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Ex5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13"/>
  </p:notesMasterIdLst>
  <p:handoutMasterIdLst>
    <p:handoutMasterId r:id="rId14"/>
  </p:handoutMasterIdLst>
  <p:sldIdLst>
    <p:sldId id="256" r:id="rId5"/>
    <p:sldId id="302" r:id="rId6"/>
    <p:sldId id="297" r:id="rId7"/>
    <p:sldId id="298" r:id="rId8"/>
    <p:sldId id="299" r:id="rId9"/>
    <p:sldId id="300" r:id="rId10"/>
    <p:sldId id="301" r:id="rId11"/>
    <p:sldId id="29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428"/>
    <a:srgbClr val="465359"/>
    <a:srgbClr val="537685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howGuides="1">
      <p:cViewPr varScale="1">
        <p:scale>
          <a:sx n="75" d="100"/>
          <a:sy n="75" d="100"/>
        </p:scale>
        <p:origin x="902" y="53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 McManus" userId="4a41d8b392a254fb" providerId="LiveId" clId="{85A67E36-F3ED-4E8F-ADC1-13344D92259B}"/>
    <pc:docChg chg="custSel addSld modSld sldOrd">
      <pc:chgData name="Tami McManus" userId="4a41d8b392a254fb" providerId="LiveId" clId="{85A67E36-F3ED-4E8F-ADC1-13344D92259B}" dt="2024-10-25T21:28:46.092" v="709" actId="27636"/>
      <pc:docMkLst>
        <pc:docMk/>
      </pc:docMkLst>
      <pc:sldChg chg="addSp modSp new mod ord modClrScheme chgLayout">
        <pc:chgData name="Tami McManus" userId="4a41d8b392a254fb" providerId="LiveId" clId="{85A67E36-F3ED-4E8F-ADC1-13344D92259B}" dt="2024-10-25T21:28:46.092" v="709" actId="27636"/>
        <pc:sldMkLst>
          <pc:docMk/>
          <pc:sldMk cId="1339745705" sldId="302"/>
        </pc:sldMkLst>
        <pc:spChg chg="mod ord">
          <ac:chgData name="Tami McManus" userId="4a41d8b392a254fb" providerId="LiveId" clId="{85A67E36-F3ED-4E8F-ADC1-13344D92259B}" dt="2024-10-25T21:26:51.062" v="241" actId="20577"/>
          <ac:spMkLst>
            <pc:docMk/>
            <pc:sldMk cId="1339745705" sldId="302"/>
            <ac:spMk id="2" creationId="{EF3B2DD0-49CD-A9C8-E0C8-507F1C74AB27}"/>
          </ac:spMkLst>
        </pc:spChg>
        <pc:spChg chg="mod ord">
          <ac:chgData name="Tami McManus" userId="4a41d8b392a254fb" providerId="LiveId" clId="{85A67E36-F3ED-4E8F-ADC1-13344D92259B}" dt="2024-10-25T21:26:46.084" v="238" actId="700"/>
          <ac:spMkLst>
            <pc:docMk/>
            <pc:sldMk cId="1339745705" sldId="302"/>
            <ac:spMk id="3" creationId="{3D5D35C1-21AE-04D1-E880-A837D1F21D3B}"/>
          </ac:spMkLst>
        </pc:spChg>
        <pc:spChg chg="add mod ord">
          <ac:chgData name="Tami McManus" userId="4a41d8b392a254fb" providerId="LiveId" clId="{85A67E36-F3ED-4E8F-ADC1-13344D92259B}" dt="2024-10-25T21:26:56.342" v="261" actId="20577"/>
          <ac:spMkLst>
            <pc:docMk/>
            <pc:sldMk cId="1339745705" sldId="302"/>
            <ac:spMk id="4" creationId="{96EE4216-BD1A-6934-7375-A7B5C300A704}"/>
          </ac:spMkLst>
        </pc:spChg>
        <pc:spChg chg="add mod ord">
          <ac:chgData name="Tami McManus" userId="4a41d8b392a254fb" providerId="LiveId" clId="{85A67E36-F3ED-4E8F-ADC1-13344D92259B}" dt="2024-10-25T21:26:59.502" v="273" actId="20577"/>
          <ac:spMkLst>
            <pc:docMk/>
            <pc:sldMk cId="1339745705" sldId="302"/>
            <ac:spMk id="5" creationId="{3600B789-5D4D-8D6F-73A0-F2472D19E192}"/>
          </ac:spMkLst>
        </pc:spChg>
        <pc:spChg chg="add mod ord">
          <ac:chgData name="Tami McManus" userId="4a41d8b392a254fb" providerId="LiveId" clId="{85A67E36-F3ED-4E8F-ADC1-13344D92259B}" dt="2024-10-25T21:28:46.092" v="709" actId="27636"/>
          <ac:spMkLst>
            <pc:docMk/>
            <pc:sldMk cId="1339745705" sldId="302"/>
            <ac:spMk id="6" creationId="{D034E5FE-82B7-A1EA-0110-428F83554462}"/>
          </ac:spMkLst>
        </pc:spChg>
      </pc:sldChg>
    </pc:docChg>
  </pc:docChgLst>
  <pc:docChgLst>
    <pc:chgData name="Tami McManus" userId="4a41d8b392a254fb" providerId="LiveId" clId="{A8FA9122-480A-4DDF-9B56-C5BC00CCC481}"/>
    <pc:docChg chg="undo custSel addSld delSld modSld sldOrd">
      <pc:chgData name="Tami McManus" userId="4a41d8b392a254fb" providerId="LiveId" clId="{A8FA9122-480A-4DDF-9B56-C5BC00CCC481}" dt="2024-09-22T21:26:13.308" v="1503" actId="2161"/>
      <pc:docMkLst>
        <pc:docMk/>
      </pc:docMkLst>
      <pc:sldChg chg="del">
        <pc:chgData name="Tami McManus" userId="4a41d8b392a254fb" providerId="LiveId" clId="{A8FA9122-480A-4DDF-9B56-C5BC00CCC481}" dt="2024-09-19T13:14:05.459" v="1379" actId="47"/>
        <pc:sldMkLst>
          <pc:docMk/>
          <pc:sldMk cId="837402205" sldId="264"/>
        </pc:sldMkLst>
      </pc:sldChg>
      <pc:sldChg chg="del">
        <pc:chgData name="Tami McManus" userId="4a41d8b392a254fb" providerId="LiveId" clId="{A8FA9122-480A-4DDF-9B56-C5BC00CCC481}" dt="2024-09-19T13:14:05.459" v="1379" actId="47"/>
        <pc:sldMkLst>
          <pc:docMk/>
          <pc:sldMk cId="1721841647" sldId="266"/>
        </pc:sldMkLst>
      </pc:sldChg>
      <pc:sldChg chg="del">
        <pc:chgData name="Tami McManus" userId="4a41d8b392a254fb" providerId="LiveId" clId="{A8FA9122-480A-4DDF-9B56-C5BC00CCC481}" dt="2024-09-19T13:14:05.459" v="1379" actId="47"/>
        <pc:sldMkLst>
          <pc:docMk/>
          <pc:sldMk cId="4259977132" sldId="268"/>
        </pc:sldMkLst>
      </pc:sldChg>
      <pc:sldChg chg="del">
        <pc:chgData name="Tami McManus" userId="4a41d8b392a254fb" providerId="LiveId" clId="{A8FA9122-480A-4DDF-9B56-C5BC00CCC481}" dt="2024-09-19T13:14:05.459" v="1379" actId="47"/>
        <pc:sldMkLst>
          <pc:docMk/>
          <pc:sldMk cId="435195399" sldId="283"/>
        </pc:sldMkLst>
      </pc:sldChg>
      <pc:sldChg chg="del">
        <pc:chgData name="Tami McManus" userId="4a41d8b392a254fb" providerId="LiveId" clId="{A8FA9122-480A-4DDF-9B56-C5BC00CCC481}" dt="2024-09-19T13:14:05.459" v="1379" actId="47"/>
        <pc:sldMkLst>
          <pc:docMk/>
          <pc:sldMk cId="3604630649" sldId="285"/>
        </pc:sldMkLst>
      </pc:sldChg>
      <pc:sldChg chg="del">
        <pc:chgData name="Tami McManus" userId="4a41d8b392a254fb" providerId="LiveId" clId="{A8FA9122-480A-4DDF-9B56-C5BC00CCC481}" dt="2024-09-19T13:14:05.459" v="1379" actId="47"/>
        <pc:sldMkLst>
          <pc:docMk/>
          <pc:sldMk cId="3854442470" sldId="287"/>
        </pc:sldMkLst>
      </pc:sldChg>
      <pc:sldChg chg="del">
        <pc:chgData name="Tami McManus" userId="4a41d8b392a254fb" providerId="LiveId" clId="{A8FA9122-480A-4DDF-9B56-C5BC00CCC481}" dt="2024-09-19T13:14:05.459" v="1379" actId="47"/>
        <pc:sldMkLst>
          <pc:docMk/>
          <pc:sldMk cId="2676905442" sldId="289"/>
        </pc:sldMkLst>
      </pc:sldChg>
      <pc:sldChg chg="del">
        <pc:chgData name="Tami McManus" userId="4a41d8b392a254fb" providerId="LiveId" clId="{A8FA9122-480A-4DDF-9B56-C5BC00CCC481}" dt="2024-09-19T13:14:05.459" v="1379" actId="47"/>
        <pc:sldMkLst>
          <pc:docMk/>
          <pc:sldMk cId="2201125929" sldId="292"/>
        </pc:sldMkLst>
      </pc:sldChg>
      <pc:sldChg chg="modSp mod ord">
        <pc:chgData name="Tami McManus" userId="4a41d8b392a254fb" providerId="LiveId" clId="{A8FA9122-480A-4DDF-9B56-C5BC00CCC481}" dt="2024-09-19T13:13:56.551" v="1378" actId="20577"/>
        <pc:sldMkLst>
          <pc:docMk/>
          <pc:sldMk cId="3695820081" sldId="293"/>
        </pc:sldMkLst>
        <pc:spChg chg="mod">
          <ac:chgData name="Tami McManus" userId="4a41d8b392a254fb" providerId="LiveId" clId="{A8FA9122-480A-4DDF-9B56-C5BC00CCC481}" dt="2024-09-19T13:08:05.262" v="844" actId="20577"/>
          <ac:spMkLst>
            <pc:docMk/>
            <pc:sldMk cId="3695820081" sldId="293"/>
            <ac:spMk id="2" creationId="{E7E618A4-5020-A570-BAAC-71C22849B320}"/>
          </ac:spMkLst>
        </pc:spChg>
        <pc:spChg chg="mod">
          <ac:chgData name="Tami McManus" userId="4a41d8b392a254fb" providerId="LiveId" clId="{A8FA9122-480A-4DDF-9B56-C5BC00CCC481}" dt="2024-09-19T13:13:56.551" v="1378" actId="20577"/>
          <ac:spMkLst>
            <pc:docMk/>
            <pc:sldMk cId="3695820081" sldId="293"/>
            <ac:spMk id="10" creationId="{C9475E86-FFB0-87BC-084C-C728916152B0}"/>
          </ac:spMkLst>
        </pc:spChg>
        <pc:picChg chg="mod modCrop">
          <ac:chgData name="Tami McManus" userId="4a41d8b392a254fb" providerId="LiveId" clId="{A8FA9122-480A-4DDF-9B56-C5BC00CCC481}" dt="2024-09-19T13:10:31.105" v="851" actId="18131"/>
          <ac:picMkLst>
            <pc:docMk/>
            <pc:sldMk cId="3695820081" sldId="293"/>
            <ac:picMk id="16" creationId="{6EFD6230-A50E-3A63-7B72-59A8449CAEE2}"/>
          </ac:picMkLst>
        </pc:picChg>
      </pc:sldChg>
      <pc:sldChg chg="del">
        <pc:chgData name="Tami McManus" userId="4a41d8b392a254fb" providerId="LiveId" clId="{A8FA9122-480A-4DDF-9B56-C5BC00CCC481}" dt="2024-09-19T13:14:05.459" v="1379" actId="47"/>
        <pc:sldMkLst>
          <pc:docMk/>
          <pc:sldMk cId="2770959368" sldId="294"/>
        </pc:sldMkLst>
      </pc:sldChg>
      <pc:sldChg chg="del">
        <pc:chgData name="Tami McManus" userId="4a41d8b392a254fb" providerId="LiveId" clId="{A8FA9122-480A-4DDF-9B56-C5BC00CCC481}" dt="2024-09-19T13:14:05.459" v="1379" actId="47"/>
        <pc:sldMkLst>
          <pc:docMk/>
          <pc:sldMk cId="1605306264" sldId="295"/>
        </pc:sldMkLst>
      </pc:sldChg>
      <pc:sldChg chg="del">
        <pc:chgData name="Tami McManus" userId="4a41d8b392a254fb" providerId="LiveId" clId="{A8FA9122-480A-4DDF-9B56-C5BC00CCC481}" dt="2024-09-19T13:14:05.459" v="1379" actId="47"/>
        <pc:sldMkLst>
          <pc:docMk/>
          <pc:sldMk cId="370479512" sldId="296"/>
        </pc:sldMkLst>
      </pc:sldChg>
      <pc:sldChg chg="addSp delSp modSp mod">
        <pc:chgData name="Tami McManus" userId="4a41d8b392a254fb" providerId="LiveId" clId="{A8FA9122-480A-4DDF-9B56-C5BC00CCC481}" dt="2024-09-22T21:22:03.589" v="1450" actId="20577"/>
        <pc:sldMkLst>
          <pc:docMk/>
          <pc:sldMk cId="3725641577" sldId="297"/>
        </pc:sldMkLst>
        <pc:spChg chg="mod">
          <ac:chgData name="Tami McManus" userId="4a41d8b392a254fb" providerId="LiveId" clId="{A8FA9122-480A-4DDF-9B56-C5BC00CCC481}" dt="2024-09-22T21:22:03.589" v="1450" actId="20577"/>
          <ac:spMkLst>
            <pc:docMk/>
            <pc:sldMk cId="3725641577" sldId="297"/>
            <ac:spMk id="8" creationId="{8524D05B-C77C-2792-B400-7D878784E373}"/>
          </ac:spMkLst>
        </pc:spChg>
        <pc:spChg chg="mod">
          <ac:chgData name="Tami McManus" userId="4a41d8b392a254fb" providerId="LiveId" clId="{A8FA9122-480A-4DDF-9B56-C5BC00CCC481}" dt="2024-09-19T11:49:07.093" v="212" actId="114"/>
          <ac:spMkLst>
            <pc:docMk/>
            <pc:sldMk cId="3725641577" sldId="297"/>
            <ac:spMk id="9" creationId="{0E46B5C3-5BBD-459D-F69E-734B62B87360}"/>
          </ac:spMkLst>
        </pc:spChg>
        <pc:graphicFrameChg chg="add mod modGraphic">
          <ac:chgData name="Tami McManus" userId="4a41d8b392a254fb" providerId="LiveId" clId="{A8FA9122-480A-4DDF-9B56-C5BC00CCC481}" dt="2024-09-22T21:21:36.017" v="1444"/>
          <ac:graphicFrameMkLst>
            <pc:docMk/>
            <pc:sldMk cId="3725641577" sldId="297"/>
            <ac:graphicFrameMk id="2" creationId="{52088540-4CA1-0636-D6F3-D3CC4728A44A}"/>
          </ac:graphicFrameMkLst>
        </pc:graphicFrameChg>
        <pc:graphicFrameChg chg="mod modGraphic">
          <ac:chgData name="Tami McManus" userId="4a41d8b392a254fb" providerId="LiveId" clId="{A8FA9122-480A-4DDF-9B56-C5BC00CCC481}" dt="2024-09-22T21:20:04.921" v="1433" actId="2161"/>
          <ac:graphicFrameMkLst>
            <pc:docMk/>
            <pc:sldMk cId="3725641577" sldId="297"/>
            <ac:graphicFrameMk id="5" creationId="{06965414-1A92-84D6-66C0-8FE0E02A5A41}"/>
          </ac:graphicFrameMkLst>
        </pc:graphicFrameChg>
        <pc:graphicFrameChg chg="del mod modGraphic">
          <ac:chgData name="Tami McManus" userId="4a41d8b392a254fb" providerId="LiveId" clId="{A8FA9122-480A-4DDF-9B56-C5BC00CCC481}" dt="2024-09-22T21:20:30.405" v="1434" actId="478"/>
          <ac:graphicFrameMkLst>
            <pc:docMk/>
            <pc:sldMk cId="3725641577" sldId="297"/>
            <ac:graphicFrameMk id="7" creationId="{64DA49AA-D357-4EBD-A7BC-49B8CCC38885}"/>
          </ac:graphicFrameMkLst>
        </pc:graphicFrameChg>
      </pc:sldChg>
      <pc:sldChg chg="addSp delSp modSp add mod">
        <pc:chgData name="Tami McManus" userId="4a41d8b392a254fb" providerId="LiveId" clId="{A8FA9122-480A-4DDF-9B56-C5BC00CCC481}" dt="2024-09-22T21:23:18.165" v="1463" actId="6549"/>
        <pc:sldMkLst>
          <pc:docMk/>
          <pc:sldMk cId="681319621" sldId="298"/>
        </pc:sldMkLst>
        <pc:spChg chg="mod">
          <ac:chgData name="Tami McManus" userId="4a41d8b392a254fb" providerId="LiveId" clId="{A8FA9122-480A-4DDF-9B56-C5BC00CCC481}" dt="2024-09-19T11:48:47.719" v="210" actId="20577"/>
          <ac:spMkLst>
            <pc:docMk/>
            <pc:sldMk cId="681319621" sldId="298"/>
            <ac:spMk id="8" creationId="{8524D05B-C77C-2792-B400-7D878784E373}"/>
          </ac:spMkLst>
        </pc:spChg>
        <pc:spChg chg="mod">
          <ac:chgData name="Tami McManus" userId="4a41d8b392a254fb" providerId="LiveId" clId="{A8FA9122-480A-4DDF-9B56-C5BC00CCC481}" dt="2024-09-19T11:50:28.695" v="236" actId="6549"/>
          <ac:spMkLst>
            <pc:docMk/>
            <pc:sldMk cId="681319621" sldId="298"/>
            <ac:spMk id="9" creationId="{0E46B5C3-5BBD-459D-F69E-734B62B87360}"/>
          </ac:spMkLst>
        </pc:spChg>
        <pc:spChg chg="mod">
          <ac:chgData name="Tami McManus" userId="4a41d8b392a254fb" providerId="LiveId" clId="{A8FA9122-480A-4DDF-9B56-C5BC00CCC481}" dt="2024-09-19T11:41:46.814" v="2" actId="20577"/>
          <ac:spMkLst>
            <pc:docMk/>
            <pc:sldMk cId="681319621" sldId="298"/>
            <ac:spMk id="20" creationId="{2D7F0B11-5AF3-1D12-4201-C1E09DF7D70D}"/>
          </ac:spMkLst>
        </pc:spChg>
        <pc:graphicFrameChg chg="add del mod ord modGraphic">
          <ac:chgData name="Tami McManus" userId="4a41d8b392a254fb" providerId="LiveId" clId="{A8FA9122-480A-4DDF-9B56-C5BC00CCC481}" dt="2024-09-19T12:52:30.058" v="467" actId="14100"/>
          <ac:graphicFrameMkLst>
            <pc:docMk/>
            <pc:sldMk cId="681319621" sldId="298"/>
            <ac:graphicFrameMk id="2" creationId="{12D5DE73-D028-1FDB-1A04-A1C9D6A68EEA}"/>
          </ac:graphicFrameMkLst>
        </pc:graphicFrameChg>
        <pc:graphicFrameChg chg="mod modGraphic">
          <ac:chgData name="Tami McManus" userId="4a41d8b392a254fb" providerId="LiveId" clId="{A8FA9122-480A-4DDF-9B56-C5BC00CCC481}" dt="2024-09-22T21:23:18.165" v="1463" actId="6549"/>
          <ac:graphicFrameMkLst>
            <pc:docMk/>
            <pc:sldMk cId="681319621" sldId="298"/>
            <ac:graphicFrameMk id="5" creationId="{06965414-1A92-84D6-66C0-8FE0E02A5A41}"/>
          </ac:graphicFrameMkLst>
        </pc:graphicFrameChg>
        <pc:graphicFrameChg chg="del">
          <ac:chgData name="Tami McManus" userId="4a41d8b392a254fb" providerId="LiveId" clId="{A8FA9122-480A-4DDF-9B56-C5BC00CCC481}" dt="2024-09-19T11:45:43.611" v="192" actId="478"/>
          <ac:graphicFrameMkLst>
            <pc:docMk/>
            <pc:sldMk cId="681319621" sldId="298"/>
            <ac:graphicFrameMk id="7" creationId="{64DA49AA-D357-4EBD-A7BC-49B8CCC38885}"/>
          </ac:graphicFrameMkLst>
        </pc:graphicFrameChg>
      </pc:sldChg>
      <pc:sldChg chg="addSp delSp modSp add mod">
        <pc:chgData name="Tami McManus" userId="4a41d8b392a254fb" providerId="LiveId" clId="{A8FA9122-480A-4DDF-9B56-C5BC00CCC481}" dt="2024-09-22T21:24:18.887" v="1477" actId="2161"/>
        <pc:sldMkLst>
          <pc:docMk/>
          <pc:sldMk cId="1666771327" sldId="299"/>
        </pc:sldMkLst>
        <pc:spChg chg="mod">
          <ac:chgData name="Tami McManus" userId="4a41d8b392a254fb" providerId="LiveId" clId="{A8FA9122-480A-4DDF-9B56-C5BC00CCC481}" dt="2024-09-19T12:51:50.880" v="462" actId="20577"/>
          <ac:spMkLst>
            <pc:docMk/>
            <pc:sldMk cId="1666771327" sldId="299"/>
            <ac:spMk id="8" creationId="{8524D05B-C77C-2792-B400-7D878784E373}"/>
          </ac:spMkLst>
        </pc:spChg>
        <pc:spChg chg="mod">
          <ac:chgData name="Tami McManus" userId="4a41d8b392a254fb" providerId="LiveId" clId="{A8FA9122-480A-4DDF-9B56-C5BC00CCC481}" dt="2024-09-19T12:48:02.465" v="244" actId="20577"/>
          <ac:spMkLst>
            <pc:docMk/>
            <pc:sldMk cId="1666771327" sldId="299"/>
            <ac:spMk id="20" creationId="{2D7F0B11-5AF3-1D12-4201-C1E09DF7D70D}"/>
          </ac:spMkLst>
        </pc:spChg>
        <pc:graphicFrameChg chg="del">
          <ac:chgData name="Tami McManus" userId="4a41d8b392a254fb" providerId="LiveId" clId="{A8FA9122-480A-4DDF-9B56-C5BC00CCC481}" dt="2024-09-19T12:51:58.922" v="463" actId="478"/>
          <ac:graphicFrameMkLst>
            <pc:docMk/>
            <pc:sldMk cId="1666771327" sldId="299"/>
            <ac:graphicFrameMk id="2" creationId="{12D5DE73-D028-1FDB-1A04-A1C9D6A68EEA}"/>
          </ac:graphicFrameMkLst>
        </pc:graphicFrameChg>
        <pc:graphicFrameChg chg="add mod modGraphic">
          <ac:chgData name="Tami McManus" userId="4a41d8b392a254fb" providerId="LiveId" clId="{A8FA9122-480A-4DDF-9B56-C5BC00CCC481}" dt="2024-09-19T12:53:40.451" v="475"/>
          <ac:graphicFrameMkLst>
            <pc:docMk/>
            <pc:sldMk cId="1666771327" sldId="299"/>
            <ac:graphicFrameMk id="3" creationId="{C7C4FF99-6C61-DE48-FF92-DD3D90A2390E}"/>
          </ac:graphicFrameMkLst>
        </pc:graphicFrameChg>
        <pc:graphicFrameChg chg="mod modGraphic">
          <ac:chgData name="Tami McManus" userId="4a41d8b392a254fb" providerId="LiveId" clId="{A8FA9122-480A-4DDF-9B56-C5BC00CCC481}" dt="2024-09-22T21:24:18.887" v="1477" actId="2161"/>
          <ac:graphicFrameMkLst>
            <pc:docMk/>
            <pc:sldMk cId="1666771327" sldId="299"/>
            <ac:graphicFrameMk id="5" creationId="{06965414-1A92-84D6-66C0-8FE0E02A5A41}"/>
          </ac:graphicFrameMkLst>
        </pc:graphicFrameChg>
      </pc:sldChg>
      <pc:sldChg chg="addSp delSp modSp add mod">
        <pc:chgData name="Tami McManus" userId="4a41d8b392a254fb" providerId="LiveId" clId="{A8FA9122-480A-4DDF-9B56-C5BC00CCC481}" dt="2024-09-22T21:25:09.965" v="1489" actId="6549"/>
        <pc:sldMkLst>
          <pc:docMk/>
          <pc:sldMk cId="4142795834" sldId="300"/>
        </pc:sldMkLst>
        <pc:spChg chg="mod">
          <ac:chgData name="Tami McManus" userId="4a41d8b392a254fb" providerId="LiveId" clId="{A8FA9122-480A-4DDF-9B56-C5BC00CCC481}" dt="2024-09-19T13:03:05.574" v="591" actId="20577"/>
          <ac:spMkLst>
            <pc:docMk/>
            <pc:sldMk cId="4142795834" sldId="300"/>
            <ac:spMk id="8" creationId="{8524D05B-C77C-2792-B400-7D878784E373}"/>
          </ac:spMkLst>
        </pc:spChg>
        <pc:spChg chg="mod">
          <ac:chgData name="Tami McManus" userId="4a41d8b392a254fb" providerId="LiveId" clId="{A8FA9122-480A-4DDF-9B56-C5BC00CCC481}" dt="2024-09-19T13:02:34.229" v="578"/>
          <ac:spMkLst>
            <pc:docMk/>
            <pc:sldMk cId="4142795834" sldId="300"/>
            <ac:spMk id="9" creationId="{0E46B5C3-5BBD-459D-F69E-734B62B87360}"/>
          </ac:spMkLst>
        </pc:spChg>
        <pc:spChg chg="mod">
          <ac:chgData name="Tami McManus" userId="4a41d8b392a254fb" providerId="LiveId" clId="{A8FA9122-480A-4DDF-9B56-C5BC00CCC481}" dt="2024-09-19T12:54:10.705" v="482" actId="20577"/>
          <ac:spMkLst>
            <pc:docMk/>
            <pc:sldMk cId="4142795834" sldId="300"/>
            <ac:spMk id="20" creationId="{2D7F0B11-5AF3-1D12-4201-C1E09DF7D70D}"/>
          </ac:spMkLst>
        </pc:spChg>
        <pc:graphicFrameChg chg="add mod modGraphic">
          <ac:chgData name="Tami McManus" userId="4a41d8b392a254fb" providerId="LiveId" clId="{A8FA9122-480A-4DDF-9B56-C5BC00CCC481}" dt="2024-09-19T13:02:16.815" v="577"/>
          <ac:graphicFrameMkLst>
            <pc:docMk/>
            <pc:sldMk cId="4142795834" sldId="300"/>
            <ac:graphicFrameMk id="2" creationId="{64DA49AA-D357-4EBD-A7BC-49B8CCC38885}"/>
          </ac:graphicFrameMkLst>
        </pc:graphicFrameChg>
        <pc:graphicFrameChg chg="del">
          <ac:chgData name="Tami McManus" userId="4a41d8b392a254fb" providerId="LiveId" clId="{A8FA9122-480A-4DDF-9B56-C5BC00CCC481}" dt="2024-09-19T13:01:25.687" v="569" actId="478"/>
          <ac:graphicFrameMkLst>
            <pc:docMk/>
            <pc:sldMk cId="4142795834" sldId="300"/>
            <ac:graphicFrameMk id="3" creationId="{C7C4FF99-6C61-DE48-FF92-DD3D90A2390E}"/>
          </ac:graphicFrameMkLst>
        </pc:graphicFrameChg>
        <pc:graphicFrameChg chg="mod modGraphic">
          <ac:chgData name="Tami McManus" userId="4a41d8b392a254fb" providerId="LiveId" clId="{A8FA9122-480A-4DDF-9B56-C5BC00CCC481}" dt="2024-09-22T21:25:09.965" v="1489" actId="6549"/>
          <ac:graphicFrameMkLst>
            <pc:docMk/>
            <pc:sldMk cId="4142795834" sldId="300"/>
            <ac:graphicFrameMk id="5" creationId="{06965414-1A92-84D6-66C0-8FE0E02A5A41}"/>
          </ac:graphicFrameMkLst>
        </pc:graphicFrameChg>
      </pc:sldChg>
      <pc:sldChg chg="addSp delSp modSp add mod">
        <pc:chgData name="Tami McManus" userId="4a41d8b392a254fb" providerId="LiveId" clId="{A8FA9122-480A-4DDF-9B56-C5BC00CCC481}" dt="2024-09-22T21:26:13.308" v="1503" actId="2161"/>
        <pc:sldMkLst>
          <pc:docMk/>
          <pc:sldMk cId="309021958" sldId="301"/>
        </pc:sldMkLst>
        <pc:spChg chg="mod">
          <ac:chgData name="Tami McManus" userId="4a41d8b392a254fb" providerId="LiveId" clId="{A8FA9122-480A-4DDF-9B56-C5BC00CCC481}" dt="2024-09-19T13:07:13.862" v="837" actId="20577"/>
          <ac:spMkLst>
            <pc:docMk/>
            <pc:sldMk cId="309021958" sldId="301"/>
            <ac:spMk id="8" creationId="{8524D05B-C77C-2792-B400-7D878784E373}"/>
          </ac:spMkLst>
        </pc:spChg>
        <pc:spChg chg="mod">
          <ac:chgData name="Tami McManus" userId="4a41d8b392a254fb" providerId="LiveId" clId="{A8FA9122-480A-4DDF-9B56-C5BC00CCC481}" dt="2024-09-19T13:06:55.623" v="824"/>
          <ac:spMkLst>
            <pc:docMk/>
            <pc:sldMk cId="309021958" sldId="301"/>
            <ac:spMk id="9" creationId="{0E46B5C3-5BBD-459D-F69E-734B62B87360}"/>
          </ac:spMkLst>
        </pc:spChg>
        <pc:spChg chg="mod">
          <ac:chgData name="Tami McManus" userId="4a41d8b392a254fb" providerId="LiveId" clId="{A8FA9122-480A-4DDF-9B56-C5BC00CCC481}" dt="2024-09-19T13:03:31.654" v="594" actId="20577"/>
          <ac:spMkLst>
            <pc:docMk/>
            <pc:sldMk cId="309021958" sldId="301"/>
            <ac:spMk id="20" creationId="{2D7F0B11-5AF3-1D12-4201-C1E09DF7D70D}"/>
          </ac:spMkLst>
        </pc:spChg>
        <pc:graphicFrameChg chg="del">
          <ac:chgData name="Tami McManus" userId="4a41d8b392a254fb" providerId="LiveId" clId="{A8FA9122-480A-4DDF-9B56-C5BC00CCC481}" dt="2024-09-19T13:05:28.131" v="811" actId="478"/>
          <ac:graphicFrameMkLst>
            <pc:docMk/>
            <pc:sldMk cId="309021958" sldId="301"/>
            <ac:graphicFrameMk id="2" creationId="{64DA49AA-D357-4EBD-A7BC-49B8CCC38885}"/>
          </ac:graphicFrameMkLst>
        </pc:graphicFrameChg>
        <pc:graphicFrameChg chg="add mod modGraphic">
          <ac:chgData name="Tami McManus" userId="4a41d8b392a254fb" providerId="LiveId" clId="{A8FA9122-480A-4DDF-9B56-C5BC00CCC481}" dt="2024-09-19T13:06:31.855" v="823"/>
          <ac:graphicFrameMkLst>
            <pc:docMk/>
            <pc:sldMk cId="309021958" sldId="301"/>
            <ac:graphicFrameMk id="3" creationId="{85C41ED1-8B4D-46DF-A533-1261FC70A48B}"/>
          </ac:graphicFrameMkLst>
        </pc:graphicFrameChg>
        <pc:graphicFrameChg chg="mod modGraphic">
          <ac:chgData name="Tami McManus" userId="4a41d8b392a254fb" providerId="LiveId" clId="{A8FA9122-480A-4DDF-9B56-C5BC00CCC481}" dt="2024-09-22T21:26:13.308" v="1503" actId="2161"/>
          <ac:graphicFrameMkLst>
            <pc:docMk/>
            <pc:sldMk cId="309021958" sldId="301"/>
            <ac:graphicFrameMk id="5" creationId="{06965414-1A92-84D6-66C0-8FE0E02A5A41}"/>
          </ac:graphicFrameMkLst>
        </pc:graphicFrameChg>
      </pc:sldChg>
      <pc:sldMasterChg chg="delSldLayout">
        <pc:chgData name="Tami McManus" userId="4a41d8b392a254fb" providerId="LiveId" clId="{A8FA9122-480A-4DDF-9B56-C5BC00CCC481}" dt="2024-09-19T13:14:05.459" v="1379" actId="47"/>
        <pc:sldMasterMkLst>
          <pc:docMk/>
          <pc:sldMasterMk cId="110910551" sldId="2147483799"/>
        </pc:sldMasterMkLst>
        <pc:sldLayoutChg chg="del">
          <pc:chgData name="Tami McManus" userId="4a41d8b392a254fb" providerId="LiveId" clId="{A8FA9122-480A-4DDF-9B56-C5BC00CCC481}" dt="2024-09-19T13:14:05.459" v="1379" actId="47"/>
          <pc:sldLayoutMkLst>
            <pc:docMk/>
            <pc:sldMasterMk cId="110910551" sldId="2147483799"/>
            <pc:sldLayoutMk cId="2103417331" sldId="2147483812"/>
          </pc:sldLayoutMkLst>
        </pc:sldLayoutChg>
        <pc:sldLayoutChg chg="del">
          <pc:chgData name="Tami McManus" userId="4a41d8b392a254fb" providerId="LiveId" clId="{A8FA9122-480A-4DDF-9B56-C5BC00CCC481}" dt="2024-09-19T13:14:05.459" v="1379" actId="47"/>
          <pc:sldLayoutMkLst>
            <pc:docMk/>
            <pc:sldMasterMk cId="110910551" sldId="2147483799"/>
            <pc:sldLayoutMk cId="625334386" sldId="2147483813"/>
          </pc:sldLayoutMkLst>
        </pc:sldLayoutChg>
        <pc:sldLayoutChg chg="del">
          <pc:chgData name="Tami McManus" userId="4a41d8b392a254fb" providerId="LiveId" clId="{A8FA9122-480A-4DDF-9B56-C5BC00CCC481}" dt="2024-09-19T13:14:05.459" v="1379" actId="47"/>
          <pc:sldLayoutMkLst>
            <pc:docMk/>
            <pc:sldMasterMk cId="110910551" sldId="2147483799"/>
            <pc:sldLayoutMk cId="3735779588" sldId="2147483814"/>
          </pc:sldLayoutMkLst>
        </pc:sldLayoutChg>
        <pc:sldLayoutChg chg="del">
          <pc:chgData name="Tami McManus" userId="4a41d8b392a254fb" providerId="LiveId" clId="{A8FA9122-480A-4DDF-9B56-C5BC00CCC481}" dt="2024-09-19T13:14:05.459" v="1379" actId="47"/>
          <pc:sldLayoutMkLst>
            <pc:docMk/>
            <pc:sldMasterMk cId="110910551" sldId="2147483799"/>
            <pc:sldLayoutMk cId="4129685376" sldId="2147483816"/>
          </pc:sldLayoutMkLst>
        </pc:sldLayoutChg>
        <pc:sldLayoutChg chg="del">
          <pc:chgData name="Tami McManus" userId="4a41d8b392a254fb" providerId="LiveId" clId="{A8FA9122-480A-4DDF-9B56-C5BC00CCC481}" dt="2024-09-19T13:14:05.459" v="1379" actId="47"/>
          <pc:sldLayoutMkLst>
            <pc:docMk/>
            <pc:sldMasterMk cId="110910551" sldId="2147483799"/>
            <pc:sldLayoutMk cId="2009833841" sldId="2147483817"/>
          </pc:sldLayoutMkLst>
        </pc:sldLayoutChg>
        <pc:sldLayoutChg chg="del">
          <pc:chgData name="Tami McManus" userId="4a41d8b392a254fb" providerId="LiveId" clId="{A8FA9122-480A-4DDF-9B56-C5BC00CCC481}" dt="2024-09-19T13:14:05.459" v="1379" actId="47"/>
          <pc:sldLayoutMkLst>
            <pc:docMk/>
            <pc:sldMasterMk cId="110910551" sldId="2147483799"/>
            <pc:sldLayoutMk cId="4052633641" sldId="2147483818"/>
          </pc:sldLayoutMkLst>
        </pc:sldLayoutChg>
        <pc:sldLayoutChg chg="del">
          <pc:chgData name="Tami McManus" userId="4a41d8b392a254fb" providerId="LiveId" clId="{A8FA9122-480A-4DDF-9B56-C5BC00CCC481}" dt="2024-09-19T13:14:05.459" v="1379" actId="47"/>
          <pc:sldLayoutMkLst>
            <pc:docMk/>
            <pc:sldMasterMk cId="110910551" sldId="2147483799"/>
            <pc:sldLayoutMk cId="3555291847" sldId="2147483819"/>
          </pc:sldLayoutMkLst>
        </pc:sldLayoutChg>
        <pc:sldLayoutChg chg="del">
          <pc:chgData name="Tami McManus" userId="4a41d8b392a254fb" providerId="LiveId" clId="{A8FA9122-480A-4DDF-9B56-C5BC00CCC481}" dt="2024-09-19T13:14:05.459" v="1379" actId="47"/>
          <pc:sldLayoutMkLst>
            <pc:docMk/>
            <pc:sldMasterMk cId="110910551" sldId="2147483799"/>
            <pc:sldLayoutMk cId="1486826485" sldId="2147483820"/>
          </pc:sldLayoutMkLst>
        </pc:sldLayoutChg>
        <pc:sldLayoutChg chg="del">
          <pc:chgData name="Tami McManus" userId="4a41d8b392a254fb" providerId="LiveId" clId="{A8FA9122-480A-4DDF-9B56-C5BC00CCC481}" dt="2024-09-19T13:14:05.459" v="1379" actId="47"/>
          <pc:sldLayoutMkLst>
            <pc:docMk/>
            <pc:sldMasterMk cId="110910551" sldId="2147483799"/>
            <pc:sldLayoutMk cId="3289231115" sldId="2147483822"/>
          </pc:sldLayoutMkLst>
        </pc:sldLayoutChg>
      </pc:sldMasterChg>
    </pc:docChg>
  </pc:docChgLst>
</pc:chgInfo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d.docs.live.net/4a41d8b392a254fb/Documents/Career/Education/Business%20Stats%20and%20Analytics%20Specialization/Business%20Statistics%20and%20Analysis%20Capstone/Assignment%201/HADS%202005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https://d.docs.live.net/4a41d8b392a254fb/Documents/Career/Education/Business%20Stats%20and%20Analytics%20Specialization/Business%20Statistics%20and%20Analysis%20Capstone/Assignment%201/HADS%202007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https://d.docs.live.net/4a41d8b392a254fb/Documents/Career/Education/Business%20Stats%20and%20Analytics%20Specialization/Business%20Statistics%20and%20Analysis%20Capstone/Assignment%201/HADS%202009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https://d.docs.live.net/4a41d8b392a254fb/Documents/Career/Education/Business%20Stats%20and%20Analytics%20Specialization/Business%20Statistics%20and%20Analysis%20Capstone/Assignment%201/HADS%202011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https://d.docs.live.net/4a41d8b392a254fb/Documents/Career/Education/Business%20Stats%20and%20Analytics%20Specialization/Business%20Statistics%20and%20Analysis%20Capstone/Assignment%201/HADS%202013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'[HADS 2005.xlsx]thads2005'!$B$2:$B$30515</cx:f>
        <cx:lvl ptCount="30514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  <cx:pt idx="8">1</cx:pt>
          <cx:pt idx="9">1</cx:pt>
          <cx:pt idx="10">1</cx:pt>
          <cx:pt idx="11">1</cx:pt>
          <cx:pt idx="12">1</cx:pt>
          <cx:pt idx="13">1</cx:pt>
          <cx:pt idx="14">1</cx:pt>
          <cx:pt idx="15">1</cx:pt>
          <cx:pt idx="16">1</cx:pt>
          <cx:pt idx="17">1</cx:pt>
          <cx:pt idx="18">1</cx:pt>
          <cx:pt idx="19">1</cx:pt>
          <cx:pt idx="20">3</cx:pt>
          <cx:pt idx="21">1</cx:pt>
          <cx:pt idx="22">1</cx:pt>
          <cx:pt idx="23">1</cx:pt>
          <cx:pt idx="24">1</cx:pt>
          <cx:pt idx="25">1</cx:pt>
          <cx:pt idx="26">1</cx:pt>
          <cx:pt idx="27">1</cx:pt>
          <cx:pt idx="28">1</cx:pt>
          <cx:pt idx="29">1</cx:pt>
          <cx:pt idx="30">1</cx:pt>
          <cx:pt idx="31">1</cx:pt>
          <cx:pt idx="32">1</cx:pt>
          <cx:pt idx="33">1</cx:pt>
          <cx:pt idx="34">1</cx:pt>
          <cx:pt idx="35">1</cx:pt>
          <cx:pt idx="36">1</cx:pt>
          <cx:pt idx="37">1</cx:pt>
          <cx:pt idx="38">1</cx:pt>
          <cx:pt idx="39">1</cx:pt>
          <cx:pt idx="40">1</cx:pt>
          <cx:pt idx="41">3</cx:pt>
          <cx:pt idx="42">1</cx:pt>
          <cx:pt idx="43">3</cx:pt>
          <cx:pt idx="44">1</cx:pt>
          <cx:pt idx="45">1</cx:pt>
          <cx:pt idx="46">1</cx:pt>
          <cx:pt idx="47">1</cx:pt>
          <cx:pt idx="48">1</cx:pt>
          <cx:pt idx="49">1</cx:pt>
          <cx:pt idx="50">1</cx:pt>
          <cx:pt idx="51">1</cx:pt>
          <cx:pt idx="52">3</cx:pt>
          <cx:pt idx="53">1</cx:pt>
          <cx:pt idx="54">1</cx:pt>
          <cx:pt idx="55">1</cx:pt>
          <cx:pt idx="56">1</cx:pt>
          <cx:pt idx="57">1</cx:pt>
          <cx:pt idx="58">1</cx:pt>
          <cx:pt idx="59">1</cx:pt>
          <cx:pt idx="60">1</cx:pt>
          <cx:pt idx="61">1</cx:pt>
          <cx:pt idx="62">1</cx:pt>
          <cx:pt idx="63">1</cx:pt>
          <cx:pt idx="64">1</cx:pt>
          <cx:pt idx="65">1</cx:pt>
          <cx:pt idx="66">1</cx:pt>
          <cx:pt idx="67">1</cx:pt>
          <cx:pt idx="68">1</cx:pt>
          <cx:pt idx="69">1</cx:pt>
          <cx:pt idx="70">1</cx:pt>
          <cx:pt idx="71">1</cx:pt>
          <cx:pt idx="72">1</cx:pt>
          <cx:pt idx="73">1</cx:pt>
          <cx:pt idx="74">1</cx:pt>
          <cx:pt idx="75">1</cx:pt>
          <cx:pt idx="76">1</cx:pt>
          <cx:pt idx="77">1</cx:pt>
          <cx:pt idx="78">1</cx:pt>
          <cx:pt idx="79">1</cx:pt>
          <cx:pt idx="80">1</cx:pt>
          <cx:pt idx="81">1</cx:pt>
          <cx:pt idx="82">1</cx:pt>
          <cx:pt idx="83">1</cx:pt>
          <cx:pt idx="84">1</cx:pt>
          <cx:pt idx="85">1</cx:pt>
          <cx:pt idx="86">1</cx:pt>
          <cx:pt idx="87">1</cx:pt>
          <cx:pt idx="88">1</cx:pt>
          <cx:pt idx="89">1</cx:pt>
          <cx:pt idx="90">1</cx:pt>
          <cx:pt idx="91">1</cx:pt>
          <cx:pt idx="92">1</cx:pt>
          <cx:pt idx="93">1</cx:pt>
          <cx:pt idx="94">1</cx:pt>
          <cx:pt idx="95">1</cx:pt>
          <cx:pt idx="96">1</cx:pt>
          <cx:pt idx="97">1</cx:pt>
          <cx:pt idx="98">1</cx:pt>
          <cx:pt idx="99">1</cx:pt>
          <cx:pt idx="100">1</cx:pt>
          <cx:pt idx="101">1</cx:pt>
          <cx:pt idx="102">1</cx:pt>
          <cx:pt idx="103">1</cx:pt>
          <cx:pt idx="104">1</cx:pt>
          <cx:pt idx="105">3</cx:pt>
          <cx:pt idx="106">1</cx:pt>
          <cx:pt idx="107">1</cx:pt>
          <cx:pt idx="108">1</cx:pt>
          <cx:pt idx="109">1</cx:pt>
          <cx:pt idx="110">1</cx:pt>
          <cx:pt idx="111">1</cx:pt>
          <cx:pt idx="112">1</cx:pt>
          <cx:pt idx="113">1</cx:pt>
          <cx:pt idx="114">1</cx:pt>
          <cx:pt idx="115">1</cx:pt>
          <cx:pt idx="116">1</cx:pt>
          <cx:pt idx="117">1</cx:pt>
          <cx:pt idx="118">1</cx:pt>
          <cx:pt idx="119">1</cx:pt>
          <cx:pt idx="120">1</cx:pt>
          <cx:pt idx="121">3</cx:pt>
          <cx:pt idx="122">1</cx:pt>
          <cx:pt idx="123">1</cx:pt>
          <cx:pt idx="124">1</cx:pt>
          <cx:pt idx="125">1</cx:pt>
          <cx:pt idx="126">1</cx:pt>
          <cx:pt idx="127">1</cx:pt>
          <cx:pt idx="128">1</cx:pt>
          <cx:pt idx="129">1</cx:pt>
          <cx:pt idx="130">1</cx:pt>
          <cx:pt idx="131">1</cx:pt>
          <cx:pt idx="132">1</cx:pt>
          <cx:pt idx="133">1</cx:pt>
          <cx:pt idx="134">1</cx:pt>
          <cx:pt idx="135">1</cx:pt>
          <cx:pt idx="136">1</cx:pt>
          <cx:pt idx="137">1</cx:pt>
          <cx:pt idx="138">1</cx:pt>
          <cx:pt idx="139">1</cx:pt>
          <cx:pt idx="140">1</cx:pt>
          <cx:pt idx="141">1</cx:pt>
          <cx:pt idx="142">1</cx:pt>
          <cx:pt idx="143">1</cx:pt>
          <cx:pt idx="144">1</cx:pt>
          <cx:pt idx="145">3</cx:pt>
          <cx:pt idx="146">1</cx:pt>
          <cx:pt idx="147">1</cx:pt>
          <cx:pt idx="148">1</cx:pt>
          <cx:pt idx="149">3</cx:pt>
          <cx:pt idx="150">1</cx:pt>
          <cx:pt idx="151">1</cx:pt>
          <cx:pt idx="152">1</cx:pt>
          <cx:pt idx="153">3</cx:pt>
          <cx:pt idx="154">1</cx:pt>
          <cx:pt idx="155">1</cx:pt>
          <cx:pt idx="156">1</cx:pt>
          <cx:pt idx="157">1</cx:pt>
          <cx:pt idx="158">1</cx:pt>
          <cx:pt idx="159">1</cx:pt>
          <cx:pt idx="160">1</cx:pt>
          <cx:pt idx="161">1</cx:pt>
          <cx:pt idx="162">3</cx:pt>
          <cx:pt idx="163">3</cx:pt>
          <cx:pt idx="164">1</cx:pt>
          <cx:pt idx="165">1</cx:pt>
          <cx:pt idx="166">1</cx:pt>
          <cx:pt idx="167">1</cx:pt>
          <cx:pt idx="168">3</cx:pt>
          <cx:pt idx="169">1</cx:pt>
          <cx:pt idx="170">1</cx:pt>
          <cx:pt idx="171">1</cx:pt>
          <cx:pt idx="172">1</cx:pt>
          <cx:pt idx="173">1</cx:pt>
          <cx:pt idx="174">1</cx:pt>
          <cx:pt idx="175">1</cx:pt>
          <cx:pt idx="176">3</cx:pt>
          <cx:pt idx="177">1</cx:pt>
          <cx:pt idx="178">1</cx:pt>
          <cx:pt idx="179">1</cx:pt>
          <cx:pt idx="180">1</cx:pt>
          <cx:pt idx="181">1</cx:pt>
          <cx:pt idx="182">1</cx:pt>
          <cx:pt idx="183">1</cx:pt>
          <cx:pt idx="184">1</cx:pt>
          <cx:pt idx="185">1</cx:pt>
          <cx:pt idx="186">1</cx:pt>
          <cx:pt idx="187">1</cx:pt>
          <cx:pt idx="188">1</cx:pt>
          <cx:pt idx="189">1</cx:pt>
          <cx:pt idx="190">1</cx:pt>
          <cx:pt idx="191">1</cx:pt>
          <cx:pt idx="192">1</cx:pt>
          <cx:pt idx="193">1</cx:pt>
          <cx:pt idx="194">1</cx:pt>
          <cx:pt idx="195">1</cx:pt>
          <cx:pt idx="196">1</cx:pt>
          <cx:pt idx="197">1</cx:pt>
          <cx:pt idx="198">1</cx:pt>
          <cx:pt idx="199">1</cx:pt>
          <cx:pt idx="200">1</cx:pt>
          <cx:pt idx="201">3</cx:pt>
          <cx:pt idx="202">1</cx:pt>
          <cx:pt idx="203">1</cx:pt>
          <cx:pt idx="204">1</cx:pt>
          <cx:pt idx="205">1</cx:pt>
          <cx:pt idx="206">1</cx:pt>
          <cx:pt idx="207">1</cx:pt>
          <cx:pt idx="208">1</cx:pt>
          <cx:pt idx="209">1</cx:pt>
          <cx:pt idx="210">1</cx:pt>
          <cx:pt idx="211">1</cx:pt>
          <cx:pt idx="212">1</cx:pt>
          <cx:pt idx="213">1</cx:pt>
          <cx:pt idx="214">1</cx:pt>
          <cx:pt idx="215">1</cx:pt>
          <cx:pt idx="216">1</cx:pt>
          <cx:pt idx="217">1</cx:pt>
          <cx:pt idx="218">1</cx:pt>
          <cx:pt idx="219">1</cx:pt>
          <cx:pt idx="220">3</cx:pt>
          <cx:pt idx="221">1</cx:pt>
          <cx:pt idx="222">1</cx:pt>
          <cx:pt idx="223">1</cx:pt>
          <cx:pt idx="224">1</cx:pt>
          <cx:pt idx="225">1</cx:pt>
          <cx:pt idx="226">1</cx:pt>
          <cx:pt idx="227">1</cx:pt>
          <cx:pt idx="228">1</cx:pt>
          <cx:pt idx="229">1</cx:pt>
          <cx:pt idx="230">1</cx:pt>
          <cx:pt idx="231">1</cx:pt>
          <cx:pt idx="232">1</cx:pt>
          <cx:pt idx="233">1</cx:pt>
          <cx:pt idx="234">1</cx:pt>
          <cx:pt idx="235">1</cx:pt>
          <cx:pt idx="236">1</cx:pt>
          <cx:pt idx="237">1</cx:pt>
          <cx:pt idx="238">1</cx:pt>
          <cx:pt idx="239">1</cx:pt>
          <cx:pt idx="240">1</cx:pt>
          <cx:pt idx="241">1</cx:pt>
          <cx:pt idx="242">1</cx:pt>
          <cx:pt idx="243">1</cx:pt>
          <cx:pt idx="244">1</cx:pt>
          <cx:pt idx="245">1</cx:pt>
          <cx:pt idx="246">1</cx:pt>
          <cx:pt idx="247">1</cx:pt>
          <cx:pt idx="248">3</cx:pt>
          <cx:pt idx="249">1</cx:pt>
          <cx:pt idx="250">1</cx:pt>
          <cx:pt idx="251">1</cx:pt>
          <cx:pt idx="252">1</cx:pt>
          <cx:pt idx="253">3</cx:pt>
          <cx:pt idx="254">1</cx:pt>
          <cx:pt idx="255">1</cx:pt>
          <cx:pt idx="256">1</cx:pt>
          <cx:pt idx="257">1</cx:pt>
          <cx:pt idx="258">1</cx:pt>
          <cx:pt idx="259">1</cx:pt>
          <cx:pt idx="260">1</cx:pt>
          <cx:pt idx="261">1</cx:pt>
          <cx:pt idx="262">1</cx:pt>
          <cx:pt idx="263">1</cx:pt>
          <cx:pt idx="264">3</cx:pt>
          <cx:pt idx="265">1</cx:pt>
          <cx:pt idx="266">1</cx:pt>
          <cx:pt idx="267">1</cx:pt>
          <cx:pt idx="268">1</cx:pt>
          <cx:pt idx="269">1</cx:pt>
          <cx:pt idx="270">1</cx:pt>
          <cx:pt idx="271">1</cx:pt>
          <cx:pt idx="272">3</cx:pt>
          <cx:pt idx="273">1</cx:pt>
          <cx:pt idx="274">1</cx:pt>
          <cx:pt idx="275">1</cx:pt>
          <cx:pt idx="276">1</cx:pt>
          <cx:pt idx="277">1</cx:pt>
          <cx:pt idx="278">1</cx:pt>
          <cx:pt idx="279">1</cx:pt>
          <cx:pt idx="280">1</cx:pt>
          <cx:pt idx="281">1</cx:pt>
          <cx:pt idx="282">1</cx:pt>
          <cx:pt idx="283">3</cx:pt>
          <cx:pt idx="284">1</cx:pt>
          <cx:pt idx="285">1</cx:pt>
          <cx:pt idx="286">1</cx:pt>
          <cx:pt idx="287">1</cx:pt>
          <cx:pt idx="288">1</cx:pt>
          <cx:pt idx="289">1</cx:pt>
          <cx:pt idx="290">1</cx:pt>
          <cx:pt idx="291">1</cx:pt>
          <cx:pt idx="292">1</cx:pt>
          <cx:pt idx="293">1</cx:pt>
          <cx:pt idx="294">1</cx:pt>
          <cx:pt idx="295">1</cx:pt>
          <cx:pt idx="296">1</cx:pt>
          <cx:pt idx="297">3</cx:pt>
          <cx:pt idx="298">1</cx:pt>
          <cx:pt idx="299">1</cx:pt>
          <cx:pt idx="300">1</cx:pt>
          <cx:pt idx="301">1</cx:pt>
          <cx:pt idx="302">1</cx:pt>
          <cx:pt idx="303">1</cx:pt>
          <cx:pt idx="304">1</cx:pt>
          <cx:pt idx="305">1</cx:pt>
          <cx:pt idx="306">1</cx:pt>
          <cx:pt idx="307">1</cx:pt>
          <cx:pt idx="308">1</cx:pt>
          <cx:pt idx="309">1</cx:pt>
          <cx:pt idx="310">1</cx:pt>
          <cx:pt idx="311">1</cx:pt>
          <cx:pt idx="312">1</cx:pt>
          <cx:pt idx="313">1</cx:pt>
          <cx:pt idx="314">1</cx:pt>
          <cx:pt idx="315">1</cx:pt>
          <cx:pt idx="316">1</cx:pt>
          <cx:pt idx="317">1</cx:pt>
          <cx:pt idx="318">1</cx:pt>
          <cx:pt idx="319">1</cx:pt>
          <cx:pt idx="320">1</cx:pt>
          <cx:pt idx="321">1</cx:pt>
          <cx:pt idx="322">3</cx:pt>
          <cx:pt idx="323">1</cx:pt>
          <cx:pt idx="324">1</cx:pt>
          <cx:pt idx="325">1</cx:pt>
          <cx:pt idx="326">1</cx:pt>
          <cx:pt idx="327">1</cx:pt>
          <cx:pt idx="328">1</cx:pt>
          <cx:pt idx="329">1</cx:pt>
          <cx:pt idx="330">1</cx:pt>
          <cx:pt idx="331">1</cx:pt>
          <cx:pt idx="332">1</cx:pt>
          <cx:pt idx="333">1</cx:pt>
          <cx:pt idx="334">1</cx:pt>
          <cx:pt idx="335">1</cx:pt>
          <cx:pt idx="336">1</cx:pt>
          <cx:pt idx="337">1</cx:pt>
          <cx:pt idx="338">1</cx:pt>
          <cx:pt idx="339">3</cx:pt>
          <cx:pt idx="340">1</cx:pt>
          <cx:pt idx="341">1</cx:pt>
          <cx:pt idx="342">1</cx:pt>
          <cx:pt idx="343">1</cx:pt>
          <cx:pt idx="344">1</cx:pt>
          <cx:pt idx="345">1</cx:pt>
          <cx:pt idx="346">1</cx:pt>
          <cx:pt idx="347">1</cx:pt>
          <cx:pt idx="348">1</cx:pt>
          <cx:pt idx="349">1</cx:pt>
          <cx:pt idx="350">1</cx:pt>
          <cx:pt idx="351">1</cx:pt>
          <cx:pt idx="352">1</cx:pt>
          <cx:pt idx="353">1</cx:pt>
          <cx:pt idx="354">1</cx:pt>
          <cx:pt idx="355">1</cx:pt>
          <cx:pt idx="356">1</cx:pt>
          <cx:pt idx="357">1</cx:pt>
          <cx:pt idx="358">1</cx:pt>
          <cx:pt idx="359">1</cx:pt>
          <cx:pt idx="360">1</cx:pt>
          <cx:pt idx="361">1</cx:pt>
          <cx:pt idx="362">1</cx:pt>
          <cx:pt idx="363">1</cx:pt>
          <cx:pt idx="364">1</cx:pt>
          <cx:pt idx="365">1</cx:pt>
          <cx:pt idx="366">1</cx:pt>
          <cx:pt idx="367">1</cx:pt>
          <cx:pt idx="368">1</cx:pt>
          <cx:pt idx="369">1</cx:pt>
          <cx:pt idx="370">1</cx:pt>
          <cx:pt idx="371">1</cx:pt>
          <cx:pt idx="372">1</cx:pt>
          <cx:pt idx="373">1</cx:pt>
          <cx:pt idx="374">1</cx:pt>
          <cx:pt idx="375">1</cx:pt>
          <cx:pt idx="376">1</cx:pt>
          <cx:pt idx="377">1</cx:pt>
          <cx:pt idx="378">1</cx:pt>
          <cx:pt idx="379">1</cx:pt>
          <cx:pt idx="380">1</cx:pt>
          <cx:pt idx="381">1</cx:pt>
          <cx:pt idx="382">1</cx:pt>
          <cx:pt idx="383">1</cx:pt>
          <cx:pt idx="384">1</cx:pt>
          <cx:pt idx="385">1</cx:pt>
          <cx:pt idx="386">1</cx:pt>
          <cx:pt idx="387">1</cx:pt>
          <cx:pt idx="388">1</cx:pt>
          <cx:pt idx="389">1</cx:pt>
          <cx:pt idx="390">1</cx:pt>
          <cx:pt idx="391">1</cx:pt>
          <cx:pt idx="392">1</cx:pt>
          <cx:pt idx="393">1</cx:pt>
          <cx:pt idx="394">1</cx:pt>
          <cx:pt idx="395">1</cx:pt>
          <cx:pt idx="396">1</cx:pt>
          <cx:pt idx="397">1</cx:pt>
          <cx:pt idx="398">1</cx:pt>
          <cx:pt idx="399">1</cx:pt>
          <cx:pt idx="400">1</cx:pt>
          <cx:pt idx="401">1</cx:pt>
          <cx:pt idx="402">1</cx:pt>
          <cx:pt idx="403">1</cx:pt>
          <cx:pt idx="404">1</cx:pt>
          <cx:pt idx="405">1</cx:pt>
          <cx:pt idx="406">1</cx:pt>
          <cx:pt idx="407">1</cx:pt>
          <cx:pt idx="408">1</cx:pt>
          <cx:pt idx="409">1</cx:pt>
          <cx:pt idx="410">1</cx:pt>
          <cx:pt idx="411">1</cx:pt>
          <cx:pt idx="412">1</cx:pt>
          <cx:pt idx="413">3</cx:pt>
          <cx:pt idx="414">1</cx:pt>
          <cx:pt idx="415">1</cx:pt>
          <cx:pt idx="416">3</cx:pt>
          <cx:pt idx="417">1</cx:pt>
          <cx:pt idx="418">1</cx:pt>
          <cx:pt idx="419">1</cx:pt>
          <cx:pt idx="420">1</cx:pt>
          <cx:pt idx="421">1</cx:pt>
          <cx:pt idx="422">1</cx:pt>
          <cx:pt idx="423">1</cx:pt>
          <cx:pt idx="424">1</cx:pt>
          <cx:pt idx="425">1</cx:pt>
          <cx:pt idx="426">1</cx:pt>
          <cx:pt idx="427">1</cx:pt>
          <cx:pt idx="428">1</cx:pt>
          <cx:pt idx="429">1</cx:pt>
          <cx:pt idx="430">1</cx:pt>
          <cx:pt idx="431">3</cx:pt>
          <cx:pt idx="432">1</cx:pt>
          <cx:pt idx="433">1</cx:pt>
          <cx:pt idx="434">1</cx:pt>
          <cx:pt idx="435">1</cx:pt>
          <cx:pt idx="436">3</cx:pt>
          <cx:pt idx="437">3</cx:pt>
          <cx:pt idx="438">1</cx:pt>
          <cx:pt idx="439">1</cx:pt>
          <cx:pt idx="440">1</cx:pt>
          <cx:pt idx="441">1</cx:pt>
          <cx:pt idx="442">1</cx:pt>
          <cx:pt idx="443">1</cx:pt>
          <cx:pt idx="444">1</cx:pt>
          <cx:pt idx="445">1</cx:pt>
          <cx:pt idx="446">1</cx:pt>
          <cx:pt idx="447">1</cx:pt>
          <cx:pt idx="448">1</cx:pt>
          <cx:pt idx="449">1</cx:pt>
          <cx:pt idx="450">1</cx:pt>
          <cx:pt idx="451">1</cx:pt>
          <cx:pt idx="452">1</cx:pt>
          <cx:pt idx="453">1</cx:pt>
          <cx:pt idx="454">1</cx:pt>
          <cx:pt idx="455">1</cx:pt>
          <cx:pt idx="456">1</cx:pt>
          <cx:pt idx="457">1</cx:pt>
          <cx:pt idx="458">1</cx:pt>
          <cx:pt idx="459">1</cx:pt>
          <cx:pt idx="460">1</cx:pt>
          <cx:pt idx="461">1</cx:pt>
          <cx:pt idx="462">1</cx:pt>
          <cx:pt idx="463">1</cx:pt>
          <cx:pt idx="464">1</cx:pt>
          <cx:pt idx="465">1</cx:pt>
          <cx:pt idx="466">1</cx:pt>
          <cx:pt idx="467">1</cx:pt>
          <cx:pt idx="468">1</cx:pt>
          <cx:pt idx="469">1</cx:pt>
          <cx:pt idx="470">1</cx:pt>
          <cx:pt idx="471">1</cx:pt>
          <cx:pt idx="472">1</cx:pt>
          <cx:pt idx="473">1</cx:pt>
          <cx:pt idx="474">1</cx:pt>
          <cx:pt idx="475">1</cx:pt>
          <cx:pt idx="476">1</cx:pt>
          <cx:pt idx="477">1</cx:pt>
          <cx:pt idx="478">1</cx:pt>
          <cx:pt idx="479">1</cx:pt>
          <cx:pt idx="480">1</cx:pt>
          <cx:pt idx="481">1</cx:pt>
          <cx:pt idx="482">1</cx:pt>
          <cx:pt idx="483">1</cx:pt>
          <cx:pt idx="484">1</cx:pt>
          <cx:pt idx="485">1</cx:pt>
          <cx:pt idx="486">1</cx:pt>
          <cx:pt idx="487">1</cx:pt>
          <cx:pt idx="488">1</cx:pt>
          <cx:pt idx="489">1</cx:pt>
          <cx:pt idx="490">1</cx:pt>
          <cx:pt idx="491">1</cx:pt>
          <cx:pt idx="492">1</cx:pt>
          <cx:pt idx="493">1</cx:pt>
          <cx:pt idx="494">1</cx:pt>
          <cx:pt idx="495">1</cx:pt>
          <cx:pt idx="496">1</cx:pt>
          <cx:pt idx="497">3</cx:pt>
          <cx:pt idx="498">1</cx:pt>
          <cx:pt idx="499">1</cx:pt>
          <cx:pt idx="500">1</cx:pt>
          <cx:pt idx="501">1</cx:pt>
          <cx:pt idx="502">1</cx:pt>
          <cx:pt idx="503">1</cx:pt>
          <cx:pt idx="504">1</cx:pt>
          <cx:pt idx="505">1</cx:pt>
          <cx:pt idx="506">1</cx:pt>
          <cx:pt idx="507">1</cx:pt>
          <cx:pt idx="508">1</cx:pt>
          <cx:pt idx="509">1</cx:pt>
          <cx:pt idx="510">1</cx:pt>
          <cx:pt idx="511">1</cx:pt>
          <cx:pt idx="512">1</cx:pt>
          <cx:pt idx="513">1</cx:pt>
          <cx:pt idx="514">1</cx:pt>
          <cx:pt idx="515">1</cx:pt>
          <cx:pt idx="516">1</cx:pt>
          <cx:pt idx="517">1</cx:pt>
          <cx:pt idx="518">1</cx:pt>
          <cx:pt idx="519">1</cx:pt>
          <cx:pt idx="520">3</cx:pt>
          <cx:pt idx="521">1</cx:pt>
          <cx:pt idx="522">1</cx:pt>
          <cx:pt idx="523">1</cx:pt>
          <cx:pt idx="524">1</cx:pt>
          <cx:pt idx="525">1</cx:pt>
          <cx:pt idx="526">1</cx:pt>
          <cx:pt idx="527">1</cx:pt>
          <cx:pt idx="528">1</cx:pt>
          <cx:pt idx="529">1</cx:pt>
          <cx:pt idx="530">1</cx:pt>
          <cx:pt idx="531">1</cx:pt>
          <cx:pt idx="532">1</cx:pt>
          <cx:pt idx="533">1</cx:pt>
          <cx:pt idx="534">1</cx:pt>
          <cx:pt idx="535">1</cx:pt>
          <cx:pt idx="536">1</cx:pt>
          <cx:pt idx="537">1</cx:pt>
          <cx:pt idx="538">1</cx:pt>
          <cx:pt idx="539">1</cx:pt>
          <cx:pt idx="540">1</cx:pt>
          <cx:pt idx="541">1</cx:pt>
          <cx:pt idx="542">1</cx:pt>
          <cx:pt idx="543">1</cx:pt>
          <cx:pt idx="544">1</cx:pt>
          <cx:pt idx="545">1</cx:pt>
          <cx:pt idx="546">1</cx:pt>
          <cx:pt idx="547">1</cx:pt>
          <cx:pt idx="548">1</cx:pt>
          <cx:pt idx="549">1</cx:pt>
          <cx:pt idx="550">1</cx:pt>
          <cx:pt idx="551">3</cx:pt>
          <cx:pt idx="552">1</cx:pt>
          <cx:pt idx="553">1</cx:pt>
          <cx:pt idx="554">1</cx:pt>
          <cx:pt idx="555">1</cx:pt>
          <cx:pt idx="556">1</cx:pt>
          <cx:pt idx="557">1</cx:pt>
          <cx:pt idx="558">1</cx:pt>
          <cx:pt idx="559">1</cx:pt>
          <cx:pt idx="560">1</cx:pt>
          <cx:pt idx="561">1</cx:pt>
          <cx:pt idx="562">1</cx:pt>
          <cx:pt idx="563">1</cx:pt>
          <cx:pt idx="564">1</cx:pt>
          <cx:pt idx="565">1</cx:pt>
          <cx:pt idx="566">1</cx:pt>
          <cx:pt idx="567">1</cx:pt>
          <cx:pt idx="568">1</cx:pt>
          <cx:pt idx="569">1</cx:pt>
          <cx:pt idx="570">1</cx:pt>
          <cx:pt idx="571">1</cx:pt>
          <cx:pt idx="572">1</cx:pt>
          <cx:pt idx="573">1</cx:pt>
          <cx:pt idx="574">1</cx:pt>
          <cx:pt idx="575">1</cx:pt>
          <cx:pt idx="576">1</cx:pt>
          <cx:pt idx="577">1</cx:pt>
          <cx:pt idx="578">1</cx:pt>
          <cx:pt idx="579">1</cx:pt>
          <cx:pt idx="580">1</cx:pt>
          <cx:pt idx="581">1</cx:pt>
          <cx:pt idx="582">1</cx:pt>
          <cx:pt idx="583">1</cx:pt>
          <cx:pt idx="584">1</cx:pt>
          <cx:pt idx="585">1</cx:pt>
          <cx:pt idx="586">1</cx:pt>
          <cx:pt idx="587">1</cx:pt>
          <cx:pt idx="588">1</cx:pt>
          <cx:pt idx="589">1</cx:pt>
          <cx:pt idx="590">1</cx:pt>
          <cx:pt idx="591">1</cx:pt>
          <cx:pt idx="592">1</cx:pt>
          <cx:pt idx="593">1</cx:pt>
          <cx:pt idx="594">1</cx:pt>
          <cx:pt idx="595">1</cx:pt>
          <cx:pt idx="596">1</cx:pt>
          <cx:pt idx="597">1</cx:pt>
          <cx:pt idx="598">1</cx:pt>
          <cx:pt idx="599">1</cx:pt>
          <cx:pt idx="600">1</cx:pt>
          <cx:pt idx="601">1</cx:pt>
          <cx:pt idx="602">1</cx:pt>
          <cx:pt idx="603">1</cx:pt>
          <cx:pt idx="604">1</cx:pt>
          <cx:pt idx="605">1</cx:pt>
          <cx:pt idx="606">1</cx:pt>
          <cx:pt idx="607">1</cx:pt>
          <cx:pt idx="608">1</cx:pt>
          <cx:pt idx="609">1</cx:pt>
          <cx:pt idx="610">1</cx:pt>
          <cx:pt idx="611">1</cx:pt>
          <cx:pt idx="612">1</cx:pt>
          <cx:pt idx="613">1</cx:pt>
          <cx:pt idx="614">1</cx:pt>
          <cx:pt idx="615">1</cx:pt>
          <cx:pt idx="616">1</cx:pt>
          <cx:pt idx="617">1</cx:pt>
          <cx:pt idx="618">1</cx:pt>
          <cx:pt idx="619">1</cx:pt>
          <cx:pt idx="620">1</cx:pt>
          <cx:pt idx="621">1</cx:pt>
          <cx:pt idx="622">1</cx:pt>
          <cx:pt idx="623">1</cx:pt>
          <cx:pt idx="624">1</cx:pt>
          <cx:pt idx="625">1</cx:pt>
          <cx:pt idx="626">3</cx:pt>
          <cx:pt idx="627">1</cx:pt>
          <cx:pt idx="628">3</cx:pt>
          <cx:pt idx="629">1</cx:pt>
          <cx:pt idx="630">1</cx:pt>
          <cx:pt idx="631">1</cx:pt>
          <cx:pt idx="632">1</cx:pt>
          <cx:pt idx="633">1</cx:pt>
          <cx:pt idx="634">1</cx:pt>
          <cx:pt idx="635">1</cx:pt>
          <cx:pt idx="636">1</cx:pt>
          <cx:pt idx="637">1</cx:pt>
          <cx:pt idx="638">1</cx:pt>
          <cx:pt idx="639">1</cx:pt>
          <cx:pt idx="640">1</cx:pt>
          <cx:pt idx="641">1</cx:pt>
          <cx:pt idx="642">1</cx:pt>
          <cx:pt idx="643">1</cx:pt>
          <cx:pt idx="644">1</cx:pt>
          <cx:pt idx="645">1</cx:pt>
          <cx:pt idx="646">1</cx:pt>
          <cx:pt idx="647">3</cx:pt>
          <cx:pt idx="648">1</cx:pt>
          <cx:pt idx="649">1</cx:pt>
          <cx:pt idx="650">1</cx:pt>
          <cx:pt idx="651">1</cx:pt>
          <cx:pt idx="652">1</cx:pt>
          <cx:pt idx="653">1</cx:pt>
          <cx:pt idx="654">1</cx:pt>
          <cx:pt idx="655">1</cx:pt>
          <cx:pt idx="656">1</cx:pt>
          <cx:pt idx="657">1</cx:pt>
          <cx:pt idx="658">1</cx:pt>
          <cx:pt idx="659">1</cx:pt>
          <cx:pt idx="660">1</cx:pt>
          <cx:pt idx="661">1</cx:pt>
          <cx:pt idx="662">1</cx:pt>
          <cx:pt idx="663">1</cx:pt>
          <cx:pt idx="664">1</cx:pt>
          <cx:pt idx="665">3</cx:pt>
          <cx:pt idx="666">1</cx:pt>
          <cx:pt idx="667">1</cx:pt>
          <cx:pt idx="668">1</cx:pt>
          <cx:pt idx="669">1</cx:pt>
          <cx:pt idx="670">1</cx:pt>
          <cx:pt idx="671">1</cx:pt>
          <cx:pt idx="672">1</cx:pt>
          <cx:pt idx="673">1</cx:pt>
          <cx:pt idx="674">1</cx:pt>
          <cx:pt idx="675">1</cx:pt>
          <cx:pt idx="676">1</cx:pt>
          <cx:pt idx="677">1</cx:pt>
          <cx:pt idx="678">1</cx:pt>
          <cx:pt idx="679">1</cx:pt>
          <cx:pt idx="680">1</cx:pt>
          <cx:pt idx="681">1</cx:pt>
          <cx:pt idx="682">1</cx:pt>
          <cx:pt idx="683">1</cx:pt>
          <cx:pt idx="684">1</cx:pt>
          <cx:pt idx="685">1</cx:pt>
          <cx:pt idx="686">1</cx:pt>
          <cx:pt idx="687">1</cx:pt>
          <cx:pt idx="688">1</cx:pt>
          <cx:pt idx="689">1</cx:pt>
          <cx:pt idx="690">1</cx:pt>
          <cx:pt idx="691">1</cx:pt>
          <cx:pt idx="692">1</cx:pt>
          <cx:pt idx="693">1</cx:pt>
          <cx:pt idx="694">1</cx:pt>
          <cx:pt idx="695">1</cx:pt>
          <cx:pt idx="696">1</cx:pt>
          <cx:pt idx="697">1</cx:pt>
          <cx:pt idx="698">1</cx:pt>
          <cx:pt idx="699">1</cx:pt>
          <cx:pt idx="700">1</cx:pt>
          <cx:pt idx="701">1</cx:pt>
          <cx:pt idx="702">1</cx:pt>
          <cx:pt idx="703">1</cx:pt>
          <cx:pt idx="704">1</cx:pt>
          <cx:pt idx="705">1</cx:pt>
          <cx:pt idx="706">1</cx:pt>
          <cx:pt idx="707">1</cx:pt>
          <cx:pt idx="708">1</cx:pt>
          <cx:pt idx="709">1</cx:pt>
          <cx:pt idx="710">1</cx:pt>
          <cx:pt idx="711">1</cx:pt>
          <cx:pt idx="712">1</cx:pt>
          <cx:pt idx="713">1</cx:pt>
          <cx:pt idx="714">1</cx:pt>
          <cx:pt idx="715">3</cx:pt>
          <cx:pt idx="716">1</cx:pt>
          <cx:pt idx="717">1</cx:pt>
          <cx:pt idx="718">1</cx:pt>
          <cx:pt idx="719">1</cx:pt>
          <cx:pt idx="720">1</cx:pt>
          <cx:pt idx="721">1</cx:pt>
          <cx:pt idx="722">3</cx:pt>
          <cx:pt idx="723">3</cx:pt>
          <cx:pt idx="724">1</cx:pt>
          <cx:pt idx="725">1</cx:pt>
          <cx:pt idx="726">1</cx:pt>
          <cx:pt idx="727">1</cx:pt>
          <cx:pt idx="728">1</cx:pt>
          <cx:pt idx="729">1</cx:pt>
          <cx:pt idx="730">1</cx:pt>
          <cx:pt idx="731">1</cx:pt>
          <cx:pt idx="732">1</cx:pt>
          <cx:pt idx="733">1</cx:pt>
          <cx:pt idx="734">1</cx:pt>
          <cx:pt idx="735">1</cx:pt>
          <cx:pt idx="736">1</cx:pt>
          <cx:pt idx="737">1</cx:pt>
          <cx:pt idx="738">1</cx:pt>
          <cx:pt idx="739">1</cx:pt>
          <cx:pt idx="740">1</cx:pt>
          <cx:pt idx="741">1</cx:pt>
          <cx:pt idx="742">1</cx:pt>
          <cx:pt idx="743">3</cx:pt>
          <cx:pt idx="744">1</cx:pt>
          <cx:pt idx="745">1</cx:pt>
          <cx:pt idx="746">1</cx:pt>
          <cx:pt idx="747">1</cx:pt>
          <cx:pt idx="748">1</cx:pt>
          <cx:pt idx="749">1</cx:pt>
          <cx:pt idx="750">1</cx:pt>
          <cx:pt idx="751">1</cx:pt>
          <cx:pt idx="752">1</cx:pt>
          <cx:pt idx="753">1</cx:pt>
          <cx:pt idx="754">1</cx:pt>
          <cx:pt idx="755">1</cx:pt>
          <cx:pt idx="756">1</cx:pt>
          <cx:pt idx="757">1</cx:pt>
          <cx:pt idx="758">1</cx:pt>
          <cx:pt idx="759">1</cx:pt>
          <cx:pt idx="760">1</cx:pt>
          <cx:pt idx="761">1</cx:pt>
          <cx:pt idx="762">1</cx:pt>
          <cx:pt idx="763">1</cx:pt>
          <cx:pt idx="764">1</cx:pt>
          <cx:pt idx="765">1</cx:pt>
          <cx:pt idx="766">1</cx:pt>
          <cx:pt idx="767">1</cx:pt>
          <cx:pt idx="768">1</cx:pt>
          <cx:pt idx="769">1</cx:pt>
          <cx:pt idx="770">1</cx:pt>
          <cx:pt idx="771">1</cx:pt>
          <cx:pt idx="772">1</cx:pt>
          <cx:pt idx="773">1</cx:pt>
          <cx:pt idx="774">1</cx:pt>
          <cx:pt idx="775">1</cx:pt>
          <cx:pt idx="776">1</cx:pt>
          <cx:pt idx="777">1</cx:pt>
          <cx:pt idx="778">1</cx:pt>
          <cx:pt idx="779">1</cx:pt>
          <cx:pt idx="780">1</cx:pt>
          <cx:pt idx="781">1</cx:pt>
          <cx:pt idx="782">1</cx:pt>
          <cx:pt idx="783">1</cx:pt>
          <cx:pt idx="784">1</cx:pt>
          <cx:pt idx="785">1</cx:pt>
          <cx:pt idx="786">1</cx:pt>
          <cx:pt idx="787">1</cx:pt>
          <cx:pt idx="788">1</cx:pt>
          <cx:pt idx="789">1</cx:pt>
          <cx:pt idx="790">1</cx:pt>
          <cx:pt idx="791">1</cx:pt>
          <cx:pt idx="792">1</cx:pt>
          <cx:pt idx="793">1</cx:pt>
          <cx:pt idx="794">1</cx:pt>
          <cx:pt idx="795">1</cx:pt>
          <cx:pt idx="796">1</cx:pt>
          <cx:pt idx="797">1</cx:pt>
          <cx:pt idx="798">1</cx:pt>
          <cx:pt idx="799">1</cx:pt>
          <cx:pt idx="800">1</cx:pt>
          <cx:pt idx="801">1</cx:pt>
          <cx:pt idx="802">1</cx:pt>
          <cx:pt idx="803">1</cx:pt>
          <cx:pt idx="804">1</cx:pt>
          <cx:pt idx="805">1</cx:pt>
          <cx:pt idx="806">1</cx:pt>
          <cx:pt idx="807">1</cx:pt>
          <cx:pt idx="808">1</cx:pt>
          <cx:pt idx="809">1</cx:pt>
          <cx:pt idx="810">1</cx:pt>
          <cx:pt idx="811">1</cx:pt>
          <cx:pt idx="812">1</cx:pt>
          <cx:pt idx="813">1</cx:pt>
          <cx:pt idx="814">1</cx:pt>
          <cx:pt idx="815">1</cx:pt>
          <cx:pt idx="816">1</cx:pt>
          <cx:pt idx="817">1</cx:pt>
          <cx:pt idx="818">1</cx:pt>
          <cx:pt idx="819">1</cx:pt>
          <cx:pt idx="820">1</cx:pt>
          <cx:pt idx="821">1</cx:pt>
          <cx:pt idx="822">1</cx:pt>
          <cx:pt idx="823">3</cx:pt>
          <cx:pt idx="824">1</cx:pt>
          <cx:pt idx="825">1</cx:pt>
          <cx:pt idx="826">1</cx:pt>
          <cx:pt idx="827">1</cx:pt>
          <cx:pt idx="828">1</cx:pt>
          <cx:pt idx="829">1</cx:pt>
          <cx:pt idx="830">1</cx:pt>
          <cx:pt idx="831">1</cx:pt>
          <cx:pt idx="832">1</cx:pt>
          <cx:pt idx="833">1</cx:pt>
          <cx:pt idx="834">1</cx:pt>
          <cx:pt idx="835">1</cx:pt>
          <cx:pt idx="836">1</cx:pt>
          <cx:pt idx="837">1</cx:pt>
          <cx:pt idx="838">1</cx:pt>
          <cx:pt idx="839">1</cx:pt>
          <cx:pt idx="840">1</cx:pt>
          <cx:pt idx="841">1</cx:pt>
          <cx:pt idx="842">1</cx:pt>
          <cx:pt idx="843">1</cx:pt>
          <cx:pt idx="844">1</cx:pt>
          <cx:pt idx="845">1</cx:pt>
          <cx:pt idx="846">1</cx:pt>
          <cx:pt idx="847">1</cx:pt>
          <cx:pt idx="848">1</cx:pt>
          <cx:pt idx="849">1</cx:pt>
          <cx:pt idx="850">1</cx:pt>
          <cx:pt idx="851">1</cx:pt>
          <cx:pt idx="852">1</cx:pt>
          <cx:pt idx="853">1</cx:pt>
          <cx:pt idx="854">1</cx:pt>
          <cx:pt idx="855">1</cx:pt>
          <cx:pt idx="856">1</cx:pt>
          <cx:pt idx="857">1</cx:pt>
          <cx:pt idx="858">1</cx:pt>
          <cx:pt idx="859">1</cx:pt>
          <cx:pt idx="860">1</cx:pt>
          <cx:pt idx="861">1</cx:pt>
          <cx:pt idx="862">1</cx:pt>
          <cx:pt idx="863">1</cx:pt>
          <cx:pt idx="864">1</cx:pt>
          <cx:pt idx="865">1</cx:pt>
          <cx:pt idx="866">1</cx:pt>
          <cx:pt idx="867">1</cx:pt>
          <cx:pt idx="868">1</cx:pt>
          <cx:pt idx="869">1</cx:pt>
          <cx:pt idx="870">1</cx:pt>
          <cx:pt idx="871">1</cx:pt>
          <cx:pt idx="872">1</cx:pt>
          <cx:pt idx="873">1</cx:pt>
          <cx:pt idx="874">1</cx:pt>
          <cx:pt idx="875">1</cx:pt>
          <cx:pt idx="876">1</cx:pt>
          <cx:pt idx="877">1</cx:pt>
          <cx:pt idx="878">1</cx:pt>
          <cx:pt idx="879">1</cx:pt>
          <cx:pt idx="880">1</cx:pt>
          <cx:pt idx="881">1</cx:pt>
          <cx:pt idx="882">1</cx:pt>
          <cx:pt idx="883">1</cx:pt>
          <cx:pt idx="884">1</cx:pt>
          <cx:pt idx="885">3</cx:pt>
          <cx:pt idx="886">1</cx:pt>
          <cx:pt idx="887">1</cx:pt>
          <cx:pt idx="888">1</cx:pt>
          <cx:pt idx="889">1</cx:pt>
          <cx:pt idx="890">1</cx:pt>
          <cx:pt idx="891">1</cx:pt>
          <cx:pt idx="892">1</cx:pt>
          <cx:pt idx="893">1</cx:pt>
          <cx:pt idx="894">1</cx:pt>
          <cx:pt idx="895">1</cx:pt>
          <cx:pt idx="896">1</cx:pt>
          <cx:pt idx="897">1</cx:pt>
          <cx:pt idx="898">1</cx:pt>
          <cx:pt idx="899">1</cx:pt>
          <cx:pt idx="900">1</cx:pt>
          <cx:pt idx="901">1</cx:pt>
          <cx:pt idx="902">1</cx:pt>
          <cx:pt idx="903">1</cx:pt>
          <cx:pt idx="904">1</cx:pt>
          <cx:pt idx="905">1</cx:pt>
          <cx:pt idx="906">1</cx:pt>
          <cx:pt idx="907">1</cx:pt>
          <cx:pt idx="908">1</cx:pt>
          <cx:pt idx="909">1</cx:pt>
          <cx:pt idx="910">1</cx:pt>
          <cx:pt idx="911">1</cx:pt>
          <cx:pt idx="912">1</cx:pt>
          <cx:pt idx="913">1</cx:pt>
          <cx:pt idx="914">1</cx:pt>
          <cx:pt idx="915">1</cx:pt>
          <cx:pt idx="916">1</cx:pt>
          <cx:pt idx="917">1</cx:pt>
          <cx:pt idx="918">1</cx:pt>
          <cx:pt idx="919">1</cx:pt>
          <cx:pt idx="920">1</cx:pt>
          <cx:pt idx="921">1</cx:pt>
          <cx:pt idx="922">1</cx:pt>
          <cx:pt idx="923">1</cx:pt>
          <cx:pt idx="924">1</cx:pt>
          <cx:pt idx="925">1</cx:pt>
          <cx:pt idx="926">1</cx:pt>
          <cx:pt idx="927">1</cx:pt>
          <cx:pt idx="928">1</cx:pt>
          <cx:pt idx="929">1</cx:pt>
          <cx:pt idx="930">1</cx:pt>
          <cx:pt idx="931">1</cx:pt>
          <cx:pt idx="932">1</cx:pt>
          <cx:pt idx="933">1</cx:pt>
          <cx:pt idx="934">1</cx:pt>
          <cx:pt idx="935">1</cx:pt>
          <cx:pt idx="936">1</cx:pt>
          <cx:pt idx="937">1</cx:pt>
          <cx:pt idx="938">1</cx:pt>
          <cx:pt idx="939">1</cx:pt>
          <cx:pt idx="940">1</cx:pt>
          <cx:pt idx="941">1</cx:pt>
          <cx:pt idx="942">1</cx:pt>
          <cx:pt idx="943">1</cx:pt>
          <cx:pt idx="944">1</cx:pt>
          <cx:pt idx="945">1</cx:pt>
          <cx:pt idx="946">1</cx:pt>
          <cx:pt idx="947">1</cx:pt>
          <cx:pt idx="948">1</cx:pt>
          <cx:pt idx="949">1</cx:pt>
          <cx:pt idx="950">1</cx:pt>
          <cx:pt idx="951">1</cx:pt>
          <cx:pt idx="952">1</cx:pt>
          <cx:pt idx="953">1</cx:pt>
          <cx:pt idx="954">1</cx:pt>
          <cx:pt idx="955">1</cx:pt>
          <cx:pt idx="956">1</cx:pt>
          <cx:pt idx="957">1</cx:pt>
          <cx:pt idx="958">1</cx:pt>
          <cx:pt idx="959">1</cx:pt>
          <cx:pt idx="960">1</cx:pt>
          <cx:pt idx="961">1</cx:pt>
          <cx:pt idx="962">1</cx:pt>
          <cx:pt idx="963">1</cx:pt>
          <cx:pt idx="964">3</cx:pt>
          <cx:pt idx="965">1</cx:pt>
          <cx:pt idx="966">1</cx:pt>
          <cx:pt idx="967">1</cx:pt>
          <cx:pt idx="968">1</cx:pt>
          <cx:pt idx="969">1</cx:pt>
          <cx:pt idx="970">1</cx:pt>
          <cx:pt idx="971">1</cx:pt>
          <cx:pt idx="972">1</cx:pt>
          <cx:pt idx="973">1</cx:pt>
          <cx:pt idx="974">1</cx:pt>
          <cx:pt idx="975">1</cx:pt>
          <cx:pt idx="976">1</cx:pt>
          <cx:pt idx="977">1</cx:pt>
          <cx:pt idx="978">1</cx:pt>
          <cx:pt idx="979">1</cx:pt>
          <cx:pt idx="980">1</cx:pt>
          <cx:pt idx="981">1</cx:pt>
          <cx:pt idx="982">1</cx:pt>
          <cx:pt idx="983">1</cx:pt>
          <cx:pt idx="984">1</cx:pt>
          <cx:pt idx="985">1</cx:pt>
          <cx:pt idx="986">1</cx:pt>
          <cx:pt idx="987">1</cx:pt>
          <cx:pt idx="988">1</cx:pt>
          <cx:pt idx="989">1</cx:pt>
          <cx:pt idx="990">1</cx:pt>
          <cx:pt idx="991">1</cx:pt>
          <cx:pt idx="992">1</cx:pt>
          <cx:pt idx="993">1</cx:pt>
          <cx:pt idx="994">1</cx:pt>
          <cx:pt idx="995">1</cx:pt>
          <cx:pt idx="996">1</cx:pt>
          <cx:pt idx="997">1</cx:pt>
          <cx:pt idx="998">1</cx:pt>
          <cx:pt idx="999">1</cx:pt>
          <cx:pt idx="1000">1</cx:pt>
          <cx:pt idx="1001">1</cx:pt>
          <cx:pt idx="1002">1</cx:pt>
          <cx:pt idx="1003">1</cx:pt>
          <cx:pt idx="1004">1</cx:pt>
          <cx:pt idx="1005">1</cx:pt>
          <cx:pt idx="1006">1</cx:pt>
          <cx:pt idx="1007">1</cx:pt>
          <cx:pt idx="1008">1</cx:pt>
          <cx:pt idx="1009">1</cx:pt>
          <cx:pt idx="1010">1</cx:pt>
          <cx:pt idx="1011">1</cx:pt>
          <cx:pt idx="1012">1</cx:pt>
          <cx:pt idx="1013">1</cx:pt>
          <cx:pt idx="1014">1</cx:pt>
          <cx:pt idx="1015">1</cx:pt>
          <cx:pt idx="1016">1</cx:pt>
          <cx:pt idx="1017">1</cx:pt>
          <cx:pt idx="1018">3</cx:pt>
          <cx:pt idx="1019">1</cx:pt>
          <cx:pt idx="1020">1</cx:pt>
          <cx:pt idx="1021">1</cx:pt>
          <cx:pt idx="1022">1</cx:pt>
          <cx:pt idx="1023">1</cx:pt>
          <cx:pt idx="1024">1</cx:pt>
          <cx:pt idx="1025">1</cx:pt>
          <cx:pt idx="1026">1</cx:pt>
          <cx:pt idx="1027">1</cx:pt>
          <cx:pt idx="1028">1</cx:pt>
          <cx:pt idx="1029">1</cx:pt>
          <cx:pt idx="1030">3</cx:pt>
          <cx:pt idx="1031">1</cx:pt>
          <cx:pt idx="1032">1</cx:pt>
          <cx:pt idx="1033">1</cx:pt>
          <cx:pt idx="1034">1</cx:pt>
          <cx:pt idx="1035">1</cx:pt>
          <cx:pt idx="1036">1</cx:pt>
          <cx:pt idx="1037">1</cx:pt>
          <cx:pt idx="1038">1</cx:pt>
          <cx:pt idx="1039">1</cx:pt>
          <cx:pt idx="1040">1</cx:pt>
          <cx:pt idx="1041">1</cx:pt>
          <cx:pt idx="1042">1</cx:pt>
          <cx:pt idx="1043">1</cx:pt>
          <cx:pt idx="1044">1</cx:pt>
          <cx:pt idx="1045">1</cx:pt>
          <cx:pt idx="1046">1</cx:pt>
          <cx:pt idx="1047">1</cx:pt>
          <cx:pt idx="1048">1</cx:pt>
          <cx:pt idx="1049">1</cx:pt>
          <cx:pt idx="1050">1</cx:pt>
          <cx:pt idx="1051">1</cx:pt>
          <cx:pt idx="1052">1</cx:pt>
          <cx:pt idx="1053">1</cx:pt>
          <cx:pt idx="1054">1</cx:pt>
          <cx:pt idx="1055">1</cx:pt>
          <cx:pt idx="1056">3</cx:pt>
          <cx:pt idx="1057">1</cx:pt>
          <cx:pt idx="1058">1</cx:pt>
          <cx:pt idx="1059">1</cx:pt>
          <cx:pt idx="1060">1</cx:pt>
          <cx:pt idx="1061">3</cx:pt>
          <cx:pt idx="1062">1</cx:pt>
          <cx:pt idx="1063">1</cx:pt>
          <cx:pt idx="1064">1</cx:pt>
          <cx:pt idx="1065">1</cx:pt>
          <cx:pt idx="1066">1</cx:pt>
          <cx:pt idx="1067">1</cx:pt>
          <cx:pt idx="1068">1</cx:pt>
          <cx:pt idx="1069">1</cx:pt>
          <cx:pt idx="1070">1</cx:pt>
          <cx:pt idx="1071">1</cx:pt>
          <cx:pt idx="1072">1</cx:pt>
          <cx:pt idx="1073">1</cx:pt>
          <cx:pt idx="1074">1</cx:pt>
          <cx:pt idx="1075">1</cx:pt>
          <cx:pt idx="1076">3</cx:pt>
          <cx:pt idx="1077">1</cx:pt>
          <cx:pt idx="1078">1</cx:pt>
          <cx:pt idx="1079">1</cx:pt>
          <cx:pt idx="1080">1</cx:pt>
          <cx:pt idx="1081">1</cx:pt>
          <cx:pt idx="1082">1</cx:pt>
          <cx:pt idx="1083">1</cx:pt>
          <cx:pt idx="1084">1</cx:pt>
          <cx:pt idx="1085">1</cx:pt>
          <cx:pt idx="1086">1</cx:pt>
          <cx:pt idx="1087">1</cx:pt>
          <cx:pt idx="1088">1</cx:pt>
          <cx:pt idx="1089">1</cx:pt>
          <cx:pt idx="1090">1</cx:pt>
          <cx:pt idx="1091">1</cx:pt>
          <cx:pt idx="1092">1</cx:pt>
          <cx:pt idx="1093">1</cx:pt>
          <cx:pt idx="1094">1</cx:pt>
          <cx:pt idx="1095">1</cx:pt>
          <cx:pt idx="1096">1</cx:pt>
          <cx:pt idx="1097">1</cx:pt>
          <cx:pt idx="1098">1</cx:pt>
          <cx:pt idx="1099">3</cx:pt>
          <cx:pt idx="1100">1</cx:pt>
          <cx:pt idx="1101">1</cx:pt>
          <cx:pt idx="1102">1</cx:pt>
          <cx:pt idx="1103">1</cx:pt>
          <cx:pt idx="1104">1</cx:pt>
          <cx:pt idx="1105">1</cx:pt>
          <cx:pt idx="1106">1</cx:pt>
          <cx:pt idx="1107">1</cx:pt>
          <cx:pt idx="1108">1</cx:pt>
          <cx:pt idx="1109">1</cx:pt>
          <cx:pt idx="1110">1</cx:pt>
          <cx:pt idx="1111">1</cx:pt>
          <cx:pt idx="1112">1</cx:pt>
          <cx:pt idx="1113">1</cx:pt>
          <cx:pt idx="1114">1</cx:pt>
          <cx:pt idx="1115">1</cx:pt>
          <cx:pt idx="1116">1</cx:pt>
          <cx:pt idx="1117">1</cx:pt>
          <cx:pt idx="1118">1</cx:pt>
          <cx:pt idx="1119">1</cx:pt>
          <cx:pt idx="1120">1</cx:pt>
          <cx:pt idx="1121">1</cx:pt>
          <cx:pt idx="1122">1</cx:pt>
          <cx:pt idx="1123">1</cx:pt>
          <cx:pt idx="1124">1</cx:pt>
          <cx:pt idx="1125">1</cx:pt>
          <cx:pt idx="1126">1</cx:pt>
          <cx:pt idx="1127">1</cx:pt>
          <cx:pt idx="1128">1</cx:pt>
          <cx:pt idx="1129">1</cx:pt>
          <cx:pt idx="1130">1</cx:pt>
          <cx:pt idx="1131">1</cx:pt>
          <cx:pt idx="1132">1</cx:pt>
          <cx:pt idx="1133">1</cx:pt>
          <cx:pt idx="1134">1</cx:pt>
          <cx:pt idx="1135">1</cx:pt>
          <cx:pt idx="1136">1</cx:pt>
          <cx:pt idx="1137">1</cx:pt>
          <cx:pt idx="1138">1</cx:pt>
          <cx:pt idx="1139">1</cx:pt>
          <cx:pt idx="1140">3</cx:pt>
          <cx:pt idx="1141">1</cx:pt>
          <cx:pt idx="1142">1</cx:pt>
          <cx:pt idx="1143">1</cx:pt>
          <cx:pt idx="1144">1</cx:pt>
          <cx:pt idx="1145">1</cx:pt>
          <cx:pt idx="1146">1</cx:pt>
          <cx:pt idx="1147">1</cx:pt>
          <cx:pt idx="1148">1</cx:pt>
          <cx:pt idx="1149">1</cx:pt>
          <cx:pt idx="1150">1</cx:pt>
          <cx:pt idx="1151">1</cx:pt>
          <cx:pt idx="1152">1</cx:pt>
          <cx:pt idx="1153">1</cx:pt>
          <cx:pt idx="1154">1</cx:pt>
          <cx:pt idx="1155">1</cx:pt>
          <cx:pt idx="1156">1</cx:pt>
          <cx:pt idx="1157">1</cx:pt>
          <cx:pt idx="1158">1</cx:pt>
          <cx:pt idx="1159">1</cx:pt>
          <cx:pt idx="1160">1</cx:pt>
          <cx:pt idx="1161">1</cx:pt>
          <cx:pt idx="1162">1</cx:pt>
          <cx:pt idx="1163">1</cx:pt>
          <cx:pt idx="1164">1</cx:pt>
          <cx:pt idx="1165">1</cx:pt>
          <cx:pt idx="1166">1</cx:pt>
          <cx:pt idx="1167">1</cx:pt>
          <cx:pt idx="1168">1</cx:pt>
          <cx:pt idx="1169">1</cx:pt>
          <cx:pt idx="1170">1</cx:pt>
          <cx:pt idx="1171">1</cx:pt>
          <cx:pt idx="1172">1</cx:pt>
          <cx:pt idx="1173">1</cx:pt>
          <cx:pt idx="1174">1</cx:pt>
          <cx:pt idx="1175">1</cx:pt>
          <cx:pt idx="1176">1</cx:pt>
          <cx:pt idx="1177">1</cx:pt>
          <cx:pt idx="1178">1</cx:pt>
          <cx:pt idx="1179">1</cx:pt>
          <cx:pt idx="1180">1</cx:pt>
          <cx:pt idx="1181">1</cx:pt>
          <cx:pt idx="1182">1</cx:pt>
          <cx:pt idx="1183">1</cx:pt>
          <cx:pt idx="1184">1</cx:pt>
          <cx:pt idx="1185">1</cx:pt>
          <cx:pt idx="1186">1</cx:pt>
          <cx:pt idx="1187">1</cx:pt>
          <cx:pt idx="1188">1</cx:pt>
          <cx:pt idx="1189">1</cx:pt>
          <cx:pt idx="1190">1</cx:pt>
          <cx:pt idx="1191">1</cx:pt>
          <cx:pt idx="1192">1</cx:pt>
          <cx:pt idx="1193">1</cx:pt>
          <cx:pt idx="1194">1</cx:pt>
          <cx:pt idx="1195">1</cx:pt>
          <cx:pt idx="1196">1</cx:pt>
          <cx:pt idx="1197">1</cx:pt>
          <cx:pt idx="1198">1</cx:pt>
          <cx:pt idx="1199">1</cx:pt>
          <cx:pt idx="1200">1</cx:pt>
          <cx:pt idx="1201">1</cx:pt>
          <cx:pt idx="1202">1</cx:pt>
          <cx:pt idx="1203">1</cx:pt>
          <cx:pt idx="1204">1</cx:pt>
          <cx:pt idx="1205">1</cx:pt>
          <cx:pt idx="1206">1</cx:pt>
          <cx:pt idx="1207">1</cx:pt>
          <cx:pt idx="1208">1</cx:pt>
          <cx:pt idx="1209">1</cx:pt>
          <cx:pt idx="1210">1</cx:pt>
          <cx:pt idx="1211">1</cx:pt>
          <cx:pt idx="1212">1</cx:pt>
          <cx:pt idx="1213">1</cx:pt>
          <cx:pt idx="1214">1</cx:pt>
          <cx:pt idx="1215">1</cx:pt>
          <cx:pt idx="1216">1</cx:pt>
          <cx:pt idx="1217">1</cx:pt>
          <cx:pt idx="1218">1</cx:pt>
          <cx:pt idx="1219">1</cx:pt>
          <cx:pt idx="1220">1</cx:pt>
          <cx:pt idx="1221">1</cx:pt>
          <cx:pt idx="1222">1</cx:pt>
          <cx:pt idx="1223">1</cx:pt>
          <cx:pt idx="1224">1</cx:pt>
          <cx:pt idx="1225">3</cx:pt>
          <cx:pt idx="1226">1</cx:pt>
          <cx:pt idx="1227">1</cx:pt>
          <cx:pt idx="1228">1</cx:pt>
          <cx:pt idx="1229">1</cx:pt>
          <cx:pt idx="1230">3</cx:pt>
          <cx:pt idx="1231">3</cx:pt>
          <cx:pt idx="1232">1</cx:pt>
          <cx:pt idx="1233">1</cx:pt>
          <cx:pt idx="1234">1</cx:pt>
          <cx:pt idx="1235">1</cx:pt>
          <cx:pt idx="1236">1</cx:pt>
          <cx:pt idx="1237">1</cx:pt>
          <cx:pt idx="1238">1</cx:pt>
          <cx:pt idx="1239">1</cx:pt>
          <cx:pt idx="1240">1</cx:pt>
          <cx:pt idx="1241">1</cx:pt>
          <cx:pt idx="1242">1</cx:pt>
          <cx:pt idx="1243">1</cx:pt>
          <cx:pt idx="1244">1</cx:pt>
          <cx:pt idx="1245">1</cx:pt>
          <cx:pt idx="1246">1</cx:pt>
          <cx:pt idx="1247">1</cx:pt>
          <cx:pt idx="1248">1</cx:pt>
          <cx:pt idx="1249">1</cx:pt>
          <cx:pt idx="1250">1</cx:pt>
          <cx:pt idx="1251">1</cx:pt>
          <cx:pt idx="1252">1</cx:pt>
          <cx:pt idx="1253">1</cx:pt>
          <cx:pt idx="1254">1</cx:pt>
          <cx:pt idx="1255">1</cx:pt>
          <cx:pt idx="1256">1</cx:pt>
          <cx:pt idx="1257">1</cx:pt>
          <cx:pt idx="1258">1</cx:pt>
          <cx:pt idx="1259">1</cx:pt>
          <cx:pt idx="1260">1</cx:pt>
          <cx:pt idx="1261">1</cx:pt>
          <cx:pt idx="1262">1</cx:pt>
          <cx:pt idx="1263">3</cx:pt>
          <cx:pt idx="1264">1</cx:pt>
          <cx:pt idx="1265">1</cx:pt>
          <cx:pt idx="1266">3</cx:pt>
          <cx:pt idx="1267">1</cx:pt>
          <cx:pt idx="1268">1</cx:pt>
          <cx:pt idx="1269">1</cx:pt>
          <cx:pt idx="1270">1</cx:pt>
          <cx:pt idx="1271">1</cx:pt>
          <cx:pt idx="1272">1</cx:pt>
          <cx:pt idx="1273">3</cx:pt>
          <cx:pt idx="1274">1</cx:pt>
          <cx:pt idx="1275">1</cx:pt>
          <cx:pt idx="1276">1</cx:pt>
          <cx:pt idx="1277">1</cx:pt>
          <cx:pt idx="1278">1</cx:pt>
          <cx:pt idx="1279">1</cx:pt>
          <cx:pt idx="1280">1</cx:pt>
          <cx:pt idx="1281">1</cx:pt>
          <cx:pt idx="1282">1</cx:pt>
          <cx:pt idx="1283">1</cx:pt>
          <cx:pt idx="1284">1</cx:pt>
          <cx:pt idx="1285">1</cx:pt>
          <cx:pt idx="1286">1</cx:pt>
          <cx:pt idx="1287">1</cx:pt>
          <cx:pt idx="1288">1</cx:pt>
          <cx:pt idx="1289">1</cx:pt>
          <cx:pt idx="1290">1</cx:pt>
          <cx:pt idx="1291">1</cx:pt>
          <cx:pt idx="1292">1</cx:pt>
          <cx:pt idx="1293">1</cx:pt>
          <cx:pt idx="1294">1</cx:pt>
          <cx:pt idx="1295">1</cx:pt>
          <cx:pt idx="1296">1</cx:pt>
          <cx:pt idx="1297">1</cx:pt>
          <cx:pt idx="1298">1</cx:pt>
          <cx:pt idx="1299">1</cx:pt>
          <cx:pt idx="1300">1</cx:pt>
          <cx:pt idx="1301">1</cx:pt>
          <cx:pt idx="1302">1</cx:pt>
          <cx:pt idx="1303">1</cx:pt>
          <cx:pt idx="1304">1</cx:pt>
          <cx:pt idx="1305">1</cx:pt>
          <cx:pt idx="1306">1</cx:pt>
          <cx:pt idx="1307">1</cx:pt>
          <cx:pt idx="1308">1</cx:pt>
          <cx:pt idx="1309">1</cx:pt>
          <cx:pt idx="1310">1</cx:pt>
          <cx:pt idx="1311">1</cx:pt>
          <cx:pt idx="1312">1</cx:pt>
          <cx:pt idx="1313">1</cx:pt>
          <cx:pt idx="1314">1</cx:pt>
          <cx:pt idx="1315">1</cx:pt>
          <cx:pt idx="1316">1</cx:pt>
          <cx:pt idx="1317">1</cx:pt>
          <cx:pt idx="1318">1</cx:pt>
          <cx:pt idx="1319">1</cx:pt>
          <cx:pt idx="1320">1</cx:pt>
          <cx:pt idx="1321">1</cx:pt>
          <cx:pt idx="1322">1</cx:pt>
          <cx:pt idx="1323">1</cx:pt>
          <cx:pt idx="1324">1</cx:pt>
          <cx:pt idx="1325">1</cx:pt>
          <cx:pt idx="1326">1</cx:pt>
          <cx:pt idx="1327">1</cx:pt>
          <cx:pt idx="1328">1</cx:pt>
          <cx:pt idx="1329">1</cx:pt>
          <cx:pt idx="1330">1</cx:pt>
          <cx:pt idx="1331">1</cx:pt>
          <cx:pt idx="1332">1</cx:pt>
          <cx:pt idx="1333">3</cx:pt>
          <cx:pt idx="1334">1</cx:pt>
          <cx:pt idx="1335">1</cx:pt>
          <cx:pt idx="1336">1</cx:pt>
          <cx:pt idx="1337">1</cx:pt>
          <cx:pt idx="1338">1</cx:pt>
          <cx:pt idx="1339">1</cx:pt>
          <cx:pt idx="1340">1</cx:pt>
          <cx:pt idx="1341">1</cx:pt>
          <cx:pt idx="1342">1</cx:pt>
          <cx:pt idx="1343">1</cx:pt>
          <cx:pt idx="1344">3</cx:pt>
          <cx:pt idx="1345">1</cx:pt>
          <cx:pt idx="1346">1</cx:pt>
          <cx:pt idx="1347">1</cx:pt>
          <cx:pt idx="1348">1</cx:pt>
          <cx:pt idx="1349">1</cx:pt>
          <cx:pt idx="1350">1</cx:pt>
          <cx:pt idx="1351">1</cx:pt>
          <cx:pt idx="1352">1</cx:pt>
          <cx:pt idx="1353">1</cx:pt>
          <cx:pt idx="1354">1</cx:pt>
          <cx:pt idx="1355">1</cx:pt>
          <cx:pt idx="1356">1</cx:pt>
          <cx:pt idx="1357">1</cx:pt>
          <cx:pt idx="1358">1</cx:pt>
          <cx:pt idx="1359">1</cx:pt>
          <cx:pt idx="1360">1</cx:pt>
          <cx:pt idx="1361">3</cx:pt>
          <cx:pt idx="1362">1</cx:pt>
          <cx:pt idx="1363">1</cx:pt>
          <cx:pt idx="1364">1</cx:pt>
          <cx:pt idx="1365">1</cx:pt>
          <cx:pt idx="1366">1</cx:pt>
          <cx:pt idx="1367">1</cx:pt>
          <cx:pt idx="1368">1</cx:pt>
          <cx:pt idx="1369">1</cx:pt>
          <cx:pt idx="1370">1</cx:pt>
          <cx:pt idx="1371">1</cx:pt>
          <cx:pt idx="1372">1</cx:pt>
          <cx:pt idx="1373">1</cx:pt>
          <cx:pt idx="1374">1</cx:pt>
          <cx:pt idx="1375">1</cx:pt>
          <cx:pt idx="1376">1</cx:pt>
          <cx:pt idx="1377">1</cx:pt>
          <cx:pt idx="1378">3</cx:pt>
          <cx:pt idx="1379">1</cx:pt>
          <cx:pt idx="1380">1</cx:pt>
          <cx:pt idx="1381">1</cx:pt>
          <cx:pt idx="1382">1</cx:pt>
          <cx:pt idx="1383">1</cx:pt>
          <cx:pt idx="1384">1</cx:pt>
          <cx:pt idx="1385">1</cx:pt>
          <cx:pt idx="1386">1</cx:pt>
          <cx:pt idx="1387">1</cx:pt>
          <cx:pt idx="1388">1</cx:pt>
          <cx:pt idx="1389">1</cx:pt>
          <cx:pt idx="1390">1</cx:pt>
          <cx:pt idx="1391">1</cx:pt>
          <cx:pt idx="1392">1</cx:pt>
          <cx:pt idx="1393">1</cx:pt>
          <cx:pt idx="1394">1</cx:pt>
          <cx:pt idx="1395">1</cx:pt>
          <cx:pt idx="1396">1</cx:pt>
          <cx:pt idx="1397">1</cx:pt>
          <cx:pt idx="1398">1</cx:pt>
          <cx:pt idx="1399">1</cx:pt>
          <cx:pt idx="1400">1</cx:pt>
          <cx:pt idx="1401">1</cx:pt>
          <cx:pt idx="1402">1</cx:pt>
          <cx:pt idx="1403">1</cx:pt>
          <cx:pt idx="1404">1</cx:pt>
          <cx:pt idx="1405">1</cx:pt>
          <cx:pt idx="1406">1</cx:pt>
          <cx:pt idx="1407">1</cx:pt>
          <cx:pt idx="1408">1</cx:pt>
          <cx:pt idx="1409">1</cx:pt>
          <cx:pt idx="1410">1</cx:pt>
          <cx:pt idx="1411">1</cx:pt>
          <cx:pt idx="1412">1</cx:pt>
          <cx:pt idx="1413">1</cx:pt>
          <cx:pt idx="1414">1</cx:pt>
          <cx:pt idx="1415">1</cx:pt>
          <cx:pt idx="1416">1</cx:pt>
          <cx:pt idx="1417">1</cx:pt>
          <cx:pt idx="1418">1</cx:pt>
          <cx:pt idx="1419">1</cx:pt>
          <cx:pt idx="1420">1</cx:pt>
          <cx:pt idx="1421">1</cx:pt>
          <cx:pt idx="1422">1</cx:pt>
          <cx:pt idx="1423">1</cx:pt>
          <cx:pt idx="1424">1</cx:pt>
          <cx:pt idx="1425">1</cx:pt>
          <cx:pt idx="1426">1</cx:pt>
          <cx:pt idx="1427">1</cx:pt>
          <cx:pt idx="1428">1</cx:pt>
          <cx:pt idx="1429">1</cx:pt>
          <cx:pt idx="1430">1</cx:pt>
          <cx:pt idx="1431">1</cx:pt>
          <cx:pt idx="1432">1</cx:pt>
          <cx:pt idx="1433">1</cx:pt>
          <cx:pt idx="1434">1</cx:pt>
          <cx:pt idx="1435">1</cx:pt>
          <cx:pt idx="1436">1</cx:pt>
          <cx:pt idx="1437">1</cx:pt>
          <cx:pt idx="1438">1</cx:pt>
          <cx:pt idx="1439">1</cx:pt>
          <cx:pt idx="1440">1</cx:pt>
          <cx:pt idx="1441">1</cx:pt>
          <cx:pt idx="1442">1</cx:pt>
          <cx:pt idx="1443">1</cx:pt>
          <cx:pt idx="1444">1</cx:pt>
          <cx:pt idx="1445">1</cx:pt>
          <cx:pt idx="1446">1</cx:pt>
          <cx:pt idx="1447">1</cx:pt>
          <cx:pt idx="1448">1</cx:pt>
          <cx:pt idx="1449">1</cx:pt>
          <cx:pt idx="1450">1</cx:pt>
          <cx:pt idx="1451">3</cx:pt>
          <cx:pt idx="1452">1</cx:pt>
          <cx:pt idx="1453">1</cx:pt>
          <cx:pt idx="1454">1</cx:pt>
          <cx:pt idx="1455">1</cx:pt>
          <cx:pt idx="1456">1</cx:pt>
          <cx:pt idx="1457">1</cx:pt>
          <cx:pt idx="1458">1</cx:pt>
          <cx:pt idx="1459">1</cx:pt>
          <cx:pt idx="1460">1</cx:pt>
          <cx:pt idx="1461">3</cx:pt>
          <cx:pt idx="1462">3</cx:pt>
          <cx:pt idx="1463">1</cx:pt>
          <cx:pt idx="1464">1</cx:pt>
          <cx:pt idx="1465">1</cx:pt>
          <cx:pt idx="1466">1</cx:pt>
          <cx:pt idx="1467">1</cx:pt>
          <cx:pt idx="1468">1</cx:pt>
          <cx:pt idx="1469">1</cx:pt>
          <cx:pt idx="1470">1</cx:pt>
          <cx:pt idx="1471">1</cx:pt>
          <cx:pt idx="1472">1</cx:pt>
          <cx:pt idx="1473">1</cx:pt>
          <cx:pt idx="1474">3</cx:pt>
          <cx:pt idx="1475">1</cx:pt>
          <cx:pt idx="1476">1</cx:pt>
          <cx:pt idx="1477">1</cx:pt>
          <cx:pt idx="1478">1</cx:pt>
          <cx:pt idx="1479">1</cx:pt>
          <cx:pt idx="1480">1</cx:pt>
          <cx:pt idx="1481">1</cx:pt>
          <cx:pt idx="1482">1</cx:pt>
          <cx:pt idx="1483">1</cx:pt>
          <cx:pt idx="1484">1</cx:pt>
          <cx:pt idx="1485">1</cx:pt>
          <cx:pt idx="1486">1</cx:pt>
          <cx:pt idx="1487">1</cx:pt>
          <cx:pt idx="1488">1</cx:pt>
          <cx:pt idx="1489">1</cx:pt>
          <cx:pt idx="1490">1</cx:pt>
          <cx:pt idx="1491">1</cx:pt>
          <cx:pt idx="1492">3</cx:pt>
          <cx:pt idx="1493">1</cx:pt>
          <cx:pt idx="1494">1</cx:pt>
          <cx:pt idx="1495">1</cx:pt>
          <cx:pt idx="1496">1</cx:pt>
          <cx:pt idx="1497">1</cx:pt>
          <cx:pt idx="1498">1</cx:pt>
          <cx:pt idx="1499">1</cx:pt>
          <cx:pt idx="1500">1</cx:pt>
          <cx:pt idx="1501">1</cx:pt>
          <cx:pt idx="1502">1</cx:pt>
          <cx:pt idx="1503">1</cx:pt>
          <cx:pt idx="1504">1</cx:pt>
          <cx:pt idx="1505">1</cx:pt>
          <cx:pt idx="1506">1</cx:pt>
          <cx:pt idx="1507">1</cx:pt>
          <cx:pt idx="1508">1</cx:pt>
          <cx:pt idx="1509">1</cx:pt>
          <cx:pt idx="1510">1</cx:pt>
          <cx:pt idx="1511">1</cx:pt>
          <cx:pt idx="1512">1</cx:pt>
          <cx:pt idx="1513">1</cx:pt>
          <cx:pt idx="1514">1</cx:pt>
          <cx:pt idx="1515">1</cx:pt>
          <cx:pt idx="1516">1</cx:pt>
          <cx:pt idx="1517">1</cx:pt>
          <cx:pt idx="1518">1</cx:pt>
          <cx:pt idx="1519">1</cx:pt>
          <cx:pt idx="1520">3</cx:pt>
          <cx:pt idx="1521">1</cx:pt>
          <cx:pt idx="1522">1</cx:pt>
          <cx:pt idx="1523">1</cx:pt>
          <cx:pt idx="1524">1</cx:pt>
          <cx:pt idx="1525">1</cx:pt>
          <cx:pt idx="1526">1</cx:pt>
          <cx:pt idx="1527">1</cx:pt>
          <cx:pt idx="1528">1</cx:pt>
          <cx:pt idx="1529">1</cx:pt>
          <cx:pt idx="1530">1</cx:pt>
          <cx:pt idx="1531">1</cx:pt>
          <cx:pt idx="1532">1</cx:pt>
          <cx:pt idx="1533">1</cx:pt>
          <cx:pt idx="1534">1</cx:pt>
          <cx:pt idx="1535">1</cx:pt>
          <cx:pt idx="1536">1</cx:pt>
          <cx:pt idx="1537">1</cx:pt>
          <cx:pt idx="1538">1</cx:pt>
          <cx:pt idx="1539">1</cx:pt>
          <cx:pt idx="1540">1</cx:pt>
          <cx:pt idx="1541">3</cx:pt>
          <cx:pt idx="1542">1</cx:pt>
          <cx:pt idx="1543">3</cx:pt>
          <cx:pt idx="1544">1</cx:pt>
          <cx:pt idx="1545">1</cx:pt>
          <cx:pt idx="1546">1</cx:pt>
          <cx:pt idx="1547">1</cx:pt>
          <cx:pt idx="1548">1</cx:pt>
          <cx:pt idx="1549">1</cx:pt>
          <cx:pt idx="1550">1</cx:pt>
          <cx:pt idx="1551">1</cx:pt>
          <cx:pt idx="1552">1</cx:pt>
          <cx:pt idx="1553">1</cx:pt>
          <cx:pt idx="1554">1</cx:pt>
          <cx:pt idx="1555">1</cx:pt>
          <cx:pt idx="1556">1</cx:pt>
          <cx:pt idx="1557">1</cx:pt>
          <cx:pt idx="1558">1</cx:pt>
          <cx:pt idx="1559">1</cx:pt>
          <cx:pt idx="1560">1</cx:pt>
          <cx:pt idx="1561">1</cx:pt>
          <cx:pt idx="1562">1</cx:pt>
          <cx:pt idx="1563">1</cx:pt>
          <cx:pt idx="1564">1</cx:pt>
          <cx:pt idx="1565">1</cx:pt>
          <cx:pt idx="1566">1</cx:pt>
          <cx:pt idx="1567">1</cx:pt>
          <cx:pt idx="1568">1</cx:pt>
          <cx:pt idx="1569">1</cx:pt>
          <cx:pt idx="1570">1</cx:pt>
          <cx:pt idx="1571">1</cx:pt>
          <cx:pt idx="1572">1</cx:pt>
          <cx:pt idx="1573">1</cx:pt>
          <cx:pt idx="1574">1</cx:pt>
          <cx:pt idx="1575">1</cx:pt>
          <cx:pt idx="1576">1</cx:pt>
          <cx:pt idx="1577">1</cx:pt>
          <cx:pt idx="1578">1</cx:pt>
          <cx:pt idx="1579">1</cx:pt>
          <cx:pt idx="1580">1</cx:pt>
          <cx:pt idx="1581">1</cx:pt>
          <cx:pt idx="1582">3</cx:pt>
          <cx:pt idx="1583">1</cx:pt>
          <cx:pt idx="1584">3</cx:pt>
          <cx:pt idx="1585">1</cx:pt>
          <cx:pt idx="1586">1</cx:pt>
          <cx:pt idx="1587">1</cx:pt>
          <cx:pt idx="1588">1</cx:pt>
          <cx:pt idx="1589">1</cx:pt>
          <cx:pt idx="1590">1</cx:pt>
          <cx:pt idx="1591">1</cx:pt>
          <cx:pt idx="1592">1</cx:pt>
          <cx:pt idx="1593">1</cx:pt>
          <cx:pt idx="1594">1</cx:pt>
          <cx:pt idx="1595">1</cx:pt>
          <cx:pt idx="1596">1</cx:pt>
          <cx:pt idx="1597">1</cx:pt>
          <cx:pt idx="1598">1</cx:pt>
          <cx:pt idx="1599">1</cx:pt>
          <cx:pt idx="1600">1</cx:pt>
          <cx:pt idx="1601">1</cx:pt>
          <cx:pt idx="1602">1</cx:pt>
          <cx:pt idx="1603">1</cx:pt>
          <cx:pt idx="1604">1</cx:pt>
          <cx:pt idx="1605">1</cx:pt>
          <cx:pt idx="1606">3</cx:pt>
          <cx:pt idx="1607">1</cx:pt>
          <cx:pt idx="1608">1</cx:pt>
          <cx:pt idx="1609">1</cx:pt>
          <cx:pt idx="1610">1</cx:pt>
          <cx:pt idx="1611">1</cx:pt>
          <cx:pt idx="1612">1</cx:pt>
          <cx:pt idx="1613">1</cx:pt>
          <cx:pt idx="1614">1</cx:pt>
          <cx:pt idx="1615">1</cx:pt>
          <cx:pt idx="1616">1</cx:pt>
          <cx:pt idx="1617">1</cx:pt>
          <cx:pt idx="1618">1</cx:pt>
          <cx:pt idx="1619">1</cx:pt>
          <cx:pt idx="1620">1</cx:pt>
          <cx:pt idx="1621">1</cx:pt>
          <cx:pt idx="1622">1</cx:pt>
          <cx:pt idx="1623">1</cx:pt>
          <cx:pt idx="1624">1</cx:pt>
          <cx:pt idx="1625">1</cx:pt>
          <cx:pt idx="1626">1</cx:pt>
          <cx:pt idx="1627">1</cx:pt>
          <cx:pt idx="1628">1</cx:pt>
          <cx:pt idx="1629">1</cx:pt>
          <cx:pt idx="1630">1</cx:pt>
          <cx:pt idx="1631">1</cx:pt>
          <cx:pt idx="1632">1</cx:pt>
          <cx:pt idx="1633">3</cx:pt>
          <cx:pt idx="1634">3</cx:pt>
          <cx:pt idx="1635">1</cx:pt>
          <cx:pt idx="1636">1</cx:pt>
          <cx:pt idx="1637">1</cx:pt>
          <cx:pt idx="1638">1</cx:pt>
          <cx:pt idx="1639">1</cx:pt>
          <cx:pt idx="1640">1</cx:pt>
          <cx:pt idx="1641">1</cx:pt>
          <cx:pt idx="1642">3</cx:pt>
          <cx:pt idx="1643">1</cx:pt>
          <cx:pt idx="1644">1</cx:pt>
          <cx:pt idx="1645">1</cx:pt>
          <cx:pt idx="1646">1</cx:pt>
          <cx:pt idx="1647">1</cx:pt>
          <cx:pt idx="1648">1</cx:pt>
          <cx:pt idx="1649">1</cx:pt>
          <cx:pt idx="1650">1</cx:pt>
          <cx:pt idx="1651">1</cx:pt>
          <cx:pt idx="1652">1</cx:pt>
          <cx:pt idx="1653">1</cx:pt>
          <cx:pt idx="1654">1</cx:pt>
          <cx:pt idx="1655">1</cx:pt>
          <cx:pt idx="1656">1</cx:pt>
          <cx:pt idx="1657">1</cx:pt>
          <cx:pt idx="1658">1</cx:pt>
          <cx:pt idx="1659">1</cx:pt>
          <cx:pt idx="1660">1</cx:pt>
          <cx:pt idx="1661">1</cx:pt>
          <cx:pt idx="1662">1</cx:pt>
          <cx:pt idx="1663">1</cx:pt>
          <cx:pt idx="1664">1</cx:pt>
          <cx:pt idx="1665">1</cx:pt>
          <cx:pt idx="1666">1</cx:pt>
          <cx:pt idx="1667">1</cx:pt>
          <cx:pt idx="1668">1</cx:pt>
          <cx:pt idx="1669">1</cx:pt>
          <cx:pt idx="1670">1</cx:pt>
          <cx:pt idx="1671">1</cx:pt>
          <cx:pt idx="1672">1</cx:pt>
          <cx:pt idx="1673">3</cx:pt>
          <cx:pt idx="1674">1</cx:pt>
          <cx:pt idx="1675">3</cx:pt>
          <cx:pt idx="1676">1</cx:pt>
          <cx:pt idx="1677">1</cx:pt>
          <cx:pt idx="1678">1</cx:pt>
          <cx:pt idx="1679">1</cx:pt>
          <cx:pt idx="1680">1</cx:pt>
          <cx:pt idx="1681">1</cx:pt>
          <cx:pt idx="1682">1</cx:pt>
          <cx:pt idx="1683">1</cx:pt>
          <cx:pt idx="1684">1</cx:pt>
          <cx:pt idx="1685">1</cx:pt>
          <cx:pt idx="1686">1</cx:pt>
          <cx:pt idx="1687">1</cx:pt>
          <cx:pt idx="1688">1</cx:pt>
          <cx:pt idx="1689">1</cx:pt>
          <cx:pt idx="1690">1</cx:pt>
          <cx:pt idx="1691">1</cx:pt>
          <cx:pt idx="1692">1</cx:pt>
          <cx:pt idx="1693">1</cx:pt>
          <cx:pt idx="1694">1</cx:pt>
          <cx:pt idx="1695">1</cx:pt>
          <cx:pt idx="1696">1</cx:pt>
          <cx:pt idx="1697">1</cx:pt>
          <cx:pt idx="1698">1</cx:pt>
          <cx:pt idx="1699">1</cx:pt>
          <cx:pt idx="1700">3</cx:pt>
          <cx:pt idx="1701">1</cx:pt>
          <cx:pt idx="1702">1</cx:pt>
          <cx:pt idx="1703">1</cx:pt>
          <cx:pt idx="1704">1</cx:pt>
          <cx:pt idx="1705">1</cx:pt>
          <cx:pt idx="1706">1</cx:pt>
          <cx:pt idx="1707">1</cx:pt>
          <cx:pt idx="1708">1</cx:pt>
          <cx:pt idx="1709">1</cx:pt>
          <cx:pt idx="1710">1</cx:pt>
          <cx:pt idx="1711">1</cx:pt>
          <cx:pt idx="1712">1</cx:pt>
          <cx:pt idx="1713">1</cx:pt>
          <cx:pt idx="1714">1</cx:pt>
          <cx:pt idx="1715">1</cx:pt>
          <cx:pt idx="1716">1</cx:pt>
          <cx:pt idx="1717">1</cx:pt>
          <cx:pt idx="1718">1</cx:pt>
          <cx:pt idx="1719">1</cx:pt>
          <cx:pt idx="1720">1</cx:pt>
          <cx:pt idx="1721">1</cx:pt>
          <cx:pt idx="1722">1</cx:pt>
          <cx:pt idx="1723">1</cx:pt>
          <cx:pt idx="1724">1</cx:pt>
          <cx:pt idx="1725">1</cx:pt>
          <cx:pt idx="1726">1</cx:pt>
          <cx:pt idx="1727">1</cx:pt>
          <cx:pt idx="1728">1</cx:pt>
          <cx:pt idx="1729">1</cx:pt>
          <cx:pt idx="1730">1</cx:pt>
          <cx:pt idx="1731">1</cx:pt>
          <cx:pt idx="1732">1</cx:pt>
          <cx:pt idx="1733">1</cx:pt>
          <cx:pt idx="1734">1</cx:pt>
          <cx:pt idx="1735">1</cx:pt>
          <cx:pt idx="1736">1</cx:pt>
          <cx:pt idx="1737">1</cx:pt>
          <cx:pt idx="1738">1</cx:pt>
          <cx:pt idx="1739">1</cx:pt>
          <cx:pt idx="1740">1</cx:pt>
          <cx:pt idx="1741">1</cx:pt>
          <cx:pt idx="1742">1</cx:pt>
          <cx:pt idx="1743">1</cx:pt>
          <cx:pt idx="1744">1</cx:pt>
          <cx:pt idx="1745">1</cx:pt>
          <cx:pt idx="1746">1</cx:pt>
          <cx:pt idx="1747">1</cx:pt>
          <cx:pt idx="1748">1</cx:pt>
          <cx:pt idx="1749">1</cx:pt>
          <cx:pt idx="1750">1</cx:pt>
          <cx:pt idx="1751">1</cx:pt>
          <cx:pt idx="1752">1</cx:pt>
          <cx:pt idx="1753">1</cx:pt>
          <cx:pt idx="1754">1</cx:pt>
          <cx:pt idx="1755">1</cx:pt>
          <cx:pt idx="1756">1</cx:pt>
          <cx:pt idx="1757">1</cx:pt>
          <cx:pt idx="1758">1</cx:pt>
          <cx:pt idx="1759">1</cx:pt>
          <cx:pt idx="1760">1</cx:pt>
          <cx:pt idx="1761">1</cx:pt>
          <cx:pt idx="1762">1</cx:pt>
          <cx:pt idx="1763">1</cx:pt>
          <cx:pt idx="1764">1</cx:pt>
          <cx:pt idx="1765">1</cx:pt>
          <cx:pt idx="1766">1</cx:pt>
          <cx:pt idx="1767">1</cx:pt>
          <cx:pt idx="1768">1</cx:pt>
          <cx:pt idx="1769">1</cx:pt>
          <cx:pt idx="1770">1</cx:pt>
          <cx:pt idx="1771">3</cx:pt>
          <cx:pt idx="1772">1</cx:pt>
          <cx:pt idx="1773">1</cx:pt>
          <cx:pt idx="1774">1</cx:pt>
          <cx:pt idx="1775">1</cx:pt>
          <cx:pt idx="1776">1</cx:pt>
          <cx:pt idx="1777">1</cx:pt>
          <cx:pt idx="1778">1</cx:pt>
          <cx:pt idx="1779">1</cx:pt>
          <cx:pt idx="1780">1</cx:pt>
          <cx:pt idx="1781">1</cx:pt>
          <cx:pt idx="1782">1</cx:pt>
          <cx:pt idx="1783">3</cx:pt>
          <cx:pt idx="1784">1</cx:pt>
          <cx:pt idx="1785">1</cx:pt>
          <cx:pt idx="1786">1</cx:pt>
          <cx:pt idx="1787">1</cx:pt>
          <cx:pt idx="1788">1</cx:pt>
          <cx:pt idx="1789">1</cx:pt>
          <cx:pt idx="1790">1</cx:pt>
          <cx:pt idx="1791">1</cx:pt>
          <cx:pt idx="1792">1</cx:pt>
          <cx:pt idx="1793">1</cx:pt>
          <cx:pt idx="1794">1</cx:pt>
          <cx:pt idx="1795">1</cx:pt>
          <cx:pt idx="1796">1</cx:pt>
          <cx:pt idx="1797">1</cx:pt>
          <cx:pt idx="1798">1</cx:pt>
          <cx:pt idx="1799">1</cx:pt>
          <cx:pt idx="1800">1</cx:pt>
          <cx:pt idx="1801">1</cx:pt>
          <cx:pt idx="1802">1</cx:pt>
          <cx:pt idx="1803">1</cx:pt>
          <cx:pt idx="1804">1</cx:pt>
          <cx:pt idx="1805">1</cx:pt>
          <cx:pt idx="1806">1</cx:pt>
          <cx:pt idx="1807">1</cx:pt>
          <cx:pt idx="1808">1</cx:pt>
          <cx:pt idx="1809">1</cx:pt>
          <cx:pt idx="1810">1</cx:pt>
          <cx:pt idx="1811">1</cx:pt>
          <cx:pt idx="1812">1</cx:pt>
          <cx:pt idx="1813">1</cx:pt>
          <cx:pt idx="1814">1</cx:pt>
          <cx:pt idx="1815">1</cx:pt>
          <cx:pt idx="1816">1</cx:pt>
          <cx:pt idx="1817">1</cx:pt>
          <cx:pt idx="1818">1</cx:pt>
          <cx:pt idx="1819">1</cx:pt>
          <cx:pt idx="1820">1</cx:pt>
          <cx:pt idx="1821">1</cx:pt>
          <cx:pt idx="1822">1</cx:pt>
          <cx:pt idx="1823">1</cx:pt>
          <cx:pt idx="1824">1</cx:pt>
          <cx:pt idx="1825">1</cx:pt>
          <cx:pt idx="1826">1</cx:pt>
          <cx:pt idx="1827">1</cx:pt>
          <cx:pt idx="1828">1</cx:pt>
          <cx:pt idx="1829">1</cx:pt>
          <cx:pt idx="1830">1</cx:pt>
          <cx:pt idx="1831">1</cx:pt>
          <cx:pt idx="1832">1</cx:pt>
          <cx:pt idx="1833">1</cx:pt>
          <cx:pt idx="1834">1</cx:pt>
          <cx:pt idx="1835">1</cx:pt>
          <cx:pt idx="1836">3</cx:pt>
          <cx:pt idx="1837">1</cx:pt>
          <cx:pt idx="1838">1</cx:pt>
          <cx:pt idx="1839">1</cx:pt>
          <cx:pt idx="1840">1</cx:pt>
          <cx:pt idx="1841">1</cx:pt>
          <cx:pt idx="1842">1</cx:pt>
          <cx:pt idx="1843">1</cx:pt>
          <cx:pt idx="1844">1</cx:pt>
          <cx:pt idx="1845">1</cx:pt>
          <cx:pt idx="1846">3</cx:pt>
          <cx:pt idx="1847">1</cx:pt>
          <cx:pt idx="1848">1</cx:pt>
          <cx:pt idx="1849">1</cx:pt>
          <cx:pt idx="1850">1</cx:pt>
          <cx:pt idx="1851">1</cx:pt>
          <cx:pt idx="1852">1</cx:pt>
          <cx:pt idx="1853">1</cx:pt>
          <cx:pt idx="1854">1</cx:pt>
          <cx:pt idx="1855">1</cx:pt>
          <cx:pt idx="1856">1</cx:pt>
          <cx:pt idx="1857">1</cx:pt>
          <cx:pt idx="1858">1</cx:pt>
          <cx:pt idx="1859">1</cx:pt>
          <cx:pt idx="1860">1</cx:pt>
          <cx:pt idx="1861">1</cx:pt>
          <cx:pt idx="1862">1</cx:pt>
          <cx:pt idx="1863">1</cx:pt>
          <cx:pt idx="1864">1</cx:pt>
          <cx:pt idx="1865">1</cx:pt>
          <cx:pt idx="1866">1</cx:pt>
          <cx:pt idx="1867">1</cx:pt>
          <cx:pt idx="1868">1</cx:pt>
          <cx:pt idx="1869">1</cx:pt>
          <cx:pt idx="1870">1</cx:pt>
          <cx:pt idx="1871">1</cx:pt>
          <cx:pt idx="1872">1</cx:pt>
          <cx:pt idx="1873">1</cx:pt>
          <cx:pt idx="1874">1</cx:pt>
          <cx:pt idx="1875">3</cx:pt>
          <cx:pt idx="1876">1</cx:pt>
          <cx:pt idx="1877">1</cx:pt>
          <cx:pt idx="1878">1</cx:pt>
          <cx:pt idx="1879">1</cx:pt>
          <cx:pt idx="1880">1</cx:pt>
          <cx:pt idx="1881">1</cx:pt>
          <cx:pt idx="1882">1</cx:pt>
          <cx:pt idx="1883">1</cx:pt>
          <cx:pt idx="1884">1</cx:pt>
          <cx:pt idx="1885">1</cx:pt>
          <cx:pt idx="1886">1</cx:pt>
          <cx:pt idx="1887">1</cx:pt>
          <cx:pt idx="1888">1</cx:pt>
          <cx:pt idx="1889">1</cx:pt>
          <cx:pt idx="1890">3</cx:pt>
          <cx:pt idx="1891">1</cx:pt>
          <cx:pt idx="1892">1</cx:pt>
          <cx:pt idx="1893">1</cx:pt>
          <cx:pt idx="1894">1</cx:pt>
          <cx:pt idx="1895">1</cx:pt>
          <cx:pt idx="1896">1</cx:pt>
          <cx:pt idx="1897">1</cx:pt>
          <cx:pt idx="1898">1</cx:pt>
          <cx:pt idx="1899">1</cx:pt>
          <cx:pt idx="1900">1</cx:pt>
          <cx:pt idx="1901">1</cx:pt>
          <cx:pt idx="1902">1</cx:pt>
          <cx:pt idx="1903">1</cx:pt>
          <cx:pt idx="1904">1</cx:pt>
          <cx:pt idx="1905">1</cx:pt>
          <cx:pt idx="1906">1</cx:pt>
          <cx:pt idx="1907">1</cx:pt>
          <cx:pt idx="1908">1</cx:pt>
          <cx:pt idx="1909">1</cx:pt>
          <cx:pt idx="1910">1</cx:pt>
          <cx:pt idx="1911">1</cx:pt>
          <cx:pt idx="1912">1</cx:pt>
          <cx:pt idx="1913">1</cx:pt>
          <cx:pt idx="1914">1</cx:pt>
          <cx:pt idx="1915">1</cx:pt>
          <cx:pt idx="1916">3</cx:pt>
          <cx:pt idx="1917">1</cx:pt>
          <cx:pt idx="1918">3</cx:pt>
          <cx:pt idx="1919">1</cx:pt>
          <cx:pt idx="1920">1</cx:pt>
          <cx:pt idx="1921">1</cx:pt>
          <cx:pt idx="1922">1</cx:pt>
          <cx:pt idx="1923">1</cx:pt>
          <cx:pt idx="1924">1</cx:pt>
          <cx:pt idx="1925">1</cx:pt>
          <cx:pt idx="1926">1</cx:pt>
          <cx:pt idx="1927">1</cx:pt>
          <cx:pt idx="1928">1</cx:pt>
          <cx:pt idx="1929">1</cx:pt>
          <cx:pt idx="1930">1</cx:pt>
          <cx:pt idx="1931">1</cx:pt>
          <cx:pt idx="1932">1</cx:pt>
          <cx:pt idx="1933">1</cx:pt>
          <cx:pt idx="1934">3</cx:pt>
          <cx:pt idx="1935">1</cx:pt>
          <cx:pt idx="1936">1</cx:pt>
          <cx:pt idx="1937">1</cx:pt>
          <cx:pt idx="1938">1</cx:pt>
          <cx:pt idx="1939">1</cx:pt>
          <cx:pt idx="1940">1</cx:pt>
          <cx:pt idx="1941">1</cx:pt>
          <cx:pt idx="1942">3</cx:pt>
          <cx:pt idx="1943">1</cx:pt>
          <cx:pt idx="1944">1</cx:pt>
          <cx:pt idx="1945">1</cx:pt>
          <cx:pt idx="1946">1</cx:pt>
          <cx:pt idx="1947">3</cx:pt>
          <cx:pt idx="1948">3</cx:pt>
          <cx:pt idx="1949">1</cx:pt>
          <cx:pt idx="1950">1</cx:pt>
          <cx:pt idx="1951">1</cx:pt>
          <cx:pt idx="1952">1</cx:pt>
          <cx:pt idx="1953">1</cx:pt>
          <cx:pt idx="1954">1</cx:pt>
          <cx:pt idx="1955">1</cx:pt>
          <cx:pt idx="1956">1</cx:pt>
          <cx:pt idx="1957">1</cx:pt>
          <cx:pt idx="1958">1</cx:pt>
          <cx:pt idx="1959">1</cx:pt>
          <cx:pt idx="1960">1</cx:pt>
          <cx:pt idx="1961">1</cx:pt>
          <cx:pt idx="1962">1</cx:pt>
          <cx:pt idx="1963">1</cx:pt>
          <cx:pt idx="1964">1</cx:pt>
          <cx:pt idx="1965">1</cx:pt>
          <cx:pt idx="1966">1</cx:pt>
          <cx:pt idx="1967">1</cx:pt>
          <cx:pt idx="1968">1</cx:pt>
          <cx:pt idx="1969">1</cx:pt>
          <cx:pt idx="1970">1</cx:pt>
          <cx:pt idx="1971">1</cx:pt>
          <cx:pt idx="1972">1</cx:pt>
          <cx:pt idx="1973">1</cx:pt>
          <cx:pt idx="1974">1</cx:pt>
          <cx:pt idx="1975">1</cx:pt>
          <cx:pt idx="1976">1</cx:pt>
          <cx:pt idx="1977">1</cx:pt>
          <cx:pt idx="1978">1</cx:pt>
          <cx:pt idx="1979">1</cx:pt>
          <cx:pt idx="1980">1</cx:pt>
          <cx:pt idx="1981">1</cx:pt>
          <cx:pt idx="1982">1</cx:pt>
          <cx:pt idx="1983">1</cx:pt>
          <cx:pt idx="1984">1</cx:pt>
          <cx:pt idx="1985">1</cx:pt>
          <cx:pt idx="1986">1</cx:pt>
          <cx:pt idx="1987">1</cx:pt>
          <cx:pt idx="1988">3</cx:pt>
          <cx:pt idx="1989">1</cx:pt>
          <cx:pt idx="1990">1</cx:pt>
          <cx:pt idx="1991">1</cx:pt>
          <cx:pt idx="1992">1</cx:pt>
          <cx:pt idx="1993">1</cx:pt>
          <cx:pt idx="1994">1</cx:pt>
          <cx:pt idx="1995">1</cx:pt>
          <cx:pt idx="1996">1</cx:pt>
          <cx:pt idx="1997">1</cx:pt>
          <cx:pt idx="1998">3</cx:pt>
          <cx:pt idx="1999">1</cx:pt>
          <cx:pt idx="2000">1</cx:pt>
          <cx:pt idx="2001">1</cx:pt>
          <cx:pt idx="2002">1</cx:pt>
          <cx:pt idx="2003">1</cx:pt>
          <cx:pt idx="2004">1</cx:pt>
          <cx:pt idx="2005">1</cx:pt>
          <cx:pt idx="2006">1</cx:pt>
          <cx:pt idx="2007">1</cx:pt>
          <cx:pt idx="2008">1</cx:pt>
          <cx:pt idx="2009">1</cx:pt>
          <cx:pt idx="2010">1</cx:pt>
          <cx:pt idx="2011">1</cx:pt>
          <cx:pt idx="2012">1</cx:pt>
          <cx:pt idx="2013">1</cx:pt>
          <cx:pt idx="2014">1</cx:pt>
          <cx:pt idx="2015">1</cx:pt>
          <cx:pt idx="2016">1</cx:pt>
          <cx:pt idx="2017">1</cx:pt>
          <cx:pt idx="2018">1</cx:pt>
          <cx:pt idx="2019">3</cx:pt>
          <cx:pt idx="2020">1</cx:pt>
          <cx:pt idx="2021">1</cx:pt>
          <cx:pt idx="2022">1</cx:pt>
          <cx:pt idx="2023">1</cx:pt>
          <cx:pt idx="2024">1</cx:pt>
          <cx:pt idx="2025">3</cx:pt>
          <cx:pt idx="2026">1</cx:pt>
          <cx:pt idx="2027">1</cx:pt>
          <cx:pt idx="2028">3</cx:pt>
          <cx:pt idx="2029">1</cx:pt>
          <cx:pt idx="2030">1</cx:pt>
          <cx:pt idx="2031">1</cx:pt>
          <cx:pt idx="2032">1</cx:pt>
          <cx:pt idx="2033">1</cx:pt>
          <cx:pt idx="2034">1</cx:pt>
          <cx:pt idx="2035">1</cx:pt>
          <cx:pt idx="2036">1</cx:pt>
          <cx:pt idx="2037">1</cx:pt>
          <cx:pt idx="2038">1</cx:pt>
          <cx:pt idx="2039">1</cx:pt>
          <cx:pt idx="2040">1</cx:pt>
          <cx:pt idx="2041">1</cx:pt>
          <cx:pt idx="2042">1</cx:pt>
          <cx:pt idx="2043">1</cx:pt>
          <cx:pt idx="2044">1</cx:pt>
          <cx:pt idx="2045">1</cx:pt>
          <cx:pt idx="2046">1</cx:pt>
          <cx:pt idx="2047">1</cx:pt>
          <cx:pt idx="2048">1</cx:pt>
          <cx:pt idx="2049">1</cx:pt>
          <cx:pt idx="2050">1</cx:pt>
          <cx:pt idx="2051">1</cx:pt>
          <cx:pt idx="2052">3</cx:pt>
          <cx:pt idx="2053">1</cx:pt>
          <cx:pt idx="2054">1</cx:pt>
          <cx:pt idx="2055">1</cx:pt>
          <cx:pt idx="2056">1</cx:pt>
          <cx:pt idx="2057">1</cx:pt>
          <cx:pt idx="2058">1</cx:pt>
          <cx:pt idx="2059">1</cx:pt>
          <cx:pt idx="2060">1</cx:pt>
          <cx:pt idx="2061">1</cx:pt>
          <cx:pt idx="2062">1</cx:pt>
          <cx:pt idx="2063">1</cx:pt>
          <cx:pt idx="2064">1</cx:pt>
          <cx:pt idx="2065">1</cx:pt>
          <cx:pt idx="2066">1</cx:pt>
          <cx:pt idx="2067">1</cx:pt>
          <cx:pt idx="2068">1</cx:pt>
          <cx:pt idx="2069">1</cx:pt>
          <cx:pt idx="2070">1</cx:pt>
          <cx:pt idx="2071">1</cx:pt>
          <cx:pt idx="2072">1</cx:pt>
          <cx:pt idx="2073">1</cx:pt>
          <cx:pt idx="2074">1</cx:pt>
          <cx:pt idx="2075">1</cx:pt>
          <cx:pt idx="2076">1</cx:pt>
          <cx:pt idx="2077">1</cx:pt>
          <cx:pt idx="2078">1</cx:pt>
          <cx:pt idx="2079">1</cx:pt>
          <cx:pt idx="2080">1</cx:pt>
          <cx:pt idx="2081">1</cx:pt>
          <cx:pt idx="2082">1</cx:pt>
          <cx:pt idx="2083">1</cx:pt>
          <cx:pt idx="2084">1</cx:pt>
          <cx:pt idx="2085">1</cx:pt>
          <cx:pt idx="2086">1</cx:pt>
          <cx:pt idx="2087">3</cx:pt>
          <cx:pt idx="2088">1</cx:pt>
          <cx:pt idx="2089">1</cx:pt>
          <cx:pt idx="2090">1</cx:pt>
          <cx:pt idx="2091">1</cx:pt>
          <cx:pt idx="2092">1</cx:pt>
          <cx:pt idx="2093">1</cx:pt>
          <cx:pt idx="2094">1</cx:pt>
          <cx:pt idx="2095">3</cx:pt>
          <cx:pt idx="2096">1</cx:pt>
          <cx:pt idx="2097">1</cx:pt>
          <cx:pt idx="2098">1</cx:pt>
          <cx:pt idx="2099">1</cx:pt>
          <cx:pt idx="2100">1</cx:pt>
          <cx:pt idx="2101">1</cx:pt>
          <cx:pt idx="2102">1</cx:pt>
          <cx:pt idx="2103">1</cx:pt>
          <cx:pt idx="2104">1</cx:pt>
          <cx:pt idx="2105">1</cx:pt>
          <cx:pt idx="2106">1</cx:pt>
          <cx:pt idx="2107">1</cx:pt>
          <cx:pt idx="2108">3</cx:pt>
          <cx:pt idx="2109">1</cx:pt>
          <cx:pt idx="2110">1</cx:pt>
          <cx:pt idx="2111">1</cx:pt>
          <cx:pt idx="2112">3</cx:pt>
          <cx:pt idx="2113">1</cx:pt>
          <cx:pt idx="2114">1</cx:pt>
          <cx:pt idx="2115">1</cx:pt>
          <cx:pt idx="2116">1</cx:pt>
          <cx:pt idx="2117">1</cx:pt>
          <cx:pt idx="2118">1</cx:pt>
          <cx:pt idx="2119">1</cx:pt>
          <cx:pt idx="2120">1</cx:pt>
          <cx:pt idx="2121">1</cx:pt>
          <cx:pt idx="2122">1</cx:pt>
          <cx:pt idx="2123">1</cx:pt>
          <cx:pt idx="2124">1</cx:pt>
          <cx:pt idx="2125">1</cx:pt>
          <cx:pt idx="2126">1</cx:pt>
          <cx:pt idx="2127">1</cx:pt>
          <cx:pt idx="2128">1</cx:pt>
          <cx:pt idx="2129">1</cx:pt>
          <cx:pt idx="2130">1</cx:pt>
          <cx:pt idx="2131">1</cx:pt>
          <cx:pt idx="2132">1</cx:pt>
          <cx:pt idx="2133">1</cx:pt>
          <cx:pt idx="2134">1</cx:pt>
          <cx:pt idx="2135">1</cx:pt>
          <cx:pt idx="2136">1</cx:pt>
          <cx:pt idx="2137">1</cx:pt>
          <cx:pt idx="2138">1</cx:pt>
          <cx:pt idx="2139">1</cx:pt>
          <cx:pt idx="2140">1</cx:pt>
          <cx:pt idx="2141">1</cx:pt>
          <cx:pt idx="2142">1</cx:pt>
          <cx:pt idx="2143">1</cx:pt>
          <cx:pt idx="2144">1</cx:pt>
          <cx:pt idx="2145">1</cx:pt>
          <cx:pt idx="2146">1</cx:pt>
          <cx:pt idx="2147">1</cx:pt>
          <cx:pt idx="2148">3</cx:pt>
          <cx:pt idx="2149">1</cx:pt>
          <cx:pt idx="2150">3</cx:pt>
          <cx:pt idx="2151">1</cx:pt>
          <cx:pt idx="2152">1</cx:pt>
          <cx:pt idx="2153">1</cx:pt>
          <cx:pt idx="2154">1</cx:pt>
          <cx:pt idx="2155">1</cx:pt>
          <cx:pt idx="2156">1</cx:pt>
          <cx:pt idx="2157">1</cx:pt>
          <cx:pt idx="2158">1</cx:pt>
          <cx:pt idx="2159">1</cx:pt>
          <cx:pt idx="2160">1</cx:pt>
          <cx:pt idx="2161">1</cx:pt>
          <cx:pt idx="2162">1</cx:pt>
          <cx:pt idx="2163">1</cx:pt>
          <cx:pt idx="2164">1</cx:pt>
          <cx:pt idx="2165">1</cx:pt>
          <cx:pt idx="2166">1</cx:pt>
          <cx:pt idx="2167">1</cx:pt>
          <cx:pt idx="2168">1</cx:pt>
          <cx:pt idx="2169">1</cx:pt>
          <cx:pt idx="2170">1</cx:pt>
          <cx:pt idx="2171">1</cx:pt>
          <cx:pt idx="2172">1</cx:pt>
          <cx:pt idx="2173">1</cx:pt>
          <cx:pt idx="2174">1</cx:pt>
          <cx:pt idx="2175">1</cx:pt>
          <cx:pt idx="2176">3</cx:pt>
          <cx:pt idx="2177">1</cx:pt>
          <cx:pt idx="2178">1</cx:pt>
          <cx:pt idx="2179">1</cx:pt>
          <cx:pt idx="2180">1</cx:pt>
          <cx:pt idx="2181">1</cx:pt>
          <cx:pt idx="2182">1</cx:pt>
          <cx:pt idx="2183">1</cx:pt>
          <cx:pt idx="2184">1</cx:pt>
          <cx:pt idx="2185">1</cx:pt>
          <cx:pt idx="2186">1</cx:pt>
          <cx:pt idx="2187">1</cx:pt>
          <cx:pt idx="2188">1</cx:pt>
          <cx:pt idx="2189">1</cx:pt>
          <cx:pt idx="2190">1</cx:pt>
          <cx:pt idx="2191">1</cx:pt>
          <cx:pt idx="2192">1</cx:pt>
          <cx:pt idx="2193">1</cx:pt>
          <cx:pt idx="2194">1</cx:pt>
          <cx:pt idx="2195">1</cx:pt>
          <cx:pt idx="2196">1</cx:pt>
          <cx:pt idx="2197">1</cx:pt>
          <cx:pt idx="2198">1</cx:pt>
          <cx:pt idx="2199">1</cx:pt>
          <cx:pt idx="2200">1</cx:pt>
          <cx:pt idx="2201">1</cx:pt>
          <cx:pt idx="2202">1</cx:pt>
          <cx:pt idx="2203">1</cx:pt>
          <cx:pt idx="2204">1</cx:pt>
          <cx:pt idx="2205">1</cx:pt>
          <cx:pt idx="2206">1</cx:pt>
          <cx:pt idx="2207">1</cx:pt>
          <cx:pt idx="2208">1</cx:pt>
          <cx:pt idx="2209">1</cx:pt>
          <cx:pt idx="2210">1</cx:pt>
          <cx:pt idx="2211">1</cx:pt>
          <cx:pt idx="2212">1</cx:pt>
          <cx:pt idx="2213">1</cx:pt>
          <cx:pt idx="2214">1</cx:pt>
          <cx:pt idx="2215">1</cx:pt>
          <cx:pt idx="2216">1</cx:pt>
          <cx:pt idx="2217">1</cx:pt>
          <cx:pt idx="2218">1</cx:pt>
          <cx:pt idx="2219">1</cx:pt>
          <cx:pt idx="2220">1</cx:pt>
          <cx:pt idx="2221">1</cx:pt>
          <cx:pt idx="2222">1</cx:pt>
          <cx:pt idx="2223">1</cx:pt>
          <cx:pt idx="2224">1</cx:pt>
          <cx:pt idx="2225">1</cx:pt>
          <cx:pt idx="2226">1</cx:pt>
          <cx:pt idx="2227">1</cx:pt>
          <cx:pt idx="2228">1</cx:pt>
          <cx:pt idx="2229">1</cx:pt>
          <cx:pt idx="2230">1</cx:pt>
          <cx:pt idx="2231">1</cx:pt>
          <cx:pt idx="2232">1</cx:pt>
          <cx:pt idx="2233">1</cx:pt>
          <cx:pt idx="2234">1</cx:pt>
          <cx:pt idx="2235">1</cx:pt>
          <cx:pt idx="2236">1</cx:pt>
          <cx:pt idx="2237">1</cx:pt>
          <cx:pt idx="2238">1</cx:pt>
          <cx:pt idx="2239">1</cx:pt>
          <cx:pt idx="2240">1</cx:pt>
          <cx:pt idx="2241">1</cx:pt>
          <cx:pt idx="2242">3</cx:pt>
          <cx:pt idx="2243">1</cx:pt>
          <cx:pt idx="2244">1</cx:pt>
          <cx:pt idx="2245">1</cx:pt>
          <cx:pt idx="2246">1</cx:pt>
          <cx:pt idx="2247">1</cx:pt>
          <cx:pt idx="2248">1</cx:pt>
          <cx:pt idx="2249">1</cx:pt>
          <cx:pt idx="2250">1</cx:pt>
          <cx:pt idx="2251">1</cx:pt>
          <cx:pt idx="2252">1</cx:pt>
          <cx:pt idx="2253">1</cx:pt>
          <cx:pt idx="2254">1</cx:pt>
          <cx:pt idx="2255">1</cx:pt>
          <cx:pt idx="2256">1</cx:pt>
          <cx:pt idx="2257">1</cx:pt>
          <cx:pt idx="2258">1</cx:pt>
          <cx:pt idx="2259">1</cx:pt>
          <cx:pt idx="2260">1</cx:pt>
          <cx:pt idx="2261">1</cx:pt>
          <cx:pt idx="2262">1</cx:pt>
          <cx:pt idx="2263">1</cx:pt>
          <cx:pt idx="2264">1</cx:pt>
          <cx:pt idx="2265">1</cx:pt>
          <cx:pt idx="2266">1</cx:pt>
          <cx:pt idx="2267">1</cx:pt>
          <cx:pt idx="2268">1</cx:pt>
          <cx:pt idx="2269">1</cx:pt>
          <cx:pt idx="2270">1</cx:pt>
          <cx:pt idx="2271">1</cx:pt>
          <cx:pt idx="2272">1</cx:pt>
          <cx:pt idx="2273">1</cx:pt>
          <cx:pt idx="2274">1</cx:pt>
          <cx:pt idx="2275">1</cx:pt>
          <cx:pt idx="2276">1</cx:pt>
          <cx:pt idx="2277">1</cx:pt>
          <cx:pt idx="2278">1</cx:pt>
          <cx:pt idx="2279">1</cx:pt>
          <cx:pt idx="2280">1</cx:pt>
          <cx:pt idx="2281">1</cx:pt>
          <cx:pt idx="2282">1</cx:pt>
          <cx:pt idx="2283">3</cx:pt>
          <cx:pt idx="2284">1</cx:pt>
          <cx:pt idx="2285">1</cx:pt>
          <cx:pt idx="2286">1</cx:pt>
          <cx:pt idx="2287">1</cx:pt>
          <cx:pt idx="2288">1</cx:pt>
          <cx:pt idx="2289">1</cx:pt>
          <cx:pt idx="2290">1</cx:pt>
          <cx:pt idx="2291">1</cx:pt>
          <cx:pt idx="2292">1</cx:pt>
          <cx:pt idx="2293">1</cx:pt>
          <cx:pt idx="2294">1</cx:pt>
          <cx:pt idx="2295">1</cx:pt>
          <cx:pt idx="2296">3</cx:pt>
          <cx:pt idx="2297">1</cx:pt>
          <cx:pt idx="2298">1</cx:pt>
          <cx:pt idx="2299">1</cx:pt>
          <cx:pt idx="2300">1</cx:pt>
          <cx:pt idx="2301">1</cx:pt>
          <cx:pt idx="2302">1</cx:pt>
          <cx:pt idx="2303">1</cx:pt>
          <cx:pt idx="2304">1</cx:pt>
          <cx:pt idx="2305">1</cx:pt>
          <cx:pt idx="2306">1</cx:pt>
          <cx:pt idx="2307">1</cx:pt>
          <cx:pt idx="2308">1</cx:pt>
          <cx:pt idx="2309">1</cx:pt>
          <cx:pt idx="2310">1</cx:pt>
          <cx:pt idx="2311">3</cx:pt>
          <cx:pt idx="2312">1</cx:pt>
          <cx:pt idx="2313">1</cx:pt>
          <cx:pt idx="2314">1</cx:pt>
          <cx:pt idx="2315">1</cx:pt>
          <cx:pt idx="2316">1</cx:pt>
          <cx:pt idx="2317">1</cx:pt>
          <cx:pt idx="2318">1</cx:pt>
          <cx:pt idx="2319">1</cx:pt>
          <cx:pt idx="2320">1</cx:pt>
          <cx:pt idx="2321">1</cx:pt>
          <cx:pt idx="2322">1</cx:pt>
          <cx:pt idx="2323">1</cx:pt>
          <cx:pt idx="2324">1</cx:pt>
          <cx:pt idx="2325">1</cx:pt>
          <cx:pt idx="2326">1</cx:pt>
          <cx:pt idx="2327">1</cx:pt>
          <cx:pt idx="2328">1</cx:pt>
          <cx:pt idx="2329">1</cx:pt>
          <cx:pt idx="2330">1</cx:pt>
          <cx:pt idx="2331">1</cx:pt>
          <cx:pt idx="2332">1</cx:pt>
          <cx:pt idx="2333">1</cx:pt>
          <cx:pt idx="2334">1</cx:pt>
          <cx:pt idx="2335">1</cx:pt>
          <cx:pt idx="2336">1</cx:pt>
          <cx:pt idx="2337">1</cx:pt>
          <cx:pt idx="2338">1</cx:pt>
          <cx:pt idx="2339">1</cx:pt>
          <cx:pt idx="2340">1</cx:pt>
          <cx:pt idx="2341">1</cx:pt>
          <cx:pt idx="2342">1</cx:pt>
          <cx:pt idx="2343">1</cx:pt>
          <cx:pt idx="2344">1</cx:pt>
          <cx:pt idx="2345">1</cx:pt>
          <cx:pt idx="2346">1</cx:pt>
          <cx:pt idx="2347">1</cx:pt>
          <cx:pt idx="2348">1</cx:pt>
          <cx:pt idx="2349">1</cx:pt>
          <cx:pt idx="2350">1</cx:pt>
          <cx:pt idx="2351">1</cx:pt>
          <cx:pt idx="2352">1</cx:pt>
          <cx:pt idx="2353">1</cx:pt>
          <cx:pt idx="2354">1</cx:pt>
          <cx:pt idx="2355">1</cx:pt>
          <cx:pt idx="2356">1</cx:pt>
          <cx:pt idx="2357">1</cx:pt>
          <cx:pt idx="2358">1</cx:pt>
          <cx:pt idx="2359">3</cx:pt>
          <cx:pt idx="2360">1</cx:pt>
          <cx:pt idx="2361">1</cx:pt>
          <cx:pt idx="2362">1</cx:pt>
          <cx:pt idx="2363">1</cx:pt>
          <cx:pt idx="2364">1</cx:pt>
          <cx:pt idx="2365">1</cx:pt>
          <cx:pt idx="2366">1</cx:pt>
          <cx:pt idx="2367">1</cx:pt>
          <cx:pt idx="2368">1</cx:pt>
          <cx:pt idx="2369">1</cx:pt>
          <cx:pt idx="2370">1</cx:pt>
          <cx:pt idx="2371">1</cx:pt>
          <cx:pt idx="2372">1</cx:pt>
          <cx:pt idx="2373">1</cx:pt>
          <cx:pt idx="2374">1</cx:pt>
          <cx:pt idx="2375">1</cx:pt>
          <cx:pt idx="2376">1</cx:pt>
          <cx:pt idx="2377">1</cx:pt>
          <cx:pt idx="2378">1</cx:pt>
          <cx:pt idx="2379">1</cx:pt>
          <cx:pt idx="2380">1</cx:pt>
          <cx:pt idx="2381">1</cx:pt>
          <cx:pt idx="2382">1</cx:pt>
          <cx:pt idx="2383">1</cx:pt>
          <cx:pt idx="2384">1</cx:pt>
          <cx:pt idx="2385">1</cx:pt>
          <cx:pt idx="2386">1</cx:pt>
          <cx:pt idx="2387">1</cx:pt>
          <cx:pt idx="2388">1</cx:pt>
          <cx:pt idx="2389">1</cx:pt>
          <cx:pt idx="2390">1</cx:pt>
          <cx:pt idx="2391">1</cx:pt>
          <cx:pt idx="2392">1</cx:pt>
          <cx:pt idx="2393">1</cx:pt>
          <cx:pt idx="2394">1</cx:pt>
          <cx:pt idx="2395">1</cx:pt>
          <cx:pt idx="2396">1</cx:pt>
          <cx:pt idx="2397">1</cx:pt>
          <cx:pt idx="2398">1</cx:pt>
          <cx:pt idx="2399">1</cx:pt>
          <cx:pt idx="2400">1</cx:pt>
          <cx:pt idx="2401">1</cx:pt>
          <cx:pt idx="2402">1</cx:pt>
          <cx:pt idx="2403">1</cx:pt>
          <cx:pt idx="2404">1</cx:pt>
          <cx:pt idx="2405">1</cx:pt>
          <cx:pt idx="2406">1</cx:pt>
          <cx:pt idx="2407">1</cx:pt>
          <cx:pt idx="2408">1</cx:pt>
          <cx:pt idx="2409">1</cx:pt>
          <cx:pt idx="2410">1</cx:pt>
          <cx:pt idx="2411">1</cx:pt>
          <cx:pt idx="2412">1</cx:pt>
          <cx:pt idx="2413">1</cx:pt>
          <cx:pt idx="2414">1</cx:pt>
          <cx:pt idx="2415">1</cx:pt>
          <cx:pt idx="2416">1</cx:pt>
          <cx:pt idx="2417">1</cx:pt>
          <cx:pt idx="2418">1</cx:pt>
          <cx:pt idx="2419">1</cx:pt>
          <cx:pt idx="2420">1</cx:pt>
          <cx:pt idx="2421">1</cx:pt>
          <cx:pt idx="2422">1</cx:pt>
          <cx:pt idx="2423">1</cx:pt>
          <cx:pt idx="2424">1</cx:pt>
          <cx:pt idx="2425">1</cx:pt>
          <cx:pt idx="2426">1</cx:pt>
          <cx:pt idx="2427">1</cx:pt>
          <cx:pt idx="2428">1</cx:pt>
          <cx:pt idx="2429">1</cx:pt>
          <cx:pt idx="2430">1</cx:pt>
          <cx:pt idx="2431">1</cx:pt>
          <cx:pt idx="2432">1</cx:pt>
          <cx:pt idx="2433">1</cx:pt>
          <cx:pt idx="2434">1</cx:pt>
          <cx:pt idx="2435">1</cx:pt>
          <cx:pt idx="2436">1</cx:pt>
          <cx:pt idx="2437">1</cx:pt>
          <cx:pt idx="2438">1</cx:pt>
          <cx:pt idx="2439">1</cx:pt>
          <cx:pt idx="2440">1</cx:pt>
          <cx:pt idx="2441">1</cx:pt>
          <cx:pt idx="2442">1</cx:pt>
          <cx:pt idx="2443">1</cx:pt>
          <cx:pt idx="2444">1</cx:pt>
          <cx:pt idx="2445">1</cx:pt>
          <cx:pt idx="2446">1</cx:pt>
          <cx:pt idx="2447">1</cx:pt>
          <cx:pt idx="2448">1</cx:pt>
          <cx:pt idx="2449">1</cx:pt>
          <cx:pt idx="2450">1</cx:pt>
          <cx:pt idx="2451">1</cx:pt>
          <cx:pt idx="2452">1</cx:pt>
          <cx:pt idx="2453">1</cx:pt>
          <cx:pt idx="2454">1</cx:pt>
          <cx:pt idx="2455">1</cx:pt>
          <cx:pt idx="2456">1</cx:pt>
          <cx:pt idx="2457">1</cx:pt>
          <cx:pt idx="2458">1</cx:pt>
          <cx:pt idx="2459">1</cx:pt>
          <cx:pt idx="2460">1</cx:pt>
          <cx:pt idx="2461">1</cx:pt>
          <cx:pt idx="2462">1</cx:pt>
          <cx:pt idx="2463">1</cx:pt>
          <cx:pt idx="2464">1</cx:pt>
          <cx:pt idx="2465">1</cx:pt>
          <cx:pt idx="2466">1</cx:pt>
          <cx:pt idx="2467">1</cx:pt>
          <cx:pt idx="2468">1</cx:pt>
          <cx:pt idx="2469">1</cx:pt>
          <cx:pt idx="2470">1</cx:pt>
          <cx:pt idx="2471">1</cx:pt>
          <cx:pt idx="2472">1</cx:pt>
          <cx:pt idx="2473">3</cx:pt>
          <cx:pt idx="2474">1</cx:pt>
          <cx:pt idx="2475">1</cx:pt>
          <cx:pt idx="2476">3</cx:pt>
          <cx:pt idx="2477">1</cx:pt>
          <cx:pt idx="2478">1</cx:pt>
          <cx:pt idx="2479">1</cx:pt>
          <cx:pt idx="2480">1</cx:pt>
          <cx:pt idx="2481">1</cx:pt>
          <cx:pt idx="2482">1</cx:pt>
          <cx:pt idx="2483">1</cx:pt>
          <cx:pt idx="2484">1</cx:pt>
          <cx:pt idx="2485">1</cx:pt>
          <cx:pt idx="2486">1</cx:pt>
          <cx:pt idx="2487">1</cx:pt>
          <cx:pt idx="2488">1</cx:pt>
          <cx:pt idx="2489">1</cx:pt>
          <cx:pt idx="2490">1</cx:pt>
          <cx:pt idx="2491">1</cx:pt>
          <cx:pt idx="2492">1</cx:pt>
          <cx:pt idx="2493">1</cx:pt>
          <cx:pt idx="2494">1</cx:pt>
          <cx:pt idx="2495">1</cx:pt>
          <cx:pt idx="2496">1</cx:pt>
          <cx:pt idx="2497">1</cx:pt>
          <cx:pt idx="2498">1</cx:pt>
          <cx:pt idx="2499">1</cx:pt>
          <cx:pt idx="2500">1</cx:pt>
          <cx:pt idx="2501">1</cx:pt>
          <cx:pt idx="2502">1</cx:pt>
          <cx:pt idx="2503">1</cx:pt>
          <cx:pt idx="2504">1</cx:pt>
          <cx:pt idx="2505">1</cx:pt>
          <cx:pt idx="2506">1</cx:pt>
          <cx:pt idx="2507">3</cx:pt>
          <cx:pt idx="2508">1</cx:pt>
          <cx:pt idx="2509">1</cx:pt>
          <cx:pt idx="2510">1</cx:pt>
          <cx:pt idx="2511">1</cx:pt>
          <cx:pt idx="2512">1</cx:pt>
          <cx:pt idx="2513">1</cx:pt>
          <cx:pt idx="2514">1</cx:pt>
          <cx:pt idx="2515">1</cx:pt>
          <cx:pt idx="2516">1</cx:pt>
          <cx:pt idx="2517">1</cx:pt>
          <cx:pt idx="2518">1</cx:pt>
          <cx:pt idx="2519">1</cx:pt>
          <cx:pt idx="2520">1</cx:pt>
          <cx:pt idx="2521">1</cx:pt>
          <cx:pt idx="2522">1</cx:pt>
          <cx:pt idx="2523">1</cx:pt>
          <cx:pt idx="2524">1</cx:pt>
          <cx:pt idx="2525">1</cx:pt>
          <cx:pt idx="2526">1</cx:pt>
          <cx:pt idx="2527">1</cx:pt>
          <cx:pt idx="2528">1</cx:pt>
          <cx:pt idx="2529">1</cx:pt>
          <cx:pt idx="2530">1</cx:pt>
          <cx:pt idx="2531">1</cx:pt>
          <cx:pt idx="2532">1</cx:pt>
          <cx:pt idx="2533">1</cx:pt>
          <cx:pt idx="2534">1</cx:pt>
          <cx:pt idx="2535">1</cx:pt>
          <cx:pt idx="2536">1</cx:pt>
          <cx:pt idx="2537">1</cx:pt>
          <cx:pt idx="2538">1</cx:pt>
          <cx:pt idx="2539">1</cx:pt>
          <cx:pt idx="2540">1</cx:pt>
          <cx:pt idx="2541">1</cx:pt>
          <cx:pt idx="2542">1</cx:pt>
          <cx:pt idx="2543">1</cx:pt>
          <cx:pt idx="2544">1</cx:pt>
          <cx:pt idx="2545">1</cx:pt>
          <cx:pt idx="2546">1</cx:pt>
          <cx:pt idx="2547">1</cx:pt>
          <cx:pt idx="2548">1</cx:pt>
          <cx:pt idx="2549">1</cx:pt>
          <cx:pt idx="2550">1</cx:pt>
          <cx:pt idx="2551">1</cx:pt>
          <cx:pt idx="2552">1</cx:pt>
          <cx:pt idx="2553">1</cx:pt>
          <cx:pt idx="2554">1</cx:pt>
          <cx:pt idx="2555">1</cx:pt>
          <cx:pt idx="2556">1</cx:pt>
          <cx:pt idx="2557">1</cx:pt>
          <cx:pt idx="2558">1</cx:pt>
          <cx:pt idx="2559">1</cx:pt>
          <cx:pt idx="2560">1</cx:pt>
          <cx:pt idx="2561">1</cx:pt>
          <cx:pt idx="2562">1</cx:pt>
          <cx:pt idx="2563">1</cx:pt>
          <cx:pt idx="2564">1</cx:pt>
          <cx:pt idx="2565">1</cx:pt>
          <cx:pt idx="2566">1</cx:pt>
          <cx:pt idx="2567">1</cx:pt>
          <cx:pt idx="2568">1</cx:pt>
          <cx:pt idx="2569">1</cx:pt>
          <cx:pt idx="2570">1</cx:pt>
          <cx:pt idx="2571">1</cx:pt>
          <cx:pt idx="2572">1</cx:pt>
          <cx:pt idx="2573">1</cx:pt>
          <cx:pt idx="2574">1</cx:pt>
          <cx:pt idx="2575">1</cx:pt>
          <cx:pt idx="2576">1</cx:pt>
          <cx:pt idx="2577">1</cx:pt>
          <cx:pt idx="2578">1</cx:pt>
          <cx:pt idx="2579">1</cx:pt>
          <cx:pt idx="2580">1</cx:pt>
          <cx:pt idx="2581">1</cx:pt>
          <cx:pt idx="2582">1</cx:pt>
          <cx:pt idx="2583">1</cx:pt>
          <cx:pt idx="2584">1</cx:pt>
          <cx:pt idx="2585">1</cx:pt>
          <cx:pt idx="2586">1</cx:pt>
          <cx:pt idx="2587">1</cx:pt>
          <cx:pt idx="2588">1</cx:pt>
          <cx:pt idx="2589">1</cx:pt>
          <cx:pt idx="2590">1</cx:pt>
          <cx:pt idx="2591">1</cx:pt>
          <cx:pt idx="2592">1</cx:pt>
          <cx:pt idx="2593">1</cx:pt>
          <cx:pt idx="2594">1</cx:pt>
          <cx:pt idx="2595">1</cx:pt>
          <cx:pt idx="2596">1</cx:pt>
          <cx:pt idx="2597">1</cx:pt>
          <cx:pt idx="2598">1</cx:pt>
          <cx:pt idx="2599">1</cx:pt>
          <cx:pt idx="2600">1</cx:pt>
          <cx:pt idx="2601">1</cx:pt>
          <cx:pt idx="2602">1</cx:pt>
          <cx:pt idx="2603">1</cx:pt>
          <cx:pt idx="2604">1</cx:pt>
          <cx:pt idx="2605">1</cx:pt>
          <cx:pt idx="2606">1</cx:pt>
          <cx:pt idx="2607">1</cx:pt>
          <cx:pt idx="2608">1</cx:pt>
          <cx:pt idx="2609">1</cx:pt>
          <cx:pt idx="2610">1</cx:pt>
          <cx:pt idx="2611">1</cx:pt>
          <cx:pt idx="2612">1</cx:pt>
          <cx:pt idx="2613">1</cx:pt>
          <cx:pt idx="2614">1</cx:pt>
          <cx:pt idx="2615">1</cx:pt>
          <cx:pt idx="2616">1</cx:pt>
          <cx:pt idx="2617">3</cx:pt>
          <cx:pt idx="2618">1</cx:pt>
          <cx:pt idx="2619">1</cx:pt>
          <cx:pt idx="2620">1</cx:pt>
          <cx:pt idx="2621">1</cx:pt>
          <cx:pt idx="2622">1</cx:pt>
          <cx:pt idx="2623">1</cx:pt>
          <cx:pt idx="2624">1</cx:pt>
          <cx:pt idx="2625">1</cx:pt>
          <cx:pt idx="2626">1</cx:pt>
          <cx:pt idx="2627">1</cx:pt>
          <cx:pt idx="2628">1</cx:pt>
          <cx:pt idx="2629">1</cx:pt>
          <cx:pt idx="2630">1</cx:pt>
          <cx:pt idx="2631">1</cx:pt>
          <cx:pt idx="2632">1</cx:pt>
          <cx:pt idx="2633">1</cx:pt>
          <cx:pt idx="2634">1</cx:pt>
          <cx:pt idx="2635">1</cx:pt>
          <cx:pt idx="2636">1</cx:pt>
          <cx:pt idx="2637">1</cx:pt>
          <cx:pt idx="2638">1</cx:pt>
          <cx:pt idx="2639">1</cx:pt>
          <cx:pt idx="2640">1</cx:pt>
          <cx:pt idx="2641">1</cx:pt>
          <cx:pt idx="2642">1</cx:pt>
          <cx:pt idx="2643">1</cx:pt>
          <cx:pt idx="2644">1</cx:pt>
          <cx:pt idx="2645">1</cx:pt>
          <cx:pt idx="2646">1</cx:pt>
          <cx:pt idx="2647">1</cx:pt>
          <cx:pt idx="2648">1</cx:pt>
          <cx:pt idx="2649">3</cx:pt>
          <cx:pt idx="2650">1</cx:pt>
          <cx:pt idx="2651">1</cx:pt>
          <cx:pt idx="2652">3</cx:pt>
          <cx:pt idx="2653">1</cx:pt>
          <cx:pt idx="2654">1</cx:pt>
          <cx:pt idx="2655">1</cx:pt>
          <cx:pt idx="2656">1</cx:pt>
          <cx:pt idx="2657">1</cx:pt>
          <cx:pt idx="2658">1</cx:pt>
          <cx:pt idx="2659">1</cx:pt>
          <cx:pt idx="2660">1</cx:pt>
          <cx:pt idx="2661">1</cx:pt>
          <cx:pt idx="2662">1</cx:pt>
          <cx:pt idx="2663">1</cx:pt>
          <cx:pt idx="2664">1</cx:pt>
          <cx:pt idx="2665">1</cx:pt>
          <cx:pt idx="2666">1</cx:pt>
          <cx:pt idx="2667">1</cx:pt>
          <cx:pt idx="2668">1</cx:pt>
          <cx:pt idx="2669">1</cx:pt>
          <cx:pt idx="2670">1</cx:pt>
          <cx:pt idx="2671">1</cx:pt>
          <cx:pt idx="2672">1</cx:pt>
          <cx:pt idx="2673">1</cx:pt>
          <cx:pt idx="2674">1</cx:pt>
          <cx:pt idx="2675">1</cx:pt>
          <cx:pt idx="2676">1</cx:pt>
          <cx:pt idx="2677">1</cx:pt>
          <cx:pt idx="2678">1</cx:pt>
          <cx:pt idx="2679">1</cx:pt>
          <cx:pt idx="2680">1</cx:pt>
          <cx:pt idx="2681">1</cx:pt>
          <cx:pt idx="2682">1</cx:pt>
          <cx:pt idx="2683">1</cx:pt>
          <cx:pt idx="2684">1</cx:pt>
          <cx:pt idx="2685">1</cx:pt>
          <cx:pt idx="2686">1</cx:pt>
          <cx:pt idx="2687">1</cx:pt>
          <cx:pt idx="2688">1</cx:pt>
          <cx:pt idx="2689">1</cx:pt>
          <cx:pt idx="2690">1</cx:pt>
          <cx:pt idx="2691">1</cx:pt>
          <cx:pt idx="2692">1</cx:pt>
          <cx:pt idx="2693">1</cx:pt>
          <cx:pt idx="2694">1</cx:pt>
          <cx:pt idx="2695">1</cx:pt>
          <cx:pt idx="2696">1</cx:pt>
          <cx:pt idx="2697">1</cx:pt>
          <cx:pt idx="2698">1</cx:pt>
          <cx:pt idx="2699">1</cx:pt>
          <cx:pt idx="2700">1</cx:pt>
          <cx:pt idx="2701">1</cx:pt>
          <cx:pt idx="2702">1</cx:pt>
          <cx:pt idx="2703">1</cx:pt>
          <cx:pt idx="2704">1</cx:pt>
          <cx:pt idx="2705">1</cx:pt>
          <cx:pt idx="2706">1</cx:pt>
          <cx:pt idx="2707">1</cx:pt>
          <cx:pt idx="2708">1</cx:pt>
          <cx:pt idx="2709">1</cx:pt>
          <cx:pt idx="2710">1</cx:pt>
          <cx:pt idx="2711">1</cx:pt>
          <cx:pt idx="2712">1</cx:pt>
          <cx:pt idx="2713">1</cx:pt>
          <cx:pt idx="2714">1</cx:pt>
          <cx:pt idx="2715">1</cx:pt>
          <cx:pt idx="2716">1</cx:pt>
          <cx:pt idx="2717">1</cx:pt>
          <cx:pt idx="2718">1</cx:pt>
          <cx:pt idx="2719">1</cx:pt>
          <cx:pt idx="2720">1</cx:pt>
          <cx:pt idx="2721">1</cx:pt>
          <cx:pt idx="2722">1</cx:pt>
          <cx:pt idx="2723">1</cx:pt>
          <cx:pt idx="2724">1</cx:pt>
          <cx:pt idx="2725">1</cx:pt>
          <cx:pt idx="2726">1</cx:pt>
          <cx:pt idx="2727">1</cx:pt>
          <cx:pt idx="2728">1</cx:pt>
          <cx:pt idx="2729">3</cx:pt>
          <cx:pt idx="2730">1</cx:pt>
          <cx:pt idx="2731">1</cx:pt>
          <cx:pt idx="2732">1</cx:pt>
          <cx:pt idx="2733">1</cx:pt>
          <cx:pt idx="2734">1</cx:pt>
          <cx:pt idx="2735">1</cx:pt>
          <cx:pt idx="2736">1</cx:pt>
          <cx:pt idx="2737">1</cx:pt>
          <cx:pt idx="2738">1</cx:pt>
          <cx:pt idx="2739">1</cx:pt>
          <cx:pt idx="2740">1</cx:pt>
          <cx:pt idx="2741">1</cx:pt>
          <cx:pt idx="2742">1</cx:pt>
          <cx:pt idx="2743">1</cx:pt>
          <cx:pt idx="2744">1</cx:pt>
          <cx:pt idx="2745">1</cx:pt>
          <cx:pt idx="2746">1</cx:pt>
          <cx:pt idx="2747">1</cx:pt>
          <cx:pt idx="2748">1</cx:pt>
          <cx:pt idx="2749">1</cx:pt>
          <cx:pt idx="2750">1</cx:pt>
          <cx:pt idx="2751">1</cx:pt>
          <cx:pt idx="2752">1</cx:pt>
          <cx:pt idx="2753">1</cx:pt>
          <cx:pt idx="2754">1</cx:pt>
          <cx:pt idx="2755">1</cx:pt>
          <cx:pt idx="2756">1</cx:pt>
          <cx:pt idx="2757">1</cx:pt>
          <cx:pt idx="2758">1</cx:pt>
          <cx:pt idx="2759">1</cx:pt>
          <cx:pt idx="2760">1</cx:pt>
          <cx:pt idx="2761">1</cx:pt>
          <cx:pt idx="2762">1</cx:pt>
          <cx:pt idx="2763">1</cx:pt>
          <cx:pt idx="2764">1</cx:pt>
          <cx:pt idx="2765">1</cx:pt>
          <cx:pt idx="2766">1</cx:pt>
          <cx:pt idx="2767">1</cx:pt>
          <cx:pt idx="2768">1</cx:pt>
          <cx:pt idx="2769">3</cx:pt>
          <cx:pt idx="2770">1</cx:pt>
          <cx:pt idx="2771">1</cx:pt>
          <cx:pt idx="2772">1</cx:pt>
          <cx:pt idx="2773">1</cx:pt>
          <cx:pt idx="2774">1</cx:pt>
          <cx:pt idx="2775">1</cx:pt>
          <cx:pt idx="2776">1</cx:pt>
          <cx:pt idx="2777">1</cx:pt>
          <cx:pt idx="2778">1</cx:pt>
          <cx:pt idx="2779">1</cx:pt>
          <cx:pt idx="2780">1</cx:pt>
          <cx:pt idx="2781">1</cx:pt>
          <cx:pt idx="2782">1</cx:pt>
          <cx:pt idx="2783">1</cx:pt>
          <cx:pt idx="2784">1</cx:pt>
          <cx:pt idx="2785">1</cx:pt>
          <cx:pt idx="2786">1</cx:pt>
          <cx:pt idx="2787">1</cx:pt>
          <cx:pt idx="2788">1</cx:pt>
          <cx:pt idx="2789">1</cx:pt>
          <cx:pt idx="2790">1</cx:pt>
          <cx:pt idx="2791">1</cx:pt>
          <cx:pt idx="2792">3</cx:pt>
          <cx:pt idx="2793">1</cx:pt>
          <cx:pt idx="2794">1</cx:pt>
          <cx:pt idx="2795">1</cx:pt>
          <cx:pt idx="2796">1</cx:pt>
          <cx:pt idx="2797">1</cx:pt>
          <cx:pt idx="2798">1</cx:pt>
          <cx:pt idx="2799">1</cx:pt>
          <cx:pt idx="2800">1</cx:pt>
          <cx:pt idx="2801">1</cx:pt>
          <cx:pt idx="2802">1</cx:pt>
          <cx:pt idx="2803">1</cx:pt>
          <cx:pt idx="2804">1</cx:pt>
          <cx:pt idx="2805">1</cx:pt>
          <cx:pt idx="2806">1</cx:pt>
          <cx:pt idx="2807">1</cx:pt>
          <cx:pt idx="2808">1</cx:pt>
          <cx:pt idx="2809">1</cx:pt>
          <cx:pt idx="2810">1</cx:pt>
          <cx:pt idx="2811">1</cx:pt>
          <cx:pt idx="2812">1</cx:pt>
          <cx:pt idx="2813">1</cx:pt>
          <cx:pt idx="2814">1</cx:pt>
          <cx:pt idx="2815">1</cx:pt>
          <cx:pt idx="2816">1</cx:pt>
          <cx:pt idx="2817">1</cx:pt>
          <cx:pt idx="2818">1</cx:pt>
          <cx:pt idx="2819">1</cx:pt>
          <cx:pt idx="2820">1</cx:pt>
          <cx:pt idx="2821">1</cx:pt>
          <cx:pt idx="2822">1</cx:pt>
          <cx:pt idx="2823">1</cx:pt>
          <cx:pt idx="2824">1</cx:pt>
          <cx:pt idx="2825">1</cx:pt>
          <cx:pt idx="2826">1</cx:pt>
          <cx:pt idx="2827">1</cx:pt>
          <cx:pt idx="2828">1</cx:pt>
          <cx:pt idx="2829">1</cx:pt>
          <cx:pt idx="2830">1</cx:pt>
          <cx:pt idx="2831">3</cx:pt>
          <cx:pt idx="2832">1</cx:pt>
          <cx:pt idx="2833">1</cx:pt>
          <cx:pt idx="2834">1</cx:pt>
          <cx:pt idx="2835">1</cx:pt>
          <cx:pt idx="2836">1</cx:pt>
          <cx:pt idx="2837">1</cx:pt>
          <cx:pt idx="2838">1</cx:pt>
          <cx:pt idx="2839">1</cx:pt>
          <cx:pt idx="2840">1</cx:pt>
          <cx:pt idx="2841">1</cx:pt>
          <cx:pt idx="2842">1</cx:pt>
          <cx:pt idx="2843">1</cx:pt>
          <cx:pt idx="2844">1</cx:pt>
          <cx:pt idx="2845">1</cx:pt>
          <cx:pt idx="2846">1</cx:pt>
          <cx:pt idx="2847">1</cx:pt>
          <cx:pt idx="2848">1</cx:pt>
          <cx:pt idx="2849">1</cx:pt>
          <cx:pt idx="2850">1</cx:pt>
          <cx:pt idx="2851">1</cx:pt>
          <cx:pt idx="2852">3</cx:pt>
          <cx:pt idx="2853">1</cx:pt>
          <cx:pt idx="2854">1</cx:pt>
          <cx:pt idx="2855">1</cx:pt>
          <cx:pt idx="2856">1</cx:pt>
          <cx:pt idx="2857">1</cx:pt>
          <cx:pt idx="2858">1</cx:pt>
          <cx:pt idx="2859">1</cx:pt>
          <cx:pt idx="2860">1</cx:pt>
          <cx:pt idx="2861">1</cx:pt>
          <cx:pt idx="2862">1</cx:pt>
          <cx:pt idx="2863">1</cx:pt>
          <cx:pt idx="2864">1</cx:pt>
          <cx:pt idx="2865">1</cx:pt>
          <cx:pt idx="2866">1</cx:pt>
          <cx:pt idx="2867">1</cx:pt>
          <cx:pt idx="2868">1</cx:pt>
          <cx:pt idx="2869">1</cx:pt>
          <cx:pt idx="2870">3</cx:pt>
          <cx:pt idx="2871">1</cx:pt>
          <cx:pt idx="2872">1</cx:pt>
          <cx:pt idx="2873">1</cx:pt>
          <cx:pt idx="2874">1</cx:pt>
          <cx:pt idx="2875">1</cx:pt>
          <cx:pt idx="2876">1</cx:pt>
          <cx:pt idx="2877">1</cx:pt>
          <cx:pt idx="2878">1</cx:pt>
          <cx:pt idx="2879">1</cx:pt>
          <cx:pt idx="2880">1</cx:pt>
          <cx:pt idx="2881">1</cx:pt>
          <cx:pt idx="2882">1</cx:pt>
          <cx:pt idx="2883">1</cx:pt>
          <cx:pt idx="2884">1</cx:pt>
          <cx:pt idx="2885">1</cx:pt>
          <cx:pt idx="2886">1</cx:pt>
          <cx:pt idx="2887">1</cx:pt>
          <cx:pt idx="2888">1</cx:pt>
          <cx:pt idx="2889">1</cx:pt>
          <cx:pt idx="2890">1</cx:pt>
          <cx:pt idx="2891">1</cx:pt>
          <cx:pt idx="2892">1</cx:pt>
          <cx:pt idx="2893">1</cx:pt>
          <cx:pt idx="2894">1</cx:pt>
          <cx:pt idx="2895">1</cx:pt>
          <cx:pt idx="2896">1</cx:pt>
          <cx:pt idx="2897">1</cx:pt>
          <cx:pt idx="2898">1</cx:pt>
          <cx:pt idx="2899">1</cx:pt>
          <cx:pt idx="2900">1</cx:pt>
          <cx:pt idx="2901">1</cx:pt>
          <cx:pt idx="2902">1</cx:pt>
          <cx:pt idx="2903">1</cx:pt>
          <cx:pt idx="2904">1</cx:pt>
          <cx:pt idx="2905">1</cx:pt>
          <cx:pt idx="2906">1</cx:pt>
          <cx:pt idx="2907">1</cx:pt>
          <cx:pt idx="2908">1</cx:pt>
          <cx:pt idx="2909">1</cx:pt>
          <cx:pt idx="2910">1</cx:pt>
          <cx:pt idx="2911">1</cx:pt>
          <cx:pt idx="2912">1</cx:pt>
          <cx:pt idx="2913">1</cx:pt>
          <cx:pt idx="2914">1</cx:pt>
          <cx:pt idx="2915">1</cx:pt>
          <cx:pt idx="2916">1</cx:pt>
          <cx:pt idx="2917">1</cx:pt>
          <cx:pt idx="2918">1</cx:pt>
          <cx:pt idx="2919">1</cx:pt>
          <cx:pt idx="2920">1</cx:pt>
          <cx:pt idx="2921">1</cx:pt>
          <cx:pt idx="2922">1</cx:pt>
          <cx:pt idx="2923">1</cx:pt>
          <cx:pt idx="2924">1</cx:pt>
          <cx:pt idx="2925">1</cx:pt>
          <cx:pt idx="2926">1</cx:pt>
          <cx:pt idx="2927">1</cx:pt>
          <cx:pt idx="2928">1</cx:pt>
          <cx:pt idx="2929">1</cx:pt>
          <cx:pt idx="2930">1</cx:pt>
          <cx:pt idx="2931">1</cx:pt>
          <cx:pt idx="2932">1</cx:pt>
          <cx:pt idx="2933">1</cx:pt>
          <cx:pt idx="2934">1</cx:pt>
          <cx:pt idx="2935">1</cx:pt>
          <cx:pt idx="2936">1</cx:pt>
          <cx:pt idx="2937">1</cx:pt>
          <cx:pt idx="2938">1</cx:pt>
          <cx:pt idx="2939">1</cx:pt>
          <cx:pt idx="2940">1</cx:pt>
          <cx:pt idx="2941">1</cx:pt>
          <cx:pt idx="2942">1</cx:pt>
          <cx:pt idx="2943">1</cx:pt>
          <cx:pt idx="2944">1</cx:pt>
          <cx:pt idx="2945">1</cx:pt>
          <cx:pt idx="2946">1</cx:pt>
          <cx:pt idx="2947">1</cx:pt>
          <cx:pt idx="2948">1</cx:pt>
          <cx:pt idx="2949">1</cx:pt>
          <cx:pt idx="2950">1</cx:pt>
          <cx:pt idx="2951">1</cx:pt>
          <cx:pt idx="2952">1</cx:pt>
          <cx:pt idx="2953">1</cx:pt>
          <cx:pt idx="2954">1</cx:pt>
          <cx:pt idx="2955">1</cx:pt>
          <cx:pt idx="2956">1</cx:pt>
          <cx:pt idx="2957">1</cx:pt>
          <cx:pt idx="2958">1</cx:pt>
          <cx:pt idx="2959">1</cx:pt>
          <cx:pt idx="2960">1</cx:pt>
          <cx:pt idx="2961">1</cx:pt>
          <cx:pt idx="2962">1</cx:pt>
          <cx:pt idx="2963">1</cx:pt>
          <cx:pt idx="2964">1</cx:pt>
          <cx:pt idx="2965">1</cx:pt>
          <cx:pt idx="2966">1</cx:pt>
          <cx:pt idx="2967">1</cx:pt>
          <cx:pt idx="2968">1</cx:pt>
          <cx:pt idx="2969">1</cx:pt>
          <cx:pt idx="2970">1</cx:pt>
          <cx:pt idx="2971">1</cx:pt>
          <cx:pt idx="2972">1</cx:pt>
          <cx:pt idx="2973">1</cx:pt>
          <cx:pt idx="2974">1</cx:pt>
          <cx:pt idx="2975">1</cx:pt>
          <cx:pt idx="2976">1</cx:pt>
          <cx:pt idx="2977">1</cx:pt>
          <cx:pt idx="2978">1</cx:pt>
          <cx:pt idx="2979">1</cx:pt>
          <cx:pt idx="2980">1</cx:pt>
          <cx:pt idx="2981">1</cx:pt>
          <cx:pt idx="2982">1</cx:pt>
          <cx:pt idx="2983">1</cx:pt>
          <cx:pt idx="2984">1</cx:pt>
          <cx:pt idx="2985">1</cx:pt>
          <cx:pt idx="2986">1</cx:pt>
          <cx:pt idx="2987">1</cx:pt>
          <cx:pt idx="2988">1</cx:pt>
          <cx:pt idx="2989">3</cx:pt>
          <cx:pt idx="2990">1</cx:pt>
          <cx:pt idx="2991">1</cx:pt>
          <cx:pt idx="2992">1</cx:pt>
          <cx:pt idx="2993">1</cx:pt>
          <cx:pt idx="2994">1</cx:pt>
          <cx:pt idx="2995">1</cx:pt>
          <cx:pt idx="2996">1</cx:pt>
          <cx:pt idx="2997">1</cx:pt>
          <cx:pt idx="2998">1</cx:pt>
          <cx:pt idx="2999">1</cx:pt>
          <cx:pt idx="3000">1</cx:pt>
          <cx:pt idx="3001">1</cx:pt>
          <cx:pt idx="3002">1</cx:pt>
          <cx:pt idx="3003">1</cx:pt>
          <cx:pt idx="3004">1</cx:pt>
          <cx:pt idx="3005">1</cx:pt>
          <cx:pt idx="3006">1</cx:pt>
          <cx:pt idx="3007">1</cx:pt>
          <cx:pt idx="3008">1</cx:pt>
          <cx:pt idx="3009">1</cx:pt>
          <cx:pt idx="3010">1</cx:pt>
          <cx:pt idx="3011">1</cx:pt>
          <cx:pt idx="3012">1</cx:pt>
          <cx:pt idx="3013">1</cx:pt>
          <cx:pt idx="3014">1</cx:pt>
          <cx:pt idx="3015">1</cx:pt>
          <cx:pt idx="3016">1</cx:pt>
          <cx:pt idx="3017">1</cx:pt>
          <cx:pt idx="3018">1</cx:pt>
          <cx:pt idx="3019">1</cx:pt>
          <cx:pt idx="3020">1</cx:pt>
          <cx:pt idx="3021">1</cx:pt>
          <cx:pt idx="3022">1</cx:pt>
          <cx:pt idx="3023">1</cx:pt>
          <cx:pt idx="3024">1</cx:pt>
          <cx:pt idx="3025">1</cx:pt>
          <cx:pt idx="3026">1</cx:pt>
          <cx:pt idx="3027">1</cx:pt>
          <cx:pt idx="3028">3</cx:pt>
          <cx:pt idx="3029">1</cx:pt>
          <cx:pt idx="3030">3</cx:pt>
          <cx:pt idx="3031">1</cx:pt>
          <cx:pt idx="3032">1</cx:pt>
          <cx:pt idx="3033">1</cx:pt>
          <cx:pt idx="3034">1</cx:pt>
          <cx:pt idx="3035">1</cx:pt>
          <cx:pt idx="3036">1</cx:pt>
          <cx:pt idx="3037">1</cx:pt>
          <cx:pt idx="3038">1</cx:pt>
          <cx:pt idx="3039">1</cx:pt>
          <cx:pt idx="3040">3</cx:pt>
          <cx:pt idx="3041">1</cx:pt>
          <cx:pt idx="3042">1</cx:pt>
          <cx:pt idx="3043">1</cx:pt>
          <cx:pt idx="3044">1</cx:pt>
          <cx:pt idx="3045">1</cx:pt>
          <cx:pt idx="3046">1</cx:pt>
          <cx:pt idx="3047">1</cx:pt>
          <cx:pt idx="3048">1</cx:pt>
          <cx:pt idx="3049">1</cx:pt>
          <cx:pt idx="3050">1</cx:pt>
          <cx:pt idx="3051">1</cx:pt>
          <cx:pt idx="3052">1</cx:pt>
          <cx:pt idx="3053">1</cx:pt>
          <cx:pt idx="3054">1</cx:pt>
          <cx:pt idx="3055">1</cx:pt>
          <cx:pt idx="3056">1</cx:pt>
          <cx:pt idx="3057">1</cx:pt>
          <cx:pt idx="3058">1</cx:pt>
          <cx:pt idx="3059">1</cx:pt>
          <cx:pt idx="3060">1</cx:pt>
          <cx:pt idx="3061">1</cx:pt>
          <cx:pt idx="3062">1</cx:pt>
          <cx:pt idx="3063">1</cx:pt>
          <cx:pt idx="3064">1</cx:pt>
          <cx:pt idx="3065">1</cx:pt>
          <cx:pt idx="3066">1</cx:pt>
          <cx:pt idx="3067">1</cx:pt>
          <cx:pt idx="3068">1</cx:pt>
          <cx:pt idx="3069">1</cx:pt>
          <cx:pt idx="3070">1</cx:pt>
          <cx:pt idx="3071">1</cx:pt>
          <cx:pt idx="3072">1</cx:pt>
          <cx:pt idx="3073">1</cx:pt>
          <cx:pt idx="3074">1</cx:pt>
          <cx:pt idx="3075">1</cx:pt>
          <cx:pt idx="3076">1</cx:pt>
          <cx:pt idx="3077">1</cx:pt>
          <cx:pt idx="3078">1</cx:pt>
          <cx:pt idx="3079">1</cx:pt>
          <cx:pt idx="3080">1</cx:pt>
          <cx:pt idx="3081">1</cx:pt>
          <cx:pt idx="3082">1</cx:pt>
          <cx:pt idx="3083">1</cx:pt>
          <cx:pt idx="3084">1</cx:pt>
          <cx:pt idx="3085">1</cx:pt>
          <cx:pt idx="3086">1</cx:pt>
          <cx:pt idx="3087">1</cx:pt>
          <cx:pt idx="3088">1</cx:pt>
          <cx:pt idx="3089">1</cx:pt>
          <cx:pt idx="3090">1</cx:pt>
          <cx:pt idx="3091">1</cx:pt>
          <cx:pt idx="3092">1</cx:pt>
          <cx:pt idx="3093">1</cx:pt>
          <cx:pt idx="3094">1</cx:pt>
          <cx:pt idx="3095">1</cx:pt>
          <cx:pt idx="3096">1</cx:pt>
          <cx:pt idx="3097">1</cx:pt>
          <cx:pt idx="3098">1</cx:pt>
          <cx:pt idx="3099">1</cx:pt>
          <cx:pt idx="3100">1</cx:pt>
          <cx:pt idx="3101">1</cx:pt>
          <cx:pt idx="3102">1</cx:pt>
          <cx:pt idx="3103">1</cx:pt>
          <cx:pt idx="3104">1</cx:pt>
          <cx:pt idx="3105">1</cx:pt>
          <cx:pt idx="3106">1</cx:pt>
          <cx:pt idx="3107">1</cx:pt>
          <cx:pt idx="3108">1</cx:pt>
          <cx:pt idx="3109">1</cx:pt>
          <cx:pt idx="3110">1</cx:pt>
          <cx:pt idx="3111">1</cx:pt>
          <cx:pt idx="3112">1</cx:pt>
          <cx:pt idx="3113">3</cx:pt>
          <cx:pt idx="3114">1</cx:pt>
          <cx:pt idx="3115">1</cx:pt>
          <cx:pt idx="3116">1</cx:pt>
          <cx:pt idx="3117">1</cx:pt>
          <cx:pt idx="3118">3</cx:pt>
          <cx:pt idx="3119">3</cx:pt>
          <cx:pt idx="3120">1</cx:pt>
          <cx:pt idx="3121">1</cx:pt>
          <cx:pt idx="3122">1</cx:pt>
          <cx:pt idx="3123">1</cx:pt>
          <cx:pt idx="3124">1</cx:pt>
          <cx:pt idx="3125">1</cx:pt>
          <cx:pt idx="3126">1</cx:pt>
          <cx:pt idx="3127">1</cx:pt>
          <cx:pt idx="3128">1</cx:pt>
          <cx:pt idx="3129">1</cx:pt>
          <cx:pt idx="3130">1</cx:pt>
          <cx:pt idx="3131">1</cx:pt>
          <cx:pt idx="3132">3</cx:pt>
          <cx:pt idx="3133">1</cx:pt>
          <cx:pt idx="3134">1</cx:pt>
          <cx:pt idx="3135">1</cx:pt>
          <cx:pt idx="3136">1</cx:pt>
          <cx:pt idx="3137">1</cx:pt>
          <cx:pt idx="3138">1</cx:pt>
          <cx:pt idx="3139">1</cx:pt>
          <cx:pt idx="3140">1</cx:pt>
          <cx:pt idx="3141">1</cx:pt>
          <cx:pt idx="3142">1</cx:pt>
          <cx:pt idx="3143">1</cx:pt>
          <cx:pt idx="3144">1</cx:pt>
          <cx:pt idx="3145">1</cx:pt>
          <cx:pt idx="3146">1</cx:pt>
          <cx:pt idx="3147">1</cx:pt>
          <cx:pt idx="3148">1</cx:pt>
          <cx:pt idx="3149">1</cx:pt>
          <cx:pt idx="3150">1</cx:pt>
          <cx:pt idx="3151">1</cx:pt>
          <cx:pt idx="3152">1</cx:pt>
          <cx:pt idx="3153">1</cx:pt>
          <cx:pt idx="3154">1</cx:pt>
          <cx:pt idx="3155">1</cx:pt>
          <cx:pt idx="3156">1</cx:pt>
          <cx:pt idx="3157">1</cx:pt>
          <cx:pt idx="3158">1</cx:pt>
          <cx:pt idx="3159">1</cx:pt>
          <cx:pt idx="3160">1</cx:pt>
          <cx:pt idx="3161">1</cx:pt>
          <cx:pt idx="3162">1</cx:pt>
          <cx:pt idx="3163">1</cx:pt>
          <cx:pt idx="3164">1</cx:pt>
          <cx:pt idx="3165">1</cx:pt>
          <cx:pt idx="3166">1</cx:pt>
          <cx:pt idx="3167">1</cx:pt>
          <cx:pt idx="3168">1</cx:pt>
          <cx:pt idx="3169">1</cx:pt>
          <cx:pt idx="3170">1</cx:pt>
          <cx:pt idx="3171">1</cx:pt>
          <cx:pt idx="3172">1</cx:pt>
          <cx:pt idx="3173">1</cx:pt>
          <cx:pt idx="3174">1</cx:pt>
          <cx:pt idx="3175">1</cx:pt>
          <cx:pt idx="3176">1</cx:pt>
          <cx:pt idx="3177">1</cx:pt>
          <cx:pt idx="3178">1</cx:pt>
          <cx:pt idx="3179">1</cx:pt>
          <cx:pt idx="3180">1</cx:pt>
          <cx:pt idx="3181">1</cx:pt>
          <cx:pt idx="3182">1</cx:pt>
          <cx:pt idx="3183">1</cx:pt>
          <cx:pt idx="3184">1</cx:pt>
          <cx:pt idx="3185">1</cx:pt>
          <cx:pt idx="3186">1</cx:pt>
          <cx:pt idx="3187">1</cx:pt>
          <cx:pt idx="3188">1</cx:pt>
          <cx:pt idx="3189">1</cx:pt>
          <cx:pt idx="3190">1</cx:pt>
          <cx:pt idx="3191">1</cx:pt>
          <cx:pt idx="3192">1</cx:pt>
          <cx:pt idx="3193">1</cx:pt>
          <cx:pt idx="3194">1</cx:pt>
          <cx:pt idx="3195">1</cx:pt>
          <cx:pt idx="3196">1</cx:pt>
          <cx:pt idx="3197">1</cx:pt>
          <cx:pt idx="3198">1</cx:pt>
          <cx:pt idx="3199">1</cx:pt>
          <cx:pt idx="3200">1</cx:pt>
          <cx:pt idx="3201">1</cx:pt>
          <cx:pt idx="3202">1</cx:pt>
          <cx:pt idx="3203">1</cx:pt>
          <cx:pt idx="3204">1</cx:pt>
          <cx:pt idx="3205">1</cx:pt>
          <cx:pt idx="3206">1</cx:pt>
          <cx:pt idx="3207">1</cx:pt>
          <cx:pt idx="3208">1</cx:pt>
          <cx:pt idx="3209">1</cx:pt>
          <cx:pt idx="3210">1</cx:pt>
          <cx:pt idx="3211">1</cx:pt>
          <cx:pt idx="3212">1</cx:pt>
          <cx:pt idx="3213">1</cx:pt>
          <cx:pt idx="3214">1</cx:pt>
          <cx:pt idx="3215">1</cx:pt>
          <cx:pt idx="3216">1</cx:pt>
          <cx:pt idx="3217">1</cx:pt>
          <cx:pt idx="3218">1</cx:pt>
          <cx:pt idx="3219">1</cx:pt>
          <cx:pt idx="3220">1</cx:pt>
          <cx:pt idx="3221">1</cx:pt>
          <cx:pt idx="3222">1</cx:pt>
          <cx:pt idx="3223">1</cx:pt>
          <cx:pt idx="3224">1</cx:pt>
          <cx:pt idx="3225">1</cx:pt>
          <cx:pt idx="3226">1</cx:pt>
          <cx:pt idx="3227">1</cx:pt>
          <cx:pt idx="3228">1</cx:pt>
          <cx:pt idx="3229">3</cx:pt>
          <cx:pt idx="3230">1</cx:pt>
          <cx:pt idx="3231">1</cx:pt>
          <cx:pt idx="3232">1</cx:pt>
          <cx:pt idx="3233">1</cx:pt>
          <cx:pt idx="3234">1</cx:pt>
          <cx:pt idx="3235">1</cx:pt>
          <cx:pt idx="3236">1</cx:pt>
          <cx:pt idx="3237">3</cx:pt>
          <cx:pt idx="3238">1</cx:pt>
          <cx:pt idx="3239">1</cx:pt>
          <cx:pt idx="3240">1</cx:pt>
          <cx:pt idx="3241">1</cx:pt>
          <cx:pt idx="3242">1</cx:pt>
          <cx:pt idx="3243">1</cx:pt>
          <cx:pt idx="3244">1</cx:pt>
          <cx:pt idx="3245">1</cx:pt>
          <cx:pt idx="3246">1</cx:pt>
          <cx:pt idx="3247">1</cx:pt>
          <cx:pt idx="3248">1</cx:pt>
          <cx:pt idx="3249">1</cx:pt>
          <cx:pt idx="3250">1</cx:pt>
          <cx:pt idx="3251">1</cx:pt>
          <cx:pt idx="3252">1</cx:pt>
          <cx:pt idx="3253">1</cx:pt>
          <cx:pt idx="3254">1</cx:pt>
          <cx:pt idx="3255">1</cx:pt>
          <cx:pt idx="3256">1</cx:pt>
          <cx:pt idx="3257">1</cx:pt>
          <cx:pt idx="3258">1</cx:pt>
          <cx:pt idx="3259">1</cx:pt>
          <cx:pt idx="3260">1</cx:pt>
          <cx:pt idx="3261">1</cx:pt>
          <cx:pt idx="3262">1</cx:pt>
          <cx:pt idx="3263">1</cx:pt>
          <cx:pt idx="3264">1</cx:pt>
          <cx:pt idx="3265">1</cx:pt>
          <cx:pt idx="3266">1</cx:pt>
          <cx:pt idx="3267">1</cx:pt>
          <cx:pt idx="3268">1</cx:pt>
          <cx:pt idx="3269">1</cx:pt>
          <cx:pt idx="3270">1</cx:pt>
          <cx:pt idx="3271">3</cx:pt>
          <cx:pt idx="3272">1</cx:pt>
          <cx:pt idx="3273">1</cx:pt>
          <cx:pt idx="3274">1</cx:pt>
          <cx:pt idx="3275">1</cx:pt>
          <cx:pt idx="3276">1</cx:pt>
          <cx:pt idx="3277">1</cx:pt>
          <cx:pt idx="3278">1</cx:pt>
          <cx:pt idx="3279">1</cx:pt>
          <cx:pt idx="3280">1</cx:pt>
          <cx:pt idx="3281">1</cx:pt>
          <cx:pt idx="3282">1</cx:pt>
          <cx:pt idx="3283">1</cx:pt>
          <cx:pt idx="3284">1</cx:pt>
          <cx:pt idx="3285">1</cx:pt>
          <cx:pt idx="3286">1</cx:pt>
          <cx:pt idx="3287">1</cx:pt>
          <cx:pt idx="3288">1</cx:pt>
          <cx:pt idx="3289">1</cx:pt>
          <cx:pt idx="3290">1</cx:pt>
          <cx:pt idx="3291">1</cx:pt>
          <cx:pt idx="3292">1</cx:pt>
          <cx:pt idx="3293">1</cx:pt>
          <cx:pt idx="3294">1</cx:pt>
          <cx:pt idx="3295">1</cx:pt>
          <cx:pt idx="3296">1</cx:pt>
          <cx:pt idx="3297">1</cx:pt>
          <cx:pt idx="3298">1</cx:pt>
          <cx:pt idx="3299">1</cx:pt>
          <cx:pt idx="3300">1</cx:pt>
          <cx:pt idx="3301">1</cx:pt>
          <cx:pt idx="3302">1</cx:pt>
          <cx:pt idx="3303">1</cx:pt>
          <cx:pt idx="3304">1</cx:pt>
          <cx:pt idx="3305">1</cx:pt>
          <cx:pt idx="3306">1</cx:pt>
          <cx:pt idx="3307">1</cx:pt>
          <cx:pt idx="3308">1</cx:pt>
          <cx:pt idx="3309">1</cx:pt>
          <cx:pt idx="3310">1</cx:pt>
          <cx:pt idx="3311">1</cx:pt>
          <cx:pt idx="3312">1</cx:pt>
          <cx:pt idx="3313">1</cx:pt>
          <cx:pt idx="3314">1</cx:pt>
          <cx:pt idx="3315">1</cx:pt>
          <cx:pt idx="3316">1</cx:pt>
          <cx:pt idx="3317">1</cx:pt>
          <cx:pt idx="3318">1</cx:pt>
          <cx:pt idx="3319">1</cx:pt>
          <cx:pt idx="3320">1</cx:pt>
          <cx:pt idx="3321">1</cx:pt>
          <cx:pt idx="3322">1</cx:pt>
          <cx:pt idx="3323">1</cx:pt>
          <cx:pt idx="3324">1</cx:pt>
          <cx:pt idx="3325">1</cx:pt>
          <cx:pt idx="3326">1</cx:pt>
          <cx:pt idx="3327">1</cx:pt>
          <cx:pt idx="3328">1</cx:pt>
          <cx:pt idx="3329">1</cx:pt>
          <cx:pt idx="3330">1</cx:pt>
          <cx:pt idx="3331">1</cx:pt>
          <cx:pt idx="3332">1</cx:pt>
          <cx:pt idx="3333">1</cx:pt>
          <cx:pt idx="3334">1</cx:pt>
          <cx:pt idx="3335">1</cx:pt>
          <cx:pt idx="3336">1</cx:pt>
          <cx:pt idx="3337">1</cx:pt>
          <cx:pt idx="3338">1</cx:pt>
          <cx:pt idx="3339">1</cx:pt>
          <cx:pt idx="3340">1</cx:pt>
          <cx:pt idx="3341">1</cx:pt>
          <cx:pt idx="3342">1</cx:pt>
          <cx:pt idx="3343">1</cx:pt>
          <cx:pt idx="3344">1</cx:pt>
          <cx:pt idx="3345">1</cx:pt>
          <cx:pt idx="3346">1</cx:pt>
          <cx:pt idx="3347">1</cx:pt>
          <cx:pt idx="3348">1</cx:pt>
          <cx:pt idx="3349">1</cx:pt>
          <cx:pt idx="3350">1</cx:pt>
          <cx:pt idx="3351">1</cx:pt>
          <cx:pt idx="3352">1</cx:pt>
          <cx:pt idx="3353">1</cx:pt>
          <cx:pt idx="3354">1</cx:pt>
          <cx:pt idx="3355">1</cx:pt>
          <cx:pt idx="3356">1</cx:pt>
          <cx:pt idx="3357">1</cx:pt>
          <cx:pt idx="3358">1</cx:pt>
          <cx:pt idx="3359">1</cx:pt>
          <cx:pt idx="3360">1</cx:pt>
          <cx:pt idx="3361">1</cx:pt>
          <cx:pt idx="3362">1</cx:pt>
          <cx:pt idx="3363">1</cx:pt>
          <cx:pt idx="3364">1</cx:pt>
          <cx:pt idx="3365">1</cx:pt>
          <cx:pt idx="3366">1</cx:pt>
          <cx:pt idx="3367">1</cx:pt>
          <cx:pt idx="3368">1</cx:pt>
          <cx:pt idx="3369">1</cx:pt>
          <cx:pt idx="3370">1</cx:pt>
          <cx:pt idx="3371">1</cx:pt>
          <cx:pt idx="3372">1</cx:pt>
          <cx:pt idx="3373">1</cx:pt>
          <cx:pt idx="3374">1</cx:pt>
          <cx:pt idx="3375">1</cx:pt>
          <cx:pt idx="3376">1</cx:pt>
          <cx:pt idx="3377">1</cx:pt>
          <cx:pt idx="3378">1</cx:pt>
          <cx:pt idx="3379">1</cx:pt>
          <cx:pt idx="3380">1</cx:pt>
          <cx:pt idx="3381">1</cx:pt>
          <cx:pt idx="3382">1</cx:pt>
          <cx:pt idx="3383">1</cx:pt>
          <cx:pt idx="3384">1</cx:pt>
          <cx:pt idx="3385">1</cx:pt>
          <cx:pt idx="3386">1</cx:pt>
          <cx:pt idx="3387">1</cx:pt>
          <cx:pt idx="3388">1</cx:pt>
          <cx:pt idx="3389">1</cx:pt>
          <cx:pt idx="3390">1</cx:pt>
          <cx:pt idx="3391">1</cx:pt>
          <cx:pt idx="3392">1</cx:pt>
          <cx:pt idx="3393">1</cx:pt>
          <cx:pt idx="3394">3</cx:pt>
          <cx:pt idx="3395">1</cx:pt>
          <cx:pt idx="3396">1</cx:pt>
          <cx:pt idx="3397">1</cx:pt>
          <cx:pt idx="3398">1</cx:pt>
          <cx:pt idx="3399">1</cx:pt>
          <cx:pt idx="3400">1</cx:pt>
          <cx:pt idx="3401">1</cx:pt>
          <cx:pt idx="3402">1</cx:pt>
          <cx:pt idx="3403">1</cx:pt>
          <cx:pt idx="3404">1</cx:pt>
          <cx:pt idx="3405">1</cx:pt>
          <cx:pt idx="3406">1</cx:pt>
          <cx:pt idx="3407">1</cx:pt>
          <cx:pt idx="3408">1</cx:pt>
          <cx:pt idx="3409">1</cx:pt>
          <cx:pt idx="3410">1</cx:pt>
          <cx:pt idx="3411">1</cx:pt>
          <cx:pt idx="3412">1</cx:pt>
          <cx:pt idx="3413">1</cx:pt>
          <cx:pt idx="3414">1</cx:pt>
          <cx:pt idx="3415">1</cx:pt>
          <cx:pt idx="3416">1</cx:pt>
          <cx:pt idx="3417">1</cx:pt>
          <cx:pt idx="3418">1</cx:pt>
          <cx:pt idx="3419">1</cx:pt>
          <cx:pt idx="3420">1</cx:pt>
          <cx:pt idx="3421">1</cx:pt>
          <cx:pt idx="3422">1</cx:pt>
          <cx:pt idx="3423">1</cx:pt>
          <cx:pt idx="3424">1</cx:pt>
          <cx:pt idx="3425">1</cx:pt>
          <cx:pt idx="3426">1</cx:pt>
          <cx:pt idx="3427">1</cx:pt>
          <cx:pt idx="3428">1</cx:pt>
          <cx:pt idx="3429">1</cx:pt>
          <cx:pt idx="3430">1</cx:pt>
          <cx:pt idx="3431">1</cx:pt>
          <cx:pt idx="3432">1</cx:pt>
          <cx:pt idx="3433">1</cx:pt>
          <cx:pt idx="3434">1</cx:pt>
          <cx:pt idx="3435">1</cx:pt>
          <cx:pt idx="3436">1</cx:pt>
          <cx:pt idx="3437">1</cx:pt>
          <cx:pt idx="3438">1</cx:pt>
          <cx:pt idx="3439">1</cx:pt>
          <cx:pt idx="3440">1</cx:pt>
          <cx:pt idx="3441">3</cx:pt>
          <cx:pt idx="3442">1</cx:pt>
          <cx:pt idx="3443">1</cx:pt>
          <cx:pt idx="3444">1</cx:pt>
          <cx:pt idx="3445">1</cx:pt>
          <cx:pt idx="3446">1</cx:pt>
          <cx:pt idx="3447">1</cx:pt>
          <cx:pt idx="3448">1</cx:pt>
          <cx:pt idx="3449">1</cx:pt>
          <cx:pt idx="3450">1</cx:pt>
          <cx:pt idx="3451">1</cx:pt>
          <cx:pt idx="3452">1</cx:pt>
          <cx:pt idx="3453">1</cx:pt>
          <cx:pt idx="3454">1</cx:pt>
          <cx:pt idx="3455">1</cx:pt>
          <cx:pt idx="3456">1</cx:pt>
          <cx:pt idx="3457">1</cx:pt>
          <cx:pt idx="3458">1</cx:pt>
          <cx:pt idx="3459">1</cx:pt>
          <cx:pt idx="3460">1</cx:pt>
          <cx:pt idx="3461">1</cx:pt>
          <cx:pt idx="3462">1</cx:pt>
          <cx:pt idx="3463">1</cx:pt>
          <cx:pt idx="3464">1</cx:pt>
          <cx:pt idx="3465">1</cx:pt>
          <cx:pt idx="3466">1</cx:pt>
          <cx:pt idx="3467">1</cx:pt>
          <cx:pt idx="3468">1</cx:pt>
          <cx:pt idx="3469">1</cx:pt>
          <cx:pt idx="3470">1</cx:pt>
          <cx:pt idx="3471">1</cx:pt>
          <cx:pt idx="3472">1</cx:pt>
          <cx:pt idx="3473">1</cx:pt>
          <cx:pt idx="3474">1</cx:pt>
          <cx:pt idx="3475">1</cx:pt>
          <cx:pt idx="3476">1</cx:pt>
          <cx:pt idx="3477">1</cx:pt>
          <cx:pt idx="3478">1</cx:pt>
          <cx:pt idx="3479">1</cx:pt>
          <cx:pt idx="3480">1</cx:pt>
          <cx:pt idx="3481">1</cx:pt>
          <cx:pt idx="3482">1</cx:pt>
          <cx:pt idx="3483">1</cx:pt>
          <cx:pt idx="3484">1</cx:pt>
          <cx:pt idx="3485">1</cx:pt>
          <cx:pt idx="3486">1</cx:pt>
          <cx:pt idx="3487">1</cx:pt>
          <cx:pt idx="3488">1</cx:pt>
          <cx:pt idx="3489">1</cx:pt>
          <cx:pt idx="3490">1</cx:pt>
          <cx:pt idx="3491">1</cx:pt>
          <cx:pt idx="3492">1</cx:pt>
          <cx:pt idx="3493">1</cx:pt>
          <cx:pt idx="3494">1</cx:pt>
          <cx:pt idx="3495">1</cx:pt>
          <cx:pt idx="3496">1</cx:pt>
          <cx:pt idx="3497">1</cx:pt>
          <cx:pt idx="3498">1</cx:pt>
          <cx:pt idx="3499">1</cx:pt>
          <cx:pt idx="3500">1</cx:pt>
          <cx:pt idx="3501">1</cx:pt>
          <cx:pt idx="3502">1</cx:pt>
          <cx:pt idx="3503">1</cx:pt>
          <cx:pt idx="3504">1</cx:pt>
          <cx:pt idx="3505">1</cx:pt>
          <cx:pt idx="3506">1</cx:pt>
          <cx:pt idx="3507">1</cx:pt>
          <cx:pt idx="3508">1</cx:pt>
          <cx:pt idx="3509">1</cx:pt>
          <cx:pt idx="3510">1</cx:pt>
          <cx:pt idx="3511">1</cx:pt>
          <cx:pt idx="3512">1</cx:pt>
          <cx:pt idx="3513">1</cx:pt>
          <cx:pt idx="3514">1</cx:pt>
          <cx:pt idx="3515">3</cx:pt>
          <cx:pt idx="3516">1</cx:pt>
          <cx:pt idx="3517">1</cx:pt>
          <cx:pt idx="3518">1</cx:pt>
          <cx:pt idx="3519">3</cx:pt>
          <cx:pt idx="3520">1</cx:pt>
          <cx:pt idx="3521">1</cx:pt>
          <cx:pt idx="3522">1</cx:pt>
          <cx:pt idx="3523">1</cx:pt>
          <cx:pt idx="3524">1</cx:pt>
          <cx:pt idx="3525">1</cx:pt>
          <cx:pt idx="3526">1</cx:pt>
          <cx:pt idx="3527">1</cx:pt>
          <cx:pt idx="3528">1</cx:pt>
          <cx:pt idx="3529">1</cx:pt>
          <cx:pt idx="3530">1</cx:pt>
          <cx:pt idx="3531">1</cx:pt>
          <cx:pt idx="3532">1</cx:pt>
          <cx:pt idx="3533">1</cx:pt>
          <cx:pt idx="3534">1</cx:pt>
          <cx:pt idx="3535">1</cx:pt>
          <cx:pt idx="3536">1</cx:pt>
          <cx:pt idx="3537">1</cx:pt>
          <cx:pt idx="3538">1</cx:pt>
          <cx:pt idx="3539">1</cx:pt>
          <cx:pt idx="3540">1</cx:pt>
          <cx:pt idx="3541">1</cx:pt>
          <cx:pt idx="3542">1</cx:pt>
          <cx:pt idx="3543">1</cx:pt>
          <cx:pt idx="3544">1</cx:pt>
          <cx:pt idx="3545">1</cx:pt>
          <cx:pt idx="3546">1</cx:pt>
          <cx:pt idx="3547">1</cx:pt>
          <cx:pt idx="3548">1</cx:pt>
          <cx:pt idx="3549">1</cx:pt>
          <cx:pt idx="3550">1</cx:pt>
          <cx:pt idx="3551">1</cx:pt>
          <cx:pt idx="3552">1</cx:pt>
          <cx:pt idx="3553">1</cx:pt>
          <cx:pt idx="3554">1</cx:pt>
          <cx:pt idx="3555">1</cx:pt>
          <cx:pt idx="3556">1</cx:pt>
          <cx:pt idx="3557">1</cx:pt>
          <cx:pt idx="3558">1</cx:pt>
          <cx:pt idx="3559">1</cx:pt>
          <cx:pt idx="3560">1</cx:pt>
          <cx:pt idx="3561">1</cx:pt>
          <cx:pt idx="3562">1</cx:pt>
          <cx:pt idx="3563">1</cx:pt>
          <cx:pt idx="3564">1</cx:pt>
          <cx:pt idx="3565">1</cx:pt>
          <cx:pt idx="3566">1</cx:pt>
          <cx:pt idx="3567">1</cx:pt>
          <cx:pt idx="3568">1</cx:pt>
          <cx:pt idx="3569">1</cx:pt>
          <cx:pt idx="3570">1</cx:pt>
          <cx:pt idx="3571">1</cx:pt>
          <cx:pt idx="3572">1</cx:pt>
          <cx:pt idx="3573">1</cx:pt>
          <cx:pt idx="3574">1</cx:pt>
          <cx:pt idx="3575">1</cx:pt>
          <cx:pt idx="3576">1</cx:pt>
          <cx:pt idx="3577">1</cx:pt>
          <cx:pt idx="3578">1</cx:pt>
          <cx:pt idx="3579">1</cx:pt>
          <cx:pt idx="3580">1</cx:pt>
          <cx:pt idx="3581">1</cx:pt>
          <cx:pt idx="3582">1</cx:pt>
          <cx:pt idx="3583">1</cx:pt>
          <cx:pt idx="3584">1</cx:pt>
          <cx:pt idx="3585">1</cx:pt>
          <cx:pt idx="3586">1</cx:pt>
          <cx:pt idx="3587">1</cx:pt>
          <cx:pt idx="3588">1</cx:pt>
          <cx:pt idx="3589">1</cx:pt>
          <cx:pt idx="3590">1</cx:pt>
          <cx:pt idx="3591">1</cx:pt>
          <cx:pt idx="3592">1</cx:pt>
          <cx:pt idx="3593">1</cx:pt>
          <cx:pt idx="3594">1</cx:pt>
          <cx:pt idx="3595">1</cx:pt>
          <cx:pt idx="3596">1</cx:pt>
          <cx:pt idx="3597">1</cx:pt>
          <cx:pt idx="3598">1</cx:pt>
          <cx:pt idx="3599">1</cx:pt>
          <cx:pt idx="3600">1</cx:pt>
          <cx:pt idx="3601">1</cx:pt>
          <cx:pt idx="3602">1</cx:pt>
          <cx:pt idx="3603">1</cx:pt>
          <cx:pt idx="3604">1</cx:pt>
          <cx:pt idx="3605">1</cx:pt>
          <cx:pt idx="3606">1</cx:pt>
          <cx:pt idx="3607">1</cx:pt>
          <cx:pt idx="3608">1</cx:pt>
          <cx:pt idx="3609">1</cx:pt>
          <cx:pt idx="3610">1</cx:pt>
          <cx:pt idx="3611">1</cx:pt>
          <cx:pt idx="3612">1</cx:pt>
          <cx:pt idx="3613">1</cx:pt>
          <cx:pt idx="3614">1</cx:pt>
          <cx:pt idx="3615">1</cx:pt>
          <cx:pt idx="3616">1</cx:pt>
          <cx:pt idx="3617">1</cx:pt>
          <cx:pt idx="3618">1</cx:pt>
          <cx:pt idx="3619">1</cx:pt>
          <cx:pt idx="3620">1</cx:pt>
          <cx:pt idx="3621">1</cx:pt>
          <cx:pt idx="3622">3</cx:pt>
          <cx:pt idx="3623">1</cx:pt>
          <cx:pt idx="3624">1</cx:pt>
          <cx:pt idx="3625">1</cx:pt>
          <cx:pt idx="3626">1</cx:pt>
          <cx:pt idx="3627">1</cx:pt>
          <cx:pt idx="3628">1</cx:pt>
          <cx:pt idx="3629">1</cx:pt>
          <cx:pt idx="3630">1</cx:pt>
          <cx:pt idx="3631">1</cx:pt>
          <cx:pt idx="3632">1</cx:pt>
          <cx:pt idx="3633">1</cx:pt>
          <cx:pt idx="3634">1</cx:pt>
          <cx:pt idx="3635">1</cx:pt>
          <cx:pt idx="3636">1</cx:pt>
          <cx:pt idx="3637">1</cx:pt>
          <cx:pt idx="3638">1</cx:pt>
          <cx:pt idx="3639">1</cx:pt>
          <cx:pt idx="3640">1</cx:pt>
          <cx:pt idx="3641">1</cx:pt>
          <cx:pt idx="3642">1</cx:pt>
          <cx:pt idx="3643">1</cx:pt>
          <cx:pt idx="3644">1</cx:pt>
          <cx:pt idx="3645">1</cx:pt>
          <cx:pt idx="3646">1</cx:pt>
          <cx:pt idx="3647">1</cx:pt>
          <cx:pt idx="3648">1</cx:pt>
          <cx:pt idx="3649">1</cx:pt>
          <cx:pt idx="3650">1</cx:pt>
          <cx:pt idx="3651">1</cx:pt>
          <cx:pt idx="3652">1</cx:pt>
          <cx:pt idx="3653">1</cx:pt>
          <cx:pt idx="3654">1</cx:pt>
          <cx:pt idx="3655">1</cx:pt>
          <cx:pt idx="3656">1</cx:pt>
          <cx:pt idx="3657">1</cx:pt>
          <cx:pt idx="3658">1</cx:pt>
          <cx:pt idx="3659">1</cx:pt>
          <cx:pt idx="3660">1</cx:pt>
          <cx:pt idx="3661">1</cx:pt>
          <cx:pt idx="3662">1</cx:pt>
          <cx:pt idx="3663">1</cx:pt>
          <cx:pt idx="3664">1</cx:pt>
          <cx:pt idx="3665">1</cx:pt>
          <cx:pt idx="3666">1</cx:pt>
          <cx:pt idx="3667">1</cx:pt>
          <cx:pt idx="3668">1</cx:pt>
          <cx:pt idx="3669">1</cx:pt>
          <cx:pt idx="3670">1</cx:pt>
          <cx:pt idx="3671">1</cx:pt>
          <cx:pt idx="3672">1</cx:pt>
          <cx:pt idx="3673">1</cx:pt>
          <cx:pt idx="3674">1</cx:pt>
          <cx:pt idx="3675">1</cx:pt>
          <cx:pt idx="3676">1</cx:pt>
          <cx:pt idx="3677">1</cx:pt>
          <cx:pt idx="3678">1</cx:pt>
          <cx:pt idx="3679">1</cx:pt>
          <cx:pt idx="3680">1</cx:pt>
          <cx:pt idx="3681">1</cx:pt>
          <cx:pt idx="3682">1</cx:pt>
          <cx:pt idx="3683">1</cx:pt>
          <cx:pt idx="3684">1</cx:pt>
          <cx:pt idx="3685">1</cx:pt>
          <cx:pt idx="3686">1</cx:pt>
          <cx:pt idx="3687">1</cx:pt>
          <cx:pt idx="3688">1</cx:pt>
          <cx:pt idx="3689">1</cx:pt>
          <cx:pt idx="3690">1</cx:pt>
          <cx:pt idx="3691">1</cx:pt>
          <cx:pt idx="3692">1</cx:pt>
          <cx:pt idx="3693">1</cx:pt>
          <cx:pt idx="3694">1</cx:pt>
          <cx:pt idx="3695">1</cx:pt>
          <cx:pt idx="3696">1</cx:pt>
          <cx:pt idx="3697">1</cx:pt>
          <cx:pt idx="3698">1</cx:pt>
          <cx:pt idx="3699">1</cx:pt>
          <cx:pt idx="3700">1</cx:pt>
          <cx:pt idx="3701">1</cx:pt>
          <cx:pt idx="3702">1</cx:pt>
          <cx:pt idx="3703">1</cx:pt>
          <cx:pt idx="3704">1</cx:pt>
          <cx:pt idx="3705">1</cx:pt>
          <cx:pt idx="3706">1</cx:pt>
          <cx:pt idx="3707">1</cx:pt>
          <cx:pt idx="3708">1</cx:pt>
          <cx:pt idx="3709">1</cx:pt>
          <cx:pt idx="3710">1</cx:pt>
          <cx:pt idx="3711">1</cx:pt>
          <cx:pt idx="3712">1</cx:pt>
          <cx:pt idx="3713">1</cx:pt>
          <cx:pt idx="3714">1</cx:pt>
          <cx:pt idx="3715">1</cx:pt>
          <cx:pt idx="3716">1</cx:pt>
          <cx:pt idx="3717">1</cx:pt>
          <cx:pt idx="3718">1</cx:pt>
          <cx:pt idx="3719">1</cx:pt>
          <cx:pt idx="3720">1</cx:pt>
          <cx:pt idx="3721">1</cx:pt>
          <cx:pt idx="3722">1</cx:pt>
          <cx:pt idx="3723">1</cx:pt>
          <cx:pt idx="3724">1</cx:pt>
          <cx:pt idx="3725">1</cx:pt>
          <cx:pt idx="3726">1</cx:pt>
          <cx:pt idx="3727">1</cx:pt>
          <cx:pt idx="3728">1</cx:pt>
          <cx:pt idx="3729">1</cx:pt>
          <cx:pt idx="3730">1</cx:pt>
          <cx:pt idx="3731">1</cx:pt>
          <cx:pt idx="3732">1</cx:pt>
          <cx:pt idx="3733">1</cx:pt>
          <cx:pt idx="3734">1</cx:pt>
          <cx:pt idx="3735">1</cx:pt>
          <cx:pt idx="3736">1</cx:pt>
          <cx:pt idx="3737">1</cx:pt>
          <cx:pt idx="3738">1</cx:pt>
          <cx:pt idx="3739">1</cx:pt>
          <cx:pt idx="3740">1</cx:pt>
          <cx:pt idx="3741">1</cx:pt>
          <cx:pt idx="3742">1</cx:pt>
          <cx:pt idx="3743">1</cx:pt>
          <cx:pt idx="3744">1</cx:pt>
          <cx:pt idx="3745">1</cx:pt>
          <cx:pt idx="3746">1</cx:pt>
          <cx:pt idx="3747">1</cx:pt>
          <cx:pt idx="3748">1</cx:pt>
          <cx:pt idx="3749">1</cx:pt>
          <cx:pt idx="3750">1</cx:pt>
          <cx:pt idx="3751">1</cx:pt>
          <cx:pt idx="3752">1</cx:pt>
          <cx:pt idx="3753">1</cx:pt>
          <cx:pt idx="3754">1</cx:pt>
          <cx:pt idx="3755">1</cx:pt>
          <cx:pt idx="3756">1</cx:pt>
          <cx:pt idx="3757">1</cx:pt>
          <cx:pt idx="3758">1</cx:pt>
          <cx:pt idx="3759">1</cx:pt>
          <cx:pt idx="3760">1</cx:pt>
          <cx:pt idx="3761">1</cx:pt>
          <cx:pt idx="3762">1</cx:pt>
          <cx:pt idx="3763">1</cx:pt>
          <cx:pt idx="3764">1</cx:pt>
          <cx:pt idx="3765">1</cx:pt>
          <cx:pt idx="3766">1</cx:pt>
          <cx:pt idx="3767">1</cx:pt>
          <cx:pt idx="3768">1</cx:pt>
          <cx:pt idx="3769">1</cx:pt>
          <cx:pt idx="3770">1</cx:pt>
          <cx:pt idx="3771">1</cx:pt>
          <cx:pt idx="3772">1</cx:pt>
          <cx:pt idx="3773">1</cx:pt>
          <cx:pt idx="3774">1</cx:pt>
          <cx:pt idx="3775">1</cx:pt>
          <cx:pt idx="3776">1</cx:pt>
          <cx:pt idx="3777">1</cx:pt>
          <cx:pt idx="3778">1</cx:pt>
          <cx:pt idx="3779">1</cx:pt>
          <cx:pt idx="3780">1</cx:pt>
          <cx:pt idx="3781">1</cx:pt>
          <cx:pt idx="3782">1</cx:pt>
          <cx:pt idx="3783">1</cx:pt>
          <cx:pt idx="3784">1</cx:pt>
          <cx:pt idx="3785">1</cx:pt>
          <cx:pt idx="3786">1</cx:pt>
          <cx:pt idx="3787">1</cx:pt>
          <cx:pt idx="3788">1</cx:pt>
          <cx:pt idx="3789">1</cx:pt>
          <cx:pt idx="3790">1</cx:pt>
          <cx:pt idx="3791">1</cx:pt>
          <cx:pt idx="3792">1</cx:pt>
          <cx:pt idx="3793">1</cx:pt>
          <cx:pt idx="3794">1</cx:pt>
          <cx:pt idx="3795">1</cx:pt>
          <cx:pt idx="3796">1</cx:pt>
          <cx:pt idx="3797">1</cx:pt>
          <cx:pt idx="3798">1</cx:pt>
          <cx:pt idx="3799">1</cx:pt>
          <cx:pt idx="3800">1</cx:pt>
          <cx:pt idx="3801">1</cx:pt>
          <cx:pt idx="3802">1</cx:pt>
          <cx:pt idx="3803">1</cx:pt>
          <cx:pt idx="3804">1</cx:pt>
          <cx:pt idx="3805">1</cx:pt>
          <cx:pt idx="3806">1</cx:pt>
          <cx:pt idx="3807">1</cx:pt>
          <cx:pt idx="3808">1</cx:pt>
          <cx:pt idx="3809">1</cx:pt>
          <cx:pt idx="3810">1</cx:pt>
          <cx:pt idx="3811">1</cx:pt>
          <cx:pt idx="3812">1</cx:pt>
          <cx:pt idx="3813">1</cx:pt>
          <cx:pt idx="3814">1</cx:pt>
          <cx:pt idx="3815">1</cx:pt>
          <cx:pt idx="3816">1</cx:pt>
          <cx:pt idx="3817">1</cx:pt>
          <cx:pt idx="3818">3</cx:pt>
          <cx:pt idx="3819">1</cx:pt>
          <cx:pt idx="3820">1</cx:pt>
          <cx:pt idx="3821">1</cx:pt>
          <cx:pt idx="3822">1</cx:pt>
          <cx:pt idx="3823">1</cx:pt>
          <cx:pt idx="3824">1</cx:pt>
          <cx:pt idx="3825">1</cx:pt>
          <cx:pt idx="3826">1</cx:pt>
          <cx:pt idx="3827">1</cx:pt>
          <cx:pt idx="3828">1</cx:pt>
          <cx:pt idx="3829">1</cx:pt>
          <cx:pt idx="3830">3</cx:pt>
          <cx:pt idx="3831">1</cx:pt>
          <cx:pt idx="3832">1</cx:pt>
          <cx:pt idx="3833">1</cx:pt>
          <cx:pt idx="3834">1</cx:pt>
          <cx:pt idx="3835">1</cx:pt>
          <cx:pt idx="3836">1</cx:pt>
          <cx:pt idx="3837">1</cx:pt>
          <cx:pt idx="3838">1</cx:pt>
          <cx:pt idx="3839">1</cx:pt>
          <cx:pt idx="3840">1</cx:pt>
          <cx:pt idx="3841">1</cx:pt>
          <cx:pt idx="3842">1</cx:pt>
          <cx:pt idx="3843">1</cx:pt>
          <cx:pt idx="3844">1</cx:pt>
          <cx:pt idx="3845">1</cx:pt>
          <cx:pt idx="3846">1</cx:pt>
          <cx:pt idx="3847">1</cx:pt>
          <cx:pt idx="3848">1</cx:pt>
          <cx:pt idx="3849">1</cx:pt>
          <cx:pt idx="3850">1</cx:pt>
          <cx:pt idx="3851">1</cx:pt>
          <cx:pt idx="3852">1</cx:pt>
          <cx:pt idx="3853">1</cx:pt>
          <cx:pt idx="3854">1</cx:pt>
          <cx:pt idx="3855">1</cx:pt>
          <cx:pt idx="3856">1</cx:pt>
          <cx:pt idx="3857">1</cx:pt>
          <cx:pt idx="3858">1</cx:pt>
          <cx:pt idx="3859">1</cx:pt>
          <cx:pt idx="3860">1</cx:pt>
          <cx:pt idx="3861">1</cx:pt>
          <cx:pt idx="3862">1</cx:pt>
          <cx:pt idx="3863">1</cx:pt>
          <cx:pt idx="3864">1</cx:pt>
          <cx:pt idx="3865">1</cx:pt>
          <cx:pt idx="3866">1</cx:pt>
          <cx:pt idx="3867">1</cx:pt>
          <cx:pt idx="3868">1</cx:pt>
          <cx:pt idx="3869">1</cx:pt>
          <cx:pt idx="3870">1</cx:pt>
          <cx:pt idx="3871">1</cx:pt>
          <cx:pt idx="3872">1</cx:pt>
          <cx:pt idx="3873">1</cx:pt>
          <cx:pt idx="3874">1</cx:pt>
          <cx:pt idx="3875">1</cx:pt>
          <cx:pt idx="3876">1</cx:pt>
          <cx:pt idx="3877">1</cx:pt>
          <cx:pt idx="3878">1</cx:pt>
          <cx:pt idx="3879">1</cx:pt>
          <cx:pt idx="3880">1</cx:pt>
          <cx:pt idx="3881">1</cx:pt>
          <cx:pt idx="3882">1</cx:pt>
          <cx:pt idx="3883">1</cx:pt>
          <cx:pt idx="3884">1</cx:pt>
          <cx:pt idx="3885">1</cx:pt>
          <cx:pt idx="3886">1</cx:pt>
          <cx:pt idx="3887">1</cx:pt>
          <cx:pt idx="3888">1</cx:pt>
          <cx:pt idx="3889">1</cx:pt>
          <cx:pt idx="3890">1</cx:pt>
          <cx:pt idx="3891">1</cx:pt>
          <cx:pt idx="3892">1</cx:pt>
          <cx:pt idx="3893">1</cx:pt>
          <cx:pt idx="3894">1</cx:pt>
          <cx:pt idx="3895">1</cx:pt>
          <cx:pt idx="3896">1</cx:pt>
          <cx:pt idx="3897">1</cx:pt>
          <cx:pt idx="3898">1</cx:pt>
          <cx:pt idx="3899">1</cx:pt>
          <cx:pt idx="3900">1</cx:pt>
          <cx:pt idx="3901">1</cx:pt>
          <cx:pt idx="3902">1</cx:pt>
          <cx:pt idx="3903">1</cx:pt>
          <cx:pt idx="3904">1</cx:pt>
          <cx:pt idx="3905">1</cx:pt>
          <cx:pt idx="3906">1</cx:pt>
          <cx:pt idx="3907">1</cx:pt>
          <cx:pt idx="3908">1</cx:pt>
          <cx:pt idx="3909">1</cx:pt>
          <cx:pt idx="3910">1</cx:pt>
          <cx:pt idx="3911">1</cx:pt>
          <cx:pt idx="3912">1</cx:pt>
          <cx:pt idx="3913">1</cx:pt>
          <cx:pt idx="3914">1</cx:pt>
          <cx:pt idx="3915">1</cx:pt>
          <cx:pt idx="3916">1</cx:pt>
          <cx:pt idx="3917">1</cx:pt>
          <cx:pt idx="3918">1</cx:pt>
          <cx:pt idx="3919">1</cx:pt>
          <cx:pt idx="3920">3</cx:pt>
          <cx:pt idx="3921">1</cx:pt>
          <cx:pt idx="3922">1</cx:pt>
          <cx:pt idx="3923">1</cx:pt>
          <cx:pt idx="3924">1</cx:pt>
          <cx:pt idx="3925">1</cx:pt>
          <cx:pt idx="3926">1</cx:pt>
          <cx:pt idx="3927">1</cx:pt>
          <cx:pt idx="3928">1</cx:pt>
          <cx:pt idx="3929">1</cx:pt>
          <cx:pt idx="3930">1</cx:pt>
          <cx:pt idx="3931">1</cx:pt>
          <cx:pt idx="3932">1</cx:pt>
          <cx:pt idx="3933">1</cx:pt>
          <cx:pt idx="3934">1</cx:pt>
          <cx:pt idx="3935">1</cx:pt>
          <cx:pt idx="3936">1</cx:pt>
          <cx:pt idx="3937">1</cx:pt>
          <cx:pt idx="3938">1</cx:pt>
          <cx:pt idx="3939">1</cx:pt>
          <cx:pt idx="3940">1</cx:pt>
          <cx:pt idx="3941">1</cx:pt>
          <cx:pt idx="3942">1</cx:pt>
          <cx:pt idx="3943">1</cx:pt>
          <cx:pt idx="3944">1</cx:pt>
          <cx:pt idx="3945">1</cx:pt>
          <cx:pt idx="3946">1</cx:pt>
          <cx:pt idx="3947">1</cx:pt>
          <cx:pt idx="3948">1</cx:pt>
          <cx:pt idx="3949">1</cx:pt>
          <cx:pt idx="3950">1</cx:pt>
          <cx:pt idx="3951">1</cx:pt>
          <cx:pt idx="3952">1</cx:pt>
          <cx:pt idx="3953">1</cx:pt>
          <cx:pt idx="3954">1</cx:pt>
          <cx:pt idx="3955">1</cx:pt>
          <cx:pt idx="3956">1</cx:pt>
          <cx:pt idx="3957">1</cx:pt>
          <cx:pt idx="3958">1</cx:pt>
          <cx:pt idx="3959">1</cx:pt>
          <cx:pt idx="3960">1</cx:pt>
          <cx:pt idx="3961">1</cx:pt>
          <cx:pt idx="3962">1</cx:pt>
          <cx:pt idx="3963">1</cx:pt>
          <cx:pt idx="3964">1</cx:pt>
          <cx:pt idx="3965">1</cx:pt>
          <cx:pt idx="3966">1</cx:pt>
          <cx:pt idx="3967">1</cx:pt>
          <cx:pt idx="3968">3</cx:pt>
          <cx:pt idx="3969">1</cx:pt>
          <cx:pt idx="3970">1</cx:pt>
          <cx:pt idx="3971">1</cx:pt>
          <cx:pt idx="3972">1</cx:pt>
          <cx:pt idx="3973">1</cx:pt>
          <cx:pt idx="3974">1</cx:pt>
          <cx:pt idx="3975">1</cx:pt>
          <cx:pt idx="3976">1</cx:pt>
          <cx:pt idx="3977">3</cx:pt>
          <cx:pt idx="3978">1</cx:pt>
          <cx:pt idx="3979">1</cx:pt>
          <cx:pt idx="3980">1</cx:pt>
          <cx:pt idx="3981">1</cx:pt>
          <cx:pt idx="3982">1</cx:pt>
          <cx:pt idx="3983">1</cx:pt>
          <cx:pt idx="3984">1</cx:pt>
          <cx:pt idx="3985">1</cx:pt>
          <cx:pt idx="3986">1</cx:pt>
          <cx:pt idx="3987">1</cx:pt>
          <cx:pt idx="3988">1</cx:pt>
          <cx:pt idx="3989">1</cx:pt>
          <cx:pt idx="3990">1</cx:pt>
          <cx:pt idx="3991">1</cx:pt>
          <cx:pt idx="3992">1</cx:pt>
          <cx:pt idx="3993">3</cx:pt>
          <cx:pt idx="3994">1</cx:pt>
          <cx:pt idx="3995">1</cx:pt>
          <cx:pt idx="3996">1</cx:pt>
          <cx:pt idx="3997">1</cx:pt>
          <cx:pt idx="3998">1</cx:pt>
          <cx:pt idx="3999">1</cx:pt>
          <cx:pt idx="4000">1</cx:pt>
          <cx:pt idx="4001">1</cx:pt>
          <cx:pt idx="4002">1</cx:pt>
          <cx:pt idx="4003">3</cx:pt>
          <cx:pt idx="4004">1</cx:pt>
          <cx:pt idx="4005">1</cx:pt>
          <cx:pt idx="4006">1</cx:pt>
          <cx:pt idx="4007">1</cx:pt>
          <cx:pt idx="4008">1</cx:pt>
          <cx:pt idx="4009">1</cx:pt>
          <cx:pt idx="4010">1</cx:pt>
          <cx:pt idx="4011">1</cx:pt>
          <cx:pt idx="4012">1</cx:pt>
          <cx:pt idx="4013">1</cx:pt>
          <cx:pt idx="4014">1</cx:pt>
          <cx:pt idx="4015">1</cx:pt>
          <cx:pt idx="4016">1</cx:pt>
          <cx:pt idx="4017">1</cx:pt>
          <cx:pt idx="4018">1</cx:pt>
          <cx:pt idx="4019">1</cx:pt>
          <cx:pt idx="4020">1</cx:pt>
          <cx:pt idx="4021">1</cx:pt>
          <cx:pt idx="4022">1</cx:pt>
          <cx:pt idx="4023">3</cx:pt>
          <cx:pt idx="4024">1</cx:pt>
          <cx:pt idx="4025">1</cx:pt>
          <cx:pt idx="4026">1</cx:pt>
          <cx:pt idx="4027">1</cx:pt>
          <cx:pt idx="4028">1</cx:pt>
          <cx:pt idx="4029">1</cx:pt>
          <cx:pt idx="4030">1</cx:pt>
          <cx:pt idx="4031">1</cx:pt>
          <cx:pt idx="4032">1</cx:pt>
          <cx:pt idx="4033">1</cx:pt>
          <cx:pt idx="4034">1</cx:pt>
          <cx:pt idx="4035">1</cx:pt>
          <cx:pt idx="4036">1</cx:pt>
          <cx:pt idx="4037">1</cx:pt>
          <cx:pt idx="4038">1</cx:pt>
          <cx:pt idx="4039">1</cx:pt>
          <cx:pt idx="4040">1</cx:pt>
          <cx:pt idx="4041">1</cx:pt>
          <cx:pt idx="4042">1</cx:pt>
          <cx:pt idx="4043">1</cx:pt>
          <cx:pt idx="4044">1</cx:pt>
          <cx:pt idx="4045">1</cx:pt>
          <cx:pt idx="4046">1</cx:pt>
          <cx:pt idx="4047">1</cx:pt>
          <cx:pt idx="4048">1</cx:pt>
          <cx:pt idx="4049">1</cx:pt>
          <cx:pt idx="4050">1</cx:pt>
          <cx:pt idx="4051">1</cx:pt>
          <cx:pt idx="4052">1</cx:pt>
          <cx:pt idx="4053">1</cx:pt>
          <cx:pt idx="4054">1</cx:pt>
          <cx:pt idx="4055">1</cx:pt>
          <cx:pt idx="4056">1</cx:pt>
          <cx:pt idx="4057">1</cx:pt>
          <cx:pt idx="4058">1</cx:pt>
          <cx:pt idx="4059">1</cx:pt>
          <cx:pt idx="4060">1</cx:pt>
          <cx:pt idx="4061">3</cx:pt>
          <cx:pt idx="4062">1</cx:pt>
          <cx:pt idx="4063">1</cx:pt>
          <cx:pt idx="4064">1</cx:pt>
          <cx:pt idx="4065">1</cx:pt>
          <cx:pt idx="4066">1</cx:pt>
          <cx:pt idx="4067">1</cx:pt>
          <cx:pt idx="4068">1</cx:pt>
          <cx:pt idx="4069">1</cx:pt>
          <cx:pt idx="4070">1</cx:pt>
          <cx:pt idx="4071">1</cx:pt>
          <cx:pt idx="4072">1</cx:pt>
          <cx:pt idx="4073">1</cx:pt>
          <cx:pt idx="4074">1</cx:pt>
          <cx:pt idx="4075">1</cx:pt>
          <cx:pt idx="4076">1</cx:pt>
          <cx:pt idx="4077">1</cx:pt>
          <cx:pt idx="4078">1</cx:pt>
          <cx:pt idx="4079">1</cx:pt>
          <cx:pt idx="4080">1</cx:pt>
          <cx:pt idx="4081">1</cx:pt>
          <cx:pt idx="4082">1</cx:pt>
          <cx:pt idx="4083">1</cx:pt>
          <cx:pt idx="4084">1</cx:pt>
          <cx:pt idx="4085">1</cx:pt>
          <cx:pt idx="4086">1</cx:pt>
          <cx:pt idx="4087">1</cx:pt>
          <cx:pt idx="4088">1</cx:pt>
          <cx:pt idx="4089">1</cx:pt>
          <cx:pt idx="4090">1</cx:pt>
          <cx:pt idx="4091">1</cx:pt>
          <cx:pt idx="4092">1</cx:pt>
          <cx:pt idx="4093">1</cx:pt>
          <cx:pt idx="4094">1</cx:pt>
          <cx:pt idx="4095">1</cx:pt>
          <cx:pt idx="4096">1</cx:pt>
          <cx:pt idx="4097">1</cx:pt>
          <cx:pt idx="4098">1</cx:pt>
          <cx:pt idx="4099">1</cx:pt>
          <cx:pt idx="4100">1</cx:pt>
          <cx:pt idx="4101">1</cx:pt>
          <cx:pt idx="4102">1</cx:pt>
          <cx:pt idx="4103">1</cx:pt>
          <cx:pt idx="4104">1</cx:pt>
          <cx:pt idx="4105">1</cx:pt>
          <cx:pt idx="4106">1</cx:pt>
          <cx:pt idx="4107">1</cx:pt>
          <cx:pt idx="4108">1</cx:pt>
          <cx:pt idx="4109">1</cx:pt>
          <cx:pt idx="4110">1</cx:pt>
          <cx:pt idx="4111">1</cx:pt>
          <cx:pt idx="4112">1</cx:pt>
          <cx:pt idx="4113">1</cx:pt>
          <cx:pt idx="4114">1</cx:pt>
          <cx:pt idx="4115">3</cx:pt>
          <cx:pt idx="4116">1</cx:pt>
          <cx:pt idx="4117">1</cx:pt>
          <cx:pt idx="4118">1</cx:pt>
          <cx:pt idx="4119">1</cx:pt>
          <cx:pt idx="4120">1</cx:pt>
          <cx:pt idx="4121">1</cx:pt>
          <cx:pt idx="4122">1</cx:pt>
          <cx:pt idx="4123">1</cx:pt>
          <cx:pt idx="4124">3</cx:pt>
          <cx:pt idx="4125">1</cx:pt>
          <cx:pt idx="4126">1</cx:pt>
          <cx:pt idx="4127">1</cx:pt>
          <cx:pt idx="4128">1</cx:pt>
          <cx:pt idx="4129">1</cx:pt>
          <cx:pt idx="4130">1</cx:pt>
          <cx:pt idx="4131">1</cx:pt>
          <cx:pt idx="4132">1</cx:pt>
          <cx:pt idx="4133">1</cx:pt>
          <cx:pt idx="4134">1</cx:pt>
          <cx:pt idx="4135">1</cx:pt>
          <cx:pt idx="4136">1</cx:pt>
          <cx:pt idx="4137">1</cx:pt>
          <cx:pt idx="4138">1</cx:pt>
          <cx:pt idx="4139">1</cx:pt>
          <cx:pt idx="4140">1</cx:pt>
          <cx:pt idx="4141">1</cx:pt>
          <cx:pt idx="4142">1</cx:pt>
          <cx:pt idx="4143">1</cx:pt>
          <cx:pt idx="4144">1</cx:pt>
          <cx:pt idx="4145">1</cx:pt>
          <cx:pt idx="4146">1</cx:pt>
          <cx:pt idx="4147">1</cx:pt>
          <cx:pt idx="4148">1</cx:pt>
          <cx:pt idx="4149">1</cx:pt>
          <cx:pt idx="4150">1</cx:pt>
          <cx:pt idx="4151">1</cx:pt>
          <cx:pt idx="4152">1</cx:pt>
          <cx:pt idx="4153">1</cx:pt>
          <cx:pt idx="4154">1</cx:pt>
          <cx:pt idx="4155">1</cx:pt>
          <cx:pt idx="4156">1</cx:pt>
          <cx:pt idx="4157">1</cx:pt>
          <cx:pt idx="4158">1</cx:pt>
          <cx:pt idx="4159">1</cx:pt>
          <cx:pt idx="4160">1</cx:pt>
          <cx:pt idx="4161">1</cx:pt>
          <cx:pt idx="4162">1</cx:pt>
          <cx:pt idx="4163">1</cx:pt>
          <cx:pt idx="4164">1</cx:pt>
          <cx:pt idx="4165">1</cx:pt>
          <cx:pt idx="4166">1</cx:pt>
          <cx:pt idx="4167">1</cx:pt>
          <cx:pt idx="4168">1</cx:pt>
          <cx:pt idx="4169">1</cx:pt>
          <cx:pt idx="4170">1</cx:pt>
          <cx:pt idx="4171">1</cx:pt>
          <cx:pt idx="4172">1</cx:pt>
          <cx:pt idx="4173">1</cx:pt>
          <cx:pt idx="4174">1</cx:pt>
          <cx:pt idx="4175">1</cx:pt>
          <cx:pt idx="4176">1</cx:pt>
          <cx:pt idx="4177">1</cx:pt>
          <cx:pt idx="4178">1</cx:pt>
          <cx:pt idx="4179">1</cx:pt>
          <cx:pt idx="4180">1</cx:pt>
          <cx:pt idx="4181">1</cx:pt>
          <cx:pt idx="4182">1</cx:pt>
          <cx:pt idx="4183">1</cx:pt>
          <cx:pt idx="4184">1</cx:pt>
          <cx:pt idx="4185">1</cx:pt>
          <cx:pt idx="4186">1</cx:pt>
          <cx:pt idx="4187">1</cx:pt>
          <cx:pt idx="4188">1</cx:pt>
          <cx:pt idx="4189">1</cx:pt>
          <cx:pt idx="4190">1</cx:pt>
          <cx:pt idx="4191">1</cx:pt>
          <cx:pt idx="4192">3</cx:pt>
          <cx:pt idx="4193">1</cx:pt>
          <cx:pt idx="4194">1</cx:pt>
          <cx:pt idx="4195">1</cx:pt>
          <cx:pt idx="4196">1</cx:pt>
          <cx:pt idx="4197">1</cx:pt>
          <cx:pt idx="4198">1</cx:pt>
          <cx:pt idx="4199">1</cx:pt>
          <cx:pt idx="4200">1</cx:pt>
          <cx:pt idx="4201">3</cx:pt>
          <cx:pt idx="4202">1</cx:pt>
          <cx:pt idx="4203">1</cx:pt>
          <cx:pt idx="4204">1</cx:pt>
          <cx:pt idx="4205">1</cx:pt>
          <cx:pt idx="4206">1</cx:pt>
          <cx:pt idx="4207">1</cx:pt>
          <cx:pt idx="4208">1</cx:pt>
          <cx:pt idx="4209">1</cx:pt>
          <cx:pt idx="4210">3</cx:pt>
          <cx:pt idx="4211">1</cx:pt>
          <cx:pt idx="4212">1</cx:pt>
          <cx:pt idx="4213">1</cx:pt>
          <cx:pt idx="4214">1</cx:pt>
          <cx:pt idx="4215">1</cx:pt>
          <cx:pt idx="4216">1</cx:pt>
          <cx:pt idx="4217">1</cx:pt>
          <cx:pt idx="4218">1</cx:pt>
          <cx:pt idx="4219">1</cx:pt>
          <cx:pt idx="4220">1</cx:pt>
          <cx:pt idx="4221">1</cx:pt>
          <cx:pt idx="4222">3</cx:pt>
          <cx:pt idx="4223">1</cx:pt>
          <cx:pt idx="4224">1</cx:pt>
          <cx:pt idx="4225">1</cx:pt>
          <cx:pt idx="4226">1</cx:pt>
          <cx:pt idx="4227">1</cx:pt>
          <cx:pt idx="4228">1</cx:pt>
          <cx:pt idx="4229">1</cx:pt>
          <cx:pt idx="4230">1</cx:pt>
          <cx:pt idx="4231">1</cx:pt>
          <cx:pt idx="4232">1</cx:pt>
          <cx:pt idx="4233">3</cx:pt>
          <cx:pt idx="4234">1</cx:pt>
          <cx:pt idx="4235">1</cx:pt>
          <cx:pt idx="4236">1</cx:pt>
          <cx:pt idx="4237">1</cx:pt>
          <cx:pt idx="4238">1</cx:pt>
          <cx:pt idx="4239">1</cx:pt>
          <cx:pt idx="4240">1</cx:pt>
          <cx:pt idx="4241">1</cx:pt>
          <cx:pt idx="4242">1</cx:pt>
          <cx:pt idx="4243">1</cx:pt>
          <cx:pt idx="4244">1</cx:pt>
          <cx:pt idx="4245">1</cx:pt>
          <cx:pt idx="4246">1</cx:pt>
          <cx:pt idx="4247">1</cx:pt>
          <cx:pt idx="4248">1</cx:pt>
          <cx:pt idx="4249">3</cx:pt>
          <cx:pt idx="4250">1</cx:pt>
          <cx:pt idx="4251">1</cx:pt>
          <cx:pt idx="4252">1</cx:pt>
          <cx:pt idx="4253">1</cx:pt>
          <cx:pt idx="4254">1</cx:pt>
          <cx:pt idx="4255">1</cx:pt>
          <cx:pt idx="4256">1</cx:pt>
          <cx:pt idx="4257">1</cx:pt>
          <cx:pt idx="4258">1</cx:pt>
          <cx:pt idx="4259">1</cx:pt>
          <cx:pt idx="4260">1</cx:pt>
          <cx:pt idx="4261">1</cx:pt>
          <cx:pt idx="4262">1</cx:pt>
          <cx:pt idx="4263">1</cx:pt>
          <cx:pt idx="4264">1</cx:pt>
          <cx:pt idx="4265">1</cx:pt>
          <cx:pt idx="4266">1</cx:pt>
          <cx:pt idx="4267">1</cx:pt>
          <cx:pt idx="4268">3</cx:pt>
          <cx:pt idx="4269">1</cx:pt>
          <cx:pt idx="4270">1</cx:pt>
          <cx:pt idx="4271">1</cx:pt>
          <cx:pt idx="4272">1</cx:pt>
          <cx:pt idx="4273">1</cx:pt>
          <cx:pt idx="4274">1</cx:pt>
          <cx:pt idx="4275">1</cx:pt>
          <cx:pt idx="4276">1</cx:pt>
          <cx:pt idx="4277">1</cx:pt>
          <cx:pt idx="4278">1</cx:pt>
          <cx:pt idx="4279">1</cx:pt>
          <cx:pt idx="4280">1</cx:pt>
          <cx:pt idx="4281">1</cx:pt>
          <cx:pt idx="4282">1</cx:pt>
          <cx:pt idx="4283">1</cx:pt>
          <cx:pt idx="4284">1</cx:pt>
          <cx:pt idx="4285">1</cx:pt>
          <cx:pt idx="4286">1</cx:pt>
          <cx:pt idx="4287">1</cx:pt>
          <cx:pt idx="4288">1</cx:pt>
          <cx:pt idx="4289">1</cx:pt>
          <cx:pt idx="4290">1</cx:pt>
          <cx:pt idx="4291">1</cx:pt>
          <cx:pt idx="4292">1</cx:pt>
          <cx:pt idx="4293">1</cx:pt>
          <cx:pt idx="4294">1</cx:pt>
          <cx:pt idx="4295">1</cx:pt>
          <cx:pt idx="4296">1</cx:pt>
          <cx:pt idx="4297">1</cx:pt>
          <cx:pt idx="4298">1</cx:pt>
          <cx:pt idx="4299">1</cx:pt>
          <cx:pt idx="4300">1</cx:pt>
          <cx:pt idx="4301">1</cx:pt>
          <cx:pt idx="4302">1</cx:pt>
          <cx:pt idx="4303">1</cx:pt>
          <cx:pt idx="4304">1</cx:pt>
          <cx:pt idx="4305">1</cx:pt>
          <cx:pt idx="4306">1</cx:pt>
          <cx:pt idx="4307">1</cx:pt>
          <cx:pt idx="4308">1</cx:pt>
          <cx:pt idx="4309">1</cx:pt>
          <cx:pt idx="4310">1</cx:pt>
          <cx:pt idx="4311">1</cx:pt>
          <cx:pt idx="4312">1</cx:pt>
          <cx:pt idx="4313">1</cx:pt>
          <cx:pt idx="4314">1</cx:pt>
          <cx:pt idx="4315">1</cx:pt>
          <cx:pt idx="4316">1</cx:pt>
          <cx:pt idx="4317">3</cx:pt>
          <cx:pt idx="4318">1</cx:pt>
          <cx:pt idx="4319">1</cx:pt>
          <cx:pt idx="4320">1</cx:pt>
          <cx:pt idx="4321">1</cx:pt>
          <cx:pt idx="4322">1</cx:pt>
          <cx:pt idx="4323">1</cx:pt>
          <cx:pt idx="4324">1</cx:pt>
          <cx:pt idx="4325">1</cx:pt>
          <cx:pt idx="4326">1</cx:pt>
          <cx:pt idx="4327">1</cx:pt>
          <cx:pt idx="4328">1</cx:pt>
          <cx:pt idx="4329">3</cx:pt>
          <cx:pt idx="4330">1</cx:pt>
          <cx:pt idx="4331">1</cx:pt>
          <cx:pt idx="4332">1</cx:pt>
          <cx:pt idx="4333">1</cx:pt>
          <cx:pt idx="4334">1</cx:pt>
          <cx:pt idx="4335">1</cx:pt>
          <cx:pt idx="4336">1</cx:pt>
          <cx:pt idx="4337">1</cx:pt>
          <cx:pt idx="4338">1</cx:pt>
          <cx:pt idx="4339">1</cx:pt>
          <cx:pt idx="4340">1</cx:pt>
          <cx:pt idx="4341">1</cx:pt>
          <cx:pt idx="4342">1</cx:pt>
          <cx:pt idx="4343">1</cx:pt>
          <cx:pt idx="4344">1</cx:pt>
          <cx:pt idx="4345">1</cx:pt>
          <cx:pt idx="4346">1</cx:pt>
          <cx:pt idx="4347">1</cx:pt>
          <cx:pt idx="4348">1</cx:pt>
          <cx:pt idx="4349">1</cx:pt>
          <cx:pt idx="4350">1</cx:pt>
          <cx:pt idx="4351">1</cx:pt>
          <cx:pt idx="4352">1</cx:pt>
          <cx:pt idx="4353">1</cx:pt>
          <cx:pt idx="4354">1</cx:pt>
          <cx:pt idx="4355">1</cx:pt>
          <cx:pt idx="4356">1</cx:pt>
          <cx:pt idx="4357">1</cx:pt>
          <cx:pt idx="4358">1</cx:pt>
          <cx:pt idx="4359">1</cx:pt>
          <cx:pt idx="4360">1</cx:pt>
          <cx:pt idx="4361">1</cx:pt>
          <cx:pt idx="4362">3</cx:pt>
          <cx:pt idx="4363">1</cx:pt>
          <cx:pt idx="4364">1</cx:pt>
          <cx:pt idx="4365">1</cx:pt>
          <cx:pt idx="4366">1</cx:pt>
          <cx:pt idx="4367">1</cx:pt>
          <cx:pt idx="4368">1</cx:pt>
          <cx:pt idx="4369">1</cx:pt>
          <cx:pt idx="4370">1</cx:pt>
          <cx:pt idx="4371">1</cx:pt>
          <cx:pt idx="4372">1</cx:pt>
          <cx:pt idx="4373">1</cx:pt>
          <cx:pt idx="4374">1</cx:pt>
          <cx:pt idx="4375">3</cx:pt>
          <cx:pt idx="4376">1</cx:pt>
          <cx:pt idx="4377">1</cx:pt>
          <cx:pt idx="4378">1</cx:pt>
          <cx:pt idx="4379">1</cx:pt>
          <cx:pt idx="4380">1</cx:pt>
          <cx:pt idx="4381">1</cx:pt>
          <cx:pt idx="4382">1</cx:pt>
          <cx:pt idx="4383">1</cx:pt>
          <cx:pt idx="4384">1</cx:pt>
          <cx:pt idx="4385">1</cx:pt>
          <cx:pt idx="4386">1</cx:pt>
          <cx:pt idx="4387">1</cx:pt>
          <cx:pt idx="4388">1</cx:pt>
          <cx:pt idx="4389">1</cx:pt>
          <cx:pt idx="4390">1</cx:pt>
          <cx:pt idx="4391">1</cx:pt>
          <cx:pt idx="4392">1</cx:pt>
          <cx:pt idx="4393">1</cx:pt>
          <cx:pt idx="4394">1</cx:pt>
          <cx:pt idx="4395">1</cx:pt>
          <cx:pt idx="4396">1</cx:pt>
          <cx:pt idx="4397">1</cx:pt>
          <cx:pt idx="4398">1</cx:pt>
          <cx:pt idx="4399">1</cx:pt>
          <cx:pt idx="4400">1</cx:pt>
          <cx:pt idx="4401">1</cx:pt>
          <cx:pt idx="4402">1</cx:pt>
          <cx:pt idx="4403">1</cx:pt>
          <cx:pt idx="4404">1</cx:pt>
          <cx:pt idx="4405">1</cx:pt>
          <cx:pt idx="4406">1</cx:pt>
          <cx:pt idx="4407">1</cx:pt>
          <cx:pt idx="4408">1</cx:pt>
          <cx:pt idx="4409">1</cx:pt>
          <cx:pt idx="4410">1</cx:pt>
          <cx:pt idx="4411">1</cx:pt>
          <cx:pt idx="4412">1</cx:pt>
          <cx:pt idx="4413">1</cx:pt>
          <cx:pt idx="4414">1</cx:pt>
          <cx:pt idx="4415">1</cx:pt>
          <cx:pt idx="4416">1</cx:pt>
          <cx:pt idx="4417">1</cx:pt>
          <cx:pt idx="4418">1</cx:pt>
          <cx:pt idx="4419">1</cx:pt>
          <cx:pt idx="4420">1</cx:pt>
          <cx:pt idx="4421">3</cx:pt>
          <cx:pt idx="4422">1</cx:pt>
          <cx:pt idx="4423">1</cx:pt>
          <cx:pt idx="4424">1</cx:pt>
          <cx:pt idx="4425">1</cx:pt>
          <cx:pt idx="4426">1</cx:pt>
          <cx:pt idx="4427">1</cx:pt>
          <cx:pt idx="4428">1</cx:pt>
          <cx:pt idx="4429">1</cx:pt>
          <cx:pt idx="4430">1</cx:pt>
          <cx:pt idx="4431">1</cx:pt>
          <cx:pt idx="4432">1</cx:pt>
          <cx:pt idx="4433">1</cx:pt>
          <cx:pt idx="4434">1</cx:pt>
          <cx:pt idx="4435">1</cx:pt>
          <cx:pt idx="4436">1</cx:pt>
          <cx:pt idx="4437">1</cx:pt>
          <cx:pt idx="4438">1</cx:pt>
          <cx:pt idx="4439">1</cx:pt>
          <cx:pt idx="4440">1</cx:pt>
          <cx:pt idx="4441">1</cx:pt>
          <cx:pt idx="4442">1</cx:pt>
          <cx:pt idx="4443">1</cx:pt>
          <cx:pt idx="4444">1</cx:pt>
          <cx:pt idx="4445">1</cx:pt>
          <cx:pt idx="4446">1</cx:pt>
          <cx:pt idx="4447">1</cx:pt>
          <cx:pt idx="4448">1</cx:pt>
          <cx:pt idx="4449">1</cx:pt>
          <cx:pt idx="4450">1</cx:pt>
          <cx:pt idx="4451">1</cx:pt>
          <cx:pt idx="4452">1</cx:pt>
          <cx:pt idx="4453">1</cx:pt>
          <cx:pt idx="4454">3</cx:pt>
          <cx:pt idx="4455">1</cx:pt>
          <cx:pt idx="4456">1</cx:pt>
          <cx:pt idx="4457">1</cx:pt>
          <cx:pt idx="4458">1</cx:pt>
          <cx:pt idx="4459">1</cx:pt>
          <cx:pt idx="4460">1</cx:pt>
          <cx:pt idx="4461">1</cx:pt>
          <cx:pt idx="4462">1</cx:pt>
          <cx:pt idx="4463">1</cx:pt>
          <cx:pt idx="4464">1</cx:pt>
          <cx:pt idx="4465">1</cx:pt>
          <cx:pt idx="4466">1</cx:pt>
          <cx:pt idx="4467">1</cx:pt>
          <cx:pt idx="4468">1</cx:pt>
          <cx:pt idx="4469">1</cx:pt>
          <cx:pt idx="4470">1</cx:pt>
          <cx:pt idx="4471">1</cx:pt>
          <cx:pt idx="4472">1</cx:pt>
          <cx:pt idx="4473">1</cx:pt>
          <cx:pt idx="4474">1</cx:pt>
          <cx:pt idx="4475">1</cx:pt>
          <cx:pt idx="4476">1</cx:pt>
          <cx:pt idx="4477">3</cx:pt>
          <cx:pt idx="4478">1</cx:pt>
          <cx:pt idx="4479">1</cx:pt>
          <cx:pt idx="4480">1</cx:pt>
          <cx:pt idx="4481">1</cx:pt>
          <cx:pt idx="4482">1</cx:pt>
          <cx:pt idx="4483">1</cx:pt>
          <cx:pt idx="4484">1</cx:pt>
          <cx:pt idx="4485">1</cx:pt>
          <cx:pt idx="4486">3</cx:pt>
          <cx:pt idx="4487">1</cx:pt>
          <cx:pt idx="4488">1</cx:pt>
          <cx:pt idx="4489">1</cx:pt>
          <cx:pt idx="4490">1</cx:pt>
          <cx:pt idx="4491">1</cx:pt>
          <cx:pt idx="4492">1</cx:pt>
          <cx:pt idx="4493">1</cx:pt>
          <cx:pt idx="4494">1</cx:pt>
          <cx:pt idx="4495">1</cx:pt>
          <cx:pt idx="4496">1</cx:pt>
          <cx:pt idx="4497">1</cx:pt>
          <cx:pt idx="4498">1</cx:pt>
          <cx:pt idx="4499">1</cx:pt>
          <cx:pt idx="4500">1</cx:pt>
          <cx:pt idx="4501">1</cx:pt>
          <cx:pt idx="4502">1</cx:pt>
          <cx:pt idx="4503">1</cx:pt>
          <cx:pt idx="4504">1</cx:pt>
          <cx:pt idx="4505">1</cx:pt>
          <cx:pt idx="4506">1</cx:pt>
          <cx:pt idx="4507">1</cx:pt>
          <cx:pt idx="4508">1</cx:pt>
          <cx:pt idx="4509">1</cx:pt>
          <cx:pt idx="4510">1</cx:pt>
          <cx:pt idx="4511">1</cx:pt>
          <cx:pt idx="4512">1</cx:pt>
          <cx:pt idx="4513">1</cx:pt>
          <cx:pt idx="4514">1</cx:pt>
          <cx:pt idx="4515">1</cx:pt>
          <cx:pt idx="4516">1</cx:pt>
          <cx:pt idx="4517">1</cx:pt>
          <cx:pt idx="4518">1</cx:pt>
          <cx:pt idx="4519">1</cx:pt>
          <cx:pt idx="4520">1</cx:pt>
          <cx:pt idx="4521">1</cx:pt>
          <cx:pt idx="4522">3</cx:pt>
          <cx:pt idx="4523">1</cx:pt>
          <cx:pt idx="4524">1</cx:pt>
          <cx:pt idx="4525">1</cx:pt>
          <cx:pt idx="4526">1</cx:pt>
          <cx:pt idx="4527">1</cx:pt>
          <cx:pt idx="4528">1</cx:pt>
          <cx:pt idx="4529">1</cx:pt>
          <cx:pt idx="4530">1</cx:pt>
          <cx:pt idx="4531">1</cx:pt>
          <cx:pt idx="4532">3</cx:pt>
          <cx:pt idx="4533">1</cx:pt>
          <cx:pt idx="4534">1</cx:pt>
          <cx:pt idx="4535">1</cx:pt>
          <cx:pt idx="4536">1</cx:pt>
          <cx:pt idx="4537">1</cx:pt>
          <cx:pt idx="4538">1</cx:pt>
          <cx:pt idx="4539">1</cx:pt>
          <cx:pt idx="4540">1</cx:pt>
          <cx:pt idx="4541">1</cx:pt>
          <cx:pt idx="4542">3</cx:pt>
          <cx:pt idx="4543">1</cx:pt>
          <cx:pt idx="4544">1</cx:pt>
          <cx:pt idx="4545">1</cx:pt>
          <cx:pt idx="4546">3</cx:pt>
          <cx:pt idx="4547">1</cx:pt>
          <cx:pt idx="4548">1</cx:pt>
          <cx:pt idx="4549">1</cx:pt>
          <cx:pt idx="4550">1</cx:pt>
          <cx:pt idx="4551">1</cx:pt>
          <cx:pt idx="4552">1</cx:pt>
          <cx:pt idx="4553">1</cx:pt>
          <cx:pt idx="4554">1</cx:pt>
          <cx:pt idx="4555">1</cx:pt>
          <cx:pt idx="4556">1</cx:pt>
          <cx:pt idx="4557">1</cx:pt>
          <cx:pt idx="4558">1</cx:pt>
          <cx:pt idx="4559">1</cx:pt>
          <cx:pt idx="4560">1</cx:pt>
          <cx:pt idx="4561">1</cx:pt>
          <cx:pt idx="4562">3</cx:pt>
          <cx:pt idx="4563">1</cx:pt>
          <cx:pt idx="4564">1</cx:pt>
          <cx:pt idx="4565">1</cx:pt>
          <cx:pt idx="4566">1</cx:pt>
          <cx:pt idx="4567">1</cx:pt>
          <cx:pt idx="4568">1</cx:pt>
          <cx:pt idx="4569">1</cx:pt>
          <cx:pt idx="4570">1</cx:pt>
          <cx:pt idx="4571">1</cx:pt>
          <cx:pt idx="4572">1</cx:pt>
          <cx:pt idx="4573">1</cx:pt>
          <cx:pt idx="4574">1</cx:pt>
          <cx:pt idx="4575">1</cx:pt>
          <cx:pt idx="4576">1</cx:pt>
          <cx:pt idx="4577">1</cx:pt>
          <cx:pt idx="4578">1</cx:pt>
          <cx:pt idx="4579">1</cx:pt>
          <cx:pt idx="4580">1</cx:pt>
          <cx:pt idx="4581">1</cx:pt>
          <cx:pt idx="4582">1</cx:pt>
          <cx:pt idx="4583">1</cx:pt>
          <cx:pt idx="4584">1</cx:pt>
          <cx:pt idx="4585">1</cx:pt>
          <cx:pt idx="4586">1</cx:pt>
          <cx:pt idx="4587">1</cx:pt>
          <cx:pt idx="4588">1</cx:pt>
          <cx:pt idx="4589">1</cx:pt>
          <cx:pt idx="4590">1</cx:pt>
          <cx:pt idx="4591">1</cx:pt>
          <cx:pt idx="4592">1</cx:pt>
          <cx:pt idx="4593">1</cx:pt>
          <cx:pt idx="4594">1</cx:pt>
          <cx:pt idx="4595">1</cx:pt>
          <cx:pt idx="4596">1</cx:pt>
          <cx:pt idx="4597">1</cx:pt>
          <cx:pt idx="4598">1</cx:pt>
          <cx:pt idx="4599">1</cx:pt>
          <cx:pt idx="4600">1</cx:pt>
          <cx:pt idx="4601">1</cx:pt>
          <cx:pt idx="4602">1</cx:pt>
          <cx:pt idx="4603">1</cx:pt>
          <cx:pt idx="4604">1</cx:pt>
          <cx:pt idx="4605">1</cx:pt>
          <cx:pt idx="4606">1</cx:pt>
          <cx:pt idx="4607">1</cx:pt>
          <cx:pt idx="4608">1</cx:pt>
          <cx:pt idx="4609">1</cx:pt>
          <cx:pt idx="4610">1</cx:pt>
          <cx:pt idx="4611">1</cx:pt>
          <cx:pt idx="4612">1</cx:pt>
          <cx:pt idx="4613">1</cx:pt>
          <cx:pt idx="4614">1</cx:pt>
          <cx:pt idx="4615">1</cx:pt>
          <cx:pt idx="4616">1</cx:pt>
          <cx:pt idx="4617">1</cx:pt>
          <cx:pt idx="4618">1</cx:pt>
          <cx:pt idx="4619">1</cx:pt>
          <cx:pt idx="4620">1</cx:pt>
          <cx:pt idx="4621">1</cx:pt>
          <cx:pt idx="4622">1</cx:pt>
          <cx:pt idx="4623">1</cx:pt>
          <cx:pt idx="4624">1</cx:pt>
          <cx:pt idx="4625">1</cx:pt>
          <cx:pt idx="4626">1</cx:pt>
          <cx:pt idx="4627">1</cx:pt>
          <cx:pt idx="4628">1</cx:pt>
          <cx:pt idx="4629">3</cx:pt>
          <cx:pt idx="4630">1</cx:pt>
          <cx:pt idx="4631">1</cx:pt>
          <cx:pt idx="4632">1</cx:pt>
          <cx:pt idx="4633">1</cx:pt>
          <cx:pt idx="4634">1</cx:pt>
          <cx:pt idx="4635">1</cx:pt>
          <cx:pt idx="4636">1</cx:pt>
          <cx:pt idx="4637">1</cx:pt>
          <cx:pt idx="4638">3</cx:pt>
          <cx:pt idx="4639">1</cx:pt>
          <cx:pt idx="4640">1</cx:pt>
          <cx:pt idx="4641">1</cx:pt>
          <cx:pt idx="4642">1</cx:pt>
          <cx:pt idx="4643">1</cx:pt>
          <cx:pt idx="4644">1</cx:pt>
          <cx:pt idx="4645">1</cx:pt>
          <cx:pt idx="4646">1</cx:pt>
          <cx:pt idx="4647">3</cx:pt>
          <cx:pt idx="4648">1</cx:pt>
          <cx:pt idx="4649">3</cx:pt>
          <cx:pt idx="4650">1</cx:pt>
          <cx:pt idx="4651">1</cx:pt>
          <cx:pt idx="4652">1</cx:pt>
          <cx:pt idx="4653">1</cx:pt>
          <cx:pt idx="4654">1</cx:pt>
          <cx:pt idx="4655">1</cx:pt>
          <cx:pt idx="4656">1</cx:pt>
          <cx:pt idx="4657">1</cx:pt>
          <cx:pt idx="4658">1</cx:pt>
          <cx:pt idx="4659">1</cx:pt>
          <cx:pt idx="4660">1</cx:pt>
          <cx:pt idx="4661">1</cx:pt>
          <cx:pt idx="4662">1</cx:pt>
          <cx:pt idx="4663">1</cx:pt>
          <cx:pt idx="4664">1</cx:pt>
          <cx:pt idx="4665">1</cx:pt>
          <cx:pt idx="4666">1</cx:pt>
          <cx:pt idx="4667">1</cx:pt>
          <cx:pt idx="4668">1</cx:pt>
          <cx:pt idx="4669">1</cx:pt>
          <cx:pt idx="4670">1</cx:pt>
          <cx:pt idx="4671">1</cx:pt>
          <cx:pt idx="4672">1</cx:pt>
          <cx:pt idx="4673">1</cx:pt>
          <cx:pt idx="4674">1</cx:pt>
          <cx:pt idx="4675">1</cx:pt>
          <cx:pt idx="4676">1</cx:pt>
          <cx:pt idx="4677">1</cx:pt>
          <cx:pt idx="4678">1</cx:pt>
          <cx:pt idx="4679">1</cx:pt>
          <cx:pt idx="4680">1</cx:pt>
          <cx:pt idx="4681">1</cx:pt>
          <cx:pt idx="4682">1</cx:pt>
          <cx:pt idx="4683">1</cx:pt>
          <cx:pt idx="4684">3</cx:pt>
          <cx:pt idx="4685">1</cx:pt>
          <cx:pt idx="4686">1</cx:pt>
          <cx:pt idx="4687">1</cx:pt>
          <cx:pt idx="4688">1</cx:pt>
          <cx:pt idx="4689">1</cx:pt>
          <cx:pt idx="4690">1</cx:pt>
          <cx:pt idx="4691">1</cx:pt>
          <cx:pt idx="4692">1</cx:pt>
          <cx:pt idx="4693">1</cx:pt>
          <cx:pt idx="4694">3</cx:pt>
          <cx:pt idx="4695">1</cx:pt>
          <cx:pt idx="4696">1</cx:pt>
          <cx:pt idx="4697">1</cx:pt>
          <cx:pt idx="4698">1</cx:pt>
          <cx:pt idx="4699">1</cx:pt>
          <cx:pt idx="4700">1</cx:pt>
          <cx:pt idx="4701">1</cx:pt>
          <cx:pt idx="4702">1</cx:pt>
          <cx:pt idx="4703">1</cx:pt>
          <cx:pt idx="4704">1</cx:pt>
          <cx:pt idx="4705">1</cx:pt>
          <cx:pt idx="4706">1</cx:pt>
          <cx:pt idx="4707">1</cx:pt>
          <cx:pt idx="4708">1</cx:pt>
          <cx:pt idx="4709">1</cx:pt>
          <cx:pt idx="4710">1</cx:pt>
          <cx:pt idx="4711">1</cx:pt>
          <cx:pt idx="4712">1</cx:pt>
          <cx:pt idx="4713">1</cx:pt>
          <cx:pt idx="4714">1</cx:pt>
          <cx:pt idx="4715">1</cx:pt>
          <cx:pt idx="4716">1</cx:pt>
          <cx:pt idx="4717">1</cx:pt>
          <cx:pt idx="4718">3</cx:pt>
          <cx:pt idx="4719">1</cx:pt>
          <cx:pt idx="4720">1</cx:pt>
          <cx:pt idx="4721">1</cx:pt>
          <cx:pt idx="4722">1</cx:pt>
          <cx:pt idx="4723">1</cx:pt>
          <cx:pt idx="4724">1</cx:pt>
          <cx:pt idx="4725">1</cx:pt>
          <cx:pt idx="4726">1</cx:pt>
          <cx:pt idx="4727">1</cx:pt>
          <cx:pt idx="4728">1</cx:pt>
          <cx:pt idx="4729">1</cx:pt>
          <cx:pt idx="4730">1</cx:pt>
          <cx:pt idx="4731">1</cx:pt>
          <cx:pt idx="4732">1</cx:pt>
          <cx:pt idx="4733">1</cx:pt>
          <cx:pt idx="4734">1</cx:pt>
          <cx:pt idx="4735">1</cx:pt>
          <cx:pt idx="4736">1</cx:pt>
          <cx:pt idx="4737">1</cx:pt>
          <cx:pt idx="4738">1</cx:pt>
          <cx:pt idx="4739">1</cx:pt>
          <cx:pt idx="4740">1</cx:pt>
          <cx:pt idx="4741">3</cx:pt>
          <cx:pt idx="4742">1</cx:pt>
          <cx:pt idx="4743">1</cx:pt>
          <cx:pt idx="4744">1</cx:pt>
          <cx:pt idx="4745">1</cx:pt>
          <cx:pt idx="4746">1</cx:pt>
          <cx:pt idx="4747">1</cx:pt>
          <cx:pt idx="4748">1</cx:pt>
          <cx:pt idx="4749">1</cx:pt>
          <cx:pt idx="4750">1</cx:pt>
          <cx:pt idx="4751">3</cx:pt>
          <cx:pt idx="4752">1</cx:pt>
          <cx:pt idx="4753">1</cx:pt>
          <cx:pt idx="4754">1</cx:pt>
          <cx:pt idx="4755">1</cx:pt>
          <cx:pt idx="4756">1</cx:pt>
          <cx:pt idx="4757">1</cx:pt>
          <cx:pt idx="4758">1</cx:pt>
          <cx:pt idx="4759">1</cx:pt>
          <cx:pt idx="4760">1</cx:pt>
          <cx:pt idx="4761">3</cx:pt>
          <cx:pt idx="4762">1</cx:pt>
          <cx:pt idx="4763">1</cx:pt>
          <cx:pt idx="4764">1</cx:pt>
          <cx:pt idx="4765">1</cx:pt>
          <cx:pt idx="4766">1</cx:pt>
          <cx:pt idx="4767">1</cx:pt>
          <cx:pt idx="4768">1</cx:pt>
          <cx:pt idx="4769">1</cx:pt>
          <cx:pt idx="4770">1</cx:pt>
          <cx:pt idx="4771">1</cx:pt>
          <cx:pt idx="4772">1</cx:pt>
          <cx:pt idx="4773">1</cx:pt>
          <cx:pt idx="4774">1</cx:pt>
          <cx:pt idx="4775">1</cx:pt>
          <cx:pt idx="4776">1</cx:pt>
          <cx:pt idx="4777">1</cx:pt>
          <cx:pt idx="4778">1</cx:pt>
          <cx:pt idx="4779">1</cx:pt>
          <cx:pt idx="4780">3</cx:pt>
          <cx:pt idx="4781">1</cx:pt>
          <cx:pt idx="4782">1</cx:pt>
          <cx:pt idx="4783">1</cx:pt>
          <cx:pt idx="4784">1</cx:pt>
          <cx:pt idx="4785">1</cx:pt>
          <cx:pt idx="4786">1</cx:pt>
          <cx:pt idx="4787">1</cx:pt>
          <cx:pt idx="4788">1</cx:pt>
          <cx:pt idx="4789">1</cx:pt>
          <cx:pt idx="4790">1</cx:pt>
          <cx:pt idx="4791">1</cx:pt>
          <cx:pt idx="4792">1</cx:pt>
          <cx:pt idx="4793">1</cx:pt>
          <cx:pt idx="4794">3</cx:pt>
          <cx:pt idx="4795">1</cx:pt>
          <cx:pt idx="4796">3</cx:pt>
          <cx:pt idx="4797">1</cx:pt>
          <cx:pt idx="4798">1</cx:pt>
          <cx:pt idx="4799">1</cx:pt>
          <cx:pt idx="4800">3</cx:pt>
          <cx:pt idx="4801">1</cx:pt>
          <cx:pt idx="4802">1</cx:pt>
          <cx:pt idx="4803">1</cx:pt>
          <cx:pt idx="4804">1</cx:pt>
          <cx:pt idx="4805">1</cx:pt>
          <cx:pt idx="4806">1</cx:pt>
          <cx:pt idx="4807">1</cx:pt>
          <cx:pt idx="4808">1</cx:pt>
          <cx:pt idx="4809">1</cx:pt>
          <cx:pt idx="4810">3</cx:pt>
          <cx:pt idx="4811">1</cx:pt>
          <cx:pt idx="4812">3</cx:pt>
          <cx:pt idx="4813">3</cx:pt>
          <cx:pt idx="4814">1</cx:pt>
          <cx:pt idx="4815">1</cx:pt>
          <cx:pt idx="4816">1</cx:pt>
          <cx:pt idx="4817">1</cx:pt>
          <cx:pt idx="4818">3</cx:pt>
          <cx:pt idx="4819">1</cx:pt>
          <cx:pt idx="4820">1</cx:pt>
          <cx:pt idx="4821">1</cx:pt>
          <cx:pt idx="4822">1</cx:pt>
          <cx:pt idx="4823">1</cx:pt>
          <cx:pt idx="4824">1</cx:pt>
          <cx:pt idx="4825">1</cx:pt>
          <cx:pt idx="4826">3</cx:pt>
          <cx:pt idx="4827">1</cx:pt>
          <cx:pt idx="4828">1</cx:pt>
          <cx:pt idx="4829">3</cx:pt>
          <cx:pt idx="4830">1</cx:pt>
          <cx:pt idx="4831">1</cx:pt>
          <cx:pt idx="4832">1</cx:pt>
          <cx:pt idx="4833">1</cx:pt>
          <cx:pt idx="4834">1</cx:pt>
          <cx:pt idx="4835">1</cx:pt>
          <cx:pt idx="4836">1</cx:pt>
          <cx:pt idx="4837">1</cx:pt>
          <cx:pt idx="4838">1</cx:pt>
          <cx:pt idx="4839">1</cx:pt>
          <cx:pt idx="4840">3</cx:pt>
          <cx:pt idx="4841">1</cx:pt>
          <cx:pt idx="4842">1</cx:pt>
          <cx:pt idx="4843">1</cx:pt>
          <cx:pt idx="4844">1</cx:pt>
          <cx:pt idx="4845">1</cx:pt>
          <cx:pt idx="4846">1</cx:pt>
          <cx:pt idx="4847">1</cx:pt>
          <cx:pt idx="4848">3</cx:pt>
          <cx:pt idx="4849">1</cx:pt>
          <cx:pt idx="4850">1</cx:pt>
          <cx:pt idx="4851">3</cx:pt>
          <cx:pt idx="4852">1</cx:pt>
          <cx:pt idx="4853">1</cx:pt>
          <cx:pt idx="4854">1</cx:pt>
          <cx:pt idx="4855">1</cx:pt>
          <cx:pt idx="4856">1</cx:pt>
          <cx:pt idx="4857">1</cx:pt>
          <cx:pt idx="4858">1</cx:pt>
          <cx:pt idx="4859">1</cx:pt>
          <cx:pt idx="4860">1</cx:pt>
          <cx:pt idx="4861">1</cx:pt>
          <cx:pt idx="4862">1</cx:pt>
          <cx:pt idx="4863">3</cx:pt>
          <cx:pt idx="4864">1</cx:pt>
          <cx:pt idx="4865">1</cx:pt>
          <cx:pt idx="4866">1</cx:pt>
          <cx:pt idx="4867">3</cx:pt>
          <cx:pt idx="4868">1</cx:pt>
          <cx:pt idx="4869">1</cx:pt>
          <cx:pt idx="4870">1</cx:pt>
          <cx:pt idx="4871">1</cx:pt>
          <cx:pt idx="4872">1</cx:pt>
          <cx:pt idx="4873">1</cx:pt>
          <cx:pt idx="4874">1</cx:pt>
          <cx:pt idx="4875">1</cx:pt>
          <cx:pt idx="4876">1</cx:pt>
          <cx:pt idx="4877">1</cx:pt>
          <cx:pt idx="4878">1</cx:pt>
          <cx:pt idx="4879">1</cx:pt>
          <cx:pt idx="4880">1</cx:pt>
          <cx:pt idx="4881">1</cx:pt>
          <cx:pt idx="4882">1</cx:pt>
          <cx:pt idx="4883">1</cx:pt>
          <cx:pt idx="4884">1</cx:pt>
          <cx:pt idx="4885">1</cx:pt>
          <cx:pt idx="4886">1</cx:pt>
          <cx:pt idx="4887">1</cx:pt>
          <cx:pt idx="4888">1</cx:pt>
          <cx:pt idx="4889">1</cx:pt>
          <cx:pt idx="4890">1</cx:pt>
          <cx:pt idx="4891">1</cx:pt>
          <cx:pt idx="4892">1</cx:pt>
          <cx:pt idx="4893">1</cx:pt>
          <cx:pt idx="4894">1</cx:pt>
          <cx:pt idx="4895">1</cx:pt>
          <cx:pt idx="4896">1</cx:pt>
          <cx:pt idx="4897">1</cx:pt>
          <cx:pt idx="4898">1</cx:pt>
          <cx:pt idx="4899">1</cx:pt>
          <cx:pt idx="4900">1</cx:pt>
          <cx:pt idx="4901">1</cx:pt>
          <cx:pt idx="4902">1</cx:pt>
          <cx:pt idx="4903">1</cx:pt>
          <cx:pt idx="4904">1</cx:pt>
          <cx:pt idx="4905">1</cx:pt>
          <cx:pt idx="4906">1</cx:pt>
          <cx:pt idx="4907">1</cx:pt>
          <cx:pt idx="4908">1</cx:pt>
          <cx:pt idx="4909">3</cx:pt>
          <cx:pt idx="4910">1</cx:pt>
          <cx:pt idx="4911">3</cx:pt>
          <cx:pt idx="4912">1</cx:pt>
          <cx:pt idx="4913">1</cx:pt>
          <cx:pt idx="4914">1</cx:pt>
          <cx:pt idx="4915">1</cx:pt>
          <cx:pt idx="4916">1</cx:pt>
          <cx:pt idx="4917">1</cx:pt>
          <cx:pt idx="4918">1</cx:pt>
          <cx:pt idx="4919">3</cx:pt>
          <cx:pt idx="4920">1</cx:pt>
          <cx:pt idx="4921">1</cx:pt>
          <cx:pt idx="4922">1</cx:pt>
          <cx:pt idx="4923">1</cx:pt>
          <cx:pt idx="4924">1</cx:pt>
          <cx:pt idx="4925">1</cx:pt>
          <cx:pt idx="4926">1</cx:pt>
          <cx:pt idx="4927">1</cx:pt>
          <cx:pt idx="4928">1</cx:pt>
          <cx:pt idx="4929">1</cx:pt>
          <cx:pt idx="4930">1</cx:pt>
          <cx:pt idx="4931">1</cx:pt>
          <cx:pt idx="4932">1</cx:pt>
          <cx:pt idx="4933">1</cx:pt>
          <cx:pt idx="4934">1</cx:pt>
          <cx:pt idx="4935">1</cx:pt>
          <cx:pt idx="4936">1</cx:pt>
          <cx:pt idx="4937">1</cx:pt>
          <cx:pt idx="4938">1</cx:pt>
          <cx:pt idx="4939">1</cx:pt>
          <cx:pt idx="4940">1</cx:pt>
          <cx:pt idx="4941">1</cx:pt>
          <cx:pt idx="4942">1</cx:pt>
          <cx:pt idx="4943">1</cx:pt>
          <cx:pt idx="4944">1</cx:pt>
          <cx:pt idx="4945">1</cx:pt>
          <cx:pt idx="4946">3</cx:pt>
          <cx:pt idx="4947">1</cx:pt>
          <cx:pt idx="4948">1</cx:pt>
          <cx:pt idx="4949">1</cx:pt>
          <cx:pt idx="4950">1</cx:pt>
          <cx:pt idx="4951">1</cx:pt>
          <cx:pt idx="4952">1</cx:pt>
          <cx:pt idx="4953">1</cx:pt>
          <cx:pt idx="4954">1</cx:pt>
          <cx:pt idx="4955">1</cx:pt>
          <cx:pt idx="4956">1</cx:pt>
          <cx:pt idx="4957">1</cx:pt>
          <cx:pt idx="4958">1</cx:pt>
          <cx:pt idx="4959">1</cx:pt>
          <cx:pt idx="4960">1</cx:pt>
          <cx:pt idx="4961">1</cx:pt>
          <cx:pt idx="4962">1</cx:pt>
          <cx:pt idx="4963">1</cx:pt>
          <cx:pt idx="4964">1</cx:pt>
          <cx:pt idx="4965">1</cx:pt>
          <cx:pt idx="4966">1</cx:pt>
          <cx:pt idx="4967">1</cx:pt>
          <cx:pt idx="4968">1</cx:pt>
          <cx:pt idx="4969">1</cx:pt>
          <cx:pt idx="4970">1</cx:pt>
          <cx:pt idx="4971">1</cx:pt>
          <cx:pt idx="4972">1</cx:pt>
          <cx:pt idx="4973">1</cx:pt>
          <cx:pt idx="4974">1</cx:pt>
          <cx:pt idx="4975">1</cx:pt>
          <cx:pt idx="4976">1</cx:pt>
          <cx:pt idx="4977">1</cx:pt>
          <cx:pt idx="4978">1</cx:pt>
          <cx:pt idx="4979">1</cx:pt>
          <cx:pt idx="4980">1</cx:pt>
          <cx:pt idx="4981">1</cx:pt>
          <cx:pt idx="4982">1</cx:pt>
          <cx:pt idx="4983">1</cx:pt>
          <cx:pt idx="4984">1</cx:pt>
          <cx:pt idx="4985">1</cx:pt>
          <cx:pt idx="4986">1</cx:pt>
          <cx:pt idx="4987">1</cx:pt>
          <cx:pt idx="4988">1</cx:pt>
          <cx:pt idx="4989">1</cx:pt>
          <cx:pt idx="4990">1</cx:pt>
          <cx:pt idx="4991">1</cx:pt>
          <cx:pt idx="4992">1</cx:pt>
          <cx:pt idx="4993">1</cx:pt>
          <cx:pt idx="4994">1</cx:pt>
          <cx:pt idx="4995">1</cx:pt>
          <cx:pt idx="4996">1</cx:pt>
          <cx:pt idx="4997">1</cx:pt>
          <cx:pt idx="4998">1</cx:pt>
          <cx:pt idx="4999">1</cx:pt>
          <cx:pt idx="5000">1</cx:pt>
          <cx:pt idx="5001">3</cx:pt>
          <cx:pt idx="5002">1</cx:pt>
          <cx:pt idx="5003">1</cx:pt>
          <cx:pt idx="5004">1</cx:pt>
          <cx:pt idx="5005">1</cx:pt>
          <cx:pt idx="5006">1</cx:pt>
          <cx:pt idx="5007">1</cx:pt>
          <cx:pt idx="5008">1</cx:pt>
          <cx:pt idx="5009">1</cx:pt>
          <cx:pt idx="5010">1</cx:pt>
          <cx:pt idx="5011">1</cx:pt>
          <cx:pt idx="5012">1</cx:pt>
          <cx:pt idx="5013">1</cx:pt>
          <cx:pt idx="5014">1</cx:pt>
          <cx:pt idx="5015">1</cx:pt>
          <cx:pt idx="5016">1</cx:pt>
          <cx:pt idx="5017">1</cx:pt>
          <cx:pt idx="5018">1</cx:pt>
          <cx:pt idx="5019">1</cx:pt>
          <cx:pt idx="5020">1</cx:pt>
          <cx:pt idx="5021">1</cx:pt>
          <cx:pt idx="5022">1</cx:pt>
          <cx:pt idx="5023">1</cx:pt>
          <cx:pt idx="5024">1</cx:pt>
          <cx:pt idx="5025">1</cx:pt>
          <cx:pt idx="5026">1</cx:pt>
          <cx:pt idx="5027">1</cx:pt>
          <cx:pt idx="5028">1</cx:pt>
          <cx:pt idx="5029">1</cx:pt>
          <cx:pt idx="5030">1</cx:pt>
          <cx:pt idx="5031">1</cx:pt>
          <cx:pt idx="5032">1</cx:pt>
          <cx:pt idx="5033">1</cx:pt>
          <cx:pt idx="5034">1</cx:pt>
          <cx:pt idx="5035">1</cx:pt>
          <cx:pt idx="5036">1</cx:pt>
          <cx:pt idx="5037">1</cx:pt>
          <cx:pt idx="5038">1</cx:pt>
          <cx:pt idx="5039">1</cx:pt>
          <cx:pt idx="5040">1</cx:pt>
          <cx:pt idx="5041">1</cx:pt>
          <cx:pt idx="5042">1</cx:pt>
          <cx:pt idx="5043">3</cx:pt>
          <cx:pt idx="5044">1</cx:pt>
          <cx:pt idx="5045">1</cx:pt>
          <cx:pt idx="5046">1</cx:pt>
          <cx:pt idx="5047">1</cx:pt>
          <cx:pt idx="5048">1</cx:pt>
          <cx:pt idx="5049">1</cx:pt>
          <cx:pt idx="5050">1</cx:pt>
          <cx:pt idx="5051">1</cx:pt>
          <cx:pt idx="5052">1</cx:pt>
          <cx:pt idx="5053">1</cx:pt>
          <cx:pt idx="5054">1</cx:pt>
          <cx:pt idx="5055">1</cx:pt>
          <cx:pt idx="5056">1</cx:pt>
          <cx:pt idx="5057">1</cx:pt>
          <cx:pt idx="5058">1</cx:pt>
          <cx:pt idx="5059">1</cx:pt>
          <cx:pt idx="5060">1</cx:pt>
          <cx:pt idx="5061">1</cx:pt>
          <cx:pt idx="5062">1</cx:pt>
          <cx:pt idx="5063">1</cx:pt>
          <cx:pt idx="5064">1</cx:pt>
          <cx:pt idx="5065">1</cx:pt>
          <cx:pt idx="5066">1</cx:pt>
          <cx:pt idx="5067">1</cx:pt>
          <cx:pt idx="5068">1</cx:pt>
          <cx:pt idx="5069">1</cx:pt>
          <cx:pt idx="5070">1</cx:pt>
          <cx:pt idx="5071">1</cx:pt>
          <cx:pt idx="5072">3</cx:pt>
          <cx:pt idx="5073">1</cx:pt>
          <cx:pt idx="5074">1</cx:pt>
          <cx:pt idx="5075">1</cx:pt>
          <cx:pt idx="5076">1</cx:pt>
          <cx:pt idx="5077">1</cx:pt>
          <cx:pt idx="5078">1</cx:pt>
          <cx:pt idx="5079">1</cx:pt>
          <cx:pt idx="5080">1</cx:pt>
          <cx:pt idx="5081">1</cx:pt>
          <cx:pt idx="5082">1</cx:pt>
          <cx:pt idx="5083">1</cx:pt>
          <cx:pt idx="5084">1</cx:pt>
          <cx:pt idx="5085">1</cx:pt>
          <cx:pt idx="5086">1</cx:pt>
          <cx:pt idx="5087">1</cx:pt>
          <cx:pt idx="5088">1</cx:pt>
          <cx:pt idx="5089">1</cx:pt>
          <cx:pt idx="5090">1</cx:pt>
          <cx:pt idx="5091">1</cx:pt>
          <cx:pt idx="5092">1</cx:pt>
          <cx:pt idx="5093">1</cx:pt>
          <cx:pt idx="5094">1</cx:pt>
          <cx:pt idx="5095">1</cx:pt>
          <cx:pt idx="5096">1</cx:pt>
          <cx:pt idx="5097">1</cx:pt>
          <cx:pt idx="5098">1</cx:pt>
          <cx:pt idx="5099">1</cx:pt>
          <cx:pt idx="5100">1</cx:pt>
          <cx:pt idx="5101">1</cx:pt>
          <cx:pt idx="5102">1</cx:pt>
          <cx:pt idx="5103">1</cx:pt>
          <cx:pt idx="5104">1</cx:pt>
          <cx:pt idx="5105">1</cx:pt>
          <cx:pt idx="5106">1</cx:pt>
          <cx:pt idx="5107">1</cx:pt>
          <cx:pt idx="5108">1</cx:pt>
          <cx:pt idx="5109">1</cx:pt>
          <cx:pt idx="5110">1</cx:pt>
          <cx:pt idx="5111">1</cx:pt>
          <cx:pt idx="5112">1</cx:pt>
          <cx:pt idx="5113">1</cx:pt>
          <cx:pt idx="5114">1</cx:pt>
          <cx:pt idx="5115">1</cx:pt>
          <cx:pt idx="5116">1</cx:pt>
          <cx:pt idx="5117">1</cx:pt>
          <cx:pt idx="5118">1</cx:pt>
          <cx:pt idx="5119">1</cx:pt>
          <cx:pt idx="5120">1</cx:pt>
          <cx:pt idx="5121">1</cx:pt>
          <cx:pt idx="5122">1</cx:pt>
          <cx:pt idx="5123">1</cx:pt>
          <cx:pt idx="5124">1</cx:pt>
          <cx:pt idx="5125">1</cx:pt>
          <cx:pt idx="5126">1</cx:pt>
          <cx:pt idx="5127">1</cx:pt>
          <cx:pt idx="5128">1</cx:pt>
          <cx:pt idx="5129">1</cx:pt>
          <cx:pt idx="5130">3</cx:pt>
          <cx:pt idx="5131">1</cx:pt>
          <cx:pt idx="5132">1</cx:pt>
          <cx:pt idx="5133">1</cx:pt>
          <cx:pt idx="5134">1</cx:pt>
          <cx:pt idx="5135">1</cx:pt>
          <cx:pt idx="5136">1</cx:pt>
          <cx:pt idx="5137">1</cx:pt>
          <cx:pt idx="5138">1</cx:pt>
          <cx:pt idx="5139">1</cx:pt>
          <cx:pt idx="5140">1</cx:pt>
          <cx:pt idx="5141">1</cx:pt>
          <cx:pt idx="5142">1</cx:pt>
          <cx:pt idx="5143">1</cx:pt>
          <cx:pt idx="5144">1</cx:pt>
          <cx:pt idx="5145">1</cx:pt>
          <cx:pt idx="5146">1</cx:pt>
          <cx:pt idx="5147">1</cx:pt>
          <cx:pt idx="5148">1</cx:pt>
          <cx:pt idx="5149">1</cx:pt>
          <cx:pt idx="5150">1</cx:pt>
          <cx:pt idx="5151">1</cx:pt>
          <cx:pt idx="5152">1</cx:pt>
          <cx:pt idx="5153">1</cx:pt>
          <cx:pt idx="5154">1</cx:pt>
          <cx:pt idx="5155">1</cx:pt>
          <cx:pt idx="5156">1</cx:pt>
          <cx:pt idx="5157">1</cx:pt>
          <cx:pt idx="5158">1</cx:pt>
          <cx:pt idx="5159">1</cx:pt>
          <cx:pt idx="5160">1</cx:pt>
          <cx:pt idx="5161">1</cx:pt>
          <cx:pt idx="5162">1</cx:pt>
          <cx:pt idx="5163">1</cx:pt>
          <cx:pt idx="5164">1</cx:pt>
          <cx:pt idx="5165">1</cx:pt>
          <cx:pt idx="5166">1</cx:pt>
          <cx:pt idx="5167">1</cx:pt>
          <cx:pt idx="5168">1</cx:pt>
          <cx:pt idx="5169">1</cx:pt>
          <cx:pt idx="5170">1</cx:pt>
          <cx:pt idx="5171">1</cx:pt>
          <cx:pt idx="5172">1</cx:pt>
          <cx:pt idx="5173">1</cx:pt>
          <cx:pt idx="5174">1</cx:pt>
          <cx:pt idx="5175">1</cx:pt>
          <cx:pt idx="5176">1</cx:pt>
          <cx:pt idx="5177">1</cx:pt>
          <cx:pt idx="5178">1</cx:pt>
          <cx:pt idx="5179">1</cx:pt>
          <cx:pt idx="5180">1</cx:pt>
          <cx:pt idx="5181">1</cx:pt>
          <cx:pt idx="5182">1</cx:pt>
          <cx:pt idx="5183">1</cx:pt>
          <cx:pt idx="5184">3</cx:pt>
          <cx:pt idx="5185">1</cx:pt>
          <cx:pt idx="5186">1</cx:pt>
          <cx:pt idx="5187">1</cx:pt>
          <cx:pt idx="5188">1</cx:pt>
          <cx:pt idx="5189">1</cx:pt>
          <cx:pt idx="5190">1</cx:pt>
          <cx:pt idx="5191">1</cx:pt>
          <cx:pt idx="5192">1</cx:pt>
          <cx:pt idx="5193">1</cx:pt>
          <cx:pt idx="5194">3</cx:pt>
          <cx:pt idx="5195">1</cx:pt>
          <cx:pt idx="5196">1</cx:pt>
          <cx:pt idx="5197">1</cx:pt>
          <cx:pt idx="5198">1</cx:pt>
          <cx:pt idx="5199">1</cx:pt>
          <cx:pt idx="5200">1</cx:pt>
          <cx:pt idx="5201">1</cx:pt>
          <cx:pt idx="5202">1</cx:pt>
          <cx:pt idx="5203">1</cx:pt>
          <cx:pt idx="5204">1</cx:pt>
          <cx:pt idx="5205">1</cx:pt>
          <cx:pt idx="5206">1</cx:pt>
          <cx:pt idx="5207">1</cx:pt>
          <cx:pt idx="5208">1</cx:pt>
          <cx:pt idx="5209">1</cx:pt>
          <cx:pt idx="5210">1</cx:pt>
          <cx:pt idx="5211">1</cx:pt>
          <cx:pt idx="5212">1</cx:pt>
          <cx:pt idx="5213">1</cx:pt>
          <cx:pt idx="5214">1</cx:pt>
          <cx:pt idx="5215">1</cx:pt>
          <cx:pt idx="5216">1</cx:pt>
          <cx:pt idx="5217">3</cx:pt>
          <cx:pt idx="5218">1</cx:pt>
          <cx:pt idx="5219">1</cx:pt>
          <cx:pt idx="5220">1</cx:pt>
          <cx:pt idx="5221">1</cx:pt>
          <cx:pt idx="5222">1</cx:pt>
          <cx:pt idx="5223">1</cx:pt>
          <cx:pt idx="5224">1</cx:pt>
          <cx:pt idx="5225">1</cx:pt>
          <cx:pt idx="5226">1</cx:pt>
          <cx:pt idx="5227">1</cx:pt>
          <cx:pt idx="5228">1</cx:pt>
          <cx:pt idx="5229">1</cx:pt>
          <cx:pt idx="5230">1</cx:pt>
          <cx:pt idx="5231">1</cx:pt>
          <cx:pt idx="5232">1</cx:pt>
          <cx:pt idx="5233">1</cx:pt>
          <cx:pt idx="5234">1</cx:pt>
          <cx:pt idx="5235">1</cx:pt>
          <cx:pt idx="5236">1</cx:pt>
          <cx:pt idx="5237">1</cx:pt>
          <cx:pt idx="5238">1</cx:pt>
          <cx:pt idx="5239">1</cx:pt>
          <cx:pt idx="5240">1</cx:pt>
          <cx:pt idx="5241">1</cx:pt>
          <cx:pt idx="5242">1</cx:pt>
          <cx:pt idx="5243">1</cx:pt>
          <cx:pt idx="5244">1</cx:pt>
          <cx:pt idx="5245">1</cx:pt>
          <cx:pt idx="5246">1</cx:pt>
          <cx:pt idx="5247">1</cx:pt>
          <cx:pt idx="5248">1</cx:pt>
          <cx:pt idx="5249">1</cx:pt>
          <cx:pt idx="5250">1</cx:pt>
          <cx:pt idx="5251">1</cx:pt>
          <cx:pt idx="5252">1</cx:pt>
          <cx:pt idx="5253">1</cx:pt>
          <cx:pt idx="5254">1</cx:pt>
          <cx:pt idx="5255">1</cx:pt>
          <cx:pt idx="5256">1</cx:pt>
          <cx:pt idx="5257">1</cx:pt>
          <cx:pt idx="5258">1</cx:pt>
          <cx:pt idx="5259">1</cx:pt>
          <cx:pt idx="5260">1</cx:pt>
          <cx:pt idx="5261">1</cx:pt>
          <cx:pt idx="5262">1</cx:pt>
          <cx:pt idx="5263">1</cx:pt>
          <cx:pt idx="5264">1</cx:pt>
          <cx:pt idx="5265">1</cx:pt>
          <cx:pt idx="5266">1</cx:pt>
          <cx:pt idx="5267">1</cx:pt>
          <cx:pt idx="5268">1</cx:pt>
          <cx:pt idx="5269">1</cx:pt>
          <cx:pt idx="5270">1</cx:pt>
          <cx:pt idx="5271">1</cx:pt>
          <cx:pt idx="5272">1</cx:pt>
          <cx:pt idx="5273">1</cx:pt>
          <cx:pt idx="5274">1</cx:pt>
          <cx:pt idx="5275">1</cx:pt>
          <cx:pt idx="5276">1</cx:pt>
          <cx:pt idx="5277">1</cx:pt>
          <cx:pt idx="5278">1</cx:pt>
          <cx:pt idx="5279">3</cx:pt>
          <cx:pt idx="5280">1</cx:pt>
          <cx:pt idx="5281">1</cx:pt>
          <cx:pt idx="5282">1</cx:pt>
          <cx:pt idx="5283">1</cx:pt>
          <cx:pt idx="5284">1</cx:pt>
          <cx:pt idx="5285">1</cx:pt>
          <cx:pt idx="5286">1</cx:pt>
          <cx:pt idx="5287">1</cx:pt>
          <cx:pt idx="5288">1</cx:pt>
          <cx:pt idx="5289">1</cx:pt>
          <cx:pt idx="5290">1</cx:pt>
          <cx:pt idx="5291">1</cx:pt>
          <cx:pt idx="5292">1</cx:pt>
          <cx:pt idx="5293">1</cx:pt>
          <cx:pt idx="5294">1</cx:pt>
          <cx:pt idx="5295">1</cx:pt>
          <cx:pt idx="5296">1</cx:pt>
          <cx:pt idx="5297">3</cx:pt>
          <cx:pt idx="5298">1</cx:pt>
          <cx:pt idx="5299">1</cx:pt>
          <cx:pt idx="5300">1</cx:pt>
          <cx:pt idx="5301">1</cx:pt>
          <cx:pt idx="5302">1</cx:pt>
          <cx:pt idx="5303">1</cx:pt>
          <cx:pt idx="5304">1</cx:pt>
          <cx:pt idx="5305">1</cx:pt>
          <cx:pt idx="5306">3</cx:pt>
          <cx:pt idx="5307">1</cx:pt>
          <cx:pt idx="5308">1</cx:pt>
          <cx:pt idx="5309">1</cx:pt>
          <cx:pt idx="5310">1</cx:pt>
          <cx:pt idx="5311">1</cx:pt>
          <cx:pt idx="5312">1</cx:pt>
          <cx:pt idx="5313">1</cx:pt>
          <cx:pt idx="5314">1</cx:pt>
          <cx:pt idx="5315">1</cx:pt>
          <cx:pt idx="5316">1</cx:pt>
          <cx:pt idx="5317">1</cx:pt>
          <cx:pt idx="5318">1</cx:pt>
          <cx:pt idx="5319">1</cx:pt>
          <cx:pt idx="5320">1</cx:pt>
          <cx:pt idx="5321">1</cx:pt>
          <cx:pt idx="5322">1</cx:pt>
          <cx:pt idx="5323">1</cx:pt>
          <cx:pt idx="5324">1</cx:pt>
          <cx:pt idx="5325">1</cx:pt>
          <cx:pt idx="5326">1</cx:pt>
          <cx:pt idx="5327">1</cx:pt>
          <cx:pt idx="5328">1</cx:pt>
          <cx:pt idx="5329">1</cx:pt>
          <cx:pt idx="5330">1</cx:pt>
          <cx:pt idx="5331">1</cx:pt>
          <cx:pt idx="5332">1</cx:pt>
          <cx:pt idx="5333">1</cx:pt>
          <cx:pt idx="5334">1</cx:pt>
          <cx:pt idx="5335">1</cx:pt>
          <cx:pt idx="5336">1</cx:pt>
          <cx:pt idx="5337">1</cx:pt>
          <cx:pt idx="5338">1</cx:pt>
          <cx:pt idx="5339">1</cx:pt>
          <cx:pt idx="5340">1</cx:pt>
          <cx:pt idx="5341">1</cx:pt>
          <cx:pt idx="5342">1</cx:pt>
          <cx:pt idx="5343">1</cx:pt>
          <cx:pt idx="5344">1</cx:pt>
          <cx:pt idx="5345">1</cx:pt>
          <cx:pt idx="5346">1</cx:pt>
          <cx:pt idx="5347">1</cx:pt>
          <cx:pt idx="5348">1</cx:pt>
          <cx:pt idx="5349">1</cx:pt>
          <cx:pt idx="5350">1</cx:pt>
          <cx:pt idx="5351">1</cx:pt>
          <cx:pt idx="5352">1</cx:pt>
          <cx:pt idx="5353">1</cx:pt>
          <cx:pt idx="5354">1</cx:pt>
          <cx:pt idx="5355">1</cx:pt>
          <cx:pt idx="5356">1</cx:pt>
          <cx:pt idx="5357">1</cx:pt>
          <cx:pt idx="5358">1</cx:pt>
          <cx:pt idx="5359">1</cx:pt>
          <cx:pt idx="5360">1</cx:pt>
          <cx:pt idx="5361">1</cx:pt>
          <cx:pt idx="5362">1</cx:pt>
          <cx:pt idx="5363">1</cx:pt>
          <cx:pt idx="5364">1</cx:pt>
          <cx:pt idx="5365">1</cx:pt>
          <cx:pt idx="5366">1</cx:pt>
          <cx:pt idx="5367">1</cx:pt>
          <cx:pt idx="5368">1</cx:pt>
          <cx:pt idx="5369">1</cx:pt>
          <cx:pt idx="5370">1</cx:pt>
          <cx:pt idx="5371">1</cx:pt>
          <cx:pt idx="5372">1</cx:pt>
          <cx:pt idx="5373">1</cx:pt>
          <cx:pt idx="5374">1</cx:pt>
          <cx:pt idx="5375">1</cx:pt>
          <cx:pt idx="5376">1</cx:pt>
          <cx:pt idx="5377">1</cx:pt>
          <cx:pt idx="5378">1</cx:pt>
          <cx:pt idx="5379">1</cx:pt>
          <cx:pt idx="5380">1</cx:pt>
          <cx:pt idx="5381">1</cx:pt>
          <cx:pt idx="5382">1</cx:pt>
          <cx:pt idx="5383">1</cx:pt>
          <cx:pt idx="5384">1</cx:pt>
          <cx:pt idx="5385">1</cx:pt>
          <cx:pt idx="5386">1</cx:pt>
          <cx:pt idx="5387">1</cx:pt>
          <cx:pt idx="5388">1</cx:pt>
          <cx:pt idx="5389">1</cx:pt>
          <cx:pt idx="5390">1</cx:pt>
          <cx:pt idx="5391">1</cx:pt>
          <cx:pt idx="5392">1</cx:pt>
          <cx:pt idx="5393">1</cx:pt>
          <cx:pt idx="5394">1</cx:pt>
          <cx:pt idx="5395">1</cx:pt>
          <cx:pt idx="5396">1</cx:pt>
          <cx:pt idx="5397">1</cx:pt>
          <cx:pt idx="5398">1</cx:pt>
          <cx:pt idx="5399">1</cx:pt>
          <cx:pt idx="5400">1</cx:pt>
          <cx:pt idx="5401">1</cx:pt>
          <cx:pt idx="5402">1</cx:pt>
          <cx:pt idx="5403">1</cx:pt>
          <cx:pt idx="5404">1</cx:pt>
          <cx:pt idx="5405">1</cx:pt>
          <cx:pt idx="5406">1</cx:pt>
          <cx:pt idx="5407">1</cx:pt>
          <cx:pt idx="5408">1</cx:pt>
          <cx:pt idx="5409">1</cx:pt>
          <cx:pt idx="5410">1</cx:pt>
          <cx:pt idx="5411">1</cx:pt>
          <cx:pt idx="5412">1</cx:pt>
          <cx:pt idx="5413">1</cx:pt>
          <cx:pt idx="5414">1</cx:pt>
          <cx:pt idx="5415">1</cx:pt>
          <cx:pt idx="5416">1</cx:pt>
          <cx:pt idx="5417">3</cx:pt>
          <cx:pt idx="5418">3</cx:pt>
          <cx:pt idx="5419">1</cx:pt>
          <cx:pt idx="5420">1</cx:pt>
          <cx:pt idx="5421">1</cx:pt>
          <cx:pt idx="5422">1</cx:pt>
          <cx:pt idx="5423">1</cx:pt>
          <cx:pt idx="5424">1</cx:pt>
          <cx:pt idx="5425">1</cx:pt>
          <cx:pt idx="5426">1</cx:pt>
          <cx:pt idx="5427">1</cx:pt>
          <cx:pt idx="5428">1</cx:pt>
          <cx:pt idx="5429">1</cx:pt>
          <cx:pt idx="5430">1</cx:pt>
          <cx:pt idx="5431">1</cx:pt>
          <cx:pt idx="5432">1</cx:pt>
          <cx:pt idx="5433">1</cx:pt>
          <cx:pt idx="5434">3</cx:pt>
          <cx:pt idx="5435">1</cx:pt>
          <cx:pt idx="5436">1</cx:pt>
          <cx:pt idx="5437">1</cx:pt>
          <cx:pt idx="5438">1</cx:pt>
          <cx:pt idx="5439">1</cx:pt>
          <cx:pt idx="5440">1</cx:pt>
          <cx:pt idx="5441">1</cx:pt>
          <cx:pt idx="5442">1</cx:pt>
          <cx:pt idx="5443">1</cx:pt>
          <cx:pt idx="5444">1</cx:pt>
          <cx:pt idx="5445">1</cx:pt>
          <cx:pt idx="5446">1</cx:pt>
          <cx:pt idx="5447">1</cx:pt>
          <cx:pt idx="5448">1</cx:pt>
          <cx:pt idx="5449">1</cx:pt>
          <cx:pt idx="5450">1</cx:pt>
          <cx:pt idx="5451">1</cx:pt>
          <cx:pt idx="5452">1</cx:pt>
          <cx:pt idx="5453">1</cx:pt>
          <cx:pt idx="5454">1</cx:pt>
          <cx:pt idx="5455">1</cx:pt>
          <cx:pt idx="5456">1</cx:pt>
          <cx:pt idx="5457">1</cx:pt>
          <cx:pt idx="5458">1</cx:pt>
          <cx:pt idx="5459">1</cx:pt>
          <cx:pt idx="5460">1</cx:pt>
          <cx:pt idx="5461">1</cx:pt>
          <cx:pt idx="5462">1</cx:pt>
          <cx:pt idx="5463">1</cx:pt>
          <cx:pt idx="5464">1</cx:pt>
          <cx:pt idx="5465">1</cx:pt>
          <cx:pt idx="5466">1</cx:pt>
          <cx:pt idx="5467">1</cx:pt>
          <cx:pt idx="5468">1</cx:pt>
          <cx:pt idx="5469">1</cx:pt>
          <cx:pt idx="5470">1</cx:pt>
          <cx:pt idx="5471">1</cx:pt>
          <cx:pt idx="5472">1</cx:pt>
          <cx:pt idx="5473">1</cx:pt>
          <cx:pt idx="5474">1</cx:pt>
          <cx:pt idx="5475">1</cx:pt>
          <cx:pt idx="5476">1</cx:pt>
          <cx:pt idx="5477">1</cx:pt>
          <cx:pt idx="5478">1</cx:pt>
          <cx:pt idx="5479">1</cx:pt>
          <cx:pt idx="5480">1</cx:pt>
          <cx:pt idx="5481">1</cx:pt>
          <cx:pt idx="5482">1</cx:pt>
          <cx:pt idx="5483">1</cx:pt>
          <cx:pt idx="5484">1</cx:pt>
          <cx:pt idx="5485">1</cx:pt>
          <cx:pt idx="5486">1</cx:pt>
          <cx:pt idx="5487">1</cx:pt>
          <cx:pt idx="5488">1</cx:pt>
          <cx:pt idx="5489">1</cx:pt>
          <cx:pt idx="5490">1</cx:pt>
          <cx:pt idx="5491">1</cx:pt>
          <cx:pt idx="5492">1</cx:pt>
          <cx:pt idx="5493">1</cx:pt>
          <cx:pt idx="5494">1</cx:pt>
          <cx:pt idx="5495">1</cx:pt>
          <cx:pt idx="5496">1</cx:pt>
          <cx:pt idx="5497">1</cx:pt>
          <cx:pt idx="5498">1</cx:pt>
          <cx:pt idx="5499">1</cx:pt>
          <cx:pt idx="5500">1</cx:pt>
          <cx:pt idx="5501">1</cx:pt>
          <cx:pt idx="5502">1</cx:pt>
          <cx:pt idx="5503">1</cx:pt>
          <cx:pt idx="5504">1</cx:pt>
          <cx:pt idx="5505">1</cx:pt>
          <cx:pt idx="5506">1</cx:pt>
          <cx:pt idx="5507">1</cx:pt>
          <cx:pt idx="5508">1</cx:pt>
          <cx:pt idx="5509">1</cx:pt>
          <cx:pt idx="5510">1</cx:pt>
          <cx:pt idx="5511">1</cx:pt>
          <cx:pt idx="5512">1</cx:pt>
          <cx:pt idx="5513">1</cx:pt>
          <cx:pt idx="5514">1</cx:pt>
          <cx:pt idx="5515">1</cx:pt>
          <cx:pt idx="5516">1</cx:pt>
          <cx:pt idx="5517">1</cx:pt>
          <cx:pt idx="5518">1</cx:pt>
          <cx:pt idx="5519">1</cx:pt>
          <cx:pt idx="5520">1</cx:pt>
          <cx:pt idx="5521">1</cx:pt>
          <cx:pt idx="5522">1</cx:pt>
          <cx:pt idx="5523">1</cx:pt>
          <cx:pt idx="5524">1</cx:pt>
          <cx:pt idx="5525">1</cx:pt>
          <cx:pt idx="5526">1</cx:pt>
          <cx:pt idx="5527">1</cx:pt>
          <cx:pt idx="5528">1</cx:pt>
          <cx:pt idx="5529">1</cx:pt>
          <cx:pt idx="5530">1</cx:pt>
          <cx:pt idx="5531">3</cx:pt>
          <cx:pt idx="5532">1</cx:pt>
          <cx:pt idx="5533">1</cx:pt>
          <cx:pt idx="5534">1</cx:pt>
          <cx:pt idx="5535">1</cx:pt>
          <cx:pt idx="5536">1</cx:pt>
          <cx:pt idx="5537">1</cx:pt>
          <cx:pt idx="5538">1</cx:pt>
          <cx:pt idx="5539">3</cx:pt>
          <cx:pt idx="5540">1</cx:pt>
          <cx:pt idx="5541">1</cx:pt>
          <cx:pt idx="5542">1</cx:pt>
          <cx:pt idx="5543">1</cx:pt>
          <cx:pt idx="5544">1</cx:pt>
          <cx:pt idx="5545">1</cx:pt>
          <cx:pt idx="5546">1</cx:pt>
          <cx:pt idx="5547">1</cx:pt>
          <cx:pt idx="5548">1</cx:pt>
          <cx:pt idx="5549">1</cx:pt>
          <cx:pt idx="5550">1</cx:pt>
          <cx:pt idx="5551">1</cx:pt>
          <cx:pt idx="5552">1</cx:pt>
          <cx:pt idx="5553">1</cx:pt>
          <cx:pt idx="5554">3</cx:pt>
          <cx:pt idx="5555">1</cx:pt>
          <cx:pt idx="5556">1</cx:pt>
          <cx:pt idx="5557">1</cx:pt>
          <cx:pt idx="5558">1</cx:pt>
          <cx:pt idx="5559">1</cx:pt>
          <cx:pt idx="5560">1</cx:pt>
          <cx:pt idx="5561">1</cx:pt>
          <cx:pt idx="5562">1</cx:pt>
          <cx:pt idx="5563">1</cx:pt>
          <cx:pt idx="5564">1</cx:pt>
          <cx:pt idx="5565">1</cx:pt>
          <cx:pt idx="5566">1</cx:pt>
          <cx:pt idx="5567">1</cx:pt>
          <cx:pt idx="5568">1</cx:pt>
          <cx:pt idx="5569">1</cx:pt>
          <cx:pt idx="5570">1</cx:pt>
          <cx:pt idx="5571">1</cx:pt>
          <cx:pt idx="5572">1</cx:pt>
          <cx:pt idx="5573">1</cx:pt>
          <cx:pt idx="5574">1</cx:pt>
          <cx:pt idx="5575">3</cx:pt>
          <cx:pt idx="5576">1</cx:pt>
          <cx:pt idx="5577">1</cx:pt>
          <cx:pt idx="5578">1</cx:pt>
          <cx:pt idx="5579">1</cx:pt>
          <cx:pt idx="5580">1</cx:pt>
          <cx:pt idx="5581">1</cx:pt>
          <cx:pt idx="5582">1</cx:pt>
          <cx:pt idx="5583">1</cx:pt>
          <cx:pt idx="5584">1</cx:pt>
          <cx:pt idx="5585">1</cx:pt>
          <cx:pt idx="5586">1</cx:pt>
          <cx:pt idx="5587">1</cx:pt>
          <cx:pt idx="5588">1</cx:pt>
          <cx:pt idx="5589">1</cx:pt>
          <cx:pt idx="5590">1</cx:pt>
          <cx:pt idx="5591">1</cx:pt>
          <cx:pt idx="5592">1</cx:pt>
          <cx:pt idx="5593">1</cx:pt>
          <cx:pt idx="5594">1</cx:pt>
          <cx:pt idx="5595">1</cx:pt>
          <cx:pt idx="5596">1</cx:pt>
          <cx:pt idx="5597">1</cx:pt>
          <cx:pt idx="5598">1</cx:pt>
          <cx:pt idx="5599">1</cx:pt>
          <cx:pt idx="5600">1</cx:pt>
          <cx:pt idx="5601">1</cx:pt>
          <cx:pt idx="5602">1</cx:pt>
          <cx:pt idx="5603">1</cx:pt>
          <cx:pt idx="5604">1</cx:pt>
          <cx:pt idx="5605">1</cx:pt>
          <cx:pt idx="5606">1</cx:pt>
          <cx:pt idx="5607">1</cx:pt>
          <cx:pt idx="5608">1</cx:pt>
          <cx:pt idx="5609">1</cx:pt>
          <cx:pt idx="5610">1</cx:pt>
          <cx:pt idx="5611">1</cx:pt>
          <cx:pt idx="5612">3</cx:pt>
          <cx:pt idx="5613">1</cx:pt>
          <cx:pt idx="5614">1</cx:pt>
          <cx:pt idx="5615">1</cx:pt>
          <cx:pt idx="5616">1</cx:pt>
          <cx:pt idx="5617">1</cx:pt>
          <cx:pt idx="5618">1</cx:pt>
          <cx:pt idx="5619">1</cx:pt>
          <cx:pt idx="5620">1</cx:pt>
          <cx:pt idx="5621">1</cx:pt>
          <cx:pt idx="5622">1</cx:pt>
          <cx:pt idx="5623">1</cx:pt>
          <cx:pt idx="5624">1</cx:pt>
          <cx:pt idx="5625">1</cx:pt>
          <cx:pt idx="5626">1</cx:pt>
          <cx:pt idx="5627">1</cx:pt>
          <cx:pt idx="5628">1</cx:pt>
          <cx:pt idx="5629">1</cx:pt>
          <cx:pt idx="5630">1</cx:pt>
          <cx:pt idx="5631">1</cx:pt>
          <cx:pt idx="5632">1</cx:pt>
          <cx:pt idx="5633">1</cx:pt>
          <cx:pt idx="5634">1</cx:pt>
          <cx:pt idx="5635">1</cx:pt>
          <cx:pt idx="5636">1</cx:pt>
          <cx:pt idx="5637">1</cx:pt>
          <cx:pt idx="5638">1</cx:pt>
          <cx:pt idx="5639">1</cx:pt>
          <cx:pt idx="5640">1</cx:pt>
          <cx:pt idx="5641">1</cx:pt>
          <cx:pt idx="5642">3</cx:pt>
          <cx:pt idx="5643">1</cx:pt>
          <cx:pt idx="5644">1</cx:pt>
          <cx:pt idx="5645">1</cx:pt>
          <cx:pt idx="5646">1</cx:pt>
          <cx:pt idx="5647">1</cx:pt>
          <cx:pt idx="5648">1</cx:pt>
          <cx:pt idx="5649">1</cx:pt>
          <cx:pt idx="5650">1</cx:pt>
          <cx:pt idx="5651">1</cx:pt>
          <cx:pt idx="5652">1</cx:pt>
          <cx:pt idx="5653">1</cx:pt>
          <cx:pt idx="5654">1</cx:pt>
          <cx:pt idx="5655">1</cx:pt>
          <cx:pt idx="5656">1</cx:pt>
          <cx:pt idx="5657">1</cx:pt>
          <cx:pt idx="5658">1</cx:pt>
          <cx:pt idx="5659">1</cx:pt>
          <cx:pt idx="5660">1</cx:pt>
          <cx:pt idx="5661">1</cx:pt>
          <cx:pt idx="5662">1</cx:pt>
          <cx:pt idx="5663">1</cx:pt>
          <cx:pt idx="5664">1</cx:pt>
          <cx:pt idx="5665">1</cx:pt>
          <cx:pt idx="5666">1</cx:pt>
          <cx:pt idx="5667">1</cx:pt>
          <cx:pt idx="5668">3</cx:pt>
          <cx:pt idx="5669">1</cx:pt>
          <cx:pt idx="5670">1</cx:pt>
          <cx:pt idx="5671">1</cx:pt>
          <cx:pt idx="5672">1</cx:pt>
          <cx:pt idx="5673">1</cx:pt>
          <cx:pt idx="5674">1</cx:pt>
          <cx:pt idx="5675">1</cx:pt>
          <cx:pt idx="5676">1</cx:pt>
          <cx:pt idx="5677">1</cx:pt>
          <cx:pt idx="5678">1</cx:pt>
          <cx:pt idx="5679">1</cx:pt>
          <cx:pt idx="5680">1</cx:pt>
          <cx:pt idx="5681">1</cx:pt>
          <cx:pt idx="5682">1</cx:pt>
          <cx:pt idx="5683">1</cx:pt>
          <cx:pt idx="5684">1</cx:pt>
          <cx:pt idx="5685">1</cx:pt>
          <cx:pt idx="5686">1</cx:pt>
          <cx:pt idx="5687">1</cx:pt>
          <cx:pt idx="5688">1</cx:pt>
          <cx:pt idx="5689">1</cx:pt>
          <cx:pt idx="5690">1</cx:pt>
          <cx:pt idx="5691">1</cx:pt>
          <cx:pt idx="5692">1</cx:pt>
          <cx:pt idx="5693">1</cx:pt>
          <cx:pt idx="5694">1</cx:pt>
          <cx:pt idx="5695">1</cx:pt>
          <cx:pt idx="5696">1</cx:pt>
          <cx:pt idx="5697">1</cx:pt>
          <cx:pt idx="5698">1</cx:pt>
          <cx:pt idx="5699">1</cx:pt>
          <cx:pt idx="5700">1</cx:pt>
          <cx:pt idx="5701">1</cx:pt>
          <cx:pt idx="5702">1</cx:pt>
          <cx:pt idx="5703">1</cx:pt>
          <cx:pt idx="5704">1</cx:pt>
          <cx:pt idx="5705">1</cx:pt>
          <cx:pt idx="5706">1</cx:pt>
          <cx:pt idx="5707">1</cx:pt>
          <cx:pt idx="5708">1</cx:pt>
          <cx:pt idx="5709">1</cx:pt>
          <cx:pt idx="5710">1</cx:pt>
          <cx:pt idx="5711">1</cx:pt>
          <cx:pt idx="5712">1</cx:pt>
          <cx:pt idx="5713">1</cx:pt>
          <cx:pt idx="5714">1</cx:pt>
          <cx:pt idx="5715">1</cx:pt>
          <cx:pt idx="5716">1</cx:pt>
          <cx:pt idx="5717">1</cx:pt>
          <cx:pt idx="5718">1</cx:pt>
          <cx:pt idx="5719">1</cx:pt>
          <cx:pt idx="5720">1</cx:pt>
          <cx:pt idx="5721">1</cx:pt>
          <cx:pt idx="5722">1</cx:pt>
          <cx:pt idx="5723">1</cx:pt>
          <cx:pt idx="5724">1</cx:pt>
          <cx:pt idx="5725">1</cx:pt>
          <cx:pt idx="5726">1</cx:pt>
          <cx:pt idx="5727">1</cx:pt>
          <cx:pt idx="5728">1</cx:pt>
          <cx:pt idx="5729">1</cx:pt>
          <cx:pt idx="5730">1</cx:pt>
          <cx:pt idx="5731">1</cx:pt>
          <cx:pt idx="5732">1</cx:pt>
          <cx:pt idx="5733">1</cx:pt>
          <cx:pt idx="5734">1</cx:pt>
          <cx:pt idx="5735">1</cx:pt>
          <cx:pt idx="5736">1</cx:pt>
          <cx:pt idx="5737">1</cx:pt>
          <cx:pt idx="5738">1</cx:pt>
          <cx:pt idx="5739">1</cx:pt>
          <cx:pt idx="5740">1</cx:pt>
          <cx:pt idx="5741">1</cx:pt>
          <cx:pt idx="5742">1</cx:pt>
          <cx:pt idx="5743">1</cx:pt>
          <cx:pt idx="5744">1</cx:pt>
          <cx:pt idx="5745">1</cx:pt>
          <cx:pt idx="5746">1</cx:pt>
          <cx:pt idx="5747">1</cx:pt>
          <cx:pt idx="5748">1</cx:pt>
          <cx:pt idx="5749">1</cx:pt>
          <cx:pt idx="5750">1</cx:pt>
          <cx:pt idx="5751">1</cx:pt>
          <cx:pt idx="5752">1</cx:pt>
          <cx:pt idx="5753">1</cx:pt>
          <cx:pt idx="5754">1</cx:pt>
          <cx:pt idx="5755">1</cx:pt>
          <cx:pt idx="5756">1</cx:pt>
          <cx:pt idx="5757">1</cx:pt>
          <cx:pt idx="5758">1</cx:pt>
          <cx:pt idx="5759">1</cx:pt>
          <cx:pt idx="5760">1</cx:pt>
          <cx:pt idx="5761">1</cx:pt>
          <cx:pt idx="5762">1</cx:pt>
          <cx:pt idx="5763">1</cx:pt>
          <cx:pt idx="5764">1</cx:pt>
          <cx:pt idx="5765">1</cx:pt>
          <cx:pt idx="5766">1</cx:pt>
          <cx:pt idx="5767">1</cx:pt>
          <cx:pt idx="5768">1</cx:pt>
          <cx:pt idx="5769">1</cx:pt>
          <cx:pt idx="5770">1</cx:pt>
          <cx:pt idx="5771">1</cx:pt>
          <cx:pt idx="5772">3</cx:pt>
          <cx:pt idx="5773">1</cx:pt>
          <cx:pt idx="5774">1</cx:pt>
          <cx:pt idx="5775">1</cx:pt>
          <cx:pt idx="5776">1</cx:pt>
          <cx:pt idx="5777">3</cx:pt>
          <cx:pt idx="5778">1</cx:pt>
          <cx:pt idx="5779">1</cx:pt>
          <cx:pt idx="5780">1</cx:pt>
          <cx:pt idx="5781">1</cx:pt>
          <cx:pt idx="5782">1</cx:pt>
          <cx:pt idx="5783">1</cx:pt>
          <cx:pt idx="5784">1</cx:pt>
          <cx:pt idx="5785">1</cx:pt>
          <cx:pt idx="5786">1</cx:pt>
          <cx:pt idx="5787">1</cx:pt>
          <cx:pt idx="5788">1</cx:pt>
          <cx:pt idx="5789">1</cx:pt>
          <cx:pt idx="5790">1</cx:pt>
          <cx:pt idx="5791">1</cx:pt>
          <cx:pt idx="5792">1</cx:pt>
          <cx:pt idx="5793">1</cx:pt>
          <cx:pt idx="5794">1</cx:pt>
          <cx:pt idx="5795">1</cx:pt>
          <cx:pt idx="5796">1</cx:pt>
          <cx:pt idx="5797">1</cx:pt>
          <cx:pt idx="5798">1</cx:pt>
          <cx:pt idx="5799">1</cx:pt>
          <cx:pt idx="5800">1</cx:pt>
          <cx:pt idx="5801">1</cx:pt>
          <cx:pt idx="5802">1</cx:pt>
          <cx:pt idx="5803">1</cx:pt>
          <cx:pt idx="5804">1</cx:pt>
          <cx:pt idx="5805">1</cx:pt>
          <cx:pt idx="5806">1</cx:pt>
          <cx:pt idx="5807">1</cx:pt>
          <cx:pt idx="5808">1</cx:pt>
          <cx:pt idx="5809">1</cx:pt>
          <cx:pt idx="5810">1</cx:pt>
          <cx:pt idx="5811">1</cx:pt>
          <cx:pt idx="5812">1</cx:pt>
          <cx:pt idx="5813">1</cx:pt>
          <cx:pt idx="5814">1</cx:pt>
          <cx:pt idx="5815">1</cx:pt>
          <cx:pt idx="5816">1</cx:pt>
          <cx:pt idx="5817">1</cx:pt>
          <cx:pt idx="5818">1</cx:pt>
          <cx:pt idx="5819">1</cx:pt>
          <cx:pt idx="5820">1</cx:pt>
          <cx:pt idx="5821">1</cx:pt>
          <cx:pt idx="5822">1</cx:pt>
          <cx:pt idx="5823">1</cx:pt>
          <cx:pt idx="5824">1</cx:pt>
          <cx:pt idx="5825">1</cx:pt>
          <cx:pt idx="5826">1</cx:pt>
          <cx:pt idx="5827">1</cx:pt>
          <cx:pt idx="5828">1</cx:pt>
          <cx:pt idx="5829">1</cx:pt>
          <cx:pt idx="5830">1</cx:pt>
          <cx:pt idx="5831">1</cx:pt>
          <cx:pt idx="5832">1</cx:pt>
          <cx:pt idx="5833">1</cx:pt>
          <cx:pt idx="5834">1</cx:pt>
          <cx:pt idx="5835">1</cx:pt>
          <cx:pt idx="5836">1</cx:pt>
          <cx:pt idx="5837">1</cx:pt>
          <cx:pt idx="5838">1</cx:pt>
          <cx:pt idx="5839">1</cx:pt>
          <cx:pt idx="5840">1</cx:pt>
          <cx:pt idx="5841">1</cx:pt>
          <cx:pt idx="5842">1</cx:pt>
          <cx:pt idx="5843">1</cx:pt>
          <cx:pt idx="5844">1</cx:pt>
          <cx:pt idx="5845">1</cx:pt>
          <cx:pt idx="5846">1</cx:pt>
          <cx:pt idx="5847">1</cx:pt>
          <cx:pt idx="5848">1</cx:pt>
          <cx:pt idx="5849">1</cx:pt>
          <cx:pt idx="5850">1</cx:pt>
          <cx:pt idx="5851">1</cx:pt>
          <cx:pt idx="5852">1</cx:pt>
          <cx:pt idx="5853">1</cx:pt>
          <cx:pt idx="5854">1</cx:pt>
          <cx:pt idx="5855">1</cx:pt>
          <cx:pt idx="5856">1</cx:pt>
          <cx:pt idx="5857">1</cx:pt>
          <cx:pt idx="5858">1</cx:pt>
          <cx:pt idx="5859">1</cx:pt>
          <cx:pt idx="5860">1</cx:pt>
          <cx:pt idx="5861">1</cx:pt>
          <cx:pt idx="5862">1</cx:pt>
          <cx:pt idx="5863">1</cx:pt>
          <cx:pt idx="5864">1</cx:pt>
          <cx:pt idx="5865">1</cx:pt>
          <cx:pt idx="5866">1</cx:pt>
          <cx:pt idx="5867">1</cx:pt>
          <cx:pt idx="5868">1</cx:pt>
          <cx:pt idx="5869">1</cx:pt>
          <cx:pt idx="5870">1</cx:pt>
          <cx:pt idx="5871">3</cx:pt>
          <cx:pt idx="5872">1</cx:pt>
          <cx:pt idx="5873">1</cx:pt>
          <cx:pt idx="5874">1</cx:pt>
          <cx:pt idx="5875">1</cx:pt>
          <cx:pt idx="5876">1</cx:pt>
          <cx:pt idx="5877">1</cx:pt>
          <cx:pt idx="5878">1</cx:pt>
          <cx:pt idx="5879">1</cx:pt>
          <cx:pt idx="5880">1</cx:pt>
          <cx:pt idx="5881">1</cx:pt>
          <cx:pt idx="5882">1</cx:pt>
          <cx:pt idx="5883">1</cx:pt>
          <cx:pt idx="5884">1</cx:pt>
          <cx:pt idx="5885">1</cx:pt>
          <cx:pt idx="5886">1</cx:pt>
          <cx:pt idx="5887">1</cx:pt>
          <cx:pt idx="5888">1</cx:pt>
          <cx:pt idx="5889">1</cx:pt>
          <cx:pt idx="5890">1</cx:pt>
          <cx:pt idx="5891">3</cx:pt>
          <cx:pt idx="5892">1</cx:pt>
          <cx:pt idx="5893">1</cx:pt>
          <cx:pt idx="5894">1</cx:pt>
          <cx:pt idx="5895">1</cx:pt>
          <cx:pt idx="5896">1</cx:pt>
          <cx:pt idx="5897">1</cx:pt>
          <cx:pt idx="5898">1</cx:pt>
          <cx:pt idx="5899">1</cx:pt>
          <cx:pt idx="5900">1</cx:pt>
          <cx:pt idx="5901">1</cx:pt>
          <cx:pt idx="5902">1</cx:pt>
          <cx:pt idx="5903">1</cx:pt>
          <cx:pt idx="5904">1</cx:pt>
          <cx:pt idx="5905">1</cx:pt>
          <cx:pt idx="5906">1</cx:pt>
          <cx:pt idx="5907">1</cx:pt>
          <cx:pt idx="5908">1</cx:pt>
          <cx:pt idx="5909">1</cx:pt>
          <cx:pt idx="5910">1</cx:pt>
          <cx:pt idx="5911">1</cx:pt>
          <cx:pt idx="5912">1</cx:pt>
          <cx:pt idx="5913">1</cx:pt>
          <cx:pt idx="5914">1</cx:pt>
          <cx:pt idx="5915">1</cx:pt>
          <cx:pt idx="5916">1</cx:pt>
          <cx:pt idx="5917">1</cx:pt>
          <cx:pt idx="5918">1</cx:pt>
          <cx:pt idx="5919">1</cx:pt>
          <cx:pt idx="5920">3</cx:pt>
          <cx:pt idx="5921">1</cx:pt>
          <cx:pt idx="5922">1</cx:pt>
          <cx:pt idx="5923">1</cx:pt>
          <cx:pt idx="5924">1</cx:pt>
          <cx:pt idx="5925">1</cx:pt>
          <cx:pt idx="5926">1</cx:pt>
          <cx:pt idx="5927">1</cx:pt>
          <cx:pt idx="5928">1</cx:pt>
          <cx:pt idx="5929">1</cx:pt>
          <cx:pt idx="5930">1</cx:pt>
          <cx:pt idx="5931">1</cx:pt>
          <cx:pt idx="5932">1</cx:pt>
          <cx:pt idx="5933">1</cx:pt>
          <cx:pt idx="5934">1</cx:pt>
          <cx:pt idx="5935">1</cx:pt>
          <cx:pt idx="5936">1</cx:pt>
          <cx:pt idx="5937">1</cx:pt>
          <cx:pt idx="5938">1</cx:pt>
          <cx:pt idx="5939">1</cx:pt>
          <cx:pt idx="5940">1</cx:pt>
          <cx:pt idx="5941">1</cx:pt>
          <cx:pt idx="5942">1</cx:pt>
          <cx:pt idx="5943">1</cx:pt>
          <cx:pt idx="5944">1</cx:pt>
          <cx:pt idx="5945">1</cx:pt>
          <cx:pt idx="5946">1</cx:pt>
          <cx:pt idx="5947">1</cx:pt>
          <cx:pt idx="5948">1</cx:pt>
          <cx:pt idx="5949">1</cx:pt>
          <cx:pt idx="5950">1</cx:pt>
          <cx:pt idx="5951">1</cx:pt>
          <cx:pt idx="5952">1</cx:pt>
          <cx:pt idx="5953">1</cx:pt>
          <cx:pt idx="5954">1</cx:pt>
          <cx:pt idx="5955">1</cx:pt>
          <cx:pt idx="5956">1</cx:pt>
          <cx:pt idx="5957">1</cx:pt>
          <cx:pt idx="5958">1</cx:pt>
          <cx:pt idx="5959">1</cx:pt>
          <cx:pt idx="5960">1</cx:pt>
          <cx:pt idx="5961">1</cx:pt>
          <cx:pt idx="5962">1</cx:pt>
          <cx:pt idx="5963">1</cx:pt>
          <cx:pt idx="5964">1</cx:pt>
          <cx:pt idx="5965">1</cx:pt>
          <cx:pt idx="5966">1</cx:pt>
          <cx:pt idx="5967">1</cx:pt>
          <cx:pt idx="5968">1</cx:pt>
          <cx:pt idx="5969">1</cx:pt>
          <cx:pt idx="5970">1</cx:pt>
          <cx:pt idx="5971">1</cx:pt>
          <cx:pt idx="5972">1</cx:pt>
          <cx:pt idx="5973">1</cx:pt>
          <cx:pt idx="5974">1</cx:pt>
          <cx:pt idx="5975">1</cx:pt>
          <cx:pt idx="5976">1</cx:pt>
          <cx:pt idx="5977">1</cx:pt>
          <cx:pt idx="5978">1</cx:pt>
          <cx:pt idx="5979">1</cx:pt>
          <cx:pt idx="5980">1</cx:pt>
          <cx:pt idx="5981">1</cx:pt>
          <cx:pt idx="5982">1</cx:pt>
          <cx:pt idx="5983">1</cx:pt>
          <cx:pt idx="5984">1</cx:pt>
          <cx:pt idx="5985">1</cx:pt>
          <cx:pt idx="5986">1</cx:pt>
          <cx:pt idx="5987">1</cx:pt>
          <cx:pt idx="5988">1</cx:pt>
          <cx:pt idx="5989">1</cx:pt>
          <cx:pt idx="5990">1</cx:pt>
          <cx:pt idx="5991">1</cx:pt>
          <cx:pt idx="5992">1</cx:pt>
          <cx:pt idx="5993">1</cx:pt>
          <cx:pt idx="5994">1</cx:pt>
          <cx:pt idx="5995">1</cx:pt>
          <cx:pt idx="5996">1</cx:pt>
          <cx:pt idx="5997">1</cx:pt>
          <cx:pt idx="5998">1</cx:pt>
          <cx:pt idx="5999">1</cx:pt>
          <cx:pt idx="6000">1</cx:pt>
          <cx:pt idx="6001">1</cx:pt>
          <cx:pt idx="6002">1</cx:pt>
          <cx:pt idx="6003">1</cx:pt>
          <cx:pt idx="6004">1</cx:pt>
          <cx:pt idx="6005">1</cx:pt>
          <cx:pt idx="6006">1</cx:pt>
          <cx:pt idx="6007">1</cx:pt>
          <cx:pt idx="6008">1</cx:pt>
          <cx:pt idx="6009">1</cx:pt>
          <cx:pt idx="6010">1</cx:pt>
          <cx:pt idx="6011">1</cx:pt>
          <cx:pt idx="6012">1</cx:pt>
          <cx:pt idx="6013">1</cx:pt>
          <cx:pt idx="6014">1</cx:pt>
          <cx:pt idx="6015">1</cx:pt>
          <cx:pt idx="6016">1</cx:pt>
          <cx:pt idx="6017">1</cx:pt>
          <cx:pt idx="6018">1</cx:pt>
          <cx:pt idx="6019">1</cx:pt>
          <cx:pt idx="6020">1</cx:pt>
          <cx:pt idx="6021">1</cx:pt>
          <cx:pt idx="6022">1</cx:pt>
          <cx:pt idx="6023">1</cx:pt>
          <cx:pt idx="6024">1</cx:pt>
          <cx:pt idx="6025">1</cx:pt>
          <cx:pt idx="6026">1</cx:pt>
          <cx:pt idx="6027">1</cx:pt>
          <cx:pt idx="6028">1</cx:pt>
          <cx:pt idx="6029">1</cx:pt>
          <cx:pt idx="6030">1</cx:pt>
          <cx:pt idx="6031">1</cx:pt>
          <cx:pt idx="6032">1</cx:pt>
          <cx:pt idx="6033">1</cx:pt>
          <cx:pt idx="6034">1</cx:pt>
          <cx:pt idx="6035">1</cx:pt>
          <cx:pt idx="6036">1</cx:pt>
          <cx:pt idx="6037">1</cx:pt>
          <cx:pt idx="6038">1</cx:pt>
          <cx:pt idx="6039">1</cx:pt>
          <cx:pt idx="6040">1</cx:pt>
          <cx:pt idx="6041">1</cx:pt>
          <cx:pt idx="6042">1</cx:pt>
          <cx:pt idx="6043">1</cx:pt>
          <cx:pt idx="6044">1</cx:pt>
          <cx:pt idx="6045">1</cx:pt>
          <cx:pt idx="6046">1</cx:pt>
          <cx:pt idx="6047">1</cx:pt>
          <cx:pt idx="6048">1</cx:pt>
          <cx:pt idx="6049">1</cx:pt>
          <cx:pt idx="6050">1</cx:pt>
          <cx:pt idx="6051">1</cx:pt>
          <cx:pt idx="6052">1</cx:pt>
          <cx:pt idx="6053">1</cx:pt>
          <cx:pt idx="6054">1</cx:pt>
          <cx:pt idx="6055">1</cx:pt>
          <cx:pt idx="6056">1</cx:pt>
          <cx:pt idx="6057">1</cx:pt>
          <cx:pt idx="6058">1</cx:pt>
          <cx:pt idx="6059">1</cx:pt>
          <cx:pt idx="6060">1</cx:pt>
          <cx:pt idx="6061">1</cx:pt>
          <cx:pt idx="6062">1</cx:pt>
          <cx:pt idx="6063">1</cx:pt>
          <cx:pt idx="6064">3</cx:pt>
          <cx:pt idx="6065">1</cx:pt>
          <cx:pt idx="6066">1</cx:pt>
          <cx:pt idx="6067">1</cx:pt>
          <cx:pt idx="6068">1</cx:pt>
          <cx:pt idx="6069">1</cx:pt>
          <cx:pt idx="6070">1</cx:pt>
          <cx:pt idx="6071">1</cx:pt>
          <cx:pt idx="6072">1</cx:pt>
          <cx:pt idx="6073">1</cx:pt>
          <cx:pt idx="6074">1</cx:pt>
          <cx:pt idx="6075">1</cx:pt>
          <cx:pt idx="6076">1</cx:pt>
          <cx:pt idx="6077">1</cx:pt>
          <cx:pt idx="6078">1</cx:pt>
          <cx:pt idx="6079">3</cx:pt>
          <cx:pt idx="6080">1</cx:pt>
          <cx:pt idx="6081">1</cx:pt>
          <cx:pt idx="6082">1</cx:pt>
          <cx:pt idx="6083">1</cx:pt>
          <cx:pt idx="6084">1</cx:pt>
          <cx:pt idx="6085">1</cx:pt>
          <cx:pt idx="6086">3</cx:pt>
          <cx:pt idx="6087">1</cx:pt>
          <cx:pt idx="6088">1</cx:pt>
          <cx:pt idx="6089">1</cx:pt>
          <cx:pt idx="6090">1</cx:pt>
          <cx:pt idx="6091">1</cx:pt>
          <cx:pt idx="6092">1</cx:pt>
          <cx:pt idx="6093">1</cx:pt>
          <cx:pt idx="6094">1</cx:pt>
          <cx:pt idx="6095">1</cx:pt>
          <cx:pt idx="6096">1</cx:pt>
          <cx:pt idx="6097">1</cx:pt>
          <cx:pt idx="6098">1</cx:pt>
          <cx:pt idx="6099">1</cx:pt>
          <cx:pt idx="6100">1</cx:pt>
          <cx:pt idx="6101">1</cx:pt>
          <cx:pt idx="6102">1</cx:pt>
          <cx:pt idx="6103">1</cx:pt>
          <cx:pt idx="6104">1</cx:pt>
          <cx:pt idx="6105">1</cx:pt>
          <cx:pt idx="6106">1</cx:pt>
          <cx:pt idx="6107">1</cx:pt>
          <cx:pt idx="6108">1</cx:pt>
          <cx:pt idx="6109">1</cx:pt>
          <cx:pt idx="6110">3</cx:pt>
          <cx:pt idx="6111">1</cx:pt>
          <cx:pt idx="6112">1</cx:pt>
          <cx:pt idx="6113">1</cx:pt>
          <cx:pt idx="6114">1</cx:pt>
          <cx:pt idx="6115">1</cx:pt>
          <cx:pt idx="6116">1</cx:pt>
          <cx:pt idx="6117">1</cx:pt>
          <cx:pt idx="6118">1</cx:pt>
          <cx:pt idx="6119">1</cx:pt>
          <cx:pt idx="6120">1</cx:pt>
          <cx:pt idx="6121">1</cx:pt>
          <cx:pt idx="6122">1</cx:pt>
          <cx:pt idx="6123">1</cx:pt>
          <cx:pt idx="6124">1</cx:pt>
          <cx:pt idx="6125">1</cx:pt>
          <cx:pt idx="6126">1</cx:pt>
          <cx:pt idx="6127">1</cx:pt>
          <cx:pt idx="6128">1</cx:pt>
          <cx:pt idx="6129">1</cx:pt>
          <cx:pt idx="6130">1</cx:pt>
          <cx:pt idx="6131">3</cx:pt>
          <cx:pt idx="6132">1</cx:pt>
          <cx:pt idx="6133">1</cx:pt>
          <cx:pt idx="6134">1</cx:pt>
          <cx:pt idx="6135">1</cx:pt>
          <cx:pt idx="6136">1</cx:pt>
          <cx:pt idx="6137">1</cx:pt>
          <cx:pt idx="6138">1</cx:pt>
          <cx:pt idx="6139">1</cx:pt>
          <cx:pt idx="6140">1</cx:pt>
          <cx:pt idx="6141">1</cx:pt>
          <cx:pt idx="6142">1</cx:pt>
          <cx:pt idx="6143">1</cx:pt>
          <cx:pt idx="6144">1</cx:pt>
          <cx:pt idx="6145">1</cx:pt>
          <cx:pt idx="6146">1</cx:pt>
          <cx:pt idx="6147">1</cx:pt>
          <cx:pt idx="6148">1</cx:pt>
          <cx:pt idx="6149">1</cx:pt>
          <cx:pt idx="6150">1</cx:pt>
          <cx:pt idx="6151">1</cx:pt>
          <cx:pt idx="6152">1</cx:pt>
          <cx:pt idx="6153">1</cx:pt>
          <cx:pt idx="6154">1</cx:pt>
          <cx:pt idx="6155">1</cx:pt>
          <cx:pt idx="6156">1</cx:pt>
          <cx:pt idx="6157">1</cx:pt>
          <cx:pt idx="6158">1</cx:pt>
          <cx:pt idx="6159">1</cx:pt>
          <cx:pt idx="6160">1</cx:pt>
          <cx:pt idx="6161">1</cx:pt>
          <cx:pt idx="6162">1</cx:pt>
          <cx:pt idx="6163">1</cx:pt>
          <cx:pt idx="6164">1</cx:pt>
          <cx:pt idx="6165">1</cx:pt>
          <cx:pt idx="6166">1</cx:pt>
          <cx:pt idx="6167">1</cx:pt>
          <cx:pt idx="6168">1</cx:pt>
          <cx:pt idx="6169">1</cx:pt>
          <cx:pt idx="6170">1</cx:pt>
          <cx:pt idx="6171">1</cx:pt>
          <cx:pt idx="6172">1</cx:pt>
          <cx:pt idx="6173">1</cx:pt>
          <cx:pt idx="6174">1</cx:pt>
          <cx:pt idx="6175">1</cx:pt>
          <cx:pt idx="6176">1</cx:pt>
          <cx:pt idx="6177">1</cx:pt>
          <cx:pt idx="6178">1</cx:pt>
          <cx:pt idx="6179">1</cx:pt>
          <cx:pt idx="6180">1</cx:pt>
          <cx:pt idx="6181">1</cx:pt>
          <cx:pt idx="6182">1</cx:pt>
          <cx:pt idx="6183">1</cx:pt>
          <cx:pt idx="6184">1</cx:pt>
          <cx:pt idx="6185">1</cx:pt>
          <cx:pt idx="6186">1</cx:pt>
          <cx:pt idx="6187">1</cx:pt>
          <cx:pt idx="6188">1</cx:pt>
          <cx:pt idx="6189">1</cx:pt>
          <cx:pt idx="6190">1</cx:pt>
          <cx:pt idx="6191">1</cx:pt>
          <cx:pt idx="6192">1</cx:pt>
          <cx:pt idx="6193">1</cx:pt>
          <cx:pt idx="6194">1</cx:pt>
          <cx:pt idx="6195">1</cx:pt>
          <cx:pt idx="6196">1</cx:pt>
          <cx:pt idx="6197">1</cx:pt>
          <cx:pt idx="6198">1</cx:pt>
          <cx:pt idx="6199">3</cx:pt>
          <cx:pt idx="6200">1</cx:pt>
          <cx:pt idx="6201">1</cx:pt>
          <cx:pt idx="6202">1</cx:pt>
          <cx:pt idx="6203">1</cx:pt>
          <cx:pt idx="6204">1</cx:pt>
          <cx:pt idx="6205">1</cx:pt>
          <cx:pt idx="6206">1</cx:pt>
          <cx:pt idx="6207">1</cx:pt>
          <cx:pt idx="6208">1</cx:pt>
          <cx:pt idx="6209">1</cx:pt>
          <cx:pt idx="6210">1</cx:pt>
          <cx:pt idx="6211">1</cx:pt>
          <cx:pt idx="6212">1</cx:pt>
          <cx:pt idx="6213">1</cx:pt>
          <cx:pt idx="6214">1</cx:pt>
          <cx:pt idx="6215">1</cx:pt>
          <cx:pt idx="6216">1</cx:pt>
          <cx:pt idx="6217">1</cx:pt>
          <cx:pt idx="6218">1</cx:pt>
          <cx:pt idx="6219">1</cx:pt>
          <cx:pt idx="6220">1</cx:pt>
          <cx:pt idx="6221">1</cx:pt>
          <cx:pt idx="6222">1</cx:pt>
          <cx:pt idx="6223">1</cx:pt>
          <cx:pt idx="6224">1</cx:pt>
          <cx:pt idx="6225">1</cx:pt>
          <cx:pt idx="6226">1</cx:pt>
          <cx:pt idx="6227">1</cx:pt>
          <cx:pt idx="6228">1</cx:pt>
          <cx:pt idx="6229">1</cx:pt>
          <cx:pt idx="6230">1</cx:pt>
          <cx:pt idx="6231">1</cx:pt>
          <cx:pt idx="6232">1</cx:pt>
          <cx:pt idx="6233">1</cx:pt>
          <cx:pt idx="6234">1</cx:pt>
          <cx:pt idx="6235">1</cx:pt>
          <cx:pt idx="6236">1</cx:pt>
          <cx:pt idx="6237">1</cx:pt>
          <cx:pt idx="6238">1</cx:pt>
          <cx:pt idx="6239">1</cx:pt>
          <cx:pt idx="6240">1</cx:pt>
          <cx:pt idx="6241">1</cx:pt>
          <cx:pt idx="6242">1</cx:pt>
          <cx:pt idx="6243">1</cx:pt>
          <cx:pt idx="6244">1</cx:pt>
          <cx:pt idx="6245">1</cx:pt>
          <cx:pt idx="6246">1</cx:pt>
          <cx:pt idx="6247">1</cx:pt>
          <cx:pt idx="6248">1</cx:pt>
          <cx:pt idx="6249">1</cx:pt>
          <cx:pt idx="6250">1</cx:pt>
          <cx:pt idx="6251">1</cx:pt>
          <cx:pt idx="6252">1</cx:pt>
          <cx:pt idx="6253">1</cx:pt>
          <cx:pt idx="6254">1</cx:pt>
          <cx:pt idx="6255">1</cx:pt>
          <cx:pt idx="6256">1</cx:pt>
          <cx:pt idx="6257">1</cx:pt>
          <cx:pt idx="6258">1</cx:pt>
          <cx:pt idx="6259">1</cx:pt>
          <cx:pt idx="6260">1</cx:pt>
          <cx:pt idx="6261">1</cx:pt>
          <cx:pt idx="6262">1</cx:pt>
          <cx:pt idx="6263">1</cx:pt>
          <cx:pt idx="6264">1</cx:pt>
          <cx:pt idx="6265">1</cx:pt>
          <cx:pt idx="6266">1</cx:pt>
          <cx:pt idx="6267">1</cx:pt>
          <cx:pt idx="6268">1</cx:pt>
          <cx:pt idx="6269">1</cx:pt>
          <cx:pt idx="6270">1</cx:pt>
          <cx:pt idx="6271">1</cx:pt>
          <cx:pt idx="6272">1</cx:pt>
          <cx:pt idx="6273">1</cx:pt>
          <cx:pt idx="6274">1</cx:pt>
          <cx:pt idx="6275">1</cx:pt>
          <cx:pt idx="6276">1</cx:pt>
          <cx:pt idx="6277">1</cx:pt>
          <cx:pt idx="6278">1</cx:pt>
          <cx:pt idx="6279">1</cx:pt>
          <cx:pt idx="6280">1</cx:pt>
          <cx:pt idx="6281">1</cx:pt>
          <cx:pt idx="6282">1</cx:pt>
          <cx:pt idx="6283">1</cx:pt>
          <cx:pt idx="6284">1</cx:pt>
          <cx:pt idx="6285">1</cx:pt>
          <cx:pt idx="6286">1</cx:pt>
          <cx:pt idx="6287">1</cx:pt>
          <cx:pt idx="6288">1</cx:pt>
          <cx:pt idx="6289">1</cx:pt>
          <cx:pt idx="6290">1</cx:pt>
          <cx:pt idx="6291">1</cx:pt>
          <cx:pt idx="6292">1</cx:pt>
          <cx:pt idx="6293">1</cx:pt>
          <cx:pt idx="6294">1</cx:pt>
          <cx:pt idx="6295">1</cx:pt>
          <cx:pt idx="6296">1</cx:pt>
          <cx:pt idx="6297">1</cx:pt>
          <cx:pt idx="6298">1</cx:pt>
          <cx:pt idx="6299">1</cx:pt>
          <cx:pt idx="6300">1</cx:pt>
          <cx:pt idx="6301">1</cx:pt>
          <cx:pt idx="6302">1</cx:pt>
          <cx:pt idx="6303">1</cx:pt>
          <cx:pt idx="6304">3</cx:pt>
          <cx:pt idx="6305">3</cx:pt>
          <cx:pt idx="6306">1</cx:pt>
          <cx:pt idx="6307">1</cx:pt>
          <cx:pt idx="6308">1</cx:pt>
          <cx:pt idx="6309">1</cx:pt>
          <cx:pt idx="6310">1</cx:pt>
          <cx:pt idx="6311">1</cx:pt>
          <cx:pt idx="6312">1</cx:pt>
          <cx:pt idx="6313">1</cx:pt>
          <cx:pt idx="6314">1</cx:pt>
          <cx:pt idx="6315">1</cx:pt>
          <cx:pt idx="6316">1</cx:pt>
          <cx:pt idx="6317">1</cx:pt>
          <cx:pt idx="6318">1</cx:pt>
          <cx:pt idx="6319">1</cx:pt>
          <cx:pt idx="6320">1</cx:pt>
          <cx:pt idx="6321">1</cx:pt>
          <cx:pt idx="6322">1</cx:pt>
          <cx:pt idx="6323">3</cx:pt>
          <cx:pt idx="6324">3</cx:pt>
          <cx:pt idx="6325">1</cx:pt>
          <cx:pt idx="6326">1</cx:pt>
          <cx:pt idx="6327">1</cx:pt>
          <cx:pt idx="6328">1</cx:pt>
          <cx:pt idx="6329">1</cx:pt>
          <cx:pt idx="6330">1</cx:pt>
          <cx:pt idx="6331">1</cx:pt>
          <cx:pt idx="6332">1</cx:pt>
          <cx:pt idx="6333">1</cx:pt>
          <cx:pt idx="6334">1</cx:pt>
          <cx:pt idx="6335">1</cx:pt>
          <cx:pt idx="6336">1</cx:pt>
          <cx:pt idx="6337">1</cx:pt>
          <cx:pt idx="6338">1</cx:pt>
          <cx:pt idx="6339">1</cx:pt>
          <cx:pt idx="6340">1</cx:pt>
          <cx:pt idx="6341">1</cx:pt>
          <cx:pt idx="6342">1</cx:pt>
          <cx:pt idx="6343">1</cx:pt>
          <cx:pt idx="6344">1</cx:pt>
          <cx:pt idx="6345">1</cx:pt>
          <cx:pt idx="6346">1</cx:pt>
          <cx:pt idx="6347">1</cx:pt>
          <cx:pt idx="6348">1</cx:pt>
          <cx:pt idx="6349">1</cx:pt>
          <cx:pt idx="6350">1</cx:pt>
          <cx:pt idx="6351">1</cx:pt>
          <cx:pt idx="6352">1</cx:pt>
          <cx:pt idx="6353">1</cx:pt>
          <cx:pt idx="6354">1</cx:pt>
          <cx:pt idx="6355">1</cx:pt>
          <cx:pt idx="6356">1</cx:pt>
          <cx:pt idx="6357">1</cx:pt>
          <cx:pt idx="6358">1</cx:pt>
          <cx:pt idx="6359">1</cx:pt>
          <cx:pt idx="6360">1</cx:pt>
          <cx:pt idx="6361">1</cx:pt>
          <cx:pt idx="6362">1</cx:pt>
          <cx:pt idx="6363">1</cx:pt>
          <cx:pt idx="6364">1</cx:pt>
          <cx:pt idx="6365">1</cx:pt>
          <cx:pt idx="6366">1</cx:pt>
          <cx:pt idx="6367">1</cx:pt>
          <cx:pt idx="6368">1</cx:pt>
          <cx:pt idx="6369">3</cx:pt>
          <cx:pt idx="6370">1</cx:pt>
          <cx:pt idx="6371">3</cx:pt>
          <cx:pt idx="6372">1</cx:pt>
          <cx:pt idx="6373">1</cx:pt>
          <cx:pt idx="6374">1</cx:pt>
          <cx:pt idx="6375">1</cx:pt>
          <cx:pt idx="6376">1</cx:pt>
          <cx:pt idx="6377">1</cx:pt>
          <cx:pt idx="6378">1</cx:pt>
          <cx:pt idx="6379">1</cx:pt>
          <cx:pt idx="6380">1</cx:pt>
          <cx:pt idx="6381">1</cx:pt>
          <cx:pt idx="6382">1</cx:pt>
          <cx:pt idx="6383">1</cx:pt>
          <cx:pt idx="6384">1</cx:pt>
          <cx:pt idx="6385">1</cx:pt>
          <cx:pt idx="6386">1</cx:pt>
          <cx:pt idx="6387">1</cx:pt>
          <cx:pt idx="6388">1</cx:pt>
          <cx:pt idx="6389">1</cx:pt>
          <cx:pt idx="6390">1</cx:pt>
          <cx:pt idx="6391">1</cx:pt>
          <cx:pt idx="6392">1</cx:pt>
          <cx:pt idx="6393">1</cx:pt>
          <cx:pt idx="6394">1</cx:pt>
          <cx:pt idx="6395">1</cx:pt>
          <cx:pt idx="6396">1</cx:pt>
          <cx:pt idx="6397">1</cx:pt>
          <cx:pt idx="6398">1</cx:pt>
          <cx:pt idx="6399">1</cx:pt>
          <cx:pt idx="6400">1</cx:pt>
          <cx:pt idx="6401">1</cx:pt>
          <cx:pt idx="6402">1</cx:pt>
          <cx:pt idx="6403">1</cx:pt>
          <cx:pt idx="6404">1</cx:pt>
          <cx:pt idx="6405">1</cx:pt>
          <cx:pt idx="6406">1</cx:pt>
          <cx:pt idx="6407">1</cx:pt>
          <cx:pt idx="6408">1</cx:pt>
          <cx:pt idx="6409">1</cx:pt>
          <cx:pt idx="6410">1</cx:pt>
          <cx:pt idx="6411">1</cx:pt>
          <cx:pt idx="6412">1</cx:pt>
          <cx:pt idx="6413">1</cx:pt>
          <cx:pt idx="6414">1</cx:pt>
          <cx:pt idx="6415">1</cx:pt>
          <cx:pt idx="6416">1</cx:pt>
          <cx:pt idx="6417">3</cx:pt>
          <cx:pt idx="6418">1</cx:pt>
          <cx:pt idx="6419">1</cx:pt>
          <cx:pt idx="6420">1</cx:pt>
          <cx:pt idx="6421">1</cx:pt>
          <cx:pt idx="6422">1</cx:pt>
          <cx:pt idx="6423">1</cx:pt>
          <cx:pt idx="6424">1</cx:pt>
          <cx:pt idx="6425">1</cx:pt>
          <cx:pt idx="6426">1</cx:pt>
          <cx:pt idx="6427">1</cx:pt>
          <cx:pt idx="6428">1</cx:pt>
          <cx:pt idx="6429">1</cx:pt>
          <cx:pt idx="6430">1</cx:pt>
          <cx:pt idx="6431">1</cx:pt>
          <cx:pt idx="6432">1</cx:pt>
          <cx:pt idx="6433">1</cx:pt>
          <cx:pt idx="6434">1</cx:pt>
          <cx:pt idx="6435">1</cx:pt>
          <cx:pt idx="6436">1</cx:pt>
          <cx:pt idx="6437">1</cx:pt>
          <cx:pt idx="6438">1</cx:pt>
          <cx:pt idx="6439">1</cx:pt>
          <cx:pt idx="6440">1</cx:pt>
          <cx:pt idx="6441">1</cx:pt>
          <cx:pt idx="6442">1</cx:pt>
          <cx:pt idx="6443">1</cx:pt>
          <cx:pt idx="6444">1</cx:pt>
          <cx:pt idx="6445">1</cx:pt>
          <cx:pt idx="6446">3</cx:pt>
          <cx:pt idx="6447">1</cx:pt>
          <cx:pt idx="6448">1</cx:pt>
          <cx:pt idx="6449">3</cx:pt>
          <cx:pt idx="6450">1</cx:pt>
          <cx:pt idx="6451">1</cx:pt>
          <cx:pt idx="6452">1</cx:pt>
          <cx:pt idx="6453">1</cx:pt>
          <cx:pt idx="6454">1</cx:pt>
          <cx:pt idx="6455">1</cx:pt>
          <cx:pt idx="6456">1</cx:pt>
          <cx:pt idx="6457">1</cx:pt>
          <cx:pt idx="6458">1</cx:pt>
          <cx:pt idx="6459">3</cx:pt>
          <cx:pt idx="6460">1</cx:pt>
          <cx:pt idx="6461">1</cx:pt>
          <cx:pt idx="6462">1</cx:pt>
          <cx:pt idx="6463">1</cx:pt>
          <cx:pt idx="6464">1</cx:pt>
          <cx:pt idx="6465">1</cx:pt>
          <cx:pt idx="6466">1</cx:pt>
          <cx:pt idx="6467">1</cx:pt>
          <cx:pt idx="6468">1</cx:pt>
          <cx:pt idx="6469">1</cx:pt>
          <cx:pt idx="6470">1</cx:pt>
          <cx:pt idx="6471">1</cx:pt>
          <cx:pt idx="6472">1</cx:pt>
          <cx:pt idx="6473">3</cx:pt>
          <cx:pt idx="6474">1</cx:pt>
          <cx:pt idx="6475">1</cx:pt>
          <cx:pt idx="6476">1</cx:pt>
          <cx:pt idx="6477">1</cx:pt>
          <cx:pt idx="6478">1</cx:pt>
          <cx:pt idx="6479">1</cx:pt>
          <cx:pt idx="6480">1</cx:pt>
          <cx:pt idx="6481">1</cx:pt>
          <cx:pt idx="6482">1</cx:pt>
          <cx:pt idx="6483">1</cx:pt>
          <cx:pt idx="6484">1</cx:pt>
          <cx:pt idx="6485">1</cx:pt>
          <cx:pt idx="6486">1</cx:pt>
          <cx:pt idx="6487">1</cx:pt>
          <cx:pt idx="6488">1</cx:pt>
          <cx:pt idx="6489">1</cx:pt>
          <cx:pt idx="6490">1</cx:pt>
          <cx:pt idx="6491">1</cx:pt>
          <cx:pt idx="6492">1</cx:pt>
          <cx:pt idx="6493">1</cx:pt>
          <cx:pt idx="6494">1</cx:pt>
          <cx:pt idx="6495">1</cx:pt>
          <cx:pt idx="6496">1</cx:pt>
          <cx:pt idx="6497">1</cx:pt>
          <cx:pt idx="6498">1</cx:pt>
          <cx:pt idx="6499">1</cx:pt>
          <cx:pt idx="6500">1</cx:pt>
          <cx:pt idx="6501">1</cx:pt>
          <cx:pt idx="6502">1</cx:pt>
          <cx:pt idx="6503">1</cx:pt>
          <cx:pt idx="6504">1</cx:pt>
          <cx:pt idx="6505">1</cx:pt>
          <cx:pt idx="6506">1</cx:pt>
          <cx:pt idx="6507">1</cx:pt>
          <cx:pt idx="6508">1</cx:pt>
          <cx:pt idx="6509">1</cx:pt>
          <cx:pt idx="6510">1</cx:pt>
          <cx:pt idx="6511">1</cx:pt>
          <cx:pt idx="6512">1</cx:pt>
          <cx:pt idx="6513">1</cx:pt>
          <cx:pt idx="6514">1</cx:pt>
          <cx:pt idx="6515">1</cx:pt>
          <cx:pt idx="6516">1</cx:pt>
          <cx:pt idx="6517">1</cx:pt>
          <cx:pt idx="6518">1</cx:pt>
          <cx:pt idx="6519">1</cx:pt>
          <cx:pt idx="6520">3</cx:pt>
          <cx:pt idx="6521">1</cx:pt>
          <cx:pt idx="6522">1</cx:pt>
          <cx:pt idx="6523">1</cx:pt>
          <cx:pt idx="6524">1</cx:pt>
          <cx:pt idx="6525">1</cx:pt>
          <cx:pt idx="6526">1</cx:pt>
          <cx:pt idx="6527">3</cx:pt>
          <cx:pt idx="6528">1</cx:pt>
          <cx:pt idx="6529">1</cx:pt>
          <cx:pt idx="6530">1</cx:pt>
          <cx:pt idx="6531">1</cx:pt>
          <cx:pt idx="6532">1</cx:pt>
          <cx:pt idx="6533">1</cx:pt>
          <cx:pt idx="6534">1</cx:pt>
          <cx:pt idx="6535">1</cx:pt>
          <cx:pt idx="6536">1</cx:pt>
          <cx:pt idx="6537">1</cx:pt>
          <cx:pt idx="6538">1</cx:pt>
          <cx:pt idx="6539">1</cx:pt>
          <cx:pt idx="6540">1</cx:pt>
          <cx:pt idx="6541">1</cx:pt>
          <cx:pt idx="6542">1</cx:pt>
          <cx:pt idx="6543">1</cx:pt>
          <cx:pt idx="6544">1</cx:pt>
          <cx:pt idx="6545">1</cx:pt>
          <cx:pt idx="6546">1</cx:pt>
          <cx:pt idx="6547">1</cx:pt>
          <cx:pt idx="6548">1</cx:pt>
          <cx:pt idx="6549">1</cx:pt>
          <cx:pt idx="6550">1</cx:pt>
          <cx:pt idx="6551">1</cx:pt>
          <cx:pt idx="6552">1</cx:pt>
          <cx:pt idx="6553">1</cx:pt>
          <cx:pt idx="6554">1</cx:pt>
          <cx:pt idx="6555">1</cx:pt>
          <cx:pt idx="6556">1</cx:pt>
          <cx:pt idx="6557">1</cx:pt>
          <cx:pt idx="6558">1</cx:pt>
          <cx:pt idx="6559">1</cx:pt>
          <cx:pt idx="6560">1</cx:pt>
          <cx:pt idx="6561">1</cx:pt>
          <cx:pt idx="6562">1</cx:pt>
          <cx:pt idx="6563">1</cx:pt>
          <cx:pt idx="6564">1</cx:pt>
          <cx:pt idx="6565">1</cx:pt>
          <cx:pt idx="6566">1</cx:pt>
          <cx:pt idx="6567">1</cx:pt>
          <cx:pt idx="6568">1</cx:pt>
          <cx:pt idx="6569">1</cx:pt>
          <cx:pt idx="6570">1</cx:pt>
          <cx:pt idx="6571">1</cx:pt>
          <cx:pt idx="6572">1</cx:pt>
          <cx:pt idx="6573">1</cx:pt>
          <cx:pt idx="6574">1</cx:pt>
          <cx:pt idx="6575">1</cx:pt>
          <cx:pt idx="6576">1</cx:pt>
          <cx:pt idx="6577">1</cx:pt>
          <cx:pt idx="6578">1</cx:pt>
          <cx:pt idx="6579">3</cx:pt>
          <cx:pt idx="6580">1</cx:pt>
          <cx:pt idx="6581">1</cx:pt>
          <cx:pt idx="6582">1</cx:pt>
          <cx:pt idx="6583">1</cx:pt>
          <cx:pt idx="6584">1</cx:pt>
          <cx:pt idx="6585">1</cx:pt>
          <cx:pt idx="6586">1</cx:pt>
          <cx:pt idx="6587">1</cx:pt>
          <cx:pt idx="6588">1</cx:pt>
          <cx:pt idx="6589">1</cx:pt>
          <cx:pt idx="6590">1</cx:pt>
          <cx:pt idx="6591">1</cx:pt>
          <cx:pt idx="6592">1</cx:pt>
          <cx:pt idx="6593">1</cx:pt>
          <cx:pt idx="6594">1</cx:pt>
          <cx:pt idx="6595">1</cx:pt>
          <cx:pt idx="6596">1</cx:pt>
          <cx:pt idx="6597">1</cx:pt>
          <cx:pt idx="6598">1</cx:pt>
          <cx:pt idx="6599">1</cx:pt>
          <cx:pt idx="6600">1</cx:pt>
          <cx:pt idx="6601">1</cx:pt>
          <cx:pt idx="6602">1</cx:pt>
          <cx:pt idx="6603">1</cx:pt>
          <cx:pt idx="6604">1</cx:pt>
          <cx:pt idx="6605">1</cx:pt>
          <cx:pt idx="6606">1</cx:pt>
          <cx:pt idx="6607">1</cx:pt>
          <cx:pt idx="6608">1</cx:pt>
          <cx:pt idx="6609">1</cx:pt>
          <cx:pt idx="6610">1</cx:pt>
          <cx:pt idx="6611">1</cx:pt>
          <cx:pt idx="6612">1</cx:pt>
          <cx:pt idx="6613">1</cx:pt>
          <cx:pt idx="6614">1</cx:pt>
          <cx:pt idx="6615">1</cx:pt>
          <cx:pt idx="6616">1</cx:pt>
          <cx:pt idx="6617">1</cx:pt>
          <cx:pt idx="6618">1</cx:pt>
          <cx:pt idx="6619">1</cx:pt>
          <cx:pt idx="6620">1</cx:pt>
          <cx:pt idx="6621">1</cx:pt>
          <cx:pt idx="6622">1</cx:pt>
          <cx:pt idx="6623">1</cx:pt>
          <cx:pt idx="6624">1</cx:pt>
          <cx:pt idx="6625">1</cx:pt>
          <cx:pt idx="6626">1</cx:pt>
          <cx:pt idx="6627">1</cx:pt>
          <cx:pt idx="6628">1</cx:pt>
          <cx:pt idx="6629">1</cx:pt>
          <cx:pt idx="6630">1</cx:pt>
          <cx:pt idx="6631">1</cx:pt>
          <cx:pt idx="6632">1</cx:pt>
          <cx:pt idx="6633">1</cx:pt>
          <cx:pt idx="6634">1</cx:pt>
          <cx:pt idx="6635">1</cx:pt>
          <cx:pt idx="6636">1</cx:pt>
          <cx:pt idx="6637">1</cx:pt>
          <cx:pt idx="6638">1</cx:pt>
          <cx:pt idx="6639">1</cx:pt>
          <cx:pt idx="6640">1</cx:pt>
          <cx:pt idx="6641">1</cx:pt>
          <cx:pt idx="6642">1</cx:pt>
          <cx:pt idx="6643">1</cx:pt>
          <cx:pt idx="6644">1</cx:pt>
          <cx:pt idx="6645">1</cx:pt>
          <cx:pt idx="6646">1</cx:pt>
          <cx:pt idx="6647">1</cx:pt>
          <cx:pt idx="6648">1</cx:pt>
          <cx:pt idx="6649">1</cx:pt>
          <cx:pt idx="6650">1</cx:pt>
          <cx:pt idx="6651">1</cx:pt>
          <cx:pt idx="6652">1</cx:pt>
          <cx:pt idx="6653">1</cx:pt>
          <cx:pt idx="6654">1</cx:pt>
          <cx:pt idx="6655">1</cx:pt>
          <cx:pt idx="6656">1</cx:pt>
          <cx:pt idx="6657">1</cx:pt>
          <cx:pt idx="6658">1</cx:pt>
          <cx:pt idx="6659">1</cx:pt>
          <cx:pt idx="6660">1</cx:pt>
          <cx:pt idx="6661">1</cx:pt>
          <cx:pt idx="6662">3</cx:pt>
          <cx:pt idx="6663">1</cx:pt>
          <cx:pt idx="6664">1</cx:pt>
          <cx:pt idx="6665">1</cx:pt>
          <cx:pt idx="6666">1</cx:pt>
          <cx:pt idx="6667">1</cx:pt>
          <cx:pt idx="6668">1</cx:pt>
          <cx:pt idx="6669">1</cx:pt>
          <cx:pt idx="6670">1</cx:pt>
          <cx:pt idx="6671">1</cx:pt>
          <cx:pt idx="6672">1</cx:pt>
          <cx:pt idx="6673">1</cx:pt>
          <cx:pt idx="6674">1</cx:pt>
          <cx:pt idx="6675">1</cx:pt>
          <cx:pt idx="6676">3</cx:pt>
          <cx:pt idx="6677">1</cx:pt>
          <cx:pt idx="6678">1</cx:pt>
          <cx:pt idx="6679">1</cx:pt>
          <cx:pt idx="6680">1</cx:pt>
          <cx:pt idx="6681">1</cx:pt>
          <cx:pt idx="6682">1</cx:pt>
          <cx:pt idx="6683">1</cx:pt>
          <cx:pt idx="6684">1</cx:pt>
          <cx:pt idx="6685">1</cx:pt>
          <cx:pt idx="6686">1</cx:pt>
          <cx:pt idx="6687">1</cx:pt>
          <cx:pt idx="6688">3</cx:pt>
          <cx:pt idx="6689">1</cx:pt>
          <cx:pt idx="6690">1</cx:pt>
          <cx:pt idx="6691">1</cx:pt>
          <cx:pt idx="6692">1</cx:pt>
          <cx:pt idx="6693">1</cx:pt>
          <cx:pt idx="6694">3</cx:pt>
          <cx:pt idx="6695">1</cx:pt>
          <cx:pt idx="6696">1</cx:pt>
          <cx:pt idx="6697">1</cx:pt>
          <cx:pt idx="6698">1</cx:pt>
          <cx:pt idx="6699">1</cx:pt>
          <cx:pt idx="6700">1</cx:pt>
          <cx:pt idx="6701">1</cx:pt>
          <cx:pt idx="6702">1</cx:pt>
          <cx:pt idx="6703">1</cx:pt>
          <cx:pt idx="6704">1</cx:pt>
          <cx:pt idx="6705">1</cx:pt>
          <cx:pt idx="6706">1</cx:pt>
          <cx:pt idx="6707">1</cx:pt>
          <cx:pt idx="6708">1</cx:pt>
          <cx:pt idx="6709">1</cx:pt>
          <cx:pt idx="6710">1</cx:pt>
          <cx:pt idx="6711">1</cx:pt>
          <cx:pt idx="6712">1</cx:pt>
          <cx:pt idx="6713">1</cx:pt>
          <cx:pt idx="6714">1</cx:pt>
          <cx:pt idx="6715">1</cx:pt>
          <cx:pt idx="6716">1</cx:pt>
          <cx:pt idx="6717">1</cx:pt>
          <cx:pt idx="6718">1</cx:pt>
          <cx:pt idx="6719">1</cx:pt>
          <cx:pt idx="6720">1</cx:pt>
          <cx:pt idx="6721">1</cx:pt>
          <cx:pt idx="6722">1</cx:pt>
          <cx:pt idx="6723">1</cx:pt>
          <cx:pt idx="6724">1</cx:pt>
          <cx:pt idx="6725">1</cx:pt>
          <cx:pt idx="6726">1</cx:pt>
          <cx:pt idx="6727">1</cx:pt>
          <cx:pt idx="6728">1</cx:pt>
          <cx:pt idx="6729">3</cx:pt>
          <cx:pt idx="6730">1</cx:pt>
          <cx:pt idx="6731">1</cx:pt>
          <cx:pt idx="6732">1</cx:pt>
          <cx:pt idx="6733">1</cx:pt>
          <cx:pt idx="6734">1</cx:pt>
          <cx:pt idx="6735">1</cx:pt>
          <cx:pt idx="6736">1</cx:pt>
          <cx:pt idx="6737">1</cx:pt>
          <cx:pt idx="6738">1</cx:pt>
          <cx:pt idx="6739">1</cx:pt>
          <cx:pt idx="6740">1</cx:pt>
          <cx:pt idx="6741">1</cx:pt>
          <cx:pt idx="6742">3</cx:pt>
          <cx:pt idx="6743">1</cx:pt>
          <cx:pt idx="6744">1</cx:pt>
          <cx:pt idx="6745">1</cx:pt>
          <cx:pt idx="6746">1</cx:pt>
          <cx:pt idx="6747">1</cx:pt>
          <cx:pt idx="6748">3</cx:pt>
          <cx:pt idx="6749">1</cx:pt>
          <cx:pt idx="6750">3</cx:pt>
          <cx:pt idx="6751">1</cx:pt>
          <cx:pt idx="6752">1</cx:pt>
          <cx:pt idx="6753">1</cx:pt>
          <cx:pt idx="6754">1</cx:pt>
          <cx:pt idx="6755">1</cx:pt>
          <cx:pt idx="6756">1</cx:pt>
          <cx:pt idx="6757">1</cx:pt>
          <cx:pt idx="6758">1</cx:pt>
          <cx:pt idx="6759">1</cx:pt>
          <cx:pt idx="6760">1</cx:pt>
          <cx:pt idx="6761">1</cx:pt>
          <cx:pt idx="6762">1</cx:pt>
          <cx:pt idx="6763">1</cx:pt>
          <cx:pt idx="6764">1</cx:pt>
          <cx:pt idx="6765">1</cx:pt>
          <cx:pt idx="6766">1</cx:pt>
          <cx:pt idx="6767">1</cx:pt>
          <cx:pt idx="6768">1</cx:pt>
          <cx:pt idx="6769">1</cx:pt>
          <cx:pt idx="6770">3</cx:pt>
          <cx:pt idx="6771">1</cx:pt>
          <cx:pt idx="6772">1</cx:pt>
          <cx:pt idx="6773">1</cx:pt>
          <cx:pt idx="6774">1</cx:pt>
          <cx:pt idx="6775">1</cx:pt>
          <cx:pt idx="6776">1</cx:pt>
          <cx:pt idx="6777">1</cx:pt>
          <cx:pt idx="6778">1</cx:pt>
          <cx:pt idx="6779">1</cx:pt>
          <cx:pt idx="6780">1</cx:pt>
          <cx:pt idx="6781">1</cx:pt>
          <cx:pt idx="6782">1</cx:pt>
          <cx:pt idx="6783">1</cx:pt>
          <cx:pt idx="6784">1</cx:pt>
          <cx:pt idx="6785">1</cx:pt>
          <cx:pt idx="6786">1</cx:pt>
          <cx:pt idx="6787">1</cx:pt>
          <cx:pt idx="6788">1</cx:pt>
          <cx:pt idx="6789">1</cx:pt>
          <cx:pt idx="6790">1</cx:pt>
          <cx:pt idx="6791">1</cx:pt>
          <cx:pt idx="6792">1</cx:pt>
          <cx:pt idx="6793">1</cx:pt>
          <cx:pt idx="6794">1</cx:pt>
          <cx:pt idx="6795">1</cx:pt>
          <cx:pt idx="6796">1</cx:pt>
          <cx:pt idx="6797">1</cx:pt>
          <cx:pt idx="6798">1</cx:pt>
          <cx:pt idx="6799">1</cx:pt>
          <cx:pt idx="6800">1</cx:pt>
          <cx:pt idx="6801">1</cx:pt>
          <cx:pt idx="6802">1</cx:pt>
          <cx:pt idx="6803">1</cx:pt>
          <cx:pt idx="6804">1</cx:pt>
          <cx:pt idx="6805">1</cx:pt>
          <cx:pt idx="6806">1</cx:pt>
          <cx:pt idx="6807">1</cx:pt>
          <cx:pt idx="6808">1</cx:pt>
          <cx:pt idx="6809">1</cx:pt>
          <cx:pt idx="6810">1</cx:pt>
          <cx:pt idx="6811">1</cx:pt>
          <cx:pt idx="6812">1</cx:pt>
          <cx:pt idx="6813">1</cx:pt>
          <cx:pt idx="6814">1</cx:pt>
          <cx:pt idx="6815">1</cx:pt>
          <cx:pt idx="6816">1</cx:pt>
          <cx:pt idx="6817">1</cx:pt>
          <cx:pt idx="6818">1</cx:pt>
          <cx:pt idx="6819">1</cx:pt>
          <cx:pt idx="6820">1</cx:pt>
          <cx:pt idx="6821">1</cx:pt>
          <cx:pt idx="6822">1</cx:pt>
          <cx:pt idx="6823">1</cx:pt>
          <cx:pt idx="6824">1</cx:pt>
          <cx:pt idx="6825">1</cx:pt>
          <cx:pt idx="6826">1</cx:pt>
          <cx:pt idx="6827">1</cx:pt>
          <cx:pt idx="6828">1</cx:pt>
          <cx:pt idx="6829">1</cx:pt>
          <cx:pt idx="6830">1</cx:pt>
          <cx:pt idx="6831">1</cx:pt>
          <cx:pt idx="6832">1</cx:pt>
          <cx:pt idx="6833">1</cx:pt>
          <cx:pt idx="6834">1</cx:pt>
          <cx:pt idx="6835">1</cx:pt>
          <cx:pt idx="6836">1</cx:pt>
          <cx:pt idx="6837">1</cx:pt>
          <cx:pt idx="6838">1</cx:pt>
          <cx:pt idx="6839">1</cx:pt>
          <cx:pt idx="6840">1</cx:pt>
          <cx:pt idx="6841">1</cx:pt>
          <cx:pt idx="6842">1</cx:pt>
          <cx:pt idx="6843">1</cx:pt>
          <cx:pt idx="6844">1</cx:pt>
          <cx:pt idx="6845">1</cx:pt>
          <cx:pt idx="6846">1</cx:pt>
          <cx:pt idx="6847">1</cx:pt>
          <cx:pt idx="6848">1</cx:pt>
          <cx:pt idx="6849">1</cx:pt>
          <cx:pt idx="6850">1</cx:pt>
          <cx:pt idx="6851">1</cx:pt>
          <cx:pt idx="6852">1</cx:pt>
          <cx:pt idx="6853">1</cx:pt>
          <cx:pt idx="6854">1</cx:pt>
          <cx:pt idx="6855">1</cx:pt>
          <cx:pt idx="6856">1</cx:pt>
          <cx:pt idx="6857">1</cx:pt>
          <cx:pt idx="6858">1</cx:pt>
          <cx:pt idx="6859">1</cx:pt>
          <cx:pt idx="6860">1</cx:pt>
          <cx:pt idx="6861">1</cx:pt>
          <cx:pt idx="6862">1</cx:pt>
          <cx:pt idx="6863">1</cx:pt>
          <cx:pt idx="6864">1</cx:pt>
          <cx:pt idx="6865">1</cx:pt>
          <cx:pt idx="6866">1</cx:pt>
          <cx:pt idx="6867">1</cx:pt>
          <cx:pt idx="6868">3</cx:pt>
          <cx:pt idx="6869">1</cx:pt>
          <cx:pt idx="6870">1</cx:pt>
          <cx:pt idx="6871">1</cx:pt>
          <cx:pt idx="6872">1</cx:pt>
          <cx:pt idx="6873">1</cx:pt>
          <cx:pt idx="6874">1</cx:pt>
          <cx:pt idx="6875">1</cx:pt>
          <cx:pt idx="6876">1</cx:pt>
          <cx:pt idx="6877">1</cx:pt>
          <cx:pt idx="6878">1</cx:pt>
          <cx:pt idx="6879">1</cx:pt>
          <cx:pt idx="6880">1</cx:pt>
          <cx:pt idx="6881">1</cx:pt>
          <cx:pt idx="6882">1</cx:pt>
          <cx:pt idx="6883">1</cx:pt>
          <cx:pt idx="6884">1</cx:pt>
          <cx:pt idx="6885">1</cx:pt>
          <cx:pt idx="6886">1</cx:pt>
          <cx:pt idx="6887">1</cx:pt>
          <cx:pt idx="6888">1</cx:pt>
          <cx:pt idx="6889">1</cx:pt>
          <cx:pt idx="6890">1</cx:pt>
          <cx:pt idx="6891">1</cx:pt>
          <cx:pt idx="6892">1</cx:pt>
          <cx:pt idx="6893">1</cx:pt>
          <cx:pt idx="6894">1</cx:pt>
          <cx:pt idx="6895">1</cx:pt>
          <cx:pt idx="6896">1</cx:pt>
          <cx:pt idx="6897">1</cx:pt>
          <cx:pt idx="6898">1</cx:pt>
          <cx:pt idx="6899">1</cx:pt>
          <cx:pt idx="6900">1</cx:pt>
          <cx:pt idx="6901">3</cx:pt>
          <cx:pt idx="6902">1</cx:pt>
          <cx:pt idx="6903">1</cx:pt>
          <cx:pt idx="6904">1</cx:pt>
          <cx:pt idx="6905">1</cx:pt>
          <cx:pt idx="6906">1</cx:pt>
          <cx:pt idx="6907">1</cx:pt>
          <cx:pt idx="6908">1</cx:pt>
          <cx:pt idx="6909">1</cx:pt>
          <cx:pt idx="6910">1</cx:pt>
          <cx:pt idx="6911">1</cx:pt>
          <cx:pt idx="6912">1</cx:pt>
          <cx:pt idx="6913">1</cx:pt>
          <cx:pt idx="6914">1</cx:pt>
          <cx:pt idx="6915">1</cx:pt>
          <cx:pt idx="6916">1</cx:pt>
          <cx:pt idx="6917">1</cx:pt>
          <cx:pt idx="6918">1</cx:pt>
          <cx:pt idx="6919">1</cx:pt>
          <cx:pt idx="6920">1</cx:pt>
          <cx:pt idx="6921">1</cx:pt>
          <cx:pt idx="6922">1</cx:pt>
          <cx:pt idx="6923">1</cx:pt>
          <cx:pt idx="6924">1</cx:pt>
          <cx:pt idx="6925">1</cx:pt>
          <cx:pt idx="6926">1</cx:pt>
          <cx:pt idx="6927">1</cx:pt>
          <cx:pt idx="6928">1</cx:pt>
          <cx:pt idx="6929">1</cx:pt>
          <cx:pt idx="6930">1</cx:pt>
          <cx:pt idx="6931">1</cx:pt>
          <cx:pt idx="6932">1</cx:pt>
          <cx:pt idx="6933">1</cx:pt>
          <cx:pt idx="6934">1</cx:pt>
          <cx:pt idx="6935">1</cx:pt>
          <cx:pt idx="6936">1</cx:pt>
          <cx:pt idx="6937">1</cx:pt>
          <cx:pt idx="6938">1</cx:pt>
          <cx:pt idx="6939">1</cx:pt>
          <cx:pt idx="6940">1</cx:pt>
          <cx:pt idx="6941">1</cx:pt>
          <cx:pt idx="6942">1</cx:pt>
          <cx:pt idx="6943">1</cx:pt>
          <cx:pt idx="6944">1</cx:pt>
          <cx:pt idx="6945">1</cx:pt>
          <cx:pt idx="6946">1</cx:pt>
          <cx:pt idx="6947">1</cx:pt>
          <cx:pt idx="6948">1</cx:pt>
          <cx:pt idx="6949">1</cx:pt>
          <cx:pt idx="6950">1</cx:pt>
          <cx:pt idx="6951">1</cx:pt>
          <cx:pt idx="6952">1</cx:pt>
          <cx:pt idx="6953">1</cx:pt>
          <cx:pt idx="6954">1</cx:pt>
          <cx:pt idx="6955">1</cx:pt>
          <cx:pt idx="6956">1</cx:pt>
          <cx:pt idx="6957">1</cx:pt>
          <cx:pt idx="6958">1</cx:pt>
          <cx:pt idx="6959">1</cx:pt>
          <cx:pt idx="6960">1</cx:pt>
          <cx:pt idx="6961">1</cx:pt>
          <cx:pt idx="6962">1</cx:pt>
          <cx:pt idx="6963">1</cx:pt>
          <cx:pt idx="6964">1</cx:pt>
          <cx:pt idx="6965">1</cx:pt>
          <cx:pt idx="6966">1</cx:pt>
          <cx:pt idx="6967">1</cx:pt>
          <cx:pt idx="6968">1</cx:pt>
          <cx:pt idx="6969">1</cx:pt>
          <cx:pt idx="6970">1</cx:pt>
          <cx:pt idx="6971">1</cx:pt>
          <cx:pt idx="6972">1</cx:pt>
          <cx:pt idx="6973">1</cx:pt>
          <cx:pt idx="6974">1</cx:pt>
          <cx:pt idx="6975">1</cx:pt>
          <cx:pt idx="6976">1</cx:pt>
          <cx:pt idx="6977">1</cx:pt>
          <cx:pt idx="6978">1</cx:pt>
          <cx:pt idx="6979">1</cx:pt>
          <cx:pt idx="6980">1</cx:pt>
          <cx:pt idx="6981">1</cx:pt>
          <cx:pt idx="6982">1</cx:pt>
          <cx:pt idx="6983">1</cx:pt>
          <cx:pt idx="6984">1</cx:pt>
          <cx:pt idx="6985">1</cx:pt>
          <cx:pt idx="6986">1</cx:pt>
          <cx:pt idx="6987">1</cx:pt>
          <cx:pt idx="6988">1</cx:pt>
          <cx:pt idx="6989">1</cx:pt>
          <cx:pt idx="6990">1</cx:pt>
          <cx:pt idx="6991">1</cx:pt>
          <cx:pt idx="6992">1</cx:pt>
          <cx:pt idx="6993">1</cx:pt>
          <cx:pt idx="6994">1</cx:pt>
          <cx:pt idx="6995">1</cx:pt>
          <cx:pt idx="6996">1</cx:pt>
          <cx:pt idx="6997">1</cx:pt>
          <cx:pt idx="6998">1</cx:pt>
          <cx:pt idx="6999">1</cx:pt>
          <cx:pt idx="7000">1</cx:pt>
          <cx:pt idx="7001">1</cx:pt>
          <cx:pt idx="7002">1</cx:pt>
          <cx:pt idx="7003">1</cx:pt>
          <cx:pt idx="7004">1</cx:pt>
          <cx:pt idx="7005">1</cx:pt>
          <cx:pt idx="7006">1</cx:pt>
          <cx:pt idx="7007">1</cx:pt>
          <cx:pt idx="7008">1</cx:pt>
          <cx:pt idx="7009">1</cx:pt>
          <cx:pt idx="7010">1</cx:pt>
          <cx:pt idx="7011">1</cx:pt>
          <cx:pt idx="7012">1</cx:pt>
          <cx:pt idx="7013">1</cx:pt>
          <cx:pt idx="7014">1</cx:pt>
          <cx:pt idx="7015">1</cx:pt>
          <cx:pt idx="7016">1</cx:pt>
          <cx:pt idx="7017">1</cx:pt>
          <cx:pt idx="7018">1</cx:pt>
          <cx:pt idx="7019">1</cx:pt>
          <cx:pt idx="7020">1</cx:pt>
          <cx:pt idx="7021">1</cx:pt>
          <cx:pt idx="7022">1</cx:pt>
          <cx:pt idx="7023">1</cx:pt>
          <cx:pt idx="7024">1</cx:pt>
          <cx:pt idx="7025">1</cx:pt>
          <cx:pt idx="7026">1</cx:pt>
          <cx:pt idx="7027">1</cx:pt>
          <cx:pt idx="7028">1</cx:pt>
          <cx:pt idx="7029">1</cx:pt>
          <cx:pt idx="7030">1</cx:pt>
          <cx:pt idx="7031">1</cx:pt>
          <cx:pt idx="7032">1</cx:pt>
          <cx:pt idx="7033">1</cx:pt>
          <cx:pt idx="7034">1</cx:pt>
          <cx:pt idx="7035">1</cx:pt>
          <cx:pt idx="7036">1</cx:pt>
          <cx:pt idx="7037">1</cx:pt>
          <cx:pt idx="7038">1</cx:pt>
          <cx:pt idx="7039">3</cx:pt>
          <cx:pt idx="7040">1</cx:pt>
          <cx:pt idx="7041">1</cx:pt>
          <cx:pt idx="7042">1</cx:pt>
          <cx:pt idx="7043">1</cx:pt>
          <cx:pt idx="7044">1</cx:pt>
          <cx:pt idx="7045">1</cx:pt>
          <cx:pt idx="7046">1</cx:pt>
          <cx:pt idx="7047">1</cx:pt>
          <cx:pt idx="7048">1</cx:pt>
          <cx:pt idx="7049">1</cx:pt>
          <cx:pt idx="7050">1</cx:pt>
          <cx:pt idx="7051">1</cx:pt>
          <cx:pt idx="7052">3</cx:pt>
          <cx:pt idx="7053">1</cx:pt>
          <cx:pt idx="7054">1</cx:pt>
          <cx:pt idx="7055">1</cx:pt>
          <cx:pt idx="7056">1</cx:pt>
          <cx:pt idx="7057">1</cx:pt>
          <cx:pt idx="7058">1</cx:pt>
          <cx:pt idx="7059">1</cx:pt>
          <cx:pt idx="7060">1</cx:pt>
          <cx:pt idx="7061">1</cx:pt>
          <cx:pt idx="7062">1</cx:pt>
          <cx:pt idx="7063">1</cx:pt>
          <cx:pt idx="7064">1</cx:pt>
          <cx:pt idx="7065">1</cx:pt>
          <cx:pt idx="7066">1</cx:pt>
          <cx:pt idx="7067">1</cx:pt>
          <cx:pt idx="7068">1</cx:pt>
          <cx:pt idx="7069">1</cx:pt>
          <cx:pt idx="7070">1</cx:pt>
          <cx:pt idx="7071">1</cx:pt>
          <cx:pt idx="7072">1</cx:pt>
          <cx:pt idx="7073">1</cx:pt>
          <cx:pt idx="7074">1</cx:pt>
          <cx:pt idx="7075">1</cx:pt>
          <cx:pt idx="7076">1</cx:pt>
          <cx:pt idx="7077">1</cx:pt>
          <cx:pt idx="7078">1</cx:pt>
          <cx:pt idx="7079">1</cx:pt>
          <cx:pt idx="7080">1</cx:pt>
          <cx:pt idx="7081">1</cx:pt>
          <cx:pt idx="7082">1</cx:pt>
          <cx:pt idx="7083">1</cx:pt>
          <cx:pt idx="7084">1</cx:pt>
          <cx:pt idx="7085">1</cx:pt>
          <cx:pt idx="7086">1</cx:pt>
          <cx:pt idx="7087">1</cx:pt>
          <cx:pt idx="7088">1</cx:pt>
          <cx:pt idx="7089">1</cx:pt>
          <cx:pt idx="7090">1</cx:pt>
          <cx:pt idx="7091">1</cx:pt>
          <cx:pt idx="7092">1</cx:pt>
          <cx:pt idx="7093">1</cx:pt>
          <cx:pt idx="7094">1</cx:pt>
          <cx:pt idx="7095">1</cx:pt>
          <cx:pt idx="7096">1</cx:pt>
          <cx:pt idx="7097">1</cx:pt>
          <cx:pt idx="7098">1</cx:pt>
          <cx:pt idx="7099">3</cx:pt>
          <cx:pt idx="7100">1</cx:pt>
          <cx:pt idx="7101">1</cx:pt>
          <cx:pt idx="7102">1</cx:pt>
          <cx:pt idx="7103">1</cx:pt>
          <cx:pt idx="7104">1</cx:pt>
          <cx:pt idx="7105">1</cx:pt>
          <cx:pt idx="7106">1</cx:pt>
          <cx:pt idx="7107">1</cx:pt>
          <cx:pt idx="7108">1</cx:pt>
          <cx:pt idx="7109">1</cx:pt>
          <cx:pt idx="7110">1</cx:pt>
          <cx:pt idx="7111">1</cx:pt>
          <cx:pt idx="7112">1</cx:pt>
          <cx:pt idx="7113">1</cx:pt>
          <cx:pt idx="7114">1</cx:pt>
          <cx:pt idx="7115">1</cx:pt>
          <cx:pt idx="7116">1</cx:pt>
          <cx:pt idx="7117">1</cx:pt>
          <cx:pt idx="7118">1</cx:pt>
          <cx:pt idx="7119">1</cx:pt>
          <cx:pt idx="7120">1</cx:pt>
          <cx:pt idx="7121">1</cx:pt>
          <cx:pt idx="7122">1</cx:pt>
          <cx:pt idx="7123">1</cx:pt>
          <cx:pt idx="7124">1</cx:pt>
          <cx:pt idx="7125">1</cx:pt>
          <cx:pt idx="7126">1</cx:pt>
          <cx:pt idx="7127">1</cx:pt>
          <cx:pt idx="7128">1</cx:pt>
          <cx:pt idx="7129">1</cx:pt>
          <cx:pt idx="7130">1</cx:pt>
          <cx:pt idx="7131">1</cx:pt>
          <cx:pt idx="7132">1</cx:pt>
          <cx:pt idx="7133">1</cx:pt>
          <cx:pt idx="7134">3</cx:pt>
          <cx:pt idx="7135">1</cx:pt>
          <cx:pt idx="7136">1</cx:pt>
          <cx:pt idx="7137">3</cx:pt>
          <cx:pt idx="7138">1</cx:pt>
          <cx:pt idx="7139">1</cx:pt>
          <cx:pt idx="7140">1</cx:pt>
          <cx:pt idx="7141">1</cx:pt>
          <cx:pt idx="7142">1</cx:pt>
          <cx:pt idx="7143">1</cx:pt>
          <cx:pt idx="7144">1</cx:pt>
          <cx:pt idx="7145">1</cx:pt>
          <cx:pt idx="7146">1</cx:pt>
          <cx:pt idx="7147">1</cx:pt>
          <cx:pt idx="7148">1</cx:pt>
          <cx:pt idx="7149">1</cx:pt>
          <cx:pt idx="7150">1</cx:pt>
          <cx:pt idx="7151">1</cx:pt>
          <cx:pt idx="7152">1</cx:pt>
          <cx:pt idx="7153">1</cx:pt>
          <cx:pt idx="7154">1</cx:pt>
          <cx:pt idx="7155">1</cx:pt>
          <cx:pt idx="7156">1</cx:pt>
          <cx:pt idx="7157">1</cx:pt>
          <cx:pt idx="7158">1</cx:pt>
          <cx:pt idx="7159">1</cx:pt>
          <cx:pt idx="7160">1</cx:pt>
          <cx:pt idx="7161">1</cx:pt>
          <cx:pt idx="7162">1</cx:pt>
          <cx:pt idx="7163">1</cx:pt>
          <cx:pt idx="7164">1</cx:pt>
          <cx:pt idx="7165">1</cx:pt>
          <cx:pt idx="7166">1</cx:pt>
          <cx:pt idx="7167">3</cx:pt>
          <cx:pt idx="7168">1</cx:pt>
          <cx:pt idx="7169">1</cx:pt>
          <cx:pt idx="7170">1</cx:pt>
          <cx:pt idx="7171">1</cx:pt>
          <cx:pt idx="7172">1</cx:pt>
          <cx:pt idx="7173">1</cx:pt>
          <cx:pt idx="7174">1</cx:pt>
          <cx:pt idx="7175">1</cx:pt>
          <cx:pt idx="7176">1</cx:pt>
          <cx:pt idx="7177">1</cx:pt>
          <cx:pt idx="7178">1</cx:pt>
          <cx:pt idx="7179">1</cx:pt>
          <cx:pt idx="7180">1</cx:pt>
          <cx:pt idx="7181">1</cx:pt>
          <cx:pt idx="7182">1</cx:pt>
          <cx:pt idx="7183">1</cx:pt>
          <cx:pt idx="7184">1</cx:pt>
          <cx:pt idx="7185">1</cx:pt>
          <cx:pt idx="7186">1</cx:pt>
          <cx:pt idx="7187">1</cx:pt>
          <cx:pt idx="7188">1</cx:pt>
          <cx:pt idx="7189">1</cx:pt>
          <cx:pt idx="7190">1</cx:pt>
          <cx:pt idx="7191">1</cx:pt>
          <cx:pt idx="7192">1</cx:pt>
          <cx:pt idx="7193">1</cx:pt>
          <cx:pt idx="7194">1</cx:pt>
          <cx:pt idx="7195">1</cx:pt>
          <cx:pt idx="7196">1</cx:pt>
          <cx:pt idx="7197">1</cx:pt>
          <cx:pt idx="7198">1</cx:pt>
          <cx:pt idx="7199">1</cx:pt>
          <cx:pt idx="7200">1</cx:pt>
          <cx:pt idx="7201">1</cx:pt>
          <cx:pt idx="7202">1</cx:pt>
          <cx:pt idx="7203">1</cx:pt>
          <cx:pt idx="7204">1</cx:pt>
          <cx:pt idx="7205">1</cx:pt>
          <cx:pt idx="7206">1</cx:pt>
          <cx:pt idx="7207">1</cx:pt>
          <cx:pt idx="7208">1</cx:pt>
          <cx:pt idx="7209">1</cx:pt>
          <cx:pt idx="7210">3</cx:pt>
          <cx:pt idx="7211">1</cx:pt>
          <cx:pt idx="7212">1</cx:pt>
          <cx:pt idx="7213">1</cx:pt>
          <cx:pt idx="7214">1</cx:pt>
          <cx:pt idx="7215">1</cx:pt>
          <cx:pt idx="7216">1</cx:pt>
          <cx:pt idx="7217">1</cx:pt>
          <cx:pt idx="7218">1</cx:pt>
          <cx:pt idx="7219">1</cx:pt>
          <cx:pt idx="7220">1</cx:pt>
          <cx:pt idx="7221">1</cx:pt>
          <cx:pt idx="7222">1</cx:pt>
          <cx:pt idx="7223">1</cx:pt>
          <cx:pt idx="7224">1</cx:pt>
          <cx:pt idx="7225">1</cx:pt>
          <cx:pt idx="7226">1</cx:pt>
          <cx:pt idx="7227">1</cx:pt>
          <cx:pt idx="7228">3</cx:pt>
          <cx:pt idx="7229">1</cx:pt>
          <cx:pt idx="7230">1</cx:pt>
          <cx:pt idx="7231">1</cx:pt>
          <cx:pt idx="7232">1</cx:pt>
          <cx:pt idx="7233">1</cx:pt>
          <cx:pt idx="7234">1</cx:pt>
          <cx:pt idx="7235">1</cx:pt>
          <cx:pt idx="7236">1</cx:pt>
          <cx:pt idx="7237">1</cx:pt>
          <cx:pt idx="7238">1</cx:pt>
          <cx:pt idx="7239">1</cx:pt>
          <cx:pt idx="7240">1</cx:pt>
          <cx:pt idx="7241">1</cx:pt>
          <cx:pt idx="7242">1</cx:pt>
          <cx:pt idx="7243">1</cx:pt>
          <cx:pt idx="7244">3</cx:pt>
          <cx:pt idx="7245">1</cx:pt>
          <cx:pt idx="7246">1</cx:pt>
          <cx:pt idx="7247">1</cx:pt>
          <cx:pt idx="7248">1</cx:pt>
          <cx:pt idx="7249">1</cx:pt>
          <cx:pt idx="7250">1</cx:pt>
          <cx:pt idx="7251">1</cx:pt>
          <cx:pt idx="7252">1</cx:pt>
          <cx:pt idx="7253">1</cx:pt>
          <cx:pt idx="7254">1</cx:pt>
          <cx:pt idx="7255">1</cx:pt>
          <cx:pt idx="7256">1</cx:pt>
          <cx:pt idx="7257">1</cx:pt>
          <cx:pt idx="7258">1</cx:pt>
          <cx:pt idx="7259">1</cx:pt>
          <cx:pt idx="7260">1</cx:pt>
          <cx:pt idx="7261">1</cx:pt>
          <cx:pt idx="7262">1</cx:pt>
          <cx:pt idx="7263">1</cx:pt>
          <cx:pt idx="7264">1</cx:pt>
          <cx:pt idx="7265">1</cx:pt>
          <cx:pt idx="7266">1</cx:pt>
          <cx:pt idx="7267">1</cx:pt>
          <cx:pt idx="7268">1</cx:pt>
          <cx:pt idx="7269">1</cx:pt>
          <cx:pt idx="7270">1</cx:pt>
          <cx:pt idx="7271">1</cx:pt>
          <cx:pt idx="7272">1</cx:pt>
          <cx:pt idx="7273">1</cx:pt>
          <cx:pt idx="7274">3</cx:pt>
          <cx:pt idx="7275">1</cx:pt>
          <cx:pt idx="7276">1</cx:pt>
          <cx:pt idx="7277">1</cx:pt>
          <cx:pt idx="7278">1</cx:pt>
          <cx:pt idx="7279">1</cx:pt>
          <cx:pt idx="7280">1</cx:pt>
          <cx:pt idx="7281">1</cx:pt>
          <cx:pt idx="7282">1</cx:pt>
          <cx:pt idx="7283">1</cx:pt>
          <cx:pt idx="7284">1</cx:pt>
          <cx:pt idx="7285">1</cx:pt>
          <cx:pt idx="7286">1</cx:pt>
          <cx:pt idx="7287">1</cx:pt>
          <cx:pt idx="7288">1</cx:pt>
          <cx:pt idx="7289">1</cx:pt>
          <cx:pt idx="7290">1</cx:pt>
          <cx:pt idx="7291">1</cx:pt>
          <cx:pt idx="7292">1</cx:pt>
          <cx:pt idx="7293">1</cx:pt>
          <cx:pt idx="7294">1</cx:pt>
          <cx:pt idx="7295">1</cx:pt>
          <cx:pt idx="7296">1</cx:pt>
          <cx:pt idx="7297">1</cx:pt>
          <cx:pt idx="7298">1</cx:pt>
          <cx:pt idx="7299">1</cx:pt>
          <cx:pt idx="7300">1</cx:pt>
          <cx:pt idx="7301">1</cx:pt>
          <cx:pt idx="7302">1</cx:pt>
          <cx:pt idx="7303">1</cx:pt>
          <cx:pt idx="7304">1</cx:pt>
          <cx:pt idx="7305">1</cx:pt>
          <cx:pt idx="7306">1</cx:pt>
          <cx:pt idx="7307">1</cx:pt>
          <cx:pt idx="7308">1</cx:pt>
          <cx:pt idx="7309">1</cx:pt>
          <cx:pt idx="7310">1</cx:pt>
          <cx:pt idx="7311">1</cx:pt>
          <cx:pt idx="7312">1</cx:pt>
          <cx:pt idx="7313">1</cx:pt>
          <cx:pt idx="7314">1</cx:pt>
          <cx:pt idx="7315">3</cx:pt>
          <cx:pt idx="7316">1</cx:pt>
          <cx:pt idx="7317">1</cx:pt>
          <cx:pt idx="7318">1</cx:pt>
          <cx:pt idx="7319">1</cx:pt>
          <cx:pt idx="7320">1</cx:pt>
          <cx:pt idx="7321">1</cx:pt>
          <cx:pt idx="7322">1</cx:pt>
          <cx:pt idx="7323">1</cx:pt>
          <cx:pt idx="7324">1</cx:pt>
          <cx:pt idx="7325">1</cx:pt>
          <cx:pt idx="7326">1</cx:pt>
          <cx:pt idx="7327">1</cx:pt>
          <cx:pt idx="7328">1</cx:pt>
          <cx:pt idx="7329">1</cx:pt>
          <cx:pt idx="7330">1</cx:pt>
          <cx:pt idx="7331">1</cx:pt>
          <cx:pt idx="7332">1</cx:pt>
          <cx:pt idx="7333">1</cx:pt>
          <cx:pt idx="7334">1</cx:pt>
          <cx:pt idx="7335">1</cx:pt>
          <cx:pt idx="7336">1</cx:pt>
          <cx:pt idx="7337">1</cx:pt>
          <cx:pt idx="7338">1</cx:pt>
          <cx:pt idx="7339">1</cx:pt>
          <cx:pt idx="7340">1</cx:pt>
          <cx:pt idx="7341">1</cx:pt>
          <cx:pt idx="7342">1</cx:pt>
          <cx:pt idx="7343">1</cx:pt>
          <cx:pt idx="7344">1</cx:pt>
          <cx:pt idx="7345">1</cx:pt>
          <cx:pt idx="7346">1</cx:pt>
          <cx:pt idx="7347">1</cx:pt>
          <cx:pt idx="7348">1</cx:pt>
          <cx:pt idx="7349">1</cx:pt>
          <cx:pt idx="7350">1</cx:pt>
          <cx:pt idx="7351">1</cx:pt>
          <cx:pt idx="7352">1</cx:pt>
          <cx:pt idx="7353">1</cx:pt>
          <cx:pt idx="7354">1</cx:pt>
          <cx:pt idx="7355">1</cx:pt>
          <cx:pt idx="7356">1</cx:pt>
          <cx:pt idx="7357">1</cx:pt>
          <cx:pt idx="7358">1</cx:pt>
          <cx:pt idx="7359">1</cx:pt>
          <cx:pt idx="7360">1</cx:pt>
          <cx:pt idx="7361">1</cx:pt>
          <cx:pt idx="7362">1</cx:pt>
          <cx:pt idx="7363">1</cx:pt>
          <cx:pt idx="7364">1</cx:pt>
          <cx:pt idx="7365">3</cx:pt>
          <cx:pt idx="7366">1</cx:pt>
          <cx:pt idx="7367">1</cx:pt>
          <cx:pt idx="7368">1</cx:pt>
          <cx:pt idx="7369">1</cx:pt>
          <cx:pt idx="7370">1</cx:pt>
          <cx:pt idx="7371">1</cx:pt>
          <cx:pt idx="7372">1</cx:pt>
          <cx:pt idx="7373">1</cx:pt>
          <cx:pt idx="7374">1</cx:pt>
          <cx:pt idx="7375">1</cx:pt>
          <cx:pt idx="7376">1</cx:pt>
          <cx:pt idx="7377">1</cx:pt>
          <cx:pt idx="7378">1</cx:pt>
          <cx:pt idx="7379">1</cx:pt>
          <cx:pt idx="7380">1</cx:pt>
          <cx:pt idx="7381">1</cx:pt>
          <cx:pt idx="7382">1</cx:pt>
          <cx:pt idx="7383">1</cx:pt>
          <cx:pt idx="7384">1</cx:pt>
          <cx:pt idx="7385">1</cx:pt>
          <cx:pt idx="7386">1</cx:pt>
          <cx:pt idx="7387">1</cx:pt>
          <cx:pt idx="7388">1</cx:pt>
          <cx:pt idx="7389">1</cx:pt>
          <cx:pt idx="7390">1</cx:pt>
          <cx:pt idx="7391">1</cx:pt>
          <cx:pt idx="7392">1</cx:pt>
          <cx:pt idx="7393">1</cx:pt>
          <cx:pt idx="7394">1</cx:pt>
          <cx:pt idx="7395">1</cx:pt>
          <cx:pt idx="7396">1</cx:pt>
          <cx:pt idx="7397">1</cx:pt>
          <cx:pt idx="7398">1</cx:pt>
          <cx:pt idx="7399">1</cx:pt>
          <cx:pt idx="7400">1</cx:pt>
          <cx:pt idx="7401">3</cx:pt>
          <cx:pt idx="7402">1</cx:pt>
          <cx:pt idx="7403">1</cx:pt>
          <cx:pt idx="7404">1</cx:pt>
          <cx:pt idx="7405">1</cx:pt>
          <cx:pt idx="7406">1</cx:pt>
          <cx:pt idx="7407">1</cx:pt>
          <cx:pt idx="7408">1</cx:pt>
          <cx:pt idx="7409">1</cx:pt>
          <cx:pt idx="7410">1</cx:pt>
          <cx:pt idx="7411">1</cx:pt>
          <cx:pt idx="7412">1</cx:pt>
          <cx:pt idx="7413">1</cx:pt>
          <cx:pt idx="7414">1</cx:pt>
          <cx:pt idx="7415">1</cx:pt>
          <cx:pt idx="7416">1</cx:pt>
          <cx:pt idx="7417">1</cx:pt>
          <cx:pt idx="7418">1</cx:pt>
          <cx:pt idx="7419">1</cx:pt>
          <cx:pt idx="7420">1</cx:pt>
          <cx:pt idx="7421">1</cx:pt>
          <cx:pt idx="7422">1</cx:pt>
          <cx:pt idx="7423">1</cx:pt>
          <cx:pt idx="7424">1</cx:pt>
          <cx:pt idx="7425">1</cx:pt>
          <cx:pt idx="7426">1</cx:pt>
          <cx:pt idx="7427">1</cx:pt>
          <cx:pt idx="7428">1</cx:pt>
          <cx:pt idx="7429">1</cx:pt>
          <cx:pt idx="7430">1</cx:pt>
          <cx:pt idx="7431">1</cx:pt>
          <cx:pt idx="7432">1</cx:pt>
          <cx:pt idx="7433">1</cx:pt>
          <cx:pt idx="7434">1</cx:pt>
          <cx:pt idx="7435">1</cx:pt>
          <cx:pt idx="7436">1</cx:pt>
          <cx:pt idx="7437">3</cx:pt>
          <cx:pt idx="7438">1</cx:pt>
          <cx:pt idx="7439">1</cx:pt>
          <cx:pt idx="7440">1</cx:pt>
          <cx:pt idx="7441">1</cx:pt>
          <cx:pt idx="7442">1</cx:pt>
          <cx:pt idx="7443">1</cx:pt>
          <cx:pt idx="7444">1</cx:pt>
          <cx:pt idx="7445">1</cx:pt>
          <cx:pt idx="7446">1</cx:pt>
          <cx:pt idx="7447">1</cx:pt>
          <cx:pt idx="7448">1</cx:pt>
          <cx:pt idx="7449">1</cx:pt>
          <cx:pt idx="7450">3</cx:pt>
          <cx:pt idx="7451">3</cx:pt>
          <cx:pt idx="7452">1</cx:pt>
          <cx:pt idx="7453">1</cx:pt>
          <cx:pt idx="7454">1</cx:pt>
          <cx:pt idx="7455">1</cx:pt>
          <cx:pt idx="7456">3</cx:pt>
          <cx:pt idx="7457">1</cx:pt>
          <cx:pt idx="7458">1</cx:pt>
          <cx:pt idx="7459">1</cx:pt>
          <cx:pt idx="7460">1</cx:pt>
          <cx:pt idx="7461">1</cx:pt>
          <cx:pt idx="7462">1</cx:pt>
          <cx:pt idx="7463">1</cx:pt>
          <cx:pt idx="7464">1</cx:pt>
          <cx:pt idx="7465">1</cx:pt>
          <cx:pt idx="7466">1</cx:pt>
          <cx:pt idx="7467">1</cx:pt>
          <cx:pt idx="7468">1</cx:pt>
          <cx:pt idx="7469">1</cx:pt>
          <cx:pt idx="7470">1</cx:pt>
          <cx:pt idx="7471">1</cx:pt>
          <cx:pt idx="7472">1</cx:pt>
          <cx:pt idx="7473">1</cx:pt>
          <cx:pt idx="7474">1</cx:pt>
          <cx:pt idx="7475">1</cx:pt>
          <cx:pt idx="7476">1</cx:pt>
          <cx:pt idx="7477">1</cx:pt>
          <cx:pt idx="7478">1</cx:pt>
          <cx:pt idx="7479">1</cx:pt>
          <cx:pt idx="7480">1</cx:pt>
          <cx:pt idx="7481">1</cx:pt>
          <cx:pt idx="7482">1</cx:pt>
          <cx:pt idx="7483">1</cx:pt>
          <cx:pt idx="7484">1</cx:pt>
          <cx:pt idx="7485">1</cx:pt>
          <cx:pt idx="7486">1</cx:pt>
          <cx:pt idx="7487">1</cx:pt>
          <cx:pt idx="7488">3</cx:pt>
          <cx:pt idx="7489">1</cx:pt>
          <cx:pt idx="7490">1</cx:pt>
          <cx:pt idx="7491">1</cx:pt>
          <cx:pt idx="7492">1</cx:pt>
          <cx:pt idx="7493">1</cx:pt>
          <cx:pt idx="7494">1</cx:pt>
          <cx:pt idx="7495">1</cx:pt>
          <cx:pt idx="7496">1</cx:pt>
          <cx:pt idx="7497">1</cx:pt>
          <cx:pt idx="7498">1</cx:pt>
          <cx:pt idx="7499">1</cx:pt>
          <cx:pt idx="7500">1</cx:pt>
          <cx:pt idx="7501">1</cx:pt>
          <cx:pt idx="7502">1</cx:pt>
          <cx:pt idx="7503">1</cx:pt>
          <cx:pt idx="7504">1</cx:pt>
          <cx:pt idx="7505">1</cx:pt>
          <cx:pt idx="7506">1</cx:pt>
          <cx:pt idx="7507">1</cx:pt>
          <cx:pt idx="7508">1</cx:pt>
          <cx:pt idx="7509">1</cx:pt>
          <cx:pt idx="7510">1</cx:pt>
          <cx:pt idx="7511">1</cx:pt>
          <cx:pt idx="7512">1</cx:pt>
          <cx:pt idx="7513">1</cx:pt>
          <cx:pt idx="7514">1</cx:pt>
          <cx:pt idx="7515">1</cx:pt>
          <cx:pt idx="7516">1</cx:pt>
          <cx:pt idx="7517">1</cx:pt>
          <cx:pt idx="7518">1</cx:pt>
          <cx:pt idx="7519">1</cx:pt>
          <cx:pt idx="7520">1</cx:pt>
          <cx:pt idx="7521">1</cx:pt>
          <cx:pt idx="7522">1</cx:pt>
          <cx:pt idx="7523">1</cx:pt>
          <cx:pt idx="7524">3</cx:pt>
          <cx:pt idx="7525">1</cx:pt>
          <cx:pt idx="7526">1</cx:pt>
          <cx:pt idx="7527">1</cx:pt>
          <cx:pt idx="7528">1</cx:pt>
          <cx:pt idx="7529">1</cx:pt>
          <cx:pt idx="7530">1</cx:pt>
          <cx:pt idx="7531">1</cx:pt>
          <cx:pt idx="7532">1</cx:pt>
          <cx:pt idx="7533">1</cx:pt>
          <cx:pt idx="7534">1</cx:pt>
          <cx:pt idx="7535">1</cx:pt>
          <cx:pt idx="7536">1</cx:pt>
          <cx:pt idx="7537">1</cx:pt>
          <cx:pt idx="7538">1</cx:pt>
          <cx:pt idx="7539">1</cx:pt>
          <cx:pt idx="7540">1</cx:pt>
          <cx:pt idx="7541">1</cx:pt>
          <cx:pt idx="7542">1</cx:pt>
          <cx:pt idx="7543">1</cx:pt>
          <cx:pt idx="7544">1</cx:pt>
          <cx:pt idx="7545">1</cx:pt>
          <cx:pt idx="7546">1</cx:pt>
          <cx:pt idx="7547">1</cx:pt>
          <cx:pt idx="7548">1</cx:pt>
          <cx:pt idx="7549">1</cx:pt>
          <cx:pt idx="7550">1</cx:pt>
          <cx:pt idx="7551">1</cx:pt>
          <cx:pt idx="7552">1</cx:pt>
          <cx:pt idx="7553">1</cx:pt>
          <cx:pt idx="7554">1</cx:pt>
          <cx:pt idx="7555">1</cx:pt>
          <cx:pt idx="7556">1</cx:pt>
          <cx:pt idx="7557">1</cx:pt>
          <cx:pt idx="7558">1</cx:pt>
          <cx:pt idx="7559">1</cx:pt>
          <cx:pt idx="7560">1</cx:pt>
          <cx:pt idx="7561">1</cx:pt>
          <cx:pt idx="7562">1</cx:pt>
          <cx:pt idx="7563">1</cx:pt>
          <cx:pt idx="7564">1</cx:pt>
          <cx:pt idx="7565">1</cx:pt>
          <cx:pt idx="7566">1</cx:pt>
          <cx:pt idx="7567">1</cx:pt>
          <cx:pt idx="7568">1</cx:pt>
          <cx:pt idx="7569">1</cx:pt>
          <cx:pt idx="7570">1</cx:pt>
          <cx:pt idx="7571">1</cx:pt>
          <cx:pt idx="7572">1</cx:pt>
          <cx:pt idx="7573">1</cx:pt>
          <cx:pt idx="7574">1</cx:pt>
          <cx:pt idx="7575">1</cx:pt>
          <cx:pt idx="7576">1</cx:pt>
          <cx:pt idx="7577">1</cx:pt>
          <cx:pt idx="7578">1</cx:pt>
          <cx:pt idx="7579">1</cx:pt>
          <cx:pt idx="7580">1</cx:pt>
          <cx:pt idx="7581">1</cx:pt>
          <cx:pt idx="7582">1</cx:pt>
          <cx:pt idx="7583">1</cx:pt>
          <cx:pt idx="7584">1</cx:pt>
          <cx:pt idx="7585">1</cx:pt>
          <cx:pt idx="7586">1</cx:pt>
          <cx:pt idx="7587">1</cx:pt>
          <cx:pt idx="7588">1</cx:pt>
          <cx:pt idx="7589">1</cx:pt>
          <cx:pt idx="7590">1</cx:pt>
          <cx:pt idx="7591">1</cx:pt>
          <cx:pt idx="7592">1</cx:pt>
          <cx:pt idx="7593">1</cx:pt>
          <cx:pt idx="7594">1</cx:pt>
          <cx:pt idx="7595">1</cx:pt>
          <cx:pt idx="7596">1</cx:pt>
          <cx:pt idx="7597">1</cx:pt>
          <cx:pt idx="7598">1</cx:pt>
          <cx:pt idx="7599">1</cx:pt>
          <cx:pt idx="7600">1</cx:pt>
          <cx:pt idx="7601">1</cx:pt>
          <cx:pt idx="7602">1</cx:pt>
          <cx:pt idx="7603">1</cx:pt>
          <cx:pt idx="7604">1</cx:pt>
          <cx:pt idx="7605">1</cx:pt>
          <cx:pt idx="7606">1</cx:pt>
          <cx:pt idx="7607">1</cx:pt>
          <cx:pt idx="7608">1</cx:pt>
          <cx:pt idx="7609">1</cx:pt>
          <cx:pt idx="7610">1</cx:pt>
          <cx:pt idx="7611">1</cx:pt>
          <cx:pt idx="7612">1</cx:pt>
          <cx:pt idx="7613">1</cx:pt>
          <cx:pt idx="7614">1</cx:pt>
          <cx:pt idx="7615">1</cx:pt>
          <cx:pt idx="7616">1</cx:pt>
          <cx:pt idx="7617">1</cx:pt>
          <cx:pt idx="7618">1</cx:pt>
          <cx:pt idx="7619">1</cx:pt>
          <cx:pt idx="7620">1</cx:pt>
          <cx:pt idx="7621">1</cx:pt>
          <cx:pt idx="7622">1</cx:pt>
          <cx:pt idx="7623">1</cx:pt>
          <cx:pt idx="7624">1</cx:pt>
          <cx:pt idx="7625">1</cx:pt>
          <cx:pt idx="7626">1</cx:pt>
          <cx:pt idx="7627">1</cx:pt>
          <cx:pt idx="7628">1</cx:pt>
          <cx:pt idx="7629">1</cx:pt>
          <cx:pt idx="7630">1</cx:pt>
          <cx:pt idx="7631">1</cx:pt>
          <cx:pt idx="7632">1</cx:pt>
          <cx:pt idx="7633">1</cx:pt>
          <cx:pt idx="7634">1</cx:pt>
          <cx:pt idx="7635">1</cx:pt>
          <cx:pt idx="7636">1</cx:pt>
          <cx:pt idx="7637">1</cx:pt>
          <cx:pt idx="7638">1</cx:pt>
          <cx:pt idx="7639">1</cx:pt>
          <cx:pt idx="7640">3</cx:pt>
          <cx:pt idx="7641">1</cx:pt>
          <cx:pt idx="7642">1</cx:pt>
          <cx:pt idx="7643">1</cx:pt>
          <cx:pt idx="7644">1</cx:pt>
          <cx:pt idx="7645">1</cx:pt>
          <cx:pt idx="7646">1</cx:pt>
          <cx:pt idx="7647">1</cx:pt>
          <cx:pt idx="7648">1</cx:pt>
          <cx:pt idx="7649">1</cx:pt>
          <cx:pt idx="7650">3</cx:pt>
          <cx:pt idx="7651">1</cx:pt>
          <cx:pt idx="7652">1</cx:pt>
          <cx:pt idx="7653">1</cx:pt>
          <cx:pt idx="7654">1</cx:pt>
          <cx:pt idx="7655">1</cx:pt>
          <cx:pt idx="7656">1</cx:pt>
          <cx:pt idx="7657">1</cx:pt>
          <cx:pt idx="7658">1</cx:pt>
          <cx:pt idx="7659">1</cx:pt>
          <cx:pt idx="7660">1</cx:pt>
          <cx:pt idx="7661">1</cx:pt>
          <cx:pt idx="7662">1</cx:pt>
          <cx:pt idx="7663">1</cx:pt>
          <cx:pt idx="7664">1</cx:pt>
          <cx:pt idx="7665">1</cx:pt>
          <cx:pt idx="7666">1</cx:pt>
          <cx:pt idx="7667">1</cx:pt>
          <cx:pt idx="7668">1</cx:pt>
          <cx:pt idx="7669">1</cx:pt>
          <cx:pt idx="7670">1</cx:pt>
          <cx:pt idx="7671">1</cx:pt>
          <cx:pt idx="7672">1</cx:pt>
          <cx:pt idx="7673">1</cx:pt>
          <cx:pt idx="7674">1</cx:pt>
          <cx:pt idx="7675">1</cx:pt>
          <cx:pt idx="7676">1</cx:pt>
          <cx:pt idx="7677">1</cx:pt>
          <cx:pt idx="7678">1</cx:pt>
          <cx:pt idx="7679">1</cx:pt>
          <cx:pt idx="7680">1</cx:pt>
          <cx:pt idx="7681">1</cx:pt>
          <cx:pt idx="7682">3</cx:pt>
          <cx:pt idx="7683">3</cx:pt>
          <cx:pt idx="7684">1</cx:pt>
          <cx:pt idx="7685">1</cx:pt>
          <cx:pt idx="7686">1</cx:pt>
          <cx:pt idx="7687">1</cx:pt>
          <cx:pt idx="7688">1</cx:pt>
          <cx:pt idx="7689">1</cx:pt>
          <cx:pt idx="7690">1</cx:pt>
          <cx:pt idx="7691">1</cx:pt>
          <cx:pt idx="7692">1</cx:pt>
          <cx:pt idx="7693">1</cx:pt>
          <cx:pt idx="7694">1</cx:pt>
          <cx:pt idx="7695">1</cx:pt>
          <cx:pt idx="7696">1</cx:pt>
          <cx:pt idx="7697">1</cx:pt>
          <cx:pt idx="7698">1</cx:pt>
          <cx:pt idx="7699">1</cx:pt>
          <cx:pt idx="7700">1</cx:pt>
          <cx:pt idx="7701">1</cx:pt>
          <cx:pt idx="7702">1</cx:pt>
          <cx:pt idx="7703">1</cx:pt>
          <cx:pt idx="7704">1</cx:pt>
          <cx:pt idx="7705">1</cx:pt>
          <cx:pt idx="7706">1</cx:pt>
          <cx:pt idx="7707">1</cx:pt>
          <cx:pt idx="7708">1</cx:pt>
          <cx:pt idx="7709">1</cx:pt>
          <cx:pt idx="7710">1</cx:pt>
          <cx:pt idx="7711">1</cx:pt>
          <cx:pt idx="7712">1</cx:pt>
          <cx:pt idx="7713">1</cx:pt>
          <cx:pt idx="7714">1</cx:pt>
          <cx:pt idx="7715">1</cx:pt>
          <cx:pt idx="7716">1</cx:pt>
          <cx:pt idx="7717">1</cx:pt>
          <cx:pt idx="7718">1</cx:pt>
          <cx:pt idx="7719">3</cx:pt>
          <cx:pt idx="7720">1</cx:pt>
          <cx:pt idx="7721">1</cx:pt>
          <cx:pt idx="7722">1</cx:pt>
          <cx:pt idx="7723">1</cx:pt>
          <cx:pt idx="7724">1</cx:pt>
          <cx:pt idx="7725">1</cx:pt>
          <cx:pt idx="7726">1</cx:pt>
          <cx:pt idx="7727">1</cx:pt>
          <cx:pt idx="7728">1</cx:pt>
          <cx:pt idx="7729">1</cx:pt>
          <cx:pt idx="7730">1</cx:pt>
          <cx:pt idx="7731">1</cx:pt>
          <cx:pt idx="7732">1</cx:pt>
          <cx:pt idx="7733">1</cx:pt>
          <cx:pt idx="7734">1</cx:pt>
          <cx:pt idx="7735">1</cx:pt>
          <cx:pt idx="7736">1</cx:pt>
          <cx:pt idx="7737">1</cx:pt>
          <cx:pt idx="7738">1</cx:pt>
          <cx:pt idx="7739">1</cx:pt>
          <cx:pt idx="7740">1</cx:pt>
          <cx:pt idx="7741">3</cx:pt>
          <cx:pt idx="7742">1</cx:pt>
          <cx:pt idx="7743">1</cx:pt>
          <cx:pt idx="7744">1</cx:pt>
          <cx:pt idx="7745">1</cx:pt>
          <cx:pt idx="7746">3</cx:pt>
          <cx:pt idx="7747">1</cx:pt>
          <cx:pt idx="7748">1</cx:pt>
          <cx:pt idx="7749">1</cx:pt>
          <cx:pt idx="7750">1</cx:pt>
          <cx:pt idx="7751">1</cx:pt>
          <cx:pt idx="7752">1</cx:pt>
          <cx:pt idx="7753">1</cx:pt>
          <cx:pt idx="7754">1</cx:pt>
          <cx:pt idx="7755">1</cx:pt>
          <cx:pt idx="7756">3</cx:pt>
          <cx:pt idx="7757">1</cx:pt>
          <cx:pt idx="7758">1</cx:pt>
          <cx:pt idx="7759">1</cx:pt>
          <cx:pt idx="7760">1</cx:pt>
          <cx:pt idx="7761">1</cx:pt>
          <cx:pt idx="7762">1</cx:pt>
          <cx:pt idx="7763">1</cx:pt>
          <cx:pt idx="7764">1</cx:pt>
          <cx:pt idx="7765">1</cx:pt>
          <cx:pt idx="7766">1</cx:pt>
          <cx:pt idx="7767">1</cx:pt>
          <cx:pt idx="7768">1</cx:pt>
          <cx:pt idx="7769">1</cx:pt>
          <cx:pt idx="7770">1</cx:pt>
          <cx:pt idx="7771">1</cx:pt>
          <cx:pt idx="7772">1</cx:pt>
          <cx:pt idx="7773">1</cx:pt>
          <cx:pt idx="7774">1</cx:pt>
          <cx:pt idx="7775">1</cx:pt>
          <cx:pt idx="7776">1</cx:pt>
          <cx:pt idx="7777">1</cx:pt>
          <cx:pt idx="7778">1</cx:pt>
          <cx:pt idx="7779">3</cx:pt>
          <cx:pt idx="7780">1</cx:pt>
          <cx:pt idx="7781">1</cx:pt>
          <cx:pt idx="7782">1</cx:pt>
          <cx:pt idx="7783">1</cx:pt>
          <cx:pt idx="7784">3</cx:pt>
          <cx:pt idx="7785">1</cx:pt>
          <cx:pt idx="7786">1</cx:pt>
          <cx:pt idx="7787">1</cx:pt>
          <cx:pt idx="7788">1</cx:pt>
          <cx:pt idx="7789">1</cx:pt>
          <cx:pt idx="7790">1</cx:pt>
          <cx:pt idx="7791">1</cx:pt>
          <cx:pt idx="7792">1</cx:pt>
          <cx:pt idx="7793">1</cx:pt>
          <cx:pt idx="7794">1</cx:pt>
          <cx:pt idx="7795">1</cx:pt>
          <cx:pt idx="7796">1</cx:pt>
          <cx:pt idx="7797">1</cx:pt>
          <cx:pt idx="7798">1</cx:pt>
          <cx:pt idx="7799">1</cx:pt>
          <cx:pt idx="7800">1</cx:pt>
          <cx:pt idx="7801">1</cx:pt>
          <cx:pt idx="7802">1</cx:pt>
          <cx:pt idx="7803">1</cx:pt>
          <cx:pt idx="7804">1</cx:pt>
          <cx:pt idx="7805">1</cx:pt>
          <cx:pt idx="7806">1</cx:pt>
          <cx:pt idx="7807">1</cx:pt>
          <cx:pt idx="7808">1</cx:pt>
          <cx:pt idx="7809">1</cx:pt>
          <cx:pt idx="7810">1</cx:pt>
          <cx:pt idx="7811">1</cx:pt>
          <cx:pt idx="7812">1</cx:pt>
          <cx:pt idx="7813">1</cx:pt>
          <cx:pt idx="7814">1</cx:pt>
          <cx:pt idx="7815">1</cx:pt>
          <cx:pt idx="7816">1</cx:pt>
          <cx:pt idx="7817">1</cx:pt>
          <cx:pt idx="7818">1</cx:pt>
          <cx:pt idx="7819">1</cx:pt>
          <cx:pt idx="7820">1</cx:pt>
          <cx:pt idx="7821">1</cx:pt>
          <cx:pt idx="7822">1</cx:pt>
          <cx:pt idx="7823">1</cx:pt>
          <cx:pt idx="7824">1</cx:pt>
          <cx:pt idx="7825">1</cx:pt>
          <cx:pt idx="7826">1</cx:pt>
          <cx:pt idx="7827">1</cx:pt>
          <cx:pt idx="7828">1</cx:pt>
          <cx:pt idx="7829">1</cx:pt>
          <cx:pt idx="7830">1</cx:pt>
          <cx:pt idx="7831">1</cx:pt>
          <cx:pt idx="7832">3</cx:pt>
          <cx:pt idx="7833">1</cx:pt>
          <cx:pt idx="7834">1</cx:pt>
          <cx:pt idx="7835">3</cx:pt>
          <cx:pt idx="7836">1</cx:pt>
          <cx:pt idx="7837">1</cx:pt>
          <cx:pt idx="7838">1</cx:pt>
          <cx:pt idx="7839">1</cx:pt>
          <cx:pt idx="7840">1</cx:pt>
          <cx:pt idx="7841">1</cx:pt>
          <cx:pt idx="7842">1</cx:pt>
          <cx:pt idx="7843">1</cx:pt>
          <cx:pt idx="7844">1</cx:pt>
          <cx:pt idx="7845">1</cx:pt>
          <cx:pt idx="7846">1</cx:pt>
          <cx:pt idx="7847">1</cx:pt>
          <cx:pt idx="7848">1</cx:pt>
          <cx:pt idx="7849">1</cx:pt>
          <cx:pt idx="7850">1</cx:pt>
          <cx:pt idx="7851">1</cx:pt>
          <cx:pt idx="7852">1</cx:pt>
          <cx:pt idx="7853">1</cx:pt>
          <cx:pt idx="7854">1</cx:pt>
          <cx:pt idx="7855">1</cx:pt>
          <cx:pt idx="7856">1</cx:pt>
          <cx:pt idx="7857">3</cx:pt>
          <cx:pt idx="7858">1</cx:pt>
          <cx:pt idx="7859">1</cx:pt>
          <cx:pt idx="7860">1</cx:pt>
          <cx:pt idx="7861">1</cx:pt>
          <cx:pt idx="7862">1</cx:pt>
          <cx:pt idx="7863">1</cx:pt>
          <cx:pt idx="7864">1</cx:pt>
          <cx:pt idx="7865">1</cx:pt>
          <cx:pt idx="7866">1</cx:pt>
          <cx:pt idx="7867">1</cx:pt>
          <cx:pt idx="7868">1</cx:pt>
          <cx:pt idx="7869">1</cx:pt>
          <cx:pt idx="7870">1</cx:pt>
          <cx:pt idx="7871">1</cx:pt>
          <cx:pt idx="7872">1</cx:pt>
          <cx:pt idx="7873">1</cx:pt>
          <cx:pt idx="7874">1</cx:pt>
          <cx:pt idx="7875">1</cx:pt>
          <cx:pt idx="7876">1</cx:pt>
          <cx:pt idx="7877">1</cx:pt>
          <cx:pt idx="7878">1</cx:pt>
          <cx:pt idx="7879">1</cx:pt>
          <cx:pt idx="7880">1</cx:pt>
          <cx:pt idx="7881">1</cx:pt>
          <cx:pt idx="7882">1</cx:pt>
          <cx:pt idx="7883">1</cx:pt>
          <cx:pt idx="7884">1</cx:pt>
          <cx:pt idx="7885">1</cx:pt>
          <cx:pt idx="7886">1</cx:pt>
          <cx:pt idx="7887">1</cx:pt>
          <cx:pt idx="7888">1</cx:pt>
          <cx:pt idx="7889">1</cx:pt>
          <cx:pt idx="7890">1</cx:pt>
          <cx:pt idx="7891">1</cx:pt>
          <cx:pt idx="7892">1</cx:pt>
          <cx:pt idx="7893">1</cx:pt>
          <cx:pt idx="7894">1</cx:pt>
          <cx:pt idx="7895">1</cx:pt>
          <cx:pt idx="7896">1</cx:pt>
          <cx:pt idx="7897">1</cx:pt>
          <cx:pt idx="7898">1</cx:pt>
          <cx:pt idx="7899">1</cx:pt>
          <cx:pt idx="7900">1</cx:pt>
          <cx:pt idx="7901">1</cx:pt>
          <cx:pt idx="7902">1</cx:pt>
          <cx:pt idx="7903">1</cx:pt>
          <cx:pt idx="7904">1</cx:pt>
          <cx:pt idx="7905">1</cx:pt>
          <cx:pt idx="7906">1</cx:pt>
          <cx:pt idx="7907">1</cx:pt>
          <cx:pt idx="7908">1</cx:pt>
          <cx:pt idx="7909">1</cx:pt>
          <cx:pt idx="7910">3</cx:pt>
          <cx:pt idx="7911">1</cx:pt>
          <cx:pt idx="7912">3</cx:pt>
          <cx:pt idx="7913">3</cx:pt>
          <cx:pt idx="7914">1</cx:pt>
          <cx:pt idx="7915">1</cx:pt>
          <cx:pt idx="7916">1</cx:pt>
          <cx:pt idx="7917">1</cx:pt>
          <cx:pt idx="7918">1</cx:pt>
          <cx:pt idx="7919">1</cx:pt>
          <cx:pt idx="7920">1</cx:pt>
          <cx:pt idx="7921">1</cx:pt>
          <cx:pt idx="7922">1</cx:pt>
          <cx:pt idx="7923">3</cx:pt>
          <cx:pt idx="7924">1</cx:pt>
          <cx:pt idx="7925">1</cx:pt>
          <cx:pt idx="7926">1</cx:pt>
          <cx:pt idx="7927">1</cx:pt>
          <cx:pt idx="7928">1</cx:pt>
          <cx:pt idx="7929">1</cx:pt>
          <cx:pt idx="7930">1</cx:pt>
          <cx:pt idx="7931">1</cx:pt>
          <cx:pt idx="7932">1</cx:pt>
          <cx:pt idx="7933">1</cx:pt>
          <cx:pt idx="7934">1</cx:pt>
          <cx:pt idx="7935">1</cx:pt>
          <cx:pt idx="7936">1</cx:pt>
          <cx:pt idx="7937">1</cx:pt>
          <cx:pt idx="7938">1</cx:pt>
          <cx:pt idx="7939">1</cx:pt>
          <cx:pt idx="7940">1</cx:pt>
          <cx:pt idx="7941">1</cx:pt>
          <cx:pt idx="7942">1</cx:pt>
          <cx:pt idx="7943">1</cx:pt>
          <cx:pt idx="7944">1</cx:pt>
          <cx:pt idx="7945">1</cx:pt>
          <cx:pt idx="7946">1</cx:pt>
          <cx:pt idx="7947">1</cx:pt>
          <cx:pt idx="7948">1</cx:pt>
          <cx:pt idx="7949">1</cx:pt>
          <cx:pt idx="7950">1</cx:pt>
          <cx:pt idx="7951">1</cx:pt>
          <cx:pt idx="7952">1</cx:pt>
          <cx:pt idx="7953">1</cx:pt>
          <cx:pt idx="7954">1</cx:pt>
          <cx:pt idx="7955">1</cx:pt>
          <cx:pt idx="7956">1</cx:pt>
          <cx:pt idx="7957">1</cx:pt>
          <cx:pt idx="7958">1</cx:pt>
          <cx:pt idx="7959">1</cx:pt>
          <cx:pt idx="7960">1</cx:pt>
          <cx:pt idx="7961">3</cx:pt>
          <cx:pt idx="7962">3</cx:pt>
          <cx:pt idx="7963">1</cx:pt>
          <cx:pt idx="7964">1</cx:pt>
          <cx:pt idx="7965">1</cx:pt>
          <cx:pt idx="7966">1</cx:pt>
          <cx:pt idx="7967">1</cx:pt>
          <cx:pt idx="7968">1</cx:pt>
          <cx:pt idx="7969">1</cx:pt>
          <cx:pt idx="7970">1</cx:pt>
          <cx:pt idx="7971">1</cx:pt>
          <cx:pt idx="7972">3</cx:pt>
          <cx:pt idx="7973">1</cx:pt>
          <cx:pt idx="7974">1</cx:pt>
          <cx:pt idx="7975">1</cx:pt>
          <cx:pt idx="7976">1</cx:pt>
          <cx:pt idx="7977">1</cx:pt>
          <cx:pt idx="7978">1</cx:pt>
          <cx:pt idx="7979">1</cx:pt>
          <cx:pt idx="7980">1</cx:pt>
          <cx:pt idx="7981">1</cx:pt>
          <cx:pt idx="7982">1</cx:pt>
          <cx:pt idx="7983">1</cx:pt>
          <cx:pt idx="7984">1</cx:pt>
          <cx:pt idx="7985">1</cx:pt>
          <cx:pt idx="7986">1</cx:pt>
          <cx:pt idx="7987">1</cx:pt>
          <cx:pt idx="7988">1</cx:pt>
          <cx:pt idx="7989">1</cx:pt>
          <cx:pt idx="7990">1</cx:pt>
          <cx:pt idx="7991">1</cx:pt>
          <cx:pt idx="7992">1</cx:pt>
          <cx:pt idx="7993">1</cx:pt>
          <cx:pt idx="7994">1</cx:pt>
          <cx:pt idx="7995">1</cx:pt>
          <cx:pt idx="7996">1</cx:pt>
          <cx:pt idx="7997">1</cx:pt>
          <cx:pt idx="7998">1</cx:pt>
          <cx:pt idx="7999">1</cx:pt>
          <cx:pt idx="8000">1</cx:pt>
          <cx:pt idx="8001">1</cx:pt>
          <cx:pt idx="8002">1</cx:pt>
          <cx:pt idx="8003">1</cx:pt>
          <cx:pt idx="8004">1</cx:pt>
          <cx:pt idx="8005">3</cx:pt>
          <cx:pt idx="8006">1</cx:pt>
          <cx:pt idx="8007">1</cx:pt>
          <cx:pt idx="8008">1</cx:pt>
          <cx:pt idx="8009">3</cx:pt>
          <cx:pt idx="8010">1</cx:pt>
          <cx:pt idx="8011">1</cx:pt>
          <cx:pt idx="8012">1</cx:pt>
          <cx:pt idx="8013">1</cx:pt>
          <cx:pt idx="8014">1</cx:pt>
          <cx:pt idx="8015">1</cx:pt>
          <cx:pt idx="8016">1</cx:pt>
          <cx:pt idx="8017">1</cx:pt>
          <cx:pt idx="8018">1</cx:pt>
          <cx:pt idx="8019">1</cx:pt>
          <cx:pt idx="8020">1</cx:pt>
          <cx:pt idx="8021">1</cx:pt>
          <cx:pt idx="8022">1</cx:pt>
          <cx:pt idx="8023">1</cx:pt>
          <cx:pt idx="8024">1</cx:pt>
          <cx:pt idx="8025">1</cx:pt>
          <cx:pt idx="8026">1</cx:pt>
          <cx:pt idx="8027">1</cx:pt>
          <cx:pt idx="8028">1</cx:pt>
          <cx:pt idx="8029">1</cx:pt>
          <cx:pt idx="8030">1</cx:pt>
          <cx:pt idx="8031">1</cx:pt>
          <cx:pt idx="8032">1</cx:pt>
          <cx:pt idx="8033">1</cx:pt>
          <cx:pt idx="8034">1</cx:pt>
          <cx:pt idx="8035">1</cx:pt>
          <cx:pt idx="8036">1</cx:pt>
          <cx:pt idx="8037">1</cx:pt>
          <cx:pt idx="8038">1</cx:pt>
          <cx:pt idx="8039">1</cx:pt>
          <cx:pt idx="8040">1</cx:pt>
          <cx:pt idx="8041">1</cx:pt>
          <cx:pt idx="8042">1</cx:pt>
          <cx:pt idx="8043">1</cx:pt>
          <cx:pt idx="8044">1</cx:pt>
          <cx:pt idx="8045">1</cx:pt>
          <cx:pt idx="8046">1</cx:pt>
          <cx:pt idx="8047">1</cx:pt>
          <cx:pt idx="8048">1</cx:pt>
          <cx:pt idx="8049">1</cx:pt>
          <cx:pt idx="8050">1</cx:pt>
          <cx:pt idx="8051">3</cx:pt>
          <cx:pt idx="8052">1</cx:pt>
          <cx:pt idx="8053">1</cx:pt>
          <cx:pt idx="8054">1</cx:pt>
          <cx:pt idx="8055">1</cx:pt>
          <cx:pt idx="8056">1</cx:pt>
          <cx:pt idx="8057">1</cx:pt>
          <cx:pt idx="8058">1</cx:pt>
          <cx:pt idx="8059">1</cx:pt>
          <cx:pt idx="8060">3</cx:pt>
          <cx:pt idx="8061">1</cx:pt>
          <cx:pt idx="8062">1</cx:pt>
          <cx:pt idx="8063">1</cx:pt>
          <cx:pt idx="8064">1</cx:pt>
          <cx:pt idx="8065">1</cx:pt>
          <cx:pt idx="8066">1</cx:pt>
          <cx:pt idx="8067">1</cx:pt>
          <cx:pt idx="8068">1</cx:pt>
          <cx:pt idx="8069">1</cx:pt>
          <cx:pt idx="8070">1</cx:pt>
          <cx:pt idx="8071">1</cx:pt>
          <cx:pt idx="8072">1</cx:pt>
          <cx:pt idx="8073">1</cx:pt>
          <cx:pt idx="8074">1</cx:pt>
          <cx:pt idx="8075">1</cx:pt>
          <cx:pt idx="8076">1</cx:pt>
          <cx:pt idx="8077">1</cx:pt>
          <cx:pt idx="8078">1</cx:pt>
          <cx:pt idx="8079">1</cx:pt>
          <cx:pt idx="8080">1</cx:pt>
          <cx:pt idx="8081">1</cx:pt>
          <cx:pt idx="8082">1</cx:pt>
          <cx:pt idx="8083">1</cx:pt>
          <cx:pt idx="8084">3</cx:pt>
          <cx:pt idx="8085">1</cx:pt>
          <cx:pt idx="8086">1</cx:pt>
          <cx:pt idx="8087">1</cx:pt>
          <cx:pt idx="8088">1</cx:pt>
          <cx:pt idx="8089">1</cx:pt>
          <cx:pt idx="8090">1</cx:pt>
          <cx:pt idx="8091">1</cx:pt>
          <cx:pt idx="8092">1</cx:pt>
          <cx:pt idx="8093">1</cx:pt>
          <cx:pt idx="8094">1</cx:pt>
          <cx:pt idx="8095">1</cx:pt>
          <cx:pt idx="8096">1</cx:pt>
          <cx:pt idx="8097">1</cx:pt>
          <cx:pt idx="8098">1</cx:pt>
          <cx:pt idx="8099">1</cx:pt>
          <cx:pt idx="8100">1</cx:pt>
          <cx:pt idx="8101">1</cx:pt>
          <cx:pt idx="8102">1</cx:pt>
          <cx:pt idx="8103">1</cx:pt>
          <cx:pt idx="8104">1</cx:pt>
          <cx:pt idx="8105">1</cx:pt>
          <cx:pt idx="8106">1</cx:pt>
          <cx:pt idx="8107">1</cx:pt>
          <cx:pt idx="8108">1</cx:pt>
          <cx:pt idx="8109">1</cx:pt>
          <cx:pt idx="8110">1</cx:pt>
          <cx:pt idx="8111">1</cx:pt>
          <cx:pt idx="8112">1</cx:pt>
          <cx:pt idx="8113">1</cx:pt>
          <cx:pt idx="8114">1</cx:pt>
          <cx:pt idx="8115">1</cx:pt>
          <cx:pt idx="8116">1</cx:pt>
          <cx:pt idx="8117">1</cx:pt>
          <cx:pt idx="8118">1</cx:pt>
          <cx:pt idx="8119">1</cx:pt>
          <cx:pt idx="8120">1</cx:pt>
          <cx:pt idx="8121">1</cx:pt>
          <cx:pt idx="8122">1</cx:pt>
          <cx:pt idx="8123">1</cx:pt>
          <cx:pt idx="8124">1</cx:pt>
          <cx:pt idx="8125">1</cx:pt>
          <cx:pt idx="8126">1</cx:pt>
          <cx:pt idx="8127">1</cx:pt>
          <cx:pt idx="8128">1</cx:pt>
          <cx:pt idx="8129">1</cx:pt>
          <cx:pt idx="8130">1</cx:pt>
          <cx:pt idx="8131">1</cx:pt>
          <cx:pt idx="8132">1</cx:pt>
          <cx:pt idx="8133">1</cx:pt>
          <cx:pt idx="8134">1</cx:pt>
          <cx:pt idx="8135">1</cx:pt>
          <cx:pt idx="8136">1</cx:pt>
          <cx:pt idx="8137">1</cx:pt>
          <cx:pt idx="8138">1</cx:pt>
          <cx:pt idx="8139">1</cx:pt>
          <cx:pt idx="8140">1</cx:pt>
          <cx:pt idx="8141">1</cx:pt>
          <cx:pt idx="8142">1</cx:pt>
          <cx:pt idx="8143">1</cx:pt>
          <cx:pt idx="8144">1</cx:pt>
          <cx:pt idx="8145">1</cx:pt>
          <cx:pt idx="8146">1</cx:pt>
          <cx:pt idx="8147">1</cx:pt>
          <cx:pt idx="8148">1</cx:pt>
          <cx:pt idx="8149">1</cx:pt>
          <cx:pt idx="8150">1</cx:pt>
          <cx:pt idx="8151">1</cx:pt>
          <cx:pt idx="8152">1</cx:pt>
          <cx:pt idx="8153">1</cx:pt>
          <cx:pt idx="8154">1</cx:pt>
          <cx:pt idx="8155">1</cx:pt>
          <cx:pt idx="8156">1</cx:pt>
          <cx:pt idx="8157">1</cx:pt>
          <cx:pt idx="8158">1</cx:pt>
          <cx:pt idx="8159">1</cx:pt>
          <cx:pt idx="8160">1</cx:pt>
          <cx:pt idx="8161">1</cx:pt>
          <cx:pt idx="8162">1</cx:pt>
          <cx:pt idx="8163">1</cx:pt>
          <cx:pt idx="8164">1</cx:pt>
          <cx:pt idx="8165">1</cx:pt>
          <cx:pt idx="8166">1</cx:pt>
          <cx:pt idx="8167">1</cx:pt>
          <cx:pt idx="8168">1</cx:pt>
          <cx:pt idx="8169">1</cx:pt>
          <cx:pt idx="8170">1</cx:pt>
          <cx:pt idx="8171">1</cx:pt>
          <cx:pt idx="8172">1</cx:pt>
          <cx:pt idx="8173">1</cx:pt>
          <cx:pt idx="8174">1</cx:pt>
          <cx:pt idx="8175">1</cx:pt>
          <cx:pt idx="8176">1</cx:pt>
          <cx:pt idx="8177">1</cx:pt>
          <cx:pt idx="8178">1</cx:pt>
          <cx:pt idx="8179">1</cx:pt>
          <cx:pt idx="8180">1</cx:pt>
          <cx:pt idx="8181">1</cx:pt>
          <cx:pt idx="8182">1</cx:pt>
          <cx:pt idx="8183">1</cx:pt>
          <cx:pt idx="8184">1</cx:pt>
          <cx:pt idx="8185">1</cx:pt>
          <cx:pt idx="8186">1</cx:pt>
          <cx:pt idx="8187">1</cx:pt>
          <cx:pt idx="8188">1</cx:pt>
          <cx:pt idx="8189">1</cx:pt>
          <cx:pt idx="8190">1</cx:pt>
          <cx:pt idx="8191">3</cx:pt>
          <cx:pt idx="8192">1</cx:pt>
          <cx:pt idx="8193">1</cx:pt>
          <cx:pt idx="8194">1</cx:pt>
          <cx:pt idx="8195">1</cx:pt>
          <cx:pt idx="8196">1</cx:pt>
          <cx:pt idx="8197">1</cx:pt>
          <cx:pt idx="8198">1</cx:pt>
          <cx:pt idx="8199">1</cx:pt>
          <cx:pt idx="8200">1</cx:pt>
          <cx:pt idx="8201">3</cx:pt>
          <cx:pt idx="8202">1</cx:pt>
          <cx:pt idx="8203">1</cx:pt>
          <cx:pt idx="8204">1</cx:pt>
          <cx:pt idx="8205">1</cx:pt>
          <cx:pt idx="8206">3</cx:pt>
          <cx:pt idx="8207">1</cx:pt>
          <cx:pt idx="8208">1</cx:pt>
          <cx:pt idx="8209">1</cx:pt>
          <cx:pt idx="8210">1</cx:pt>
          <cx:pt idx="8211">1</cx:pt>
          <cx:pt idx="8212">1</cx:pt>
          <cx:pt idx="8213">1</cx:pt>
          <cx:pt idx="8214">1</cx:pt>
          <cx:pt idx="8215">1</cx:pt>
          <cx:pt idx="8216">1</cx:pt>
          <cx:pt idx="8217">1</cx:pt>
          <cx:pt idx="8218">1</cx:pt>
          <cx:pt idx="8219">1</cx:pt>
          <cx:pt idx="8220">1</cx:pt>
          <cx:pt idx="8221">1</cx:pt>
          <cx:pt idx="8222">1</cx:pt>
          <cx:pt idx="8223">1</cx:pt>
          <cx:pt idx="8224">1</cx:pt>
          <cx:pt idx="8225">1</cx:pt>
          <cx:pt idx="8226">1</cx:pt>
          <cx:pt idx="8227">1</cx:pt>
          <cx:pt idx="8228">1</cx:pt>
          <cx:pt idx="8229">1</cx:pt>
          <cx:pt idx="8230">1</cx:pt>
          <cx:pt idx="8231">1</cx:pt>
          <cx:pt idx="8232">1</cx:pt>
          <cx:pt idx="8233">3</cx:pt>
          <cx:pt idx="8234">3</cx:pt>
          <cx:pt idx="8235">1</cx:pt>
          <cx:pt idx="8236">1</cx:pt>
          <cx:pt idx="8237">1</cx:pt>
          <cx:pt idx="8238">1</cx:pt>
          <cx:pt idx="8239">1</cx:pt>
          <cx:pt idx="8240">1</cx:pt>
          <cx:pt idx="8241">1</cx:pt>
          <cx:pt idx="8242">1</cx:pt>
          <cx:pt idx="8243">1</cx:pt>
          <cx:pt idx="8244">1</cx:pt>
          <cx:pt idx="8245">1</cx:pt>
          <cx:pt idx="8246">3</cx:pt>
          <cx:pt idx="8247">1</cx:pt>
          <cx:pt idx="8248">1</cx:pt>
          <cx:pt idx="8249">1</cx:pt>
          <cx:pt idx="8250">1</cx:pt>
          <cx:pt idx="8251">1</cx:pt>
          <cx:pt idx="8252">3</cx:pt>
          <cx:pt idx="8253">1</cx:pt>
          <cx:pt idx="8254">1</cx:pt>
          <cx:pt idx="8255">1</cx:pt>
          <cx:pt idx="8256">1</cx:pt>
          <cx:pt idx="8257">1</cx:pt>
          <cx:pt idx="8258">1</cx:pt>
          <cx:pt idx="8259">1</cx:pt>
          <cx:pt idx="8260">1</cx:pt>
          <cx:pt idx="8261">1</cx:pt>
          <cx:pt idx="8262">1</cx:pt>
          <cx:pt idx="8263">1</cx:pt>
          <cx:pt idx="8264">1</cx:pt>
          <cx:pt idx="8265">1</cx:pt>
          <cx:pt idx="8266">1</cx:pt>
          <cx:pt idx="8267">1</cx:pt>
          <cx:pt idx="8268">1</cx:pt>
          <cx:pt idx="8269">1</cx:pt>
          <cx:pt idx="8270">1</cx:pt>
          <cx:pt idx="8271">1</cx:pt>
          <cx:pt idx="8272">1</cx:pt>
          <cx:pt idx="8273">1</cx:pt>
          <cx:pt idx="8274">1</cx:pt>
          <cx:pt idx="8275">1</cx:pt>
          <cx:pt idx="8276">1</cx:pt>
          <cx:pt idx="8277">1</cx:pt>
          <cx:pt idx="8278">1</cx:pt>
          <cx:pt idx="8279">1</cx:pt>
          <cx:pt idx="8280">1</cx:pt>
          <cx:pt idx="8281">1</cx:pt>
          <cx:pt idx="8282">1</cx:pt>
          <cx:pt idx="8283">1</cx:pt>
          <cx:pt idx="8284">1</cx:pt>
          <cx:pt idx="8285">1</cx:pt>
          <cx:pt idx="8286">1</cx:pt>
          <cx:pt idx="8287">1</cx:pt>
          <cx:pt idx="8288">1</cx:pt>
          <cx:pt idx="8289">1</cx:pt>
          <cx:pt idx="8290">1</cx:pt>
          <cx:pt idx="8291">1</cx:pt>
          <cx:pt idx="8292">1</cx:pt>
          <cx:pt idx="8293">1</cx:pt>
          <cx:pt idx="8294">1</cx:pt>
          <cx:pt idx="8295">1</cx:pt>
          <cx:pt idx="8296">1</cx:pt>
          <cx:pt idx="8297">1</cx:pt>
          <cx:pt idx="8298">1</cx:pt>
          <cx:pt idx="8299">1</cx:pt>
          <cx:pt idx="8300">1</cx:pt>
          <cx:pt idx="8301">1</cx:pt>
          <cx:pt idx="8302">1</cx:pt>
          <cx:pt idx="8303">1</cx:pt>
          <cx:pt idx="8304">1</cx:pt>
          <cx:pt idx="8305">1</cx:pt>
          <cx:pt idx="8306">1</cx:pt>
          <cx:pt idx="8307">1</cx:pt>
          <cx:pt idx="8308">1</cx:pt>
          <cx:pt idx="8309">1</cx:pt>
          <cx:pt idx="8310">1</cx:pt>
          <cx:pt idx="8311">1</cx:pt>
          <cx:pt idx="8312">1</cx:pt>
          <cx:pt idx="8313">1</cx:pt>
          <cx:pt idx="8314">1</cx:pt>
          <cx:pt idx="8315">1</cx:pt>
          <cx:pt idx="8316">1</cx:pt>
          <cx:pt idx="8317">1</cx:pt>
          <cx:pt idx="8318">1</cx:pt>
          <cx:pt idx="8319">1</cx:pt>
          <cx:pt idx="8320">1</cx:pt>
          <cx:pt idx="8321">3</cx:pt>
          <cx:pt idx="8322">1</cx:pt>
          <cx:pt idx="8323">1</cx:pt>
          <cx:pt idx="8324">1</cx:pt>
          <cx:pt idx="8325">1</cx:pt>
          <cx:pt idx="8326">3</cx:pt>
          <cx:pt idx="8327">3</cx:pt>
          <cx:pt idx="8328">1</cx:pt>
          <cx:pt idx="8329">1</cx:pt>
          <cx:pt idx="8330">1</cx:pt>
          <cx:pt idx="8331">1</cx:pt>
          <cx:pt idx="8332">1</cx:pt>
          <cx:pt idx="8333">1</cx:pt>
          <cx:pt idx="8334">1</cx:pt>
          <cx:pt idx="8335">1</cx:pt>
          <cx:pt idx="8336">3</cx:pt>
          <cx:pt idx="8337">1</cx:pt>
          <cx:pt idx="8338">1</cx:pt>
          <cx:pt idx="8339">1</cx:pt>
          <cx:pt idx="8340">1</cx:pt>
          <cx:pt idx="8341">1</cx:pt>
          <cx:pt idx="8342">1</cx:pt>
          <cx:pt idx="8343">1</cx:pt>
          <cx:pt idx="8344">1</cx:pt>
          <cx:pt idx="8345">1</cx:pt>
          <cx:pt idx="8346">1</cx:pt>
          <cx:pt idx="8347">1</cx:pt>
          <cx:pt idx="8348">3</cx:pt>
          <cx:pt idx="8349">1</cx:pt>
          <cx:pt idx="8350">1</cx:pt>
          <cx:pt idx="8351">1</cx:pt>
          <cx:pt idx="8352">1</cx:pt>
          <cx:pt idx="8353">1</cx:pt>
          <cx:pt idx="8354">1</cx:pt>
          <cx:pt idx="8355">1</cx:pt>
          <cx:pt idx="8356">1</cx:pt>
          <cx:pt idx="8357">1</cx:pt>
          <cx:pt idx="8358">1</cx:pt>
          <cx:pt idx="8359">1</cx:pt>
          <cx:pt idx="8360">1</cx:pt>
          <cx:pt idx="8361">1</cx:pt>
          <cx:pt idx="8362">1</cx:pt>
          <cx:pt idx="8363">1</cx:pt>
          <cx:pt idx="8364">1</cx:pt>
          <cx:pt idx="8365">1</cx:pt>
          <cx:pt idx="8366">1</cx:pt>
          <cx:pt idx="8367">1</cx:pt>
          <cx:pt idx="8368">1</cx:pt>
          <cx:pt idx="8369">1</cx:pt>
          <cx:pt idx="8370">1</cx:pt>
          <cx:pt idx="8371">1</cx:pt>
          <cx:pt idx="8372">1</cx:pt>
          <cx:pt idx="8373">1</cx:pt>
          <cx:pt idx="8374">1</cx:pt>
          <cx:pt idx="8375">1</cx:pt>
          <cx:pt idx="8376">1</cx:pt>
          <cx:pt idx="8377">1</cx:pt>
          <cx:pt idx="8378">1</cx:pt>
          <cx:pt idx="8379">1</cx:pt>
          <cx:pt idx="8380">1</cx:pt>
          <cx:pt idx="8381">1</cx:pt>
          <cx:pt idx="8382">1</cx:pt>
          <cx:pt idx="8383">1</cx:pt>
          <cx:pt idx="8384">1</cx:pt>
          <cx:pt idx="8385">1</cx:pt>
          <cx:pt idx="8386">1</cx:pt>
          <cx:pt idx="8387">1</cx:pt>
          <cx:pt idx="8388">1</cx:pt>
          <cx:pt idx="8389">1</cx:pt>
          <cx:pt idx="8390">1</cx:pt>
          <cx:pt idx="8391">1</cx:pt>
          <cx:pt idx="8392">1</cx:pt>
          <cx:pt idx="8393">1</cx:pt>
          <cx:pt idx="8394">1</cx:pt>
          <cx:pt idx="8395">1</cx:pt>
          <cx:pt idx="8396">1</cx:pt>
          <cx:pt idx="8397">1</cx:pt>
          <cx:pt idx="8398">1</cx:pt>
          <cx:pt idx="8399">1</cx:pt>
          <cx:pt idx="8400">1</cx:pt>
          <cx:pt idx="8401">1</cx:pt>
          <cx:pt idx="8402">1</cx:pt>
          <cx:pt idx="8403">1</cx:pt>
          <cx:pt idx="8404">1</cx:pt>
          <cx:pt idx="8405">1</cx:pt>
          <cx:pt idx="8406">1</cx:pt>
          <cx:pt idx="8407">1</cx:pt>
          <cx:pt idx="8408">1</cx:pt>
          <cx:pt idx="8409">1</cx:pt>
          <cx:pt idx="8410">3</cx:pt>
          <cx:pt idx="8411">1</cx:pt>
          <cx:pt idx="8412">1</cx:pt>
          <cx:pt idx="8413">1</cx:pt>
          <cx:pt idx="8414">1</cx:pt>
          <cx:pt idx="8415">1</cx:pt>
          <cx:pt idx="8416">1</cx:pt>
          <cx:pt idx="8417">1</cx:pt>
          <cx:pt idx="8418">1</cx:pt>
          <cx:pt idx="8419">1</cx:pt>
          <cx:pt idx="8420">1</cx:pt>
          <cx:pt idx="8421">1</cx:pt>
          <cx:pt idx="8422">3</cx:pt>
          <cx:pt idx="8423">1</cx:pt>
          <cx:pt idx="8424">1</cx:pt>
          <cx:pt idx="8425">1</cx:pt>
          <cx:pt idx="8426">1</cx:pt>
          <cx:pt idx="8427">1</cx:pt>
          <cx:pt idx="8428">1</cx:pt>
          <cx:pt idx="8429">1</cx:pt>
          <cx:pt idx="8430">1</cx:pt>
          <cx:pt idx="8431">3</cx:pt>
          <cx:pt idx="8432">1</cx:pt>
          <cx:pt idx="8433">1</cx:pt>
          <cx:pt idx="8434">1</cx:pt>
          <cx:pt idx="8435">1</cx:pt>
          <cx:pt idx="8436">1</cx:pt>
          <cx:pt idx="8437">1</cx:pt>
          <cx:pt idx="8438">1</cx:pt>
          <cx:pt idx="8439">3</cx:pt>
          <cx:pt idx="8440">1</cx:pt>
          <cx:pt idx="8441">1</cx:pt>
          <cx:pt idx="8442">1</cx:pt>
          <cx:pt idx="8443">1</cx:pt>
          <cx:pt idx="8444">1</cx:pt>
          <cx:pt idx="8445">1</cx:pt>
          <cx:pt idx="8446">1</cx:pt>
          <cx:pt idx="8447">1</cx:pt>
          <cx:pt idx="8448">1</cx:pt>
          <cx:pt idx="8449">1</cx:pt>
          <cx:pt idx="8450">1</cx:pt>
          <cx:pt idx="8451">1</cx:pt>
          <cx:pt idx="8452">1</cx:pt>
          <cx:pt idx="8453">1</cx:pt>
          <cx:pt idx="8454">1</cx:pt>
          <cx:pt idx="8455">1</cx:pt>
          <cx:pt idx="8456">1</cx:pt>
          <cx:pt idx="8457">1</cx:pt>
          <cx:pt idx="8458">1</cx:pt>
          <cx:pt idx="8459">1</cx:pt>
          <cx:pt idx="8460">1</cx:pt>
          <cx:pt idx="8461">3</cx:pt>
          <cx:pt idx="8462">3</cx:pt>
          <cx:pt idx="8463">3</cx:pt>
          <cx:pt idx="8464">1</cx:pt>
          <cx:pt idx="8465">3</cx:pt>
          <cx:pt idx="8466">1</cx:pt>
          <cx:pt idx="8467">3</cx:pt>
          <cx:pt idx="8468">1</cx:pt>
          <cx:pt idx="8469">1</cx:pt>
          <cx:pt idx="8470">1</cx:pt>
          <cx:pt idx="8471">1</cx:pt>
          <cx:pt idx="8472">1</cx:pt>
          <cx:pt idx="8473">1</cx:pt>
          <cx:pt idx="8474">1</cx:pt>
          <cx:pt idx="8475">1</cx:pt>
          <cx:pt idx="8476">1</cx:pt>
          <cx:pt idx="8477">1</cx:pt>
          <cx:pt idx="8478">1</cx:pt>
          <cx:pt idx="8479">1</cx:pt>
          <cx:pt idx="8480">1</cx:pt>
          <cx:pt idx="8481">1</cx:pt>
          <cx:pt idx="8482">1</cx:pt>
          <cx:pt idx="8483">1</cx:pt>
          <cx:pt idx="8484">1</cx:pt>
          <cx:pt idx="8485">3</cx:pt>
          <cx:pt idx="8486">1</cx:pt>
          <cx:pt idx="8487">1</cx:pt>
          <cx:pt idx="8488">1</cx:pt>
          <cx:pt idx="8489">1</cx:pt>
          <cx:pt idx="8490">1</cx:pt>
          <cx:pt idx="8491">1</cx:pt>
          <cx:pt idx="8492">1</cx:pt>
          <cx:pt idx="8493">1</cx:pt>
          <cx:pt idx="8494">1</cx:pt>
          <cx:pt idx="8495">1</cx:pt>
          <cx:pt idx="8496">1</cx:pt>
          <cx:pt idx="8497">1</cx:pt>
          <cx:pt idx="8498">1</cx:pt>
          <cx:pt idx="8499">1</cx:pt>
          <cx:pt idx="8500">1</cx:pt>
          <cx:pt idx="8501">1</cx:pt>
          <cx:pt idx="8502">1</cx:pt>
          <cx:pt idx="8503">1</cx:pt>
          <cx:pt idx="8504">1</cx:pt>
          <cx:pt idx="8505">1</cx:pt>
          <cx:pt idx="8506">1</cx:pt>
          <cx:pt idx="8507">1</cx:pt>
          <cx:pt idx="8508">3</cx:pt>
          <cx:pt idx="8509">1</cx:pt>
          <cx:pt idx="8510">1</cx:pt>
          <cx:pt idx="8511">1</cx:pt>
          <cx:pt idx="8512">1</cx:pt>
          <cx:pt idx="8513">1</cx:pt>
          <cx:pt idx="8514">1</cx:pt>
          <cx:pt idx="8515">1</cx:pt>
          <cx:pt idx="8516">1</cx:pt>
          <cx:pt idx="8517">1</cx:pt>
          <cx:pt idx="8518">1</cx:pt>
          <cx:pt idx="8519">1</cx:pt>
          <cx:pt idx="8520">1</cx:pt>
          <cx:pt idx="8521">1</cx:pt>
          <cx:pt idx="8522">1</cx:pt>
          <cx:pt idx="8523">1</cx:pt>
          <cx:pt idx="8524">1</cx:pt>
          <cx:pt idx="8525">1</cx:pt>
          <cx:pt idx="8526">1</cx:pt>
          <cx:pt idx="8527">1</cx:pt>
          <cx:pt idx="8528">1</cx:pt>
          <cx:pt idx="8529">1</cx:pt>
          <cx:pt idx="8530">1</cx:pt>
          <cx:pt idx="8531">1</cx:pt>
          <cx:pt idx="8532">1</cx:pt>
          <cx:pt idx="8533">1</cx:pt>
          <cx:pt idx="8534">1</cx:pt>
          <cx:pt idx="8535">1</cx:pt>
          <cx:pt idx="8536">1</cx:pt>
          <cx:pt idx="8537">1</cx:pt>
          <cx:pt idx="8538">1</cx:pt>
          <cx:pt idx="8539">1</cx:pt>
          <cx:pt idx="8540">1</cx:pt>
          <cx:pt idx="8541">1</cx:pt>
          <cx:pt idx="8542">1</cx:pt>
          <cx:pt idx="8543">1</cx:pt>
          <cx:pt idx="8544">1</cx:pt>
          <cx:pt idx="8545">1</cx:pt>
          <cx:pt idx="8546">1</cx:pt>
          <cx:pt idx="8547">1</cx:pt>
          <cx:pt idx="8548">1</cx:pt>
          <cx:pt idx="8549">1</cx:pt>
          <cx:pt idx="8550">1</cx:pt>
          <cx:pt idx="8551">1</cx:pt>
          <cx:pt idx="8552">1</cx:pt>
          <cx:pt idx="8553">1</cx:pt>
          <cx:pt idx="8554">1</cx:pt>
          <cx:pt idx="8555">1</cx:pt>
          <cx:pt idx="8556">1</cx:pt>
          <cx:pt idx="8557">1</cx:pt>
          <cx:pt idx="8558">1</cx:pt>
          <cx:pt idx="8559">1</cx:pt>
          <cx:pt idx="8560">1</cx:pt>
          <cx:pt idx="8561">1</cx:pt>
          <cx:pt idx="8562">1</cx:pt>
          <cx:pt idx="8563">1</cx:pt>
          <cx:pt idx="8564">1</cx:pt>
          <cx:pt idx="8565">1</cx:pt>
          <cx:pt idx="8566">1</cx:pt>
          <cx:pt idx="8567">1</cx:pt>
          <cx:pt idx="8568">1</cx:pt>
          <cx:pt idx="8569">1</cx:pt>
          <cx:pt idx="8570">1</cx:pt>
          <cx:pt idx="8571">1</cx:pt>
          <cx:pt idx="8572">1</cx:pt>
          <cx:pt idx="8573">1</cx:pt>
          <cx:pt idx="8574">1</cx:pt>
          <cx:pt idx="8575">1</cx:pt>
          <cx:pt idx="8576">1</cx:pt>
          <cx:pt idx="8577">1</cx:pt>
          <cx:pt idx="8578">1</cx:pt>
          <cx:pt idx="8579">1</cx:pt>
          <cx:pt idx="8580">1</cx:pt>
          <cx:pt idx="8581">3</cx:pt>
          <cx:pt idx="8582">1</cx:pt>
          <cx:pt idx="8583">1</cx:pt>
          <cx:pt idx="8584">1</cx:pt>
          <cx:pt idx="8585">1</cx:pt>
          <cx:pt idx="8586">1</cx:pt>
          <cx:pt idx="8587">1</cx:pt>
          <cx:pt idx="8588">1</cx:pt>
          <cx:pt idx="8589">1</cx:pt>
          <cx:pt idx="8590">1</cx:pt>
          <cx:pt idx="8591">1</cx:pt>
          <cx:pt idx="8592">3</cx:pt>
          <cx:pt idx="8593">1</cx:pt>
          <cx:pt idx="8594">1</cx:pt>
          <cx:pt idx="8595">1</cx:pt>
          <cx:pt idx="8596">1</cx:pt>
          <cx:pt idx="8597">1</cx:pt>
          <cx:pt idx="8598">1</cx:pt>
          <cx:pt idx="8599">1</cx:pt>
          <cx:pt idx="8600">1</cx:pt>
          <cx:pt idx="8601">1</cx:pt>
          <cx:pt idx="8602">1</cx:pt>
          <cx:pt idx="8603">1</cx:pt>
          <cx:pt idx="8604">1</cx:pt>
          <cx:pt idx="8605">1</cx:pt>
          <cx:pt idx="8606">1</cx:pt>
          <cx:pt idx="8607">1</cx:pt>
          <cx:pt idx="8608">1</cx:pt>
          <cx:pt idx="8609">1</cx:pt>
          <cx:pt idx="8610">1</cx:pt>
          <cx:pt idx="8611">1</cx:pt>
          <cx:pt idx="8612">1</cx:pt>
          <cx:pt idx="8613">1</cx:pt>
          <cx:pt idx="8614">1</cx:pt>
          <cx:pt idx="8615">1</cx:pt>
          <cx:pt idx="8616">3</cx:pt>
          <cx:pt idx="8617">1</cx:pt>
          <cx:pt idx="8618">1</cx:pt>
          <cx:pt idx="8619">1</cx:pt>
          <cx:pt idx="8620">1</cx:pt>
          <cx:pt idx="8621">1</cx:pt>
          <cx:pt idx="8622">1</cx:pt>
          <cx:pt idx="8623">1</cx:pt>
          <cx:pt idx="8624">1</cx:pt>
          <cx:pt idx="8625">1</cx:pt>
          <cx:pt idx="8626">1</cx:pt>
          <cx:pt idx="8627">1</cx:pt>
          <cx:pt idx="8628">1</cx:pt>
          <cx:pt idx="8629">1</cx:pt>
          <cx:pt idx="8630">1</cx:pt>
          <cx:pt idx="8631">1</cx:pt>
          <cx:pt idx="8632">1</cx:pt>
          <cx:pt idx="8633">1</cx:pt>
          <cx:pt idx="8634">1</cx:pt>
          <cx:pt idx="8635">1</cx:pt>
          <cx:pt idx="8636">1</cx:pt>
          <cx:pt idx="8637">1</cx:pt>
          <cx:pt idx="8638">1</cx:pt>
          <cx:pt idx="8639">1</cx:pt>
          <cx:pt idx="8640">1</cx:pt>
          <cx:pt idx="8641">1</cx:pt>
          <cx:pt idx="8642">1</cx:pt>
          <cx:pt idx="8643">1</cx:pt>
          <cx:pt idx="8644">1</cx:pt>
          <cx:pt idx="8645">1</cx:pt>
          <cx:pt idx="8646">1</cx:pt>
          <cx:pt idx="8647">1</cx:pt>
          <cx:pt idx="8648">1</cx:pt>
          <cx:pt idx="8649">1</cx:pt>
          <cx:pt idx="8650">1</cx:pt>
          <cx:pt idx="8651">1</cx:pt>
          <cx:pt idx="8652">3</cx:pt>
          <cx:pt idx="8653">1</cx:pt>
          <cx:pt idx="8654">1</cx:pt>
          <cx:pt idx="8655">1</cx:pt>
          <cx:pt idx="8656">1</cx:pt>
          <cx:pt idx="8657">1</cx:pt>
          <cx:pt idx="8658">1</cx:pt>
          <cx:pt idx="8659">1</cx:pt>
          <cx:pt idx="8660">1</cx:pt>
          <cx:pt idx="8661">1</cx:pt>
          <cx:pt idx="8662">1</cx:pt>
          <cx:pt idx="8663">1</cx:pt>
          <cx:pt idx="8664">1</cx:pt>
          <cx:pt idx="8665">1</cx:pt>
          <cx:pt idx="8666">1</cx:pt>
          <cx:pt idx="8667">1</cx:pt>
          <cx:pt idx="8668">1</cx:pt>
          <cx:pt idx="8669">1</cx:pt>
          <cx:pt idx="8670">1</cx:pt>
          <cx:pt idx="8671">1</cx:pt>
          <cx:pt idx="8672">1</cx:pt>
          <cx:pt idx="8673">1</cx:pt>
          <cx:pt idx="8674">3</cx:pt>
          <cx:pt idx="8675">1</cx:pt>
          <cx:pt idx="8676">1</cx:pt>
          <cx:pt idx="8677">1</cx:pt>
          <cx:pt idx="8678">3</cx:pt>
          <cx:pt idx="8679">1</cx:pt>
          <cx:pt idx="8680">1</cx:pt>
          <cx:pt idx="8681">1</cx:pt>
          <cx:pt idx="8682">1</cx:pt>
          <cx:pt idx="8683">1</cx:pt>
          <cx:pt idx="8684">1</cx:pt>
          <cx:pt idx="8685">1</cx:pt>
          <cx:pt idx="8686">1</cx:pt>
          <cx:pt idx="8687">1</cx:pt>
          <cx:pt idx="8688">1</cx:pt>
          <cx:pt idx="8689">1</cx:pt>
          <cx:pt idx="8690">1</cx:pt>
          <cx:pt idx="8691">1</cx:pt>
          <cx:pt idx="8692">1</cx:pt>
          <cx:pt idx="8693">1</cx:pt>
          <cx:pt idx="8694">1</cx:pt>
          <cx:pt idx="8695">1</cx:pt>
          <cx:pt idx="8696">1</cx:pt>
          <cx:pt idx="8697">1</cx:pt>
          <cx:pt idx="8698">1</cx:pt>
          <cx:pt idx="8699">1</cx:pt>
          <cx:pt idx="8700">1</cx:pt>
          <cx:pt idx="8701">1</cx:pt>
          <cx:pt idx="8702">1</cx:pt>
          <cx:pt idx="8703">1</cx:pt>
          <cx:pt idx="8704">1</cx:pt>
          <cx:pt idx="8705">3</cx:pt>
          <cx:pt idx="8706">1</cx:pt>
          <cx:pt idx="8707">1</cx:pt>
          <cx:pt idx="8708">1</cx:pt>
          <cx:pt idx="8709">1</cx:pt>
          <cx:pt idx="8710">1</cx:pt>
          <cx:pt idx="8711">1</cx:pt>
          <cx:pt idx="8712">1</cx:pt>
          <cx:pt idx="8713">1</cx:pt>
          <cx:pt idx="8714">1</cx:pt>
          <cx:pt idx="8715">1</cx:pt>
          <cx:pt idx="8716">1</cx:pt>
          <cx:pt idx="8717">1</cx:pt>
          <cx:pt idx="8718">1</cx:pt>
          <cx:pt idx="8719">1</cx:pt>
          <cx:pt idx="8720">1</cx:pt>
          <cx:pt idx="8721">3</cx:pt>
          <cx:pt idx="8722">1</cx:pt>
          <cx:pt idx="8723">1</cx:pt>
          <cx:pt idx="8724">1</cx:pt>
          <cx:pt idx="8725">1</cx:pt>
          <cx:pt idx="8726">1</cx:pt>
          <cx:pt idx="8727">1</cx:pt>
          <cx:pt idx="8728">1</cx:pt>
          <cx:pt idx="8729">1</cx:pt>
          <cx:pt idx="8730">1</cx:pt>
          <cx:pt idx="8731">1</cx:pt>
          <cx:pt idx="8732">1</cx:pt>
          <cx:pt idx="8733">1</cx:pt>
          <cx:pt idx="8734">1</cx:pt>
          <cx:pt idx="8735">1</cx:pt>
          <cx:pt idx="8736">1</cx:pt>
          <cx:pt idx="8737">1</cx:pt>
          <cx:pt idx="8738">1</cx:pt>
          <cx:pt idx="8739">1</cx:pt>
          <cx:pt idx="8740">1</cx:pt>
          <cx:pt idx="8741">1</cx:pt>
          <cx:pt idx="8742">1</cx:pt>
          <cx:pt idx="8743">1</cx:pt>
          <cx:pt idx="8744">1</cx:pt>
          <cx:pt idx="8745">1</cx:pt>
          <cx:pt idx="8746">1</cx:pt>
          <cx:pt idx="8747">1</cx:pt>
          <cx:pt idx="8748">1</cx:pt>
          <cx:pt idx="8749">1</cx:pt>
          <cx:pt idx="8750">1</cx:pt>
          <cx:pt idx="8751">1</cx:pt>
          <cx:pt idx="8752">1</cx:pt>
          <cx:pt idx="8753">1</cx:pt>
          <cx:pt idx="8754">1</cx:pt>
          <cx:pt idx="8755">1</cx:pt>
          <cx:pt idx="8756">1</cx:pt>
          <cx:pt idx="8757">1</cx:pt>
          <cx:pt idx="8758">1</cx:pt>
          <cx:pt idx="8759">1</cx:pt>
          <cx:pt idx="8760">1</cx:pt>
          <cx:pt idx="8761">1</cx:pt>
          <cx:pt idx="8762">1</cx:pt>
          <cx:pt idx="8763">1</cx:pt>
          <cx:pt idx="8764">1</cx:pt>
          <cx:pt idx="8765">1</cx:pt>
          <cx:pt idx="8766">1</cx:pt>
          <cx:pt idx="8767">3</cx:pt>
          <cx:pt idx="8768">1</cx:pt>
          <cx:pt idx="8769">1</cx:pt>
          <cx:pt idx="8770">3</cx:pt>
          <cx:pt idx="8771">1</cx:pt>
          <cx:pt idx="8772">1</cx:pt>
          <cx:pt idx="8773">1</cx:pt>
          <cx:pt idx="8774">1</cx:pt>
          <cx:pt idx="8775">1</cx:pt>
          <cx:pt idx="8776">1</cx:pt>
          <cx:pt idx="8777">1</cx:pt>
          <cx:pt idx="8778">1</cx:pt>
          <cx:pt idx="8779">1</cx:pt>
          <cx:pt idx="8780">1</cx:pt>
          <cx:pt idx="8781">1</cx:pt>
          <cx:pt idx="8782">1</cx:pt>
          <cx:pt idx="8783">1</cx:pt>
          <cx:pt idx="8784">1</cx:pt>
          <cx:pt idx="8785">1</cx:pt>
          <cx:pt idx="8786">1</cx:pt>
          <cx:pt idx="8787">3</cx:pt>
          <cx:pt idx="8788">1</cx:pt>
          <cx:pt idx="8789">1</cx:pt>
          <cx:pt idx="8790">1</cx:pt>
          <cx:pt idx="8791">1</cx:pt>
          <cx:pt idx="8792">1</cx:pt>
          <cx:pt idx="8793">1</cx:pt>
          <cx:pt idx="8794">1</cx:pt>
          <cx:pt idx="8795">1</cx:pt>
          <cx:pt idx="8796">1</cx:pt>
          <cx:pt idx="8797">1</cx:pt>
          <cx:pt idx="8798">1</cx:pt>
          <cx:pt idx="8799">1</cx:pt>
          <cx:pt idx="8800">1</cx:pt>
          <cx:pt idx="8801">1</cx:pt>
          <cx:pt idx="8802">1</cx:pt>
          <cx:pt idx="8803">1</cx:pt>
          <cx:pt idx="8804">1</cx:pt>
          <cx:pt idx="8805">1</cx:pt>
          <cx:pt idx="8806">1</cx:pt>
          <cx:pt idx="8807">1</cx:pt>
          <cx:pt idx="8808">3</cx:pt>
          <cx:pt idx="8809">1</cx:pt>
          <cx:pt idx="8810">1</cx:pt>
          <cx:pt idx="8811">1</cx:pt>
          <cx:pt idx="8812">1</cx:pt>
          <cx:pt idx="8813">1</cx:pt>
          <cx:pt idx="8814">1</cx:pt>
          <cx:pt idx="8815">1</cx:pt>
          <cx:pt idx="8816">1</cx:pt>
          <cx:pt idx="8817">1</cx:pt>
          <cx:pt idx="8818">1</cx:pt>
          <cx:pt idx="8819">1</cx:pt>
          <cx:pt idx="8820">1</cx:pt>
          <cx:pt idx="8821">1</cx:pt>
          <cx:pt idx="8822">1</cx:pt>
          <cx:pt idx="8823">1</cx:pt>
          <cx:pt idx="8824">1</cx:pt>
          <cx:pt idx="8825">1</cx:pt>
          <cx:pt idx="8826">1</cx:pt>
          <cx:pt idx="8827">1</cx:pt>
          <cx:pt idx="8828">1</cx:pt>
          <cx:pt idx="8829">1</cx:pt>
          <cx:pt idx="8830">1</cx:pt>
          <cx:pt idx="8831">1</cx:pt>
          <cx:pt idx="8832">1</cx:pt>
          <cx:pt idx="8833">1</cx:pt>
          <cx:pt idx="8834">1</cx:pt>
          <cx:pt idx="8835">1</cx:pt>
          <cx:pt idx="8836">1</cx:pt>
          <cx:pt idx="8837">1</cx:pt>
          <cx:pt idx="8838">1</cx:pt>
          <cx:pt idx="8839">1</cx:pt>
          <cx:pt idx="8840">1</cx:pt>
          <cx:pt idx="8841">1</cx:pt>
          <cx:pt idx="8842">1</cx:pt>
          <cx:pt idx="8843">1</cx:pt>
          <cx:pt idx="8844">1</cx:pt>
          <cx:pt idx="8845">1</cx:pt>
          <cx:pt idx="8846">1</cx:pt>
          <cx:pt idx="8847">1</cx:pt>
          <cx:pt idx="8848">1</cx:pt>
          <cx:pt idx="8849">1</cx:pt>
          <cx:pt idx="8850">1</cx:pt>
          <cx:pt idx="8851">1</cx:pt>
          <cx:pt idx="8852">3</cx:pt>
          <cx:pt idx="8853">1</cx:pt>
          <cx:pt idx="8854">1</cx:pt>
          <cx:pt idx="8855">1</cx:pt>
          <cx:pt idx="8856">1</cx:pt>
          <cx:pt idx="8857">1</cx:pt>
          <cx:pt idx="8858">1</cx:pt>
          <cx:pt idx="8859">1</cx:pt>
          <cx:pt idx="8860">1</cx:pt>
          <cx:pt idx="8861">1</cx:pt>
          <cx:pt idx="8862">1</cx:pt>
          <cx:pt idx="8863">1</cx:pt>
          <cx:pt idx="8864">1</cx:pt>
          <cx:pt idx="8865">1</cx:pt>
          <cx:pt idx="8866">1</cx:pt>
          <cx:pt idx="8867">1</cx:pt>
          <cx:pt idx="8868">1</cx:pt>
          <cx:pt idx="8869">1</cx:pt>
          <cx:pt idx="8870">1</cx:pt>
          <cx:pt idx="8871">1</cx:pt>
          <cx:pt idx="8872">1</cx:pt>
          <cx:pt idx="8873">1</cx:pt>
          <cx:pt idx="8874">1</cx:pt>
          <cx:pt idx="8875">3</cx:pt>
          <cx:pt idx="8876">1</cx:pt>
          <cx:pt idx="8877">1</cx:pt>
          <cx:pt idx="8878">1</cx:pt>
          <cx:pt idx="8879">1</cx:pt>
          <cx:pt idx="8880">1</cx:pt>
          <cx:pt idx="8881">1</cx:pt>
          <cx:pt idx="8882">1</cx:pt>
          <cx:pt idx="8883">1</cx:pt>
          <cx:pt idx="8884">1</cx:pt>
          <cx:pt idx="8885">1</cx:pt>
          <cx:pt idx="8886">1</cx:pt>
          <cx:pt idx="8887">1</cx:pt>
          <cx:pt idx="8888">1</cx:pt>
          <cx:pt idx="8889">1</cx:pt>
          <cx:pt idx="8890">1</cx:pt>
          <cx:pt idx="8891">1</cx:pt>
          <cx:pt idx="8892">1</cx:pt>
          <cx:pt idx="8893">1</cx:pt>
          <cx:pt idx="8894">3</cx:pt>
          <cx:pt idx="8895">1</cx:pt>
          <cx:pt idx="8896">1</cx:pt>
          <cx:pt idx="8897">1</cx:pt>
          <cx:pt idx="8898">1</cx:pt>
          <cx:pt idx="8899">3</cx:pt>
          <cx:pt idx="8900">1</cx:pt>
          <cx:pt idx="8901">1</cx:pt>
          <cx:pt idx="8902">3</cx:pt>
          <cx:pt idx="8903">1</cx:pt>
          <cx:pt idx="8904">1</cx:pt>
          <cx:pt idx="8905">3</cx:pt>
          <cx:pt idx="8906">1</cx:pt>
          <cx:pt idx="8907">1</cx:pt>
          <cx:pt idx="8908">1</cx:pt>
          <cx:pt idx="8909">1</cx:pt>
          <cx:pt idx="8910">1</cx:pt>
          <cx:pt idx="8911">1</cx:pt>
          <cx:pt idx="8912">1</cx:pt>
          <cx:pt idx="8913">1</cx:pt>
          <cx:pt idx="8914">1</cx:pt>
          <cx:pt idx="8915">1</cx:pt>
          <cx:pt idx="8916">1</cx:pt>
          <cx:pt idx="8917">1</cx:pt>
          <cx:pt idx="8918">1</cx:pt>
          <cx:pt idx="8919">1</cx:pt>
          <cx:pt idx="8920">1</cx:pt>
          <cx:pt idx="8921">1</cx:pt>
          <cx:pt idx="8922">1</cx:pt>
          <cx:pt idx="8923">1</cx:pt>
          <cx:pt idx="8924">1</cx:pt>
          <cx:pt idx="8925">1</cx:pt>
          <cx:pt idx="8926">1</cx:pt>
          <cx:pt idx="8927">1</cx:pt>
          <cx:pt idx="8928">1</cx:pt>
          <cx:pt idx="8929">1</cx:pt>
          <cx:pt idx="8930">1</cx:pt>
          <cx:pt idx="8931">1</cx:pt>
          <cx:pt idx="8932">1</cx:pt>
          <cx:pt idx="8933">1</cx:pt>
          <cx:pt idx="8934">1</cx:pt>
          <cx:pt idx="8935">1</cx:pt>
          <cx:pt idx="8936">1</cx:pt>
          <cx:pt idx="8937">1</cx:pt>
          <cx:pt idx="8938">1</cx:pt>
          <cx:pt idx="8939">3</cx:pt>
          <cx:pt idx="8940">1</cx:pt>
          <cx:pt idx="8941">1</cx:pt>
          <cx:pt idx="8942">1</cx:pt>
          <cx:pt idx="8943">1</cx:pt>
          <cx:pt idx="8944">1</cx:pt>
          <cx:pt idx="8945">1</cx:pt>
          <cx:pt idx="8946">1</cx:pt>
          <cx:pt idx="8947">1</cx:pt>
          <cx:pt idx="8948">1</cx:pt>
          <cx:pt idx="8949">1</cx:pt>
          <cx:pt idx="8950">1</cx:pt>
          <cx:pt idx="8951">1</cx:pt>
          <cx:pt idx="8952">1</cx:pt>
          <cx:pt idx="8953">1</cx:pt>
          <cx:pt idx="8954">1</cx:pt>
          <cx:pt idx="8955">1</cx:pt>
          <cx:pt idx="8956">1</cx:pt>
          <cx:pt idx="8957">1</cx:pt>
          <cx:pt idx="8958">1</cx:pt>
          <cx:pt idx="8959">1</cx:pt>
          <cx:pt idx="8960">1</cx:pt>
          <cx:pt idx="8961">1</cx:pt>
          <cx:pt idx="8962">1</cx:pt>
          <cx:pt idx="8963">1</cx:pt>
          <cx:pt idx="8964">3</cx:pt>
          <cx:pt idx="8965">1</cx:pt>
          <cx:pt idx="8966">1</cx:pt>
          <cx:pt idx="8967">1</cx:pt>
          <cx:pt idx="8968">1</cx:pt>
          <cx:pt idx="8969">1</cx:pt>
          <cx:pt idx="8970">1</cx:pt>
          <cx:pt idx="8971">1</cx:pt>
          <cx:pt idx="8972">3</cx:pt>
          <cx:pt idx="8973">1</cx:pt>
          <cx:pt idx="8974">1</cx:pt>
          <cx:pt idx="8975">1</cx:pt>
          <cx:pt idx="8976">1</cx:pt>
          <cx:pt idx="8977">1</cx:pt>
          <cx:pt idx="8978">1</cx:pt>
          <cx:pt idx="8979">1</cx:pt>
          <cx:pt idx="8980">1</cx:pt>
          <cx:pt idx="8981">1</cx:pt>
          <cx:pt idx="8982">1</cx:pt>
          <cx:pt idx="8983">1</cx:pt>
          <cx:pt idx="8984">1</cx:pt>
          <cx:pt idx="8985">1</cx:pt>
          <cx:pt idx="8986">1</cx:pt>
          <cx:pt idx="8987">1</cx:pt>
          <cx:pt idx="8988">1</cx:pt>
          <cx:pt idx="8989">1</cx:pt>
          <cx:pt idx="8990">1</cx:pt>
          <cx:pt idx="8991">1</cx:pt>
          <cx:pt idx="8992">1</cx:pt>
          <cx:pt idx="8993">1</cx:pt>
          <cx:pt idx="8994">1</cx:pt>
          <cx:pt idx="8995">3</cx:pt>
          <cx:pt idx="8996">1</cx:pt>
          <cx:pt idx="8997">1</cx:pt>
          <cx:pt idx="8998">1</cx:pt>
          <cx:pt idx="8999">3</cx:pt>
          <cx:pt idx="9000">1</cx:pt>
          <cx:pt idx="9001">1</cx:pt>
          <cx:pt idx="9002">1</cx:pt>
          <cx:pt idx="9003">1</cx:pt>
          <cx:pt idx="9004">1</cx:pt>
          <cx:pt idx="9005">3</cx:pt>
          <cx:pt idx="9006">1</cx:pt>
          <cx:pt idx="9007">1</cx:pt>
          <cx:pt idx="9008">1</cx:pt>
          <cx:pt idx="9009">1</cx:pt>
          <cx:pt idx="9010">1</cx:pt>
          <cx:pt idx="9011">1</cx:pt>
          <cx:pt idx="9012">1</cx:pt>
          <cx:pt idx="9013">1</cx:pt>
          <cx:pt idx="9014">1</cx:pt>
          <cx:pt idx="9015">1</cx:pt>
          <cx:pt idx="9016">1</cx:pt>
          <cx:pt idx="9017">1</cx:pt>
          <cx:pt idx="9018">1</cx:pt>
          <cx:pt idx="9019">1</cx:pt>
          <cx:pt idx="9020">1</cx:pt>
          <cx:pt idx="9021">1</cx:pt>
          <cx:pt idx="9022">1</cx:pt>
          <cx:pt idx="9023">1</cx:pt>
          <cx:pt idx="9024">1</cx:pt>
          <cx:pt idx="9025">1</cx:pt>
          <cx:pt idx="9026">1</cx:pt>
          <cx:pt idx="9027">1</cx:pt>
          <cx:pt idx="9028">1</cx:pt>
          <cx:pt idx="9029">1</cx:pt>
          <cx:pt idx="9030">3</cx:pt>
          <cx:pt idx="9031">1</cx:pt>
          <cx:pt idx="9032">1</cx:pt>
          <cx:pt idx="9033">1</cx:pt>
          <cx:pt idx="9034">1</cx:pt>
          <cx:pt idx="9035">1</cx:pt>
          <cx:pt idx="9036">1</cx:pt>
          <cx:pt idx="9037">1</cx:pt>
          <cx:pt idx="9038">1</cx:pt>
          <cx:pt idx="9039">1</cx:pt>
          <cx:pt idx="9040">1</cx:pt>
          <cx:pt idx="9041">1</cx:pt>
          <cx:pt idx="9042">1</cx:pt>
          <cx:pt idx="9043">1</cx:pt>
          <cx:pt idx="9044">1</cx:pt>
          <cx:pt idx="9045">1</cx:pt>
          <cx:pt idx="9046">1</cx:pt>
          <cx:pt idx="9047">1</cx:pt>
          <cx:pt idx="9048">1</cx:pt>
          <cx:pt idx="9049">1</cx:pt>
          <cx:pt idx="9050">1</cx:pt>
          <cx:pt idx="9051">1</cx:pt>
          <cx:pt idx="9052">1</cx:pt>
          <cx:pt idx="9053">1</cx:pt>
          <cx:pt idx="9054">3</cx:pt>
          <cx:pt idx="9055">1</cx:pt>
          <cx:pt idx="9056">1</cx:pt>
          <cx:pt idx="9057">1</cx:pt>
          <cx:pt idx="9058">1</cx:pt>
          <cx:pt idx="9059">1</cx:pt>
          <cx:pt idx="9060">1</cx:pt>
          <cx:pt idx="9061">1</cx:pt>
          <cx:pt idx="9062">1</cx:pt>
          <cx:pt idx="9063">1</cx:pt>
          <cx:pt idx="9064">1</cx:pt>
          <cx:pt idx="9065">1</cx:pt>
          <cx:pt idx="9066">1</cx:pt>
          <cx:pt idx="9067">1</cx:pt>
          <cx:pt idx="9068">1</cx:pt>
          <cx:pt idx="9069">1</cx:pt>
          <cx:pt idx="9070">1</cx:pt>
          <cx:pt idx="9071">1</cx:pt>
          <cx:pt idx="9072">1</cx:pt>
          <cx:pt idx="9073">1</cx:pt>
          <cx:pt idx="9074">1</cx:pt>
          <cx:pt idx="9075">1</cx:pt>
          <cx:pt idx="9076">1</cx:pt>
          <cx:pt idx="9077">1</cx:pt>
          <cx:pt idx="9078">1</cx:pt>
          <cx:pt idx="9079">1</cx:pt>
          <cx:pt idx="9080">1</cx:pt>
          <cx:pt idx="9081">1</cx:pt>
          <cx:pt idx="9082">1</cx:pt>
          <cx:pt idx="9083">1</cx:pt>
          <cx:pt idx="9084">1</cx:pt>
          <cx:pt idx="9085">1</cx:pt>
          <cx:pt idx="9086">1</cx:pt>
          <cx:pt idx="9087">1</cx:pt>
          <cx:pt idx="9088">1</cx:pt>
          <cx:pt idx="9089">1</cx:pt>
          <cx:pt idx="9090">1</cx:pt>
          <cx:pt idx="9091">1</cx:pt>
          <cx:pt idx="9092">3</cx:pt>
          <cx:pt idx="9093">1</cx:pt>
          <cx:pt idx="9094">1</cx:pt>
          <cx:pt idx="9095">1</cx:pt>
          <cx:pt idx="9096">1</cx:pt>
          <cx:pt idx="9097">1</cx:pt>
          <cx:pt idx="9098">1</cx:pt>
          <cx:pt idx="9099">1</cx:pt>
          <cx:pt idx="9100">1</cx:pt>
          <cx:pt idx="9101">1</cx:pt>
          <cx:pt idx="9102">1</cx:pt>
          <cx:pt idx="9103">1</cx:pt>
          <cx:pt idx="9104">1</cx:pt>
          <cx:pt idx="9105">1</cx:pt>
          <cx:pt idx="9106">1</cx:pt>
          <cx:pt idx="9107">1</cx:pt>
          <cx:pt idx="9108">1</cx:pt>
          <cx:pt idx="9109">1</cx:pt>
          <cx:pt idx="9110">1</cx:pt>
          <cx:pt idx="9111">1</cx:pt>
          <cx:pt idx="9112">1</cx:pt>
          <cx:pt idx="9113">1</cx:pt>
          <cx:pt idx="9114">1</cx:pt>
          <cx:pt idx="9115">1</cx:pt>
          <cx:pt idx="9116">1</cx:pt>
          <cx:pt idx="9117">1</cx:pt>
          <cx:pt idx="9118">1</cx:pt>
          <cx:pt idx="9119">1</cx:pt>
          <cx:pt idx="9120">1</cx:pt>
          <cx:pt idx="9121">1</cx:pt>
          <cx:pt idx="9122">1</cx:pt>
          <cx:pt idx="9123">1</cx:pt>
          <cx:pt idx="9124">1</cx:pt>
          <cx:pt idx="9125">1</cx:pt>
          <cx:pt idx="9126">1</cx:pt>
          <cx:pt idx="9127">1</cx:pt>
          <cx:pt idx="9128">1</cx:pt>
          <cx:pt idx="9129">1</cx:pt>
          <cx:pt idx="9130">1</cx:pt>
          <cx:pt idx="9131">1</cx:pt>
          <cx:pt idx="9132">1</cx:pt>
          <cx:pt idx="9133">1</cx:pt>
          <cx:pt idx="9134">1</cx:pt>
          <cx:pt idx="9135">1</cx:pt>
          <cx:pt idx="9136">1</cx:pt>
          <cx:pt idx="9137">1</cx:pt>
          <cx:pt idx="9138">1</cx:pt>
          <cx:pt idx="9139">1</cx:pt>
          <cx:pt idx="9140">1</cx:pt>
          <cx:pt idx="9141">1</cx:pt>
          <cx:pt idx="9142">1</cx:pt>
          <cx:pt idx="9143">1</cx:pt>
          <cx:pt idx="9144">1</cx:pt>
          <cx:pt idx="9145">1</cx:pt>
          <cx:pt idx="9146">1</cx:pt>
          <cx:pt idx="9147">1</cx:pt>
          <cx:pt idx="9148">1</cx:pt>
          <cx:pt idx="9149">1</cx:pt>
          <cx:pt idx="9150">1</cx:pt>
          <cx:pt idx="9151">1</cx:pt>
          <cx:pt idx="9152">1</cx:pt>
          <cx:pt idx="9153">1</cx:pt>
          <cx:pt idx="9154">1</cx:pt>
          <cx:pt idx="9155">1</cx:pt>
          <cx:pt idx="9156">1</cx:pt>
          <cx:pt idx="9157">1</cx:pt>
          <cx:pt idx="9158">1</cx:pt>
          <cx:pt idx="9159">1</cx:pt>
          <cx:pt idx="9160">1</cx:pt>
          <cx:pt idx="9161">1</cx:pt>
          <cx:pt idx="9162">1</cx:pt>
          <cx:pt idx="9163">1</cx:pt>
          <cx:pt idx="9164">1</cx:pt>
          <cx:pt idx="9165">1</cx:pt>
          <cx:pt idx="9166">1</cx:pt>
          <cx:pt idx="9167">3</cx:pt>
          <cx:pt idx="9168">1</cx:pt>
          <cx:pt idx="9169">1</cx:pt>
          <cx:pt idx="9170">1</cx:pt>
          <cx:pt idx="9171">1</cx:pt>
          <cx:pt idx="9172">3</cx:pt>
          <cx:pt idx="9173">1</cx:pt>
          <cx:pt idx="9174">1</cx:pt>
          <cx:pt idx="9175">1</cx:pt>
          <cx:pt idx="9176">1</cx:pt>
          <cx:pt idx="9177">1</cx:pt>
          <cx:pt idx="9178">1</cx:pt>
          <cx:pt idx="9179">1</cx:pt>
          <cx:pt idx="9180">1</cx:pt>
          <cx:pt idx="9181">1</cx:pt>
          <cx:pt idx="9182">3</cx:pt>
          <cx:pt idx="9183">3</cx:pt>
          <cx:pt idx="9184">1</cx:pt>
          <cx:pt idx="9185">1</cx:pt>
          <cx:pt idx="9186">1</cx:pt>
          <cx:pt idx="9187">1</cx:pt>
          <cx:pt idx="9188">1</cx:pt>
          <cx:pt idx="9189">1</cx:pt>
          <cx:pt idx="9190">1</cx:pt>
          <cx:pt idx="9191">3</cx:pt>
          <cx:pt idx="9192">1</cx:pt>
          <cx:pt idx="9193">1</cx:pt>
          <cx:pt idx="9194">1</cx:pt>
          <cx:pt idx="9195">1</cx:pt>
          <cx:pt idx="9196">1</cx:pt>
          <cx:pt idx="9197">1</cx:pt>
          <cx:pt idx="9198">1</cx:pt>
          <cx:pt idx="9199">1</cx:pt>
          <cx:pt idx="9200">1</cx:pt>
          <cx:pt idx="9201">1</cx:pt>
          <cx:pt idx="9202">1</cx:pt>
          <cx:pt idx="9203">1</cx:pt>
          <cx:pt idx="9204">1</cx:pt>
          <cx:pt idx="9205">1</cx:pt>
          <cx:pt idx="9206">1</cx:pt>
          <cx:pt idx="9207">1</cx:pt>
          <cx:pt idx="9208">1</cx:pt>
          <cx:pt idx="9209">1</cx:pt>
          <cx:pt idx="9210">3</cx:pt>
          <cx:pt idx="9211">1</cx:pt>
          <cx:pt idx="9212">3</cx:pt>
          <cx:pt idx="9213">1</cx:pt>
          <cx:pt idx="9214">1</cx:pt>
          <cx:pt idx="9215">1</cx:pt>
          <cx:pt idx="9216">1</cx:pt>
          <cx:pt idx="9217">1</cx:pt>
          <cx:pt idx="9218">1</cx:pt>
          <cx:pt idx="9219">1</cx:pt>
          <cx:pt idx="9220">1</cx:pt>
          <cx:pt idx="9221">1</cx:pt>
          <cx:pt idx="9222">1</cx:pt>
          <cx:pt idx="9223">1</cx:pt>
          <cx:pt idx="9224">1</cx:pt>
          <cx:pt idx="9225">1</cx:pt>
          <cx:pt idx="9226">1</cx:pt>
          <cx:pt idx="9227">1</cx:pt>
          <cx:pt idx="9228">1</cx:pt>
          <cx:pt idx="9229">1</cx:pt>
          <cx:pt idx="9230">1</cx:pt>
          <cx:pt idx="9231">1</cx:pt>
          <cx:pt idx="9232">1</cx:pt>
          <cx:pt idx="9233">1</cx:pt>
          <cx:pt idx="9234">1</cx:pt>
          <cx:pt idx="9235">1</cx:pt>
          <cx:pt idx="9236">1</cx:pt>
          <cx:pt idx="9237">1</cx:pt>
          <cx:pt idx="9238">1</cx:pt>
          <cx:pt idx="9239">1</cx:pt>
          <cx:pt idx="9240">1</cx:pt>
          <cx:pt idx="9241">1</cx:pt>
          <cx:pt idx="9242">1</cx:pt>
          <cx:pt idx="9243">1</cx:pt>
          <cx:pt idx="9244">1</cx:pt>
          <cx:pt idx="9245">1</cx:pt>
          <cx:pt idx="9246">1</cx:pt>
          <cx:pt idx="9247">1</cx:pt>
          <cx:pt idx="9248">1</cx:pt>
          <cx:pt idx="9249">1</cx:pt>
          <cx:pt idx="9250">1</cx:pt>
          <cx:pt idx="9251">1</cx:pt>
          <cx:pt idx="9252">1</cx:pt>
          <cx:pt idx="9253">1</cx:pt>
          <cx:pt idx="9254">1</cx:pt>
          <cx:pt idx="9255">1</cx:pt>
          <cx:pt idx="9256">1</cx:pt>
          <cx:pt idx="9257">1</cx:pt>
          <cx:pt idx="9258">1</cx:pt>
          <cx:pt idx="9259">1</cx:pt>
          <cx:pt idx="9260">1</cx:pt>
          <cx:pt idx="9261">1</cx:pt>
          <cx:pt idx="9262">1</cx:pt>
          <cx:pt idx="9263">3</cx:pt>
          <cx:pt idx="9264">1</cx:pt>
          <cx:pt idx="9265">1</cx:pt>
          <cx:pt idx="9266">1</cx:pt>
          <cx:pt idx="9267">1</cx:pt>
          <cx:pt idx="9268">1</cx:pt>
          <cx:pt idx="9269">1</cx:pt>
          <cx:pt idx="9270">1</cx:pt>
          <cx:pt idx="9271">1</cx:pt>
          <cx:pt idx="9272">1</cx:pt>
          <cx:pt idx="9273">1</cx:pt>
          <cx:pt idx="9274">1</cx:pt>
          <cx:pt idx="9275">1</cx:pt>
          <cx:pt idx="9276">1</cx:pt>
          <cx:pt idx="9277">1</cx:pt>
          <cx:pt idx="9278">1</cx:pt>
          <cx:pt idx="9279">1</cx:pt>
          <cx:pt idx="9280">1</cx:pt>
          <cx:pt idx="9281">1</cx:pt>
          <cx:pt idx="9282">1</cx:pt>
          <cx:pt idx="9283">1</cx:pt>
          <cx:pt idx="9284">1</cx:pt>
          <cx:pt idx="9285">1</cx:pt>
          <cx:pt idx="9286">1</cx:pt>
          <cx:pt idx="9287">1</cx:pt>
          <cx:pt idx="9288">1</cx:pt>
          <cx:pt idx="9289">1</cx:pt>
          <cx:pt idx="9290">1</cx:pt>
          <cx:pt idx="9291">1</cx:pt>
          <cx:pt idx="9292">1</cx:pt>
          <cx:pt idx="9293">1</cx:pt>
          <cx:pt idx="9294">1</cx:pt>
          <cx:pt idx="9295">1</cx:pt>
          <cx:pt idx="9296">1</cx:pt>
          <cx:pt idx="9297">3</cx:pt>
          <cx:pt idx="9298">1</cx:pt>
          <cx:pt idx="9299">1</cx:pt>
          <cx:pt idx="9300">1</cx:pt>
          <cx:pt idx="9301">1</cx:pt>
          <cx:pt idx="9302">1</cx:pt>
          <cx:pt idx="9303">1</cx:pt>
          <cx:pt idx="9304">1</cx:pt>
          <cx:pt idx="9305">1</cx:pt>
          <cx:pt idx="9306">1</cx:pt>
          <cx:pt idx="9307">1</cx:pt>
          <cx:pt idx="9308">1</cx:pt>
          <cx:pt idx="9309">1</cx:pt>
          <cx:pt idx="9310">1</cx:pt>
          <cx:pt idx="9311">1</cx:pt>
          <cx:pt idx="9312">1</cx:pt>
          <cx:pt idx="9313">1</cx:pt>
          <cx:pt idx="9314">1</cx:pt>
          <cx:pt idx="9315">1</cx:pt>
          <cx:pt idx="9316">1</cx:pt>
          <cx:pt idx="9317">1</cx:pt>
          <cx:pt idx="9318">1</cx:pt>
          <cx:pt idx="9319">3</cx:pt>
          <cx:pt idx="9320">1</cx:pt>
          <cx:pt idx="9321">1</cx:pt>
          <cx:pt idx="9322">1</cx:pt>
          <cx:pt idx="9323">1</cx:pt>
          <cx:pt idx="9324">1</cx:pt>
          <cx:pt idx="9325">1</cx:pt>
          <cx:pt idx="9326">1</cx:pt>
          <cx:pt idx="9327">1</cx:pt>
          <cx:pt idx="9328">1</cx:pt>
          <cx:pt idx="9329">1</cx:pt>
          <cx:pt idx="9330">1</cx:pt>
          <cx:pt idx="9331">1</cx:pt>
          <cx:pt idx="9332">1</cx:pt>
          <cx:pt idx="9333">1</cx:pt>
          <cx:pt idx="9334">1</cx:pt>
          <cx:pt idx="9335">1</cx:pt>
          <cx:pt idx="9336">1</cx:pt>
          <cx:pt idx="9337">1</cx:pt>
          <cx:pt idx="9338">1</cx:pt>
          <cx:pt idx="9339">1</cx:pt>
          <cx:pt idx="9340">1</cx:pt>
          <cx:pt idx="9341">1</cx:pt>
          <cx:pt idx="9342">1</cx:pt>
          <cx:pt idx="9343">1</cx:pt>
          <cx:pt idx="9344">1</cx:pt>
          <cx:pt idx="9345">1</cx:pt>
          <cx:pt idx="9346">1</cx:pt>
          <cx:pt idx="9347">1</cx:pt>
          <cx:pt idx="9348">1</cx:pt>
          <cx:pt idx="9349">1</cx:pt>
          <cx:pt idx="9350">1</cx:pt>
          <cx:pt idx="9351">1</cx:pt>
          <cx:pt idx="9352">1</cx:pt>
          <cx:pt idx="9353">1</cx:pt>
          <cx:pt idx="9354">1</cx:pt>
          <cx:pt idx="9355">1</cx:pt>
          <cx:pt idx="9356">1</cx:pt>
          <cx:pt idx="9357">1</cx:pt>
          <cx:pt idx="9358">1</cx:pt>
          <cx:pt idx="9359">1</cx:pt>
          <cx:pt idx="9360">1</cx:pt>
          <cx:pt idx="9361">1</cx:pt>
          <cx:pt idx="9362">1</cx:pt>
          <cx:pt idx="9363">1</cx:pt>
          <cx:pt idx="9364">1</cx:pt>
          <cx:pt idx="9365">1</cx:pt>
          <cx:pt idx="9366">1</cx:pt>
          <cx:pt idx="9367">1</cx:pt>
          <cx:pt idx="9368">1</cx:pt>
          <cx:pt idx="9369">1</cx:pt>
          <cx:pt idx="9370">1</cx:pt>
          <cx:pt idx="9371">1</cx:pt>
          <cx:pt idx="9372">1</cx:pt>
          <cx:pt idx="9373">3</cx:pt>
          <cx:pt idx="9374">1</cx:pt>
          <cx:pt idx="9375">1</cx:pt>
          <cx:pt idx="9376">1</cx:pt>
          <cx:pt idx="9377">1</cx:pt>
          <cx:pt idx="9378">1</cx:pt>
          <cx:pt idx="9379">1</cx:pt>
          <cx:pt idx="9380">1</cx:pt>
          <cx:pt idx="9381">1</cx:pt>
          <cx:pt idx="9382">1</cx:pt>
          <cx:pt idx="9383">1</cx:pt>
          <cx:pt idx="9384">1</cx:pt>
          <cx:pt idx="9385">1</cx:pt>
          <cx:pt idx="9386">1</cx:pt>
          <cx:pt idx="9387">1</cx:pt>
          <cx:pt idx="9388">1</cx:pt>
          <cx:pt idx="9389">1</cx:pt>
          <cx:pt idx="9390">1</cx:pt>
          <cx:pt idx="9391">1</cx:pt>
          <cx:pt idx="9392">1</cx:pt>
          <cx:pt idx="9393">1</cx:pt>
          <cx:pt idx="9394">1</cx:pt>
          <cx:pt idx="9395">1</cx:pt>
          <cx:pt idx="9396">1</cx:pt>
          <cx:pt idx="9397">1</cx:pt>
          <cx:pt idx="9398">1</cx:pt>
          <cx:pt idx="9399">1</cx:pt>
          <cx:pt idx="9400">1</cx:pt>
          <cx:pt idx="9401">1</cx:pt>
          <cx:pt idx="9402">1</cx:pt>
          <cx:pt idx="9403">1</cx:pt>
          <cx:pt idx="9404">1</cx:pt>
          <cx:pt idx="9405">1</cx:pt>
          <cx:pt idx="9406">1</cx:pt>
          <cx:pt idx="9407">1</cx:pt>
          <cx:pt idx="9408">1</cx:pt>
          <cx:pt idx="9409">1</cx:pt>
          <cx:pt idx="9410">1</cx:pt>
          <cx:pt idx="9411">1</cx:pt>
          <cx:pt idx="9412">1</cx:pt>
          <cx:pt idx="9413">1</cx:pt>
          <cx:pt idx="9414">1</cx:pt>
          <cx:pt idx="9415">1</cx:pt>
          <cx:pt idx="9416">1</cx:pt>
          <cx:pt idx="9417">1</cx:pt>
          <cx:pt idx="9418">1</cx:pt>
          <cx:pt idx="9419">3</cx:pt>
          <cx:pt idx="9420">1</cx:pt>
          <cx:pt idx="9421">1</cx:pt>
          <cx:pt idx="9422">1</cx:pt>
          <cx:pt idx="9423">1</cx:pt>
          <cx:pt idx="9424">1</cx:pt>
          <cx:pt idx="9425">1</cx:pt>
          <cx:pt idx="9426">1</cx:pt>
          <cx:pt idx="9427">1</cx:pt>
          <cx:pt idx="9428">1</cx:pt>
          <cx:pt idx="9429">1</cx:pt>
          <cx:pt idx="9430">1</cx:pt>
          <cx:pt idx="9431">1</cx:pt>
          <cx:pt idx="9432">1</cx:pt>
          <cx:pt idx="9433">1</cx:pt>
          <cx:pt idx="9434">1</cx:pt>
          <cx:pt idx="9435">1</cx:pt>
          <cx:pt idx="9436">1</cx:pt>
          <cx:pt idx="9437">1</cx:pt>
          <cx:pt idx="9438">1</cx:pt>
          <cx:pt idx="9439">1</cx:pt>
          <cx:pt idx="9440">1</cx:pt>
          <cx:pt idx="9441">1</cx:pt>
          <cx:pt idx="9442">1</cx:pt>
          <cx:pt idx="9443">1</cx:pt>
          <cx:pt idx="9444">1</cx:pt>
          <cx:pt idx="9445">1</cx:pt>
          <cx:pt idx="9446">1</cx:pt>
          <cx:pt idx="9447">1</cx:pt>
          <cx:pt idx="9448">1</cx:pt>
          <cx:pt idx="9449">1</cx:pt>
          <cx:pt idx="9450">1</cx:pt>
          <cx:pt idx="9451">1</cx:pt>
          <cx:pt idx="9452">1</cx:pt>
          <cx:pt idx="9453">1</cx:pt>
          <cx:pt idx="9454">1</cx:pt>
          <cx:pt idx="9455">1</cx:pt>
          <cx:pt idx="9456">1</cx:pt>
          <cx:pt idx="9457">1</cx:pt>
          <cx:pt idx="9458">1</cx:pt>
          <cx:pt idx="9459">1</cx:pt>
          <cx:pt idx="9460">1</cx:pt>
          <cx:pt idx="9461">1</cx:pt>
          <cx:pt idx="9462">1</cx:pt>
          <cx:pt idx="9463">1</cx:pt>
          <cx:pt idx="9464">1</cx:pt>
          <cx:pt idx="9465">1</cx:pt>
          <cx:pt idx="9466">1</cx:pt>
          <cx:pt idx="9467">1</cx:pt>
          <cx:pt idx="9468">1</cx:pt>
          <cx:pt idx="9469">1</cx:pt>
          <cx:pt idx="9470">1</cx:pt>
          <cx:pt idx="9471">1</cx:pt>
          <cx:pt idx="9472">1</cx:pt>
          <cx:pt idx="9473">1</cx:pt>
          <cx:pt idx="9474">1</cx:pt>
          <cx:pt idx="9475">1</cx:pt>
          <cx:pt idx="9476">1</cx:pt>
          <cx:pt idx="9477">1</cx:pt>
          <cx:pt idx="9478">1</cx:pt>
          <cx:pt idx="9479">1</cx:pt>
          <cx:pt idx="9480">1</cx:pt>
          <cx:pt idx="9481">1</cx:pt>
          <cx:pt idx="9482">3</cx:pt>
          <cx:pt idx="9483">1</cx:pt>
          <cx:pt idx="9484">1</cx:pt>
          <cx:pt idx="9485">1</cx:pt>
          <cx:pt idx="9486">1</cx:pt>
          <cx:pt idx="9487">1</cx:pt>
          <cx:pt idx="9488">1</cx:pt>
          <cx:pt idx="9489">1</cx:pt>
          <cx:pt idx="9490">1</cx:pt>
          <cx:pt idx="9491">1</cx:pt>
          <cx:pt idx="9492">1</cx:pt>
          <cx:pt idx="9493">1</cx:pt>
          <cx:pt idx="9494">1</cx:pt>
          <cx:pt idx="9495">1</cx:pt>
          <cx:pt idx="9496">1</cx:pt>
          <cx:pt idx="9497">1</cx:pt>
          <cx:pt idx="9498">1</cx:pt>
          <cx:pt idx="9499">1</cx:pt>
          <cx:pt idx="9500">1</cx:pt>
          <cx:pt idx="9501">1</cx:pt>
          <cx:pt idx="9502">1</cx:pt>
          <cx:pt idx="9503">1</cx:pt>
          <cx:pt idx="9504">1</cx:pt>
          <cx:pt idx="9505">1</cx:pt>
          <cx:pt idx="9506">1</cx:pt>
          <cx:pt idx="9507">1</cx:pt>
          <cx:pt idx="9508">1</cx:pt>
          <cx:pt idx="9509">1</cx:pt>
          <cx:pt idx="9510">1</cx:pt>
          <cx:pt idx="9511">1</cx:pt>
          <cx:pt idx="9512">1</cx:pt>
          <cx:pt idx="9513">1</cx:pt>
          <cx:pt idx="9514">1</cx:pt>
          <cx:pt idx="9515">1</cx:pt>
          <cx:pt idx="9516">1</cx:pt>
          <cx:pt idx="9517">1</cx:pt>
          <cx:pt idx="9518">1</cx:pt>
          <cx:pt idx="9519">1</cx:pt>
          <cx:pt idx="9520">1</cx:pt>
          <cx:pt idx="9521">1</cx:pt>
          <cx:pt idx="9522">1</cx:pt>
          <cx:pt idx="9523">1</cx:pt>
          <cx:pt idx="9524">1</cx:pt>
          <cx:pt idx="9525">1</cx:pt>
          <cx:pt idx="9526">1</cx:pt>
          <cx:pt idx="9527">1</cx:pt>
          <cx:pt idx="9528">1</cx:pt>
          <cx:pt idx="9529">1</cx:pt>
          <cx:pt idx="9530">1</cx:pt>
          <cx:pt idx="9531">1</cx:pt>
          <cx:pt idx="9532">1</cx:pt>
          <cx:pt idx="9533">1</cx:pt>
          <cx:pt idx="9534">1</cx:pt>
          <cx:pt idx="9535">1</cx:pt>
          <cx:pt idx="9536">1</cx:pt>
          <cx:pt idx="9537">1</cx:pt>
          <cx:pt idx="9538">1</cx:pt>
          <cx:pt idx="9539">1</cx:pt>
          <cx:pt idx="9540">1</cx:pt>
          <cx:pt idx="9541">1</cx:pt>
          <cx:pt idx="9542">1</cx:pt>
          <cx:pt idx="9543">1</cx:pt>
          <cx:pt idx="9544">1</cx:pt>
          <cx:pt idx="9545">1</cx:pt>
          <cx:pt idx="9546">1</cx:pt>
          <cx:pt idx="9547">1</cx:pt>
          <cx:pt idx="9548">1</cx:pt>
          <cx:pt idx="9549">1</cx:pt>
          <cx:pt idx="9550">1</cx:pt>
          <cx:pt idx="9551">1</cx:pt>
          <cx:pt idx="9552">1</cx:pt>
          <cx:pt idx="9553">1</cx:pt>
          <cx:pt idx="9554">1</cx:pt>
          <cx:pt idx="9555">1</cx:pt>
          <cx:pt idx="9556">1</cx:pt>
          <cx:pt idx="9557">1</cx:pt>
          <cx:pt idx="9558">1</cx:pt>
          <cx:pt idx="9559">1</cx:pt>
          <cx:pt idx="9560">1</cx:pt>
          <cx:pt idx="9561">1</cx:pt>
          <cx:pt idx="9562">1</cx:pt>
          <cx:pt idx="9563">1</cx:pt>
          <cx:pt idx="9564">1</cx:pt>
          <cx:pt idx="9565">1</cx:pt>
          <cx:pt idx="9566">1</cx:pt>
          <cx:pt idx="9567">1</cx:pt>
          <cx:pt idx="9568">1</cx:pt>
          <cx:pt idx="9569">1</cx:pt>
          <cx:pt idx="9570">1</cx:pt>
          <cx:pt idx="9571">1</cx:pt>
          <cx:pt idx="9572">1</cx:pt>
          <cx:pt idx="9573">1</cx:pt>
          <cx:pt idx="9574">1</cx:pt>
          <cx:pt idx="9575">1</cx:pt>
          <cx:pt idx="9576">1</cx:pt>
          <cx:pt idx="9577">1</cx:pt>
          <cx:pt idx="9578">1</cx:pt>
          <cx:pt idx="9579">1</cx:pt>
          <cx:pt idx="9580">1</cx:pt>
          <cx:pt idx="9581">1</cx:pt>
          <cx:pt idx="9582">1</cx:pt>
          <cx:pt idx="9583">1</cx:pt>
          <cx:pt idx="9584">1</cx:pt>
          <cx:pt idx="9585">1</cx:pt>
          <cx:pt idx="9586">1</cx:pt>
          <cx:pt idx="9587">1</cx:pt>
          <cx:pt idx="9588">1</cx:pt>
          <cx:pt idx="9589">1</cx:pt>
          <cx:pt idx="9590">1</cx:pt>
          <cx:pt idx="9591">1</cx:pt>
          <cx:pt idx="9592">1</cx:pt>
          <cx:pt idx="9593">1</cx:pt>
          <cx:pt idx="9594">1</cx:pt>
          <cx:pt idx="9595">1</cx:pt>
          <cx:pt idx="9596">1</cx:pt>
          <cx:pt idx="9597">1</cx:pt>
          <cx:pt idx="9598">1</cx:pt>
          <cx:pt idx="9599">1</cx:pt>
          <cx:pt idx="9600">1</cx:pt>
          <cx:pt idx="9601">1</cx:pt>
          <cx:pt idx="9602">1</cx:pt>
          <cx:pt idx="9603">1</cx:pt>
          <cx:pt idx="9604">1</cx:pt>
          <cx:pt idx="9605">1</cx:pt>
          <cx:pt idx="9606">1</cx:pt>
          <cx:pt idx="9607">1</cx:pt>
          <cx:pt idx="9608">1</cx:pt>
          <cx:pt idx="9609">1</cx:pt>
          <cx:pt idx="9610">1</cx:pt>
          <cx:pt idx="9611">1</cx:pt>
          <cx:pt idx="9612">1</cx:pt>
          <cx:pt idx="9613">3</cx:pt>
          <cx:pt idx="9614">1</cx:pt>
          <cx:pt idx="9615">1</cx:pt>
          <cx:pt idx="9616">1</cx:pt>
          <cx:pt idx="9617">1</cx:pt>
          <cx:pt idx="9618">3</cx:pt>
          <cx:pt idx="9619">1</cx:pt>
          <cx:pt idx="9620">1</cx:pt>
          <cx:pt idx="9621">1</cx:pt>
          <cx:pt idx="9622">1</cx:pt>
          <cx:pt idx="9623">1</cx:pt>
          <cx:pt idx="9624">1</cx:pt>
          <cx:pt idx="9625">1</cx:pt>
          <cx:pt idx="9626">1</cx:pt>
          <cx:pt idx="9627">1</cx:pt>
          <cx:pt idx="9628">1</cx:pt>
          <cx:pt idx="9629">1</cx:pt>
          <cx:pt idx="9630">1</cx:pt>
          <cx:pt idx="9631">1</cx:pt>
          <cx:pt idx="9632">1</cx:pt>
          <cx:pt idx="9633">1</cx:pt>
          <cx:pt idx="9634">1</cx:pt>
          <cx:pt idx="9635">1</cx:pt>
          <cx:pt idx="9636">1</cx:pt>
          <cx:pt idx="9637">1</cx:pt>
          <cx:pt idx="9638">1</cx:pt>
          <cx:pt idx="9639">1</cx:pt>
          <cx:pt idx="9640">1</cx:pt>
          <cx:pt idx="9641">1</cx:pt>
          <cx:pt idx="9642">1</cx:pt>
          <cx:pt idx="9643">1</cx:pt>
          <cx:pt idx="9644">1</cx:pt>
          <cx:pt idx="9645">1</cx:pt>
          <cx:pt idx="9646">1</cx:pt>
          <cx:pt idx="9647">1</cx:pt>
          <cx:pt idx="9648">1</cx:pt>
          <cx:pt idx="9649">1</cx:pt>
          <cx:pt idx="9650">1</cx:pt>
          <cx:pt idx="9651">1</cx:pt>
          <cx:pt idx="9652">1</cx:pt>
          <cx:pt idx="9653">1</cx:pt>
          <cx:pt idx="9654">1</cx:pt>
          <cx:pt idx="9655">1</cx:pt>
          <cx:pt idx="9656">1</cx:pt>
          <cx:pt idx="9657">1</cx:pt>
          <cx:pt idx="9658">1</cx:pt>
          <cx:pt idx="9659">1</cx:pt>
          <cx:pt idx="9660">1</cx:pt>
          <cx:pt idx="9661">1</cx:pt>
          <cx:pt idx="9662">1</cx:pt>
          <cx:pt idx="9663">1</cx:pt>
          <cx:pt idx="9664">1</cx:pt>
          <cx:pt idx="9665">1</cx:pt>
          <cx:pt idx="9666">1</cx:pt>
          <cx:pt idx="9667">1</cx:pt>
          <cx:pt idx="9668">1</cx:pt>
          <cx:pt idx="9669">1</cx:pt>
          <cx:pt idx="9670">1</cx:pt>
          <cx:pt idx="9671">1</cx:pt>
          <cx:pt idx="9672">1</cx:pt>
          <cx:pt idx="9673">1</cx:pt>
          <cx:pt idx="9674">1</cx:pt>
          <cx:pt idx="9675">1</cx:pt>
          <cx:pt idx="9676">1</cx:pt>
          <cx:pt idx="9677">1</cx:pt>
          <cx:pt idx="9678">1</cx:pt>
          <cx:pt idx="9679">1</cx:pt>
          <cx:pt idx="9680">3</cx:pt>
          <cx:pt idx="9681">1</cx:pt>
          <cx:pt idx="9682">1</cx:pt>
          <cx:pt idx="9683">1</cx:pt>
          <cx:pt idx="9684">1</cx:pt>
          <cx:pt idx="9685">1</cx:pt>
          <cx:pt idx="9686">1</cx:pt>
          <cx:pt idx="9687">1</cx:pt>
          <cx:pt idx="9688">1</cx:pt>
          <cx:pt idx="9689">1</cx:pt>
          <cx:pt idx="9690">1</cx:pt>
          <cx:pt idx="9691">1</cx:pt>
          <cx:pt idx="9692">1</cx:pt>
          <cx:pt idx="9693">1</cx:pt>
          <cx:pt idx="9694">1</cx:pt>
          <cx:pt idx="9695">1</cx:pt>
          <cx:pt idx="9696">1</cx:pt>
          <cx:pt idx="9697">1</cx:pt>
          <cx:pt idx="9698">1</cx:pt>
          <cx:pt idx="9699">1</cx:pt>
          <cx:pt idx="9700">1</cx:pt>
          <cx:pt idx="9701">1</cx:pt>
          <cx:pt idx="9702">1</cx:pt>
          <cx:pt idx="9703">1</cx:pt>
          <cx:pt idx="9704">1</cx:pt>
          <cx:pt idx="9705">1</cx:pt>
          <cx:pt idx="9706">1</cx:pt>
          <cx:pt idx="9707">1</cx:pt>
          <cx:pt idx="9708">1</cx:pt>
          <cx:pt idx="9709">1</cx:pt>
          <cx:pt idx="9710">1</cx:pt>
          <cx:pt idx="9711">1</cx:pt>
          <cx:pt idx="9712">1</cx:pt>
          <cx:pt idx="9713">1</cx:pt>
          <cx:pt idx="9714">1</cx:pt>
          <cx:pt idx="9715">1</cx:pt>
          <cx:pt idx="9716">1</cx:pt>
          <cx:pt idx="9717">1</cx:pt>
          <cx:pt idx="9718">1</cx:pt>
          <cx:pt idx="9719">1</cx:pt>
          <cx:pt idx="9720">1</cx:pt>
          <cx:pt idx="9721">1</cx:pt>
          <cx:pt idx="9722">1</cx:pt>
          <cx:pt idx="9723">1</cx:pt>
          <cx:pt idx="9724">1</cx:pt>
          <cx:pt idx="9725">1</cx:pt>
          <cx:pt idx="9726">1</cx:pt>
          <cx:pt idx="9727">1</cx:pt>
          <cx:pt idx="9728">1</cx:pt>
          <cx:pt idx="9729">1</cx:pt>
          <cx:pt idx="9730">1</cx:pt>
          <cx:pt idx="9731">1</cx:pt>
          <cx:pt idx="9732">1</cx:pt>
          <cx:pt idx="9733">1</cx:pt>
          <cx:pt idx="9734">1</cx:pt>
          <cx:pt idx="9735">1</cx:pt>
          <cx:pt idx="9736">1</cx:pt>
          <cx:pt idx="9737">1</cx:pt>
          <cx:pt idx="9738">1</cx:pt>
          <cx:pt idx="9739">1</cx:pt>
          <cx:pt idx="9740">1</cx:pt>
          <cx:pt idx="9741">1</cx:pt>
          <cx:pt idx="9742">1</cx:pt>
          <cx:pt idx="9743">1</cx:pt>
          <cx:pt idx="9744">1</cx:pt>
          <cx:pt idx="9745">1</cx:pt>
          <cx:pt idx="9746">1</cx:pt>
          <cx:pt idx="9747">1</cx:pt>
          <cx:pt idx="9748">1</cx:pt>
          <cx:pt idx="9749">1</cx:pt>
          <cx:pt idx="9750">1</cx:pt>
          <cx:pt idx="9751">1</cx:pt>
          <cx:pt idx="9752">1</cx:pt>
          <cx:pt idx="9753">1</cx:pt>
          <cx:pt idx="9754">1</cx:pt>
          <cx:pt idx="9755">1</cx:pt>
          <cx:pt idx="9756">1</cx:pt>
          <cx:pt idx="9757">1</cx:pt>
          <cx:pt idx="9758">1</cx:pt>
          <cx:pt idx="9759">1</cx:pt>
          <cx:pt idx="9760">1</cx:pt>
          <cx:pt idx="9761">1</cx:pt>
          <cx:pt idx="9762">1</cx:pt>
          <cx:pt idx="9763">1</cx:pt>
          <cx:pt idx="9764">1</cx:pt>
          <cx:pt idx="9765">1</cx:pt>
          <cx:pt idx="9766">1</cx:pt>
          <cx:pt idx="9767">1</cx:pt>
          <cx:pt idx="9768">1</cx:pt>
          <cx:pt idx="9769">1</cx:pt>
          <cx:pt idx="9770">1</cx:pt>
          <cx:pt idx="9771">1</cx:pt>
          <cx:pt idx="9772">1</cx:pt>
          <cx:pt idx="9773">1</cx:pt>
          <cx:pt idx="9774">1</cx:pt>
          <cx:pt idx="9775">1</cx:pt>
          <cx:pt idx="9776">1</cx:pt>
          <cx:pt idx="9777">1</cx:pt>
          <cx:pt idx="9778">1</cx:pt>
          <cx:pt idx="9779">1</cx:pt>
          <cx:pt idx="9780">1</cx:pt>
          <cx:pt idx="9781">1</cx:pt>
          <cx:pt idx="9782">1</cx:pt>
          <cx:pt idx="9783">3</cx:pt>
          <cx:pt idx="9784">1</cx:pt>
          <cx:pt idx="9785">1</cx:pt>
          <cx:pt idx="9786">1</cx:pt>
          <cx:pt idx="9787">1</cx:pt>
          <cx:pt idx="9788">1</cx:pt>
          <cx:pt idx="9789">1</cx:pt>
          <cx:pt idx="9790">1</cx:pt>
          <cx:pt idx="9791">1</cx:pt>
          <cx:pt idx="9792">1</cx:pt>
          <cx:pt idx="9793">1</cx:pt>
          <cx:pt idx="9794">1</cx:pt>
          <cx:pt idx="9795">1</cx:pt>
          <cx:pt idx="9796">1</cx:pt>
          <cx:pt idx="9797">1</cx:pt>
          <cx:pt idx="9798">1</cx:pt>
          <cx:pt idx="9799">1</cx:pt>
          <cx:pt idx="9800">1</cx:pt>
          <cx:pt idx="9801">1</cx:pt>
          <cx:pt idx="9802">1</cx:pt>
          <cx:pt idx="9803">1</cx:pt>
          <cx:pt idx="9804">1</cx:pt>
          <cx:pt idx="9805">1</cx:pt>
          <cx:pt idx="9806">1</cx:pt>
          <cx:pt idx="9807">1</cx:pt>
          <cx:pt idx="9808">1</cx:pt>
          <cx:pt idx="9809">1</cx:pt>
          <cx:pt idx="9810">1</cx:pt>
          <cx:pt idx="9811">1</cx:pt>
          <cx:pt idx="9812">1</cx:pt>
          <cx:pt idx="9813">1</cx:pt>
          <cx:pt idx="9814">1</cx:pt>
          <cx:pt idx="9815">1</cx:pt>
          <cx:pt idx="9816">1</cx:pt>
          <cx:pt idx="9817">1</cx:pt>
          <cx:pt idx="9818">1</cx:pt>
          <cx:pt idx="9819">1</cx:pt>
          <cx:pt idx="9820">1</cx:pt>
          <cx:pt idx="9821">1</cx:pt>
          <cx:pt idx="9822">1</cx:pt>
          <cx:pt idx="9823">1</cx:pt>
          <cx:pt idx="9824">1</cx:pt>
          <cx:pt idx="9825">1</cx:pt>
          <cx:pt idx="9826">1</cx:pt>
          <cx:pt idx="9827">1</cx:pt>
          <cx:pt idx="9828">1</cx:pt>
          <cx:pt idx="9829">1</cx:pt>
          <cx:pt idx="9830">1</cx:pt>
          <cx:pt idx="9831">1</cx:pt>
          <cx:pt idx="9832">1</cx:pt>
          <cx:pt idx="9833">1</cx:pt>
          <cx:pt idx="9834">1</cx:pt>
          <cx:pt idx="9835">1</cx:pt>
          <cx:pt idx="9836">1</cx:pt>
          <cx:pt idx="9837">1</cx:pt>
          <cx:pt idx="9838">1</cx:pt>
          <cx:pt idx="9839">1</cx:pt>
          <cx:pt idx="9840">1</cx:pt>
          <cx:pt idx="9841">1</cx:pt>
          <cx:pt idx="9842">1</cx:pt>
          <cx:pt idx="9843">1</cx:pt>
          <cx:pt idx="9844">1</cx:pt>
          <cx:pt idx="9845">1</cx:pt>
          <cx:pt idx="9846">1</cx:pt>
          <cx:pt idx="9847">1</cx:pt>
          <cx:pt idx="9848">1</cx:pt>
          <cx:pt idx="9849">1</cx:pt>
          <cx:pt idx="9850">1</cx:pt>
          <cx:pt idx="9851">1</cx:pt>
          <cx:pt idx="9852">1</cx:pt>
          <cx:pt idx="9853">1</cx:pt>
          <cx:pt idx="9854">1</cx:pt>
          <cx:pt idx="9855">1</cx:pt>
          <cx:pt idx="9856">1</cx:pt>
          <cx:pt idx="9857">1</cx:pt>
          <cx:pt idx="9858">1</cx:pt>
          <cx:pt idx="9859">1</cx:pt>
          <cx:pt idx="9860">1</cx:pt>
          <cx:pt idx="9861">1</cx:pt>
          <cx:pt idx="9862">1</cx:pt>
          <cx:pt idx="9863">1</cx:pt>
          <cx:pt idx="9864">1</cx:pt>
          <cx:pt idx="9865">1</cx:pt>
          <cx:pt idx="9866">1</cx:pt>
          <cx:pt idx="9867">1</cx:pt>
          <cx:pt idx="9868">1</cx:pt>
          <cx:pt idx="9869">1</cx:pt>
          <cx:pt idx="9870">1</cx:pt>
          <cx:pt idx="9871">1</cx:pt>
          <cx:pt idx="9872">1</cx:pt>
          <cx:pt idx="9873">1</cx:pt>
          <cx:pt idx="9874">1</cx:pt>
          <cx:pt idx="9875">1</cx:pt>
          <cx:pt idx="9876">1</cx:pt>
          <cx:pt idx="9877">1</cx:pt>
          <cx:pt idx="9878">1</cx:pt>
          <cx:pt idx="9879">1</cx:pt>
          <cx:pt idx="9880">1</cx:pt>
          <cx:pt idx="9881">1</cx:pt>
          <cx:pt idx="9882">1</cx:pt>
          <cx:pt idx="9883">1</cx:pt>
          <cx:pt idx="9884">1</cx:pt>
          <cx:pt idx="9885">1</cx:pt>
          <cx:pt idx="9886">1</cx:pt>
          <cx:pt idx="9887">1</cx:pt>
          <cx:pt idx="9888">1</cx:pt>
          <cx:pt idx="9889">1</cx:pt>
          <cx:pt idx="9890">1</cx:pt>
          <cx:pt idx="9891">1</cx:pt>
          <cx:pt idx="9892">1</cx:pt>
          <cx:pt idx="9893">1</cx:pt>
          <cx:pt idx="9894">1</cx:pt>
          <cx:pt idx="9895">1</cx:pt>
          <cx:pt idx="9896">1</cx:pt>
          <cx:pt idx="9897">1</cx:pt>
          <cx:pt idx="9898">1</cx:pt>
          <cx:pt idx="9899">1</cx:pt>
          <cx:pt idx="9900">1</cx:pt>
          <cx:pt idx="9901">1</cx:pt>
          <cx:pt idx="9902">1</cx:pt>
          <cx:pt idx="9903">1</cx:pt>
          <cx:pt idx="9904">1</cx:pt>
          <cx:pt idx="9905">1</cx:pt>
          <cx:pt idx="9906">1</cx:pt>
          <cx:pt idx="9907">1</cx:pt>
          <cx:pt idx="9908">1</cx:pt>
          <cx:pt idx="9909">1</cx:pt>
          <cx:pt idx="9910">1</cx:pt>
          <cx:pt idx="9911">1</cx:pt>
          <cx:pt idx="9912">1</cx:pt>
          <cx:pt idx="9913">1</cx:pt>
          <cx:pt idx="9914">1</cx:pt>
          <cx:pt idx="9915">1</cx:pt>
          <cx:pt idx="9916">1</cx:pt>
          <cx:pt idx="9917">1</cx:pt>
          <cx:pt idx="9918">1</cx:pt>
          <cx:pt idx="9919">1</cx:pt>
          <cx:pt idx="9920">1</cx:pt>
          <cx:pt idx="9921">1</cx:pt>
          <cx:pt idx="9922">1</cx:pt>
          <cx:pt idx="9923">1</cx:pt>
          <cx:pt idx="9924">1</cx:pt>
          <cx:pt idx="9925">1</cx:pt>
          <cx:pt idx="9926">1</cx:pt>
          <cx:pt idx="9927">3</cx:pt>
          <cx:pt idx="9928">1</cx:pt>
          <cx:pt idx="9929">1</cx:pt>
          <cx:pt idx="9930">1</cx:pt>
          <cx:pt idx="9931">1</cx:pt>
          <cx:pt idx="9932">1</cx:pt>
          <cx:pt idx="9933">1</cx:pt>
          <cx:pt idx="9934">3</cx:pt>
          <cx:pt idx="9935">1</cx:pt>
          <cx:pt idx="9936">1</cx:pt>
          <cx:pt idx="9937">1</cx:pt>
          <cx:pt idx="9938">1</cx:pt>
          <cx:pt idx="9939">1</cx:pt>
          <cx:pt idx="9940">1</cx:pt>
          <cx:pt idx="9941">1</cx:pt>
          <cx:pt idx="9942">1</cx:pt>
          <cx:pt idx="9943">1</cx:pt>
          <cx:pt idx="9944">1</cx:pt>
          <cx:pt idx="9945">1</cx:pt>
          <cx:pt idx="9946">1</cx:pt>
          <cx:pt idx="9947">1</cx:pt>
          <cx:pt idx="9948">1</cx:pt>
          <cx:pt idx="9949">1</cx:pt>
          <cx:pt idx="9950">1</cx:pt>
          <cx:pt idx="9951">1</cx:pt>
          <cx:pt idx="9952">1</cx:pt>
          <cx:pt idx="9953">1</cx:pt>
          <cx:pt idx="9954">1</cx:pt>
          <cx:pt idx="9955">1</cx:pt>
          <cx:pt idx="9956">1</cx:pt>
          <cx:pt idx="9957">1</cx:pt>
          <cx:pt idx="9958">1</cx:pt>
          <cx:pt idx="9959">1</cx:pt>
          <cx:pt idx="9960">3</cx:pt>
          <cx:pt idx="9961">1</cx:pt>
          <cx:pt idx="9962">1</cx:pt>
          <cx:pt idx="9963">1</cx:pt>
          <cx:pt idx="9964">1</cx:pt>
          <cx:pt idx="9965">1</cx:pt>
          <cx:pt idx="9966">1</cx:pt>
          <cx:pt idx="9967">1</cx:pt>
          <cx:pt idx="9968">1</cx:pt>
          <cx:pt idx="9969">1</cx:pt>
          <cx:pt idx="9970">1</cx:pt>
          <cx:pt idx="9971">1</cx:pt>
          <cx:pt idx="9972">1</cx:pt>
          <cx:pt idx="9973">1</cx:pt>
          <cx:pt idx="9974">1</cx:pt>
          <cx:pt idx="9975">1</cx:pt>
          <cx:pt idx="9976">1</cx:pt>
          <cx:pt idx="9977">1</cx:pt>
          <cx:pt idx="9978">1</cx:pt>
          <cx:pt idx="9979">1</cx:pt>
          <cx:pt idx="9980">3</cx:pt>
          <cx:pt idx="9981">1</cx:pt>
          <cx:pt idx="9982">1</cx:pt>
          <cx:pt idx="9983">1</cx:pt>
          <cx:pt idx="9984">1</cx:pt>
          <cx:pt idx="9985">1</cx:pt>
          <cx:pt idx="9986">1</cx:pt>
          <cx:pt idx="9987">1</cx:pt>
          <cx:pt idx="9988">1</cx:pt>
          <cx:pt idx="9989">1</cx:pt>
          <cx:pt idx="9990">1</cx:pt>
          <cx:pt idx="9991">1</cx:pt>
          <cx:pt idx="9992">1</cx:pt>
          <cx:pt idx="9993">1</cx:pt>
          <cx:pt idx="9994">1</cx:pt>
          <cx:pt idx="9995">1</cx:pt>
          <cx:pt idx="9996">1</cx:pt>
          <cx:pt idx="9997">1</cx:pt>
          <cx:pt idx="9998">1</cx:pt>
          <cx:pt idx="9999">1</cx:pt>
          <cx:pt idx="10000">1</cx:pt>
          <cx:pt idx="10001">1</cx:pt>
          <cx:pt idx="10002">1</cx:pt>
          <cx:pt idx="10003">1</cx:pt>
          <cx:pt idx="10004">1</cx:pt>
          <cx:pt idx="10005">1</cx:pt>
          <cx:pt idx="10006">1</cx:pt>
          <cx:pt idx="10007">1</cx:pt>
          <cx:pt idx="10008">1</cx:pt>
          <cx:pt idx="10009">1</cx:pt>
          <cx:pt idx="10010">1</cx:pt>
          <cx:pt idx="10011">1</cx:pt>
          <cx:pt idx="10012">1</cx:pt>
          <cx:pt idx="10013">1</cx:pt>
          <cx:pt idx="10014">1</cx:pt>
          <cx:pt idx="10015">1</cx:pt>
          <cx:pt idx="10016">1</cx:pt>
          <cx:pt idx="10017">1</cx:pt>
          <cx:pt idx="10018">1</cx:pt>
          <cx:pt idx="10019">1</cx:pt>
          <cx:pt idx="10020">1</cx:pt>
          <cx:pt idx="10021">1</cx:pt>
          <cx:pt idx="10022">1</cx:pt>
          <cx:pt idx="10023">3</cx:pt>
          <cx:pt idx="10024">1</cx:pt>
          <cx:pt idx="10025">1</cx:pt>
          <cx:pt idx="10026">1</cx:pt>
          <cx:pt idx="10027">1</cx:pt>
          <cx:pt idx="10028">1</cx:pt>
          <cx:pt idx="10029">1</cx:pt>
          <cx:pt idx="10030">1</cx:pt>
          <cx:pt idx="10031">1</cx:pt>
          <cx:pt idx="10032">1</cx:pt>
          <cx:pt idx="10033">1</cx:pt>
          <cx:pt idx="10034">1</cx:pt>
          <cx:pt idx="10035">1</cx:pt>
          <cx:pt idx="10036">1</cx:pt>
          <cx:pt idx="10037">1</cx:pt>
          <cx:pt idx="10038">1</cx:pt>
          <cx:pt idx="10039">1</cx:pt>
          <cx:pt idx="10040">1</cx:pt>
          <cx:pt idx="10041">1</cx:pt>
          <cx:pt idx="10042">1</cx:pt>
          <cx:pt idx="10043">1</cx:pt>
          <cx:pt idx="10044">1</cx:pt>
          <cx:pt idx="10045">1</cx:pt>
          <cx:pt idx="10046">1</cx:pt>
          <cx:pt idx="10047">1</cx:pt>
          <cx:pt idx="10048">1</cx:pt>
          <cx:pt idx="10049">1</cx:pt>
          <cx:pt idx="10050">1</cx:pt>
          <cx:pt idx="10051">1</cx:pt>
          <cx:pt idx="10052">1</cx:pt>
          <cx:pt idx="10053">1</cx:pt>
          <cx:pt idx="10054">1</cx:pt>
          <cx:pt idx="10055">1</cx:pt>
          <cx:pt idx="10056">1</cx:pt>
          <cx:pt idx="10057">1</cx:pt>
          <cx:pt idx="10058">1</cx:pt>
          <cx:pt idx="10059">1</cx:pt>
          <cx:pt idx="10060">1</cx:pt>
          <cx:pt idx="10061">1</cx:pt>
          <cx:pt idx="10062">1</cx:pt>
          <cx:pt idx="10063">1</cx:pt>
          <cx:pt idx="10064">1</cx:pt>
          <cx:pt idx="10065">1</cx:pt>
          <cx:pt idx="10066">1</cx:pt>
          <cx:pt idx="10067">1</cx:pt>
          <cx:pt idx="10068">1</cx:pt>
          <cx:pt idx="10069">1</cx:pt>
          <cx:pt idx="10070">1</cx:pt>
          <cx:pt idx="10071">1</cx:pt>
          <cx:pt idx="10072">1</cx:pt>
          <cx:pt idx="10073">1</cx:pt>
          <cx:pt idx="10074">1</cx:pt>
          <cx:pt idx="10075">1</cx:pt>
          <cx:pt idx="10076">1</cx:pt>
          <cx:pt idx="10077">1</cx:pt>
          <cx:pt idx="10078">1</cx:pt>
          <cx:pt idx="10079">1</cx:pt>
          <cx:pt idx="10080">1</cx:pt>
          <cx:pt idx="10081">1</cx:pt>
          <cx:pt idx="10082">1</cx:pt>
          <cx:pt idx="10083">1</cx:pt>
          <cx:pt idx="10084">1</cx:pt>
          <cx:pt idx="10085">1</cx:pt>
          <cx:pt idx="10086">1</cx:pt>
          <cx:pt idx="10087">1</cx:pt>
          <cx:pt idx="10088">1</cx:pt>
          <cx:pt idx="10089">1</cx:pt>
          <cx:pt idx="10090">1</cx:pt>
          <cx:pt idx="10091">1</cx:pt>
          <cx:pt idx="10092">1</cx:pt>
          <cx:pt idx="10093">1</cx:pt>
          <cx:pt idx="10094">1</cx:pt>
          <cx:pt idx="10095">1</cx:pt>
          <cx:pt idx="10096">1</cx:pt>
          <cx:pt idx="10097">1</cx:pt>
          <cx:pt idx="10098">1</cx:pt>
          <cx:pt idx="10099">1</cx:pt>
          <cx:pt idx="10100">1</cx:pt>
          <cx:pt idx="10101">1</cx:pt>
          <cx:pt idx="10102">1</cx:pt>
          <cx:pt idx="10103">1</cx:pt>
          <cx:pt idx="10104">1</cx:pt>
          <cx:pt idx="10105">1</cx:pt>
          <cx:pt idx="10106">1</cx:pt>
          <cx:pt idx="10107">1</cx:pt>
          <cx:pt idx="10108">1</cx:pt>
          <cx:pt idx="10109">1</cx:pt>
          <cx:pt idx="10110">1</cx:pt>
          <cx:pt idx="10111">1</cx:pt>
          <cx:pt idx="10112">1</cx:pt>
          <cx:pt idx="10113">1</cx:pt>
          <cx:pt idx="10114">1</cx:pt>
          <cx:pt idx="10115">1</cx:pt>
          <cx:pt idx="10116">1</cx:pt>
          <cx:pt idx="10117">1</cx:pt>
          <cx:pt idx="10118">1</cx:pt>
          <cx:pt idx="10119">1</cx:pt>
          <cx:pt idx="10120">1</cx:pt>
          <cx:pt idx="10121">1</cx:pt>
          <cx:pt idx="10122">1</cx:pt>
          <cx:pt idx="10123">1</cx:pt>
          <cx:pt idx="10124">1</cx:pt>
          <cx:pt idx="10125">1</cx:pt>
          <cx:pt idx="10126">1</cx:pt>
          <cx:pt idx="10127">1</cx:pt>
          <cx:pt idx="10128">1</cx:pt>
          <cx:pt idx="10129">1</cx:pt>
          <cx:pt idx="10130">1</cx:pt>
          <cx:pt idx="10131">1</cx:pt>
          <cx:pt idx="10132">1</cx:pt>
          <cx:pt idx="10133">1</cx:pt>
          <cx:pt idx="10134">1</cx:pt>
          <cx:pt idx="10135">1</cx:pt>
          <cx:pt idx="10136">1</cx:pt>
          <cx:pt idx="10137">1</cx:pt>
          <cx:pt idx="10138">1</cx:pt>
          <cx:pt idx="10139">1</cx:pt>
          <cx:pt idx="10140">1</cx:pt>
          <cx:pt idx="10141">1</cx:pt>
          <cx:pt idx="10142">1</cx:pt>
          <cx:pt idx="10143">1</cx:pt>
          <cx:pt idx="10144">1</cx:pt>
          <cx:pt idx="10145">1</cx:pt>
          <cx:pt idx="10146">1</cx:pt>
          <cx:pt idx="10147">1</cx:pt>
          <cx:pt idx="10148">1</cx:pt>
          <cx:pt idx="10149">1</cx:pt>
          <cx:pt idx="10150">1</cx:pt>
          <cx:pt idx="10151">1</cx:pt>
          <cx:pt idx="10152">1</cx:pt>
          <cx:pt idx="10153">1</cx:pt>
          <cx:pt idx="10154">1</cx:pt>
          <cx:pt idx="10155">1</cx:pt>
          <cx:pt idx="10156">1</cx:pt>
          <cx:pt idx="10157">1</cx:pt>
          <cx:pt idx="10158">1</cx:pt>
          <cx:pt idx="10159">1</cx:pt>
          <cx:pt idx="10160">1</cx:pt>
          <cx:pt idx="10161">1</cx:pt>
          <cx:pt idx="10162">1</cx:pt>
          <cx:pt idx="10163">1</cx:pt>
          <cx:pt idx="10164">1</cx:pt>
          <cx:pt idx="10165">1</cx:pt>
          <cx:pt idx="10166">1</cx:pt>
          <cx:pt idx="10167">1</cx:pt>
          <cx:pt idx="10168">1</cx:pt>
          <cx:pt idx="10169">1</cx:pt>
          <cx:pt idx="10170">1</cx:pt>
          <cx:pt idx="10171">1</cx:pt>
          <cx:pt idx="10172">1</cx:pt>
          <cx:pt idx="10173">1</cx:pt>
          <cx:pt idx="10174">1</cx:pt>
          <cx:pt idx="10175">1</cx:pt>
          <cx:pt idx="10176">1</cx:pt>
          <cx:pt idx="10177">3</cx:pt>
          <cx:pt idx="10178">1</cx:pt>
          <cx:pt idx="10179">1</cx:pt>
          <cx:pt idx="10180">1</cx:pt>
          <cx:pt idx="10181">3</cx:pt>
          <cx:pt idx="10182">1</cx:pt>
          <cx:pt idx="10183">1</cx:pt>
          <cx:pt idx="10184">1</cx:pt>
          <cx:pt idx="10185">1</cx:pt>
          <cx:pt idx="10186">1</cx:pt>
          <cx:pt idx="10187">1</cx:pt>
          <cx:pt idx="10188">1</cx:pt>
          <cx:pt idx="10189">3</cx:pt>
          <cx:pt idx="10190">1</cx:pt>
          <cx:pt idx="10191">1</cx:pt>
          <cx:pt idx="10192">1</cx:pt>
          <cx:pt idx="10193">1</cx:pt>
          <cx:pt idx="10194">1</cx:pt>
          <cx:pt idx="10195">1</cx:pt>
          <cx:pt idx="10196">1</cx:pt>
          <cx:pt idx="10197">1</cx:pt>
          <cx:pt idx="10198">1</cx:pt>
          <cx:pt idx="10199">1</cx:pt>
          <cx:pt idx="10200">1</cx:pt>
          <cx:pt idx="10201">1</cx:pt>
          <cx:pt idx="10202">1</cx:pt>
          <cx:pt idx="10203">1</cx:pt>
          <cx:pt idx="10204">1</cx:pt>
          <cx:pt idx="10205">1</cx:pt>
          <cx:pt idx="10206">1</cx:pt>
          <cx:pt idx="10207">1</cx:pt>
          <cx:pt idx="10208">3</cx:pt>
          <cx:pt idx="10209">1</cx:pt>
          <cx:pt idx="10210">1</cx:pt>
          <cx:pt idx="10211">1</cx:pt>
          <cx:pt idx="10212">1</cx:pt>
          <cx:pt idx="10213">1</cx:pt>
          <cx:pt idx="10214">1</cx:pt>
          <cx:pt idx="10215">1</cx:pt>
          <cx:pt idx="10216">1</cx:pt>
          <cx:pt idx="10217">1</cx:pt>
          <cx:pt idx="10218">1</cx:pt>
          <cx:pt idx="10219">1</cx:pt>
          <cx:pt idx="10220">1</cx:pt>
          <cx:pt idx="10221">1</cx:pt>
          <cx:pt idx="10222">1</cx:pt>
          <cx:pt idx="10223">1</cx:pt>
          <cx:pt idx="10224">1</cx:pt>
          <cx:pt idx="10225">1</cx:pt>
          <cx:pt idx="10226">1</cx:pt>
          <cx:pt idx="10227">3</cx:pt>
          <cx:pt idx="10228">3</cx:pt>
          <cx:pt idx="10229">1</cx:pt>
          <cx:pt idx="10230">1</cx:pt>
          <cx:pt idx="10231">1</cx:pt>
          <cx:pt idx="10232">1</cx:pt>
          <cx:pt idx="10233">1</cx:pt>
          <cx:pt idx="10234">1</cx:pt>
          <cx:pt idx="10235">1</cx:pt>
          <cx:pt idx="10236">3</cx:pt>
          <cx:pt idx="10237">1</cx:pt>
          <cx:pt idx="10238">1</cx:pt>
          <cx:pt idx="10239">1</cx:pt>
          <cx:pt idx="10240">1</cx:pt>
          <cx:pt idx="10241">1</cx:pt>
          <cx:pt idx="10242">1</cx:pt>
          <cx:pt idx="10243">1</cx:pt>
          <cx:pt idx="10244">1</cx:pt>
          <cx:pt idx="10245">1</cx:pt>
          <cx:pt idx="10246">1</cx:pt>
          <cx:pt idx="10247">1</cx:pt>
          <cx:pt idx="10248">1</cx:pt>
          <cx:pt idx="10249">1</cx:pt>
          <cx:pt idx="10250">1</cx:pt>
          <cx:pt idx="10251">1</cx:pt>
          <cx:pt idx="10252">1</cx:pt>
          <cx:pt idx="10253">1</cx:pt>
          <cx:pt idx="10254">1</cx:pt>
          <cx:pt idx="10255">1</cx:pt>
          <cx:pt idx="10256">1</cx:pt>
          <cx:pt idx="10257">1</cx:pt>
          <cx:pt idx="10258">1</cx:pt>
          <cx:pt idx="10259">1</cx:pt>
          <cx:pt idx="10260">1</cx:pt>
          <cx:pt idx="10261">1</cx:pt>
          <cx:pt idx="10262">1</cx:pt>
          <cx:pt idx="10263">1</cx:pt>
          <cx:pt idx="10264">1</cx:pt>
          <cx:pt idx="10265">1</cx:pt>
          <cx:pt idx="10266">1</cx:pt>
          <cx:pt idx="10267">1</cx:pt>
          <cx:pt idx="10268">1</cx:pt>
          <cx:pt idx="10269">1</cx:pt>
          <cx:pt idx="10270">1</cx:pt>
          <cx:pt idx="10271">1</cx:pt>
          <cx:pt idx="10272">1</cx:pt>
          <cx:pt idx="10273">1</cx:pt>
          <cx:pt idx="10274">1</cx:pt>
          <cx:pt idx="10275">3</cx:pt>
          <cx:pt idx="10276">1</cx:pt>
          <cx:pt idx="10277">1</cx:pt>
          <cx:pt idx="10278">1</cx:pt>
          <cx:pt idx="10279">1</cx:pt>
          <cx:pt idx="10280">1</cx:pt>
          <cx:pt idx="10281">1</cx:pt>
          <cx:pt idx="10282">1</cx:pt>
          <cx:pt idx="10283">1</cx:pt>
          <cx:pt idx="10284">1</cx:pt>
          <cx:pt idx="10285">1</cx:pt>
          <cx:pt idx="10286">1</cx:pt>
          <cx:pt idx="10287">1</cx:pt>
          <cx:pt idx="10288">1</cx:pt>
          <cx:pt idx="10289">1</cx:pt>
          <cx:pt idx="10290">1</cx:pt>
          <cx:pt idx="10291">1</cx:pt>
          <cx:pt idx="10292">1</cx:pt>
          <cx:pt idx="10293">1</cx:pt>
          <cx:pt idx="10294">1</cx:pt>
          <cx:pt idx="10295">1</cx:pt>
          <cx:pt idx="10296">1</cx:pt>
          <cx:pt idx="10297">1</cx:pt>
          <cx:pt idx="10298">1</cx:pt>
          <cx:pt idx="10299">1</cx:pt>
          <cx:pt idx="10300">1</cx:pt>
          <cx:pt idx="10301">1</cx:pt>
          <cx:pt idx="10302">1</cx:pt>
          <cx:pt idx="10303">1</cx:pt>
          <cx:pt idx="10304">1</cx:pt>
          <cx:pt idx="10305">1</cx:pt>
          <cx:pt idx="10306">1</cx:pt>
          <cx:pt idx="10307">1</cx:pt>
          <cx:pt idx="10308">1</cx:pt>
          <cx:pt idx="10309">1</cx:pt>
          <cx:pt idx="10310">1</cx:pt>
          <cx:pt idx="10311">1</cx:pt>
          <cx:pt idx="10312">1</cx:pt>
          <cx:pt idx="10313">1</cx:pt>
          <cx:pt idx="10314">1</cx:pt>
          <cx:pt idx="10315">1</cx:pt>
          <cx:pt idx="10316">1</cx:pt>
          <cx:pt idx="10317">1</cx:pt>
          <cx:pt idx="10318">1</cx:pt>
          <cx:pt idx="10319">1</cx:pt>
          <cx:pt idx="10320">1</cx:pt>
          <cx:pt idx="10321">1</cx:pt>
          <cx:pt idx="10322">1</cx:pt>
          <cx:pt idx="10323">1</cx:pt>
          <cx:pt idx="10324">1</cx:pt>
          <cx:pt idx="10325">1</cx:pt>
          <cx:pt idx="10326">1</cx:pt>
          <cx:pt idx="10327">1</cx:pt>
          <cx:pt idx="10328">1</cx:pt>
          <cx:pt idx="10329">1</cx:pt>
          <cx:pt idx="10330">1</cx:pt>
          <cx:pt idx="10331">1</cx:pt>
          <cx:pt idx="10332">1</cx:pt>
          <cx:pt idx="10333">1</cx:pt>
          <cx:pt idx="10334">1</cx:pt>
          <cx:pt idx="10335">1</cx:pt>
          <cx:pt idx="10336">1</cx:pt>
          <cx:pt idx="10337">1</cx:pt>
          <cx:pt idx="10338">1</cx:pt>
          <cx:pt idx="10339">1</cx:pt>
          <cx:pt idx="10340">1</cx:pt>
          <cx:pt idx="10341">1</cx:pt>
          <cx:pt idx="10342">1</cx:pt>
          <cx:pt idx="10343">1</cx:pt>
          <cx:pt idx="10344">1</cx:pt>
          <cx:pt idx="10345">1</cx:pt>
          <cx:pt idx="10346">1</cx:pt>
          <cx:pt idx="10347">1</cx:pt>
          <cx:pt idx="10348">1</cx:pt>
          <cx:pt idx="10349">1</cx:pt>
          <cx:pt idx="10350">1</cx:pt>
          <cx:pt idx="10351">1</cx:pt>
          <cx:pt idx="10352">1</cx:pt>
          <cx:pt idx="10353">1</cx:pt>
          <cx:pt idx="10354">1</cx:pt>
          <cx:pt idx="10355">1</cx:pt>
          <cx:pt idx="10356">1</cx:pt>
          <cx:pt idx="10357">1</cx:pt>
          <cx:pt idx="10358">1</cx:pt>
          <cx:pt idx="10359">1</cx:pt>
          <cx:pt idx="10360">1</cx:pt>
          <cx:pt idx="10361">1</cx:pt>
          <cx:pt idx="10362">1</cx:pt>
          <cx:pt idx="10363">1</cx:pt>
          <cx:pt idx="10364">1</cx:pt>
          <cx:pt idx="10365">1</cx:pt>
          <cx:pt idx="10366">1</cx:pt>
          <cx:pt idx="10367">1</cx:pt>
          <cx:pt idx="10368">1</cx:pt>
          <cx:pt idx="10369">1</cx:pt>
          <cx:pt idx="10370">1</cx:pt>
          <cx:pt idx="10371">1</cx:pt>
          <cx:pt idx="10372">1</cx:pt>
          <cx:pt idx="10373">1</cx:pt>
          <cx:pt idx="10374">3</cx:pt>
          <cx:pt idx="10375">1</cx:pt>
          <cx:pt idx="10376">1</cx:pt>
          <cx:pt idx="10377">1</cx:pt>
          <cx:pt idx="10378">1</cx:pt>
          <cx:pt idx="10379">1</cx:pt>
          <cx:pt idx="10380">1</cx:pt>
          <cx:pt idx="10381">1</cx:pt>
          <cx:pt idx="10382">1</cx:pt>
          <cx:pt idx="10383">1</cx:pt>
          <cx:pt idx="10384">1</cx:pt>
          <cx:pt idx="10385">1</cx:pt>
          <cx:pt idx="10386">1</cx:pt>
          <cx:pt idx="10387">1</cx:pt>
          <cx:pt idx="10388">1</cx:pt>
          <cx:pt idx="10389">1</cx:pt>
          <cx:pt idx="10390">1</cx:pt>
          <cx:pt idx="10391">1</cx:pt>
          <cx:pt idx="10392">1</cx:pt>
          <cx:pt idx="10393">1</cx:pt>
          <cx:pt idx="10394">1</cx:pt>
          <cx:pt idx="10395">1</cx:pt>
          <cx:pt idx="10396">3</cx:pt>
          <cx:pt idx="10397">1</cx:pt>
          <cx:pt idx="10398">1</cx:pt>
          <cx:pt idx="10399">1</cx:pt>
          <cx:pt idx="10400">1</cx:pt>
          <cx:pt idx="10401">1</cx:pt>
          <cx:pt idx="10402">3</cx:pt>
          <cx:pt idx="10403">1</cx:pt>
          <cx:pt idx="10404">1</cx:pt>
          <cx:pt idx="10405">1</cx:pt>
          <cx:pt idx="10406">1</cx:pt>
          <cx:pt idx="10407">1</cx:pt>
          <cx:pt idx="10408">1</cx:pt>
          <cx:pt idx="10409">1</cx:pt>
          <cx:pt idx="10410">1</cx:pt>
          <cx:pt idx="10411">1</cx:pt>
          <cx:pt idx="10412">1</cx:pt>
          <cx:pt idx="10413">1</cx:pt>
          <cx:pt idx="10414">1</cx:pt>
          <cx:pt idx="10415">1</cx:pt>
          <cx:pt idx="10416">1</cx:pt>
          <cx:pt idx="10417">1</cx:pt>
          <cx:pt idx="10418">3</cx:pt>
          <cx:pt idx="10419">1</cx:pt>
          <cx:pt idx="10420">1</cx:pt>
          <cx:pt idx="10421">1</cx:pt>
          <cx:pt idx="10422">1</cx:pt>
          <cx:pt idx="10423">1</cx:pt>
          <cx:pt idx="10424">1</cx:pt>
          <cx:pt idx="10425">1</cx:pt>
          <cx:pt idx="10426">1</cx:pt>
          <cx:pt idx="10427">3</cx:pt>
          <cx:pt idx="10428">1</cx:pt>
          <cx:pt idx="10429">1</cx:pt>
          <cx:pt idx="10430">1</cx:pt>
          <cx:pt idx="10431">1</cx:pt>
          <cx:pt idx="10432">1</cx:pt>
          <cx:pt idx="10433">1</cx:pt>
          <cx:pt idx="10434">1</cx:pt>
          <cx:pt idx="10435">1</cx:pt>
          <cx:pt idx="10436">1</cx:pt>
          <cx:pt idx="10437">1</cx:pt>
          <cx:pt idx="10438">1</cx:pt>
          <cx:pt idx="10439">1</cx:pt>
          <cx:pt idx="10440">1</cx:pt>
          <cx:pt idx="10441">1</cx:pt>
          <cx:pt idx="10442">1</cx:pt>
          <cx:pt idx="10443">1</cx:pt>
          <cx:pt idx="10444">1</cx:pt>
          <cx:pt idx="10445">1</cx:pt>
          <cx:pt idx="10446">1</cx:pt>
          <cx:pt idx="10447">1</cx:pt>
          <cx:pt idx="10448">1</cx:pt>
          <cx:pt idx="10449">1</cx:pt>
          <cx:pt idx="10450">1</cx:pt>
          <cx:pt idx="10451">1</cx:pt>
          <cx:pt idx="10452">1</cx:pt>
          <cx:pt idx="10453">1</cx:pt>
          <cx:pt idx="10454">1</cx:pt>
          <cx:pt idx="10455">1</cx:pt>
          <cx:pt idx="10456">1</cx:pt>
          <cx:pt idx="10457">1</cx:pt>
          <cx:pt idx="10458">1</cx:pt>
          <cx:pt idx="10459">1</cx:pt>
          <cx:pt idx="10460">1</cx:pt>
          <cx:pt idx="10461">1</cx:pt>
          <cx:pt idx="10462">1</cx:pt>
          <cx:pt idx="10463">1</cx:pt>
          <cx:pt idx="10464">1</cx:pt>
          <cx:pt idx="10465">1</cx:pt>
          <cx:pt idx="10466">1</cx:pt>
          <cx:pt idx="10467">1</cx:pt>
          <cx:pt idx="10468">1</cx:pt>
          <cx:pt idx="10469">1</cx:pt>
          <cx:pt idx="10470">1</cx:pt>
          <cx:pt idx="10471">1</cx:pt>
          <cx:pt idx="10472">1</cx:pt>
          <cx:pt idx="10473">1</cx:pt>
          <cx:pt idx="10474">1</cx:pt>
          <cx:pt idx="10475">1</cx:pt>
          <cx:pt idx="10476">1</cx:pt>
          <cx:pt idx="10477">1</cx:pt>
          <cx:pt idx="10478">3</cx:pt>
          <cx:pt idx="10479">1</cx:pt>
          <cx:pt idx="10480">1</cx:pt>
          <cx:pt idx="10481">1</cx:pt>
          <cx:pt idx="10482">1</cx:pt>
          <cx:pt idx="10483">1</cx:pt>
          <cx:pt idx="10484">1</cx:pt>
          <cx:pt idx="10485">1</cx:pt>
          <cx:pt idx="10486">1</cx:pt>
          <cx:pt idx="10487">1</cx:pt>
          <cx:pt idx="10488">1</cx:pt>
          <cx:pt idx="10489">1</cx:pt>
          <cx:pt idx="10490">1</cx:pt>
          <cx:pt idx="10491">1</cx:pt>
          <cx:pt idx="10492">1</cx:pt>
          <cx:pt idx="10493">1</cx:pt>
          <cx:pt idx="10494">1</cx:pt>
          <cx:pt idx="10495">1</cx:pt>
          <cx:pt idx="10496">1</cx:pt>
          <cx:pt idx="10497">1</cx:pt>
          <cx:pt idx="10498">1</cx:pt>
          <cx:pt idx="10499">1</cx:pt>
          <cx:pt idx="10500">1</cx:pt>
          <cx:pt idx="10501">1</cx:pt>
          <cx:pt idx="10502">1</cx:pt>
          <cx:pt idx="10503">1</cx:pt>
          <cx:pt idx="10504">1</cx:pt>
          <cx:pt idx="10505">1</cx:pt>
          <cx:pt idx="10506">1</cx:pt>
          <cx:pt idx="10507">1</cx:pt>
          <cx:pt idx="10508">1</cx:pt>
          <cx:pt idx="10509">1</cx:pt>
          <cx:pt idx="10510">1</cx:pt>
          <cx:pt idx="10511">1</cx:pt>
          <cx:pt idx="10512">1</cx:pt>
          <cx:pt idx="10513">1</cx:pt>
          <cx:pt idx="10514">1</cx:pt>
          <cx:pt idx="10515">1</cx:pt>
          <cx:pt idx="10516">1</cx:pt>
          <cx:pt idx="10517">1</cx:pt>
          <cx:pt idx="10518">1</cx:pt>
          <cx:pt idx="10519">1</cx:pt>
          <cx:pt idx="10520">1</cx:pt>
          <cx:pt idx="10521">1</cx:pt>
          <cx:pt idx="10522">1</cx:pt>
          <cx:pt idx="10523">1</cx:pt>
          <cx:pt idx="10524">1</cx:pt>
          <cx:pt idx="10525">1</cx:pt>
          <cx:pt idx="10526">1</cx:pt>
          <cx:pt idx="10527">1</cx:pt>
          <cx:pt idx="10528">1</cx:pt>
          <cx:pt idx="10529">1</cx:pt>
          <cx:pt idx="10530">1</cx:pt>
          <cx:pt idx="10531">1</cx:pt>
          <cx:pt idx="10532">1</cx:pt>
          <cx:pt idx="10533">1</cx:pt>
          <cx:pt idx="10534">1</cx:pt>
          <cx:pt idx="10535">1</cx:pt>
          <cx:pt idx="10536">3</cx:pt>
          <cx:pt idx="10537">1</cx:pt>
          <cx:pt idx="10538">1</cx:pt>
          <cx:pt idx="10539">1</cx:pt>
          <cx:pt idx="10540">1</cx:pt>
          <cx:pt idx="10541">1</cx:pt>
          <cx:pt idx="10542">1</cx:pt>
          <cx:pt idx="10543">1</cx:pt>
          <cx:pt idx="10544">3</cx:pt>
          <cx:pt idx="10545">1</cx:pt>
          <cx:pt idx="10546">1</cx:pt>
          <cx:pt idx="10547">1</cx:pt>
          <cx:pt idx="10548">1</cx:pt>
          <cx:pt idx="10549">1</cx:pt>
          <cx:pt idx="10550">1</cx:pt>
          <cx:pt idx="10551">1</cx:pt>
          <cx:pt idx="10552">1</cx:pt>
          <cx:pt idx="10553">1</cx:pt>
          <cx:pt idx="10554">1</cx:pt>
          <cx:pt idx="10555">1</cx:pt>
          <cx:pt idx="10556">1</cx:pt>
          <cx:pt idx="10557">1</cx:pt>
          <cx:pt idx="10558">1</cx:pt>
          <cx:pt idx="10559">1</cx:pt>
          <cx:pt idx="10560">1</cx:pt>
          <cx:pt idx="10561">1</cx:pt>
          <cx:pt idx="10562">1</cx:pt>
          <cx:pt idx="10563">1</cx:pt>
          <cx:pt idx="10564">1</cx:pt>
          <cx:pt idx="10565">1</cx:pt>
          <cx:pt idx="10566">1</cx:pt>
          <cx:pt idx="10567">1</cx:pt>
          <cx:pt idx="10568">1</cx:pt>
          <cx:pt idx="10569">1</cx:pt>
          <cx:pt idx="10570">1</cx:pt>
          <cx:pt idx="10571">1</cx:pt>
          <cx:pt idx="10572">1</cx:pt>
          <cx:pt idx="10573">1</cx:pt>
          <cx:pt idx="10574">1</cx:pt>
          <cx:pt idx="10575">1</cx:pt>
          <cx:pt idx="10576">1</cx:pt>
          <cx:pt idx="10577">1</cx:pt>
          <cx:pt idx="10578">1</cx:pt>
          <cx:pt idx="10579">1</cx:pt>
          <cx:pt idx="10580">1</cx:pt>
          <cx:pt idx="10581">1</cx:pt>
          <cx:pt idx="10582">1</cx:pt>
          <cx:pt idx="10583">1</cx:pt>
          <cx:pt idx="10584">1</cx:pt>
          <cx:pt idx="10585">3</cx:pt>
          <cx:pt idx="10586">1</cx:pt>
          <cx:pt idx="10587">1</cx:pt>
          <cx:pt idx="10588">1</cx:pt>
          <cx:pt idx="10589">1</cx:pt>
          <cx:pt idx="10590">1</cx:pt>
          <cx:pt idx="10591">1</cx:pt>
          <cx:pt idx="10592">1</cx:pt>
          <cx:pt idx="10593">1</cx:pt>
          <cx:pt idx="10594">1</cx:pt>
          <cx:pt idx="10595">1</cx:pt>
          <cx:pt idx="10596">1</cx:pt>
          <cx:pt idx="10597">1</cx:pt>
          <cx:pt idx="10598">1</cx:pt>
          <cx:pt idx="10599">1</cx:pt>
          <cx:pt idx="10600">1</cx:pt>
          <cx:pt idx="10601">1</cx:pt>
          <cx:pt idx="10602">1</cx:pt>
          <cx:pt idx="10603">1</cx:pt>
          <cx:pt idx="10604">1</cx:pt>
          <cx:pt idx="10605">1</cx:pt>
          <cx:pt idx="10606">1</cx:pt>
          <cx:pt idx="10607">1</cx:pt>
          <cx:pt idx="10608">1</cx:pt>
          <cx:pt idx="10609">1</cx:pt>
          <cx:pt idx="10610">1</cx:pt>
          <cx:pt idx="10611">1</cx:pt>
          <cx:pt idx="10612">1</cx:pt>
          <cx:pt idx="10613">1</cx:pt>
          <cx:pt idx="10614">1</cx:pt>
          <cx:pt idx="10615">1</cx:pt>
          <cx:pt idx="10616">1</cx:pt>
          <cx:pt idx="10617">1</cx:pt>
          <cx:pt idx="10618">1</cx:pt>
          <cx:pt idx="10619">1</cx:pt>
          <cx:pt idx="10620">1</cx:pt>
          <cx:pt idx="10621">1</cx:pt>
          <cx:pt idx="10622">1</cx:pt>
          <cx:pt idx="10623">1</cx:pt>
          <cx:pt idx="10624">1</cx:pt>
          <cx:pt idx="10625">1</cx:pt>
          <cx:pt idx="10626">1</cx:pt>
          <cx:pt idx="10627">1</cx:pt>
          <cx:pt idx="10628">1</cx:pt>
          <cx:pt idx="10629">1</cx:pt>
          <cx:pt idx="10630">1</cx:pt>
          <cx:pt idx="10631">1</cx:pt>
          <cx:pt idx="10632">1</cx:pt>
          <cx:pt idx="10633">1</cx:pt>
          <cx:pt idx="10634">1</cx:pt>
          <cx:pt idx="10635">1</cx:pt>
          <cx:pt idx="10636">1</cx:pt>
          <cx:pt idx="10637">1</cx:pt>
          <cx:pt idx="10638">1</cx:pt>
          <cx:pt idx="10639">1</cx:pt>
          <cx:pt idx="10640">1</cx:pt>
          <cx:pt idx="10641">1</cx:pt>
          <cx:pt idx="10642">1</cx:pt>
          <cx:pt idx="10643">1</cx:pt>
          <cx:pt idx="10644">1</cx:pt>
          <cx:pt idx="10645">1</cx:pt>
          <cx:pt idx="10646">1</cx:pt>
          <cx:pt idx="10647">1</cx:pt>
          <cx:pt idx="10648">1</cx:pt>
          <cx:pt idx="10649">1</cx:pt>
          <cx:pt idx="10650">1</cx:pt>
          <cx:pt idx="10651">1</cx:pt>
          <cx:pt idx="10652">1</cx:pt>
          <cx:pt idx="10653">1</cx:pt>
          <cx:pt idx="10654">1</cx:pt>
          <cx:pt idx="10655">1</cx:pt>
          <cx:pt idx="10656">1</cx:pt>
          <cx:pt idx="10657">1</cx:pt>
          <cx:pt idx="10658">1</cx:pt>
          <cx:pt idx="10659">1</cx:pt>
          <cx:pt idx="10660">1</cx:pt>
          <cx:pt idx="10661">1</cx:pt>
          <cx:pt idx="10662">1</cx:pt>
          <cx:pt idx="10663">1</cx:pt>
          <cx:pt idx="10664">1</cx:pt>
          <cx:pt idx="10665">1</cx:pt>
          <cx:pt idx="10666">1</cx:pt>
          <cx:pt idx="10667">1</cx:pt>
          <cx:pt idx="10668">1</cx:pt>
          <cx:pt idx="10669">1</cx:pt>
          <cx:pt idx="10670">3</cx:pt>
          <cx:pt idx="10671">1</cx:pt>
          <cx:pt idx="10672">1</cx:pt>
          <cx:pt idx="10673">1</cx:pt>
          <cx:pt idx="10674">1</cx:pt>
          <cx:pt idx="10675">1</cx:pt>
          <cx:pt idx="10676">1</cx:pt>
          <cx:pt idx="10677">1</cx:pt>
          <cx:pt idx="10678">1</cx:pt>
          <cx:pt idx="10679">1</cx:pt>
          <cx:pt idx="10680">1</cx:pt>
          <cx:pt idx="10681">1</cx:pt>
          <cx:pt idx="10682">1</cx:pt>
          <cx:pt idx="10683">1</cx:pt>
          <cx:pt idx="10684">1</cx:pt>
          <cx:pt idx="10685">3</cx:pt>
          <cx:pt idx="10686">1</cx:pt>
          <cx:pt idx="10687">1</cx:pt>
          <cx:pt idx="10688">1</cx:pt>
          <cx:pt idx="10689">1</cx:pt>
          <cx:pt idx="10690">1</cx:pt>
          <cx:pt idx="10691">1</cx:pt>
          <cx:pt idx="10692">1</cx:pt>
          <cx:pt idx="10693">1</cx:pt>
          <cx:pt idx="10694">1</cx:pt>
          <cx:pt idx="10695">1</cx:pt>
          <cx:pt idx="10696">1</cx:pt>
          <cx:pt idx="10697">1</cx:pt>
          <cx:pt idx="10698">1</cx:pt>
          <cx:pt idx="10699">1</cx:pt>
          <cx:pt idx="10700">1</cx:pt>
          <cx:pt idx="10701">1</cx:pt>
          <cx:pt idx="10702">1</cx:pt>
          <cx:pt idx="10703">1</cx:pt>
          <cx:pt idx="10704">1</cx:pt>
          <cx:pt idx="10705">1</cx:pt>
          <cx:pt idx="10706">1</cx:pt>
          <cx:pt idx="10707">1</cx:pt>
          <cx:pt idx="10708">1</cx:pt>
          <cx:pt idx="10709">1</cx:pt>
          <cx:pt idx="10710">1</cx:pt>
          <cx:pt idx="10711">1</cx:pt>
          <cx:pt idx="10712">1</cx:pt>
          <cx:pt idx="10713">1</cx:pt>
          <cx:pt idx="10714">1</cx:pt>
          <cx:pt idx="10715">1</cx:pt>
          <cx:pt idx="10716">1</cx:pt>
          <cx:pt idx="10717">3</cx:pt>
          <cx:pt idx="10718">1</cx:pt>
          <cx:pt idx="10719">1</cx:pt>
          <cx:pt idx="10720">1</cx:pt>
          <cx:pt idx="10721">1</cx:pt>
          <cx:pt idx="10722">1</cx:pt>
          <cx:pt idx="10723">1</cx:pt>
          <cx:pt idx="10724">1</cx:pt>
          <cx:pt idx="10725">1</cx:pt>
          <cx:pt idx="10726">1</cx:pt>
          <cx:pt idx="10727">1</cx:pt>
          <cx:pt idx="10728">3</cx:pt>
          <cx:pt idx="10729">1</cx:pt>
          <cx:pt idx="10730">1</cx:pt>
          <cx:pt idx="10731">1</cx:pt>
          <cx:pt idx="10732">1</cx:pt>
          <cx:pt idx="10733">1</cx:pt>
          <cx:pt idx="10734">1</cx:pt>
          <cx:pt idx="10735">1</cx:pt>
          <cx:pt idx="10736">1</cx:pt>
          <cx:pt idx="10737">1</cx:pt>
          <cx:pt idx="10738">1</cx:pt>
          <cx:pt idx="10739">3</cx:pt>
          <cx:pt idx="10740">3</cx:pt>
          <cx:pt idx="10741">1</cx:pt>
          <cx:pt idx="10742">1</cx:pt>
          <cx:pt idx="10743">1</cx:pt>
          <cx:pt idx="10744">1</cx:pt>
          <cx:pt idx="10745">1</cx:pt>
          <cx:pt idx="10746">1</cx:pt>
          <cx:pt idx="10747">1</cx:pt>
          <cx:pt idx="10748">1</cx:pt>
          <cx:pt idx="10749">1</cx:pt>
          <cx:pt idx="10750">1</cx:pt>
          <cx:pt idx="10751">1</cx:pt>
          <cx:pt idx="10752">1</cx:pt>
          <cx:pt idx="10753">1</cx:pt>
          <cx:pt idx="10754">1</cx:pt>
          <cx:pt idx="10755">1</cx:pt>
          <cx:pt idx="10756">1</cx:pt>
          <cx:pt idx="10757">1</cx:pt>
          <cx:pt idx="10758">1</cx:pt>
          <cx:pt idx="10759">1</cx:pt>
          <cx:pt idx="10760">1</cx:pt>
          <cx:pt idx="10761">1</cx:pt>
          <cx:pt idx="10762">1</cx:pt>
          <cx:pt idx="10763">1</cx:pt>
          <cx:pt idx="10764">1</cx:pt>
          <cx:pt idx="10765">1</cx:pt>
          <cx:pt idx="10766">1</cx:pt>
          <cx:pt idx="10767">1</cx:pt>
          <cx:pt idx="10768">1</cx:pt>
          <cx:pt idx="10769">1</cx:pt>
          <cx:pt idx="10770">1</cx:pt>
          <cx:pt idx="10771">1</cx:pt>
          <cx:pt idx="10772">1</cx:pt>
          <cx:pt idx="10773">1</cx:pt>
          <cx:pt idx="10774">1</cx:pt>
          <cx:pt idx="10775">1</cx:pt>
          <cx:pt idx="10776">1</cx:pt>
          <cx:pt idx="10777">1</cx:pt>
          <cx:pt idx="10778">1</cx:pt>
          <cx:pt idx="10779">1</cx:pt>
          <cx:pt idx="10780">1</cx:pt>
          <cx:pt idx="10781">1</cx:pt>
          <cx:pt idx="10782">3</cx:pt>
          <cx:pt idx="10783">1</cx:pt>
          <cx:pt idx="10784">1</cx:pt>
          <cx:pt idx="10785">1</cx:pt>
          <cx:pt idx="10786">1</cx:pt>
          <cx:pt idx="10787">1</cx:pt>
          <cx:pt idx="10788">1</cx:pt>
          <cx:pt idx="10789">1</cx:pt>
          <cx:pt idx="10790">1</cx:pt>
          <cx:pt idx="10791">1</cx:pt>
          <cx:pt idx="10792">1</cx:pt>
          <cx:pt idx="10793">1</cx:pt>
          <cx:pt idx="10794">1</cx:pt>
          <cx:pt idx="10795">1</cx:pt>
          <cx:pt idx="10796">1</cx:pt>
          <cx:pt idx="10797">1</cx:pt>
          <cx:pt idx="10798">1</cx:pt>
          <cx:pt idx="10799">1</cx:pt>
          <cx:pt idx="10800">1</cx:pt>
          <cx:pt idx="10801">1</cx:pt>
          <cx:pt idx="10802">1</cx:pt>
          <cx:pt idx="10803">1</cx:pt>
          <cx:pt idx="10804">1</cx:pt>
          <cx:pt idx="10805">1</cx:pt>
          <cx:pt idx="10806">1</cx:pt>
          <cx:pt idx="10807">1</cx:pt>
          <cx:pt idx="10808">1</cx:pt>
          <cx:pt idx="10809">1</cx:pt>
          <cx:pt idx="10810">1</cx:pt>
          <cx:pt idx="10811">1</cx:pt>
          <cx:pt idx="10812">1</cx:pt>
          <cx:pt idx="10813">1</cx:pt>
          <cx:pt idx="10814">1</cx:pt>
          <cx:pt idx="10815">1</cx:pt>
          <cx:pt idx="10816">1</cx:pt>
          <cx:pt idx="10817">1</cx:pt>
          <cx:pt idx="10818">1</cx:pt>
          <cx:pt idx="10819">1</cx:pt>
          <cx:pt idx="10820">1</cx:pt>
          <cx:pt idx="10821">1</cx:pt>
          <cx:pt idx="10822">1</cx:pt>
          <cx:pt idx="10823">1</cx:pt>
          <cx:pt idx="10824">1</cx:pt>
          <cx:pt idx="10825">1</cx:pt>
          <cx:pt idx="10826">1</cx:pt>
          <cx:pt idx="10827">1</cx:pt>
          <cx:pt idx="10828">1</cx:pt>
          <cx:pt idx="10829">1</cx:pt>
          <cx:pt idx="10830">1</cx:pt>
          <cx:pt idx="10831">1</cx:pt>
          <cx:pt idx="10832">1</cx:pt>
          <cx:pt idx="10833">1</cx:pt>
          <cx:pt idx="10834">1</cx:pt>
          <cx:pt idx="10835">1</cx:pt>
          <cx:pt idx="10836">1</cx:pt>
          <cx:pt idx="10837">1</cx:pt>
          <cx:pt idx="10838">1</cx:pt>
          <cx:pt idx="10839">3</cx:pt>
          <cx:pt idx="10840">1</cx:pt>
          <cx:pt idx="10841">1</cx:pt>
          <cx:pt idx="10842">1</cx:pt>
          <cx:pt idx="10843">1</cx:pt>
          <cx:pt idx="10844">1</cx:pt>
          <cx:pt idx="10845">1</cx:pt>
          <cx:pt idx="10846">1</cx:pt>
          <cx:pt idx="10847">1</cx:pt>
          <cx:pt idx="10848">1</cx:pt>
          <cx:pt idx="10849">1</cx:pt>
          <cx:pt idx="10850">1</cx:pt>
          <cx:pt idx="10851">1</cx:pt>
          <cx:pt idx="10852">1</cx:pt>
          <cx:pt idx="10853">1</cx:pt>
          <cx:pt idx="10854">1</cx:pt>
          <cx:pt idx="10855">1</cx:pt>
          <cx:pt idx="10856">1</cx:pt>
          <cx:pt idx="10857">1</cx:pt>
          <cx:pt idx="10858">1</cx:pt>
          <cx:pt idx="10859">1</cx:pt>
          <cx:pt idx="10860">1</cx:pt>
          <cx:pt idx="10861">1</cx:pt>
          <cx:pt idx="10862">1</cx:pt>
          <cx:pt idx="10863">1</cx:pt>
          <cx:pt idx="10864">1</cx:pt>
          <cx:pt idx="10865">1</cx:pt>
          <cx:pt idx="10866">1</cx:pt>
          <cx:pt idx="10867">1</cx:pt>
          <cx:pt idx="10868">1</cx:pt>
          <cx:pt idx="10869">1</cx:pt>
          <cx:pt idx="10870">1</cx:pt>
          <cx:pt idx="10871">1</cx:pt>
          <cx:pt idx="10872">1</cx:pt>
          <cx:pt idx="10873">1</cx:pt>
          <cx:pt idx="10874">1</cx:pt>
          <cx:pt idx="10875">1</cx:pt>
          <cx:pt idx="10876">1</cx:pt>
          <cx:pt idx="10877">1</cx:pt>
          <cx:pt idx="10878">1</cx:pt>
          <cx:pt idx="10879">1</cx:pt>
          <cx:pt idx="10880">1</cx:pt>
          <cx:pt idx="10881">1</cx:pt>
          <cx:pt idx="10882">1</cx:pt>
          <cx:pt idx="10883">1</cx:pt>
          <cx:pt idx="10884">1</cx:pt>
          <cx:pt idx="10885">1</cx:pt>
          <cx:pt idx="10886">1</cx:pt>
          <cx:pt idx="10887">1</cx:pt>
          <cx:pt idx="10888">1</cx:pt>
          <cx:pt idx="10889">1</cx:pt>
          <cx:pt idx="10890">1</cx:pt>
          <cx:pt idx="10891">1</cx:pt>
          <cx:pt idx="10892">1</cx:pt>
          <cx:pt idx="10893">1</cx:pt>
          <cx:pt idx="10894">1</cx:pt>
          <cx:pt idx="10895">1</cx:pt>
          <cx:pt idx="10896">1</cx:pt>
          <cx:pt idx="10897">1</cx:pt>
          <cx:pt idx="10898">1</cx:pt>
          <cx:pt idx="10899">1</cx:pt>
          <cx:pt idx="10900">1</cx:pt>
          <cx:pt idx="10901">1</cx:pt>
          <cx:pt idx="10902">1</cx:pt>
          <cx:pt idx="10903">1</cx:pt>
          <cx:pt idx="10904">1</cx:pt>
          <cx:pt idx="10905">1</cx:pt>
          <cx:pt idx="10906">1</cx:pt>
          <cx:pt idx="10907">1</cx:pt>
          <cx:pt idx="10908">1</cx:pt>
          <cx:pt idx="10909">1</cx:pt>
          <cx:pt idx="10910">1</cx:pt>
          <cx:pt idx="10911">1</cx:pt>
          <cx:pt idx="10912">1</cx:pt>
          <cx:pt idx="10913">3</cx:pt>
          <cx:pt idx="10914">1</cx:pt>
          <cx:pt idx="10915">1</cx:pt>
          <cx:pt idx="10916">1</cx:pt>
          <cx:pt idx="10917">1</cx:pt>
          <cx:pt idx="10918">1</cx:pt>
          <cx:pt idx="10919">1</cx:pt>
          <cx:pt idx="10920">1</cx:pt>
          <cx:pt idx="10921">1</cx:pt>
          <cx:pt idx="10922">1</cx:pt>
          <cx:pt idx="10923">1</cx:pt>
          <cx:pt idx="10924">3</cx:pt>
          <cx:pt idx="10925">1</cx:pt>
          <cx:pt idx="10926">1</cx:pt>
          <cx:pt idx="10927">1</cx:pt>
          <cx:pt idx="10928">1</cx:pt>
          <cx:pt idx="10929">1</cx:pt>
          <cx:pt idx="10930">1</cx:pt>
          <cx:pt idx="10931">1</cx:pt>
          <cx:pt idx="10932">1</cx:pt>
          <cx:pt idx="10933">1</cx:pt>
          <cx:pt idx="10934">1</cx:pt>
          <cx:pt idx="10935">1</cx:pt>
          <cx:pt idx="10936">1</cx:pt>
          <cx:pt idx="10937">1</cx:pt>
          <cx:pt idx="10938">1</cx:pt>
          <cx:pt idx="10939">1</cx:pt>
          <cx:pt idx="10940">1</cx:pt>
          <cx:pt idx="10941">1</cx:pt>
          <cx:pt idx="10942">1</cx:pt>
          <cx:pt idx="10943">1</cx:pt>
          <cx:pt idx="10944">1</cx:pt>
          <cx:pt idx="10945">1</cx:pt>
          <cx:pt idx="10946">1</cx:pt>
          <cx:pt idx="10947">1</cx:pt>
          <cx:pt idx="10948">1</cx:pt>
          <cx:pt idx="10949">1</cx:pt>
          <cx:pt idx="10950">1</cx:pt>
          <cx:pt idx="10951">1</cx:pt>
          <cx:pt idx="10952">1</cx:pt>
          <cx:pt idx="10953">1</cx:pt>
          <cx:pt idx="10954">1</cx:pt>
          <cx:pt idx="10955">1</cx:pt>
          <cx:pt idx="10956">1</cx:pt>
          <cx:pt idx="10957">1</cx:pt>
          <cx:pt idx="10958">1</cx:pt>
          <cx:pt idx="10959">1</cx:pt>
          <cx:pt idx="10960">1</cx:pt>
          <cx:pt idx="10961">1</cx:pt>
          <cx:pt idx="10962">1</cx:pt>
          <cx:pt idx="10963">1</cx:pt>
          <cx:pt idx="10964">1</cx:pt>
          <cx:pt idx="10965">1</cx:pt>
          <cx:pt idx="10966">1</cx:pt>
          <cx:pt idx="10967">1</cx:pt>
          <cx:pt idx="10968">1</cx:pt>
          <cx:pt idx="10969">1</cx:pt>
          <cx:pt idx="10970">1</cx:pt>
          <cx:pt idx="10971">1</cx:pt>
          <cx:pt idx="10972">1</cx:pt>
          <cx:pt idx="10973">1</cx:pt>
          <cx:pt idx="10974">1</cx:pt>
          <cx:pt idx="10975">1</cx:pt>
          <cx:pt idx="10976">1</cx:pt>
          <cx:pt idx="10977">1</cx:pt>
          <cx:pt idx="10978">1</cx:pt>
          <cx:pt idx="10979">1</cx:pt>
          <cx:pt idx="10980">1</cx:pt>
          <cx:pt idx="10981">1</cx:pt>
          <cx:pt idx="10982">1</cx:pt>
          <cx:pt idx="10983">1</cx:pt>
          <cx:pt idx="10984">1</cx:pt>
          <cx:pt idx="10985">1</cx:pt>
          <cx:pt idx="10986">1</cx:pt>
          <cx:pt idx="10987">1</cx:pt>
          <cx:pt idx="10988">1</cx:pt>
          <cx:pt idx="10989">1</cx:pt>
          <cx:pt idx="10990">1</cx:pt>
          <cx:pt idx="10991">1</cx:pt>
          <cx:pt idx="10992">1</cx:pt>
          <cx:pt idx="10993">1</cx:pt>
          <cx:pt idx="10994">1</cx:pt>
          <cx:pt idx="10995">1</cx:pt>
          <cx:pt idx="10996">1</cx:pt>
          <cx:pt idx="10997">1</cx:pt>
          <cx:pt idx="10998">1</cx:pt>
          <cx:pt idx="10999">1</cx:pt>
          <cx:pt idx="11000">1</cx:pt>
          <cx:pt idx="11001">1</cx:pt>
          <cx:pt idx="11002">1</cx:pt>
          <cx:pt idx="11003">1</cx:pt>
          <cx:pt idx="11004">1</cx:pt>
          <cx:pt idx="11005">1</cx:pt>
          <cx:pt idx="11006">1</cx:pt>
          <cx:pt idx="11007">1</cx:pt>
          <cx:pt idx="11008">1</cx:pt>
          <cx:pt idx="11009">1</cx:pt>
          <cx:pt idx="11010">1</cx:pt>
          <cx:pt idx="11011">1</cx:pt>
          <cx:pt idx="11012">1</cx:pt>
          <cx:pt idx="11013">1</cx:pt>
          <cx:pt idx="11014">1</cx:pt>
          <cx:pt idx="11015">1</cx:pt>
          <cx:pt idx="11016">1</cx:pt>
          <cx:pt idx="11017">1</cx:pt>
          <cx:pt idx="11018">1</cx:pt>
          <cx:pt idx="11019">1</cx:pt>
          <cx:pt idx="11020">1</cx:pt>
          <cx:pt idx="11021">1</cx:pt>
          <cx:pt idx="11022">1</cx:pt>
          <cx:pt idx="11023">1</cx:pt>
          <cx:pt idx="11024">1</cx:pt>
          <cx:pt idx="11025">1</cx:pt>
          <cx:pt idx="11026">1</cx:pt>
          <cx:pt idx="11027">1</cx:pt>
          <cx:pt idx="11028">1</cx:pt>
          <cx:pt idx="11029">1</cx:pt>
          <cx:pt idx="11030">1</cx:pt>
          <cx:pt idx="11031">1</cx:pt>
          <cx:pt idx="11032">1</cx:pt>
          <cx:pt idx="11033">1</cx:pt>
          <cx:pt idx="11034">1</cx:pt>
          <cx:pt idx="11035">1</cx:pt>
          <cx:pt idx="11036">1</cx:pt>
          <cx:pt idx="11037">1</cx:pt>
          <cx:pt idx="11038">1</cx:pt>
          <cx:pt idx="11039">1</cx:pt>
          <cx:pt idx="11040">1</cx:pt>
          <cx:pt idx="11041">3</cx:pt>
          <cx:pt idx="11042">1</cx:pt>
          <cx:pt idx="11043">1</cx:pt>
          <cx:pt idx="11044">1</cx:pt>
          <cx:pt idx="11045">1</cx:pt>
          <cx:pt idx="11046">1</cx:pt>
          <cx:pt idx="11047">1</cx:pt>
          <cx:pt idx="11048">1</cx:pt>
          <cx:pt idx="11049">1</cx:pt>
          <cx:pt idx="11050">1</cx:pt>
          <cx:pt idx="11051">1</cx:pt>
          <cx:pt idx="11052">1</cx:pt>
          <cx:pt idx="11053">1</cx:pt>
          <cx:pt idx="11054">1</cx:pt>
          <cx:pt idx="11055">1</cx:pt>
          <cx:pt idx="11056">1</cx:pt>
          <cx:pt idx="11057">1</cx:pt>
          <cx:pt idx="11058">1</cx:pt>
          <cx:pt idx="11059">1</cx:pt>
          <cx:pt idx="11060">1</cx:pt>
          <cx:pt idx="11061">1</cx:pt>
          <cx:pt idx="11062">1</cx:pt>
          <cx:pt idx="11063">1</cx:pt>
          <cx:pt idx="11064">1</cx:pt>
          <cx:pt idx="11065">1</cx:pt>
          <cx:pt idx="11066">1</cx:pt>
          <cx:pt idx="11067">1</cx:pt>
          <cx:pt idx="11068">1</cx:pt>
          <cx:pt idx="11069">1</cx:pt>
          <cx:pt idx="11070">1</cx:pt>
          <cx:pt idx="11071">1</cx:pt>
          <cx:pt idx="11072">1</cx:pt>
          <cx:pt idx="11073">1</cx:pt>
          <cx:pt idx="11074">1</cx:pt>
          <cx:pt idx="11075">1</cx:pt>
          <cx:pt idx="11076">1</cx:pt>
          <cx:pt idx="11077">1</cx:pt>
          <cx:pt idx="11078">1</cx:pt>
          <cx:pt idx="11079">1</cx:pt>
          <cx:pt idx="11080">1</cx:pt>
          <cx:pt idx="11081">1</cx:pt>
          <cx:pt idx="11082">1</cx:pt>
          <cx:pt idx="11083">1</cx:pt>
          <cx:pt idx="11084">1</cx:pt>
          <cx:pt idx="11085">1</cx:pt>
          <cx:pt idx="11086">1</cx:pt>
          <cx:pt idx="11087">1</cx:pt>
          <cx:pt idx="11088">1</cx:pt>
          <cx:pt idx="11089">1</cx:pt>
          <cx:pt idx="11090">1</cx:pt>
          <cx:pt idx="11091">1</cx:pt>
          <cx:pt idx="11092">1</cx:pt>
          <cx:pt idx="11093">3</cx:pt>
          <cx:pt idx="11094">1</cx:pt>
          <cx:pt idx="11095">1</cx:pt>
          <cx:pt idx="11096">1</cx:pt>
          <cx:pt idx="11097">1</cx:pt>
          <cx:pt idx="11098">1</cx:pt>
          <cx:pt idx="11099">1</cx:pt>
          <cx:pt idx="11100">1</cx:pt>
          <cx:pt idx="11101">1</cx:pt>
          <cx:pt idx="11102">1</cx:pt>
          <cx:pt idx="11103">1</cx:pt>
          <cx:pt idx="11104">1</cx:pt>
          <cx:pt idx="11105">1</cx:pt>
          <cx:pt idx="11106">1</cx:pt>
          <cx:pt idx="11107">1</cx:pt>
          <cx:pt idx="11108">1</cx:pt>
          <cx:pt idx="11109">1</cx:pt>
          <cx:pt idx="11110">1</cx:pt>
          <cx:pt idx="11111">1</cx:pt>
          <cx:pt idx="11112">1</cx:pt>
          <cx:pt idx="11113">1</cx:pt>
          <cx:pt idx="11114">1</cx:pt>
          <cx:pt idx="11115">1</cx:pt>
          <cx:pt idx="11116">1</cx:pt>
          <cx:pt idx="11117">3</cx:pt>
          <cx:pt idx="11118">1</cx:pt>
          <cx:pt idx="11119">1</cx:pt>
          <cx:pt idx="11120">1</cx:pt>
          <cx:pt idx="11121">1</cx:pt>
          <cx:pt idx="11122">1</cx:pt>
          <cx:pt idx="11123">1</cx:pt>
          <cx:pt idx="11124">1</cx:pt>
          <cx:pt idx="11125">1</cx:pt>
          <cx:pt idx="11126">1</cx:pt>
          <cx:pt idx="11127">1</cx:pt>
          <cx:pt idx="11128">3</cx:pt>
          <cx:pt idx="11129">1</cx:pt>
          <cx:pt idx="11130">1</cx:pt>
          <cx:pt idx="11131">1</cx:pt>
          <cx:pt idx="11132">1</cx:pt>
          <cx:pt idx="11133">1</cx:pt>
          <cx:pt idx="11134">1</cx:pt>
          <cx:pt idx="11135">1</cx:pt>
          <cx:pt idx="11136">1</cx:pt>
          <cx:pt idx="11137">1</cx:pt>
          <cx:pt idx="11138">1</cx:pt>
          <cx:pt idx="11139">1</cx:pt>
          <cx:pt idx="11140">1</cx:pt>
          <cx:pt idx="11141">1</cx:pt>
          <cx:pt idx="11142">1</cx:pt>
          <cx:pt idx="11143">1</cx:pt>
          <cx:pt idx="11144">1</cx:pt>
          <cx:pt idx="11145">1</cx:pt>
          <cx:pt idx="11146">1</cx:pt>
          <cx:pt idx="11147">3</cx:pt>
          <cx:pt idx="11148">1</cx:pt>
          <cx:pt idx="11149">1</cx:pt>
          <cx:pt idx="11150">1</cx:pt>
          <cx:pt idx="11151">3</cx:pt>
          <cx:pt idx="11152">1</cx:pt>
          <cx:pt idx="11153">1</cx:pt>
          <cx:pt idx="11154">1</cx:pt>
          <cx:pt idx="11155">1</cx:pt>
          <cx:pt idx="11156">3</cx:pt>
          <cx:pt idx="11157">1</cx:pt>
          <cx:pt idx="11158">1</cx:pt>
          <cx:pt idx="11159">1</cx:pt>
          <cx:pt idx="11160">1</cx:pt>
          <cx:pt idx="11161">1</cx:pt>
          <cx:pt idx="11162">1</cx:pt>
          <cx:pt idx="11163">1</cx:pt>
          <cx:pt idx="11164">1</cx:pt>
          <cx:pt idx="11165">3</cx:pt>
          <cx:pt idx="11166">1</cx:pt>
          <cx:pt idx="11167">1</cx:pt>
          <cx:pt idx="11168">1</cx:pt>
          <cx:pt idx="11169">1</cx:pt>
          <cx:pt idx="11170">1</cx:pt>
          <cx:pt idx="11171">1</cx:pt>
          <cx:pt idx="11172">1</cx:pt>
          <cx:pt idx="11173">1</cx:pt>
          <cx:pt idx="11174">1</cx:pt>
          <cx:pt idx="11175">1</cx:pt>
          <cx:pt idx="11176">3</cx:pt>
          <cx:pt idx="11177">3</cx:pt>
          <cx:pt idx="11178">1</cx:pt>
          <cx:pt idx="11179">1</cx:pt>
          <cx:pt idx="11180">1</cx:pt>
          <cx:pt idx="11181">1</cx:pt>
          <cx:pt idx="11182">1</cx:pt>
          <cx:pt idx="11183">1</cx:pt>
          <cx:pt idx="11184">1</cx:pt>
          <cx:pt idx="11185">1</cx:pt>
          <cx:pt idx="11186">1</cx:pt>
          <cx:pt idx="11187">1</cx:pt>
          <cx:pt idx="11188">1</cx:pt>
          <cx:pt idx="11189">1</cx:pt>
          <cx:pt idx="11190">1</cx:pt>
          <cx:pt idx="11191">1</cx:pt>
          <cx:pt idx="11192">1</cx:pt>
          <cx:pt idx="11193">1</cx:pt>
          <cx:pt idx="11194">1</cx:pt>
          <cx:pt idx="11195">1</cx:pt>
          <cx:pt idx="11196">1</cx:pt>
          <cx:pt idx="11197">1</cx:pt>
          <cx:pt idx="11198">1</cx:pt>
          <cx:pt idx="11199">1</cx:pt>
          <cx:pt idx="11200">1</cx:pt>
          <cx:pt idx="11201">1</cx:pt>
          <cx:pt idx="11202">1</cx:pt>
          <cx:pt idx="11203">1</cx:pt>
          <cx:pt idx="11204">1</cx:pt>
          <cx:pt idx="11205">1</cx:pt>
          <cx:pt idx="11206">1</cx:pt>
          <cx:pt idx="11207">1</cx:pt>
          <cx:pt idx="11208">1</cx:pt>
          <cx:pt idx="11209">1</cx:pt>
          <cx:pt idx="11210">1</cx:pt>
          <cx:pt idx="11211">1</cx:pt>
          <cx:pt idx="11212">1</cx:pt>
          <cx:pt idx="11213">1</cx:pt>
          <cx:pt idx="11214">1</cx:pt>
          <cx:pt idx="11215">1</cx:pt>
          <cx:pt idx="11216">1</cx:pt>
          <cx:pt idx="11217">1</cx:pt>
          <cx:pt idx="11218">1</cx:pt>
          <cx:pt idx="11219">1</cx:pt>
          <cx:pt idx="11220">1</cx:pt>
          <cx:pt idx="11221">1</cx:pt>
          <cx:pt idx="11222">1</cx:pt>
          <cx:pt idx="11223">1</cx:pt>
          <cx:pt idx="11224">1</cx:pt>
          <cx:pt idx="11225">3</cx:pt>
          <cx:pt idx="11226">1</cx:pt>
          <cx:pt idx="11227">1</cx:pt>
          <cx:pt idx="11228">1</cx:pt>
          <cx:pt idx="11229">1</cx:pt>
          <cx:pt idx="11230">1</cx:pt>
          <cx:pt idx="11231">3</cx:pt>
          <cx:pt idx="11232">1</cx:pt>
          <cx:pt idx="11233">1</cx:pt>
          <cx:pt idx="11234">1</cx:pt>
          <cx:pt idx="11235">1</cx:pt>
          <cx:pt idx="11236">1</cx:pt>
          <cx:pt idx="11237">1</cx:pt>
          <cx:pt idx="11238">1</cx:pt>
          <cx:pt idx="11239">1</cx:pt>
          <cx:pt idx="11240">1</cx:pt>
          <cx:pt idx="11241">1</cx:pt>
          <cx:pt idx="11242">1</cx:pt>
          <cx:pt idx="11243">1</cx:pt>
          <cx:pt idx="11244">1</cx:pt>
          <cx:pt idx="11245">1</cx:pt>
          <cx:pt idx="11246">1</cx:pt>
          <cx:pt idx="11247">1</cx:pt>
          <cx:pt idx="11248">1</cx:pt>
          <cx:pt idx="11249">1</cx:pt>
          <cx:pt idx="11250">1</cx:pt>
          <cx:pt idx="11251">1</cx:pt>
          <cx:pt idx="11252">1</cx:pt>
          <cx:pt idx="11253">1</cx:pt>
          <cx:pt idx="11254">1</cx:pt>
          <cx:pt idx="11255">1</cx:pt>
          <cx:pt idx="11256">1</cx:pt>
          <cx:pt idx="11257">1</cx:pt>
          <cx:pt idx="11258">1</cx:pt>
          <cx:pt idx="11259">1</cx:pt>
          <cx:pt idx="11260">1</cx:pt>
          <cx:pt idx="11261">1</cx:pt>
          <cx:pt idx="11262">1</cx:pt>
          <cx:pt idx="11263">1</cx:pt>
          <cx:pt idx="11264">1</cx:pt>
          <cx:pt idx="11265">1</cx:pt>
          <cx:pt idx="11266">1</cx:pt>
          <cx:pt idx="11267">1</cx:pt>
          <cx:pt idx="11268">1</cx:pt>
          <cx:pt idx="11269">1</cx:pt>
          <cx:pt idx="11270">1</cx:pt>
          <cx:pt idx="11271">1</cx:pt>
          <cx:pt idx="11272">1</cx:pt>
          <cx:pt idx="11273">1</cx:pt>
          <cx:pt idx="11274">1</cx:pt>
          <cx:pt idx="11275">1</cx:pt>
          <cx:pt idx="11276">1</cx:pt>
          <cx:pt idx="11277">1</cx:pt>
          <cx:pt idx="11278">1</cx:pt>
          <cx:pt idx="11279">1</cx:pt>
          <cx:pt idx="11280">1</cx:pt>
          <cx:pt idx="11281">1</cx:pt>
          <cx:pt idx="11282">1</cx:pt>
          <cx:pt idx="11283">1</cx:pt>
          <cx:pt idx="11284">1</cx:pt>
          <cx:pt idx="11285">1</cx:pt>
          <cx:pt idx="11286">1</cx:pt>
          <cx:pt idx="11287">3</cx:pt>
          <cx:pt idx="11288">1</cx:pt>
          <cx:pt idx="11289">1</cx:pt>
          <cx:pt idx="11290">1</cx:pt>
          <cx:pt idx="11291">1</cx:pt>
          <cx:pt idx="11292">1</cx:pt>
          <cx:pt idx="11293">1</cx:pt>
          <cx:pt idx="11294">1</cx:pt>
          <cx:pt idx="11295">1</cx:pt>
          <cx:pt idx="11296">1</cx:pt>
          <cx:pt idx="11297">1</cx:pt>
          <cx:pt idx="11298">1</cx:pt>
          <cx:pt idx="11299">1</cx:pt>
          <cx:pt idx="11300">1</cx:pt>
          <cx:pt idx="11301">1</cx:pt>
          <cx:pt idx="11302">1</cx:pt>
          <cx:pt idx="11303">1</cx:pt>
          <cx:pt idx="11304">1</cx:pt>
          <cx:pt idx="11305">1</cx:pt>
          <cx:pt idx="11306">3</cx:pt>
          <cx:pt idx="11307">1</cx:pt>
          <cx:pt idx="11308">1</cx:pt>
          <cx:pt idx="11309">3</cx:pt>
          <cx:pt idx="11310">1</cx:pt>
          <cx:pt idx="11311">1</cx:pt>
          <cx:pt idx="11312">1</cx:pt>
          <cx:pt idx="11313">1</cx:pt>
          <cx:pt idx="11314">1</cx:pt>
          <cx:pt idx="11315">1</cx:pt>
          <cx:pt idx="11316">1</cx:pt>
          <cx:pt idx="11317">1</cx:pt>
          <cx:pt idx="11318">1</cx:pt>
          <cx:pt idx="11319">1</cx:pt>
          <cx:pt idx="11320">1</cx:pt>
          <cx:pt idx="11321">1</cx:pt>
          <cx:pt idx="11322">1</cx:pt>
          <cx:pt idx="11323">1</cx:pt>
          <cx:pt idx="11324">1</cx:pt>
          <cx:pt idx="11325">1</cx:pt>
          <cx:pt idx="11326">1</cx:pt>
          <cx:pt idx="11327">1</cx:pt>
          <cx:pt idx="11328">1</cx:pt>
          <cx:pt idx="11329">1</cx:pt>
          <cx:pt idx="11330">1</cx:pt>
          <cx:pt idx="11331">1</cx:pt>
          <cx:pt idx="11332">1</cx:pt>
          <cx:pt idx="11333">1</cx:pt>
          <cx:pt idx="11334">1</cx:pt>
          <cx:pt idx="11335">1</cx:pt>
          <cx:pt idx="11336">1</cx:pt>
          <cx:pt idx="11337">1</cx:pt>
          <cx:pt idx="11338">1</cx:pt>
          <cx:pt idx="11339">1</cx:pt>
          <cx:pt idx="11340">1</cx:pt>
          <cx:pt idx="11341">1</cx:pt>
          <cx:pt idx="11342">1</cx:pt>
          <cx:pt idx="11343">1</cx:pt>
          <cx:pt idx="11344">1</cx:pt>
          <cx:pt idx="11345">1</cx:pt>
          <cx:pt idx="11346">1</cx:pt>
          <cx:pt idx="11347">1</cx:pt>
          <cx:pt idx="11348">1</cx:pt>
          <cx:pt idx="11349">1</cx:pt>
          <cx:pt idx="11350">1</cx:pt>
          <cx:pt idx="11351">1</cx:pt>
          <cx:pt idx="11352">1</cx:pt>
          <cx:pt idx="11353">1</cx:pt>
          <cx:pt idx="11354">1</cx:pt>
          <cx:pt idx="11355">1</cx:pt>
          <cx:pt idx="11356">1</cx:pt>
          <cx:pt idx="11357">1</cx:pt>
          <cx:pt idx="11358">1</cx:pt>
          <cx:pt idx="11359">1</cx:pt>
          <cx:pt idx="11360">1</cx:pt>
          <cx:pt idx="11361">1</cx:pt>
          <cx:pt idx="11362">1</cx:pt>
          <cx:pt idx="11363">1</cx:pt>
          <cx:pt idx="11364">1</cx:pt>
          <cx:pt idx="11365">1</cx:pt>
          <cx:pt idx="11366">1</cx:pt>
          <cx:pt idx="11367">1</cx:pt>
          <cx:pt idx="11368">1</cx:pt>
          <cx:pt idx="11369">1</cx:pt>
          <cx:pt idx="11370">1</cx:pt>
          <cx:pt idx="11371">1</cx:pt>
          <cx:pt idx="11372">1</cx:pt>
          <cx:pt idx="11373">1</cx:pt>
          <cx:pt idx="11374">1</cx:pt>
          <cx:pt idx="11375">1</cx:pt>
          <cx:pt idx="11376">1</cx:pt>
          <cx:pt idx="11377">1</cx:pt>
          <cx:pt idx="11378">1</cx:pt>
          <cx:pt idx="11379">1</cx:pt>
          <cx:pt idx="11380">1</cx:pt>
          <cx:pt idx="11381">1</cx:pt>
          <cx:pt idx="11382">1</cx:pt>
          <cx:pt idx="11383">1</cx:pt>
          <cx:pt idx="11384">1</cx:pt>
          <cx:pt idx="11385">1</cx:pt>
          <cx:pt idx="11386">1</cx:pt>
          <cx:pt idx="11387">1</cx:pt>
          <cx:pt idx="11388">1</cx:pt>
          <cx:pt idx="11389">1</cx:pt>
          <cx:pt idx="11390">1</cx:pt>
          <cx:pt idx="11391">1</cx:pt>
          <cx:pt idx="11392">1</cx:pt>
          <cx:pt idx="11393">1</cx:pt>
          <cx:pt idx="11394">1</cx:pt>
          <cx:pt idx="11395">1</cx:pt>
          <cx:pt idx="11396">1</cx:pt>
          <cx:pt idx="11397">1</cx:pt>
          <cx:pt idx="11398">1</cx:pt>
          <cx:pt idx="11399">1</cx:pt>
          <cx:pt idx="11400">1</cx:pt>
          <cx:pt idx="11401">1</cx:pt>
          <cx:pt idx="11402">1</cx:pt>
          <cx:pt idx="11403">1</cx:pt>
          <cx:pt idx="11404">1</cx:pt>
          <cx:pt idx="11405">1</cx:pt>
          <cx:pt idx="11406">1</cx:pt>
          <cx:pt idx="11407">1</cx:pt>
          <cx:pt idx="11408">1</cx:pt>
          <cx:pt idx="11409">1</cx:pt>
          <cx:pt idx="11410">1</cx:pt>
          <cx:pt idx="11411">1</cx:pt>
          <cx:pt idx="11412">1</cx:pt>
          <cx:pt idx="11413">1</cx:pt>
          <cx:pt idx="11414">1</cx:pt>
          <cx:pt idx="11415">1</cx:pt>
          <cx:pt idx="11416">1</cx:pt>
          <cx:pt idx="11417">1</cx:pt>
          <cx:pt idx="11418">1</cx:pt>
          <cx:pt idx="11419">1</cx:pt>
          <cx:pt idx="11420">1</cx:pt>
          <cx:pt idx="11421">1</cx:pt>
          <cx:pt idx="11422">1</cx:pt>
          <cx:pt idx="11423">1</cx:pt>
          <cx:pt idx="11424">1</cx:pt>
          <cx:pt idx="11425">1</cx:pt>
          <cx:pt idx="11426">1</cx:pt>
          <cx:pt idx="11427">1</cx:pt>
          <cx:pt idx="11428">1</cx:pt>
          <cx:pt idx="11429">1</cx:pt>
          <cx:pt idx="11430">1</cx:pt>
          <cx:pt idx="11431">1</cx:pt>
          <cx:pt idx="11432">1</cx:pt>
          <cx:pt idx="11433">1</cx:pt>
          <cx:pt idx="11434">1</cx:pt>
          <cx:pt idx="11435">1</cx:pt>
          <cx:pt idx="11436">1</cx:pt>
          <cx:pt idx="11437">1</cx:pt>
          <cx:pt idx="11438">1</cx:pt>
          <cx:pt idx="11439">1</cx:pt>
          <cx:pt idx="11440">1</cx:pt>
          <cx:pt idx="11441">1</cx:pt>
          <cx:pt idx="11442">3</cx:pt>
          <cx:pt idx="11443">1</cx:pt>
          <cx:pt idx="11444">1</cx:pt>
          <cx:pt idx="11445">1</cx:pt>
          <cx:pt idx="11446">1</cx:pt>
          <cx:pt idx="11447">1</cx:pt>
          <cx:pt idx="11448">1</cx:pt>
          <cx:pt idx="11449">1</cx:pt>
          <cx:pt idx="11450">1</cx:pt>
          <cx:pt idx="11451">1</cx:pt>
          <cx:pt idx="11452">1</cx:pt>
          <cx:pt idx="11453">1</cx:pt>
          <cx:pt idx="11454">1</cx:pt>
          <cx:pt idx="11455">1</cx:pt>
          <cx:pt idx="11456">3</cx:pt>
          <cx:pt idx="11457">1</cx:pt>
          <cx:pt idx="11458">1</cx:pt>
          <cx:pt idx="11459">3</cx:pt>
          <cx:pt idx="11460">1</cx:pt>
          <cx:pt idx="11461">1</cx:pt>
          <cx:pt idx="11462">1</cx:pt>
          <cx:pt idx="11463">1</cx:pt>
          <cx:pt idx="11464">1</cx:pt>
          <cx:pt idx="11465">1</cx:pt>
          <cx:pt idx="11466">1</cx:pt>
          <cx:pt idx="11467">1</cx:pt>
          <cx:pt idx="11468">1</cx:pt>
          <cx:pt idx="11469">1</cx:pt>
          <cx:pt idx="11470">1</cx:pt>
          <cx:pt idx="11471">1</cx:pt>
          <cx:pt idx="11472">1</cx:pt>
          <cx:pt idx="11473">1</cx:pt>
          <cx:pt idx="11474">1</cx:pt>
          <cx:pt idx="11475">1</cx:pt>
          <cx:pt idx="11476">1</cx:pt>
          <cx:pt idx="11477">1</cx:pt>
          <cx:pt idx="11478">1</cx:pt>
          <cx:pt idx="11479">1</cx:pt>
          <cx:pt idx="11480">1</cx:pt>
          <cx:pt idx="11481">1</cx:pt>
          <cx:pt idx="11482">1</cx:pt>
          <cx:pt idx="11483">1</cx:pt>
          <cx:pt idx="11484">1</cx:pt>
          <cx:pt idx="11485">1</cx:pt>
          <cx:pt idx="11486">1</cx:pt>
          <cx:pt idx="11487">1</cx:pt>
          <cx:pt idx="11488">1</cx:pt>
          <cx:pt idx="11489">1</cx:pt>
          <cx:pt idx="11490">1</cx:pt>
          <cx:pt idx="11491">1</cx:pt>
          <cx:pt idx="11492">1</cx:pt>
          <cx:pt idx="11493">1</cx:pt>
          <cx:pt idx="11494">1</cx:pt>
          <cx:pt idx="11495">1</cx:pt>
          <cx:pt idx="11496">1</cx:pt>
          <cx:pt idx="11497">1</cx:pt>
          <cx:pt idx="11498">1</cx:pt>
          <cx:pt idx="11499">1</cx:pt>
          <cx:pt idx="11500">1</cx:pt>
          <cx:pt idx="11501">1</cx:pt>
          <cx:pt idx="11502">3</cx:pt>
          <cx:pt idx="11503">1</cx:pt>
          <cx:pt idx="11504">1</cx:pt>
          <cx:pt idx="11505">1</cx:pt>
          <cx:pt idx="11506">1</cx:pt>
          <cx:pt idx="11507">1</cx:pt>
          <cx:pt idx="11508">1</cx:pt>
          <cx:pt idx="11509">1</cx:pt>
          <cx:pt idx="11510">1</cx:pt>
          <cx:pt idx="11511">1</cx:pt>
          <cx:pt idx="11512">1</cx:pt>
          <cx:pt idx="11513">1</cx:pt>
          <cx:pt idx="11514">1</cx:pt>
          <cx:pt idx="11515">1</cx:pt>
          <cx:pt idx="11516">1</cx:pt>
          <cx:pt idx="11517">1</cx:pt>
          <cx:pt idx="11518">1</cx:pt>
          <cx:pt idx="11519">1</cx:pt>
          <cx:pt idx="11520">1</cx:pt>
          <cx:pt idx="11521">1</cx:pt>
          <cx:pt idx="11522">1</cx:pt>
          <cx:pt idx="11523">3</cx:pt>
          <cx:pt idx="11524">1</cx:pt>
          <cx:pt idx="11525">1</cx:pt>
          <cx:pt idx="11526">1</cx:pt>
          <cx:pt idx="11527">1</cx:pt>
          <cx:pt idx="11528">1</cx:pt>
          <cx:pt idx="11529">1</cx:pt>
          <cx:pt idx="11530">1</cx:pt>
          <cx:pt idx="11531">1</cx:pt>
          <cx:pt idx="11532">1</cx:pt>
          <cx:pt idx="11533">1</cx:pt>
          <cx:pt idx="11534">3</cx:pt>
          <cx:pt idx="11535">1</cx:pt>
          <cx:pt idx="11536">1</cx:pt>
          <cx:pt idx="11537">1</cx:pt>
          <cx:pt idx="11538">1</cx:pt>
          <cx:pt idx="11539">1</cx:pt>
          <cx:pt idx="11540">1</cx:pt>
          <cx:pt idx="11541">1</cx:pt>
          <cx:pt idx="11542">1</cx:pt>
          <cx:pt idx="11543">1</cx:pt>
          <cx:pt idx="11544">1</cx:pt>
          <cx:pt idx="11545">1</cx:pt>
          <cx:pt idx="11546">1</cx:pt>
          <cx:pt idx="11547">1</cx:pt>
          <cx:pt idx="11548">1</cx:pt>
          <cx:pt idx="11549">1</cx:pt>
          <cx:pt idx="11550">1</cx:pt>
          <cx:pt idx="11551">1</cx:pt>
          <cx:pt idx="11552">1</cx:pt>
          <cx:pt idx="11553">1</cx:pt>
          <cx:pt idx="11554">1</cx:pt>
          <cx:pt idx="11555">3</cx:pt>
          <cx:pt idx="11556">1</cx:pt>
          <cx:pt idx="11557">1</cx:pt>
          <cx:pt idx="11558">1</cx:pt>
          <cx:pt idx="11559">1</cx:pt>
          <cx:pt idx="11560">1</cx:pt>
          <cx:pt idx="11561">1</cx:pt>
          <cx:pt idx="11562">1</cx:pt>
          <cx:pt idx="11563">1</cx:pt>
          <cx:pt idx="11564">1</cx:pt>
          <cx:pt idx="11565">1</cx:pt>
          <cx:pt idx="11566">1</cx:pt>
          <cx:pt idx="11567">1</cx:pt>
          <cx:pt idx="11568">1</cx:pt>
          <cx:pt idx="11569">1</cx:pt>
          <cx:pt idx="11570">1</cx:pt>
          <cx:pt idx="11571">1</cx:pt>
          <cx:pt idx="11572">1</cx:pt>
          <cx:pt idx="11573">1</cx:pt>
          <cx:pt idx="11574">1</cx:pt>
          <cx:pt idx="11575">1</cx:pt>
          <cx:pt idx="11576">1</cx:pt>
          <cx:pt idx="11577">1</cx:pt>
          <cx:pt idx="11578">1</cx:pt>
          <cx:pt idx="11579">1</cx:pt>
          <cx:pt idx="11580">1</cx:pt>
          <cx:pt idx="11581">1</cx:pt>
          <cx:pt idx="11582">1</cx:pt>
          <cx:pt idx="11583">1</cx:pt>
          <cx:pt idx="11584">3</cx:pt>
          <cx:pt idx="11585">1</cx:pt>
          <cx:pt idx="11586">1</cx:pt>
          <cx:pt idx="11587">1</cx:pt>
          <cx:pt idx="11588">1</cx:pt>
          <cx:pt idx="11589">1</cx:pt>
          <cx:pt idx="11590">1</cx:pt>
          <cx:pt idx="11591">1</cx:pt>
          <cx:pt idx="11592">1</cx:pt>
          <cx:pt idx="11593">1</cx:pt>
          <cx:pt idx="11594">1</cx:pt>
          <cx:pt idx="11595">1</cx:pt>
          <cx:pt idx="11596">1</cx:pt>
          <cx:pt idx="11597">1</cx:pt>
          <cx:pt idx="11598">1</cx:pt>
          <cx:pt idx="11599">1</cx:pt>
          <cx:pt idx="11600">1</cx:pt>
          <cx:pt idx="11601">1</cx:pt>
          <cx:pt idx="11602">1</cx:pt>
          <cx:pt idx="11603">1</cx:pt>
          <cx:pt idx="11604">1</cx:pt>
          <cx:pt idx="11605">1</cx:pt>
          <cx:pt idx="11606">1</cx:pt>
          <cx:pt idx="11607">1</cx:pt>
          <cx:pt idx="11608">1</cx:pt>
          <cx:pt idx="11609">1</cx:pt>
          <cx:pt idx="11610">1</cx:pt>
          <cx:pt idx="11611">1</cx:pt>
          <cx:pt idx="11612">1</cx:pt>
          <cx:pt idx="11613">1</cx:pt>
          <cx:pt idx="11614">1</cx:pt>
          <cx:pt idx="11615">1</cx:pt>
          <cx:pt idx="11616">1</cx:pt>
          <cx:pt idx="11617">1</cx:pt>
          <cx:pt idx="11618">1</cx:pt>
          <cx:pt idx="11619">1</cx:pt>
          <cx:pt idx="11620">1</cx:pt>
          <cx:pt idx="11621">1</cx:pt>
          <cx:pt idx="11622">1</cx:pt>
          <cx:pt idx="11623">1</cx:pt>
          <cx:pt idx="11624">1</cx:pt>
          <cx:pt idx="11625">1</cx:pt>
          <cx:pt idx="11626">1</cx:pt>
          <cx:pt idx="11627">1</cx:pt>
          <cx:pt idx="11628">1</cx:pt>
          <cx:pt idx="11629">1</cx:pt>
          <cx:pt idx="11630">1</cx:pt>
          <cx:pt idx="11631">1</cx:pt>
          <cx:pt idx="11632">1</cx:pt>
          <cx:pt idx="11633">1</cx:pt>
          <cx:pt idx="11634">1</cx:pt>
          <cx:pt idx="11635">1</cx:pt>
          <cx:pt idx="11636">1</cx:pt>
          <cx:pt idx="11637">1</cx:pt>
          <cx:pt idx="11638">1</cx:pt>
          <cx:pt idx="11639">1</cx:pt>
          <cx:pt idx="11640">1</cx:pt>
          <cx:pt idx="11641">1</cx:pt>
          <cx:pt idx="11642">1</cx:pt>
          <cx:pt idx="11643">1</cx:pt>
          <cx:pt idx="11644">1</cx:pt>
          <cx:pt idx="11645">1</cx:pt>
          <cx:pt idx="11646">3</cx:pt>
          <cx:pt idx="11647">3</cx:pt>
          <cx:pt idx="11648">1</cx:pt>
          <cx:pt idx="11649">1</cx:pt>
          <cx:pt idx="11650">1</cx:pt>
          <cx:pt idx="11651">1</cx:pt>
          <cx:pt idx="11652">1</cx:pt>
          <cx:pt idx="11653">1</cx:pt>
          <cx:pt idx="11654">1</cx:pt>
          <cx:pt idx="11655">1</cx:pt>
          <cx:pt idx="11656">1</cx:pt>
          <cx:pt idx="11657">1</cx:pt>
          <cx:pt idx="11658">1</cx:pt>
          <cx:pt idx="11659">3</cx:pt>
          <cx:pt idx="11660">1</cx:pt>
          <cx:pt idx="11661">1</cx:pt>
          <cx:pt idx="11662">1</cx:pt>
          <cx:pt idx="11663">1</cx:pt>
          <cx:pt idx="11664">1</cx:pt>
          <cx:pt idx="11665">1</cx:pt>
          <cx:pt idx="11666">1</cx:pt>
          <cx:pt idx="11667">1</cx:pt>
          <cx:pt idx="11668">1</cx:pt>
          <cx:pt idx="11669">1</cx:pt>
          <cx:pt idx="11670">1</cx:pt>
          <cx:pt idx="11671">1</cx:pt>
          <cx:pt idx="11672">1</cx:pt>
          <cx:pt idx="11673">1</cx:pt>
          <cx:pt idx="11674">1</cx:pt>
          <cx:pt idx="11675">1</cx:pt>
          <cx:pt idx="11676">1</cx:pt>
          <cx:pt idx="11677">3</cx:pt>
          <cx:pt idx="11678">1</cx:pt>
          <cx:pt idx="11679">1</cx:pt>
          <cx:pt idx="11680">1</cx:pt>
          <cx:pt idx="11681">1</cx:pt>
          <cx:pt idx="11682">1</cx:pt>
          <cx:pt idx="11683">1</cx:pt>
          <cx:pt idx="11684">1</cx:pt>
          <cx:pt idx="11685">1</cx:pt>
          <cx:pt idx="11686">1</cx:pt>
          <cx:pt idx="11687">1</cx:pt>
          <cx:pt idx="11688">1</cx:pt>
          <cx:pt idx="11689">3</cx:pt>
          <cx:pt idx="11690">1</cx:pt>
          <cx:pt idx="11691">1</cx:pt>
          <cx:pt idx="11692">1</cx:pt>
          <cx:pt idx="11693">1</cx:pt>
          <cx:pt idx="11694">1</cx:pt>
          <cx:pt idx="11695">1</cx:pt>
          <cx:pt idx="11696">1</cx:pt>
          <cx:pt idx="11697">1</cx:pt>
          <cx:pt idx="11698">1</cx:pt>
          <cx:pt idx="11699">1</cx:pt>
          <cx:pt idx="11700">1</cx:pt>
          <cx:pt idx="11701">1</cx:pt>
          <cx:pt idx="11702">1</cx:pt>
          <cx:pt idx="11703">1</cx:pt>
          <cx:pt idx="11704">1</cx:pt>
          <cx:pt idx="11705">1</cx:pt>
          <cx:pt idx="11706">1</cx:pt>
          <cx:pt idx="11707">1</cx:pt>
          <cx:pt idx="11708">1</cx:pt>
          <cx:pt idx="11709">1</cx:pt>
          <cx:pt idx="11710">1</cx:pt>
          <cx:pt idx="11711">1</cx:pt>
          <cx:pt idx="11712">1</cx:pt>
          <cx:pt idx="11713">1</cx:pt>
          <cx:pt idx="11714">1</cx:pt>
          <cx:pt idx="11715">1</cx:pt>
          <cx:pt idx="11716">1</cx:pt>
          <cx:pt idx="11717">1</cx:pt>
          <cx:pt idx="11718">1</cx:pt>
          <cx:pt idx="11719">1</cx:pt>
          <cx:pt idx="11720">1</cx:pt>
          <cx:pt idx="11721">1</cx:pt>
          <cx:pt idx="11722">1</cx:pt>
          <cx:pt idx="11723">1</cx:pt>
          <cx:pt idx="11724">1</cx:pt>
          <cx:pt idx="11725">1</cx:pt>
          <cx:pt idx="11726">1</cx:pt>
          <cx:pt idx="11727">1</cx:pt>
          <cx:pt idx="11728">1</cx:pt>
          <cx:pt idx="11729">1</cx:pt>
          <cx:pt idx="11730">1</cx:pt>
          <cx:pt idx="11731">1</cx:pt>
          <cx:pt idx="11732">1</cx:pt>
          <cx:pt idx="11733">1</cx:pt>
          <cx:pt idx="11734">1</cx:pt>
          <cx:pt idx="11735">1</cx:pt>
          <cx:pt idx="11736">3</cx:pt>
          <cx:pt idx="11737">1</cx:pt>
          <cx:pt idx="11738">1</cx:pt>
          <cx:pt idx="11739">1</cx:pt>
          <cx:pt idx="11740">1</cx:pt>
          <cx:pt idx="11741">1</cx:pt>
          <cx:pt idx="11742">1</cx:pt>
          <cx:pt idx="11743">1</cx:pt>
          <cx:pt idx="11744">1</cx:pt>
          <cx:pt idx="11745">1</cx:pt>
          <cx:pt idx="11746">1</cx:pt>
          <cx:pt idx="11747">1</cx:pt>
          <cx:pt idx="11748">1</cx:pt>
          <cx:pt idx="11749">1</cx:pt>
          <cx:pt idx="11750">1</cx:pt>
          <cx:pt idx="11751">1</cx:pt>
          <cx:pt idx="11752">1</cx:pt>
          <cx:pt idx="11753">3</cx:pt>
          <cx:pt idx="11754">1</cx:pt>
          <cx:pt idx="11755">1</cx:pt>
          <cx:pt idx="11756">1</cx:pt>
          <cx:pt idx="11757">1</cx:pt>
          <cx:pt idx="11758">1</cx:pt>
          <cx:pt idx="11759">1</cx:pt>
          <cx:pt idx="11760">1</cx:pt>
          <cx:pt idx="11761">1</cx:pt>
          <cx:pt idx="11762">1</cx:pt>
          <cx:pt idx="11763">1</cx:pt>
          <cx:pt idx="11764">1</cx:pt>
          <cx:pt idx="11765">1</cx:pt>
          <cx:pt idx="11766">1</cx:pt>
          <cx:pt idx="11767">1</cx:pt>
          <cx:pt idx="11768">1</cx:pt>
          <cx:pt idx="11769">1</cx:pt>
          <cx:pt idx="11770">1</cx:pt>
          <cx:pt idx="11771">1</cx:pt>
          <cx:pt idx="11772">1</cx:pt>
          <cx:pt idx="11773">3</cx:pt>
          <cx:pt idx="11774">1</cx:pt>
          <cx:pt idx="11775">1</cx:pt>
          <cx:pt idx="11776">1</cx:pt>
          <cx:pt idx="11777">1</cx:pt>
          <cx:pt idx="11778">1</cx:pt>
          <cx:pt idx="11779">1</cx:pt>
          <cx:pt idx="11780">1</cx:pt>
          <cx:pt idx="11781">1</cx:pt>
          <cx:pt idx="11782">1</cx:pt>
          <cx:pt idx="11783">1</cx:pt>
          <cx:pt idx="11784">1</cx:pt>
          <cx:pt idx="11785">1</cx:pt>
          <cx:pt idx="11786">1</cx:pt>
          <cx:pt idx="11787">1</cx:pt>
          <cx:pt idx="11788">1</cx:pt>
          <cx:pt idx="11789">1</cx:pt>
          <cx:pt idx="11790">1</cx:pt>
          <cx:pt idx="11791">1</cx:pt>
          <cx:pt idx="11792">1</cx:pt>
          <cx:pt idx="11793">1</cx:pt>
          <cx:pt idx="11794">1</cx:pt>
          <cx:pt idx="11795">1</cx:pt>
          <cx:pt idx="11796">3</cx:pt>
          <cx:pt idx="11797">1</cx:pt>
          <cx:pt idx="11798">1</cx:pt>
          <cx:pt idx="11799">1</cx:pt>
          <cx:pt idx="11800">1</cx:pt>
          <cx:pt idx="11801">1</cx:pt>
          <cx:pt idx="11802">1</cx:pt>
          <cx:pt idx="11803">1</cx:pt>
          <cx:pt idx="11804">1</cx:pt>
          <cx:pt idx="11805">1</cx:pt>
          <cx:pt idx="11806">1</cx:pt>
          <cx:pt idx="11807">1</cx:pt>
          <cx:pt idx="11808">1</cx:pt>
          <cx:pt idx="11809">1</cx:pt>
          <cx:pt idx="11810">1</cx:pt>
          <cx:pt idx="11811">1</cx:pt>
          <cx:pt idx="11812">1</cx:pt>
          <cx:pt idx="11813">1</cx:pt>
          <cx:pt idx="11814">1</cx:pt>
          <cx:pt idx="11815">1</cx:pt>
          <cx:pt idx="11816">1</cx:pt>
          <cx:pt idx="11817">1</cx:pt>
          <cx:pt idx="11818">1</cx:pt>
          <cx:pt idx="11819">1</cx:pt>
          <cx:pt idx="11820">1</cx:pt>
          <cx:pt idx="11821">3</cx:pt>
          <cx:pt idx="11822">1</cx:pt>
          <cx:pt idx="11823">1</cx:pt>
          <cx:pt idx="11824">1</cx:pt>
          <cx:pt idx="11825">1</cx:pt>
          <cx:pt idx="11826">1</cx:pt>
          <cx:pt idx="11827">1</cx:pt>
          <cx:pt idx="11828">1</cx:pt>
          <cx:pt idx="11829">1</cx:pt>
          <cx:pt idx="11830">1</cx:pt>
          <cx:pt idx="11831">1</cx:pt>
          <cx:pt idx="11832">1</cx:pt>
          <cx:pt idx="11833">1</cx:pt>
          <cx:pt idx="11834">1</cx:pt>
          <cx:pt idx="11835">1</cx:pt>
          <cx:pt idx="11836">1</cx:pt>
          <cx:pt idx="11837">1</cx:pt>
          <cx:pt idx="11838">1</cx:pt>
          <cx:pt idx="11839">1</cx:pt>
          <cx:pt idx="11840">1</cx:pt>
          <cx:pt idx="11841">1</cx:pt>
          <cx:pt idx="11842">1</cx:pt>
          <cx:pt idx="11843">1</cx:pt>
          <cx:pt idx="11844">1</cx:pt>
          <cx:pt idx="11845">1</cx:pt>
          <cx:pt idx="11846">1</cx:pt>
          <cx:pt idx="11847">1</cx:pt>
          <cx:pt idx="11848">1</cx:pt>
          <cx:pt idx="11849">1</cx:pt>
          <cx:pt idx="11850">1</cx:pt>
          <cx:pt idx="11851">1</cx:pt>
          <cx:pt idx="11852">1</cx:pt>
          <cx:pt idx="11853">1</cx:pt>
          <cx:pt idx="11854">1</cx:pt>
          <cx:pt idx="11855">1</cx:pt>
          <cx:pt idx="11856">1</cx:pt>
          <cx:pt idx="11857">1</cx:pt>
          <cx:pt idx="11858">1</cx:pt>
          <cx:pt idx="11859">1</cx:pt>
          <cx:pt idx="11860">1</cx:pt>
          <cx:pt idx="11861">1</cx:pt>
          <cx:pt idx="11862">1</cx:pt>
          <cx:pt idx="11863">1</cx:pt>
          <cx:pt idx="11864">1</cx:pt>
          <cx:pt idx="11865">1</cx:pt>
          <cx:pt idx="11866">1</cx:pt>
          <cx:pt idx="11867">1</cx:pt>
          <cx:pt idx="11868">1</cx:pt>
          <cx:pt idx="11869">1</cx:pt>
          <cx:pt idx="11870">1</cx:pt>
          <cx:pt idx="11871">1</cx:pt>
          <cx:pt idx="11872">1</cx:pt>
          <cx:pt idx="11873">1</cx:pt>
          <cx:pt idx="11874">1</cx:pt>
          <cx:pt idx="11875">1</cx:pt>
          <cx:pt idx="11876">1</cx:pt>
          <cx:pt idx="11877">3</cx:pt>
          <cx:pt idx="11878">1</cx:pt>
          <cx:pt idx="11879">1</cx:pt>
          <cx:pt idx="11880">1</cx:pt>
          <cx:pt idx="11881">1</cx:pt>
          <cx:pt idx="11882">1</cx:pt>
          <cx:pt idx="11883">1</cx:pt>
          <cx:pt idx="11884">1</cx:pt>
          <cx:pt idx="11885">1</cx:pt>
          <cx:pt idx="11886">1</cx:pt>
          <cx:pt idx="11887">1</cx:pt>
          <cx:pt idx="11888">1</cx:pt>
          <cx:pt idx="11889">1</cx:pt>
          <cx:pt idx="11890">1</cx:pt>
          <cx:pt idx="11891">1</cx:pt>
          <cx:pt idx="11892">1</cx:pt>
          <cx:pt idx="11893">1</cx:pt>
          <cx:pt idx="11894">1</cx:pt>
          <cx:pt idx="11895">1</cx:pt>
          <cx:pt idx="11896">1</cx:pt>
          <cx:pt idx="11897">1</cx:pt>
          <cx:pt idx="11898">1</cx:pt>
          <cx:pt idx="11899">1</cx:pt>
          <cx:pt idx="11900">1</cx:pt>
          <cx:pt idx="11901">1</cx:pt>
          <cx:pt idx="11902">1</cx:pt>
          <cx:pt idx="11903">1</cx:pt>
          <cx:pt idx="11904">1</cx:pt>
          <cx:pt idx="11905">1</cx:pt>
          <cx:pt idx="11906">1</cx:pt>
          <cx:pt idx="11907">1</cx:pt>
          <cx:pt idx="11908">1</cx:pt>
          <cx:pt idx="11909">1</cx:pt>
          <cx:pt idx="11910">1</cx:pt>
          <cx:pt idx="11911">1</cx:pt>
          <cx:pt idx="11912">1</cx:pt>
          <cx:pt idx="11913">1</cx:pt>
          <cx:pt idx="11914">1</cx:pt>
          <cx:pt idx="11915">1</cx:pt>
          <cx:pt idx="11916">1</cx:pt>
          <cx:pt idx="11917">1</cx:pt>
          <cx:pt idx="11918">1</cx:pt>
          <cx:pt idx="11919">1</cx:pt>
          <cx:pt idx="11920">1</cx:pt>
          <cx:pt idx="11921">1</cx:pt>
          <cx:pt idx="11922">1</cx:pt>
          <cx:pt idx="11923">1</cx:pt>
          <cx:pt idx="11924">1</cx:pt>
          <cx:pt idx="11925">1</cx:pt>
          <cx:pt idx="11926">1</cx:pt>
          <cx:pt idx="11927">1</cx:pt>
          <cx:pt idx="11928">1</cx:pt>
          <cx:pt idx="11929">1</cx:pt>
          <cx:pt idx="11930">1</cx:pt>
          <cx:pt idx="11931">1</cx:pt>
          <cx:pt idx="11932">1</cx:pt>
          <cx:pt idx="11933">1</cx:pt>
          <cx:pt idx="11934">1</cx:pt>
          <cx:pt idx="11935">1</cx:pt>
          <cx:pt idx="11936">1</cx:pt>
          <cx:pt idx="11937">3</cx:pt>
          <cx:pt idx="11938">1</cx:pt>
          <cx:pt idx="11939">1</cx:pt>
          <cx:pt idx="11940">1</cx:pt>
          <cx:pt idx="11941">1</cx:pt>
          <cx:pt idx="11942">1</cx:pt>
          <cx:pt idx="11943">1</cx:pt>
          <cx:pt idx="11944">1</cx:pt>
          <cx:pt idx="11945">1</cx:pt>
          <cx:pt idx="11946">1</cx:pt>
          <cx:pt idx="11947">1</cx:pt>
          <cx:pt idx="11948">1</cx:pt>
          <cx:pt idx="11949">1</cx:pt>
          <cx:pt idx="11950">1</cx:pt>
          <cx:pt idx="11951">1</cx:pt>
          <cx:pt idx="11952">1</cx:pt>
          <cx:pt idx="11953">1</cx:pt>
          <cx:pt idx="11954">1</cx:pt>
          <cx:pt idx="11955">3</cx:pt>
          <cx:pt idx="11956">1</cx:pt>
          <cx:pt idx="11957">1</cx:pt>
          <cx:pt idx="11958">1</cx:pt>
          <cx:pt idx="11959">1</cx:pt>
          <cx:pt idx="11960">1</cx:pt>
          <cx:pt idx="11961">1</cx:pt>
          <cx:pt idx="11962">1</cx:pt>
          <cx:pt idx="11963">1</cx:pt>
          <cx:pt idx="11964">1</cx:pt>
          <cx:pt idx="11965">1</cx:pt>
          <cx:pt idx="11966">1</cx:pt>
          <cx:pt idx="11967">1</cx:pt>
          <cx:pt idx="11968">1</cx:pt>
          <cx:pt idx="11969">1</cx:pt>
          <cx:pt idx="11970">3</cx:pt>
          <cx:pt idx="11971">1</cx:pt>
          <cx:pt idx="11972">1</cx:pt>
          <cx:pt idx="11973">1</cx:pt>
          <cx:pt idx="11974">1</cx:pt>
          <cx:pt idx="11975">1</cx:pt>
          <cx:pt idx="11976">1</cx:pt>
          <cx:pt idx="11977">1</cx:pt>
          <cx:pt idx="11978">1</cx:pt>
          <cx:pt idx="11979">1</cx:pt>
          <cx:pt idx="11980">1</cx:pt>
          <cx:pt idx="11981">3</cx:pt>
          <cx:pt idx="11982">1</cx:pt>
          <cx:pt idx="11983">1</cx:pt>
          <cx:pt idx="11984">1</cx:pt>
          <cx:pt idx="11985">1</cx:pt>
          <cx:pt idx="11986">1</cx:pt>
          <cx:pt idx="11987">1</cx:pt>
          <cx:pt idx="11988">1</cx:pt>
          <cx:pt idx="11989">1</cx:pt>
          <cx:pt idx="11990">1</cx:pt>
          <cx:pt idx="11991">1</cx:pt>
          <cx:pt idx="11992">1</cx:pt>
          <cx:pt idx="11993">1</cx:pt>
          <cx:pt idx="11994">1</cx:pt>
          <cx:pt idx="11995">1</cx:pt>
          <cx:pt idx="11996">1</cx:pt>
          <cx:pt idx="11997">1</cx:pt>
          <cx:pt idx="11998">1</cx:pt>
          <cx:pt idx="11999">1</cx:pt>
          <cx:pt idx="12000">1</cx:pt>
          <cx:pt idx="12001">1</cx:pt>
          <cx:pt idx="12002">1</cx:pt>
          <cx:pt idx="12003">1</cx:pt>
          <cx:pt idx="12004">1</cx:pt>
          <cx:pt idx="12005">1</cx:pt>
          <cx:pt idx="12006">1</cx:pt>
          <cx:pt idx="12007">1</cx:pt>
          <cx:pt idx="12008">1</cx:pt>
          <cx:pt idx="12009">1</cx:pt>
          <cx:pt idx="12010">1</cx:pt>
          <cx:pt idx="12011">1</cx:pt>
          <cx:pt idx="12012">3</cx:pt>
          <cx:pt idx="12013">1</cx:pt>
          <cx:pt idx="12014">1</cx:pt>
          <cx:pt idx="12015">1</cx:pt>
          <cx:pt idx="12016">1</cx:pt>
          <cx:pt idx="12017">1</cx:pt>
          <cx:pt idx="12018">1</cx:pt>
          <cx:pt idx="12019">1</cx:pt>
          <cx:pt idx="12020">1</cx:pt>
          <cx:pt idx="12021">3</cx:pt>
          <cx:pt idx="12022">1</cx:pt>
          <cx:pt idx="12023">1</cx:pt>
          <cx:pt idx="12024">1</cx:pt>
          <cx:pt idx="12025">1</cx:pt>
          <cx:pt idx="12026">1</cx:pt>
          <cx:pt idx="12027">1</cx:pt>
          <cx:pt idx="12028">1</cx:pt>
          <cx:pt idx="12029">1</cx:pt>
          <cx:pt idx="12030">1</cx:pt>
          <cx:pt idx="12031">1</cx:pt>
          <cx:pt idx="12032">1</cx:pt>
          <cx:pt idx="12033">1</cx:pt>
          <cx:pt idx="12034">1</cx:pt>
          <cx:pt idx="12035">1</cx:pt>
          <cx:pt idx="12036">3</cx:pt>
          <cx:pt idx="12037">1</cx:pt>
          <cx:pt idx="12038">3</cx:pt>
          <cx:pt idx="12039">1</cx:pt>
          <cx:pt idx="12040">1</cx:pt>
          <cx:pt idx="12041">1</cx:pt>
          <cx:pt idx="12042">1</cx:pt>
          <cx:pt idx="12043">1</cx:pt>
          <cx:pt idx="12044">1</cx:pt>
          <cx:pt idx="12045">1</cx:pt>
          <cx:pt idx="12046">1</cx:pt>
          <cx:pt idx="12047">1</cx:pt>
          <cx:pt idx="12048">1</cx:pt>
          <cx:pt idx="12049">1</cx:pt>
          <cx:pt idx="12050">1</cx:pt>
          <cx:pt idx="12051">1</cx:pt>
          <cx:pt idx="12052">1</cx:pt>
          <cx:pt idx="12053">1</cx:pt>
          <cx:pt idx="12054">1</cx:pt>
          <cx:pt idx="12055">1</cx:pt>
          <cx:pt idx="12056">1</cx:pt>
          <cx:pt idx="12057">1</cx:pt>
          <cx:pt idx="12058">1</cx:pt>
          <cx:pt idx="12059">1</cx:pt>
          <cx:pt idx="12060">1</cx:pt>
          <cx:pt idx="12061">1</cx:pt>
          <cx:pt idx="12062">1</cx:pt>
          <cx:pt idx="12063">1</cx:pt>
          <cx:pt idx="12064">1</cx:pt>
          <cx:pt idx="12065">1</cx:pt>
          <cx:pt idx="12066">1</cx:pt>
          <cx:pt idx="12067">1</cx:pt>
          <cx:pt idx="12068">1</cx:pt>
          <cx:pt idx="12069">1</cx:pt>
          <cx:pt idx="12070">1</cx:pt>
          <cx:pt idx="12071">1</cx:pt>
          <cx:pt idx="12072">1</cx:pt>
          <cx:pt idx="12073">1</cx:pt>
          <cx:pt idx="12074">1</cx:pt>
          <cx:pt idx="12075">1</cx:pt>
          <cx:pt idx="12076">1</cx:pt>
          <cx:pt idx="12077">1</cx:pt>
          <cx:pt idx="12078">1</cx:pt>
          <cx:pt idx="12079">1</cx:pt>
          <cx:pt idx="12080">1</cx:pt>
          <cx:pt idx="12081">1</cx:pt>
          <cx:pt idx="12082">1</cx:pt>
          <cx:pt idx="12083">1</cx:pt>
          <cx:pt idx="12084">1</cx:pt>
          <cx:pt idx="12085">1</cx:pt>
          <cx:pt idx="12086">1</cx:pt>
          <cx:pt idx="12087">1</cx:pt>
          <cx:pt idx="12088">1</cx:pt>
          <cx:pt idx="12089">3</cx:pt>
          <cx:pt idx="12090">1</cx:pt>
          <cx:pt idx="12091">1</cx:pt>
          <cx:pt idx="12092">1</cx:pt>
          <cx:pt idx="12093">1</cx:pt>
          <cx:pt idx="12094">1</cx:pt>
          <cx:pt idx="12095">1</cx:pt>
          <cx:pt idx="12096">1</cx:pt>
          <cx:pt idx="12097">1</cx:pt>
          <cx:pt idx="12098">1</cx:pt>
          <cx:pt idx="12099">1</cx:pt>
          <cx:pt idx="12100">1</cx:pt>
          <cx:pt idx="12101">1</cx:pt>
          <cx:pt idx="12102">1</cx:pt>
          <cx:pt idx="12103">1</cx:pt>
          <cx:pt idx="12104">1</cx:pt>
          <cx:pt idx="12105">1</cx:pt>
          <cx:pt idx="12106">1</cx:pt>
          <cx:pt idx="12107">1</cx:pt>
          <cx:pt idx="12108">1</cx:pt>
          <cx:pt idx="12109">1</cx:pt>
          <cx:pt idx="12110">1</cx:pt>
          <cx:pt idx="12111">1</cx:pt>
          <cx:pt idx="12112">1</cx:pt>
          <cx:pt idx="12113">1</cx:pt>
          <cx:pt idx="12114">1</cx:pt>
          <cx:pt idx="12115">1</cx:pt>
          <cx:pt idx="12116">1</cx:pt>
          <cx:pt idx="12117">1</cx:pt>
          <cx:pt idx="12118">1</cx:pt>
          <cx:pt idx="12119">1</cx:pt>
          <cx:pt idx="12120">1</cx:pt>
          <cx:pt idx="12121">1</cx:pt>
          <cx:pt idx="12122">1</cx:pt>
          <cx:pt idx="12123">1</cx:pt>
          <cx:pt idx="12124">1</cx:pt>
          <cx:pt idx="12125">1</cx:pt>
          <cx:pt idx="12126">1</cx:pt>
          <cx:pt idx="12127">1</cx:pt>
          <cx:pt idx="12128">1</cx:pt>
          <cx:pt idx="12129">1</cx:pt>
          <cx:pt idx="12130">1</cx:pt>
          <cx:pt idx="12131">1</cx:pt>
          <cx:pt idx="12132">1</cx:pt>
          <cx:pt idx="12133">1</cx:pt>
          <cx:pt idx="12134">1</cx:pt>
          <cx:pt idx="12135">1</cx:pt>
          <cx:pt idx="12136">1</cx:pt>
          <cx:pt idx="12137">1</cx:pt>
          <cx:pt idx="12138">1</cx:pt>
          <cx:pt idx="12139">1</cx:pt>
          <cx:pt idx="12140">1</cx:pt>
          <cx:pt idx="12141">1</cx:pt>
          <cx:pt idx="12142">1</cx:pt>
          <cx:pt idx="12143">1</cx:pt>
          <cx:pt idx="12144">1</cx:pt>
          <cx:pt idx="12145">1</cx:pt>
          <cx:pt idx="12146">1</cx:pt>
          <cx:pt idx="12147">3</cx:pt>
          <cx:pt idx="12148">1</cx:pt>
          <cx:pt idx="12149">1</cx:pt>
          <cx:pt idx="12150">1</cx:pt>
          <cx:pt idx="12151">1</cx:pt>
          <cx:pt idx="12152">1</cx:pt>
          <cx:pt idx="12153">1</cx:pt>
          <cx:pt idx="12154">1</cx:pt>
          <cx:pt idx="12155">1</cx:pt>
          <cx:pt idx="12156">1</cx:pt>
          <cx:pt idx="12157">1</cx:pt>
          <cx:pt idx="12158">1</cx:pt>
          <cx:pt idx="12159">1</cx:pt>
          <cx:pt idx="12160">1</cx:pt>
          <cx:pt idx="12161">1</cx:pt>
          <cx:pt idx="12162">1</cx:pt>
          <cx:pt idx="12163">1</cx:pt>
          <cx:pt idx="12164">1</cx:pt>
          <cx:pt idx="12165">1</cx:pt>
          <cx:pt idx="12166">1</cx:pt>
          <cx:pt idx="12167">1</cx:pt>
          <cx:pt idx="12168">1</cx:pt>
          <cx:pt idx="12169">1</cx:pt>
          <cx:pt idx="12170">1</cx:pt>
          <cx:pt idx="12171">3</cx:pt>
          <cx:pt idx="12172">1</cx:pt>
          <cx:pt idx="12173">1</cx:pt>
          <cx:pt idx="12174">1</cx:pt>
          <cx:pt idx="12175">1</cx:pt>
          <cx:pt idx="12176">1</cx:pt>
          <cx:pt idx="12177">1</cx:pt>
          <cx:pt idx="12178">1</cx:pt>
          <cx:pt idx="12179">1</cx:pt>
          <cx:pt idx="12180">1</cx:pt>
          <cx:pt idx="12181">1</cx:pt>
          <cx:pt idx="12182">1</cx:pt>
          <cx:pt idx="12183">1</cx:pt>
          <cx:pt idx="12184">1</cx:pt>
          <cx:pt idx="12185">1</cx:pt>
          <cx:pt idx="12186">1</cx:pt>
          <cx:pt idx="12187">1</cx:pt>
          <cx:pt idx="12188">1</cx:pt>
          <cx:pt idx="12189">1</cx:pt>
          <cx:pt idx="12190">1</cx:pt>
          <cx:pt idx="12191">1</cx:pt>
          <cx:pt idx="12192">1</cx:pt>
          <cx:pt idx="12193">1</cx:pt>
          <cx:pt idx="12194">1</cx:pt>
          <cx:pt idx="12195">1</cx:pt>
          <cx:pt idx="12196">1</cx:pt>
          <cx:pt idx="12197">1</cx:pt>
          <cx:pt idx="12198">1</cx:pt>
          <cx:pt idx="12199">1</cx:pt>
          <cx:pt idx="12200">1</cx:pt>
          <cx:pt idx="12201">1</cx:pt>
          <cx:pt idx="12202">1</cx:pt>
          <cx:pt idx="12203">3</cx:pt>
          <cx:pt idx="12204">1</cx:pt>
          <cx:pt idx="12205">1</cx:pt>
          <cx:pt idx="12206">1</cx:pt>
          <cx:pt idx="12207">1</cx:pt>
          <cx:pt idx="12208">1</cx:pt>
          <cx:pt idx="12209">1</cx:pt>
          <cx:pt idx="12210">1</cx:pt>
          <cx:pt idx="12211">1</cx:pt>
          <cx:pt idx="12212">3</cx:pt>
          <cx:pt idx="12213">1</cx:pt>
          <cx:pt idx="12214">1</cx:pt>
          <cx:pt idx="12215">1</cx:pt>
          <cx:pt idx="12216">1</cx:pt>
          <cx:pt idx="12217">1</cx:pt>
          <cx:pt idx="12218">1</cx:pt>
          <cx:pt idx="12219">1</cx:pt>
          <cx:pt idx="12220">1</cx:pt>
          <cx:pt idx="12221">1</cx:pt>
          <cx:pt idx="12222">1</cx:pt>
          <cx:pt idx="12223">1</cx:pt>
          <cx:pt idx="12224">1</cx:pt>
          <cx:pt idx="12225">1</cx:pt>
          <cx:pt idx="12226">1</cx:pt>
          <cx:pt idx="12227">1</cx:pt>
          <cx:pt idx="12228">1</cx:pt>
          <cx:pt idx="12229">1</cx:pt>
          <cx:pt idx="12230">1</cx:pt>
          <cx:pt idx="12231">3</cx:pt>
          <cx:pt idx="12232">1</cx:pt>
          <cx:pt idx="12233">1</cx:pt>
          <cx:pt idx="12234">1</cx:pt>
          <cx:pt idx="12235">1</cx:pt>
          <cx:pt idx="12236">1</cx:pt>
          <cx:pt idx="12237">1</cx:pt>
          <cx:pt idx="12238">1</cx:pt>
          <cx:pt idx="12239">1</cx:pt>
          <cx:pt idx="12240">1</cx:pt>
          <cx:pt idx="12241">1</cx:pt>
          <cx:pt idx="12242">3</cx:pt>
          <cx:pt idx="12243">1</cx:pt>
          <cx:pt idx="12244">1</cx:pt>
          <cx:pt idx="12245">1</cx:pt>
          <cx:pt idx="12246">3</cx:pt>
          <cx:pt idx="12247">1</cx:pt>
          <cx:pt idx="12248">1</cx:pt>
          <cx:pt idx="12249">1</cx:pt>
          <cx:pt idx="12250">1</cx:pt>
          <cx:pt idx="12251">1</cx:pt>
          <cx:pt idx="12252">1</cx:pt>
          <cx:pt idx="12253">3</cx:pt>
          <cx:pt idx="12254">1</cx:pt>
          <cx:pt idx="12255">1</cx:pt>
          <cx:pt idx="12256">1</cx:pt>
          <cx:pt idx="12257">1</cx:pt>
          <cx:pt idx="12258">1</cx:pt>
          <cx:pt idx="12259">1</cx:pt>
          <cx:pt idx="12260">1</cx:pt>
          <cx:pt idx="12261">1</cx:pt>
          <cx:pt idx="12262">1</cx:pt>
          <cx:pt idx="12263">1</cx:pt>
          <cx:pt idx="12264">1</cx:pt>
          <cx:pt idx="12265">1</cx:pt>
          <cx:pt idx="12266">1</cx:pt>
          <cx:pt idx="12267">1</cx:pt>
          <cx:pt idx="12268">1</cx:pt>
          <cx:pt idx="12269">1</cx:pt>
          <cx:pt idx="12270">1</cx:pt>
          <cx:pt idx="12271">1</cx:pt>
          <cx:pt idx="12272">1</cx:pt>
          <cx:pt idx="12273">1</cx:pt>
          <cx:pt idx="12274">1</cx:pt>
          <cx:pt idx="12275">1</cx:pt>
          <cx:pt idx="12276">1</cx:pt>
          <cx:pt idx="12277">1</cx:pt>
          <cx:pt idx="12278">1</cx:pt>
          <cx:pt idx="12279">1</cx:pt>
          <cx:pt idx="12280">1</cx:pt>
          <cx:pt idx="12281">1</cx:pt>
          <cx:pt idx="12282">1</cx:pt>
          <cx:pt idx="12283">1</cx:pt>
          <cx:pt idx="12284">1</cx:pt>
          <cx:pt idx="12285">1</cx:pt>
          <cx:pt idx="12286">1</cx:pt>
          <cx:pt idx="12287">1</cx:pt>
          <cx:pt idx="12288">1</cx:pt>
          <cx:pt idx="12289">3</cx:pt>
          <cx:pt idx="12290">3</cx:pt>
          <cx:pt idx="12291">1</cx:pt>
          <cx:pt idx="12292">1</cx:pt>
          <cx:pt idx="12293">1</cx:pt>
          <cx:pt idx="12294">1</cx:pt>
          <cx:pt idx="12295">1</cx:pt>
          <cx:pt idx="12296">1</cx:pt>
          <cx:pt idx="12297">1</cx:pt>
          <cx:pt idx="12298">1</cx:pt>
          <cx:pt idx="12299">1</cx:pt>
          <cx:pt idx="12300">3</cx:pt>
          <cx:pt idx="12301">1</cx:pt>
          <cx:pt idx="12302">1</cx:pt>
          <cx:pt idx="12303">1</cx:pt>
          <cx:pt idx="12304">1</cx:pt>
          <cx:pt idx="12305">1</cx:pt>
          <cx:pt idx="12306">1</cx:pt>
          <cx:pt idx="12307">1</cx:pt>
          <cx:pt idx="12308">1</cx:pt>
          <cx:pt idx="12309">1</cx:pt>
          <cx:pt idx="12310">1</cx:pt>
          <cx:pt idx="12311">1</cx:pt>
          <cx:pt idx="12312">1</cx:pt>
          <cx:pt idx="12313">1</cx:pt>
          <cx:pt idx="12314">1</cx:pt>
          <cx:pt idx="12315">1</cx:pt>
          <cx:pt idx="12316">1</cx:pt>
          <cx:pt idx="12317">1</cx:pt>
          <cx:pt idx="12318">1</cx:pt>
          <cx:pt idx="12319">1</cx:pt>
          <cx:pt idx="12320">1</cx:pt>
          <cx:pt idx="12321">1</cx:pt>
          <cx:pt idx="12322">1</cx:pt>
          <cx:pt idx="12323">1</cx:pt>
          <cx:pt idx="12324">1</cx:pt>
          <cx:pt idx="12325">1</cx:pt>
          <cx:pt idx="12326">1</cx:pt>
          <cx:pt idx="12327">1</cx:pt>
          <cx:pt idx="12328">1</cx:pt>
          <cx:pt idx="12329">1</cx:pt>
          <cx:pt idx="12330">1</cx:pt>
          <cx:pt idx="12331">1</cx:pt>
          <cx:pt idx="12332">1</cx:pt>
          <cx:pt idx="12333">1</cx:pt>
          <cx:pt idx="12334">1</cx:pt>
          <cx:pt idx="12335">1</cx:pt>
          <cx:pt idx="12336">1</cx:pt>
          <cx:pt idx="12337">1</cx:pt>
          <cx:pt idx="12338">1</cx:pt>
          <cx:pt idx="12339">1</cx:pt>
          <cx:pt idx="12340">1</cx:pt>
          <cx:pt idx="12341">1</cx:pt>
          <cx:pt idx="12342">1</cx:pt>
          <cx:pt idx="12343">1</cx:pt>
          <cx:pt idx="12344">1</cx:pt>
          <cx:pt idx="12345">1</cx:pt>
          <cx:pt idx="12346">1</cx:pt>
          <cx:pt idx="12347">1</cx:pt>
          <cx:pt idx="12348">1</cx:pt>
          <cx:pt idx="12349">1</cx:pt>
          <cx:pt idx="12350">1</cx:pt>
          <cx:pt idx="12351">1</cx:pt>
          <cx:pt idx="12352">3</cx:pt>
          <cx:pt idx="12353">1</cx:pt>
          <cx:pt idx="12354">1</cx:pt>
          <cx:pt idx="12355">1</cx:pt>
          <cx:pt idx="12356">1</cx:pt>
          <cx:pt idx="12357">1</cx:pt>
          <cx:pt idx="12358">1</cx:pt>
          <cx:pt idx="12359">1</cx:pt>
          <cx:pt idx="12360">1</cx:pt>
          <cx:pt idx="12361">1</cx:pt>
          <cx:pt idx="12362">1</cx:pt>
          <cx:pt idx="12363">1</cx:pt>
          <cx:pt idx="12364">1</cx:pt>
          <cx:pt idx="12365">1</cx:pt>
          <cx:pt idx="12366">1</cx:pt>
          <cx:pt idx="12367">1</cx:pt>
          <cx:pt idx="12368">1</cx:pt>
          <cx:pt idx="12369">1</cx:pt>
          <cx:pt idx="12370">1</cx:pt>
          <cx:pt idx="12371">1</cx:pt>
          <cx:pt idx="12372">1</cx:pt>
          <cx:pt idx="12373">1</cx:pt>
          <cx:pt idx="12374">1</cx:pt>
          <cx:pt idx="12375">1</cx:pt>
          <cx:pt idx="12376">1</cx:pt>
          <cx:pt idx="12377">1</cx:pt>
          <cx:pt idx="12378">1</cx:pt>
          <cx:pt idx="12379">1</cx:pt>
          <cx:pt idx="12380">1</cx:pt>
          <cx:pt idx="12381">1</cx:pt>
          <cx:pt idx="12382">1</cx:pt>
          <cx:pt idx="12383">1</cx:pt>
          <cx:pt idx="12384">1</cx:pt>
          <cx:pt idx="12385">3</cx:pt>
          <cx:pt idx="12386">1</cx:pt>
          <cx:pt idx="12387">3</cx:pt>
          <cx:pt idx="12388">1</cx:pt>
          <cx:pt idx="12389">1</cx:pt>
          <cx:pt idx="12390">1</cx:pt>
          <cx:pt idx="12391">1</cx:pt>
          <cx:pt idx="12392">1</cx:pt>
          <cx:pt idx="12393">1</cx:pt>
          <cx:pt idx="12394">1</cx:pt>
          <cx:pt idx="12395">1</cx:pt>
          <cx:pt idx="12396">1</cx:pt>
          <cx:pt idx="12397">1</cx:pt>
          <cx:pt idx="12398">1</cx:pt>
          <cx:pt idx="12399">1</cx:pt>
          <cx:pt idx="12400">1</cx:pt>
          <cx:pt idx="12401">1</cx:pt>
          <cx:pt idx="12402">1</cx:pt>
          <cx:pt idx="12403">1</cx:pt>
          <cx:pt idx="12404">1</cx:pt>
          <cx:pt idx="12405">1</cx:pt>
          <cx:pt idx="12406">1</cx:pt>
          <cx:pt idx="12407">1</cx:pt>
          <cx:pt idx="12408">1</cx:pt>
          <cx:pt idx="12409">1</cx:pt>
          <cx:pt idx="12410">1</cx:pt>
          <cx:pt idx="12411">1</cx:pt>
          <cx:pt idx="12412">1</cx:pt>
          <cx:pt idx="12413">1</cx:pt>
          <cx:pt idx="12414">3</cx:pt>
          <cx:pt idx="12415">1</cx:pt>
          <cx:pt idx="12416">1</cx:pt>
          <cx:pt idx="12417">1</cx:pt>
          <cx:pt idx="12418">3</cx:pt>
          <cx:pt idx="12419">1</cx:pt>
          <cx:pt idx="12420">1</cx:pt>
          <cx:pt idx="12421">1</cx:pt>
          <cx:pt idx="12422">1</cx:pt>
          <cx:pt idx="12423">1</cx:pt>
          <cx:pt idx="12424">1</cx:pt>
          <cx:pt idx="12425">1</cx:pt>
          <cx:pt idx="12426">1</cx:pt>
          <cx:pt idx="12427">1</cx:pt>
          <cx:pt idx="12428">1</cx:pt>
          <cx:pt idx="12429">1</cx:pt>
          <cx:pt idx="12430">1</cx:pt>
          <cx:pt idx="12431">1</cx:pt>
          <cx:pt idx="12432">1</cx:pt>
          <cx:pt idx="12433">1</cx:pt>
          <cx:pt idx="12434">1</cx:pt>
          <cx:pt idx="12435">1</cx:pt>
          <cx:pt idx="12436">1</cx:pt>
          <cx:pt idx="12437">1</cx:pt>
          <cx:pt idx="12438">1</cx:pt>
          <cx:pt idx="12439">1</cx:pt>
          <cx:pt idx="12440">1</cx:pt>
          <cx:pt idx="12441">1</cx:pt>
          <cx:pt idx="12442">1</cx:pt>
          <cx:pt idx="12443">1</cx:pt>
          <cx:pt idx="12444">1</cx:pt>
          <cx:pt idx="12445">1</cx:pt>
          <cx:pt idx="12446">1</cx:pt>
          <cx:pt idx="12447">1</cx:pt>
          <cx:pt idx="12448">1</cx:pt>
          <cx:pt idx="12449">1</cx:pt>
          <cx:pt idx="12450">1</cx:pt>
          <cx:pt idx="12451">1</cx:pt>
          <cx:pt idx="12452">1</cx:pt>
          <cx:pt idx="12453">1</cx:pt>
          <cx:pt idx="12454">1</cx:pt>
          <cx:pt idx="12455">1</cx:pt>
          <cx:pt idx="12456">3</cx:pt>
          <cx:pt idx="12457">1</cx:pt>
          <cx:pt idx="12458">1</cx:pt>
          <cx:pt idx="12459">1</cx:pt>
          <cx:pt idx="12460">1</cx:pt>
          <cx:pt idx="12461">1</cx:pt>
          <cx:pt idx="12462">1</cx:pt>
          <cx:pt idx="12463">1</cx:pt>
          <cx:pt idx="12464">1</cx:pt>
          <cx:pt idx="12465">1</cx:pt>
          <cx:pt idx="12466">1</cx:pt>
          <cx:pt idx="12467">1</cx:pt>
          <cx:pt idx="12468">1</cx:pt>
          <cx:pt idx="12469">1</cx:pt>
          <cx:pt idx="12470">3</cx:pt>
          <cx:pt idx="12471">1</cx:pt>
          <cx:pt idx="12472">1</cx:pt>
          <cx:pt idx="12473">1</cx:pt>
          <cx:pt idx="12474">1</cx:pt>
          <cx:pt idx="12475">1</cx:pt>
          <cx:pt idx="12476">1</cx:pt>
          <cx:pt idx="12477">1</cx:pt>
          <cx:pt idx="12478">1</cx:pt>
          <cx:pt idx="12479">1</cx:pt>
          <cx:pt idx="12480">1</cx:pt>
          <cx:pt idx="12481">1</cx:pt>
          <cx:pt idx="12482">1</cx:pt>
          <cx:pt idx="12483">1</cx:pt>
          <cx:pt idx="12484">1</cx:pt>
          <cx:pt idx="12485">1</cx:pt>
          <cx:pt idx="12486">1</cx:pt>
          <cx:pt idx="12487">1</cx:pt>
          <cx:pt idx="12488">1</cx:pt>
          <cx:pt idx="12489">1</cx:pt>
          <cx:pt idx="12490">1</cx:pt>
          <cx:pt idx="12491">1</cx:pt>
          <cx:pt idx="12492">3</cx:pt>
          <cx:pt idx="12493">1</cx:pt>
          <cx:pt idx="12494">1</cx:pt>
          <cx:pt idx="12495">1</cx:pt>
          <cx:pt idx="12496">1</cx:pt>
          <cx:pt idx="12497">1</cx:pt>
          <cx:pt idx="12498">1</cx:pt>
          <cx:pt idx="12499">1</cx:pt>
          <cx:pt idx="12500">1</cx:pt>
          <cx:pt idx="12501">1</cx:pt>
          <cx:pt idx="12502">1</cx:pt>
          <cx:pt idx="12503">1</cx:pt>
          <cx:pt idx="12504">3</cx:pt>
          <cx:pt idx="12505">1</cx:pt>
          <cx:pt idx="12506">1</cx:pt>
          <cx:pt idx="12507">1</cx:pt>
          <cx:pt idx="12508">1</cx:pt>
          <cx:pt idx="12509">1</cx:pt>
          <cx:pt idx="12510">1</cx:pt>
          <cx:pt idx="12511">1</cx:pt>
          <cx:pt idx="12512">1</cx:pt>
          <cx:pt idx="12513">1</cx:pt>
          <cx:pt idx="12514">1</cx:pt>
          <cx:pt idx="12515">1</cx:pt>
          <cx:pt idx="12516">1</cx:pt>
          <cx:pt idx="12517">1</cx:pt>
          <cx:pt idx="12518">1</cx:pt>
          <cx:pt idx="12519">1</cx:pt>
          <cx:pt idx="12520">1</cx:pt>
          <cx:pt idx="12521">1</cx:pt>
          <cx:pt idx="12522">1</cx:pt>
          <cx:pt idx="12523">1</cx:pt>
          <cx:pt idx="12524">1</cx:pt>
          <cx:pt idx="12525">1</cx:pt>
          <cx:pt idx="12526">1</cx:pt>
          <cx:pt idx="12527">1</cx:pt>
          <cx:pt idx="12528">1</cx:pt>
          <cx:pt idx="12529">1</cx:pt>
          <cx:pt idx="12530">3</cx:pt>
          <cx:pt idx="12531">1</cx:pt>
          <cx:pt idx="12532">1</cx:pt>
          <cx:pt idx="12533">1</cx:pt>
          <cx:pt idx="12534">1</cx:pt>
          <cx:pt idx="12535">1</cx:pt>
          <cx:pt idx="12536">1</cx:pt>
          <cx:pt idx="12537">1</cx:pt>
          <cx:pt idx="12538">1</cx:pt>
          <cx:pt idx="12539">1</cx:pt>
          <cx:pt idx="12540">1</cx:pt>
          <cx:pt idx="12541">1</cx:pt>
          <cx:pt idx="12542">1</cx:pt>
          <cx:pt idx="12543">1</cx:pt>
          <cx:pt idx="12544">1</cx:pt>
          <cx:pt idx="12545">1</cx:pt>
          <cx:pt idx="12546">1</cx:pt>
          <cx:pt idx="12547">1</cx:pt>
          <cx:pt idx="12548">1</cx:pt>
          <cx:pt idx="12549">1</cx:pt>
          <cx:pt idx="12550">3</cx:pt>
          <cx:pt idx="12551">1</cx:pt>
          <cx:pt idx="12552">1</cx:pt>
          <cx:pt idx="12553">1</cx:pt>
          <cx:pt idx="12554">1</cx:pt>
          <cx:pt idx="12555">1</cx:pt>
          <cx:pt idx="12556">1</cx:pt>
          <cx:pt idx="12557">1</cx:pt>
          <cx:pt idx="12558">1</cx:pt>
          <cx:pt idx="12559">1</cx:pt>
          <cx:pt idx="12560">1</cx:pt>
          <cx:pt idx="12561">1</cx:pt>
          <cx:pt idx="12562">1</cx:pt>
          <cx:pt idx="12563">1</cx:pt>
          <cx:pt idx="12564">1</cx:pt>
          <cx:pt idx="12565">1</cx:pt>
          <cx:pt idx="12566">1</cx:pt>
          <cx:pt idx="12567">1</cx:pt>
          <cx:pt idx="12568">1</cx:pt>
          <cx:pt idx="12569">1</cx:pt>
          <cx:pt idx="12570">1</cx:pt>
          <cx:pt idx="12571">1</cx:pt>
          <cx:pt idx="12572">1</cx:pt>
          <cx:pt idx="12573">1</cx:pt>
          <cx:pt idx="12574">1</cx:pt>
          <cx:pt idx="12575">1</cx:pt>
          <cx:pt idx="12576">1</cx:pt>
          <cx:pt idx="12577">1</cx:pt>
          <cx:pt idx="12578">1</cx:pt>
          <cx:pt idx="12579">1</cx:pt>
          <cx:pt idx="12580">1</cx:pt>
          <cx:pt idx="12581">1</cx:pt>
          <cx:pt idx="12582">1</cx:pt>
          <cx:pt idx="12583">3</cx:pt>
          <cx:pt idx="12584">1</cx:pt>
          <cx:pt idx="12585">1</cx:pt>
          <cx:pt idx="12586">1</cx:pt>
          <cx:pt idx="12587">3</cx:pt>
          <cx:pt idx="12588">1</cx:pt>
          <cx:pt idx="12589">1</cx:pt>
          <cx:pt idx="12590">1</cx:pt>
          <cx:pt idx="12591">1</cx:pt>
          <cx:pt idx="12592">1</cx:pt>
          <cx:pt idx="12593">1</cx:pt>
          <cx:pt idx="12594">1</cx:pt>
          <cx:pt idx="12595">1</cx:pt>
          <cx:pt idx="12596">1</cx:pt>
          <cx:pt idx="12597">1</cx:pt>
          <cx:pt idx="12598">1</cx:pt>
          <cx:pt idx="12599">1</cx:pt>
          <cx:pt idx="12600">1</cx:pt>
          <cx:pt idx="12601">1</cx:pt>
          <cx:pt idx="12602">1</cx:pt>
          <cx:pt idx="12603">1</cx:pt>
          <cx:pt idx="12604">1</cx:pt>
          <cx:pt idx="12605">1</cx:pt>
          <cx:pt idx="12606">1</cx:pt>
          <cx:pt idx="12607">1</cx:pt>
          <cx:pt idx="12608">1</cx:pt>
          <cx:pt idx="12609">1</cx:pt>
          <cx:pt idx="12610">1</cx:pt>
          <cx:pt idx="12611">1</cx:pt>
          <cx:pt idx="12612">1</cx:pt>
          <cx:pt idx="12613">1</cx:pt>
          <cx:pt idx="12614">1</cx:pt>
          <cx:pt idx="12615">1</cx:pt>
          <cx:pt idx="12616">1</cx:pt>
          <cx:pt idx="12617">1</cx:pt>
          <cx:pt idx="12618">1</cx:pt>
          <cx:pt idx="12619">1</cx:pt>
          <cx:pt idx="12620">1</cx:pt>
          <cx:pt idx="12621">1</cx:pt>
          <cx:pt idx="12622">1</cx:pt>
          <cx:pt idx="12623">1</cx:pt>
          <cx:pt idx="12624">1</cx:pt>
          <cx:pt idx="12625">1</cx:pt>
          <cx:pt idx="12626">1</cx:pt>
          <cx:pt idx="12627">1</cx:pt>
          <cx:pt idx="12628">1</cx:pt>
          <cx:pt idx="12629">1</cx:pt>
          <cx:pt idx="12630">1</cx:pt>
          <cx:pt idx="12631">1</cx:pt>
          <cx:pt idx="12632">1</cx:pt>
          <cx:pt idx="12633">1</cx:pt>
          <cx:pt idx="12634">3</cx:pt>
          <cx:pt idx="12635">1</cx:pt>
          <cx:pt idx="12636">1</cx:pt>
          <cx:pt idx="12637">1</cx:pt>
          <cx:pt idx="12638">1</cx:pt>
          <cx:pt idx="12639">1</cx:pt>
          <cx:pt idx="12640">1</cx:pt>
          <cx:pt idx="12641">1</cx:pt>
          <cx:pt idx="12642">1</cx:pt>
          <cx:pt idx="12643">1</cx:pt>
          <cx:pt idx="12644">1</cx:pt>
          <cx:pt idx="12645">1</cx:pt>
          <cx:pt idx="12646">1</cx:pt>
          <cx:pt idx="12647">1</cx:pt>
          <cx:pt idx="12648">1</cx:pt>
          <cx:pt idx="12649">1</cx:pt>
          <cx:pt idx="12650">1</cx:pt>
          <cx:pt idx="12651">1</cx:pt>
          <cx:pt idx="12652">1</cx:pt>
          <cx:pt idx="12653">1</cx:pt>
          <cx:pt idx="12654">1</cx:pt>
          <cx:pt idx="12655">1</cx:pt>
          <cx:pt idx="12656">1</cx:pt>
          <cx:pt idx="12657">1</cx:pt>
          <cx:pt idx="12658">1</cx:pt>
          <cx:pt idx="12659">1</cx:pt>
          <cx:pt idx="12660">1</cx:pt>
          <cx:pt idx="12661">1</cx:pt>
          <cx:pt idx="12662">1</cx:pt>
          <cx:pt idx="12663">1</cx:pt>
          <cx:pt idx="12664">1</cx:pt>
          <cx:pt idx="12665">1</cx:pt>
          <cx:pt idx="12666">1</cx:pt>
          <cx:pt idx="12667">1</cx:pt>
          <cx:pt idx="12668">1</cx:pt>
          <cx:pt idx="12669">1</cx:pt>
          <cx:pt idx="12670">1</cx:pt>
          <cx:pt idx="12671">1</cx:pt>
          <cx:pt idx="12672">1</cx:pt>
          <cx:pt idx="12673">1</cx:pt>
          <cx:pt idx="12674">1</cx:pt>
          <cx:pt idx="12675">1</cx:pt>
          <cx:pt idx="12676">3</cx:pt>
          <cx:pt idx="12677">1</cx:pt>
          <cx:pt idx="12678">1</cx:pt>
          <cx:pt idx="12679">1</cx:pt>
          <cx:pt idx="12680">1</cx:pt>
          <cx:pt idx="12681">1</cx:pt>
          <cx:pt idx="12682">1</cx:pt>
          <cx:pt idx="12683">1</cx:pt>
          <cx:pt idx="12684">1</cx:pt>
          <cx:pt idx="12685">1</cx:pt>
          <cx:pt idx="12686">1</cx:pt>
          <cx:pt idx="12687">1</cx:pt>
          <cx:pt idx="12688">1</cx:pt>
          <cx:pt idx="12689">1</cx:pt>
          <cx:pt idx="12690">1</cx:pt>
          <cx:pt idx="12691">1</cx:pt>
          <cx:pt idx="12692">1</cx:pt>
          <cx:pt idx="12693">1</cx:pt>
          <cx:pt idx="12694">1</cx:pt>
          <cx:pt idx="12695">1</cx:pt>
          <cx:pt idx="12696">1</cx:pt>
          <cx:pt idx="12697">1</cx:pt>
          <cx:pt idx="12698">1</cx:pt>
          <cx:pt idx="12699">1</cx:pt>
          <cx:pt idx="12700">1</cx:pt>
          <cx:pt idx="12701">1</cx:pt>
          <cx:pt idx="12702">1</cx:pt>
          <cx:pt idx="12703">3</cx:pt>
          <cx:pt idx="12704">1</cx:pt>
          <cx:pt idx="12705">1</cx:pt>
          <cx:pt idx="12706">1</cx:pt>
          <cx:pt idx="12707">1</cx:pt>
          <cx:pt idx="12708">1</cx:pt>
          <cx:pt idx="12709">1</cx:pt>
          <cx:pt idx="12710">1</cx:pt>
          <cx:pt idx="12711">1</cx:pt>
          <cx:pt idx="12712">1</cx:pt>
          <cx:pt idx="12713">1</cx:pt>
          <cx:pt idx="12714">1</cx:pt>
          <cx:pt idx="12715">1</cx:pt>
          <cx:pt idx="12716">1</cx:pt>
          <cx:pt idx="12717">1</cx:pt>
          <cx:pt idx="12718">1</cx:pt>
          <cx:pt idx="12719">1</cx:pt>
          <cx:pt idx="12720">1</cx:pt>
          <cx:pt idx="12721">1</cx:pt>
          <cx:pt idx="12722">1</cx:pt>
          <cx:pt idx="12723">1</cx:pt>
          <cx:pt idx="12724">1</cx:pt>
          <cx:pt idx="12725">1</cx:pt>
          <cx:pt idx="12726">1</cx:pt>
          <cx:pt idx="12727">1</cx:pt>
          <cx:pt idx="12728">1</cx:pt>
          <cx:pt idx="12729">1</cx:pt>
          <cx:pt idx="12730">1</cx:pt>
          <cx:pt idx="12731">1</cx:pt>
          <cx:pt idx="12732">1</cx:pt>
          <cx:pt idx="12733">1</cx:pt>
          <cx:pt idx="12734">1</cx:pt>
          <cx:pt idx="12735">1</cx:pt>
          <cx:pt idx="12736">1</cx:pt>
          <cx:pt idx="12737">1</cx:pt>
          <cx:pt idx="12738">1</cx:pt>
          <cx:pt idx="12739">1</cx:pt>
          <cx:pt idx="12740">1</cx:pt>
          <cx:pt idx="12741">1</cx:pt>
          <cx:pt idx="12742">1</cx:pt>
          <cx:pt idx="12743">1</cx:pt>
          <cx:pt idx="12744">1</cx:pt>
          <cx:pt idx="12745">1</cx:pt>
          <cx:pt idx="12746">1</cx:pt>
          <cx:pt idx="12747">1</cx:pt>
          <cx:pt idx="12748">1</cx:pt>
          <cx:pt idx="12749">1</cx:pt>
          <cx:pt idx="12750">1</cx:pt>
          <cx:pt idx="12751">1</cx:pt>
          <cx:pt idx="12752">1</cx:pt>
          <cx:pt idx="12753">1</cx:pt>
          <cx:pt idx="12754">1</cx:pt>
          <cx:pt idx="12755">1</cx:pt>
          <cx:pt idx="12756">1</cx:pt>
          <cx:pt idx="12757">1</cx:pt>
          <cx:pt idx="12758">1</cx:pt>
          <cx:pt idx="12759">1</cx:pt>
          <cx:pt idx="12760">1</cx:pt>
          <cx:pt idx="12761">3</cx:pt>
          <cx:pt idx="12762">1</cx:pt>
          <cx:pt idx="12763">1</cx:pt>
          <cx:pt idx="12764">1</cx:pt>
          <cx:pt idx="12765">1</cx:pt>
          <cx:pt idx="12766">1</cx:pt>
          <cx:pt idx="12767">1</cx:pt>
          <cx:pt idx="12768">1</cx:pt>
          <cx:pt idx="12769">1</cx:pt>
          <cx:pt idx="12770">1</cx:pt>
          <cx:pt idx="12771">1</cx:pt>
          <cx:pt idx="12772">1</cx:pt>
          <cx:pt idx="12773">1</cx:pt>
          <cx:pt idx="12774">1</cx:pt>
          <cx:pt idx="12775">1</cx:pt>
          <cx:pt idx="12776">1</cx:pt>
          <cx:pt idx="12777">3</cx:pt>
          <cx:pt idx="12778">1</cx:pt>
          <cx:pt idx="12779">1</cx:pt>
          <cx:pt idx="12780">1</cx:pt>
          <cx:pt idx="12781">1</cx:pt>
          <cx:pt idx="12782">1</cx:pt>
          <cx:pt idx="12783">1</cx:pt>
          <cx:pt idx="12784">1</cx:pt>
          <cx:pt idx="12785">1</cx:pt>
          <cx:pt idx="12786">1</cx:pt>
          <cx:pt idx="12787">1</cx:pt>
          <cx:pt idx="12788">1</cx:pt>
          <cx:pt idx="12789">1</cx:pt>
          <cx:pt idx="12790">1</cx:pt>
          <cx:pt idx="12791">1</cx:pt>
          <cx:pt idx="12792">1</cx:pt>
          <cx:pt idx="12793">1</cx:pt>
          <cx:pt idx="12794">1</cx:pt>
          <cx:pt idx="12795">1</cx:pt>
          <cx:pt idx="12796">1</cx:pt>
          <cx:pt idx="12797">1</cx:pt>
          <cx:pt idx="12798">1</cx:pt>
          <cx:pt idx="12799">1</cx:pt>
          <cx:pt idx="12800">1</cx:pt>
          <cx:pt idx="12801">1</cx:pt>
          <cx:pt idx="12802">1</cx:pt>
          <cx:pt idx="12803">1</cx:pt>
          <cx:pt idx="12804">1</cx:pt>
          <cx:pt idx="12805">1</cx:pt>
          <cx:pt idx="12806">1</cx:pt>
          <cx:pt idx="12807">1</cx:pt>
          <cx:pt idx="12808">1</cx:pt>
          <cx:pt idx="12809">1</cx:pt>
          <cx:pt idx="12810">1</cx:pt>
          <cx:pt idx="12811">1</cx:pt>
          <cx:pt idx="12812">1</cx:pt>
          <cx:pt idx="12813">1</cx:pt>
          <cx:pt idx="12814">1</cx:pt>
          <cx:pt idx="12815">1</cx:pt>
          <cx:pt idx="12816">1</cx:pt>
          <cx:pt idx="12817">1</cx:pt>
          <cx:pt idx="12818">1</cx:pt>
          <cx:pt idx="12819">1</cx:pt>
          <cx:pt idx="12820">1</cx:pt>
          <cx:pt idx="12821">1</cx:pt>
          <cx:pt idx="12822">1</cx:pt>
          <cx:pt idx="12823">1</cx:pt>
          <cx:pt idx="12824">1</cx:pt>
          <cx:pt idx="12825">1</cx:pt>
          <cx:pt idx="12826">1</cx:pt>
          <cx:pt idx="12827">1</cx:pt>
          <cx:pt idx="12828">1</cx:pt>
          <cx:pt idx="12829">1</cx:pt>
          <cx:pt idx="12830">1</cx:pt>
          <cx:pt idx="12831">1</cx:pt>
          <cx:pt idx="12832">1</cx:pt>
          <cx:pt idx="12833">1</cx:pt>
          <cx:pt idx="12834">1</cx:pt>
          <cx:pt idx="12835">1</cx:pt>
          <cx:pt idx="12836">1</cx:pt>
          <cx:pt idx="12837">1</cx:pt>
          <cx:pt idx="12838">1</cx:pt>
          <cx:pt idx="12839">1</cx:pt>
          <cx:pt idx="12840">1</cx:pt>
          <cx:pt idx="12841">1</cx:pt>
          <cx:pt idx="12842">1</cx:pt>
          <cx:pt idx="12843">1</cx:pt>
          <cx:pt idx="12844">1</cx:pt>
          <cx:pt idx="12845">1</cx:pt>
          <cx:pt idx="12846">1</cx:pt>
          <cx:pt idx="12847">1</cx:pt>
          <cx:pt idx="12848">1</cx:pt>
          <cx:pt idx="12849">1</cx:pt>
          <cx:pt idx="12850">1</cx:pt>
          <cx:pt idx="12851">1</cx:pt>
          <cx:pt idx="12852">1</cx:pt>
          <cx:pt idx="12853">1</cx:pt>
          <cx:pt idx="12854">1</cx:pt>
          <cx:pt idx="12855">1</cx:pt>
          <cx:pt idx="12856">1</cx:pt>
          <cx:pt idx="12857">1</cx:pt>
          <cx:pt idx="12858">1</cx:pt>
          <cx:pt idx="12859">1</cx:pt>
          <cx:pt idx="12860">1</cx:pt>
          <cx:pt idx="12861">1</cx:pt>
          <cx:pt idx="12862">1</cx:pt>
          <cx:pt idx="12863">1</cx:pt>
          <cx:pt idx="12864">1</cx:pt>
          <cx:pt idx="12865">1</cx:pt>
          <cx:pt idx="12866">1</cx:pt>
          <cx:pt idx="12867">1</cx:pt>
          <cx:pt idx="12868">1</cx:pt>
          <cx:pt idx="12869">1</cx:pt>
          <cx:pt idx="12870">1</cx:pt>
          <cx:pt idx="12871">1</cx:pt>
          <cx:pt idx="12872">1</cx:pt>
          <cx:pt idx="12873">1</cx:pt>
          <cx:pt idx="12874">1</cx:pt>
          <cx:pt idx="12875">1</cx:pt>
          <cx:pt idx="12876">1</cx:pt>
          <cx:pt idx="12877">1</cx:pt>
          <cx:pt idx="12878">1</cx:pt>
          <cx:pt idx="12879">1</cx:pt>
          <cx:pt idx="12880">1</cx:pt>
          <cx:pt idx="12881">1</cx:pt>
          <cx:pt idx="12882">1</cx:pt>
          <cx:pt idx="12883">1</cx:pt>
          <cx:pt idx="12884">1</cx:pt>
          <cx:pt idx="12885">1</cx:pt>
          <cx:pt idx="12886">1</cx:pt>
          <cx:pt idx="12887">1</cx:pt>
          <cx:pt idx="12888">1</cx:pt>
          <cx:pt idx="12889">1</cx:pt>
          <cx:pt idx="12890">1</cx:pt>
          <cx:pt idx="12891">1</cx:pt>
          <cx:pt idx="12892">1</cx:pt>
          <cx:pt idx="12893">1</cx:pt>
          <cx:pt idx="12894">1</cx:pt>
          <cx:pt idx="12895">1</cx:pt>
          <cx:pt idx="12896">3</cx:pt>
          <cx:pt idx="12897">1</cx:pt>
          <cx:pt idx="12898">1</cx:pt>
          <cx:pt idx="12899">1</cx:pt>
          <cx:pt idx="12900">1</cx:pt>
          <cx:pt idx="12901">1</cx:pt>
          <cx:pt idx="12902">1</cx:pt>
          <cx:pt idx="12903">1</cx:pt>
          <cx:pt idx="12904">1</cx:pt>
          <cx:pt idx="12905">1</cx:pt>
          <cx:pt idx="12906">1</cx:pt>
          <cx:pt idx="12907">1</cx:pt>
          <cx:pt idx="12908">1</cx:pt>
          <cx:pt idx="12909">1</cx:pt>
          <cx:pt idx="12910">1</cx:pt>
          <cx:pt idx="12911">1</cx:pt>
          <cx:pt idx="12912">1</cx:pt>
          <cx:pt idx="12913">1</cx:pt>
          <cx:pt idx="12914">1</cx:pt>
          <cx:pt idx="12915">3</cx:pt>
          <cx:pt idx="12916">1</cx:pt>
          <cx:pt idx="12917">1</cx:pt>
          <cx:pt idx="12918">1</cx:pt>
          <cx:pt idx="12919">1</cx:pt>
          <cx:pt idx="12920">1</cx:pt>
          <cx:pt idx="12921">3</cx:pt>
          <cx:pt idx="12922">1</cx:pt>
          <cx:pt idx="12923">1</cx:pt>
          <cx:pt idx="12924">1</cx:pt>
          <cx:pt idx="12925">1</cx:pt>
          <cx:pt idx="12926">1</cx:pt>
          <cx:pt idx="12927">1</cx:pt>
          <cx:pt idx="12928">1</cx:pt>
          <cx:pt idx="12929">1</cx:pt>
          <cx:pt idx="12930">1</cx:pt>
          <cx:pt idx="12931">1</cx:pt>
          <cx:pt idx="12932">1</cx:pt>
          <cx:pt idx="12933">1</cx:pt>
          <cx:pt idx="12934">3</cx:pt>
          <cx:pt idx="12935">3</cx:pt>
          <cx:pt idx="12936">1</cx:pt>
          <cx:pt idx="12937">1</cx:pt>
          <cx:pt idx="12938">1</cx:pt>
          <cx:pt idx="12939">1</cx:pt>
          <cx:pt idx="12940">1</cx:pt>
          <cx:pt idx="12941">1</cx:pt>
          <cx:pt idx="12942">1</cx:pt>
          <cx:pt idx="12943">1</cx:pt>
          <cx:pt idx="12944">1</cx:pt>
          <cx:pt idx="12945">1</cx:pt>
          <cx:pt idx="12946">1</cx:pt>
          <cx:pt idx="12947">1</cx:pt>
          <cx:pt idx="12948">1</cx:pt>
          <cx:pt idx="12949">1</cx:pt>
          <cx:pt idx="12950">1</cx:pt>
          <cx:pt idx="12951">1</cx:pt>
          <cx:pt idx="12952">1</cx:pt>
          <cx:pt idx="12953">1</cx:pt>
          <cx:pt idx="12954">1</cx:pt>
          <cx:pt idx="12955">1</cx:pt>
          <cx:pt idx="12956">3</cx:pt>
          <cx:pt idx="12957">1</cx:pt>
          <cx:pt idx="12958">1</cx:pt>
          <cx:pt idx="12959">1</cx:pt>
          <cx:pt idx="12960">1</cx:pt>
          <cx:pt idx="12961">1</cx:pt>
          <cx:pt idx="12962">1</cx:pt>
          <cx:pt idx="12963">1</cx:pt>
          <cx:pt idx="12964">1</cx:pt>
          <cx:pt idx="12965">1</cx:pt>
          <cx:pt idx="12966">1</cx:pt>
          <cx:pt idx="12967">1</cx:pt>
          <cx:pt idx="12968">1</cx:pt>
          <cx:pt idx="12969">1</cx:pt>
          <cx:pt idx="12970">1</cx:pt>
          <cx:pt idx="12971">1</cx:pt>
          <cx:pt idx="12972">1</cx:pt>
          <cx:pt idx="12973">1</cx:pt>
          <cx:pt idx="12974">1</cx:pt>
          <cx:pt idx="12975">1</cx:pt>
          <cx:pt idx="12976">1</cx:pt>
          <cx:pt idx="12977">1</cx:pt>
          <cx:pt idx="12978">1</cx:pt>
          <cx:pt idx="12979">1</cx:pt>
          <cx:pt idx="12980">1</cx:pt>
          <cx:pt idx="12981">1</cx:pt>
          <cx:pt idx="12982">1</cx:pt>
          <cx:pt idx="12983">1</cx:pt>
          <cx:pt idx="12984">1</cx:pt>
          <cx:pt idx="12985">1</cx:pt>
          <cx:pt idx="12986">1</cx:pt>
          <cx:pt idx="12987">1</cx:pt>
          <cx:pt idx="12988">1</cx:pt>
          <cx:pt idx="12989">1</cx:pt>
          <cx:pt idx="12990">1</cx:pt>
          <cx:pt idx="12991">1</cx:pt>
          <cx:pt idx="12992">1</cx:pt>
          <cx:pt idx="12993">1</cx:pt>
          <cx:pt idx="12994">1</cx:pt>
          <cx:pt idx="12995">1</cx:pt>
          <cx:pt idx="12996">1</cx:pt>
          <cx:pt idx="12997">1</cx:pt>
          <cx:pt idx="12998">1</cx:pt>
          <cx:pt idx="12999">1</cx:pt>
          <cx:pt idx="13000">1</cx:pt>
          <cx:pt idx="13001">1</cx:pt>
          <cx:pt idx="13002">1</cx:pt>
          <cx:pt idx="13003">1</cx:pt>
          <cx:pt idx="13004">1</cx:pt>
          <cx:pt idx="13005">1</cx:pt>
          <cx:pt idx="13006">1</cx:pt>
          <cx:pt idx="13007">1</cx:pt>
          <cx:pt idx="13008">1</cx:pt>
          <cx:pt idx="13009">1</cx:pt>
          <cx:pt idx="13010">1</cx:pt>
          <cx:pt idx="13011">1</cx:pt>
          <cx:pt idx="13012">1</cx:pt>
          <cx:pt idx="13013">1</cx:pt>
          <cx:pt idx="13014">1</cx:pt>
          <cx:pt idx="13015">1</cx:pt>
          <cx:pt idx="13016">1</cx:pt>
          <cx:pt idx="13017">1</cx:pt>
          <cx:pt idx="13018">3</cx:pt>
          <cx:pt idx="13019">1</cx:pt>
          <cx:pt idx="13020">3</cx:pt>
          <cx:pt idx="13021">1</cx:pt>
          <cx:pt idx="13022">1</cx:pt>
          <cx:pt idx="13023">1</cx:pt>
          <cx:pt idx="13024">1</cx:pt>
          <cx:pt idx="13025">1</cx:pt>
          <cx:pt idx="13026">1</cx:pt>
          <cx:pt idx="13027">3</cx:pt>
          <cx:pt idx="13028">1</cx:pt>
          <cx:pt idx="13029">1</cx:pt>
          <cx:pt idx="13030">1</cx:pt>
          <cx:pt idx="13031">3</cx:pt>
          <cx:pt idx="13032">1</cx:pt>
          <cx:pt idx="13033">1</cx:pt>
          <cx:pt idx="13034">1</cx:pt>
          <cx:pt idx="13035">1</cx:pt>
          <cx:pt idx="13036">1</cx:pt>
          <cx:pt idx="13037">1</cx:pt>
          <cx:pt idx="13038">1</cx:pt>
          <cx:pt idx="13039">1</cx:pt>
          <cx:pt idx="13040">1</cx:pt>
          <cx:pt idx="13041">1</cx:pt>
          <cx:pt idx="13042">1</cx:pt>
          <cx:pt idx="13043">1</cx:pt>
          <cx:pt idx="13044">1</cx:pt>
          <cx:pt idx="13045">1</cx:pt>
          <cx:pt idx="13046">1</cx:pt>
          <cx:pt idx="13047">1</cx:pt>
          <cx:pt idx="13048">1</cx:pt>
          <cx:pt idx="13049">3</cx:pt>
          <cx:pt idx="13050">1</cx:pt>
          <cx:pt idx="13051">1</cx:pt>
          <cx:pt idx="13052">1</cx:pt>
          <cx:pt idx="13053">1</cx:pt>
          <cx:pt idx="13054">1</cx:pt>
          <cx:pt idx="13055">1</cx:pt>
          <cx:pt idx="13056">1</cx:pt>
          <cx:pt idx="13057">1</cx:pt>
          <cx:pt idx="13058">1</cx:pt>
          <cx:pt idx="13059">1</cx:pt>
          <cx:pt idx="13060">1</cx:pt>
          <cx:pt idx="13061">1</cx:pt>
          <cx:pt idx="13062">1</cx:pt>
          <cx:pt idx="13063">1</cx:pt>
          <cx:pt idx="13064">1</cx:pt>
          <cx:pt idx="13065">1</cx:pt>
          <cx:pt idx="13066">1</cx:pt>
          <cx:pt idx="13067">1</cx:pt>
          <cx:pt idx="13068">1</cx:pt>
          <cx:pt idx="13069">1</cx:pt>
          <cx:pt idx="13070">1</cx:pt>
          <cx:pt idx="13071">1</cx:pt>
          <cx:pt idx="13072">1</cx:pt>
          <cx:pt idx="13073">1</cx:pt>
          <cx:pt idx="13074">3</cx:pt>
          <cx:pt idx="13075">1</cx:pt>
          <cx:pt idx="13076">1</cx:pt>
          <cx:pt idx="13077">1</cx:pt>
          <cx:pt idx="13078">1</cx:pt>
          <cx:pt idx="13079">1</cx:pt>
          <cx:pt idx="13080">1</cx:pt>
          <cx:pt idx="13081">1</cx:pt>
          <cx:pt idx="13082">1</cx:pt>
          <cx:pt idx="13083">1</cx:pt>
          <cx:pt idx="13084">1</cx:pt>
          <cx:pt idx="13085">3</cx:pt>
          <cx:pt idx="13086">1</cx:pt>
          <cx:pt idx="13087">1</cx:pt>
          <cx:pt idx="13088">1</cx:pt>
          <cx:pt idx="13089">1</cx:pt>
          <cx:pt idx="13090">1</cx:pt>
          <cx:pt idx="13091">1</cx:pt>
          <cx:pt idx="13092">1</cx:pt>
          <cx:pt idx="13093">1</cx:pt>
          <cx:pt idx="13094">1</cx:pt>
          <cx:pt idx="13095">1</cx:pt>
          <cx:pt idx="13096">1</cx:pt>
          <cx:pt idx="13097">1</cx:pt>
          <cx:pt idx="13098">1</cx:pt>
          <cx:pt idx="13099">1</cx:pt>
          <cx:pt idx="13100">1</cx:pt>
          <cx:pt idx="13101">1</cx:pt>
          <cx:pt idx="13102">1</cx:pt>
          <cx:pt idx="13103">1</cx:pt>
          <cx:pt idx="13104">1</cx:pt>
          <cx:pt idx="13105">1</cx:pt>
          <cx:pt idx="13106">1</cx:pt>
          <cx:pt idx="13107">1</cx:pt>
          <cx:pt idx="13108">1</cx:pt>
          <cx:pt idx="13109">1</cx:pt>
          <cx:pt idx="13110">1</cx:pt>
          <cx:pt idx="13111">1</cx:pt>
          <cx:pt idx="13112">1</cx:pt>
          <cx:pt idx="13113">1</cx:pt>
          <cx:pt idx="13114">1</cx:pt>
          <cx:pt idx="13115">1</cx:pt>
          <cx:pt idx="13116">1</cx:pt>
          <cx:pt idx="13117">1</cx:pt>
          <cx:pt idx="13118">1</cx:pt>
          <cx:pt idx="13119">1</cx:pt>
          <cx:pt idx="13120">1</cx:pt>
          <cx:pt idx="13121">1</cx:pt>
          <cx:pt idx="13122">1</cx:pt>
          <cx:pt idx="13123">1</cx:pt>
          <cx:pt idx="13124">3</cx:pt>
          <cx:pt idx="13125">1</cx:pt>
          <cx:pt idx="13126">1</cx:pt>
          <cx:pt idx="13127">1</cx:pt>
          <cx:pt idx="13128">1</cx:pt>
          <cx:pt idx="13129">1</cx:pt>
          <cx:pt idx="13130">1</cx:pt>
          <cx:pt idx="13131">1</cx:pt>
          <cx:pt idx="13132">1</cx:pt>
          <cx:pt idx="13133">1</cx:pt>
          <cx:pt idx="13134">1</cx:pt>
          <cx:pt idx="13135">1</cx:pt>
          <cx:pt idx="13136">1</cx:pt>
          <cx:pt idx="13137">1</cx:pt>
          <cx:pt idx="13138">1</cx:pt>
          <cx:pt idx="13139">1</cx:pt>
          <cx:pt idx="13140">1</cx:pt>
          <cx:pt idx="13141">1</cx:pt>
          <cx:pt idx="13142">1</cx:pt>
          <cx:pt idx="13143">1</cx:pt>
          <cx:pt idx="13144">1</cx:pt>
          <cx:pt idx="13145">1</cx:pt>
          <cx:pt idx="13146">1</cx:pt>
          <cx:pt idx="13147">1</cx:pt>
          <cx:pt idx="13148">1</cx:pt>
          <cx:pt idx="13149">1</cx:pt>
          <cx:pt idx="13150">1</cx:pt>
          <cx:pt idx="13151">1</cx:pt>
          <cx:pt idx="13152">1</cx:pt>
          <cx:pt idx="13153">1</cx:pt>
          <cx:pt idx="13154">1</cx:pt>
          <cx:pt idx="13155">1</cx:pt>
          <cx:pt idx="13156">1</cx:pt>
          <cx:pt idx="13157">1</cx:pt>
          <cx:pt idx="13158">1</cx:pt>
          <cx:pt idx="13159">1</cx:pt>
          <cx:pt idx="13160">1</cx:pt>
          <cx:pt idx="13161">1</cx:pt>
          <cx:pt idx="13162">1</cx:pt>
          <cx:pt idx="13163">1</cx:pt>
          <cx:pt idx="13164">1</cx:pt>
          <cx:pt idx="13165">1</cx:pt>
          <cx:pt idx="13166">1</cx:pt>
          <cx:pt idx="13167">1</cx:pt>
          <cx:pt idx="13168">1</cx:pt>
          <cx:pt idx="13169">1</cx:pt>
          <cx:pt idx="13170">1</cx:pt>
          <cx:pt idx="13171">1</cx:pt>
          <cx:pt idx="13172">1</cx:pt>
          <cx:pt idx="13173">1</cx:pt>
          <cx:pt idx="13174">1</cx:pt>
          <cx:pt idx="13175">1</cx:pt>
          <cx:pt idx="13176">1</cx:pt>
          <cx:pt idx="13177">1</cx:pt>
          <cx:pt idx="13178">1</cx:pt>
          <cx:pt idx="13179">1</cx:pt>
          <cx:pt idx="13180">1</cx:pt>
          <cx:pt idx="13181">1</cx:pt>
          <cx:pt idx="13182">1</cx:pt>
          <cx:pt idx="13183">1</cx:pt>
          <cx:pt idx="13184">1</cx:pt>
          <cx:pt idx="13185">1</cx:pt>
          <cx:pt idx="13186">1</cx:pt>
          <cx:pt idx="13187">1</cx:pt>
          <cx:pt idx="13188">1</cx:pt>
          <cx:pt idx="13189">1</cx:pt>
          <cx:pt idx="13190">1</cx:pt>
          <cx:pt idx="13191">1</cx:pt>
          <cx:pt idx="13192">1</cx:pt>
          <cx:pt idx="13193">1</cx:pt>
          <cx:pt idx="13194">1</cx:pt>
          <cx:pt idx="13195">1</cx:pt>
          <cx:pt idx="13196">1</cx:pt>
          <cx:pt idx="13197">1</cx:pt>
          <cx:pt idx="13198">1</cx:pt>
          <cx:pt idx="13199">1</cx:pt>
          <cx:pt idx="13200">1</cx:pt>
          <cx:pt idx="13201">1</cx:pt>
          <cx:pt idx="13202">3</cx:pt>
          <cx:pt idx="13203">1</cx:pt>
          <cx:pt idx="13204">1</cx:pt>
          <cx:pt idx="13205">1</cx:pt>
          <cx:pt idx="13206">1</cx:pt>
          <cx:pt idx="13207">1</cx:pt>
          <cx:pt idx="13208">1</cx:pt>
          <cx:pt idx="13209">1</cx:pt>
          <cx:pt idx="13210">1</cx:pt>
          <cx:pt idx="13211">3</cx:pt>
          <cx:pt idx="13212">1</cx:pt>
          <cx:pt idx="13213">1</cx:pt>
          <cx:pt idx="13214">1</cx:pt>
          <cx:pt idx="13215">1</cx:pt>
          <cx:pt idx="13216">1</cx:pt>
          <cx:pt idx="13217">1</cx:pt>
          <cx:pt idx="13218">1</cx:pt>
          <cx:pt idx="13219">1</cx:pt>
          <cx:pt idx="13220">1</cx:pt>
          <cx:pt idx="13221">1</cx:pt>
          <cx:pt idx="13222">1</cx:pt>
          <cx:pt idx="13223">1</cx:pt>
          <cx:pt idx="13224">3</cx:pt>
          <cx:pt idx="13225">1</cx:pt>
          <cx:pt idx="13226">1</cx:pt>
          <cx:pt idx="13227">1</cx:pt>
          <cx:pt idx="13228">1</cx:pt>
          <cx:pt idx="13229">1</cx:pt>
          <cx:pt idx="13230">1</cx:pt>
          <cx:pt idx="13231">1</cx:pt>
          <cx:pt idx="13232">1</cx:pt>
          <cx:pt idx="13233">1</cx:pt>
          <cx:pt idx="13234">1</cx:pt>
          <cx:pt idx="13235">1</cx:pt>
          <cx:pt idx="13236">1</cx:pt>
          <cx:pt idx="13237">1</cx:pt>
          <cx:pt idx="13238">1</cx:pt>
          <cx:pt idx="13239">1</cx:pt>
          <cx:pt idx="13240">1</cx:pt>
          <cx:pt idx="13241">1</cx:pt>
          <cx:pt idx="13242">1</cx:pt>
          <cx:pt idx="13243">1</cx:pt>
          <cx:pt idx="13244">1</cx:pt>
          <cx:pt idx="13245">1</cx:pt>
          <cx:pt idx="13246">1</cx:pt>
          <cx:pt idx="13247">1</cx:pt>
          <cx:pt idx="13248">1</cx:pt>
          <cx:pt idx="13249">1</cx:pt>
          <cx:pt idx="13250">1</cx:pt>
          <cx:pt idx="13251">1</cx:pt>
          <cx:pt idx="13252">1</cx:pt>
          <cx:pt idx="13253">1</cx:pt>
          <cx:pt idx="13254">1</cx:pt>
          <cx:pt idx="13255">1</cx:pt>
          <cx:pt idx="13256">1</cx:pt>
          <cx:pt idx="13257">1</cx:pt>
          <cx:pt idx="13258">1</cx:pt>
          <cx:pt idx="13259">1</cx:pt>
          <cx:pt idx="13260">1</cx:pt>
          <cx:pt idx="13261">1</cx:pt>
          <cx:pt idx="13262">1</cx:pt>
          <cx:pt idx="13263">1</cx:pt>
          <cx:pt idx="13264">1</cx:pt>
          <cx:pt idx="13265">1</cx:pt>
          <cx:pt idx="13266">3</cx:pt>
          <cx:pt idx="13267">1</cx:pt>
          <cx:pt idx="13268">1</cx:pt>
          <cx:pt idx="13269">1</cx:pt>
          <cx:pt idx="13270">1</cx:pt>
          <cx:pt idx="13271">1</cx:pt>
          <cx:pt idx="13272">1</cx:pt>
          <cx:pt idx="13273">1</cx:pt>
          <cx:pt idx="13274">1</cx:pt>
          <cx:pt idx="13275">1</cx:pt>
          <cx:pt idx="13276">1</cx:pt>
          <cx:pt idx="13277">1</cx:pt>
          <cx:pt idx="13278">1</cx:pt>
          <cx:pt idx="13279">1</cx:pt>
          <cx:pt idx="13280">1</cx:pt>
          <cx:pt idx="13281">1</cx:pt>
          <cx:pt idx="13282">1</cx:pt>
          <cx:pt idx="13283">1</cx:pt>
          <cx:pt idx="13284">3</cx:pt>
          <cx:pt idx="13285">1</cx:pt>
          <cx:pt idx="13286">1</cx:pt>
          <cx:pt idx="13287">3</cx:pt>
          <cx:pt idx="13288">1</cx:pt>
          <cx:pt idx="13289">1</cx:pt>
          <cx:pt idx="13290">1</cx:pt>
          <cx:pt idx="13291">1</cx:pt>
          <cx:pt idx="13292">1</cx:pt>
          <cx:pt idx="13293">1</cx:pt>
          <cx:pt idx="13294">1</cx:pt>
          <cx:pt idx="13295">1</cx:pt>
          <cx:pt idx="13296">1</cx:pt>
          <cx:pt idx="13297">1</cx:pt>
          <cx:pt idx="13298">1</cx:pt>
          <cx:pt idx="13299">1</cx:pt>
          <cx:pt idx="13300">1</cx:pt>
          <cx:pt idx="13301">1</cx:pt>
          <cx:pt idx="13302">1</cx:pt>
          <cx:pt idx="13303">1</cx:pt>
          <cx:pt idx="13304">1</cx:pt>
          <cx:pt idx="13305">1</cx:pt>
          <cx:pt idx="13306">1</cx:pt>
          <cx:pt idx="13307">1</cx:pt>
          <cx:pt idx="13308">1</cx:pt>
          <cx:pt idx="13309">1</cx:pt>
          <cx:pt idx="13310">1</cx:pt>
          <cx:pt idx="13311">1</cx:pt>
          <cx:pt idx="13312">1</cx:pt>
          <cx:pt idx="13313">1</cx:pt>
          <cx:pt idx="13314">1</cx:pt>
          <cx:pt idx="13315">3</cx:pt>
          <cx:pt idx="13316">1</cx:pt>
          <cx:pt idx="13317">1</cx:pt>
          <cx:pt idx="13318">1</cx:pt>
          <cx:pt idx="13319">1</cx:pt>
          <cx:pt idx="13320">1</cx:pt>
          <cx:pt idx="13321">1</cx:pt>
          <cx:pt idx="13322">1</cx:pt>
          <cx:pt idx="13323">1</cx:pt>
          <cx:pt idx="13324">1</cx:pt>
          <cx:pt idx="13325">1</cx:pt>
          <cx:pt idx="13326">1</cx:pt>
          <cx:pt idx="13327">1</cx:pt>
          <cx:pt idx="13328">1</cx:pt>
          <cx:pt idx="13329">1</cx:pt>
          <cx:pt idx="13330">1</cx:pt>
          <cx:pt idx="13331">1</cx:pt>
          <cx:pt idx="13332">1</cx:pt>
          <cx:pt idx="13333">1</cx:pt>
          <cx:pt idx="13334">3</cx:pt>
          <cx:pt idx="13335">1</cx:pt>
          <cx:pt idx="13336">1</cx:pt>
          <cx:pt idx="13337">1</cx:pt>
          <cx:pt idx="13338">1</cx:pt>
          <cx:pt idx="13339">1</cx:pt>
          <cx:pt idx="13340">1</cx:pt>
          <cx:pt idx="13341">1</cx:pt>
          <cx:pt idx="13342">1</cx:pt>
          <cx:pt idx="13343">1</cx:pt>
          <cx:pt idx="13344">1</cx:pt>
          <cx:pt idx="13345">1</cx:pt>
          <cx:pt idx="13346">1</cx:pt>
          <cx:pt idx="13347">3</cx:pt>
          <cx:pt idx="13348">1</cx:pt>
          <cx:pt idx="13349">1</cx:pt>
          <cx:pt idx="13350">1</cx:pt>
          <cx:pt idx="13351">1</cx:pt>
          <cx:pt idx="13352">1</cx:pt>
          <cx:pt idx="13353">1</cx:pt>
          <cx:pt idx="13354">1</cx:pt>
          <cx:pt idx="13355">1</cx:pt>
          <cx:pt idx="13356">1</cx:pt>
          <cx:pt idx="13357">1</cx:pt>
          <cx:pt idx="13358">1</cx:pt>
          <cx:pt idx="13359">1</cx:pt>
          <cx:pt idx="13360">1</cx:pt>
          <cx:pt idx="13361">1</cx:pt>
          <cx:pt idx="13362">1</cx:pt>
          <cx:pt idx="13363">1</cx:pt>
          <cx:pt idx="13364">1</cx:pt>
          <cx:pt idx="13365">3</cx:pt>
          <cx:pt idx="13366">1</cx:pt>
          <cx:pt idx="13367">1</cx:pt>
          <cx:pt idx="13368">1</cx:pt>
          <cx:pt idx="13369">1</cx:pt>
          <cx:pt idx="13370">1</cx:pt>
          <cx:pt idx="13371">1</cx:pt>
          <cx:pt idx="13372">1</cx:pt>
          <cx:pt idx="13373">1</cx:pt>
          <cx:pt idx="13374">1</cx:pt>
          <cx:pt idx="13375">1</cx:pt>
          <cx:pt idx="13376">1</cx:pt>
          <cx:pt idx="13377">3</cx:pt>
          <cx:pt idx="13378">1</cx:pt>
          <cx:pt idx="13379">1</cx:pt>
          <cx:pt idx="13380">1</cx:pt>
          <cx:pt idx="13381">3</cx:pt>
          <cx:pt idx="13382">1</cx:pt>
          <cx:pt idx="13383">1</cx:pt>
          <cx:pt idx="13384">1</cx:pt>
          <cx:pt idx="13385">1</cx:pt>
          <cx:pt idx="13386">1</cx:pt>
          <cx:pt idx="13387">1</cx:pt>
          <cx:pt idx="13388">3</cx:pt>
          <cx:pt idx="13389">1</cx:pt>
          <cx:pt idx="13390">1</cx:pt>
          <cx:pt idx="13391">1</cx:pt>
          <cx:pt idx="13392">1</cx:pt>
          <cx:pt idx="13393">1</cx:pt>
          <cx:pt idx="13394">1</cx:pt>
          <cx:pt idx="13395">1</cx:pt>
          <cx:pt idx="13396">1</cx:pt>
          <cx:pt idx="13397">1</cx:pt>
          <cx:pt idx="13398">1</cx:pt>
          <cx:pt idx="13399">1</cx:pt>
          <cx:pt idx="13400">1</cx:pt>
          <cx:pt idx="13401">1</cx:pt>
          <cx:pt idx="13402">1</cx:pt>
          <cx:pt idx="13403">1</cx:pt>
          <cx:pt idx="13404">1</cx:pt>
          <cx:pt idx="13405">1</cx:pt>
          <cx:pt idx="13406">1</cx:pt>
          <cx:pt idx="13407">1</cx:pt>
          <cx:pt idx="13408">3</cx:pt>
          <cx:pt idx="13409">1</cx:pt>
          <cx:pt idx="13410">1</cx:pt>
          <cx:pt idx="13411">1</cx:pt>
          <cx:pt idx="13412">1</cx:pt>
          <cx:pt idx="13413">3</cx:pt>
          <cx:pt idx="13414">1</cx:pt>
          <cx:pt idx="13415">1</cx:pt>
          <cx:pt idx="13416">1</cx:pt>
          <cx:pt idx="13417">1</cx:pt>
          <cx:pt idx="13418">1</cx:pt>
          <cx:pt idx="13419">1</cx:pt>
          <cx:pt idx="13420">1</cx:pt>
          <cx:pt idx="13421">1</cx:pt>
          <cx:pt idx="13422">1</cx:pt>
          <cx:pt idx="13423">1</cx:pt>
          <cx:pt idx="13424">1</cx:pt>
          <cx:pt idx="13425">3</cx:pt>
          <cx:pt idx="13426">1</cx:pt>
          <cx:pt idx="13427">1</cx:pt>
          <cx:pt idx="13428">1</cx:pt>
          <cx:pt idx="13429">1</cx:pt>
          <cx:pt idx="13430">1</cx:pt>
          <cx:pt idx="13431">1</cx:pt>
          <cx:pt idx="13432">1</cx:pt>
          <cx:pt idx="13433">1</cx:pt>
          <cx:pt idx="13434">1</cx:pt>
          <cx:pt idx="13435">1</cx:pt>
          <cx:pt idx="13436">3</cx:pt>
          <cx:pt idx="13437">1</cx:pt>
          <cx:pt idx="13438">1</cx:pt>
          <cx:pt idx="13439">1</cx:pt>
          <cx:pt idx="13440">1</cx:pt>
          <cx:pt idx="13441">1</cx:pt>
          <cx:pt idx="13442">1</cx:pt>
          <cx:pt idx="13443">1</cx:pt>
          <cx:pt idx="13444">3</cx:pt>
          <cx:pt idx="13445">1</cx:pt>
          <cx:pt idx="13446">1</cx:pt>
          <cx:pt idx="13447">1</cx:pt>
          <cx:pt idx="13448">1</cx:pt>
          <cx:pt idx="13449">1</cx:pt>
          <cx:pt idx="13450">1</cx:pt>
          <cx:pt idx="13451">1</cx:pt>
          <cx:pt idx="13452">1</cx:pt>
          <cx:pt idx="13453">1</cx:pt>
          <cx:pt idx="13454">1</cx:pt>
          <cx:pt idx="13455">1</cx:pt>
          <cx:pt idx="13456">1</cx:pt>
          <cx:pt idx="13457">1</cx:pt>
          <cx:pt idx="13458">1</cx:pt>
          <cx:pt idx="13459">1</cx:pt>
          <cx:pt idx="13460">1</cx:pt>
          <cx:pt idx="13461">1</cx:pt>
          <cx:pt idx="13462">1</cx:pt>
          <cx:pt idx="13463">1</cx:pt>
          <cx:pt idx="13464">1</cx:pt>
          <cx:pt idx="13465">1</cx:pt>
          <cx:pt idx="13466">1</cx:pt>
          <cx:pt idx="13467">1</cx:pt>
          <cx:pt idx="13468">1</cx:pt>
          <cx:pt idx="13469">1</cx:pt>
          <cx:pt idx="13470">1</cx:pt>
          <cx:pt idx="13471">1</cx:pt>
          <cx:pt idx="13472">1</cx:pt>
          <cx:pt idx="13473">3</cx:pt>
          <cx:pt idx="13474">1</cx:pt>
          <cx:pt idx="13475">1</cx:pt>
          <cx:pt idx="13476">1</cx:pt>
          <cx:pt idx="13477">1</cx:pt>
          <cx:pt idx="13478">1</cx:pt>
          <cx:pt idx="13479">1</cx:pt>
          <cx:pt idx="13480">1</cx:pt>
          <cx:pt idx="13481">1</cx:pt>
          <cx:pt idx="13482">1</cx:pt>
          <cx:pt idx="13483">1</cx:pt>
          <cx:pt idx="13484">1</cx:pt>
          <cx:pt idx="13485">1</cx:pt>
          <cx:pt idx="13486">1</cx:pt>
          <cx:pt idx="13487">1</cx:pt>
          <cx:pt idx="13488">1</cx:pt>
          <cx:pt idx="13489">3</cx:pt>
          <cx:pt idx="13490">1</cx:pt>
          <cx:pt idx="13491">1</cx:pt>
          <cx:pt idx="13492">1</cx:pt>
          <cx:pt idx="13493">1</cx:pt>
          <cx:pt idx="13494">1</cx:pt>
          <cx:pt idx="13495">1</cx:pt>
          <cx:pt idx="13496">1</cx:pt>
          <cx:pt idx="13497">1</cx:pt>
          <cx:pt idx="13498">1</cx:pt>
          <cx:pt idx="13499">1</cx:pt>
          <cx:pt idx="13500">1</cx:pt>
          <cx:pt idx="13501">1</cx:pt>
          <cx:pt idx="13502">1</cx:pt>
          <cx:pt idx="13503">1</cx:pt>
          <cx:pt idx="13504">1</cx:pt>
          <cx:pt idx="13505">1</cx:pt>
          <cx:pt idx="13506">1</cx:pt>
          <cx:pt idx="13507">1</cx:pt>
          <cx:pt idx="13508">3</cx:pt>
          <cx:pt idx="13509">1</cx:pt>
          <cx:pt idx="13510">1</cx:pt>
          <cx:pt idx="13511">1</cx:pt>
          <cx:pt idx="13512">1</cx:pt>
          <cx:pt idx="13513">1</cx:pt>
          <cx:pt idx="13514">1</cx:pt>
          <cx:pt idx="13515">1</cx:pt>
          <cx:pt idx="13516">1</cx:pt>
          <cx:pt idx="13517">1</cx:pt>
          <cx:pt idx="13518">1</cx:pt>
          <cx:pt idx="13519">1</cx:pt>
          <cx:pt idx="13520">1</cx:pt>
          <cx:pt idx="13521">1</cx:pt>
          <cx:pt idx="13522">1</cx:pt>
          <cx:pt idx="13523">1</cx:pt>
          <cx:pt idx="13524">1</cx:pt>
          <cx:pt idx="13525">1</cx:pt>
          <cx:pt idx="13526">1</cx:pt>
          <cx:pt idx="13527">1</cx:pt>
          <cx:pt idx="13528">1</cx:pt>
          <cx:pt idx="13529">1</cx:pt>
          <cx:pt idx="13530">1</cx:pt>
          <cx:pt idx="13531">1</cx:pt>
          <cx:pt idx="13532">1</cx:pt>
          <cx:pt idx="13533">1</cx:pt>
          <cx:pt idx="13534">1</cx:pt>
          <cx:pt idx="13535">1</cx:pt>
          <cx:pt idx="13536">1</cx:pt>
          <cx:pt idx="13537">1</cx:pt>
          <cx:pt idx="13538">1</cx:pt>
          <cx:pt idx="13539">1</cx:pt>
          <cx:pt idx="13540">1</cx:pt>
          <cx:pt idx="13541">1</cx:pt>
          <cx:pt idx="13542">1</cx:pt>
          <cx:pt idx="13543">1</cx:pt>
          <cx:pt idx="13544">1</cx:pt>
          <cx:pt idx="13545">1</cx:pt>
          <cx:pt idx="13546">1</cx:pt>
          <cx:pt idx="13547">1</cx:pt>
          <cx:pt idx="13548">1</cx:pt>
          <cx:pt idx="13549">3</cx:pt>
          <cx:pt idx="13550">1</cx:pt>
          <cx:pt idx="13551">1</cx:pt>
          <cx:pt idx="13552">1</cx:pt>
          <cx:pt idx="13553">1</cx:pt>
          <cx:pt idx="13554">1</cx:pt>
          <cx:pt idx="13555">1</cx:pt>
          <cx:pt idx="13556">1</cx:pt>
          <cx:pt idx="13557">1</cx:pt>
          <cx:pt idx="13558">1</cx:pt>
          <cx:pt idx="13559">1</cx:pt>
          <cx:pt idx="13560">1</cx:pt>
          <cx:pt idx="13561">1</cx:pt>
          <cx:pt idx="13562">1</cx:pt>
          <cx:pt idx="13563">1</cx:pt>
          <cx:pt idx="13564">1</cx:pt>
          <cx:pt idx="13565">1</cx:pt>
          <cx:pt idx="13566">1</cx:pt>
          <cx:pt idx="13567">1</cx:pt>
          <cx:pt idx="13568">1</cx:pt>
          <cx:pt idx="13569">3</cx:pt>
          <cx:pt idx="13570">1</cx:pt>
          <cx:pt idx="13571">1</cx:pt>
          <cx:pt idx="13572">1</cx:pt>
          <cx:pt idx="13573">1</cx:pt>
          <cx:pt idx="13574">1</cx:pt>
          <cx:pt idx="13575">1</cx:pt>
          <cx:pt idx="13576">1</cx:pt>
          <cx:pt idx="13577">1</cx:pt>
          <cx:pt idx="13578">1</cx:pt>
          <cx:pt idx="13579">1</cx:pt>
          <cx:pt idx="13580">1</cx:pt>
          <cx:pt idx="13581">1</cx:pt>
          <cx:pt idx="13582">1</cx:pt>
          <cx:pt idx="13583">1</cx:pt>
          <cx:pt idx="13584">1</cx:pt>
          <cx:pt idx="13585">1</cx:pt>
          <cx:pt idx="13586">1</cx:pt>
          <cx:pt idx="13587">3</cx:pt>
          <cx:pt idx="13588">1</cx:pt>
          <cx:pt idx="13589">1</cx:pt>
          <cx:pt idx="13590">1</cx:pt>
          <cx:pt idx="13591">1</cx:pt>
          <cx:pt idx="13592">1</cx:pt>
          <cx:pt idx="13593">1</cx:pt>
          <cx:pt idx="13594">1</cx:pt>
          <cx:pt idx="13595">1</cx:pt>
          <cx:pt idx="13596">1</cx:pt>
          <cx:pt idx="13597">1</cx:pt>
          <cx:pt idx="13598">1</cx:pt>
          <cx:pt idx="13599">1</cx:pt>
          <cx:pt idx="13600">1</cx:pt>
          <cx:pt idx="13601">1</cx:pt>
          <cx:pt idx="13602">1</cx:pt>
          <cx:pt idx="13603">1</cx:pt>
          <cx:pt idx="13604">1</cx:pt>
          <cx:pt idx="13605">1</cx:pt>
          <cx:pt idx="13606">1</cx:pt>
          <cx:pt idx="13607">1</cx:pt>
          <cx:pt idx="13608">1</cx:pt>
          <cx:pt idx="13609">1</cx:pt>
          <cx:pt idx="13610">1</cx:pt>
          <cx:pt idx="13611">1</cx:pt>
          <cx:pt idx="13612">1</cx:pt>
          <cx:pt idx="13613">1</cx:pt>
          <cx:pt idx="13614">1</cx:pt>
          <cx:pt idx="13615">1</cx:pt>
          <cx:pt idx="13616">1</cx:pt>
          <cx:pt idx="13617">1</cx:pt>
          <cx:pt idx="13618">1</cx:pt>
          <cx:pt idx="13619">1</cx:pt>
          <cx:pt idx="13620">1</cx:pt>
          <cx:pt idx="13621">3</cx:pt>
          <cx:pt idx="13622">1</cx:pt>
          <cx:pt idx="13623">1</cx:pt>
          <cx:pt idx="13624">1</cx:pt>
          <cx:pt idx="13625">1</cx:pt>
          <cx:pt idx="13626">1</cx:pt>
          <cx:pt idx="13627">1</cx:pt>
          <cx:pt idx="13628">1</cx:pt>
          <cx:pt idx="13629">1</cx:pt>
          <cx:pt idx="13630">1</cx:pt>
          <cx:pt idx="13631">1</cx:pt>
          <cx:pt idx="13632">1</cx:pt>
          <cx:pt idx="13633">1</cx:pt>
          <cx:pt idx="13634">1</cx:pt>
          <cx:pt idx="13635">1</cx:pt>
          <cx:pt idx="13636">1</cx:pt>
          <cx:pt idx="13637">1</cx:pt>
          <cx:pt idx="13638">1</cx:pt>
          <cx:pt idx="13639">1</cx:pt>
          <cx:pt idx="13640">1</cx:pt>
          <cx:pt idx="13641">1</cx:pt>
          <cx:pt idx="13642">1</cx:pt>
          <cx:pt idx="13643">3</cx:pt>
          <cx:pt idx="13644">1</cx:pt>
          <cx:pt idx="13645">1</cx:pt>
          <cx:pt idx="13646">1</cx:pt>
          <cx:pt idx="13647">1</cx:pt>
          <cx:pt idx="13648">1</cx:pt>
          <cx:pt idx="13649">1</cx:pt>
          <cx:pt idx="13650">1</cx:pt>
          <cx:pt idx="13651">1</cx:pt>
          <cx:pt idx="13652">1</cx:pt>
          <cx:pt idx="13653">1</cx:pt>
          <cx:pt idx="13654">1</cx:pt>
          <cx:pt idx="13655">1</cx:pt>
          <cx:pt idx="13656">1</cx:pt>
          <cx:pt idx="13657">3</cx:pt>
          <cx:pt idx="13658">3</cx:pt>
          <cx:pt idx="13659">1</cx:pt>
          <cx:pt idx="13660">1</cx:pt>
          <cx:pt idx="13661">3</cx:pt>
          <cx:pt idx="13662">1</cx:pt>
          <cx:pt idx="13663">1</cx:pt>
          <cx:pt idx="13664">1</cx:pt>
          <cx:pt idx="13665">3</cx:pt>
          <cx:pt idx="13666">1</cx:pt>
          <cx:pt idx="13667">1</cx:pt>
          <cx:pt idx="13668">1</cx:pt>
          <cx:pt idx="13669">1</cx:pt>
          <cx:pt idx="13670">1</cx:pt>
          <cx:pt idx="13671">1</cx:pt>
          <cx:pt idx="13672">1</cx:pt>
          <cx:pt idx="13673">1</cx:pt>
          <cx:pt idx="13674">1</cx:pt>
          <cx:pt idx="13675">1</cx:pt>
          <cx:pt idx="13676">1</cx:pt>
          <cx:pt idx="13677">1</cx:pt>
          <cx:pt idx="13678">1</cx:pt>
          <cx:pt idx="13679">1</cx:pt>
          <cx:pt idx="13680">1</cx:pt>
          <cx:pt idx="13681">3</cx:pt>
          <cx:pt idx="13682">1</cx:pt>
          <cx:pt idx="13683">1</cx:pt>
          <cx:pt idx="13684">1</cx:pt>
          <cx:pt idx="13685">1</cx:pt>
          <cx:pt idx="13686">3</cx:pt>
          <cx:pt idx="13687">1</cx:pt>
          <cx:pt idx="13688">1</cx:pt>
          <cx:pt idx="13689">1</cx:pt>
          <cx:pt idx="13690">3</cx:pt>
          <cx:pt idx="13691">1</cx:pt>
          <cx:pt idx="13692">1</cx:pt>
          <cx:pt idx="13693">1</cx:pt>
          <cx:pt idx="13694">1</cx:pt>
          <cx:pt idx="13695">1</cx:pt>
          <cx:pt idx="13696">1</cx:pt>
          <cx:pt idx="13697">3</cx:pt>
          <cx:pt idx="13698">1</cx:pt>
          <cx:pt idx="13699">1</cx:pt>
          <cx:pt idx="13700">1</cx:pt>
          <cx:pt idx="13701">1</cx:pt>
          <cx:pt idx="13702">1</cx:pt>
          <cx:pt idx="13703">1</cx:pt>
          <cx:pt idx="13704">1</cx:pt>
          <cx:pt idx="13705">1</cx:pt>
          <cx:pt idx="13706">1</cx:pt>
          <cx:pt idx="13707">1</cx:pt>
          <cx:pt idx="13708">1</cx:pt>
          <cx:pt idx="13709">1</cx:pt>
          <cx:pt idx="13710">1</cx:pt>
          <cx:pt idx="13711">1</cx:pt>
          <cx:pt idx="13712">1</cx:pt>
          <cx:pt idx="13713">1</cx:pt>
          <cx:pt idx="13714">1</cx:pt>
          <cx:pt idx="13715">1</cx:pt>
          <cx:pt idx="13716">1</cx:pt>
          <cx:pt idx="13717">1</cx:pt>
          <cx:pt idx="13718">1</cx:pt>
          <cx:pt idx="13719">1</cx:pt>
          <cx:pt idx="13720">1</cx:pt>
          <cx:pt idx="13721">1</cx:pt>
          <cx:pt idx="13722">1</cx:pt>
          <cx:pt idx="13723">1</cx:pt>
          <cx:pt idx="13724">1</cx:pt>
          <cx:pt idx="13725">1</cx:pt>
          <cx:pt idx="13726">1</cx:pt>
          <cx:pt idx="13727">1</cx:pt>
          <cx:pt idx="13728">1</cx:pt>
          <cx:pt idx="13729">1</cx:pt>
          <cx:pt idx="13730">1</cx:pt>
          <cx:pt idx="13731">1</cx:pt>
          <cx:pt idx="13732">1</cx:pt>
          <cx:pt idx="13733">1</cx:pt>
          <cx:pt idx="13734">1</cx:pt>
          <cx:pt idx="13735">1</cx:pt>
          <cx:pt idx="13736">1</cx:pt>
          <cx:pt idx="13737">1</cx:pt>
          <cx:pt idx="13738">1</cx:pt>
          <cx:pt idx="13739">1</cx:pt>
          <cx:pt idx="13740">1</cx:pt>
          <cx:pt idx="13741">1</cx:pt>
          <cx:pt idx="13742">1</cx:pt>
          <cx:pt idx="13743">1</cx:pt>
          <cx:pt idx="13744">1</cx:pt>
          <cx:pt idx="13745">1</cx:pt>
          <cx:pt idx="13746">1</cx:pt>
          <cx:pt idx="13747">1</cx:pt>
          <cx:pt idx="13748">1</cx:pt>
          <cx:pt idx="13749">1</cx:pt>
          <cx:pt idx="13750">1</cx:pt>
          <cx:pt idx="13751">3</cx:pt>
          <cx:pt idx="13752">1</cx:pt>
          <cx:pt idx="13753">3</cx:pt>
          <cx:pt idx="13754">1</cx:pt>
          <cx:pt idx="13755">1</cx:pt>
          <cx:pt idx="13756">1</cx:pt>
          <cx:pt idx="13757">1</cx:pt>
          <cx:pt idx="13758">1</cx:pt>
          <cx:pt idx="13759">1</cx:pt>
          <cx:pt idx="13760">1</cx:pt>
          <cx:pt idx="13761">3</cx:pt>
          <cx:pt idx="13762">1</cx:pt>
          <cx:pt idx="13763">1</cx:pt>
          <cx:pt idx="13764">1</cx:pt>
          <cx:pt idx="13765">1</cx:pt>
          <cx:pt idx="13766">3</cx:pt>
          <cx:pt idx="13767">1</cx:pt>
          <cx:pt idx="13768">1</cx:pt>
          <cx:pt idx="13769">1</cx:pt>
          <cx:pt idx="13770">1</cx:pt>
          <cx:pt idx="13771">1</cx:pt>
          <cx:pt idx="13772">1</cx:pt>
          <cx:pt idx="13773">1</cx:pt>
          <cx:pt idx="13774">1</cx:pt>
          <cx:pt idx="13775">1</cx:pt>
          <cx:pt idx="13776">1</cx:pt>
          <cx:pt idx="13777">1</cx:pt>
          <cx:pt idx="13778">1</cx:pt>
          <cx:pt idx="13779">1</cx:pt>
          <cx:pt idx="13780">1</cx:pt>
          <cx:pt idx="13781">1</cx:pt>
          <cx:pt idx="13782">1</cx:pt>
          <cx:pt idx="13783">1</cx:pt>
          <cx:pt idx="13784">1</cx:pt>
          <cx:pt idx="13785">1</cx:pt>
          <cx:pt idx="13786">1</cx:pt>
          <cx:pt idx="13787">1</cx:pt>
          <cx:pt idx="13788">1</cx:pt>
          <cx:pt idx="13789">1</cx:pt>
          <cx:pt idx="13790">1</cx:pt>
          <cx:pt idx="13791">1</cx:pt>
          <cx:pt idx="13792">1</cx:pt>
          <cx:pt idx="13793">1</cx:pt>
          <cx:pt idx="13794">3</cx:pt>
          <cx:pt idx="13795">1</cx:pt>
          <cx:pt idx="13796">1</cx:pt>
          <cx:pt idx="13797">1</cx:pt>
          <cx:pt idx="13798">1</cx:pt>
          <cx:pt idx="13799">1</cx:pt>
          <cx:pt idx="13800">1</cx:pt>
          <cx:pt idx="13801">1</cx:pt>
          <cx:pt idx="13802">1</cx:pt>
          <cx:pt idx="13803">1</cx:pt>
          <cx:pt idx="13804">1</cx:pt>
          <cx:pt idx="13805">1</cx:pt>
          <cx:pt idx="13806">1</cx:pt>
          <cx:pt idx="13807">1</cx:pt>
          <cx:pt idx="13808">1</cx:pt>
          <cx:pt idx="13809">1</cx:pt>
          <cx:pt idx="13810">1</cx:pt>
          <cx:pt idx="13811">1</cx:pt>
          <cx:pt idx="13812">1</cx:pt>
          <cx:pt idx="13813">1</cx:pt>
          <cx:pt idx="13814">1</cx:pt>
          <cx:pt idx="13815">1</cx:pt>
          <cx:pt idx="13816">1</cx:pt>
          <cx:pt idx="13817">1</cx:pt>
          <cx:pt idx="13818">1</cx:pt>
          <cx:pt idx="13819">1</cx:pt>
          <cx:pt idx="13820">1</cx:pt>
          <cx:pt idx="13821">1</cx:pt>
          <cx:pt idx="13822">1</cx:pt>
          <cx:pt idx="13823">1</cx:pt>
          <cx:pt idx="13824">1</cx:pt>
          <cx:pt idx="13825">1</cx:pt>
          <cx:pt idx="13826">1</cx:pt>
          <cx:pt idx="13827">3</cx:pt>
          <cx:pt idx="13828">1</cx:pt>
          <cx:pt idx="13829">1</cx:pt>
          <cx:pt idx="13830">1</cx:pt>
          <cx:pt idx="13831">1</cx:pt>
          <cx:pt idx="13832">1</cx:pt>
          <cx:pt idx="13833">1</cx:pt>
          <cx:pt idx="13834">1</cx:pt>
          <cx:pt idx="13835">1</cx:pt>
          <cx:pt idx="13836">1</cx:pt>
          <cx:pt idx="13837">1</cx:pt>
          <cx:pt idx="13838">1</cx:pt>
          <cx:pt idx="13839">1</cx:pt>
          <cx:pt idx="13840">1</cx:pt>
          <cx:pt idx="13841">1</cx:pt>
          <cx:pt idx="13842">1</cx:pt>
          <cx:pt idx="13843">1</cx:pt>
          <cx:pt idx="13844">1</cx:pt>
          <cx:pt idx="13845">3</cx:pt>
          <cx:pt idx="13846">1</cx:pt>
          <cx:pt idx="13847">1</cx:pt>
          <cx:pt idx="13848">1</cx:pt>
          <cx:pt idx="13849">1</cx:pt>
          <cx:pt idx="13850">1</cx:pt>
          <cx:pt idx="13851">1</cx:pt>
          <cx:pt idx="13852">1</cx:pt>
          <cx:pt idx="13853">1</cx:pt>
          <cx:pt idx="13854">1</cx:pt>
          <cx:pt idx="13855">1</cx:pt>
          <cx:pt idx="13856">1</cx:pt>
          <cx:pt idx="13857">1</cx:pt>
          <cx:pt idx="13858">1</cx:pt>
          <cx:pt idx="13859">1</cx:pt>
          <cx:pt idx="13860">1</cx:pt>
          <cx:pt idx="13861">1</cx:pt>
          <cx:pt idx="13862">1</cx:pt>
          <cx:pt idx="13863">1</cx:pt>
          <cx:pt idx="13864">1</cx:pt>
          <cx:pt idx="13865">1</cx:pt>
          <cx:pt idx="13866">1</cx:pt>
          <cx:pt idx="13867">1</cx:pt>
          <cx:pt idx="13868">1</cx:pt>
          <cx:pt idx="13869">1</cx:pt>
          <cx:pt idx="13870">1</cx:pt>
          <cx:pt idx="13871">1</cx:pt>
          <cx:pt idx="13872">1</cx:pt>
          <cx:pt idx="13873">1</cx:pt>
          <cx:pt idx="13874">1</cx:pt>
          <cx:pt idx="13875">1</cx:pt>
          <cx:pt idx="13876">1</cx:pt>
          <cx:pt idx="13877">1</cx:pt>
          <cx:pt idx="13878">1</cx:pt>
          <cx:pt idx="13879">1</cx:pt>
          <cx:pt idx="13880">1</cx:pt>
          <cx:pt idx="13881">1</cx:pt>
          <cx:pt idx="13882">1</cx:pt>
          <cx:pt idx="13883">1</cx:pt>
          <cx:pt idx="13884">1</cx:pt>
          <cx:pt idx="13885">1</cx:pt>
          <cx:pt idx="13886">1</cx:pt>
          <cx:pt idx="13887">1</cx:pt>
          <cx:pt idx="13888">1</cx:pt>
          <cx:pt idx="13889">1</cx:pt>
          <cx:pt idx="13890">1</cx:pt>
          <cx:pt idx="13891">1</cx:pt>
          <cx:pt idx="13892">1</cx:pt>
          <cx:pt idx="13893">1</cx:pt>
          <cx:pt idx="13894">1</cx:pt>
          <cx:pt idx="13895">1</cx:pt>
          <cx:pt idx="13896">1</cx:pt>
          <cx:pt idx="13897">1</cx:pt>
          <cx:pt idx="13898">1</cx:pt>
          <cx:pt idx="13899">1</cx:pt>
          <cx:pt idx="13900">1</cx:pt>
          <cx:pt idx="13901">1</cx:pt>
          <cx:pt idx="13902">1</cx:pt>
          <cx:pt idx="13903">1</cx:pt>
          <cx:pt idx="13904">1</cx:pt>
          <cx:pt idx="13905">1</cx:pt>
          <cx:pt idx="13906">1</cx:pt>
          <cx:pt idx="13907">1</cx:pt>
          <cx:pt idx="13908">1</cx:pt>
          <cx:pt idx="13909">1</cx:pt>
          <cx:pt idx="13910">1</cx:pt>
          <cx:pt idx="13911">1</cx:pt>
          <cx:pt idx="13912">1</cx:pt>
          <cx:pt idx="13913">1</cx:pt>
          <cx:pt idx="13914">1</cx:pt>
          <cx:pt idx="13915">1</cx:pt>
          <cx:pt idx="13916">1</cx:pt>
          <cx:pt idx="13917">1</cx:pt>
          <cx:pt idx="13918">1</cx:pt>
          <cx:pt idx="13919">1</cx:pt>
          <cx:pt idx="13920">1</cx:pt>
          <cx:pt idx="13921">1</cx:pt>
          <cx:pt idx="13922">1</cx:pt>
          <cx:pt idx="13923">1</cx:pt>
          <cx:pt idx="13924">1</cx:pt>
          <cx:pt idx="13925">1</cx:pt>
          <cx:pt idx="13926">1</cx:pt>
          <cx:pt idx="13927">1</cx:pt>
          <cx:pt idx="13928">1</cx:pt>
          <cx:pt idx="13929">3</cx:pt>
          <cx:pt idx="13930">1</cx:pt>
          <cx:pt idx="13931">1</cx:pt>
          <cx:pt idx="13932">1</cx:pt>
          <cx:pt idx="13933">1</cx:pt>
          <cx:pt idx="13934">1</cx:pt>
          <cx:pt idx="13935">1</cx:pt>
          <cx:pt idx="13936">1</cx:pt>
          <cx:pt idx="13937">1</cx:pt>
          <cx:pt idx="13938">3</cx:pt>
          <cx:pt idx="13939">1</cx:pt>
          <cx:pt idx="13940">1</cx:pt>
          <cx:pt idx="13941">1</cx:pt>
          <cx:pt idx="13942">1</cx:pt>
          <cx:pt idx="13943">1</cx:pt>
          <cx:pt idx="13944">1</cx:pt>
          <cx:pt idx="13945">1</cx:pt>
          <cx:pt idx="13946">1</cx:pt>
          <cx:pt idx="13947">1</cx:pt>
          <cx:pt idx="13948">1</cx:pt>
          <cx:pt idx="13949">1</cx:pt>
          <cx:pt idx="13950">1</cx:pt>
          <cx:pt idx="13951">1</cx:pt>
          <cx:pt idx="13952">1</cx:pt>
          <cx:pt idx="13953">1</cx:pt>
          <cx:pt idx="13954">1</cx:pt>
          <cx:pt idx="13955">1</cx:pt>
          <cx:pt idx="13956">1</cx:pt>
          <cx:pt idx="13957">1</cx:pt>
          <cx:pt idx="13958">1</cx:pt>
          <cx:pt idx="13959">1</cx:pt>
          <cx:pt idx="13960">1</cx:pt>
          <cx:pt idx="13961">1</cx:pt>
          <cx:pt idx="13962">1</cx:pt>
          <cx:pt idx="13963">1</cx:pt>
          <cx:pt idx="13964">1</cx:pt>
          <cx:pt idx="13965">1</cx:pt>
          <cx:pt idx="13966">1</cx:pt>
          <cx:pt idx="13967">1</cx:pt>
          <cx:pt idx="13968">1</cx:pt>
          <cx:pt idx="13969">1</cx:pt>
          <cx:pt idx="13970">1</cx:pt>
          <cx:pt idx="13971">1</cx:pt>
          <cx:pt idx="13972">1</cx:pt>
          <cx:pt idx="13973">1</cx:pt>
          <cx:pt idx="13974">1</cx:pt>
          <cx:pt idx="13975">1</cx:pt>
          <cx:pt idx="13976">1</cx:pt>
          <cx:pt idx="13977">1</cx:pt>
          <cx:pt idx="13978">1</cx:pt>
          <cx:pt idx="13979">1</cx:pt>
          <cx:pt idx="13980">1</cx:pt>
          <cx:pt idx="13981">1</cx:pt>
          <cx:pt idx="13982">1</cx:pt>
          <cx:pt idx="13983">1</cx:pt>
          <cx:pt idx="13984">1</cx:pt>
          <cx:pt idx="13985">1</cx:pt>
          <cx:pt idx="13986">1</cx:pt>
          <cx:pt idx="13987">1</cx:pt>
          <cx:pt idx="13988">1</cx:pt>
          <cx:pt idx="13989">1</cx:pt>
          <cx:pt idx="13990">1</cx:pt>
          <cx:pt idx="13991">1</cx:pt>
          <cx:pt idx="13992">3</cx:pt>
          <cx:pt idx="13993">1</cx:pt>
          <cx:pt idx="13994">1</cx:pt>
          <cx:pt idx="13995">1</cx:pt>
          <cx:pt idx="13996">1</cx:pt>
          <cx:pt idx="13997">1</cx:pt>
          <cx:pt idx="13998">1</cx:pt>
          <cx:pt idx="13999">1</cx:pt>
          <cx:pt idx="14000">1</cx:pt>
          <cx:pt idx="14001">1</cx:pt>
          <cx:pt idx="14002">1</cx:pt>
          <cx:pt idx="14003">1</cx:pt>
          <cx:pt idx="14004">3</cx:pt>
          <cx:pt idx="14005">1</cx:pt>
          <cx:pt idx="14006">1</cx:pt>
          <cx:pt idx="14007">1</cx:pt>
          <cx:pt idx="14008">1</cx:pt>
          <cx:pt idx="14009">1</cx:pt>
          <cx:pt idx="14010">1</cx:pt>
          <cx:pt idx="14011">1</cx:pt>
          <cx:pt idx="14012">1</cx:pt>
          <cx:pt idx="14013">1</cx:pt>
          <cx:pt idx="14014">1</cx:pt>
          <cx:pt idx="14015">1</cx:pt>
          <cx:pt idx="14016">1</cx:pt>
          <cx:pt idx="14017">1</cx:pt>
          <cx:pt idx="14018">1</cx:pt>
          <cx:pt idx="14019">1</cx:pt>
          <cx:pt idx="14020">1</cx:pt>
          <cx:pt idx="14021">1</cx:pt>
          <cx:pt idx="14022">3</cx:pt>
          <cx:pt idx="14023">1</cx:pt>
          <cx:pt idx="14024">1</cx:pt>
          <cx:pt idx="14025">1</cx:pt>
          <cx:pt idx="14026">1</cx:pt>
          <cx:pt idx="14027">1</cx:pt>
          <cx:pt idx="14028">1</cx:pt>
          <cx:pt idx="14029">1</cx:pt>
          <cx:pt idx="14030">1</cx:pt>
          <cx:pt idx="14031">1</cx:pt>
          <cx:pt idx="14032">1</cx:pt>
          <cx:pt idx="14033">1</cx:pt>
          <cx:pt idx="14034">1</cx:pt>
          <cx:pt idx="14035">1</cx:pt>
          <cx:pt idx="14036">1</cx:pt>
          <cx:pt idx="14037">1</cx:pt>
          <cx:pt idx="14038">1</cx:pt>
          <cx:pt idx="14039">1</cx:pt>
          <cx:pt idx="14040">1</cx:pt>
          <cx:pt idx="14041">1</cx:pt>
          <cx:pt idx="14042">1</cx:pt>
          <cx:pt idx="14043">1</cx:pt>
          <cx:pt idx="14044">1</cx:pt>
          <cx:pt idx="14045">1</cx:pt>
          <cx:pt idx="14046">1</cx:pt>
          <cx:pt idx="14047">1</cx:pt>
          <cx:pt idx="14048">1</cx:pt>
          <cx:pt idx="14049">1</cx:pt>
          <cx:pt idx="14050">1</cx:pt>
          <cx:pt idx="14051">1</cx:pt>
          <cx:pt idx="14052">1</cx:pt>
          <cx:pt idx="14053">1</cx:pt>
          <cx:pt idx="14054">1</cx:pt>
          <cx:pt idx="14055">1</cx:pt>
          <cx:pt idx="14056">1</cx:pt>
          <cx:pt idx="14057">3</cx:pt>
          <cx:pt idx="14058">1</cx:pt>
          <cx:pt idx="14059">1</cx:pt>
          <cx:pt idx="14060">1</cx:pt>
          <cx:pt idx="14061">1</cx:pt>
          <cx:pt idx="14062">1</cx:pt>
          <cx:pt idx="14063">1</cx:pt>
          <cx:pt idx="14064">1</cx:pt>
          <cx:pt idx="14065">1</cx:pt>
          <cx:pt idx="14066">1</cx:pt>
          <cx:pt idx="14067">1</cx:pt>
          <cx:pt idx="14068">1</cx:pt>
          <cx:pt idx="14069">1</cx:pt>
          <cx:pt idx="14070">1</cx:pt>
          <cx:pt idx="14071">1</cx:pt>
          <cx:pt idx="14072">1</cx:pt>
          <cx:pt idx="14073">1</cx:pt>
          <cx:pt idx="14074">1</cx:pt>
          <cx:pt idx="14075">3</cx:pt>
          <cx:pt idx="14076">1</cx:pt>
          <cx:pt idx="14077">1</cx:pt>
          <cx:pt idx="14078">1</cx:pt>
          <cx:pt idx="14079">1</cx:pt>
          <cx:pt idx="14080">1</cx:pt>
          <cx:pt idx="14081">1</cx:pt>
          <cx:pt idx="14082">1</cx:pt>
          <cx:pt idx="14083">1</cx:pt>
          <cx:pt idx="14084">3</cx:pt>
          <cx:pt idx="14085">1</cx:pt>
          <cx:pt idx="14086">1</cx:pt>
          <cx:pt idx="14087">1</cx:pt>
          <cx:pt idx="14088">1</cx:pt>
          <cx:pt idx="14089">1</cx:pt>
          <cx:pt idx="14090">1</cx:pt>
          <cx:pt idx="14091">1</cx:pt>
          <cx:pt idx="14092">1</cx:pt>
          <cx:pt idx="14093">1</cx:pt>
          <cx:pt idx="14094">1</cx:pt>
          <cx:pt idx="14095">1</cx:pt>
          <cx:pt idx="14096">1</cx:pt>
          <cx:pt idx="14097">1</cx:pt>
          <cx:pt idx="14098">1</cx:pt>
          <cx:pt idx="14099">1</cx:pt>
          <cx:pt idx="14100">1</cx:pt>
          <cx:pt idx="14101">1</cx:pt>
          <cx:pt idx="14102">1</cx:pt>
          <cx:pt idx="14103">1</cx:pt>
          <cx:pt idx="14104">1</cx:pt>
          <cx:pt idx="14105">1</cx:pt>
          <cx:pt idx="14106">1</cx:pt>
          <cx:pt idx="14107">1</cx:pt>
          <cx:pt idx="14108">1</cx:pt>
          <cx:pt idx="14109">1</cx:pt>
          <cx:pt idx="14110">1</cx:pt>
          <cx:pt idx="14111">1</cx:pt>
          <cx:pt idx="14112">1</cx:pt>
          <cx:pt idx="14113">1</cx:pt>
          <cx:pt idx="14114">1</cx:pt>
          <cx:pt idx="14115">1</cx:pt>
          <cx:pt idx="14116">1</cx:pt>
          <cx:pt idx="14117">1</cx:pt>
          <cx:pt idx="14118">1</cx:pt>
          <cx:pt idx="14119">1</cx:pt>
          <cx:pt idx="14120">1</cx:pt>
          <cx:pt idx="14121">1</cx:pt>
          <cx:pt idx="14122">1</cx:pt>
          <cx:pt idx="14123">1</cx:pt>
          <cx:pt idx="14124">1</cx:pt>
          <cx:pt idx="14125">1</cx:pt>
          <cx:pt idx="14126">1</cx:pt>
          <cx:pt idx="14127">1</cx:pt>
          <cx:pt idx="14128">1</cx:pt>
          <cx:pt idx="14129">1</cx:pt>
          <cx:pt idx="14130">3</cx:pt>
          <cx:pt idx="14131">1</cx:pt>
          <cx:pt idx="14132">1</cx:pt>
          <cx:pt idx="14133">1</cx:pt>
          <cx:pt idx="14134">1</cx:pt>
          <cx:pt idx="14135">1</cx:pt>
          <cx:pt idx="14136">3</cx:pt>
          <cx:pt idx="14137">1</cx:pt>
          <cx:pt idx="14138">3</cx:pt>
          <cx:pt idx="14139">1</cx:pt>
          <cx:pt idx="14140">3</cx:pt>
          <cx:pt idx="14141">1</cx:pt>
          <cx:pt idx="14142">1</cx:pt>
          <cx:pt idx="14143">1</cx:pt>
          <cx:pt idx="14144">1</cx:pt>
          <cx:pt idx="14145">1</cx:pt>
          <cx:pt idx="14146">1</cx:pt>
          <cx:pt idx="14147">1</cx:pt>
          <cx:pt idx="14148">1</cx:pt>
          <cx:pt idx="14149">1</cx:pt>
          <cx:pt idx="14150">1</cx:pt>
          <cx:pt idx="14151">1</cx:pt>
          <cx:pt idx="14152">1</cx:pt>
          <cx:pt idx="14153">1</cx:pt>
          <cx:pt idx="14154">1</cx:pt>
          <cx:pt idx="14155">1</cx:pt>
          <cx:pt idx="14156">1</cx:pt>
          <cx:pt idx="14157">1</cx:pt>
          <cx:pt idx="14158">1</cx:pt>
          <cx:pt idx="14159">1</cx:pt>
          <cx:pt idx="14160">1</cx:pt>
          <cx:pt idx="14161">1</cx:pt>
          <cx:pt idx="14162">1</cx:pt>
          <cx:pt idx="14163">1</cx:pt>
          <cx:pt idx="14164">1</cx:pt>
          <cx:pt idx="14165">1</cx:pt>
          <cx:pt idx="14166">1</cx:pt>
          <cx:pt idx="14167">1</cx:pt>
          <cx:pt idx="14168">1</cx:pt>
          <cx:pt idx="14169">1</cx:pt>
          <cx:pt idx="14170">1</cx:pt>
          <cx:pt idx="14171">1</cx:pt>
          <cx:pt idx="14172">1</cx:pt>
          <cx:pt idx="14173">1</cx:pt>
          <cx:pt idx="14174">1</cx:pt>
          <cx:pt idx="14175">1</cx:pt>
          <cx:pt idx="14176">1</cx:pt>
          <cx:pt idx="14177">1</cx:pt>
          <cx:pt idx="14178">1</cx:pt>
          <cx:pt idx="14179">1</cx:pt>
          <cx:pt idx="14180">1</cx:pt>
          <cx:pt idx="14181">1</cx:pt>
          <cx:pt idx="14182">1</cx:pt>
          <cx:pt idx="14183">1</cx:pt>
          <cx:pt idx="14184">1</cx:pt>
          <cx:pt idx="14185">1</cx:pt>
          <cx:pt idx="14186">1</cx:pt>
          <cx:pt idx="14187">1</cx:pt>
          <cx:pt idx="14188">1</cx:pt>
          <cx:pt idx="14189">1</cx:pt>
          <cx:pt idx="14190">1</cx:pt>
          <cx:pt idx="14191">1</cx:pt>
          <cx:pt idx="14192">1</cx:pt>
          <cx:pt idx="14193">1</cx:pt>
          <cx:pt idx="14194">1</cx:pt>
          <cx:pt idx="14195">1</cx:pt>
          <cx:pt idx="14196">1</cx:pt>
          <cx:pt idx="14197">1</cx:pt>
          <cx:pt idx="14198">1</cx:pt>
          <cx:pt idx="14199">1</cx:pt>
          <cx:pt idx="14200">1</cx:pt>
          <cx:pt idx="14201">1</cx:pt>
          <cx:pt idx="14202">1</cx:pt>
          <cx:pt idx="14203">1</cx:pt>
          <cx:pt idx="14204">1</cx:pt>
          <cx:pt idx="14205">1</cx:pt>
          <cx:pt idx="14206">1</cx:pt>
          <cx:pt idx="14207">1</cx:pt>
          <cx:pt idx="14208">1</cx:pt>
          <cx:pt idx="14209">1</cx:pt>
          <cx:pt idx="14210">1</cx:pt>
          <cx:pt idx="14211">1</cx:pt>
          <cx:pt idx="14212">1</cx:pt>
          <cx:pt idx="14213">1</cx:pt>
          <cx:pt idx="14214">1</cx:pt>
          <cx:pt idx="14215">1</cx:pt>
          <cx:pt idx="14216">1</cx:pt>
          <cx:pt idx="14217">1</cx:pt>
          <cx:pt idx="14218">1</cx:pt>
          <cx:pt idx="14219">1</cx:pt>
          <cx:pt idx="14220">1</cx:pt>
          <cx:pt idx="14221">1</cx:pt>
          <cx:pt idx="14222">3</cx:pt>
          <cx:pt idx="14223">3</cx:pt>
          <cx:pt idx="14224">1</cx:pt>
          <cx:pt idx="14225">1</cx:pt>
          <cx:pt idx="14226">1</cx:pt>
          <cx:pt idx="14227">1</cx:pt>
          <cx:pt idx="14228">1</cx:pt>
          <cx:pt idx="14229">1</cx:pt>
          <cx:pt idx="14230">1</cx:pt>
          <cx:pt idx="14231">1</cx:pt>
          <cx:pt idx="14232">1</cx:pt>
          <cx:pt idx="14233">1</cx:pt>
          <cx:pt idx="14234">1</cx:pt>
          <cx:pt idx="14235">1</cx:pt>
          <cx:pt idx="14236">1</cx:pt>
          <cx:pt idx="14237">1</cx:pt>
          <cx:pt idx="14238">1</cx:pt>
          <cx:pt idx="14239">1</cx:pt>
          <cx:pt idx="14240">1</cx:pt>
          <cx:pt idx="14241">1</cx:pt>
          <cx:pt idx="14242">1</cx:pt>
          <cx:pt idx="14243">1</cx:pt>
          <cx:pt idx="14244">1</cx:pt>
          <cx:pt idx="14245">1</cx:pt>
          <cx:pt idx="14246">1</cx:pt>
          <cx:pt idx="14247">1</cx:pt>
          <cx:pt idx="14248">1</cx:pt>
          <cx:pt idx="14249">1</cx:pt>
          <cx:pt idx="14250">1</cx:pt>
          <cx:pt idx="14251">1</cx:pt>
          <cx:pt idx="14252">1</cx:pt>
          <cx:pt idx="14253">1</cx:pt>
          <cx:pt idx="14254">1</cx:pt>
          <cx:pt idx="14255">1</cx:pt>
          <cx:pt idx="14256">1</cx:pt>
          <cx:pt idx="14257">1</cx:pt>
          <cx:pt idx="14258">1</cx:pt>
          <cx:pt idx="14259">1</cx:pt>
          <cx:pt idx="14260">1</cx:pt>
          <cx:pt idx="14261">1</cx:pt>
          <cx:pt idx="14262">1</cx:pt>
          <cx:pt idx="14263">1</cx:pt>
          <cx:pt idx="14264">1</cx:pt>
          <cx:pt idx="14265">1</cx:pt>
          <cx:pt idx="14266">1</cx:pt>
          <cx:pt idx="14267">1</cx:pt>
          <cx:pt idx="14268">1</cx:pt>
          <cx:pt idx="14269">1</cx:pt>
          <cx:pt idx="14270">1</cx:pt>
          <cx:pt idx="14271">1</cx:pt>
          <cx:pt idx="14272">1</cx:pt>
          <cx:pt idx="14273">1</cx:pt>
          <cx:pt idx="14274">1</cx:pt>
          <cx:pt idx="14275">1</cx:pt>
          <cx:pt idx="14276">1</cx:pt>
          <cx:pt idx="14277">1</cx:pt>
          <cx:pt idx="14278">1</cx:pt>
          <cx:pt idx="14279">1</cx:pt>
          <cx:pt idx="14280">1</cx:pt>
          <cx:pt idx="14281">1</cx:pt>
          <cx:pt idx="14282">1</cx:pt>
          <cx:pt idx="14283">1</cx:pt>
          <cx:pt idx="14284">1</cx:pt>
          <cx:pt idx="14285">1</cx:pt>
          <cx:pt idx="14286">1</cx:pt>
          <cx:pt idx="14287">1</cx:pt>
          <cx:pt idx="14288">1</cx:pt>
          <cx:pt idx="14289">1</cx:pt>
          <cx:pt idx="14290">1</cx:pt>
          <cx:pt idx="14291">1</cx:pt>
          <cx:pt idx="14292">1</cx:pt>
          <cx:pt idx="14293">1</cx:pt>
          <cx:pt idx="14294">1</cx:pt>
          <cx:pt idx="14295">1</cx:pt>
          <cx:pt idx="14296">1</cx:pt>
          <cx:pt idx="14297">1</cx:pt>
          <cx:pt idx="14298">1</cx:pt>
          <cx:pt idx="14299">1</cx:pt>
          <cx:pt idx="14300">1</cx:pt>
          <cx:pt idx="14301">1</cx:pt>
          <cx:pt idx="14302">1</cx:pt>
          <cx:pt idx="14303">3</cx:pt>
          <cx:pt idx="14304">1</cx:pt>
          <cx:pt idx="14305">1</cx:pt>
          <cx:pt idx="14306">1</cx:pt>
          <cx:pt idx="14307">1</cx:pt>
          <cx:pt idx="14308">1</cx:pt>
          <cx:pt idx="14309">1</cx:pt>
          <cx:pt idx="14310">1</cx:pt>
          <cx:pt idx="14311">1</cx:pt>
          <cx:pt idx="14312">1</cx:pt>
          <cx:pt idx="14313">1</cx:pt>
          <cx:pt idx="14314">1</cx:pt>
          <cx:pt idx="14315">1</cx:pt>
          <cx:pt idx="14316">3</cx:pt>
          <cx:pt idx="14317">1</cx:pt>
          <cx:pt idx="14318">1</cx:pt>
          <cx:pt idx="14319">1</cx:pt>
          <cx:pt idx="14320">1</cx:pt>
          <cx:pt idx="14321">1</cx:pt>
          <cx:pt idx="14322">1</cx:pt>
          <cx:pt idx="14323">1</cx:pt>
          <cx:pt idx="14324">1</cx:pt>
          <cx:pt idx="14325">1</cx:pt>
          <cx:pt idx="14326">1</cx:pt>
          <cx:pt idx="14327">1</cx:pt>
          <cx:pt idx="14328">1</cx:pt>
          <cx:pt idx="14329">1</cx:pt>
          <cx:pt idx="14330">1</cx:pt>
          <cx:pt idx="14331">1</cx:pt>
          <cx:pt idx="14332">1</cx:pt>
          <cx:pt idx="14333">1</cx:pt>
          <cx:pt idx="14334">1</cx:pt>
          <cx:pt idx="14335">1</cx:pt>
          <cx:pt idx="14336">1</cx:pt>
          <cx:pt idx="14337">1</cx:pt>
          <cx:pt idx="14338">1</cx:pt>
          <cx:pt idx="14339">1</cx:pt>
          <cx:pt idx="14340">1</cx:pt>
          <cx:pt idx="14341">1</cx:pt>
          <cx:pt idx="14342">1</cx:pt>
          <cx:pt idx="14343">1</cx:pt>
          <cx:pt idx="14344">1</cx:pt>
          <cx:pt idx="14345">1</cx:pt>
          <cx:pt idx="14346">1</cx:pt>
          <cx:pt idx="14347">1</cx:pt>
          <cx:pt idx="14348">1</cx:pt>
          <cx:pt idx="14349">1</cx:pt>
          <cx:pt idx="14350">1</cx:pt>
          <cx:pt idx="14351">1</cx:pt>
          <cx:pt idx="14352">1</cx:pt>
          <cx:pt idx="14353">1</cx:pt>
          <cx:pt idx="14354">1</cx:pt>
          <cx:pt idx="14355">1</cx:pt>
          <cx:pt idx="14356">1</cx:pt>
          <cx:pt idx="14357">1</cx:pt>
          <cx:pt idx="14358">1</cx:pt>
          <cx:pt idx="14359">1</cx:pt>
          <cx:pt idx="14360">1</cx:pt>
          <cx:pt idx="14361">1</cx:pt>
          <cx:pt idx="14362">1</cx:pt>
          <cx:pt idx="14363">1</cx:pt>
          <cx:pt idx="14364">1</cx:pt>
          <cx:pt idx="14365">1</cx:pt>
          <cx:pt idx="14366">1</cx:pt>
          <cx:pt idx="14367">1</cx:pt>
          <cx:pt idx="14368">1</cx:pt>
          <cx:pt idx="14369">1</cx:pt>
          <cx:pt idx="14370">1</cx:pt>
          <cx:pt idx="14371">1</cx:pt>
          <cx:pt idx="14372">1</cx:pt>
          <cx:pt idx="14373">1</cx:pt>
          <cx:pt idx="14374">1</cx:pt>
          <cx:pt idx="14375">1</cx:pt>
          <cx:pt idx="14376">1</cx:pt>
          <cx:pt idx="14377">1</cx:pt>
          <cx:pt idx="14378">1</cx:pt>
          <cx:pt idx="14379">1</cx:pt>
          <cx:pt idx="14380">1</cx:pt>
          <cx:pt idx="14381">1</cx:pt>
          <cx:pt idx="14382">1</cx:pt>
          <cx:pt idx="14383">1</cx:pt>
          <cx:pt idx="14384">1</cx:pt>
          <cx:pt idx="14385">1</cx:pt>
          <cx:pt idx="14386">1</cx:pt>
          <cx:pt idx="14387">1</cx:pt>
          <cx:pt idx="14388">1</cx:pt>
          <cx:pt idx="14389">1</cx:pt>
          <cx:pt idx="14390">1</cx:pt>
          <cx:pt idx="14391">1</cx:pt>
          <cx:pt idx="14392">1</cx:pt>
          <cx:pt idx="14393">1</cx:pt>
          <cx:pt idx="14394">1</cx:pt>
          <cx:pt idx="14395">1</cx:pt>
          <cx:pt idx="14396">1</cx:pt>
          <cx:pt idx="14397">1</cx:pt>
          <cx:pt idx="14398">3</cx:pt>
          <cx:pt idx="14399">1</cx:pt>
          <cx:pt idx="14400">1</cx:pt>
          <cx:pt idx="14401">1</cx:pt>
          <cx:pt idx="14402">1</cx:pt>
          <cx:pt idx="14403">1</cx:pt>
          <cx:pt idx="14404">1</cx:pt>
          <cx:pt idx="14405">1</cx:pt>
          <cx:pt idx="14406">1</cx:pt>
          <cx:pt idx="14407">3</cx:pt>
          <cx:pt idx="14408">1</cx:pt>
          <cx:pt idx="14409">1</cx:pt>
          <cx:pt idx="14410">1</cx:pt>
          <cx:pt idx="14411">1</cx:pt>
          <cx:pt idx="14412">1</cx:pt>
          <cx:pt idx="14413">1</cx:pt>
          <cx:pt idx="14414">1</cx:pt>
          <cx:pt idx="14415">1</cx:pt>
          <cx:pt idx="14416">1</cx:pt>
          <cx:pt idx="14417">3</cx:pt>
          <cx:pt idx="14418">1</cx:pt>
          <cx:pt idx="14419">1</cx:pt>
          <cx:pt idx="14420">1</cx:pt>
          <cx:pt idx="14421">1</cx:pt>
          <cx:pt idx="14422">1</cx:pt>
          <cx:pt idx="14423">1</cx:pt>
          <cx:pt idx="14424">1</cx:pt>
          <cx:pt idx="14425">1</cx:pt>
          <cx:pt idx="14426">1</cx:pt>
          <cx:pt idx="14427">3</cx:pt>
          <cx:pt idx="14428">1</cx:pt>
          <cx:pt idx="14429">1</cx:pt>
          <cx:pt idx="14430">1</cx:pt>
          <cx:pt idx="14431">1</cx:pt>
          <cx:pt idx="14432">1</cx:pt>
          <cx:pt idx="14433">1</cx:pt>
          <cx:pt idx="14434">1</cx:pt>
          <cx:pt idx="14435">1</cx:pt>
          <cx:pt idx="14436">1</cx:pt>
          <cx:pt idx="14437">1</cx:pt>
          <cx:pt idx="14438">1</cx:pt>
          <cx:pt idx="14439">1</cx:pt>
          <cx:pt idx="14440">1</cx:pt>
          <cx:pt idx="14441">1</cx:pt>
          <cx:pt idx="14442">1</cx:pt>
          <cx:pt idx="14443">1</cx:pt>
          <cx:pt idx="14444">1</cx:pt>
          <cx:pt idx="14445">1</cx:pt>
          <cx:pt idx="14446">1</cx:pt>
          <cx:pt idx="14447">1</cx:pt>
          <cx:pt idx="14448">1</cx:pt>
          <cx:pt idx="14449">1</cx:pt>
          <cx:pt idx="14450">1</cx:pt>
          <cx:pt idx="14451">1</cx:pt>
          <cx:pt idx="14452">1</cx:pt>
          <cx:pt idx="14453">1</cx:pt>
          <cx:pt idx="14454">1</cx:pt>
          <cx:pt idx="14455">1</cx:pt>
          <cx:pt idx="14456">1</cx:pt>
          <cx:pt idx="14457">1</cx:pt>
          <cx:pt idx="14458">1</cx:pt>
          <cx:pt idx="14459">1</cx:pt>
          <cx:pt idx="14460">1</cx:pt>
          <cx:pt idx="14461">1</cx:pt>
          <cx:pt idx="14462">1</cx:pt>
          <cx:pt idx="14463">1</cx:pt>
          <cx:pt idx="14464">1</cx:pt>
          <cx:pt idx="14465">1</cx:pt>
          <cx:pt idx="14466">1</cx:pt>
          <cx:pt idx="14467">1</cx:pt>
          <cx:pt idx="14468">1</cx:pt>
          <cx:pt idx="14469">1</cx:pt>
          <cx:pt idx="14470">1</cx:pt>
          <cx:pt idx="14471">1</cx:pt>
          <cx:pt idx="14472">1</cx:pt>
          <cx:pt idx="14473">1</cx:pt>
          <cx:pt idx="14474">1</cx:pt>
          <cx:pt idx="14475">1</cx:pt>
          <cx:pt idx="14476">1</cx:pt>
          <cx:pt idx="14477">1</cx:pt>
          <cx:pt idx="14478">1</cx:pt>
          <cx:pt idx="14479">1</cx:pt>
          <cx:pt idx="14480">1</cx:pt>
          <cx:pt idx="14481">1</cx:pt>
          <cx:pt idx="14482">1</cx:pt>
          <cx:pt idx="14483">1</cx:pt>
          <cx:pt idx="14484">1</cx:pt>
          <cx:pt idx="14485">1</cx:pt>
          <cx:pt idx="14486">1</cx:pt>
          <cx:pt idx="14487">1</cx:pt>
          <cx:pt idx="14488">1</cx:pt>
          <cx:pt idx="14489">1</cx:pt>
          <cx:pt idx="14490">1</cx:pt>
          <cx:pt idx="14491">1</cx:pt>
          <cx:pt idx="14492">1</cx:pt>
          <cx:pt idx="14493">1</cx:pt>
          <cx:pt idx="14494">3</cx:pt>
          <cx:pt idx="14495">1</cx:pt>
          <cx:pt idx="14496">1</cx:pt>
          <cx:pt idx="14497">1</cx:pt>
          <cx:pt idx="14498">1</cx:pt>
          <cx:pt idx="14499">1</cx:pt>
          <cx:pt idx="14500">1</cx:pt>
          <cx:pt idx="14501">1</cx:pt>
          <cx:pt idx="14502">1</cx:pt>
          <cx:pt idx="14503">1</cx:pt>
          <cx:pt idx="14504">1</cx:pt>
          <cx:pt idx="14505">1</cx:pt>
          <cx:pt idx="14506">1</cx:pt>
          <cx:pt idx="14507">1</cx:pt>
          <cx:pt idx="14508">1</cx:pt>
          <cx:pt idx="14509">1</cx:pt>
          <cx:pt idx="14510">1</cx:pt>
          <cx:pt idx="14511">1</cx:pt>
          <cx:pt idx="14512">1</cx:pt>
          <cx:pt idx="14513">1</cx:pt>
          <cx:pt idx="14514">1</cx:pt>
          <cx:pt idx="14515">1</cx:pt>
          <cx:pt idx="14516">1</cx:pt>
          <cx:pt idx="14517">1</cx:pt>
          <cx:pt idx="14518">1</cx:pt>
          <cx:pt idx="14519">1</cx:pt>
          <cx:pt idx="14520">1</cx:pt>
          <cx:pt idx="14521">1</cx:pt>
          <cx:pt idx="14522">1</cx:pt>
          <cx:pt idx="14523">1</cx:pt>
          <cx:pt idx="14524">1</cx:pt>
          <cx:pt idx="14525">1</cx:pt>
          <cx:pt idx="14526">1</cx:pt>
          <cx:pt idx="14527">1</cx:pt>
          <cx:pt idx="14528">1</cx:pt>
          <cx:pt idx="14529">1</cx:pt>
          <cx:pt idx="14530">1</cx:pt>
          <cx:pt idx="14531">1</cx:pt>
          <cx:pt idx="14532">1</cx:pt>
          <cx:pt idx="14533">1</cx:pt>
          <cx:pt idx="14534">1</cx:pt>
          <cx:pt idx="14535">1</cx:pt>
          <cx:pt idx="14536">1</cx:pt>
          <cx:pt idx="14537">1</cx:pt>
          <cx:pt idx="14538">1</cx:pt>
          <cx:pt idx="14539">1</cx:pt>
          <cx:pt idx="14540">1</cx:pt>
          <cx:pt idx="14541">1</cx:pt>
          <cx:pt idx="14542">1</cx:pt>
          <cx:pt idx="14543">1</cx:pt>
          <cx:pt idx="14544">1</cx:pt>
          <cx:pt idx="14545">1</cx:pt>
          <cx:pt idx="14546">1</cx:pt>
          <cx:pt idx="14547">1</cx:pt>
          <cx:pt idx="14548">1</cx:pt>
          <cx:pt idx="14549">1</cx:pt>
          <cx:pt idx="14550">1</cx:pt>
          <cx:pt idx="14551">1</cx:pt>
          <cx:pt idx="14552">1</cx:pt>
          <cx:pt idx="14553">1</cx:pt>
          <cx:pt idx="14554">1</cx:pt>
          <cx:pt idx="14555">1</cx:pt>
          <cx:pt idx="14556">1</cx:pt>
          <cx:pt idx="14557">1</cx:pt>
          <cx:pt idx="14558">1</cx:pt>
          <cx:pt idx="14559">1</cx:pt>
          <cx:pt idx="14560">1</cx:pt>
          <cx:pt idx="14561">1</cx:pt>
          <cx:pt idx="14562">1</cx:pt>
          <cx:pt idx="14563">1</cx:pt>
          <cx:pt idx="14564">1</cx:pt>
          <cx:pt idx="14565">1</cx:pt>
          <cx:pt idx="14566">1</cx:pt>
          <cx:pt idx="14567">1</cx:pt>
          <cx:pt idx="14568">1</cx:pt>
          <cx:pt idx="14569">1</cx:pt>
          <cx:pt idx="14570">1</cx:pt>
          <cx:pt idx="14571">1</cx:pt>
          <cx:pt idx="14572">1</cx:pt>
          <cx:pt idx="14573">1</cx:pt>
          <cx:pt idx="14574">1</cx:pt>
          <cx:pt idx="14575">1</cx:pt>
          <cx:pt idx="14576">1</cx:pt>
          <cx:pt idx="14577">1</cx:pt>
          <cx:pt idx="14578">1</cx:pt>
          <cx:pt idx="14579">1</cx:pt>
          <cx:pt idx="14580">1</cx:pt>
          <cx:pt idx="14581">1</cx:pt>
          <cx:pt idx="14582">1</cx:pt>
          <cx:pt idx="14583">1</cx:pt>
          <cx:pt idx="14584">1</cx:pt>
          <cx:pt idx="14585">1</cx:pt>
          <cx:pt idx="14586">1</cx:pt>
          <cx:pt idx="14587">1</cx:pt>
          <cx:pt idx="14588">1</cx:pt>
          <cx:pt idx="14589">1</cx:pt>
          <cx:pt idx="14590">1</cx:pt>
          <cx:pt idx="14591">1</cx:pt>
          <cx:pt idx="14592">1</cx:pt>
          <cx:pt idx="14593">1</cx:pt>
          <cx:pt idx="14594">1</cx:pt>
          <cx:pt idx="14595">1</cx:pt>
          <cx:pt idx="14596">1</cx:pt>
          <cx:pt idx="14597">1</cx:pt>
          <cx:pt idx="14598">1</cx:pt>
          <cx:pt idx="14599">1</cx:pt>
          <cx:pt idx="14600">1</cx:pt>
          <cx:pt idx="14601">3</cx:pt>
          <cx:pt idx="14602">1</cx:pt>
          <cx:pt idx="14603">1</cx:pt>
          <cx:pt idx="14604">1</cx:pt>
          <cx:pt idx="14605">1</cx:pt>
          <cx:pt idx="14606">1</cx:pt>
          <cx:pt idx="14607">1</cx:pt>
          <cx:pt idx="14608">1</cx:pt>
          <cx:pt idx="14609">1</cx:pt>
          <cx:pt idx="14610">1</cx:pt>
          <cx:pt idx="14611">3</cx:pt>
          <cx:pt idx="14612">1</cx:pt>
          <cx:pt idx="14613">1</cx:pt>
          <cx:pt idx="14614">1</cx:pt>
          <cx:pt idx="14615">1</cx:pt>
          <cx:pt idx="14616">3</cx:pt>
          <cx:pt idx="14617">1</cx:pt>
          <cx:pt idx="14618">1</cx:pt>
          <cx:pt idx="14619">1</cx:pt>
          <cx:pt idx="14620">1</cx:pt>
          <cx:pt idx="14621">1</cx:pt>
          <cx:pt idx="14622">1</cx:pt>
          <cx:pt idx="14623">1</cx:pt>
          <cx:pt idx="14624">3</cx:pt>
          <cx:pt idx="14625">1</cx:pt>
          <cx:pt idx="14626">1</cx:pt>
          <cx:pt idx="14627">1</cx:pt>
          <cx:pt idx="14628">1</cx:pt>
          <cx:pt idx="14629">1</cx:pt>
          <cx:pt idx="14630">1</cx:pt>
          <cx:pt idx="14631">1</cx:pt>
          <cx:pt idx="14632">1</cx:pt>
          <cx:pt idx="14633">1</cx:pt>
          <cx:pt idx="14634">1</cx:pt>
          <cx:pt idx="14635">1</cx:pt>
          <cx:pt idx="14636">1</cx:pt>
          <cx:pt idx="14637">1</cx:pt>
          <cx:pt idx="14638">1</cx:pt>
          <cx:pt idx="14639">1</cx:pt>
          <cx:pt idx="14640">1</cx:pt>
          <cx:pt idx="14641">1</cx:pt>
          <cx:pt idx="14642">1</cx:pt>
          <cx:pt idx="14643">1</cx:pt>
          <cx:pt idx="14644">1</cx:pt>
          <cx:pt idx="14645">1</cx:pt>
          <cx:pt idx="14646">1</cx:pt>
          <cx:pt idx="14647">1</cx:pt>
          <cx:pt idx="14648">1</cx:pt>
          <cx:pt idx="14649">1</cx:pt>
          <cx:pt idx="14650">1</cx:pt>
          <cx:pt idx="14651">1</cx:pt>
          <cx:pt idx="14652">1</cx:pt>
          <cx:pt idx="14653">1</cx:pt>
          <cx:pt idx="14654">3</cx:pt>
          <cx:pt idx="14655">1</cx:pt>
          <cx:pt idx="14656">3</cx:pt>
          <cx:pt idx="14657">1</cx:pt>
          <cx:pt idx="14658">1</cx:pt>
          <cx:pt idx="14659">1</cx:pt>
          <cx:pt idx="14660">1</cx:pt>
          <cx:pt idx="14661">1</cx:pt>
          <cx:pt idx="14662">1</cx:pt>
          <cx:pt idx="14663">1</cx:pt>
          <cx:pt idx="14664">1</cx:pt>
          <cx:pt idx="14665">1</cx:pt>
          <cx:pt idx="14666">1</cx:pt>
          <cx:pt idx="14667">1</cx:pt>
          <cx:pt idx="14668">1</cx:pt>
          <cx:pt idx="14669">3</cx:pt>
          <cx:pt idx="14670">1</cx:pt>
          <cx:pt idx="14671">1</cx:pt>
          <cx:pt idx="14672">1</cx:pt>
          <cx:pt idx="14673">1</cx:pt>
          <cx:pt idx="14674">1</cx:pt>
          <cx:pt idx="14675">1</cx:pt>
          <cx:pt idx="14676">1</cx:pt>
          <cx:pt idx="14677">1</cx:pt>
          <cx:pt idx="14678">1</cx:pt>
          <cx:pt idx="14679">1</cx:pt>
          <cx:pt idx="14680">1</cx:pt>
          <cx:pt idx="14681">1</cx:pt>
          <cx:pt idx="14682">1</cx:pt>
          <cx:pt idx="14683">1</cx:pt>
          <cx:pt idx="14684">1</cx:pt>
          <cx:pt idx="14685">1</cx:pt>
          <cx:pt idx="14686">1</cx:pt>
          <cx:pt idx="14687">1</cx:pt>
          <cx:pt idx="14688">1</cx:pt>
          <cx:pt idx="14689">1</cx:pt>
          <cx:pt idx="14690">1</cx:pt>
          <cx:pt idx="14691">1</cx:pt>
          <cx:pt idx="14692">1</cx:pt>
          <cx:pt idx="14693">1</cx:pt>
          <cx:pt idx="14694">1</cx:pt>
          <cx:pt idx="14695">1</cx:pt>
          <cx:pt idx="14696">1</cx:pt>
          <cx:pt idx="14697">1</cx:pt>
          <cx:pt idx="14698">1</cx:pt>
          <cx:pt idx="14699">3</cx:pt>
          <cx:pt idx="14700">1</cx:pt>
          <cx:pt idx="14701">1</cx:pt>
          <cx:pt idx="14702">1</cx:pt>
          <cx:pt idx="14703">1</cx:pt>
          <cx:pt idx="14704">1</cx:pt>
          <cx:pt idx="14705">1</cx:pt>
          <cx:pt idx="14706">1</cx:pt>
          <cx:pt idx="14707">1</cx:pt>
          <cx:pt idx="14708">1</cx:pt>
          <cx:pt idx="14709">1</cx:pt>
          <cx:pt idx="14710">1</cx:pt>
          <cx:pt idx="14711">1</cx:pt>
          <cx:pt idx="14712">1</cx:pt>
          <cx:pt idx="14713">1</cx:pt>
          <cx:pt idx="14714">1</cx:pt>
          <cx:pt idx="14715">1</cx:pt>
          <cx:pt idx="14716">1</cx:pt>
          <cx:pt idx="14717">1</cx:pt>
          <cx:pt idx="14718">1</cx:pt>
          <cx:pt idx="14719">1</cx:pt>
          <cx:pt idx="14720">1</cx:pt>
          <cx:pt idx="14721">1</cx:pt>
          <cx:pt idx="14722">1</cx:pt>
          <cx:pt idx="14723">1</cx:pt>
          <cx:pt idx="14724">1</cx:pt>
          <cx:pt idx="14725">1</cx:pt>
          <cx:pt idx="14726">1</cx:pt>
          <cx:pt idx="14727">1</cx:pt>
          <cx:pt idx="14728">1</cx:pt>
          <cx:pt idx="14729">1</cx:pt>
          <cx:pt idx="14730">1</cx:pt>
          <cx:pt idx="14731">1</cx:pt>
          <cx:pt idx="14732">1</cx:pt>
          <cx:pt idx="14733">1</cx:pt>
          <cx:pt idx="14734">1</cx:pt>
          <cx:pt idx="14735">1</cx:pt>
          <cx:pt idx="14736">1</cx:pt>
          <cx:pt idx="14737">1</cx:pt>
          <cx:pt idx="14738">1</cx:pt>
          <cx:pt idx="14739">1</cx:pt>
          <cx:pt idx="14740">1</cx:pt>
          <cx:pt idx="14741">1</cx:pt>
          <cx:pt idx="14742">1</cx:pt>
          <cx:pt idx="14743">1</cx:pt>
          <cx:pt idx="14744">1</cx:pt>
          <cx:pt idx="14745">1</cx:pt>
          <cx:pt idx="14746">1</cx:pt>
          <cx:pt idx="14747">1</cx:pt>
          <cx:pt idx="14748">1</cx:pt>
          <cx:pt idx="14749">1</cx:pt>
          <cx:pt idx="14750">1</cx:pt>
          <cx:pt idx="14751">1</cx:pt>
          <cx:pt idx="14752">1</cx:pt>
          <cx:pt idx="14753">1</cx:pt>
          <cx:pt idx="14754">1</cx:pt>
          <cx:pt idx="14755">1</cx:pt>
          <cx:pt idx="14756">1</cx:pt>
          <cx:pt idx="14757">1</cx:pt>
          <cx:pt idx="14758">1</cx:pt>
          <cx:pt idx="14759">1</cx:pt>
          <cx:pt idx="14760">1</cx:pt>
          <cx:pt idx="14761">1</cx:pt>
          <cx:pt idx="14762">1</cx:pt>
          <cx:pt idx="14763">1</cx:pt>
          <cx:pt idx="14764">1</cx:pt>
          <cx:pt idx="14765">1</cx:pt>
          <cx:pt idx="14766">1</cx:pt>
          <cx:pt idx="14767">1</cx:pt>
          <cx:pt idx="14768">1</cx:pt>
          <cx:pt idx="14769">1</cx:pt>
          <cx:pt idx="14770">1</cx:pt>
          <cx:pt idx="14771">1</cx:pt>
          <cx:pt idx="14772">1</cx:pt>
          <cx:pt idx="14773">1</cx:pt>
          <cx:pt idx="14774">1</cx:pt>
          <cx:pt idx="14775">1</cx:pt>
          <cx:pt idx="14776">1</cx:pt>
          <cx:pt idx="14777">1</cx:pt>
          <cx:pt idx="14778">1</cx:pt>
          <cx:pt idx="14779">1</cx:pt>
          <cx:pt idx="14780">1</cx:pt>
          <cx:pt idx="14781">1</cx:pt>
          <cx:pt idx="14782">1</cx:pt>
          <cx:pt idx="14783">1</cx:pt>
          <cx:pt idx="14784">1</cx:pt>
          <cx:pt idx="14785">1</cx:pt>
          <cx:pt idx="14786">1</cx:pt>
          <cx:pt idx="14787">1</cx:pt>
          <cx:pt idx="14788">1</cx:pt>
          <cx:pt idx="14789">1</cx:pt>
          <cx:pt idx="14790">1</cx:pt>
          <cx:pt idx="14791">1</cx:pt>
          <cx:pt idx="14792">1</cx:pt>
          <cx:pt idx="14793">1</cx:pt>
          <cx:pt idx="14794">1</cx:pt>
          <cx:pt idx="14795">1</cx:pt>
          <cx:pt idx="14796">1</cx:pt>
          <cx:pt idx="14797">1</cx:pt>
          <cx:pt idx="14798">1</cx:pt>
          <cx:pt idx="14799">1</cx:pt>
          <cx:pt idx="14800">1</cx:pt>
          <cx:pt idx="14801">1</cx:pt>
          <cx:pt idx="14802">1</cx:pt>
          <cx:pt idx="14803">1</cx:pt>
          <cx:pt idx="14804">1</cx:pt>
          <cx:pt idx="14805">1</cx:pt>
          <cx:pt idx="14806">1</cx:pt>
          <cx:pt idx="14807">1</cx:pt>
          <cx:pt idx="14808">1</cx:pt>
          <cx:pt idx="14809">3</cx:pt>
          <cx:pt idx="14810">1</cx:pt>
          <cx:pt idx="14811">3</cx:pt>
          <cx:pt idx="14812">1</cx:pt>
          <cx:pt idx="14813">1</cx:pt>
          <cx:pt idx="14814">1</cx:pt>
          <cx:pt idx="14815">1</cx:pt>
          <cx:pt idx="14816">1</cx:pt>
          <cx:pt idx="14817">1</cx:pt>
          <cx:pt idx="14818">1</cx:pt>
          <cx:pt idx="14819">1</cx:pt>
          <cx:pt idx="14820">1</cx:pt>
          <cx:pt idx="14821">1</cx:pt>
          <cx:pt idx="14822">1</cx:pt>
          <cx:pt idx="14823">1</cx:pt>
          <cx:pt idx="14824">1</cx:pt>
          <cx:pt idx="14825">1</cx:pt>
          <cx:pt idx="14826">1</cx:pt>
          <cx:pt idx="14827">1</cx:pt>
          <cx:pt idx="14828">1</cx:pt>
          <cx:pt idx="14829">1</cx:pt>
          <cx:pt idx="14830">1</cx:pt>
          <cx:pt idx="14831">1</cx:pt>
          <cx:pt idx="14832">1</cx:pt>
          <cx:pt idx="14833">1</cx:pt>
          <cx:pt idx="14834">1</cx:pt>
          <cx:pt idx="14835">1</cx:pt>
          <cx:pt idx="14836">1</cx:pt>
          <cx:pt idx="14837">1</cx:pt>
          <cx:pt idx="14838">1</cx:pt>
          <cx:pt idx="14839">1</cx:pt>
          <cx:pt idx="14840">1</cx:pt>
          <cx:pt idx="14841">1</cx:pt>
          <cx:pt idx="14842">1</cx:pt>
          <cx:pt idx="14843">1</cx:pt>
          <cx:pt idx="14844">1</cx:pt>
          <cx:pt idx="14845">1</cx:pt>
          <cx:pt idx="14846">1</cx:pt>
          <cx:pt idx="14847">1</cx:pt>
          <cx:pt idx="14848">1</cx:pt>
          <cx:pt idx="14849">1</cx:pt>
          <cx:pt idx="14850">1</cx:pt>
          <cx:pt idx="14851">1</cx:pt>
          <cx:pt idx="14852">1</cx:pt>
          <cx:pt idx="14853">1</cx:pt>
          <cx:pt idx="14854">1</cx:pt>
          <cx:pt idx="14855">1</cx:pt>
          <cx:pt idx="14856">1</cx:pt>
          <cx:pt idx="14857">1</cx:pt>
          <cx:pt idx="14858">1</cx:pt>
          <cx:pt idx="14859">1</cx:pt>
          <cx:pt idx="14860">1</cx:pt>
          <cx:pt idx="14861">1</cx:pt>
          <cx:pt idx="14862">1</cx:pt>
          <cx:pt idx="14863">1</cx:pt>
          <cx:pt idx="14864">1</cx:pt>
          <cx:pt idx="14865">1</cx:pt>
          <cx:pt idx="14866">1</cx:pt>
          <cx:pt idx="14867">1</cx:pt>
          <cx:pt idx="14868">1</cx:pt>
          <cx:pt idx="14869">1</cx:pt>
          <cx:pt idx="14870">1</cx:pt>
          <cx:pt idx="14871">1</cx:pt>
          <cx:pt idx="14872">1</cx:pt>
          <cx:pt idx="14873">1</cx:pt>
          <cx:pt idx="14874">1</cx:pt>
          <cx:pt idx="14875">1</cx:pt>
          <cx:pt idx="14876">1</cx:pt>
          <cx:pt idx="14877">1</cx:pt>
          <cx:pt idx="14878">1</cx:pt>
          <cx:pt idx="14879">1</cx:pt>
          <cx:pt idx="14880">1</cx:pt>
          <cx:pt idx="14881">1</cx:pt>
          <cx:pt idx="14882">1</cx:pt>
          <cx:pt idx="14883">1</cx:pt>
          <cx:pt idx="14884">1</cx:pt>
          <cx:pt idx="14885">1</cx:pt>
          <cx:pt idx="14886">1</cx:pt>
          <cx:pt idx="14887">1</cx:pt>
          <cx:pt idx="14888">1</cx:pt>
          <cx:pt idx="14889">1</cx:pt>
          <cx:pt idx="14890">1</cx:pt>
          <cx:pt idx="14891">1</cx:pt>
          <cx:pt idx="14892">1</cx:pt>
          <cx:pt idx="14893">1</cx:pt>
          <cx:pt idx="14894">1</cx:pt>
          <cx:pt idx="14895">1</cx:pt>
          <cx:pt idx="14896">1</cx:pt>
          <cx:pt idx="14897">1</cx:pt>
          <cx:pt idx="14898">3</cx:pt>
          <cx:pt idx="14899">1</cx:pt>
          <cx:pt idx="14900">1</cx:pt>
          <cx:pt idx="14901">1</cx:pt>
          <cx:pt idx="14902">1</cx:pt>
          <cx:pt idx="14903">1</cx:pt>
          <cx:pt idx="14904">1</cx:pt>
          <cx:pt idx="14905">1</cx:pt>
          <cx:pt idx="14906">1</cx:pt>
          <cx:pt idx="14907">1</cx:pt>
          <cx:pt idx="14908">3</cx:pt>
          <cx:pt idx="14909">1</cx:pt>
          <cx:pt idx="14910">1</cx:pt>
          <cx:pt idx="14911">1</cx:pt>
          <cx:pt idx="14912">1</cx:pt>
          <cx:pt idx="14913">1</cx:pt>
          <cx:pt idx="14914">1</cx:pt>
          <cx:pt idx="14915">1</cx:pt>
          <cx:pt idx="14916">1</cx:pt>
          <cx:pt idx="14917">1</cx:pt>
          <cx:pt idx="14918">1</cx:pt>
          <cx:pt idx="14919">1</cx:pt>
          <cx:pt idx="14920">1</cx:pt>
          <cx:pt idx="14921">1</cx:pt>
          <cx:pt idx="14922">1</cx:pt>
          <cx:pt idx="14923">1</cx:pt>
          <cx:pt idx="14924">1</cx:pt>
          <cx:pt idx="14925">1</cx:pt>
          <cx:pt idx="14926">1</cx:pt>
          <cx:pt idx="14927">1</cx:pt>
          <cx:pt idx="14928">1</cx:pt>
          <cx:pt idx="14929">1</cx:pt>
          <cx:pt idx="14930">1</cx:pt>
          <cx:pt idx="14931">1</cx:pt>
          <cx:pt idx="14932">1</cx:pt>
          <cx:pt idx="14933">1</cx:pt>
          <cx:pt idx="14934">1</cx:pt>
          <cx:pt idx="14935">1</cx:pt>
          <cx:pt idx="14936">1</cx:pt>
          <cx:pt idx="14937">3</cx:pt>
          <cx:pt idx="14938">1</cx:pt>
          <cx:pt idx="14939">1</cx:pt>
          <cx:pt idx="14940">1</cx:pt>
          <cx:pt idx="14941">1</cx:pt>
          <cx:pt idx="14942">1</cx:pt>
          <cx:pt idx="14943">1</cx:pt>
          <cx:pt idx="14944">1</cx:pt>
          <cx:pt idx="14945">1</cx:pt>
          <cx:pt idx="14946">1</cx:pt>
          <cx:pt idx="14947">1</cx:pt>
          <cx:pt idx="14948">1</cx:pt>
          <cx:pt idx="14949">1</cx:pt>
          <cx:pt idx="14950">1</cx:pt>
          <cx:pt idx="14951">1</cx:pt>
          <cx:pt idx="14952">1</cx:pt>
          <cx:pt idx="14953">1</cx:pt>
          <cx:pt idx="14954">1</cx:pt>
          <cx:pt idx="14955">1</cx:pt>
          <cx:pt idx="14956">1</cx:pt>
          <cx:pt idx="14957">1</cx:pt>
          <cx:pt idx="14958">1</cx:pt>
          <cx:pt idx="14959">1</cx:pt>
          <cx:pt idx="14960">1</cx:pt>
          <cx:pt idx="14961">1</cx:pt>
          <cx:pt idx="14962">3</cx:pt>
          <cx:pt idx="14963">1</cx:pt>
          <cx:pt idx="14964">1</cx:pt>
          <cx:pt idx="14965">1</cx:pt>
          <cx:pt idx="14966">1</cx:pt>
          <cx:pt idx="14967">1</cx:pt>
          <cx:pt idx="14968">1</cx:pt>
          <cx:pt idx="14969">1</cx:pt>
          <cx:pt idx="14970">1</cx:pt>
          <cx:pt idx="14971">1</cx:pt>
          <cx:pt idx="14972">1</cx:pt>
          <cx:pt idx="14973">1</cx:pt>
          <cx:pt idx="14974">1</cx:pt>
          <cx:pt idx="14975">1</cx:pt>
          <cx:pt idx="14976">1</cx:pt>
          <cx:pt idx="14977">1</cx:pt>
          <cx:pt idx="14978">1</cx:pt>
          <cx:pt idx="14979">1</cx:pt>
          <cx:pt idx="14980">1</cx:pt>
          <cx:pt idx="14981">1</cx:pt>
          <cx:pt idx="14982">1</cx:pt>
          <cx:pt idx="14983">1</cx:pt>
          <cx:pt idx="14984">1</cx:pt>
          <cx:pt idx="14985">1</cx:pt>
          <cx:pt idx="14986">3</cx:pt>
          <cx:pt idx="14987">1</cx:pt>
          <cx:pt idx="14988">1</cx:pt>
          <cx:pt idx="14989">1</cx:pt>
          <cx:pt idx="14990">1</cx:pt>
          <cx:pt idx="14991">1</cx:pt>
          <cx:pt idx="14992">1</cx:pt>
          <cx:pt idx="14993">1</cx:pt>
          <cx:pt idx="14994">1</cx:pt>
          <cx:pt idx="14995">1</cx:pt>
          <cx:pt idx="14996">1</cx:pt>
          <cx:pt idx="14997">1</cx:pt>
          <cx:pt idx="14998">1</cx:pt>
          <cx:pt idx="14999">1</cx:pt>
          <cx:pt idx="15000">1</cx:pt>
          <cx:pt idx="15001">1</cx:pt>
          <cx:pt idx="15002">1</cx:pt>
          <cx:pt idx="15003">1</cx:pt>
          <cx:pt idx="15004">1</cx:pt>
          <cx:pt idx="15005">1</cx:pt>
          <cx:pt idx="15006">1</cx:pt>
          <cx:pt idx="15007">1</cx:pt>
          <cx:pt idx="15008">1</cx:pt>
          <cx:pt idx="15009">1</cx:pt>
          <cx:pt idx="15010">1</cx:pt>
          <cx:pt idx="15011">1</cx:pt>
          <cx:pt idx="15012">1</cx:pt>
          <cx:pt idx="15013">1</cx:pt>
          <cx:pt idx="15014">1</cx:pt>
          <cx:pt idx="15015">1</cx:pt>
          <cx:pt idx="15016">1</cx:pt>
          <cx:pt idx="15017">1</cx:pt>
          <cx:pt idx="15018">1</cx:pt>
          <cx:pt idx="15019">1</cx:pt>
          <cx:pt idx="15020">1</cx:pt>
          <cx:pt idx="15021">1</cx:pt>
          <cx:pt idx="15022">1</cx:pt>
          <cx:pt idx="15023">1</cx:pt>
          <cx:pt idx="15024">1</cx:pt>
          <cx:pt idx="15025">1</cx:pt>
          <cx:pt idx="15026">1</cx:pt>
          <cx:pt idx="15027">1</cx:pt>
          <cx:pt idx="15028">1</cx:pt>
          <cx:pt idx="15029">1</cx:pt>
          <cx:pt idx="15030">1</cx:pt>
          <cx:pt idx="15031">1</cx:pt>
          <cx:pt idx="15032">1</cx:pt>
          <cx:pt idx="15033">1</cx:pt>
          <cx:pt idx="15034">1</cx:pt>
          <cx:pt idx="15035">1</cx:pt>
          <cx:pt idx="15036">1</cx:pt>
          <cx:pt idx="15037">1</cx:pt>
          <cx:pt idx="15038">1</cx:pt>
          <cx:pt idx="15039">1</cx:pt>
          <cx:pt idx="15040">1</cx:pt>
          <cx:pt idx="15041">1</cx:pt>
          <cx:pt idx="15042">1</cx:pt>
          <cx:pt idx="15043">1</cx:pt>
          <cx:pt idx="15044">1</cx:pt>
          <cx:pt idx="15045">1</cx:pt>
          <cx:pt idx="15046">1</cx:pt>
          <cx:pt idx="15047">1</cx:pt>
          <cx:pt idx="15048">1</cx:pt>
          <cx:pt idx="15049">1</cx:pt>
          <cx:pt idx="15050">1</cx:pt>
          <cx:pt idx="15051">1</cx:pt>
          <cx:pt idx="15052">1</cx:pt>
          <cx:pt idx="15053">1</cx:pt>
          <cx:pt idx="15054">1</cx:pt>
          <cx:pt idx="15055">1</cx:pt>
          <cx:pt idx="15056">1</cx:pt>
          <cx:pt idx="15057">1</cx:pt>
          <cx:pt idx="15058">1</cx:pt>
          <cx:pt idx="15059">1</cx:pt>
          <cx:pt idx="15060">1</cx:pt>
          <cx:pt idx="15061">1</cx:pt>
          <cx:pt idx="15062">1</cx:pt>
          <cx:pt idx="15063">1</cx:pt>
          <cx:pt idx="15064">1</cx:pt>
          <cx:pt idx="15065">1</cx:pt>
          <cx:pt idx="15066">3</cx:pt>
          <cx:pt idx="15067">3</cx:pt>
          <cx:pt idx="15068">1</cx:pt>
          <cx:pt idx="15069">1</cx:pt>
          <cx:pt idx="15070">1</cx:pt>
          <cx:pt idx="15071">3</cx:pt>
          <cx:pt idx="15072">1</cx:pt>
          <cx:pt idx="15073">1</cx:pt>
          <cx:pt idx="15074">1</cx:pt>
          <cx:pt idx="15075">1</cx:pt>
          <cx:pt idx="15076">1</cx:pt>
          <cx:pt idx="15077">1</cx:pt>
          <cx:pt idx="15078">1</cx:pt>
          <cx:pt idx="15079">1</cx:pt>
          <cx:pt idx="15080">1</cx:pt>
          <cx:pt idx="15081">1</cx:pt>
          <cx:pt idx="15082">1</cx:pt>
          <cx:pt idx="15083">1</cx:pt>
          <cx:pt idx="15084">1</cx:pt>
          <cx:pt idx="15085">1</cx:pt>
          <cx:pt idx="15086">1</cx:pt>
          <cx:pt idx="15087">1</cx:pt>
          <cx:pt idx="15088">1</cx:pt>
          <cx:pt idx="15089">1</cx:pt>
          <cx:pt idx="15090">1</cx:pt>
          <cx:pt idx="15091">1</cx:pt>
          <cx:pt idx="15092">1</cx:pt>
          <cx:pt idx="15093">1</cx:pt>
          <cx:pt idx="15094">1</cx:pt>
          <cx:pt idx="15095">1</cx:pt>
          <cx:pt idx="15096">1</cx:pt>
          <cx:pt idx="15097">1</cx:pt>
          <cx:pt idx="15098">1</cx:pt>
          <cx:pt idx="15099">1</cx:pt>
          <cx:pt idx="15100">1</cx:pt>
          <cx:pt idx="15101">1</cx:pt>
          <cx:pt idx="15102">1</cx:pt>
          <cx:pt idx="15103">1</cx:pt>
          <cx:pt idx="15104">1</cx:pt>
          <cx:pt idx="15105">1</cx:pt>
          <cx:pt idx="15106">3</cx:pt>
          <cx:pt idx="15107">1</cx:pt>
          <cx:pt idx="15108">1</cx:pt>
          <cx:pt idx="15109">1</cx:pt>
          <cx:pt idx="15110">1</cx:pt>
          <cx:pt idx="15111">1</cx:pt>
          <cx:pt idx="15112">1</cx:pt>
          <cx:pt idx="15113">1</cx:pt>
          <cx:pt idx="15114">1</cx:pt>
          <cx:pt idx="15115">1</cx:pt>
          <cx:pt idx="15116">1</cx:pt>
          <cx:pt idx="15117">1</cx:pt>
          <cx:pt idx="15118">1</cx:pt>
          <cx:pt idx="15119">1</cx:pt>
          <cx:pt idx="15120">1</cx:pt>
          <cx:pt idx="15121">1</cx:pt>
          <cx:pt idx="15122">1</cx:pt>
          <cx:pt idx="15123">1</cx:pt>
          <cx:pt idx="15124">1</cx:pt>
          <cx:pt idx="15125">1</cx:pt>
          <cx:pt idx="15126">1</cx:pt>
          <cx:pt idx="15127">1</cx:pt>
          <cx:pt idx="15128">1</cx:pt>
          <cx:pt idx="15129">1</cx:pt>
          <cx:pt idx="15130">1</cx:pt>
          <cx:pt idx="15131">1</cx:pt>
          <cx:pt idx="15132">1</cx:pt>
          <cx:pt idx="15133">1</cx:pt>
          <cx:pt idx="15134">1</cx:pt>
          <cx:pt idx="15135">1</cx:pt>
          <cx:pt idx="15136">1</cx:pt>
          <cx:pt idx="15137">1</cx:pt>
          <cx:pt idx="15138">1</cx:pt>
          <cx:pt idx="15139">1</cx:pt>
          <cx:pt idx="15140">1</cx:pt>
          <cx:pt idx="15141">1</cx:pt>
          <cx:pt idx="15142">1</cx:pt>
          <cx:pt idx="15143">1</cx:pt>
          <cx:pt idx="15144">1</cx:pt>
          <cx:pt idx="15145">1</cx:pt>
          <cx:pt idx="15146">1</cx:pt>
          <cx:pt idx="15147">1</cx:pt>
          <cx:pt idx="15148">1</cx:pt>
          <cx:pt idx="15149">1</cx:pt>
          <cx:pt idx="15150">1</cx:pt>
          <cx:pt idx="15151">3</cx:pt>
          <cx:pt idx="15152">1</cx:pt>
          <cx:pt idx="15153">1</cx:pt>
          <cx:pt idx="15154">1</cx:pt>
          <cx:pt idx="15155">1</cx:pt>
          <cx:pt idx="15156">1</cx:pt>
          <cx:pt idx="15157">1</cx:pt>
          <cx:pt idx="15158">1</cx:pt>
          <cx:pt idx="15159">1</cx:pt>
          <cx:pt idx="15160">1</cx:pt>
          <cx:pt idx="15161">1</cx:pt>
          <cx:pt idx="15162">1</cx:pt>
          <cx:pt idx="15163">1</cx:pt>
          <cx:pt idx="15164">1</cx:pt>
          <cx:pt idx="15165">1</cx:pt>
          <cx:pt idx="15166">1</cx:pt>
          <cx:pt idx="15167">1</cx:pt>
          <cx:pt idx="15168">1</cx:pt>
          <cx:pt idx="15169">1</cx:pt>
          <cx:pt idx="15170">1</cx:pt>
          <cx:pt idx="15171">1</cx:pt>
          <cx:pt idx="15172">1</cx:pt>
          <cx:pt idx="15173">1</cx:pt>
          <cx:pt idx="15174">1</cx:pt>
          <cx:pt idx="15175">1</cx:pt>
          <cx:pt idx="15176">1</cx:pt>
          <cx:pt idx="15177">1</cx:pt>
          <cx:pt idx="15178">1</cx:pt>
          <cx:pt idx="15179">1</cx:pt>
          <cx:pt idx="15180">1</cx:pt>
          <cx:pt idx="15181">1</cx:pt>
          <cx:pt idx="15182">1</cx:pt>
          <cx:pt idx="15183">1</cx:pt>
          <cx:pt idx="15184">1</cx:pt>
          <cx:pt idx="15185">1</cx:pt>
          <cx:pt idx="15186">1</cx:pt>
          <cx:pt idx="15187">1</cx:pt>
          <cx:pt idx="15188">1</cx:pt>
          <cx:pt idx="15189">1</cx:pt>
          <cx:pt idx="15190">1</cx:pt>
          <cx:pt idx="15191">1</cx:pt>
          <cx:pt idx="15192">1</cx:pt>
          <cx:pt idx="15193">1</cx:pt>
          <cx:pt idx="15194">1</cx:pt>
          <cx:pt idx="15195">1</cx:pt>
          <cx:pt idx="15196">1</cx:pt>
          <cx:pt idx="15197">1</cx:pt>
          <cx:pt idx="15198">1</cx:pt>
          <cx:pt idx="15199">1</cx:pt>
          <cx:pt idx="15200">1</cx:pt>
          <cx:pt idx="15201">1</cx:pt>
          <cx:pt idx="15202">1</cx:pt>
          <cx:pt idx="15203">1</cx:pt>
          <cx:pt idx="15204">1</cx:pt>
          <cx:pt idx="15205">1</cx:pt>
          <cx:pt idx="15206">1</cx:pt>
          <cx:pt idx="15207">1</cx:pt>
          <cx:pt idx="15208">1</cx:pt>
          <cx:pt idx="15209">1</cx:pt>
          <cx:pt idx="15210">1</cx:pt>
          <cx:pt idx="15211">1</cx:pt>
          <cx:pt idx="15212">1</cx:pt>
          <cx:pt idx="15213">1</cx:pt>
          <cx:pt idx="15214">1</cx:pt>
          <cx:pt idx="15215">1</cx:pt>
          <cx:pt idx="15216">1</cx:pt>
          <cx:pt idx="15217">1</cx:pt>
          <cx:pt idx="15218">1</cx:pt>
          <cx:pt idx="15219">1</cx:pt>
          <cx:pt idx="15220">1</cx:pt>
          <cx:pt idx="15221">1</cx:pt>
          <cx:pt idx="15222">1</cx:pt>
          <cx:pt idx="15223">1</cx:pt>
          <cx:pt idx="15224">1</cx:pt>
          <cx:pt idx="15225">1</cx:pt>
          <cx:pt idx="15226">1</cx:pt>
          <cx:pt idx="15227">1</cx:pt>
          <cx:pt idx="15228">1</cx:pt>
          <cx:pt idx="15229">1</cx:pt>
          <cx:pt idx="15230">3</cx:pt>
          <cx:pt idx="15231">1</cx:pt>
          <cx:pt idx="15232">1</cx:pt>
          <cx:pt idx="15233">1</cx:pt>
          <cx:pt idx="15234">1</cx:pt>
          <cx:pt idx="15235">1</cx:pt>
          <cx:pt idx="15236">1</cx:pt>
          <cx:pt idx="15237">1</cx:pt>
          <cx:pt idx="15238">1</cx:pt>
          <cx:pt idx="15239">1</cx:pt>
          <cx:pt idx="15240">1</cx:pt>
          <cx:pt idx="15241">1</cx:pt>
          <cx:pt idx="15242">1</cx:pt>
          <cx:pt idx="15243">1</cx:pt>
          <cx:pt idx="15244">1</cx:pt>
          <cx:pt idx="15245">1</cx:pt>
          <cx:pt idx="15246">1</cx:pt>
          <cx:pt idx="15247">3</cx:pt>
          <cx:pt idx="15248">1</cx:pt>
          <cx:pt idx="15249">1</cx:pt>
          <cx:pt idx="15250">1</cx:pt>
          <cx:pt idx="15251">1</cx:pt>
          <cx:pt idx="15252">1</cx:pt>
          <cx:pt idx="15253">3</cx:pt>
          <cx:pt idx="15254">1</cx:pt>
          <cx:pt idx="15255">1</cx:pt>
          <cx:pt idx="15256">3</cx:pt>
          <cx:pt idx="15257">1</cx:pt>
          <cx:pt idx="15258">1</cx:pt>
          <cx:pt idx="15259">1</cx:pt>
          <cx:pt idx="15260">1</cx:pt>
          <cx:pt idx="15261">1</cx:pt>
          <cx:pt idx="15262">1</cx:pt>
          <cx:pt idx="15263">1</cx:pt>
          <cx:pt idx="15264">1</cx:pt>
          <cx:pt idx="15265">1</cx:pt>
          <cx:pt idx="15266">1</cx:pt>
          <cx:pt idx="15267">1</cx:pt>
          <cx:pt idx="15268">3</cx:pt>
          <cx:pt idx="15269">1</cx:pt>
          <cx:pt idx="15270">1</cx:pt>
          <cx:pt idx="15271">1</cx:pt>
          <cx:pt idx="15272">1</cx:pt>
          <cx:pt idx="15273">1</cx:pt>
          <cx:pt idx="15274">1</cx:pt>
          <cx:pt idx="15275">3</cx:pt>
          <cx:pt idx="15276">1</cx:pt>
          <cx:pt idx="15277">3</cx:pt>
          <cx:pt idx="15278">1</cx:pt>
          <cx:pt idx="15279">1</cx:pt>
          <cx:pt idx="15280">1</cx:pt>
          <cx:pt idx="15281">1</cx:pt>
          <cx:pt idx="15282">1</cx:pt>
          <cx:pt idx="15283">3</cx:pt>
          <cx:pt idx="15284">1</cx:pt>
          <cx:pt idx="15285">1</cx:pt>
          <cx:pt idx="15286">1</cx:pt>
          <cx:pt idx="15287">1</cx:pt>
          <cx:pt idx="15288">1</cx:pt>
          <cx:pt idx="15289">1</cx:pt>
          <cx:pt idx="15290">1</cx:pt>
          <cx:pt idx="15291">1</cx:pt>
          <cx:pt idx="15292">1</cx:pt>
          <cx:pt idx="15293">1</cx:pt>
          <cx:pt idx="15294">1</cx:pt>
          <cx:pt idx="15295">1</cx:pt>
          <cx:pt idx="15296">1</cx:pt>
          <cx:pt idx="15297">1</cx:pt>
          <cx:pt idx="15298">1</cx:pt>
          <cx:pt idx="15299">1</cx:pt>
          <cx:pt idx="15300">1</cx:pt>
          <cx:pt idx="15301">1</cx:pt>
          <cx:pt idx="15302">1</cx:pt>
          <cx:pt idx="15303">1</cx:pt>
          <cx:pt idx="15304">1</cx:pt>
          <cx:pt idx="15305">1</cx:pt>
          <cx:pt idx="15306">1</cx:pt>
          <cx:pt idx="15307">1</cx:pt>
          <cx:pt idx="15308">1</cx:pt>
          <cx:pt idx="15309">1</cx:pt>
          <cx:pt idx="15310">1</cx:pt>
          <cx:pt idx="15311">1</cx:pt>
          <cx:pt idx="15312">1</cx:pt>
          <cx:pt idx="15313">1</cx:pt>
          <cx:pt idx="15314">1</cx:pt>
          <cx:pt idx="15315">1</cx:pt>
          <cx:pt idx="15316">1</cx:pt>
          <cx:pt idx="15317">1</cx:pt>
          <cx:pt idx="15318">1</cx:pt>
          <cx:pt idx="15319">1</cx:pt>
          <cx:pt idx="15320">1</cx:pt>
          <cx:pt idx="15321">1</cx:pt>
          <cx:pt idx="15322">1</cx:pt>
          <cx:pt idx="15323">1</cx:pt>
          <cx:pt idx="15324">1</cx:pt>
          <cx:pt idx="15325">3</cx:pt>
          <cx:pt idx="15326">1</cx:pt>
          <cx:pt idx="15327">1</cx:pt>
          <cx:pt idx="15328">1</cx:pt>
          <cx:pt idx="15329">1</cx:pt>
          <cx:pt idx="15330">1</cx:pt>
          <cx:pt idx="15331">1</cx:pt>
          <cx:pt idx="15332">1</cx:pt>
          <cx:pt idx="15333">1</cx:pt>
          <cx:pt idx="15334">1</cx:pt>
          <cx:pt idx="15335">1</cx:pt>
          <cx:pt idx="15336">1</cx:pt>
          <cx:pt idx="15337">1</cx:pt>
          <cx:pt idx="15338">1</cx:pt>
          <cx:pt idx="15339">1</cx:pt>
          <cx:pt idx="15340">1</cx:pt>
          <cx:pt idx="15341">1</cx:pt>
          <cx:pt idx="15342">1</cx:pt>
          <cx:pt idx="15343">1</cx:pt>
          <cx:pt idx="15344">1</cx:pt>
          <cx:pt idx="15345">1</cx:pt>
          <cx:pt idx="15346">1</cx:pt>
          <cx:pt idx="15347">1</cx:pt>
          <cx:pt idx="15348">1</cx:pt>
          <cx:pt idx="15349">1</cx:pt>
          <cx:pt idx="15350">1</cx:pt>
          <cx:pt idx="15351">1</cx:pt>
          <cx:pt idx="15352">1</cx:pt>
          <cx:pt idx="15353">1</cx:pt>
          <cx:pt idx="15354">1</cx:pt>
          <cx:pt idx="15355">1</cx:pt>
          <cx:pt idx="15356">1</cx:pt>
          <cx:pt idx="15357">1</cx:pt>
          <cx:pt idx="15358">1</cx:pt>
          <cx:pt idx="15359">1</cx:pt>
          <cx:pt idx="15360">1</cx:pt>
          <cx:pt idx="15361">1</cx:pt>
          <cx:pt idx="15362">1</cx:pt>
          <cx:pt idx="15363">1</cx:pt>
          <cx:pt idx="15364">1</cx:pt>
          <cx:pt idx="15365">1</cx:pt>
          <cx:pt idx="15366">1</cx:pt>
          <cx:pt idx="15367">1</cx:pt>
          <cx:pt idx="15368">1</cx:pt>
          <cx:pt idx="15369">1</cx:pt>
          <cx:pt idx="15370">1</cx:pt>
          <cx:pt idx="15371">1</cx:pt>
          <cx:pt idx="15372">1</cx:pt>
          <cx:pt idx="15373">1</cx:pt>
          <cx:pt idx="15374">1</cx:pt>
          <cx:pt idx="15375">1</cx:pt>
          <cx:pt idx="15376">1</cx:pt>
          <cx:pt idx="15377">1</cx:pt>
          <cx:pt idx="15378">1</cx:pt>
          <cx:pt idx="15379">1</cx:pt>
          <cx:pt idx="15380">1</cx:pt>
          <cx:pt idx="15381">1</cx:pt>
          <cx:pt idx="15382">1</cx:pt>
          <cx:pt idx="15383">1</cx:pt>
          <cx:pt idx="15384">1</cx:pt>
          <cx:pt idx="15385">1</cx:pt>
          <cx:pt idx="15386">1</cx:pt>
          <cx:pt idx="15387">1</cx:pt>
          <cx:pt idx="15388">1</cx:pt>
          <cx:pt idx="15389">1</cx:pt>
          <cx:pt idx="15390">1</cx:pt>
          <cx:pt idx="15391">1</cx:pt>
          <cx:pt idx="15392">1</cx:pt>
          <cx:pt idx="15393">1</cx:pt>
          <cx:pt idx="15394">1</cx:pt>
          <cx:pt idx="15395">1</cx:pt>
          <cx:pt idx="15396">1</cx:pt>
          <cx:pt idx="15397">1</cx:pt>
          <cx:pt idx="15398">1</cx:pt>
          <cx:pt idx="15399">1</cx:pt>
          <cx:pt idx="15400">1</cx:pt>
          <cx:pt idx="15401">1</cx:pt>
          <cx:pt idx="15402">1</cx:pt>
          <cx:pt idx="15403">1</cx:pt>
          <cx:pt idx="15404">1</cx:pt>
          <cx:pt idx="15405">1</cx:pt>
          <cx:pt idx="15406">1</cx:pt>
          <cx:pt idx="15407">1</cx:pt>
          <cx:pt idx="15408">1</cx:pt>
          <cx:pt idx="15409">1</cx:pt>
          <cx:pt idx="15410">1</cx:pt>
          <cx:pt idx="15411">1</cx:pt>
          <cx:pt idx="15412">1</cx:pt>
          <cx:pt idx="15413">1</cx:pt>
          <cx:pt idx="15414">1</cx:pt>
          <cx:pt idx="15415">1</cx:pt>
          <cx:pt idx="15416">3</cx:pt>
          <cx:pt idx="15417">1</cx:pt>
          <cx:pt idx="15418">1</cx:pt>
          <cx:pt idx="15419">1</cx:pt>
          <cx:pt idx="15420">1</cx:pt>
          <cx:pt idx="15421">1</cx:pt>
          <cx:pt idx="15422">1</cx:pt>
          <cx:pt idx="15423">1</cx:pt>
          <cx:pt idx="15424">1</cx:pt>
          <cx:pt idx="15425">1</cx:pt>
          <cx:pt idx="15426">1</cx:pt>
          <cx:pt idx="15427">1</cx:pt>
          <cx:pt idx="15428">1</cx:pt>
          <cx:pt idx="15429">1</cx:pt>
          <cx:pt idx="15430">1</cx:pt>
          <cx:pt idx="15431">1</cx:pt>
          <cx:pt idx="15432">1</cx:pt>
          <cx:pt idx="15433">1</cx:pt>
          <cx:pt idx="15434">1</cx:pt>
          <cx:pt idx="15435">1</cx:pt>
          <cx:pt idx="15436">1</cx:pt>
          <cx:pt idx="15437">1</cx:pt>
          <cx:pt idx="15438">1</cx:pt>
          <cx:pt idx="15439">1</cx:pt>
          <cx:pt idx="15440">1</cx:pt>
          <cx:pt idx="15441">1</cx:pt>
          <cx:pt idx="15442">1</cx:pt>
          <cx:pt idx="15443">1</cx:pt>
          <cx:pt idx="15444">1</cx:pt>
          <cx:pt idx="15445">1</cx:pt>
          <cx:pt idx="15446">1</cx:pt>
          <cx:pt idx="15447">1</cx:pt>
          <cx:pt idx="15448">1</cx:pt>
          <cx:pt idx="15449">1</cx:pt>
          <cx:pt idx="15450">1</cx:pt>
          <cx:pt idx="15451">1</cx:pt>
          <cx:pt idx="15452">1</cx:pt>
          <cx:pt idx="15453">1</cx:pt>
          <cx:pt idx="15454">1</cx:pt>
          <cx:pt idx="15455">1</cx:pt>
          <cx:pt idx="15456">1</cx:pt>
          <cx:pt idx="15457">1</cx:pt>
          <cx:pt idx="15458">1</cx:pt>
          <cx:pt idx="15459">1</cx:pt>
          <cx:pt idx="15460">1</cx:pt>
          <cx:pt idx="15461">1</cx:pt>
          <cx:pt idx="15462">1</cx:pt>
          <cx:pt idx="15463">1</cx:pt>
          <cx:pt idx="15464">1</cx:pt>
          <cx:pt idx="15465">1</cx:pt>
          <cx:pt idx="15466">1</cx:pt>
          <cx:pt idx="15467">1</cx:pt>
          <cx:pt idx="15468">1</cx:pt>
          <cx:pt idx="15469">1</cx:pt>
          <cx:pt idx="15470">3</cx:pt>
          <cx:pt idx="15471">1</cx:pt>
          <cx:pt idx="15472">1</cx:pt>
          <cx:pt idx="15473">1</cx:pt>
          <cx:pt idx="15474">1</cx:pt>
          <cx:pt idx="15475">1</cx:pt>
          <cx:pt idx="15476">1</cx:pt>
          <cx:pt idx="15477">1</cx:pt>
          <cx:pt idx="15478">1</cx:pt>
          <cx:pt idx="15479">1</cx:pt>
          <cx:pt idx="15480">1</cx:pt>
          <cx:pt idx="15481">1</cx:pt>
          <cx:pt idx="15482">1</cx:pt>
          <cx:pt idx="15483">1</cx:pt>
          <cx:pt idx="15484">1</cx:pt>
          <cx:pt idx="15485">1</cx:pt>
          <cx:pt idx="15486">1</cx:pt>
          <cx:pt idx="15487">1</cx:pt>
          <cx:pt idx="15488">1</cx:pt>
          <cx:pt idx="15489">1</cx:pt>
          <cx:pt idx="15490">1</cx:pt>
          <cx:pt idx="15491">1</cx:pt>
          <cx:pt idx="15492">1</cx:pt>
          <cx:pt idx="15493">1</cx:pt>
          <cx:pt idx="15494">1</cx:pt>
          <cx:pt idx="15495">1</cx:pt>
          <cx:pt idx="15496">1</cx:pt>
          <cx:pt idx="15497">1</cx:pt>
          <cx:pt idx="15498">1</cx:pt>
          <cx:pt idx="15499">1</cx:pt>
          <cx:pt idx="15500">1</cx:pt>
          <cx:pt idx="15501">1</cx:pt>
          <cx:pt idx="15502">1</cx:pt>
          <cx:pt idx="15503">1</cx:pt>
          <cx:pt idx="15504">1</cx:pt>
          <cx:pt idx="15505">1</cx:pt>
          <cx:pt idx="15506">1</cx:pt>
          <cx:pt idx="15507">1</cx:pt>
          <cx:pt idx="15508">1</cx:pt>
          <cx:pt idx="15509">1</cx:pt>
          <cx:pt idx="15510">1</cx:pt>
          <cx:pt idx="15511">1</cx:pt>
          <cx:pt idx="15512">1</cx:pt>
          <cx:pt idx="15513">1</cx:pt>
          <cx:pt idx="15514">1</cx:pt>
          <cx:pt idx="15515">3</cx:pt>
          <cx:pt idx="15516">3</cx:pt>
          <cx:pt idx="15517">3</cx:pt>
          <cx:pt idx="15518">1</cx:pt>
          <cx:pt idx="15519">1</cx:pt>
          <cx:pt idx="15520">1</cx:pt>
          <cx:pt idx="15521">1</cx:pt>
          <cx:pt idx="15522">1</cx:pt>
          <cx:pt idx="15523">1</cx:pt>
          <cx:pt idx="15524">1</cx:pt>
          <cx:pt idx="15525">3</cx:pt>
          <cx:pt idx="15526">1</cx:pt>
          <cx:pt idx="15527">1</cx:pt>
          <cx:pt idx="15528">1</cx:pt>
          <cx:pt idx="15529">1</cx:pt>
          <cx:pt idx="15530">1</cx:pt>
          <cx:pt idx="15531">1</cx:pt>
          <cx:pt idx="15532">1</cx:pt>
          <cx:pt idx="15533">1</cx:pt>
          <cx:pt idx="15534">1</cx:pt>
          <cx:pt idx="15535">1</cx:pt>
          <cx:pt idx="15536">1</cx:pt>
          <cx:pt idx="15537">1</cx:pt>
          <cx:pt idx="15538">1</cx:pt>
          <cx:pt idx="15539">1</cx:pt>
          <cx:pt idx="15540">1</cx:pt>
          <cx:pt idx="15541">1</cx:pt>
          <cx:pt idx="15542">1</cx:pt>
          <cx:pt idx="15543">1</cx:pt>
          <cx:pt idx="15544">1</cx:pt>
          <cx:pt idx="15545">1</cx:pt>
          <cx:pt idx="15546">1</cx:pt>
          <cx:pt idx="15547">1</cx:pt>
          <cx:pt idx="15548">1</cx:pt>
          <cx:pt idx="15549">1</cx:pt>
          <cx:pt idx="15550">1</cx:pt>
          <cx:pt idx="15551">1</cx:pt>
          <cx:pt idx="15552">1</cx:pt>
          <cx:pt idx="15553">1</cx:pt>
          <cx:pt idx="15554">1</cx:pt>
          <cx:pt idx="15555">1</cx:pt>
          <cx:pt idx="15556">1</cx:pt>
          <cx:pt idx="15557">1</cx:pt>
          <cx:pt idx="15558">1</cx:pt>
          <cx:pt idx="15559">1</cx:pt>
          <cx:pt idx="15560">1</cx:pt>
          <cx:pt idx="15561">1</cx:pt>
          <cx:pt idx="15562">1</cx:pt>
          <cx:pt idx="15563">1</cx:pt>
          <cx:pt idx="15564">1</cx:pt>
          <cx:pt idx="15565">1</cx:pt>
          <cx:pt idx="15566">1</cx:pt>
          <cx:pt idx="15567">1</cx:pt>
          <cx:pt idx="15568">1</cx:pt>
          <cx:pt idx="15569">1</cx:pt>
          <cx:pt idx="15570">1</cx:pt>
          <cx:pt idx="15571">1</cx:pt>
          <cx:pt idx="15572">1</cx:pt>
          <cx:pt idx="15573">1</cx:pt>
          <cx:pt idx="15574">1</cx:pt>
          <cx:pt idx="15575">1</cx:pt>
          <cx:pt idx="15576">1</cx:pt>
          <cx:pt idx="15577">1</cx:pt>
          <cx:pt idx="15578">1</cx:pt>
          <cx:pt idx="15579">1</cx:pt>
          <cx:pt idx="15580">1</cx:pt>
          <cx:pt idx="15581">1</cx:pt>
          <cx:pt idx="15582">1</cx:pt>
          <cx:pt idx="15583">1</cx:pt>
          <cx:pt idx="15584">1</cx:pt>
          <cx:pt idx="15585">1</cx:pt>
          <cx:pt idx="15586">1</cx:pt>
          <cx:pt idx="15587">1</cx:pt>
          <cx:pt idx="15588">1</cx:pt>
          <cx:pt idx="15589">1</cx:pt>
          <cx:pt idx="15590">1</cx:pt>
          <cx:pt idx="15591">1</cx:pt>
          <cx:pt idx="15592">1</cx:pt>
          <cx:pt idx="15593">1</cx:pt>
          <cx:pt idx="15594">1</cx:pt>
          <cx:pt idx="15595">1</cx:pt>
          <cx:pt idx="15596">1</cx:pt>
          <cx:pt idx="15597">1</cx:pt>
          <cx:pt idx="15598">1</cx:pt>
          <cx:pt idx="15599">1</cx:pt>
          <cx:pt idx="15600">1</cx:pt>
          <cx:pt idx="15601">1</cx:pt>
          <cx:pt idx="15602">1</cx:pt>
          <cx:pt idx="15603">1</cx:pt>
          <cx:pt idx="15604">1</cx:pt>
          <cx:pt idx="15605">1</cx:pt>
          <cx:pt idx="15606">1</cx:pt>
          <cx:pt idx="15607">1</cx:pt>
          <cx:pt idx="15608">1</cx:pt>
          <cx:pt idx="15609">1</cx:pt>
          <cx:pt idx="15610">1</cx:pt>
          <cx:pt idx="15611">1</cx:pt>
          <cx:pt idx="15612">1</cx:pt>
          <cx:pt idx="15613">1</cx:pt>
          <cx:pt idx="15614">1</cx:pt>
          <cx:pt idx="15615">1</cx:pt>
          <cx:pt idx="15616">1</cx:pt>
          <cx:pt idx="15617">1</cx:pt>
          <cx:pt idx="15618">1</cx:pt>
          <cx:pt idx="15619">1</cx:pt>
          <cx:pt idx="15620">1</cx:pt>
          <cx:pt idx="15621">1</cx:pt>
          <cx:pt idx="15622">1</cx:pt>
          <cx:pt idx="15623">1</cx:pt>
          <cx:pt idx="15624">1</cx:pt>
          <cx:pt idx="15625">1</cx:pt>
          <cx:pt idx="15626">1</cx:pt>
          <cx:pt idx="15627">1</cx:pt>
          <cx:pt idx="15628">3</cx:pt>
          <cx:pt idx="15629">1</cx:pt>
          <cx:pt idx="15630">1</cx:pt>
          <cx:pt idx="15631">1</cx:pt>
          <cx:pt idx="15632">1</cx:pt>
          <cx:pt idx="15633">1</cx:pt>
          <cx:pt idx="15634">1</cx:pt>
          <cx:pt idx="15635">1</cx:pt>
          <cx:pt idx="15636">1</cx:pt>
          <cx:pt idx="15637">1</cx:pt>
          <cx:pt idx="15638">1</cx:pt>
          <cx:pt idx="15639">1</cx:pt>
          <cx:pt idx="15640">1</cx:pt>
          <cx:pt idx="15641">1</cx:pt>
          <cx:pt idx="15642">1</cx:pt>
          <cx:pt idx="15643">1</cx:pt>
          <cx:pt idx="15644">3</cx:pt>
          <cx:pt idx="15645">1</cx:pt>
          <cx:pt idx="15646">1</cx:pt>
          <cx:pt idx="15647">1</cx:pt>
          <cx:pt idx="15648">1</cx:pt>
          <cx:pt idx="15649">1</cx:pt>
          <cx:pt idx="15650">1</cx:pt>
          <cx:pt idx="15651">3</cx:pt>
          <cx:pt idx="15652">1</cx:pt>
          <cx:pt idx="15653">1</cx:pt>
          <cx:pt idx="15654">1</cx:pt>
          <cx:pt idx="15655">1</cx:pt>
          <cx:pt idx="15656">1</cx:pt>
          <cx:pt idx="15657">1</cx:pt>
          <cx:pt idx="15658">1</cx:pt>
          <cx:pt idx="15659">1</cx:pt>
          <cx:pt idx="15660">1</cx:pt>
          <cx:pt idx="15661">1</cx:pt>
          <cx:pt idx="15662">1</cx:pt>
          <cx:pt idx="15663">1</cx:pt>
          <cx:pt idx="15664">1</cx:pt>
          <cx:pt idx="15665">1</cx:pt>
          <cx:pt idx="15666">1</cx:pt>
          <cx:pt idx="15667">1</cx:pt>
          <cx:pt idx="15668">1</cx:pt>
          <cx:pt idx="15669">1</cx:pt>
          <cx:pt idx="15670">1</cx:pt>
          <cx:pt idx="15671">1</cx:pt>
          <cx:pt idx="15672">1</cx:pt>
          <cx:pt idx="15673">1</cx:pt>
          <cx:pt idx="15674">1</cx:pt>
          <cx:pt idx="15675">1</cx:pt>
          <cx:pt idx="15676">1</cx:pt>
          <cx:pt idx="15677">1</cx:pt>
          <cx:pt idx="15678">3</cx:pt>
          <cx:pt idx="15679">1</cx:pt>
          <cx:pt idx="15680">1</cx:pt>
          <cx:pt idx="15681">1</cx:pt>
          <cx:pt idx="15682">3</cx:pt>
          <cx:pt idx="15683">1</cx:pt>
          <cx:pt idx="15684">1</cx:pt>
          <cx:pt idx="15685">1</cx:pt>
          <cx:pt idx="15686">1</cx:pt>
          <cx:pt idx="15687">3</cx:pt>
          <cx:pt idx="15688">1</cx:pt>
          <cx:pt idx="15689">1</cx:pt>
          <cx:pt idx="15690">1</cx:pt>
          <cx:pt idx="15691">1</cx:pt>
          <cx:pt idx="15692">1</cx:pt>
          <cx:pt idx="15693">1</cx:pt>
          <cx:pt idx="15694">1</cx:pt>
          <cx:pt idx="15695">1</cx:pt>
          <cx:pt idx="15696">1</cx:pt>
          <cx:pt idx="15697">1</cx:pt>
          <cx:pt idx="15698">1</cx:pt>
          <cx:pt idx="15699">1</cx:pt>
          <cx:pt idx="15700">1</cx:pt>
          <cx:pt idx="15701">1</cx:pt>
          <cx:pt idx="15702">1</cx:pt>
          <cx:pt idx="15703">1</cx:pt>
          <cx:pt idx="15704">1</cx:pt>
          <cx:pt idx="15705">1</cx:pt>
          <cx:pt idx="15706">1</cx:pt>
          <cx:pt idx="15707">1</cx:pt>
          <cx:pt idx="15708">1</cx:pt>
          <cx:pt idx="15709">1</cx:pt>
          <cx:pt idx="15710">1</cx:pt>
          <cx:pt idx="15711">1</cx:pt>
          <cx:pt idx="15712">1</cx:pt>
          <cx:pt idx="15713">1</cx:pt>
          <cx:pt idx="15714">1</cx:pt>
          <cx:pt idx="15715">1</cx:pt>
          <cx:pt idx="15716">1</cx:pt>
          <cx:pt idx="15717">1</cx:pt>
          <cx:pt idx="15718">1</cx:pt>
          <cx:pt idx="15719">1</cx:pt>
          <cx:pt idx="15720">1</cx:pt>
          <cx:pt idx="15721">1</cx:pt>
          <cx:pt idx="15722">1</cx:pt>
          <cx:pt idx="15723">1</cx:pt>
          <cx:pt idx="15724">1</cx:pt>
          <cx:pt idx="15725">1</cx:pt>
          <cx:pt idx="15726">1</cx:pt>
          <cx:pt idx="15727">1</cx:pt>
          <cx:pt idx="15728">1</cx:pt>
          <cx:pt idx="15729">1</cx:pt>
          <cx:pt idx="15730">1</cx:pt>
          <cx:pt idx="15731">1</cx:pt>
          <cx:pt idx="15732">1</cx:pt>
          <cx:pt idx="15733">1</cx:pt>
          <cx:pt idx="15734">1</cx:pt>
          <cx:pt idx="15735">1</cx:pt>
          <cx:pt idx="15736">1</cx:pt>
          <cx:pt idx="15737">1</cx:pt>
          <cx:pt idx="15738">1</cx:pt>
          <cx:pt idx="15739">1</cx:pt>
          <cx:pt idx="15740">1</cx:pt>
          <cx:pt idx="15741">1</cx:pt>
          <cx:pt idx="15742">1</cx:pt>
          <cx:pt idx="15743">1</cx:pt>
          <cx:pt idx="15744">1</cx:pt>
          <cx:pt idx="15745">1</cx:pt>
          <cx:pt idx="15746">1</cx:pt>
          <cx:pt idx="15747">3</cx:pt>
          <cx:pt idx="15748">1</cx:pt>
          <cx:pt idx="15749">1</cx:pt>
          <cx:pt idx="15750">1</cx:pt>
          <cx:pt idx="15751">1</cx:pt>
          <cx:pt idx="15752">1</cx:pt>
          <cx:pt idx="15753">1</cx:pt>
          <cx:pt idx="15754">1</cx:pt>
          <cx:pt idx="15755">1</cx:pt>
          <cx:pt idx="15756">1</cx:pt>
          <cx:pt idx="15757">1</cx:pt>
          <cx:pt idx="15758">1</cx:pt>
          <cx:pt idx="15759">1</cx:pt>
          <cx:pt idx="15760">1</cx:pt>
          <cx:pt idx="15761">1</cx:pt>
          <cx:pt idx="15762">1</cx:pt>
          <cx:pt idx="15763">1</cx:pt>
          <cx:pt idx="15764">1</cx:pt>
          <cx:pt idx="15765">1</cx:pt>
          <cx:pt idx="15766">1</cx:pt>
          <cx:pt idx="15767">1</cx:pt>
          <cx:pt idx="15768">1</cx:pt>
          <cx:pt idx="15769">1</cx:pt>
          <cx:pt idx="15770">1</cx:pt>
          <cx:pt idx="15771">1</cx:pt>
          <cx:pt idx="15772">1</cx:pt>
          <cx:pt idx="15773">1</cx:pt>
          <cx:pt idx="15774">1</cx:pt>
          <cx:pt idx="15775">1</cx:pt>
          <cx:pt idx="15776">1</cx:pt>
          <cx:pt idx="15777">1</cx:pt>
          <cx:pt idx="15778">1</cx:pt>
          <cx:pt idx="15779">1</cx:pt>
          <cx:pt idx="15780">1</cx:pt>
          <cx:pt idx="15781">1</cx:pt>
          <cx:pt idx="15782">3</cx:pt>
          <cx:pt idx="15783">1</cx:pt>
          <cx:pt idx="15784">1</cx:pt>
          <cx:pt idx="15785">1</cx:pt>
          <cx:pt idx="15786">1</cx:pt>
          <cx:pt idx="15787">1</cx:pt>
          <cx:pt idx="15788">1</cx:pt>
          <cx:pt idx="15789">1</cx:pt>
          <cx:pt idx="15790">1</cx:pt>
          <cx:pt idx="15791">1</cx:pt>
          <cx:pt idx="15792">1</cx:pt>
          <cx:pt idx="15793">1</cx:pt>
          <cx:pt idx="15794">1</cx:pt>
          <cx:pt idx="15795">1</cx:pt>
          <cx:pt idx="15796">1</cx:pt>
          <cx:pt idx="15797">1</cx:pt>
          <cx:pt idx="15798">3</cx:pt>
          <cx:pt idx="15799">1</cx:pt>
          <cx:pt idx="15800">1</cx:pt>
          <cx:pt idx="15801">1</cx:pt>
          <cx:pt idx="15802">1</cx:pt>
          <cx:pt idx="15803">3</cx:pt>
          <cx:pt idx="15804">1</cx:pt>
          <cx:pt idx="15805">1</cx:pt>
          <cx:pt idx="15806">3</cx:pt>
          <cx:pt idx="15807">1</cx:pt>
          <cx:pt idx="15808">1</cx:pt>
          <cx:pt idx="15809">1</cx:pt>
          <cx:pt idx="15810">1</cx:pt>
          <cx:pt idx="15811">1</cx:pt>
          <cx:pt idx="15812">1</cx:pt>
          <cx:pt idx="15813">1</cx:pt>
          <cx:pt idx="15814">1</cx:pt>
          <cx:pt idx="15815">3</cx:pt>
          <cx:pt idx="15816">1</cx:pt>
          <cx:pt idx="15817">1</cx:pt>
          <cx:pt idx="15818">1</cx:pt>
          <cx:pt idx="15819">3</cx:pt>
          <cx:pt idx="15820">1</cx:pt>
          <cx:pt idx="15821">1</cx:pt>
          <cx:pt idx="15822">1</cx:pt>
          <cx:pt idx="15823">1</cx:pt>
          <cx:pt idx="15824">1</cx:pt>
          <cx:pt idx="15825">1</cx:pt>
          <cx:pt idx="15826">1</cx:pt>
          <cx:pt idx="15827">1</cx:pt>
          <cx:pt idx="15828">1</cx:pt>
          <cx:pt idx="15829">1</cx:pt>
          <cx:pt idx="15830">1</cx:pt>
          <cx:pt idx="15831">1</cx:pt>
          <cx:pt idx="15832">1</cx:pt>
          <cx:pt idx="15833">1</cx:pt>
          <cx:pt idx="15834">1</cx:pt>
          <cx:pt idx="15835">1</cx:pt>
          <cx:pt idx="15836">1</cx:pt>
          <cx:pt idx="15837">3</cx:pt>
          <cx:pt idx="15838">1</cx:pt>
          <cx:pt idx="15839">1</cx:pt>
          <cx:pt idx="15840">1</cx:pt>
          <cx:pt idx="15841">1</cx:pt>
          <cx:pt idx="15842">1</cx:pt>
          <cx:pt idx="15843">1</cx:pt>
          <cx:pt idx="15844">1</cx:pt>
          <cx:pt idx="15845">1</cx:pt>
          <cx:pt idx="15846">1</cx:pt>
          <cx:pt idx="15847">1</cx:pt>
          <cx:pt idx="15848">1</cx:pt>
          <cx:pt idx="15849">1</cx:pt>
          <cx:pt idx="15850">1</cx:pt>
          <cx:pt idx="15851">1</cx:pt>
          <cx:pt idx="15852">1</cx:pt>
          <cx:pt idx="15853">1</cx:pt>
          <cx:pt idx="15854">3</cx:pt>
          <cx:pt idx="15855">1</cx:pt>
          <cx:pt idx="15856">1</cx:pt>
          <cx:pt idx="15857">1</cx:pt>
          <cx:pt idx="15858">1</cx:pt>
          <cx:pt idx="15859">3</cx:pt>
          <cx:pt idx="15860">1</cx:pt>
          <cx:pt idx="15861">1</cx:pt>
          <cx:pt idx="15862">1</cx:pt>
          <cx:pt idx="15863">1</cx:pt>
          <cx:pt idx="15864">1</cx:pt>
          <cx:pt idx="15865">1</cx:pt>
          <cx:pt idx="15866">1</cx:pt>
          <cx:pt idx="15867">1</cx:pt>
          <cx:pt idx="15868">1</cx:pt>
          <cx:pt idx="15869">1</cx:pt>
          <cx:pt idx="15870">1</cx:pt>
          <cx:pt idx="15871">1</cx:pt>
          <cx:pt idx="15872">1</cx:pt>
          <cx:pt idx="15873">1</cx:pt>
          <cx:pt idx="15874">1</cx:pt>
          <cx:pt idx="15875">1</cx:pt>
          <cx:pt idx="15876">1</cx:pt>
          <cx:pt idx="15877">1</cx:pt>
          <cx:pt idx="15878">1</cx:pt>
          <cx:pt idx="15879">1</cx:pt>
          <cx:pt idx="15880">1</cx:pt>
          <cx:pt idx="15881">3</cx:pt>
          <cx:pt idx="15882">1</cx:pt>
          <cx:pt idx="15883">1</cx:pt>
          <cx:pt idx="15884">1</cx:pt>
          <cx:pt idx="15885">1</cx:pt>
          <cx:pt idx="15886">1</cx:pt>
          <cx:pt idx="15887">1</cx:pt>
          <cx:pt idx="15888">1</cx:pt>
          <cx:pt idx="15889">1</cx:pt>
          <cx:pt idx="15890">1</cx:pt>
          <cx:pt idx="15891">1</cx:pt>
          <cx:pt idx="15892">1</cx:pt>
          <cx:pt idx="15893">1</cx:pt>
          <cx:pt idx="15894">1</cx:pt>
          <cx:pt idx="15895">1</cx:pt>
          <cx:pt idx="15896">1</cx:pt>
          <cx:pt idx="15897">1</cx:pt>
          <cx:pt idx="15898">1</cx:pt>
          <cx:pt idx="15899">1</cx:pt>
          <cx:pt idx="15900">1</cx:pt>
          <cx:pt idx="15901">1</cx:pt>
          <cx:pt idx="15902">1</cx:pt>
          <cx:pt idx="15903">1</cx:pt>
          <cx:pt idx="15904">1</cx:pt>
          <cx:pt idx="15905">1</cx:pt>
          <cx:pt idx="15906">1</cx:pt>
          <cx:pt idx="15907">1</cx:pt>
          <cx:pt idx="15908">1</cx:pt>
          <cx:pt idx="15909">1</cx:pt>
          <cx:pt idx="15910">1</cx:pt>
          <cx:pt idx="15911">1</cx:pt>
          <cx:pt idx="15912">1</cx:pt>
          <cx:pt idx="15913">1</cx:pt>
          <cx:pt idx="15914">1</cx:pt>
          <cx:pt idx="15915">1</cx:pt>
          <cx:pt idx="15916">1</cx:pt>
          <cx:pt idx="15917">1</cx:pt>
          <cx:pt idx="15918">1</cx:pt>
          <cx:pt idx="15919">1</cx:pt>
          <cx:pt idx="15920">1</cx:pt>
          <cx:pt idx="15921">1</cx:pt>
          <cx:pt idx="15922">1</cx:pt>
          <cx:pt idx="15923">1</cx:pt>
          <cx:pt idx="15924">1</cx:pt>
          <cx:pt idx="15925">1</cx:pt>
          <cx:pt idx="15926">1</cx:pt>
          <cx:pt idx="15927">1</cx:pt>
          <cx:pt idx="15928">1</cx:pt>
          <cx:pt idx="15929">1</cx:pt>
          <cx:pt idx="15930">1</cx:pt>
          <cx:pt idx="15931">1</cx:pt>
          <cx:pt idx="15932">3</cx:pt>
          <cx:pt idx="15933">1</cx:pt>
          <cx:pt idx="15934">1</cx:pt>
          <cx:pt idx="15935">1</cx:pt>
          <cx:pt idx="15936">1</cx:pt>
          <cx:pt idx="15937">1</cx:pt>
          <cx:pt idx="15938">1</cx:pt>
          <cx:pt idx="15939">1</cx:pt>
          <cx:pt idx="15940">1</cx:pt>
          <cx:pt idx="15941">1</cx:pt>
          <cx:pt idx="15942">1</cx:pt>
          <cx:pt idx="15943">1</cx:pt>
          <cx:pt idx="15944">1</cx:pt>
          <cx:pt idx="15945">3</cx:pt>
          <cx:pt idx="15946">1</cx:pt>
          <cx:pt idx="15947">1</cx:pt>
          <cx:pt idx="15948">1</cx:pt>
          <cx:pt idx="15949">1</cx:pt>
          <cx:pt idx="15950">1</cx:pt>
          <cx:pt idx="15951">1</cx:pt>
          <cx:pt idx="15952">1</cx:pt>
          <cx:pt idx="15953">1</cx:pt>
          <cx:pt idx="15954">1</cx:pt>
          <cx:pt idx="15955">1</cx:pt>
          <cx:pt idx="15956">1</cx:pt>
          <cx:pt idx="15957">1</cx:pt>
          <cx:pt idx="15958">1</cx:pt>
          <cx:pt idx="15959">1</cx:pt>
          <cx:pt idx="15960">1</cx:pt>
          <cx:pt idx="15961">1</cx:pt>
          <cx:pt idx="15962">1</cx:pt>
          <cx:pt idx="15963">1</cx:pt>
          <cx:pt idx="15964">1</cx:pt>
          <cx:pt idx="15965">1</cx:pt>
          <cx:pt idx="15966">1</cx:pt>
          <cx:pt idx="15967">1</cx:pt>
          <cx:pt idx="15968">1</cx:pt>
          <cx:pt idx="15969">1</cx:pt>
          <cx:pt idx="15970">1</cx:pt>
          <cx:pt idx="15971">1</cx:pt>
          <cx:pt idx="15972">1</cx:pt>
          <cx:pt idx="15973">1</cx:pt>
          <cx:pt idx="15974">1</cx:pt>
          <cx:pt idx="15975">1</cx:pt>
          <cx:pt idx="15976">1</cx:pt>
          <cx:pt idx="15977">1</cx:pt>
          <cx:pt idx="15978">1</cx:pt>
          <cx:pt idx="15979">1</cx:pt>
          <cx:pt idx="15980">1</cx:pt>
          <cx:pt idx="15981">1</cx:pt>
          <cx:pt idx="15982">1</cx:pt>
          <cx:pt idx="15983">1</cx:pt>
          <cx:pt idx="15984">1</cx:pt>
          <cx:pt idx="15985">1</cx:pt>
          <cx:pt idx="15986">1</cx:pt>
          <cx:pt idx="15987">1</cx:pt>
          <cx:pt idx="15988">1</cx:pt>
          <cx:pt idx="15989">1</cx:pt>
          <cx:pt idx="15990">1</cx:pt>
          <cx:pt idx="15991">1</cx:pt>
          <cx:pt idx="15992">1</cx:pt>
          <cx:pt idx="15993">1</cx:pt>
          <cx:pt idx="15994">1</cx:pt>
          <cx:pt idx="15995">1</cx:pt>
          <cx:pt idx="15996">1</cx:pt>
          <cx:pt idx="15997">1</cx:pt>
          <cx:pt idx="15998">1</cx:pt>
          <cx:pt idx="15999">1</cx:pt>
          <cx:pt idx="16000">1</cx:pt>
          <cx:pt idx="16001">1</cx:pt>
          <cx:pt idx="16002">1</cx:pt>
          <cx:pt idx="16003">1</cx:pt>
          <cx:pt idx="16004">1</cx:pt>
          <cx:pt idx="16005">1</cx:pt>
          <cx:pt idx="16006">1</cx:pt>
          <cx:pt idx="16007">1</cx:pt>
          <cx:pt idx="16008">1</cx:pt>
          <cx:pt idx="16009">1</cx:pt>
          <cx:pt idx="16010">1</cx:pt>
          <cx:pt idx="16011">1</cx:pt>
          <cx:pt idx="16012">1</cx:pt>
          <cx:pt idx="16013">1</cx:pt>
          <cx:pt idx="16014">1</cx:pt>
          <cx:pt idx="16015">1</cx:pt>
          <cx:pt idx="16016">1</cx:pt>
          <cx:pt idx="16017">1</cx:pt>
          <cx:pt idx="16018">1</cx:pt>
          <cx:pt idx="16019">1</cx:pt>
          <cx:pt idx="16020">1</cx:pt>
          <cx:pt idx="16021">1</cx:pt>
          <cx:pt idx="16022">1</cx:pt>
          <cx:pt idx="16023">1</cx:pt>
          <cx:pt idx="16024">1</cx:pt>
          <cx:pt idx="16025">1</cx:pt>
          <cx:pt idx="16026">1</cx:pt>
          <cx:pt idx="16027">1</cx:pt>
          <cx:pt idx="16028">1</cx:pt>
          <cx:pt idx="16029">1</cx:pt>
          <cx:pt idx="16030">1</cx:pt>
          <cx:pt idx="16031">1</cx:pt>
          <cx:pt idx="16032">1</cx:pt>
          <cx:pt idx="16033">1</cx:pt>
          <cx:pt idx="16034">1</cx:pt>
          <cx:pt idx="16035">1</cx:pt>
          <cx:pt idx="16036">1</cx:pt>
          <cx:pt idx="16037">1</cx:pt>
          <cx:pt idx="16038">1</cx:pt>
          <cx:pt idx="16039">1</cx:pt>
          <cx:pt idx="16040">1</cx:pt>
          <cx:pt idx="16041">1</cx:pt>
          <cx:pt idx="16042">1</cx:pt>
          <cx:pt idx="16043">1</cx:pt>
          <cx:pt idx="16044">1</cx:pt>
          <cx:pt idx="16045">1</cx:pt>
          <cx:pt idx="16046">1</cx:pt>
          <cx:pt idx="16047">1</cx:pt>
          <cx:pt idx="16048">1</cx:pt>
          <cx:pt idx="16049">1</cx:pt>
          <cx:pt idx="16050">1</cx:pt>
          <cx:pt idx="16051">3</cx:pt>
          <cx:pt idx="16052">1</cx:pt>
          <cx:pt idx="16053">1</cx:pt>
          <cx:pt idx="16054">1</cx:pt>
          <cx:pt idx="16055">1</cx:pt>
          <cx:pt idx="16056">1</cx:pt>
          <cx:pt idx="16057">1</cx:pt>
          <cx:pt idx="16058">1</cx:pt>
          <cx:pt idx="16059">1</cx:pt>
          <cx:pt idx="16060">1</cx:pt>
          <cx:pt idx="16061">1</cx:pt>
          <cx:pt idx="16062">1</cx:pt>
          <cx:pt idx="16063">1</cx:pt>
          <cx:pt idx="16064">1</cx:pt>
          <cx:pt idx="16065">1</cx:pt>
          <cx:pt idx="16066">1</cx:pt>
          <cx:pt idx="16067">1</cx:pt>
          <cx:pt idx="16068">1</cx:pt>
          <cx:pt idx="16069">1</cx:pt>
          <cx:pt idx="16070">3</cx:pt>
          <cx:pt idx="16071">1</cx:pt>
          <cx:pt idx="16072">1</cx:pt>
          <cx:pt idx="16073">1</cx:pt>
          <cx:pt idx="16074">1</cx:pt>
          <cx:pt idx="16075">1</cx:pt>
          <cx:pt idx="16076">1</cx:pt>
          <cx:pt idx="16077">3</cx:pt>
          <cx:pt idx="16078">1</cx:pt>
          <cx:pt idx="16079">3</cx:pt>
          <cx:pt idx="16080">1</cx:pt>
          <cx:pt idx="16081">1</cx:pt>
          <cx:pt idx="16082">1</cx:pt>
          <cx:pt idx="16083">1</cx:pt>
          <cx:pt idx="16084">1</cx:pt>
          <cx:pt idx="16085">1</cx:pt>
          <cx:pt idx="16086">1</cx:pt>
          <cx:pt idx="16087">1</cx:pt>
          <cx:pt idx="16088">1</cx:pt>
          <cx:pt idx="16089">1</cx:pt>
          <cx:pt idx="16090">3</cx:pt>
          <cx:pt idx="16091">1</cx:pt>
          <cx:pt idx="16092">1</cx:pt>
          <cx:pt idx="16093">1</cx:pt>
          <cx:pt idx="16094">1</cx:pt>
          <cx:pt idx="16095">1</cx:pt>
          <cx:pt idx="16096">1</cx:pt>
          <cx:pt idx="16097">1</cx:pt>
          <cx:pt idx="16098">1</cx:pt>
          <cx:pt idx="16099">1</cx:pt>
          <cx:pt idx="16100">1</cx:pt>
          <cx:pt idx="16101">1</cx:pt>
          <cx:pt idx="16102">1</cx:pt>
          <cx:pt idx="16103">1</cx:pt>
          <cx:pt idx="16104">1</cx:pt>
          <cx:pt idx="16105">1</cx:pt>
          <cx:pt idx="16106">1</cx:pt>
          <cx:pt idx="16107">3</cx:pt>
          <cx:pt idx="16108">1</cx:pt>
          <cx:pt idx="16109">1</cx:pt>
          <cx:pt idx="16110">1</cx:pt>
          <cx:pt idx="16111">1</cx:pt>
          <cx:pt idx="16112">1</cx:pt>
          <cx:pt idx="16113">1</cx:pt>
          <cx:pt idx="16114">1</cx:pt>
          <cx:pt idx="16115">1</cx:pt>
          <cx:pt idx="16116">1</cx:pt>
          <cx:pt idx="16117">1</cx:pt>
          <cx:pt idx="16118">1</cx:pt>
          <cx:pt idx="16119">1</cx:pt>
          <cx:pt idx="16120">1</cx:pt>
          <cx:pt idx="16121">1</cx:pt>
          <cx:pt idx="16122">1</cx:pt>
          <cx:pt idx="16123">1</cx:pt>
          <cx:pt idx="16124">1</cx:pt>
          <cx:pt idx="16125">1</cx:pt>
          <cx:pt idx="16126">1</cx:pt>
          <cx:pt idx="16127">1</cx:pt>
          <cx:pt idx="16128">1</cx:pt>
          <cx:pt idx="16129">1</cx:pt>
          <cx:pt idx="16130">1</cx:pt>
          <cx:pt idx="16131">1</cx:pt>
          <cx:pt idx="16132">1</cx:pt>
          <cx:pt idx="16133">1</cx:pt>
          <cx:pt idx="16134">1</cx:pt>
          <cx:pt idx="16135">1</cx:pt>
          <cx:pt idx="16136">1</cx:pt>
          <cx:pt idx="16137">1</cx:pt>
          <cx:pt idx="16138">1</cx:pt>
          <cx:pt idx="16139">1</cx:pt>
          <cx:pt idx="16140">1</cx:pt>
          <cx:pt idx="16141">1</cx:pt>
          <cx:pt idx="16142">1</cx:pt>
          <cx:pt idx="16143">1</cx:pt>
          <cx:pt idx="16144">1</cx:pt>
          <cx:pt idx="16145">1</cx:pt>
          <cx:pt idx="16146">1</cx:pt>
          <cx:pt idx="16147">3</cx:pt>
          <cx:pt idx="16148">1</cx:pt>
          <cx:pt idx="16149">1</cx:pt>
          <cx:pt idx="16150">1</cx:pt>
          <cx:pt idx="16151">1</cx:pt>
          <cx:pt idx="16152">1</cx:pt>
          <cx:pt idx="16153">1</cx:pt>
          <cx:pt idx="16154">1</cx:pt>
          <cx:pt idx="16155">1</cx:pt>
          <cx:pt idx="16156">1</cx:pt>
          <cx:pt idx="16157">1</cx:pt>
          <cx:pt idx="16158">1</cx:pt>
          <cx:pt idx="16159">1</cx:pt>
          <cx:pt idx="16160">1</cx:pt>
          <cx:pt idx="16161">1</cx:pt>
          <cx:pt idx="16162">1</cx:pt>
          <cx:pt idx="16163">1</cx:pt>
          <cx:pt idx="16164">1</cx:pt>
          <cx:pt idx="16165">1</cx:pt>
          <cx:pt idx="16166">1</cx:pt>
          <cx:pt idx="16167">1</cx:pt>
          <cx:pt idx="16168">1</cx:pt>
          <cx:pt idx="16169">1</cx:pt>
          <cx:pt idx="16170">1</cx:pt>
          <cx:pt idx="16171">1</cx:pt>
          <cx:pt idx="16172">1</cx:pt>
          <cx:pt idx="16173">1</cx:pt>
          <cx:pt idx="16174">1</cx:pt>
          <cx:pt idx="16175">1</cx:pt>
          <cx:pt idx="16176">1</cx:pt>
          <cx:pt idx="16177">1</cx:pt>
          <cx:pt idx="16178">1</cx:pt>
          <cx:pt idx="16179">1</cx:pt>
          <cx:pt idx="16180">1</cx:pt>
          <cx:pt idx="16181">3</cx:pt>
          <cx:pt idx="16182">3</cx:pt>
          <cx:pt idx="16183">1</cx:pt>
          <cx:pt idx="16184">1</cx:pt>
          <cx:pt idx="16185">1</cx:pt>
          <cx:pt idx="16186">1</cx:pt>
          <cx:pt idx="16187">1</cx:pt>
          <cx:pt idx="16188">1</cx:pt>
          <cx:pt idx="16189">1</cx:pt>
          <cx:pt idx="16190">1</cx:pt>
          <cx:pt idx="16191">1</cx:pt>
          <cx:pt idx="16192">1</cx:pt>
          <cx:pt idx="16193">1</cx:pt>
          <cx:pt idx="16194">1</cx:pt>
          <cx:pt idx="16195">1</cx:pt>
          <cx:pt idx="16196">1</cx:pt>
          <cx:pt idx="16197">3</cx:pt>
          <cx:pt idx="16198">3</cx:pt>
          <cx:pt idx="16199">1</cx:pt>
          <cx:pt idx="16200">1</cx:pt>
          <cx:pt idx="16201">1</cx:pt>
          <cx:pt idx="16202">1</cx:pt>
          <cx:pt idx="16203">1</cx:pt>
          <cx:pt idx="16204">1</cx:pt>
          <cx:pt idx="16205">1</cx:pt>
          <cx:pt idx="16206">1</cx:pt>
          <cx:pt idx="16207">1</cx:pt>
          <cx:pt idx="16208">1</cx:pt>
          <cx:pt idx="16209">1</cx:pt>
          <cx:pt idx="16210">1</cx:pt>
          <cx:pt idx="16211">1</cx:pt>
          <cx:pt idx="16212">1</cx:pt>
          <cx:pt idx="16213">1</cx:pt>
          <cx:pt idx="16214">1</cx:pt>
          <cx:pt idx="16215">1</cx:pt>
          <cx:pt idx="16216">1</cx:pt>
          <cx:pt idx="16217">1</cx:pt>
          <cx:pt idx="16218">1</cx:pt>
          <cx:pt idx="16219">1</cx:pt>
          <cx:pt idx="16220">1</cx:pt>
          <cx:pt idx="16221">1</cx:pt>
          <cx:pt idx="16222">1</cx:pt>
          <cx:pt idx="16223">1</cx:pt>
          <cx:pt idx="16224">1</cx:pt>
          <cx:pt idx="16225">1</cx:pt>
          <cx:pt idx="16226">1</cx:pt>
          <cx:pt idx="16227">1</cx:pt>
          <cx:pt idx="16228">1</cx:pt>
          <cx:pt idx="16229">1</cx:pt>
          <cx:pt idx="16230">1</cx:pt>
          <cx:pt idx="16231">1</cx:pt>
          <cx:pt idx="16232">1</cx:pt>
          <cx:pt idx="16233">1</cx:pt>
          <cx:pt idx="16234">1</cx:pt>
          <cx:pt idx="16235">1</cx:pt>
          <cx:pt idx="16236">1</cx:pt>
          <cx:pt idx="16237">1</cx:pt>
          <cx:pt idx="16238">1</cx:pt>
          <cx:pt idx="16239">1</cx:pt>
          <cx:pt idx="16240">1</cx:pt>
          <cx:pt idx="16241">1</cx:pt>
          <cx:pt idx="16242">1</cx:pt>
          <cx:pt idx="16243">1</cx:pt>
          <cx:pt idx="16244">1</cx:pt>
          <cx:pt idx="16245">1</cx:pt>
          <cx:pt idx="16246">1</cx:pt>
          <cx:pt idx="16247">1</cx:pt>
          <cx:pt idx="16248">1</cx:pt>
          <cx:pt idx="16249">1</cx:pt>
          <cx:pt idx="16250">1</cx:pt>
          <cx:pt idx="16251">3</cx:pt>
          <cx:pt idx="16252">1</cx:pt>
          <cx:pt idx="16253">1</cx:pt>
          <cx:pt idx="16254">1</cx:pt>
          <cx:pt idx="16255">1</cx:pt>
          <cx:pt idx="16256">1</cx:pt>
          <cx:pt idx="16257">1</cx:pt>
          <cx:pt idx="16258">1</cx:pt>
          <cx:pt idx="16259">1</cx:pt>
          <cx:pt idx="16260">1</cx:pt>
          <cx:pt idx="16261">1</cx:pt>
          <cx:pt idx="16262">1</cx:pt>
          <cx:pt idx="16263">1</cx:pt>
          <cx:pt idx="16264">1</cx:pt>
          <cx:pt idx="16265">1</cx:pt>
          <cx:pt idx="16266">1</cx:pt>
          <cx:pt idx="16267">1</cx:pt>
          <cx:pt idx="16268">1</cx:pt>
          <cx:pt idx="16269">1</cx:pt>
          <cx:pt idx="16270">1</cx:pt>
          <cx:pt idx="16271">1</cx:pt>
          <cx:pt idx="16272">1</cx:pt>
          <cx:pt idx="16273">1</cx:pt>
          <cx:pt idx="16274">1</cx:pt>
          <cx:pt idx="16275">1</cx:pt>
          <cx:pt idx="16276">1</cx:pt>
          <cx:pt idx="16277">1</cx:pt>
          <cx:pt idx="16278">1</cx:pt>
          <cx:pt idx="16279">1</cx:pt>
          <cx:pt idx="16280">1</cx:pt>
          <cx:pt idx="16281">1</cx:pt>
          <cx:pt idx="16282">1</cx:pt>
          <cx:pt idx="16283">1</cx:pt>
          <cx:pt idx="16284">1</cx:pt>
          <cx:pt idx="16285">1</cx:pt>
          <cx:pt idx="16286">1</cx:pt>
          <cx:pt idx="16287">1</cx:pt>
          <cx:pt idx="16288">1</cx:pt>
          <cx:pt idx="16289">1</cx:pt>
          <cx:pt idx="16290">1</cx:pt>
          <cx:pt idx="16291">1</cx:pt>
          <cx:pt idx="16292">1</cx:pt>
          <cx:pt idx="16293">1</cx:pt>
          <cx:pt idx="16294">1</cx:pt>
          <cx:pt idx="16295">1</cx:pt>
          <cx:pt idx="16296">1</cx:pt>
          <cx:pt idx="16297">1</cx:pt>
          <cx:pt idx="16298">1</cx:pt>
          <cx:pt idx="16299">1</cx:pt>
          <cx:pt idx="16300">1</cx:pt>
          <cx:pt idx="16301">1</cx:pt>
          <cx:pt idx="16302">1</cx:pt>
          <cx:pt idx="16303">1</cx:pt>
          <cx:pt idx="16304">1</cx:pt>
          <cx:pt idx="16305">1</cx:pt>
          <cx:pt idx="16306">1</cx:pt>
          <cx:pt idx="16307">1</cx:pt>
          <cx:pt idx="16308">1</cx:pt>
          <cx:pt idx="16309">1</cx:pt>
          <cx:pt idx="16310">1</cx:pt>
          <cx:pt idx="16311">1</cx:pt>
          <cx:pt idx="16312">1</cx:pt>
          <cx:pt idx="16313">1</cx:pt>
          <cx:pt idx="16314">1</cx:pt>
          <cx:pt idx="16315">1</cx:pt>
          <cx:pt idx="16316">1</cx:pt>
          <cx:pt idx="16317">1</cx:pt>
          <cx:pt idx="16318">1</cx:pt>
          <cx:pt idx="16319">1</cx:pt>
          <cx:pt idx="16320">1</cx:pt>
          <cx:pt idx="16321">1</cx:pt>
          <cx:pt idx="16322">1</cx:pt>
          <cx:pt idx="16323">1</cx:pt>
          <cx:pt idx="16324">1</cx:pt>
          <cx:pt idx="16325">1</cx:pt>
          <cx:pt idx="16326">1</cx:pt>
          <cx:pt idx="16327">1</cx:pt>
          <cx:pt idx="16328">1</cx:pt>
          <cx:pt idx="16329">1</cx:pt>
          <cx:pt idx="16330">1</cx:pt>
          <cx:pt idx="16331">1</cx:pt>
          <cx:pt idx="16332">1</cx:pt>
          <cx:pt idx="16333">1</cx:pt>
          <cx:pt idx="16334">1</cx:pt>
          <cx:pt idx="16335">1</cx:pt>
          <cx:pt idx="16336">1</cx:pt>
          <cx:pt idx="16337">1</cx:pt>
          <cx:pt idx="16338">1</cx:pt>
          <cx:pt idx="16339">1</cx:pt>
          <cx:pt idx="16340">1</cx:pt>
          <cx:pt idx="16341">1</cx:pt>
          <cx:pt idx="16342">1</cx:pt>
          <cx:pt idx="16343">1</cx:pt>
          <cx:pt idx="16344">3</cx:pt>
          <cx:pt idx="16345">1</cx:pt>
          <cx:pt idx="16346">1</cx:pt>
          <cx:pt idx="16347">1</cx:pt>
          <cx:pt idx="16348">1</cx:pt>
          <cx:pt idx="16349">1</cx:pt>
          <cx:pt idx="16350">1</cx:pt>
          <cx:pt idx="16351">1</cx:pt>
          <cx:pt idx="16352">1</cx:pt>
          <cx:pt idx="16353">3</cx:pt>
          <cx:pt idx="16354">1</cx:pt>
          <cx:pt idx="16355">1</cx:pt>
          <cx:pt idx="16356">1</cx:pt>
          <cx:pt idx="16357">1</cx:pt>
          <cx:pt idx="16358">1</cx:pt>
          <cx:pt idx="16359">1</cx:pt>
          <cx:pt idx="16360">1</cx:pt>
          <cx:pt idx="16361">1</cx:pt>
          <cx:pt idx="16362">1</cx:pt>
          <cx:pt idx="16363">1</cx:pt>
          <cx:pt idx="16364">1</cx:pt>
          <cx:pt idx="16365">1</cx:pt>
          <cx:pt idx="16366">1</cx:pt>
          <cx:pt idx="16367">1</cx:pt>
          <cx:pt idx="16368">1</cx:pt>
          <cx:pt idx="16369">1</cx:pt>
          <cx:pt idx="16370">1</cx:pt>
          <cx:pt idx="16371">1</cx:pt>
          <cx:pt idx="16372">1</cx:pt>
          <cx:pt idx="16373">1</cx:pt>
          <cx:pt idx="16374">1</cx:pt>
          <cx:pt idx="16375">1</cx:pt>
          <cx:pt idx="16376">1</cx:pt>
          <cx:pt idx="16377">1</cx:pt>
          <cx:pt idx="16378">1</cx:pt>
          <cx:pt idx="16379">1</cx:pt>
          <cx:pt idx="16380">1</cx:pt>
          <cx:pt idx="16381">1</cx:pt>
          <cx:pt idx="16382">1</cx:pt>
          <cx:pt idx="16383">1</cx:pt>
          <cx:pt idx="16384">1</cx:pt>
          <cx:pt idx="16385">1</cx:pt>
          <cx:pt idx="16386">1</cx:pt>
          <cx:pt idx="16387">1</cx:pt>
          <cx:pt idx="16388">1</cx:pt>
          <cx:pt idx="16389">1</cx:pt>
          <cx:pt idx="16390">1</cx:pt>
          <cx:pt idx="16391">1</cx:pt>
          <cx:pt idx="16392">1</cx:pt>
          <cx:pt idx="16393">1</cx:pt>
          <cx:pt idx="16394">1</cx:pt>
          <cx:pt idx="16395">1</cx:pt>
          <cx:pt idx="16396">1</cx:pt>
          <cx:pt idx="16397">1</cx:pt>
          <cx:pt idx="16398">1</cx:pt>
          <cx:pt idx="16399">1</cx:pt>
          <cx:pt idx="16400">1</cx:pt>
          <cx:pt idx="16401">1</cx:pt>
          <cx:pt idx="16402">1</cx:pt>
          <cx:pt idx="16403">1</cx:pt>
          <cx:pt idx="16404">1</cx:pt>
          <cx:pt idx="16405">1</cx:pt>
          <cx:pt idx="16406">1</cx:pt>
          <cx:pt idx="16407">1</cx:pt>
          <cx:pt idx="16408">1</cx:pt>
          <cx:pt idx="16409">1</cx:pt>
          <cx:pt idx="16410">1</cx:pt>
          <cx:pt idx="16411">1</cx:pt>
          <cx:pt idx="16412">1</cx:pt>
          <cx:pt idx="16413">1</cx:pt>
          <cx:pt idx="16414">1</cx:pt>
          <cx:pt idx="16415">1</cx:pt>
          <cx:pt idx="16416">1</cx:pt>
          <cx:pt idx="16417">1</cx:pt>
          <cx:pt idx="16418">1</cx:pt>
          <cx:pt idx="16419">1</cx:pt>
          <cx:pt idx="16420">1</cx:pt>
          <cx:pt idx="16421">1</cx:pt>
          <cx:pt idx="16422">1</cx:pt>
          <cx:pt idx="16423">1</cx:pt>
          <cx:pt idx="16424">1</cx:pt>
          <cx:pt idx="16425">1</cx:pt>
          <cx:pt idx="16426">1</cx:pt>
          <cx:pt idx="16427">1</cx:pt>
          <cx:pt idx="16428">1</cx:pt>
          <cx:pt idx="16429">1</cx:pt>
          <cx:pt idx="16430">1</cx:pt>
          <cx:pt idx="16431">1</cx:pt>
          <cx:pt idx="16432">1</cx:pt>
          <cx:pt idx="16433">1</cx:pt>
          <cx:pt idx="16434">1</cx:pt>
          <cx:pt idx="16435">1</cx:pt>
          <cx:pt idx="16436">1</cx:pt>
          <cx:pt idx="16437">1</cx:pt>
          <cx:pt idx="16438">1</cx:pt>
          <cx:pt idx="16439">1</cx:pt>
          <cx:pt idx="16440">1</cx:pt>
          <cx:pt idx="16441">1</cx:pt>
          <cx:pt idx="16442">1</cx:pt>
          <cx:pt idx="16443">1</cx:pt>
          <cx:pt idx="16444">1</cx:pt>
          <cx:pt idx="16445">1</cx:pt>
          <cx:pt idx="16446">1</cx:pt>
          <cx:pt idx="16447">1</cx:pt>
          <cx:pt idx="16448">1</cx:pt>
          <cx:pt idx="16449">1</cx:pt>
          <cx:pt idx="16450">1</cx:pt>
          <cx:pt idx="16451">1</cx:pt>
          <cx:pt idx="16452">1</cx:pt>
          <cx:pt idx="16453">1</cx:pt>
          <cx:pt idx="16454">1</cx:pt>
          <cx:pt idx="16455">1</cx:pt>
          <cx:pt idx="16456">1</cx:pt>
          <cx:pt idx="16457">1</cx:pt>
          <cx:pt idx="16458">1</cx:pt>
          <cx:pt idx="16459">1</cx:pt>
          <cx:pt idx="16460">1</cx:pt>
          <cx:pt idx="16461">1</cx:pt>
          <cx:pt idx="16462">1</cx:pt>
          <cx:pt idx="16463">1</cx:pt>
          <cx:pt idx="16464">1</cx:pt>
          <cx:pt idx="16465">1</cx:pt>
          <cx:pt idx="16466">1</cx:pt>
          <cx:pt idx="16467">3</cx:pt>
          <cx:pt idx="16468">1</cx:pt>
          <cx:pt idx="16469">1</cx:pt>
          <cx:pt idx="16470">1</cx:pt>
          <cx:pt idx="16471">3</cx:pt>
          <cx:pt idx="16472">1</cx:pt>
          <cx:pt idx="16473">1</cx:pt>
          <cx:pt idx="16474">1</cx:pt>
          <cx:pt idx="16475">1</cx:pt>
          <cx:pt idx="16476">1</cx:pt>
          <cx:pt idx="16477">1</cx:pt>
          <cx:pt idx="16478">1</cx:pt>
          <cx:pt idx="16479">1</cx:pt>
          <cx:pt idx="16480">1</cx:pt>
          <cx:pt idx="16481">1</cx:pt>
          <cx:pt idx="16482">1</cx:pt>
          <cx:pt idx="16483">1</cx:pt>
          <cx:pt idx="16484">1</cx:pt>
          <cx:pt idx="16485">1</cx:pt>
          <cx:pt idx="16486">1</cx:pt>
          <cx:pt idx="16487">1</cx:pt>
          <cx:pt idx="16488">1</cx:pt>
          <cx:pt idx="16489">1</cx:pt>
          <cx:pt idx="16490">1</cx:pt>
          <cx:pt idx="16491">1</cx:pt>
          <cx:pt idx="16492">1</cx:pt>
          <cx:pt idx="16493">1</cx:pt>
          <cx:pt idx="16494">1</cx:pt>
          <cx:pt idx="16495">1</cx:pt>
          <cx:pt idx="16496">1</cx:pt>
          <cx:pt idx="16497">1</cx:pt>
          <cx:pt idx="16498">1</cx:pt>
          <cx:pt idx="16499">1</cx:pt>
          <cx:pt idx="16500">1</cx:pt>
          <cx:pt idx="16501">1</cx:pt>
          <cx:pt idx="16502">3</cx:pt>
          <cx:pt idx="16503">1</cx:pt>
          <cx:pt idx="16504">1</cx:pt>
          <cx:pt idx="16505">1</cx:pt>
          <cx:pt idx="16506">1</cx:pt>
          <cx:pt idx="16507">1</cx:pt>
          <cx:pt idx="16508">1</cx:pt>
          <cx:pt idx="16509">1</cx:pt>
          <cx:pt idx="16510">1</cx:pt>
          <cx:pt idx="16511">1</cx:pt>
          <cx:pt idx="16512">1</cx:pt>
          <cx:pt idx="16513">1</cx:pt>
          <cx:pt idx="16514">1</cx:pt>
          <cx:pt idx="16515">1</cx:pt>
          <cx:pt idx="16516">1</cx:pt>
          <cx:pt idx="16517">1</cx:pt>
          <cx:pt idx="16518">1</cx:pt>
          <cx:pt idx="16519">1</cx:pt>
          <cx:pt idx="16520">1</cx:pt>
          <cx:pt idx="16521">1</cx:pt>
          <cx:pt idx="16522">3</cx:pt>
          <cx:pt idx="16523">1</cx:pt>
          <cx:pt idx="16524">1</cx:pt>
          <cx:pt idx="16525">1</cx:pt>
          <cx:pt idx="16526">1</cx:pt>
          <cx:pt idx="16527">1</cx:pt>
          <cx:pt idx="16528">1</cx:pt>
          <cx:pt idx="16529">1</cx:pt>
          <cx:pt idx="16530">1</cx:pt>
          <cx:pt idx="16531">1</cx:pt>
          <cx:pt idx="16532">1</cx:pt>
          <cx:pt idx="16533">1</cx:pt>
          <cx:pt idx="16534">1</cx:pt>
          <cx:pt idx="16535">1</cx:pt>
          <cx:pt idx="16536">1</cx:pt>
          <cx:pt idx="16537">1</cx:pt>
          <cx:pt idx="16538">1</cx:pt>
          <cx:pt idx="16539">1</cx:pt>
          <cx:pt idx="16540">1</cx:pt>
          <cx:pt idx="16541">1</cx:pt>
          <cx:pt idx="16542">1</cx:pt>
          <cx:pt idx="16543">1</cx:pt>
          <cx:pt idx="16544">1</cx:pt>
          <cx:pt idx="16545">1</cx:pt>
          <cx:pt idx="16546">1</cx:pt>
          <cx:pt idx="16547">1</cx:pt>
          <cx:pt idx="16548">1</cx:pt>
          <cx:pt idx="16549">3</cx:pt>
          <cx:pt idx="16550">1</cx:pt>
          <cx:pt idx="16551">1</cx:pt>
          <cx:pt idx="16552">1</cx:pt>
          <cx:pt idx="16553">1</cx:pt>
          <cx:pt idx="16554">1</cx:pt>
          <cx:pt idx="16555">1</cx:pt>
          <cx:pt idx="16556">1</cx:pt>
          <cx:pt idx="16557">1</cx:pt>
          <cx:pt idx="16558">1</cx:pt>
          <cx:pt idx="16559">1</cx:pt>
          <cx:pt idx="16560">1</cx:pt>
          <cx:pt idx="16561">1</cx:pt>
          <cx:pt idx="16562">1</cx:pt>
          <cx:pt idx="16563">1</cx:pt>
          <cx:pt idx="16564">1</cx:pt>
          <cx:pt idx="16565">1</cx:pt>
          <cx:pt idx="16566">1</cx:pt>
          <cx:pt idx="16567">1</cx:pt>
          <cx:pt idx="16568">1</cx:pt>
          <cx:pt idx="16569">1</cx:pt>
          <cx:pt idx="16570">1</cx:pt>
          <cx:pt idx="16571">1</cx:pt>
          <cx:pt idx="16572">1</cx:pt>
          <cx:pt idx="16573">1</cx:pt>
          <cx:pt idx="16574">1</cx:pt>
          <cx:pt idx="16575">1</cx:pt>
          <cx:pt idx="16576">1</cx:pt>
          <cx:pt idx="16577">1</cx:pt>
          <cx:pt idx="16578">1</cx:pt>
          <cx:pt idx="16579">1</cx:pt>
          <cx:pt idx="16580">1</cx:pt>
          <cx:pt idx="16581">1</cx:pt>
          <cx:pt idx="16582">1</cx:pt>
          <cx:pt idx="16583">1</cx:pt>
          <cx:pt idx="16584">1</cx:pt>
          <cx:pt idx="16585">1</cx:pt>
          <cx:pt idx="16586">1</cx:pt>
          <cx:pt idx="16587">1</cx:pt>
          <cx:pt idx="16588">1</cx:pt>
          <cx:pt idx="16589">1</cx:pt>
          <cx:pt idx="16590">1</cx:pt>
          <cx:pt idx="16591">1</cx:pt>
          <cx:pt idx="16592">1</cx:pt>
          <cx:pt idx="16593">1</cx:pt>
          <cx:pt idx="16594">1</cx:pt>
          <cx:pt idx="16595">1</cx:pt>
          <cx:pt idx="16596">1</cx:pt>
          <cx:pt idx="16597">1</cx:pt>
          <cx:pt idx="16598">1</cx:pt>
          <cx:pt idx="16599">1</cx:pt>
          <cx:pt idx="16600">1</cx:pt>
          <cx:pt idx="16601">1</cx:pt>
          <cx:pt idx="16602">1</cx:pt>
          <cx:pt idx="16603">3</cx:pt>
          <cx:pt idx="16604">1</cx:pt>
          <cx:pt idx="16605">1</cx:pt>
          <cx:pt idx="16606">1</cx:pt>
          <cx:pt idx="16607">1</cx:pt>
          <cx:pt idx="16608">1</cx:pt>
          <cx:pt idx="16609">1</cx:pt>
          <cx:pt idx="16610">1</cx:pt>
          <cx:pt idx="16611">1</cx:pt>
          <cx:pt idx="16612">1</cx:pt>
          <cx:pt idx="16613">3</cx:pt>
          <cx:pt idx="16614">1</cx:pt>
          <cx:pt idx="16615">1</cx:pt>
          <cx:pt idx="16616">1</cx:pt>
          <cx:pt idx="16617">1</cx:pt>
          <cx:pt idx="16618">1</cx:pt>
          <cx:pt idx="16619">1</cx:pt>
          <cx:pt idx="16620">1</cx:pt>
          <cx:pt idx="16621">1</cx:pt>
          <cx:pt idx="16622">1</cx:pt>
          <cx:pt idx="16623">1</cx:pt>
          <cx:pt idx="16624">1</cx:pt>
          <cx:pt idx="16625">1</cx:pt>
          <cx:pt idx="16626">1</cx:pt>
          <cx:pt idx="16627">1</cx:pt>
          <cx:pt idx="16628">1</cx:pt>
          <cx:pt idx="16629">1</cx:pt>
          <cx:pt idx="16630">1</cx:pt>
          <cx:pt idx="16631">1</cx:pt>
          <cx:pt idx="16632">1</cx:pt>
          <cx:pt idx="16633">1</cx:pt>
          <cx:pt idx="16634">1</cx:pt>
          <cx:pt idx="16635">1</cx:pt>
          <cx:pt idx="16636">1</cx:pt>
          <cx:pt idx="16637">1</cx:pt>
          <cx:pt idx="16638">1</cx:pt>
          <cx:pt idx="16639">1</cx:pt>
          <cx:pt idx="16640">1</cx:pt>
          <cx:pt idx="16641">1</cx:pt>
          <cx:pt idx="16642">1</cx:pt>
          <cx:pt idx="16643">1</cx:pt>
          <cx:pt idx="16644">1</cx:pt>
          <cx:pt idx="16645">1</cx:pt>
          <cx:pt idx="16646">1</cx:pt>
          <cx:pt idx="16647">1</cx:pt>
          <cx:pt idx="16648">1</cx:pt>
          <cx:pt idx="16649">1</cx:pt>
          <cx:pt idx="16650">1</cx:pt>
          <cx:pt idx="16651">1</cx:pt>
          <cx:pt idx="16652">1</cx:pt>
          <cx:pt idx="16653">1</cx:pt>
          <cx:pt idx="16654">1</cx:pt>
          <cx:pt idx="16655">1</cx:pt>
          <cx:pt idx="16656">1</cx:pt>
          <cx:pt idx="16657">1</cx:pt>
          <cx:pt idx="16658">1</cx:pt>
          <cx:pt idx="16659">1</cx:pt>
          <cx:pt idx="16660">1</cx:pt>
          <cx:pt idx="16661">1</cx:pt>
          <cx:pt idx="16662">1</cx:pt>
          <cx:pt idx="16663">1</cx:pt>
          <cx:pt idx="16664">1</cx:pt>
          <cx:pt idx="16665">1</cx:pt>
          <cx:pt idx="16666">3</cx:pt>
          <cx:pt idx="16667">1</cx:pt>
          <cx:pt idx="16668">1</cx:pt>
          <cx:pt idx="16669">1</cx:pt>
          <cx:pt idx="16670">1</cx:pt>
          <cx:pt idx="16671">1</cx:pt>
          <cx:pt idx="16672">1</cx:pt>
          <cx:pt idx="16673">1</cx:pt>
          <cx:pt idx="16674">1</cx:pt>
          <cx:pt idx="16675">1</cx:pt>
          <cx:pt idx="16676">1</cx:pt>
          <cx:pt idx="16677">1</cx:pt>
          <cx:pt idx="16678">1</cx:pt>
          <cx:pt idx="16679">1</cx:pt>
          <cx:pt idx="16680">3</cx:pt>
          <cx:pt idx="16681">1</cx:pt>
          <cx:pt idx="16682">1</cx:pt>
          <cx:pt idx="16683">1</cx:pt>
          <cx:pt idx="16684">1</cx:pt>
          <cx:pt idx="16685">1</cx:pt>
          <cx:pt idx="16686">1</cx:pt>
          <cx:pt idx="16687">1</cx:pt>
          <cx:pt idx="16688">1</cx:pt>
          <cx:pt idx="16689">1</cx:pt>
          <cx:pt idx="16690">1</cx:pt>
          <cx:pt idx="16691">1</cx:pt>
          <cx:pt idx="16692">1</cx:pt>
          <cx:pt idx="16693">1</cx:pt>
          <cx:pt idx="16694">1</cx:pt>
          <cx:pt idx="16695">1</cx:pt>
          <cx:pt idx="16696">1</cx:pt>
          <cx:pt idx="16697">1</cx:pt>
          <cx:pt idx="16698">1</cx:pt>
          <cx:pt idx="16699">1</cx:pt>
          <cx:pt idx="16700">1</cx:pt>
          <cx:pt idx="16701">1</cx:pt>
          <cx:pt idx="16702">1</cx:pt>
          <cx:pt idx="16703">1</cx:pt>
          <cx:pt idx="16704">1</cx:pt>
          <cx:pt idx="16705">1</cx:pt>
          <cx:pt idx="16706">1</cx:pt>
          <cx:pt idx="16707">1</cx:pt>
          <cx:pt idx="16708">1</cx:pt>
          <cx:pt idx="16709">1</cx:pt>
          <cx:pt idx="16710">1</cx:pt>
          <cx:pt idx="16711">1</cx:pt>
          <cx:pt idx="16712">1</cx:pt>
          <cx:pt idx="16713">1</cx:pt>
          <cx:pt idx="16714">1</cx:pt>
          <cx:pt idx="16715">1</cx:pt>
          <cx:pt idx="16716">1</cx:pt>
          <cx:pt idx="16717">1</cx:pt>
          <cx:pt idx="16718">1</cx:pt>
          <cx:pt idx="16719">1</cx:pt>
          <cx:pt idx="16720">1</cx:pt>
          <cx:pt idx="16721">1</cx:pt>
          <cx:pt idx="16722">1</cx:pt>
          <cx:pt idx="16723">1</cx:pt>
          <cx:pt idx="16724">1</cx:pt>
          <cx:pt idx="16725">1</cx:pt>
          <cx:pt idx="16726">1</cx:pt>
          <cx:pt idx="16727">1</cx:pt>
          <cx:pt idx="16728">1</cx:pt>
          <cx:pt idx="16729">1</cx:pt>
          <cx:pt idx="16730">1</cx:pt>
          <cx:pt idx="16731">1</cx:pt>
          <cx:pt idx="16732">1</cx:pt>
          <cx:pt idx="16733">1</cx:pt>
          <cx:pt idx="16734">1</cx:pt>
          <cx:pt idx="16735">1</cx:pt>
          <cx:pt idx="16736">1</cx:pt>
          <cx:pt idx="16737">1</cx:pt>
          <cx:pt idx="16738">1</cx:pt>
          <cx:pt idx="16739">1</cx:pt>
          <cx:pt idx="16740">1</cx:pt>
          <cx:pt idx="16741">1</cx:pt>
          <cx:pt idx="16742">1</cx:pt>
          <cx:pt idx="16743">1</cx:pt>
          <cx:pt idx="16744">1</cx:pt>
          <cx:pt idx="16745">1</cx:pt>
          <cx:pt idx="16746">1</cx:pt>
          <cx:pt idx="16747">1</cx:pt>
          <cx:pt idx="16748">1</cx:pt>
          <cx:pt idx="16749">1</cx:pt>
          <cx:pt idx="16750">1</cx:pt>
          <cx:pt idx="16751">1</cx:pt>
          <cx:pt idx="16752">1</cx:pt>
          <cx:pt idx="16753">1</cx:pt>
          <cx:pt idx="16754">1</cx:pt>
          <cx:pt idx="16755">1</cx:pt>
          <cx:pt idx="16756">1</cx:pt>
          <cx:pt idx="16757">1</cx:pt>
          <cx:pt idx="16758">1</cx:pt>
          <cx:pt idx="16759">1</cx:pt>
          <cx:pt idx="16760">1</cx:pt>
          <cx:pt idx="16761">1</cx:pt>
          <cx:pt idx="16762">1</cx:pt>
          <cx:pt idx="16763">1</cx:pt>
          <cx:pt idx="16764">1</cx:pt>
          <cx:pt idx="16765">1</cx:pt>
          <cx:pt idx="16766">1</cx:pt>
          <cx:pt idx="16767">1</cx:pt>
          <cx:pt idx="16768">1</cx:pt>
          <cx:pt idx="16769">1</cx:pt>
          <cx:pt idx="16770">1</cx:pt>
          <cx:pt idx="16771">1</cx:pt>
          <cx:pt idx="16772">1</cx:pt>
          <cx:pt idx="16773">1</cx:pt>
          <cx:pt idx="16774">1</cx:pt>
          <cx:pt idx="16775">1</cx:pt>
          <cx:pt idx="16776">1</cx:pt>
          <cx:pt idx="16777">1</cx:pt>
          <cx:pt idx="16778">1</cx:pt>
          <cx:pt idx="16779">1</cx:pt>
          <cx:pt idx="16780">1</cx:pt>
          <cx:pt idx="16781">1</cx:pt>
          <cx:pt idx="16782">1</cx:pt>
          <cx:pt idx="16783">1</cx:pt>
          <cx:pt idx="16784">1</cx:pt>
          <cx:pt idx="16785">1</cx:pt>
          <cx:pt idx="16786">1</cx:pt>
          <cx:pt idx="16787">1</cx:pt>
          <cx:pt idx="16788">1</cx:pt>
          <cx:pt idx="16789">1</cx:pt>
          <cx:pt idx="16790">1</cx:pt>
          <cx:pt idx="16791">1</cx:pt>
          <cx:pt idx="16792">1</cx:pt>
          <cx:pt idx="16793">1</cx:pt>
          <cx:pt idx="16794">1</cx:pt>
          <cx:pt idx="16795">1</cx:pt>
          <cx:pt idx="16796">1</cx:pt>
          <cx:pt idx="16797">1</cx:pt>
          <cx:pt idx="16798">1</cx:pt>
          <cx:pt idx="16799">1</cx:pt>
          <cx:pt idx="16800">1</cx:pt>
          <cx:pt idx="16801">1</cx:pt>
          <cx:pt idx="16802">1</cx:pt>
          <cx:pt idx="16803">1</cx:pt>
          <cx:pt idx="16804">1</cx:pt>
          <cx:pt idx="16805">3</cx:pt>
          <cx:pt idx="16806">1</cx:pt>
          <cx:pt idx="16807">1</cx:pt>
          <cx:pt idx="16808">1</cx:pt>
          <cx:pt idx="16809">1</cx:pt>
          <cx:pt idx="16810">1</cx:pt>
          <cx:pt idx="16811">1</cx:pt>
          <cx:pt idx="16812">1</cx:pt>
          <cx:pt idx="16813">1</cx:pt>
          <cx:pt idx="16814">1</cx:pt>
          <cx:pt idx="16815">1</cx:pt>
          <cx:pt idx="16816">1</cx:pt>
          <cx:pt idx="16817">1</cx:pt>
          <cx:pt idx="16818">1</cx:pt>
          <cx:pt idx="16819">1</cx:pt>
          <cx:pt idx="16820">1</cx:pt>
          <cx:pt idx="16821">1</cx:pt>
          <cx:pt idx="16822">1</cx:pt>
          <cx:pt idx="16823">1</cx:pt>
          <cx:pt idx="16824">1</cx:pt>
          <cx:pt idx="16825">1</cx:pt>
          <cx:pt idx="16826">1</cx:pt>
          <cx:pt idx="16827">1</cx:pt>
          <cx:pt idx="16828">1</cx:pt>
          <cx:pt idx="16829">1</cx:pt>
          <cx:pt idx="16830">1</cx:pt>
          <cx:pt idx="16831">1</cx:pt>
          <cx:pt idx="16832">1</cx:pt>
          <cx:pt idx="16833">1</cx:pt>
          <cx:pt idx="16834">3</cx:pt>
          <cx:pt idx="16835">1</cx:pt>
          <cx:pt idx="16836">1</cx:pt>
          <cx:pt idx="16837">1</cx:pt>
          <cx:pt idx="16838">1</cx:pt>
          <cx:pt idx="16839">1</cx:pt>
          <cx:pt idx="16840">1</cx:pt>
          <cx:pt idx="16841">1</cx:pt>
          <cx:pt idx="16842">1</cx:pt>
          <cx:pt idx="16843">1</cx:pt>
          <cx:pt idx="16844">1</cx:pt>
          <cx:pt idx="16845">1</cx:pt>
          <cx:pt idx="16846">1</cx:pt>
          <cx:pt idx="16847">1</cx:pt>
          <cx:pt idx="16848">1</cx:pt>
          <cx:pt idx="16849">1</cx:pt>
          <cx:pt idx="16850">1</cx:pt>
          <cx:pt idx="16851">1</cx:pt>
          <cx:pt idx="16852">1</cx:pt>
          <cx:pt idx="16853">1</cx:pt>
          <cx:pt idx="16854">1</cx:pt>
          <cx:pt idx="16855">1</cx:pt>
          <cx:pt idx="16856">1</cx:pt>
          <cx:pt idx="16857">1</cx:pt>
          <cx:pt idx="16858">3</cx:pt>
          <cx:pt idx="16859">1</cx:pt>
          <cx:pt idx="16860">1</cx:pt>
          <cx:pt idx="16861">1</cx:pt>
          <cx:pt idx="16862">1</cx:pt>
          <cx:pt idx="16863">1</cx:pt>
          <cx:pt idx="16864">1</cx:pt>
          <cx:pt idx="16865">1</cx:pt>
          <cx:pt idx="16866">1</cx:pt>
          <cx:pt idx="16867">1</cx:pt>
          <cx:pt idx="16868">1</cx:pt>
          <cx:pt idx="16869">1</cx:pt>
          <cx:pt idx="16870">1</cx:pt>
          <cx:pt idx="16871">1</cx:pt>
          <cx:pt idx="16872">1</cx:pt>
          <cx:pt idx="16873">1</cx:pt>
          <cx:pt idx="16874">1</cx:pt>
          <cx:pt idx="16875">1</cx:pt>
          <cx:pt idx="16876">1</cx:pt>
          <cx:pt idx="16877">3</cx:pt>
          <cx:pt idx="16878">1</cx:pt>
          <cx:pt idx="16879">1</cx:pt>
          <cx:pt idx="16880">1</cx:pt>
          <cx:pt idx="16881">1</cx:pt>
          <cx:pt idx="16882">1</cx:pt>
          <cx:pt idx="16883">1</cx:pt>
          <cx:pt idx="16884">1</cx:pt>
          <cx:pt idx="16885">1</cx:pt>
          <cx:pt idx="16886">1</cx:pt>
          <cx:pt idx="16887">1</cx:pt>
          <cx:pt idx="16888">1</cx:pt>
          <cx:pt idx="16889">1</cx:pt>
          <cx:pt idx="16890">1</cx:pt>
          <cx:pt idx="16891">1</cx:pt>
          <cx:pt idx="16892">1</cx:pt>
          <cx:pt idx="16893">1</cx:pt>
          <cx:pt idx="16894">1</cx:pt>
          <cx:pt idx="16895">1</cx:pt>
          <cx:pt idx="16896">1</cx:pt>
          <cx:pt idx="16897">1</cx:pt>
          <cx:pt idx="16898">1</cx:pt>
          <cx:pt idx="16899">1</cx:pt>
          <cx:pt idx="16900">1</cx:pt>
          <cx:pt idx="16901">1</cx:pt>
          <cx:pt idx="16902">1</cx:pt>
          <cx:pt idx="16903">3</cx:pt>
          <cx:pt idx="16904">1</cx:pt>
          <cx:pt idx="16905">1</cx:pt>
          <cx:pt idx="16906">1</cx:pt>
          <cx:pt idx="16907">1</cx:pt>
          <cx:pt idx="16908">1</cx:pt>
          <cx:pt idx="16909">1</cx:pt>
          <cx:pt idx="16910">1</cx:pt>
          <cx:pt idx="16911">1</cx:pt>
          <cx:pt idx="16912">1</cx:pt>
          <cx:pt idx="16913">1</cx:pt>
          <cx:pt idx="16914">1</cx:pt>
          <cx:pt idx="16915">1</cx:pt>
          <cx:pt idx="16916">1</cx:pt>
          <cx:pt idx="16917">1</cx:pt>
          <cx:pt idx="16918">1</cx:pt>
          <cx:pt idx="16919">1</cx:pt>
          <cx:pt idx="16920">1</cx:pt>
          <cx:pt idx="16921">1</cx:pt>
          <cx:pt idx="16922">1</cx:pt>
          <cx:pt idx="16923">3</cx:pt>
          <cx:pt idx="16924">1</cx:pt>
          <cx:pt idx="16925">1</cx:pt>
          <cx:pt idx="16926">1</cx:pt>
          <cx:pt idx="16927">1</cx:pt>
          <cx:pt idx="16928">1</cx:pt>
          <cx:pt idx="16929">1</cx:pt>
          <cx:pt idx="16930">1</cx:pt>
          <cx:pt idx="16931">1</cx:pt>
          <cx:pt idx="16932">1</cx:pt>
          <cx:pt idx="16933">1</cx:pt>
          <cx:pt idx="16934">1</cx:pt>
          <cx:pt idx="16935">1</cx:pt>
          <cx:pt idx="16936">1</cx:pt>
          <cx:pt idx="16937">1</cx:pt>
          <cx:pt idx="16938">1</cx:pt>
          <cx:pt idx="16939">1</cx:pt>
          <cx:pt idx="16940">1</cx:pt>
          <cx:pt idx="16941">1</cx:pt>
          <cx:pt idx="16942">1</cx:pt>
          <cx:pt idx="16943">1</cx:pt>
          <cx:pt idx="16944">1</cx:pt>
          <cx:pt idx="16945">1</cx:pt>
          <cx:pt idx="16946">1</cx:pt>
          <cx:pt idx="16947">1</cx:pt>
          <cx:pt idx="16948">1</cx:pt>
          <cx:pt idx="16949">1</cx:pt>
          <cx:pt idx="16950">1</cx:pt>
          <cx:pt idx="16951">1</cx:pt>
          <cx:pt idx="16952">1</cx:pt>
          <cx:pt idx="16953">1</cx:pt>
          <cx:pt idx="16954">1</cx:pt>
          <cx:pt idx="16955">1</cx:pt>
          <cx:pt idx="16956">1</cx:pt>
          <cx:pt idx="16957">1</cx:pt>
          <cx:pt idx="16958">1</cx:pt>
          <cx:pt idx="16959">1</cx:pt>
          <cx:pt idx="16960">1</cx:pt>
          <cx:pt idx="16961">1</cx:pt>
          <cx:pt idx="16962">1</cx:pt>
          <cx:pt idx="16963">1</cx:pt>
          <cx:pt idx="16964">1</cx:pt>
          <cx:pt idx="16965">1</cx:pt>
          <cx:pt idx="16966">1</cx:pt>
          <cx:pt idx="16967">1</cx:pt>
          <cx:pt idx="16968">1</cx:pt>
          <cx:pt idx="16969">1</cx:pt>
          <cx:pt idx="16970">1</cx:pt>
          <cx:pt idx="16971">1</cx:pt>
          <cx:pt idx="16972">1</cx:pt>
          <cx:pt idx="16973">1</cx:pt>
          <cx:pt idx="16974">1</cx:pt>
          <cx:pt idx="16975">1</cx:pt>
          <cx:pt idx="16976">1</cx:pt>
          <cx:pt idx="16977">1</cx:pt>
          <cx:pt idx="16978">1</cx:pt>
          <cx:pt idx="16979">1</cx:pt>
          <cx:pt idx="16980">1</cx:pt>
          <cx:pt idx="16981">1</cx:pt>
          <cx:pt idx="16982">1</cx:pt>
          <cx:pt idx="16983">1</cx:pt>
          <cx:pt idx="16984">1</cx:pt>
          <cx:pt idx="16985">1</cx:pt>
          <cx:pt idx="16986">1</cx:pt>
          <cx:pt idx="16987">1</cx:pt>
          <cx:pt idx="16988">1</cx:pt>
          <cx:pt idx="16989">3</cx:pt>
          <cx:pt idx="16990">1</cx:pt>
          <cx:pt idx="16991">1</cx:pt>
          <cx:pt idx="16992">1</cx:pt>
          <cx:pt idx="16993">1</cx:pt>
          <cx:pt idx="16994">1</cx:pt>
          <cx:pt idx="16995">1</cx:pt>
          <cx:pt idx="16996">1</cx:pt>
          <cx:pt idx="16997">1</cx:pt>
          <cx:pt idx="16998">1</cx:pt>
          <cx:pt idx="16999">1</cx:pt>
          <cx:pt idx="17000">1</cx:pt>
          <cx:pt idx="17001">1</cx:pt>
          <cx:pt idx="17002">1</cx:pt>
          <cx:pt idx="17003">1</cx:pt>
          <cx:pt idx="17004">1</cx:pt>
          <cx:pt idx="17005">1</cx:pt>
          <cx:pt idx="17006">1</cx:pt>
          <cx:pt idx="17007">1</cx:pt>
          <cx:pt idx="17008">1</cx:pt>
          <cx:pt idx="17009">1</cx:pt>
          <cx:pt idx="17010">1</cx:pt>
          <cx:pt idx="17011">1</cx:pt>
          <cx:pt idx="17012">1</cx:pt>
          <cx:pt idx="17013">1</cx:pt>
          <cx:pt idx="17014">1</cx:pt>
          <cx:pt idx="17015">1</cx:pt>
          <cx:pt idx="17016">1</cx:pt>
          <cx:pt idx="17017">1</cx:pt>
          <cx:pt idx="17018">1</cx:pt>
          <cx:pt idx="17019">1</cx:pt>
          <cx:pt idx="17020">1</cx:pt>
          <cx:pt idx="17021">1</cx:pt>
          <cx:pt idx="17022">1</cx:pt>
          <cx:pt idx="17023">1</cx:pt>
          <cx:pt idx="17024">1</cx:pt>
          <cx:pt idx="17025">1</cx:pt>
          <cx:pt idx="17026">1</cx:pt>
          <cx:pt idx="17027">1</cx:pt>
          <cx:pt idx="17028">1</cx:pt>
          <cx:pt idx="17029">1</cx:pt>
          <cx:pt idx="17030">1</cx:pt>
          <cx:pt idx="17031">1</cx:pt>
          <cx:pt idx="17032">1</cx:pt>
          <cx:pt idx="17033">1</cx:pt>
          <cx:pt idx="17034">1</cx:pt>
          <cx:pt idx="17035">1</cx:pt>
          <cx:pt idx="17036">1</cx:pt>
          <cx:pt idx="17037">1</cx:pt>
          <cx:pt idx="17038">1</cx:pt>
          <cx:pt idx="17039">1</cx:pt>
          <cx:pt idx="17040">1</cx:pt>
          <cx:pt idx="17041">1</cx:pt>
          <cx:pt idx="17042">1</cx:pt>
          <cx:pt idx="17043">1</cx:pt>
          <cx:pt idx="17044">1</cx:pt>
          <cx:pt idx="17045">1</cx:pt>
          <cx:pt idx="17046">1</cx:pt>
          <cx:pt idx="17047">1</cx:pt>
          <cx:pt idx="17048">1</cx:pt>
          <cx:pt idx="17049">1</cx:pt>
          <cx:pt idx="17050">1</cx:pt>
          <cx:pt idx="17051">1</cx:pt>
          <cx:pt idx="17052">1</cx:pt>
          <cx:pt idx="17053">1</cx:pt>
          <cx:pt idx="17054">1</cx:pt>
          <cx:pt idx="17055">1</cx:pt>
          <cx:pt idx="17056">1</cx:pt>
          <cx:pt idx="17057">1</cx:pt>
          <cx:pt idx="17058">3</cx:pt>
          <cx:pt idx="17059">1</cx:pt>
          <cx:pt idx="17060">1</cx:pt>
          <cx:pt idx="17061">1</cx:pt>
          <cx:pt idx="17062">1</cx:pt>
          <cx:pt idx="17063">1</cx:pt>
          <cx:pt idx="17064">1</cx:pt>
          <cx:pt idx="17065">1</cx:pt>
          <cx:pt idx="17066">1</cx:pt>
          <cx:pt idx="17067">1</cx:pt>
          <cx:pt idx="17068">1</cx:pt>
          <cx:pt idx="17069">1</cx:pt>
          <cx:pt idx="17070">1</cx:pt>
          <cx:pt idx="17071">1</cx:pt>
          <cx:pt idx="17072">1</cx:pt>
          <cx:pt idx="17073">1</cx:pt>
          <cx:pt idx="17074">1</cx:pt>
          <cx:pt idx="17075">1</cx:pt>
          <cx:pt idx="17076">1</cx:pt>
          <cx:pt idx="17077">1</cx:pt>
          <cx:pt idx="17078">1</cx:pt>
          <cx:pt idx="17079">1</cx:pt>
          <cx:pt idx="17080">1</cx:pt>
          <cx:pt idx="17081">1</cx:pt>
          <cx:pt idx="17082">1</cx:pt>
          <cx:pt idx="17083">1</cx:pt>
          <cx:pt idx="17084">1</cx:pt>
          <cx:pt idx="17085">1</cx:pt>
          <cx:pt idx="17086">1</cx:pt>
          <cx:pt idx="17087">1</cx:pt>
          <cx:pt idx="17088">1</cx:pt>
          <cx:pt idx="17089">1</cx:pt>
          <cx:pt idx="17090">1</cx:pt>
          <cx:pt idx="17091">1</cx:pt>
          <cx:pt idx="17092">1</cx:pt>
          <cx:pt idx="17093">1</cx:pt>
          <cx:pt idx="17094">1</cx:pt>
          <cx:pt idx="17095">3</cx:pt>
          <cx:pt idx="17096">3</cx:pt>
          <cx:pt idx="17097">1</cx:pt>
          <cx:pt idx="17098">1</cx:pt>
          <cx:pt idx="17099">3</cx:pt>
          <cx:pt idx="17100">1</cx:pt>
          <cx:pt idx="17101">1</cx:pt>
          <cx:pt idx="17102">1</cx:pt>
          <cx:pt idx="17103">1</cx:pt>
          <cx:pt idx="17104">1</cx:pt>
          <cx:pt idx="17105">1</cx:pt>
          <cx:pt idx="17106">1</cx:pt>
          <cx:pt idx="17107">1</cx:pt>
          <cx:pt idx="17108">1</cx:pt>
          <cx:pt idx="17109">1</cx:pt>
          <cx:pt idx="17110">1</cx:pt>
          <cx:pt idx="17111">1</cx:pt>
          <cx:pt idx="17112">1</cx:pt>
          <cx:pt idx="17113">1</cx:pt>
          <cx:pt idx="17114">1</cx:pt>
          <cx:pt idx="17115">1</cx:pt>
          <cx:pt idx="17116">1</cx:pt>
          <cx:pt idx="17117">1</cx:pt>
          <cx:pt idx="17118">1</cx:pt>
          <cx:pt idx="17119">1</cx:pt>
          <cx:pt idx="17120">1</cx:pt>
          <cx:pt idx="17121">1</cx:pt>
          <cx:pt idx="17122">3</cx:pt>
          <cx:pt idx="17123">1</cx:pt>
          <cx:pt idx="17124">1</cx:pt>
          <cx:pt idx="17125">1</cx:pt>
          <cx:pt idx="17126">1</cx:pt>
          <cx:pt idx="17127">1</cx:pt>
          <cx:pt idx="17128">1</cx:pt>
          <cx:pt idx="17129">1</cx:pt>
          <cx:pt idx="17130">1</cx:pt>
          <cx:pt idx="17131">1</cx:pt>
          <cx:pt idx="17132">1</cx:pt>
          <cx:pt idx="17133">1</cx:pt>
          <cx:pt idx="17134">1</cx:pt>
          <cx:pt idx="17135">1</cx:pt>
          <cx:pt idx="17136">1</cx:pt>
          <cx:pt idx="17137">3</cx:pt>
          <cx:pt idx="17138">1</cx:pt>
          <cx:pt idx="17139">1</cx:pt>
          <cx:pt idx="17140">1</cx:pt>
          <cx:pt idx="17141">1</cx:pt>
          <cx:pt idx="17142">1</cx:pt>
          <cx:pt idx="17143">1</cx:pt>
          <cx:pt idx="17144">1</cx:pt>
          <cx:pt idx="17145">1</cx:pt>
          <cx:pt idx="17146">1</cx:pt>
          <cx:pt idx="17147">1</cx:pt>
          <cx:pt idx="17148">1</cx:pt>
          <cx:pt idx="17149">1</cx:pt>
          <cx:pt idx="17150">1</cx:pt>
          <cx:pt idx="17151">1</cx:pt>
          <cx:pt idx="17152">1</cx:pt>
          <cx:pt idx="17153">1</cx:pt>
          <cx:pt idx="17154">1</cx:pt>
          <cx:pt idx="17155">1</cx:pt>
          <cx:pt idx="17156">1</cx:pt>
          <cx:pt idx="17157">1</cx:pt>
          <cx:pt idx="17158">1</cx:pt>
          <cx:pt idx="17159">1</cx:pt>
          <cx:pt idx="17160">1</cx:pt>
          <cx:pt idx="17161">1</cx:pt>
          <cx:pt idx="17162">1</cx:pt>
          <cx:pt idx="17163">1</cx:pt>
          <cx:pt idx="17164">1</cx:pt>
          <cx:pt idx="17165">1</cx:pt>
          <cx:pt idx="17166">1</cx:pt>
          <cx:pt idx="17167">1</cx:pt>
          <cx:pt idx="17168">1</cx:pt>
          <cx:pt idx="17169">1</cx:pt>
          <cx:pt idx="17170">1</cx:pt>
          <cx:pt idx="17171">1</cx:pt>
          <cx:pt idx="17172">1</cx:pt>
          <cx:pt idx="17173">1</cx:pt>
          <cx:pt idx="17174">1</cx:pt>
          <cx:pt idx="17175">3</cx:pt>
          <cx:pt idx="17176">1</cx:pt>
          <cx:pt idx="17177">1</cx:pt>
          <cx:pt idx="17178">1</cx:pt>
          <cx:pt idx="17179">1</cx:pt>
          <cx:pt idx="17180">1</cx:pt>
          <cx:pt idx="17181">1</cx:pt>
          <cx:pt idx="17182">1</cx:pt>
          <cx:pt idx="17183">1</cx:pt>
          <cx:pt idx="17184">3</cx:pt>
          <cx:pt idx="17185">1</cx:pt>
          <cx:pt idx="17186">1</cx:pt>
          <cx:pt idx="17187">1</cx:pt>
          <cx:pt idx="17188">3</cx:pt>
          <cx:pt idx="17189">1</cx:pt>
          <cx:pt idx="17190">1</cx:pt>
          <cx:pt idx="17191">1</cx:pt>
          <cx:pt idx="17192">1</cx:pt>
          <cx:pt idx="17193">1</cx:pt>
          <cx:pt idx="17194">1</cx:pt>
          <cx:pt idx="17195">1</cx:pt>
          <cx:pt idx="17196">1</cx:pt>
          <cx:pt idx="17197">1</cx:pt>
          <cx:pt idx="17198">1</cx:pt>
          <cx:pt idx="17199">1</cx:pt>
          <cx:pt idx="17200">1</cx:pt>
          <cx:pt idx="17201">1</cx:pt>
          <cx:pt idx="17202">1</cx:pt>
          <cx:pt idx="17203">1</cx:pt>
          <cx:pt idx="17204">1</cx:pt>
          <cx:pt idx="17205">3</cx:pt>
          <cx:pt idx="17206">1</cx:pt>
          <cx:pt idx="17207">1</cx:pt>
          <cx:pt idx="17208">1</cx:pt>
          <cx:pt idx="17209">1</cx:pt>
          <cx:pt idx="17210">1</cx:pt>
          <cx:pt idx="17211">1</cx:pt>
          <cx:pt idx="17212">1</cx:pt>
          <cx:pt idx="17213">1</cx:pt>
          <cx:pt idx="17214">1</cx:pt>
          <cx:pt idx="17215">1</cx:pt>
          <cx:pt idx="17216">1</cx:pt>
          <cx:pt idx="17217">1</cx:pt>
          <cx:pt idx="17218">1</cx:pt>
          <cx:pt idx="17219">1</cx:pt>
          <cx:pt idx="17220">1</cx:pt>
          <cx:pt idx="17221">3</cx:pt>
          <cx:pt idx="17222">1</cx:pt>
          <cx:pt idx="17223">1</cx:pt>
          <cx:pt idx="17224">1</cx:pt>
          <cx:pt idx="17225">1</cx:pt>
          <cx:pt idx="17226">3</cx:pt>
          <cx:pt idx="17227">1</cx:pt>
          <cx:pt idx="17228">1</cx:pt>
          <cx:pt idx="17229">1</cx:pt>
          <cx:pt idx="17230">1</cx:pt>
          <cx:pt idx="17231">1</cx:pt>
          <cx:pt idx="17232">1</cx:pt>
          <cx:pt idx="17233">1</cx:pt>
          <cx:pt idx="17234">1</cx:pt>
          <cx:pt idx="17235">1</cx:pt>
          <cx:pt idx="17236">1</cx:pt>
          <cx:pt idx="17237">1</cx:pt>
          <cx:pt idx="17238">1</cx:pt>
          <cx:pt idx="17239">1</cx:pt>
          <cx:pt idx="17240">1</cx:pt>
          <cx:pt idx="17241">1</cx:pt>
          <cx:pt idx="17242">1</cx:pt>
          <cx:pt idx="17243">1</cx:pt>
          <cx:pt idx="17244">1</cx:pt>
          <cx:pt idx="17245">1</cx:pt>
          <cx:pt idx="17246">1</cx:pt>
          <cx:pt idx="17247">1</cx:pt>
          <cx:pt idx="17248">1</cx:pt>
          <cx:pt idx="17249">1</cx:pt>
          <cx:pt idx="17250">1</cx:pt>
          <cx:pt idx="17251">1</cx:pt>
          <cx:pt idx="17252">1</cx:pt>
          <cx:pt idx="17253">1</cx:pt>
          <cx:pt idx="17254">3</cx:pt>
          <cx:pt idx="17255">1</cx:pt>
          <cx:pt idx="17256">1</cx:pt>
          <cx:pt idx="17257">1</cx:pt>
          <cx:pt idx="17258">1</cx:pt>
          <cx:pt idx="17259">1</cx:pt>
          <cx:pt idx="17260">1</cx:pt>
          <cx:pt idx="17261">1</cx:pt>
          <cx:pt idx="17262">1</cx:pt>
          <cx:pt idx="17263">1</cx:pt>
          <cx:pt idx="17264">1</cx:pt>
          <cx:pt idx="17265">1</cx:pt>
          <cx:pt idx="17266">1</cx:pt>
          <cx:pt idx="17267">1</cx:pt>
          <cx:pt idx="17268">1</cx:pt>
          <cx:pt idx="17269">1</cx:pt>
          <cx:pt idx="17270">1</cx:pt>
          <cx:pt idx="17271">1</cx:pt>
          <cx:pt idx="17272">3</cx:pt>
          <cx:pt idx="17273">1</cx:pt>
          <cx:pt idx="17274">1</cx:pt>
          <cx:pt idx="17275">1</cx:pt>
          <cx:pt idx="17276">1</cx:pt>
          <cx:pt idx="17277">1</cx:pt>
          <cx:pt idx="17278">1</cx:pt>
          <cx:pt idx="17279">1</cx:pt>
          <cx:pt idx="17280">3</cx:pt>
          <cx:pt idx="17281">1</cx:pt>
          <cx:pt idx="17282">1</cx:pt>
          <cx:pt idx="17283">1</cx:pt>
          <cx:pt idx="17284">3</cx:pt>
          <cx:pt idx="17285">1</cx:pt>
          <cx:pt idx="17286">1</cx:pt>
          <cx:pt idx="17287">1</cx:pt>
          <cx:pt idx="17288">1</cx:pt>
          <cx:pt idx="17289">1</cx:pt>
          <cx:pt idx="17290">1</cx:pt>
          <cx:pt idx="17291">1</cx:pt>
          <cx:pt idx="17292">1</cx:pt>
          <cx:pt idx="17293">1</cx:pt>
          <cx:pt idx="17294">1</cx:pt>
          <cx:pt idx="17295">1</cx:pt>
          <cx:pt idx="17296">1</cx:pt>
          <cx:pt idx="17297">1</cx:pt>
          <cx:pt idx="17298">1</cx:pt>
          <cx:pt idx="17299">1</cx:pt>
          <cx:pt idx="17300">1</cx:pt>
          <cx:pt idx="17301">1</cx:pt>
          <cx:pt idx="17302">1</cx:pt>
          <cx:pt idx="17303">1</cx:pt>
          <cx:pt idx="17304">1</cx:pt>
          <cx:pt idx="17305">1</cx:pt>
          <cx:pt idx="17306">1</cx:pt>
          <cx:pt idx="17307">1</cx:pt>
          <cx:pt idx="17308">1</cx:pt>
          <cx:pt idx="17309">1</cx:pt>
          <cx:pt idx="17310">1</cx:pt>
          <cx:pt idx="17311">1</cx:pt>
          <cx:pt idx="17312">1</cx:pt>
          <cx:pt idx="17313">1</cx:pt>
          <cx:pt idx="17314">1</cx:pt>
          <cx:pt idx="17315">3</cx:pt>
          <cx:pt idx="17316">1</cx:pt>
          <cx:pt idx="17317">1</cx:pt>
          <cx:pt idx="17318">1</cx:pt>
          <cx:pt idx="17319">1</cx:pt>
          <cx:pt idx="17320">1</cx:pt>
          <cx:pt idx="17321">1</cx:pt>
          <cx:pt idx="17322">1</cx:pt>
          <cx:pt idx="17323">1</cx:pt>
          <cx:pt idx="17324">1</cx:pt>
          <cx:pt idx="17325">1</cx:pt>
          <cx:pt idx="17326">1</cx:pt>
          <cx:pt idx="17327">1</cx:pt>
          <cx:pt idx="17328">1</cx:pt>
          <cx:pt idx="17329">1</cx:pt>
          <cx:pt idx="17330">1</cx:pt>
          <cx:pt idx="17331">1</cx:pt>
          <cx:pt idx="17332">1</cx:pt>
          <cx:pt idx="17333">1</cx:pt>
          <cx:pt idx="17334">1</cx:pt>
          <cx:pt idx="17335">1</cx:pt>
          <cx:pt idx="17336">3</cx:pt>
          <cx:pt idx="17337">1</cx:pt>
          <cx:pt idx="17338">1</cx:pt>
          <cx:pt idx="17339">1</cx:pt>
          <cx:pt idx="17340">1</cx:pt>
          <cx:pt idx="17341">1</cx:pt>
          <cx:pt idx="17342">1</cx:pt>
          <cx:pt idx="17343">1</cx:pt>
          <cx:pt idx="17344">1</cx:pt>
          <cx:pt idx="17345">1</cx:pt>
          <cx:pt idx="17346">1</cx:pt>
          <cx:pt idx="17347">1</cx:pt>
          <cx:pt idx="17348">1</cx:pt>
          <cx:pt idx="17349">1</cx:pt>
          <cx:pt idx="17350">1</cx:pt>
          <cx:pt idx="17351">1</cx:pt>
          <cx:pt idx="17352">3</cx:pt>
          <cx:pt idx="17353">1</cx:pt>
          <cx:pt idx="17354">1</cx:pt>
          <cx:pt idx="17355">1</cx:pt>
          <cx:pt idx="17356">1</cx:pt>
          <cx:pt idx="17357">1</cx:pt>
          <cx:pt idx="17358">1</cx:pt>
          <cx:pt idx="17359">1</cx:pt>
          <cx:pt idx="17360">1</cx:pt>
          <cx:pt idx="17361">1</cx:pt>
          <cx:pt idx="17362">1</cx:pt>
          <cx:pt idx="17363">1</cx:pt>
          <cx:pt idx="17364">1</cx:pt>
          <cx:pt idx="17365">1</cx:pt>
          <cx:pt idx="17366">1</cx:pt>
          <cx:pt idx="17367">1</cx:pt>
          <cx:pt idx="17368">1</cx:pt>
          <cx:pt idx="17369">1</cx:pt>
          <cx:pt idx="17370">1</cx:pt>
          <cx:pt idx="17371">1</cx:pt>
          <cx:pt idx="17372">1</cx:pt>
          <cx:pt idx="17373">1</cx:pt>
          <cx:pt idx="17374">1</cx:pt>
          <cx:pt idx="17375">1</cx:pt>
          <cx:pt idx="17376">1</cx:pt>
          <cx:pt idx="17377">1</cx:pt>
          <cx:pt idx="17378">1</cx:pt>
          <cx:pt idx="17379">1</cx:pt>
          <cx:pt idx="17380">1</cx:pt>
          <cx:pt idx="17381">1</cx:pt>
          <cx:pt idx="17382">1</cx:pt>
          <cx:pt idx="17383">1</cx:pt>
          <cx:pt idx="17384">1</cx:pt>
          <cx:pt idx="17385">1</cx:pt>
          <cx:pt idx="17386">1</cx:pt>
          <cx:pt idx="17387">1</cx:pt>
          <cx:pt idx="17388">1</cx:pt>
          <cx:pt idx="17389">1</cx:pt>
          <cx:pt idx="17390">1</cx:pt>
          <cx:pt idx="17391">1</cx:pt>
          <cx:pt idx="17392">1</cx:pt>
          <cx:pt idx="17393">1</cx:pt>
          <cx:pt idx="17394">1</cx:pt>
          <cx:pt idx="17395">1</cx:pt>
          <cx:pt idx="17396">1</cx:pt>
          <cx:pt idx="17397">1</cx:pt>
          <cx:pt idx="17398">1</cx:pt>
          <cx:pt idx="17399">1</cx:pt>
          <cx:pt idx="17400">1</cx:pt>
          <cx:pt idx="17401">3</cx:pt>
          <cx:pt idx="17402">1</cx:pt>
          <cx:pt idx="17403">1</cx:pt>
          <cx:pt idx="17404">1</cx:pt>
          <cx:pt idx="17405">1</cx:pt>
          <cx:pt idx="17406">1</cx:pt>
          <cx:pt idx="17407">1</cx:pt>
          <cx:pt idx="17408">1</cx:pt>
          <cx:pt idx="17409">1</cx:pt>
          <cx:pt idx="17410">1</cx:pt>
          <cx:pt idx="17411">1</cx:pt>
          <cx:pt idx="17412">1</cx:pt>
          <cx:pt idx="17413">1</cx:pt>
          <cx:pt idx="17414">1</cx:pt>
          <cx:pt idx="17415">1</cx:pt>
          <cx:pt idx="17416">3</cx:pt>
          <cx:pt idx="17417">1</cx:pt>
          <cx:pt idx="17418">1</cx:pt>
          <cx:pt idx="17419">3</cx:pt>
          <cx:pt idx="17420">1</cx:pt>
          <cx:pt idx="17421">1</cx:pt>
          <cx:pt idx="17422">1</cx:pt>
          <cx:pt idx="17423">1</cx:pt>
          <cx:pt idx="17424">1</cx:pt>
          <cx:pt idx="17425">1</cx:pt>
          <cx:pt idx="17426">1</cx:pt>
          <cx:pt idx="17427">1</cx:pt>
          <cx:pt idx="17428">3</cx:pt>
          <cx:pt idx="17429">1</cx:pt>
          <cx:pt idx="17430">1</cx:pt>
          <cx:pt idx="17431">1</cx:pt>
          <cx:pt idx="17432">3</cx:pt>
          <cx:pt idx="17433">1</cx:pt>
          <cx:pt idx="17434">1</cx:pt>
          <cx:pt idx="17435">1</cx:pt>
          <cx:pt idx="17436">1</cx:pt>
          <cx:pt idx="17437">1</cx:pt>
          <cx:pt idx="17438">1</cx:pt>
          <cx:pt idx="17439">1</cx:pt>
          <cx:pt idx="17440">1</cx:pt>
          <cx:pt idx="17441">1</cx:pt>
          <cx:pt idx="17442">1</cx:pt>
          <cx:pt idx="17443">1</cx:pt>
          <cx:pt idx="17444">1</cx:pt>
          <cx:pt idx="17445">1</cx:pt>
          <cx:pt idx="17446">1</cx:pt>
          <cx:pt idx="17447">1</cx:pt>
          <cx:pt idx="17448">1</cx:pt>
          <cx:pt idx="17449">1</cx:pt>
          <cx:pt idx="17450">1</cx:pt>
          <cx:pt idx="17451">1</cx:pt>
          <cx:pt idx="17452">1</cx:pt>
          <cx:pt idx="17453">1</cx:pt>
          <cx:pt idx="17454">1</cx:pt>
          <cx:pt idx="17455">1</cx:pt>
          <cx:pt idx="17456">1</cx:pt>
          <cx:pt idx="17457">1</cx:pt>
          <cx:pt idx="17458">1</cx:pt>
          <cx:pt idx="17459">1</cx:pt>
          <cx:pt idx="17460">1</cx:pt>
          <cx:pt idx="17461">1</cx:pt>
          <cx:pt idx="17462">1</cx:pt>
          <cx:pt idx="17463">1</cx:pt>
          <cx:pt idx="17464">1</cx:pt>
          <cx:pt idx="17465">1</cx:pt>
          <cx:pt idx="17466">1</cx:pt>
          <cx:pt idx="17467">1</cx:pt>
          <cx:pt idx="17468">1</cx:pt>
          <cx:pt idx="17469">1</cx:pt>
          <cx:pt idx="17470">1</cx:pt>
          <cx:pt idx="17471">1</cx:pt>
          <cx:pt idx="17472">1</cx:pt>
          <cx:pt idx="17473">1</cx:pt>
          <cx:pt idx="17474">1</cx:pt>
          <cx:pt idx="17475">1</cx:pt>
          <cx:pt idx="17476">1</cx:pt>
          <cx:pt idx="17477">1</cx:pt>
          <cx:pt idx="17478">1</cx:pt>
          <cx:pt idx="17479">1</cx:pt>
          <cx:pt idx="17480">1</cx:pt>
          <cx:pt idx="17481">1</cx:pt>
          <cx:pt idx="17482">1</cx:pt>
          <cx:pt idx="17483">1</cx:pt>
          <cx:pt idx="17484">1</cx:pt>
          <cx:pt idx="17485">1</cx:pt>
          <cx:pt idx="17486">1</cx:pt>
          <cx:pt idx="17487">1</cx:pt>
          <cx:pt idx="17488">1</cx:pt>
          <cx:pt idx="17489">1</cx:pt>
          <cx:pt idx="17490">1</cx:pt>
          <cx:pt idx="17491">1</cx:pt>
          <cx:pt idx="17492">1</cx:pt>
          <cx:pt idx="17493">1</cx:pt>
          <cx:pt idx="17494">1</cx:pt>
          <cx:pt idx="17495">1</cx:pt>
          <cx:pt idx="17496">1</cx:pt>
          <cx:pt idx="17497">1</cx:pt>
          <cx:pt idx="17498">1</cx:pt>
          <cx:pt idx="17499">3</cx:pt>
          <cx:pt idx="17500">1</cx:pt>
          <cx:pt idx="17501">1</cx:pt>
          <cx:pt idx="17502">1</cx:pt>
          <cx:pt idx="17503">1</cx:pt>
          <cx:pt idx="17504">1</cx:pt>
          <cx:pt idx="17505">1</cx:pt>
          <cx:pt idx="17506">1</cx:pt>
          <cx:pt idx="17507">1</cx:pt>
          <cx:pt idx="17508">1</cx:pt>
          <cx:pt idx="17509">1</cx:pt>
          <cx:pt idx="17510">1</cx:pt>
          <cx:pt idx="17511">1</cx:pt>
          <cx:pt idx="17512">1</cx:pt>
          <cx:pt idx="17513">1</cx:pt>
          <cx:pt idx="17514">1</cx:pt>
          <cx:pt idx="17515">1</cx:pt>
          <cx:pt idx="17516">1</cx:pt>
          <cx:pt idx="17517">1</cx:pt>
          <cx:pt idx="17518">1</cx:pt>
          <cx:pt idx="17519">1</cx:pt>
          <cx:pt idx="17520">1</cx:pt>
          <cx:pt idx="17521">3</cx:pt>
          <cx:pt idx="17522">1</cx:pt>
          <cx:pt idx="17523">1</cx:pt>
          <cx:pt idx="17524">1</cx:pt>
          <cx:pt idx="17525">1</cx:pt>
          <cx:pt idx="17526">1</cx:pt>
          <cx:pt idx="17527">1</cx:pt>
          <cx:pt idx="17528">1</cx:pt>
          <cx:pt idx="17529">1</cx:pt>
          <cx:pt idx="17530">3</cx:pt>
          <cx:pt idx="17531">1</cx:pt>
          <cx:pt idx="17532">1</cx:pt>
          <cx:pt idx="17533">3</cx:pt>
          <cx:pt idx="17534">1</cx:pt>
          <cx:pt idx="17535">1</cx:pt>
          <cx:pt idx="17536">1</cx:pt>
          <cx:pt idx="17537">1</cx:pt>
          <cx:pt idx="17538">1</cx:pt>
          <cx:pt idx="17539">1</cx:pt>
          <cx:pt idx="17540">1</cx:pt>
          <cx:pt idx="17541">1</cx:pt>
          <cx:pt idx="17542">1</cx:pt>
          <cx:pt idx="17543">1</cx:pt>
          <cx:pt idx="17544">1</cx:pt>
          <cx:pt idx="17545">1</cx:pt>
          <cx:pt idx="17546">1</cx:pt>
          <cx:pt idx="17547">1</cx:pt>
          <cx:pt idx="17548">1</cx:pt>
          <cx:pt idx="17549">1</cx:pt>
          <cx:pt idx="17550">1</cx:pt>
          <cx:pt idx="17551">1</cx:pt>
          <cx:pt idx="17552">1</cx:pt>
          <cx:pt idx="17553">1</cx:pt>
          <cx:pt idx="17554">1</cx:pt>
          <cx:pt idx="17555">1</cx:pt>
          <cx:pt idx="17556">1</cx:pt>
          <cx:pt idx="17557">1</cx:pt>
          <cx:pt idx="17558">1</cx:pt>
          <cx:pt idx="17559">1</cx:pt>
          <cx:pt idx="17560">1</cx:pt>
          <cx:pt idx="17561">1</cx:pt>
          <cx:pt idx="17562">1</cx:pt>
          <cx:pt idx="17563">1</cx:pt>
          <cx:pt idx="17564">1</cx:pt>
          <cx:pt idx="17565">1</cx:pt>
          <cx:pt idx="17566">1</cx:pt>
          <cx:pt idx="17567">1</cx:pt>
          <cx:pt idx="17568">1</cx:pt>
          <cx:pt idx="17569">1</cx:pt>
          <cx:pt idx="17570">1</cx:pt>
          <cx:pt idx="17571">1</cx:pt>
          <cx:pt idx="17572">1</cx:pt>
          <cx:pt idx="17573">1</cx:pt>
          <cx:pt idx="17574">1</cx:pt>
          <cx:pt idx="17575">1</cx:pt>
          <cx:pt idx="17576">1</cx:pt>
          <cx:pt idx="17577">1</cx:pt>
          <cx:pt idx="17578">1</cx:pt>
          <cx:pt idx="17579">1</cx:pt>
          <cx:pt idx="17580">1</cx:pt>
          <cx:pt idx="17581">1</cx:pt>
          <cx:pt idx="17582">1</cx:pt>
          <cx:pt idx="17583">1</cx:pt>
          <cx:pt idx="17584">1</cx:pt>
          <cx:pt idx="17585">3</cx:pt>
          <cx:pt idx="17586">1</cx:pt>
          <cx:pt idx="17587">1</cx:pt>
          <cx:pt idx="17588">1</cx:pt>
          <cx:pt idx="17589">1</cx:pt>
          <cx:pt idx="17590">1</cx:pt>
          <cx:pt idx="17591">1</cx:pt>
          <cx:pt idx="17592">1</cx:pt>
          <cx:pt idx="17593">1</cx:pt>
          <cx:pt idx="17594">1</cx:pt>
          <cx:pt idx="17595">1</cx:pt>
          <cx:pt idx="17596">1</cx:pt>
          <cx:pt idx="17597">1</cx:pt>
          <cx:pt idx="17598">1</cx:pt>
          <cx:pt idx="17599">3</cx:pt>
          <cx:pt idx="17600">3</cx:pt>
          <cx:pt idx="17601">1</cx:pt>
          <cx:pt idx="17602">1</cx:pt>
          <cx:pt idx="17603">1</cx:pt>
          <cx:pt idx="17604">1</cx:pt>
          <cx:pt idx="17605">1</cx:pt>
          <cx:pt idx="17606">1</cx:pt>
          <cx:pt idx="17607">1</cx:pt>
          <cx:pt idx="17608">3</cx:pt>
          <cx:pt idx="17609">1</cx:pt>
          <cx:pt idx="17610">1</cx:pt>
          <cx:pt idx="17611">1</cx:pt>
          <cx:pt idx="17612">1</cx:pt>
          <cx:pt idx="17613">1</cx:pt>
          <cx:pt idx="17614">1</cx:pt>
          <cx:pt idx="17615">1</cx:pt>
          <cx:pt idx="17616">1</cx:pt>
          <cx:pt idx="17617">1</cx:pt>
          <cx:pt idx="17618">1</cx:pt>
          <cx:pt idx="17619">1</cx:pt>
          <cx:pt idx="17620">1</cx:pt>
          <cx:pt idx="17621">1</cx:pt>
          <cx:pt idx="17622">1</cx:pt>
          <cx:pt idx="17623">1</cx:pt>
          <cx:pt idx="17624">1</cx:pt>
          <cx:pt idx="17625">1</cx:pt>
          <cx:pt idx="17626">1</cx:pt>
          <cx:pt idx="17627">1</cx:pt>
          <cx:pt idx="17628">1</cx:pt>
          <cx:pt idx="17629">1</cx:pt>
          <cx:pt idx="17630">1</cx:pt>
          <cx:pt idx="17631">1</cx:pt>
          <cx:pt idx="17632">1</cx:pt>
          <cx:pt idx="17633">3</cx:pt>
          <cx:pt idx="17634">1</cx:pt>
          <cx:pt idx="17635">1</cx:pt>
          <cx:pt idx="17636">1</cx:pt>
          <cx:pt idx="17637">1</cx:pt>
          <cx:pt idx="17638">1</cx:pt>
          <cx:pt idx="17639">3</cx:pt>
          <cx:pt idx="17640">1</cx:pt>
          <cx:pt idx="17641">1</cx:pt>
          <cx:pt idx="17642">1</cx:pt>
          <cx:pt idx="17643">1</cx:pt>
          <cx:pt idx="17644">1</cx:pt>
          <cx:pt idx="17645">3</cx:pt>
          <cx:pt idx="17646">1</cx:pt>
          <cx:pt idx="17647">1</cx:pt>
          <cx:pt idx="17648">1</cx:pt>
          <cx:pt idx="17649">1</cx:pt>
          <cx:pt idx="17650">1</cx:pt>
          <cx:pt idx="17651">1</cx:pt>
          <cx:pt idx="17652">1</cx:pt>
          <cx:pt idx="17653">1</cx:pt>
          <cx:pt idx="17654">1</cx:pt>
          <cx:pt idx="17655">3</cx:pt>
          <cx:pt idx="17656">1</cx:pt>
          <cx:pt idx="17657">3</cx:pt>
          <cx:pt idx="17658">1</cx:pt>
          <cx:pt idx="17659">1</cx:pt>
          <cx:pt idx="17660">1</cx:pt>
          <cx:pt idx="17661">1</cx:pt>
          <cx:pt idx="17662">1</cx:pt>
          <cx:pt idx="17663">1</cx:pt>
          <cx:pt idx="17664">1</cx:pt>
          <cx:pt idx="17665">1</cx:pt>
          <cx:pt idx="17666">1</cx:pt>
          <cx:pt idx="17667">1</cx:pt>
          <cx:pt idx="17668">1</cx:pt>
          <cx:pt idx="17669">1</cx:pt>
          <cx:pt idx="17670">1</cx:pt>
          <cx:pt idx="17671">1</cx:pt>
          <cx:pt idx="17672">1</cx:pt>
          <cx:pt idx="17673">1</cx:pt>
          <cx:pt idx="17674">1</cx:pt>
          <cx:pt idx="17675">1</cx:pt>
          <cx:pt idx="17676">1</cx:pt>
          <cx:pt idx="17677">1</cx:pt>
          <cx:pt idx="17678">1</cx:pt>
          <cx:pt idx="17679">1</cx:pt>
          <cx:pt idx="17680">1</cx:pt>
          <cx:pt idx="17681">1</cx:pt>
          <cx:pt idx="17682">1</cx:pt>
          <cx:pt idx="17683">1</cx:pt>
          <cx:pt idx="17684">1</cx:pt>
          <cx:pt idx="17685">1</cx:pt>
          <cx:pt idx="17686">1</cx:pt>
          <cx:pt idx="17687">1</cx:pt>
          <cx:pt idx="17688">3</cx:pt>
          <cx:pt idx="17689">1</cx:pt>
          <cx:pt idx="17690">1</cx:pt>
          <cx:pt idx="17691">3</cx:pt>
          <cx:pt idx="17692">1</cx:pt>
          <cx:pt idx="17693">1</cx:pt>
          <cx:pt idx="17694">1</cx:pt>
          <cx:pt idx="17695">1</cx:pt>
          <cx:pt idx="17696">1</cx:pt>
          <cx:pt idx="17697">1</cx:pt>
          <cx:pt idx="17698">1</cx:pt>
          <cx:pt idx="17699">1</cx:pt>
          <cx:pt idx="17700">1</cx:pt>
          <cx:pt idx="17701">1</cx:pt>
          <cx:pt idx="17702">1</cx:pt>
          <cx:pt idx="17703">1</cx:pt>
          <cx:pt idx="17704">1</cx:pt>
          <cx:pt idx="17705">1</cx:pt>
          <cx:pt idx="17706">1</cx:pt>
          <cx:pt idx="17707">1</cx:pt>
          <cx:pt idx="17708">1</cx:pt>
          <cx:pt idx="17709">1</cx:pt>
          <cx:pt idx="17710">1</cx:pt>
          <cx:pt idx="17711">1</cx:pt>
          <cx:pt idx="17712">1</cx:pt>
          <cx:pt idx="17713">1</cx:pt>
          <cx:pt idx="17714">1</cx:pt>
          <cx:pt idx="17715">3</cx:pt>
          <cx:pt idx="17716">1</cx:pt>
          <cx:pt idx="17717">1</cx:pt>
          <cx:pt idx="17718">1</cx:pt>
          <cx:pt idx="17719">1</cx:pt>
          <cx:pt idx="17720">1</cx:pt>
          <cx:pt idx="17721">1</cx:pt>
          <cx:pt idx="17722">1</cx:pt>
          <cx:pt idx="17723">1</cx:pt>
          <cx:pt idx="17724">1</cx:pt>
          <cx:pt idx="17725">1</cx:pt>
          <cx:pt idx="17726">1</cx:pt>
          <cx:pt idx="17727">1</cx:pt>
          <cx:pt idx="17728">1</cx:pt>
          <cx:pt idx="17729">1</cx:pt>
          <cx:pt idx="17730">1</cx:pt>
          <cx:pt idx="17731">1</cx:pt>
          <cx:pt idx="17732">1</cx:pt>
          <cx:pt idx="17733">1</cx:pt>
          <cx:pt idx="17734">1</cx:pt>
          <cx:pt idx="17735">1</cx:pt>
          <cx:pt idx="17736">1</cx:pt>
          <cx:pt idx="17737">1</cx:pt>
          <cx:pt idx="17738">1</cx:pt>
          <cx:pt idx="17739">1</cx:pt>
          <cx:pt idx="17740">1</cx:pt>
          <cx:pt idx="17741">1</cx:pt>
          <cx:pt idx="17742">1</cx:pt>
          <cx:pt idx="17743">1</cx:pt>
          <cx:pt idx="17744">1</cx:pt>
          <cx:pt idx="17745">1</cx:pt>
          <cx:pt idx="17746">1</cx:pt>
          <cx:pt idx="17747">1</cx:pt>
          <cx:pt idx="17748">1</cx:pt>
          <cx:pt idx="17749">1</cx:pt>
          <cx:pt idx="17750">1</cx:pt>
          <cx:pt idx="17751">1</cx:pt>
          <cx:pt idx="17752">1</cx:pt>
          <cx:pt idx="17753">3</cx:pt>
          <cx:pt idx="17754">1</cx:pt>
          <cx:pt idx="17755">1</cx:pt>
          <cx:pt idx="17756">1</cx:pt>
          <cx:pt idx="17757">1</cx:pt>
          <cx:pt idx="17758">3</cx:pt>
          <cx:pt idx="17759">1</cx:pt>
          <cx:pt idx="17760">1</cx:pt>
          <cx:pt idx="17761">1</cx:pt>
          <cx:pt idx="17762">1</cx:pt>
          <cx:pt idx="17763">1</cx:pt>
          <cx:pt idx="17764">1</cx:pt>
          <cx:pt idx="17765">1</cx:pt>
          <cx:pt idx="17766">1</cx:pt>
          <cx:pt idx="17767">1</cx:pt>
          <cx:pt idx="17768">1</cx:pt>
          <cx:pt idx="17769">1</cx:pt>
          <cx:pt idx="17770">1</cx:pt>
          <cx:pt idx="17771">3</cx:pt>
          <cx:pt idx="17772">1</cx:pt>
          <cx:pt idx="17773">1</cx:pt>
          <cx:pt idx="17774">1</cx:pt>
          <cx:pt idx="17775">1</cx:pt>
          <cx:pt idx="17776">1</cx:pt>
          <cx:pt idx="17777">1</cx:pt>
          <cx:pt idx="17778">1</cx:pt>
          <cx:pt idx="17779">1</cx:pt>
          <cx:pt idx="17780">1</cx:pt>
          <cx:pt idx="17781">1</cx:pt>
          <cx:pt idx="17782">1</cx:pt>
          <cx:pt idx="17783">3</cx:pt>
          <cx:pt idx="17784">1</cx:pt>
          <cx:pt idx="17785">1</cx:pt>
          <cx:pt idx="17786">1</cx:pt>
          <cx:pt idx="17787">1</cx:pt>
          <cx:pt idx="17788">1</cx:pt>
          <cx:pt idx="17789">1</cx:pt>
          <cx:pt idx="17790">1</cx:pt>
          <cx:pt idx="17791">1</cx:pt>
          <cx:pt idx="17792">1</cx:pt>
          <cx:pt idx="17793">1</cx:pt>
          <cx:pt idx="17794">1</cx:pt>
          <cx:pt idx="17795">1</cx:pt>
          <cx:pt idx="17796">1</cx:pt>
          <cx:pt idx="17797">1</cx:pt>
          <cx:pt idx="17798">1</cx:pt>
          <cx:pt idx="17799">1</cx:pt>
          <cx:pt idx="17800">1</cx:pt>
          <cx:pt idx="17801">1</cx:pt>
          <cx:pt idx="17802">1</cx:pt>
          <cx:pt idx="17803">1</cx:pt>
          <cx:pt idx="17804">1</cx:pt>
          <cx:pt idx="17805">1</cx:pt>
          <cx:pt idx="17806">1</cx:pt>
          <cx:pt idx="17807">1</cx:pt>
          <cx:pt idx="17808">1</cx:pt>
          <cx:pt idx="17809">1</cx:pt>
          <cx:pt idx="17810">1</cx:pt>
          <cx:pt idx="17811">1</cx:pt>
          <cx:pt idx="17812">1</cx:pt>
          <cx:pt idx="17813">1</cx:pt>
          <cx:pt idx="17814">1</cx:pt>
          <cx:pt idx="17815">1</cx:pt>
          <cx:pt idx="17816">1</cx:pt>
          <cx:pt idx="17817">1</cx:pt>
          <cx:pt idx="17818">1</cx:pt>
          <cx:pt idx="17819">1</cx:pt>
          <cx:pt idx="17820">1</cx:pt>
          <cx:pt idx="17821">1</cx:pt>
          <cx:pt idx="17822">1</cx:pt>
          <cx:pt idx="17823">1</cx:pt>
          <cx:pt idx="17824">1</cx:pt>
          <cx:pt idx="17825">1</cx:pt>
          <cx:pt idx="17826">1</cx:pt>
          <cx:pt idx="17827">1</cx:pt>
          <cx:pt idx="17828">1</cx:pt>
          <cx:pt idx="17829">1</cx:pt>
          <cx:pt idx="17830">1</cx:pt>
          <cx:pt idx="17831">1</cx:pt>
          <cx:pt idx="17832">1</cx:pt>
          <cx:pt idx="17833">1</cx:pt>
          <cx:pt idx="17834">1</cx:pt>
          <cx:pt idx="17835">1</cx:pt>
          <cx:pt idx="17836">1</cx:pt>
          <cx:pt idx="17837">1</cx:pt>
          <cx:pt idx="17838">1</cx:pt>
          <cx:pt idx="17839">1</cx:pt>
          <cx:pt idx="17840">1</cx:pt>
          <cx:pt idx="17841">3</cx:pt>
          <cx:pt idx="17842">1</cx:pt>
          <cx:pt idx="17843">1</cx:pt>
          <cx:pt idx="17844">1</cx:pt>
          <cx:pt idx="17845">1</cx:pt>
          <cx:pt idx="17846">1</cx:pt>
          <cx:pt idx="17847">1</cx:pt>
          <cx:pt idx="17848">1</cx:pt>
          <cx:pt idx="17849">1</cx:pt>
          <cx:pt idx="17850">1</cx:pt>
          <cx:pt idx="17851">1</cx:pt>
          <cx:pt idx="17852">1</cx:pt>
          <cx:pt idx="17853">1</cx:pt>
          <cx:pt idx="17854">3</cx:pt>
          <cx:pt idx="17855">1</cx:pt>
          <cx:pt idx="17856">1</cx:pt>
          <cx:pt idx="17857">3</cx:pt>
          <cx:pt idx="17858">1</cx:pt>
          <cx:pt idx="17859">1</cx:pt>
          <cx:pt idx="17860">1</cx:pt>
          <cx:pt idx="17861">1</cx:pt>
          <cx:pt idx="17862">1</cx:pt>
          <cx:pt idx="17863">3</cx:pt>
          <cx:pt idx="17864">1</cx:pt>
          <cx:pt idx="17865">3</cx:pt>
          <cx:pt idx="17866">1</cx:pt>
          <cx:pt idx="17867">1</cx:pt>
          <cx:pt idx="17868">3</cx:pt>
          <cx:pt idx="17869">1</cx:pt>
          <cx:pt idx="17870">1</cx:pt>
          <cx:pt idx="17871">1</cx:pt>
          <cx:pt idx="17872">1</cx:pt>
          <cx:pt idx="17873">1</cx:pt>
          <cx:pt idx="17874">1</cx:pt>
          <cx:pt idx="17875">1</cx:pt>
          <cx:pt idx="17876">1</cx:pt>
          <cx:pt idx="17877">1</cx:pt>
          <cx:pt idx="17878">1</cx:pt>
          <cx:pt idx="17879">1</cx:pt>
          <cx:pt idx="17880">1</cx:pt>
          <cx:pt idx="17881">1</cx:pt>
          <cx:pt idx="17882">1</cx:pt>
          <cx:pt idx="17883">1</cx:pt>
          <cx:pt idx="17884">1</cx:pt>
          <cx:pt idx="17885">1</cx:pt>
          <cx:pt idx="17886">1</cx:pt>
          <cx:pt idx="17887">3</cx:pt>
          <cx:pt idx="17888">1</cx:pt>
          <cx:pt idx="17889">1</cx:pt>
          <cx:pt idx="17890">1</cx:pt>
          <cx:pt idx="17891">1</cx:pt>
          <cx:pt idx="17892">1</cx:pt>
          <cx:pt idx="17893">1</cx:pt>
          <cx:pt idx="17894">1</cx:pt>
          <cx:pt idx="17895">1</cx:pt>
          <cx:pt idx="17896">1</cx:pt>
          <cx:pt idx="17897">1</cx:pt>
          <cx:pt idx="17898">1</cx:pt>
          <cx:pt idx="17899">1</cx:pt>
          <cx:pt idx="17900">1</cx:pt>
          <cx:pt idx="17901">1</cx:pt>
          <cx:pt idx="17902">1</cx:pt>
          <cx:pt idx="17903">1</cx:pt>
          <cx:pt idx="17904">1</cx:pt>
          <cx:pt idx="17905">1</cx:pt>
          <cx:pt idx="17906">1</cx:pt>
          <cx:pt idx="17907">1</cx:pt>
          <cx:pt idx="17908">1</cx:pt>
          <cx:pt idx="17909">1</cx:pt>
          <cx:pt idx="17910">1</cx:pt>
          <cx:pt idx="17911">1</cx:pt>
          <cx:pt idx="17912">1</cx:pt>
          <cx:pt idx="17913">1</cx:pt>
          <cx:pt idx="17914">1</cx:pt>
          <cx:pt idx="17915">1</cx:pt>
          <cx:pt idx="17916">1</cx:pt>
          <cx:pt idx="17917">1</cx:pt>
          <cx:pt idx="17918">1</cx:pt>
          <cx:pt idx="17919">1</cx:pt>
          <cx:pt idx="17920">1</cx:pt>
          <cx:pt idx="17921">1</cx:pt>
          <cx:pt idx="17922">1</cx:pt>
          <cx:pt idx="17923">1</cx:pt>
          <cx:pt idx="17924">1</cx:pt>
          <cx:pt idx="17925">1</cx:pt>
          <cx:pt idx="17926">1</cx:pt>
          <cx:pt idx="17927">1</cx:pt>
          <cx:pt idx="17928">1</cx:pt>
          <cx:pt idx="17929">1</cx:pt>
          <cx:pt idx="17930">1</cx:pt>
          <cx:pt idx="17931">1</cx:pt>
          <cx:pt idx="17932">1</cx:pt>
          <cx:pt idx="17933">3</cx:pt>
          <cx:pt idx="17934">1</cx:pt>
          <cx:pt idx="17935">1</cx:pt>
          <cx:pt idx="17936">1</cx:pt>
          <cx:pt idx="17937">1</cx:pt>
          <cx:pt idx="17938">1</cx:pt>
          <cx:pt idx="17939">1</cx:pt>
          <cx:pt idx="17940">1</cx:pt>
          <cx:pt idx="17941">1</cx:pt>
          <cx:pt idx="17942">1</cx:pt>
          <cx:pt idx="17943">1</cx:pt>
          <cx:pt idx="17944">1</cx:pt>
          <cx:pt idx="17945">1</cx:pt>
          <cx:pt idx="17946">1</cx:pt>
          <cx:pt idx="17947">1</cx:pt>
          <cx:pt idx="17948">1</cx:pt>
          <cx:pt idx="17949">1</cx:pt>
          <cx:pt idx="17950">1</cx:pt>
          <cx:pt idx="17951">1</cx:pt>
          <cx:pt idx="17952">1</cx:pt>
          <cx:pt idx="17953">1</cx:pt>
          <cx:pt idx="17954">1</cx:pt>
          <cx:pt idx="17955">1</cx:pt>
          <cx:pt idx="17956">1</cx:pt>
          <cx:pt idx="17957">1</cx:pt>
          <cx:pt idx="17958">1</cx:pt>
          <cx:pt idx="17959">1</cx:pt>
          <cx:pt idx="17960">1</cx:pt>
          <cx:pt idx="17961">1</cx:pt>
          <cx:pt idx="17962">1</cx:pt>
          <cx:pt idx="17963">1</cx:pt>
          <cx:pt idx="17964">1</cx:pt>
          <cx:pt idx="17965">1</cx:pt>
          <cx:pt idx="17966">1</cx:pt>
          <cx:pt idx="17967">1</cx:pt>
          <cx:pt idx="17968">1</cx:pt>
          <cx:pt idx="17969">3</cx:pt>
          <cx:pt idx="17970">1</cx:pt>
          <cx:pt idx="17971">1</cx:pt>
          <cx:pt idx="17972">1</cx:pt>
          <cx:pt idx="17973">1</cx:pt>
          <cx:pt idx="17974">1</cx:pt>
          <cx:pt idx="17975">1</cx:pt>
          <cx:pt idx="17976">1</cx:pt>
          <cx:pt idx="17977">1</cx:pt>
          <cx:pt idx="17978">1</cx:pt>
          <cx:pt idx="17979">1</cx:pt>
          <cx:pt idx="17980">1</cx:pt>
          <cx:pt idx="17981">1</cx:pt>
          <cx:pt idx="17982">1</cx:pt>
          <cx:pt idx="17983">1</cx:pt>
          <cx:pt idx="17984">1</cx:pt>
          <cx:pt idx="17985">1</cx:pt>
          <cx:pt idx="17986">1</cx:pt>
          <cx:pt idx="17987">1</cx:pt>
          <cx:pt idx="17988">1</cx:pt>
          <cx:pt idx="17989">1</cx:pt>
          <cx:pt idx="17990">1</cx:pt>
          <cx:pt idx="17991">1</cx:pt>
          <cx:pt idx="17992">3</cx:pt>
          <cx:pt idx="17993">1</cx:pt>
          <cx:pt idx="17994">1</cx:pt>
          <cx:pt idx="17995">1</cx:pt>
          <cx:pt idx="17996">1</cx:pt>
          <cx:pt idx="17997">1</cx:pt>
          <cx:pt idx="17998">1</cx:pt>
          <cx:pt idx="17999">1</cx:pt>
          <cx:pt idx="18000">1</cx:pt>
          <cx:pt idx="18001">1</cx:pt>
          <cx:pt idx="18002">1</cx:pt>
          <cx:pt idx="18003">1</cx:pt>
          <cx:pt idx="18004">1</cx:pt>
          <cx:pt idx="18005">3</cx:pt>
          <cx:pt idx="18006">1</cx:pt>
          <cx:pt idx="18007">1</cx:pt>
          <cx:pt idx="18008">3</cx:pt>
          <cx:pt idx="18009">1</cx:pt>
          <cx:pt idx="18010">1</cx:pt>
          <cx:pt idx="18011">1</cx:pt>
          <cx:pt idx="18012">1</cx:pt>
          <cx:pt idx="18013">1</cx:pt>
          <cx:pt idx="18014">1</cx:pt>
          <cx:pt idx="18015">1</cx:pt>
          <cx:pt idx="18016">1</cx:pt>
          <cx:pt idx="18017">1</cx:pt>
          <cx:pt idx="18018">1</cx:pt>
          <cx:pt idx="18019">1</cx:pt>
          <cx:pt idx="18020">1</cx:pt>
          <cx:pt idx="18021">1</cx:pt>
          <cx:pt idx="18022">1</cx:pt>
          <cx:pt idx="18023">1</cx:pt>
          <cx:pt idx="18024">1</cx:pt>
          <cx:pt idx="18025">1</cx:pt>
          <cx:pt idx="18026">1</cx:pt>
          <cx:pt idx="18027">1</cx:pt>
          <cx:pt idx="18028">1</cx:pt>
          <cx:pt idx="18029">1</cx:pt>
          <cx:pt idx="18030">1</cx:pt>
          <cx:pt idx="18031">1</cx:pt>
          <cx:pt idx="18032">1</cx:pt>
          <cx:pt idx="18033">1</cx:pt>
          <cx:pt idx="18034">1</cx:pt>
          <cx:pt idx="18035">1</cx:pt>
          <cx:pt idx="18036">1</cx:pt>
          <cx:pt idx="18037">1</cx:pt>
          <cx:pt idx="18038">1</cx:pt>
          <cx:pt idx="18039">1</cx:pt>
          <cx:pt idx="18040">1</cx:pt>
          <cx:pt idx="18041">1</cx:pt>
          <cx:pt idx="18042">1</cx:pt>
          <cx:pt idx="18043">1</cx:pt>
          <cx:pt idx="18044">1</cx:pt>
          <cx:pt idx="18045">1</cx:pt>
          <cx:pt idx="18046">1</cx:pt>
          <cx:pt idx="18047">1</cx:pt>
          <cx:pt idx="18048">1</cx:pt>
          <cx:pt idx="18049">1</cx:pt>
          <cx:pt idx="18050">1</cx:pt>
          <cx:pt idx="18051">1</cx:pt>
          <cx:pt idx="18052">1</cx:pt>
          <cx:pt idx="18053">1</cx:pt>
          <cx:pt idx="18054">1</cx:pt>
          <cx:pt idx="18055">1</cx:pt>
          <cx:pt idx="18056">1</cx:pt>
          <cx:pt idx="18057">1</cx:pt>
          <cx:pt idx="18058">1</cx:pt>
          <cx:pt idx="18059">1</cx:pt>
          <cx:pt idx="18060">1</cx:pt>
          <cx:pt idx="18061">1</cx:pt>
          <cx:pt idx="18062">1</cx:pt>
          <cx:pt idx="18063">1</cx:pt>
          <cx:pt idx="18064">1</cx:pt>
          <cx:pt idx="18065">1</cx:pt>
          <cx:pt idx="18066">1</cx:pt>
          <cx:pt idx="18067">1</cx:pt>
          <cx:pt idx="18068">1</cx:pt>
          <cx:pt idx="18069">1</cx:pt>
          <cx:pt idx="18070">1</cx:pt>
          <cx:pt idx="18071">1</cx:pt>
          <cx:pt idx="18072">1</cx:pt>
          <cx:pt idx="18073">1</cx:pt>
          <cx:pt idx="18074">1</cx:pt>
          <cx:pt idx="18075">1</cx:pt>
          <cx:pt idx="18076">1</cx:pt>
          <cx:pt idx="18077">1</cx:pt>
          <cx:pt idx="18078">1</cx:pt>
          <cx:pt idx="18079">1</cx:pt>
          <cx:pt idx="18080">1</cx:pt>
          <cx:pt idx="18081">1</cx:pt>
          <cx:pt idx="18082">1</cx:pt>
          <cx:pt idx="18083">1</cx:pt>
          <cx:pt idx="18084">1</cx:pt>
          <cx:pt idx="18085">1</cx:pt>
          <cx:pt idx="18086">1</cx:pt>
          <cx:pt idx="18087">1</cx:pt>
          <cx:pt idx="18088">1</cx:pt>
          <cx:pt idx="18089">1</cx:pt>
          <cx:pt idx="18090">1</cx:pt>
          <cx:pt idx="18091">1</cx:pt>
          <cx:pt idx="18092">1</cx:pt>
          <cx:pt idx="18093">1</cx:pt>
          <cx:pt idx="18094">1</cx:pt>
          <cx:pt idx="18095">1</cx:pt>
          <cx:pt idx="18096">1</cx:pt>
          <cx:pt idx="18097">1</cx:pt>
          <cx:pt idx="18098">1</cx:pt>
          <cx:pt idx="18099">1</cx:pt>
          <cx:pt idx="18100">1</cx:pt>
          <cx:pt idx="18101">1</cx:pt>
          <cx:pt idx="18102">1</cx:pt>
          <cx:pt idx="18103">1</cx:pt>
          <cx:pt idx="18104">1</cx:pt>
          <cx:pt idx="18105">1</cx:pt>
          <cx:pt idx="18106">1</cx:pt>
          <cx:pt idx="18107">1</cx:pt>
          <cx:pt idx="18108">1</cx:pt>
          <cx:pt idx="18109">1</cx:pt>
          <cx:pt idx="18110">1</cx:pt>
          <cx:pt idx="18111">1</cx:pt>
          <cx:pt idx="18112">1</cx:pt>
          <cx:pt idx="18113">1</cx:pt>
          <cx:pt idx="18114">1</cx:pt>
          <cx:pt idx="18115">1</cx:pt>
          <cx:pt idx="18116">1</cx:pt>
          <cx:pt idx="18117">1</cx:pt>
          <cx:pt idx="18118">1</cx:pt>
          <cx:pt idx="18119">1</cx:pt>
          <cx:pt idx="18120">1</cx:pt>
          <cx:pt idx="18121">1</cx:pt>
          <cx:pt idx="18122">1</cx:pt>
          <cx:pt idx="18123">1</cx:pt>
          <cx:pt idx="18124">1</cx:pt>
          <cx:pt idx="18125">1</cx:pt>
          <cx:pt idx="18126">1</cx:pt>
          <cx:pt idx="18127">1</cx:pt>
          <cx:pt idx="18128">1</cx:pt>
          <cx:pt idx="18129">1</cx:pt>
          <cx:pt idx="18130">1</cx:pt>
          <cx:pt idx="18131">1</cx:pt>
          <cx:pt idx="18132">1</cx:pt>
          <cx:pt idx="18133">1</cx:pt>
          <cx:pt idx="18134">1</cx:pt>
          <cx:pt idx="18135">1</cx:pt>
          <cx:pt idx="18136">1</cx:pt>
          <cx:pt idx="18137">1</cx:pt>
          <cx:pt idx="18138">1</cx:pt>
          <cx:pt idx="18139">1</cx:pt>
          <cx:pt idx="18140">1</cx:pt>
          <cx:pt idx="18141">1</cx:pt>
          <cx:pt idx="18142">1</cx:pt>
          <cx:pt idx="18143">1</cx:pt>
          <cx:pt idx="18144">1</cx:pt>
          <cx:pt idx="18145">1</cx:pt>
          <cx:pt idx="18146">1</cx:pt>
          <cx:pt idx="18147">1</cx:pt>
          <cx:pt idx="18148">1</cx:pt>
          <cx:pt idx="18149">1</cx:pt>
          <cx:pt idx="18150">1</cx:pt>
          <cx:pt idx="18151">1</cx:pt>
          <cx:pt idx="18152">1</cx:pt>
          <cx:pt idx="18153">1</cx:pt>
          <cx:pt idx="18154">1</cx:pt>
          <cx:pt idx="18155">1</cx:pt>
          <cx:pt idx="18156">1</cx:pt>
          <cx:pt idx="18157">1</cx:pt>
          <cx:pt idx="18158">1</cx:pt>
          <cx:pt idx="18159">1</cx:pt>
          <cx:pt idx="18160">1</cx:pt>
          <cx:pt idx="18161">1</cx:pt>
          <cx:pt idx="18162">1</cx:pt>
          <cx:pt idx="18163">1</cx:pt>
          <cx:pt idx="18164">1</cx:pt>
          <cx:pt idx="18165">1</cx:pt>
          <cx:pt idx="18166">1</cx:pt>
          <cx:pt idx="18167">1</cx:pt>
          <cx:pt idx="18168">1</cx:pt>
          <cx:pt idx="18169">1</cx:pt>
          <cx:pt idx="18170">1</cx:pt>
          <cx:pt idx="18171">3</cx:pt>
          <cx:pt idx="18172">1</cx:pt>
          <cx:pt idx="18173">1</cx:pt>
          <cx:pt idx="18174">1</cx:pt>
          <cx:pt idx="18175">1</cx:pt>
          <cx:pt idx="18176">1</cx:pt>
          <cx:pt idx="18177">1</cx:pt>
          <cx:pt idx="18178">1</cx:pt>
          <cx:pt idx="18179">1</cx:pt>
          <cx:pt idx="18180">1</cx:pt>
          <cx:pt idx="18181">1</cx:pt>
          <cx:pt idx="18182">1</cx:pt>
          <cx:pt idx="18183">1</cx:pt>
          <cx:pt idx="18184">1</cx:pt>
          <cx:pt idx="18185">1</cx:pt>
          <cx:pt idx="18186">3</cx:pt>
          <cx:pt idx="18187">1</cx:pt>
          <cx:pt idx="18188">1</cx:pt>
          <cx:pt idx="18189">1</cx:pt>
          <cx:pt idx="18190">1</cx:pt>
          <cx:pt idx="18191">1</cx:pt>
          <cx:pt idx="18192">1</cx:pt>
          <cx:pt idx="18193">1</cx:pt>
          <cx:pt idx="18194">1</cx:pt>
          <cx:pt idx="18195">1</cx:pt>
          <cx:pt idx="18196">1</cx:pt>
          <cx:pt idx="18197">1</cx:pt>
          <cx:pt idx="18198">1</cx:pt>
          <cx:pt idx="18199">1</cx:pt>
          <cx:pt idx="18200">1</cx:pt>
          <cx:pt idx="18201">1</cx:pt>
          <cx:pt idx="18202">1</cx:pt>
          <cx:pt idx="18203">1</cx:pt>
          <cx:pt idx="18204">1</cx:pt>
          <cx:pt idx="18205">1</cx:pt>
          <cx:pt idx="18206">1</cx:pt>
          <cx:pt idx="18207">1</cx:pt>
          <cx:pt idx="18208">1</cx:pt>
          <cx:pt idx="18209">1</cx:pt>
          <cx:pt idx="18210">1</cx:pt>
          <cx:pt idx="18211">1</cx:pt>
          <cx:pt idx="18212">1</cx:pt>
          <cx:pt idx="18213">1</cx:pt>
          <cx:pt idx="18214">1</cx:pt>
          <cx:pt idx="18215">1</cx:pt>
          <cx:pt idx="18216">1</cx:pt>
          <cx:pt idx="18217">1</cx:pt>
          <cx:pt idx="18218">1</cx:pt>
          <cx:pt idx="18219">1</cx:pt>
          <cx:pt idx="18220">1</cx:pt>
          <cx:pt idx="18221">1</cx:pt>
          <cx:pt idx="18222">1</cx:pt>
          <cx:pt idx="18223">1</cx:pt>
          <cx:pt idx="18224">1</cx:pt>
          <cx:pt idx="18225">1</cx:pt>
          <cx:pt idx="18226">1</cx:pt>
          <cx:pt idx="18227">1</cx:pt>
          <cx:pt idx="18228">1</cx:pt>
          <cx:pt idx="18229">1</cx:pt>
          <cx:pt idx="18230">1</cx:pt>
          <cx:pt idx="18231">1</cx:pt>
          <cx:pt idx="18232">1</cx:pt>
          <cx:pt idx="18233">1</cx:pt>
          <cx:pt idx="18234">1</cx:pt>
          <cx:pt idx="18235">1</cx:pt>
          <cx:pt idx="18236">1</cx:pt>
          <cx:pt idx="18237">1</cx:pt>
          <cx:pt idx="18238">1</cx:pt>
          <cx:pt idx="18239">1</cx:pt>
          <cx:pt idx="18240">1</cx:pt>
          <cx:pt idx="18241">1</cx:pt>
          <cx:pt idx="18242">1</cx:pt>
          <cx:pt idx="18243">1</cx:pt>
          <cx:pt idx="18244">1</cx:pt>
          <cx:pt idx="18245">1</cx:pt>
          <cx:pt idx="18246">1</cx:pt>
          <cx:pt idx="18247">1</cx:pt>
          <cx:pt idx="18248">1</cx:pt>
          <cx:pt idx="18249">1</cx:pt>
          <cx:pt idx="18250">1</cx:pt>
          <cx:pt idx="18251">1</cx:pt>
          <cx:pt idx="18252">1</cx:pt>
          <cx:pt idx="18253">1</cx:pt>
          <cx:pt idx="18254">1</cx:pt>
          <cx:pt idx="18255">1</cx:pt>
          <cx:pt idx="18256">1</cx:pt>
          <cx:pt idx="18257">1</cx:pt>
          <cx:pt idx="18258">1</cx:pt>
          <cx:pt idx="18259">1</cx:pt>
          <cx:pt idx="18260">1</cx:pt>
          <cx:pt idx="18261">1</cx:pt>
          <cx:pt idx="18262">1</cx:pt>
          <cx:pt idx="18263">1</cx:pt>
          <cx:pt idx="18264">1</cx:pt>
          <cx:pt idx="18265">1</cx:pt>
          <cx:pt idx="18266">3</cx:pt>
          <cx:pt idx="18267">1</cx:pt>
          <cx:pt idx="18268">1</cx:pt>
          <cx:pt idx="18269">1</cx:pt>
          <cx:pt idx="18270">1</cx:pt>
          <cx:pt idx="18271">3</cx:pt>
          <cx:pt idx="18272">1</cx:pt>
          <cx:pt idx="18273">1</cx:pt>
          <cx:pt idx="18274">1</cx:pt>
          <cx:pt idx="18275">1</cx:pt>
          <cx:pt idx="18276">1</cx:pt>
          <cx:pt idx="18277">1</cx:pt>
          <cx:pt idx="18278">1</cx:pt>
          <cx:pt idx="18279">1</cx:pt>
          <cx:pt idx="18280">1</cx:pt>
          <cx:pt idx="18281">1</cx:pt>
          <cx:pt idx="18282">1</cx:pt>
          <cx:pt idx="18283">1</cx:pt>
          <cx:pt idx="18284">1</cx:pt>
          <cx:pt idx="18285">1</cx:pt>
          <cx:pt idx="18286">1</cx:pt>
          <cx:pt idx="18287">1</cx:pt>
          <cx:pt idx="18288">1</cx:pt>
          <cx:pt idx="18289">1</cx:pt>
          <cx:pt idx="18290">1</cx:pt>
          <cx:pt idx="18291">1</cx:pt>
          <cx:pt idx="18292">1</cx:pt>
          <cx:pt idx="18293">1</cx:pt>
          <cx:pt idx="18294">1</cx:pt>
          <cx:pt idx="18295">1</cx:pt>
          <cx:pt idx="18296">1</cx:pt>
          <cx:pt idx="18297">1</cx:pt>
          <cx:pt idx="18298">1</cx:pt>
          <cx:pt idx="18299">1</cx:pt>
          <cx:pt idx="18300">1</cx:pt>
          <cx:pt idx="18301">1</cx:pt>
          <cx:pt idx="18302">1</cx:pt>
          <cx:pt idx="18303">1</cx:pt>
          <cx:pt idx="18304">1</cx:pt>
          <cx:pt idx="18305">1</cx:pt>
          <cx:pt idx="18306">1</cx:pt>
          <cx:pt idx="18307">1</cx:pt>
          <cx:pt idx="18308">1</cx:pt>
          <cx:pt idx="18309">1</cx:pt>
          <cx:pt idx="18310">1</cx:pt>
          <cx:pt idx="18311">1</cx:pt>
          <cx:pt idx="18312">1</cx:pt>
          <cx:pt idx="18313">1</cx:pt>
          <cx:pt idx="18314">1</cx:pt>
          <cx:pt idx="18315">1</cx:pt>
          <cx:pt idx="18316">1</cx:pt>
          <cx:pt idx="18317">1</cx:pt>
          <cx:pt idx="18318">1</cx:pt>
          <cx:pt idx="18319">1</cx:pt>
          <cx:pt idx="18320">1</cx:pt>
          <cx:pt idx="18321">1</cx:pt>
          <cx:pt idx="18322">1</cx:pt>
          <cx:pt idx="18323">1</cx:pt>
          <cx:pt idx="18324">1</cx:pt>
          <cx:pt idx="18325">1</cx:pt>
          <cx:pt idx="18326">1</cx:pt>
          <cx:pt idx="18327">1</cx:pt>
          <cx:pt idx="18328">1</cx:pt>
          <cx:pt idx="18329">1</cx:pt>
          <cx:pt idx="18330">1</cx:pt>
          <cx:pt idx="18331">1</cx:pt>
          <cx:pt idx="18332">1</cx:pt>
          <cx:pt idx="18333">1</cx:pt>
          <cx:pt idx="18334">1</cx:pt>
          <cx:pt idx="18335">1</cx:pt>
          <cx:pt idx="18336">1</cx:pt>
          <cx:pt idx="18337">1</cx:pt>
          <cx:pt idx="18338">1</cx:pt>
          <cx:pt idx="18339">1</cx:pt>
          <cx:pt idx="18340">1</cx:pt>
          <cx:pt idx="18341">1</cx:pt>
          <cx:pt idx="18342">1</cx:pt>
          <cx:pt idx="18343">1</cx:pt>
          <cx:pt idx="18344">1</cx:pt>
          <cx:pt idx="18345">1</cx:pt>
          <cx:pt idx="18346">1</cx:pt>
          <cx:pt idx="18347">1</cx:pt>
          <cx:pt idx="18348">1</cx:pt>
          <cx:pt idx="18349">1</cx:pt>
          <cx:pt idx="18350">1</cx:pt>
          <cx:pt idx="18351">1</cx:pt>
          <cx:pt idx="18352">1</cx:pt>
          <cx:pt idx="18353">1</cx:pt>
          <cx:pt idx="18354">1</cx:pt>
          <cx:pt idx="18355">1</cx:pt>
          <cx:pt idx="18356">1</cx:pt>
          <cx:pt idx="18357">1</cx:pt>
          <cx:pt idx="18358">1</cx:pt>
          <cx:pt idx="18359">1</cx:pt>
          <cx:pt idx="18360">1</cx:pt>
          <cx:pt idx="18361">1</cx:pt>
          <cx:pt idx="18362">1</cx:pt>
          <cx:pt idx="18363">1</cx:pt>
          <cx:pt idx="18364">1</cx:pt>
          <cx:pt idx="18365">1</cx:pt>
          <cx:pt idx="18366">1</cx:pt>
          <cx:pt idx="18367">1</cx:pt>
          <cx:pt idx="18368">1</cx:pt>
          <cx:pt idx="18369">1</cx:pt>
          <cx:pt idx="18370">1</cx:pt>
          <cx:pt idx="18371">1</cx:pt>
          <cx:pt idx="18372">1</cx:pt>
          <cx:pt idx="18373">1</cx:pt>
          <cx:pt idx="18374">1</cx:pt>
          <cx:pt idx="18375">1</cx:pt>
          <cx:pt idx="18376">1</cx:pt>
          <cx:pt idx="18377">1</cx:pt>
          <cx:pt idx="18378">1</cx:pt>
          <cx:pt idx="18379">3</cx:pt>
          <cx:pt idx="18380">1</cx:pt>
          <cx:pt idx="18381">1</cx:pt>
          <cx:pt idx="18382">1</cx:pt>
          <cx:pt idx="18383">1</cx:pt>
          <cx:pt idx="18384">3</cx:pt>
          <cx:pt idx="18385">1</cx:pt>
          <cx:pt idx="18386">1</cx:pt>
          <cx:pt idx="18387">1</cx:pt>
          <cx:pt idx="18388">3</cx:pt>
          <cx:pt idx="18389">1</cx:pt>
          <cx:pt idx="18390">1</cx:pt>
          <cx:pt idx="18391">1</cx:pt>
          <cx:pt idx="18392">1</cx:pt>
          <cx:pt idx="18393">1</cx:pt>
          <cx:pt idx="18394">1</cx:pt>
          <cx:pt idx="18395">1</cx:pt>
          <cx:pt idx="18396">1</cx:pt>
          <cx:pt idx="18397">1</cx:pt>
          <cx:pt idx="18398">1</cx:pt>
          <cx:pt idx="18399">1</cx:pt>
          <cx:pt idx="18400">1</cx:pt>
          <cx:pt idx="18401">1</cx:pt>
          <cx:pt idx="18402">1</cx:pt>
          <cx:pt idx="18403">1</cx:pt>
          <cx:pt idx="18404">1</cx:pt>
          <cx:pt idx="18405">1</cx:pt>
          <cx:pt idx="18406">1</cx:pt>
          <cx:pt idx="18407">1</cx:pt>
          <cx:pt idx="18408">1</cx:pt>
          <cx:pt idx="18409">1</cx:pt>
          <cx:pt idx="18410">1</cx:pt>
          <cx:pt idx="18411">1</cx:pt>
          <cx:pt idx="18412">1</cx:pt>
          <cx:pt idx="18413">1</cx:pt>
          <cx:pt idx="18414">1</cx:pt>
          <cx:pt idx="18415">1</cx:pt>
          <cx:pt idx="18416">1</cx:pt>
          <cx:pt idx="18417">1</cx:pt>
          <cx:pt idx="18418">1</cx:pt>
          <cx:pt idx="18419">1</cx:pt>
          <cx:pt idx="18420">1</cx:pt>
          <cx:pt idx="18421">1</cx:pt>
          <cx:pt idx="18422">1</cx:pt>
          <cx:pt idx="18423">1</cx:pt>
          <cx:pt idx="18424">1</cx:pt>
          <cx:pt idx="18425">1</cx:pt>
          <cx:pt idx="18426">1</cx:pt>
          <cx:pt idx="18427">1</cx:pt>
          <cx:pt idx="18428">1</cx:pt>
          <cx:pt idx="18429">1</cx:pt>
          <cx:pt idx="18430">1</cx:pt>
          <cx:pt idx="18431">1</cx:pt>
          <cx:pt idx="18432">1</cx:pt>
          <cx:pt idx="18433">1</cx:pt>
          <cx:pt idx="18434">1</cx:pt>
          <cx:pt idx="18435">1</cx:pt>
          <cx:pt idx="18436">1</cx:pt>
          <cx:pt idx="18437">1</cx:pt>
          <cx:pt idx="18438">1</cx:pt>
          <cx:pt idx="18439">1</cx:pt>
          <cx:pt idx="18440">1</cx:pt>
          <cx:pt idx="18441">1</cx:pt>
          <cx:pt idx="18442">1</cx:pt>
          <cx:pt idx="18443">1</cx:pt>
          <cx:pt idx="18444">1</cx:pt>
          <cx:pt idx="18445">1</cx:pt>
          <cx:pt idx="18446">1</cx:pt>
          <cx:pt idx="18447">1</cx:pt>
          <cx:pt idx="18448">1</cx:pt>
          <cx:pt idx="18449">1</cx:pt>
          <cx:pt idx="18450">1</cx:pt>
          <cx:pt idx="18451">3</cx:pt>
          <cx:pt idx="18452">1</cx:pt>
          <cx:pt idx="18453">1</cx:pt>
          <cx:pt idx="18454">1</cx:pt>
          <cx:pt idx="18455">1</cx:pt>
          <cx:pt idx="18456">1</cx:pt>
          <cx:pt idx="18457">1</cx:pt>
          <cx:pt idx="18458">1</cx:pt>
          <cx:pt idx="18459">1</cx:pt>
          <cx:pt idx="18460">1</cx:pt>
          <cx:pt idx="18461">1</cx:pt>
          <cx:pt idx="18462">1</cx:pt>
          <cx:pt idx="18463">1</cx:pt>
          <cx:pt idx="18464">1</cx:pt>
          <cx:pt idx="18465">1</cx:pt>
          <cx:pt idx="18466">1</cx:pt>
          <cx:pt idx="18467">1</cx:pt>
          <cx:pt idx="18468">1</cx:pt>
          <cx:pt idx="18469">1</cx:pt>
          <cx:pt idx="18470">1</cx:pt>
          <cx:pt idx="18471">1</cx:pt>
          <cx:pt idx="18472">1</cx:pt>
          <cx:pt idx="18473">1</cx:pt>
          <cx:pt idx="18474">3</cx:pt>
          <cx:pt idx="18475">1</cx:pt>
          <cx:pt idx="18476">1</cx:pt>
          <cx:pt idx="18477">1</cx:pt>
          <cx:pt idx="18478">1</cx:pt>
          <cx:pt idx="18479">1</cx:pt>
          <cx:pt idx="18480">1</cx:pt>
          <cx:pt idx="18481">1</cx:pt>
          <cx:pt idx="18482">1</cx:pt>
          <cx:pt idx="18483">1</cx:pt>
          <cx:pt idx="18484">1</cx:pt>
          <cx:pt idx="18485">1</cx:pt>
          <cx:pt idx="18486">1</cx:pt>
          <cx:pt idx="18487">1</cx:pt>
          <cx:pt idx="18488">1</cx:pt>
          <cx:pt idx="18489">1</cx:pt>
          <cx:pt idx="18490">1</cx:pt>
          <cx:pt idx="18491">1</cx:pt>
          <cx:pt idx="18492">1</cx:pt>
          <cx:pt idx="18493">1</cx:pt>
          <cx:pt idx="18494">1</cx:pt>
          <cx:pt idx="18495">1</cx:pt>
          <cx:pt idx="18496">1</cx:pt>
          <cx:pt idx="18497">1</cx:pt>
          <cx:pt idx="18498">3</cx:pt>
          <cx:pt idx="18499">1</cx:pt>
          <cx:pt idx="18500">1</cx:pt>
          <cx:pt idx="18501">1</cx:pt>
          <cx:pt idx="18502">1</cx:pt>
          <cx:pt idx="18503">1</cx:pt>
          <cx:pt idx="18504">1</cx:pt>
          <cx:pt idx="18505">1</cx:pt>
          <cx:pt idx="18506">1</cx:pt>
          <cx:pt idx="18507">1</cx:pt>
          <cx:pt idx="18508">1</cx:pt>
          <cx:pt idx="18509">1</cx:pt>
          <cx:pt idx="18510">3</cx:pt>
          <cx:pt idx="18511">1</cx:pt>
          <cx:pt idx="18512">1</cx:pt>
          <cx:pt idx="18513">1</cx:pt>
          <cx:pt idx="18514">1</cx:pt>
          <cx:pt idx="18515">1</cx:pt>
          <cx:pt idx="18516">3</cx:pt>
          <cx:pt idx="18517">1</cx:pt>
          <cx:pt idx="18518">1</cx:pt>
          <cx:pt idx="18519">1</cx:pt>
          <cx:pt idx="18520">1</cx:pt>
          <cx:pt idx="18521">1</cx:pt>
          <cx:pt idx="18522">1</cx:pt>
          <cx:pt idx="18523">1</cx:pt>
          <cx:pt idx="18524">1</cx:pt>
          <cx:pt idx="18525">1</cx:pt>
          <cx:pt idx="18526">1</cx:pt>
          <cx:pt idx="18527">1</cx:pt>
          <cx:pt idx="18528">3</cx:pt>
          <cx:pt idx="18529">1</cx:pt>
          <cx:pt idx="18530">1</cx:pt>
          <cx:pt idx="18531">1</cx:pt>
          <cx:pt idx="18532">1</cx:pt>
          <cx:pt idx="18533">3</cx:pt>
          <cx:pt idx="18534">1</cx:pt>
          <cx:pt idx="18535">1</cx:pt>
          <cx:pt idx="18536">1</cx:pt>
          <cx:pt idx="18537">1</cx:pt>
          <cx:pt idx="18538">1</cx:pt>
          <cx:pt idx="18539">1</cx:pt>
          <cx:pt idx="18540">1</cx:pt>
          <cx:pt idx="18541">1</cx:pt>
          <cx:pt idx="18542">1</cx:pt>
          <cx:pt idx="18543">1</cx:pt>
          <cx:pt idx="18544">1</cx:pt>
          <cx:pt idx="18545">1</cx:pt>
          <cx:pt idx="18546">1</cx:pt>
          <cx:pt idx="18547">1</cx:pt>
          <cx:pt idx="18548">1</cx:pt>
          <cx:pt idx="18549">1</cx:pt>
          <cx:pt idx="18550">1</cx:pt>
          <cx:pt idx="18551">1</cx:pt>
          <cx:pt idx="18552">1</cx:pt>
          <cx:pt idx="18553">1</cx:pt>
          <cx:pt idx="18554">1</cx:pt>
          <cx:pt idx="18555">1</cx:pt>
          <cx:pt idx="18556">1</cx:pt>
          <cx:pt idx="18557">1</cx:pt>
          <cx:pt idx="18558">1</cx:pt>
          <cx:pt idx="18559">1</cx:pt>
          <cx:pt idx="18560">1</cx:pt>
          <cx:pt idx="18561">1</cx:pt>
          <cx:pt idx="18562">1</cx:pt>
          <cx:pt idx="18563">1</cx:pt>
          <cx:pt idx="18564">1</cx:pt>
          <cx:pt idx="18565">1</cx:pt>
          <cx:pt idx="18566">1</cx:pt>
          <cx:pt idx="18567">1</cx:pt>
          <cx:pt idx="18568">1</cx:pt>
          <cx:pt idx="18569">1</cx:pt>
          <cx:pt idx="18570">1</cx:pt>
          <cx:pt idx="18571">1</cx:pt>
          <cx:pt idx="18572">1</cx:pt>
          <cx:pt idx="18573">1</cx:pt>
          <cx:pt idx="18574">1</cx:pt>
          <cx:pt idx="18575">1</cx:pt>
          <cx:pt idx="18576">1</cx:pt>
          <cx:pt idx="18577">1</cx:pt>
          <cx:pt idx="18578">1</cx:pt>
          <cx:pt idx="18579">1</cx:pt>
          <cx:pt idx="18580">1</cx:pt>
          <cx:pt idx="18581">1</cx:pt>
          <cx:pt idx="18582">1</cx:pt>
          <cx:pt idx="18583">1</cx:pt>
          <cx:pt idx="18584">1</cx:pt>
          <cx:pt idx="18585">1</cx:pt>
          <cx:pt idx="18586">1</cx:pt>
          <cx:pt idx="18587">1</cx:pt>
          <cx:pt idx="18588">1</cx:pt>
          <cx:pt idx="18589">1</cx:pt>
          <cx:pt idx="18590">1</cx:pt>
          <cx:pt idx="18591">1</cx:pt>
          <cx:pt idx="18592">1</cx:pt>
          <cx:pt idx="18593">1</cx:pt>
          <cx:pt idx="18594">1</cx:pt>
          <cx:pt idx="18595">1</cx:pt>
          <cx:pt idx="18596">1</cx:pt>
          <cx:pt idx="18597">1</cx:pt>
          <cx:pt idx="18598">1</cx:pt>
          <cx:pt idx="18599">1</cx:pt>
          <cx:pt idx="18600">1</cx:pt>
          <cx:pt idx="18601">1</cx:pt>
          <cx:pt idx="18602">1</cx:pt>
          <cx:pt idx="18603">1</cx:pt>
          <cx:pt idx="18604">1</cx:pt>
          <cx:pt idx="18605">1</cx:pt>
          <cx:pt idx="18606">1</cx:pt>
          <cx:pt idx="18607">1</cx:pt>
          <cx:pt idx="18608">1</cx:pt>
          <cx:pt idx="18609">1</cx:pt>
          <cx:pt idx="18610">1</cx:pt>
          <cx:pt idx="18611">1</cx:pt>
          <cx:pt idx="18612">1</cx:pt>
          <cx:pt idx="18613">1</cx:pt>
          <cx:pt idx="18614">1</cx:pt>
          <cx:pt idx="18615">1</cx:pt>
          <cx:pt idx="18616">1</cx:pt>
          <cx:pt idx="18617">1</cx:pt>
          <cx:pt idx="18618">1</cx:pt>
          <cx:pt idx="18619">1</cx:pt>
          <cx:pt idx="18620">1</cx:pt>
          <cx:pt idx="18621">1</cx:pt>
          <cx:pt idx="18622">1</cx:pt>
          <cx:pt idx="18623">1</cx:pt>
          <cx:pt idx="18624">1</cx:pt>
          <cx:pt idx="18625">1</cx:pt>
          <cx:pt idx="18626">1</cx:pt>
          <cx:pt idx="18627">1</cx:pt>
          <cx:pt idx="18628">1</cx:pt>
          <cx:pt idx="18629">1</cx:pt>
          <cx:pt idx="18630">1</cx:pt>
          <cx:pt idx="18631">1</cx:pt>
          <cx:pt idx="18632">1</cx:pt>
          <cx:pt idx="18633">1</cx:pt>
          <cx:pt idx="18634">1</cx:pt>
          <cx:pt idx="18635">1</cx:pt>
          <cx:pt idx="18636">1</cx:pt>
          <cx:pt idx="18637">1</cx:pt>
          <cx:pt idx="18638">1</cx:pt>
          <cx:pt idx="18639">1</cx:pt>
          <cx:pt idx="18640">3</cx:pt>
          <cx:pt idx="18641">3</cx:pt>
          <cx:pt idx="18642">1</cx:pt>
          <cx:pt idx="18643">1</cx:pt>
          <cx:pt idx="18644">1</cx:pt>
          <cx:pt idx="18645">1</cx:pt>
          <cx:pt idx="18646">1</cx:pt>
          <cx:pt idx="18647">1</cx:pt>
          <cx:pt idx="18648">1</cx:pt>
          <cx:pt idx="18649">1</cx:pt>
          <cx:pt idx="18650">1</cx:pt>
          <cx:pt idx="18651">1</cx:pt>
          <cx:pt idx="18652">1</cx:pt>
          <cx:pt idx="18653">1</cx:pt>
          <cx:pt idx="18654">1</cx:pt>
          <cx:pt idx="18655">1</cx:pt>
          <cx:pt idx="18656">1</cx:pt>
          <cx:pt idx="18657">1</cx:pt>
          <cx:pt idx="18658">1</cx:pt>
          <cx:pt idx="18659">1</cx:pt>
          <cx:pt idx="18660">1</cx:pt>
          <cx:pt idx="18661">1</cx:pt>
          <cx:pt idx="18662">1</cx:pt>
          <cx:pt idx="18663">1</cx:pt>
          <cx:pt idx="18664">1</cx:pt>
          <cx:pt idx="18665">1</cx:pt>
          <cx:pt idx="18666">1</cx:pt>
          <cx:pt idx="18667">1</cx:pt>
          <cx:pt idx="18668">1</cx:pt>
          <cx:pt idx="18669">1</cx:pt>
          <cx:pt idx="18670">1</cx:pt>
          <cx:pt idx="18671">1</cx:pt>
          <cx:pt idx="18672">1</cx:pt>
          <cx:pt idx="18673">1</cx:pt>
          <cx:pt idx="18674">1</cx:pt>
          <cx:pt idx="18675">1</cx:pt>
          <cx:pt idx="18676">1</cx:pt>
          <cx:pt idx="18677">1</cx:pt>
          <cx:pt idx="18678">1</cx:pt>
          <cx:pt idx="18679">1</cx:pt>
          <cx:pt idx="18680">1</cx:pt>
          <cx:pt idx="18681">1</cx:pt>
          <cx:pt idx="18682">1</cx:pt>
          <cx:pt idx="18683">1</cx:pt>
          <cx:pt idx="18684">1</cx:pt>
          <cx:pt idx="18685">3</cx:pt>
          <cx:pt idx="18686">1</cx:pt>
          <cx:pt idx="18687">1</cx:pt>
          <cx:pt idx="18688">1</cx:pt>
          <cx:pt idx="18689">1</cx:pt>
          <cx:pt idx="18690">1</cx:pt>
          <cx:pt idx="18691">1</cx:pt>
          <cx:pt idx="18692">1</cx:pt>
          <cx:pt idx="18693">1</cx:pt>
          <cx:pt idx="18694">1</cx:pt>
          <cx:pt idx="18695">1</cx:pt>
          <cx:pt idx="18696">1</cx:pt>
          <cx:pt idx="18697">1</cx:pt>
          <cx:pt idx="18698">1</cx:pt>
          <cx:pt idx="18699">1</cx:pt>
          <cx:pt idx="18700">1</cx:pt>
          <cx:pt idx="18701">1</cx:pt>
          <cx:pt idx="18702">1</cx:pt>
          <cx:pt idx="18703">1</cx:pt>
          <cx:pt idx="18704">3</cx:pt>
          <cx:pt idx="18705">1</cx:pt>
          <cx:pt idx="18706">1</cx:pt>
          <cx:pt idx="18707">1</cx:pt>
          <cx:pt idx="18708">1</cx:pt>
          <cx:pt idx="18709">1</cx:pt>
          <cx:pt idx="18710">1</cx:pt>
          <cx:pt idx="18711">1</cx:pt>
          <cx:pt idx="18712">1</cx:pt>
          <cx:pt idx="18713">1</cx:pt>
          <cx:pt idx="18714">1</cx:pt>
          <cx:pt idx="18715">1</cx:pt>
          <cx:pt idx="18716">1</cx:pt>
          <cx:pt idx="18717">1</cx:pt>
          <cx:pt idx="18718">1</cx:pt>
          <cx:pt idx="18719">1</cx:pt>
          <cx:pt idx="18720">1</cx:pt>
          <cx:pt idx="18721">1</cx:pt>
          <cx:pt idx="18722">1</cx:pt>
          <cx:pt idx="18723">1</cx:pt>
          <cx:pt idx="18724">1</cx:pt>
          <cx:pt idx="18725">1</cx:pt>
          <cx:pt idx="18726">1</cx:pt>
          <cx:pt idx="18727">1</cx:pt>
          <cx:pt idx="18728">1</cx:pt>
          <cx:pt idx="18729">1</cx:pt>
          <cx:pt idx="18730">1</cx:pt>
          <cx:pt idx="18731">1</cx:pt>
          <cx:pt idx="18732">1</cx:pt>
          <cx:pt idx="18733">1</cx:pt>
          <cx:pt idx="18734">1</cx:pt>
          <cx:pt idx="18735">3</cx:pt>
          <cx:pt idx="18736">1</cx:pt>
          <cx:pt idx="18737">1</cx:pt>
          <cx:pt idx="18738">1</cx:pt>
          <cx:pt idx="18739">3</cx:pt>
          <cx:pt idx="18740">1</cx:pt>
          <cx:pt idx="18741">1</cx:pt>
          <cx:pt idx="18742">1</cx:pt>
          <cx:pt idx="18743">1</cx:pt>
          <cx:pt idx="18744">1</cx:pt>
          <cx:pt idx="18745">1</cx:pt>
          <cx:pt idx="18746">1</cx:pt>
          <cx:pt idx="18747">1</cx:pt>
          <cx:pt idx="18748">1</cx:pt>
          <cx:pt idx="18749">1</cx:pt>
          <cx:pt idx="18750">1</cx:pt>
          <cx:pt idx="18751">1</cx:pt>
          <cx:pt idx="18752">1</cx:pt>
          <cx:pt idx="18753">1</cx:pt>
          <cx:pt idx="18754">1</cx:pt>
          <cx:pt idx="18755">1</cx:pt>
          <cx:pt idx="18756">1</cx:pt>
          <cx:pt idx="18757">1</cx:pt>
          <cx:pt idx="18758">1</cx:pt>
          <cx:pt idx="18759">1</cx:pt>
          <cx:pt idx="18760">1</cx:pt>
          <cx:pt idx="18761">1</cx:pt>
          <cx:pt idx="18762">1</cx:pt>
          <cx:pt idx="18763">1</cx:pt>
          <cx:pt idx="18764">1</cx:pt>
          <cx:pt idx="18765">1</cx:pt>
          <cx:pt idx="18766">1</cx:pt>
          <cx:pt idx="18767">1</cx:pt>
          <cx:pt idx="18768">1</cx:pt>
          <cx:pt idx="18769">1</cx:pt>
          <cx:pt idx="18770">1</cx:pt>
          <cx:pt idx="18771">1</cx:pt>
          <cx:pt idx="18772">1</cx:pt>
          <cx:pt idx="18773">1</cx:pt>
          <cx:pt idx="18774">3</cx:pt>
          <cx:pt idx="18775">1</cx:pt>
          <cx:pt idx="18776">1</cx:pt>
          <cx:pt idx="18777">1</cx:pt>
          <cx:pt idx="18778">1</cx:pt>
          <cx:pt idx="18779">1</cx:pt>
          <cx:pt idx="18780">1</cx:pt>
          <cx:pt idx="18781">1</cx:pt>
          <cx:pt idx="18782">1</cx:pt>
          <cx:pt idx="18783">1</cx:pt>
          <cx:pt idx="18784">1</cx:pt>
          <cx:pt idx="18785">1</cx:pt>
          <cx:pt idx="18786">1</cx:pt>
          <cx:pt idx="18787">1</cx:pt>
          <cx:pt idx="18788">1</cx:pt>
          <cx:pt idx="18789">1</cx:pt>
          <cx:pt idx="18790">1</cx:pt>
          <cx:pt idx="18791">1</cx:pt>
          <cx:pt idx="18792">1</cx:pt>
          <cx:pt idx="18793">1</cx:pt>
          <cx:pt idx="18794">1</cx:pt>
          <cx:pt idx="18795">1</cx:pt>
          <cx:pt idx="18796">1</cx:pt>
          <cx:pt idx="18797">1</cx:pt>
          <cx:pt idx="18798">1</cx:pt>
          <cx:pt idx="18799">3</cx:pt>
          <cx:pt idx="18800">1</cx:pt>
          <cx:pt idx="18801">1</cx:pt>
          <cx:pt idx="18802">1</cx:pt>
          <cx:pt idx="18803">1</cx:pt>
          <cx:pt idx="18804">1</cx:pt>
          <cx:pt idx="18805">1</cx:pt>
          <cx:pt idx="18806">1</cx:pt>
          <cx:pt idx="18807">1</cx:pt>
          <cx:pt idx="18808">1</cx:pt>
          <cx:pt idx="18809">1</cx:pt>
          <cx:pt idx="18810">1</cx:pt>
          <cx:pt idx="18811">1</cx:pt>
          <cx:pt idx="18812">1</cx:pt>
          <cx:pt idx="18813">1</cx:pt>
          <cx:pt idx="18814">1</cx:pt>
          <cx:pt idx="18815">1</cx:pt>
          <cx:pt idx="18816">1</cx:pt>
          <cx:pt idx="18817">1</cx:pt>
          <cx:pt idx="18818">1</cx:pt>
          <cx:pt idx="18819">1</cx:pt>
          <cx:pt idx="18820">1</cx:pt>
          <cx:pt idx="18821">1</cx:pt>
          <cx:pt idx="18822">1</cx:pt>
          <cx:pt idx="18823">1</cx:pt>
          <cx:pt idx="18824">1</cx:pt>
          <cx:pt idx="18825">1</cx:pt>
          <cx:pt idx="18826">1</cx:pt>
          <cx:pt idx="18827">1</cx:pt>
          <cx:pt idx="18828">1</cx:pt>
          <cx:pt idx="18829">1</cx:pt>
          <cx:pt idx="18830">1</cx:pt>
          <cx:pt idx="18831">1</cx:pt>
          <cx:pt idx="18832">1</cx:pt>
          <cx:pt idx="18833">1</cx:pt>
          <cx:pt idx="18834">1</cx:pt>
          <cx:pt idx="18835">1</cx:pt>
          <cx:pt idx="18836">1</cx:pt>
          <cx:pt idx="18837">1</cx:pt>
          <cx:pt idx="18838">1</cx:pt>
          <cx:pt idx="18839">1</cx:pt>
          <cx:pt idx="18840">3</cx:pt>
          <cx:pt idx="18841">1</cx:pt>
          <cx:pt idx="18842">1</cx:pt>
          <cx:pt idx="18843">1</cx:pt>
          <cx:pt idx="18844">1</cx:pt>
          <cx:pt idx="18845">1</cx:pt>
          <cx:pt idx="18846">1</cx:pt>
          <cx:pt idx="18847">1</cx:pt>
          <cx:pt idx="18848">1</cx:pt>
          <cx:pt idx="18849">1</cx:pt>
          <cx:pt idx="18850">1</cx:pt>
          <cx:pt idx="18851">1</cx:pt>
          <cx:pt idx="18852">1</cx:pt>
          <cx:pt idx="18853">1</cx:pt>
          <cx:pt idx="18854">1</cx:pt>
          <cx:pt idx="18855">1</cx:pt>
          <cx:pt idx="18856">1</cx:pt>
          <cx:pt idx="18857">1</cx:pt>
          <cx:pt idx="18858">1</cx:pt>
          <cx:pt idx="18859">1</cx:pt>
          <cx:pt idx="18860">1</cx:pt>
          <cx:pt idx="18861">1</cx:pt>
          <cx:pt idx="18862">1</cx:pt>
          <cx:pt idx="18863">1</cx:pt>
          <cx:pt idx="18864">1</cx:pt>
          <cx:pt idx="18865">1</cx:pt>
          <cx:pt idx="18866">1</cx:pt>
          <cx:pt idx="18867">1</cx:pt>
          <cx:pt idx="18868">1</cx:pt>
          <cx:pt idx="18869">1</cx:pt>
          <cx:pt idx="18870">1</cx:pt>
          <cx:pt idx="18871">1</cx:pt>
          <cx:pt idx="18872">1</cx:pt>
          <cx:pt idx="18873">1</cx:pt>
          <cx:pt idx="18874">1</cx:pt>
          <cx:pt idx="18875">1</cx:pt>
          <cx:pt idx="18876">1</cx:pt>
          <cx:pt idx="18877">1</cx:pt>
          <cx:pt idx="18878">1</cx:pt>
          <cx:pt idx="18879">1</cx:pt>
          <cx:pt idx="18880">1</cx:pt>
          <cx:pt idx="18881">1</cx:pt>
          <cx:pt idx="18882">1</cx:pt>
          <cx:pt idx="18883">1</cx:pt>
          <cx:pt idx="18884">1</cx:pt>
          <cx:pt idx="18885">1</cx:pt>
          <cx:pt idx="18886">1</cx:pt>
          <cx:pt idx="18887">1</cx:pt>
          <cx:pt idx="18888">1</cx:pt>
          <cx:pt idx="18889">1</cx:pt>
          <cx:pt idx="18890">1</cx:pt>
          <cx:pt idx="18891">1</cx:pt>
          <cx:pt idx="18892">1</cx:pt>
          <cx:pt idx="18893">1</cx:pt>
          <cx:pt idx="18894">1</cx:pt>
          <cx:pt idx="18895">1</cx:pt>
          <cx:pt idx="18896">1</cx:pt>
          <cx:pt idx="18897">1</cx:pt>
          <cx:pt idx="18898">1</cx:pt>
          <cx:pt idx="18899">1</cx:pt>
          <cx:pt idx="18900">1</cx:pt>
          <cx:pt idx="18901">1</cx:pt>
          <cx:pt idx="18902">1</cx:pt>
          <cx:pt idx="18903">1</cx:pt>
          <cx:pt idx="18904">1</cx:pt>
          <cx:pt idx="18905">1</cx:pt>
          <cx:pt idx="18906">1</cx:pt>
          <cx:pt idx="18907">1</cx:pt>
          <cx:pt idx="18908">1</cx:pt>
          <cx:pt idx="18909">1</cx:pt>
          <cx:pt idx="18910">1</cx:pt>
          <cx:pt idx="18911">3</cx:pt>
          <cx:pt idx="18912">1</cx:pt>
          <cx:pt idx="18913">1</cx:pt>
          <cx:pt idx="18914">1</cx:pt>
          <cx:pt idx="18915">1</cx:pt>
          <cx:pt idx="18916">1</cx:pt>
          <cx:pt idx="18917">1</cx:pt>
          <cx:pt idx="18918">1</cx:pt>
          <cx:pt idx="18919">1</cx:pt>
          <cx:pt idx="18920">1</cx:pt>
          <cx:pt idx="18921">3</cx:pt>
          <cx:pt idx="18922">1</cx:pt>
          <cx:pt idx="18923">1</cx:pt>
          <cx:pt idx="18924">1</cx:pt>
          <cx:pt idx="18925">1</cx:pt>
          <cx:pt idx="18926">1</cx:pt>
          <cx:pt idx="18927">1</cx:pt>
          <cx:pt idx="18928">1</cx:pt>
          <cx:pt idx="18929">1</cx:pt>
          <cx:pt idx="18930">1</cx:pt>
          <cx:pt idx="18931">1</cx:pt>
          <cx:pt idx="18932">1</cx:pt>
          <cx:pt idx="18933">1</cx:pt>
          <cx:pt idx="18934">1</cx:pt>
          <cx:pt idx="18935">1</cx:pt>
          <cx:pt idx="18936">1</cx:pt>
          <cx:pt idx="18937">1</cx:pt>
          <cx:pt idx="18938">1</cx:pt>
          <cx:pt idx="18939">1</cx:pt>
          <cx:pt idx="18940">1</cx:pt>
          <cx:pt idx="18941">1</cx:pt>
          <cx:pt idx="18942">1</cx:pt>
          <cx:pt idx="18943">1</cx:pt>
          <cx:pt idx="18944">1</cx:pt>
          <cx:pt idx="18945">1</cx:pt>
          <cx:pt idx="18946">1</cx:pt>
          <cx:pt idx="18947">1</cx:pt>
          <cx:pt idx="18948">1</cx:pt>
          <cx:pt idx="18949">1</cx:pt>
          <cx:pt idx="18950">1</cx:pt>
          <cx:pt idx="18951">1</cx:pt>
          <cx:pt idx="18952">1</cx:pt>
          <cx:pt idx="18953">3</cx:pt>
          <cx:pt idx="18954">1</cx:pt>
          <cx:pt idx="18955">1</cx:pt>
          <cx:pt idx="18956">1</cx:pt>
          <cx:pt idx="18957">1</cx:pt>
          <cx:pt idx="18958">1</cx:pt>
          <cx:pt idx="18959">1</cx:pt>
          <cx:pt idx="18960">1</cx:pt>
          <cx:pt idx="18961">1</cx:pt>
          <cx:pt idx="18962">1</cx:pt>
          <cx:pt idx="18963">1</cx:pt>
          <cx:pt idx="18964">1</cx:pt>
          <cx:pt idx="18965">1</cx:pt>
          <cx:pt idx="18966">1</cx:pt>
          <cx:pt idx="18967">1</cx:pt>
          <cx:pt idx="18968">1</cx:pt>
          <cx:pt idx="18969">1</cx:pt>
          <cx:pt idx="18970">1</cx:pt>
          <cx:pt idx="18971">3</cx:pt>
          <cx:pt idx="18972">1</cx:pt>
          <cx:pt idx="18973">1</cx:pt>
          <cx:pt idx="18974">1</cx:pt>
          <cx:pt idx="18975">1</cx:pt>
          <cx:pt idx="18976">1</cx:pt>
          <cx:pt idx="18977">1</cx:pt>
          <cx:pt idx="18978">1</cx:pt>
          <cx:pt idx="18979">1</cx:pt>
          <cx:pt idx="18980">1</cx:pt>
          <cx:pt idx="18981">1</cx:pt>
          <cx:pt idx="18982">1</cx:pt>
          <cx:pt idx="18983">1</cx:pt>
          <cx:pt idx="18984">1</cx:pt>
          <cx:pt idx="18985">1</cx:pt>
          <cx:pt idx="18986">1</cx:pt>
          <cx:pt idx="18987">1</cx:pt>
          <cx:pt idx="18988">1</cx:pt>
          <cx:pt idx="18989">1</cx:pt>
          <cx:pt idx="18990">3</cx:pt>
          <cx:pt idx="18991">1</cx:pt>
          <cx:pt idx="18992">1</cx:pt>
          <cx:pt idx="18993">1</cx:pt>
          <cx:pt idx="18994">1</cx:pt>
          <cx:pt idx="18995">1</cx:pt>
          <cx:pt idx="18996">1</cx:pt>
          <cx:pt idx="18997">1</cx:pt>
          <cx:pt idx="18998">1</cx:pt>
          <cx:pt idx="18999">3</cx:pt>
          <cx:pt idx="19000">1</cx:pt>
          <cx:pt idx="19001">1</cx:pt>
          <cx:pt idx="19002">1</cx:pt>
          <cx:pt idx="19003">1</cx:pt>
          <cx:pt idx="19004">1</cx:pt>
          <cx:pt idx="19005">3</cx:pt>
          <cx:pt idx="19006">1</cx:pt>
          <cx:pt idx="19007">1</cx:pt>
          <cx:pt idx="19008">1</cx:pt>
          <cx:pt idx="19009">1</cx:pt>
          <cx:pt idx="19010">1</cx:pt>
          <cx:pt idx="19011">1</cx:pt>
          <cx:pt idx="19012">1</cx:pt>
          <cx:pt idx="19013">1</cx:pt>
          <cx:pt idx="19014">1</cx:pt>
          <cx:pt idx="19015">1</cx:pt>
          <cx:pt idx="19016">1</cx:pt>
          <cx:pt idx="19017">1</cx:pt>
          <cx:pt idx="19018">1</cx:pt>
          <cx:pt idx="19019">1</cx:pt>
          <cx:pt idx="19020">1</cx:pt>
          <cx:pt idx="19021">1</cx:pt>
          <cx:pt idx="19022">1</cx:pt>
          <cx:pt idx="19023">1</cx:pt>
          <cx:pt idx="19024">1</cx:pt>
          <cx:pt idx="19025">1</cx:pt>
          <cx:pt idx="19026">1</cx:pt>
          <cx:pt idx="19027">1</cx:pt>
          <cx:pt idx="19028">1</cx:pt>
          <cx:pt idx="19029">1</cx:pt>
          <cx:pt idx="19030">1</cx:pt>
          <cx:pt idx="19031">1</cx:pt>
          <cx:pt idx="19032">1</cx:pt>
          <cx:pt idx="19033">1</cx:pt>
          <cx:pt idx="19034">1</cx:pt>
          <cx:pt idx="19035">1</cx:pt>
          <cx:pt idx="19036">1</cx:pt>
          <cx:pt idx="19037">1</cx:pt>
          <cx:pt idx="19038">1</cx:pt>
          <cx:pt idx="19039">1</cx:pt>
          <cx:pt idx="19040">1</cx:pt>
          <cx:pt idx="19041">1</cx:pt>
          <cx:pt idx="19042">1</cx:pt>
          <cx:pt idx="19043">1</cx:pt>
          <cx:pt idx="19044">1</cx:pt>
          <cx:pt idx="19045">1</cx:pt>
          <cx:pt idx="19046">1</cx:pt>
          <cx:pt idx="19047">3</cx:pt>
          <cx:pt idx="19048">1</cx:pt>
          <cx:pt idx="19049">1</cx:pt>
          <cx:pt idx="19050">3</cx:pt>
          <cx:pt idx="19051">1</cx:pt>
          <cx:pt idx="19052">1</cx:pt>
          <cx:pt idx="19053">1</cx:pt>
          <cx:pt idx="19054">1</cx:pt>
          <cx:pt idx="19055">1</cx:pt>
          <cx:pt idx="19056">1</cx:pt>
          <cx:pt idx="19057">1</cx:pt>
          <cx:pt idx="19058">1</cx:pt>
          <cx:pt idx="19059">1</cx:pt>
          <cx:pt idx="19060">1</cx:pt>
          <cx:pt idx="19061">1</cx:pt>
          <cx:pt idx="19062">1</cx:pt>
          <cx:pt idx="19063">1</cx:pt>
          <cx:pt idx="19064">1</cx:pt>
          <cx:pt idx="19065">1</cx:pt>
          <cx:pt idx="19066">1</cx:pt>
          <cx:pt idx="19067">1</cx:pt>
          <cx:pt idx="19068">1</cx:pt>
          <cx:pt idx="19069">1</cx:pt>
          <cx:pt idx="19070">1</cx:pt>
          <cx:pt idx="19071">1</cx:pt>
          <cx:pt idx="19072">1</cx:pt>
          <cx:pt idx="19073">1</cx:pt>
          <cx:pt idx="19074">1</cx:pt>
          <cx:pt idx="19075">1</cx:pt>
          <cx:pt idx="19076">1</cx:pt>
          <cx:pt idx="19077">1</cx:pt>
          <cx:pt idx="19078">1</cx:pt>
          <cx:pt idx="19079">1</cx:pt>
          <cx:pt idx="19080">1</cx:pt>
          <cx:pt idx="19081">1</cx:pt>
          <cx:pt idx="19082">1</cx:pt>
          <cx:pt idx="19083">1</cx:pt>
          <cx:pt idx="19084">1</cx:pt>
          <cx:pt idx="19085">1</cx:pt>
          <cx:pt idx="19086">1</cx:pt>
          <cx:pt idx="19087">1</cx:pt>
          <cx:pt idx="19088">1</cx:pt>
          <cx:pt idx="19089">1</cx:pt>
          <cx:pt idx="19090">1</cx:pt>
          <cx:pt idx="19091">1</cx:pt>
          <cx:pt idx="19092">1</cx:pt>
          <cx:pt idx="19093">3</cx:pt>
          <cx:pt idx="19094">1</cx:pt>
          <cx:pt idx="19095">1</cx:pt>
          <cx:pt idx="19096">1</cx:pt>
          <cx:pt idx="19097">1</cx:pt>
          <cx:pt idx="19098">1</cx:pt>
          <cx:pt idx="19099">1</cx:pt>
          <cx:pt idx="19100">1</cx:pt>
          <cx:pt idx="19101">1</cx:pt>
          <cx:pt idx="19102">1</cx:pt>
          <cx:pt idx="19103">1</cx:pt>
          <cx:pt idx="19104">1</cx:pt>
          <cx:pt idx="19105">1</cx:pt>
          <cx:pt idx="19106">1</cx:pt>
          <cx:pt idx="19107">1</cx:pt>
          <cx:pt idx="19108">1</cx:pt>
          <cx:pt idx="19109">1</cx:pt>
          <cx:pt idx="19110">1</cx:pt>
          <cx:pt idx="19111">1</cx:pt>
          <cx:pt idx="19112">1</cx:pt>
          <cx:pt idx="19113">1</cx:pt>
          <cx:pt idx="19114">1</cx:pt>
          <cx:pt idx="19115">1</cx:pt>
          <cx:pt idx="19116">1</cx:pt>
          <cx:pt idx="19117">3</cx:pt>
          <cx:pt idx="19118">1</cx:pt>
          <cx:pt idx="19119">1</cx:pt>
          <cx:pt idx="19120">1</cx:pt>
          <cx:pt idx="19121">1</cx:pt>
          <cx:pt idx="19122">1</cx:pt>
          <cx:pt idx="19123">1</cx:pt>
          <cx:pt idx="19124">1</cx:pt>
          <cx:pt idx="19125">1</cx:pt>
          <cx:pt idx="19126">1</cx:pt>
          <cx:pt idx="19127">1</cx:pt>
          <cx:pt idx="19128">1</cx:pt>
          <cx:pt idx="19129">1</cx:pt>
          <cx:pt idx="19130">1</cx:pt>
          <cx:pt idx="19131">1</cx:pt>
          <cx:pt idx="19132">1</cx:pt>
          <cx:pt idx="19133">1</cx:pt>
          <cx:pt idx="19134">1</cx:pt>
          <cx:pt idx="19135">1</cx:pt>
          <cx:pt idx="19136">1</cx:pt>
          <cx:pt idx="19137">1</cx:pt>
          <cx:pt idx="19138">1</cx:pt>
          <cx:pt idx="19139">1</cx:pt>
          <cx:pt idx="19140">1</cx:pt>
          <cx:pt idx="19141">1</cx:pt>
          <cx:pt idx="19142">1</cx:pt>
          <cx:pt idx="19143">1</cx:pt>
          <cx:pt idx="19144">1</cx:pt>
          <cx:pt idx="19145">1</cx:pt>
          <cx:pt idx="19146">1</cx:pt>
          <cx:pt idx="19147">1</cx:pt>
          <cx:pt idx="19148">1</cx:pt>
          <cx:pt idx="19149">1</cx:pt>
          <cx:pt idx="19150">1</cx:pt>
          <cx:pt idx="19151">1</cx:pt>
          <cx:pt idx="19152">1</cx:pt>
          <cx:pt idx="19153">1</cx:pt>
          <cx:pt idx="19154">1</cx:pt>
          <cx:pt idx="19155">1</cx:pt>
          <cx:pt idx="19156">1</cx:pt>
          <cx:pt idx="19157">1</cx:pt>
          <cx:pt idx="19158">3</cx:pt>
          <cx:pt idx="19159">1</cx:pt>
          <cx:pt idx="19160">1</cx:pt>
          <cx:pt idx="19161">1</cx:pt>
          <cx:pt idx="19162">1</cx:pt>
          <cx:pt idx="19163">1</cx:pt>
          <cx:pt idx="19164">1</cx:pt>
          <cx:pt idx="19165">1</cx:pt>
          <cx:pt idx="19166">1</cx:pt>
          <cx:pt idx="19167">1</cx:pt>
          <cx:pt idx="19168">1</cx:pt>
          <cx:pt idx="19169">1</cx:pt>
          <cx:pt idx="19170">1</cx:pt>
          <cx:pt idx="19171">1</cx:pt>
          <cx:pt idx="19172">1</cx:pt>
          <cx:pt idx="19173">1</cx:pt>
          <cx:pt idx="19174">1</cx:pt>
          <cx:pt idx="19175">1</cx:pt>
          <cx:pt idx="19176">1</cx:pt>
          <cx:pt idx="19177">1</cx:pt>
          <cx:pt idx="19178">1</cx:pt>
          <cx:pt idx="19179">1</cx:pt>
          <cx:pt idx="19180">1</cx:pt>
          <cx:pt idx="19181">1</cx:pt>
          <cx:pt idx="19182">1</cx:pt>
          <cx:pt idx="19183">3</cx:pt>
          <cx:pt idx="19184">1</cx:pt>
          <cx:pt idx="19185">1</cx:pt>
          <cx:pt idx="19186">1</cx:pt>
          <cx:pt idx="19187">1</cx:pt>
          <cx:pt idx="19188">1</cx:pt>
          <cx:pt idx="19189">1</cx:pt>
          <cx:pt idx="19190">1</cx:pt>
          <cx:pt idx="19191">1</cx:pt>
          <cx:pt idx="19192">1</cx:pt>
          <cx:pt idx="19193">1</cx:pt>
          <cx:pt idx="19194">1</cx:pt>
          <cx:pt idx="19195">1</cx:pt>
          <cx:pt idx="19196">1</cx:pt>
          <cx:pt idx="19197">1</cx:pt>
          <cx:pt idx="19198">1</cx:pt>
          <cx:pt idx="19199">1</cx:pt>
          <cx:pt idx="19200">1</cx:pt>
          <cx:pt idx="19201">1</cx:pt>
          <cx:pt idx="19202">1</cx:pt>
          <cx:pt idx="19203">1</cx:pt>
          <cx:pt idx="19204">1</cx:pt>
          <cx:pt idx="19205">1</cx:pt>
          <cx:pt idx="19206">1</cx:pt>
          <cx:pt idx="19207">1</cx:pt>
          <cx:pt idx="19208">1</cx:pt>
          <cx:pt idx="19209">1</cx:pt>
          <cx:pt idx="19210">1</cx:pt>
          <cx:pt idx="19211">1</cx:pt>
          <cx:pt idx="19212">1</cx:pt>
          <cx:pt idx="19213">1</cx:pt>
          <cx:pt idx="19214">1</cx:pt>
          <cx:pt idx="19215">1</cx:pt>
          <cx:pt idx="19216">1</cx:pt>
          <cx:pt idx="19217">1</cx:pt>
          <cx:pt idx="19218">1</cx:pt>
          <cx:pt idx="19219">1</cx:pt>
          <cx:pt idx="19220">1</cx:pt>
          <cx:pt idx="19221">1</cx:pt>
          <cx:pt idx="19222">1</cx:pt>
          <cx:pt idx="19223">1</cx:pt>
          <cx:pt idx="19224">1</cx:pt>
          <cx:pt idx="19225">1</cx:pt>
          <cx:pt idx="19226">1</cx:pt>
          <cx:pt idx="19227">1</cx:pt>
          <cx:pt idx="19228">1</cx:pt>
          <cx:pt idx="19229">1</cx:pt>
          <cx:pt idx="19230">1</cx:pt>
          <cx:pt idx="19231">1</cx:pt>
          <cx:pt idx="19232">1</cx:pt>
          <cx:pt idx="19233">1</cx:pt>
          <cx:pt idx="19234">1</cx:pt>
          <cx:pt idx="19235">1</cx:pt>
          <cx:pt idx="19236">1</cx:pt>
          <cx:pt idx="19237">1</cx:pt>
          <cx:pt idx="19238">1</cx:pt>
          <cx:pt idx="19239">1</cx:pt>
          <cx:pt idx="19240">1</cx:pt>
          <cx:pt idx="19241">1</cx:pt>
          <cx:pt idx="19242">1</cx:pt>
          <cx:pt idx="19243">1</cx:pt>
          <cx:pt idx="19244">1</cx:pt>
          <cx:pt idx="19245">1</cx:pt>
          <cx:pt idx="19246">1</cx:pt>
          <cx:pt idx="19247">1</cx:pt>
          <cx:pt idx="19248">1</cx:pt>
          <cx:pt idx="19249">1</cx:pt>
          <cx:pt idx="19250">1</cx:pt>
          <cx:pt idx="19251">1</cx:pt>
          <cx:pt idx="19252">1</cx:pt>
          <cx:pt idx="19253">1</cx:pt>
          <cx:pt idx="19254">1</cx:pt>
          <cx:pt idx="19255">1</cx:pt>
          <cx:pt idx="19256">1</cx:pt>
          <cx:pt idx="19257">1</cx:pt>
          <cx:pt idx="19258">1</cx:pt>
          <cx:pt idx="19259">1</cx:pt>
          <cx:pt idx="19260">1</cx:pt>
          <cx:pt idx="19261">1</cx:pt>
          <cx:pt idx="19262">1</cx:pt>
          <cx:pt idx="19263">1</cx:pt>
          <cx:pt idx="19264">1</cx:pt>
          <cx:pt idx="19265">1</cx:pt>
          <cx:pt idx="19266">1</cx:pt>
          <cx:pt idx="19267">1</cx:pt>
          <cx:pt idx="19268">1</cx:pt>
          <cx:pt idx="19269">1</cx:pt>
          <cx:pt idx="19270">1</cx:pt>
          <cx:pt idx="19271">1</cx:pt>
          <cx:pt idx="19272">1</cx:pt>
          <cx:pt idx="19273">1</cx:pt>
          <cx:pt idx="19274">1</cx:pt>
          <cx:pt idx="19275">1</cx:pt>
          <cx:pt idx="19276">1</cx:pt>
          <cx:pt idx="19277">1</cx:pt>
          <cx:pt idx="19278">1</cx:pt>
          <cx:pt idx="19279">1</cx:pt>
          <cx:pt idx="19280">1</cx:pt>
          <cx:pt idx="19281">1</cx:pt>
          <cx:pt idx="19282">3</cx:pt>
          <cx:pt idx="19283">1</cx:pt>
          <cx:pt idx="19284">1</cx:pt>
          <cx:pt idx="19285">1</cx:pt>
          <cx:pt idx="19286">1</cx:pt>
          <cx:pt idx="19287">1</cx:pt>
          <cx:pt idx="19288">1</cx:pt>
          <cx:pt idx="19289">1</cx:pt>
          <cx:pt idx="19290">1</cx:pt>
          <cx:pt idx="19291">1</cx:pt>
          <cx:pt idx="19292">1</cx:pt>
          <cx:pt idx="19293">1</cx:pt>
          <cx:pt idx="19294">1</cx:pt>
          <cx:pt idx="19295">1</cx:pt>
          <cx:pt idx="19296">1</cx:pt>
          <cx:pt idx="19297">1</cx:pt>
          <cx:pt idx="19298">1</cx:pt>
          <cx:pt idx="19299">1</cx:pt>
          <cx:pt idx="19300">1</cx:pt>
          <cx:pt idx="19301">1</cx:pt>
          <cx:pt idx="19302">1</cx:pt>
          <cx:pt idx="19303">1</cx:pt>
          <cx:pt idx="19304">1</cx:pt>
          <cx:pt idx="19305">1</cx:pt>
          <cx:pt idx="19306">1</cx:pt>
          <cx:pt idx="19307">1</cx:pt>
          <cx:pt idx="19308">1</cx:pt>
          <cx:pt idx="19309">1</cx:pt>
          <cx:pt idx="19310">1</cx:pt>
          <cx:pt idx="19311">1</cx:pt>
          <cx:pt idx="19312">1</cx:pt>
          <cx:pt idx="19313">1</cx:pt>
          <cx:pt idx="19314">1</cx:pt>
          <cx:pt idx="19315">1</cx:pt>
          <cx:pt idx="19316">1</cx:pt>
          <cx:pt idx="19317">1</cx:pt>
          <cx:pt idx="19318">1</cx:pt>
          <cx:pt idx="19319">1</cx:pt>
          <cx:pt idx="19320">1</cx:pt>
          <cx:pt idx="19321">1</cx:pt>
          <cx:pt idx="19322">1</cx:pt>
          <cx:pt idx="19323">1</cx:pt>
          <cx:pt idx="19324">1</cx:pt>
          <cx:pt idx="19325">3</cx:pt>
          <cx:pt idx="19326">1</cx:pt>
          <cx:pt idx="19327">1</cx:pt>
          <cx:pt idx="19328">1</cx:pt>
          <cx:pt idx="19329">1</cx:pt>
          <cx:pt idx="19330">1</cx:pt>
          <cx:pt idx="19331">1</cx:pt>
          <cx:pt idx="19332">1</cx:pt>
          <cx:pt idx="19333">1</cx:pt>
          <cx:pt idx="19334">1</cx:pt>
          <cx:pt idx="19335">1</cx:pt>
          <cx:pt idx="19336">1</cx:pt>
          <cx:pt idx="19337">1</cx:pt>
          <cx:pt idx="19338">1</cx:pt>
          <cx:pt idx="19339">1</cx:pt>
          <cx:pt idx="19340">1</cx:pt>
          <cx:pt idx="19341">1</cx:pt>
          <cx:pt idx="19342">1</cx:pt>
          <cx:pt idx="19343">1</cx:pt>
          <cx:pt idx="19344">1</cx:pt>
          <cx:pt idx="19345">1</cx:pt>
          <cx:pt idx="19346">1</cx:pt>
          <cx:pt idx="19347">1</cx:pt>
          <cx:pt idx="19348">1</cx:pt>
          <cx:pt idx="19349">1</cx:pt>
          <cx:pt idx="19350">1</cx:pt>
          <cx:pt idx="19351">1</cx:pt>
          <cx:pt idx="19352">1</cx:pt>
          <cx:pt idx="19353">1</cx:pt>
          <cx:pt idx="19354">1</cx:pt>
          <cx:pt idx="19355">1</cx:pt>
          <cx:pt idx="19356">3</cx:pt>
          <cx:pt idx="19357">1</cx:pt>
          <cx:pt idx="19358">1</cx:pt>
          <cx:pt idx="19359">1</cx:pt>
          <cx:pt idx="19360">1</cx:pt>
          <cx:pt idx="19361">1</cx:pt>
          <cx:pt idx="19362">1</cx:pt>
          <cx:pt idx="19363">1</cx:pt>
          <cx:pt idx="19364">1</cx:pt>
          <cx:pt idx="19365">1</cx:pt>
          <cx:pt idx="19366">1</cx:pt>
          <cx:pt idx="19367">1</cx:pt>
          <cx:pt idx="19368">1</cx:pt>
          <cx:pt idx="19369">3</cx:pt>
          <cx:pt idx="19370">1</cx:pt>
          <cx:pt idx="19371">1</cx:pt>
          <cx:pt idx="19372">1</cx:pt>
          <cx:pt idx="19373">1</cx:pt>
          <cx:pt idx="19374">1</cx:pt>
          <cx:pt idx="19375">1</cx:pt>
          <cx:pt idx="19376">1</cx:pt>
          <cx:pt idx="19377">1</cx:pt>
          <cx:pt idx="19378">1</cx:pt>
          <cx:pt idx="19379">1</cx:pt>
          <cx:pt idx="19380">1</cx:pt>
          <cx:pt idx="19381">1</cx:pt>
          <cx:pt idx="19382">1</cx:pt>
          <cx:pt idx="19383">1</cx:pt>
          <cx:pt idx="19384">1</cx:pt>
          <cx:pt idx="19385">1</cx:pt>
          <cx:pt idx="19386">1</cx:pt>
          <cx:pt idx="19387">1</cx:pt>
          <cx:pt idx="19388">1</cx:pt>
          <cx:pt idx="19389">1</cx:pt>
          <cx:pt idx="19390">1</cx:pt>
          <cx:pt idx="19391">1</cx:pt>
          <cx:pt idx="19392">1</cx:pt>
          <cx:pt idx="19393">1</cx:pt>
          <cx:pt idx="19394">1</cx:pt>
          <cx:pt idx="19395">1</cx:pt>
          <cx:pt idx="19396">1</cx:pt>
          <cx:pt idx="19397">1</cx:pt>
          <cx:pt idx="19398">1</cx:pt>
          <cx:pt idx="19399">1</cx:pt>
          <cx:pt idx="19400">1</cx:pt>
          <cx:pt idx="19401">1</cx:pt>
          <cx:pt idx="19402">1</cx:pt>
          <cx:pt idx="19403">1</cx:pt>
          <cx:pt idx="19404">3</cx:pt>
          <cx:pt idx="19405">1</cx:pt>
          <cx:pt idx="19406">1</cx:pt>
          <cx:pt idx="19407">1</cx:pt>
          <cx:pt idx="19408">1</cx:pt>
          <cx:pt idx="19409">1</cx:pt>
          <cx:pt idx="19410">1</cx:pt>
          <cx:pt idx="19411">1</cx:pt>
          <cx:pt idx="19412">1</cx:pt>
          <cx:pt idx="19413">1</cx:pt>
          <cx:pt idx="19414">1</cx:pt>
          <cx:pt idx="19415">1</cx:pt>
          <cx:pt idx="19416">1</cx:pt>
          <cx:pt idx="19417">1</cx:pt>
          <cx:pt idx="19418">1</cx:pt>
          <cx:pt idx="19419">1</cx:pt>
          <cx:pt idx="19420">3</cx:pt>
          <cx:pt idx="19421">1</cx:pt>
          <cx:pt idx="19422">1</cx:pt>
          <cx:pt idx="19423">1</cx:pt>
          <cx:pt idx="19424">1</cx:pt>
          <cx:pt idx="19425">1</cx:pt>
          <cx:pt idx="19426">1</cx:pt>
          <cx:pt idx="19427">1</cx:pt>
          <cx:pt idx="19428">1</cx:pt>
          <cx:pt idx="19429">1</cx:pt>
          <cx:pt idx="19430">1</cx:pt>
          <cx:pt idx="19431">1</cx:pt>
          <cx:pt idx="19432">1</cx:pt>
          <cx:pt idx="19433">1</cx:pt>
          <cx:pt idx="19434">1</cx:pt>
          <cx:pt idx="19435">1</cx:pt>
          <cx:pt idx="19436">1</cx:pt>
          <cx:pt idx="19437">1</cx:pt>
          <cx:pt idx="19438">1</cx:pt>
          <cx:pt idx="19439">1</cx:pt>
          <cx:pt idx="19440">1</cx:pt>
          <cx:pt idx="19441">1</cx:pt>
          <cx:pt idx="19442">1</cx:pt>
          <cx:pt idx="19443">1</cx:pt>
          <cx:pt idx="19444">1</cx:pt>
          <cx:pt idx="19445">1</cx:pt>
          <cx:pt idx="19446">1</cx:pt>
          <cx:pt idx="19447">1</cx:pt>
          <cx:pt idx="19448">1</cx:pt>
          <cx:pt idx="19449">1</cx:pt>
          <cx:pt idx="19450">1</cx:pt>
          <cx:pt idx="19451">1</cx:pt>
          <cx:pt idx="19452">1</cx:pt>
          <cx:pt idx="19453">1</cx:pt>
          <cx:pt idx="19454">1</cx:pt>
          <cx:pt idx="19455">1</cx:pt>
          <cx:pt idx="19456">1</cx:pt>
          <cx:pt idx="19457">1</cx:pt>
          <cx:pt idx="19458">1</cx:pt>
          <cx:pt idx="19459">1</cx:pt>
          <cx:pt idx="19460">3</cx:pt>
          <cx:pt idx="19461">1</cx:pt>
          <cx:pt idx="19462">1</cx:pt>
          <cx:pt idx="19463">1</cx:pt>
          <cx:pt idx="19464">1</cx:pt>
          <cx:pt idx="19465">1</cx:pt>
          <cx:pt idx="19466">1</cx:pt>
          <cx:pt idx="19467">1</cx:pt>
          <cx:pt idx="19468">1</cx:pt>
          <cx:pt idx="19469">1</cx:pt>
          <cx:pt idx="19470">1</cx:pt>
          <cx:pt idx="19471">1</cx:pt>
          <cx:pt idx="19472">1</cx:pt>
          <cx:pt idx="19473">1</cx:pt>
          <cx:pt idx="19474">1</cx:pt>
          <cx:pt idx="19475">1</cx:pt>
          <cx:pt idx="19476">1</cx:pt>
          <cx:pt idx="19477">1</cx:pt>
          <cx:pt idx="19478">1</cx:pt>
          <cx:pt idx="19479">1</cx:pt>
          <cx:pt idx="19480">1</cx:pt>
          <cx:pt idx="19481">1</cx:pt>
          <cx:pt idx="19482">1</cx:pt>
          <cx:pt idx="19483">1</cx:pt>
          <cx:pt idx="19484">1</cx:pt>
          <cx:pt idx="19485">1</cx:pt>
          <cx:pt idx="19486">1</cx:pt>
          <cx:pt idx="19487">1</cx:pt>
          <cx:pt idx="19488">1</cx:pt>
          <cx:pt idx="19489">1</cx:pt>
          <cx:pt idx="19490">1</cx:pt>
          <cx:pt idx="19491">1</cx:pt>
          <cx:pt idx="19492">1</cx:pt>
          <cx:pt idx="19493">1</cx:pt>
          <cx:pt idx="19494">1</cx:pt>
          <cx:pt idx="19495">1</cx:pt>
          <cx:pt idx="19496">1</cx:pt>
          <cx:pt idx="19497">1</cx:pt>
          <cx:pt idx="19498">1</cx:pt>
          <cx:pt idx="19499">1</cx:pt>
          <cx:pt idx="19500">1</cx:pt>
          <cx:pt idx="19501">1</cx:pt>
          <cx:pt idx="19502">1</cx:pt>
          <cx:pt idx="19503">3</cx:pt>
          <cx:pt idx="19504">1</cx:pt>
          <cx:pt idx="19505">1</cx:pt>
          <cx:pt idx="19506">1</cx:pt>
          <cx:pt idx="19507">1</cx:pt>
          <cx:pt idx="19508">1</cx:pt>
          <cx:pt idx="19509">1</cx:pt>
          <cx:pt idx="19510">1</cx:pt>
          <cx:pt idx="19511">1</cx:pt>
          <cx:pt idx="19512">1</cx:pt>
          <cx:pt idx="19513">1</cx:pt>
          <cx:pt idx="19514">1</cx:pt>
          <cx:pt idx="19515">1</cx:pt>
          <cx:pt idx="19516">1</cx:pt>
          <cx:pt idx="19517">1</cx:pt>
          <cx:pt idx="19518">1</cx:pt>
          <cx:pt idx="19519">1</cx:pt>
          <cx:pt idx="19520">1</cx:pt>
          <cx:pt idx="19521">1</cx:pt>
          <cx:pt idx="19522">1</cx:pt>
          <cx:pt idx="19523">1</cx:pt>
          <cx:pt idx="19524">1</cx:pt>
          <cx:pt idx="19525">1</cx:pt>
          <cx:pt idx="19526">1</cx:pt>
          <cx:pt idx="19527">1</cx:pt>
          <cx:pt idx="19528">1</cx:pt>
          <cx:pt idx="19529">1</cx:pt>
          <cx:pt idx="19530">1</cx:pt>
          <cx:pt idx="19531">1</cx:pt>
          <cx:pt idx="19532">1</cx:pt>
          <cx:pt idx="19533">1</cx:pt>
          <cx:pt idx="19534">1</cx:pt>
          <cx:pt idx="19535">1</cx:pt>
          <cx:pt idx="19536">1</cx:pt>
          <cx:pt idx="19537">1</cx:pt>
          <cx:pt idx="19538">1</cx:pt>
          <cx:pt idx="19539">1</cx:pt>
          <cx:pt idx="19540">1</cx:pt>
          <cx:pt idx="19541">1</cx:pt>
          <cx:pt idx="19542">1</cx:pt>
          <cx:pt idx="19543">1</cx:pt>
          <cx:pt idx="19544">1</cx:pt>
          <cx:pt idx="19545">1</cx:pt>
          <cx:pt idx="19546">1</cx:pt>
          <cx:pt idx="19547">1</cx:pt>
          <cx:pt idx="19548">1</cx:pt>
          <cx:pt idx="19549">1</cx:pt>
          <cx:pt idx="19550">1</cx:pt>
          <cx:pt idx="19551">1</cx:pt>
          <cx:pt idx="19552">1</cx:pt>
          <cx:pt idx="19553">1</cx:pt>
          <cx:pt idx="19554">1</cx:pt>
          <cx:pt idx="19555">1</cx:pt>
          <cx:pt idx="19556">1</cx:pt>
          <cx:pt idx="19557">1</cx:pt>
          <cx:pt idx="19558">1</cx:pt>
          <cx:pt idx="19559">1</cx:pt>
          <cx:pt idx="19560">1</cx:pt>
          <cx:pt idx="19561">1</cx:pt>
          <cx:pt idx="19562">1</cx:pt>
          <cx:pt idx="19563">1</cx:pt>
          <cx:pt idx="19564">1</cx:pt>
          <cx:pt idx="19565">1</cx:pt>
          <cx:pt idx="19566">1</cx:pt>
          <cx:pt idx="19567">1</cx:pt>
          <cx:pt idx="19568">1</cx:pt>
          <cx:pt idx="19569">1</cx:pt>
          <cx:pt idx="19570">1</cx:pt>
          <cx:pt idx="19571">1</cx:pt>
          <cx:pt idx="19572">1</cx:pt>
          <cx:pt idx="19573">1</cx:pt>
          <cx:pt idx="19574">1</cx:pt>
          <cx:pt idx="19575">1</cx:pt>
          <cx:pt idx="19576">1</cx:pt>
          <cx:pt idx="19577">1</cx:pt>
          <cx:pt idx="19578">1</cx:pt>
          <cx:pt idx="19579">1</cx:pt>
          <cx:pt idx="19580">1</cx:pt>
          <cx:pt idx="19581">1</cx:pt>
          <cx:pt idx="19582">1</cx:pt>
          <cx:pt idx="19583">1</cx:pt>
          <cx:pt idx="19584">1</cx:pt>
          <cx:pt idx="19585">1</cx:pt>
          <cx:pt idx="19586">1</cx:pt>
          <cx:pt idx="19587">1</cx:pt>
          <cx:pt idx="19588">1</cx:pt>
          <cx:pt idx="19589">1</cx:pt>
          <cx:pt idx="19590">1</cx:pt>
          <cx:pt idx="19591">1</cx:pt>
          <cx:pt idx="19592">1</cx:pt>
          <cx:pt idx="19593">1</cx:pt>
          <cx:pt idx="19594">1</cx:pt>
          <cx:pt idx="19595">1</cx:pt>
          <cx:pt idx="19596">1</cx:pt>
          <cx:pt idx="19597">3</cx:pt>
          <cx:pt idx="19598">1</cx:pt>
          <cx:pt idx="19599">1</cx:pt>
          <cx:pt idx="19600">1</cx:pt>
          <cx:pt idx="19601">1</cx:pt>
          <cx:pt idx="19602">1</cx:pt>
          <cx:pt idx="19603">1</cx:pt>
          <cx:pt idx="19604">1</cx:pt>
          <cx:pt idx="19605">1</cx:pt>
          <cx:pt idx="19606">1</cx:pt>
          <cx:pt idx="19607">1</cx:pt>
          <cx:pt idx="19608">1</cx:pt>
          <cx:pt idx="19609">1</cx:pt>
          <cx:pt idx="19610">1</cx:pt>
          <cx:pt idx="19611">1</cx:pt>
          <cx:pt idx="19612">1</cx:pt>
          <cx:pt idx="19613">1</cx:pt>
          <cx:pt idx="19614">1</cx:pt>
          <cx:pt idx="19615">1</cx:pt>
          <cx:pt idx="19616">1</cx:pt>
          <cx:pt idx="19617">1</cx:pt>
          <cx:pt idx="19618">1</cx:pt>
          <cx:pt idx="19619">1</cx:pt>
          <cx:pt idx="19620">1</cx:pt>
          <cx:pt idx="19621">1</cx:pt>
          <cx:pt idx="19622">1</cx:pt>
          <cx:pt idx="19623">1</cx:pt>
          <cx:pt idx="19624">1</cx:pt>
          <cx:pt idx="19625">1</cx:pt>
          <cx:pt idx="19626">1</cx:pt>
          <cx:pt idx="19627">1</cx:pt>
          <cx:pt idx="19628">1</cx:pt>
          <cx:pt idx="19629">1</cx:pt>
          <cx:pt idx="19630">1</cx:pt>
          <cx:pt idx="19631">1</cx:pt>
          <cx:pt idx="19632">1</cx:pt>
          <cx:pt idx="19633">1</cx:pt>
          <cx:pt idx="19634">1</cx:pt>
          <cx:pt idx="19635">1</cx:pt>
          <cx:pt idx="19636">1</cx:pt>
          <cx:pt idx="19637">1</cx:pt>
          <cx:pt idx="19638">1</cx:pt>
          <cx:pt idx="19639">1</cx:pt>
          <cx:pt idx="19640">1</cx:pt>
          <cx:pt idx="19641">1</cx:pt>
          <cx:pt idx="19642">1</cx:pt>
          <cx:pt idx="19643">1</cx:pt>
          <cx:pt idx="19644">1</cx:pt>
          <cx:pt idx="19645">1</cx:pt>
          <cx:pt idx="19646">1</cx:pt>
          <cx:pt idx="19647">1</cx:pt>
          <cx:pt idx="19648">1</cx:pt>
          <cx:pt idx="19649">1</cx:pt>
          <cx:pt idx="19650">1</cx:pt>
          <cx:pt idx="19651">1</cx:pt>
          <cx:pt idx="19652">1</cx:pt>
          <cx:pt idx="19653">1</cx:pt>
          <cx:pt idx="19654">1</cx:pt>
          <cx:pt idx="19655">1</cx:pt>
          <cx:pt idx="19656">1</cx:pt>
          <cx:pt idx="19657">1</cx:pt>
          <cx:pt idx="19658">1</cx:pt>
          <cx:pt idx="19659">1</cx:pt>
          <cx:pt idx="19660">1</cx:pt>
          <cx:pt idx="19661">1</cx:pt>
          <cx:pt idx="19662">1</cx:pt>
          <cx:pt idx="19663">1</cx:pt>
          <cx:pt idx="19664">1</cx:pt>
          <cx:pt idx="19665">1</cx:pt>
          <cx:pt idx="19666">1</cx:pt>
          <cx:pt idx="19667">1</cx:pt>
          <cx:pt idx="19668">1</cx:pt>
          <cx:pt idx="19669">1</cx:pt>
          <cx:pt idx="19670">1</cx:pt>
          <cx:pt idx="19671">1</cx:pt>
          <cx:pt idx="19672">1</cx:pt>
          <cx:pt idx="19673">1</cx:pt>
          <cx:pt idx="19674">1</cx:pt>
          <cx:pt idx="19675">1</cx:pt>
          <cx:pt idx="19676">1</cx:pt>
          <cx:pt idx="19677">1</cx:pt>
          <cx:pt idx="19678">1</cx:pt>
          <cx:pt idx="19679">1</cx:pt>
          <cx:pt idx="19680">1</cx:pt>
          <cx:pt idx="19681">1</cx:pt>
          <cx:pt idx="19682">1</cx:pt>
          <cx:pt idx="19683">1</cx:pt>
          <cx:pt idx="19684">1</cx:pt>
          <cx:pt idx="19685">1</cx:pt>
          <cx:pt idx="19686">1</cx:pt>
          <cx:pt idx="19687">1</cx:pt>
          <cx:pt idx="19688">1</cx:pt>
          <cx:pt idx="19689">1</cx:pt>
          <cx:pt idx="19690">1</cx:pt>
          <cx:pt idx="19691">1</cx:pt>
          <cx:pt idx="19692">1</cx:pt>
          <cx:pt idx="19693">1</cx:pt>
          <cx:pt idx="19694">1</cx:pt>
          <cx:pt idx="19695">1</cx:pt>
          <cx:pt idx="19696">1</cx:pt>
          <cx:pt idx="19697">1</cx:pt>
          <cx:pt idx="19698">1</cx:pt>
          <cx:pt idx="19699">1</cx:pt>
          <cx:pt idx="19700">1</cx:pt>
          <cx:pt idx="19701">1</cx:pt>
          <cx:pt idx="19702">1</cx:pt>
          <cx:pt idx="19703">1</cx:pt>
          <cx:pt idx="19704">1</cx:pt>
          <cx:pt idx="19705">1</cx:pt>
          <cx:pt idx="19706">1</cx:pt>
          <cx:pt idx="19707">1</cx:pt>
          <cx:pt idx="19708">1</cx:pt>
          <cx:pt idx="19709">1</cx:pt>
          <cx:pt idx="19710">1</cx:pt>
          <cx:pt idx="19711">3</cx:pt>
          <cx:pt idx="19712">1</cx:pt>
          <cx:pt idx="19713">1</cx:pt>
          <cx:pt idx="19714">1</cx:pt>
          <cx:pt idx="19715">3</cx:pt>
          <cx:pt idx="19716">1</cx:pt>
          <cx:pt idx="19717">3</cx:pt>
          <cx:pt idx="19718">1</cx:pt>
          <cx:pt idx="19719">1</cx:pt>
          <cx:pt idx="19720">1</cx:pt>
          <cx:pt idx="19721">1</cx:pt>
          <cx:pt idx="19722">1</cx:pt>
          <cx:pt idx="19723">1</cx:pt>
          <cx:pt idx="19724">1</cx:pt>
          <cx:pt idx="19725">1</cx:pt>
          <cx:pt idx="19726">1</cx:pt>
          <cx:pt idx="19727">1</cx:pt>
          <cx:pt idx="19728">1</cx:pt>
          <cx:pt idx="19729">1</cx:pt>
          <cx:pt idx="19730">1</cx:pt>
          <cx:pt idx="19731">1</cx:pt>
          <cx:pt idx="19732">1</cx:pt>
          <cx:pt idx="19733">1</cx:pt>
          <cx:pt idx="19734">1</cx:pt>
          <cx:pt idx="19735">1</cx:pt>
          <cx:pt idx="19736">1</cx:pt>
          <cx:pt idx="19737">1</cx:pt>
          <cx:pt idx="19738">1</cx:pt>
          <cx:pt idx="19739">1</cx:pt>
          <cx:pt idx="19740">1</cx:pt>
          <cx:pt idx="19741">1</cx:pt>
          <cx:pt idx="19742">1</cx:pt>
          <cx:pt idx="19743">1</cx:pt>
          <cx:pt idx="19744">1</cx:pt>
          <cx:pt idx="19745">1</cx:pt>
          <cx:pt idx="19746">1</cx:pt>
          <cx:pt idx="19747">1</cx:pt>
          <cx:pt idx="19748">1</cx:pt>
          <cx:pt idx="19749">1</cx:pt>
          <cx:pt idx="19750">1</cx:pt>
          <cx:pt idx="19751">1</cx:pt>
          <cx:pt idx="19752">1</cx:pt>
          <cx:pt idx="19753">1</cx:pt>
          <cx:pt idx="19754">1</cx:pt>
          <cx:pt idx="19755">3</cx:pt>
          <cx:pt idx="19756">1</cx:pt>
          <cx:pt idx="19757">1</cx:pt>
          <cx:pt idx="19758">1</cx:pt>
          <cx:pt idx="19759">3</cx:pt>
          <cx:pt idx="19760">1</cx:pt>
          <cx:pt idx="19761">1</cx:pt>
          <cx:pt idx="19762">1</cx:pt>
          <cx:pt idx="19763">1</cx:pt>
          <cx:pt idx="19764">1</cx:pt>
          <cx:pt idx="19765">1</cx:pt>
          <cx:pt idx="19766">1</cx:pt>
          <cx:pt idx="19767">1</cx:pt>
          <cx:pt idx="19768">1</cx:pt>
          <cx:pt idx="19769">1</cx:pt>
          <cx:pt idx="19770">1</cx:pt>
          <cx:pt idx="19771">1</cx:pt>
          <cx:pt idx="19772">1</cx:pt>
          <cx:pt idx="19773">1</cx:pt>
          <cx:pt idx="19774">1</cx:pt>
          <cx:pt idx="19775">3</cx:pt>
          <cx:pt idx="19776">1</cx:pt>
          <cx:pt idx="19777">3</cx:pt>
          <cx:pt idx="19778">1</cx:pt>
          <cx:pt idx="19779">1</cx:pt>
          <cx:pt idx="19780">1</cx:pt>
          <cx:pt idx="19781">1</cx:pt>
          <cx:pt idx="19782">1</cx:pt>
          <cx:pt idx="19783">1</cx:pt>
          <cx:pt idx="19784">1</cx:pt>
          <cx:pt idx="19785">1</cx:pt>
          <cx:pt idx="19786">1</cx:pt>
          <cx:pt idx="19787">1</cx:pt>
          <cx:pt idx="19788">1</cx:pt>
          <cx:pt idx="19789">1</cx:pt>
          <cx:pt idx="19790">1</cx:pt>
          <cx:pt idx="19791">1</cx:pt>
          <cx:pt idx="19792">1</cx:pt>
          <cx:pt idx="19793">1</cx:pt>
          <cx:pt idx="19794">1</cx:pt>
          <cx:pt idx="19795">1</cx:pt>
          <cx:pt idx="19796">1</cx:pt>
          <cx:pt idx="19797">1</cx:pt>
          <cx:pt idx="19798">1</cx:pt>
          <cx:pt idx="19799">1</cx:pt>
          <cx:pt idx="19800">1</cx:pt>
          <cx:pt idx="19801">3</cx:pt>
          <cx:pt idx="19802">1</cx:pt>
          <cx:pt idx="19803">1</cx:pt>
          <cx:pt idx="19804">1</cx:pt>
          <cx:pt idx="19805">1</cx:pt>
          <cx:pt idx="19806">1</cx:pt>
          <cx:pt idx="19807">1</cx:pt>
          <cx:pt idx="19808">1</cx:pt>
          <cx:pt idx="19809">1</cx:pt>
          <cx:pt idx="19810">1</cx:pt>
          <cx:pt idx="19811">1</cx:pt>
          <cx:pt idx="19812">1</cx:pt>
          <cx:pt idx="19813">1</cx:pt>
          <cx:pt idx="19814">1</cx:pt>
          <cx:pt idx="19815">1</cx:pt>
          <cx:pt idx="19816">1</cx:pt>
          <cx:pt idx="19817">1</cx:pt>
          <cx:pt idx="19818">1</cx:pt>
          <cx:pt idx="19819">1</cx:pt>
          <cx:pt idx="19820">1</cx:pt>
          <cx:pt idx="19821">1</cx:pt>
          <cx:pt idx="19822">1</cx:pt>
          <cx:pt idx="19823">1</cx:pt>
          <cx:pt idx="19824">1</cx:pt>
          <cx:pt idx="19825">1</cx:pt>
          <cx:pt idx="19826">1</cx:pt>
          <cx:pt idx="19827">1</cx:pt>
          <cx:pt idx="19828">1</cx:pt>
          <cx:pt idx="19829">1</cx:pt>
          <cx:pt idx="19830">1</cx:pt>
          <cx:pt idx="19831">1</cx:pt>
          <cx:pt idx="19832">1</cx:pt>
          <cx:pt idx="19833">1</cx:pt>
          <cx:pt idx="19834">1</cx:pt>
          <cx:pt idx="19835">1</cx:pt>
          <cx:pt idx="19836">1</cx:pt>
          <cx:pt idx="19837">1</cx:pt>
          <cx:pt idx="19838">1</cx:pt>
          <cx:pt idx="19839">1</cx:pt>
          <cx:pt idx="19840">1</cx:pt>
          <cx:pt idx="19841">1</cx:pt>
          <cx:pt idx="19842">1</cx:pt>
          <cx:pt idx="19843">1</cx:pt>
          <cx:pt idx="19844">1</cx:pt>
          <cx:pt idx="19845">1</cx:pt>
          <cx:pt idx="19846">1</cx:pt>
          <cx:pt idx="19847">1</cx:pt>
          <cx:pt idx="19848">1</cx:pt>
          <cx:pt idx="19849">1</cx:pt>
          <cx:pt idx="19850">1</cx:pt>
          <cx:pt idx="19851">3</cx:pt>
          <cx:pt idx="19852">1</cx:pt>
          <cx:pt idx="19853">1</cx:pt>
          <cx:pt idx="19854">1</cx:pt>
          <cx:pt idx="19855">1</cx:pt>
          <cx:pt idx="19856">1</cx:pt>
          <cx:pt idx="19857">1</cx:pt>
          <cx:pt idx="19858">1</cx:pt>
          <cx:pt idx="19859">1</cx:pt>
          <cx:pt idx="19860">1</cx:pt>
          <cx:pt idx="19861">1</cx:pt>
          <cx:pt idx="19862">1</cx:pt>
          <cx:pt idx="19863">1</cx:pt>
          <cx:pt idx="19864">1</cx:pt>
          <cx:pt idx="19865">1</cx:pt>
          <cx:pt idx="19866">1</cx:pt>
          <cx:pt idx="19867">1</cx:pt>
          <cx:pt idx="19868">1</cx:pt>
          <cx:pt idx="19869">1</cx:pt>
          <cx:pt idx="19870">1</cx:pt>
          <cx:pt idx="19871">1</cx:pt>
          <cx:pt idx="19872">1</cx:pt>
          <cx:pt idx="19873">1</cx:pt>
          <cx:pt idx="19874">1</cx:pt>
          <cx:pt idx="19875">1</cx:pt>
          <cx:pt idx="19876">1</cx:pt>
          <cx:pt idx="19877">1</cx:pt>
          <cx:pt idx="19878">1</cx:pt>
          <cx:pt idx="19879">1</cx:pt>
          <cx:pt idx="19880">1</cx:pt>
          <cx:pt idx="19881">1</cx:pt>
          <cx:pt idx="19882">1</cx:pt>
          <cx:pt idx="19883">1</cx:pt>
          <cx:pt idx="19884">1</cx:pt>
          <cx:pt idx="19885">1</cx:pt>
          <cx:pt idx="19886">1</cx:pt>
          <cx:pt idx="19887">1</cx:pt>
          <cx:pt idx="19888">1</cx:pt>
          <cx:pt idx="19889">3</cx:pt>
          <cx:pt idx="19890">1</cx:pt>
          <cx:pt idx="19891">1</cx:pt>
          <cx:pt idx="19892">1</cx:pt>
          <cx:pt idx="19893">1</cx:pt>
          <cx:pt idx="19894">1</cx:pt>
          <cx:pt idx="19895">1</cx:pt>
          <cx:pt idx="19896">1</cx:pt>
          <cx:pt idx="19897">1</cx:pt>
          <cx:pt idx="19898">1</cx:pt>
          <cx:pt idx="19899">1</cx:pt>
          <cx:pt idx="19900">1</cx:pt>
          <cx:pt idx="19901">1</cx:pt>
          <cx:pt idx="19902">1</cx:pt>
          <cx:pt idx="19903">1</cx:pt>
          <cx:pt idx="19904">1</cx:pt>
          <cx:pt idx="19905">1</cx:pt>
          <cx:pt idx="19906">1</cx:pt>
          <cx:pt idx="19907">1</cx:pt>
          <cx:pt idx="19908">1</cx:pt>
          <cx:pt idx="19909">1</cx:pt>
          <cx:pt idx="19910">1</cx:pt>
          <cx:pt idx="19911">1</cx:pt>
          <cx:pt idx="19912">1</cx:pt>
          <cx:pt idx="19913">1</cx:pt>
          <cx:pt idx="19914">1</cx:pt>
          <cx:pt idx="19915">1</cx:pt>
          <cx:pt idx="19916">1</cx:pt>
          <cx:pt idx="19917">1</cx:pt>
          <cx:pt idx="19918">1</cx:pt>
          <cx:pt idx="19919">1</cx:pt>
          <cx:pt idx="19920">1</cx:pt>
          <cx:pt idx="19921">1</cx:pt>
          <cx:pt idx="19922">1</cx:pt>
          <cx:pt idx="19923">1</cx:pt>
          <cx:pt idx="19924">1</cx:pt>
          <cx:pt idx="19925">1</cx:pt>
          <cx:pt idx="19926">1</cx:pt>
          <cx:pt idx="19927">1</cx:pt>
          <cx:pt idx="19928">1</cx:pt>
          <cx:pt idx="19929">1</cx:pt>
          <cx:pt idx="19930">1</cx:pt>
          <cx:pt idx="19931">1</cx:pt>
          <cx:pt idx="19932">1</cx:pt>
          <cx:pt idx="19933">1</cx:pt>
          <cx:pt idx="19934">1</cx:pt>
          <cx:pt idx="19935">1</cx:pt>
          <cx:pt idx="19936">1</cx:pt>
          <cx:pt idx="19937">1</cx:pt>
          <cx:pt idx="19938">1</cx:pt>
          <cx:pt idx="19939">1</cx:pt>
          <cx:pt idx="19940">1</cx:pt>
          <cx:pt idx="19941">1</cx:pt>
          <cx:pt idx="19942">1</cx:pt>
          <cx:pt idx="19943">1</cx:pt>
          <cx:pt idx="19944">1</cx:pt>
          <cx:pt idx="19945">1</cx:pt>
          <cx:pt idx="19946">1</cx:pt>
          <cx:pt idx="19947">1</cx:pt>
          <cx:pt idx="19948">1</cx:pt>
          <cx:pt idx="19949">1</cx:pt>
          <cx:pt idx="19950">1</cx:pt>
          <cx:pt idx="19951">1</cx:pt>
          <cx:pt idx="19952">1</cx:pt>
          <cx:pt idx="19953">1</cx:pt>
          <cx:pt idx="19954">1</cx:pt>
          <cx:pt idx="19955">1</cx:pt>
          <cx:pt idx="19956">1</cx:pt>
          <cx:pt idx="19957">1</cx:pt>
          <cx:pt idx="19958">1</cx:pt>
          <cx:pt idx="19959">1</cx:pt>
          <cx:pt idx="19960">1</cx:pt>
          <cx:pt idx="19961">1</cx:pt>
          <cx:pt idx="19962">1</cx:pt>
          <cx:pt idx="19963">1</cx:pt>
          <cx:pt idx="19964">1</cx:pt>
          <cx:pt idx="19965">1</cx:pt>
          <cx:pt idx="19966">1</cx:pt>
          <cx:pt idx="19967">1</cx:pt>
          <cx:pt idx="19968">1</cx:pt>
          <cx:pt idx="19969">1</cx:pt>
          <cx:pt idx="19970">1</cx:pt>
          <cx:pt idx="19971">1</cx:pt>
          <cx:pt idx="19972">1</cx:pt>
          <cx:pt idx="19973">1</cx:pt>
          <cx:pt idx="19974">1</cx:pt>
          <cx:pt idx="19975">1</cx:pt>
          <cx:pt idx="19976">1</cx:pt>
          <cx:pt idx="19977">1</cx:pt>
          <cx:pt idx="19978">1</cx:pt>
          <cx:pt idx="19979">3</cx:pt>
          <cx:pt idx="19980">1</cx:pt>
          <cx:pt idx="19981">1</cx:pt>
          <cx:pt idx="19982">1</cx:pt>
          <cx:pt idx="19983">1</cx:pt>
          <cx:pt idx="19984">1</cx:pt>
          <cx:pt idx="19985">1</cx:pt>
          <cx:pt idx="19986">1</cx:pt>
          <cx:pt idx="19987">1</cx:pt>
          <cx:pt idx="19988">1</cx:pt>
          <cx:pt idx="19989">1</cx:pt>
          <cx:pt idx="19990">1</cx:pt>
          <cx:pt idx="19991">1</cx:pt>
          <cx:pt idx="19992">1</cx:pt>
          <cx:pt idx="19993">1</cx:pt>
          <cx:pt idx="19994">1</cx:pt>
          <cx:pt idx="19995">1</cx:pt>
          <cx:pt idx="19996">1</cx:pt>
          <cx:pt idx="19997">1</cx:pt>
          <cx:pt idx="19998">1</cx:pt>
          <cx:pt idx="19999">1</cx:pt>
          <cx:pt idx="20000">1</cx:pt>
          <cx:pt idx="20001">1</cx:pt>
          <cx:pt idx="20002">1</cx:pt>
          <cx:pt idx="20003">1</cx:pt>
          <cx:pt idx="20004">1</cx:pt>
          <cx:pt idx="20005">1</cx:pt>
          <cx:pt idx="20006">1</cx:pt>
          <cx:pt idx="20007">1</cx:pt>
          <cx:pt idx="20008">1</cx:pt>
          <cx:pt idx="20009">1</cx:pt>
          <cx:pt idx="20010">1</cx:pt>
          <cx:pt idx="20011">1</cx:pt>
          <cx:pt idx="20012">1</cx:pt>
          <cx:pt idx="20013">1</cx:pt>
          <cx:pt idx="20014">1</cx:pt>
          <cx:pt idx="20015">1</cx:pt>
          <cx:pt idx="20016">1</cx:pt>
          <cx:pt idx="20017">1</cx:pt>
          <cx:pt idx="20018">1</cx:pt>
          <cx:pt idx="20019">1</cx:pt>
          <cx:pt idx="20020">1</cx:pt>
          <cx:pt idx="20021">1</cx:pt>
          <cx:pt idx="20022">1</cx:pt>
          <cx:pt idx="20023">1</cx:pt>
          <cx:pt idx="20024">1</cx:pt>
          <cx:pt idx="20025">1</cx:pt>
          <cx:pt idx="20026">1</cx:pt>
          <cx:pt idx="20027">1</cx:pt>
          <cx:pt idx="20028">1</cx:pt>
          <cx:pt idx="20029">1</cx:pt>
          <cx:pt idx="20030">1</cx:pt>
          <cx:pt idx="20031">1</cx:pt>
          <cx:pt idx="20032">1</cx:pt>
          <cx:pt idx="20033">1</cx:pt>
          <cx:pt idx="20034">1</cx:pt>
          <cx:pt idx="20035">1</cx:pt>
          <cx:pt idx="20036">1</cx:pt>
          <cx:pt idx="20037">1</cx:pt>
          <cx:pt idx="20038">1</cx:pt>
          <cx:pt idx="20039">1</cx:pt>
          <cx:pt idx="20040">3</cx:pt>
          <cx:pt idx="20041">1</cx:pt>
          <cx:pt idx="20042">1</cx:pt>
          <cx:pt idx="20043">1</cx:pt>
          <cx:pt idx="20044">1</cx:pt>
          <cx:pt idx="20045">1</cx:pt>
          <cx:pt idx="20046">1</cx:pt>
          <cx:pt idx="20047">1</cx:pt>
          <cx:pt idx="20048">1</cx:pt>
          <cx:pt idx="20049">1</cx:pt>
          <cx:pt idx="20050">1</cx:pt>
          <cx:pt idx="20051">3</cx:pt>
          <cx:pt idx="20052">1</cx:pt>
          <cx:pt idx="20053">1</cx:pt>
          <cx:pt idx="20054">1</cx:pt>
          <cx:pt idx="20055">1</cx:pt>
          <cx:pt idx="20056">1</cx:pt>
          <cx:pt idx="20057">1</cx:pt>
          <cx:pt idx="20058">1</cx:pt>
          <cx:pt idx="20059">3</cx:pt>
          <cx:pt idx="20060">1</cx:pt>
          <cx:pt idx="20061">1</cx:pt>
          <cx:pt idx="20062">1</cx:pt>
          <cx:pt idx="20063">1</cx:pt>
          <cx:pt idx="20064">1</cx:pt>
          <cx:pt idx="20065">1</cx:pt>
          <cx:pt idx="20066">1</cx:pt>
          <cx:pt idx="20067">1</cx:pt>
          <cx:pt idx="20068">1</cx:pt>
          <cx:pt idx="20069">1</cx:pt>
          <cx:pt idx="20070">1</cx:pt>
          <cx:pt idx="20071">1</cx:pt>
          <cx:pt idx="20072">1</cx:pt>
          <cx:pt idx="20073">1</cx:pt>
          <cx:pt idx="20074">1</cx:pt>
          <cx:pt idx="20075">1</cx:pt>
          <cx:pt idx="20076">1</cx:pt>
          <cx:pt idx="20077">1</cx:pt>
          <cx:pt idx="20078">1</cx:pt>
          <cx:pt idx="20079">1</cx:pt>
          <cx:pt idx="20080">1</cx:pt>
          <cx:pt idx="20081">1</cx:pt>
          <cx:pt idx="20082">1</cx:pt>
          <cx:pt idx="20083">1</cx:pt>
          <cx:pt idx="20084">3</cx:pt>
          <cx:pt idx="20085">1</cx:pt>
          <cx:pt idx="20086">1</cx:pt>
          <cx:pt idx="20087">1</cx:pt>
          <cx:pt idx="20088">1</cx:pt>
          <cx:pt idx="20089">1</cx:pt>
          <cx:pt idx="20090">1</cx:pt>
          <cx:pt idx="20091">1</cx:pt>
          <cx:pt idx="20092">1</cx:pt>
          <cx:pt idx="20093">1</cx:pt>
          <cx:pt idx="20094">1</cx:pt>
          <cx:pt idx="20095">1</cx:pt>
          <cx:pt idx="20096">1</cx:pt>
          <cx:pt idx="20097">1</cx:pt>
          <cx:pt idx="20098">1</cx:pt>
          <cx:pt idx="20099">1</cx:pt>
          <cx:pt idx="20100">1</cx:pt>
          <cx:pt idx="20101">1</cx:pt>
          <cx:pt idx="20102">1</cx:pt>
          <cx:pt idx="20103">1</cx:pt>
          <cx:pt idx="20104">1</cx:pt>
          <cx:pt idx="20105">1</cx:pt>
          <cx:pt idx="20106">1</cx:pt>
          <cx:pt idx="20107">3</cx:pt>
          <cx:pt idx="20108">1</cx:pt>
          <cx:pt idx="20109">1</cx:pt>
          <cx:pt idx="20110">1</cx:pt>
          <cx:pt idx="20111">1</cx:pt>
          <cx:pt idx="20112">1</cx:pt>
          <cx:pt idx="20113">1</cx:pt>
          <cx:pt idx="20114">1</cx:pt>
          <cx:pt idx="20115">1</cx:pt>
          <cx:pt idx="20116">1</cx:pt>
          <cx:pt idx="20117">1</cx:pt>
          <cx:pt idx="20118">1</cx:pt>
          <cx:pt idx="20119">1</cx:pt>
          <cx:pt idx="20120">1</cx:pt>
          <cx:pt idx="20121">1</cx:pt>
          <cx:pt idx="20122">1</cx:pt>
          <cx:pt idx="20123">1</cx:pt>
          <cx:pt idx="20124">1</cx:pt>
          <cx:pt idx="20125">1</cx:pt>
          <cx:pt idx="20126">1</cx:pt>
          <cx:pt idx="20127">1</cx:pt>
          <cx:pt idx="20128">1</cx:pt>
          <cx:pt idx="20129">1</cx:pt>
          <cx:pt idx="20130">1</cx:pt>
          <cx:pt idx="20131">1</cx:pt>
          <cx:pt idx="20132">1</cx:pt>
          <cx:pt idx="20133">1</cx:pt>
          <cx:pt idx="20134">1</cx:pt>
          <cx:pt idx="20135">1</cx:pt>
          <cx:pt idx="20136">1</cx:pt>
          <cx:pt idx="20137">1</cx:pt>
          <cx:pt idx="20138">1</cx:pt>
          <cx:pt idx="20139">1</cx:pt>
          <cx:pt idx="20140">1</cx:pt>
          <cx:pt idx="20141">1</cx:pt>
          <cx:pt idx="20142">1</cx:pt>
          <cx:pt idx="20143">1</cx:pt>
          <cx:pt idx="20144">1</cx:pt>
          <cx:pt idx="20145">1</cx:pt>
          <cx:pt idx="20146">1</cx:pt>
          <cx:pt idx="20147">1</cx:pt>
          <cx:pt idx="20148">1</cx:pt>
          <cx:pt idx="20149">1</cx:pt>
          <cx:pt idx="20150">1</cx:pt>
          <cx:pt idx="20151">1</cx:pt>
          <cx:pt idx="20152">1</cx:pt>
          <cx:pt idx="20153">1</cx:pt>
          <cx:pt idx="20154">1</cx:pt>
          <cx:pt idx="20155">1</cx:pt>
          <cx:pt idx="20156">1</cx:pt>
          <cx:pt idx="20157">1</cx:pt>
          <cx:pt idx="20158">1</cx:pt>
          <cx:pt idx="20159">1</cx:pt>
          <cx:pt idx="20160">1</cx:pt>
          <cx:pt idx="20161">1</cx:pt>
          <cx:pt idx="20162">1</cx:pt>
          <cx:pt idx="20163">1</cx:pt>
          <cx:pt idx="20164">1</cx:pt>
          <cx:pt idx="20165">1</cx:pt>
          <cx:pt idx="20166">1</cx:pt>
          <cx:pt idx="20167">1</cx:pt>
          <cx:pt idx="20168">1</cx:pt>
          <cx:pt idx="20169">1</cx:pt>
          <cx:pt idx="20170">1</cx:pt>
          <cx:pt idx="20171">1</cx:pt>
          <cx:pt idx="20172">1</cx:pt>
          <cx:pt idx="20173">1</cx:pt>
          <cx:pt idx="20174">1</cx:pt>
          <cx:pt idx="20175">1</cx:pt>
          <cx:pt idx="20176">1</cx:pt>
          <cx:pt idx="20177">1</cx:pt>
          <cx:pt idx="20178">1</cx:pt>
          <cx:pt idx="20179">1</cx:pt>
          <cx:pt idx="20180">1</cx:pt>
          <cx:pt idx="20181">1</cx:pt>
          <cx:pt idx="20182">3</cx:pt>
          <cx:pt idx="20183">1</cx:pt>
          <cx:pt idx="20184">1</cx:pt>
          <cx:pt idx="20185">1</cx:pt>
          <cx:pt idx="20186">1</cx:pt>
          <cx:pt idx="20187">1</cx:pt>
          <cx:pt idx="20188">1</cx:pt>
          <cx:pt idx="20189">1</cx:pt>
          <cx:pt idx="20190">1</cx:pt>
          <cx:pt idx="20191">1</cx:pt>
          <cx:pt idx="20192">1</cx:pt>
          <cx:pt idx="20193">1</cx:pt>
          <cx:pt idx="20194">1</cx:pt>
          <cx:pt idx="20195">1</cx:pt>
          <cx:pt idx="20196">1</cx:pt>
          <cx:pt idx="20197">3</cx:pt>
          <cx:pt idx="20198">1</cx:pt>
          <cx:pt idx="20199">1</cx:pt>
          <cx:pt idx="20200">1</cx:pt>
          <cx:pt idx="20201">1</cx:pt>
          <cx:pt idx="20202">1</cx:pt>
          <cx:pt idx="20203">1</cx:pt>
          <cx:pt idx="20204">1</cx:pt>
          <cx:pt idx="20205">1</cx:pt>
          <cx:pt idx="20206">1</cx:pt>
          <cx:pt idx="20207">1</cx:pt>
          <cx:pt idx="20208">1</cx:pt>
          <cx:pt idx="20209">1</cx:pt>
          <cx:pt idx="20210">1</cx:pt>
          <cx:pt idx="20211">1</cx:pt>
          <cx:pt idx="20212">1</cx:pt>
          <cx:pt idx="20213">1</cx:pt>
          <cx:pt idx="20214">1</cx:pt>
          <cx:pt idx="20215">1</cx:pt>
          <cx:pt idx="20216">1</cx:pt>
          <cx:pt idx="20217">1</cx:pt>
          <cx:pt idx="20218">1</cx:pt>
          <cx:pt idx="20219">1</cx:pt>
          <cx:pt idx="20220">1</cx:pt>
          <cx:pt idx="20221">1</cx:pt>
          <cx:pt idx="20222">1</cx:pt>
          <cx:pt idx="20223">1</cx:pt>
          <cx:pt idx="20224">1</cx:pt>
          <cx:pt idx="20225">1</cx:pt>
          <cx:pt idx="20226">1</cx:pt>
          <cx:pt idx="20227">1</cx:pt>
          <cx:pt idx="20228">1</cx:pt>
          <cx:pt idx="20229">1</cx:pt>
          <cx:pt idx="20230">1</cx:pt>
          <cx:pt idx="20231">1</cx:pt>
          <cx:pt idx="20232">1</cx:pt>
          <cx:pt idx="20233">1</cx:pt>
          <cx:pt idx="20234">1</cx:pt>
          <cx:pt idx="20235">1</cx:pt>
          <cx:pt idx="20236">1</cx:pt>
          <cx:pt idx="20237">1</cx:pt>
          <cx:pt idx="20238">1</cx:pt>
          <cx:pt idx="20239">1</cx:pt>
          <cx:pt idx="20240">1</cx:pt>
          <cx:pt idx="20241">1</cx:pt>
          <cx:pt idx="20242">1</cx:pt>
          <cx:pt idx="20243">1</cx:pt>
          <cx:pt idx="20244">1</cx:pt>
          <cx:pt idx="20245">1</cx:pt>
          <cx:pt idx="20246">1</cx:pt>
          <cx:pt idx="20247">1</cx:pt>
          <cx:pt idx="20248">1</cx:pt>
          <cx:pt idx="20249">1</cx:pt>
          <cx:pt idx="20250">1</cx:pt>
          <cx:pt idx="20251">1</cx:pt>
          <cx:pt idx="20252">1</cx:pt>
          <cx:pt idx="20253">1</cx:pt>
          <cx:pt idx="20254">1</cx:pt>
          <cx:pt idx="20255">1</cx:pt>
          <cx:pt idx="20256">1</cx:pt>
          <cx:pt idx="20257">1</cx:pt>
          <cx:pt idx="20258">1</cx:pt>
          <cx:pt idx="20259">1</cx:pt>
          <cx:pt idx="20260">1</cx:pt>
          <cx:pt idx="20261">3</cx:pt>
          <cx:pt idx="20262">1</cx:pt>
          <cx:pt idx="20263">1</cx:pt>
          <cx:pt idx="20264">1</cx:pt>
          <cx:pt idx="20265">1</cx:pt>
          <cx:pt idx="20266">3</cx:pt>
          <cx:pt idx="20267">1</cx:pt>
          <cx:pt idx="20268">1</cx:pt>
          <cx:pt idx="20269">1</cx:pt>
          <cx:pt idx="20270">1</cx:pt>
          <cx:pt idx="20271">1</cx:pt>
          <cx:pt idx="20272">1</cx:pt>
          <cx:pt idx="20273">1</cx:pt>
          <cx:pt idx="20274">1</cx:pt>
          <cx:pt idx="20275">3</cx:pt>
          <cx:pt idx="20276">1</cx:pt>
          <cx:pt idx="20277">1</cx:pt>
          <cx:pt idx="20278">1</cx:pt>
          <cx:pt idx="20279">1</cx:pt>
          <cx:pt idx="20280">1</cx:pt>
          <cx:pt idx="20281">1</cx:pt>
          <cx:pt idx="20282">1</cx:pt>
          <cx:pt idx="20283">1</cx:pt>
          <cx:pt idx="20284">1</cx:pt>
          <cx:pt idx="20285">1</cx:pt>
          <cx:pt idx="20286">3</cx:pt>
          <cx:pt idx="20287">1</cx:pt>
          <cx:pt idx="20288">1</cx:pt>
          <cx:pt idx="20289">1</cx:pt>
          <cx:pt idx="20290">1</cx:pt>
          <cx:pt idx="20291">1</cx:pt>
          <cx:pt idx="20292">1</cx:pt>
          <cx:pt idx="20293">1</cx:pt>
          <cx:pt idx="20294">1</cx:pt>
          <cx:pt idx="20295">1</cx:pt>
          <cx:pt idx="20296">1</cx:pt>
          <cx:pt idx="20297">1</cx:pt>
          <cx:pt idx="20298">1</cx:pt>
          <cx:pt idx="20299">1</cx:pt>
          <cx:pt idx="20300">1</cx:pt>
          <cx:pt idx="20301">1</cx:pt>
          <cx:pt idx="20302">1</cx:pt>
          <cx:pt idx="20303">1</cx:pt>
          <cx:pt idx="20304">1</cx:pt>
          <cx:pt idx="20305">1</cx:pt>
          <cx:pt idx="20306">1</cx:pt>
          <cx:pt idx="20307">1</cx:pt>
          <cx:pt idx="20308">1</cx:pt>
          <cx:pt idx="20309">1</cx:pt>
          <cx:pt idx="20310">1</cx:pt>
          <cx:pt idx="20311">1</cx:pt>
          <cx:pt idx="20312">3</cx:pt>
          <cx:pt idx="20313">1</cx:pt>
          <cx:pt idx="20314">1</cx:pt>
          <cx:pt idx="20315">1</cx:pt>
          <cx:pt idx="20316">1</cx:pt>
          <cx:pt idx="20317">1</cx:pt>
          <cx:pt idx="20318">1</cx:pt>
          <cx:pt idx="20319">1</cx:pt>
          <cx:pt idx="20320">1</cx:pt>
          <cx:pt idx="20321">1</cx:pt>
          <cx:pt idx="20322">1</cx:pt>
          <cx:pt idx="20323">1</cx:pt>
          <cx:pt idx="20324">1</cx:pt>
          <cx:pt idx="20325">1</cx:pt>
          <cx:pt idx="20326">1</cx:pt>
          <cx:pt idx="20327">1</cx:pt>
          <cx:pt idx="20328">1</cx:pt>
          <cx:pt idx="20329">1</cx:pt>
          <cx:pt idx="20330">1</cx:pt>
          <cx:pt idx="20331">1</cx:pt>
          <cx:pt idx="20332">1</cx:pt>
          <cx:pt idx="20333">1</cx:pt>
          <cx:pt idx="20334">1</cx:pt>
          <cx:pt idx="20335">1</cx:pt>
          <cx:pt idx="20336">1</cx:pt>
          <cx:pt idx="20337">1</cx:pt>
          <cx:pt idx="20338">1</cx:pt>
          <cx:pt idx="20339">1</cx:pt>
          <cx:pt idx="20340">1</cx:pt>
          <cx:pt idx="20341">1</cx:pt>
          <cx:pt idx="20342">1</cx:pt>
          <cx:pt idx="20343">1</cx:pt>
          <cx:pt idx="20344">1</cx:pt>
          <cx:pt idx="20345">1</cx:pt>
          <cx:pt idx="20346">1</cx:pt>
          <cx:pt idx="20347">1</cx:pt>
          <cx:pt idx="20348">1</cx:pt>
          <cx:pt idx="20349">1</cx:pt>
          <cx:pt idx="20350">1</cx:pt>
          <cx:pt idx="20351">1</cx:pt>
          <cx:pt idx="20352">1</cx:pt>
          <cx:pt idx="20353">1</cx:pt>
          <cx:pt idx="20354">1</cx:pt>
          <cx:pt idx="20355">1</cx:pt>
          <cx:pt idx="20356">1</cx:pt>
          <cx:pt idx="20357">1</cx:pt>
          <cx:pt idx="20358">1</cx:pt>
          <cx:pt idx="20359">1</cx:pt>
          <cx:pt idx="20360">1</cx:pt>
          <cx:pt idx="20361">1</cx:pt>
          <cx:pt idx="20362">1</cx:pt>
          <cx:pt idx="20363">1</cx:pt>
          <cx:pt idx="20364">1</cx:pt>
          <cx:pt idx="20365">1</cx:pt>
          <cx:pt idx="20366">1</cx:pt>
          <cx:pt idx="20367">1</cx:pt>
          <cx:pt idx="20368">1</cx:pt>
          <cx:pt idx="20369">1</cx:pt>
          <cx:pt idx="20370">1</cx:pt>
          <cx:pt idx="20371">1</cx:pt>
          <cx:pt idx="20372">1</cx:pt>
          <cx:pt idx="20373">1</cx:pt>
          <cx:pt idx="20374">1</cx:pt>
          <cx:pt idx="20375">1</cx:pt>
          <cx:pt idx="20376">1</cx:pt>
          <cx:pt idx="20377">1</cx:pt>
          <cx:pt idx="20378">3</cx:pt>
          <cx:pt idx="20379">1</cx:pt>
          <cx:pt idx="20380">1</cx:pt>
          <cx:pt idx="20381">1</cx:pt>
          <cx:pt idx="20382">1</cx:pt>
          <cx:pt idx="20383">1</cx:pt>
          <cx:pt idx="20384">1</cx:pt>
          <cx:pt idx="20385">1</cx:pt>
          <cx:pt idx="20386">1</cx:pt>
          <cx:pt idx="20387">1</cx:pt>
          <cx:pt idx="20388">1</cx:pt>
          <cx:pt idx="20389">1</cx:pt>
          <cx:pt idx="20390">1</cx:pt>
          <cx:pt idx="20391">1</cx:pt>
          <cx:pt idx="20392">1</cx:pt>
          <cx:pt idx="20393">1</cx:pt>
          <cx:pt idx="20394">1</cx:pt>
          <cx:pt idx="20395">1</cx:pt>
          <cx:pt idx="20396">1</cx:pt>
          <cx:pt idx="20397">1</cx:pt>
          <cx:pt idx="20398">1</cx:pt>
          <cx:pt idx="20399">1</cx:pt>
          <cx:pt idx="20400">1</cx:pt>
          <cx:pt idx="20401">1</cx:pt>
          <cx:pt idx="20402">1</cx:pt>
          <cx:pt idx="20403">1</cx:pt>
          <cx:pt idx="20404">1</cx:pt>
          <cx:pt idx="20405">1</cx:pt>
          <cx:pt idx="20406">1</cx:pt>
          <cx:pt idx="20407">1</cx:pt>
          <cx:pt idx="20408">1</cx:pt>
          <cx:pt idx="20409">1</cx:pt>
          <cx:pt idx="20410">1</cx:pt>
          <cx:pt idx="20411">1</cx:pt>
          <cx:pt idx="20412">1</cx:pt>
          <cx:pt idx="20413">1</cx:pt>
          <cx:pt idx="20414">1</cx:pt>
          <cx:pt idx="20415">1</cx:pt>
          <cx:pt idx="20416">1</cx:pt>
          <cx:pt idx="20417">1</cx:pt>
          <cx:pt idx="20418">1</cx:pt>
          <cx:pt idx="20419">1</cx:pt>
          <cx:pt idx="20420">1</cx:pt>
          <cx:pt idx="20421">1</cx:pt>
          <cx:pt idx="20422">1</cx:pt>
          <cx:pt idx="20423">1</cx:pt>
          <cx:pt idx="20424">1</cx:pt>
          <cx:pt idx="20425">1</cx:pt>
          <cx:pt idx="20426">1</cx:pt>
          <cx:pt idx="20427">1</cx:pt>
          <cx:pt idx="20428">1</cx:pt>
          <cx:pt idx="20429">1</cx:pt>
          <cx:pt idx="20430">1</cx:pt>
          <cx:pt idx="20431">3</cx:pt>
          <cx:pt idx="20432">1</cx:pt>
          <cx:pt idx="20433">1</cx:pt>
          <cx:pt idx="20434">1</cx:pt>
          <cx:pt idx="20435">1</cx:pt>
          <cx:pt idx="20436">1</cx:pt>
          <cx:pt idx="20437">1</cx:pt>
          <cx:pt idx="20438">1</cx:pt>
          <cx:pt idx="20439">1</cx:pt>
          <cx:pt idx="20440">1</cx:pt>
          <cx:pt idx="20441">1</cx:pt>
          <cx:pt idx="20442">1</cx:pt>
          <cx:pt idx="20443">1</cx:pt>
          <cx:pt idx="20444">1</cx:pt>
          <cx:pt idx="20445">1</cx:pt>
          <cx:pt idx="20446">1</cx:pt>
          <cx:pt idx="20447">1</cx:pt>
          <cx:pt idx="20448">1</cx:pt>
          <cx:pt idx="20449">1</cx:pt>
          <cx:pt idx="20450">1</cx:pt>
          <cx:pt idx="20451">1</cx:pt>
          <cx:pt idx="20452">1</cx:pt>
          <cx:pt idx="20453">1</cx:pt>
          <cx:pt idx="20454">1</cx:pt>
          <cx:pt idx="20455">1</cx:pt>
          <cx:pt idx="20456">1</cx:pt>
          <cx:pt idx="20457">1</cx:pt>
          <cx:pt idx="20458">1</cx:pt>
          <cx:pt idx="20459">1</cx:pt>
          <cx:pt idx="20460">1</cx:pt>
          <cx:pt idx="20461">1</cx:pt>
          <cx:pt idx="20462">1</cx:pt>
          <cx:pt idx="20463">1</cx:pt>
          <cx:pt idx="20464">1</cx:pt>
          <cx:pt idx="20465">1</cx:pt>
          <cx:pt idx="20466">1</cx:pt>
          <cx:pt idx="20467">1</cx:pt>
          <cx:pt idx="20468">1</cx:pt>
          <cx:pt idx="20469">1</cx:pt>
          <cx:pt idx="20470">1</cx:pt>
          <cx:pt idx="20471">1</cx:pt>
          <cx:pt idx="20472">1</cx:pt>
          <cx:pt idx="20473">1</cx:pt>
          <cx:pt idx="20474">1</cx:pt>
          <cx:pt idx="20475">1</cx:pt>
          <cx:pt idx="20476">1</cx:pt>
          <cx:pt idx="20477">1</cx:pt>
          <cx:pt idx="20478">1</cx:pt>
          <cx:pt idx="20479">1</cx:pt>
          <cx:pt idx="20480">1</cx:pt>
          <cx:pt idx="20481">1</cx:pt>
          <cx:pt idx="20482">1</cx:pt>
          <cx:pt idx="20483">1</cx:pt>
          <cx:pt idx="20484">1</cx:pt>
          <cx:pt idx="20485">1</cx:pt>
          <cx:pt idx="20486">1</cx:pt>
          <cx:pt idx="20487">1</cx:pt>
          <cx:pt idx="20488">1</cx:pt>
          <cx:pt idx="20489">1</cx:pt>
          <cx:pt idx="20490">1</cx:pt>
          <cx:pt idx="20491">1</cx:pt>
          <cx:pt idx="20492">1</cx:pt>
          <cx:pt idx="20493">1</cx:pt>
          <cx:pt idx="20494">1</cx:pt>
          <cx:pt idx="20495">1</cx:pt>
          <cx:pt idx="20496">1</cx:pt>
          <cx:pt idx="20497">1</cx:pt>
          <cx:pt idx="20498">1</cx:pt>
          <cx:pt idx="20499">1</cx:pt>
          <cx:pt idx="20500">1</cx:pt>
          <cx:pt idx="20501">1</cx:pt>
          <cx:pt idx="20502">1</cx:pt>
          <cx:pt idx="20503">1</cx:pt>
          <cx:pt idx="20504">1</cx:pt>
          <cx:pt idx="20505">1</cx:pt>
          <cx:pt idx="20506">1</cx:pt>
          <cx:pt idx="20507">1</cx:pt>
          <cx:pt idx="20508">1</cx:pt>
          <cx:pt idx="20509">1</cx:pt>
          <cx:pt idx="20510">1</cx:pt>
          <cx:pt idx="20511">1</cx:pt>
          <cx:pt idx="20512">1</cx:pt>
          <cx:pt idx="20513">1</cx:pt>
          <cx:pt idx="20514">1</cx:pt>
          <cx:pt idx="20515">1</cx:pt>
          <cx:pt idx="20516">1</cx:pt>
          <cx:pt idx="20517">1</cx:pt>
          <cx:pt idx="20518">1</cx:pt>
          <cx:pt idx="20519">1</cx:pt>
          <cx:pt idx="20520">1</cx:pt>
          <cx:pt idx="20521">1</cx:pt>
          <cx:pt idx="20522">1</cx:pt>
          <cx:pt idx="20523">1</cx:pt>
          <cx:pt idx="20524">3</cx:pt>
          <cx:pt idx="20525">1</cx:pt>
          <cx:pt idx="20526">1</cx:pt>
          <cx:pt idx="20527">1</cx:pt>
          <cx:pt idx="20528">1</cx:pt>
          <cx:pt idx="20529">1</cx:pt>
          <cx:pt idx="20530">1</cx:pt>
          <cx:pt idx="20531">1</cx:pt>
          <cx:pt idx="20532">1</cx:pt>
          <cx:pt idx="20533">1</cx:pt>
          <cx:pt idx="20534">1</cx:pt>
          <cx:pt idx="20535">1</cx:pt>
          <cx:pt idx="20536">1</cx:pt>
          <cx:pt idx="20537">1</cx:pt>
          <cx:pt idx="20538">1</cx:pt>
          <cx:pt idx="20539">1</cx:pt>
          <cx:pt idx="20540">1</cx:pt>
          <cx:pt idx="20541">1</cx:pt>
          <cx:pt idx="20542">1</cx:pt>
          <cx:pt idx="20543">1</cx:pt>
          <cx:pt idx="20544">1</cx:pt>
          <cx:pt idx="20545">1</cx:pt>
          <cx:pt idx="20546">1</cx:pt>
          <cx:pt idx="20547">1</cx:pt>
          <cx:pt idx="20548">1</cx:pt>
          <cx:pt idx="20549">1</cx:pt>
          <cx:pt idx="20550">1</cx:pt>
          <cx:pt idx="20551">1</cx:pt>
          <cx:pt idx="20552">1</cx:pt>
          <cx:pt idx="20553">1</cx:pt>
          <cx:pt idx="20554">1</cx:pt>
          <cx:pt idx="20555">1</cx:pt>
          <cx:pt idx="20556">1</cx:pt>
          <cx:pt idx="20557">1</cx:pt>
          <cx:pt idx="20558">1</cx:pt>
          <cx:pt idx="20559">1</cx:pt>
          <cx:pt idx="20560">1</cx:pt>
          <cx:pt idx="20561">1</cx:pt>
          <cx:pt idx="20562">1</cx:pt>
          <cx:pt idx="20563">1</cx:pt>
          <cx:pt idx="20564">1</cx:pt>
          <cx:pt idx="20565">1</cx:pt>
          <cx:pt idx="20566">1</cx:pt>
          <cx:pt idx="20567">1</cx:pt>
          <cx:pt idx="20568">1</cx:pt>
          <cx:pt idx="20569">1</cx:pt>
          <cx:pt idx="20570">1</cx:pt>
          <cx:pt idx="20571">1</cx:pt>
          <cx:pt idx="20572">1</cx:pt>
          <cx:pt idx="20573">1</cx:pt>
          <cx:pt idx="20574">1</cx:pt>
          <cx:pt idx="20575">1</cx:pt>
          <cx:pt idx="20576">1</cx:pt>
          <cx:pt idx="20577">1</cx:pt>
          <cx:pt idx="20578">3</cx:pt>
          <cx:pt idx="20579">1</cx:pt>
          <cx:pt idx="20580">1</cx:pt>
          <cx:pt idx="20581">1</cx:pt>
          <cx:pt idx="20582">1</cx:pt>
          <cx:pt idx="20583">1</cx:pt>
          <cx:pt idx="20584">1</cx:pt>
          <cx:pt idx="20585">1</cx:pt>
          <cx:pt idx="20586">1</cx:pt>
          <cx:pt idx="20587">1</cx:pt>
          <cx:pt idx="20588">1</cx:pt>
          <cx:pt idx="20589">1</cx:pt>
          <cx:pt idx="20590">3</cx:pt>
          <cx:pt idx="20591">1</cx:pt>
          <cx:pt idx="20592">1</cx:pt>
          <cx:pt idx="20593">1</cx:pt>
          <cx:pt idx="20594">1</cx:pt>
          <cx:pt idx="20595">1</cx:pt>
          <cx:pt idx="20596">1</cx:pt>
          <cx:pt idx="20597">1</cx:pt>
          <cx:pt idx="20598">1</cx:pt>
          <cx:pt idx="20599">1</cx:pt>
          <cx:pt idx="20600">1</cx:pt>
          <cx:pt idx="20601">1</cx:pt>
          <cx:pt idx="20602">1</cx:pt>
          <cx:pt idx="20603">1</cx:pt>
          <cx:pt idx="20604">1</cx:pt>
          <cx:pt idx="20605">1</cx:pt>
          <cx:pt idx="20606">1</cx:pt>
          <cx:pt idx="20607">1</cx:pt>
          <cx:pt idx="20608">1</cx:pt>
          <cx:pt idx="20609">1</cx:pt>
          <cx:pt idx="20610">1</cx:pt>
          <cx:pt idx="20611">1</cx:pt>
          <cx:pt idx="20612">1</cx:pt>
          <cx:pt idx="20613">1</cx:pt>
          <cx:pt idx="20614">1</cx:pt>
          <cx:pt idx="20615">1</cx:pt>
          <cx:pt idx="20616">1</cx:pt>
          <cx:pt idx="20617">1</cx:pt>
          <cx:pt idx="20618">1</cx:pt>
          <cx:pt idx="20619">1</cx:pt>
          <cx:pt idx="20620">1</cx:pt>
          <cx:pt idx="20621">1</cx:pt>
          <cx:pt idx="20622">1</cx:pt>
          <cx:pt idx="20623">1</cx:pt>
          <cx:pt idx="20624">1</cx:pt>
          <cx:pt idx="20625">1</cx:pt>
          <cx:pt idx="20626">1</cx:pt>
          <cx:pt idx="20627">1</cx:pt>
          <cx:pt idx="20628">1</cx:pt>
          <cx:pt idx="20629">1</cx:pt>
          <cx:pt idx="20630">1</cx:pt>
          <cx:pt idx="20631">1</cx:pt>
          <cx:pt idx="20632">1</cx:pt>
          <cx:pt idx="20633">1</cx:pt>
          <cx:pt idx="20634">1</cx:pt>
          <cx:pt idx="20635">1</cx:pt>
          <cx:pt idx="20636">1</cx:pt>
          <cx:pt idx="20637">1</cx:pt>
          <cx:pt idx="20638">1</cx:pt>
          <cx:pt idx="20639">1</cx:pt>
          <cx:pt idx="20640">1</cx:pt>
          <cx:pt idx="20641">1</cx:pt>
          <cx:pt idx="20642">1</cx:pt>
          <cx:pt idx="20643">1</cx:pt>
          <cx:pt idx="20644">1</cx:pt>
          <cx:pt idx="20645">1</cx:pt>
          <cx:pt idx="20646">1</cx:pt>
          <cx:pt idx="20647">1</cx:pt>
          <cx:pt idx="20648">1</cx:pt>
          <cx:pt idx="20649">1</cx:pt>
          <cx:pt idx="20650">1</cx:pt>
          <cx:pt idx="20651">1</cx:pt>
          <cx:pt idx="20652">1</cx:pt>
          <cx:pt idx="20653">1</cx:pt>
          <cx:pt idx="20654">1</cx:pt>
          <cx:pt idx="20655">1</cx:pt>
          <cx:pt idx="20656">1</cx:pt>
          <cx:pt idx="20657">1</cx:pt>
          <cx:pt idx="20658">1</cx:pt>
          <cx:pt idx="20659">1</cx:pt>
          <cx:pt idx="20660">1</cx:pt>
          <cx:pt idx="20661">1</cx:pt>
          <cx:pt idx="20662">1</cx:pt>
          <cx:pt idx="20663">1</cx:pt>
          <cx:pt idx="20664">1</cx:pt>
          <cx:pt idx="20665">1</cx:pt>
          <cx:pt idx="20666">1</cx:pt>
          <cx:pt idx="20667">1</cx:pt>
          <cx:pt idx="20668">1</cx:pt>
          <cx:pt idx="20669">1</cx:pt>
          <cx:pt idx="20670">1</cx:pt>
          <cx:pt idx="20671">1</cx:pt>
          <cx:pt idx="20672">1</cx:pt>
          <cx:pt idx="20673">1</cx:pt>
          <cx:pt idx="20674">1</cx:pt>
          <cx:pt idx="20675">1</cx:pt>
          <cx:pt idx="20676">1</cx:pt>
          <cx:pt idx="20677">1</cx:pt>
          <cx:pt idx="20678">1</cx:pt>
          <cx:pt idx="20679">1</cx:pt>
          <cx:pt idx="20680">1</cx:pt>
          <cx:pt idx="20681">1</cx:pt>
          <cx:pt idx="20682">1</cx:pt>
          <cx:pt idx="20683">1</cx:pt>
          <cx:pt idx="20684">1</cx:pt>
          <cx:pt idx="20685">1</cx:pt>
          <cx:pt idx="20686">1</cx:pt>
          <cx:pt idx="20687">1</cx:pt>
          <cx:pt idx="20688">1</cx:pt>
          <cx:pt idx="20689">3</cx:pt>
          <cx:pt idx="20690">1</cx:pt>
          <cx:pt idx="20691">1</cx:pt>
          <cx:pt idx="20692">1</cx:pt>
          <cx:pt idx="20693">1</cx:pt>
          <cx:pt idx="20694">1</cx:pt>
          <cx:pt idx="20695">1</cx:pt>
          <cx:pt idx="20696">1</cx:pt>
          <cx:pt idx="20697">1</cx:pt>
          <cx:pt idx="20698">1</cx:pt>
          <cx:pt idx="20699">1</cx:pt>
          <cx:pt idx="20700">1</cx:pt>
          <cx:pt idx="20701">1</cx:pt>
          <cx:pt idx="20702">1</cx:pt>
          <cx:pt idx="20703">1</cx:pt>
          <cx:pt idx="20704">1</cx:pt>
          <cx:pt idx="20705">3</cx:pt>
          <cx:pt idx="20706">1</cx:pt>
          <cx:pt idx="20707">1</cx:pt>
          <cx:pt idx="20708">1</cx:pt>
          <cx:pt idx="20709">1</cx:pt>
          <cx:pt idx="20710">3</cx:pt>
          <cx:pt idx="20711">1</cx:pt>
          <cx:pt idx="20712">1</cx:pt>
          <cx:pt idx="20713">1</cx:pt>
          <cx:pt idx="20714">1</cx:pt>
          <cx:pt idx="20715">1</cx:pt>
          <cx:pt idx="20716">1</cx:pt>
          <cx:pt idx="20717">1</cx:pt>
          <cx:pt idx="20718">1</cx:pt>
          <cx:pt idx="20719">1</cx:pt>
          <cx:pt idx="20720">1</cx:pt>
          <cx:pt idx="20721">1</cx:pt>
          <cx:pt idx="20722">1</cx:pt>
          <cx:pt idx="20723">1</cx:pt>
          <cx:pt idx="20724">1</cx:pt>
          <cx:pt idx="20725">1</cx:pt>
          <cx:pt idx="20726">1</cx:pt>
          <cx:pt idx="20727">1</cx:pt>
          <cx:pt idx="20728">1</cx:pt>
          <cx:pt idx="20729">1</cx:pt>
          <cx:pt idx="20730">1</cx:pt>
          <cx:pt idx="20731">1</cx:pt>
          <cx:pt idx="20732">1</cx:pt>
          <cx:pt idx="20733">1</cx:pt>
          <cx:pt idx="20734">1</cx:pt>
          <cx:pt idx="20735">1</cx:pt>
          <cx:pt idx="20736">1</cx:pt>
          <cx:pt idx="20737">1</cx:pt>
          <cx:pt idx="20738">1</cx:pt>
          <cx:pt idx="20739">1</cx:pt>
          <cx:pt idx="20740">1</cx:pt>
          <cx:pt idx="20741">1</cx:pt>
          <cx:pt idx="20742">1</cx:pt>
          <cx:pt idx="20743">1</cx:pt>
          <cx:pt idx="20744">1</cx:pt>
          <cx:pt idx="20745">1</cx:pt>
          <cx:pt idx="20746">1</cx:pt>
          <cx:pt idx="20747">1</cx:pt>
          <cx:pt idx="20748">1</cx:pt>
          <cx:pt idx="20749">1</cx:pt>
          <cx:pt idx="20750">1</cx:pt>
          <cx:pt idx="20751">1</cx:pt>
          <cx:pt idx="20752">1</cx:pt>
          <cx:pt idx="20753">1</cx:pt>
          <cx:pt idx="20754">1</cx:pt>
          <cx:pt idx="20755">1</cx:pt>
          <cx:pt idx="20756">1</cx:pt>
          <cx:pt idx="20757">1</cx:pt>
          <cx:pt idx="20758">1</cx:pt>
          <cx:pt idx="20759">1</cx:pt>
          <cx:pt idx="20760">1</cx:pt>
          <cx:pt idx="20761">1</cx:pt>
          <cx:pt idx="20762">1</cx:pt>
          <cx:pt idx="20763">1</cx:pt>
          <cx:pt idx="20764">1</cx:pt>
          <cx:pt idx="20765">1</cx:pt>
          <cx:pt idx="20766">1</cx:pt>
          <cx:pt idx="20767">1</cx:pt>
          <cx:pt idx="20768">1</cx:pt>
          <cx:pt idx="20769">1</cx:pt>
          <cx:pt idx="20770">1</cx:pt>
          <cx:pt idx="20771">1</cx:pt>
          <cx:pt idx="20772">1</cx:pt>
          <cx:pt idx="20773">3</cx:pt>
          <cx:pt idx="20774">1</cx:pt>
          <cx:pt idx="20775">1</cx:pt>
          <cx:pt idx="20776">1</cx:pt>
          <cx:pt idx="20777">1</cx:pt>
          <cx:pt idx="20778">1</cx:pt>
          <cx:pt idx="20779">1</cx:pt>
          <cx:pt idx="20780">1</cx:pt>
          <cx:pt idx="20781">1</cx:pt>
          <cx:pt idx="20782">1</cx:pt>
          <cx:pt idx="20783">1</cx:pt>
          <cx:pt idx="20784">1</cx:pt>
          <cx:pt idx="20785">3</cx:pt>
          <cx:pt idx="20786">1</cx:pt>
          <cx:pt idx="20787">1</cx:pt>
          <cx:pt idx="20788">1</cx:pt>
          <cx:pt idx="20789">1</cx:pt>
          <cx:pt idx="20790">1</cx:pt>
          <cx:pt idx="20791">1</cx:pt>
          <cx:pt idx="20792">1</cx:pt>
          <cx:pt idx="20793">1</cx:pt>
          <cx:pt idx="20794">3</cx:pt>
          <cx:pt idx="20795">1</cx:pt>
          <cx:pt idx="20796">1</cx:pt>
          <cx:pt idx="20797">1</cx:pt>
          <cx:pt idx="20798">1</cx:pt>
          <cx:pt idx="20799">1</cx:pt>
          <cx:pt idx="20800">1</cx:pt>
          <cx:pt idx="20801">1</cx:pt>
          <cx:pt idx="20802">1</cx:pt>
          <cx:pt idx="20803">1</cx:pt>
          <cx:pt idx="20804">1</cx:pt>
          <cx:pt idx="20805">1</cx:pt>
          <cx:pt idx="20806">1</cx:pt>
          <cx:pt idx="20807">1</cx:pt>
          <cx:pt idx="20808">1</cx:pt>
          <cx:pt idx="20809">1</cx:pt>
          <cx:pt idx="20810">1</cx:pt>
          <cx:pt idx="20811">1</cx:pt>
          <cx:pt idx="20812">1</cx:pt>
          <cx:pt idx="20813">1</cx:pt>
          <cx:pt idx="20814">1</cx:pt>
          <cx:pt idx="20815">1</cx:pt>
          <cx:pt idx="20816">1</cx:pt>
          <cx:pt idx="20817">1</cx:pt>
          <cx:pt idx="20818">1</cx:pt>
          <cx:pt idx="20819">1</cx:pt>
          <cx:pt idx="20820">1</cx:pt>
          <cx:pt idx="20821">1</cx:pt>
          <cx:pt idx="20822">1</cx:pt>
          <cx:pt idx="20823">1</cx:pt>
          <cx:pt idx="20824">1</cx:pt>
          <cx:pt idx="20825">1</cx:pt>
          <cx:pt idx="20826">1</cx:pt>
          <cx:pt idx="20827">1</cx:pt>
          <cx:pt idx="20828">3</cx:pt>
          <cx:pt idx="20829">1</cx:pt>
          <cx:pt idx="20830">1</cx:pt>
          <cx:pt idx="20831">1</cx:pt>
          <cx:pt idx="20832">1</cx:pt>
          <cx:pt idx="20833">1</cx:pt>
          <cx:pt idx="20834">1</cx:pt>
          <cx:pt idx="20835">1</cx:pt>
          <cx:pt idx="20836">1</cx:pt>
          <cx:pt idx="20837">1</cx:pt>
          <cx:pt idx="20838">1</cx:pt>
          <cx:pt idx="20839">1</cx:pt>
          <cx:pt idx="20840">1</cx:pt>
          <cx:pt idx="20841">3</cx:pt>
          <cx:pt idx="20842">1</cx:pt>
          <cx:pt idx="20843">1</cx:pt>
          <cx:pt idx="20844">1</cx:pt>
          <cx:pt idx="20845">1</cx:pt>
          <cx:pt idx="20846">1</cx:pt>
          <cx:pt idx="20847">1</cx:pt>
          <cx:pt idx="20848">1</cx:pt>
          <cx:pt idx="20849">1</cx:pt>
          <cx:pt idx="20850">1</cx:pt>
          <cx:pt idx="20851">1</cx:pt>
          <cx:pt idx="20852">1</cx:pt>
          <cx:pt idx="20853">1</cx:pt>
          <cx:pt idx="20854">1</cx:pt>
          <cx:pt idx="20855">1</cx:pt>
          <cx:pt idx="20856">1</cx:pt>
          <cx:pt idx="20857">1</cx:pt>
          <cx:pt idx="20858">1</cx:pt>
          <cx:pt idx="20859">1</cx:pt>
          <cx:pt idx="20860">1</cx:pt>
          <cx:pt idx="20861">1</cx:pt>
          <cx:pt idx="20862">1</cx:pt>
          <cx:pt idx="20863">1</cx:pt>
          <cx:pt idx="20864">1</cx:pt>
          <cx:pt idx="20865">1</cx:pt>
          <cx:pt idx="20866">1</cx:pt>
          <cx:pt idx="20867">1</cx:pt>
          <cx:pt idx="20868">1</cx:pt>
          <cx:pt idx="20869">1</cx:pt>
          <cx:pt idx="20870">1</cx:pt>
          <cx:pt idx="20871">1</cx:pt>
          <cx:pt idx="20872">1</cx:pt>
          <cx:pt idx="20873">1</cx:pt>
          <cx:pt idx="20874">1</cx:pt>
          <cx:pt idx="20875">1</cx:pt>
          <cx:pt idx="20876">1</cx:pt>
          <cx:pt idx="20877">1</cx:pt>
          <cx:pt idx="20878">1</cx:pt>
          <cx:pt idx="20879">1</cx:pt>
          <cx:pt idx="20880">1</cx:pt>
          <cx:pt idx="20881">1</cx:pt>
          <cx:pt idx="20882">1</cx:pt>
          <cx:pt idx="20883">1</cx:pt>
          <cx:pt idx="20884">1</cx:pt>
          <cx:pt idx="20885">1</cx:pt>
          <cx:pt idx="20886">1</cx:pt>
          <cx:pt idx="20887">1</cx:pt>
          <cx:pt idx="20888">1</cx:pt>
          <cx:pt idx="20889">1</cx:pt>
          <cx:pt idx="20890">1</cx:pt>
          <cx:pt idx="20891">1</cx:pt>
          <cx:pt idx="20892">1</cx:pt>
          <cx:pt idx="20893">1</cx:pt>
          <cx:pt idx="20894">1</cx:pt>
          <cx:pt idx="20895">1</cx:pt>
          <cx:pt idx="20896">1</cx:pt>
          <cx:pt idx="20897">1</cx:pt>
          <cx:pt idx="20898">1</cx:pt>
          <cx:pt idx="20899">1</cx:pt>
          <cx:pt idx="20900">1</cx:pt>
          <cx:pt idx="20901">1</cx:pt>
          <cx:pt idx="20902">1</cx:pt>
          <cx:pt idx="20903">3</cx:pt>
          <cx:pt idx="20904">1</cx:pt>
          <cx:pt idx="20905">1</cx:pt>
          <cx:pt idx="20906">1</cx:pt>
          <cx:pt idx="20907">1</cx:pt>
          <cx:pt idx="20908">1</cx:pt>
          <cx:pt idx="20909">1</cx:pt>
          <cx:pt idx="20910">1</cx:pt>
          <cx:pt idx="20911">1</cx:pt>
          <cx:pt idx="20912">1</cx:pt>
          <cx:pt idx="20913">1</cx:pt>
          <cx:pt idx="20914">1</cx:pt>
          <cx:pt idx="20915">1</cx:pt>
          <cx:pt idx="20916">1</cx:pt>
          <cx:pt idx="20917">1</cx:pt>
          <cx:pt idx="20918">1</cx:pt>
          <cx:pt idx="20919">1</cx:pt>
          <cx:pt idx="20920">1</cx:pt>
          <cx:pt idx="20921">1</cx:pt>
          <cx:pt idx="20922">1</cx:pt>
          <cx:pt idx="20923">1</cx:pt>
          <cx:pt idx="20924">1</cx:pt>
          <cx:pt idx="20925">1</cx:pt>
          <cx:pt idx="20926">1</cx:pt>
          <cx:pt idx="20927">1</cx:pt>
          <cx:pt idx="20928">1</cx:pt>
          <cx:pt idx="20929">1</cx:pt>
          <cx:pt idx="20930">1</cx:pt>
          <cx:pt idx="20931">1</cx:pt>
          <cx:pt idx="20932">1</cx:pt>
          <cx:pt idx="20933">1</cx:pt>
          <cx:pt idx="20934">1</cx:pt>
          <cx:pt idx="20935">1</cx:pt>
          <cx:pt idx="20936">1</cx:pt>
          <cx:pt idx="20937">1</cx:pt>
          <cx:pt idx="20938">1</cx:pt>
          <cx:pt idx="20939">1</cx:pt>
          <cx:pt idx="20940">1</cx:pt>
          <cx:pt idx="20941">1</cx:pt>
          <cx:pt idx="20942">1</cx:pt>
          <cx:pt idx="20943">1</cx:pt>
          <cx:pt idx="20944">1</cx:pt>
          <cx:pt idx="20945">1</cx:pt>
          <cx:pt idx="20946">1</cx:pt>
          <cx:pt idx="20947">1</cx:pt>
          <cx:pt idx="20948">1</cx:pt>
          <cx:pt idx="20949">1</cx:pt>
          <cx:pt idx="20950">1</cx:pt>
          <cx:pt idx="20951">1</cx:pt>
          <cx:pt idx="20952">1</cx:pt>
          <cx:pt idx="20953">1</cx:pt>
          <cx:pt idx="20954">1</cx:pt>
          <cx:pt idx="20955">1</cx:pt>
          <cx:pt idx="20956">1</cx:pt>
          <cx:pt idx="20957">1</cx:pt>
          <cx:pt idx="20958">1</cx:pt>
          <cx:pt idx="20959">1</cx:pt>
          <cx:pt idx="20960">1</cx:pt>
          <cx:pt idx="20961">1</cx:pt>
          <cx:pt idx="20962">3</cx:pt>
          <cx:pt idx="20963">1</cx:pt>
          <cx:pt idx="20964">1</cx:pt>
          <cx:pt idx="20965">1</cx:pt>
          <cx:pt idx="20966">1</cx:pt>
          <cx:pt idx="20967">1</cx:pt>
          <cx:pt idx="20968">1</cx:pt>
          <cx:pt idx="20969">1</cx:pt>
          <cx:pt idx="20970">1</cx:pt>
          <cx:pt idx="20971">1</cx:pt>
          <cx:pt idx="20972">1</cx:pt>
          <cx:pt idx="20973">1</cx:pt>
          <cx:pt idx="20974">1</cx:pt>
          <cx:pt idx="20975">1</cx:pt>
          <cx:pt idx="20976">1</cx:pt>
          <cx:pt idx="20977">1</cx:pt>
          <cx:pt idx="20978">1</cx:pt>
          <cx:pt idx="20979">1</cx:pt>
          <cx:pt idx="20980">1</cx:pt>
          <cx:pt idx="20981">1</cx:pt>
          <cx:pt idx="20982">1</cx:pt>
          <cx:pt idx="20983">1</cx:pt>
          <cx:pt idx="20984">1</cx:pt>
          <cx:pt idx="20985">1</cx:pt>
          <cx:pt idx="20986">1</cx:pt>
          <cx:pt idx="20987">1</cx:pt>
          <cx:pt idx="20988">1</cx:pt>
          <cx:pt idx="20989">1</cx:pt>
          <cx:pt idx="20990">1</cx:pt>
          <cx:pt idx="20991">1</cx:pt>
          <cx:pt idx="20992">1</cx:pt>
          <cx:pt idx="20993">1</cx:pt>
          <cx:pt idx="20994">1</cx:pt>
          <cx:pt idx="20995">1</cx:pt>
          <cx:pt idx="20996">1</cx:pt>
          <cx:pt idx="20997">1</cx:pt>
          <cx:pt idx="20998">1</cx:pt>
          <cx:pt idx="20999">1</cx:pt>
          <cx:pt idx="21000">1</cx:pt>
          <cx:pt idx="21001">1</cx:pt>
          <cx:pt idx="21002">1</cx:pt>
          <cx:pt idx="21003">1</cx:pt>
          <cx:pt idx="21004">1</cx:pt>
          <cx:pt idx="21005">1</cx:pt>
          <cx:pt idx="21006">1</cx:pt>
          <cx:pt idx="21007">1</cx:pt>
          <cx:pt idx="21008">1</cx:pt>
          <cx:pt idx="21009">3</cx:pt>
          <cx:pt idx="21010">1</cx:pt>
          <cx:pt idx="21011">1</cx:pt>
          <cx:pt idx="21012">1</cx:pt>
          <cx:pt idx="21013">1</cx:pt>
          <cx:pt idx="21014">1</cx:pt>
          <cx:pt idx="21015">1</cx:pt>
          <cx:pt idx="21016">1</cx:pt>
          <cx:pt idx="21017">1</cx:pt>
          <cx:pt idx="21018">1</cx:pt>
          <cx:pt idx="21019">1</cx:pt>
          <cx:pt idx="21020">1</cx:pt>
          <cx:pt idx="21021">1</cx:pt>
          <cx:pt idx="21022">1</cx:pt>
          <cx:pt idx="21023">1</cx:pt>
          <cx:pt idx="21024">1</cx:pt>
          <cx:pt idx="21025">1</cx:pt>
          <cx:pt idx="21026">1</cx:pt>
          <cx:pt idx="21027">1</cx:pt>
          <cx:pt idx="21028">3</cx:pt>
          <cx:pt idx="21029">1</cx:pt>
          <cx:pt idx="21030">1</cx:pt>
          <cx:pt idx="21031">1</cx:pt>
          <cx:pt idx="21032">1</cx:pt>
          <cx:pt idx="21033">1</cx:pt>
          <cx:pt idx="21034">1</cx:pt>
          <cx:pt idx="21035">1</cx:pt>
          <cx:pt idx="21036">1</cx:pt>
          <cx:pt idx="21037">1</cx:pt>
          <cx:pt idx="21038">1</cx:pt>
          <cx:pt idx="21039">1</cx:pt>
          <cx:pt idx="21040">1</cx:pt>
          <cx:pt idx="21041">1</cx:pt>
          <cx:pt idx="21042">1</cx:pt>
          <cx:pt idx="21043">1</cx:pt>
          <cx:pt idx="21044">1</cx:pt>
          <cx:pt idx="21045">1</cx:pt>
          <cx:pt idx="21046">1</cx:pt>
          <cx:pt idx="21047">1</cx:pt>
          <cx:pt idx="21048">1</cx:pt>
          <cx:pt idx="21049">1</cx:pt>
          <cx:pt idx="21050">1</cx:pt>
          <cx:pt idx="21051">1</cx:pt>
          <cx:pt idx="21052">1</cx:pt>
          <cx:pt idx="21053">1</cx:pt>
          <cx:pt idx="21054">1</cx:pt>
          <cx:pt idx="21055">1</cx:pt>
          <cx:pt idx="21056">1</cx:pt>
          <cx:pt idx="21057">1</cx:pt>
          <cx:pt idx="21058">1</cx:pt>
          <cx:pt idx="21059">1</cx:pt>
          <cx:pt idx="21060">1</cx:pt>
          <cx:pt idx="21061">1</cx:pt>
          <cx:pt idx="21062">1</cx:pt>
          <cx:pt idx="21063">1</cx:pt>
          <cx:pt idx="21064">1</cx:pt>
          <cx:pt idx="21065">1</cx:pt>
          <cx:pt idx="21066">1</cx:pt>
          <cx:pt idx="21067">1</cx:pt>
          <cx:pt idx="21068">3</cx:pt>
          <cx:pt idx="21069">1</cx:pt>
          <cx:pt idx="21070">1</cx:pt>
          <cx:pt idx="21071">1</cx:pt>
          <cx:pt idx="21072">1</cx:pt>
          <cx:pt idx="21073">1</cx:pt>
          <cx:pt idx="21074">1</cx:pt>
          <cx:pt idx="21075">1</cx:pt>
          <cx:pt idx="21076">1</cx:pt>
          <cx:pt idx="21077">1</cx:pt>
          <cx:pt idx="21078">1</cx:pt>
          <cx:pt idx="21079">1</cx:pt>
          <cx:pt idx="21080">1</cx:pt>
          <cx:pt idx="21081">1</cx:pt>
          <cx:pt idx="21082">1</cx:pt>
          <cx:pt idx="21083">1</cx:pt>
          <cx:pt idx="21084">1</cx:pt>
          <cx:pt idx="21085">1</cx:pt>
          <cx:pt idx="21086">3</cx:pt>
          <cx:pt idx="21087">1</cx:pt>
          <cx:pt idx="21088">1</cx:pt>
          <cx:pt idx="21089">1</cx:pt>
          <cx:pt idx="21090">1</cx:pt>
          <cx:pt idx="21091">1</cx:pt>
          <cx:pt idx="21092">1</cx:pt>
          <cx:pt idx="21093">1</cx:pt>
          <cx:pt idx="21094">1</cx:pt>
          <cx:pt idx="21095">1</cx:pt>
          <cx:pt idx="21096">1</cx:pt>
          <cx:pt idx="21097">1</cx:pt>
          <cx:pt idx="21098">1</cx:pt>
          <cx:pt idx="21099">1</cx:pt>
          <cx:pt idx="21100">1</cx:pt>
          <cx:pt idx="21101">1</cx:pt>
          <cx:pt idx="21102">1</cx:pt>
          <cx:pt idx="21103">1</cx:pt>
          <cx:pt idx="21104">1</cx:pt>
          <cx:pt idx="21105">1</cx:pt>
          <cx:pt idx="21106">1</cx:pt>
          <cx:pt idx="21107">1</cx:pt>
          <cx:pt idx="21108">1</cx:pt>
          <cx:pt idx="21109">1</cx:pt>
          <cx:pt idx="21110">1</cx:pt>
          <cx:pt idx="21111">1</cx:pt>
          <cx:pt idx="21112">1</cx:pt>
          <cx:pt idx="21113">1</cx:pt>
          <cx:pt idx="21114">1</cx:pt>
          <cx:pt idx="21115">1</cx:pt>
          <cx:pt idx="21116">1</cx:pt>
          <cx:pt idx="21117">1</cx:pt>
          <cx:pt idx="21118">1</cx:pt>
          <cx:pt idx="21119">1</cx:pt>
          <cx:pt idx="21120">1</cx:pt>
          <cx:pt idx="21121">3</cx:pt>
          <cx:pt idx="21122">1</cx:pt>
          <cx:pt idx="21123">1</cx:pt>
          <cx:pt idx="21124">1</cx:pt>
          <cx:pt idx="21125">1</cx:pt>
          <cx:pt idx="21126">1</cx:pt>
          <cx:pt idx="21127">1</cx:pt>
          <cx:pt idx="21128">1</cx:pt>
          <cx:pt idx="21129">1</cx:pt>
          <cx:pt idx="21130">3</cx:pt>
          <cx:pt idx="21131">1</cx:pt>
          <cx:pt idx="21132">1</cx:pt>
          <cx:pt idx="21133">1</cx:pt>
          <cx:pt idx="21134">1</cx:pt>
          <cx:pt idx="21135">1</cx:pt>
          <cx:pt idx="21136">1</cx:pt>
          <cx:pt idx="21137">1</cx:pt>
          <cx:pt idx="21138">1</cx:pt>
          <cx:pt idx="21139">1</cx:pt>
          <cx:pt idx="21140">1</cx:pt>
          <cx:pt idx="21141">1</cx:pt>
          <cx:pt idx="21142">1</cx:pt>
          <cx:pt idx="21143">1</cx:pt>
          <cx:pt idx="21144">1</cx:pt>
          <cx:pt idx="21145">1</cx:pt>
          <cx:pt idx="21146">1</cx:pt>
          <cx:pt idx="21147">1</cx:pt>
          <cx:pt idx="21148">1</cx:pt>
          <cx:pt idx="21149">1</cx:pt>
          <cx:pt idx="21150">1</cx:pt>
          <cx:pt idx="21151">1</cx:pt>
          <cx:pt idx="21152">1</cx:pt>
          <cx:pt idx="21153">1</cx:pt>
          <cx:pt idx="21154">3</cx:pt>
          <cx:pt idx="21155">1</cx:pt>
          <cx:pt idx="21156">1</cx:pt>
          <cx:pt idx="21157">1</cx:pt>
          <cx:pt idx="21158">1</cx:pt>
          <cx:pt idx="21159">1</cx:pt>
          <cx:pt idx="21160">1</cx:pt>
          <cx:pt idx="21161">1</cx:pt>
          <cx:pt idx="21162">1</cx:pt>
          <cx:pt idx="21163">1</cx:pt>
          <cx:pt idx="21164">1</cx:pt>
          <cx:pt idx="21165">1</cx:pt>
          <cx:pt idx="21166">1</cx:pt>
          <cx:pt idx="21167">1</cx:pt>
          <cx:pt idx="21168">1</cx:pt>
          <cx:pt idx="21169">1</cx:pt>
          <cx:pt idx="21170">1</cx:pt>
          <cx:pt idx="21171">1</cx:pt>
          <cx:pt idx="21172">1</cx:pt>
          <cx:pt idx="21173">1</cx:pt>
          <cx:pt idx="21174">1</cx:pt>
          <cx:pt idx="21175">1</cx:pt>
          <cx:pt idx="21176">1</cx:pt>
          <cx:pt idx="21177">3</cx:pt>
          <cx:pt idx="21178">1</cx:pt>
          <cx:pt idx="21179">1</cx:pt>
          <cx:pt idx="21180">1</cx:pt>
          <cx:pt idx="21181">1</cx:pt>
          <cx:pt idx="21182">1</cx:pt>
          <cx:pt idx="21183">1</cx:pt>
          <cx:pt idx="21184">1</cx:pt>
          <cx:pt idx="21185">1</cx:pt>
          <cx:pt idx="21186">1</cx:pt>
          <cx:pt idx="21187">1</cx:pt>
          <cx:pt idx="21188">1</cx:pt>
          <cx:pt idx="21189">1</cx:pt>
          <cx:pt idx="21190">1</cx:pt>
          <cx:pt idx="21191">1</cx:pt>
          <cx:pt idx="21192">1</cx:pt>
          <cx:pt idx="21193">1</cx:pt>
          <cx:pt idx="21194">1</cx:pt>
          <cx:pt idx="21195">1</cx:pt>
          <cx:pt idx="21196">1</cx:pt>
          <cx:pt idx="21197">1</cx:pt>
          <cx:pt idx="21198">1</cx:pt>
          <cx:pt idx="21199">1</cx:pt>
          <cx:pt idx="21200">1</cx:pt>
          <cx:pt idx="21201">1</cx:pt>
          <cx:pt idx="21202">1</cx:pt>
          <cx:pt idx="21203">1</cx:pt>
          <cx:pt idx="21204">1</cx:pt>
          <cx:pt idx="21205">1</cx:pt>
          <cx:pt idx="21206">1</cx:pt>
          <cx:pt idx="21207">1</cx:pt>
          <cx:pt idx="21208">1</cx:pt>
          <cx:pt idx="21209">1</cx:pt>
          <cx:pt idx="21210">1</cx:pt>
          <cx:pt idx="21211">1</cx:pt>
          <cx:pt idx="21212">1</cx:pt>
          <cx:pt idx="21213">1</cx:pt>
          <cx:pt idx="21214">1</cx:pt>
          <cx:pt idx="21215">1</cx:pt>
          <cx:pt idx="21216">1</cx:pt>
          <cx:pt idx="21217">1</cx:pt>
          <cx:pt idx="21218">1</cx:pt>
          <cx:pt idx="21219">1</cx:pt>
          <cx:pt idx="21220">1</cx:pt>
          <cx:pt idx="21221">1</cx:pt>
          <cx:pt idx="21222">1</cx:pt>
          <cx:pt idx="21223">1</cx:pt>
          <cx:pt idx="21224">1</cx:pt>
          <cx:pt idx="21225">1</cx:pt>
          <cx:pt idx="21226">1</cx:pt>
          <cx:pt idx="21227">1</cx:pt>
          <cx:pt idx="21228">1</cx:pt>
          <cx:pt idx="21229">1</cx:pt>
          <cx:pt idx="21230">1</cx:pt>
          <cx:pt idx="21231">1</cx:pt>
          <cx:pt idx="21232">1</cx:pt>
          <cx:pt idx="21233">1</cx:pt>
          <cx:pt idx="21234">1</cx:pt>
          <cx:pt idx="21235">1</cx:pt>
          <cx:pt idx="21236">1</cx:pt>
          <cx:pt idx="21237">1</cx:pt>
          <cx:pt idx="21238">1</cx:pt>
          <cx:pt idx="21239">1</cx:pt>
          <cx:pt idx="21240">3</cx:pt>
          <cx:pt idx="21241">1</cx:pt>
          <cx:pt idx="21242">1</cx:pt>
          <cx:pt idx="21243">1</cx:pt>
          <cx:pt idx="21244">1</cx:pt>
          <cx:pt idx="21245">1</cx:pt>
          <cx:pt idx="21246">1</cx:pt>
          <cx:pt idx="21247">1</cx:pt>
          <cx:pt idx="21248">1</cx:pt>
          <cx:pt idx="21249">1</cx:pt>
          <cx:pt idx="21250">1</cx:pt>
          <cx:pt idx="21251">1</cx:pt>
          <cx:pt idx="21252">1</cx:pt>
          <cx:pt idx="21253">1</cx:pt>
          <cx:pt idx="21254">1</cx:pt>
          <cx:pt idx="21255">1</cx:pt>
          <cx:pt idx="21256">1</cx:pt>
          <cx:pt idx="21257">1</cx:pt>
          <cx:pt idx="21258">1</cx:pt>
          <cx:pt idx="21259">1</cx:pt>
          <cx:pt idx="21260">1</cx:pt>
          <cx:pt idx="21261">1</cx:pt>
          <cx:pt idx="21262">1</cx:pt>
          <cx:pt idx="21263">1</cx:pt>
          <cx:pt idx="21264">1</cx:pt>
          <cx:pt idx="21265">1</cx:pt>
          <cx:pt idx="21266">1</cx:pt>
          <cx:pt idx="21267">1</cx:pt>
          <cx:pt idx="21268">1</cx:pt>
          <cx:pt idx="21269">1</cx:pt>
          <cx:pt idx="21270">1</cx:pt>
          <cx:pt idx="21271">1</cx:pt>
          <cx:pt idx="21272">1</cx:pt>
          <cx:pt idx="21273">1</cx:pt>
          <cx:pt idx="21274">1</cx:pt>
          <cx:pt idx="21275">1</cx:pt>
          <cx:pt idx="21276">1</cx:pt>
          <cx:pt idx="21277">3</cx:pt>
          <cx:pt idx="21278">1</cx:pt>
          <cx:pt idx="21279">1</cx:pt>
          <cx:pt idx="21280">1</cx:pt>
          <cx:pt idx="21281">1</cx:pt>
          <cx:pt idx="21282">1</cx:pt>
          <cx:pt idx="21283">1</cx:pt>
          <cx:pt idx="21284">1</cx:pt>
          <cx:pt idx="21285">1</cx:pt>
          <cx:pt idx="21286">1</cx:pt>
          <cx:pt idx="21287">1</cx:pt>
          <cx:pt idx="21288">1</cx:pt>
          <cx:pt idx="21289">1</cx:pt>
          <cx:pt idx="21290">1</cx:pt>
          <cx:pt idx="21291">1</cx:pt>
          <cx:pt idx="21292">1</cx:pt>
          <cx:pt idx="21293">1</cx:pt>
          <cx:pt idx="21294">1</cx:pt>
          <cx:pt idx="21295">1</cx:pt>
          <cx:pt idx="21296">1</cx:pt>
          <cx:pt idx="21297">1</cx:pt>
          <cx:pt idx="21298">1</cx:pt>
          <cx:pt idx="21299">1</cx:pt>
          <cx:pt idx="21300">1</cx:pt>
          <cx:pt idx="21301">1</cx:pt>
          <cx:pt idx="21302">1</cx:pt>
          <cx:pt idx="21303">1</cx:pt>
          <cx:pt idx="21304">1</cx:pt>
          <cx:pt idx="21305">1</cx:pt>
          <cx:pt idx="21306">1</cx:pt>
          <cx:pt idx="21307">1</cx:pt>
          <cx:pt idx="21308">1</cx:pt>
          <cx:pt idx="21309">3</cx:pt>
          <cx:pt idx="21310">1</cx:pt>
          <cx:pt idx="21311">1</cx:pt>
          <cx:pt idx="21312">1</cx:pt>
          <cx:pt idx="21313">1</cx:pt>
          <cx:pt idx="21314">1</cx:pt>
          <cx:pt idx="21315">1</cx:pt>
          <cx:pt idx="21316">1</cx:pt>
          <cx:pt idx="21317">1</cx:pt>
          <cx:pt idx="21318">1</cx:pt>
          <cx:pt idx="21319">1</cx:pt>
          <cx:pt idx="21320">1</cx:pt>
          <cx:pt idx="21321">1</cx:pt>
          <cx:pt idx="21322">1</cx:pt>
          <cx:pt idx="21323">1</cx:pt>
          <cx:pt idx="21324">1</cx:pt>
          <cx:pt idx="21325">3</cx:pt>
          <cx:pt idx="21326">1</cx:pt>
          <cx:pt idx="21327">1</cx:pt>
          <cx:pt idx="21328">1</cx:pt>
          <cx:pt idx="21329">1</cx:pt>
          <cx:pt idx="21330">1</cx:pt>
          <cx:pt idx="21331">1</cx:pt>
          <cx:pt idx="21332">1</cx:pt>
          <cx:pt idx="21333">1</cx:pt>
          <cx:pt idx="21334">3</cx:pt>
          <cx:pt idx="21335">1</cx:pt>
          <cx:pt idx="21336">1</cx:pt>
          <cx:pt idx="21337">1</cx:pt>
          <cx:pt idx="21338">1</cx:pt>
          <cx:pt idx="21339">1</cx:pt>
          <cx:pt idx="21340">1</cx:pt>
          <cx:pt idx="21341">1</cx:pt>
          <cx:pt idx="21342">1</cx:pt>
          <cx:pt idx="21343">1</cx:pt>
          <cx:pt idx="21344">1</cx:pt>
          <cx:pt idx="21345">1</cx:pt>
          <cx:pt idx="21346">1</cx:pt>
          <cx:pt idx="21347">1</cx:pt>
          <cx:pt idx="21348">1</cx:pt>
          <cx:pt idx="21349">1</cx:pt>
          <cx:pt idx="21350">1</cx:pt>
          <cx:pt idx="21351">1</cx:pt>
          <cx:pt idx="21352">1</cx:pt>
          <cx:pt idx="21353">1</cx:pt>
          <cx:pt idx="21354">1</cx:pt>
          <cx:pt idx="21355">1</cx:pt>
          <cx:pt idx="21356">3</cx:pt>
          <cx:pt idx="21357">1</cx:pt>
          <cx:pt idx="21358">1</cx:pt>
          <cx:pt idx="21359">1</cx:pt>
          <cx:pt idx="21360">1</cx:pt>
          <cx:pt idx="21361">1</cx:pt>
          <cx:pt idx="21362">1</cx:pt>
          <cx:pt idx="21363">1</cx:pt>
          <cx:pt idx="21364">1</cx:pt>
          <cx:pt idx="21365">1</cx:pt>
          <cx:pt idx="21366">1</cx:pt>
          <cx:pt idx="21367">1</cx:pt>
          <cx:pt idx="21368">1</cx:pt>
          <cx:pt idx="21369">1</cx:pt>
          <cx:pt idx="21370">1</cx:pt>
          <cx:pt idx="21371">1</cx:pt>
          <cx:pt idx="21372">1</cx:pt>
          <cx:pt idx="21373">1</cx:pt>
          <cx:pt idx="21374">1</cx:pt>
          <cx:pt idx="21375">3</cx:pt>
          <cx:pt idx="21376">1</cx:pt>
          <cx:pt idx="21377">1</cx:pt>
          <cx:pt idx="21378">1</cx:pt>
          <cx:pt idx="21379">1</cx:pt>
          <cx:pt idx="21380">1</cx:pt>
          <cx:pt idx="21381">1</cx:pt>
          <cx:pt idx="21382">1</cx:pt>
          <cx:pt idx="21383">1</cx:pt>
          <cx:pt idx="21384">1</cx:pt>
          <cx:pt idx="21385">1</cx:pt>
          <cx:pt idx="21386">1</cx:pt>
          <cx:pt idx="21387">1</cx:pt>
          <cx:pt idx="21388">1</cx:pt>
          <cx:pt idx="21389">1</cx:pt>
          <cx:pt idx="21390">1</cx:pt>
          <cx:pt idx="21391">1</cx:pt>
          <cx:pt idx="21392">1</cx:pt>
          <cx:pt idx="21393">1</cx:pt>
          <cx:pt idx="21394">1</cx:pt>
          <cx:pt idx="21395">1</cx:pt>
          <cx:pt idx="21396">1</cx:pt>
          <cx:pt idx="21397">1</cx:pt>
          <cx:pt idx="21398">1</cx:pt>
          <cx:pt idx="21399">1</cx:pt>
          <cx:pt idx="21400">1</cx:pt>
          <cx:pt idx="21401">1</cx:pt>
          <cx:pt idx="21402">1</cx:pt>
          <cx:pt idx="21403">1</cx:pt>
          <cx:pt idx="21404">1</cx:pt>
          <cx:pt idx="21405">1</cx:pt>
          <cx:pt idx="21406">1</cx:pt>
          <cx:pt idx="21407">1</cx:pt>
          <cx:pt idx="21408">1</cx:pt>
          <cx:pt idx="21409">1</cx:pt>
          <cx:pt idx="21410">1</cx:pt>
          <cx:pt idx="21411">1</cx:pt>
          <cx:pt idx="21412">1</cx:pt>
          <cx:pt idx="21413">1</cx:pt>
          <cx:pt idx="21414">1</cx:pt>
          <cx:pt idx="21415">1</cx:pt>
          <cx:pt idx="21416">1</cx:pt>
          <cx:pt idx="21417">1</cx:pt>
          <cx:pt idx="21418">1</cx:pt>
          <cx:pt idx="21419">1</cx:pt>
          <cx:pt idx="21420">1</cx:pt>
          <cx:pt idx="21421">1</cx:pt>
          <cx:pt idx="21422">1</cx:pt>
          <cx:pt idx="21423">1</cx:pt>
          <cx:pt idx="21424">1</cx:pt>
          <cx:pt idx="21425">1</cx:pt>
          <cx:pt idx="21426">1</cx:pt>
          <cx:pt idx="21427">1</cx:pt>
          <cx:pt idx="21428">1</cx:pt>
          <cx:pt idx="21429">1</cx:pt>
          <cx:pt idx="21430">1</cx:pt>
          <cx:pt idx="21431">1</cx:pt>
          <cx:pt idx="21432">1</cx:pt>
          <cx:pt idx="21433">1</cx:pt>
          <cx:pt idx="21434">1</cx:pt>
          <cx:pt idx="21435">1</cx:pt>
          <cx:pt idx="21436">1</cx:pt>
          <cx:pt idx="21437">1</cx:pt>
          <cx:pt idx="21438">1</cx:pt>
          <cx:pt idx="21439">1</cx:pt>
          <cx:pt idx="21440">1</cx:pt>
          <cx:pt idx="21441">1</cx:pt>
          <cx:pt idx="21442">1</cx:pt>
          <cx:pt idx="21443">1</cx:pt>
          <cx:pt idx="21444">1</cx:pt>
          <cx:pt idx="21445">1</cx:pt>
          <cx:pt idx="21446">1</cx:pt>
          <cx:pt idx="21447">1</cx:pt>
          <cx:pt idx="21448">1</cx:pt>
          <cx:pt idx="21449">1</cx:pt>
          <cx:pt idx="21450">1</cx:pt>
          <cx:pt idx="21451">1</cx:pt>
          <cx:pt idx="21452">1</cx:pt>
          <cx:pt idx="21453">1</cx:pt>
          <cx:pt idx="21454">1</cx:pt>
          <cx:pt idx="21455">1</cx:pt>
          <cx:pt idx="21456">1</cx:pt>
          <cx:pt idx="21457">1</cx:pt>
          <cx:pt idx="21458">1</cx:pt>
          <cx:pt idx="21459">1</cx:pt>
          <cx:pt idx="21460">1</cx:pt>
          <cx:pt idx="21461">1</cx:pt>
          <cx:pt idx="21462">3</cx:pt>
          <cx:pt idx="21463">1</cx:pt>
          <cx:pt idx="21464">1</cx:pt>
          <cx:pt idx="21465">1</cx:pt>
          <cx:pt idx="21466">1</cx:pt>
          <cx:pt idx="21467">1</cx:pt>
          <cx:pt idx="21468">1</cx:pt>
          <cx:pt idx="21469">1</cx:pt>
          <cx:pt idx="21470">1</cx:pt>
          <cx:pt idx="21471">1</cx:pt>
          <cx:pt idx="21472">1</cx:pt>
          <cx:pt idx="21473">1</cx:pt>
          <cx:pt idx="21474">1</cx:pt>
          <cx:pt idx="21475">1</cx:pt>
          <cx:pt idx="21476">1</cx:pt>
          <cx:pt idx="21477">1</cx:pt>
          <cx:pt idx="21478">1</cx:pt>
          <cx:pt idx="21479">1</cx:pt>
          <cx:pt idx="21480">1</cx:pt>
          <cx:pt idx="21481">1</cx:pt>
          <cx:pt idx="21482">1</cx:pt>
          <cx:pt idx="21483">3</cx:pt>
          <cx:pt idx="21484">1</cx:pt>
          <cx:pt idx="21485">1</cx:pt>
          <cx:pt idx="21486">1</cx:pt>
          <cx:pt idx="21487">1</cx:pt>
          <cx:pt idx="21488">1</cx:pt>
          <cx:pt idx="21489">3</cx:pt>
          <cx:pt idx="21490">1</cx:pt>
          <cx:pt idx="21491">1</cx:pt>
          <cx:pt idx="21492">1</cx:pt>
          <cx:pt idx="21493">1</cx:pt>
          <cx:pt idx="21494">1</cx:pt>
          <cx:pt idx="21495">1</cx:pt>
          <cx:pt idx="21496">3</cx:pt>
          <cx:pt idx="21497">1</cx:pt>
          <cx:pt idx="21498">1</cx:pt>
          <cx:pt idx="21499">1</cx:pt>
          <cx:pt idx="21500">1</cx:pt>
          <cx:pt idx="21501">1</cx:pt>
          <cx:pt idx="21502">1</cx:pt>
          <cx:pt idx="21503">1</cx:pt>
          <cx:pt idx="21504">1</cx:pt>
          <cx:pt idx="21505">1</cx:pt>
          <cx:pt idx="21506">1</cx:pt>
          <cx:pt idx="21507">1</cx:pt>
          <cx:pt idx="21508">1</cx:pt>
          <cx:pt idx="21509">1</cx:pt>
          <cx:pt idx="21510">1</cx:pt>
          <cx:pt idx="21511">1</cx:pt>
          <cx:pt idx="21512">1</cx:pt>
          <cx:pt idx="21513">1</cx:pt>
          <cx:pt idx="21514">3</cx:pt>
          <cx:pt idx="21515">1</cx:pt>
          <cx:pt idx="21516">1</cx:pt>
          <cx:pt idx="21517">1</cx:pt>
          <cx:pt idx="21518">1</cx:pt>
          <cx:pt idx="21519">1</cx:pt>
          <cx:pt idx="21520">3</cx:pt>
          <cx:pt idx="21521">1</cx:pt>
          <cx:pt idx="21522">1</cx:pt>
          <cx:pt idx="21523">1</cx:pt>
          <cx:pt idx="21524">3</cx:pt>
          <cx:pt idx="21525">1</cx:pt>
          <cx:pt idx="21526">1</cx:pt>
          <cx:pt idx="21527">1</cx:pt>
          <cx:pt idx="21528">1</cx:pt>
          <cx:pt idx="21529">1</cx:pt>
          <cx:pt idx="21530">1</cx:pt>
          <cx:pt idx="21531">1</cx:pt>
          <cx:pt idx="21532">1</cx:pt>
          <cx:pt idx="21533">1</cx:pt>
          <cx:pt idx="21534">1</cx:pt>
          <cx:pt idx="21535">1</cx:pt>
          <cx:pt idx="21536">1</cx:pt>
          <cx:pt idx="21537">1</cx:pt>
          <cx:pt idx="21538">1</cx:pt>
          <cx:pt idx="21539">1</cx:pt>
          <cx:pt idx="21540">1</cx:pt>
          <cx:pt idx="21541">1</cx:pt>
          <cx:pt idx="21542">1</cx:pt>
          <cx:pt idx="21543">1</cx:pt>
          <cx:pt idx="21544">1</cx:pt>
          <cx:pt idx="21545">1</cx:pt>
          <cx:pt idx="21546">1</cx:pt>
          <cx:pt idx="21547">1</cx:pt>
          <cx:pt idx="21548">1</cx:pt>
          <cx:pt idx="21549">1</cx:pt>
          <cx:pt idx="21550">1</cx:pt>
          <cx:pt idx="21551">1</cx:pt>
          <cx:pt idx="21552">1</cx:pt>
          <cx:pt idx="21553">1</cx:pt>
          <cx:pt idx="21554">1</cx:pt>
          <cx:pt idx="21555">1</cx:pt>
          <cx:pt idx="21556">1</cx:pt>
          <cx:pt idx="21557">1</cx:pt>
          <cx:pt idx="21558">1</cx:pt>
          <cx:pt idx="21559">1</cx:pt>
          <cx:pt idx="21560">1</cx:pt>
          <cx:pt idx="21561">1</cx:pt>
          <cx:pt idx="21562">1</cx:pt>
          <cx:pt idx="21563">1</cx:pt>
          <cx:pt idx="21564">1</cx:pt>
          <cx:pt idx="21565">1</cx:pt>
          <cx:pt idx="21566">1</cx:pt>
          <cx:pt idx="21567">1</cx:pt>
          <cx:pt idx="21568">1</cx:pt>
          <cx:pt idx="21569">1</cx:pt>
          <cx:pt idx="21570">1</cx:pt>
          <cx:pt idx="21571">1</cx:pt>
          <cx:pt idx="21572">1</cx:pt>
          <cx:pt idx="21573">1</cx:pt>
          <cx:pt idx="21574">1</cx:pt>
          <cx:pt idx="21575">1</cx:pt>
          <cx:pt idx="21576">1</cx:pt>
          <cx:pt idx="21577">1</cx:pt>
          <cx:pt idx="21578">1</cx:pt>
          <cx:pt idx="21579">1</cx:pt>
          <cx:pt idx="21580">1</cx:pt>
          <cx:pt idx="21581">1</cx:pt>
          <cx:pt idx="21582">1</cx:pt>
          <cx:pt idx="21583">1</cx:pt>
          <cx:pt idx="21584">1</cx:pt>
          <cx:pt idx="21585">1</cx:pt>
          <cx:pt idx="21586">1</cx:pt>
          <cx:pt idx="21587">1</cx:pt>
          <cx:pt idx="21588">1</cx:pt>
          <cx:pt idx="21589">1</cx:pt>
          <cx:pt idx="21590">1</cx:pt>
          <cx:pt idx="21591">1</cx:pt>
          <cx:pt idx="21592">1</cx:pt>
          <cx:pt idx="21593">1</cx:pt>
          <cx:pt idx="21594">1</cx:pt>
          <cx:pt idx="21595">1</cx:pt>
          <cx:pt idx="21596">1</cx:pt>
          <cx:pt idx="21597">1</cx:pt>
          <cx:pt idx="21598">1</cx:pt>
          <cx:pt idx="21599">3</cx:pt>
          <cx:pt idx="21600">3</cx:pt>
          <cx:pt idx="21601">1</cx:pt>
          <cx:pt idx="21602">1</cx:pt>
          <cx:pt idx="21603">1</cx:pt>
          <cx:pt idx="21604">1</cx:pt>
          <cx:pt idx="21605">1</cx:pt>
          <cx:pt idx="21606">1</cx:pt>
          <cx:pt idx="21607">1</cx:pt>
          <cx:pt idx="21608">1</cx:pt>
          <cx:pt idx="21609">1</cx:pt>
          <cx:pt idx="21610">1</cx:pt>
          <cx:pt idx="21611">1</cx:pt>
          <cx:pt idx="21612">1</cx:pt>
          <cx:pt idx="21613">1</cx:pt>
          <cx:pt idx="21614">1</cx:pt>
          <cx:pt idx="21615">1</cx:pt>
          <cx:pt idx="21616">1</cx:pt>
          <cx:pt idx="21617">1</cx:pt>
          <cx:pt idx="21618">1</cx:pt>
          <cx:pt idx="21619">1</cx:pt>
          <cx:pt idx="21620">1</cx:pt>
          <cx:pt idx="21621">1</cx:pt>
          <cx:pt idx="21622">1</cx:pt>
          <cx:pt idx="21623">1</cx:pt>
          <cx:pt idx="21624">1</cx:pt>
          <cx:pt idx="21625">1</cx:pt>
          <cx:pt idx="21626">1</cx:pt>
          <cx:pt idx="21627">1</cx:pt>
          <cx:pt idx="21628">1</cx:pt>
          <cx:pt idx="21629">1</cx:pt>
          <cx:pt idx="21630">1</cx:pt>
          <cx:pt idx="21631">1</cx:pt>
          <cx:pt idx="21632">1</cx:pt>
          <cx:pt idx="21633">1</cx:pt>
          <cx:pt idx="21634">1</cx:pt>
          <cx:pt idx="21635">1</cx:pt>
          <cx:pt idx="21636">1</cx:pt>
          <cx:pt idx="21637">1</cx:pt>
          <cx:pt idx="21638">1</cx:pt>
          <cx:pt idx="21639">1</cx:pt>
          <cx:pt idx="21640">1</cx:pt>
          <cx:pt idx="21641">1</cx:pt>
          <cx:pt idx="21642">1</cx:pt>
          <cx:pt idx="21643">1</cx:pt>
          <cx:pt idx="21644">1</cx:pt>
          <cx:pt idx="21645">1</cx:pt>
          <cx:pt idx="21646">1</cx:pt>
          <cx:pt idx="21647">3</cx:pt>
          <cx:pt idx="21648">1</cx:pt>
          <cx:pt idx="21649">1</cx:pt>
          <cx:pt idx="21650">1</cx:pt>
          <cx:pt idx="21651">1</cx:pt>
          <cx:pt idx="21652">1</cx:pt>
          <cx:pt idx="21653">1</cx:pt>
          <cx:pt idx="21654">1</cx:pt>
          <cx:pt idx="21655">1</cx:pt>
          <cx:pt idx="21656">1</cx:pt>
          <cx:pt idx="21657">1</cx:pt>
          <cx:pt idx="21658">1</cx:pt>
          <cx:pt idx="21659">1</cx:pt>
          <cx:pt idx="21660">1</cx:pt>
          <cx:pt idx="21661">1</cx:pt>
          <cx:pt idx="21662">1</cx:pt>
          <cx:pt idx="21663">1</cx:pt>
          <cx:pt idx="21664">1</cx:pt>
          <cx:pt idx="21665">1</cx:pt>
          <cx:pt idx="21666">1</cx:pt>
          <cx:pt idx="21667">1</cx:pt>
          <cx:pt idx="21668">1</cx:pt>
          <cx:pt idx="21669">1</cx:pt>
          <cx:pt idx="21670">1</cx:pt>
          <cx:pt idx="21671">1</cx:pt>
          <cx:pt idx="21672">1</cx:pt>
          <cx:pt idx="21673">1</cx:pt>
          <cx:pt idx="21674">1</cx:pt>
          <cx:pt idx="21675">1</cx:pt>
          <cx:pt idx="21676">1</cx:pt>
          <cx:pt idx="21677">1</cx:pt>
          <cx:pt idx="21678">1</cx:pt>
          <cx:pt idx="21679">1</cx:pt>
          <cx:pt idx="21680">1</cx:pt>
          <cx:pt idx="21681">1</cx:pt>
          <cx:pt idx="21682">1</cx:pt>
          <cx:pt idx="21683">1</cx:pt>
          <cx:pt idx="21684">1</cx:pt>
          <cx:pt idx="21685">1</cx:pt>
          <cx:pt idx="21686">1</cx:pt>
          <cx:pt idx="21687">1</cx:pt>
          <cx:pt idx="21688">1</cx:pt>
          <cx:pt idx="21689">1</cx:pt>
          <cx:pt idx="21690">1</cx:pt>
          <cx:pt idx="21691">1</cx:pt>
          <cx:pt idx="21692">1</cx:pt>
          <cx:pt idx="21693">1</cx:pt>
          <cx:pt idx="21694">1</cx:pt>
          <cx:pt idx="21695">1</cx:pt>
          <cx:pt idx="21696">1</cx:pt>
          <cx:pt idx="21697">1</cx:pt>
          <cx:pt idx="21698">1</cx:pt>
          <cx:pt idx="21699">1</cx:pt>
          <cx:pt idx="21700">1</cx:pt>
          <cx:pt idx="21701">1</cx:pt>
          <cx:pt idx="21702">1</cx:pt>
          <cx:pt idx="21703">1</cx:pt>
          <cx:pt idx="21704">1</cx:pt>
          <cx:pt idx="21705">1</cx:pt>
          <cx:pt idx="21706">1</cx:pt>
          <cx:pt idx="21707">1</cx:pt>
          <cx:pt idx="21708">1</cx:pt>
          <cx:pt idx="21709">1</cx:pt>
          <cx:pt idx="21710">1</cx:pt>
          <cx:pt idx="21711">3</cx:pt>
          <cx:pt idx="21712">1</cx:pt>
          <cx:pt idx="21713">1</cx:pt>
          <cx:pt idx="21714">1</cx:pt>
          <cx:pt idx="21715">1</cx:pt>
          <cx:pt idx="21716">1</cx:pt>
          <cx:pt idx="21717">1</cx:pt>
          <cx:pt idx="21718">1</cx:pt>
          <cx:pt idx="21719">1</cx:pt>
          <cx:pt idx="21720">1</cx:pt>
          <cx:pt idx="21721">1</cx:pt>
          <cx:pt idx="21722">1</cx:pt>
          <cx:pt idx="21723">1</cx:pt>
          <cx:pt idx="21724">1</cx:pt>
          <cx:pt idx="21725">1</cx:pt>
          <cx:pt idx="21726">1</cx:pt>
          <cx:pt idx="21727">1</cx:pt>
          <cx:pt idx="21728">1</cx:pt>
          <cx:pt idx="21729">1</cx:pt>
          <cx:pt idx="21730">1</cx:pt>
          <cx:pt idx="21731">1</cx:pt>
          <cx:pt idx="21732">1</cx:pt>
          <cx:pt idx="21733">1</cx:pt>
          <cx:pt idx="21734">3</cx:pt>
          <cx:pt idx="21735">1</cx:pt>
          <cx:pt idx="21736">1</cx:pt>
          <cx:pt idx="21737">1</cx:pt>
          <cx:pt idx="21738">1</cx:pt>
          <cx:pt idx="21739">1</cx:pt>
          <cx:pt idx="21740">1</cx:pt>
          <cx:pt idx="21741">1</cx:pt>
          <cx:pt idx="21742">1</cx:pt>
          <cx:pt idx="21743">1</cx:pt>
          <cx:pt idx="21744">1</cx:pt>
          <cx:pt idx="21745">1</cx:pt>
          <cx:pt idx="21746">1</cx:pt>
          <cx:pt idx="21747">1</cx:pt>
          <cx:pt idx="21748">1</cx:pt>
          <cx:pt idx="21749">1</cx:pt>
          <cx:pt idx="21750">1</cx:pt>
          <cx:pt idx="21751">3</cx:pt>
          <cx:pt idx="21752">1</cx:pt>
          <cx:pt idx="21753">1</cx:pt>
          <cx:pt idx="21754">1</cx:pt>
          <cx:pt idx="21755">1</cx:pt>
          <cx:pt idx="21756">1</cx:pt>
          <cx:pt idx="21757">1</cx:pt>
          <cx:pt idx="21758">1</cx:pt>
          <cx:pt idx="21759">1</cx:pt>
          <cx:pt idx="21760">1</cx:pt>
          <cx:pt idx="21761">1</cx:pt>
          <cx:pt idx="21762">1</cx:pt>
          <cx:pt idx="21763">1</cx:pt>
          <cx:pt idx="21764">1</cx:pt>
          <cx:pt idx="21765">1</cx:pt>
          <cx:pt idx="21766">1</cx:pt>
          <cx:pt idx="21767">1</cx:pt>
          <cx:pt idx="21768">1</cx:pt>
          <cx:pt idx="21769">1</cx:pt>
          <cx:pt idx="21770">1</cx:pt>
          <cx:pt idx="21771">1</cx:pt>
          <cx:pt idx="21772">1</cx:pt>
          <cx:pt idx="21773">1</cx:pt>
          <cx:pt idx="21774">1</cx:pt>
          <cx:pt idx="21775">1</cx:pt>
          <cx:pt idx="21776">1</cx:pt>
          <cx:pt idx="21777">3</cx:pt>
          <cx:pt idx="21778">1</cx:pt>
          <cx:pt idx="21779">1</cx:pt>
          <cx:pt idx="21780">1</cx:pt>
          <cx:pt idx="21781">1</cx:pt>
          <cx:pt idx="21782">1</cx:pt>
          <cx:pt idx="21783">1</cx:pt>
          <cx:pt idx="21784">1</cx:pt>
          <cx:pt idx="21785">1</cx:pt>
          <cx:pt idx="21786">1</cx:pt>
          <cx:pt idx="21787">1</cx:pt>
          <cx:pt idx="21788">1</cx:pt>
          <cx:pt idx="21789">1</cx:pt>
          <cx:pt idx="21790">1</cx:pt>
          <cx:pt idx="21791">1</cx:pt>
          <cx:pt idx="21792">1</cx:pt>
          <cx:pt idx="21793">1</cx:pt>
          <cx:pt idx="21794">1</cx:pt>
          <cx:pt idx="21795">1</cx:pt>
          <cx:pt idx="21796">1</cx:pt>
          <cx:pt idx="21797">1</cx:pt>
          <cx:pt idx="21798">1</cx:pt>
          <cx:pt idx="21799">1</cx:pt>
          <cx:pt idx="21800">1</cx:pt>
          <cx:pt idx="21801">1</cx:pt>
          <cx:pt idx="21802">1</cx:pt>
          <cx:pt idx="21803">1</cx:pt>
          <cx:pt idx="21804">1</cx:pt>
          <cx:pt idx="21805">1</cx:pt>
          <cx:pt idx="21806">1</cx:pt>
          <cx:pt idx="21807">1</cx:pt>
          <cx:pt idx="21808">1</cx:pt>
          <cx:pt idx="21809">1</cx:pt>
          <cx:pt idx="21810">1</cx:pt>
          <cx:pt idx="21811">1</cx:pt>
          <cx:pt idx="21812">1</cx:pt>
          <cx:pt idx="21813">1</cx:pt>
          <cx:pt idx="21814">1</cx:pt>
          <cx:pt idx="21815">1</cx:pt>
          <cx:pt idx="21816">1</cx:pt>
          <cx:pt idx="21817">1</cx:pt>
          <cx:pt idx="21818">1</cx:pt>
          <cx:pt idx="21819">1</cx:pt>
          <cx:pt idx="21820">1</cx:pt>
          <cx:pt idx="21821">1</cx:pt>
          <cx:pt idx="21822">1</cx:pt>
          <cx:pt idx="21823">1</cx:pt>
          <cx:pt idx="21824">1</cx:pt>
          <cx:pt idx="21825">1</cx:pt>
          <cx:pt idx="21826">1</cx:pt>
          <cx:pt idx="21827">1</cx:pt>
          <cx:pt idx="21828">1</cx:pt>
          <cx:pt idx="21829">1</cx:pt>
          <cx:pt idx="21830">1</cx:pt>
          <cx:pt idx="21831">1</cx:pt>
          <cx:pt idx="21832">1</cx:pt>
          <cx:pt idx="21833">1</cx:pt>
          <cx:pt idx="21834">1</cx:pt>
          <cx:pt idx="21835">1</cx:pt>
          <cx:pt idx="21836">3</cx:pt>
          <cx:pt idx="21837">1</cx:pt>
          <cx:pt idx="21838">1</cx:pt>
          <cx:pt idx="21839">1</cx:pt>
          <cx:pt idx="21840">1</cx:pt>
          <cx:pt idx="21841">1</cx:pt>
          <cx:pt idx="21842">1</cx:pt>
          <cx:pt idx="21843">1</cx:pt>
          <cx:pt idx="21844">1</cx:pt>
          <cx:pt idx="21845">1</cx:pt>
          <cx:pt idx="21846">1</cx:pt>
          <cx:pt idx="21847">1</cx:pt>
          <cx:pt idx="21848">1</cx:pt>
          <cx:pt idx="21849">1</cx:pt>
          <cx:pt idx="21850">1</cx:pt>
          <cx:pt idx="21851">1</cx:pt>
          <cx:pt idx="21852">1</cx:pt>
          <cx:pt idx="21853">1</cx:pt>
          <cx:pt idx="21854">3</cx:pt>
          <cx:pt idx="21855">3</cx:pt>
          <cx:pt idx="21856">1</cx:pt>
          <cx:pt idx="21857">1</cx:pt>
          <cx:pt idx="21858">1</cx:pt>
          <cx:pt idx="21859">1</cx:pt>
          <cx:pt idx="21860">1</cx:pt>
          <cx:pt idx="21861">1</cx:pt>
          <cx:pt idx="21862">1</cx:pt>
          <cx:pt idx="21863">1</cx:pt>
          <cx:pt idx="21864">1</cx:pt>
          <cx:pt idx="21865">1</cx:pt>
          <cx:pt idx="21866">1</cx:pt>
          <cx:pt idx="21867">1</cx:pt>
          <cx:pt idx="21868">1</cx:pt>
          <cx:pt idx="21869">1</cx:pt>
          <cx:pt idx="21870">1</cx:pt>
          <cx:pt idx="21871">1</cx:pt>
          <cx:pt idx="21872">1</cx:pt>
          <cx:pt idx="21873">1</cx:pt>
          <cx:pt idx="21874">1</cx:pt>
          <cx:pt idx="21875">1</cx:pt>
          <cx:pt idx="21876">1</cx:pt>
          <cx:pt idx="21877">1</cx:pt>
          <cx:pt idx="21878">1</cx:pt>
          <cx:pt idx="21879">1</cx:pt>
          <cx:pt idx="21880">1</cx:pt>
          <cx:pt idx="21881">3</cx:pt>
          <cx:pt idx="21882">1</cx:pt>
          <cx:pt idx="21883">1</cx:pt>
          <cx:pt idx="21884">1</cx:pt>
          <cx:pt idx="21885">1</cx:pt>
          <cx:pt idx="21886">1</cx:pt>
          <cx:pt idx="21887">1</cx:pt>
          <cx:pt idx="21888">1</cx:pt>
          <cx:pt idx="21889">1</cx:pt>
          <cx:pt idx="21890">1</cx:pt>
          <cx:pt idx="21891">1</cx:pt>
          <cx:pt idx="21892">1</cx:pt>
          <cx:pt idx="21893">1</cx:pt>
          <cx:pt idx="21894">1</cx:pt>
          <cx:pt idx="21895">1</cx:pt>
          <cx:pt idx="21896">1</cx:pt>
          <cx:pt idx="21897">3</cx:pt>
          <cx:pt idx="21898">1</cx:pt>
          <cx:pt idx="21899">1</cx:pt>
          <cx:pt idx="21900">1</cx:pt>
          <cx:pt idx="21901">1</cx:pt>
          <cx:pt idx="21902">1</cx:pt>
          <cx:pt idx="21903">1</cx:pt>
          <cx:pt idx="21904">1</cx:pt>
          <cx:pt idx="21905">1</cx:pt>
          <cx:pt idx="21906">1</cx:pt>
          <cx:pt idx="21907">1</cx:pt>
          <cx:pt idx="21908">1</cx:pt>
          <cx:pt idx="21909">1</cx:pt>
          <cx:pt idx="21910">1</cx:pt>
          <cx:pt idx="21911">1</cx:pt>
          <cx:pt idx="21912">1</cx:pt>
          <cx:pt idx="21913">1</cx:pt>
          <cx:pt idx="21914">1</cx:pt>
          <cx:pt idx="21915">1</cx:pt>
          <cx:pt idx="21916">1</cx:pt>
          <cx:pt idx="21917">1</cx:pt>
          <cx:pt idx="21918">1</cx:pt>
          <cx:pt idx="21919">1</cx:pt>
          <cx:pt idx="21920">1</cx:pt>
          <cx:pt idx="21921">1</cx:pt>
          <cx:pt idx="21922">1</cx:pt>
          <cx:pt idx="21923">1</cx:pt>
          <cx:pt idx="21924">1</cx:pt>
          <cx:pt idx="21925">1</cx:pt>
          <cx:pt idx="21926">1</cx:pt>
          <cx:pt idx="21927">3</cx:pt>
          <cx:pt idx="21928">1</cx:pt>
          <cx:pt idx="21929">1</cx:pt>
          <cx:pt idx="21930">1</cx:pt>
          <cx:pt idx="21931">1</cx:pt>
          <cx:pt idx="21932">1</cx:pt>
          <cx:pt idx="21933">1</cx:pt>
          <cx:pt idx="21934">1</cx:pt>
          <cx:pt idx="21935">1</cx:pt>
          <cx:pt idx="21936">1</cx:pt>
          <cx:pt idx="21937">1</cx:pt>
          <cx:pt idx="21938">1</cx:pt>
          <cx:pt idx="21939">1</cx:pt>
          <cx:pt idx="21940">1</cx:pt>
          <cx:pt idx="21941">1</cx:pt>
          <cx:pt idx="21942">1</cx:pt>
          <cx:pt idx="21943">1</cx:pt>
          <cx:pt idx="21944">1</cx:pt>
          <cx:pt idx="21945">1</cx:pt>
          <cx:pt idx="21946">1</cx:pt>
          <cx:pt idx="21947">3</cx:pt>
          <cx:pt idx="21948">1</cx:pt>
          <cx:pt idx="21949">1</cx:pt>
          <cx:pt idx="21950">1</cx:pt>
          <cx:pt idx="21951">1</cx:pt>
          <cx:pt idx="21952">1</cx:pt>
          <cx:pt idx="21953">3</cx:pt>
          <cx:pt idx="21954">1</cx:pt>
          <cx:pt idx="21955">1</cx:pt>
          <cx:pt idx="21956">1</cx:pt>
          <cx:pt idx="21957">1</cx:pt>
          <cx:pt idx="21958">1</cx:pt>
          <cx:pt idx="21959">1</cx:pt>
          <cx:pt idx="21960">1</cx:pt>
          <cx:pt idx="21961">1</cx:pt>
          <cx:pt idx="21962">1</cx:pt>
          <cx:pt idx="21963">1</cx:pt>
          <cx:pt idx="21964">1</cx:pt>
          <cx:pt idx="21965">1</cx:pt>
          <cx:pt idx="21966">1</cx:pt>
          <cx:pt idx="21967">1</cx:pt>
          <cx:pt idx="21968">1</cx:pt>
          <cx:pt idx="21969">1</cx:pt>
          <cx:pt idx="21970">1</cx:pt>
          <cx:pt idx="21971">1</cx:pt>
          <cx:pt idx="21972">1</cx:pt>
          <cx:pt idx="21973">3</cx:pt>
          <cx:pt idx="21974">1</cx:pt>
          <cx:pt idx="21975">1</cx:pt>
          <cx:pt idx="21976">1</cx:pt>
          <cx:pt idx="21977">1</cx:pt>
          <cx:pt idx="21978">1</cx:pt>
          <cx:pt idx="21979">1</cx:pt>
          <cx:pt idx="21980">1</cx:pt>
          <cx:pt idx="21981">1</cx:pt>
          <cx:pt idx="21982">1</cx:pt>
          <cx:pt idx="21983">1</cx:pt>
          <cx:pt idx="21984">1</cx:pt>
          <cx:pt idx="21985">1</cx:pt>
          <cx:pt idx="21986">1</cx:pt>
          <cx:pt idx="21987">1</cx:pt>
          <cx:pt idx="21988">1</cx:pt>
          <cx:pt idx="21989">1</cx:pt>
          <cx:pt idx="21990">1</cx:pt>
          <cx:pt idx="21991">1</cx:pt>
          <cx:pt idx="21992">1</cx:pt>
          <cx:pt idx="21993">3</cx:pt>
          <cx:pt idx="21994">1</cx:pt>
          <cx:pt idx="21995">1</cx:pt>
          <cx:pt idx="21996">1</cx:pt>
          <cx:pt idx="21997">1</cx:pt>
          <cx:pt idx="21998">1</cx:pt>
          <cx:pt idx="21999">1</cx:pt>
          <cx:pt idx="22000">1</cx:pt>
          <cx:pt idx="22001">3</cx:pt>
          <cx:pt idx="22002">1</cx:pt>
          <cx:pt idx="22003">1</cx:pt>
          <cx:pt idx="22004">1</cx:pt>
          <cx:pt idx="22005">1</cx:pt>
          <cx:pt idx="22006">1</cx:pt>
          <cx:pt idx="22007">1</cx:pt>
          <cx:pt idx="22008">1</cx:pt>
          <cx:pt idx="22009">1</cx:pt>
          <cx:pt idx="22010">1</cx:pt>
          <cx:pt idx="22011">1</cx:pt>
          <cx:pt idx="22012">1</cx:pt>
          <cx:pt idx="22013">1</cx:pt>
          <cx:pt idx="22014">1</cx:pt>
          <cx:pt idx="22015">1</cx:pt>
          <cx:pt idx="22016">1</cx:pt>
          <cx:pt idx="22017">1</cx:pt>
          <cx:pt idx="22018">1</cx:pt>
          <cx:pt idx="22019">1</cx:pt>
          <cx:pt idx="22020">1</cx:pt>
          <cx:pt idx="22021">1</cx:pt>
          <cx:pt idx="22022">1</cx:pt>
          <cx:pt idx="22023">1</cx:pt>
          <cx:pt idx="22024">1</cx:pt>
          <cx:pt idx="22025">1</cx:pt>
          <cx:pt idx="22026">1</cx:pt>
          <cx:pt idx="22027">1</cx:pt>
          <cx:pt idx="22028">1</cx:pt>
          <cx:pt idx="22029">1</cx:pt>
          <cx:pt idx="22030">1</cx:pt>
          <cx:pt idx="22031">1</cx:pt>
          <cx:pt idx="22032">1</cx:pt>
          <cx:pt idx="22033">1</cx:pt>
          <cx:pt idx="22034">1</cx:pt>
          <cx:pt idx="22035">1</cx:pt>
          <cx:pt idx="22036">1</cx:pt>
          <cx:pt idx="22037">1</cx:pt>
          <cx:pt idx="22038">1</cx:pt>
          <cx:pt idx="22039">1</cx:pt>
          <cx:pt idx="22040">1</cx:pt>
          <cx:pt idx="22041">1</cx:pt>
          <cx:pt idx="22042">1</cx:pt>
          <cx:pt idx="22043">1</cx:pt>
          <cx:pt idx="22044">1</cx:pt>
          <cx:pt idx="22045">1</cx:pt>
          <cx:pt idx="22046">1</cx:pt>
          <cx:pt idx="22047">1</cx:pt>
          <cx:pt idx="22048">1</cx:pt>
          <cx:pt idx="22049">1</cx:pt>
          <cx:pt idx="22050">1</cx:pt>
          <cx:pt idx="22051">1</cx:pt>
          <cx:pt idx="22052">1</cx:pt>
          <cx:pt idx="22053">1</cx:pt>
          <cx:pt idx="22054">1</cx:pt>
          <cx:pt idx="22055">3</cx:pt>
          <cx:pt idx="22056">1</cx:pt>
          <cx:pt idx="22057">1</cx:pt>
          <cx:pt idx="22058">3</cx:pt>
          <cx:pt idx="22059">3</cx:pt>
          <cx:pt idx="22060">1</cx:pt>
          <cx:pt idx="22061">1</cx:pt>
          <cx:pt idx="22062">1</cx:pt>
          <cx:pt idx="22063">1</cx:pt>
          <cx:pt idx="22064">1</cx:pt>
          <cx:pt idx="22065">1</cx:pt>
          <cx:pt idx="22066">1</cx:pt>
          <cx:pt idx="22067">1</cx:pt>
          <cx:pt idx="22068">1</cx:pt>
          <cx:pt idx="22069">1</cx:pt>
          <cx:pt idx="22070">1</cx:pt>
          <cx:pt idx="22071">1</cx:pt>
          <cx:pt idx="22072">1</cx:pt>
          <cx:pt idx="22073">1</cx:pt>
          <cx:pt idx="22074">3</cx:pt>
          <cx:pt idx="22075">1</cx:pt>
          <cx:pt idx="22076">1</cx:pt>
          <cx:pt idx="22077">1</cx:pt>
          <cx:pt idx="22078">1</cx:pt>
          <cx:pt idx="22079">1</cx:pt>
          <cx:pt idx="22080">3</cx:pt>
          <cx:pt idx="22081">1</cx:pt>
          <cx:pt idx="22082">1</cx:pt>
          <cx:pt idx="22083">1</cx:pt>
          <cx:pt idx="22084">1</cx:pt>
          <cx:pt idx="22085">1</cx:pt>
          <cx:pt idx="22086">1</cx:pt>
          <cx:pt idx="22087">1</cx:pt>
          <cx:pt idx="22088">1</cx:pt>
          <cx:pt idx="22089">1</cx:pt>
          <cx:pt idx="22090">1</cx:pt>
          <cx:pt idx="22091">1</cx:pt>
          <cx:pt idx="22092">3</cx:pt>
          <cx:pt idx="22093">1</cx:pt>
          <cx:pt idx="22094">1</cx:pt>
          <cx:pt idx="22095">1</cx:pt>
          <cx:pt idx="22096">1</cx:pt>
          <cx:pt idx="22097">1</cx:pt>
          <cx:pt idx="22098">1</cx:pt>
          <cx:pt idx="22099">1</cx:pt>
          <cx:pt idx="22100">1</cx:pt>
          <cx:pt idx="22101">1</cx:pt>
          <cx:pt idx="22102">1</cx:pt>
          <cx:pt idx="22103">1</cx:pt>
          <cx:pt idx="22104">1</cx:pt>
          <cx:pt idx="22105">1</cx:pt>
          <cx:pt idx="22106">1</cx:pt>
          <cx:pt idx="22107">1</cx:pt>
          <cx:pt idx="22108">1</cx:pt>
          <cx:pt idx="22109">1</cx:pt>
          <cx:pt idx="22110">1</cx:pt>
          <cx:pt idx="22111">1</cx:pt>
          <cx:pt idx="22112">1</cx:pt>
          <cx:pt idx="22113">1</cx:pt>
          <cx:pt idx="22114">3</cx:pt>
          <cx:pt idx="22115">1</cx:pt>
          <cx:pt idx="22116">1</cx:pt>
          <cx:pt idx="22117">1</cx:pt>
          <cx:pt idx="22118">1</cx:pt>
          <cx:pt idx="22119">1</cx:pt>
          <cx:pt idx="22120">1</cx:pt>
          <cx:pt idx="22121">1</cx:pt>
          <cx:pt idx="22122">1</cx:pt>
          <cx:pt idx="22123">1</cx:pt>
          <cx:pt idx="22124">1</cx:pt>
          <cx:pt idx="22125">1</cx:pt>
          <cx:pt idx="22126">1</cx:pt>
          <cx:pt idx="22127">1</cx:pt>
          <cx:pt idx="22128">1</cx:pt>
          <cx:pt idx="22129">1</cx:pt>
          <cx:pt idx="22130">1</cx:pt>
          <cx:pt idx="22131">1</cx:pt>
          <cx:pt idx="22132">1</cx:pt>
          <cx:pt idx="22133">1</cx:pt>
          <cx:pt idx="22134">1</cx:pt>
          <cx:pt idx="22135">1</cx:pt>
          <cx:pt idx="22136">1</cx:pt>
          <cx:pt idx="22137">1</cx:pt>
          <cx:pt idx="22138">3</cx:pt>
          <cx:pt idx="22139">3</cx:pt>
          <cx:pt idx="22140">3</cx:pt>
          <cx:pt idx="22141">1</cx:pt>
          <cx:pt idx="22142">3</cx:pt>
          <cx:pt idx="22143">1</cx:pt>
          <cx:pt idx="22144">1</cx:pt>
          <cx:pt idx="22145">1</cx:pt>
          <cx:pt idx="22146">1</cx:pt>
          <cx:pt idx="22147">1</cx:pt>
          <cx:pt idx="22148">1</cx:pt>
          <cx:pt idx="22149">1</cx:pt>
          <cx:pt idx="22150">1</cx:pt>
          <cx:pt idx="22151">1</cx:pt>
          <cx:pt idx="22152">1</cx:pt>
          <cx:pt idx="22153">1</cx:pt>
          <cx:pt idx="22154">1</cx:pt>
          <cx:pt idx="22155">1</cx:pt>
          <cx:pt idx="22156">1</cx:pt>
          <cx:pt idx="22157">1</cx:pt>
          <cx:pt idx="22158">1</cx:pt>
          <cx:pt idx="22159">1</cx:pt>
          <cx:pt idx="22160">1</cx:pt>
          <cx:pt idx="22161">1</cx:pt>
          <cx:pt idx="22162">1</cx:pt>
          <cx:pt idx="22163">3</cx:pt>
          <cx:pt idx="22164">1</cx:pt>
          <cx:pt idx="22165">1</cx:pt>
          <cx:pt idx="22166">1</cx:pt>
          <cx:pt idx="22167">1</cx:pt>
          <cx:pt idx="22168">1</cx:pt>
          <cx:pt idx="22169">1</cx:pt>
          <cx:pt idx="22170">1</cx:pt>
          <cx:pt idx="22171">1</cx:pt>
          <cx:pt idx="22172">1</cx:pt>
          <cx:pt idx="22173">1</cx:pt>
          <cx:pt idx="22174">1</cx:pt>
          <cx:pt idx="22175">1</cx:pt>
          <cx:pt idx="22176">1</cx:pt>
          <cx:pt idx="22177">1</cx:pt>
          <cx:pt idx="22178">1</cx:pt>
          <cx:pt idx="22179">1</cx:pt>
          <cx:pt idx="22180">1</cx:pt>
          <cx:pt idx="22181">1</cx:pt>
          <cx:pt idx="22182">1</cx:pt>
          <cx:pt idx="22183">1</cx:pt>
          <cx:pt idx="22184">1</cx:pt>
          <cx:pt idx="22185">1</cx:pt>
          <cx:pt idx="22186">1</cx:pt>
          <cx:pt idx="22187">1</cx:pt>
          <cx:pt idx="22188">1</cx:pt>
          <cx:pt idx="22189">1</cx:pt>
          <cx:pt idx="22190">1</cx:pt>
          <cx:pt idx="22191">1</cx:pt>
          <cx:pt idx="22192">1</cx:pt>
          <cx:pt idx="22193">1</cx:pt>
          <cx:pt idx="22194">1</cx:pt>
          <cx:pt idx="22195">1</cx:pt>
          <cx:pt idx="22196">1</cx:pt>
          <cx:pt idx="22197">1</cx:pt>
          <cx:pt idx="22198">1</cx:pt>
          <cx:pt idx="22199">1</cx:pt>
          <cx:pt idx="22200">1</cx:pt>
          <cx:pt idx="22201">1</cx:pt>
          <cx:pt idx="22202">1</cx:pt>
          <cx:pt idx="22203">1</cx:pt>
          <cx:pt idx="22204">1</cx:pt>
          <cx:pt idx="22205">1</cx:pt>
          <cx:pt idx="22206">1</cx:pt>
          <cx:pt idx="22207">3</cx:pt>
          <cx:pt idx="22208">1</cx:pt>
          <cx:pt idx="22209">1</cx:pt>
          <cx:pt idx="22210">1</cx:pt>
          <cx:pt idx="22211">1</cx:pt>
          <cx:pt idx="22212">1</cx:pt>
          <cx:pt idx="22213">1</cx:pt>
          <cx:pt idx="22214">1</cx:pt>
          <cx:pt idx="22215">1</cx:pt>
          <cx:pt idx="22216">1</cx:pt>
          <cx:pt idx="22217">1</cx:pt>
          <cx:pt idx="22218">1</cx:pt>
          <cx:pt idx="22219">1</cx:pt>
          <cx:pt idx="22220">3</cx:pt>
          <cx:pt idx="22221">1</cx:pt>
          <cx:pt idx="22222">1</cx:pt>
          <cx:pt idx="22223">1</cx:pt>
          <cx:pt idx="22224">1</cx:pt>
          <cx:pt idx="22225">1</cx:pt>
          <cx:pt idx="22226">1</cx:pt>
          <cx:pt idx="22227">1</cx:pt>
          <cx:pt idx="22228">1</cx:pt>
          <cx:pt idx="22229">1</cx:pt>
          <cx:pt idx="22230">1</cx:pt>
          <cx:pt idx="22231">1</cx:pt>
          <cx:pt idx="22232">1</cx:pt>
          <cx:pt idx="22233">1</cx:pt>
          <cx:pt idx="22234">1</cx:pt>
          <cx:pt idx="22235">1</cx:pt>
          <cx:pt idx="22236">1</cx:pt>
          <cx:pt idx="22237">1</cx:pt>
          <cx:pt idx="22238">1</cx:pt>
          <cx:pt idx="22239">1</cx:pt>
          <cx:pt idx="22240">1</cx:pt>
          <cx:pt idx="22241">1</cx:pt>
          <cx:pt idx="22242">1</cx:pt>
          <cx:pt idx="22243">1</cx:pt>
          <cx:pt idx="22244">1</cx:pt>
          <cx:pt idx="22245">1</cx:pt>
          <cx:pt idx="22246">3</cx:pt>
          <cx:pt idx="22247">3</cx:pt>
          <cx:pt idx="22248">1</cx:pt>
          <cx:pt idx="22249">1</cx:pt>
          <cx:pt idx="22250">1</cx:pt>
          <cx:pt idx="22251">1</cx:pt>
          <cx:pt idx="22252">1</cx:pt>
          <cx:pt idx="22253">1</cx:pt>
          <cx:pt idx="22254">1</cx:pt>
          <cx:pt idx="22255">1</cx:pt>
          <cx:pt idx="22256">1</cx:pt>
          <cx:pt idx="22257">1</cx:pt>
          <cx:pt idx="22258">1</cx:pt>
          <cx:pt idx="22259">1</cx:pt>
          <cx:pt idx="22260">1</cx:pt>
          <cx:pt idx="22261">1</cx:pt>
          <cx:pt idx="22262">1</cx:pt>
          <cx:pt idx="22263">1</cx:pt>
          <cx:pt idx="22264">1</cx:pt>
          <cx:pt idx="22265">1</cx:pt>
          <cx:pt idx="22266">1</cx:pt>
          <cx:pt idx="22267">1</cx:pt>
          <cx:pt idx="22268">1</cx:pt>
          <cx:pt idx="22269">1</cx:pt>
          <cx:pt idx="22270">1</cx:pt>
          <cx:pt idx="22271">1</cx:pt>
          <cx:pt idx="22272">1</cx:pt>
          <cx:pt idx="22273">1</cx:pt>
          <cx:pt idx="22274">1</cx:pt>
          <cx:pt idx="22275">1</cx:pt>
          <cx:pt idx="22276">1</cx:pt>
          <cx:pt idx="22277">1</cx:pt>
          <cx:pt idx="22278">1</cx:pt>
          <cx:pt idx="22279">1</cx:pt>
          <cx:pt idx="22280">3</cx:pt>
          <cx:pt idx="22281">1</cx:pt>
          <cx:pt idx="22282">1</cx:pt>
          <cx:pt idx="22283">1</cx:pt>
          <cx:pt idx="22284">1</cx:pt>
          <cx:pt idx="22285">1</cx:pt>
          <cx:pt idx="22286">1</cx:pt>
          <cx:pt idx="22287">1</cx:pt>
          <cx:pt idx="22288">1</cx:pt>
          <cx:pt idx="22289">1</cx:pt>
          <cx:pt idx="22290">1</cx:pt>
          <cx:pt idx="22291">1</cx:pt>
          <cx:pt idx="22292">1</cx:pt>
          <cx:pt idx="22293">1</cx:pt>
          <cx:pt idx="22294">1</cx:pt>
          <cx:pt idx="22295">3</cx:pt>
          <cx:pt idx="22296">1</cx:pt>
          <cx:pt idx="22297">1</cx:pt>
          <cx:pt idx="22298">1</cx:pt>
          <cx:pt idx="22299">1</cx:pt>
          <cx:pt idx="22300">1</cx:pt>
          <cx:pt idx="22301">1</cx:pt>
          <cx:pt idx="22302">1</cx:pt>
          <cx:pt idx="22303">1</cx:pt>
          <cx:pt idx="22304">1</cx:pt>
          <cx:pt idx="22305">1</cx:pt>
          <cx:pt idx="22306">1</cx:pt>
          <cx:pt idx="22307">1</cx:pt>
          <cx:pt idx="22308">1</cx:pt>
          <cx:pt idx="22309">1</cx:pt>
          <cx:pt idx="22310">1</cx:pt>
          <cx:pt idx="22311">3</cx:pt>
          <cx:pt idx="22312">1</cx:pt>
          <cx:pt idx="22313">1</cx:pt>
          <cx:pt idx="22314">1</cx:pt>
          <cx:pt idx="22315">1</cx:pt>
          <cx:pt idx="22316">1</cx:pt>
          <cx:pt idx="22317">1</cx:pt>
          <cx:pt idx="22318">1</cx:pt>
          <cx:pt idx="22319">1</cx:pt>
          <cx:pt idx="22320">1</cx:pt>
          <cx:pt idx="22321">1</cx:pt>
          <cx:pt idx="22322">1</cx:pt>
          <cx:pt idx="22323">1</cx:pt>
          <cx:pt idx="22324">1</cx:pt>
          <cx:pt idx="22325">1</cx:pt>
          <cx:pt idx="22326">1</cx:pt>
          <cx:pt idx="22327">1</cx:pt>
          <cx:pt idx="22328">1</cx:pt>
          <cx:pt idx="22329">1</cx:pt>
          <cx:pt idx="22330">1</cx:pt>
          <cx:pt idx="22331">1</cx:pt>
          <cx:pt idx="22332">1</cx:pt>
          <cx:pt idx="22333">1</cx:pt>
          <cx:pt idx="22334">1</cx:pt>
          <cx:pt idx="22335">1</cx:pt>
          <cx:pt idx="22336">1</cx:pt>
          <cx:pt idx="22337">1</cx:pt>
          <cx:pt idx="22338">1</cx:pt>
          <cx:pt idx="22339">1</cx:pt>
          <cx:pt idx="22340">1</cx:pt>
          <cx:pt idx="22341">1</cx:pt>
          <cx:pt idx="22342">1</cx:pt>
          <cx:pt idx="22343">1</cx:pt>
          <cx:pt idx="22344">1</cx:pt>
          <cx:pt idx="22345">1</cx:pt>
          <cx:pt idx="22346">1</cx:pt>
          <cx:pt idx="22347">1</cx:pt>
          <cx:pt idx="22348">1</cx:pt>
          <cx:pt idx="22349">1</cx:pt>
          <cx:pt idx="22350">1</cx:pt>
          <cx:pt idx="22351">1</cx:pt>
          <cx:pt idx="22352">1</cx:pt>
          <cx:pt idx="22353">1</cx:pt>
          <cx:pt idx="22354">1</cx:pt>
          <cx:pt idx="22355">1</cx:pt>
          <cx:pt idx="22356">3</cx:pt>
          <cx:pt idx="22357">1</cx:pt>
          <cx:pt idx="22358">1</cx:pt>
          <cx:pt idx="22359">1</cx:pt>
          <cx:pt idx="22360">1</cx:pt>
          <cx:pt idx="22361">1</cx:pt>
          <cx:pt idx="22362">1</cx:pt>
          <cx:pt idx="22363">1</cx:pt>
          <cx:pt idx="22364">1</cx:pt>
          <cx:pt idx="22365">1</cx:pt>
          <cx:pt idx="22366">1</cx:pt>
          <cx:pt idx="22367">1</cx:pt>
          <cx:pt idx="22368">1</cx:pt>
          <cx:pt idx="22369">1</cx:pt>
          <cx:pt idx="22370">1</cx:pt>
          <cx:pt idx="22371">1</cx:pt>
          <cx:pt idx="22372">1</cx:pt>
          <cx:pt idx="22373">1</cx:pt>
          <cx:pt idx="22374">1</cx:pt>
          <cx:pt idx="22375">1</cx:pt>
          <cx:pt idx="22376">1</cx:pt>
          <cx:pt idx="22377">1</cx:pt>
          <cx:pt idx="22378">1</cx:pt>
          <cx:pt idx="22379">1</cx:pt>
          <cx:pt idx="22380">1</cx:pt>
          <cx:pt idx="22381">1</cx:pt>
          <cx:pt idx="22382">1</cx:pt>
          <cx:pt idx="22383">1</cx:pt>
          <cx:pt idx="22384">1</cx:pt>
          <cx:pt idx="22385">3</cx:pt>
          <cx:pt idx="22386">1</cx:pt>
          <cx:pt idx="22387">1</cx:pt>
          <cx:pt idx="22388">1</cx:pt>
          <cx:pt idx="22389">1</cx:pt>
          <cx:pt idx="22390">1</cx:pt>
          <cx:pt idx="22391">1</cx:pt>
          <cx:pt idx="22392">3</cx:pt>
          <cx:pt idx="22393">1</cx:pt>
          <cx:pt idx="22394">1</cx:pt>
          <cx:pt idx="22395">1</cx:pt>
          <cx:pt idx="22396">1</cx:pt>
          <cx:pt idx="22397">1</cx:pt>
          <cx:pt idx="22398">1</cx:pt>
          <cx:pt idx="22399">1</cx:pt>
          <cx:pt idx="22400">1</cx:pt>
          <cx:pt idx="22401">1</cx:pt>
          <cx:pt idx="22402">1</cx:pt>
          <cx:pt idx="22403">1</cx:pt>
          <cx:pt idx="22404">1</cx:pt>
          <cx:pt idx="22405">1</cx:pt>
          <cx:pt idx="22406">1</cx:pt>
          <cx:pt idx="22407">1</cx:pt>
          <cx:pt idx="22408">1</cx:pt>
          <cx:pt idx="22409">1</cx:pt>
          <cx:pt idx="22410">1</cx:pt>
          <cx:pt idx="22411">1</cx:pt>
          <cx:pt idx="22412">1</cx:pt>
          <cx:pt idx="22413">1</cx:pt>
          <cx:pt idx="22414">1</cx:pt>
          <cx:pt idx="22415">1</cx:pt>
          <cx:pt idx="22416">1</cx:pt>
          <cx:pt idx="22417">1</cx:pt>
          <cx:pt idx="22418">1</cx:pt>
          <cx:pt idx="22419">1</cx:pt>
          <cx:pt idx="22420">1</cx:pt>
          <cx:pt idx="22421">3</cx:pt>
          <cx:pt idx="22422">1</cx:pt>
          <cx:pt idx="22423">1</cx:pt>
          <cx:pt idx="22424">1</cx:pt>
          <cx:pt idx="22425">1</cx:pt>
          <cx:pt idx="22426">1</cx:pt>
          <cx:pt idx="22427">1</cx:pt>
          <cx:pt idx="22428">1</cx:pt>
          <cx:pt idx="22429">1</cx:pt>
          <cx:pt idx="22430">1</cx:pt>
          <cx:pt idx="22431">1</cx:pt>
          <cx:pt idx="22432">1</cx:pt>
          <cx:pt idx="22433">1</cx:pt>
          <cx:pt idx="22434">1</cx:pt>
          <cx:pt idx="22435">1</cx:pt>
          <cx:pt idx="22436">1</cx:pt>
          <cx:pt idx="22437">1</cx:pt>
          <cx:pt idx="22438">1</cx:pt>
          <cx:pt idx="22439">1</cx:pt>
          <cx:pt idx="22440">1</cx:pt>
          <cx:pt idx="22441">1</cx:pt>
          <cx:pt idx="22442">1</cx:pt>
          <cx:pt idx="22443">1</cx:pt>
          <cx:pt idx="22444">1</cx:pt>
          <cx:pt idx="22445">1</cx:pt>
          <cx:pt idx="22446">1</cx:pt>
          <cx:pt idx="22447">1</cx:pt>
          <cx:pt idx="22448">1</cx:pt>
          <cx:pt idx="22449">1</cx:pt>
          <cx:pt idx="22450">1</cx:pt>
          <cx:pt idx="22451">1</cx:pt>
          <cx:pt idx="22452">1</cx:pt>
          <cx:pt idx="22453">1</cx:pt>
          <cx:pt idx="22454">1</cx:pt>
          <cx:pt idx="22455">1</cx:pt>
          <cx:pt idx="22456">1</cx:pt>
          <cx:pt idx="22457">1</cx:pt>
          <cx:pt idx="22458">1</cx:pt>
          <cx:pt idx="22459">1</cx:pt>
          <cx:pt idx="22460">1</cx:pt>
          <cx:pt idx="22461">1</cx:pt>
          <cx:pt idx="22462">1</cx:pt>
          <cx:pt idx="22463">1</cx:pt>
          <cx:pt idx="22464">1</cx:pt>
          <cx:pt idx="22465">1</cx:pt>
          <cx:pt idx="22466">1</cx:pt>
          <cx:pt idx="22467">1</cx:pt>
          <cx:pt idx="22468">3</cx:pt>
          <cx:pt idx="22469">1</cx:pt>
          <cx:pt idx="22470">1</cx:pt>
          <cx:pt idx="22471">1</cx:pt>
          <cx:pt idx="22472">1</cx:pt>
          <cx:pt idx="22473">1</cx:pt>
          <cx:pt idx="22474">1</cx:pt>
          <cx:pt idx="22475">1</cx:pt>
          <cx:pt idx="22476">1</cx:pt>
          <cx:pt idx="22477">1</cx:pt>
          <cx:pt idx="22478">1</cx:pt>
          <cx:pt idx="22479">1</cx:pt>
          <cx:pt idx="22480">1</cx:pt>
          <cx:pt idx="22481">1</cx:pt>
          <cx:pt idx="22482">1</cx:pt>
          <cx:pt idx="22483">1</cx:pt>
          <cx:pt idx="22484">1</cx:pt>
          <cx:pt idx="22485">1</cx:pt>
          <cx:pt idx="22486">1</cx:pt>
          <cx:pt idx="22487">1</cx:pt>
          <cx:pt idx="22488">1</cx:pt>
          <cx:pt idx="22489">1</cx:pt>
          <cx:pt idx="22490">1</cx:pt>
          <cx:pt idx="22491">1</cx:pt>
          <cx:pt idx="22492">1</cx:pt>
          <cx:pt idx="22493">1</cx:pt>
          <cx:pt idx="22494">1</cx:pt>
          <cx:pt idx="22495">1</cx:pt>
          <cx:pt idx="22496">1</cx:pt>
          <cx:pt idx="22497">1</cx:pt>
          <cx:pt idx="22498">1</cx:pt>
          <cx:pt idx="22499">1</cx:pt>
          <cx:pt idx="22500">1</cx:pt>
          <cx:pt idx="22501">1</cx:pt>
          <cx:pt idx="22502">1</cx:pt>
          <cx:pt idx="22503">1</cx:pt>
          <cx:pt idx="22504">1</cx:pt>
          <cx:pt idx="22505">1</cx:pt>
          <cx:pt idx="22506">1</cx:pt>
          <cx:pt idx="22507">1</cx:pt>
          <cx:pt idx="22508">1</cx:pt>
          <cx:pt idx="22509">1</cx:pt>
          <cx:pt idx="22510">1</cx:pt>
          <cx:pt idx="22511">1</cx:pt>
          <cx:pt idx="22512">1</cx:pt>
          <cx:pt idx="22513">1</cx:pt>
          <cx:pt idx="22514">1</cx:pt>
          <cx:pt idx="22515">1</cx:pt>
          <cx:pt idx="22516">1</cx:pt>
          <cx:pt idx="22517">1</cx:pt>
          <cx:pt idx="22518">1</cx:pt>
          <cx:pt idx="22519">1</cx:pt>
          <cx:pt idx="22520">1</cx:pt>
          <cx:pt idx="22521">1</cx:pt>
          <cx:pt idx="22522">1</cx:pt>
          <cx:pt idx="22523">1</cx:pt>
          <cx:pt idx="22524">1</cx:pt>
          <cx:pt idx="22525">1</cx:pt>
          <cx:pt idx="22526">1</cx:pt>
          <cx:pt idx="22527">1</cx:pt>
          <cx:pt idx="22528">1</cx:pt>
          <cx:pt idx="22529">1</cx:pt>
          <cx:pt idx="22530">1</cx:pt>
          <cx:pt idx="22531">1</cx:pt>
          <cx:pt idx="22532">1</cx:pt>
          <cx:pt idx="22533">1</cx:pt>
          <cx:pt idx="22534">1</cx:pt>
          <cx:pt idx="22535">1</cx:pt>
          <cx:pt idx="22536">1</cx:pt>
          <cx:pt idx="22537">1</cx:pt>
          <cx:pt idx="22538">1</cx:pt>
          <cx:pt idx="22539">1</cx:pt>
          <cx:pt idx="22540">1</cx:pt>
          <cx:pt idx="22541">1</cx:pt>
          <cx:pt idx="22542">1</cx:pt>
          <cx:pt idx="22543">1</cx:pt>
          <cx:pt idx="22544">1</cx:pt>
          <cx:pt idx="22545">1</cx:pt>
          <cx:pt idx="22546">1</cx:pt>
          <cx:pt idx="22547">1</cx:pt>
          <cx:pt idx="22548">1</cx:pt>
          <cx:pt idx="22549">1</cx:pt>
          <cx:pt idx="22550">1</cx:pt>
          <cx:pt idx="22551">1</cx:pt>
          <cx:pt idx="22552">1</cx:pt>
          <cx:pt idx="22553">1</cx:pt>
          <cx:pt idx="22554">1</cx:pt>
          <cx:pt idx="22555">1</cx:pt>
          <cx:pt idx="22556">1</cx:pt>
          <cx:pt idx="22557">1</cx:pt>
          <cx:pt idx="22558">1</cx:pt>
          <cx:pt idx="22559">1</cx:pt>
          <cx:pt idx="22560">1</cx:pt>
          <cx:pt idx="22561">1</cx:pt>
          <cx:pt idx="22562">1</cx:pt>
          <cx:pt idx="22563">1</cx:pt>
          <cx:pt idx="22564">1</cx:pt>
          <cx:pt idx="22565">1</cx:pt>
          <cx:pt idx="22566">1</cx:pt>
          <cx:pt idx="22567">1</cx:pt>
          <cx:pt idx="22568">1</cx:pt>
          <cx:pt idx="22569">1</cx:pt>
          <cx:pt idx="22570">1</cx:pt>
          <cx:pt idx="22571">1</cx:pt>
          <cx:pt idx="22572">1</cx:pt>
          <cx:pt idx="22573">3</cx:pt>
          <cx:pt idx="22574">1</cx:pt>
          <cx:pt idx="22575">1</cx:pt>
          <cx:pt idx="22576">1</cx:pt>
          <cx:pt idx="22577">1</cx:pt>
          <cx:pt idx="22578">1</cx:pt>
          <cx:pt idx="22579">1</cx:pt>
          <cx:pt idx="22580">1</cx:pt>
          <cx:pt idx="22581">1</cx:pt>
          <cx:pt idx="22582">1</cx:pt>
          <cx:pt idx="22583">1</cx:pt>
          <cx:pt idx="22584">1</cx:pt>
          <cx:pt idx="22585">1</cx:pt>
          <cx:pt idx="22586">1</cx:pt>
          <cx:pt idx="22587">1</cx:pt>
          <cx:pt idx="22588">1</cx:pt>
          <cx:pt idx="22589">1</cx:pt>
          <cx:pt idx="22590">1</cx:pt>
          <cx:pt idx="22591">1</cx:pt>
          <cx:pt idx="22592">1</cx:pt>
          <cx:pt idx="22593">1</cx:pt>
          <cx:pt idx="22594">1</cx:pt>
          <cx:pt idx="22595">1</cx:pt>
          <cx:pt idx="22596">1</cx:pt>
          <cx:pt idx="22597">1</cx:pt>
          <cx:pt idx="22598">1</cx:pt>
          <cx:pt idx="22599">1</cx:pt>
          <cx:pt idx="22600">1</cx:pt>
          <cx:pt idx="22601">1</cx:pt>
          <cx:pt idx="22602">1</cx:pt>
          <cx:pt idx="22603">1</cx:pt>
          <cx:pt idx="22604">1</cx:pt>
          <cx:pt idx="22605">1</cx:pt>
          <cx:pt idx="22606">1</cx:pt>
          <cx:pt idx="22607">1</cx:pt>
          <cx:pt idx="22608">1</cx:pt>
          <cx:pt idx="22609">1</cx:pt>
          <cx:pt idx="22610">1</cx:pt>
          <cx:pt idx="22611">1</cx:pt>
          <cx:pt idx="22612">1</cx:pt>
          <cx:pt idx="22613">1</cx:pt>
          <cx:pt idx="22614">1</cx:pt>
          <cx:pt idx="22615">1</cx:pt>
          <cx:pt idx="22616">1</cx:pt>
          <cx:pt idx="22617">1</cx:pt>
          <cx:pt idx="22618">1</cx:pt>
          <cx:pt idx="22619">1</cx:pt>
          <cx:pt idx="22620">1</cx:pt>
          <cx:pt idx="22621">1</cx:pt>
          <cx:pt idx="22622">1</cx:pt>
          <cx:pt idx="22623">1</cx:pt>
          <cx:pt idx="22624">1</cx:pt>
          <cx:pt idx="22625">1</cx:pt>
          <cx:pt idx="22626">1</cx:pt>
          <cx:pt idx="22627">1</cx:pt>
          <cx:pt idx="22628">1</cx:pt>
          <cx:pt idx="22629">1</cx:pt>
          <cx:pt idx="22630">1</cx:pt>
          <cx:pt idx="22631">1</cx:pt>
          <cx:pt idx="22632">1</cx:pt>
          <cx:pt idx="22633">1</cx:pt>
          <cx:pt idx="22634">1</cx:pt>
          <cx:pt idx="22635">1</cx:pt>
          <cx:pt idx="22636">1</cx:pt>
          <cx:pt idx="22637">1</cx:pt>
          <cx:pt idx="22638">1</cx:pt>
          <cx:pt idx="22639">1</cx:pt>
          <cx:pt idx="22640">1</cx:pt>
          <cx:pt idx="22641">1</cx:pt>
          <cx:pt idx="22642">1</cx:pt>
          <cx:pt idx="22643">1</cx:pt>
          <cx:pt idx="22644">1</cx:pt>
          <cx:pt idx="22645">1</cx:pt>
          <cx:pt idx="22646">1</cx:pt>
          <cx:pt idx="22647">1</cx:pt>
          <cx:pt idx="22648">1</cx:pt>
          <cx:pt idx="22649">1</cx:pt>
          <cx:pt idx="22650">1</cx:pt>
          <cx:pt idx="22651">1</cx:pt>
          <cx:pt idx="22652">1</cx:pt>
          <cx:pt idx="22653">1</cx:pt>
          <cx:pt idx="22654">1</cx:pt>
          <cx:pt idx="22655">1</cx:pt>
          <cx:pt idx="22656">1</cx:pt>
          <cx:pt idx="22657">1</cx:pt>
          <cx:pt idx="22658">1</cx:pt>
          <cx:pt idx="22659">1</cx:pt>
          <cx:pt idx="22660">1</cx:pt>
          <cx:pt idx="22661">1</cx:pt>
          <cx:pt idx="22662">1</cx:pt>
          <cx:pt idx="22663">1</cx:pt>
          <cx:pt idx="22664">1</cx:pt>
          <cx:pt idx="22665">1</cx:pt>
          <cx:pt idx="22666">1</cx:pt>
          <cx:pt idx="22667">1</cx:pt>
          <cx:pt idx="22668">1</cx:pt>
          <cx:pt idx="22669">1</cx:pt>
          <cx:pt idx="22670">1</cx:pt>
          <cx:pt idx="22671">1</cx:pt>
          <cx:pt idx="22672">1</cx:pt>
          <cx:pt idx="22673">1</cx:pt>
          <cx:pt idx="22674">1</cx:pt>
          <cx:pt idx="22675">1</cx:pt>
          <cx:pt idx="22676">1</cx:pt>
          <cx:pt idx="22677">1</cx:pt>
          <cx:pt idx="22678">1</cx:pt>
          <cx:pt idx="22679">1</cx:pt>
          <cx:pt idx="22680">1</cx:pt>
          <cx:pt idx="22681">1</cx:pt>
          <cx:pt idx="22682">1</cx:pt>
          <cx:pt idx="22683">1</cx:pt>
          <cx:pt idx="22684">1</cx:pt>
          <cx:pt idx="22685">1</cx:pt>
          <cx:pt idx="22686">1</cx:pt>
          <cx:pt idx="22687">1</cx:pt>
          <cx:pt idx="22688">1</cx:pt>
          <cx:pt idx="22689">1</cx:pt>
          <cx:pt idx="22690">1</cx:pt>
          <cx:pt idx="22691">1</cx:pt>
          <cx:pt idx="22692">1</cx:pt>
          <cx:pt idx="22693">1</cx:pt>
          <cx:pt idx="22694">1</cx:pt>
          <cx:pt idx="22695">1</cx:pt>
          <cx:pt idx="22696">1</cx:pt>
          <cx:pt idx="22697">1</cx:pt>
          <cx:pt idx="22698">1</cx:pt>
          <cx:pt idx="22699">1</cx:pt>
          <cx:pt idx="22700">1</cx:pt>
          <cx:pt idx="22701">1</cx:pt>
          <cx:pt idx="22702">1</cx:pt>
          <cx:pt idx="22703">1</cx:pt>
          <cx:pt idx="22704">3</cx:pt>
          <cx:pt idx="22705">1</cx:pt>
          <cx:pt idx="22706">1</cx:pt>
          <cx:pt idx="22707">1</cx:pt>
          <cx:pt idx="22708">1</cx:pt>
          <cx:pt idx="22709">1</cx:pt>
          <cx:pt idx="22710">1</cx:pt>
          <cx:pt idx="22711">1</cx:pt>
          <cx:pt idx="22712">1</cx:pt>
          <cx:pt idx="22713">1</cx:pt>
          <cx:pt idx="22714">1</cx:pt>
          <cx:pt idx="22715">1</cx:pt>
          <cx:pt idx="22716">1</cx:pt>
          <cx:pt idx="22717">1</cx:pt>
          <cx:pt idx="22718">1</cx:pt>
          <cx:pt idx="22719">1</cx:pt>
          <cx:pt idx="22720">1</cx:pt>
          <cx:pt idx="22721">3</cx:pt>
          <cx:pt idx="22722">1</cx:pt>
          <cx:pt idx="22723">1</cx:pt>
          <cx:pt idx="22724">1</cx:pt>
          <cx:pt idx="22725">1</cx:pt>
          <cx:pt idx="22726">1</cx:pt>
          <cx:pt idx="22727">1</cx:pt>
          <cx:pt idx="22728">1</cx:pt>
          <cx:pt idx="22729">1</cx:pt>
          <cx:pt idx="22730">1</cx:pt>
          <cx:pt idx="22731">1</cx:pt>
          <cx:pt idx="22732">1</cx:pt>
          <cx:pt idx="22733">1</cx:pt>
          <cx:pt idx="22734">1</cx:pt>
          <cx:pt idx="22735">1</cx:pt>
          <cx:pt idx="22736">1</cx:pt>
          <cx:pt idx="22737">1</cx:pt>
          <cx:pt idx="22738">1</cx:pt>
          <cx:pt idx="22739">1</cx:pt>
          <cx:pt idx="22740">1</cx:pt>
          <cx:pt idx="22741">1</cx:pt>
          <cx:pt idx="22742">1</cx:pt>
          <cx:pt idx="22743">1</cx:pt>
          <cx:pt idx="22744">1</cx:pt>
          <cx:pt idx="22745">1</cx:pt>
          <cx:pt idx="22746">1</cx:pt>
          <cx:pt idx="22747">1</cx:pt>
          <cx:pt idx="22748">1</cx:pt>
          <cx:pt idx="22749">1</cx:pt>
          <cx:pt idx="22750">1</cx:pt>
          <cx:pt idx="22751">1</cx:pt>
          <cx:pt idx="22752">1</cx:pt>
          <cx:pt idx="22753">1</cx:pt>
          <cx:pt idx="22754">1</cx:pt>
          <cx:pt idx="22755">3</cx:pt>
          <cx:pt idx="22756">1</cx:pt>
          <cx:pt idx="22757">1</cx:pt>
          <cx:pt idx="22758">1</cx:pt>
          <cx:pt idx="22759">1</cx:pt>
          <cx:pt idx="22760">1</cx:pt>
          <cx:pt idx="22761">1</cx:pt>
          <cx:pt idx="22762">1</cx:pt>
          <cx:pt idx="22763">3</cx:pt>
          <cx:pt idx="22764">1</cx:pt>
          <cx:pt idx="22765">1</cx:pt>
          <cx:pt idx="22766">1</cx:pt>
          <cx:pt idx="22767">1</cx:pt>
          <cx:pt idx="22768">1</cx:pt>
          <cx:pt idx="22769">1</cx:pt>
          <cx:pt idx="22770">1</cx:pt>
          <cx:pt idx="22771">1</cx:pt>
          <cx:pt idx="22772">1</cx:pt>
          <cx:pt idx="22773">1</cx:pt>
          <cx:pt idx="22774">1</cx:pt>
          <cx:pt idx="22775">1</cx:pt>
          <cx:pt idx="22776">1</cx:pt>
          <cx:pt idx="22777">1</cx:pt>
          <cx:pt idx="22778">1</cx:pt>
          <cx:pt idx="22779">1</cx:pt>
          <cx:pt idx="22780">1</cx:pt>
          <cx:pt idx="22781">1</cx:pt>
          <cx:pt idx="22782">3</cx:pt>
          <cx:pt idx="22783">1</cx:pt>
          <cx:pt idx="22784">1</cx:pt>
          <cx:pt idx="22785">1</cx:pt>
          <cx:pt idx="22786">1</cx:pt>
          <cx:pt idx="22787">1</cx:pt>
          <cx:pt idx="22788">1</cx:pt>
          <cx:pt idx="22789">1</cx:pt>
          <cx:pt idx="22790">1</cx:pt>
          <cx:pt idx="22791">1</cx:pt>
          <cx:pt idx="22792">1</cx:pt>
          <cx:pt idx="22793">1</cx:pt>
          <cx:pt idx="22794">1</cx:pt>
          <cx:pt idx="22795">1</cx:pt>
          <cx:pt idx="22796">1</cx:pt>
          <cx:pt idx="22797">1</cx:pt>
          <cx:pt idx="22798">1</cx:pt>
          <cx:pt idx="22799">1</cx:pt>
          <cx:pt idx="22800">1</cx:pt>
          <cx:pt idx="22801">1</cx:pt>
          <cx:pt idx="22802">1</cx:pt>
          <cx:pt idx="22803">1</cx:pt>
          <cx:pt idx="22804">1</cx:pt>
          <cx:pt idx="22805">1</cx:pt>
          <cx:pt idx="22806">1</cx:pt>
          <cx:pt idx="22807">1</cx:pt>
          <cx:pt idx="22808">1</cx:pt>
          <cx:pt idx="22809">1</cx:pt>
          <cx:pt idx="22810">1</cx:pt>
          <cx:pt idx="22811">1</cx:pt>
          <cx:pt idx="22812">1</cx:pt>
          <cx:pt idx="22813">3</cx:pt>
          <cx:pt idx="22814">1</cx:pt>
          <cx:pt idx="22815">1</cx:pt>
          <cx:pt idx="22816">3</cx:pt>
          <cx:pt idx="22817">1</cx:pt>
          <cx:pt idx="22818">1</cx:pt>
          <cx:pt idx="22819">1</cx:pt>
          <cx:pt idx="22820">1</cx:pt>
          <cx:pt idx="22821">1</cx:pt>
          <cx:pt idx="22822">1</cx:pt>
          <cx:pt idx="22823">1</cx:pt>
          <cx:pt idx="22824">1</cx:pt>
          <cx:pt idx="22825">1</cx:pt>
          <cx:pt idx="22826">1</cx:pt>
          <cx:pt idx="22827">1</cx:pt>
          <cx:pt idx="22828">3</cx:pt>
          <cx:pt idx="22829">1</cx:pt>
          <cx:pt idx="22830">1</cx:pt>
          <cx:pt idx="22831">1</cx:pt>
          <cx:pt idx="22832">1</cx:pt>
          <cx:pt idx="22833">1</cx:pt>
          <cx:pt idx="22834">1</cx:pt>
          <cx:pt idx="22835">1</cx:pt>
          <cx:pt idx="22836">1</cx:pt>
          <cx:pt idx="22837">1</cx:pt>
          <cx:pt idx="22838">1</cx:pt>
          <cx:pt idx="22839">1</cx:pt>
          <cx:pt idx="22840">1</cx:pt>
          <cx:pt idx="22841">1</cx:pt>
          <cx:pt idx="22842">1</cx:pt>
          <cx:pt idx="22843">1</cx:pt>
          <cx:pt idx="22844">1</cx:pt>
          <cx:pt idx="22845">1</cx:pt>
          <cx:pt idx="22846">1</cx:pt>
          <cx:pt idx="22847">1</cx:pt>
          <cx:pt idx="22848">1</cx:pt>
          <cx:pt idx="22849">1</cx:pt>
          <cx:pt idx="22850">1</cx:pt>
          <cx:pt idx="22851">1</cx:pt>
          <cx:pt idx="22852">1</cx:pt>
          <cx:pt idx="22853">1</cx:pt>
          <cx:pt idx="22854">1</cx:pt>
          <cx:pt idx="22855">1</cx:pt>
          <cx:pt idx="22856">1</cx:pt>
          <cx:pt idx="22857">1</cx:pt>
          <cx:pt idx="22858">1</cx:pt>
          <cx:pt idx="22859">1</cx:pt>
          <cx:pt idx="22860">1</cx:pt>
          <cx:pt idx="22861">1</cx:pt>
          <cx:pt idx="22862">1</cx:pt>
          <cx:pt idx="22863">1</cx:pt>
          <cx:pt idx="22864">1</cx:pt>
          <cx:pt idx="22865">1</cx:pt>
          <cx:pt idx="22866">1</cx:pt>
          <cx:pt idx="22867">3</cx:pt>
          <cx:pt idx="22868">1</cx:pt>
          <cx:pt idx="22869">1</cx:pt>
          <cx:pt idx="22870">1</cx:pt>
          <cx:pt idx="22871">1</cx:pt>
          <cx:pt idx="22872">1</cx:pt>
          <cx:pt idx="22873">1</cx:pt>
          <cx:pt idx="22874">1</cx:pt>
          <cx:pt idx="22875">1</cx:pt>
          <cx:pt idx="22876">3</cx:pt>
          <cx:pt idx="22877">1</cx:pt>
          <cx:pt idx="22878">1</cx:pt>
          <cx:pt idx="22879">3</cx:pt>
          <cx:pt idx="22880">1</cx:pt>
          <cx:pt idx="22881">1</cx:pt>
          <cx:pt idx="22882">1</cx:pt>
          <cx:pt idx="22883">1</cx:pt>
          <cx:pt idx="22884">1</cx:pt>
          <cx:pt idx="22885">1</cx:pt>
          <cx:pt idx="22886">1</cx:pt>
          <cx:pt idx="22887">1</cx:pt>
          <cx:pt idx="22888">1</cx:pt>
          <cx:pt idx="22889">1</cx:pt>
          <cx:pt idx="22890">1</cx:pt>
          <cx:pt idx="22891">1</cx:pt>
          <cx:pt idx="22892">1</cx:pt>
          <cx:pt idx="22893">1</cx:pt>
          <cx:pt idx="22894">1</cx:pt>
          <cx:pt idx="22895">1</cx:pt>
          <cx:pt idx="22896">1</cx:pt>
          <cx:pt idx="22897">1</cx:pt>
          <cx:pt idx="22898">1</cx:pt>
          <cx:pt idx="22899">1</cx:pt>
          <cx:pt idx="22900">1</cx:pt>
          <cx:pt idx="22901">1</cx:pt>
          <cx:pt idx="22902">1</cx:pt>
          <cx:pt idx="22903">1</cx:pt>
          <cx:pt idx="22904">1</cx:pt>
          <cx:pt idx="22905">3</cx:pt>
          <cx:pt idx="22906">1</cx:pt>
          <cx:pt idx="22907">1</cx:pt>
          <cx:pt idx="22908">1</cx:pt>
          <cx:pt idx="22909">1</cx:pt>
          <cx:pt idx="22910">1</cx:pt>
          <cx:pt idx="22911">1</cx:pt>
          <cx:pt idx="22912">1</cx:pt>
          <cx:pt idx="22913">1</cx:pt>
          <cx:pt idx="22914">1</cx:pt>
          <cx:pt idx="22915">1</cx:pt>
          <cx:pt idx="22916">1</cx:pt>
          <cx:pt idx="22917">3</cx:pt>
          <cx:pt idx="22918">1</cx:pt>
          <cx:pt idx="22919">1</cx:pt>
          <cx:pt idx="22920">1</cx:pt>
          <cx:pt idx="22921">1</cx:pt>
          <cx:pt idx="22922">1</cx:pt>
          <cx:pt idx="22923">1</cx:pt>
          <cx:pt idx="22924">3</cx:pt>
          <cx:pt idx="22925">1</cx:pt>
          <cx:pt idx="22926">1</cx:pt>
          <cx:pt idx="22927">1</cx:pt>
          <cx:pt idx="22928">1</cx:pt>
          <cx:pt idx="22929">1</cx:pt>
          <cx:pt idx="22930">1</cx:pt>
          <cx:pt idx="22931">1</cx:pt>
          <cx:pt idx="22932">1</cx:pt>
          <cx:pt idx="22933">1</cx:pt>
          <cx:pt idx="22934">1</cx:pt>
          <cx:pt idx="22935">1</cx:pt>
          <cx:pt idx="22936">1</cx:pt>
          <cx:pt idx="22937">1</cx:pt>
          <cx:pt idx="22938">1</cx:pt>
          <cx:pt idx="22939">1</cx:pt>
          <cx:pt idx="22940">1</cx:pt>
          <cx:pt idx="22941">1</cx:pt>
          <cx:pt idx="22942">1</cx:pt>
          <cx:pt idx="22943">1</cx:pt>
          <cx:pt idx="22944">1</cx:pt>
          <cx:pt idx="22945">1</cx:pt>
          <cx:pt idx="22946">1</cx:pt>
          <cx:pt idx="22947">1</cx:pt>
          <cx:pt idx="22948">1</cx:pt>
          <cx:pt idx="22949">1</cx:pt>
          <cx:pt idx="22950">1</cx:pt>
          <cx:pt idx="22951">1</cx:pt>
          <cx:pt idx="22952">3</cx:pt>
          <cx:pt idx="22953">1</cx:pt>
          <cx:pt idx="22954">1</cx:pt>
          <cx:pt idx="22955">1</cx:pt>
          <cx:pt idx="22956">1</cx:pt>
          <cx:pt idx="22957">1</cx:pt>
          <cx:pt idx="22958">1</cx:pt>
          <cx:pt idx="22959">1</cx:pt>
          <cx:pt idx="22960">1</cx:pt>
          <cx:pt idx="22961">1</cx:pt>
          <cx:pt idx="22962">1</cx:pt>
          <cx:pt idx="22963">1</cx:pt>
          <cx:pt idx="22964">1</cx:pt>
          <cx:pt idx="22965">1</cx:pt>
          <cx:pt idx="22966">1</cx:pt>
          <cx:pt idx="22967">1</cx:pt>
          <cx:pt idx="22968">1</cx:pt>
          <cx:pt idx="22969">1</cx:pt>
          <cx:pt idx="22970">1</cx:pt>
          <cx:pt idx="22971">1</cx:pt>
          <cx:pt idx="22972">1</cx:pt>
          <cx:pt idx="22973">1</cx:pt>
          <cx:pt idx="22974">1</cx:pt>
          <cx:pt idx="22975">1</cx:pt>
          <cx:pt idx="22976">1</cx:pt>
          <cx:pt idx="22977">1</cx:pt>
          <cx:pt idx="22978">1</cx:pt>
          <cx:pt idx="22979">1</cx:pt>
          <cx:pt idx="22980">1</cx:pt>
          <cx:pt idx="22981">1</cx:pt>
          <cx:pt idx="22982">1</cx:pt>
          <cx:pt idx="22983">1</cx:pt>
          <cx:pt idx="22984">1</cx:pt>
          <cx:pt idx="22985">1</cx:pt>
          <cx:pt idx="22986">1</cx:pt>
          <cx:pt idx="22987">1</cx:pt>
          <cx:pt idx="22988">1</cx:pt>
          <cx:pt idx="22989">1</cx:pt>
          <cx:pt idx="22990">1</cx:pt>
          <cx:pt idx="22991">1</cx:pt>
          <cx:pt idx="22992">1</cx:pt>
          <cx:pt idx="22993">1</cx:pt>
          <cx:pt idx="22994">1</cx:pt>
          <cx:pt idx="22995">1</cx:pt>
          <cx:pt idx="22996">1</cx:pt>
          <cx:pt idx="22997">3</cx:pt>
          <cx:pt idx="22998">1</cx:pt>
          <cx:pt idx="22999">1</cx:pt>
          <cx:pt idx="23000">1</cx:pt>
          <cx:pt idx="23001">1</cx:pt>
          <cx:pt idx="23002">1</cx:pt>
          <cx:pt idx="23003">1</cx:pt>
          <cx:pt idx="23004">1</cx:pt>
          <cx:pt idx="23005">1</cx:pt>
          <cx:pt idx="23006">1</cx:pt>
          <cx:pt idx="23007">3</cx:pt>
          <cx:pt idx="23008">1</cx:pt>
          <cx:pt idx="23009">1</cx:pt>
          <cx:pt idx="23010">1</cx:pt>
          <cx:pt idx="23011">1</cx:pt>
          <cx:pt idx="23012">1</cx:pt>
          <cx:pt idx="23013">1</cx:pt>
          <cx:pt idx="23014">1</cx:pt>
          <cx:pt idx="23015">1</cx:pt>
          <cx:pt idx="23016">1</cx:pt>
          <cx:pt idx="23017">1</cx:pt>
          <cx:pt idx="23018">1</cx:pt>
          <cx:pt idx="23019">1</cx:pt>
          <cx:pt idx="23020">1</cx:pt>
          <cx:pt idx="23021">1</cx:pt>
          <cx:pt idx="23022">1</cx:pt>
          <cx:pt idx="23023">1</cx:pt>
          <cx:pt idx="23024">1</cx:pt>
          <cx:pt idx="23025">1</cx:pt>
          <cx:pt idx="23026">1</cx:pt>
          <cx:pt idx="23027">1</cx:pt>
          <cx:pt idx="23028">1</cx:pt>
          <cx:pt idx="23029">1</cx:pt>
          <cx:pt idx="23030">3</cx:pt>
          <cx:pt idx="23031">1</cx:pt>
          <cx:pt idx="23032">1</cx:pt>
          <cx:pt idx="23033">1</cx:pt>
          <cx:pt idx="23034">1</cx:pt>
          <cx:pt idx="23035">1</cx:pt>
          <cx:pt idx="23036">1</cx:pt>
          <cx:pt idx="23037">1</cx:pt>
          <cx:pt idx="23038">1</cx:pt>
          <cx:pt idx="23039">1</cx:pt>
          <cx:pt idx="23040">1</cx:pt>
          <cx:pt idx="23041">1</cx:pt>
          <cx:pt idx="23042">1</cx:pt>
          <cx:pt idx="23043">1</cx:pt>
          <cx:pt idx="23044">1</cx:pt>
          <cx:pt idx="23045">1</cx:pt>
          <cx:pt idx="23046">1</cx:pt>
          <cx:pt idx="23047">1</cx:pt>
          <cx:pt idx="23048">1</cx:pt>
          <cx:pt idx="23049">1</cx:pt>
          <cx:pt idx="23050">1</cx:pt>
          <cx:pt idx="23051">1</cx:pt>
          <cx:pt idx="23052">1</cx:pt>
          <cx:pt idx="23053">1</cx:pt>
          <cx:pt idx="23054">1</cx:pt>
          <cx:pt idx="23055">3</cx:pt>
          <cx:pt idx="23056">1</cx:pt>
          <cx:pt idx="23057">1</cx:pt>
          <cx:pt idx="23058">1</cx:pt>
          <cx:pt idx="23059">3</cx:pt>
          <cx:pt idx="23060">1</cx:pt>
          <cx:pt idx="23061">1</cx:pt>
          <cx:pt idx="23062">1</cx:pt>
          <cx:pt idx="23063">1</cx:pt>
          <cx:pt idx="23064">1</cx:pt>
          <cx:pt idx="23065">1</cx:pt>
          <cx:pt idx="23066">1</cx:pt>
          <cx:pt idx="23067">1</cx:pt>
          <cx:pt idx="23068">1</cx:pt>
          <cx:pt idx="23069">1</cx:pt>
          <cx:pt idx="23070">1</cx:pt>
          <cx:pt idx="23071">1</cx:pt>
          <cx:pt idx="23072">1</cx:pt>
          <cx:pt idx="23073">1</cx:pt>
          <cx:pt idx="23074">1</cx:pt>
          <cx:pt idx="23075">1</cx:pt>
          <cx:pt idx="23076">1</cx:pt>
          <cx:pt idx="23077">1</cx:pt>
          <cx:pt idx="23078">1</cx:pt>
          <cx:pt idx="23079">1</cx:pt>
          <cx:pt idx="23080">1</cx:pt>
          <cx:pt idx="23081">1</cx:pt>
          <cx:pt idx="23082">1</cx:pt>
          <cx:pt idx="23083">1</cx:pt>
          <cx:pt idx="23084">1</cx:pt>
          <cx:pt idx="23085">1</cx:pt>
          <cx:pt idx="23086">1</cx:pt>
          <cx:pt idx="23087">1</cx:pt>
          <cx:pt idx="23088">1</cx:pt>
          <cx:pt idx="23089">1</cx:pt>
          <cx:pt idx="23090">1</cx:pt>
          <cx:pt idx="23091">1</cx:pt>
          <cx:pt idx="23092">1</cx:pt>
          <cx:pt idx="23093">1</cx:pt>
          <cx:pt idx="23094">1</cx:pt>
          <cx:pt idx="23095">1</cx:pt>
          <cx:pt idx="23096">3</cx:pt>
          <cx:pt idx="23097">1</cx:pt>
          <cx:pt idx="23098">1</cx:pt>
          <cx:pt idx="23099">1</cx:pt>
          <cx:pt idx="23100">1</cx:pt>
          <cx:pt idx="23101">1</cx:pt>
          <cx:pt idx="23102">1</cx:pt>
          <cx:pt idx="23103">1</cx:pt>
          <cx:pt idx="23104">1</cx:pt>
          <cx:pt idx="23105">1</cx:pt>
          <cx:pt idx="23106">1</cx:pt>
          <cx:pt idx="23107">1</cx:pt>
          <cx:pt idx="23108">1</cx:pt>
          <cx:pt idx="23109">1</cx:pt>
          <cx:pt idx="23110">1</cx:pt>
          <cx:pt idx="23111">1</cx:pt>
          <cx:pt idx="23112">3</cx:pt>
          <cx:pt idx="23113">1</cx:pt>
          <cx:pt idx="23114">1</cx:pt>
          <cx:pt idx="23115">1</cx:pt>
          <cx:pt idx="23116">1</cx:pt>
          <cx:pt idx="23117">1</cx:pt>
          <cx:pt idx="23118">1</cx:pt>
          <cx:pt idx="23119">1</cx:pt>
          <cx:pt idx="23120">1</cx:pt>
          <cx:pt idx="23121">1</cx:pt>
          <cx:pt idx="23122">1</cx:pt>
          <cx:pt idx="23123">1</cx:pt>
          <cx:pt idx="23124">1</cx:pt>
          <cx:pt idx="23125">1</cx:pt>
          <cx:pt idx="23126">1</cx:pt>
          <cx:pt idx="23127">1</cx:pt>
          <cx:pt idx="23128">1</cx:pt>
          <cx:pt idx="23129">1</cx:pt>
          <cx:pt idx="23130">1</cx:pt>
          <cx:pt idx="23131">1</cx:pt>
          <cx:pt idx="23132">1</cx:pt>
          <cx:pt idx="23133">1</cx:pt>
          <cx:pt idx="23134">1</cx:pt>
          <cx:pt idx="23135">1</cx:pt>
          <cx:pt idx="23136">1</cx:pt>
          <cx:pt idx="23137">1</cx:pt>
          <cx:pt idx="23138">3</cx:pt>
          <cx:pt idx="23139">1</cx:pt>
          <cx:pt idx="23140">1</cx:pt>
          <cx:pt idx="23141">1</cx:pt>
          <cx:pt idx="23142">1</cx:pt>
          <cx:pt idx="23143">1</cx:pt>
          <cx:pt idx="23144">1</cx:pt>
          <cx:pt idx="23145">1</cx:pt>
          <cx:pt idx="23146">1</cx:pt>
          <cx:pt idx="23147">1</cx:pt>
          <cx:pt idx="23148">1</cx:pt>
          <cx:pt idx="23149">1</cx:pt>
          <cx:pt idx="23150">1</cx:pt>
          <cx:pt idx="23151">1</cx:pt>
          <cx:pt idx="23152">1</cx:pt>
          <cx:pt idx="23153">1</cx:pt>
          <cx:pt idx="23154">1</cx:pt>
          <cx:pt idx="23155">1</cx:pt>
          <cx:pt idx="23156">1</cx:pt>
          <cx:pt idx="23157">1</cx:pt>
          <cx:pt idx="23158">1</cx:pt>
          <cx:pt idx="23159">1</cx:pt>
          <cx:pt idx="23160">1</cx:pt>
          <cx:pt idx="23161">1</cx:pt>
          <cx:pt idx="23162">1</cx:pt>
          <cx:pt idx="23163">1</cx:pt>
          <cx:pt idx="23164">1</cx:pt>
          <cx:pt idx="23165">1</cx:pt>
          <cx:pt idx="23166">1</cx:pt>
          <cx:pt idx="23167">1</cx:pt>
          <cx:pt idx="23168">1</cx:pt>
          <cx:pt idx="23169">1</cx:pt>
          <cx:pt idx="23170">1</cx:pt>
          <cx:pt idx="23171">1</cx:pt>
          <cx:pt idx="23172">1</cx:pt>
          <cx:pt idx="23173">1</cx:pt>
          <cx:pt idx="23174">1</cx:pt>
          <cx:pt idx="23175">1</cx:pt>
          <cx:pt idx="23176">3</cx:pt>
          <cx:pt idx="23177">1</cx:pt>
          <cx:pt idx="23178">1</cx:pt>
          <cx:pt idx="23179">1</cx:pt>
          <cx:pt idx="23180">1</cx:pt>
          <cx:pt idx="23181">1</cx:pt>
          <cx:pt idx="23182">3</cx:pt>
          <cx:pt idx="23183">1</cx:pt>
          <cx:pt idx="23184">1</cx:pt>
          <cx:pt idx="23185">1</cx:pt>
          <cx:pt idx="23186">1</cx:pt>
          <cx:pt idx="23187">1</cx:pt>
          <cx:pt idx="23188">1</cx:pt>
          <cx:pt idx="23189">1</cx:pt>
          <cx:pt idx="23190">1</cx:pt>
          <cx:pt idx="23191">1</cx:pt>
          <cx:pt idx="23192">1</cx:pt>
          <cx:pt idx="23193">1</cx:pt>
          <cx:pt idx="23194">1</cx:pt>
          <cx:pt idx="23195">1</cx:pt>
          <cx:pt idx="23196">1</cx:pt>
          <cx:pt idx="23197">1</cx:pt>
          <cx:pt idx="23198">1</cx:pt>
          <cx:pt idx="23199">1</cx:pt>
          <cx:pt idx="23200">1</cx:pt>
          <cx:pt idx="23201">1</cx:pt>
          <cx:pt idx="23202">1</cx:pt>
          <cx:pt idx="23203">1</cx:pt>
          <cx:pt idx="23204">1</cx:pt>
          <cx:pt idx="23205">1</cx:pt>
          <cx:pt idx="23206">1</cx:pt>
          <cx:pt idx="23207">1</cx:pt>
          <cx:pt idx="23208">1</cx:pt>
          <cx:pt idx="23209">1</cx:pt>
          <cx:pt idx="23210">1</cx:pt>
          <cx:pt idx="23211">1</cx:pt>
          <cx:pt idx="23212">1</cx:pt>
          <cx:pt idx="23213">1</cx:pt>
          <cx:pt idx="23214">1</cx:pt>
          <cx:pt idx="23215">1</cx:pt>
          <cx:pt idx="23216">1</cx:pt>
          <cx:pt idx="23217">1</cx:pt>
          <cx:pt idx="23218">3</cx:pt>
          <cx:pt idx="23219">1</cx:pt>
          <cx:pt idx="23220">1</cx:pt>
          <cx:pt idx="23221">3</cx:pt>
          <cx:pt idx="23222">1</cx:pt>
          <cx:pt idx="23223">1</cx:pt>
          <cx:pt idx="23224">1</cx:pt>
          <cx:pt idx="23225">1</cx:pt>
          <cx:pt idx="23226">1</cx:pt>
          <cx:pt idx="23227">1</cx:pt>
          <cx:pt idx="23228">1</cx:pt>
          <cx:pt idx="23229">1</cx:pt>
          <cx:pt idx="23230">1</cx:pt>
          <cx:pt idx="23231">1</cx:pt>
          <cx:pt idx="23232">1</cx:pt>
          <cx:pt idx="23233">1</cx:pt>
          <cx:pt idx="23234">1</cx:pt>
          <cx:pt idx="23235">1</cx:pt>
          <cx:pt idx="23236">1</cx:pt>
          <cx:pt idx="23237">1</cx:pt>
          <cx:pt idx="23238">1</cx:pt>
          <cx:pt idx="23239">1</cx:pt>
          <cx:pt idx="23240">1</cx:pt>
          <cx:pt idx="23241">1</cx:pt>
          <cx:pt idx="23242">1</cx:pt>
          <cx:pt idx="23243">1</cx:pt>
          <cx:pt idx="23244">1</cx:pt>
          <cx:pt idx="23245">1</cx:pt>
          <cx:pt idx="23246">1</cx:pt>
          <cx:pt idx="23247">1</cx:pt>
          <cx:pt idx="23248">1</cx:pt>
          <cx:pt idx="23249">1</cx:pt>
          <cx:pt idx="23250">1</cx:pt>
          <cx:pt idx="23251">1</cx:pt>
          <cx:pt idx="23252">1</cx:pt>
          <cx:pt idx="23253">1</cx:pt>
          <cx:pt idx="23254">1</cx:pt>
          <cx:pt idx="23255">1</cx:pt>
          <cx:pt idx="23256">1</cx:pt>
          <cx:pt idx="23257">1</cx:pt>
          <cx:pt idx="23258">1</cx:pt>
          <cx:pt idx="23259">1</cx:pt>
          <cx:pt idx="23260">1</cx:pt>
          <cx:pt idx="23261">1</cx:pt>
          <cx:pt idx="23262">3</cx:pt>
          <cx:pt idx="23263">1</cx:pt>
          <cx:pt idx="23264">1</cx:pt>
          <cx:pt idx="23265">1</cx:pt>
          <cx:pt idx="23266">1</cx:pt>
          <cx:pt idx="23267">1</cx:pt>
          <cx:pt idx="23268">1</cx:pt>
          <cx:pt idx="23269">1</cx:pt>
          <cx:pt idx="23270">1</cx:pt>
          <cx:pt idx="23271">1</cx:pt>
          <cx:pt idx="23272">1</cx:pt>
          <cx:pt idx="23273">1</cx:pt>
          <cx:pt idx="23274">1</cx:pt>
          <cx:pt idx="23275">1</cx:pt>
          <cx:pt idx="23276">1</cx:pt>
          <cx:pt idx="23277">1</cx:pt>
          <cx:pt idx="23278">1</cx:pt>
          <cx:pt idx="23279">1</cx:pt>
          <cx:pt idx="23280">1</cx:pt>
          <cx:pt idx="23281">1</cx:pt>
          <cx:pt idx="23282">1</cx:pt>
          <cx:pt idx="23283">1</cx:pt>
          <cx:pt idx="23284">1</cx:pt>
          <cx:pt idx="23285">1</cx:pt>
          <cx:pt idx="23286">1</cx:pt>
          <cx:pt idx="23287">1</cx:pt>
          <cx:pt idx="23288">1</cx:pt>
          <cx:pt idx="23289">1</cx:pt>
          <cx:pt idx="23290">1</cx:pt>
          <cx:pt idx="23291">1</cx:pt>
          <cx:pt idx="23292">1</cx:pt>
          <cx:pt idx="23293">1</cx:pt>
          <cx:pt idx="23294">1</cx:pt>
          <cx:pt idx="23295">1</cx:pt>
          <cx:pt idx="23296">1</cx:pt>
          <cx:pt idx="23297">1</cx:pt>
          <cx:pt idx="23298">1</cx:pt>
          <cx:pt idx="23299">1</cx:pt>
          <cx:pt idx="23300">1</cx:pt>
          <cx:pt idx="23301">1</cx:pt>
          <cx:pt idx="23302">1</cx:pt>
          <cx:pt idx="23303">1</cx:pt>
          <cx:pt idx="23304">3</cx:pt>
          <cx:pt idx="23305">1</cx:pt>
          <cx:pt idx="23306">1</cx:pt>
          <cx:pt idx="23307">1</cx:pt>
          <cx:pt idx="23308">1</cx:pt>
          <cx:pt idx="23309">1</cx:pt>
          <cx:pt idx="23310">1</cx:pt>
          <cx:pt idx="23311">1</cx:pt>
          <cx:pt idx="23312">1</cx:pt>
          <cx:pt idx="23313">1</cx:pt>
          <cx:pt idx="23314">1</cx:pt>
          <cx:pt idx="23315">1</cx:pt>
          <cx:pt idx="23316">1</cx:pt>
          <cx:pt idx="23317">3</cx:pt>
          <cx:pt idx="23318">1</cx:pt>
          <cx:pt idx="23319">1</cx:pt>
          <cx:pt idx="23320">1</cx:pt>
          <cx:pt idx="23321">1</cx:pt>
          <cx:pt idx="23322">1</cx:pt>
          <cx:pt idx="23323">1</cx:pt>
          <cx:pt idx="23324">1</cx:pt>
          <cx:pt idx="23325">1</cx:pt>
          <cx:pt idx="23326">1</cx:pt>
          <cx:pt idx="23327">1</cx:pt>
          <cx:pt idx="23328">1</cx:pt>
          <cx:pt idx="23329">1</cx:pt>
          <cx:pt idx="23330">1</cx:pt>
          <cx:pt idx="23331">1</cx:pt>
          <cx:pt idx="23332">1</cx:pt>
          <cx:pt idx="23333">1</cx:pt>
          <cx:pt idx="23334">1</cx:pt>
          <cx:pt idx="23335">1</cx:pt>
          <cx:pt idx="23336">1</cx:pt>
          <cx:pt idx="23337">1</cx:pt>
          <cx:pt idx="23338">1</cx:pt>
          <cx:pt idx="23339">1</cx:pt>
          <cx:pt idx="23340">1</cx:pt>
          <cx:pt idx="23341">1</cx:pt>
          <cx:pt idx="23342">1</cx:pt>
          <cx:pt idx="23343">1</cx:pt>
          <cx:pt idx="23344">1</cx:pt>
          <cx:pt idx="23345">1</cx:pt>
          <cx:pt idx="23346">1</cx:pt>
          <cx:pt idx="23347">1</cx:pt>
          <cx:pt idx="23348">1</cx:pt>
          <cx:pt idx="23349">1</cx:pt>
          <cx:pt idx="23350">1</cx:pt>
          <cx:pt idx="23351">1</cx:pt>
          <cx:pt idx="23352">1</cx:pt>
          <cx:pt idx="23353">1</cx:pt>
          <cx:pt idx="23354">1</cx:pt>
          <cx:pt idx="23355">1</cx:pt>
          <cx:pt idx="23356">1</cx:pt>
          <cx:pt idx="23357">1</cx:pt>
          <cx:pt idx="23358">1</cx:pt>
          <cx:pt idx="23359">1</cx:pt>
          <cx:pt idx="23360">1</cx:pt>
          <cx:pt idx="23361">1</cx:pt>
          <cx:pt idx="23362">1</cx:pt>
          <cx:pt idx="23363">1</cx:pt>
          <cx:pt idx="23364">1</cx:pt>
          <cx:pt idx="23365">1</cx:pt>
          <cx:pt idx="23366">1</cx:pt>
          <cx:pt idx="23367">1</cx:pt>
          <cx:pt idx="23368">1</cx:pt>
          <cx:pt idx="23369">1</cx:pt>
          <cx:pt idx="23370">1</cx:pt>
          <cx:pt idx="23371">1</cx:pt>
          <cx:pt idx="23372">1</cx:pt>
          <cx:pt idx="23373">1</cx:pt>
          <cx:pt idx="23374">1</cx:pt>
          <cx:pt idx="23375">1</cx:pt>
          <cx:pt idx="23376">1</cx:pt>
          <cx:pt idx="23377">1</cx:pt>
          <cx:pt idx="23378">1</cx:pt>
          <cx:pt idx="23379">1</cx:pt>
          <cx:pt idx="23380">1</cx:pt>
          <cx:pt idx="23381">1</cx:pt>
          <cx:pt idx="23382">1</cx:pt>
          <cx:pt idx="23383">1</cx:pt>
          <cx:pt idx="23384">1</cx:pt>
          <cx:pt idx="23385">1</cx:pt>
          <cx:pt idx="23386">1</cx:pt>
          <cx:pt idx="23387">1</cx:pt>
          <cx:pt idx="23388">1</cx:pt>
          <cx:pt idx="23389">1</cx:pt>
          <cx:pt idx="23390">1</cx:pt>
          <cx:pt idx="23391">1</cx:pt>
          <cx:pt idx="23392">1</cx:pt>
          <cx:pt idx="23393">1</cx:pt>
          <cx:pt idx="23394">1</cx:pt>
          <cx:pt idx="23395">1</cx:pt>
          <cx:pt idx="23396">1</cx:pt>
          <cx:pt idx="23397">1</cx:pt>
          <cx:pt idx="23398">1</cx:pt>
          <cx:pt idx="23399">1</cx:pt>
          <cx:pt idx="23400">1</cx:pt>
          <cx:pt idx="23401">1</cx:pt>
          <cx:pt idx="23402">1</cx:pt>
          <cx:pt idx="23403">1</cx:pt>
          <cx:pt idx="23404">1</cx:pt>
          <cx:pt idx="23405">1</cx:pt>
          <cx:pt idx="23406">1</cx:pt>
          <cx:pt idx="23407">1</cx:pt>
          <cx:pt idx="23408">1</cx:pt>
          <cx:pt idx="23409">1</cx:pt>
          <cx:pt idx="23410">1</cx:pt>
          <cx:pt idx="23411">1</cx:pt>
          <cx:pt idx="23412">1</cx:pt>
          <cx:pt idx="23413">1</cx:pt>
          <cx:pt idx="23414">1</cx:pt>
          <cx:pt idx="23415">1</cx:pt>
          <cx:pt idx="23416">1</cx:pt>
          <cx:pt idx="23417">1</cx:pt>
          <cx:pt idx="23418">1</cx:pt>
          <cx:pt idx="23419">1</cx:pt>
          <cx:pt idx="23420">1</cx:pt>
          <cx:pt idx="23421">3</cx:pt>
          <cx:pt idx="23422">1</cx:pt>
          <cx:pt idx="23423">1</cx:pt>
          <cx:pt idx="23424">1</cx:pt>
          <cx:pt idx="23425">1</cx:pt>
          <cx:pt idx="23426">1</cx:pt>
          <cx:pt idx="23427">1</cx:pt>
          <cx:pt idx="23428">1</cx:pt>
          <cx:pt idx="23429">1</cx:pt>
          <cx:pt idx="23430">3</cx:pt>
          <cx:pt idx="23431">1</cx:pt>
          <cx:pt idx="23432">1</cx:pt>
          <cx:pt idx="23433">1</cx:pt>
          <cx:pt idx="23434">1</cx:pt>
          <cx:pt idx="23435">3</cx:pt>
          <cx:pt idx="23436">1</cx:pt>
          <cx:pt idx="23437">1</cx:pt>
          <cx:pt idx="23438">3</cx:pt>
          <cx:pt idx="23439">1</cx:pt>
          <cx:pt idx="23440">1</cx:pt>
          <cx:pt idx="23441">1</cx:pt>
          <cx:pt idx="23442">1</cx:pt>
          <cx:pt idx="23443">1</cx:pt>
          <cx:pt idx="23444">1</cx:pt>
          <cx:pt idx="23445">1</cx:pt>
          <cx:pt idx="23446">1</cx:pt>
          <cx:pt idx="23447">1</cx:pt>
          <cx:pt idx="23448">1</cx:pt>
          <cx:pt idx="23449">1</cx:pt>
          <cx:pt idx="23450">1</cx:pt>
          <cx:pt idx="23451">1</cx:pt>
          <cx:pt idx="23452">1</cx:pt>
          <cx:pt idx="23453">1</cx:pt>
          <cx:pt idx="23454">1</cx:pt>
          <cx:pt idx="23455">3</cx:pt>
          <cx:pt idx="23456">1</cx:pt>
          <cx:pt idx="23457">1</cx:pt>
          <cx:pt idx="23458">1</cx:pt>
          <cx:pt idx="23459">1</cx:pt>
          <cx:pt idx="23460">1</cx:pt>
          <cx:pt idx="23461">1</cx:pt>
          <cx:pt idx="23462">1</cx:pt>
          <cx:pt idx="23463">1</cx:pt>
          <cx:pt idx="23464">3</cx:pt>
          <cx:pt idx="23465">1</cx:pt>
          <cx:pt idx="23466">1</cx:pt>
          <cx:pt idx="23467">1</cx:pt>
          <cx:pt idx="23468">1</cx:pt>
          <cx:pt idx="23469">1</cx:pt>
          <cx:pt idx="23470">1</cx:pt>
          <cx:pt idx="23471">1</cx:pt>
          <cx:pt idx="23472">1</cx:pt>
          <cx:pt idx="23473">1</cx:pt>
          <cx:pt idx="23474">1</cx:pt>
          <cx:pt idx="23475">1</cx:pt>
          <cx:pt idx="23476">1</cx:pt>
          <cx:pt idx="23477">1</cx:pt>
          <cx:pt idx="23478">1</cx:pt>
          <cx:pt idx="23479">1</cx:pt>
          <cx:pt idx="23480">1</cx:pt>
          <cx:pt idx="23481">1</cx:pt>
          <cx:pt idx="23482">1</cx:pt>
          <cx:pt idx="23483">1</cx:pt>
          <cx:pt idx="23484">1</cx:pt>
          <cx:pt idx="23485">1</cx:pt>
          <cx:pt idx="23486">1</cx:pt>
          <cx:pt idx="23487">1</cx:pt>
          <cx:pt idx="23488">1</cx:pt>
          <cx:pt idx="23489">1</cx:pt>
          <cx:pt idx="23490">1</cx:pt>
          <cx:pt idx="23491">1</cx:pt>
          <cx:pt idx="23492">1</cx:pt>
          <cx:pt idx="23493">1</cx:pt>
          <cx:pt idx="23494">1</cx:pt>
          <cx:pt idx="23495">1</cx:pt>
          <cx:pt idx="23496">1</cx:pt>
          <cx:pt idx="23497">1</cx:pt>
          <cx:pt idx="23498">1</cx:pt>
          <cx:pt idx="23499">1</cx:pt>
          <cx:pt idx="23500">1</cx:pt>
          <cx:pt idx="23501">1</cx:pt>
          <cx:pt idx="23502">1</cx:pt>
          <cx:pt idx="23503">1</cx:pt>
          <cx:pt idx="23504">1</cx:pt>
          <cx:pt idx="23505">1</cx:pt>
          <cx:pt idx="23506">1</cx:pt>
          <cx:pt idx="23507">1</cx:pt>
          <cx:pt idx="23508">1</cx:pt>
          <cx:pt idx="23509">1</cx:pt>
          <cx:pt idx="23510">1</cx:pt>
          <cx:pt idx="23511">1</cx:pt>
          <cx:pt idx="23512">1</cx:pt>
          <cx:pt idx="23513">1</cx:pt>
          <cx:pt idx="23514">1</cx:pt>
          <cx:pt idx="23515">1</cx:pt>
          <cx:pt idx="23516">1</cx:pt>
          <cx:pt idx="23517">1</cx:pt>
          <cx:pt idx="23518">3</cx:pt>
          <cx:pt idx="23519">1</cx:pt>
          <cx:pt idx="23520">1</cx:pt>
          <cx:pt idx="23521">1</cx:pt>
          <cx:pt idx="23522">1</cx:pt>
          <cx:pt idx="23523">1</cx:pt>
          <cx:pt idx="23524">1</cx:pt>
          <cx:pt idx="23525">1</cx:pt>
          <cx:pt idx="23526">1</cx:pt>
          <cx:pt idx="23527">1</cx:pt>
          <cx:pt idx="23528">1</cx:pt>
          <cx:pt idx="23529">1</cx:pt>
          <cx:pt idx="23530">1</cx:pt>
          <cx:pt idx="23531">3</cx:pt>
          <cx:pt idx="23532">1</cx:pt>
          <cx:pt idx="23533">1</cx:pt>
          <cx:pt idx="23534">3</cx:pt>
          <cx:pt idx="23535">1</cx:pt>
          <cx:pt idx="23536">1</cx:pt>
          <cx:pt idx="23537">1</cx:pt>
          <cx:pt idx="23538">1</cx:pt>
          <cx:pt idx="23539">1</cx:pt>
          <cx:pt idx="23540">1</cx:pt>
          <cx:pt idx="23541">1</cx:pt>
          <cx:pt idx="23542">1</cx:pt>
          <cx:pt idx="23543">1</cx:pt>
          <cx:pt idx="23544">1</cx:pt>
          <cx:pt idx="23545">1</cx:pt>
          <cx:pt idx="23546">1</cx:pt>
          <cx:pt idx="23547">1</cx:pt>
          <cx:pt idx="23548">1</cx:pt>
          <cx:pt idx="23549">1</cx:pt>
          <cx:pt idx="23550">1</cx:pt>
          <cx:pt idx="23551">1</cx:pt>
          <cx:pt idx="23552">1</cx:pt>
          <cx:pt idx="23553">1</cx:pt>
          <cx:pt idx="23554">1</cx:pt>
          <cx:pt idx="23555">1</cx:pt>
          <cx:pt idx="23556">1</cx:pt>
          <cx:pt idx="23557">1</cx:pt>
          <cx:pt idx="23558">1</cx:pt>
          <cx:pt idx="23559">1</cx:pt>
          <cx:pt idx="23560">1</cx:pt>
          <cx:pt idx="23561">1</cx:pt>
          <cx:pt idx="23562">1</cx:pt>
          <cx:pt idx="23563">1</cx:pt>
          <cx:pt idx="23564">1</cx:pt>
          <cx:pt idx="23565">1</cx:pt>
          <cx:pt idx="23566">1</cx:pt>
          <cx:pt idx="23567">1</cx:pt>
          <cx:pt idx="23568">1</cx:pt>
          <cx:pt idx="23569">1</cx:pt>
          <cx:pt idx="23570">1</cx:pt>
          <cx:pt idx="23571">1</cx:pt>
          <cx:pt idx="23572">1</cx:pt>
          <cx:pt idx="23573">1</cx:pt>
          <cx:pt idx="23574">1</cx:pt>
          <cx:pt idx="23575">1</cx:pt>
          <cx:pt idx="23576">1</cx:pt>
          <cx:pt idx="23577">1</cx:pt>
          <cx:pt idx="23578">1</cx:pt>
          <cx:pt idx="23579">1</cx:pt>
          <cx:pt idx="23580">1</cx:pt>
          <cx:pt idx="23581">1</cx:pt>
          <cx:pt idx="23582">1</cx:pt>
          <cx:pt idx="23583">1</cx:pt>
          <cx:pt idx="23584">1</cx:pt>
          <cx:pt idx="23585">1</cx:pt>
          <cx:pt idx="23586">1</cx:pt>
          <cx:pt idx="23587">1</cx:pt>
          <cx:pt idx="23588">1</cx:pt>
          <cx:pt idx="23589">1</cx:pt>
          <cx:pt idx="23590">1</cx:pt>
          <cx:pt idx="23591">1</cx:pt>
          <cx:pt idx="23592">1</cx:pt>
          <cx:pt idx="23593">1</cx:pt>
          <cx:pt idx="23594">1</cx:pt>
          <cx:pt idx="23595">1</cx:pt>
          <cx:pt idx="23596">1</cx:pt>
          <cx:pt idx="23597">1</cx:pt>
          <cx:pt idx="23598">1</cx:pt>
          <cx:pt idx="23599">1</cx:pt>
          <cx:pt idx="23600">1</cx:pt>
          <cx:pt idx="23601">1</cx:pt>
          <cx:pt idx="23602">1</cx:pt>
          <cx:pt idx="23603">1</cx:pt>
          <cx:pt idx="23604">1</cx:pt>
          <cx:pt idx="23605">1</cx:pt>
          <cx:pt idx="23606">1</cx:pt>
          <cx:pt idx="23607">1</cx:pt>
          <cx:pt idx="23608">3</cx:pt>
          <cx:pt idx="23609">1</cx:pt>
          <cx:pt idx="23610">1</cx:pt>
          <cx:pt idx="23611">1</cx:pt>
          <cx:pt idx="23612">1</cx:pt>
          <cx:pt idx="23613">1</cx:pt>
          <cx:pt idx="23614">1</cx:pt>
          <cx:pt idx="23615">1</cx:pt>
          <cx:pt idx="23616">1</cx:pt>
          <cx:pt idx="23617">1</cx:pt>
          <cx:pt idx="23618">1</cx:pt>
          <cx:pt idx="23619">1</cx:pt>
          <cx:pt idx="23620">1</cx:pt>
          <cx:pt idx="23621">1</cx:pt>
          <cx:pt idx="23622">3</cx:pt>
          <cx:pt idx="23623">1</cx:pt>
          <cx:pt idx="23624">1</cx:pt>
          <cx:pt idx="23625">1</cx:pt>
          <cx:pt idx="23626">1</cx:pt>
          <cx:pt idx="23627">1</cx:pt>
          <cx:pt idx="23628">1</cx:pt>
          <cx:pt idx="23629">1</cx:pt>
          <cx:pt idx="23630">1</cx:pt>
          <cx:pt idx="23631">1</cx:pt>
          <cx:pt idx="23632">1</cx:pt>
          <cx:pt idx="23633">1</cx:pt>
          <cx:pt idx="23634">1</cx:pt>
          <cx:pt idx="23635">1</cx:pt>
          <cx:pt idx="23636">1</cx:pt>
          <cx:pt idx="23637">1</cx:pt>
          <cx:pt idx="23638">1</cx:pt>
          <cx:pt idx="23639">1</cx:pt>
          <cx:pt idx="23640">1</cx:pt>
          <cx:pt idx="23641">1</cx:pt>
          <cx:pt idx="23642">1</cx:pt>
          <cx:pt idx="23643">1</cx:pt>
          <cx:pt idx="23644">1</cx:pt>
          <cx:pt idx="23645">3</cx:pt>
          <cx:pt idx="23646">1</cx:pt>
          <cx:pt idx="23647">1</cx:pt>
          <cx:pt idx="23648">1</cx:pt>
          <cx:pt idx="23649">1</cx:pt>
          <cx:pt idx="23650">1</cx:pt>
          <cx:pt idx="23651">1</cx:pt>
          <cx:pt idx="23652">1</cx:pt>
          <cx:pt idx="23653">1</cx:pt>
          <cx:pt idx="23654">1</cx:pt>
          <cx:pt idx="23655">1</cx:pt>
          <cx:pt idx="23656">1</cx:pt>
          <cx:pt idx="23657">1</cx:pt>
          <cx:pt idx="23658">1</cx:pt>
          <cx:pt idx="23659">1</cx:pt>
          <cx:pt idx="23660">1</cx:pt>
          <cx:pt idx="23661">1</cx:pt>
          <cx:pt idx="23662">1</cx:pt>
          <cx:pt idx="23663">1</cx:pt>
          <cx:pt idx="23664">1</cx:pt>
          <cx:pt idx="23665">1</cx:pt>
          <cx:pt idx="23666">1</cx:pt>
          <cx:pt idx="23667">1</cx:pt>
          <cx:pt idx="23668">3</cx:pt>
          <cx:pt idx="23669">1</cx:pt>
          <cx:pt idx="23670">1</cx:pt>
          <cx:pt idx="23671">1</cx:pt>
          <cx:pt idx="23672">1</cx:pt>
          <cx:pt idx="23673">1</cx:pt>
          <cx:pt idx="23674">1</cx:pt>
          <cx:pt idx="23675">1</cx:pt>
          <cx:pt idx="23676">1</cx:pt>
          <cx:pt idx="23677">1</cx:pt>
          <cx:pt idx="23678">1</cx:pt>
          <cx:pt idx="23679">1</cx:pt>
          <cx:pt idx="23680">1</cx:pt>
          <cx:pt idx="23681">1</cx:pt>
          <cx:pt idx="23682">1</cx:pt>
          <cx:pt idx="23683">1</cx:pt>
          <cx:pt idx="23684">1</cx:pt>
          <cx:pt idx="23685">1</cx:pt>
          <cx:pt idx="23686">3</cx:pt>
          <cx:pt idx="23687">1</cx:pt>
          <cx:pt idx="23688">1</cx:pt>
          <cx:pt idx="23689">1</cx:pt>
          <cx:pt idx="23690">1</cx:pt>
          <cx:pt idx="23691">1</cx:pt>
          <cx:pt idx="23692">1</cx:pt>
          <cx:pt idx="23693">1</cx:pt>
          <cx:pt idx="23694">1</cx:pt>
          <cx:pt idx="23695">1</cx:pt>
          <cx:pt idx="23696">1</cx:pt>
          <cx:pt idx="23697">1</cx:pt>
          <cx:pt idx="23698">1</cx:pt>
          <cx:pt idx="23699">1</cx:pt>
          <cx:pt idx="23700">1</cx:pt>
          <cx:pt idx="23701">1</cx:pt>
          <cx:pt idx="23702">1</cx:pt>
          <cx:pt idx="23703">1</cx:pt>
          <cx:pt idx="23704">1</cx:pt>
          <cx:pt idx="23705">1</cx:pt>
          <cx:pt idx="23706">1</cx:pt>
          <cx:pt idx="23707">1</cx:pt>
          <cx:pt idx="23708">1</cx:pt>
          <cx:pt idx="23709">1</cx:pt>
          <cx:pt idx="23710">1</cx:pt>
          <cx:pt idx="23711">1</cx:pt>
          <cx:pt idx="23712">1</cx:pt>
          <cx:pt idx="23713">3</cx:pt>
          <cx:pt idx="23714">1</cx:pt>
          <cx:pt idx="23715">1</cx:pt>
          <cx:pt idx="23716">3</cx:pt>
          <cx:pt idx="23717">1</cx:pt>
          <cx:pt idx="23718">3</cx:pt>
          <cx:pt idx="23719">1</cx:pt>
          <cx:pt idx="23720">1</cx:pt>
          <cx:pt idx="23721">1</cx:pt>
          <cx:pt idx="23722">1</cx:pt>
          <cx:pt idx="23723">1</cx:pt>
          <cx:pt idx="23724">1</cx:pt>
          <cx:pt idx="23725">1</cx:pt>
          <cx:pt idx="23726">1</cx:pt>
          <cx:pt idx="23727">1</cx:pt>
          <cx:pt idx="23728">1</cx:pt>
          <cx:pt idx="23729">1</cx:pt>
          <cx:pt idx="23730">1</cx:pt>
          <cx:pt idx="23731">1</cx:pt>
          <cx:pt idx="23732">1</cx:pt>
          <cx:pt idx="23733">1</cx:pt>
          <cx:pt idx="23734">1</cx:pt>
          <cx:pt idx="23735">1</cx:pt>
          <cx:pt idx="23736">1</cx:pt>
          <cx:pt idx="23737">1</cx:pt>
          <cx:pt idx="23738">1</cx:pt>
          <cx:pt idx="23739">1</cx:pt>
          <cx:pt idx="23740">1</cx:pt>
          <cx:pt idx="23741">1</cx:pt>
          <cx:pt idx="23742">1</cx:pt>
          <cx:pt idx="23743">1</cx:pt>
          <cx:pt idx="23744">1</cx:pt>
          <cx:pt idx="23745">1</cx:pt>
          <cx:pt idx="23746">1</cx:pt>
          <cx:pt idx="23747">1</cx:pt>
          <cx:pt idx="23748">1</cx:pt>
          <cx:pt idx="23749">1</cx:pt>
          <cx:pt idx="23750">1</cx:pt>
          <cx:pt idx="23751">1</cx:pt>
          <cx:pt idx="23752">1</cx:pt>
          <cx:pt idx="23753">1</cx:pt>
          <cx:pt idx="23754">1</cx:pt>
          <cx:pt idx="23755">1</cx:pt>
          <cx:pt idx="23756">1</cx:pt>
          <cx:pt idx="23757">1</cx:pt>
          <cx:pt idx="23758">1</cx:pt>
          <cx:pt idx="23759">1</cx:pt>
          <cx:pt idx="23760">1</cx:pt>
          <cx:pt idx="23761">1</cx:pt>
          <cx:pt idx="23762">1</cx:pt>
          <cx:pt idx="23763">1</cx:pt>
          <cx:pt idx="23764">1</cx:pt>
          <cx:pt idx="23765">1</cx:pt>
          <cx:pt idx="23766">1</cx:pt>
          <cx:pt idx="23767">1</cx:pt>
          <cx:pt idx="23768">1</cx:pt>
          <cx:pt idx="23769">1</cx:pt>
          <cx:pt idx="23770">1</cx:pt>
          <cx:pt idx="23771">1</cx:pt>
          <cx:pt idx="23772">1</cx:pt>
          <cx:pt idx="23773">1</cx:pt>
          <cx:pt idx="23774">1</cx:pt>
          <cx:pt idx="23775">1</cx:pt>
          <cx:pt idx="23776">1</cx:pt>
          <cx:pt idx="23777">1</cx:pt>
          <cx:pt idx="23778">1</cx:pt>
          <cx:pt idx="23779">1</cx:pt>
          <cx:pt idx="23780">1</cx:pt>
          <cx:pt idx="23781">1</cx:pt>
          <cx:pt idx="23782">1</cx:pt>
          <cx:pt idx="23783">1</cx:pt>
          <cx:pt idx="23784">1</cx:pt>
          <cx:pt idx="23785">1</cx:pt>
          <cx:pt idx="23786">1</cx:pt>
          <cx:pt idx="23787">1</cx:pt>
          <cx:pt idx="23788">1</cx:pt>
          <cx:pt idx="23789">1</cx:pt>
          <cx:pt idx="23790">1</cx:pt>
          <cx:pt idx="23791">1</cx:pt>
          <cx:pt idx="23792">1</cx:pt>
          <cx:pt idx="23793">1</cx:pt>
          <cx:pt idx="23794">1</cx:pt>
          <cx:pt idx="23795">1</cx:pt>
          <cx:pt idx="23796">1</cx:pt>
          <cx:pt idx="23797">1</cx:pt>
          <cx:pt idx="23798">1</cx:pt>
          <cx:pt idx="23799">1</cx:pt>
          <cx:pt idx="23800">1</cx:pt>
          <cx:pt idx="23801">1</cx:pt>
          <cx:pt idx="23802">1</cx:pt>
          <cx:pt idx="23803">1</cx:pt>
          <cx:pt idx="23804">1</cx:pt>
          <cx:pt idx="23805">1</cx:pt>
          <cx:pt idx="23806">1</cx:pt>
          <cx:pt idx="23807">1</cx:pt>
          <cx:pt idx="23808">1</cx:pt>
          <cx:pt idx="23809">1</cx:pt>
          <cx:pt idx="23810">1</cx:pt>
          <cx:pt idx="23811">1</cx:pt>
          <cx:pt idx="23812">1</cx:pt>
          <cx:pt idx="23813">1</cx:pt>
          <cx:pt idx="23814">1</cx:pt>
          <cx:pt idx="23815">1</cx:pt>
          <cx:pt idx="23816">1</cx:pt>
          <cx:pt idx="23817">1</cx:pt>
          <cx:pt idx="23818">1</cx:pt>
          <cx:pt idx="23819">1</cx:pt>
          <cx:pt idx="23820">1</cx:pt>
          <cx:pt idx="23821">1</cx:pt>
          <cx:pt idx="23822">1</cx:pt>
          <cx:pt idx="23823">3</cx:pt>
          <cx:pt idx="23824">1</cx:pt>
          <cx:pt idx="23825">1</cx:pt>
          <cx:pt idx="23826">1</cx:pt>
          <cx:pt idx="23827">1</cx:pt>
          <cx:pt idx="23828">1</cx:pt>
          <cx:pt idx="23829">1</cx:pt>
          <cx:pt idx="23830">1</cx:pt>
          <cx:pt idx="23831">1</cx:pt>
          <cx:pt idx="23832">1</cx:pt>
          <cx:pt idx="23833">1</cx:pt>
          <cx:pt idx="23834">1</cx:pt>
          <cx:pt idx="23835">1</cx:pt>
          <cx:pt idx="23836">1</cx:pt>
          <cx:pt idx="23837">1</cx:pt>
          <cx:pt idx="23838">1</cx:pt>
          <cx:pt idx="23839">1</cx:pt>
          <cx:pt idx="23840">1</cx:pt>
          <cx:pt idx="23841">1</cx:pt>
          <cx:pt idx="23842">1</cx:pt>
          <cx:pt idx="23843">1</cx:pt>
          <cx:pt idx="23844">1</cx:pt>
          <cx:pt idx="23845">1</cx:pt>
          <cx:pt idx="23846">1</cx:pt>
          <cx:pt idx="23847">1</cx:pt>
          <cx:pt idx="23848">1</cx:pt>
          <cx:pt idx="23849">1</cx:pt>
          <cx:pt idx="23850">3</cx:pt>
          <cx:pt idx="23851">1</cx:pt>
          <cx:pt idx="23852">1</cx:pt>
          <cx:pt idx="23853">1</cx:pt>
          <cx:pt idx="23854">1</cx:pt>
          <cx:pt idx="23855">1</cx:pt>
          <cx:pt idx="23856">1</cx:pt>
          <cx:pt idx="23857">1</cx:pt>
          <cx:pt idx="23858">1</cx:pt>
          <cx:pt idx="23859">1</cx:pt>
          <cx:pt idx="23860">1</cx:pt>
          <cx:pt idx="23861">1</cx:pt>
          <cx:pt idx="23862">1</cx:pt>
          <cx:pt idx="23863">1</cx:pt>
          <cx:pt idx="23864">1</cx:pt>
          <cx:pt idx="23865">1</cx:pt>
          <cx:pt idx="23866">1</cx:pt>
          <cx:pt idx="23867">1</cx:pt>
          <cx:pt idx="23868">1</cx:pt>
          <cx:pt idx="23869">1</cx:pt>
          <cx:pt idx="23870">1</cx:pt>
          <cx:pt idx="23871">1</cx:pt>
          <cx:pt idx="23872">1</cx:pt>
          <cx:pt idx="23873">1</cx:pt>
          <cx:pt idx="23874">1</cx:pt>
          <cx:pt idx="23875">1</cx:pt>
          <cx:pt idx="23876">1</cx:pt>
          <cx:pt idx="23877">1</cx:pt>
          <cx:pt idx="23878">1</cx:pt>
          <cx:pt idx="23879">1</cx:pt>
          <cx:pt idx="23880">1</cx:pt>
          <cx:pt idx="23881">1</cx:pt>
          <cx:pt idx="23882">1</cx:pt>
          <cx:pt idx="23883">1</cx:pt>
          <cx:pt idx="23884">1</cx:pt>
          <cx:pt idx="23885">1</cx:pt>
          <cx:pt idx="23886">1</cx:pt>
          <cx:pt idx="23887">1</cx:pt>
          <cx:pt idx="23888">1</cx:pt>
          <cx:pt idx="23889">1</cx:pt>
          <cx:pt idx="23890">1</cx:pt>
          <cx:pt idx="23891">1</cx:pt>
          <cx:pt idx="23892">1</cx:pt>
          <cx:pt idx="23893">1</cx:pt>
          <cx:pt idx="23894">1</cx:pt>
          <cx:pt idx="23895">1</cx:pt>
          <cx:pt idx="23896">1</cx:pt>
          <cx:pt idx="23897">1</cx:pt>
          <cx:pt idx="23898">1</cx:pt>
          <cx:pt idx="23899">1</cx:pt>
          <cx:pt idx="23900">1</cx:pt>
          <cx:pt idx="23901">1</cx:pt>
          <cx:pt idx="23902">1</cx:pt>
          <cx:pt idx="23903">1</cx:pt>
          <cx:pt idx="23904">1</cx:pt>
          <cx:pt idx="23905">1</cx:pt>
          <cx:pt idx="23906">1</cx:pt>
          <cx:pt idx="23907">1</cx:pt>
          <cx:pt idx="23908">1</cx:pt>
          <cx:pt idx="23909">1</cx:pt>
          <cx:pt idx="23910">1</cx:pt>
          <cx:pt idx="23911">1</cx:pt>
          <cx:pt idx="23912">1</cx:pt>
          <cx:pt idx="23913">1</cx:pt>
          <cx:pt idx="23914">1</cx:pt>
          <cx:pt idx="23915">1</cx:pt>
          <cx:pt idx="23916">1</cx:pt>
          <cx:pt idx="23917">1</cx:pt>
          <cx:pt idx="23918">1</cx:pt>
          <cx:pt idx="23919">1</cx:pt>
          <cx:pt idx="23920">1</cx:pt>
          <cx:pt idx="23921">1</cx:pt>
          <cx:pt idx="23922">1</cx:pt>
          <cx:pt idx="23923">1</cx:pt>
          <cx:pt idx="23924">1</cx:pt>
          <cx:pt idx="23925">1</cx:pt>
          <cx:pt idx="23926">1</cx:pt>
          <cx:pt idx="23927">1</cx:pt>
          <cx:pt idx="23928">1</cx:pt>
          <cx:pt idx="23929">1</cx:pt>
          <cx:pt idx="23930">1</cx:pt>
          <cx:pt idx="23931">1</cx:pt>
          <cx:pt idx="23932">1</cx:pt>
          <cx:pt idx="23933">1</cx:pt>
          <cx:pt idx="23934">1</cx:pt>
          <cx:pt idx="23935">1</cx:pt>
          <cx:pt idx="23936">1</cx:pt>
          <cx:pt idx="23937">1</cx:pt>
          <cx:pt idx="23938">1</cx:pt>
          <cx:pt idx="23939">1</cx:pt>
          <cx:pt idx="23940">1</cx:pt>
          <cx:pt idx="23941">1</cx:pt>
          <cx:pt idx="23942">1</cx:pt>
          <cx:pt idx="23943">1</cx:pt>
          <cx:pt idx="23944">1</cx:pt>
          <cx:pt idx="23945">1</cx:pt>
          <cx:pt idx="23946">1</cx:pt>
          <cx:pt idx="23947">1</cx:pt>
          <cx:pt idx="23948">1</cx:pt>
          <cx:pt idx="23949">1</cx:pt>
          <cx:pt idx="23950">1</cx:pt>
          <cx:pt idx="23951">1</cx:pt>
          <cx:pt idx="23952">1</cx:pt>
          <cx:pt idx="23953">1</cx:pt>
          <cx:pt idx="23954">1</cx:pt>
          <cx:pt idx="23955">1</cx:pt>
          <cx:pt idx="23956">1</cx:pt>
          <cx:pt idx="23957">1</cx:pt>
          <cx:pt idx="23958">1</cx:pt>
          <cx:pt idx="23959">1</cx:pt>
          <cx:pt idx="23960">1</cx:pt>
          <cx:pt idx="23961">1</cx:pt>
          <cx:pt idx="23962">1</cx:pt>
          <cx:pt idx="23963">3</cx:pt>
          <cx:pt idx="23964">1</cx:pt>
          <cx:pt idx="23965">1</cx:pt>
          <cx:pt idx="23966">1</cx:pt>
          <cx:pt idx="23967">1</cx:pt>
          <cx:pt idx="23968">1</cx:pt>
          <cx:pt idx="23969">1</cx:pt>
          <cx:pt idx="23970">1</cx:pt>
          <cx:pt idx="23971">1</cx:pt>
          <cx:pt idx="23972">1</cx:pt>
          <cx:pt idx="23973">1</cx:pt>
          <cx:pt idx="23974">3</cx:pt>
          <cx:pt idx="23975">1</cx:pt>
          <cx:pt idx="23976">1</cx:pt>
          <cx:pt idx="23977">1</cx:pt>
          <cx:pt idx="23978">1</cx:pt>
          <cx:pt idx="23979">1</cx:pt>
          <cx:pt idx="23980">1</cx:pt>
          <cx:pt idx="23981">1</cx:pt>
          <cx:pt idx="23982">1</cx:pt>
          <cx:pt idx="23983">1</cx:pt>
          <cx:pt idx="23984">3</cx:pt>
          <cx:pt idx="23985">1</cx:pt>
          <cx:pt idx="23986">1</cx:pt>
          <cx:pt idx="23987">1</cx:pt>
          <cx:pt idx="23988">1</cx:pt>
          <cx:pt idx="23989">1</cx:pt>
          <cx:pt idx="23990">1</cx:pt>
          <cx:pt idx="23991">1</cx:pt>
          <cx:pt idx="23992">1</cx:pt>
          <cx:pt idx="23993">1</cx:pt>
          <cx:pt idx="23994">1</cx:pt>
          <cx:pt idx="23995">1</cx:pt>
          <cx:pt idx="23996">1</cx:pt>
          <cx:pt idx="23997">3</cx:pt>
          <cx:pt idx="23998">1</cx:pt>
          <cx:pt idx="23999">1</cx:pt>
          <cx:pt idx="24000">1</cx:pt>
          <cx:pt idx="24001">1</cx:pt>
          <cx:pt idx="24002">1</cx:pt>
          <cx:pt idx="24003">1</cx:pt>
          <cx:pt idx="24004">1</cx:pt>
          <cx:pt idx="24005">1</cx:pt>
          <cx:pt idx="24006">3</cx:pt>
          <cx:pt idx="24007">1</cx:pt>
          <cx:pt idx="24008">1</cx:pt>
          <cx:pt idx="24009">3</cx:pt>
          <cx:pt idx="24010">1</cx:pt>
          <cx:pt idx="24011">1</cx:pt>
          <cx:pt idx="24012">1</cx:pt>
          <cx:pt idx="24013">1</cx:pt>
          <cx:pt idx="24014">1</cx:pt>
          <cx:pt idx="24015">1</cx:pt>
          <cx:pt idx="24016">1</cx:pt>
          <cx:pt idx="24017">1</cx:pt>
          <cx:pt idx="24018">1</cx:pt>
          <cx:pt idx="24019">1</cx:pt>
          <cx:pt idx="24020">1</cx:pt>
          <cx:pt idx="24021">1</cx:pt>
          <cx:pt idx="24022">1</cx:pt>
          <cx:pt idx="24023">1</cx:pt>
          <cx:pt idx="24024">1</cx:pt>
          <cx:pt idx="24025">1</cx:pt>
          <cx:pt idx="24026">1</cx:pt>
          <cx:pt idx="24027">1</cx:pt>
          <cx:pt idx="24028">1</cx:pt>
          <cx:pt idx="24029">1</cx:pt>
          <cx:pt idx="24030">1</cx:pt>
          <cx:pt idx="24031">1</cx:pt>
          <cx:pt idx="24032">1</cx:pt>
          <cx:pt idx="24033">1</cx:pt>
          <cx:pt idx="24034">1</cx:pt>
          <cx:pt idx="24035">1</cx:pt>
          <cx:pt idx="24036">1</cx:pt>
          <cx:pt idx="24037">1</cx:pt>
          <cx:pt idx="24038">1</cx:pt>
          <cx:pt idx="24039">1</cx:pt>
          <cx:pt idx="24040">1</cx:pt>
          <cx:pt idx="24041">1</cx:pt>
          <cx:pt idx="24042">1</cx:pt>
          <cx:pt idx="24043">1</cx:pt>
          <cx:pt idx="24044">1</cx:pt>
          <cx:pt idx="24045">1</cx:pt>
          <cx:pt idx="24046">1</cx:pt>
          <cx:pt idx="24047">1</cx:pt>
          <cx:pt idx="24048">1</cx:pt>
          <cx:pt idx="24049">1</cx:pt>
          <cx:pt idx="24050">1</cx:pt>
          <cx:pt idx="24051">1</cx:pt>
          <cx:pt idx="24052">1</cx:pt>
          <cx:pt idx="24053">3</cx:pt>
          <cx:pt idx="24054">1</cx:pt>
          <cx:pt idx="24055">1</cx:pt>
          <cx:pt idx="24056">1</cx:pt>
          <cx:pt idx="24057">1</cx:pt>
          <cx:pt idx="24058">1</cx:pt>
          <cx:pt idx="24059">3</cx:pt>
          <cx:pt idx="24060">1</cx:pt>
          <cx:pt idx="24061">1</cx:pt>
          <cx:pt idx="24062">3</cx:pt>
          <cx:pt idx="24063">1</cx:pt>
          <cx:pt idx="24064">1</cx:pt>
          <cx:pt idx="24065">1</cx:pt>
          <cx:pt idx="24066">1</cx:pt>
          <cx:pt idx="24067">1</cx:pt>
          <cx:pt idx="24068">1</cx:pt>
          <cx:pt idx="24069">1</cx:pt>
          <cx:pt idx="24070">1</cx:pt>
          <cx:pt idx="24071">1</cx:pt>
          <cx:pt idx="24072">1</cx:pt>
          <cx:pt idx="24073">1</cx:pt>
          <cx:pt idx="24074">1</cx:pt>
          <cx:pt idx="24075">1</cx:pt>
          <cx:pt idx="24076">1</cx:pt>
          <cx:pt idx="24077">1</cx:pt>
          <cx:pt idx="24078">1</cx:pt>
          <cx:pt idx="24079">1</cx:pt>
          <cx:pt idx="24080">1</cx:pt>
          <cx:pt idx="24081">1</cx:pt>
          <cx:pt idx="24082">1</cx:pt>
          <cx:pt idx="24083">1</cx:pt>
          <cx:pt idx="24084">1</cx:pt>
          <cx:pt idx="24085">1</cx:pt>
          <cx:pt idx="24086">1</cx:pt>
          <cx:pt idx="24087">1</cx:pt>
          <cx:pt idx="24088">1</cx:pt>
          <cx:pt idx="24089">3</cx:pt>
          <cx:pt idx="24090">1</cx:pt>
          <cx:pt idx="24091">1</cx:pt>
          <cx:pt idx="24092">1</cx:pt>
          <cx:pt idx="24093">1</cx:pt>
          <cx:pt idx="24094">1</cx:pt>
          <cx:pt idx="24095">1</cx:pt>
          <cx:pt idx="24096">1</cx:pt>
          <cx:pt idx="24097">1</cx:pt>
          <cx:pt idx="24098">1</cx:pt>
          <cx:pt idx="24099">1</cx:pt>
          <cx:pt idx="24100">1</cx:pt>
          <cx:pt idx="24101">1</cx:pt>
          <cx:pt idx="24102">1</cx:pt>
          <cx:pt idx="24103">1</cx:pt>
          <cx:pt idx="24104">1</cx:pt>
          <cx:pt idx="24105">1</cx:pt>
          <cx:pt idx="24106">1</cx:pt>
          <cx:pt idx="24107">1</cx:pt>
          <cx:pt idx="24108">1</cx:pt>
          <cx:pt idx="24109">1</cx:pt>
          <cx:pt idx="24110">1</cx:pt>
          <cx:pt idx="24111">1</cx:pt>
          <cx:pt idx="24112">1</cx:pt>
          <cx:pt idx="24113">1</cx:pt>
          <cx:pt idx="24114">1</cx:pt>
          <cx:pt idx="24115">1</cx:pt>
          <cx:pt idx="24116">1</cx:pt>
          <cx:pt idx="24117">1</cx:pt>
          <cx:pt idx="24118">1</cx:pt>
          <cx:pt idx="24119">1</cx:pt>
          <cx:pt idx="24120">1</cx:pt>
          <cx:pt idx="24121">1</cx:pt>
          <cx:pt idx="24122">1</cx:pt>
          <cx:pt idx="24123">1</cx:pt>
          <cx:pt idx="24124">1</cx:pt>
          <cx:pt idx="24125">1</cx:pt>
          <cx:pt idx="24126">1</cx:pt>
          <cx:pt idx="24127">1</cx:pt>
          <cx:pt idx="24128">1</cx:pt>
          <cx:pt idx="24129">1</cx:pt>
          <cx:pt idx="24130">1</cx:pt>
          <cx:pt idx="24131">1</cx:pt>
          <cx:pt idx="24132">1</cx:pt>
          <cx:pt idx="24133">1</cx:pt>
          <cx:pt idx="24134">1</cx:pt>
          <cx:pt idx="24135">1</cx:pt>
          <cx:pt idx="24136">1</cx:pt>
          <cx:pt idx="24137">1</cx:pt>
          <cx:pt idx="24138">1</cx:pt>
          <cx:pt idx="24139">1</cx:pt>
          <cx:pt idx="24140">1</cx:pt>
          <cx:pt idx="24141">1</cx:pt>
          <cx:pt idx="24142">1</cx:pt>
          <cx:pt idx="24143">1</cx:pt>
          <cx:pt idx="24144">1</cx:pt>
          <cx:pt idx="24145">3</cx:pt>
          <cx:pt idx="24146">1</cx:pt>
          <cx:pt idx="24147">1</cx:pt>
          <cx:pt idx="24148">1</cx:pt>
          <cx:pt idx="24149">1</cx:pt>
          <cx:pt idx="24150">1</cx:pt>
          <cx:pt idx="24151">1</cx:pt>
          <cx:pt idx="24152">1</cx:pt>
          <cx:pt idx="24153">1</cx:pt>
          <cx:pt idx="24154">1</cx:pt>
          <cx:pt idx="24155">1</cx:pt>
          <cx:pt idx="24156">1</cx:pt>
          <cx:pt idx="24157">1</cx:pt>
          <cx:pt idx="24158">1</cx:pt>
          <cx:pt idx="24159">1</cx:pt>
          <cx:pt idx="24160">1</cx:pt>
          <cx:pt idx="24161">1</cx:pt>
          <cx:pt idx="24162">1</cx:pt>
          <cx:pt idx="24163">1</cx:pt>
          <cx:pt idx="24164">1</cx:pt>
          <cx:pt idx="24165">1</cx:pt>
          <cx:pt idx="24166">1</cx:pt>
          <cx:pt idx="24167">1</cx:pt>
          <cx:pt idx="24168">1</cx:pt>
          <cx:pt idx="24169">1</cx:pt>
          <cx:pt idx="24170">1</cx:pt>
          <cx:pt idx="24171">1</cx:pt>
          <cx:pt idx="24172">1</cx:pt>
          <cx:pt idx="24173">1</cx:pt>
          <cx:pt idx="24174">3</cx:pt>
          <cx:pt idx="24175">1</cx:pt>
          <cx:pt idx="24176">1</cx:pt>
          <cx:pt idx="24177">1</cx:pt>
          <cx:pt idx="24178">1</cx:pt>
          <cx:pt idx="24179">1</cx:pt>
          <cx:pt idx="24180">1</cx:pt>
          <cx:pt idx="24181">1</cx:pt>
          <cx:pt idx="24182">1</cx:pt>
          <cx:pt idx="24183">1</cx:pt>
          <cx:pt idx="24184">1</cx:pt>
          <cx:pt idx="24185">1</cx:pt>
          <cx:pt idx="24186">1</cx:pt>
          <cx:pt idx="24187">1</cx:pt>
          <cx:pt idx="24188">1</cx:pt>
          <cx:pt idx="24189">1</cx:pt>
          <cx:pt idx="24190">1</cx:pt>
          <cx:pt idx="24191">1</cx:pt>
          <cx:pt idx="24192">1</cx:pt>
          <cx:pt idx="24193">1</cx:pt>
          <cx:pt idx="24194">1</cx:pt>
          <cx:pt idx="24195">1</cx:pt>
          <cx:pt idx="24196">1</cx:pt>
          <cx:pt idx="24197">1</cx:pt>
          <cx:pt idx="24198">1</cx:pt>
          <cx:pt idx="24199">1</cx:pt>
          <cx:pt idx="24200">1</cx:pt>
          <cx:pt idx="24201">1</cx:pt>
          <cx:pt idx="24202">1</cx:pt>
          <cx:pt idx="24203">1</cx:pt>
          <cx:pt idx="24204">1</cx:pt>
          <cx:pt idx="24205">1</cx:pt>
          <cx:pt idx="24206">1</cx:pt>
          <cx:pt idx="24207">1</cx:pt>
          <cx:pt idx="24208">1</cx:pt>
          <cx:pt idx="24209">1</cx:pt>
          <cx:pt idx="24210">1</cx:pt>
          <cx:pt idx="24211">1</cx:pt>
          <cx:pt idx="24212">1</cx:pt>
          <cx:pt idx="24213">1</cx:pt>
          <cx:pt idx="24214">1</cx:pt>
          <cx:pt idx="24215">1</cx:pt>
          <cx:pt idx="24216">1</cx:pt>
          <cx:pt idx="24217">1</cx:pt>
          <cx:pt idx="24218">1</cx:pt>
          <cx:pt idx="24219">1</cx:pt>
          <cx:pt idx="24220">3</cx:pt>
          <cx:pt idx="24221">1</cx:pt>
          <cx:pt idx="24222">3</cx:pt>
          <cx:pt idx="24223">1</cx:pt>
          <cx:pt idx="24224">3</cx:pt>
          <cx:pt idx="24225">1</cx:pt>
          <cx:pt idx="24226">1</cx:pt>
          <cx:pt idx="24227">1</cx:pt>
          <cx:pt idx="24228">1</cx:pt>
          <cx:pt idx="24229">1</cx:pt>
          <cx:pt idx="24230">1</cx:pt>
          <cx:pt idx="24231">1</cx:pt>
          <cx:pt idx="24232">1</cx:pt>
          <cx:pt idx="24233">1</cx:pt>
          <cx:pt idx="24234">1</cx:pt>
          <cx:pt idx="24235">1</cx:pt>
          <cx:pt idx="24236">1</cx:pt>
          <cx:pt idx="24237">1</cx:pt>
          <cx:pt idx="24238">1</cx:pt>
          <cx:pt idx="24239">1</cx:pt>
          <cx:pt idx="24240">1</cx:pt>
          <cx:pt idx="24241">1</cx:pt>
          <cx:pt idx="24242">1</cx:pt>
          <cx:pt idx="24243">1</cx:pt>
          <cx:pt idx="24244">1</cx:pt>
          <cx:pt idx="24245">1</cx:pt>
          <cx:pt idx="24246">1</cx:pt>
          <cx:pt idx="24247">1</cx:pt>
          <cx:pt idx="24248">1</cx:pt>
          <cx:pt idx="24249">1</cx:pt>
          <cx:pt idx="24250">1</cx:pt>
          <cx:pt idx="24251">1</cx:pt>
          <cx:pt idx="24252">1</cx:pt>
          <cx:pt idx="24253">1</cx:pt>
          <cx:pt idx="24254">1</cx:pt>
          <cx:pt idx="24255">1</cx:pt>
          <cx:pt idx="24256">1</cx:pt>
          <cx:pt idx="24257">1</cx:pt>
          <cx:pt idx="24258">1</cx:pt>
          <cx:pt idx="24259">1</cx:pt>
          <cx:pt idx="24260">1</cx:pt>
          <cx:pt idx="24261">1</cx:pt>
          <cx:pt idx="24262">1</cx:pt>
          <cx:pt idx="24263">1</cx:pt>
          <cx:pt idx="24264">1</cx:pt>
          <cx:pt idx="24265">1</cx:pt>
          <cx:pt idx="24266">1</cx:pt>
          <cx:pt idx="24267">1</cx:pt>
          <cx:pt idx="24268">1</cx:pt>
          <cx:pt idx="24269">1</cx:pt>
          <cx:pt idx="24270">1</cx:pt>
          <cx:pt idx="24271">1</cx:pt>
          <cx:pt idx="24272">1</cx:pt>
          <cx:pt idx="24273">1</cx:pt>
          <cx:pt idx="24274">1</cx:pt>
          <cx:pt idx="24275">1</cx:pt>
          <cx:pt idx="24276">1</cx:pt>
          <cx:pt idx="24277">1</cx:pt>
          <cx:pt idx="24278">1</cx:pt>
          <cx:pt idx="24279">1</cx:pt>
          <cx:pt idx="24280">1</cx:pt>
          <cx:pt idx="24281">1</cx:pt>
          <cx:pt idx="24282">1</cx:pt>
          <cx:pt idx="24283">1</cx:pt>
          <cx:pt idx="24284">1</cx:pt>
          <cx:pt idx="24285">1</cx:pt>
          <cx:pt idx="24286">1</cx:pt>
          <cx:pt idx="24287">1</cx:pt>
          <cx:pt idx="24288">1</cx:pt>
          <cx:pt idx="24289">1</cx:pt>
          <cx:pt idx="24290">1</cx:pt>
          <cx:pt idx="24291">1</cx:pt>
          <cx:pt idx="24292">1</cx:pt>
          <cx:pt idx="24293">1</cx:pt>
          <cx:pt idx="24294">1</cx:pt>
          <cx:pt idx="24295">1</cx:pt>
          <cx:pt idx="24296">1</cx:pt>
          <cx:pt idx="24297">1</cx:pt>
          <cx:pt idx="24298">1</cx:pt>
          <cx:pt idx="24299">1</cx:pt>
          <cx:pt idx="24300">1</cx:pt>
          <cx:pt idx="24301">1</cx:pt>
          <cx:pt idx="24302">1</cx:pt>
          <cx:pt idx="24303">1</cx:pt>
          <cx:pt idx="24304">1</cx:pt>
          <cx:pt idx="24305">1</cx:pt>
          <cx:pt idx="24306">3</cx:pt>
          <cx:pt idx="24307">1</cx:pt>
          <cx:pt idx="24308">1</cx:pt>
          <cx:pt idx="24309">3</cx:pt>
          <cx:pt idx="24310">1</cx:pt>
          <cx:pt idx="24311">1</cx:pt>
          <cx:pt idx="24312">1</cx:pt>
          <cx:pt idx="24313">1</cx:pt>
          <cx:pt idx="24314">1</cx:pt>
          <cx:pt idx="24315">1</cx:pt>
          <cx:pt idx="24316">1</cx:pt>
          <cx:pt idx="24317">1</cx:pt>
          <cx:pt idx="24318">1</cx:pt>
          <cx:pt idx="24319">1</cx:pt>
          <cx:pt idx="24320">1</cx:pt>
          <cx:pt idx="24321">1</cx:pt>
          <cx:pt idx="24322">1</cx:pt>
          <cx:pt idx="24323">1</cx:pt>
          <cx:pt idx="24324">1</cx:pt>
          <cx:pt idx="24325">1</cx:pt>
          <cx:pt idx="24326">1</cx:pt>
          <cx:pt idx="24327">1</cx:pt>
          <cx:pt idx="24328">1</cx:pt>
          <cx:pt idx="24329">1</cx:pt>
          <cx:pt idx="24330">1</cx:pt>
          <cx:pt idx="24331">1</cx:pt>
          <cx:pt idx="24332">1</cx:pt>
          <cx:pt idx="24333">3</cx:pt>
          <cx:pt idx="24334">1</cx:pt>
          <cx:pt idx="24335">1</cx:pt>
          <cx:pt idx="24336">1</cx:pt>
          <cx:pt idx="24337">1</cx:pt>
          <cx:pt idx="24338">1</cx:pt>
          <cx:pt idx="24339">1</cx:pt>
          <cx:pt idx="24340">1</cx:pt>
          <cx:pt idx="24341">1</cx:pt>
          <cx:pt idx="24342">1</cx:pt>
          <cx:pt idx="24343">1</cx:pt>
          <cx:pt idx="24344">1</cx:pt>
          <cx:pt idx="24345">1</cx:pt>
          <cx:pt idx="24346">1</cx:pt>
          <cx:pt idx="24347">1</cx:pt>
          <cx:pt idx="24348">1</cx:pt>
          <cx:pt idx="24349">1</cx:pt>
          <cx:pt idx="24350">1</cx:pt>
          <cx:pt idx="24351">1</cx:pt>
          <cx:pt idx="24352">1</cx:pt>
          <cx:pt idx="24353">1</cx:pt>
          <cx:pt idx="24354">1</cx:pt>
          <cx:pt idx="24355">1</cx:pt>
          <cx:pt idx="24356">1</cx:pt>
          <cx:pt idx="24357">1</cx:pt>
          <cx:pt idx="24358">1</cx:pt>
          <cx:pt idx="24359">1</cx:pt>
          <cx:pt idx="24360">1</cx:pt>
          <cx:pt idx="24361">1</cx:pt>
          <cx:pt idx="24362">1</cx:pt>
          <cx:pt idx="24363">1</cx:pt>
          <cx:pt idx="24364">1</cx:pt>
          <cx:pt idx="24365">1</cx:pt>
          <cx:pt idx="24366">1</cx:pt>
          <cx:pt idx="24367">1</cx:pt>
          <cx:pt idx="24368">1</cx:pt>
          <cx:pt idx="24369">1</cx:pt>
          <cx:pt idx="24370">1</cx:pt>
          <cx:pt idx="24371">1</cx:pt>
          <cx:pt idx="24372">1</cx:pt>
          <cx:pt idx="24373">1</cx:pt>
          <cx:pt idx="24374">1</cx:pt>
          <cx:pt idx="24375">1</cx:pt>
          <cx:pt idx="24376">1</cx:pt>
          <cx:pt idx="24377">1</cx:pt>
          <cx:pt idx="24378">1</cx:pt>
          <cx:pt idx="24379">1</cx:pt>
          <cx:pt idx="24380">1</cx:pt>
          <cx:pt idx="24381">1</cx:pt>
          <cx:pt idx="24382">1</cx:pt>
          <cx:pt idx="24383">1</cx:pt>
          <cx:pt idx="24384">1</cx:pt>
          <cx:pt idx="24385">1</cx:pt>
          <cx:pt idx="24386">1</cx:pt>
          <cx:pt idx="24387">1</cx:pt>
          <cx:pt idx="24388">1</cx:pt>
          <cx:pt idx="24389">1</cx:pt>
          <cx:pt idx="24390">1</cx:pt>
          <cx:pt idx="24391">1</cx:pt>
          <cx:pt idx="24392">1</cx:pt>
          <cx:pt idx="24393">1</cx:pt>
          <cx:pt idx="24394">1</cx:pt>
          <cx:pt idx="24395">1</cx:pt>
          <cx:pt idx="24396">1</cx:pt>
          <cx:pt idx="24397">1</cx:pt>
          <cx:pt idx="24398">1</cx:pt>
          <cx:pt idx="24399">1</cx:pt>
          <cx:pt idx="24400">1</cx:pt>
          <cx:pt idx="24401">1</cx:pt>
          <cx:pt idx="24402">1</cx:pt>
          <cx:pt idx="24403">1</cx:pt>
          <cx:pt idx="24404">1</cx:pt>
          <cx:pt idx="24405">1</cx:pt>
          <cx:pt idx="24406">1</cx:pt>
          <cx:pt idx="24407">1</cx:pt>
          <cx:pt idx="24408">1</cx:pt>
          <cx:pt idx="24409">1</cx:pt>
          <cx:pt idx="24410">1</cx:pt>
          <cx:pt idx="24411">1</cx:pt>
          <cx:pt idx="24412">1</cx:pt>
          <cx:pt idx="24413">1</cx:pt>
          <cx:pt idx="24414">1</cx:pt>
          <cx:pt idx="24415">1</cx:pt>
          <cx:pt idx="24416">1</cx:pt>
          <cx:pt idx="24417">1</cx:pt>
          <cx:pt idx="24418">1</cx:pt>
          <cx:pt idx="24419">1</cx:pt>
          <cx:pt idx="24420">1</cx:pt>
          <cx:pt idx="24421">1</cx:pt>
          <cx:pt idx="24422">1</cx:pt>
          <cx:pt idx="24423">1</cx:pt>
          <cx:pt idx="24424">1</cx:pt>
          <cx:pt idx="24425">1</cx:pt>
          <cx:pt idx="24426">1</cx:pt>
          <cx:pt idx="24427">1</cx:pt>
          <cx:pt idx="24428">1</cx:pt>
          <cx:pt idx="24429">1</cx:pt>
          <cx:pt idx="24430">1</cx:pt>
          <cx:pt idx="24431">1</cx:pt>
          <cx:pt idx="24432">1</cx:pt>
          <cx:pt idx="24433">1</cx:pt>
          <cx:pt idx="24434">1</cx:pt>
          <cx:pt idx="24435">1</cx:pt>
          <cx:pt idx="24436">1</cx:pt>
          <cx:pt idx="24437">1</cx:pt>
          <cx:pt idx="24438">1</cx:pt>
          <cx:pt idx="24439">1</cx:pt>
          <cx:pt idx="24440">1</cx:pt>
          <cx:pt idx="24441">3</cx:pt>
          <cx:pt idx="24442">1</cx:pt>
          <cx:pt idx="24443">1</cx:pt>
          <cx:pt idx="24444">1</cx:pt>
          <cx:pt idx="24445">1</cx:pt>
          <cx:pt idx="24446">1</cx:pt>
          <cx:pt idx="24447">1</cx:pt>
          <cx:pt idx="24448">1</cx:pt>
          <cx:pt idx="24449">1</cx:pt>
          <cx:pt idx="24450">1</cx:pt>
          <cx:pt idx="24451">1</cx:pt>
          <cx:pt idx="24452">1</cx:pt>
          <cx:pt idx="24453">1</cx:pt>
          <cx:pt idx="24454">1</cx:pt>
          <cx:pt idx="24455">1</cx:pt>
          <cx:pt idx="24456">1</cx:pt>
          <cx:pt idx="24457">1</cx:pt>
          <cx:pt idx="24458">1</cx:pt>
          <cx:pt idx="24459">1</cx:pt>
          <cx:pt idx="24460">1</cx:pt>
          <cx:pt idx="24461">1</cx:pt>
          <cx:pt idx="24462">1</cx:pt>
          <cx:pt idx="24463">1</cx:pt>
          <cx:pt idx="24464">1</cx:pt>
          <cx:pt idx="24465">1</cx:pt>
          <cx:pt idx="24466">1</cx:pt>
          <cx:pt idx="24467">1</cx:pt>
          <cx:pt idx="24468">1</cx:pt>
          <cx:pt idx="24469">1</cx:pt>
          <cx:pt idx="24470">1</cx:pt>
          <cx:pt idx="24471">1</cx:pt>
          <cx:pt idx="24472">1</cx:pt>
          <cx:pt idx="24473">1</cx:pt>
          <cx:pt idx="24474">1</cx:pt>
          <cx:pt idx="24475">1</cx:pt>
          <cx:pt idx="24476">1</cx:pt>
          <cx:pt idx="24477">1</cx:pt>
          <cx:pt idx="24478">1</cx:pt>
          <cx:pt idx="24479">1</cx:pt>
          <cx:pt idx="24480">1</cx:pt>
          <cx:pt idx="24481">1</cx:pt>
          <cx:pt idx="24482">1</cx:pt>
          <cx:pt idx="24483">1</cx:pt>
          <cx:pt idx="24484">1</cx:pt>
          <cx:pt idx="24485">1</cx:pt>
          <cx:pt idx="24486">1</cx:pt>
          <cx:pt idx="24487">1</cx:pt>
          <cx:pt idx="24488">1</cx:pt>
          <cx:pt idx="24489">1</cx:pt>
          <cx:pt idx="24490">1</cx:pt>
          <cx:pt idx="24491">1</cx:pt>
          <cx:pt idx="24492">1</cx:pt>
          <cx:pt idx="24493">1</cx:pt>
          <cx:pt idx="24494">1</cx:pt>
          <cx:pt idx="24495">1</cx:pt>
          <cx:pt idx="24496">1</cx:pt>
          <cx:pt idx="24497">1</cx:pt>
          <cx:pt idx="24498">1</cx:pt>
          <cx:pt idx="24499">1</cx:pt>
          <cx:pt idx="24500">1</cx:pt>
          <cx:pt idx="24501">1</cx:pt>
          <cx:pt idx="24502">1</cx:pt>
          <cx:pt idx="24503">1</cx:pt>
          <cx:pt idx="24504">1</cx:pt>
          <cx:pt idx="24505">1</cx:pt>
          <cx:pt idx="24506">1</cx:pt>
          <cx:pt idx="24507">1</cx:pt>
          <cx:pt idx="24508">1</cx:pt>
          <cx:pt idx="24509">1</cx:pt>
          <cx:pt idx="24510">1</cx:pt>
          <cx:pt idx="24511">1</cx:pt>
          <cx:pt idx="24512">1</cx:pt>
          <cx:pt idx="24513">1</cx:pt>
          <cx:pt idx="24514">1</cx:pt>
          <cx:pt idx="24515">1</cx:pt>
          <cx:pt idx="24516">1</cx:pt>
          <cx:pt idx="24517">1</cx:pt>
          <cx:pt idx="24518">1</cx:pt>
          <cx:pt idx="24519">1</cx:pt>
          <cx:pt idx="24520">1</cx:pt>
          <cx:pt idx="24521">1</cx:pt>
          <cx:pt idx="24522">1</cx:pt>
          <cx:pt idx="24523">1</cx:pt>
          <cx:pt idx="24524">1</cx:pt>
          <cx:pt idx="24525">1</cx:pt>
          <cx:pt idx="24526">1</cx:pt>
          <cx:pt idx="24527">1</cx:pt>
          <cx:pt idx="24528">3</cx:pt>
          <cx:pt idx="24529">1</cx:pt>
          <cx:pt idx="24530">1</cx:pt>
          <cx:pt idx="24531">1</cx:pt>
          <cx:pt idx="24532">1</cx:pt>
          <cx:pt idx="24533">1</cx:pt>
          <cx:pt idx="24534">1</cx:pt>
          <cx:pt idx="24535">1</cx:pt>
          <cx:pt idx="24536">1</cx:pt>
          <cx:pt idx="24537">1</cx:pt>
          <cx:pt idx="24538">1</cx:pt>
          <cx:pt idx="24539">1</cx:pt>
          <cx:pt idx="24540">1</cx:pt>
          <cx:pt idx="24541">1</cx:pt>
          <cx:pt idx="24542">1</cx:pt>
          <cx:pt idx="24543">1</cx:pt>
          <cx:pt idx="24544">1</cx:pt>
          <cx:pt idx="24545">1</cx:pt>
          <cx:pt idx="24546">1</cx:pt>
          <cx:pt idx="24547">1</cx:pt>
          <cx:pt idx="24548">1</cx:pt>
          <cx:pt idx="24549">1</cx:pt>
          <cx:pt idx="24550">1</cx:pt>
          <cx:pt idx="24551">1</cx:pt>
          <cx:pt idx="24552">1</cx:pt>
          <cx:pt idx="24553">1</cx:pt>
          <cx:pt idx="24554">1</cx:pt>
          <cx:pt idx="24555">1</cx:pt>
          <cx:pt idx="24556">1</cx:pt>
          <cx:pt idx="24557">1</cx:pt>
          <cx:pt idx="24558">1</cx:pt>
          <cx:pt idx="24559">1</cx:pt>
          <cx:pt idx="24560">1</cx:pt>
          <cx:pt idx="24561">1</cx:pt>
          <cx:pt idx="24562">1</cx:pt>
          <cx:pt idx="24563">1</cx:pt>
          <cx:pt idx="24564">1</cx:pt>
          <cx:pt idx="24565">3</cx:pt>
          <cx:pt idx="24566">1</cx:pt>
          <cx:pt idx="24567">1</cx:pt>
          <cx:pt idx="24568">1</cx:pt>
          <cx:pt idx="24569">1</cx:pt>
          <cx:pt idx="24570">1</cx:pt>
          <cx:pt idx="24571">1</cx:pt>
          <cx:pt idx="24572">3</cx:pt>
          <cx:pt idx="24573">1</cx:pt>
          <cx:pt idx="24574">1</cx:pt>
          <cx:pt idx="24575">1</cx:pt>
          <cx:pt idx="24576">1</cx:pt>
          <cx:pt idx="24577">1</cx:pt>
          <cx:pt idx="24578">1</cx:pt>
          <cx:pt idx="24579">1</cx:pt>
          <cx:pt idx="24580">1</cx:pt>
          <cx:pt idx="24581">1</cx:pt>
          <cx:pt idx="24582">1</cx:pt>
          <cx:pt idx="24583">1</cx:pt>
          <cx:pt idx="24584">1</cx:pt>
          <cx:pt idx="24585">1</cx:pt>
          <cx:pt idx="24586">1</cx:pt>
          <cx:pt idx="24587">1</cx:pt>
          <cx:pt idx="24588">1</cx:pt>
          <cx:pt idx="24589">1</cx:pt>
          <cx:pt idx="24590">1</cx:pt>
          <cx:pt idx="24591">1</cx:pt>
          <cx:pt idx="24592">1</cx:pt>
          <cx:pt idx="24593">1</cx:pt>
          <cx:pt idx="24594">1</cx:pt>
          <cx:pt idx="24595">1</cx:pt>
          <cx:pt idx="24596">1</cx:pt>
          <cx:pt idx="24597">1</cx:pt>
          <cx:pt idx="24598">1</cx:pt>
          <cx:pt idx="24599">1</cx:pt>
          <cx:pt idx="24600">1</cx:pt>
          <cx:pt idx="24601">1</cx:pt>
          <cx:pt idx="24602">1</cx:pt>
          <cx:pt idx="24603">1</cx:pt>
          <cx:pt idx="24604">1</cx:pt>
          <cx:pt idx="24605">1</cx:pt>
          <cx:pt idx="24606">1</cx:pt>
          <cx:pt idx="24607">1</cx:pt>
          <cx:pt idx="24608">1</cx:pt>
          <cx:pt idx="24609">1</cx:pt>
          <cx:pt idx="24610">1</cx:pt>
          <cx:pt idx="24611">1</cx:pt>
          <cx:pt idx="24612">1</cx:pt>
          <cx:pt idx="24613">1</cx:pt>
          <cx:pt idx="24614">1</cx:pt>
          <cx:pt idx="24615">1</cx:pt>
          <cx:pt idx="24616">1</cx:pt>
          <cx:pt idx="24617">1</cx:pt>
          <cx:pt idx="24618">1</cx:pt>
          <cx:pt idx="24619">1</cx:pt>
          <cx:pt idx="24620">3</cx:pt>
          <cx:pt idx="24621">1</cx:pt>
          <cx:pt idx="24622">1</cx:pt>
          <cx:pt idx="24623">1</cx:pt>
          <cx:pt idx="24624">1</cx:pt>
          <cx:pt idx="24625">1</cx:pt>
          <cx:pt idx="24626">1</cx:pt>
          <cx:pt idx="24627">1</cx:pt>
          <cx:pt idx="24628">1</cx:pt>
          <cx:pt idx="24629">1</cx:pt>
          <cx:pt idx="24630">1</cx:pt>
          <cx:pt idx="24631">3</cx:pt>
          <cx:pt idx="24632">1</cx:pt>
          <cx:pt idx="24633">1</cx:pt>
          <cx:pt idx="24634">1</cx:pt>
          <cx:pt idx="24635">1</cx:pt>
          <cx:pt idx="24636">1</cx:pt>
          <cx:pt idx="24637">1</cx:pt>
          <cx:pt idx="24638">1</cx:pt>
          <cx:pt idx="24639">1</cx:pt>
          <cx:pt idx="24640">1</cx:pt>
          <cx:pt idx="24641">1</cx:pt>
          <cx:pt idx="24642">3</cx:pt>
          <cx:pt idx="24643">1</cx:pt>
          <cx:pt idx="24644">1</cx:pt>
          <cx:pt idx="24645">1</cx:pt>
          <cx:pt idx="24646">1</cx:pt>
          <cx:pt idx="24647">1</cx:pt>
          <cx:pt idx="24648">1</cx:pt>
          <cx:pt idx="24649">1</cx:pt>
          <cx:pt idx="24650">1</cx:pt>
          <cx:pt idx="24651">1</cx:pt>
          <cx:pt idx="24652">1</cx:pt>
          <cx:pt idx="24653">1</cx:pt>
          <cx:pt idx="24654">1</cx:pt>
          <cx:pt idx="24655">1</cx:pt>
          <cx:pt idx="24656">1</cx:pt>
          <cx:pt idx="24657">3</cx:pt>
          <cx:pt idx="24658">3</cx:pt>
          <cx:pt idx="24659">1</cx:pt>
          <cx:pt idx="24660">1</cx:pt>
          <cx:pt idx="24661">1</cx:pt>
          <cx:pt idx="24662">1</cx:pt>
          <cx:pt idx="24663">1</cx:pt>
          <cx:pt idx="24664">1</cx:pt>
          <cx:pt idx="24665">1</cx:pt>
          <cx:pt idx="24666">1</cx:pt>
          <cx:pt idx="24667">1</cx:pt>
          <cx:pt idx="24668">1</cx:pt>
          <cx:pt idx="24669">1</cx:pt>
          <cx:pt idx="24670">1</cx:pt>
          <cx:pt idx="24671">3</cx:pt>
          <cx:pt idx="24672">1</cx:pt>
          <cx:pt idx="24673">1</cx:pt>
          <cx:pt idx="24674">1</cx:pt>
          <cx:pt idx="24675">1</cx:pt>
          <cx:pt idx="24676">1</cx:pt>
          <cx:pt idx="24677">1</cx:pt>
          <cx:pt idx="24678">1</cx:pt>
          <cx:pt idx="24679">1</cx:pt>
          <cx:pt idx="24680">1</cx:pt>
          <cx:pt idx="24681">1</cx:pt>
          <cx:pt idx="24682">1</cx:pt>
          <cx:pt idx="24683">1</cx:pt>
          <cx:pt idx="24684">1</cx:pt>
          <cx:pt idx="24685">1</cx:pt>
          <cx:pt idx="24686">1</cx:pt>
          <cx:pt idx="24687">1</cx:pt>
          <cx:pt idx="24688">1</cx:pt>
          <cx:pt idx="24689">1</cx:pt>
          <cx:pt idx="24690">1</cx:pt>
          <cx:pt idx="24691">1</cx:pt>
          <cx:pt idx="24692">1</cx:pt>
          <cx:pt idx="24693">1</cx:pt>
          <cx:pt idx="24694">1</cx:pt>
          <cx:pt idx="24695">1</cx:pt>
          <cx:pt idx="24696">1</cx:pt>
          <cx:pt idx="24697">1</cx:pt>
          <cx:pt idx="24698">1</cx:pt>
          <cx:pt idx="24699">1</cx:pt>
          <cx:pt idx="24700">1</cx:pt>
          <cx:pt idx="24701">1</cx:pt>
          <cx:pt idx="24702">1</cx:pt>
          <cx:pt idx="24703">1</cx:pt>
          <cx:pt idx="24704">1</cx:pt>
          <cx:pt idx="24705">1</cx:pt>
          <cx:pt idx="24706">1</cx:pt>
          <cx:pt idx="24707">1</cx:pt>
          <cx:pt idx="24708">1</cx:pt>
          <cx:pt idx="24709">1</cx:pt>
          <cx:pt idx="24710">1</cx:pt>
          <cx:pt idx="24711">1</cx:pt>
          <cx:pt idx="24712">1</cx:pt>
          <cx:pt idx="24713">1</cx:pt>
          <cx:pt idx="24714">1</cx:pt>
          <cx:pt idx="24715">1</cx:pt>
          <cx:pt idx="24716">1</cx:pt>
          <cx:pt idx="24717">1</cx:pt>
          <cx:pt idx="24718">1</cx:pt>
          <cx:pt idx="24719">1</cx:pt>
          <cx:pt idx="24720">1</cx:pt>
          <cx:pt idx="24721">1</cx:pt>
          <cx:pt idx="24722">1</cx:pt>
          <cx:pt idx="24723">1</cx:pt>
          <cx:pt idx="24724">1</cx:pt>
          <cx:pt idx="24725">1</cx:pt>
          <cx:pt idx="24726">1</cx:pt>
          <cx:pt idx="24727">1</cx:pt>
          <cx:pt idx="24728">1</cx:pt>
          <cx:pt idx="24729">1</cx:pt>
          <cx:pt idx="24730">1</cx:pt>
          <cx:pt idx="24731">1</cx:pt>
          <cx:pt idx="24732">1</cx:pt>
          <cx:pt idx="24733">1</cx:pt>
          <cx:pt idx="24734">1</cx:pt>
          <cx:pt idx="24735">1</cx:pt>
          <cx:pt idx="24736">1</cx:pt>
          <cx:pt idx="24737">1</cx:pt>
          <cx:pt idx="24738">1</cx:pt>
          <cx:pt idx="24739">3</cx:pt>
          <cx:pt idx="24740">1</cx:pt>
          <cx:pt idx="24741">1</cx:pt>
          <cx:pt idx="24742">1</cx:pt>
          <cx:pt idx="24743">1</cx:pt>
          <cx:pt idx="24744">1</cx:pt>
          <cx:pt idx="24745">1</cx:pt>
          <cx:pt idx="24746">1</cx:pt>
          <cx:pt idx="24747">1</cx:pt>
          <cx:pt idx="24748">1</cx:pt>
          <cx:pt idx="24749">1</cx:pt>
          <cx:pt idx="24750">1</cx:pt>
          <cx:pt idx="24751">1</cx:pt>
          <cx:pt idx="24752">1</cx:pt>
          <cx:pt idx="24753">1</cx:pt>
          <cx:pt idx="24754">1</cx:pt>
          <cx:pt idx="24755">1</cx:pt>
          <cx:pt idx="24756">1</cx:pt>
          <cx:pt idx="24757">1</cx:pt>
          <cx:pt idx="24758">1</cx:pt>
          <cx:pt idx="24759">1</cx:pt>
          <cx:pt idx="24760">1</cx:pt>
          <cx:pt idx="24761">1</cx:pt>
          <cx:pt idx="24762">1</cx:pt>
          <cx:pt idx="24763">1</cx:pt>
          <cx:pt idx="24764">1</cx:pt>
          <cx:pt idx="24765">1</cx:pt>
          <cx:pt idx="24766">1</cx:pt>
          <cx:pt idx="24767">1</cx:pt>
          <cx:pt idx="24768">1</cx:pt>
          <cx:pt idx="24769">1</cx:pt>
          <cx:pt idx="24770">1</cx:pt>
          <cx:pt idx="24771">1</cx:pt>
          <cx:pt idx="24772">1</cx:pt>
          <cx:pt idx="24773">1</cx:pt>
          <cx:pt idx="24774">3</cx:pt>
          <cx:pt idx="24775">1</cx:pt>
          <cx:pt idx="24776">1</cx:pt>
          <cx:pt idx="24777">1</cx:pt>
          <cx:pt idx="24778">1</cx:pt>
          <cx:pt idx="24779">1</cx:pt>
          <cx:pt idx="24780">1</cx:pt>
          <cx:pt idx="24781">1</cx:pt>
          <cx:pt idx="24782">1</cx:pt>
          <cx:pt idx="24783">1</cx:pt>
          <cx:pt idx="24784">1</cx:pt>
          <cx:pt idx="24785">1</cx:pt>
          <cx:pt idx="24786">1</cx:pt>
          <cx:pt idx="24787">1</cx:pt>
          <cx:pt idx="24788">1</cx:pt>
          <cx:pt idx="24789">1</cx:pt>
          <cx:pt idx="24790">1</cx:pt>
          <cx:pt idx="24791">1</cx:pt>
          <cx:pt idx="24792">1</cx:pt>
          <cx:pt idx="24793">1</cx:pt>
          <cx:pt idx="24794">1</cx:pt>
          <cx:pt idx="24795">1</cx:pt>
          <cx:pt idx="24796">1</cx:pt>
          <cx:pt idx="24797">1</cx:pt>
          <cx:pt idx="24798">1</cx:pt>
          <cx:pt idx="24799">1</cx:pt>
          <cx:pt idx="24800">1</cx:pt>
          <cx:pt idx="24801">1</cx:pt>
          <cx:pt idx="24802">1</cx:pt>
          <cx:pt idx="24803">1</cx:pt>
          <cx:pt idx="24804">1</cx:pt>
          <cx:pt idx="24805">1</cx:pt>
          <cx:pt idx="24806">1</cx:pt>
          <cx:pt idx="24807">1</cx:pt>
          <cx:pt idx="24808">1</cx:pt>
          <cx:pt idx="24809">1</cx:pt>
          <cx:pt idx="24810">1</cx:pt>
          <cx:pt idx="24811">1</cx:pt>
          <cx:pt idx="24812">1</cx:pt>
          <cx:pt idx="24813">1</cx:pt>
          <cx:pt idx="24814">1</cx:pt>
          <cx:pt idx="24815">1</cx:pt>
          <cx:pt idx="24816">1</cx:pt>
          <cx:pt idx="24817">1</cx:pt>
          <cx:pt idx="24818">1</cx:pt>
          <cx:pt idx="24819">1</cx:pt>
          <cx:pt idx="24820">1</cx:pt>
          <cx:pt idx="24821">1</cx:pt>
          <cx:pt idx="24822">1</cx:pt>
          <cx:pt idx="24823">1</cx:pt>
          <cx:pt idx="24824">1</cx:pt>
          <cx:pt idx="24825">1</cx:pt>
          <cx:pt idx="24826">1</cx:pt>
          <cx:pt idx="24827">3</cx:pt>
          <cx:pt idx="24828">1</cx:pt>
          <cx:pt idx="24829">1</cx:pt>
          <cx:pt idx="24830">1</cx:pt>
          <cx:pt idx="24831">1</cx:pt>
          <cx:pt idx="24832">1</cx:pt>
          <cx:pt idx="24833">1</cx:pt>
          <cx:pt idx="24834">1</cx:pt>
          <cx:pt idx="24835">1</cx:pt>
          <cx:pt idx="24836">1</cx:pt>
          <cx:pt idx="24837">1</cx:pt>
          <cx:pt idx="24838">1</cx:pt>
          <cx:pt idx="24839">1</cx:pt>
          <cx:pt idx="24840">1</cx:pt>
          <cx:pt idx="24841">1</cx:pt>
          <cx:pt idx="24842">1</cx:pt>
          <cx:pt idx="24843">1</cx:pt>
          <cx:pt idx="24844">1</cx:pt>
          <cx:pt idx="24845">1</cx:pt>
          <cx:pt idx="24846">1</cx:pt>
          <cx:pt idx="24847">1</cx:pt>
          <cx:pt idx="24848">1</cx:pt>
          <cx:pt idx="24849">1</cx:pt>
          <cx:pt idx="24850">1</cx:pt>
          <cx:pt idx="24851">1</cx:pt>
          <cx:pt idx="24852">1</cx:pt>
          <cx:pt idx="24853">1</cx:pt>
          <cx:pt idx="24854">1</cx:pt>
          <cx:pt idx="24855">1</cx:pt>
          <cx:pt idx="24856">1</cx:pt>
          <cx:pt idx="24857">1</cx:pt>
          <cx:pt idx="24858">1</cx:pt>
          <cx:pt idx="24859">1</cx:pt>
          <cx:pt idx="24860">1</cx:pt>
          <cx:pt idx="24861">1</cx:pt>
          <cx:pt idx="24862">1</cx:pt>
          <cx:pt idx="24863">1</cx:pt>
          <cx:pt idx="24864">1</cx:pt>
          <cx:pt idx="24865">1</cx:pt>
          <cx:pt idx="24866">1</cx:pt>
          <cx:pt idx="24867">1</cx:pt>
          <cx:pt idx="24868">1</cx:pt>
          <cx:pt idx="24869">1</cx:pt>
          <cx:pt idx="24870">1</cx:pt>
          <cx:pt idx="24871">3</cx:pt>
          <cx:pt idx="24872">1</cx:pt>
          <cx:pt idx="24873">1</cx:pt>
          <cx:pt idx="24874">1</cx:pt>
          <cx:pt idx="24875">1</cx:pt>
          <cx:pt idx="24876">1</cx:pt>
          <cx:pt idx="24877">1</cx:pt>
          <cx:pt idx="24878">1</cx:pt>
          <cx:pt idx="24879">1</cx:pt>
          <cx:pt idx="24880">1</cx:pt>
          <cx:pt idx="24881">1</cx:pt>
          <cx:pt idx="24882">1</cx:pt>
          <cx:pt idx="24883">1</cx:pt>
          <cx:pt idx="24884">1</cx:pt>
          <cx:pt idx="24885">1</cx:pt>
          <cx:pt idx="24886">1</cx:pt>
          <cx:pt idx="24887">1</cx:pt>
          <cx:pt idx="24888">1</cx:pt>
          <cx:pt idx="24889">1</cx:pt>
          <cx:pt idx="24890">1</cx:pt>
          <cx:pt idx="24891">1</cx:pt>
          <cx:pt idx="24892">1</cx:pt>
          <cx:pt idx="24893">1</cx:pt>
          <cx:pt idx="24894">1</cx:pt>
          <cx:pt idx="24895">1</cx:pt>
          <cx:pt idx="24896">1</cx:pt>
          <cx:pt idx="24897">1</cx:pt>
          <cx:pt idx="24898">1</cx:pt>
          <cx:pt idx="24899">1</cx:pt>
          <cx:pt idx="24900">1</cx:pt>
          <cx:pt idx="24901">1</cx:pt>
          <cx:pt idx="24902">1</cx:pt>
          <cx:pt idx="24903">3</cx:pt>
          <cx:pt idx="24904">1</cx:pt>
          <cx:pt idx="24905">1</cx:pt>
          <cx:pt idx="24906">1</cx:pt>
          <cx:pt idx="24907">1</cx:pt>
          <cx:pt idx="24908">1</cx:pt>
          <cx:pt idx="24909">1</cx:pt>
          <cx:pt idx="24910">1</cx:pt>
          <cx:pt idx="24911">1</cx:pt>
          <cx:pt idx="24912">1</cx:pt>
          <cx:pt idx="24913">3</cx:pt>
          <cx:pt idx="24914">1</cx:pt>
          <cx:pt idx="24915">1</cx:pt>
          <cx:pt idx="24916">1</cx:pt>
          <cx:pt idx="24917">1</cx:pt>
          <cx:pt idx="24918">1</cx:pt>
          <cx:pt idx="24919">1</cx:pt>
          <cx:pt idx="24920">1</cx:pt>
          <cx:pt idx="24921">1</cx:pt>
          <cx:pt idx="24922">1</cx:pt>
          <cx:pt idx="24923">1</cx:pt>
          <cx:pt idx="24924">1</cx:pt>
          <cx:pt idx="24925">1</cx:pt>
          <cx:pt idx="24926">1</cx:pt>
          <cx:pt idx="24927">1</cx:pt>
          <cx:pt idx="24928">1</cx:pt>
          <cx:pt idx="24929">1</cx:pt>
          <cx:pt idx="24930">1</cx:pt>
          <cx:pt idx="24931">1</cx:pt>
          <cx:pt idx="24932">1</cx:pt>
          <cx:pt idx="24933">1</cx:pt>
          <cx:pt idx="24934">1</cx:pt>
          <cx:pt idx="24935">1</cx:pt>
          <cx:pt idx="24936">1</cx:pt>
          <cx:pt idx="24937">1</cx:pt>
          <cx:pt idx="24938">1</cx:pt>
          <cx:pt idx="24939">1</cx:pt>
          <cx:pt idx="24940">1</cx:pt>
          <cx:pt idx="24941">1</cx:pt>
          <cx:pt idx="24942">1</cx:pt>
          <cx:pt idx="24943">1</cx:pt>
          <cx:pt idx="24944">1</cx:pt>
          <cx:pt idx="24945">1</cx:pt>
          <cx:pt idx="24946">3</cx:pt>
          <cx:pt idx="24947">1</cx:pt>
          <cx:pt idx="24948">1</cx:pt>
          <cx:pt idx="24949">1</cx:pt>
          <cx:pt idx="24950">1</cx:pt>
          <cx:pt idx="24951">1</cx:pt>
          <cx:pt idx="24952">1</cx:pt>
          <cx:pt idx="24953">1</cx:pt>
          <cx:pt idx="24954">1</cx:pt>
          <cx:pt idx="24955">1</cx:pt>
          <cx:pt idx="24956">1</cx:pt>
          <cx:pt idx="24957">1</cx:pt>
          <cx:pt idx="24958">1</cx:pt>
          <cx:pt idx="24959">1</cx:pt>
          <cx:pt idx="24960">1</cx:pt>
          <cx:pt idx="24961">1</cx:pt>
          <cx:pt idx="24962">1</cx:pt>
          <cx:pt idx="24963">1</cx:pt>
          <cx:pt idx="24964">1</cx:pt>
          <cx:pt idx="24965">1</cx:pt>
          <cx:pt idx="24966">1</cx:pt>
          <cx:pt idx="24967">1</cx:pt>
          <cx:pt idx="24968">1</cx:pt>
          <cx:pt idx="24969">1</cx:pt>
          <cx:pt idx="24970">1</cx:pt>
          <cx:pt idx="24971">1</cx:pt>
          <cx:pt idx="24972">1</cx:pt>
          <cx:pt idx="24973">3</cx:pt>
          <cx:pt idx="24974">1</cx:pt>
          <cx:pt idx="24975">1</cx:pt>
          <cx:pt idx="24976">1</cx:pt>
          <cx:pt idx="24977">1</cx:pt>
          <cx:pt idx="24978">1</cx:pt>
          <cx:pt idx="24979">1</cx:pt>
          <cx:pt idx="24980">1</cx:pt>
          <cx:pt idx="24981">1</cx:pt>
          <cx:pt idx="24982">1</cx:pt>
          <cx:pt idx="24983">1</cx:pt>
          <cx:pt idx="24984">1</cx:pt>
          <cx:pt idx="24985">1</cx:pt>
          <cx:pt idx="24986">1</cx:pt>
          <cx:pt idx="24987">1</cx:pt>
          <cx:pt idx="24988">1</cx:pt>
          <cx:pt idx="24989">1</cx:pt>
          <cx:pt idx="24990">1</cx:pt>
          <cx:pt idx="24991">1</cx:pt>
          <cx:pt idx="24992">1</cx:pt>
          <cx:pt idx="24993">1</cx:pt>
          <cx:pt idx="24994">1</cx:pt>
          <cx:pt idx="24995">1</cx:pt>
          <cx:pt idx="24996">1</cx:pt>
          <cx:pt idx="24997">1</cx:pt>
          <cx:pt idx="24998">1</cx:pt>
          <cx:pt idx="24999">1</cx:pt>
          <cx:pt idx="25000">1</cx:pt>
          <cx:pt idx="25001">1</cx:pt>
          <cx:pt idx="25002">1</cx:pt>
          <cx:pt idx="25003">1</cx:pt>
          <cx:pt idx="25004">1</cx:pt>
          <cx:pt idx="25005">1</cx:pt>
          <cx:pt idx="25006">1</cx:pt>
          <cx:pt idx="25007">1</cx:pt>
          <cx:pt idx="25008">1</cx:pt>
          <cx:pt idx="25009">1</cx:pt>
          <cx:pt idx="25010">1</cx:pt>
          <cx:pt idx="25011">1</cx:pt>
          <cx:pt idx="25012">1</cx:pt>
          <cx:pt idx="25013">1</cx:pt>
          <cx:pt idx="25014">1</cx:pt>
          <cx:pt idx="25015">1</cx:pt>
          <cx:pt idx="25016">1</cx:pt>
          <cx:pt idx="25017">1</cx:pt>
          <cx:pt idx="25018">1</cx:pt>
          <cx:pt idx="25019">1</cx:pt>
          <cx:pt idx="25020">1</cx:pt>
          <cx:pt idx="25021">1</cx:pt>
          <cx:pt idx="25022">1</cx:pt>
          <cx:pt idx="25023">1</cx:pt>
          <cx:pt idx="25024">1</cx:pt>
          <cx:pt idx="25025">1</cx:pt>
          <cx:pt idx="25026">1</cx:pt>
          <cx:pt idx="25027">1</cx:pt>
          <cx:pt idx="25028">1</cx:pt>
          <cx:pt idx="25029">1</cx:pt>
          <cx:pt idx="25030">1</cx:pt>
          <cx:pt idx="25031">1</cx:pt>
          <cx:pt idx="25032">1</cx:pt>
          <cx:pt idx="25033">1</cx:pt>
          <cx:pt idx="25034">1</cx:pt>
          <cx:pt idx="25035">1</cx:pt>
          <cx:pt idx="25036">1</cx:pt>
          <cx:pt idx="25037">1</cx:pt>
          <cx:pt idx="25038">1</cx:pt>
          <cx:pt idx="25039">1</cx:pt>
          <cx:pt idx="25040">1</cx:pt>
          <cx:pt idx="25041">1</cx:pt>
          <cx:pt idx="25042">1</cx:pt>
          <cx:pt idx="25043">1</cx:pt>
          <cx:pt idx="25044">1</cx:pt>
          <cx:pt idx="25045">3</cx:pt>
          <cx:pt idx="25046">1</cx:pt>
          <cx:pt idx="25047">1</cx:pt>
          <cx:pt idx="25048">1</cx:pt>
          <cx:pt idx="25049">1</cx:pt>
          <cx:pt idx="25050">1</cx:pt>
          <cx:pt idx="25051">3</cx:pt>
          <cx:pt idx="25052">1</cx:pt>
          <cx:pt idx="25053">3</cx:pt>
          <cx:pt idx="25054">1</cx:pt>
          <cx:pt idx="25055">1</cx:pt>
          <cx:pt idx="25056">1</cx:pt>
          <cx:pt idx="25057">1</cx:pt>
          <cx:pt idx="25058">1</cx:pt>
          <cx:pt idx="25059">1</cx:pt>
          <cx:pt idx="25060">1</cx:pt>
          <cx:pt idx="25061">1</cx:pt>
          <cx:pt idx="25062">1</cx:pt>
          <cx:pt idx="25063">1</cx:pt>
          <cx:pt idx="25064">1</cx:pt>
          <cx:pt idx="25065">1</cx:pt>
          <cx:pt idx="25066">1</cx:pt>
          <cx:pt idx="25067">1</cx:pt>
          <cx:pt idx="25068">1</cx:pt>
          <cx:pt idx="25069">1</cx:pt>
          <cx:pt idx="25070">1</cx:pt>
          <cx:pt idx="25071">1</cx:pt>
          <cx:pt idx="25072">1</cx:pt>
          <cx:pt idx="25073">1</cx:pt>
          <cx:pt idx="25074">1</cx:pt>
          <cx:pt idx="25075">1</cx:pt>
          <cx:pt idx="25076">1</cx:pt>
          <cx:pt idx="25077">1</cx:pt>
          <cx:pt idx="25078">1</cx:pt>
          <cx:pt idx="25079">1</cx:pt>
          <cx:pt idx="25080">1</cx:pt>
          <cx:pt idx="25081">1</cx:pt>
          <cx:pt idx="25082">1</cx:pt>
          <cx:pt idx="25083">1</cx:pt>
          <cx:pt idx="25084">1</cx:pt>
          <cx:pt idx="25085">1</cx:pt>
          <cx:pt idx="25086">1</cx:pt>
          <cx:pt idx="25087">1</cx:pt>
          <cx:pt idx="25088">1</cx:pt>
          <cx:pt idx="25089">1</cx:pt>
          <cx:pt idx="25090">1</cx:pt>
          <cx:pt idx="25091">1</cx:pt>
          <cx:pt idx="25092">1</cx:pt>
          <cx:pt idx="25093">1</cx:pt>
          <cx:pt idx="25094">1</cx:pt>
          <cx:pt idx="25095">1</cx:pt>
          <cx:pt idx="25096">1</cx:pt>
          <cx:pt idx="25097">1</cx:pt>
          <cx:pt idx="25098">1</cx:pt>
          <cx:pt idx="25099">1</cx:pt>
          <cx:pt idx="25100">1</cx:pt>
          <cx:pt idx="25101">1</cx:pt>
          <cx:pt idx="25102">1</cx:pt>
          <cx:pt idx="25103">1</cx:pt>
          <cx:pt idx="25104">1</cx:pt>
          <cx:pt idx="25105">1</cx:pt>
          <cx:pt idx="25106">1</cx:pt>
          <cx:pt idx="25107">1</cx:pt>
          <cx:pt idx="25108">1</cx:pt>
          <cx:pt idx="25109">1</cx:pt>
          <cx:pt idx="25110">1</cx:pt>
          <cx:pt idx="25111">1</cx:pt>
          <cx:pt idx="25112">1</cx:pt>
          <cx:pt idx="25113">1</cx:pt>
          <cx:pt idx="25114">1</cx:pt>
          <cx:pt idx="25115">1</cx:pt>
          <cx:pt idx="25116">1</cx:pt>
          <cx:pt idx="25117">1</cx:pt>
          <cx:pt idx="25118">1</cx:pt>
          <cx:pt idx="25119">1</cx:pt>
          <cx:pt idx="25120">1</cx:pt>
          <cx:pt idx="25121">1</cx:pt>
          <cx:pt idx="25122">1</cx:pt>
          <cx:pt idx="25123">1</cx:pt>
          <cx:pt idx="25124">1</cx:pt>
          <cx:pt idx="25125">1</cx:pt>
          <cx:pt idx="25126">1</cx:pt>
          <cx:pt idx="25127">1</cx:pt>
          <cx:pt idx="25128">1</cx:pt>
          <cx:pt idx="25129">1</cx:pt>
          <cx:pt idx="25130">1</cx:pt>
          <cx:pt idx="25131">1</cx:pt>
          <cx:pt idx="25132">1</cx:pt>
          <cx:pt idx="25133">1</cx:pt>
          <cx:pt idx="25134">1</cx:pt>
          <cx:pt idx="25135">1</cx:pt>
          <cx:pt idx="25136">1</cx:pt>
          <cx:pt idx="25137">1</cx:pt>
          <cx:pt idx="25138">1</cx:pt>
          <cx:pt idx="25139">1</cx:pt>
          <cx:pt idx="25140">1</cx:pt>
          <cx:pt idx="25141">1</cx:pt>
          <cx:pt idx="25142">1</cx:pt>
          <cx:pt idx="25143">1</cx:pt>
          <cx:pt idx="25144">3</cx:pt>
          <cx:pt idx="25145">1</cx:pt>
          <cx:pt idx="25146">1</cx:pt>
          <cx:pt idx="25147">1</cx:pt>
          <cx:pt idx="25148">1</cx:pt>
          <cx:pt idx="25149">1</cx:pt>
          <cx:pt idx="25150">1</cx:pt>
          <cx:pt idx="25151">1</cx:pt>
          <cx:pt idx="25152">1</cx:pt>
          <cx:pt idx="25153">1</cx:pt>
          <cx:pt idx="25154">1</cx:pt>
          <cx:pt idx="25155">1</cx:pt>
          <cx:pt idx="25156">1</cx:pt>
          <cx:pt idx="25157">1</cx:pt>
          <cx:pt idx="25158">1</cx:pt>
          <cx:pt idx="25159">1</cx:pt>
          <cx:pt idx="25160">1</cx:pt>
          <cx:pt idx="25161">1</cx:pt>
          <cx:pt idx="25162">1</cx:pt>
          <cx:pt idx="25163">1</cx:pt>
          <cx:pt idx="25164">1</cx:pt>
          <cx:pt idx="25165">1</cx:pt>
          <cx:pt idx="25166">1</cx:pt>
          <cx:pt idx="25167">1</cx:pt>
          <cx:pt idx="25168">3</cx:pt>
          <cx:pt idx="25169">1</cx:pt>
          <cx:pt idx="25170">1</cx:pt>
          <cx:pt idx="25171">1</cx:pt>
          <cx:pt idx="25172">1</cx:pt>
          <cx:pt idx="25173">1</cx:pt>
          <cx:pt idx="25174">1</cx:pt>
          <cx:pt idx="25175">3</cx:pt>
          <cx:pt idx="25176">1</cx:pt>
          <cx:pt idx="25177">1</cx:pt>
          <cx:pt idx="25178">1</cx:pt>
          <cx:pt idx="25179">1</cx:pt>
          <cx:pt idx="25180">1</cx:pt>
          <cx:pt idx="25181">1</cx:pt>
          <cx:pt idx="25182">1</cx:pt>
          <cx:pt idx="25183">1</cx:pt>
          <cx:pt idx="25184">1</cx:pt>
          <cx:pt idx="25185">1</cx:pt>
          <cx:pt idx="25186">1</cx:pt>
          <cx:pt idx="25187">1</cx:pt>
          <cx:pt idx="25188">1</cx:pt>
          <cx:pt idx="25189">1</cx:pt>
          <cx:pt idx="25190">1</cx:pt>
          <cx:pt idx="25191">3</cx:pt>
          <cx:pt idx="25192">1</cx:pt>
          <cx:pt idx="25193">1</cx:pt>
          <cx:pt idx="25194">1</cx:pt>
          <cx:pt idx="25195">1</cx:pt>
          <cx:pt idx="25196">1</cx:pt>
          <cx:pt idx="25197">3</cx:pt>
          <cx:pt idx="25198">1</cx:pt>
          <cx:pt idx="25199">1</cx:pt>
          <cx:pt idx="25200">1</cx:pt>
          <cx:pt idx="25201">1</cx:pt>
          <cx:pt idx="25202">3</cx:pt>
          <cx:pt idx="25203">1</cx:pt>
          <cx:pt idx="25204">1</cx:pt>
          <cx:pt idx="25205">1</cx:pt>
          <cx:pt idx="25206">1</cx:pt>
          <cx:pt idx="25207">1</cx:pt>
          <cx:pt idx="25208">1</cx:pt>
          <cx:pt idx="25209">1</cx:pt>
          <cx:pt idx="25210">1</cx:pt>
          <cx:pt idx="25211">1</cx:pt>
          <cx:pt idx="25212">1</cx:pt>
          <cx:pt idx="25213">1</cx:pt>
          <cx:pt idx="25214">1</cx:pt>
          <cx:pt idx="25215">1</cx:pt>
          <cx:pt idx="25216">1</cx:pt>
          <cx:pt idx="25217">1</cx:pt>
          <cx:pt idx="25218">1</cx:pt>
          <cx:pt idx="25219">1</cx:pt>
          <cx:pt idx="25220">1</cx:pt>
          <cx:pt idx="25221">1</cx:pt>
          <cx:pt idx="25222">1</cx:pt>
          <cx:pt idx="25223">1</cx:pt>
          <cx:pt idx="25224">1</cx:pt>
          <cx:pt idx="25225">1</cx:pt>
          <cx:pt idx="25226">1</cx:pt>
          <cx:pt idx="25227">1</cx:pt>
          <cx:pt idx="25228">1</cx:pt>
          <cx:pt idx="25229">1</cx:pt>
          <cx:pt idx="25230">1</cx:pt>
          <cx:pt idx="25231">1</cx:pt>
          <cx:pt idx="25232">1</cx:pt>
          <cx:pt idx="25233">1</cx:pt>
          <cx:pt idx="25234">1</cx:pt>
          <cx:pt idx="25235">1</cx:pt>
          <cx:pt idx="25236">1</cx:pt>
          <cx:pt idx="25237">1</cx:pt>
          <cx:pt idx="25238">1</cx:pt>
          <cx:pt idx="25239">1</cx:pt>
          <cx:pt idx="25240">1</cx:pt>
          <cx:pt idx="25241">1</cx:pt>
          <cx:pt idx="25242">1</cx:pt>
          <cx:pt idx="25243">1</cx:pt>
          <cx:pt idx="25244">1</cx:pt>
          <cx:pt idx="25245">1</cx:pt>
          <cx:pt idx="25246">1</cx:pt>
          <cx:pt idx="25247">1</cx:pt>
          <cx:pt idx="25248">1</cx:pt>
          <cx:pt idx="25249">1</cx:pt>
          <cx:pt idx="25250">1</cx:pt>
          <cx:pt idx="25251">1</cx:pt>
          <cx:pt idx="25252">1</cx:pt>
          <cx:pt idx="25253">1</cx:pt>
          <cx:pt idx="25254">1</cx:pt>
          <cx:pt idx="25255">1</cx:pt>
          <cx:pt idx="25256">1</cx:pt>
          <cx:pt idx="25257">1</cx:pt>
          <cx:pt idx="25258">1</cx:pt>
          <cx:pt idx="25259">1</cx:pt>
          <cx:pt idx="25260">1</cx:pt>
          <cx:pt idx="25261">1</cx:pt>
          <cx:pt idx="25262">1</cx:pt>
          <cx:pt idx="25263">1</cx:pt>
          <cx:pt idx="25264">1</cx:pt>
          <cx:pt idx="25265">1</cx:pt>
          <cx:pt idx="25266">1</cx:pt>
          <cx:pt idx="25267">3</cx:pt>
          <cx:pt idx="25268">1</cx:pt>
          <cx:pt idx="25269">1</cx:pt>
          <cx:pt idx="25270">1</cx:pt>
          <cx:pt idx="25271">1</cx:pt>
          <cx:pt idx="25272">1</cx:pt>
          <cx:pt idx="25273">1</cx:pt>
          <cx:pt idx="25274">1</cx:pt>
          <cx:pt idx="25275">1</cx:pt>
          <cx:pt idx="25276">1</cx:pt>
          <cx:pt idx="25277">1</cx:pt>
          <cx:pt idx="25278">1</cx:pt>
          <cx:pt idx="25279">1</cx:pt>
          <cx:pt idx="25280">1</cx:pt>
          <cx:pt idx="25281">1</cx:pt>
          <cx:pt idx="25282">1</cx:pt>
          <cx:pt idx="25283">1</cx:pt>
          <cx:pt idx="25284">1</cx:pt>
          <cx:pt idx="25285">1</cx:pt>
          <cx:pt idx="25286">1</cx:pt>
          <cx:pt idx="25287">1</cx:pt>
          <cx:pt idx="25288">1</cx:pt>
          <cx:pt idx="25289">1</cx:pt>
          <cx:pt idx="25290">1</cx:pt>
          <cx:pt idx="25291">1</cx:pt>
          <cx:pt idx="25292">1</cx:pt>
          <cx:pt idx="25293">1</cx:pt>
          <cx:pt idx="25294">1</cx:pt>
          <cx:pt idx="25295">1</cx:pt>
          <cx:pt idx="25296">1</cx:pt>
          <cx:pt idx="25297">1</cx:pt>
          <cx:pt idx="25298">3</cx:pt>
          <cx:pt idx="25299">1</cx:pt>
          <cx:pt idx="25300">1</cx:pt>
          <cx:pt idx="25301">3</cx:pt>
          <cx:pt idx="25302">1</cx:pt>
          <cx:pt idx="25303">1</cx:pt>
          <cx:pt idx="25304">1</cx:pt>
          <cx:pt idx="25305">1</cx:pt>
          <cx:pt idx="25306">1</cx:pt>
          <cx:pt idx="25307">1</cx:pt>
          <cx:pt idx="25308">1</cx:pt>
          <cx:pt idx="25309">1</cx:pt>
          <cx:pt idx="25310">1</cx:pt>
          <cx:pt idx="25311">1</cx:pt>
          <cx:pt idx="25312">1</cx:pt>
          <cx:pt idx="25313">1</cx:pt>
          <cx:pt idx="25314">1</cx:pt>
          <cx:pt idx="25315">1</cx:pt>
          <cx:pt idx="25316">1</cx:pt>
          <cx:pt idx="25317">1</cx:pt>
          <cx:pt idx="25318">1</cx:pt>
          <cx:pt idx="25319">1</cx:pt>
          <cx:pt idx="25320">1</cx:pt>
          <cx:pt idx="25321">1</cx:pt>
          <cx:pt idx="25322">1</cx:pt>
          <cx:pt idx="25323">1</cx:pt>
          <cx:pt idx="25324">1</cx:pt>
          <cx:pt idx="25325">1</cx:pt>
          <cx:pt idx="25326">1</cx:pt>
          <cx:pt idx="25327">1</cx:pt>
          <cx:pt idx="25328">1</cx:pt>
          <cx:pt idx="25329">1</cx:pt>
          <cx:pt idx="25330">1</cx:pt>
          <cx:pt idx="25331">1</cx:pt>
          <cx:pt idx="25332">1</cx:pt>
          <cx:pt idx="25333">1</cx:pt>
          <cx:pt idx="25334">1</cx:pt>
          <cx:pt idx="25335">1</cx:pt>
          <cx:pt idx="25336">1</cx:pt>
          <cx:pt idx="25337">1</cx:pt>
          <cx:pt idx="25338">1</cx:pt>
          <cx:pt idx="25339">1</cx:pt>
          <cx:pt idx="25340">1</cx:pt>
          <cx:pt idx="25341">1</cx:pt>
          <cx:pt idx="25342">1</cx:pt>
          <cx:pt idx="25343">1</cx:pt>
          <cx:pt idx="25344">1</cx:pt>
          <cx:pt idx="25345">1</cx:pt>
          <cx:pt idx="25346">1</cx:pt>
          <cx:pt idx="25347">1</cx:pt>
          <cx:pt idx="25348">1</cx:pt>
          <cx:pt idx="25349">1</cx:pt>
          <cx:pt idx="25350">1</cx:pt>
          <cx:pt idx="25351">1</cx:pt>
          <cx:pt idx="25352">1</cx:pt>
          <cx:pt idx="25353">1</cx:pt>
          <cx:pt idx="25354">1</cx:pt>
          <cx:pt idx="25355">1</cx:pt>
          <cx:pt idx="25356">1</cx:pt>
          <cx:pt idx="25357">1</cx:pt>
          <cx:pt idx="25358">1</cx:pt>
          <cx:pt idx="25359">1</cx:pt>
          <cx:pt idx="25360">1</cx:pt>
          <cx:pt idx="25361">1</cx:pt>
          <cx:pt idx="25362">1</cx:pt>
          <cx:pt idx="25363">1</cx:pt>
          <cx:pt idx="25364">1</cx:pt>
          <cx:pt idx="25365">1</cx:pt>
          <cx:pt idx="25366">1</cx:pt>
          <cx:pt idx="25367">1</cx:pt>
          <cx:pt idx="25368">1</cx:pt>
          <cx:pt idx="25369">1</cx:pt>
          <cx:pt idx="25370">1</cx:pt>
          <cx:pt idx="25371">1</cx:pt>
          <cx:pt idx="25372">1</cx:pt>
          <cx:pt idx="25373">1</cx:pt>
          <cx:pt idx="25374">1</cx:pt>
          <cx:pt idx="25375">1</cx:pt>
          <cx:pt idx="25376">1</cx:pt>
          <cx:pt idx="25377">1</cx:pt>
          <cx:pt idx="25378">1</cx:pt>
          <cx:pt idx="25379">1</cx:pt>
          <cx:pt idx="25380">1</cx:pt>
          <cx:pt idx="25381">1</cx:pt>
          <cx:pt idx="25382">1</cx:pt>
          <cx:pt idx="25383">1</cx:pt>
          <cx:pt idx="25384">1</cx:pt>
          <cx:pt idx="25385">1</cx:pt>
          <cx:pt idx="25386">1</cx:pt>
          <cx:pt idx="25387">1</cx:pt>
          <cx:pt idx="25388">1</cx:pt>
          <cx:pt idx="25389">1</cx:pt>
          <cx:pt idx="25390">1</cx:pt>
          <cx:pt idx="25391">1</cx:pt>
          <cx:pt idx="25392">1</cx:pt>
          <cx:pt idx="25393">1</cx:pt>
          <cx:pt idx="25394">1</cx:pt>
          <cx:pt idx="25395">1</cx:pt>
          <cx:pt idx="25396">1</cx:pt>
          <cx:pt idx="25397">1</cx:pt>
          <cx:pt idx="25398">1</cx:pt>
          <cx:pt idx="25399">1</cx:pt>
          <cx:pt idx="25400">1</cx:pt>
          <cx:pt idx="25401">3</cx:pt>
          <cx:pt idx="25402">1</cx:pt>
          <cx:pt idx="25403">1</cx:pt>
          <cx:pt idx="25404">1</cx:pt>
          <cx:pt idx="25405">1</cx:pt>
          <cx:pt idx="25406">1</cx:pt>
          <cx:pt idx="25407">1</cx:pt>
          <cx:pt idx="25408">1</cx:pt>
          <cx:pt idx="25409">1</cx:pt>
          <cx:pt idx="25410">1</cx:pt>
          <cx:pt idx="25411">1</cx:pt>
          <cx:pt idx="25412">1</cx:pt>
          <cx:pt idx="25413">1</cx:pt>
          <cx:pt idx="25414">1</cx:pt>
          <cx:pt idx="25415">1</cx:pt>
          <cx:pt idx="25416">1</cx:pt>
          <cx:pt idx="25417">1</cx:pt>
          <cx:pt idx="25418">1</cx:pt>
          <cx:pt idx="25419">1</cx:pt>
          <cx:pt idx="25420">1</cx:pt>
          <cx:pt idx="25421">1</cx:pt>
          <cx:pt idx="25422">1</cx:pt>
          <cx:pt idx="25423">1</cx:pt>
          <cx:pt idx="25424">1</cx:pt>
          <cx:pt idx="25425">1</cx:pt>
          <cx:pt idx="25426">1</cx:pt>
          <cx:pt idx="25427">1</cx:pt>
          <cx:pt idx="25428">1</cx:pt>
          <cx:pt idx="25429">1</cx:pt>
          <cx:pt idx="25430">1</cx:pt>
          <cx:pt idx="25431">1</cx:pt>
          <cx:pt idx="25432">1</cx:pt>
          <cx:pt idx="25433">1</cx:pt>
          <cx:pt idx="25434">1</cx:pt>
          <cx:pt idx="25435">1</cx:pt>
          <cx:pt idx="25436">1</cx:pt>
          <cx:pt idx="25437">1</cx:pt>
          <cx:pt idx="25438">1</cx:pt>
          <cx:pt idx="25439">1</cx:pt>
          <cx:pt idx="25440">1</cx:pt>
          <cx:pt idx="25441">1</cx:pt>
          <cx:pt idx="25442">1</cx:pt>
          <cx:pt idx="25443">1</cx:pt>
          <cx:pt idx="25444">1</cx:pt>
          <cx:pt idx="25445">1</cx:pt>
          <cx:pt idx="25446">1</cx:pt>
          <cx:pt idx="25447">1</cx:pt>
          <cx:pt idx="25448">1</cx:pt>
          <cx:pt idx="25449">1</cx:pt>
          <cx:pt idx="25450">1</cx:pt>
          <cx:pt idx="25451">1</cx:pt>
          <cx:pt idx="25452">1</cx:pt>
          <cx:pt idx="25453">1</cx:pt>
          <cx:pt idx="25454">3</cx:pt>
          <cx:pt idx="25455">1</cx:pt>
          <cx:pt idx="25456">1</cx:pt>
          <cx:pt idx="25457">1</cx:pt>
          <cx:pt idx="25458">1</cx:pt>
          <cx:pt idx="25459">1</cx:pt>
          <cx:pt idx="25460">1</cx:pt>
          <cx:pt idx="25461">1</cx:pt>
          <cx:pt idx="25462">1</cx:pt>
          <cx:pt idx="25463">1</cx:pt>
          <cx:pt idx="25464">1</cx:pt>
          <cx:pt idx="25465">1</cx:pt>
          <cx:pt idx="25466">1</cx:pt>
          <cx:pt idx="25467">1</cx:pt>
          <cx:pt idx="25468">1</cx:pt>
          <cx:pt idx="25469">1</cx:pt>
          <cx:pt idx="25470">1</cx:pt>
          <cx:pt idx="25471">1</cx:pt>
          <cx:pt idx="25472">1</cx:pt>
          <cx:pt idx="25473">1</cx:pt>
          <cx:pt idx="25474">1</cx:pt>
          <cx:pt idx="25475">1</cx:pt>
          <cx:pt idx="25476">1</cx:pt>
          <cx:pt idx="25477">1</cx:pt>
          <cx:pt idx="25478">1</cx:pt>
          <cx:pt idx="25479">1</cx:pt>
          <cx:pt idx="25480">1</cx:pt>
          <cx:pt idx="25481">1</cx:pt>
          <cx:pt idx="25482">1</cx:pt>
          <cx:pt idx="25483">1</cx:pt>
          <cx:pt idx="25484">1</cx:pt>
          <cx:pt idx="25485">1</cx:pt>
          <cx:pt idx="25486">1</cx:pt>
          <cx:pt idx="25487">1</cx:pt>
          <cx:pt idx="25488">1</cx:pt>
          <cx:pt idx="25489">1</cx:pt>
          <cx:pt idx="25490">1</cx:pt>
          <cx:pt idx="25491">3</cx:pt>
          <cx:pt idx="25492">1</cx:pt>
          <cx:pt idx="25493">1</cx:pt>
          <cx:pt idx="25494">1</cx:pt>
          <cx:pt idx="25495">1</cx:pt>
          <cx:pt idx="25496">1</cx:pt>
          <cx:pt idx="25497">1</cx:pt>
          <cx:pt idx="25498">1</cx:pt>
          <cx:pt idx="25499">1</cx:pt>
          <cx:pt idx="25500">1</cx:pt>
          <cx:pt idx="25501">1</cx:pt>
          <cx:pt idx="25502">1</cx:pt>
          <cx:pt idx="25503">1</cx:pt>
          <cx:pt idx="25504">1</cx:pt>
          <cx:pt idx="25505">1</cx:pt>
          <cx:pt idx="25506">1</cx:pt>
          <cx:pt idx="25507">1</cx:pt>
          <cx:pt idx="25508">1</cx:pt>
          <cx:pt idx="25509">1</cx:pt>
          <cx:pt idx="25510">1</cx:pt>
          <cx:pt idx="25511">1</cx:pt>
          <cx:pt idx="25512">1</cx:pt>
          <cx:pt idx="25513">1</cx:pt>
          <cx:pt idx="25514">1</cx:pt>
          <cx:pt idx="25515">1</cx:pt>
          <cx:pt idx="25516">1</cx:pt>
          <cx:pt idx="25517">1</cx:pt>
          <cx:pt idx="25518">1</cx:pt>
          <cx:pt idx="25519">1</cx:pt>
          <cx:pt idx="25520">1</cx:pt>
          <cx:pt idx="25521">1</cx:pt>
          <cx:pt idx="25522">1</cx:pt>
          <cx:pt idx="25523">1</cx:pt>
          <cx:pt idx="25524">1</cx:pt>
          <cx:pt idx="25525">1</cx:pt>
          <cx:pt idx="25526">1</cx:pt>
          <cx:pt idx="25527">1</cx:pt>
          <cx:pt idx="25528">1</cx:pt>
          <cx:pt idx="25529">1</cx:pt>
          <cx:pt idx="25530">1</cx:pt>
          <cx:pt idx="25531">1</cx:pt>
          <cx:pt idx="25532">1</cx:pt>
          <cx:pt idx="25533">1</cx:pt>
          <cx:pt idx="25534">1</cx:pt>
          <cx:pt idx="25535">3</cx:pt>
          <cx:pt idx="25536">3</cx:pt>
          <cx:pt idx="25537">1</cx:pt>
          <cx:pt idx="25538">1</cx:pt>
          <cx:pt idx="25539">1</cx:pt>
          <cx:pt idx="25540">1</cx:pt>
          <cx:pt idx="25541">1</cx:pt>
          <cx:pt idx="25542">1</cx:pt>
          <cx:pt idx="25543">1</cx:pt>
          <cx:pt idx="25544">1</cx:pt>
          <cx:pt idx="25545">1</cx:pt>
          <cx:pt idx="25546">1</cx:pt>
          <cx:pt idx="25547">1</cx:pt>
          <cx:pt idx="25548">1</cx:pt>
          <cx:pt idx="25549">1</cx:pt>
          <cx:pt idx="25550">1</cx:pt>
          <cx:pt idx="25551">1</cx:pt>
          <cx:pt idx="25552">1</cx:pt>
          <cx:pt idx="25553">1</cx:pt>
          <cx:pt idx="25554">1</cx:pt>
          <cx:pt idx="25555">1</cx:pt>
          <cx:pt idx="25556">1</cx:pt>
          <cx:pt idx="25557">1</cx:pt>
          <cx:pt idx="25558">1</cx:pt>
          <cx:pt idx="25559">1</cx:pt>
          <cx:pt idx="25560">1</cx:pt>
          <cx:pt idx="25561">1</cx:pt>
          <cx:pt idx="25562">1</cx:pt>
          <cx:pt idx="25563">1</cx:pt>
          <cx:pt idx="25564">1</cx:pt>
          <cx:pt idx="25565">1</cx:pt>
          <cx:pt idx="25566">1</cx:pt>
          <cx:pt idx="25567">1</cx:pt>
          <cx:pt idx="25568">1</cx:pt>
          <cx:pt idx="25569">1</cx:pt>
          <cx:pt idx="25570">1</cx:pt>
          <cx:pt idx="25571">1</cx:pt>
          <cx:pt idx="25572">1</cx:pt>
          <cx:pt idx="25573">1</cx:pt>
          <cx:pt idx="25574">1</cx:pt>
          <cx:pt idx="25575">1</cx:pt>
          <cx:pt idx="25576">3</cx:pt>
          <cx:pt idx="25577">1</cx:pt>
          <cx:pt idx="25578">1</cx:pt>
          <cx:pt idx="25579">1</cx:pt>
          <cx:pt idx="25580">1</cx:pt>
          <cx:pt idx="25581">1</cx:pt>
          <cx:pt idx="25582">1</cx:pt>
          <cx:pt idx="25583">1</cx:pt>
          <cx:pt idx="25584">1</cx:pt>
          <cx:pt idx="25585">1</cx:pt>
          <cx:pt idx="25586">1</cx:pt>
          <cx:pt idx="25587">1</cx:pt>
          <cx:pt idx="25588">1</cx:pt>
          <cx:pt idx="25589">1</cx:pt>
          <cx:pt idx="25590">1</cx:pt>
          <cx:pt idx="25591">1</cx:pt>
          <cx:pt idx="25592">1</cx:pt>
          <cx:pt idx="25593">3</cx:pt>
          <cx:pt idx="25594">1</cx:pt>
          <cx:pt idx="25595">1</cx:pt>
          <cx:pt idx="25596">1</cx:pt>
          <cx:pt idx="25597">1</cx:pt>
          <cx:pt idx="25598">1</cx:pt>
          <cx:pt idx="25599">1</cx:pt>
          <cx:pt idx="25600">1</cx:pt>
          <cx:pt idx="25601">1</cx:pt>
          <cx:pt idx="25602">1</cx:pt>
          <cx:pt idx="25603">1</cx:pt>
          <cx:pt idx="25604">1</cx:pt>
          <cx:pt idx="25605">1</cx:pt>
          <cx:pt idx="25606">1</cx:pt>
          <cx:pt idx="25607">1</cx:pt>
          <cx:pt idx="25608">1</cx:pt>
          <cx:pt idx="25609">1</cx:pt>
          <cx:pt idx="25610">1</cx:pt>
          <cx:pt idx="25611">1</cx:pt>
          <cx:pt idx="25612">1</cx:pt>
          <cx:pt idx="25613">1</cx:pt>
          <cx:pt idx="25614">1</cx:pt>
          <cx:pt idx="25615">1</cx:pt>
          <cx:pt idx="25616">1</cx:pt>
          <cx:pt idx="25617">1</cx:pt>
          <cx:pt idx="25618">1</cx:pt>
          <cx:pt idx="25619">1</cx:pt>
          <cx:pt idx="25620">1</cx:pt>
          <cx:pt idx="25621">1</cx:pt>
          <cx:pt idx="25622">1</cx:pt>
          <cx:pt idx="25623">1</cx:pt>
          <cx:pt idx="25624">1</cx:pt>
          <cx:pt idx="25625">1</cx:pt>
          <cx:pt idx="25626">1</cx:pt>
          <cx:pt idx="25627">1</cx:pt>
          <cx:pt idx="25628">1</cx:pt>
          <cx:pt idx="25629">1</cx:pt>
          <cx:pt idx="25630">1</cx:pt>
          <cx:pt idx="25631">1</cx:pt>
          <cx:pt idx="25632">1</cx:pt>
          <cx:pt idx="25633">1</cx:pt>
          <cx:pt idx="25634">1</cx:pt>
          <cx:pt idx="25635">1</cx:pt>
          <cx:pt idx="25636">1</cx:pt>
          <cx:pt idx="25637">1</cx:pt>
          <cx:pt idx="25638">1</cx:pt>
          <cx:pt idx="25639">1</cx:pt>
          <cx:pt idx="25640">1</cx:pt>
          <cx:pt idx="25641">1</cx:pt>
          <cx:pt idx="25642">1</cx:pt>
          <cx:pt idx="25643">1</cx:pt>
          <cx:pt idx="25644">1</cx:pt>
          <cx:pt idx="25645">1</cx:pt>
          <cx:pt idx="25646">1</cx:pt>
          <cx:pt idx="25647">1</cx:pt>
          <cx:pt idx="25648">1</cx:pt>
          <cx:pt idx="25649">1</cx:pt>
          <cx:pt idx="25650">1</cx:pt>
          <cx:pt idx="25651">1</cx:pt>
          <cx:pt idx="25652">1</cx:pt>
          <cx:pt idx="25653">1</cx:pt>
          <cx:pt idx="25654">1</cx:pt>
          <cx:pt idx="25655">1</cx:pt>
          <cx:pt idx="25656">1</cx:pt>
          <cx:pt idx="25657">1</cx:pt>
          <cx:pt idx="25658">1</cx:pt>
          <cx:pt idx="25659">1</cx:pt>
          <cx:pt idx="25660">1</cx:pt>
          <cx:pt idx="25661">1</cx:pt>
          <cx:pt idx="25662">1</cx:pt>
          <cx:pt idx="25663">3</cx:pt>
          <cx:pt idx="25664">1</cx:pt>
          <cx:pt idx="25665">1</cx:pt>
          <cx:pt idx="25666">1</cx:pt>
          <cx:pt idx="25667">3</cx:pt>
          <cx:pt idx="25668">1</cx:pt>
          <cx:pt idx="25669">1</cx:pt>
          <cx:pt idx="25670">1</cx:pt>
          <cx:pt idx="25671">1</cx:pt>
          <cx:pt idx="25672">1</cx:pt>
          <cx:pt idx="25673">1</cx:pt>
          <cx:pt idx="25674">1</cx:pt>
          <cx:pt idx="25675">1</cx:pt>
          <cx:pt idx="25676">1</cx:pt>
          <cx:pt idx="25677">1</cx:pt>
          <cx:pt idx="25678">3</cx:pt>
          <cx:pt idx="25679">1</cx:pt>
          <cx:pt idx="25680">1</cx:pt>
          <cx:pt idx="25681">1</cx:pt>
          <cx:pt idx="25682">1</cx:pt>
          <cx:pt idx="25683">1</cx:pt>
          <cx:pt idx="25684">1</cx:pt>
          <cx:pt idx="25685">1</cx:pt>
          <cx:pt idx="25686">1</cx:pt>
          <cx:pt idx="25687">1</cx:pt>
          <cx:pt idx="25688">1</cx:pt>
          <cx:pt idx="25689">1</cx:pt>
          <cx:pt idx="25690">1</cx:pt>
          <cx:pt idx="25691">1</cx:pt>
          <cx:pt idx="25692">1</cx:pt>
          <cx:pt idx="25693">1</cx:pt>
          <cx:pt idx="25694">1</cx:pt>
          <cx:pt idx="25695">1</cx:pt>
          <cx:pt idx="25696">1</cx:pt>
          <cx:pt idx="25697">1</cx:pt>
          <cx:pt idx="25698">1</cx:pt>
          <cx:pt idx="25699">1</cx:pt>
          <cx:pt idx="25700">1</cx:pt>
          <cx:pt idx="25701">1</cx:pt>
          <cx:pt idx="25702">1</cx:pt>
          <cx:pt idx="25703">1</cx:pt>
          <cx:pt idx="25704">1</cx:pt>
          <cx:pt idx="25705">1</cx:pt>
          <cx:pt idx="25706">1</cx:pt>
          <cx:pt idx="25707">1</cx:pt>
          <cx:pt idx="25708">1</cx:pt>
          <cx:pt idx="25709">1</cx:pt>
          <cx:pt idx="25710">1</cx:pt>
          <cx:pt idx="25711">1</cx:pt>
          <cx:pt idx="25712">1</cx:pt>
          <cx:pt idx="25713">1</cx:pt>
          <cx:pt idx="25714">1</cx:pt>
          <cx:pt idx="25715">1</cx:pt>
          <cx:pt idx="25716">1</cx:pt>
          <cx:pt idx="25717">1</cx:pt>
          <cx:pt idx="25718">1</cx:pt>
          <cx:pt idx="25719">1</cx:pt>
          <cx:pt idx="25720">1</cx:pt>
          <cx:pt idx="25721">1</cx:pt>
          <cx:pt idx="25722">1</cx:pt>
          <cx:pt idx="25723">1</cx:pt>
          <cx:pt idx="25724">1</cx:pt>
          <cx:pt idx="25725">1</cx:pt>
          <cx:pt idx="25726">1</cx:pt>
          <cx:pt idx="25727">1</cx:pt>
          <cx:pt idx="25728">1</cx:pt>
          <cx:pt idx="25729">1</cx:pt>
          <cx:pt idx="25730">1</cx:pt>
          <cx:pt idx="25731">1</cx:pt>
          <cx:pt idx="25732">1</cx:pt>
          <cx:pt idx="25733">1</cx:pt>
          <cx:pt idx="25734">1</cx:pt>
          <cx:pt idx="25735">1</cx:pt>
          <cx:pt idx="25736">1</cx:pt>
          <cx:pt idx="25737">1</cx:pt>
          <cx:pt idx="25738">1</cx:pt>
          <cx:pt idx="25739">3</cx:pt>
          <cx:pt idx="25740">1</cx:pt>
          <cx:pt idx="25741">1</cx:pt>
          <cx:pt idx="25742">1</cx:pt>
          <cx:pt idx="25743">1</cx:pt>
          <cx:pt idx="25744">1</cx:pt>
          <cx:pt idx="25745">1</cx:pt>
          <cx:pt idx="25746">1</cx:pt>
          <cx:pt idx="25747">1</cx:pt>
          <cx:pt idx="25748">1</cx:pt>
          <cx:pt idx="25749">1</cx:pt>
          <cx:pt idx="25750">1</cx:pt>
          <cx:pt idx="25751">1</cx:pt>
          <cx:pt idx="25752">1</cx:pt>
          <cx:pt idx="25753">1</cx:pt>
          <cx:pt idx="25754">1</cx:pt>
          <cx:pt idx="25755">1</cx:pt>
          <cx:pt idx="25756">1</cx:pt>
          <cx:pt idx="25757">1</cx:pt>
          <cx:pt idx="25758">1</cx:pt>
          <cx:pt idx="25759">1</cx:pt>
          <cx:pt idx="25760">1</cx:pt>
          <cx:pt idx="25761">1</cx:pt>
          <cx:pt idx="25762">1</cx:pt>
          <cx:pt idx="25763">1</cx:pt>
          <cx:pt idx="25764">1</cx:pt>
          <cx:pt idx="25765">1</cx:pt>
          <cx:pt idx="25766">1</cx:pt>
          <cx:pt idx="25767">1</cx:pt>
          <cx:pt idx="25768">1</cx:pt>
          <cx:pt idx="25769">1</cx:pt>
          <cx:pt idx="25770">1</cx:pt>
          <cx:pt idx="25771">1</cx:pt>
          <cx:pt idx="25772">1</cx:pt>
          <cx:pt idx="25773">1</cx:pt>
          <cx:pt idx="25774">1</cx:pt>
          <cx:pt idx="25775">1</cx:pt>
          <cx:pt idx="25776">1</cx:pt>
          <cx:pt idx="25777">1</cx:pt>
          <cx:pt idx="25778">1</cx:pt>
          <cx:pt idx="25779">1</cx:pt>
          <cx:pt idx="25780">1</cx:pt>
          <cx:pt idx="25781">1</cx:pt>
          <cx:pt idx="25782">1</cx:pt>
          <cx:pt idx="25783">1</cx:pt>
          <cx:pt idx="25784">1</cx:pt>
          <cx:pt idx="25785">1</cx:pt>
          <cx:pt idx="25786">1</cx:pt>
          <cx:pt idx="25787">1</cx:pt>
          <cx:pt idx="25788">1</cx:pt>
          <cx:pt idx="25789">1</cx:pt>
          <cx:pt idx="25790">1</cx:pt>
          <cx:pt idx="25791">1</cx:pt>
          <cx:pt idx="25792">1</cx:pt>
          <cx:pt idx="25793">3</cx:pt>
          <cx:pt idx="25794">1</cx:pt>
          <cx:pt idx="25795">1</cx:pt>
          <cx:pt idx="25796">1</cx:pt>
          <cx:pt idx="25797">1</cx:pt>
          <cx:pt idx="25798">1</cx:pt>
          <cx:pt idx="25799">3</cx:pt>
          <cx:pt idx="25800">1</cx:pt>
          <cx:pt idx="25801">1</cx:pt>
          <cx:pt idx="25802">1</cx:pt>
          <cx:pt idx="25803">1</cx:pt>
          <cx:pt idx="25804">1</cx:pt>
          <cx:pt idx="25805">1</cx:pt>
          <cx:pt idx="25806">1</cx:pt>
          <cx:pt idx="25807">1</cx:pt>
          <cx:pt idx="25808">1</cx:pt>
          <cx:pt idx="25809">1</cx:pt>
          <cx:pt idx="25810">1</cx:pt>
          <cx:pt idx="25811">1</cx:pt>
          <cx:pt idx="25812">1</cx:pt>
          <cx:pt idx="25813">1</cx:pt>
          <cx:pt idx="25814">1</cx:pt>
          <cx:pt idx="25815">1</cx:pt>
          <cx:pt idx="25816">1</cx:pt>
          <cx:pt idx="25817">1</cx:pt>
          <cx:pt idx="25818">1</cx:pt>
          <cx:pt idx="25819">1</cx:pt>
          <cx:pt idx="25820">1</cx:pt>
          <cx:pt idx="25821">1</cx:pt>
          <cx:pt idx="25822">1</cx:pt>
          <cx:pt idx="25823">1</cx:pt>
          <cx:pt idx="25824">1</cx:pt>
          <cx:pt idx="25825">1</cx:pt>
          <cx:pt idx="25826">1</cx:pt>
          <cx:pt idx="25827">1</cx:pt>
          <cx:pt idx="25828">1</cx:pt>
          <cx:pt idx="25829">1</cx:pt>
          <cx:pt idx="25830">1</cx:pt>
          <cx:pt idx="25831">1</cx:pt>
          <cx:pt idx="25832">1</cx:pt>
          <cx:pt idx="25833">1</cx:pt>
          <cx:pt idx="25834">3</cx:pt>
          <cx:pt idx="25835">1</cx:pt>
          <cx:pt idx="25836">1</cx:pt>
          <cx:pt idx="25837">1</cx:pt>
          <cx:pt idx="25838">1</cx:pt>
          <cx:pt idx="25839">1</cx:pt>
          <cx:pt idx="25840">1</cx:pt>
          <cx:pt idx="25841">1</cx:pt>
          <cx:pt idx="25842">1</cx:pt>
          <cx:pt idx="25843">1</cx:pt>
          <cx:pt idx="25844">1</cx:pt>
          <cx:pt idx="25845">1</cx:pt>
          <cx:pt idx="25846">1</cx:pt>
          <cx:pt idx="25847">1</cx:pt>
          <cx:pt idx="25848">1</cx:pt>
          <cx:pt idx="25849">1</cx:pt>
          <cx:pt idx="25850">1</cx:pt>
          <cx:pt idx="25851">1</cx:pt>
          <cx:pt idx="25852">1</cx:pt>
          <cx:pt idx="25853">1</cx:pt>
          <cx:pt idx="25854">1</cx:pt>
          <cx:pt idx="25855">1</cx:pt>
          <cx:pt idx="25856">1</cx:pt>
          <cx:pt idx="25857">1</cx:pt>
          <cx:pt idx="25858">1</cx:pt>
          <cx:pt idx="25859">1</cx:pt>
          <cx:pt idx="25860">1</cx:pt>
          <cx:pt idx="25861">1</cx:pt>
          <cx:pt idx="25862">1</cx:pt>
          <cx:pt idx="25863">1</cx:pt>
          <cx:pt idx="25864">1</cx:pt>
          <cx:pt idx="25865">1</cx:pt>
          <cx:pt idx="25866">1</cx:pt>
          <cx:pt idx="25867">1</cx:pt>
          <cx:pt idx="25868">1</cx:pt>
          <cx:pt idx="25869">1</cx:pt>
          <cx:pt idx="25870">1</cx:pt>
          <cx:pt idx="25871">1</cx:pt>
          <cx:pt idx="25872">1</cx:pt>
          <cx:pt idx="25873">1</cx:pt>
          <cx:pt idx="25874">1</cx:pt>
          <cx:pt idx="25875">1</cx:pt>
          <cx:pt idx="25876">1</cx:pt>
          <cx:pt idx="25877">1</cx:pt>
          <cx:pt idx="25878">1</cx:pt>
          <cx:pt idx="25879">1</cx:pt>
          <cx:pt idx="25880">1</cx:pt>
          <cx:pt idx="25881">1</cx:pt>
          <cx:pt idx="25882">1</cx:pt>
          <cx:pt idx="25883">1</cx:pt>
          <cx:pt idx="25884">1</cx:pt>
          <cx:pt idx="25885">1</cx:pt>
          <cx:pt idx="25886">1</cx:pt>
          <cx:pt idx="25887">1</cx:pt>
          <cx:pt idx="25888">1</cx:pt>
          <cx:pt idx="25889">1</cx:pt>
          <cx:pt idx="25890">1</cx:pt>
          <cx:pt idx="25891">3</cx:pt>
          <cx:pt idx="25892">1</cx:pt>
          <cx:pt idx="25893">1</cx:pt>
          <cx:pt idx="25894">1</cx:pt>
          <cx:pt idx="25895">1</cx:pt>
          <cx:pt idx="25896">1</cx:pt>
          <cx:pt idx="25897">1</cx:pt>
          <cx:pt idx="25898">1</cx:pt>
          <cx:pt idx="25899">1</cx:pt>
          <cx:pt idx="25900">1</cx:pt>
          <cx:pt idx="25901">1</cx:pt>
          <cx:pt idx="25902">1</cx:pt>
          <cx:pt idx="25903">1</cx:pt>
          <cx:pt idx="25904">1</cx:pt>
          <cx:pt idx="25905">1</cx:pt>
          <cx:pt idx="25906">1</cx:pt>
          <cx:pt idx="25907">1</cx:pt>
          <cx:pt idx="25908">1</cx:pt>
          <cx:pt idx="25909">1</cx:pt>
          <cx:pt idx="25910">1</cx:pt>
          <cx:pt idx="25911">1</cx:pt>
          <cx:pt idx="25912">1</cx:pt>
          <cx:pt idx="25913">1</cx:pt>
          <cx:pt idx="25914">1</cx:pt>
          <cx:pt idx="25915">1</cx:pt>
          <cx:pt idx="25916">1</cx:pt>
          <cx:pt idx="25917">1</cx:pt>
          <cx:pt idx="25918">1</cx:pt>
          <cx:pt idx="25919">1</cx:pt>
          <cx:pt idx="25920">1</cx:pt>
          <cx:pt idx="25921">1</cx:pt>
          <cx:pt idx="25922">1</cx:pt>
          <cx:pt idx="25923">1</cx:pt>
          <cx:pt idx="25924">1</cx:pt>
          <cx:pt idx="25925">1</cx:pt>
          <cx:pt idx="25926">1</cx:pt>
          <cx:pt idx="25927">1</cx:pt>
          <cx:pt idx="25928">1</cx:pt>
          <cx:pt idx="25929">1</cx:pt>
          <cx:pt idx="25930">1</cx:pt>
          <cx:pt idx="25931">1</cx:pt>
          <cx:pt idx="25932">1</cx:pt>
          <cx:pt idx="25933">1</cx:pt>
          <cx:pt idx="25934">1</cx:pt>
          <cx:pt idx="25935">1</cx:pt>
          <cx:pt idx="25936">1</cx:pt>
          <cx:pt idx="25937">1</cx:pt>
          <cx:pt idx="25938">1</cx:pt>
          <cx:pt idx="25939">1</cx:pt>
          <cx:pt idx="25940">1</cx:pt>
          <cx:pt idx="25941">1</cx:pt>
          <cx:pt idx="25942">1</cx:pt>
          <cx:pt idx="25943">1</cx:pt>
          <cx:pt idx="25944">1</cx:pt>
          <cx:pt idx="25945">1</cx:pt>
          <cx:pt idx="25946">1</cx:pt>
          <cx:pt idx="25947">1</cx:pt>
          <cx:pt idx="25948">1</cx:pt>
          <cx:pt idx="25949">1</cx:pt>
          <cx:pt idx="25950">1</cx:pt>
          <cx:pt idx="25951">1</cx:pt>
          <cx:pt idx="25952">1</cx:pt>
          <cx:pt idx="25953">1</cx:pt>
          <cx:pt idx="25954">1</cx:pt>
          <cx:pt idx="25955">1</cx:pt>
          <cx:pt idx="25956">1</cx:pt>
          <cx:pt idx="25957">1</cx:pt>
          <cx:pt idx="25958">1</cx:pt>
          <cx:pt idx="25959">1</cx:pt>
          <cx:pt idx="25960">1</cx:pt>
          <cx:pt idx="25961">3</cx:pt>
          <cx:pt idx="25962">1</cx:pt>
          <cx:pt idx="25963">1</cx:pt>
          <cx:pt idx="25964">1</cx:pt>
          <cx:pt idx="25965">1</cx:pt>
          <cx:pt idx="25966">1</cx:pt>
          <cx:pt idx="25967">1</cx:pt>
          <cx:pt idx="25968">1</cx:pt>
          <cx:pt idx="25969">1</cx:pt>
          <cx:pt idx="25970">1</cx:pt>
          <cx:pt idx="25971">1</cx:pt>
          <cx:pt idx="25972">1</cx:pt>
          <cx:pt idx="25973">1</cx:pt>
          <cx:pt idx="25974">1</cx:pt>
          <cx:pt idx="25975">1</cx:pt>
          <cx:pt idx="25976">1</cx:pt>
          <cx:pt idx="25977">1</cx:pt>
          <cx:pt idx="25978">1</cx:pt>
          <cx:pt idx="25979">1</cx:pt>
          <cx:pt idx="25980">1</cx:pt>
          <cx:pt idx="25981">1</cx:pt>
          <cx:pt idx="25982">1</cx:pt>
          <cx:pt idx="25983">1</cx:pt>
          <cx:pt idx="25984">1</cx:pt>
          <cx:pt idx="25985">1</cx:pt>
          <cx:pt idx="25986">1</cx:pt>
          <cx:pt idx="25987">1</cx:pt>
          <cx:pt idx="25988">1</cx:pt>
          <cx:pt idx="25989">1</cx:pt>
          <cx:pt idx="25990">1</cx:pt>
          <cx:pt idx="25991">1</cx:pt>
          <cx:pt idx="25992">1</cx:pt>
          <cx:pt idx="25993">1</cx:pt>
          <cx:pt idx="25994">1</cx:pt>
          <cx:pt idx="25995">1</cx:pt>
          <cx:pt idx="25996">1</cx:pt>
          <cx:pt idx="25997">1</cx:pt>
          <cx:pt idx="25998">3</cx:pt>
          <cx:pt idx="25999">1</cx:pt>
          <cx:pt idx="26000">1</cx:pt>
          <cx:pt idx="26001">1</cx:pt>
          <cx:pt idx="26002">1</cx:pt>
          <cx:pt idx="26003">1</cx:pt>
          <cx:pt idx="26004">1</cx:pt>
          <cx:pt idx="26005">1</cx:pt>
          <cx:pt idx="26006">1</cx:pt>
          <cx:pt idx="26007">1</cx:pt>
          <cx:pt idx="26008">1</cx:pt>
          <cx:pt idx="26009">1</cx:pt>
          <cx:pt idx="26010">1</cx:pt>
          <cx:pt idx="26011">1</cx:pt>
          <cx:pt idx="26012">1</cx:pt>
          <cx:pt idx="26013">1</cx:pt>
          <cx:pt idx="26014">1</cx:pt>
          <cx:pt idx="26015">1</cx:pt>
          <cx:pt idx="26016">1</cx:pt>
          <cx:pt idx="26017">1</cx:pt>
          <cx:pt idx="26018">1</cx:pt>
          <cx:pt idx="26019">1</cx:pt>
          <cx:pt idx="26020">1</cx:pt>
          <cx:pt idx="26021">1</cx:pt>
          <cx:pt idx="26022">1</cx:pt>
          <cx:pt idx="26023">1</cx:pt>
          <cx:pt idx="26024">1</cx:pt>
          <cx:pt idx="26025">1</cx:pt>
          <cx:pt idx="26026">1</cx:pt>
          <cx:pt idx="26027">1</cx:pt>
          <cx:pt idx="26028">1</cx:pt>
          <cx:pt idx="26029">1</cx:pt>
          <cx:pt idx="26030">1</cx:pt>
          <cx:pt idx="26031">1</cx:pt>
          <cx:pt idx="26032">1</cx:pt>
          <cx:pt idx="26033">1</cx:pt>
          <cx:pt idx="26034">1</cx:pt>
          <cx:pt idx="26035">1</cx:pt>
          <cx:pt idx="26036">1</cx:pt>
          <cx:pt idx="26037">1</cx:pt>
          <cx:pt idx="26038">1</cx:pt>
          <cx:pt idx="26039">1</cx:pt>
          <cx:pt idx="26040">1</cx:pt>
          <cx:pt idx="26041">1</cx:pt>
          <cx:pt idx="26042">1</cx:pt>
          <cx:pt idx="26043">1</cx:pt>
          <cx:pt idx="26044">1</cx:pt>
          <cx:pt idx="26045">1</cx:pt>
          <cx:pt idx="26046">1</cx:pt>
          <cx:pt idx="26047">1</cx:pt>
          <cx:pt idx="26048">1</cx:pt>
          <cx:pt idx="26049">1</cx:pt>
          <cx:pt idx="26050">1</cx:pt>
          <cx:pt idx="26051">1</cx:pt>
          <cx:pt idx="26052">3</cx:pt>
          <cx:pt idx="26053">1</cx:pt>
          <cx:pt idx="26054">1</cx:pt>
          <cx:pt idx="26055">1</cx:pt>
          <cx:pt idx="26056">1</cx:pt>
          <cx:pt idx="26057">1</cx:pt>
          <cx:pt idx="26058">1</cx:pt>
          <cx:pt idx="26059">1</cx:pt>
          <cx:pt idx="26060">1</cx:pt>
          <cx:pt idx="26061">1</cx:pt>
          <cx:pt idx="26062">1</cx:pt>
          <cx:pt idx="26063">1</cx:pt>
          <cx:pt idx="26064">1</cx:pt>
          <cx:pt idx="26065">1</cx:pt>
          <cx:pt idx="26066">1</cx:pt>
          <cx:pt idx="26067">1</cx:pt>
          <cx:pt idx="26068">3</cx:pt>
          <cx:pt idx="26069">1</cx:pt>
          <cx:pt idx="26070">1</cx:pt>
          <cx:pt idx="26071">1</cx:pt>
          <cx:pt idx="26072">1</cx:pt>
          <cx:pt idx="26073">1</cx:pt>
          <cx:pt idx="26074">1</cx:pt>
          <cx:pt idx="26075">1</cx:pt>
          <cx:pt idx="26076">1</cx:pt>
          <cx:pt idx="26077">1</cx:pt>
          <cx:pt idx="26078">1</cx:pt>
          <cx:pt idx="26079">1</cx:pt>
          <cx:pt idx="26080">1</cx:pt>
          <cx:pt idx="26081">1</cx:pt>
          <cx:pt idx="26082">1</cx:pt>
          <cx:pt idx="26083">1</cx:pt>
          <cx:pt idx="26084">1</cx:pt>
          <cx:pt idx="26085">1</cx:pt>
          <cx:pt idx="26086">1</cx:pt>
          <cx:pt idx="26087">1</cx:pt>
          <cx:pt idx="26088">1</cx:pt>
          <cx:pt idx="26089">1</cx:pt>
          <cx:pt idx="26090">1</cx:pt>
          <cx:pt idx="26091">1</cx:pt>
          <cx:pt idx="26092">1</cx:pt>
          <cx:pt idx="26093">1</cx:pt>
          <cx:pt idx="26094">1</cx:pt>
          <cx:pt idx="26095">1</cx:pt>
          <cx:pt idx="26096">1</cx:pt>
          <cx:pt idx="26097">1</cx:pt>
          <cx:pt idx="26098">1</cx:pt>
          <cx:pt idx="26099">1</cx:pt>
          <cx:pt idx="26100">1</cx:pt>
          <cx:pt idx="26101">1</cx:pt>
          <cx:pt idx="26102">1</cx:pt>
          <cx:pt idx="26103">1</cx:pt>
          <cx:pt idx="26104">1</cx:pt>
          <cx:pt idx="26105">1</cx:pt>
          <cx:pt idx="26106">1</cx:pt>
          <cx:pt idx="26107">1</cx:pt>
          <cx:pt idx="26108">1</cx:pt>
          <cx:pt idx="26109">1</cx:pt>
          <cx:pt idx="26110">1</cx:pt>
          <cx:pt idx="26111">1</cx:pt>
          <cx:pt idx="26112">1</cx:pt>
          <cx:pt idx="26113">1</cx:pt>
          <cx:pt idx="26114">1</cx:pt>
          <cx:pt idx="26115">1</cx:pt>
          <cx:pt idx="26116">1</cx:pt>
          <cx:pt idx="26117">1</cx:pt>
          <cx:pt idx="26118">1</cx:pt>
          <cx:pt idx="26119">1</cx:pt>
          <cx:pt idx="26120">1</cx:pt>
          <cx:pt idx="26121">1</cx:pt>
          <cx:pt idx="26122">1</cx:pt>
          <cx:pt idx="26123">1</cx:pt>
          <cx:pt idx="26124">1</cx:pt>
          <cx:pt idx="26125">1</cx:pt>
          <cx:pt idx="26126">1</cx:pt>
          <cx:pt idx="26127">1</cx:pt>
          <cx:pt idx="26128">3</cx:pt>
          <cx:pt idx="26129">1</cx:pt>
          <cx:pt idx="26130">1</cx:pt>
          <cx:pt idx="26131">1</cx:pt>
          <cx:pt idx="26132">1</cx:pt>
          <cx:pt idx="26133">1</cx:pt>
          <cx:pt idx="26134">1</cx:pt>
          <cx:pt idx="26135">1</cx:pt>
          <cx:pt idx="26136">1</cx:pt>
          <cx:pt idx="26137">1</cx:pt>
          <cx:pt idx="26138">1</cx:pt>
          <cx:pt idx="26139">1</cx:pt>
          <cx:pt idx="26140">1</cx:pt>
          <cx:pt idx="26141">1</cx:pt>
          <cx:pt idx="26142">1</cx:pt>
          <cx:pt idx="26143">1</cx:pt>
          <cx:pt idx="26144">1</cx:pt>
          <cx:pt idx="26145">1</cx:pt>
          <cx:pt idx="26146">1</cx:pt>
          <cx:pt idx="26147">1</cx:pt>
          <cx:pt idx="26148">1</cx:pt>
          <cx:pt idx="26149">1</cx:pt>
          <cx:pt idx="26150">1</cx:pt>
          <cx:pt idx="26151">1</cx:pt>
          <cx:pt idx="26152">1</cx:pt>
          <cx:pt idx="26153">1</cx:pt>
          <cx:pt idx="26154">1</cx:pt>
          <cx:pt idx="26155">1</cx:pt>
          <cx:pt idx="26156">1</cx:pt>
          <cx:pt idx="26157">1</cx:pt>
          <cx:pt idx="26158">1</cx:pt>
          <cx:pt idx="26159">1</cx:pt>
          <cx:pt idx="26160">1</cx:pt>
          <cx:pt idx="26161">1</cx:pt>
          <cx:pt idx="26162">1</cx:pt>
          <cx:pt idx="26163">1</cx:pt>
          <cx:pt idx="26164">1</cx:pt>
          <cx:pt idx="26165">1</cx:pt>
          <cx:pt idx="26166">1</cx:pt>
          <cx:pt idx="26167">1</cx:pt>
          <cx:pt idx="26168">1</cx:pt>
          <cx:pt idx="26169">1</cx:pt>
          <cx:pt idx="26170">1</cx:pt>
          <cx:pt idx="26171">1</cx:pt>
          <cx:pt idx="26172">1</cx:pt>
          <cx:pt idx="26173">1</cx:pt>
          <cx:pt idx="26174">1</cx:pt>
          <cx:pt idx="26175">1</cx:pt>
          <cx:pt idx="26176">1</cx:pt>
          <cx:pt idx="26177">1</cx:pt>
          <cx:pt idx="26178">1</cx:pt>
          <cx:pt idx="26179">1</cx:pt>
          <cx:pt idx="26180">1</cx:pt>
          <cx:pt idx="26181">1</cx:pt>
          <cx:pt idx="26182">1</cx:pt>
          <cx:pt idx="26183">1</cx:pt>
          <cx:pt idx="26184">1</cx:pt>
          <cx:pt idx="26185">1</cx:pt>
          <cx:pt idx="26186">1</cx:pt>
          <cx:pt idx="26187">1</cx:pt>
          <cx:pt idx="26188">1</cx:pt>
          <cx:pt idx="26189">1</cx:pt>
          <cx:pt idx="26190">1</cx:pt>
          <cx:pt idx="26191">1</cx:pt>
          <cx:pt idx="26192">1</cx:pt>
          <cx:pt idx="26193">1</cx:pt>
          <cx:pt idx="26194">1</cx:pt>
          <cx:pt idx="26195">1</cx:pt>
          <cx:pt idx="26196">1</cx:pt>
          <cx:pt idx="26197">1</cx:pt>
          <cx:pt idx="26198">1</cx:pt>
          <cx:pt idx="26199">1</cx:pt>
          <cx:pt idx="26200">1</cx:pt>
          <cx:pt idx="26201">1</cx:pt>
          <cx:pt idx="26202">1</cx:pt>
          <cx:pt idx="26203">1</cx:pt>
          <cx:pt idx="26204">1</cx:pt>
          <cx:pt idx="26205">1</cx:pt>
          <cx:pt idx="26206">1</cx:pt>
          <cx:pt idx="26207">1</cx:pt>
          <cx:pt idx="26208">1</cx:pt>
          <cx:pt idx="26209">1</cx:pt>
          <cx:pt idx="26210">1</cx:pt>
          <cx:pt idx="26211">1</cx:pt>
          <cx:pt idx="26212">1</cx:pt>
          <cx:pt idx="26213">1</cx:pt>
          <cx:pt idx="26214">1</cx:pt>
          <cx:pt idx="26215">1</cx:pt>
          <cx:pt idx="26216">1</cx:pt>
          <cx:pt idx="26217">1</cx:pt>
          <cx:pt idx="26218">1</cx:pt>
          <cx:pt idx="26219">3</cx:pt>
          <cx:pt idx="26220">1</cx:pt>
          <cx:pt idx="26221">1</cx:pt>
          <cx:pt idx="26222">1</cx:pt>
          <cx:pt idx="26223">1</cx:pt>
          <cx:pt idx="26224">1</cx:pt>
          <cx:pt idx="26225">1</cx:pt>
          <cx:pt idx="26226">1</cx:pt>
          <cx:pt idx="26227">1</cx:pt>
          <cx:pt idx="26228">1</cx:pt>
          <cx:pt idx="26229">1</cx:pt>
          <cx:pt idx="26230">1</cx:pt>
          <cx:pt idx="26231">1</cx:pt>
          <cx:pt idx="26232">1</cx:pt>
          <cx:pt idx="26233">1</cx:pt>
          <cx:pt idx="26234">1</cx:pt>
          <cx:pt idx="26235">1</cx:pt>
          <cx:pt idx="26236">1</cx:pt>
          <cx:pt idx="26237">1</cx:pt>
          <cx:pt idx="26238">1</cx:pt>
          <cx:pt idx="26239">1</cx:pt>
          <cx:pt idx="26240">1</cx:pt>
          <cx:pt idx="26241">1</cx:pt>
          <cx:pt idx="26242">1</cx:pt>
          <cx:pt idx="26243">1</cx:pt>
          <cx:pt idx="26244">1</cx:pt>
          <cx:pt idx="26245">1</cx:pt>
          <cx:pt idx="26246">1</cx:pt>
          <cx:pt idx="26247">1</cx:pt>
          <cx:pt idx="26248">1</cx:pt>
          <cx:pt idx="26249">1</cx:pt>
          <cx:pt idx="26250">1</cx:pt>
          <cx:pt idx="26251">1</cx:pt>
          <cx:pt idx="26252">1</cx:pt>
          <cx:pt idx="26253">1</cx:pt>
          <cx:pt idx="26254">1</cx:pt>
          <cx:pt idx="26255">3</cx:pt>
          <cx:pt idx="26256">1</cx:pt>
          <cx:pt idx="26257">1</cx:pt>
          <cx:pt idx="26258">1</cx:pt>
          <cx:pt idx="26259">1</cx:pt>
          <cx:pt idx="26260">1</cx:pt>
          <cx:pt idx="26261">1</cx:pt>
          <cx:pt idx="26262">1</cx:pt>
          <cx:pt idx="26263">1</cx:pt>
          <cx:pt idx="26264">1</cx:pt>
          <cx:pt idx="26265">1</cx:pt>
          <cx:pt idx="26266">1</cx:pt>
          <cx:pt idx="26267">1</cx:pt>
          <cx:pt idx="26268">1</cx:pt>
          <cx:pt idx="26269">1</cx:pt>
          <cx:pt idx="26270">1</cx:pt>
          <cx:pt idx="26271">1</cx:pt>
          <cx:pt idx="26272">1</cx:pt>
          <cx:pt idx="26273">1</cx:pt>
          <cx:pt idx="26274">1</cx:pt>
          <cx:pt idx="26275">1</cx:pt>
          <cx:pt idx="26276">1</cx:pt>
          <cx:pt idx="26277">1</cx:pt>
          <cx:pt idx="26278">1</cx:pt>
          <cx:pt idx="26279">1</cx:pt>
          <cx:pt idx="26280">1</cx:pt>
          <cx:pt idx="26281">1</cx:pt>
          <cx:pt idx="26282">1</cx:pt>
          <cx:pt idx="26283">1</cx:pt>
          <cx:pt idx="26284">1</cx:pt>
          <cx:pt idx="26285">1</cx:pt>
          <cx:pt idx="26286">1</cx:pt>
          <cx:pt idx="26287">1</cx:pt>
          <cx:pt idx="26288">1</cx:pt>
          <cx:pt idx="26289">1</cx:pt>
          <cx:pt idx="26290">1</cx:pt>
          <cx:pt idx="26291">1</cx:pt>
          <cx:pt idx="26292">1</cx:pt>
          <cx:pt idx="26293">1</cx:pt>
          <cx:pt idx="26294">1</cx:pt>
          <cx:pt idx="26295">1</cx:pt>
          <cx:pt idx="26296">1</cx:pt>
          <cx:pt idx="26297">1</cx:pt>
          <cx:pt idx="26298">1</cx:pt>
          <cx:pt idx="26299">1</cx:pt>
          <cx:pt idx="26300">1</cx:pt>
          <cx:pt idx="26301">1</cx:pt>
          <cx:pt idx="26302">1</cx:pt>
          <cx:pt idx="26303">1</cx:pt>
          <cx:pt idx="26304">1</cx:pt>
          <cx:pt idx="26305">1</cx:pt>
          <cx:pt idx="26306">1</cx:pt>
          <cx:pt idx="26307">1</cx:pt>
          <cx:pt idx="26308">1</cx:pt>
          <cx:pt idx="26309">1</cx:pt>
          <cx:pt idx="26310">1</cx:pt>
          <cx:pt idx="26311">1</cx:pt>
          <cx:pt idx="26312">1</cx:pt>
          <cx:pt idx="26313">1</cx:pt>
          <cx:pt idx="26314">1</cx:pt>
          <cx:pt idx="26315">1</cx:pt>
          <cx:pt idx="26316">1</cx:pt>
          <cx:pt idx="26317">1</cx:pt>
          <cx:pt idx="26318">1</cx:pt>
          <cx:pt idx="26319">1</cx:pt>
          <cx:pt idx="26320">1</cx:pt>
          <cx:pt idx="26321">1</cx:pt>
          <cx:pt idx="26322">1</cx:pt>
          <cx:pt idx="26323">1</cx:pt>
          <cx:pt idx="26324">1</cx:pt>
          <cx:pt idx="26325">1</cx:pt>
          <cx:pt idx="26326">1</cx:pt>
          <cx:pt idx="26327">1</cx:pt>
          <cx:pt idx="26328">1</cx:pt>
          <cx:pt idx="26329">1</cx:pt>
          <cx:pt idx="26330">1</cx:pt>
          <cx:pt idx="26331">1</cx:pt>
          <cx:pt idx="26332">1</cx:pt>
          <cx:pt idx="26333">1</cx:pt>
          <cx:pt idx="26334">1</cx:pt>
          <cx:pt idx="26335">1</cx:pt>
          <cx:pt idx="26336">1</cx:pt>
          <cx:pt idx="26337">1</cx:pt>
          <cx:pt idx="26338">1</cx:pt>
          <cx:pt idx="26339">1</cx:pt>
          <cx:pt idx="26340">1</cx:pt>
          <cx:pt idx="26341">1</cx:pt>
          <cx:pt idx="26342">1</cx:pt>
          <cx:pt idx="26343">1</cx:pt>
          <cx:pt idx="26344">1</cx:pt>
          <cx:pt idx="26345">1</cx:pt>
          <cx:pt idx="26346">1</cx:pt>
          <cx:pt idx="26347">1</cx:pt>
          <cx:pt idx="26348">1</cx:pt>
          <cx:pt idx="26349">1</cx:pt>
          <cx:pt idx="26350">1</cx:pt>
          <cx:pt idx="26351">1</cx:pt>
          <cx:pt idx="26352">1</cx:pt>
          <cx:pt idx="26353">3</cx:pt>
          <cx:pt idx="26354">1</cx:pt>
          <cx:pt idx="26355">1</cx:pt>
          <cx:pt idx="26356">1</cx:pt>
          <cx:pt idx="26357">1</cx:pt>
          <cx:pt idx="26358">1</cx:pt>
          <cx:pt idx="26359">1</cx:pt>
          <cx:pt idx="26360">1</cx:pt>
          <cx:pt idx="26361">1</cx:pt>
          <cx:pt idx="26362">1</cx:pt>
          <cx:pt idx="26363">1</cx:pt>
          <cx:pt idx="26364">1</cx:pt>
          <cx:pt idx="26365">3</cx:pt>
          <cx:pt idx="26366">1</cx:pt>
          <cx:pt idx="26367">1</cx:pt>
          <cx:pt idx="26368">1</cx:pt>
          <cx:pt idx="26369">1</cx:pt>
          <cx:pt idx="26370">1</cx:pt>
          <cx:pt idx="26371">1</cx:pt>
          <cx:pt idx="26372">1</cx:pt>
          <cx:pt idx="26373">3</cx:pt>
          <cx:pt idx="26374">1</cx:pt>
          <cx:pt idx="26375">1</cx:pt>
          <cx:pt idx="26376">1</cx:pt>
          <cx:pt idx="26377">1</cx:pt>
          <cx:pt idx="26378">1</cx:pt>
          <cx:pt idx="26379">1</cx:pt>
          <cx:pt idx="26380">1</cx:pt>
          <cx:pt idx="26381">1</cx:pt>
          <cx:pt idx="26382">1</cx:pt>
          <cx:pt idx="26383">1</cx:pt>
          <cx:pt idx="26384">1</cx:pt>
          <cx:pt idx="26385">1</cx:pt>
          <cx:pt idx="26386">1</cx:pt>
          <cx:pt idx="26387">1</cx:pt>
          <cx:pt idx="26388">1</cx:pt>
          <cx:pt idx="26389">1</cx:pt>
          <cx:pt idx="26390">1</cx:pt>
          <cx:pt idx="26391">1</cx:pt>
          <cx:pt idx="26392">1</cx:pt>
          <cx:pt idx="26393">1</cx:pt>
          <cx:pt idx="26394">1</cx:pt>
          <cx:pt idx="26395">1</cx:pt>
          <cx:pt idx="26396">1</cx:pt>
          <cx:pt idx="26397">1</cx:pt>
          <cx:pt idx="26398">3</cx:pt>
          <cx:pt idx="26399">1</cx:pt>
          <cx:pt idx="26400">1</cx:pt>
          <cx:pt idx="26401">1</cx:pt>
          <cx:pt idx="26402">1</cx:pt>
          <cx:pt idx="26403">1</cx:pt>
          <cx:pt idx="26404">1</cx:pt>
          <cx:pt idx="26405">1</cx:pt>
          <cx:pt idx="26406">1</cx:pt>
          <cx:pt idx="26407">1</cx:pt>
          <cx:pt idx="26408">1</cx:pt>
          <cx:pt idx="26409">1</cx:pt>
          <cx:pt idx="26410">1</cx:pt>
          <cx:pt idx="26411">1</cx:pt>
          <cx:pt idx="26412">1</cx:pt>
          <cx:pt idx="26413">1</cx:pt>
          <cx:pt idx="26414">1</cx:pt>
          <cx:pt idx="26415">1</cx:pt>
          <cx:pt idx="26416">1</cx:pt>
          <cx:pt idx="26417">1</cx:pt>
          <cx:pt idx="26418">1</cx:pt>
          <cx:pt idx="26419">3</cx:pt>
          <cx:pt idx="26420">1</cx:pt>
          <cx:pt idx="26421">1</cx:pt>
          <cx:pt idx="26422">1</cx:pt>
          <cx:pt idx="26423">1</cx:pt>
          <cx:pt idx="26424">1</cx:pt>
          <cx:pt idx="26425">1</cx:pt>
          <cx:pt idx="26426">1</cx:pt>
          <cx:pt idx="26427">1</cx:pt>
          <cx:pt idx="26428">1</cx:pt>
          <cx:pt idx="26429">3</cx:pt>
          <cx:pt idx="26430">1</cx:pt>
          <cx:pt idx="26431">1</cx:pt>
          <cx:pt idx="26432">1</cx:pt>
          <cx:pt idx="26433">1</cx:pt>
          <cx:pt idx="26434">1</cx:pt>
          <cx:pt idx="26435">1</cx:pt>
          <cx:pt idx="26436">1</cx:pt>
          <cx:pt idx="26437">1</cx:pt>
          <cx:pt idx="26438">1</cx:pt>
          <cx:pt idx="26439">1</cx:pt>
          <cx:pt idx="26440">1</cx:pt>
          <cx:pt idx="26441">1</cx:pt>
          <cx:pt idx="26442">1</cx:pt>
          <cx:pt idx="26443">1</cx:pt>
          <cx:pt idx="26444">1</cx:pt>
          <cx:pt idx="26445">1</cx:pt>
          <cx:pt idx="26446">1</cx:pt>
          <cx:pt idx="26447">1</cx:pt>
          <cx:pt idx="26448">1</cx:pt>
          <cx:pt idx="26449">1</cx:pt>
          <cx:pt idx="26450">1</cx:pt>
          <cx:pt idx="26451">1</cx:pt>
          <cx:pt idx="26452">1</cx:pt>
          <cx:pt idx="26453">1</cx:pt>
          <cx:pt idx="26454">1</cx:pt>
          <cx:pt idx="26455">1</cx:pt>
          <cx:pt idx="26456">1</cx:pt>
          <cx:pt idx="26457">1</cx:pt>
          <cx:pt idx="26458">1</cx:pt>
          <cx:pt idx="26459">1</cx:pt>
          <cx:pt idx="26460">1</cx:pt>
          <cx:pt idx="26461">1</cx:pt>
          <cx:pt idx="26462">1</cx:pt>
          <cx:pt idx="26463">1</cx:pt>
          <cx:pt idx="26464">1</cx:pt>
          <cx:pt idx="26465">1</cx:pt>
          <cx:pt idx="26466">1</cx:pt>
          <cx:pt idx="26467">1</cx:pt>
          <cx:pt idx="26468">1</cx:pt>
          <cx:pt idx="26469">1</cx:pt>
          <cx:pt idx="26470">1</cx:pt>
          <cx:pt idx="26471">1</cx:pt>
          <cx:pt idx="26472">1</cx:pt>
          <cx:pt idx="26473">1</cx:pt>
          <cx:pt idx="26474">1</cx:pt>
          <cx:pt idx="26475">1</cx:pt>
          <cx:pt idx="26476">1</cx:pt>
          <cx:pt idx="26477">1</cx:pt>
          <cx:pt idx="26478">1</cx:pt>
          <cx:pt idx="26479">1</cx:pt>
          <cx:pt idx="26480">1</cx:pt>
          <cx:pt idx="26481">1</cx:pt>
          <cx:pt idx="26482">1</cx:pt>
          <cx:pt idx="26483">1</cx:pt>
          <cx:pt idx="26484">1</cx:pt>
          <cx:pt idx="26485">1</cx:pt>
          <cx:pt idx="26486">1</cx:pt>
          <cx:pt idx="26487">1</cx:pt>
          <cx:pt idx="26488">1</cx:pt>
          <cx:pt idx="26489">1</cx:pt>
          <cx:pt idx="26490">1</cx:pt>
          <cx:pt idx="26491">1</cx:pt>
          <cx:pt idx="26492">1</cx:pt>
          <cx:pt idx="26493">1</cx:pt>
          <cx:pt idx="26494">1</cx:pt>
          <cx:pt idx="26495">1</cx:pt>
          <cx:pt idx="26496">1</cx:pt>
          <cx:pt idx="26497">1</cx:pt>
          <cx:pt idx="26498">1</cx:pt>
          <cx:pt idx="26499">1</cx:pt>
          <cx:pt idx="26500">1</cx:pt>
          <cx:pt idx="26501">1</cx:pt>
          <cx:pt idx="26502">1</cx:pt>
          <cx:pt idx="26503">1</cx:pt>
          <cx:pt idx="26504">1</cx:pt>
          <cx:pt idx="26505">1</cx:pt>
          <cx:pt idx="26506">1</cx:pt>
          <cx:pt idx="26507">1</cx:pt>
          <cx:pt idx="26508">1</cx:pt>
          <cx:pt idx="26509">1</cx:pt>
          <cx:pt idx="26510">1</cx:pt>
          <cx:pt idx="26511">1</cx:pt>
          <cx:pt idx="26512">1</cx:pt>
          <cx:pt idx="26513">1</cx:pt>
          <cx:pt idx="26514">1</cx:pt>
          <cx:pt idx="26515">1</cx:pt>
          <cx:pt idx="26516">1</cx:pt>
          <cx:pt idx="26517">1</cx:pt>
          <cx:pt idx="26518">1</cx:pt>
          <cx:pt idx="26519">1</cx:pt>
          <cx:pt idx="26520">1</cx:pt>
          <cx:pt idx="26521">1</cx:pt>
          <cx:pt idx="26522">1</cx:pt>
          <cx:pt idx="26523">1</cx:pt>
          <cx:pt idx="26524">1</cx:pt>
          <cx:pt idx="26525">1</cx:pt>
          <cx:pt idx="26526">1</cx:pt>
          <cx:pt idx="26527">1</cx:pt>
          <cx:pt idx="26528">1</cx:pt>
          <cx:pt idx="26529">1</cx:pt>
          <cx:pt idx="26530">1</cx:pt>
          <cx:pt idx="26531">1</cx:pt>
          <cx:pt idx="26532">1</cx:pt>
          <cx:pt idx="26533">1</cx:pt>
          <cx:pt idx="26534">1</cx:pt>
          <cx:pt idx="26535">1</cx:pt>
          <cx:pt idx="26536">1</cx:pt>
          <cx:pt idx="26537">1</cx:pt>
          <cx:pt idx="26538">1</cx:pt>
          <cx:pt idx="26539">1</cx:pt>
          <cx:pt idx="26540">1</cx:pt>
          <cx:pt idx="26541">1</cx:pt>
          <cx:pt idx="26542">3</cx:pt>
          <cx:pt idx="26543">1</cx:pt>
          <cx:pt idx="26544">1</cx:pt>
          <cx:pt idx="26545">1</cx:pt>
          <cx:pt idx="26546">1</cx:pt>
          <cx:pt idx="26547">1</cx:pt>
          <cx:pt idx="26548">1</cx:pt>
          <cx:pt idx="26549">1</cx:pt>
          <cx:pt idx="26550">1</cx:pt>
          <cx:pt idx="26551">1</cx:pt>
          <cx:pt idx="26552">1</cx:pt>
          <cx:pt idx="26553">1</cx:pt>
          <cx:pt idx="26554">1</cx:pt>
          <cx:pt idx="26555">1</cx:pt>
          <cx:pt idx="26556">1</cx:pt>
          <cx:pt idx="26557">1</cx:pt>
          <cx:pt idx="26558">1</cx:pt>
          <cx:pt idx="26559">1</cx:pt>
          <cx:pt idx="26560">1</cx:pt>
          <cx:pt idx="26561">1</cx:pt>
          <cx:pt idx="26562">1</cx:pt>
          <cx:pt idx="26563">1</cx:pt>
          <cx:pt idx="26564">1</cx:pt>
          <cx:pt idx="26565">1</cx:pt>
          <cx:pt idx="26566">1</cx:pt>
          <cx:pt idx="26567">1</cx:pt>
          <cx:pt idx="26568">1</cx:pt>
          <cx:pt idx="26569">1</cx:pt>
          <cx:pt idx="26570">1</cx:pt>
          <cx:pt idx="26571">1</cx:pt>
          <cx:pt idx="26572">1</cx:pt>
          <cx:pt idx="26573">1</cx:pt>
          <cx:pt idx="26574">1</cx:pt>
          <cx:pt idx="26575">1</cx:pt>
          <cx:pt idx="26576">1</cx:pt>
          <cx:pt idx="26577">1</cx:pt>
          <cx:pt idx="26578">1</cx:pt>
          <cx:pt idx="26579">1</cx:pt>
          <cx:pt idx="26580">1</cx:pt>
          <cx:pt idx="26581">1</cx:pt>
          <cx:pt idx="26582">1</cx:pt>
          <cx:pt idx="26583">1</cx:pt>
          <cx:pt idx="26584">1</cx:pt>
          <cx:pt idx="26585">1</cx:pt>
          <cx:pt idx="26586">1</cx:pt>
          <cx:pt idx="26587">3</cx:pt>
          <cx:pt idx="26588">1</cx:pt>
          <cx:pt idx="26589">1</cx:pt>
          <cx:pt idx="26590">1</cx:pt>
          <cx:pt idx="26591">1</cx:pt>
          <cx:pt idx="26592">1</cx:pt>
          <cx:pt idx="26593">1</cx:pt>
          <cx:pt idx="26594">1</cx:pt>
          <cx:pt idx="26595">1</cx:pt>
          <cx:pt idx="26596">1</cx:pt>
          <cx:pt idx="26597">1</cx:pt>
          <cx:pt idx="26598">1</cx:pt>
          <cx:pt idx="26599">1</cx:pt>
          <cx:pt idx="26600">1</cx:pt>
          <cx:pt idx="26601">1</cx:pt>
          <cx:pt idx="26602">1</cx:pt>
          <cx:pt idx="26603">1</cx:pt>
          <cx:pt idx="26604">1</cx:pt>
          <cx:pt idx="26605">1</cx:pt>
          <cx:pt idx="26606">1</cx:pt>
          <cx:pt idx="26607">1</cx:pt>
          <cx:pt idx="26608">1</cx:pt>
          <cx:pt idx="26609">1</cx:pt>
          <cx:pt idx="26610">1</cx:pt>
          <cx:pt idx="26611">1</cx:pt>
          <cx:pt idx="26612">1</cx:pt>
          <cx:pt idx="26613">1</cx:pt>
          <cx:pt idx="26614">1</cx:pt>
          <cx:pt idx="26615">1</cx:pt>
          <cx:pt idx="26616">1</cx:pt>
          <cx:pt idx="26617">1</cx:pt>
          <cx:pt idx="26618">1</cx:pt>
          <cx:pt idx="26619">1</cx:pt>
          <cx:pt idx="26620">1</cx:pt>
          <cx:pt idx="26621">1</cx:pt>
          <cx:pt idx="26622">1</cx:pt>
          <cx:pt idx="26623">1</cx:pt>
          <cx:pt idx="26624">1</cx:pt>
          <cx:pt idx="26625">1</cx:pt>
          <cx:pt idx="26626">1</cx:pt>
          <cx:pt idx="26627">1</cx:pt>
          <cx:pt idx="26628">1</cx:pt>
          <cx:pt idx="26629">1</cx:pt>
          <cx:pt idx="26630">1</cx:pt>
          <cx:pt idx="26631">1</cx:pt>
          <cx:pt idx="26632">1</cx:pt>
          <cx:pt idx="26633">1</cx:pt>
          <cx:pt idx="26634">1</cx:pt>
          <cx:pt idx="26635">1</cx:pt>
          <cx:pt idx="26636">1</cx:pt>
          <cx:pt idx="26637">1</cx:pt>
          <cx:pt idx="26638">1</cx:pt>
          <cx:pt idx="26639">1</cx:pt>
          <cx:pt idx="26640">1</cx:pt>
          <cx:pt idx="26641">1</cx:pt>
          <cx:pt idx="26642">1</cx:pt>
          <cx:pt idx="26643">1</cx:pt>
          <cx:pt idx="26644">1</cx:pt>
          <cx:pt idx="26645">1</cx:pt>
          <cx:pt idx="26646">1</cx:pt>
          <cx:pt idx="26647">1</cx:pt>
          <cx:pt idx="26648">1</cx:pt>
          <cx:pt idx="26649">1</cx:pt>
          <cx:pt idx="26650">1</cx:pt>
          <cx:pt idx="26651">1</cx:pt>
          <cx:pt idx="26652">1</cx:pt>
          <cx:pt idx="26653">1</cx:pt>
          <cx:pt idx="26654">1</cx:pt>
          <cx:pt idx="26655">1</cx:pt>
          <cx:pt idx="26656">1</cx:pt>
          <cx:pt idx="26657">1</cx:pt>
          <cx:pt idx="26658">1</cx:pt>
          <cx:pt idx="26659">1</cx:pt>
          <cx:pt idx="26660">1</cx:pt>
          <cx:pt idx="26661">1</cx:pt>
          <cx:pt idx="26662">1</cx:pt>
          <cx:pt idx="26663">1</cx:pt>
          <cx:pt idx="26664">1</cx:pt>
          <cx:pt idx="26665">1</cx:pt>
          <cx:pt idx="26666">1</cx:pt>
          <cx:pt idx="26667">1</cx:pt>
          <cx:pt idx="26668">1</cx:pt>
          <cx:pt idx="26669">1</cx:pt>
          <cx:pt idx="26670">1</cx:pt>
          <cx:pt idx="26671">1</cx:pt>
          <cx:pt idx="26672">1</cx:pt>
          <cx:pt idx="26673">1</cx:pt>
          <cx:pt idx="26674">1</cx:pt>
          <cx:pt idx="26675">1</cx:pt>
          <cx:pt idx="26676">1</cx:pt>
          <cx:pt idx="26677">1</cx:pt>
          <cx:pt idx="26678">1</cx:pt>
          <cx:pt idx="26679">1</cx:pt>
          <cx:pt idx="26680">1</cx:pt>
          <cx:pt idx="26681">1</cx:pt>
          <cx:pt idx="26682">1</cx:pt>
          <cx:pt idx="26683">1</cx:pt>
          <cx:pt idx="26684">1</cx:pt>
          <cx:pt idx="26685">1</cx:pt>
          <cx:pt idx="26686">1</cx:pt>
          <cx:pt idx="26687">1</cx:pt>
          <cx:pt idx="26688">1</cx:pt>
          <cx:pt idx="26689">1</cx:pt>
          <cx:pt idx="26690">1</cx:pt>
          <cx:pt idx="26691">1</cx:pt>
          <cx:pt idx="26692">1</cx:pt>
          <cx:pt idx="26693">1</cx:pt>
          <cx:pt idx="26694">1</cx:pt>
          <cx:pt idx="26695">1</cx:pt>
          <cx:pt idx="26696">1</cx:pt>
          <cx:pt idx="26697">1</cx:pt>
          <cx:pt idx="26698">3</cx:pt>
          <cx:pt idx="26699">1</cx:pt>
          <cx:pt idx="26700">1</cx:pt>
          <cx:pt idx="26701">1</cx:pt>
          <cx:pt idx="26702">1</cx:pt>
          <cx:pt idx="26703">1</cx:pt>
          <cx:pt idx="26704">1</cx:pt>
          <cx:pt idx="26705">1</cx:pt>
          <cx:pt idx="26706">1</cx:pt>
          <cx:pt idx="26707">1</cx:pt>
          <cx:pt idx="26708">1</cx:pt>
          <cx:pt idx="26709">1</cx:pt>
          <cx:pt idx="26710">1</cx:pt>
          <cx:pt idx="26711">1</cx:pt>
          <cx:pt idx="26712">1</cx:pt>
          <cx:pt idx="26713">1</cx:pt>
          <cx:pt idx="26714">1</cx:pt>
          <cx:pt idx="26715">1</cx:pt>
          <cx:pt idx="26716">1</cx:pt>
          <cx:pt idx="26717">1</cx:pt>
          <cx:pt idx="26718">1</cx:pt>
          <cx:pt idx="26719">1</cx:pt>
          <cx:pt idx="26720">1</cx:pt>
          <cx:pt idx="26721">1</cx:pt>
          <cx:pt idx="26722">1</cx:pt>
          <cx:pt idx="26723">1</cx:pt>
          <cx:pt idx="26724">1</cx:pt>
          <cx:pt idx="26725">1</cx:pt>
          <cx:pt idx="26726">1</cx:pt>
          <cx:pt idx="26727">1</cx:pt>
          <cx:pt idx="26728">1</cx:pt>
          <cx:pt idx="26729">1</cx:pt>
          <cx:pt idx="26730">1</cx:pt>
          <cx:pt idx="26731">1</cx:pt>
          <cx:pt idx="26732">1</cx:pt>
          <cx:pt idx="26733">1</cx:pt>
          <cx:pt idx="26734">1</cx:pt>
          <cx:pt idx="26735">1</cx:pt>
          <cx:pt idx="26736">1</cx:pt>
          <cx:pt idx="26737">1</cx:pt>
          <cx:pt idx="26738">1</cx:pt>
          <cx:pt idx="26739">1</cx:pt>
          <cx:pt idx="26740">1</cx:pt>
          <cx:pt idx="26741">1</cx:pt>
          <cx:pt idx="26742">1</cx:pt>
          <cx:pt idx="26743">1</cx:pt>
          <cx:pt idx="26744">1</cx:pt>
          <cx:pt idx="26745">1</cx:pt>
          <cx:pt idx="26746">1</cx:pt>
          <cx:pt idx="26747">1</cx:pt>
          <cx:pt idx="26748">1</cx:pt>
          <cx:pt idx="26749">1</cx:pt>
          <cx:pt idx="26750">1</cx:pt>
          <cx:pt idx="26751">1</cx:pt>
          <cx:pt idx="26752">1</cx:pt>
          <cx:pt idx="26753">1</cx:pt>
          <cx:pt idx="26754">1</cx:pt>
          <cx:pt idx="26755">1</cx:pt>
          <cx:pt idx="26756">1</cx:pt>
          <cx:pt idx="26757">1</cx:pt>
          <cx:pt idx="26758">1</cx:pt>
          <cx:pt idx="26759">1</cx:pt>
          <cx:pt idx="26760">1</cx:pt>
          <cx:pt idx="26761">1</cx:pt>
          <cx:pt idx="26762">1</cx:pt>
          <cx:pt idx="26763">1</cx:pt>
          <cx:pt idx="26764">1</cx:pt>
          <cx:pt idx="26765">1</cx:pt>
          <cx:pt idx="26766">1</cx:pt>
          <cx:pt idx="26767">1</cx:pt>
          <cx:pt idx="26768">3</cx:pt>
          <cx:pt idx="26769">1</cx:pt>
          <cx:pt idx="26770">1</cx:pt>
          <cx:pt idx="26771">1</cx:pt>
          <cx:pt idx="26772">1</cx:pt>
          <cx:pt idx="26773">1</cx:pt>
          <cx:pt idx="26774">1</cx:pt>
          <cx:pt idx="26775">1</cx:pt>
          <cx:pt idx="26776">1</cx:pt>
          <cx:pt idx="26777">1</cx:pt>
          <cx:pt idx="26778">1</cx:pt>
          <cx:pt idx="26779">1</cx:pt>
          <cx:pt idx="26780">1</cx:pt>
          <cx:pt idx="26781">1</cx:pt>
          <cx:pt idx="26782">1</cx:pt>
          <cx:pt idx="26783">1</cx:pt>
          <cx:pt idx="26784">1</cx:pt>
          <cx:pt idx="26785">1</cx:pt>
          <cx:pt idx="26786">1</cx:pt>
          <cx:pt idx="26787">1</cx:pt>
          <cx:pt idx="26788">1</cx:pt>
          <cx:pt idx="26789">1</cx:pt>
          <cx:pt idx="26790">1</cx:pt>
          <cx:pt idx="26791">1</cx:pt>
          <cx:pt idx="26792">1</cx:pt>
          <cx:pt idx="26793">1</cx:pt>
          <cx:pt idx="26794">1</cx:pt>
          <cx:pt idx="26795">1</cx:pt>
          <cx:pt idx="26796">1</cx:pt>
          <cx:pt idx="26797">1</cx:pt>
          <cx:pt idx="26798">1</cx:pt>
          <cx:pt idx="26799">1</cx:pt>
          <cx:pt idx="26800">1</cx:pt>
          <cx:pt idx="26801">1</cx:pt>
          <cx:pt idx="26802">1</cx:pt>
          <cx:pt idx="26803">1</cx:pt>
          <cx:pt idx="26804">1</cx:pt>
          <cx:pt idx="26805">1</cx:pt>
          <cx:pt idx="26806">1</cx:pt>
          <cx:pt idx="26807">1</cx:pt>
          <cx:pt idx="26808">1</cx:pt>
          <cx:pt idx="26809">1</cx:pt>
          <cx:pt idx="26810">1</cx:pt>
          <cx:pt idx="26811">1</cx:pt>
          <cx:pt idx="26812">3</cx:pt>
          <cx:pt idx="26813">1</cx:pt>
          <cx:pt idx="26814">1</cx:pt>
          <cx:pt idx="26815">1</cx:pt>
          <cx:pt idx="26816">1</cx:pt>
          <cx:pt idx="26817">1</cx:pt>
          <cx:pt idx="26818">1</cx:pt>
          <cx:pt idx="26819">1</cx:pt>
          <cx:pt idx="26820">1</cx:pt>
          <cx:pt idx="26821">1</cx:pt>
          <cx:pt idx="26822">3</cx:pt>
          <cx:pt idx="26823">1</cx:pt>
          <cx:pt idx="26824">1</cx:pt>
          <cx:pt idx="26825">1</cx:pt>
          <cx:pt idx="26826">1</cx:pt>
          <cx:pt idx="26827">1</cx:pt>
          <cx:pt idx="26828">1</cx:pt>
          <cx:pt idx="26829">1</cx:pt>
          <cx:pt idx="26830">1</cx:pt>
          <cx:pt idx="26831">1</cx:pt>
          <cx:pt idx="26832">1</cx:pt>
          <cx:pt idx="26833">1</cx:pt>
          <cx:pt idx="26834">1</cx:pt>
          <cx:pt idx="26835">1</cx:pt>
          <cx:pt idx="26836">1</cx:pt>
          <cx:pt idx="26837">1</cx:pt>
          <cx:pt idx="26838">1</cx:pt>
          <cx:pt idx="26839">1</cx:pt>
          <cx:pt idx="26840">1</cx:pt>
          <cx:pt idx="26841">1</cx:pt>
          <cx:pt idx="26842">1</cx:pt>
          <cx:pt idx="26843">1</cx:pt>
          <cx:pt idx="26844">1</cx:pt>
          <cx:pt idx="26845">1</cx:pt>
          <cx:pt idx="26846">1</cx:pt>
          <cx:pt idx="26847">1</cx:pt>
          <cx:pt idx="26848">1</cx:pt>
          <cx:pt idx="26849">1</cx:pt>
          <cx:pt idx="26850">1</cx:pt>
          <cx:pt idx="26851">1</cx:pt>
          <cx:pt idx="26852">1</cx:pt>
          <cx:pt idx="26853">1</cx:pt>
          <cx:pt idx="26854">1</cx:pt>
          <cx:pt idx="26855">1</cx:pt>
          <cx:pt idx="26856">1</cx:pt>
          <cx:pt idx="26857">1</cx:pt>
          <cx:pt idx="26858">1</cx:pt>
          <cx:pt idx="26859">1</cx:pt>
          <cx:pt idx="26860">1</cx:pt>
          <cx:pt idx="26861">1</cx:pt>
          <cx:pt idx="26862">1</cx:pt>
          <cx:pt idx="26863">1</cx:pt>
          <cx:pt idx="26864">1</cx:pt>
          <cx:pt idx="26865">1</cx:pt>
          <cx:pt idx="26866">1</cx:pt>
          <cx:pt idx="26867">1</cx:pt>
          <cx:pt idx="26868">1</cx:pt>
          <cx:pt idx="26869">1</cx:pt>
          <cx:pt idx="26870">1</cx:pt>
          <cx:pt idx="26871">1</cx:pt>
          <cx:pt idx="26872">1</cx:pt>
          <cx:pt idx="26873">1</cx:pt>
          <cx:pt idx="26874">1</cx:pt>
          <cx:pt idx="26875">1</cx:pt>
          <cx:pt idx="26876">1</cx:pt>
          <cx:pt idx="26877">1</cx:pt>
          <cx:pt idx="26878">1</cx:pt>
          <cx:pt idx="26879">1</cx:pt>
          <cx:pt idx="26880">1</cx:pt>
          <cx:pt idx="26881">1</cx:pt>
          <cx:pt idx="26882">1</cx:pt>
          <cx:pt idx="26883">1</cx:pt>
          <cx:pt idx="26884">1</cx:pt>
          <cx:pt idx="26885">1</cx:pt>
          <cx:pt idx="26886">1</cx:pt>
          <cx:pt idx="26887">1</cx:pt>
          <cx:pt idx="26888">1</cx:pt>
          <cx:pt idx="26889">1</cx:pt>
          <cx:pt idx="26890">1</cx:pt>
          <cx:pt idx="26891">1</cx:pt>
          <cx:pt idx="26892">1</cx:pt>
          <cx:pt idx="26893">1</cx:pt>
          <cx:pt idx="26894">1</cx:pt>
          <cx:pt idx="26895">1</cx:pt>
          <cx:pt idx="26896">1</cx:pt>
          <cx:pt idx="26897">1</cx:pt>
          <cx:pt idx="26898">1</cx:pt>
          <cx:pt idx="26899">1</cx:pt>
          <cx:pt idx="26900">1</cx:pt>
          <cx:pt idx="26901">1</cx:pt>
          <cx:pt idx="26902">1</cx:pt>
          <cx:pt idx="26903">1</cx:pt>
          <cx:pt idx="26904">1</cx:pt>
          <cx:pt idx="26905">1</cx:pt>
          <cx:pt idx="26906">1</cx:pt>
          <cx:pt idx="26907">1</cx:pt>
          <cx:pt idx="26908">1</cx:pt>
          <cx:pt idx="26909">1</cx:pt>
          <cx:pt idx="26910">1</cx:pt>
          <cx:pt idx="26911">1</cx:pt>
          <cx:pt idx="26912">1</cx:pt>
          <cx:pt idx="26913">1</cx:pt>
          <cx:pt idx="26914">1</cx:pt>
          <cx:pt idx="26915">1</cx:pt>
          <cx:pt idx="26916">1</cx:pt>
          <cx:pt idx="26917">1</cx:pt>
          <cx:pt idx="26918">1</cx:pt>
          <cx:pt idx="26919">1</cx:pt>
          <cx:pt idx="26920">1</cx:pt>
          <cx:pt idx="26921">1</cx:pt>
          <cx:pt idx="26922">1</cx:pt>
          <cx:pt idx="26923">1</cx:pt>
          <cx:pt idx="26924">1</cx:pt>
          <cx:pt idx="26925">1</cx:pt>
          <cx:pt idx="26926">1</cx:pt>
          <cx:pt idx="26927">1</cx:pt>
          <cx:pt idx="26928">1</cx:pt>
          <cx:pt idx="26929">1</cx:pt>
          <cx:pt idx="26930">1</cx:pt>
          <cx:pt idx="26931">1</cx:pt>
          <cx:pt idx="26932">1</cx:pt>
          <cx:pt idx="26933">1</cx:pt>
          <cx:pt idx="26934">1</cx:pt>
          <cx:pt idx="26935">1</cx:pt>
          <cx:pt idx="26936">1</cx:pt>
          <cx:pt idx="26937">1</cx:pt>
          <cx:pt idx="26938">1</cx:pt>
          <cx:pt idx="26939">1</cx:pt>
          <cx:pt idx="26940">1</cx:pt>
          <cx:pt idx="26941">1</cx:pt>
          <cx:pt idx="26942">1</cx:pt>
          <cx:pt idx="26943">1</cx:pt>
          <cx:pt idx="26944">1</cx:pt>
          <cx:pt idx="26945">1</cx:pt>
          <cx:pt idx="26946">1</cx:pt>
          <cx:pt idx="26947">1</cx:pt>
          <cx:pt idx="26948">1</cx:pt>
          <cx:pt idx="26949">1</cx:pt>
          <cx:pt idx="26950">1</cx:pt>
          <cx:pt idx="26951">1</cx:pt>
          <cx:pt idx="26952">1</cx:pt>
          <cx:pt idx="26953">1</cx:pt>
          <cx:pt idx="26954">1</cx:pt>
          <cx:pt idx="26955">1</cx:pt>
          <cx:pt idx="26956">1</cx:pt>
          <cx:pt idx="26957">1</cx:pt>
          <cx:pt idx="26958">1</cx:pt>
          <cx:pt idx="26959">1</cx:pt>
          <cx:pt idx="26960">1</cx:pt>
          <cx:pt idx="26961">1</cx:pt>
          <cx:pt idx="26962">1</cx:pt>
          <cx:pt idx="26963">1</cx:pt>
          <cx:pt idx="26964">1</cx:pt>
          <cx:pt idx="26965">1</cx:pt>
          <cx:pt idx="26966">1</cx:pt>
          <cx:pt idx="26967">1</cx:pt>
          <cx:pt idx="26968">1</cx:pt>
          <cx:pt idx="26969">1</cx:pt>
          <cx:pt idx="26970">1</cx:pt>
          <cx:pt idx="26971">1</cx:pt>
          <cx:pt idx="26972">1</cx:pt>
          <cx:pt idx="26973">1</cx:pt>
          <cx:pt idx="26974">1</cx:pt>
          <cx:pt idx="26975">1</cx:pt>
          <cx:pt idx="26976">3</cx:pt>
          <cx:pt idx="26977">1</cx:pt>
          <cx:pt idx="26978">1</cx:pt>
          <cx:pt idx="26979">1</cx:pt>
          <cx:pt idx="26980">1</cx:pt>
          <cx:pt idx="26981">1</cx:pt>
          <cx:pt idx="26982">1</cx:pt>
          <cx:pt idx="26983">1</cx:pt>
          <cx:pt idx="26984">1</cx:pt>
          <cx:pt idx="26985">1</cx:pt>
          <cx:pt idx="26986">1</cx:pt>
          <cx:pt idx="26987">1</cx:pt>
          <cx:pt idx="26988">1</cx:pt>
          <cx:pt idx="26989">1</cx:pt>
          <cx:pt idx="26990">1</cx:pt>
          <cx:pt idx="26991">1</cx:pt>
          <cx:pt idx="26992">1</cx:pt>
          <cx:pt idx="26993">1</cx:pt>
          <cx:pt idx="26994">1</cx:pt>
          <cx:pt idx="26995">1</cx:pt>
          <cx:pt idx="26996">1</cx:pt>
          <cx:pt idx="26997">1</cx:pt>
          <cx:pt idx="26998">1</cx:pt>
          <cx:pt idx="26999">1</cx:pt>
          <cx:pt idx="27000">1</cx:pt>
          <cx:pt idx="27001">1</cx:pt>
          <cx:pt idx="27002">1</cx:pt>
          <cx:pt idx="27003">1</cx:pt>
          <cx:pt idx="27004">1</cx:pt>
          <cx:pt idx="27005">1</cx:pt>
          <cx:pt idx="27006">1</cx:pt>
          <cx:pt idx="27007">1</cx:pt>
          <cx:pt idx="27008">1</cx:pt>
          <cx:pt idx="27009">1</cx:pt>
          <cx:pt idx="27010">1</cx:pt>
          <cx:pt idx="27011">1</cx:pt>
          <cx:pt idx="27012">1</cx:pt>
          <cx:pt idx="27013">1</cx:pt>
          <cx:pt idx="27014">1</cx:pt>
          <cx:pt idx="27015">1</cx:pt>
          <cx:pt idx="27016">1</cx:pt>
          <cx:pt idx="27017">1</cx:pt>
          <cx:pt idx="27018">1</cx:pt>
          <cx:pt idx="27019">1</cx:pt>
          <cx:pt idx="27020">1</cx:pt>
          <cx:pt idx="27021">1</cx:pt>
          <cx:pt idx="27022">1</cx:pt>
          <cx:pt idx="27023">1</cx:pt>
          <cx:pt idx="27024">1</cx:pt>
          <cx:pt idx="27025">1</cx:pt>
          <cx:pt idx="27026">1</cx:pt>
          <cx:pt idx="27027">1</cx:pt>
          <cx:pt idx="27028">1</cx:pt>
          <cx:pt idx="27029">1</cx:pt>
          <cx:pt idx="27030">1</cx:pt>
          <cx:pt idx="27031">1</cx:pt>
          <cx:pt idx="27032">1</cx:pt>
          <cx:pt idx="27033">1</cx:pt>
          <cx:pt idx="27034">1</cx:pt>
          <cx:pt idx="27035">1</cx:pt>
          <cx:pt idx="27036">1</cx:pt>
          <cx:pt idx="27037">1</cx:pt>
          <cx:pt idx="27038">1</cx:pt>
          <cx:pt idx="27039">1</cx:pt>
          <cx:pt idx="27040">1</cx:pt>
          <cx:pt idx="27041">1</cx:pt>
          <cx:pt idx="27042">1</cx:pt>
          <cx:pt idx="27043">1</cx:pt>
          <cx:pt idx="27044">3</cx:pt>
          <cx:pt idx="27045">1</cx:pt>
          <cx:pt idx="27046">1</cx:pt>
          <cx:pt idx="27047">1</cx:pt>
          <cx:pt idx="27048">1</cx:pt>
          <cx:pt idx="27049">1</cx:pt>
          <cx:pt idx="27050">1</cx:pt>
          <cx:pt idx="27051">1</cx:pt>
          <cx:pt idx="27052">1</cx:pt>
          <cx:pt idx="27053">1</cx:pt>
          <cx:pt idx="27054">1</cx:pt>
          <cx:pt idx="27055">1</cx:pt>
          <cx:pt idx="27056">1</cx:pt>
          <cx:pt idx="27057">3</cx:pt>
          <cx:pt idx="27058">1</cx:pt>
          <cx:pt idx="27059">1</cx:pt>
          <cx:pt idx="27060">1</cx:pt>
          <cx:pt idx="27061">1</cx:pt>
          <cx:pt idx="27062">1</cx:pt>
          <cx:pt idx="27063">1</cx:pt>
          <cx:pt idx="27064">1</cx:pt>
          <cx:pt idx="27065">1</cx:pt>
          <cx:pt idx="27066">1</cx:pt>
          <cx:pt idx="27067">1</cx:pt>
          <cx:pt idx="27068">1</cx:pt>
          <cx:pt idx="27069">1</cx:pt>
          <cx:pt idx="27070">1</cx:pt>
          <cx:pt idx="27071">1</cx:pt>
          <cx:pt idx="27072">1</cx:pt>
          <cx:pt idx="27073">1</cx:pt>
          <cx:pt idx="27074">1</cx:pt>
          <cx:pt idx="27075">1</cx:pt>
          <cx:pt idx="27076">1</cx:pt>
          <cx:pt idx="27077">1</cx:pt>
          <cx:pt idx="27078">1</cx:pt>
          <cx:pt idx="27079">1</cx:pt>
          <cx:pt idx="27080">1</cx:pt>
          <cx:pt idx="27081">1</cx:pt>
          <cx:pt idx="27082">1</cx:pt>
          <cx:pt idx="27083">1</cx:pt>
          <cx:pt idx="27084">1</cx:pt>
          <cx:pt idx="27085">1</cx:pt>
          <cx:pt idx="27086">3</cx:pt>
          <cx:pt idx="27087">1</cx:pt>
          <cx:pt idx="27088">1</cx:pt>
          <cx:pt idx="27089">1</cx:pt>
          <cx:pt idx="27090">1</cx:pt>
          <cx:pt idx="27091">1</cx:pt>
          <cx:pt idx="27092">1</cx:pt>
          <cx:pt idx="27093">1</cx:pt>
          <cx:pt idx="27094">1</cx:pt>
          <cx:pt idx="27095">1</cx:pt>
          <cx:pt idx="27096">1</cx:pt>
          <cx:pt idx="27097">1</cx:pt>
          <cx:pt idx="27098">1</cx:pt>
          <cx:pt idx="27099">1</cx:pt>
          <cx:pt idx="27100">1</cx:pt>
          <cx:pt idx="27101">1</cx:pt>
          <cx:pt idx="27102">1</cx:pt>
          <cx:pt idx="27103">1</cx:pt>
          <cx:pt idx="27104">1</cx:pt>
          <cx:pt idx="27105">1</cx:pt>
          <cx:pt idx="27106">1</cx:pt>
          <cx:pt idx="27107">1</cx:pt>
          <cx:pt idx="27108">1</cx:pt>
          <cx:pt idx="27109">1</cx:pt>
          <cx:pt idx="27110">1</cx:pt>
          <cx:pt idx="27111">1</cx:pt>
          <cx:pt idx="27112">1</cx:pt>
          <cx:pt idx="27113">1</cx:pt>
          <cx:pt idx="27114">1</cx:pt>
          <cx:pt idx="27115">1</cx:pt>
          <cx:pt idx="27116">1</cx:pt>
          <cx:pt idx="27117">1</cx:pt>
          <cx:pt idx="27118">1</cx:pt>
          <cx:pt idx="27119">1</cx:pt>
          <cx:pt idx="27120">1</cx:pt>
          <cx:pt idx="27121">1</cx:pt>
          <cx:pt idx="27122">1</cx:pt>
          <cx:pt idx="27123">1</cx:pt>
          <cx:pt idx="27124">1</cx:pt>
          <cx:pt idx="27125">1</cx:pt>
          <cx:pt idx="27126">1</cx:pt>
          <cx:pt idx="27127">1</cx:pt>
          <cx:pt idx="27128">1</cx:pt>
          <cx:pt idx="27129">1</cx:pt>
          <cx:pt idx="27130">1</cx:pt>
          <cx:pt idx="27131">1</cx:pt>
          <cx:pt idx="27132">1</cx:pt>
          <cx:pt idx="27133">1</cx:pt>
          <cx:pt idx="27134">1</cx:pt>
          <cx:pt idx="27135">1</cx:pt>
          <cx:pt idx="27136">1</cx:pt>
          <cx:pt idx="27137">1</cx:pt>
          <cx:pt idx="27138">3</cx:pt>
          <cx:pt idx="27139">1</cx:pt>
          <cx:pt idx="27140">1</cx:pt>
          <cx:pt idx="27141">1</cx:pt>
          <cx:pt idx="27142">1</cx:pt>
          <cx:pt idx="27143">1</cx:pt>
          <cx:pt idx="27144">1</cx:pt>
          <cx:pt idx="27145">1</cx:pt>
          <cx:pt idx="27146">1</cx:pt>
          <cx:pt idx="27147">1</cx:pt>
          <cx:pt idx="27148">1</cx:pt>
          <cx:pt idx="27149">1</cx:pt>
          <cx:pt idx="27150">1</cx:pt>
          <cx:pt idx="27151">1</cx:pt>
          <cx:pt idx="27152">1</cx:pt>
          <cx:pt idx="27153">1</cx:pt>
          <cx:pt idx="27154">1</cx:pt>
          <cx:pt idx="27155">1</cx:pt>
          <cx:pt idx="27156">1</cx:pt>
          <cx:pt idx="27157">1</cx:pt>
          <cx:pt idx="27158">1</cx:pt>
          <cx:pt idx="27159">1</cx:pt>
          <cx:pt idx="27160">1</cx:pt>
          <cx:pt idx="27161">1</cx:pt>
          <cx:pt idx="27162">1</cx:pt>
          <cx:pt idx="27163">1</cx:pt>
          <cx:pt idx="27164">1</cx:pt>
          <cx:pt idx="27165">1</cx:pt>
          <cx:pt idx="27166">1</cx:pt>
          <cx:pt idx="27167">1</cx:pt>
          <cx:pt idx="27168">3</cx:pt>
          <cx:pt idx="27169">1</cx:pt>
          <cx:pt idx="27170">1</cx:pt>
          <cx:pt idx="27171">1</cx:pt>
          <cx:pt idx="27172">1</cx:pt>
          <cx:pt idx="27173">1</cx:pt>
          <cx:pt idx="27174">1</cx:pt>
          <cx:pt idx="27175">1</cx:pt>
          <cx:pt idx="27176">1</cx:pt>
          <cx:pt idx="27177">1</cx:pt>
          <cx:pt idx="27178">1</cx:pt>
          <cx:pt idx="27179">1</cx:pt>
          <cx:pt idx="27180">1</cx:pt>
          <cx:pt idx="27181">1</cx:pt>
          <cx:pt idx="27182">1</cx:pt>
          <cx:pt idx="27183">1</cx:pt>
          <cx:pt idx="27184">1</cx:pt>
          <cx:pt idx="27185">1</cx:pt>
          <cx:pt idx="27186">1</cx:pt>
          <cx:pt idx="27187">1</cx:pt>
          <cx:pt idx="27188">1</cx:pt>
          <cx:pt idx="27189">1</cx:pt>
          <cx:pt idx="27190">1</cx:pt>
          <cx:pt idx="27191">1</cx:pt>
          <cx:pt idx="27192">1</cx:pt>
          <cx:pt idx="27193">1</cx:pt>
          <cx:pt idx="27194">1</cx:pt>
          <cx:pt idx="27195">1</cx:pt>
          <cx:pt idx="27196">1</cx:pt>
          <cx:pt idx="27197">1</cx:pt>
          <cx:pt idx="27198">1</cx:pt>
          <cx:pt idx="27199">1</cx:pt>
          <cx:pt idx="27200">1</cx:pt>
          <cx:pt idx="27201">1</cx:pt>
          <cx:pt idx="27202">1</cx:pt>
          <cx:pt idx="27203">1</cx:pt>
          <cx:pt idx="27204">1</cx:pt>
          <cx:pt idx="27205">1</cx:pt>
          <cx:pt idx="27206">1</cx:pt>
          <cx:pt idx="27207">1</cx:pt>
          <cx:pt idx="27208">1</cx:pt>
          <cx:pt idx="27209">3</cx:pt>
          <cx:pt idx="27210">1</cx:pt>
          <cx:pt idx="27211">1</cx:pt>
          <cx:pt idx="27212">1</cx:pt>
          <cx:pt idx="27213">1</cx:pt>
          <cx:pt idx="27214">1</cx:pt>
          <cx:pt idx="27215">1</cx:pt>
          <cx:pt idx="27216">1</cx:pt>
          <cx:pt idx="27217">1</cx:pt>
          <cx:pt idx="27218">1</cx:pt>
          <cx:pt idx="27219">1</cx:pt>
          <cx:pt idx="27220">1</cx:pt>
          <cx:pt idx="27221">1</cx:pt>
          <cx:pt idx="27222">1</cx:pt>
          <cx:pt idx="27223">1</cx:pt>
          <cx:pt idx="27224">1</cx:pt>
          <cx:pt idx="27225">1</cx:pt>
          <cx:pt idx="27226">1</cx:pt>
          <cx:pt idx="27227">1</cx:pt>
          <cx:pt idx="27228">1</cx:pt>
          <cx:pt idx="27229">1</cx:pt>
          <cx:pt idx="27230">1</cx:pt>
          <cx:pt idx="27231">1</cx:pt>
          <cx:pt idx="27232">1</cx:pt>
          <cx:pt idx="27233">1</cx:pt>
          <cx:pt idx="27234">1</cx:pt>
          <cx:pt idx="27235">1</cx:pt>
          <cx:pt idx="27236">1</cx:pt>
          <cx:pt idx="27237">1</cx:pt>
          <cx:pt idx="27238">1</cx:pt>
          <cx:pt idx="27239">1</cx:pt>
          <cx:pt idx="27240">1</cx:pt>
          <cx:pt idx="27241">1</cx:pt>
          <cx:pt idx="27242">1</cx:pt>
          <cx:pt idx="27243">1</cx:pt>
          <cx:pt idx="27244">3</cx:pt>
          <cx:pt idx="27245">1</cx:pt>
          <cx:pt idx="27246">1</cx:pt>
          <cx:pt idx="27247">1</cx:pt>
          <cx:pt idx="27248">1</cx:pt>
          <cx:pt idx="27249">1</cx:pt>
          <cx:pt idx="27250">1</cx:pt>
          <cx:pt idx="27251">1</cx:pt>
          <cx:pt idx="27252">1</cx:pt>
          <cx:pt idx="27253">1</cx:pt>
          <cx:pt idx="27254">1</cx:pt>
          <cx:pt idx="27255">1</cx:pt>
          <cx:pt idx="27256">1</cx:pt>
          <cx:pt idx="27257">3</cx:pt>
          <cx:pt idx="27258">1</cx:pt>
          <cx:pt idx="27259">1</cx:pt>
          <cx:pt idx="27260">1</cx:pt>
          <cx:pt idx="27261">1</cx:pt>
          <cx:pt idx="27262">1</cx:pt>
          <cx:pt idx="27263">1</cx:pt>
          <cx:pt idx="27264">1</cx:pt>
          <cx:pt idx="27265">1</cx:pt>
          <cx:pt idx="27266">1</cx:pt>
          <cx:pt idx="27267">1</cx:pt>
          <cx:pt idx="27268">1</cx:pt>
          <cx:pt idx="27269">1</cx:pt>
          <cx:pt idx="27270">1</cx:pt>
          <cx:pt idx="27271">1</cx:pt>
          <cx:pt idx="27272">1</cx:pt>
          <cx:pt idx="27273">1</cx:pt>
          <cx:pt idx="27274">1</cx:pt>
          <cx:pt idx="27275">1</cx:pt>
          <cx:pt idx="27276">1</cx:pt>
          <cx:pt idx="27277">1</cx:pt>
          <cx:pt idx="27278">1</cx:pt>
          <cx:pt idx="27279">1</cx:pt>
          <cx:pt idx="27280">1</cx:pt>
          <cx:pt idx="27281">1</cx:pt>
          <cx:pt idx="27282">1</cx:pt>
          <cx:pt idx="27283">1</cx:pt>
          <cx:pt idx="27284">1</cx:pt>
          <cx:pt idx="27285">1</cx:pt>
          <cx:pt idx="27286">1</cx:pt>
          <cx:pt idx="27287">1</cx:pt>
          <cx:pt idx="27288">1</cx:pt>
          <cx:pt idx="27289">1</cx:pt>
          <cx:pt idx="27290">1</cx:pt>
          <cx:pt idx="27291">1</cx:pt>
          <cx:pt idx="27292">1</cx:pt>
          <cx:pt idx="27293">3</cx:pt>
          <cx:pt idx="27294">1</cx:pt>
          <cx:pt idx="27295">1</cx:pt>
          <cx:pt idx="27296">1</cx:pt>
          <cx:pt idx="27297">1</cx:pt>
          <cx:pt idx="27298">1</cx:pt>
          <cx:pt idx="27299">1</cx:pt>
          <cx:pt idx="27300">1</cx:pt>
          <cx:pt idx="27301">1</cx:pt>
          <cx:pt idx="27302">1</cx:pt>
          <cx:pt idx="27303">1</cx:pt>
          <cx:pt idx="27304">1</cx:pt>
          <cx:pt idx="27305">1</cx:pt>
          <cx:pt idx="27306">1</cx:pt>
          <cx:pt idx="27307">1</cx:pt>
          <cx:pt idx="27308">1</cx:pt>
          <cx:pt idx="27309">1</cx:pt>
          <cx:pt idx="27310">1</cx:pt>
          <cx:pt idx="27311">1</cx:pt>
          <cx:pt idx="27312">1</cx:pt>
          <cx:pt idx="27313">1</cx:pt>
          <cx:pt idx="27314">1</cx:pt>
          <cx:pt idx="27315">1</cx:pt>
          <cx:pt idx="27316">1</cx:pt>
          <cx:pt idx="27317">1</cx:pt>
          <cx:pt idx="27318">1</cx:pt>
          <cx:pt idx="27319">1</cx:pt>
          <cx:pt idx="27320">1</cx:pt>
          <cx:pt idx="27321">1</cx:pt>
          <cx:pt idx="27322">1</cx:pt>
          <cx:pt idx="27323">1</cx:pt>
          <cx:pt idx="27324">1</cx:pt>
          <cx:pt idx="27325">1</cx:pt>
          <cx:pt idx="27326">1</cx:pt>
          <cx:pt idx="27327">1</cx:pt>
          <cx:pt idx="27328">1</cx:pt>
          <cx:pt idx="27329">1</cx:pt>
          <cx:pt idx="27330">1</cx:pt>
          <cx:pt idx="27331">1</cx:pt>
          <cx:pt idx="27332">1</cx:pt>
          <cx:pt idx="27333">1</cx:pt>
          <cx:pt idx="27334">1</cx:pt>
          <cx:pt idx="27335">1</cx:pt>
          <cx:pt idx="27336">1</cx:pt>
          <cx:pt idx="27337">1</cx:pt>
          <cx:pt idx="27338">1</cx:pt>
          <cx:pt idx="27339">1</cx:pt>
          <cx:pt idx="27340">1</cx:pt>
          <cx:pt idx="27341">1</cx:pt>
          <cx:pt idx="27342">1</cx:pt>
          <cx:pt idx="27343">1</cx:pt>
          <cx:pt idx="27344">1</cx:pt>
          <cx:pt idx="27345">1</cx:pt>
          <cx:pt idx="27346">3</cx:pt>
          <cx:pt idx="27347">1</cx:pt>
          <cx:pt idx="27348">1</cx:pt>
          <cx:pt idx="27349">1</cx:pt>
          <cx:pt idx="27350">1</cx:pt>
          <cx:pt idx="27351">1</cx:pt>
          <cx:pt idx="27352">1</cx:pt>
          <cx:pt idx="27353">1</cx:pt>
          <cx:pt idx="27354">1</cx:pt>
          <cx:pt idx="27355">1</cx:pt>
          <cx:pt idx="27356">1</cx:pt>
          <cx:pt idx="27357">1</cx:pt>
          <cx:pt idx="27358">1</cx:pt>
          <cx:pt idx="27359">1</cx:pt>
          <cx:pt idx="27360">1</cx:pt>
          <cx:pt idx="27361">1</cx:pt>
          <cx:pt idx="27362">1</cx:pt>
          <cx:pt idx="27363">1</cx:pt>
          <cx:pt idx="27364">1</cx:pt>
          <cx:pt idx="27365">1</cx:pt>
          <cx:pt idx="27366">1</cx:pt>
          <cx:pt idx="27367">1</cx:pt>
          <cx:pt idx="27368">1</cx:pt>
          <cx:pt idx="27369">1</cx:pt>
          <cx:pt idx="27370">1</cx:pt>
          <cx:pt idx="27371">1</cx:pt>
          <cx:pt idx="27372">1</cx:pt>
          <cx:pt idx="27373">1</cx:pt>
          <cx:pt idx="27374">1</cx:pt>
          <cx:pt idx="27375">1</cx:pt>
          <cx:pt idx="27376">1</cx:pt>
          <cx:pt idx="27377">1</cx:pt>
          <cx:pt idx="27378">1</cx:pt>
          <cx:pt idx="27379">1</cx:pt>
          <cx:pt idx="27380">1</cx:pt>
          <cx:pt idx="27381">1</cx:pt>
          <cx:pt idx="27382">1</cx:pt>
          <cx:pt idx="27383">1</cx:pt>
          <cx:pt idx="27384">1</cx:pt>
          <cx:pt idx="27385">1</cx:pt>
          <cx:pt idx="27386">1</cx:pt>
          <cx:pt idx="27387">1</cx:pt>
          <cx:pt idx="27388">1</cx:pt>
          <cx:pt idx="27389">1</cx:pt>
          <cx:pt idx="27390">1</cx:pt>
          <cx:pt idx="27391">1</cx:pt>
          <cx:pt idx="27392">1</cx:pt>
          <cx:pt idx="27393">1</cx:pt>
          <cx:pt idx="27394">1</cx:pt>
          <cx:pt idx="27395">1</cx:pt>
          <cx:pt idx="27396">1</cx:pt>
          <cx:pt idx="27397">1</cx:pt>
          <cx:pt idx="27398">1</cx:pt>
          <cx:pt idx="27399">1</cx:pt>
          <cx:pt idx="27400">1</cx:pt>
          <cx:pt idx="27401">1</cx:pt>
          <cx:pt idx="27402">1</cx:pt>
          <cx:pt idx="27403">1</cx:pt>
          <cx:pt idx="27404">1</cx:pt>
          <cx:pt idx="27405">1</cx:pt>
          <cx:pt idx="27406">1</cx:pt>
          <cx:pt idx="27407">1</cx:pt>
          <cx:pt idx="27408">1</cx:pt>
          <cx:pt idx="27409">1</cx:pt>
          <cx:pt idx="27410">1</cx:pt>
          <cx:pt idx="27411">1</cx:pt>
          <cx:pt idx="27412">1</cx:pt>
          <cx:pt idx="27413">1</cx:pt>
          <cx:pt idx="27414">1</cx:pt>
          <cx:pt idx="27415">1</cx:pt>
          <cx:pt idx="27416">1</cx:pt>
          <cx:pt idx="27417">1</cx:pt>
          <cx:pt idx="27418">1</cx:pt>
          <cx:pt idx="27419">1</cx:pt>
          <cx:pt idx="27420">1</cx:pt>
          <cx:pt idx="27421">1</cx:pt>
          <cx:pt idx="27422">1</cx:pt>
          <cx:pt idx="27423">1</cx:pt>
          <cx:pt idx="27424">1</cx:pt>
          <cx:pt idx="27425">1</cx:pt>
          <cx:pt idx="27426">1</cx:pt>
          <cx:pt idx="27427">1</cx:pt>
          <cx:pt idx="27428">1</cx:pt>
          <cx:pt idx="27429">1</cx:pt>
          <cx:pt idx="27430">1</cx:pt>
          <cx:pt idx="27431">1</cx:pt>
          <cx:pt idx="27432">1</cx:pt>
          <cx:pt idx="27433">1</cx:pt>
          <cx:pt idx="27434">1</cx:pt>
          <cx:pt idx="27435">1</cx:pt>
          <cx:pt idx="27436">1</cx:pt>
          <cx:pt idx="27437">1</cx:pt>
          <cx:pt idx="27438">1</cx:pt>
          <cx:pt idx="27439">1</cx:pt>
          <cx:pt idx="27440">1</cx:pt>
          <cx:pt idx="27441">1</cx:pt>
          <cx:pt idx="27442">1</cx:pt>
          <cx:pt idx="27443">1</cx:pt>
          <cx:pt idx="27444">1</cx:pt>
          <cx:pt idx="27445">1</cx:pt>
          <cx:pt idx="27446">1</cx:pt>
          <cx:pt idx="27447">1</cx:pt>
          <cx:pt idx="27448">1</cx:pt>
          <cx:pt idx="27449">1</cx:pt>
          <cx:pt idx="27450">1</cx:pt>
          <cx:pt idx="27451">1</cx:pt>
          <cx:pt idx="27452">1</cx:pt>
          <cx:pt idx="27453">1</cx:pt>
          <cx:pt idx="27454">1</cx:pt>
          <cx:pt idx="27455">1</cx:pt>
          <cx:pt idx="27456">1</cx:pt>
          <cx:pt idx="27457">1</cx:pt>
          <cx:pt idx="27458">1</cx:pt>
          <cx:pt idx="27459">1</cx:pt>
          <cx:pt idx="27460">1</cx:pt>
          <cx:pt idx="27461">1</cx:pt>
          <cx:pt idx="27462">1</cx:pt>
          <cx:pt idx="27463">1</cx:pt>
          <cx:pt idx="27464">1</cx:pt>
          <cx:pt idx="27465">1</cx:pt>
          <cx:pt idx="27466">1</cx:pt>
          <cx:pt idx="27467">1</cx:pt>
          <cx:pt idx="27468">1</cx:pt>
          <cx:pt idx="27469">1</cx:pt>
          <cx:pt idx="27470">1</cx:pt>
          <cx:pt idx="27471">1</cx:pt>
          <cx:pt idx="27472">1</cx:pt>
          <cx:pt idx="27473">1</cx:pt>
          <cx:pt idx="27474">1</cx:pt>
          <cx:pt idx="27475">3</cx:pt>
          <cx:pt idx="27476">1</cx:pt>
          <cx:pt idx="27477">3</cx:pt>
          <cx:pt idx="27478">1</cx:pt>
          <cx:pt idx="27479">1</cx:pt>
          <cx:pt idx="27480">3</cx:pt>
          <cx:pt idx="27481">1</cx:pt>
          <cx:pt idx="27482">1</cx:pt>
          <cx:pt idx="27483">1</cx:pt>
          <cx:pt idx="27484">1</cx:pt>
          <cx:pt idx="27485">1</cx:pt>
          <cx:pt idx="27486">1</cx:pt>
          <cx:pt idx="27487">1</cx:pt>
          <cx:pt idx="27488">1</cx:pt>
          <cx:pt idx="27489">1</cx:pt>
          <cx:pt idx="27490">1</cx:pt>
          <cx:pt idx="27491">1</cx:pt>
          <cx:pt idx="27492">1</cx:pt>
          <cx:pt idx="27493">1</cx:pt>
          <cx:pt idx="27494">1</cx:pt>
          <cx:pt idx="27495">1</cx:pt>
          <cx:pt idx="27496">1</cx:pt>
          <cx:pt idx="27497">1</cx:pt>
          <cx:pt idx="27498">1</cx:pt>
          <cx:pt idx="27499">1</cx:pt>
          <cx:pt idx="27500">1</cx:pt>
          <cx:pt idx="27501">1</cx:pt>
          <cx:pt idx="27502">1</cx:pt>
          <cx:pt idx="27503">1</cx:pt>
          <cx:pt idx="27504">1</cx:pt>
          <cx:pt idx="27505">1</cx:pt>
          <cx:pt idx="27506">1</cx:pt>
          <cx:pt idx="27507">1</cx:pt>
          <cx:pt idx="27508">1</cx:pt>
          <cx:pt idx="27509">1</cx:pt>
          <cx:pt idx="27510">1</cx:pt>
          <cx:pt idx="27511">1</cx:pt>
          <cx:pt idx="27512">1</cx:pt>
          <cx:pt idx="27513">1</cx:pt>
          <cx:pt idx="27514">1</cx:pt>
          <cx:pt idx="27515">3</cx:pt>
          <cx:pt idx="27516">1</cx:pt>
          <cx:pt idx="27517">1</cx:pt>
          <cx:pt idx="27518">1</cx:pt>
          <cx:pt idx="27519">1</cx:pt>
          <cx:pt idx="27520">1</cx:pt>
          <cx:pt idx="27521">1</cx:pt>
          <cx:pt idx="27522">1</cx:pt>
          <cx:pt idx="27523">1</cx:pt>
          <cx:pt idx="27524">1</cx:pt>
          <cx:pt idx="27525">1</cx:pt>
          <cx:pt idx="27526">1</cx:pt>
          <cx:pt idx="27527">1</cx:pt>
          <cx:pt idx="27528">1</cx:pt>
          <cx:pt idx="27529">1</cx:pt>
          <cx:pt idx="27530">1</cx:pt>
          <cx:pt idx="27531">1</cx:pt>
          <cx:pt idx="27532">1</cx:pt>
          <cx:pt idx="27533">1</cx:pt>
          <cx:pt idx="27534">1</cx:pt>
          <cx:pt idx="27535">1</cx:pt>
          <cx:pt idx="27536">1</cx:pt>
          <cx:pt idx="27537">1</cx:pt>
          <cx:pt idx="27538">1</cx:pt>
          <cx:pt idx="27539">1</cx:pt>
          <cx:pt idx="27540">1</cx:pt>
          <cx:pt idx="27541">1</cx:pt>
          <cx:pt idx="27542">1</cx:pt>
          <cx:pt idx="27543">1</cx:pt>
          <cx:pt idx="27544">1</cx:pt>
          <cx:pt idx="27545">1</cx:pt>
          <cx:pt idx="27546">1</cx:pt>
          <cx:pt idx="27547">1</cx:pt>
          <cx:pt idx="27548">1</cx:pt>
          <cx:pt idx="27549">1</cx:pt>
          <cx:pt idx="27550">1</cx:pt>
          <cx:pt idx="27551">1</cx:pt>
          <cx:pt idx="27552">1</cx:pt>
          <cx:pt idx="27553">1</cx:pt>
          <cx:pt idx="27554">1</cx:pt>
          <cx:pt idx="27555">1</cx:pt>
          <cx:pt idx="27556">1</cx:pt>
          <cx:pt idx="27557">1</cx:pt>
          <cx:pt idx="27558">1</cx:pt>
          <cx:pt idx="27559">1</cx:pt>
          <cx:pt idx="27560">1</cx:pt>
          <cx:pt idx="27561">1</cx:pt>
          <cx:pt idx="27562">1</cx:pt>
          <cx:pt idx="27563">1</cx:pt>
          <cx:pt idx="27564">1</cx:pt>
          <cx:pt idx="27565">1</cx:pt>
          <cx:pt idx="27566">1</cx:pt>
          <cx:pt idx="27567">1</cx:pt>
          <cx:pt idx="27568">1</cx:pt>
          <cx:pt idx="27569">1</cx:pt>
          <cx:pt idx="27570">1</cx:pt>
          <cx:pt idx="27571">1</cx:pt>
          <cx:pt idx="27572">1</cx:pt>
          <cx:pt idx="27573">1</cx:pt>
          <cx:pt idx="27574">1</cx:pt>
          <cx:pt idx="27575">1</cx:pt>
          <cx:pt idx="27576">1</cx:pt>
          <cx:pt idx="27577">1</cx:pt>
          <cx:pt idx="27578">1</cx:pt>
          <cx:pt idx="27579">1</cx:pt>
          <cx:pt idx="27580">1</cx:pt>
          <cx:pt idx="27581">1</cx:pt>
          <cx:pt idx="27582">1</cx:pt>
          <cx:pt idx="27583">1</cx:pt>
          <cx:pt idx="27584">1</cx:pt>
          <cx:pt idx="27585">1</cx:pt>
          <cx:pt idx="27586">1</cx:pt>
          <cx:pt idx="27587">1</cx:pt>
          <cx:pt idx="27588">1</cx:pt>
          <cx:pt idx="27589">1</cx:pt>
          <cx:pt idx="27590">1</cx:pt>
          <cx:pt idx="27591">1</cx:pt>
          <cx:pt idx="27592">1</cx:pt>
          <cx:pt idx="27593">1</cx:pt>
          <cx:pt idx="27594">1</cx:pt>
          <cx:pt idx="27595">1</cx:pt>
          <cx:pt idx="27596">1</cx:pt>
          <cx:pt idx="27597">1</cx:pt>
          <cx:pt idx="27598">1</cx:pt>
          <cx:pt idx="27599">3</cx:pt>
          <cx:pt idx="27600">1</cx:pt>
          <cx:pt idx="27601">1</cx:pt>
          <cx:pt idx="27602">1</cx:pt>
          <cx:pt idx="27603">1</cx:pt>
          <cx:pt idx="27604">1</cx:pt>
          <cx:pt idx="27605">1</cx:pt>
          <cx:pt idx="27606">1</cx:pt>
          <cx:pt idx="27607">1</cx:pt>
          <cx:pt idx="27608">1</cx:pt>
          <cx:pt idx="27609">1</cx:pt>
          <cx:pt idx="27610">1</cx:pt>
          <cx:pt idx="27611">1</cx:pt>
          <cx:pt idx="27612">1</cx:pt>
          <cx:pt idx="27613">1</cx:pt>
          <cx:pt idx="27614">1</cx:pt>
          <cx:pt idx="27615">1</cx:pt>
          <cx:pt idx="27616">1</cx:pt>
          <cx:pt idx="27617">1</cx:pt>
          <cx:pt idx="27618">3</cx:pt>
          <cx:pt idx="27619">1</cx:pt>
          <cx:pt idx="27620">1</cx:pt>
          <cx:pt idx="27621">3</cx:pt>
          <cx:pt idx="27622">1</cx:pt>
          <cx:pt idx="27623">1</cx:pt>
          <cx:pt idx="27624">1</cx:pt>
          <cx:pt idx="27625">1</cx:pt>
          <cx:pt idx="27626">1</cx:pt>
          <cx:pt idx="27627">1</cx:pt>
          <cx:pt idx="27628">1</cx:pt>
          <cx:pt idx="27629">1</cx:pt>
          <cx:pt idx="27630">1</cx:pt>
          <cx:pt idx="27631">1</cx:pt>
          <cx:pt idx="27632">1</cx:pt>
          <cx:pt idx="27633">1</cx:pt>
          <cx:pt idx="27634">1</cx:pt>
          <cx:pt idx="27635">1</cx:pt>
          <cx:pt idx="27636">1</cx:pt>
          <cx:pt idx="27637">1</cx:pt>
          <cx:pt idx="27638">1</cx:pt>
          <cx:pt idx="27639">1</cx:pt>
          <cx:pt idx="27640">1</cx:pt>
          <cx:pt idx="27641">1</cx:pt>
          <cx:pt idx="27642">1</cx:pt>
          <cx:pt idx="27643">1</cx:pt>
          <cx:pt idx="27644">1</cx:pt>
          <cx:pt idx="27645">1</cx:pt>
          <cx:pt idx="27646">1</cx:pt>
          <cx:pt idx="27647">1</cx:pt>
          <cx:pt idx="27648">1</cx:pt>
          <cx:pt idx="27649">1</cx:pt>
          <cx:pt idx="27650">1</cx:pt>
          <cx:pt idx="27651">1</cx:pt>
          <cx:pt idx="27652">1</cx:pt>
          <cx:pt idx="27653">1</cx:pt>
          <cx:pt idx="27654">1</cx:pt>
          <cx:pt idx="27655">1</cx:pt>
          <cx:pt idx="27656">1</cx:pt>
          <cx:pt idx="27657">1</cx:pt>
          <cx:pt idx="27658">1</cx:pt>
          <cx:pt idx="27659">1</cx:pt>
          <cx:pt idx="27660">1</cx:pt>
          <cx:pt idx="27661">1</cx:pt>
          <cx:pt idx="27662">1</cx:pt>
          <cx:pt idx="27663">1</cx:pt>
          <cx:pt idx="27664">1</cx:pt>
          <cx:pt idx="27665">1</cx:pt>
          <cx:pt idx="27666">1</cx:pt>
          <cx:pt idx="27667">1</cx:pt>
          <cx:pt idx="27668">1</cx:pt>
          <cx:pt idx="27669">1</cx:pt>
          <cx:pt idx="27670">3</cx:pt>
          <cx:pt idx="27671">1</cx:pt>
          <cx:pt idx="27672">1</cx:pt>
          <cx:pt idx="27673">1</cx:pt>
          <cx:pt idx="27674">1</cx:pt>
          <cx:pt idx="27675">1</cx:pt>
          <cx:pt idx="27676">1</cx:pt>
          <cx:pt idx="27677">1</cx:pt>
          <cx:pt idx="27678">1</cx:pt>
          <cx:pt idx="27679">1</cx:pt>
          <cx:pt idx="27680">1</cx:pt>
          <cx:pt idx="27681">1</cx:pt>
          <cx:pt idx="27682">1</cx:pt>
          <cx:pt idx="27683">1</cx:pt>
          <cx:pt idx="27684">1</cx:pt>
          <cx:pt idx="27685">1</cx:pt>
          <cx:pt idx="27686">1</cx:pt>
          <cx:pt idx="27687">1</cx:pt>
          <cx:pt idx="27688">1</cx:pt>
          <cx:pt idx="27689">1</cx:pt>
          <cx:pt idx="27690">1</cx:pt>
          <cx:pt idx="27691">1</cx:pt>
          <cx:pt idx="27692">1</cx:pt>
          <cx:pt idx="27693">1</cx:pt>
          <cx:pt idx="27694">1</cx:pt>
          <cx:pt idx="27695">1</cx:pt>
          <cx:pt idx="27696">1</cx:pt>
          <cx:pt idx="27697">1</cx:pt>
          <cx:pt idx="27698">1</cx:pt>
          <cx:pt idx="27699">1</cx:pt>
          <cx:pt idx="27700">1</cx:pt>
          <cx:pt idx="27701">1</cx:pt>
          <cx:pt idx="27702">1</cx:pt>
          <cx:pt idx="27703">1</cx:pt>
          <cx:pt idx="27704">1</cx:pt>
          <cx:pt idx="27705">1</cx:pt>
          <cx:pt idx="27706">1</cx:pt>
          <cx:pt idx="27707">1</cx:pt>
          <cx:pt idx="27708">1</cx:pt>
          <cx:pt idx="27709">1</cx:pt>
          <cx:pt idx="27710">1</cx:pt>
          <cx:pt idx="27711">1</cx:pt>
          <cx:pt idx="27712">1</cx:pt>
          <cx:pt idx="27713">1</cx:pt>
          <cx:pt idx="27714">1</cx:pt>
          <cx:pt idx="27715">1</cx:pt>
          <cx:pt idx="27716">1</cx:pt>
          <cx:pt idx="27717">3</cx:pt>
          <cx:pt idx="27718">1</cx:pt>
          <cx:pt idx="27719">1</cx:pt>
          <cx:pt idx="27720">1</cx:pt>
          <cx:pt idx="27721">1</cx:pt>
          <cx:pt idx="27722">3</cx:pt>
          <cx:pt idx="27723">1</cx:pt>
          <cx:pt idx="27724">1</cx:pt>
          <cx:pt idx="27725">1</cx:pt>
          <cx:pt idx="27726">1</cx:pt>
          <cx:pt idx="27727">1</cx:pt>
          <cx:pt idx="27728">1</cx:pt>
          <cx:pt idx="27729">1</cx:pt>
          <cx:pt idx="27730">1</cx:pt>
          <cx:pt idx="27731">1</cx:pt>
          <cx:pt idx="27732">1</cx:pt>
          <cx:pt idx="27733">1</cx:pt>
          <cx:pt idx="27734">1</cx:pt>
          <cx:pt idx="27735">1</cx:pt>
          <cx:pt idx="27736">1</cx:pt>
          <cx:pt idx="27737">1</cx:pt>
          <cx:pt idx="27738">1</cx:pt>
          <cx:pt idx="27739">1</cx:pt>
          <cx:pt idx="27740">1</cx:pt>
          <cx:pt idx="27741">1</cx:pt>
          <cx:pt idx="27742">1</cx:pt>
          <cx:pt idx="27743">1</cx:pt>
          <cx:pt idx="27744">1</cx:pt>
          <cx:pt idx="27745">1</cx:pt>
          <cx:pt idx="27746">1</cx:pt>
          <cx:pt idx="27747">1</cx:pt>
          <cx:pt idx="27748">1</cx:pt>
          <cx:pt idx="27749">1</cx:pt>
          <cx:pt idx="27750">1</cx:pt>
          <cx:pt idx="27751">1</cx:pt>
          <cx:pt idx="27752">1</cx:pt>
          <cx:pt idx="27753">1</cx:pt>
          <cx:pt idx="27754">1</cx:pt>
          <cx:pt idx="27755">1</cx:pt>
          <cx:pt idx="27756">1</cx:pt>
          <cx:pt idx="27757">1</cx:pt>
          <cx:pt idx="27758">1</cx:pt>
          <cx:pt idx="27759">1</cx:pt>
          <cx:pt idx="27760">1</cx:pt>
          <cx:pt idx="27761">1</cx:pt>
          <cx:pt idx="27762">1</cx:pt>
          <cx:pt idx="27763">1</cx:pt>
          <cx:pt idx="27764">1</cx:pt>
          <cx:pt idx="27765">1</cx:pt>
          <cx:pt idx="27766">1</cx:pt>
          <cx:pt idx="27767">1</cx:pt>
          <cx:pt idx="27768">1</cx:pt>
          <cx:pt idx="27769">1</cx:pt>
          <cx:pt idx="27770">1</cx:pt>
          <cx:pt idx="27771">1</cx:pt>
          <cx:pt idx="27772">1</cx:pt>
          <cx:pt idx="27773">1</cx:pt>
          <cx:pt idx="27774">1</cx:pt>
          <cx:pt idx="27775">1</cx:pt>
          <cx:pt idx="27776">1</cx:pt>
          <cx:pt idx="27777">1</cx:pt>
          <cx:pt idx="27778">1</cx:pt>
          <cx:pt idx="27779">1</cx:pt>
          <cx:pt idx="27780">1</cx:pt>
          <cx:pt idx="27781">1</cx:pt>
          <cx:pt idx="27782">3</cx:pt>
          <cx:pt idx="27783">1</cx:pt>
          <cx:pt idx="27784">1</cx:pt>
          <cx:pt idx="27785">1</cx:pt>
          <cx:pt idx="27786">1</cx:pt>
          <cx:pt idx="27787">1</cx:pt>
          <cx:pt idx="27788">1</cx:pt>
          <cx:pt idx="27789">1</cx:pt>
          <cx:pt idx="27790">1</cx:pt>
          <cx:pt idx="27791">1</cx:pt>
          <cx:pt idx="27792">1</cx:pt>
          <cx:pt idx="27793">1</cx:pt>
          <cx:pt idx="27794">1</cx:pt>
          <cx:pt idx="27795">1</cx:pt>
          <cx:pt idx="27796">1</cx:pt>
          <cx:pt idx="27797">1</cx:pt>
          <cx:pt idx="27798">1</cx:pt>
          <cx:pt idx="27799">1</cx:pt>
          <cx:pt idx="27800">1</cx:pt>
          <cx:pt idx="27801">1</cx:pt>
          <cx:pt idx="27802">1</cx:pt>
          <cx:pt idx="27803">1</cx:pt>
          <cx:pt idx="27804">1</cx:pt>
          <cx:pt idx="27805">1</cx:pt>
          <cx:pt idx="27806">1</cx:pt>
          <cx:pt idx="27807">1</cx:pt>
          <cx:pt idx="27808">1</cx:pt>
          <cx:pt idx="27809">1</cx:pt>
          <cx:pt idx="27810">1</cx:pt>
          <cx:pt idx="27811">1</cx:pt>
          <cx:pt idx="27812">1</cx:pt>
          <cx:pt idx="27813">1</cx:pt>
          <cx:pt idx="27814">1</cx:pt>
          <cx:pt idx="27815">1</cx:pt>
          <cx:pt idx="27816">1</cx:pt>
          <cx:pt idx="27817">1</cx:pt>
          <cx:pt idx="27818">1</cx:pt>
          <cx:pt idx="27819">1</cx:pt>
          <cx:pt idx="27820">1</cx:pt>
          <cx:pt idx="27821">1</cx:pt>
          <cx:pt idx="27822">1</cx:pt>
          <cx:pt idx="27823">1</cx:pt>
          <cx:pt idx="27824">1</cx:pt>
          <cx:pt idx="27825">1</cx:pt>
          <cx:pt idx="27826">1</cx:pt>
          <cx:pt idx="27827">1</cx:pt>
          <cx:pt idx="27828">1</cx:pt>
          <cx:pt idx="27829">1</cx:pt>
          <cx:pt idx="27830">1</cx:pt>
          <cx:pt idx="27831">1</cx:pt>
          <cx:pt idx="27832">1</cx:pt>
          <cx:pt idx="27833">1</cx:pt>
          <cx:pt idx="27834">1</cx:pt>
          <cx:pt idx="27835">1</cx:pt>
          <cx:pt idx="27836">1</cx:pt>
          <cx:pt idx="27837">1</cx:pt>
          <cx:pt idx="27838">1</cx:pt>
          <cx:pt idx="27839">1</cx:pt>
          <cx:pt idx="27840">1</cx:pt>
          <cx:pt idx="27841">1</cx:pt>
          <cx:pt idx="27842">1</cx:pt>
          <cx:pt idx="27843">1</cx:pt>
          <cx:pt idx="27844">1</cx:pt>
          <cx:pt idx="27845">1</cx:pt>
          <cx:pt idx="27846">1</cx:pt>
          <cx:pt idx="27847">1</cx:pt>
          <cx:pt idx="27848">1</cx:pt>
          <cx:pt idx="27849">1</cx:pt>
          <cx:pt idx="27850">1</cx:pt>
          <cx:pt idx="27851">1</cx:pt>
          <cx:pt idx="27852">1</cx:pt>
          <cx:pt idx="27853">1</cx:pt>
          <cx:pt idx="27854">1</cx:pt>
          <cx:pt idx="27855">1</cx:pt>
          <cx:pt idx="27856">1</cx:pt>
          <cx:pt idx="27857">1</cx:pt>
          <cx:pt idx="27858">1</cx:pt>
          <cx:pt idx="27859">1</cx:pt>
          <cx:pt idx="27860">3</cx:pt>
          <cx:pt idx="27861">1</cx:pt>
          <cx:pt idx="27862">1</cx:pt>
          <cx:pt idx="27863">1</cx:pt>
          <cx:pt idx="27864">1</cx:pt>
          <cx:pt idx="27865">1</cx:pt>
          <cx:pt idx="27866">1</cx:pt>
          <cx:pt idx="27867">1</cx:pt>
          <cx:pt idx="27868">1</cx:pt>
          <cx:pt idx="27869">1</cx:pt>
          <cx:pt idx="27870">1</cx:pt>
          <cx:pt idx="27871">1</cx:pt>
          <cx:pt idx="27872">1</cx:pt>
          <cx:pt idx="27873">1</cx:pt>
          <cx:pt idx="27874">1</cx:pt>
          <cx:pt idx="27875">1</cx:pt>
          <cx:pt idx="27876">1</cx:pt>
          <cx:pt idx="27877">1</cx:pt>
          <cx:pt idx="27878">1</cx:pt>
          <cx:pt idx="27879">1</cx:pt>
          <cx:pt idx="27880">1</cx:pt>
          <cx:pt idx="27881">1</cx:pt>
          <cx:pt idx="27882">3</cx:pt>
          <cx:pt idx="27883">1</cx:pt>
          <cx:pt idx="27884">1</cx:pt>
          <cx:pt idx="27885">1</cx:pt>
          <cx:pt idx="27886">1</cx:pt>
          <cx:pt idx="27887">1</cx:pt>
          <cx:pt idx="27888">1</cx:pt>
          <cx:pt idx="27889">1</cx:pt>
          <cx:pt idx="27890">1</cx:pt>
          <cx:pt idx="27891">1</cx:pt>
          <cx:pt idx="27892">1</cx:pt>
          <cx:pt idx="27893">1</cx:pt>
          <cx:pt idx="27894">3</cx:pt>
          <cx:pt idx="27895">1</cx:pt>
          <cx:pt idx="27896">1</cx:pt>
          <cx:pt idx="27897">1</cx:pt>
          <cx:pt idx="27898">1</cx:pt>
          <cx:pt idx="27899">1</cx:pt>
          <cx:pt idx="27900">1</cx:pt>
          <cx:pt idx="27901">1</cx:pt>
          <cx:pt idx="27902">1</cx:pt>
          <cx:pt idx="27903">1</cx:pt>
          <cx:pt idx="27904">1</cx:pt>
          <cx:pt idx="27905">1</cx:pt>
          <cx:pt idx="27906">1</cx:pt>
          <cx:pt idx="27907">1</cx:pt>
          <cx:pt idx="27908">1</cx:pt>
          <cx:pt idx="27909">1</cx:pt>
          <cx:pt idx="27910">1</cx:pt>
          <cx:pt idx="27911">3</cx:pt>
          <cx:pt idx="27912">1</cx:pt>
          <cx:pt idx="27913">1</cx:pt>
          <cx:pt idx="27914">1</cx:pt>
          <cx:pt idx="27915">1</cx:pt>
          <cx:pt idx="27916">1</cx:pt>
          <cx:pt idx="27917">1</cx:pt>
          <cx:pt idx="27918">1</cx:pt>
          <cx:pt idx="27919">1</cx:pt>
          <cx:pt idx="27920">1</cx:pt>
          <cx:pt idx="27921">1</cx:pt>
          <cx:pt idx="27922">1</cx:pt>
          <cx:pt idx="27923">1</cx:pt>
          <cx:pt idx="27924">1</cx:pt>
          <cx:pt idx="27925">1</cx:pt>
          <cx:pt idx="27926">1</cx:pt>
          <cx:pt idx="27927">1</cx:pt>
          <cx:pt idx="27928">1</cx:pt>
          <cx:pt idx="27929">1</cx:pt>
          <cx:pt idx="27930">1</cx:pt>
          <cx:pt idx="27931">1</cx:pt>
          <cx:pt idx="27932">1</cx:pt>
          <cx:pt idx="27933">1</cx:pt>
          <cx:pt idx="27934">1</cx:pt>
          <cx:pt idx="27935">1</cx:pt>
          <cx:pt idx="27936">1</cx:pt>
          <cx:pt idx="27937">1</cx:pt>
          <cx:pt idx="27938">1</cx:pt>
          <cx:pt idx="27939">1</cx:pt>
          <cx:pt idx="27940">1</cx:pt>
          <cx:pt idx="27941">1</cx:pt>
          <cx:pt idx="27942">1</cx:pt>
          <cx:pt idx="27943">1</cx:pt>
          <cx:pt idx="27944">1</cx:pt>
          <cx:pt idx="27945">1</cx:pt>
          <cx:pt idx="27946">1</cx:pt>
          <cx:pt idx="27947">1</cx:pt>
          <cx:pt idx="27948">1</cx:pt>
          <cx:pt idx="27949">1</cx:pt>
          <cx:pt idx="27950">1</cx:pt>
          <cx:pt idx="27951">1</cx:pt>
          <cx:pt idx="27952">1</cx:pt>
          <cx:pt idx="27953">1</cx:pt>
          <cx:pt idx="27954">1</cx:pt>
          <cx:pt idx="27955">1</cx:pt>
          <cx:pt idx="27956">1</cx:pt>
          <cx:pt idx="27957">1</cx:pt>
          <cx:pt idx="27958">1</cx:pt>
          <cx:pt idx="27959">1</cx:pt>
          <cx:pt idx="27960">1</cx:pt>
          <cx:pt idx="27961">1</cx:pt>
          <cx:pt idx="27962">1</cx:pt>
          <cx:pt idx="27963">1</cx:pt>
          <cx:pt idx="27964">1</cx:pt>
          <cx:pt idx="27965">1</cx:pt>
          <cx:pt idx="27966">1</cx:pt>
          <cx:pt idx="27967">1</cx:pt>
          <cx:pt idx="27968">1</cx:pt>
          <cx:pt idx="27969">1</cx:pt>
          <cx:pt idx="27970">1</cx:pt>
          <cx:pt idx="27971">1</cx:pt>
          <cx:pt idx="27972">3</cx:pt>
          <cx:pt idx="27973">1</cx:pt>
          <cx:pt idx="27974">1</cx:pt>
          <cx:pt idx="27975">1</cx:pt>
          <cx:pt idx="27976">1</cx:pt>
          <cx:pt idx="27977">1</cx:pt>
          <cx:pt idx="27978">1</cx:pt>
          <cx:pt idx="27979">1</cx:pt>
          <cx:pt idx="27980">1</cx:pt>
          <cx:pt idx="27981">1</cx:pt>
          <cx:pt idx="27982">1</cx:pt>
          <cx:pt idx="27983">1</cx:pt>
          <cx:pt idx="27984">1</cx:pt>
          <cx:pt idx="27985">1</cx:pt>
          <cx:pt idx="27986">1</cx:pt>
          <cx:pt idx="27987">1</cx:pt>
          <cx:pt idx="27988">1</cx:pt>
          <cx:pt idx="27989">1</cx:pt>
          <cx:pt idx="27990">1</cx:pt>
          <cx:pt idx="27991">1</cx:pt>
          <cx:pt idx="27992">1</cx:pt>
          <cx:pt idx="27993">1</cx:pt>
          <cx:pt idx="27994">1</cx:pt>
          <cx:pt idx="27995">1</cx:pt>
          <cx:pt idx="27996">1</cx:pt>
          <cx:pt idx="27997">1</cx:pt>
          <cx:pt idx="27998">1</cx:pt>
          <cx:pt idx="27999">1</cx:pt>
          <cx:pt idx="28000">1</cx:pt>
          <cx:pt idx="28001">1</cx:pt>
          <cx:pt idx="28002">1</cx:pt>
          <cx:pt idx="28003">1</cx:pt>
          <cx:pt idx="28004">1</cx:pt>
          <cx:pt idx="28005">1</cx:pt>
          <cx:pt idx="28006">3</cx:pt>
          <cx:pt idx="28007">1</cx:pt>
          <cx:pt idx="28008">1</cx:pt>
          <cx:pt idx="28009">1</cx:pt>
          <cx:pt idx="28010">1</cx:pt>
          <cx:pt idx="28011">1</cx:pt>
          <cx:pt idx="28012">1</cx:pt>
          <cx:pt idx="28013">1</cx:pt>
          <cx:pt idx="28014">1</cx:pt>
          <cx:pt idx="28015">1</cx:pt>
          <cx:pt idx="28016">1</cx:pt>
          <cx:pt idx="28017">1</cx:pt>
          <cx:pt idx="28018">1</cx:pt>
          <cx:pt idx="28019">1</cx:pt>
          <cx:pt idx="28020">1</cx:pt>
          <cx:pt idx="28021">1</cx:pt>
          <cx:pt idx="28022">1</cx:pt>
          <cx:pt idx="28023">1</cx:pt>
          <cx:pt idx="28024">1</cx:pt>
          <cx:pt idx="28025">1</cx:pt>
          <cx:pt idx="28026">1</cx:pt>
          <cx:pt idx="28027">1</cx:pt>
          <cx:pt idx="28028">1</cx:pt>
          <cx:pt idx="28029">1</cx:pt>
          <cx:pt idx="28030">1</cx:pt>
          <cx:pt idx="28031">1</cx:pt>
          <cx:pt idx="28032">1</cx:pt>
          <cx:pt idx="28033">1</cx:pt>
          <cx:pt idx="28034">1</cx:pt>
          <cx:pt idx="28035">1</cx:pt>
          <cx:pt idx="28036">1</cx:pt>
          <cx:pt idx="28037">1</cx:pt>
          <cx:pt idx="28038">1</cx:pt>
          <cx:pt idx="28039">1</cx:pt>
          <cx:pt idx="28040">1</cx:pt>
          <cx:pt idx="28041">1</cx:pt>
          <cx:pt idx="28042">1</cx:pt>
          <cx:pt idx="28043">1</cx:pt>
          <cx:pt idx="28044">1</cx:pt>
          <cx:pt idx="28045">1</cx:pt>
          <cx:pt idx="28046">1</cx:pt>
          <cx:pt idx="28047">1</cx:pt>
          <cx:pt idx="28048">1</cx:pt>
          <cx:pt idx="28049">1</cx:pt>
          <cx:pt idx="28050">1</cx:pt>
          <cx:pt idx="28051">1</cx:pt>
          <cx:pt idx="28052">1</cx:pt>
          <cx:pt idx="28053">1</cx:pt>
          <cx:pt idx="28054">1</cx:pt>
          <cx:pt idx="28055">1</cx:pt>
          <cx:pt idx="28056">1</cx:pt>
          <cx:pt idx="28057">1</cx:pt>
          <cx:pt idx="28058">1</cx:pt>
          <cx:pt idx="28059">1</cx:pt>
          <cx:pt idx="28060">1</cx:pt>
          <cx:pt idx="28061">1</cx:pt>
          <cx:pt idx="28062">1</cx:pt>
          <cx:pt idx="28063">1</cx:pt>
          <cx:pt idx="28064">1</cx:pt>
          <cx:pt idx="28065">1</cx:pt>
          <cx:pt idx="28066">1</cx:pt>
          <cx:pt idx="28067">1</cx:pt>
          <cx:pt idx="28068">1</cx:pt>
          <cx:pt idx="28069">1</cx:pt>
          <cx:pt idx="28070">1</cx:pt>
          <cx:pt idx="28071">1</cx:pt>
          <cx:pt idx="28072">1</cx:pt>
          <cx:pt idx="28073">1</cx:pt>
          <cx:pt idx="28074">1</cx:pt>
          <cx:pt idx="28075">1</cx:pt>
          <cx:pt idx="28076">1</cx:pt>
          <cx:pt idx="28077">1</cx:pt>
          <cx:pt idx="28078">1</cx:pt>
          <cx:pt idx="28079">1</cx:pt>
          <cx:pt idx="28080">1</cx:pt>
          <cx:pt idx="28081">1</cx:pt>
          <cx:pt idx="28082">1</cx:pt>
          <cx:pt idx="28083">1</cx:pt>
          <cx:pt idx="28084">1</cx:pt>
          <cx:pt idx="28085">1</cx:pt>
          <cx:pt idx="28086">1</cx:pt>
          <cx:pt idx="28087">1</cx:pt>
          <cx:pt idx="28088">1</cx:pt>
          <cx:pt idx="28089">1</cx:pt>
          <cx:pt idx="28090">1</cx:pt>
          <cx:pt idx="28091">1</cx:pt>
          <cx:pt idx="28092">1</cx:pt>
          <cx:pt idx="28093">1</cx:pt>
          <cx:pt idx="28094">1</cx:pt>
          <cx:pt idx="28095">1</cx:pt>
          <cx:pt idx="28096">1</cx:pt>
          <cx:pt idx="28097">1</cx:pt>
          <cx:pt idx="28098">1</cx:pt>
          <cx:pt idx="28099">1</cx:pt>
          <cx:pt idx="28100">1</cx:pt>
          <cx:pt idx="28101">1</cx:pt>
          <cx:pt idx="28102">1</cx:pt>
          <cx:pt idx="28103">1</cx:pt>
          <cx:pt idx="28104">1</cx:pt>
          <cx:pt idx="28105">1</cx:pt>
          <cx:pt idx="28106">1</cx:pt>
          <cx:pt idx="28107">1</cx:pt>
          <cx:pt idx="28108">1</cx:pt>
          <cx:pt idx="28109">1</cx:pt>
          <cx:pt idx="28110">1</cx:pt>
          <cx:pt idx="28111">1</cx:pt>
          <cx:pt idx="28112">1</cx:pt>
          <cx:pt idx="28113">1</cx:pt>
          <cx:pt idx="28114">1</cx:pt>
          <cx:pt idx="28115">1</cx:pt>
          <cx:pt idx="28116">3</cx:pt>
          <cx:pt idx="28117">1</cx:pt>
          <cx:pt idx="28118">1</cx:pt>
          <cx:pt idx="28119">1</cx:pt>
          <cx:pt idx="28120">1</cx:pt>
          <cx:pt idx="28121">1</cx:pt>
          <cx:pt idx="28122">1</cx:pt>
          <cx:pt idx="28123">1</cx:pt>
          <cx:pt idx="28124">1</cx:pt>
          <cx:pt idx="28125">1</cx:pt>
          <cx:pt idx="28126">1</cx:pt>
          <cx:pt idx="28127">1</cx:pt>
          <cx:pt idx="28128">1</cx:pt>
          <cx:pt idx="28129">1</cx:pt>
          <cx:pt idx="28130">1</cx:pt>
          <cx:pt idx="28131">1</cx:pt>
          <cx:pt idx="28132">1</cx:pt>
          <cx:pt idx="28133">1</cx:pt>
          <cx:pt idx="28134">1</cx:pt>
          <cx:pt idx="28135">1</cx:pt>
          <cx:pt idx="28136">1</cx:pt>
          <cx:pt idx="28137">1</cx:pt>
          <cx:pt idx="28138">1</cx:pt>
          <cx:pt idx="28139">1</cx:pt>
          <cx:pt idx="28140">1</cx:pt>
          <cx:pt idx="28141">1</cx:pt>
          <cx:pt idx="28142">1</cx:pt>
          <cx:pt idx="28143">1</cx:pt>
          <cx:pt idx="28144">1</cx:pt>
          <cx:pt idx="28145">1</cx:pt>
          <cx:pt idx="28146">1</cx:pt>
          <cx:pt idx="28147">1</cx:pt>
          <cx:pt idx="28148">1</cx:pt>
          <cx:pt idx="28149">1</cx:pt>
          <cx:pt idx="28150">1</cx:pt>
          <cx:pt idx="28151">1</cx:pt>
          <cx:pt idx="28152">1</cx:pt>
          <cx:pt idx="28153">1</cx:pt>
          <cx:pt idx="28154">1</cx:pt>
          <cx:pt idx="28155">1</cx:pt>
          <cx:pt idx="28156">1</cx:pt>
          <cx:pt idx="28157">3</cx:pt>
          <cx:pt idx="28158">1</cx:pt>
          <cx:pt idx="28159">1</cx:pt>
          <cx:pt idx="28160">1</cx:pt>
          <cx:pt idx="28161">1</cx:pt>
          <cx:pt idx="28162">1</cx:pt>
          <cx:pt idx="28163">1</cx:pt>
          <cx:pt idx="28164">1</cx:pt>
          <cx:pt idx="28165">1</cx:pt>
          <cx:pt idx="28166">1</cx:pt>
          <cx:pt idx="28167">1</cx:pt>
          <cx:pt idx="28168">1</cx:pt>
          <cx:pt idx="28169">1</cx:pt>
          <cx:pt idx="28170">1</cx:pt>
          <cx:pt idx="28171">1</cx:pt>
          <cx:pt idx="28172">1</cx:pt>
          <cx:pt idx="28173">3</cx:pt>
          <cx:pt idx="28174">1</cx:pt>
          <cx:pt idx="28175">1</cx:pt>
          <cx:pt idx="28176">1</cx:pt>
          <cx:pt idx="28177">1</cx:pt>
          <cx:pt idx="28178">1</cx:pt>
          <cx:pt idx="28179">1</cx:pt>
          <cx:pt idx="28180">1</cx:pt>
          <cx:pt idx="28181">1</cx:pt>
          <cx:pt idx="28182">1</cx:pt>
          <cx:pt idx="28183">1</cx:pt>
          <cx:pt idx="28184">1</cx:pt>
          <cx:pt idx="28185">1</cx:pt>
          <cx:pt idx="28186">1</cx:pt>
          <cx:pt idx="28187">1</cx:pt>
          <cx:pt idx="28188">1</cx:pt>
          <cx:pt idx="28189">1</cx:pt>
          <cx:pt idx="28190">1</cx:pt>
          <cx:pt idx="28191">1</cx:pt>
          <cx:pt idx="28192">1</cx:pt>
          <cx:pt idx="28193">1</cx:pt>
          <cx:pt idx="28194">1</cx:pt>
          <cx:pt idx="28195">1</cx:pt>
          <cx:pt idx="28196">1</cx:pt>
          <cx:pt idx="28197">1</cx:pt>
          <cx:pt idx="28198">1</cx:pt>
          <cx:pt idx="28199">1</cx:pt>
          <cx:pt idx="28200">1</cx:pt>
          <cx:pt idx="28201">1</cx:pt>
          <cx:pt idx="28202">1</cx:pt>
          <cx:pt idx="28203">1</cx:pt>
          <cx:pt idx="28204">1</cx:pt>
          <cx:pt idx="28205">1</cx:pt>
          <cx:pt idx="28206">1</cx:pt>
          <cx:pt idx="28207">1</cx:pt>
          <cx:pt idx="28208">1</cx:pt>
          <cx:pt idx="28209">1</cx:pt>
          <cx:pt idx="28210">1</cx:pt>
          <cx:pt idx="28211">1</cx:pt>
          <cx:pt idx="28212">1</cx:pt>
          <cx:pt idx="28213">1</cx:pt>
          <cx:pt idx="28214">1</cx:pt>
          <cx:pt idx="28215">1</cx:pt>
          <cx:pt idx="28216">1</cx:pt>
          <cx:pt idx="28217">3</cx:pt>
          <cx:pt idx="28218">1</cx:pt>
          <cx:pt idx="28219">1</cx:pt>
          <cx:pt idx="28220">1</cx:pt>
          <cx:pt idx="28221">1</cx:pt>
          <cx:pt idx="28222">1</cx:pt>
          <cx:pt idx="28223">1</cx:pt>
          <cx:pt idx="28224">1</cx:pt>
          <cx:pt idx="28225">1</cx:pt>
          <cx:pt idx="28226">1</cx:pt>
          <cx:pt idx="28227">1</cx:pt>
          <cx:pt idx="28228">1</cx:pt>
          <cx:pt idx="28229">1</cx:pt>
          <cx:pt idx="28230">1</cx:pt>
          <cx:pt idx="28231">1</cx:pt>
          <cx:pt idx="28232">1</cx:pt>
          <cx:pt idx="28233">1</cx:pt>
          <cx:pt idx="28234">3</cx:pt>
          <cx:pt idx="28235">1</cx:pt>
          <cx:pt idx="28236">1</cx:pt>
          <cx:pt idx="28237">1</cx:pt>
          <cx:pt idx="28238">1</cx:pt>
          <cx:pt idx="28239">1</cx:pt>
          <cx:pt idx="28240">1</cx:pt>
          <cx:pt idx="28241">1</cx:pt>
          <cx:pt idx="28242">1</cx:pt>
          <cx:pt idx="28243">1</cx:pt>
          <cx:pt idx="28244">1</cx:pt>
          <cx:pt idx="28245">1</cx:pt>
          <cx:pt idx="28246">1</cx:pt>
          <cx:pt idx="28247">1</cx:pt>
          <cx:pt idx="28248">1</cx:pt>
          <cx:pt idx="28249">3</cx:pt>
          <cx:pt idx="28250">1</cx:pt>
          <cx:pt idx="28251">1</cx:pt>
          <cx:pt idx="28252">1</cx:pt>
          <cx:pt idx="28253">1</cx:pt>
          <cx:pt idx="28254">1</cx:pt>
          <cx:pt idx="28255">1</cx:pt>
          <cx:pt idx="28256">1</cx:pt>
          <cx:pt idx="28257">1</cx:pt>
          <cx:pt idx="28258">1</cx:pt>
          <cx:pt idx="28259">1</cx:pt>
          <cx:pt idx="28260">1</cx:pt>
          <cx:pt idx="28261">1</cx:pt>
          <cx:pt idx="28262">1</cx:pt>
          <cx:pt idx="28263">1</cx:pt>
          <cx:pt idx="28264">1</cx:pt>
          <cx:pt idx="28265">1</cx:pt>
          <cx:pt idx="28266">1</cx:pt>
          <cx:pt idx="28267">1</cx:pt>
          <cx:pt idx="28268">1</cx:pt>
          <cx:pt idx="28269">1</cx:pt>
          <cx:pt idx="28270">1</cx:pt>
          <cx:pt idx="28271">1</cx:pt>
          <cx:pt idx="28272">1</cx:pt>
          <cx:pt idx="28273">1</cx:pt>
          <cx:pt idx="28274">1</cx:pt>
          <cx:pt idx="28275">1</cx:pt>
          <cx:pt idx="28276">1</cx:pt>
          <cx:pt idx="28277">1</cx:pt>
          <cx:pt idx="28278">1</cx:pt>
          <cx:pt idx="28279">1</cx:pt>
          <cx:pt idx="28280">1</cx:pt>
          <cx:pt idx="28281">1</cx:pt>
          <cx:pt idx="28282">1</cx:pt>
          <cx:pt idx="28283">1</cx:pt>
          <cx:pt idx="28284">1</cx:pt>
          <cx:pt idx="28285">1</cx:pt>
          <cx:pt idx="28286">1</cx:pt>
          <cx:pt idx="28287">1</cx:pt>
          <cx:pt idx="28288">1</cx:pt>
          <cx:pt idx="28289">1</cx:pt>
          <cx:pt idx="28290">1</cx:pt>
          <cx:pt idx="28291">1</cx:pt>
          <cx:pt idx="28292">1</cx:pt>
          <cx:pt idx="28293">3</cx:pt>
          <cx:pt idx="28294">1</cx:pt>
          <cx:pt idx="28295">1</cx:pt>
          <cx:pt idx="28296">1</cx:pt>
          <cx:pt idx="28297">1</cx:pt>
          <cx:pt idx="28298">1</cx:pt>
          <cx:pt idx="28299">1</cx:pt>
          <cx:pt idx="28300">1</cx:pt>
          <cx:pt idx="28301">1</cx:pt>
          <cx:pt idx="28302">1</cx:pt>
          <cx:pt idx="28303">1</cx:pt>
          <cx:pt idx="28304">1</cx:pt>
          <cx:pt idx="28305">1</cx:pt>
          <cx:pt idx="28306">1</cx:pt>
          <cx:pt idx="28307">1</cx:pt>
          <cx:pt idx="28308">1</cx:pt>
          <cx:pt idx="28309">1</cx:pt>
          <cx:pt idx="28310">1</cx:pt>
          <cx:pt idx="28311">1</cx:pt>
          <cx:pt idx="28312">1</cx:pt>
          <cx:pt idx="28313">1</cx:pt>
          <cx:pt idx="28314">1</cx:pt>
          <cx:pt idx="28315">1</cx:pt>
          <cx:pt idx="28316">1</cx:pt>
          <cx:pt idx="28317">1</cx:pt>
          <cx:pt idx="28318">1</cx:pt>
          <cx:pt idx="28319">1</cx:pt>
          <cx:pt idx="28320">1</cx:pt>
          <cx:pt idx="28321">1</cx:pt>
          <cx:pt idx="28322">1</cx:pt>
          <cx:pt idx="28323">1</cx:pt>
          <cx:pt idx="28324">1</cx:pt>
          <cx:pt idx="28325">1</cx:pt>
          <cx:pt idx="28326">1</cx:pt>
          <cx:pt idx="28327">1</cx:pt>
          <cx:pt idx="28328">1</cx:pt>
          <cx:pt idx="28329">1</cx:pt>
          <cx:pt idx="28330">1</cx:pt>
          <cx:pt idx="28331">1</cx:pt>
          <cx:pt idx="28332">1</cx:pt>
          <cx:pt idx="28333">1</cx:pt>
          <cx:pt idx="28334">1</cx:pt>
          <cx:pt idx="28335">1</cx:pt>
          <cx:pt idx="28336">1</cx:pt>
          <cx:pt idx="28337">1</cx:pt>
          <cx:pt idx="28338">1</cx:pt>
          <cx:pt idx="28339">1</cx:pt>
          <cx:pt idx="28340">1</cx:pt>
          <cx:pt idx="28341">1</cx:pt>
          <cx:pt idx="28342">1</cx:pt>
          <cx:pt idx="28343">1</cx:pt>
          <cx:pt idx="28344">1</cx:pt>
          <cx:pt idx="28345">1</cx:pt>
          <cx:pt idx="28346">1</cx:pt>
          <cx:pt idx="28347">1</cx:pt>
          <cx:pt idx="28348">1</cx:pt>
          <cx:pt idx="28349">1</cx:pt>
          <cx:pt idx="28350">1</cx:pt>
          <cx:pt idx="28351">1</cx:pt>
          <cx:pt idx="28352">1</cx:pt>
          <cx:pt idx="28353">1</cx:pt>
          <cx:pt idx="28354">1</cx:pt>
          <cx:pt idx="28355">1</cx:pt>
          <cx:pt idx="28356">1</cx:pt>
          <cx:pt idx="28357">1</cx:pt>
          <cx:pt idx="28358">1</cx:pt>
          <cx:pt idx="28359">1</cx:pt>
          <cx:pt idx="28360">1</cx:pt>
          <cx:pt idx="28361">1</cx:pt>
          <cx:pt idx="28362">1</cx:pt>
          <cx:pt idx="28363">3</cx:pt>
          <cx:pt idx="28364">1</cx:pt>
          <cx:pt idx="28365">1</cx:pt>
          <cx:pt idx="28366">1</cx:pt>
          <cx:pt idx="28367">1</cx:pt>
          <cx:pt idx="28368">1</cx:pt>
          <cx:pt idx="28369">1</cx:pt>
          <cx:pt idx="28370">1</cx:pt>
          <cx:pt idx="28371">3</cx:pt>
          <cx:pt idx="28372">1</cx:pt>
          <cx:pt idx="28373">1</cx:pt>
          <cx:pt idx="28374">3</cx:pt>
          <cx:pt idx="28375">1</cx:pt>
          <cx:pt idx="28376">1</cx:pt>
          <cx:pt idx="28377">1</cx:pt>
          <cx:pt idx="28378">1</cx:pt>
          <cx:pt idx="28379">1</cx:pt>
          <cx:pt idx="28380">1</cx:pt>
          <cx:pt idx="28381">1</cx:pt>
          <cx:pt idx="28382">1</cx:pt>
          <cx:pt idx="28383">1</cx:pt>
          <cx:pt idx="28384">1</cx:pt>
          <cx:pt idx="28385">1</cx:pt>
          <cx:pt idx="28386">1</cx:pt>
          <cx:pt idx="28387">1</cx:pt>
          <cx:pt idx="28388">1</cx:pt>
          <cx:pt idx="28389">1</cx:pt>
          <cx:pt idx="28390">1</cx:pt>
          <cx:pt idx="28391">1</cx:pt>
          <cx:pt idx="28392">1</cx:pt>
          <cx:pt idx="28393">1</cx:pt>
          <cx:pt idx="28394">1</cx:pt>
          <cx:pt idx="28395">1</cx:pt>
          <cx:pt idx="28396">1</cx:pt>
          <cx:pt idx="28397">1</cx:pt>
          <cx:pt idx="28398">1</cx:pt>
          <cx:pt idx="28399">1</cx:pt>
          <cx:pt idx="28400">1</cx:pt>
          <cx:pt idx="28401">1</cx:pt>
          <cx:pt idx="28402">1</cx:pt>
          <cx:pt idx="28403">1</cx:pt>
          <cx:pt idx="28404">1</cx:pt>
          <cx:pt idx="28405">1</cx:pt>
          <cx:pt idx="28406">1</cx:pt>
          <cx:pt idx="28407">1</cx:pt>
          <cx:pt idx="28408">1</cx:pt>
          <cx:pt idx="28409">3</cx:pt>
          <cx:pt idx="28410">1</cx:pt>
          <cx:pt idx="28411">1</cx:pt>
          <cx:pt idx="28412">1</cx:pt>
          <cx:pt idx="28413">1</cx:pt>
          <cx:pt idx="28414">1</cx:pt>
          <cx:pt idx="28415">1</cx:pt>
          <cx:pt idx="28416">1</cx:pt>
          <cx:pt idx="28417">1</cx:pt>
          <cx:pt idx="28418">1</cx:pt>
          <cx:pt idx="28419">1</cx:pt>
          <cx:pt idx="28420">1</cx:pt>
          <cx:pt idx="28421">1</cx:pt>
          <cx:pt idx="28422">1</cx:pt>
          <cx:pt idx="28423">1</cx:pt>
          <cx:pt idx="28424">1</cx:pt>
          <cx:pt idx="28425">1</cx:pt>
          <cx:pt idx="28426">1</cx:pt>
          <cx:pt idx="28427">1</cx:pt>
          <cx:pt idx="28428">1</cx:pt>
          <cx:pt idx="28429">1</cx:pt>
          <cx:pt idx="28430">1</cx:pt>
          <cx:pt idx="28431">1</cx:pt>
          <cx:pt idx="28432">1</cx:pt>
          <cx:pt idx="28433">1</cx:pt>
          <cx:pt idx="28434">1</cx:pt>
          <cx:pt idx="28435">1</cx:pt>
          <cx:pt idx="28436">1</cx:pt>
          <cx:pt idx="28437">1</cx:pt>
          <cx:pt idx="28438">1</cx:pt>
          <cx:pt idx="28439">1</cx:pt>
          <cx:pt idx="28440">1</cx:pt>
          <cx:pt idx="28441">1</cx:pt>
          <cx:pt idx="28442">1</cx:pt>
          <cx:pt idx="28443">1</cx:pt>
          <cx:pt idx="28444">1</cx:pt>
          <cx:pt idx="28445">1</cx:pt>
          <cx:pt idx="28446">1</cx:pt>
          <cx:pt idx="28447">1</cx:pt>
          <cx:pt idx="28448">1</cx:pt>
          <cx:pt idx="28449">1</cx:pt>
          <cx:pt idx="28450">1</cx:pt>
          <cx:pt idx="28451">1</cx:pt>
          <cx:pt idx="28452">1</cx:pt>
          <cx:pt idx="28453">1</cx:pt>
          <cx:pt idx="28454">1</cx:pt>
          <cx:pt idx="28455">1</cx:pt>
          <cx:pt idx="28456">1</cx:pt>
          <cx:pt idx="28457">1</cx:pt>
          <cx:pt idx="28458">1</cx:pt>
          <cx:pt idx="28459">1</cx:pt>
          <cx:pt idx="28460">1</cx:pt>
          <cx:pt idx="28461">3</cx:pt>
          <cx:pt idx="28462">1</cx:pt>
          <cx:pt idx="28463">1</cx:pt>
          <cx:pt idx="28464">1</cx:pt>
          <cx:pt idx="28465">1</cx:pt>
          <cx:pt idx="28466">1</cx:pt>
          <cx:pt idx="28467">1</cx:pt>
          <cx:pt idx="28468">1</cx:pt>
          <cx:pt idx="28469">1</cx:pt>
          <cx:pt idx="28470">1</cx:pt>
          <cx:pt idx="28471">1</cx:pt>
          <cx:pt idx="28472">1</cx:pt>
          <cx:pt idx="28473">1</cx:pt>
          <cx:pt idx="28474">1</cx:pt>
          <cx:pt idx="28475">1</cx:pt>
          <cx:pt idx="28476">1</cx:pt>
          <cx:pt idx="28477">1</cx:pt>
          <cx:pt idx="28478">1</cx:pt>
          <cx:pt idx="28479">1</cx:pt>
          <cx:pt idx="28480">1</cx:pt>
          <cx:pt idx="28481">1</cx:pt>
          <cx:pt idx="28482">1</cx:pt>
          <cx:pt idx="28483">1</cx:pt>
          <cx:pt idx="28484">1</cx:pt>
          <cx:pt idx="28485">1</cx:pt>
          <cx:pt idx="28486">1</cx:pt>
          <cx:pt idx="28487">1</cx:pt>
          <cx:pt idx="28488">1</cx:pt>
          <cx:pt idx="28489">1</cx:pt>
          <cx:pt idx="28490">1</cx:pt>
          <cx:pt idx="28491">1</cx:pt>
          <cx:pt idx="28492">1</cx:pt>
          <cx:pt idx="28493">1</cx:pt>
          <cx:pt idx="28494">1</cx:pt>
          <cx:pt idx="28495">1</cx:pt>
          <cx:pt idx="28496">1</cx:pt>
          <cx:pt idx="28497">1</cx:pt>
          <cx:pt idx="28498">1</cx:pt>
          <cx:pt idx="28499">1</cx:pt>
          <cx:pt idx="28500">1</cx:pt>
          <cx:pt idx="28501">1</cx:pt>
          <cx:pt idx="28502">1</cx:pt>
          <cx:pt idx="28503">1</cx:pt>
          <cx:pt idx="28504">1</cx:pt>
          <cx:pt idx="28505">1</cx:pt>
          <cx:pt idx="28506">1</cx:pt>
          <cx:pt idx="28507">1</cx:pt>
          <cx:pt idx="28508">1</cx:pt>
          <cx:pt idx="28509">1</cx:pt>
          <cx:pt idx="28510">1</cx:pt>
          <cx:pt idx="28511">1</cx:pt>
          <cx:pt idx="28512">1</cx:pt>
          <cx:pt idx="28513">1</cx:pt>
          <cx:pt idx="28514">1</cx:pt>
          <cx:pt idx="28515">1</cx:pt>
          <cx:pt idx="28516">1</cx:pt>
          <cx:pt idx="28517">1</cx:pt>
          <cx:pt idx="28518">3</cx:pt>
          <cx:pt idx="28519">1</cx:pt>
          <cx:pt idx="28520">1</cx:pt>
          <cx:pt idx="28521">1</cx:pt>
          <cx:pt idx="28522">1</cx:pt>
          <cx:pt idx="28523">1</cx:pt>
          <cx:pt idx="28524">1</cx:pt>
          <cx:pt idx="28525">1</cx:pt>
          <cx:pt idx="28526">1</cx:pt>
          <cx:pt idx="28527">1</cx:pt>
          <cx:pt idx="28528">1</cx:pt>
          <cx:pt idx="28529">1</cx:pt>
          <cx:pt idx="28530">1</cx:pt>
          <cx:pt idx="28531">1</cx:pt>
          <cx:pt idx="28532">1</cx:pt>
          <cx:pt idx="28533">1</cx:pt>
          <cx:pt idx="28534">1</cx:pt>
          <cx:pt idx="28535">1</cx:pt>
          <cx:pt idx="28536">1</cx:pt>
          <cx:pt idx="28537">1</cx:pt>
          <cx:pt idx="28538">1</cx:pt>
          <cx:pt idx="28539">1</cx:pt>
          <cx:pt idx="28540">1</cx:pt>
          <cx:pt idx="28541">1</cx:pt>
          <cx:pt idx="28542">1</cx:pt>
          <cx:pt idx="28543">1</cx:pt>
          <cx:pt idx="28544">1</cx:pt>
          <cx:pt idx="28545">1</cx:pt>
          <cx:pt idx="28546">3</cx:pt>
          <cx:pt idx="28547">1</cx:pt>
          <cx:pt idx="28548">1</cx:pt>
          <cx:pt idx="28549">1</cx:pt>
          <cx:pt idx="28550">1</cx:pt>
          <cx:pt idx="28551">1</cx:pt>
          <cx:pt idx="28552">1</cx:pt>
          <cx:pt idx="28553">1</cx:pt>
          <cx:pt idx="28554">1</cx:pt>
          <cx:pt idx="28555">1</cx:pt>
          <cx:pt idx="28556">1</cx:pt>
          <cx:pt idx="28557">1</cx:pt>
          <cx:pt idx="28558">1</cx:pt>
          <cx:pt idx="28559">1</cx:pt>
          <cx:pt idx="28560">1</cx:pt>
          <cx:pt idx="28561">1</cx:pt>
          <cx:pt idx="28562">1</cx:pt>
          <cx:pt idx="28563">3</cx:pt>
          <cx:pt idx="28564">1</cx:pt>
          <cx:pt idx="28565">1</cx:pt>
          <cx:pt idx="28566">1</cx:pt>
          <cx:pt idx="28567">1</cx:pt>
          <cx:pt idx="28568">1</cx:pt>
          <cx:pt idx="28569">1</cx:pt>
          <cx:pt idx="28570">1</cx:pt>
          <cx:pt idx="28571">1</cx:pt>
          <cx:pt idx="28572">1</cx:pt>
          <cx:pt idx="28573">1</cx:pt>
          <cx:pt idx="28574">1</cx:pt>
          <cx:pt idx="28575">1</cx:pt>
          <cx:pt idx="28576">1</cx:pt>
          <cx:pt idx="28577">1</cx:pt>
          <cx:pt idx="28578">1</cx:pt>
          <cx:pt idx="28579">1</cx:pt>
          <cx:pt idx="28580">1</cx:pt>
          <cx:pt idx="28581">3</cx:pt>
          <cx:pt idx="28582">1</cx:pt>
          <cx:pt idx="28583">1</cx:pt>
          <cx:pt idx="28584">1</cx:pt>
          <cx:pt idx="28585">1</cx:pt>
          <cx:pt idx="28586">1</cx:pt>
          <cx:pt idx="28587">1</cx:pt>
          <cx:pt idx="28588">1</cx:pt>
          <cx:pt idx="28589">1</cx:pt>
          <cx:pt idx="28590">1</cx:pt>
          <cx:pt idx="28591">1</cx:pt>
          <cx:pt idx="28592">1</cx:pt>
          <cx:pt idx="28593">1</cx:pt>
          <cx:pt idx="28594">1</cx:pt>
          <cx:pt idx="28595">1</cx:pt>
          <cx:pt idx="28596">1</cx:pt>
          <cx:pt idx="28597">1</cx:pt>
          <cx:pt idx="28598">1</cx:pt>
          <cx:pt idx="28599">1</cx:pt>
          <cx:pt idx="28600">1</cx:pt>
          <cx:pt idx="28601">1</cx:pt>
          <cx:pt idx="28602">1</cx:pt>
          <cx:pt idx="28603">1</cx:pt>
          <cx:pt idx="28604">1</cx:pt>
          <cx:pt idx="28605">1</cx:pt>
          <cx:pt idx="28606">3</cx:pt>
          <cx:pt idx="28607">1</cx:pt>
          <cx:pt idx="28608">1</cx:pt>
          <cx:pt idx="28609">1</cx:pt>
          <cx:pt idx="28610">1</cx:pt>
          <cx:pt idx="28611">1</cx:pt>
          <cx:pt idx="28612">1</cx:pt>
          <cx:pt idx="28613">1</cx:pt>
          <cx:pt idx="28614">1</cx:pt>
          <cx:pt idx="28615">1</cx:pt>
          <cx:pt idx="28616">1</cx:pt>
          <cx:pt idx="28617">1</cx:pt>
          <cx:pt idx="28618">1</cx:pt>
          <cx:pt idx="28619">1</cx:pt>
          <cx:pt idx="28620">1</cx:pt>
          <cx:pt idx="28621">1</cx:pt>
          <cx:pt idx="28622">1</cx:pt>
          <cx:pt idx="28623">1</cx:pt>
          <cx:pt idx="28624">1</cx:pt>
          <cx:pt idx="28625">1</cx:pt>
          <cx:pt idx="28626">1</cx:pt>
          <cx:pt idx="28627">1</cx:pt>
          <cx:pt idx="28628">1</cx:pt>
          <cx:pt idx="28629">1</cx:pt>
          <cx:pt idx="28630">1</cx:pt>
          <cx:pt idx="28631">1</cx:pt>
          <cx:pt idx="28632">1</cx:pt>
          <cx:pt idx="28633">1</cx:pt>
          <cx:pt idx="28634">1</cx:pt>
          <cx:pt idx="28635">1</cx:pt>
          <cx:pt idx="28636">1</cx:pt>
          <cx:pt idx="28637">1</cx:pt>
          <cx:pt idx="28638">1</cx:pt>
          <cx:pt idx="28639">1</cx:pt>
          <cx:pt idx="28640">1</cx:pt>
          <cx:pt idx="28641">1</cx:pt>
          <cx:pt idx="28642">1</cx:pt>
          <cx:pt idx="28643">1</cx:pt>
          <cx:pt idx="28644">1</cx:pt>
          <cx:pt idx="28645">1</cx:pt>
          <cx:pt idx="28646">1</cx:pt>
          <cx:pt idx="28647">1</cx:pt>
          <cx:pt idx="28648">1</cx:pt>
          <cx:pt idx="28649">1</cx:pt>
          <cx:pt idx="28650">1</cx:pt>
          <cx:pt idx="28651">1</cx:pt>
          <cx:pt idx="28652">1</cx:pt>
          <cx:pt idx="28653">1</cx:pt>
          <cx:pt idx="28654">1</cx:pt>
          <cx:pt idx="28655">1</cx:pt>
          <cx:pt idx="28656">1</cx:pt>
          <cx:pt idx="28657">1</cx:pt>
          <cx:pt idx="28658">1</cx:pt>
          <cx:pt idx="28659">1</cx:pt>
          <cx:pt idx="28660">1</cx:pt>
          <cx:pt idx="28661">1</cx:pt>
          <cx:pt idx="28662">1</cx:pt>
          <cx:pt idx="28663">1</cx:pt>
          <cx:pt idx="28664">3</cx:pt>
          <cx:pt idx="28665">1</cx:pt>
          <cx:pt idx="28666">1</cx:pt>
          <cx:pt idx="28667">1</cx:pt>
          <cx:pt idx="28668">1</cx:pt>
          <cx:pt idx="28669">3</cx:pt>
          <cx:pt idx="28670">1</cx:pt>
          <cx:pt idx="28671">1</cx:pt>
          <cx:pt idx="28672">1</cx:pt>
          <cx:pt idx="28673">1</cx:pt>
          <cx:pt idx="28674">1</cx:pt>
          <cx:pt idx="28675">1</cx:pt>
          <cx:pt idx="28676">1</cx:pt>
          <cx:pt idx="28677">1</cx:pt>
          <cx:pt idx="28678">1</cx:pt>
          <cx:pt idx="28679">1</cx:pt>
          <cx:pt idx="28680">1</cx:pt>
          <cx:pt idx="28681">1</cx:pt>
          <cx:pt idx="28682">1</cx:pt>
          <cx:pt idx="28683">1</cx:pt>
          <cx:pt idx="28684">1</cx:pt>
          <cx:pt idx="28685">1</cx:pt>
          <cx:pt idx="28686">1</cx:pt>
          <cx:pt idx="28687">1</cx:pt>
          <cx:pt idx="28688">1</cx:pt>
          <cx:pt idx="28689">1</cx:pt>
          <cx:pt idx="28690">1</cx:pt>
          <cx:pt idx="28691">1</cx:pt>
          <cx:pt idx="28692">1</cx:pt>
          <cx:pt idx="28693">1</cx:pt>
          <cx:pt idx="28694">1</cx:pt>
          <cx:pt idx="28695">1</cx:pt>
          <cx:pt idx="28696">1</cx:pt>
          <cx:pt idx="28697">1</cx:pt>
          <cx:pt idx="28698">1</cx:pt>
          <cx:pt idx="28699">1</cx:pt>
          <cx:pt idx="28700">1</cx:pt>
          <cx:pt idx="28701">1</cx:pt>
          <cx:pt idx="28702">1</cx:pt>
          <cx:pt idx="28703">1</cx:pt>
          <cx:pt idx="28704">1</cx:pt>
          <cx:pt idx="28705">1</cx:pt>
          <cx:pt idx="28706">1</cx:pt>
          <cx:pt idx="28707">1</cx:pt>
          <cx:pt idx="28708">1</cx:pt>
          <cx:pt idx="28709">1</cx:pt>
          <cx:pt idx="28710">1</cx:pt>
          <cx:pt idx="28711">1</cx:pt>
          <cx:pt idx="28712">1</cx:pt>
          <cx:pt idx="28713">1</cx:pt>
          <cx:pt idx="28714">1</cx:pt>
          <cx:pt idx="28715">1</cx:pt>
          <cx:pt idx="28716">1</cx:pt>
          <cx:pt idx="28717">1</cx:pt>
          <cx:pt idx="28718">1</cx:pt>
          <cx:pt idx="28719">1</cx:pt>
          <cx:pt idx="28720">1</cx:pt>
          <cx:pt idx="28721">1</cx:pt>
          <cx:pt idx="28722">1</cx:pt>
          <cx:pt idx="28723">1</cx:pt>
          <cx:pt idx="28724">1</cx:pt>
          <cx:pt idx="28725">1</cx:pt>
          <cx:pt idx="28726">1</cx:pt>
          <cx:pt idx="28727">1</cx:pt>
          <cx:pt idx="28728">1</cx:pt>
          <cx:pt idx="28729">1</cx:pt>
          <cx:pt idx="28730">1</cx:pt>
          <cx:pt idx="28731">1</cx:pt>
          <cx:pt idx="28732">1</cx:pt>
          <cx:pt idx="28733">1</cx:pt>
          <cx:pt idx="28734">1</cx:pt>
          <cx:pt idx="28735">1</cx:pt>
          <cx:pt idx="28736">1</cx:pt>
          <cx:pt idx="28737">1</cx:pt>
          <cx:pt idx="28738">1</cx:pt>
          <cx:pt idx="28739">1</cx:pt>
          <cx:pt idx="28740">1</cx:pt>
          <cx:pt idx="28741">1</cx:pt>
          <cx:pt idx="28742">3</cx:pt>
          <cx:pt idx="28743">1</cx:pt>
          <cx:pt idx="28744">1</cx:pt>
          <cx:pt idx="28745">1</cx:pt>
          <cx:pt idx="28746">1</cx:pt>
          <cx:pt idx="28747">1</cx:pt>
          <cx:pt idx="28748">1</cx:pt>
          <cx:pt idx="28749">1</cx:pt>
          <cx:pt idx="28750">1</cx:pt>
          <cx:pt idx="28751">1</cx:pt>
          <cx:pt idx="28752">3</cx:pt>
          <cx:pt idx="28753">1</cx:pt>
          <cx:pt idx="28754">1</cx:pt>
          <cx:pt idx="28755">1</cx:pt>
          <cx:pt idx="28756">1</cx:pt>
          <cx:pt idx="28757">1</cx:pt>
          <cx:pt idx="28758">1</cx:pt>
          <cx:pt idx="28759">1</cx:pt>
          <cx:pt idx="28760">1</cx:pt>
          <cx:pt idx="28761">1</cx:pt>
          <cx:pt idx="28762">1</cx:pt>
          <cx:pt idx="28763">1</cx:pt>
          <cx:pt idx="28764">1</cx:pt>
          <cx:pt idx="28765">1</cx:pt>
          <cx:pt idx="28766">1</cx:pt>
          <cx:pt idx="28767">1</cx:pt>
          <cx:pt idx="28768">1</cx:pt>
          <cx:pt idx="28769">1</cx:pt>
          <cx:pt idx="28770">1</cx:pt>
          <cx:pt idx="28771">3</cx:pt>
          <cx:pt idx="28772">1</cx:pt>
          <cx:pt idx="28773">1</cx:pt>
          <cx:pt idx="28774">1</cx:pt>
          <cx:pt idx="28775">1</cx:pt>
          <cx:pt idx="28776">1</cx:pt>
          <cx:pt idx="28777">3</cx:pt>
          <cx:pt idx="28778">1</cx:pt>
          <cx:pt idx="28779">1</cx:pt>
          <cx:pt idx="28780">1</cx:pt>
          <cx:pt idx="28781">1</cx:pt>
          <cx:pt idx="28782">1</cx:pt>
          <cx:pt idx="28783">1</cx:pt>
          <cx:pt idx="28784">1</cx:pt>
          <cx:pt idx="28785">1</cx:pt>
          <cx:pt idx="28786">1</cx:pt>
          <cx:pt idx="28787">3</cx:pt>
          <cx:pt idx="28788">1</cx:pt>
          <cx:pt idx="28789">1</cx:pt>
          <cx:pt idx="28790">1</cx:pt>
          <cx:pt idx="28791">1</cx:pt>
          <cx:pt idx="28792">1</cx:pt>
          <cx:pt idx="28793">1</cx:pt>
          <cx:pt idx="28794">1</cx:pt>
          <cx:pt idx="28795">1</cx:pt>
          <cx:pt idx="28796">1</cx:pt>
          <cx:pt idx="28797">1</cx:pt>
          <cx:pt idx="28798">1</cx:pt>
          <cx:pt idx="28799">1</cx:pt>
          <cx:pt idx="28800">1</cx:pt>
          <cx:pt idx="28801">1</cx:pt>
          <cx:pt idx="28802">1</cx:pt>
          <cx:pt idx="28803">1</cx:pt>
          <cx:pt idx="28804">1</cx:pt>
          <cx:pt idx="28805">1</cx:pt>
          <cx:pt idx="28806">1</cx:pt>
          <cx:pt idx="28807">1</cx:pt>
          <cx:pt idx="28808">1</cx:pt>
          <cx:pt idx="28809">1</cx:pt>
          <cx:pt idx="28810">3</cx:pt>
          <cx:pt idx="28811">1</cx:pt>
          <cx:pt idx="28812">1</cx:pt>
          <cx:pt idx="28813">1</cx:pt>
          <cx:pt idx="28814">1</cx:pt>
          <cx:pt idx="28815">1</cx:pt>
          <cx:pt idx="28816">1</cx:pt>
          <cx:pt idx="28817">3</cx:pt>
          <cx:pt idx="28818">1</cx:pt>
          <cx:pt idx="28819">1</cx:pt>
          <cx:pt idx="28820">1</cx:pt>
          <cx:pt idx="28821">1</cx:pt>
          <cx:pt idx="28822">3</cx:pt>
          <cx:pt idx="28823">1</cx:pt>
          <cx:pt idx="28824">1</cx:pt>
          <cx:pt idx="28825">1</cx:pt>
          <cx:pt idx="28826">1</cx:pt>
          <cx:pt idx="28827">1</cx:pt>
          <cx:pt idx="28828">1</cx:pt>
          <cx:pt idx="28829">1</cx:pt>
          <cx:pt idx="28830">1</cx:pt>
          <cx:pt idx="28831">1</cx:pt>
          <cx:pt idx="28832">1</cx:pt>
          <cx:pt idx="28833">1</cx:pt>
          <cx:pt idx="28834">1</cx:pt>
          <cx:pt idx="28835">1</cx:pt>
          <cx:pt idx="28836">1</cx:pt>
          <cx:pt idx="28837">1</cx:pt>
          <cx:pt idx="28838">1</cx:pt>
          <cx:pt idx="28839">1</cx:pt>
          <cx:pt idx="28840">1</cx:pt>
          <cx:pt idx="28841">1</cx:pt>
          <cx:pt idx="28842">1</cx:pt>
          <cx:pt idx="28843">1</cx:pt>
          <cx:pt idx="28844">1</cx:pt>
          <cx:pt idx="28845">1</cx:pt>
          <cx:pt idx="28846">1</cx:pt>
          <cx:pt idx="28847">1</cx:pt>
          <cx:pt idx="28848">1</cx:pt>
          <cx:pt idx="28849">1</cx:pt>
          <cx:pt idx="28850">1</cx:pt>
          <cx:pt idx="28851">1</cx:pt>
          <cx:pt idx="28852">1</cx:pt>
          <cx:pt idx="28853">1</cx:pt>
          <cx:pt idx="28854">1</cx:pt>
          <cx:pt idx="28855">1</cx:pt>
          <cx:pt idx="28856">1</cx:pt>
          <cx:pt idx="28857">1</cx:pt>
          <cx:pt idx="28858">1</cx:pt>
          <cx:pt idx="28859">1</cx:pt>
          <cx:pt idx="28860">1</cx:pt>
          <cx:pt idx="28861">3</cx:pt>
          <cx:pt idx="28862">1</cx:pt>
          <cx:pt idx="28863">1</cx:pt>
          <cx:pt idx="28864">1</cx:pt>
          <cx:pt idx="28865">1</cx:pt>
          <cx:pt idx="28866">1</cx:pt>
          <cx:pt idx="28867">1</cx:pt>
          <cx:pt idx="28868">1</cx:pt>
          <cx:pt idx="28869">1</cx:pt>
          <cx:pt idx="28870">1</cx:pt>
          <cx:pt idx="28871">1</cx:pt>
          <cx:pt idx="28872">1</cx:pt>
          <cx:pt idx="28873">1</cx:pt>
          <cx:pt idx="28874">1</cx:pt>
          <cx:pt idx="28875">1</cx:pt>
          <cx:pt idx="28876">1</cx:pt>
          <cx:pt idx="28877">1</cx:pt>
          <cx:pt idx="28878">1</cx:pt>
          <cx:pt idx="28879">1</cx:pt>
          <cx:pt idx="28880">1</cx:pt>
          <cx:pt idx="28881">1</cx:pt>
          <cx:pt idx="28882">1</cx:pt>
          <cx:pt idx="28883">1</cx:pt>
          <cx:pt idx="28884">1</cx:pt>
          <cx:pt idx="28885">1</cx:pt>
          <cx:pt idx="28886">1</cx:pt>
          <cx:pt idx="28887">1</cx:pt>
          <cx:pt idx="28888">1</cx:pt>
          <cx:pt idx="28889">3</cx:pt>
          <cx:pt idx="28890">1</cx:pt>
          <cx:pt idx="28891">1</cx:pt>
          <cx:pt idx="28892">1</cx:pt>
          <cx:pt idx="28893">1</cx:pt>
          <cx:pt idx="28894">1</cx:pt>
          <cx:pt idx="28895">1</cx:pt>
          <cx:pt idx="28896">1</cx:pt>
          <cx:pt idx="28897">1</cx:pt>
          <cx:pt idx="28898">1</cx:pt>
          <cx:pt idx="28899">1</cx:pt>
          <cx:pt idx="28900">1</cx:pt>
          <cx:pt idx="28901">1</cx:pt>
          <cx:pt idx="28902">1</cx:pt>
          <cx:pt idx="28903">1</cx:pt>
          <cx:pt idx="28904">1</cx:pt>
          <cx:pt idx="28905">1</cx:pt>
          <cx:pt idx="28906">1</cx:pt>
          <cx:pt idx="28907">1</cx:pt>
          <cx:pt idx="28908">1</cx:pt>
          <cx:pt idx="28909">1</cx:pt>
          <cx:pt idx="28910">1</cx:pt>
          <cx:pt idx="28911">1</cx:pt>
          <cx:pt idx="28912">1</cx:pt>
          <cx:pt idx="28913">3</cx:pt>
          <cx:pt idx="28914">1</cx:pt>
          <cx:pt idx="28915">1</cx:pt>
          <cx:pt idx="28916">1</cx:pt>
          <cx:pt idx="28917">1</cx:pt>
          <cx:pt idx="28918">1</cx:pt>
          <cx:pt idx="28919">1</cx:pt>
          <cx:pt idx="28920">1</cx:pt>
          <cx:pt idx="28921">1</cx:pt>
          <cx:pt idx="28922">1</cx:pt>
          <cx:pt idx="28923">1</cx:pt>
          <cx:pt idx="28924">1</cx:pt>
          <cx:pt idx="28925">1</cx:pt>
          <cx:pt idx="28926">1</cx:pt>
          <cx:pt idx="28927">1</cx:pt>
          <cx:pt idx="28928">1</cx:pt>
          <cx:pt idx="28929">1</cx:pt>
          <cx:pt idx="28930">1</cx:pt>
          <cx:pt idx="28931">1</cx:pt>
          <cx:pt idx="28932">1</cx:pt>
          <cx:pt idx="28933">3</cx:pt>
          <cx:pt idx="28934">1</cx:pt>
          <cx:pt idx="28935">1</cx:pt>
          <cx:pt idx="28936">1</cx:pt>
          <cx:pt idx="28937">1</cx:pt>
          <cx:pt idx="28938">1</cx:pt>
          <cx:pt idx="28939">1</cx:pt>
          <cx:pt idx="28940">1</cx:pt>
          <cx:pt idx="28941">1</cx:pt>
          <cx:pt idx="28942">1</cx:pt>
          <cx:pt idx="28943">1</cx:pt>
          <cx:pt idx="28944">1</cx:pt>
          <cx:pt idx="28945">1</cx:pt>
          <cx:pt idx="28946">1</cx:pt>
          <cx:pt idx="28947">1</cx:pt>
          <cx:pt idx="28948">1</cx:pt>
          <cx:pt idx="28949">1</cx:pt>
          <cx:pt idx="28950">1</cx:pt>
          <cx:pt idx="28951">1</cx:pt>
          <cx:pt idx="28952">1</cx:pt>
          <cx:pt idx="28953">1</cx:pt>
          <cx:pt idx="28954">1</cx:pt>
          <cx:pt idx="28955">1</cx:pt>
          <cx:pt idx="28956">1</cx:pt>
          <cx:pt idx="28957">1</cx:pt>
          <cx:pt idx="28958">1</cx:pt>
          <cx:pt idx="28959">3</cx:pt>
          <cx:pt idx="28960">1</cx:pt>
          <cx:pt idx="28961">1</cx:pt>
          <cx:pt idx="28962">1</cx:pt>
          <cx:pt idx="28963">1</cx:pt>
          <cx:pt idx="28964">1</cx:pt>
          <cx:pt idx="28965">1</cx:pt>
          <cx:pt idx="28966">1</cx:pt>
          <cx:pt idx="28967">1</cx:pt>
          <cx:pt idx="28968">1</cx:pt>
          <cx:pt idx="28969">1</cx:pt>
          <cx:pt idx="28970">1</cx:pt>
          <cx:pt idx="28971">1</cx:pt>
          <cx:pt idx="28972">1</cx:pt>
          <cx:pt idx="28973">1</cx:pt>
          <cx:pt idx="28974">1</cx:pt>
          <cx:pt idx="28975">1</cx:pt>
          <cx:pt idx="28976">1</cx:pt>
          <cx:pt idx="28977">1</cx:pt>
          <cx:pt idx="28978">1</cx:pt>
          <cx:pt idx="28979">1</cx:pt>
          <cx:pt idx="28980">1</cx:pt>
          <cx:pt idx="28981">1</cx:pt>
          <cx:pt idx="28982">1</cx:pt>
          <cx:pt idx="28983">1</cx:pt>
          <cx:pt idx="28984">1</cx:pt>
          <cx:pt idx="28985">1</cx:pt>
          <cx:pt idx="28986">1</cx:pt>
          <cx:pt idx="28987">1</cx:pt>
          <cx:pt idx="28988">1</cx:pt>
          <cx:pt idx="28989">1</cx:pt>
          <cx:pt idx="28990">1</cx:pt>
          <cx:pt idx="28991">1</cx:pt>
          <cx:pt idx="28992">1</cx:pt>
          <cx:pt idx="28993">1</cx:pt>
          <cx:pt idx="28994">1</cx:pt>
          <cx:pt idx="28995">1</cx:pt>
          <cx:pt idx="28996">1</cx:pt>
          <cx:pt idx="28997">1</cx:pt>
          <cx:pt idx="28998">1</cx:pt>
          <cx:pt idx="28999">1</cx:pt>
          <cx:pt idx="29000">1</cx:pt>
          <cx:pt idx="29001">1</cx:pt>
          <cx:pt idx="29002">1</cx:pt>
          <cx:pt idx="29003">1</cx:pt>
          <cx:pt idx="29004">3</cx:pt>
          <cx:pt idx="29005">1</cx:pt>
          <cx:pt idx="29006">1</cx:pt>
          <cx:pt idx="29007">1</cx:pt>
          <cx:pt idx="29008">1</cx:pt>
          <cx:pt idx="29009">1</cx:pt>
          <cx:pt idx="29010">1</cx:pt>
          <cx:pt idx="29011">1</cx:pt>
          <cx:pt idx="29012">1</cx:pt>
          <cx:pt idx="29013">1</cx:pt>
          <cx:pt idx="29014">1</cx:pt>
          <cx:pt idx="29015">1</cx:pt>
          <cx:pt idx="29016">1</cx:pt>
          <cx:pt idx="29017">3</cx:pt>
          <cx:pt idx="29018">1</cx:pt>
          <cx:pt idx="29019">1</cx:pt>
          <cx:pt idx="29020">1</cx:pt>
          <cx:pt idx="29021">1</cx:pt>
          <cx:pt idx="29022">1</cx:pt>
          <cx:pt idx="29023">1</cx:pt>
          <cx:pt idx="29024">1</cx:pt>
          <cx:pt idx="29025">1</cx:pt>
          <cx:pt idx="29026">1</cx:pt>
          <cx:pt idx="29027">1</cx:pt>
          <cx:pt idx="29028">1</cx:pt>
          <cx:pt idx="29029">1</cx:pt>
          <cx:pt idx="29030">1</cx:pt>
          <cx:pt idx="29031">1</cx:pt>
          <cx:pt idx="29032">1</cx:pt>
          <cx:pt idx="29033">1</cx:pt>
          <cx:pt idx="29034">1</cx:pt>
          <cx:pt idx="29035">1</cx:pt>
          <cx:pt idx="29036">1</cx:pt>
          <cx:pt idx="29037">1</cx:pt>
          <cx:pt idx="29038">1</cx:pt>
          <cx:pt idx="29039">1</cx:pt>
          <cx:pt idx="29040">1</cx:pt>
          <cx:pt idx="29041">1</cx:pt>
          <cx:pt idx="29042">1</cx:pt>
          <cx:pt idx="29043">1</cx:pt>
          <cx:pt idx="29044">1</cx:pt>
          <cx:pt idx="29045">1</cx:pt>
          <cx:pt idx="29046">1</cx:pt>
          <cx:pt idx="29047">1</cx:pt>
          <cx:pt idx="29048">1</cx:pt>
          <cx:pt idx="29049">1</cx:pt>
          <cx:pt idx="29050">1</cx:pt>
          <cx:pt idx="29051">1</cx:pt>
          <cx:pt idx="29052">1</cx:pt>
          <cx:pt idx="29053">1</cx:pt>
          <cx:pt idx="29054">1</cx:pt>
          <cx:pt idx="29055">3</cx:pt>
          <cx:pt idx="29056">1</cx:pt>
          <cx:pt idx="29057">1</cx:pt>
          <cx:pt idx="29058">1</cx:pt>
          <cx:pt idx="29059">1</cx:pt>
          <cx:pt idx="29060">1</cx:pt>
          <cx:pt idx="29061">1</cx:pt>
          <cx:pt idx="29062">1</cx:pt>
          <cx:pt idx="29063">1</cx:pt>
          <cx:pt idx="29064">1</cx:pt>
          <cx:pt idx="29065">1</cx:pt>
          <cx:pt idx="29066">1</cx:pt>
          <cx:pt idx="29067">1</cx:pt>
          <cx:pt idx="29068">1</cx:pt>
          <cx:pt idx="29069">1</cx:pt>
          <cx:pt idx="29070">1</cx:pt>
          <cx:pt idx="29071">1</cx:pt>
          <cx:pt idx="29072">1</cx:pt>
          <cx:pt idx="29073">1</cx:pt>
          <cx:pt idx="29074">1</cx:pt>
          <cx:pt idx="29075">1</cx:pt>
          <cx:pt idx="29076">1</cx:pt>
          <cx:pt idx="29077">1</cx:pt>
          <cx:pt idx="29078">1</cx:pt>
          <cx:pt idx="29079">1</cx:pt>
          <cx:pt idx="29080">1</cx:pt>
          <cx:pt idx="29081">1</cx:pt>
          <cx:pt idx="29082">1</cx:pt>
          <cx:pt idx="29083">1</cx:pt>
          <cx:pt idx="29084">1</cx:pt>
          <cx:pt idx="29085">1</cx:pt>
          <cx:pt idx="29086">1</cx:pt>
          <cx:pt idx="29087">1</cx:pt>
          <cx:pt idx="29088">1</cx:pt>
          <cx:pt idx="29089">1</cx:pt>
          <cx:pt idx="29090">1</cx:pt>
          <cx:pt idx="29091">1</cx:pt>
          <cx:pt idx="29092">1</cx:pt>
          <cx:pt idx="29093">1</cx:pt>
          <cx:pt idx="29094">1</cx:pt>
          <cx:pt idx="29095">1</cx:pt>
          <cx:pt idx="29096">1</cx:pt>
          <cx:pt idx="29097">1</cx:pt>
          <cx:pt idx="29098">1</cx:pt>
          <cx:pt idx="29099">1</cx:pt>
          <cx:pt idx="29100">1</cx:pt>
          <cx:pt idx="29101">1</cx:pt>
          <cx:pt idx="29102">1</cx:pt>
          <cx:pt idx="29103">1</cx:pt>
          <cx:pt idx="29104">1</cx:pt>
          <cx:pt idx="29105">1</cx:pt>
          <cx:pt idx="29106">1</cx:pt>
          <cx:pt idx="29107">1</cx:pt>
          <cx:pt idx="29108">1</cx:pt>
          <cx:pt idx="29109">1</cx:pt>
          <cx:pt idx="29110">1</cx:pt>
          <cx:pt idx="29111">1</cx:pt>
          <cx:pt idx="29112">1</cx:pt>
          <cx:pt idx="29113">1</cx:pt>
          <cx:pt idx="29114">1</cx:pt>
          <cx:pt idx="29115">1</cx:pt>
          <cx:pt idx="29116">1</cx:pt>
          <cx:pt idx="29117">1</cx:pt>
          <cx:pt idx="29118">1</cx:pt>
          <cx:pt idx="29119">1</cx:pt>
          <cx:pt idx="29120">1</cx:pt>
          <cx:pt idx="29121">1</cx:pt>
          <cx:pt idx="29122">1</cx:pt>
          <cx:pt idx="29123">1</cx:pt>
          <cx:pt idx="29124">1</cx:pt>
          <cx:pt idx="29125">1</cx:pt>
          <cx:pt idx="29126">1</cx:pt>
          <cx:pt idx="29127">1</cx:pt>
          <cx:pt idx="29128">1</cx:pt>
          <cx:pt idx="29129">1</cx:pt>
          <cx:pt idx="29130">1</cx:pt>
          <cx:pt idx="29131">1</cx:pt>
          <cx:pt idx="29132">1</cx:pt>
          <cx:pt idx="29133">1</cx:pt>
          <cx:pt idx="29134">1</cx:pt>
          <cx:pt idx="29135">1</cx:pt>
          <cx:pt idx="29136">1</cx:pt>
          <cx:pt idx="29137">1</cx:pt>
          <cx:pt idx="29138">1</cx:pt>
          <cx:pt idx="29139">1</cx:pt>
          <cx:pt idx="29140">1</cx:pt>
          <cx:pt idx="29141">1</cx:pt>
          <cx:pt idx="29142">1</cx:pt>
          <cx:pt idx="29143">1</cx:pt>
          <cx:pt idx="29144">1</cx:pt>
          <cx:pt idx="29145">1</cx:pt>
          <cx:pt idx="29146">1</cx:pt>
          <cx:pt idx="29147">1</cx:pt>
          <cx:pt idx="29148">1</cx:pt>
          <cx:pt idx="29149">1</cx:pt>
          <cx:pt idx="29150">1</cx:pt>
          <cx:pt idx="29151">1</cx:pt>
          <cx:pt idx="29152">1</cx:pt>
          <cx:pt idx="29153">1</cx:pt>
          <cx:pt idx="29154">1</cx:pt>
          <cx:pt idx="29155">1</cx:pt>
          <cx:pt idx="29156">1</cx:pt>
          <cx:pt idx="29157">1</cx:pt>
          <cx:pt idx="29158">1</cx:pt>
          <cx:pt idx="29159">1</cx:pt>
          <cx:pt idx="29160">1</cx:pt>
          <cx:pt idx="29161">1</cx:pt>
          <cx:pt idx="29162">1</cx:pt>
          <cx:pt idx="29163">1</cx:pt>
          <cx:pt idx="29164">1</cx:pt>
          <cx:pt idx="29165">1</cx:pt>
          <cx:pt idx="29166">1</cx:pt>
          <cx:pt idx="29167">1</cx:pt>
          <cx:pt idx="29168">1</cx:pt>
          <cx:pt idx="29169">1</cx:pt>
          <cx:pt idx="29170">1</cx:pt>
          <cx:pt idx="29171">1</cx:pt>
          <cx:pt idx="29172">1</cx:pt>
          <cx:pt idx="29173">1</cx:pt>
          <cx:pt idx="29174">1</cx:pt>
          <cx:pt idx="29175">1</cx:pt>
          <cx:pt idx="29176">1</cx:pt>
          <cx:pt idx="29177">1</cx:pt>
          <cx:pt idx="29178">1</cx:pt>
          <cx:pt idx="29179">1</cx:pt>
          <cx:pt idx="29180">1</cx:pt>
          <cx:pt idx="29181">1</cx:pt>
          <cx:pt idx="29182">1</cx:pt>
          <cx:pt idx="29183">1</cx:pt>
          <cx:pt idx="29184">1</cx:pt>
          <cx:pt idx="29185">1</cx:pt>
          <cx:pt idx="29186">1</cx:pt>
          <cx:pt idx="29187">1</cx:pt>
          <cx:pt idx="29188">1</cx:pt>
          <cx:pt idx="29189">1</cx:pt>
          <cx:pt idx="29190">1</cx:pt>
          <cx:pt idx="29191">1</cx:pt>
          <cx:pt idx="29192">1</cx:pt>
          <cx:pt idx="29193">1</cx:pt>
          <cx:pt idx="29194">3</cx:pt>
          <cx:pt idx="29195">1</cx:pt>
          <cx:pt idx="29196">1</cx:pt>
          <cx:pt idx="29197">3</cx:pt>
          <cx:pt idx="29198">1</cx:pt>
          <cx:pt idx="29199">1</cx:pt>
          <cx:pt idx="29200">3</cx:pt>
          <cx:pt idx="29201">1</cx:pt>
          <cx:pt idx="29202">1</cx:pt>
          <cx:pt idx="29203">1</cx:pt>
          <cx:pt idx="29204">1</cx:pt>
          <cx:pt idx="29205">1</cx:pt>
          <cx:pt idx="29206">1</cx:pt>
          <cx:pt idx="29207">1</cx:pt>
          <cx:pt idx="29208">1</cx:pt>
          <cx:pt idx="29209">1</cx:pt>
          <cx:pt idx="29210">1</cx:pt>
          <cx:pt idx="29211">1</cx:pt>
          <cx:pt idx="29212">1</cx:pt>
          <cx:pt idx="29213">1</cx:pt>
          <cx:pt idx="29214">1</cx:pt>
          <cx:pt idx="29215">1</cx:pt>
          <cx:pt idx="29216">1</cx:pt>
          <cx:pt idx="29217">1</cx:pt>
          <cx:pt idx="29218">1</cx:pt>
          <cx:pt idx="29219">1</cx:pt>
          <cx:pt idx="29220">1</cx:pt>
          <cx:pt idx="29221">1</cx:pt>
          <cx:pt idx="29222">1</cx:pt>
          <cx:pt idx="29223">1</cx:pt>
          <cx:pt idx="29224">1</cx:pt>
          <cx:pt idx="29225">1</cx:pt>
          <cx:pt idx="29226">1</cx:pt>
          <cx:pt idx="29227">1</cx:pt>
          <cx:pt idx="29228">1</cx:pt>
          <cx:pt idx="29229">1</cx:pt>
          <cx:pt idx="29230">1</cx:pt>
          <cx:pt idx="29231">1</cx:pt>
          <cx:pt idx="29232">1</cx:pt>
          <cx:pt idx="29233">1</cx:pt>
          <cx:pt idx="29234">1</cx:pt>
          <cx:pt idx="29235">1</cx:pt>
          <cx:pt idx="29236">1</cx:pt>
          <cx:pt idx="29237">1</cx:pt>
          <cx:pt idx="29238">1</cx:pt>
          <cx:pt idx="29239">1</cx:pt>
          <cx:pt idx="29240">1</cx:pt>
          <cx:pt idx="29241">1</cx:pt>
          <cx:pt idx="29242">1</cx:pt>
          <cx:pt idx="29243">1</cx:pt>
          <cx:pt idx="29244">1</cx:pt>
          <cx:pt idx="29245">1</cx:pt>
          <cx:pt idx="29246">1</cx:pt>
          <cx:pt idx="29247">1</cx:pt>
          <cx:pt idx="29248">1</cx:pt>
          <cx:pt idx="29249">1</cx:pt>
          <cx:pt idx="29250">1</cx:pt>
          <cx:pt idx="29251">1</cx:pt>
          <cx:pt idx="29252">1</cx:pt>
          <cx:pt idx="29253">1</cx:pt>
          <cx:pt idx="29254">1</cx:pt>
          <cx:pt idx="29255">1</cx:pt>
          <cx:pt idx="29256">1</cx:pt>
          <cx:pt idx="29257">1</cx:pt>
          <cx:pt idx="29258">1</cx:pt>
          <cx:pt idx="29259">1</cx:pt>
          <cx:pt idx="29260">1</cx:pt>
          <cx:pt idx="29261">1</cx:pt>
          <cx:pt idx="29262">1</cx:pt>
          <cx:pt idx="29263">1</cx:pt>
          <cx:pt idx="29264">1</cx:pt>
          <cx:pt idx="29265">1</cx:pt>
          <cx:pt idx="29266">1</cx:pt>
          <cx:pt idx="29267">1</cx:pt>
          <cx:pt idx="29268">1</cx:pt>
          <cx:pt idx="29269">1</cx:pt>
          <cx:pt idx="29270">1</cx:pt>
          <cx:pt idx="29271">1</cx:pt>
          <cx:pt idx="29272">1</cx:pt>
          <cx:pt idx="29273">1</cx:pt>
          <cx:pt idx="29274">1</cx:pt>
          <cx:pt idx="29275">1</cx:pt>
          <cx:pt idx="29276">1</cx:pt>
          <cx:pt idx="29277">1</cx:pt>
          <cx:pt idx="29278">1</cx:pt>
          <cx:pt idx="29279">1</cx:pt>
          <cx:pt idx="29280">1</cx:pt>
          <cx:pt idx="29281">1</cx:pt>
          <cx:pt idx="29282">1</cx:pt>
          <cx:pt idx="29283">1</cx:pt>
          <cx:pt idx="29284">1</cx:pt>
          <cx:pt idx="29285">1</cx:pt>
          <cx:pt idx="29286">1</cx:pt>
          <cx:pt idx="29287">1</cx:pt>
          <cx:pt idx="29288">1</cx:pt>
          <cx:pt idx="29289">1</cx:pt>
          <cx:pt idx="29290">1</cx:pt>
          <cx:pt idx="29291">1</cx:pt>
          <cx:pt idx="29292">1</cx:pt>
          <cx:pt idx="29293">1</cx:pt>
          <cx:pt idx="29294">1</cx:pt>
          <cx:pt idx="29295">1</cx:pt>
          <cx:pt idx="29296">1</cx:pt>
          <cx:pt idx="29297">1</cx:pt>
          <cx:pt idx="29298">1</cx:pt>
          <cx:pt idx="29299">1</cx:pt>
          <cx:pt idx="29300">1</cx:pt>
          <cx:pt idx="29301">1</cx:pt>
          <cx:pt idx="29302">1</cx:pt>
          <cx:pt idx="29303">1</cx:pt>
          <cx:pt idx="29304">1</cx:pt>
          <cx:pt idx="29305">1</cx:pt>
          <cx:pt idx="29306">1</cx:pt>
          <cx:pt idx="29307">1</cx:pt>
          <cx:pt idx="29308">1</cx:pt>
          <cx:pt idx="29309">1</cx:pt>
          <cx:pt idx="29310">1</cx:pt>
          <cx:pt idx="29311">1</cx:pt>
          <cx:pt idx="29312">1</cx:pt>
          <cx:pt idx="29313">1</cx:pt>
          <cx:pt idx="29314">1</cx:pt>
          <cx:pt idx="29315">1</cx:pt>
          <cx:pt idx="29316">1</cx:pt>
          <cx:pt idx="29317">1</cx:pt>
          <cx:pt idx="29318">1</cx:pt>
          <cx:pt idx="29319">1</cx:pt>
          <cx:pt idx="29320">1</cx:pt>
          <cx:pt idx="29321">1</cx:pt>
          <cx:pt idx="29322">1</cx:pt>
          <cx:pt idx="29323">1</cx:pt>
          <cx:pt idx="29324">1</cx:pt>
          <cx:pt idx="29325">1</cx:pt>
          <cx:pt idx="29326">1</cx:pt>
          <cx:pt idx="29327">1</cx:pt>
          <cx:pt idx="29328">1</cx:pt>
          <cx:pt idx="29329">1</cx:pt>
          <cx:pt idx="29330">1</cx:pt>
          <cx:pt idx="29331">1</cx:pt>
          <cx:pt idx="29332">1</cx:pt>
          <cx:pt idx="29333">1</cx:pt>
          <cx:pt idx="29334">1</cx:pt>
          <cx:pt idx="29335">1</cx:pt>
          <cx:pt idx="29336">1</cx:pt>
          <cx:pt idx="29337">1</cx:pt>
          <cx:pt idx="29338">1</cx:pt>
          <cx:pt idx="29339">1</cx:pt>
          <cx:pt idx="29340">1</cx:pt>
          <cx:pt idx="29341">1</cx:pt>
          <cx:pt idx="29342">1</cx:pt>
          <cx:pt idx="29343">1</cx:pt>
          <cx:pt idx="29344">1</cx:pt>
          <cx:pt idx="29345">1</cx:pt>
          <cx:pt idx="29346">1</cx:pt>
          <cx:pt idx="29347">1</cx:pt>
          <cx:pt idx="29348">1</cx:pt>
          <cx:pt idx="29349">1</cx:pt>
          <cx:pt idx="29350">1</cx:pt>
          <cx:pt idx="29351">1</cx:pt>
          <cx:pt idx="29352">1</cx:pt>
          <cx:pt idx="29353">1</cx:pt>
          <cx:pt idx="29354">1</cx:pt>
          <cx:pt idx="29355">1</cx:pt>
          <cx:pt idx="29356">1</cx:pt>
          <cx:pt idx="29357">1</cx:pt>
          <cx:pt idx="29358">1</cx:pt>
          <cx:pt idx="29359">1</cx:pt>
          <cx:pt idx="29360">1</cx:pt>
          <cx:pt idx="29361">1</cx:pt>
          <cx:pt idx="29362">1</cx:pt>
          <cx:pt idx="29363">1</cx:pt>
          <cx:pt idx="29364">1</cx:pt>
          <cx:pt idx="29365">1</cx:pt>
          <cx:pt idx="29366">1</cx:pt>
          <cx:pt idx="29367">1</cx:pt>
          <cx:pt idx="29368">1</cx:pt>
          <cx:pt idx="29369">1</cx:pt>
          <cx:pt idx="29370">1</cx:pt>
          <cx:pt idx="29371">1</cx:pt>
          <cx:pt idx="29372">1</cx:pt>
          <cx:pt idx="29373">1</cx:pt>
          <cx:pt idx="29374">1</cx:pt>
          <cx:pt idx="29375">1</cx:pt>
          <cx:pt idx="29376">1</cx:pt>
          <cx:pt idx="29377">1</cx:pt>
          <cx:pt idx="29378">1</cx:pt>
          <cx:pt idx="29379">1</cx:pt>
          <cx:pt idx="29380">1</cx:pt>
          <cx:pt idx="29381">1</cx:pt>
          <cx:pt idx="29382">1</cx:pt>
          <cx:pt idx="29383">1</cx:pt>
          <cx:pt idx="29384">1</cx:pt>
          <cx:pt idx="29385">1</cx:pt>
          <cx:pt idx="29386">1</cx:pt>
          <cx:pt idx="29387">1</cx:pt>
          <cx:pt idx="29388">1</cx:pt>
          <cx:pt idx="29389">1</cx:pt>
          <cx:pt idx="29390">1</cx:pt>
          <cx:pt idx="29391">1</cx:pt>
          <cx:pt idx="29392">1</cx:pt>
          <cx:pt idx="29393">1</cx:pt>
          <cx:pt idx="29394">1</cx:pt>
          <cx:pt idx="29395">1</cx:pt>
          <cx:pt idx="29396">1</cx:pt>
          <cx:pt idx="29397">1</cx:pt>
          <cx:pt idx="29398">1</cx:pt>
          <cx:pt idx="29399">1</cx:pt>
          <cx:pt idx="29400">1</cx:pt>
          <cx:pt idx="29401">1</cx:pt>
          <cx:pt idx="29402">1</cx:pt>
          <cx:pt idx="29403">1</cx:pt>
          <cx:pt idx="29404">1</cx:pt>
          <cx:pt idx="29405">1</cx:pt>
          <cx:pt idx="29406">1</cx:pt>
          <cx:pt idx="29407">1</cx:pt>
          <cx:pt idx="29408">1</cx:pt>
          <cx:pt idx="29409">1</cx:pt>
          <cx:pt idx="29410">1</cx:pt>
          <cx:pt idx="29411">1</cx:pt>
          <cx:pt idx="29412">1</cx:pt>
          <cx:pt idx="29413">1</cx:pt>
          <cx:pt idx="29414">1</cx:pt>
          <cx:pt idx="29415">1</cx:pt>
          <cx:pt idx="29416">1</cx:pt>
          <cx:pt idx="29417">1</cx:pt>
          <cx:pt idx="29418">1</cx:pt>
          <cx:pt idx="29419">1</cx:pt>
          <cx:pt idx="29420">1</cx:pt>
          <cx:pt idx="29421">1</cx:pt>
          <cx:pt idx="29422">1</cx:pt>
          <cx:pt idx="29423">1</cx:pt>
          <cx:pt idx="29424">1</cx:pt>
          <cx:pt idx="29425">1</cx:pt>
          <cx:pt idx="29426">1</cx:pt>
          <cx:pt idx="29427">1</cx:pt>
          <cx:pt idx="29428">1</cx:pt>
          <cx:pt idx="29429">1</cx:pt>
          <cx:pt idx="29430">1</cx:pt>
          <cx:pt idx="29431">1</cx:pt>
          <cx:pt idx="29432">1</cx:pt>
          <cx:pt idx="29433">1</cx:pt>
          <cx:pt idx="29434">1</cx:pt>
          <cx:pt idx="29435">1</cx:pt>
          <cx:pt idx="29436">1</cx:pt>
          <cx:pt idx="29437">1</cx:pt>
          <cx:pt idx="29438">1</cx:pt>
          <cx:pt idx="29439">1</cx:pt>
          <cx:pt idx="29440">1</cx:pt>
          <cx:pt idx="29441">1</cx:pt>
          <cx:pt idx="29442">1</cx:pt>
          <cx:pt idx="29443">1</cx:pt>
          <cx:pt idx="29444">1</cx:pt>
          <cx:pt idx="29445">1</cx:pt>
          <cx:pt idx="29446">1</cx:pt>
          <cx:pt idx="29447">1</cx:pt>
          <cx:pt idx="29448">1</cx:pt>
          <cx:pt idx="29449">1</cx:pt>
          <cx:pt idx="29450">1</cx:pt>
          <cx:pt idx="29451">3</cx:pt>
          <cx:pt idx="29452">1</cx:pt>
          <cx:pt idx="29453">1</cx:pt>
          <cx:pt idx="29454">1</cx:pt>
          <cx:pt idx="29455">1</cx:pt>
          <cx:pt idx="29456">1</cx:pt>
          <cx:pt idx="29457">1</cx:pt>
          <cx:pt idx="29458">1</cx:pt>
          <cx:pt idx="29459">1</cx:pt>
          <cx:pt idx="29460">1</cx:pt>
          <cx:pt idx="29461">1</cx:pt>
          <cx:pt idx="29462">1</cx:pt>
          <cx:pt idx="29463">1</cx:pt>
          <cx:pt idx="29464">1</cx:pt>
          <cx:pt idx="29465">1</cx:pt>
          <cx:pt idx="29466">1</cx:pt>
          <cx:pt idx="29467">1</cx:pt>
          <cx:pt idx="29468">3</cx:pt>
          <cx:pt idx="29469">3</cx:pt>
          <cx:pt idx="29470">1</cx:pt>
          <cx:pt idx="29471">1</cx:pt>
          <cx:pt idx="29472">1</cx:pt>
          <cx:pt idx="29473">1</cx:pt>
          <cx:pt idx="29474">1</cx:pt>
          <cx:pt idx="29475">1</cx:pt>
          <cx:pt idx="29476">1</cx:pt>
          <cx:pt idx="29477">1</cx:pt>
          <cx:pt idx="29478">1</cx:pt>
          <cx:pt idx="29479">1</cx:pt>
          <cx:pt idx="29480">1</cx:pt>
          <cx:pt idx="29481">1</cx:pt>
          <cx:pt idx="29482">1</cx:pt>
          <cx:pt idx="29483">1</cx:pt>
          <cx:pt idx="29484">1</cx:pt>
          <cx:pt idx="29485">1</cx:pt>
          <cx:pt idx="29486">1</cx:pt>
          <cx:pt idx="29487">1</cx:pt>
          <cx:pt idx="29488">1</cx:pt>
          <cx:pt idx="29489">1</cx:pt>
          <cx:pt idx="29490">1</cx:pt>
          <cx:pt idx="29491">1</cx:pt>
          <cx:pt idx="29492">1</cx:pt>
          <cx:pt idx="29493">1</cx:pt>
          <cx:pt idx="29494">1</cx:pt>
          <cx:pt idx="29495">1</cx:pt>
          <cx:pt idx="29496">1</cx:pt>
          <cx:pt idx="29497">1</cx:pt>
          <cx:pt idx="29498">1</cx:pt>
          <cx:pt idx="29499">1</cx:pt>
          <cx:pt idx="29500">1</cx:pt>
          <cx:pt idx="29501">1</cx:pt>
          <cx:pt idx="29502">1</cx:pt>
          <cx:pt idx="29503">1</cx:pt>
          <cx:pt idx="29504">1</cx:pt>
          <cx:pt idx="29505">1</cx:pt>
          <cx:pt idx="29506">1</cx:pt>
          <cx:pt idx="29507">1</cx:pt>
          <cx:pt idx="29508">1</cx:pt>
          <cx:pt idx="29509">1</cx:pt>
          <cx:pt idx="29510">1</cx:pt>
          <cx:pt idx="29511">1</cx:pt>
          <cx:pt idx="29512">1</cx:pt>
          <cx:pt idx="29513">1</cx:pt>
          <cx:pt idx="29514">1</cx:pt>
          <cx:pt idx="29515">1</cx:pt>
          <cx:pt idx="29516">1</cx:pt>
          <cx:pt idx="29517">1</cx:pt>
          <cx:pt idx="29518">1</cx:pt>
          <cx:pt idx="29519">1</cx:pt>
          <cx:pt idx="29520">1</cx:pt>
          <cx:pt idx="29521">1</cx:pt>
          <cx:pt idx="29522">1</cx:pt>
          <cx:pt idx="29523">1</cx:pt>
          <cx:pt idx="29524">1</cx:pt>
          <cx:pt idx="29525">1</cx:pt>
          <cx:pt idx="29526">1</cx:pt>
          <cx:pt idx="29527">1</cx:pt>
          <cx:pt idx="29528">1</cx:pt>
          <cx:pt idx="29529">1</cx:pt>
          <cx:pt idx="29530">1</cx:pt>
          <cx:pt idx="29531">1</cx:pt>
          <cx:pt idx="29532">1</cx:pt>
          <cx:pt idx="29533">1</cx:pt>
          <cx:pt idx="29534">1</cx:pt>
          <cx:pt idx="29535">1</cx:pt>
          <cx:pt idx="29536">1</cx:pt>
          <cx:pt idx="29537">1</cx:pt>
          <cx:pt idx="29538">1</cx:pt>
          <cx:pt idx="29539">1</cx:pt>
          <cx:pt idx="29540">1</cx:pt>
          <cx:pt idx="29541">1</cx:pt>
          <cx:pt idx="29542">1</cx:pt>
          <cx:pt idx="29543">1</cx:pt>
          <cx:pt idx="29544">1</cx:pt>
          <cx:pt idx="29545">3</cx:pt>
          <cx:pt idx="29546">1</cx:pt>
          <cx:pt idx="29547">1</cx:pt>
          <cx:pt idx="29548">1</cx:pt>
          <cx:pt idx="29549">1</cx:pt>
          <cx:pt idx="29550">1</cx:pt>
          <cx:pt idx="29551">1</cx:pt>
          <cx:pt idx="29552">1</cx:pt>
          <cx:pt idx="29553">1</cx:pt>
          <cx:pt idx="29554">1</cx:pt>
          <cx:pt idx="29555">3</cx:pt>
          <cx:pt idx="29556">1</cx:pt>
          <cx:pt idx="29557">1</cx:pt>
          <cx:pt idx="29558">1</cx:pt>
          <cx:pt idx="29559">1</cx:pt>
          <cx:pt idx="29560">1</cx:pt>
          <cx:pt idx="29561">1</cx:pt>
          <cx:pt idx="29562">1</cx:pt>
          <cx:pt idx="29563">1</cx:pt>
          <cx:pt idx="29564">1</cx:pt>
          <cx:pt idx="29565">1</cx:pt>
          <cx:pt idx="29566">1</cx:pt>
          <cx:pt idx="29567">1</cx:pt>
          <cx:pt idx="29568">1</cx:pt>
          <cx:pt idx="29569">3</cx:pt>
          <cx:pt idx="29570">1</cx:pt>
          <cx:pt idx="29571">1</cx:pt>
          <cx:pt idx="29572">1</cx:pt>
          <cx:pt idx="29573">1</cx:pt>
          <cx:pt idx="29574">1</cx:pt>
          <cx:pt idx="29575">1</cx:pt>
          <cx:pt idx="29576">1</cx:pt>
          <cx:pt idx="29577">1</cx:pt>
          <cx:pt idx="29578">1</cx:pt>
          <cx:pt idx="29579">1</cx:pt>
          <cx:pt idx="29580">1</cx:pt>
          <cx:pt idx="29581">1</cx:pt>
          <cx:pt idx="29582">1</cx:pt>
          <cx:pt idx="29583">1</cx:pt>
          <cx:pt idx="29584">1</cx:pt>
          <cx:pt idx="29585">1</cx:pt>
          <cx:pt idx="29586">1</cx:pt>
          <cx:pt idx="29587">1</cx:pt>
          <cx:pt idx="29588">3</cx:pt>
          <cx:pt idx="29589">1</cx:pt>
          <cx:pt idx="29590">3</cx:pt>
          <cx:pt idx="29591">1</cx:pt>
          <cx:pt idx="29592">1</cx:pt>
          <cx:pt idx="29593">1</cx:pt>
          <cx:pt idx="29594">1</cx:pt>
          <cx:pt idx="29595">3</cx:pt>
          <cx:pt idx="29596">1</cx:pt>
          <cx:pt idx="29597">1</cx:pt>
          <cx:pt idx="29598">1</cx:pt>
          <cx:pt idx="29599">1</cx:pt>
          <cx:pt idx="29600">1</cx:pt>
          <cx:pt idx="29601">1</cx:pt>
          <cx:pt idx="29602">1</cx:pt>
          <cx:pt idx="29603">1</cx:pt>
          <cx:pt idx="29604">1</cx:pt>
          <cx:pt idx="29605">1</cx:pt>
          <cx:pt idx="29606">1</cx:pt>
          <cx:pt idx="29607">1</cx:pt>
          <cx:pt idx="29608">1</cx:pt>
          <cx:pt idx="29609">1</cx:pt>
          <cx:pt idx="29610">1</cx:pt>
          <cx:pt idx="29611">1</cx:pt>
          <cx:pt idx="29612">1</cx:pt>
          <cx:pt idx="29613">1</cx:pt>
          <cx:pt idx="29614">1</cx:pt>
          <cx:pt idx="29615">1</cx:pt>
          <cx:pt idx="29616">3</cx:pt>
          <cx:pt idx="29617">1</cx:pt>
          <cx:pt idx="29618">1</cx:pt>
          <cx:pt idx="29619">1</cx:pt>
          <cx:pt idx="29620">1</cx:pt>
          <cx:pt idx="29621">1</cx:pt>
          <cx:pt idx="29622">1</cx:pt>
          <cx:pt idx="29623">1</cx:pt>
          <cx:pt idx="29624">1</cx:pt>
          <cx:pt idx="29625">1</cx:pt>
          <cx:pt idx="29626">1</cx:pt>
          <cx:pt idx="29627">1</cx:pt>
          <cx:pt idx="29628">1</cx:pt>
          <cx:pt idx="29629">1</cx:pt>
          <cx:pt idx="29630">1</cx:pt>
          <cx:pt idx="29631">1</cx:pt>
          <cx:pt idx="29632">1</cx:pt>
          <cx:pt idx="29633">3</cx:pt>
          <cx:pt idx="29634">1</cx:pt>
          <cx:pt idx="29635">1</cx:pt>
          <cx:pt idx="29636">1</cx:pt>
          <cx:pt idx="29637">1</cx:pt>
          <cx:pt idx="29638">1</cx:pt>
          <cx:pt idx="29639">1</cx:pt>
          <cx:pt idx="29640">1</cx:pt>
          <cx:pt idx="29641">1</cx:pt>
          <cx:pt idx="29642">1</cx:pt>
          <cx:pt idx="29643">1</cx:pt>
          <cx:pt idx="29644">1</cx:pt>
          <cx:pt idx="29645">1</cx:pt>
          <cx:pt idx="29646">1</cx:pt>
          <cx:pt idx="29647">1</cx:pt>
          <cx:pt idx="29648">1</cx:pt>
          <cx:pt idx="29649">1</cx:pt>
          <cx:pt idx="29650">1</cx:pt>
          <cx:pt idx="29651">1</cx:pt>
          <cx:pt idx="29652">1</cx:pt>
          <cx:pt idx="29653">1</cx:pt>
          <cx:pt idx="29654">1</cx:pt>
          <cx:pt idx="29655">1</cx:pt>
          <cx:pt idx="29656">1</cx:pt>
          <cx:pt idx="29657">1</cx:pt>
          <cx:pt idx="29658">1</cx:pt>
          <cx:pt idx="29659">1</cx:pt>
          <cx:pt idx="29660">1</cx:pt>
          <cx:pt idx="29661">1</cx:pt>
          <cx:pt idx="29662">1</cx:pt>
          <cx:pt idx="29663">1</cx:pt>
          <cx:pt idx="29664">1</cx:pt>
          <cx:pt idx="29665">1</cx:pt>
          <cx:pt idx="29666">1</cx:pt>
          <cx:pt idx="29667">1</cx:pt>
          <cx:pt idx="29668">1</cx:pt>
          <cx:pt idx="29669">1</cx:pt>
          <cx:pt idx="29670">1</cx:pt>
          <cx:pt idx="29671">1</cx:pt>
          <cx:pt idx="29672">1</cx:pt>
          <cx:pt idx="29673">3</cx:pt>
          <cx:pt idx="29674">1</cx:pt>
          <cx:pt idx="29675">1</cx:pt>
          <cx:pt idx="29676">1</cx:pt>
          <cx:pt idx="29677">1</cx:pt>
          <cx:pt idx="29678">1</cx:pt>
          <cx:pt idx="29679">1</cx:pt>
          <cx:pt idx="29680">1</cx:pt>
          <cx:pt idx="29681">1</cx:pt>
          <cx:pt idx="29682">1</cx:pt>
          <cx:pt idx="29683">1</cx:pt>
          <cx:pt idx="29684">1</cx:pt>
          <cx:pt idx="29685">1</cx:pt>
          <cx:pt idx="29686">1</cx:pt>
          <cx:pt idx="29687">1</cx:pt>
          <cx:pt idx="29688">1</cx:pt>
          <cx:pt idx="29689">1</cx:pt>
          <cx:pt idx="29690">1</cx:pt>
          <cx:pt idx="29691">1</cx:pt>
          <cx:pt idx="29692">1</cx:pt>
          <cx:pt idx="29693">1</cx:pt>
          <cx:pt idx="29694">1</cx:pt>
          <cx:pt idx="29695">1</cx:pt>
          <cx:pt idx="29696">1</cx:pt>
          <cx:pt idx="29697">1</cx:pt>
          <cx:pt idx="29698">1</cx:pt>
          <cx:pt idx="29699">1</cx:pt>
          <cx:pt idx="29700">1</cx:pt>
          <cx:pt idx="29701">1</cx:pt>
          <cx:pt idx="29702">1</cx:pt>
          <cx:pt idx="29703">1</cx:pt>
          <cx:pt idx="29704">1</cx:pt>
          <cx:pt idx="29705">1</cx:pt>
          <cx:pt idx="29706">1</cx:pt>
          <cx:pt idx="29707">1</cx:pt>
          <cx:pt idx="29708">1</cx:pt>
          <cx:pt idx="29709">1</cx:pt>
          <cx:pt idx="29710">1</cx:pt>
          <cx:pt idx="29711">1</cx:pt>
          <cx:pt idx="29712">1</cx:pt>
          <cx:pt idx="29713">1</cx:pt>
          <cx:pt idx="29714">1</cx:pt>
          <cx:pt idx="29715">1</cx:pt>
          <cx:pt idx="29716">1</cx:pt>
          <cx:pt idx="29717">1</cx:pt>
          <cx:pt idx="29718">1</cx:pt>
          <cx:pt idx="29719">1</cx:pt>
          <cx:pt idx="29720">1</cx:pt>
          <cx:pt idx="29721">1</cx:pt>
          <cx:pt idx="29722">1</cx:pt>
          <cx:pt idx="29723">1</cx:pt>
          <cx:pt idx="29724">1</cx:pt>
          <cx:pt idx="29725">1</cx:pt>
          <cx:pt idx="29726">1</cx:pt>
          <cx:pt idx="29727">1</cx:pt>
          <cx:pt idx="29728">1</cx:pt>
          <cx:pt idx="29729">1</cx:pt>
          <cx:pt idx="29730">1</cx:pt>
          <cx:pt idx="29731">1</cx:pt>
          <cx:pt idx="29732">1</cx:pt>
          <cx:pt idx="29733">1</cx:pt>
          <cx:pt idx="29734">1</cx:pt>
          <cx:pt idx="29735">1</cx:pt>
          <cx:pt idx="29736">1</cx:pt>
          <cx:pt idx="29737">1</cx:pt>
          <cx:pt idx="29738">1</cx:pt>
          <cx:pt idx="29739">1</cx:pt>
          <cx:pt idx="29740">1</cx:pt>
          <cx:pt idx="29741">1</cx:pt>
          <cx:pt idx="29742">1</cx:pt>
          <cx:pt idx="29743">1</cx:pt>
          <cx:pt idx="29744">1</cx:pt>
          <cx:pt idx="29745">1</cx:pt>
          <cx:pt idx="29746">3</cx:pt>
          <cx:pt idx="29747">1</cx:pt>
          <cx:pt idx="29748">1</cx:pt>
          <cx:pt idx="29749">1</cx:pt>
          <cx:pt idx="29750">1</cx:pt>
          <cx:pt idx="29751">1</cx:pt>
          <cx:pt idx="29752">1</cx:pt>
          <cx:pt idx="29753">1</cx:pt>
          <cx:pt idx="29754">1</cx:pt>
          <cx:pt idx="29755">1</cx:pt>
          <cx:pt idx="29756">1</cx:pt>
          <cx:pt idx="29757">1</cx:pt>
          <cx:pt idx="29758">1</cx:pt>
          <cx:pt idx="29759">1</cx:pt>
          <cx:pt idx="29760">1</cx:pt>
          <cx:pt idx="29761">1</cx:pt>
          <cx:pt idx="29762">1</cx:pt>
          <cx:pt idx="29763">1</cx:pt>
          <cx:pt idx="29764">1</cx:pt>
          <cx:pt idx="29765">1</cx:pt>
          <cx:pt idx="29766">1</cx:pt>
          <cx:pt idx="29767">1</cx:pt>
          <cx:pt idx="29768">1</cx:pt>
          <cx:pt idx="29769">1</cx:pt>
          <cx:pt idx="29770">1</cx:pt>
          <cx:pt idx="29771">1</cx:pt>
          <cx:pt idx="29772">1</cx:pt>
          <cx:pt idx="29773">1</cx:pt>
          <cx:pt idx="29774">3</cx:pt>
          <cx:pt idx="29775">1</cx:pt>
          <cx:pt idx="29776">1</cx:pt>
          <cx:pt idx="29777">1</cx:pt>
          <cx:pt idx="29778">1</cx:pt>
          <cx:pt idx="29779">1</cx:pt>
          <cx:pt idx="29780">1</cx:pt>
          <cx:pt idx="29781">1</cx:pt>
          <cx:pt idx="29782">1</cx:pt>
          <cx:pt idx="29783">1</cx:pt>
          <cx:pt idx="29784">1</cx:pt>
          <cx:pt idx="29785">1</cx:pt>
          <cx:pt idx="29786">1</cx:pt>
          <cx:pt idx="29787">1</cx:pt>
          <cx:pt idx="29788">1</cx:pt>
          <cx:pt idx="29789">1</cx:pt>
          <cx:pt idx="29790">1</cx:pt>
          <cx:pt idx="29791">1</cx:pt>
          <cx:pt idx="29792">1</cx:pt>
          <cx:pt idx="29793">1</cx:pt>
          <cx:pt idx="29794">1</cx:pt>
          <cx:pt idx="29795">1</cx:pt>
          <cx:pt idx="29796">1</cx:pt>
          <cx:pt idx="29797">1</cx:pt>
          <cx:pt idx="29798">1</cx:pt>
          <cx:pt idx="29799">1</cx:pt>
          <cx:pt idx="29800">1</cx:pt>
          <cx:pt idx="29801">1</cx:pt>
          <cx:pt idx="29802">1</cx:pt>
          <cx:pt idx="29803">1</cx:pt>
          <cx:pt idx="29804">1</cx:pt>
          <cx:pt idx="29805">1</cx:pt>
          <cx:pt idx="29806">1</cx:pt>
          <cx:pt idx="29807">1</cx:pt>
          <cx:pt idx="29808">3</cx:pt>
          <cx:pt idx="29809">1</cx:pt>
          <cx:pt idx="29810">1</cx:pt>
          <cx:pt idx="29811">1</cx:pt>
          <cx:pt idx="29812">1</cx:pt>
          <cx:pt idx="29813">1</cx:pt>
          <cx:pt idx="29814">1</cx:pt>
          <cx:pt idx="29815">1</cx:pt>
          <cx:pt idx="29816">1</cx:pt>
          <cx:pt idx="29817">1</cx:pt>
          <cx:pt idx="29818">1</cx:pt>
          <cx:pt idx="29819">1</cx:pt>
          <cx:pt idx="29820">1</cx:pt>
          <cx:pt idx="29821">1</cx:pt>
          <cx:pt idx="29822">1</cx:pt>
          <cx:pt idx="29823">1</cx:pt>
          <cx:pt idx="29824">1</cx:pt>
          <cx:pt idx="29825">1</cx:pt>
          <cx:pt idx="29826">1</cx:pt>
          <cx:pt idx="29827">1</cx:pt>
          <cx:pt idx="29828">1</cx:pt>
          <cx:pt idx="29829">1</cx:pt>
          <cx:pt idx="29830">1</cx:pt>
          <cx:pt idx="29831">1</cx:pt>
          <cx:pt idx="29832">1</cx:pt>
          <cx:pt idx="29833">1</cx:pt>
          <cx:pt idx="29834">1</cx:pt>
          <cx:pt idx="29835">1</cx:pt>
          <cx:pt idx="29836">1</cx:pt>
          <cx:pt idx="29837">1</cx:pt>
          <cx:pt idx="29838">1</cx:pt>
          <cx:pt idx="29839">1</cx:pt>
          <cx:pt idx="29840">1</cx:pt>
          <cx:pt idx="29841">1</cx:pt>
          <cx:pt idx="29842">1</cx:pt>
          <cx:pt idx="29843">1</cx:pt>
          <cx:pt idx="29844">1</cx:pt>
          <cx:pt idx="29845">1</cx:pt>
          <cx:pt idx="29846">1</cx:pt>
          <cx:pt idx="29847">1</cx:pt>
          <cx:pt idx="29848">1</cx:pt>
          <cx:pt idx="29849">1</cx:pt>
          <cx:pt idx="29850">1</cx:pt>
          <cx:pt idx="29851">1</cx:pt>
          <cx:pt idx="29852">1</cx:pt>
          <cx:pt idx="29853">1</cx:pt>
          <cx:pt idx="29854">1</cx:pt>
          <cx:pt idx="29855">1</cx:pt>
          <cx:pt idx="29856">1</cx:pt>
          <cx:pt idx="29857">1</cx:pt>
          <cx:pt idx="29858">1</cx:pt>
          <cx:pt idx="29859">1</cx:pt>
          <cx:pt idx="29860">1</cx:pt>
          <cx:pt idx="29861">1</cx:pt>
          <cx:pt idx="29862">1</cx:pt>
          <cx:pt idx="29863">1</cx:pt>
          <cx:pt idx="29864">1</cx:pt>
          <cx:pt idx="29865">1</cx:pt>
          <cx:pt idx="29866">1</cx:pt>
          <cx:pt idx="29867">1</cx:pt>
          <cx:pt idx="29868">1</cx:pt>
          <cx:pt idx="29869">1</cx:pt>
          <cx:pt idx="29870">1</cx:pt>
          <cx:pt idx="29871">1</cx:pt>
          <cx:pt idx="29872">1</cx:pt>
          <cx:pt idx="29873">1</cx:pt>
          <cx:pt idx="29874">1</cx:pt>
          <cx:pt idx="29875">3</cx:pt>
          <cx:pt idx="29876">1</cx:pt>
          <cx:pt idx="29877">1</cx:pt>
          <cx:pt idx="29878">1</cx:pt>
          <cx:pt idx="29879">1</cx:pt>
          <cx:pt idx="29880">1</cx:pt>
          <cx:pt idx="29881">1</cx:pt>
          <cx:pt idx="29882">3</cx:pt>
          <cx:pt idx="29883">1</cx:pt>
          <cx:pt idx="29884">1</cx:pt>
          <cx:pt idx="29885">1</cx:pt>
          <cx:pt idx="29886">1</cx:pt>
          <cx:pt idx="29887">1</cx:pt>
          <cx:pt idx="29888">1</cx:pt>
          <cx:pt idx="29889">1</cx:pt>
          <cx:pt idx="29890">1</cx:pt>
          <cx:pt idx="29891">1</cx:pt>
          <cx:pt idx="29892">1</cx:pt>
          <cx:pt idx="29893">1</cx:pt>
          <cx:pt idx="29894">1</cx:pt>
          <cx:pt idx="29895">1</cx:pt>
          <cx:pt idx="29896">1</cx:pt>
          <cx:pt idx="29897">1</cx:pt>
          <cx:pt idx="29898">1</cx:pt>
          <cx:pt idx="29899">1</cx:pt>
          <cx:pt idx="29900">1</cx:pt>
          <cx:pt idx="29901">1</cx:pt>
          <cx:pt idx="29902">1</cx:pt>
          <cx:pt idx="29903">1</cx:pt>
          <cx:pt idx="29904">1</cx:pt>
          <cx:pt idx="29905">1</cx:pt>
          <cx:pt idx="29906">3</cx:pt>
          <cx:pt idx="29907">1</cx:pt>
          <cx:pt idx="29908">1</cx:pt>
          <cx:pt idx="29909">1</cx:pt>
          <cx:pt idx="29910">1</cx:pt>
          <cx:pt idx="29911">3</cx:pt>
          <cx:pt idx="29912">1</cx:pt>
          <cx:pt idx="29913">1</cx:pt>
          <cx:pt idx="29914">1</cx:pt>
          <cx:pt idx="29915">1</cx:pt>
          <cx:pt idx="29916">1</cx:pt>
          <cx:pt idx="29917">1</cx:pt>
          <cx:pt idx="29918">1</cx:pt>
          <cx:pt idx="29919">1</cx:pt>
          <cx:pt idx="29920">1</cx:pt>
          <cx:pt idx="29921">1</cx:pt>
          <cx:pt idx="29922">1</cx:pt>
          <cx:pt idx="29923">1</cx:pt>
          <cx:pt idx="29924">1</cx:pt>
          <cx:pt idx="29925">1</cx:pt>
          <cx:pt idx="29926">1</cx:pt>
          <cx:pt idx="29927">1</cx:pt>
          <cx:pt idx="29928">1</cx:pt>
          <cx:pt idx="29929">1</cx:pt>
          <cx:pt idx="29930">1</cx:pt>
          <cx:pt idx="29931">1</cx:pt>
          <cx:pt idx="29932">3</cx:pt>
          <cx:pt idx="29933">1</cx:pt>
          <cx:pt idx="29934">1</cx:pt>
          <cx:pt idx="29935">1</cx:pt>
          <cx:pt idx="29936">1</cx:pt>
          <cx:pt idx="29937">1</cx:pt>
          <cx:pt idx="29938">3</cx:pt>
          <cx:pt idx="29939">1</cx:pt>
          <cx:pt idx="29940">1</cx:pt>
          <cx:pt idx="29941">1</cx:pt>
          <cx:pt idx="29942">1</cx:pt>
          <cx:pt idx="29943">1</cx:pt>
          <cx:pt idx="29944">3</cx:pt>
          <cx:pt idx="29945">1</cx:pt>
          <cx:pt idx="29946">1</cx:pt>
          <cx:pt idx="29947">1</cx:pt>
          <cx:pt idx="29948">1</cx:pt>
          <cx:pt idx="29949">1</cx:pt>
          <cx:pt idx="29950">1</cx:pt>
          <cx:pt idx="29951">1</cx:pt>
          <cx:pt idx="29952">1</cx:pt>
          <cx:pt idx="29953">3</cx:pt>
          <cx:pt idx="29954">1</cx:pt>
          <cx:pt idx="29955">1</cx:pt>
          <cx:pt idx="29956">1</cx:pt>
          <cx:pt idx="29957">1</cx:pt>
          <cx:pt idx="29958">1</cx:pt>
          <cx:pt idx="29959">1</cx:pt>
          <cx:pt idx="29960">1</cx:pt>
          <cx:pt idx="29961">1</cx:pt>
          <cx:pt idx="29962">1</cx:pt>
          <cx:pt idx="29963">1</cx:pt>
          <cx:pt idx="29964">1</cx:pt>
          <cx:pt idx="29965">1</cx:pt>
          <cx:pt idx="29966">1</cx:pt>
          <cx:pt idx="29967">1</cx:pt>
          <cx:pt idx="29968">1</cx:pt>
          <cx:pt idx="29969">1</cx:pt>
          <cx:pt idx="29970">3</cx:pt>
          <cx:pt idx="29971">3</cx:pt>
          <cx:pt idx="29972">1</cx:pt>
          <cx:pt idx="29973">3</cx:pt>
          <cx:pt idx="29974">3</cx:pt>
          <cx:pt idx="29975">1</cx:pt>
          <cx:pt idx="29976">3</cx:pt>
          <cx:pt idx="29977">1</cx:pt>
          <cx:pt idx="29978">1</cx:pt>
          <cx:pt idx="29979">1</cx:pt>
          <cx:pt idx="29980">1</cx:pt>
          <cx:pt idx="29981">1</cx:pt>
          <cx:pt idx="29982">1</cx:pt>
          <cx:pt idx="29983">1</cx:pt>
          <cx:pt idx="29984">1</cx:pt>
          <cx:pt idx="29985">1</cx:pt>
          <cx:pt idx="29986">1</cx:pt>
          <cx:pt idx="29987">1</cx:pt>
          <cx:pt idx="29988">1</cx:pt>
          <cx:pt idx="29989">1</cx:pt>
          <cx:pt idx="29990">1</cx:pt>
          <cx:pt idx="29991">1</cx:pt>
          <cx:pt idx="29992">1</cx:pt>
          <cx:pt idx="29993">1</cx:pt>
          <cx:pt idx="29994">1</cx:pt>
          <cx:pt idx="29995">1</cx:pt>
          <cx:pt idx="29996">1</cx:pt>
          <cx:pt idx="29997">1</cx:pt>
          <cx:pt idx="29998">1</cx:pt>
          <cx:pt idx="29999">1</cx:pt>
          <cx:pt idx="30000">1</cx:pt>
          <cx:pt idx="30001">1</cx:pt>
          <cx:pt idx="30002">1</cx:pt>
          <cx:pt idx="30003">1</cx:pt>
          <cx:pt idx="30004">1</cx:pt>
          <cx:pt idx="30005">1</cx:pt>
          <cx:pt idx="30006">1</cx:pt>
          <cx:pt idx="30007">1</cx:pt>
          <cx:pt idx="30008">1</cx:pt>
          <cx:pt idx="30009">1</cx:pt>
          <cx:pt idx="30010">1</cx:pt>
          <cx:pt idx="30011">1</cx:pt>
          <cx:pt idx="30012">1</cx:pt>
          <cx:pt idx="30013">1</cx:pt>
          <cx:pt idx="30014">1</cx:pt>
          <cx:pt idx="30015">1</cx:pt>
          <cx:pt idx="30016">1</cx:pt>
          <cx:pt idx="30017">1</cx:pt>
          <cx:pt idx="30018">1</cx:pt>
          <cx:pt idx="30019">1</cx:pt>
          <cx:pt idx="30020">1</cx:pt>
          <cx:pt idx="30021">1</cx:pt>
          <cx:pt idx="30022">1</cx:pt>
          <cx:pt idx="30023">1</cx:pt>
          <cx:pt idx="30024">1</cx:pt>
          <cx:pt idx="30025">1</cx:pt>
          <cx:pt idx="30026">1</cx:pt>
          <cx:pt idx="30027">1</cx:pt>
          <cx:pt idx="30028">1</cx:pt>
          <cx:pt idx="30029">1</cx:pt>
          <cx:pt idx="30030">1</cx:pt>
          <cx:pt idx="30031">1</cx:pt>
          <cx:pt idx="30032">1</cx:pt>
          <cx:pt idx="30033">1</cx:pt>
          <cx:pt idx="30034">1</cx:pt>
          <cx:pt idx="30035">1</cx:pt>
          <cx:pt idx="30036">1</cx:pt>
          <cx:pt idx="30037">1</cx:pt>
          <cx:pt idx="30038">1</cx:pt>
          <cx:pt idx="30039">1</cx:pt>
          <cx:pt idx="30040">1</cx:pt>
          <cx:pt idx="30041">1</cx:pt>
          <cx:pt idx="30042">1</cx:pt>
          <cx:pt idx="30043">1</cx:pt>
          <cx:pt idx="30044">3</cx:pt>
          <cx:pt idx="30045">1</cx:pt>
          <cx:pt idx="30046">1</cx:pt>
          <cx:pt idx="30047">1</cx:pt>
          <cx:pt idx="30048">1</cx:pt>
          <cx:pt idx="30049">1</cx:pt>
          <cx:pt idx="30050">1</cx:pt>
          <cx:pt idx="30051">1</cx:pt>
          <cx:pt idx="30052">1</cx:pt>
          <cx:pt idx="30053">1</cx:pt>
          <cx:pt idx="30054">1</cx:pt>
          <cx:pt idx="30055">1</cx:pt>
          <cx:pt idx="30056">1</cx:pt>
          <cx:pt idx="30057">1</cx:pt>
          <cx:pt idx="30058">1</cx:pt>
          <cx:pt idx="30059">3</cx:pt>
          <cx:pt idx="30060">1</cx:pt>
          <cx:pt idx="30061">1</cx:pt>
          <cx:pt idx="30062">1</cx:pt>
          <cx:pt idx="30063">1</cx:pt>
          <cx:pt idx="30064">1</cx:pt>
          <cx:pt idx="30065">1</cx:pt>
          <cx:pt idx="30066">1</cx:pt>
          <cx:pt idx="30067">1</cx:pt>
          <cx:pt idx="30068">1</cx:pt>
          <cx:pt idx="30069">1</cx:pt>
          <cx:pt idx="30070">1</cx:pt>
          <cx:pt idx="30071">3</cx:pt>
          <cx:pt idx="30072">1</cx:pt>
          <cx:pt idx="30073">1</cx:pt>
          <cx:pt idx="30074">1</cx:pt>
          <cx:pt idx="30075">1</cx:pt>
          <cx:pt idx="30076">1</cx:pt>
          <cx:pt idx="30077">1</cx:pt>
          <cx:pt idx="30078">1</cx:pt>
          <cx:pt idx="30079">1</cx:pt>
          <cx:pt idx="30080">1</cx:pt>
          <cx:pt idx="30081">1</cx:pt>
          <cx:pt idx="30082">1</cx:pt>
          <cx:pt idx="30083">1</cx:pt>
          <cx:pt idx="30084">1</cx:pt>
          <cx:pt idx="30085">1</cx:pt>
          <cx:pt idx="30086">1</cx:pt>
          <cx:pt idx="30087">1</cx:pt>
          <cx:pt idx="30088">1</cx:pt>
          <cx:pt idx="30089">1</cx:pt>
          <cx:pt idx="30090">1</cx:pt>
          <cx:pt idx="30091">1</cx:pt>
          <cx:pt idx="30092">1</cx:pt>
          <cx:pt idx="30093">1</cx:pt>
          <cx:pt idx="30094">1</cx:pt>
          <cx:pt idx="30095">1</cx:pt>
          <cx:pt idx="30096">1</cx:pt>
          <cx:pt idx="30097">1</cx:pt>
          <cx:pt idx="30098">1</cx:pt>
          <cx:pt idx="30099">1</cx:pt>
          <cx:pt idx="30100">1</cx:pt>
          <cx:pt idx="30101">1</cx:pt>
          <cx:pt idx="30102">1</cx:pt>
          <cx:pt idx="30103">1</cx:pt>
          <cx:pt idx="30104">1</cx:pt>
          <cx:pt idx="30105">1</cx:pt>
          <cx:pt idx="30106">1</cx:pt>
          <cx:pt idx="30107">1</cx:pt>
          <cx:pt idx="30108">1</cx:pt>
          <cx:pt idx="30109">3</cx:pt>
          <cx:pt idx="30110">1</cx:pt>
          <cx:pt idx="30111">1</cx:pt>
          <cx:pt idx="30112">1</cx:pt>
          <cx:pt idx="30113">1</cx:pt>
          <cx:pt idx="30114">1</cx:pt>
          <cx:pt idx="30115">1</cx:pt>
          <cx:pt idx="30116">1</cx:pt>
          <cx:pt idx="30117">1</cx:pt>
          <cx:pt idx="30118">1</cx:pt>
          <cx:pt idx="30119">1</cx:pt>
          <cx:pt idx="30120">1</cx:pt>
          <cx:pt idx="30121">1</cx:pt>
          <cx:pt idx="30122">1</cx:pt>
          <cx:pt idx="30123">1</cx:pt>
          <cx:pt idx="30124">1</cx:pt>
          <cx:pt idx="30125">1</cx:pt>
          <cx:pt idx="30126">1</cx:pt>
          <cx:pt idx="30127">1</cx:pt>
          <cx:pt idx="30128">1</cx:pt>
          <cx:pt idx="30129">3</cx:pt>
          <cx:pt idx="30130">1</cx:pt>
          <cx:pt idx="30131">1</cx:pt>
          <cx:pt idx="30132">1</cx:pt>
          <cx:pt idx="30133">1</cx:pt>
          <cx:pt idx="30134">1</cx:pt>
          <cx:pt idx="30135">1</cx:pt>
          <cx:pt idx="30136">1</cx:pt>
          <cx:pt idx="30137">1</cx:pt>
          <cx:pt idx="30138">1</cx:pt>
          <cx:pt idx="30139">1</cx:pt>
          <cx:pt idx="30140">1</cx:pt>
          <cx:pt idx="30141">1</cx:pt>
          <cx:pt idx="30142">1</cx:pt>
          <cx:pt idx="30143">1</cx:pt>
          <cx:pt idx="30144">1</cx:pt>
          <cx:pt idx="30145">1</cx:pt>
          <cx:pt idx="30146">1</cx:pt>
          <cx:pt idx="30147">1</cx:pt>
          <cx:pt idx="30148">1</cx:pt>
          <cx:pt idx="30149">3</cx:pt>
          <cx:pt idx="30150">1</cx:pt>
          <cx:pt idx="30151">1</cx:pt>
          <cx:pt idx="30152">1</cx:pt>
          <cx:pt idx="30153">1</cx:pt>
          <cx:pt idx="30154">1</cx:pt>
          <cx:pt idx="30155">1</cx:pt>
          <cx:pt idx="30156">1</cx:pt>
          <cx:pt idx="30157">1</cx:pt>
          <cx:pt idx="30158">3</cx:pt>
          <cx:pt idx="30159">3</cx:pt>
          <cx:pt idx="30160">1</cx:pt>
          <cx:pt idx="30161">1</cx:pt>
          <cx:pt idx="30162">1</cx:pt>
          <cx:pt idx="30163">1</cx:pt>
          <cx:pt idx="30164">1</cx:pt>
          <cx:pt idx="30165">1</cx:pt>
          <cx:pt idx="30166">1</cx:pt>
          <cx:pt idx="30167">1</cx:pt>
          <cx:pt idx="30168">1</cx:pt>
          <cx:pt idx="30169">1</cx:pt>
          <cx:pt idx="30170">1</cx:pt>
          <cx:pt idx="30171">1</cx:pt>
          <cx:pt idx="30172">1</cx:pt>
          <cx:pt idx="30173">1</cx:pt>
          <cx:pt idx="30174">1</cx:pt>
          <cx:pt idx="30175">1</cx:pt>
          <cx:pt idx="30176">1</cx:pt>
          <cx:pt idx="30177">1</cx:pt>
          <cx:pt idx="30178">1</cx:pt>
          <cx:pt idx="30179">1</cx:pt>
          <cx:pt idx="30180">1</cx:pt>
          <cx:pt idx="30181">1</cx:pt>
          <cx:pt idx="30182">3</cx:pt>
          <cx:pt idx="30183">1</cx:pt>
          <cx:pt idx="30184">1</cx:pt>
          <cx:pt idx="30185">1</cx:pt>
          <cx:pt idx="30186">1</cx:pt>
          <cx:pt idx="30187">3</cx:pt>
          <cx:pt idx="30188">1</cx:pt>
          <cx:pt idx="30189">1</cx:pt>
          <cx:pt idx="30190">1</cx:pt>
          <cx:pt idx="30191">1</cx:pt>
          <cx:pt idx="30192">1</cx:pt>
          <cx:pt idx="30193">1</cx:pt>
          <cx:pt idx="30194">3</cx:pt>
          <cx:pt idx="30195">1</cx:pt>
          <cx:pt idx="30196">1</cx:pt>
          <cx:pt idx="30197">1</cx:pt>
          <cx:pt idx="30198">1</cx:pt>
          <cx:pt idx="30199">1</cx:pt>
          <cx:pt idx="30200">1</cx:pt>
          <cx:pt idx="30201">1</cx:pt>
          <cx:pt idx="30202">1</cx:pt>
          <cx:pt idx="30203">1</cx:pt>
          <cx:pt idx="30204">1</cx:pt>
          <cx:pt idx="30205">1</cx:pt>
          <cx:pt idx="30206">1</cx:pt>
          <cx:pt idx="30207">1</cx:pt>
          <cx:pt idx="30208">1</cx:pt>
          <cx:pt idx="30209">1</cx:pt>
          <cx:pt idx="30210">1</cx:pt>
          <cx:pt idx="30211">1</cx:pt>
          <cx:pt idx="30212">1</cx:pt>
          <cx:pt idx="30213">1</cx:pt>
          <cx:pt idx="30214">1</cx:pt>
          <cx:pt idx="30215">1</cx:pt>
          <cx:pt idx="30216">1</cx:pt>
          <cx:pt idx="30217">1</cx:pt>
          <cx:pt idx="30218">1</cx:pt>
          <cx:pt idx="30219">1</cx:pt>
          <cx:pt idx="30220">1</cx:pt>
          <cx:pt idx="30221">1</cx:pt>
          <cx:pt idx="30222">1</cx:pt>
          <cx:pt idx="30223">1</cx:pt>
          <cx:pt idx="30224">1</cx:pt>
          <cx:pt idx="30225">1</cx:pt>
          <cx:pt idx="30226">1</cx:pt>
          <cx:pt idx="30227">1</cx:pt>
          <cx:pt idx="30228">1</cx:pt>
          <cx:pt idx="30229">1</cx:pt>
          <cx:pt idx="30230">1</cx:pt>
          <cx:pt idx="30231">1</cx:pt>
          <cx:pt idx="30232">1</cx:pt>
          <cx:pt idx="30233">1</cx:pt>
          <cx:pt idx="30234">1</cx:pt>
          <cx:pt idx="30235">1</cx:pt>
          <cx:pt idx="30236">1</cx:pt>
          <cx:pt idx="30237">1</cx:pt>
          <cx:pt idx="30238">1</cx:pt>
          <cx:pt idx="30239">1</cx:pt>
          <cx:pt idx="30240">1</cx:pt>
          <cx:pt idx="30241">1</cx:pt>
          <cx:pt idx="30242">1</cx:pt>
          <cx:pt idx="30243">1</cx:pt>
          <cx:pt idx="30244">1</cx:pt>
          <cx:pt idx="30245">1</cx:pt>
          <cx:pt idx="30246">1</cx:pt>
          <cx:pt idx="30247">1</cx:pt>
          <cx:pt idx="30248">1</cx:pt>
          <cx:pt idx="30249">1</cx:pt>
          <cx:pt idx="30250">1</cx:pt>
          <cx:pt idx="30251">1</cx:pt>
          <cx:pt idx="30252">1</cx:pt>
          <cx:pt idx="30253">1</cx:pt>
          <cx:pt idx="30254">1</cx:pt>
          <cx:pt idx="30255">1</cx:pt>
          <cx:pt idx="30256">1</cx:pt>
          <cx:pt idx="30257">1</cx:pt>
          <cx:pt idx="30258">1</cx:pt>
          <cx:pt idx="30259">1</cx:pt>
          <cx:pt idx="30260">1</cx:pt>
          <cx:pt idx="30261">3</cx:pt>
          <cx:pt idx="30262">1</cx:pt>
          <cx:pt idx="30263">1</cx:pt>
          <cx:pt idx="30264">1</cx:pt>
          <cx:pt idx="30265">1</cx:pt>
          <cx:pt idx="30266">1</cx:pt>
          <cx:pt idx="30267">1</cx:pt>
          <cx:pt idx="30268">1</cx:pt>
          <cx:pt idx="30269">1</cx:pt>
          <cx:pt idx="30270">1</cx:pt>
          <cx:pt idx="30271">1</cx:pt>
          <cx:pt idx="30272">1</cx:pt>
          <cx:pt idx="30273">1</cx:pt>
          <cx:pt idx="30274">1</cx:pt>
          <cx:pt idx="30275">1</cx:pt>
          <cx:pt idx="30276">1</cx:pt>
          <cx:pt idx="30277">1</cx:pt>
          <cx:pt idx="30278">1</cx:pt>
          <cx:pt idx="30279">1</cx:pt>
          <cx:pt idx="30280">1</cx:pt>
          <cx:pt idx="30281">1</cx:pt>
          <cx:pt idx="30282">1</cx:pt>
          <cx:pt idx="30283">1</cx:pt>
          <cx:pt idx="30284">1</cx:pt>
          <cx:pt idx="30285">1</cx:pt>
          <cx:pt idx="30286">1</cx:pt>
          <cx:pt idx="30287">1</cx:pt>
          <cx:pt idx="30288">1</cx:pt>
          <cx:pt idx="30289">1</cx:pt>
          <cx:pt idx="30290">1</cx:pt>
          <cx:pt idx="30291">3</cx:pt>
          <cx:pt idx="30292">1</cx:pt>
          <cx:pt idx="30293">1</cx:pt>
          <cx:pt idx="30294">3</cx:pt>
          <cx:pt idx="30295">1</cx:pt>
          <cx:pt idx="30296">1</cx:pt>
          <cx:pt idx="30297">1</cx:pt>
          <cx:pt idx="30298">3</cx:pt>
          <cx:pt idx="30299">1</cx:pt>
          <cx:pt idx="30300">1</cx:pt>
          <cx:pt idx="30301">1</cx:pt>
          <cx:pt idx="30302">1</cx:pt>
          <cx:pt idx="30303">1</cx:pt>
          <cx:pt idx="30304">1</cx:pt>
          <cx:pt idx="30305">1</cx:pt>
          <cx:pt idx="30306">1</cx:pt>
          <cx:pt idx="30307">1</cx:pt>
          <cx:pt idx="30308">1</cx:pt>
          <cx:pt idx="30309">1</cx:pt>
          <cx:pt idx="30310">1</cx:pt>
          <cx:pt idx="30311">1</cx:pt>
          <cx:pt idx="30312">1</cx:pt>
          <cx:pt idx="30313">1</cx:pt>
          <cx:pt idx="30314">3</cx:pt>
          <cx:pt idx="30315">1</cx:pt>
          <cx:pt idx="30316">1</cx:pt>
          <cx:pt idx="30317">1</cx:pt>
          <cx:pt idx="30318">1</cx:pt>
          <cx:pt idx="30319">1</cx:pt>
          <cx:pt idx="30320">1</cx:pt>
          <cx:pt idx="30321">1</cx:pt>
          <cx:pt idx="30322">1</cx:pt>
          <cx:pt idx="30323">1</cx:pt>
          <cx:pt idx="30324">1</cx:pt>
          <cx:pt idx="30325">1</cx:pt>
          <cx:pt idx="30326">1</cx:pt>
          <cx:pt idx="30327">1</cx:pt>
          <cx:pt idx="30328">1</cx:pt>
          <cx:pt idx="30329">1</cx:pt>
          <cx:pt idx="30330">1</cx:pt>
          <cx:pt idx="30331">1</cx:pt>
          <cx:pt idx="30332">1</cx:pt>
          <cx:pt idx="30333">1</cx:pt>
          <cx:pt idx="30334">1</cx:pt>
          <cx:pt idx="30335">1</cx:pt>
          <cx:pt idx="30336">1</cx:pt>
          <cx:pt idx="30337">1</cx:pt>
          <cx:pt idx="30338">1</cx:pt>
          <cx:pt idx="30339">1</cx:pt>
          <cx:pt idx="30340">1</cx:pt>
          <cx:pt idx="30341">1</cx:pt>
          <cx:pt idx="30342">1</cx:pt>
          <cx:pt idx="30343">1</cx:pt>
          <cx:pt idx="30344">1</cx:pt>
          <cx:pt idx="30345">1</cx:pt>
          <cx:pt idx="30346">1</cx:pt>
          <cx:pt idx="30347">1</cx:pt>
          <cx:pt idx="30348">1</cx:pt>
          <cx:pt idx="30349">1</cx:pt>
          <cx:pt idx="30350">1</cx:pt>
          <cx:pt idx="30351">1</cx:pt>
          <cx:pt idx="30352">1</cx:pt>
          <cx:pt idx="30353">1</cx:pt>
          <cx:pt idx="30354">1</cx:pt>
          <cx:pt idx="30355">1</cx:pt>
          <cx:pt idx="30356">1</cx:pt>
          <cx:pt idx="30357">1</cx:pt>
          <cx:pt idx="30358">1</cx:pt>
          <cx:pt idx="30359">1</cx:pt>
          <cx:pt idx="30360">1</cx:pt>
          <cx:pt idx="30361">1</cx:pt>
          <cx:pt idx="30362">1</cx:pt>
          <cx:pt idx="30363">1</cx:pt>
          <cx:pt idx="30364">1</cx:pt>
          <cx:pt idx="30365">1</cx:pt>
          <cx:pt idx="30366">1</cx:pt>
          <cx:pt idx="30367">1</cx:pt>
          <cx:pt idx="30368">1</cx:pt>
          <cx:pt idx="30369">1</cx:pt>
          <cx:pt idx="30370">1</cx:pt>
          <cx:pt idx="30371">1</cx:pt>
          <cx:pt idx="30372">1</cx:pt>
          <cx:pt idx="30373">1</cx:pt>
          <cx:pt idx="30374">1</cx:pt>
          <cx:pt idx="30375">1</cx:pt>
          <cx:pt idx="30376">1</cx:pt>
          <cx:pt idx="30377">1</cx:pt>
          <cx:pt idx="30378">1</cx:pt>
          <cx:pt idx="30379">1</cx:pt>
          <cx:pt idx="30380">1</cx:pt>
          <cx:pt idx="30381">1</cx:pt>
          <cx:pt idx="30382">1</cx:pt>
          <cx:pt idx="30383">1</cx:pt>
          <cx:pt idx="30384">1</cx:pt>
          <cx:pt idx="30385">1</cx:pt>
          <cx:pt idx="30386">1</cx:pt>
          <cx:pt idx="30387">1</cx:pt>
          <cx:pt idx="30388">1</cx:pt>
          <cx:pt idx="30389">1</cx:pt>
          <cx:pt idx="30390">1</cx:pt>
          <cx:pt idx="30391">1</cx:pt>
          <cx:pt idx="30392">1</cx:pt>
          <cx:pt idx="30393">1</cx:pt>
          <cx:pt idx="30394">1</cx:pt>
          <cx:pt idx="30395">1</cx:pt>
          <cx:pt idx="30396">1</cx:pt>
          <cx:pt idx="30397">1</cx:pt>
          <cx:pt idx="30398">1</cx:pt>
          <cx:pt idx="30399">1</cx:pt>
          <cx:pt idx="30400">1</cx:pt>
          <cx:pt idx="30401">1</cx:pt>
          <cx:pt idx="30402">1</cx:pt>
          <cx:pt idx="30403">1</cx:pt>
          <cx:pt idx="30404">1</cx:pt>
          <cx:pt idx="30405">1</cx:pt>
          <cx:pt idx="30406">1</cx:pt>
          <cx:pt idx="30407">1</cx:pt>
          <cx:pt idx="30408">1</cx:pt>
          <cx:pt idx="30409">1</cx:pt>
          <cx:pt idx="30410">1</cx:pt>
          <cx:pt idx="30411">1</cx:pt>
          <cx:pt idx="30412">3</cx:pt>
          <cx:pt idx="30413">1</cx:pt>
          <cx:pt idx="30414">1</cx:pt>
          <cx:pt idx="30415">1</cx:pt>
          <cx:pt idx="30416">1</cx:pt>
          <cx:pt idx="30417">1</cx:pt>
          <cx:pt idx="30418">1</cx:pt>
          <cx:pt idx="30419">1</cx:pt>
          <cx:pt idx="30420">1</cx:pt>
          <cx:pt idx="30421">1</cx:pt>
          <cx:pt idx="30422">1</cx:pt>
          <cx:pt idx="30423">1</cx:pt>
          <cx:pt idx="30424">1</cx:pt>
          <cx:pt idx="30425">1</cx:pt>
          <cx:pt idx="30426">1</cx:pt>
          <cx:pt idx="30427">1</cx:pt>
          <cx:pt idx="30428">1</cx:pt>
          <cx:pt idx="30429">1</cx:pt>
          <cx:pt idx="30430">1</cx:pt>
          <cx:pt idx="30431">1</cx:pt>
          <cx:pt idx="30432">1</cx:pt>
          <cx:pt idx="30433">1</cx:pt>
          <cx:pt idx="30434">1</cx:pt>
          <cx:pt idx="30435">1</cx:pt>
          <cx:pt idx="30436">1</cx:pt>
          <cx:pt idx="30437">1</cx:pt>
          <cx:pt idx="30438">1</cx:pt>
          <cx:pt idx="30439">1</cx:pt>
          <cx:pt idx="30440">1</cx:pt>
          <cx:pt idx="30441">1</cx:pt>
          <cx:pt idx="30442">1</cx:pt>
          <cx:pt idx="30443">1</cx:pt>
          <cx:pt idx="30444">1</cx:pt>
          <cx:pt idx="30445">1</cx:pt>
          <cx:pt idx="30446">1</cx:pt>
          <cx:pt idx="30447">1</cx:pt>
          <cx:pt idx="30448">1</cx:pt>
          <cx:pt idx="30449">1</cx:pt>
          <cx:pt idx="30450">1</cx:pt>
          <cx:pt idx="30451">1</cx:pt>
          <cx:pt idx="30452">1</cx:pt>
          <cx:pt idx="30453">1</cx:pt>
          <cx:pt idx="30454">1</cx:pt>
          <cx:pt idx="30455">1</cx:pt>
          <cx:pt idx="30456">1</cx:pt>
          <cx:pt idx="30457">1</cx:pt>
          <cx:pt idx="30458">1</cx:pt>
          <cx:pt idx="30459">1</cx:pt>
          <cx:pt idx="30460">1</cx:pt>
          <cx:pt idx="30461">3</cx:pt>
          <cx:pt idx="30462">1</cx:pt>
          <cx:pt idx="30463">1</cx:pt>
          <cx:pt idx="30464">1</cx:pt>
          <cx:pt idx="30465">1</cx:pt>
          <cx:pt idx="30466">1</cx:pt>
          <cx:pt idx="30467">3</cx:pt>
          <cx:pt idx="30468">1</cx:pt>
          <cx:pt idx="30469">1</cx:pt>
          <cx:pt idx="30470">1</cx:pt>
          <cx:pt idx="30471">1</cx:pt>
          <cx:pt idx="30472">1</cx:pt>
          <cx:pt idx="30473">1</cx:pt>
          <cx:pt idx="30474">1</cx:pt>
          <cx:pt idx="30475">1</cx:pt>
          <cx:pt idx="30476">1</cx:pt>
          <cx:pt idx="30477">1</cx:pt>
          <cx:pt idx="30478">1</cx:pt>
          <cx:pt idx="30479">1</cx:pt>
          <cx:pt idx="30480">1</cx:pt>
          <cx:pt idx="30481">1</cx:pt>
          <cx:pt idx="30482">1</cx:pt>
          <cx:pt idx="30483">1</cx:pt>
          <cx:pt idx="30484">1</cx:pt>
          <cx:pt idx="30485">1</cx:pt>
          <cx:pt idx="30486">1</cx:pt>
          <cx:pt idx="30487">1</cx:pt>
          <cx:pt idx="30488">1</cx:pt>
          <cx:pt idx="30489">1</cx:pt>
          <cx:pt idx="30490">1</cx:pt>
          <cx:pt idx="30491">1</cx:pt>
          <cx:pt idx="30492">1</cx:pt>
          <cx:pt idx="30493">1</cx:pt>
          <cx:pt idx="30494">1</cx:pt>
          <cx:pt idx="30495">3</cx:pt>
          <cx:pt idx="30496">1</cx:pt>
          <cx:pt idx="30497">1</cx:pt>
          <cx:pt idx="30498">1</cx:pt>
          <cx:pt idx="30499">1</cx:pt>
          <cx:pt idx="30500">1</cx:pt>
          <cx:pt idx="30501">1</cx:pt>
          <cx:pt idx="30502">1</cx:pt>
          <cx:pt idx="30503">1</cx:pt>
          <cx:pt idx="30504">1</cx:pt>
          <cx:pt idx="30505">1</cx:pt>
          <cx:pt idx="30506">1</cx:pt>
          <cx:pt idx="30507">1</cx:pt>
          <cx:pt idx="30508">1</cx:pt>
          <cx:pt idx="30509">1</cx:pt>
          <cx:pt idx="30510">1</cx:pt>
          <cx:pt idx="30511">1</cx:pt>
          <cx:pt idx="30512">1</cx:pt>
          <cx:pt idx="30513">1</cx:pt>
        </cx:lvl>
      </cx:strDim>
      <cx:numDim type="val">
        <cx:f>'[HADS 2005.xlsx]thads2005'!$D$2:$D$30515</cx:f>
        <cx:lvl ptCount="30514" formatCode="0">
          <cx:pt idx="0">90000</cx:pt>
          <cx:pt idx="1">150000</cx:pt>
          <cx:pt idx="2">187000</cx:pt>
          <cx:pt idx="3">150000</cx:pt>
          <cx:pt idx="4">175000</cx:pt>
          <cx:pt idx="5">200000</cx:pt>
          <cx:pt idx="6">306000</cx:pt>
          <cx:pt idx="7">230000</cx:pt>
          <cx:pt idx="8">600000</cx:pt>
          <cx:pt idx="9">180000</cx:pt>
          <cx:pt idx="10">800000</cx:pt>
          <cx:pt idx="11">300000</cx:pt>
          <cx:pt idx="12">259000</cx:pt>
          <cx:pt idx="13">300000</cx:pt>
          <cx:pt idx="14">350000</cx:pt>
          <cx:pt idx="15">150000</cx:pt>
          <cx:pt idx="16">95000</cx:pt>
          <cx:pt idx="17">55000</cx:pt>
          <cx:pt idx="18">228900</cx:pt>
          <cx:pt idx="19">415000</cx:pt>
          <cx:pt idx="20">500000</cx:pt>
          <cx:pt idx="21">375000</cx:pt>
          <cx:pt idx="22">195000</cx:pt>
          <cx:pt idx="23">150000</cx:pt>
          <cx:pt idx="24">500000</cx:pt>
          <cx:pt idx="25">250000</cx:pt>
          <cx:pt idx="26">210000</cx:pt>
          <cx:pt idx="27">750000</cx:pt>
          <cx:pt idx="28">305000</cx:pt>
          <cx:pt idx="29">325000</cx:pt>
          <cx:pt idx="30">100000</cx:pt>
          <cx:pt idx="31">85000</cx:pt>
          <cx:pt idx="32">101000</cx:pt>
          <cx:pt idx="33">99000</cx:pt>
          <cx:pt idx="34">130000</cx:pt>
          <cx:pt idx="35">208000</cx:pt>
          <cx:pt idx="36">260000</cx:pt>
          <cx:pt idx="37">250000</cx:pt>
          <cx:pt idx="38">89000</cx:pt>
          <cx:pt idx="39">390000</cx:pt>
          <cx:pt idx="40">60000</cx:pt>
          <cx:pt idx="41">525000</cx:pt>
          <cx:pt idx="42">180000</cx:pt>
          <cx:pt idx="43">130000</cx:pt>
          <cx:pt idx="44">160000</cx:pt>
          <cx:pt idx="45">300000</cx:pt>
          <cx:pt idx="46">160000</cx:pt>
          <cx:pt idx="47">312000</cx:pt>
          <cx:pt idx="48">305000</cx:pt>
          <cx:pt idx="49">285000</cx:pt>
          <cx:pt idx="50">199000</cx:pt>
          <cx:pt idx="51">200000</cx:pt>
          <cx:pt idx="52">350000</cx:pt>
          <cx:pt idx="53">160000</cx:pt>
          <cx:pt idx="54">400000</cx:pt>
          <cx:pt idx="55">500000</cx:pt>
          <cx:pt idx="56">300000</cx:pt>
          <cx:pt idx="57">350000</cx:pt>
          <cx:pt idx="58">1540794</cx:pt>
          <cx:pt idx="59">78000</cx:pt>
          <cx:pt idx="60">115000</cx:pt>
          <cx:pt idx="61">150000</cx:pt>
          <cx:pt idx="62">780000</cx:pt>
          <cx:pt idx="63">220000</cx:pt>
          <cx:pt idx="64">210000</cx:pt>
          <cx:pt idx="65">150000</cx:pt>
          <cx:pt idx="66">350000</cx:pt>
          <cx:pt idx="67">300000</cx:pt>
          <cx:pt idx="68">220000</cx:pt>
          <cx:pt idx="69">475000</cx:pt>
          <cx:pt idx="70">700000</cx:pt>
          <cx:pt idx="71">220000</cx:pt>
          <cx:pt idx="72">176000</cx:pt>
          <cx:pt idx="73">160000</cx:pt>
          <cx:pt idx="74">110000</cx:pt>
          <cx:pt idx="75">225000</cx:pt>
          <cx:pt idx="76">175000</cx:pt>
          <cx:pt idx="77">110000</cx:pt>
          <cx:pt idx="78">250000</cx:pt>
          <cx:pt idx="79">350000</cx:pt>
          <cx:pt idx="80">230000</cx:pt>
          <cx:pt idx="81">130000</cx:pt>
          <cx:pt idx="82">200000</cx:pt>
          <cx:pt idx="83">90000</cx:pt>
          <cx:pt idx="84">560000</cx:pt>
          <cx:pt idx="85">425000</cx:pt>
          <cx:pt idx="86">300000</cx:pt>
          <cx:pt idx="87">171000</cx:pt>
          <cx:pt idx="88">164000</cx:pt>
          <cx:pt idx="89">198000</cx:pt>
          <cx:pt idx="90">475000</cx:pt>
          <cx:pt idx="91">340000</cx:pt>
          <cx:pt idx="92">400000</cx:pt>
          <cx:pt idx="93">145000</cx:pt>
          <cx:pt idx="94">160000</cx:pt>
          <cx:pt idx="95">340000</cx:pt>
          <cx:pt idx="96">50000</cx:pt>
          <cx:pt idx="97">229000</cx:pt>
          <cx:pt idx="98">210000</cx:pt>
          <cx:pt idx="99">300000</cx:pt>
          <cx:pt idx="100">400000</cx:pt>
          <cx:pt idx="101">159000</cx:pt>
          <cx:pt idx="102">100000</cx:pt>
          <cx:pt idx="103">240000</cx:pt>
          <cx:pt idx="104">200000</cx:pt>
          <cx:pt idx="105">200000</cx:pt>
          <cx:pt idx="106">170000</cx:pt>
          <cx:pt idx="107">1000</cx:pt>
          <cx:pt idx="108">105000</cx:pt>
          <cx:pt idx="109">300000</cx:pt>
          <cx:pt idx="110">360000</cx:pt>
          <cx:pt idx="111">350000</cx:pt>
          <cx:pt idx="112">300000</cx:pt>
          <cx:pt idx="113">180000</cx:pt>
          <cx:pt idx="114">625000</cx:pt>
          <cx:pt idx="115">100000</cx:pt>
          <cx:pt idx="116">750000</cx:pt>
          <cx:pt idx="117">190000</cx:pt>
          <cx:pt idx="118">89000</cx:pt>
          <cx:pt idx="119">305000</cx:pt>
          <cx:pt idx="120">1540794</cx:pt>
          <cx:pt idx="121">290000</cx:pt>
          <cx:pt idx="122">385000</cx:pt>
          <cx:pt idx="123">250000</cx:pt>
          <cx:pt idx="124">240000</cx:pt>
          <cx:pt idx="125">375000</cx:pt>
          <cx:pt idx="126">150000</cx:pt>
          <cx:pt idx="127">665000</cx:pt>
          <cx:pt idx="128">1540794</cx:pt>
          <cx:pt idx="129">175000</cx:pt>
          <cx:pt idx="130">75000</cx:pt>
          <cx:pt idx="131">225000</cx:pt>
          <cx:pt idx="132">200000</cx:pt>
          <cx:pt idx="133">110000</cx:pt>
          <cx:pt idx="134">170000</cx:pt>
          <cx:pt idx="135">600000</cx:pt>
          <cx:pt idx="136">280000</cx:pt>
          <cx:pt idx="137">500000</cx:pt>
          <cx:pt idx="138">118000</cx:pt>
          <cx:pt idx="139">180000</cx:pt>
          <cx:pt idx="140">92000</cx:pt>
          <cx:pt idx="141">50000</cx:pt>
          <cx:pt idx="142">75000</cx:pt>
          <cx:pt idx="143">750000</cx:pt>
          <cx:pt idx="144">250000</cx:pt>
          <cx:pt idx="145">450000</cx:pt>
          <cx:pt idx="146">140000</cx:pt>
          <cx:pt idx="147">120000</cx:pt>
          <cx:pt idx="148">120000</cx:pt>
          <cx:pt idx="149">134750</cx:pt>
          <cx:pt idx="150">210000</cx:pt>
          <cx:pt idx="151">130000</cx:pt>
          <cx:pt idx="152">255000</cx:pt>
          <cx:pt idx="153">265000</cx:pt>
          <cx:pt idx="154">145000</cx:pt>
          <cx:pt idx="155">250000</cx:pt>
          <cx:pt idx="156">150000</cx:pt>
          <cx:pt idx="157">200000</cx:pt>
          <cx:pt idx="158">125000</cx:pt>
          <cx:pt idx="159">428000</cx:pt>
          <cx:pt idx="160">350000</cx:pt>
          <cx:pt idx="161">220000</cx:pt>
          <cx:pt idx="162">389950</cx:pt>
          <cx:pt idx="163">152900</cx:pt>
          <cx:pt idx="164">55000</cx:pt>
          <cx:pt idx="165">109490</cx:pt>
          <cx:pt idx="166">100000</cx:pt>
          <cx:pt idx="167">250000</cx:pt>
          <cx:pt idx="168">186100</cx:pt>
          <cx:pt idx="169">250000</cx:pt>
          <cx:pt idx="170">120000</cx:pt>
          <cx:pt idx="171">85000</cx:pt>
          <cx:pt idx="172">650000</cx:pt>
          <cx:pt idx="173">170000</cx:pt>
          <cx:pt idx="174">328000</cx:pt>
          <cx:pt idx="175">350000</cx:pt>
          <cx:pt idx="176">171750</cx:pt>
          <cx:pt idx="177">165000</cx:pt>
          <cx:pt idx="178">320000</cx:pt>
          <cx:pt idx="179">250000</cx:pt>
          <cx:pt idx="180">275000</cx:pt>
          <cx:pt idx="181">475000</cx:pt>
          <cx:pt idx="182">70000</cx:pt>
          <cx:pt idx="183">90000</cx:pt>
          <cx:pt idx="184">30000</cx:pt>
          <cx:pt idx="185">140000</cx:pt>
          <cx:pt idx="186">600000</cx:pt>
          <cx:pt idx="187">400000</cx:pt>
          <cx:pt idx="188">275000</cx:pt>
          <cx:pt idx="189">148000</cx:pt>
          <cx:pt idx="190">125000</cx:pt>
          <cx:pt idx="191">350000</cx:pt>
          <cx:pt idx="192">145000</cx:pt>
          <cx:pt idx="193">240000</cx:pt>
          <cx:pt idx="194">150000</cx:pt>
          <cx:pt idx="195">215000</cx:pt>
          <cx:pt idx="196">290000</cx:pt>
          <cx:pt idx="197">140000</cx:pt>
          <cx:pt idx="198">225000</cx:pt>
          <cx:pt idx="199">450000</cx:pt>
          <cx:pt idx="200">300000</cx:pt>
          <cx:pt idx="201">40000</cx:pt>
          <cx:pt idx="202">230000</cx:pt>
          <cx:pt idx="203">290000</cx:pt>
          <cx:pt idx="204">170000</cx:pt>
          <cx:pt idx="205">265000</cx:pt>
          <cx:pt idx="206">265000</cx:pt>
          <cx:pt idx="207">400000</cx:pt>
          <cx:pt idx="208">390000</cx:pt>
          <cx:pt idx="209">420000</cx:pt>
          <cx:pt idx="210">415000</cx:pt>
          <cx:pt idx="211">518000</cx:pt>
          <cx:pt idx="212">400000</cx:pt>
          <cx:pt idx="213">450000</cx:pt>
          <cx:pt idx="214">300000</cx:pt>
          <cx:pt idx="215">125000</cx:pt>
          <cx:pt idx="216">80000</cx:pt>
          <cx:pt idx="217">150000</cx:pt>
          <cx:pt idx="218">20000</cx:pt>
          <cx:pt idx="219">40000</cx:pt>
          <cx:pt idx="220">120000</cx:pt>
          <cx:pt idx="221">225000</cx:pt>
          <cx:pt idx="222">200000</cx:pt>
          <cx:pt idx="223">205000</cx:pt>
          <cx:pt idx="224">180000</cx:pt>
          <cx:pt idx="225">395000</cx:pt>
          <cx:pt idx="226">600000</cx:pt>
          <cx:pt idx="227">399000</cx:pt>
          <cx:pt idx="228">125000</cx:pt>
          <cx:pt idx="229">86000</cx:pt>
          <cx:pt idx="230">210000</cx:pt>
          <cx:pt idx="231">162000</cx:pt>
          <cx:pt idx="232">195000</cx:pt>
          <cx:pt idx="233">145000</cx:pt>
          <cx:pt idx="234">600000</cx:pt>
          <cx:pt idx="235">480000</cx:pt>
          <cx:pt idx="236">500000</cx:pt>
          <cx:pt idx="237">170000</cx:pt>
          <cx:pt idx="238">149000</cx:pt>
          <cx:pt idx="239">275000</cx:pt>
          <cx:pt idx="240">265000</cx:pt>
          <cx:pt idx="241">470000</cx:pt>
          <cx:pt idx="242">249000</cx:pt>
          <cx:pt idx="243">104000</cx:pt>
          <cx:pt idx="244">425000</cx:pt>
          <cx:pt idx="245">135000</cx:pt>
          <cx:pt idx="246">225000</cx:pt>
          <cx:pt idx="247">120000</cx:pt>
          <cx:pt idx="248">130000</cx:pt>
          <cx:pt idx="249">380000</cx:pt>
          <cx:pt idx="250">500000</cx:pt>
          <cx:pt idx="251">70000</cx:pt>
          <cx:pt idx="252">320000</cx:pt>
          <cx:pt idx="253">180000</cx:pt>
          <cx:pt idx="254">400000</cx:pt>
          <cx:pt idx="255">300000</cx:pt>
          <cx:pt idx="256">70000</cx:pt>
          <cx:pt idx="257">275000</cx:pt>
          <cx:pt idx="258">200000</cx:pt>
          <cx:pt idx="259">250000</cx:pt>
          <cx:pt idx="260">1540794</cx:pt>
          <cx:pt idx="261">350000</cx:pt>
          <cx:pt idx="262">240000</cx:pt>
          <cx:pt idx="263">320000</cx:pt>
          <cx:pt idx="264">48000</cx:pt>
          <cx:pt idx="265">135000</cx:pt>
          <cx:pt idx="266">350000</cx:pt>
          <cx:pt idx="267">250000</cx:pt>
          <cx:pt idx="268">220000</cx:pt>
          <cx:pt idx="269">90000</cx:pt>
          <cx:pt idx="270">85000</cx:pt>
          <cx:pt idx="271">240000</cx:pt>
          <cx:pt idx="272">350000</cx:pt>
          <cx:pt idx="273">110000</cx:pt>
          <cx:pt idx="274">150000</cx:pt>
          <cx:pt idx="275">220000</cx:pt>
          <cx:pt idx="276">120000</cx:pt>
          <cx:pt idx="277">90000</cx:pt>
          <cx:pt idx="278">185000</cx:pt>
          <cx:pt idx="279">80000</cx:pt>
          <cx:pt idx="280">145000</cx:pt>
          <cx:pt idx="281">30000</cx:pt>
          <cx:pt idx="282">165000</cx:pt>
          <cx:pt idx="283">239900</cx:pt>
          <cx:pt idx="284">175000</cx:pt>
          <cx:pt idx="285">67000</cx:pt>
          <cx:pt idx="286">40000</cx:pt>
          <cx:pt idx="287">200000</cx:pt>
          <cx:pt idx="288">95000</cx:pt>
          <cx:pt idx="289">275000</cx:pt>
          <cx:pt idx="290">450000</cx:pt>
          <cx:pt idx="291">325000</cx:pt>
          <cx:pt idx="292">95000</cx:pt>
          <cx:pt idx="293">170000</cx:pt>
          <cx:pt idx="294">259000</cx:pt>
          <cx:pt idx="295">300000</cx:pt>
          <cx:pt idx="296">100000</cx:pt>
          <cx:pt idx="297">112000</cx:pt>
          <cx:pt idx="298">300000</cx:pt>
          <cx:pt idx="299">256000</cx:pt>
          <cx:pt idx="300">140000</cx:pt>
          <cx:pt idx="301">240000</cx:pt>
          <cx:pt idx="302">400000</cx:pt>
          <cx:pt idx="303">57000</cx:pt>
          <cx:pt idx="304">134000</cx:pt>
          <cx:pt idx="305">200000</cx:pt>
          <cx:pt idx="306">200000</cx:pt>
          <cx:pt idx="307">29000</cx:pt>
          <cx:pt idx="308">40000</cx:pt>
          <cx:pt idx="309">55000</cx:pt>
          <cx:pt idx="310">167000</cx:pt>
          <cx:pt idx="311">225000</cx:pt>
          <cx:pt idx="312">500000</cx:pt>
          <cx:pt idx="313">60000</cx:pt>
          <cx:pt idx="314">500000</cx:pt>
          <cx:pt idx="315">100000</cx:pt>
          <cx:pt idx="316">166000</cx:pt>
          <cx:pt idx="317">105000</cx:pt>
          <cx:pt idx="318">250000</cx:pt>
          <cx:pt idx="319">170000</cx:pt>
          <cx:pt idx="320">250000</cx:pt>
          <cx:pt idx="321">400000</cx:pt>
          <cx:pt idx="322">48000</cx:pt>
          <cx:pt idx="323">125000</cx:pt>
          <cx:pt idx="324">140000</cx:pt>
          <cx:pt idx="325">140000</cx:pt>
          <cx:pt idx="326">275000</cx:pt>
          <cx:pt idx="327">125000</cx:pt>
          <cx:pt idx="328">185000</cx:pt>
          <cx:pt idx="329">90000</cx:pt>
          <cx:pt idx="330">500000</cx:pt>
          <cx:pt idx="331">600000</cx:pt>
          <cx:pt idx="332">290000</cx:pt>
          <cx:pt idx="333">300000</cx:pt>
          <cx:pt idx="334">95000</cx:pt>
          <cx:pt idx="335">300000</cx:pt>
          <cx:pt idx="336">65000</cx:pt>
          <cx:pt idx="337">369000</cx:pt>
          <cx:pt idx="338">258000</cx:pt>
          <cx:pt idx="339">150000</cx:pt>
          <cx:pt idx="340">225000</cx:pt>
          <cx:pt idx="341">500000</cx:pt>
          <cx:pt idx="342">123000</cx:pt>
          <cx:pt idx="343">400000</cx:pt>
          <cx:pt idx="344">110000</cx:pt>
          <cx:pt idx="345">22000</cx:pt>
          <cx:pt idx="346">750000</cx:pt>
          <cx:pt idx="347">250000</cx:pt>
          <cx:pt idx="348">650000</cx:pt>
          <cx:pt idx="349">130000</cx:pt>
          <cx:pt idx="350">165000</cx:pt>
          <cx:pt idx="351">270000</cx:pt>
          <cx:pt idx="352">90000</cx:pt>
          <cx:pt idx="353">187500</cx:pt>
          <cx:pt idx="354">392000</cx:pt>
          <cx:pt idx="355">110000</cx:pt>
          <cx:pt idx="356">95000</cx:pt>
          <cx:pt idx="357">400000</cx:pt>
          <cx:pt idx="358">525000</cx:pt>
          <cx:pt idx="359">800000</cx:pt>
          <cx:pt idx="360">170000</cx:pt>
          <cx:pt idx="361">170000</cx:pt>
          <cx:pt idx="362">1540794</cx:pt>
          <cx:pt idx="363">1540794</cx:pt>
          <cx:pt idx="364">122500</cx:pt>
          <cx:pt idx="365">750000</cx:pt>
          <cx:pt idx="366">200000</cx:pt>
          <cx:pt idx="367">200000</cx:pt>
          <cx:pt idx="368">80000</cx:pt>
          <cx:pt idx="369">240000</cx:pt>
          <cx:pt idx="370">107000</cx:pt>
          <cx:pt idx="371">200000</cx:pt>
          <cx:pt idx="372">350000</cx:pt>
          <cx:pt idx="373">200000</cx:pt>
          <cx:pt idx="374">100000</cx:pt>
          <cx:pt idx="375">350000</cx:pt>
          <cx:pt idx="376">350000</cx:pt>
          <cx:pt idx="377">198000</cx:pt>
          <cx:pt idx="378">220000</cx:pt>
          <cx:pt idx="379">100000</cx:pt>
          <cx:pt idx="380">210000</cx:pt>
          <cx:pt idx="381">140000</cx:pt>
          <cx:pt idx="382">124000</cx:pt>
          <cx:pt idx="383">110000</cx:pt>
          <cx:pt idx="384">300000</cx:pt>
          <cx:pt idx="385">400000</cx:pt>
          <cx:pt idx="386">700000</cx:pt>
          <cx:pt idx="387">360000</cx:pt>
          <cx:pt idx="388">285000</cx:pt>
          <cx:pt idx="389">85000</cx:pt>
          <cx:pt idx="390">100000</cx:pt>
          <cx:pt idx="391">175000</cx:pt>
          <cx:pt idx="392">225000</cx:pt>
          <cx:pt idx="393">675000</cx:pt>
          <cx:pt idx="394">300000</cx:pt>
          <cx:pt idx="395">152000</cx:pt>
          <cx:pt idx="396">175000</cx:pt>
          <cx:pt idx="397">98000</cx:pt>
          <cx:pt idx="398">90000</cx:pt>
          <cx:pt idx="399">115000</cx:pt>
          <cx:pt idx="400">200000</cx:pt>
          <cx:pt idx="401">200000</cx:pt>
          <cx:pt idx="402">325000</cx:pt>
          <cx:pt idx="403">90000</cx:pt>
          <cx:pt idx="404">30000</cx:pt>
          <cx:pt idx="405">110000</cx:pt>
          <cx:pt idx="406">110000</cx:pt>
          <cx:pt idx="407">240000</cx:pt>
          <cx:pt idx="408">750000</cx:pt>
          <cx:pt idx="409">300000</cx:pt>
          <cx:pt idx="410">155000</cx:pt>
          <cx:pt idx="411">400000</cx:pt>
          <cx:pt idx="412">175000</cx:pt>
          <cx:pt idx="413">400000</cx:pt>
          <cx:pt idx="414">1540794</cx:pt>
          <cx:pt idx="415">420000</cx:pt>
          <cx:pt idx="416">778442</cx:pt>
          <cx:pt idx="417">115000</cx:pt>
          <cx:pt idx="418">350000</cx:pt>
          <cx:pt idx="419">200000</cx:pt>
          <cx:pt idx="420">275000</cx:pt>
          <cx:pt idx="421">350000</cx:pt>
          <cx:pt idx="422">85000</cx:pt>
          <cx:pt idx="423">150000</cx:pt>
          <cx:pt idx="424">600000</cx:pt>
          <cx:pt idx="425">1540794</cx:pt>
          <cx:pt idx="426">350000</cx:pt>
          <cx:pt idx="427">600000</cx:pt>
          <cx:pt idx="428">625000</cx:pt>
          <cx:pt idx="429">140000</cx:pt>
          <cx:pt idx="430">650000</cx:pt>
          <cx:pt idx="431">185000</cx:pt>
          <cx:pt idx="432">190000</cx:pt>
          <cx:pt idx="433">250000</cx:pt>
          <cx:pt idx="434">200000</cx:pt>
          <cx:pt idx="435">110000</cx:pt>
          <cx:pt idx="436">150000</cx:pt>
          <cx:pt idx="437">99000</cx:pt>
          <cx:pt idx="438">400000</cx:pt>
          <cx:pt idx="439">150000</cx:pt>
          <cx:pt idx="440">1540794</cx:pt>
          <cx:pt idx="441">120000</cx:pt>
          <cx:pt idx="442">252000</cx:pt>
          <cx:pt idx="443">250000</cx:pt>
          <cx:pt idx="444">325000</cx:pt>
          <cx:pt idx="445">90000</cx:pt>
          <cx:pt idx="446">360000</cx:pt>
          <cx:pt idx="447">220000</cx:pt>
          <cx:pt idx="448">340000</cx:pt>
          <cx:pt idx="449">700000</cx:pt>
          <cx:pt idx="450">350000</cx:pt>
          <cx:pt idx="451">435000</cx:pt>
          <cx:pt idx="452">185000</cx:pt>
          <cx:pt idx="453">215000</cx:pt>
          <cx:pt idx="454">120000</cx:pt>
          <cx:pt idx="455">95000</cx:pt>
          <cx:pt idx="456">200000</cx:pt>
          <cx:pt idx="457">285000</cx:pt>
          <cx:pt idx="458">100000</cx:pt>
          <cx:pt idx="459">290000</cx:pt>
          <cx:pt idx="460">750000</cx:pt>
          <cx:pt idx="461">100000</cx:pt>
          <cx:pt idx="462">200000</cx:pt>
          <cx:pt idx="463">1540794</cx:pt>
          <cx:pt idx="464">150000</cx:pt>
          <cx:pt idx="465">600000</cx:pt>
          <cx:pt idx="466">350000</cx:pt>
          <cx:pt idx="467">380000</cx:pt>
          <cx:pt idx="468">250000</cx:pt>
          <cx:pt idx="469">95000</cx:pt>
          <cx:pt idx="470">240000</cx:pt>
          <cx:pt idx="471">180000</cx:pt>
          <cx:pt idx="472">400000</cx:pt>
          <cx:pt idx="473">350000</cx:pt>
          <cx:pt idx="474">1540794</cx:pt>
          <cx:pt idx="475">350000</cx:pt>
          <cx:pt idx="476">250000</cx:pt>
          <cx:pt idx="477">135000</cx:pt>
          <cx:pt idx="478">225000</cx:pt>
          <cx:pt idx="479">155000</cx:pt>
          <cx:pt idx="480">225000</cx:pt>
          <cx:pt idx="481">85000</cx:pt>
          <cx:pt idx="482">150000</cx:pt>
          <cx:pt idx="483">350000</cx:pt>
          <cx:pt idx="484">250000</cx:pt>
          <cx:pt idx="485">250000</cx:pt>
          <cx:pt idx="486">400000</cx:pt>
          <cx:pt idx="487">400000</cx:pt>
          <cx:pt idx="488">230000</cx:pt>
          <cx:pt idx="489">155000</cx:pt>
          <cx:pt idx="490">149000</cx:pt>
          <cx:pt idx="491">120000</cx:pt>
          <cx:pt idx="492">290000</cx:pt>
          <cx:pt idx="493">85000</cx:pt>
          <cx:pt idx="494">8000</cx:pt>
          <cx:pt idx="495">175000</cx:pt>
          <cx:pt idx="496">400000</cx:pt>
          <cx:pt idx="497">254900</cx:pt>
          <cx:pt idx="498">290000</cx:pt>
          <cx:pt idx="499">185000</cx:pt>
          <cx:pt idx="500">190000</cx:pt>
          <cx:pt idx="501">1540794</cx:pt>
          <cx:pt idx="502">300000</cx:pt>
          <cx:pt idx="503">265000</cx:pt>
          <cx:pt idx="504">145000</cx:pt>
          <cx:pt idx="505">450000</cx:pt>
          <cx:pt idx="506">125000</cx:pt>
          <cx:pt idx="507">125000</cx:pt>
          <cx:pt idx="508">200000</cx:pt>
          <cx:pt idx="509">150000</cx:pt>
          <cx:pt idx="510">460000</cx:pt>
          <cx:pt idx="511">180000</cx:pt>
          <cx:pt idx="512">155000</cx:pt>
          <cx:pt idx="513">250000</cx:pt>
          <cx:pt idx="514">400000</cx:pt>
          <cx:pt idx="515">350000</cx:pt>
          <cx:pt idx="516">600000</cx:pt>
          <cx:pt idx="517">150000</cx:pt>
          <cx:pt idx="518">60000</cx:pt>
          <cx:pt idx="519">20000</cx:pt>
          <cx:pt idx="520">102000</cx:pt>
          <cx:pt idx="521">225000</cx:pt>
          <cx:pt idx="522">115000</cx:pt>
          <cx:pt idx="523">180000</cx:pt>
          <cx:pt idx="524">400000</cx:pt>
          <cx:pt idx="525">298000</cx:pt>
          <cx:pt idx="526">300000</cx:pt>
          <cx:pt idx="527">190000</cx:pt>
          <cx:pt idx="528">165000</cx:pt>
          <cx:pt idx="529">125000</cx:pt>
          <cx:pt idx="530">100000</cx:pt>
          <cx:pt idx="531">250000</cx:pt>
          <cx:pt idx="532">310000</cx:pt>
          <cx:pt idx="533">135000</cx:pt>
          <cx:pt idx="534">55000</cx:pt>
          <cx:pt idx="535">340000</cx:pt>
          <cx:pt idx="536">350000</cx:pt>
          <cx:pt idx="537">180000</cx:pt>
          <cx:pt idx="538">150000</cx:pt>
          <cx:pt idx="539">220000</cx:pt>
          <cx:pt idx="540">70000</cx:pt>
          <cx:pt idx="541">330000</cx:pt>
          <cx:pt idx="542">40000</cx:pt>
          <cx:pt idx="543">135000</cx:pt>
          <cx:pt idx="544">400000</cx:pt>
          <cx:pt idx="545">200000</cx:pt>
          <cx:pt idx="546">96000</cx:pt>
          <cx:pt idx="547">200000</cx:pt>
          <cx:pt idx="548">250000</cx:pt>
          <cx:pt idx="549">75000</cx:pt>
          <cx:pt idx="550">150000</cx:pt>
          <cx:pt idx="551">146000</cx:pt>
          <cx:pt idx="552">160000</cx:pt>
          <cx:pt idx="553">130000</cx:pt>
          <cx:pt idx="554">300000</cx:pt>
          <cx:pt idx="555">300000</cx:pt>
          <cx:pt idx="556">260000</cx:pt>
          <cx:pt idx="557">500000</cx:pt>
          <cx:pt idx="558">130000</cx:pt>
          <cx:pt idx="559">255000</cx:pt>
          <cx:pt idx="560">65000</cx:pt>
          <cx:pt idx="561">350000</cx:pt>
          <cx:pt idx="562">160000</cx:pt>
          <cx:pt idx="563">155000</cx:pt>
          <cx:pt idx="564">200000</cx:pt>
          <cx:pt idx="565">250000</cx:pt>
          <cx:pt idx="566">100000</cx:pt>
          <cx:pt idx="567">480000</cx:pt>
          <cx:pt idx="568">450000</cx:pt>
          <cx:pt idx="569">430000</cx:pt>
          <cx:pt idx="570">240000</cx:pt>
          <cx:pt idx="571">265000</cx:pt>
          <cx:pt idx="572">475000</cx:pt>
          <cx:pt idx="573">700000</cx:pt>
          <cx:pt idx="574">75000</cx:pt>
          <cx:pt idx="575">159000</cx:pt>
          <cx:pt idx="576">260000</cx:pt>
          <cx:pt idx="577">215000</cx:pt>
          <cx:pt idx="578">100000</cx:pt>
          <cx:pt idx="579">350000</cx:pt>
          <cx:pt idx="580">140000</cx:pt>
          <cx:pt idx="581">390000</cx:pt>
          <cx:pt idx="582">175000</cx:pt>
          <cx:pt idx="583">260000</cx:pt>
          <cx:pt idx="584">540000</cx:pt>
          <cx:pt idx="585">1540794</cx:pt>
          <cx:pt idx="586">299500</cx:pt>
          <cx:pt idx="587">162000</cx:pt>
          <cx:pt idx="588">275000</cx:pt>
          <cx:pt idx="589">100000</cx:pt>
          <cx:pt idx="590">180000</cx:pt>
          <cx:pt idx="591">400000</cx:pt>
          <cx:pt idx="592">200000</cx:pt>
          <cx:pt idx="593">180000</cx:pt>
          <cx:pt idx="594">212700</cx:pt>
          <cx:pt idx="595">165000</cx:pt>
          <cx:pt idx="596">530000</cx:pt>
          <cx:pt idx="597">200000</cx:pt>
          <cx:pt idx="598">300000</cx:pt>
          <cx:pt idx="599">200000</cx:pt>
          <cx:pt idx="600">380000</cx:pt>
          <cx:pt idx="601">100000</cx:pt>
          <cx:pt idx="602">220000</cx:pt>
          <cx:pt idx="603">675000</cx:pt>
          <cx:pt idx="604">329000</cx:pt>
          <cx:pt idx="605">270000</cx:pt>
          <cx:pt idx="606">415000</cx:pt>
          <cx:pt idx="607">130000</cx:pt>
          <cx:pt idx="608">700000</cx:pt>
          <cx:pt idx="609">110000</cx:pt>
          <cx:pt idx="610">232000</cx:pt>
          <cx:pt idx="611">750000</cx:pt>
          <cx:pt idx="612">590000</cx:pt>
          <cx:pt idx="613">20000</cx:pt>
          <cx:pt idx="614">700000</cx:pt>
          <cx:pt idx="615">215000</cx:pt>
          <cx:pt idx="616">255000</cx:pt>
          <cx:pt idx="617">150000</cx:pt>
          <cx:pt idx="618">280000</cx:pt>
          <cx:pt idx="619">110000</cx:pt>
          <cx:pt idx="620">500000</cx:pt>
          <cx:pt idx="621">550000</cx:pt>
          <cx:pt idx="622">265000</cx:pt>
          <cx:pt idx="623">150000</cx:pt>
          <cx:pt idx="624">1540794</cx:pt>
          <cx:pt idx="625">215000</cx:pt>
          <cx:pt idx="626">220000</cx:pt>
          <cx:pt idx="627">425000</cx:pt>
          <cx:pt idx="628">225000</cx:pt>
          <cx:pt idx="629">175000</cx:pt>
          <cx:pt idx="630">115000</cx:pt>
          <cx:pt idx="631">500000</cx:pt>
          <cx:pt idx="632">750000</cx:pt>
          <cx:pt idx="633">200000</cx:pt>
          <cx:pt idx="634">65000</cx:pt>
          <cx:pt idx="635">160000</cx:pt>
          <cx:pt idx="636">255000</cx:pt>
          <cx:pt idx="637">100000</cx:pt>
          <cx:pt idx="638">230000</cx:pt>
          <cx:pt idx="639">180000</cx:pt>
          <cx:pt idx="640">82000</cx:pt>
          <cx:pt idx="641">165000</cx:pt>
          <cx:pt idx="642">340000</cx:pt>
          <cx:pt idx="643">150000</cx:pt>
          <cx:pt idx="644">280000</cx:pt>
          <cx:pt idx="645">125000</cx:pt>
          <cx:pt idx="646">250000</cx:pt>
          <cx:pt idx="647">300000</cx:pt>
          <cx:pt idx="648">275000</cx:pt>
          <cx:pt idx="649">500000</cx:pt>
          <cx:pt idx="650">280000</cx:pt>
          <cx:pt idx="651">100000</cx:pt>
          <cx:pt idx="652">400000</cx:pt>
          <cx:pt idx="653">120000</cx:pt>
          <cx:pt idx="654">250000</cx:pt>
          <cx:pt idx="655">220000</cx:pt>
          <cx:pt idx="656">400000</cx:pt>
          <cx:pt idx="657">200000</cx:pt>
          <cx:pt idx="658">350000</cx:pt>
          <cx:pt idx="659">200000</cx:pt>
          <cx:pt idx="660">260000</cx:pt>
          <cx:pt idx="661">165000</cx:pt>
          <cx:pt idx="662">1540794</cx:pt>
          <cx:pt idx="663">45000</cx:pt>
          <cx:pt idx="664">310000</cx:pt>
          <cx:pt idx="665">450000</cx:pt>
          <cx:pt idx="666">300000</cx:pt>
          <cx:pt idx="667">1540794</cx:pt>
          <cx:pt idx="668">100000</cx:pt>
          <cx:pt idx="669">175000</cx:pt>
          <cx:pt idx="670">325000</cx:pt>
          <cx:pt idx="671">300000</cx:pt>
          <cx:pt idx="672">100000</cx:pt>
          <cx:pt idx="673">550000</cx:pt>
          <cx:pt idx="674">150000</cx:pt>
          <cx:pt idx="675">305000</cx:pt>
          <cx:pt idx="676">99000</cx:pt>
          <cx:pt idx="677">375000</cx:pt>
          <cx:pt idx="678">350000</cx:pt>
          <cx:pt idx="679">300000</cx:pt>
          <cx:pt idx="680">220000</cx:pt>
          <cx:pt idx="681">205000</cx:pt>
          <cx:pt idx="682">700000</cx:pt>
          <cx:pt idx="683">325000</cx:pt>
          <cx:pt idx="684">340000</cx:pt>
          <cx:pt idx="685">490000</cx:pt>
          <cx:pt idx="686">250000</cx:pt>
          <cx:pt idx="687">300000</cx:pt>
          <cx:pt idx="688">150000</cx:pt>
          <cx:pt idx="689">450000</cx:pt>
          <cx:pt idx="690">85000</cx:pt>
          <cx:pt idx="691">315000</cx:pt>
          <cx:pt idx="692">250000</cx:pt>
          <cx:pt idx="693">300000</cx:pt>
          <cx:pt idx="694">250000</cx:pt>
          <cx:pt idx="695">270000</cx:pt>
          <cx:pt idx="696">185000</cx:pt>
          <cx:pt idx="697">108000</cx:pt>
          <cx:pt idx="698">475000</cx:pt>
          <cx:pt idx="699">275000</cx:pt>
          <cx:pt idx="700">725000</cx:pt>
          <cx:pt idx="701">725000</cx:pt>
          <cx:pt idx="702">310000</cx:pt>
          <cx:pt idx="703">600000</cx:pt>
          <cx:pt idx="704">25000</cx:pt>
          <cx:pt idx="705">150000</cx:pt>
          <cx:pt idx="706">95000</cx:pt>
          <cx:pt idx="707">270000</cx:pt>
          <cx:pt idx="708">120000</cx:pt>
          <cx:pt idx="709">300000</cx:pt>
          <cx:pt idx="710">105000</cx:pt>
          <cx:pt idx="711">299900</cx:pt>
          <cx:pt idx="712">375000</cx:pt>
          <cx:pt idx="713">700000</cx:pt>
          <cx:pt idx="714">350000</cx:pt>
          <cx:pt idx="715">230000</cx:pt>
          <cx:pt idx="716">310000</cx:pt>
          <cx:pt idx="717">650000</cx:pt>
          <cx:pt idx="718">500000</cx:pt>
          <cx:pt idx="719">85000</cx:pt>
          <cx:pt idx="720">400000</cx:pt>
          <cx:pt idx="721">550000</cx:pt>
          <cx:pt idx="722">500000</cx:pt>
          <cx:pt idx="723">153000</cx:pt>
          <cx:pt idx="724">450000</cx:pt>
          <cx:pt idx="725">1540794</cx:pt>
          <cx:pt idx="726">120000</cx:pt>
          <cx:pt idx="727">700000</cx:pt>
          <cx:pt idx="728">685000</cx:pt>
          <cx:pt idx="729">285000</cx:pt>
          <cx:pt idx="730">130000</cx:pt>
          <cx:pt idx="731">140000</cx:pt>
          <cx:pt idx="732">145000</cx:pt>
          <cx:pt idx="733">420000</cx:pt>
          <cx:pt idx="734">198000</cx:pt>
          <cx:pt idx="735">155000</cx:pt>
          <cx:pt idx="736">285000</cx:pt>
          <cx:pt idx="737">500000</cx:pt>
          <cx:pt idx="738">235000</cx:pt>
          <cx:pt idx="739">180000</cx:pt>
          <cx:pt idx="740">160000</cx:pt>
          <cx:pt idx="741">750000</cx:pt>
          <cx:pt idx="742">130000</cx:pt>
          <cx:pt idx="743">292000</cx:pt>
          <cx:pt idx="744">150000</cx:pt>
          <cx:pt idx="745">175000</cx:pt>
          <cx:pt idx="746">1540794</cx:pt>
          <cx:pt idx="747">358000</cx:pt>
          <cx:pt idx="748">250000</cx:pt>
          <cx:pt idx="749">400000</cx:pt>
          <cx:pt idx="750">138000</cx:pt>
          <cx:pt idx="751">520000</cx:pt>
          <cx:pt idx="752">170000</cx:pt>
          <cx:pt idx="753">250000</cx:pt>
          <cx:pt idx="754">280000</cx:pt>
          <cx:pt idx="755">200000</cx:pt>
          <cx:pt idx="756">210000</cx:pt>
          <cx:pt idx="757">400000</cx:pt>
          <cx:pt idx="758">320000</cx:pt>
          <cx:pt idx="759">475000</cx:pt>
          <cx:pt idx="760">475000</cx:pt>
          <cx:pt idx="761">130000</cx:pt>
          <cx:pt idx="762">450000</cx:pt>
          <cx:pt idx="763">525000</cx:pt>
          <cx:pt idx="764">120000</cx:pt>
          <cx:pt idx="765">90000</cx:pt>
          <cx:pt idx="766">420000</cx:pt>
          <cx:pt idx="767">1540794</cx:pt>
          <cx:pt idx="768">250000</cx:pt>
          <cx:pt idx="769">270000</cx:pt>
          <cx:pt idx="770">340000</cx:pt>
          <cx:pt idx="771">700000</cx:pt>
          <cx:pt idx="772">100000</cx:pt>
          <cx:pt idx="773">60000</cx:pt>
          <cx:pt idx="774">140000</cx:pt>
          <cx:pt idx="775">420000</cx:pt>
          <cx:pt idx="776">355000</cx:pt>
          <cx:pt idx="777">145000</cx:pt>
          <cx:pt idx="778">425000</cx:pt>
          <cx:pt idx="779">133000</cx:pt>
          <cx:pt idx="780">230000</cx:pt>
          <cx:pt idx="781">170000</cx:pt>
          <cx:pt idx="782">280000</cx:pt>
          <cx:pt idx="783">215000</cx:pt>
          <cx:pt idx="784">125000</cx:pt>
          <cx:pt idx="785">400000</cx:pt>
          <cx:pt idx="786">270000</cx:pt>
          <cx:pt idx="787">119000</cx:pt>
          <cx:pt idx="788">255000</cx:pt>
          <cx:pt idx="789">100000</cx:pt>
          <cx:pt idx="790">150000</cx:pt>
          <cx:pt idx="791">180000</cx:pt>
          <cx:pt idx="792">120000</cx:pt>
          <cx:pt idx="793">2000</cx:pt>
          <cx:pt idx="794">75000</cx:pt>
          <cx:pt idx="795">25000</cx:pt>
          <cx:pt idx="796">5000</cx:pt>
          <cx:pt idx="797">120000</cx:pt>
          <cx:pt idx="798">150000</cx:pt>
          <cx:pt idx="799">55000</cx:pt>
          <cx:pt idx="800">116000</cx:pt>
          <cx:pt idx="801">25000</cx:pt>
          <cx:pt idx="802">5000</cx:pt>
          <cx:pt idx="803">5000</cx:pt>
          <cx:pt idx="804">20000</cx:pt>
          <cx:pt idx="805">40000</cx:pt>
          <cx:pt idx="806">11500</cx:pt>
          <cx:pt idx="807">72500</cx:pt>
          <cx:pt idx="808">45000</cx:pt>
          <cx:pt idx="809">325000</cx:pt>
          <cx:pt idx="810">23000</cx:pt>
          <cx:pt idx="811">120000</cx:pt>
          <cx:pt idx="812">3000</cx:pt>
          <cx:pt idx="813">1000</cx:pt>
          <cx:pt idx="814">85000</cx:pt>
          <cx:pt idx="815">5000</cx:pt>
          <cx:pt idx="816">30000</cx:pt>
          <cx:pt idx="817">250000</cx:pt>
          <cx:pt idx="818">60000</cx:pt>
          <cx:pt idx="819">5000</cx:pt>
          <cx:pt idx="820">85000</cx:pt>
          <cx:pt idx="821">35000</cx:pt>
          <cx:pt idx="822">120000</cx:pt>
          <cx:pt idx="823">30000</cx:pt>
          <cx:pt idx="824">35000</cx:pt>
          <cx:pt idx="825">60000</cx:pt>
          <cx:pt idx="826">34000</cx:pt>
          <cx:pt idx="827">80000</cx:pt>
          <cx:pt idx="828">12000</cx:pt>
          <cx:pt idx="829">130000</cx:pt>
          <cx:pt idx="830">20000</cx:pt>
          <cx:pt idx="831">41000</cx:pt>
          <cx:pt idx="832">475000</cx:pt>
          <cx:pt idx="833">135000</cx:pt>
          <cx:pt idx="834">20000</cx:pt>
          <cx:pt idx="835">100000</cx:pt>
          <cx:pt idx="836">72500</cx:pt>
          <cx:pt idx="837">100000</cx:pt>
          <cx:pt idx="838">80000</cx:pt>
          <cx:pt idx="839">8000</cx:pt>
          <cx:pt idx="840">200000</cx:pt>
          <cx:pt idx="841">225000</cx:pt>
          <cx:pt idx="842">35000</cx:pt>
          <cx:pt idx="843">32000</cx:pt>
          <cx:pt idx="844">3000</cx:pt>
          <cx:pt idx="845">240000</cx:pt>
          <cx:pt idx="846">1540794</cx:pt>
          <cx:pt idx="847">400000</cx:pt>
          <cx:pt idx="848">65000</cx:pt>
          <cx:pt idx="849">250000</cx:pt>
          <cx:pt idx="850">300000</cx:pt>
          <cx:pt idx="851">90000</cx:pt>
          <cx:pt idx="852">165000</cx:pt>
          <cx:pt idx="853">300000</cx:pt>
          <cx:pt idx="854">150000</cx:pt>
          <cx:pt idx="855">90000</cx:pt>
          <cx:pt idx="856">200000</cx:pt>
          <cx:pt idx="857">350000</cx:pt>
          <cx:pt idx="858">150000</cx:pt>
          <cx:pt idx="859">125000</cx:pt>
          <cx:pt idx="860">240000</cx:pt>
          <cx:pt idx="861">450000</cx:pt>
          <cx:pt idx="862">125000</cx:pt>
          <cx:pt idx="863">275000</cx:pt>
          <cx:pt idx="864">700000</cx:pt>
          <cx:pt idx="865">420000</cx:pt>
          <cx:pt idx="866">475000</cx:pt>
          <cx:pt idx="867">400000</cx:pt>
          <cx:pt idx="868">500000</cx:pt>
          <cx:pt idx="869">1540794</cx:pt>
          <cx:pt idx="870">420000</cx:pt>
          <cx:pt idx="871">400000</cx:pt>
          <cx:pt idx="872">325000</cx:pt>
          <cx:pt idx="873">265000</cx:pt>
          <cx:pt idx="874">310000</cx:pt>
          <cx:pt idx="875">140000</cx:pt>
          <cx:pt idx="876">150000</cx:pt>
          <cx:pt idx="877">235000</cx:pt>
          <cx:pt idx="878">80000</cx:pt>
          <cx:pt idx="879">280000</cx:pt>
          <cx:pt idx="880">325000</cx:pt>
          <cx:pt idx="881">400000</cx:pt>
          <cx:pt idx="882">100000</cx:pt>
          <cx:pt idx="883">80000</cx:pt>
          <cx:pt idx="884">400000</cx:pt>
          <cx:pt idx="885">174000</cx:pt>
          <cx:pt idx="886">200000</cx:pt>
          <cx:pt idx="887">1540794</cx:pt>
          <cx:pt idx="888">375000</cx:pt>
          <cx:pt idx="889">80000</cx:pt>
          <cx:pt idx="890">375000</cx:pt>
          <cx:pt idx="891">350000</cx:pt>
          <cx:pt idx="892">375000</cx:pt>
          <cx:pt idx="893">350000</cx:pt>
          <cx:pt idx="894">450000</cx:pt>
          <cx:pt idx="895">690000</cx:pt>
          <cx:pt idx="896">310000</cx:pt>
          <cx:pt idx="897">650000</cx:pt>
          <cx:pt idx="898">400000</cx:pt>
          <cx:pt idx="899">750000</cx:pt>
          <cx:pt idx="900">650000</cx:pt>
          <cx:pt idx="901">450000</cx:pt>
          <cx:pt idx="902">450000</cx:pt>
          <cx:pt idx="903">380000</cx:pt>
          <cx:pt idx="904">155000</cx:pt>
          <cx:pt idx="905">400000</cx:pt>
          <cx:pt idx="906">450000</cx:pt>
          <cx:pt idx="907">550000</cx:pt>
          <cx:pt idx="908">525000</cx:pt>
          <cx:pt idx="909">500000</cx:pt>
          <cx:pt idx="910">650000</cx:pt>
          <cx:pt idx="911">450000</cx:pt>
          <cx:pt idx="912">375000</cx:pt>
          <cx:pt idx="913">700000</cx:pt>
          <cx:pt idx="914">700000</cx:pt>
          <cx:pt idx="915">1540794</cx:pt>
          <cx:pt idx="916">209000</cx:pt>
          <cx:pt idx="917">365000</cx:pt>
          <cx:pt idx="918">225000</cx:pt>
          <cx:pt idx="919">76000</cx:pt>
          <cx:pt idx="920">250000</cx:pt>
          <cx:pt idx="921">300000</cx:pt>
          <cx:pt idx="922">650000</cx:pt>
          <cx:pt idx="923">250000</cx:pt>
          <cx:pt idx="924">500000</cx:pt>
          <cx:pt idx="925">400000</cx:pt>
          <cx:pt idx="926">159000</cx:pt>
          <cx:pt idx="927">400000</cx:pt>
          <cx:pt idx="928">200000</cx:pt>
          <cx:pt idx="929">125000</cx:pt>
          <cx:pt idx="930">600000</cx:pt>
          <cx:pt idx="931">159000</cx:pt>
          <cx:pt idx="932">350000</cx:pt>
          <cx:pt idx="933">260000</cx:pt>
          <cx:pt idx="934">290000</cx:pt>
          <cx:pt idx="935">150000</cx:pt>
          <cx:pt idx="936">125000</cx:pt>
          <cx:pt idx="937">120000</cx:pt>
          <cx:pt idx="938">100000</cx:pt>
          <cx:pt idx="939">140000</cx:pt>
          <cx:pt idx="940">130000</cx:pt>
          <cx:pt idx="941">150000</cx:pt>
          <cx:pt idx="942">250000</cx:pt>
          <cx:pt idx="943">250000</cx:pt>
          <cx:pt idx="944">350000</cx:pt>
          <cx:pt idx="945">200000</cx:pt>
          <cx:pt idx="946">140000</cx:pt>
          <cx:pt idx="947">225000</cx:pt>
          <cx:pt idx="948">550000</cx:pt>
          <cx:pt idx="949">550000</cx:pt>
          <cx:pt idx="950">90000</cx:pt>
          <cx:pt idx="951">10000</cx:pt>
          <cx:pt idx="952">65000</cx:pt>
          <cx:pt idx="953">140000</cx:pt>
          <cx:pt idx="954">100000</cx:pt>
          <cx:pt idx="955">50000</cx:pt>
          <cx:pt idx="956">150000</cx:pt>
          <cx:pt idx="957">140000</cx:pt>
          <cx:pt idx="958">5000</cx:pt>
          <cx:pt idx="959">440000</cx:pt>
          <cx:pt idx="960">260000</cx:pt>
          <cx:pt idx="961">700000</cx:pt>
          <cx:pt idx="962">50000</cx:pt>
          <cx:pt idx="963">225000</cx:pt>
          <cx:pt idx="964">416000</cx:pt>
          <cx:pt idx="965">150000</cx:pt>
          <cx:pt idx="966">135000</cx:pt>
          <cx:pt idx="967">55000</cx:pt>
          <cx:pt idx="968">315000</cx:pt>
          <cx:pt idx="969">1540794</cx:pt>
          <cx:pt idx="970">35000</cx:pt>
          <cx:pt idx="971">100000</cx:pt>
          <cx:pt idx="972">650000</cx:pt>
          <cx:pt idx="973">550000</cx:pt>
          <cx:pt idx="974">100000</cx:pt>
          <cx:pt idx="975">120000</cx:pt>
          <cx:pt idx="976">650000</cx:pt>
          <cx:pt idx="977">1540794</cx:pt>
          <cx:pt idx="978">5000</cx:pt>
          <cx:pt idx="979">250000</cx:pt>
          <cx:pt idx="980">150000</cx:pt>
          <cx:pt idx="981">500000</cx:pt>
          <cx:pt idx="982">400000</cx:pt>
          <cx:pt idx="983">125000</cx:pt>
          <cx:pt idx="984">550000</cx:pt>
          <cx:pt idx="985">800000</cx:pt>
          <cx:pt idx="986">50000</cx:pt>
          <cx:pt idx="987">500000</cx:pt>
          <cx:pt idx="988">300000</cx:pt>
          <cx:pt idx="989">550000</cx:pt>
          <cx:pt idx="990">50000</cx:pt>
          <cx:pt idx="991">90000</cx:pt>
          <cx:pt idx="992">270000</cx:pt>
          <cx:pt idx="993">25000</cx:pt>
          <cx:pt idx="994">210000</cx:pt>
          <cx:pt idx="995">680000</cx:pt>
          <cx:pt idx="996">800000</cx:pt>
          <cx:pt idx="997">200000</cx:pt>
          <cx:pt idx="998">25000</cx:pt>
          <cx:pt idx="999">95000</cx:pt>
          <cx:pt idx="1000">275000</cx:pt>
          <cx:pt idx="1001">235000</cx:pt>
          <cx:pt idx="1002">235000</cx:pt>
          <cx:pt idx="1003">25000</cx:pt>
          <cx:pt idx="1004">200000</cx:pt>
          <cx:pt idx="1005">180000</cx:pt>
          <cx:pt idx="1006">150000</cx:pt>
          <cx:pt idx="1007">380000</cx:pt>
          <cx:pt idx="1008">250000</cx:pt>
          <cx:pt idx="1009">250000</cx:pt>
          <cx:pt idx="1010">125000</cx:pt>
          <cx:pt idx="1011">145000</cx:pt>
          <cx:pt idx="1012">89000</cx:pt>
          <cx:pt idx="1013">200000</cx:pt>
          <cx:pt idx="1014">340000</cx:pt>
          <cx:pt idx="1015">400000</cx:pt>
          <cx:pt idx="1016">470000</cx:pt>
          <cx:pt idx="1017">650000</cx:pt>
          <cx:pt idx="1018">350000</cx:pt>
          <cx:pt idx="1019">250000</cx:pt>
          <cx:pt idx="1020">150000</cx:pt>
          <cx:pt idx="1021">82000</cx:pt>
          <cx:pt idx="1022">195000</cx:pt>
          <cx:pt idx="1023">195000</cx:pt>
          <cx:pt idx="1024">415000</cx:pt>
          <cx:pt idx="1025">200000</cx:pt>
          <cx:pt idx="1026">95000</cx:pt>
          <cx:pt idx="1027">125000</cx:pt>
          <cx:pt idx="1028">1540794</cx:pt>
          <cx:pt idx="1029">1540794</cx:pt>
          <cx:pt idx="1030">75000</cx:pt>
          <cx:pt idx="1031">200000</cx:pt>
          <cx:pt idx="1032">385000</cx:pt>
          <cx:pt idx="1033">70000</cx:pt>
          <cx:pt idx="1034">200000</cx:pt>
          <cx:pt idx="1035">140000</cx:pt>
          <cx:pt idx="1036">85000</cx:pt>
          <cx:pt idx="1037">70000</cx:pt>
          <cx:pt idx="1038">210000</cx:pt>
          <cx:pt idx="1039">800000</cx:pt>
          <cx:pt idx="1040">600000</cx:pt>
          <cx:pt idx="1041">400000</cx:pt>
          <cx:pt idx="1042">600000</cx:pt>
          <cx:pt idx="1043">525000</cx:pt>
          <cx:pt idx="1044">10000</cx:pt>
          <cx:pt idx="1045">350000</cx:pt>
          <cx:pt idx="1046">700000</cx:pt>
          <cx:pt idx="1047">125000</cx:pt>
          <cx:pt idx="1048">130000</cx:pt>
          <cx:pt idx="1049">750000</cx:pt>
          <cx:pt idx="1050">465000</cx:pt>
          <cx:pt idx="1051">75000</cx:pt>
          <cx:pt idx="1052">140000</cx:pt>
          <cx:pt idx="1053">500000</cx:pt>
          <cx:pt idx="1054">343000</cx:pt>
          <cx:pt idx="1055">120000</cx:pt>
          <cx:pt idx="1056">230000</cx:pt>
          <cx:pt idx="1057">130000</cx:pt>
          <cx:pt idx="1058">150000</cx:pt>
          <cx:pt idx="1059">95000</cx:pt>
          <cx:pt idx="1060">110000</cx:pt>
          <cx:pt idx="1061">90000</cx:pt>
          <cx:pt idx="1062">45660</cx:pt>
          <cx:pt idx="1063">68000</cx:pt>
          <cx:pt idx="1064">540000</cx:pt>
          <cx:pt idx="1065">525000</cx:pt>
          <cx:pt idx="1066">65000</cx:pt>
          <cx:pt idx="1067">175000</cx:pt>
          <cx:pt idx="1068">275000</cx:pt>
          <cx:pt idx="1069">40000</cx:pt>
          <cx:pt idx="1070">700000</cx:pt>
          <cx:pt idx="1071">60000</cx:pt>
          <cx:pt idx="1072">60000</cx:pt>
          <cx:pt idx="1073">600000</cx:pt>
          <cx:pt idx="1074">560000</cx:pt>
          <cx:pt idx="1075">500000</cx:pt>
          <cx:pt idx="1076">150000</cx:pt>
          <cx:pt idx="1077">440000</cx:pt>
          <cx:pt idx="1078">275000</cx:pt>
          <cx:pt idx="1079">150000</cx:pt>
          <cx:pt idx="1080">90000</cx:pt>
          <cx:pt idx="1081">54000</cx:pt>
          <cx:pt idx="1082">450000</cx:pt>
          <cx:pt idx="1083">375000</cx:pt>
          <cx:pt idx="1084">375000</cx:pt>
          <cx:pt idx="1085">600000</cx:pt>
          <cx:pt idx="1086">165000</cx:pt>
          <cx:pt idx="1087">180000</cx:pt>
          <cx:pt idx="1088">225000</cx:pt>
          <cx:pt idx="1089">116000</cx:pt>
          <cx:pt idx="1090">130000</cx:pt>
          <cx:pt idx="1091">200000</cx:pt>
          <cx:pt idx="1092">90000</cx:pt>
          <cx:pt idx="1093">76000</cx:pt>
          <cx:pt idx="1094">500000</cx:pt>
          <cx:pt idx="1095">140000</cx:pt>
          <cx:pt idx="1096">600000</cx:pt>
          <cx:pt idx="1097">1540794</cx:pt>
          <cx:pt idx="1098">70000</cx:pt>
          <cx:pt idx="1099">209900</cx:pt>
          <cx:pt idx="1100">200000</cx:pt>
          <cx:pt idx="1101">380000</cx:pt>
          <cx:pt idx="1102">50000</cx:pt>
          <cx:pt idx="1103">400000</cx:pt>
          <cx:pt idx="1104">20000</cx:pt>
          <cx:pt idx="1105">600000</cx:pt>
          <cx:pt idx="1106">535000</cx:pt>
          <cx:pt idx="1107">510000</cx:pt>
          <cx:pt idx="1108">350000</cx:pt>
          <cx:pt idx="1109">700000</cx:pt>
          <cx:pt idx="1110">90000</cx:pt>
          <cx:pt idx="1111">92000</cx:pt>
          <cx:pt idx="1112">225000</cx:pt>
          <cx:pt idx="1113">215000</cx:pt>
          <cx:pt idx="1114">90000</cx:pt>
          <cx:pt idx="1115">450000</cx:pt>
          <cx:pt idx="1116">340000</cx:pt>
          <cx:pt idx="1117">325000</cx:pt>
          <cx:pt idx="1118">175000</cx:pt>
          <cx:pt idx="1119">280000</cx:pt>
          <cx:pt idx="1120">49000</cx:pt>
          <cx:pt idx="1121">400000</cx:pt>
          <cx:pt idx="1122">40000</cx:pt>
          <cx:pt idx="1123">580000</cx:pt>
          <cx:pt idx="1124">150000</cx:pt>
          <cx:pt idx="1125">180000</cx:pt>
          <cx:pt idx="1126">45000</cx:pt>
          <cx:pt idx="1127">1540794</cx:pt>
          <cx:pt idx="1128">30000</cx:pt>
          <cx:pt idx="1129">10000</cx:pt>
          <cx:pt idx="1130">250000</cx:pt>
          <cx:pt idx="1131">254000</cx:pt>
          <cx:pt idx="1132">450000</cx:pt>
          <cx:pt idx="1133">280000</cx:pt>
          <cx:pt idx="1134">175000</cx:pt>
          <cx:pt idx="1135">100000</cx:pt>
          <cx:pt idx="1136">325000</cx:pt>
          <cx:pt idx="1137">550000</cx:pt>
          <cx:pt idx="1138">350000</cx:pt>
          <cx:pt idx="1139">200000</cx:pt>
          <cx:pt idx="1140">179000</cx:pt>
          <cx:pt idx="1141">1540794</cx:pt>
          <cx:pt idx="1142">1540794</cx:pt>
          <cx:pt idx="1143">200000</cx:pt>
          <cx:pt idx="1144">500000</cx:pt>
          <cx:pt idx="1145">300000</cx:pt>
          <cx:pt idx="1146">140000</cx:pt>
          <cx:pt idx="1147">250000</cx:pt>
          <cx:pt idx="1148">700000</cx:pt>
          <cx:pt idx="1149">750000</cx:pt>
          <cx:pt idx="1150">200000</cx:pt>
          <cx:pt idx="1151">70000</cx:pt>
          <cx:pt idx="1152">111000</cx:pt>
          <cx:pt idx="1153">600000</cx:pt>
          <cx:pt idx="1154">340000</cx:pt>
          <cx:pt idx="1155">165000</cx:pt>
          <cx:pt idx="1156">200000</cx:pt>
          <cx:pt idx="1157">115000</cx:pt>
          <cx:pt idx="1158">300000</cx:pt>
          <cx:pt idx="1159">50000</cx:pt>
          <cx:pt idx="1160">360000</cx:pt>
          <cx:pt idx="1161">220000</cx:pt>
          <cx:pt idx="1162">140000</cx:pt>
          <cx:pt idx="1163">500000</cx:pt>
          <cx:pt idx="1164">1540794</cx:pt>
          <cx:pt idx="1165">14000</cx:pt>
          <cx:pt idx="1166">40000</cx:pt>
          <cx:pt idx="1167">150000</cx:pt>
          <cx:pt idx="1168">80000</cx:pt>
          <cx:pt idx="1169">220000</cx:pt>
          <cx:pt idx="1170">190000</cx:pt>
          <cx:pt idx="1171">200000</cx:pt>
          <cx:pt idx="1172">225000</cx:pt>
          <cx:pt idx="1173">800000</cx:pt>
          <cx:pt idx="1174">85000</cx:pt>
          <cx:pt idx="1175">80000</cx:pt>
          <cx:pt idx="1176">550000</cx:pt>
          <cx:pt idx="1177">375000</cx:pt>
          <cx:pt idx="1178">202000</cx:pt>
          <cx:pt idx="1179">650000</cx:pt>
          <cx:pt idx="1180">500000</cx:pt>
          <cx:pt idx="1181">150000</cx:pt>
          <cx:pt idx="1182">125000</cx:pt>
          <cx:pt idx="1183">240000</cx:pt>
          <cx:pt idx="1184">90000</cx:pt>
          <cx:pt idx="1185">90000</cx:pt>
          <cx:pt idx="1186">550000</cx:pt>
          <cx:pt idx="1187">60000</cx:pt>
          <cx:pt idx="1188">135000</cx:pt>
          <cx:pt idx="1189">750000</cx:pt>
          <cx:pt idx="1190">285000</cx:pt>
          <cx:pt idx="1191">380000</cx:pt>
          <cx:pt idx="1192">275000</cx:pt>
          <cx:pt idx="1193">500000</cx:pt>
          <cx:pt idx="1194">450000</cx:pt>
          <cx:pt idx="1195">170000</cx:pt>
          <cx:pt idx="1196">185000</cx:pt>
          <cx:pt idx="1197">60000</cx:pt>
          <cx:pt idx="1198">575000</cx:pt>
          <cx:pt idx="1199">343000</cx:pt>
          <cx:pt idx="1200">400000</cx:pt>
          <cx:pt idx="1201">250000</cx:pt>
          <cx:pt idx="1202">150000</cx:pt>
          <cx:pt idx="1203">45000</cx:pt>
          <cx:pt idx="1204">650000</cx:pt>
          <cx:pt idx="1205">65000</cx:pt>
          <cx:pt idx="1206">150000</cx:pt>
          <cx:pt idx="1207">115000</cx:pt>
          <cx:pt idx="1208">300000</cx:pt>
          <cx:pt idx="1209">80000</cx:pt>
          <cx:pt idx="1210">65000</cx:pt>
          <cx:pt idx="1211">500000</cx:pt>
          <cx:pt idx="1212">570000</cx:pt>
          <cx:pt idx="1213">200000</cx:pt>
          <cx:pt idx="1214">190000</cx:pt>
          <cx:pt idx="1215">170000</cx:pt>
          <cx:pt idx="1216">35000</cx:pt>
          <cx:pt idx="1217">550000</cx:pt>
          <cx:pt idx="1218">255000</cx:pt>
          <cx:pt idx="1219">150000</cx:pt>
          <cx:pt idx="1220">33000</cx:pt>
          <cx:pt idx="1221">68000</cx:pt>
          <cx:pt idx="1222">70000</cx:pt>
          <cx:pt idx="1223">250000</cx:pt>
          <cx:pt idx="1224">50000</cx:pt>
          <cx:pt idx="1225">49900</cx:pt>
          <cx:pt idx="1226">275000</cx:pt>
          <cx:pt idx="1227">75000</cx:pt>
          <cx:pt idx="1228">200000</cx:pt>
          <cx:pt idx="1229">25000</cx:pt>
          <cx:pt idx="1230">292000</cx:pt>
          <cx:pt idx="1231">125000</cx:pt>
          <cx:pt idx="1232">400000</cx:pt>
          <cx:pt idx="1233">235000</cx:pt>
          <cx:pt idx="1234">350000</cx:pt>
          <cx:pt idx="1235">160000</cx:pt>
          <cx:pt idx="1236">1540794</cx:pt>
          <cx:pt idx="1237">600000</cx:pt>
          <cx:pt idx="1238">250000</cx:pt>
          <cx:pt idx="1239">210000</cx:pt>
          <cx:pt idx="1240">120000</cx:pt>
          <cx:pt idx="1241">460000</cx:pt>
          <cx:pt idx="1242">96000</cx:pt>
          <cx:pt idx="1243">700000</cx:pt>
          <cx:pt idx="1244">250000</cx:pt>
          <cx:pt idx="1245">700000</cx:pt>
          <cx:pt idx="1246">635000</cx:pt>
          <cx:pt idx="1247">220000</cx:pt>
          <cx:pt idx="1248">120000</cx:pt>
          <cx:pt idx="1249">250000</cx:pt>
          <cx:pt idx="1250">245000</cx:pt>
          <cx:pt idx="1251">160000</cx:pt>
          <cx:pt idx="1252">340000</cx:pt>
          <cx:pt idx="1253">120000</cx:pt>
          <cx:pt idx="1254">240000</cx:pt>
          <cx:pt idx="1255">700000</cx:pt>
          <cx:pt idx="1256">229000</cx:pt>
          <cx:pt idx="1257">1540794</cx:pt>
          <cx:pt idx="1258">750000</cx:pt>
          <cx:pt idx="1259">300000</cx:pt>
          <cx:pt idx="1260">320000</cx:pt>
          <cx:pt idx="1261">1540794</cx:pt>
          <cx:pt idx="1262">90000</cx:pt>
          <cx:pt idx="1263">69720</cx:pt>
          <cx:pt idx="1264">1540794</cx:pt>
          <cx:pt idx="1265">1540794</cx:pt>
          <cx:pt idx="1266">685000</cx:pt>
          <cx:pt idx="1267">800000</cx:pt>
          <cx:pt idx="1268">1540794</cx:pt>
          <cx:pt idx="1269">429000</cx:pt>
          <cx:pt idx="1270">120000</cx:pt>
          <cx:pt idx="1271">289000</cx:pt>
          <cx:pt idx="1272">198000</cx:pt>
          <cx:pt idx="1273">225000</cx:pt>
          <cx:pt idx="1274">550000</cx:pt>
          <cx:pt idx="1275">400000</cx:pt>
          <cx:pt idx="1276">325000</cx:pt>
          <cx:pt idx="1277">300000</cx:pt>
          <cx:pt idx="1278">45000</cx:pt>
          <cx:pt idx="1279">50000</cx:pt>
          <cx:pt idx="1280">120000</cx:pt>
          <cx:pt idx="1281">65000</cx:pt>
          <cx:pt idx="1282">125000</cx:pt>
          <cx:pt idx="1283">400000</cx:pt>
          <cx:pt idx="1284">190000</cx:pt>
          <cx:pt idx="1285">200000</cx:pt>
          <cx:pt idx="1286">425000</cx:pt>
          <cx:pt idx="1287">92500</cx:pt>
          <cx:pt idx="1288">325000</cx:pt>
          <cx:pt idx="1289">285000</cx:pt>
          <cx:pt idx="1290">250000</cx:pt>
          <cx:pt idx="1291">500000</cx:pt>
          <cx:pt idx="1292">270000</cx:pt>
          <cx:pt idx="1293">180000</cx:pt>
          <cx:pt idx="1294">400000</cx:pt>
          <cx:pt idx="1295">210000</cx:pt>
          <cx:pt idx="1296">70000</cx:pt>
          <cx:pt idx="1297">1540794</cx:pt>
          <cx:pt idx="1298">150000</cx:pt>
          <cx:pt idx="1299">280000</cx:pt>
          <cx:pt idx="1300">160000</cx:pt>
          <cx:pt idx="1301">200000</cx:pt>
          <cx:pt idx="1302">75000</cx:pt>
          <cx:pt idx="1303">140000</cx:pt>
          <cx:pt idx="1304">750000</cx:pt>
          <cx:pt idx="1305">1540794</cx:pt>
          <cx:pt idx="1306">525000</cx:pt>
          <cx:pt idx="1307">150000</cx:pt>
          <cx:pt idx="1308">750000</cx:pt>
          <cx:pt idx="1309">500000</cx:pt>
          <cx:pt idx="1310">200000</cx:pt>
          <cx:pt idx="1311">230000</cx:pt>
          <cx:pt idx="1312">150000</cx:pt>
          <cx:pt idx="1313">75000</cx:pt>
          <cx:pt idx="1314">700000</cx:pt>
          <cx:pt idx="1315">500000</cx:pt>
          <cx:pt idx="1316">300000</cx:pt>
          <cx:pt idx="1317">200000</cx:pt>
          <cx:pt idx="1318">1540794</cx:pt>
          <cx:pt idx="1319">400000</cx:pt>
          <cx:pt idx="1320">370000</cx:pt>
          <cx:pt idx="1321">200000</cx:pt>
          <cx:pt idx="1322">60000</cx:pt>
          <cx:pt idx="1323">800000</cx:pt>
          <cx:pt idx="1324">31300</cx:pt>
          <cx:pt idx="1325">300000</cx:pt>
          <cx:pt idx="1326">120000</cx:pt>
          <cx:pt idx="1327">340000</cx:pt>
          <cx:pt idx="1328">400000</cx:pt>
          <cx:pt idx="1329">439000</cx:pt>
          <cx:pt idx="1330">130000</cx:pt>
          <cx:pt idx="1331">225000</cx:pt>
          <cx:pt idx="1332">400000</cx:pt>
          <cx:pt idx="1333">170000</cx:pt>
          <cx:pt idx="1334">40000</cx:pt>
          <cx:pt idx="1335">145000</cx:pt>
          <cx:pt idx="1336">200000</cx:pt>
          <cx:pt idx="1337">3000</cx:pt>
          <cx:pt idx="1338">35000</cx:pt>
          <cx:pt idx="1339">140000</cx:pt>
          <cx:pt idx="1340">135000</cx:pt>
          <cx:pt idx="1341">1540794</cx:pt>
          <cx:pt idx="1342">50000</cx:pt>
          <cx:pt idx="1343">500000</cx:pt>
          <cx:pt idx="1344">125000</cx:pt>
          <cx:pt idx="1345">600000</cx:pt>
          <cx:pt idx="1346">500000</cx:pt>
          <cx:pt idx="1347">150000</cx:pt>
          <cx:pt idx="1348">35000</cx:pt>
          <cx:pt idx="1349">100000</cx:pt>
          <cx:pt idx="1350">500000</cx:pt>
          <cx:pt idx="1351">75000</cx:pt>
          <cx:pt idx="1352">800000</cx:pt>
          <cx:pt idx="1353">400000</cx:pt>
          <cx:pt idx="1354">1540794</cx:pt>
          <cx:pt idx="1355">100000</cx:pt>
          <cx:pt idx="1356">150000</cx:pt>
          <cx:pt idx="1357">90000</cx:pt>
          <cx:pt idx="1358">190000</cx:pt>
          <cx:pt idx="1359">130000</cx:pt>
          <cx:pt idx="1360">100000</cx:pt>
          <cx:pt idx="1361">229900</cx:pt>
          <cx:pt idx="1362">110000</cx:pt>
          <cx:pt idx="1363">600000</cx:pt>
          <cx:pt idx="1364">1540794</cx:pt>
          <cx:pt idx="1365">70000</cx:pt>
          <cx:pt idx="1366">110000</cx:pt>
          <cx:pt idx="1367">210000</cx:pt>
          <cx:pt idx="1368">1540794</cx:pt>
          <cx:pt idx="1369">400000</cx:pt>
          <cx:pt idx="1370">100000</cx:pt>
          <cx:pt idx="1371">1540794</cx:pt>
          <cx:pt idx="1372">800000</cx:pt>
          <cx:pt idx="1373">650000</cx:pt>
          <cx:pt idx="1374">120000</cx:pt>
          <cx:pt idx="1375">1540794</cx:pt>
          <cx:pt idx="1376">18000</cx:pt>
          <cx:pt idx="1377">92000</cx:pt>
          <cx:pt idx="1378">185000</cx:pt>
          <cx:pt idx="1379">600000</cx:pt>
          <cx:pt idx="1380">600000</cx:pt>
          <cx:pt idx="1381">200000</cx:pt>
          <cx:pt idx="1382">400000</cx:pt>
          <cx:pt idx="1383">115000</cx:pt>
          <cx:pt idx="1384">80000</cx:pt>
          <cx:pt idx="1385">150000</cx:pt>
          <cx:pt idx="1386">65000</cx:pt>
          <cx:pt idx="1387">500000</cx:pt>
          <cx:pt idx="1388">40000</cx:pt>
          <cx:pt idx="1389">200000</cx:pt>
          <cx:pt idx="1390">150000</cx:pt>
          <cx:pt idx="1391">123000</cx:pt>
          <cx:pt idx="1392">98000</cx:pt>
          <cx:pt idx="1393">125000</cx:pt>
          <cx:pt idx="1394">139900</cx:pt>
          <cx:pt idx="1395">210000</cx:pt>
          <cx:pt idx="1396">600000</cx:pt>
          <cx:pt idx="1397">500000</cx:pt>
          <cx:pt idx="1398">18000</cx:pt>
          <cx:pt idx="1399">240000</cx:pt>
          <cx:pt idx="1400">120000</cx:pt>
          <cx:pt idx="1401">1540794</cx:pt>
          <cx:pt idx="1402">350000</cx:pt>
          <cx:pt idx="1403">60000</cx:pt>
          <cx:pt idx="1404">400000</cx:pt>
          <cx:pt idx="1405">325000</cx:pt>
          <cx:pt idx="1406">1540794</cx:pt>
          <cx:pt idx="1407">100000</cx:pt>
          <cx:pt idx="1408">80000</cx:pt>
          <cx:pt idx="1409">75000</cx:pt>
          <cx:pt idx="1410">600000</cx:pt>
          <cx:pt idx="1411">450000</cx:pt>
          <cx:pt idx="1412">160000</cx:pt>
          <cx:pt idx="1413">145000</cx:pt>
          <cx:pt idx="1414">180000</cx:pt>
          <cx:pt idx="1415">120000</cx:pt>
          <cx:pt idx="1416">380000</cx:pt>
          <cx:pt idx="1417">350000</cx:pt>
          <cx:pt idx="1418">180000</cx:pt>
          <cx:pt idx="1419">350000</cx:pt>
          <cx:pt idx="1420">180000</cx:pt>
          <cx:pt idx="1421">300000</cx:pt>
          <cx:pt idx="1422">235000</cx:pt>
          <cx:pt idx="1423">275000</cx:pt>
          <cx:pt idx="1424">70000</cx:pt>
          <cx:pt idx="1425">400000</cx:pt>
          <cx:pt idx="1426">350000</cx:pt>
          <cx:pt idx="1427">70000</cx:pt>
          <cx:pt idx="1428">300000</cx:pt>
          <cx:pt idx="1429">180000</cx:pt>
          <cx:pt idx="1430">30000</cx:pt>
          <cx:pt idx="1431">15000</cx:pt>
          <cx:pt idx="1432">85000</cx:pt>
          <cx:pt idx="1433">150000</cx:pt>
          <cx:pt idx="1434">180000</cx:pt>
          <cx:pt idx="1435">330000</cx:pt>
          <cx:pt idx="1436">1540794</cx:pt>
          <cx:pt idx="1437">1540794</cx:pt>
          <cx:pt idx="1438">600000</cx:pt>
          <cx:pt idx="1439">600000</cx:pt>
          <cx:pt idx="1440">580000</cx:pt>
          <cx:pt idx="1441">80000</cx:pt>
          <cx:pt idx="1442">300000</cx:pt>
          <cx:pt idx="1443">95000</cx:pt>
          <cx:pt idx="1444">425000</cx:pt>
          <cx:pt idx="1445">444200</cx:pt>
          <cx:pt idx="1446">75000</cx:pt>
          <cx:pt idx="1447">180000</cx:pt>
          <cx:pt idx="1448">180000</cx:pt>
          <cx:pt idx="1449">650000</cx:pt>
          <cx:pt idx="1450">250000</cx:pt>
          <cx:pt idx="1451">59900</cx:pt>
          <cx:pt idx="1452">125000</cx:pt>
          <cx:pt idx="1453">1540794</cx:pt>
          <cx:pt idx="1454">250000</cx:pt>
          <cx:pt idx="1455">55000</cx:pt>
          <cx:pt idx="1456">600000</cx:pt>
          <cx:pt idx="1457">750000</cx:pt>
          <cx:pt idx="1458">160000</cx:pt>
          <cx:pt idx="1459">265000</cx:pt>
          <cx:pt idx="1460">120000</cx:pt>
          <cx:pt idx="1461">210000</cx:pt>
          <cx:pt idx="1462">100000</cx:pt>
          <cx:pt idx="1463">180000</cx:pt>
          <cx:pt idx="1464">470000</cx:pt>
          <cx:pt idx="1465">500000</cx:pt>
          <cx:pt idx="1466">75000</cx:pt>
          <cx:pt idx="1467">178000</cx:pt>
          <cx:pt idx="1468">65000</cx:pt>
          <cx:pt idx="1469">425000</cx:pt>
          <cx:pt idx="1470">18000</cx:pt>
          <cx:pt idx="1471">120000</cx:pt>
          <cx:pt idx="1472">100000</cx:pt>
          <cx:pt idx="1473">95000</cx:pt>
          <cx:pt idx="1474">140000</cx:pt>
          <cx:pt idx="1475">120000</cx:pt>
          <cx:pt idx="1476">100000</cx:pt>
          <cx:pt idx="1477">145000</cx:pt>
          <cx:pt idx="1478">1540794</cx:pt>
          <cx:pt idx="1479">740000</cx:pt>
          <cx:pt idx="1480">125000</cx:pt>
          <cx:pt idx="1481">125000</cx:pt>
          <cx:pt idx="1482">61000</cx:pt>
          <cx:pt idx="1483">170000</cx:pt>
          <cx:pt idx="1484">170000</cx:pt>
          <cx:pt idx="1485">450000</cx:pt>
          <cx:pt idx="1486">210000</cx:pt>
          <cx:pt idx="1487">250000</cx:pt>
          <cx:pt idx="1488">290000</cx:pt>
          <cx:pt idx="1489">650000</cx:pt>
          <cx:pt idx="1490">300000</cx:pt>
          <cx:pt idx="1491">50000</cx:pt>
          <cx:pt idx="1492">229900</cx:pt>
          <cx:pt idx="1493">140000</cx:pt>
          <cx:pt idx="1494">195000</cx:pt>
          <cx:pt idx="1495">300000</cx:pt>
          <cx:pt idx="1496">30000</cx:pt>
          <cx:pt idx="1497">130000</cx:pt>
          <cx:pt idx="1498">200000</cx:pt>
          <cx:pt idx="1499">500000</cx:pt>
          <cx:pt idx="1500">100000</cx:pt>
          <cx:pt idx="1501">30000</cx:pt>
          <cx:pt idx="1502">245000</cx:pt>
          <cx:pt idx="1503">260000</cx:pt>
          <cx:pt idx="1504">150000</cx:pt>
          <cx:pt idx="1505">300000</cx:pt>
          <cx:pt idx="1506">580000</cx:pt>
          <cx:pt idx="1507">720000</cx:pt>
          <cx:pt idx="1508">750000</cx:pt>
          <cx:pt idx="1509">85000</cx:pt>
          <cx:pt idx="1510">315000</cx:pt>
          <cx:pt idx="1511">200000</cx:pt>
          <cx:pt idx="1512">205000</cx:pt>
          <cx:pt idx="1513">350000</cx:pt>
          <cx:pt idx="1514">400000</cx:pt>
          <cx:pt idx="1515">550000</cx:pt>
          <cx:pt idx="1516">375000</cx:pt>
          <cx:pt idx="1517">175000</cx:pt>
          <cx:pt idx="1518">145000</cx:pt>
          <cx:pt idx="1519">124000</cx:pt>
          <cx:pt idx="1520">470000</cx:pt>
          <cx:pt idx="1521">40000</cx:pt>
          <cx:pt idx="1522">65000</cx:pt>
          <cx:pt idx="1523">160000</cx:pt>
          <cx:pt idx="1524">65000</cx:pt>
          <cx:pt idx="1525">550000</cx:pt>
          <cx:pt idx="1526">65000</cx:pt>
          <cx:pt idx="1527">17500</cx:pt>
          <cx:pt idx="1528">400000</cx:pt>
          <cx:pt idx="1529">280000</cx:pt>
          <cx:pt idx="1530">375000</cx:pt>
          <cx:pt idx="1531">95000</cx:pt>
          <cx:pt idx="1532">25000</cx:pt>
          <cx:pt idx="1533">315000</cx:pt>
          <cx:pt idx="1534">163000</cx:pt>
          <cx:pt idx="1535">175000</cx:pt>
          <cx:pt idx="1536">270000</cx:pt>
          <cx:pt idx="1537">550000</cx:pt>
          <cx:pt idx="1538">385000</cx:pt>
          <cx:pt idx="1539">540000</cx:pt>
          <cx:pt idx="1540">280000</cx:pt>
          <cx:pt idx="1541">70000</cx:pt>
          <cx:pt idx="1542">50000</cx:pt>
          <cx:pt idx="1543">79000</cx:pt>
          <cx:pt idx="1544">125000</cx:pt>
          <cx:pt idx="1545">2500</cx:pt>
          <cx:pt idx="1546">250000</cx:pt>
          <cx:pt idx="1547">190000</cx:pt>
          <cx:pt idx="1548">225000</cx:pt>
          <cx:pt idx="1549">550000</cx:pt>
          <cx:pt idx="1550">300000</cx:pt>
          <cx:pt idx="1551">209000</cx:pt>
          <cx:pt idx="1552">225000</cx:pt>
          <cx:pt idx="1553">125000</cx:pt>
          <cx:pt idx="1554">500000</cx:pt>
          <cx:pt idx="1555">650000</cx:pt>
          <cx:pt idx="1556">800000</cx:pt>
          <cx:pt idx="1557">350000</cx:pt>
          <cx:pt idx="1558">333000</cx:pt>
          <cx:pt idx="1559">200000</cx:pt>
          <cx:pt idx="1560">140000</cx:pt>
          <cx:pt idx="1561">7000</cx:pt>
          <cx:pt idx="1562">128000</cx:pt>
          <cx:pt idx="1563">160000</cx:pt>
          <cx:pt idx="1564">180000</cx:pt>
          <cx:pt idx="1565">300000</cx:pt>
          <cx:pt idx="1566">140000</cx:pt>
          <cx:pt idx="1567">230000</cx:pt>
          <cx:pt idx="1568">1540794</cx:pt>
          <cx:pt idx="1569">125000</cx:pt>
          <cx:pt idx="1570">275000</cx:pt>
          <cx:pt idx="1571">125000</cx:pt>
          <cx:pt idx="1572">65000</cx:pt>
          <cx:pt idx="1573">50000</cx:pt>
          <cx:pt idx="1574">350000</cx:pt>
          <cx:pt idx="1575">1540794</cx:pt>
          <cx:pt idx="1576">220000</cx:pt>
          <cx:pt idx="1577">60000</cx:pt>
          <cx:pt idx="1578">57500</cx:pt>
          <cx:pt idx="1579">845000</cx:pt>
          <cx:pt idx="1580">105000</cx:pt>
          <cx:pt idx="1581">135000</cx:pt>
          <cx:pt idx="1582">133000</cx:pt>
          <cx:pt idx="1583">125000</cx:pt>
          <cx:pt idx="1584">175000</cx:pt>
          <cx:pt idx="1585">60000</cx:pt>
          <cx:pt idx="1586">500000</cx:pt>
          <cx:pt idx="1587">140000</cx:pt>
          <cx:pt idx="1588">230000</cx:pt>
          <cx:pt idx="1589">200000</cx:pt>
          <cx:pt idx="1590">280000</cx:pt>
          <cx:pt idx="1591">250000</cx:pt>
          <cx:pt idx="1592">60000</cx:pt>
          <cx:pt idx="1593">200000</cx:pt>
          <cx:pt idx="1594">250000</cx:pt>
          <cx:pt idx="1595">265000</cx:pt>
          <cx:pt idx="1596">450000</cx:pt>
          <cx:pt idx="1597">250000</cx:pt>
          <cx:pt idx="1598">300000</cx:pt>
          <cx:pt idx="1599">145000</cx:pt>
          <cx:pt idx="1600">170000</cx:pt>
          <cx:pt idx="1601">99000</cx:pt>
          <cx:pt idx="1602">115000</cx:pt>
          <cx:pt idx="1603">85000</cx:pt>
          <cx:pt idx="1604">180000</cx:pt>
          <cx:pt idx="1605">55000</cx:pt>
          <cx:pt idx="1606">21000</cx:pt>
          <cx:pt idx="1607">25000</cx:pt>
          <cx:pt idx="1608">1540794</cx:pt>
          <cx:pt idx="1609">1540794</cx:pt>
          <cx:pt idx="1610">770000</cx:pt>
          <cx:pt idx="1611">195000</cx:pt>
          <cx:pt idx="1612">130000</cx:pt>
          <cx:pt idx="1613">250000</cx:pt>
          <cx:pt idx="1614">265000</cx:pt>
          <cx:pt idx="1615">430000</cx:pt>
          <cx:pt idx="1616">160000</cx:pt>
          <cx:pt idx="1617">80000</cx:pt>
          <cx:pt idx="1618">200000</cx:pt>
          <cx:pt idx="1619">105000</cx:pt>
          <cx:pt idx="1620">100000</cx:pt>
          <cx:pt idx="1621">160000</cx:pt>
          <cx:pt idx="1622">160000</cx:pt>
          <cx:pt idx="1623">150000</cx:pt>
          <cx:pt idx="1624">375000</cx:pt>
          <cx:pt idx="1625">90000</cx:pt>
          <cx:pt idx="1626">170000</cx:pt>
          <cx:pt idx="1627">23000</cx:pt>
          <cx:pt idx="1628">89000</cx:pt>
          <cx:pt idx="1629">110000</cx:pt>
          <cx:pt idx="1630">95000</cx:pt>
          <cx:pt idx="1631">115000</cx:pt>
          <cx:pt idx="1632">1540794</cx:pt>
          <cx:pt idx="1633">43000</cx:pt>
          <cx:pt idx="1634">75000</cx:pt>
          <cx:pt idx="1635">175000</cx:pt>
          <cx:pt idx="1636">191000</cx:pt>
          <cx:pt idx="1637">200000</cx:pt>
          <cx:pt idx="1638">300000</cx:pt>
          <cx:pt idx="1639">86000</cx:pt>
          <cx:pt idx="1640">260000</cx:pt>
          <cx:pt idx="1641">212000</cx:pt>
          <cx:pt idx="1642">650000</cx:pt>
          <cx:pt idx="1643">250000</cx:pt>
          <cx:pt idx="1644">365000</cx:pt>
          <cx:pt idx="1645">180000</cx:pt>
          <cx:pt idx="1646">400000</cx:pt>
          <cx:pt idx="1647">62000</cx:pt>
          <cx:pt idx="1648">240000</cx:pt>
          <cx:pt idx="1649">280000</cx:pt>
          <cx:pt idx="1650">120000</cx:pt>
          <cx:pt idx="1651">120000</cx:pt>
          <cx:pt idx="1652">209000</cx:pt>
          <cx:pt idx="1653">200000</cx:pt>
          <cx:pt idx="1654">152000</cx:pt>
          <cx:pt idx="1655">190000</cx:pt>
          <cx:pt idx="1656">35000</cx:pt>
          <cx:pt idx="1657">90000</cx:pt>
          <cx:pt idx="1658">1540794</cx:pt>
          <cx:pt idx="1659">1540794</cx:pt>
          <cx:pt idx="1660">90000</cx:pt>
          <cx:pt idx="1661">31300</cx:pt>
          <cx:pt idx="1662">200000</cx:pt>
          <cx:pt idx="1663">550000</cx:pt>
          <cx:pt idx="1664">163000</cx:pt>
          <cx:pt idx="1665">70000</cx:pt>
          <cx:pt idx="1666">120000</cx:pt>
          <cx:pt idx="1667">350000</cx:pt>
          <cx:pt idx="1668">250000</cx:pt>
          <cx:pt idx="1669">165000</cx:pt>
          <cx:pt idx="1670">160000</cx:pt>
          <cx:pt idx="1671">50000</cx:pt>
          <cx:pt idx="1672">80000</cx:pt>
          <cx:pt idx="1673">115000</cx:pt>
          <cx:pt idx="1674">350000</cx:pt>
          <cx:pt idx="1675">319900</cx:pt>
          <cx:pt idx="1676">350000</cx:pt>
          <cx:pt idx="1677">25000</cx:pt>
          <cx:pt idx="1678">200000</cx:pt>
          <cx:pt idx="1679">150000</cx:pt>
          <cx:pt idx="1680">240000</cx:pt>
          <cx:pt idx="1681">80000</cx:pt>
          <cx:pt idx="1682">90000</cx:pt>
          <cx:pt idx="1683">150000</cx:pt>
          <cx:pt idx="1684">75000</cx:pt>
          <cx:pt idx="1685">150000</cx:pt>
          <cx:pt idx="1686">75000</cx:pt>
          <cx:pt idx="1687">200000</cx:pt>
          <cx:pt idx="1688">295000</cx:pt>
          <cx:pt idx="1689">350000</cx:pt>
          <cx:pt idx="1690">100000</cx:pt>
          <cx:pt idx="1691">1540794</cx:pt>
          <cx:pt idx="1692">250000</cx:pt>
          <cx:pt idx="1693">50000</cx:pt>
          <cx:pt idx="1694">550000</cx:pt>
          <cx:pt idx="1695">500000</cx:pt>
          <cx:pt idx="1696">600000</cx:pt>
          <cx:pt idx="1697">600000</cx:pt>
          <cx:pt idx="1698">1540794</cx:pt>
          <cx:pt idx="1699">20000</cx:pt>
          <cx:pt idx="1700">130000</cx:pt>
          <cx:pt idx="1701">135000</cx:pt>
          <cx:pt idx="1702">350000</cx:pt>
          <cx:pt idx="1703">550000</cx:pt>
          <cx:pt idx="1704">600000</cx:pt>
          <cx:pt idx="1705">75000</cx:pt>
          <cx:pt idx="1706">325000</cx:pt>
          <cx:pt idx="1707">100000</cx:pt>
          <cx:pt idx="1708">50000</cx:pt>
          <cx:pt idx="1709">200000</cx:pt>
          <cx:pt idx="1710">149000</cx:pt>
          <cx:pt idx="1711">130000</cx:pt>
          <cx:pt idx="1712">600000</cx:pt>
          <cx:pt idx="1713">60000</cx:pt>
          <cx:pt idx="1714">90000</cx:pt>
          <cx:pt idx="1715">40000</cx:pt>
          <cx:pt idx="1716">385000</cx:pt>
          <cx:pt idx="1717">150000</cx:pt>
          <cx:pt idx="1718">750000</cx:pt>
          <cx:pt idx="1719">94000</cx:pt>
          <cx:pt idx="1720">315000</cx:pt>
          <cx:pt idx="1721">500000</cx:pt>
          <cx:pt idx="1722">400000</cx:pt>
          <cx:pt idx="1723">450000</cx:pt>
          <cx:pt idx="1724">510000</cx:pt>
          <cx:pt idx="1725">94000</cx:pt>
          <cx:pt idx="1726">1540794</cx:pt>
          <cx:pt idx="1727">42000</cx:pt>
          <cx:pt idx="1728">80000</cx:pt>
          <cx:pt idx="1729">450000</cx:pt>
          <cx:pt idx="1730">600000</cx:pt>
          <cx:pt idx="1731">350000</cx:pt>
          <cx:pt idx="1732">100000</cx:pt>
          <cx:pt idx="1733">360000</cx:pt>
          <cx:pt idx="1734">60000</cx:pt>
          <cx:pt idx="1735">100000</cx:pt>
          <cx:pt idx="1736">100000</cx:pt>
          <cx:pt idx="1737">450000</cx:pt>
          <cx:pt idx="1738">500000</cx:pt>
          <cx:pt idx="1739">97800</cx:pt>
          <cx:pt idx="1740">120000</cx:pt>
          <cx:pt idx="1741">180000</cx:pt>
          <cx:pt idx="1742">115000</cx:pt>
          <cx:pt idx="1743">215000</cx:pt>
          <cx:pt idx="1744">800000</cx:pt>
          <cx:pt idx="1745">480000</cx:pt>
          <cx:pt idx="1746">450000</cx:pt>
          <cx:pt idx="1747">165000</cx:pt>
          <cx:pt idx="1748">128000</cx:pt>
          <cx:pt idx="1749">140000</cx:pt>
          <cx:pt idx="1750">120000</cx:pt>
          <cx:pt idx="1751">85000</cx:pt>
          <cx:pt idx="1752">1540794</cx:pt>
          <cx:pt idx="1753">50000</cx:pt>
          <cx:pt idx="1754">67000</cx:pt>
          <cx:pt idx="1755">92000</cx:pt>
          <cx:pt idx="1756">230000</cx:pt>
          <cx:pt idx="1757">300000</cx:pt>
          <cx:pt idx="1758">500000</cx:pt>
          <cx:pt idx="1759">210000</cx:pt>
          <cx:pt idx="1760">250000</cx:pt>
          <cx:pt idx="1761">190000</cx:pt>
          <cx:pt idx="1762">135000</cx:pt>
          <cx:pt idx="1763">100000</cx:pt>
          <cx:pt idx="1764">150000</cx:pt>
          <cx:pt idx="1765">135000</cx:pt>
          <cx:pt idx="1766">170000</cx:pt>
          <cx:pt idx="1767">225000</cx:pt>
          <cx:pt idx="1768">180000</cx:pt>
          <cx:pt idx="1769">245000</cx:pt>
          <cx:pt idx="1770">150000</cx:pt>
          <cx:pt idx="1771">25500</cx:pt>
          <cx:pt idx="1772">550000</cx:pt>
          <cx:pt idx="1773">134000</cx:pt>
          <cx:pt idx="1774">35000</cx:pt>
          <cx:pt idx="1775">100000</cx:pt>
          <cx:pt idx="1776">65000</cx:pt>
          <cx:pt idx="1777">325000</cx:pt>
          <cx:pt idx="1778">100000</cx:pt>
          <cx:pt idx="1779">165000</cx:pt>
          <cx:pt idx="1780">175000</cx:pt>
          <cx:pt idx="1781">255000</cx:pt>
          <cx:pt idx="1782">340000</cx:pt>
          <cx:pt idx="1783">59900</cx:pt>
          <cx:pt idx="1784">70000</cx:pt>
          <cx:pt idx="1785">10000</cx:pt>
          <cx:pt idx="1786">10000</cx:pt>
          <cx:pt idx="1787">145000</cx:pt>
          <cx:pt idx="1788">60000</cx:pt>
          <cx:pt idx="1789">160000</cx:pt>
          <cx:pt idx="1790">140000</cx:pt>
          <cx:pt idx="1791">175000</cx:pt>
          <cx:pt idx="1792">25000</cx:pt>
          <cx:pt idx="1793">39000</cx:pt>
          <cx:pt idx="1794">280000</cx:pt>
          <cx:pt idx="1795">150000</cx:pt>
          <cx:pt idx="1796">550000</cx:pt>
          <cx:pt idx="1797">500000</cx:pt>
          <cx:pt idx="1798">500000</cx:pt>
          <cx:pt idx="1799">300000</cx:pt>
          <cx:pt idx="1800">400000</cx:pt>
          <cx:pt idx="1801">550000</cx:pt>
          <cx:pt idx="1802">440000</cx:pt>
          <cx:pt idx="1803">400000</cx:pt>
          <cx:pt idx="1804">400000</cx:pt>
          <cx:pt idx="1805">400000</cx:pt>
          <cx:pt idx="1806">500000</cx:pt>
          <cx:pt idx="1807">85000</cx:pt>
          <cx:pt idx="1808">600000</cx:pt>
          <cx:pt idx="1809">147000</cx:pt>
          <cx:pt idx="1810">100000</cx:pt>
          <cx:pt idx="1811">100000</cx:pt>
          <cx:pt idx="1812">79000</cx:pt>
          <cx:pt idx="1813">204000</cx:pt>
          <cx:pt idx="1814">285000</cx:pt>
          <cx:pt idx="1815">85000</cx:pt>
          <cx:pt idx="1816">220000</cx:pt>
          <cx:pt idx="1817">525000</cx:pt>
          <cx:pt idx="1818">25000</cx:pt>
          <cx:pt idx="1819">215000</cx:pt>
          <cx:pt idx="1820">230000</cx:pt>
          <cx:pt idx="1821">60000</cx:pt>
          <cx:pt idx="1822">102000</cx:pt>
          <cx:pt idx="1823">275000</cx:pt>
          <cx:pt idx="1824">220000</cx:pt>
          <cx:pt idx="1825">700000</cx:pt>
          <cx:pt idx="1826">650000</cx:pt>
          <cx:pt idx="1827">450000</cx:pt>
          <cx:pt idx="1828">145000</cx:pt>
          <cx:pt idx="1829">400000</cx:pt>
          <cx:pt idx="1830">400000</cx:pt>
          <cx:pt idx="1831">100000</cx:pt>
          <cx:pt idx="1832">400000</cx:pt>
          <cx:pt idx="1833">550000</cx:pt>
          <cx:pt idx="1834">55000</cx:pt>
          <cx:pt idx="1835">70000</cx:pt>
          <cx:pt idx="1836">99000</cx:pt>
          <cx:pt idx="1837">110000</cx:pt>
          <cx:pt idx="1838">50000</cx:pt>
          <cx:pt idx="1839">700000</cx:pt>
          <cx:pt idx="1840">1540794</cx:pt>
          <cx:pt idx="1841">75000</cx:pt>
          <cx:pt idx="1842">160000</cx:pt>
          <cx:pt idx="1843">100000</cx:pt>
          <cx:pt idx="1844">175000</cx:pt>
          <cx:pt idx="1845">275000</cx:pt>
          <cx:pt idx="1846">240000</cx:pt>
          <cx:pt idx="1847">322500</cx:pt>
          <cx:pt idx="1848">130000</cx:pt>
          <cx:pt idx="1849">65000</cx:pt>
          <cx:pt idx="1850">200000</cx:pt>
          <cx:pt idx="1851">255000</cx:pt>
          <cx:pt idx="1852">195000</cx:pt>
          <cx:pt idx="1853">275000</cx:pt>
          <cx:pt idx="1854">45000</cx:pt>
          <cx:pt idx="1855">190000</cx:pt>
          <cx:pt idx="1856">80000</cx:pt>
          <cx:pt idx="1857">110000</cx:pt>
          <cx:pt idx="1858">700000</cx:pt>
          <cx:pt idx="1859">300000</cx:pt>
          <cx:pt idx="1860">175000</cx:pt>
          <cx:pt idx="1861">150000</cx:pt>
          <cx:pt idx="1862">180000</cx:pt>
          <cx:pt idx="1863">475000</cx:pt>
          <cx:pt idx="1864">75000</cx:pt>
          <cx:pt idx="1865">119000</cx:pt>
          <cx:pt idx="1866">70000</cx:pt>
          <cx:pt idx="1867">65000</cx:pt>
          <cx:pt idx="1868">25000</cx:pt>
          <cx:pt idx="1869">75000</cx:pt>
          <cx:pt idx="1870">180000</cx:pt>
          <cx:pt idx="1871">524000</cx:pt>
          <cx:pt idx="1872">65000</cx:pt>
          <cx:pt idx="1873">142000</cx:pt>
          <cx:pt idx="1874">73000</cx:pt>
          <cx:pt idx="1875">130000</cx:pt>
          <cx:pt idx="1876">160000</cx:pt>
          <cx:pt idx="1877">135000</cx:pt>
          <cx:pt idx="1878">80000</cx:pt>
          <cx:pt idx="1879">88000</cx:pt>
          <cx:pt idx="1880">140000</cx:pt>
          <cx:pt idx="1881">116000</cx:pt>
          <cx:pt idx="1882">92000</cx:pt>
          <cx:pt idx="1883">500000</cx:pt>
          <cx:pt idx="1884">400000</cx:pt>
          <cx:pt idx="1885">135000</cx:pt>
          <cx:pt idx="1886">155000</cx:pt>
          <cx:pt idx="1887">80000</cx:pt>
          <cx:pt idx="1888">225000</cx:pt>
          <cx:pt idx="1889">145000</cx:pt>
          <cx:pt idx="1890">650000</cx:pt>
          <cx:pt idx="1891">400000</cx:pt>
          <cx:pt idx="1892">120000</cx:pt>
          <cx:pt idx="1893">250000</cx:pt>
          <cx:pt idx="1894">180000</cx:pt>
          <cx:pt idx="1895">1540794</cx:pt>
          <cx:pt idx="1896">110000</cx:pt>
          <cx:pt idx="1897">135000</cx:pt>
          <cx:pt idx="1898">375000</cx:pt>
          <cx:pt idx="1899">155000</cx:pt>
          <cx:pt idx="1900">375000</cx:pt>
          <cx:pt idx="1901">310000</cx:pt>
          <cx:pt idx="1902">275000</cx:pt>
          <cx:pt idx="1903">200000</cx:pt>
          <cx:pt idx="1904">400000</cx:pt>
          <cx:pt idx="1905">135000</cx:pt>
          <cx:pt idx="1906">142900</cx:pt>
          <cx:pt idx="1907">140000</cx:pt>
          <cx:pt idx="1908">151000</cx:pt>
          <cx:pt idx="1909">155000</cx:pt>
          <cx:pt idx="1910">85000</cx:pt>
          <cx:pt idx="1911">450000</cx:pt>
          <cx:pt idx="1912">200000</cx:pt>
          <cx:pt idx="1913">150000</cx:pt>
          <cx:pt idx="1914">30000</cx:pt>
          <cx:pt idx="1915">140000</cx:pt>
          <cx:pt idx="1916">79000</cx:pt>
          <cx:pt idx="1917">94000</cx:pt>
          <cx:pt idx="1918">2000</cx:pt>
          <cx:pt idx="1919">500000</cx:pt>
          <cx:pt idx="1920">115000</cx:pt>
          <cx:pt idx="1921">118000</cx:pt>
          <cx:pt idx="1922">110000</cx:pt>
          <cx:pt idx="1923">550000</cx:pt>
          <cx:pt idx="1924">250000</cx:pt>
          <cx:pt idx="1925">300000</cx:pt>
          <cx:pt idx="1926">90000</cx:pt>
          <cx:pt idx="1927">150000</cx:pt>
          <cx:pt idx="1928">180000</cx:pt>
          <cx:pt idx="1929">327000</cx:pt>
          <cx:pt idx="1930">675000</cx:pt>
          <cx:pt idx="1931">400000</cx:pt>
          <cx:pt idx="1932">180000</cx:pt>
          <cx:pt idx="1933">375000</cx:pt>
          <cx:pt idx="1934">319900</cx:pt>
          <cx:pt idx="1935">50000</cx:pt>
          <cx:pt idx="1936">1540794</cx:pt>
          <cx:pt idx="1937">95000</cx:pt>
          <cx:pt idx="1938">560000</cx:pt>
          <cx:pt idx="1939">300000</cx:pt>
          <cx:pt idx="1940">750000</cx:pt>
          <cx:pt idx="1941">250000</cx:pt>
          <cx:pt idx="1942">250000</cx:pt>
          <cx:pt idx="1943">140000</cx:pt>
          <cx:pt idx="1944">100000</cx:pt>
          <cx:pt idx="1945">200000</cx:pt>
          <cx:pt idx="1946">150000</cx:pt>
          <cx:pt idx="1947">180000</cx:pt>
          <cx:pt idx="1948">12000</cx:pt>
          <cx:pt idx="1949">365000</cx:pt>
          <cx:pt idx="1950">410000</cx:pt>
          <cx:pt idx="1951">170000</cx:pt>
          <cx:pt idx="1952">5000</cx:pt>
          <cx:pt idx="1953">150000</cx:pt>
          <cx:pt idx="1954">165000</cx:pt>
          <cx:pt idx="1955">120000</cx:pt>
          <cx:pt idx="1956">135000</cx:pt>
          <cx:pt idx="1957">139000</cx:pt>
          <cx:pt idx="1958">170000</cx:pt>
          <cx:pt idx="1959">140000</cx:pt>
          <cx:pt idx="1960">165000</cx:pt>
          <cx:pt idx="1961">300000</cx:pt>
          <cx:pt idx="1962">140000</cx:pt>
          <cx:pt idx="1963">68000</cx:pt>
          <cx:pt idx="1964">350000</cx:pt>
          <cx:pt idx="1965">160000</cx:pt>
          <cx:pt idx="1966">700000</cx:pt>
          <cx:pt idx="1967">775000</cx:pt>
          <cx:pt idx="1968">130000</cx:pt>
          <cx:pt idx="1969">300000</cx:pt>
          <cx:pt idx="1970">100000</cx:pt>
          <cx:pt idx="1971">85000</cx:pt>
          <cx:pt idx="1972">270000</cx:pt>
          <cx:pt idx="1973">140000</cx:pt>
          <cx:pt idx="1974">200000</cx:pt>
          <cx:pt idx="1975">90000</cx:pt>
          <cx:pt idx="1976">600000</cx:pt>
          <cx:pt idx="1977">80000</cx:pt>
          <cx:pt idx="1978">115000</cx:pt>
          <cx:pt idx="1979">300000</cx:pt>
          <cx:pt idx="1980">300000</cx:pt>
          <cx:pt idx="1981">250000</cx:pt>
          <cx:pt idx="1982">120000</cx:pt>
          <cx:pt idx="1983">175000</cx:pt>
          <cx:pt idx="1984">700000</cx:pt>
          <cx:pt idx="1985">550000</cx:pt>
          <cx:pt idx="1986">105000</cx:pt>
          <cx:pt idx="1987">162500</cx:pt>
          <cx:pt idx="1988">800000</cx:pt>
          <cx:pt idx="1989">750000</cx:pt>
          <cx:pt idx="1990">400000</cx:pt>
          <cx:pt idx="1991">450000</cx:pt>
          <cx:pt idx="1992">90000</cx:pt>
          <cx:pt idx="1993">370000</cx:pt>
          <cx:pt idx="1994">390000</cx:pt>
          <cx:pt idx="1995">43000</cx:pt>
          <cx:pt idx="1996">70000</cx:pt>
          <cx:pt idx="1997">59999</cx:pt>
          <cx:pt idx="1998">84900</cx:pt>
          <cx:pt idx="1999">1540794</cx:pt>
          <cx:pt idx="2000">250000</cx:pt>
          <cx:pt idx="2001">114000</cx:pt>
          <cx:pt idx="2002">128000</cx:pt>
          <cx:pt idx="2003">1540794</cx:pt>
          <cx:pt idx="2004">400000</cx:pt>
          <cx:pt idx="2005">85000</cx:pt>
          <cx:pt idx="2006">650000</cx:pt>
          <cx:pt idx="2007">500000</cx:pt>
          <cx:pt idx="2008">55000</cx:pt>
          <cx:pt idx="2009">92000</cx:pt>
          <cx:pt idx="2010">90000</cx:pt>
          <cx:pt idx="2011">400000</cx:pt>
          <cx:pt idx="2012">85000</cx:pt>
          <cx:pt idx="2013">150000</cx:pt>
          <cx:pt idx="2014">220000</cx:pt>
          <cx:pt idx="2015">100000</cx:pt>
          <cx:pt idx="2016">310000</cx:pt>
          <cx:pt idx="2017">100000</cx:pt>
          <cx:pt idx="2018">280000</cx:pt>
          <cx:pt idx="2019">100000</cx:pt>
          <cx:pt idx="2020">200000</cx:pt>
          <cx:pt idx="2021">70000</cx:pt>
          <cx:pt idx="2022">250000</cx:pt>
          <cx:pt idx="2023">150000</cx:pt>
          <cx:pt idx="2024">100000</cx:pt>
          <cx:pt idx="2025">87500</cx:pt>
          <cx:pt idx="2026">110000</cx:pt>
          <cx:pt idx="2027">65000</cx:pt>
          <cx:pt idx="2028">25000</cx:pt>
          <cx:pt idx="2029">75000</cx:pt>
          <cx:pt idx="2030">125000</cx:pt>
          <cx:pt idx="2031">20000</cx:pt>
          <cx:pt idx="2032">45000</cx:pt>
          <cx:pt idx="2033">35000</cx:pt>
          <cx:pt idx="2034">90000</cx:pt>
          <cx:pt idx="2035">120000</cx:pt>
          <cx:pt idx="2036">1540794</cx:pt>
          <cx:pt idx="2037">1540794</cx:pt>
          <cx:pt idx="2038">250000</cx:pt>
          <cx:pt idx="2039">500000</cx:pt>
          <cx:pt idx="2040">250000</cx:pt>
          <cx:pt idx="2041">199000</cx:pt>
          <cx:pt idx="2042">325000</cx:pt>
          <cx:pt idx="2043">285000</cx:pt>
          <cx:pt idx="2044">520000</cx:pt>
          <cx:pt idx="2045">325000</cx:pt>
          <cx:pt idx="2046">1540794</cx:pt>
          <cx:pt idx="2047">200000</cx:pt>
          <cx:pt idx="2048">700000</cx:pt>
          <cx:pt idx="2049">180000</cx:pt>
          <cx:pt idx="2050">180000</cx:pt>
          <cx:pt idx="2051">85000</cx:pt>
          <cx:pt idx="2052">194100</cx:pt>
          <cx:pt idx="2053">350000</cx:pt>
          <cx:pt idx="2054">100000</cx:pt>
          <cx:pt idx="2055">65000</cx:pt>
          <cx:pt idx="2056">129000</cx:pt>
          <cx:pt idx="2057">100000</cx:pt>
          <cx:pt idx="2058">700000</cx:pt>
          <cx:pt idx="2059">70000</cx:pt>
          <cx:pt idx="2060">75000</cx:pt>
          <cx:pt idx="2061">200000</cx:pt>
          <cx:pt idx="2062">250000</cx:pt>
          <cx:pt idx="2063">200000</cx:pt>
          <cx:pt idx="2064">50000</cx:pt>
          <cx:pt idx="2065">700000</cx:pt>
          <cx:pt idx="2066">700000</cx:pt>
          <cx:pt idx="2067">90000</cx:pt>
          <cx:pt idx="2068">95000</cx:pt>
          <cx:pt idx="2069">150000</cx:pt>
          <cx:pt idx="2070">50000</cx:pt>
          <cx:pt idx="2071">110000</cx:pt>
          <cx:pt idx="2072">160000</cx:pt>
          <cx:pt idx="2073">156000</cx:pt>
          <cx:pt idx="2074">285000</cx:pt>
          <cx:pt idx="2075">340000</cx:pt>
          <cx:pt idx="2076">480000</cx:pt>
          <cx:pt idx="2077">130000</cx:pt>
          <cx:pt idx="2078">120000</cx:pt>
          <cx:pt idx="2079">250000</cx:pt>
          <cx:pt idx="2080">150000</cx:pt>
          <cx:pt idx="2081">140000</cx:pt>
          <cx:pt idx="2082">450000</cx:pt>
          <cx:pt idx="2083">1540794</cx:pt>
          <cx:pt idx="2084">340000</cx:pt>
          <cx:pt idx="2085">25900</cx:pt>
          <cx:pt idx="2086">125000</cx:pt>
          <cx:pt idx="2087">220000</cx:pt>
          <cx:pt idx="2088">234000</cx:pt>
          <cx:pt idx="2089">500000</cx:pt>
          <cx:pt idx="2090">1540794</cx:pt>
          <cx:pt idx="2091">120000</cx:pt>
          <cx:pt idx="2092">80000</cx:pt>
          <cx:pt idx="2093">300000</cx:pt>
          <cx:pt idx="2094">525000</cx:pt>
          <cx:pt idx="2095">350000</cx:pt>
          <cx:pt idx="2096">350000</cx:pt>
          <cx:pt idx="2097">210000</cx:pt>
          <cx:pt idx="2098">55000</cx:pt>
          <cx:pt idx="2099">35000</cx:pt>
          <cx:pt idx="2100">80000</cx:pt>
          <cx:pt idx="2101">80000</cx:pt>
          <cx:pt idx="2102">50000</cx:pt>
          <cx:pt idx="2103">400000</cx:pt>
          <cx:pt idx="2104">30000</cx:pt>
          <cx:pt idx="2105">170000</cx:pt>
          <cx:pt idx="2106">120000</cx:pt>
          <cx:pt idx="2107">70000</cx:pt>
          <cx:pt idx="2108">110000</cx:pt>
          <cx:pt idx="2109">128000</cx:pt>
          <cx:pt idx="2110">240000</cx:pt>
          <cx:pt idx="2111">75000</cx:pt>
          <cx:pt idx="2112">110000</cx:pt>
          <cx:pt idx="2113">450000</cx:pt>
          <cx:pt idx="2114">220000</cx:pt>
          <cx:pt idx="2115">120000</cx:pt>
          <cx:pt idx="2116">90000</cx:pt>
          <cx:pt idx="2117">116000</cx:pt>
          <cx:pt idx="2118">70000</cx:pt>
          <cx:pt idx="2119">60000</cx:pt>
          <cx:pt idx="2120">52000</cx:pt>
          <cx:pt idx="2121">650000</cx:pt>
          <cx:pt idx="2122">30000</cx:pt>
          <cx:pt idx="2123">270000</cx:pt>
          <cx:pt idx="2124">325000</cx:pt>
          <cx:pt idx="2125">720000</cx:pt>
          <cx:pt idx="2126">1540794</cx:pt>
          <cx:pt idx="2127">130000</cx:pt>
          <cx:pt idx="2128">400000</cx:pt>
          <cx:pt idx="2129">700000</cx:pt>
          <cx:pt idx="2130">1540794</cx:pt>
          <cx:pt idx="2131">1540794</cx:pt>
          <cx:pt idx="2132">170000</cx:pt>
          <cx:pt idx="2133">300000</cx:pt>
          <cx:pt idx="2134">76000</cx:pt>
          <cx:pt idx="2135">600000</cx:pt>
          <cx:pt idx="2136">99000</cx:pt>
          <cx:pt idx="2137">220000</cx:pt>
          <cx:pt idx="2138">185000</cx:pt>
          <cx:pt idx="2139">250000</cx:pt>
          <cx:pt idx="2140">65000</cx:pt>
          <cx:pt idx="2141">100000</cx:pt>
          <cx:pt idx="2142">300000</cx:pt>
          <cx:pt idx="2143">90000</cx:pt>
          <cx:pt idx="2144">550000</cx:pt>
          <cx:pt idx="2145">110000</cx:pt>
          <cx:pt idx="2146">250000</cx:pt>
          <cx:pt idx="2147">208000</cx:pt>
          <cx:pt idx="2148">75000</cx:pt>
          <cx:pt idx="2149">30000</cx:pt>
          <cx:pt idx="2150">37100</cx:pt>
          <cx:pt idx="2151">80000</cx:pt>
          <cx:pt idx="2152">350000</cx:pt>
          <cx:pt idx="2153">230000</cx:pt>
          <cx:pt idx="2154">175000</cx:pt>
          <cx:pt idx="2155">8000</cx:pt>
          <cx:pt idx="2156">45000</cx:pt>
          <cx:pt idx="2157">150000</cx:pt>
          <cx:pt idx="2158">400000</cx:pt>
          <cx:pt idx="2159">250000</cx:pt>
          <cx:pt idx="2160">280000</cx:pt>
          <cx:pt idx="2161">190000</cx:pt>
          <cx:pt idx="2162">35000</cx:pt>
          <cx:pt idx="2163">30000</cx:pt>
          <cx:pt idx="2164">175000</cx:pt>
          <cx:pt idx="2165">175000</cx:pt>
          <cx:pt idx="2166">20000</cx:pt>
          <cx:pt idx="2167">125000</cx:pt>
          <cx:pt idx="2168">525000</cx:pt>
          <cx:pt idx="2169">1540794</cx:pt>
          <cx:pt idx="2170">380000</cx:pt>
          <cx:pt idx="2171">160000</cx:pt>
          <cx:pt idx="2172">475000</cx:pt>
          <cx:pt idx="2173">600000</cx:pt>
          <cx:pt idx="2174">475000</cx:pt>
          <cx:pt idx="2175">118000</cx:pt>
          <cx:pt idx="2176">198000</cx:pt>
          <cx:pt idx="2177">300000</cx:pt>
          <cx:pt idx="2178">110000</cx:pt>
          <cx:pt idx="2179">140000</cx:pt>
          <cx:pt idx="2180">140000</cx:pt>
          <cx:pt idx="2181">78000</cx:pt>
          <cx:pt idx="2182">150000</cx:pt>
          <cx:pt idx="2183">105000</cx:pt>
          <cx:pt idx="2184">1540794</cx:pt>
          <cx:pt idx="2185">450000</cx:pt>
          <cx:pt idx="2186">1540794</cx:pt>
          <cx:pt idx="2187">120000</cx:pt>
          <cx:pt idx="2188">450000</cx:pt>
          <cx:pt idx="2189">120000</cx:pt>
          <cx:pt idx="2190">150000</cx:pt>
          <cx:pt idx="2191">125000</cx:pt>
          <cx:pt idx="2192">120000</cx:pt>
          <cx:pt idx="2193">150000</cx:pt>
          <cx:pt idx="2194">250000</cx:pt>
          <cx:pt idx="2195">150000</cx:pt>
          <cx:pt idx="2196">225000</cx:pt>
          <cx:pt idx="2197">70000</cx:pt>
          <cx:pt idx="2198">300000</cx:pt>
          <cx:pt idx="2199">230000</cx:pt>
          <cx:pt idx="2200">90000</cx:pt>
          <cx:pt idx="2201">80000</cx:pt>
          <cx:pt idx="2202">1540794</cx:pt>
          <cx:pt idx="2203">1540794</cx:pt>
          <cx:pt idx="2204">150000</cx:pt>
          <cx:pt idx="2205">75000</cx:pt>
          <cx:pt idx="2206">60000</cx:pt>
          <cx:pt idx="2207">625000</cx:pt>
          <cx:pt idx="2208">60000</cx:pt>
          <cx:pt idx="2209">120000</cx:pt>
          <cx:pt idx="2210">160000</cx:pt>
          <cx:pt idx="2211">100000</cx:pt>
          <cx:pt idx="2212">25000</cx:pt>
          <cx:pt idx="2213">180000</cx:pt>
          <cx:pt idx="2214">160000</cx:pt>
          <cx:pt idx="2215">100000</cx:pt>
          <cx:pt idx="2216">75000</cx:pt>
          <cx:pt idx="2217">325000</cx:pt>
          <cx:pt idx="2218">51000</cx:pt>
          <cx:pt idx="2219">75000</cx:pt>
          <cx:pt idx="2220">60000</cx:pt>
          <cx:pt idx="2221">250000</cx:pt>
          <cx:pt idx="2222">100000</cx:pt>
          <cx:pt idx="2223">100000</cx:pt>
          <cx:pt idx="2224">95000</cx:pt>
          <cx:pt idx="2225">190000</cx:pt>
          <cx:pt idx="2226">45000</cx:pt>
          <cx:pt idx="2227">50000</cx:pt>
          <cx:pt idx="2228">75000</cx:pt>
          <cx:pt idx="2229">1540794</cx:pt>
          <cx:pt idx="2230">450000</cx:pt>
          <cx:pt idx="2231">160000</cx:pt>
          <cx:pt idx="2232">100000</cx:pt>
          <cx:pt idx="2233">127000</cx:pt>
          <cx:pt idx="2234">55000</cx:pt>
          <cx:pt idx="2235">90000</cx:pt>
          <cx:pt idx="2236">160000</cx:pt>
          <cx:pt idx="2237">325000</cx:pt>
          <cx:pt idx="2238">375000</cx:pt>
          <cx:pt idx="2239">400000</cx:pt>
          <cx:pt idx="2240">135000</cx:pt>
          <cx:pt idx="2241">100000</cx:pt>
          <cx:pt idx="2242">20000</cx:pt>
          <cx:pt idx="2243">79000</cx:pt>
          <cx:pt idx="2244">350000</cx:pt>
          <cx:pt idx="2245">165000</cx:pt>
          <cx:pt idx="2246">350000</cx:pt>
          <cx:pt idx="2247">150000</cx:pt>
          <cx:pt idx="2248">150000</cx:pt>
          <cx:pt idx="2249">125000</cx:pt>
          <cx:pt idx="2250">75000</cx:pt>
          <cx:pt idx="2251">90000</cx:pt>
          <cx:pt idx="2252">325000</cx:pt>
          <cx:pt idx="2253">203000</cx:pt>
          <cx:pt idx="2254">130000</cx:pt>
          <cx:pt idx="2255">150000</cx:pt>
          <cx:pt idx="2256">175000</cx:pt>
          <cx:pt idx="2257">110000</cx:pt>
          <cx:pt idx="2258">270000</cx:pt>
          <cx:pt idx="2259">200000</cx:pt>
          <cx:pt idx="2260">91000</cx:pt>
          <cx:pt idx="2261">130000</cx:pt>
          <cx:pt idx="2262">70000</cx:pt>
          <cx:pt idx="2263">125000</cx:pt>
          <cx:pt idx="2264">120000</cx:pt>
          <cx:pt idx="2265">95000</cx:pt>
          <cx:pt idx="2266">90000</cx:pt>
          <cx:pt idx="2267">105000</cx:pt>
          <cx:pt idx="2268">140000</cx:pt>
          <cx:pt idx="2269">200000</cx:pt>
          <cx:pt idx="2270">270000</cx:pt>
          <cx:pt idx="2271">26000</cx:pt>
          <cx:pt idx="2272">300000</cx:pt>
          <cx:pt idx="2273">150000</cx:pt>
          <cx:pt idx="2274">175000</cx:pt>
          <cx:pt idx="2275">32000</cx:pt>
          <cx:pt idx="2276">45000</cx:pt>
          <cx:pt idx="2277">3000</cx:pt>
          <cx:pt idx="2278">1000</cx:pt>
          <cx:pt idx="2279">575000</cx:pt>
          <cx:pt idx="2280">380000</cx:pt>
          <cx:pt idx="2281">7000</cx:pt>
          <cx:pt idx="2282">170000</cx:pt>
          <cx:pt idx="2283">69000</cx:pt>
          <cx:pt idx="2284">175000</cx:pt>
          <cx:pt idx="2285">70000</cx:pt>
          <cx:pt idx="2286">140000</cx:pt>
          <cx:pt idx="2287">80000</cx:pt>
          <cx:pt idx="2288">60000</cx:pt>
          <cx:pt idx="2289">150000</cx:pt>
          <cx:pt idx="2290">225000</cx:pt>
          <cx:pt idx="2291">1540794</cx:pt>
          <cx:pt idx="2292">200000</cx:pt>
          <cx:pt idx="2293">79900</cx:pt>
          <cx:pt idx="2294">127000</cx:pt>
          <cx:pt idx="2295">90000</cx:pt>
          <cx:pt idx="2296">40000</cx:pt>
          <cx:pt idx="2297">35000</cx:pt>
          <cx:pt idx="2298">82000</cx:pt>
          <cx:pt idx="2299">170000</cx:pt>
          <cx:pt idx="2300">60000</cx:pt>
          <cx:pt idx="2301">350000</cx:pt>
          <cx:pt idx="2302">32000</cx:pt>
          <cx:pt idx="2303">20000</cx:pt>
          <cx:pt idx="2304">45000</cx:pt>
          <cx:pt idx="2305">68000</cx:pt>
          <cx:pt idx="2306">160000</cx:pt>
          <cx:pt idx="2307">190000</cx:pt>
          <cx:pt idx="2308">50000</cx:pt>
          <cx:pt idx="2309">80000</cx:pt>
          <cx:pt idx="2310">34000</cx:pt>
          <cx:pt idx="2311">40000</cx:pt>
          <cx:pt idx="2312">80000</cx:pt>
          <cx:pt idx="2313">85000</cx:pt>
          <cx:pt idx="2314">180000</cx:pt>
          <cx:pt idx="2315">85000</cx:pt>
          <cx:pt idx="2316">40000</cx:pt>
          <cx:pt idx="2317">70000</cx:pt>
          <cx:pt idx="2318">350000</cx:pt>
          <cx:pt idx="2319">550000</cx:pt>
          <cx:pt idx="2320">124000</cx:pt>
          <cx:pt idx="2321">80000</cx:pt>
          <cx:pt idx="2322">60000</cx:pt>
          <cx:pt idx="2323">30000</cx:pt>
          <cx:pt idx="2324">70000</cx:pt>
          <cx:pt idx="2325">70000</cx:pt>
          <cx:pt idx="2326">40000</cx:pt>
          <cx:pt idx="2327">89000</cx:pt>
          <cx:pt idx="2328">25000</cx:pt>
          <cx:pt idx="2329">95000</cx:pt>
          <cx:pt idx="2330">185000</cx:pt>
          <cx:pt idx="2331">65000</cx:pt>
          <cx:pt idx="2332">60000</cx:pt>
          <cx:pt idx="2333">70000</cx:pt>
          <cx:pt idx="2334">90000</cx:pt>
          <cx:pt idx="2335">98000</cx:pt>
          <cx:pt idx="2336">58000</cx:pt>
          <cx:pt idx="2337">135000</cx:pt>
          <cx:pt idx="2338">250000</cx:pt>
          <cx:pt idx="2339">240000</cx:pt>
          <cx:pt idx="2340">650000</cx:pt>
          <cx:pt idx="2341">650000</cx:pt>
          <cx:pt idx="2342">100000</cx:pt>
          <cx:pt idx="2343">135000</cx:pt>
          <cx:pt idx="2344">110000</cx:pt>
          <cx:pt idx="2345">80000</cx:pt>
          <cx:pt idx="2346">46000</cx:pt>
          <cx:pt idx="2347">150000</cx:pt>
          <cx:pt idx="2348">175000</cx:pt>
          <cx:pt idx="2349">6000</cx:pt>
          <cx:pt idx="2350">250000</cx:pt>
          <cx:pt idx="2351">600000</cx:pt>
          <cx:pt idx="2352">110000</cx:pt>
          <cx:pt idx="2353">75000</cx:pt>
          <cx:pt idx="2354">90000</cx:pt>
          <cx:pt idx="2355">15000</cx:pt>
          <cx:pt idx="2356">250000</cx:pt>
          <cx:pt idx="2357">100000</cx:pt>
          <cx:pt idx="2358">235000</cx:pt>
          <cx:pt idx="2359">159000</cx:pt>
          <cx:pt idx="2360">100000</cx:pt>
          <cx:pt idx="2361">110000</cx:pt>
          <cx:pt idx="2362">175000</cx:pt>
          <cx:pt idx="2363">160000</cx:pt>
          <cx:pt idx="2364">500000</cx:pt>
          <cx:pt idx="2365">210000</cx:pt>
          <cx:pt idx="2366">170000</cx:pt>
          <cx:pt idx="2367">145000</cx:pt>
          <cx:pt idx="2368">130000</cx:pt>
          <cx:pt idx="2369">300000</cx:pt>
          <cx:pt idx="2370">70000</cx:pt>
          <cx:pt idx="2371">110000</cx:pt>
          <cx:pt idx="2372">100000</cx:pt>
          <cx:pt idx="2373">350000</cx:pt>
          <cx:pt idx="2374">230000</cx:pt>
          <cx:pt idx="2375">1540794</cx:pt>
          <cx:pt idx="2376">100000</cx:pt>
          <cx:pt idx="2377">100000</cx:pt>
          <cx:pt idx="2378">60000</cx:pt>
          <cx:pt idx="2379">60000</cx:pt>
          <cx:pt idx="2380">150000</cx:pt>
          <cx:pt idx="2381">80000</cx:pt>
          <cx:pt idx="2382">190000</cx:pt>
          <cx:pt idx="2383">405000</cx:pt>
          <cx:pt idx="2384">670000</cx:pt>
          <cx:pt idx="2385">65000</cx:pt>
          <cx:pt idx="2386">85000</cx:pt>
          <cx:pt idx="2387">205000</cx:pt>
          <cx:pt idx="2388">125000</cx:pt>
          <cx:pt idx="2389">170000</cx:pt>
          <cx:pt idx="2390">150000</cx:pt>
          <cx:pt idx="2391">50000</cx:pt>
          <cx:pt idx="2392">50000</cx:pt>
          <cx:pt idx="2393">50000</cx:pt>
          <cx:pt idx="2394">90000</cx:pt>
          <cx:pt idx="2395">110000</cx:pt>
          <cx:pt idx="2396">100000</cx:pt>
          <cx:pt idx="2397">200000</cx:pt>
          <cx:pt idx="2398">110000</cx:pt>
          <cx:pt idx="2399">110000</cx:pt>
          <cx:pt idx="2400">145000</cx:pt>
          <cx:pt idx="2401">90000</cx:pt>
          <cx:pt idx="2402">130000</cx:pt>
          <cx:pt idx="2403">110000</cx:pt>
          <cx:pt idx="2404">160000</cx:pt>
          <cx:pt idx="2405">95000</cx:pt>
          <cx:pt idx="2406">750000</cx:pt>
          <cx:pt idx="2407">50000</cx:pt>
          <cx:pt idx="2408">300000</cx:pt>
          <cx:pt idx="2409">25000</cx:pt>
          <cx:pt idx="2410">70000</cx:pt>
          <cx:pt idx="2411">275000</cx:pt>
          <cx:pt idx="2412">6000</cx:pt>
          <cx:pt idx="2413">2000</cx:pt>
          <cx:pt idx="2414">125000</cx:pt>
          <cx:pt idx="2415">80000</cx:pt>
          <cx:pt idx="2416">1540794</cx:pt>
          <cx:pt idx="2417">100000</cx:pt>
          <cx:pt idx="2418">107000</cx:pt>
          <cx:pt idx="2419">350000</cx:pt>
          <cx:pt idx="2420">112000</cx:pt>
          <cx:pt idx="2421">150000</cx:pt>
          <cx:pt idx="2422">70000</cx:pt>
          <cx:pt idx="2423">500000</cx:pt>
          <cx:pt idx="2424">90000</cx:pt>
          <cx:pt idx="2425">80000</cx:pt>
          <cx:pt idx="2426">80000</cx:pt>
          <cx:pt idx="2427">80000</cx:pt>
          <cx:pt idx="2428">199000</cx:pt>
          <cx:pt idx="2429">275000</cx:pt>
          <cx:pt idx="2430">137500</cx:pt>
          <cx:pt idx="2431">15000</cx:pt>
          <cx:pt idx="2432">97000</cx:pt>
          <cx:pt idx="2433">60000</cx:pt>
          <cx:pt idx="2434">75000</cx:pt>
          <cx:pt idx="2435">325000</cx:pt>
          <cx:pt idx="2436">125000</cx:pt>
          <cx:pt idx="2437">600000</cx:pt>
          <cx:pt idx="2438">275000</cx:pt>
          <cx:pt idx="2439">115000</cx:pt>
          <cx:pt idx="2440">85000</cx:pt>
          <cx:pt idx="2441">125000</cx:pt>
          <cx:pt idx="2442">140000</cx:pt>
          <cx:pt idx="2443">410000</cx:pt>
          <cx:pt idx="2444">39000</cx:pt>
          <cx:pt idx="2445">60000</cx:pt>
          <cx:pt idx="2446">60000</cx:pt>
          <cx:pt idx="2447">2000</cx:pt>
          <cx:pt idx="2448">325000</cx:pt>
          <cx:pt idx="2449">200000</cx:pt>
          <cx:pt idx="2450">225000</cx:pt>
          <cx:pt idx="2451">400000</cx:pt>
          <cx:pt idx="2452">250000</cx:pt>
          <cx:pt idx="2453">115000</cx:pt>
          <cx:pt idx="2454">180000</cx:pt>
          <cx:pt idx="2455">190000</cx:pt>
          <cx:pt idx="2456">80000</cx:pt>
          <cx:pt idx="2457">110000</cx:pt>
          <cx:pt idx="2458">85000</cx:pt>
          <cx:pt idx="2459">175000</cx:pt>
          <cx:pt idx="2460">230000</cx:pt>
          <cx:pt idx="2461">420000</cx:pt>
          <cx:pt idx="2462">130000</cx:pt>
          <cx:pt idx="2463">57000</cx:pt>
          <cx:pt idx="2464">375000</cx:pt>
          <cx:pt idx="2465">1540794</cx:pt>
          <cx:pt idx="2466">1540794</cx:pt>
          <cx:pt idx="2467">20000</cx:pt>
          <cx:pt idx="2468">230000</cx:pt>
          <cx:pt idx="2469">300000</cx:pt>
          <cx:pt idx="2470">350000</cx:pt>
          <cx:pt idx="2471">90000</cx:pt>
          <cx:pt idx="2472">400000</cx:pt>
          <cx:pt idx="2473">200000</cx:pt>
          <cx:pt idx="2474">420000</cx:pt>
          <cx:pt idx="2475">89000</cx:pt>
          <cx:pt idx="2476">126000</cx:pt>
          <cx:pt idx="2477">190000</cx:pt>
          <cx:pt idx="2478">380000</cx:pt>
          <cx:pt idx="2479">350000</cx:pt>
          <cx:pt idx="2480">175000</cx:pt>
          <cx:pt idx="2481">180000</cx:pt>
          <cx:pt idx="2482">325000</cx:pt>
          <cx:pt idx="2483">10000</cx:pt>
          <cx:pt idx="2484">100000</cx:pt>
          <cx:pt idx="2485">150000</cx:pt>
          <cx:pt idx="2486">100000</cx:pt>
          <cx:pt idx="2487">320000</cx:pt>
          <cx:pt idx="2488">40000</cx:pt>
          <cx:pt idx="2489">190000</cx:pt>
          <cx:pt idx="2490">250000</cx:pt>
          <cx:pt idx="2491">165000</cx:pt>
          <cx:pt idx="2492">55000</cx:pt>
          <cx:pt idx="2493">145000</cx:pt>
          <cx:pt idx="2494">110000</cx:pt>
          <cx:pt idx="2495">55000</cx:pt>
          <cx:pt idx="2496">215000</cx:pt>
          <cx:pt idx="2497">140000</cx:pt>
          <cx:pt idx="2498">120000</cx:pt>
          <cx:pt idx="2499">120000</cx:pt>
          <cx:pt idx="2500">80000</cx:pt>
          <cx:pt idx="2501">65000</cx:pt>
          <cx:pt idx="2502">1540794</cx:pt>
          <cx:pt idx="2503">135000</cx:pt>
          <cx:pt idx="2504">125000</cx:pt>
          <cx:pt idx="2505">100000</cx:pt>
          <cx:pt idx="2506">85000</cx:pt>
          <cx:pt idx="2507">30000</cx:pt>
          <cx:pt idx="2508">85000</cx:pt>
          <cx:pt idx="2509">100000</cx:pt>
          <cx:pt idx="2510">70000</cx:pt>
          <cx:pt idx="2511">100000</cx:pt>
          <cx:pt idx="2512">160000</cx:pt>
          <cx:pt idx="2513">185000</cx:pt>
          <cx:pt idx="2514">350000</cx:pt>
          <cx:pt idx="2515">140000</cx:pt>
          <cx:pt idx="2516">20000</cx:pt>
          <cx:pt idx="2517">25000</cx:pt>
          <cx:pt idx="2518">40000</cx:pt>
          <cx:pt idx="2519">400000</cx:pt>
          <cx:pt idx="2520">120000</cx:pt>
          <cx:pt idx="2521">75000</cx:pt>
          <cx:pt idx="2522">200000</cx:pt>
          <cx:pt idx="2523">70000</cx:pt>
          <cx:pt idx="2524">95000</cx:pt>
          <cx:pt idx="2525">350000</cx:pt>
          <cx:pt idx="2526">280000</cx:pt>
          <cx:pt idx="2527">400000</cx:pt>
          <cx:pt idx="2528">400000</cx:pt>
          <cx:pt idx="2529">60000</cx:pt>
          <cx:pt idx="2530">85000</cx:pt>
          <cx:pt idx="2531">120000</cx:pt>
          <cx:pt idx="2532">100000</cx:pt>
          <cx:pt idx="2533">72500</cx:pt>
          <cx:pt idx="2534">140000</cx:pt>
          <cx:pt idx="2535">40000</cx:pt>
          <cx:pt idx="2536">200000</cx:pt>
          <cx:pt idx="2537">180000</cx:pt>
          <cx:pt idx="2538">100000</cx:pt>
          <cx:pt idx="2539">275000</cx:pt>
          <cx:pt idx="2540">1540794</cx:pt>
          <cx:pt idx="2541">1540794</cx:pt>
          <cx:pt idx="2542">150000</cx:pt>
          <cx:pt idx="2543">130000</cx:pt>
          <cx:pt idx="2544">275000</cx:pt>
          <cx:pt idx="2545">400000</cx:pt>
          <cx:pt idx="2546">100000</cx:pt>
          <cx:pt idx="2547">95000</cx:pt>
          <cx:pt idx="2548">120000</cx:pt>
          <cx:pt idx="2549">65000</cx:pt>
          <cx:pt idx="2550">700000</cx:pt>
          <cx:pt idx="2551">180000</cx:pt>
          <cx:pt idx="2552">150000</cx:pt>
          <cx:pt idx="2553">160000</cx:pt>
          <cx:pt idx="2554">300000</cx:pt>
          <cx:pt idx="2555">350000</cx:pt>
          <cx:pt idx="2556">60000</cx:pt>
          <cx:pt idx="2557">75000</cx:pt>
          <cx:pt idx="2558">150000</cx:pt>
          <cx:pt idx="2559">150000</cx:pt>
          <cx:pt idx="2560">200000</cx:pt>
          <cx:pt idx="2561">200000</cx:pt>
          <cx:pt idx="2562">145000</cx:pt>
          <cx:pt idx="2563">700000</cx:pt>
          <cx:pt idx="2564">15000</cx:pt>
          <cx:pt idx="2565">120000</cx:pt>
          <cx:pt idx="2566">175000</cx:pt>
          <cx:pt idx="2567">75000</cx:pt>
          <cx:pt idx="2568">24000</cx:pt>
          <cx:pt idx="2569">100000</cx:pt>
          <cx:pt idx="2570">54000</cx:pt>
          <cx:pt idx="2571">230000</cx:pt>
          <cx:pt idx="2572">120000</cx:pt>
          <cx:pt idx="2573">140000</cx:pt>
          <cx:pt idx="2574">250000</cx:pt>
          <cx:pt idx="2575">150000</cx:pt>
          <cx:pt idx="2576">180000</cx:pt>
          <cx:pt idx="2577">125000</cx:pt>
          <cx:pt idx="2578">180000</cx:pt>
          <cx:pt idx="2579">400000</cx:pt>
          <cx:pt idx="2580">200000</cx:pt>
          <cx:pt idx="2581">10000</cx:pt>
          <cx:pt idx="2582">150000</cx:pt>
          <cx:pt idx="2583">60000</cx:pt>
          <cx:pt idx="2584">60000</cx:pt>
          <cx:pt idx="2585">300000</cx:pt>
          <cx:pt idx="2586">112000</cx:pt>
          <cx:pt idx="2587">129000</cx:pt>
          <cx:pt idx="2588">36000</cx:pt>
          <cx:pt idx="2589">195000</cx:pt>
          <cx:pt idx="2590">31730</cx:pt>
          <cx:pt idx="2591">300000</cx:pt>
          <cx:pt idx="2592">80000</cx:pt>
          <cx:pt idx="2593">145000</cx:pt>
          <cx:pt idx="2594">85000</cx:pt>
          <cx:pt idx="2595">150000</cx:pt>
          <cx:pt idx="2596">220000</cx:pt>
          <cx:pt idx="2597">195000</cx:pt>
          <cx:pt idx="2598">120000</cx:pt>
          <cx:pt idx="2599">225000</cx:pt>
          <cx:pt idx="2600">50000</cx:pt>
          <cx:pt idx="2601">130000</cx:pt>
          <cx:pt idx="2602">150000</cx:pt>
          <cx:pt idx="2603">150000</cx:pt>
          <cx:pt idx="2604">40000</cx:pt>
          <cx:pt idx="2605">185000</cx:pt>
          <cx:pt idx="2606">90000</cx:pt>
          <cx:pt idx="2607">130000</cx:pt>
          <cx:pt idx="2608">190000</cx:pt>
          <cx:pt idx="2609">34000</cx:pt>
          <cx:pt idx="2610">750000</cx:pt>
          <cx:pt idx="2611">250000</cx:pt>
          <cx:pt idx="2612">76000</cx:pt>
          <cx:pt idx="2613">180000</cx:pt>
          <cx:pt idx="2614">124000</cx:pt>
          <cx:pt idx="2615">310000</cx:pt>
          <cx:pt idx="2616">120000</cx:pt>
          <cx:pt idx="2617">300000</cx:pt>
          <cx:pt idx="2618">375000</cx:pt>
          <cx:pt idx="2619">120000</cx:pt>
          <cx:pt idx="2620">30000</cx:pt>
          <cx:pt idx="2621">140000</cx:pt>
          <cx:pt idx="2622">90000</cx:pt>
          <cx:pt idx="2623">136300</cx:pt>
          <cx:pt idx="2624">100000</cx:pt>
          <cx:pt idx="2625">100000</cx:pt>
          <cx:pt idx="2626">120000</cx:pt>
          <cx:pt idx="2627">90000</cx:pt>
          <cx:pt idx="2628">300000</cx:pt>
          <cx:pt idx="2629">99000</cx:pt>
          <cx:pt idx="2630">1540794</cx:pt>
          <cx:pt idx="2631">230000</cx:pt>
          <cx:pt idx="2632">75000</cx:pt>
          <cx:pt idx="2633">55000</cx:pt>
          <cx:pt idx="2634">146900</cx:pt>
          <cx:pt idx="2635">125000</cx:pt>
          <cx:pt idx="2636">150000</cx:pt>
          <cx:pt idx="2637">120000</cx:pt>
          <cx:pt idx="2638">50000</cx:pt>
          <cx:pt idx="2639">225000</cx:pt>
          <cx:pt idx="2640">280000</cx:pt>
          <cx:pt idx="2641">45000</cx:pt>
          <cx:pt idx="2642">350000</cx:pt>
          <cx:pt idx="2643">90000</cx:pt>
          <cx:pt idx="2644">275000</cx:pt>
          <cx:pt idx="2645">130000</cx:pt>
          <cx:pt idx="2646">90000</cx:pt>
          <cx:pt idx="2647">63000</cx:pt>
          <cx:pt idx="2648">130000</cx:pt>
          <cx:pt idx="2649">80700</cx:pt>
          <cx:pt idx="2650">40000</cx:pt>
          <cx:pt idx="2651">76900</cx:pt>
          <cx:pt idx="2652">49900</cx:pt>
          <cx:pt idx="2653">100000</cx:pt>
          <cx:pt idx="2654">206000</cx:pt>
          <cx:pt idx="2655">98000</cx:pt>
          <cx:pt idx="2656">600000</cx:pt>
          <cx:pt idx="2657">120000</cx:pt>
          <cx:pt idx="2658">158000</cx:pt>
          <cx:pt idx="2659">100000</cx:pt>
          <cx:pt idx="2660">300000</cx:pt>
          <cx:pt idx="2661">330000</cx:pt>
          <cx:pt idx="2662">300000</cx:pt>
          <cx:pt idx="2663">250000</cx:pt>
          <cx:pt idx="2664">170000</cx:pt>
          <cx:pt idx="2665">130000</cx:pt>
          <cx:pt idx="2666">150000</cx:pt>
          <cx:pt idx="2667">92000</cx:pt>
          <cx:pt idx="2668">100000</cx:pt>
          <cx:pt idx="2669">65000</cx:pt>
          <cx:pt idx="2670">137750</cx:pt>
          <cx:pt idx="2671">140000</cx:pt>
          <cx:pt idx="2672">60000</cx:pt>
          <cx:pt idx="2673">92000</cx:pt>
          <cx:pt idx="2674">150000</cx:pt>
          <cx:pt idx="2675">65000</cx:pt>
          <cx:pt idx="2676">58000</cx:pt>
          <cx:pt idx="2677">650000</cx:pt>
          <cx:pt idx="2678">40000</cx:pt>
          <cx:pt idx="2679">26000</cx:pt>
          <cx:pt idx="2680">90000</cx:pt>
          <cx:pt idx="2681">185000</cx:pt>
          <cx:pt idx="2682">65000</cx:pt>
          <cx:pt idx="2683">80000</cx:pt>
          <cx:pt idx="2684">93000</cx:pt>
          <cx:pt idx="2685">60000</cx:pt>
          <cx:pt idx="2686">50000</cx:pt>
          <cx:pt idx="2687">210000</cx:pt>
          <cx:pt idx="2688">425000</cx:pt>
          <cx:pt idx="2689">300000</cx:pt>
          <cx:pt idx="2690">500000</cx:pt>
          <cx:pt idx="2691">70000</cx:pt>
          <cx:pt idx="2692">80000</cx:pt>
          <cx:pt idx="2693">75000</cx:pt>
          <cx:pt idx="2694">125000</cx:pt>
          <cx:pt idx="2695">65000</cx:pt>
          <cx:pt idx="2696">65000</cx:pt>
          <cx:pt idx="2697">1540794</cx:pt>
          <cx:pt idx="2698">500000</cx:pt>
          <cx:pt idx="2699">300000</cx:pt>
          <cx:pt idx="2700">200000</cx:pt>
          <cx:pt idx="2701">55000</cx:pt>
          <cx:pt idx="2702">120000</cx:pt>
          <cx:pt idx="2703">100000</cx:pt>
          <cx:pt idx="2704">50000</cx:pt>
          <cx:pt idx="2705">120000</cx:pt>
          <cx:pt idx="2706">85000</cx:pt>
          <cx:pt idx="2707">150000</cx:pt>
          <cx:pt idx="2708">100000</cx:pt>
          <cx:pt idx="2709">86000</cx:pt>
          <cx:pt idx="2710">110000</cx:pt>
          <cx:pt idx="2711">65000</cx:pt>
          <cx:pt idx="2712">320000</cx:pt>
          <cx:pt idx="2713">120000</cx:pt>
          <cx:pt idx="2714">40000</cx:pt>
          <cx:pt idx="2715">190000</cx:pt>
          <cx:pt idx="2716">340000</cx:pt>
          <cx:pt idx="2717">115000</cx:pt>
          <cx:pt idx="2718">1540794</cx:pt>
          <cx:pt idx="2719">300000</cx:pt>
          <cx:pt idx="2720">68000</cx:pt>
          <cx:pt idx="2721">450000</cx:pt>
          <cx:pt idx="2722">78000</cx:pt>
          <cx:pt idx="2723">8000</cx:pt>
          <cx:pt idx="2724">149000</cx:pt>
          <cx:pt idx="2725">93000</cx:pt>
          <cx:pt idx="2726">210000</cx:pt>
          <cx:pt idx="2727">144000</cx:pt>
          <cx:pt idx="2728">230000</cx:pt>
          <cx:pt idx="2729">260000</cx:pt>
          <cx:pt idx="2730">155000</cx:pt>
          <cx:pt idx="2731">315000</cx:pt>
          <cx:pt idx="2732">70000</cx:pt>
          <cx:pt idx="2733">95000</cx:pt>
          <cx:pt idx="2734">115000</cx:pt>
          <cx:pt idx="2735">85000</cx:pt>
          <cx:pt idx="2736">68000</cx:pt>
          <cx:pt idx="2737">35000</cx:pt>
          <cx:pt idx="2738">650000</cx:pt>
          <cx:pt idx="2739">650000</cx:pt>
          <cx:pt idx="2740">340000</cx:pt>
          <cx:pt idx="2741">89000</cx:pt>
          <cx:pt idx="2742">95000</cx:pt>
          <cx:pt idx="2743">75000</cx:pt>
          <cx:pt idx="2744">150000</cx:pt>
          <cx:pt idx="2745">120000</cx:pt>
          <cx:pt idx="2746">157000</cx:pt>
          <cx:pt idx="2747">75000</cx:pt>
          <cx:pt idx="2748">135000</cx:pt>
          <cx:pt idx="2749">126000</cx:pt>
          <cx:pt idx="2750">60000</cx:pt>
          <cx:pt idx="2751">125000</cx:pt>
          <cx:pt idx="2752">160000</cx:pt>
          <cx:pt idx="2753">90000</cx:pt>
          <cx:pt idx="2754">100000</cx:pt>
          <cx:pt idx="2755">50000</cx:pt>
          <cx:pt idx="2756">60000</cx:pt>
          <cx:pt idx="2757">67000</cx:pt>
          <cx:pt idx="2758">150000</cx:pt>
          <cx:pt idx="2759">87000</cx:pt>
          <cx:pt idx="2760">120000</cx:pt>
          <cx:pt idx="2761">95000</cx:pt>
          <cx:pt idx="2762">100000</cx:pt>
          <cx:pt idx="2763">390000</cx:pt>
          <cx:pt idx="2764">150000</cx:pt>
          <cx:pt idx="2765">180000</cx:pt>
          <cx:pt idx="2766">224999</cx:pt>
          <cx:pt idx="2767">150000</cx:pt>
          <cx:pt idx="2768">205000</cx:pt>
          <cx:pt idx="2769">128000</cx:pt>
          <cx:pt idx="2770">162500</cx:pt>
          <cx:pt idx="2771">250000</cx:pt>
          <cx:pt idx="2772">80000</cx:pt>
          <cx:pt idx="2773">235000</cx:pt>
          <cx:pt idx="2774">300000</cx:pt>
          <cx:pt idx="2775">50000</cx:pt>
          <cx:pt idx="2776">100000</cx:pt>
          <cx:pt idx="2777">95000</cx:pt>
          <cx:pt idx="2778">50000</cx:pt>
          <cx:pt idx="2779">49000</cx:pt>
          <cx:pt idx="2780">200000</cx:pt>
          <cx:pt idx="2781">250000</cx:pt>
          <cx:pt idx="2782">99000</cx:pt>
          <cx:pt idx="2783">85000</cx:pt>
          <cx:pt idx="2784">100000</cx:pt>
          <cx:pt idx="2785">100000</cx:pt>
          <cx:pt idx="2786">7000</cx:pt>
          <cx:pt idx="2787">65000</cx:pt>
          <cx:pt idx="2788">155000</cx:pt>
          <cx:pt idx="2789">340000</cx:pt>
          <cx:pt idx="2790">125000</cx:pt>
          <cx:pt idx="2791">90000</cx:pt>
          <cx:pt idx="2792">85000</cx:pt>
          <cx:pt idx="2793">1540794</cx:pt>
          <cx:pt idx="2794">150000</cx:pt>
          <cx:pt idx="2795">50000</cx:pt>
          <cx:pt idx="2796">170000</cx:pt>
          <cx:pt idx="2797">250000</cx:pt>
          <cx:pt idx="2798">40000</cx:pt>
          <cx:pt idx="2799">60000</cx:pt>
          <cx:pt idx="2800">90000</cx:pt>
          <cx:pt idx="2801">115000</cx:pt>
          <cx:pt idx="2802">80000</cx:pt>
          <cx:pt idx="2803">85000</cx:pt>
          <cx:pt idx="2804">130000</cx:pt>
          <cx:pt idx="2805">85000</cx:pt>
          <cx:pt idx="2806">80000</cx:pt>
          <cx:pt idx="2807">65000</cx:pt>
          <cx:pt idx="2808">200000</cx:pt>
          <cx:pt idx="2809">140000</cx:pt>
          <cx:pt idx="2810">140000</cx:pt>
          <cx:pt idx="2811">100000</cx:pt>
          <cx:pt idx="2812">250000</cx:pt>
          <cx:pt idx="2813">430000</cx:pt>
          <cx:pt idx="2814">70000</cx:pt>
          <cx:pt idx="2815">80000</cx:pt>
          <cx:pt idx="2816">250000</cx:pt>
          <cx:pt idx="2817">72500</cx:pt>
          <cx:pt idx="2818">130000</cx:pt>
          <cx:pt idx="2819">85000</cx:pt>
          <cx:pt idx="2820">22000</cx:pt>
          <cx:pt idx="2821">79000</cx:pt>
          <cx:pt idx="2822">70000</cx:pt>
          <cx:pt idx="2823">85000</cx:pt>
          <cx:pt idx="2824">100000</cx:pt>
          <cx:pt idx="2825">120000</cx:pt>
          <cx:pt idx="2826">90000</cx:pt>
          <cx:pt idx="2827">170000</cx:pt>
          <cx:pt idx="2828">85000</cx:pt>
          <cx:pt idx="2829">260000</cx:pt>
          <cx:pt idx="2830">178000</cx:pt>
          <cx:pt idx="2831">48900</cx:pt>
          <cx:pt idx="2832">75000</cx:pt>
          <cx:pt idx="2833">112000</cx:pt>
          <cx:pt idx="2834">90000</cx:pt>
          <cx:pt idx="2835">300000</cx:pt>
          <cx:pt idx="2836">1540794</cx:pt>
          <cx:pt idx="2837">840000</cx:pt>
          <cx:pt idx="2838">35000</cx:pt>
          <cx:pt idx="2839">280000</cx:pt>
          <cx:pt idx="2840">550000</cx:pt>
          <cx:pt idx="2841">100000</cx:pt>
          <cx:pt idx="2842">350000</cx:pt>
          <cx:pt idx="2843">465000</cx:pt>
          <cx:pt idx="2844">550000</cx:pt>
          <cx:pt idx="2845">71500</cx:pt>
          <cx:pt idx="2846">165000</cx:pt>
          <cx:pt idx="2847">180000</cx:pt>
          <cx:pt idx="2848">110000</cx:pt>
          <cx:pt idx="2849">140000</cx:pt>
          <cx:pt idx="2850">110000</cx:pt>
          <cx:pt idx="2851">75000</cx:pt>
          <cx:pt idx="2852">102900</cx:pt>
          <cx:pt idx="2853">450000</cx:pt>
          <cx:pt idx="2854">125000</cx:pt>
          <cx:pt idx="2855">525000</cx:pt>
          <cx:pt idx="2856">450000</cx:pt>
          <cx:pt idx="2857">135000</cx:pt>
          <cx:pt idx="2858">35000</cx:pt>
          <cx:pt idx="2859">550000</cx:pt>
          <cx:pt idx="2860">50000</cx:pt>
          <cx:pt idx="2861">120000</cx:pt>
          <cx:pt idx="2862">150000</cx:pt>
          <cx:pt idx="2863">100000</cx:pt>
          <cx:pt idx="2864">150000</cx:pt>
          <cx:pt idx="2865">85000</cx:pt>
          <cx:pt idx="2866">120000</cx:pt>
          <cx:pt idx="2867">104000</cx:pt>
          <cx:pt idx="2868">90000</cx:pt>
          <cx:pt idx="2869">75000</cx:pt>
          <cx:pt idx="2870">110000</cx:pt>
          <cx:pt idx="2871">150000</cx:pt>
          <cx:pt idx="2872">200000</cx:pt>
          <cx:pt idx="2873">95000</cx:pt>
          <cx:pt idx="2874">67500</cx:pt>
          <cx:pt idx="2875">95000</cx:pt>
          <cx:pt idx="2876">175000</cx:pt>
          <cx:pt idx="2877">106000</cx:pt>
          <cx:pt idx="2878">106000</cx:pt>
          <cx:pt idx="2879">13000</cx:pt>
          <cx:pt idx="2880">300000</cx:pt>
          <cx:pt idx="2881">80000</cx:pt>
          <cx:pt idx="2882">100000</cx:pt>
          <cx:pt idx="2883">115000</cx:pt>
          <cx:pt idx="2884">60000</cx:pt>
          <cx:pt idx="2885">200000</cx:pt>
          <cx:pt idx="2886">190000</cx:pt>
          <cx:pt idx="2887">175000</cx:pt>
          <cx:pt idx="2888">92000</cx:pt>
          <cx:pt idx="2889">75000</cx:pt>
          <cx:pt idx="2890">85000</cx:pt>
          <cx:pt idx="2891">64000</cx:pt>
          <cx:pt idx="2892">90000</cx:pt>
          <cx:pt idx="2893">50000</cx:pt>
          <cx:pt idx="2894">150000</cx:pt>
          <cx:pt idx="2895">95000</cx:pt>
          <cx:pt idx="2896">100000</cx:pt>
          <cx:pt idx="2897">70000</cx:pt>
          <cx:pt idx="2898">80000</cx:pt>
          <cx:pt idx="2899">450000</cx:pt>
          <cx:pt idx="2900">110000</cx:pt>
          <cx:pt idx="2901">112000</cx:pt>
          <cx:pt idx="2902">270000</cx:pt>
          <cx:pt idx="2903">160000</cx:pt>
          <cx:pt idx="2904">25000</cx:pt>
          <cx:pt idx="2905">95000</cx:pt>
          <cx:pt idx="2906">70000</cx:pt>
          <cx:pt idx="2907">179000</cx:pt>
          <cx:pt idx="2908">150000</cx:pt>
          <cx:pt idx="2909">50000</cx:pt>
          <cx:pt idx="2910">120000</cx:pt>
          <cx:pt idx="2911">260000</cx:pt>
          <cx:pt idx="2912">250000</cx:pt>
          <cx:pt idx="2913">350000</cx:pt>
          <cx:pt idx="2914">100000</cx:pt>
          <cx:pt idx="2915">175000</cx:pt>
          <cx:pt idx="2916">250000</cx:pt>
          <cx:pt idx="2917">180000</cx:pt>
          <cx:pt idx="2918">180000</cx:pt>
          <cx:pt idx="2919">160000</cx:pt>
          <cx:pt idx="2920">1540794</cx:pt>
          <cx:pt idx="2921">1540794</cx:pt>
          <cx:pt idx="2922">137000</cx:pt>
          <cx:pt idx="2923">400000</cx:pt>
          <cx:pt idx="2924">150000</cx:pt>
          <cx:pt idx="2925">225000</cx:pt>
          <cx:pt idx="2926">180000</cx:pt>
          <cx:pt idx="2927">30000</cx:pt>
          <cx:pt idx="2928">95000</cx:pt>
          <cx:pt idx="2929">450000</cx:pt>
          <cx:pt idx="2930">165000</cx:pt>
          <cx:pt idx="2931">200000</cx:pt>
          <cx:pt idx="2932">45000</cx:pt>
          <cx:pt idx="2933">152000</cx:pt>
          <cx:pt idx="2934">145000</cx:pt>
          <cx:pt idx="2935">205000</cx:pt>
          <cx:pt idx="2936">650000</cx:pt>
          <cx:pt idx="2937">149000</cx:pt>
          <cx:pt idx="2938">125000</cx:pt>
          <cx:pt idx="2939">30000</cx:pt>
          <cx:pt idx="2940">550000</cx:pt>
          <cx:pt idx="2941">350000</cx:pt>
          <cx:pt idx="2942">220000</cx:pt>
          <cx:pt idx="2943">93500</cx:pt>
          <cx:pt idx="2944">75000</cx:pt>
          <cx:pt idx="2945">60000</cx:pt>
          <cx:pt idx="2946">69000</cx:pt>
          <cx:pt idx="2947">75000</cx:pt>
          <cx:pt idx="2948">325000</cx:pt>
          <cx:pt idx="2949">90000</cx:pt>
          <cx:pt idx="2950">140000</cx:pt>
          <cx:pt idx="2951">190000</cx:pt>
          <cx:pt idx="2952">179900</cx:pt>
          <cx:pt idx="2953">80000</cx:pt>
          <cx:pt idx="2954">140000</cx:pt>
          <cx:pt idx="2955">130000</cx:pt>
          <cx:pt idx="2956">120000</cx:pt>
          <cx:pt idx="2957">100000</cx:pt>
          <cx:pt idx="2958">100000</cx:pt>
          <cx:pt idx="2959">134999</cx:pt>
          <cx:pt idx="2960">100000</cx:pt>
          <cx:pt idx="2961">450000</cx:pt>
          <cx:pt idx="2962">500000</cx:pt>
          <cx:pt idx="2963">525000</cx:pt>
          <cx:pt idx="2964">120000</cx:pt>
          <cx:pt idx="2965">550000</cx:pt>
          <cx:pt idx="2966">500000</cx:pt>
          <cx:pt idx="2967">48000</cx:pt>
          <cx:pt idx="2968">125000</cx:pt>
          <cx:pt idx="2969">75000</cx:pt>
          <cx:pt idx="2970">77000</cx:pt>
          <cx:pt idx="2971">52000</cx:pt>
          <cx:pt idx="2972">200000</cx:pt>
          <cx:pt idx="2973">65000</cx:pt>
          <cx:pt idx="2974">250000</cx:pt>
          <cx:pt idx="2975">65000</cx:pt>
          <cx:pt idx="2976">55000</cx:pt>
          <cx:pt idx="2977">260000</cx:pt>
          <cx:pt idx="2978">70000</cx:pt>
          <cx:pt idx="2979">55000</cx:pt>
          <cx:pt idx="2980">150000</cx:pt>
          <cx:pt idx="2981">111000</cx:pt>
          <cx:pt idx="2982">80000</cx:pt>
          <cx:pt idx="2983">75000</cx:pt>
          <cx:pt idx="2984">209000</cx:pt>
          <cx:pt idx="2985">300000</cx:pt>
          <cx:pt idx="2986">220000</cx:pt>
          <cx:pt idx="2987">40000</cx:pt>
          <cx:pt idx="2988">160000</cx:pt>
          <cx:pt idx="2989">130000</cx:pt>
          <cx:pt idx="2990">5000</cx:pt>
          <cx:pt idx="2991">500000</cx:pt>
          <cx:pt idx="2992">45000</cx:pt>
          <cx:pt idx="2993">100000</cx:pt>
          <cx:pt idx="2994">495000</cx:pt>
          <cx:pt idx="2995">225000</cx:pt>
          <cx:pt idx="2996">290000</cx:pt>
          <cx:pt idx="2997">125000</cx:pt>
          <cx:pt idx="2998">300000</cx:pt>
          <cx:pt idx="2999">90000</cx:pt>
          <cx:pt idx="3000">70000</cx:pt>
          <cx:pt idx="3001">80000</cx:pt>
          <cx:pt idx="3002">40000</cx:pt>
          <cx:pt idx="3003">800000</cx:pt>
          <cx:pt idx="3004">120000</cx:pt>
          <cx:pt idx="3005">54900</cx:pt>
          <cx:pt idx="3006">100000</cx:pt>
          <cx:pt idx="3007">120000</cx:pt>
          <cx:pt idx="3008">95000</cx:pt>
          <cx:pt idx="3009">150000</cx:pt>
          <cx:pt idx="3010">100000</cx:pt>
          <cx:pt idx="3011">170000</cx:pt>
          <cx:pt idx="3012">230000</cx:pt>
          <cx:pt idx="3013">15000</cx:pt>
          <cx:pt idx="3014">12000</cx:pt>
          <cx:pt idx="3015">15000</cx:pt>
          <cx:pt idx="3016">148000</cx:pt>
          <cx:pt idx="3017">108000</cx:pt>
          <cx:pt idx="3018">120000</cx:pt>
          <cx:pt idx="3019">100000</cx:pt>
          <cx:pt idx="3020">70000</cx:pt>
          <cx:pt idx="3021">85000</cx:pt>
          <cx:pt idx="3022">81000</cx:pt>
          <cx:pt idx="3023">235000</cx:pt>
          <cx:pt idx="3024">150000</cx:pt>
          <cx:pt idx="3025">80000</cx:pt>
          <cx:pt idx="3026">325000</cx:pt>
          <cx:pt idx="3027">500000</cx:pt>
          <cx:pt idx="3028">39000</cx:pt>
          <cx:pt idx="3029">13000</cx:pt>
          <cx:pt idx="3030">80000</cx:pt>
          <cx:pt idx="3031">15000</cx:pt>
          <cx:pt idx="3032">20000</cx:pt>
          <cx:pt idx="3033">60000</cx:pt>
          <cx:pt idx="3034">10000</cx:pt>
          <cx:pt idx="3035">550000</cx:pt>
          <cx:pt idx="3036">120000</cx:pt>
          <cx:pt idx="3037">27000</cx:pt>
          <cx:pt idx="3038">450000</cx:pt>
          <cx:pt idx="3039">25000</cx:pt>
          <cx:pt idx="3040">175000</cx:pt>
          <cx:pt idx="3041">80000</cx:pt>
          <cx:pt idx="3042">100000</cx:pt>
          <cx:pt idx="3043">300000</cx:pt>
          <cx:pt idx="3044">120000</cx:pt>
          <cx:pt idx="3045">16000</cx:pt>
          <cx:pt idx="3046">16000</cx:pt>
          <cx:pt idx="3047">80000</cx:pt>
          <cx:pt idx="3048">100000</cx:pt>
          <cx:pt idx="3049">650000</cx:pt>
          <cx:pt idx="3050">85000</cx:pt>
          <cx:pt idx="3051">40000</cx:pt>
          <cx:pt idx="3052">85000</cx:pt>
          <cx:pt idx="3053">250000</cx:pt>
          <cx:pt idx="3054">250000</cx:pt>
          <cx:pt idx="3055">150000</cx:pt>
          <cx:pt idx="3056">10000</cx:pt>
          <cx:pt idx="3057">125000</cx:pt>
          <cx:pt idx="3058">100000</cx:pt>
          <cx:pt idx="3059">120000</cx:pt>
          <cx:pt idx="3060">26000</cx:pt>
          <cx:pt idx="3061">175000</cx:pt>
          <cx:pt idx="3062">90000</cx:pt>
          <cx:pt idx="3063">600000</cx:pt>
          <cx:pt idx="3064">22500</cx:pt>
          <cx:pt idx="3065">105000</cx:pt>
          <cx:pt idx="3066">85000</cx:pt>
          <cx:pt idx="3067">70000</cx:pt>
          <cx:pt idx="3068">200000</cx:pt>
          <cx:pt idx="3069">30000</cx:pt>
          <cx:pt idx="3070">63000</cx:pt>
          <cx:pt idx="3071">65000</cx:pt>
          <cx:pt idx="3072">70000</cx:pt>
          <cx:pt idx="3073">75000</cx:pt>
          <cx:pt idx="3074">150000</cx:pt>
          <cx:pt idx="3075">50000</cx:pt>
          <cx:pt idx="3076">90000</cx:pt>
          <cx:pt idx="3077">100000</cx:pt>
          <cx:pt idx="3078">55000</cx:pt>
          <cx:pt idx="3079">25000</cx:pt>
          <cx:pt idx="3080">10000</cx:pt>
          <cx:pt idx="3081">68000</cx:pt>
          <cx:pt idx="3082">135000</cx:pt>
          <cx:pt idx="3083">97400</cx:pt>
          <cx:pt idx="3084">150000</cx:pt>
          <cx:pt idx="3085">120000</cx:pt>
          <cx:pt idx="3086">250000</cx:pt>
          <cx:pt idx="3087">70000</cx:pt>
          <cx:pt idx="3088">130000</cx:pt>
          <cx:pt idx="3089">110000</cx:pt>
          <cx:pt idx="3090">1000</cx:pt>
          <cx:pt idx="3091">120000</cx:pt>
          <cx:pt idx="3092">50000</cx:pt>
          <cx:pt idx="3093">120000</cx:pt>
          <cx:pt idx="3094">1540794</cx:pt>
          <cx:pt idx="3095">10000</cx:pt>
          <cx:pt idx="3096">87000</cx:pt>
          <cx:pt idx="3097">200000</cx:pt>
          <cx:pt idx="3098">60000</cx:pt>
          <cx:pt idx="3099">60000</cx:pt>
          <cx:pt idx="3100">50000</cx:pt>
          <cx:pt idx="3101">185000</cx:pt>
          <cx:pt idx="3102">145000</cx:pt>
          <cx:pt idx="3103">95000</cx:pt>
          <cx:pt idx="3104">150000</cx:pt>
          <cx:pt idx="3105">25000</cx:pt>
          <cx:pt idx="3106">135000</cx:pt>
          <cx:pt idx="3107">135000</cx:pt>
          <cx:pt idx="3108">135000</cx:pt>
          <cx:pt idx="3109">60000</cx:pt>
          <cx:pt idx="3110">260000</cx:pt>
          <cx:pt idx="3111">260000</cx:pt>
          <cx:pt idx="3112">400000</cx:pt>
          <cx:pt idx="3113">10000</cx:pt>
          <cx:pt idx="3114">38000</cx:pt>
          <cx:pt idx="3115">350000</cx:pt>
          <cx:pt idx="3116">275000</cx:pt>
          <cx:pt idx="3117">200000</cx:pt>
          <cx:pt idx="3118">40000</cx:pt>
          <cx:pt idx="3119">169000</cx:pt>
          <cx:pt idx="3120">250000</cx:pt>
          <cx:pt idx="3121">87000</cx:pt>
          <cx:pt idx="3122">120000</cx:pt>
          <cx:pt idx="3123">70000</cx:pt>
          <cx:pt idx="3124">40000</cx:pt>
          <cx:pt idx="3125">20000</cx:pt>
          <cx:pt idx="3126">130000</cx:pt>
          <cx:pt idx="3127">80000</cx:pt>
          <cx:pt idx="3128">75000</cx:pt>
          <cx:pt idx="3129">110000</cx:pt>
          <cx:pt idx="3130">70000</cx:pt>
          <cx:pt idx="3131">340000</cx:pt>
          <cx:pt idx="3132">140000</cx:pt>
          <cx:pt idx="3133">200000</cx:pt>
          <cx:pt idx="3134">140000</cx:pt>
          <cx:pt idx="3135">66000</cx:pt>
          <cx:pt idx="3136">30000</cx:pt>
          <cx:pt idx="3137">100000</cx:pt>
          <cx:pt idx="3138">200000</cx:pt>
          <cx:pt idx="3139">85000</cx:pt>
          <cx:pt idx="3140">26000</cx:pt>
          <cx:pt idx="3141">250000</cx:pt>
          <cx:pt idx="3142">145000</cx:pt>
          <cx:pt idx="3143">60000</cx:pt>
          <cx:pt idx="3144">1540794</cx:pt>
          <cx:pt idx="3145">1540794</cx:pt>
          <cx:pt idx="3146">189000</cx:pt>
          <cx:pt idx="3147">125000</cx:pt>
          <cx:pt idx="3148">5000</cx:pt>
          <cx:pt idx="3149">100000</cx:pt>
          <cx:pt idx="3150">225000</cx:pt>
          <cx:pt idx="3151">2000</cx:pt>
          <cx:pt idx="3152">55000</cx:pt>
          <cx:pt idx="3153">10000</cx:pt>
          <cx:pt idx="3154">55000</cx:pt>
          <cx:pt idx="3155">60000</cx:pt>
          <cx:pt idx="3156">140000</cx:pt>
          <cx:pt idx="3157">120000</cx:pt>
          <cx:pt idx="3158">150000</cx:pt>
          <cx:pt idx="3159">25000</cx:pt>
          <cx:pt idx="3160">39000</cx:pt>
          <cx:pt idx="3161">25000</cx:pt>
          <cx:pt idx="3162">50000</cx:pt>
          <cx:pt idx="3163">5000</cx:pt>
          <cx:pt idx="3164">180000</cx:pt>
          <cx:pt idx="3165">80000</cx:pt>
          <cx:pt idx="3166">34000</cx:pt>
          <cx:pt idx="3167">25000</cx:pt>
          <cx:pt idx="3168">105000</cx:pt>
          <cx:pt idx="3169">140000</cx:pt>
          <cx:pt idx="3170">20000</cx:pt>
          <cx:pt idx="3171">125000</cx:pt>
          <cx:pt idx="3172">100000</cx:pt>
          <cx:pt idx="3173">90000</cx:pt>
          <cx:pt idx="3174">87500</cx:pt>
          <cx:pt idx="3175">25000</cx:pt>
          <cx:pt idx="3176">10000</cx:pt>
          <cx:pt idx="3177">100000</cx:pt>
          <cx:pt idx="3178">75000</cx:pt>
          <cx:pt idx="3179">150000</cx:pt>
          <cx:pt idx="3180">75000</cx:pt>
          <cx:pt idx="3181">250000</cx:pt>
          <cx:pt idx="3182">78000</cx:pt>
          <cx:pt idx="3183">35000</cx:pt>
          <cx:pt idx="3184">55000</cx:pt>
          <cx:pt idx="3185">77000</cx:pt>
          <cx:pt idx="3186">107000</cx:pt>
          <cx:pt idx="3187">23000</cx:pt>
          <cx:pt idx="3188">125000</cx:pt>
          <cx:pt idx="3189">200000</cx:pt>
          <cx:pt idx="3190">60000</cx:pt>
          <cx:pt idx="3191">180000</cx:pt>
          <cx:pt idx="3192">150000</cx:pt>
          <cx:pt idx="3193">150000</cx:pt>
          <cx:pt idx="3194">300000</cx:pt>
          <cx:pt idx="3195">300000</cx:pt>
          <cx:pt idx="3196">115000</cx:pt>
          <cx:pt idx="3197">110000</cx:pt>
          <cx:pt idx="3198">170000</cx:pt>
          <cx:pt idx="3199">80000</cx:pt>
          <cx:pt idx="3200">75000</cx:pt>
          <cx:pt idx="3201">120000</cx:pt>
          <cx:pt idx="3202">85000</cx:pt>
          <cx:pt idx="3203">75000</cx:pt>
          <cx:pt idx="3204">122000</cx:pt>
          <cx:pt idx="3205">85000</cx:pt>
          <cx:pt idx="3206">75000</cx:pt>
          <cx:pt idx="3207">90000</cx:pt>
          <cx:pt idx="3208">65000</cx:pt>
          <cx:pt idx="3209">40000</cx:pt>
          <cx:pt idx="3210">69000</cx:pt>
          <cx:pt idx="3211">185000</cx:pt>
          <cx:pt idx="3212">400000</cx:pt>
          <cx:pt idx="3213">250000</cx:pt>
          <cx:pt idx="3214">5000</cx:pt>
          <cx:pt idx="3215">80000</cx:pt>
          <cx:pt idx="3216">100000</cx:pt>
          <cx:pt idx="3217">40000</cx:pt>
          <cx:pt idx="3218">140000</cx:pt>
          <cx:pt idx="3219">35000</cx:pt>
          <cx:pt idx="3220">60000</cx:pt>
          <cx:pt idx="3221">15000</cx:pt>
          <cx:pt idx="3222">60000</cx:pt>
          <cx:pt idx="3223">150000</cx:pt>
          <cx:pt idx="3224">80000</cx:pt>
          <cx:pt idx="3225">55000</cx:pt>
          <cx:pt idx="3226">125000</cx:pt>
          <cx:pt idx="3227">16000</cx:pt>
          <cx:pt idx="3228">10000</cx:pt>
          <cx:pt idx="3229">134900</cx:pt>
          <cx:pt idx="3230">90000</cx:pt>
          <cx:pt idx="3231">19000</cx:pt>
          <cx:pt idx="3232">30000</cx:pt>
          <cx:pt idx="3233">8000</cx:pt>
          <cx:pt idx="3234">200000</cx:pt>
          <cx:pt idx="3235">300000</cx:pt>
          <cx:pt idx="3236">2000</cx:pt>
          <cx:pt idx="3237">296000</cx:pt>
          <cx:pt idx="3238">70000</cx:pt>
          <cx:pt idx="3239">55000</cx:pt>
          <cx:pt idx="3240">117000</cx:pt>
          <cx:pt idx="3241">40000</cx:pt>
          <cx:pt idx="3242">30000</cx:pt>
          <cx:pt idx="3243">25000</cx:pt>
          <cx:pt idx="3244">250000</cx:pt>
          <cx:pt idx="3245">150000</cx:pt>
          <cx:pt idx="3246">150000</cx:pt>
          <cx:pt idx="3247">120000</cx:pt>
          <cx:pt idx="3248">46000</cx:pt>
          <cx:pt idx="3249">42000</cx:pt>
          <cx:pt idx="3250">25000</cx:pt>
          <cx:pt idx="3251">10000</cx:pt>
          <cx:pt idx="3252">50000</cx:pt>
          <cx:pt idx="3253">80000</cx:pt>
          <cx:pt idx="3254">25000</cx:pt>
          <cx:pt idx="3255">50000</cx:pt>
          <cx:pt idx="3256">95000</cx:pt>
          <cx:pt idx="3257">95000</cx:pt>
          <cx:pt idx="3258">120000</cx:pt>
          <cx:pt idx="3259">105000</cx:pt>
          <cx:pt idx="3260">20000</cx:pt>
          <cx:pt idx="3261">100000</cx:pt>
          <cx:pt idx="3262">170000</cx:pt>
          <cx:pt idx="3263">150000</cx:pt>
          <cx:pt idx="3264">125000</cx:pt>
          <cx:pt idx="3265">150000</cx:pt>
          <cx:pt idx="3266">30000</cx:pt>
          <cx:pt idx="3267">210000</cx:pt>
          <cx:pt idx="3268">200000</cx:pt>
          <cx:pt idx="3269">100000</cx:pt>
          <cx:pt idx="3270">120000</cx:pt>
          <cx:pt idx="3271">89900</cx:pt>
          <cx:pt idx="3272">38000</cx:pt>
          <cx:pt idx="3273">3000</cx:pt>
          <cx:pt idx="3274">10000</cx:pt>
          <cx:pt idx="3275">3000</cx:pt>
          <cx:pt idx="3276">150000</cx:pt>
          <cx:pt idx="3277">15000</cx:pt>
          <cx:pt idx="3278">150000</cx:pt>
          <cx:pt idx="3279">50000</cx:pt>
          <cx:pt idx="3280">100000</cx:pt>
          <cx:pt idx="3281">130000</cx:pt>
          <cx:pt idx="3282">92000</cx:pt>
          <cx:pt idx="3283">65000</cx:pt>
          <cx:pt idx="3284">90000</cx:pt>
          <cx:pt idx="3285">50000</cx:pt>
          <cx:pt idx="3286">159000</cx:pt>
          <cx:pt idx="3287">70000</cx:pt>
          <cx:pt idx="3288">50000</cx:pt>
          <cx:pt idx="3289">70000</cx:pt>
          <cx:pt idx="3290">10000</cx:pt>
          <cx:pt idx="3291">16000</cx:pt>
          <cx:pt idx="3292">240000</cx:pt>
          <cx:pt idx="3293">6000</cx:pt>
          <cx:pt idx="3294">6000</cx:pt>
          <cx:pt idx="3295">7500</cx:pt>
          <cx:pt idx="3296">100000</cx:pt>
          <cx:pt idx="3297">150000</cx:pt>
          <cx:pt idx="3298">10000</cx:pt>
          <cx:pt idx="3299">80000</cx:pt>
          <cx:pt idx="3300">5000</cx:pt>
          <cx:pt idx="3301">200000</cx:pt>
          <cx:pt idx="3302">180000</cx:pt>
          <cx:pt idx="3303">150000</cx:pt>
          <cx:pt idx="3304">500000</cx:pt>
          <cx:pt idx="3305">30000</cx:pt>
          <cx:pt idx="3306">85000</cx:pt>
          <cx:pt idx="3307">175000</cx:pt>
          <cx:pt idx="3308">300000</cx:pt>
          <cx:pt idx="3309">150000</cx:pt>
          <cx:pt idx="3310">90000</cx:pt>
          <cx:pt idx="3311">40000</cx:pt>
          <cx:pt idx="3312">140000</cx:pt>
          <cx:pt idx="3313">200000</cx:pt>
          <cx:pt idx="3314">50000</cx:pt>
          <cx:pt idx="3315">60000</cx:pt>
          <cx:pt idx="3316">55000</cx:pt>
          <cx:pt idx="3317">75000</cx:pt>
          <cx:pt idx="3318">1540794</cx:pt>
          <cx:pt idx="3319">90000</cx:pt>
          <cx:pt idx="3320">60000</cx:pt>
          <cx:pt idx="3321">89000</cx:pt>
          <cx:pt idx="3322">79000</cx:pt>
          <cx:pt idx="3323">325000</cx:pt>
          <cx:pt idx="3324">60000</cx:pt>
          <cx:pt idx="3325">1540794</cx:pt>
          <cx:pt idx="3326">1540794</cx:pt>
          <cx:pt idx="3327">60000</cx:pt>
          <cx:pt idx="3328">425000</cx:pt>
          <cx:pt idx="3329">160000</cx:pt>
          <cx:pt idx="3330">50000</cx:pt>
          <cx:pt idx="3331">60000</cx:pt>
          <cx:pt idx="3332">90000</cx:pt>
          <cx:pt idx="3333">85000</cx:pt>
          <cx:pt idx="3334">21000</cx:pt>
          <cx:pt idx="3335">155000</cx:pt>
          <cx:pt idx="3336">120000</cx:pt>
          <cx:pt idx="3337">200000</cx:pt>
          <cx:pt idx="3338">175000</cx:pt>
          <cx:pt idx="3339">90000</cx:pt>
          <cx:pt idx="3340">120000</cx:pt>
          <cx:pt idx="3341">175000</cx:pt>
          <cx:pt idx="3342">55000</cx:pt>
          <cx:pt idx="3343">110000</cx:pt>
          <cx:pt idx="3344">200000</cx:pt>
          <cx:pt idx="3345">150000</cx:pt>
          <cx:pt idx="3346">150000</cx:pt>
          <cx:pt idx="3347">50000</cx:pt>
          <cx:pt idx="3348">100000</cx:pt>
          <cx:pt idx="3349">20000</cx:pt>
          <cx:pt idx="3350">200000</cx:pt>
          <cx:pt idx="3351">200000</cx:pt>
          <cx:pt idx="3352">129000</cx:pt>
          <cx:pt idx="3353">140000</cx:pt>
          <cx:pt idx="3354">120000</cx:pt>
          <cx:pt idx="3355">180000</cx:pt>
          <cx:pt idx="3356">34000</cx:pt>
          <cx:pt idx="3357">65000</cx:pt>
          <cx:pt idx="3358">34000</cx:pt>
          <cx:pt idx="3359">25000</cx:pt>
          <cx:pt idx="3360">60000</cx:pt>
          <cx:pt idx="3361">310000</cx:pt>
          <cx:pt idx="3362">135000</cx:pt>
          <cx:pt idx="3363">170000</cx:pt>
          <cx:pt idx="3364">240000</cx:pt>
          <cx:pt idx="3365">120000</cx:pt>
          <cx:pt idx="3366">6000</cx:pt>
          <cx:pt idx="3367">25000</cx:pt>
          <cx:pt idx="3368">95000</cx:pt>
          <cx:pt idx="3369">15000</cx:pt>
          <cx:pt idx="3370">55000</cx:pt>
          <cx:pt idx="3371">55000</cx:pt>
          <cx:pt idx="3372">120000</cx:pt>
          <cx:pt idx="3373">89000</cx:pt>
          <cx:pt idx="3374">130000</cx:pt>
          <cx:pt idx="3375">100000</cx:pt>
          <cx:pt idx="3376">83000</cx:pt>
          <cx:pt idx="3377">160000</cx:pt>
          <cx:pt idx="3378">190000</cx:pt>
          <cx:pt idx="3379">800000</cx:pt>
          <cx:pt idx="3380">80000</cx:pt>
          <cx:pt idx="3381">180000</cx:pt>
          <cx:pt idx="3382">2000</cx:pt>
          <cx:pt idx="3383">225000</cx:pt>
          <cx:pt idx="3384">38000</cx:pt>
          <cx:pt idx="3385">150000</cx:pt>
          <cx:pt idx="3386">175000</cx:pt>
          <cx:pt idx="3387">175000</cx:pt>
          <cx:pt idx="3388">1540794</cx:pt>
          <cx:pt idx="3389">550000</cx:pt>
          <cx:pt idx="3390">210000</cx:pt>
          <cx:pt idx="3391">100000</cx:pt>
          <cx:pt idx="3392">150000</cx:pt>
          <cx:pt idx="3393">230000</cx:pt>
          <cx:pt idx="3394">217500</cx:pt>
          <cx:pt idx="3395">125000</cx:pt>
          <cx:pt idx="3396">260000</cx:pt>
          <cx:pt idx="3397">70000</cx:pt>
          <cx:pt idx="3398">40000</cx:pt>
          <cx:pt idx="3399">65000</cx:pt>
          <cx:pt idx="3400">200000</cx:pt>
          <cx:pt idx="3401">20000</cx:pt>
          <cx:pt idx="3402">349000</cx:pt>
          <cx:pt idx="3403">350000</cx:pt>
          <cx:pt idx="3404">300000</cx:pt>
          <cx:pt idx="3405">180000</cx:pt>
          <cx:pt idx="3406">75000</cx:pt>
          <cx:pt idx="3407">100000</cx:pt>
          <cx:pt idx="3408">100000</cx:pt>
          <cx:pt idx="3409">380000</cx:pt>
          <cx:pt idx="3410">200000</cx:pt>
          <cx:pt idx="3411">205000</cx:pt>
          <cx:pt idx="3412">200000</cx:pt>
          <cx:pt idx="3413">200000</cx:pt>
          <cx:pt idx="3414">340000</cx:pt>
          <cx:pt idx="3415">250000</cx:pt>
          <cx:pt idx="3416">119000</cx:pt>
          <cx:pt idx="3417">200000</cx:pt>
          <cx:pt idx="3418">150000</cx:pt>
          <cx:pt idx="3419">30000</cx:pt>
          <cx:pt idx="3420">180000</cx:pt>
          <cx:pt idx="3421">90000</cx:pt>
          <cx:pt idx="3422">85000</cx:pt>
          <cx:pt idx="3423">115000</cx:pt>
          <cx:pt idx="3424">100000</cx:pt>
          <cx:pt idx="3425">65000</cx:pt>
          <cx:pt idx="3426">75000</cx:pt>
          <cx:pt idx="3427">75000</cx:pt>
          <cx:pt idx="3428">80000</cx:pt>
          <cx:pt idx="3429">100000</cx:pt>
          <cx:pt idx="3430">60000</cx:pt>
          <cx:pt idx="3431">250000</cx:pt>
          <cx:pt idx="3432">140000</cx:pt>
          <cx:pt idx="3433">200000</cx:pt>
          <cx:pt idx="3434">300000</cx:pt>
          <cx:pt idx="3435">190000</cx:pt>
          <cx:pt idx="3436">150000</cx:pt>
          <cx:pt idx="3437">125000</cx:pt>
          <cx:pt idx="3438">80000</cx:pt>
          <cx:pt idx="3439">15000</cx:pt>
          <cx:pt idx="3440">299900</cx:pt>
          <cx:pt idx="3441">89900</cx:pt>
          <cx:pt idx="3442">60000</cx:pt>
          <cx:pt idx="3443">750000</cx:pt>
          <cx:pt idx="3444">85000</cx:pt>
          <cx:pt idx="3445">50000</cx:pt>
          <cx:pt idx="3446">8000</cx:pt>
          <cx:pt idx="3447">70000</cx:pt>
          <cx:pt idx="3448">55000</cx:pt>
          <cx:pt idx="3449">12000</cx:pt>
          <cx:pt idx="3450">5000</cx:pt>
          <cx:pt idx="3451">10000</cx:pt>
          <cx:pt idx="3452">10000</cx:pt>
          <cx:pt idx="3453">15000</cx:pt>
          <cx:pt idx="3454">125000</cx:pt>
          <cx:pt idx="3455">385000</cx:pt>
          <cx:pt idx="3456">60000</cx:pt>
          <cx:pt idx="3457">37000</cx:pt>
          <cx:pt idx="3458">59000</cx:pt>
          <cx:pt idx="3459">60000</cx:pt>
          <cx:pt idx="3460">250000</cx:pt>
          <cx:pt idx="3461">130000</cx:pt>
          <cx:pt idx="3462">155000</cx:pt>
          <cx:pt idx="3463">50000</cx:pt>
          <cx:pt idx="3464">275000</cx:pt>
          <cx:pt idx="3465">219000</cx:pt>
          <cx:pt idx="3466">80000</cx:pt>
          <cx:pt idx="3467">75000</cx:pt>
          <cx:pt idx="3468">350000</cx:pt>
          <cx:pt idx="3469">15000</cx:pt>
          <cx:pt idx="3470">28000</cx:pt>
          <cx:pt idx="3471">85000</cx:pt>
          <cx:pt idx="3472">100000</cx:pt>
          <cx:pt idx="3473">300000</cx:pt>
          <cx:pt idx="3474">150000</cx:pt>
          <cx:pt idx="3475">100000</cx:pt>
          <cx:pt idx="3476">150000</cx:pt>
          <cx:pt idx="3477">125000</cx:pt>
          <cx:pt idx="3478">100000</cx:pt>
          <cx:pt idx="3479">100000</cx:pt>
          <cx:pt idx="3480">75000</cx:pt>
          <cx:pt idx="3481">135000</cx:pt>
          <cx:pt idx="3482">75000</cx:pt>
          <cx:pt idx="3483">5000</cx:pt>
          <cx:pt idx="3484">45000</cx:pt>
          <cx:pt idx="3485">150000</cx:pt>
          <cx:pt idx="3486">180000</cx:pt>
          <cx:pt idx="3487">175000</cx:pt>
          <cx:pt idx="3488">3000</cx:pt>
          <cx:pt idx="3489">60000</cx:pt>
          <cx:pt idx="3490">40000</cx:pt>
          <cx:pt idx="3491">100000</cx:pt>
          <cx:pt idx="3492">75000</cx:pt>
          <cx:pt idx="3493">250000</cx:pt>
          <cx:pt idx="3494">100000</cx:pt>
          <cx:pt idx="3495">100000</cx:pt>
          <cx:pt idx="3496">120000</cx:pt>
          <cx:pt idx="3497">180000</cx:pt>
          <cx:pt idx="3498">82000</cx:pt>
          <cx:pt idx="3499">90000</cx:pt>
          <cx:pt idx="3500">120000</cx:pt>
          <cx:pt idx="3501">90000</cx:pt>
          <cx:pt idx="3502">300000</cx:pt>
          <cx:pt idx="3503">70000</cx:pt>
          <cx:pt idx="3504">110000</cx:pt>
          <cx:pt idx="3505">75000</cx:pt>
          <cx:pt idx="3506">75000</cx:pt>
          <cx:pt idx="3507">200000</cx:pt>
          <cx:pt idx="3508">100000</cx:pt>
          <cx:pt idx="3509">250000</cx:pt>
          <cx:pt idx="3510">165000</cx:pt>
          <cx:pt idx="3511">30000</cx:pt>
          <cx:pt idx="3512">200000</cx:pt>
          <cx:pt idx="3513">200000</cx:pt>
          <cx:pt idx="3514">30000</cx:pt>
          <cx:pt idx="3515">390900</cx:pt>
          <cx:pt idx="3516">50000</cx:pt>
          <cx:pt idx="3517">130000</cx:pt>
          <cx:pt idx="3518">150000</cx:pt>
          <cx:pt idx="3519">50000</cx:pt>
          <cx:pt idx="3520">200000</cx:pt>
          <cx:pt idx="3521">350000</cx:pt>
          <cx:pt idx="3522">750000</cx:pt>
          <cx:pt idx="3523">60000</cx:pt>
          <cx:pt idx="3524">150000</cx:pt>
          <cx:pt idx="3525">265000</cx:pt>
          <cx:pt idx="3526">70000</cx:pt>
          <cx:pt idx="3527">100000</cx:pt>
          <cx:pt idx="3528">100000</cx:pt>
          <cx:pt idx="3529">130000</cx:pt>
          <cx:pt idx="3530">30000</cx:pt>
          <cx:pt idx="3531">110000</cx:pt>
          <cx:pt idx="3532">300000</cx:pt>
          <cx:pt idx="3533">100000</cx:pt>
          <cx:pt idx="3534">180000</cx:pt>
          <cx:pt idx="3535">17500</cx:pt>
          <cx:pt idx="3536">60000</cx:pt>
          <cx:pt idx="3537">120000</cx:pt>
          <cx:pt idx="3538">25000</cx:pt>
          <cx:pt idx="3539">165000</cx:pt>
          <cx:pt idx="3540">160000</cx:pt>
          <cx:pt idx="3541">125000</cx:pt>
          <cx:pt idx="3542">150000</cx:pt>
          <cx:pt idx="3543">60000</cx:pt>
          <cx:pt idx="3544">200000</cx:pt>
          <cx:pt idx="3545">155000</cx:pt>
          <cx:pt idx="3546">160000</cx:pt>
          <cx:pt idx="3547">100000</cx:pt>
          <cx:pt idx="3548">73000</cx:pt>
          <cx:pt idx="3549">60000</cx:pt>
          <cx:pt idx="3550">12000</cx:pt>
          <cx:pt idx="3551">1540794</cx:pt>
          <cx:pt idx="3552">80000</cx:pt>
          <cx:pt idx="3553">20000</cx:pt>
          <cx:pt idx="3554">280000</cx:pt>
          <cx:pt idx="3555">40000</cx:pt>
          <cx:pt idx="3556">20000</cx:pt>
          <cx:pt idx="3557">20000</cx:pt>
          <cx:pt idx="3558">20000</cx:pt>
          <cx:pt idx="3559">120000</cx:pt>
          <cx:pt idx="3560">68000</cx:pt>
          <cx:pt idx="3561">110000</cx:pt>
          <cx:pt idx="3562">100000</cx:pt>
          <cx:pt idx="3563">50000</cx:pt>
          <cx:pt idx="3564">250000</cx:pt>
          <cx:pt idx="3565">170000</cx:pt>
          <cx:pt idx="3566">260000</cx:pt>
          <cx:pt idx="3567">75000</cx:pt>
          <cx:pt idx="3568">100000</cx:pt>
          <cx:pt idx="3569">30000</cx:pt>
          <cx:pt idx="3570">100000</cx:pt>
          <cx:pt idx="3571">260000</cx:pt>
          <cx:pt idx="3572">235000</cx:pt>
          <cx:pt idx="3573">70000</cx:pt>
          <cx:pt idx="3574">125000</cx:pt>
          <cx:pt idx="3575">140000</cx:pt>
          <cx:pt idx="3576">90000</cx:pt>
          <cx:pt idx="3577">300000</cx:pt>
          <cx:pt idx="3578">136300</cx:pt>
          <cx:pt idx="3579">65000</cx:pt>
          <cx:pt idx="3580">3000</cx:pt>
          <cx:pt idx="3581">15000</cx:pt>
          <cx:pt idx="3582">90000</cx:pt>
          <cx:pt idx="3583">110000</cx:pt>
          <cx:pt idx="3584">95000</cx:pt>
          <cx:pt idx="3585">75000</cx:pt>
          <cx:pt idx="3586">300000</cx:pt>
          <cx:pt idx="3587">100000</cx:pt>
          <cx:pt idx="3588">15000</cx:pt>
          <cx:pt idx="3589">120000</cx:pt>
          <cx:pt idx="3590">90000</cx:pt>
          <cx:pt idx="3591">350000</cx:pt>
          <cx:pt idx="3592">16000</cx:pt>
          <cx:pt idx="3593">24000</cx:pt>
          <cx:pt idx="3594">12000</cx:pt>
          <cx:pt idx="3595">80000</cx:pt>
          <cx:pt idx="3596">90000</cx:pt>
          <cx:pt idx="3597">1540794</cx:pt>
          <cx:pt idx="3598">400000</cx:pt>
          <cx:pt idx="3599">175000</cx:pt>
          <cx:pt idx="3600">75000</cx:pt>
          <cx:pt idx="3601">30000</cx:pt>
          <cx:pt idx="3602">50000</cx:pt>
          <cx:pt idx="3603">190000</cx:pt>
          <cx:pt idx="3604">156000</cx:pt>
          <cx:pt idx="3605">165000</cx:pt>
          <cx:pt idx="3606">85000</cx:pt>
          <cx:pt idx="3607">60000</cx:pt>
          <cx:pt idx="3608">1540794</cx:pt>
          <cx:pt idx="3609">125000</cx:pt>
          <cx:pt idx="3610">150000</cx:pt>
          <cx:pt idx="3611">75000</cx:pt>
          <cx:pt idx="3612">100000</cx:pt>
          <cx:pt idx="3613">10000</cx:pt>
          <cx:pt idx="3614">100000</cx:pt>
          <cx:pt idx="3615">160000</cx:pt>
          <cx:pt idx="3616">90000</cx:pt>
          <cx:pt idx="3617">87000</cx:pt>
          <cx:pt idx="3618">340000</cx:pt>
          <cx:pt idx="3619">90000</cx:pt>
          <cx:pt idx="3620">70000</cx:pt>
          <cx:pt idx="3621">300000</cx:pt>
          <cx:pt idx="3622">120000</cx:pt>
          <cx:pt idx="3623">180000</cx:pt>
          <cx:pt idx="3624">1540794</cx:pt>
          <cx:pt idx="3625">120000</cx:pt>
          <cx:pt idx="3626">25000</cx:pt>
          <cx:pt idx="3627">22000</cx:pt>
          <cx:pt idx="3628">120000</cx:pt>
          <cx:pt idx="3629">180000</cx:pt>
          <cx:pt idx="3630">40000</cx:pt>
          <cx:pt idx="3631">400000</cx:pt>
          <cx:pt idx="3632">65000</cx:pt>
          <cx:pt idx="3633">1540794</cx:pt>
          <cx:pt idx="3634">60000</cx:pt>
          <cx:pt idx="3635">25000</cx:pt>
          <cx:pt idx="3636">250000</cx:pt>
          <cx:pt idx="3637">150000</cx:pt>
          <cx:pt idx="3638">150000</cx:pt>
          <cx:pt idx="3639">250000</cx:pt>
          <cx:pt idx="3640">60000</cx:pt>
          <cx:pt idx="3641">8000</cx:pt>
          <cx:pt idx="3642">125000</cx:pt>
          <cx:pt idx="3643">10000</cx:pt>
          <cx:pt idx="3644">42000</cx:pt>
          <cx:pt idx="3645">65000</cx:pt>
          <cx:pt idx="3646">79000</cx:pt>
          <cx:pt idx="3647">110000</cx:pt>
          <cx:pt idx="3648">70000</cx:pt>
          <cx:pt idx="3649">60000</cx:pt>
          <cx:pt idx="3650">101000</cx:pt>
          <cx:pt idx="3651">85000</cx:pt>
          <cx:pt idx="3652">85000</cx:pt>
          <cx:pt idx="3653">35000</cx:pt>
          <cx:pt idx="3654">199000</cx:pt>
          <cx:pt idx="3655">350000</cx:pt>
          <cx:pt idx="3656">1540794</cx:pt>
          <cx:pt idx="3657">36000</cx:pt>
          <cx:pt idx="3658">8000</cx:pt>
          <cx:pt idx="3659">20000</cx:pt>
          <cx:pt idx="3660">90000</cx:pt>
          <cx:pt idx="3661">180000</cx:pt>
          <cx:pt idx="3662">210000</cx:pt>
          <cx:pt idx="3663">215000</cx:pt>
          <cx:pt idx="3664">70000</cx:pt>
          <cx:pt idx="3665">35000</cx:pt>
          <cx:pt idx="3666">50000</cx:pt>
          <cx:pt idx="3667">130000</cx:pt>
          <cx:pt idx="3668">60000</cx:pt>
          <cx:pt idx="3669">5000</cx:pt>
          <cx:pt idx="3670">18000</cx:pt>
          <cx:pt idx="3671">25000</cx:pt>
          <cx:pt idx="3672">5000</cx:pt>
          <cx:pt idx="3673">55000</cx:pt>
          <cx:pt idx="3674">17000</cx:pt>
          <cx:pt idx="3675">5000</cx:pt>
          <cx:pt idx="3676">200000</cx:pt>
          <cx:pt idx="3677">200000</cx:pt>
          <cx:pt idx="3678">55000</cx:pt>
          <cx:pt idx="3679">39500</cx:pt>
          <cx:pt idx="3680">98000</cx:pt>
          <cx:pt idx="3681">300000</cx:pt>
          <cx:pt idx="3682">190000</cx:pt>
          <cx:pt idx="3683">139000</cx:pt>
          <cx:pt idx="3684">60000</cx:pt>
          <cx:pt idx="3685">172000</cx:pt>
          <cx:pt idx="3686">90000</cx:pt>
          <cx:pt idx="3687">90000</cx:pt>
          <cx:pt idx="3688">100000</cx:pt>
          <cx:pt idx="3689">70000</cx:pt>
          <cx:pt idx="3690">11000</cx:pt>
          <cx:pt idx="3691">50000</cx:pt>
          <cx:pt idx="3692">65000</cx:pt>
          <cx:pt idx="3693">250000</cx:pt>
          <cx:pt idx="3694">134000</cx:pt>
          <cx:pt idx="3695">200000</cx:pt>
          <cx:pt idx="3696">120000</cx:pt>
          <cx:pt idx="3697">138000</cx:pt>
          <cx:pt idx="3698">25000</cx:pt>
          <cx:pt idx="3699">125000</cx:pt>
          <cx:pt idx="3700">100000</cx:pt>
          <cx:pt idx="3701">15000</cx:pt>
          <cx:pt idx="3702">100000</cx:pt>
          <cx:pt idx="3703">200000</cx:pt>
          <cx:pt idx="3704">40000</cx:pt>
          <cx:pt idx="3705">6000</cx:pt>
          <cx:pt idx="3706">80000</cx:pt>
          <cx:pt idx="3707">90000</cx:pt>
          <cx:pt idx="3708">90000</cx:pt>
          <cx:pt idx="3709">45000</cx:pt>
          <cx:pt idx="3710">150000</cx:pt>
          <cx:pt idx="3711">80000</cx:pt>
          <cx:pt idx="3712">250000</cx:pt>
          <cx:pt idx="3713">135000</cx:pt>
          <cx:pt idx="3714">10000</cx:pt>
          <cx:pt idx="3715">185000</cx:pt>
          <cx:pt idx="3716">150000</cx:pt>
          <cx:pt idx="3717">85000</cx:pt>
          <cx:pt idx="3718">60000</cx:pt>
          <cx:pt idx="3719">135000</cx:pt>
          <cx:pt idx="3720">75000</cx:pt>
          <cx:pt idx="3721">750000</cx:pt>
          <cx:pt idx="3722">40000</cx:pt>
          <cx:pt idx="3723">250000</cx:pt>
          <cx:pt idx="3724">1500</cx:pt>
          <cx:pt idx="3725">90000</cx:pt>
          <cx:pt idx="3726">85000</cx:pt>
          <cx:pt idx="3727">150000</cx:pt>
          <cx:pt idx="3728">170000</cx:pt>
          <cx:pt idx="3729">20000</cx:pt>
          <cx:pt idx="3730">60000</cx:pt>
          <cx:pt idx="3731">70000</cx:pt>
          <cx:pt idx="3732">300000</cx:pt>
          <cx:pt idx="3733">150000</cx:pt>
          <cx:pt idx="3734">105000</cx:pt>
          <cx:pt idx="3735">80000</cx:pt>
          <cx:pt idx="3736">39000</cx:pt>
          <cx:pt idx="3737">120000</cx:pt>
          <cx:pt idx="3738">120000</cx:pt>
          <cx:pt idx="3739">125000</cx:pt>
          <cx:pt idx="3740">65000</cx:pt>
          <cx:pt idx="3741">120000</cx:pt>
          <cx:pt idx="3742">90000</cx:pt>
          <cx:pt idx="3743">160000</cx:pt>
          <cx:pt idx="3744">155000</cx:pt>
          <cx:pt idx="3745">45000</cx:pt>
          <cx:pt idx="3746">75000</cx:pt>
          <cx:pt idx="3747">40000</cx:pt>
          <cx:pt idx="3748">85000</cx:pt>
          <cx:pt idx="3749">150000</cx:pt>
          <cx:pt idx="3750">70000</cx:pt>
          <cx:pt idx="3751">15000</cx:pt>
          <cx:pt idx="3752">20000</cx:pt>
          <cx:pt idx="3753">35000</cx:pt>
          <cx:pt idx="3754">250000</cx:pt>
          <cx:pt idx="3755">94000</cx:pt>
          <cx:pt idx="3756">300000</cx:pt>
          <cx:pt idx="3757">400000</cx:pt>
          <cx:pt idx="3758">175000</cx:pt>
          <cx:pt idx="3759">50000</cx:pt>
          <cx:pt idx="3760">90000</cx:pt>
          <cx:pt idx="3761">10000</cx:pt>
          <cx:pt idx="3762">26000</cx:pt>
          <cx:pt idx="3763">85000</cx:pt>
          <cx:pt idx="3764">3500</cx:pt>
          <cx:pt idx="3765">400000</cx:pt>
          <cx:pt idx="3766">160000</cx:pt>
          <cx:pt idx="3767">450000</cx:pt>
          <cx:pt idx="3768">96000</cx:pt>
          <cx:pt idx="3769">265000</cx:pt>
          <cx:pt idx="3770">300000</cx:pt>
          <cx:pt idx="3771">350000</cx:pt>
          <cx:pt idx="3772">75000</cx:pt>
          <cx:pt idx="3773">95000</cx:pt>
          <cx:pt idx="3774">10000</cx:pt>
          <cx:pt idx="3775">35000</cx:pt>
          <cx:pt idx="3776">65000</cx:pt>
          <cx:pt idx="3777">100000</cx:pt>
          <cx:pt idx="3778">75000</cx:pt>
          <cx:pt idx="3779">750000</cx:pt>
          <cx:pt idx="3780">70000</cx:pt>
          <cx:pt idx="3781">203000</cx:pt>
          <cx:pt idx="3782">143000</cx:pt>
          <cx:pt idx="3783">25000</cx:pt>
          <cx:pt idx="3784">20000</cx:pt>
          <cx:pt idx="3785">115000</cx:pt>
          <cx:pt idx="3786">75000</cx:pt>
          <cx:pt idx="3787">2000</cx:pt>
          <cx:pt idx="3788">25000</cx:pt>
          <cx:pt idx="3789">70000</cx:pt>
          <cx:pt idx="3790">2000</cx:pt>
          <cx:pt idx="3791">80000</cx:pt>
          <cx:pt idx="3792">270000</cx:pt>
          <cx:pt idx="3793">60000</cx:pt>
          <cx:pt idx="3794">80000</cx:pt>
          <cx:pt idx="3795">135000</cx:pt>
          <cx:pt idx="3796">2000</cx:pt>
          <cx:pt idx="3797">150000</cx:pt>
          <cx:pt idx="3798">35000</cx:pt>
          <cx:pt idx="3799">72500</cx:pt>
          <cx:pt idx="3800">15000</cx:pt>
          <cx:pt idx="3801">72500</cx:pt>
          <cx:pt idx="3802">20000</cx:pt>
          <cx:pt idx="3803">50000</cx:pt>
          <cx:pt idx="3804">50000</cx:pt>
          <cx:pt idx="3805">250000</cx:pt>
          <cx:pt idx="3806">525000</cx:pt>
          <cx:pt idx="3807">250000</cx:pt>
          <cx:pt idx="3808">60000</cx:pt>
          <cx:pt idx="3809">275000</cx:pt>
          <cx:pt idx="3810">50000</cx:pt>
          <cx:pt idx="3811">4000</cx:pt>
          <cx:pt idx="3812">20000</cx:pt>
          <cx:pt idx="3813">49000</cx:pt>
          <cx:pt idx="3814">175000</cx:pt>
          <cx:pt idx="3815">25000</cx:pt>
          <cx:pt idx="3816">32000</cx:pt>
          <cx:pt idx="3817">55000</cx:pt>
          <cx:pt idx="3818">269000</cx:pt>
          <cx:pt idx="3819">260000</cx:pt>
          <cx:pt idx="3820">90000</cx:pt>
          <cx:pt idx="3821">125000</cx:pt>
          <cx:pt idx="3822">50000</cx:pt>
          <cx:pt idx="3823">200000</cx:pt>
          <cx:pt idx="3824">3000</cx:pt>
          <cx:pt idx="3825">110000</cx:pt>
          <cx:pt idx="3826">90000</cx:pt>
          <cx:pt idx="3827">79000</cx:pt>
          <cx:pt idx="3828">75000</cx:pt>
          <cx:pt idx="3829">120000</cx:pt>
          <cx:pt idx="3830">42000</cx:pt>
          <cx:pt idx="3831">100000</cx:pt>
          <cx:pt idx="3832">210000</cx:pt>
          <cx:pt idx="3833">550000</cx:pt>
          <cx:pt idx="3834">350000</cx:pt>
          <cx:pt idx="3835">125000</cx:pt>
          <cx:pt idx="3836">100000</cx:pt>
          <cx:pt idx="3837">65000</cx:pt>
          <cx:pt idx="3838">130000</cx:pt>
          <cx:pt idx="3839">200000</cx:pt>
          <cx:pt idx="3840">82000</cx:pt>
          <cx:pt idx="3841">135000</cx:pt>
          <cx:pt idx="3842">30000</cx:pt>
          <cx:pt idx="3843">1000</cx:pt>
          <cx:pt idx="3844">325000</cx:pt>
          <cx:pt idx="3845">200000</cx:pt>
          <cx:pt idx="3846">170000</cx:pt>
          <cx:pt idx="3847">110000</cx:pt>
          <cx:pt idx="3848">180000</cx:pt>
          <cx:pt idx="3849">70000</cx:pt>
          <cx:pt idx="3850">13000</cx:pt>
          <cx:pt idx="3851">120000</cx:pt>
          <cx:pt idx="3852">100000</cx:pt>
          <cx:pt idx="3853">155000</cx:pt>
          <cx:pt idx="3854">100000</cx:pt>
          <cx:pt idx="3855">125000</cx:pt>
          <cx:pt idx="3856">70000</cx:pt>
          <cx:pt idx="3857">40000</cx:pt>
          <cx:pt idx="3858">170000</cx:pt>
          <cx:pt idx="3859">120000</cx:pt>
          <cx:pt idx="3860">55000</cx:pt>
          <cx:pt idx="3861">40000</cx:pt>
          <cx:pt idx="3862">25000</cx:pt>
          <cx:pt idx="3863">250000</cx:pt>
          <cx:pt idx="3864">7000</cx:pt>
          <cx:pt idx="3865">95000</cx:pt>
          <cx:pt idx="3866">98500</cx:pt>
          <cx:pt idx="3867">110000</cx:pt>
          <cx:pt idx="3868">300000</cx:pt>
          <cx:pt idx="3869">100000</cx:pt>
          <cx:pt idx="3870">50000</cx:pt>
          <cx:pt idx="3871">4500</cx:pt>
          <cx:pt idx="3872">175000</cx:pt>
          <cx:pt idx="3873">8000</cx:pt>
          <cx:pt idx="3874">312000</cx:pt>
          <cx:pt idx="3875">22500</cx:pt>
          <cx:pt idx="3876">90000</cx:pt>
          <cx:pt idx="3877">17000</cx:pt>
          <cx:pt idx="3878">6000</cx:pt>
          <cx:pt idx="3879">28000</cx:pt>
          <cx:pt idx="3880">135000</cx:pt>
          <cx:pt idx="3881">16000</cx:pt>
          <cx:pt idx="3882">18000</cx:pt>
          <cx:pt idx="3883">17000</cx:pt>
          <cx:pt idx="3884">190000</cx:pt>
          <cx:pt idx="3885">120000</cx:pt>
          <cx:pt idx="3886">5000</cx:pt>
          <cx:pt idx="3887">100000</cx:pt>
          <cx:pt idx="3888">40000</cx:pt>
          <cx:pt idx="3889">78000</cx:pt>
          <cx:pt idx="3890">58000</cx:pt>
          <cx:pt idx="3891">160000</cx:pt>
          <cx:pt idx="3892">200000</cx:pt>
          <cx:pt idx="3893">45000</cx:pt>
          <cx:pt idx="3894">95000</cx:pt>
          <cx:pt idx="3895">249000</cx:pt>
          <cx:pt idx="3896">80000</cx:pt>
          <cx:pt idx="3897">31000</cx:pt>
          <cx:pt idx="3898">32000</cx:pt>
          <cx:pt idx="3899">65000</cx:pt>
          <cx:pt idx="3900">85000</cx:pt>
          <cx:pt idx="3901">80000</cx:pt>
          <cx:pt idx="3902">40000</cx:pt>
          <cx:pt idx="3903">20000</cx:pt>
          <cx:pt idx="3904">40000</cx:pt>
          <cx:pt idx="3905">25000</cx:pt>
          <cx:pt idx="3906">100000</cx:pt>
          <cx:pt idx="3907">70000</cx:pt>
          <cx:pt idx="3908">75000</cx:pt>
          <cx:pt idx="3909">130000</cx:pt>
          <cx:pt idx="3910">250000</cx:pt>
          <cx:pt idx="3911">90000</cx:pt>
          <cx:pt idx="3912">75000</cx:pt>
          <cx:pt idx="3913">80000</cx:pt>
          <cx:pt idx="3914">135000</cx:pt>
          <cx:pt idx="3915">78000</cx:pt>
          <cx:pt idx="3916">100000</cx:pt>
          <cx:pt idx="3917">60000</cx:pt>
          <cx:pt idx="3918">26000</cx:pt>
          <cx:pt idx="3919">90000</cx:pt>
          <cx:pt idx="3920">30000</cx:pt>
          <cx:pt idx="3921">140000</cx:pt>
          <cx:pt idx="3922">700000</cx:pt>
          <cx:pt idx="3923">100000</cx:pt>
          <cx:pt idx="3924">5500</cx:pt>
          <cx:pt idx="3925">35000</cx:pt>
          <cx:pt idx="3926">200000</cx:pt>
          <cx:pt idx="3927">25000</cx:pt>
          <cx:pt idx="3928">65000</cx:pt>
          <cx:pt idx="3929">65000</cx:pt>
          <cx:pt idx="3930">1000</cx:pt>
          <cx:pt idx="3931">70000</cx:pt>
          <cx:pt idx="3932">80000</cx:pt>
          <cx:pt idx="3933">250000</cx:pt>
          <cx:pt idx="3934">6000</cx:pt>
          <cx:pt idx="3935">200000</cx:pt>
          <cx:pt idx="3936">185000</cx:pt>
          <cx:pt idx="3937">300000</cx:pt>
          <cx:pt idx="3938">30000</cx:pt>
          <cx:pt idx="3939">31000</cx:pt>
          <cx:pt idx="3940">55000</cx:pt>
          <cx:pt idx="3941">115000</cx:pt>
          <cx:pt idx="3942">110000</cx:pt>
          <cx:pt idx="3943">100000</cx:pt>
          <cx:pt idx="3944">250000</cx:pt>
          <cx:pt idx="3945">210000</cx:pt>
          <cx:pt idx="3946">35000</cx:pt>
          <cx:pt idx="3947">50000</cx:pt>
          <cx:pt idx="3948">120000</cx:pt>
          <cx:pt idx="3949">200000</cx:pt>
          <cx:pt idx="3950">90000</cx:pt>
          <cx:pt idx="3951">5000</cx:pt>
          <cx:pt idx="3952">95000</cx:pt>
          <cx:pt idx="3953">149000</cx:pt>
          <cx:pt idx="3954">190000</cx:pt>
          <cx:pt idx="3955">60000</cx:pt>
          <cx:pt idx="3956">145000</cx:pt>
          <cx:pt idx="3957">50000</cx:pt>
          <cx:pt idx="3958">90000</cx:pt>
          <cx:pt idx="3959">70000</cx:pt>
          <cx:pt idx="3960">175000</cx:pt>
          <cx:pt idx="3961">75000</cx:pt>
          <cx:pt idx="3962">70000</cx:pt>
          <cx:pt idx="3963">150000</cx:pt>
          <cx:pt idx="3964">75000</cx:pt>
          <cx:pt idx="3965">90000</cx:pt>
          <cx:pt idx="3966">152000</cx:pt>
          <cx:pt idx="3967">320000</cx:pt>
          <cx:pt idx="3968">95000</cx:pt>
          <cx:pt idx="3969">47000</cx:pt>
          <cx:pt idx="3970">144000</cx:pt>
          <cx:pt idx="3971">65000</cx:pt>
          <cx:pt idx="3972">250000</cx:pt>
          <cx:pt idx="3973">150000</cx:pt>
          <cx:pt idx="3974">300000</cx:pt>
          <cx:pt idx="3975">55000</cx:pt>
          <cx:pt idx="3976">120000</cx:pt>
          <cx:pt idx="3977">75000</cx:pt>
          <cx:pt idx="3978">7000</cx:pt>
          <cx:pt idx="3979">150000</cx:pt>
          <cx:pt idx="3980">475000</cx:pt>
          <cx:pt idx="3981">600000</cx:pt>
          <cx:pt idx="3982">350000</cx:pt>
          <cx:pt idx="3983">190000</cx:pt>
          <cx:pt idx="3984">145000</cx:pt>
          <cx:pt idx="3985">92000</cx:pt>
          <cx:pt idx="3986">110000</cx:pt>
          <cx:pt idx="3987">7000</cx:pt>
          <cx:pt idx="3988">120000</cx:pt>
          <cx:pt idx="3989">75000</cx:pt>
          <cx:pt idx="3990">1000</cx:pt>
          <cx:pt idx="3991">1000</cx:pt>
          <cx:pt idx="3992">70000</cx:pt>
          <cx:pt idx="3993">225000</cx:pt>
          <cx:pt idx="3994">68000</cx:pt>
          <cx:pt idx="3995">100000</cx:pt>
          <cx:pt idx="3996">80000</cx:pt>
          <cx:pt idx="3997">90000</cx:pt>
          <cx:pt idx="3998">12000</cx:pt>
          <cx:pt idx="3999">69900</cx:pt>
          <cx:pt idx="4000">125000</cx:pt>
          <cx:pt idx="4001">90000</cx:pt>
          <cx:pt idx="4002">300000</cx:pt>
          <cx:pt idx="4003">119900</cx:pt>
          <cx:pt idx="4004">70000</cx:pt>
          <cx:pt idx="4005">290000</cx:pt>
          <cx:pt idx="4006">130000</cx:pt>
          <cx:pt idx="4007">150000</cx:pt>
          <cx:pt idx="4008">1540794</cx:pt>
          <cx:pt idx="4009">35000</cx:pt>
          <cx:pt idx="4010">260000</cx:pt>
          <cx:pt idx="4011">32000</cx:pt>
          <cx:pt idx="4012">22000</cx:pt>
          <cx:pt idx="4013">95000</cx:pt>
          <cx:pt idx="4014">7000</cx:pt>
          <cx:pt idx="4015">100000</cx:pt>
          <cx:pt idx="4016">108000</cx:pt>
          <cx:pt idx="4017">61000</cx:pt>
          <cx:pt idx="4018">187500</cx:pt>
          <cx:pt idx="4019">80000</cx:pt>
          <cx:pt idx="4020">150000</cx:pt>
          <cx:pt idx="4021">90000</cx:pt>
          <cx:pt idx="4022">35000</cx:pt>
          <cx:pt idx="4023">30000</cx:pt>
          <cx:pt idx="4024">160000</cx:pt>
          <cx:pt idx="4025">100000</cx:pt>
          <cx:pt idx="4026">50000</cx:pt>
          <cx:pt idx="4027">75000</cx:pt>
          <cx:pt idx="4028">135000</cx:pt>
          <cx:pt idx="4029">150000</cx:pt>
          <cx:pt idx="4030">225000</cx:pt>
          <cx:pt idx="4031">132000</cx:pt>
          <cx:pt idx="4032">70000</cx:pt>
          <cx:pt idx="4033">100000</cx:pt>
          <cx:pt idx="4034">10000</cx:pt>
          <cx:pt idx="4035">65000</cx:pt>
          <cx:pt idx="4036">25000</cx:pt>
          <cx:pt idx="4037">67000</cx:pt>
          <cx:pt idx="4038">20000</cx:pt>
          <cx:pt idx="4039">80000</cx:pt>
          <cx:pt idx="4040">60000</cx:pt>
          <cx:pt idx="4041">65000</cx:pt>
          <cx:pt idx="4042">60000</cx:pt>
          <cx:pt idx="4043">60000</cx:pt>
          <cx:pt idx="4044">40000</cx:pt>
          <cx:pt idx="4045">40000</cx:pt>
          <cx:pt idx="4046">86000</cx:pt>
          <cx:pt idx="4047">50000</cx:pt>
          <cx:pt idx="4048">220000</cx:pt>
          <cx:pt idx="4049">75000</cx:pt>
          <cx:pt idx="4050">35000</cx:pt>
          <cx:pt idx="4051">100000</cx:pt>
          <cx:pt idx="4052">30000</cx:pt>
          <cx:pt idx="4053">175000</cx:pt>
          <cx:pt idx="4054">125000</cx:pt>
          <cx:pt idx="4055">195000</cx:pt>
          <cx:pt idx="4056">200000</cx:pt>
          <cx:pt idx="4057">117000</cx:pt>
          <cx:pt idx="4058">110000</cx:pt>
          <cx:pt idx="4059">40000</cx:pt>
          <cx:pt idx="4060">119000</cx:pt>
          <cx:pt idx="4061">500000</cx:pt>
          <cx:pt idx="4062">75000</cx:pt>
          <cx:pt idx="4063">64000</cx:pt>
          <cx:pt idx="4064">250000</cx:pt>
          <cx:pt idx="4065">19000</cx:pt>
          <cx:pt idx="4066">110000</cx:pt>
          <cx:pt idx="4067">6000</cx:pt>
          <cx:pt idx="4068">6000</cx:pt>
          <cx:pt idx="4069">25000</cx:pt>
          <cx:pt idx="4070">80000</cx:pt>
          <cx:pt idx="4071">1500</cx:pt>
          <cx:pt idx="4072">175000</cx:pt>
          <cx:pt idx="4073">100000</cx:pt>
          <cx:pt idx="4074">80000</cx:pt>
          <cx:pt idx="4075">95000</cx:pt>
          <cx:pt idx="4076">45000</cx:pt>
          <cx:pt idx="4077">85000</cx:pt>
          <cx:pt idx="4078">50000</cx:pt>
          <cx:pt idx="4079">250000</cx:pt>
          <cx:pt idx="4080">200000</cx:pt>
          <cx:pt idx="4081">70000</cx:pt>
          <cx:pt idx="4082">90000</cx:pt>
          <cx:pt idx="4083">300000</cx:pt>
          <cx:pt idx="4084">100000</cx:pt>
          <cx:pt idx="4085">40000</cx:pt>
          <cx:pt idx="4086">65000</cx:pt>
          <cx:pt idx="4087">200000</cx:pt>
          <cx:pt idx="4088">300000</cx:pt>
          <cx:pt idx="4089">300000</cx:pt>
          <cx:pt idx="4090">60000</cx:pt>
          <cx:pt idx="4091">90000</cx:pt>
          <cx:pt idx="4092">90000</cx:pt>
          <cx:pt idx="4093">120000</cx:pt>
          <cx:pt idx="4094">45000</cx:pt>
          <cx:pt idx="4095">160000</cx:pt>
          <cx:pt idx="4096">175000</cx:pt>
          <cx:pt idx="4097">130000</cx:pt>
          <cx:pt idx="4098">85000</cx:pt>
          <cx:pt idx="4099">100000</cx:pt>
          <cx:pt idx="4100">189000</cx:pt>
          <cx:pt idx="4101">250000</cx:pt>
          <cx:pt idx="4102">400000</cx:pt>
          <cx:pt idx="4103">150000</cx:pt>
          <cx:pt idx="4104">10000</cx:pt>
          <cx:pt idx="4105">150000</cx:pt>
          <cx:pt idx="4106">120000</cx:pt>
          <cx:pt idx="4107">100000</cx:pt>
          <cx:pt idx="4108">15000</cx:pt>
          <cx:pt idx="4109">125000</cx:pt>
          <cx:pt idx="4110">73000</cx:pt>
          <cx:pt idx="4111">20000</cx:pt>
          <cx:pt idx="4112">1540794</cx:pt>
          <cx:pt idx="4113">92000</cx:pt>
          <cx:pt idx="4114">60000</cx:pt>
          <cx:pt idx="4115">70000</cx:pt>
          <cx:pt idx="4116">35000</cx:pt>
          <cx:pt idx="4117">120000</cx:pt>
          <cx:pt idx="4118">50000</cx:pt>
          <cx:pt idx="4119">90000</cx:pt>
          <cx:pt idx="4120">20000</cx:pt>
          <cx:pt idx="4121">300000</cx:pt>
          <cx:pt idx="4122">8500</cx:pt>
          <cx:pt idx="4123">40000</cx:pt>
          <cx:pt idx="4124">354900</cx:pt>
          <cx:pt idx="4125">560000</cx:pt>
          <cx:pt idx="4126">180000</cx:pt>
          <cx:pt idx="4127">800000</cx:pt>
          <cx:pt idx="4128">95000</cx:pt>
          <cx:pt idx="4129">8000</cx:pt>
          <cx:pt idx="4130">70000</cx:pt>
          <cx:pt idx="4131">90000</cx:pt>
          <cx:pt idx="4132">90000</cx:pt>
          <cx:pt idx="4133">75000</cx:pt>
          <cx:pt idx="4134">137000</cx:pt>
          <cx:pt idx="4135">275000</cx:pt>
          <cx:pt idx="4136">250000</cx:pt>
          <cx:pt idx="4137">400000</cx:pt>
          <cx:pt idx="4138">140000</cx:pt>
          <cx:pt idx="4139">80000</cx:pt>
          <cx:pt idx="4140">100000</cx:pt>
          <cx:pt idx="4141">10000</cx:pt>
          <cx:pt idx="4142">140000</cx:pt>
          <cx:pt idx="4143">240000</cx:pt>
          <cx:pt idx="4144">130000</cx:pt>
          <cx:pt idx="4145">225000</cx:pt>
          <cx:pt idx="4146">95000</cx:pt>
          <cx:pt idx="4147">250000</cx:pt>
          <cx:pt idx="4148">75000</cx:pt>
          <cx:pt idx="4149">41000</cx:pt>
          <cx:pt idx="4150">150000</cx:pt>
          <cx:pt idx="4151">30000</cx:pt>
          <cx:pt idx="4152">30000</cx:pt>
          <cx:pt idx="4153">40000</cx:pt>
          <cx:pt idx="4154">75000</cx:pt>
          <cx:pt idx="4155">70000</cx:pt>
          <cx:pt idx="4156">65000</cx:pt>
          <cx:pt idx="4157">350000</cx:pt>
          <cx:pt idx="4158">60000</cx:pt>
          <cx:pt idx="4159">124000</cx:pt>
          <cx:pt idx="4160">120000</cx:pt>
          <cx:pt idx="4161">180000</cx:pt>
          <cx:pt idx="4162">155000</cx:pt>
          <cx:pt idx="4163">275000</cx:pt>
          <cx:pt idx="4164">45000</cx:pt>
          <cx:pt idx="4165">20000</cx:pt>
          <cx:pt idx="4166">85000</cx:pt>
          <cx:pt idx="4167">20000</cx:pt>
          <cx:pt idx="4168">7500</cx:pt>
          <cx:pt idx="4169">30000</cx:pt>
          <cx:pt idx="4170">100000</cx:pt>
          <cx:pt idx="4171">119000</cx:pt>
          <cx:pt idx="4172">84000</cx:pt>
          <cx:pt idx="4173">80000</cx:pt>
          <cx:pt idx="4174">130000</cx:pt>
          <cx:pt idx="4175">90000</cx:pt>
          <cx:pt idx="4176">100000</cx:pt>
          <cx:pt idx="4177">35000</cx:pt>
          <cx:pt idx="4178">160000</cx:pt>
          <cx:pt idx="4179">95000</cx:pt>
          <cx:pt idx="4180">80000</cx:pt>
          <cx:pt idx="4181">2500</cx:pt>
          <cx:pt idx="4182">275000</cx:pt>
          <cx:pt idx="4183">275000</cx:pt>
          <cx:pt idx="4184">89000</cx:pt>
          <cx:pt idx="4185">97000</cx:pt>
          <cx:pt idx="4186">40000</cx:pt>
          <cx:pt idx="4187">80000</cx:pt>
          <cx:pt idx="4188">80000</cx:pt>
          <cx:pt idx="4189">700000</cx:pt>
          <cx:pt idx="4190">30000</cx:pt>
          <cx:pt idx="4191">6000</cx:pt>
          <cx:pt idx="4192">69500</cx:pt>
          <cx:pt idx="4193">100000</cx:pt>
          <cx:pt idx="4194">10000</cx:pt>
          <cx:pt idx="4195">38000</cx:pt>
          <cx:pt idx="4196">50000</cx:pt>
          <cx:pt idx="4197">85000</cx:pt>
          <cx:pt idx="4198">85000</cx:pt>
          <cx:pt idx="4199">300000</cx:pt>
          <cx:pt idx="4200">75000</cx:pt>
          <cx:pt idx="4201">239900</cx:pt>
          <cx:pt idx="4202">200000</cx:pt>
          <cx:pt idx="4203">70000</cx:pt>
          <cx:pt idx="4204">145000</cx:pt>
          <cx:pt idx="4205">87000</cx:pt>
          <cx:pt idx="4206">50000</cx:pt>
          <cx:pt idx="4207">175000</cx:pt>
          <cx:pt idx="4208">225000</cx:pt>
          <cx:pt idx="4209">90000</cx:pt>
          <cx:pt idx="4210">139000</cx:pt>
          <cx:pt idx="4211">100000</cx:pt>
          <cx:pt idx="4212">107000</cx:pt>
          <cx:pt idx="4213">150000</cx:pt>
          <cx:pt idx="4214">60000</cx:pt>
          <cx:pt idx="4215">110000</cx:pt>
          <cx:pt idx="4216">100000</cx:pt>
          <cx:pt idx="4217">150000</cx:pt>
          <cx:pt idx="4218">105000</cx:pt>
          <cx:pt idx="4219">80000</cx:pt>
          <cx:pt idx="4220">10000</cx:pt>
          <cx:pt idx="4221">180000</cx:pt>
          <cx:pt idx="4222">9000</cx:pt>
          <cx:pt idx="4223">40000</cx:pt>
          <cx:pt idx="4224">500000</cx:pt>
          <cx:pt idx="4225">40000</cx:pt>
          <cx:pt idx="4226">130000</cx:pt>
          <cx:pt idx="4227">40000</cx:pt>
          <cx:pt idx="4228">130000</cx:pt>
          <cx:pt idx="4229">165000</cx:pt>
          <cx:pt idx="4230">50000</cx:pt>
          <cx:pt idx="4231">68000</cx:pt>
          <cx:pt idx="4232">125000</cx:pt>
          <cx:pt idx="4233">169000</cx:pt>
          <cx:pt idx="4234">40000</cx:pt>
          <cx:pt idx="4235">85000</cx:pt>
          <cx:pt idx="4236">250000</cx:pt>
          <cx:pt idx="4237">40000</cx:pt>
          <cx:pt idx="4238">70000</cx:pt>
          <cx:pt idx="4239">150000</cx:pt>
          <cx:pt idx="4240">110000</cx:pt>
          <cx:pt idx="4241">95000</cx:pt>
          <cx:pt idx="4242">250000</cx:pt>
          <cx:pt idx="4243">60000</cx:pt>
          <cx:pt idx="4244">180000</cx:pt>
          <cx:pt idx="4245">150000</cx:pt>
          <cx:pt idx="4246">480000</cx:pt>
          <cx:pt idx="4247">100000</cx:pt>
          <cx:pt idx="4248">50000</cx:pt>
          <cx:pt idx="4249">4000</cx:pt>
          <cx:pt idx="4250">60000</cx:pt>
          <cx:pt idx="4251">35000</cx:pt>
          <cx:pt idx="4252">4200</cx:pt>
          <cx:pt idx="4253">275000</cx:pt>
          <cx:pt idx="4254">100000</cx:pt>
          <cx:pt idx="4255">145000</cx:pt>
          <cx:pt idx="4256">100000</cx:pt>
          <cx:pt idx="4257">100000</cx:pt>
          <cx:pt idx="4258">95000</cx:pt>
          <cx:pt idx="4259">220000</cx:pt>
          <cx:pt idx="4260">500000</cx:pt>
          <cx:pt idx="4261">45000</cx:pt>
          <cx:pt idx="4262">50000</cx:pt>
          <cx:pt idx="4263">200000</cx:pt>
          <cx:pt idx="4264">95000</cx:pt>
          <cx:pt idx="4265">272000</cx:pt>
          <cx:pt idx="4266">45000</cx:pt>
          <cx:pt idx="4267">1800</cx:pt>
          <cx:pt idx="4268">230000</cx:pt>
          <cx:pt idx="4269">100000</cx:pt>
          <cx:pt idx="4270">80000</cx:pt>
          <cx:pt idx="4271">85000</cx:pt>
          <cx:pt idx="4272">85000</cx:pt>
          <cx:pt idx="4273">40000</cx:pt>
          <cx:pt idx="4274">50000</cx:pt>
          <cx:pt idx="4275">120000</cx:pt>
          <cx:pt idx="4276">150000</cx:pt>
          <cx:pt idx="4277">170000</cx:pt>
          <cx:pt idx="4278">100000</cx:pt>
          <cx:pt idx="4279">75000</cx:pt>
          <cx:pt idx="4280">113000</cx:pt>
          <cx:pt idx="4281">60000</cx:pt>
          <cx:pt idx="4282">35000</cx:pt>
          <cx:pt idx="4283">250000</cx:pt>
          <cx:pt idx="4284">8000</cx:pt>
          <cx:pt idx="4285">150000</cx:pt>
          <cx:pt idx="4286">80000</cx:pt>
          <cx:pt idx="4287">220000</cx:pt>
          <cx:pt idx="4288">103000</cx:pt>
          <cx:pt idx="4289">160000</cx:pt>
          <cx:pt idx="4290">100000</cx:pt>
          <cx:pt idx="4291">1000</cx:pt>
          <cx:pt idx="4292">9500</cx:pt>
          <cx:pt idx="4293">60000</cx:pt>
          <cx:pt idx="4294">140000</cx:pt>
          <cx:pt idx="4295">225000</cx:pt>
          <cx:pt idx="4296">30000</cx:pt>
          <cx:pt idx="4297">225000</cx:pt>
          <cx:pt idx="4298">125000</cx:pt>
          <cx:pt idx="4299">95000</cx:pt>
          <cx:pt idx="4300">190000</cx:pt>
          <cx:pt idx="4301">30000</cx:pt>
          <cx:pt idx="4302">72500</cx:pt>
          <cx:pt idx="4303">60000</cx:pt>
          <cx:pt idx="4304">50000</cx:pt>
          <cx:pt idx="4305">9000</cx:pt>
          <cx:pt idx="4306">75000</cx:pt>
          <cx:pt idx="4307">150000</cx:pt>
          <cx:pt idx="4308">50000</cx:pt>
          <cx:pt idx="4309">72500</cx:pt>
          <cx:pt idx="4310">40000</cx:pt>
          <cx:pt idx="4311">325000</cx:pt>
          <cx:pt idx="4312">7000</cx:pt>
          <cx:pt idx="4313">75000</cx:pt>
          <cx:pt idx="4314">75000</cx:pt>
          <cx:pt idx="4315">65000</cx:pt>
          <cx:pt idx="4316">100000</cx:pt>
          <cx:pt idx="4317">60000</cx:pt>
          <cx:pt idx="4318">90000</cx:pt>
          <cx:pt idx="4319">10000</cx:pt>
          <cx:pt idx="4320">55000</cx:pt>
          <cx:pt idx="4321">55000</cx:pt>
          <cx:pt idx="4322">180000</cx:pt>
          <cx:pt idx="4323">2000</cx:pt>
          <cx:pt idx="4324">50000</cx:pt>
          <cx:pt idx="4325">65000</cx:pt>
          <cx:pt idx="4326">10000</cx:pt>
          <cx:pt idx="4327">130000</cx:pt>
          <cx:pt idx="4328">7000</cx:pt>
          <cx:pt idx="4329">39000</cx:pt>
          <cx:pt idx="4330">95000</cx:pt>
          <cx:pt idx="4331">50000</cx:pt>
          <cx:pt idx="4332">240000</cx:pt>
          <cx:pt idx="4333">175000</cx:pt>
          <cx:pt idx="4334">156000</cx:pt>
          <cx:pt idx="4335">170000</cx:pt>
          <cx:pt idx="4336">150000</cx:pt>
          <cx:pt idx="4337">30000</cx:pt>
          <cx:pt idx="4338">66000</cx:pt>
          <cx:pt idx="4339">30000</cx:pt>
          <cx:pt idx="4340">50000</cx:pt>
          <cx:pt idx="4341">120000</cx:pt>
          <cx:pt idx="4342">330000</cx:pt>
          <cx:pt idx="4343">75000</cx:pt>
          <cx:pt idx="4344">130000</cx:pt>
          <cx:pt idx="4345">104000</cx:pt>
          <cx:pt idx="4346">75000</cx:pt>
          <cx:pt idx="4347">150000</cx:pt>
          <cx:pt idx="4348">69000</cx:pt>
          <cx:pt idx="4349">78000</cx:pt>
          <cx:pt idx="4350">200000</cx:pt>
          <cx:pt idx="4351">175000</cx:pt>
          <cx:pt idx="4352">70000</cx:pt>
          <cx:pt idx="4353">200000</cx:pt>
          <cx:pt idx="4354">90000</cx:pt>
          <cx:pt idx="4355">45000</cx:pt>
          <cx:pt idx="4356">200000</cx:pt>
          <cx:pt idx="4357">65000</cx:pt>
          <cx:pt idx="4358">75000</cx:pt>
          <cx:pt idx="4359">588000</cx:pt>
          <cx:pt idx="4360">10000</cx:pt>
          <cx:pt idx="4361">125000</cx:pt>
          <cx:pt idx="4362">695000</cx:pt>
          <cx:pt idx="4363">85000</cx:pt>
          <cx:pt idx="4364">20000</cx:pt>
          <cx:pt idx="4365">200000</cx:pt>
          <cx:pt idx="4366">80000</cx:pt>
          <cx:pt idx="4367">140000</cx:pt>
          <cx:pt idx="4368">65000</cx:pt>
          <cx:pt idx="4369">125000</cx:pt>
          <cx:pt idx="4370">55000</cx:pt>
          <cx:pt idx="4371">250000</cx:pt>
          <cx:pt idx="4372">200000</cx:pt>
          <cx:pt idx="4373">100000</cx:pt>
          <cx:pt idx="4374">75000</cx:pt>
          <cx:pt idx="4375">95000</cx:pt>
          <cx:pt idx="4376">38000</cx:pt>
          <cx:pt idx="4377">77000</cx:pt>
          <cx:pt idx="4378">1000</cx:pt>
          <cx:pt idx="4379">50000</cx:pt>
          <cx:pt idx="4380">20365</cx:pt>
          <cx:pt idx="4381">3000</cx:pt>
          <cx:pt idx="4382">70000</cx:pt>
          <cx:pt idx="4383">150000</cx:pt>
          <cx:pt idx="4384">40000</cx:pt>
          <cx:pt idx="4385">95000</cx:pt>
          <cx:pt idx="4386">115000</cx:pt>
          <cx:pt idx="4387">60000</cx:pt>
          <cx:pt idx="4388">75000</cx:pt>
          <cx:pt idx="4389">150000</cx:pt>
          <cx:pt idx="4390">400000</cx:pt>
          <cx:pt idx="4391">125000</cx:pt>
          <cx:pt idx="4392">102000</cx:pt>
          <cx:pt idx="4393">100000</cx:pt>
          <cx:pt idx="4394">190000</cx:pt>
          <cx:pt idx="4395">250000</cx:pt>
          <cx:pt idx="4396">400000</cx:pt>
          <cx:pt idx="4397">75000</cx:pt>
          <cx:pt idx="4398">1000</cx:pt>
          <cx:pt idx="4399">40000</cx:pt>
          <cx:pt idx="4400">110000</cx:pt>
          <cx:pt idx="4401">135000</cx:pt>
          <cx:pt idx="4402">100000</cx:pt>
          <cx:pt idx="4403">60000</cx:pt>
          <cx:pt idx="4404">50000</cx:pt>
          <cx:pt idx="4405">56000</cx:pt>
          <cx:pt idx="4406">100000</cx:pt>
          <cx:pt idx="4407">15000</cx:pt>
          <cx:pt idx="4408">65000</cx:pt>
          <cx:pt idx="4409">100000</cx:pt>
          <cx:pt idx="4410">100000</cx:pt>
          <cx:pt idx="4411">10000</cx:pt>
          <cx:pt idx="4412">130000</cx:pt>
          <cx:pt idx="4413">10000</cx:pt>
          <cx:pt idx="4414">199000</cx:pt>
          <cx:pt idx="4415">5000</cx:pt>
          <cx:pt idx="4416">120000</cx:pt>
          <cx:pt idx="4417">65000</cx:pt>
          <cx:pt idx="4418">250000</cx:pt>
          <cx:pt idx="4419">450000</cx:pt>
          <cx:pt idx="4420">75000</cx:pt>
          <cx:pt idx="4421">160000</cx:pt>
          <cx:pt idx="4422">65000</cx:pt>
          <cx:pt idx="4423">1000</cx:pt>
          <cx:pt idx="4424">175000</cx:pt>
          <cx:pt idx="4425">80000</cx:pt>
          <cx:pt idx="4426">4000</cx:pt>
          <cx:pt idx="4427">1500</cx:pt>
          <cx:pt idx="4428">1500</cx:pt>
          <cx:pt idx="4429">20000</cx:pt>
          <cx:pt idx="4430">80000</cx:pt>
          <cx:pt idx="4431">66000</cx:pt>
          <cx:pt idx="4432">45000</cx:pt>
          <cx:pt idx="4433">200000</cx:pt>
          <cx:pt idx="4434">300000</cx:pt>
          <cx:pt idx="4435">140000</cx:pt>
          <cx:pt idx="4436">300000</cx:pt>
          <cx:pt idx="4437">145000</cx:pt>
          <cx:pt idx="4438">1500</cx:pt>
          <cx:pt idx="4439">100000</cx:pt>
          <cx:pt idx="4440">16000</cx:pt>
          <cx:pt idx="4441">10000</cx:pt>
          <cx:pt idx="4442">168000</cx:pt>
          <cx:pt idx="4443">250000</cx:pt>
          <cx:pt idx="4444">200000</cx:pt>
          <cx:pt idx="4445">74900</cx:pt>
          <cx:pt idx="4446">32000</cx:pt>
          <cx:pt idx="4447">155000</cx:pt>
          <cx:pt idx="4448">41000</cx:pt>
          <cx:pt idx="4449">75000</cx:pt>
          <cx:pt idx="4450">125000</cx:pt>
          <cx:pt idx="4451">75000</cx:pt>
          <cx:pt idx="4452">50000</cx:pt>
          <cx:pt idx="4453">130000</cx:pt>
          <cx:pt idx="4454">575000</cx:pt>
          <cx:pt idx="4455">160000</cx:pt>
          <cx:pt idx="4456">115000</cx:pt>
          <cx:pt idx="4457">84000</cx:pt>
          <cx:pt idx="4458">90000</cx:pt>
          <cx:pt idx="4459">190000</cx:pt>
          <cx:pt idx="4460">130000</cx:pt>
          <cx:pt idx="4461">185000</cx:pt>
          <cx:pt idx="4462">125000</cx:pt>
          <cx:pt idx="4463">60000</cx:pt>
          <cx:pt idx="4464">72500</cx:pt>
          <cx:pt idx="4465">20000</cx:pt>
          <cx:pt idx="4466">20000</cx:pt>
          <cx:pt idx="4467">10000</cx:pt>
          <cx:pt idx="4468">120000</cx:pt>
          <cx:pt idx="4469">80000</cx:pt>
          <cx:pt idx="4470">120000</cx:pt>
          <cx:pt idx="4471">90000</cx:pt>
          <cx:pt idx="4472">90000</cx:pt>
          <cx:pt idx="4473">165000</cx:pt>
          <cx:pt idx="4474">170000</cx:pt>
          <cx:pt idx="4475">300000</cx:pt>
          <cx:pt idx="4476">110000</cx:pt>
          <cx:pt idx="4477">100000</cx:pt>
          <cx:pt idx="4478">125000</cx:pt>
          <cx:pt idx="4479">90000</cx:pt>
          <cx:pt idx="4480">95000</cx:pt>
          <cx:pt idx="4481">71500</cx:pt>
          <cx:pt idx="4482">240000</cx:pt>
          <cx:pt idx="4483">307000</cx:pt>
          <cx:pt idx="4484">250000</cx:pt>
          <cx:pt idx="4485">350000</cx:pt>
          <cx:pt idx="4486">140000</cx:pt>
          <cx:pt idx="4487">185000</cx:pt>
          <cx:pt idx="4488">250000</cx:pt>
          <cx:pt idx="4489">90000</cx:pt>
          <cx:pt idx="4490">330000</cx:pt>
          <cx:pt idx="4491">210000</cx:pt>
          <cx:pt idx="4492">350000</cx:pt>
          <cx:pt idx="4493">185000</cx:pt>
          <cx:pt idx="4494">138000</cx:pt>
          <cx:pt idx="4495">150000</cx:pt>
          <cx:pt idx="4496">299000</cx:pt>
          <cx:pt idx="4497">130000</cx:pt>
          <cx:pt idx="4498">150000</cx:pt>
          <cx:pt idx="4499">300000</cx:pt>
          <cx:pt idx="4500">179000</cx:pt>
          <cx:pt idx="4501">45000</cx:pt>
          <cx:pt idx="4502">230000</cx:pt>
          <cx:pt idx="4503">135000</cx:pt>
          <cx:pt idx="4504">130000</cx:pt>
          <cx:pt idx="4505">115000</cx:pt>
          <cx:pt idx="4506">234000</cx:pt>
          <cx:pt idx="4507">89000</cx:pt>
          <cx:pt idx="4508">325000</cx:pt>
          <cx:pt idx="4509">125000</cx:pt>
          <cx:pt idx="4510">230000</cx:pt>
          <cx:pt idx="4511">220000</cx:pt>
          <cx:pt idx="4512">97000</cx:pt>
          <cx:pt idx="4513">145000</cx:pt>
          <cx:pt idx="4514">1540794</cx:pt>
          <cx:pt idx="4515">1540794</cx:pt>
          <cx:pt idx="4516">130000</cx:pt>
          <cx:pt idx="4517">258000</cx:pt>
          <cx:pt idx="4518">110000</cx:pt>
          <cx:pt idx="4519">130000</cx:pt>
          <cx:pt idx="4520">235000</cx:pt>
          <cx:pt idx="4521">150000</cx:pt>
          <cx:pt idx="4522">450000</cx:pt>
          <cx:pt idx="4523">190000</cx:pt>
          <cx:pt idx="4524">600000</cx:pt>
          <cx:pt idx="4525">107000</cx:pt>
          <cx:pt idx="4526">165000</cx:pt>
          <cx:pt idx="4527">180000</cx:pt>
          <cx:pt idx="4528">120000</cx:pt>
          <cx:pt idx="4529">329000</cx:pt>
          <cx:pt idx="4530">350000</cx:pt>
          <cx:pt idx="4531">140000</cx:pt>
          <cx:pt idx="4532">117000</cx:pt>
          <cx:pt idx="4533">200000</cx:pt>
          <cx:pt idx="4534">600000</cx:pt>
          <cx:pt idx="4535">133000</cx:pt>
          <cx:pt idx="4536">342000</cx:pt>
          <cx:pt idx="4537">300000</cx:pt>
          <cx:pt idx="4538">175000</cx:pt>
          <cx:pt idx="4539">150000</cx:pt>
          <cx:pt idx="4540">210000</cx:pt>
          <cx:pt idx="4541">260000</cx:pt>
          <cx:pt idx="4542">1540794</cx:pt>
          <cx:pt idx="4543">225000</cx:pt>
          <cx:pt idx="4544">325000</cx:pt>
          <cx:pt idx="4545">500000</cx:pt>
          <cx:pt idx="4546">219900</cx:pt>
          <cx:pt idx="4547">120000</cx:pt>
          <cx:pt idx="4548">350000</cx:pt>
          <cx:pt idx="4549">243000</cx:pt>
          <cx:pt idx="4550">200000</cx:pt>
          <cx:pt idx="4551">200000</cx:pt>
          <cx:pt idx="4552">99000</cx:pt>
          <cx:pt idx="4553">350000</cx:pt>
          <cx:pt idx="4554">140000</cx:pt>
          <cx:pt idx="4555">150000</cx:pt>
          <cx:pt idx="4556">300000</cx:pt>
          <cx:pt idx="4557">250000</cx:pt>
          <cx:pt idx="4558">300000</cx:pt>
          <cx:pt idx="4559">200000</cx:pt>
          <cx:pt idx="4560">60000</cx:pt>
          <cx:pt idx="4561">1540794</cx:pt>
          <cx:pt idx="4562">500000</cx:pt>
          <cx:pt idx="4563">200000</cx:pt>
          <cx:pt idx="4564">219000</cx:pt>
          <cx:pt idx="4565">345000</cx:pt>
          <cx:pt idx="4566">94000</cx:pt>
          <cx:pt idx="4567">110000</cx:pt>
          <cx:pt idx="4568">272000</cx:pt>
          <cx:pt idx="4569">218000</cx:pt>
          <cx:pt idx="4570">240000</cx:pt>
          <cx:pt idx="4571">120000</cx:pt>
          <cx:pt idx="4572">375000</cx:pt>
          <cx:pt idx="4573">200000</cx:pt>
          <cx:pt idx="4574">700000</cx:pt>
          <cx:pt idx="4575">125000</cx:pt>
          <cx:pt idx="4576">500000</cx:pt>
          <cx:pt idx="4577">315000</cx:pt>
          <cx:pt idx="4578">250000</cx:pt>
          <cx:pt idx="4579">450000</cx:pt>
          <cx:pt idx="4580">170000</cx:pt>
          <cx:pt idx="4581">170000</cx:pt>
          <cx:pt idx="4582">260000</cx:pt>
          <cx:pt idx="4583">375000</cx:pt>
          <cx:pt idx="4584">140000</cx:pt>
          <cx:pt idx="4585">400000</cx:pt>
          <cx:pt idx="4586">260000</cx:pt>
          <cx:pt idx="4587">120000</cx:pt>
          <cx:pt idx="4588">70000</cx:pt>
          <cx:pt idx="4589">500000</cx:pt>
          <cx:pt idx="4590">325000</cx:pt>
          <cx:pt idx="4591">330000</cx:pt>
          <cx:pt idx="4592">1540794</cx:pt>
          <cx:pt idx="4593">100000</cx:pt>
          <cx:pt idx="4594">170000</cx:pt>
          <cx:pt idx="4595">90000</cx:pt>
          <cx:pt idx="4596">90000</cx:pt>
          <cx:pt idx="4597">110000</cx:pt>
          <cx:pt idx="4598">190000</cx:pt>
          <cx:pt idx="4599">110000</cx:pt>
          <cx:pt idx="4600">200000</cx:pt>
          <cx:pt idx="4601">165000</cx:pt>
          <cx:pt idx="4602">275000</cx:pt>
          <cx:pt idx="4603">450000</cx:pt>
          <cx:pt idx="4604">325000</cx:pt>
          <cx:pt idx="4605">1540794</cx:pt>
          <cx:pt idx="4606">140000</cx:pt>
          <cx:pt idx="4607">57000</cx:pt>
          <cx:pt idx="4608">150000</cx:pt>
          <cx:pt idx="4609">610000</cx:pt>
          <cx:pt idx="4610">230000</cx:pt>
          <cx:pt idx="4611">75000</cx:pt>
          <cx:pt idx="4612">580000</cx:pt>
          <cx:pt idx="4613">280000</cx:pt>
          <cx:pt idx="4614">217000</cx:pt>
          <cx:pt idx="4615">250000</cx:pt>
          <cx:pt idx="4616">1540794</cx:pt>
          <cx:pt idx="4617">92000</cx:pt>
          <cx:pt idx="4618">320000</cx:pt>
          <cx:pt idx="4619">200000</cx:pt>
          <cx:pt idx="4620">145000</cx:pt>
          <cx:pt idx="4621">180000</cx:pt>
          <cx:pt idx="4622">120000</cx:pt>
          <cx:pt idx="4623">200000</cx:pt>
          <cx:pt idx="4624">130000</cx:pt>
          <cx:pt idx="4625">167000</cx:pt>
          <cx:pt idx="4626">185000</cx:pt>
          <cx:pt idx="4627">120000</cx:pt>
          <cx:pt idx="4628">135000</cx:pt>
          <cx:pt idx="4629">250000</cx:pt>
          <cx:pt idx="4630">600000</cx:pt>
          <cx:pt idx="4631">420000</cx:pt>
          <cx:pt idx="4632">148000</cx:pt>
          <cx:pt idx="4633">107000</cx:pt>
          <cx:pt idx="4634">283000</cx:pt>
          <cx:pt idx="4635">283000</cx:pt>
          <cx:pt idx="4636">137000</cx:pt>
          <cx:pt idx="4637">200000</cx:pt>
          <cx:pt idx="4638">349000</cx:pt>
          <cx:pt idx="4639">155000</cx:pt>
          <cx:pt idx="4640">150000</cx:pt>
          <cx:pt idx="4641">80000</cx:pt>
          <cx:pt idx="4642">85000</cx:pt>
          <cx:pt idx="4643">90000</cx:pt>
          <cx:pt idx="4644">80000</cx:pt>
          <cx:pt idx="4645">500000</cx:pt>
          <cx:pt idx="4646">135000</cx:pt>
          <cx:pt idx="4647">700000</cx:pt>
          <cx:pt idx="4648">349900</cx:pt>
          <cx:pt idx="4649">328000</cx:pt>
          <cx:pt idx="4650">207000</cx:pt>
          <cx:pt idx="4651">190000</cx:pt>
          <cx:pt idx="4652">210000</cx:pt>
          <cx:pt idx="4653">230000</cx:pt>
          <cx:pt idx="4654">145000</cx:pt>
          <cx:pt idx="4655">45000</cx:pt>
          <cx:pt idx="4656">188000</cx:pt>
          <cx:pt idx="4657">525000</cx:pt>
          <cx:pt idx="4658">180000</cx:pt>
          <cx:pt idx="4659">210000</cx:pt>
          <cx:pt idx="4660">185000</cx:pt>
          <cx:pt idx="4661">500000</cx:pt>
          <cx:pt idx="4662">60000</cx:pt>
          <cx:pt idx="4663">340000</cx:pt>
          <cx:pt idx="4664">210000</cx:pt>
          <cx:pt idx="4665">300000</cx:pt>
          <cx:pt idx="4666">156000</cx:pt>
          <cx:pt idx="4667">140000</cx:pt>
          <cx:pt idx="4668">195000</cx:pt>
          <cx:pt idx="4669">250000</cx:pt>
          <cx:pt idx="4670">180000</cx:pt>
          <cx:pt idx="4671">198000</cx:pt>
          <cx:pt idx="4672">180000</cx:pt>
          <cx:pt idx="4673">1540794</cx:pt>
          <cx:pt idx="4674">230000</cx:pt>
          <cx:pt idx="4675">170000</cx:pt>
          <cx:pt idx="4676">400000</cx:pt>
          <cx:pt idx="4677">310000</cx:pt>
          <cx:pt idx="4678">700000</cx:pt>
          <cx:pt idx="4679">550000</cx:pt>
          <cx:pt idx="4680">300000</cx:pt>
          <cx:pt idx="4681">450000</cx:pt>
          <cx:pt idx="4682">800000</cx:pt>
          <cx:pt idx="4683">160000</cx:pt>
          <cx:pt idx="4684">285000</cx:pt>
          <cx:pt idx="4685">155000</cx:pt>
          <cx:pt idx="4686">160000</cx:pt>
          <cx:pt idx="4687">190000</cx:pt>
          <cx:pt idx="4688">525000</cx:pt>
          <cx:pt idx="4689">150000</cx:pt>
          <cx:pt idx="4690">310000</cx:pt>
          <cx:pt idx="4691">112000</cx:pt>
          <cx:pt idx="4692">130000</cx:pt>
          <cx:pt idx="4693">125000</cx:pt>
          <cx:pt idx="4694">817000</cx:pt>
          <cx:pt idx="4695">300000</cx:pt>
          <cx:pt idx="4696">105000</cx:pt>
          <cx:pt idx="4697">240000</cx:pt>
          <cx:pt idx="4698">90000</cx:pt>
          <cx:pt idx="4699">115000</cx:pt>
          <cx:pt idx="4700">700000</cx:pt>
          <cx:pt idx="4701">630000</cx:pt>
          <cx:pt idx="4702">250000</cx:pt>
          <cx:pt idx="4703">1540794</cx:pt>
          <cx:pt idx="4704">200000</cx:pt>
          <cx:pt idx="4705">450000</cx:pt>
          <cx:pt idx="4706">250000</cx:pt>
          <cx:pt idx="4707">140000</cx:pt>
          <cx:pt idx="4708">135000</cx:pt>
          <cx:pt idx="4709">167000</cx:pt>
          <cx:pt idx="4710">195000</cx:pt>
          <cx:pt idx="4711">100000</cx:pt>
          <cx:pt idx="4712">525000</cx:pt>
          <cx:pt idx="4713">235000</cx:pt>
          <cx:pt idx="4714">135000</cx:pt>
          <cx:pt idx="4715">260000</cx:pt>
          <cx:pt idx="4716">265000</cx:pt>
          <cx:pt idx="4717">360000</cx:pt>
          <cx:pt idx="4718">1540794</cx:pt>
          <cx:pt idx="4719">125000</cx:pt>
          <cx:pt idx="4720">319000</cx:pt>
          <cx:pt idx="4721">450000</cx:pt>
          <cx:pt idx="4722">217000</cx:pt>
          <cx:pt idx="4723">165000</cx:pt>
          <cx:pt idx="4724">150000</cx:pt>
          <cx:pt idx="4725">215000</cx:pt>
          <cx:pt idx="4726">350000</cx:pt>
          <cx:pt idx="4727">160000</cx:pt>
          <cx:pt idx="4728">135000</cx:pt>
          <cx:pt idx="4729">120000</cx:pt>
          <cx:pt idx="4730">325000</cx:pt>
          <cx:pt idx="4731">700000</cx:pt>
          <cx:pt idx="4732">80000</cx:pt>
          <cx:pt idx="4733">10000</cx:pt>
          <cx:pt idx="4734">70000</cx:pt>
          <cx:pt idx="4735">225000</cx:pt>
          <cx:pt idx="4736">240000</cx:pt>
          <cx:pt idx="4737">250000</cx:pt>
          <cx:pt idx="4738">160000</cx:pt>
          <cx:pt idx="4739">550000</cx:pt>
          <cx:pt idx="4740">50000</cx:pt>
          <cx:pt idx="4741">289500</cx:pt>
          <cx:pt idx="4742">275000</cx:pt>
          <cx:pt idx="4743">275000</cx:pt>
          <cx:pt idx="4744">250000</cx:pt>
          <cx:pt idx="4745">250000</cx:pt>
          <cx:pt idx="4746">40000</cx:pt>
          <cx:pt idx="4747">200000</cx:pt>
          <cx:pt idx="4748">150000</cx:pt>
          <cx:pt idx="4749">200000</cx:pt>
          <cx:pt idx="4750">200000</cx:pt>
          <cx:pt idx="4751">45000</cx:pt>
          <cx:pt idx="4752">165000</cx:pt>
          <cx:pt idx="4753">140000</cx:pt>
          <cx:pt idx="4754">400000</cx:pt>
          <cx:pt idx="4755">180000</cx:pt>
          <cx:pt idx="4756">250000</cx:pt>
          <cx:pt idx="4757">340000</cx:pt>
          <cx:pt idx="4758">95000</cx:pt>
          <cx:pt idx="4759">150000</cx:pt>
          <cx:pt idx="4760">130000</cx:pt>
          <cx:pt idx="4761">258000</cx:pt>
          <cx:pt idx="4762">700000</cx:pt>
          <cx:pt idx="4763">150000</cx:pt>
          <cx:pt idx="4764">160000</cx:pt>
          <cx:pt idx="4765">90000</cx:pt>
          <cx:pt idx="4766">425000</cx:pt>
          <cx:pt idx="4767">145000</cx:pt>
          <cx:pt idx="4768">1540794</cx:pt>
          <cx:pt idx="4769">386000</cx:pt>
          <cx:pt idx="4770">600000</cx:pt>
          <cx:pt idx="4771">185000</cx:pt>
          <cx:pt idx="4772">200000</cx:pt>
          <cx:pt idx="4773">350000</cx:pt>
          <cx:pt idx="4774">350000</cx:pt>
          <cx:pt idx="4775">155000</cx:pt>
          <cx:pt idx="4776">500000</cx:pt>
          <cx:pt idx="4777">145000</cx:pt>
          <cx:pt idx="4778">150000</cx:pt>
          <cx:pt idx="4779">80000</cx:pt>
          <cx:pt idx="4780">249900</cx:pt>
          <cx:pt idx="4781">75000</cx:pt>
          <cx:pt idx="4782">180000</cx:pt>
          <cx:pt idx="4783">250000</cx:pt>
          <cx:pt idx="4784">690000</cx:pt>
          <cx:pt idx="4785">423000</cx:pt>
          <cx:pt idx="4786">230000</cx:pt>
          <cx:pt idx="4787">220000</cx:pt>
          <cx:pt idx="4788">250000</cx:pt>
          <cx:pt idx="4789">165000</cx:pt>
          <cx:pt idx="4790">120000</cx:pt>
          <cx:pt idx="4791">185000</cx:pt>
          <cx:pt idx="4792">162000</cx:pt>
          <cx:pt idx="4793">150000</cx:pt>
          <cx:pt idx="4794">65000</cx:pt>
          <cx:pt idx="4795">200000</cx:pt>
          <cx:pt idx="4796">136900</cx:pt>
          <cx:pt idx="4797">250000</cx:pt>
          <cx:pt idx="4798">275000</cx:pt>
          <cx:pt idx="4799">150000</cx:pt>
          <cx:pt idx="4800">1540794</cx:pt>
          <cx:pt idx="4801">189000</cx:pt>
          <cx:pt idx="4802">165000</cx:pt>
          <cx:pt idx="4803">800000</cx:pt>
          <cx:pt idx="4804">700000</cx:pt>
          <cx:pt idx="4805">150000</cx:pt>
          <cx:pt idx="4806">143000</cx:pt>
          <cx:pt idx="4807">268000</cx:pt>
          <cx:pt idx="4808">1540794</cx:pt>
          <cx:pt idx="4809">110000</cx:pt>
          <cx:pt idx="4810">1540794</cx:pt>
          <cx:pt idx="4811">500000</cx:pt>
          <cx:pt idx="4812">145000</cx:pt>
          <cx:pt idx="4813">200000</cx:pt>
          <cx:pt idx="4814">490000</cx:pt>
          <cx:pt idx="4815">275000</cx:pt>
          <cx:pt idx="4816">280000</cx:pt>
          <cx:pt idx="4817">110000</cx:pt>
          <cx:pt idx="4818">386000</cx:pt>
          <cx:pt idx="4819">200000</cx:pt>
          <cx:pt idx="4820">350000</cx:pt>
          <cx:pt idx="4821">41000</cx:pt>
          <cx:pt idx="4822">240000</cx:pt>
          <cx:pt idx="4823">96000</cx:pt>
          <cx:pt idx="4824">72000</cx:pt>
          <cx:pt idx="4825">450000</cx:pt>
          <cx:pt idx="4826">529000</cx:pt>
          <cx:pt idx="4827">800000</cx:pt>
          <cx:pt idx="4828">250000</cx:pt>
          <cx:pt idx="4829">275000</cx:pt>
          <cx:pt idx="4830">225000</cx:pt>
          <cx:pt idx="4831">180000</cx:pt>
          <cx:pt idx="4832">600000</cx:pt>
          <cx:pt idx="4833">75000</cx:pt>
          <cx:pt idx="4834">700000</cx:pt>
          <cx:pt idx="4835">200000</cx:pt>
          <cx:pt idx="4836">700000</cx:pt>
          <cx:pt idx="4837">1540794</cx:pt>
          <cx:pt idx="4838">85000</cx:pt>
          <cx:pt idx="4839">100000</cx:pt>
          <cx:pt idx="4840">120000</cx:pt>
          <cx:pt idx="4841">210000</cx:pt>
          <cx:pt idx="4842">150000</cx:pt>
          <cx:pt idx="4843">225000</cx:pt>
          <cx:pt idx="4844">160000</cx:pt>
          <cx:pt idx="4845">260000</cx:pt>
          <cx:pt idx="4846">20000</cx:pt>
          <cx:pt idx="4847">370000</cx:pt>
          <cx:pt idx="4848">129000</cx:pt>
          <cx:pt idx="4849">255000</cx:pt>
          <cx:pt idx="4850">450000</cx:pt>
          <cx:pt idx="4851">365000</cx:pt>
          <cx:pt idx="4852">1540794</cx:pt>
          <cx:pt idx="4853">80000</cx:pt>
          <cx:pt idx="4854">95000</cx:pt>
          <cx:pt idx="4855">110000</cx:pt>
          <cx:pt idx="4856">365000</cx:pt>
          <cx:pt idx="4857">165000</cx:pt>
          <cx:pt idx="4858">189000</cx:pt>
          <cx:pt idx="4859">650000</cx:pt>
          <cx:pt idx="4860">140000</cx:pt>
          <cx:pt idx="4861">290000</cx:pt>
          <cx:pt idx="4862">380000</cx:pt>
          <cx:pt idx="4863">162000</cx:pt>
          <cx:pt idx="4864">100000</cx:pt>
          <cx:pt idx="4865">495000</cx:pt>
          <cx:pt idx="4866">180000</cx:pt>
          <cx:pt idx="4867">142750</cx:pt>
          <cx:pt idx="4868">1540794</cx:pt>
          <cx:pt idx="4869">335000</cx:pt>
          <cx:pt idx="4870">320000</cx:pt>
          <cx:pt idx="4871">140000</cx:pt>
          <cx:pt idx="4872">131000</cx:pt>
          <cx:pt idx="4873">350000</cx:pt>
          <cx:pt idx="4874">172000</cx:pt>
          <cx:pt idx="4875">300000</cx:pt>
          <cx:pt idx="4876">420000</cx:pt>
          <cx:pt idx="4877">275000</cx:pt>
          <cx:pt idx="4878">104000</cx:pt>
          <cx:pt idx="4879">195000</cx:pt>
          <cx:pt idx="4880">105000</cx:pt>
          <cx:pt idx="4881">375000</cx:pt>
          <cx:pt idx="4882">176000</cx:pt>
          <cx:pt idx="4883">280000</cx:pt>
          <cx:pt idx="4884">175000</cx:pt>
          <cx:pt idx="4885">70000</cx:pt>
          <cx:pt idx="4886">65000</cx:pt>
          <cx:pt idx="4887">113000</cx:pt>
          <cx:pt idx="4888">260000</cx:pt>
          <cx:pt idx="4889">125000</cx:pt>
          <cx:pt idx="4890">350000</cx:pt>
          <cx:pt idx="4891">800000</cx:pt>
          <cx:pt idx="4892">275000</cx:pt>
          <cx:pt idx="4893">250000</cx:pt>
          <cx:pt idx="4894">195000</cx:pt>
          <cx:pt idx="4895">200000</cx:pt>
          <cx:pt idx="4896">500000</cx:pt>
          <cx:pt idx="4897">120000</cx:pt>
          <cx:pt idx="4898">240000</cx:pt>
          <cx:pt idx="4899">375000</cx:pt>
          <cx:pt idx="4900">300000</cx:pt>
          <cx:pt idx="4901">410000</cx:pt>
          <cx:pt idx="4902">160000</cx:pt>
          <cx:pt idx="4903">125000</cx:pt>
          <cx:pt idx="4904">100000</cx:pt>
          <cx:pt idx="4905">1540794</cx:pt>
          <cx:pt idx="4906">360000</cx:pt>
          <cx:pt idx="4907">160000</cx:pt>
          <cx:pt idx="4908">200000</cx:pt>
          <cx:pt idx="4909">500000</cx:pt>
          <cx:pt idx="4910">75000</cx:pt>
          <cx:pt idx="4911">1540794</cx:pt>
          <cx:pt idx="4912">140000</cx:pt>
          <cx:pt idx="4913">250000</cx:pt>
          <cx:pt idx="4914">1540794</cx:pt>
          <cx:pt idx="4915">225000</cx:pt>
          <cx:pt idx="4916">300000</cx:pt>
          <cx:pt idx="4917">100000</cx:pt>
          <cx:pt idx="4918">120000</cx:pt>
          <cx:pt idx="4919">169900</cx:pt>
          <cx:pt idx="4920">160000</cx:pt>
          <cx:pt idx="4921">150000</cx:pt>
          <cx:pt idx="4922">200000</cx:pt>
          <cx:pt idx="4923">219000</cx:pt>
          <cx:pt idx="4924">350000</cx:pt>
          <cx:pt idx="4925">350000</cx:pt>
          <cx:pt idx="4926">380000</cx:pt>
          <cx:pt idx="4927">300000</cx:pt>
          <cx:pt idx="4928">400000</cx:pt>
          <cx:pt idx="4929">400000</cx:pt>
          <cx:pt idx="4930">400000</cx:pt>
          <cx:pt idx="4931">750000</cx:pt>
          <cx:pt idx="4932">350000</cx:pt>
          <cx:pt idx="4933">375000</cx:pt>
          <cx:pt idx="4934">150000</cx:pt>
          <cx:pt idx="4935">95000</cx:pt>
          <cx:pt idx="4936">200000</cx:pt>
          <cx:pt idx="4937">1540794</cx:pt>
          <cx:pt idx="4938">140000</cx:pt>
          <cx:pt idx="4939">240000</cx:pt>
          <cx:pt idx="4940">1540794</cx:pt>
          <cx:pt idx="4941">142000</cx:pt>
          <cx:pt idx="4942">255000</cx:pt>
          <cx:pt idx="4943">35000</cx:pt>
          <cx:pt idx="4944">117000</cx:pt>
          <cx:pt idx="4945">235000</cx:pt>
          <cx:pt idx="4946">469000</cx:pt>
          <cx:pt idx="4947">275000</cx:pt>
          <cx:pt idx="4948">185000</cx:pt>
          <cx:pt idx="4949">155000</cx:pt>
          <cx:pt idx="4950">130000</cx:pt>
          <cx:pt idx="4951">400000</cx:pt>
          <cx:pt idx="4952">600000</cx:pt>
          <cx:pt idx="4953">325000</cx:pt>
          <cx:pt idx="4954">230000</cx:pt>
          <cx:pt idx="4955">200000</cx:pt>
          <cx:pt idx="4956">174000</cx:pt>
          <cx:pt idx="4957">165000</cx:pt>
          <cx:pt idx="4958">430000</cx:pt>
          <cx:pt idx="4959">130000</cx:pt>
          <cx:pt idx="4960">610000</cx:pt>
          <cx:pt idx="4961">250000</cx:pt>
          <cx:pt idx="4962">280000</cx:pt>
          <cx:pt idx="4963">400000</cx:pt>
          <cx:pt idx="4964">1540794</cx:pt>
          <cx:pt idx="4965">450000</cx:pt>
          <cx:pt idx="4966">800000</cx:pt>
          <cx:pt idx="4967">330000</cx:pt>
          <cx:pt idx="4968">325000</cx:pt>
          <cx:pt idx="4969">175000</cx:pt>
          <cx:pt idx="4970">190000</cx:pt>
          <cx:pt idx="4971">179000</cx:pt>
          <cx:pt idx="4972">84400</cx:pt>
          <cx:pt idx="4973">109000</cx:pt>
          <cx:pt idx="4974">375000</cx:pt>
          <cx:pt idx="4975">115000</cx:pt>
          <cx:pt idx="4976">600000</cx:pt>
          <cx:pt idx="4977">105000</cx:pt>
          <cx:pt idx="4978">350000</cx:pt>
          <cx:pt idx="4979">325000</cx:pt>
          <cx:pt idx="4980">149000</cx:pt>
          <cx:pt idx="4981">400000</cx:pt>
          <cx:pt idx="4982">220000</cx:pt>
          <cx:pt idx="4983">325000</cx:pt>
          <cx:pt idx="4984">50000</cx:pt>
          <cx:pt idx="4985">300000</cx:pt>
          <cx:pt idx="4986">100000</cx:pt>
          <cx:pt idx="4987">550000</cx:pt>
          <cx:pt idx="4988">85000</cx:pt>
          <cx:pt idx="4989">250000</cx:pt>
          <cx:pt idx="4990">300000</cx:pt>
          <cx:pt idx="4991">310000</cx:pt>
          <cx:pt idx="4992">1540794</cx:pt>
          <cx:pt idx="4993">140000</cx:pt>
          <cx:pt idx="4994">550000</cx:pt>
          <cx:pt idx="4995">230000</cx:pt>
          <cx:pt idx="4996">300000</cx:pt>
          <cx:pt idx="4997">210000</cx:pt>
          <cx:pt idx="4998">130000</cx:pt>
          <cx:pt idx="4999">700000</cx:pt>
          <cx:pt idx="5000">220000</cx:pt>
          <cx:pt idx="5001">145900</cx:pt>
          <cx:pt idx="5002">110000</cx:pt>
          <cx:pt idx="5003">450000</cx:pt>
          <cx:pt idx="5004">700000</cx:pt>
          <cx:pt idx="5005">70000</cx:pt>
          <cx:pt idx="5006">260000</cx:pt>
          <cx:pt idx="5007">210000</cx:pt>
          <cx:pt idx="5008">65000</cx:pt>
          <cx:pt idx="5009">500000</cx:pt>
          <cx:pt idx="5010">135000</cx:pt>
          <cx:pt idx="5011">32000</cx:pt>
          <cx:pt idx="5012">250000</cx:pt>
          <cx:pt idx="5013">100000</cx:pt>
          <cx:pt idx="5014">200000</cx:pt>
          <cx:pt idx="5015">300000</cx:pt>
          <cx:pt idx="5016">260000</cx:pt>
          <cx:pt idx="5017">110000</cx:pt>
          <cx:pt idx="5018">160000</cx:pt>
          <cx:pt idx="5019">210000</cx:pt>
          <cx:pt idx="5020">190000</cx:pt>
          <cx:pt idx="5021">200000</cx:pt>
          <cx:pt idx="5022">385000</cx:pt>
          <cx:pt idx="5023">450000</cx:pt>
          <cx:pt idx="5024">135000</cx:pt>
          <cx:pt idx="5025">125000</cx:pt>
          <cx:pt idx="5026">230000</cx:pt>
          <cx:pt idx="5027">200000</cx:pt>
          <cx:pt idx="5028">100000</cx:pt>
          <cx:pt idx="5029">165000</cx:pt>
          <cx:pt idx="5030">700000</cx:pt>
          <cx:pt idx="5031">130000</cx:pt>
          <cx:pt idx="5032">75000</cx:pt>
          <cx:pt idx="5033">279000</cx:pt>
          <cx:pt idx="5034">153000</cx:pt>
          <cx:pt idx="5035">270000</cx:pt>
          <cx:pt idx="5036">240000</cx:pt>
          <cx:pt idx="5037">100000</cx:pt>
          <cx:pt idx="5038">135000</cx:pt>
          <cx:pt idx="5039">300000</cx:pt>
          <cx:pt idx="5040">1540794</cx:pt>
          <cx:pt idx="5041">275000</cx:pt>
          <cx:pt idx="5042">172900</cx:pt>
          <cx:pt idx="5043">1540794</cx:pt>
          <cx:pt idx="5044">72000</cx:pt>
          <cx:pt idx="5045">305000</cx:pt>
          <cx:pt idx="5046">210000</cx:pt>
          <cx:pt idx="5047">325000</cx:pt>
          <cx:pt idx="5048">180000</cx:pt>
          <cx:pt idx="5049">250000</cx:pt>
          <cx:pt idx="5050">50000</cx:pt>
          <cx:pt idx="5051">290000</cx:pt>
          <cx:pt idx="5052">1540794</cx:pt>
          <cx:pt idx="5053">370000</cx:pt>
          <cx:pt idx="5054">300000</cx:pt>
          <cx:pt idx="5055">260000</cx:pt>
          <cx:pt idx="5056">325000</cx:pt>
          <cx:pt idx="5057">375000</cx:pt>
          <cx:pt idx="5058">250000</cx:pt>
          <cx:pt idx="5059">150000</cx:pt>
          <cx:pt idx="5060">259000</cx:pt>
          <cx:pt idx="5061">700000</cx:pt>
          <cx:pt idx="5062">145000</cx:pt>
          <cx:pt idx="5063">160000</cx:pt>
          <cx:pt idx="5064">450000</cx:pt>
          <cx:pt idx="5065">133000</cx:pt>
          <cx:pt idx="5066">75000</cx:pt>
          <cx:pt idx="5067">240000</cx:pt>
          <cx:pt idx="5068">400000</cx:pt>
          <cx:pt idx="5069">475000</cx:pt>
          <cx:pt idx="5070">135000</cx:pt>
          <cx:pt idx="5071">250000</cx:pt>
          <cx:pt idx="5072">275000</cx:pt>
          <cx:pt idx="5073">135000</cx:pt>
          <cx:pt idx="5074">350000</cx:pt>
          <cx:pt idx="5075">450000</cx:pt>
          <cx:pt idx="5076">290000</cx:pt>
          <cx:pt idx="5077">100000</cx:pt>
          <cx:pt idx="5078">90000</cx:pt>
          <cx:pt idx="5079">218000</cx:pt>
          <cx:pt idx="5080">105000</cx:pt>
          <cx:pt idx="5081">100000</cx:pt>
          <cx:pt idx="5082">480000</cx:pt>
          <cx:pt idx="5083">150000</cx:pt>
          <cx:pt idx="5084">650000</cx:pt>
          <cx:pt idx="5085">380000</cx:pt>
          <cx:pt idx="5086">100000</cx:pt>
          <cx:pt idx="5087">500000</cx:pt>
          <cx:pt idx="5088">200000</cx:pt>
          <cx:pt idx="5089">350000</cx:pt>
          <cx:pt idx="5090">700000</cx:pt>
          <cx:pt idx="5091">400000</cx:pt>
          <cx:pt idx="5092">200000</cx:pt>
          <cx:pt idx="5093">180000</cx:pt>
          <cx:pt idx="5094">200000</cx:pt>
          <cx:pt idx="5095">80000</cx:pt>
          <cx:pt idx="5096">230000</cx:pt>
          <cx:pt idx="5097">210000</cx:pt>
          <cx:pt idx="5098">65000</cx:pt>
          <cx:pt idx="5099">87500</cx:pt>
          <cx:pt idx="5100">130000</cx:pt>
          <cx:pt idx="5101">145000</cx:pt>
          <cx:pt idx="5102">150000</cx:pt>
          <cx:pt idx="5103">400000</cx:pt>
          <cx:pt idx="5104">309600</cx:pt>
          <cx:pt idx="5105">150000</cx:pt>
          <cx:pt idx="5106">1540794</cx:pt>
          <cx:pt idx="5107">150000</cx:pt>
          <cx:pt idx="5108">750000</cx:pt>
          <cx:pt idx="5109">600000</cx:pt>
          <cx:pt idx="5110">150000</cx:pt>
          <cx:pt idx="5111">640000</cx:pt>
          <cx:pt idx="5112">75000</cx:pt>
          <cx:pt idx="5113">165000</cx:pt>
          <cx:pt idx="5114">40000</cx:pt>
          <cx:pt idx="5115">650000</cx:pt>
          <cx:pt idx="5116">135000</cx:pt>
          <cx:pt idx="5117">700000</cx:pt>
          <cx:pt idx="5118">450000</cx:pt>
          <cx:pt idx="5119">225000</cx:pt>
          <cx:pt idx="5120">75000</cx:pt>
          <cx:pt idx="5121">150000</cx:pt>
          <cx:pt idx="5122">130000</cx:pt>
          <cx:pt idx="5123">200000</cx:pt>
          <cx:pt idx="5124">400000</cx:pt>
          <cx:pt idx="5125">640000</cx:pt>
          <cx:pt idx="5126">160000</cx:pt>
          <cx:pt idx="5127">425000</cx:pt>
          <cx:pt idx="5128">700000</cx:pt>
          <cx:pt idx="5129">281000</cx:pt>
          <cx:pt idx="5130">250000</cx:pt>
          <cx:pt idx="5131">385000</cx:pt>
          <cx:pt idx="5132">250000</cx:pt>
          <cx:pt idx="5133">400000</cx:pt>
          <cx:pt idx="5134">170000</cx:pt>
          <cx:pt idx="5135">375000</cx:pt>
          <cx:pt idx="5136">320000</cx:pt>
          <cx:pt idx="5137">550000</cx:pt>
          <cx:pt idx="5138">750000</cx:pt>
          <cx:pt idx="5139">230000</cx:pt>
          <cx:pt idx="5140">340000</cx:pt>
          <cx:pt idx="5141">105000</cx:pt>
          <cx:pt idx="5142">180000</cx:pt>
          <cx:pt idx="5143">250000</cx:pt>
          <cx:pt idx="5144">250000</cx:pt>
          <cx:pt idx="5145">400000</cx:pt>
          <cx:pt idx="5146">107000</cx:pt>
          <cx:pt idx="5147">650000</cx:pt>
          <cx:pt idx="5148">150000</cx:pt>
          <cx:pt idx="5149">1540794</cx:pt>
          <cx:pt idx="5150">350000</cx:pt>
          <cx:pt idx="5151">150000</cx:pt>
          <cx:pt idx="5152">230000</cx:pt>
          <cx:pt idx="5153">750000</cx:pt>
          <cx:pt idx="5154">250000</cx:pt>
          <cx:pt idx="5155">150000</cx:pt>
          <cx:pt idx="5156">110000</cx:pt>
          <cx:pt idx="5157">400000</cx:pt>
          <cx:pt idx="5158">240000</cx:pt>
          <cx:pt idx="5159">425000</cx:pt>
          <cx:pt idx="5160">240000</cx:pt>
          <cx:pt idx="5161">130000</cx:pt>
          <cx:pt idx="5162">450000</cx:pt>
          <cx:pt idx="5163">125000</cx:pt>
          <cx:pt idx="5164">275000</cx:pt>
          <cx:pt idx="5165">300000</cx:pt>
          <cx:pt idx="5166">160000</cx:pt>
          <cx:pt idx="5167">167000</cx:pt>
          <cx:pt idx="5168">330000</cx:pt>
          <cx:pt idx="5169">365000</cx:pt>
          <cx:pt idx="5170">400000</cx:pt>
          <cx:pt idx="5171">320000</cx:pt>
          <cx:pt idx="5172">1540794</cx:pt>
          <cx:pt idx="5173">299900</cx:pt>
          <cx:pt idx="5174">250000</cx:pt>
          <cx:pt idx="5175">400000</cx:pt>
          <cx:pt idx="5176">300000</cx:pt>
          <cx:pt idx="5177">551000</cx:pt>
          <cx:pt idx="5178">350000</cx:pt>
          <cx:pt idx="5179">200000</cx:pt>
          <cx:pt idx="5180">187103</cx:pt>
          <cx:pt idx="5181">250000</cx:pt>
          <cx:pt idx="5182">350000</cx:pt>
          <cx:pt idx="5183">1540794</cx:pt>
          <cx:pt idx="5184">399000</cx:pt>
          <cx:pt idx="5185">220000</cx:pt>
          <cx:pt idx="5186">645000</cx:pt>
          <cx:pt idx="5187">700000</cx:pt>
          <cx:pt idx="5188">495000</cx:pt>
          <cx:pt idx="5189">200000</cx:pt>
          <cx:pt idx="5190">800000</cx:pt>
          <cx:pt idx="5191">520000</cx:pt>
          <cx:pt idx="5192">220000</cx:pt>
          <cx:pt idx="5193">1540794</cx:pt>
          <cx:pt idx="5194">280000</cx:pt>
          <cx:pt idx="5195">235000</cx:pt>
          <cx:pt idx="5196">425000</cx:pt>
          <cx:pt idx="5197">1540794</cx:pt>
          <cx:pt idx="5198">190000</cx:pt>
          <cx:pt idx="5199">165000</cx:pt>
          <cx:pt idx="5200">550000</cx:pt>
          <cx:pt idx="5201">300000</cx:pt>
          <cx:pt idx="5202">325000</cx:pt>
          <cx:pt idx="5203">350000</cx:pt>
          <cx:pt idx="5204">111600</cx:pt>
          <cx:pt idx="5205">370000</cx:pt>
          <cx:pt idx="5206">650000</cx:pt>
          <cx:pt idx="5207">350000</cx:pt>
          <cx:pt idx="5208">275000</cx:pt>
          <cx:pt idx="5209">104000</cx:pt>
          <cx:pt idx="5210">210000</cx:pt>
          <cx:pt idx="5211">680000</cx:pt>
          <cx:pt idx="5212">1540794</cx:pt>
          <cx:pt idx="5213">210000</cx:pt>
          <cx:pt idx="5214">250000</cx:pt>
          <cx:pt idx="5215">175000</cx:pt>
          <cx:pt idx="5216">300000</cx:pt>
          <cx:pt idx="5217">171000</cx:pt>
          <cx:pt idx="5218">200000</cx:pt>
          <cx:pt idx="5219">275000</cx:pt>
          <cx:pt idx="5220">225000</cx:pt>
          <cx:pt idx="5221">180000</cx:pt>
          <cx:pt idx="5222">85000</cx:pt>
          <cx:pt idx="5223">700000</cx:pt>
          <cx:pt idx="5224">250000</cx:pt>
          <cx:pt idx="5225">290000</cx:pt>
          <cx:pt idx="5226">385000</cx:pt>
          <cx:pt idx="5227">300000</cx:pt>
          <cx:pt idx="5228">200000</cx:pt>
          <cx:pt idx="5229">280000</cx:pt>
          <cx:pt idx="5230">300000</cx:pt>
          <cx:pt idx="5231">350000</cx:pt>
          <cx:pt idx="5232">1540794</cx:pt>
          <cx:pt idx="5233">120000</cx:pt>
          <cx:pt idx="5234">650000</cx:pt>
          <cx:pt idx="5235">140000</cx:pt>
          <cx:pt idx="5236">700000</cx:pt>
          <cx:pt idx="5237">1540794</cx:pt>
          <cx:pt idx="5238">180000</cx:pt>
          <cx:pt idx="5239">500000</cx:pt>
          <cx:pt idx="5240">290000</cx:pt>
          <cx:pt idx="5241">85000</cx:pt>
          <cx:pt idx="5242">500000</cx:pt>
          <cx:pt idx="5243">120000</cx:pt>
          <cx:pt idx="5244">250000</cx:pt>
          <cx:pt idx="5245">200000</cx:pt>
          <cx:pt idx="5246">55000</cx:pt>
          <cx:pt idx="5247">1540794</cx:pt>
          <cx:pt idx="5248">425000</cx:pt>
          <cx:pt idx="5249">550000</cx:pt>
          <cx:pt idx="5250">140000</cx:pt>
          <cx:pt idx="5251">180000</cx:pt>
          <cx:pt idx="5252">1540794</cx:pt>
          <cx:pt idx="5253">175000</cx:pt>
          <cx:pt idx="5254">120000</cx:pt>
          <cx:pt idx="5255">349000</cx:pt>
          <cx:pt idx="5256">350000</cx:pt>
          <cx:pt idx="5257">160000</cx:pt>
          <cx:pt idx="5258">155000</cx:pt>
          <cx:pt idx="5259">450000</cx:pt>
          <cx:pt idx="5260">200000</cx:pt>
          <cx:pt idx="5261">120000</cx:pt>
          <cx:pt idx="5262">305000</cx:pt>
          <cx:pt idx="5263">160000</cx:pt>
          <cx:pt idx="5264">190000</cx:pt>
          <cx:pt idx="5265">72000</cx:pt>
          <cx:pt idx="5266">200000</cx:pt>
          <cx:pt idx="5267">330000</cx:pt>
          <cx:pt idx="5268">130000</cx:pt>
          <cx:pt idx="5269">150000</cx:pt>
          <cx:pt idx="5270">4000</cx:pt>
          <cx:pt idx="5271">10000</cx:pt>
          <cx:pt idx="5272">15000</cx:pt>
          <cx:pt idx="5273">180000</cx:pt>
          <cx:pt idx="5274">100000</cx:pt>
          <cx:pt idx="5275">225000</cx:pt>
          <cx:pt idx="5276">40000</cx:pt>
          <cx:pt idx="5277">1000</cx:pt>
          <cx:pt idx="5278">15000</cx:pt>
          <cx:pt idx="5279">13900</cx:pt>
          <cx:pt idx="5280">25000</cx:pt>
          <cx:pt idx="5281">55000</cx:pt>
          <cx:pt idx="5282">8000</cx:pt>
          <cx:pt idx="5283">5000</cx:pt>
          <cx:pt idx="5284">50000</cx:pt>
          <cx:pt idx="5285">150000</cx:pt>
          <cx:pt idx="5286">200000</cx:pt>
          <cx:pt idx="5287">30000</cx:pt>
          <cx:pt idx="5288">80000</cx:pt>
          <cx:pt idx="5289">35000</cx:pt>
          <cx:pt idx="5290">60000</cx:pt>
          <cx:pt idx="5291">7000</cx:pt>
          <cx:pt idx="5292">110000</cx:pt>
          <cx:pt idx="5293">3000</cx:pt>
          <cx:pt idx="5294">3000</cx:pt>
          <cx:pt idx="5295">5000</cx:pt>
          <cx:pt idx="5296">8000</cx:pt>
          <cx:pt idx="5297">99000</cx:pt>
          <cx:pt idx="5298">75000</cx:pt>
          <cx:pt idx="5299">40000</cx:pt>
          <cx:pt idx="5300">9000</cx:pt>
          <cx:pt idx="5301">3500</cx:pt>
          <cx:pt idx="5302">70000</cx:pt>
          <cx:pt idx="5303">40000</cx:pt>
          <cx:pt idx="5304">85000</cx:pt>
          <cx:pt idx="5305">123500</cx:pt>
          <cx:pt idx="5306">450000</cx:pt>
          <cx:pt idx="5307">15000</cx:pt>
          <cx:pt idx="5308">120000</cx:pt>
          <cx:pt idx="5309">5000</cx:pt>
          <cx:pt idx="5310">110000</cx:pt>
          <cx:pt idx="5311">30000</cx:pt>
          <cx:pt idx="5312">1500</cx:pt>
          <cx:pt idx="5313">60000</cx:pt>
          <cx:pt idx="5314">72500</cx:pt>
          <cx:pt idx="5315">70000</cx:pt>
          <cx:pt idx="5316">99000</cx:pt>
          <cx:pt idx="5317">40000</cx:pt>
          <cx:pt idx="5318">2500</cx:pt>
          <cx:pt idx="5319">32000</cx:pt>
          <cx:pt idx="5320">5000</cx:pt>
          <cx:pt idx="5321">500000</cx:pt>
          <cx:pt idx="5322">250000</cx:pt>
          <cx:pt idx="5323">600000</cx:pt>
          <cx:pt idx="5324">160000</cx:pt>
          <cx:pt idx="5325">350000</cx:pt>
          <cx:pt idx="5326">40000</cx:pt>
          <cx:pt idx="5327">72000</cx:pt>
          <cx:pt idx="5328">20000</cx:pt>
          <cx:pt idx="5329">135000</cx:pt>
          <cx:pt idx="5330">100000</cx:pt>
          <cx:pt idx="5331">150000</cx:pt>
          <cx:pt idx="5332">110000</cx:pt>
          <cx:pt idx="5333">650000</cx:pt>
          <cx:pt idx="5334">250000</cx:pt>
          <cx:pt idx="5335">380000</cx:pt>
          <cx:pt idx="5336">350000</cx:pt>
          <cx:pt idx="5337">250000</cx:pt>
          <cx:pt idx="5338">260000</cx:pt>
          <cx:pt idx="5339">700000</cx:pt>
          <cx:pt idx="5340">165000</cx:pt>
          <cx:pt idx="5341">250000</cx:pt>
          <cx:pt idx="5342">400000</cx:pt>
          <cx:pt idx="5343">360000</cx:pt>
          <cx:pt idx="5344">250000</cx:pt>
          <cx:pt idx="5345">1540794</cx:pt>
          <cx:pt idx="5346">725000</cx:pt>
          <cx:pt idx="5347">400000</cx:pt>
          <cx:pt idx="5348">300000</cx:pt>
          <cx:pt idx="5349">175000</cx:pt>
          <cx:pt idx="5350">1540794</cx:pt>
          <cx:pt idx="5351">400000</cx:pt>
          <cx:pt idx="5352">90000</cx:pt>
          <cx:pt idx="5353">300000</cx:pt>
          <cx:pt idx="5354">600000</cx:pt>
          <cx:pt idx="5355">196000</cx:pt>
          <cx:pt idx="5356">400000</cx:pt>
          <cx:pt idx="5357">350000</cx:pt>
          <cx:pt idx="5358">196000</cx:pt>
          <cx:pt idx="5359">225000</cx:pt>
          <cx:pt idx="5360">350000</cx:pt>
          <cx:pt idx="5361">138000</cx:pt>
          <cx:pt idx="5362">400000</cx:pt>
          <cx:pt idx="5363">280000</cx:pt>
          <cx:pt idx="5364">138000</cx:pt>
          <cx:pt idx="5365">260000</cx:pt>
          <cx:pt idx="5366">103000</cx:pt>
          <cx:pt idx="5367">150000</cx:pt>
          <cx:pt idx="5368">280000</cx:pt>
          <cx:pt idx="5369">300000</cx:pt>
          <cx:pt idx="5370">250000</cx:pt>
          <cx:pt idx="5371">350000</cx:pt>
          <cx:pt idx="5372">825000</cx:pt>
          <cx:pt idx="5373">450000</cx:pt>
          <cx:pt idx="5374">550000</cx:pt>
          <cx:pt idx="5375">345000</cx:pt>
          <cx:pt idx="5376">675000</cx:pt>
          <cx:pt idx="5377">650000</cx:pt>
          <cx:pt idx="5378">725000</cx:pt>
          <cx:pt idx="5379">500000</cx:pt>
          <cx:pt idx="5380">760000</cx:pt>
          <cx:pt idx="5381">1540794</cx:pt>
          <cx:pt idx="5382">600000</cx:pt>
          <cx:pt idx="5383">600000</cx:pt>
          <cx:pt idx="5384">250000</cx:pt>
          <cx:pt idx="5385">450000</cx:pt>
          <cx:pt idx="5386">350000</cx:pt>
          <cx:pt idx="5387">450000</cx:pt>
          <cx:pt idx="5388">550000</cx:pt>
          <cx:pt idx="5389">1540794</cx:pt>
          <cx:pt idx="5390">675000</cx:pt>
          <cx:pt idx="5391">825000</cx:pt>
          <cx:pt idx="5392">125000</cx:pt>
          <cx:pt idx="5393">400000</cx:pt>
          <cx:pt idx="5394">400000</cx:pt>
          <cx:pt idx="5395">196000</cx:pt>
          <cx:pt idx="5396">180000</cx:pt>
          <cx:pt idx="5397">155000</cx:pt>
          <cx:pt idx="5398">175000</cx:pt>
          <cx:pt idx="5399">190000</cx:pt>
          <cx:pt idx="5400">400000</cx:pt>
          <cx:pt idx="5401">137000</cx:pt>
          <cx:pt idx="5402">550000</cx:pt>
          <cx:pt idx="5403">200000</cx:pt>
          <cx:pt idx="5404">400000</cx:pt>
          <cx:pt idx="5405">190000</cx:pt>
          <cx:pt idx="5406">100000</cx:pt>
          <cx:pt idx="5407">600000</cx:pt>
          <cx:pt idx="5408">275000</cx:pt>
          <cx:pt idx="5409">260000</cx:pt>
          <cx:pt idx="5410">400000</cx:pt>
          <cx:pt idx="5411">525000</cx:pt>
          <cx:pt idx="5412">190000</cx:pt>
          <cx:pt idx="5413">175000</cx:pt>
          <cx:pt idx="5414">250000</cx:pt>
          <cx:pt idx="5415">275000</cx:pt>
          <cx:pt idx="5416">46500</cx:pt>
          <cx:pt idx="5417">800000</cx:pt>
          <cx:pt idx="5418">416000</cx:pt>
          <cx:pt idx="5419">37000</cx:pt>
          <cx:pt idx="5420">128000</cx:pt>
          <cx:pt idx="5421">350000</cx:pt>
          <cx:pt idx="5422">150000</cx:pt>
          <cx:pt idx="5423">375000</cx:pt>
          <cx:pt idx="5424">500000</cx:pt>
          <cx:pt idx="5425">70000</cx:pt>
          <cx:pt idx="5426">150000</cx:pt>
          <cx:pt idx="5427">265000</cx:pt>
          <cx:pt idx="5428">90000</cx:pt>
          <cx:pt idx="5429">150000</cx:pt>
          <cx:pt idx="5430">7000</cx:pt>
          <cx:pt idx="5431">275000</cx:pt>
          <cx:pt idx="5432">250000</cx:pt>
          <cx:pt idx="5433">70000</cx:pt>
          <cx:pt idx="5434">90000</cx:pt>
          <cx:pt idx="5435">190000</cx:pt>
          <cx:pt idx="5436">350000</cx:pt>
          <cx:pt idx="5437">210000</cx:pt>
          <cx:pt idx="5438">200000</cx:pt>
          <cx:pt idx="5439">420000</cx:pt>
          <cx:pt idx="5440">1540794</cx:pt>
          <cx:pt idx="5441">300000</cx:pt>
          <cx:pt idx="5442">650000</cx:pt>
          <cx:pt idx="5443">110000</cx:pt>
          <cx:pt idx="5444">135000</cx:pt>
          <cx:pt idx="5445">200000</cx:pt>
          <cx:pt idx="5446">150000</cx:pt>
          <cx:pt idx="5447">400000</cx:pt>
          <cx:pt idx="5448">1540794</cx:pt>
          <cx:pt idx="5449">300000</cx:pt>
          <cx:pt idx="5450">600000</cx:pt>
          <cx:pt idx="5451">600000</cx:pt>
          <cx:pt idx="5452">5000</cx:pt>
          <cx:pt idx="5453">450000</cx:pt>
          <cx:pt idx="5454">400000</cx:pt>
          <cx:pt idx="5455">120000</cx:pt>
          <cx:pt idx="5456">250000</cx:pt>
          <cx:pt idx="5457">98300</cx:pt>
          <cx:pt idx="5458">710000</cx:pt>
          <cx:pt idx="5459">300000</cx:pt>
          <cx:pt idx="5460">75000</cx:pt>
          <cx:pt idx="5461">300000</cx:pt>
          <cx:pt idx="5462">300000</cx:pt>
          <cx:pt idx="5463">110000</cx:pt>
          <cx:pt idx="5464">300000</cx:pt>
          <cx:pt idx="5465">245000</cx:pt>
          <cx:pt idx="5466">145000</cx:pt>
          <cx:pt idx="5467">1540794</cx:pt>
          <cx:pt idx="5468">350000</cx:pt>
          <cx:pt idx="5469">70000</cx:pt>
          <cx:pt idx="5470">60000</cx:pt>
          <cx:pt idx="5471">240000</cx:pt>
          <cx:pt idx="5472">450000</cx:pt>
          <cx:pt idx="5473">150000</cx:pt>
          <cx:pt idx="5474">60000</cx:pt>
          <cx:pt idx="5475">100000</cx:pt>
          <cx:pt idx="5476">200000</cx:pt>
          <cx:pt idx="5477">468000</cx:pt>
          <cx:pt idx="5478">400000</cx:pt>
          <cx:pt idx="5479">76000</cx:pt>
          <cx:pt idx="5480">200000</cx:pt>
          <cx:pt idx="5481">125000</cx:pt>
          <cx:pt idx="5482">600000</cx:pt>
          <cx:pt idx="5483">200000</cx:pt>
          <cx:pt idx="5484">350000</cx:pt>
          <cx:pt idx="5485">35000</cx:pt>
          <cx:pt idx="5486">110000</cx:pt>
          <cx:pt idx="5487">60000</cx:pt>
          <cx:pt idx="5488">250000</cx:pt>
          <cx:pt idx="5489">40000</cx:pt>
          <cx:pt idx="5490">262500</cx:pt>
          <cx:pt idx="5491">350000</cx:pt>
          <cx:pt idx="5492">279000</cx:pt>
          <cx:pt idx="5493">800000</cx:pt>
          <cx:pt idx="5494">70000</cx:pt>
          <cx:pt idx="5495">75000</cx:pt>
          <cx:pt idx="5496">350000</cx:pt>
          <cx:pt idx="5497">350000</cx:pt>
          <cx:pt idx="5498">95000</cx:pt>
          <cx:pt idx="5499">350000</cx:pt>
          <cx:pt idx="5500">290000</cx:pt>
          <cx:pt idx="5501">225000</cx:pt>
          <cx:pt idx="5502">85000</cx:pt>
          <cx:pt idx="5503">125000</cx:pt>
          <cx:pt idx="5504">520000</cx:pt>
          <cx:pt idx="5505">600000</cx:pt>
          <cx:pt idx="5506">475000</cx:pt>
          <cx:pt idx="5507">145000</cx:pt>
          <cx:pt idx="5508">240000</cx:pt>
          <cx:pt idx="5509">200000</cx:pt>
          <cx:pt idx="5510">450000</cx:pt>
          <cx:pt idx="5511">1540794</cx:pt>
          <cx:pt idx="5512">75000</cx:pt>
          <cx:pt idx="5513">400000</cx:pt>
          <cx:pt idx="5514">200000</cx:pt>
          <cx:pt idx="5515">171000</cx:pt>
          <cx:pt idx="5516">40000</cx:pt>
          <cx:pt idx="5517">90000</cx:pt>
          <cx:pt idx="5518">175000</cx:pt>
          <cx:pt idx="5519">600000</cx:pt>
          <cx:pt idx="5520">145000</cx:pt>
          <cx:pt idx="5521">600000</cx:pt>
          <cx:pt idx="5522">60000</cx:pt>
          <cx:pt idx="5523">775000</cx:pt>
          <cx:pt idx="5524">1540794</cx:pt>
          <cx:pt idx="5525">800000</cx:pt>
          <cx:pt idx="5526">200000</cx:pt>
          <cx:pt idx="5527">425000</cx:pt>
          <cx:pt idx="5528">700000</cx:pt>
          <cx:pt idx="5529">100000</cx:pt>
          <cx:pt idx="5530">103000</cx:pt>
          <cx:pt idx="5531">133000</cx:pt>
          <cx:pt idx="5532">410000</cx:pt>
          <cx:pt idx="5533">455000</cx:pt>
          <cx:pt idx="5534">66000</cx:pt>
          <cx:pt idx="5535">65000</cx:pt>
          <cx:pt idx="5536">450000</cx:pt>
          <cx:pt idx="5537">75000</cx:pt>
          <cx:pt idx="5538">145000</cx:pt>
          <cx:pt idx="5539">40000</cx:pt>
          <cx:pt idx="5540">130000</cx:pt>
          <cx:pt idx="5541">90000</cx:pt>
          <cx:pt idx="5542">25000</cx:pt>
          <cx:pt idx="5543">185000</cx:pt>
          <cx:pt idx="5544">100000</cx:pt>
          <cx:pt idx="5545">30000</cx:pt>
          <cx:pt idx="5546">85000</cx:pt>
          <cx:pt idx="5547">75000</cx:pt>
          <cx:pt idx="5548">500000</cx:pt>
          <cx:pt idx="5549">80000</cx:pt>
          <cx:pt idx="5550">490000</cx:pt>
          <cx:pt idx="5551">520000</cx:pt>
          <cx:pt idx="5552">75000</cx:pt>
          <cx:pt idx="5553">450000</cx:pt>
          <cx:pt idx="5554">550000</cx:pt>
          <cx:pt idx="5555">245000</cx:pt>
          <cx:pt idx="5556">150000</cx:pt>
          <cx:pt idx="5557">145000</cx:pt>
          <cx:pt idx="5558">90000</cx:pt>
          <cx:pt idx="5559">370000</cx:pt>
          <cx:pt idx="5560">49000</cx:pt>
          <cx:pt idx="5561">230000</cx:pt>
          <cx:pt idx="5562">200000</cx:pt>
          <cx:pt idx="5563">40000</cx:pt>
          <cx:pt idx="5564">500000</cx:pt>
          <cx:pt idx="5565">130000</cx:pt>
          <cx:pt idx="5566">165000</cx:pt>
          <cx:pt idx="5567">130000</cx:pt>
          <cx:pt idx="5568">110000</cx:pt>
          <cx:pt idx="5569">80000</cx:pt>
          <cx:pt idx="5570">100000</cx:pt>
          <cx:pt idx="5571">130000</cx:pt>
          <cx:pt idx="5572">60000</cx:pt>
          <cx:pt idx="5573">300000</cx:pt>
          <cx:pt idx="5574">125000</cx:pt>
          <cx:pt idx="5575">145000</cx:pt>
          <cx:pt idx="5576">325000</cx:pt>
          <cx:pt idx="5577">240000</cx:pt>
          <cx:pt idx="5578">500000</cx:pt>
          <cx:pt idx="5579">175000</cx:pt>
          <cx:pt idx="5580">600000</cx:pt>
          <cx:pt idx="5581">800000</cx:pt>
          <cx:pt idx="5582">180000</cx:pt>
          <cx:pt idx="5583">85000</cx:pt>
          <cx:pt idx="5584">560000</cx:pt>
          <cx:pt idx="5585">130000</cx:pt>
          <cx:pt idx="5586">60000</cx:pt>
          <cx:pt idx="5587">200000</cx:pt>
          <cx:pt idx="5588">120000</cx:pt>
          <cx:pt idx="5589">120000</cx:pt>
          <cx:pt idx="5590">250000</cx:pt>
          <cx:pt idx="5591">350000</cx:pt>
          <cx:pt idx="5592">90000</cx:pt>
          <cx:pt idx="5593">92000</cx:pt>
          <cx:pt idx="5594">200000</cx:pt>
          <cx:pt idx="5595">400000</cx:pt>
          <cx:pt idx="5596">210000</cx:pt>
          <cx:pt idx="5597">1540794</cx:pt>
          <cx:pt idx="5598">85000</cx:pt>
          <cx:pt idx="5599">475000</cx:pt>
          <cx:pt idx="5600">400000</cx:pt>
          <cx:pt idx="5601">340000</cx:pt>
          <cx:pt idx="5602">203000</cx:pt>
          <cx:pt idx="5603">138000</cx:pt>
          <cx:pt idx="5604">175000</cx:pt>
          <cx:pt idx="5605">280000</cx:pt>
          <cx:pt idx="5606">40000</cx:pt>
          <cx:pt idx="5607">120000</cx:pt>
          <cx:pt idx="5608">45000</cx:pt>
          <cx:pt idx="5609">180000</cx:pt>
          <cx:pt idx="5610">1540794</cx:pt>
          <cx:pt idx="5611">330000</cx:pt>
          <cx:pt idx="5612">194100</cx:pt>
          <cx:pt idx="5613">185000</cx:pt>
          <cx:pt idx="5614">120000</cx:pt>
          <cx:pt idx="5615">325000</cx:pt>
          <cx:pt idx="5616">250000</cx:pt>
          <cx:pt idx="5617">270000</cx:pt>
          <cx:pt idx="5618">195000</cx:pt>
          <cx:pt idx="5619">340000</cx:pt>
          <cx:pt idx="5620">600000</cx:pt>
          <cx:pt idx="5621">160000</cx:pt>
          <cx:pt idx="5622">90000</cx:pt>
          <cx:pt idx="5623">120000</cx:pt>
          <cx:pt idx="5624">470000</cx:pt>
          <cx:pt idx="5625">300000</cx:pt>
          <cx:pt idx="5626">185000</cx:pt>
          <cx:pt idx="5627">125000</cx:pt>
          <cx:pt idx="5628">200000</cx:pt>
          <cx:pt idx="5629">125000</cx:pt>
          <cx:pt idx="5630">105000</cx:pt>
          <cx:pt idx="5631">275000</cx:pt>
          <cx:pt idx="5632">350000</cx:pt>
          <cx:pt idx="5633">100000</cx:pt>
          <cx:pt idx="5634">200000</cx:pt>
          <cx:pt idx="5635">175000</cx:pt>
          <cx:pt idx="5636">600000</cx:pt>
          <cx:pt idx="5637">250000</cx:pt>
          <cx:pt idx="5638">550000</cx:pt>
          <cx:pt idx="5639">250000</cx:pt>
          <cx:pt idx="5640">100000</cx:pt>
          <cx:pt idx="5641">680000</cx:pt>
          <cx:pt idx="5642">817000</cx:pt>
          <cx:pt idx="5643">80000</cx:pt>
          <cx:pt idx="5644">400000</cx:pt>
          <cx:pt idx="5645">400000</cx:pt>
          <cx:pt idx="5646">65000</cx:pt>
          <cx:pt idx="5647">400000</cx:pt>
          <cx:pt idx="5648">125000</cx:pt>
          <cx:pt idx="5649">60000</cx:pt>
          <cx:pt idx="5650">120000</cx:pt>
          <cx:pt idx="5651">125000</cx:pt>
          <cx:pt idx="5652">80000</cx:pt>
          <cx:pt idx="5653">425000</cx:pt>
          <cx:pt idx="5654">625000</cx:pt>
          <cx:pt idx="5655">50000</cx:pt>
          <cx:pt idx="5656">205000</cx:pt>
          <cx:pt idx="5657">260000</cx:pt>
          <cx:pt idx="5658">350000</cx:pt>
          <cx:pt idx="5659">120000</cx:pt>
          <cx:pt idx="5660">475000</cx:pt>
          <cx:pt idx="5661">600000</cx:pt>
          <cx:pt idx="5662">100000</cx:pt>
          <cx:pt idx="5663">250000</cx:pt>
          <cx:pt idx="5664">194000</cx:pt>
          <cx:pt idx="5665">400000</cx:pt>
          <cx:pt idx="5666">1540794</cx:pt>
          <cx:pt idx="5667">60000</cx:pt>
          <cx:pt idx="5668">60000</cx:pt>
          <cx:pt idx="5669">70000</cx:pt>
          <cx:pt idx="5670">500000</cx:pt>
          <cx:pt idx="5671">400000</cx:pt>
          <cx:pt idx="5672">160000</cx:pt>
          <cx:pt idx="5673">300000</cx:pt>
          <cx:pt idx="5674">205000</cx:pt>
          <cx:pt idx="5675">175000</cx:pt>
          <cx:pt idx="5676">200000</cx:pt>
          <cx:pt idx="5677">125000</cx:pt>
          <cx:pt idx="5678">340000</cx:pt>
          <cx:pt idx="5679">540000</cx:pt>
          <cx:pt idx="5680">100000</cx:pt>
          <cx:pt idx="5681">170000</cx:pt>
          <cx:pt idx="5682">250000</cx:pt>
          <cx:pt idx="5683">100000</cx:pt>
          <cx:pt idx="5684">150000</cx:pt>
          <cx:pt idx="5685">210000</cx:pt>
          <cx:pt idx="5686">80000</cx:pt>
          <cx:pt idx="5687">130000</cx:pt>
          <cx:pt idx="5688">450000</cx:pt>
          <cx:pt idx="5689">230000</cx:pt>
          <cx:pt idx="5690">225000</cx:pt>
          <cx:pt idx="5691">65000</cx:pt>
          <cx:pt idx="5692">230000</cx:pt>
          <cx:pt idx="5693">180000</cx:pt>
          <cx:pt idx="5694">350000</cx:pt>
          <cx:pt idx="5695">350000</cx:pt>
          <cx:pt idx="5696">600000</cx:pt>
          <cx:pt idx="5697">80000</cx:pt>
          <cx:pt idx="5698">120000</cx:pt>
          <cx:pt idx="5699">50000</cx:pt>
          <cx:pt idx="5700">130000</cx:pt>
          <cx:pt idx="5701">420000</cx:pt>
          <cx:pt idx="5702">300000</cx:pt>
          <cx:pt idx="5703">490000</cx:pt>
          <cx:pt idx="5704">165000</cx:pt>
          <cx:pt idx="5705">130000</cx:pt>
          <cx:pt idx="5706">450000</cx:pt>
          <cx:pt idx="5707">175000</cx:pt>
          <cx:pt idx="5708">95000</cx:pt>
          <cx:pt idx="5709">220000</cx:pt>
          <cx:pt idx="5710">110000</cx:pt>
          <cx:pt idx="5711">80000</cx:pt>
          <cx:pt idx="5712">800000</cx:pt>
          <cx:pt idx="5713">225000</cx:pt>
          <cx:pt idx="5714">165000</cx:pt>
          <cx:pt idx="5715">50000</cx:pt>
          <cx:pt idx="5716">725000</cx:pt>
          <cx:pt idx="5717">120000</cx:pt>
          <cx:pt idx="5718">270000</cx:pt>
          <cx:pt idx="5719">650000</cx:pt>
          <cx:pt idx="5720">220000</cx:pt>
          <cx:pt idx="5721">450000</cx:pt>
          <cx:pt idx="5722">150000</cx:pt>
          <cx:pt idx="5723">175000</cx:pt>
          <cx:pt idx="5724">60000</cx:pt>
          <cx:pt idx="5725">115000</cx:pt>
          <cx:pt idx="5726">60000</cx:pt>
          <cx:pt idx="5727">290000</cx:pt>
          <cx:pt idx="5728">250000</cx:pt>
          <cx:pt idx="5729">400000</cx:pt>
          <cx:pt idx="5730">77000</cx:pt>
          <cx:pt idx="5731">220000</cx:pt>
          <cx:pt idx="5732">185000</cx:pt>
          <cx:pt idx="5733">138000</cx:pt>
          <cx:pt idx="5734">63000</cx:pt>
          <cx:pt idx="5735">600000</cx:pt>
          <cx:pt idx="5736">160000</cx:pt>
          <cx:pt idx="5737">390000</cx:pt>
          <cx:pt idx="5738">700000</cx:pt>
          <cx:pt idx="5739">1540794</cx:pt>
          <cx:pt idx="5740">1540794</cx:pt>
          <cx:pt idx="5741">260000</cx:pt>
          <cx:pt idx="5742">525000</cx:pt>
          <cx:pt idx="5743">100000</cx:pt>
          <cx:pt idx="5744">70000</cx:pt>
          <cx:pt idx="5745">175000</cx:pt>
          <cx:pt idx="5746">120000</cx:pt>
          <cx:pt idx="5747">1540794</cx:pt>
          <cx:pt idx="5748">500000</cx:pt>
          <cx:pt idx="5749">130000</cx:pt>
          <cx:pt idx="5750">50000</cx:pt>
          <cx:pt idx="5751">1540794</cx:pt>
          <cx:pt idx="5752">400000</cx:pt>
          <cx:pt idx="5753">399000</cx:pt>
          <cx:pt idx="5754">400000</cx:pt>
          <cx:pt idx="5755">350000</cx:pt>
          <cx:pt idx="5756">699000</cx:pt>
          <cx:pt idx="5757">270000</cx:pt>
          <cx:pt idx="5758">450000</cx:pt>
          <cx:pt idx="5759">120000</cx:pt>
          <cx:pt idx="5760">150000</cx:pt>
          <cx:pt idx="5761">140000</cx:pt>
          <cx:pt idx="5762">500000</cx:pt>
          <cx:pt idx="5763">540000</cx:pt>
          <cx:pt idx="5764">149000</cx:pt>
          <cx:pt idx="5765">350000</cx:pt>
          <cx:pt idx="5766">150000</cx:pt>
          <cx:pt idx="5767">70000</cx:pt>
          <cx:pt idx="5768">500000</cx:pt>
          <cx:pt idx="5769">135000</cx:pt>
          <cx:pt idx="5770">250000</cx:pt>
          <cx:pt idx="5771">260000</cx:pt>
          <cx:pt idx="5772">320000</cx:pt>
          <cx:pt idx="5773">105000</cx:pt>
          <cx:pt idx="5774">300000</cx:pt>
          <cx:pt idx="5775">200000</cx:pt>
          <cx:pt idx="5776">300000</cx:pt>
          <cx:pt idx="5777">164450</cx:pt>
          <cx:pt idx="5778">550000</cx:pt>
          <cx:pt idx="5779">96000</cx:pt>
          <cx:pt idx="5780">200000</cx:pt>
          <cx:pt idx="5781">1540794</cx:pt>
          <cx:pt idx="5782">500000</cx:pt>
          <cx:pt idx="5783">124000</cx:pt>
          <cx:pt idx="5784">160000</cx:pt>
          <cx:pt idx="5785">235000</cx:pt>
          <cx:pt idx="5786">300000</cx:pt>
          <cx:pt idx="5787">500000</cx:pt>
          <cx:pt idx="5788">400000</cx:pt>
          <cx:pt idx="5789">160000</cx:pt>
          <cx:pt idx="5790">140000</cx:pt>
          <cx:pt idx="5791">530000</cx:pt>
          <cx:pt idx="5792">600000</cx:pt>
          <cx:pt idx="5793">530000</cx:pt>
          <cx:pt idx="5794">600000</cx:pt>
          <cx:pt idx="5795">220000</cx:pt>
          <cx:pt idx="5796">150000</cx:pt>
          <cx:pt idx="5797">95000</cx:pt>
          <cx:pt idx="5798">400000</cx:pt>
          <cx:pt idx="5799">690000</cx:pt>
          <cx:pt idx="5800">260000</cx:pt>
          <cx:pt idx="5801">300000</cx:pt>
          <cx:pt idx="5802">240000</cx:pt>
          <cx:pt idx="5803">80000</cx:pt>
          <cx:pt idx="5804">400000</cx:pt>
          <cx:pt idx="5805">400000</cx:pt>
          <cx:pt idx="5806">120000</cx:pt>
          <cx:pt idx="5807">250000</cx:pt>
          <cx:pt idx="5808">445000</cx:pt>
          <cx:pt idx="5809">1540794</cx:pt>
          <cx:pt idx="5810">150000</cx:pt>
          <cx:pt idx="5811">70000</cx:pt>
          <cx:pt idx="5812">1540794</cx:pt>
          <cx:pt idx="5813">800000</cx:pt>
          <cx:pt idx="5814">66000</cx:pt>
          <cx:pt idx="5815">130000</cx:pt>
          <cx:pt idx="5816">80000</cx:pt>
          <cx:pt idx="5817">49000</cx:pt>
          <cx:pt idx="5818">350000</cx:pt>
          <cx:pt idx="5819">85000</cx:pt>
          <cx:pt idx="5820">105000</cx:pt>
          <cx:pt idx="5821">150000</cx:pt>
          <cx:pt idx="5822">120000</cx:pt>
          <cx:pt idx="5823">140000</cx:pt>
          <cx:pt idx="5824">240000</cx:pt>
          <cx:pt idx="5825">265000</cx:pt>
          <cx:pt idx="5826">425000</cx:pt>
          <cx:pt idx="5827">450000</cx:pt>
          <cx:pt idx="5828">500000</cx:pt>
          <cx:pt idx="5829">40000</cx:pt>
          <cx:pt idx="5830">330000</cx:pt>
          <cx:pt idx="5831">40000</cx:pt>
          <cx:pt idx="5832">120000</cx:pt>
          <cx:pt idx="5833">75000</cx:pt>
          <cx:pt idx="5834">130000</cx:pt>
          <cx:pt idx="5835">130000</cx:pt>
          <cx:pt idx="5836">450000</cx:pt>
          <cx:pt idx="5837">500000</cx:pt>
          <cx:pt idx="5838">130000</cx:pt>
          <cx:pt idx="5839">175000</cx:pt>
          <cx:pt idx="5840">60000</cx:pt>
          <cx:pt idx="5841">375000</cx:pt>
          <cx:pt idx="5842">300000</cx:pt>
          <cx:pt idx="5843">450000</cx:pt>
          <cx:pt idx="5844">450000</cx:pt>
          <cx:pt idx="5845">665000</cx:pt>
          <cx:pt idx="5846">340000</cx:pt>
          <cx:pt idx="5847">240000</cx:pt>
          <cx:pt idx="5848">700000</cx:pt>
          <cx:pt idx="5849">700000</cx:pt>
          <cx:pt idx="5850">200000</cx:pt>
          <cx:pt idx="5851">169000</cx:pt>
          <cx:pt idx="5852">230000</cx:pt>
          <cx:pt idx="5853">85000</cx:pt>
          <cx:pt idx="5854">215000</cx:pt>
          <cx:pt idx="5855">1540794</cx:pt>
          <cx:pt idx="5856">1540794</cx:pt>
          <cx:pt idx="5857">525000</cx:pt>
          <cx:pt idx="5858">450000</cx:pt>
          <cx:pt idx="5859">200000</cx:pt>
          <cx:pt idx="5860">1540794</cx:pt>
          <cx:pt idx="5861">375000</cx:pt>
          <cx:pt idx="5862">120000</cx:pt>
          <cx:pt idx="5863">135000</cx:pt>
          <cx:pt idx="5864">550000</cx:pt>
          <cx:pt idx="5865">250000</cx:pt>
          <cx:pt idx="5866">63000</cx:pt>
          <cx:pt idx="5867">40000</cx:pt>
          <cx:pt idx="5868">600000</cx:pt>
          <cx:pt idx="5869">675000</cx:pt>
          <cx:pt idx="5870">70000</cx:pt>
          <cx:pt idx="5871">354900</cx:pt>
          <cx:pt idx="5872">250000</cx:pt>
          <cx:pt idx="5873">150000</cx:pt>
          <cx:pt idx="5874">300000</cx:pt>
          <cx:pt idx="5875">147000</cx:pt>
          <cx:pt idx="5876">155000</cx:pt>
          <cx:pt idx="5877">500000</cx:pt>
          <cx:pt idx="5878">400000</cx:pt>
          <cx:pt idx="5879">565000</cx:pt>
          <cx:pt idx="5880">315000</cx:pt>
          <cx:pt idx="5881">90000</cx:pt>
          <cx:pt idx="5882">430000</cx:pt>
          <cx:pt idx="5883">800000</cx:pt>
          <cx:pt idx="5884">600000</cx:pt>
          <cx:pt idx="5885">170000</cx:pt>
          <cx:pt idx="5886">60000</cx:pt>
          <cx:pt idx="5887">380000</cx:pt>
          <cx:pt idx="5888">40000</cx:pt>
          <cx:pt idx="5889">425000</cx:pt>
          <cx:pt idx="5890">60000</cx:pt>
          <cx:pt idx="5891">194900</cx:pt>
          <cx:pt idx="5892">125000</cx:pt>
          <cx:pt idx="5893">260000</cx:pt>
          <cx:pt idx="5894">245000</cx:pt>
          <cx:pt idx="5895">1540794</cx:pt>
          <cx:pt idx="5896">150000</cx:pt>
          <cx:pt idx="5897">170000</cx:pt>
          <cx:pt idx="5898">150000</cx:pt>
          <cx:pt idx="5899">540000</cx:pt>
          <cx:pt idx="5900">1540794</cx:pt>
          <cx:pt idx="5901">300000</cx:pt>
          <cx:pt idx="5902">150000</cx:pt>
          <cx:pt idx="5903">135000</cx:pt>
          <cx:pt idx="5904">200000</cx:pt>
          <cx:pt idx="5905">325000</cx:pt>
          <cx:pt idx="5906">150000</cx:pt>
          <cx:pt idx="5907">200000</cx:pt>
          <cx:pt idx="5908">173000</cx:pt>
          <cx:pt idx="5909">610000</cx:pt>
          <cx:pt idx="5910">400000</cx:pt>
          <cx:pt idx="5911">450000</cx:pt>
          <cx:pt idx="5912">495000</cx:pt>
          <cx:pt idx="5913">75000</cx:pt>
          <cx:pt idx="5914">149000</cx:pt>
          <cx:pt idx="5915">200000</cx:pt>
          <cx:pt idx="5916">39000</cx:pt>
          <cx:pt idx="5917">199000</cx:pt>
          <cx:pt idx="5918">185000</cx:pt>
          <cx:pt idx="5919">220000</cx:pt>
          <cx:pt idx="5920">400000</cx:pt>
          <cx:pt idx="5921">1540794</cx:pt>
          <cx:pt idx="5922">400000</cx:pt>
          <cx:pt idx="5923">380000</cx:pt>
          <cx:pt idx="5924">650000</cx:pt>
          <cx:pt idx="5925">320000</cx:pt>
          <cx:pt idx="5926">63000</cx:pt>
          <cx:pt idx="5927">410000</cx:pt>
          <cx:pt idx="5928">200000</cx:pt>
          <cx:pt idx="5929">127000</cx:pt>
          <cx:pt idx="5930">115000</cx:pt>
          <cx:pt idx="5931">600000</cx:pt>
          <cx:pt idx="5932">435000</cx:pt>
          <cx:pt idx="5933">135000</cx:pt>
          <cx:pt idx="5934">112000</cx:pt>
          <cx:pt idx="5935">590000</cx:pt>
          <cx:pt idx="5936">175000</cx:pt>
          <cx:pt idx="5937">180000</cx:pt>
          <cx:pt idx="5938">128000</cx:pt>
          <cx:pt idx="5939">190000</cx:pt>
          <cx:pt idx="5940">150000</cx:pt>
          <cx:pt idx="5941">800000</cx:pt>
          <cx:pt idx="5942">220000</cx:pt>
          <cx:pt idx="5943">220000</cx:pt>
          <cx:pt idx="5944">130000</cx:pt>
          <cx:pt idx="5945">400000</cx:pt>
          <cx:pt idx="5946">32000</cx:pt>
          <cx:pt idx="5947">60000</cx:pt>
          <cx:pt idx="5948">100000</cx:pt>
          <cx:pt idx="5949">50000</cx:pt>
          <cx:pt idx="5950">1540794</cx:pt>
          <cx:pt idx="5951">500000</cx:pt>
          <cx:pt idx="5952">120000</cx:pt>
          <cx:pt idx="5953">38000</cx:pt>
          <cx:pt idx="5954">95000</cx:pt>
          <cx:pt idx="5955">107000</cx:pt>
          <cx:pt idx="5956">300000</cx:pt>
          <cx:pt idx="5957">280000</cx:pt>
          <cx:pt idx="5958">465000</cx:pt>
          <cx:pt idx="5959">262000</cx:pt>
          <cx:pt idx="5960">300000</cx:pt>
          <cx:pt idx="5961">140000</cx:pt>
          <cx:pt idx="5962">55000</cx:pt>
          <cx:pt idx="5963">133000</cx:pt>
          <cx:pt idx="5964">350000</cx:pt>
          <cx:pt idx="5965">65000</cx:pt>
          <cx:pt idx="5966">200000</cx:pt>
          <cx:pt idx="5967">120000</cx:pt>
          <cx:pt idx="5968">200000</cx:pt>
          <cx:pt idx="5969">400000</cx:pt>
          <cx:pt idx="5970">17500</cx:pt>
          <cx:pt idx="5971">125000</cx:pt>
          <cx:pt idx="5972">215000</cx:pt>
          <cx:pt idx="5973">135000</cx:pt>
          <cx:pt idx="5974">130000</cx:pt>
          <cx:pt idx="5975">70000</cx:pt>
          <cx:pt idx="5976">300000</cx:pt>
          <cx:pt idx="5977">80000</cx:pt>
          <cx:pt idx="5978">500000</cx:pt>
          <cx:pt idx="5979">800000</cx:pt>
          <cx:pt idx="5980">800000</cx:pt>
          <cx:pt idx="5981">90000</cx:pt>
          <cx:pt idx="5982">120000</cx:pt>
          <cx:pt idx="5983">400000</cx:pt>
          <cx:pt idx="5984">45000</cx:pt>
          <cx:pt idx="5985">525000</cx:pt>
          <cx:pt idx="5986">650000</cx:pt>
          <cx:pt idx="5987">525000</cx:pt>
          <cx:pt idx="5988">200000</cx:pt>
          <cx:pt idx="5989">380000</cx:pt>
          <cx:pt idx="5990">120000</cx:pt>
          <cx:pt idx="5991">199000</cx:pt>
          <cx:pt idx="5992">128000</cx:pt>
          <cx:pt idx="5993">83000</cx:pt>
          <cx:pt idx="5994">90000</cx:pt>
          <cx:pt idx="5995">500000</cx:pt>
          <cx:pt idx="5996">150000</cx:pt>
          <cx:pt idx="5997">100000</cx:pt>
          <cx:pt idx="5998">160000</cx:pt>
          <cx:pt idx="5999">130000</cx:pt>
          <cx:pt idx="6000">185000</cx:pt>
          <cx:pt idx="6001">350000</cx:pt>
          <cx:pt idx="6002">108000</cx:pt>
          <cx:pt idx="6003">500000</cx:pt>
          <cx:pt idx="6004">85000</cx:pt>
          <cx:pt idx="6005">375000</cx:pt>
          <cx:pt idx="6006">450000</cx:pt>
          <cx:pt idx="6007">550000</cx:pt>
          <cx:pt idx="6008">270000</cx:pt>
          <cx:pt idx="6009">155000</cx:pt>
          <cx:pt idx="6010">93000</cx:pt>
          <cx:pt idx="6011">279000</cx:pt>
          <cx:pt idx="6012">280000</cx:pt>
          <cx:pt idx="6013">60000</cx:pt>
          <cx:pt idx="6014">500000</cx:pt>
          <cx:pt idx="6015">1540794</cx:pt>
          <cx:pt idx="6016">820000</cx:pt>
          <cx:pt idx="6017">300000</cx:pt>
          <cx:pt idx="6018">280000</cx:pt>
          <cx:pt idx="6019">240000</cx:pt>
          <cx:pt idx="6020">105000</cx:pt>
          <cx:pt idx="6021">150000</cx:pt>
          <cx:pt idx="6022">207000</cx:pt>
          <cx:pt idx="6023">120000</cx:pt>
          <cx:pt idx="6024">350000</cx:pt>
          <cx:pt idx="6025">280000</cx:pt>
          <cx:pt idx="6026">280000</cx:pt>
          <cx:pt idx="6027">450000</cx:pt>
          <cx:pt idx="6028">90000</cx:pt>
          <cx:pt idx="6029">205000</cx:pt>
          <cx:pt idx="6030">52000</cx:pt>
          <cx:pt idx="6031">60000</cx:pt>
          <cx:pt idx="6032">250000</cx:pt>
          <cx:pt idx="6033">73000</cx:pt>
          <cx:pt idx="6034">300000</cx:pt>
          <cx:pt idx="6035">1540794</cx:pt>
          <cx:pt idx="6036">400000</cx:pt>
          <cx:pt idx="6037">500000</cx:pt>
          <cx:pt idx="6038">1540794</cx:pt>
          <cx:pt idx="6039">100000</cx:pt>
          <cx:pt idx="6040">90000</cx:pt>
          <cx:pt idx="6041">99200</cx:pt>
          <cx:pt idx="6042">110000</cx:pt>
          <cx:pt idx="6043">250000</cx:pt>
          <cx:pt idx="6044">750000</cx:pt>
          <cx:pt idx="6045">180000</cx:pt>
          <cx:pt idx="6046">230000</cx:pt>
          <cx:pt idx="6047">170000</cx:pt>
          <cx:pt idx="6048">250000</cx:pt>
          <cx:pt idx="6049">45000</cx:pt>
          <cx:pt idx="6050">100000</cx:pt>
          <cx:pt idx="6051">230000</cx:pt>
          <cx:pt idx="6052">52000</cx:pt>
          <cx:pt idx="6053">225000</cx:pt>
          <cx:pt idx="6054">250000</cx:pt>
          <cx:pt idx="6055">300000</cx:pt>
          <cx:pt idx="6056">120000</cx:pt>
          <cx:pt idx="6057">350000</cx:pt>
          <cx:pt idx="6058">550000</cx:pt>
          <cx:pt idx="6059">400000</cx:pt>
          <cx:pt idx="6060">55000</cx:pt>
          <cx:pt idx="6061">55000</cx:pt>
          <cx:pt idx="6062">165000</cx:pt>
          <cx:pt idx="6063">60000</cx:pt>
          <cx:pt idx="6064">164450</cx:pt>
          <cx:pt idx="6065">200000</cx:pt>
          <cx:pt idx="6066">750000</cx:pt>
          <cx:pt idx="6067">1540794</cx:pt>
          <cx:pt idx="6068">175000</cx:pt>
          <cx:pt idx="6069">300000</cx:pt>
          <cx:pt idx="6070">375000</cx:pt>
          <cx:pt idx="6071">520000</cx:pt>
          <cx:pt idx="6072">300000</cx:pt>
          <cx:pt idx="6073">400000</cx:pt>
          <cx:pt idx="6074">70000</cx:pt>
          <cx:pt idx="6075">200000</cx:pt>
          <cx:pt idx="6076">155000</cx:pt>
          <cx:pt idx="6077">229000</cx:pt>
          <cx:pt idx="6078">93000</cx:pt>
          <cx:pt idx="6079">60000</cx:pt>
          <cx:pt idx="6080">450000</cx:pt>
          <cx:pt idx="6081">1540794</cx:pt>
          <cx:pt idx="6082">450000</cx:pt>
          <cx:pt idx="6083">149000</cx:pt>
          <cx:pt idx="6084">180000</cx:pt>
          <cx:pt idx="6085">150000</cx:pt>
          <cx:pt idx="6086">45000</cx:pt>
          <cx:pt idx="6087">149000</cx:pt>
          <cx:pt idx="6088">165000</cx:pt>
          <cx:pt idx="6089">600000</cx:pt>
          <cx:pt idx="6090">450000</cx:pt>
          <cx:pt idx="6091">295000</cx:pt>
          <cx:pt idx="6092">580000</cx:pt>
          <cx:pt idx="6093">500000</cx:pt>
          <cx:pt idx="6094">700000</cx:pt>
          <cx:pt idx="6095">52000</cx:pt>
          <cx:pt idx="6096">750000</cx:pt>
          <cx:pt idx="6097">65000</cx:pt>
          <cx:pt idx="6098">650000</cx:pt>
          <cx:pt idx="6099">275000</cx:pt>
          <cx:pt idx="6100">275000</cx:pt>
          <cx:pt idx="6101">55000</cx:pt>
          <cx:pt idx="6102">490000</cx:pt>
          <cx:pt idx="6103">150000</cx:pt>
          <cx:pt idx="6104">200000</cx:pt>
          <cx:pt idx="6105">210000</cx:pt>
          <cx:pt idx="6106">70000</cx:pt>
          <cx:pt idx="6107">190000</cx:pt>
          <cx:pt idx="6108">199900</cx:pt>
          <cx:pt idx="6109">200000</cx:pt>
          <cx:pt idx="6110">50000</cx:pt>
          <cx:pt idx="6111">240000</cx:pt>
          <cx:pt idx="6112">100000</cx:pt>
          <cx:pt idx="6113">110000</cx:pt>
          <cx:pt idx="6114">230000</cx:pt>
          <cx:pt idx="6115">150000</cx:pt>
          <cx:pt idx="6116">400000</cx:pt>
          <cx:pt idx="6117">75000</cx:pt>
          <cx:pt idx="6118">250000</cx:pt>
          <cx:pt idx="6119">70000</cx:pt>
          <cx:pt idx="6120">100000</cx:pt>
          <cx:pt idx="6121">54000</cx:pt>
          <cx:pt idx="6122">150000</cx:pt>
          <cx:pt idx="6123">180000</cx:pt>
          <cx:pt idx="6124">80000</cx:pt>
          <cx:pt idx="6125">650000</cx:pt>
          <cx:pt idx="6126">600000</cx:pt>
          <cx:pt idx="6127">270000</cx:pt>
          <cx:pt idx="6128">155000</cx:pt>
          <cx:pt idx="6129">110000</cx:pt>
          <cx:pt idx="6130">275000</cx:pt>
          <cx:pt idx="6131">35000</cx:pt>
          <cx:pt idx="6132">175000</cx:pt>
          <cx:pt idx="6133">40000</cx:pt>
          <cx:pt idx="6134">75000</cx:pt>
          <cx:pt idx="6135">380000</cx:pt>
          <cx:pt idx="6136">350000</cx:pt>
          <cx:pt idx="6137">195000</cx:pt>
          <cx:pt idx="6138">1540794</cx:pt>
          <cx:pt idx="6139">99000</cx:pt>
          <cx:pt idx="6140">308000</cx:pt>
          <cx:pt idx="6141">260000</cx:pt>
          <cx:pt idx="6142">70000</cx:pt>
          <cx:pt idx="6143">85000</cx:pt>
          <cx:pt idx="6144">175000</cx:pt>
          <cx:pt idx="6145">146000</cx:pt>
          <cx:pt idx="6146">300000</cx:pt>
          <cx:pt idx="6147">150000</cx:pt>
          <cx:pt idx="6148">160000</cx:pt>
          <cx:pt idx="6149">260000</cx:pt>
          <cx:pt idx="6150">190000</cx:pt>
          <cx:pt idx="6151">54000</cx:pt>
          <cx:pt idx="6152">85000</cx:pt>
          <cx:pt idx="6153">100000</cx:pt>
          <cx:pt idx="6154">600000</cx:pt>
          <cx:pt idx="6155">150000</cx:pt>
          <cx:pt idx="6156">260000</cx:pt>
          <cx:pt idx="6157">40000</cx:pt>
          <cx:pt idx="6158">120000</cx:pt>
          <cx:pt idx="6159">400000</cx:pt>
          <cx:pt idx="6160">500000</cx:pt>
          <cx:pt idx="6161">425000</cx:pt>
          <cx:pt idx="6162">450000</cx:pt>
          <cx:pt idx="6163">130000</cx:pt>
          <cx:pt idx="6164">300000</cx:pt>
          <cx:pt idx="6165">70000</cx:pt>
          <cx:pt idx="6166">84000</cx:pt>
          <cx:pt idx="6167">440000</cx:pt>
          <cx:pt idx="6168">320000</cx:pt>
          <cx:pt idx="6169">92000</cx:pt>
          <cx:pt idx="6170">285000</cx:pt>
          <cx:pt idx="6171">225000</cx:pt>
          <cx:pt idx="6172">270000</cx:pt>
          <cx:pt idx="6173">450000</cx:pt>
          <cx:pt idx="6174">70000</cx:pt>
          <cx:pt idx="6175">168000</cx:pt>
          <cx:pt idx="6176">65000</cx:pt>
          <cx:pt idx="6177">165000</cx:pt>
          <cx:pt idx="6178">380000</cx:pt>
          <cx:pt idx="6179">210000</cx:pt>
          <cx:pt idx="6180">700000</cx:pt>
          <cx:pt idx="6181">105000</cx:pt>
          <cx:pt idx="6182">350000</cx:pt>
          <cx:pt idx="6183">333333</cx:pt>
          <cx:pt idx="6184">275000</cx:pt>
          <cx:pt idx="6185">180000</cx:pt>
          <cx:pt idx="6186">70000</cx:pt>
          <cx:pt idx="6187">40000</cx:pt>
          <cx:pt idx="6188">94000</cx:pt>
          <cx:pt idx="6189">95000</cx:pt>
          <cx:pt idx="6190">500000</cx:pt>
          <cx:pt idx="6191">95000</cx:pt>
          <cx:pt idx="6192">60000</cx:pt>
          <cx:pt idx="6193">50000</cx:pt>
          <cx:pt idx="6194">180000</cx:pt>
          <cx:pt idx="6195">325000</cx:pt>
          <cx:pt idx="6196">65000</cx:pt>
          <cx:pt idx="6197">155000</cx:pt>
          <cx:pt idx="6198">750000</cx:pt>
          <cx:pt idx="6199">152000</cx:pt>
          <cx:pt idx="6200">530000</cx:pt>
          <cx:pt idx="6201">49000</cx:pt>
          <cx:pt idx="6202">600000</cx:pt>
          <cx:pt idx="6203">125000</cx:pt>
          <cx:pt idx="6204">78000</cx:pt>
          <cx:pt idx="6205">150000</cx:pt>
          <cx:pt idx="6206">130000</cx:pt>
          <cx:pt idx="6207">170000</cx:pt>
          <cx:pt idx="6208">65000</cx:pt>
          <cx:pt idx="6209">190000</cx:pt>
          <cx:pt idx="6210">150000</cx:pt>
          <cx:pt idx="6211">250000</cx:pt>
          <cx:pt idx="6212">200000</cx:pt>
          <cx:pt idx="6213">240000</cx:pt>
          <cx:pt idx="6214">235000</cx:pt>
          <cx:pt idx="6215">49000</cx:pt>
          <cx:pt idx="6216">75000</cx:pt>
          <cx:pt idx="6217">150000</cx:pt>
          <cx:pt idx="6218">150000</cx:pt>
          <cx:pt idx="6219">300000</cx:pt>
          <cx:pt idx="6220">760000</cx:pt>
          <cx:pt idx="6221">585000</cx:pt>
          <cx:pt idx="6222">160000</cx:pt>
          <cx:pt idx="6223">220000</cx:pt>
          <cx:pt idx="6224">170000</cx:pt>
          <cx:pt idx="6225">240000</cx:pt>
          <cx:pt idx="6226">450000</cx:pt>
          <cx:pt idx="6227">500000</cx:pt>
          <cx:pt idx="6228">600000</cx:pt>
          <cx:pt idx="6229">700000</cx:pt>
          <cx:pt idx="6230">650000</cx:pt>
          <cx:pt idx="6231">370000</cx:pt>
          <cx:pt idx="6232">400000</cx:pt>
          <cx:pt idx="6233">525000</cx:pt>
          <cx:pt idx="6234">285000</cx:pt>
          <cx:pt idx="6235">170000</cx:pt>
          <cx:pt idx="6236">200000</cx:pt>
          <cx:pt idx="6237">126000</cx:pt>
          <cx:pt idx="6238">140000</cx:pt>
          <cx:pt idx="6239">120000</cx:pt>
          <cx:pt idx="6240">150000</cx:pt>
          <cx:pt idx="6241">575000</cx:pt>
          <cx:pt idx="6242">650000</cx:pt>
          <cx:pt idx="6243">95000</cx:pt>
          <cx:pt idx="6244">400000</cx:pt>
          <cx:pt idx="6245">420000</cx:pt>
          <cx:pt idx="6246">1540794</cx:pt>
          <cx:pt idx="6247">1540794</cx:pt>
          <cx:pt idx="6248">179000</cx:pt>
          <cx:pt idx="6249">200000</cx:pt>
          <cx:pt idx="6250">80000</cx:pt>
          <cx:pt idx="6251">60000</cx:pt>
          <cx:pt idx="6252">800000</cx:pt>
          <cx:pt idx="6253">95000</cx:pt>
          <cx:pt idx="6254">500000</cx:pt>
          <cx:pt idx="6255">180000</cx:pt>
          <cx:pt idx="6256">495000</cx:pt>
          <cx:pt idx="6257">190000</cx:pt>
          <cx:pt idx="6258">110000</cx:pt>
          <cx:pt idx="6259">120000</cx:pt>
          <cx:pt idx="6260">150000</cx:pt>
          <cx:pt idx="6261">250000</cx:pt>
          <cx:pt idx="6262">210000</cx:pt>
          <cx:pt idx="6263">450000</cx:pt>
          <cx:pt idx="6264">300000</cx:pt>
          <cx:pt idx="6265">400000</cx:pt>
          <cx:pt idx="6266">400000</cx:pt>
          <cx:pt idx="6267">90000</cx:pt>
          <cx:pt idx="6268">600000</cx:pt>
          <cx:pt idx="6269">70000</cx:pt>
          <cx:pt idx="6270">80000</cx:pt>
          <cx:pt idx="6271">425000</cx:pt>
          <cx:pt idx="6272">249000</cx:pt>
          <cx:pt idx="6273">600000</cx:pt>
          <cx:pt idx="6274">300000</cx:pt>
          <cx:pt idx="6275">90000</cx:pt>
          <cx:pt idx="6276">25000</cx:pt>
          <cx:pt idx="6277">80000</cx:pt>
          <cx:pt idx="6278">465000</cx:pt>
          <cx:pt idx="6279">800000</cx:pt>
          <cx:pt idx="6280">160000</cx:pt>
          <cx:pt idx="6281">125000</cx:pt>
          <cx:pt idx="6282">98000</cx:pt>
          <cx:pt idx="6283">135000</cx:pt>
          <cx:pt idx="6284">150000</cx:pt>
          <cx:pt idx="6285">30000</cx:pt>
          <cx:pt idx="6286">68000</cx:pt>
          <cx:pt idx="6287">150000</cx:pt>
          <cx:pt idx="6288">50000</cx:pt>
          <cx:pt idx="6289">10000</cx:pt>
          <cx:pt idx="6290">225000</cx:pt>
          <cx:pt idx="6291">80000</cx:pt>
          <cx:pt idx="6292">150000</cx:pt>
          <cx:pt idx="6293">150000</cx:pt>
          <cx:pt idx="6294">250000</cx:pt>
          <cx:pt idx="6295">500000</cx:pt>
          <cx:pt idx="6296">350000</cx:pt>
          <cx:pt idx="6297">50000</cx:pt>
          <cx:pt idx="6298">225000</cx:pt>
          <cx:pt idx="6299">450000</cx:pt>
          <cx:pt idx="6300">320000</cx:pt>
          <cx:pt idx="6301">110000</cx:pt>
          <cx:pt idx="6302">100000</cx:pt>
          <cx:pt idx="6303">145000</cx:pt>
          <cx:pt idx="6304">65000</cx:pt>
          <cx:pt idx="6305">65000</cx:pt>
          <cx:pt idx="6306">60000</cx:pt>
          <cx:pt idx="6307">85000</cx:pt>
          <cx:pt idx="6308">75000</cx:pt>
          <cx:pt idx="6309">90000</cx:pt>
          <cx:pt idx="6310">500000</cx:pt>
          <cx:pt idx="6311">350000</cx:pt>
          <cx:pt idx="6312">450000</cx:pt>
          <cx:pt idx="6313">90000</cx:pt>
          <cx:pt idx="6314">95000</cx:pt>
          <cx:pt idx="6315">120000</cx:pt>
          <cx:pt idx="6316">170000</cx:pt>
          <cx:pt idx="6317">190000</cx:pt>
          <cx:pt idx="6318">80000</cx:pt>
          <cx:pt idx="6319">185000</cx:pt>
          <cx:pt idx="6320">110000</cx:pt>
          <cx:pt idx="6321">500000</cx:pt>
          <cx:pt idx="6322">500000</cx:pt>
          <cx:pt idx="6323">150000</cx:pt>
          <cx:pt idx="6324">245000</cx:pt>
          <cx:pt idx="6325">150000</cx:pt>
          <cx:pt idx="6326">85000</cx:pt>
          <cx:pt idx="6327">190000</cx:pt>
          <cx:pt idx="6328">147000</cx:pt>
          <cx:pt idx="6329">80000</cx:pt>
          <cx:pt idx="6330">450000</cx:pt>
          <cx:pt idx="6331">455000</cx:pt>
          <cx:pt idx="6332">100000</cx:pt>
          <cx:pt idx="6333">90000</cx:pt>
          <cx:pt idx="6334">300000</cx:pt>
          <cx:pt idx="6335">1540794</cx:pt>
          <cx:pt idx="6336">35000</cx:pt>
          <cx:pt idx="6337">120000</cx:pt>
          <cx:pt idx="6338">125000</cx:pt>
          <cx:pt idx="6339">110000</cx:pt>
          <cx:pt idx="6340">80000</cx:pt>
          <cx:pt idx="6341">100000</cx:pt>
          <cx:pt idx="6342">150000</cx:pt>
          <cx:pt idx="6343">100000</cx:pt>
          <cx:pt idx="6344">320000</cx:pt>
          <cx:pt idx="6345">320000</cx:pt>
          <cx:pt idx="6346">130000</cx:pt>
          <cx:pt idx="6347">85000</cx:pt>
          <cx:pt idx="6348">140000</cx:pt>
          <cx:pt idx="6349">173000</cx:pt>
          <cx:pt idx="6350">150000</cx:pt>
          <cx:pt idx="6351">220000</cx:pt>
          <cx:pt idx="6352">85000</cx:pt>
          <cx:pt idx="6353">77000</cx:pt>
          <cx:pt idx="6354">180000</cx:pt>
          <cx:pt idx="6355">85000</cx:pt>
          <cx:pt idx="6356">1540794</cx:pt>
          <cx:pt idx="6357">475000</cx:pt>
          <cx:pt idx="6358">100000</cx:pt>
          <cx:pt idx="6359">119000</cx:pt>
          <cx:pt idx="6360">1540794</cx:pt>
          <cx:pt idx="6361">500000</cx:pt>
          <cx:pt idx="6362">175000</cx:pt>
          <cx:pt idx="6363">100000</cx:pt>
          <cx:pt idx="6364">120000</cx:pt>
          <cx:pt idx="6365">350000</cx:pt>
          <cx:pt idx="6366">500000</cx:pt>
          <cx:pt idx="6367">420000</cx:pt>
          <cx:pt idx="6368">425000</cx:pt>
          <cx:pt idx="6369">425000</cx:pt>
          <cx:pt idx="6370">1540794</cx:pt>
          <cx:pt idx="6371">35000</cx:pt>
          <cx:pt idx="6372">250000</cx:pt>
          <cx:pt idx="6373">135000</cx:pt>
          <cx:pt idx="6374">800000</cx:pt>
          <cx:pt idx="6375">72900</cx:pt>
          <cx:pt idx="6376">55000</cx:pt>
          <cx:pt idx="6377">300000</cx:pt>
          <cx:pt idx="6378">400000</cx:pt>
          <cx:pt idx="6379">400000</cx:pt>
          <cx:pt idx="6380">160000</cx:pt>
          <cx:pt idx="6381">200000</cx:pt>
          <cx:pt idx="6382">80000</cx:pt>
          <cx:pt idx="6383">85000</cx:pt>
          <cx:pt idx="6384">80000</cx:pt>
          <cx:pt idx="6385">120000</cx:pt>
          <cx:pt idx="6386">325000</cx:pt>
          <cx:pt idx="6387">95000</cx:pt>
          <cx:pt idx="6388">40000</cx:pt>
          <cx:pt idx="6389">500000</cx:pt>
          <cx:pt idx="6390">375000</cx:pt>
          <cx:pt idx="6391">260000</cx:pt>
          <cx:pt idx="6392">750000</cx:pt>
          <cx:pt idx="6393">150000</cx:pt>
          <cx:pt idx="6394">150000</cx:pt>
          <cx:pt idx="6395">155000</cx:pt>
          <cx:pt idx="6396">200000</cx:pt>
          <cx:pt idx="6397">200000</cx:pt>
          <cx:pt idx="6398">89000</cx:pt>
          <cx:pt idx="6399">230000</cx:pt>
          <cx:pt idx="6400">275000</cx:pt>
          <cx:pt idx="6401">140000</cx:pt>
          <cx:pt idx="6402">65000</cx:pt>
          <cx:pt idx="6403">189000</cx:pt>
          <cx:pt idx="6404">400000</cx:pt>
          <cx:pt idx="6405">150000</cx:pt>
          <cx:pt idx="6406">80000</cx:pt>
          <cx:pt idx="6407">55000</cx:pt>
          <cx:pt idx="6408">100000</cx:pt>
          <cx:pt idx="6409">140000</cx:pt>
          <cx:pt idx="6410">100000</cx:pt>
          <cx:pt idx="6411">420000</cx:pt>
          <cx:pt idx="6412">150000</cx:pt>
          <cx:pt idx="6413">94000</cx:pt>
          <cx:pt idx="6414">700000</cx:pt>
          <cx:pt idx="6415">180000</cx:pt>
          <cx:pt idx="6416">70000</cx:pt>
          <cx:pt idx="6417">56601</cx:pt>
          <cx:pt idx="6418">200000</cx:pt>
          <cx:pt idx="6419">90000</cx:pt>
          <cx:pt idx="6420">110000</cx:pt>
          <cx:pt idx="6421">125000</cx:pt>
          <cx:pt idx="6422">700000</cx:pt>
          <cx:pt idx="6423">120000</cx:pt>
          <cx:pt idx="6424">124000</cx:pt>
          <cx:pt idx="6425">130000</cx:pt>
          <cx:pt idx="6426">50000</cx:pt>
          <cx:pt idx="6427">95000</cx:pt>
          <cx:pt idx="6428">190000</cx:pt>
          <cx:pt idx="6429">94000</cx:pt>
          <cx:pt idx="6430">100000</cx:pt>
          <cx:pt idx="6431">165000</cx:pt>
          <cx:pt idx="6432">160000</cx:pt>
          <cx:pt idx="6433">95000</cx:pt>
          <cx:pt idx="6434">370000</cx:pt>
          <cx:pt idx="6435">400000</cx:pt>
          <cx:pt idx="6436">70000</cx:pt>
          <cx:pt idx="6437">420000</cx:pt>
          <cx:pt idx="6438">425000</cx:pt>
          <cx:pt idx="6439">400000</cx:pt>
          <cx:pt idx="6440">101000</cx:pt>
          <cx:pt idx="6441">32400</cx:pt>
          <cx:pt idx="6442">200000</cx:pt>
          <cx:pt idx="6443">250000</cx:pt>
          <cx:pt idx="6444">140000</cx:pt>
          <cx:pt idx="6445">220000</cx:pt>
          <cx:pt idx="6446">65700</cx:pt>
          <cx:pt idx="6447">85000</cx:pt>
          <cx:pt idx="6448">117000</cx:pt>
          <cx:pt idx="6449">189000</cx:pt>
          <cx:pt idx="6450">80000</cx:pt>
          <cx:pt idx="6451">60000</cx:pt>
          <cx:pt idx="6452">200000</cx:pt>
          <cx:pt idx="6453">250000</cx:pt>
          <cx:pt idx="6454">190000</cx:pt>
          <cx:pt idx="6455">1540794</cx:pt>
          <cx:pt idx="6456">145000</cx:pt>
          <cx:pt idx="6457">87300</cx:pt>
          <cx:pt idx="6458">70000</cx:pt>
          <cx:pt idx="6459">100000</cx:pt>
          <cx:pt idx="6460">169900</cx:pt>
          <cx:pt idx="6461">200000</cx:pt>
          <cx:pt idx="6462">80000</cx:pt>
          <cx:pt idx="6463">150000</cx:pt>
          <cx:pt idx="6464">53500</cx:pt>
          <cx:pt idx="6465">70000</cx:pt>
          <cx:pt idx="6466">155000</cx:pt>
          <cx:pt idx="6467">100000</cx:pt>
          <cx:pt idx="6468">190000</cx:pt>
          <cx:pt idx="6469">62000</cx:pt>
          <cx:pt idx="6470">40000</cx:pt>
          <cx:pt idx="6471">55000</cx:pt>
          <cx:pt idx="6472">150000</cx:pt>
          <cx:pt idx="6473">229000</cx:pt>
          <cx:pt idx="6474">200000</cx:pt>
          <cx:pt idx="6475">80000</cx:pt>
          <cx:pt idx="6476">210000</cx:pt>
          <cx:pt idx="6477">650000</cx:pt>
          <cx:pt idx="6478">200000</cx:pt>
          <cx:pt idx="6479">200000</cx:pt>
          <cx:pt idx="6480">140000</cx:pt>
          <cx:pt idx="6481">250000</cx:pt>
          <cx:pt idx="6482">300000</cx:pt>
          <cx:pt idx="6483">120000</cx:pt>
          <cx:pt idx="6484">129000</cx:pt>
          <cx:pt idx="6485">156000</cx:pt>
          <cx:pt idx="6486">65000</cx:pt>
          <cx:pt idx="6487">150000</cx:pt>
          <cx:pt idx="6488">90000</cx:pt>
          <cx:pt idx="6489">106450</cx:pt>
          <cx:pt idx="6490">300000</cx:pt>
          <cx:pt idx="6491">260000</cx:pt>
          <cx:pt idx="6492">103000</cx:pt>
          <cx:pt idx="6493">1540794</cx:pt>
          <cx:pt idx="6494">130000</cx:pt>
          <cx:pt idx="6495">250000</cx:pt>
          <cx:pt idx="6496">175000</cx:pt>
          <cx:pt idx="6497">40000</cx:pt>
          <cx:pt idx="6498">125000</cx:pt>
          <cx:pt idx="6499">380000</cx:pt>
          <cx:pt idx="6500">500000</cx:pt>
          <cx:pt idx="6501">1540794</cx:pt>
          <cx:pt idx="6502">73000</cx:pt>
          <cx:pt idx="6503">110000</cx:pt>
          <cx:pt idx="6504">500000</cx:pt>
          <cx:pt idx="6505">280000</cx:pt>
          <cx:pt idx="6506">165000</cx:pt>
          <cx:pt idx="6507">190000</cx:pt>
          <cx:pt idx="6508">500000</cx:pt>
          <cx:pt idx="6509">78000</cx:pt>
          <cx:pt idx="6510">325000</cx:pt>
          <cx:pt idx="6511">1540794</cx:pt>
          <cx:pt idx="6512">150000</cx:pt>
          <cx:pt idx="6513">200000</cx:pt>
          <cx:pt idx="6514">165000</cx:pt>
          <cx:pt idx="6515">175000</cx:pt>
          <cx:pt idx="6516">400000</cx:pt>
          <cx:pt idx="6517">1540794</cx:pt>
          <cx:pt idx="6518">300000</cx:pt>
          <cx:pt idx="6519">350000</cx:pt>
          <cx:pt idx="6520">189000</cx:pt>
          <cx:pt idx="6521">278000</cx:pt>
          <cx:pt idx="6522">75000</cx:pt>
          <cx:pt idx="6523">125000</cx:pt>
          <cx:pt idx="6524">95000</cx:pt>
          <cx:pt idx="6525">71000</cx:pt>
          <cx:pt idx="6526">50000</cx:pt>
          <cx:pt idx="6527">85000</cx:pt>
          <cx:pt idx="6528">100000</cx:pt>
          <cx:pt idx="6529">170000</cx:pt>
          <cx:pt idx="6530">25000</cx:pt>
          <cx:pt idx="6531">400000</cx:pt>
          <cx:pt idx="6532">70000</cx:pt>
          <cx:pt idx="6533">450000</cx:pt>
          <cx:pt idx="6534">100000</cx:pt>
          <cx:pt idx="6535">140000</cx:pt>
          <cx:pt idx="6536">98000</cx:pt>
          <cx:pt idx="6537">70000</cx:pt>
          <cx:pt idx="6538">75000</cx:pt>
          <cx:pt idx="6539">90000</cx:pt>
          <cx:pt idx="6540">95000</cx:pt>
          <cx:pt idx="6541">460000</cx:pt>
          <cx:pt idx="6542">1540794</cx:pt>
          <cx:pt idx="6543">500000</cx:pt>
          <cx:pt idx="6544">1540794</cx:pt>
          <cx:pt idx="6545">90000</cx:pt>
          <cx:pt idx="6546">800000</cx:pt>
          <cx:pt idx="6547">550000</cx:pt>
          <cx:pt idx="6548">600000</cx:pt>
          <cx:pt idx="6549">130000</cx:pt>
          <cx:pt idx="6550">600000</cx:pt>
          <cx:pt idx="6551">130000</cx:pt>
          <cx:pt idx="6552">500000</cx:pt>
          <cx:pt idx="6553">450000</cx:pt>
          <cx:pt idx="6554">1540794</cx:pt>
          <cx:pt idx="6555">400000</cx:pt>
          <cx:pt idx="6556">75000</cx:pt>
          <cx:pt idx="6557">300000</cx:pt>
          <cx:pt idx="6558">52000</cx:pt>
          <cx:pt idx="6559">350000</cx:pt>
          <cx:pt idx="6560">200000</cx:pt>
          <cx:pt idx="6561">130000</cx:pt>
          <cx:pt idx="6562">125000</cx:pt>
          <cx:pt idx="6563">90000</cx:pt>
          <cx:pt idx="6564">125000</cx:pt>
          <cx:pt idx="6565">190000</cx:pt>
          <cx:pt idx="6566">200000</cx:pt>
          <cx:pt idx="6567">300000</cx:pt>
          <cx:pt idx="6568">100000</cx:pt>
          <cx:pt idx="6569">100000</cx:pt>
          <cx:pt idx="6570">200000</cx:pt>
          <cx:pt idx="6571">140000</cx:pt>
          <cx:pt idx="6572">30000</cx:pt>
          <cx:pt idx="6573">1540794</cx:pt>
          <cx:pt idx="6574">620000</cx:pt>
          <cx:pt idx="6575">450000</cx:pt>
          <cx:pt idx="6576">48000</cx:pt>
          <cx:pt idx="6577">35000</cx:pt>
          <cx:pt idx="6578">335000</cx:pt>
          <cx:pt idx="6579">300000</cx:pt>
          <cx:pt idx="6580">140000</cx:pt>
          <cx:pt idx="6581">1540794</cx:pt>
          <cx:pt idx="6582">1540794</cx:pt>
          <cx:pt idx="6583">230000</cx:pt>
          <cx:pt idx="6584">28000</cx:pt>
          <cx:pt idx="6585">99000</cx:pt>
          <cx:pt idx="6586">300000</cx:pt>
          <cx:pt idx="6587">115000</cx:pt>
          <cx:pt idx="6588">500000</cx:pt>
          <cx:pt idx="6589">240000</cx:pt>
          <cx:pt idx="6590">20000</cx:pt>
          <cx:pt idx="6591">93000</cx:pt>
          <cx:pt idx="6592">325000</cx:pt>
          <cx:pt idx="6593">275000</cx:pt>
          <cx:pt idx="6594">250000</cx:pt>
          <cx:pt idx="6595">600000</cx:pt>
          <cx:pt idx="6596">160000</cx:pt>
          <cx:pt idx="6597">70000</cx:pt>
          <cx:pt idx="6598">18000</cx:pt>
          <cx:pt idx="6599">130000</cx:pt>
          <cx:pt idx="6600">180000</cx:pt>
          <cx:pt idx="6601">65000</cx:pt>
          <cx:pt idx="6602">560000</cx:pt>
          <cx:pt idx="6603">800000</cx:pt>
          <cx:pt idx="6604">800000</cx:pt>
          <cx:pt idx="6605">170000</cx:pt>
          <cx:pt idx="6606">400000</cx:pt>
          <cx:pt idx="6607">500000</cx:pt>
          <cx:pt idx="6608">50000</cx:pt>
          <cx:pt idx="6609">375000</cx:pt>
          <cx:pt idx="6610">255000</cx:pt>
          <cx:pt idx="6611">600000</cx:pt>
          <cx:pt idx="6612">400000</cx:pt>
          <cx:pt idx="6613">450000</cx:pt>
          <cx:pt idx="6614">90000</cx:pt>
          <cx:pt idx="6615">225000</cx:pt>
          <cx:pt idx="6616">215000</cx:pt>
          <cx:pt idx="6617">125000</cx:pt>
          <cx:pt idx="6618">95000</cx:pt>
          <cx:pt idx="6619">605000</cx:pt>
          <cx:pt idx="6620">200000</cx:pt>
          <cx:pt idx="6621">1540794</cx:pt>
          <cx:pt idx="6622">40000</cx:pt>
          <cx:pt idx="6623">275000</cx:pt>
          <cx:pt idx="6624">70000</cx:pt>
          <cx:pt idx="6625">150000</cx:pt>
          <cx:pt idx="6626">90000</cx:pt>
          <cx:pt idx="6627">25000</cx:pt>
          <cx:pt idx="6628">50000</cx:pt>
          <cx:pt idx="6629">60000</cx:pt>
          <cx:pt idx="6630">140000</cx:pt>
          <cx:pt idx="6631">75000</cx:pt>
          <cx:pt idx="6632">150000</cx:pt>
          <cx:pt idx="6633">8000</cx:pt>
          <cx:pt idx="6634">65000</cx:pt>
          <cx:pt idx="6635">175000</cx:pt>
          <cx:pt idx="6636">300000</cx:pt>
          <cx:pt idx="6637">63000</cx:pt>
          <cx:pt idx="6638">675000</cx:pt>
          <cx:pt idx="6639">80000</cx:pt>
          <cx:pt idx="6640">130000</cx:pt>
          <cx:pt idx="6641">65000</cx:pt>
          <cx:pt idx="6642">100000</cx:pt>
          <cx:pt idx="6643">350000</cx:pt>
          <cx:pt idx="6644">35000</cx:pt>
          <cx:pt idx="6645">290000</cx:pt>
          <cx:pt idx="6646">110000</cx:pt>
          <cx:pt idx="6647">88300</cx:pt>
          <cx:pt idx="6648">130000</cx:pt>
          <cx:pt idx="6649">55000</cx:pt>
          <cx:pt idx="6650">250000</cx:pt>
          <cx:pt idx="6651">300000</cx:pt>
          <cx:pt idx="6652">80000</cx:pt>
          <cx:pt idx="6653">50000</cx:pt>
          <cx:pt idx="6654">200000</cx:pt>
          <cx:pt idx="6655">120000</cx:pt>
          <cx:pt idx="6656">73000</cx:pt>
          <cx:pt idx="6657">38000</cx:pt>
          <cx:pt idx="6658">180000</cx:pt>
          <cx:pt idx="6659">220000</cx:pt>
          <cx:pt idx="6660">130000</cx:pt>
          <cx:pt idx="6661">265000</cx:pt>
          <cx:pt idx="6662">64900</cx:pt>
          <cx:pt idx="6663">300000</cx:pt>
          <cx:pt idx="6664">208000</cx:pt>
          <cx:pt idx="6665">240000</cx:pt>
          <cx:pt idx="6666">110000</cx:pt>
          <cx:pt idx="6667">310000</cx:pt>
          <cx:pt idx="6668">95000</cx:pt>
          <cx:pt idx="6669">90000</cx:pt>
          <cx:pt idx="6670">150000</cx:pt>
          <cx:pt idx="6671">110000</cx:pt>
          <cx:pt idx="6672">75000</cx:pt>
          <cx:pt idx="6673">150000</cx:pt>
          <cx:pt idx="6674">90000</cx:pt>
          <cx:pt idx="6675">90000</cx:pt>
          <cx:pt idx="6676">172000</cx:pt>
          <cx:pt idx="6677">250000</cx:pt>
          <cx:pt idx="6678">340000</cx:pt>
          <cx:pt idx="6679">55000</cx:pt>
          <cx:pt idx="6680">595000</cx:pt>
          <cx:pt idx="6681">100000</cx:pt>
          <cx:pt idx="6682">330000</cx:pt>
          <cx:pt idx="6683">80000</cx:pt>
          <cx:pt idx="6684">115000</cx:pt>
          <cx:pt idx="6685">119000</cx:pt>
          <cx:pt idx="6686">60000</cx:pt>
          <cx:pt idx="6687">165000</cx:pt>
          <cx:pt idx="6688">35000</cx:pt>
          <cx:pt idx="6689">215000</cx:pt>
          <cx:pt idx="6690">65000</cx:pt>
          <cx:pt idx="6691">35000</cx:pt>
          <cx:pt idx="6692">60000</cx:pt>
          <cx:pt idx="6693">210000</cx:pt>
          <cx:pt idx="6694">110000</cx:pt>
          <cx:pt idx="6695">80000</cx:pt>
          <cx:pt idx="6696">100000</cx:pt>
          <cx:pt idx="6697">150000</cx:pt>
          <cx:pt idx="6698">1540794</cx:pt>
          <cx:pt idx="6699">90000</cx:pt>
          <cx:pt idx="6700">80000</cx:pt>
          <cx:pt idx="6701">117000</cx:pt>
          <cx:pt idx="6702">215000</cx:pt>
          <cx:pt idx="6703">183000</cx:pt>
          <cx:pt idx="6704">130000</cx:pt>
          <cx:pt idx="6705">450000</cx:pt>
          <cx:pt idx="6706">99000</cx:pt>
          <cx:pt idx="6707">120000</cx:pt>
          <cx:pt idx="6708">90000</cx:pt>
          <cx:pt idx="6709">200000</cx:pt>
          <cx:pt idx="6710">650000</cx:pt>
          <cx:pt idx="6711">100000</cx:pt>
          <cx:pt idx="6712">80000</cx:pt>
          <cx:pt idx="6713">320000</cx:pt>
          <cx:pt idx="6714">90000</cx:pt>
          <cx:pt idx="6715">120000</cx:pt>
          <cx:pt idx="6716">137000</cx:pt>
          <cx:pt idx="6717">145000</cx:pt>
          <cx:pt idx="6718">100000</cx:pt>
          <cx:pt idx="6719">125000</cx:pt>
          <cx:pt idx="6720">70000</cx:pt>
          <cx:pt idx="6721">65000</cx:pt>
          <cx:pt idx="6722">300000</cx:pt>
          <cx:pt idx="6723">550000</cx:pt>
          <cx:pt idx="6724">400000</cx:pt>
          <cx:pt idx="6725">585000</cx:pt>
          <cx:pt idx="6726">1540794</cx:pt>
          <cx:pt idx="6727">1540794</cx:pt>
          <cx:pt idx="6728">85000</cx:pt>
          <cx:pt idx="6729">100000</cx:pt>
          <cx:pt idx="6730">95000</cx:pt>
          <cx:pt idx="6731">350000</cx:pt>
          <cx:pt idx="6732">125000</cx:pt>
          <cx:pt idx="6733">80000</cx:pt>
          <cx:pt idx="6734">65000</cx:pt>
          <cx:pt idx="6735">60000</cx:pt>
          <cx:pt idx="6736">175000</cx:pt>
          <cx:pt idx="6737">115000</cx:pt>
          <cx:pt idx="6738">165000</cx:pt>
          <cx:pt idx="6739">62000</cx:pt>
          <cx:pt idx="6740">700000</cx:pt>
          <cx:pt idx="6741">145000</cx:pt>
          <cx:pt idx="6742">107000</cx:pt>
          <cx:pt idx="6743">50000</cx:pt>
          <cx:pt idx="6744">150000</cx:pt>
          <cx:pt idx="6745">180000</cx:pt>
          <cx:pt idx="6746">120000</cx:pt>
          <cx:pt idx="6747">135000</cx:pt>
          <cx:pt idx="6748">75000</cx:pt>
          <cx:pt idx="6749">580000</cx:pt>
          <cx:pt idx="6750">450000</cx:pt>
          <cx:pt idx="6751">60000</cx:pt>
          <cx:pt idx="6752">120000</cx:pt>
          <cx:pt idx="6753">100000</cx:pt>
          <cx:pt idx="6754">200000</cx:pt>
          <cx:pt idx="6755">51500</cx:pt>
          <cx:pt idx="6756">240000</cx:pt>
          <cx:pt idx="6757">180000</cx:pt>
          <cx:pt idx="6758">85000</cx:pt>
          <cx:pt idx="6759">100000</cx:pt>
          <cx:pt idx="6760">89000</cx:pt>
          <cx:pt idx="6761">15000</cx:pt>
          <cx:pt idx="6762">350000</cx:pt>
          <cx:pt idx="6763">325000</cx:pt>
          <cx:pt idx="6764">120000</cx:pt>
          <cx:pt idx="6765">650000</cx:pt>
          <cx:pt idx="6766">98000</cx:pt>
          <cx:pt idx="6767">350000</cx:pt>
          <cx:pt idx="6768">65000</cx:pt>
          <cx:pt idx="6769">400000</cx:pt>
          <cx:pt idx="6770">300000</cx:pt>
          <cx:pt idx="6771">100000</cx:pt>
          <cx:pt idx="6772">60000</cx:pt>
          <cx:pt idx="6773">370000</cx:pt>
          <cx:pt idx="6774">129500</cx:pt>
          <cx:pt idx="6775">600000</cx:pt>
          <cx:pt idx="6776">200000</cx:pt>
          <cx:pt idx="6777">325000</cx:pt>
          <cx:pt idx="6778">80000</cx:pt>
          <cx:pt idx="6779">125000</cx:pt>
          <cx:pt idx="6780">300000</cx:pt>
          <cx:pt idx="6781">150000</cx:pt>
          <cx:pt idx="6782">75000</cx:pt>
          <cx:pt idx="6783">175000</cx:pt>
          <cx:pt idx="6784">75000</cx:pt>
          <cx:pt idx="6785">150000</cx:pt>
          <cx:pt idx="6786">120000</cx:pt>
          <cx:pt idx="6787">95000</cx:pt>
          <cx:pt idx="6788">130000</cx:pt>
          <cx:pt idx="6789">100000</cx:pt>
          <cx:pt idx="6790">230000</cx:pt>
          <cx:pt idx="6791">420000</cx:pt>
          <cx:pt idx="6792">385000</cx:pt>
          <cx:pt idx="6793">85000</cx:pt>
          <cx:pt idx="6794">195000</cx:pt>
          <cx:pt idx="6795">300000</cx:pt>
          <cx:pt idx="6796">137000</cx:pt>
          <cx:pt idx="6797">40000</cx:pt>
          <cx:pt idx="6798">150000</cx:pt>
          <cx:pt idx="6799">90000</cx:pt>
          <cx:pt idx="6800">550000</cx:pt>
          <cx:pt idx="6801">150000</cx:pt>
          <cx:pt idx="6802">173000</cx:pt>
          <cx:pt idx="6803">150000</cx:pt>
          <cx:pt idx="6804">70000</cx:pt>
          <cx:pt idx="6805">115000</cx:pt>
          <cx:pt idx="6806">120000</cx:pt>
          <cx:pt idx="6807">42000</cx:pt>
          <cx:pt idx="6808">150000</cx:pt>
          <cx:pt idx="6809">150000</cx:pt>
          <cx:pt idx="6810">70000</cx:pt>
          <cx:pt idx="6811">88000</cx:pt>
          <cx:pt idx="6812">235000</cx:pt>
          <cx:pt idx="6813">320000</cx:pt>
          <cx:pt idx="6814">75000</cx:pt>
          <cx:pt idx="6815">85000</cx:pt>
          <cx:pt idx="6816">175000</cx:pt>
          <cx:pt idx="6817">40000</cx:pt>
          <cx:pt idx="6818">300000</cx:pt>
          <cx:pt idx="6819">200000</cx:pt>
          <cx:pt idx="6820">85000</cx:pt>
          <cx:pt idx="6821">120000</cx:pt>
          <cx:pt idx="6822">90000</cx:pt>
          <cx:pt idx="6823">143000</cx:pt>
          <cx:pt idx="6824">1540794</cx:pt>
          <cx:pt idx="6825">50000</cx:pt>
          <cx:pt idx="6826">64000</cx:pt>
          <cx:pt idx="6827">125000</cx:pt>
          <cx:pt idx="6828">200000</cx:pt>
          <cx:pt idx="6829">170000</cx:pt>
          <cx:pt idx="6830">130000</cx:pt>
          <cx:pt idx="6831">100000</cx:pt>
          <cx:pt idx="6832">130000</cx:pt>
          <cx:pt idx="6833">24000</cx:pt>
          <cx:pt idx="6834">50000</cx:pt>
          <cx:pt idx="6835">65000</cx:pt>
          <cx:pt idx="6836">120000</cx:pt>
          <cx:pt idx="6837">300000</cx:pt>
          <cx:pt idx="6838">90000</cx:pt>
          <cx:pt idx="6839">300000</cx:pt>
          <cx:pt idx="6840">450000</cx:pt>
          <cx:pt idx="6841">80000</cx:pt>
          <cx:pt idx="6842">290000</cx:pt>
          <cx:pt idx="6843">1540794</cx:pt>
          <cx:pt idx="6844">150000</cx:pt>
          <cx:pt idx="6845">210000</cx:pt>
          <cx:pt idx="6846">100000</cx:pt>
          <cx:pt idx="6847">1540794</cx:pt>
          <cx:pt idx="6848">100000</cx:pt>
          <cx:pt idx="6849">180000</cx:pt>
          <cx:pt idx="6850">650000</cx:pt>
          <cx:pt idx="6851">400000</cx:pt>
          <cx:pt idx="6852">350000</cx:pt>
          <cx:pt idx="6853">400000</cx:pt>
          <cx:pt idx="6854">200000</cx:pt>
          <cx:pt idx="6855">78000</cx:pt>
          <cx:pt idx="6856">68000</cx:pt>
          <cx:pt idx="6857">1540794</cx:pt>
          <cx:pt idx="6858">444000</cx:pt>
          <cx:pt idx="6859">160000</cx:pt>
          <cx:pt idx="6860">45000</cx:pt>
          <cx:pt idx="6861">180000</cx:pt>
          <cx:pt idx="6862">400000</cx:pt>
          <cx:pt idx="6863">25000</cx:pt>
          <cx:pt idx="6864">120000</cx:pt>
          <cx:pt idx="6865">390000</cx:pt>
          <cx:pt idx="6866">5000</cx:pt>
          <cx:pt idx="6867">235000</cx:pt>
          <cx:pt idx="6868">43000</cx:pt>
          <cx:pt idx="6869">300000</cx:pt>
          <cx:pt idx="6870">120000</cx:pt>
          <cx:pt idx="6871">92500</cx:pt>
          <cx:pt idx="6872">100000</cx:pt>
          <cx:pt idx="6873">125000</cx:pt>
          <cx:pt idx="6874">650000</cx:pt>
          <cx:pt idx="6875">170000</cx:pt>
          <cx:pt idx="6876">35000</cx:pt>
          <cx:pt idx="6877">250000</cx:pt>
          <cx:pt idx="6878">100000</cx:pt>
          <cx:pt idx="6879">125000</cx:pt>
          <cx:pt idx="6880">68000</cx:pt>
          <cx:pt idx="6881">107000</cx:pt>
          <cx:pt idx="6882">150000</cx:pt>
          <cx:pt idx="6883">600000</cx:pt>
          <cx:pt idx="6884">79000</cx:pt>
          <cx:pt idx="6885">70000</cx:pt>
          <cx:pt idx="6886">78000</cx:pt>
          <cx:pt idx="6887">65000</cx:pt>
          <cx:pt idx="6888">125000</cx:pt>
          <cx:pt idx="6889">100000</cx:pt>
          <cx:pt idx="6890">120000</cx:pt>
          <cx:pt idx="6891">40000</cx:pt>
          <cx:pt idx="6892">75000</cx:pt>
          <cx:pt idx="6893">175000</cx:pt>
          <cx:pt idx="6894">130000</cx:pt>
          <cx:pt idx="6895">121810</cx:pt>
          <cx:pt idx="6896">95000</cx:pt>
          <cx:pt idx="6897">100000</cx:pt>
          <cx:pt idx="6898">80000</cx:pt>
          <cx:pt idx="6899">58000</cx:pt>
          <cx:pt idx="6900">30000</cx:pt>
          <cx:pt idx="6901">200000</cx:pt>
          <cx:pt idx="6902">380000</cx:pt>
          <cx:pt idx="6903">70000</cx:pt>
          <cx:pt idx="6904">92500</cx:pt>
          <cx:pt idx="6905">100000</cx:pt>
          <cx:pt idx="6906">94000</cx:pt>
          <cx:pt idx="6907">500000</cx:pt>
          <cx:pt idx="6908">200000</cx:pt>
          <cx:pt idx="6909">95000</cx:pt>
          <cx:pt idx="6910">250000</cx:pt>
          <cx:pt idx="6911">75000</cx:pt>
          <cx:pt idx="6912">140000</cx:pt>
          <cx:pt idx="6913">425000</cx:pt>
          <cx:pt idx="6914">120000</cx:pt>
          <cx:pt idx="6915">330000</cx:pt>
          <cx:pt idx="6916">250000</cx:pt>
          <cx:pt idx="6917">100000</cx:pt>
          <cx:pt idx="6918">95000</cx:pt>
          <cx:pt idx="6919">100000</cx:pt>
          <cx:pt idx="6920">200000</cx:pt>
          <cx:pt idx="6921">130000</cx:pt>
          <cx:pt idx="6922">200000</cx:pt>
          <cx:pt idx="6923">80000</cx:pt>
          <cx:pt idx="6924">100000</cx:pt>
          <cx:pt idx="6925">280000</cx:pt>
          <cx:pt idx="6926">139500</cx:pt>
          <cx:pt idx="6927">170000</cx:pt>
          <cx:pt idx="6928">72000</cx:pt>
          <cx:pt idx="6929">1540794</cx:pt>
          <cx:pt idx="6930">40000</cx:pt>
          <cx:pt idx="6931">320000</cx:pt>
          <cx:pt idx="6932">190000</cx:pt>
          <cx:pt idx="6933">300000</cx:pt>
          <cx:pt idx="6934">150000</cx:pt>
          <cx:pt idx="6935">350000</cx:pt>
          <cx:pt idx="6936">123000</cx:pt>
          <cx:pt idx="6937">280000</cx:pt>
          <cx:pt idx="6938">35000</cx:pt>
          <cx:pt idx="6939">45000</cx:pt>
          <cx:pt idx="6940">97000</cx:pt>
          <cx:pt idx="6941">160000</cx:pt>
          <cx:pt idx="6942">52000</cx:pt>
          <cx:pt idx="6943">310000</cx:pt>
          <cx:pt idx="6944">80000</cx:pt>
          <cx:pt idx="6945">200000</cx:pt>
          <cx:pt idx="6946">150000</cx:pt>
          <cx:pt idx="6947">169000</cx:pt>
          <cx:pt idx="6948">450000</cx:pt>
          <cx:pt idx="6949">350000</cx:pt>
          <cx:pt idx="6950">250000</cx:pt>
          <cx:pt idx="6951">120000</cx:pt>
          <cx:pt idx="6952">280000</cx:pt>
          <cx:pt idx="6953">140000</cx:pt>
          <cx:pt idx="6954">125000</cx:pt>
          <cx:pt idx="6955">50000</cx:pt>
          <cx:pt idx="6956">150000</cx:pt>
          <cx:pt idx="6957">69000</cx:pt>
          <cx:pt idx="6958">105000</cx:pt>
          <cx:pt idx="6959">137000</cx:pt>
          <cx:pt idx="6960">100000</cx:pt>
          <cx:pt idx="6961">240000</cx:pt>
          <cx:pt idx="6962">220000</cx:pt>
          <cx:pt idx="6963">220000</cx:pt>
          <cx:pt idx="6964">250000</cx:pt>
          <cx:pt idx="6965">35000</cx:pt>
          <cx:pt idx="6966">85000</cx:pt>
          <cx:pt idx="6967">250000</cx:pt>
          <cx:pt idx="6968">90000</cx:pt>
          <cx:pt idx="6969">60000</cx:pt>
          <cx:pt idx="6970">150000</cx:pt>
          <cx:pt idx="6971">60000</cx:pt>
          <cx:pt idx="6972">40000</cx:pt>
          <cx:pt idx="6973">130000</cx:pt>
          <cx:pt idx="6974">85000</cx:pt>
          <cx:pt idx="6975">45000</cx:pt>
          <cx:pt idx="6976">49000</cx:pt>
          <cx:pt idx="6977">400000</cx:pt>
          <cx:pt idx="6978">100000</cx:pt>
          <cx:pt idx="6979">53000</cx:pt>
          <cx:pt idx="6980">25000</cx:pt>
          <cx:pt idx="6981">120000</cx:pt>
          <cx:pt idx="6982">280000</cx:pt>
          <cx:pt idx="6983">90000</cx:pt>
          <cx:pt idx="6984">800000</cx:pt>
          <cx:pt idx="6985">200000</cx:pt>
          <cx:pt idx="6986">200000</cx:pt>
          <cx:pt idx="6987">110000</cx:pt>
          <cx:pt idx="6988">325000</cx:pt>
          <cx:pt idx="6989">200000</cx:pt>
          <cx:pt idx="6990">180000</cx:pt>
          <cx:pt idx="6991">78000</cx:pt>
          <cx:pt idx="6992">100000</cx:pt>
          <cx:pt idx="6993">95000</cx:pt>
          <cx:pt idx="6994">180000</cx:pt>
          <cx:pt idx="6995">450000</cx:pt>
          <cx:pt idx="6996">800000</cx:pt>
          <cx:pt idx="6997">165000</cx:pt>
          <cx:pt idx="6998">85000</cx:pt>
          <cx:pt idx="6999">370000</cx:pt>
          <cx:pt idx="7000">350000</cx:pt>
          <cx:pt idx="7001">155000</cx:pt>
          <cx:pt idx="7002">175000</cx:pt>
          <cx:pt idx="7003">310000</cx:pt>
          <cx:pt idx="7004">225000</cx:pt>
          <cx:pt idx="7005">65000</cx:pt>
          <cx:pt idx="7006">85000</cx:pt>
          <cx:pt idx="7007">175000</cx:pt>
          <cx:pt idx="7008">85000</cx:pt>
          <cx:pt idx="7009">260000</cx:pt>
          <cx:pt idx="7010">250000</cx:pt>
          <cx:pt idx="7011">140000</cx:pt>
          <cx:pt idx="7012">115000</cx:pt>
          <cx:pt idx="7013">250000</cx:pt>
          <cx:pt idx="7014">68000</cx:pt>
          <cx:pt idx="7015">65000</cx:pt>
          <cx:pt idx="7016">120000</cx:pt>
          <cx:pt idx="7017">140000</cx:pt>
          <cx:pt idx="7018">120000</cx:pt>
          <cx:pt idx="7019">70000</cx:pt>
          <cx:pt idx="7020">60000</cx:pt>
          <cx:pt idx="7021">140000</cx:pt>
          <cx:pt idx="7022">1540794</cx:pt>
          <cx:pt idx="7023">30000</cx:pt>
          <cx:pt idx="7024">49000</cx:pt>
          <cx:pt idx="7025">150000</cx:pt>
          <cx:pt idx="7026">175000</cx:pt>
          <cx:pt idx="7027">125000</cx:pt>
          <cx:pt idx="7028">200000</cx:pt>
          <cx:pt idx="7029">250000</cx:pt>
          <cx:pt idx="7030">65000</cx:pt>
          <cx:pt idx="7031">160000</cx:pt>
          <cx:pt idx="7032">82000</cx:pt>
          <cx:pt idx="7033">110000</cx:pt>
          <cx:pt idx="7034">45000</cx:pt>
          <cx:pt idx="7035">200000</cx:pt>
          <cx:pt idx="7036">40000</cx:pt>
          <cx:pt idx="7037">700000</cx:pt>
          <cx:pt idx="7038">75000</cx:pt>
          <cx:pt idx="7039">240000</cx:pt>
          <cx:pt idx="7040">95000</cx:pt>
          <cx:pt idx="7041">250000</cx:pt>
          <cx:pt idx="7042">160000</cx:pt>
          <cx:pt idx="7043">100000</cx:pt>
          <cx:pt idx="7044">40000</cx:pt>
          <cx:pt idx="7045">170000</cx:pt>
          <cx:pt idx="7046">10000</cx:pt>
          <cx:pt idx="7047">50000</cx:pt>
          <cx:pt idx="7048">60000</cx:pt>
          <cx:pt idx="7049">300000</cx:pt>
          <cx:pt idx="7050">175000</cx:pt>
          <cx:pt idx="7051">257000</cx:pt>
          <cx:pt idx="7052">365000</cx:pt>
          <cx:pt idx="7053">325000</cx:pt>
          <cx:pt idx="7054">130000</cx:pt>
          <cx:pt idx="7055">300000</cx:pt>
          <cx:pt idx="7056">500000</cx:pt>
          <cx:pt idx="7057">80000</cx:pt>
          <cx:pt idx="7058">137000</cx:pt>
          <cx:pt idx="7059">140000</cx:pt>
          <cx:pt idx="7060">50000</cx:pt>
          <cx:pt idx="7061">70000</cx:pt>
          <cx:pt idx="7062">96000</cx:pt>
          <cx:pt idx="7063">120000</cx:pt>
          <cx:pt idx="7064">60000</cx:pt>
          <cx:pt idx="7065">95000</cx:pt>
          <cx:pt idx="7066">180000</cx:pt>
          <cx:pt idx="7067">115000</cx:pt>
          <cx:pt idx="7068">110000</cx:pt>
          <cx:pt idx="7069">170000</cx:pt>
          <cx:pt idx="7070">79000</cx:pt>
          <cx:pt idx="7071">450000</cx:pt>
          <cx:pt idx="7072">305000</cx:pt>
          <cx:pt idx="7073">65000</cx:pt>
          <cx:pt idx="7074">550000</cx:pt>
          <cx:pt idx="7075">50000</cx:pt>
          <cx:pt idx="7076">96000</cx:pt>
          <cx:pt idx="7077">90000</cx:pt>
          <cx:pt idx="7078">36000</cx:pt>
          <cx:pt idx="7079">150000</cx:pt>
          <cx:pt idx="7080">150000</cx:pt>
          <cx:pt idx="7081">175000</cx:pt>
          <cx:pt idx="7082">75000</cx:pt>
          <cx:pt idx="7083">5000</cx:pt>
          <cx:pt idx="7084">108000</cx:pt>
          <cx:pt idx="7085">10000</cx:pt>
          <cx:pt idx="7086">70000</cx:pt>
          <cx:pt idx="7087">65000</cx:pt>
          <cx:pt idx="7088">300000</cx:pt>
          <cx:pt idx="7089">168000</cx:pt>
          <cx:pt idx="7090">40000</cx:pt>
          <cx:pt idx="7091">35000</cx:pt>
          <cx:pt idx="7092">85000</cx:pt>
          <cx:pt idx="7093">80000</cx:pt>
          <cx:pt idx="7094">129000</cx:pt>
          <cx:pt idx="7095">1540794</cx:pt>
          <cx:pt idx="7096">80000</cx:pt>
          <cx:pt idx="7097">100000</cx:pt>
          <cx:pt idx="7098">50000</cx:pt>
          <cx:pt idx="7099">100000</cx:pt>
          <cx:pt idx="7100">125000</cx:pt>
          <cx:pt idx="7101">140000</cx:pt>
          <cx:pt idx="7102">120000</cx:pt>
          <cx:pt idx="7103">55000</cx:pt>
          <cx:pt idx="7104">75000</cx:pt>
          <cx:pt idx="7105">120000</cx:pt>
          <cx:pt idx="7106">70000</cx:pt>
          <cx:pt idx="7107">140000</cx:pt>
          <cx:pt idx="7108">55000</cx:pt>
          <cx:pt idx="7109">110000</cx:pt>
          <cx:pt idx="7110">100000</cx:pt>
          <cx:pt idx="7111">75000</cx:pt>
          <cx:pt idx="7112">65000</cx:pt>
          <cx:pt idx="7113">375000</cx:pt>
          <cx:pt idx="7114">45000</cx:pt>
          <cx:pt idx="7115">150000</cx:pt>
          <cx:pt idx="7116">150000</cx:pt>
          <cx:pt idx="7117">100000</cx:pt>
          <cx:pt idx="7118">155000</cx:pt>
          <cx:pt idx="7119">350000</cx:pt>
          <cx:pt idx="7120">255000</cx:pt>
          <cx:pt idx="7121">280000</cx:pt>
          <cx:pt idx="7122">350000</cx:pt>
          <cx:pt idx="7123">100000</cx:pt>
          <cx:pt idx="7124">80000</cx:pt>
          <cx:pt idx="7125">75000</cx:pt>
          <cx:pt idx="7126">60000</cx:pt>
          <cx:pt idx="7127">60000</cx:pt>
          <cx:pt idx="7128">90000</cx:pt>
          <cx:pt idx="7129">165000</cx:pt>
          <cx:pt idx="7130">30000</cx:pt>
          <cx:pt idx="7131">225000</cx:pt>
          <cx:pt idx="7132">5500</cx:pt>
          <cx:pt idx="7133">60000</cx:pt>
          <cx:pt idx="7134">75000</cx:pt>
          <cx:pt idx="7135">90000</cx:pt>
          <cx:pt idx="7136">110000</cx:pt>
          <cx:pt idx="7137">30000</cx:pt>
          <cx:pt idx="7138">150500</cx:pt>
          <cx:pt idx="7139">105000</cx:pt>
          <cx:pt idx="7140">75000</cx:pt>
          <cx:pt idx="7141">130000</cx:pt>
          <cx:pt idx="7142">50000</cx:pt>
          <cx:pt idx="7143">65000</cx:pt>
          <cx:pt idx="7144">90000</cx:pt>
          <cx:pt idx="7145">75000</cx:pt>
          <cx:pt idx="7146">200000</cx:pt>
          <cx:pt idx="7147">78000</cx:pt>
          <cx:pt idx="7148">117000</cx:pt>
          <cx:pt idx="7149">125000</cx:pt>
          <cx:pt idx="7150">160000</cx:pt>
          <cx:pt idx="7151">75000</cx:pt>
          <cx:pt idx="7152">120000</cx:pt>
          <cx:pt idx="7153">90000</cx:pt>
          <cx:pt idx="7154">210000</cx:pt>
          <cx:pt idx="7155">70000</cx:pt>
          <cx:pt idx="7156">100000</cx:pt>
          <cx:pt idx="7157">100000</cx:pt>
          <cx:pt idx="7158">50000</cx:pt>
          <cx:pt idx="7159">115000</cx:pt>
          <cx:pt idx="7160">240000</cx:pt>
          <cx:pt idx="7161">70000</cx:pt>
          <cx:pt idx="7162">100000</cx:pt>
          <cx:pt idx="7163">230000</cx:pt>
          <cx:pt idx="7164">350000</cx:pt>
          <cx:pt idx="7165">350000</cx:pt>
          <cx:pt idx="7166">50000</cx:pt>
          <cx:pt idx="7167">75000</cx:pt>
          <cx:pt idx="7168">60000</cx:pt>
          <cx:pt idx="7169">30000</cx:pt>
          <cx:pt idx="7170">300000</cx:pt>
          <cx:pt idx="7171">280000</cx:pt>
          <cx:pt idx="7172">180000</cx:pt>
          <cx:pt idx="7173">145000</cx:pt>
          <cx:pt idx="7174">75000</cx:pt>
          <cx:pt idx="7175">210000</cx:pt>
          <cx:pt idx="7176">75000</cx:pt>
          <cx:pt idx="7177">90000</cx:pt>
          <cx:pt idx="7178">150000</cx:pt>
          <cx:pt idx="7179">600000</cx:pt>
          <cx:pt idx="7180">125000</cx:pt>
          <cx:pt idx="7181">70000</cx:pt>
          <cx:pt idx="7182">100000</cx:pt>
          <cx:pt idx="7183">120000</cx:pt>
          <cx:pt idx="7184">100000</cx:pt>
          <cx:pt idx="7185">120000</cx:pt>
          <cx:pt idx="7186">40000</cx:pt>
          <cx:pt idx="7187">310000</cx:pt>
          <cx:pt idx="7188">85000</cx:pt>
          <cx:pt idx="7189">98000</cx:pt>
          <cx:pt idx="7190">310000</cx:pt>
          <cx:pt idx="7191">500000</cx:pt>
          <cx:pt idx="7192">70000</cx:pt>
          <cx:pt idx="7193">80000</cx:pt>
          <cx:pt idx="7194">40000</cx:pt>
          <cx:pt idx="7195">600000</cx:pt>
          <cx:pt idx="7196">1540794</cx:pt>
          <cx:pt idx="7197">140000</cx:pt>
          <cx:pt idx="7198">190000</cx:pt>
          <cx:pt idx="7199">105000</cx:pt>
          <cx:pt idx="7200">35000</cx:pt>
          <cx:pt idx="7201">50000</cx:pt>
          <cx:pt idx="7202">55000</cx:pt>
          <cx:pt idx="7203">100000</cx:pt>
          <cx:pt idx="7204">80000</cx:pt>
          <cx:pt idx="7205">600000</cx:pt>
          <cx:pt idx="7206">70000</cx:pt>
          <cx:pt idx="7207">92000</cx:pt>
          <cx:pt idx="7208">275000</cx:pt>
          <cx:pt idx="7209">36000</cx:pt>
          <cx:pt idx="7210">65700</cx:pt>
          <cx:pt idx="7211">150000</cx:pt>
          <cx:pt idx="7212">110000</cx:pt>
          <cx:pt idx="7213">310000</cx:pt>
          <cx:pt idx="7214">68000</cx:pt>
          <cx:pt idx="7215">85000</cx:pt>
          <cx:pt idx="7216">95000</cx:pt>
          <cx:pt idx="7217">110000</cx:pt>
          <cx:pt idx="7218">160000</cx:pt>
          <cx:pt idx="7219">70000</cx:pt>
          <cx:pt idx="7220">65000</cx:pt>
          <cx:pt idx="7221">80000</cx:pt>
          <cx:pt idx="7222">65000</cx:pt>
          <cx:pt idx="7223">100000</cx:pt>
          <cx:pt idx="7224">115000</cx:pt>
          <cx:pt idx="7225">250000</cx:pt>
          <cx:pt idx="7226">225000</cx:pt>
          <cx:pt idx="7227">600000</cx:pt>
          <cx:pt idx="7228">65000</cx:pt>
          <cx:pt idx="7229">145000</cx:pt>
          <cx:pt idx="7230">230000</cx:pt>
          <cx:pt idx="7231">1540794</cx:pt>
          <cx:pt idx="7232">500000</cx:pt>
          <cx:pt idx="7233">1540794</cx:pt>
          <cx:pt idx="7234">300000</cx:pt>
          <cx:pt idx="7235">181000</cx:pt>
          <cx:pt idx="7236">160000</cx:pt>
          <cx:pt idx="7237">125000</cx:pt>
          <cx:pt idx="7238">70000</cx:pt>
          <cx:pt idx="7239">70000</cx:pt>
          <cx:pt idx="7240">65000</cx:pt>
          <cx:pt idx="7241">102000</cx:pt>
          <cx:pt idx="7242">120000</cx:pt>
          <cx:pt idx="7243">70000</cx:pt>
          <cx:pt idx="7244">130000</cx:pt>
          <cx:pt idx="7245">92000</cx:pt>
          <cx:pt idx="7246">600000</cx:pt>
          <cx:pt idx="7247">400000</cx:pt>
          <cx:pt idx="7248">175000</cx:pt>
          <cx:pt idx="7249">165000</cx:pt>
          <cx:pt idx="7250">130000</cx:pt>
          <cx:pt idx="7251">40000</cx:pt>
          <cx:pt idx="7252">40000</cx:pt>
          <cx:pt idx="7253">350000</cx:pt>
          <cx:pt idx="7254">28000</cx:pt>
          <cx:pt idx="7255">75000</cx:pt>
          <cx:pt idx="7256">138000</cx:pt>
          <cx:pt idx="7257">175000</cx:pt>
          <cx:pt idx="7258">114000</cx:pt>
          <cx:pt idx="7259">30000</cx:pt>
          <cx:pt idx="7260">42500</cx:pt>
          <cx:pt idx="7261">140000</cx:pt>
          <cx:pt idx="7262">115000</cx:pt>
          <cx:pt idx="7263">270000</cx:pt>
          <cx:pt idx="7264">100000</cx:pt>
          <cx:pt idx="7265">49000</cx:pt>
          <cx:pt idx="7266">160000</cx:pt>
          <cx:pt idx="7267">57000</cx:pt>
          <cx:pt idx="7268">140000</cx:pt>
          <cx:pt idx="7269">110000</cx:pt>
          <cx:pt idx="7270">54000</cx:pt>
          <cx:pt idx="7271">30000</cx:pt>
          <cx:pt idx="7272">110000</cx:pt>
          <cx:pt idx="7273">350000</cx:pt>
          <cx:pt idx="7274">65000</cx:pt>
          <cx:pt idx="7275">1540794</cx:pt>
          <cx:pt idx="7276">750000</cx:pt>
          <cx:pt idx="7277">1540794</cx:pt>
          <cx:pt idx="7278">97000</cx:pt>
          <cx:pt idx="7279">90000</cx:pt>
          <cx:pt idx="7280">95000</cx:pt>
          <cx:pt idx="7281">150000</cx:pt>
          <cx:pt idx="7282">10000</cx:pt>
          <cx:pt idx="7283">85000</cx:pt>
          <cx:pt idx="7284">18000</cx:pt>
          <cx:pt idx="7285">80000</cx:pt>
          <cx:pt idx="7286">110000</cx:pt>
          <cx:pt idx="7287">45000</cx:pt>
          <cx:pt idx="7288">75000</cx:pt>
          <cx:pt idx="7289">750000</cx:pt>
          <cx:pt idx="7290">500000</cx:pt>
          <cx:pt idx="7291">118000</cx:pt>
          <cx:pt idx="7292">100000</cx:pt>
          <cx:pt idx="7293">90000</cx:pt>
          <cx:pt idx="7294">157000</cx:pt>
          <cx:pt idx="7295">100000</cx:pt>
          <cx:pt idx="7296">80000</cx:pt>
          <cx:pt idx="7297">145000</cx:pt>
          <cx:pt idx="7298">250000</cx:pt>
          <cx:pt idx="7299">375000</cx:pt>
          <cx:pt idx="7300">260000</cx:pt>
          <cx:pt idx="7301">165000</cx:pt>
          <cx:pt idx="7302">100000</cx:pt>
          <cx:pt idx="7303">150000</cx:pt>
          <cx:pt idx="7304">225000</cx:pt>
          <cx:pt idx="7305">96000</cx:pt>
          <cx:pt idx="7306">130000</cx:pt>
          <cx:pt idx="7307">260000</cx:pt>
          <cx:pt idx="7308">65000</cx:pt>
          <cx:pt idx="7309">500000</cx:pt>
          <cx:pt idx="7310">400000</cx:pt>
          <cx:pt idx="7311">180000</cx:pt>
          <cx:pt idx="7312">300000</cx:pt>
          <cx:pt idx="7313">124000</cx:pt>
          <cx:pt idx="7314">75000</cx:pt>
          <cx:pt idx="7315">129000</cx:pt>
          <cx:pt idx="7316">225000</cx:pt>
          <cx:pt idx="7317">175000</cx:pt>
          <cx:pt idx="7318">75000</cx:pt>
          <cx:pt idx="7319">725000</cx:pt>
          <cx:pt idx="7320">160000</cx:pt>
          <cx:pt idx="7321">250000</cx:pt>
          <cx:pt idx="7322">135000</cx:pt>
          <cx:pt idx="7323">130000</cx:pt>
          <cx:pt idx="7324">140000</cx:pt>
          <cx:pt idx="7325">1540794</cx:pt>
          <cx:pt idx="7326">66000</cx:pt>
          <cx:pt idx="7327">150000</cx:pt>
          <cx:pt idx="7328">140000</cx:pt>
          <cx:pt idx="7329">192000</cx:pt>
          <cx:pt idx="7330">30000</cx:pt>
          <cx:pt idx="7331">73000</cx:pt>
          <cx:pt idx="7332">110000</cx:pt>
          <cx:pt idx="7333">88000</cx:pt>
          <cx:pt idx="7334">90000</cx:pt>
          <cx:pt idx="7335">150000</cx:pt>
          <cx:pt idx="7336">150000</cx:pt>
          <cx:pt idx="7337">70000</cx:pt>
          <cx:pt idx="7338">140000</cx:pt>
          <cx:pt idx="7339">100000</cx:pt>
          <cx:pt idx="7340">130000</cx:pt>
          <cx:pt idx="7341">200000</cx:pt>
          <cx:pt idx="7342">75000</cx:pt>
          <cx:pt idx="7343">127000</cx:pt>
          <cx:pt idx="7344">60000</cx:pt>
          <cx:pt idx="7345">60000</cx:pt>
          <cx:pt idx="7346">310000</cx:pt>
          <cx:pt idx="7347">155000</cx:pt>
          <cx:pt idx="7348">65000</cx:pt>
          <cx:pt idx="7349">100000</cx:pt>
          <cx:pt idx="7350">80000</cx:pt>
          <cx:pt idx="7351">300000</cx:pt>
          <cx:pt idx="7352">140000</cx:pt>
          <cx:pt idx="7353">150000</cx:pt>
          <cx:pt idx="7354">32000</cx:pt>
          <cx:pt idx="7355">55000</cx:pt>
          <cx:pt idx="7356">95000</cx:pt>
          <cx:pt idx="7357">130000</cx:pt>
          <cx:pt idx="7358">425000</cx:pt>
          <cx:pt idx="7359">259000</cx:pt>
          <cx:pt idx="7360">250000</cx:pt>
          <cx:pt idx="7361">70000</cx:pt>
          <cx:pt idx="7362">240000</cx:pt>
          <cx:pt idx="7363">500000</cx:pt>
          <cx:pt idx="7364">98000</cx:pt>
          <cx:pt idx="7365">350000</cx:pt>
          <cx:pt idx="7366">38000</cx:pt>
          <cx:pt idx="7367">350000</cx:pt>
          <cx:pt idx="7368">60000</cx:pt>
          <cx:pt idx="7369">165000</cx:pt>
          <cx:pt idx="7370">48000</cx:pt>
          <cx:pt idx="7371">135000</cx:pt>
          <cx:pt idx="7372">190000</cx:pt>
          <cx:pt idx="7373">87000</cx:pt>
          <cx:pt idx="7374">85000</cx:pt>
          <cx:pt idx="7375">90000</cx:pt>
          <cx:pt idx="7376">115000</cx:pt>
          <cx:pt idx="7377">180000</cx:pt>
          <cx:pt idx="7378">150000</cx:pt>
          <cx:pt idx="7379">280000</cx:pt>
          <cx:pt idx="7380">130000</cx:pt>
          <cx:pt idx="7381">18000</cx:pt>
          <cx:pt idx="7382">210000</cx:pt>
          <cx:pt idx="7383">1540794</cx:pt>
          <cx:pt idx="7384">40000</cx:pt>
          <cx:pt idx="7385">95000</cx:pt>
          <cx:pt idx="7386">95500</cx:pt>
          <cx:pt idx="7387">90000</cx:pt>
          <cx:pt idx="7388">90000</cx:pt>
          <cx:pt idx="7389">120000</cx:pt>
          <cx:pt idx="7390">10000</cx:pt>
          <cx:pt idx="7391">1540794</cx:pt>
          <cx:pt idx="7392">150000</cx:pt>
          <cx:pt idx="7393">5500</cx:pt>
          <cx:pt idx="7394">135000</cx:pt>
          <cx:pt idx="7395">55000</cx:pt>
          <cx:pt idx="7396">93000</cx:pt>
          <cx:pt idx="7397">40000</cx:pt>
          <cx:pt idx="7398">40000</cx:pt>
          <cx:pt idx="7399">75000</cx:pt>
          <cx:pt idx="7400">163000</cx:pt>
          <cx:pt idx="7401">125000</cx:pt>
          <cx:pt idx="7402">200000</cx:pt>
          <cx:pt idx="7403">170000</cx:pt>
          <cx:pt idx="7404">200000</cx:pt>
          <cx:pt idx="7405">150000</cx:pt>
          <cx:pt idx="7406">95000</cx:pt>
          <cx:pt idx="7407">99000</cx:pt>
          <cx:pt idx="7408">150000</cx:pt>
          <cx:pt idx="7409">125000</cx:pt>
          <cx:pt idx="7410">106000</cx:pt>
          <cx:pt idx="7411">75000</cx:pt>
          <cx:pt idx="7412">85000</cx:pt>
          <cx:pt idx="7413">120000</cx:pt>
          <cx:pt idx="7414">450000</cx:pt>
          <cx:pt idx="7415">75000</cx:pt>
          <cx:pt idx="7416">180000</cx:pt>
          <cx:pt idx="7417">70000</cx:pt>
          <cx:pt idx="7418">60000</cx:pt>
          <cx:pt idx="7419">25000</cx:pt>
          <cx:pt idx="7420">65000</cx:pt>
          <cx:pt idx="7421">35000</cx:pt>
          <cx:pt idx="7422">75000</cx:pt>
          <cx:pt idx="7423">63000</cx:pt>
          <cx:pt idx="7424">85000</cx:pt>
          <cx:pt idx="7425">1000</cx:pt>
          <cx:pt idx="7426">350000</cx:pt>
          <cx:pt idx="7427">250000</cx:pt>
          <cx:pt idx="7428">138000</cx:pt>
          <cx:pt idx="7429">135000</cx:pt>
          <cx:pt idx="7430">135000</cx:pt>
          <cx:pt idx="7431">172000</cx:pt>
          <cx:pt idx="7432">175000</cx:pt>
          <cx:pt idx="7433">85000</cx:pt>
          <cx:pt idx="7434">350000</cx:pt>
          <cx:pt idx="7435">269000</cx:pt>
          <cx:pt idx="7436">170000</cx:pt>
          <cx:pt idx="7437">199000</cx:pt>
          <cx:pt idx="7438">100900</cx:pt>
          <cx:pt idx="7439">100000</cx:pt>
          <cx:pt idx="7440">40000</cx:pt>
          <cx:pt idx="7441">15000</cx:pt>
          <cx:pt idx="7442">32000</cx:pt>
          <cx:pt idx="7443">73000</cx:pt>
          <cx:pt idx="7444">16000</cx:pt>
          <cx:pt idx="7445">4000</cx:pt>
          <cx:pt idx="7446">40000</cx:pt>
          <cx:pt idx="7447">80000</cx:pt>
          <cx:pt idx="7448">90000</cx:pt>
          <cx:pt idx="7449">350000</cx:pt>
          <cx:pt idx="7450">275000</cx:pt>
          <cx:pt idx="7451">50000</cx:pt>
          <cx:pt idx="7452">75000</cx:pt>
          <cx:pt idx="7453">14000</cx:pt>
          <cx:pt idx="7454">135000</cx:pt>
          <cx:pt idx="7455">152000</cx:pt>
          <cx:pt idx="7456">190000</cx:pt>
          <cx:pt idx="7457">355000</cx:pt>
          <cx:pt idx="7458">90000</cx:pt>
          <cx:pt idx="7459">70000</cx:pt>
          <cx:pt idx="7460">200000</cx:pt>
          <cx:pt idx="7461">98000</cx:pt>
          <cx:pt idx="7462">75000</cx:pt>
          <cx:pt idx="7463">75000</cx:pt>
          <cx:pt idx="7464">170000</cx:pt>
          <cx:pt idx="7465">50000</cx:pt>
          <cx:pt idx="7466">120000</cx:pt>
          <cx:pt idx="7467">2000</cx:pt>
          <cx:pt idx="7468">150000</cx:pt>
          <cx:pt idx="7469">45000</cx:pt>
          <cx:pt idx="7470">50000</cx:pt>
          <cx:pt idx="7471">150000</cx:pt>
          <cx:pt idx="7472">60000</cx:pt>
          <cx:pt idx="7473">50000</cx:pt>
          <cx:pt idx="7474">89000</cx:pt>
          <cx:pt idx="7475">240000</cx:pt>
          <cx:pt idx="7476">50000</cx:pt>
          <cx:pt idx="7477">75000</cx:pt>
          <cx:pt idx="7478">75000</cx:pt>
          <cx:pt idx="7479">80000</cx:pt>
          <cx:pt idx="7480">45000</cx:pt>
          <cx:pt idx="7481">170000</cx:pt>
          <cx:pt idx="7482">130000</cx:pt>
          <cx:pt idx="7483">210000</cx:pt>
          <cx:pt idx="7484">170000</cx:pt>
          <cx:pt idx="7485">170000</cx:pt>
          <cx:pt idx="7486">25000</cx:pt>
          <cx:pt idx="7487">30000</cx:pt>
          <cx:pt idx="7488">10000</cx:pt>
          <cx:pt idx="7489">65000</cx:pt>
          <cx:pt idx="7490">100000</cx:pt>
          <cx:pt idx="7491">70000</cx:pt>
          <cx:pt idx="7492">200000</cx:pt>
          <cx:pt idx="7493">100000</cx:pt>
          <cx:pt idx="7494">80000</cx:pt>
          <cx:pt idx="7495">1540794</cx:pt>
          <cx:pt idx="7496">450000</cx:pt>
          <cx:pt idx="7497">600000</cx:pt>
          <cx:pt idx="7498">480000</cx:pt>
          <cx:pt idx="7499">175000</cx:pt>
          <cx:pt idx="7500">147000</cx:pt>
          <cx:pt idx="7501">58000</cx:pt>
          <cx:pt idx="7502">180000</cx:pt>
          <cx:pt idx="7503">100000</cx:pt>
          <cx:pt idx="7504">40000</cx:pt>
          <cx:pt idx="7505">130000</cx:pt>
          <cx:pt idx="7506">145000</cx:pt>
          <cx:pt idx="7507">150000</cx:pt>
          <cx:pt idx="7508">18000</cx:pt>
          <cx:pt idx="7509">8000</cx:pt>
          <cx:pt idx="7510">70000</cx:pt>
          <cx:pt idx="7511">80000</cx:pt>
          <cx:pt idx="7512">115000</cx:pt>
          <cx:pt idx="7513">100000</cx:pt>
          <cx:pt idx="7514">95000</cx:pt>
          <cx:pt idx="7515">70000</cx:pt>
          <cx:pt idx="7516">45000</cx:pt>
          <cx:pt idx="7517">140000</cx:pt>
          <cx:pt idx="7518">40000</cx:pt>
          <cx:pt idx="7519">65000</cx:pt>
          <cx:pt idx="7520">20000</cx:pt>
          <cx:pt idx="7521">60000</cx:pt>
          <cx:pt idx="7522">15000</cx:pt>
          <cx:pt idx="7523">80000</cx:pt>
          <cx:pt idx="7524">5500</cx:pt>
          <cx:pt idx="7525">60000</cx:pt>
          <cx:pt idx="7526">140000</cx:pt>
          <cx:pt idx="7527">5000</cx:pt>
          <cx:pt idx="7528">85000</cx:pt>
          <cx:pt idx="7529">30000</cx:pt>
          <cx:pt idx="7530">450000</cx:pt>
          <cx:pt idx="7531">280000</cx:pt>
          <cx:pt idx="7532">75000</cx:pt>
          <cx:pt idx="7533">192000</cx:pt>
          <cx:pt idx="7534">150000</cx:pt>
          <cx:pt idx="7535">70000</cx:pt>
          <cx:pt idx="7536">25000</cx:pt>
          <cx:pt idx="7537">80000</cx:pt>
          <cx:pt idx="7538">120000</cx:pt>
          <cx:pt idx="7539">225000</cx:pt>
          <cx:pt idx="7540">85000</cx:pt>
          <cx:pt idx="7541">450000</cx:pt>
          <cx:pt idx="7542">190000</cx:pt>
          <cx:pt idx="7543">179000</cx:pt>
          <cx:pt idx="7544">150000</cx:pt>
          <cx:pt idx="7545">90000</cx:pt>
          <cx:pt idx="7546">135000</cx:pt>
          <cx:pt idx="7547">100000</cx:pt>
          <cx:pt idx="7548">71000</cx:pt>
          <cx:pt idx="7549">45000</cx:pt>
          <cx:pt idx="7550">1540794</cx:pt>
          <cx:pt idx="7551">1540794</cx:pt>
          <cx:pt idx="7552">125000</cx:pt>
          <cx:pt idx="7553">60000</cx:pt>
          <cx:pt idx="7554">130000</cx:pt>
          <cx:pt idx="7555">63000</cx:pt>
          <cx:pt idx="7556">85000</cx:pt>
          <cx:pt idx="7557">125000</cx:pt>
          <cx:pt idx="7558">120000</cx:pt>
          <cx:pt idx="7559">75000</cx:pt>
          <cx:pt idx="7560">150000</cx:pt>
          <cx:pt idx="7561">150000</cx:pt>
          <cx:pt idx="7562">100000</cx:pt>
          <cx:pt idx="7563">1000</cx:pt>
          <cx:pt idx="7564">600000</cx:pt>
          <cx:pt idx="7565">95000</cx:pt>
          <cx:pt idx="7566">1540794</cx:pt>
          <cx:pt idx="7567">350000</cx:pt>
          <cx:pt idx="7568">105000</cx:pt>
          <cx:pt idx="7569">150000</cx:pt>
          <cx:pt idx="7570">200000</cx:pt>
          <cx:pt idx="7571">45000</cx:pt>
          <cx:pt idx="7572">130000</cx:pt>
          <cx:pt idx="7573">80000</cx:pt>
          <cx:pt idx="7574">100000</cx:pt>
          <cx:pt idx="7575">140000</cx:pt>
          <cx:pt idx="7576">80000</cx:pt>
          <cx:pt idx="7577">90000</cx:pt>
          <cx:pt idx="7578">2000</cx:pt>
          <cx:pt idx="7579">100000</cx:pt>
          <cx:pt idx="7580">220000</cx:pt>
          <cx:pt idx="7581">40000</cx:pt>
          <cx:pt idx="7582">63000</cx:pt>
          <cx:pt idx="7583">200000</cx:pt>
          <cx:pt idx="7584">210000</cx:pt>
          <cx:pt idx="7585">85000</cx:pt>
          <cx:pt idx="7586">85000</cx:pt>
          <cx:pt idx="7587">240000</cx:pt>
          <cx:pt idx="7588">120000</cx:pt>
          <cx:pt idx="7589">3500</cx:pt>
          <cx:pt idx="7590">110000</cx:pt>
          <cx:pt idx="7591">180000</cx:pt>
          <cx:pt idx="7592">105000</cx:pt>
          <cx:pt idx="7593">150000</cx:pt>
          <cx:pt idx="7594">28500</cx:pt>
          <cx:pt idx="7595">175000</cx:pt>
          <cx:pt idx="7596">140000</cx:pt>
          <cx:pt idx="7597">145000</cx:pt>
          <cx:pt idx="7598">250000</cx:pt>
          <cx:pt idx="7599">350000</cx:pt>
          <cx:pt idx="7600">40000</cx:pt>
          <cx:pt idx="7601">110000</cx:pt>
          <cx:pt idx="7602">65000</cx:pt>
          <cx:pt idx="7603">190000</cx:pt>
          <cx:pt idx="7604">50000</cx:pt>
          <cx:pt idx="7605">159000</cx:pt>
          <cx:pt idx="7606">23000</cx:pt>
          <cx:pt idx="7607">85000</cx:pt>
          <cx:pt idx="7608">27000</cx:pt>
          <cx:pt idx="7609">6000</cx:pt>
          <cx:pt idx="7610">80000</cx:pt>
          <cx:pt idx="7611">75000</cx:pt>
          <cx:pt idx="7612">120000</cx:pt>
          <cx:pt idx="7613">100000</cx:pt>
          <cx:pt idx="7614">13000</cx:pt>
          <cx:pt idx="7615">23500</cx:pt>
          <cx:pt idx="7616">60000</cx:pt>
          <cx:pt idx="7617">130000</cx:pt>
          <cx:pt idx="7618">150000</cx:pt>
          <cx:pt idx="7619">130000</cx:pt>
          <cx:pt idx="7620">150000</cx:pt>
          <cx:pt idx="7621">350000</cx:pt>
          <cx:pt idx="7622">150000</cx:pt>
          <cx:pt idx="7623">65000</cx:pt>
          <cx:pt idx="7624">300000</cx:pt>
          <cx:pt idx="7625">35000</cx:pt>
          <cx:pt idx="7626">1540794</cx:pt>
          <cx:pt idx="7627">40000</cx:pt>
          <cx:pt idx="7628">70000</cx:pt>
          <cx:pt idx="7629">95000</cx:pt>
          <cx:pt idx="7630">85000</cx:pt>
          <cx:pt idx="7631">95000</cx:pt>
          <cx:pt idx="7632">191000</cx:pt>
          <cx:pt idx="7633">90000</cx:pt>
          <cx:pt idx="7634">56000</cx:pt>
          <cx:pt idx="7635">250000</cx:pt>
          <cx:pt idx="7636">60000</cx:pt>
          <cx:pt idx="7637">100000</cx:pt>
          <cx:pt idx="7638">150000</cx:pt>
          <cx:pt idx="7639">50000</cx:pt>
          <cx:pt idx="7640">40000</cx:pt>
          <cx:pt idx="7641">700000</cx:pt>
          <cx:pt idx="7642">65000</cx:pt>
          <cx:pt idx="7643">85000</cx:pt>
          <cx:pt idx="7644">248888</cx:pt>
          <cx:pt idx="7645">225000</cx:pt>
          <cx:pt idx="7646">30000</cx:pt>
          <cx:pt idx="7647">250000</cx:pt>
          <cx:pt idx="7648">70000</cx:pt>
          <cx:pt idx="7649">17000</cx:pt>
          <cx:pt idx="7650">95000</cx:pt>
          <cx:pt idx="7651">200000</cx:pt>
          <cx:pt idx="7652">270000</cx:pt>
          <cx:pt idx="7653">180000</cx:pt>
          <cx:pt idx="7654">32000</cx:pt>
          <cx:pt idx="7655">67000</cx:pt>
          <cx:pt idx="7656">100000</cx:pt>
          <cx:pt idx="7657">115000</cx:pt>
          <cx:pt idx="7658">60000</cx:pt>
          <cx:pt idx="7659">32000</cx:pt>
          <cx:pt idx="7660">25000</cx:pt>
          <cx:pt idx="7661">400000</cx:pt>
          <cx:pt idx="7662">130000</cx:pt>
          <cx:pt idx="7663">95000</cx:pt>
          <cx:pt idx="7664">110000</cx:pt>
          <cx:pt idx="7665">85000</cx:pt>
          <cx:pt idx="7666">70000</cx:pt>
          <cx:pt idx="7667">80000</cx:pt>
          <cx:pt idx="7668">30000</cx:pt>
          <cx:pt idx="7669">600000</cx:pt>
          <cx:pt idx="7670">1540794</cx:pt>
          <cx:pt idx="7671">95000</cx:pt>
          <cx:pt idx="7672">75000</cx:pt>
          <cx:pt idx="7673">87500</cx:pt>
          <cx:pt idx="7674">85000</cx:pt>
          <cx:pt idx="7675">100000</cx:pt>
          <cx:pt idx="7676">50000</cx:pt>
          <cx:pt idx="7677">75000</cx:pt>
          <cx:pt idx="7678">30000</cx:pt>
          <cx:pt idx="7679">90000</cx:pt>
          <cx:pt idx="7680">100000</cx:pt>
          <cx:pt idx="7681">140000</cx:pt>
          <cx:pt idx="7682">80000</cx:pt>
          <cx:pt idx="7683">80000</cx:pt>
          <cx:pt idx="7684">57000</cx:pt>
          <cx:pt idx="7685">70000</cx:pt>
          <cx:pt idx="7686">100000</cx:pt>
          <cx:pt idx="7687">128000</cx:pt>
          <cx:pt idx="7688">225000</cx:pt>
          <cx:pt idx="7689">11000</cx:pt>
          <cx:pt idx="7690">94000</cx:pt>
          <cx:pt idx="7691">80000</cx:pt>
          <cx:pt idx="7692">80000</cx:pt>
          <cx:pt idx="7693">70000</cx:pt>
          <cx:pt idx="7694">211000</cx:pt>
          <cx:pt idx="7695">300000</cx:pt>
          <cx:pt idx="7696">90000</cx:pt>
          <cx:pt idx="7697">420000</cx:pt>
          <cx:pt idx="7698">80000</cx:pt>
          <cx:pt idx="7699">50000</cx:pt>
          <cx:pt idx="7700">95000</cx:pt>
          <cx:pt idx="7701">20000</cx:pt>
          <cx:pt idx="7702">125000</cx:pt>
          <cx:pt idx="7703">219000</cx:pt>
          <cx:pt idx="7704">550000</cx:pt>
          <cx:pt idx="7705">120000</cx:pt>
          <cx:pt idx="7706">25000</cx:pt>
          <cx:pt idx="7707">95000</cx:pt>
          <cx:pt idx="7708">18000</cx:pt>
          <cx:pt idx="7709">30000</cx:pt>
          <cx:pt idx="7710">65000</cx:pt>
          <cx:pt idx="7711">16000</cx:pt>
          <cx:pt idx="7712">20000</cx:pt>
          <cx:pt idx="7713">400000</cx:pt>
          <cx:pt idx="7714">15000</cx:pt>
          <cx:pt idx="7715">279900</cx:pt>
          <cx:pt idx="7716">125000</cx:pt>
          <cx:pt idx="7717">190000</cx:pt>
          <cx:pt idx="7718">85000</cx:pt>
          <cx:pt idx="7719">60000</cx:pt>
          <cx:pt idx="7720">150000</cx:pt>
          <cx:pt idx="7721">40000</cx:pt>
          <cx:pt idx="7722">135000</cx:pt>
          <cx:pt idx="7723">140000</cx:pt>
          <cx:pt idx="7724">95000</cx:pt>
          <cx:pt idx="7725">130000</cx:pt>
          <cx:pt idx="7726">90000</cx:pt>
          <cx:pt idx="7727">110000</cx:pt>
          <cx:pt idx="7728">89000</cx:pt>
          <cx:pt idx="7729">370000</cx:pt>
          <cx:pt idx="7730">500000</cx:pt>
          <cx:pt idx="7731">135000</cx:pt>
          <cx:pt idx="7732">150000</cx:pt>
          <cx:pt idx="7733">10000</cx:pt>
          <cx:pt idx="7734">25000</cx:pt>
          <cx:pt idx="7735">65000</cx:pt>
          <cx:pt idx="7736">8000</cx:pt>
          <cx:pt idx="7737">120000</cx:pt>
          <cx:pt idx="7738">1540794</cx:pt>
          <cx:pt idx="7739">1540794</cx:pt>
          <cx:pt idx="7740">55000</cx:pt>
          <cx:pt idx="7741">77000</cx:pt>
          <cx:pt idx="7742">75000</cx:pt>
          <cx:pt idx="7743">330333</cx:pt>
          <cx:pt idx="7744">5000</cx:pt>
          <cx:pt idx="7745">4000</cx:pt>
          <cx:pt idx="7746">64000</cx:pt>
          <cx:pt idx="7747">135000</cx:pt>
          <cx:pt idx="7748">200000</cx:pt>
          <cx:pt idx="7749">80000</cx:pt>
          <cx:pt idx="7750">130000</cx:pt>
          <cx:pt idx="7751">60000</cx:pt>
          <cx:pt idx="7752">125000</cx:pt>
          <cx:pt idx="7753">350000</cx:pt>
          <cx:pt idx="7754">85000</cx:pt>
          <cx:pt idx="7755">100000</cx:pt>
          <cx:pt idx="7756">215000</cx:pt>
          <cx:pt idx="7757">200000</cx:pt>
          <cx:pt idx="7758">225000</cx:pt>
          <cx:pt idx="7759">70000</cx:pt>
          <cx:pt idx="7760">92000</cx:pt>
          <cx:pt idx="7761">180000</cx:pt>
          <cx:pt idx="7762">20000</cx:pt>
          <cx:pt idx="7763">140000</cx:pt>
          <cx:pt idx="7764">170000</cx:pt>
          <cx:pt idx="7765">40000</cx:pt>
          <cx:pt idx="7766">130000</cx:pt>
          <cx:pt idx="7767">100000</cx:pt>
          <cx:pt idx="7768">145000</cx:pt>
          <cx:pt idx="7769">56000</cx:pt>
          <cx:pt idx="7770">90000</cx:pt>
          <cx:pt idx="7771">45000</cx:pt>
          <cx:pt idx="7772">10000</cx:pt>
          <cx:pt idx="7773">8000</cx:pt>
          <cx:pt idx="7774">220000</cx:pt>
          <cx:pt idx="7775">130000</cx:pt>
          <cx:pt idx="7776">150000</cx:pt>
          <cx:pt idx="7777">165000</cx:pt>
          <cx:pt idx="7778">15000</cx:pt>
          <cx:pt idx="7779">85000</cx:pt>
          <cx:pt idx="7780">135000</cx:pt>
          <cx:pt idx="7781">149500</cx:pt>
          <cx:pt idx="7782">30000</cx:pt>
          <cx:pt idx="7783">10000</cx:pt>
          <cx:pt idx="7784">280000</cx:pt>
          <cx:pt idx="7785">250000</cx:pt>
          <cx:pt idx="7786">87000</cx:pt>
          <cx:pt idx="7787">85000</cx:pt>
          <cx:pt idx="7788">11500</cx:pt>
          <cx:pt idx="7789">85000</cx:pt>
          <cx:pt idx="7790">42000</cx:pt>
          <cx:pt idx="7791">85000</cx:pt>
          <cx:pt idx="7792">99200</cx:pt>
          <cx:pt idx="7793">250000</cx:pt>
          <cx:pt idx="7794">140000</cx:pt>
          <cx:pt idx="7795">205000</cx:pt>
          <cx:pt idx="7796">154000</cx:pt>
          <cx:pt idx="7797">180000</cx:pt>
          <cx:pt idx="7798">150000</cx:pt>
          <cx:pt idx="7799">150000</cx:pt>
          <cx:pt idx="7800">112000</cx:pt>
          <cx:pt idx="7801">130000</cx:pt>
          <cx:pt idx="7802">200000</cx:pt>
          <cx:pt idx="7803">99000</cx:pt>
          <cx:pt idx="7804">40000</cx:pt>
          <cx:pt idx="7805">700000</cx:pt>
          <cx:pt idx="7806">75000</cx:pt>
          <cx:pt idx="7807">90000</cx:pt>
          <cx:pt idx="7808">150000</cx:pt>
          <cx:pt idx="7809">45000</cx:pt>
          <cx:pt idx="7810">66000</cx:pt>
          <cx:pt idx="7811">78000</cx:pt>
          <cx:pt idx="7812">15000</cx:pt>
          <cx:pt idx="7813">57500</cx:pt>
          <cx:pt idx="7814">95000</cx:pt>
          <cx:pt idx="7815">200000</cx:pt>
          <cx:pt idx="7816">65000</cx:pt>
          <cx:pt idx="7817">90000</cx:pt>
          <cx:pt idx="7818">175000</cx:pt>
          <cx:pt idx="7819">5500</cx:pt>
          <cx:pt idx="7820">275000</cx:pt>
          <cx:pt idx="7821">160000</cx:pt>
          <cx:pt idx="7822">63000</cx:pt>
          <cx:pt idx="7823">125000</cx:pt>
          <cx:pt idx="7824">60000</cx:pt>
          <cx:pt idx="7825">75000</cx:pt>
          <cx:pt idx="7826">80000</cx:pt>
          <cx:pt idx="7827">85000</cx:pt>
          <cx:pt idx="7828">100000</cx:pt>
          <cx:pt idx="7829">83000</cx:pt>
          <cx:pt idx="7830">200000</cx:pt>
          <cx:pt idx="7831">120000</cx:pt>
          <cx:pt idx="7832">47000</cx:pt>
          <cx:pt idx="7833">40000</cx:pt>
          <cx:pt idx="7834">380000</cx:pt>
          <cx:pt idx="7835">2500</cx:pt>
          <cx:pt idx="7836">55000</cx:pt>
          <cx:pt idx="7837">40000</cx:pt>
          <cx:pt idx="7838">95000</cx:pt>
          <cx:pt idx="7839">65000</cx:pt>
          <cx:pt idx="7840">80000</cx:pt>
          <cx:pt idx="7841">275000</cx:pt>
          <cx:pt idx="7842">10000</cx:pt>
          <cx:pt idx="7843">400000</cx:pt>
          <cx:pt idx="7844">700000</cx:pt>
          <cx:pt idx="7845">235000</cx:pt>
          <cx:pt idx="7846">180000</cx:pt>
          <cx:pt idx="7847">155000</cx:pt>
          <cx:pt idx="7848">125000</cx:pt>
          <cx:pt idx="7849">100000</cx:pt>
          <cx:pt idx="7850">250000</cx:pt>
          <cx:pt idx="7851">200000</cx:pt>
          <cx:pt idx="7852">125000</cx:pt>
          <cx:pt idx="7853">500000</cx:pt>
          <cx:pt idx="7854">750000</cx:pt>
          <cx:pt idx="7855">150000</cx:pt>
          <cx:pt idx="7856">92000</cx:pt>
          <cx:pt idx="7857">80000</cx:pt>
          <cx:pt idx="7858">150000</cx:pt>
          <cx:pt idx="7859">100000</cx:pt>
          <cx:pt idx="7860">25000</cx:pt>
          <cx:pt idx="7861">175000</cx:pt>
          <cx:pt idx="7862">200000</cx:pt>
          <cx:pt idx="7863">90000</cx:pt>
          <cx:pt idx="7864">20000</cx:pt>
          <cx:pt idx="7865">100000</cx:pt>
          <cx:pt idx="7866">190000</cx:pt>
          <cx:pt idx="7867">71000</cx:pt>
          <cx:pt idx="7868">85000</cx:pt>
          <cx:pt idx="7869">25000</cx:pt>
          <cx:pt idx="7870">10000</cx:pt>
          <cx:pt idx="7871">85000</cx:pt>
          <cx:pt idx="7872">8000</cx:pt>
          <cx:pt idx="7873">80000</cx:pt>
          <cx:pt idx="7874">90000</cx:pt>
          <cx:pt idx="7875">125000</cx:pt>
          <cx:pt idx="7876">30000</cx:pt>
          <cx:pt idx="7877">115000</cx:pt>
          <cx:pt idx="7878">325000</cx:pt>
          <cx:pt idx="7879">275000</cx:pt>
          <cx:pt idx="7880">10000</cx:pt>
          <cx:pt idx="7881">400000</cx:pt>
          <cx:pt idx="7882">400000</cx:pt>
          <cx:pt idx="7883">25000</cx:pt>
          <cx:pt idx="7884">9000</cx:pt>
          <cx:pt idx="7885">150000</cx:pt>
          <cx:pt idx="7886">210000</cx:pt>
          <cx:pt idx="7887">60000</cx:pt>
          <cx:pt idx="7888">80000</cx:pt>
          <cx:pt idx="7889">100000</cx:pt>
          <cx:pt idx="7890">150000</cx:pt>
          <cx:pt idx="7891">160000</cx:pt>
          <cx:pt idx="7892">265000</cx:pt>
          <cx:pt idx="7893">15000</cx:pt>
          <cx:pt idx="7894">85000</cx:pt>
          <cx:pt idx="7895">87000</cx:pt>
          <cx:pt idx="7896">3000</cx:pt>
          <cx:pt idx="7897">150000</cx:pt>
          <cx:pt idx="7898">220000</cx:pt>
          <cx:pt idx="7899">249000</cx:pt>
          <cx:pt idx="7900">230000</cx:pt>
          <cx:pt idx="7901">60000</cx:pt>
          <cx:pt idx="7902">39600</cx:pt>
          <cx:pt idx="7903">100000</cx:pt>
          <cx:pt idx="7904">17000</cx:pt>
          <cx:pt idx="7905">100000</cx:pt>
          <cx:pt idx="7906">100000</cx:pt>
          <cx:pt idx="7907">300000</cx:pt>
          <cx:pt idx="7908">150000</cx:pt>
          <cx:pt idx="7909">115000</cx:pt>
          <cx:pt idx="7910">130000</cx:pt>
          <cx:pt idx="7911">75000</cx:pt>
          <cx:pt idx="7912">119500</cx:pt>
          <cx:pt idx="7913">119500</cx:pt>
          <cx:pt idx="7914">90000</cx:pt>
          <cx:pt idx="7915">125000</cx:pt>
          <cx:pt idx="7916">85000</cx:pt>
          <cx:pt idx="7917">80000</cx:pt>
          <cx:pt idx="7918">55000</cx:pt>
          <cx:pt idx="7919">75000</cx:pt>
          <cx:pt idx="7920">400000</cx:pt>
          <cx:pt idx="7921">65000</cx:pt>
          <cx:pt idx="7922">150000</cx:pt>
          <cx:pt idx="7923">49000</cx:pt>
          <cx:pt idx="7924">100000</cx:pt>
          <cx:pt idx="7925">3000</cx:pt>
          <cx:pt idx="7926">137500</cx:pt>
          <cx:pt idx="7927">75000</cx:pt>
          <cx:pt idx="7928">80000</cx:pt>
          <cx:pt idx="7929">20000</cx:pt>
          <cx:pt idx="7930">120000</cx:pt>
          <cx:pt idx="7931">125000</cx:pt>
          <cx:pt idx="7932">200000</cx:pt>
          <cx:pt idx="7933">250000</cx:pt>
          <cx:pt idx="7934">22000</cx:pt>
          <cx:pt idx="7935">400000</cx:pt>
          <cx:pt idx="7936">105000</cx:pt>
          <cx:pt idx="7937">10000</cx:pt>
          <cx:pt idx="7938">103000</cx:pt>
          <cx:pt idx="7939">150000</cx:pt>
          <cx:pt idx="7940">70000</cx:pt>
          <cx:pt idx="7941">150000</cx:pt>
          <cx:pt idx="7942">40000</cx:pt>
          <cx:pt idx="7943">380000</cx:pt>
          <cx:pt idx="7944">120000</cx:pt>
          <cx:pt idx="7945">100000</cx:pt>
          <cx:pt idx="7946">150000</cx:pt>
          <cx:pt idx="7947">140000</cx:pt>
          <cx:pt idx="7948">120000</cx:pt>
          <cx:pt idx="7949">20000</cx:pt>
          <cx:pt idx="7950">85000</cx:pt>
          <cx:pt idx="7951">12000</cx:pt>
          <cx:pt idx="7952">110000</cx:pt>
          <cx:pt idx="7953">80000</cx:pt>
          <cx:pt idx="7954">210000</cx:pt>
          <cx:pt idx="7955">400000</cx:pt>
          <cx:pt idx="7956">190000</cx:pt>
          <cx:pt idx="7957">160000</cx:pt>
          <cx:pt idx="7958">225000</cx:pt>
          <cx:pt idx="7959">220000</cx:pt>
          <cx:pt idx="7960">598000</cx:pt>
          <cx:pt idx="7961">179900</cx:pt>
          <cx:pt idx="7962">425000</cx:pt>
          <cx:pt idx="7963">75000</cx:pt>
          <cx:pt idx="7964">110000</cx:pt>
          <cx:pt idx="7965">55000</cx:pt>
          <cx:pt idx="7966">150000</cx:pt>
          <cx:pt idx="7967">70000</cx:pt>
          <cx:pt idx="7968">175000</cx:pt>
          <cx:pt idx="7969">90000</cx:pt>
          <cx:pt idx="7970">85000</cx:pt>
          <cx:pt idx="7971">170000</cx:pt>
          <cx:pt idx="7972">425000</cx:pt>
          <cx:pt idx="7973">135000</cx:pt>
          <cx:pt idx="7974">250000</cx:pt>
          <cx:pt idx="7975">80000</cx:pt>
          <cx:pt idx="7976">60000</cx:pt>
          <cx:pt idx="7977">200000</cx:pt>
          <cx:pt idx="7978">103000</cx:pt>
          <cx:pt idx="7979">105000</cx:pt>
          <cx:pt idx="7980">80000</cx:pt>
          <cx:pt idx="7981">9000</cx:pt>
          <cx:pt idx="7982">200000</cx:pt>
          <cx:pt idx="7983">70000</cx:pt>
          <cx:pt idx="7984">160000</cx:pt>
          <cx:pt idx="7985">180000</cx:pt>
          <cx:pt idx="7986">45000</cx:pt>
          <cx:pt idx="7987">250000</cx:pt>
          <cx:pt idx="7988">95000</cx:pt>
          <cx:pt idx="7989">200000</cx:pt>
          <cx:pt idx="7990">225000</cx:pt>
          <cx:pt idx="7991">60000</cx:pt>
          <cx:pt idx="7992">60000</cx:pt>
          <cx:pt idx="7993">270000</cx:pt>
          <cx:pt idx="7994">20000</cx:pt>
          <cx:pt idx="7995">200000</cx:pt>
          <cx:pt idx="7996">65000</cx:pt>
          <cx:pt idx="7997">175000</cx:pt>
          <cx:pt idx="7998">28000</cx:pt>
          <cx:pt idx="7999">30000</cx:pt>
          <cx:pt idx="8000">199000</cx:pt>
          <cx:pt idx="8001">125000</cx:pt>
          <cx:pt idx="8002">25000</cx:pt>
          <cx:pt idx="8003">65000</cx:pt>
          <cx:pt idx="8004">85000</cx:pt>
          <cx:pt idx="8005">165000</cx:pt>
          <cx:pt idx="8006">85000</cx:pt>
          <cx:pt idx="8007">150000</cx:pt>
          <cx:pt idx="8008">120000</cx:pt>
          <cx:pt idx="8009">329900</cx:pt>
          <cx:pt idx="8010">205000</cx:pt>
          <cx:pt idx="8011">300000</cx:pt>
          <cx:pt idx="8012">1500</cx:pt>
          <cx:pt idx="8013">225000</cx:pt>
          <cx:pt idx="8014">100000</cx:pt>
          <cx:pt idx="8015">87000</cx:pt>
          <cx:pt idx="8016">10000</cx:pt>
          <cx:pt idx="8017">130000</cx:pt>
          <cx:pt idx="8018">140000</cx:pt>
          <cx:pt idx="8019">50000</cx:pt>
          <cx:pt idx="8020">300000</cx:pt>
          <cx:pt idx="8021">150000</cx:pt>
          <cx:pt idx="8022">8000</cx:pt>
          <cx:pt idx="8023">100000</cx:pt>
          <cx:pt idx="8024">240000</cx:pt>
          <cx:pt idx="8025">130000</cx:pt>
          <cx:pt idx="8026">275000</cx:pt>
          <cx:pt idx="8027">120000</cx:pt>
          <cx:pt idx="8028">135000</cx:pt>
          <cx:pt idx="8029">75000</cx:pt>
          <cx:pt idx="8030">149900</cx:pt>
          <cx:pt idx="8031">250000</cx:pt>
          <cx:pt idx="8032">75000</cx:pt>
          <cx:pt idx="8033">300000</cx:pt>
          <cx:pt idx="8034">82000</cx:pt>
          <cx:pt idx="8035">45000</cx:pt>
          <cx:pt idx="8036">60000</cx:pt>
          <cx:pt idx="8037">40000</cx:pt>
          <cx:pt idx="8038">500000</cx:pt>
          <cx:pt idx="8039">500000</cx:pt>
          <cx:pt idx="8040">5000</cx:pt>
          <cx:pt idx="8041">350000</cx:pt>
          <cx:pt idx="8042">100000</cx:pt>
          <cx:pt idx="8043">80000</cx:pt>
          <cx:pt idx="8044">65000</cx:pt>
          <cx:pt idx="8045">185000</cx:pt>
          <cx:pt idx="8046">300000</cx:pt>
          <cx:pt idx="8047">250000</cx:pt>
          <cx:pt idx="8048">60000</cx:pt>
          <cx:pt idx="8049">60000</cx:pt>
          <cx:pt idx="8050">145000</cx:pt>
          <cx:pt idx="8051">350000</cx:pt>
          <cx:pt idx="8052">450000</cx:pt>
          <cx:pt idx="8053">150000</cx:pt>
          <cx:pt idx="8054">50000</cx:pt>
          <cx:pt idx="8055">70000</cx:pt>
          <cx:pt idx="8056">120000</cx:pt>
          <cx:pt idx="8057">160000</cx:pt>
          <cx:pt idx="8058">200000</cx:pt>
          <cx:pt idx="8059">250000</cx:pt>
          <cx:pt idx="8060">75000</cx:pt>
          <cx:pt idx="8061">80000</cx:pt>
          <cx:pt idx="8062">185000</cx:pt>
          <cx:pt idx="8063">100000</cx:pt>
          <cx:pt idx="8064">295000</cx:pt>
          <cx:pt idx="8065">60000</cx:pt>
          <cx:pt idx="8066">250000</cx:pt>
          <cx:pt idx="8067">225000</cx:pt>
          <cx:pt idx="8068">98000</cx:pt>
          <cx:pt idx="8069">80000</cx:pt>
          <cx:pt idx="8070">65000</cx:pt>
          <cx:pt idx="8071">65000</cx:pt>
          <cx:pt idx="8072">90000</cx:pt>
          <cx:pt idx="8073">100000</cx:pt>
          <cx:pt idx="8074">52500</cx:pt>
          <cx:pt idx="8075">65000</cx:pt>
          <cx:pt idx="8076">350000</cx:pt>
          <cx:pt idx="8077">325000</cx:pt>
          <cx:pt idx="8078">200000</cx:pt>
          <cx:pt idx="8079">380000</cx:pt>
          <cx:pt idx="8080">1540794</cx:pt>
          <cx:pt idx="8081">300000</cx:pt>
          <cx:pt idx="8082">300000</cx:pt>
          <cx:pt idx="8083">100000</cx:pt>
          <cx:pt idx="8084">28000</cx:pt>
          <cx:pt idx="8085">127000</cx:pt>
          <cx:pt idx="8086">35000</cx:pt>
          <cx:pt idx="8087">75000</cx:pt>
          <cx:pt idx="8088">30000</cx:pt>
          <cx:pt idx="8089">5000</cx:pt>
          <cx:pt idx="8090">250000</cx:pt>
          <cx:pt idx="8091">300000</cx:pt>
          <cx:pt idx="8092">250000</cx:pt>
          <cx:pt idx="8093">200000</cx:pt>
          <cx:pt idx="8094">175000</cx:pt>
          <cx:pt idx="8095">1540794</cx:pt>
          <cx:pt idx="8096">85000</cx:pt>
          <cx:pt idx="8097">150000</cx:pt>
          <cx:pt idx="8098">106000</cx:pt>
          <cx:pt idx="8099">95000</cx:pt>
          <cx:pt idx="8100">1540794</cx:pt>
          <cx:pt idx="8101">95000</cx:pt>
          <cx:pt idx="8102">79000</cx:pt>
          <cx:pt idx="8103">15000</cx:pt>
          <cx:pt idx="8104">250000</cx:pt>
          <cx:pt idx="8105">148000</cx:pt>
          <cx:pt idx="8106">60000</cx:pt>
          <cx:pt idx="8107">165000</cx:pt>
          <cx:pt idx="8108">40000</cx:pt>
          <cx:pt idx="8109">45000</cx:pt>
          <cx:pt idx="8110">300000</cx:pt>
          <cx:pt idx="8111">100000</cx:pt>
          <cx:pt idx="8112">80000</cx:pt>
          <cx:pt idx="8113">189000</cx:pt>
          <cx:pt idx="8114">180000</cx:pt>
          <cx:pt idx="8115">165000</cx:pt>
          <cx:pt idx="8116">26000</cx:pt>
          <cx:pt idx="8117">120000</cx:pt>
          <cx:pt idx="8118">67000</cx:pt>
          <cx:pt idx="8119">70000</cx:pt>
          <cx:pt idx="8120">35000</cx:pt>
          <cx:pt idx="8121">75000</cx:pt>
          <cx:pt idx="8122">10000</cx:pt>
          <cx:pt idx="8123">180000</cx:pt>
          <cx:pt idx="8124">200000</cx:pt>
          <cx:pt idx="8125">450000</cx:pt>
          <cx:pt idx="8126">140000</cx:pt>
          <cx:pt idx="8127">95000</cx:pt>
          <cx:pt idx="8128">450000</cx:pt>
          <cx:pt idx="8129">325000</cx:pt>
          <cx:pt idx="8130">50000</cx:pt>
          <cx:pt idx="8131">6000</cx:pt>
          <cx:pt idx="8132">50000</cx:pt>
          <cx:pt idx="8133">79900</cx:pt>
          <cx:pt idx="8134">110000</cx:pt>
          <cx:pt idx="8135">120000</cx:pt>
          <cx:pt idx="8136">200000</cx:pt>
          <cx:pt idx="8137">130000</cx:pt>
          <cx:pt idx="8138">110000</cx:pt>
          <cx:pt idx="8139">110000</cx:pt>
          <cx:pt idx="8140">600000</cx:pt>
          <cx:pt idx="8141">110000</cx:pt>
          <cx:pt idx="8142">70000</cx:pt>
          <cx:pt idx="8143">75000</cx:pt>
          <cx:pt idx="8144">65000</cx:pt>
          <cx:pt idx="8145">150000</cx:pt>
          <cx:pt idx="8146">60000</cx:pt>
          <cx:pt idx="8147">400000</cx:pt>
          <cx:pt idx="8148">170000</cx:pt>
          <cx:pt idx="8149">150000</cx:pt>
          <cx:pt idx="8150">60000</cx:pt>
          <cx:pt idx="8151">140000</cx:pt>
          <cx:pt idx="8152">225000</cx:pt>
          <cx:pt idx="8153">50000</cx:pt>
          <cx:pt idx="8154">130000</cx:pt>
          <cx:pt idx="8155">25000</cx:pt>
          <cx:pt idx="8156">82000</cx:pt>
          <cx:pt idx="8157">90000</cx:pt>
          <cx:pt idx="8158">89000</cx:pt>
          <cx:pt idx="8159">90000</cx:pt>
          <cx:pt idx="8160">10000</cx:pt>
          <cx:pt idx="8161">32000</cx:pt>
          <cx:pt idx="8162">200000</cx:pt>
          <cx:pt idx="8163">65000</cx:pt>
          <cx:pt idx="8164">7000</cx:pt>
          <cx:pt idx="8165">110000</cx:pt>
          <cx:pt idx="8166">80000</cx:pt>
          <cx:pt idx="8167">40000</cx:pt>
          <cx:pt idx="8168">35000</cx:pt>
          <cx:pt idx="8169">79000</cx:pt>
          <cx:pt idx="8170">110000</cx:pt>
          <cx:pt idx="8171">400000</cx:pt>
          <cx:pt idx="8172">2000</cx:pt>
          <cx:pt idx="8173">100000</cx:pt>
          <cx:pt idx="8174">30000</cx:pt>
          <cx:pt idx="8175">110000</cx:pt>
          <cx:pt idx="8176">65000</cx:pt>
          <cx:pt idx="8177">190000</cx:pt>
          <cx:pt idx="8178">8000</cx:pt>
          <cx:pt idx="8179">75000</cx:pt>
          <cx:pt idx="8180">1540794</cx:pt>
          <cx:pt idx="8181">315000</cx:pt>
          <cx:pt idx="8182">3500</cx:pt>
          <cx:pt idx="8183">200000</cx:pt>
          <cx:pt idx="8184">160000</cx:pt>
          <cx:pt idx="8185">175000</cx:pt>
          <cx:pt idx="8186">30000</cx:pt>
          <cx:pt idx="8187">130000</cx:pt>
          <cx:pt idx="8188">75000</cx:pt>
          <cx:pt idx="8189">65000</cx:pt>
          <cx:pt idx="8190">200000</cx:pt>
          <cx:pt idx="8191">95000</cx:pt>
          <cx:pt idx="8192">75000</cx:pt>
          <cx:pt idx="8193">105000</cx:pt>
          <cx:pt idx="8194">240000</cx:pt>
          <cx:pt idx="8195">250000</cx:pt>
          <cx:pt idx="8196">300000</cx:pt>
          <cx:pt idx="8197">9000</cx:pt>
          <cx:pt idx="8198">120000</cx:pt>
          <cx:pt idx="8199">120000</cx:pt>
          <cx:pt idx="8200">85000</cx:pt>
          <cx:pt idx="8201">40000</cx:pt>
          <cx:pt idx="8202">38000</cx:pt>
          <cx:pt idx="8203">60000</cx:pt>
          <cx:pt idx="8204">85000</cx:pt>
          <cx:pt idx="8205">85000</cx:pt>
          <cx:pt idx="8206">100000</cx:pt>
          <cx:pt idx="8207">75000</cx:pt>
          <cx:pt idx="8208">65000</cx:pt>
          <cx:pt idx="8209">150000</cx:pt>
          <cx:pt idx="8210">130000</cx:pt>
          <cx:pt idx="8211">85000</cx:pt>
          <cx:pt idx="8212">115000</cx:pt>
          <cx:pt idx="8213">90000</cx:pt>
          <cx:pt idx="8214">42000</cx:pt>
          <cx:pt idx="8215">50000</cx:pt>
          <cx:pt idx="8216">125000</cx:pt>
          <cx:pt idx="8217">220000</cx:pt>
          <cx:pt idx="8218">8000</cx:pt>
          <cx:pt idx="8219">90000</cx:pt>
          <cx:pt idx="8220">12000</cx:pt>
          <cx:pt idx="8221">50000</cx:pt>
          <cx:pt idx="8222">160000</cx:pt>
          <cx:pt idx="8223">200000</cx:pt>
          <cx:pt idx="8224">42000</cx:pt>
          <cx:pt idx="8225">60000</cx:pt>
          <cx:pt idx="8226">46500</cx:pt>
          <cx:pt idx="8227">4000</cx:pt>
          <cx:pt idx="8228">25000</cx:pt>
          <cx:pt idx="8229">15000</cx:pt>
          <cx:pt idx="8230">50000</cx:pt>
          <cx:pt idx="8231">130000</cx:pt>
          <cx:pt idx="8232">230000</cx:pt>
          <cx:pt idx="8233">249900</cx:pt>
          <cx:pt idx="8234">120000</cx:pt>
          <cx:pt idx="8235">160000</cx:pt>
          <cx:pt idx="8236">50000</cx:pt>
          <cx:pt idx="8237">75000</cx:pt>
          <cx:pt idx="8238">100000</cx:pt>
          <cx:pt idx="8239">225000</cx:pt>
          <cx:pt idx="8240">190000</cx:pt>
          <cx:pt idx="8241">160000</cx:pt>
          <cx:pt idx="8242">180000</cx:pt>
          <cx:pt idx="8243">75000</cx:pt>
          <cx:pt idx="8244">100000</cx:pt>
          <cx:pt idx="8245">500000</cx:pt>
          <cx:pt idx="8246">314000</cx:pt>
          <cx:pt idx="8247">140000</cx:pt>
          <cx:pt idx="8248">180000</cx:pt>
          <cx:pt idx="8249">10000</cx:pt>
          <cx:pt idx="8250">53000</cx:pt>
          <cx:pt idx="8251">125000</cx:pt>
          <cx:pt idx="8252">89900</cx:pt>
          <cx:pt idx="8253">125000</cx:pt>
          <cx:pt idx="8254">5000</cx:pt>
          <cx:pt idx="8255">30000</cx:pt>
          <cx:pt idx="8256">40000</cx:pt>
          <cx:pt idx="8257">160000</cx:pt>
          <cx:pt idx="8258">50000</cx:pt>
          <cx:pt idx="8259">80000</cx:pt>
          <cx:pt idx="8260">6000</cx:pt>
          <cx:pt idx="8261">20000</cx:pt>
          <cx:pt idx="8262">10000</cx:pt>
          <cx:pt idx="8263">160000</cx:pt>
          <cx:pt idx="8264">89000</cx:pt>
          <cx:pt idx="8265">72000</cx:pt>
          <cx:pt idx="8266">250000</cx:pt>
          <cx:pt idx="8267">110000</cx:pt>
          <cx:pt idx="8268">250000</cx:pt>
          <cx:pt idx="8269">525000</cx:pt>
          <cx:pt idx="8270">65000</cx:pt>
          <cx:pt idx="8271">475000</cx:pt>
          <cx:pt idx="8272">75000</cx:pt>
          <cx:pt idx="8273">70000</cx:pt>
          <cx:pt idx="8274">110000</cx:pt>
          <cx:pt idx="8275">25000</cx:pt>
          <cx:pt idx="8276">230000</cx:pt>
          <cx:pt idx="8277">185000</cx:pt>
          <cx:pt idx="8278">125000</cx:pt>
          <cx:pt idx="8279">14000</cx:pt>
          <cx:pt idx="8280">90000</cx:pt>
          <cx:pt idx="8281">108000</cx:pt>
          <cx:pt idx="8282">45000</cx:pt>
          <cx:pt idx="8283">135000</cx:pt>
          <cx:pt idx="8284">165000</cx:pt>
          <cx:pt idx="8285">28000</cx:pt>
          <cx:pt idx="8286">90000</cx:pt>
          <cx:pt idx="8287">100000</cx:pt>
          <cx:pt idx="8288">185000</cx:pt>
          <cx:pt idx="8289">300000</cx:pt>
          <cx:pt idx="8290">80000</cx:pt>
          <cx:pt idx="8291">40000</cx:pt>
          <cx:pt idx="8292">60000</cx:pt>
          <cx:pt idx="8293">40000</cx:pt>
          <cx:pt idx="8294">135000</cx:pt>
          <cx:pt idx="8295">90000</cx:pt>
          <cx:pt idx="8296">98000</cx:pt>
          <cx:pt idx="8297">70000</cx:pt>
          <cx:pt idx="8298">1540794</cx:pt>
          <cx:pt idx="8299">200000</cx:pt>
          <cx:pt idx="8300">230000</cx:pt>
          <cx:pt idx="8301">85000</cx:pt>
          <cx:pt idx="8302">12000</cx:pt>
          <cx:pt idx="8303">200000</cx:pt>
          <cx:pt idx="8304">20000</cx:pt>
          <cx:pt idx="8305">75000</cx:pt>
          <cx:pt idx="8306">55000</cx:pt>
          <cx:pt idx="8307">75000</cx:pt>
          <cx:pt idx="8308">350000</cx:pt>
          <cx:pt idx="8309">500000</cx:pt>
          <cx:pt idx="8310">160000</cx:pt>
          <cx:pt idx="8311">86000</cx:pt>
          <cx:pt idx="8312">125000</cx:pt>
          <cx:pt idx="8313">200000</cx:pt>
          <cx:pt idx="8314">50000</cx:pt>
          <cx:pt idx="8315">40000</cx:pt>
          <cx:pt idx="8316">100000</cx:pt>
          <cx:pt idx="8317">100000</cx:pt>
          <cx:pt idx="8318">92000</cx:pt>
          <cx:pt idx="8319">10000</cx:pt>
          <cx:pt idx="8320">92000</cx:pt>
          <cx:pt idx="8321">219000</cx:pt>
          <cx:pt idx="8322">200000</cx:pt>
          <cx:pt idx="8323">90000</cx:pt>
          <cx:pt idx="8324">65000</cx:pt>
          <cx:pt idx="8325">5000</cx:pt>
          <cx:pt idx="8326">45000</cx:pt>
          <cx:pt idx="8327">164450</cx:pt>
          <cx:pt idx="8328">550000</cx:pt>
          <cx:pt idx="8329">200000</cx:pt>
          <cx:pt idx="8330">60000</cx:pt>
          <cx:pt idx="8331">1000</cx:pt>
          <cx:pt idx="8332">160000</cx:pt>
          <cx:pt idx="8333">160000</cx:pt>
          <cx:pt idx="8334">95000</cx:pt>
          <cx:pt idx="8335">124000</cx:pt>
          <cx:pt idx="8336">125000</cx:pt>
          <cx:pt idx="8337">90000</cx:pt>
          <cx:pt idx="8338">300000</cx:pt>
          <cx:pt idx="8339">25000</cx:pt>
          <cx:pt idx="8340">157000</cx:pt>
          <cx:pt idx="8341">69000</cx:pt>
          <cx:pt idx="8342">100000</cx:pt>
          <cx:pt idx="8343">75000</cx:pt>
          <cx:pt idx="8344">120000</cx:pt>
          <cx:pt idx="8345">104900</cx:pt>
          <cx:pt idx="8346">190000</cx:pt>
          <cx:pt idx="8347">140000</cx:pt>
          <cx:pt idx="8348">99000</cx:pt>
          <cx:pt idx="8349">62000</cx:pt>
          <cx:pt idx="8350">130000</cx:pt>
          <cx:pt idx="8351">76000</cx:pt>
          <cx:pt idx="8352">200000</cx:pt>
          <cx:pt idx="8353">7000</cx:pt>
          <cx:pt idx="8354">150000</cx:pt>
          <cx:pt idx="8355">170000</cx:pt>
          <cx:pt idx="8356">130000</cx:pt>
          <cx:pt idx="8357">120000</cx:pt>
          <cx:pt idx="8358">135000</cx:pt>
          <cx:pt idx="8359">40000</cx:pt>
          <cx:pt idx="8360">55000</cx:pt>
          <cx:pt idx="8361">95000</cx:pt>
          <cx:pt idx="8362">125000</cx:pt>
          <cx:pt idx="8363">279000</cx:pt>
          <cx:pt idx="8364">110000</cx:pt>
          <cx:pt idx="8365">120000</cx:pt>
          <cx:pt idx="8366">80000</cx:pt>
          <cx:pt idx="8367">125000</cx:pt>
          <cx:pt idx="8368">95000</cx:pt>
          <cx:pt idx="8369">75000</cx:pt>
          <cx:pt idx="8370">260000</cx:pt>
          <cx:pt idx="8371">235000</cx:pt>
          <cx:pt idx="8372">130000</cx:pt>
          <cx:pt idx="8373">10000</cx:pt>
          <cx:pt idx="8374">160000</cx:pt>
          <cx:pt idx="8375">130000</cx:pt>
          <cx:pt idx="8376">1540794</cx:pt>
          <cx:pt idx="8377">35000</cx:pt>
          <cx:pt idx="8378">150000</cx:pt>
          <cx:pt idx="8379">60000</cx:pt>
          <cx:pt idx="8380">70000</cx:pt>
          <cx:pt idx="8381">90000</cx:pt>
          <cx:pt idx="8382">50000</cx:pt>
          <cx:pt idx="8383">50000</cx:pt>
          <cx:pt idx="8384">89000</cx:pt>
          <cx:pt idx="8385">90000</cx:pt>
          <cx:pt idx="8386">30000</cx:pt>
          <cx:pt idx="8387">20000</cx:pt>
          <cx:pt idx="8388">40000</cx:pt>
          <cx:pt idx="8389">120000</cx:pt>
          <cx:pt idx="8390">200000</cx:pt>
          <cx:pt idx="8391">175000</cx:pt>
          <cx:pt idx="8392">175000</cx:pt>
          <cx:pt idx="8393">175000</cx:pt>
          <cx:pt idx="8394">225000</cx:pt>
          <cx:pt idx="8395">1540794</cx:pt>
          <cx:pt idx="8396">150000</cx:pt>
          <cx:pt idx="8397">175000</cx:pt>
          <cx:pt idx="8398">130000</cx:pt>
          <cx:pt idx="8399">400000</cx:pt>
          <cx:pt idx="8400">100000</cx:pt>
          <cx:pt idx="8401">165000</cx:pt>
          <cx:pt idx="8402">300000</cx:pt>
          <cx:pt idx="8403">130000</cx:pt>
          <cx:pt idx="8404">112000</cx:pt>
          <cx:pt idx="8405">300000</cx:pt>
          <cx:pt idx="8406">300000</cx:pt>
          <cx:pt idx="8407">136000</cx:pt>
          <cx:pt idx="8408">20000</cx:pt>
          <cx:pt idx="8409">30000</cx:pt>
          <cx:pt idx="8410">400000</cx:pt>
          <cx:pt idx="8411">320000</cx:pt>
          <cx:pt idx="8412">70000</cx:pt>
          <cx:pt idx="8413">250000</cx:pt>
          <cx:pt idx="8414">170000</cx:pt>
          <cx:pt idx="8415">400000</cx:pt>
          <cx:pt idx="8416">180000</cx:pt>
          <cx:pt idx="8417">75000</cx:pt>
          <cx:pt idx="8418">400000</cx:pt>
          <cx:pt idx="8419">210000</cx:pt>
          <cx:pt idx="8420">170000</cx:pt>
          <cx:pt idx="8421">8000</cx:pt>
          <cx:pt idx="8422">110000</cx:pt>
          <cx:pt idx="8423">140000</cx:pt>
          <cx:pt idx="8424">140000</cx:pt>
          <cx:pt idx="8425">6000</cx:pt>
          <cx:pt idx="8426">124000</cx:pt>
          <cx:pt idx="8427">65000</cx:pt>
          <cx:pt idx="8428">200000</cx:pt>
          <cx:pt idx="8429">110000</cx:pt>
          <cx:pt idx="8430">125000</cx:pt>
          <cx:pt idx="8431">190000</cx:pt>
          <cx:pt idx="8432">90000</cx:pt>
          <cx:pt idx="8433">75000</cx:pt>
          <cx:pt idx="8434">105000</cx:pt>
          <cx:pt idx="8435">30000</cx:pt>
          <cx:pt idx="8436">40000</cx:pt>
          <cx:pt idx="8437">225000</cx:pt>
          <cx:pt idx="8438">90000</cx:pt>
          <cx:pt idx="8439">32000</cx:pt>
          <cx:pt idx="8440">90000</cx:pt>
          <cx:pt idx="8441">98000</cx:pt>
          <cx:pt idx="8442">200000</cx:pt>
          <cx:pt idx="8443">225000</cx:pt>
          <cx:pt idx="8444">1540794</cx:pt>
          <cx:pt idx="8445">90000</cx:pt>
          <cx:pt idx="8446">20000</cx:pt>
          <cx:pt idx="8447">50000</cx:pt>
          <cx:pt idx="8448">200000</cx:pt>
          <cx:pt idx="8449">250000</cx:pt>
          <cx:pt idx="8450">210000</cx:pt>
          <cx:pt idx="8451">35000</cx:pt>
          <cx:pt idx="8452">125000</cx:pt>
          <cx:pt idx="8453">13000</cx:pt>
          <cx:pt idx="8454">6000</cx:pt>
          <cx:pt idx="8455">80000</cx:pt>
          <cx:pt idx="8456">250000</cx:pt>
          <cx:pt idx="8457">500000</cx:pt>
          <cx:pt idx="8458">150000</cx:pt>
          <cx:pt idx="8459">65000</cx:pt>
          <cx:pt idx="8460">65000</cx:pt>
          <cx:pt idx="8461">69500</cx:pt>
          <cx:pt idx="8462">53000</cx:pt>
          <cx:pt idx="8463">53000</cx:pt>
          <cx:pt idx="8464">66000</cx:pt>
          <cx:pt idx="8465">38500</cx:pt>
          <cx:pt idx="8466">22000</cx:pt>
          <cx:pt idx="8467">4000</cx:pt>
          <cx:pt idx="8468">10000</cx:pt>
          <cx:pt idx="8469">10000</cx:pt>
          <cx:pt idx="8470">10000</cx:pt>
          <cx:pt idx="8471">95000</cx:pt>
          <cx:pt idx="8472">10000</cx:pt>
          <cx:pt idx="8473">48000</cx:pt>
          <cx:pt idx="8474">350000</cx:pt>
          <cx:pt idx="8475">154000</cx:pt>
          <cx:pt idx="8476">150000</cx:pt>
          <cx:pt idx="8477">100000</cx:pt>
          <cx:pt idx="8478">200000</cx:pt>
          <cx:pt idx="8479">150000</cx:pt>
          <cx:pt idx="8480">164000</cx:pt>
          <cx:pt idx="8481">40000</cx:pt>
          <cx:pt idx="8482">50000</cx:pt>
          <cx:pt idx="8483">50000</cx:pt>
          <cx:pt idx="8484">90000</cx:pt>
          <cx:pt idx="8485">75000</cx:pt>
          <cx:pt idx="8486">28000</cx:pt>
          <cx:pt idx="8487">54000</cx:pt>
          <cx:pt idx="8488">32000</cx:pt>
          <cx:pt idx="8489">85000</cx:pt>
          <cx:pt idx="8490">175000</cx:pt>
          <cx:pt idx="8491">140000</cx:pt>
          <cx:pt idx="8492">120000</cx:pt>
          <cx:pt idx="8493">225000</cx:pt>
          <cx:pt idx="8494">240000</cx:pt>
          <cx:pt idx="8495">170000</cx:pt>
          <cx:pt idx="8496">140000</cx:pt>
          <cx:pt idx="8497">80000</cx:pt>
          <cx:pt idx="8498">90000</cx:pt>
          <cx:pt idx="8499">750000</cx:pt>
          <cx:pt idx="8500">200000</cx:pt>
          <cx:pt idx="8501">120000</cx:pt>
          <cx:pt idx="8502">49000</cx:pt>
          <cx:pt idx="8503">70000</cx:pt>
          <cx:pt idx="8504">600000</cx:pt>
          <cx:pt idx="8505">250000</cx:pt>
          <cx:pt idx="8506">125000</cx:pt>
          <cx:pt idx="8507">20000</cx:pt>
          <cx:pt idx="8508">50000</cx:pt>
          <cx:pt idx="8509">70000</cx:pt>
          <cx:pt idx="8510">700000</cx:pt>
          <cx:pt idx="8511">73000</cx:pt>
          <cx:pt idx="8512">85000</cx:pt>
          <cx:pt idx="8513">200000</cx:pt>
          <cx:pt idx="8514">100000</cx:pt>
          <cx:pt idx="8515">65000</cx:pt>
          <cx:pt idx="8516">95000</cx:pt>
          <cx:pt idx="8517">14000</cx:pt>
          <cx:pt idx="8518">150000</cx:pt>
          <cx:pt idx="8519">180000</cx:pt>
          <cx:pt idx="8520">138000</cx:pt>
          <cx:pt idx="8521">150000</cx:pt>
          <cx:pt idx="8522">80000</cx:pt>
          <cx:pt idx="8523">40000</cx:pt>
          <cx:pt idx="8524">62000</cx:pt>
          <cx:pt idx="8525">125000</cx:pt>
          <cx:pt idx="8526">60000</cx:pt>
          <cx:pt idx="8527">125000</cx:pt>
          <cx:pt idx="8528">145000</cx:pt>
          <cx:pt idx="8529">100000</cx:pt>
          <cx:pt idx="8530">30000</cx:pt>
          <cx:pt idx="8531">85000</cx:pt>
          <cx:pt idx="8532">200000</cx:pt>
          <cx:pt idx="8533">90000</cx:pt>
          <cx:pt idx="8534">50000</cx:pt>
          <cx:pt idx="8535">35000</cx:pt>
          <cx:pt idx="8536">30000</cx:pt>
          <cx:pt idx="8537">40000</cx:pt>
          <cx:pt idx="8538">250000</cx:pt>
          <cx:pt idx="8539">210000</cx:pt>
          <cx:pt idx="8540">118000</cx:pt>
          <cx:pt idx="8541">150000</cx:pt>
          <cx:pt idx="8542">200000</cx:pt>
          <cx:pt idx="8543">75000</cx:pt>
          <cx:pt idx="8544">700000</cx:pt>
          <cx:pt idx="8545">160000</cx:pt>
          <cx:pt idx="8546">100000</cx:pt>
          <cx:pt idx="8547">130000</cx:pt>
          <cx:pt idx="8548">67500</cx:pt>
          <cx:pt idx="8549">220000</cx:pt>
          <cx:pt idx="8550">204600</cx:pt>
          <cx:pt idx="8551">170000</cx:pt>
          <cx:pt idx="8552">180000</cx:pt>
          <cx:pt idx="8553">50000</cx:pt>
          <cx:pt idx="8554">125000</cx:pt>
          <cx:pt idx="8555">450000</cx:pt>
          <cx:pt idx="8556">200000</cx:pt>
          <cx:pt idx="8557">200000</cx:pt>
          <cx:pt idx="8558">150000</cx:pt>
          <cx:pt idx="8559">125000</cx:pt>
          <cx:pt idx="8560">187000</cx:pt>
          <cx:pt idx="8561">155000</cx:pt>
          <cx:pt idx="8562">55000</cx:pt>
          <cx:pt idx="8563">110000</cx:pt>
          <cx:pt idx="8564">12000</cx:pt>
          <cx:pt idx="8565">30000</cx:pt>
          <cx:pt idx="8566">160000</cx:pt>
          <cx:pt idx="8567">100000</cx:pt>
          <cx:pt idx="8568">92000</cx:pt>
          <cx:pt idx="8569">92000</cx:pt>
          <cx:pt idx="8570">70000</cx:pt>
          <cx:pt idx="8571">3500</cx:pt>
          <cx:pt idx="8572">3000</cx:pt>
          <cx:pt idx="8573">250000</cx:pt>
          <cx:pt idx="8574">70000</cx:pt>
          <cx:pt idx="8575">225000</cx:pt>
          <cx:pt idx="8576">5000</cx:pt>
          <cx:pt idx="8577">60000</cx:pt>
          <cx:pt idx="8578">75000</cx:pt>
          <cx:pt idx="8579">100000</cx:pt>
          <cx:pt idx="8580">75000</cx:pt>
          <cx:pt idx="8581">600000</cx:pt>
          <cx:pt idx="8582">76000</cx:pt>
          <cx:pt idx="8583">90000</cx:pt>
          <cx:pt idx="8584">75000</cx:pt>
          <cx:pt idx="8585">55000</cx:pt>
          <cx:pt idx="8586">40000</cx:pt>
          <cx:pt idx="8587">65000</cx:pt>
          <cx:pt idx="8588">250000</cx:pt>
          <cx:pt idx="8589">70000</cx:pt>
          <cx:pt idx="8590">68000</cx:pt>
          <cx:pt idx="8591">800000</cx:pt>
          <cx:pt idx="8592">65000</cx:pt>
          <cx:pt idx="8593">85000</cx:pt>
          <cx:pt idx="8594">250000</cx:pt>
          <cx:pt idx="8595">110000</cx:pt>
          <cx:pt idx="8596">50000</cx:pt>
          <cx:pt idx="8597">75000</cx:pt>
          <cx:pt idx="8598">175000</cx:pt>
          <cx:pt idx="8599">50000</cx:pt>
          <cx:pt idx="8600">300000</cx:pt>
          <cx:pt idx="8601">150000</cx:pt>
          <cx:pt idx="8602">64000</cx:pt>
          <cx:pt idx="8603">50000</cx:pt>
          <cx:pt idx="8604">75000</cx:pt>
          <cx:pt idx="8605">30000</cx:pt>
          <cx:pt idx="8606">55000</cx:pt>
          <cx:pt idx="8607">102000</cx:pt>
          <cx:pt idx="8608">250000</cx:pt>
          <cx:pt idx="8609">150000</cx:pt>
          <cx:pt idx="8610">100000</cx:pt>
          <cx:pt idx="8611">80000</cx:pt>
          <cx:pt idx="8612">73000</cx:pt>
          <cx:pt idx="8613">200000</cx:pt>
          <cx:pt idx="8614">75000</cx:pt>
          <cx:pt idx="8615">185000</cx:pt>
          <cx:pt idx="8616">85000</cx:pt>
          <cx:pt idx="8617">75000</cx:pt>
          <cx:pt idx="8618">100000</cx:pt>
          <cx:pt idx="8619">130000</cx:pt>
          <cx:pt idx="8620">250000</cx:pt>
          <cx:pt idx="8621">200000</cx:pt>
          <cx:pt idx="8622">150000</cx:pt>
          <cx:pt idx="8623">68000</cx:pt>
          <cx:pt idx="8624">80000</cx:pt>
          <cx:pt idx="8625">95000</cx:pt>
          <cx:pt idx="8626">80000</cx:pt>
          <cx:pt idx="8627">72500</cx:pt>
          <cx:pt idx="8628">75000</cx:pt>
          <cx:pt idx="8629">1540794</cx:pt>
          <cx:pt idx="8630">285000</cx:pt>
          <cx:pt idx="8631">140000</cx:pt>
          <cx:pt idx="8632">130000</cx:pt>
          <cx:pt idx="8633">40000</cx:pt>
          <cx:pt idx="8634">255000</cx:pt>
          <cx:pt idx="8635">60000</cx:pt>
          <cx:pt idx="8636">175000</cx:pt>
          <cx:pt idx="8637">300000</cx:pt>
          <cx:pt idx="8638">80000</cx:pt>
          <cx:pt idx="8639">120000</cx:pt>
          <cx:pt idx="8640">90000</cx:pt>
          <cx:pt idx="8641">50000</cx:pt>
          <cx:pt idx="8642">68000</cx:pt>
          <cx:pt idx="8643">90000</cx:pt>
          <cx:pt idx="8644">150000</cx:pt>
          <cx:pt idx="8645">172000</cx:pt>
          <cx:pt idx="8646">300000</cx:pt>
          <cx:pt idx="8647">175000</cx:pt>
          <cx:pt idx="8648">300000</cx:pt>
          <cx:pt idx="8649">105000</cx:pt>
          <cx:pt idx="8650">73000</cx:pt>
          <cx:pt idx="8651">75000</cx:pt>
          <cx:pt idx="8652">19900</cx:pt>
          <cx:pt idx="8653">33000</cx:pt>
          <cx:pt idx="8654">130000</cx:pt>
          <cx:pt idx="8655">150000</cx:pt>
          <cx:pt idx="8656">25000</cx:pt>
          <cx:pt idx="8657">125000</cx:pt>
          <cx:pt idx="8658">150000</cx:pt>
          <cx:pt idx="8659">75000</cx:pt>
          <cx:pt idx="8660">750000</cx:pt>
          <cx:pt idx="8661">42000</cx:pt>
          <cx:pt idx="8662">75000</cx:pt>
          <cx:pt idx="8663">170000</cx:pt>
          <cx:pt idx="8664">200000</cx:pt>
          <cx:pt idx="8665">185000</cx:pt>
          <cx:pt idx="8666">350000</cx:pt>
          <cx:pt idx="8667">178000</cx:pt>
          <cx:pt idx="8668">200000</cx:pt>
          <cx:pt idx="8669">55000</cx:pt>
          <cx:pt idx="8670">125000</cx:pt>
          <cx:pt idx="8671">199000</cx:pt>
          <cx:pt idx="8672">200000</cx:pt>
          <cx:pt idx="8673">130000</cx:pt>
          <cx:pt idx="8674">125000</cx:pt>
          <cx:pt idx="8675">75000</cx:pt>
          <cx:pt idx="8676">16000</cx:pt>
          <cx:pt idx="8677">175000</cx:pt>
          <cx:pt idx="8678">25000</cx:pt>
          <cx:pt idx="8679">112000</cx:pt>
          <cx:pt idx="8680">650000</cx:pt>
          <cx:pt idx="8681">250000</cx:pt>
          <cx:pt idx="8682">550000</cx:pt>
          <cx:pt idx="8683">80000</cx:pt>
          <cx:pt idx="8684">450000</cx:pt>
          <cx:pt idx="8685">128000</cx:pt>
          <cx:pt idx="8686">150000</cx:pt>
          <cx:pt idx="8687">10000</cx:pt>
          <cx:pt idx="8688">200000</cx:pt>
          <cx:pt idx="8689">550000</cx:pt>
          <cx:pt idx="8690">109000</cx:pt>
          <cx:pt idx="8691">100000</cx:pt>
          <cx:pt idx="8692">450000</cx:pt>
          <cx:pt idx="8693">110000</cx:pt>
          <cx:pt idx="8694">70000</cx:pt>
          <cx:pt idx="8695">75000</cx:pt>
          <cx:pt idx="8696">90000</cx:pt>
          <cx:pt idx="8697">145000</cx:pt>
          <cx:pt idx="8698">130000</cx:pt>
          <cx:pt idx="8699">62000</cx:pt>
          <cx:pt idx="8700">200000</cx:pt>
          <cx:pt idx="8701">70000</cx:pt>
          <cx:pt idx="8702">20000</cx:pt>
          <cx:pt idx="8703">100000</cx:pt>
          <cx:pt idx="8704">10000</cx:pt>
          <cx:pt idx="8705">800000</cx:pt>
          <cx:pt idx="8706">12500</cx:pt>
          <cx:pt idx="8707">120000</cx:pt>
          <cx:pt idx="8708">120000</cx:pt>
          <cx:pt idx="8709">120000</cx:pt>
          <cx:pt idx="8710">125000</cx:pt>
          <cx:pt idx="8711">250000</cx:pt>
          <cx:pt idx="8712">10000</cx:pt>
          <cx:pt idx="8713">50000</cx:pt>
          <cx:pt idx="8714">350000</cx:pt>
          <cx:pt idx="8715">75000</cx:pt>
          <cx:pt idx="8716">98000</cx:pt>
          <cx:pt idx="8717">103000</cx:pt>
          <cx:pt idx="8718">55000</cx:pt>
          <cx:pt idx="8719">1540794</cx:pt>
          <cx:pt idx="8720">80000</cx:pt>
          <cx:pt idx="8721">120000</cx:pt>
          <cx:pt idx="8722">60000</cx:pt>
          <cx:pt idx="8723">250000</cx:pt>
          <cx:pt idx="8724">1000</cx:pt>
          <cx:pt idx="8725">175000</cx:pt>
          <cx:pt idx="8726">12000</cx:pt>
          <cx:pt idx="8727">175000</cx:pt>
          <cx:pt idx="8728">160000</cx:pt>
          <cx:pt idx="8729">18000</cx:pt>
          <cx:pt idx="8730">135000</cx:pt>
          <cx:pt idx="8731">375000</cx:pt>
          <cx:pt idx="8732">100000</cx:pt>
          <cx:pt idx="8733">150000</cx:pt>
          <cx:pt idx="8734">150000</cx:pt>
          <cx:pt idx="8735">85000</cx:pt>
          <cx:pt idx="8736">250000</cx:pt>
          <cx:pt idx="8737">480000</cx:pt>
          <cx:pt idx="8738">110000</cx:pt>
          <cx:pt idx="8739">50000</cx:pt>
          <cx:pt idx="8740">215000</cx:pt>
          <cx:pt idx="8741">20000</cx:pt>
          <cx:pt idx="8742">215000</cx:pt>
          <cx:pt idx="8743">270000</cx:pt>
          <cx:pt idx="8744">310000</cx:pt>
          <cx:pt idx="8745">500000</cx:pt>
          <cx:pt idx="8746">300000</cx:pt>
          <cx:pt idx="8747">130000</cx:pt>
          <cx:pt idx="8748">160000</cx:pt>
          <cx:pt idx="8749">260000</cx:pt>
          <cx:pt idx="8750">250000</cx:pt>
          <cx:pt idx="8751">115000</cx:pt>
          <cx:pt idx="8752">295000</cx:pt>
          <cx:pt idx="8753">159000</cx:pt>
          <cx:pt idx="8754">100000</cx:pt>
          <cx:pt idx="8755">180000</cx:pt>
          <cx:pt idx="8756">225000</cx:pt>
          <cx:pt idx="8757">210000</cx:pt>
          <cx:pt idx="8758">370000</cx:pt>
          <cx:pt idx="8759">100000</cx:pt>
          <cx:pt idx="8760">310000</cx:pt>
          <cx:pt idx="8761">140000</cx:pt>
          <cx:pt idx="8762">80000</cx:pt>
          <cx:pt idx="8763">255000</cx:pt>
          <cx:pt idx="8764">150000</cx:pt>
          <cx:pt idx="8765">45000</cx:pt>
          <cx:pt idx="8766">215000</cx:pt>
          <cx:pt idx="8767">340000</cx:pt>
          <cx:pt idx="8768">330000</cx:pt>
          <cx:pt idx="8769">92000</cx:pt>
          <cx:pt idx="8770">550000</cx:pt>
          <cx:pt idx="8771">250000</cx:pt>
          <cx:pt idx="8772">220000</cx:pt>
          <cx:pt idx="8773">170000</cx:pt>
          <cx:pt idx="8774">250000</cx:pt>
          <cx:pt idx="8775">265000</cx:pt>
          <cx:pt idx="8776">80000</cx:pt>
          <cx:pt idx="8777">100000</cx:pt>
          <cx:pt idx="8778">150000</cx:pt>
          <cx:pt idx="8779">110000</cx:pt>
          <cx:pt idx="8780">160000</cx:pt>
          <cx:pt idx="8781">10000</cx:pt>
          <cx:pt idx="8782">400000</cx:pt>
          <cx:pt idx="8783">140000</cx:pt>
          <cx:pt idx="8784">200000</cx:pt>
          <cx:pt idx="8785">320000</cx:pt>
          <cx:pt idx="8786">320000</cx:pt>
          <cx:pt idx="8787">1540794</cx:pt>
          <cx:pt idx="8788">350000</cx:pt>
          <cx:pt idx="8789">60000</cx:pt>
          <cx:pt idx="8790">100000</cx:pt>
          <cx:pt idx="8791">80000</cx:pt>
          <cx:pt idx="8792">91000</cx:pt>
          <cx:pt idx="8793">90000</cx:pt>
          <cx:pt idx="8794">115000</cx:pt>
          <cx:pt idx="8795">90000</cx:pt>
          <cx:pt idx="8796">175000</cx:pt>
          <cx:pt idx="8797">400000</cx:pt>
          <cx:pt idx="8798">300000</cx:pt>
          <cx:pt idx="8799">245000</cx:pt>
          <cx:pt idx="8800">250000</cx:pt>
          <cx:pt idx="8801">200000</cx:pt>
          <cx:pt idx="8802">200000</cx:pt>
          <cx:pt idx="8803">120000</cx:pt>
          <cx:pt idx="8804">285000</cx:pt>
          <cx:pt idx="8805">240000</cx:pt>
          <cx:pt idx="8806">75000</cx:pt>
          <cx:pt idx="8807">200000</cx:pt>
          <cx:pt idx="8808">150000</cx:pt>
          <cx:pt idx="8809">161000</cx:pt>
          <cx:pt idx="8810">159000</cx:pt>
          <cx:pt idx="8811">400000</cx:pt>
          <cx:pt idx="8812">500000</cx:pt>
          <cx:pt idx="8813">93000</cx:pt>
          <cx:pt idx="8814">134900</cx:pt>
          <cx:pt idx="8815">70000</cx:pt>
          <cx:pt idx="8816">300000</cx:pt>
          <cx:pt idx="8817">290000</cx:pt>
          <cx:pt idx="8818">400000</cx:pt>
          <cx:pt idx="8819">350000</cx:pt>
          <cx:pt idx="8820">75000</cx:pt>
          <cx:pt idx="8821">200000</cx:pt>
          <cx:pt idx="8822">250000</cx:pt>
          <cx:pt idx="8823">200000</cx:pt>
          <cx:pt idx="8824">160000</cx:pt>
          <cx:pt idx="8825">125000</cx:pt>
          <cx:pt idx="8826">250000</cx:pt>
          <cx:pt idx="8827">500000</cx:pt>
          <cx:pt idx="8828">500000</cx:pt>
          <cx:pt idx="8829">725000</cx:pt>
          <cx:pt idx="8830">200000</cx:pt>
          <cx:pt idx="8831">25000</cx:pt>
          <cx:pt idx="8832">60000</cx:pt>
          <cx:pt idx="8833">100000</cx:pt>
          <cx:pt idx="8834">70000</cx:pt>
          <cx:pt idx="8835">130000</cx:pt>
          <cx:pt idx="8836">190000</cx:pt>
          <cx:pt idx="8837">150000</cx:pt>
          <cx:pt idx="8838">35000</cx:pt>
          <cx:pt idx="8839">175000</cx:pt>
          <cx:pt idx="8840">64000</cx:pt>
          <cx:pt idx="8841">80000</cx:pt>
          <cx:pt idx="8842">50000</cx:pt>
          <cx:pt idx="8843">204000</cx:pt>
          <cx:pt idx="8844">60000</cx:pt>
          <cx:pt idx="8845">32000</cx:pt>
          <cx:pt idx="8846">280000</cx:pt>
          <cx:pt idx="8847">400000</cx:pt>
          <cx:pt idx="8848">350000</cx:pt>
          <cx:pt idx="8849">89000</cx:pt>
          <cx:pt idx="8850">250000</cx:pt>
          <cx:pt idx="8851">240000</cx:pt>
          <cx:pt idx="8852">164450</cx:pt>
          <cx:pt idx="8853">250000</cx:pt>
          <cx:pt idx="8854">185000</cx:pt>
          <cx:pt idx="8855">365000</cx:pt>
          <cx:pt idx="8856">112000</cx:pt>
          <cx:pt idx="8857">300000</cx:pt>
          <cx:pt idx="8858">700000</cx:pt>
          <cx:pt idx="8859">260000</cx:pt>
          <cx:pt idx="8860">410000</cx:pt>
          <cx:pt idx="8861">250000</cx:pt>
          <cx:pt idx="8862">400000</cx:pt>
          <cx:pt idx="8863">136000</cx:pt>
          <cx:pt idx="8864">60000</cx:pt>
          <cx:pt idx="8865">200000</cx:pt>
          <cx:pt idx="8866">350000</cx:pt>
          <cx:pt idx="8867">250000</cx:pt>
          <cx:pt idx="8868">200000</cx:pt>
          <cx:pt idx="8869">110000</cx:pt>
          <cx:pt idx="8870">250000</cx:pt>
          <cx:pt idx="8871">700000</cx:pt>
          <cx:pt idx="8872">220000</cx:pt>
          <cx:pt idx="8873">150000</cx:pt>
          <cx:pt idx="8874">450000</cx:pt>
          <cx:pt idx="8875">250000</cx:pt>
          <cx:pt idx="8876">147500</cx:pt>
          <cx:pt idx="8877">695000</cx:pt>
          <cx:pt idx="8878">110000</cx:pt>
          <cx:pt idx="8879">180000</cx:pt>
          <cx:pt idx="8880">72000</cx:pt>
          <cx:pt idx="8881">300000</cx:pt>
          <cx:pt idx="8882">45000</cx:pt>
          <cx:pt idx="8883">270000</cx:pt>
          <cx:pt idx="8884">155000</cx:pt>
          <cx:pt idx="8885">300000</cx:pt>
          <cx:pt idx="8886">75000</cx:pt>
          <cx:pt idx="8887">457000</cx:pt>
          <cx:pt idx="8888">220000</cx:pt>
          <cx:pt idx="8889">180000</cx:pt>
          <cx:pt idx="8890">200000</cx:pt>
          <cx:pt idx="8891">120000</cx:pt>
          <cx:pt idx="8892">200000</cx:pt>
          <cx:pt idx="8893">1540794</cx:pt>
          <cx:pt idx="8894">89000</cx:pt>
          <cx:pt idx="8895">121000</cx:pt>
          <cx:pt idx="8896">140000</cx:pt>
          <cx:pt idx="8897">200000</cx:pt>
          <cx:pt idx="8898">250000</cx:pt>
          <cx:pt idx="8899">250000</cx:pt>
          <cx:pt idx="8900">300000</cx:pt>
          <cx:pt idx="8901">140000</cx:pt>
          <cx:pt idx="8902">35000</cx:pt>
          <cx:pt idx="8903">130000</cx:pt>
          <cx:pt idx="8904">180000</cx:pt>
          <cx:pt idx="8905">245000</cx:pt>
          <cx:pt idx="8906">275000</cx:pt>
          <cx:pt idx="8907">659999</cx:pt>
          <cx:pt idx="8908">350000</cx:pt>
          <cx:pt idx="8909">190000</cx:pt>
          <cx:pt idx="8910">160000</cx:pt>
          <cx:pt idx="8911">280000</cx:pt>
          <cx:pt idx="8912">115000</cx:pt>
          <cx:pt idx="8913">190000</cx:pt>
          <cx:pt idx="8914">450000</cx:pt>
          <cx:pt idx="8915">165000</cx:pt>
          <cx:pt idx="8916">1540794</cx:pt>
          <cx:pt idx="8917">160000</cx:pt>
          <cx:pt idx="8918">500000</cx:pt>
          <cx:pt idx="8919">125000</cx:pt>
          <cx:pt idx="8920">1540794</cx:pt>
          <cx:pt idx="8921">300000</cx:pt>
          <cx:pt idx="8922">110000</cx:pt>
          <cx:pt idx="8923">300000</cx:pt>
          <cx:pt idx="8924">225000</cx:pt>
          <cx:pt idx="8925">140000</cx:pt>
          <cx:pt idx="8926">235000</cx:pt>
          <cx:pt idx="8927">140000</cx:pt>
          <cx:pt idx="8928">68000</cx:pt>
          <cx:pt idx="8929">160000</cx:pt>
          <cx:pt idx="8930">161000</cx:pt>
          <cx:pt idx="8931">270000</cx:pt>
          <cx:pt idx="8932">300000</cx:pt>
          <cx:pt idx="8933">300000</cx:pt>
          <cx:pt idx="8934">310000</cx:pt>
          <cx:pt idx="8935">385000</cx:pt>
          <cx:pt idx="8936">350000</cx:pt>
          <cx:pt idx="8937">200000</cx:pt>
          <cx:pt idx="8938">75000</cx:pt>
          <cx:pt idx="8939">128950</cx:pt>
          <cx:pt idx="8940">250000</cx:pt>
          <cx:pt idx="8941">120000</cx:pt>
          <cx:pt idx="8942">360000</cx:pt>
          <cx:pt idx="8943">350000</cx:pt>
          <cx:pt idx="8944">260000</cx:pt>
          <cx:pt idx="8945">140000</cx:pt>
          <cx:pt idx="8946">250000</cx:pt>
          <cx:pt idx="8947">230000</cx:pt>
          <cx:pt idx="8948">85000</cx:pt>
          <cx:pt idx="8949">500000</cx:pt>
          <cx:pt idx="8950">350000</cx:pt>
          <cx:pt idx="8951">125000</cx:pt>
          <cx:pt idx="8952">185000</cx:pt>
          <cx:pt idx="8953">300000</cx:pt>
          <cx:pt idx="8954">50000</cx:pt>
          <cx:pt idx="8955">20000</cx:pt>
          <cx:pt idx="8956">100000</cx:pt>
          <cx:pt idx="8957">200000</cx:pt>
          <cx:pt idx="8958">275000</cx:pt>
          <cx:pt idx="8959">220000</cx:pt>
          <cx:pt idx="8960">280000</cx:pt>
          <cx:pt idx="8961">220000</cx:pt>
          <cx:pt idx="8962">550000</cx:pt>
          <cx:pt idx="8963">200000</cx:pt>
          <cx:pt idx="8964">500000</cx:pt>
          <cx:pt idx="8965">500000</cx:pt>
          <cx:pt idx="8966">160000</cx:pt>
          <cx:pt idx="8967">135000</cx:pt>
          <cx:pt idx="8968">215000</cx:pt>
          <cx:pt idx="8969">150000</cx:pt>
          <cx:pt idx="8970">150000</cx:pt>
          <cx:pt idx="8971">1540794</cx:pt>
          <cx:pt idx="8972">389000</cx:pt>
          <cx:pt idx="8973">325000</cx:pt>
          <cx:pt idx="8974">640000</cx:pt>
          <cx:pt idx="8975">190000</cx:pt>
          <cx:pt idx="8976">75000</cx:pt>
          <cx:pt idx="8977">340000</cx:pt>
          <cx:pt idx="8978">600000</cx:pt>
          <cx:pt idx="8979">160000</cx:pt>
          <cx:pt idx="8980">210000</cx:pt>
          <cx:pt idx="8981">230000</cx:pt>
          <cx:pt idx="8982">190000</cx:pt>
          <cx:pt idx="8983">589000</cx:pt>
          <cx:pt idx="8984">320000</cx:pt>
          <cx:pt idx="8985">310000</cx:pt>
          <cx:pt idx="8986">370000</cx:pt>
          <cx:pt idx="8987">200000</cx:pt>
          <cx:pt idx="8988">160000</cx:pt>
          <cx:pt idx="8989">155000</cx:pt>
          <cx:pt idx="8990">450000</cx:pt>
          <cx:pt idx="8991">93000</cx:pt>
          <cx:pt idx="8992">133500</cx:pt>
          <cx:pt idx="8993">375000</cx:pt>
          <cx:pt idx="8994">1540794</cx:pt>
          <cx:pt idx="8995">620000</cx:pt>
          <cx:pt idx="8996">1540794</cx:pt>
          <cx:pt idx="8997">185000</cx:pt>
          <cx:pt idx="8998">485000</cx:pt>
          <cx:pt idx="8999">160000</cx:pt>
          <cx:pt idx="9000">160000</cx:pt>
          <cx:pt idx="9001">230000</cx:pt>
          <cx:pt idx="9002">160000</cx:pt>
          <cx:pt idx="9003">275000</cx:pt>
          <cx:pt idx="9004">240000</cx:pt>
          <cx:pt idx="9005">48000</cx:pt>
          <cx:pt idx="9006">275000</cx:pt>
          <cx:pt idx="9007">259000</cx:pt>
          <cx:pt idx="9008">120000</cx:pt>
          <cx:pt idx="9009">200000</cx:pt>
          <cx:pt idx="9010">200000</cx:pt>
          <cx:pt idx="9011">790000</cx:pt>
          <cx:pt idx="9012">85000</cx:pt>
          <cx:pt idx="9013">700000</cx:pt>
          <cx:pt idx="9014">1540794</cx:pt>
          <cx:pt idx="9015">78000</cx:pt>
          <cx:pt idx="9016">250000</cx:pt>
          <cx:pt idx="9017">110000</cx:pt>
          <cx:pt idx="9018">525000</cx:pt>
          <cx:pt idx="9019">60000</cx:pt>
          <cx:pt idx="9020">220000</cx:pt>
          <cx:pt idx="9021">60000</cx:pt>
          <cx:pt idx="9022">235000</cx:pt>
          <cx:pt idx="9023">240000</cx:pt>
          <cx:pt idx="9024">260000</cx:pt>
          <cx:pt idx="9025">260000</cx:pt>
          <cx:pt idx="9026">185000</cx:pt>
          <cx:pt idx="9027">75000</cx:pt>
          <cx:pt idx="9028">150000</cx:pt>
          <cx:pt idx="9029">75000</cx:pt>
          <cx:pt idx="9030">147000</cx:pt>
          <cx:pt idx="9031">90000</cx:pt>
          <cx:pt idx="9032">225000</cx:pt>
          <cx:pt idx="9033">800000</cx:pt>
          <cx:pt idx="9034">400000</cx:pt>
          <cx:pt idx="9035">93000</cx:pt>
          <cx:pt idx="9036">500000</cx:pt>
          <cx:pt idx="9037">100000</cx:pt>
          <cx:pt idx="9038">150000</cx:pt>
          <cx:pt idx="9039">500000</cx:pt>
          <cx:pt idx="9040">250000</cx:pt>
          <cx:pt idx="9041">329000</cx:pt>
          <cx:pt idx="9042">300000</cx:pt>
          <cx:pt idx="9043">200000</cx:pt>
          <cx:pt idx="9044">85000</cx:pt>
          <cx:pt idx="9045">50000</cx:pt>
          <cx:pt idx="9046">80000</cx:pt>
          <cx:pt idx="9047">175000</cx:pt>
          <cx:pt idx="9048">150000</cx:pt>
          <cx:pt idx="9049">300000</cx:pt>
          <cx:pt idx="9050">120000</cx:pt>
          <cx:pt idx="9051">190000</cx:pt>
          <cx:pt idx="9052">500000</cx:pt>
          <cx:pt idx="9053">1540794</cx:pt>
          <cx:pt idx="9054">202950</cx:pt>
          <cx:pt idx="9055">295000</cx:pt>
          <cx:pt idx="9056">250000</cx:pt>
          <cx:pt idx="9057">750000</cx:pt>
          <cx:pt idx="9058">120000</cx:pt>
          <cx:pt idx="9059">392000</cx:pt>
          <cx:pt idx="9060">150000</cx:pt>
          <cx:pt idx="9061">75000</cx:pt>
          <cx:pt idx="9062">300000</cx:pt>
          <cx:pt idx="9063">600000</cx:pt>
          <cx:pt idx="9064">190000</cx:pt>
          <cx:pt idx="9065">155000</cx:pt>
          <cx:pt idx="9066">180000</cx:pt>
          <cx:pt idx="9067">185000</cx:pt>
          <cx:pt idx="9068">245000</cx:pt>
          <cx:pt idx="9069">305000</cx:pt>
          <cx:pt idx="9070">1540794</cx:pt>
          <cx:pt idx="9071">135200</cx:pt>
          <cx:pt idx="9072">165000</cx:pt>
          <cx:pt idx="9073">200000</cx:pt>
          <cx:pt idx="9074">490000</cx:pt>
          <cx:pt idx="9075">600000</cx:pt>
          <cx:pt idx="9076">250000</cx:pt>
          <cx:pt idx="9077">230000</cx:pt>
          <cx:pt idx="9078">200000</cx:pt>
          <cx:pt idx="9079">55000</cx:pt>
          <cx:pt idx="9080">375000</cx:pt>
          <cx:pt idx="9081">150000</cx:pt>
          <cx:pt idx="9082">300000</cx:pt>
          <cx:pt idx="9083">99000</cx:pt>
          <cx:pt idx="9084">99000</cx:pt>
          <cx:pt idx="9085">52000</cx:pt>
          <cx:pt idx="9086">100000</cx:pt>
          <cx:pt idx="9087">600000</cx:pt>
          <cx:pt idx="9088">115000</cx:pt>
          <cx:pt idx="9089">426000</cx:pt>
          <cx:pt idx="9090">120000</cx:pt>
          <cx:pt idx="9091">205000</cx:pt>
          <cx:pt idx="9092">385000</cx:pt>
          <cx:pt idx="9093">90000</cx:pt>
          <cx:pt idx="9094">220000</cx:pt>
          <cx:pt idx="9095">175000</cx:pt>
          <cx:pt idx="9096">230000</cx:pt>
          <cx:pt idx="9097">200000</cx:pt>
          <cx:pt idx="9098">170000</cx:pt>
          <cx:pt idx="9099">500000</cx:pt>
          <cx:pt idx="9100">750000</cx:pt>
          <cx:pt idx="9101">120000</cx:pt>
          <cx:pt idx="9102">90000</cx:pt>
          <cx:pt idx="9103">100000</cx:pt>
          <cx:pt idx="9104">80000</cx:pt>
          <cx:pt idx="9105">175000</cx:pt>
          <cx:pt idx="9106">140000</cx:pt>
          <cx:pt idx="9107">700000</cx:pt>
          <cx:pt idx="9108">65000</cx:pt>
          <cx:pt idx="9109">154000</cx:pt>
          <cx:pt idx="9110">250000</cx:pt>
          <cx:pt idx="9111">97000</cx:pt>
          <cx:pt idx="9112">700000</cx:pt>
          <cx:pt idx="9113">200000</cx:pt>
          <cx:pt idx="9114">550000</cx:pt>
          <cx:pt idx="9115">429000</cx:pt>
          <cx:pt idx="9116">350000</cx:pt>
          <cx:pt idx="9117">40000</cx:pt>
          <cx:pt idx="9118">170000</cx:pt>
          <cx:pt idx="9119">1540794</cx:pt>
          <cx:pt idx="9120">450000</cx:pt>
          <cx:pt idx="9121">280000</cx:pt>
          <cx:pt idx="9122">180000</cx:pt>
          <cx:pt idx="9123">100000</cx:pt>
          <cx:pt idx="9124">180000</cx:pt>
          <cx:pt idx="9125">300000</cx:pt>
          <cx:pt idx="9126">144000</cx:pt>
          <cx:pt idx="9127">540000</cx:pt>
          <cx:pt idx="9128">260000</cx:pt>
          <cx:pt idx="9129">400000</cx:pt>
          <cx:pt idx="9130">135000</cx:pt>
          <cx:pt idx="9131">150000</cx:pt>
          <cx:pt idx="9132">168500</cx:pt>
          <cx:pt idx="9133">165000</cx:pt>
          <cx:pt idx="9134">215000</cx:pt>
          <cx:pt idx="9135">200000</cx:pt>
          <cx:pt idx="9136">300000</cx:pt>
          <cx:pt idx="9137">400000</cx:pt>
          <cx:pt idx="9138">180000</cx:pt>
          <cx:pt idx="9139">220000</cx:pt>
          <cx:pt idx="9140">190000</cx:pt>
          <cx:pt idx="9141">200000</cx:pt>
          <cx:pt idx="9142">175000</cx:pt>
          <cx:pt idx="9143">250000</cx:pt>
          <cx:pt idx="9144">140000</cx:pt>
          <cx:pt idx="9145">210000</cx:pt>
          <cx:pt idx="9146">150000</cx:pt>
          <cx:pt idx="9147">1540794</cx:pt>
          <cx:pt idx="9148">775000</cx:pt>
          <cx:pt idx="9149">125000</cx:pt>
          <cx:pt idx="9150">700000</cx:pt>
          <cx:pt idx="9151">125000</cx:pt>
          <cx:pt idx="9152">260000</cx:pt>
          <cx:pt idx="9153">70000</cx:pt>
          <cx:pt idx="9154">550000</cx:pt>
          <cx:pt idx="9155">750000</cx:pt>
          <cx:pt idx="9156">160000</cx:pt>
          <cx:pt idx="9157">210000</cx:pt>
          <cx:pt idx="9158">145000</cx:pt>
          <cx:pt idx="9159">560000</cx:pt>
          <cx:pt idx="9160">40000</cx:pt>
          <cx:pt idx="9161">200000</cx:pt>
          <cx:pt idx="9162">70000</cx:pt>
          <cx:pt idx="9163">155000</cx:pt>
          <cx:pt idx="9164">120000</cx:pt>
          <cx:pt idx="9165">169000</cx:pt>
          <cx:pt idx="9166">210000</cx:pt>
          <cx:pt idx="9167">349000</cx:pt>
          <cx:pt idx="9168">330000</cx:pt>
          <cx:pt idx="9169">268500</cx:pt>
          <cx:pt idx="9170">350000</cx:pt>
          <cx:pt idx="9171">500000</cx:pt>
          <cx:pt idx="9172">125000</cx:pt>
          <cx:pt idx="9173">85000</cx:pt>
          <cx:pt idx="9174">100000</cx:pt>
          <cx:pt idx="9175">220000</cx:pt>
          <cx:pt idx="9176">320000</cx:pt>
          <cx:pt idx="9177">130000</cx:pt>
          <cx:pt idx="9178">1540794</cx:pt>
          <cx:pt idx="9179">126000</cx:pt>
          <cx:pt idx="9180">125000</cx:pt>
          <cx:pt idx="9181">75000</cx:pt>
          <cx:pt idx="9182">290000</cx:pt>
          <cx:pt idx="9183">119900</cx:pt>
          <cx:pt idx="9184">260000</cx:pt>
          <cx:pt idx="9185">170000</cx:pt>
          <cx:pt idx="9186">95000</cx:pt>
          <cx:pt idx="9187">117000</cx:pt>
          <cx:pt idx="9188">130000</cx:pt>
          <cx:pt idx="9189">450000</cx:pt>
          <cx:pt idx="9190">195000</cx:pt>
          <cx:pt idx="9191">747000</cx:pt>
          <cx:pt idx="9192">550000</cx:pt>
          <cx:pt idx="9193">150000</cx:pt>
          <cx:pt idx="9194">700000</cx:pt>
          <cx:pt idx="9195">160000</cx:pt>
          <cx:pt idx="9196">400000</cx:pt>
          <cx:pt idx="9197">70000</cx:pt>
          <cx:pt idx="9198">140000</cx:pt>
          <cx:pt idx="9199">150000</cx:pt>
          <cx:pt idx="9200">650000</cx:pt>
          <cx:pt idx="9201">475000</cx:pt>
          <cx:pt idx="9202">1540794</cx:pt>
          <cx:pt idx="9203">800000</cx:pt>
          <cx:pt idx="9204">420000</cx:pt>
          <cx:pt idx="9205">600000</cx:pt>
          <cx:pt idx="9206">143000</cx:pt>
          <cx:pt idx="9207">325000</cx:pt>
          <cx:pt idx="9208">95000</cx:pt>
          <cx:pt idx="9209">700000</cx:pt>
          <cx:pt idx="9210">550000</cx:pt>
          <cx:pt idx="9211">265000</cx:pt>
          <cx:pt idx="9212">300000</cx:pt>
          <cx:pt idx="9213">300000</cx:pt>
          <cx:pt idx="9214">160000</cx:pt>
          <cx:pt idx="9215">300000</cx:pt>
          <cx:pt idx="9216">200000</cx:pt>
          <cx:pt idx="9217">200000</cx:pt>
          <cx:pt idx="9218">100000</cx:pt>
          <cx:pt idx="9219">124000</cx:pt>
          <cx:pt idx="9220">300000</cx:pt>
          <cx:pt idx="9221">285000</cx:pt>
          <cx:pt idx="9222">150000</cx:pt>
          <cx:pt idx="9223">50000</cx:pt>
          <cx:pt idx="9224">550000</cx:pt>
          <cx:pt idx="9225">130000</cx:pt>
          <cx:pt idx="9226">200000</cx:pt>
          <cx:pt idx="9227">120000</cx:pt>
          <cx:pt idx="9228">100000</cx:pt>
          <cx:pt idx="9229">100000</cx:pt>
          <cx:pt idx="9230">149000</cx:pt>
          <cx:pt idx="9231">189000</cx:pt>
          <cx:pt idx="9232">165000</cx:pt>
          <cx:pt idx="9233">1540794</cx:pt>
          <cx:pt idx="9234">300000</cx:pt>
          <cx:pt idx="9235">160000</cx:pt>
          <cx:pt idx="9236">150000</cx:pt>
          <cx:pt idx="9237">90000</cx:pt>
          <cx:pt idx="9238">260000</cx:pt>
          <cx:pt idx="9239">200000</cx:pt>
          <cx:pt idx="9240">290000</cx:pt>
          <cx:pt idx="9241">275000</cx:pt>
          <cx:pt idx="9242">175000</cx:pt>
          <cx:pt idx="9243">134000</cx:pt>
          <cx:pt idx="9244">350000</cx:pt>
          <cx:pt idx="9245">300000</cx:pt>
          <cx:pt idx="9246">126000</cx:pt>
          <cx:pt idx="9247">150000</cx:pt>
          <cx:pt idx="9248">270000</cx:pt>
          <cx:pt idx="9249">185000</cx:pt>
          <cx:pt idx="9250">180000</cx:pt>
          <cx:pt idx="9251">375000</cx:pt>
          <cx:pt idx="9252">235000</cx:pt>
          <cx:pt idx="9253">300000</cx:pt>
          <cx:pt idx="9254">105000</cx:pt>
          <cx:pt idx="9255">700000</cx:pt>
          <cx:pt idx="9256">225000</cx:pt>
          <cx:pt idx="9257">300000</cx:pt>
          <cx:pt idx="9258">160000</cx:pt>
          <cx:pt idx="9259">80000</cx:pt>
          <cx:pt idx="9260">140000</cx:pt>
          <cx:pt idx="9261">145000</cx:pt>
          <cx:pt idx="9262">100000</cx:pt>
          <cx:pt idx="9263">225000</cx:pt>
          <cx:pt idx="9264">240000</cx:pt>
          <cx:pt idx="9265">375000</cx:pt>
          <cx:pt idx="9266">370000</cx:pt>
          <cx:pt idx="9267">1540794</cx:pt>
          <cx:pt idx="9268">699999</cx:pt>
          <cx:pt idx="9269">260000</cx:pt>
          <cx:pt idx="9270">120000</cx:pt>
          <cx:pt idx="9271">450000</cx:pt>
          <cx:pt idx="9272">450000</cx:pt>
          <cx:pt idx="9273">600000</cx:pt>
          <cx:pt idx="9274">250000</cx:pt>
          <cx:pt idx="9275">270000</cx:pt>
          <cx:pt idx="9276">250000</cx:pt>
          <cx:pt idx="9277">1540794</cx:pt>
          <cx:pt idx="9278">150000</cx:pt>
          <cx:pt idx="9279">220000</cx:pt>
          <cx:pt idx="9280">160000</cx:pt>
          <cx:pt idx="9281">180000</cx:pt>
          <cx:pt idx="9282">250000</cx:pt>
          <cx:pt idx="9283">800000</cx:pt>
          <cx:pt idx="9284">275000</cx:pt>
          <cx:pt idx="9285">45000</cx:pt>
          <cx:pt idx="9286">215000</cx:pt>
          <cx:pt idx="9287">300000</cx:pt>
          <cx:pt idx="9288">220000</cx:pt>
          <cx:pt idx="9289">450000</cx:pt>
          <cx:pt idx="9290">150000</cx:pt>
          <cx:pt idx="9291">1540794</cx:pt>
          <cx:pt idx="9292">95000</cx:pt>
          <cx:pt idx="9293">425000</cx:pt>
          <cx:pt idx="9294">90000</cx:pt>
          <cx:pt idx="9295">90000</cx:pt>
          <cx:pt idx="9296">525000</cx:pt>
          <cx:pt idx="9297">175000</cx:pt>
          <cx:pt idx="9298">369000</cx:pt>
          <cx:pt idx="9299">145000</cx:pt>
          <cx:pt idx="9300">750000</cx:pt>
          <cx:pt idx="9301">160000</cx:pt>
          <cx:pt idx="9302">75000</cx:pt>
          <cx:pt idx="9303">250000</cx:pt>
          <cx:pt idx="9304">170000</cx:pt>
          <cx:pt idx="9305">300000</cx:pt>
          <cx:pt idx="9306">450000</cx:pt>
          <cx:pt idx="9307">150000</cx:pt>
          <cx:pt idx="9308">1540794</cx:pt>
          <cx:pt idx="9309">200000</cx:pt>
          <cx:pt idx="9310">115000</cx:pt>
          <cx:pt idx="9311">169000</cx:pt>
          <cx:pt idx="9312">400000</cx:pt>
          <cx:pt idx="9313">150000</cx:pt>
          <cx:pt idx="9314">275000</cx:pt>
          <cx:pt idx="9315">200000</cx:pt>
          <cx:pt idx="9316">200000</cx:pt>
          <cx:pt idx="9317">185000</cx:pt>
          <cx:pt idx="9318">160000</cx:pt>
          <cx:pt idx="9319">1540794</cx:pt>
          <cx:pt idx="9320">500000</cx:pt>
          <cx:pt idx="9321">138000</cx:pt>
          <cx:pt idx="9322">80000</cx:pt>
          <cx:pt idx="9323">320000</cx:pt>
          <cx:pt idx="9324">175000</cx:pt>
          <cx:pt idx="9325">180000</cx:pt>
          <cx:pt idx="9326">200000</cx:pt>
          <cx:pt idx="9327">375000</cx:pt>
          <cx:pt idx="9328">400000</cx:pt>
          <cx:pt idx="9329">185000</cx:pt>
          <cx:pt idx="9330">300000</cx:pt>
          <cx:pt idx="9331">233000</cx:pt>
          <cx:pt idx="9332">300000</cx:pt>
          <cx:pt idx="9333">1540794</cx:pt>
          <cx:pt idx="9334">800000</cx:pt>
          <cx:pt idx="9335">150000</cx:pt>
          <cx:pt idx="9336">272000</cx:pt>
          <cx:pt idx="9337">270000</cx:pt>
          <cx:pt idx="9338">125000</cx:pt>
          <cx:pt idx="9339">205000</cx:pt>
          <cx:pt idx="9340">120000</cx:pt>
          <cx:pt idx="9341">210000</cx:pt>
          <cx:pt idx="9342">100000</cx:pt>
          <cx:pt idx="9343">90000</cx:pt>
          <cx:pt idx="9344">200000</cx:pt>
          <cx:pt idx="9345">500000</cx:pt>
          <cx:pt idx="9346">440000</cx:pt>
          <cx:pt idx="9347">639000</cx:pt>
          <cx:pt idx="9348">75000</cx:pt>
          <cx:pt idx="9349">420000</cx:pt>
          <cx:pt idx="9350">225000</cx:pt>
          <cx:pt idx="9351">50000</cx:pt>
          <cx:pt idx="9352">190000</cx:pt>
          <cx:pt idx="9353">200000</cx:pt>
          <cx:pt idx="9354">150000</cx:pt>
          <cx:pt idx="9355">120000</cx:pt>
          <cx:pt idx="9356">250000</cx:pt>
          <cx:pt idx="9357">400000</cx:pt>
          <cx:pt idx="9358">260000</cx:pt>
          <cx:pt idx="9359">350000</cx:pt>
          <cx:pt idx="9360">300000</cx:pt>
          <cx:pt idx="9361">160000</cx:pt>
          <cx:pt idx="9362">350000</cx:pt>
          <cx:pt idx="9363">138000</cx:pt>
          <cx:pt idx="9364">359000</cx:pt>
          <cx:pt idx="9365">600000</cx:pt>
          <cx:pt idx="9366">250000</cx:pt>
          <cx:pt idx="9367">300000</cx:pt>
          <cx:pt idx="9368">300000</cx:pt>
          <cx:pt idx="9369">600000</cx:pt>
          <cx:pt idx="9370">160000</cx:pt>
          <cx:pt idx="9371">600000</cx:pt>
          <cx:pt idx="9372">140000</cx:pt>
          <cx:pt idx="9373">455000</cx:pt>
          <cx:pt idx="9374">480000</cx:pt>
          <cx:pt idx="9375">82000</cx:pt>
          <cx:pt idx="9376">58000</cx:pt>
          <cx:pt idx="9377">200000</cx:pt>
          <cx:pt idx="9378">150000</cx:pt>
          <cx:pt idx="9379">100000</cx:pt>
          <cx:pt idx="9380">480000</cx:pt>
          <cx:pt idx="9381">250000</cx:pt>
          <cx:pt idx="9382">160000</cx:pt>
          <cx:pt idx="9383">90000</cx:pt>
          <cx:pt idx="9384">450000</cx:pt>
          <cx:pt idx="9385">225000</cx:pt>
          <cx:pt idx="9386">185000</cx:pt>
          <cx:pt idx="9387">290000</cx:pt>
          <cx:pt idx="9388">390000</cx:pt>
          <cx:pt idx="9389">200000</cx:pt>
          <cx:pt idx="9390">120000</cx:pt>
          <cx:pt idx="9391">130000</cx:pt>
          <cx:pt idx="9392">109000</cx:pt>
          <cx:pt idx="9393">198000</cx:pt>
          <cx:pt idx="9394">220000</cx:pt>
          <cx:pt idx="9395">275000</cx:pt>
          <cx:pt idx="9396">750000</cx:pt>
          <cx:pt idx="9397">285000</cx:pt>
          <cx:pt idx="9398">550000</cx:pt>
          <cx:pt idx="9399">135000</cx:pt>
          <cx:pt idx="9400">290000</cx:pt>
          <cx:pt idx="9401">185000</cx:pt>
          <cx:pt idx="9402">325000</cx:pt>
          <cx:pt idx="9403">155000</cx:pt>
          <cx:pt idx="9404">290000</cx:pt>
          <cx:pt idx="9405">400000</cx:pt>
          <cx:pt idx="9406">500000</cx:pt>
          <cx:pt idx="9407">225000</cx:pt>
          <cx:pt idx="9408">375000</cx:pt>
          <cx:pt idx="9409">400000</cx:pt>
          <cx:pt idx="9410">200000</cx:pt>
          <cx:pt idx="9411">800000</cx:pt>
          <cx:pt idx="9412">450000</cx:pt>
          <cx:pt idx="9413">335000</cx:pt>
          <cx:pt idx="9414">300000</cx:pt>
          <cx:pt idx="9415">280000</cx:pt>
          <cx:pt idx="9416">450000</cx:pt>
          <cx:pt idx="9417">575000</cx:pt>
          <cx:pt idx="9418">220000</cx:pt>
          <cx:pt idx="9419">750000</cx:pt>
          <cx:pt idx="9420">253000</cx:pt>
          <cx:pt idx="9421">340000</cx:pt>
          <cx:pt idx="9422">150000</cx:pt>
          <cx:pt idx="9423">1540794</cx:pt>
          <cx:pt idx="9424">700000</cx:pt>
          <cx:pt idx="9425">150000</cx:pt>
          <cx:pt idx="9426">225000</cx:pt>
          <cx:pt idx="9427">110000</cx:pt>
          <cx:pt idx="9428">285000</cx:pt>
          <cx:pt idx="9429">180000</cx:pt>
          <cx:pt idx="9430">280000</cx:pt>
          <cx:pt idx="9431">350000</cx:pt>
          <cx:pt idx="9432">249000</cx:pt>
          <cx:pt idx="9433">140000</cx:pt>
          <cx:pt idx="9434">110000</cx:pt>
          <cx:pt idx="9435">200000</cx:pt>
          <cx:pt idx="9436">700000</cx:pt>
          <cx:pt idx="9437">200000</cx:pt>
          <cx:pt idx="9438">220000</cx:pt>
          <cx:pt idx="9439">200000</cx:pt>
          <cx:pt idx="9440">1540794</cx:pt>
          <cx:pt idx="9441">205000</cx:pt>
          <cx:pt idx="9442">125000</cx:pt>
          <cx:pt idx="9443">400000</cx:pt>
          <cx:pt idx="9444">145000</cx:pt>
          <cx:pt idx="9445">175000</cx:pt>
          <cx:pt idx="9446">320000</cx:pt>
          <cx:pt idx="9447">200000</cx:pt>
          <cx:pt idx="9448">410000</cx:pt>
          <cx:pt idx="9449">300000</cx:pt>
          <cx:pt idx="9450">360000</cx:pt>
          <cx:pt idx="9451">400000</cx:pt>
          <cx:pt idx="9452">750000</cx:pt>
          <cx:pt idx="9453">160000</cx:pt>
          <cx:pt idx="9454">250000</cx:pt>
          <cx:pt idx="9455">115000</cx:pt>
          <cx:pt idx="9456">199000</cx:pt>
          <cx:pt idx="9457">1540794</cx:pt>
          <cx:pt idx="9458">90000</cx:pt>
          <cx:pt idx="9459">165000</cx:pt>
          <cx:pt idx="9460">145000</cx:pt>
          <cx:pt idx="9461">800000</cx:pt>
          <cx:pt idx="9462">1540794</cx:pt>
          <cx:pt idx="9463">198000</cx:pt>
          <cx:pt idx="9464">185000</cx:pt>
          <cx:pt idx="9465">250000</cx:pt>
          <cx:pt idx="9466">510000</cx:pt>
          <cx:pt idx="9467">150000</cx:pt>
          <cx:pt idx="9468">345000</cx:pt>
          <cx:pt idx="9469">220000</cx:pt>
          <cx:pt idx="9470">255000</cx:pt>
          <cx:pt idx="9471">250000</cx:pt>
          <cx:pt idx="9472">215000</cx:pt>
          <cx:pt idx="9473">380000</cx:pt>
          <cx:pt idx="9474">315000</cx:pt>
          <cx:pt idx="9475">130000</cx:pt>
          <cx:pt idx="9476">185000</cx:pt>
          <cx:pt idx="9477">180000</cx:pt>
          <cx:pt idx="9478">215000</cx:pt>
          <cx:pt idx="9479">200000</cx:pt>
          <cx:pt idx="9480">135000</cx:pt>
          <cx:pt idx="9481">135000</cx:pt>
          <cx:pt idx="9482">515000</cx:pt>
          <cx:pt idx="9483">1540794</cx:pt>
          <cx:pt idx="9484">500000</cx:pt>
          <cx:pt idx="9485">375000</cx:pt>
          <cx:pt idx="9486">495000</cx:pt>
          <cx:pt idx="9487">250000</cx:pt>
          <cx:pt idx="9488">350000</cx:pt>
          <cx:pt idx="9489">600000</cx:pt>
          <cx:pt idx="9490">175000</cx:pt>
          <cx:pt idx="9491">250000</cx:pt>
          <cx:pt idx="9492">135000</cx:pt>
          <cx:pt idx="9493">450000</cx:pt>
          <cx:pt idx="9494">140000</cx:pt>
          <cx:pt idx="9495">100000</cx:pt>
          <cx:pt idx="9496">1540794</cx:pt>
          <cx:pt idx="9497">200000</cx:pt>
          <cx:pt idx="9498">99999</cx:pt>
          <cx:pt idx="9499">290000</cx:pt>
          <cx:pt idx="9500">238000</cx:pt>
          <cx:pt idx="9501">320000</cx:pt>
          <cx:pt idx="9502">310000</cx:pt>
          <cx:pt idx="9503">110000</cx:pt>
          <cx:pt idx="9504">150000</cx:pt>
          <cx:pt idx="9505">190000</cx:pt>
          <cx:pt idx="9506">99200</cx:pt>
          <cx:pt idx="9507">340000</cx:pt>
          <cx:pt idx="9508">155000</cx:pt>
          <cx:pt idx="9509">145000</cx:pt>
          <cx:pt idx="9510">200000</cx:pt>
          <cx:pt idx="9511">300000</cx:pt>
          <cx:pt idx="9512">780000</cx:pt>
          <cx:pt idx="9513">215000</cx:pt>
          <cx:pt idx="9514">180000</cx:pt>
          <cx:pt idx="9515">200000</cx:pt>
          <cx:pt idx="9516">450000</cx:pt>
          <cx:pt idx="9517">250000</cx:pt>
          <cx:pt idx="9518">200000</cx:pt>
          <cx:pt idx="9519">250000</cx:pt>
          <cx:pt idx="9520">300000</cx:pt>
          <cx:pt idx="9521">160000</cx:pt>
          <cx:pt idx="9522">525000</cx:pt>
          <cx:pt idx="9523">700000</cx:pt>
          <cx:pt idx="9524">150000</cx:pt>
          <cx:pt idx="9525">400000</cx:pt>
          <cx:pt idx="9526">1540794</cx:pt>
          <cx:pt idx="9527">250000</cx:pt>
          <cx:pt idx="9528">175000</cx:pt>
          <cx:pt idx="9529">160000</cx:pt>
          <cx:pt idx="9530">650000</cx:pt>
          <cx:pt idx="9531">100000</cx:pt>
          <cx:pt idx="9532">190000</cx:pt>
          <cx:pt idx="9533">320000</cx:pt>
          <cx:pt idx="9534">170000</cx:pt>
          <cx:pt idx="9535">600000</cx:pt>
          <cx:pt idx="9536">235000</cx:pt>
          <cx:pt idx="9537">200000</cx:pt>
          <cx:pt idx="9538">250000</cx:pt>
          <cx:pt idx="9539">165000</cx:pt>
          <cx:pt idx="9540">322000</cx:pt>
          <cx:pt idx="9541">135000</cx:pt>
          <cx:pt idx="9542">150000</cx:pt>
          <cx:pt idx="9543">95000</cx:pt>
          <cx:pt idx="9544">150000</cx:pt>
          <cx:pt idx="9545">240000</cx:pt>
          <cx:pt idx="9546">153000</cx:pt>
          <cx:pt idx="9547">300000</cx:pt>
          <cx:pt idx="9548">550000</cx:pt>
          <cx:pt idx="9549">140000</cx:pt>
          <cx:pt idx="9550">266000</cx:pt>
          <cx:pt idx="9551">200000</cx:pt>
          <cx:pt idx="9552">650000</cx:pt>
          <cx:pt idx="9553">112000</cx:pt>
          <cx:pt idx="9554">120000</cx:pt>
          <cx:pt idx="9555">239000</cx:pt>
          <cx:pt idx="9556">330000</cx:pt>
          <cx:pt idx="9557">130000</cx:pt>
          <cx:pt idx="9558">220000</cx:pt>
          <cx:pt idx="9559">160000</cx:pt>
          <cx:pt idx="9560">4000</cx:pt>
          <cx:pt idx="9561">2500</cx:pt>
          <cx:pt idx="9562">10000</cx:pt>
          <cx:pt idx="9563">30000</cx:pt>
          <cx:pt idx="9564">50000</cx:pt>
          <cx:pt idx="9565">30000</cx:pt>
          <cx:pt idx="9566">90000</cx:pt>
          <cx:pt idx="9567">40000</cx:pt>
          <cx:pt idx="9568">5000</cx:pt>
          <cx:pt idx="9569">11000</cx:pt>
          <cx:pt idx="9570">30000</cx:pt>
          <cx:pt idx="9571">35000</cx:pt>
          <cx:pt idx="9572">15000</cx:pt>
          <cx:pt idx="9573">6500</cx:pt>
          <cx:pt idx="9574">30000</cx:pt>
          <cx:pt idx="9575">90000</cx:pt>
          <cx:pt idx="9576">75000</cx:pt>
          <cx:pt idx="9577">150000</cx:pt>
          <cx:pt idx="9578">135000</cx:pt>
          <cx:pt idx="9579">180000</cx:pt>
          <cx:pt idx="9580">250000</cx:pt>
          <cx:pt idx="9581">37500</cx:pt>
          <cx:pt idx="9582">25000</cx:pt>
          <cx:pt idx="9583">35000</cx:pt>
          <cx:pt idx="9584">20000</cx:pt>
          <cx:pt idx="9585">375000</cx:pt>
          <cx:pt idx="9586">45000</cx:pt>
          <cx:pt idx="9587">750000</cx:pt>
          <cx:pt idx="9588">8000</cx:pt>
          <cx:pt idx="9589">135000</cx:pt>
          <cx:pt idx="9590">5000</cx:pt>
          <cx:pt idx="9591">85000</cx:pt>
          <cx:pt idx="9592">60000</cx:pt>
          <cx:pt idx="9593">9500</cx:pt>
          <cx:pt idx="9594">30000</cx:pt>
          <cx:pt idx="9595">10000</cx:pt>
          <cx:pt idx="9596">450000</cx:pt>
          <cx:pt idx="9597">23000</cx:pt>
          <cx:pt idx="9598">8000</cx:pt>
          <cx:pt idx="9599">255000</cx:pt>
          <cx:pt idx="9600">55000</cx:pt>
          <cx:pt idx="9601">25000</cx:pt>
          <cx:pt idx="9602">20000</cx:pt>
          <cx:pt idx="9603">10500</cx:pt>
          <cx:pt idx="9604">100000</cx:pt>
          <cx:pt idx="9605">110000</cx:pt>
          <cx:pt idx="9606">100000</cx:pt>
          <cx:pt idx="9607">4800</cx:pt>
          <cx:pt idx="9608">90000</cx:pt>
          <cx:pt idx="9609">45000</cx:pt>
          <cx:pt idx="9610">80000</cx:pt>
          <cx:pt idx="9611">175000</cx:pt>
          <cx:pt idx="9612">8000</cx:pt>
          <cx:pt idx="9613">4000</cx:pt>
          <cx:pt idx="9614">60000</cx:pt>
          <cx:pt idx="9615">10000</cx:pt>
          <cx:pt idx="9616">15000</cx:pt>
          <cx:pt idx="9617">12000</cx:pt>
          <cx:pt idx="9618">55000</cx:pt>
          <cx:pt idx="9619">389000</cx:pt>
          <cx:pt idx="9620">10000</cx:pt>
          <cx:pt idx="9621">100000</cx:pt>
          <cx:pt idx="9622">700000</cx:pt>
          <cx:pt idx="9623">450000</cx:pt>
          <cx:pt idx="9624">12000</cx:pt>
          <cx:pt idx="9625">600000</cx:pt>
          <cx:pt idx="9626">100000</cx:pt>
          <cx:pt idx="9627">160000</cx:pt>
          <cx:pt idx="9628">400000</cx:pt>
          <cx:pt idx="9629">180000</cx:pt>
          <cx:pt idx="9630">10000</cx:pt>
          <cx:pt idx="9631">300000</cx:pt>
          <cx:pt idx="9632">700000</cx:pt>
          <cx:pt idx="9633">210000</cx:pt>
          <cx:pt idx="9634">125000</cx:pt>
          <cx:pt idx="9635">200000</cx:pt>
          <cx:pt idx="9636">275000</cx:pt>
          <cx:pt idx="9637">240000</cx:pt>
          <cx:pt idx="9638">280000</cx:pt>
          <cx:pt idx="9639">255000</cx:pt>
          <cx:pt idx="9640">420000</cx:pt>
          <cx:pt idx="9641">150000</cx:pt>
          <cx:pt idx="9642">485000</cx:pt>
          <cx:pt idx="9643">540000</cx:pt>
          <cx:pt idx="9644">150000</cx:pt>
          <cx:pt idx="9645">300000</cx:pt>
          <cx:pt idx="9646">380000</cx:pt>
          <cx:pt idx="9647">400000</cx:pt>
          <cx:pt idx="9648">600000</cx:pt>
          <cx:pt idx="9649">450000</cx:pt>
          <cx:pt idx="9650">320000</cx:pt>
          <cx:pt idx="9651">575000</cx:pt>
          <cx:pt idx="9652">600000</cx:pt>
          <cx:pt idx="9653">180000</cx:pt>
          <cx:pt idx="9654">212500</cx:pt>
          <cx:pt idx="9655">230000</cx:pt>
          <cx:pt idx="9656">600000</cx:pt>
          <cx:pt idx="9657">600000</cx:pt>
          <cx:pt idx="9658">200000</cx:pt>
          <cx:pt idx="9659">250000</cx:pt>
          <cx:pt idx="9660">320000</cx:pt>
          <cx:pt idx="9661">180000</cx:pt>
          <cx:pt idx="9662">180000</cx:pt>
          <cx:pt idx="9663">425000</cx:pt>
          <cx:pt idx="9664">390000</cx:pt>
          <cx:pt idx="9665">240000</cx:pt>
          <cx:pt idx="9666">100000</cx:pt>
          <cx:pt idx="9667">100000</cx:pt>
          <cx:pt idx="9668">169000</cx:pt>
          <cx:pt idx="9669">169000</cx:pt>
          <cx:pt idx="9670">300000</cx:pt>
          <cx:pt idx="9671">350000</cx:pt>
          <cx:pt idx="9672">30000</cx:pt>
          <cx:pt idx="9673">500000</cx:pt>
          <cx:pt idx="9674">600000</cx:pt>
          <cx:pt idx="9675">650000</cx:pt>
          <cx:pt idx="9676">1540794</cx:pt>
          <cx:pt idx="9677">600000</cx:pt>
          <cx:pt idx="9678">400000</cx:pt>
          <cx:pt idx="9679">1540794</cx:pt>
          <cx:pt idx="9680">530000</cx:pt>
          <cx:pt idx="9681">550000</cx:pt>
          <cx:pt idx="9682">750000</cx:pt>
          <cx:pt idx="9683">1540794</cx:pt>
          <cx:pt idx="9684">1540794</cx:pt>
          <cx:pt idx="9685">1540794</cx:pt>
          <cx:pt idx="9686">300000</cx:pt>
          <cx:pt idx="9687">400000</cx:pt>
          <cx:pt idx="9688">150000</cx:pt>
          <cx:pt idx="9689">400000</cx:pt>
          <cx:pt idx="9690">400000</cx:pt>
          <cx:pt idx="9691">575000</cx:pt>
          <cx:pt idx="9692">72500</cx:pt>
          <cx:pt idx="9693">75000</cx:pt>
          <cx:pt idx="9694">450000</cx:pt>
          <cx:pt idx="9695">250000</cx:pt>
          <cx:pt idx="9696">425000</cx:pt>
          <cx:pt idx="9697">180000</cx:pt>
          <cx:pt idx="9698">160000</cx:pt>
          <cx:pt idx="9699">560000</cx:pt>
          <cx:pt idx="9700">27500</cx:pt>
          <cx:pt idx="9701">150000</cx:pt>
          <cx:pt idx="9702">200000</cx:pt>
          <cx:pt idx="9703">79000</cx:pt>
          <cx:pt idx="9704">150000</cx:pt>
          <cx:pt idx="9705">150000</cx:pt>
          <cx:pt idx="9706">170000</cx:pt>
          <cx:pt idx="9707">100000</cx:pt>
          <cx:pt idx="9708">250000</cx:pt>
          <cx:pt idx="9709">1540794</cx:pt>
          <cx:pt idx="9710">1540794</cx:pt>
          <cx:pt idx="9711">160000</cx:pt>
          <cx:pt idx="9712">380000</cx:pt>
          <cx:pt idx="9713">60000</cx:pt>
          <cx:pt idx="9714">143000</cx:pt>
          <cx:pt idx="9715">155000</cx:pt>
          <cx:pt idx="9716">700000</cx:pt>
          <cx:pt idx="9717">230000</cx:pt>
          <cx:pt idx="9718">155000</cx:pt>
          <cx:pt idx="9719">360000</cx:pt>
          <cx:pt idx="9720">165000</cx:pt>
          <cx:pt idx="9721">100000</cx:pt>
          <cx:pt idx="9722">75000</cx:pt>
          <cx:pt idx="9723">75000</cx:pt>
          <cx:pt idx="9724">115000</cx:pt>
          <cx:pt idx="9725">200000</cx:pt>
          <cx:pt idx="9726">260000</cx:pt>
          <cx:pt idx="9727">200000</cx:pt>
          <cx:pt idx="9728">260000</cx:pt>
          <cx:pt idx="9729">75000</cx:pt>
          <cx:pt idx="9730">175000</cx:pt>
          <cx:pt idx="9731">78000</cx:pt>
          <cx:pt idx="9732">85000</cx:pt>
          <cx:pt idx="9733">200000</cx:pt>
          <cx:pt idx="9734">175000</cx:pt>
          <cx:pt idx="9735">145000</cx:pt>
          <cx:pt idx="9736">1540794</cx:pt>
          <cx:pt idx="9737">500000</cx:pt>
          <cx:pt idx="9738">100000</cx:pt>
          <cx:pt idx="9739">70000</cx:pt>
          <cx:pt idx="9740">750000</cx:pt>
          <cx:pt idx="9741">65000</cx:pt>
          <cx:pt idx="9742">65000</cx:pt>
          <cx:pt idx="9743">260000</cx:pt>
          <cx:pt idx="9744">1540794</cx:pt>
          <cx:pt idx="9745">230000</cx:pt>
          <cx:pt idx="9746">400000</cx:pt>
          <cx:pt idx="9747">50000</cx:pt>
          <cx:pt idx="9748">60000</cx:pt>
          <cx:pt idx="9749">138000</cx:pt>
          <cx:pt idx="9750">120000</cx:pt>
          <cx:pt idx="9751">700000</cx:pt>
          <cx:pt idx="9752">650000</cx:pt>
          <cx:pt idx="9753">650000</cx:pt>
          <cx:pt idx="9754">1540794</cx:pt>
          <cx:pt idx="9755">75000</cx:pt>
          <cx:pt idx="9756">55000</cx:pt>
          <cx:pt idx="9757">120000</cx:pt>
          <cx:pt idx="9758">120000</cx:pt>
          <cx:pt idx="9759">750000</cx:pt>
          <cx:pt idx="9760">450000</cx:pt>
          <cx:pt idx="9761">125000</cx:pt>
          <cx:pt idx="9762">250000</cx:pt>
          <cx:pt idx="9763">350000</cx:pt>
          <cx:pt idx="9764">200000</cx:pt>
          <cx:pt idx="9765">200000</cx:pt>
          <cx:pt idx="9766">1540794</cx:pt>
          <cx:pt idx="9767">550000</cx:pt>
          <cx:pt idx="9768">150000</cx:pt>
          <cx:pt idx="9769">300000</cx:pt>
          <cx:pt idx="9770">505000</cx:pt>
          <cx:pt idx="9771">90000</cx:pt>
          <cx:pt idx="9772">45000</cx:pt>
          <cx:pt idx="9773">17000</cx:pt>
          <cx:pt idx="9774">8000</cx:pt>
          <cx:pt idx="9775">45000</cx:pt>
          <cx:pt idx="9776">50000</cx:pt>
          <cx:pt idx="9777">190000</cx:pt>
          <cx:pt idx="9778">85000</cx:pt>
          <cx:pt idx="9779">5000</cx:pt>
          <cx:pt idx="9780">13000</cx:pt>
          <cx:pt idx="9781">200000</cx:pt>
          <cx:pt idx="9782">200000</cx:pt>
          <cx:pt idx="9783">515000</cx:pt>
          <cx:pt idx="9784">700000</cx:pt>
          <cx:pt idx="9785">50000</cx:pt>
          <cx:pt idx="9786">69000</cx:pt>
          <cx:pt idx="9787">300000</cx:pt>
          <cx:pt idx="9788">350000</cx:pt>
          <cx:pt idx="9789">190000</cx:pt>
          <cx:pt idx="9790">60000</cx:pt>
          <cx:pt idx="9791">1540794</cx:pt>
          <cx:pt idx="9792">190000</cx:pt>
          <cx:pt idx="9793">250000</cx:pt>
          <cx:pt idx="9794">1540794</cx:pt>
          <cx:pt idx="9795">550000</cx:pt>
          <cx:pt idx="9796">170000</cx:pt>
          <cx:pt idx="9797">180000</cx:pt>
          <cx:pt idx="9798">200000</cx:pt>
          <cx:pt idx="9799">30000</cx:pt>
          <cx:pt idx="9800">70000</cx:pt>
          <cx:pt idx="9801">700000</cx:pt>
          <cx:pt idx="9802">375000</cx:pt>
          <cx:pt idx="9803">350000</cx:pt>
          <cx:pt idx="9804">350000</cx:pt>
          <cx:pt idx="9805">240000</cx:pt>
          <cx:pt idx="9806">80000</cx:pt>
          <cx:pt idx="9807">20000</cx:pt>
          <cx:pt idx="9808">500000</cx:pt>
          <cx:pt idx="9809">93000</cx:pt>
          <cx:pt idx="9810">75000</cx:pt>
          <cx:pt idx="9811">500000</cx:pt>
          <cx:pt idx="9812">450000</cx:pt>
          <cx:pt idx="9813">150000</cx:pt>
          <cx:pt idx="9814">94000</cx:pt>
          <cx:pt idx="9815">125000</cx:pt>
          <cx:pt idx="9816">65000</cx:pt>
          <cx:pt idx="9817">190000</cx:pt>
          <cx:pt idx="9818">150000</cx:pt>
          <cx:pt idx="9819">65000</cx:pt>
          <cx:pt idx="9820">230000</cx:pt>
          <cx:pt idx="9821">1540794</cx:pt>
          <cx:pt idx="9822">1540794</cx:pt>
          <cx:pt idx="9823">400000</cx:pt>
          <cx:pt idx="9824">250000</cx:pt>
          <cx:pt idx="9825">40000</cx:pt>
          <cx:pt idx="9826">160000</cx:pt>
          <cx:pt idx="9827">215000</cx:pt>
          <cx:pt idx="9828">350000</cx:pt>
          <cx:pt idx="9829">145000</cx:pt>
          <cx:pt idx="9830">600000</cx:pt>
          <cx:pt idx="9831">150000</cx:pt>
          <cx:pt idx="9832">95000</cx:pt>
          <cx:pt idx="9833">350000</cx:pt>
          <cx:pt idx="9834">440000</cx:pt>
          <cx:pt idx="9835">165000</cx:pt>
          <cx:pt idx="9836">320000</cx:pt>
          <cx:pt idx="9837">70000</cx:pt>
          <cx:pt idx="9838">465000</cx:pt>
          <cx:pt idx="9839">600000</cx:pt>
          <cx:pt idx="9840">500000</cx:pt>
          <cx:pt idx="9841">40000</cx:pt>
          <cx:pt idx="9842">180000</cx:pt>
          <cx:pt idx="9843">580000</cx:pt>
          <cx:pt idx="9844">180000</cx:pt>
          <cx:pt idx="9845">600000</cx:pt>
          <cx:pt idx="9846">440000</cx:pt>
          <cx:pt idx="9847">260000</cx:pt>
          <cx:pt idx="9848">400000</cx:pt>
          <cx:pt idx="9849">390000</cx:pt>
          <cx:pt idx="9850">169000</cx:pt>
          <cx:pt idx="9851">175000</cx:pt>
          <cx:pt idx="9852">160000</cx:pt>
          <cx:pt idx="9853">165000</cx:pt>
          <cx:pt idx="9854">20000</cx:pt>
          <cx:pt idx="9855">350000</cx:pt>
          <cx:pt idx="9856">275000</cx:pt>
          <cx:pt idx="9857">280000</cx:pt>
          <cx:pt idx="9858">100000</cx:pt>
          <cx:pt idx="9859">500000</cx:pt>
          <cx:pt idx="9860">520000</cx:pt>
          <cx:pt idx="9861">110000</cx:pt>
          <cx:pt idx="9862">150000</cx:pt>
          <cx:pt idx="9863">320000</cx:pt>
          <cx:pt idx="9864">250000</cx:pt>
          <cx:pt idx="9865">330000</cx:pt>
          <cx:pt idx="9866">120000</cx:pt>
          <cx:pt idx="9867">425000</cx:pt>
          <cx:pt idx="9868">120000</cx:pt>
          <cx:pt idx="9869">75000</cx:pt>
          <cx:pt idx="9870">60000</cx:pt>
          <cx:pt idx="9871">150000</cx:pt>
          <cx:pt idx="9872">250000</cx:pt>
          <cx:pt idx="9873">380000</cx:pt>
          <cx:pt idx="9874">600000</cx:pt>
          <cx:pt idx="9875">124000</cx:pt>
          <cx:pt idx="9876">70000</cx:pt>
          <cx:pt idx="9877">140000</cx:pt>
          <cx:pt idx="9878">250000</cx:pt>
          <cx:pt idx="9879">50000</cx:pt>
          <cx:pt idx="9880">500000</cx:pt>
          <cx:pt idx="9881">115000</cx:pt>
          <cx:pt idx="9882">350000</cx:pt>
          <cx:pt idx="9883">300000</cx:pt>
          <cx:pt idx="9884">325000</cx:pt>
          <cx:pt idx="9885">600000</cx:pt>
          <cx:pt idx="9886">115000</cx:pt>
          <cx:pt idx="9887">58000</cx:pt>
          <cx:pt idx="9888">350000</cx:pt>
          <cx:pt idx="9889">1540794</cx:pt>
          <cx:pt idx="9890">300000</cx:pt>
          <cx:pt idx="9891">40000</cx:pt>
          <cx:pt idx="9892">140000</cx:pt>
          <cx:pt idx="9893">375000</cx:pt>
          <cx:pt idx="9894">300000</cx:pt>
          <cx:pt idx="9895">400000</cx:pt>
          <cx:pt idx="9896">65000</cx:pt>
          <cx:pt idx="9897">130000</cx:pt>
          <cx:pt idx="9898">160000</cx:pt>
          <cx:pt idx="9899">20000</cx:pt>
          <cx:pt idx="9900">47000</cx:pt>
          <cx:pt idx="9901">300000</cx:pt>
          <cx:pt idx="9902">700000</cx:pt>
          <cx:pt idx="9903">1540794</cx:pt>
          <cx:pt idx="9904">40000</cx:pt>
          <cx:pt idx="9905">625000</cx:pt>
          <cx:pt idx="9906">80000</cx:pt>
          <cx:pt idx="9907">600000</cx:pt>
          <cx:pt idx="9908">450000</cx:pt>
          <cx:pt idx="9909">1540794</cx:pt>
          <cx:pt idx="9910">230000</cx:pt>
          <cx:pt idx="9911">250000</cx:pt>
          <cx:pt idx="9912">240000</cx:pt>
          <cx:pt idx="9913">100000</cx:pt>
          <cx:pt idx="9914">10000</cx:pt>
          <cx:pt idx="9915">354000</cx:pt>
          <cx:pt idx="9916">425000</cx:pt>
          <cx:pt idx="9917">169000</cx:pt>
          <cx:pt idx="9918">465000</cx:pt>
          <cx:pt idx="9919">145000</cx:pt>
          <cx:pt idx="9920">600000</cx:pt>
          <cx:pt idx="9921">80000</cx:pt>
          <cx:pt idx="9922">30000</cx:pt>
          <cx:pt idx="9923">550000</cx:pt>
          <cx:pt idx="9924">500000</cx:pt>
          <cx:pt idx="9925">500000</cx:pt>
          <cx:pt idx="9926">250000</cx:pt>
          <cx:pt idx="9927">625000</cx:pt>
          <cx:pt idx="9928">500000</cx:pt>
          <cx:pt idx="9929">7000</cx:pt>
          <cx:pt idx="9930">450000</cx:pt>
          <cx:pt idx="9931">100000</cx:pt>
          <cx:pt idx="9932">110000</cx:pt>
          <cx:pt idx="9933">480000</cx:pt>
          <cx:pt idx="9934">185000</cx:pt>
          <cx:pt idx="9935">450000</cx:pt>
          <cx:pt idx="9936">120000</cx:pt>
          <cx:pt idx="9937">70000</cx:pt>
          <cx:pt idx="9938">40000</cx:pt>
          <cx:pt idx="9939">400000</cx:pt>
          <cx:pt idx="9940">145000</cx:pt>
          <cx:pt idx="9941">450000</cx:pt>
          <cx:pt idx="9942">250000</cx:pt>
          <cx:pt idx="9943">195000</cx:pt>
          <cx:pt idx="9944">162000</cx:pt>
          <cx:pt idx="9945">2000</cx:pt>
          <cx:pt idx="9946">250000</cx:pt>
          <cx:pt idx="9947">500000</cx:pt>
          <cx:pt idx="9948">31300</cx:pt>
          <cx:pt idx="9949">25000</cx:pt>
          <cx:pt idx="9950">35000</cx:pt>
          <cx:pt idx="9951">80000</cx:pt>
          <cx:pt idx="9952">185000</cx:pt>
          <cx:pt idx="9953">675000</cx:pt>
          <cx:pt idx="9954">250000</cx:pt>
          <cx:pt idx="9955">240000</cx:pt>
          <cx:pt idx="9956">60000</cx:pt>
          <cx:pt idx="9957">400000</cx:pt>
          <cx:pt idx="9958">40000</cx:pt>
          <cx:pt idx="9959">240000</cx:pt>
          <cx:pt idx="9960">279000</cx:pt>
          <cx:pt idx="9961">390000</cx:pt>
          <cx:pt idx="9962">100000</cx:pt>
          <cx:pt idx="9963">350000</cx:pt>
          <cx:pt idx="9964">70000</cx:pt>
          <cx:pt idx="9965">243000</cx:pt>
          <cx:pt idx="9966">360000</cx:pt>
          <cx:pt idx="9967">180000</cx:pt>
          <cx:pt idx="9968">215000</cx:pt>
          <cx:pt idx="9969">550000</cx:pt>
          <cx:pt idx="9970">400000</cx:pt>
          <cx:pt idx="9971">350000</cx:pt>
          <cx:pt idx="9972">125000</cx:pt>
          <cx:pt idx="9973">150000</cx:pt>
          <cx:pt idx="9974">150000</cx:pt>
          <cx:pt idx="9975">160000</cx:pt>
          <cx:pt idx="9976">120000</cx:pt>
          <cx:pt idx="9977">150000</cx:pt>
          <cx:pt idx="9978">1540794</cx:pt>
          <cx:pt idx="9979">600000</cx:pt>
          <cx:pt idx="9980">182000</cx:pt>
          <cx:pt idx="9981">120000</cx:pt>
          <cx:pt idx="9982">18000</cx:pt>
          <cx:pt idx="9983">750000</cx:pt>
          <cx:pt idx="9984">89500</cx:pt>
          <cx:pt idx="9985">5000</cx:pt>
          <cx:pt idx="9986">525000</cx:pt>
          <cx:pt idx="9987">300000</cx:pt>
          <cx:pt idx="9988">280000</cx:pt>
          <cx:pt idx="9989">180000</cx:pt>
          <cx:pt idx="9990">1540794</cx:pt>
          <cx:pt idx="9991">300000</cx:pt>
          <cx:pt idx="9992">35000</cx:pt>
          <cx:pt idx="9993">200000</cx:pt>
          <cx:pt idx="9994">128000</cx:pt>
          <cx:pt idx="9995">520000</cx:pt>
          <cx:pt idx="9996">100000</cx:pt>
          <cx:pt idx="9997">75000</cx:pt>
          <cx:pt idx="9998">200000</cx:pt>
          <cx:pt idx="9999">55000</cx:pt>
          <cx:pt idx="10000">70000</cx:pt>
          <cx:pt idx="10001">50000</cx:pt>
          <cx:pt idx="10002">50000</cx:pt>
          <cx:pt idx="10003">50000</cx:pt>
          <cx:pt idx="10004">75000</cx:pt>
          <cx:pt idx="10005">180000</cx:pt>
          <cx:pt idx="10006">375000</cx:pt>
          <cx:pt idx="10007">350000</cx:pt>
          <cx:pt idx="10008">430000</cx:pt>
          <cx:pt idx="10009">150000</cx:pt>
          <cx:pt idx="10010">450000</cx:pt>
          <cx:pt idx="10011">105000</cx:pt>
          <cx:pt idx="10012">120000</cx:pt>
          <cx:pt idx="10013">700000</cx:pt>
          <cx:pt idx="10014">250000</cx:pt>
          <cx:pt idx="10015">345000</cx:pt>
          <cx:pt idx="10016">70000</cx:pt>
          <cx:pt idx="10017">430000</cx:pt>
          <cx:pt idx="10018">750000</cx:pt>
          <cx:pt idx="10019">400000</cx:pt>
          <cx:pt idx="10020">130000</cx:pt>
          <cx:pt idx="10021">340000</cx:pt>
          <cx:pt idx="10022">185000</cx:pt>
          <cx:pt idx="10023">500000</cx:pt>
          <cx:pt idx="10024">500000</cx:pt>
          <cx:pt idx="10025">500000</cx:pt>
          <cx:pt idx="10026">215000</cx:pt>
          <cx:pt idx="10027">125000</cx:pt>
          <cx:pt idx="10028">170000</cx:pt>
          <cx:pt idx="10029">200000</cx:pt>
          <cx:pt idx="10030">510000</cx:pt>
          <cx:pt idx="10031">400000</cx:pt>
          <cx:pt idx="10032">140000</cx:pt>
          <cx:pt idx="10033">155000</cx:pt>
          <cx:pt idx="10034">52000</cx:pt>
          <cx:pt idx="10035">500000</cx:pt>
          <cx:pt idx="10036">150000</cx:pt>
          <cx:pt idx="10037">190000</cx:pt>
          <cx:pt idx="10038">245000</cx:pt>
          <cx:pt idx="10039">10000</cx:pt>
          <cx:pt idx="10040">650000</cx:pt>
          <cx:pt idx="10041">480000</cx:pt>
          <cx:pt idx="10042">250000</cx:pt>
          <cx:pt idx="10043">1540794</cx:pt>
          <cx:pt idx="10044">1540794</cx:pt>
          <cx:pt idx="10045">600000</cx:pt>
          <cx:pt idx="10046">320000</cx:pt>
          <cx:pt idx="10047">220000</cx:pt>
          <cx:pt idx="10048">100000</cx:pt>
          <cx:pt idx="10049">118000</cx:pt>
          <cx:pt idx="10050">110000</cx:pt>
          <cx:pt idx="10051">200000</cx:pt>
          <cx:pt idx="10052">99000</cx:pt>
          <cx:pt idx="10053">80000</cx:pt>
          <cx:pt idx="10054">180000</cx:pt>
          <cx:pt idx="10055">1540794</cx:pt>
          <cx:pt idx="10056">400000</cx:pt>
          <cx:pt idx="10057">650000</cx:pt>
          <cx:pt idx="10058">200000</cx:pt>
          <cx:pt idx="10059">260000</cx:pt>
          <cx:pt idx="10060">160000</cx:pt>
          <cx:pt idx="10061">1540794</cx:pt>
          <cx:pt idx="10062">95000</cx:pt>
          <cx:pt idx="10063">300000</cx:pt>
          <cx:pt idx="10064">413000</cx:pt>
          <cx:pt idx="10065">300000</cx:pt>
          <cx:pt idx="10066">120000</cx:pt>
          <cx:pt idx="10067">325000</cx:pt>
          <cx:pt idx="10068">375000</cx:pt>
          <cx:pt idx="10069">180000</cx:pt>
          <cx:pt idx="10070">80000</cx:pt>
          <cx:pt idx="10071">4500</cx:pt>
          <cx:pt idx="10072">200000</cx:pt>
          <cx:pt idx="10073">120000</cx:pt>
          <cx:pt idx="10074">131000</cx:pt>
          <cx:pt idx="10075">131000</cx:pt>
          <cx:pt idx="10076">450000</cx:pt>
          <cx:pt idx="10077">86500</cx:pt>
          <cx:pt idx="10078">340000</cx:pt>
          <cx:pt idx="10079">2000</cx:pt>
          <cx:pt idx="10080">250000</cx:pt>
          <cx:pt idx="10081">45000</cx:pt>
          <cx:pt idx="10082">180000</cx:pt>
          <cx:pt idx="10083">110000</cx:pt>
          <cx:pt idx="10084">300000</cx:pt>
          <cx:pt idx="10085">190000</cx:pt>
          <cx:pt idx="10086">95000</cx:pt>
          <cx:pt idx="10087">175000</cx:pt>
          <cx:pt idx="10088">400000</cx:pt>
          <cx:pt idx="10089">300000</cx:pt>
          <cx:pt idx="10090">500000</cx:pt>
          <cx:pt idx="10091">100000</cx:pt>
          <cx:pt idx="10092">240000</cx:pt>
          <cx:pt idx="10093">450000</cx:pt>
          <cx:pt idx="10094">425000</cx:pt>
          <cx:pt idx="10095">250000</cx:pt>
          <cx:pt idx="10096">225000</cx:pt>
          <cx:pt idx="10097">600000</cx:pt>
          <cx:pt idx="10098">140000</cx:pt>
          <cx:pt idx="10099">180000</cx:pt>
          <cx:pt idx="10100">274000</cx:pt>
          <cx:pt idx="10101">585000</cx:pt>
          <cx:pt idx="10102">70000</cx:pt>
          <cx:pt idx="10103">165000</cx:pt>
          <cx:pt idx="10104">80000</cx:pt>
          <cx:pt idx="10105">145000</cx:pt>
          <cx:pt idx="10106">500000</cx:pt>
          <cx:pt idx="10107">500000</cx:pt>
          <cx:pt idx="10108">300000</cx:pt>
          <cx:pt idx="10109">150000</cx:pt>
          <cx:pt idx="10110">425000</cx:pt>
          <cx:pt idx="10111">450000</cx:pt>
          <cx:pt idx="10112">235000</cx:pt>
          <cx:pt idx="10113">380000</cx:pt>
          <cx:pt idx="10114">315000</cx:pt>
          <cx:pt idx="10115">28000</cx:pt>
          <cx:pt idx="10116">76000</cx:pt>
          <cx:pt idx="10117">80000</cx:pt>
          <cx:pt idx="10118">550000</cx:pt>
          <cx:pt idx="10119">500000</cx:pt>
          <cx:pt idx="10120">440000</cx:pt>
          <cx:pt idx="10121">600000</cx:pt>
          <cx:pt idx="10122">500000</cx:pt>
          <cx:pt idx="10123">300000</cx:pt>
          <cx:pt idx="10124">120000</cx:pt>
          <cx:pt idx="10125">20000</cx:pt>
          <cx:pt idx="10126">32000</cx:pt>
          <cx:pt idx="10127">550000</cx:pt>
          <cx:pt idx="10128">675000</cx:pt>
          <cx:pt idx="10129">100000</cx:pt>
          <cx:pt idx="10130">55000</cx:pt>
          <cx:pt idx="10131">230000</cx:pt>
          <cx:pt idx="10132">120000</cx:pt>
          <cx:pt idx="10133">300000</cx:pt>
          <cx:pt idx="10134">300000</cx:pt>
          <cx:pt idx="10135">300000</cx:pt>
          <cx:pt idx="10136">425000</cx:pt>
          <cx:pt idx="10137">400000</cx:pt>
          <cx:pt idx="10138">2000</cx:pt>
          <cx:pt idx="10139">300000</cx:pt>
          <cx:pt idx="10140">240000</cx:pt>
          <cx:pt idx="10141">200000</cx:pt>
          <cx:pt idx="10142">400000</cx:pt>
          <cx:pt idx="10143">275000</cx:pt>
          <cx:pt idx="10144">210000</cx:pt>
          <cx:pt idx="10145">400000</cx:pt>
          <cx:pt idx="10146">210000</cx:pt>
          <cx:pt idx="10147">500000</cx:pt>
          <cx:pt idx="10148">275000</cx:pt>
          <cx:pt idx="10149">75000</cx:pt>
          <cx:pt idx="10150">1540794</cx:pt>
          <cx:pt idx="10151">500000</cx:pt>
          <cx:pt idx="10152">200000</cx:pt>
          <cx:pt idx="10153">750000</cx:pt>
          <cx:pt idx="10154">200000</cx:pt>
          <cx:pt idx="10155">1540794</cx:pt>
          <cx:pt idx="10156">290000</cx:pt>
          <cx:pt idx="10157">500000</cx:pt>
          <cx:pt idx="10158">50000</cx:pt>
          <cx:pt idx="10159">120000</cx:pt>
          <cx:pt idx="10160">65000</cx:pt>
          <cx:pt idx="10161">45000</cx:pt>
          <cx:pt idx="10162">95000</cx:pt>
          <cx:pt idx="10163">80000</cx:pt>
          <cx:pt idx="10164">600000</cx:pt>
          <cx:pt idx="10165">250000</cx:pt>
          <cx:pt idx="10166">180000</cx:pt>
          <cx:pt idx="10167">195000</cx:pt>
          <cx:pt idx="10168">550000</cx:pt>
          <cx:pt idx="10169">1540794</cx:pt>
          <cx:pt idx="10170">700000</cx:pt>
          <cx:pt idx="10171">250000</cx:pt>
          <cx:pt idx="10172">145000</cx:pt>
          <cx:pt idx="10173">40000</cx:pt>
          <cx:pt idx="10174">80000</cx:pt>
          <cx:pt idx="10175">1540794</cx:pt>
          <cx:pt idx="10176">720000</cx:pt>
          <cx:pt idx="10177">1540794</cx:pt>
          <cx:pt idx="10178">130000</cx:pt>
          <cx:pt idx="10179">52000</cx:pt>
          <cx:pt idx="10180">280000</cx:pt>
          <cx:pt idx="10181">95000</cx:pt>
          <cx:pt idx="10182">95000</cx:pt>
          <cx:pt idx="10183">50000</cx:pt>
          <cx:pt idx="10184">580000</cx:pt>
          <cx:pt idx="10185">200000</cx:pt>
          <cx:pt idx="10186">300000</cx:pt>
          <cx:pt idx="10187">60000</cx:pt>
          <cx:pt idx="10188">550000</cx:pt>
          <cx:pt idx="10189">300000</cx:pt>
          <cx:pt idx="10190">120000</cx:pt>
          <cx:pt idx="10191">180000</cx:pt>
          <cx:pt idx="10192">180000</cx:pt>
          <cx:pt idx="10193">200000</cx:pt>
          <cx:pt idx="10194">150000</cx:pt>
          <cx:pt idx="10195">460000</cx:pt>
          <cx:pt idx="10196">500000</cx:pt>
          <cx:pt idx="10197">345000</cx:pt>
          <cx:pt idx="10198">400000</cx:pt>
          <cx:pt idx="10199">375000</cx:pt>
          <cx:pt idx="10200">65000</cx:pt>
          <cx:pt idx="10201">32000</cx:pt>
          <cx:pt idx="10202">99000</cx:pt>
          <cx:pt idx="10203">65000</cx:pt>
          <cx:pt idx="10204">64500</cx:pt>
          <cx:pt idx="10205">600000</cx:pt>
          <cx:pt idx="10206">350000</cx:pt>
          <cx:pt idx="10207">300000</cx:pt>
          <cx:pt idx="10208">10000</cx:pt>
          <cx:pt idx="10209">100000</cx:pt>
          <cx:pt idx="10210">80000</cx:pt>
          <cx:pt idx="10211">150000</cx:pt>
          <cx:pt idx="10212">319000</cx:pt>
          <cx:pt idx="10213">330000</cx:pt>
          <cx:pt idx="10214">300000</cx:pt>
          <cx:pt idx="10215">10000</cx:pt>
          <cx:pt idx="10216">160000</cx:pt>
          <cx:pt idx="10217">750000</cx:pt>
          <cx:pt idx="10218">175000</cx:pt>
          <cx:pt idx="10219">350000</cx:pt>
          <cx:pt idx="10220">400000</cx:pt>
          <cx:pt idx="10221">475000</cx:pt>
          <cx:pt idx="10222">350000</cx:pt>
          <cx:pt idx="10223">175000</cx:pt>
          <cx:pt idx="10224">268000</cx:pt>
          <cx:pt idx="10225">230000</cx:pt>
          <cx:pt idx="10226">375000</cx:pt>
          <cx:pt idx="10227">234900</cx:pt>
          <cx:pt idx="10228">400000</cx:pt>
          <cx:pt idx="10229">600000</cx:pt>
          <cx:pt idx="10230">450000</cx:pt>
          <cx:pt idx="10231">130000</cx:pt>
          <cx:pt idx="10232">180000</cx:pt>
          <cx:pt idx="10233">800000</cx:pt>
          <cx:pt idx="10234">650000</cx:pt>
          <cx:pt idx="10235">99000</cx:pt>
          <cx:pt idx="10236">2000</cx:pt>
          <cx:pt idx="10237">375000</cx:pt>
          <cx:pt idx="10238">60000</cx:pt>
          <cx:pt idx="10239">310000</cx:pt>
          <cx:pt idx="10240">75000</cx:pt>
          <cx:pt idx="10241">400000</cx:pt>
          <cx:pt idx="10242">400000</cx:pt>
          <cx:pt idx="10243">600000</cx:pt>
          <cx:pt idx="10244">750000</cx:pt>
          <cx:pt idx="10245">91000</cx:pt>
          <cx:pt idx="10246">250000</cx:pt>
          <cx:pt idx="10247">200000</cx:pt>
          <cx:pt idx="10248">200000</cx:pt>
          <cx:pt idx="10249">300000</cx:pt>
          <cx:pt idx="10250">217000</cx:pt>
          <cx:pt idx="10251">165000</cx:pt>
          <cx:pt idx="10252">289000</cx:pt>
          <cx:pt idx="10253">750000</cx:pt>
          <cx:pt idx="10254">725000</cx:pt>
          <cx:pt idx="10255">300000</cx:pt>
          <cx:pt idx="10256">12000</cx:pt>
          <cx:pt idx="10257">225000</cx:pt>
          <cx:pt idx="10258">280000</cx:pt>
          <cx:pt idx="10259">700000</cx:pt>
          <cx:pt idx="10260">200000</cx:pt>
          <cx:pt idx="10261">65000</cx:pt>
          <cx:pt idx="10262">600000</cx:pt>
          <cx:pt idx="10263">300000</cx:pt>
          <cx:pt idx="10264">39000</cx:pt>
          <cx:pt idx="10265">65000</cx:pt>
          <cx:pt idx="10266">335000</cx:pt>
          <cx:pt idx="10267">340000</cx:pt>
          <cx:pt idx="10268">41000</cx:pt>
          <cx:pt idx="10269">150000</cx:pt>
          <cx:pt idx="10270">170000</cx:pt>
          <cx:pt idx="10271">175000</cx:pt>
          <cx:pt idx="10272">100000</cx:pt>
          <cx:pt idx="10273">90000</cx:pt>
          <cx:pt idx="10274">215000</cx:pt>
          <cx:pt idx="10275">133000</cx:pt>
          <cx:pt idx="10276">55000</cx:pt>
          <cx:pt idx="10277">90000</cx:pt>
          <cx:pt idx="10278">1540794</cx:pt>
          <cx:pt idx="10279">700000</cx:pt>
          <cx:pt idx="10280">120000</cx:pt>
          <cx:pt idx="10281">150000</cx:pt>
          <cx:pt idx="10282">220000</cx:pt>
          <cx:pt idx="10283">200000</cx:pt>
          <cx:pt idx="10284">185000</cx:pt>
          <cx:pt idx="10285">248000</cx:pt>
          <cx:pt idx="10286">500000</cx:pt>
          <cx:pt idx="10287">500000</cx:pt>
          <cx:pt idx="10288">275000</cx:pt>
          <cx:pt idx="10289">48000</cx:pt>
          <cx:pt idx="10290">20000</cx:pt>
          <cx:pt idx="10291">80000</cx:pt>
          <cx:pt idx="10292">95000</cx:pt>
          <cx:pt idx="10293">69000</cx:pt>
          <cx:pt idx="10294">210000</cx:pt>
          <cx:pt idx="10295">300000</cx:pt>
          <cx:pt idx="10296">80000</cx:pt>
          <cx:pt idx="10297">115000</cx:pt>
          <cx:pt idx="10298">250000</cx:pt>
          <cx:pt idx="10299">150000</cx:pt>
          <cx:pt idx="10300">170000</cx:pt>
          <cx:pt idx="10301">450000</cx:pt>
          <cx:pt idx="10302">500000</cx:pt>
          <cx:pt idx="10303">145000</cx:pt>
          <cx:pt idx="10304">95000</cx:pt>
          <cx:pt idx="10305">100000</cx:pt>
          <cx:pt idx="10306">350000</cx:pt>
          <cx:pt idx="10307">50000</cx:pt>
          <cx:pt idx="10308">140000</cx:pt>
          <cx:pt idx="10309">300000</cx:pt>
          <cx:pt idx="10310">106000</cx:pt>
          <cx:pt idx="10311">650000</cx:pt>
          <cx:pt idx="10312">1540794</cx:pt>
          <cx:pt idx="10313">715000</cx:pt>
          <cx:pt idx="10314">700000</cx:pt>
          <cx:pt idx="10315">750000</cx:pt>
          <cx:pt idx="10316">600000</cx:pt>
          <cx:pt idx="10317">75000</cx:pt>
          <cx:pt idx="10318">65000</cx:pt>
          <cx:pt idx="10319">285000</cx:pt>
          <cx:pt idx="10320">380000</cx:pt>
          <cx:pt idx="10321">500000</cx:pt>
          <cx:pt idx="10322">280000</cx:pt>
          <cx:pt idx="10323">400000</cx:pt>
          <cx:pt idx="10324">300000</cx:pt>
          <cx:pt idx="10325">525000</cx:pt>
          <cx:pt idx="10326">85000</cx:pt>
          <cx:pt idx="10327">300000</cx:pt>
          <cx:pt idx="10328">1540794</cx:pt>
          <cx:pt idx="10329">95000</cx:pt>
          <cx:pt idx="10330">500000</cx:pt>
          <cx:pt idx="10331">173000</cx:pt>
          <cx:pt idx="10332">95000</cx:pt>
          <cx:pt idx="10333">150000</cx:pt>
          <cx:pt idx="10334">200000</cx:pt>
          <cx:pt idx="10335">125000</cx:pt>
          <cx:pt idx="10336">350000</cx:pt>
          <cx:pt idx="10337">400000</cx:pt>
          <cx:pt idx="10338">1540794</cx:pt>
          <cx:pt idx="10339">500000</cx:pt>
          <cx:pt idx="10340">800000</cx:pt>
          <cx:pt idx="10341">75000</cx:pt>
          <cx:pt idx="10342">90000</cx:pt>
          <cx:pt idx="10343">300000</cx:pt>
          <cx:pt idx="10344">6000</cx:pt>
          <cx:pt idx="10345">135000</cx:pt>
          <cx:pt idx="10346">210000</cx:pt>
          <cx:pt idx="10347">425000</cx:pt>
          <cx:pt idx="10348">525000</cx:pt>
          <cx:pt idx="10349">700000</cx:pt>
          <cx:pt idx="10350">530000</cx:pt>
          <cx:pt idx="10351">100000</cx:pt>
          <cx:pt idx="10352">100000</cx:pt>
          <cx:pt idx="10353">70000</cx:pt>
          <cx:pt idx="10354">300000</cx:pt>
          <cx:pt idx="10355">85000</cx:pt>
          <cx:pt idx="10356">250000</cx:pt>
          <cx:pt idx="10357">425000</cx:pt>
          <cx:pt idx="10358">200000</cx:pt>
          <cx:pt idx="10359">800000</cx:pt>
          <cx:pt idx="10360">1540794</cx:pt>
          <cx:pt idx="10361">350000</cx:pt>
          <cx:pt idx="10362">405000</cx:pt>
          <cx:pt idx="10363">25000</cx:pt>
          <cx:pt idx="10364">230000</cx:pt>
          <cx:pt idx="10365">50000</cx:pt>
          <cx:pt idx="10366">50000</cx:pt>
          <cx:pt idx="10367">125000</cx:pt>
          <cx:pt idx="10368">250000</cx:pt>
          <cx:pt idx="10369">200000</cx:pt>
          <cx:pt idx="10370">450000</cx:pt>
          <cx:pt idx="10371">375000</cx:pt>
          <cx:pt idx="10372">525000</cx:pt>
          <cx:pt idx="10373">600000</cx:pt>
          <cx:pt idx="10374">4500</cx:pt>
          <cx:pt idx="10375">95000</cx:pt>
          <cx:pt idx="10376">715000</cx:pt>
          <cx:pt idx="10377">150000</cx:pt>
          <cx:pt idx="10378">85000</cx:pt>
          <cx:pt idx="10379">150000</cx:pt>
          <cx:pt idx="10380">200000</cx:pt>
          <cx:pt idx="10381">600000</cx:pt>
          <cx:pt idx="10382">800000</cx:pt>
          <cx:pt idx="10383">75000</cx:pt>
          <cx:pt idx="10384">10000</cx:pt>
          <cx:pt idx="10385">80000</cx:pt>
          <cx:pt idx="10386">115000</cx:pt>
          <cx:pt idx="10387">170000</cx:pt>
          <cx:pt idx="10388">60000</cx:pt>
          <cx:pt idx="10389">95000</cx:pt>
          <cx:pt idx="10390">207000</cx:pt>
          <cx:pt idx="10391">130000</cx:pt>
          <cx:pt idx="10392">600000</cx:pt>
          <cx:pt idx="10393">95000</cx:pt>
          <cx:pt idx="10394">125000</cx:pt>
          <cx:pt idx="10395">180000</cx:pt>
          <cx:pt idx="10396">115000</cx:pt>
          <cx:pt idx="10397">50000</cx:pt>
          <cx:pt idx="10398">120000</cx:pt>
          <cx:pt idx="10399">80000</cx:pt>
          <cx:pt idx="10400">5000</cx:pt>
          <cx:pt idx="10401">90000</cx:pt>
          <cx:pt idx="10402">40000</cx:pt>
          <cx:pt idx="10403">38000</cx:pt>
          <cx:pt idx="10404">3000</cx:pt>
          <cx:pt idx="10405">95000</cx:pt>
          <cx:pt idx="10406">230000</cx:pt>
          <cx:pt idx="10407">110000</cx:pt>
          <cx:pt idx="10408">107000</cx:pt>
          <cx:pt idx="10409">250000</cx:pt>
          <cx:pt idx="10410">1540794</cx:pt>
          <cx:pt idx="10411">160000</cx:pt>
          <cx:pt idx="10412">600000</cx:pt>
          <cx:pt idx="10413">340000</cx:pt>
          <cx:pt idx="10414">400000</cx:pt>
          <cx:pt idx="10415">200000</cx:pt>
          <cx:pt idx="10416">250000</cx:pt>
          <cx:pt idx="10417">325000</cx:pt>
          <cx:pt idx="10418">447000</cx:pt>
          <cx:pt idx="10419">117000</cx:pt>
          <cx:pt idx="10420">300000</cx:pt>
          <cx:pt idx="10421">110000</cx:pt>
          <cx:pt idx="10422">80000</cx:pt>
          <cx:pt idx="10423">160000</cx:pt>
          <cx:pt idx="10424">1540794</cx:pt>
          <cx:pt idx="10425">200000</cx:pt>
          <cx:pt idx="10426">74500</cx:pt>
          <cx:pt idx="10427">180000</cx:pt>
          <cx:pt idx="10428">60000</cx:pt>
          <cx:pt idx="10429">140000</cx:pt>
          <cx:pt idx="10430">425000</cx:pt>
          <cx:pt idx="10431">50000</cx:pt>
          <cx:pt idx="10432">50000</cx:pt>
          <cx:pt idx="10433">279900</cx:pt>
          <cx:pt idx="10434">1540794</cx:pt>
          <cx:pt idx="10435">205000</cx:pt>
          <cx:pt idx="10436">175000</cx:pt>
          <cx:pt idx="10437">55000</cx:pt>
          <cx:pt idx="10438">550000</cx:pt>
          <cx:pt idx="10439">450000</cx:pt>
          <cx:pt idx="10440">380000</cx:pt>
          <cx:pt idx="10441">56000</cx:pt>
          <cx:pt idx="10442">115000</cx:pt>
          <cx:pt idx="10443">450000</cx:pt>
          <cx:pt idx="10444">600000</cx:pt>
          <cx:pt idx="10445">340000</cx:pt>
          <cx:pt idx="10446">65000</cx:pt>
          <cx:pt idx="10447">90000</cx:pt>
          <cx:pt idx="10448">175000</cx:pt>
          <cx:pt idx="10449">325000</cx:pt>
          <cx:pt idx="10450">450000</cx:pt>
          <cx:pt idx="10451">300000</cx:pt>
          <cx:pt idx="10452">45000</cx:pt>
          <cx:pt idx="10453">85000</cx:pt>
          <cx:pt idx="10454">80000</cx:pt>
          <cx:pt idx="10455">110000</cx:pt>
          <cx:pt idx="10456">90000</cx:pt>
          <cx:pt idx="10457">95000</cx:pt>
          <cx:pt idx="10458">163000</cx:pt>
          <cx:pt idx="10459">150000</cx:pt>
          <cx:pt idx="10460">100000</cx:pt>
          <cx:pt idx="10461">75000</cx:pt>
          <cx:pt idx="10462">72000</cx:pt>
          <cx:pt idx="10463">80000</cx:pt>
          <cx:pt idx="10464">500000</cx:pt>
          <cx:pt idx="10465">700000</cx:pt>
          <cx:pt idx="10466">180000</cx:pt>
          <cx:pt idx="10467">64500</cx:pt>
          <cx:pt idx="10468">250000</cx:pt>
          <cx:pt idx="10469">200000</cx:pt>
          <cx:pt idx="10470">100000</cx:pt>
          <cx:pt idx="10471">83500</cx:pt>
          <cx:pt idx="10472">750000</cx:pt>
          <cx:pt idx="10473">290000</cx:pt>
          <cx:pt idx="10474">200000</cx:pt>
          <cx:pt idx="10475">100000</cx:pt>
          <cx:pt idx="10476">80000</cx:pt>
          <cx:pt idx="10477">60000</cx:pt>
          <cx:pt idx="10478">89900</cx:pt>
          <cx:pt idx="10479">650000</cx:pt>
          <cx:pt idx="10480">450000</cx:pt>
          <cx:pt idx="10481">675000</cx:pt>
          <cx:pt idx="10482">45000</cx:pt>
          <cx:pt idx="10483">150000</cx:pt>
          <cx:pt idx="10484">75000</cx:pt>
          <cx:pt idx="10485">135000</cx:pt>
          <cx:pt idx="10486">135000</cx:pt>
          <cx:pt idx="10487">55000</cx:pt>
          <cx:pt idx="10488">115000</cx:pt>
          <cx:pt idx="10489">250000</cx:pt>
          <cx:pt idx="10490">200000</cx:pt>
          <cx:pt idx="10491">1540794</cx:pt>
          <cx:pt idx="10492">70000</cx:pt>
          <cx:pt idx="10493">100000</cx:pt>
          <cx:pt idx="10494">220000</cx:pt>
          <cx:pt idx="10495">55000</cx:pt>
          <cx:pt idx="10496">375000</cx:pt>
          <cx:pt idx="10497">475000</cx:pt>
          <cx:pt idx="10498">400000</cx:pt>
          <cx:pt idx="10499">310000</cx:pt>
          <cx:pt idx="10500">50000</cx:pt>
          <cx:pt idx="10501">1540794</cx:pt>
          <cx:pt idx="10502">73000</cx:pt>
          <cx:pt idx="10503">95000</cx:pt>
          <cx:pt idx="10504">475000</cx:pt>
          <cx:pt idx="10505">535000</cx:pt>
          <cx:pt idx="10506">300000</cx:pt>
          <cx:pt idx="10507">650000</cx:pt>
          <cx:pt idx="10508">300000</cx:pt>
          <cx:pt idx="10509">110000</cx:pt>
          <cx:pt idx="10510">155000</cx:pt>
          <cx:pt idx="10511">100000</cx:pt>
          <cx:pt idx="10512">154000</cx:pt>
          <cx:pt idx="10513">40000</cx:pt>
          <cx:pt idx="10514">300000</cx:pt>
          <cx:pt idx="10515">110000</cx:pt>
          <cx:pt idx="10516">75000</cx:pt>
          <cx:pt idx="10517">400000</cx:pt>
          <cx:pt idx="10518">550000</cx:pt>
          <cx:pt idx="10519">100000</cx:pt>
          <cx:pt idx="10520">75000</cx:pt>
          <cx:pt idx="10521">200000</cx:pt>
          <cx:pt idx="10522">350000</cx:pt>
          <cx:pt idx="10523">225000</cx:pt>
          <cx:pt idx="10524">225000</cx:pt>
          <cx:pt idx="10525">150000</cx:pt>
          <cx:pt idx="10526">275000</cx:pt>
          <cx:pt idx="10527">72500</cx:pt>
          <cx:pt idx="10528">450000</cx:pt>
          <cx:pt idx="10529">320000</cx:pt>
          <cx:pt idx="10530">300000</cx:pt>
          <cx:pt idx="10531">80000</cx:pt>
          <cx:pt idx="10532">120000</cx:pt>
          <cx:pt idx="10533">200000</cx:pt>
          <cx:pt idx="10534">220000</cx:pt>
          <cx:pt idx="10535">200000</cx:pt>
          <cx:pt idx="10536">425000</cx:pt>
          <cx:pt idx="10537">189000</cx:pt>
          <cx:pt idx="10538">20000</cx:pt>
          <cx:pt idx="10539">45000</cx:pt>
          <cx:pt idx="10540">325000</cx:pt>
          <cx:pt idx="10541">135000</cx:pt>
          <cx:pt idx="10542">150000</cx:pt>
          <cx:pt idx="10543">120000</cx:pt>
          <cx:pt idx="10544">35000</cx:pt>
          <cx:pt idx="10545">60000</cx:pt>
          <cx:pt idx="10546">125000</cx:pt>
          <cx:pt idx="10547">160000</cx:pt>
          <cx:pt idx="10548">170000</cx:pt>
          <cx:pt idx="10549">190000</cx:pt>
          <cx:pt idx="10550">750000</cx:pt>
          <cx:pt idx="10551">475000</cx:pt>
          <cx:pt idx="10552">130000</cx:pt>
          <cx:pt idx="10553">150000</cx:pt>
          <cx:pt idx="10554">125000</cx:pt>
          <cx:pt idx="10555">150000</cx:pt>
          <cx:pt idx="10556">375000</cx:pt>
          <cx:pt idx="10557">425000</cx:pt>
          <cx:pt idx="10558">145000</cx:pt>
          <cx:pt idx="10559">120000</cx:pt>
          <cx:pt idx="10560">66200</cx:pt>
          <cx:pt idx="10561">400000</cx:pt>
          <cx:pt idx="10562">425000</cx:pt>
          <cx:pt idx="10563">800000</cx:pt>
          <cx:pt idx="10564">300000</cx:pt>
          <cx:pt idx="10565">275000</cx:pt>
          <cx:pt idx="10566">240000</cx:pt>
          <cx:pt idx="10567">184000</cx:pt>
          <cx:pt idx="10568">140000</cx:pt>
          <cx:pt idx="10569">80000</cx:pt>
          <cx:pt idx="10570">525000</cx:pt>
          <cx:pt idx="10571">400000</cx:pt>
          <cx:pt idx="10572">95000</cx:pt>
          <cx:pt idx="10573">224000</cx:pt>
          <cx:pt idx="10574">150000</cx:pt>
          <cx:pt idx="10575">100000</cx:pt>
          <cx:pt idx="10576">92000</cx:pt>
          <cx:pt idx="10577">119000</cx:pt>
          <cx:pt idx="10578">199000</cx:pt>
          <cx:pt idx="10579">150000</cx:pt>
          <cx:pt idx="10580">550000</cx:pt>
          <cx:pt idx="10581">625000</cx:pt>
          <cx:pt idx="10582">400000</cx:pt>
          <cx:pt idx="10583">375000</cx:pt>
          <cx:pt idx="10584">99000</cx:pt>
          <cx:pt idx="10585">75000</cx:pt>
          <cx:pt idx="10586">120000</cx:pt>
          <cx:pt idx="10587">150000</cx:pt>
          <cx:pt idx="10588">1540794</cx:pt>
          <cx:pt idx="10589">350000</cx:pt>
          <cx:pt idx="10590">32000</cx:pt>
          <cx:pt idx="10591">75000</cx:pt>
          <cx:pt idx="10592">375000</cx:pt>
          <cx:pt idx="10593">95000</cx:pt>
          <cx:pt idx="10594">60000</cx:pt>
          <cx:pt idx="10595">99200</cx:pt>
          <cx:pt idx="10596">135000</cx:pt>
          <cx:pt idx="10597">180000</cx:pt>
          <cx:pt idx="10598">59000</cx:pt>
          <cx:pt idx="10599">350000</cx:pt>
          <cx:pt idx="10600">700000</cx:pt>
          <cx:pt idx="10601">500000</cx:pt>
          <cx:pt idx="10602">1540794</cx:pt>
          <cx:pt idx="10603">155000</cx:pt>
          <cx:pt idx="10604">100000</cx:pt>
          <cx:pt idx="10605">200000</cx:pt>
          <cx:pt idx="10606">250000</cx:pt>
          <cx:pt idx="10607">260000</cx:pt>
          <cx:pt idx="10608">150000</cx:pt>
          <cx:pt idx="10609">425000</cx:pt>
          <cx:pt idx="10610">375000</cx:pt>
          <cx:pt idx="10611">800000</cx:pt>
          <cx:pt idx="10612">450000</cx:pt>
          <cx:pt idx="10613">500000</cx:pt>
          <cx:pt idx="10614">400000</cx:pt>
          <cx:pt idx="10615">675000</cx:pt>
          <cx:pt idx="10616">215000</cx:pt>
          <cx:pt idx="10617">60000</cx:pt>
          <cx:pt idx="10618">165000</cx:pt>
          <cx:pt idx="10619">132000</cx:pt>
          <cx:pt idx="10620">200000</cx:pt>
          <cx:pt idx="10621">225000</cx:pt>
          <cx:pt idx="10622">225000</cx:pt>
          <cx:pt idx="10623">500000</cx:pt>
          <cx:pt idx="10624">159000</cx:pt>
          <cx:pt idx="10625">81000</cx:pt>
          <cx:pt idx="10626">110000</cx:pt>
          <cx:pt idx="10627">96000</cx:pt>
          <cx:pt idx="10628">600000</cx:pt>
          <cx:pt idx="10629">550000</cx:pt>
          <cx:pt idx="10630">100000</cx:pt>
          <cx:pt idx="10631">275000</cx:pt>
          <cx:pt idx="10632">300000</cx:pt>
          <cx:pt idx="10633">150000</cx:pt>
          <cx:pt idx="10634">1540794</cx:pt>
          <cx:pt idx="10635">310000</cx:pt>
          <cx:pt idx="10636">183000</cx:pt>
          <cx:pt idx="10637">239000</cx:pt>
          <cx:pt idx="10638">125000</cx:pt>
          <cx:pt idx="10639">115000</cx:pt>
          <cx:pt idx="10640">4500</cx:pt>
          <cx:pt idx="10641">550000</cx:pt>
          <cx:pt idx="10642">100000</cx:pt>
          <cx:pt idx="10643">80000</cx:pt>
          <cx:pt idx="10644">110000</cx:pt>
          <cx:pt idx="10645">145000</cx:pt>
          <cx:pt idx="10646">120000</cx:pt>
          <cx:pt idx="10647">145000</cx:pt>
          <cx:pt idx="10648">130000</cx:pt>
          <cx:pt idx="10649">450000</cx:pt>
          <cx:pt idx="10650">152000</cx:pt>
          <cx:pt idx="10651">300000</cx:pt>
          <cx:pt idx="10652">827000</cx:pt>
          <cx:pt idx="10653">600000</cx:pt>
          <cx:pt idx="10654">500000</cx:pt>
          <cx:pt idx="10655">58000</cx:pt>
          <cx:pt idx="10656">50000</cx:pt>
          <cx:pt idx="10657">50000</cx:pt>
          <cx:pt idx="10658">75000</cx:pt>
          <cx:pt idx="10659">700000</cx:pt>
          <cx:pt idx="10660">1540794</cx:pt>
          <cx:pt idx="10661">600000</cx:pt>
          <cx:pt idx="10662">165000</cx:pt>
          <cx:pt idx="10663">160000</cx:pt>
          <cx:pt idx="10664">100000</cx:pt>
          <cx:pt idx="10665">161000</cx:pt>
          <cx:pt idx="10666">155000</cx:pt>
          <cx:pt idx="10667">200000</cx:pt>
          <cx:pt idx="10668">136000</cx:pt>
          <cx:pt idx="10669">32000</cx:pt>
          <cx:pt idx="10670">36000</cx:pt>
          <cx:pt idx="10671">250000</cx:pt>
          <cx:pt idx="10672">89000</cx:pt>
          <cx:pt idx="10673">200000</cx:pt>
          <cx:pt idx="10674">300000</cx:pt>
          <cx:pt idx="10675">525000</cx:pt>
          <cx:pt idx="10676">200000</cx:pt>
          <cx:pt idx="10677">250000</cx:pt>
          <cx:pt idx="10678">225000</cx:pt>
          <cx:pt idx="10679">80000</cx:pt>
          <cx:pt idx="10680">85000</cx:pt>
          <cx:pt idx="10681">110000</cx:pt>
          <cx:pt idx="10682">150000</cx:pt>
          <cx:pt idx="10683">85000</cx:pt>
          <cx:pt idx="10684">100000</cx:pt>
          <cx:pt idx="10685">84000</cx:pt>
          <cx:pt idx="10686">250000</cx:pt>
          <cx:pt idx="10687">400000</cx:pt>
          <cx:pt idx="10688">100000</cx:pt>
          <cx:pt idx="10689">150000</cx:pt>
          <cx:pt idx="10690">225000</cx:pt>
          <cx:pt idx="10691">300000</cx:pt>
          <cx:pt idx="10692">101000</cx:pt>
          <cx:pt idx="10693">37000</cx:pt>
          <cx:pt idx="10694">130000</cx:pt>
          <cx:pt idx="10695">60000</cx:pt>
          <cx:pt idx="10696">350000</cx:pt>
          <cx:pt idx="10697">350000</cx:pt>
          <cx:pt idx="10698">5500</cx:pt>
          <cx:pt idx="10699">100000</cx:pt>
          <cx:pt idx="10700">125000</cx:pt>
          <cx:pt idx="10701">110000</cx:pt>
          <cx:pt idx="10702">100000</cx:pt>
          <cx:pt idx="10703">13000</cx:pt>
          <cx:pt idx="10704">70000</cx:pt>
          <cx:pt idx="10705">80000</cx:pt>
          <cx:pt idx="10706">35000</cx:pt>
          <cx:pt idx="10707">125000</cx:pt>
          <cx:pt idx="10708">400000</cx:pt>
          <cx:pt idx="10709">350000</cx:pt>
          <cx:pt idx="10710">135000</cx:pt>
          <cx:pt idx="10711">700000</cx:pt>
          <cx:pt idx="10712">130000</cx:pt>
          <cx:pt idx="10713">480000</cx:pt>
          <cx:pt idx="10714">400000</cx:pt>
          <cx:pt idx="10715">45000</cx:pt>
          <cx:pt idx="10716">130000</cx:pt>
          <cx:pt idx="10717">79000</cx:pt>
          <cx:pt idx="10718">135000</cx:pt>
          <cx:pt idx="10719">120000</cx:pt>
          <cx:pt idx="10720">100000</cx:pt>
          <cx:pt idx="10721">200000</cx:pt>
          <cx:pt idx="10722">205000</cx:pt>
          <cx:pt idx="10723">250000</cx:pt>
          <cx:pt idx="10724">45000</cx:pt>
          <cx:pt idx="10725">80000</cx:pt>
          <cx:pt idx="10726">180000</cx:pt>
          <cx:pt idx="10727">200000</cx:pt>
          <cx:pt idx="10728">495000</cx:pt>
          <cx:pt idx="10729">120000</cx:pt>
          <cx:pt idx="10730">200000</cx:pt>
          <cx:pt idx="10731">130000</cx:pt>
          <cx:pt idx="10732">800000</cx:pt>
          <cx:pt idx="10733">99000</cx:pt>
          <cx:pt idx="10734">210000</cx:pt>
          <cx:pt idx="10735">149900</cx:pt>
          <cx:pt idx="10736">195000</cx:pt>
          <cx:pt idx="10737">100000</cx:pt>
          <cx:pt idx="10738">22000</cx:pt>
          <cx:pt idx="10739">239900</cx:pt>
          <cx:pt idx="10740">21000</cx:pt>
          <cx:pt idx="10741">200000</cx:pt>
          <cx:pt idx="10742">60000</cx:pt>
          <cx:pt idx="10743">47000</cx:pt>
          <cx:pt idx="10744">145000</cx:pt>
          <cx:pt idx="10745">85000</cx:pt>
          <cx:pt idx="10746">93000</cx:pt>
          <cx:pt idx="10747">37500</cx:pt>
          <cx:pt idx="10748">750000</cx:pt>
          <cx:pt idx="10749">55000</cx:pt>
          <cx:pt idx="10750">40000</cx:pt>
          <cx:pt idx="10751">1540794</cx:pt>
          <cx:pt idx="10752">450000</cx:pt>
          <cx:pt idx="10753">285000</cx:pt>
          <cx:pt idx="10754">95000</cx:pt>
          <cx:pt idx="10755">200000</cx:pt>
          <cx:pt idx="10756">200000</cx:pt>
          <cx:pt idx="10757">780000</cx:pt>
          <cx:pt idx="10758">600000</cx:pt>
          <cx:pt idx="10759">500000</cx:pt>
          <cx:pt idx="10760">400000</cx:pt>
          <cx:pt idx="10761">300000</cx:pt>
          <cx:pt idx="10762">200000</cx:pt>
          <cx:pt idx="10763">500000</cx:pt>
          <cx:pt idx="10764">425000</cx:pt>
          <cx:pt idx="10765">325000</cx:pt>
          <cx:pt idx="10766">115000</cx:pt>
          <cx:pt idx="10767">110000</cx:pt>
          <cx:pt idx="10768">100000</cx:pt>
          <cx:pt idx="10769">1540794</cx:pt>
          <cx:pt idx="10770">250000</cx:pt>
          <cx:pt idx="10771">1540794</cx:pt>
          <cx:pt idx="10772">1540794</cx:pt>
          <cx:pt idx="10773">80000</cx:pt>
          <cx:pt idx="10774">170000</cx:pt>
          <cx:pt idx="10775">180000</cx:pt>
          <cx:pt idx="10776">132000</cx:pt>
          <cx:pt idx="10777">175000</cx:pt>
          <cx:pt idx="10778">170000</cx:pt>
          <cx:pt idx="10779">58000</cx:pt>
          <cx:pt idx="10780">119000</cx:pt>
          <cx:pt idx="10781">350000</cx:pt>
          <cx:pt idx="10782">319900</cx:pt>
          <cx:pt idx="10783">150000</cx:pt>
          <cx:pt idx="10784">40000</cx:pt>
          <cx:pt idx="10785">130000</cx:pt>
          <cx:pt idx="10786">115000</cx:pt>
          <cx:pt idx="10787">250000</cx:pt>
          <cx:pt idx="10788">450000</cx:pt>
          <cx:pt idx="10789">100000</cx:pt>
          <cx:pt idx="10790">50000</cx:pt>
          <cx:pt idx="10791">10500</cx:pt>
          <cx:pt idx="10792">120000</cx:pt>
          <cx:pt idx="10793">180000</cx:pt>
          <cx:pt idx="10794">125000</cx:pt>
          <cx:pt idx="10795">250000</cx:pt>
          <cx:pt idx="10796">425000</cx:pt>
          <cx:pt idx="10797">70000</cx:pt>
          <cx:pt idx="10798">245000</cx:pt>
          <cx:pt idx="10799">200000</cx:pt>
          <cx:pt idx="10800">280000</cx:pt>
          <cx:pt idx="10801">1540794</cx:pt>
          <cx:pt idx="10802">260000</cx:pt>
          <cx:pt idx="10803">75000</cx:pt>
          <cx:pt idx="10804">140000</cx:pt>
          <cx:pt idx="10805">115000</cx:pt>
          <cx:pt idx="10806">85000</cx:pt>
          <cx:pt idx="10807">95000</cx:pt>
          <cx:pt idx="10808">69000</cx:pt>
          <cx:pt idx="10809">250000</cx:pt>
          <cx:pt idx="10810">185000</cx:pt>
          <cx:pt idx="10811">250000</cx:pt>
          <cx:pt idx="10812">16000</cx:pt>
          <cx:pt idx="10813">80000</cx:pt>
          <cx:pt idx="10814">245000</cx:pt>
          <cx:pt idx="10815">95000</cx:pt>
          <cx:pt idx="10816">350000</cx:pt>
          <cx:pt idx="10817">200000</cx:pt>
          <cx:pt idx="10818">115000</cx:pt>
          <cx:pt idx="10819">350000</cx:pt>
          <cx:pt idx="10820">475000</cx:pt>
          <cx:pt idx="10821">70000</cx:pt>
          <cx:pt idx="10822">340000</cx:pt>
          <cx:pt idx="10823">140000</cx:pt>
          <cx:pt idx="10824">145000</cx:pt>
          <cx:pt idx="10825">60000</cx:pt>
          <cx:pt idx="10826">60000</cx:pt>
          <cx:pt idx="10827">40000</cx:pt>
          <cx:pt idx="10828">200000</cx:pt>
          <cx:pt idx="10829">164000</cx:pt>
          <cx:pt idx="10830">90000</cx:pt>
          <cx:pt idx="10831">5000</cx:pt>
          <cx:pt idx="10832">800000</cx:pt>
          <cx:pt idx="10833">800000</cx:pt>
          <cx:pt idx="10834">220000</cx:pt>
          <cx:pt idx="10835">300000</cx:pt>
          <cx:pt idx="10836">300000</cx:pt>
          <cx:pt idx="10837">16000</cx:pt>
          <cx:pt idx="10838">70000</cx:pt>
          <cx:pt idx="10839">817000</cx:pt>
          <cx:pt idx="10840">700000</cx:pt>
          <cx:pt idx="10841">100000</cx:pt>
          <cx:pt idx="10842">90000</cx:pt>
          <cx:pt idx="10843">675000</cx:pt>
          <cx:pt idx="10844">200000</cx:pt>
          <cx:pt idx="10845">250000</cx:pt>
          <cx:pt idx="10846">8000</cx:pt>
          <cx:pt idx="10847">625000</cx:pt>
          <cx:pt idx="10848">1540794</cx:pt>
          <cx:pt idx="10849">100000</cx:pt>
          <cx:pt idx="10850">475000</cx:pt>
          <cx:pt idx="10851">450000</cx:pt>
          <cx:pt idx="10852">70000</cx:pt>
          <cx:pt idx="10853">400000</cx:pt>
          <cx:pt idx="10854">105000</cx:pt>
          <cx:pt idx="10855">60000</cx:pt>
          <cx:pt idx="10856">143000</cx:pt>
          <cx:pt idx="10857">120000</cx:pt>
          <cx:pt idx="10858">100000</cx:pt>
          <cx:pt idx="10859">120000</cx:pt>
          <cx:pt idx="10860">300000</cx:pt>
          <cx:pt idx="10861">250000</cx:pt>
          <cx:pt idx="10862">49000</cx:pt>
          <cx:pt idx="10863">60000</cx:pt>
          <cx:pt idx="10864">65000</cx:pt>
          <cx:pt idx="10865">75000</cx:pt>
          <cx:pt idx="10866">75000</cx:pt>
          <cx:pt idx="10867">130000</cx:pt>
          <cx:pt idx="10868">250000</cx:pt>
          <cx:pt idx="10869">140000</cx:pt>
          <cx:pt idx="10870">100000</cx:pt>
          <cx:pt idx="10871">420000</cx:pt>
          <cx:pt idx="10872">1540794</cx:pt>
          <cx:pt idx="10873">100000</cx:pt>
          <cx:pt idx="10874">200000</cx:pt>
          <cx:pt idx="10875">220000</cx:pt>
          <cx:pt idx="10876">250000</cx:pt>
          <cx:pt idx="10877">180000</cx:pt>
          <cx:pt idx="10878">150000</cx:pt>
          <cx:pt idx="10879">55000</cx:pt>
          <cx:pt idx="10880">235000</cx:pt>
          <cx:pt idx="10881">500000</cx:pt>
          <cx:pt idx="10882">110000</cx:pt>
          <cx:pt idx="10883">90000</cx:pt>
          <cx:pt idx="10884">1540794</cx:pt>
          <cx:pt idx="10885">580000</cx:pt>
          <cx:pt idx="10886">110000</cx:pt>
          <cx:pt idx="10887">475000</cx:pt>
          <cx:pt idx="10888">70000</cx:pt>
          <cx:pt idx="10889">178000</cx:pt>
          <cx:pt idx="10890">300000</cx:pt>
          <cx:pt idx="10891">300000</cx:pt>
          <cx:pt idx="10892">450000</cx:pt>
          <cx:pt idx="10893">103000</cx:pt>
          <cx:pt idx="10894">1540794</cx:pt>
          <cx:pt idx="10895">200000</cx:pt>
          <cx:pt idx="10896">300000</cx:pt>
          <cx:pt idx="10897">4000</cx:pt>
          <cx:pt idx="10898">86000</cx:pt>
          <cx:pt idx="10899">85000</cx:pt>
          <cx:pt idx="10900">160000</cx:pt>
          <cx:pt idx="10901">75000</cx:pt>
          <cx:pt idx="10902">450000</cx:pt>
          <cx:pt idx="10903">75000</cx:pt>
          <cx:pt idx="10904">18000</cx:pt>
          <cx:pt idx="10905">145000</cx:pt>
          <cx:pt idx="10906">100000</cx:pt>
          <cx:pt idx="10907">275000</cx:pt>
          <cx:pt idx="10908">285000</cx:pt>
          <cx:pt idx="10909">30000</cx:pt>
          <cx:pt idx="10910">275000</cx:pt>
          <cx:pt idx="10911">350000</cx:pt>
          <cx:pt idx="10912">350000</cx:pt>
          <cx:pt idx="10913">175000</cx:pt>
          <cx:pt idx="10914">120000</cx:pt>
          <cx:pt idx="10915">200000</cx:pt>
          <cx:pt idx="10916">400000</cx:pt>
          <cx:pt idx="10917">300000</cx:pt>
          <cx:pt idx="10918">410000</cx:pt>
          <cx:pt idx="10919">95000</cx:pt>
          <cx:pt idx="10920">150000</cx:pt>
          <cx:pt idx="10921">300000</cx:pt>
          <cx:pt idx="10922">83000</cx:pt>
          <cx:pt idx="10923">240000</cx:pt>
          <cx:pt idx="10924">60000</cx:pt>
          <cx:pt idx="10925">155000</cx:pt>
          <cx:pt idx="10926">125000</cx:pt>
          <cx:pt idx="10927">340000</cx:pt>
          <cx:pt idx="10928">77000</cx:pt>
          <cx:pt idx="10929">50000</cx:pt>
          <cx:pt idx="10930">200000</cx:pt>
          <cx:pt idx="10931">1540794</cx:pt>
          <cx:pt idx="10932">89000</cx:pt>
          <cx:pt idx="10933">140000</cx:pt>
          <cx:pt idx="10934">340000</cx:pt>
          <cx:pt idx="10935">78000</cx:pt>
          <cx:pt idx="10936">100000</cx:pt>
          <cx:pt idx="10937">65000</cx:pt>
          <cx:pt idx="10938">70000</cx:pt>
          <cx:pt idx="10939">57000</cx:pt>
          <cx:pt idx="10940">80000</cx:pt>
          <cx:pt idx="10941">700000</cx:pt>
          <cx:pt idx="10942">525000</cx:pt>
          <cx:pt idx="10943">700000</cx:pt>
          <cx:pt idx="10944">145000</cx:pt>
          <cx:pt idx="10945">700000</cx:pt>
          <cx:pt idx="10946">275000</cx:pt>
          <cx:pt idx="10947">400000</cx:pt>
          <cx:pt idx="10948">240000</cx:pt>
          <cx:pt idx="10949">550000</cx:pt>
          <cx:pt idx="10950">425000</cx:pt>
          <cx:pt idx="10951">450000</cx:pt>
          <cx:pt idx="10952">8000</cx:pt>
          <cx:pt idx="10953">1540794</cx:pt>
          <cx:pt idx="10954">700000</cx:pt>
          <cx:pt idx="10955">500000</cx:pt>
          <cx:pt idx="10956">1540794</cx:pt>
          <cx:pt idx="10957">280000</cx:pt>
          <cx:pt idx="10958">170000</cx:pt>
          <cx:pt idx="10959">120000</cx:pt>
          <cx:pt idx="10960">175000</cx:pt>
          <cx:pt idx="10961">120000</cx:pt>
          <cx:pt idx="10962">160000</cx:pt>
          <cx:pt idx="10963">95000</cx:pt>
          <cx:pt idx="10964">235000</cx:pt>
          <cx:pt idx="10965">198000</cx:pt>
          <cx:pt idx="10966">56000</cx:pt>
          <cx:pt idx="10967">8000</cx:pt>
          <cx:pt idx="10968">150000</cx:pt>
          <cx:pt idx="10969">15000</cx:pt>
          <cx:pt idx="10970">100000</cx:pt>
          <cx:pt idx="10971">40000</cx:pt>
          <cx:pt idx="10972">30000</cx:pt>
          <cx:pt idx="10973">100000</cx:pt>
          <cx:pt idx="10974">1540794</cx:pt>
          <cx:pt idx="10975">1540794</cx:pt>
          <cx:pt idx="10976">1540794</cx:pt>
          <cx:pt idx="10977">272000</cx:pt>
          <cx:pt idx="10978">27000</cx:pt>
          <cx:pt idx="10979">500000</cx:pt>
          <cx:pt idx="10980">350000</cx:pt>
          <cx:pt idx="10981">110000</cx:pt>
          <cx:pt idx="10982">118000</cx:pt>
          <cx:pt idx="10983">450000</cx:pt>
          <cx:pt idx="10984">260000</cx:pt>
          <cx:pt idx="10985">215000</cx:pt>
          <cx:pt idx="10986">260000</cx:pt>
          <cx:pt idx="10987">200000</cx:pt>
          <cx:pt idx="10988">250000</cx:pt>
          <cx:pt idx="10989">400000</cx:pt>
          <cx:pt idx="10990">450000</cx:pt>
          <cx:pt idx="10991">339000</cx:pt>
          <cx:pt idx="10992">40000</cx:pt>
          <cx:pt idx="10993">250000</cx:pt>
          <cx:pt idx="10994">225000</cx:pt>
          <cx:pt idx="10995">118000</cx:pt>
          <cx:pt idx="10996">155000</cx:pt>
          <cx:pt idx="10997">250000</cx:pt>
          <cx:pt idx="10998">800000</cx:pt>
          <cx:pt idx="10999">552000</cx:pt>
          <cx:pt idx="11000">80000</cx:pt>
          <cx:pt idx="11001">98000</cx:pt>
          <cx:pt idx="11002">126000</cx:pt>
          <cx:pt idx="11003">60000</cx:pt>
          <cx:pt idx="11004">65000</cx:pt>
          <cx:pt idx="11005">200000</cx:pt>
          <cx:pt idx="11006">150000</cx:pt>
          <cx:pt idx="11007">70000</cx:pt>
          <cx:pt idx="11008">93300</cx:pt>
          <cx:pt idx="11009">160000</cx:pt>
          <cx:pt idx="11010">55000</cx:pt>
          <cx:pt idx="11011">65000</cx:pt>
          <cx:pt idx="11012">145000</cx:pt>
          <cx:pt idx="11013">150000</cx:pt>
          <cx:pt idx="11014">250000</cx:pt>
          <cx:pt idx="11015">20000</cx:pt>
          <cx:pt idx="11016">800000</cx:pt>
          <cx:pt idx="11017">70000</cx:pt>
          <cx:pt idx="11018">195000</cx:pt>
          <cx:pt idx="11019">120000</cx:pt>
          <cx:pt idx="11020">165000</cx:pt>
          <cx:pt idx="11021">150000</cx:pt>
          <cx:pt idx="11022">125000</cx:pt>
          <cx:pt idx="11023">110000</cx:pt>
          <cx:pt idx="11024">70000</cx:pt>
          <cx:pt idx="11025">95000</cx:pt>
          <cx:pt idx="11026">54000</cx:pt>
          <cx:pt idx="11027">120000</cx:pt>
          <cx:pt idx="11028">150000</cx:pt>
          <cx:pt idx="11029">210000</cx:pt>
          <cx:pt idx="11030">95000</cx:pt>
          <cx:pt idx="11031">115000</cx:pt>
          <cx:pt idx="11032">65000</cx:pt>
          <cx:pt idx="11033">700000</cx:pt>
          <cx:pt idx="11034">200000</cx:pt>
          <cx:pt idx="11035">80000</cx:pt>
          <cx:pt idx="11036">240000</cx:pt>
          <cx:pt idx="11037">180000</cx:pt>
          <cx:pt idx="11038">113000</cx:pt>
          <cx:pt idx="11039">70000</cx:pt>
          <cx:pt idx="11040">60000</cx:pt>
          <cx:pt idx="11041">249500</cx:pt>
          <cx:pt idx="11042">375000</cx:pt>
          <cx:pt idx="11043">130000</cx:pt>
          <cx:pt idx="11044">160000</cx:pt>
          <cx:pt idx="11045">200000</cx:pt>
          <cx:pt idx="11046">95000</cx:pt>
          <cx:pt idx="11047">90000</cx:pt>
          <cx:pt idx="11048">100000</cx:pt>
          <cx:pt idx="11049">300000</cx:pt>
          <cx:pt idx="11050">275000</cx:pt>
          <cx:pt idx="11051">350000</cx:pt>
          <cx:pt idx="11052">150000</cx:pt>
          <cx:pt idx="11053">200000</cx:pt>
          <cx:pt idx="11054">75000</cx:pt>
          <cx:pt idx="11055">160000</cx:pt>
          <cx:pt idx="11056">375000</cx:pt>
          <cx:pt idx="11057">200000</cx:pt>
          <cx:pt idx="11058">85000</cx:pt>
          <cx:pt idx="11059">175000</cx:pt>
          <cx:pt idx="11060">100000</cx:pt>
          <cx:pt idx="11061">180000</cx:pt>
          <cx:pt idx="11062">250000</cx:pt>
          <cx:pt idx="11063">185000</cx:pt>
          <cx:pt idx="11064">160000</cx:pt>
          <cx:pt idx="11065">75000</cx:pt>
          <cx:pt idx="11066">120000</cx:pt>
          <cx:pt idx="11067">80000</cx:pt>
          <cx:pt idx="11068">35000</cx:pt>
          <cx:pt idx="11069">135000</cx:pt>
          <cx:pt idx="11070">215000</cx:pt>
          <cx:pt idx="11071">120000</cx:pt>
          <cx:pt idx="11072">69000</cx:pt>
          <cx:pt idx="11073">55000</cx:pt>
          <cx:pt idx="11074">250000</cx:pt>
          <cx:pt idx="11075">180000</cx:pt>
          <cx:pt idx="11076">90000</cx:pt>
          <cx:pt idx="11077">60000</cx:pt>
          <cx:pt idx="11078">120000</cx:pt>
          <cx:pt idx="11079">12000</cx:pt>
          <cx:pt idx="11080">130000</cx:pt>
          <cx:pt idx="11081">65000</cx:pt>
          <cx:pt idx="11082">175000</cx:pt>
          <cx:pt idx="11083">190000</cx:pt>
          <cx:pt idx="11084">367000</cx:pt>
          <cx:pt idx="11085">350400</cx:pt>
          <cx:pt idx="11086">80000</cx:pt>
          <cx:pt idx="11087">450000</cx:pt>
          <cx:pt idx="11088">95000</cx:pt>
          <cx:pt idx="11089">75000</cx:pt>
          <cx:pt idx="11090">118000</cx:pt>
          <cx:pt idx="11091">100000</cx:pt>
          <cx:pt idx="11092">100000</cx:pt>
          <cx:pt idx="11093">400000</cx:pt>
          <cx:pt idx="11094">70000</cx:pt>
          <cx:pt idx="11095">90000</cx:pt>
          <cx:pt idx="11096">100000</cx:pt>
          <cx:pt idx="11097">60000</cx:pt>
          <cx:pt idx="11098">250000</cx:pt>
          <cx:pt idx="11099">100000</cx:pt>
          <cx:pt idx="11100">125000</cx:pt>
          <cx:pt idx="11101">89000</cx:pt>
          <cx:pt idx="11102">110000</cx:pt>
          <cx:pt idx="11103">90000</cx:pt>
          <cx:pt idx="11104">50000</cx:pt>
          <cx:pt idx="11105">95000</cx:pt>
          <cx:pt idx="11106">150000</cx:pt>
          <cx:pt idx="11107">65000</cx:pt>
          <cx:pt idx="11108">180000</cx:pt>
          <cx:pt idx="11109">20000</cx:pt>
          <cx:pt idx="11110">55500</cx:pt>
          <cx:pt idx="11111">50000</cx:pt>
          <cx:pt idx="11112">178000</cx:pt>
          <cx:pt idx="11113">80000</cx:pt>
          <cx:pt idx="11114">88000</cx:pt>
          <cx:pt idx="11115">50000</cx:pt>
          <cx:pt idx="11116">34000</cx:pt>
          <cx:pt idx="11117">30000</cx:pt>
          <cx:pt idx="11118">120000</cx:pt>
          <cx:pt idx="11119">70000</cx:pt>
          <cx:pt idx="11120">125000</cx:pt>
          <cx:pt idx="11121">600000</cx:pt>
          <cx:pt idx="11122">300000</cx:pt>
          <cx:pt idx="11123">750000</cx:pt>
          <cx:pt idx="11124">105000</cx:pt>
          <cx:pt idx="11125">65000</cx:pt>
          <cx:pt idx="11126">75000</cx:pt>
          <cx:pt idx="11127">155000</cx:pt>
          <cx:pt idx="11128">15000</cx:pt>
          <cx:pt idx="11129">1000</cx:pt>
          <cx:pt idx="11130">75000</cx:pt>
          <cx:pt idx="11131">29000</cx:pt>
          <cx:pt idx="11132">130000</cx:pt>
          <cx:pt idx="11133">34000</cx:pt>
          <cx:pt idx="11134">80000</cx:pt>
          <cx:pt idx="11135">80000</cx:pt>
          <cx:pt idx="11136">80000</cx:pt>
          <cx:pt idx="11137">210000</cx:pt>
          <cx:pt idx="11138">75000</cx:pt>
          <cx:pt idx="11139">800000</cx:pt>
          <cx:pt idx="11140">400000</cx:pt>
          <cx:pt idx="11141">350000</cx:pt>
          <cx:pt idx="11142">112000</cx:pt>
          <cx:pt idx="11143">50000</cx:pt>
          <cx:pt idx="11144">50000</cx:pt>
          <cx:pt idx="11145">160000</cx:pt>
          <cx:pt idx="11146">100000</cx:pt>
          <cx:pt idx="11147">65000</cx:pt>
          <cx:pt idx="11148">92000</cx:pt>
          <cx:pt idx="11149">169000</cx:pt>
          <cx:pt idx="11150">200000</cx:pt>
          <cx:pt idx="11151">419900</cx:pt>
          <cx:pt idx="11152">350000</cx:pt>
          <cx:pt idx="11153">125000</cx:pt>
          <cx:pt idx="11154">60000</cx:pt>
          <cx:pt idx="11155">98000</cx:pt>
          <cx:pt idx="11156">140000</cx:pt>
          <cx:pt idx="11157">135000</cx:pt>
          <cx:pt idx="11158">189000</cx:pt>
          <cx:pt idx="11159">240000</cx:pt>
          <cx:pt idx="11160">59000</cx:pt>
          <cx:pt idx="11161">110000</cx:pt>
          <cx:pt idx="11162">260000</cx:pt>
          <cx:pt idx="11163">150000</cx:pt>
          <cx:pt idx="11164">211000</cx:pt>
          <cx:pt idx="11165">10000</cx:pt>
          <cx:pt idx="11166">100000</cx:pt>
          <cx:pt idx="11167">400000</cx:pt>
          <cx:pt idx="11168">1540794</cx:pt>
          <cx:pt idx="11169">275000</cx:pt>
          <cx:pt idx="11170">425000</cx:pt>
          <cx:pt idx="11171">118000</cx:pt>
          <cx:pt idx="11172">93500</cx:pt>
          <cx:pt idx="11173">60000</cx:pt>
          <cx:pt idx="11174">45000</cx:pt>
          <cx:pt idx="11175">72000</cx:pt>
          <cx:pt idx="11176">49900</cx:pt>
          <cx:pt idx="11177">365000</cx:pt>
          <cx:pt idx="11178">100000</cx:pt>
          <cx:pt idx="11179">70000</cx:pt>
          <cx:pt idx="11180">28000</cx:pt>
          <cx:pt idx="11181">82500</cx:pt>
          <cx:pt idx="11182">85000</cx:pt>
          <cx:pt idx="11183">75000</cx:pt>
          <cx:pt idx="11184">90000</cx:pt>
          <cx:pt idx="11185">118000</cx:pt>
          <cx:pt idx="11186">200000</cx:pt>
          <cx:pt idx="11187">82000</cx:pt>
          <cx:pt idx="11188">200000</cx:pt>
          <cx:pt idx="11189">55000</cx:pt>
          <cx:pt idx="11190">50000</cx:pt>
          <cx:pt idx="11191">15000</cx:pt>
          <cx:pt idx="11192">80000</cx:pt>
          <cx:pt idx="11193">130000</cx:pt>
          <cx:pt idx="11194">150000</cx:pt>
          <cx:pt idx="11195">80000</cx:pt>
          <cx:pt idx="11196">85000</cx:pt>
          <cx:pt idx="11197">112000</cx:pt>
          <cx:pt idx="11198">150000</cx:pt>
          <cx:pt idx="11199">150000</cx:pt>
          <cx:pt idx="11200">25000</cx:pt>
          <cx:pt idx="11201">36000</cx:pt>
          <cx:pt idx="11202">120000</cx:pt>
          <cx:pt idx="11203">99000</cx:pt>
          <cx:pt idx="11204">175000</cx:pt>
          <cx:pt idx="11205">100000</cx:pt>
          <cx:pt idx="11206">250000</cx:pt>
          <cx:pt idx="11207">220000</cx:pt>
          <cx:pt idx="11208">225000</cx:pt>
          <cx:pt idx="11209">155000</cx:pt>
          <cx:pt idx="11210">180000</cx:pt>
          <cx:pt idx="11211">280000</cx:pt>
          <cx:pt idx="11212">110000</cx:pt>
          <cx:pt idx="11213">56000</cx:pt>
          <cx:pt idx="11214">700000</cx:pt>
          <cx:pt idx="11215">85000</cx:pt>
          <cx:pt idx="11216">100000</cx:pt>
          <cx:pt idx="11217">95000</cx:pt>
          <cx:pt idx="11218">22000</cx:pt>
          <cx:pt idx="11219">206000</cx:pt>
          <cx:pt idx="11220">240000</cx:pt>
          <cx:pt idx="11221">60000</cx:pt>
          <cx:pt idx="11222">650000</cx:pt>
          <cx:pt idx="11223">50000</cx:pt>
          <cx:pt idx="11224">250000</cx:pt>
          <cx:pt idx="11225">300000</cx:pt>
          <cx:pt idx="11226">150000</cx:pt>
          <cx:pt idx="11227">200000</cx:pt>
          <cx:pt idx="11228">162000</cx:pt>
          <cx:pt idx="11229">60000</cx:pt>
          <cx:pt idx="11230">90000</cx:pt>
          <cx:pt idx="11231">136500</cx:pt>
          <cx:pt idx="11232">500000</cx:pt>
          <cx:pt idx="11233">185000</cx:pt>
          <cx:pt idx="11234">100000</cx:pt>
          <cx:pt idx="11235">119000</cx:pt>
          <cx:pt idx="11236">60000</cx:pt>
          <cx:pt idx="11237">225000</cx:pt>
          <cx:pt idx="11238">145000</cx:pt>
          <cx:pt idx="11239">500000</cx:pt>
          <cx:pt idx="11240">24000</cx:pt>
          <cx:pt idx="11241">60000</cx:pt>
          <cx:pt idx="11242">85000</cx:pt>
          <cx:pt idx="11243">70000</cx:pt>
          <cx:pt idx="11244">300000</cx:pt>
          <cx:pt idx="11245">80000</cx:pt>
          <cx:pt idx="11246">105000</cx:pt>
          <cx:pt idx="11247">250000</cx:pt>
          <cx:pt idx="11248">130000</cx:pt>
          <cx:pt idx="11249">99000</cx:pt>
          <cx:pt idx="11250">100000</cx:pt>
          <cx:pt idx="11251">160000</cx:pt>
          <cx:pt idx="11252">263000</cx:pt>
          <cx:pt idx="11253">500000</cx:pt>
          <cx:pt idx="11254">110000</cx:pt>
          <cx:pt idx="11255">399999</cx:pt>
          <cx:pt idx="11256">550000</cx:pt>
          <cx:pt idx="11257">599000</cx:pt>
          <cx:pt idx="11258">170000</cx:pt>
          <cx:pt idx="11259">100000</cx:pt>
          <cx:pt idx="11260">145000</cx:pt>
          <cx:pt idx="11261">1540794</cx:pt>
          <cx:pt idx="11262">90000</cx:pt>
          <cx:pt idx="11263">150000</cx:pt>
          <cx:pt idx="11264">350000</cx:pt>
          <cx:pt idx="11265">320000</cx:pt>
          <cx:pt idx="11266">500000</cx:pt>
          <cx:pt idx="11267">160000</cx:pt>
          <cx:pt idx="11268">400000</cx:pt>
          <cx:pt idx="11269">100000</cx:pt>
          <cx:pt idx="11270">124000</cx:pt>
          <cx:pt idx="11271">185000</cx:pt>
          <cx:pt idx="11272">155000</cx:pt>
          <cx:pt idx="11273">180000</cx:pt>
          <cx:pt idx="11274">30000</cx:pt>
          <cx:pt idx="11275">160000</cx:pt>
          <cx:pt idx="11276">250000</cx:pt>
          <cx:pt idx="11277">60000</cx:pt>
          <cx:pt idx="11278">120000</cx:pt>
          <cx:pt idx="11279">350000</cx:pt>
          <cx:pt idx="11280">90000</cx:pt>
          <cx:pt idx="11281">45000</cx:pt>
          <cx:pt idx="11282">98000</cx:pt>
          <cx:pt idx="11283">67000</cx:pt>
          <cx:pt idx="11284">300000</cx:pt>
          <cx:pt idx="11285">150000</cx:pt>
          <cx:pt idx="11286">52000</cx:pt>
          <cx:pt idx="11287">142750</cx:pt>
          <cx:pt idx="11288">75000</cx:pt>
          <cx:pt idx="11289">75000</cx:pt>
          <cx:pt idx="11290">150000</cx:pt>
          <cx:pt idx="11291">100000</cx:pt>
          <cx:pt idx="11292">154000</cx:pt>
          <cx:pt idx="11293">130000</cx:pt>
          <cx:pt idx="11294">140000</cx:pt>
          <cx:pt idx="11295">185000</cx:pt>
          <cx:pt idx="11296">87000</cx:pt>
          <cx:pt idx="11297">130000</cx:pt>
          <cx:pt idx="11298">350000</cx:pt>
          <cx:pt idx="11299">105000</cx:pt>
          <cx:pt idx="11300">135000</cx:pt>
          <cx:pt idx="11301">155000</cx:pt>
          <cx:pt idx="11302">72000</cx:pt>
          <cx:pt idx="11303">110000</cx:pt>
          <cx:pt idx="11304">69000</cx:pt>
          <cx:pt idx="11305">175000</cx:pt>
          <cx:pt idx="11306">200000</cx:pt>
          <cx:pt idx="11307">30000</cx:pt>
          <cx:pt idx="11308">176000</cx:pt>
          <cx:pt idx="11309">650000</cx:pt>
          <cx:pt idx="11310">500000</cx:pt>
          <cx:pt idx="11311">60000</cx:pt>
          <cx:pt idx="11312">55000</cx:pt>
          <cx:pt idx="11313">130000</cx:pt>
          <cx:pt idx="11314">92000</cx:pt>
          <cx:pt idx="11315">700000</cx:pt>
          <cx:pt idx="11316">700000</cx:pt>
          <cx:pt idx="11317">200000</cx:pt>
          <cx:pt idx="11318">300000</cx:pt>
          <cx:pt idx="11319">550000</cx:pt>
          <cx:pt idx="11320">18990</cx:pt>
          <cx:pt idx="11321">190000</cx:pt>
          <cx:pt idx="11322">350000</cx:pt>
          <cx:pt idx="11323">750000</cx:pt>
          <cx:pt idx="11324">525000</cx:pt>
          <cx:pt idx="11325">85000</cx:pt>
          <cx:pt idx="11326">90000</cx:pt>
          <cx:pt idx="11327">270000</cx:pt>
          <cx:pt idx="11328">98000</cx:pt>
          <cx:pt idx="11329">65000</cx:pt>
          <cx:pt idx="11330">130000</cx:pt>
          <cx:pt idx="11331">255000</cx:pt>
          <cx:pt idx="11332">12000</cx:pt>
          <cx:pt idx="11333">135000</cx:pt>
          <cx:pt idx="11334">325000</cx:pt>
          <cx:pt idx="11335">85000</cx:pt>
          <cx:pt idx="11336">110000</cx:pt>
          <cx:pt idx="11337">40000</cx:pt>
          <cx:pt idx="11338">90000</cx:pt>
          <cx:pt idx="11339">40000</cx:pt>
          <cx:pt idx="11340">245000</cx:pt>
          <cx:pt idx="11341">70000</cx:pt>
          <cx:pt idx="11342">250000</cx:pt>
          <cx:pt idx="11343">300000</cx:pt>
          <cx:pt idx="11344">420000</cx:pt>
          <cx:pt idx="11345">144000</cx:pt>
          <cx:pt idx="11346">350000</cx:pt>
          <cx:pt idx="11347">15000</cx:pt>
          <cx:pt idx="11348">120000</cx:pt>
          <cx:pt idx="11349">85000</cx:pt>
          <cx:pt idx="11350">80000</cx:pt>
          <cx:pt idx="11351">140000</cx:pt>
          <cx:pt idx="11352">125000</cx:pt>
          <cx:pt idx="11353">95000</cx:pt>
          <cx:pt idx="11354">400000</cx:pt>
          <cx:pt idx="11355">85000</cx:pt>
          <cx:pt idx="11356">40000</cx:pt>
          <cx:pt idx="11357">75000</cx:pt>
          <cx:pt idx="11358">100000</cx:pt>
          <cx:pt idx="11359">475000</cx:pt>
          <cx:pt idx="11360">350000</cx:pt>
          <cx:pt idx="11361">140000</cx:pt>
          <cx:pt idx="11362">52000</cx:pt>
          <cx:pt idx="11363">300000</cx:pt>
          <cx:pt idx="11364">40000</cx:pt>
          <cx:pt idx="11365">260000</cx:pt>
          <cx:pt idx="11366">190000</cx:pt>
          <cx:pt idx="11367">32000</cx:pt>
          <cx:pt idx="11368">79000</cx:pt>
          <cx:pt idx="11369">164000</cx:pt>
          <cx:pt idx="11370">120000</cx:pt>
          <cx:pt idx="11371">350000</cx:pt>
          <cx:pt idx="11372">73000</cx:pt>
          <cx:pt idx="11373">500000</cx:pt>
          <cx:pt idx="11374">120000</cx:pt>
          <cx:pt idx="11375">475000</cx:pt>
          <cx:pt idx="11376">55000</cx:pt>
          <cx:pt idx="11377">110000</cx:pt>
          <cx:pt idx="11378">275000</cx:pt>
          <cx:pt idx="11379">150000</cx:pt>
          <cx:pt idx="11380">125000</cx:pt>
          <cx:pt idx="11381">70000</cx:pt>
          <cx:pt idx="11382">96000</cx:pt>
          <cx:pt idx="11383">40000</cx:pt>
          <cx:pt idx="11384">240000</cx:pt>
          <cx:pt idx="11385">113000</cx:pt>
          <cx:pt idx="11386">75000</cx:pt>
          <cx:pt idx="11387">300000</cx:pt>
          <cx:pt idx="11388">55000</cx:pt>
          <cx:pt idx="11389">350000</cx:pt>
          <cx:pt idx="11390">550000</cx:pt>
          <cx:pt idx="11391">70000</cx:pt>
          <cx:pt idx="11392">425000</cx:pt>
          <cx:pt idx="11393">90000</cx:pt>
          <cx:pt idx="11394">90000</cx:pt>
          <cx:pt idx="11395">150000</cx:pt>
          <cx:pt idx="11396">200000</cx:pt>
          <cx:pt idx="11397">340000</cx:pt>
          <cx:pt idx="11398">90000</cx:pt>
          <cx:pt idx="11399">35000</cx:pt>
          <cx:pt idx="11400">250000</cx:pt>
          <cx:pt idx="11401">60000</cx:pt>
          <cx:pt idx="11402">205000</cx:pt>
          <cx:pt idx="11403">60000</cx:pt>
          <cx:pt idx="11404">350000</cx:pt>
          <cx:pt idx="11405">170000</cx:pt>
          <cx:pt idx="11406">192000</cx:pt>
          <cx:pt idx="11407">75000</cx:pt>
          <cx:pt idx="11408">240000</cx:pt>
          <cx:pt idx="11409">200000</cx:pt>
          <cx:pt idx="11410">560000</cx:pt>
          <cx:pt idx="11411">250000</cx:pt>
          <cx:pt idx="11412">225000</cx:pt>
          <cx:pt idx="11413">350000</cx:pt>
          <cx:pt idx="11414">60000</cx:pt>
          <cx:pt idx="11415">140000</cx:pt>
          <cx:pt idx="11416">630000</cx:pt>
          <cx:pt idx="11417">115000</cx:pt>
          <cx:pt idx="11418">210000</cx:pt>
          <cx:pt idx="11419">147000</cx:pt>
          <cx:pt idx="11420">240000</cx:pt>
          <cx:pt idx="11421">75000</cx:pt>
          <cx:pt idx="11422">70000</cx:pt>
          <cx:pt idx="11423">75000</cx:pt>
          <cx:pt idx="11424">138000</cx:pt>
          <cx:pt idx="11425">100000</cx:pt>
          <cx:pt idx="11426">510000</cx:pt>
          <cx:pt idx="11427">135000</cx:pt>
          <cx:pt idx="11428">90000</cx:pt>
          <cx:pt idx="11429">150000</cx:pt>
          <cx:pt idx="11430">110000</cx:pt>
          <cx:pt idx="11431">90000</cx:pt>
          <cx:pt idx="11432">130000</cx:pt>
          <cx:pt idx="11433">500000</cx:pt>
          <cx:pt idx="11434">158000</cx:pt>
          <cx:pt idx="11435">65000</cx:pt>
          <cx:pt idx="11436">95000</cx:pt>
          <cx:pt idx="11437">15000</cx:pt>
          <cx:pt idx="11438">50000</cx:pt>
          <cx:pt idx="11439">180000</cx:pt>
          <cx:pt idx="11440">29000</cx:pt>
          <cx:pt idx="11441">225000</cx:pt>
          <cx:pt idx="11442">250000</cx:pt>
          <cx:pt idx="11443">70000</cx:pt>
          <cx:pt idx="11444">102000</cx:pt>
          <cx:pt idx="11445">150000</cx:pt>
          <cx:pt idx="11446">60000</cx:pt>
          <cx:pt idx="11447">250000</cx:pt>
          <cx:pt idx="11448">69000</cx:pt>
          <cx:pt idx="11449">90000</cx:pt>
          <cx:pt idx="11450">75000</cx:pt>
          <cx:pt idx="11451">110000</cx:pt>
          <cx:pt idx="11452">60000</cx:pt>
          <cx:pt idx="11453">55000</cx:pt>
          <cx:pt idx="11454">70000</cx:pt>
          <cx:pt idx="11455">335000</cx:pt>
          <cx:pt idx="11456">155000</cx:pt>
          <cx:pt idx="11457">300000</cx:pt>
          <cx:pt idx="11458">650000</cx:pt>
          <cx:pt idx="11459">79900</cx:pt>
          <cx:pt idx="11460">185000</cx:pt>
          <cx:pt idx="11461">188000</cx:pt>
          <cx:pt idx="11462">240000</cx:pt>
          <cx:pt idx="11463">450000</cx:pt>
          <cx:pt idx="11464">250000</cx:pt>
          <cx:pt idx="11465">380000</cx:pt>
          <cx:pt idx="11466">115000</cx:pt>
          <cx:pt idx="11467">75000</cx:pt>
          <cx:pt idx="11468">21000</cx:pt>
          <cx:pt idx="11469">68000</cx:pt>
          <cx:pt idx="11470">107000</cx:pt>
          <cx:pt idx="11471">90000</cx:pt>
          <cx:pt idx="11472">10000</cx:pt>
          <cx:pt idx="11473">150000</cx:pt>
          <cx:pt idx="11474">170000</cx:pt>
          <cx:pt idx="11475">75000</cx:pt>
          <cx:pt idx="11476">140000</cx:pt>
          <cx:pt idx="11477">170000</cx:pt>
          <cx:pt idx="11478">70000</cx:pt>
          <cx:pt idx="11479">90000</cx:pt>
          <cx:pt idx="11480">195000</cx:pt>
          <cx:pt idx="11481">289000</cx:pt>
          <cx:pt idx="11482">80000</cx:pt>
          <cx:pt idx="11483">115000</cx:pt>
          <cx:pt idx="11484">300000</cx:pt>
          <cx:pt idx="11485">180000</cx:pt>
          <cx:pt idx="11486">210000</cx:pt>
          <cx:pt idx="11487">40000</cx:pt>
          <cx:pt idx="11488">230000</cx:pt>
          <cx:pt idx="11489">210000</cx:pt>
          <cx:pt idx="11490">50000</cx:pt>
          <cx:pt idx="11491">85000</cx:pt>
          <cx:pt idx="11492">122000</cx:pt>
          <cx:pt idx="11493">105000</cx:pt>
          <cx:pt idx="11494">71000</cx:pt>
          <cx:pt idx="11495">300000</cx:pt>
          <cx:pt idx="11496">100000</cx:pt>
          <cx:pt idx="11497">40000</cx:pt>
          <cx:pt idx="11498">150000</cx:pt>
          <cx:pt idx="11499">115000</cx:pt>
          <cx:pt idx="11500">50000</cx:pt>
          <cx:pt idx="11501">120000</cx:pt>
          <cx:pt idx="11502">450000</cx:pt>
          <cx:pt idx="11503">80000</cx:pt>
          <cx:pt idx="11504">175000</cx:pt>
          <cx:pt idx="11505">500000</cx:pt>
          <cx:pt idx="11506">45000</cx:pt>
          <cx:pt idx="11507">150000</cx:pt>
          <cx:pt idx="11508">9000</cx:pt>
          <cx:pt idx="11509">100000</cx:pt>
          <cx:pt idx="11510">280000</cx:pt>
          <cx:pt idx="11511">78000</cx:pt>
          <cx:pt idx="11512">30000</cx:pt>
          <cx:pt idx="11513">49000</cx:pt>
          <cx:pt idx="11514">110000</cx:pt>
          <cx:pt idx="11515">54000</cx:pt>
          <cx:pt idx="11516">176000</cx:pt>
          <cx:pt idx="11517">125000</cx:pt>
          <cx:pt idx="11518">250000</cx:pt>
          <cx:pt idx="11519">109000</cx:pt>
          <cx:pt idx="11520">275000</cx:pt>
          <cx:pt idx="11521">420000</cx:pt>
          <cx:pt idx="11522">200000</cx:pt>
          <cx:pt idx="11523">100000</cx:pt>
          <cx:pt idx="11524">190000</cx:pt>
          <cx:pt idx="11525">80000</cx:pt>
          <cx:pt idx="11526">600000</cx:pt>
          <cx:pt idx="11527">40000</cx:pt>
          <cx:pt idx="11528">55000</cx:pt>
          <cx:pt idx="11529">90000</cx:pt>
          <cx:pt idx="11530">70000</cx:pt>
          <cx:pt idx="11531">160000</cx:pt>
          <cx:pt idx="11532">98000</cx:pt>
          <cx:pt idx="11533">50000</cx:pt>
          <cx:pt idx="11534">146000</cx:pt>
          <cx:pt idx="11535">95000</cx:pt>
          <cx:pt idx="11536">475000</cx:pt>
          <cx:pt idx="11537">600000</cx:pt>
          <cx:pt idx="11538">100000</cx:pt>
          <cx:pt idx="11539">70000</cx:pt>
          <cx:pt idx="11540">140000</cx:pt>
          <cx:pt idx="11541">24000</cx:pt>
          <cx:pt idx="11542">230000</cx:pt>
          <cx:pt idx="11543">90000</cx:pt>
          <cx:pt idx="11544">78000</cx:pt>
          <cx:pt idx="11545">120000</cx:pt>
          <cx:pt idx="11546">60000</cx:pt>
          <cx:pt idx="11547">300000</cx:pt>
          <cx:pt idx="11548">135000</cx:pt>
          <cx:pt idx="11549">140000</cx:pt>
          <cx:pt idx="11550">140000</cx:pt>
          <cx:pt idx="11551">525000</cx:pt>
          <cx:pt idx="11552">300000</cx:pt>
          <cx:pt idx="11553">50000</cx:pt>
          <cx:pt idx="11554">90000</cx:pt>
          <cx:pt idx="11555">44000</cx:pt>
          <cx:pt idx="11556">250000</cx:pt>
          <cx:pt idx="11557">69000</cx:pt>
          <cx:pt idx="11558">650000</cx:pt>
          <cx:pt idx="11559">200000</cx:pt>
          <cx:pt idx="11560">175000</cx:pt>
          <cx:pt idx="11561">400000</cx:pt>
          <cx:pt idx="11562">92000</cx:pt>
          <cx:pt idx="11563">550000</cx:pt>
          <cx:pt idx="11564">124000</cx:pt>
          <cx:pt idx="11565">162000</cx:pt>
          <cx:pt idx="11566">100000</cx:pt>
          <cx:pt idx="11567">35000</cx:pt>
          <cx:pt idx="11568">70000</cx:pt>
          <cx:pt idx="11569">200000</cx:pt>
          <cx:pt idx="11570">300000</cx:pt>
          <cx:pt idx="11571">275000</cx:pt>
          <cx:pt idx="11572">95000</cx:pt>
          <cx:pt idx="11573">80000</cx:pt>
          <cx:pt idx="11574">65000</cx:pt>
          <cx:pt idx="11575">80000</cx:pt>
          <cx:pt idx="11576">28000</cx:pt>
          <cx:pt idx="11577">180000</cx:pt>
          <cx:pt idx="11578">155000</cx:pt>
          <cx:pt idx="11579">130000</cx:pt>
          <cx:pt idx="11580">90000</cx:pt>
          <cx:pt idx="11581">22000</cx:pt>
          <cx:pt idx="11582">100000</cx:pt>
          <cx:pt idx="11583">130000</cx:pt>
          <cx:pt idx="11584">125000</cx:pt>
          <cx:pt idx="11585">87000</cx:pt>
          <cx:pt idx="11586">144000</cx:pt>
          <cx:pt idx="11587">90000</cx:pt>
          <cx:pt idx="11588">52000</cx:pt>
          <cx:pt idx="11589">100000</cx:pt>
          <cx:pt idx="11590">225000</cx:pt>
          <cx:pt idx="11591">160000</cx:pt>
          <cx:pt idx="11592">190000</cx:pt>
          <cx:pt idx="11593">325000</cx:pt>
          <cx:pt idx="11594">139000</cx:pt>
          <cx:pt idx="11595">150000</cx:pt>
          <cx:pt idx="11596">50000</cx:pt>
          <cx:pt idx="11597">135000</cx:pt>
          <cx:pt idx="11598">99000</cx:pt>
          <cx:pt idx="11599">62000</cx:pt>
          <cx:pt idx="11600">60000</cx:pt>
          <cx:pt idx="11601">250000</cx:pt>
          <cx:pt idx="11602">350000</cx:pt>
          <cx:pt idx="11603">300000</cx:pt>
          <cx:pt idx="11604">100000</cx:pt>
          <cx:pt idx="11605">75000</cx:pt>
          <cx:pt idx="11606">220000</cx:pt>
          <cx:pt idx="11607">400000</cx:pt>
          <cx:pt idx="11608">115000</cx:pt>
          <cx:pt idx="11609">80000</cx:pt>
          <cx:pt idx="11610">300000</cx:pt>
          <cx:pt idx="11611">280000</cx:pt>
          <cx:pt idx="11612">88000</cx:pt>
          <cx:pt idx="11613">120000</cx:pt>
          <cx:pt idx="11614">65000</cx:pt>
          <cx:pt idx="11615">177000</cx:pt>
          <cx:pt idx="11616">50000</cx:pt>
          <cx:pt idx="11617">129000</cx:pt>
          <cx:pt idx="11618">120000</cx:pt>
          <cx:pt idx="11619">200000</cx:pt>
          <cx:pt idx="11620">120000</cx:pt>
          <cx:pt idx="11621">85000</cx:pt>
          <cx:pt idx="11622">100000</cx:pt>
          <cx:pt idx="11623">200000</cx:pt>
          <cx:pt idx="11624">175000</cx:pt>
          <cx:pt idx="11625">80000</cx:pt>
          <cx:pt idx="11626">50000</cx:pt>
          <cx:pt idx="11627">60000</cx:pt>
          <cx:pt idx="11628">285000</cx:pt>
          <cx:pt idx="11629">85000</cx:pt>
          <cx:pt idx="11630">165000</cx:pt>
          <cx:pt idx="11631">40000</cx:pt>
          <cx:pt idx="11632">75000</cx:pt>
          <cx:pt idx="11633">250000</cx:pt>
          <cx:pt idx="11634">650000</cx:pt>
          <cx:pt idx="11635">75000</cx:pt>
          <cx:pt idx="11636">210000</cx:pt>
          <cx:pt idx="11637">450000</cx:pt>
          <cx:pt idx="11638">320000</cx:pt>
          <cx:pt idx="11639">50000</cx:pt>
          <cx:pt idx="11640">250000</cx:pt>
          <cx:pt idx="11641">675000</cx:pt>
          <cx:pt idx="11642">10000</cx:pt>
          <cx:pt idx="11643">175000</cx:pt>
          <cx:pt idx="11644">180000</cx:pt>
          <cx:pt idx="11645">100000</cx:pt>
          <cx:pt idx="11646">90000</cx:pt>
          <cx:pt idx="11647">149000</cx:pt>
          <cx:pt idx="11648">250000</cx:pt>
          <cx:pt idx="11649">220000</cx:pt>
          <cx:pt idx="11650">30000</cx:pt>
          <cx:pt idx="11651">72000</cx:pt>
          <cx:pt idx="11652">225000</cx:pt>
          <cx:pt idx="11653">100000</cx:pt>
          <cx:pt idx="11654">179000</cx:pt>
          <cx:pt idx="11655">120000</cx:pt>
          <cx:pt idx="11656">85000</cx:pt>
          <cx:pt idx="11657">365000</cx:pt>
          <cx:pt idx="11658">600000</cx:pt>
          <cx:pt idx="11659">550000</cx:pt>
          <cx:pt idx="11660">600000</cx:pt>
          <cx:pt idx="11661">110000</cx:pt>
          <cx:pt idx="11662">200000</cx:pt>
          <cx:pt idx="11663">38000</cx:pt>
          <cx:pt idx="11664">30000</cx:pt>
          <cx:pt idx="11665">400000</cx:pt>
          <cx:pt idx="11666">66000</cx:pt>
          <cx:pt idx="11667">125000</cx:pt>
          <cx:pt idx="11668">160000</cx:pt>
          <cx:pt idx="11669">70000</cx:pt>
          <cx:pt idx="11670">60000</cx:pt>
          <cx:pt idx="11671">60000</cx:pt>
          <cx:pt idx="11672">25000</cx:pt>
          <cx:pt idx="11673">240000</cx:pt>
          <cx:pt idx="11674">200000</cx:pt>
          <cx:pt idx="11675">133000</cx:pt>
          <cx:pt idx="11676">45000</cx:pt>
          <cx:pt idx="11677">12000</cx:pt>
          <cx:pt idx="11678">18000</cx:pt>
          <cx:pt idx="11679">60000</cx:pt>
          <cx:pt idx="11680">117000</cx:pt>
          <cx:pt idx="11681">200000</cx:pt>
          <cx:pt idx="11682">104000</cx:pt>
          <cx:pt idx="11683">60000</cx:pt>
          <cx:pt idx="11684">110000</cx:pt>
          <cx:pt idx="11685">125000</cx:pt>
          <cx:pt idx="11686">85000</cx:pt>
          <cx:pt idx="11687">95000</cx:pt>
          <cx:pt idx="11688">65000</cx:pt>
          <cx:pt idx="11689">89900</cx:pt>
          <cx:pt idx="11690">1540794</cx:pt>
          <cx:pt idx="11691">65000</cx:pt>
          <cx:pt idx="11692">55000</cx:pt>
          <cx:pt idx="11693">350000</cx:pt>
          <cx:pt idx="11694">1540794</cx:pt>
          <cx:pt idx="11695">625000</cx:pt>
          <cx:pt idx="11696">160000</cx:pt>
          <cx:pt idx="11697">70000</cx:pt>
          <cx:pt idx="11698">80000</cx:pt>
          <cx:pt idx="11699">140000</cx:pt>
          <cx:pt idx="11700">200000</cx:pt>
          <cx:pt idx="11701">150000</cx:pt>
          <cx:pt idx="11702">49900</cx:pt>
          <cx:pt idx="11703">105000</cx:pt>
          <cx:pt idx="11704">125000</cx:pt>
          <cx:pt idx="11705">90000</cx:pt>
          <cx:pt idx="11706">100000</cx:pt>
          <cx:pt idx="11707">95000</cx:pt>
          <cx:pt idx="11708">65000</cx:pt>
          <cx:pt idx="11709">350000</cx:pt>
          <cx:pt idx="11710">50000</cx:pt>
          <cx:pt idx="11711">389000</cx:pt>
          <cx:pt idx="11712">50000</cx:pt>
          <cx:pt idx="11713">60000</cx:pt>
          <cx:pt idx="11714">150000</cx:pt>
          <cx:pt idx="11715">100000</cx:pt>
          <cx:pt idx="11716">130000</cx:pt>
          <cx:pt idx="11717">120000</cx:pt>
          <cx:pt idx="11718">300000</cx:pt>
          <cx:pt idx="11719">43000</cx:pt>
          <cx:pt idx="11720">70000</cx:pt>
          <cx:pt idx="11721">100000</cx:pt>
          <cx:pt idx="11722">280000</cx:pt>
          <cx:pt idx="11723">280000</cx:pt>
          <cx:pt idx="11724">290000</cx:pt>
          <cx:pt idx="11725">180000</cx:pt>
          <cx:pt idx="11726">15000</cx:pt>
          <cx:pt idx="11727">1540794</cx:pt>
          <cx:pt idx="11728">100000</cx:pt>
          <cx:pt idx="11729">250000</cx:pt>
          <cx:pt idx="11730">130000</cx:pt>
          <cx:pt idx="11731">60000</cx:pt>
          <cx:pt idx="11732">60000</cx:pt>
          <cx:pt idx="11733">125000</cx:pt>
          <cx:pt idx="11734">46000</cx:pt>
          <cx:pt idx="11735">450000</cx:pt>
          <cx:pt idx="11736">130000</cx:pt>
          <cx:pt idx="11737">4000</cx:pt>
          <cx:pt idx="11738">120000</cx:pt>
          <cx:pt idx="11739">150000</cx:pt>
          <cx:pt idx="11740">200000</cx:pt>
          <cx:pt idx="11741">175000</cx:pt>
          <cx:pt idx="11742">1540794</cx:pt>
          <cx:pt idx="11743">75000</cx:pt>
          <cx:pt idx="11744">75000</cx:pt>
          <cx:pt idx="11745">100000</cx:pt>
          <cx:pt idx="11746">85000</cx:pt>
          <cx:pt idx="11747">85000</cx:pt>
          <cx:pt idx="11748">85000</cx:pt>
          <cx:pt idx="11749">75000</cx:pt>
          <cx:pt idx="11750">60000</cx:pt>
          <cx:pt idx="11751">110000</cx:pt>
          <cx:pt idx="11752">65000</cx:pt>
          <cx:pt idx="11753">179000</cx:pt>
          <cx:pt idx="11754">130000</cx:pt>
          <cx:pt idx="11755">106000</cx:pt>
          <cx:pt idx="11756">340000</cx:pt>
          <cx:pt idx="11757">100000</cx:pt>
          <cx:pt idx="11758">130000</cx:pt>
          <cx:pt idx="11759">400000</cx:pt>
          <cx:pt idx="11760">67000</cx:pt>
          <cx:pt idx="11761">550000</cx:pt>
          <cx:pt idx="11762">380000</cx:pt>
          <cx:pt idx="11763">1000</cx:pt>
          <cx:pt idx="11764">80000</cx:pt>
          <cx:pt idx="11765">800000</cx:pt>
          <cx:pt idx="11766">390000</cx:pt>
          <cx:pt idx="11767">66000</cx:pt>
          <cx:pt idx="11768">70000</cx:pt>
          <cx:pt idx="11769">45000</cx:pt>
          <cx:pt idx="11770">136000</cx:pt>
          <cx:pt idx="11771">15000</cx:pt>
          <cx:pt idx="11772">145000</cx:pt>
          <cx:pt idx="11773">24900</cx:pt>
          <cx:pt idx="11774">75000</cx:pt>
          <cx:pt idx="11775">125000</cx:pt>
          <cx:pt idx="11776">62000</cx:pt>
          <cx:pt idx="11777">70000</cx:pt>
          <cx:pt idx="11778">650000</cx:pt>
          <cx:pt idx="11779">400000</cx:pt>
          <cx:pt idx="11780">250000</cx:pt>
          <cx:pt idx="11781">35000</cx:pt>
          <cx:pt idx="11782">100000</cx:pt>
          <cx:pt idx="11783">51000</cx:pt>
          <cx:pt idx="11784">120000</cx:pt>
          <cx:pt idx="11785">65000</cx:pt>
          <cx:pt idx="11786">50000</cx:pt>
          <cx:pt idx="11787">250000</cx:pt>
          <cx:pt idx="11788">250000</cx:pt>
          <cx:pt idx="11789">39000</cx:pt>
          <cx:pt idx="11790">50000</cx:pt>
          <cx:pt idx="11791">125000</cx:pt>
          <cx:pt idx="11792">78000</cx:pt>
          <cx:pt idx="11793">149500</cx:pt>
          <cx:pt idx="11794">250000</cx:pt>
          <cx:pt idx="11795">100000</cx:pt>
          <cx:pt idx="11796">350000</cx:pt>
          <cx:pt idx="11797">213000</cx:pt>
          <cx:pt idx="11798">300000</cx:pt>
          <cx:pt idx="11799">120000</cx:pt>
          <cx:pt idx="11800">100000</cx:pt>
          <cx:pt idx="11801">100000</cx:pt>
          <cx:pt idx="11802">1540794</cx:pt>
          <cx:pt idx="11803">175000</cx:pt>
          <cx:pt idx="11804">30000</cx:pt>
          <cx:pt idx="11805">200000</cx:pt>
          <cx:pt idx="11806">80000</cx:pt>
          <cx:pt idx="11807">10000</cx:pt>
          <cx:pt idx="11808">450000</cx:pt>
          <cx:pt idx="11809">225000</cx:pt>
          <cx:pt idx="11810">125000</cx:pt>
          <cx:pt idx="11811">40000</cx:pt>
          <cx:pt idx="11812">120000</cx:pt>
          <cx:pt idx="11813">50000</cx:pt>
          <cx:pt idx="11814">62000</cx:pt>
          <cx:pt idx="11815">126000</cx:pt>
          <cx:pt idx="11816">126000</cx:pt>
          <cx:pt idx="11817">95000</cx:pt>
          <cx:pt idx="11818">60000</cx:pt>
          <cx:pt idx="11819">60000</cx:pt>
          <cx:pt idx="11820">40000</cx:pt>
          <cx:pt idx="11821">13900</cx:pt>
          <cx:pt idx="11822">90000</cx:pt>
          <cx:pt idx="11823">234000</cx:pt>
          <cx:pt idx="11824">59900</cx:pt>
          <cx:pt idx="11825">89000</cx:pt>
          <cx:pt idx="11826">85000</cx:pt>
          <cx:pt idx="11827">139900</cx:pt>
          <cx:pt idx="11828">110000</cx:pt>
          <cx:pt idx="11829">150000</cx:pt>
          <cx:pt idx="11830">17000</cx:pt>
          <cx:pt idx="11831">200000</cx:pt>
          <cx:pt idx="11832">95000</cx:pt>
          <cx:pt idx="11833">80000</cx:pt>
          <cx:pt idx="11834">275000</cx:pt>
          <cx:pt idx="11835">400000</cx:pt>
          <cx:pt idx="11836">120000</cx:pt>
          <cx:pt idx="11837">130000</cx:pt>
          <cx:pt idx="11838">109000</cx:pt>
          <cx:pt idx="11839">400000</cx:pt>
          <cx:pt idx="11840">80000</cx:pt>
          <cx:pt idx="11841">100000</cx:pt>
          <cx:pt idx="11842">135000</cx:pt>
          <cx:pt idx="11843">275000</cx:pt>
          <cx:pt idx="11844">300000</cx:pt>
          <cx:pt idx="11845">25000</cx:pt>
          <cx:pt idx="11846">35000</cx:pt>
          <cx:pt idx="11847">60000</cx:pt>
          <cx:pt idx="11848">63000</cx:pt>
          <cx:pt idx="11849">120000</cx:pt>
          <cx:pt idx="11850">50000</cx:pt>
          <cx:pt idx="11851">135000</cx:pt>
          <cx:pt idx="11852">50000</cx:pt>
          <cx:pt idx="11853">18000</cx:pt>
          <cx:pt idx="11854">30000</cx:pt>
          <cx:pt idx="11855">40000</cx:pt>
          <cx:pt idx="11856">40000</cx:pt>
          <cx:pt idx="11857">39900</cx:pt>
          <cx:pt idx="11858">500000</cx:pt>
          <cx:pt idx="11859">50000</cx:pt>
          <cx:pt idx="11860">70000</cx:pt>
          <cx:pt idx="11861">150000</cx:pt>
          <cx:pt idx="11862">450000</cx:pt>
          <cx:pt idx="11863">140000</cx:pt>
          <cx:pt idx="11864">130000</cx:pt>
          <cx:pt idx="11865">75000</cx:pt>
          <cx:pt idx="11866">150000</cx:pt>
          <cx:pt idx="11867">150000</cx:pt>
          <cx:pt idx="11868">73000</cx:pt>
          <cx:pt idx="11869">60000</cx:pt>
          <cx:pt idx="11870">140000</cx:pt>
          <cx:pt idx="11871">225000</cx:pt>
          <cx:pt idx="11872">100000</cx:pt>
          <cx:pt idx="11873">40000</cx:pt>
          <cx:pt idx="11874">25000</cx:pt>
          <cx:pt idx="11875">120000</cx:pt>
          <cx:pt idx="11876">69000</cx:pt>
          <cx:pt idx="11877">135000</cx:pt>
          <cx:pt idx="11878">600000</cx:pt>
          <cx:pt idx="11879">110000</cx:pt>
          <cx:pt idx="11880">91500</cx:pt>
          <cx:pt idx="11881">100000</cx:pt>
          <cx:pt idx="11882">120000</cx:pt>
          <cx:pt idx="11883">90000</cx:pt>
          <cx:pt idx="11884">90000</cx:pt>
          <cx:pt idx="11885">140000</cx:pt>
          <cx:pt idx="11886">325000</cx:pt>
          <cx:pt idx="11887">3000</cx:pt>
          <cx:pt idx="11888">87000</cx:pt>
          <cx:pt idx="11889">48000</cx:pt>
          <cx:pt idx="11890">250000</cx:pt>
          <cx:pt idx="11891">70000</cx:pt>
          <cx:pt idx="11892">35000</cx:pt>
          <cx:pt idx="11893">60000</cx:pt>
          <cx:pt idx="11894">57000</cx:pt>
          <cx:pt idx="11895">150000</cx:pt>
          <cx:pt idx="11896">105000</cx:pt>
          <cx:pt idx="11897">43000</cx:pt>
          <cx:pt idx="11898">68000</cx:pt>
          <cx:pt idx="11899">110000</cx:pt>
          <cx:pt idx="11900">70000</cx:pt>
          <cx:pt idx="11901">75000</cx:pt>
          <cx:pt idx="11902">75000</cx:pt>
          <cx:pt idx="11903">135000</cx:pt>
          <cx:pt idx="11904">137500</cx:pt>
          <cx:pt idx="11905">119000</cx:pt>
          <cx:pt idx="11906">8000</cx:pt>
          <cx:pt idx="11907">150000</cx:pt>
          <cx:pt idx="11908">75000</cx:pt>
          <cx:pt idx="11909">40000</cx:pt>
          <cx:pt idx="11910">100000</cx:pt>
          <cx:pt idx="11911">87000</cx:pt>
          <cx:pt idx="11912">85000</cx:pt>
          <cx:pt idx="11913">63000</cx:pt>
          <cx:pt idx="11914">40000</cx:pt>
          <cx:pt idx="11915">115000</cx:pt>
          <cx:pt idx="11916">6000</cx:pt>
          <cx:pt idx="11917">200000</cx:pt>
          <cx:pt idx="11918">85000</cx:pt>
          <cx:pt idx="11919">85000</cx:pt>
          <cx:pt idx="11920">40000</cx:pt>
          <cx:pt idx="11921">450000</cx:pt>
          <cx:pt idx="11922">120000</cx:pt>
          <cx:pt idx="11923">1000</cx:pt>
          <cx:pt idx="11924">50000</cx:pt>
          <cx:pt idx="11925">120000</cx:pt>
          <cx:pt idx="11926">60000</cx:pt>
          <cx:pt idx="11927">140000</cx:pt>
          <cx:pt idx="11928">65000</cx:pt>
          <cx:pt idx="11929">125000</cx:pt>
          <cx:pt idx="11930">120000</cx:pt>
          <cx:pt idx="11931">130000</cx:pt>
          <cx:pt idx="11932">110000</cx:pt>
          <cx:pt idx="11933">150000</cx:pt>
          <cx:pt idx="11934">90000</cx:pt>
          <cx:pt idx="11935">40000</cx:pt>
          <cx:pt idx="11936">200000</cx:pt>
          <cx:pt idx="11937">450490</cx:pt>
          <cx:pt idx="11938">280000</cx:pt>
          <cx:pt idx="11939">90000</cx:pt>
          <cx:pt idx="11940">410000</cx:pt>
          <cx:pt idx="11941">320000</cx:pt>
          <cx:pt idx="11942">130000</cx:pt>
          <cx:pt idx="11943">500000</cx:pt>
          <cx:pt idx="11944">100000</cx:pt>
          <cx:pt idx="11945">100000</cx:pt>
          <cx:pt idx="11946">45000</cx:pt>
          <cx:pt idx="11947">15000</cx:pt>
          <cx:pt idx="11948">90000</cx:pt>
          <cx:pt idx="11949">70000</cx:pt>
          <cx:pt idx="11950">12000</cx:pt>
          <cx:pt idx="11951">80000</cx:pt>
          <cx:pt idx="11952">55000</cx:pt>
          <cx:pt idx="11953">100000</cx:pt>
          <cx:pt idx="11954">50000</cx:pt>
          <cx:pt idx="11955">130000</cx:pt>
          <cx:pt idx="11956">140000</cx:pt>
          <cx:pt idx="11957">67000</cx:pt>
          <cx:pt idx="11958">275000</cx:pt>
          <cx:pt idx="11959">39000</cx:pt>
          <cx:pt idx="11960">110000</cx:pt>
          <cx:pt idx="11961">60000</cx:pt>
          <cx:pt idx="11962">65000</cx:pt>
          <cx:pt idx="11963">80000</cx:pt>
          <cx:pt idx="11964">100000</cx:pt>
          <cx:pt idx="11965">135000</cx:pt>
          <cx:pt idx="11966">30000</cx:pt>
          <cx:pt idx="11967">100000</cx:pt>
          <cx:pt idx="11968">100000</cx:pt>
          <cx:pt idx="11969">1000</cx:pt>
          <cx:pt idx="11970">30000</cx:pt>
          <cx:pt idx="11971">189000</cx:pt>
          <cx:pt idx="11972">120000</cx:pt>
          <cx:pt idx="11973">45000</cx:pt>
          <cx:pt idx="11974">50000</cx:pt>
          <cx:pt idx="11975">80000</cx:pt>
          <cx:pt idx="11976">65000</cx:pt>
          <cx:pt idx="11977">150000</cx:pt>
          <cx:pt idx="11978">168000</cx:pt>
          <cx:pt idx="11979">190000</cx:pt>
          <cx:pt idx="11980">220000</cx:pt>
          <cx:pt idx="11981">3000</cx:pt>
          <cx:pt idx="11982">65000</cx:pt>
          <cx:pt idx="11983">300000</cx:pt>
          <cx:pt idx="11984">75000</cx:pt>
          <cx:pt idx="11985">380000</cx:pt>
          <cx:pt idx="11986">65000</cx:pt>
          <cx:pt idx="11987">75000</cx:pt>
          <cx:pt idx="11988">45000</cx:pt>
          <cx:pt idx="11989">150000</cx:pt>
          <cx:pt idx="11990">70000</cx:pt>
          <cx:pt idx="11991">60000</cx:pt>
          <cx:pt idx="11992">120000</cx:pt>
          <cx:pt idx="11993">1000</cx:pt>
          <cx:pt idx="11994">110000</cx:pt>
          <cx:pt idx="11995">160000</cx:pt>
          <cx:pt idx="11996">180000</cx:pt>
          <cx:pt idx="11997">160000</cx:pt>
          <cx:pt idx="11998">1540794</cx:pt>
          <cx:pt idx="11999">140000</cx:pt>
          <cx:pt idx="12000">9000</cx:pt>
          <cx:pt idx="12001">125000</cx:pt>
          <cx:pt idx="12002">175000</cx:pt>
          <cx:pt idx="12003">85000</cx:pt>
          <cx:pt idx="12004">8000</cx:pt>
          <cx:pt idx="12005">56000</cx:pt>
          <cx:pt idx="12006">112500</cx:pt>
          <cx:pt idx="12007">1540794</cx:pt>
          <cx:pt idx="12008">80000</cx:pt>
          <cx:pt idx="12009">18000</cx:pt>
          <cx:pt idx="12010">70000</cx:pt>
          <cx:pt idx="12011">70000</cx:pt>
          <cx:pt idx="12012">134900</cx:pt>
          <cx:pt idx="12013">10000</cx:pt>
          <cx:pt idx="12014">80000</cx:pt>
          <cx:pt idx="12015">400000</cx:pt>
          <cx:pt idx="12016">80000</cx:pt>
          <cx:pt idx="12017">60000</cx:pt>
          <cx:pt idx="12018">15000</cx:pt>
          <cx:pt idx="12019">78000</cx:pt>
          <cx:pt idx="12020">70000</cx:pt>
          <cx:pt idx="12021">12000</cx:pt>
          <cx:pt idx="12022">235000</cx:pt>
          <cx:pt idx="12023">72000</cx:pt>
          <cx:pt idx="12024">105000</cx:pt>
          <cx:pt idx="12025">75000</cx:pt>
          <cx:pt idx="12026">11000</cx:pt>
          <cx:pt idx="12027">230000</cx:pt>
          <cx:pt idx="12028">125000</cx:pt>
          <cx:pt idx="12029">250000</cx:pt>
          <cx:pt idx="12030">160000</cx:pt>
          <cx:pt idx="12031">150000</cx:pt>
          <cx:pt idx="12032">79000</cx:pt>
          <cx:pt idx="12033">190000</cx:pt>
          <cx:pt idx="12034">75000</cx:pt>
          <cx:pt idx="12035">10000</cx:pt>
          <cx:pt idx="12036">229000</cx:pt>
          <cx:pt idx="12037">20000</cx:pt>
          <cx:pt idx="12038">49900</cx:pt>
          <cx:pt idx="12039">5000</cx:pt>
          <cx:pt idx="12040">100000</cx:pt>
          <cx:pt idx="12041">1000</cx:pt>
          <cx:pt idx="12042">1500</cx:pt>
          <cx:pt idx="12043">140000</cx:pt>
          <cx:pt idx="12044">50000</cx:pt>
          <cx:pt idx="12045">69900</cx:pt>
          <cx:pt idx="12046">35000</cx:pt>
          <cx:pt idx="12047">90000</cx:pt>
          <cx:pt idx="12048">75000</cx:pt>
          <cx:pt idx="12049">65000</cx:pt>
          <cx:pt idx="12050">7000</cx:pt>
          <cx:pt idx="12051">32000</cx:pt>
          <cx:pt idx="12052">100000</cx:pt>
          <cx:pt idx="12053">45000</cx:pt>
          <cx:pt idx="12054">55000</cx:pt>
          <cx:pt idx="12055">175000</cx:pt>
          <cx:pt idx="12056">220000</cx:pt>
          <cx:pt idx="12057">65000</cx:pt>
          <cx:pt idx="12058">50000</cx:pt>
          <cx:pt idx="12059">4000</cx:pt>
          <cx:pt idx="12060">95000</cx:pt>
          <cx:pt idx="12061">15000</cx:pt>
          <cx:pt idx="12062">10000</cx:pt>
          <cx:pt idx="12063">100000</cx:pt>
          <cx:pt idx="12064">120000</cx:pt>
          <cx:pt idx="12065">28000</cx:pt>
          <cx:pt idx="12066">165000</cx:pt>
          <cx:pt idx="12067">72500</cx:pt>
          <cx:pt idx="12068">135000</cx:pt>
          <cx:pt idx="12069">100000</cx:pt>
          <cx:pt idx="12070">60000</cx:pt>
          <cx:pt idx="12071">110000</cx:pt>
          <cx:pt idx="12072">18000</cx:pt>
          <cx:pt idx="12073">40000</cx:pt>
          <cx:pt idx="12074">110000</cx:pt>
          <cx:pt idx="12075">100000</cx:pt>
          <cx:pt idx="12076">60000</cx:pt>
          <cx:pt idx="12077">30000</cx:pt>
          <cx:pt idx="12078">120000</cx:pt>
          <cx:pt idx="12079">25000</cx:pt>
          <cx:pt idx="12080">125000</cx:pt>
          <cx:pt idx="12081">300000</cx:pt>
          <cx:pt idx="12082">70000</cx:pt>
          <cx:pt idx="12083">90000</cx:pt>
          <cx:pt idx="12084">350000</cx:pt>
          <cx:pt idx="12085">80000</cx:pt>
          <cx:pt idx="12086">65000</cx:pt>
          <cx:pt idx="12087">80000</cx:pt>
          <cx:pt idx="12088">75000</cx:pt>
          <cx:pt idx="12089">219000</cx:pt>
          <cx:pt idx="12090">35000</cx:pt>
          <cx:pt idx="12091">265000</cx:pt>
          <cx:pt idx="12092">1500</cx:pt>
          <cx:pt idx="12093">2500</cx:pt>
          <cx:pt idx="12094">120000</cx:pt>
          <cx:pt idx="12095">140000</cx:pt>
          <cx:pt idx="12096">90000</cx:pt>
          <cx:pt idx="12097">175000</cx:pt>
          <cx:pt idx="12098">25000</cx:pt>
          <cx:pt idx="12099">35000</cx:pt>
          <cx:pt idx="12100">180000</cx:pt>
          <cx:pt idx="12101">250000</cx:pt>
          <cx:pt idx="12102">30000</cx:pt>
          <cx:pt idx="12103">100000</cx:pt>
          <cx:pt idx="12104">12500</cx:pt>
          <cx:pt idx="12105">20000</cx:pt>
          <cx:pt idx="12106">175000</cx:pt>
          <cx:pt idx="12107">90000</cx:pt>
          <cx:pt idx="12108">65000</cx:pt>
          <cx:pt idx="12109">80000</cx:pt>
          <cx:pt idx="12110">150000</cx:pt>
          <cx:pt idx="12111">30000</cx:pt>
          <cx:pt idx="12112">25000</cx:pt>
          <cx:pt idx="12113">250000</cx:pt>
          <cx:pt idx="12114">120000</cx:pt>
          <cx:pt idx="12115">200000</cx:pt>
          <cx:pt idx="12116">164000</cx:pt>
          <cx:pt idx="12117">350000</cx:pt>
          <cx:pt idx="12118">125000</cx:pt>
          <cx:pt idx="12119">25000</cx:pt>
          <cx:pt idx="12120">80000</cx:pt>
          <cx:pt idx="12121">120000</cx:pt>
          <cx:pt idx="12122">385000</cx:pt>
          <cx:pt idx="12123">75000</cx:pt>
          <cx:pt idx="12124">175000</cx:pt>
          <cx:pt idx="12125">130000</cx:pt>
          <cx:pt idx="12126">10000</cx:pt>
          <cx:pt idx="12127">15000</cx:pt>
          <cx:pt idx="12128">5000</cx:pt>
          <cx:pt idx="12129">192300</cx:pt>
          <cx:pt idx="12130">175000</cx:pt>
          <cx:pt idx="12131">6000</cx:pt>
          <cx:pt idx="12132">40000</cx:pt>
          <cx:pt idx="12133">140000</cx:pt>
          <cx:pt idx="12134">25000</cx:pt>
          <cx:pt idx="12135">125000</cx:pt>
          <cx:pt idx="12136">90000</cx:pt>
          <cx:pt idx="12137">26000</cx:pt>
          <cx:pt idx="12138">550000</cx:pt>
          <cx:pt idx="12139">35000</cx:pt>
          <cx:pt idx="12140">275000</cx:pt>
          <cx:pt idx="12141">375000</cx:pt>
          <cx:pt idx="12142">200000</cx:pt>
          <cx:pt idx="12143">97000</cx:pt>
          <cx:pt idx="12144">150000</cx:pt>
          <cx:pt idx="12145">185000</cx:pt>
          <cx:pt idx="12146">90000</cx:pt>
          <cx:pt idx="12147">103000</cx:pt>
          <cx:pt idx="12148">425000</cx:pt>
          <cx:pt idx="12149">90000</cx:pt>
          <cx:pt idx="12150">80000</cx:pt>
          <cx:pt idx="12151">250000</cx:pt>
          <cx:pt idx="12152">250000</cx:pt>
          <cx:pt idx="12153">180000</cx:pt>
          <cx:pt idx="12154">150000</cx:pt>
          <cx:pt idx="12155">550000</cx:pt>
          <cx:pt idx="12156">80000</cx:pt>
          <cx:pt idx="12157">85000</cx:pt>
          <cx:pt idx="12158">75000</cx:pt>
          <cx:pt idx="12159">2500</cx:pt>
          <cx:pt idx="12160">135000</cx:pt>
          <cx:pt idx="12161">32000</cx:pt>
          <cx:pt idx="12162">72000</cx:pt>
          <cx:pt idx="12163">825000</cx:pt>
          <cx:pt idx="12164">190000</cx:pt>
          <cx:pt idx="12165">80000</cx:pt>
          <cx:pt idx="12166">100000</cx:pt>
          <cx:pt idx="12167">65000</cx:pt>
          <cx:pt idx="12168">7000</cx:pt>
          <cx:pt idx="12169">300000</cx:pt>
          <cx:pt idx="12170">20000</cx:pt>
          <cx:pt idx="12171">84400</cx:pt>
          <cx:pt idx="12172">200000</cx:pt>
          <cx:pt idx="12173">200000</cx:pt>
          <cx:pt idx="12174">125000</cx:pt>
          <cx:pt idx="12175">100000</cx:pt>
          <cx:pt idx="12176">20000</cx:pt>
          <cx:pt idx="12177">100000</cx:pt>
          <cx:pt idx="12178">40000</cx:pt>
          <cx:pt idx="12179">175000</cx:pt>
          <cx:pt idx="12180">50000</cx:pt>
          <cx:pt idx="12181">200000</cx:pt>
          <cx:pt idx="12182">3000</cx:pt>
          <cx:pt idx="12183">6000</cx:pt>
          <cx:pt idx="12184">100000</cx:pt>
          <cx:pt idx="12185">38000</cx:pt>
          <cx:pt idx="12186">35000</cx:pt>
          <cx:pt idx="12187">400000</cx:pt>
          <cx:pt idx="12188">150000</cx:pt>
          <cx:pt idx="12189">60000</cx:pt>
          <cx:pt idx="12190">20000</cx:pt>
          <cx:pt idx="12191">120000</cx:pt>
          <cx:pt idx="12192">400000</cx:pt>
          <cx:pt idx="12193">105000</cx:pt>
          <cx:pt idx="12194">95000</cx:pt>
          <cx:pt idx="12195">15000</cx:pt>
          <cx:pt idx="12196">100000</cx:pt>
          <cx:pt idx="12197">32000</cx:pt>
          <cx:pt idx="12198">20000</cx:pt>
          <cx:pt idx="12199">80000</cx:pt>
          <cx:pt idx="12200">30000</cx:pt>
          <cx:pt idx="12201">140000</cx:pt>
          <cx:pt idx="12202">60000</cx:pt>
          <cx:pt idx="12203">40000</cx:pt>
          <cx:pt idx="12204">40000</cx:pt>
          <cx:pt idx="12205">75000</cx:pt>
          <cx:pt idx="12206">75000</cx:pt>
          <cx:pt idx="12207">45000</cx:pt>
          <cx:pt idx="12208">75000</cx:pt>
          <cx:pt idx="12209">350000</cx:pt>
          <cx:pt idx="12210">150000</cx:pt>
          <cx:pt idx="12211">200000</cx:pt>
          <cx:pt idx="12212">17000</cx:pt>
          <cx:pt idx="12213">130000</cx:pt>
          <cx:pt idx="12214">85000</cx:pt>
          <cx:pt idx="12215">200000</cx:pt>
          <cx:pt idx="12216">200000</cx:pt>
          <cx:pt idx="12217">10000</cx:pt>
          <cx:pt idx="12218">10500</cx:pt>
          <cx:pt idx="12219">6000</cx:pt>
          <cx:pt idx="12220">75000</cx:pt>
          <cx:pt idx="12221">75000</cx:pt>
          <cx:pt idx="12222">75000</cx:pt>
          <cx:pt idx="12223">210000</cx:pt>
          <cx:pt idx="12224">200000</cx:pt>
          <cx:pt idx="12225">130000</cx:pt>
          <cx:pt idx="12226">200000</cx:pt>
          <cx:pt idx="12227">90000</cx:pt>
          <cx:pt idx="12228">38000</cx:pt>
          <cx:pt idx="12229">2000</cx:pt>
          <cx:pt idx="12230">30000</cx:pt>
          <cx:pt idx="12231">90000</cx:pt>
          <cx:pt idx="12232">1540794</cx:pt>
          <cx:pt idx="12233">1540794</cx:pt>
          <cx:pt idx="12234">1540794</cx:pt>
          <cx:pt idx="12235">150000</cx:pt>
          <cx:pt idx="12236">325000</cx:pt>
          <cx:pt idx="12237">78000</cx:pt>
          <cx:pt idx="12238">65000</cx:pt>
          <cx:pt idx="12239">150000</cx:pt>
          <cx:pt idx="12240">150000</cx:pt>
          <cx:pt idx="12241">120000</cx:pt>
          <cx:pt idx="12242">105000</cx:pt>
          <cx:pt idx="12243">70000</cx:pt>
          <cx:pt idx="12244">110000</cx:pt>
          <cx:pt idx="12245">130000</cx:pt>
          <cx:pt idx="12246">50000</cx:pt>
          <cx:pt idx="12247">100000</cx:pt>
          <cx:pt idx="12248">220000</cx:pt>
          <cx:pt idx="12249">138000</cx:pt>
          <cx:pt idx="12250">100000</cx:pt>
          <cx:pt idx="12251">70000</cx:pt>
          <cx:pt idx="12252">85000</cx:pt>
          <cx:pt idx="12253">85000</cx:pt>
          <cx:pt idx="12254">200000</cx:pt>
          <cx:pt idx="12255">100000</cx:pt>
          <cx:pt idx="12256">130000</cx:pt>
          <cx:pt idx="12257">15000</cx:pt>
          <cx:pt idx="12258">3500</cx:pt>
          <cx:pt idx="12259">20000</cx:pt>
          <cx:pt idx="12260">125000</cx:pt>
          <cx:pt idx="12261">92500</cx:pt>
          <cx:pt idx="12262">75000</cx:pt>
          <cx:pt idx="12263">59000</cx:pt>
          <cx:pt idx="12264">15000</cx:pt>
          <cx:pt idx="12265">120000</cx:pt>
          <cx:pt idx="12266">160000</cx:pt>
          <cx:pt idx="12267">8000</cx:pt>
          <cx:pt idx="12268">110000</cx:pt>
          <cx:pt idx="12269">1540794</cx:pt>
          <cx:pt idx="12270">25000</cx:pt>
          <cx:pt idx="12271">80000</cx:pt>
          <cx:pt idx="12272">270000</cx:pt>
          <cx:pt idx="12273">150000</cx:pt>
          <cx:pt idx="12274">4000</cx:pt>
          <cx:pt idx="12275">230000</cx:pt>
          <cx:pt idx="12276">800000</cx:pt>
          <cx:pt idx="12277">140000</cx:pt>
          <cx:pt idx="12278">120000</cx:pt>
          <cx:pt idx="12279">90000</cx:pt>
          <cx:pt idx="12280">56000</cx:pt>
          <cx:pt idx="12281">60000</cx:pt>
          <cx:pt idx="12282">75000</cx:pt>
          <cx:pt idx="12283">150000</cx:pt>
          <cx:pt idx="12284">180000</cx:pt>
          <cx:pt idx="12285">78000</cx:pt>
          <cx:pt idx="12286">185000</cx:pt>
          <cx:pt idx="12287">700000</cx:pt>
          <cx:pt idx="12288">3500</cx:pt>
          <cx:pt idx="12289">3000</cx:pt>
          <cx:pt idx="12290">120000</cx:pt>
          <cx:pt idx="12291">85000</cx:pt>
          <cx:pt idx="12292">280000</cx:pt>
          <cx:pt idx="12293">130000</cx:pt>
          <cx:pt idx="12294">6000</cx:pt>
          <cx:pt idx="12295">6000</cx:pt>
          <cx:pt idx="12296">400000</cx:pt>
          <cx:pt idx="12297">100000</cx:pt>
          <cx:pt idx="12298">16000</cx:pt>
          <cx:pt idx="12299">40000</cx:pt>
          <cx:pt idx="12300">40000</cx:pt>
          <cx:pt idx="12301">30000</cx:pt>
          <cx:pt idx="12302">130000</cx:pt>
          <cx:pt idx="12303">160000</cx:pt>
          <cx:pt idx="12304">125000</cx:pt>
          <cx:pt idx="12305">68000</cx:pt>
          <cx:pt idx="12306">170000</cx:pt>
          <cx:pt idx="12307">95000</cx:pt>
          <cx:pt idx="12308">120000</cx:pt>
          <cx:pt idx="12309">229000</cx:pt>
          <cx:pt idx="12310">155000</cx:pt>
          <cx:pt idx="12311">50000</cx:pt>
          <cx:pt idx="12312">40000</cx:pt>
          <cx:pt idx="12313">150000</cx:pt>
          <cx:pt idx="12314">650000</cx:pt>
          <cx:pt idx="12315">150000</cx:pt>
          <cx:pt idx="12316">80000</cx:pt>
          <cx:pt idx="12317">400000</cx:pt>
          <cx:pt idx="12318">400000</cx:pt>
          <cx:pt idx="12319">600000</cx:pt>
          <cx:pt idx="12320">400000</cx:pt>
          <cx:pt idx="12321">55000</cx:pt>
          <cx:pt idx="12322">120000</cx:pt>
          <cx:pt idx="12323">60000</cx:pt>
          <cx:pt idx="12324">83000</cx:pt>
          <cx:pt idx="12325">50000</cx:pt>
          <cx:pt idx="12326">55000</cx:pt>
          <cx:pt idx="12327">50000</cx:pt>
          <cx:pt idx="12328">159000</cx:pt>
          <cx:pt idx="12329">60000</cx:pt>
          <cx:pt idx="12330">175000</cx:pt>
          <cx:pt idx="12331">65000</cx:pt>
          <cx:pt idx="12332">50000</cx:pt>
          <cx:pt idx="12333">28000</cx:pt>
          <cx:pt idx="12334">2000</cx:pt>
          <cx:pt idx="12335">50000</cx:pt>
          <cx:pt idx="12336">10000</cx:pt>
          <cx:pt idx="12337">1750</cx:pt>
          <cx:pt idx="12338">190000</cx:pt>
          <cx:pt idx="12339">250000</cx:pt>
          <cx:pt idx="12340">49900</cx:pt>
          <cx:pt idx="12341">225000</cx:pt>
          <cx:pt idx="12342">300000</cx:pt>
          <cx:pt idx="12343">275000</cx:pt>
          <cx:pt idx="12344">75000</cx:pt>
          <cx:pt idx="12345">100000</cx:pt>
          <cx:pt idx="12346">225000</cx:pt>
          <cx:pt idx="12347">600000</cx:pt>
          <cx:pt idx="12348">85000</cx:pt>
          <cx:pt idx="12349">200000</cx:pt>
          <cx:pt idx="12350">210000</cx:pt>
          <cx:pt idx="12351">5000</cx:pt>
          <cx:pt idx="12352">65000</cx:pt>
          <cx:pt idx="12353">69000</cx:pt>
          <cx:pt idx="12354">300000</cx:pt>
          <cx:pt idx="12355">110000</cx:pt>
          <cx:pt idx="12356">135000</cx:pt>
          <cx:pt idx="12357">315000</cx:pt>
          <cx:pt idx="12358">315000</cx:pt>
          <cx:pt idx="12359">50000</cx:pt>
          <cx:pt idx="12360">80000</cx:pt>
          <cx:pt idx="12361">15000</cx:pt>
          <cx:pt idx="12362">89000</cx:pt>
          <cx:pt idx="12363">80000</cx:pt>
          <cx:pt idx="12364">40000</cx:pt>
          <cx:pt idx="12365">100000</cx:pt>
          <cx:pt idx="12366">40000</cx:pt>
          <cx:pt idx="12367">87000</cx:pt>
          <cx:pt idx="12368">61000</cx:pt>
          <cx:pt idx="12369">69900</cx:pt>
          <cx:pt idx="12370">675000</cx:pt>
          <cx:pt idx="12371">88000</cx:pt>
          <cx:pt idx="12372">85000</cx:pt>
          <cx:pt idx="12373">300000</cx:pt>
          <cx:pt idx="12374">40000</cx:pt>
          <cx:pt idx="12375">45000</cx:pt>
          <cx:pt idx="12376">280000</cx:pt>
          <cx:pt idx="12377">50000</cx:pt>
          <cx:pt idx="12378">125000</cx:pt>
          <cx:pt idx="12379">2500</cx:pt>
          <cx:pt idx="12380">5500</cx:pt>
          <cx:pt idx="12381">4000</cx:pt>
          <cx:pt idx="12382">25000</cx:pt>
          <cx:pt idx="12383">125000</cx:pt>
          <cx:pt idx="12384">125000</cx:pt>
          <cx:pt idx="12385">12500</cx:pt>
          <cx:pt idx="12386">125000</cx:pt>
          <cx:pt idx="12387">12500</cx:pt>
          <cx:pt idx="12388">125000</cx:pt>
          <cx:pt idx="12389">14900</cx:pt>
          <cx:pt idx="12390">125000</cx:pt>
          <cx:pt idx="12391">125000</cx:pt>
          <cx:pt idx="12392">10500</cx:pt>
          <cx:pt idx="12393">10500</cx:pt>
          <cx:pt idx="12394">75000</cx:pt>
          <cx:pt idx="12395">50000</cx:pt>
          <cx:pt idx="12396">80000</cx:pt>
          <cx:pt idx="12397">130000</cx:pt>
          <cx:pt idx="12398">20000</cx:pt>
          <cx:pt idx="12399">92000</cx:pt>
          <cx:pt idx="12400">35000</cx:pt>
          <cx:pt idx="12401">78000</cx:pt>
          <cx:pt idx="12402">35000</cx:pt>
          <cx:pt idx="12403">120000</cx:pt>
          <cx:pt idx="12404">40000</cx:pt>
          <cx:pt idx="12405">75000</cx:pt>
          <cx:pt idx="12406">208000</cx:pt>
          <cx:pt idx="12407">100000</cx:pt>
          <cx:pt idx="12408">600000</cx:pt>
          <cx:pt idx="12409">90000</cx:pt>
          <cx:pt idx="12410">2000</cx:pt>
          <cx:pt idx="12411">62000</cx:pt>
          <cx:pt idx="12412">20000</cx:pt>
          <cx:pt idx="12413">5000</cx:pt>
          <cx:pt idx="12414">21000</cx:pt>
          <cx:pt idx="12415">65000</cx:pt>
          <cx:pt idx="12416">73000</cx:pt>
          <cx:pt idx="12417">70000</cx:pt>
          <cx:pt idx="12418">250000</cx:pt>
          <cx:pt idx="12419">40000</cx:pt>
          <cx:pt idx="12420">140000</cx:pt>
          <cx:pt idx="12421">600000</cx:pt>
          <cx:pt idx="12422">210000</cx:pt>
          <cx:pt idx="12423">85000</cx:pt>
          <cx:pt idx="12424">72500</cx:pt>
          <cx:pt idx="12425">94000</cx:pt>
          <cx:pt idx="12426">110000</cx:pt>
          <cx:pt idx="12427">85000</cx:pt>
          <cx:pt idx="12428">4500</cx:pt>
          <cx:pt idx="12429">9000</cx:pt>
          <cx:pt idx="12430">80000</cx:pt>
          <cx:pt idx="12431">60000</cx:pt>
          <cx:pt idx="12432">500000</cx:pt>
          <cx:pt idx="12433">10000</cx:pt>
          <cx:pt idx="12434">75000</cx:pt>
          <cx:pt idx="12435">150000</cx:pt>
          <cx:pt idx="12436">80000</cx:pt>
          <cx:pt idx="12437">92000</cx:pt>
          <cx:pt idx="12438">200000</cx:pt>
          <cx:pt idx="12439">90000</cx:pt>
          <cx:pt idx="12440">120000</cx:pt>
          <cx:pt idx="12441">110000</cx:pt>
          <cx:pt idx="12442">150000</cx:pt>
          <cx:pt idx="12443">120000</cx:pt>
          <cx:pt idx="12444">80000</cx:pt>
          <cx:pt idx="12445">225000</cx:pt>
          <cx:pt idx="12446">35000</cx:pt>
          <cx:pt idx="12447">80000</cx:pt>
          <cx:pt idx="12448">198000</cx:pt>
          <cx:pt idx="12449">85000</cx:pt>
          <cx:pt idx="12450">20000</cx:pt>
          <cx:pt idx="12451">50000</cx:pt>
          <cx:pt idx="12452">300000</cx:pt>
          <cx:pt idx="12453">350000</cx:pt>
          <cx:pt idx="12454">550000</cx:pt>
          <cx:pt idx="12455">300000</cx:pt>
          <cx:pt idx="12456">10000</cx:pt>
          <cx:pt idx="12457">1540794</cx:pt>
          <cx:pt idx="12458">140000</cx:pt>
          <cx:pt idx="12459">145000</cx:pt>
          <cx:pt idx="12460">150000</cx:pt>
          <cx:pt idx="12461">45000</cx:pt>
          <cx:pt idx="12462">101000</cx:pt>
          <cx:pt idx="12463">120000</cx:pt>
          <cx:pt idx="12464">225000</cx:pt>
          <cx:pt idx="12465">85000</cx:pt>
          <cx:pt idx="12466">130000</cx:pt>
          <cx:pt idx="12467">220000</cx:pt>
          <cx:pt idx="12468">2000</cx:pt>
          <cx:pt idx="12469">95000</cx:pt>
          <cx:pt idx="12470">40000</cx:pt>
          <cx:pt idx="12471">30000</cx:pt>
          <cx:pt idx="12472">120000</cx:pt>
          <cx:pt idx="12473">25000</cx:pt>
          <cx:pt idx="12474">67000</cx:pt>
          <cx:pt idx="12475">372500</cx:pt>
          <cx:pt idx="12476">50000</cx:pt>
          <cx:pt idx="12477">100000</cx:pt>
          <cx:pt idx="12478">175000</cx:pt>
          <cx:pt idx="12479">310000</cx:pt>
          <cx:pt idx="12480">70000</cx:pt>
          <cx:pt idx="12481">175000</cx:pt>
          <cx:pt idx="12482">100000</cx:pt>
          <cx:pt idx="12483">55000</cx:pt>
          <cx:pt idx="12484">3500</cx:pt>
          <cx:pt idx="12485">45000</cx:pt>
          <cx:pt idx="12486">75000</cx:pt>
          <cx:pt idx="12487">200000</cx:pt>
          <cx:pt idx="12488">120000</cx:pt>
          <cx:pt idx="12489">300000</cx:pt>
          <cx:pt idx="12490">50000</cx:pt>
          <cx:pt idx="12491">45000</cx:pt>
          <cx:pt idx="12492">95000</cx:pt>
          <cx:pt idx="12493">300000</cx:pt>
          <cx:pt idx="12494">180000</cx:pt>
          <cx:pt idx="12495">80000</cx:pt>
          <cx:pt idx="12496">70000</cx:pt>
          <cx:pt idx="12497">60000</cx:pt>
          <cx:pt idx="12498">45000</cx:pt>
          <cx:pt idx="12499">175000</cx:pt>
          <cx:pt idx="12500">60000</cx:pt>
          <cx:pt idx="12501">130000</cx:pt>
          <cx:pt idx="12502">75000</cx:pt>
          <cx:pt idx="12503">3000</cx:pt>
          <cx:pt idx="12504">194100</cx:pt>
          <cx:pt idx="12505">200000</cx:pt>
          <cx:pt idx="12506">100000</cx:pt>
          <cx:pt idx="12507">49000</cx:pt>
          <cx:pt idx="12508">70000</cx:pt>
          <cx:pt idx="12509">250000</cx:pt>
          <cx:pt idx="12510">136300</cx:pt>
          <cx:pt idx="12511">250000</cx:pt>
          <cx:pt idx="12512">500000</cx:pt>
          <cx:pt idx="12513">60000</cx:pt>
          <cx:pt idx="12514">22500</cx:pt>
          <cx:pt idx="12515">200000</cx:pt>
          <cx:pt idx="12516">100000</cx:pt>
          <cx:pt idx="12517">650000</cx:pt>
          <cx:pt idx="12518">1000</cx:pt>
          <cx:pt idx="12519">60000</cx:pt>
          <cx:pt idx="12520">600000</cx:pt>
          <cx:pt idx="12521">80000</cx:pt>
          <cx:pt idx="12522">85000</cx:pt>
          <cx:pt idx="12523">60000</cx:pt>
          <cx:pt idx="12524">135000</cx:pt>
          <cx:pt idx="12525">90000</cx:pt>
          <cx:pt idx="12526">350000</cx:pt>
          <cx:pt idx="12527">90000</cx:pt>
          <cx:pt idx="12528">60000</cx:pt>
          <cx:pt idx="12529">425000</cx:pt>
          <cx:pt idx="12530">300000</cx:pt>
          <cx:pt idx="12531">75000</cx:pt>
          <cx:pt idx="12532">150000</cx:pt>
          <cx:pt idx="12533">85000</cx:pt>
          <cx:pt idx="12534">35000</cx:pt>
          <cx:pt idx="12535">75900</cx:pt>
          <cx:pt idx="12536">200000</cx:pt>
          <cx:pt idx="12537">85000</cx:pt>
          <cx:pt idx="12538">175000</cx:pt>
          <cx:pt idx="12539">145000</cx:pt>
          <cx:pt idx="12540">325000</cx:pt>
          <cx:pt idx="12541">75000</cx:pt>
          <cx:pt idx="12542">85000</cx:pt>
          <cx:pt idx="12543">10000</cx:pt>
          <cx:pt idx="12544">8000</cx:pt>
          <cx:pt idx="12545">60000</cx:pt>
          <cx:pt idx="12546">100000</cx:pt>
          <cx:pt idx="12547">175000</cx:pt>
          <cx:pt idx="12548">40000</cx:pt>
          <cx:pt idx="12549">40000</cx:pt>
          <cx:pt idx="12550">38000</cx:pt>
          <cx:pt idx="12551">150000</cx:pt>
          <cx:pt idx="12552">97000</cx:pt>
          <cx:pt idx="12553">100000</cx:pt>
          <cx:pt idx="12554">150000</cx:pt>
          <cx:pt idx="12555">250000</cx:pt>
          <cx:pt idx="12556">45000</cx:pt>
          <cx:pt idx="12557">45000</cx:pt>
          <cx:pt idx="12558">49000</cx:pt>
          <cx:pt idx="12559">60000</cx:pt>
          <cx:pt idx="12560">90000</cx:pt>
          <cx:pt idx="12561">20000</cx:pt>
          <cx:pt idx="12562">150000</cx:pt>
          <cx:pt idx="12563">80000</cx:pt>
          <cx:pt idx="12564">300000</cx:pt>
          <cx:pt idx="12565">30000</cx:pt>
          <cx:pt idx="12566">60000</cx:pt>
          <cx:pt idx="12567">160000</cx:pt>
          <cx:pt idx="12568">150000</cx:pt>
          <cx:pt idx="12569">500000</cx:pt>
          <cx:pt idx="12570">247000</cx:pt>
          <cx:pt idx="12571">25000</cx:pt>
          <cx:pt idx="12572">185000</cx:pt>
          <cx:pt idx="12573">160000</cx:pt>
          <cx:pt idx="12574">13000</cx:pt>
          <cx:pt idx="12575">1540794</cx:pt>
          <cx:pt idx="12576">45000</cx:pt>
          <cx:pt idx="12577">45000</cx:pt>
          <cx:pt idx="12578">105000</cx:pt>
          <cx:pt idx="12579">200000</cx:pt>
          <cx:pt idx="12580">170000</cx:pt>
          <cx:pt idx="12581">58000</cx:pt>
          <cx:pt idx="12582">55000</cx:pt>
          <cx:pt idx="12583">60000</cx:pt>
          <cx:pt idx="12584">150000</cx:pt>
          <cx:pt idx="12585">125000</cx:pt>
          <cx:pt idx="12586">30000</cx:pt>
          <cx:pt idx="12587">36900</cx:pt>
          <cx:pt idx="12588">100000</cx:pt>
          <cx:pt idx="12589">410000</cx:pt>
          <cx:pt idx="12590">300000</cx:pt>
          <cx:pt idx="12591">280000</cx:pt>
          <cx:pt idx="12592">350000</cx:pt>
          <cx:pt idx="12593">110000</cx:pt>
          <cx:pt idx="12594">5000</cx:pt>
          <cx:pt idx="12595">5000</cx:pt>
          <cx:pt idx="12596">25000</cx:pt>
          <cx:pt idx="12597">100000</cx:pt>
          <cx:pt idx="12598">60000</cx:pt>
          <cx:pt idx="12599">77000</cx:pt>
          <cx:pt idx="12600">150000</cx:pt>
          <cx:pt idx="12601">100000</cx:pt>
          <cx:pt idx="12602">80000</cx:pt>
          <cx:pt idx="12603">70000</cx:pt>
          <cx:pt idx="12604">72000</cx:pt>
          <cx:pt idx="12605">89000</cx:pt>
          <cx:pt idx="12606">125000</cx:pt>
          <cx:pt idx="12607">200000</cx:pt>
          <cx:pt idx="12608">80000</cx:pt>
          <cx:pt idx="12609">90000</cx:pt>
          <cx:pt idx="12610">60000</cx:pt>
          <cx:pt idx="12611">180000</cx:pt>
          <cx:pt idx="12612">188000</cx:pt>
          <cx:pt idx="12613">198000</cx:pt>
          <cx:pt idx="12614">110000</cx:pt>
          <cx:pt idx="12615">110000</cx:pt>
          <cx:pt idx="12616">140000</cx:pt>
          <cx:pt idx="12617">100000</cx:pt>
          <cx:pt idx="12618">50000</cx:pt>
          <cx:pt idx="12619">150000</cx:pt>
          <cx:pt idx="12620">230000</cx:pt>
          <cx:pt idx="12621">475000</cx:pt>
          <cx:pt idx="12622">150000</cx:pt>
          <cx:pt idx="12623">55000</cx:pt>
          <cx:pt idx="12624">100000</cx:pt>
          <cx:pt idx="12625">32000</cx:pt>
          <cx:pt idx="12626">59000</cx:pt>
          <cx:pt idx="12627">110000</cx:pt>
          <cx:pt idx="12628">40000</cx:pt>
          <cx:pt idx="12629">135000</cx:pt>
          <cx:pt idx="12630">162000</cx:pt>
          <cx:pt idx="12631">85000</cx:pt>
          <cx:pt idx="12632">66000</cx:pt>
          <cx:pt idx="12633">200000</cx:pt>
          <cx:pt idx="12634">130000</cx:pt>
          <cx:pt idx="12635">150000</cx:pt>
          <cx:pt idx="12636">100000</cx:pt>
          <cx:pt idx="12637">75000</cx:pt>
          <cx:pt idx="12638">800000</cx:pt>
          <cx:pt idx="12639">300000</cx:pt>
          <cx:pt idx="12640">38000</cx:pt>
          <cx:pt idx="12641">90000</cx:pt>
          <cx:pt idx="12642">250000</cx:pt>
          <cx:pt idx="12643">3500</cx:pt>
          <cx:pt idx="12644">60000</cx:pt>
          <cx:pt idx="12645">156000</cx:pt>
          <cx:pt idx="12646">55000</cx:pt>
          <cx:pt idx="12647">1540794</cx:pt>
          <cx:pt idx="12648">125000</cx:pt>
          <cx:pt idx="12649">50000</cx:pt>
          <cx:pt idx="12650">120000</cx:pt>
          <cx:pt idx="12651">65000</cx:pt>
          <cx:pt idx="12652">50000</cx:pt>
          <cx:pt idx="12653">75000</cx:pt>
          <cx:pt idx="12654">85000</cx:pt>
          <cx:pt idx="12655">2000</cx:pt>
          <cx:pt idx="12656">9000</cx:pt>
          <cx:pt idx="12657">90000</cx:pt>
          <cx:pt idx="12658">90000</cx:pt>
          <cx:pt idx="12659">200000</cx:pt>
          <cx:pt idx="12660">75000</cx:pt>
          <cx:pt idx="12661">85000</cx:pt>
          <cx:pt idx="12662">85000</cx:pt>
          <cx:pt idx="12663">80000</cx:pt>
          <cx:pt idx="12664">150000</cx:pt>
          <cx:pt idx="12665">4000</cx:pt>
          <cx:pt idx="12666">110000</cx:pt>
          <cx:pt idx="12667">4000</cx:pt>
          <cx:pt idx="12668">155000</cx:pt>
          <cx:pt idx="12669">80000</cx:pt>
          <cx:pt idx="12670">40000</cx:pt>
          <cx:pt idx="12671">155000</cx:pt>
          <cx:pt idx="12672">125000</cx:pt>
          <cx:pt idx="12673">500000</cx:pt>
          <cx:pt idx="12674">155000</cx:pt>
          <cx:pt idx="12675">215000</cx:pt>
          <cx:pt idx="12676">225000</cx:pt>
          <cx:pt idx="12677">165000</cx:pt>
          <cx:pt idx="12678">70000</cx:pt>
          <cx:pt idx="12679">16000</cx:pt>
          <cx:pt idx="12680">200000</cx:pt>
          <cx:pt idx="12681">65000</cx:pt>
          <cx:pt idx="12682">46500</cx:pt>
          <cx:pt idx="12683">100000</cx:pt>
          <cx:pt idx="12684">85000</cx:pt>
          <cx:pt idx="12685">80000</cx:pt>
          <cx:pt idx="12686">32500</cx:pt>
          <cx:pt idx="12687">135000</cx:pt>
          <cx:pt idx="12688">50000</cx:pt>
          <cx:pt idx="12689">165000</cx:pt>
          <cx:pt idx="12690">100000</cx:pt>
          <cx:pt idx="12691">85000</cx:pt>
          <cx:pt idx="12692">18000</cx:pt>
          <cx:pt idx="12693">100000</cx:pt>
          <cx:pt idx="12694">70000</cx:pt>
          <cx:pt idx="12695">100000</cx:pt>
          <cx:pt idx="12696">70000</cx:pt>
          <cx:pt idx="12697">75000</cx:pt>
          <cx:pt idx="12698">140000</cx:pt>
          <cx:pt idx="12699">80000</cx:pt>
          <cx:pt idx="12700">180000</cx:pt>
          <cx:pt idx="12701">85000</cx:pt>
          <cx:pt idx="12702">125000</cx:pt>
          <cx:pt idx="12703">200000</cx:pt>
          <cx:pt idx="12704">75000</cx:pt>
          <cx:pt idx="12705">100000</cx:pt>
          <cx:pt idx="12706">460000</cx:pt>
          <cx:pt idx="12707">380000</cx:pt>
          <cx:pt idx="12708">110000</cx:pt>
          <cx:pt idx="12709">97000</cx:pt>
          <cx:pt idx="12710">160000</cx:pt>
          <cx:pt idx="12711">335000</cx:pt>
          <cx:pt idx="12712">110000</cx:pt>
          <cx:pt idx="12713">182000</cx:pt>
          <cx:pt idx="12714">180000</cx:pt>
          <cx:pt idx="12715">100000</cx:pt>
          <cx:pt idx="12716">325000</cx:pt>
          <cx:pt idx="12717">95000</cx:pt>
          <cx:pt idx="12718">200000</cx:pt>
          <cx:pt idx="12719">90000</cx:pt>
          <cx:pt idx="12720">350000</cx:pt>
          <cx:pt idx="12721">200000</cx:pt>
          <cx:pt idx="12722">325000</cx:pt>
          <cx:pt idx="12723">40000</cx:pt>
          <cx:pt idx="12724">110000</cx:pt>
          <cx:pt idx="12725">100000</cx:pt>
          <cx:pt idx="12726">100000</cx:pt>
          <cx:pt idx="12727">55000</cx:pt>
          <cx:pt idx="12728">20000</cx:pt>
          <cx:pt idx="12729">375000</cx:pt>
          <cx:pt idx="12730">70000</cx:pt>
          <cx:pt idx="12731">130000</cx:pt>
          <cx:pt idx="12732">85000</cx:pt>
          <cx:pt idx="12733">68000</cx:pt>
          <cx:pt idx="12734">88500</cx:pt>
          <cx:pt idx="12735">300000</cx:pt>
          <cx:pt idx="12736">130000</cx:pt>
          <cx:pt idx="12737">125000</cx:pt>
          <cx:pt idx="12738">350000</cx:pt>
          <cx:pt idx="12739">150000</cx:pt>
          <cx:pt idx="12740">80000</cx:pt>
          <cx:pt idx="12741">250000</cx:pt>
          <cx:pt idx="12742">300000</cx:pt>
          <cx:pt idx="12743">80000</cx:pt>
          <cx:pt idx="12744">250000</cx:pt>
          <cx:pt idx="12745">250000</cx:pt>
          <cx:pt idx="12746">59000</cx:pt>
          <cx:pt idx="12747">200000</cx:pt>
          <cx:pt idx="12748">120000</cx:pt>
          <cx:pt idx="12749">240000</cx:pt>
          <cx:pt idx="12750">80000</cx:pt>
          <cx:pt idx="12751">85000</cx:pt>
          <cx:pt idx="12752">60000</cx:pt>
          <cx:pt idx="12753">12000</cx:pt>
          <cx:pt idx="12754">105800</cx:pt>
          <cx:pt idx="12755">60000</cx:pt>
          <cx:pt idx="12756">85000</cx:pt>
          <cx:pt idx="12757">40000</cx:pt>
          <cx:pt idx="12758">100000</cx:pt>
          <cx:pt idx="12759">150000</cx:pt>
          <cx:pt idx="12760">100000</cx:pt>
          <cx:pt idx="12761">70000</cx:pt>
          <cx:pt idx="12762">60000</cx:pt>
          <cx:pt idx="12763">85000</cx:pt>
          <cx:pt idx="12764">100000</cx:pt>
          <cx:pt idx="12765">110000</cx:pt>
          <cx:pt idx="12766">400000</cx:pt>
          <cx:pt idx="12767">68000</cx:pt>
          <cx:pt idx="12768">40000</cx:pt>
          <cx:pt idx="12769">4000</cx:pt>
          <cx:pt idx="12770">160000</cx:pt>
          <cx:pt idx="12771">45000</cx:pt>
          <cx:pt idx="12772">425000</cx:pt>
          <cx:pt idx="12773">100500</cx:pt>
          <cx:pt idx="12774">90000</cx:pt>
          <cx:pt idx="12775">70000</cx:pt>
          <cx:pt idx="12776">70000</cx:pt>
          <cx:pt idx="12777">21000</cx:pt>
          <cx:pt idx="12778">100000</cx:pt>
          <cx:pt idx="12779">70000</cx:pt>
          <cx:pt idx="12780">98000</cx:pt>
          <cx:pt idx="12781">1540794</cx:pt>
          <cx:pt idx="12782">195000</cx:pt>
          <cx:pt idx="12783">40000</cx:pt>
          <cx:pt idx="12784">350000</cx:pt>
          <cx:pt idx="12785">250000</cx:pt>
          <cx:pt idx="12786">68000</cx:pt>
          <cx:pt idx="12787">60000</cx:pt>
          <cx:pt idx="12788">175000</cx:pt>
          <cx:pt idx="12789">216000</cx:pt>
          <cx:pt idx="12790">90000</cx:pt>
          <cx:pt idx="12791">90000</cx:pt>
          <cx:pt idx="12792">230000</cx:pt>
          <cx:pt idx="12793">120000</cx:pt>
          <cx:pt idx="12794">130000</cx:pt>
          <cx:pt idx="12795">1540794</cx:pt>
          <cx:pt idx="12796">80000</cx:pt>
          <cx:pt idx="12797">30000</cx:pt>
          <cx:pt idx="12798">113500</cx:pt>
          <cx:pt idx="12799">10000</cx:pt>
          <cx:pt idx="12800">70000</cx:pt>
          <cx:pt idx="12801">100000</cx:pt>
          <cx:pt idx="12802">60000</cx:pt>
          <cx:pt idx="12803">30000</cx:pt>
          <cx:pt idx="12804">200000</cx:pt>
          <cx:pt idx="12805">75000</cx:pt>
          <cx:pt idx="12806">90000</cx:pt>
          <cx:pt idx="12807">140000</cx:pt>
          <cx:pt idx="12808">500000</cx:pt>
          <cx:pt idx="12809">13000</cx:pt>
          <cx:pt idx="12810">197000</cx:pt>
          <cx:pt idx="12811">10000</cx:pt>
          <cx:pt idx="12812">800000</cx:pt>
          <cx:pt idx="12813">500000</cx:pt>
          <cx:pt idx="12814">420000</cx:pt>
          <cx:pt idx="12815">275500</cx:pt>
          <cx:pt idx="12816">75000</cx:pt>
          <cx:pt idx="12817">90000</cx:pt>
          <cx:pt idx="12818">25000</cx:pt>
          <cx:pt idx="12819">175000</cx:pt>
          <cx:pt idx="12820">175000</cx:pt>
          <cx:pt idx="12821">125000</cx:pt>
          <cx:pt idx="12822">153000</cx:pt>
          <cx:pt idx="12823">230000</cx:pt>
          <cx:pt idx="12824">110000</cx:pt>
          <cx:pt idx="12825">90000</cx:pt>
          <cx:pt idx="12826">100000</cx:pt>
          <cx:pt idx="12827">110000</cx:pt>
          <cx:pt idx="12828">50000</cx:pt>
          <cx:pt idx="12829">125000</cx:pt>
          <cx:pt idx="12830">500000</cx:pt>
          <cx:pt idx="12831">95000</cx:pt>
          <cx:pt idx="12832">1000</cx:pt>
          <cx:pt idx="12833">150000</cx:pt>
          <cx:pt idx="12834">65000</cx:pt>
          <cx:pt idx="12835">35000</cx:pt>
          <cx:pt idx="12836">16000</cx:pt>
          <cx:pt idx="12837">235000</cx:pt>
          <cx:pt idx="12838">340000</cx:pt>
          <cx:pt idx="12839">129000</cx:pt>
          <cx:pt idx="12840">92000</cx:pt>
          <cx:pt idx="12841">300000</cx:pt>
          <cx:pt idx="12842">25000</cx:pt>
          <cx:pt idx="12843">89000</cx:pt>
          <cx:pt idx="12844">135000</cx:pt>
          <cx:pt idx="12845">142000</cx:pt>
          <cx:pt idx="12846">70000</cx:pt>
          <cx:pt idx="12847">90000</cx:pt>
          <cx:pt idx="12848">120000</cx:pt>
          <cx:pt idx="12849">65000</cx:pt>
          <cx:pt idx="12850">250000</cx:pt>
          <cx:pt idx="12851">185000</cx:pt>
          <cx:pt idx="12852">115000</cx:pt>
          <cx:pt idx="12853">90000</cx:pt>
          <cx:pt idx="12854">250000</cx:pt>
          <cx:pt idx="12855">400000</cx:pt>
          <cx:pt idx="12856">20000</cx:pt>
          <cx:pt idx="12857">40000</cx:pt>
          <cx:pt idx="12858">15000</cx:pt>
          <cx:pt idx="12859">1200</cx:pt>
          <cx:pt idx="12860">60000</cx:pt>
          <cx:pt idx="12861">175000</cx:pt>
          <cx:pt idx="12862">6000</cx:pt>
          <cx:pt idx="12863">65000</cx:pt>
          <cx:pt idx="12864">110000</cx:pt>
          <cx:pt idx="12865">120000</cx:pt>
          <cx:pt idx="12866">280000</cx:pt>
          <cx:pt idx="12867">65000</cx:pt>
          <cx:pt idx="12868">110000</cx:pt>
          <cx:pt idx="12869">45000</cx:pt>
          <cx:pt idx="12870">20000</cx:pt>
          <cx:pt idx="12871">40000</cx:pt>
          <cx:pt idx="12872">14000</cx:pt>
          <cx:pt idx="12873">125000</cx:pt>
          <cx:pt idx="12874">65000</cx:pt>
          <cx:pt idx="12875">55000</cx:pt>
          <cx:pt idx="12876">350000</cx:pt>
          <cx:pt idx="12877">420000</cx:pt>
          <cx:pt idx="12878">70000</cx:pt>
          <cx:pt idx="12879">500000</cx:pt>
          <cx:pt idx="12880">15000</cx:pt>
          <cx:pt idx="12881">75000</cx:pt>
          <cx:pt idx="12882">72500</cx:pt>
          <cx:pt idx="12883">600000</cx:pt>
          <cx:pt idx="12884">650000</cx:pt>
          <cx:pt idx="12885">100000</cx:pt>
          <cx:pt idx="12886">640000</cx:pt>
          <cx:pt idx="12887">90000</cx:pt>
          <cx:pt idx="12888">100000</cx:pt>
          <cx:pt idx="12889">150000</cx:pt>
          <cx:pt idx="12890">70000</cx:pt>
          <cx:pt idx="12891">110000</cx:pt>
          <cx:pt idx="12892">40000</cx:pt>
          <cx:pt idx="12893">100000</cx:pt>
          <cx:pt idx="12894">40000</cx:pt>
          <cx:pt idx="12895">450000</cx:pt>
          <cx:pt idx="12896">354900</cx:pt>
          <cx:pt idx="12897">200000</cx:pt>
          <cx:pt idx="12898">429000</cx:pt>
          <cx:pt idx="12899">130000</cx:pt>
          <cx:pt idx="12900">275000</cx:pt>
          <cx:pt idx="12901">92000</cx:pt>
          <cx:pt idx="12902">100000</cx:pt>
          <cx:pt idx="12903">200000</cx:pt>
          <cx:pt idx="12904">185000</cx:pt>
          <cx:pt idx="12905">5000</cx:pt>
          <cx:pt idx="12906">450000</cx:pt>
          <cx:pt idx="12907">125000</cx:pt>
          <cx:pt idx="12908">90000</cx:pt>
          <cx:pt idx="12909">100000</cx:pt>
          <cx:pt idx="12910">65000</cx:pt>
          <cx:pt idx="12911">120000</cx:pt>
          <cx:pt idx="12912">47000</cx:pt>
          <cx:pt idx="12913">140000</cx:pt>
          <cx:pt idx="12914">20000</cx:pt>
          <cx:pt idx="12915">129000</cx:pt>
          <cx:pt idx="12916">350000</cx:pt>
          <cx:pt idx="12917">90000</cx:pt>
          <cx:pt idx="12918">25000</cx:pt>
          <cx:pt idx="12919">100000</cx:pt>
          <cx:pt idx="12920">225000</cx:pt>
          <cx:pt idx="12921">10000</cx:pt>
          <cx:pt idx="12922">112000</cx:pt>
          <cx:pt idx="12923">10000</cx:pt>
          <cx:pt idx="12924">57000</cx:pt>
          <cx:pt idx="12925">30000</cx:pt>
          <cx:pt idx="12926">38000</cx:pt>
          <cx:pt idx="12927">40000</cx:pt>
          <cx:pt idx="12928">200000</cx:pt>
          <cx:pt idx="12929">120000</cx:pt>
          <cx:pt idx="12930">325000</cx:pt>
          <cx:pt idx="12931">110000</cx:pt>
          <cx:pt idx="12932">110000</cx:pt>
          <cx:pt idx="12933">70000</cx:pt>
          <cx:pt idx="12934">59500</cx:pt>
          <cx:pt idx="12935">79000</cx:pt>
          <cx:pt idx="12936">72000</cx:pt>
          <cx:pt idx="12937">72000</cx:pt>
          <cx:pt idx="12938">100000</cx:pt>
          <cx:pt idx="12939">46500</cx:pt>
          <cx:pt idx="12940">60000</cx:pt>
          <cx:pt idx="12941">30000</cx:pt>
          <cx:pt idx="12942">63000</cx:pt>
          <cx:pt idx="12943">325000</cx:pt>
          <cx:pt idx="12944">100000</cx:pt>
          <cx:pt idx="12945">30000</cx:pt>
          <cx:pt idx="12946">100000</cx:pt>
          <cx:pt idx="12947">40000</cx:pt>
          <cx:pt idx="12948">160000</cx:pt>
          <cx:pt idx="12949">15000</cx:pt>
          <cx:pt idx="12950">160000</cx:pt>
          <cx:pt idx="12951">160000</cx:pt>
          <cx:pt idx="12952">120000</cx:pt>
          <cx:pt idx="12953">87000</cx:pt>
          <cx:pt idx="12954">75000</cx:pt>
          <cx:pt idx="12955">50000</cx:pt>
          <cx:pt idx="12956">110000</cx:pt>
          <cx:pt idx="12957">6000</cx:pt>
          <cx:pt idx="12958">130000</cx:pt>
          <cx:pt idx="12959">60000</cx:pt>
          <cx:pt idx="12960">150000</cx:pt>
          <cx:pt idx="12961">125000</cx:pt>
          <cx:pt idx="12962">50000</cx:pt>
          <cx:pt idx="12963">140000</cx:pt>
          <cx:pt idx="12964">33000</cx:pt>
          <cx:pt idx="12965">40000</cx:pt>
          <cx:pt idx="12966">4000</cx:pt>
          <cx:pt idx="12967">100000</cx:pt>
          <cx:pt idx="12968">120000</cx:pt>
          <cx:pt idx="12969">150000</cx:pt>
          <cx:pt idx="12970">150000</cx:pt>
          <cx:pt idx="12971">200000</cx:pt>
          <cx:pt idx="12972">12000</cx:pt>
          <cx:pt idx="12973">12000</cx:pt>
          <cx:pt idx="12974">70000</cx:pt>
          <cx:pt idx="12975">70000</cx:pt>
          <cx:pt idx="12976">32000</cx:pt>
          <cx:pt idx="12977">117000</cx:pt>
          <cx:pt idx="12978">200000</cx:pt>
          <cx:pt idx="12979">50000</cx:pt>
          <cx:pt idx="12980">80000</cx:pt>
          <cx:pt idx="12981">40000</cx:pt>
          <cx:pt idx="12982">100000</cx:pt>
          <cx:pt idx="12983">90000</cx:pt>
          <cx:pt idx="12984">125000</cx:pt>
          <cx:pt idx="12985">110000</cx:pt>
          <cx:pt idx="12986">63000</cx:pt>
          <cx:pt idx="12987">20000</cx:pt>
          <cx:pt idx="12988">75000</cx:pt>
          <cx:pt idx="12989">25000</cx:pt>
          <cx:pt idx="12990">97000</cx:pt>
          <cx:pt idx="12991">160000</cx:pt>
          <cx:pt idx="12992">80000</cx:pt>
          <cx:pt idx="12993">10000</cx:pt>
          <cx:pt idx="12994">100000</cx:pt>
          <cx:pt idx="12995">185000</cx:pt>
          <cx:pt idx="12996">15000</cx:pt>
          <cx:pt idx="12997">140000</cx:pt>
          <cx:pt idx="12998">110000</cx:pt>
          <cx:pt idx="12999">120000</cx:pt>
          <cx:pt idx="13000">250000</cx:pt>
          <cx:pt idx="13001">7400</cx:pt>
          <cx:pt idx="13002">10000</cx:pt>
          <cx:pt idx="13003">100000</cx:pt>
          <cx:pt idx="13004">30000</cx:pt>
          <cx:pt idx="13005">135000</cx:pt>
          <cx:pt idx="13006">19000</cx:pt>
          <cx:pt idx="13007">80000</cx:pt>
          <cx:pt idx="13008">120000</cx:pt>
          <cx:pt idx="13009">85000</cx:pt>
          <cx:pt idx="13010">175000</cx:pt>
          <cx:pt idx="13011">100000</cx:pt>
          <cx:pt idx="13012">65000</cx:pt>
          <cx:pt idx="13013">45000</cx:pt>
          <cx:pt idx="13014">85000</cx:pt>
          <cx:pt idx="13015">70000</cx:pt>
          <cx:pt idx="13016">85000</cx:pt>
          <cx:pt idx="13017">19000</cx:pt>
          <cx:pt idx="13018">449000</cx:pt>
          <cx:pt idx="13019">300000</cx:pt>
          <cx:pt idx="13020">290000</cx:pt>
          <cx:pt idx="13021">8000</cx:pt>
          <cx:pt idx="13022">30000</cx:pt>
          <cx:pt idx="13023">100000</cx:pt>
          <cx:pt idx="13024">65000</cx:pt>
          <cx:pt idx="13025">3000</cx:pt>
          <cx:pt idx="13026">300000</cx:pt>
          <cx:pt idx="13027">389000</cx:pt>
          <cx:pt idx="13028">3000</cx:pt>
          <cx:pt idx="13029">60000</cx:pt>
          <cx:pt idx="13030">6000</cx:pt>
          <cx:pt idx="13031">35000</cx:pt>
          <cx:pt idx="13032">80000</cx:pt>
          <cx:pt idx="13033">101000</cx:pt>
          <cx:pt idx="13034">125000</cx:pt>
          <cx:pt idx="13035">1540794</cx:pt>
          <cx:pt idx="13036">150000</cx:pt>
          <cx:pt idx="13037">120000</cx:pt>
          <cx:pt idx="13038">150000</cx:pt>
          <cx:pt idx="13039">40000</cx:pt>
          <cx:pt idx="13040">40000</cx:pt>
          <cx:pt idx="13041">5000</cx:pt>
          <cx:pt idx="13042">50000</cx:pt>
          <cx:pt idx="13043">85000</cx:pt>
          <cx:pt idx="13044">15000</cx:pt>
          <cx:pt idx="13045">115000</cx:pt>
          <cx:pt idx="13046">140000</cx:pt>
          <cx:pt idx="13047">185000</cx:pt>
          <cx:pt idx="13048">100000</cx:pt>
          <cx:pt idx="13049">110000</cx:pt>
          <cx:pt idx="13050">35000</cx:pt>
          <cx:pt idx="13051">118000</cx:pt>
          <cx:pt idx="13052">100000</cx:pt>
          <cx:pt idx="13053">270000</cx:pt>
          <cx:pt idx="13054">200000</cx:pt>
          <cx:pt idx="13055">275000</cx:pt>
          <cx:pt idx="13056">85000</cx:pt>
          <cx:pt idx="13057">90000</cx:pt>
          <cx:pt idx="13058">150000</cx:pt>
          <cx:pt idx="13059">19000</cx:pt>
          <cx:pt idx="13060">175000</cx:pt>
          <cx:pt idx="13061">68000</cx:pt>
          <cx:pt idx="13062">350000</cx:pt>
          <cx:pt idx="13063">145000</cx:pt>
          <cx:pt idx="13064">185000</cx:pt>
          <cx:pt idx="13065">20000</cx:pt>
          <cx:pt idx="13066">100000</cx:pt>
          <cx:pt idx="13067">250000</cx:pt>
          <cx:pt idx="13068">130000</cx:pt>
          <cx:pt idx="13069">36000</cx:pt>
          <cx:pt idx="13070">164000</cx:pt>
          <cx:pt idx="13071">100000</cx:pt>
          <cx:pt idx="13072">45000</cx:pt>
          <cx:pt idx="13073">85000</cx:pt>
          <cx:pt idx="13074">380000</cx:pt>
          <cx:pt idx="13075">60000</cx:pt>
          <cx:pt idx="13076">35000</cx:pt>
          <cx:pt idx="13077">45000</cx:pt>
          <cx:pt idx="13078">20000</cx:pt>
          <cx:pt idx="13079">165000</cx:pt>
          <cx:pt idx="13080">85000</cx:pt>
          <cx:pt idx="13081">8000</cx:pt>
          <cx:pt idx="13082">45000</cx:pt>
          <cx:pt idx="13083">80000</cx:pt>
          <cx:pt idx="13084">32500</cx:pt>
          <cx:pt idx="13085">100000</cx:pt>
          <cx:pt idx="13086">95000</cx:pt>
          <cx:pt idx="13087">10000</cx:pt>
          <cx:pt idx="13088">60000</cx:pt>
          <cx:pt idx="13089">96000</cx:pt>
          <cx:pt idx="13090">100000</cx:pt>
          <cx:pt idx="13091">120000</cx:pt>
          <cx:pt idx="13092">180000</cx:pt>
          <cx:pt idx="13093">350000</cx:pt>
          <cx:pt idx="13094">70000</cx:pt>
          <cx:pt idx="13095">15000</cx:pt>
          <cx:pt idx="13096">48000</cx:pt>
          <cx:pt idx="13097">90000</cx:pt>
          <cx:pt idx="13098">50000</cx:pt>
          <cx:pt idx="13099">15000</cx:pt>
          <cx:pt idx="13100">35000</cx:pt>
          <cx:pt idx="13101">35000</cx:pt>
          <cx:pt idx="13102">79900</cx:pt>
          <cx:pt idx="13103">100000</cx:pt>
          <cx:pt idx="13104">150000</cx:pt>
          <cx:pt idx="13105">70000</cx:pt>
          <cx:pt idx="13106">110000</cx:pt>
          <cx:pt idx="13107">100000</cx:pt>
          <cx:pt idx="13108">110000</cx:pt>
          <cx:pt idx="13109">350000</cx:pt>
          <cx:pt idx="13110">600000</cx:pt>
          <cx:pt idx="13111">200000</cx:pt>
          <cx:pt idx="13112">185000</cx:pt>
          <cx:pt idx="13113">5000</cx:pt>
          <cx:pt idx="13114">1540794</cx:pt>
          <cx:pt idx="13115">100000</cx:pt>
          <cx:pt idx="13116">8000</cx:pt>
          <cx:pt idx="13117">409000</cx:pt>
          <cx:pt idx="13118">200000</cx:pt>
          <cx:pt idx="13119">180000</cx:pt>
          <cx:pt idx="13120">140000</cx:pt>
          <cx:pt idx="13121">250000</cx:pt>
          <cx:pt idx="13122">265000</cx:pt>
          <cx:pt idx="13123">150000</cx:pt>
          <cx:pt idx="13124">35000</cx:pt>
          <cx:pt idx="13125">92000</cx:pt>
          <cx:pt idx="13126">98000</cx:pt>
          <cx:pt idx="13127">85000</cx:pt>
          <cx:pt idx="13128">140000</cx:pt>
          <cx:pt idx="13129">32000</cx:pt>
          <cx:pt idx="13130">110000</cx:pt>
          <cx:pt idx="13131">100000</cx:pt>
          <cx:pt idx="13132">300000</cx:pt>
          <cx:pt idx="13133">200000</cx:pt>
          <cx:pt idx="13134">372000</cx:pt>
          <cx:pt idx="13135">125000</cx:pt>
          <cx:pt idx="13136">80000</cx:pt>
          <cx:pt idx="13137">70000</cx:pt>
          <cx:pt idx="13138">200000</cx:pt>
          <cx:pt idx="13139">100000</cx:pt>
          <cx:pt idx="13140">32500</cx:pt>
          <cx:pt idx="13141">60000</cx:pt>
          <cx:pt idx="13142">75000</cx:pt>
          <cx:pt idx="13143">200000</cx:pt>
          <cx:pt idx="13144">15000</cx:pt>
          <cx:pt idx="13145">500000</cx:pt>
          <cx:pt idx="13146">147000</cx:pt>
          <cx:pt idx="13147">66000</cx:pt>
          <cx:pt idx="13148">85000</cx:pt>
          <cx:pt idx="13149">100000</cx:pt>
          <cx:pt idx="13150">70000</cx:pt>
          <cx:pt idx="13151">27000</cx:pt>
          <cx:pt idx="13152">30000</cx:pt>
          <cx:pt idx="13153">280000</cx:pt>
          <cx:pt idx="13154">82000</cx:pt>
          <cx:pt idx="13155">70000</cx:pt>
          <cx:pt idx="13156">3000</cx:pt>
          <cx:pt idx="13157">75000</cx:pt>
          <cx:pt idx="13158">60000</cx:pt>
          <cx:pt idx="13159">250000</cx:pt>
          <cx:pt idx="13160">90000</cx:pt>
          <cx:pt idx="13161">65000</cx:pt>
          <cx:pt idx="13162">30000</cx:pt>
          <cx:pt idx="13163">100000</cx:pt>
          <cx:pt idx="13164">250000</cx:pt>
          <cx:pt idx="13165">320000</cx:pt>
          <cx:pt idx="13166">70000</cx:pt>
          <cx:pt idx="13167">90000</cx:pt>
          <cx:pt idx="13168">38000</cx:pt>
          <cx:pt idx="13169">40000</cx:pt>
          <cx:pt idx="13170">60000</cx:pt>
          <cx:pt idx="13171">5000</cx:pt>
          <cx:pt idx="13172">25000</cx:pt>
          <cx:pt idx="13173">300000</cx:pt>
          <cx:pt idx="13174">130000</cx:pt>
          <cx:pt idx="13175">100000</cx:pt>
          <cx:pt idx="13176">65000</cx:pt>
          <cx:pt idx="13177">90000</cx:pt>
          <cx:pt idx="13178">8000</cx:pt>
          <cx:pt idx="13179">250000</cx:pt>
          <cx:pt idx="13180">160000</cx:pt>
          <cx:pt idx="13181">125000</cx:pt>
          <cx:pt idx="13182">20000</cx:pt>
          <cx:pt idx="13183">160000</cx:pt>
          <cx:pt idx="13184">1540794</cx:pt>
          <cx:pt idx="13185">30000</cx:pt>
          <cx:pt idx="13186">60000</cx:pt>
          <cx:pt idx="13187">120000</cx:pt>
          <cx:pt idx="13188">110000</cx:pt>
          <cx:pt idx="13189">50000</cx:pt>
          <cx:pt idx="13190">400000</cx:pt>
          <cx:pt idx="13191">95000</cx:pt>
          <cx:pt idx="13192">400000</cx:pt>
          <cx:pt idx="13193">250000</cx:pt>
          <cx:pt idx="13194">180000</cx:pt>
          <cx:pt idx="13195">300000</cx:pt>
          <cx:pt idx="13196">125000</cx:pt>
          <cx:pt idx="13197">1540794</cx:pt>
          <cx:pt idx="13198">250000</cx:pt>
          <cx:pt idx="13199">85000</cx:pt>
          <cx:pt idx="13200">185000</cx:pt>
          <cx:pt idx="13201">125000</cx:pt>
          <cx:pt idx="13202">684900</cx:pt>
          <cx:pt idx="13203">450000</cx:pt>
          <cx:pt idx="13204">1500</cx:pt>
          <cx:pt idx="13205">135000</cx:pt>
          <cx:pt idx="13206">225000</cx:pt>
          <cx:pt idx="13207">78000</cx:pt>
          <cx:pt idx="13208">250000</cx:pt>
          <cx:pt idx="13209">200000</cx:pt>
          <cx:pt idx="13210">160000</cx:pt>
          <cx:pt idx="13211">495000</cx:pt>
          <cx:pt idx="13212">280000</cx:pt>
          <cx:pt idx="13213">350000</cx:pt>
          <cx:pt idx="13214">249000</cx:pt>
          <cx:pt idx="13215">300000</cx:pt>
          <cx:pt idx="13216">175000</cx:pt>
          <cx:pt idx="13217">350000</cx:pt>
          <cx:pt idx="13218">130000</cx:pt>
          <cx:pt idx="13219">160000</cx:pt>
          <cx:pt idx="13220">155000</cx:pt>
          <cx:pt idx="13221">90000</cx:pt>
          <cx:pt idx="13222">300000</cx:pt>
          <cx:pt idx="13223">240000</cx:pt>
          <cx:pt idx="13224">74000</cx:pt>
          <cx:pt idx="13225">335000</cx:pt>
          <cx:pt idx="13226">179000</cx:pt>
          <cx:pt idx="13227">120000</cx:pt>
          <cx:pt idx="13228">99000</cx:pt>
          <cx:pt idx="13229">124000</cx:pt>
          <cx:pt idx="13230">90000</cx:pt>
          <cx:pt idx="13231">135000</cx:pt>
          <cx:pt idx="13232">270000</cx:pt>
          <cx:pt idx="13233">400000</cx:pt>
          <cx:pt idx="13234">65000</cx:pt>
          <cx:pt idx="13235">150000</cx:pt>
          <cx:pt idx="13236">200000</cx:pt>
          <cx:pt idx="13237">47000</cx:pt>
          <cx:pt idx="13238">140000</cx:pt>
          <cx:pt idx="13239">60000</cx:pt>
          <cx:pt idx="13240">124000</cx:pt>
          <cx:pt idx="13241">156000</cx:pt>
          <cx:pt idx="13242">250000</cx:pt>
          <cx:pt idx="13243">1540794</cx:pt>
          <cx:pt idx="13244">1540794</cx:pt>
          <cx:pt idx="13245">51000</cx:pt>
          <cx:pt idx="13246">90000</cx:pt>
          <cx:pt idx="13247">210000</cx:pt>
          <cx:pt idx="13248">500000</cx:pt>
          <cx:pt idx="13249">134000</cx:pt>
          <cx:pt idx="13250">170000</cx:pt>
          <cx:pt idx="13251">215000</cx:pt>
          <cx:pt idx="13252">265000</cx:pt>
          <cx:pt idx="13253">150000</cx:pt>
          <cx:pt idx="13254">125000</cx:pt>
          <cx:pt idx="13255">187000</cx:pt>
          <cx:pt idx="13256">175000</cx:pt>
          <cx:pt idx="13257">525000</cx:pt>
          <cx:pt idx="13258">400000</cx:pt>
          <cx:pt idx="13259">185000</cx:pt>
          <cx:pt idx="13260">50000</cx:pt>
          <cx:pt idx="13261">65000</cx:pt>
          <cx:pt idx="13262">1540794</cx:pt>
          <cx:pt idx="13263">230000</cx:pt>
          <cx:pt idx="13264">350000</cx:pt>
          <cx:pt idx="13265">520000</cx:pt>
          <cx:pt idx="13266">80000</cx:pt>
          <cx:pt idx="13267">220000</cx:pt>
          <cx:pt idx="13268">400000</cx:pt>
          <cx:pt idx="13269">425000</cx:pt>
          <cx:pt idx="13270">76000</cx:pt>
          <cx:pt idx="13271">470000</cx:pt>
          <cx:pt idx="13272">500000</cx:pt>
          <cx:pt idx="13273">1540794</cx:pt>
          <cx:pt idx="13274">130000</cx:pt>
          <cx:pt idx="13275">150000</cx:pt>
          <cx:pt idx="13276">5000</cx:pt>
          <cx:pt idx="13277">250000</cx:pt>
          <cx:pt idx="13278">300000</cx:pt>
          <cx:pt idx="13279">390000</cx:pt>
          <cx:pt idx="13280">100000</cx:pt>
          <cx:pt idx="13281">225000</cx:pt>
          <cx:pt idx="13282">25000</cx:pt>
          <cx:pt idx="13283">300000</cx:pt>
          <cx:pt idx="13284">725000</cx:pt>
          <cx:pt idx="13285">140000</cx:pt>
          <cx:pt idx="13286">100000</cx:pt>
          <cx:pt idx="13287">185000</cx:pt>
          <cx:pt idx="13288">245000</cx:pt>
          <cx:pt idx="13289">350000</cx:pt>
          <cx:pt idx="13290">358000</cx:pt>
          <cx:pt idx="13291">170000</cx:pt>
          <cx:pt idx="13292">260000</cx:pt>
          <cx:pt idx="13293">155000</cx:pt>
          <cx:pt idx="13294">120000</cx:pt>
          <cx:pt idx="13295">160000</cx:pt>
          <cx:pt idx="13296">150000</cx:pt>
          <cx:pt idx="13297">165000</cx:pt>
          <cx:pt idx="13298">200000</cx:pt>
          <cx:pt idx="13299">85000</cx:pt>
          <cx:pt idx="13300">157000</cx:pt>
          <cx:pt idx="13301">155000</cx:pt>
          <cx:pt idx="13302">450000</cx:pt>
          <cx:pt idx="13303">175000</cx:pt>
          <cx:pt idx="13304">200000</cx:pt>
          <cx:pt idx="13305">95000</cx:pt>
          <cx:pt idx="13306">85000</cx:pt>
          <cx:pt idx="13307">110000</cx:pt>
          <cx:pt idx="13308">143000</cx:pt>
          <cx:pt idx="13309">180000</cx:pt>
          <cx:pt idx="13310">125000</cx:pt>
          <cx:pt idx="13311">375000</cx:pt>
          <cx:pt idx="13312">55000</cx:pt>
          <cx:pt idx="13313">400000</cx:pt>
          <cx:pt idx="13314">300000</cx:pt>
          <cx:pt idx="13315">200000</cx:pt>
          <cx:pt idx="13316">120000</cx:pt>
          <cx:pt idx="13317">600000</cx:pt>
          <cx:pt idx="13318">485000</cx:pt>
          <cx:pt idx="13319">130000</cx:pt>
          <cx:pt idx="13320">475000</cx:pt>
          <cx:pt idx="13321">500000</cx:pt>
          <cx:pt idx="13322">275000</cx:pt>
          <cx:pt idx="13323">163000</cx:pt>
          <cx:pt idx="13324">250000</cx:pt>
          <cx:pt idx="13325">250000</cx:pt>
          <cx:pt idx="13326">380000</cx:pt>
          <cx:pt idx="13327">380000</cx:pt>
          <cx:pt idx="13328">345000</cx:pt>
          <cx:pt idx="13329">180000</cx:pt>
          <cx:pt idx="13330">400000</cx:pt>
          <cx:pt idx="13331">340000</cx:pt>
          <cx:pt idx="13332">250000</cx:pt>
          <cx:pt idx="13333">185000</cx:pt>
          <cx:pt idx="13334">198500</cx:pt>
          <cx:pt idx="13335">145000</cx:pt>
          <cx:pt idx="13336">200000</cx:pt>
          <cx:pt idx="13337">225000</cx:pt>
          <cx:pt idx="13338">260000</cx:pt>
          <cx:pt idx="13339">1540794</cx:pt>
          <cx:pt idx="13340">245000</cx:pt>
          <cx:pt idx="13341">94000</cx:pt>
          <cx:pt idx="13342">1540794</cx:pt>
          <cx:pt idx="13343">450000</cx:pt>
          <cx:pt idx="13344">250000</cx:pt>
          <cx:pt idx="13345">300000</cx:pt>
          <cx:pt idx="13346">500000</cx:pt>
          <cx:pt idx="13347">200000</cx:pt>
          <cx:pt idx="13348">100000</cx:pt>
          <cx:pt idx="13349">300000</cx:pt>
          <cx:pt idx="13350">160000</cx:pt>
          <cx:pt idx="13351">320000</cx:pt>
          <cx:pt idx="13352">215000</cx:pt>
          <cx:pt idx="13353">300000</cx:pt>
          <cx:pt idx="13354">95000</cx:pt>
          <cx:pt idx="13355">65000</cx:pt>
          <cx:pt idx="13356">400000</cx:pt>
          <cx:pt idx="13357">120000</cx:pt>
          <cx:pt idx="13358">60000</cx:pt>
          <cx:pt idx="13359">76000</cx:pt>
          <cx:pt idx="13360">75000</cx:pt>
          <cx:pt idx="13361">177000</cx:pt>
          <cx:pt idx="13362">85000</cx:pt>
          <cx:pt idx="13363">125000</cx:pt>
          <cx:pt idx="13364">550000</cx:pt>
          <cx:pt idx="13365">225000</cx:pt>
          <cx:pt idx="13366">115000</cx:pt>
          <cx:pt idx="13367">350000</cx:pt>
          <cx:pt idx="13368">220000</cx:pt>
          <cx:pt idx="13369">340000</cx:pt>
          <cx:pt idx="13370">180000</cx:pt>
          <cx:pt idx="13371">100000</cx:pt>
          <cx:pt idx="13372">320000</cx:pt>
          <cx:pt idx="13373">150000</cx:pt>
          <cx:pt idx="13374">249900</cx:pt>
          <cx:pt idx="13375">130000</cx:pt>
          <cx:pt idx="13376">296000</cx:pt>
          <cx:pt idx="13377">159875</cx:pt>
          <cx:pt idx="13378">190000</cx:pt>
          <cx:pt idx="13379">85000</cx:pt>
          <cx:pt idx="13380">60000</cx:pt>
          <cx:pt idx="13381">136900</cx:pt>
          <cx:pt idx="13382">111000</cx:pt>
          <cx:pt idx="13383">75000</cx:pt>
          <cx:pt idx="13384">225000</cx:pt>
          <cx:pt idx="13385">150000</cx:pt>
          <cx:pt idx="13386">270000</cx:pt>
          <cx:pt idx="13387">132000</cx:pt>
          <cx:pt idx="13388">300000</cx:pt>
          <cx:pt idx="13389">220000</cx:pt>
          <cx:pt idx="13390">235000</cx:pt>
          <cx:pt idx="13391">1540794</cx:pt>
          <cx:pt idx="13392">115000</cx:pt>
          <cx:pt idx="13393">120000</cx:pt>
          <cx:pt idx="13394">250000</cx:pt>
          <cx:pt idx="13395">130000</cx:pt>
          <cx:pt idx="13396">250000</cx:pt>
          <cx:pt idx="13397">350000</cx:pt>
          <cx:pt idx="13398">300000</cx:pt>
          <cx:pt idx="13399">285000</cx:pt>
          <cx:pt idx="13400">155000</cx:pt>
          <cx:pt idx="13401">600000</cx:pt>
          <cx:pt idx="13402">675000</cx:pt>
          <cx:pt idx="13403">84000</cx:pt>
          <cx:pt idx="13404">95000</cx:pt>
          <cx:pt idx="13405">250000</cx:pt>
          <cx:pt idx="13406">126000</cx:pt>
          <cx:pt idx="13407">250000</cx:pt>
          <cx:pt idx="13408">90000</cx:pt>
          <cx:pt idx="13409">108000</cx:pt>
          <cx:pt idx="13410">440000</cx:pt>
          <cx:pt idx="13411">1540794</cx:pt>
          <cx:pt idx="13412">350000</cx:pt>
          <cx:pt idx="13413">292000</cx:pt>
          <cx:pt idx="13414">250000</cx:pt>
          <cx:pt idx="13415">204000</cx:pt>
          <cx:pt idx="13416">350000</cx:pt>
          <cx:pt idx="13417">290000</cx:pt>
          <cx:pt idx="13418">210000</cx:pt>
          <cx:pt idx="13419">1540794</cx:pt>
          <cx:pt idx="13420">400000</cx:pt>
          <cx:pt idx="13421">180000</cx:pt>
          <cx:pt idx="13422">85000</cx:pt>
          <cx:pt idx="13423">255000</cx:pt>
          <cx:pt idx="13424">195000</cx:pt>
          <cx:pt idx="13425">510000</cx:pt>
          <cx:pt idx="13426">240000</cx:pt>
          <cx:pt idx="13427">190000</cx:pt>
          <cx:pt idx="13428">240000</cx:pt>
          <cx:pt idx="13429">190000</cx:pt>
          <cx:pt idx="13430">225000</cx:pt>
          <cx:pt idx="13431">1540794</cx:pt>
          <cx:pt idx="13432">225000</cx:pt>
          <cx:pt idx="13433">475000</cx:pt>
          <cx:pt idx="13434">230000</cx:pt>
          <cx:pt idx="13435">500000</cx:pt>
          <cx:pt idx="13436">185000</cx:pt>
          <cx:pt idx="13437">189100</cx:pt>
          <cx:pt idx="13438">275000</cx:pt>
          <cx:pt idx="13439">200000</cx:pt>
          <cx:pt idx="13440">165000</cx:pt>
          <cx:pt idx="13441">140000</cx:pt>
          <cx:pt idx="13442">240000</cx:pt>
          <cx:pt idx="13443">400000</cx:pt>
          <cx:pt idx="13444">318000</cx:pt>
          <cx:pt idx="13445">173000</cx:pt>
          <cx:pt idx="13446">350000</cx:pt>
          <cx:pt idx="13447">130000</cx:pt>
          <cx:pt idx="13448">510000</cx:pt>
          <cx:pt idx="13449">300000</cx:pt>
          <cx:pt idx="13450">1540794</cx:pt>
          <cx:pt idx="13451">100000</cx:pt>
          <cx:pt idx="13452">1540794</cx:pt>
          <cx:pt idx="13453">110000</cx:pt>
          <cx:pt idx="13454">250000</cx:pt>
          <cx:pt idx="13455">158000</cx:pt>
          <cx:pt idx="13456">800000</cx:pt>
          <cx:pt idx="13457">325000</cx:pt>
          <cx:pt idx="13458">120000</cx:pt>
          <cx:pt idx="13459">650000</cx:pt>
          <cx:pt idx="13460">225000</cx:pt>
          <cx:pt idx="13461">64000</cx:pt>
          <cx:pt idx="13462">90000</cx:pt>
          <cx:pt idx="13463">124000</cx:pt>
          <cx:pt idx="13464">50000</cx:pt>
          <cx:pt idx="13465">550000</cx:pt>
          <cx:pt idx="13466">1540794</cx:pt>
          <cx:pt idx="13467">175000</cx:pt>
          <cx:pt idx="13468">200000</cx:pt>
          <cx:pt idx="13469">170000</cx:pt>
          <cx:pt idx="13470">56000</cx:pt>
          <cx:pt idx="13471">400000</cx:pt>
          <cx:pt idx="13472">100000</cx:pt>
          <cx:pt idx="13473">385000</cx:pt>
          <cx:pt idx="13474">529000</cx:pt>
          <cx:pt idx="13475">730000</cx:pt>
          <cx:pt idx="13476">110000</cx:pt>
          <cx:pt idx="13477">650000</cx:pt>
          <cx:pt idx="13478">345000</cx:pt>
          <cx:pt idx="13479">260000</cx:pt>
          <cx:pt idx="13480">150000</cx:pt>
          <cx:pt idx="13481">130000</cx:pt>
          <cx:pt idx="13482">200000</cx:pt>
          <cx:pt idx="13483">600000</cx:pt>
          <cx:pt idx="13484">360000</cx:pt>
          <cx:pt idx="13485">123500</cx:pt>
          <cx:pt idx="13486">73000</cx:pt>
          <cx:pt idx="13487">110000</cx:pt>
          <cx:pt idx="13488">1540794</cx:pt>
          <cx:pt idx="13489">239900</cx:pt>
          <cx:pt idx="13490">315000</cx:pt>
          <cx:pt idx="13491">76000</cx:pt>
          <cx:pt idx="13492">74000</cx:pt>
          <cx:pt idx="13493">75000</cx:pt>
          <cx:pt idx="13494">95000</cx:pt>
          <cx:pt idx="13495">600000</cx:pt>
          <cx:pt idx="13496">90000</cx:pt>
          <cx:pt idx="13497">300000</cx:pt>
          <cx:pt idx="13498">250000</cx:pt>
          <cx:pt idx="13499">70000</cx:pt>
          <cx:pt idx="13500">100000</cx:pt>
          <cx:pt idx="13501">155000</cx:pt>
          <cx:pt idx="13502">260000</cx:pt>
          <cx:pt idx="13503">1540794</cx:pt>
          <cx:pt idx="13504">400000</cx:pt>
          <cx:pt idx="13505">315000</cx:pt>
          <cx:pt idx="13506">235000</cx:pt>
          <cx:pt idx="13507">370000</cx:pt>
          <cx:pt idx="13508">130000</cx:pt>
          <cx:pt idx="13509">150000</cx:pt>
          <cx:pt idx="13510">80000</cx:pt>
          <cx:pt idx="13511">225000</cx:pt>
          <cx:pt idx="13512">650000</cx:pt>
          <cx:pt idx="13513">175000</cx:pt>
          <cx:pt idx="13514">75000</cx:pt>
          <cx:pt idx="13515">200000</cx:pt>
          <cx:pt idx="13516">230000</cx:pt>
          <cx:pt idx="13517">300000</cx:pt>
          <cx:pt idx="13518">160000</cx:pt>
          <cx:pt idx="13519">500000</cx:pt>
          <cx:pt idx="13520">160000</cx:pt>
          <cx:pt idx="13521">500000</cx:pt>
          <cx:pt idx="13522">1540794</cx:pt>
          <cx:pt idx="13523">490000</cx:pt>
          <cx:pt idx="13524">160000</cx:pt>
          <cx:pt idx="13525">280000</cx:pt>
          <cx:pt idx="13526">200000</cx:pt>
          <cx:pt idx="13527">180000</cx:pt>
          <cx:pt idx="13528">183000</cx:pt>
          <cx:pt idx="13529">450000</cx:pt>
          <cx:pt idx="13530">275000</cx:pt>
          <cx:pt idx="13531">275000</cx:pt>
          <cx:pt idx="13532">300000</cx:pt>
          <cx:pt idx="13533">200000</cx:pt>
          <cx:pt idx="13534">250000</cx:pt>
          <cx:pt idx="13535">165000</cx:pt>
          <cx:pt idx="13536">290000</cx:pt>
          <cx:pt idx="13537">230000</cx:pt>
          <cx:pt idx="13538">349000</cx:pt>
          <cx:pt idx="13539">125000</cx:pt>
          <cx:pt idx="13540">350000</cx:pt>
          <cx:pt idx="13541">510000</cx:pt>
          <cx:pt idx="13542">176000</cx:pt>
          <cx:pt idx="13543">90000</cx:pt>
          <cx:pt idx="13544">116000</cx:pt>
          <cx:pt idx="13545">85000</cx:pt>
          <cx:pt idx="13546">140000</cx:pt>
          <cx:pt idx="13547">30000</cx:pt>
          <cx:pt idx="13548">250000</cx:pt>
          <cx:pt idx="13549">264040</cx:pt>
          <cx:pt idx="13550">170000</cx:pt>
          <cx:pt idx="13551">200000</cx:pt>
          <cx:pt idx="13552">700000</cx:pt>
          <cx:pt idx="13553">155000</cx:pt>
          <cx:pt idx="13554">140000</cx:pt>
          <cx:pt idx="13555">440000</cx:pt>
          <cx:pt idx="13556">420000</cx:pt>
          <cx:pt idx="13557">190000</cx:pt>
          <cx:pt idx="13558">175000</cx:pt>
          <cx:pt idx="13559">550000</cx:pt>
          <cx:pt idx="13560">70000</cx:pt>
          <cx:pt idx="13561">146000</cx:pt>
          <cx:pt idx="13562">225000</cx:pt>
          <cx:pt idx="13563">250000</cx:pt>
          <cx:pt idx="13564">64000</cx:pt>
          <cx:pt idx="13565">100000</cx:pt>
          <cx:pt idx="13566">350000</cx:pt>
          <cx:pt idx="13567">300000</cx:pt>
          <cx:pt idx="13568">500000</cx:pt>
          <cx:pt idx="13569">400000</cx:pt>
          <cx:pt idx="13570">400000</cx:pt>
          <cx:pt idx="13571">150000</cx:pt>
          <cx:pt idx="13572">309000</cx:pt>
          <cx:pt idx="13573">700000</cx:pt>
          <cx:pt idx="13574">250000</cx:pt>
          <cx:pt idx="13575">750000</cx:pt>
          <cx:pt idx="13576">274000</cx:pt>
          <cx:pt idx="13577">1540794</cx:pt>
          <cx:pt idx="13578">150000</cx:pt>
          <cx:pt idx="13579">85000</cx:pt>
          <cx:pt idx="13580">285000</cx:pt>
          <cx:pt idx="13581">160000</cx:pt>
          <cx:pt idx="13582">100000</cx:pt>
          <cx:pt idx="13583">180000</cx:pt>
          <cx:pt idx="13584">160000</cx:pt>
          <cx:pt idx="13585">300000</cx:pt>
          <cx:pt idx="13586">200000</cx:pt>
          <cx:pt idx="13587">255000</cx:pt>
          <cx:pt idx="13588">625000</cx:pt>
          <cx:pt idx="13589">350000</cx:pt>
          <cx:pt idx="13590">100000</cx:pt>
          <cx:pt idx="13591">50000</cx:pt>
          <cx:pt idx="13592">1540794</cx:pt>
          <cx:pt idx="13593">1540794</cx:pt>
          <cx:pt idx="13594">175000</cx:pt>
          <cx:pt idx="13595">699000</cx:pt>
          <cx:pt idx="13596">110000</cx:pt>
          <cx:pt idx="13597">120000</cx:pt>
          <cx:pt idx="13598">220000</cx:pt>
          <cx:pt idx="13599">185000</cx:pt>
          <cx:pt idx="13600">150000</cx:pt>
          <cx:pt idx="13601">300000</cx:pt>
          <cx:pt idx="13602">350000</cx:pt>
          <cx:pt idx="13603">180000</cx:pt>
          <cx:pt idx="13604">800000</cx:pt>
          <cx:pt idx="13605">750000</cx:pt>
          <cx:pt idx="13606">560000</cx:pt>
          <cx:pt idx="13607">238000</cx:pt>
          <cx:pt idx="13608">250000</cx:pt>
          <cx:pt idx="13609">124000</cx:pt>
          <cx:pt idx="13610">400000</cx:pt>
          <cx:pt idx="13611">137000</cx:pt>
          <cx:pt idx="13612">128000</cx:pt>
          <cx:pt idx="13613">130000</cx:pt>
          <cx:pt idx="13614">220000</cx:pt>
          <cx:pt idx="13615">1540794</cx:pt>
          <cx:pt idx="13616">300000</cx:pt>
          <cx:pt idx="13617">100000</cx:pt>
          <cx:pt idx="13618">290000</cx:pt>
          <cx:pt idx="13619">169000</cx:pt>
          <cx:pt idx="13620">440000</cx:pt>
          <cx:pt idx="13621">157900</cx:pt>
          <cx:pt idx="13622">379000</cx:pt>
          <cx:pt idx="13623">1540794</cx:pt>
          <cx:pt idx="13624">85000</cx:pt>
          <cx:pt idx="13625">210000</cx:pt>
          <cx:pt idx="13626">180000</cx:pt>
          <cx:pt idx="13627">260000</cx:pt>
          <cx:pt idx="13628">46000</cx:pt>
          <cx:pt idx="13629">310000</cx:pt>
          <cx:pt idx="13630">100000</cx:pt>
          <cx:pt idx="13631">470000</cx:pt>
          <cx:pt idx="13632">1540794</cx:pt>
          <cx:pt idx="13633">200000</cx:pt>
          <cx:pt idx="13634">115000</cx:pt>
          <cx:pt idx="13635">87000</cx:pt>
          <cx:pt idx="13636">400000</cx:pt>
          <cx:pt idx="13637">150000</cx:pt>
          <cx:pt idx="13638">350000</cx:pt>
          <cx:pt idx="13639">185000</cx:pt>
          <cx:pt idx="13640">575000</cx:pt>
          <cx:pt idx="13641">350000</cx:pt>
          <cx:pt idx="13642">450000</cx:pt>
          <cx:pt idx="13643">1540794</cx:pt>
          <cx:pt idx="13644">1540794</cx:pt>
          <cx:pt idx="13645">85000</cx:pt>
          <cx:pt idx="13646">163000</cx:pt>
          <cx:pt idx="13647">200000</cx:pt>
          <cx:pt idx="13648">250000</cx:pt>
          <cx:pt idx="13649">89000</cx:pt>
          <cx:pt idx="13650">120000</cx:pt>
          <cx:pt idx="13651">225000</cx:pt>
          <cx:pt idx="13652">222000</cx:pt>
          <cx:pt idx="13653">450000</cx:pt>
          <cx:pt idx="13654">475000</cx:pt>
          <cx:pt idx="13655">250000</cx:pt>
          <cx:pt idx="13656">250000</cx:pt>
          <cx:pt idx="13657">460000</cx:pt>
          <cx:pt idx="13658">450000</cx:pt>
          <cx:pt idx="13659">140000</cx:pt>
          <cx:pt idx="13660">17000</cx:pt>
          <cx:pt idx="13661">625000</cx:pt>
          <cx:pt idx="13662">375000</cx:pt>
          <cx:pt idx="13663">250000</cx:pt>
          <cx:pt idx="13664">155000</cx:pt>
          <cx:pt idx="13665">169900</cx:pt>
          <cx:pt idx="13666">80000</cx:pt>
          <cx:pt idx="13667">500000</cx:pt>
          <cx:pt idx="13668">210000</cx:pt>
          <cx:pt idx="13669">75000</cx:pt>
          <cx:pt idx="13670">140000</cx:pt>
          <cx:pt idx="13671">116000</cx:pt>
          <cx:pt idx="13672">375000</cx:pt>
          <cx:pt idx="13673">87000</cx:pt>
          <cx:pt idx="13674">240000</cx:pt>
          <cx:pt idx="13675">525000</cx:pt>
          <cx:pt idx="13676">250000</cx:pt>
          <cx:pt idx="13677">65000</cx:pt>
          <cx:pt idx="13678">225000</cx:pt>
          <cx:pt idx="13679">140000</cx:pt>
          <cx:pt idx="13680">130000</cx:pt>
          <cx:pt idx="13681">85000</cx:pt>
          <cx:pt idx="13682">185000</cx:pt>
          <cx:pt idx="13683">350000</cx:pt>
          <cx:pt idx="13684">87000</cx:pt>
          <cx:pt idx="13685">130000</cx:pt>
          <cx:pt idx="13686">82000</cx:pt>
          <cx:pt idx="13687">165000</cx:pt>
          <cx:pt idx="13688">130000</cx:pt>
          <cx:pt idx="13689">125000</cx:pt>
          <cx:pt idx="13690">385000</cx:pt>
          <cx:pt idx="13691">1540794</cx:pt>
          <cx:pt idx="13692">1540794</cx:pt>
          <cx:pt idx="13693">315000</cx:pt>
          <cx:pt idx="13694">168000</cx:pt>
          <cx:pt idx="13695">80000</cx:pt>
          <cx:pt idx="13696">400000</cx:pt>
          <cx:pt idx="13697">500000</cx:pt>
          <cx:pt idx="13698">280000</cx:pt>
          <cx:pt idx="13699">290000</cx:pt>
          <cx:pt idx="13700">300000</cx:pt>
          <cx:pt idx="13701">400000</cx:pt>
          <cx:pt idx="13702">255000</cx:pt>
          <cx:pt idx="13703">250000</cx:pt>
          <cx:pt idx="13704">100000</cx:pt>
          <cx:pt idx="13705">1540794</cx:pt>
          <cx:pt idx="13706">120000</cx:pt>
          <cx:pt idx="13707">575000</cx:pt>
          <cx:pt idx="13708">475000</cx:pt>
          <cx:pt idx="13709">300000</cx:pt>
          <cx:pt idx="13710">78000</cx:pt>
          <cx:pt idx="13711">275000</cx:pt>
          <cx:pt idx="13712">200000</cx:pt>
          <cx:pt idx="13713">290000</cx:pt>
          <cx:pt idx="13714">127500</cx:pt>
          <cx:pt idx="13715">250000</cx:pt>
          <cx:pt idx="13716">120000</cx:pt>
          <cx:pt idx="13717">125000</cx:pt>
          <cx:pt idx="13718">300000</cx:pt>
          <cx:pt idx="13719">125000</cx:pt>
          <cx:pt idx="13720">100000</cx:pt>
          <cx:pt idx="13721">115000</cx:pt>
          <cx:pt idx="13722">130000</cx:pt>
          <cx:pt idx="13723">220000</cx:pt>
          <cx:pt idx="13724">500000</cx:pt>
          <cx:pt idx="13725">375000</cx:pt>
          <cx:pt idx="13726">620000</cx:pt>
          <cx:pt idx="13727">1540794</cx:pt>
          <cx:pt idx="13728">400000</cx:pt>
          <cx:pt idx="13729">270000</cx:pt>
          <cx:pt idx="13730">300000</cx:pt>
          <cx:pt idx="13731">115000</cx:pt>
          <cx:pt idx="13732">58000</cx:pt>
          <cx:pt idx="13733">125000</cx:pt>
          <cx:pt idx="13734">225000</cx:pt>
          <cx:pt idx="13735">90000</cx:pt>
          <cx:pt idx="13736">222500</cx:pt>
          <cx:pt idx="13737">230000</cx:pt>
          <cx:pt idx="13738">450000</cx:pt>
          <cx:pt idx="13739">220000</cx:pt>
          <cx:pt idx="13740">425000</cx:pt>
          <cx:pt idx="13741">250000</cx:pt>
          <cx:pt idx="13742">130000</cx:pt>
          <cx:pt idx="13743">140000</cx:pt>
          <cx:pt idx="13744">195000</cx:pt>
          <cx:pt idx="13745">400000</cx:pt>
          <cx:pt idx="13746">187000</cx:pt>
          <cx:pt idx="13747">250000</cx:pt>
          <cx:pt idx="13748">300000</cx:pt>
          <cx:pt idx="13749">185000</cx:pt>
          <cx:pt idx="13750">155000</cx:pt>
          <cx:pt idx="13751">180000</cx:pt>
          <cx:pt idx="13752">750000</cx:pt>
          <cx:pt idx="13753">200000</cx:pt>
          <cx:pt idx="13754">300000</cx:pt>
          <cx:pt idx="13755">250000</cx:pt>
          <cx:pt idx="13756">500000</cx:pt>
          <cx:pt idx="13757">175000</cx:pt>
          <cx:pt idx="13758">750000</cx:pt>
          <cx:pt idx="13759">250000</cx:pt>
          <cx:pt idx="13760">90000</cx:pt>
          <cx:pt idx="13761">125000</cx:pt>
          <cx:pt idx="13762">180000</cx:pt>
          <cx:pt idx="13763">300000</cx:pt>
          <cx:pt idx="13764">1540794</cx:pt>
          <cx:pt idx="13765">145000</cx:pt>
          <cx:pt idx="13766">329900</cx:pt>
          <cx:pt idx="13767">1540794</cx:pt>
          <cx:pt idx="13768">300000</cx:pt>
          <cx:pt idx="13769">250000</cx:pt>
          <cx:pt idx="13770">250000</cx:pt>
          <cx:pt idx="13771">140000</cx:pt>
          <cx:pt idx="13772">81000</cx:pt>
          <cx:pt idx="13773">300000</cx:pt>
          <cx:pt idx="13774">300000</cx:pt>
          <cx:pt idx="13775">112000</cx:pt>
          <cx:pt idx="13776">130000</cx:pt>
          <cx:pt idx="13777">1540794</cx:pt>
          <cx:pt idx="13778">140000</cx:pt>
          <cx:pt idx="13779">200000</cx:pt>
          <cx:pt idx="13780">180000</cx:pt>
          <cx:pt idx="13781">200000</cx:pt>
          <cx:pt idx="13782">400000</cx:pt>
          <cx:pt idx="13783">1540794</cx:pt>
          <cx:pt idx="13784">750000</cx:pt>
          <cx:pt idx="13785">240000</cx:pt>
          <cx:pt idx="13786">100000</cx:pt>
          <cx:pt idx="13787">150000</cx:pt>
          <cx:pt idx="13788">320000</cx:pt>
          <cx:pt idx="13789">220000</cx:pt>
          <cx:pt idx="13790">173000</cx:pt>
          <cx:pt idx="13791">140000</cx:pt>
          <cx:pt idx="13792">390000</cx:pt>
          <cx:pt idx="13793">95000</cx:pt>
          <cx:pt idx="13794">530000</cx:pt>
          <cx:pt idx="13795">320000</cx:pt>
          <cx:pt idx="13796">135800</cx:pt>
          <cx:pt idx="13797">425000</cx:pt>
          <cx:pt idx="13798">400000</cx:pt>
          <cx:pt idx="13799">500000</cx:pt>
          <cx:pt idx="13800">85000</cx:pt>
          <cx:pt idx="13801">450000</cx:pt>
          <cx:pt idx="13802">300000</cx:pt>
          <cx:pt idx="13803">210000</cx:pt>
          <cx:pt idx="13804">250000</cx:pt>
          <cx:pt idx="13805">350000</cx:pt>
          <cx:pt idx="13806">550000</cx:pt>
          <cx:pt idx="13807">300000</cx:pt>
          <cx:pt idx="13808">120000</cx:pt>
          <cx:pt idx="13809">260000</cx:pt>
          <cx:pt idx="13810">260000</cx:pt>
          <cx:pt idx="13811">350000</cx:pt>
          <cx:pt idx="13812">85000</cx:pt>
          <cx:pt idx="13813">625000</cx:pt>
          <cx:pt idx="13814">150000</cx:pt>
          <cx:pt idx="13815">1540794</cx:pt>
          <cx:pt idx="13816">540000</cx:pt>
          <cx:pt idx="13817">340000</cx:pt>
          <cx:pt idx="13818">500000</cx:pt>
          <cx:pt idx="13819">350000</cx:pt>
          <cx:pt idx="13820">200000</cx:pt>
          <cx:pt idx="13821">1540794</cx:pt>
          <cx:pt idx="13822">235000</cx:pt>
          <cx:pt idx="13823">250000</cx:pt>
          <cx:pt idx="13824">320000</cx:pt>
          <cx:pt idx="13825">400000</cx:pt>
          <cx:pt idx="13826">170000</cx:pt>
          <cx:pt idx="13827">378000</cx:pt>
          <cx:pt idx="13828">375000</cx:pt>
          <cx:pt idx="13829">600000</cx:pt>
          <cx:pt idx="13830">1540794</cx:pt>
          <cx:pt idx="13831">145000</cx:pt>
          <cx:pt idx="13832">750000</cx:pt>
          <cx:pt idx="13833">60000</cx:pt>
          <cx:pt idx="13834">282000</cx:pt>
          <cx:pt idx="13835">450000</cx:pt>
          <cx:pt idx="13836">250000</cx:pt>
          <cx:pt idx="13837">260000</cx:pt>
          <cx:pt idx="13838">425000</cx:pt>
          <cx:pt idx="13839">280000</cx:pt>
          <cx:pt idx="13840">800000</cx:pt>
          <cx:pt idx="13841">110000</cx:pt>
          <cx:pt idx="13842">215000</cx:pt>
          <cx:pt idx="13843">410000</cx:pt>
          <cx:pt idx="13844">140000</cx:pt>
          <cx:pt idx="13845">149000</cx:pt>
          <cx:pt idx="13846">380000</cx:pt>
          <cx:pt idx="13847">40000</cx:pt>
          <cx:pt idx="13848">525000</cx:pt>
          <cx:pt idx="13849">380000</cx:pt>
          <cx:pt idx="13850">259000</cx:pt>
          <cx:pt idx="13851">60000</cx:pt>
          <cx:pt idx="13852">190000</cx:pt>
          <cx:pt idx="13853">140000</cx:pt>
          <cx:pt idx="13854">700000</cx:pt>
          <cx:pt idx="13855">300000</cx:pt>
          <cx:pt idx="13856">50000</cx:pt>
          <cx:pt idx="13857">350000</cx:pt>
          <cx:pt idx="13858">274000</cx:pt>
          <cx:pt idx="13859">500000</cx:pt>
          <cx:pt idx="13860">420000</cx:pt>
          <cx:pt idx="13861">140000</cx:pt>
          <cx:pt idx="13862">300000</cx:pt>
          <cx:pt idx="13863">430000</cx:pt>
          <cx:pt idx="13864">300000</cx:pt>
          <cx:pt idx="13865">325000</cx:pt>
          <cx:pt idx="13866">1540794</cx:pt>
          <cx:pt idx="13867">260000</cx:pt>
          <cx:pt idx="13868">600000</cx:pt>
          <cx:pt idx="13869">120000</cx:pt>
          <cx:pt idx="13870">115000</cx:pt>
          <cx:pt idx="13871">450000</cx:pt>
          <cx:pt idx="13872">520000</cx:pt>
          <cx:pt idx="13873">125000</cx:pt>
          <cx:pt idx="13874">140000</cx:pt>
          <cx:pt idx="13875">320000</cx:pt>
          <cx:pt idx="13876">389000</cx:pt>
          <cx:pt idx="13877">400000</cx:pt>
          <cx:pt idx="13878">500000</cx:pt>
          <cx:pt idx="13879">450000</cx:pt>
          <cx:pt idx="13880">520000</cx:pt>
          <cx:pt idx="13881">73000</cx:pt>
          <cx:pt idx="13882">140000</cx:pt>
          <cx:pt idx="13883">370000</cx:pt>
          <cx:pt idx="13884">215000</cx:pt>
          <cx:pt idx="13885">230000</cx:pt>
          <cx:pt idx="13886">600000</cx:pt>
          <cx:pt idx="13887">210000</cx:pt>
          <cx:pt idx="13888">250000</cx:pt>
          <cx:pt idx="13889">300000</cx:pt>
          <cx:pt idx="13890">230000</cx:pt>
          <cx:pt idx="13891">450000</cx:pt>
          <cx:pt idx="13892">460000</cx:pt>
          <cx:pt idx="13893">600000</cx:pt>
          <cx:pt idx="13894">250000</cx:pt>
          <cx:pt idx="13895">200000</cx:pt>
          <cx:pt idx="13896">230000</cx:pt>
          <cx:pt idx="13897">140000</cx:pt>
          <cx:pt idx="13898">185000</cx:pt>
          <cx:pt idx="13899">350000</cx:pt>
          <cx:pt idx="13900">475000</cx:pt>
          <cx:pt idx="13901">220000</cx:pt>
          <cx:pt idx="13902">300000</cx:pt>
          <cx:pt idx="13903">350000</cx:pt>
          <cx:pt idx="13904">95000</cx:pt>
          <cx:pt idx="13905">450000</cx:pt>
          <cx:pt idx="13906">250000</cx:pt>
          <cx:pt idx="13907">350000</cx:pt>
          <cx:pt idx="13908">240000</cx:pt>
          <cx:pt idx="13909">225000</cx:pt>
          <cx:pt idx="13910">350000</cx:pt>
          <cx:pt idx="13911">235000</cx:pt>
          <cx:pt idx="13912">120000</cx:pt>
          <cx:pt idx="13913">425000</cx:pt>
          <cx:pt idx="13914">300000</cx:pt>
          <cx:pt idx="13915">275000</cx:pt>
          <cx:pt idx="13916">250000</cx:pt>
          <cx:pt idx="13917">350000</cx:pt>
          <cx:pt idx="13918">385000</cx:pt>
          <cx:pt idx="13919">325000</cx:pt>
          <cx:pt idx="13920">99200</cx:pt>
          <cx:pt idx="13921">450000</cx:pt>
          <cx:pt idx="13922">170000</cx:pt>
          <cx:pt idx="13923">400000</cx:pt>
          <cx:pt idx="13924">730000</cx:pt>
          <cx:pt idx="13925">315000</cx:pt>
          <cx:pt idx="13926">1540794</cx:pt>
          <cx:pt idx="13927">700000</cx:pt>
          <cx:pt idx="13928">387000</cx:pt>
          <cx:pt idx="13929">400000</cx:pt>
          <cx:pt idx="13930">280000</cx:pt>
          <cx:pt idx="13931">300000</cx:pt>
          <cx:pt idx="13932">300000</cx:pt>
          <cx:pt idx="13933">300000</cx:pt>
          <cx:pt idx="13934">325000</cx:pt>
          <cx:pt idx="13935">600000</cx:pt>
          <cx:pt idx="13936">550000</cx:pt>
          <cx:pt idx="13937">1540794</cx:pt>
          <cx:pt idx="13938">1540794</cx:pt>
          <cx:pt idx="13939">180000</cx:pt>
          <cx:pt idx="13940">90000</cx:pt>
          <cx:pt idx="13941">250000</cx:pt>
          <cx:pt idx="13942">380000</cx:pt>
          <cx:pt idx="13943">400000</cx:pt>
          <cx:pt idx="13944">625000</cx:pt>
          <cx:pt idx="13945">700000</cx:pt>
          <cx:pt idx="13946">162000</cx:pt>
          <cx:pt idx="13947">400000</cx:pt>
          <cx:pt idx="13948">700000</cx:pt>
          <cx:pt idx="13949">240000</cx:pt>
          <cx:pt idx="13950">120000</cx:pt>
          <cx:pt idx="13951">315000</cx:pt>
          <cx:pt idx="13952">740000</cx:pt>
          <cx:pt idx="13953">150000</cx:pt>
          <cx:pt idx="13954">180000</cx:pt>
          <cx:pt idx="13955">250000</cx:pt>
          <cx:pt idx="13956">1540794</cx:pt>
          <cx:pt idx="13957">205000</cx:pt>
          <cx:pt idx="13958">410000</cx:pt>
          <cx:pt idx="13959">1540794</cx:pt>
          <cx:pt idx="13960">360000</cx:pt>
          <cx:pt idx="13961">1540794</cx:pt>
          <cx:pt idx="13962">265000</cx:pt>
          <cx:pt idx="13963">136000</cx:pt>
          <cx:pt idx="13964">400000</cx:pt>
          <cx:pt idx="13965">250000</cx:pt>
          <cx:pt idx="13966">290000</cx:pt>
          <cx:pt idx="13967">250000</cx:pt>
          <cx:pt idx="13968">750000</cx:pt>
          <cx:pt idx="13969">675000</cx:pt>
          <cx:pt idx="13970">100000</cx:pt>
          <cx:pt idx="13971">225000</cx:pt>
          <cx:pt idx="13972">345000</cx:pt>
          <cx:pt idx="13973">200000</cx:pt>
          <cx:pt idx="13974">275000</cx:pt>
          <cx:pt idx="13975">400000</cx:pt>
          <cx:pt idx="13976">600000</cx:pt>
          <cx:pt idx="13977">330000</cx:pt>
          <cx:pt idx="13978">180000</cx:pt>
          <cx:pt idx="13979">500000</cx:pt>
          <cx:pt idx="13980">375000</cx:pt>
          <cx:pt idx="13981">82000</cx:pt>
          <cx:pt idx="13982">435000</cx:pt>
          <cx:pt idx="13983">150000</cx:pt>
          <cx:pt idx="13984">420000</cx:pt>
          <cx:pt idx="13985">450000</cx:pt>
          <cx:pt idx="13986">200000</cx:pt>
          <cx:pt idx="13987">200000</cx:pt>
          <cx:pt idx="13988">330000</cx:pt>
          <cx:pt idx="13989">115000</cx:pt>
          <cx:pt idx="13990">210000</cx:pt>
          <cx:pt idx="13991">75000</cx:pt>
          <cx:pt idx="13992">190000</cx:pt>
          <cx:pt idx="13993">190000</cx:pt>
          <cx:pt idx="13994">300000</cx:pt>
          <cx:pt idx="13995">110000</cx:pt>
          <cx:pt idx="13996">550000</cx:pt>
          <cx:pt idx="13997">250000</cx:pt>
          <cx:pt idx="13998">150000</cx:pt>
          <cx:pt idx="13999">525000</cx:pt>
          <cx:pt idx="14000">130000</cx:pt>
          <cx:pt idx="14001">178000</cx:pt>
          <cx:pt idx="14002">475000</cx:pt>
          <cx:pt idx="14003">129000</cx:pt>
          <cx:pt idx="14004">110000</cx:pt>
          <cx:pt idx="14005">500000</cx:pt>
          <cx:pt idx="14006">340000</cx:pt>
          <cx:pt idx="14007">230000</cx:pt>
          <cx:pt idx="14008">475000</cx:pt>
          <cx:pt idx="14009">300000</cx:pt>
          <cx:pt idx="14010">250000</cx:pt>
          <cx:pt idx="14011">170000</cx:pt>
          <cx:pt idx="14012">200000</cx:pt>
          <cx:pt idx="14013">145000</cx:pt>
          <cx:pt idx="14014">250000</cx:pt>
          <cx:pt idx="14015">150000</cx:pt>
          <cx:pt idx="14016">135000</cx:pt>
          <cx:pt idx="14017">220000</cx:pt>
          <cx:pt idx="14018">165000</cx:pt>
          <cx:pt idx="14019">200000</cx:pt>
          <cx:pt idx="14020">150000</cx:pt>
          <cx:pt idx="14021">155000</cx:pt>
          <cx:pt idx="14022">39000</cx:pt>
          <cx:pt idx="14023">1500</cx:pt>
          <cx:pt idx="14024">63000</cx:pt>
          <cx:pt idx="14025">1540794</cx:pt>
          <cx:pt idx="14026">30000</cx:pt>
          <cx:pt idx="14027">4000</cx:pt>
          <cx:pt idx="14028">120000</cx:pt>
          <cx:pt idx="14029">49000</cx:pt>
          <cx:pt idx="14030">120000</cx:pt>
          <cx:pt idx="14031">120000</cx:pt>
          <cx:pt idx="14032">60000</cx:pt>
          <cx:pt idx="14033">75000</cx:pt>
          <cx:pt idx="14034">90000</cx:pt>
          <cx:pt idx="14035">390000</cx:pt>
          <cx:pt idx="14036">25000</cx:pt>
          <cx:pt idx="14037">100000</cx:pt>
          <cx:pt idx="14038">135000</cx:pt>
          <cx:pt idx="14039">15000</cx:pt>
          <cx:pt idx="14040">1000</cx:pt>
          <cx:pt idx="14041">18000</cx:pt>
          <cx:pt idx="14042">225000</cx:pt>
          <cx:pt idx="14043">45000</cx:pt>
          <cx:pt idx="14044">129000</cx:pt>
          <cx:pt idx="14045">325000</cx:pt>
          <cx:pt idx="14046">56000</cx:pt>
          <cx:pt idx="14047">20000</cx:pt>
          <cx:pt idx="14048">2000</cx:pt>
          <cx:pt idx="14049">190000</cx:pt>
          <cx:pt idx="14050">100000</cx:pt>
          <cx:pt idx="14051">150000</cx:pt>
          <cx:pt idx="14052">100000</cx:pt>
          <cx:pt idx="14053">90000</cx:pt>
          <cx:pt idx="14054">5000</cx:pt>
          <cx:pt idx="14055">40000</cx:pt>
          <cx:pt idx="14056">27000</cx:pt>
          <cx:pt idx="14057">400000</cx:pt>
          <cx:pt idx="14058">2500</cx:pt>
          <cx:pt idx="14059">10500</cx:pt>
          <cx:pt idx="14060">3000</cx:pt>
          <cx:pt idx="14061">15000</cx:pt>
          <cx:pt idx="14062">125000</cx:pt>
          <cx:pt idx="14063">37000</cx:pt>
          <cx:pt idx="14064">12000</cx:pt>
          <cx:pt idx="14065">10000</cx:pt>
          <cx:pt idx="14066">65000</cx:pt>
          <cx:pt idx="14067">25000</cx:pt>
          <cx:pt idx="14068">75000</cx:pt>
          <cx:pt idx="14069">238000</cx:pt>
          <cx:pt idx="14070">10000</cx:pt>
          <cx:pt idx="14071">35000</cx:pt>
          <cx:pt idx="14072">60000</cx:pt>
          <cx:pt idx="14073">125000</cx:pt>
          <cx:pt idx="14074">150000</cx:pt>
          <cx:pt idx="14075">40000</cx:pt>
          <cx:pt idx="14076">72500</cx:pt>
          <cx:pt idx="14077">337000</cx:pt>
          <cx:pt idx="14078">355000</cx:pt>
          <cx:pt idx="14079">580000</cx:pt>
          <cx:pt idx="14080">320000</cx:pt>
          <cx:pt idx="14081">190000</cx:pt>
          <cx:pt idx="14082">150000</cx:pt>
          <cx:pt idx="14083">1540794</cx:pt>
          <cx:pt idx="14084">166900</cx:pt>
          <cx:pt idx="14085">135000</cx:pt>
          <cx:pt idx="14086">200000</cx:pt>
          <cx:pt idx="14087">350000</cx:pt>
          <cx:pt idx="14088">400000</cx:pt>
          <cx:pt idx="14089">350000</cx:pt>
          <cx:pt idx="14090">230000</cx:pt>
          <cx:pt idx="14091">245000</cx:pt>
          <cx:pt idx="14092">220000</cx:pt>
          <cx:pt idx="14093">450000</cx:pt>
          <cx:pt idx="14094">214000</cx:pt>
          <cx:pt idx="14095">250000</cx:pt>
          <cx:pt idx="14096">1540794</cx:pt>
          <cx:pt idx="14097">225000</cx:pt>
          <cx:pt idx="14098">150000</cx:pt>
          <cx:pt idx="14099">800000</cx:pt>
          <cx:pt idx="14100">1540794</cx:pt>
          <cx:pt idx="14101">600000</cx:pt>
          <cx:pt idx="14102">400000</cx:pt>
          <cx:pt idx="14103">150000</cx:pt>
          <cx:pt idx="14104">300000</cx:pt>
          <cx:pt idx="14105">120000</cx:pt>
          <cx:pt idx="14106">500000</cx:pt>
          <cx:pt idx="14107">325000</cx:pt>
          <cx:pt idx="14108">180000</cx:pt>
          <cx:pt idx="14109">150000</cx:pt>
          <cx:pt idx="14110">125000</cx:pt>
          <cx:pt idx="14111">450000</cx:pt>
          <cx:pt idx="14112">180000</cx:pt>
          <cx:pt idx="14113">220000</cx:pt>
          <cx:pt idx="14114">120000</cx:pt>
          <cx:pt idx="14115">390000</cx:pt>
          <cx:pt idx="14116">200000</cx:pt>
          <cx:pt idx="14117">195000</cx:pt>
          <cx:pt idx="14118">400000</cx:pt>
          <cx:pt idx="14119">1540794</cx:pt>
          <cx:pt idx="14120">1540794</cx:pt>
          <cx:pt idx="14121">187500</cx:pt>
          <cx:pt idx="14122">200000</cx:pt>
          <cx:pt idx="14123">465000</cx:pt>
          <cx:pt idx="14124">1540794</cx:pt>
          <cx:pt idx="14125">750000</cx:pt>
          <cx:pt idx="14126">550000</cx:pt>
          <cx:pt idx="14127">1540794</cx:pt>
          <cx:pt idx="14128">550000</cx:pt>
          <cx:pt idx="14129">1540794</cx:pt>
          <cx:pt idx="14130">10000</cx:pt>
          <cx:pt idx="14131">75000</cx:pt>
          <cx:pt idx="14132">1540794</cx:pt>
          <cx:pt idx="14133">1540794</cx:pt>
          <cx:pt idx="14134">1540794</cx:pt>
          <cx:pt idx="14135">1540794</cx:pt>
          <cx:pt idx="14136">1540794</cx:pt>
          <cx:pt idx="14137">1540794</cx:pt>
          <cx:pt idx="14138">1540794</cx:pt>
          <cx:pt idx="14139">400000</cx:pt>
          <cx:pt idx="14140">499999</cx:pt>
          <cx:pt idx="14141">250000</cx:pt>
          <cx:pt idx="14142">125000</cx:pt>
          <cx:pt idx="14143">450000</cx:pt>
          <cx:pt idx="14144">1540794</cx:pt>
          <cx:pt idx="14145">475000</cx:pt>
          <cx:pt idx="14146">150000</cx:pt>
          <cx:pt idx="14147">400000</cx:pt>
          <cx:pt idx="14148">600000</cx:pt>
          <cx:pt idx="14149">110000</cx:pt>
          <cx:pt idx="14150">300000</cx:pt>
          <cx:pt idx="14151">160000</cx:pt>
          <cx:pt idx="14152">187500</cx:pt>
          <cx:pt idx="14153">100000</cx:pt>
          <cx:pt idx="14154">525000</cx:pt>
          <cx:pt idx="14155">1540794</cx:pt>
          <cx:pt idx="14156">50000</cx:pt>
          <cx:pt idx="14157">200000</cx:pt>
          <cx:pt idx="14158">140000</cx:pt>
          <cx:pt idx="14159">70000</cx:pt>
          <cx:pt idx="14160">1000</cx:pt>
          <cx:pt idx="14161">500000</cx:pt>
          <cx:pt idx="14162">140000</cx:pt>
          <cx:pt idx="14163">75000</cx:pt>
          <cx:pt idx="14164">60000</cx:pt>
          <cx:pt idx="14165">80000</cx:pt>
          <cx:pt idx="14166">140000</cx:pt>
          <cx:pt idx="14167">125000</cx:pt>
          <cx:pt idx="14168">125000</cx:pt>
          <cx:pt idx="14169">80000</cx:pt>
          <cx:pt idx="14170">310000</cx:pt>
          <cx:pt idx="14171">180000</cx:pt>
          <cx:pt idx="14172">50000</cx:pt>
          <cx:pt idx="14173">150000</cx:pt>
          <cx:pt idx="14174">75000</cx:pt>
          <cx:pt idx="14175">200000</cx:pt>
          <cx:pt idx="14176">200000</cx:pt>
          <cx:pt idx="14177">250000</cx:pt>
          <cx:pt idx="14178">260000</cx:pt>
          <cx:pt idx="14179">350000</cx:pt>
          <cx:pt idx="14180">180000</cx:pt>
          <cx:pt idx="14181">150000</cx:pt>
          <cx:pt idx="14182">20000</cx:pt>
          <cx:pt idx="14183">20000</cx:pt>
          <cx:pt idx="14184">320000</cx:pt>
          <cx:pt idx="14185">350000</cx:pt>
          <cx:pt idx="14186">50000</cx:pt>
          <cx:pt idx="14187">600000</cx:pt>
          <cx:pt idx="14188">150000</cx:pt>
          <cx:pt idx="14189">100000</cx:pt>
          <cx:pt idx="14190">90000</cx:pt>
          <cx:pt idx="14191">75000</cx:pt>
          <cx:pt idx="14192">700000</cx:pt>
          <cx:pt idx="14193">120000</cx:pt>
          <cx:pt idx="14194">1540794</cx:pt>
          <cx:pt idx="14195">300000</cx:pt>
          <cx:pt idx="14196">1540794</cx:pt>
          <cx:pt idx="14197">80000</cx:pt>
          <cx:pt idx="14198">80000</cx:pt>
          <cx:pt idx="14199">1540794</cx:pt>
          <cx:pt idx="14200">90000</cx:pt>
          <cx:pt idx="14201">95000</cx:pt>
          <cx:pt idx="14202">150000</cx:pt>
          <cx:pt idx="14203">400000</cx:pt>
          <cx:pt idx="14204">800000</cx:pt>
          <cx:pt idx="14205">30000</cx:pt>
          <cx:pt idx="14206">700000</cx:pt>
          <cx:pt idx="14207">389000</cx:pt>
          <cx:pt idx="14208">200000</cx:pt>
          <cx:pt idx="14209">200000</cx:pt>
          <cx:pt idx="14210">550000</cx:pt>
          <cx:pt idx="14211">360000</cx:pt>
          <cx:pt idx="14212">80000</cx:pt>
          <cx:pt idx="14213">30000</cx:pt>
          <cx:pt idx="14214">210000</cx:pt>
          <cx:pt idx="14215">75000</cx:pt>
          <cx:pt idx="14216">9000</cx:pt>
          <cx:pt idx="14217">225000</cx:pt>
          <cx:pt idx="14218">585000</cx:pt>
          <cx:pt idx="14219">450000</cx:pt>
          <cx:pt idx="14220">450000</cx:pt>
          <cx:pt idx="14221">1540794</cx:pt>
          <cx:pt idx="14222">117556</cx:pt>
          <cx:pt idx="14223">75000</cx:pt>
          <cx:pt idx="14224">110000</cx:pt>
          <cx:pt idx="14225">450000</cx:pt>
          <cx:pt idx="14226">350000</cx:pt>
          <cx:pt idx="14227">65000</cx:pt>
          <cx:pt idx="14228">150000</cx:pt>
          <cx:pt idx="14229">120000</cx:pt>
          <cx:pt idx="14230">585000</cx:pt>
          <cx:pt idx="14231">200000</cx:pt>
          <cx:pt idx="14232">90000</cx:pt>
          <cx:pt idx="14233">80000</cx:pt>
          <cx:pt idx="14234">400000</cx:pt>
          <cx:pt idx="14235">50000</cx:pt>
          <cx:pt idx="14236">35000</cx:pt>
          <cx:pt idx="14237">495000</cx:pt>
          <cx:pt idx="14238">550000</cx:pt>
          <cx:pt idx="14239">600000</cx:pt>
          <cx:pt idx="14240">150000</cx:pt>
          <cx:pt idx="14241">165000</cx:pt>
          <cx:pt idx="14242">230000</cx:pt>
          <cx:pt idx="14243">285000</cx:pt>
          <cx:pt idx="14244">180000</cx:pt>
          <cx:pt idx="14245">190000</cx:pt>
          <cx:pt idx="14246">75000</cx:pt>
          <cx:pt idx="14247">85000</cx:pt>
          <cx:pt idx="14248">150000</cx:pt>
          <cx:pt idx="14249">160000</cx:pt>
          <cx:pt idx="14250">89000</cx:pt>
          <cx:pt idx="14251">350000</cx:pt>
          <cx:pt idx="14252">160000</cx:pt>
          <cx:pt idx="14253">700000</cx:pt>
          <cx:pt idx="14254">175000</cx:pt>
          <cx:pt idx="14255">800000</cx:pt>
          <cx:pt idx="14256">500000</cx:pt>
          <cx:pt idx="14257">250000</cx:pt>
          <cx:pt idx="14258">600000</cx:pt>
          <cx:pt idx="14259">450000</cx:pt>
          <cx:pt idx="14260">625000</cx:pt>
          <cx:pt idx="14261">250000</cx:pt>
          <cx:pt idx="14262">145000</cx:pt>
          <cx:pt idx="14263">300000</cx:pt>
          <cx:pt idx="14264">145000</cx:pt>
          <cx:pt idx="14265">340000</cx:pt>
          <cx:pt idx="14266">145000</cx:pt>
          <cx:pt idx="14267">400000</cx:pt>
          <cx:pt idx="14268">435000</cx:pt>
          <cx:pt idx="14269">500000</cx:pt>
          <cx:pt idx="14270">80000</cx:pt>
          <cx:pt idx="14271">115000</cx:pt>
          <cx:pt idx="14272">90000</cx:pt>
          <cx:pt idx="14273">50000</cx:pt>
          <cx:pt idx="14274">190000</cx:pt>
          <cx:pt idx="14275">65000</cx:pt>
          <cx:pt idx="14276">550000</cx:pt>
          <cx:pt idx="14277">120000</cx:pt>
          <cx:pt idx="14278">299000</cx:pt>
          <cx:pt idx="14279">700000</cx:pt>
          <cx:pt idx="14280">1540794</cx:pt>
          <cx:pt idx="14281">380000</cx:pt>
          <cx:pt idx="14282">550000</cx:pt>
          <cx:pt idx="14283">300000</cx:pt>
          <cx:pt idx="14284">525000</cx:pt>
          <cx:pt idx="14285">400000</cx:pt>
          <cx:pt idx="14286">1540794</cx:pt>
          <cx:pt idx="14287">189000</cx:pt>
          <cx:pt idx="14288">150000</cx:pt>
          <cx:pt idx="14289">190000</cx:pt>
          <cx:pt idx="14290">600000</cx:pt>
          <cx:pt idx="14291">300000</cx:pt>
          <cx:pt idx="14292">90000</cx:pt>
          <cx:pt idx="14293">200000</cx:pt>
          <cx:pt idx="14294">150000</cx:pt>
          <cx:pt idx="14295">40000</cx:pt>
          <cx:pt idx="14296">1540794</cx:pt>
          <cx:pt idx="14297">60000</cx:pt>
          <cx:pt idx="14298">500000</cx:pt>
          <cx:pt idx="14299">125000</cx:pt>
          <cx:pt idx="14300">133000</cx:pt>
          <cx:pt idx="14301">130000</cx:pt>
          <cx:pt idx="14302">100000</cx:pt>
          <cx:pt idx="14303">130000</cx:pt>
          <cx:pt idx="14304">85000</cx:pt>
          <cx:pt idx="14305">190000</cx:pt>
          <cx:pt idx="14306">100000</cx:pt>
          <cx:pt idx="14307">65000</cx:pt>
          <cx:pt idx="14308">190000</cx:pt>
          <cx:pt idx="14309">120000</cx:pt>
          <cx:pt idx="14310">400000</cx:pt>
          <cx:pt idx="14311">1540794</cx:pt>
          <cx:pt idx="14312">100000</cx:pt>
          <cx:pt idx="14313">220000</cx:pt>
          <cx:pt idx="14314">180000</cx:pt>
          <cx:pt idx="14315">300000</cx:pt>
          <cx:pt idx="14316">27000</cx:pt>
          <cx:pt idx="14317">500000</cx:pt>
          <cx:pt idx="14318">300000</cx:pt>
          <cx:pt idx="14319">650000</cx:pt>
          <cx:pt idx="14320">90000</cx:pt>
          <cx:pt idx="14321">600000</cx:pt>
          <cx:pt idx="14322">500000</cx:pt>
          <cx:pt idx="14323">450000</cx:pt>
          <cx:pt idx="14324">105000</cx:pt>
          <cx:pt idx="14325">85000</cx:pt>
          <cx:pt idx="14326">400000</cx:pt>
          <cx:pt idx="14327">420000</cx:pt>
          <cx:pt idx="14328">340000</cx:pt>
          <cx:pt idx="14329">160000</cx:pt>
          <cx:pt idx="14330">315000</cx:pt>
          <cx:pt idx="14331">300000</cx:pt>
          <cx:pt idx="14332">300000</cx:pt>
          <cx:pt idx="14333">175000</cx:pt>
          <cx:pt idx="14334">80000</cx:pt>
          <cx:pt idx="14335">400000</cx:pt>
          <cx:pt idx="14336">280000</cx:pt>
          <cx:pt idx="14337">540000</cx:pt>
          <cx:pt idx="14338">110000</cx:pt>
          <cx:pt idx="14339">146000</cx:pt>
          <cx:pt idx="14340">165000</cx:pt>
          <cx:pt idx="14341">700000</cx:pt>
          <cx:pt idx="14342">125000</cx:pt>
          <cx:pt idx="14343">25000</cx:pt>
          <cx:pt idx="14344">63000</cx:pt>
          <cx:pt idx="14345">500000</cx:pt>
          <cx:pt idx="14346">250000</cx:pt>
          <cx:pt idx="14347">250000</cx:pt>
          <cx:pt idx="14348">90000</cx:pt>
          <cx:pt idx="14349">235000</cx:pt>
          <cx:pt idx="14350">250000</cx:pt>
          <cx:pt idx="14351">90000</cx:pt>
          <cx:pt idx="14352">50000</cx:pt>
          <cx:pt idx="14353">162000</cx:pt>
          <cx:pt idx="14354">500000</cx:pt>
          <cx:pt idx="14355">550000</cx:pt>
          <cx:pt idx="14356">350000</cx:pt>
          <cx:pt idx="14357">180000</cx:pt>
          <cx:pt idx="14358">268000</cx:pt>
          <cx:pt idx="14359">500000</cx:pt>
          <cx:pt idx="14360">550000</cx:pt>
          <cx:pt idx="14361">140000</cx:pt>
          <cx:pt idx="14362">180000</cx:pt>
          <cx:pt idx="14363">165000</cx:pt>
          <cx:pt idx="14364">85000</cx:pt>
          <cx:pt idx="14365">49000</cx:pt>
          <cx:pt idx="14366">167000</cx:pt>
          <cx:pt idx="14367">100000</cx:pt>
          <cx:pt idx="14368">400000</cx:pt>
          <cx:pt idx="14369">150000</cx:pt>
          <cx:pt idx="14370">150000</cx:pt>
          <cx:pt idx="14371">200000</cx:pt>
          <cx:pt idx="14372">170000</cx:pt>
          <cx:pt idx="14373">1540794</cx:pt>
          <cx:pt idx="14374">85000</cx:pt>
          <cx:pt idx="14375">86000</cx:pt>
          <cx:pt idx="14376">350000</cx:pt>
          <cx:pt idx="14377">210000</cx:pt>
          <cx:pt idx="14378">300000</cx:pt>
          <cx:pt idx="14379">450000</cx:pt>
          <cx:pt idx="14380">140000</cx:pt>
          <cx:pt idx="14381">1540794</cx:pt>
          <cx:pt idx="14382">1540794</cx:pt>
          <cx:pt idx="14383">250000</cx:pt>
          <cx:pt idx="14384">350000</cx:pt>
          <cx:pt idx="14385">460000</cx:pt>
          <cx:pt idx="14386">450000</cx:pt>
          <cx:pt idx="14387">300000</cx:pt>
          <cx:pt idx="14388">250000</cx:pt>
          <cx:pt idx="14389">235000</cx:pt>
          <cx:pt idx="14390">127500</cx:pt>
          <cx:pt idx="14391">230000</cx:pt>
          <cx:pt idx="14392">1540794</cx:pt>
          <cx:pt idx="14393">480000</cx:pt>
          <cx:pt idx="14394">550000</cx:pt>
          <cx:pt idx="14395">80000</cx:pt>
          <cx:pt idx="14396">107000</cx:pt>
          <cx:pt idx="14397">800000</cx:pt>
          <cx:pt idx="14398">540000</cx:pt>
          <cx:pt idx="14399">275000</cx:pt>
          <cx:pt idx="14400">450000</cx:pt>
          <cx:pt idx="14401">375000</cx:pt>
          <cx:pt idx="14402">160000</cx:pt>
          <cx:pt idx="14403">225000</cx:pt>
          <cx:pt idx="14404">45000</cx:pt>
          <cx:pt idx="14405">600000</cx:pt>
          <cx:pt idx="14406">80000</cx:pt>
          <cx:pt idx="14407">50000</cx:pt>
          <cx:pt idx="14408">130000</cx:pt>
          <cx:pt idx="14409">122400</cx:pt>
          <cx:pt idx="14410">234000</cx:pt>
          <cx:pt idx="14411">266666</cx:pt>
          <cx:pt idx="14412">165000</cx:pt>
          <cx:pt idx="14413">58600</cx:pt>
          <cx:pt idx="14414">90000</cx:pt>
          <cx:pt idx="14415">180000</cx:pt>
          <cx:pt idx="14416">400000</cx:pt>
          <cx:pt idx="14417">200000</cx:pt>
          <cx:pt idx="14418">175000</cx:pt>
          <cx:pt idx="14419">120000</cx:pt>
          <cx:pt idx="14420">145000</cx:pt>
          <cx:pt idx="14421">400000</cx:pt>
          <cx:pt idx="14422">540000</cx:pt>
          <cx:pt idx="14423">400000</cx:pt>
          <cx:pt idx="14424">219000</cx:pt>
          <cx:pt idx="14425">100000</cx:pt>
          <cx:pt idx="14426">280000</cx:pt>
          <cx:pt idx="14427">119500</cx:pt>
          <cx:pt idx="14428">65000</cx:pt>
          <cx:pt idx="14429">60000</cx:pt>
          <cx:pt idx="14430">100000</cx:pt>
          <cx:pt idx="14431">500000</cx:pt>
          <cx:pt idx="14432">180000</cx:pt>
          <cx:pt idx="14433">160000</cx:pt>
          <cx:pt idx="14434">180000</cx:pt>
          <cx:pt idx="14435">200000</cx:pt>
          <cx:pt idx="14436">95000</cx:pt>
          <cx:pt idx="14437">450000</cx:pt>
          <cx:pt idx="14438">320000</cx:pt>
          <cx:pt idx="14439">158000</cx:pt>
          <cx:pt idx="14440">120000</cx:pt>
          <cx:pt idx="14441">190000</cx:pt>
          <cx:pt idx="14442">275000</cx:pt>
          <cx:pt idx="14443">180000</cx:pt>
          <cx:pt idx="14444">100000</cx:pt>
          <cx:pt idx="14445">25000</cx:pt>
          <cx:pt idx="14446">625000</cx:pt>
          <cx:pt idx="14447">160000</cx:pt>
          <cx:pt idx="14448">150000</cx:pt>
          <cx:pt idx="14449">290000</cx:pt>
          <cx:pt idx="14450">255000</cx:pt>
          <cx:pt idx="14451">600000</cx:pt>
          <cx:pt idx="14452">1540794</cx:pt>
          <cx:pt idx="14453">250000</cx:pt>
          <cx:pt idx="14454">500000</cx:pt>
          <cx:pt idx="14455">220000</cx:pt>
          <cx:pt idx="14456">125000</cx:pt>
          <cx:pt idx="14457">10000</cx:pt>
          <cx:pt idx="14458">750000</cx:pt>
          <cx:pt idx="14459">650000</cx:pt>
          <cx:pt idx="14460">145000</cx:pt>
          <cx:pt idx="14461">450000</cx:pt>
          <cx:pt idx="14462">479000</cx:pt>
          <cx:pt idx="14463">550000</cx:pt>
          <cx:pt idx="14464">136900</cx:pt>
          <cx:pt idx="14465">190000</cx:pt>
          <cx:pt idx="14466">165000</cx:pt>
          <cx:pt idx="14467">170000</cx:pt>
          <cx:pt idx="14468">575000</cx:pt>
          <cx:pt idx="14469">39600</cx:pt>
          <cx:pt idx="14470">550000</cx:pt>
          <cx:pt idx="14471">500000</cx:pt>
          <cx:pt idx="14472">1540794</cx:pt>
          <cx:pt idx="14473">1540794</cx:pt>
          <cx:pt idx="14474">425000</cx:pt>
          <cx:pt idx="14475">600000</cx:pt>
          <cx:pt idx="14476">260000</cx:pt>
          <cx:pt idx="14477">176000</cx:pt>
          <cx:pt idx="14478">60000</cx:pt>
          <cx:pt idx="14479">75000</cx:pt>
          <cx:pt idx="14480">1540794</cx:pt>
          <cx:pt idx="14481">300000</cx:pt>
          <cx:pt idx="14482">475000</cx:pt>
          <cx:pt idx="14483">550000</cx:pt>
          <cx:pt idx="14484">405000</cx:pt>
          <cx:pt idx="14485">50000</cx:pt>
          <cx:pt idx="14486">1540794</cx:pt>
          <cx:pt idx="14487">350000</cx:pt>
          <cx:pt idx="14488">350000</cx:pt>
          <cx:pt idx="14489">600000</cx:pt>
          <cx:pt idx="14490">500000</cx:pt>
          <cx:pt idx="14491">350000</cx:pt>
          <cx:pt idx="14492">140000</cx:pt>
          <cx:pt idx="14493">1540794</cx:pt>
          <cx:pt idx="14494">240000</cx:pt>
          <cx:pt idx="14495">400000</cx:pt>
          <cx:pt idx="14496">85000</cx:pt>
          <cx:pt idx="14497">15000</cx:pt>
          <cx:pt idx="14498">310000</cx:pt>
          <cx:pt idx="14499">250000</cx:pt>
          <cx:pt idx="14500">375000</cx:pt>
          <cx:pt idx="14501">60000</cx:pt>
          <cx:pt idx="14502">250000</cx:pt>
          <cx:pt idx="14503">250000</cx:pt>
          <cx:pt idx="14504">95000</cx:pt>
          <cx:pt idx="14505">70000</cx:pt>
          <cx:pt idx="14506">180000</cx:pt>
          <cx:pt idx="14507">75000</cx:pt>
          <cx:pt idx="14508">250000</cx:pt>
          <cx:pt idx="14509">120000</cx:pt>
          <cx:pt idx="14510">150000</cx:pt>
          <cx:pt idx="14511">300000</cx:pt>
          <cx:pt idx="14512">165000</cx:pt>
          <cx:pt idx="14513">250000</cx:pt>
          <cx:pt idx="14514">95000</cx:pt>
          <cx:pt idx="14515">500000</cx:pt>
          <cx:pt idx="14516">310000</cx:pt>
          <cx:pt idx="14517">95000</cx:pt>
          <cx:pt idx="14518">250000</cx:pt>
          <cx:pt idx="14519">180000</cx:pt>
          <cx:pt idx="14520">300000</cx:pt>
          <cx:pt idx="14521">1540794</cx:pt>
          <cx:pt idx="14522">195000</cx:pt>
          <cx:pt idx="14523">150000</cx:pt>
          <cx:pt idx="14524">20000</cx:pt>
          <cx:pt idx="14525">70000</cx:pt>
          <cx:pt idx="14526">300000</cx:pt>
          <cx:pt idx="14527">650000</cx:pt>
          <cx:pt idx="14528">650000</cx:pt>
          <cx:pt idx="14529">590000</cx:pt>
          <cx:pt idx="14530">429000</cx:pt>
          <cx:pt idx="14531">1540794</cx:pt>
          <cx:pt idx="14532">600000</cx:pt>
          <cx:pt idx="14533">50000</cx:pt>
          <cx:pt idx="14534">150000</cx:pt>
          <cx:pt idx="14535">600000</cx:pt>
          <cx:pt idx="14536">375000</cx:pt>
          <cx:pt idx="14537">420000</cx:pt>
          <cx:pt idx="14538">530000</cx:pt>
          <cx:pt idx="14539">600000</cx:pt>
          <cx:pt idx="14540">15000</cx:pt>
          <cx:pt idx="14541">630000</cx:pt>
          <cx:pt idx="14542">94000</cx:pt>
          <cx:pt idx="14543">800000</cx:pt>
          <cx:pt idx="14544">100000</cx:pt>
          <cx:pt idx="14545">400000</cx:pt>
          <cx:pt idx="14546">85000</cx:pt>
          <cx:pt idx="14547">350000</cx:pt>
          <cx:pt idx="14548">175000</cx:pt>
          <cx:pt idx="14549">180000</cx:pt>
          <cx:pt idx="14550">220000</cx:pt>
          <cx:pt idx="14551">350000</cx:pt>
          <cx:pt idx="14552">450000</cx:pt>
          <cx:pt idx="14553">285000</cx:pt>
          <cx:pt idx="14554">400000</cx:pt>
          <cx:pt idx="14555">400000</cx:pt>
          <cx:pt idx="14556">500000</cx:pt>
          <cx:pt idx="14557">150000</cx:pt>
          <cx:pt idx="14558">50000</cx:pt>
          <cx:pt idx="14559">650000</cx:pt>
          <cx:pt idx="14560">120000</cx:pt>
          <cx:pt idx="14561">150000</cx:pt>
          <cx:pt idx="14562">600000</cx:pt>
          <cx:pt idx="14563">350000</cx:pt>
          <cx:pt idx="14564">250000</cx:pt>
          <cx:pt idx="14565">400000</cx:pt>
          <cx:pt idx="14566">140000</cx:pt>
          <cx:pt idx="14567">450000</cx:pt>
          <cx:pt idx="14568">450000</cx:pt>
          <cx:pt idx="14569">350000</cx:pt>
          <cx:pt idx="14570">146000</cx:pt>
          <cx:pt idx="14571">310000</cx:pt>
          <cx:pt idx="14572">500000</cx:pt>
          <cx:pt idx="14573">430000</cx:pt>
          <cx:pt idx="14574">62000</cx:pt>
          <cx:pt idx="14575">450000</cx:pt>
          <cx:pt idx="14576">75000</cx:pt>
          <cx:pt idx="14577">150000</cx:pt>
          <cx:pt idx="14578">80000</cx:pt>
          <cx:pt idx="14579">260000</cx:pt>
          <cx:pt idx="14580">140000</cx:pt>
          <cx:pt idx="14581">90000</cx:pt>
          <cx:pt idx="14582">800000</cx:pt>
          <cx:pt idx="14583">85000</cx:pt>
          <cx:pt idx="14584">150000</cx:pt>
          <cx:pt idx="14585">90000</cx:pt>
          <cx:pt idx="14586">450000</cx:pt>
          <cx:pt idx="14587">140000</cx:pt>
          <cx:pt idx="14588">315000</cx:pt>
          <cx:pt idx="14589">1540794</cx:pt>
          <cx:pt idx="14590">800000</cx:pt>
          <cx:pt idx="14591">100000</cx:pt>
          <cx:pt idx="14592">225000</cx:pt>
          <cx:pt idx="14593">400000</cx:pt>
          <cx:pt idx="14594">61000</cx:pt>
          <cx:pt idx="14595">700000</cx:pt>
          <cx:pt idx="14596">750000</cx:pt>
          <cx:pt idx="14597">800000</cx:pt>
          <cx:pt idx="14598">215000</cx:pt>
          <cx:pt idx="14599">300000</cx:pt>
          <cx:pt idx="14600">135000</cx:pt>
          <cx:pt idx="14601">369000</cx:pt>
          <cx:pt idx="14602">187000</cx:pt>
          <cx:pt idx="14603">150000</cx:pt>
          <cx:pt idx="14604">175000</cx:pt>
          <cx:pt idx="14605">287000</cx:pt>
          <cx:pt idx="14606">350000</cx:pt>
          <cx:pt idx="14607">450000</cx:pt>
          <cx:pt idx="14608">130000</cx:pt>
          <cx:pt idx="14609">70000</cx:pt>
          <cx:pt idx="14610">100000</cx:pt>
          <cx:pt idx="14611">35000</cx:pt>
          <cx:pt idx="14612">500000</cx:pt>
          <cx:pt idx="14613">68000</cx:pt>
          <cx:pt idx="14614">140000</cx:pt>
          <cx:pt idx="14615">610000</cx:pt>
          <cx:pt idx="14616">450000</cx:pt>
          <cx:pt idx="14617">1540794</cx:pt>
          <cx:pt idx="14618">340000</cx:pt>
          <cx:pt idx="14619">90000</cx:pt>
          <cx:pt idx="14620">60000</cx:pt>
          <cx:pt idx="14621">180000</cx:pt>
          <cx:pt idx="14622">191000</cx:pt>
          <cx:pt idx="14623">275000</cx:pt>
          <cx:pt idx="14624">49900</cx:pt>
          <cx:pt idx="14625">40000</cx:pt>
          <cx:pt idx="14626">300000</cx:pt>
          <cx:pt idx="14627">165000</cx:pt>
          <cx:pt idx="14628">225000</cx:pt>
          <cx:pt idx="14629">300000</cx:pt>
          <cx:pt idx="14630">150000</cx:pt>
          <cx:pt idx="14631">220000</cx:pt>
          <cx:pt idx="14632">210000</cx:pt>
          <cx:pt idx="14633">350000</cx:pt>
          <cx:pt idx="14634">190000</cx:pt>
          <cx:pt idx="14635">225000</cx:pt>
          <cx:pt idx="14636">450000</cx:pt>
          <cx:pt idx="14637">450000</cx:pt>
          <cx:pt idx="14638">375000</cx:pt>
          <cx:pt idx="14639">530000</cx:pt>
          <cx:pt idx="14640">480000</cx:pt>
          <cx:pt idx="14641">549000</cx:pt>
          <cx:pt idx="14642">300000</cx:pt>
          <cx:pt idx="14643">175000</cx:pt>
          <cx:pt idx="14644">200000</cx:pt>
          <cx:pt idx="14645">1540794</cx:pt>
          <cx:pt idx="14646">400000</cx:pt>
          <cx:pt idx="14647">620000</cx:pt>
          <cx:pt idx="14648">100000</cx:pt>
          <cx:pt idx="14649">250000</cx:pt>
          <cx:pt idx="14650">325000</cx:pt>
          <cx:pt idx="14651">200000</cx:pt>
          <cx:pt idx="14652">190000</cx:pt>
          <cx:pt idx="14653">1540794</cx:pt>
          <cx:pt idx="14654">540000</cx:pt>
          <cx:pt idx="14655">60000</cx:pt>
          <cx:pt idx="14656">50000</cx:pt>
          <cx:pt idx="14657">120000</cx:pt>
          <cx:pt idx="14658">625000</cx:pt>
          <cx:pt idx="14659">550000</cx:pt>
          <cx:pt idx="14660">500000</cx:pt>
          <cx:pt idx="14661">250000</cx:pt>
          <cx:pt idx="14662">170000</cx:pt>
          <cx:pt idx="14663">400000</cx:pt>
          <cx:pt idx="14664">560000</cx:pt>
          <cx:pt idx="14665">225000</cx:pt>
          <cx:pt idx="14666">500000</cx:pt>
          <cx:pt idx="14667">200000</cx:pt>
          <cx:pt idx="14668">160000</cx:pt>
          <cx:pt idx="14669">135000</cx:pt>
          <cx:pt idx="14670">225000</cx:pt>
          <cx:pt idx="14671">340000</cx:pt>
          <cx:pt idx="14672">1540794</cx:pt>
          <cx:pt idx="14673">800000</cx:pt>
          <cx:pt idx="14674">200000</cx:pt>
          <cx:pt idx="14675">130000</cx:pt>
          <cx:pt idx="14676">400000</cx:pt>
          <cx:pt idx="14677">200000</cx:pt>
          <cx:pt idx="14678">90000</cx:pt>
          <cx:pt idx="14679">90000</cx:pt>
          <cx:pt idx="14680">58000</cx:pt>
          <cx:pt idx="14681">110000</cx:pt>
          <cx:pt idx="14682">120000</cx:pt>
          <cx:pt idx="14683">470000</cx:pt>
          <cx:pt idx="14684">160000</cx:pt>
          <cx:pt idx="14685">100000</cx:pt>
          <cx:pt idx="14686">197000</cx:pt>
          <cx:pt idx="14687">130000</cx:pt>
          <cx:pt idx="14688">1540794</cx:pt>
          <cx:pt idx="14689">1540794</cx:pt>
          <cx:pt idx="14690">120000</cx:pt>
          <cx:pt idx="14691">110000</cx:pt>
          <cx:pt idx="14692">200000</cx:pt>
          <cx:pt idx="14693">300000</cx:pt>
          <cx:pt idx="14694">200000</cx:pt>
          <cx:pt idx="14695">100000</cx:pt>
          <cx:pt idx="14696">116000</cx:pt>
          <cx:pt idx="14697">126000</cx:pt>
          <cx:pt idx="14698">300000</cx:pt>
          <cx:pt idx="14699">115000</cx:pt>
          <cx:pt idx="14700">700000</cx:pt>
          <cx:pt idx="14701">70000</cx:pt>
          <cx:pt idx="14702">270000</cx:pt>
          <cx:pt idx="14703">140000</cx:pt>
          <cx:pt idx="14704">550000</cx:pt>
          <cx:pt idx="14705">350000</cx:pt>
          <cx:pt idx="14706">250000</cx:pt>
          <cx:pt idx="14707">610000</cx:pt>
          <cx:pt idx="14708">750000</cx:pt>
          <cx:pt idx="14709">700000</cx:pt>
          <cx:pt idx="14710">630000</cx:pt>
          <cx:pt idx="14711">82000</cx:pt>
          <cx:pt idx="14712">525000</cx:pt>
          <cx:pt idx="14713">1540794</cx:pt>
          <cx:pt idx="14714">400000</cx:pt>
          <cx:pt idx="14715">185000</cx:pt>
          <cx:pt idx="14716">210000</cx:pt>
          <cx:pt idx="14717">345000</cx:pt>
          <cx:pt idx="14718">100000</cx:pt>
          <cx:pt idx="14719">160000</cx:pt>
          <cx:pt idx="14720">85000</cx:pt>
          <cx:pt idx="14721">70000</cx:pt>
          <cx:pt idx="14722">108000</cx:pt>
          <cx:pt idx="14723">85000</cx:pt>
          <cx:pt idx="14724">35000</cx:pt>
          <cx:pt idx="14725">750000</cx:pt>
          <cx:pt idx="14726">120000</cx:pt>
          <cx:pt idx="14727">175000</cx:pt>
          <cx:pt idx="14728">275000</cx:pt>
          <cx:pt idx="14729">425000</cx:pt>
          <cx:pt idx="14730">155000</cx:pt>
          <cx:pt idx="14731">110000</cx:pt>
          <cx:pt idx="14732">75000</cx:pt>
          <cx:pt idx="14733">68000</cx:pt>
          <cx:pt idx="14734">180000</cx:pt>
          <cx:pt idx="14735">135000</cx:pt>
          <cx:pt idx="14736">50000</cx:pt>
          <cx:pt idx="14737">110000</cx:pt>
          <cx:pt idx="14738">310000</cx:pt>
          <cx:pt idx="14739">450000</cx:pt>
          <cx:pt idx="14740">450000</cx:pt>
          <cx:pt idx="14741">489000</cx:pt>
          <cx:pt idx="14742">300000</cx:pt>
          <cx:pt idx="14743">120000</cx:pt>
          <cx:pt idx="14744">70000</cx:pt>
          <cx:pt idx="14745">270000</cx:pt>
          <cx:pt idx="14746">280000</cx:pt>
          <cx:pt idx="14747">170000</cx:pt>
          <cx:pt idx="14748">520000</cx:pt>
          <cx:pt idx="14749">475000</cx:pt>
          <cx:pt idx="14750">55000</cx:pt>
          <cx:pt idx="14751">200000</cx:pt>
          <cx:pt idx="14752">300000</cx:pt>
          <cx:pt idx="14753">70000</cx:pt>
          <cx:pt idx="14754">210000</cx:pt>
          <cx:pt idx="14755">200000</cx:pt>
          <cx:pt idx="14756">150000</cx:pt>
          <cx:pt idx="14757">280000</cx:pt>
          <cx:pt idx="14758">275000</cx:pt>
          <cx:pt idx="14759">255000</cx:pt>
          <cx:pt idx="14760">650000</cx:pt>
          <cx:pt idx="14761">100000</cx:pt>
          <cx:pt idx="14762">400000</cx:pt>
          <cx:pt idx="14763">225000</cx:pt>
          <cx:pt idx="14764">28000</cx:pt>
          <cx:pt idx="14765">109000</cx:pt>
          <cx:pt idx="14766">450000</cx:pt>
          <cx:pt idx="14767">100000</cx:pt>
          <cx:pt idx="14768">160000</cx:pt>
          <cx:pt idx="14769">69000</cx:pt>
          <cx:pt idx="14770">500000</cx:pt>
          <cx:pt idx="14771">350000</cx:pt>
          <cx:pt idx="14772">300000</cx:pt>
          <cx:pt idx="14773">50000</cx:pt>
          <cx:pt idx="14774">450000</cx:pt>
          <cx:pt idx="14775">95000</cx:pt>
          <cx:pt idx="14776">65000</cx:pt>
          <cx:pt idx="14777">554000</cx:pt>
          <cx:pt idx="14778">200000</cx:pt>
          <cx:pt idx="14779">120000</cx:pt>
          <cx:pt idx="14780">750000</cx:pt>
          <cx:pt idx="14781">1540794</cx:pt>
          <cx:pt idx="14782">100000</cx:pt>
          <cx:pt idx="14783">400000</cx:pt>
          <cx:pt idx="14784">250000</cx:pt>
          <cx:pt idx="14785">225000</cx:pt>
          <cx:pt idx="14786">225000</cx:pt>
          <cx:pt idx="14787">450000</cx:pt>
          <cx:pt idx="14788">400000</cx:pt>
          <cx:pt idx="14789">190000</cx:pt>
          <cx:pt idx="14790">75000</cx:pt>
          <cx:pt idx="14791">169000</cx:pt>
          <cx:pt idx="14792">200000</cx:pt>
          <cx:pt idx="14793">230000</cx:pt>
          <cx:pt idx="14794">170000</cx:pt>
          <cx:pt idx="14795">300000</cx:pt>
          <cx:pt idx="14796">250000</cx:pt>
          <cx:pt idx="14797">200000</cx:pt>
          <cx:pt idx="14798">100000</cx:pt>
          <cx:pt idx="14799">82000</cx:pt>
          <cx:pt idx="14800">160000</cx:pt>
          <cx:pt idx="14801">115000</cx:pt>
          <cx:pt idx="14802">75000</cx:pt>
          <cx:pt idx="14803">210000</cx:pt>
          <cx:pt idx="14804">240000</cx:pt>
          <cx:pt idx="14805">175000</cx:pt>
          <cx:pt idx="14806">200000</cx:pt>
          <cx:pt idx="14807">36000</cx:pt>
          <cx:pt idx="14808">40000</cx:pt>
          <cx:pt idx="14809">400000</cx:pt>
          <cx:pt idx="14810">125000</cx:pt>
          <cx:pt idx="14811">100000</cx:pt>
          <cx:pt idx="14812">35000</cx:pt>
          <cx:pt idx="14813">80000</cx:pt>
          <cx:pt idx="14814">1540794</cx:pt>
          <cx:pt idx="14815">1540794</cx:pt>
          <cx:pt idx="14816">160000</cx:pt>
          <cx:pt idx="14817">130000</cx:pt>
          <cx:pt idx="14818">400000</cx:pt>
          <cx:pt idx="14819">650000</cx:pt>
          <cx:pt idx="14820">650000</cx:pt>
          <cx:pt idx="14821">760000</cx:pt>
          <cx:pt idx="14822">400000</cx:pt>
          <cx:pt idx="14823">300000</cx:pt>
          <cx:pt idx="14824">475000</cx:pt>
          <cx:pt idx="14825">230000</cx:pt>
          <cx:pt idx="14826">200000</cx:pt>
          <cx:pt idx="14827">80000</cx:pt>
          <cx:pt idx="14828">140000</cx:pt>
          <cx:pt idx="14829">500000</cx:pt>
          <cx:pt idx="14830">120000</cx:pt>
          <cx:pt idx="14831">310000</cx:pt>
          <cx:pt idx="14832">200000</cx:pt>
          <cx:pt idx="14833">260000</cx:pt>
          <cx:pt idx="14834">179000</cx:pt>
          <cx:pt idx="14835">245000</cx:pt>
          <cx:pt idx="14836">600000</cx:pt>
          <cx:pt idx="14837">500000</cx:pt>
          <cx:pt idx="14838">250000</cx:pt>
          <cx:pt idx="14839">135000</cx:pt>
          <cx:pt idx="14840">90000</cx:pt>
          <cx:pt idx="14841">300000</cx:pt>
          <cx:pt idx="14842">170000</cx:pt>
          <cx:pt idx="14843">40000</cx:pt>
          <cx:pt idx="14844">250000</cx:pt>
          <cx:pt idx="14845">120000</cx:pt>
          <cx:pt idx="14846">150000</cx:pt>
          <cx:pt idx="14847">315000</cx:pt>
          <cx:pt idx="14848">10000</cx:pt>
          <cx:pt idx="14849">450000</cx:pt>
          <cx:pt idx="14850">450000</cx:pt>
          <cx:pt idx="14851">1540794</cx:pt>
          <cx:pt idx="14852">1540794</cx:pt>
          <cx:pt idx="14853">245000</cx:pt>
          <cx:pt idx="14854">800000</cx:pt>
          <cx:pt idx="14855">1540794</cx:pt>
          <cx:pt idx="14856">150000</cx:pt>
          <cx:pt idx="14857">190000</cx:pt>
          <cx:pt idx="14858">415000</cx:pt>
          <cx:pt idx="14859">380000</cx:pt>
          <cx:pt idx="14860">500000</cx:pt>
          <cx:pt idx="14861">72000</cx:pt>
          <cx:pt idx="14862">240000</cx:pt>
          <cx:pt idx="14863">218000</cx:pt>
          <cx:pt idx="14864">95000</cx:pt>
          <cx:pt idx="14865">1540794</cx:pt>
          <cx:pt idx="14866">179000</cx:pt>
          <cx:pt idx="14867">285000</cx:pt>
          <cx:pt idx="14868">300000</cx:pt>
          <cx:pt idx="14869">100000</cx:pt>
          <cx:pt idx="14870">80000</cx:pt>
          <cx:pt idx="14871">58000</cx:pt>
          <cx:pt idx="14872">800000</cx:pt>
          <cx:pt idx="14873">600000</cx:pt>
          <cx:pt idx="14874">200000</cx:pt>
          <cx:pt idx="14875">55000</cx:pt>
          <cx:pt idx="14876">325000</cx:pt>
          <cx:pt idx="14877">435000</cx:pt>
          <cx:pt idx="14878">750000</cx:pt>
          <cx:pt idx="14879">130000</cx:pt>
          <cx:pt idx="14880">90000</cx:pt>
          <cx:pt idx="14881">60000</cx:pt>
          <cx:pt idx="14882">79000</cx:pt>
          <cx:pt idx="14883">110000</cx:pt>
          <cx:pt idx="14884">75000</cx:pt>
          <cx:pt idx="14885">200000</cx:pt>
          <cx:pt idx="14886">55000</cx:pt>
          <cx:pt idx="14887">500000</cx:pt>
          <cx:pt idx="14888">60000</cx:pt>
          <cx:pt idx="14889">92000</cx:pt>
          <cx:pt idx="14890">550000</cx:pt>
          <cx:pt idx="14891">60000</cx:pt>
          <cx:pt idx="14892">375000</cx:pt>
          <cx:pt idx="14893">250000</cx:pt>
          <cx:pt idx="14894">201163</cx:pt>
          <cx:pt idx="14895">30000</cx:pt>
          <cx:pt idx="14896">170000</cx:pt>
          <cx:pt idx="14897">80000</cx:pt>
          <cx:pt idx="14898">54900</cx:pt>
          <cx:pt idx="14899">75000</cx:pt>
          <cx:pt idx="14900">250000</cx:pt>
          <cx:pt idx="14901">300000</cx:pt>
          <cx:pt idx="14902">455000</cx:pt>
          <cx:pt idx="14903">240000</cx:pt>
          <cx:pt idx="14904">200000</cx:pt>
          <cx:pt idx="14905">750000</cx:pt>
          <cx:pt idx="14906">800000</cx:pt>
          <cx:pt idx="14907">800000</cx:pt>
          <cx:pt idx="14908">505000</cx:pt>
          <cx:pt idx="14909">250000</cx:pt>
          <cx:pt idx="14910">120000</cx:pt>
          <cx:pt idx="14911">85000</cx:pt>
          <cx:pt idx="14912">160000</cx:pt>
          <cx:pt idx="14913">300000</cx:pt>
          <cx:pt idx="14914">500000</cx:pt>
          <cx:pt idx="14915">260000</cx:pt>
          <cx:pt idx="14916">123000</cx:pt>
          <cx:pt idx="14917">72000</cx:pt>
          <cx:pt idx="14918">325000</cx:pt>
          <cx:pt idx="14919">130000</cx:pt>
          <cx:pt idx="14920">90000</cx:pt>
          <cx:pt idx="14921">121000</cx:pt>
          <cx:pt idx="14922">250000</cx:pt>
          <cx:pt idx="14923">300000</cx:pt>
          <cx:pt idx="14924">100000</cx:pt>
          <cx:pt idx="14925">275000</cx:pt>
          <cx:pt idx="14926">3500</cx:pt>
          <cx:pt idx="14927">1540794</cx:pt>
          <cx:pt idx="14928">90000</cx:pt>
          <cx:pt idx="14929">450000</cx:pt>
          <cx:pt idx="14930">410000</cx:pt>
          <cx:pt idx="14931">44000</cx:pt>
          <cx:pt idx="14932">170000</cx:pt>
          <cx:pt idx="14933">750000</cx:pt>
          <cx:pt idx="14934">300000</cx:pt>
          <cx:pt idx="14935">650000</cx:pt>
          <cx:pt idx="14936">400000</cx:pt>
          <cx:pt idx="14937">125000</cx:pt>
          <cx:pt idx="14938">91000</cx:pt>
          <cx:pt idx="14939">70000</cx:pt>
          <cx:pt idx="14940">290000</cx:pt>
          <cx:pt idx="14941">350000</cx:pt>
          <cx:pt idx="14942">400000</cx:pt>
          <cx:pt idx="14943">420000</cx:pt>
          <cx:pt idx="14944">75000</cx:pt>
          <cx:pt idx="14945">158000</cx:pt>
          <cx:pt idx="14946">290000</cx:pt>
          <cx:pt idx="14947">1540794</cx:pt>
          <cx:pt idx="14948">500000</cx:pt>
          <cx:pt idx="14949">200000</cx:pt>
          <cx:pt idx="14950">65000</cx:pt>
          <cx:pt idx="14951">60000</cx:pt>
          <cx:pt idx="14952">350000</cx:pt>
          <cx:pt idx="14953">165000</cx:pt>
          <cx:pt idx="14954">120000</cx:pt>
          <cx:pt idx="14955">1540794</cx:pt>
          <cx:pt idx="14956">300000</cx:pt>
          <cx:pt idx="14957">500000</cx:pt>
          <cx:pt idx="14958">150000</cx:pt>
          <cx:pt idx="14959">150000</cx:pt>
          <cx:pt idx="14960">150000</cx:pt>
          <cx:pt idx="14961">129000</cx:pt>
          <cx:pt idx="14962">800000</cx:pt>
          <cx:pt idx="14963">80000</cx:pt>
          <cx:pt idx="14964">410000</cx:pt>
          <cx:pt idx="14965">400000</cx:pt>
          <cx:pt idx="14966">81000</cx:pt>
          <cx:pt idx="14967">66000</cx:pt>
          <cx:pt idx="14968">75000</cx:pt>
          <cx:pt idx="14969">90000</cx:pt>
          <cx:pt idx="14970">525000</cx:pt>
          <cx:pt idx="14971">160000</cx:pt>
          <cx:pt idx="14972">330000</cx:pt>
          <cx:pt idx="14973">300000</cx:pt>
          <cx:pt idx="14974">350000</cx:pt>
          <cx:pt idx="14975">180000</cx:pt>
          <cx:pt idx="14976">125000</cx:pt>
          <cx:pt idx="14977">30000</cx:pt>
          <cx:pt idx="14978">75000</cx:pt>
          <cx:pt idx="14979">129000</cx:pt>
          <cx:pt idx="14980">525000</cx:pt>
          <cx:pt idx="14981">800000</cx:pt>
          <cx:pt idx="14982">285000</cx:pt>
          <cx:pt idx="14983">600000</cx:pt>
          <cx:pt idx="14984">130000</cx:pt>
          <cx:pt idx="14985">110000</cx:pt>
          <cx:pt idx="14986">80000</cx:pt>
          <cx:pt idx="14987">180000</cx:pt>
          <cx:pt idx="14988">145000</cx:pt>
          <cx:pt idx="14989">1540794</cx:pt>
          <cx:pt idx="14990">475000</cx:pt>
          <cx:pt idx="14991">300000</cx:pt>
          <cx:pt idx="14992">160000</cx:pt>
          <cx:pt idx="14993">145000</cx:pt>
          <cx:pt idx="14994">350000</cx:pt>
          <cx:pt idx="14995">65000</cx:pt>
          <cx:pt idx="14996">80000</cx:pt>
          <cx:pt idx="14997">135000</cx:pt>
          <cx:pt idx="14998">450000</cx:pt>
          <cx:pt idx="14999">120000</cx:pt>
          <cx:pt idx="15000">160000</cx:pt>
          <cx:pt idx="15001">400000</cx:pt>
          <cx:pt idx="15002">400000</cx:pt>
          <cx:pt idx="15003">130000</cx:pt>
          <cx:pt idx="15004">600000</cx:pt>
          <cx:pt idx="15005">425000</cx:pt>
          <cx:pt idx="15006">275000</cx:pt>
          <cx:pt idx="15007">500000</cx:pt>
          <cx:pt idx="15008">95000</cx:pt>
          <cx:pt idx="15009">750000</cx:pt>
          <cx:pt idx="15010">30000</cx:pt>
          <cx:pt idx="15011">120000</cx:pt>
          <cx:pt idx="15012">175000</cx:pt>
          <cx:pt idx="15013">100000</cx:pt>
          <cx:pt idx="15014">350000</cx:pt>
          <cx:pt idx="15015">295000</cx:pt>
          <cx:pt idx="15016">79000</cx:pt>
          <cx:pt idx="15017">100000</cx:pt>
          <cx:pt idx="15018">750000</cx:pt>
          <cx:pt idx="15019">55000</cx:pt>
          <cx:pt idx="15020">205000</cx:pt>
          <cx:pt idx="15021">300000</cx:pt>
          <cx:pt idx="15022">400000</cx:pt>
          <cx:pt idx="15023">92000</cx:pt>
          <cx:pt idx="15024">1540794</cx:pt>
          <cx:pt idx="15025">160000</cx:pt>
          <cx:pt idx="15026">200000</cx:pt>
          <cx:pt idx="15027">160000</cx:pt>
          <cx:pt idx="15028">50000</cx:pt>
          <cx:pt idx="15029">190000</cx:pt>
          <cx:pt idx="15030">225000</cx:pt>
          <cx:pt idx="15031">159000</cx:pt>
          <cx:pt idx="15032">91500</cx:pt>
          <cx:pt idx="15033">375000</cx:pt>
          <cx:pt idx="15034">700000</cx:pt>
          <cx:pt idx="15035">500000</cx:pt>
          <cx:pt idx="15036">350000</cx:pt>
          <cx:pt idx="15037">1540794</cx:pt>
          <cx:pt idx="15038">115000</cx:pt>
          <cx:pt idx="15039">60000</cx:pt>
          <cx:pt idx="15040">65000</cx:pt>
          <cx:pt idx="15041">50000</cx:pt>
          <cx:pt idx="15042">1540794</cx:pt>
          <cx:pt idx="15043">1540794</cx:pt>
          <cx:pt idx="15044">37000</cx:pt>
          <cx:pt idx="15045">75000</cx:pt>
          <cx:pt idx="15046">118000</cx:pt>
          <cx:pt idx="15047">111000</cx:pt>
          <cx:pt idx="15048">100000</cx:pt>
          <cx:pt idx="15049">140000</cx:pt>
          <cx:pt idx="15050">140000</cx:pt>
          <cx:pt idx="15051">225000</cx:pt>
          <cx:pt idx="15052">120000</cx:pt>
          <cx:pt idx="15053">75000</cx:pt>
          <cx:pt idx="15054">138000</cx:pt>
          <cx:pt idx="15055">450000</cx:pt>
          <cx:pt idx="15056">15000</cx:pt>
          <cx:pt idx="15057">180000</cx:pt>
          <cx:pt idx="15058">450000</cx:pt>
          <cx:pt idx="15059">100000</cx:pt>
          <cx:pt idx="15060">300000</cx:pt>
          <cx:pt idx="15061">350000</cx:pt>
          <cx:pt idx="15062">258000</cx:pt>
          <cx:pt idx="15063">120000</cx:pt>
          <cx:pt idx="15064">85000</cx:pt>
          <cx:pt idx="15065">200000</cx:pt>
          <cx:pt idx="15066">150000</cx:pt>
          <cx:pt idx="15067">100000</cx:pt>
          <cx:pt idx="15068">101000</cx:pt>
          <cx:pt idx="15069">300000</cx:pt>
          <cx:pt idx="15070">280000</cx:pt>
          <cx:pt idx="15071">137000</cx:pt>
          <cx:pt idx="15072">450000</cx:pt>
          <cx:pt idx="15073">85000</cx:pt>
          <cx:pt idx="15074">180000</cx:pt>
          <cx:pt idx="15075">150000</cx:pt>
          <cx:pt idx="15076">97000</cx:pt>
          <cx:pt idx="15077">25000</cx:pt>
          <cx:pt idx="15078">130000</cx:pt>
          <cx:pt idx="15079">135000</cx:pt>
          <cx:pt idx="15080">400000</cx:pt>
          <cx:pt idx="15081">750000</cx:pt>
          <cx:pt idx="15082">100000</cx:pt>
          <cx:pt idx="15083">70000</cx:pt>
          <cx:pt idx="15084">70000</cx:pt>
          <cx:pt idx="15085">150000</cx:pt>
          <cx:pt idx="15086">100000</cx:pt>
          <cx:pt idx="15087">1540794</cx:pt>
          <cx:pt idx="15088">750000</cx:pt>
          <cx:pt idx="15089">120000</cx:pt>
          <cx:pt idx="15090">575000</cx:pt>
          <cx:pt idx="15091">140000</cx:pt>
          <cx:pt idx="15092">80000</cx:pt>
          <cx:pt idx="15093">150000</cx:pt>
          <cx:pt idx="15094">159000</cx:pt>
          <cx:pt idx="15095">85000</cx:pt>
          <cx:pt idx="15096">139000</cx:pt>
          <cx:pt idx="15097">345000</cx:pt>
          <cx:pt idx="15098">350000</cx:pt>
          <cx:pt idx="15099">120000</cx:pt>
          <cx:pt idx="15100">300000</cx:pt>
          <cx:pt idx="15101">110000</cx:pt>
          <cx:pt idx="15102">240000</cx:pt>
          <cx:pt idx="15103">90000</cx:pt>
          <cx:pt idx="15104">130000</cx:pt>
          <cx:pt idx="15105">130000</cx:pt>
          <cx:pt idx="15106">64900</cx:pt>
          <cx:pt idx="15107">1540794</cx:pt>
          <cx:pt idx="15108">400000</cx:pt>
          <cx:pt idx="15109">60000</cx:pt>
          <cx:pt idx="15110">170000</cx:pt>
          <cx:pt idx="15111">195000</cx:pt>
          <cx:pt idx="15112">140000</cx:pt>
          <cx:pt idx="15113">250000</cx:pt>
          <cx:pt idx="15114">134900</cx:pt>
          <cx:pt idx="15115">125000</cx:pt>
          <cx:pt idx="15116">77000</cx:pt>
          <cx:pt idx="15117">45000</cx:pt>
          <cx:pt idx="15118">88000</cx:pt>
          <cx:pt idx="15119">255000</cx:pt>
          <cx:pt idx="15120">110000</cx:pt>
          <cx:pt idx="15121">50000</cx:pt>
          <cx:pt idx="15122">180000</cx:pt>
          <cx:pt idx="15123">99000</cx:pt>
          <cx:pt idx="15124">140000</cx:pt>
          <cx:pt idx="15125">400000</cx:pt>
          <cx:pt idx="15126">350000</cx:pt>
          <cx:pt idx="15127">475000</cx:pt>
          <cx:pt idx="15128">330000</cx:pt>
          <cx:pt idx="15129">375000</cx:pt>
          <cx:pt idx="15130">700000</cx:pt>
          <cx:pt idx="15131">190000</cx:pt>
          <cx:pt idx="15132">90000</cx:pt>
          <cx:pt idx="15133">300000</cx:pt>
          <cx:pt idx="15134">1540794</cx:pt>
          <cx:pt idx="15135">500000</cx:pt>
          <cx:pt idx="15136">65000</cx:pt>
          <cx:pt idx="15137">175000</cx:pt>
          <cx:pt idx="15138">119000</cx:pt>
          <cx:pt idx="15139">179000</cx:pt>
          <cx:pt idx="15140">350000</cx:pt>
          <cx:pt idx="15141">200000</cx:pt>
          <cx:pt idx="15142">98000</cx:pt>
          <cx:pt idx="15143">150000</cx:pt>
          <cx:pt idx="15144">100000</cx:pt>
          <cx:pt idx="15145">120000</cx:pt>
          <cx:pt idx="15146">125000</cx:pt>
          <cx:pt idx="15147">500000</cx:pt>
          <cx:pt idx="15148">350000</cx:pt>
          <cx:pt idx="15149">225000</cx:pt>
          <cx:pt idx="15150">125000</cx:pt>
          <cx:pt idx="15151">99000</cx:pt>
          <cx:pt idx="15152">146600</cx:pt>
          <cx:pt idx="15153">550000</cx:pt>
          <cx:pt idx="15154">250000</cx:pt>
          <cx:pt idx="15155">35000</cx:pt>
          <cx:pt idx="15156">80000</cx:pt>
          <cx:pt idx="15157">140000</cx:pt>
          <cx:pt idx="15158">210000</cx:pt>
          <cx:pt idx="15159">335000</cx:pt>
          <cx:pt idx="15160">300000</cx:pt>
          <cx:pt idx="15161">70000</cx:pt>
          <cx:pt idx="15162">150000</cx:pt>
          <cx:pt idx="15163">255000</cx:pt>
          <cx:pt idx="15164">1540794</cx:pt>
          <cx:pt idx="15165">600000</cx:pt>
          <cx:pt idx="15166">90000</cx:pt>
          <cx:pt idx="15167">120000</cx:pt>
          <cx:pt idx="15168">140000</cx:pt>
          <cx:pt idx="15169">275000</cx:pt>
          <cx:pt idx="15170">98000</cx:pt>
          <cx:pt idx="15171">170000</cx:pt>
          <cx:pt idx="15172">110000</cx:pt>
          <cx:pt idx="15173">22000</cx:pt>
          <cx:pt idx="15174">220000</cx:pt>
          <cx:pt idx="15175">135000</cx:pt>
          <cx:pt idx="15176">135000</cx:pt>
          <cx:pt idx="15177">95000</cx:pt>
          <cx:pt idx="15178">120000</cx:pt>
          <cx:pt idx="15179">90000</cx:pt>
          <cx:pt idx="15180">425000</cx:pt>
          <cx:pt idx="15181">550000</cx:pt>
          <cx:pt idx="15182">130000</cx:pt>
          <cx:pt idx="15183">175000</cx:pt>
          <cx:pt idx="15184">300000</cx:pt>
          <cx:pt idx="15185">500000</cx:pt>
          <cx:pt idx="15186">90000</cx:pt>
          <cx:pt idx="15187">52000</cx:pt>
          <cx:pt idx="15188">58000</cx:pt>
          <cx:pt idx="15189">35000</cx:pt>
          <cx:pt idx="15190">20000</cx:pt>
          <cx:pt idx="15191">200000</cx:pt>
          <cx:pt idx="15192">280000</cx:pt>
          <cx:pt idx="15193">420000</cx:pt>
          <cx:pt idx="15194">550000</cx:pt>
          <cx:pt idx="15195">500000</cx:pt>
          <cx:pt idx="15196">90000</cx:pt>
          <cx:pt idx="15197">150000</cx:pt>
          <cx:pt idx="15198">250000</cx:pt>
          <cx:pt idx="15199">272000</cx:pt>
          <cx:pt idx="15200">500000</cx:pt>
          <cx:pt idx="15201">200000</cx:pt>
          <cx:pt idx="15202">155000</cx:pt>
          <cx:pt idx="15203">180000</cx:pt>
          <cx:pt idx="15204">310000</cx:pt>
          <cx:pt idx="15205">75000</cx:pt>
          <cx:pt idx="15206">60000</cx:pt>
          <cx:pt idx="15207">132000</cx:pt>
          <cx:pt idx="15208">600000</cx:pt>
          <cx:pt idx="15209">95000</cx:pt>
          <cx:pt idx="15210">98500</cx:pt>
          <cx:pt idx="15211">127000</cx:pt>
          <cx:pt idx="15212">200000</cx:pt>
          <cx:pt idx="15213">92000</cx:pt>
          <cx:pt idx="15214">450000</cx:pt>
          <cx:pt idx="15215">90000</cx:pt>
          <cx:pt idx="15216">200000</cx:pt>
          <cx:pt idx="15217">300000</cx:pt>
          <cx:pt idx="15218">250000</cx:pt>
          <cx:pt idx="15219">300000</cx:pt>
          <cx:pt idx="15220">70000</cx:pt>
          <cx:pt idx="15221">125000</cx:pt>
          <cx:pt idx="15222">90000</cx:pt>
          <cx:pt idx="15223">120000</cx:pt>
          <cx:pt idx="15224">150000</cx:pt>
          <cx:pt idx="15225">150000</cx:pt>
          <cx:pt idx="15226">179000</cx:pt>
          <cx:pt idx="15227">150000</cx:pt>
          <cx:pt idx="15228">530000</cx:pt>
          <cx:pt idx="15229">650000</cx:pt>
          <cx:pt idx="15230">110000</cx:pt>
          <cx:pt idx="15231">120000</cx:pt>
          <cx:pt idx="15232">325000</cx:pt>
          <cx:pt idx="15233">340000</cx:pt>
          <cx:pt idx="15234">190000</cx:pt>
          <cx:pt idx="15235">400000</cx:pt>
          <cx:pt idx="15236">750000</cx:pt>
          <cx:pt idx="15237">1540794</cx:pt>
          <cx:pt idx="15238">125000</cx:pt>
          <cx:pt idx="15239">125000</cx:pt>
          <cx:pt idx="15240">115000</cx:pt>
          <cx:pt idx="15241">115000</cx:pt>
          <cx:pt idx="15242">100000</cx:pt>
          <cx:pt idx="15243">70000</cx:pt>
          <cx:pt idx="15244">550000</cx:pt>
          <cx:pt idx="15245">25000</cx:pt>
          <cx:pt idx="15246">150000</cx:pt>
          <cx:pt idx="15247">238000</cx:pt>
          <cx:pt idx="15248">65000</cx:pt>
          <cx:pt idx="15249">150000</cx:pt>
          <cx:pt idx="15250">67000</cx:pt>
          <cx:pt idx="15251">225000</cx:pt>
          <cx:pt idx="15252">600000</cx:pt>
          <cx:pt idx="15253">1540794</cx:pt>
          <cx:pt idx="15254">49000</cx:pt>
          <cx:pt idx="15255">170000</cx:pt>
          <cx:pt idx="15256">250000</cx:pt>
          <cx:pt idx="15257">750000</cx:pt>
          <cx:pt idx="15258">1540794</cx:pt>
          <cx:pt idx="15259">700000</cx:pt>
          <cx:pt idx="15260">160000</cx:pt>
          <cx:pt idx="15261">300000</cx:pt>
          <cx:pt idx="15262">70000</cx:pt>
          <cx:pt idx="15263">300000</cx:pt>
          <cx:pt idx="15264">150000</cx:pt>
          <cx:pt idx="15265">700000</cx:pt>
          <cx:pt idx="15266">1540794</cx:pt>
          <cx:pt idx="15267">230000</cx:pt>
          <cx:pt idx="15268">370000</cx:pt>
          <cx:pt idx="15269">250000</cx:pt>
          <cx:pt idx="15270">700000</cx:pt>
          <cx:pt idx="15271">200000</cx:pt>
          <cx:pt idx="15272">120000</cx:pt>
          <cx:pt idx="15273">18000</cx:pt>
          <cx:pt idx="15274">112000</cx:pt>
          <cx:pt idx="15275">305000</cx:pt>
          <cx:pt idx="15276">100000</cx:pt>
          <cx:pt idx="15277">157900</cx:pt>
          <cx:pt idx="15278">120000</cx:pt>
          <cx:pt idx="15279">100000</cx:pt>
          <cx:pt idx="15280">65000</cx:pt>
          <cx:pt idx="15281">400000</cx:pt>
          <cx:pt idx="15282">500000</cx:pt>
          <cx:pt idx="15283">149000</cx:pt>
          <cx:pt idx="15284">180000</cx:pt>
          <cx:pt idx="15285">54000</cx:pt>
          <cx:pt idx="15286">123000</cx:pt>
          <cx:pt idx="15287">55000</cx:pt>
          <cx:pt idx="15288">56000</cx:pt>
          <cx:pt idx="15289">50000</cx:pt>
          <cx:pt idx="15290">120000</cx:pt>
          <cx:pt idx="15291">1540794</cx:pt>
          <cx:pt idx="15292">30000</cx:pt>
          <cx:pt idx="15293">600000</cx:pt>
          <cx:pt idx="15294">80000</cx:pt>
          <cx:pt idx="15295">280000</cx:pt>
          <cx:pt idx="15296">475000</cx:pt>
          <cx:pt idx="15297">600000</cx:pt>
          <cx:pt idx="15298">1540794</cx:pt>
          <cx:pt idx="15299">62000</cx:pt>
          <cx:pt idx="15300">1540794</cx:pt>
          <cx:pt idx="15301">400000</cx:pt>
          <cx:pt idx="15302">350000</cx:pt>
          <cx:pt idx="15303">1540794</cx:pt>
          <cx:pt idx="15304">500000</cx:pt>
          <cx:pt idx="15305">400000</cx:pt>
          <cx:pt idx="15306">1540794</cx:pt>
          <cx:pt idx="15307">145000</cx:pt>
          <cx:pt idx="15308">145000</cx:pt>
          <cx:pt idx="15309">55000</cx:pt>
          <cx:pt idx="15310">100000</cx:pt>
          <cx:pt idx="15311">99000</cx:pt>
          <cx:pt idx="15312">98000</cx:pt>
          <cx:pt idx="15313">225000</cx:pt>
          <cx:pt idx="15314">175000</cx:pt>
          <cx:pt idx="15315">16500</cx:pt>
          <cx:pt idx="15316">150000</cx:pt>
          <cx:pt idx="15317">125000</cx:pt>
          <cx:pt idx="15318">75000</cx:pt>
          <cx:pt idx="15319">550000</cx:pt>
          <cx:pt idx="15320">200000</cx:pt>
          <cx:pt idx="15321">200000</cx:pt>
          <cx:pt idx="15322">115000</cx:pt>
          <cx:pt idx="15323">70000</cx:pt>
          <cx:pt idx="15324">80000</cx:pt>
          <cx:pt idx="15325">40000</cx:pt>
          <cx:pt idx="15326">1540794</cx:pt>
          <cx:pt idx="15327">775000</cx:pt>
          <cx:pt idx="15328">1540794</cx:pt>
          <cx:pt idx="15329">400000</cx:pt>
          <cx:pt idx="15330">200000</cx:pt>
          <cx:pt idx="15331">90000</cx:pt>
          <cx:pt idx="15332">400000</cx:pt>
          <cx:pt idx="15333">500000</cx:pt>
          <cx:pt idx="15334">190000</cx:pt>
          <cx:pt idx="15335">100000</cx:pt>
          <cx:pt idx="15336">135000</cx:pt>
          <cx:pt idx="15337">250000</cx:pt>
          <cx:pt idx="15338">200000</cx:pt>
          <cx:pt idx="15339">85000</cx:pt>
          <cx:pt idx="15340">215000</cx:pt>
          <cx:pt idx="15341">250000</cx:pt>
          <cx:pt idx="15342">265000</cx:pt>
          <cx:pt idx="15343">200000</cx:pt>
          <cx:pt idx="15344">189000</cx:pt>
          <cx:pt idx="15345">380000</cx:pt>
          <cx:pt idx="15346">100000</cx:pt>
          <cx:pt idx="15347">180000</cx:pt>
          <cx:pt idx="15348">230000</cx:pt>
          <cx:pt idx="15349">265000</cx:pt>
          <cx:pt idx="15350">150000</cx:pt>
          <cx:pt idx="15351">50000</cx:pt>
          <cx:pt idx="15352">120000</cx:pt>
          <cx:pt idx="15353">285000</cx:pt>
          <cx:pt idx="15354">45000</cx:pt>
          <cx:pt idx="15355">35000</cx:pt>
          <cx:pt idx="15356">139000</cx:pt>
          <cx:pt idx="15357">100000</cx:pt>
          <cx:pt idx="15358">110000</cx:pt>
          <cx:pt idx="15359">65000</cx:pt>
          <cx:pt idx="15360">1540794</cx:pt>
          <cx:pt idx="15361">700000</cx:pt>
          <cx:pt idx="15362">90000</cx:pt>
          <cx:pt idx="15363">300000</cx:pt>
          <cx:pt idx="15364">210000</cx:pt>
          <cx:pt idx="15365">75000</cx:pt>
          <cx:pt idx="15366">130000</cx:pt>
          <cx:pt idx="15367">500000</cx:pt>
          <cx:pt idx="15368">166000</cx:pt>
          <cx:pt idx="15369">70000</cx:pt>
          <cx:pt idx="15370">18000</cx:pt>
          <cx:pt idx="15371">117000</cx:pt>
          <cx:pt idx="15372">100000</cx:pt>
          <cx:pt idx="15373">200000</cx:pt>
          <cx:pt idx="15374">325000</cx:pt>
          <cx:pt idx="15375">75000</cx:pt>
          <cx:pt idx="15376">150000</cx:pt>
          <cx:pt idx="15377">1540794</cx:pt>
          <cx:pt idx="15378">1540794</cx:pt>
          <cx:pt idx="15379">58000</cx:pt>
          <cx:pt idx="15380">400000</cx:pt>
          <cx:pt idx="15381">150000</cx:pt>
          <cx:pt idx="15382">110000</cx:pt>
          <cx:pt idx="15383">50000</cx:pt>
          <cx:pt idx="15384">120000</cx:pt>
          <cx:pt idx="15385">95000</cx:pt>
          <cx:pt idx="15386">65000</cx:pt>
          <cx:pt idx="15387">360000</cx:pt>
          <cx:pt idx="15388">50000</cx:pt>
          <cx:pt idx="15389">96000</cx:pt>
          <cx:pt idx="15390">99000</cx:pt>
          <cx:pt idx="15391">100000</cx:pt>
          <cx:pt idx="15392">160000</cx:pt>
          <cx:pt idx="15393">35000</cx:pt>
          <cx:pt idx="15394">24000</cx:pt>
          <cx:pt idx="15395">250000</cx:pt>
          <cx:pt idx="15396">525000</cx:pt>
          <cx:pt idx="15397">350000</cx:pt>
          <cx:pt idx="15398">250000</cx:pt>
          <cx:pt idx="15399">75000</cx:pt>
          <cx:pt idx="15400">120000</cx:pt>
          <cx:pt idx="15401">230000</cx:pt>
          <cx:pt idx="15402">150000</cx:pt>
          <cx:pt idx="15403">350000</cx:pt>
          <cx:pt idx="15404">180000</cx:pt>
          <cx:pt idx="15405">200000</cx:pt>
          <cx:pt idx="15406">300000</cx:pt>
          <cx:pt idx="15407">100000</cx:pt>
          <cx:pt idx="15408">34000</cx:pt>
          <cx:pt idx="15409">425000</cx:pt>
          <cx:pt idx="15410">205000</cx:pt>
          <cx:pt idx="15411">110000</cx:pt>
          <cx:pt idx="15412">100000</cx:pt>
          <cx:pt idx="15413">400000</cx:pt>
          <cx:pt idx="15414">95000</cx:pt>
          <cx:pt idx="15415">65000</cx:pt>
          <cx:pt idx="15416">80000</cx:pt>
          <cx:pt idx="15417">100000</cx:pt>
          <cx:pt idx="15418">40000</cx:pt>
          <cx:pt idx="15419">150000</cx:pt>
          <cx:pt idx="15420">80000</cx:pt>
          <cx:pt idx="15421">250000</cx:pt>
          <cx:pt idx="15422">100000</cx:pt>
          <cx:pt idx="15423">40000</cx:pt>
          <cx:pt idx="15424">137000</cx:pt>
          <cx:pt idx="15425">350000</cx:pt>
          <cx:pt idx="15426">180000</cx:pt>
          <cx:pt idx="15427">100000</cx:pt>
          <cx:pt idx="15428">70000</cx:pt>
          <cx:pt idx="15429">10000</cx:pt>
          <cx:pt idx="15430">225000</cx:pt>
          <cx:pt idx="15431">135000</cx:pt>
          <cx:pt idx="15432">200000</cx:pt>
          <cx:pt idx="15433">200000</cx:pt>
          <cx:pt idx="15434">50000</cx:pt>
          <cx:pt idx="15435">70000</cx:pt>
          <cx:pt idx="15436">110000</cx:pt>
          <cx:pt idx="15437">185000</cx:pt>
          <cx:pt idx="15438">130000</cx:pt>
          <cx:pt idx="15439">115000</cx:pt>
          <cx:pt idx="15440">86000</cx:pt>
          <cx:pt idx="15441">400000</cx:pt>
          <cx:pt idx="15442">180000</cx:pt>
          <cx:pt idx="15443">100000</cx:pt>
          <cx:pt idx="15444">185000</cx:pt>
          <cx:pt idx="15445">200000</cx:pt>
          <cx:pt idx="15446">116000</cx:pt>
          <cx:pt idx="15447">325000</cx:pt>
          <cx:pt idx="15448">107000</cx:pt>
          <cx:pt idx="15449">80000</cx:pt>
          <cx:pt idx="15450">150000</cx:pt>
          <cx:pt idx="15451">130000</cx:pt>
          <cx:pt idx="15452">150000</cx:pt>
          <cx:pt idx="15453">145000</cx:pt>
          <cx:pt idx="15454">270000</cx:pt>
          <cx:pt idx="15455">90000</cx:pt>
          <cx:pt idx="15456">250000</cx:pt>
          <cx:pt idx="15457">90000</cx:pt>
          <cx:pt idx="15458">200000</cx:pt>
          <cx:pt idx="15459">80000</cx:pt>
          <cx:pt idx="15460">175000</cx:pt>
          <cx:pt idx="15461">25000</cx:pt>
          <cx:pt idx="15462">200000</cx:pt>
          <cx:pt idx="15463">75000</cx:pt>
          <cx:pt idx="15464">220000</cx:pt>
          <cx:pt idx="15465">30000</cx:pt>
          <cx:pt idx="15466">75000</cx:pt>
          <cx:pt idx="15467">60000</cx:pt>
          <cx:pt idx="15468">25000</cx:pt>
          <cx:pt idx="15469">225000</cx:pt>
          <cx:pt idx="15470">189000</cx:pt>
          <cx:pt idx="15471">350000</cx:pt>
          <cx:pt idx="15472">450000</cx:pt>
          <cx:pt idx="15473">350000</cx:pt>
          <cx:pt idx="15474">117000</cx:pt>
          <cx:pt idx="15475">1540794</cx:pt>
          <cx:pt idx="15476">80000</cx:pt>
          <cx:pt idx="15477">65000</cx:pt>
          <cx:pt idx="15478">70000</cx:pt>
          <cx:pt idx="15479">250000</cx:pt>
          <cx:pt idx="15480">90000</cx:pt>
          <cx:pt idx="15481">140000</cx:pt>
          <cx:pt idx="15482">165000</cx:pt>
          <cx:pt idx="15483">90000</cx:pt>
          <cx:pt idx="15484">125000</cx:pt>
          <cx:pt idx="15485">75000</cx:pt>
          <cx:pt idx="15486">400000</cx:pt>
          <cx:pt idx="15487">300000</cx:pt>
          <cx:pt idx="15488">31000</cx:pt>
          <cx:pt idx="15489">56000</cx:pt>
          <cx:pt idx="15490">35000</cx:pt>
          <cx:pt idx="15491">30000</cx:pt>
          <cx:pt idx="15492">40000</cx:pt>
          <cx:pt idx="15493">150000</cx:pt>
          <cx:pt idx="15494">210000</cx:pt>
          <cx:pt idx="15495">400000</cx:pt>
          <cx:pt idx="15496">75000</cx:pt>
          <cx:pt idx="15497">50000</cx:pt>
          <cx:pt idx="15498">98000</cx:pt>
          <cx:pt idx="15499">275000</cx:pt>
          <cx:pt idx="15500">165000</cx:pt>
          <cx:pt idx="15501">250000</cx:pt>
          <cx:pt idx="15502">800000</cx:pt>
          <cx:pt idx="15503">95000</cx:pt>
          <cx:pt idx="15504">100000</cx:pt>
          <cx:pt idx="15505">85000</cx:pt>
          <cx:pt idx="15506">43000</cx:pt>
          <cx:pt idx="15507">100000</cx:pt>
          <cx:pt idx="15508">160000</cx:pt>
          <cx:pt idx="15509">500000</cx:pt>
          <cx:pt idx="15510">390000</cx:pt>
          <cx:pt idx="15511">325000</cx:pt>
          <cx:pt idx="15512">100000</cx:pt>
          <cx:pt idx="15513">220000</cx:pt>
          <cx:pt idx="15514">200000</cx:pt>
          <cx:pt idx="15515">699900</cx:pt>
          <cx:pt idx="15516">65000</cx:pt>
          <cx:pt idx="15517">92000</cx:pt>
          <cx:pt idx="15518">85000</cx:pt>
          <cx:pt idx="15519">100000</cx:pt>
          <cx:pt idx="15520">85000</cx:pt>
          <cx:pt idx="15521">79900</cx:pt>
          <cx:pt idx="15522">300000</cx:pt>
          <cx:pt idx="15523">200000</cx:pt>
          <cx:pt idx="15524">125000</cx:pt>
          <cx:pt idx="15525">40000</cx:pt>
          <cx:pt idx="15526">51000</cx:pt>
          <cx:pt idx="15527">165000</cx:pt>
          <cx:pt idx="15528">275000</cx:pt>
          <cx:pt idx="15529">185000</cx:pt>
          <cx:pt idx="15530">85000</cx:pt>
          <cx:pt idx="15531">120000</cx:pt>
          <cx:pt idx="15532">130000</cx:pt>
          <cx:pt idx="15533">105000</cx:pt>
          <cx:pt idx="15534">154000</cx:pt>
          <cx:pt idx="15535">155000</cx:pt>
          <cx:pt idx="15536">100000</cx:pt>
          <cx:pt idx="15537">85000</cx:pt>
          <cx:pt idx="15538">50000</cx:pt>
          <cx:pt idx="15539">123800</cx:pt>
          <cx:pt idx="15540">200000</cx:pt>
          <cx:pt idx="15541">167000</cx:pt>
          <cx:pt idx="15542">110000</cx:pt>
          <cx:pt idx="15543">160000</cx:pt>
          <cx:pt idx="15544">121000</cx:pt>
          <cx:pt idx="15545">650000</cx:pt>
          <cx:pt idx="15546">360000</cx:pt>
          <cx:pt idx="15547">280000</cx:pt>
          <cx:pt idx="15548">120000</cx:pt>
          <cx:pt idx="15549">50000</cx:pt>
          <cx:pt idx="15550">69900</cx:pt>
          <cx:pt idx="15551">70000</cx:pt>
          <cx:pt idx="15552">1540794</cx:pt>
          <cx:pt idx="15553">75000</cx:pt>
          <cx:pt idx="15554">250000</cx:pt>
          <cx:pt idx="15555">200000</cx:pt>
          <cx:pt idx="15556">125000</cx:pt>
          <cx:pt idx="15557">50000</cx:pt>
          <cx:pt idx="15558">70000</cx:pt>
          <cx:pt idx="15559">70000</cx:pt>
          <cx:pt idx="15560">95000</cx:pt>
          <cx:pt idx="15561">160000</cx:pt>
          <cx:pt idx="15562">125000</cx:pt>
          <cx:pt idx="15563">150000</cx:pt>
          <cx:pt idx="15564">250000</cx:pt>
          <cx:pt idx="15565">163000</cx:pt>
          <cx:pt idx="15566">200000</cx:pt>
          <cx:pt idx="15567">250000</cx:pt>
          <cx:pt idx="15568">85000</cx:pt>
          <cx:pt idx="15569">65000</cx:pt>
          <cx:pt idx="15570">55000</cx:pt>
          <cx:pt idx="15571">100000</cx:pt>
          <cx:pt idx="15572">500000</cx:pt>
          <cx:pt idx="15573">145000</cx:pt>
          <cx:pt idx="15574">24000</cx:pt>
          <cx:pt idx="15575">60000</cx:pt>
          <cx:pt idx="15576">85000</cx:pt>
          <cx:pt idx="15577">225000</cx:pt>
          <cx:pt idx="15578">65000</cx:pt>
          <cx:pt idx="15579">75900</cx:pt>
          <cx:pt idx="15580">230000</cx:pt>
          <cx:pt idx="15581">130000</cx:pt>
          <cx:pt idx="15582">80000</cx:pt>
          <cx:pt idx="15583">410000</cx:pt>
          <cx:pt idx="15584">40000</cx:pt>
          <cx:pt idx="15585">120000</cx:pt>
          <cx:pt idx="15586">165000</cx:pt>
          <cx:pt idx="15587">350000</cx:pt>
          <cx:pt idx="15588">400000</cx:pt>
          <cx:pt idx="15589">300000</cx:pt>
          <cx:pt idx="15590">40000</cx:pt>
          <cx:pt idx="15591">90000</cx:pt>
          <cx:pt idx="15592">400000</cx:pt>
          <cx:pt idx="15593">500000</cx:pt>
          <cx:pt idx="15594">30000</cx:pt>
          <cx:pt idx="15595">160000</cx:pt>
          <cx:pt idx="15596">240000</cx:pt>
          <cx:pt idx="15597">100000</cx:pt>
          <cx:pt idx="15598">95000</cx:pt>
          <cx:pt idx="15599">350000</cx:pt>
          <cx:pt idx="15600">650000</cx:pt>
          <cx:pt idx="15601">450000</cx:pt>
          <cx:pt idx="15602">350000</cx:pt>
          <cx:pt idx="15603">350000</cx:pt>
          <cx:pt idx="15604">70000</cx:pt>
          <cx:pt idx="15605">72000</cx:pt>
          <cx:pt idx="15606">300000</cx:pt>
          <cx:pt idx="15607">170000</cx:pt>
          <cx:pt idx="15608">225000</cx:pt>
          <cx:pt idx="15609">90000</cx:pt>
          <cx:pt idx="15610">100000</cx:pt>
          <cx:pt idx="15611">359000</cx:pt>
          <cx:pt idx="15612">80000</cx:pt>
          <cx:pt idx="15613">115000</cx:pt>
          <cx:pt idx="15614">200000</cx:pt>
          <cx:pt idx="15615">400000</cx:pt>
          <cx:pt idx="15616">275000</cx:pt>
          <cx:pt idx="15617">250000</cx:pt>
          <cx:pt idx="15618">150000</cx:pt>
          <cx:pt idx="15619">100000</cx:pt>
          <cx:pt idx="15620">150000</cx:pt>
          <cx:pt idx="15621">40000</cx:pt>
          <cx:pt idx="15622">51000</cx:pt>
          <cx:pt idx="15623">49000</cx:pt>
          <cx:pt idx="15624">200000</cx:pt>
          <cx:pt idx="15625">125000</cx:pt>
          <cx:pt idx="15626">85000</cx:pt>
          <cx:pt idx="15627">200000</cx:pt>
          <cx:pt idx="15628">100000</cx:pt>
          <cx:pt idx="15629">150000</cx:pt>
          <cx:pt idx="15630">125000</cx:pt>
          <cx:pt idx="15631">95000</cx:pt>
          <cx:pt idx="15632">80000</cx:pt>
          <cx:pt idx="15633">100000</cx:pt>
          <cx:pt idx="15634">62000</cx:pt>
          <cx:pt idx="15635">250000</cx:pt>
          <cx:pt idx="15636">130000</cx:pt>
          <cx:pt idx="15637">95000</cx:pt>
          <cx:pt idx="15638">40000</cx:pt>
          <cx:pt idx="15639">100000</cx:pt>
          <cx:pt idx="15640">136500</cx:pt>
          <cx:pt idx="15641">130000</cx:pt>
          <cx:pt idx="15642">175000</cx:pt>
          <cx:pt idx="15643">95000</cx:pt>
          <cx:pt idx="15644">35000</cx:pt>
          <cx:pt idx="15645">100000</cx:pt>
          <cx:pt idx="15646">200000</cx:pt>
          <cx:pt idx="15647">95000</cx:pt>
          <cx:pt idx="15648">60000</cx:pt>
          <cx:pt idx="15649">130000</cx:pt>
          <cx:pt idx="15650">158000</cx:pt>
          <cx:pt idx="15651">95000</cx:pt>
          <cx:pt idx="15652">140000</cx:pt>
          <cx:pt idx="15653">90000</cx:pt>
          <cx:pt idx="15654">30000</cx:pt>
          <cx:pt idx="15655">65000</cx:pt>
          <cx:pt idx="15656">80000</cx:pt>
          <cx:pt idx="15657">108900</cx:pt>
          <cx:pt idx="15658">90000</cx:pt>
          <cx:pt idx="15659">45000</cx:pt>
          <cx:pt idx="15660">50000</cx:pt>
          <cx:pt idx="15661">80000</cx:pt>
          <cx:pt idx="15662">275000</cx:pt>
          <cx:pt idx="15663">600000</cx:pt>
          <cx:pt idx="15664">80000</cx:pt>
          <cx:pt idx="15665">150000</cx:pt>
          <cx:pt idx="15666">219000</cx:pt>
          <cx:pt idx="15667">22000</cx:pt>
          <cx:pt idx="15668">275000</cx:pt>
          <cx:pt idx="15669">110000</cx:pt>
          <cx:pt idx="15670">120000</cx:pt>
          <cx:pt idx="15671">75000</cx:pt>
          <cx:pt idx="15672">94000</cx:pt>
          <cx:pt idx="15673">75000</cx:pt>
          <cx:pt idx="15674">300000</cx:pt>
          <cx:pt idx="15675">125000</cx:pt>
          <cx:pt idx="15676">120000</cx:pt>
          <cx:pt idx="15677">1540794</cx:pt>
          <cx:pt idx="15678">1540794</cx:pt>
          <cx:pt idx="15679">65000</cx:pt>
          <cx:pt idx="15680">325000</cx:pt>
          <cx:pt idx="15681">250000</cx:pt>
          <cx:pt idx="15682">79000</cx:pt>
          <cx:pt idx="15683">60000</cx:pt>
          <cx:pt idx="15684">360000</cx:pt>
          <cx:pt idx="15685">350000</cx:pt>
          <cx:pt idx="15686">180000</cx:pt>
          <cx:pt idx="15687">59900</cx:pt>
          <cx:pt idx="15688">50000</cx:pt>
          <cx:pt idx="15689">75000</cx:pt>
          <cx:pt idx="15690">65000</cx:pt>
          <cx:pt idx="15691">130000</cx:pt>
          <cx:pt idx="15692">90000</cx:pt>
          <cx:pt idx="15693">150000</cx:pt>
          <cx:pt idx="15694">340000</cx:pt>
          <cx:pt idx="15695">350000</cx:pt>
          <cx:pt idx="15696">150000</cx:pt>
          <cx:pt idx="15697">350000</cx:pt>
          <cx:pt idx="15698">60000</cx:pt>
          <cx:pt idx="15699">170000</cx:pt>
          <cx:pt idx="15700">295500</cx:pt>
          <cx:pt idx="15701">60000</cx:pt>
          <cx:pt idx="15702">52000</cx:pt>
          <cx:pt idx="15703">105000</cx:pt>
          <cx:pt idx="15704">100000</cx:pt>
          <cx:pt idx="15705">90000</cx:pt>
          <cx:pt idx="15706">160000</cx:pt>
          <cx:pt idx="15707">235000</cx:pt>
          <cx:pt idx="15708">30000</cx:pt>
          <cx:pt idx="15709">65000</cx:pt>
          <cx:pt idx="15710">90000</cx:pt>
          <cx:pt idx="15711">72000</cx:pt>
          <cx:pt idx="15712">145000</cx:pt>
          <cx:pt idx="15713">200000</cx:pt>
          <cx:pt idx="15714">150000</cx:pt>
          <cx:pt idx="15715">170000</cx:pt>
          <cx:pt idx="15716">170000</cx:pt>
          <cx:pt idx="15717">280000</cx:pt>
          <cx:pt idx="15718">110000</cx:pt>
          <cx:pt idx="15719">130000</cx:pt>
          <cx:pt idx="15720">160000</cx:pt>
          <cx:pt idx="15721">150000</cx:pt>
          <cx:pt idx="15722">240000</cx:pt>
          <cx:pt idx="15723">80000</cx:pt>
          <cx:pt idx="15724">25000</cx:pt>
          <cx:pt idx="15725">240000</cx:pt>
          <cx:pt idx="15726">148000</cx:pt>
          <cx:pt idx="15727">50000</cx:pt>
          <cx:pt idx="15728">70000</cx:pt>
          <cx:pt idx="15729">69000</cx:pt>
          <cx:pt idx="15730">100000</cx:pt>
          <cx:pt idx="15731">610000</cx:pt>
          <cx:pt idx="15732">80000</cx:pt>
          <cx:pt idx="15733">350000</cx:pt>
          <cx:pt idx="15734">95000</cx:pt>
          <cx:pt idx="15735">70000</cx:pt>
          <cx:pt idx="15736">86000</cx:pt>
          <cx:pt idx="15737">114000</cx:pt>
          <cx:pt idx="15738">80000</cx:pt>
          <cx:pt idx="15739">375000</cx:pt>
          <cx:pt idx="15740">120000</cx:pt>
          <cx:pt idx="15741">225000</cx:pt>
          <cx:pt idx="15742">155000</cx:pt>
          <cx:pt idx="15743">60000</cx:pt>
          <cx:pt idx="15744">90000</cx:pt>
          <cx:pt idx="15745">80000</cx:pt>
          <cx:pt idx="15746">184000</cx:pt>
          <cx:pt idx="15747">154900</cx:pt>
          <cx:pt idx="15748">120000</cx:pt>
          <cx:pt idx="15749">140000</cx:pt>
          <cx:pt idx="15750">250000</cx:pt>
          <cx:pt idx="15751">500000</cx:pt>
          <cx:pt idx="15752">150000</cx:pt>
          <cx:pt idx="15753">1540794</cx:pt>
          <cx:pt idx="15754">130000</cx:pt>
          <cx:pt idx="15755">190000</cx:pt>
          <cx:pt idx="15756">200000</cx:pt>
          <cx:pt idx="15757">90000</cx:pt>
          <cx:pt idx="15758">150000</cx:pt>
          <cx:pt idx="15759">80000</cx:pt>
          <cx:pt idx="15760">16000</cx:pt>
          <cx:pt idx="15761">120000</cx:pt>
          <cx:pt idx="15762">75000</cx:pt>
          <cx:pt idx="15763">500000</cx:pt>
          <cx:pt idx="15764">50000</cx:pt>
          <cx:pt idx="15765">136000</cx:pt>
          <cx:pt idx="15766">90000</cx:pt>
          <cx:pt idx="15767">85000</cx:pt>
          <cx:pt idx="15768">400000</cx:pt>
          <cx:pt idx="15769">310000</cx:pt>
          <cx:pt idx="15770">175000</cx:pt>
          <cx:pt idx="15771">90000</cx:pt>
          <cx:pt idx="15772">42000</cx:pt>
          <cx:pt idx="15773">250000</cx:pt>
          <cx:pt idx="15774">78000</cx:pt>
          <cx:pt idx="15775">270000</cx:pt>
          <cx:pt idx="15776">69500</cx:pt>
          <cx:pt idx="15777">75000</cx:pt>
          <cx:pt idx="15778">200000</cx:pt>
          <cx:pt idx="15779">80000</cx:pt>
          <cx:pt idx="15780">93000</cx:pt>
          <cx:pt idx="15781">275000</cx:pt>
          <cx:pt idx="15782">225000</cx:pt>
          <cx:pt idx="15783">150000</cx:pt>
          <cx:pt idx="15784">200000</cx:pt>
          <cx:pt idx="15785">290000</cx:pt>
          <cx:pt idx="15786">60000</cx:pt>
          <cx:pt idx="15787">72000</cx:pt>
          <cx:pt idx="15788">70000</cx:pt>
          <cx:pt idx="15789">30000</cx:pt>
          <cx:pt idx="15790">65000</cx:pt>
          <cx:pt idx="15791">1540794</cx:pt>
          <cx:pt idx="15792">64000</cx:pt>
          <cx:pt idx="15793">45000</cx:pt>
          <cx:pt idx="15794">400000</cx:pt>
          <cx:pt idx="15795">400000</cx:pt>
          <cx:pt idx="15796">600000</cx:pt>
          <cx:pt idx="15797">800000</cx:pt>
          <cx:pt idx="15798">65000</cx:pt>
          <cx:pt idx="15799">320000</cx:pt>
          <cx:pt idx="15800">500000</cx:pt>
          <cx:pt idx="15801">440000</cx:pt>
          <cx:pt idx="15802">95000</cx:pt>
          <cx:pt idx="15803">17000</cx:pt>
          <cx:pt idx="15804">220000</cx:pt>
          <cx:pt idx="15805">205000</cx:pt>
          <cx:pt idx="15806">130000</cx:pt>
          <cx:pt idx="15807">120000</cx:pt>
          <cx:pt idx="15808">195000</cx:pt>
          <cx:pt idx="15809">90000</cx:pt>
          <cx:pt idx="15810">95000</cx:pt>
          <cx:pt idx="15811">180000</cx:pt>
          <cx:pt idx="15812">50000</cx:pt>
          <cx:pt idx="15813">200000</cx:pt>
          <cx:pt idx="15814">200000</cx:pt>
          <cx:pt idx="15815">69900</cx:pt>
          <cx:pt idx="15816">379000</cx:pt>
          <cx:pt idx="15817">25000</cx:pt>
          <cx:pt idx="15818">100000</cx:pt>
          <cx:pt idx="15819">60000</cx:pt>
          <cx:pt idx="15820">121000</cx:pt>
          <cx:pt idx="15821">180000</cx:pt>
          <cx:pt idx="15822">200000</cx:pt>
          <cx:pt idx="15823">200000</cx:pt>
          <cx:pt idx="15824">75000</cx:pt>
          <cx:pt idx="15825">85000</cx:pt>
          <cx:pt idx="15826">70000</cx:pt>
          <cx:pt idx="15827">175000</cx:pt>
          <cx:pt idx="15828">75000</cx:pt>
          <cx:pt idx="15829">51000</cx:pt>
          <cx:pt idx="15830">35000</cx:pt>
          <cx:pt idx="15831">70000</cx:pt>
          <cx:pt idx="15832">350000</cx:pt>
          <cx:pt idx="15833">82000</cx:pt>
          <cx:pt idx="15834">70000</cx:pt>
          <cx:pt idx="15835">75000</cx:pt>
          <cx:pt idx="15836">105000</cx:pt>
          <cx:pt idx="15837">235000</cx:pt>
          <cx:pt idx="15838">70000</cx:pt>
          <cx:pt idx="15839">135000</cx:pt>
          <cx:pt idx="15840">155000</cx:pt>
          <cx:pt idx="15841">500000</cx:pt>
          <cx:pt idx="15842">250000</cx:pt>
          <cx:pt idx="15843">74000</cx:pt>
          <cx:pt idx="15844">65000</cx:pt>
          <cx:pt idx="15845">120000</cx:pt>
          <cx:pt idx="15846">100000</cx:pt>
          <cx:pt idx="15847">50000</cx:pt>
          <cx:pt idx="15848">60000</cx:pt>
          <cx:pt idx="15849">170000</cx:pt>
          <cx:pt idx="15850">250000</cx:pt>
          <cx:pt idx="15851">60000</cx:pt>
          <cx:pt idx="15852">91000</cx:pt>
          <cx:pt idx="15853">70000</cx:pt>
          <cx:pt idx="15854">40000</cx:pt>
          <cx:pt idx="15855">1540794</cx:pt>
          <cx:pt idx="15856">150000</cx:pt>
          <cx:pt idx="15857">135000</cx:pt>
          <cx:pt idx="15858">160000</cx:pt>
          <cx:pt idx="15859">170000</cx:pt>
          <cx:pt idx="15860">500000</cx:pt>
          <cx:pt idx="15861">550000</cx:pt>
          <cx:pt idx="15862">60000</cx:pt>
          <cx:pt idx="15863">245000</cx:pt>
          <cx:pt idx="15864">200000</cx:pt>
          <cx:pt idx="15865">90000</cx:pt>
          <cx:pt idx="15866">200000</cx:pt>
          <cx:pt idx="15867">65000</cx:pt>
          <cx:pt idx="15868">170000</cx:pt>
          <cx:pt idx="15869">400000</cx:pt>
          <cx:pt idx="15870">75000</cx:pt>
          <cx:pt idx="15871">120000</cx:pt>
          <cx:pt idx="15872">80000</cx:pt>
          <cx:pt idx="15873">130000</cx:pt>
          <cx:pt idx="15874">160000</cx:pt>
          <cx:pt idx="15875">70000</cx:pt>
          <cx:pt idx="15876">150000</cx:pt>
          <cx:pt idx="15877">145000</cx:pt>
          <cx:pt idx="15878">450000</cx:pt>
          <cx:pt idx="15879">250000</cx:pt>
          <cx:pt idx="15880">230000</cx:pt>
          <cx:pt idx="15881">87000</cx:pt>
          <cx:pt idx="15882">140000</cx:pt>
          <cx:pt idx="15883">70000</cx:pt>
          <cx:pt idx="15884">165000</cx:pt>
          <cx:pt idx="15885">140000</cx:pt>
          <cx:pt idx="15886">88000</cx:pt>
          <cx:pt idx="15887">100000</cx:pt>
          <cx:pt idx="15888">140000</cx:pt>
          <cx:pt idx="15889">350000</cx:pt>
          <cx:pt idx="15890">134900</cx:pt>
          <cx:pt idx="15891">420000</cx:pt>
          <cx:pt idx="15892">80000</cx:pt>
          <cx:pt idx="15893">65000</cx:pt>
          <cx:pt idx="15894">155000</cx:pt>
          <cx:pt idx="15895">35000</cx:pt>
          <cx:pt idx="15896">20000</cx:pt>
          <cx:pt idx="15897">80000</cx:pt>
          <cx:pt idx="15898">150000</cx:pt>
          <cx:pt idx="15899">115000</cx:pt>
          <cx:pt idx="15900">105000</cx:pt>
          <cx:pt idx="15901">100000</cx:pt>
          <cx:pt idx="15902">90000</cx:pt>
          <cx:pt idx="15903">150000</cx:pt>
          <cx:pt idx="15904">155000</cx:pt>
          <cx:pt idx="15905">100000</cx:pt>
          <cx:pt idx="15906">165000</cx:pt>
          <cx:pt idx="15907">100000</cx:pt>
          <cx:pt idx="15908">75000</cx:pt>
          <cx:pt idx="15909">62000</cx:pt>
          <cx:pt idx="15910">150000</cx:pt>
          <cx:pt idx="15911">100000</cx:pt>
          <cx:pt idx="15912">100000</cx:pt>
          <cx:pt idx="15913">250000</cx:pt>
          <cx:pt idx="15914">60000</cx:pt>
          <cx:pt idx="15915">85000</cx:pt>
          <cx:pt idx="15916">80000</cx:pt>
          <cx:pt idx="15917">99000</cx:pt>
          <cx:pt idx="15918">120000</cx:pt>
          <cx:pt idx="15919">750000</cx:pt>
          <cx:pt idx="15920">150000</cx:pt>
          <cx:pt idx="15921">75000</cx:pt>
          <cx:pt idx="15922">95000</cx:pt>
          <cx:pt idx="15923">230000</cx:pt>
          <cx:pt idx="15924">90000</cx:pt>
          <cx:pt idx="15925">200000</cx:pt>
          <cx:pt idx="15926">185000</cx:pt>
          <cx:pt idx="15927">180000</cx:pt>
          <cx:pt idx="15928">154000</cx:pt>
          <cx:pt idx="15929">105000</cx:pt>
          <cx:pt idx="15930">168900</cx:pt>
          <cx:pt idx="15931">120000</cx:pt>
          <cx:pt idx="15932">59000</cx:pt>
          <cx:pt idx="15933">100000</cx:pt>
          <cx:pt idx="15934">125000</cx:pt>
          <cx:pt idx="15935">45000</cx:pt>
          <cx:pt idx="15936">125000</cx:pt>
          <cx:pt idx="15937">215000</cx:pt>
          <cx:pt idx="15938">110000</cx:pt>
          <cx:pt idx="15939">190000</cx:pt>
          <cx:pt idx="15940">10000</cx:pt>
          <cx:pt idx="15941">130000</cx:pt>
          <cx:pt idx="15942">100000</cx:pt>
          <cx:pt idx="15943">250000</cx:pt>
          <cx:pt idx="15944">225000</cx:pt>
          <cx:pt idx="15945">35000</cx:pt>
          <cx:pt idx="15946">80000</cx:pt>
          <cx:pt idx="15947">300000</cx:pt>
          <cx:pt idx="15948">100000</cx:pt>
          <cx:pt idx="15949">80000</cx:pt>
          <cx:pt idx="15950">100000</cx:pt>
          <cx:pt idx="15951">150000</cx:pt>
          <cx:pt idx="15952">223000</cx:pt>
          <cx:pt idx="15953">90000</cx:pt>
          <cx:pt idx="15954">100000</cx:pt>
          <cx:pt idx="15955">80000</cx:pt>
          <cx:pt idx="15956">60000</cx:pt>
          <cx:pt idx="15957">56000</cx:pt>
          <cx:pt idx="15958">105000</cx:pt>
          <cx:pt idx="15959">110000</cx:pt>
          <cx:pt idx="15960">85000</cx:pt>
          <cx:pt idx="15961">140000</cx:pt>
          <cx:pt idx="15962">110000</cx:pt>
          <cx:pt idx="15963">56000</cx:pt>
          <cx:pt idx="15964">280000</cx:pt>
          <cx:pt idx="15965">178000</cx:pt>
          <cx:pt idx="15966">120000</cx:pt>
          <cx:pt idx="15967">140000</cx:pt>
          <cx:pt idx="15968">170000</cx:pt>
          <cx:pt idx="15969">40000</cx:pt>
          <cx:pt idx="15970">180000</cx:pt>
          <cx:pt idx="15971">195000</cx:pt>
          <cx:pt idx="15972">600000</cx:pt>
          <cx:pt idx="15973">675000</cx:pt>
          <cx:pt idx="15974">650000</cx:pt>
          <cx:pt idx="15975">175000</cx:pt>
          <cx:pt idx="15976">180000</cx:pt>
          <cx:pt idx="15977">70000</cx:pt>
          <cx:pt idx="15978">300000</cx:pt>
          <cx:pt idx="15979">280000</cx:pt>
          <cx:pt idx="15980">800000</cx:pt>
          <cx:pt idx="15981">215000</cx:pt>
          <cx:pt idx="15982">100000</cx:pt>
          <cx:pt idx="15983">100000</cx:pt>
          <cx:pt idx="15984">250000</cx:pt>
          <cx:pt idx="15985">68000</cx:pt>
          <cx:pt idx="15986">70000</cx:pt>
          <cx:pt idx="15987">180000</cx:pt>
          <cx:pt idx="15988">90000</cx:pt>
          <cx:pt idx="15989">35000</cx:pt>
          <cx:pt idx="15990">190000</cx:pt>
          <cx:pt idx="15991">65000</cx:pt>
          <cx:pt idx="15992">150000</cx:pt>
          <cx:pt idx="15993">115000</cx:pt>
          <cx:pt idx="15994">330000</cx:pt>
          <cx:pt idx="15995">500000</cx:pt>
          <cx:pt idx="15996">1540794</cx:pt>
          <cx:pt idx="15997">135000</cx:pt>
          <cx:pt idx="15998">115000</cx:pt>
          <cx:pt idx="15999">70000</cx:pt>
          <cx:pt idx="16000">75000</cx:pt>
          <cx:pt idx="16001">20000</cx:pt>
          <cx:pt idx="16002">300000</cx:pt>
          <cx:pt idx="16003">120000</cx:pt>
          <cx:pt idx="16004">80000</cx:pt>
          <cx:pt idx="16005">180000</cx:pt>
          <cx:pt idx="16006">130000</cx:pt>
          <cx:pt idx="16007">200000</cx:pt>
          <cx:pt idx="16008">125000</cx:pt>
          <cx:pt idx="16009">80000</cx:pt>
          <cx:pt idx="16010">150000</cx:pt>
          <cx:pt idx="16011">70000</cx:pt>
          <cx:pt idx="16012">68000</cx:pt>
          <cx:pt idx="16013">30000</cx:pt>
          <cx:pt idx="16014">340000</cx:pt>
          <cx:pt idx="16015">85000</cx:pt>
          <cx:pt idx="16016">110000</cx:pt>
          <cx:pt idx="16017">85000</cx:pt>
          <cx:pt idx="16018">90000</cx:pt>
          <cx:pt idx="16019">100000</cx:pt>
          <cx:pt idx="16020">45000</cx:pt>
          <cx:pt idx="16021">65000</cx:pt>
          <cx:pt idx="16022">150000</cx:pt>
          <cx:pt idx="16023">175000</cx:pt>
          <cx:pt idx="16024">125000</cx:pt>
          <cx:pt idx="16025">350000</cx:pt>
          <cx:pt idx="16026">250000</cx:pt>
          <cx:pt idx="16027">45000</cx:pt>
          <cx:pt idx="16028">110000</cx:pt>
          <cx:pt idx="16029">100000</cx:pt>
          <cx:pt idx="16030">183000</cx:pt>
          <cx:pt idx="16031">190000</cx:pt>
          <cx:pt idx="16032">60000</cx:pt>
          <cx:pt idx="16033">60000</cx:pt>
          <cx:pt idx="16034">125000</cx:pt>
          <cx:pt idx="16035">60000</cx:pt>
          <cx:pt idx="16036">60000</cx:pt>
          <cx:pt idx="16037">50000</cx:pt>
          <cx:pt idx="16038">65000</cx:pt>
          <cx:pt idx="16039">390000</cx:pt>
          <cx:pt idx="16040">110000</cx:pt>
          <cx:pt idx="16041">400000</cx:pt>
          <cx:pt idx="16042">165000</cx:pt>
          <cx:pt idx="16043">285000</cx:pt>
          <cx:pt idx="16044">200000</cx:pt>
          <cx:pt idx="16045">125000</cx:pt>
          <cx:pt idx="16046">120000</cx:pt>
          <cx:pt idx="16047">200000</cx:pt>
          <cx:pt idx="16048">150000</cx:pt>
          <cx:pt idx="16049">165000</cx:pt>
          <cx:pt idx="16050">150000</cx:pt>
          <cx:pt idx="16051">75000</cx:pt>
          <cx:pt idx="16052">75000</cx:pt>
          <cx:pt idx="16053">125000</cx:pt>
          <cx:pt idx="16054">80000</cx:pt>
          <cx:pt idx="16055">115000</cx:pt>
          <cx:pt idx="16056">139000</cx:pt>
          <cx:pt idx="16057">98000</cx:pt>
          <cx:pt idx="16058">284000</cx:pt>
          <cx:pt idx="16059">200000</cx:pt>
          <cx:pt idx="16060">110000</cx:pt>
          <cx:pt idx="16061">150000</cx:pt>
          <cx:pt idx="16062">85000</cx:pt>
          <cx:pt idx="16063">155000</cx:pt>
          <cx:pt idx="16064">75000</cx:pt>
          <cx:pt idx="16065">30000</cx:pt>
          <cx:pt idx="16066">140000</cx:pt>
          <cx:pt idx="16067">72000</cx:pt>
          <cx:pt idx="16068">750000</cx:pt>
          <cx:pt idx="16069">200000</cx:pt>
          <cx:pt idx="16070">125000</cx:pt>
          <cx:pt idx="16071">220000</cx:pt>
          <cx:pt idx="16072">170000</cx:pt>
          <cx:pt idx="16073">160000</cx:pt>
          <cx:pt idx="16074">165000</cx:pt>
          <cx:pt idx="16075">100000</cx:pt>
          <cx:pt idx="16076">650000</cx:pt>
          <cx:pt idx="16077">61000</cx:pt>
          <cx:pt idx="16078">100000</cx:pt>
          <cx:pt idx="16079">10000</cx:pt>
          <cx:pt idx="16080">32000</cx:pt>
          <cx:pt idx="16081">50000</cx:pt>
          <cx:pt idx="16082">38000</cx:pt>
          <cx:pt idx="16083">150000</cx:pt>
          <cx:pt idx="16084">75000</cx:pt>
          <cx:pt idx="16085">75000</cx:pt>
          <cx:pt idx="16086">68000</cx:pt>
          <cx:pt idx="16087">180000</cx:pt>
          <cx:pt idx="16088">135000</cx:pt>
          <cx:pt idx="16089">150000</cx:pt>
          <cx:pt idx="16090">159900</cx:pt>
          <cx:pt idx="16091">400000</cx:pt>
          <cx:pt idx="16092">110000</cx:pt>
          <cx:pt idx="16093">160000</cx:pt>
          <cx:pt idx="16094">350000</cx:pt>
          <cx:pt idx="16095">250000</cx:pt>
          <cx:pt idx="16096">1540794</cx:pt>
          <cx:pt idx="16097">80000</cx:pt>
          <cx:pt idx="16098">600000</cx:pt>
          <cx:pt idx="16099">475000</cx:pt>
          <cx:pt idx="16100">217000</cx:pt>
          <cx:pt idx="16101">255000</cx:pt>
          <cx:pt idx="16102">175000</cx:pt>
          <cx:pt idx="16103">32000</cx:pt>
          <cx:pt idx="16104">56000</cx:pt>
          <cx:pt idx="16105">150000</cx:pt>
          <cx:pt idx="16106">96000</cx:pt>
          <cx:pt idx="16107">157900</cx:pt>
          <cx:pt idx="16108">40000</cx:pt>
          <cx:pt idx="16109">220000</cx:pt>
          <cx:pt idx="16110">150000</cx:pt>
          <cx:pt idx="16111">425000</cx:pt>
          <cx:pt idx="16112">165000</cx:pt>
          <cx:pt idx="16113">450000</cx:pt>
          <cx:pt idx="16114">125000</cx:pt>
          <cx:pt idx="16115">70000</cx:pt>
          <cx:pt idx="16116">225000</cx:pt>
          <cx:pt idx="16117">52000</cx:pt>
          <cx:pt idx="16118">225000</cx:pt>
          <cx:pt idx="16119">65900</cx:pt>
          <cx:pt idx="16120">78000</cx:pt>
          <cx:pt idx="16121">225000</cx:pt>
          <cx:pt idx="16122">90000</cx:pt>
          <cx:pt idx="16123">40000</cx:pt>
          <cx:pt idx="16124">85000</cx:pt>
          <cx:pt idx="16125">100000</cx:pt>
          <cx:pt idx="16126">75000</cx:pt>
          <cx:pt idx="16127">70000</cx:pt>
          <cx:pt idx="16128">135000</cx:pt>
          <cx:pt idx="16129">100000</cx:pt>
          <cx:pt idx="16130">140000</cx:pt>
          <cx:pt idx="16131">200000</cx:pt>
          <cx:pt idx="16132">270000</cx:pt>
          <cx:pt idx="16133">50000</cx:pt>
          <cx:pt idx="16134">34000</cx:pt>
          <cx:pt idx="16135">120000</cx:pt>
          <cx:pt idx="16136">170000</cx:pt>
          <cx:pt idx="16137">100000</cx:pt>
          <cx:pt idx="16138">275000</cx:pt>
          <cx:pt idx="16139">42000</cx:pt>
          <cx:pt idx="16140">150000</cx:pt>
          <cx:pt idx="16141">270000</cx:pt>
          <cx:pt idx="16142">150000</cx:pt>
          <cx:pt idx="16143">1000</cx:pt>
          <cx:pt idx="16144">200000</cx:pt>
          <cx:pt idx="16145">150000</cx:pt>
          <cx:pt idx="16146">250000</cx:pt>
          <cx:pt idx="16147">249000</cx:pt>
          <cx:pt idx="16148">100000</cx:pt>
          <cx:pt idx="16149">50000</cx:pt>
          <cx:pt idx="16150">80000</cx:pt>
          <cx:pt idx="16151">55000</cx:pt>
          <cx:pt idx="16152">120000</cx:pt>
          <cx:pt idx="16153">46500</cx:pt>
          <cx:pt idx="16154">110000</cx:pt>
          <cx:pt idx="16155">100000</cx:pt>
          <cx:pt idx="16156">50000</cx:pt>
          <cx:pt idx="16157">70000</cx:pt>
          <cx:pt idx="16158">1540794</cx:pt>
          <cx:pt idx="16159">45000</cx:pt>
          <cx:pt idx="16160">10000</cx:pt>
          <cx:pt idx="16161">200000</cx:pt>
          <cx:pt idx="16162">96000</cx:pt>
          <cx:pt idx="16163">20000</cx:pt>
          <cx:pt idx="16164">280000</cx:pt>
          <cx:pt idx="16165">100000</cx:pt>
          <cx:pt idx="16166">125000</cx:pt>
          <cx:pt idx="16167">70000</cx:pt>
          <cx:pt idx="16168">39500</cx:pt>
          <cx:pt idx="16169">150000</cx:pt>
          <cx:pt idx="16170">65000</cx:pt>
          <cx:pt idx="16171">88000</cx:pt>
          <cx:pt idx="16172">110000</cx:pt>
          <cx:pt idx="16173">50000</cx:pt>
          <cx:pt idx="16174">380000</cx:pt>
          <cx:pt idx="16175">195000</cx:pt>
          <cx:pt idx="16176">300000</cx:pt>
          <cx:pt idx="16177">72500</cx:pt>
          <cx:pt idx="16178">5000</cx:pt>
          <cx:pt idx="16179">40000</cx:pt>
          <cx:pt idx="16180">120000</cx:pt>
          <cx:pt idx="16181">350000</cx:pt>
          <cx:pt idx="16182">350000</cx:pt>
          <cx:pt idx="16183">70000</cx:pt>
          <cx:pt idx="16184">350000</cx:pt>
          <cx:pt idx="16185">50000</cx:pt>
          <cx:pt idx="16186">33000</cx:pt>
          <cx:pt idx="16187">45000</cx:pt>
          <cx:pt idx="16188">35000</cx:pt>
          <cx:pt idx="16189">60000</cx:pt>
          <cx:pt idx="16190">85000</cx:pt>
          <cx:pt idx="16191">50000</cx:pt>
          <cx:pt idx="16192">75000</cx:pt>
          <cx:pt idx="16193">175000</cx:pt>
          <cx:pt idx="16194">210000</cx:pt>
          <cx:pt idx="16195">125000</cx:pt>
          <cx:pt idx="16196">150000</cx:pt>
          <cx:pt idx="16197">155000</cx:pt>
          <cx:pt idx="16198">115000</cx:pt>
          <cx:pt idx="16199">85000</cx:pt>
          <cx:pt idx="16200">275000</cx:pt>
          <cx:pt idx="16201">40000</cx:pt>
          <cx:pt idx="16202">57000</cx:pt>
          <cx:pt idx="16203">200000</cx:pt>
          <cx:pt idx="16204">1540794</cx:pt>
          <cx:pt idx="16205">130000</cx:pt>
          <cx:pt idx="16206">185000</cx:pt>
          <cx:pt idx="16207">150000</cx:pt>
          <cx:pt idx="16208">100000</cx:pt>
          <cx:pt idx="16209">150000</cx:pt>
          <cx:pt idx="16210">160000</cx:pt>
          <cx:pt idx="16211">45000</cx:pt>
          <cx:pt idx="16212">120000</cx:pt>
          <cx:pt idx="16213">100000</cx:pt>
          <cx:pt idx="16214">400000</cx:pt>
          <cx:pt idx="16215">80000</cx:pt>
          <cx:pt idx="16216">250000</cx:pt>
          <cx:pt idx="16217">40000</cx:pt>
          <cx:pt idx="16218">25000</cx:pt>
          <cx:pt idx="16219">20000</cx:pt>
          <cx:pt idx="16220">350000</cx:pt>
          <cx:pt idx="16221">175000</cx:pt>
          <cx:pt idx="16222">90000</cx:pt>
          <cx:pt idx="16223">219000</cx:pt>
          <cx:pt idx="16224">65000</cx:pt>
          <cx:pt idx="16225">15000</cx:pt>
          <cx:pt idx="16226">10000</cx:pt>
          <cx:pt idx="16227">25000</cx:pt>
          <cx:pt idx="16228">89000</cx:pt>
          <cx:pt idx="16229">320000</cx:pt>
          <cx:pt idx="16230">80000</cx:pt>
          <cx:pt idx="16231">115000</cx:pt>
          <cx:pt idx="16232">85000</cx:pt>
          <cx:pt idx="16233">70000</cx:pt>
          <cx:pt idx="16234">130000</cx:pt>
          <cx:pt idx="16235">150000</cx:pt>
          <cx:pt idx="16236">125000</cx:pt>
          <cx:pt idx="16237">95000</cx:pt>
          <cx:pt idx="16238">130000</cx:pt>
          <cx:pt idx="16239">260000</cx:pt>
          <cx:pt idx="16240">100000</cx:pt>
          <cx:pt idx="16241">290000</cx:pt>
          <cx:pt idx="16242">110000</cx:pt>
          <cx:pt idx="16243">125000</cx:pt>
          <cx:pt idx="16244">500000</cx:pt>
          <cx:pt idx="16245">250000</cx:pt>
          <cx:pt idx="16246">130000</cx:pt>
          <cx:pt idx="16247">150000</cx:pt>
          <cx:pt idx="16248">110000</cx:pt>
          <cx:pt idx="16249">85000</cx:pt>
          <cx:pt idx="16250">80000</cx:pt>
          <cx:pt idx="16251">1200</cx:pt>
          <cx:pt idx="16252">175000</cx:pt>
          <cx:pt idx="16253">170000</cx:pt>
          <cx:pt idx="16254">140000</cx:pt>
          <cx:pt idx="16255">65000</cx:pt>
          <cx:pt idx="16256">80000</cx:pt>
          <cx:pt idx="16257">135000</cx:pt>
          <cx:pt idx="16258">100000</cx:pt>
          <cx:pt idx="16259">400000</cx:pt>
          <cx:pt idx="16260">90000</cx:pt>
          <cx:pt idx="16261">95000</cx:pt>
          <cx:pt idx="16262">200000</cx:pt>
          <cx:pt idx="16263">100000</cx:pt>
          <cx:pt idx="16264">100000</cx:pt>
          <cx:pt idx="16265">200000</cx:pt>
          <cx:pt idx="16266">150000</cx:pt>
          <cx:pt idx="16267">125000</cx:pt>
          <cx:pt idx="16268">18000</cx:pt>
          <cx:pt idx="16269">135000</cx:pt>
          <cx:pt idx="16270">72000</cx:pt>
          <cx:pt idx="16271">150000</cx:pt>
          <cx:pt idx="16272">530000</cx:pt>
          <cx:pt idx="16273">45000</cx:pt>
          <cx:pt idx="16274">250000</cx:pt>
          <cx:pt idx="16275">57000</cx:pt>
          <cx:pt idx="16276">60000</cx:pt>
          <cx:pt idx="16277">150000</cx:pt>
          <cx:pt idx="16278">98000</cx:pt>
          <cx:pt idx="16279">85000</cx:pt>
          <cx:pt idx="16280">60000</cx:pt>
          <cx:pt idx="16281">85000</cx:pt>
          <cx:pt idx="16282">360000</cx:pt>
          <cx:pt idx="16283">35000</cx:pt>
          <cx:pt idx="16284">90000</cx:pt>
          <cx:pt idx="16285">150000</cx:pt>
          <cx:pt idx="16286">72000</cx:pt>
          <cx:pt idx="16287">135000</cx:pt>
          <cx:pt idx="16288">70000</cx:pt>
          <cx:pt idx="16289">80000</cx:pt>
          <cx:pt idx="16290">170000</cx:pt>
          <cx:pt idx="16291">125000</cx:pt>
          <cx:pt idx="16292">250000</cx:pt>
          <cx:pt idx="16293">125000</cx:pt>
          <cx:pt idx="16294">200000</cx:pt>
          <cx:pt idx="16295">140000</cx:pt>
          <cx:pt idx="16296">100000</cx:pt>
          <cx:pt idx="16297">60000</cx:pt>
          <cx:pt idx="16298">8000</cx:pt>
          <cx:pt idx="16299">130000</cx:pt>
          <cx:pt idx="16300">85000</cx:pt>
          <cx:pt idx="16301">130000</cx:pt>
          <cx:pt idx="16302">250000</cx:pt>
          <cx:pt idx="16303">75000</cx:pt>
          <cx:pt idx="16304">8000</cx:pt>
          <cx:pt idx="16305">152000</cx:pt>
          <cx:pt idx="16306">90000</cx:pt>
          <cx:pt idx="16307">190000</cx:pt>
          <cx:pt idx="16308">65000</cx:pt>
          <cx:pt idx="16309">120000</cx:pt>
          <cx:pt idx="16310">220000</cx:pt>
          <cx:pt idx="16311">185000</cx:pt>
          <cx:pt idx="16312">14000</cx:pt>
          <cx:pt idx="16313">80000</cx:pt>
          <cx:pt idx="16314">95000</cx:pt>
          <cx:pt idx="16315">8500</cx:pt>
          <cx:pt idx="16316">45000</cx:pt>
          <cx:pt idx="16317">200000</cx:pt>
          <cx:pt idx="16318">8500</cx:pt>
          <cx:pt idx="16319">200000</cx:pt>
          <cx:pt idx="16320">80000</cx:pt>
          <cx:pt idx="16321">40000</cx:pt>
          <cx:pt idx="16322">30000</cx:pt>
          <cx:pt idx="16323">120000</cx:pt>
          <cx:pt idx="16324">8000</cx:pt>
          <cx:pt idx="16325">140000</cx:pt>
          <cx:pt idx="16326">90000</cx:pt>
          <cx:pt idx="16327">85000</cx:pt>
          <cx:pt idx="16328">125000</cx:pt>
          <cx:pt idx="16329">3000</cx:pt>
          <cx:pt idx="16330">400000</cx:pt>
          <cx:pt idx="16331">30000</cx:pt>
          <cx:pt idx="16332">4000</cx:pt>
          <cx:pt idx="16333">1540794</cx:pt>
          <cx:pt idx="16334">75000</cx:pt>
          <cx:pt idx="16335">18000</cx:pt>
          <cx:pt idx="16336">125000</cx:pt>
          <cx:pt idx="16337">125000</cx:pt>
          <cx:pt idx="16338">95000</cx:pt>
          <cx:pt idx="16339">135000</cx:pt>
          <cx:pt idx="16340">100000</cx:pt>
          <cx:pt idx="16341">125000</cx:pt>
          <cx:pt idx="16342">95000</cx:pt>
          <cx:pt idx="16343">78000</cx:pt>
          <cx:pt idx="16344">12000</cx:pt>
          <cx:pt idx="16345">400000</cx:pt>
          <cx:pt idx="16346">130000</cx:pt>
          <cx:pt idx="16347">130000</cx:pt>
          <cx:pt idx="16348">150000</cx:pt>
          <cx:pt idx="16349">130000</cx:pt>
          <cx:pt idx="16350">200000</cx:pt>
          <cx:pt idx="16351">175000</cx:pt>
          <cx:pt idx="16352">82500</cx:pt>
          <cx:pt idx="16353">40000</cx:pt>
          <cx:pt idx="16354">85000</cx:pt>
          <cx:pt idx="16355">42000</cx:pt>
          <cx:pt idx="16356">116000</cx:pt>
          <cx:pt idx="16357">90000</cx:pt>
          <cx:pt idx="16358">115000</cx:pt>
          <cx:pt idx="16359">29000</cx:pt>
          <cx:pt idx="16360">95000</cx:pt>
          <cx:pt idx="16361">60000</cx:pt>
          <cx:pt idx="16362">60000</cx:pt>
          <cx:pt idx="16363">75000</cx:pt>
          <cx:pt idx="16364">50000</cx:pt>
          <cx:pt idx="16365">60000</cx:pt>
          <cx:pt idx="16366">130000</cx:pt>
          <cx:pt idx="16367">65000</cx:pt>
          <cx:pt idx="16368">10000</cx:pt>
          <cx:pt idx="16369">16000</cx:pt>
          <cx:pt idx="16370">35000</cx:pt>
          <cx:pt idx="16371">65000</cx:pt>
          <cx:pt idx="16372">70000</cx:pt>
          <cx:pt idx="16373">1500</cx:pt>
          <cx:pt idx="16374">150000</cx:pt>
          <cx:pt idx="16375">200000</cx:pt>
          <cx:pt idx="16376">90000</cx:pt>
          <cx:pt idx="16377">100000</cx:pt>
          <cx:pt idx="16378">300000</cx:pt>
          <cx:pt idx="16379">600000</cx:pt>
          <cx:pt idx="16380">40000</cx:pt>
          <cx:pt idx="16381">400000</cx:pt>
          <cx:pt idx="16382">350000</cx:pt>
          <cx:pt idx="16383">40000</cx:pt>
          <cx:pt idx="16384">50000</cx:pt>
          <cx:pt idx="16385">50000</cx:pt>
          <cx:pt idx="16386">100000</cx:pt>
          <cx:pt idx="16387">28000</cx:pt>
          <cx:pt idx="16388">200000</cx:pt>
          <cx:pt idx="16389">62000</cx:pt>
          <cx:pt idx="16390">50000</cx:pt>
          <cx:pt idx="16391">65000</cx:pt>
          <cx:pt idx="16392">75000</cx:pt>
          <cx:pt idx="16393">10000</cx:pt>
          <cx:pt idx="16394">70000</cx:pt>
          <cx:pt idx="16395">1500</cx:pt>
          <cx:pt idx="16396">500000</cx:pt>
          <cx:pt idx="16397">300000</cx:pt>
          <cx:pt idx="16398">195000</cx:pt>
          <cx:pt idx="16399">260000</cx:pt>
          <cx:pt idx="16400">80000</cx:pt>
          <cx:pt idx="16401">150000</cx:pt>
          <cx:pt idx="16402">150000</cx:pt>
          <cx:pt idx="16403">300000</cx:pt>
          <cx:pt idx="16404">20000</cx:pt>
          <cx:pt idx="16405">400000</cx:pt>
          <cx:pt idx="16406">1000</cx:pt>
          <cx:pt idx="16407">30000</cx:pt>
          <cx:pt idx="16408">80000</cx:pt>
          <cx:pt idx="16409">89000</cx:pt>
          <cx:pt idx="16410">72000</cx:pt>
          <cx:pt idx="16411">1540794</cx:pt>
          <cx:pt idx="16412">50000</cx:pt>
          <cx:pt idx="16413">220000</cx:pt>
          <cx:pt idx="16414">20000</cx:pt>
          <cx:pt idx="16415">150000</cx:pt>
          <cx:pt idx="16416">200000</cx:pt>
          <cx:pt idx="16417">60000</cx:pt>
          <cx:pt idx="16418">75000</cx:pt>
          <cx:pt idx="16419">125000</cx:pt>
          <cx:pt idx="16420">420000</cx:pt>
          <cx:pt idx="16421">400000</cx:pt>
          <cx:pt idx="16422">175000</cx:pt>
          <cx:pt idx="16423">260000</cx:pt>
          <cx:pt idx="16424">5000</cx:pt>
          <cx:pt idx="16425">175000</cx:pt>
          <cx:pt idx="16426">35000</cx:pt>
          <cx:pt idx="16427">65000</cx:pt>
          <cx:pt idx="16428">100000</cx:pt>
          <cx:pt idx="16429">40000</cx:pt>
          <cx:pt idx="16430">250000</cx:pt>
          <cx:pt idx="16431">145000</cx:pt>
          <cx:pt idx="16432">100000</cx:pt>
          <cx:pt idx="16433">180000</cx:pt>
          <cx:pt idx="16434">150000</cx:pt>
          <cx:pt idx="16435">60000</cx:pt>
          <cx:pt idx="16436">115000</cx:pt>
          <cx:pt idx="16437">50000</cx:pt>
          <cx:pt idx="16438">100000</cx:pt>
          <cx:pt idx="16439">40000</cx:pt>
          <cx:pt idx="16440">5000</cx:pt>
          <cx:pt idx="16441">93500</cx:pt>
          <cx:pt idx="16442">65000</cx:pt>
          <cx:pt idx="16443">55000</cx:pt>
          <cx:pt idx="16444">15000</cx:pt>
          <cx:pt idx="16445">70000</cx:pt>
          <cx:pt idx="16446">45000</cx:pt>
          <cx:pt idx="16447">330000</cx:pt>
          <cx:pt idx="16448">340000</cx:pt>
          <cx:pt idx="16449">42000</cx:pt>
          <cx:pt idx="16450">42000</cx:pt>
          <cx:pt idx="16451">20000</cx:pt>
          <cx:pt idx="16452">55000</cx:pt>
          <cx:pt idx="16453">30000</cx:pt>
          <cx:pt idx="16454">30000</cx:pt>
          <cx:pt idx="16455">56000</cx:pt>
          <cx:pt idx="16456">195000</cx:pt>
          <cx:pt idx="16457">100000</cx:pt>
          <cx:pt idx="16458">25000</cx:pt>
          <cx:pt idx="16459">40000</cx:pt>
          <cx:pt idx="16460">65000</cx:pt>
          <cx:pt idx="16461">250000</cx:pt>
          <cx:pt idx="16462">30000</cx:pt>
          <cx:pt idx="16463">15000</cx:pt>
          <cx:pt idx="16464">50000</cx:pt>
          <cx:pt idx="16465">95000</cx:pt>
          <cx:pt idx="16466">10000</cx:pt>
          <cx:pt idx="16467">339000</cx:pt>
          <cx:pt idx="16468">125000</cx:pt>
          <cx:pt idx="16469">290000</cx:pt>
          <cx:pt idx="16470">650000</cx:pt>
          <cx:pt idx="16471">379000</cx:pt>
          <cx:pt idx="16472">600000</cx:pt>
          <cx:pt idx="16473">175000</cx:pt>
          <cx:pt idx="16474">200000</cx:pt>
          <cx:pt idx="16475">225000</cx:pt>
          <cx:pt idx="16476">92000</cx:pt>
          <cx:pt idx="16477">80000</cx:pt>
          <cx:pt idx="16478">150000</cx:pt>
          <cx:pt idx="16479">300000</cx:pt>
          <cx:pt idx="16480">40000</cx:pt>
          <cx:pt idx="16481">1540794</cx:pt>
          <cx:pt idx="16482">100000</cx:pt>
          <cx:pt idx="16483">186000</cx:pt>
          <cx:pt idx="16484">50000</cx:pt>
          <cx:pt idx="16485">7000</cx:pt>
          <cx:pt idx="16486">200000</cx:pt>
          <cx:pt idx="16487">68000</cx:pt>
          <cx:pt idx="16488">250000</cx:pt>
          <cx:pt idx="16489">120000</cx:pt>
          <cx:pt idx="16490">100000</cx:pt>
          <cx:pt idx="16491">40000</cx:pt>
          <cx:pt idx="16492">45000</cx:pt>
          <cx:pt idx="16493">80000</cx:pt>
          <cx:pt idx="16494">40000</cx:pt>
          <cx:pt idx="16495">4000</cx:pt>
          <cx:pt idx="16496">3000</cx:pt>
          <cx:pt idx="16497">40000</cx:pt>
          <cx:pt idx="16498">57000</cx:pt>
          <cx:pt idx="16499">120000</cx:pt>
          <cx:pt idx="16500">75000</cx:pt>
          <cx:pt idx="16501">32000</cx:pt>
          <cx:pt idx="16502">117000</cx:pt>
          <cx:pt idx="16503">100000</cx:pt>
          <cx:pt idx="16504">150000</cx:pt>
          <cx:pt idx="16505">75000</cx:pt>
          <cx:pt idx="16506">110000</cx:pt>
          <cx:pt idx="16507">100000</cx:pt>
          <cx:pt idx="16508">70000</cx:pt>
          <cx:pt idx="16509">200000</cx:pt>
          <cx:pt idx="16510">200000</cx:pt>
          <cx:pt idx="16511">5000</cx:pt>
          <cx:pt idx="16512">100000</cx:pt>
          <cx:pt idx="16513">200000</cx:pt>
          <cx:pt idx="16514">120000</cx:pt>
          <cx:pt idx="16515">110000</cx:pt>
          <cx:pt idx="16516">250000</cx:pt>
          <cx:pt idx="16517">125000</cx:pt>
          <cx:pt idx="16518">18000</cx:pt>
          <cx:pt idx="16519">65000</cx:pt>
          <cx:pt idx="16520">200000</cx:pt>
          <cx:pt idx="16521">500000</cx:pt>
          <cx:pt idx="16522">50000</cx:pt>
          <cx:pt idx="16523">135000</cx:pt>
          <cx:pt idx="16524">75000</cx:pt>
          <cx:pt idx="16525">10000</cx:pt>
          <cx:pt idx="16526">150000</cx:pt>
          <cx:pt idx="16527">90000</cx:pt>
          <cx:pt idx="16528">140000</cx:pt>
          <cx:pt idx="16529">85000</cx:pt>
          <cx:pt idx="16530">7000</cx:pt>
          <cx:pt idx="16531">60000</cx:pt>
          <cx:pt idx="16532">12500</cx:pt>
          <cx:pt idx="16533">250000</cx:pt>
          <cx:pt idx="16534">83000</cx:pt>
          <cx:pt idx="16535">250000</cx:pt>
          <cx:pt idx="16536">250000</cx:pt>
          <cx:pt idx="16537">60000</cx:pt>
          <cx:pt idx="16538">68000</cx:pt>
          <cx:pt idx="16539">70000</cx:pt>
          <cx:pt idx="16540">20000</cx:pt>
          <cx:pt idx="16541">100000</cx:pt>
          <cx:pt idx="16542">15000</cx:pt>
          <cx:pt idx="16543">75000</cx:pt>
          <cx:pt idx="16544">55000</cx:pt>
          <cx:pt idx="16545">72000</cx:pt>
          <cx:pt idx="16546">200000</cx:pt>
          <cx:pt idx="16547">60000</cx:pt>
          <cx:pt idx="16548">8000</cx:pt>
          <cx:pt idx="16549">12000</cx:pt>
          <cx:pt idx="16550">75000</cx:pt>
          <cx:pt idx="16551">190000</cx:pt>
          <cx:pt idx="16552">14000</cx:pt>
          <cx:pt idx="16553">65000</cx:pt>
          <cx:pt idx="16554">65000</cx:pt>
          <cx:pt idx="16555">110000</cx:pt>
          <cx:pt idx="16556">65000</cx:pt>
          <cx:pt idx="16557">450000</cx:pt>
          <cx:pt idx="16558">1540794</cx:pt>
          <cx:pt idx="16559">85000</cx:pt>
          <cx:pt idx="16560">150000</cx:pt>
          <cx:pt idx="16561">30000</cx:pt>
          <cx:pt idx="16562">60000</cx:pt>
          <cx:pt idx="16563">110000</cx:pt>
          <cx:pt idx="16564">155000</cx:pt>
          <cx:pt idx="16565">150000</cx:pt>
          <cx:pt idx="16566">295000</cx:pt>
          <cx:pt idx="16567">45000</cx:pt>
          <cx:pt idx="16568">300000</cx:pt>
          <cx:pt idx="16569">85000</cx:pt>
          <cx:pt idx="16570">200000</cx:pt>
          <cx:pt idx="16571">10000</cx:pt>
          <cx:pt idx="16572">67000</cx:pt>
          <cx:pt idx="16573">200000</cx:pt>
          <cx:pt idx="16574">1540794</cx:pt>
          <cx:pt idx="16575">300000</cx:pt>
          <cx:pt idx="16576">400000</cx:pt>
          <cx:pt idx="16577">8500</cx:pt>
          <cx:pt idx="16578">100000</cx:pt>
          <cx:pt idx="16579">45000</cx:pt>
          <cx:pt idx="16580">50000</cx:pt>
          <cx:pt idx="16581">100000</cx:pt>
          <cx:pt idx="16582">95000</cx:pt>
          <cx:pt idx="16583">80000</cx:pt>
          <cx:pt idx="16584">50000</cx:pt>
          <cx:pt idx="16585">200000</cx:pt>
          <cx:pt idx="16586">125000</cx:pt>
          <cx:pt idx="16587">75000</cx:pt>
          <cx:pt idx="16588">175000</cx:pt>
          <cx:pt idx="16589">100000</cx:pt>
          <cx:pt idx="16590">70000</cx:pt>
          <cx:pt idx="16591">160000</cx:pt>
          <cx:pt idx="16592">150000</cx:pt>
          <cx:pt idx="16593">150000</cx:pt>
          <cx:pt idx="16594">80000</cx:pt>
          <cx:pt idx="16595">125000</cx:pt>
          <cx:pt idx="16596">30000</cx:pt>
          <cx:pt idx="16597">200000</cx:pt>
          <cx:pt idx="16598">450000</cx:pt>
          <cx:pt idx="16599">350000</cx:pt>
          <cx:pt idx="16600">65000</cx:pt>
          <cx:pt idx="16601">300000</cx:pt>
          <cx:pt idx="16602">90000</cx:pt>
          <cx:pt idx="16603">13500</cx:pt>
          <cx:pt idx="16604">22000</cx:pt>
          <cx:pt idx="16605">80000</cx:pt>
          <cx:pt idx="16606">200000</cx:pt>
          <cx:pt idx="16607">200000</cx:pt>
          <cx:pt idx="16608">300000</cx:pt>
          <cx:pt idx="16609">95000</cx:pt>
          <cx:pt idx="16610">150000</cx:pt>
          <cx:pt idx="16611">20000</cx:pt>
          <cx:pt idx="16612">185000</cx:pt>
          <cx:pt idx="16613">40000</cx:pt>
          <cx:pt idx="16614">85000</cx:pt>
          <cx:pt idx="16615">35000</cx:pt>
          <cx:pt idx="16616">195000</cx:pt>
          <cx:pt idx="16617">40000</cx:pt>
          <cx:pt idx="16618">700000</cx:pt>
          <cx:pt idx="16619">60000</cx:pt>
          <cx:pt idx="16620">80000</cx:pt>
          <cx:pt idx="16621">1540794</cx:pt>
          <cx:pt idx="16622">68000</cx:pt>
          <cx:pt idx="16623">95000</cx:pt>
          <cx:pt idx="16624">85000</cx:pt>
          <cx:pt idx="16625">250000</cx:pt>
          <cx:pt idx="16626">20000</cx:pt>
          <cx:pt idx="16627">60000</cx:pt>
          <cx:pt idx="16628">23000</cx:pt>
          <cx:pt idx="16629">152000</cx:pt>
          <cx:pt idx="16630">125000</cx:pt>
          <cx:pt idx="16631">35000</cx:pt>
          <cx:pt idx="16632">100000</cx:pt>
          <cx:pt idx="16633">178000</cx:pt>
          <cx:pt idx="16634">100000</cx:pt>
          <cx:pt idx="16635">375000</cx:pt>
          <cx:pt idx="16636">400000</cx:pt>
          <cx:pt idx="16637">60000</cx:pt>
          <cx:pt idx="16638">175000</cx:pt>
          <cx:pt idx="16639">185000</cx:pt>
          <cx:pt idx="16640">180000</cx:pt>
          <cx:pt idx="16641">275000</cx:pt>
          <cx:pt idx="16642">120000</cx:pt>
          <cx:pt idx="16643">30000</cx:pt>
          <cx:pt idx="16644">10000</cx:pt>
          <cx:pt idx="16645">184000</cx:pt>
          <cx:pt idx="16646">475000</cx:pt>
          <cx:pt idx="16647">9000</cx:pt>
          <cx:pt idx="16648">2000</cx:pt>
          <cx:pt idx="16649">120000</cx:pt>
          <cx:pt idx="16650">38000</cx:pt>
          <cx:pt idx="16651">150000</cx:pt>
          <cx:pt idx="16652">115000</cx:pt>
          <cx:pt idx="16653">95000</cx:pt>
          <cx:pt idx="16654">30000</cx:pt>
          <cx:pt idx="16655">65000</cx:pt>
          <cx:pt idx="16656">30000</cx:pt>
          <cx:pt idx="16657">60000</cx:pt>
          <cx:pt idx="16658">200000</cx:pt>
          <cx:pt idx="16659">35000</cx:pt>
          <cx:pt idx="16660">45000</cx:pt>
          <cx:pt idx="16661">249000</cx:pt>
          <cx:pt idx="16662">120000</cx:pt>
          <cx:pt idx="16663">72000</cx:pt>
          <cx:pt idx="16664">300000</cx:pt>
          <cx:pt idx="16665">90000</cx:pt>
          <cx:pt idx="16666">110000</cx:pt>
          <cx:pt idx="16667">75000</cx:pt>
          <cx:pt idx="16668">375000</cx:pt>
          <cx:pt idx="16669">18000</cx:pt>
          <cx:pt idx="16670">60000</cx:pt>
          <cx:pt idx="16671">140000</cx:pt>
          <cx:pt idx="16672">270000</cx:pt>
          <cx:pt idx="16673">450000</cx:pt>
          <cx:pt idx="16674">160000</cx:pt>
          <cx:pt idx="16675">340000</cx:pt>
          <cx:pt idx="16676">15000</cx:pt>
          <cx:pt idx="16677">85000</cx:pt>
          <cx:pt idx="16678">40000</cx:pt>
          <cx:pt idx="16679">35000</cx:pt>
          <cx:pt idx="16680">229000</cx:pt>
          <cx:pt idx="16681">90000</cx:pt>
          <cx:pt idx="16682">175000</cx:pt>
          <cx:pt idx="16683">689000</cx:pt>
          <cx:pt idx="16684">68000</cx:pt>
          <cx:pt idx="16685">120000</cx:pt>
          <cx:pt idx="16686">15000</cx:pt>
          <cx:pt idx="16687">90000</cx:pt>
          <cx:pt idx="16688">700000</cx:pt>
          <cx:pt idx="16689">20000</cx:pt>
          <cx:pt idx="16690">65000</cx:pt>
          <cx:pt idx="16691">65000</cx:pt>
          <cx:pt idx="16692">35000</cx:pt>
          <cx:pt idx="16693">15000</cx:pt>
          <cx:pt idx="16694">40000</cx:pt>
          <cx:pt idx="16695">200000</cx:pt>
          <cx:pt idx="16696">20000</cx:pt>
          <cx:pt idx="16697">130000</cx:pt>
          <cx:pt idx="16698">85000</cx:pt>
          <cx:pt idx="16699">175000</cx:pt>
          <cx:pt idx="16700">275000</cx:pt>
          <cx:pt idx="16701">300000</cx:pt>
          <cx:pt idx="16702">80000</cx:pt>
          <cx:pt idx="16703">96650</cx:pt>
          <cx:pt idx="16704">120000</cx:pt>
          <cx:pt idx="16705">2500</cx:pt>
          <cx:pt idx="16706">120000</cx:pt>
          <cx:pt idx="16707">150000</cx:pt>
          <cx:pt idx="16708">67000</cx:pt>
          <cx:pt idx="16709">225000</cx:pt>
          <cx:pt idx="16710">70000</cx:pt>
          <cx:pt idx="16711">90000</cx:pt>
          <cx:pt idx="16712">150000</cx:pt>
          <cx:pt idx="16713">40000</cx:pt>
          <cx:pt idx="16714">10000</cx:pt>
          <cx:pt idx="16715">140000</cx:pt>
          <cx:pt idx="16716">20000</cx:pt>
          <cx:pt idx="16717">115000</cx:pt>
          <cx:pt idx="16718">80000</cx:pt>
          <cx:pt idx="16719">100000</cx:pt>
          <cx:pt idx="16720">100000</cx:pt>
          <cx:pt idx="16721">110000</cx:pt>
          <cx:pt idx="16722">87000</cx:pt>
          <cx:pt idx="16723">130000</cx:pt>
          <cx:pt idx="16724">210000</cx:pt>
          <cx:pt idx="16725">75000</cx:pt>
          <cx:pt idx="16726">275000</cx:pt>
          <cx:pt idx="16727">370000</cx:pt>
          <cx:pt idx="16728">60000</cx:pt>
          <cx:pt idx="16729">80000</cx:pt>
          <cx:pt idx="16730">169000</cx:pt>
          <cx:pt idx="16731">500000</cx:pt>
          <cx:pt idx="16732">125000</cx:pt>
          <cx:pt idx="16733">260000</cx:pt>
          <cx:pt idx="16734">560000</cx:pt>
          <cx:pt idx="16735">55000</cx:pt>
          <cx:pt idx="16736">150000</cx:pt>
          <cx:pt idx="16737">200000</cx:pt>
          <cx:pt idx="16738">120000</cx:pt>
          <cx:pt idx="16739">250000</cx:pt>
          <cx:pt idx="16740">150000</cx:pt>
          <cx:pt idx="16741">100000</cx:pt>
          <cx:pt idx="16742">160000</cx:pt>
          <cx:pt idx="16743">280000</cx:pt>
          <cx:pt idx="16744">100000</cx:pt>
          <cx:pt idx="16745">65000</cx:pt>
          <cx:pt idx="16746">340000</cx:pt>
          <cx:pt idx="16747">140000</cx:pt>
          <cx:pt idx="16748">60000</cx:pt>
          <cx:pt idx="16749">60000</cx:pt>
          <cx:pt idx="16750">400000</cx:pt>
          <cx:pt idx="16751">70000</cx:pt>
          <cx:pt idx="16752">200000</cx:pt>
          <cx:pt idx="16753">85000</cx:pt>
          <cx:pt idx="16754">150000</cx:pt>
          <cx:pt idx="16755">95000</cx:pt>
          <cx:pt idx="16756">60000</cx:pt>
          <cx:pt idx="16757">200000</cx:pt>
          <cx:pt idx="16758">75000</cx:pt>
          <cx:pt idx="16759">100000</cx:pt>
          <cx:pt idx="16760">300000</cx:pt>
          <cx:pt idx="16761">300000</cx:pt>
          <cx:pt idx="16762">400000</cx:pt>
          <cx:pt idx="16763">250000</cx:pt>
          <cx:pt idx="16764">10000</cx:pt>
          <cx:pt idx="16765">50000</cx:pt>
          <cx:pt idx="16766">22000</cx:pt>
          <cx:pt idx="16767">77000</cx:pt>
          <cx:pt idx="16768">32000</cx:pt>
          <cx:pt idx="16769">189000</cx:pt>
          <cx:pt idx="16770">118000</cx:pt>
          <cx:pt idx="16771">92000</cx:pt>
          <cx:pt idx="16772">120000</cx:pt>
          <cx:pt idx="16773">90000</cx:pt>
          <cx:pt idx="16774">54000</cx:pt>
          <cx:pt idx="16775">25000</cx:pt>
          <cx:pt idx="16776">75000</cx:pt>
          <cx:pt idx="16777">250000</cx:pt>
          <cx:pt idx="16778">550000</cx:pt>
          <cx:pt idx="16779">80000</cx:pt>
          <cx:pt idx="16780">100000</cx:pt>
          <cx:pt idx="16781">100000</cx:pt>
          <cx:pt idx="16782">120000</cx:pt>
          <cx:pt idx="16783">125000</cx:pt>
          <cx:pt idx="16784">90000</cx:pt>
          <cx:pt idx="16785">4000</cx:pt>
          <cx:pt idx="16786">15000</cx:pt>
          <cx:pt idx="16787">450000</cx:pt>
          <cx:pt idx="16788">72500</cx:pt>
          <cx:pt idx="16789">275000</cx:pt>
          <cx:pt idx="16790">250000</cx:pt>
          <cx:pt idx="16791">180000</cx:pt>
          <cx:pt idx="16792">300000</cx:pt>
          <cx:pt idx="16793">475000</cx:pt>
          <cx:pt idx="16794">239000</cx:pt>
          <cx:pt idx="16795">110000</cx:pt>
          <cx:pt idx="16796">75000</cx:pt>
          <cx:pt idx="16797">120000</cx:pt>
          <cx:pt idx="16798">200000</cx:pt>
          <cx:pt idx="16799">145000</cx:pt>
          <cx:pt idx="16800">80000</cx:pt>
          <cx:pt idx="16801">65000</cx:pt>
          <cx:pt idx="16802">60000</cx:pt>
          <cx:pt idx="16803">700000</cx:pt>
          <cx:pt idx="16804">200000</cx:pt>
          <cx:pt idx="16805">100000</cx:pt>
          <cx:pt idx="16806">93000</cx:pt>
          <cx:pt idx="16807">250000</cx:pt>
          <cx:pt idx="16808">300000</cx:pt>
          <cx:pt idx="16809">180000</cx:pt>
          <cx:pt idx="16810">400000</cx:pt>
          <cx:pt idx="16811">1540794</cx:pt>
          <cx:pt idx="16812">35000</cx:pt>
          <cx:pt idx="16813">2000</cx:pt>
          <cx:pt idx="16814">58000</cx:pt>
          <cx:pt idx="16815">50000</cx:pt>
          <cx:pt idx="16816">35000</cx:pt>
          <cx:pt idx="16817">75000</cx:pt>
          <cx:pt idx="16818">65000</cx:pt>
          <cx:pt idx="16819">65000</cx:pt>
          <cx:pt idx="16820">60000</cx:pt>
          <cx:pt idx="16821">65000</cx:pt>
          <cx:pt idx="16822">56000</cx:pt>
          <cx:pt idx="16823">65000</cx:pt>
          <cx:pt idx="16824">1540794</cx:pt>
          <cx:pt idx="16825">75000</cx:pt>
          <cx:pt idx="16826">8000</cx:pt>
          <cx:pt idx="16827">20000</cx:pt>
          <cx:pt idx="16828">200000</cx:pt>
          <cx:pt idx="16829">55000</cx:pt>
          <cx:pt idx="16830">85000</cx:pt>
          <cx:pt idx="16831">30000</cx:pt>
          <cx:pt idx="16832">105000</cx:pt>
          <cx:pt idx="16833">24000</cx:pt>
          <cx:pt idx="16834">10000</cx:pt>
          <cx:pt idx="16835">32000</cx:pt>
          <cx:pt idx="16836">75000</cx:pt>
          <cx:pt idx="16837">300000</cx:pt>
          <cx:pt idx="16838">190000</cx:pt>
          <cx:pt idx="16839">58000</cx:pt>
          <cx:pt idx="16840">90000</cx:pt>
          <cx:pt idx="16841">325000</cx:pt>
          <cx:pt idx="16842">370000</cx:pt>
          <cx:pt idx="16843">275000</cx:pt>
          <cx:pt idx="16844">100000</cx:pt>
          <cx:pt idx="16845">8000</cx:pt>
          <cx:pt idx="16846">100000</cx:pt>
          <cx:pt idx="16847">90000</cx:pt>
          <cx:pt idx="16848">28000</cx:pt>
          <cx:pt idx="16849">60000</cx:pt>
          <cx:pt idx="16850">100000</cx:pt>
          <cx:pt idx="16851">70000</cx:pt>
          <cx:pt idx="16852">60000</cx:pt>
          <cx:pt idx="16853">125000</cx:pt>
          <cx:pt idx="16854">300000</cx:pt>
          <cx:pt idx="16855">95000</cx:pt>
          <cx:pt idx="16856">75000</cx:pt>
          <cx:pt idx="16857">110000</cx:pt>
          <cx:pt idx="16858">152000</cx:pt>
          <cx:pt idx="16859">148000</cx:pt>
          <cx:pt idx="16860">3000</cx:pt>
          <cx:pt idx="16861">110000</cx:pt>
          <cx:pt idx="16862">90000</cx:pt>
          <cx:pt idx="16863">170000</cx:pt>
          <cx:pt idx="16864">75000</cx:pt>
          <cx:pt idx="16865">40000</cx:pt>
          <cx:pt idx="16866">95000</cx:pt>
          <cx:pt idx="16867">30000</cx:pt>
          <cx:pt idx="16868">500000</cx:pt>
          <cx:pt idx="16869">275000</cx:pt>
          <cx:pt idx="16870">13000</cx:pt>
          <cx:pt idx="16871">95000</cx:pt>
          <cx:pt idx="16872">80000</cx:pt>
          <cx:pt idx="16873">400000</cx:pt>
          <cx:pt idx="16874">400000</cx:pt>
          <cx:pt idx="16875">80000</cx:pt>
          <cx:pt idx="16876">100000</cx:pt>
          <cx:pt idx="16877">175000</cx:pt>
          <cx:pt idx="16878">43000</cx:pt>
          <cx:pt idx="16879">140000</cx:pt>
          <cx:pt idx="16880">240000</cx:pt>
          <cx:pt idx="16881">12000</cx:pt>
          <cx:pt idx="16882">120000</cx:pt>
          <cx:pt idx="16883">60000</cx:pt>
          <cx:pt idx="16884">175000</cx:pt>
          <cx:pt idx="16885">150000</cx:pt>
          <cx:pt idx="16886">99000</cx:pt>
          <cx:pt idx="16887">5000</cx:pt>
          <cx:pt idx="16888">45000</cx:pt>
          <cx:pt idx="16889">60000</cx:pt>
          <cx:pt idx="16890">100000</cx:pt>
          <cx:pt idx="16891">68000</cx:pt>
          <cx:pt idx="16892">70000</cx:pt>
          <cx:pt idx="16893">110000</cx:pt>
          <cx:pt idx="16894">35000</cx:pt>
          <cx:pt idx="16895">18000</cx:pt>
          <cx:pt idx="16896">160000</cx:pt>
          <cx:pt idx="16897">40000</cx:pt>
          <cx:pt idx="16898">45000</cx:pt>
          <cx:pt idx="16899">10000</cx:pt>
          <cx:pt idx="16900">250000</cx:pt>
          <cx:pt idx="16901">100000</cx:pt>
          <cx:pt idx="16902">70000</cx:pt>
          <cx:pt idx="16903">79900</cx:pt>
          <cx:pt idx="16904">150000</cx:pt>
          <cx:pt idx="16905">90000</cx:pt>
          <cx:pt idx="16906">90000</cx:pt>
          <cx:pt idx="16907">75000</cx:pt>
          <cx:pt idx="16908">35000</cx:pt>
          <cx:pt idx="16909">1540794</cx:pt>
          <cx:pt idx="16910">300000</cx:pt>
          <cx:pt idx="16911">45000</cx:pt>
          <cx:pt idx="16912">90000</cx:pt>
          <cx:pt idx="16913">65000</cx:pt>
          <cx:pt idx="16914">115000</cx:pt>
          <cx:pt idx="16915">55000</cx:pt>
          <cx:pt idx="16916">250000</cx:pt>
          <cx:pt idx="16917">130000</cx:pt>
          <cx:pt idx="16918">175000</cx:pt>
          <cx:pt idx="16919">65000</cx:pt>
          <cx:pt idx="16920">125000</cx:pt>
          <cx:pt idx="16921">150000</cx:pt>
          <cx:pt idx="16922">130000</cx:pt>
          <cx:pt idx="16923">50000</cx:pt>
          <cx:pt idx="16924">250000</cx:pt>
          <cx:pt idx="16925">210000</cx:pt>
          <cx:pt idx="16926">110000</cx:pt>
          <cx:pt idx="16927">180000</cx:pt>
          <cx:pt idx="16928">72000</cx:pt>
          <cx:pt idx="16929">90000</cx:pt>
          <cx:pt idx="16930">75000</cx:pt>
          <cx:pt idx="16931">175000</cx:pt>
          <cx:pt idx="16932">60000</cx:pt>
          <cx:pt idx="16933">240000</cx:pt>
          <cx:pt idx="16934">48000</cx:pt>
          <cx:pt idx="16935">190000</cx:pt>
          <cx:pt idx="16936">125000</cx:pt>
          <cx:pt idx="16937">8000</cx:pt>
          <cx:pt idx="16938">30000</cx:pt>
          <cx:pt idx="16939">20000</cx:pt>
          <cx:pt idx="16940">120000</cx:pt>
          <cx:pt idx="16941">350000</cx:pt>
          <cx:pt idx="16942">225000</cx:pt>
          <cx:pt idx="16943">300000</cx:pt>
          <cx:pt idx="16944">1540794</cx:pt>
          <cx:pt idx="16945">110000</cx:pt>
          <cx:pt idx="16946">70000</cx:pt>
          <cx:pt idx="16947">50000</cx:pt>
          <cx:pt idx="16948">35000</cx:pt>
          <cx:pt idx="16949">136000</cx:pt>
          <cx:pt idx="16950">130000</cx:pt>
          <cx:pt idx="16951">350000</cx:pt>
          <cx:pt idx="16952">15000</cx:pt>
          <cx:pt idx="16953">180000</cx:pt>
          <cx:pt idx="16954">135100</cx:pt>
          <cx:pt idx="16955">220000</cx:pt>
          <cx:pt idx="16956">400000</cx:pt>
          <cx:pt idx="16957">90000</cx:pt>
          <cx:pt idx="16958">160000</cx:pt>
          <cx:pt idx="16959">210000</cx:pt>
          <cx:pt idx="16960">50000</cx:pt>
          <cx:pt idx="16961">95000</cx:pt>
          <cx:pt idx="16962">125000</cx:pt>
          <cx:pt idx="16963">75000</cx:pt>
          <cx:pt idx="16964">140000</cx:pt>
          <cx:pt idx="16965">275000</cx:pt>
          <cx:pt idx="16966">50000</cx:pt>
          <cx:pt idx="16967">20000</cx:pt>
          <cx:pt idx="16968">40000</cx:pt>
          <cx:pt idx="16969">100000</cx:pt>
          <cx:pt idx="16970">145000</cx:pt>
          <cx:pt idx="16971">27000</cx:pt>
          <cx:pt idx="16972">169000</cx:pt>
          <cx:pt idx="16973">110000</cx:pt>
          <cx:pt idx="16974">75000</cx:pt>
          <cx:pt idx="16975">75000</cx:pt>
          <cx:pt idx="16976">250000</cx:pt>
          <cx:pt idx="16977">35000</cx:pt>
          <cx:pt idx="16978">88000</cx:pt>
          <cx:pt idx="16979">125000</cx:pt>
          <cx:pt idx="16980">31000</cx:pt>
          <cx:pt idx="16981">80000</cx:pt>
          <cx:pt idx="16982">110000</cx:pt>
          <cx:pt idx="16983">80000</cx:pt>
          <cx:pt idx="16984">65000</cx:pt>
          <cx:pt idx="16985">125000</cx:pt>
          <cx:pt idx="16986">225000</cx:pt>
          <cx:pt idx="16987">125000</cx:pt>
          <cx:pt idx="16988">200000</cx:pt>
          <cx:pt idx="16989">225000</cx:pt>
          <cx:pt idx="16990">150000</cx:pt>
          <cx:pt idx="16991">160000</cx:pt>
          <cx:pt idx="16992">10000</cx:pt>
          <cx:pt idx="16993">30000</cx:pt>
          <cx:pt idx="16994">40000</cx:pt>
          <cx:pt idx="16995">200000</cx:pt>
          <cx:pt idx="16996">65000</cx:pt>
          <cx:pt idx="16997">400000</cx:pt>
          <cx:pt idx="16998">58000</cx:pt>
          <cx:pt idx="16999">150000</cx:pt>
          <cx:pt idx="17000">75000</cx:pt>
          <cx:pt idx="17001">120000</cx:pt>
          <cx:pt idx="17002">600000</cx:pt>
          <cx:pt idx="17003">80000</cx:pt>
          <cx:pt idx="17004">99200</cx:pt>
          <cx:pt idx="17005">87000</cx:pt>
          <cx:pt idx="17006">185000</cx:pt>
          <cx:pt idx="17007">250000</cx:pt>
          <cx:pt idx="17008">7500</cx:pt>
          <cx:pt idx="17009">250000</cx:pt>
          <cx:pt idx="17010">300000</cx:pt>
          <cx:pt idx="17011">85000</cx:pt>
          <cx:pt idx="17012">70000</cx:pt>
          <cx:pt idx="17013">40000</cx:pt>
          <cx:pt idx="17014">210000</cx:pt>
          <cx:pt idx="17015">165000</cx:pt>
          <cx:pt idx="17016">130000</cx:pt>
          <cx:pt idx="17017">150000</cx:pt>
          <cx:pt idx="17018">120000</cx:pt>
          <cx:pt idx="17019">87000</cx:pt>
          <cx:pt idx="17020">130000</cx:pt>
          <cx:pt idx="17021">175000</cx:pt>
          <cx:pt idx="17022">100000</cx:pt>
          <cx:pt idx="17023">27000</cx:pt>
          <cx:pt idx="17024">160000</cx:pt>
          <cx:pt idx="17025">10000</cx:pt>
          <cx:pt idx="17026">70000</cx:pt>
          <cx:pt idx="17027">100000</cx:pt>
          <cx:pt idx="17028">100000</cx:pt>
          <cx:pt idx="17029">350000</cx:pt>
          <cx:pt idx="17030">400000</cx:pt>
          <cx:pt idx="17031">72500</cx:pt>
          <cx:pt idx="17032">75000</cx:pt>
          <cx:pt idx="17033">120000</cx:pt>
          <cx:pt idx="17034">175000</cx:pt>
          <cx:pt idx="17035">50000</cx:pt>
          <cx:pt idx="17036">27000</cx:pt>
          <cx:pt idx="17037">80000</cx:pt>
          <cx:pt idx="17038">65000</cx:pt>
          <cx:pt idx="17039">280000</cx:pt>
          <cx:pt idx="17040">450000</cx:pt>
          <cx:pt idx="17041">60000</cx:pt>
          <cx:pt idx="17042">85000</cx:pt>
          <cx:pt idx="17043">140000</cx:pt>
          <cx:pt idx="17044">85000</cx:pt>
          <cx:pt idx="17045">24000</cx:pt>
          <cx:pt idx="17046">180000</cx:pt>
          <cx:pt idx="17047">325000</cx:pt>
          <cx:pt idx="17048">260000</cx:pt>
          <cx:pt idx="17049">65000</cx:pt>
          <cx:pt idx="17050">100000</cx:pt>
          <cx:pt idx="17051">22000</cx:pt>
          <cx:pt idx="17052">500000</cx:pt>
          <cx:pt idx="17053">70000</cx:pt>
          <cx:pt idx="17054">95500</cx:pt>
          <cx:pt idx="17055">30000</cx:pt>
          <cx:pt idx="17056">95500</cx:pt>
          <cx:pt idx="17057">100000</cx:pt>
          <cx:pt idx="17058">60000</cx:pt>
          <cx:pt idx="17059">170000</cx:pt>
          <cx:pt idx="17060">25000</cx:pt>
          <cx:pt idx="17061">220000</cx:pt>
          <cx:pt idx="17062">5000</cx:pt>
          <cx:pt idx="17063">35000</cx:pt>
          <cx:pt idx="17064">20000</cx:pt>
          <cx:pt idx="17065">140000</cx:pt>
          <cx:pt idx="17066">185000</cx:pt>
          <cx:pt idx="17067">26000</cx:pt>
          <cx:pt idx="17068">45000</cx:pt>
          <cx:pt idx="17069">100000</cx:pt>
          <cx:pt idx="17070">60000</cx:pt>
          <cx:pt idx="17071">75000</cx:pt>
          <cx:pt idx="17072">88000</cx:pt>
          <cx:pt idx="17073">65000</cx:pt>
          <cx:pt idx="17074">70000</cx:pt>
          <cx:pt idx="17075">97000</cx:pt>
          <cx:pt idx="17076">120000</cx:pt>
          <cx:pt idx="17077">150000</cx:pt>
          <cx:pt idx="17078">40000</cx:pt>
          <cx:pt idx="17079">40000</cx:pt>
          <cx:pt idx="17080">250000</cx:pt>
          <cx:pt idx="17081">250000</cx:pt>
          <cx:pt idx="17082">5000</cx:pt>
          <cx:pt idx="17083">230000</cx:pt>
          <cx:pt idx="17084">225000</cx:pt>
          <cx:pt idx="17085">97000</cx:pt>
          <cx:pt idx="17086">80000</cx:pt>
          <cx:pt idx="17087">97000</cx:pt>
          <cx:pt idx="17088">97000</cx:pt>
          <cx:pt idx="17089">300000</cx:pt>
          <cx:pt idx="17090">65000</cx:pt>
          <cx:pt idx="17091">90000</cx:pt>
          <cx:pt idx="17092">175000</cx:pt>
          <cx:pt idx="17093">85000</cx:pt>
          <cx:pt idx="17094">140000</cx:pt>
          <cx:pt idx="17095">110000</cx:pt>
          <cx:pt idx="17096">54900</cx:pt>
          <cx:pt idx="17097">125000</cx:pt>
          <cx:pt idx="17098">14000</cx:pt>
          <cx:pt idx="17099">140000</cx:pt>
          <cx:pt idx="17100">180000</cx:pt>
          <cx:pt idx="17101">150000</cx:pt>
          <cx:pt idx="17102">50000</cx:pt>
          <cx:pt idx="17103">250000</cx:pt>
          <cx:pt idx="17104">250000</cx:pt>
          <cx:pt idx="17105">72000</cx:pt>
          <cx:pt idx="17106">30000</cx:pt>
          <cx:pt idx="17107">1540794</cx:pt>
          <cx:pt idx="17108">75000</cx:pt>
          <cx:pt idx="17109">65000</cx:pt>
          <cx:pt idx="17110">200000</cx:pt>
          <cx:pt idx="17111">100000</cx:pt>
          <cx:pt idx="17112">110000</cx:pt>
          <cx:pt idx="17113">90000</cx:pt>
          <cx:pt idx="17114">135000</cx:pt>
          <cx:pt idx="17115">49000</cx:pt>
          <cx:pt idx="17116">60000</cx:pt>
          <cx:pt idx="17117">80000</cx:pt>
          <cx:pt idx="17118">1540794</cx:pt>
          <cx:pt idx="17119">160000</cx:pt>
          <cx:pt idx="17120">75000</cx:pt>
          <cx:pt idx="17121">14000</cx:pt>
          <cx:pt idx="17122">380000</cx:pt>
          <cx:pt idx="17123">170000</cx:pt>
          <cx:pt idx="17124">25000</cx:pt>
          <cx:pt idx="17125">1540794</cx:pt>
          <cx:pt idx="17126">130000</cx:pt>
          <cx:pt idx="17127">180000</cx:pt>
          <cx:pt idx="17128">130000</cx:pt>
          <cx:pt idx="17129">80000</cx:pt>
          <cx:pt idx="17130">40000</cx:pt>
          <cx:pt idx="17131">80000</cx:pt>
          <cx:pt idx="17132">70000</cx:pt>
          <cx:pt idx="17133">60000</cx:pt>
          <cx:pt idx="17134">450000</cx:pt>
          <cx:pt idx="17135">40000</cx:pt>
          <cx:pt idx="17136">200000</cx:pt>
          <cx:pt idx="17137">85000</cx:pt>
          <cx:pt idx="17138">525000</cx:pt>
          <cx:pt idx="17139">71500</cx:pt>
          <cx:pt idx="17140">169000</cx:pt>
          <cx:pt idx="17141">185000</cx:pt>
          <cx:pt idx="17142">200000</cx:pt>
          <cx:pt idx="17143">65000</cx:pt>
          <cx:pt idx="17144">200000</cx:pt>
          <cx:pt idx="17145">3000</cx:pt>
          <cx:pt idx="17146">95000</cx:pt>
          <cx:pt idx="17147">250000</cx:pt>
          <cx:pt idx="17148">130000</cx:pt>
          <cx:pt idx="17149">50000</cx:pt>
          <cx:pt idx="17150">120000</cx:pt>
          <cx:pt idx="17151">26000</cx:pt>
          <cx:pt idx="17152">75000</cx:pt>
          <cx:pt idx="17153">500000</cx:pt>
          <cx:pt idx="17154">65000</cx:pt>
          <cx:pt idx="17155">75000</cx:pt>
          <cx:pt idx="17156">5000</cx:pt>
          <cx:pt idx="17157">150000</cx:pt>
          <cx:pt idx="17158">275000</cx:pt>
          <cx:pt idx="17159">140000</cx:pt>
          <cx:pt idx="17160">75000</cx:pt>
          <cx:pt idx="17161">200000</cx:pt>
          <cx:pt idx="17162">130000</cx:pt>
          <cx:pt idx="17163">135000</cx:pt>
          <cx:pt idx="17164">25000</cx:pt>
          <cx:pt idx="17165">77000</cx:pt>
          <cx:pt idx="17166">450000</cx:pt>
          <cx:pt idx="17167">10000</cx:pt>
          <cx:pt idx="17168">125000</cx:pt>
          <cx:pt idx="17169">250000</cx:pt>
          <cx:pt idx="17170">50000</cx:pt>
          <cx:pt idx="17171">15000</cx:pt>
          <cx:pt idx="17172">100000</cx:pt>
          <cx:pt idx="17173">125000</cx:pt>
          <cx:pt idx="17174">100000</cx:pt>
          <cx:pt idx="17175">85000</cx:pt>
          <cx:pt idx="17176">110000</cx:pt>
          <cx:pt idx="17177">73000</cx:pt>
          <cx:pt idx="17178">130000</cx:pt>
          <cx:pt idx="17179">125000</cx:pt>
          <cx:pt idx="17180">150000</cx:pt>
          <cx:pt idx="17181">160000</cx:pt>
          <cx:pt idx="17182">145000</cx:pt>
          <cx:pt idx="17183">550000</cx:pt>
          <cx:pt idx="17184">300000</cx:pt>
          <cx:pt idx="17185">75000</cx:pt>
          <cx:pt idx="17186">85000</cx:pt>
          <cx:pt idx="17187">208000</cx:pt>
          <cx:pt idx="17188">65000</cx:pt>
          <cx:pt idx="17189">100000</cx:pt>
          <cx:pt idx="17190">130000</cx:pt>
          <cx:pt idx="17191">800000</cx:pt>
          <cx:pt idx="17192">50000</cx:pt>
          <cx:pt idx="17193">300000</cx:pt>
          <cx:pt idx="17194">60000</cx:pt>
          <cx:pt idx="17195">40000</cx:pt>
          <cx:pt idx="17196">60000</cx:pt>
          <cx:pt idx="17197">49000</cx:pt>
          <cx:pt idx="17198">28000</cx:pt>
          <cx:pt idx="17199">300000</cx:pt>
          <cx:pt idx="17200">100000</cx:pt>
          <cx:pt idx="17201">75000</cx:pt>
          <cx:pt idx="17202">40000</cx:pt>
          <cx:pt idx="17203">375000</cx:pt>
          <cx:pt idx="17204">45000</cx:pt>
          <cx:pt idx="17205">4000</cx:pt>
          <cx:pt idx="17206">500000</cx:pt>
          <cx:pt idx="17207">300000</cx:pt>
          <cx:pt idx="17208">175000</cx:pt>
          <cx:pt idx="17209">130000</cx:pt>
          <cx:pt idx="17210">120000</cx:pt>
          <cx:pt idx="17211">250000</cx:pt>
          <cx:pt idx="17212">120000</cx:pt>
          <cx:pt idx="17213">129000</cx:pt>
          <cx:pt idx="17214">120000</cx:pt>
          <cx:pt idx="17215">220000</cx:pt>
          <cx:pt idx="17216">175000</cx:pt>
          <cx:pt idx="17217">190000</cx:pt>
          <cx:pt idx="17218">88000</cx:pt>
          <cx:pt idx="17219">70000</cx:pt>
          <cx:pt idx="17220">160000</cx:pt>
          <cx:pt idx="17221">37100</cx:pt>
          <cx:pt idx="17222">75000</cx:pt>
          <cx:pt idx="17223">250000</cx:pt>
          <cx:pt idx="17224">100000</cx:pt>
          <cx:pt idx="17225">75000</cx:pt>
          <cx:pt idx="17226">104500</cx:pt>
          <cx:pt idx="17227">71000</cx:pt>
          <cx:pt idx="17228">150000</cx:pt>
          <cx:pt idx="17229">75000</cx:pt>
          <cx:pt idx="17230">150000</cx:pt>
          <cx:pt idx="17231">95000</cx:pt>
          <cx:pt idx="17232">60000</cx:pt>
          <cx:pt idx="17233">200000</cx:pt>
          <cx:pt idx="17234">125000</cx:pt>
          <cx:pt idx="17235">60000</cx:pt>
          <cx:pt idx="17236">40000</cx:pt>
          <cx:pt idx="17237">100000</cx:pt>
          <cx:pt idx="17238">149000</cx:pt>
          <cx:pt idx="17239">140000</cx:pt>
          <cx:pt idx="17240">330000</cx:pt>
          <cx:pt idx="17241">150000</cx:pt>
          <cx:pt idx="17242">45000</cx:pt>
          <cx:pt idx="17243">135000</cx:pt>
          <cx:pt idx="17244">1540794</cx:pt>
          <cx:pt idx="17245">400000</cx:pt>
          <cx:pt idx="17246">200000</cx:pt>
          <cx:pt idx="17247">170000</cx:pt>
          <cx:pt idx="17248">1540794</cx:pt>
          <cx:pt idx="17249">20000</cx:pt>
          <cx:pt idx="17250">125000</cx:pt>
          <cx:pt idx="17251">49000</cx:pt>
          <cx:pt idx="17252">202000</cx:pt>
          <cx:pt idx="17253">175000</cx:pt>
          <cx:pt idx="17254">39000</cx:pt>
          <cx:pt idx="17255">15000</cx:pt>
          <cx:pt idx="17256">42000</cx:pt>
          <cx:pt idx="17257">400000</cx:pt>
          <cx:pt idx="17258">280000</cx:pt>
          <cx:pt idx="17259">325000</cx:pt>
          <cx:pt idx="17260">15000</cx:pt>
          <cx:pt idx="17261">250000</cx:pt>
          <cx:pt idx="17262">60000</cx:pt>
          <cx:pt idx="17263">325000</cx:pt>
          <cx:pt idx="17264">45000</cx:pt>
          <cx:pt idx="17265">93000</cx:pt>
          <cx:pt idx="17266">26000</cx:pt>
          <cx:pt idx="17267">180000</cx:pt>
          <cx:pt idx="17268">100000</cx:pt>
          <cx:pt idx="17269">35000</cx:pt>
          <cx:pt idx="17270">60000</cx:pt>
          <cx:pt idx="17271">35000</cx:pt>
          <cx:pt idx="17272">13500</cx:pt>
          <cx:pt idx="17273">200000</cx:pt>
          <cx:pt idx="17274">275000</cx:pt>
          <cx:pt idx="17275">135000</cx:pt>
          <cx:pt idx="17276">140000</cx:pt>
          <cx:pt idx="17277">25000</cx:pt>
          <cx:pt idx="17278">125000</cx:pt>
          <cx:pt idx="17279">75000</cx:pt>
          <cx:pt idx="17280">103000</cx:pt>
          <cx:pt idx="17281">180000</cx:pt>
          <cx:pt idx="17282">1000</cx:pt>
          <cx:pt idx="17283">150000</cx:pt>
          <cx:pt idx="17284">125000</cx:pt>
          <cx:pt idx="17285">35000</cx:pt>
          <cx:pt idx="17286">65000</cx:pt>
          <cx:pt idx="17287">40000</cx:pt>
          <cx:pt idx="17288">350000</cx:pt>
          <cx:pt idx="17289">200000</cx:pt>
          <cx:pt idx="17290">140000</cx:pt>
          <cx:pt idx="17291">350000</cx:pt>
          <cx:pt idx="17292">350000</cx:pt>
          <cx:pt idx="17293">150000</cx:pt>
          <cx:pt idx="17294">220000</cx:pt>
          <cx:pt idx="17295">250000</cx:pt>
          <cx:pt idx="17296">80000</cx:pt>
          <cx:pt idx="17297">100000</cx:pt>
          <cx:pt idx="17298">144000</cx:pt>
          <cx:pt idx="17299">60000</cx:pt>
          <cx:pt idx="17300">39600</cx:pt>
          <cx:pt idx="17301">320000</cx:pt>
          <cx:pt idx="17302">75000</cx:pt>
          <cx:pt idx="17303">85000</cx:pt>
          <cx:pt idx="17304">75000</cx:pt>
          <cx:pt idx="17305">70000</cx:pt>
          <cx:pt idx="17306">35000</cx:pt>
          <cx:pt idx="17307">20000</cx:pt>
          <cx:pt idx="17308">55000</cx:pt>
          <cx:pt idx="17309">325000</cx:pt>
          <cx:pt idx="17310">150000</cx:pt>
          <cx:pt idx="17311">2000</cx:pt>
          <cx:pt idx="17312">80000</cx:pt>
          <cx:pt idx="17313">50000</cx:pt>
          <cx:pt idx="17314">2000</cx:pt>
          <cx:pt idx="17315">85000</cx:pt>
          <cx:pt idx="17316">130000</cx:pt>
          <cx:pt idx="17317">180000</cx:pt>
          <cx:pt idx="17318">200000</cx:pt>
          <cx:pt idx="17319">112000</cx:pt>
          <cx:pt idx="17320">30000</cx:pt>
          <cx:pt idx="17321">70000</cx:pt>
          <cx:pt idx="17322">20000</cx:pt>
          <cx:pt idx="17323">500000</cx:pt>
          <cx:pt idx="17324">70000</cx:pt>
          <cx:pt idx="17325">150000</cx:pt>
          <cx:pt idx="17326">175000</cx:pt>
          <cx:pt idx="17327">100000</cx:pt>
          <cx:pt idx="17328">119000</cx:pt>
          <cx:pt idx="17329">125000</cx:pt>
          <cx:pt idx="17330">60000</cx:pt>
          <cx:pt idx="17331">15500</cx:pt>
          <cx:pt idx="17332">90000</cx:pt>
          <cx:pt idx="17333">195000</cx:pt>
          <cx:pt idx="17334">125000</cx:pt>
          <cx:pt idx="17335">32000</cx:pt>
          <cx:pt idx="17336">7000</cx:pt>
          <cx:pt idx="17337">1500</cx:pt>
          <cx:pt idx="17338">250000</cx:pt>
          <cx:pt idx="17339">100000</cx:pt>
          <cx:pt idx="17340">175000</cx:pt>
          <cx:pt idx="17341">12500</cx:pt>
          <cx:pt idx="17342">150000</cx:pt>
          <cx:pt idx="17343">45000</cx:pt>
          <cx:pt idx="17344">35000</cx:pt>
          <cx:pt idx="17345">135000</cx:pt>
          <cx:pt idx="17346">75000</cx:pt>
          <cx:pt idx="17347">1000</cx:pt>
          <cx:pt idx="17348">300000</cx:pt>
          <cx:pt idx="17349">90000</cx:pt>
          <cx:pt idx="17350">94000</cx:pt>
          <cx:pt idx="17351">1540794</cx:pt>
          <cx:pt idx="17352">84900</cx:pt>
          <cx:pt idx="17353">730000</cx:pt>
          <cx:pt idx="17354">400000</cx:pt>
          <cx:pt idx="17355">350000</cx:pt>
          <cx:pt idx="17356">30000</cx:pt>
          <cx:pt idx="17357">85000</cx:pt>
          <cx:pt idx="17358">150000</cx:pt>
          <cx:pt idx="17359">103000</cx:pt>
          <cx:pt idx="17360">150000</cx:pt>
          <cx:pt idx="17361">100000</cx:pt>
          <cx:pt idx="17362">70000</cx:pt>
          <cx:pt idx="17363">250000</cx:pt>
          <cx:pt idx="17364">225000</cx:pt>
          <cx:pt idx="17365">20000</cx:pt>
          <cx:pt idx="17366">68000</cx:pt>
          <cx:pt idx="17367">211000</cx:pt>
          <cx:pt idx="17368">145000</cx:pt>
          <cx:pt idx="17369">50000</cx:pt>
          <cx:pt idx="17370">70000</cx:pt>
          <cx:pt idx="17371">65000</cx:pt>
          <cx:pt idx="17372">40000</cx:pt>
          <cx:pt idx="17373">300000</cx:pt>
          <cx:pt idx="17374">40000</cx:pt>
          <cx:pt idx="17375">150000</cx:pt>
          <cx:pt idx="17376">60000</cx:pt>
          <cx:pt idx="17377">150000</cx:pt>
          <cx:pt idx="17378">86000</cx:pt>
          <cx:pt idx="17379">250000</cx:pt>
          <cx:pt idx="17380">96000</cx:pt>
          <cx:pt idx="17381">100000</cx:pt>
          <cx:pt idx="17382">85000</cx:pt>
          <cx:pt idx="17383">9000</cx:pt>
          <cx:pt idx="17384">150000</cx:pt>
          <cx:pt idx="17385">225000</cx:pt>
          <cx:pt idx="17386">100000</cx:pt>
          <cx:pt idx="17387">347900</cx:pt>
          <cx:pt idx="17388">250000</cx:pt>
          <cx:pt idx="17389">80000</cx:pt>
          <cx:pt idx="17390">65000</cx:pt>
          <cx:pt idx="17391">60000</cx:pt>
          <cx:pt idx="17392">300000</cx:pt>
          <cx:pt idx="17393">70000</cx:pt>
          <cx:pt idx="17394">185000</cx:pt>
          <cx:pt idx="17395">275000</cx:pt>
          <cx:pt idx="17396">300000</cx:pt>
          <cx:pt idx="17397">340000</cx:pt>
          <cx:pt idx="17398">200000</cx:pt>
          <cx:pt idx="17399">200000</cx:pt>
          <cx:pt idx="17400">105000</cx:pt>
          <cx:pt idx="17401">800000</cx:pt>
          <cx:pt idx="17402">325000</cx:pt>
          <cx:pt idx="17403">180000</cx:pt>
          <cx:pt idx="17404">417000</cx:pt>
          <cx:pt idx="17405">500000</cx:pt>
          <cx:pt idx="17406">145000</cx:pt>
          <cx:pt idx="17407">100000</cx:pt>
          <cx:pt idx="17408">90000</cx:pt>
          <cx:pt idx="17409">215000</cx:pt>
          <cx:pt idx="17410">295000</cx:pt>
          <cx:pt idx="17411">180000</cx:pt>
          <cx:pt idx="17412">485000</cx:pt>
          <cx:pt idx="17413">150000</cx:pt>
          <cx:pt idx="17414">400000</cx:pt>
          <cx:pt idx="17415">250000</cx:pt>
          <cx:pt idx="17416">275000</cx:pt>
          <cx:pt idx="17417">40000</cx:pt>
          <cx:pt idx="17418">90000</cx:pt>
          <cx:pt idx="17419">204900</cx:pt>
          <cx:pt idx="17420">243000</cx:pt>
          <cx:pt idx="17421">345000</cx:pt>
          <cx:pt idx="17422">260000</cx:pt>
          <cx:pt idx="17423">110000</cx:pt>
          <cx:pt idx="17424">195000</cx:pt>
          <cx:pt idx="17425">150000</cx:pt>
          <cx:pt idx="17426">180000</cx:pt>
          <cx:pt idx="17427">160000</cx:pt>
          <cx:pt idx="17428">179900</cx:pt>
          <cx:pt idx="17429">300000</cx:pt>
          <cx:pt idx="17430">39600</cx:pt>
          <cx:pt idx="17431">600000</cx:pt>
          <cx:pt idx="17432">220000</cx:pt>
          <cx:pt idx="17433">267000</cx:pt>
          <cx:pt idx="17434">150000</cx:pt>
          <cx:pt idx="17435">200000</cx:pt>
          <cx:pt idx="17436">78000</cx:pt>
          <cx:pt idx="17437">150000</cx:pt>
          <cx:pt idx="17438">200000</cx:pt>
          <cx:pt idx="17439">315000</cx:pt>
          <cx:pt idx="17440">1540794</cx:pt>
          <cx:pt idx="17441">1540794</cx:pt>
          <cx:pt idx="17442">250000</cx:pt>
          <cx:pt idx="17443">125000</cx:pt>
          <cx:pt idx="17444">110000</cx:pt>
          <cx:pt idx="17445">167000</cx:pt>
          <cx:pt idx="17446">150000</cx:pt>
          <cx:pt idx="17447">220000</cx:pt>
          <cx:pt idx="17448">410000</cx:pt>
          <cx:pt idx="17449">300000</cx:pt>
          <cx:pt idx="17450">129000</cx:pt>
          <cx:pt idx="17451">237000</cx:pt>
          <cx:pt idx="17452">330000</cx:pt>
          <cx:pt idx="17453">179000</cx:pt>
          <cx:pt idx="17454">142000</cx:pt>
          <cx:pt idx="17455">168000</cx:pt>
          <cx:pt idx="17456">80000</cx:pt>
          <cx:pt idx="17457">500000</cx:pt>
          <cx:pt idx="17458">330000</cx:pt>
          <cx:pt idx="17459">330000</cx:pt>
          <cx:pt idx="17460">1540794</cx:pt>
          <cx:pt idx="17461">375000</cx:pt>
          <cx:pt idx="17462">800000</cx:pt>
          <cx:pt idx="17463">120000</cx:pt>
          <cx:pt idx="17464">570000</cx:pt>
          <cx:pt idx="17465">46000</cx:pt>
          <cx:pt idx="17466">345000</cx:pt>
          <cx:pt idx="17467">450000</cx:pt>
          <cx:pt idx="17468">800000</cx:pt>
          <cx:pt idx="17469">480000</cx:pt>
          <cx:pt idx="17470">70000</cx:pt>
          <cx:pt idx="17471">350000</cx:pt>
          <cx:pt idx="17472">90000</cx:pt>
          <cx:pt idx="17473">146000</cx:pt>
          <cx:pt idx="17474">167000</cx:pt>
          <cx:pt idx="17475">164000</cx:pt>
          <cx:pt idx="17476">129000</cx:pt>
          <cx:pt idx="17477">135000</cx:pt>
          <cx:pt idx="17478">244900</cx:pt>
          <cx:pt idx="17479">500000</cx:pt>
          <cx:pt idx="17480">30000</cx:pt>
          <cx:pt idx="17481">179000</cx:pt>
          <cx:pt idx="17482">300000</cx:pt>
          <cx:pt idx="17483">225000</cx:pt>
          <cx:pt idx="17484">145000</cx:pt>
          <cx:pt idx="17485">76000</cx:pt>
          <cx:pt idx="17486">120000</cx:pt>
          <cx:pt idx="17487">350000</cx:pt>
          <cx:pt idx="17488">70000</cx:pt>
          <cx:pt idx="17489">630000</cx:pt>
          <cx:pt idx="17490">190000</cx:pt>
          <cx:pt idx="17491">240000</cx:pt>
          <cx:pt idx="17492">400000</cx:pt>
          <cx:pt idx="17493">600000</cx:pt>
          <cx:pt idx="17494">120000</cx:pt>
          <cx:pt idx="17495">20000</cx:pt>
          <cx:pt idx="17496">375000</cx:pt>
          <cx:pt idx="17497">150000</cx:pt>
          <cx:pt idx="17498">475000</cx:pt>
          <cx:pt idx="17499">242000</cx:pt>
          <cx:pt idx="17500">97000</cx:pt>
          <cx:pt idx="17501">325000</cx:pt>
          <cx:pt idx="17502">1540794</cx:pt>
          <cx:pt idx="17503">420000</cx:pt>
          <cx:pt idx="17504">160000</cx:pt>
          <cx:pt idx="17505">200000</cx:pt>
          <cx:pt idx="17506">470000</cx:pt>
          <cx:pt idx="17507">100000</cx:pt>
          <cx:pt idx="17508">190000</cx:pt>
          <cx:pt idx="17509">1540794</cx:pt>
          <cx:pt idx="17510">120000</cx:pt>
          <cx:pt idx="17511">150000</cx:pt>
          <cx:pt idx="17512">185000</cx:pt>
          <cx:pt idx="17513">600000</cx:pt>
          <cx:pt idx="17514">132000</cx:pt>
          <cx:pt idx="17515">135800</cx:pt>
          <cx:pt idx="17516">150000</cx:pt>
          <cx:pt idx="17517">160000</cx:pt>
          <cx:pt idx="17518">100000</cx:pt>
          <cx:pt idx="17519">750000</cx:pt>
          <cx:pt idx="17520">680000</cx:pt>
          <cx:pt idx="17521">340000</cx:pt>
          <cx:pt idx="17522">200000</cx:pt>
          <cx:pt idx="17523">260000</cx:pt>
          <cx:pt idx="17524">250000</cx:pt>
          <cx:pt idx="17525">1540794</cx:pt>
          <cx:pt idx="17526">280000</cx:pt>
          <cx:pt idx="17527">250000</cx:pt>
          <cx:pt idx="17528">200000</cx:pt>
          <cx:pt idx="17529">145000</cx:pt>
          <cx:pt idx="17530">160000</cx:pt>
          <cx:pt idx="17531">185000</cx:pt>
          <cx:pt idx="17532">185000</cx:pt>
          <cx:pt idx="17533">429900</cx:pt>
          <cx:pt idx="17534">90000</cx:pt>
          <cx:pt idx="17535">500000</cx:pt>
          <cx:pt idx="17536">210000</cx:pt>
          <cx:pt idx="17537">80000</cx:pt>
          <cx:pt idx="17538">200000</cx:pt>
          <cx:pt idx="17539">72000</cx:pt>
          <cx:pt idx="17540">125000</cx:pt>
          <cx:pt idx="17541">160000</cx:pt>
          <cx:pt idx="17542">270000</cx:pt>
          <cx:pt idx="17543">150000</cx:pt>
          <cx:pt idx="17544">70000</cx:pt>
          <cx:pt idx="17545">138000</cx:pt>
          <cx:pt idx="17546">149000</cx:pt>
          <cx:pt idx="17547">175000</cx:pt>
          <cx:pt idx="17548">425000</cx:pt>
          <cx:pt idx="17549">130000</cx:pt>
          <cx:pt idx="17550">325000</cx:pt>
          <cx:pt idx="17551">120000</cx:pt>
          <cx:pt idx="17552">161000</cx:pt>
          <cx:pt idx="17553">375000</cx:pt>
          <cx:pt idx="17554">189000</cx:pt>
          <cx:pt idx="17555">550000</cx:pt>
          <cx:pt idx="17556">215000</cx:pt>
          <cx:pt idx="17557">200000</cx:pt>
          <cx:pt idx="17558">1540794</cx:pt>
          <cx:pt idx="17559">65000</cx:pt>
          <cx:pt idx="17560">140000</cx:pt>
          <cx:pt idx="17561">500000</cx:pt>
          <cx:pt idx="17562">190000</cx:pt>
          <cx:pt idx="17563">154000</cx:pt>
          <cx:pt idx="17564">130000</cx:pt>
          <cx:pt idx="17565">130000</cx:pt>
          <cx:pt idx="17566">350000</cx:pt>
          <cx:pt idx="17567">79600</cx:pt>
          <cx:pt idx="17568">155000</cx:pt>
          <cx:pt idx="17569">228000</cx:pt>
          <cx:pt idx="17570">120000</cx:pt>
          <cx:pt idx="17571">230000</cx:pt>
          <cx:pt idx="17572">100000</cx:pt>
          <cx:pt idx="17573">280000</cx:pt>
          <cx:pt idx="17574">230000</cx:pt>
          <cx:pt idx="17575">175000</cx:pt>
          <cx:pt idx="17576">400000</cx:pt>
          <cx:pt idx="17577">300000</cx:pt>
          <cx:pt idx="17578">400000</cx:pt>
          <cx:pt idx="17579">240000</cx:pt>
          <cx:pt idx="17580">90000</cx:pt>
          <cx:pt idx="17581">200000</cx:pt>
          <cx:pt idx="17582">330000</cx:pt>
          <cx:pt idx="17583">525000</cx:pt>
          <cx:pt idx="17584">475000</cx:pt>
          <cx:pt idx="17585">379000</cx:pt>
          <cx:pt idx="17586">402000</cx:pt>
          <cx:pt idx="17587">90000</cx:pt>
          <cx:pt idx="17588">350000</cx:pt>
          <cx:pt idx="17589">120000</cx:pt>
          <cx:pt idx="17590">158600</cx:pt>
          <cx:pt idx="17591">90000</cx:pt>
          <cx:pt idx="17592">450000</cx:pt>
          <cx:pt idx="17593">168000</cx:pt>
          <cx:pt idx="17594">70000</cx:pt>
          <cx:pt idx="17595">118000</cx:pt>
          <cx:pt idx="17596">60000</cx:pt>
          <cx:pt idx="17597">68000</cx:pt>
          <cx:pt idx="17598">279000</cx:pt>
          <cx:pt idx="17599">260380</cx:pt>
          <cx:pt idx="17600">172000</cx:pt>
          <cx:pt idx="17601">159000</cx:pt>
          <cx:pt idx="17602">320000</cx:pt>
          <cx:pt idx="17603">225000</cx:pt>
          <cx:pt idx="17604">140000</cx:pt>
          <cx:pt idx="17605">290000</cx:pt>
          <cx:pt idx="17606">300000</cx:pt>
          <cx:pt idx="17607">215000</cx:pt>
          <cx:pt idx="17608">195000</cx:pt>
          <cx:pt idx="17609">400000</cx:pt>
          <cx:pt idx="17610">400000</cx:pt>
          <cx:pt idx="17611">240000</cx:pt>
          <cx:pt idx="17612">120000</cx:pt>
          <cx:pt idx="17613">70000</cx:pt>
          <cx:pt idx="17614">155000</cx:pt>
          <cx:pt idx="17615">178000</cx:pt>
          <cx:pt idx="17616">165400</cx:pt>
          <cx:pt idx="17617">260000</cx:pt>
          <cx:pt idx="17618">390000</cx:pt>
          <cx:pt idx="17619">118000</cx:pt>
          <cx:pt idx="17620">300000</cx:pt>
          <cx:pt idx="17621">149900</cx:pt>
          <cx:pt idx="17622">240000</cx:pt>
          <cx:pt idx="17623">525000</cx:pt>
          <cx:pt idx="17624">220000</cx:pt>
          <cx:pt idx="17625">1540794</cx:pt>
          <cx:pt idx="17626">220000</cx:pt>
          <cx:pt idx="17627">150000</cx:pt>
          <cx:pt idx="17628">240000</cx:pt>
          <cx:pt idx="17629">1540794</cx:pt>
          <cx:pt idx="17630">550000</cx:pt>
          <cx:pt idx="17631">800000</cx:pt>
          <cx:pt idx="17632">450000</cx:pt>
          <cx:pt idx="17633">465000</cx:pt>
          <cx:pt idx="17634">190000</cx:pt>
          <cx:pt idx="17635">750000</cx:pt>
          <cx:pt idx="17636">500000</cx:pt>
          <cx:pt idx="17637">440000</cx:pt>
          <cx:pt idx="17638">1540794</cx:pt>
          <cx:pt idx="17639">165000</cx:pt>
          <cx:pt idx="17640">300000</cx:pt>
          <cx:pt idx="17641">75000</cx:pt>
          <cx:pt idx="17642">100000</cx:pt>
          <cx:pt idx="17643">125000</cx:pt>
          <cx:pt idx="17644">90000</cx:pt>
          <cx:pt idx="17645">111000</cx:pt>
          <cx:pt idx="17646">96000</cx:pt>
          <cx:pt idx="17647">130000</cx:pt>
          <cx:pt idx="17648">188000</cx:pt>
          <cx:pt idx="17649">70000</cx:pt>
          <cx:pt idx="17650">90000</cx:pt>
          <cx:pt idx="17651">100000</cx:pt>
          <cx:pt idx="17652">60000</cx:pt>
          <cx:pt idx="17653">360000</cx:pt>
          <cx:pt idx="17654">287000</cx:pt>
          <cx:pt idx="17655">220000</cx:pt>
          <cx:pt idx="17656">325000</cx:pt>
          <cx:pt idx="17657">800000</cx:pt>
          <cx:pt idx="17658">450000</cx:pt>
          <cx:pt idx="17659">475000</cx:pt>
          <cx:pt idx="17660">495000</cx:pt>
          <cx:pt idx="17661">10000</cx:pt>
          <cx:pt idx="17662">600000</cx:pt>
          <cx:pt idx="17663">180000</cx:pt>
          <cx:pt idx="17664">175000</cx:pt>
          <cx:pt idx="17665">85000</cx:pt>
          <cx:pt idx="17666">230000</cx:pt>
          <cx:pt idx="17667">200000</cx:pt>
          <cx:pt idx="17668">430000</cx:pt>
          <cx:pt idx="17669">125000</cx:pt>
          <cx:pt idx="17670">400000</cx:pt>
          <cx:pt idx="17671">450000</cx:pt>
          <cx:pt idx="17672">110000</cx:pt>
          <cx:pt idx="17673">90000</cx:pt>
          <cx:pt idx="17674">300000</cx:pt>
          <cx:pt idx="17675">200000</cx:pt>
          <cx:pt idx="17676">130000</cx:pt>
          <cx:pt idx="17677">90000</cx:pt>
          <cx:pt idx="17678">150000</cx:pt>
          <cx:pt idx="17679">180000</cx:pt>
          <cx:pt idx="17680">250000</cx:pt>
          <cx:pt idx="17681">113000</cx:pt>
          <cx:pt idx="17682">40000</cx:pt>
          <cx:pt idx="17683">115000</cx:pt>
          <cx:pt idx="17684">250000</cx:pt>
          <cx:pt idx="17685">240000</cx:pt>
          <cx:pt idx="17686">300000</cx:pt>
          <cx:pt idx="17687">110000</cx:pt>
          <cx:pt idx="17688">189000</cx:pt>
          <cx:pt idx="17689">650000</cx:pt>
          <cx:pt idx="17690">100000</cx:pt>
          <cx:pt idx="17691">104500</cx:pt>
          <cx:pt idx="17692">335000</cx:pt>
          <cx:pt idx="17693">95000</cx:pt>
          <cx:pt idx="17694">80000</cx:pt>
          <cx:pt idx="17695">300000</cx:pt>
          <cx:pt idx="17696">800000</cx:pt>
          <cx:pt idx="17697">81000</cx:pt>
          <cx:pt idx="17698">100000</cx:pt>
          <cx:pt idx="17699">600000</cx:pt>
          <cx:pt idx="17700">600000</cx:pt>
          <cx:pt idx="17701">500000</cx:pt>
          <cx:pt idx="17702">62000</cx:pt>
          <cx:pt idx="17703">160000</cx:pt>
          <cx:pt idx="17704">100000</cx:pt>
          <cx:pt idx="17705">300000</cx:pt>
          <cx:pt idx="17706">190000</cx:pt>
          <cx:pt idx="17707">130000</cx:pt>
          <cx:pt idx="17708">100000</cx:pt>
          <cx:pt idx="17709">385000</cx:pt>
          <cx:pt idx="17710">475000</cx:pt>
          <cx:pt idx="17711">540000</cx:pt>
          <cx:pt idx="17712">300000</cx:pt>
          <cx:pt idx="17713">350000</cx:pt>
          <cx:pt idx="17714">116000</cx:pt>
          <cx:pt idx="17715">146000</cx:pt>
          <cx:pt idx="17716">190000</cx:pt>
          <cx:pt idx="17717">700000</cx:pt>
          <cx:pt idx="17718">160000</cx:pt>
          <cx:pt idx="17719">200000</cx:pt>
          <cx:pt idx="17720">380000</cx:pt>
          <cx:pt idx="17721">1540794</cx:pt>
          <cx:pt idx="17722">355000</cx:pt>
          <cx:pt idx="17723">200000</cx:pt>
          <cx:pt idx="17724">100000</cx:pt>
          <cx:pt idx="17725">90000</cx:pt>
          <cx:pt idx="17726">400000</cx:pt>
          <cx:pt idx="17727">1540794</cx:pt>
          <cx:pt idx="17728">340000</cx:pt>
          <cx:pt idx="17729">250000</cx:pt>
          <cx:pt idx="17730">300000</cx:pt>
          <cx:pt idx="17731">160000</cx:pt>
          <cx:pt idx="17732">300000</cx:pt>
          <cx:pt idx="17733">250000</cx:pt>
          <cx:pt idx="17734">132000</cx:pt>
          <cx:pt idx="17735">125000</cx:pt>
          <cx:pt idx="17736">40000</cx:pt>
          <cx:pt idx="17737">300000</cx:pt>
          <cx:pt idx="17738">174000</cx:pt>
          <cx:pt idx="17739">585000</cx:pt>
          <cx:pt idx="17740">150000</cx:pt>
          <cx:pt idx="17741">160000</cx:pt>
          <cx:pt idx="17742">230000</cx:pt>
          <cx:pt idx="17743">228000</cx:pt>
          <cx:pt idx="17744">411000</cx:pt>
          <cx:pt idx="17745">240000</cx:pt>
          <cx:pt idx="17746">269000</cx:pt>
          <cx:pt idx="17747">50000</cx:pt>
          <cx:pt idx="17748">110000</cx:pt>
          <cx:pt idx="17749">1540794</cx:pt>
          <cx:pt idx="17750">250000</cx:pt>
          <cx:pt idx="17751">630000</cx:pt>
          <cx:pt idx="17752">208000</cx:pt>
          <cx:pt idx="17753">342990</cx:pt>
          <cx:pt idx="17754">330000</cx:pt>
          <cx:pt idx="17755">330000</cx:pt>
          <cx:pt idx="17756">450000</cx:pt>
          <cx:pt idx="17757">100000</cx:pt>
          <cx:pt idx="17758">148000</cx:pt>
          <cx:pt idx="17759">180000</cx:pt>
          <cx:pt idx="17760">625000</cx:pt>
          <cx:pt idx="17761">240000</cx:pt>
          <cx:pt idx="17762">340000</cx:pt>
          <cx:pt idx="17763">165000</cx:pt>
          <cx:pt idx="17764">300000</cx:pt>
          <cx:pt idx="17765">250000</cx:pt>
          <cx:pt idx="17766">600000</cx:pt>
          <cx:pt idx="17767">165000</cx:pt>
          <cx:pt idx="17768">300000</cx:pt>
          <cx:pt idx="17769">450000</cx:pt>
          <cx:pt idx="17770">1540794</cx:pt>
          <cx:pt idx="17771">204900</cx:pt>
          <cx:pt idx="17772">380000</cx:pt>
          <cx:pt idx="17773">74900</cx:pt>
          <cx:pt idx="17774">170000</cx:pt>
          <cx:pt idx="17775">400000</cx:pt>
          <cx:pt idx="17776">150000</cx:pt>
          <cx:pt idx="17777">75000</cx:pt>
          <cx:pt idx="17778">340000</cx:pt>
          <cx:pt idx="17779">650000</cx:pt>
          <cx:pt idx="17780">220000</cx:pt>
          <cx:pt idx="17781">200000</cx:pt>
          <cx:pt idx="17782">325000</cx:pt>
          <cx:pt idx="17783">205000</cx:pt>
          <cx:pt idx="17784">75000</cx:pt>
          <cx:pt idx="17785">103000</cx:pt>
          <cx:pt idx="17786">700000</cx:pt>
          <cx:pt idx="17787">41000</cx:pt>
          <cx:pt idx="17788">210000</cx:pt>
          <cx:pt idx="17789">400000</cx:pt>
          <cx:pt idx="17790">120000</cx:pt>
          <cx:pt idx="17791">350000</cx:pt>
          <cx:pt idx="17792">525000</cx:pt>
          <cx:pt idx="17793">350000</cx:pt>
          <cx:pt idx="17794">122000</cx:pt>
          <cx:pt idx="17795">30000</cx:pt>
          <cx:pt idx="17796">350000</cx:pt>
          <cx:pt idx="17797">290000</cx:pt>
          <cx:pt idx="17798">379000</cx:pt>
          <cx:pt idx="17799">110000</cx:pt>
          <cx:pt idx="17800">150000</cx:pt>
          <cx:pt idx="17801">115000</cx:pt>
          <cx:pt idx="17802">90000</cx:pt>
          <cx:pt idx="17803">35000</cx:pt>
          <cx:pt idx="17804">300000</cx:pt>
          <cx:pt idx="17805">135000</cx:pt>
          <cx:pt idx="17806">135000</cx:pt>
          <cx:pt idx="17807">350000</cx:pt>
          <cx:pt idx="17808">700000</cx:pt>
          <cx:pt idx="17809">230000</cx:pt>
          <cx:pt idx="17810">69000</cx:pt>
          <cx:pt idx="17811">200000</cx:pt>
          <cx:pt idx="17812">450000</cx:pt>
          <cx:pt idx="17813">500000</cx:pt>
          <cx:pt idx="17814">250000</cx:pt>
          <cx:pt idx="17815">450000</cx:pt>
          <cx:pt idx="17816">197000</cx:pt>
          <cx:pt idx="17817">140000</cx:pt>
          <cx:pt idx="17818">155000</cx:pt>
          <cx:pt idx="17819">160000</cx:pt>
          <cx:pt idx="17820">489000</cx:pt>
          <cx:pt idx="17821">230000</cx:pt>
          <cx:pt idx="17822">150000</cx:pt>
          <cx:pt idx="17823">200000</cx:pt>
          <cx:pt idx="17824">525000</cx:pt>
          <cx:pt idx="17825">190000</cx:pt>
          <cx:pt idx="17826">400000</cx:pt>
          <cx:pt idx="17827">215000</cx:pt>
          <cx:pt idx="17828">165000</cx:pt>
          <cx:pt idx="17829">225000</cx:pt>
          <cx:pt idx="17830">250000</cx:pt>
          <cx:pt idx="17831">800000</cx:pt>
          <cx:pt idx="17832">245000</cx:pt>
          <cx:pt idx="17833">350000</cx:pt>
          <cx:pt idx="17834">32000</cx:pt>
          <cx:pt idx="17835">14200</cx:pt>
          <cx:pt idx="17836">116000</cx:pt>
          <cx:pt idx="17837">400000</cx:pt>
          <cx:pt idx="17838">210000</cx:pt>
          <cx:pt idx="17839">550000</cx:pt>
          <cx:pt idx="17840">425000</cx:pt>
          <cx:pt idx="17841">1540794</cx:pt>
          <cx:pt idx="17842">123000</cx:pt>
          <cx:pt idx="17843">150000</cx:pt>
          <cx:pt idx="17844">250000</cx:pt>
          <cx:pt idx="17845">190000</cx:pt>
          <cx:pt idx="17846">300000</cx:pt>
          <cx:pt idx="17847">150000</cx:pt>
          <cx:pt idx="17848">380000</cx:pt>
          <cx:pt idx="17849">1540794</cx:pt>
          <cx:pt idx="17850">470000</cx:pt>
          <cx:pt idx="17851">32000</cx:pt>
          <cx:pt idx="17852">350000</cx:pt>
          <cx:pt idx="17853">225000</cx:pt>
          <cx:pt idx="17854">99000</cx:pt>
          <cx:pt idx="17855">105000</cx:pt>
          <cx:pt idx="17856">500000</cx:pt>
          <cx:pt idx="17857">330000</cx:pt>
          <cx:pt idx="17858">500000</cx:pt>
          <cx:pt idx="17859">90000</cx:pt>
          <cx:pt idx="17860">450000</cx:pt>
          <cx:pt idx="17861">250000</cx:pt>
          <cx:pt idx="17862">112000</cx:pt>
          <cx:pt idx="17863">490000</cx:pt>
          <cx:pt idx="17864">570000</cx:pt>
          <cx:pt idx="17865">150000</cx:pt>
          <cx:pt idx="17866">250000</cx:pt>
          <cx:pt idx="17867">60000</cx:pt>
          <cx:pt idx="17868">225000</cx:pt>
          <cx:pt idx="17869">1540794</cx:pt>
          <cx:pt idx="17870">220000</cx:pt>
          <cx:pt idx="17871">170000</cx:pt>
          <cx:pt idx="17872">325000</cx:pt>
          <cx:pt idx="17873">215000</cx:pt>
          <cx:pt idx="17874">120000</cx:pt>
          <cx:pt idx="17875">306900</cx:pt>
          <cx:pt idx="17876">200000</cx:pt>
          <cx:pt idx="17877">700000</cx:pt>
          <cx:pt idx="17878">1540794</cx:pt>
          <cx:pt idx="17879">338000</cx:pt>
          <cx:pt idx="17880">100000</cx:pt>
          <cx:pt idx="17881">150000</cx:pt>
          <cx:pt idx="17882">250000</cx:pt>
          <cx:pt idx="17883">550000</cx:pt>
          <cx:pt idx="17884">300000</cx:pt>
          <cx:pt idx="17885">230000</cx:pt>
          <cx:pt idx="17886">400000</cx:pt>
          <cx:pt idx="17887">210000</cx:pt>
          <cx:pt idx="17888">172000</cx:pt>
          <cx:pt idx="17889">120000</cx:pt>
          <cx:pt idx="17890">160000</cx:pt>
          <cx:pt idx="17891">65000</cx:pt>
          <cx:pt idx="17892">160000</cx:pt>
          <cx:pt idx="17893">250000</cx:pt>
          <cx:pt idx="17894">550000</cx:pt>
          <cx:pt idx="17895">131000</cx:pt>
          <cx:pt idx="17896">139500</cx:pt>
          <cx:pt idx="17897">86000</cx:pt>
          <cx:pt idx="17898">125000</cx:pt>
          <cx:pt idx="17899">255000</cx:pt>
          <cx:pt idx="17900">140000</cx:pt>
          <cx:pt idx="17901">100000</cx:pt>
          <cx:pt idx="17902">180000</cx:pt>
          <cx:pt idx="17903">430000</cx:pt>
          <cx:pt idx="17904">385000</cx:pt>
          <cx:pt idx="17905">140000</cx:pt>
          <cx:pt idx="17906">140000</cx:pt>
          <cx:pt idx="17907">70000</cx:pt>
          <cx:pt idx="17908">160000</cx:pt>
          <cx:pt idx="17909">280000</cx:pt>
          <cx:pt idx="17910">400000</cx:pt>
          <cx:pt idx="17911">220000</cx:pt>
          <cx:pt idx="17912">125000</cx:pt>
          <cx:pt idx="17913">500000</cx:pt>
          <cx:pt idx="17914">225000</cx:pt>
          <cx:pt idx="17915">140000</cx:pt>
          <cx:pt idx="17916">150000</cx:pt>
          <cx:pt idx="17917">400000</cx:pt>
          <cx:pt idx="17918">290000</cx:pt>
          <cx:pt idx="17919">185000</cx:pt>
          <cx:pt idx="17920">160000</cx:pt>
          <cx:pt idx="17921">450000</cx:pt>
          <cx:pt idx="17922">350000</cx:pt>
          <cx:pt idx="17923">215000</cx:pt>
          <cx:pt idx="17924">400000</cx:pt>
          <cx:pt idx="17925">375000</cx:pt>
          <cx:pt idx="17926">65000</cx:pt>
          <cx:pt idx="17927">1540794</cx:pt>
          <cx:pt idx="17928">275000</cx:pt>
          <cx:pt idx="17929">220000</cx:pt>
          <cx:pt idx="17930">160000</cx:pt>
          <cx:pt idx="17931">385000</cx:pt>
          <cx:pt idx="17932">250000</cx:pt>
          <cx:pt idx="17933">150000</cx:pt>
          <cx:pt idx="17934">350000</cx:pt>
          <cx:pt idx="17935">95000</cx:pt>
          <cx:pt idx="17936">110000</cx:pt>
          <cx:pt idx="17937">160000</cx:pt>
          <cx:pt idx="17938">132000</cx:pt>
          <cx:pt idx="17939">52000</cx:pt>
          <cx:pt idx="17940">180000</cx:pt>
          <cx:pt idx="17941">220000</cx:pt>
          <cx:pt idx="17942">240000</cx:pt>
          <cx:pt idx="17943">170000</cx:pt>
          <cx:pt idx="17944">330000</cx:pt>
          <cx:pt idx="17945">200000</cx:pt>
          <cx:pt idx="17946">460000</cx:pt>
          <cx:pt idx="17947">260000</cx:pt>
          <cx:pt idx="17948">199000</cx:pt>
          <cx:pt idx="17949">630000</cx:pt>
          <cx:pt idx="17950">400000</cx:pt>
          <cx:pt idx="17951">300000</cx:pt>
          <cx:pt idx="17952">165000</cx:pt>
          <cx:pt idx="17953">210000</cx:pt>
          <cx:pt idx="17954">800000</cx:pt>
          <cx:pt idx="17955">92000</cx:pt>
          <cx:pt idx="17956">135000</cx:pt>
          <cx:pt idx="17957">550000</cx:pt>
          <cx:pt idx="17958">250000</cx:pt>
          <cx:pt idx="17959">120000</cx:pt>
          <cx:pt idx="17960">500000</cx:pt>
          <cx:pt idx="17961">300000</cx:pt>
          <cx:pt idx="17962">175000</cx:pt>
          <cx:pt idx="17963">325000</cx:pt>
          <cx:pt idx="17964">65000</cx:pt>
          <cx:pt idx="17965">85000</cx:pt>
          <cx:pt idx="17966">1540794</cx:pt>
          <cx:pt idx="17967">425000</cx:pt>
          <cx:pt idx="17968">143000</cx:pt>
          <cx:pt idx="17969">225000</cx:pt>
          <cx:pt idx="17970">125000</cx:pt>
          <cx:pt idx="17971">40000</cx:pt>
          <cx:pt idx="17972">120000</cx:pt>
          <cx:pt idx="17973">250000</cx:pt>
          <cx:pt idx="17974">125000</cx:pt>
          <cx:pt idx="17975">250000</cx:pt>
          <cx:pt idx="17976">130000</cx:pt>
          <cx:pt idx="17977">173000</cx:pt>
          <cx:pt idx="17978">300000</cx:pt>
          <cx:pt idx="17979">230000</cx:pt>
          <cx:pt idx="17980">140000</cx:pt>
          <cx:pt idx="17981">65000</cx:pt>
          <cx:pt idx="17982">120000</cx:pt>
          <cx:pt idx="17983">300000</cx:pt>
          <cx:pt idx="17984">122000</cx:pt>
          <cx:pt idx="17985">135000</cx:pt>
          <cx:pt idx="17986">120000</cx:pt>
          <cx:pt idx="17987">170000</cx:pt>
          <cx:pt idx="17988">265000</cx:pt>
          <cx:pt idx="17989">135000</cx:pt>
          <cx:pt idx="17990">240000</cx:pt>
          <cx:pt idx="17991">180000</cx:pt>
          <cx:pt idx="17992">149000</cx:pt>
          <cx:pt idx="17993">215000</cx:pt>
          <cx:pt idx="17994">180000</cx:pt>
          <cx:pt idx="17995">140000</cx:pt>
          <cx:pt idx="17996">110000</cx:pt>
          <cx:pt idx="17997">350000</cx:pt>
          <cx:pt idx="17998">185000</cx:pt>
          <cx:pt idx="17999">750000</cx:pt>
          <cx:pt idx="18000">204000</cx:pt>
          <cx:pt idx="18001">182600</cx:pt>
          <cx:pt idx="18002">155000</cx:pt>
          <cx:pt idx="18003">250000</cx:pt>
          <cx:pt idx="18004">90000</cx:pt>
          <cx:pt idx="18005">48000</cx:pt>
          <cx:pt idx="18006">819000</cx:pt>
          <cx:pt idx="18007">145000</cx:pt>
          <cx:pt idx="18008">64900</cx:pt>
          <cx:pt idx="18009">180000</cx:pt>
          <cx:pt idx="18010">160000</cx:pt>
          <cx:pt idx="18011">450000</cx:pt>
          <cx:pt idx="18012">600000</cx:pt>
          <cx:pt idx="18013">141000</cx:pt>
          <cx:pt idx="18014">800000</cx:pt>
          <cx:pt idx="18015">720000</cx:pt>
          <cx:pt idx="18016">400000</cx:pt>
          <cx:pt idx="18017">530000</cx:pt>
          <cx:pt idx="18018">500000</cx:pt>
          <cx:pt idx="18019">375000</cx:pt>
          <cx:pt idx="18020">110000</cx:pt>
          <cx:pt idx="18021">312000</cx:pt>
          <cx:pt idx="18022">270000</cx:pt>
          <cx:pt idx="18023">70000</cx:pt>
          <cx:pt idx="18024">300000</cx:pt>
          <cx:pt idx="18025">125000</cx:pt>
          <cx:pt idx="18026">250000</cx:pt>
          <cx:pt idx="18027">350000</cx:pt>
          <cx:pt idx="18028">120000</cx:pt>
          <cx:pt idx="18029">190000</cx:pt>
          <cx:pt idx="18030">500000</cx:pt>
          <cx:pt idx="18031">175000</cx:pt>
          <cx:pt idx="18032">1540794</cx:pt>
          <cx:pt idx="18033">175000</cx:pt>
          <cx:pt idx="18034">149000</cx:pt>
          <cx:pt idx="18035">180000</cx:pt>
          <cx:pt idx="18036">275000</cx:pt>
          <cx:pt idx="18037">180000</cx:pt>
          <cx:pt idx="18038">300000</cx:pt>
          <cx:pt idx="18039">400000</cx:pt>
          <cx:pt idx="18040">200000</cx:pt>
          <cx:pt idx="18041">260000</cx:pt>
          <cx:pt idx="18042">295000</cx:pt>
          <cx:pt idx="18043">700000</cx:pt>
          <cx:pt idx="18044">720000</cx:pt>
          <cx:pt idx="18045">95000</cx:pt>
          <cx:pt idx="18046">300000</cx:pt>
          <cx:pt idx="18047">385000</cx:pt>
          <cx:pt idx="18048">325000</cx:pt>
          <cx:pt idx="18049">200000</cx:pt>
          <cx:pt idx="18050">175000</cx:pt>
          <cx:pt idx="18051">460000</cx:pt>
          <cx:pt idx="18052">250000</cx:pt>
          <cx:pt idx="18053">300000</cx:pt>
          <cx:pt idx="18054">120000</cx:pt>
          <cx:pt idx="18055">135000</cx:pt>
          <cx:pt idx="18056">325000</cx:pt>
          <cx:pt idx="18057">250000</cx:pt>
          <cx:pt idx="18058">197000</cx:pt>
          <cx:pt idx="18059">250000</cx:pt>
          <cx:pt idx="18060">265000</cx:pt>
          <cx:pt idx="18061">200000</cx:pt>
          <cx:pt idx="18062">230000</cx:pt>
          <cx:pt idx="18063">100000</cx:pt>
          <cx:pt idx="18064">775000</cx:pt>
          <cx:pt idx="18065">120000</cx:pt>
          <cx:pt idx="18066">725000</cx:pt>
          <cx:pt idx="18067">240000</cx:pt>
          <cx:pt idx="18068">165000</cx:pt>
          <cx:pt idx="18069">120000</cx:pt>
          <cx:pt idx="18070">227000</cx:pt>
          <cx:pt idx="18071">139000</cx:pt>
          <cx:pt idx="18072">700000</cx:pt>
          <cx:pt idx="18073">410000</cx:pt>
          <cx:pt idx="18074">315000</cx:pt>
          <cx:pt idx="18075">650000</cx:pt>
          <cx:pt idx="18076">275000</cx:pt>
          <cx:pt idx="18077">175000</cx:pt>
          <cx:pt idx="18078">425000</cx:pt>
          <cx:pt idx="18079">550000</cx:pt>
          <cx:pt idx="18080">225000</cx:pt>
          <cx:pt idx="18081">160000</cx:pt>
          <cx:pt idx="18082">450000</cx:pt>
          <cx:pt idx="18083">120000</cx:pt>
          <cx:pt idx="18084">275000</cx:pt>
          <cx:pt idx="18085">165000</cx:pt>
          <cx:pt idx="18086">750000</cx:pt>
          <cx:pt idx="18087">275000</cx:pt>
          <cx:pt idx="18088">400000</cx:pt>
          <cx:pt idx="18089">1540794</cx:pt>
          <cx:pt idx="18090">1540794</cx:pt>
          <cx:pt idx="18091">480000</cx:pt>
          <cx:pt idx="18092">200000</cx:pt>
          <cx:pt idx="18093">350000</cx:pt>
          <cx:pt idx="18094">350000</cx:pt>
          <cx:pt idx="18095">150000</cx:pt>
          <cx:pt idx="18096">370000</cx:pt>
          <cx:pt idx="18097">295000</cx:pt>
          <cx:pt idx="18098">380000</cx:pt>
          <cx:pt idx="18099">200000</cx:pt>
          <cx:pt idx="18100">299000</cx:pt>
          <cx:pt idx="18101">200000</cx:pt>
          <cx:pt idx="18102">1540794</cx:pt>
          <cx:pt idx="18103">450000</cx:pt>
          <cx:pt idx="18104">500000</cx:pt>
          <cx:pt idx="18105">130000</cx:pt>
          <cx:pt idx="18106">150000</cx:pt>
          <cx:pt idx="18107">1540794</cx:pt>
          <cx:pt idx="18108">800000</cx:pt>
          <cx:pt idx="18109">175000</cx:pt>
          <cx:pt idx="18110">375000</cx:pt>
          <cx:pt idx="18111">345000</cx:pt>
          <cx:pt idx="18112">150000</cx:pt>
          <cx:pt idx="18113">225000</cx:pt>
          <cx:pt idx="18114">300000</cx:pt>
          <cx:pt idx="18115">450000</cx:pt>
          <cx:pt idx="18116">300000</cx:pt>
          <cx:pt idx="18117">500000</cx:pt>
          <cx:pt idx="18118">600000</cx:pt>
          <cx:pt idx="18119">260000</cx:pt>
          <cx:pt idx="18120">380000</cx:pt>
          <cx:pt idx="18121">590000</cx:pt>
          <cx:pt idx="18122">370000</cx:pt>
          <cx:pt idx="18123">150000</cx:pt>
          <cx:pt idx="18124">500000</cx:pt>
          <cx:pt idx="18125">200000</cx:pt>
          <cx:pt idx="18126">275000</cx:pt>
          <cx:pt idx="18127">600000</cx:pt>
          <cx:pt idx="18128">750000</cx:pt>
          <cx:pt idx="18129">230000</cx:pt>
          <cx:pt idx="18130">69000</cx:pt>
          <cx:pt idx="18131">275000</cx:pt>
          <cx:pt idx="18132">285000</cx:pt>
          <cx:pt idx="18133">300000</cx:pt>
          <cx:pt idx="18134">200000</cx:pt>
          <cx:pt idx="18135">150000</cx:pt>
          <cx:pt idx="18136">600000</cx:pt>
          <cx:pt idx="18137">1540794</cx:pt>
          <cx:pt idx="18138">240000</cx:pt>
          <cx:pt idx="18139">338000</cx:pt>
          <cx:pt idx="18140">500000</cx:pt>
          <cx:pt idx="18141">750000</cx:pt>
          <cx:pt idx="18142">225000</cx:pt>
          <cx:pt idx="18143">200000</cx:pt>
          <cx:pt idx="18144">1540794</cx:pt>
          <cx:pt idx="18145">250000</cx:pt>
          <cx:pt idx="18146">460000</cx:pt>
          <cx:pt idx="18147">300000</cx:pt>
          <cx:pt idx="18148">700000</cx:pt>
          <cx:pt idx="18149">455000</cx:pt>
          <cx:pt idx="18150">680000</cx:pt>
          <cx:pt idx="18151">400000</cx:pt>
          <cx:pt idx="18152">550000</cx:pt>
          <cx:pt idx="18153">485000</cx:pt>
          <cx:pt idx="18154">160000</cx:pt>
          <cx:pt idx="18155">220000</cx:pt>
          <cx:pt idx="18156">750000</cx:pt>
          <cx:pt idx="18157">380000</cx:pt>
          <cx:pt idx="18158">230000</cx:pt>
          <cx:pt idx="18159">400000</cx:pt>
          <cx:pt idx="18160">1540794</cx:pt>
          <cx:pt idx="18161">1540794</cx:pt>
          <cx:pt idx="18162">75000</cx:pt>
          <cx:pt idx="18163">325000</cx:pt>
          <cx:pt idx="18164">250000</cx:pt>
          <cx:pt idx="18165">240000</cx:pt>
          <cx:pt idx="18166">1540794</cx:pt>
          <cx:pt idx="18167">750000</cx:pt>
          <cx:pt idx="18168">405000</cx:pt>
          <cx:pt idx="18169">150000</cx:pt>
          <cx:pt idx="18170">150000</cx:pt>
          <cx:pt idx="18171">314000</cx:pt>
          <cx:pt idx="18172">220000</cx:pt>
          <cx:pt idx="18173">1540794</cx:pt>
          <cx:pt idx="18174">215000</cx:pt>
          <cx:pt idx="18175">132000</cx:pt>
          <cx:pt idx="18176">500000</cx:pt>
          <cx:pt idx="18177">285000</cx:pt>
          <cx:pt idx="18178">325000</cx:pt>
          <cx:pt idx="18179">400000</cx:pt>
          <cx:pt idx="18180">100000</cx:pt>
          <cx:pt idx="18181">70000</cx:pt>
          <cx:pt idx="18182">225000</cx:pt>
          <cx:pt idx="18183">155000</cx:pt>
          <cx:pt idx="18184">1540794</cx:pt>
          <cx:pt idx="18185">180000</cx:pt>
          <cx:pt idx="18186">90000</cx:pt>
          <cx:pt idx="18187">250000</cx:pt>
          <cx:pt idx="18188">250000</cx:pt>
          <cx:pt idx="18189">300000</cx:pt>
          <cx:pt idx="18190">320000</cx:pt>
          <cx:pt idx="18191">525000</cx:pt>
          <cx:pt idx="18192">170000</cx:pt>
          <cx:pt idx="18193">290000</cx:pt>
          <cx:pt idx="18194">255000</cx:pt>
          <cx:pt idx="18195">500000</cx:pt>
          <cx:pt idx="18196">240000</cx:pt>
          <cx:pt idx="18197">1540794</cx:pt>
          <cx:pt idx="18198">550000</cx:pt>
          <cx:pt idx="18199">200000</cx:pt>
          <cx:pt idx="18200">120000</cx:pt>
          <cx:pt idx="18201">450000</cx:pt>
          <cx:pt idx="18202">80000</cx:pt>
          <cx:pt idx="18203">225000</cx:pt>
          <cx:pt idx="18204">140000</cx:pt>
          <cx:pt idx="18205">110000</cx:pt>
          <cx:pt idx="18206">125000</cx:pt>
          <cx:pt idx="18207">400000</cx:pt>
          <cx:pt idx="18208">56000</cx:pt>
          <cx:pt idx="18209">300000</cx:pt>
          <cx:pt idx="18210">125000</cx:pt>
          <cx:pt idx="18211">280000</cx:pt>
          <cx:pt idx="18212">102000</cx:pt>
          <cx:pt idx="18213">350000</cx:pt>
          <cx:pt idx="18214">250000</cx:pt>
          <cx:pt idx="18215">700000</cx:pt>
          <cx:pt idx="18216">127000</cx:pt>
          <cx:pt idx="18217">110000</cx:pt>
          <cx:pt idx="18218">130000</cx:pt>
          <cx:pt idx="18219">85000</cx:pt>
          <cx:pt idx="18220">135000</cx:pt>
          <cx:pt idx="18221">175000</cx:pt>
          <cx:pt idx="18222">425000</cx:pt>
          <cx:pt idx="18223">1540794</cx:pt>
          <cx:pt idx="18224">175000</cx:pt>
          <cx:pt idx="18225">300000</cx:pt>
          <cx:pt idx="18226">95000</cx:pt>
          <cx:pt idx="18227">300000</cx:pt>
          <cx:pt idx="18228">200000</cx:pt>
          <cx:pt idx="18229">315000</cx:pt>
          <cx:pt idx="18230">440000</cx:pt>
          <cx:pt idx="18231">420000</cx:pt>
          <cx:pt idx="18232">147000</cx:pt>
          <cx:pt idx="18233">165000</cx:pt>
          <cx:pt idx="18234">260000</cx:pt>
          <cx:pt idx="18235">450000</cx:pt>
          <cx:pt idx="18236">220000</cx:pt>
          <cx:pt idx="18237">325000</cx:pt>
          <cx:pt idx="18238">139000</cx:pt>
          <cx:pt idx="18239">550000</cx:pt>
          <cx:pt idx="18240">160000</cx:pt>
          <cx:pt idx="18241">165000</cx:pt>
          <cx:pt idx="18242">95000</cx:pt>
          <cx:pt idx="18243">310000</cx:pt>
          <cx:pt idx="18244">325000</cx:pt>
          <cx:pt idx="18245">130000</cx:pt>
          <cx:pt idx="18246">150000</cx:pt>
          <cx:pt idx="18247">305000</cx:pt>
          <cx:pt idx="18248">150000</cx:pt>
          <cx:pt idx="18249">279000</cx:pt>
          <cx:pt idx="18250">69000</cx:pt>
          <cx:pt idx="18251">1000</cx:pt>
          <cx:pt idx="18252">40000</cx:pt>
          <cx:pt idx="18253">200000</cx:pt>
          <cx:pt idx="18254">700000</cx:pt>
          <cx:pt idx="18255">15000</cx:pt>
          <cx:pt idx="18256">120000</cx:pt>
          <cx:pt idx="18257">34000</cx:pt>
          <cx:pt idx="18258">110000</cx:pt>
          <cx:pt idx="18259">35000</cx:pt>
          <cx:pt idx="18260">72500</cx:pt>
          <cx:pt idx="18261">100000</cx:pt>
          <cx:pt idx="18262">78000</cx:pt>
          <cx:pt idx="18263">6500</cx:pt>
          <cx:pt idx="18264">30000</cx:pt>
          <cx:pt idx="18265">100000</cx:pt>
          <cx:pt idx="18266">700000</cx:pt>
          <cx:pt idx="18267">290000</cx:pt>
          <cx:pt idx="18268">35000</cx:pt>
          <cx:pt idx="18269">700000</cx:pt>
          <cx:pt idx="18270">22000</cx:pt>
          <cx:pt idx="18271">84900</cx:pt>
          <cx:pt idx="18272">19900</cx:pt>
          <cx:pt idx="18273">200000</cx:pt>
          <cx:pt idx="18274">600000</cx:pt>
          <cx:pt idx="18275">32000</cx:pt>
          <cx:pt idx="18276">72500</cx:pt>
          <cx:pt idx="18277">35000</cx:pt>
          <cx:pt idx="18278">40000</cx:pt>
          <cx:pt idx="18279">59000</cx:pt>
          <cx:pt idx="18280">30000</cx:pt>
          <cx:pt idx="18281">22000</cx:pt>
          <cx:pt idx="18282">50000</cx:pt>
          <cx:pt idx="18283">11000</cx:pt>
          <cx:pt idx="18284">5000</cx:pt>
          <cx:pt idx="18285">5000</cx:pt>
          <cx:pt idx="18286">72500</cx:pt>
          <cx:pt idx="18287">2000</cx:pt>
          <cx:pt idx="18288">15000</cx:pt>
          <cx:pt idx="18289">6000</cx:pt>
          <cx:pt idx="18290">150000</cx:pt>
          <cx:pt idx="18291">135000</cx:pt>
          <cx:pt idx="18292">480000</cx:pt>
          <cx:pt idx="18293">400000</cx:pt>
          <cx:pt idx="18294">225000</cx:pt>
          <cx:pt idx="18295">80000</cx:pt>
          <cx:pt idx="18296">120000</cx:pt>
          <cx:pt idx="18297">110000</cx:pt>
          <cx:pt idx="18298">180000</cx:pt>
          <cx:pt idx="18299">94000</cx:pt>
          <cx:pt idx="18300">220000</cx:pt>
          <cx:pt idx="18301">150000</cx:pt>
          <cx:pt idx="18302">250000</cx:pt>
          <cx:pt idx="18303">369000</cx:pt>
          <cx:pt idx="18304">375000</cx:pt>
          <cx:pt idx="18305">460000</cx:pt>
          <cx:pt idx="18306">200000</cx:pt>
          <cx:pt idx="18307">369000</cx:pt>
          <cx:pt idx="18308">500000</cx:pt>
          <cx:pt idx="18309">550000</cx:pt>
          <cx:pt idx="18310">50000</cx:pt>
          <cx:pt idx="18311">250000</cx:pt>
          <cx:pt idx="18312">450000</cx:pt>
          <cx:pt idx="18313">1540794</cx:pt>
          <cx:pt idx="18314">600000</cx:pt>
          <cx:pt idx="18315">250000</cx:pt>
          <cx:pt idx="18316">260000</cx:pt>
          <cx:pt idx="18317">175000</cx:pt>
          <cx:pt idx="18318">200000</cx:pt>
          <cx:pt idx="18319">150000</cx:pt>
          <cx:pt idx="18320">150000</cx:pt>
          <cx:pt idx="18321">250000</cx:pt>
          <cx:pt idx="18322">260000</cx:pt>
          <cx:pt idx="18323">265000</cx:pt>
          <cx:pt idx="18324">120000</cx:pt>
          <cx:pt idx="18325">103000</cx:pt>
          <cx:pt idx="18326">800000</cx:pt>
          <cx:pt idx="18327">450000</cx:pt>
          <cx:pt idx="18328">400000</cx:pt>
          <cx:pt idx="18329">75000</cx:pt>
          <cx:pt idx="18330">500000</cx:pt>
          <cx:pt idx="18331">550000</cx:pt>
          <cx:pt idx="18332">500000</cx:pt>
          <cx:pt idx="18333">600000</cx:pt>
          <cx:pt idx="18334">350000</cx:pt>
          <cx:pt idx="18335">1540794</cx:pt>
          <cx:pt idx="18336">1540794</cx:pt>
          <cx:pt idx="18337">700000</cx:pt>
          <cx:pt idx="18338">400000</cx:pt>
          <cx:pt idx="18339">1540794</cx:pt>
          <cx:pt idx="18340">725000</cx:pt>
          <cx:pt idx="18341">700000</cx:pt>
          <cx:pt idx="18342">725000</cx:pt>
          <cx:pt idx="18343">750000</cx:pt>
          <cx:pt idx="18344">650000</cx:pt>
          <cx:pt idx="18345">690000</cx:pt>
          <cx:pt idx="18346">450000</cx:pt>
          <cx:pt idx="18347">120000</cx:pt>
          <cx:pt idx="18348">200000</cx:pt>
          <cx:pt idx="18349">350000</cx:pt>
          <cx:pt idx="18350">4000</cx:pt>
          <cx:pt idx="18351">700000</cx:pt>
          <cx:pt idx="18352">200000</cx:pt>
          <cx:pt idx="18353">168000</cx:pt>
          <cx:pt idx="18354">125000</cx:pt>
          <cx:pt idx="18355">1540794</cx:pt>
          <cx:pt idx="18356">200000</cx:pt>
          <cx:pt idx="18357">150000</cx:pt>
          <cx:pt idx="18358">60000</cx:pt>
          <cx:pt idx="18359">1540794</cx:pt>
          <cx:pt idx="18360">320000</cx:pt>
          <cx:pt idx="18361">1540794</cx:pt>
          <cx:pt idx="18362">450000</cx:pt>
          <cx:pt idx="18363">200000</cx:pt>
          <cx:pt idx="18364">220000</cx:pt>
          <cx:pt idx="18365">200000</cx:pt>
          <cx:pt idx="18366">275000</cx:pt>
          <cx:pt idx="18367">185000</cx:pt>
          <cx:pt idx="18368">80000</cx:pt>
          <cx:pt idx="18369">700000</cx:pt>
          <cx:pt idx="18370">70000</cx:pt>
          <cx:pt idx="18371">75000</cx:pt>
          <cx:pt idx="18372">190000</cx:pt>
          <cx:pt idx="18373">178000</cx:pt>
          <cx:pt idx="18374">82000</cx:pt>
          <cx:pt idx="18375">350000</cx:pt>
          <cx:pt idx="18376">240000</cx:pt>
          <cx:pt idx="18377">38000</cx:pt>
          <cx:pt idx="18378">350000</cx:pt>
          <cx:pt idx="18379">30000</cx:pt>
          <cx:pt idx="18380">350000</cx:pt>
          <cx:pt idx="18381">72000</cx:pt>
          <cx:pt idx="18382">300000</cx:pt>
          <cx:pt idx="18383">350000</cx:pt>
          <cx:pt idx="18384">130000</cx:pt>
          <cx:pt idx="18385">160000</cx:pt>
          <cx:pt idx="18386">100000</cx:pt>
          <cx:pt idx="18387">78000</cx:pt>
          <cx:pt idx="18388">100000</cx:pt>
          <cx:pt idx="18389">65000</cx:pt>
          <cx:pt idx="18390">330000</cx:pt>
          <cx:pt idx="18391">60000</cx:pt>
          <cx:pt idx="18392">250000</cx:pt>
          <cx:pt idx="18393">250000</cx:pt>
          <cx:pt idx="18394">300000</cx:pt>
          <cx:pt idx="18395">344000</cx:pt>
          <cx:pt idx="18396">1540794</cx:pt>
          <cx:pt idx="18397">1540794</cx:pt>
          <cx:pt idx="18398">750000</cx:pt>
          <cx:pt idx="18399">85000</cx:pt>
          <cx:pt idx="18400">110000</cx:pt>
          <cx:pt idx="18401">200000</cx:pt>
          <cx:pt idx="18402">140000</cx:pt>
          <cx:pt idx="18403">450000</cx:pt>
          <cx:pt idx="18404">100000</cx:pt>
          <cx:pt idx="18405">239000</cx:pt>
          <cx:pt idx="18406">150000</cx:pt>
          <cx:pt idx="18407">360000</cx:pt>
          <cx:pt idx="18408">239000</cx:pt>
          <cx:pt idx="18409">400000</cx:pt>
          <cx:pt idx="18410">110000</cx:pt>
          <cx:pt idx="18411">85000</cx:pt>
          <cx:pt idx="18412">250000</cx:pt>
          <cx:pt idx="18413">500000</cx:pt>
          <cx:pt idx="18414">90000</cx:pt>
          <cx:pt idx="18415">500000</cx:pt>
          <cx:pt idx="18416">450000</cx:pt>
          <cx:pt idx="18417">1540794</cx:pt>
          <cx:pt idx="18418">1540794</cx:pt>
          <cx:pt idx="18419">500000</cx:pt>
          <cx:pt idx="18420">85000</cx:pt>
          <cx:pt idx="18421">70000</cx:pt>
          <cx:pt idx="18422">200000</cx:pt>
          <cx:pt idx="18423">1540794</cx:pt>
          <cx:pt idx="18424">87000</cx:pt>
          <cx:pt idx="18425">85000</cx:pt>
          <cx:pt idx="18426">700000</cx:pt>
          <cx:pt idx="18427">400000</cx:pt>
          <cx:pt idx="18428">350000</cx:pt>
          <cx:pt idx="18429">349000</cx:pt>
          <cx:pt idx="18430">280000</cx:pt>
          <cx:pt idx="18431">210000</cx:pt>
          <cx:pt idx="18432">170000</cx:pt>
          <cx:pt idx="18433">20000</cx:pt>
          <cx:pt idx="18434">90000</cx:pt>
          <cx:pt idx="18435">1540794</cx:pt>
          <cx:pt idx="18436">250000</cx:pt>
          <cx:pt idx="18437">170000</cx:pt>
          <cx:pt idx="18438">1540794</cx:pt>
          <cx:pt idx="18439">1540794</cx:pt>
          <cx:pt idx="18440">75000</cx:pt>
          <cx:pt idx="18441">150000</cx:pt>
          <cx:pt idx="18442">160000</cx:pt>
          <cx:pt idx="18443">375000</cx:pt>
          <cx:pt idx="18444">600555</cx:pt>
          <cx:pt idx="18445">325000</cx:pt>
          <cx:pt idx="18446">25000</cx:pt>
          <cx:pt idx="18447">150000</cx:pt>
          <cx:pt idx="18448">140000</cx:pt>
          <cx:pt idx="18449">20000</cx:pt>
          <cx:pt idx="18450">90000</cx:pt>
          <cx:pt idx="18451">175000</cx:pt>
          <cx:pt idx="18452">700000</cx:pt>
          <cx:pt idx="18453">349000</cx:pt>
          <cx:pt idx="18454">800000</cx:pt>
          <cx:pt idx="18455">1540794</cx:pt>
          <cx:pt idx="18456">650000</cx:pt>
          <cx:pt idx="18457">140000</cx:pt>
          <cx:pt idx="18458">14000</cx:pt>
          <cx:pt idx="18459">70000</cx:pt>
          <cx:pt idx="18460">450000</cx:pt>
          <cx:pt idx="18461">100000</cx:pt>
          <cx:pt idx="18462">1540794</cx:pt>
          <cx:pt idx="18463">14000</cx:pt>
          <cx:pt idx="18464">1540794</cx:pt>
          <cx:pt idx="18465">420000</cx:pt>
          <cx:pt idx="18466">35000</cx:pt>
          <cx:pt idx="18467">35000</cx:pt>
          <cx:pt idx="18468">350000</cx:pt>
          <cx:pt idx="18469">800000</cx:pt>
          <cx:pt idx="18470">100000</cx:pt>
          <cx:pt idx="18471">325000</cx:pt>
          <cx:pt idx="18472">200000</cx:pt>
          <cx:pt idx="18473">200000</cx:pt>
          <cx:pt idx="18474">94000</cx:pt>
          <cx:pt idx="18475">90000</cx:pt>
          <cx:pt idx="18476">200000</cx:pt>
          <cx:pt idx="18477">340000</cx:pt>
          <cx:pt idx="18478">600000</cx:pt>
          <cx:pt idx="18479">400000</cx:pt>
          <cx:pt idx="18480">300000</cx:pt>
          <cx:pt idx="18481">350000</cx:pt>
          <cx:pt idx="18482">500000</cx:pt>
          <cx:pt idx="18483">120000</cx:pt>
          <cx:pt idx="18484">240000</cx:pt>
          <cx:pt idx="18485">150000</cx:pt>
          <cx:pt idx="18486">90000</cx:pt>
          <cx:pt idx="18487">85000</cx:pt>
          <cx:pt idx="18488">600000</cx:pt>
          <cx:pt idx="18489">400000</cx:pt>
          <cx:pt idx="18490">750000</cx:pt>
          <cx:pt idx="18491">1540794</cx:pt>
          <cx:pt idx="18492">400000</cx:pt>
          <cx:pt idx="18493">9900</cx:pt>
          <cx:pt idx="18494">175000</cx:pt>
          <cx:pt idx="18495">240000</cx:pt>
          <cx:pt idx="18496">275000</cx:pt>
          <cx:pt idx="18497">500000</cx:pt>
          <cx:pt idx="18498">200000</cx:pt>
          <cx:pt idx="18499">400000</cx:pt>
          <cx:pt idx="18500">450000</cx:pt>
          <cx:pt idx="18501">125000</cx:pt>
          <cx:pt idx="18502">120000</cx:pt>
          <cx:pt idx="18503">550000</cx:pt>
          <cx:pt idx="18504">215000</cx:pt>
          <cx:pt idx="18505">400000</cx:pt>
          <cx:pt idx="18506">70000</cx:pt>
          <cx:pt idx="18507">5000</cx:pt>
          <cx:pt idx="18508">1540794</cx:pt>
          <cx:pt idx="18509">105000</cx:pt>
          <cx:pt idx="18510">75000</cx:pt>
          <cx:pt idx="18511">135000</cx:pt>
          <cx:pt idx="18512">98000</cx:pt>
          <cx:pt idx="18513">169000</cx:pt>
          <cx:pt idx="18514">124000</cx:pt>
          <cx:pt idx="18515">150000</cx:pt>
          <cx:pt idx="18516">200000</cx:pt>
          <cx:pt idx="18517">135000</cx:pt>
          <cx:pt idx="18518">400000</cx:pt>
          <cx:pt idx="18519">450000</cx:pt>
          <cx:pt idx="18520">70000</cx:pt>
          <cx:pt idx="18521">140000</cx:pt>
          <cx:pt idx="18522">250000</cx:pt>
          <cx:pt idx="18523">95000</cx:pt>
          <cx:pt idx="18524">750000</cx:pt>
          <cx:pt idx="18525">700000</cx:pt>
          <cx:pt idx="18526">550000</cx:pt>
          <cx:pt idx="18527">600000</cx:pt>
          <cx:pt idx="18528">460000</cx:pt>
          <cx:pt idx="18529">25000</cx:pt>
          <cx:pt idx="18530">230000</cx:pt>
          <cx:pt idx="18531">195000</cx:pt>
          <cx:pt idx="18532">60000</cx:pt>
          <cx:pt idx="18533">244400</cx:pt>
          <cx:pt idx="18534">360000</cx:pt>
          <cx:pt idx="18535">45000</cx:pt>
          <cx:pt idx="18536">560000</cx:pt>
          <cx:pt idx="18537">160000</cx:pt>
          <cx:pt idx="18538">130000</cx:pt>
          <cx:pt idx="18539">165000</cx:pt>
          <cx:pt idx="18540">60000</cx:pt>
          <cx:pt idx="18541">75000</cx:pt>
          <cx:pt idx="18542">410000</cx:pt>
          <cx:pt idx="18543">600000</cx:pt>
          <cx:pt idx="18544">74500</cx:pt>
          <cx:pt idx="18545">120000</cx:pt>
          <cx:pt idx="18546">85000</cx:pt>
          <cx:pt idx="18547">235000</cx:pt>
          <cx:pt idx="18548">1540794</cx:pt>
          <cx:pt idx="18549">50000</cx:pt>
          <cx:pt idx="18550">450000</cx:pt>
          <cx:pt idx="18551">65000</cx:pt>
          <cx:pt idx="18552">93000</cx:pt>
          <cx:pt idx="18553">500000</cx:pt>
          <cx:pt idx="18554">1540794</cx:pt>
          <cx:pt idx="18555">140000</cx:pt>
          <cx:pt idx="18556">60000</cx:pt>
          <cx:pt idx="18557">80000</cx:pt>
          <cx:pt idx="18558">250000</cx:pt>
          <cx:pt idx="18559">110000</cx:pt>
          <cx:pt idx="18560">230000</cx:pt>
          <cx:pt idx="18561">125000</cx:pt>
          <cx:pt idx="18562">165000</cx:pt>
          <cx:pt idx="18563">200000</cx:pt>
          <cx:pt idx="18564">120000</cx:pt>
          <cx:pt idx="18565">500000</cx:pt>
          <cx:pt idx="18566">250000</cx:pt>
          <cx:pt idx="18567">250000</cx:pt>
          <cx:pt idx="18568">1540794</cx:pt>
          <cx:pt idx="18569">50000</cx:pt>
          <cx:pt idx="18570">50000</cx:pt>
          <cx:pt idx="18571">350000</cx:pt>
          <cx:pt idx="18572">550000</cx:pt>
          <cx:pt idx="18573">200000</cx:pt>
          <cx:pt idx="18574">140000</cx:pt>
          <cx:pt idx="18575">450000</cx:pt>
          <cx:pt idx="18576">40000</cx:pt>
          <cx:pt idx="18577">120000</cx:pt>
          <cx:pt idx="18578">250000</cx:pt>
          <cx:pt idx="18579">20000</cx:pt>
          <cx:pt idx="18580">35000</cx:pt>
          <cx:pt idx="18581">150000</cx:pt>
          <cx:pt idx="18582">170000</cx:pt>
          <cx:pt idx="18583">100000</cx:pt>
          <cx:pt idx="18584">67500</cx:pt>
          <cx:pt idx="18585">650000</cx:pt>
          <cx:pt idx="18586">150000</cx:pt>
          <cx:pt idx="18587">166000</cx:pt>
          <cx:pt idx="18588">550000</cx:pt>
          <cx:pt idx="18589">650000</cx:pt>
          <cx:pt idx="18590">1540794</cx:pt>
          <cx:pt idx="18591">400000</cx:pt>
          <cx:pt idx="18592">75000</cx:pt>
          <cx:pt idx="18593">90000</cx:pt>
          <cx:pt idx="18594">60000</cx:pt>
          <cx:pt idx="18595">155000</cx:pt>
          <cx:pt idx="18596">800000</cx:pt>
          <cx:pt idx="18597">250000</cx:pt>
          <cx:pt idx="18598">55000</cx:pt>
          <cx:pt idx="18599">85000</cx:pt>
          <cx:pt idx="18600">105000</cx:pt>
          <cx:pt idx="18601">40000</cx:pt>
          <cx:pt idx="18602">280000</cx:pt>
          <cx:pt idx="18603">250000</cx:pt>
          <cx:pt idx="18604">200000</cx:pt>
          <cx:pt idx="18605">150000</cx:pt>
          <cx:pt idx="18606">40000</cx:pt>
          <cx:pt idx="18607">400000</cx:pt>
          <cx:pt idx="18608">575000</cx:pt>
          <cx:pt idx="18609">120000</cx:pt>
          <cx:pt idx="18610">200000</cx:pt>
          <cx:pt idx="18611">30000</cx:pt>
          <cx:pt idx="18612">250000</cx:pt>
          <cx:pt idx="18613">70000</cx:pt>
          <cx:pt idx="18614">400000</cx:pt>
          <cx:pt idx="18615">80000</cx:pt>
          <cx:pt idx="18616">150000</cx:pt>
          <cx:pt idx="18617">15000</cx:pt>
          <cx:pt idx="18618">92000</cx:pt>
          <cx:pt idx="18619">500000</cx:pt>
          <cx:pt idx="18620">200000</cx:pt>
          <cx:pt idx="18621">220000</cx:pt>
          <cx:pt idx="18622">240000</cx:pt>
          <cx:pt idx="18623">220000</cx:pt>
          <cx:pt idx="18624">280000</cx:pt>
          <cx:pt idx="18625">250000</cx:pt>
          <cx:pt idx="18626">40000</cx:pt>
          <cx:pt idx="18627">60000</cx:pt>
          <cx:pt idx="18628">100000</cx:pt>
          <cx:pt idx="18629">650000</cx:pt>
          <cx:pt idx="18630">600000</cx:pt>
          <cx:pt idx="18631">200000</cx:pt>
          <cx:pt idx="18632">420000</cx:pt>
          <cx:pt idx="18633">240000</cx:pt>
          <cx:pt idx="18634">85000</cx:pt>
          <cx:pt idx="18635">380000</cx:pt>
          <cx:pt idx="18636">540000</cx:pt>
          <cx:pt idx="18637">95000</cx:pt>
          <cx:pt idx="18638">40000</cx:pt>
          <cx:pt idx="18639">140000</cx:pt>
          <cx:pt idx="18640">1540794</cx:pt>
          <cx:pt idx="18641">205000</cx:pt>
          <cx:pt idx="18642">400000</cx:pt>
          <cx:pt idx="18643">450000</cx:pt>
          <cx:pt idx="18644">175000</cx:pt>
          <cx:pt idx="18645">160000</cx:pt>
          <cx:pt idx="18646">210000</cx:pt>
          <cx:pt idx="18647">175000</cx:pt>
          <cx:pt idx="18648">515000</cx:pt>
          <cx:pt idx="18649">1500</cx:pt>
          <cx:pt idx="18650">1540794</cx:pt>
          <cx:pt idx="18651">70000</cx:pt>
          <cx:pt idx="18652">8000</cx:pt>
          <cx:pt idx="18653">60000</cx:pt>
          <cx:pt idx="18654">450000</cx:pt>
          <cx:pt idx="18655">235000</cx:pt>
          <cx:pt idx="18656">110000</cx:pt>
          <cx:pt idx="18657">260000</cx:pt>
          <cx:pt idx="18658">260000</cx:pt>
          <cx:pt idx="18659">50000</cx:pt>
          <cx:pt idx="18660">215000</cx:pt>
          <cx:pt idx="18661">350000</cx:pt>
          <cx:pt idx="18662">240000</cx:pt>
          <cx:pt idx="18663">165000</cx:pt>
          <cx:pt idx="18664">350000</cx:pt>
          <cx:pt idx="18665">80000</cx:pt>
          <cx:pt idx="18666">300000</cx:pt>
          <cx:pt idx="18667">400000</cx:pt>
          <cx:pt idx="18668">585000</cx:pt>
          <cx:pt idx="18669">60000</cx:pt>
          <cx:pt idx="18670">100000</cx:pt>
          <cx:pt idx="18671">112000</cx:pt>
          <cx:pt idx="18672">55000</cx:pt>
          <cx:pt idx="18673">92000</cx:pt>
          <cx:pt idx="18674">95000</cx:pt>
          <cx:pt idx="18675">50000</cx:pt>
          <cx:pt idx="18676">600000</cx:pt>
          <cx:pt idx="18677">250000</cx:pt>
          <cx:pt idx="18678">150000</cx:pt>
          <cx:pt idx="18679">500000</cx:pt>
          <cx:pt idx="18680">135000</cx:pt>
          <cx:pt idx="18681">125000</cx:pt>
          <cx:pt idx="18682">275000</cx:pt>
          <cx:pt idx="18683">30000</cx:pt>
          <cx:pt idx="18684">89000</cx:pt>
          <cx:pt idx="18685">82600</cx:pt>
          <cx:pt idx="18686">300000</cx:pt>
          <cx:pt idx="18687">190000</cx:pt>
          <cx:pt idx="18688">230000</cx:pt>
          <cx:pt idx="18689">445000</cx:pt>
          <cx:pt idx="18690">300000</cx:pt>
          <cx:pt idx="18691">150000</cx:pt>
          <cx:pt idx="18692">95000</cx:pt>
          <cx:pt idx="18693">1540794</cx:pt>
          <cx:pt idx="18694">800000</cx:pt>
          <cx:pt idx="18695">20000</cx:pt>
          <cx:pt idx="18696">220000</cx:pt>
          <cx:pt idx="18697">190000</cx:pt>
          <cx:pt idx="18698">140000</cx:pt>
          <cx:pt idx="18699">200000</cx:pt>
          <cx:pt idx="18700">205000</cx:pt>
          <cx:pt idx="18701">214900</cx:pt>
          <cx:pt idx="18702">300000</cx:pt>
          <cx:pt idx="18703">70000</cx:pt>
          <cx:pt idx="18704">75000</cx:pt>
          <cx:pt idx="18705">400000</cx:pt>
          <cx:pt idx="18706">350000</cx:pt>
          <cx:pt idx="18707">175000</cx:pt>
          <cx:pt idx="18708">200000</cx:pt>
          <cx:pt idx="18709">180000</cx:pt>
          <cx:pt idx="18710">95000</cx:pt>
          <cx:pt idx="18711">55000</cx:pt>
          <cx:pt idx="18712">1540794</cx:pt>
          <cx:pt idx="18713">400000</cx:pt>
          <cx:pt idx="18714">1540794</cx:pt>
          <cx:pt idx="18715">600000</cx:pt>
          <cx:pt idx="18716">1540794</cx:pt>
          <cx:pt idx="18717">400000</cx:pt>
          <cx:pt idx="18718">220000</cx:pt>
          <cx:pt idx="18719">15000</cx:pt>
          <cx:pt idx="18720">1540794</cx:pt>
          <cx:pt idx="18721">800000</cx:pt>
          <cx:pt idx="18722">205000</cx:pt>
          <cx:pt idx="18723">1540794</cx:pt>
          <cx:pt idx="18724">15000</cx:pt>
          <cx:pt idx="18725">600000</cx:pt>
          <cx:pt idx="18726">800000</cx:pt>
          <cx:pt idx="18727">325000</cx:pt>
          <cx:pt idx="18728">1540794</cx:pt>
          <cx:pt idx="18729">200000</cx:pt>
          <cx:pt idx="18730">70000</cx:pt>
          <cx:pt idx="18731">275000</cx:pt>
          <cx:pt idx="18732">70000</cx:pt>
          <cx:pt idx="18733">485000</cx:pt>
          <cx:pt idx="18734">400000</cx:pt>
          <cx:pt idx="18735">63000</cx:pt>
          <cx:pt idx="18736">100000</cx:pt>
          <cx:pt idx="18737">145000</cx:pt>
          <cx:pt idx="18738">100000</cx:pt>
          <cx:pt idx="18739">75000</cx:pt>
          <cx:pt idx="18740">60000</cx:pt>
          <cx:pt idx="18741">70000</cx:pt>
          <cx:pt idx="18742">350000</cx:pt>
          <cx:pt idx="18743">250000</cx:pt>
          <cx:pt idx="18744">45000</cx:pt>
          <cx:pt idx="18745">70000</cx:pt>
          <cx:pt idx="18746">250000</cx:pt>
          <cx:pt idx="18747">160000</cx:pt>
          <cx:pt idx="18748">135000</cx:pt>
          <cx:pt idx="18749">350000</cx:pt>
          <cx:pt idx="18750">250000</cx:pt>
          <cx:pt idx="18751">340000</cx:pt>
          <cx:pt idx="18752">400000</cx:pt>
          <cx:pt idx="18753">220000</cx:pt>
          <cx:pt idx="18754">1540794</cx:pt>
          <cx:pt idx="18755">650000</cx:pt>
          <cx:pt idx="18756">300000</cx:pt>
          <cx:pt idx="18757">350000</cx:pt>
          <cx:pt idx="18758">20000</cx:pt>
          <cx:pt idx="18759">230000</cx:pt>
          <cx:pt idx="18760">72000</cx:pt>
          <cx:pt idx="18761">750000</cx:pt>
          <cx:pt idx="18762">70000</cx:pt>
          <cx:pt idx="18763">640000</cx:pt>
          <cx:pt idx="18764">60000</cx:pt>
          <cx:pt idx="18765">85000</cx:pt>
          <cx:pt idx="18766">1540794</cx:pt>
          <cx:pt idx="18767">1540794</cx:pt>
          <cx:pt idx="18768">1540794</cx:pt>
          <cx:pt idx="18769">800000</cx:pt>
          <cx:pt idx="18770">600000</cx:pt>
          <cx:pt idx="18771">70000</cx:pt>
          <cx:pt idx="18772">168000</cx:pt>
          <cx:pt idx="18773">825000</cx:pt>
          <cx:pt idx="18774">615000</cx:pt>
          <cx:pt idx="18775">800000</cx:pt>
          <cx:pt idx="18776">450000</cx:pt>
          <cx:pt idx="18777">200000</cx:pt>
          <cx:pt idx="18778">30000</cx:pt>
          <cx:pt idx="18779">100000</cx:pt>
          <cx:pt idx="18780">210000</cx:pt>
          <cx:pt idx="18781">230000</cx:pt>
          <cx:pt idx="18782">340000</cx:pt>
          <cx:pt idx="18783">104000</cx:pt>
          <cx:pt idx="18784">120000</cx:pt>
          <cx:pt idx="18785">600000</cx:pt>
          <cx:pt idx="18786">325000</cx:pt>
          <cx:pt idx="18787">700000</cx:pt>
          <cx:pt idx="18788">215000</cx:pt>
          <cx:pt idx="18789">95000</cx:pt>
          <cx:pt idx="18790">200000</cx:pt>
          <cx:pt idx="18791">1540794</cx:pt>
          <cx:pt idx="18792">1540794</cx:pt>
          <cx:pt idx="18793">1540794</cx:pt>
          <cx:pt idx="18794">800000</cx:pt>
          <cx:pt idx="18795">50000</cx:pt>
          <cx:pt idx="18796">65000</cx:pt>
          <cx:pt idx="18797">140000</cx:pt>
          <cx:pt idx="18798">290000</cx:pt>
          <cx:pt idx="18799">479000</cx:pt>
          <cx:pt idx="18800">275000</cx:pt>
          <cx:pt idx="18801">250000</cx:pt>
          <cx:pt idx="18802">100000</cx:pt>
          <cx:pt idx="18803">341000</cx:pt>
          <cx:pt idx="18804">370000</cx:pt>
          <cx:pt idx="18805">100000</cx:pt>
          <cx:pt idx="18806">450000</cx:pt>
          <cx:pt idx="18807">500000</cx:pt>
          <cx:pt idx="18808">425000</cx:pt>
          <cx:pt idx="18809">150000</cx:pt>
          <cx:pt idx="18810">37000</cx:pt>
          <cx:pt idx="18811">180000</cx:pt>
          <cx:pt idx="18812">1540794</cx:pt>
          <cx:pt idx="18813">120000</cx:pt>
          <cx:pt idx="18814">130000</cx:pt>
          <cx:pt idx="18815">190000</cx:pt>
          <cx:pt idx="18816">230000</cx:pt>
          <cx:pt idx="18817">250000</cx:pt>
          <cx:pt idx="18818">500000</cx:pt>
          <cx:pt idx="18819">500000</cx:pt>
          <cx:pt idx="18820">145000</cx:pt>
          <cx:pt idx="18821">450000</cx:pt>
          <cx:pt idx="18822">230000</cx:pt>
          <cx:pt idx="18823">350000</cx:pt>
          <cx:pt idx="18824">250000</cx:pt>
          <cx:pt idx="18825">95000</cx:pt>
          <cx:pt idx="18826">575000</cx:pt>
          <cx:pt idx="18827">60000</cx:pt>
          <cx:pt idx="18828">380000</cx:pt>
          <cx:pt idx="18829">280000</cx:pt>
          <cx:pt idx="18830">350000</cx:pt>
          <cx:pt idx="18831">500000</cx:pt>
          <cx:pt idx="18832">1540794</cx:pt>
          <cx:pt idx="18833">200000</cx:pt>
          <cx:pt idx="18834">125000</cx:pt>
          <cx:pt idx="18835">1540794</cx:pt>
          <cx:pt idx="18836">60000</cx:pt>
          <cx:pt idx="18837">175000</cx:pt>
          <cx:pt idx="18838">225000</cx:pt>
          <cx:pt idx="18839">160000</cx:pt>
          <cx:pt idx="18840">475000</cx:pt>
          <cx:pt idx="18841">130000</cx:pt>
          <cx:pt idx="18842">800000</cx:pt>
          <cx:pt idx="18843">1540794</cx:pt>
          <cx:pt idx="18844">1540794</cx:pt>
          <cx:pt idx="18845">125000</cx:pt>
          <cx:pt idx="18846">550000</cx:pt>
          <cx:pt idx="18847">650000</cx:pt>
          <cx:pt idx="18848">650000</cx:pt>
          <cx:pt idx="18849">195000</cx:pt>
          <cx:pt idx="18850">40000</cx:pt>
          <cx:pt idx="18851">350000</cx:pt>
          <cx:pt idx="18852">300000</cx:pt>
          <cx:pt idx="18853">280000</cx:pt>
          <cx:pt idx="18854">70000</cx:pt>
          <cx:pt idx="18855">190000</cx:pt>
          <cx:pt idx="18856">90000</cx:pt>
          <cx:pt idx="18857">825000</cx:pt>
          <cx:pt idx="18858">45000</cx:pt>
          <cx:pt idx="18859">265000</cx:pt>
          <cx:pt idx="18860">100000</cx:pt>
          <cx:pt idx="18861">810000</cx:pt>
          <cx:pt idx="18862">400000</cx:pt>
          <cx:pt idx="18863">450000</cx:pt>
          <cx:pt idx="18864">450000</cx:pt>
          <cx:pt idx="18865">45000</cx:pt>
          <cx:pt idx="18866">150000</cx:pt>
          <cx:pt idx="18867">450000</cx:pt>
          <cx:pt idx="18868">425000</cx:pt>
          <cx:pt idx="18869">279000</cx:pt>
          <cx:pt idx="18870">80000</cx:pt>
          <cx:pt idx="18871">150000</cx:pt>
          <cx:pt idx="18872">280000</cx:pt>
          <cx:pt idx="18873">230000</cx:pt>
          <cx:pt idx="18874">200000</cx:pt>
          <cx:pt idx="18875">115000</cx:pt>
          <cx:pt idx="18876">92000</cx:pt>
          <cx:pt idx="18877">350000</cx:pt>
          <cx:pt idx="18878">380000</cx:pt>
          <cx:pt idx="18879">400000</cx:pt>
          <cx:pt idx="18880">230000</cx:pt>
          <cx:pt idx="18881">400000</cx:pt>
          <cx:pt idx="18882">160000</cx:pt>
          <cx:pt idx="18883">70000</cx:pt>
          <cx:pt idx="18884">300000</cx:pt>
          <cx:pt idx="18885">450000</cx:pt>
          <cx:pt idx="18886">550000</cx:pt>
          <cx:pt idx="18887">600000</cx:pt>
          <cx:pt idx="18888">140000</cx:pt>
          <cx:pt idx="18889">500000</cx:pt>
          <cx:pt idx="18890">45000</cx:pt>
          <cx:pt idx="18891">117000</cx:pt>
          <cx:pt idx="18892">130000</cx:pt>
          <cx:pt idx="18893">1540794</cx:pt>
          <cx:pt idx="18894">1540794</cx:pt>
          <cx:pt idx="18895">400000</cx:pt>
          <cx:pt idx="18896">750000</cx:pt>
          <cx:pt idx="18897">250000</cx:pt>
          <cx:pt idx="18898">800000</cx:pt>
          <cx:pt idx="18899">55000</cx:pt>
          <cx:pt idx="18900">142000</cx:pt>
          <cx:pt idx="18901">500000</cx:pt>
          <cx:pt idx="18902">40000</cx:pt>
          <cx:pt idx="18903">105000</cx:pt>
          <cx:pt idx="18904">380000</cx:pt>
          <cx:pt idx="18905">180000</cx:pt>
          <cx:pt idx="18906">67000</cx:pt>
          <cx:pt idx="18907">145000</cx:pt>
          <cx:pt idx="18908">550000</cx:pt>
          <cx:pt idx="18909">600000</cx:pt>
          <cx:pt idx="18910">125000</cx:pt>
          <cx:pt idx="18911">300000</cx:pt>
          <cx:pt idx="18912">350000</cx:pt>
          <cx:pt idx="18913">89000</cx:pt>
          <cx:pt idx="18914">550000</cx:pt>
          <cx:pt idx="18915">160000</cx:pt>
          <cx:pt idx="18916">300000</cx:pt>
          <cx:pt idx="18917">500000</cx:pt>
          <cx:pt idx="18918">100000</cx:pt>
          <cx:pt idx="18919">140000</cx:pt>
          <cx:pt idx="18920">200000</cx:pt>
          <cx:pt idx="18921">1540794</cx:pt>
          <cx:pt idx="18922">88000</cx:pt>
          <cx:pt idx="18923">200000</cx:pt>
          <cx:pt idx="18924">55000</cx:pt>
          <cx:pt idx="18925">800000</cx:pt>
          <cx:pt idx="18926">1540794</cx:pt>
          <cx:pt idx="18927">190000</cx:pt>
          <cx:pt idx="18928">111000</cx:pt>
          <cx:pt idx="18929">390000</cx:pt>
          <cx:pt idx="18930">295000</cx:pt>
          <cx:pt idx="18931">450000</cx:pt>
          <cx:pt idx="18932">450000</cx:pt>
          <cx:pt idx="18933">60000</cx:pt>
          <cx:pt idx="18934">60000</cx:pt>
          <cx:pt idx="18935">650000</cx:pt>
          <cx:pt idx="18936">600000</cx:pt>
          <cx:pt idx="18937">200000</cx:pt>
          <cx:pt idx="18938">450000</cx:pt>
          <cx:pt idx="18939">450000</cx:pt>
          <cx:pt idx="18940">45000</cx:pt>
          <cx:pt idx="18941">90000</cx:pt>
          <cx:pt idx="18942">35000</cx:pt>
          <cx:pt idx="18943">130000</cx:pt>
          <cx:pt idx="18944">100000</cx:pt>
          <cx:pt idx="18945">125000</cx:pt>
          <cx:pt idx="18946">222000</cx:pt>
          <cx:pt idx="18947">220000</cx:pt>
          <cx:pt idx="18948">300000</cx:pt>
          <cx:pt idx="18949">1540794</cx:pt>
          <cx:pt idx="18950">700000</cx:pt>
          <cx:pt idx="18951">150000</cx:pt>
          <cx:pt idx="18952">61000</cx:pt>
          <cx:pt idx="18953">200000</cx:pt>
          <cx:pt idx="18954">450000</cx:pt>
          <cx:pt idx="18955">175000</cx:pt>
          <cx:pt idx="18956">225000</cx:pt>
          <cx:pt idx="18957">150000</cx:pt>
          <cx:pt idx="18958">285000</cx:pt>
          <cx:pt idx="18959">325000</cx:pt>
          <cx:pt idx="18960">160000</cx:pt>
          <cx:pt idx="18961">250000</cx:pt>
          <cx:pt idx="18962">230000</cx:pt>
          <cx:pt idx="18963">225000</cx:pt>
          <cx:pt idx="18964">125000</cx:pt>
          <cx:pt idx="18965">55000</cx:pt>
          <cx:pt idx="18966">95000</cx:pt>
          <cx:pt idx="18967">600000</cx:pt>
          <cx:pt idx="18968">100000</cx:pt>
          <cx:pt idx="18969">150000</cx:pt>
          <cx:pt idx="18970">780000</cx:pt>
          <cx:pt idx="18971">145900</cx:pt>
          <cx:pt idx="18972">85000</cx:pt>
          <cx:pt idx="18973">625000</cx:pt>
          <cx:pt idx="18974">60000</cx:pt>
          <cx:pt idx="18975">160000</cx:pt>
          <cx:pt idx="18976">700000</cx:pt>
          <cx:pt idx="18977">550000</cx:pt>
          <cx:pt idx="18978">1540794</cx:pt>
          <cx:pt idx="18979">1540794</cx:pt>
          <cx:pt idx="18980">500000</cx:pt>
          <cx:pt idx="18981">118000</cx:pt>
          <cx:pt idx="18982">475000</cx:pt>
          <cx:pt idx="18983">475000</cx:pt>
          <cx:pt idx="18984">500000</cx:pt>
          <cx:pt idx="18985">500000</cx:pt>
          <cx:pt idx="18986">230000</cx:pt>
          <cx:pt idx="18987">200000</cx:pt>
          <cx:pt idx="18988">159000</cx:pt>
          <cx:pt idx="18989">500000</cx:pt>
          <cx:pt idx="18990">300000</cx:pt>
          <cx:pt idx="18991">85000</cx:pt>
          <cx:pt idx="18992">100000</cx:pt>
          <cx:pt idx="18993">700000</cx:pt>
          <cx:pt idx="18994">150000</cx:pt>
          <cx:pt idx="18995">99000</cx:pt>
          <cx:pt idx="18996">700000</cx:pt>
          <cx:pt idx="18997">120000</cx:pt>
          <cx:pt idx="18998">300000</cx:pt>
          <cx:pt idx="18999">74000</cx:pt>
          <cx:pt idx="19000">125000</cx:pt>
          <cx:pt idx="19001">72500</cx:pt>
          <cx:pt idx="19002">60000</cx:pt>
          <cx:pt idx="19003">110000</cx:pt>
          <cx:pt idx="19004">175000</cx:pt>
          <cx:pt idx="19005">20000</cx:pt>
          <cx:pt idx="19006">350000</cx:pt>
          <cx:pt idx="19007">625000</cx:pt>
          <cx:pt idx="19008">98000</cx:pt>
          <cx:pt idx="19009">150000</cx:pt>
          <cx:pt idx="19010">285000</cx:pt>
          <cx:pt idx="19011">285000</cx:pt>
          <cx:pt idx="19012">110000</cx:pt>
          <cx:pt idx="19013">240000</cx:pt>
          <cx:pt idx="19014">450000</cx:pt>
          <cx:pt idx="19015">625000</cx:pt>
          <cx:pt idx="19016">70000</cx:pt>
          <cx:pt idx="19017">600000</cx:pt>
          <cx:pt idx="19018">150000</cx:pt>
          <cx:pt idx="19019">230000</cx:pt>
          <cx:pt idx="19020">60000</cx:pt>
          <cx:pt idx="19021">225000</cx:pt>
          <cx:pt idx="19022">70000</cx:pt>
          <cx:pt idx="19023">130000</cx:pt>
          <cx:pt idx="19024">80000</cx:pt>
          <cx:pt idx="19025">225000</cx:pt>
          <cx:pt idx="19026">190000</cx:pt>
          <cx:pt idx="19027">210000</cx:pt>
          <cx:pt idx="19028">94000</cx:pt>
          <cx:pt idx="19029">800000</cx:pt>
          <cx:pt idx="19030">350000</cx:pt>
          <cx:pt idx="19031">110000</cx:pt>
          <cx:pt idx="19032">100000</cx:pt>
          <cx:pt idx="19033">18000</cx:pt>
          <cx:pt idx="19034">40000</cx:pt>
          <cx:pt idx="19035">126000</cx:pt>
          <cx:pt idx="19036">160000</cx:pt>
          <cx:pt idx="19037">210000</cx:pt>
          <cx:pt idx="19038">190000</cx:pt>
          <cx:pt idx="19039">55000</cx:pt>
          <cx:pt idx="19040">700000</cx:pt>
          <cx:pt idx="19041">100000</cx:pt>
          <cx:pt idx="19042">90000</cx:pt>
          <cx:pt idx="19043">140000</cx:pt>
          <cx:pt idx="19044">133000</cx:pt>
          <cx:pt idx="19045">1540794</cx:pt>
          <cx:pt idx="19046">130000</cx:pt>
          <cx:pt idx="19047">20000</cx:pt>
          <cx:pt idx="19048">70000</cx:pt>
          <cx:pt idx="19049">97200</cx:pt>
          <cx:pt idx="19050">50000</cx:pt>
          <cx:pt idx="19051">200000</cx:pt>
          <cx:pt idx="19052">125000</cx:pt>
          <cx:pt idx="19053">320000</cx:pt>
          <cx:pt idx="19054">230000</cx:pt>
          <cx:pt idx="19055">98000</cx:pt>
          <cx:pt idx="19056">300000</cx:pt>
          <cx:pt idx="19057">240000</cx:pt>
          <cx:pt idx="19058">225000</cx:pt>
          <cx:pt idx="19059">200000</cx:pt>
          <cx:pt idx="19060">60000</cx:pt>
          <cx:pt idx="19061">600000</cx:pt>
          <cx:pt idx="19062">160000</cx:pt>
          <cx:pt idx="19063">100000</cx:pt>
          <cx:pt idx="19064">1540794</cx:pt>
          <cx:pt idx="19065">150000</cx:pt>
          <cx:pt idx="19066">105000</cx:pt>
          <cx:pt idx="19067">99000</cx:pt>
          <cx:pt idx="19068">130000</cx:pt>
          <cx:pt idx="19069">150000</cx:pt>
          <cx:pt idx="19070">80200</cx:pt>
          <cx:pt idx="19071">200000</cx:pt>
          <cx:pt idx="19072">1540794</cx:pt>
          <cx:pt idx="19073">140000</cx:pt>
          <cx:pt idx="19074">180000</cx:pt>
          <cx:pt idx="19075">400000</cx:pt>
          <cx:pt idx="19076">425000</cx:pt>
          <cx:pt idx="19077">300000</cx:pt>
          <cx:pt idx="19078">400000</cx:pt>
          <cx:pt idx="19079">380000</cx:pt>
          <cx:pt idx="19080">500000</cx:pt>
          <cx:pt idx="19081">400000</cx:pt>
          <cx:pt idx="19082">400000</cx:pt>
          <cx:pt idx="19083">150000</cx:pt>
          <cx:pt idx="19084">350000</cx:pt>
          <cx:pt idx="19085">95000</cx:pt>
          <cx:pt idx="19086">332000</cx:pt>
          <cx:pt idx="19087">90000</cx:pt>
          <cx:pt idx="19088">240000</cx:pt>
          <cx:pt idx="19089">90000</cx:pt>
          <cx:pt idx="19090">85000</cx:pt>
          <cx:pt idx="19091">140000</cx:pt>
          <cx:pt idx="19092">110000</cx:pt>
          <cx:pt idx="19093">42000</cx:pt>
          <cx:pt idx="19094">9000</cx:pt>
          <cx:pt idx="19095">135000</cx:pt>
          <cx:pt idx="19096">500000</cx:pt>
          <cx:pt idx="19097">95000</cx:pt>
          <cx:pt idx="19098">800000</cx:pt>
          <cx:pt idx="19099">125000</cx:pt>
          <cx:pt idx="19100">40000</cx:pt>
          <cx:pt idx="19101">70000</cx:pt>
          <cx:pt idx="19102">200000</cx:pt>
          <cx:pt idx="19103">35000</cx:pt>
          <cx:pt idx="19104">40000</cx:pt>
          <cx:pt idx="19105">165000</cx:pt>
          <cx:pt idx="19106">150000</cx:pt>
          <cx:pt idx="19107">200000</cx:pt>
          <cx:pt idx="19108">320000</cx:pt>
          <cx:pt idx="19109">70000</cx:pt>
          <cx:pt idx="19110">450000</cx:pt>
          <cx:pt idx="19111">1540794</cx:pt>
          <cx:pt idx="19112">800000</cx:pt>
          <cx:pt idx="19113">1540794</cx:pt>
          <cx:pt idx="19114">75000</cx:pt>
          <cx:pt idx="19115">575000</cx:pt>
          <cx:pt idx="19116">110000</cx:pt>
          <cx:pt idx="19117">50000</cx:pt>
          <cx:pt idx="19118">145000</cx:pt>
          <cx:pt idx="19119">400000</cx:pt>
          <cx:pt idx="19120">400000</cx:pt>
          <cx:pt idx="19121">70000</cx:pt>
          <cx:pt idx="19122">192000</cx:pt>
          <cx:pt idx="19123">248000</cx:pt>
          <cx:pt idx="19124">60000</cx:pt>
          <cx:pt idx="19125">68000</cx:pt>
          <cx:pt idx="19126">98000</cx:pt>
          <cx:pt idx="19127">300000</cx:pt>
          <cx:pt idx="19128">275000</cx:pt>
          <cx:pt idx="19129">210000</cx:pt>
          <cx:pt idx="19130">150000</cx:pt>
          <cx:pt idx="19131">95000</cx:pt>
          <cx:pt idx="19132">1540794</cx:pt>
          <cx:pt idx="19133">210000</cx:pt>
          <cx:pt idx="19134">160000</cx:pt>
          <cx:pt idx="19135">130000</cx:pt>
          <cx:pt idx="19136">180000</cx:pt>
          <cx:pt idx="19137">140000</cx:pt>
          <cx:pt idx="19138">150000</cx:pt>
          <cx:pt idx="19139">165000</cx:pt>
          <cx:pt idx="19140">80000</cx:pt>
          <cx:pt idx="19141">159000</cx:pt>
          <cx:pt idx="19142">80000</cx:pt>
          <cx:pt idx="19143">500000</cx:pt>
          <cx:pt idx="19144">68000</cx:pt>
          <cx:pt idx="19145">499000</cx:pt>
          <cx:pt idx="19146">500000</cx:pt>
          <cx:pt idx="19147">30000</cx:pt>
          <cx:pt idx="19148">110000</cx:pt>
          <cx:pt idx="19149">260000</cx:pt>
          <cx:pt idx="19150">475000</cx:pt>
          <cx:pt idx="19151">1540794</cx:pt>
          <cx:pt idx="19152">325000</cx:pt>
          <cx:pt idx="19153">125000</cx:pt>
          <cx:pt idx="19154">189000</cx:pt>
          <cx:pt idx="19155">212000</cx:pt>
          <cx:pt idx="19156">50000</cx:pt>
          <cx:pt idx="19157">116000</cx:pt>
          <cx:pt idx="19158">54900</cx:pt>
          <cx:pt idx="19159">300000</cx:pt>
          <cx:pt idx="19160">400000</cx:pt>
          <cx:pt idx="19161">200000</cx:pt>
          <cx:pt idx="19162">250000</cx:pt>
          <cx:pt idx="19163">200000</cx:pt>
          <cx:pt idx="19164">320000</cx:pt>
          <cx:pt idx="19165">300000</cx:pt>
          <cx:pt idx="19166">180000</cx:pt>
          <cx:pt idx="19167">700000</cx:pt>
          <cx:pt idx="19168">190000</cx:pt>
          <cx:pt idx="19169">1540794</cx:pt>
          <cx:pt idx="19170">189000</cx:pt>
          <cx:pt idx="19171">650000</cx:pt>
          <cx:pt idx="19172">125000</cx:pt>
          <cx:pt idx="19173">10000</cx:pt>
          <cx:pt idx="19174">110000</cx:pt>
          <cx:pt idx="19175">300000</cx:pt>
          <cx:pt idx="19176">300000</cx:pt>
          <cx:pt idx="19177">200000</cx:pt>
          <cx:pt idx="19178">130000</cx:pt>
          <cx:pt idx="19179">127000</cx:pt>
          <cx:pt idx="19180">70000</cx:pt>
          <cx:pt idx="19181">120000</cx:pt>
          <cx:pt idx="19182">99000</cx:pt>
          <cx:pt idx="19183">250000</cx:pt>
          <cx:pt idx="19184">70000</cx:pt>
          <cx:pt idx="19185">90000</cx:pt>
          <cx:pt idx="19186">320000</cx:pt>
          <cx:pt idx="19187">275000</cx:pt>
          <cx:pt idx="19188">150000</cx:pt>
          <cx:pt idx="19189">350000</cx:pt>
          <cx:pt idx="19190">11000</cx:pt>
          <cx:pt idx="19191">300000</cx:pt>
          <cx:pt idx="19192">15000</cx:pt>
          <cx:pt idx="19193">500000</cx:pt>
          <cx:pt idx="19194">200000</cx:pt>
          <cx:pt idx="19195">145000</cx:pt>
          <cx:pt idx="19196">100000</cx:pt>
          <cx:pt idx="19197">120000</cx:pt>
          <cx:pt idx="19198">40000</cx:pt>
          <cx:pt idx="19199">750000</cx:pt>
          <cx:pt idx="19200">300000</cx:pt>
          <cx:pt idx="19201">170000</cx:pt>
          <cx:pt idx="19202">800000</cx:pt>
          <cx:pt idx="19203">500000</cx:pt>
          <cx:pt idx="19204">85000</cx:pt>
          <cx:pt idx="19205">15000</cx:pt>
          <cx:pt idx="19206">275000</cx:pt>
          <cx:pt idx="19207">340000</cx:pt>
          <cx:pt idx="19208">80000</cx:pt>
          <cx:pt idx="19209">94000</cx:pt>
          <cx:pt idx="19210">130000</cx:pt>
          <cx:pt idx="19211">215000</cx:pt>
          <cx:pt idx="19212">225000</cx:pt>
          <cx:pt idx="19213">1540794</cx:pt>
          <cx:pt idx="19214">585000</cx:pt>
          <cx:pt idx="19215">160000</cx:pt>
          <cx:pt idx="19216">125000</cx:pt>
          <cx:pt idx="19217">150000</cx:pt>
          <cx:pt idx="19218">220000</cx:pt>
          <cx:pt idx="19219">165000</cx:pt>
          <cx:pt idx="19220">100000</cx:pt>
          <cx:pt idx="19221">200000</cx:pt>
          <cx:pt idx="19222">260000</cx:pt>
          <cx:pt idx="19223">650000</cx:pt>
          <cx:pt idx="19224">1540794</cx:pt>
          <cx:pt idx="19225">300000</cx:pt>
          <cx:pt idx="19226">125000</cx:pt>
          <cx:pt idx="19227">120000</cx:pt>
          <cx:pt idx="19228">90000</cx:pt>
          <cx:pt idx="19229">160000</cx:pt>
          <cx:pt idx="19230">150000</cx:pt>
          <cx:pt idx="19231">40000</cx:pt>
          <cx:pt idx="19232">1540794</cx:pt>
          <cx:pt idx="19233">90000</cx:pt>
          <cx:pt idx="19234">25000</cx:pt>
          <cx:pt idx="19235">52000</cx:pt>
          <cx:pt idx="19236">125000</cx:pt>
          <cx:pt idx="19237">270000</cx:pt>
          <cx:pt idx="19238">400000</cx:pt>
          <cx:pt idx="19239">200000</cx:pt>
          <cx:pt idx="19240">150000</cx:pt>
          <cx:pt idx="19241">325000</cx:pt>
          <cx:pt idx="19242">88000</cx:pt>
          <cx:pt idx="19243">340000</cx:pt>
          <cx:pt idx="19244">125000</cx:pt>
          <cx:pt idx="19245">140000</cx:pt>
          <cx:pt idx="19246">79000</cx:pt>
          <cx:pt idx="19247">90000</cx:pt>
          <cx:pt idx="19248">400000</cx:pt>
          <cx:pt idx="19249">120000</cx:pt>
          <cx:pt idx="19250">160000</cx:pt>
          <cx:pt idx="19251">90000</cx:pt>
          <cx:pt idx="19252">800000</cx:pt>
          <cx:pt idx="19253">600000</cx:pt>
          <cx:pt idx="19254">275000</cx:pt>
          <cx:pt idx="19255">140000</cx:pt>
          <cx:pt idx="19256">20000</cx:pt>
          <cx:pt idx="19257">150000</cx:pt>
          <cx:pt idx="19258">160000</cx:pt>
          <cx:pt idx="19259">400000</cx:pt>
          <cx:pt idx="19260">25000</cx:pt>
          <cx:pt idx="19261">10000</cx:pt>
          <cx:pt idx="19262">90000</cx:pt>
          <cx:pt idx="19263">170000</cx:pt>
          <cx:pt idx="19264">14000</cx:pt>
          <cx:pt idx="19265">300000</cx:pt>
          <cx:pt idx="19266">200000</cx:pt>
          <cx:pt idx="19267">250000</cx:pt>
          <cx:pt idx="19268">1540794</cx:pt>
          <cx:pt idx="19269">650000</cx:pt>
          <cx:pt idx="19270">170000</cx:pt>
          <cx:pt idx="19271">220000</cx:pt>
          <cx:pt idx="19272">250000</cx:pt>
          <cx:pt idx="19273">380000</cx:pt>
          <cx:pt idx="19274">1540794</cx:pt>
          <cx:pt idx="19275">650000</cx:pt>
          <cx:pt idx="19276">118000</cx:pt>
          <cx:pt idx="19277">400000</cx:pt>
          <cx:pt idx="19278">800000</cx:pt>
          <cx:pt idx="19279">600000</cx:pt>
          <cx:pt idx="19280">500000</cx:pt>
          <cx:pt idx="19281">160000</cx:pt>
          <cx:pt idx="19282">215000</cx:pt>
          <cx:pt idx="19283">78000</cx:pt>
          <cx:pt idx="19284">135000</cx:pt>
          <cx:pt idx="19285">120000</cx:pt>
          <cx:pt idx="19286">1540794</cx:pt>
          <cx:pt idx="19287">120000</cx:pt>
          <cx:pt idx="19288">80000</cx:pt>
          <cx:pt idx="19289">73000</cx:pt>
          <cx:pt idx="19290">700000</cx:pt>
          <cx:pt idx="19291">600000</cx:pt>
          <cx:pt idx="19292">679000</cx:pt>
          <cx:pt idx="19293">150000</cx:pt>
          <cx:pt idx="19294">275000</cx:pt>
          <cx:pt idx="19295">350000</cx:pt>
          <cx:pt idx="19296">275000</cx:pt>
          <cx:pt idx="19297">55000</cx:pt>
          <cx:pt idx="19298">650000</cx:pt>
          <cx:pt idx="19299">57000</cx:pt>
          <cx:pt idx="19300">225000</cx:pt>
          <cx:pt idx="19301">150000</cx:pt>
          <cx:pt idx="19302">250000</cx:pt>
          <cx:pt idx="19303">163000</cx:pt>
          <cx:pt idx="19304">100000</cx:pt>
          <cx:pt idx="19305">1540794</cx:pt>
          <cx:pt idx="19306">800000</cx:pt>
          <cx:pt idx="19307">130000</cx:pt>
          <cx:pt idx="19308">150000</cx:pt>
          <cx:pt idx="19309">55000</cx:pt>
          <cx:pt idx="19310">300000</cx:pt>
          <cx:pt idx="19311">160000</cx:pt>
          <cx:pt idx="19312">200000</cx:pt>
          <cx:pt idx="19313">200000</cx:pt>
          <cx:pt idx="19314">75000</cx:pt>
          <cx:pt idx="19315">350000</cx:pt>
          <cx:pt idx="19316">250000</cx:pt>
          <cx:pt idx="19317">500000</cx:pt>
          <cx:pt idx="19318">450000</cx:pt>
          <cx:pt idx="19319">700000</cx:pt>
          <cx:pt idx="19320">120000</cx:pt>
          <cx:pt idx="19321">80000</cx:pt>
          <cx:pt idx="19322">86000</cx:pt>
          <cx:pt idx="19323">1540794</cx:pt>
          <cx:pt idx="19324">115000</cx:pt>
          <cx:pt idx="19325">12000</cx:pt>
          <cx:pt idx="19326">110000</cx:pt>
          <cx:pt idx="19327">30000</cx:pt>
          <cx:pt idx="19328">15000</cx:pt>
          <cx:pt idx="19329">40000</cx:pt>
          <cx:pt idx="19330">350000</cx:pt>
          <cx:pt idx="19331">250000</cx:pt>
          <cx:pt idx="19332">135000</cx:pt>
          <cx:pt idx="19333">56000</cx:pt>
          <cx:pt idx="19334">18000</cx:pt>
          <cx:pt idx="19335">90000</cx:pt>
          <cx:pt idx="19336">170000</cx:pt>
          <cx:pt idx="19337">299000</cx:pt>
          <cx:pt idx="19338">165000</cx:pt>
          <cx:pt idx="19339">75000</cx:pt>
          <cx:pt idx="19340">350000</cx:pt>
          <cx:pt idx="19341">600000</cx:pt>
          <cx:pt idx="19342">280000</cx:pt>
          <cx:pt idx="19343">179000</cx:pt>
          <cx:pt idx="19344">300000</cx:pt>
          <cx:pt idx="19345">5000</cx:pt>
          <cx:pt idx="19346">250000</cx:pt>
          <cx:pt idx="19347">120000</cx:pt>
          <cx:pt idx="19348">120000</cx:pt>
          <cx:pt idx="19349">175000</cx:pt>
          <cx:pt idx="19350">100000</cx:pt>
          <cx:pt idx="19351">110000</cx:pt>
          <cx:pt idx="19352">1000</cx:pt>
          <cx:pt idx="19353">280000</cx:pt>
          <cx:pt idx="19354">116500</cx:pt>
          <cx:pt idx="19355">90000</cx:pt>
          <cx:pt idx="19356">85000</cx:pt>
          <cx:pt idx="19357">140000</cx:pt>
          <cx:pt idx="19358">70000</cx:pt>
          <cx:pt idx="19359">150000</cx:pt>
          <cx:pt idx="19360">100000</cx:pt>
          <cx:pt idx="19361">140000</cx:pt>
          <cx:pt idx="19362">60000</cx:pt>
          <cx:pt idx="19363">150000</cx:pt>
          <cx:pt idx="19364">300000</cx:pt>
          <cx:pt idx="19365">150000</cx:pt>
          <cx:pt idx="19366">110000</cx:pt>
          <cx:pt idx="19367">70000</cx:pt>
          <cx:pt idx="19368">100000</cx:pt>
          <cx:pt idx="19369">40000</cx:pt>
          <cx:pt idx="19370">70000</cx:pt>
          <cx:pt idx="19371">200000</cx:pt>
          <cx:pt idx="19372">120000</cx:pt>
          <cx:pt idx="19373">195000</cx:pt>
          <cx:pt idx="19374">400000</cx:pt>
          <cx:pt idx="19375">250000</cx:pt>
          <cx:pt idx="19376">1540794</cx:pt>
          <cx:pt idx="19377">145000</cx:pt>
          <cx:pt idx="19378">220000</cx:pt>
          <cx:pt idx="19379">380000</cx:pt>
          <cx:pt idx="19380">100000</cx:pt>
          <cx:pt idx="19381">350000</cx:pt>
          <cx:pt idx="19382">540000</cx:pt>
          <cx:pt idx="19383">65000</cx:pt>
          <cx:pt idx="19384">170000</cx:pt>
          <cx:pt idx="19385">119000</cx:pt>
          <cx:pt idx="19386">160000</cx:pt>
          <cx:pt idx="19387">280000</cx:pt>
          <cx:pt idx="19388">75000</cx:pt>
          <cx:pt idx="19389">200000</cx:pt>
          <cx:pt idx="19390">200000</cx:pt>
          <cx:pt idx="19391">240000</cx:pt>
          <cx:pt idx="19392">200000</cx:pt>
          <cx:pt idx="19393">255000</cx:pt>
          <cx:pt idx="19394">70000</cx:pt>
          <cx:pt idx="19395">118000</cx:pt>
          <cx:pt idx="19396">70000</cx:pt>
          <cx:pt idx="19397">140000</cx:pt>
          <cx:pt idx="19398">150000</cx:pt>
          <cx:pt idx="19399">185000</cx:pt>
          <cx:pt idx="19400">125000</cx:pt>
          <cx:pt idx="19401">170000</cx:pt>
          <cx:pt idx="19402">650000</cx:pt>
          <cx:pt idx="19403">420000</cx:pt>
          <cx:pt idx="19404">15000</cx:pt>
          <cx:pt idx="19405">4000</cx:pt>
          <cx:pt idx="19406">125000</cx:pt>
          <cx:pt idx="19407">300000</cx:pt>
          <cx:pt idx="19408">110000</cx:pt>
          <cx:pt idx="19409">87000</cx:pt>
          <cx:pt idx="19410">70000</cx:pt>
          <cx:pt idx="19411">17500</cx:pt>
          <cx:pt idx="19412">210000</cx:pt>
          <cx:pt idx="19413">450000</cx:pt>
          <cx:pt idx="19414">25000</cx:pt>
          <cx:pt idx="19415">100000</cx:pt>
          <cx:pt idx="19416">60000</cx:pt>
          <cx:pt idx="19417">80000</cx:pt>
          <cx:pt idx="19418">135000</cx:pt>
          <cx:pt idx="19419">600000</cx:pt>
          <cx:pt idx="19420">65000</cx:pt>
          <cx:pt idx="19421">125000</cx:pt>
          <cx:pt idx="19422">300000</cx:pt>
          <cx:pt idx="19423">50000</cx:pt>
          <cx:pt idx="19424">310000</cx:pt>
          <cx:pt idx="19425">1540794</cx:pt>
          <cx:pt idx="19426">200000</cx:pt>
          <cx:pt idx="19427">150000</cx:pt>
          <cx:pt idx="19428">350000</cx:pt>
          <cx:pt idx="19429">400000</cx:pt>
          <cx:pt idx="19430">250000</cx:pt>
          <cx:pt idx="19431">1540794</cx:pt>
          <cx:pt idx="19432">69000</cx:pt>
          <cx:pt idx="19433">226000</cx:pt>
          <cx:pt idx="19434">263000</cx:pt>
          <cx:pt idx="19435">200000</cx:pt>
          <cx:pt idx="19436">60000</cx:pt>
          <cx:pt idx="19437">70000</cx:pt>
          <cx:pt idx="19438">150000</cx:pt>
          <cx:pt idx="19439">25000</cx:pt>
          <cx:pt idx="19440">1540794</cx:pt>
          <cx:pt idx="19441">1540794</cx:pt>
          <cx:pt idx="19442">700000</cx:pt>
          <cx:pt idx="19443">249000</cx:pt>
          <cx:pt idx="19444">250000</cx:pt>
          <cx:pt idx="19445">1000</cx:pt>
          <cx:pt idx="19446">200000</cx:pt>
          <cx:pt idx="19447">89000</cx:pt>
          <cx:pt idx="19448">200000</cx:pt>
          <cx:pt idx="19449">92500</cx:pt>
          <cx:pt idx="19450">110000</cx:pt>
          <cx:pt idx="19451">200000</cx:pt>
          <cx:pt idx="19452">100000</cx:pt>
          <cx:pt idx="19453">200000</cx:pt>
          <cx:pt idx="19454">130000</cx:pt>
          <cx:pt idx="19455">60000</cx:pt>
          <cx:pt idx="19456">85000</cx:pt>
          <cx:pt idx="19457">270000</cx:pt>
          <cx:pt idx="19458">150000</cx:pt>
          <cx:pt idx="19459">55000</cx:pt>
          <cx:pt idx="19460">25000</cx:pt>
          <cx:pt idx="19461">95000</cx:pt>
          <cx:pt idx="19462">120000</cx:pt>
          <cx:pt idx="19463">800000</cx:pt>
          <cx:pt idx="19464">110000</cx:pt>
          <cx:pt idx="19465">56000</cx:pt>
          <cx:pt idx="19466">85000</cx:pt>
          <cx:pt idx="19467">140000</cx:pt>
          <cx:pt idx="19468">160000</cx:pt>
          <cx:pt idx="19469">175000</cx:pt>
          <cx:pt idx="19470">150000</cx:pt>
          <cx:pt idx="19471">200000</cx:pt>
          <cx:pt idx="19472">180000</cx:pt>
          <cx:pt idx="19473">85000</cx:pt>
          <cx:pt idx="19474">110000</cx:pt>
          <cx:pt idx="19475">50000</cx:pt>
          <cx:pt idx="19476">180000</cx:pt>
          <cx:pt idx="19477">110000</cx:pt>
          <cx:pt idx="19478">40000</cx:pt>
          <cx:pt idx="19479">285000</cx:pt>
          <cx:pt idx="19480">120000</cx:pt>
          <cx:pt idx="19481">150000</cx:pt>
          <cx:pt idx="19482">145000</cx:pt>
          <cx:pt idx="19483">119000</cx:pt>
          <cx:pt idx="19484">70000</cx:pt>
          <cx:pt idx="19485">320000</cx:pt>
          <cx:pt idx="19486">225000</cx:pt>
          <cx:pt idx="19487">165000</cx:pt>
          <cx:pt idx="19488">450000</cx:pt>
          <cx:pt idx="19489">350000</cx:pt>
          <cx:pt idx="19490">300000</cx:pt>
          <cx:pt idx="19491">330000</cx:pt>
          <cx:pt idx="19492">90000</cx:pt>
          <cx:pt idx="19493">100000</cx:pt>
          <cx:pt idx="19494">130000</cx:pt>
          <cx:pt idx="19495">200000</cx:pt>
          <cx:pt idx="19496">130000</cx:pt>
          <cx:pt idx="19497">50000</cx:pt>
          <cx:pt idx="19498">50000</cx:pt>
          <cx:pt idx="19499">130000</cx:pt>
          <cx:pt idx="19500">275000</cx:pt>
          <cx:pt idx="19501">120000</cx:pt>
          <cx:pt idx="19502">150000</cx:pt>
          <cx:pt idx="19503">250000</cx:pt>
          <cx:pt idx="19504">130000</cx:pt>
          <cx:pt idx="19505">200000</cx:pt>
          <cx:pt idx="19506">68000</cx:pt>
          <cx:pt idx="19507">450000</cx:pt>
          <cx:pt idx="19508">300000</cx:pt>
          <cx:pt idx="19509">70000</cx:pt>
          <cx:pt idx="19510">1540794</cx:pt>
          <cx:pt idx="19511">72500</cx:pt>
          <cx:pt idx="19512">250000</cx:pt>
          <cx:pt idx="19513">150000</cx:pt>
          <cx:pt idx="19514">180000</cx:pt>
          <cx:pt idx="19515">225000</cx:pt>
          <cx:pt idx="19516">160000</cx:pt>
          <cx:pt idx="19517">115000</cx:pt>
          <cx:pt idx="19518">155000</cx:pt>
          <cx:pt idx="19519">165000</cx:pt>
          <cx:pt idx="19520">600000</cx:pt>
          <cx:pt idx="19521">300000</cx:pt>
          <cx:pt idx="19522">50000</cx:pt>
          <cx:pt idx="19523">100000</cx:pt>
          <cx:pt idx="19524">90000</cx:pt>
          <cx:pt idx="19525">85000</cx:pt>
          <cx:pt idx="19526">62000</cx:pt>
          <cx:pt idx="19527">94000</cx:pt>
          <cx:pt idx="19528">87000</cx:pt>
          <cx:pt idx="19529">80000</cx:pt>
          <cx:pt idx="19530">60000</cx:pt>
          <cx:pt idx="19531">40000</cx:pt>
          <cx:pt idx="19532">240000</cx:pt>
          <cx:pt idx="19533">350000</cx:pt>
          <cx:pt idx="19534">348000</cx:pt>
          <cx:pt idx="19535">45000</cx:pt>
          <cx:pt idx="19536">82000</cx:pt>
          <cx:pt idx="19537">1540794</cx:pt>
          <cx:pt idx="19538">90000</cx:pt>
          <cx:pt idx="19539">80000</cx:pt>
          <cx:pt idx="19540">525000</cx:pt>
          <cx:pt idx="19541">35000</cx:pt>
          <cx:pt idx="19542">300000</cx:pt>
          <cx:pt idx="19543">185000</cx:pt>
          <cx:pt idx="19544">100000</cx:pt>
          <cx:pt idx="19545">240000</cx:pt>
          <cx:pt idx="19546">250000</cx:pt>
          <cx:pt idx="19547">360000</cx:pt>
          <cx:pt idx="19548">385000</cx:pt>
          <cx:pt idx="19549">325000</cx:pt>
          <cx:pt idx="19550">110000</cx:pt>
          <cx:pt idx="19551">225000</cx:pt>
          <cx:pt idx="19552">30000</cx:pt>
          <cx:pt idx="19553">55000</cx:pt>
          <cx:pt idx="19554">56000</cx:pt>
          <cx:pt idx="19555">125000</cx:pt>
          <cx:pt idx="19556">800000</cx:pt>
          <cx:pt idx="19557">300000</cx:pt>
          <cx:pt idx="19558">130000</cx:pt>
          <cx:pt idx="19559">20000</cx:pt>
          <cx:pt idx="19560">150000</cx:pt>
          <cx:pt idx="19561">65000</cx:pt>
          <cx:pt idx="19562">280000</cx:pt>
          <cx:pt idx="19563">300000</cx:pt>
          <cx:pt idx="19564">70000</cx:pt>
          <cx:pt idx="19565">75000</cx:pt>
          <cx:pt idx="19566">340000</cx:pt>
          <cx:pt idx="19567">58000</cx:pt>
          <cx:pt idx="19568">32000</cx:pt>
          <cx:pt idx="19569">340000</cx:pt>
          <cx:pt idx="19570">225000</cx:pt>
          <cx:pt idx="19571">90000</cx:pt>
          <cx:pt idx="19572">1540794</cx:pt>
          <cx:pt idx="19573">190000</cx:pt>
          <cx:pt idx="19574">55000</cx:pt>
          <cx:pt idx="19575">32500</cx:pt>
          <cx:pt idx="19576">124000</cx:pt>
          <cx:pt idx="19577">55000</cx:pt>
          <cx:pt idx="19578">45000</cx:pt>
          <cx:pt idx="19579">250000</cx:pt>
          <cx:pt idx="19580">350000</cx:pt>
          <cx:pt idx="19581">19000</cx:pt>
          <cx:pt idx="19582">90000</cx:pt>
          <cx:pt idx="19583">110000</cx:pt>
          <cx:pt idx="19584">200000</cx:pt>
          <cx:pt idx="19585">120000</cx:pt>
          <cx:pt idx="19586">550000</cx:pt>
          <cx:pt idx="19587">700000</cx:pt>
          <cx:pt idx="19588">120000</cx:pt>
          <cx:pt idx="19589">185000</cx:pt>
          <cx:pt idx="19590">425000</cx:pt>
          <cx:pt idx="19591">125000</cx:pt>
          <cx:pt idx="19592">160000</cx:pt>
          <cx:pt idx="19593">340000</cx:pt>
          <cx:pt idx="19594">350000</cx:pt>
          <cx:pt idx="19595">300000</cx:pt>
          <cx:pt idx="19596">365000</cx:pt>
          <cx:pt idx="19597">87000</cx:pt>
          <cx:pt idx="19598">120000</cx:pt>
          <cx:pt idx="19599">120000</cx:pt>
          <cx:pt idx="19600">120000</cx:pt>
          <cx:pt idx="19601">250000</cx:pt>
          <cx:pt idx="19602">73000</cx:pt>
          <cx:pt idx="19603">200000</cx:pt>
          <cx:pt idx="19604">97600</cx:pt>
          <cx:pt idx="19605">85000</cx:pt>
          <cx:pt idx="19606">110000</cx:pt>
          <cx:pt idx="19607">85000</cx:pt>
          <cx:pt idx="19608">95000</cx:pt>
          <cx:pt idx="19609">115000</cx:pt>
          <cx:pt idx="19610">430000</cx:pt>
          <cx:pt idx="19611">110000</cx:pt>
          <cx:pt idx="19612">50000</cx:pt>
          <cx:pt idx="19613">70000</cx:pt>
          <cx:pt idx="19614">56000</cx:pt>
          <cx:pt idx="19615">145000</cx:pt>
          <cx:pt idx="19616">700000</cx:pt>
          <cx:pt idx="19617">700000</cx:pt>
          <cx:pt idx="19618">140000</cx:pt>
          <cx:pt idx="19619">100000</cx:pt>
          <cx:pt idx="19620">200000</cx:pt>
          <cx:pt idx="19621">175000</cx:pt>
          <cx:pt idx="19622">170000</cx:pt>
          <cx:pt idx="19623">325000</cx:pt>
          <cx:pt idx="19624">500000</cx:pt>
          <cx:pt idx="19625">500000</cx:pt>
          <cx:pt idx="19626">700000</cx:pt>
          <cx:pt idx="19627">160000</cx:pt>
          <cx:pt idx="19628">1540794</cx:pt>
          <cx:pt idx="19629">141000</cx:pt>
          <cx:pt idx="19630">1540794</cx:pt>
          <cx:pt idx="19631">475000</cx:pt>
          <cx:pt idx="19632">750000</cx:pt>
          <cx:pt idx="19633">175000</cx:pt>
          <cx:pt idx="19634">98000</cx:pt>
          <cx:pt idx="19635">380000</cx:pt>
          <cx:pt idx="19636">250000</cx:pt>
          <cx:pt idx="19637">98000</cx:pt>
          <cx:pt idx="19638">200000</cx:pt>
          <cx:pt idx="19639">70000</cx:pt>
          <cx:pt idx="19640">1540794</cx:pt>
          <cx:pt idx="19641">79000</cx:pt>
          <cx:pt idx="19642">120000</cx:pt>
          <cx:pt idx="19643">300000</cx:pt>
          <cx:pt idx="19644">120000</cx:pt>
          <cx:pt idx="19645">128000</cx:pt>
          <cx:pt idx="19646">98000</cx:pt>
          <cx:pt idx="19647">220000</cx:pt>
          <cx:pt idx="19648">1540794</cx:pt>
          <cx:pt idx="19649">1540794</cx:pt>
          <cx:pt idx="19650">1540794</cx:pt>
          <cx:pt idx="19651">19000</cx:pt>
          <cx:pt idx="19652">440000</cx:pt>
          <cx:pt idx="19653">420000</cx:pt>
          <cx:pt idx="19654">609000</cx:pt>
          <cx:pt idx="19655">225000</cx:pt>
          <cx:pt idx="19656">60000</cx:pt>
          <cx:pt idx="19657">100000</cx:pt>
          <cx:pt idx="19658">148000</cx:pt>
          <cx:pt idx="19659">250000</cx:pt>
          <cx:pt idx="19660">150000</cx:pt>
          <cx:pt idx="19661">250000</cx:pt>
          <cx:pt idx="19662">275000</cx:pt>
          <cx:pt idx="19663">70000</cx:pt>
          <cx:pt idx="19664">550000</cx:pt>
          <cx:pt idx="19665">250000</cx:pt>
          <cx:pt idx="19666">180000</cx:pt>
          <cx:pt idx="19667">40000</cx:pt>
          <cx:pt idx="19668">400000</cx:pt>
          <cx:pt idx="19669">20000</cx:pt>
          <cx:pt idx="19670">285000</cx:pt>
          <cx:pt idx="19671">220000</cx:pt>
          <cx:pt idx="19672">165000</cx:pt>
          <cx:pt idx="19673">75000</cx:pt>
          <cx:pt idx="19674">88000</cx:pt>
          <cx:pt idx="19675">26000</cx:pt>
          <cx:pt idx="19676">10000</cx:pt>
          <cx:pt idx="19677">50000</cx:pt>
          <cx:pt idx="19678">110000</cx:pt>
          <cx:pt idx="19679">60700</cx:pt>
          <cx:pt idx="19680">1540794</cx:pt>
          <cx:pt idx="19681">500000</cx:pt>
          <cx:pt idx="19682">600000</cx:pt>
          <cx:pt idx="19683">290000</cx:pt>
          <cx:pt idx="19684">1540794</cx:pt>
          <cx:pt idx="19685">105000</cx:pt>
          <cx:pt idx="19686">90000</cx:pt>
          <cx:pt idx="19687">88000</cx:pt>
          <cx:pt idx="19688">40000</cx:pt>
          <cx:pt idx="19689">125000</cx:pt>
          <cx:pt idx="19690">325000</cx:pt>
          <cx:pt idx="19691">145000</cx:pt>
          <cx:pt idx="19692">160000</cx:pt>
          <cx:pt idx="19693">325000</cx:pt>
          <cx:pt idx="19694">210000</cx:pt>
          <cx:pt idx="19695">179000</cx:pt>
          <cx:pt idx="19696">95000</cx:pt>
          <cx:pt idx="19697">550000</cx:pt>
          <cx:pt idx="19698">200000</cx:pt>
          <cx:pt idx="19699">125000</cx:pt>
          <cx:pt idx="19700">400000</cx:pt>
          <cx:pt idx="19701">30000</cx:pt>
          <cx:pt idx="19702">87000</cx:pt>
          <cx:pt idx="19703">125000</cx:pt>
          <cx:pt idx="19704">250000</cx:pt>
          <cx:pt idx="19705">155000</cx:pt>
          <cx:pt idx="19706">300000</cx:pt>
          <cx:pt idx="19707">50000</cx:pt>
          <cx:pt idx="19708">200000</cx:pt>
          <cx:pt idx="19709">225000</cx:pt>
          <cx:pt idx="19710">66000</cx:pt>
          <cx:pt idx="19711">44900</cx:pt>
          <cx:pt idx="19712">130000</cx:pt>
          <cx:pt idx="19713">425000</cx:pt>
          <cx:pt idx="19714">25000</cx:pt>
          <cx:pt idx="19715">165000</cx:pt>
          <cx:pt idx="19716">75000</cx:pt>
          <cx:pt idx="19717">48000</cx:pt>
          <cx:pt idx="19718">275000</cx:pt>
          <cx:pt idx="19719">25000</cx:pt>
          <cx:pt idx="19720">130000</cx:pt>
          <cx:pt idx="19721">155000</cx:pt>
          <cx:pt idx="19722">225000</cx:pt>
          <cx:pt idx="19723">90000</cx:pt>
          <cx:pt idx="19724">100000</cx:pt>
          <cx:pt idx="19725">500000</cx:pt>
          <cx:pt idx="19726">260000</cx:pt>
          <cx:pt idx="19727">90000</cx:pt>
          <cx:pt idx="19728">5000</cx:pt>
          <cx:pt idx="19729">69000</cx:pt>
          <cx:pt idx="19730">150000</cx:pt>
          <cx:pt idx="19731">250000</cx:pt>
          <cx:pt idx="19732">160000</cx:pt>
          <cx:pt idx="19733">155000</cx:pt>
          <cx:pt idx="19734">500000</cx:pt>
          <cx:pt idx="19735">300000</cx:pt>
          <cx:pt idx="19736">275000</cx:pt>
          <cx:pt idx="19737">100000</cx:pt>
          <cx:pt idx="19738">140000</cx:pt>
          <cx:pt idx="19739">1540794</cx:pt>
          <cx:pt idx="19740">130000</cx:pt>
          <cx:pt idx="19741">95000</cx:pt>
          <cx:pt idx="19742">114000</cx:pt>
          <cx:pt idx="19743">58000</cx:pt>
          <cx:pt idx="19744">71000</cx:pt>
          <cx:pt idx="19745">375000</cx:pt>
          <cx:pt idx="19746">1540794</cx:pt>
          <cx:pt idx="19747">79000</cx:pt>
          <cx:pt idx="19748">80000</cx:pt>
          <cx:pt idx="19749">75000</cx:pt>
          <cx:pt idx="19750">165000</cx:pt>
          <cx:pt idx="19751">150000</cx:pt>
          <cx:pt idx="19752">102000</cx:pt>
          <cx:pt idx="19753">150000</cx:pt>
          <cx:pt idx="19754">99000</cx:pt>
          <cx:pt idx="19755">35000</cx:pt>
          <cx:pt idx="19756">120000</cx:pt>
          <cx:pt idx="19757">500000</cx:pt>
          <cx:pt idx="19758">500000</cx:pt>
          <cx:pt idx="19759">280000</cx:pt>
          <cx:pt idx="19760">500000</cx:pt>
          <cx:pt idx="19761">100000</cx:pt>
          <cx:pt idx="19762">260000</cx:pt>
          <cx:pt idx="19763">350000</cx:pt>
          <cx:pt idx="19764">120000</cx:pt>
          <cx:pt idx="19765">90000</cx:pt>
          <cx:pt idx="19766">115000</cx:pt>
          <cx:pt idx="19767">200000</cx:pt>
          <cx:pt idx="19768">180000</cx:pt>
          <cx:pt idx="19769">80000</cx:pt>
          <cx:pt idx="19770">110000</cx:pt>
          <cx:pt idx="19771">54400</cx:pt>
          <cx:pt idx="19772">92000</cx:pt>
          <cx:pt idx="19773">145000</cx:pt>
          <cx:pt idx="19774">100000</cx:pt>
          <cx:pt idx="19775">425000</cx:pt>
          <cx:pt idx="19776">145000</cx:pt>
          <cx:pt idx="19777">95000</cx:pt>
          <cx:pt idx="19778">50000</cx:pt>
          <cx:pt idx="19779">60000</cx:pt>
          <cx:pt idx="19780">15000</cx:pt>
          <cx:pt idx="19781">91000</cx:pt>
          <cx:pt idx="19782">170000</cx:pt>
          <cx:pt idx="19783">62000</cx:pt>
          <cx:pt idx="19784">125000</cx:pt>
          <cx:pt idx="19785">239000</cx:pt>
          <cx:pt idx="19786">170000</cx:pt>
          <cx:pt idx="19787">80000</cx:pt>
          <cx:pt idx="19788">350000</cx:pt>
          <cx:pt idx="19789">300000</cx:pt>
          <cx:pt idx="19790">350000</cx:pt>
          <cx:pt idx="19791">65000</cx:pt>
          <cx:pt idx="19792">65000</cx:pt>
          <cx:pt idx="19793">170000</cx:pt>
          <cx:pt idx="19794">500000</cx:pt>
          <cx:pt idx="19795">450000</cx:pt>
          <cx:pt idx="19796">380000</cx:pt>
          <cx:pt idx="19797">400000</cx:pt>
          <cx:pt idx="19798">1540794</cx:pt>
          <cx:pt idx="19799">87000</cx:pt>
          <cx:pt idx="19800">90000</cx:pt>
          <cx:pt idx="19801">275000</cx:pt>
          <cx:pt idx="19802">130000</cx:pt>
          <cx:pt idx="19803">100000</cx:pt>
          <cx:pt idx="19804">55000</cx:pt>
          <cx:pt idx="19805">100000</cx:pt>
          <cx:pt idx="19806">100000</cx:pt>
          <cx:pt idx="19807">88000</cx:pt>
          <cx:pt idx="19808">215000</cx:pt>
          <cx:pt idx="19809">98000</cx:pt>
          <cx:pt idx="19810">98000</cx:pt>
          <cx:pt idx="19811">57000</cx:pt>
          <cx:pt idx="19812">150000</cx:pt>
          <cx:pt idx="19813">210000</cx:pt>
          <cx:pt idx="19814">60000</cx:pt>
          <cx:pt idx="19815">149000</cx:pt>
          <cx:pt idx="19816">155000</cx:pt>
          <cx:pt idx="19817">118000</cx:pt>
          <cx:pt idx="19818">750000</cx:pt>
          <cx:pt idx="19819">440000</cx:pt>
          <cx:pt idx="19820">89000</cx:pt>
          <cx:pt idx="19821">139000</cx:pt>
          <cx:pt idx="19822">125000</cx:pt>
          <cx:pt idx="19823">160000</cx:pt>
          <cx:pt idx="19824">89000</cx:pt>
          <cx:pt idx="19825">160000</cx:pt>
          <cx:pt idx="19826">240000</cx:pt>
          <cx:pt idx="19827">120000</cx:pt>
          <cx:pt idx="19828">90000</cx:pt>
          <cx:pt idx="19829">500000</cx:pt>
          <cx:pt idx="19830">175000</cx:pt>
          <cx:pt idx="19831">254900</cx:pt>
          <cx:pt idx="19832">17500</cx:pt>
          <cx:pt idx="19833">150000</cx:pt>
          <cx:pt idx="19834">80000</cx:pt>
          <cx:pt idx="19835">430000</cx:pt>
          <cx:pt idx="19836">200000</cx:pt>
          <cx:pt idx="19837">250000</cx:pt>
          <cx:pt idx="19838">250000</cx:pt>
          <cx:pt idx="19839">175000</cx:pt>
          <cx:pt idx="19840">280000</cx:pt>
          <cx:pt idx="19841">200000</cx:pt>
          <cx:pt idx="19842">100000</cx:pt>
          <cx:pt idx="19843">95000</cx:pt>
          <cx:pt idx="19844">200000</cx:pt>
          <cx:pt idx="19845">140000</cx:pt>
          <cx:pt idx="19846">125000</cx:pt>
          <cx:pt idx="19847">93000</cx:pt>
          <cx:pt idx="19848">125000</cx:pt>
          <cx:pt idx="19849">275000</cx:pt>
          <cx:pt idx="19850">250000</cx:pt>
          <cx:pt idx="19851">65000</cx:pt>
          <cx:pt idx="19852">500000</cx:pt>
          <cx:pt idx="19853">575000</cx:pt>
          <cx:pt idx="19854">500000</cx:pt>
          <cx:pt idx="19855">100000</cx:pt>
          <cx:pt idx="19856">1540794</cx:pt>
          <cx:pt idx="19857">1500</cx:pt>
          <cx:pt idx="19858">150000</cx:pt>
          <cx:pt idx="19859">400000</cx:pt>
          <cx:pt idx="19860">79000</cx:pt>
          <cx:pt idx="19861">75000</cx:pt>
          <cx:pt idx="19862">70000</cx:pt>
          <cx:pt idx="19863">130000</cx:pt>
          <cx:pt idx="19864">100000</cx:pt>
          <cx:pt idx="19865">180000</cx:pt>
          <cx:pt idx="19866">140000</cx:pt>
          <cx:pt idx="19867">185000</cx:pt>
          <cx:pt idx="19868">185000</cx:pt>
          <cx:pt idx="19869">100000</cx:pt>
          <cx:pt idx="19870">95000</cx:pt>
          <cx:pt idx="19871">340000</cx:pt>
          <cx:pt idx="19872">35000</cx:pt>
          <cx:pt idx="19873">40000</cx:pt>
          <cx:pt idx="19874">70000</cx:pt>
          <cx:pt idx="19875">6000</cx:pt>
          <cx:pt idx="19876">140000</cx:pt>
          <cx:pt idx="19877">130000</cx:pt>
          <cx:pt idx="19878">160000</cx:pt>
          <cx:pt idx="19879">190000</cx:pt>
          <cx:pt idx="19880">210000</cx:pt>
          <cx:pt idx="19881">350000</cx:pt>
          <cx:pt idx="19882">400000</cx:pt>
          <cx:pt idx="19883">130000</cx:pt>
          <cx:pt idx="19884">135000</cx:pt>
          <cx:pt idx="19885">100000</cx:pt>
          <cx:pt idx="19886">2000</cx:pt>
          <cx:pt idx="19887">160000</cx:pt>
          <cx:pt idx="19888">90000</cx:pt>
          <cx:pt idx="19889">43000</cx:pt>
          <cx:pt idx="19890">450000</cx:pt>
          <cx:pt idx="19891">550000</cx:pt>
          <cx:pt idx="19892">275000</cx:pt>
          <cx:pt idx="19893">450000</cx:pt>
          <cx:pt idx="19894">40000</cx:pt>
          <cx:pt idx="19895">270000</cx:pt>
          <cx:pt idx="19896">279000</cx:pt>
          <cx:pt idx="19897">100000</cx:pt>
          <cx:pt idx="19898">125000</cx:pt>
          <cx:pt idx="19899">90000</cx:pt>
          <cx:pt idx="19900">60000</cx:pt>
          <cx:pt idx="19901">50000</cx:pt>
          <cx:pt idx="19902">100000</cx:pt>
          <cx:pt idx="19903">140000</cx:pt>
          <cx:pt idx="19904">60000</cx:pt>
          <cx:pt idx="19905">79000</cx:pt>
          <cx:pt idx="19906">70000</cx:pt>
          <cx:pt idx="19907">60000</cx:pt>
          <cx:pt idx="19908">135000</cx:pt>
          <cx:pt idx="19909">350000</cx:pt>
          <cx:pt idx="19910">200000</cx:pt>
          <cx:pt idx="19911">168000</cx:pt>
          <cx:pt idx="19912">40000</cx:pt>
          <cx:pt idx="19913">200000</cx:pt>
          <cx:pt idx="19914">50000</cx:pt>
          <cx:pt idx="19915">185000</cx:pt>
          <cx:pt idx="19916">185000</cx:pt>
          <cx:pt idx="19917">60000</cx:pt>
          <cx:pt idx="19918">230000</cx:pt>
          <cx:pt idx="19919">150000</cx:pt>
          <cx:pt idx="19920">90000</cx:pt>
          <cx:pt idx="19921">69000</cx:pt>
          <cx:pt idx="19922">400000</cx:pt>
          <cx:pt idx="19923">300000</cx:pt>
          <cx:pt idx="19924">58000</cx:pt>
          <cx:pt idx="19925">70000</cx:pt>
          <cx:pt idx="19926">300000</cx:pt>
          <cx:pt idx="19927">150000</cx:pt>
          <cx:pt idx="19928">1540794</cx:pt>
          <cx:pt idx="19929">1540794</cx:pt>
          <cx:pt idx="19930">175000</cx:pt>
          <cx:pt idx="19931">110000</cx:pt>
          <cx:pt idx="19932">400000</cx:pt>
          <cx:pt idx="19933">70000</cx:pt>
          <cx:pt idx="19934">257000</cx:pt>
          <cx:pt idx="19935">8000</cx:pt>
          <cx:pt idx="19936">250000</cx:pt>
          <cx:pt idx="19937">175000</cx:pt>
          <cx:pt idx="19938">50000</cx:pt>
          <cx:pt idx="19939">225000</cx:pt>
          <cx:pt idx="19940">200000</cx:pt>
          <cx:pt idx="19941">200000</cx:pt>
          <cx:pt idx="19942">140000</cx:pt>
          <cx:pt idx="19943">180000</cx:pt>
          <cx:pt idx="19944">135000</cx:pt>
          <cx:pt idx="19945">83000</cx:pt>
          <cx:pt idx="19946">500000</cx:pt>
          <cx:pt idx="19947">160000</cx:pt>
          <cx:pt idx="19948">125000</cx:pt>
          <cx:pt idx="19949">170000</cx:pt>
          <cx:pt idx="19950">90000</cx:pt>
          <cx:pt idx="19951">190000</cx:pt>
          <cx:pt idx="19952">140000</cx:pt>
          <cx:pt idx="19953">210000</cx:pt>
          <cx:pt idx="19954">60000</cx:pt>
          <cx:pt idx="19955">150000</cx:pt>
          <cx:pt idx="19956">79000</cx:pt>
          <cx:pt idx="19957">90000</cx:pt>
          <cx:pt idx="19958">90000</cx:pt>
          <cx:pt idx="19959">108000</cx:pt>
          <cx:pt idx="19960">45000</cx:pt>
          <cx:pt idx="19961">185000</cx:pt>
          <cx:pt idx="19962">130000</cx:pt>
          <cx:pt idx="19963">3000</cx:pt>
          <cx:pt idx="19964">25000</cx:pt>
          <cx:pt idx="19965">130000</cx:pt>
          <cx:pt idx="19966">82000</cx:pt>
          <cx:pt idx="19967">70000</cx:pt>
          <cx:pt idx="19968">150000</cx:pt>
          <cx:pt idx="19969">115000</cx:pt>
          <cx:pt idx="19970">180000</cx:pt>
          <cx:pt idx="19971">45000</cx:pt>
          <cx:pt idx="19972">90000</cx:pt>
          <cx:pt idx="19973">120000</cx:pt>
          <cx:pt idx="19974">77000</cx:pt>
          <cx:pt idx="19975">90000</cx:pt>
          <cx:pt idx="19976">90000</cx:pt>
          <cx:pt idx="19977">91000</cx:pt>
          <cx:pt idx="19978">90000</cx:pt>
          <cx:pt idx="19979">200000</cx:pt>
          <cx:pt idx="19980">14000</cx:pt>
          <cx:pt idx="19981">230000</cx:pt>
          <cx:pt idx="19982">250000</cx:pt>
          <cx:pt idx="19983">100000</cx:pt>
          <cx:pt idx="19984">300000</cx:pt>
          <cx:pt idx="19985">250000</cx:pt>
          <cx:pt idx="19986">80000</cx:pt>
          <cx:pt idx="19987">200000</cx:pt>
          <cx:pt idx="19988">98000</cx:pt>
          <cx:pt idx="19989">110000</cx:pt>
          <cx:pt idx="19990">150000</cx:pt>
          <cx:pt idx="19991">140000</cx:pt>
          <cx:pt idx="19992">105000</cx:pt>
          <cx:pt idx="19993">160000</cx:pt>
          <cx:pt idx="19994">206000</cx:pt>
          <cx:pt idx="19995">210000</cx:pt>
          <cx:pt idx="19996">75000</cx:pt>
          <cx:pt idx="19997">100000</cx:pt>
          <cx:pt idx="19998">120000</cx:pt>
          <cx:pt idx="19999">160000</cx:pt>
          <cx:pt idx="20000">180000</cx:pt>
          <cx:pt idx="20001">65000</cx:pt>
          <cx:pt idx="20002">485000</cx:pt>
          <cx:pt idx="20003">330000</cx:pt>
          <cx:pt idx="20004">125000</cx:pt>
          <cx:pt idx="20005">550000</cx:pt>
          <cx:pt idx="20006">275000</cx:pt>
          <cx:pt idx="20007">315000</cx:pt>
          <cx:pt idx="20008">267000</cx:pt>
          <cx:pt idx="20009">140000</cx:pt>
          <cx:pt idx="20010">170000</cx:pt>
          <cx:pt idx="20011">130000</cx:pt>
          <cx:pt idx="20012">75000</cx:pt>
          <cx:pt idx="20013">10000</cx:pt>
          <cx:pt idx="20014">100000</cx:pt>
          <cx:pt idx="20015">169900</cx:pt>
          <cx:pt idx="20016">82000</cx:pt>
          <cx:pt idx="20017">275000</cx:pt>
          <cx:pt idx="20018">450000</cx:pt>
          <cx:pt idx="20019">120000</cx:pt>
          <cx:pt idx="20020">3500</cx:pt>
          <cx:pt idx="20021">15000</cx:pt>
          <cx:pt idx="20022">35000</cx:pt>
          <cx:pt idx="20023">65000</cx:pt>
          <cx:pt idx="20024">340000</cx:pt>
          <cx:pt idx="20025">250000</cx:pt>
          <cx:pt idx="20026">200000</cx:pt>
          <cx:pt idx="20027">120000</cx:pt>
          <cx:pt idx="20028">430000</cx:pt>
          <cx:pt idx="20029">400000</cx:pt>
          <cx:pt idx="20030">225000</cx:pt>
          <cx:pt idx="20031">169000</cx:pt>
          <cx:pt idx="20032">134000</cx:pt>
          <cx:pt idx="20033">115000</cx:pt>
          <cx:pt idx="20034">100000</cx:pt>
          <cx:pt idx="20035">80000</cx:pt>
          <cx:pt idx="20036">130000</cx:pt>
          <cx:pt idx="20037">125000</cx:pt>
          <cx:pt idx="20038">1540794</cx:pt>
          <cx:pt idx="20039">120000</cx:pt>
          <cx:pt idx="20040">235900</cx:pt>
          <cx:pt idx="20041">140000</cx:pt>
          <cx:pt idx="20042">125000</cx:pt>
          <cx:pt idx="20043">250000</cx:pt>
          <cx:pt idx="20044">130600</cx:pt>
          <cx:pt idx="20045">78000</cx:pt>
          <cx:pt idx="20046">27000</cx:pt>
          <cx:pt idx="20047">125000</cx:pt>
          <cx:pt idx="20048">130000</cx:pt>
          <cx:pt idx="20049">70000</cx:pt>
          <cx:pt idx="20050">575000</cx:pt>
          <cx:pt idx="20051">350000</cx:pt>
          <cx:pt idx="20052">94500</cx:pt>
          <cx:pt idx="20053">300000</cx:pt>
          <cx:pt idx="20054">30000</cx:pt>
          <cx:pt idx="20055">95000</cx:pt>
          <cx:pt idx="20056">120000</cx:pt>
          <cx:pt idx="20057">160000</cx:pt>
          <cx:pt idx="20058">135000</cx:pt>
          <cx:pt idx="20059">189900</cx:pt>
          <cx:pt idx="20060">120000</cx:pt>
          <cx:pt idx="20061">125000</cx:pt>
          <cx:pt idx="20062">270000</cx:pt>
          <cx:pt idx="20063">270000</cx:pt>
          <cx:pt idx="20064">125000</cx:pt>
          <cx:pt idx="20065">135000</cx:pt>
          <cx:pt idx="20066">400000</cx:pt>
          <cx:pt idx="20067">300000</cx:pt>
          <cx:pt idx="20068">160000</cx:pt>
          <cx:pt idx="20069">128000</cx:pt>
          <cx:pt idx="20070">115000</cx:pt>
          <cx:pt idx="20071">400000</cx:pt>
          <cx:pt idx="20072">35000</cx:pt>
          <cx:pt idx="20073">85000</cx:pt>
          <cx:pt idx="20074">125000</cx:pt>
          <cx:pt idx="20075">85000</cx:pt>
          <cx:pt idx="20076">500000</cx:pt>
          <cx:pt idx="20077">1540794</cx:pt>
          <cx:pt idx="20078">375000</cx:pt>
          <cx:pt idx="20079">90000</cx:pt>
          <cx:pt idx="20080">80000</cx:pt>
          <cx:pt idx="20081">120000</cx:pt>
          <cx:pt idx="20082">100000</cx:pt>
          <cx:pt idx="20083">80000</cx:pt>
          <cx:pt idx="20084">299000</cx:pt>
          <cx:pt idx="20085">120000</cx:pt>
          <cx:pt idx="20086">50000</cx:pt>
          <cx:pt idx="20087">100000</cx:pt>
          <cx:pt idx="20088">40000</cx:pt>
          <cx:pt idx="20089">60000</cx:pt>
          <cx:pt idx="20090">650000</cx:pt>
          <cx:pt idx="20091">500000</cx:pt>
          <cx:pt idx="20092">200000</cx:pt>
          <cx:pt idx="20093">250000</cx:pt>
          <cx:pt idx="20094">350000</cx:pt>
          <cx:pt idx="20095">94000</cx:pt>
          <cx:pt idx="20096">60000</cx:pt>
          <cx:pt idx="20097">60000</cx:pt>
          <cx:pt idx="20098">180000</cx:pt>
          <cx:pt idx="20099">85000</cx:pt>
          <cx:pt idx="20100">89000</cx:pt>
          <cx:pt idx="20101">106000</cx:pt>
          <cx:pt idx="20102">75000</cx:pt>
          <cx:pt idx="20103">64000</cx:pt>
          <cx:pt idx="20104">120000</cx:pt>
          <cx:pt idx="20105">125000</cx:pt>
          <cx:pt idx="20106">180000</cx:pt>
          <cx:pt idx="20107">400000</cx:pt>
          <cx:pt idx="20108">50000</cx:pt>
          <cx:pt idx="20109">215000</cx:pt>
          <cx:pt idx="20110">200000</cx:pt>
          <cx:pt idx="20111">110000</cx:pt>
          <cx:pt idx="20112">130000</cx:pt>
          <cx:pt idx="20113">135000</cx:pt>
          <cx:pt idx="20114">105000</cx:pt>
          <cx:pt idx="20115">400000</cx:pt>
          <cx:pt idx="20116">40000</cx:pt>
          <cx:pt idx="20117">25000</cx:pt>
          <cx:pt idx="20118">430000</cx:pt>
          <cx:pt idx="20119">230000</cx:pt>
          <cx:pt idx="20120">100000</cx:pt>
          <cx:pt idx="20121">300000</cx:pt>
          <cx:pt idx="20122">280000</cx:pt>
          <cx:pt idx="20123">64000</cx:pt>
          <cx:pt idx="20124">180000</cx:pt>
          <cx:pt idx="20125">135000</cx:pt>
          <cx:pt idx="20126">100000</cx:pt>
          <cx:pt idx="20127">125000</cx:pt>
          <cx:pt idx="20128">250000</cx:pt>
          <cx:pt idx="20129">200000</cx:pt>
          <cx:pt idx="20130">75000</cx:pt>
          <cx:pt idx="20131">55000</cx:pt>
          <cx:pt idx="20132">120000</cx:pt>
          <cx:pt idx="20133">160000</cx:pt>
          <cx:pt idx="20134">135000</cx:pt>
          <cx:pt idx="20135">125000</cx:pt>
          <cx:pt idx="20136">320000</cx:pt>
          <cx:pt idx="20137">300000</cx:pt>
          <cx:pt idx="20138">189000</cx:pt>
          <cx:pt idx="20139">90000</cx:pt>
          <cx:pt idx="20140">20000</cx:pt>
          <cx:pt idx="20141">525000</cx:pt>
          <cx:pt idx="20142">550000</cx:pt>
          <cx:pt idx="20143">6000</cx:pt>
          <cx:pt idx="20144">100000</cx:pt>
          <cx:pt idx="20145">240000</cx:pt>
          <cx:pt idx="20146">105000</cx:pt>
          <cx:pt idx="20147">90000</cx:pt>
          <cx:pt idx="20148">320000</cx:pt>
          <cx:pt idx="20149">175000</cx:pt>
          <cx:pt idx="20150">36000</cx:pt>
          <cx:pt idx="20151">1540794</cx:pt>
          <cx:pt idx="20152">139000</cx:pt>
          <cx:pt idx="20153">40000</cx:pt>
          <cx:pt idx="20154">250000</cx:pt>
          <cx:pt idx="20155">200000</cx:pt>
          <cx:pt idx="20156">80000</cx:pt>
          <cx:pt idx="20157">80000</cx:pt>
          <cx:pt idx="20158">145000</cx:pt>
          <cx:pt idx="20159">66000</cx:pt>
          <cx:pt idx="20160">1540794</cx:pt>
          <cx:pt idx="20161">370000</cx:pt>
          <cx:pt idx="20162">82000</cx:pt>
          <cx:pt idx="20163">75000</cx:pt>
          <cx:pt idx="20164">90000</cx:pt>
          <cx:pt idx="20165">100000</cx:pt>
          <cx:pt idx="20166">71800</cx:pt>
          <cx:pt idx="20167">20000</cx:pt>
          <cx:pt idx="20168">125000</cx:pt>
          <cx:pt idx="20169">330000</cx:pt>
          <cx:pt idx="20170">80000</cx:pt>
          <cx:pt idx="20171">90000</cx:pt>
          <cx:pt idx="20172">49000</cx:pt>
          <cx:pt idx="20173">480000</cx:pt>
          <cx:pt idx="20174">200000</cx:pt>
          <cx:pt idx="20175">120000</cx:pt>
          <cx:pt idx="20176">270000</cx:pt>
          <cx:pt idx="20177">300000</cx:pt>
          <cx:pt idx="20178">65000</cx:pt>
          <cx:pt idx="20179">70000</cx:pt>
          <cx:pt idx="20180">110000</cx:pt>
          <cx:pt idx="20181">1540794</cx:pt>
          <cx:pt idx="20182">700000</cx:pt>
          <cx:pt idx="20183">500000</cx:pt>
          <cx:pt idx="20184">150000</cx:pt>
          <cx:pt idx="20185">120000</cx:pt>
          <cx:pt idx="20186">90000</cx:pt>
          <cx:pt idx="20187">60000</cx:pt>
          <cx:pt idx="20188">145000</cx:pt>
          <cx:pt idx="20189">200000</cx:pt>
          <cx:pt idx="20190">135000</cx:pt>
          <cx:pt idx="20191">370000</cx:pt>
          <cx:pt idx="20192">60000</cx:pt>
          <cx:pt idx="20193">21000</cx:pt>
          <cx:pt idx="20194">60000</cx:pt>
          <cx:pt idx="20195">19000</cx:pt>
          <cx:pt idx="20196">75000</cx:pt>
          <cx:pt idx="20197">13000</cx:pt>
          <cx:pt idx="20198">130000</cx:pt>
          <cx:pt idx="20199">95000</cx:pt>
          <cx:pt idx="20200">1540794</cx:pt>
          <cx:pt idx="20201">650000</cx:pt>
          <cx:pt idx="20202">400000</cx:pt>
          <cx:pt idx="20203">100000</cx:pt>
          <cx:pt idx="20204">184900</cx:pt>
          <cx:pt idx="20205">1540794</cx:pt>
          <cx:pt idx="20206">80000</cx:pt>
          <cx:pt idx="20207">105000</cx:pt>
          <cx:pt idx="20208">435000</cx:pt>
          <cx:pt idx="20209">90000</cx:pt>
          <cx:pt idx="20210">80000</cx:pt>
          <cx:pt idx="20211">68000</cx:pt>
          <cx:pt idx="20212">130000</cx:pt>
          <cx:pt idx="20213">400000</cx:pt>
          <cx:pt idx="20214">400000</cx:pt>
          <cx:pt idx="20215">65000</cx:pt>
          <cx:pt idx="20216">550000</cx:pt>
          <cx:pt idx="20217">55000</cx:pt>
          <cx:pt idx="20218">95000</cx:pt>
          <cx:pt idx="20219">15000</cx:pt>
          <cx:pt idx="20220">15000</cx:pt>
          <cx:pt idx="20221">80000</cx:pt>
          <cx:pt idx="20222">150000</cx:pt>
          <cx:pt idx="20223">650000</cx:pt>
          <cx:pt idx="20224">300000</cx:pt>
          <cx:pt idx="20225">54000</cx:pt>
          <cx:pt idx="20226">180000</cx:pt>
          <cx:pt idx="20227">270000</cx:pt>
          <cx:pt idx="20228">32000</cx:pt>
          <cx:pt idx="20229">68000</cx:pt>
          <cx:pt idx="20230">120000</cx:pt>
          <cx:pt idx="20231">125000</cx:pt>
          <cx:pt idx="20232">85000</cx:pt>
          <cx:pt idx="20233">170000</cx:pt>
          <cx:pt idx="20234">160000</cx:pt>
          <cx:pt idx="20235">50000</cx:pt>
          <cx:pt idx="20236">500000</cx:pt>
          <cx:pt idx="20237">160000</cx:pt>
          <cx:pt idx="20238">231000</cx:pt>
          <cx:pt idx="20239">90000</cx:pt>
          <cx:pt idx="20240">56000</cx:pt>
          <cx:pt idx="20241">155000</cx:pt>
          <cx:pt idx="20242">110000</cx:pt>
          <cx:pt idx="20243">176000</cx:pt>
          <cx:pt idx="20244">70000</cx:pt>
          <cx:pt idx="20245">45000</cx:pt>
          <cx:pt idx="20246">25000</cx:pt>
          <cx:pt idx="20247">325000</cx:pt>
          <cx:pt idx="20248">98000</cx:pt>
          <cx:pt idx="20249">280000</cx:pt>
          <cx:pt idx="20250">175000</cx:pt>
          <cx:pt idx="20251">200000</cx:pt>
          <cx:pt idx="20252">170000</cx:pt>
          <cx:pt idx="20253">125000</cx:pt>
          <cx:pt idx="20254">92000</cx:pt>
          <cx:pt idx="20255">70000</cx:pt>
          <cx:pt idx="20256">150000</cx:pt>
          <cx:pt idx="20257">85000</cx:pt>
          <cx:pt idx="20258">80000</cx:pt>
          <cx:pt idx="20259">80000</cx:pt>
          <cx:pt idx="20260">93000</cx:pt>
          <cx:pt idx="20261">125000</cx:pt>
          <cx:pt idx="20262">70000</cx:pt>
          <cx:pt idx="20263">84900</cx:pt>
          <cx:pt idx="20264">200000</cx:pt>
          <cx:pt idx="20265">300000</cx:pt>
          <cx:pt idx="20266">219000</cx:pt>
          <cx:pt idx="20267">140000</cx:pt>
          <cx:pt idx="20268">81000</cx:pt>
          <cx:pt idx="20269">325000</cx:pt>
          <cx:pt idx="20270">25000</cx:pt>
          <cx:pt idx="20271">85000</cx:pt>
          <cx:pt idx="20272">70000</cx:pt>
          <cx:pt idx="20273">67000</cx:pt>
          <cx:pt idx="20274">85000</cx:pt>
          <cx:pt idx="20275">92000</cx:pt>
          <cx:pt idx="20276">37000</cx:pt>
          <cx:pt idx="20277">270000</cx:pt>
          <cx:pt idx="20278">120000</cx:pt>
          <cx:pt idx="20279">110000</cx:pt>
          <cx:pt idx="20280">315000</cx:pt>
          <cx:pt idx="20281">87000</cx:pt>
          <cx:pt idx="20282">75000</cx:pt>
          <cx:pt idx="20283">79000</cx:pt>
          <cx:pt idx="20284">70000</cx:pt>
          <cx:pt idx="20285">139000</cx:pt>
          <cx:pt idx="20286">5500</cx:pt>
          <cx:pt idx="20287">180000</cx:pt>
          <cx:pt idx="20288">59000</cx:pt>
          <cx:pt idx="20289">80000</cx:pt>
          <cx:pt idx="20290">80000</cx:pt>
          <cx:pt idx="20291">390000</cx:pt>
          <cx:pt idx="20292">200000</cx:pt>
          <cx:pt idx="20293">80000</cx:pt>
          <cx:pt idx="20294">150000</cx:pt>
          <cx:pt idx="20295">108000</cx:pt>
          <cx:pt idx="20296">125000</cx:pt>
          <cx:pt idx="20297">150000</cx:pt>
          <cx:pt idx="20298">145000</cx:pt>
          <cx:pt idx="20299">400000</cx:pt>
          <cx:pt idx="20300">500000</cx:pt>
          <cx:pt idx="20301">200000</cx:pt>
          <cx:pt idx="20302">700000</cx:pt>
          <cx:pt idx="20303">115000</cx:pt>
          <cx:pt idx="20304">750000</cx:pt>
          <cx:pt idx="20305">70000</cx:pt>
          <cx:pt idx="20306">129900</cx:pt>
          <cx:pt idx="20307">160000</cx:pt>
          <cx:pt idx="20308">350000</cx:pt>
          <cx:pt idx="20309">400000</cx:pt>
          <cx:pt idx="20310">150000</cx:pt>
          <cx:pt idx="20311">550000</cx:pt>
          <cx:pt idx="20312">699900</cx:pt>
          <cx:pt idx="20313">100000</cx:pt>
          <cx:pt idx="20314">100000</cx:pt>
          <cx:pt idx="20315">150000</cx:pt>
          <cx:pt idx="20316">73000</cx:pt>
          <cx:pt idx="20317">200000</cx:pt>
          <cx:pt idx="20318">230000</cx:pt>
          <cx:pt idx="20319">525000</cx:pt>
          <cx:pt idx="20320">40000</cx:pt>
          <cx:pt idx="20321">138000</cx:pt>
          <cx:pt idx="20322">60000</cx:pt>
          <cx:pt idx="20323">55000</cx:pt>
          <cx:pt idx="20324">90000</cx:pt>
          <cx:pt idx="20325">114000</cx:pt>
          <cx:pt idx="20326">130000</cx:pt>
          <cx:pt idx="20327">550000</cx:pt>
          <cx:pt idx="20328">90000</cx:pt>
          <cx:pt idx="20329">400000</cx:pt>
          <cx:pt idx="20330">110000</cx:pt>
          <cx:pt idx="20331">60000</cx:pt>
          <cx:pt idx="20332">45000</cx:pt>
          <cx:pt idx="20333">52000</cx:pt>
          <cx:pt idx="20334">180000</cx:pt>
          <cx:pt idx="20335">140000</cx:pt>
          <cx:pt idx="20336">86000</cx:pt>
          <cx:pt idx="20337">85000</cx:pt>
          <cx:pt idx="20338">160000</cx:pt>
          <cx:pt idx="20339">165000</cx:pt>
          <cx:pt idx="20340">89000</cx:pt>
          <cx:pt idx="20341">150000</cx:pt>
          <cx:pt idx="20342">200000</cx:pt>
          <cx:pt idx="20343">124000</cx:pt>
          <cx:pt idx="20344">200000</cx:pt>
          <cx:pt idx="20345">100000</cx:pt>
          <cx:pt idx="20346">112500</cx:pt>
          <cx:pt idx="20347">52000</cx:pt>
          <cx:pt idx="20348">40000</cx:pt>
          <cx:pt idx="20349">200000</cx:pt>
          <cx:pt idx="20350">160000</cx:pt>
          <cx:pt idx="20351">70000</cx:pt>
          <cx:pt idx="20352">10000</cx:pt>
          <cx:pt idx="20353">60000</cx:pt>
          <cx:pt idx="20354">84000</cx:pt>
          <cx:pt idx="20355">75000</cx:pt>
          <cx:pt idx="20356">125000</cx:pt>
          <cx:pt idx="20357">65000</cx:pt>
          <cx:pt idx="20358">1540794</cx:pt>
          <cx:pt idx="20359">60000</cx:pt>
          <cx:pt idx="20360">65000</cx:pt>
          <cx:pt idx="20361">1540794</cx:pt>
          <cx:pt idx="20362">220000</cx:pt>
          <cx:pt idx="20363">5000</cx:pt>
          <cx:pt idx="20364">140000</cx:pt>
          <cx:pt idx="20365">90000</cx:pt>
          <cx:pt idx="20366">100000</cx:pt>
          <cx:pt idx="20367">144000</cx:pt>
          <cx:pt idx="20368">50000</cx:pt>
          <cx:pt idx="20369">65000</cx:pt>
          <cx:pt idx="20370">35000</cx:pt>
          <cx:pt idx="20371">130000</cx:pt>
          <cx:pt idx="20372">85000</cx:pt>
          <cx:pt idx="20373">80000</cx:pt>
          <cx:pt idx="20374">100000</cx:pt>
          <cx:pt idx="20375">80000</cx:pt>
          <cx:pt idx="20376">300000</cx:pt>
          <cx:pt idx="20377">75000</cx:pt>
          <cx:pt idx="20378">95000</cx:pt>
          <cx:pt idx="20379">250000</cx:pt>
          <cx:pt idx="20380">180000</cx:pt>
          <cx:pt idx="20381">90000</cx:pt>
          <cx:pt idx="20382">60000</cx:pt>
          <cx:pt idx="20383">80000</cx:pt>
          <cx:pt idx="20384">290000</cx:pt>
          <cx:pt idx="20385">52000</cx:pt>
          <cx:pt idx="20386">90000</cx:pt>
          <cx:pt idx="20387">179000</cx:pt>
          <cx:pt idx="20388">28000</cx:pt>
          <cx:pt idx="20389">175000</cx:pt>
          <cx:pt idx="20390">135000</cx:pt>
          <cx:pt idx="20391">95000</cx:pt>
          <cx:pt idx="20392">150000</cx:pt>
          <cx:pt idx="20393">412000</cx:pt>
          <cx:pt idx="20394">175000</cx:pt>
          <cx:pt idx="20395">115000</cx:pt>
          <cx:pt idx="20396">13000</cx:pt>
          <cx:pt idx="20397">260000</cx:pt>
          <cx:pt idx="20398">120000</cx:pt>
          <cx:pt idx="20399">120000</cx:pt>
          <cx:pt idx="20400">80590</cx:pt>
          <cx:pt idx="20401">150000</cx:pt>
          <cx:pt idx="20402">315000</cx:pt>
          <cx:pt idx="20403">400000</cx:pt>
          <cx:pt idx="20404">185000</cx:pt>
          <cx:pt idx="20405">140000</cx:pt>
          <cx:pt idx="20406">30000</cx:pt>
          <cx:pt idx="20407">185000</cx:pt>
          <cx:pt idx="20408">109000</cx:pt>
          <cx:pt idx="20409">7000</cx:pt>
          <cx:pt idx="20410">650000</cx:pt>
          <cx:pt idx="20411">600000</cx:pt>
          <cx:pt idx="20412">195000</cx:pt>
          <cx:pt idx="20413">104000</cx:pt>
          <cx:pt idx="20414">160000</cx:pt>
          <cx:pt idx="20415">35000</cx:pt>
          <cx:pt idx="20416">100000</cx:pt>
          <cx:pt idx="20417">120000</cx:pt>
          <cx:pt idx="20418">28000</cx:pt>
          <cx:pt idx="20419">80000</cx:pt>
          <cx:pt idx="20420">86000</cx:pt>
          <cx:pt idx="20421">70000</cx:pt>
          <cx:pt idx="20422">75000</cx:pt>
          <cx:pt idx="20423">230000</cx:pt>
          <cx:pt idx="20424">65000</cx:pt>
          <cx:pt idx="20425">160000</cx:pt>
          <cx:pt idx="20426">400000</cx:pt>
          <cx:pt idx="20427">140000</cx:pt>
          <cx:pt idx="20428">500000</cx:pt>
          <cx:pt idx="20429">500000</cx:pt>
          <cx:pt idx="20430">80000</cx:pt>
          <cx:pt idx="20431">109000</cx:pt>
          <cx:pt idx="20432">98000</cx:pt>
          <cx:pt idx="20433">200000</cx:pt>
          <cx:pt idx="20434">100000</cx:pt>
          <cx:pt idx="20435">1540794</cx:pt>
          <cx:pt idx="20436">500000</cx:pt>
          <cx:pt idx="20437">90000</cx:pt>
          <cx:pt idx="20438">50000</cx:pt>
          <cx:pt idx="20439">50000</cx:pt>
          <cx:pt idx="20440">700000</cx:pt>
          <cx:pt idx="20441">400000</cx:pt>
          <cx:pt idx="20442">72500</cx:pt>
          <cx:pt idx="20443">145000</cx:pt>
          <cx:pt idx="20444">50000</cx:pt>
          <cx:pt idx="20445">45000</cx:pt>
          <cx:pt idx="20446">75000</cx:pt>
          <cx:pt idx="20447">110000</cx:pt>
          <cx:pt idx="20448">145000</cx:pt>
          <cx:pt idx="20449">65000</cx:pt>
          <cx:pt idx="20450">280000</cx:pt>
          <cx:pt idx="20451">200000</cx:pt>
          <cx:pt idx="20452">600000</cx:pt>
          <cx:pt idx="20453">50000</cx:pt>
          <cx:pt idx="20454">45000</cx:pt>
          <cx:pt idx="20455">30000</cx:pt>
          <cx:pt idx="20456">119000</cx:pt>
          <cx:pt idx="20457">65000</cx:pt>
          <cx:pt idx="20458">350000</cx:pt>
          <cx:pt idx="20459">90000</cx:pt>
          <cx:pt idx="20460">107000</cx:pt>
          <cx:pt idx="20461">70000</cx:pt>
          <cx:pt idx="20462">115000</cx:pt>
          <cx:pt idx="20463">75000</cx:pt>
          <cx:pt idx="20464">65000</cx:pt>
          <cx:pt idx="20465">125000</cx:pt>
          <cx:pt idx="20466">200000</cx:pt>
          <cx:pt idx="20467">150000</cx:pt>
          <cx:pt idx="20468">150000</cx:pt>
          <cx:pt idx="20469">130000</cx:pt>
          <cx:pt idx="20470">110000</cx:pt>
          <cx:pt idx="20471">153000</cx:pt>
          <cx:pt idx="20472">120000</cx:pt>
          <cx:pt idx="20473">1500</cx:pt>
          <cx:pt idx="20474">490000</cx:pt>
          <cx:pt idx="20475">246000</cx:pt>
          <cx:pt idx="20476">250000</cx:pt>
          <cx:pt idx="20477">400000</cx:pt>
          <cx:pt idx="20478">93000</cx:pt>
          <cx:pt idx="20479">1540794</cx:pt>
          <cx:pt idx="20480">20000</cx:pt>
          <cx:pt idx="20481">15000</cx:pt>
          <cx:pt idx="20482">750000</cx:pt>
          <cx:pt idx="20483">95000</cx:pt>
          <cx:pt idx="20484">150000</cx:pt>
          <cx:pt idx="20485">400000</cx:pt>
          <cx:pt idx="20486">125000</cx:pt>
          <cx:pt idx="20487">18000</cx:pt>
          <cx:pt idx="20488">95000</cx:pt>
          <cx:pt idx="20489">95000</cx:pt>
          <cx:pt idx="20490">180000</cx:pt>
          <cx:pt idx="20491">54400</cx:pt>
          <cx:pt idx="20492">70000</cx:pt>
          <cx:pt idx="20493">1500</cx:pt>
          <cx:pt idx="20494">100000</cx:pt>
          <cx:pt idx="20495">52000</cx:pt>
          <cx:pt idx="20496">12000</cx:pt>
          <cx:pt idx="20497">200000</cx:pt>
          <cx:pt idx="20498">6000</cx:pt>
          <cx:pt idx="20499">190000</cx:pt>
          <cx:pt idx="20500">100000</cx:pt>
          <cx:pt idx="20501">75000</cx:pt>
          <cx:pt idx="20502">100000</cx:pt>
          <cx:pt idx="20503">280000</cx:pt>
          <cx:pt idx="20504">158000</cx:pt>
          <cx:pt idx="20505">45000</cx:pt>
          <cx:pt idx="20506">99000</cx:pt>
          <cx:pt idx="20507">140000</cx:pt>
          <cx:pt idx="20508">120000</cx:pt>
          <cx:pt idx="20509">550000</cx:pt>
          <cx:pt idx="20510">35000</cx:pt>
          <cx:pt idx="20511">60000</cx:pt>
          <cx:pt idx="20512">85000</cx:pt>
          <cx:pt idx="20513">120000</cx:pt>
          <cx:pt idx="20514">82000</cx:pt>
          <cx:pt idx="20515">26000</cx:pt>
          <cx:pt idx="20516">87000</cx:pt>
          <cx:pt idx="20517">244000</cx:pt>
          <cx:pt idx="20518">12000</cx:pt>
          <cx:pt idx="20519">250000</cx:pt>
          <cx:pt idx="20520">80000</cx:pt>
          <cx:pt idx="20521">5000</cx:pt>
          <cx:pt idx="20522">200000</cx:pt>
          <cx:pt idx="20523">350000</cx:pt>
          <cx:pt idx="20524">99000</cx:pt>
          <cx:pt idx="20525">3000</cx:pt>
          <cx:pt idx="20526">175000</cx:pt>
          <cx:pt idx="20527">190000</cx:pt>
          <cx:pt idx="20528">85000</cx:pt>
          <cx:pt idx="20529">105000</cx:pt>
          <cx:pt idx="20530">200000</cx:pt>
          <cx:pt idx="20531">120000</cx:pt>
          <cx:pt idx="20532">175000</cx:pt>
          <cx:pt idx="20533">260000</cx:pt>
          <cx:pt idx="20534">60000</cx:pt>
          <cx:pt idx="20535">130000</cx:pt>
          <cx:pt idx="20536">95000</cx:pt>
          <cx:pt idx="20537">70000</cx:pt>
          <cx:pt idx="20538">100000</cx:pt>
          <cx:pt idx="20539">375000</cx:pt>
          <cx:pt idx="20540">130000</cx:pt>
          <cx:pt idx="20541">30000</cx:pt>
          <cx:pt idx="20542">15000</cx:pt>
          <cx:pt idx="20543">100000</cx:pt>
          <cx:pt idx="20544">60000</cx:pt>
          <cx:pt idx="20545">14000</cx:pt>
          <cx:pt idx="20546">60000</cx:pt>
          <cx:pt idx="20547">35000</cx:pt>
          <cx:pt idx="20548">20000</cx:pt>
          <cx:pt idx="20549">180000</cx:pt>
          <cx:pt idx="20550">145000</cx:pt>
          <cx:pt idx="20551">28000</cx:pt>
          <cx:pt idx="20552">210000</cx:pt>
          <cx:pt idx="20553">80000</cx:pt>
          <cx:pt idx="20554">80000</cx:pt>
          <cx:pt idx="20555">72000</cx:pt>
          <cx:pt idx="20556">60000</cx:pt>
          <cx:pt idx="20557">73000</cx:pt>
          <cx:pt idx="20558">150000</cx:pt>
          <cx:pt idx="20559">10000</cx:pt>
          <cx:pt idx="20560">45000</cx:pt>
          <cx:pt idx="20561">155000</cx:pt>
          <cx:pt idx="20562">25000</cx:pt>
          <cx:pt idx="20563">26000</cx:pt>
          <cx:pt idx="20564">75000</cx:pt>
          <cx:pt idx="20565">300000</cx:pt>
          <cx:pt idx="20566">40000</cx:pt>
          <cx:pt idx="20567">80000</cx:pt>
          <cx:pt idx="20568">28000</cx:pt>
          <cx:pt idx="20569">65000</cx:pt>
          <cx:pt idx="20570">85000</cx:pt>
          <cx:pt idx="20571">4200</cx:pt>
          <cx:pt idx="20572">70000</cx:pt>
          <cx:pt idx="20573">550000</cx:pt>
          <cx:pt idx="20574">75000</cx:pt>
          <cx:pt idx="20575">220000</cx:pt>
          <cx:pt idx="20576">60000</cx:pt>
          <cx:pt idx="20577">49000</cx:pt>
          <cx:pt idx="20578">95000</cx:pt>
          <cx:pt idx="20579">72500</cx:pt>
          <cx:pt idx="20580">80000</cx:pt>
          <cx:pt idx="20581">60000</cx:pt>
          <cx:pt idx="20582">3000</cx:pt>
          <cx:pt idx="20583">62000</cx:pt>
          <cx:pt idx="20584">40000</cx:pt>
          <cx:pt idx="20585">68000</cx:pt>
          <cx:pt idx="20586">68000</cx:pt>
          <cx:pt idx="20587">200000</cx:pt>
          <cx:pt idx="20588">135000</cx:pt>
          <cx:pt idx="20589">125000</cx:pt>
          <cx:pt idx="20590">12500</cx:pt>
          <cx:pt idx="20591">95000</cx:pt>
          <cx:pt idx="20592">325000</cx:pt>
          <cx:pt idx="20593">95000</cx:pt>
          <cx:pt idx="20594">250000</cx:pt>
          <cx:pt idx="20595">450000</cx:pt>
          <cx:pt idx="20596">130000</cx:pt>
          <cx:pt idx="20597">70000</cx:pt>
          <cx:pt idx="20598">12000</cx:pt>
          <cx:pt idx="20599">95000</cx:pt>
          <cx:pt idx="20600">100000</cx:pt>
          <cx:pt idx="20601">340000</cx:pt>
          <cx:pt idx="20602">175000</cx:pt>
          <cx:pt idx="20603">400000</cx:pt>
          <cx:pt idx="20604">150000</cx:pt>
          <cx:pt idx="20605">300000</cx:pt>
          <cx:pt idx="20606">15000</cx:pt>
          <cx:pt idx="20607">60000</cx:pt>
          <cx:pt idx="20608">110000</cx:pt>
          <cx:pt idx="20609">190000</cx:pt>
          <cx:pt idx="20610">300000</cx:pt>
          <cx:pt idx="20611">135000</cx:pt>
          <cx:pt idx="20612">25000</cx:pt>
          <cx:pt idx="20613">35000</cx:pt>
          <cx:pt idx="20614">35000</cx:pt>
          <cx:pt idx="20615">27000</cx:pt>
          <cx:pt idx="20616">20000</cx:pt>
          <cx:pt idx="20617">235000</cx:pt>
          <cx:pt idx="20618">5000</cx:pt>
          <cx:pt idx="20619">60000</cx:pt>
          <cx:pt idx="20620">75000</cx:pt>
          <cx:pt idx="20621">80000</cx:pt>
          <cx:pt idx="20622">100000</cx:pt>
          <cx:pt idx="20623">11000</cx:pt>
          <cx:pt idx="20624">160000</cx:pt>
          <cx:pt idx="20625">600000</cx:pt>
          <cx:pt idx="20626">140000</cx:pt>
          <cx:pt idx="20627">13000</cx:pt>
          <cx:pt idx="20628">100000</cx:pt>
          <cx:pt idx="20629">150000</cx:pt>
          <cx:pt idx="20630">100000</cx:pt>
          <cx:pt idx="20631">300000</cx:pt>
          <cx:pt idx="20632">130000</cx:pt>
          <cx:pt idx="20633">50000</cx:pt>
          <cx:pt idx="20634">68000</cx:pt>
          <cx:pt idx="20635">70000</cx:pt>
          <cx:pt idx="20636">85000</cx:pt>
          <cx:pt idx="20637">5000</cx:pt>
          <cx:pt idx="20638">100000</cx:pt>
          <cx:pt idx="20639">50000</cx:pt>
          <cx:pt idx="20640">35000</cx:pt>
          <cx:pt idx="20641">73000</cx:pt>
          <cx:pt idx="20642">65000</cx:pt>
          <cx:pt idx="20643">110000</cx:pt>
          <cx:pt idx="20644">25000</cx:pt>
          <cx:pt idx="20645">70000</cx:pt>
          <cx:pt idx="20646">650000</cx:pt>
          <cx:pt idx="20647">120000</cx:pt>
          <cx:pt idx="20648">50000</cx:pt>
          <cx:pt idx="20649">85000</cx:pt>
          <cx:pt idx="20650">38000</cx:pt>
          <cx:pt idx="20651">80000</cx:pt>
          <cx:pt idx="20652">250000</cx:pt>
          <cx:pt idx="20653">130000</cx:pt>
          <cx:pt idx="20654">60000</cx:pt>
          <cx:pt idx="20655">40000</cx:pt>
          <cx:pt idx="20656">65000</cx:pt>
          <cx:pt idx="20657">180000</cx:pt>
          <cx:pt idx="20658">230000</cx:pt>
          <cx:pt idx="20659">120000</cx:pt>
          <cx:pt idx="20660">87500</cx:pt>
          <cx:pt idx="20661">20000</cx:pt>
          <cx:pt idx="20662">14000</cx:pt>
          <cx:pt idx="20663">120000</cx:pt>
          <cx:pt idx="20664">100000</cx:pt>
          <cx:pt idx="20665">150000</cx:pt>
          <cx:pt idx="20666">20000</cx:pt>
          <cx:pt idx="20667">70000</cx:pt>
          <cx:pt idx="20668">16000</cx:pt>
          <cx:pt idx="20669">57000</cx:pt>
          <cx:pt idx="20670">45000</cx:pt>
          <cx:pt idx="20671">200000</cx:pt>
          <cx:pt idx="20672">92000</cx:pt>
          <cx:pt idx="20673">75000</cx:pt>
          <cx:pt idx="20674">65000</cx:pt>
          <cx:pt idx="20675">32000</cx:pt>
          <cx:pt idx="20676">85000</cx:pt>
          <cx:pt idx="20677">35000</cx:pt>
          <cx:pt idx="20678">279000</cx:pt>
          <cx:pt idx="20679">310000</cx:pt>
          <cx:pt idx="20680">200000</cx:pt>
          <cx:pt idx="20681">75000</cx:pt>
          <cx:pt idx="20682">140000</cx:pt>
          <cx:pt idx="20683">75000</cx:pt>
          <cx:pt idx="20684">32000</cx:pt>
          <cx:pt idx="20685">547000</cx:pt>
          <cx:pt idx="20686">750000</cx:pt>
          <cx:pt idx="20687">175000</cx:pt>
          <cx:pt idx="20688">180000</cx:pt>
          <cx:pt idx="20689">65000</cx:pt>
          <cx:pt idx="20690">175000</cx:pt>
          <cx:pt idx="20691">45000</cx:pt>
          <cx:pt idx="20692">32000</cx:pt>
          <cx:pt idx="20693">40000</cx:pt>
          <cx:pt idx="20694">8000</cx:pt>
          <cx:pt idx="20695">10000</cx:pt>
          <cx:pt idx="20696">8000</cx:pt>
          <cx:pt idx="20697">75000</cx:pt>
          <cx:pt idx="20698">80000</cx:pt>
          <cx:pt idx="20699">200000</cx:pt>
          <cx:pt idx="20700">200000</cx:pt>
          <cx:pt idx="20701">12000</cx:pt>
          <cx:pt idx="20702">12000</cx:pt>
          <cx:pt idx="20703">190000</cx:pt>
          <cx:pt idx="20704">50000</cx:pt>
          <cx:pt idx="20705">85000</cx:pt>
          <cx:pt idx="20706">52000</cx:pt>
          <cx:pt idx="20707">75000</cx:pt>
          <cx:pt idx="20708">635000</cx:pt>
          <cx:pt idx="20709">95000</cx:pt>
          <cx:pt idx="20710">35000</cx:pt>
          <cx:pt idx="20711">75000</cx:pt>
          <cx:pt idx="20712">150000</cx:pt>
          <cx:pt idx="20713">120000</cx:pt>
          <cx:pt idx="20714">90000</cx:pt>
          <cx:pt idx="20715">120000</cx:pt>
          <cx:pt idx="20716">110000</cx:pt>
          <cx:pt idx="20717">175000</cx:pt>
          <cx:pt idx="20718">240000</cx:pt>
          <cx:pt idx="20719">235000</cx:pt>
          <cx:pt idx="20720">275000</cx:pt>
          <cx:pt idx="20721">10000</cx:pt>
          <cx:pt idx="20722">255000</cx:pt>
          <cx:pt idx="20723">8000</cx:pt>
          <cx:pt idx="20724">35000</cx:pt>
          <cx:pt idx="20725">35000</cx:pt>
          <cx:pt idx="20726">25000</cx:pt>
          <cx:pt idx="20727">3000</cx:pt>
          <cx:pt idx="20728">160000</cx:pt>
          <cx:pt idx="20729">70000</cx:pt>
          <cx:pt idx="20730">95000</cx:pt>
          <cx:pt idx="20731">161000</cx:pt>
          <cx:pt idx="20732">125000</cx:pt>
          <cx:pt idx="20733">120000</cx:pt>
          <cx:pt idx="20734">110000</cx:pt>
          <cx:pt idx="20735">150000</cx:pt>
          <cx:pt idx="20736">110000</cx:pt>
          <cx:pt idx="20737">68000</cx:pt>
          <cx:pt idx="20738">65000</cx:pt>
          <cx:pt idx="20739">150000</cx:pt>
          <cx:pt idx="20740">275000</cx:pt>
          <cx:pt idx="20741">1540794</cx:pt>
          <cx:pt idx="20742">220000</cx:pt>
          <cx:pt idx="20743">20000</cx:pt>
          <cx:pt idx="20744">70000</cx:pt>
          <cx:pt idx="20745">60000</cx:pt>
          <cx:pt idx="20746">20000</cx:pt>
          <cx:pt idx="20747">65000</cx:pt>
          <cx:pt idx="20748">70000</cx:pt>
          <cx:pt idx="20749">75000</cx:pt>
          <cx:pt idx="20750">61500</cx:pt>
          <cx:pt idx="20751">150000</cx:pt>
          <cx:pt idx="20752">300000</cx:pt>
          <cx:pt idx="20753">150000</cx:pt>
          <cx:pt idx="20754">110000</cx:pt>
          <cx:pt idx="20755">20000</cx:pt>
          <cx:pt idx="20756">150000</cx:pt>
          <cx:pt idx="20757">92000</cx:pt>
          <cx:pt idx="20758">45000</cx:pt>
          <cx:pt idx="20759">128000</cx:pt>
          <cx:pt idx="20760">140000</cx:pt>
          <cx:pt idx="20761">200000</cx:pt>
          <cx:pt idx="20762">55000</cx:pt>
          <cx:pt idx="20763">25000</cx:pt>
          <cx:pt idx="20764">40000</cx:pt>
          <cx:pt idx="20765">8000</cx:pt>
          <cx:pt idx="20766">600000</cx:pt>
          <cx:pt idx="20767">50000</cx:pt>
          <cx:pt idx="20768">150000</cx:pt>
          <cx:pt idx="20769">750000</cx:pt>
          <cx:pt idx="20770">80000</cx:pt>
          <cx:pt idx="20771">60000</cx:pt>
          <cx:pt idx="20772">85000</cx:pt>
          <cx:pt idx="20773">65000</cx:pt>
          <cx:pt idx="20774">99000</cx:pt>
          <cx:pt idx="20775">8000</cx:pt>
          <cx:pt idx="20776">75000</cx:pt>
          <cx:pt idx="20777">250000</cx:pt>
          <cx:pt idx="20778">220000</cx:pt>
          <cx:pt idx="20779">750000</cx:pt>
          <cx:pt idx="20780">75000</cx:pt>
          <cx:pt idx="20781">75000</cx:pt>
          <cx:pt idx="20782">70000</cx:pt>
          <cx:pt idx="20783">10000</cx:pt>
          <cx:pt idx="20784">60000</cx:pt>
          <cx:pt idx="20785">389000</cx:pt>
          <cx:pt idx="20786">100000</cx:pt>
          <cx:pt idx="20787">140000</cx:pt>
          <cx:pt idx="20788">130000</cx:pt>
          <cx:pt idx="20789">200000</cx:pt>
          <cx:pt idx="20790">1000</cx:pt>
          <cx:pt idx="20791">90000</cx:pt>
          <cx:pt idx="20792">125000</cx:pt>
          <cx:pt idx="20793">120000</cx:pt>
          <cx:pt idx="20794">195000</cx:pt>
          <cx:pt idx="20795">300000</cx:pt>
          <cx:pt idx="20796">32000</cx:pt>
          <cx:pt idx="20797">20000</cx:pt>
          <cx:pt idx="20798">150000</cx:pt>
          <cx:pt idx="20799">280000</cx:pt>
          <cx:pt idx="20800">369000</cx:pt>
          <cx:pt idx="20801">5000</cx:pt>
          <cx:pt idx="20802">95000</cx:pt>
          <cx:pt idx="20803">425000</cx:pt>
          <cx:pt idx="20804">80000</cx:pt>
          <cx:pt idx="20805">20000</cx:pt>
          <cx:pt idx="20806">92000</cx:pt>
          <cx:pt idx="20807">35000</cx:pt>
          <cx:pt idx="20808">35000</cx:pt>
          <cx:pt idx="20809">40000</cx:pt>
          <cx:pt idx="20810">70000</cx:pt>
          <cx:pt idx="20811">120000</cx:pt>
          <cx:pt idx="20812">140000</cx:pt>
          <cx:pt idx="20813">120000</cx:pt>
          <cx:pt idx="20814">115000</cx:pt>
          <cx:pt idx="20815">77000</cx:pt>
          <cx:pt idx="20816">5000</cx:pt>
          <cx:pt idx="20817">117000</cx:pt>
          <cx:pt idx="20818">200000</cx:pt>
          <cx:pt idx="20819">40000</cx:pt>
          <cx:pt idx="20820">100000</cx:pt>
          <cx:pt idx="20821">85000</cx:pt>
          <cx:pt idx="20822">85000</cx:pt>
          <cx:pt idx="20823">20000</cx:pt>
          <cx:pt idx="20824">19000</cx:pt>
          <cx:pt idx="20825">110000</cx:pt>
          <cx:pt idx="20826">6000</cx:pt>
          <cx:pt idx="20827">38000</cx:pt>
          <cx:pt idx="20828">54900</cx:pt>
          <cx:pt idx="20829">5000</cx:pt>
          <cx:pt idx="20830">4000</cx:pt>
          <cx:pt idx="20831">80000</cx:pt>
          <cx:pt idx="20832">125000</cx:pt>
          <cx:pt idx="20833">95000</cx:pt>
          <cx:pt idx="20834">180000</cx:pt>
          <cx:pt idx="20835">163000</cx:pt>
          <cx:pt idx="20836">50000</cx:pt>
          <cx:pt idx="20837">11000</cx:pt>
          <cx:pt idx="20838">90000</cx:pt>
          <cx:pt idx="20839">75000</cx:pt>
          <cx:pt idx="20840">110000</cx:pt>
          <cx:pt idx="20841">100000</cx:pt>
          <cx:pt idx="20842">400000</cx:pt>
          <cx:pt idx="20843">2000</cx:pt>
          <cx:pt idx="20844">115000</cx:pt>
          <cx:pt idx="20845">170000</cx:pt>
          <cx:pt idx="20846">120000</cx:pt>
          <cx:pt idx="20847">350000</cx:pt>
          <cx:pt idx="20848">325000</cx:pt>
          <cx:pt idx="20849">57000</cx:pt>
          <cx:pt idx="20850">98000</cx:pt>
          <cx:pt idx="20851">306000</cx:pt>
          <cx:pt idx="20852">55000</cx:pt>
          <cx:pt idx="20853">40000</cx:pt>
          <cx:pt idx="20854">33000</cx:pt>
          <cx:pt idx="20855">80000</cx:pt>
          <cx:pt idx="20856">15000</cx:pt>
          <cx:pt idx="20857">185000</cx:pt>
          <cx:pt idx="20858">375000</cx:pt>
          <cx:pt idx="20859">115000</cx:pt>
          <cx:pt idx="20860">379000</cx:pt>
          <cx:pt idx="20861">300000</cx:pt>
          <cx:pt idx="20862">135000</cx:pt>
          <cx:pt idx="20863">225000</cx:pt>
          <cx:pt idx="20864">144000</cx:pt>
          <cx:pt idx="20865">100000</cx:pt>
          <cx:pt idx="20866">149000</cx:pt>
          <cx:pt idx="20867">250000</cx:pt>
          <cx:pt idx="20868">201000</cx:pt>
          <cx:pt idx="20869">300000</cx:pt>
          <cx:pt idx="20870">160000</cx:pt>
          <cx:pt idx="20871">90000</cx:pt>
          <cx:pt idx="20872">150000</cx:pt>
          <cx:pt idx="20873">100000</cx:pt>
          <cx:pt idx="20874">200000</cx:pt>
          <cx:pt idx="20875">178000</cx:pt>
          <cx:pt idx="20876">72500</cx:pt>
          <cx:pt idx="20877">125000</cx:pt>
          <cx:pt idx="20878">90000</cx:pt>
          <cx:pt idx="20879">90000</cx:pt>
          <cx:pt idx="20880">4000</cx:pt>
          <cx:pt idx="20881">135000</cx:pt>
          <cx:pt idx="20882">8000</cx:pt>
          <cx:pt idx="20883">185000</cx:pt>
          <cx:pt idx="20884">178000</cx:pt>
          <cx:pt idx="20885">45000</cx:pt>
          <cx:pt idx="20886">45000</cx:pt>
          <cx:pt idx="20887">100000</cx:pt>
          <cx:pt idx="20888">25000</cx:pt>
          <cx:pt idx="20889">110000</cx:pt>
          <cx:pt idx="20890">125000</cx:pt>
          <cx:pt idx="20891">160000</cx:pt>
          <cx:pt idx="20892">110000</cx:pt>
          <cx:pt idx="20893">55000</cx:pt>
          <cx:pt idx="20894">150000</cx:pt>
          <cx:pt idx="20895">175000</cx:pt>
          <cx:pt idx="20896">35000</cx:pt>
          <cx:pt idx="20897">85000</cx:pt>
          <cx:pt idx="20898">70000</cx:pt>
          <cx:pt idx="20899">72500</cx:pt>
          <cx:pt idx="20900">130000</cx:pt>
          <cx:pt idx="20901">100000</cx:pt>
          <cx:pt idx="20902">2000</cx:pt>
          <cx:pt idx="20903">12500</cx:pt>
          <cx:pt idx="20904">95000</cx:pt>
          <cx:pt idx="20905">90000</cx:pt>
          <cx:pt idx="20906">32000</cx:pt>
          <cx:pt idx="20907">150000</cx:pt>
          <cx:pt idx="20908">150000</cx:pt>
          <cx:pt idx="20909">4000</cx:pt>
          <cx:pt idx="20910">40000</cx:pt>
          <cx:pt idx="20911">313000</cx:pt>
          <cx:pt idx="20912">300000</cx:pt>
          <cx:pt idx="20913">155000</cx:pt>
          <cx:pt idx="20914">51000</cx:pt>
          <cx:pt idx="20915">2000</cx:pt>
          <cx:pt idx="20916">40000</cx:pt>
          <cx:pt idx="20917">15000</cx:pt>
          <cx:pt idx="20918">200000</cx:pt>
          <cx:pt idx="20919">67800</cx:pt>
          <cx:pt idx="20920">400000</cx:pt>
          <cx:pt idx="20921">400000</cx:pt>
          <cx:pt idx="20922">82000</cx:pt>
          <cx:pt idx="20923">130000</cx:pt>
          <cx:pt idx="20924">200000</cx:pt>
          <cx:pt idx="20925">310000</cx:pt>
          <cx:pt idx="20926">350000</cx:pt>
          <cx:pt idx="20927">155000</cx:pt>
          <cx:pt idx="20928">150000</cx:pt>
          <cx:pt idx="20929">80000</cx:pt>
          <cx:pt idx="20930">59000</cx:pt>
          <cx:pt idx="20931">140000</cx:pt>
          <cx:pt idx="20932">8500</cx:pt>
          <cx:pt idx="20933">5000</cx:pt>
          <cx:pt idx="20934">100000</cx:pt>
          <cx:pt idx="20935">62000</cx:pt>
          <cx:pt idx="20936">40000</cx:pt>
          <cx:pt idx="20937">130000</cx:pt>
          <cx:pt idx="20938">170000</cx:pt>
          <cx:pt idx="20939">200000</cx:pt>
          <cx:pt idx="20940">20000</cx:pt>
          <cx:pt idx="20941">185000</cx:pt>
          <cx:pt idx="20942">200000</cx:pt>
          <cx:pt idx="20943">40000</cx:pt>
          <cx:pt idx="20944">30000</cx:pt>
          <cx:pt idx="20945">50000</cx:pt>
          <cx:pt idx="20946">120000</cx:pt>
          <cx:pt idx="20947">60000</cx:pt>
          <cx:pt idx="20948">85000</cx:pt>
          <cx:pt idx="20949">94000</cx:pt>
          <cx:pt idx="20950">65000</cx:pt>
          <cx:pt idx="20951">60000</cx:pt>
          <cx:pt idx="20952">20000</cx:pt>
          <cx:pt idx="20953">50000</cx:pt>
          <cx:pt idx="20954">109000</cx:pt>
          <cx:pt idx="20955">40000</cx:pt>
          <cx:pt idx="20956">78000</cx:pt>
          <cx:pt idx="20957">200000</cx:pt>
          <cx:pt idx="20958">200000</cx:pt>
          <cx:pt idx="20959">250000</cx:pt>
          <cx:pt idx="20960">255000</cx:pt>
          <cx:pt idx="20961">85000</cx:pt>
          <cx:pt idx="20962">65000</cx:pt>
          <cx:pt idx="20963">40000</cx:pt>
          <cx:pt idx="20964">50000</cx:pt>
          <cx:pt idx="20965">109000</cx:pt>
          <cx:pt idx="20966">68000</cx:pt>
          <cx:pt idx="20967">100000</cx:pt>
          <cx:pt idx="20968">200000</cx:pt>
          <cx:pt idx="20969">320000</cx:pt>
          <cx:pt idx="20970">299000</cx:pt>
          <cx:pt idx="20971">750000</cx:pt>
          <cx:pt idx="20972">35000</cx:pt>
          <cx:pt idx="20973">75000</cx:pt>
          <cx:pt idx="20974">80000</cx:pt>
          <cx:pt idx="20975">300000</cx:pt>
          <cx:pt idx="20976">8000</cx:pt>
          <cx:pt idx="20977">175000</cx:pt>
          <cx:pt idx="20978">200000</cx:pt>
          <cx:pt idx="20979">89900</cx:pt>
          <cx:pt idx="20980">180000</cx:pt>
          <cx:pt idx="20981">1540794</cx:pt>
          <cx:pt idx="20982">1000</cx:pt>
          <cx:pt idx="20983">79500</cx:pt>
          <cx:pt idx="20984">115000</cx:pt>
          <cx:pt idx="20985">50000</cx:pt>
          <cx:pt idx="20986">52000</cx:pt>
          <cx:pt idx="20987">75000</cx:pt>
          <cx:pt idx="20988">20000</cx:pt>
          <cx:pt idx="20989">120000</cx:pt>
          <cx:pt idx="20990">300000</cx:pt>
          <cx:pt idx="20991">135000</cx:pt>
          <cx:pt idx="20992">400000</cx:pt>
          <cx:pt idx="20993">27000</cx:pt>
          <cx:pt idx="20994">3000</cx:pt>
          <cx:pt idx="20995">62000</cx:pt>
          <cx:pt idx="20996">150000</cx:pt>
          <cx:pt idx="20997">100000</cx:pt>
          <cx:pt idx="20998">75000</cx:pt>
          <cx:pt idx="20999">50000</cx:pt>
          <cx:pt idx="21000">84000</cx:pt>
          <cx:pt idx="21001">40000</cx:pt>
          <cx:pt idx="21002">85000</cx:pt>
          <cx:pt idx="21003">100000</cx:pt>
          <cx:pt idx="21004">81500</cx:pt>
          <cx:pt idx="21005">150000</cx:pt>
          <cx:pt idx="21006">95000</cx:pt>
          <cx:pt idx="21007">20000</cx:pt>
          <cx:pt idx="21008">65000</cx:pt>
          <cx:pt idx="21009">140000</cx:pt>
          <cx:pt idx="21010">180000</cx:pt>
          <cx:pt idx="21011">60000</cx:pt>
          <cx:pt idx="21012">160000</cx:pt>
          <cx:pt idx="21013">94000</cx:pt>
          <cx:pt idx="21014">300000</cx:pt>
          <cx:pt idx="21015">125000</cx:pt>
          <cx:pt idx="21016">50000</cx:pt>
          <cx:pt idx="21017">160000</cx:pt>
          <cx:pt idx="21018">50000</cx:pt>
          <cx:pt idx="21019">35000</cx:pt>
          <cx:pt idx="21020">75000</cx:pt>
          <cx:pt idx="21021">200000</cx:pt>
          <cx:pt idx="21022">52000</cx:pt>
          <cx:pt idx="21023">130000</cx:pt>
          <cx:pt idx="21024">15000</cx:pt>
          <cx:pt idx="21025">100000</cx:pt>
          <cx:pt idx="21026">90000</cx:pt>
          <cx:pt idx="21027">215000</cx:pt>
          <cx:pt idx="21028">180000</cx:pt>
          <cx:pt idx="21029">150000</cx:pt>
          <cx:pt idx="21030">130000</cx:pt>
          <cx:pt idx="21031">55000</cx:pt>
          <cx:pt idx="21032">20000</cx:pt>
          <cx:pt idx="21033">65000</cx:pt>
          <cx:pt idx="21034">20000</cx:pt>
          <cx:pt idx="21035">2000</cx:pt>
          <cx:pt idx="21036">85000</cx:pt>
          <cx:pt idx="21037">65000</cx:pt>
          <cx:pt idx="21038">4000</cx:pt>
          <cx:pt idx="21039">72000</cx:pt>
          <cx:pt idx="21040">16000</cx:pt>
          <cx:pt idx="21041">140000</cx:pt>
          <cx:pt idx="21042">55000</cx:pt>
          <cx:pt idx="21043">300000</cx:pt>
          <cx:pt idx="21044">300000</cx:pt>
          <cx:pt idx="21045">75000</cx:pt>
          <cx:pt idx="21046">30000</cx:pt>
          <cx:pt idx="21047">120000</cx:pt>
          <cx:pt idx="21048">12000</cx:pt>
          <cx:pt idx="21049">116000</cx:pt>
          <cx:pt idx="21050">35000</cx:pt>
          <cx:pt idx="21051">90000</cx:pt>
          <cx:pt idx="21052">60000</cx:pt>
          <cx:pt idx="21053">600000</cx:pt>
          <cx:pt idx="21054">50000</cx:pt>
          <cx:pt idx="21055">39000</cx:pt>
          <cx:pt idx="21056">200000</cx:pt>
          <cx:pt idx="21057">210000</cx:pt>
          <cx:pt idx="21058">125000</cx:pt>
          <cx:pt idx="21059">75000</cx:pt>
          <cx:pt idx="21060">150000</cx:pt>
          <cx:pt idx="21061">142000</cx:pt>
          <cx:pt idx="21062">250000</cx:pt>
          <cx:pt idx="21063">240000</cx:pt>
          <cx:pt idx="21064">65000</cx:pt>
          <cx:pt idx="21065">349000</cx:pt>
          <cx:pt idx="21066">500000</cx:pt>
          <cx:pt idx="21067">300000</cx:pt>
          <cx:pt idx="21068">99900</cx:pt>
          <cx:pt idx="21069">180000</cx:pt>
          <cx:pt idx="21070">110000</cx:pt>
          <cx:pt idx="21071">780009</cx:pt>
          <cx:pt idx="21072">125000</cx:pt>
          <cx:pt idx="21073">100000</cx:pt>
          <cx:pt idx="21074">75000</cx:pt>
          <cx:pt idx="21075">85000</cx:pt>
          <cx:pt idx="21076">75000</cx:pt>
          <cx:pt idx="21077">25000</cx:pt>
          <cx:pt idx="21078">80000</cx:pt>
          <cx:pt idx="21079">40000</cx:pt>
          <cx:pt idx="21080">52000</cx:pt>
          <cx:pt idx="21081">350000</cx:pt>
          <cx:pt idx="21082">144000</cx:pt>
          <cx:pt idx="21083">52000</cx:pt>
          <cx:pt idx="21084">75000</cx:pt>
          <cx:pt idx="21085">375000</cx:pt>
          <cx:pt idx="21086">250000</cx:pt>
          <cx:pt idx="21087">150000</cx:pt>
          <cx:pt idx="21088">217000</cx:pt>
          <cx:pt idx="21089">90000</cx:pt>
          <cx:pt idx="21090">25000</cx:pt>
          <cx:pt idx="21091">32000</cx:pt>
          <cx:pt idx="21092">150000</cx:pt>
          <cx:pt idx="21093">17000</cx:pt>
          <cx:pt idx="21094">7500</cx:pt>
          <cx:pt idx="21095">80000</cx:pt>
          <cx:pt idx="21096">200000</cx:pt>
          <cx:pt idx="21097">200000</cx:pt>
          <cx:pt idx="21098">75000</cx:pt>
          <cx:pt idx="21099">180000</cx:pt>
          <cx:pt idx="21100">80000</cx:pt>
          <cx:pt idx="21101">120000</cx:pt>
          <cx:pt idx="21102">35000</cx:pt>
          <cx:pt idx="21103">90000</cx:pt>
          <cx:pt idx="21104">125000</cx:pt>
          <cx:pt idx="21105">100000</cx:pt>
          <cx:pt idx="21106">90000</cx:pt>
          <cx:pt idx="21107">50000</cx:pt>
          <cx:pt idx="21108">120000</cx:pt>
          <cx:pt idx="21109">200000</cx:pt>
          <cx:pt idx="21110">75000</cx:pt>
          <cx:pt idx="21111">40000</cx:pt>
          <cx:pt idx="21112">5000</cx:pt>
          <cx:pt idx="21113">26000</cx:pt>
          <cx:pt idx="21114">250000</cx:pt>
          <cx:pt idx="21115">200000</cx:pt>
          <cx:pt idx="21116">21000</cx:pt>
          <cx:pt idx="21117">200000</cx:pt>
          <cx:pt idx="21118">94000</cx:pt>
          <cx:pt idx="21119">110000</cx:pt>
          <cx:pt idx="21120">200000</cx:pt>
          <cx:pt idx="21121">375000</cx:pt>
          <cx:pt idx="21122">70000</cx:pt>
          <cx:pt idx="21123">70000</cx:pt>
          <cx:pt idx="21124">140000</cx:pt>
          <cx:pt idx="21125">120000</cx:pt>
          <cx:pt idx="21126">280000</cx:pt>
          <cx:pt idx="21127">350000</cx:pt>
          <cx:pt idx="21128">200000</cx:pt>
          <cx:pt idx="21129">60000</cx:pt>
          <cx:pt idx="21130">165000</cx:pt>
          <cx:pt idx="21131">60000</cx:pt>
          <cx:pt idx="21132">85000</cx:pt>
          <cx:pt idx="21133">150000</cx:pt>
          <cx:pt idx="21134">400000</cx:pt>
          <cx:pt idx="21135">325000</cx:pt>
          <cx:pt idx="21136">160000</cx:pt>
          <cx:pt idx="21137">28000</cx:pt>
          <cx:pt idx="21138">28000</cx:pt>
          <cx:pt idx="21139">28000</cx:pt>
          <cx:pt idx="21140">175000</cx:pt>
          <cx:pt idx="21141">100000</cx:pt>
          <cx:pt idx="21142">8000</cx:pt>
          <cx:pt idx="21143">2000</cx:pt>
          <cx:pt idx="21144">2500</cx:pt>
          <cx:pt idx="21145">28000</cx:pt>
          <cx:pt idx="21146">5000</cx:pt>
          <cx:pt idx="21147">92000</cx:pt>
          <cx:pt idx="21148">5000</cx:pt>
          <cx:pt idx="21149">55000</cx:pt>
          <cx:pt idx="21150">25000</cx:pt>
          <cx:pt idx="21151">20000</cx:pt>
          <cx:pt idx="21152">50000</cx:pt>
          <cx:pt idx="21153">150000</cx:pt>
          <cx:pt idx="21154">12500</cx:pt>
          <cx:pt idx="21155">5000</cx:pt>
          <cx:pt idx="21156">58000</cx:pt>
          <cx:pt idx="21157">50000</cx:pt>
          <cx:pt idx="21158">340000</cx:pt>
          <cx:pt idx="21159">400000</cx:pt>
          <cx:pt idx="21160">160000</cx:pt>
          <cx:pt idx="21161">55000</cx:pt>
          <cx:pt idx="21162">20000</cx:pt>
          <cx:pt idx="21163">60000</cx:pt>
          <cx:pt idx="21164">100000</cx:pt>
          <cx:pt idx="21165">120000</cx:pt>
          <cx:pt idx="21166">80000</cx:pt>
          <cx:pt idx="21167">265000</cx:pt>
          <cx:pt idx="21168">40000</cx:pt>
          <cx:pt idx="21169">32500</cx:pt>
          <cx:pt idx="21170">20000</cx:pt>
          <cx:pt idx="21171">60000</cx:pt>
          <cx:pt idx="21172">700000</cx:pt>
          <cx:pt idx="21173">75000</cx:pt>
          <cx:pt idx="21174">35000</cx:pt>
          <cx:pt idx="21175">85000</cx:pt>
          <cx:pt idx="21176">85000</cx:pt>
          <cx:pt idx="21177">140000</cx:pt>
          <cx:pt idx="21178">85000</cx:pt>
          <cx:pt idx="21179">110000</cx:pt>
          <cx:pt idx="21180">30000</cx:pt>
          <cx:pt idx="21181">20000</cx:pt>
          <cx:pt idx="21182">250000</cx:pt>
          <cx:pt idx="21183">47000</cx:pt>
          <cx:pt idx="21184">80000</cx:pt>
          <cx:pt idx="21185">50000</cx:pt>
          <cx:pt idx="21186">40000</cx:pt>
          <cx:pt idx="21187">10000</cx:pt>
          <cx:pt idx="21188">313000</cx:pt>
          <cx:pt idx="21189">80000</cx:pt>
          <cx:pt idx="21190">250000</cx:pt>
          <cx:pt idx="21191">9000</cx:pt>
          <cx:pt idx="21192">60000</cx:pt>
          <cx:pt idx="21193">85000</cx:pt>
          <cx:pt idx="21194">65000</cx:pt>
          <cx:pt idx="21195">70000</cx:pt>
          <cx:pt idx="21196">160000</cx:pt>
          <cx:pt idx="21197">85000</cx:pt>
          <cx:pt idx="21198">60000</cx:pt>
          <cx:pt idx="21199">180000</cx:pt>
          <cx:pt idx="21200">3000</cx:pt>
          <cx:pt idx="21201">158000</cx:pt>
          <cx:pt idx="21202">175000</cx:pt>
          <cx:pt idx="21203">35000</cx:pt>
          <cx:pt idx="21204">150000</cx:pt>
          <cx:pt idx="21205">130000</cx:pt>
          <cx:pt idx="21206">170000</cx:pt>
          <cx:pt idx="21207">60000</cx:pt>
          <cx:pt idx="21208">120000</cx:pt>
          <cx:pt idx="21209">28000</cx:pt>
          <cx:pt idx="21210">50000</cx:pt>
          <cx:pt idx="21211">88000</cx:pt>
          <cx:pt idx="21212">325000</cx:pt>
          <cx:pt idx="21213">185000</cx:pt>
          <cx:pt idx="21214">89000</cx:pt>
          <cx:pt idx="21215">4000</cx:pt>
          <cx:pt idx="21216">48000</cx:pt>
          <cx:pt idx="21217">28000</cx:pt>
          <cx:pt idx="21218">65000</cx:pt>
          <cx:pt idx="21219">85000</cx:pt>
          <cx:pt idx="21220">130000</cx:pt>
          <cx:pt idx="21221">69000</cx:pt>
          <cx:pt idx="21222">40000</cx:pt>
          <cx:pt idx="21223">650000</cx:pt>
          <cx:pt idx="21224">79900</cx:pt>
          <cx:pt idx="21225">200000</cx:pt>
          <cx:pt idx="21226">180000</cx:pt>
          <cx:pt idx="21227">600000</cx:pt>
          <cx:pt idx="21228">90000</cx:pt>
          <cx:pt idx="21229">140000</cx:pt>
          <cx:pt idx="21230">55000</cx:pt>
          <cx:pt idx="21231">80000</cx:pt>
          <cx:pt idx="21232">100000</cx:pt>
          <cx:pt idx="21233">125000</cx:pt>
          <cx:pt idx="21234">70000</cx:pt>
          <cx:pt idx="21235">77000</cx:pt>
          <cx:pt idx="21236">25000</cx:pt>
          <cx:pt idx="21237">259000</cx:pt>
          <cx:pt idx="21238">72500</cx:pt>
          <cx:pt idx="21239">55000</cx:pt>
          <cx:pt idx="21240">149900</cx:pt>
          <cx:pt idx="21241">105000</cx:pt>
          <cx:pt idx="21242">92000</cx:pt>
          <cx:pt idx="21243">130000</cx:pt>
          <cx:pt idx="21244">150000</cx:pt>
          <cx:pt idx="21245">50000</cx:pt>
          <cx:pt idx="21246">110000</cx:pt>
          <cx:pt idx="21247">5000</cx:pt>
          <cx:pt idx="21248">13000</cx:pt>
          <cx:pt idx="21249">72500</cx:pt>
          <cx:pt idx="21250">20000</cx:pt>
          <cx:pt idx="21251">13000</cx:pt>
          <cx:pt idx="21252">4000</cx:pt>
          <cx:pt idx="21253">140000</cx:pt>
          <cx:pt idx="21254">35000</cx:pt>
          <cx:pt idx="21255">150000</cx:pt>
          <cx:pt idx="21256">130000</cx:pt>
          <cx:pt idx="21257">25000</cx:pt>
          <cx:pt idx="21258">150000</cx:pt>
          <cx:pt idx="21259">120000</cx:pt>
          <cx:pt idx="21260">120000</cx:pt>
          <cx:pt idx="21261">120000</cx:pt>
          <cx:pt idx="21262">105000</cx:pt>
          <cx:pt idx="21263">85000</cx:pt>
          <cx:pt idx="21264">15000</cx:pt>
          <cx:pt idx="21265">55000</cx:pt>
          <cx:pt idx="21266">75000</cx:pt>
          <cx:pt idx="21267">20000</cx:pt>
          <cx:pt idx="21268">183000</cx:pt>
          <cx:pt idx="21269">75000</cx:pt>
          <cx:pt idx="21270">145000</cx:pt>
          <cx:pt idx="21271">73000</cx:pt>
          <cx:pt idx="21272">73000</cx:pt>
          <cx:pt idx="21273">35000</cx:pt>
          <cx:pt idx="21274">225000</cx:pt>
          <cx:pt idx="21275">2000</cx:pt>
          <cx:pt idx="21276">35000</cx:pt>
          <cx:pt idx="21277">20000</cx:pt>
          <cx:pt idx="21278">90000</cx:pt>
          <cx:pt idx="21279">45000</cx:pt>
          <cx:pt idx="21280">130000</cx:pt>
          <cx:pt idx="21281">125000</cx:pt>
          <cx:pt idx="21282">40000</cx:pt>
          <cx:pt idx="21283">35000</cx:pt>
          <cx:pt idx="21284">125000</cx:pt>
          <cx:pt idx="21285">60000</cx:pt>
          <cx:pt idx="21286">290000</cx:pt>
          <cx:pt idx="21287">200000</cx:pt>
          <cx:pt idx="21288">130000</cx:pt>
          <cx:pt idx="21289">40000</cx:pt>
          <cx:pt idx="21290">70000</cx:pt>
          <cx:pt idx="21291">75000</cx:pt>
          <cx:pt idx="21292">125000</cx:pt>
          <cx:pt idx="21293">85000</cx:pt>
          <cx:pt idx="21294">55000</cx:pt>
          <cx:pt idx="21295">90000</cx:pt>
          <cx:pt idx="21296">182000</cx:pt>
          <cx:pt idx="21297">20000</cx:pt>
          <cx:pt idx="21298">75000</cx:pt>
          <cx:pt idx="21299">100000</cx:pt>
          <cx:pt idx="21300">20000</cx:pt>
          <cx:pt idx="21301">25000</cx:pt>
          <cx:pt idx="21302">100000</cx:pt>
          <cx:pt idx="21303">18000</cx:pt>
          <cx:pt idx="21304">98000</cx:pt>
          <cx:pt idx="21305">60000</cx:pt>
          <cx:pt idx="21306">165000</cx:pt>
          <cx:pt idx="21307">500000</cx:pt>
          <cx:pt idx="21308">90000</cx:pt>
          <cx:pt idx="21309">2500</cx:pt>
          <cx:pt idx="21310">325000</cx:pt>
          <cx:pt idx="21311">230000</cx:pt>
          <cx:pt idx="21312">150000</cx:pt>
          <cx:pt idx="21313">200000</cx:pt>
          <cx:pt idx="21314">65000</cx:pt>
          <cx:pt idx="21315">178000</cx:pt>
          <cx:pt idx="21316">70000</cx:pt>
          <cx:pt idx="21317">9500</cx:pt>
          <cx:pt idx="21318">20000</cx:pt>
          <cx:pt idx="21319">230000</cx:pt>
          <cx:pt idx="21320">350000</cx:pt>
          <cx:pt idx="21321">170000</cx:pt>
          <cx:pt idx="21322">75000</cx:pt>
          <cx:pt idx="21323">250000</cx:pt>
          <cx:pt idx="21324">131000</cx:pt>
          <cx:pt idx="21325">145000</cx:pt>
          <cx:pt idx="21326">35000</cx:pt>
          <cx:pt idx="21327">40000</cx:pt>
          <cx:pt idx="21328">50000</cx:pt>
          <cx:pt idx="21329">100000</cx:pt>
          <cx:pt idx="21330">275000</cx:pt>
          <cx:pt idx="21331">750000</cx:pt>
          <cx:pt idx="21332">1540794</cx:pt>
          <cx:pt idx="21333">100000</cx:pt>
          <cx:pt idx="21334">39000</cx:pt>
          <cx:pt idx="21335">255000</cx:pt>
          <cx:pt idx="21336">140000</cx:pt>
          <cx:pt idx="21337">500000</cx:pt>
          <cx:pt idx="21338">92500</cx:pt>
          <cx:pt idx="21339">55000</cx:pt>
          <cx:pt idx="21340">135000</cx:pt>
          <cx:pt idx="21341">120000</cx:pt>
          <cx:pt idx="21342">40000</cx:pt>
          <cx:pt idx="21343">5000</cx:pt>
          <cx:pt idx="21344">70000</cx:pt>
          <cx:pt idx="21345">215000</cx:pt>
          <cx:pt idx="21346">180000</cx:pt>
          <cx:pt idx="21347">32000</cx:pt>
          <cx:pt idx="21348">75000</cx:pt>
          <cx:pt idx="21349">25000</cx:pt>
          <cx:pt idx="21350">9000</cx:pt>
          <cx:pt idx="21351">275000</cx:pt>
          <cx:pt idx="21352">40000</cx:pt>
          <cx:pt idx="21353">50000</cx:pt>
          <cx:pt idx="21354">300000</cx:pt>
          <cx:pt idx="21355">52000</cx:pt>
          <cx:pt idx="21356">28000</cx:pt>
          <cx:pt idx="21357">82000</cx:pt>
          <cx:pt idx="21358">125000</cx:pt>
          <cx:pt idx="21359">150000</cx:pt>
          <cx:pt idx="21360">300000</cx:pt>
          <cx:pt idx="21361">275000</cx:pt>
          <cx:pt idx="21362">300000</cx:pt>
          <cx:pt idx="21363">60000</cx:pt>
          <cx:pt idx="21364">205000</cx:pt>
          <cx:pt idx="21365">220000</cx:pt>
          <cx:pt idx="21366">80000</cx:pt>
          <cx:pt idx="21367">240000</cx:pt>
          <cx:pt idx="21368">300000</cx:pt>
          <cx:pt idx="21369">120000</cx:pt>
          <cx:pt idx="21370">10000</cx:pt>
          <cx:pt idx="21371">90000</cx:pt>
          <cx:pt idx="21372">100000</cx:pt>
          <cx:pt idx="21373">110000</cx:pt>
          <cx:pt idx="21374">300000</cx:pt>
          <cx:pt idx="21375">1540794</cx:pt>
          <cx:pt idx="21376">325000</cx:pt>
          <cx:pt idx="21377">125000</cx:pt>
          <cx:pt idx="21378">185000</cx:pt>
          <cx:pt idx="21379">250000</cx:pt>
          <cx:pt idx="21380">100000</cx:pt>
          <cx:pt idx="21381">75000</cx:pt>
          <cx:pt idx="21382">175000</cx:pt>
          <cx:pt idx="21383">125000</cx:pt>
          <cx:pt idx="21384">100000</cx:pt>
          <cx:pt idx="21385">200000</cx:pt>
          <cx:pt idx="21386">140000</cx:pt>
          <cx:pt idx="21387">120000</cx:pt>
          <cx:pt idx="21388">25000</cx:pt>
          <cx:pt idx="21389">300000</cx:pt>
          <cx:pt idx="21390">1540794</cx:pt>
          <cx:pt idx="21391">120000</cx:pt>
          <cx:pt idx="21392">250000</cx:pt>
          <cx:pt idx="21393">65000</cx:pt>
          <cx:pt idx="21394">75000</cx:pt>
          <cx:pt idx="21395">26000</cx:pt>
          <cx:pt idx="21396">10000</cx:pt>
          <cx:pt idx="21397">210000</cx:pt>
          <cx:pt idx="21398">189000</cx:pt>
          <cx:pt idx="21399">125000</cx:pt>
          <cx:pt idx="21400">31500</cx:pt>
          <cx:pt idx="21401">4000</cx:pt>
          <cx:pt idx="21402">40000</cx:pt>
          <cx:pt idx="21403">162000</cx:pt>
          <cx:pt idx="21404">110000</cx:pt>
          <cx:pt idx="21405">200000</cx:pt>
          <cx:pt idx="21406">95000</cx:pt>
          <cx:pt idx="21407">110000</cx:pt>
          <cx:pt idx="21408">755000</cx:pt>
          <cx:pt idx="21409">270000</cx:pt>
          <cx:pt idx="21410">99000</cx:pt>
          <cx:pt idx="21411">50000</cx:pt>
          <cx:pt idx="21412">500000</cx:pt>
          <cx:pt idx="21413">65000</cx:pt>
          <cx:pt idx="21414">83000</cx:pt>
          <cx:pt idx="21415">45000</cx:pt>
          <cx:pt idx="21416">86000</cx:pt>
          <cx:pt idx="21417">73000</cx:pt>
          <cx:pt idx="21418">170000</cx:pt>
          <cx:pt idx="21419">210000</cx:pt>
          <cx:pt idx="21420">16000</cx:pt>
          <cx:pt idx="21421">180000</cx:pt>
          <cx:pt idx="21422">4000</cx:pt>
          <cx:pt idx="21423">55000</cx:pt>
          <cx:pt idx="21424">120000</cx:pt>
          <cx:pt idx="21425">1500</cx:pt>
          <cx:pt idx="21426">10000</cx:pt>
          <cx:pt idx="21427">180000</cx:pt>
          <cx:pt idx="21428">175000</cx:pt>
          <cx:pt idx="21429">189000</cx:pt>
          <cx:pt idx="21430">250000</cx:pt>
          <cx:pt idx="21431">79000</cx:pt>
          <cx:pt idx="21432">100000</cx:pt>
          <cx:pt idx="21433">150000</cx:pt>
          <cx:pt idx="21434">310000</cx:pt>
          <cx:pt idx="21435">250000</cx:pt>
          <cx:pt idx="21436">40000</cx:pt>
          <cx:pt idx="21437">175000</cx:pt>
          <cx:pt idx="21438">240000</cx:pt>
          <cx:pt idx="21439">150000</cx:pt>
          <cx:pt idx="21440">20000</cx:pt>
          <cx:pt idx="21441">150000</cx:pt>
          <cx:pt idx="21442">88000</cx:pt>
          <cx:pt idx="21443">47000</cx:pt>
          <cx:pt idx="21444">105000</cx:pt>
          <cx:pt idx="21445">75000</cx:pt>
          <cx:pt idx="21446">400000</cx:pt>
          <cx:pt idx="21447">300000</cx:pt>
          <cx:pt idx="21448">132000</cx:pt>
          <cx:pt idx="21449">155000</cx:pt>
          <cx:pt idx="21450">132000</cx:pt>
          <cx:pt idx="21451">120000</cx:pt>
          <cx:pt idx="21452">35000</cx:pt>
          <cx:pt idx="21453">35000</cx:pt>
          <cx:pt idx="21454">120000</cx:pt>
          <cx:pt idx="21455">300000</cx:pt>
          <cx:pt idx="21456">85000</cx:pt>
          <cx:pt idx="21457">130000</cx:pt>
          <cx:pt idx="21458">200000</cx:pt>
          <cx:pt idx="21459">70000</cx:pt>
          <cx:pt idx="21460">90000</cx:pt>
          <cx:pt idx="21461">11000</cx:pt>
          <cx:pt idx="21462">10000</cx:pt>
          <cx:pt idx="21463">35000</cx:pt>
          <cx:pt idx="21464">4600</cx:pt>
          <cx:pt idx="21465">75000</cx:pt>
          <cx:pt idx="21466">90000</cx:pt>
          <cx:pt idx="21467">20000</cx:pt>
          <cx:pt idx="21468">110000</cx:pt>
          <cx:pt idx="21469">300000</cx:pt>
          <cx:pt idx="21470">300000</cx:pt>
          <cx:pt idx="21471">100000</cx:pt>
          <cx:pt idx="21472">250000</cx:pt>
          <cx:pt idx="21473">60000</cx:pt>
          <cx:pt idx="21474">40000</cx:pt>
          <cx:pt idx="21475">2500</cx:pt>
          <cx:pt idx="21476">125000</cx:pt>
          <cx:pt idx="21477">250000</cx:pt>
          <cx:pt idx="21478">80000</cx:pt>
          <cx:pt idx="21479">45000</cx:pt>
          <cx:pt idx="21480">100000</cx:pt>
          <cx:pt idx="21481">250000</cx:pt>
          <cx:pt idx="21482">75000</cx:pt>
          <cx:pt idx="21483">250000</cx:pt>
          <cx:pt idx="21484">105000</cx:pt>
          <cx:pt idx="21485">10000</cx:pt>
          <cx:pt idx="21486">10000</cx:pt>
          <cx:pt idx="21487">600000</cx:pt>
          <cx:pt idx="21488">100000</cx:pt>
          <cx:pt idx="21489">50000</cx:pt>
          <cx:pt idx="21490">225000</cx:pt>
          <cx:pt idx="21491">80000</cx:pt>
          <cx:pt idx="21492">250000</cx:pt>
          <cx:pt idx="21493">70000</cx:pt>
          <cx:pt idx="21494">80000</cx:pt>
          <cx:pt idx="21495">125000</cx:pt>
          <cx:pt idx="21496">43000</cx:pt>
          <cx:pt idx="21497">95000</cx:pt>
          <cx:pt idx="21498">30000</cx:pt>
          <cx:pt idx="21499">110000</cx:pt>
          <cx:pt idx="21500">95000</cx:pt>
          <cx:pt idx="21501">350000</cx:pt>
          <cx:pt idx="21502">60000</cx:pt>
          <cx:pt idx="21503">370000</cx:pt>
          <cx:pt idx="21504">400000</cx:pt>
          <cx:pt idx="21505">220000</cx:pt>
          <cx:pt idx="21506">165000</cx:pt>
          <cx:pt idx="21507">250000</cx:pt>
          <cx:pt idx="21508">72500</cx:pt>
          <cx:pt idx="21509">94000</cx:pt>
          <cx:pt idx="21510">75000</cx:pt>
          <cx:pt idx="21511">400000</cx:pt>
          <cx:pt idx="21512">110000</cx:pt>
          <cx:pt idx="21513">100000</cx:pt>
          <cx:pt idx="21514">110000</cx:pt>
          <cx:pt idx="21515">25000</cx:pt>
          <cx:pt idx="21516">90000</cx:pt>
          <cx:pt idx="21517">100000</cx:pt>
          <cx:pt idx="21518">173000</cx:pt>
          <cx:pt idx="21519">70000</cx:pt>
          <cx:pt idx="21520">98000</cx:pt>
          <cx:pt idx="21521">1000</cx:pt>
          <cx:pt idx="21522">4000</cx:pt>
          <cx:pt idx="21523">100000</cx:pt>
          <cx:pt idx="21524">89900</cx:pt>
          <cx:pt idx="21525">55000</cx:pt>
          <cx:pt idx="21526">250000</cx:pt>
          <cx:pt idx="21527">125000</cx:pt>
          <cx:pt idx="21528">77500</cx:pt>
          <cx:pt idx="21529">80000</cx:pt>
          <cx:pt idx="21530">120000</cx:pt>
          <cx:pt idx="21531">380000</cx:pt>
          <cx:pt idx="21532">25000</cx:pt>
          <cx:pt idx="21533">450000</cx:pt>
          <cx:pt idx="21534">230000</cx:pt>
          <cx:pt idx="21535">75000</cx:pt>
          <cx:pt idx="21536">160000</cx:pt>
          <cx:pt idx="21537">125000</cx:pt>
          <cx:pt idx="21538">62000</cx:pt>
          <cx:pt idx="21539">19000</cx:pt>
          <cx:pt idx="21540">90000</cx:pt>
          <cx:pt idx="21541">75000</cx:pt>
          <cx:pt idx="21542">70000</cx:pt>
          <cx:pt idx="21543">87000</cx:pt>
          <cx:pt idx="21544">183000</cx:pt>
          <cx:pt idx="21545">115000</cx:pt>
          <cx:pt idx="21546">75000</cx:pt>
          <cx:pt idx="21547">69000</cx:pt>
          <cx:pt idx="21548">100000</cx:pt>
          <cx:pt idx="21549">250000</cx:pt>
          <cx:pt idx="21550">15000</cx:pt>
          <cx:pt idx="21551">100000</cx:pt>
          <cx:pt idx="21552">149000</cx:pt>
          <cx:pt idx="21553">300000</cx:pt>
          <cx:pt idx="21554">750000</cx:pt>
          <cx:pt idx="21555">230000</cx:pt>
          <cx:pt idx="21556">185000</cx:pt>
          <cx:pt idx="21557">145000</cx:pt>
          <cx:pt idx="21558">80000</cx:pt>
          <cx:pt idx="21559">25000</cx:pt>
          <cx:pt idx="21560">20000</cx:pt>
          <cx:pt idx="21561">100000</cx:pt>
          <cx:pt idx="21562">130000</cx:pt>
          <cx:pt idx="21563">30000</cx:pt>
          <cx:pt idx="21564">239000</cx:pt>
          <cx:pt idx="21565">50000</cx:pt>
          <cx:pt idx="21566">48000</cx:pt>
          <cx:pt idx="21567">65000</cx:pt>
          <cx:pt idx="21568">250000</cx:pt>
          <cx:pt idx="21569">43000</cx:pt>
          <cx:pt idx="21570">165000</cx:pt>
          <cx:pt idx="21571">15000</cx:pt>
          <cx:pt idx="21572">45000</cx:pt>
          <cx:pt idx="21573">180000</cx:pt>
          <cx:pt idx="21574">150000</cx:pt>
          <cx:pt idx="21575">97000</cx:pt>
          <cx:pt idx="21576">130000</cx:pt>
          <cx:pt idx="21577">85000</cx:pt>
          <cx:pt idx="21578">100000</cx:pt>
          <cx:pt idx="21579">65000</cx:pt>
          <cx:pt idx="21580">60000</cx:pt>
          <cx:pt idx="21581">200000</cx:pt>
          <cx:pt idx="21582">140000</cx:pt>
          <cx:pt idx="21583">95000</cx:pt>
          <cx:pt idx="21584">140000</cx:pt>
          <cx:pt idx="21585">95000</cx:pt>
          <cx:pt idx="21586">19500</cx:pt>
          <cx:pt idx="21587">120000</cx:pt>
          <cx:pt idx="21588">275000</cx:pt>
          <cx:pt idx="21589">120000</cx:pt>
          <cx:pt idx="21590">40000</cx:pt>
          <cx:pt idx="21591">80000</cx:pt>
          <cx:pt idx="21592">170000</cx:pt>
          <cx:pt idx="21593">150000</cx:pt>
          <cx:pt idx="21594">15000</cx:pt>
          <cx:pt idx="21595">120000</cx:pt>
          <cx:pt idx="21596">140000</cx:pt>
          <cx:pt idx="21597">100000</cx:pt>
          <cx:pt idx="21598">80000</cx:pt>
          <cx:pt idx="21599">450000</cx:pt>
          <cx:pt idx="21600">124900</cx:pt>
          <cx:pt idx="21601">200000</cx:pt>
          <cx:pt idx="21602">80000</cx:pt>
          <cx:pt idx="21603">125000</cx:pt>
          <cx:pt idx="21604">49000</cx:pt>
          <cx:pt idx="21605">120000</cx:pt>
          <cx:pt idx="21606">300000</cx:pt>
          <cx:pt idx="21607">260000</cx:pt>
          <cx:pt idx="21608">150000</cx:pt>
          <cx:pt idx="21609">300000</cx:pt>
          <cx:pt idx="21610">190000</cx:pt>
          <cx:pt idx="21611">90000</cx:pt>
          <cx:pt idx="21612">30000</cx:pt>
          <cx:pt idx="21613">700000</cx:pt>
          <cx:pt idx="21614">100000</cx:pt>
          <cx:pt idx="21615">300000</cx:pt>
          <cx:pt idx="21616">400000</cx:pt>
          <cx:pt idx="21617">75000</cx:pt>
          <cx:pt idx="21618">170000</cx:pt>
          <cx:pt idx="21619">105000</cx:pt>
          <cx:pt idx="21620">1000</cx:pt>
          <cx:pt idx="21621">14500</cx:pt>
          <cx:pt idx="21622">90000</cx:pt>
          <cx:pt idx="21623">90000</cx:pt>
          <cx:pt idx="21624">150000</cx:pt>
          <cx:pt idx="21625">90000</cx:pt>
          <cx:pt idx="21626">80000</cx:pt>
          <cx:pt idx="21627">125000</cx:pt>
          <cx:pt idx="21628">40000</cx:pt>
          <cx:pt idx="21629">150000</cx:pt>
          <cx:pt idx="21630">200000</cx:pt>
          <cx:pt idx="21631">200000</cx:pt>
          <cx:pt idx="21632">75000</cx:pt>
          <cx:pt idx="21633">50000</cx:pt>
          <cx:pt idx="21634">95000</cx:pt>
          <cx:pt idx="21635">18000</cx:pt>
          <cx:pt idx="21636">90000</cx:pt>
          <cx:pt idx="21637">184000</cx:pt>
          <cx:pt idx="21638">200000</cx:pt>
          <cx:pt idx="21639">6000</cx:pt>
          <cx:pt idx="21640">158000</cx:pt>
          <cx:pt idx="21641">340000</cx:pt>
          <cx:pt idx="21642">60000</cx:pt>
          <cx:pt idx="21643">255000</cx:pt>
          <cx:pt idx="21644">6000</cx:pt>
          <cx:pt idx="21645">410000</cx:pt>
          <cx:pt idx="21646">100000</cx:pt>
          <cx:pt idx="21647">250000</cx:pt>
          <cx:pt idx="21648">160000</cx:pt>
          <cx:pt idx="21649">4000</cx:pt>
          <cx:pt idx="21650">45000</cx:pt>
          <cx:pt idx="21651">20000</cx:pt>
          <cx:pt idx="21652">5000</cx:pt>
          <cx:pt idx="21653">155000</cx:pt>
          <cx:pt idx="21654">85000</cx:pt>
          <cx:pt idx="21655">25000</cx:pt>
          <cx:pt idx="21656">600000</cx:pt>
          <cx:pt idx="21657">23000</cx:pt>
          <cx:pt idx="21658">240000</cx:pt>
          <cx:pt idx="21659">15000</cx:pt>
          <cx:pt idx="21660">650000</cx:pt>
          <cx:pt idx="21661">150000</cx:pt>
          <cx:pt idx="21662">65000</cx:pt>
          <cx:pt idx="21663">20000</cx:pt>
          <cx:pt idx="21664">275000</cx:pt>
          <cx:pt idx="21665">50000</cx:pt>
          <cx:pt idx="21666">7500</cx:pt>
          <cx:pt idx="21667">4000</cx:pt>
          <cx:pt idx="21668">172000</cx:pt>
          <cx:pt idx="21669">5000</cx:pt>
          <cx:pt idx="21670">25000</cx:pt>
          <cx:pt idx="21671">145000</cx:pt>
          <cx:pt idx="21672">25000</cx:pt>
          <cx:pt idx="21673">45000</cx:pt>
          <cx:pt idx="21674">15000</cx:pt>
          <cx:pt idx="21675">200000</cx:pt>
          <cx:pt idx="21676">50000</cx:pt>
          <cx:pt idx="21677">9000</cx:pt>
          <cx:pt idx="21678">17500</cx:pt>
          <cx:pt idx="21679">350000</cx:pt>
          <cx:pt idx="21680">275000</cx:pt>
          <cx:pt idx="21681">120000</cx:pt>
          <cx:pt idx="21682">85000</cx:pt>
          <cx:pt idx="21683">100000</cx:pt>
          <cx:pt idx="21684">750000</cx:pt>
          <cx:pt idx="21685">100000</cx:pt>
          <cx:pt idx="21686">150000</cx:pt>
          <cx:pt idx="21687">250000</cx:pt>
          <cx:pt idx="21688">185000</cx:pt>
          <cx:pt idx="21689">100000</cx:pt>
          <cx:pt idx="21690">100000</cx:pt>
          <cx:pt idx="21691">60000</cx:pt>
          <cx:pt idx="21692">87000</cx:pt>
          <cx:pt idx="21693">65000</cx:pt>
          <cx:pt idx="21694">65000</cx:pt>
          <cx:pt idx="21695">100000</cx:pt>
          <cx:pt idx="21696">45000</cx:pt>
          <cx:pt idx="21697">35000</cx:pt>
          <cx:pt idx="21698">120000</cx:pt>
          <cx:pt idx="21699">60000</cx:pt>
          <cx:pt idx="21700">75000</cx:pt>
          <cx:pt idx="21701">49000</cx:pt>
          <cx:pt idx="21702">86000</cx:pt>
          <cx:pt idx="21703">200000</cx:pt>
          <cx:pt idx="21704">20000</cx:pt>
          <cx:pt idx="21705">750000</cx:pt>
          <cx:pt idx="21706">1540794</cx:pt>
          <cx:pt idx="21707">80000</cx:pt>
          <cx:pt idx="21708">175000</cx:pt>
          <cx:pt idx="21709">105000</cx:pt>
          <cx:pt idx="21710">105000</cx:pt>
          <cx:pt idx="21711">42000</cx:pt>
          <cx:pt idx="21712">150000</cx:pt>
          <cx:pt idx="21713">25000</cx:pt>
          <cx:pt idx="21714">15000</cx:pt>
          <cx:pt idx="21715">55000</cx:pt>
          <cx:pt idx="21716">50000</cx:pt>
          <cx:pt idx="21717">100000</cx:pt>
          <cx:pt idx="21718">55000</cx:pt>
          <cx:pt idx="21719">80000</cx:pt>
          <cx:pt idx="21720">32000</cx:pt>
          <cx:pt idx="21721">200000</cx:pt>
          <cx:pt idx="21722">65000</cx:pt>
          <cx:pt idx="21723">60000</cx:pt>
          <cx:pt idx="21724">8000</cx:pt>
          <cx:pt idx="21725">130000</cx:pt>
          <cx:pt idx="21726">84000</cx:pt>
          <cx:pt idx="21727">75000</cx:pt>
          <cx:pt idx="21728">250000</cx:pt>
          <cx:pt idx="21729">90000</cx:pt>
          <cx:pt idx="21730">30000</cx:pt>
          <cx:pt idx="21731">70000</cx:pt>
          <cx:pt idx="21732">70000</cx:pt>
          <cx:pt idx="21733">125000</cx:pt>
          <cx:pt idx="21734">275000</cx:pt>
          <cx:pt idx="21735">100000</cx:pt>
          <cx:pt idx="21736">100000</cx:pt>
          <cx:pt idx="21737">180000</cx:pt>
          <cx:pt idx="21738">275000</cx:pt>
          <cx:pt idx="21739">300000</cx:pt>
          <cx:pt idx="21740">450000</cx:pt>
          <cx:pt idx="21741">75000</cx:pt>
          <cx:pt idx="21742">15000</cx:pt>
          <cx:pt idx="21743">80000</cx:pt>
          <cx:pt idx="21744">5000</cx:pt>
          <cx:pt idx="21745">95000</cx:pt>
          <cx:pt idx="21746">185000</cx:pt>
          <cx:pt idx="21747">50000</cx:pt>
          <cx:pt idx="21748">800000</cx:pt>
          <cx:pt idx="21749">140000</cx:pt>
          <cx:pt idx="21750">120000</cx:pt>
          <cx:pt idx="21751">98000</cx:pt>
          <cx:pt idx="21752">180000</cx:pt>
          <cx:pt idx="21753">60000</cx:pt>
          <cx:pt idx="21754">100000</cx:pt>
          <cx:pt idx="21755">100000</cx:pt>
          <cx:pt idx="21756">70000</cx:pt>
          <cx:pt idx="21757">60000</cx:pt>
          <cx:pt idx="21758">165000</cx:pt>
          <cx:pt idx="21759">230000</cx:pt>
          <cx:pt idx="21760">250000</cx:pt>
          <cx:pt idx="21761">200000</cx:pt>
          <cx:pt idx="21762">250000</cx:pt>
          <cx:pt idx="21763">120000</cx:pt>
          <cx:pt idx="21764">20000</cx:pt>
          <cx:pt idx="21765">180000</cx:pt>
          <cx:pt idx="21766">85000</cx:pt>
          <cx:pt idx="21767">80000</cx:pt>
          <cx:pt idx="21768">50000</cx:pt>
          <cx:pt idx="21769">200000</cx:pt>
          <cx:pt idx="21770">1540794</cx:pt>
          <cx:pt idx="21771">160000</cx:pt>
          <cx:pt idx="21772">175000</cx:pt>
          <cx:pt idx="21773">85000</cx:pt>
          <cx:pt idx="21774">22000</cx:pt>
          <cx:pt idx="21775">90000</cx:pt>
          <cx:pt idx="21776">92000</cx:pt>
          <cx:pt idx="21777">40000</cx:pt>
          <cx:pt idx="21778">160000</cx:pt>
          <cx:pt idx="21779">360000</cx:pt>
          <cx:pt idx="21780">235000</cx:pt>
          <cx:pt idx="21781">90000</cx:pt>
          <cx:pt idx="21782">175000</cx:pt>
          <cx:pt idx="21783">500000</cx:pt>
          <cx:pt idx="21784">275000</cx:pt>
          <cx:pt idx="21785">242000</cx:pt>
          <cx:pt idx="21786">400000</cx:pt>
          <cx:pt idx="21787">213000</cx:pt>
          <cx:pt idx="21788">30000</cx:pt>
          <cx:pt idx="21789">182000</cx:pt>
          <cx:pt idx="21790">230000</cx:pt>
          <cx:pt idx="21791">115000</cx:pt>
          <cx:pt idx="21792">225000</cx:pt>
          <cx:pt idx="21793">325000</cx:pt>
          <cx:pt idx="21794">300000</cx:pt>
          <cx:pt idx="21795">185000</cx:pt>
          <cx:pt idx="21796">300000</cx:pt>
          <cx:pt idx="21797">250000</cx:pt>
          <cx:pt idx="21798">500000</cx:pt>
          <cx:pt idx="21799">350000</cx:pt>
          <cx:pt idx="21800">400000</cx:pt>
          <cx:pt idx="21801">310000</cx:pt>
          <cx:pt idx="21802">70000</cx:pt>
          <cx:pt idx="21803">135000</cx:pt>
          <cx:pt idx="21804">205000</cx:pt>
          <cx:pt idx="21805">200000</cx:pt>
          <cx:pt idx="21806">150000</cx:pt>
          <cx:pt idx="21807">85000</cx:pt>
          <cx:pt idx="21808">300000</cx:pt>
          <cx:pt idx="21809">390000</cx:pt>
          <cx:pt idx="21810">375000</cx:pt>
          <cx:pt idx="21811">400000</cx:pt>
          <cx:pt idx="21812">68000</cx:pt>
          <cx:pt idx="21813">165000</cx:pt>
          <cx:pt idx="21814">480000</cx:pt>
          <cx:pt idx="21815">220000</cx:pt>
          <cx:pt idx="21816">1540794</cx:pt>
          <cx:pt idx="21817">120000</cx:pt>
          <cx:pt idx="21818">154000</cx:pt>
          <cx:pt idx="21819">325000</cx:pt>
          <cx:pt idx="21820">130000</cx:pt>
          <cx:pt idx="21821">250000</cx:pt>
          <cx:pt idx="21822">155000</cx:pt>
          <cx:pt idx="21823">35000</cx:pt>
          <cx:pt idx="21824">190000</cx:pt>
          <cx:pt idx="21825">160000</cx:pt>
          <cx:pt idx="21826">69900</cx:pt>
          <cx:pt idx="21827">80000</cx:pt>
          <cx:pt idx="21828">150000</cx:pt>
          <cx:pt idx="21829">150000</cx:pt>
          <cx:pt idx="21830">265000</cx:pt>
          <cx:pt idx="21831">330000</cx:pt>
          <cx:pt idx="21832">130000</cx:pt>
          <cx:pt idx="21833">365000</cx:pt>
          <cx:pt idx="21834">775000</cx:pt>
          <cx:pt idx="21835">1540794</cx:pt>
          <cx:pt idx="21836">165000</cx:pt>
          <cx:pt idx="21837">525000</cx:pt>
          <cx:pt idx="21838">150000</cx:pt>
          <cx:pt idx="21839">116000</cx:pt>
          <cx:pt idx="21840">800000</cx:pt>
          <cx:pt idx="21841">116000</cx:pt>
          <cx:pt idx="21842">300000</cx:pt>
          <cx:pt idx="21843">115000</cx:pt>
          <cx:pt idx="21844">200000</cx:pt>
          <cx:pt idx="21845">230000</cx:pt>
          <cx:pt idx="21846">270000</cx:pt>
          <cx:pt idx="21847">250000</cx:pt>
          <cx:pt idx="21848">140000</cx:pt>
          <cx:pt idx="21849">200000</cx:pt>
          <cx:pt idx="21850">180000</cx:pt>
          <cx:pt idx="21851">85000</cx:pt>
          <cx:pt idx="21852">325000</cx:pt>
          <cx:pt idx="21853">210000</cx:pt>
          <cx:pt idx="21854">209900</cx:pt>
          <cx:pt idx="21855">229900</cx:pt>
          <cx:pt idx="21856">155000</cx:pt>
          <cx:pt idx="21857">230000</cx:pt>
          <cx:pt idx="21858">110000</cx:pt>
          <cx:pt idx="21859">500000</cx:pt>
          <cx:pt idx="21860">520000</cx:pt>
          <cx:pt idx="21861">400000</cx:pt>
          <cx:pt idx="21862">140000</cx:pt>
          <cx:pt idx="21863">180000</cx:pt>
          <cx:pt idx="21864">700000</cx:pt>
          <cx:pt idx="21865">165000</cx:pt>
          <cx:pt idx="21866">250000</cx:pt>
          <cx:pt idx="21867">85000</cx:pt>
          <cx:pt idx="21868">140000</cx:pt>
          <cx:pt idx="21869">90000</cx:pt>
          <cx:pt idx="21870">60000</cx:pt>
          <cx:pt idx="21871">155000</cx:pt>
          <cx:pt idx="21872">1540794</cx:pt>
          <cx:pt idx="21873">75000</cx:pt>
          <cx:pt idx="21874">500000</cx:pt>
          <cx:pt idx="21875">80000</cx:pt>
          <cx:pt idx="21876">65000</cx:pt>
          <cx:pt idx="21877">340000</cx:pt>
          <cx:pt idx="21878">500000</cx:pt>
          <cx:pt idx="21879">300000</cx:pt>
          <cx:pt idx="21880">250000</cx:pt>
          <cx:pt idx="21881">400000</cx:pt>
          <cx:pt idx="21882">700000</cx:pt>
          <cx:pt idx="21883">310000</cx:pt>
          <cx:pt idx="21884">175000</cx:pt>
          <cx:pt idx="21885">165000</cx:pt>
          <cx:pt idx="21886">400000</cx:pt>
          <cx:pt idx="21887">180000</cx:pt>
          <cx:pt idx="21888">169000</cx:pt>
          <cx:pt idx="21889">420000</cx:pt>
          <cx:pt idx="21890">335000</cx:pt>
          <cx:pt idx="21891">87000</cx:pt>
          <cx:pt idx="21892">180000</cx:pt>
          <cx:pt idx="21893">350000</cx:pt>
          <cx:pt idx="21894">120000</cx:pt>
          <cx:pt idx="21895">220000</cx:pt>
          <cx:pt idx="21896">225000</cx:pt>
          <cx:pt idx="21897">239000</cx:pt>
          <cx:pt idx="21898">98000</cx:pt>
          <cx:pt idx="21899">110000</cx:pt>
          <cx:pt idx="21900">200000</cx:pt>
          <cx:pt idx="21901">350000</cx:pt>
          <cx:pt idx="21902">215000</cx:pt>
          <cx:pt idx="21903">400000</cx:pt>
          <cx:pt idx="21904">250000</cx:pt>
          <cx:pt idx="21905">90000</cx:pt>
          <cx:pt idx="21906">275000</cx:pt>
          <cx:pt idx="21907">85000</cx:pt>
          <cx:pt idx="21908">134000</cx:pt>
          <cx:pt idx="21909">350000</cx:pt>
          <cx:pt idx="21910">300000</cx:pt>
          <cx:pt idx="21911">92000</cx:pt>
          <cx:pt idx="21912">370000</cx:pt>
          <cx:pt idx="21913">120000</cx:pt>
          <cx:pt idx="21914">240000</cx:pt>
          <cx:pt idx="21915">100000</cx:pt>
          <cx:pt idx="21916">1540794</cx:pt>
          <cx:pt idx="21917">400000</cx:pt>
          <cx:pt idx="21918">297000</cx:pt>
          <cx:pt idx="21919">125000</cx:pt>
          <cx:pt idx="21920">300000</cx:pt>
          <cx:pt idx="21921">700000</cx:pt>
          <cx:pt idx="21922">250000</cx:pt>
          <cx:pt idx="21923">210000</cx:pt>
          <cx:pt idx="21924">247000</cx:pt>
          <cx:pt idx="21925">225000</cx:pt>
          <cx:pt idx="21926">125000</cx:pt>
          <cx:pt idx="21927">319900</cx:pt>
          <cx:pt idx="21928">210000</cx:pt>
          <cx:pt idx="21929">200000</cx:pt>
          <cx:pt idx="21930">100000</cx:pt>
          <cx:pt idx="21931">250000</cx:pt>
          <cx:pt idx="21932">200000</cx:pt>
          <cx:pt idx="21933">240000</cx:pt>
          <cx:pt idx="21934">240000</cx:pt>
          <cx:pt idx="21935">155000</cx:pt>
          <cx:pt idx="21936">529000</cx:pt>
          <cx:pt idx="21937">90000</cx:pt>
          <cx:pt idx="21938">200000</cx:pt>
          <cx:pt idx="21939">170000</cx:pt>
          <cx:pt idx="21940">240000</cx:pt>
          <cx:pt idx="21941">230000</cx:pt>
          <cx:pt idx="21942">190000</cx:pt>
          <cx:pt idx="21943">190000</cx:pt>
          <cx:pt idx="21944">170000</cx:pt>
          <cx:pt idx="21945">175000</cx:pt>
          <cx:pt idx="21946">210000</cx:pt>
          <cx:pt idx="21947">103990</cx:pt>
          <cx:pt idx="21948">75000</cx:pt>
          <cx:pt idx="21949">150000</cx:pt>
          <cx:pt idx="21950">90000</cx:pt>
          <cx:pt idx="21951">215900</cx:pt>
          <cx:pt idx="21952">350000</cx:pt>
          <cx:pt idx="21953">110000</cx:pt>
          <cx:pt idx="21954">360000</cx:pt>
          <cx:pt idx="21955">450000</cx:pt>
          <cx:pt idx="21956">170000</cx:pt>
          <cx:pt idx="21957">135000</cx:pt>
          <cx:pt idx="21958">220000</cx:pt>
          <cx:pt idx="21959">315000</cx:pt>
          <cx:pt idx="21960">135000</cx:pt>
          <cx:pt idx="21961">200000</cx:pt>
          <cx:pt idx="21962">200000</cx:pt>
          <cx:pt idx="21963">140000</cx:pt>
          <cx:pt idx="21964">100000</cx:pt>
          <cx:pt idx="21965">275000</cx:pt>
          <cx:pt idx="21966">410000</cx:pt>
          <cx:pt idx="21967">270000</cx:pt>
          <cx:pt idx="21968">725000</cx:pt>
          <cx:pt idx="21969">250000</cx:pt>
          <cx:pt idx="21970">275000</cx:pt>
          <cx:pt idx="21971">485000</cx:pt>
          <cx:pt idx="21972">110000</cx:pt>
          <cx:pt idx="21973">127725</cx:pt>
          <cx:pt idx="21974">149000</cx:pt>
          <cx:pt idx="21975">700000</cx:pt>
          <cx:pt idx="21976">205000</cx:pt>
          <cx:pt idx="21977">140000</cx:pt>
          <cx:pt idx="21978">300000</cx:pt>
          <cx:pt idx="21979">240000</cx:pt>
          <cx:pt idx="21980">415000</cx:pt>
          <cx:pt idx="21981">105000</cx:pt>
          <cx:pt idx="21982">150000</cx:pt>
          <cx:pt idx="21983">270000</cx:pt>
          <cx:pt idx="21984">360000</cx:pt>
          <cx:pt idx="21985">340000</cx:pt>
          <cx:pt idx="21986">250000</cx:pt>
          <cx:pt idx="21987">300000</cx:pt>
          <cx:pt idx="21988">375000</cx:pt>
          <cx:pt idx="21989">300000</cx:pt>
          <cx:pt idx="21990">400000</cx:pt>
          <cx:pt idx="21991">500000</cx:pt>
          <cx:pt idx="21992">150000</cx:pt>
          <cx:pt idx="21993">600000</cx:pt>
          <cx:pt idx="21994">500000</cx:pt>
          <cx:pt idx="21995">45000</cx:pt>
          <cx:pt idx="21996">150000</cx:pt>
          <cx:pt idx="21997">150000</cx:pt>
          <cx:pt idx="21998">450000</cx:pt>
          <cx:pt idx="21999">140000</cx:pt>
          <cx:pt idx="22000">87000</cx:pt>
          <cx:pt idx="22001">110000</cx:pt>
          <cx:pt idx="22002">240000</cx:pt>
          <cx:pt idx="22003">300000</cx:pt>
          <cx:pt idx="22004">185000</cx:pt>
          <cx:pt idx="22005">140000</cx:pt>
          <cx:pt idx="22006">120000</cx:pt>
          <cx:pt idx="22007">155000</cx:pt>
          <cx:pt idx="22008">150000</cx:pt>
          <cx:pt idx="22009">235000</cx:pt>
          <cx:pt idx="22010">300000</cx:pt>
          <cx:pt idx="22011">140000</cx:pt>
          <cx:pt idx="22012">500000</cx:pt>
          <cx:pt idx="22013">360000</cx:pt>
          <cx:pt idx="22014">365000</cx:pt>
          <cx:pt idx="22015">140000</cx:pt>
          <cx:pt idx="22016">1540794</cx:pt>
          <cx:pt idx="22017">500000</cx:pt>
          <cx:pt idx="22018">200000</cx:pt>
          <cx:pt idx="22019">160000</cx:pt>
          <cx:pt idx="22020">117000</cx:pt>
          <cx:pt idx="22021">270000</cx:pt>
          <cx:pt idx="22022">93000</cx:pt>
          <cx:pt idx="22023">155000</cx:pt>
          <cx:pt idx="22024">320000</cx:pt>
          <cx:pt idx="22025">625000</cx:pt>
          <cx:pt idx="22026">370000</cx:pt>
          <cx:pt idx="22027">350000</cx:pt>
          <cx:pt idx="22028">230000</cx:pt>
          <cx:pt idx="22029">172000</cx:pt>
          <cx:pt idx="22030">210000</cx:pt>
          <cx:pt idx="22031">110000</cx:pt>
          <cx:pt idx="22032">500000</cx:pt>
          <cx:pt idx="22033">200000</cx:pt>
          <cx:pt idx="22034">150000</cx:pt>
          <cx:pt idx="22035">525000</cx:pt>
          <cx:pt idx="22036">130000</cx:pt>
          <cx:pt idx="22037">700000</cx:pt>
          <cx:pt idx="22038">300000</cx:pt>
          <cx:pt idx="22039">425000</cx:pt>
          <cx:pt idx="22040">150000</cx:pt>
          <cx:pt idx="22041">70000</cx:pt>
          <cx:pt idx="22042">155000</cx:pt>
          <cx:pt idx="22043">700000</cx:pt>
          <cx:pt idx="22044">175000</cx:pt>
          <cx:pt idx="22045">371000</cx:pt>
          <cx:pt idx="22046">600000</cx:pt>
          <cx:pt idx="22047">350000</cx:pt>
          <cx:pt idx="22048">370000</cx:pt>
          <cx:pt idx="22049">230000</cx:pt>
          <cx:pt idx="22050">170000</cx:pt>
          <cx:pt idx="22051">5000</cx:pt>
          <cx:pt idx="22052">300000</cx:pt>
          <cx:pt idx="22053">110000</cx:pt>
          <cx:pt idx="22054">200000</cx:pt>
          <cx:pt idx="22055">232000</cx:pt>
          <cx:pt idx="22056">340000</cx:pt>
          <cx:pt idx="22057">330000</cx:pt>
          <cx:pt idx="22058">500000</cx:pt>
          <cx:pt idx="22059">650000</cx:pt>
          <cx:pt idx="22060">500000</cx:pt>
          <cx:pt idx="22061">170000</cx:pt>
          <cx:pt idx="22062">650000</cx:pt>
          <cx:pt idx="22063">200000</cx:pt>
          <cx:pt idx="22064">300000</cx:pt>
          <cx:pt idx="22065">49000</cx:pt>
          <cx:pt idx="22066">250000</cx:pt>
          <cx:pt idx="22067">85000</cx:pt>
          <cx:pt idx="22068">350000</cx:pt>
          <cx:pt idx="22069">1540794</cx:pt>
          <cx:pt idx="22070">650000</cx:pt>
          <cx:pt idx="22071">200000</cx:pt>
          <cx:pt idx="22072">300000</cx:pt>
          <cx:pt idx="22073">100000</cx:pt>
          <cx:pt idx="22074">235000</cx:pt>
          <cx:pt idx="22075">60000</cx:pt>
          <cx:pt idx="22076">300000</cx:pt>
          <cx:pt idx="22077">205000</cx:pt>
          <cx:pt idx="22078">600000</cx:pt>
          <cx:pt idx="22079">250000</cx:pt>
          <cx:pt idx="22080">219000</cx:pt>
          <cx:pt idx="22081">139000</cx:pt>
          <cx:pt idx="22082">650000</cx:pt>
          <cx:pt idx="22083">600000</cx:pt>
          <cx:pt idx="22084">125000</cx:pt>
          <cx:pt idx="22085">100000</cx:pt>
          <cx:pt idx="22086">220000</cx:pt>
          <cx:pt idx="22087">300000</cx:pt>
          <cx:pt idx="22088">40000</cx:pt>
          <cx:pt idx="22089">170000</cx:pt>
          <cx:pt idx="22090">92000</cx:pt>
          <cx:pt idx="22091">115000</cx:pt>
          <cx:pt idx="22092">152000</cx:pt>
          <cx:pt idx="22093">350000</cx:pt>
          <cx:pt idx="22094">350000</cx:pt>
          <cx:pt idx="22095">100000</cx:pt>
          <cx:pt idx="22096">135000</cx:pt>
          <cx:pt idx="22097">160000</cx:pt>
          <cx:pt idx="22098">200000</cx:pt>
          <cx:pt idx="22099">300000</cx:pt>
          <cx:pt idx="22100">150000</cx:pt>
          <cx:pt idx="22101">300000</cx:pt>
          <cx:pt idx="22102">70000</cx:pt>
          <cx:pt idx="22103">450000</cx:pt>
          <cx:pt idx="22104">239000</cx:pt>
          <cx:pt idx="22105">400030</cx:pt>
          <cx:pt idx="22106">350000</cx:pt>
          <cx:pt idx="22107">390000</cx:pt>
          <cx:pt idx="22108">160000</cx:pt>
          <cx:pt idx="22109">110000</cx:pt>
          <cx:pt idx="22110">400000</cx:pt>
          <cx:pt idx="22111">190000</cx:pt>
          <cx:pt idx="22112">300000</cx:pt>
          <cx:pt idx="22113">190000</cx:pt>
          <cx:pt idx="22114">249000</cx:pt>
          <cx:pt idx="22115">140000</cx:pt>
          <cx:pt idx="22116">200000</cx:pt>
          <cx:pt idx="22117">120000</cx:pt>
          <cx:pt idx="22118">250000</cx:pt>
          <cx:pt idx="22119">190000</cx:pt>
          <cx:pt idx="22120">800000</cx:pt>
          <cx:pt idx="22121">300000</cx:pt>
          <cx:pt idx="22122">200000</cx:pt>
          <cx:pt idx="22123">75000</cx:pt>
          <cx:pt idx="22124">104000</cx:pt>
          <cx:pt idx="22125">170000</cx:pt>
          <cx:pt idx="22126">159000</cx:pt>
          <cx:pt idx="22127">280000</cx:pt>
          <cx:pt idx="22128">370000</cx:pt>
          <cx:pt idx="22129">300000</cx:pt>
          <cx:pt idx="22130">250000</cx:pt>
          <cx:pt idx="22131">195000</cx:pt>
          <cx:pt idx="22132">200000</cx:pt>
          <cx:pt idx="22133">170000</cx:pt>
          <cx:pt idx="22134">250000</cx:pt>
          <cx:pt idx="22135">190000</cx:pt>
          <cx:pt idx="22136">130000</cx:pt>
          <cx:pt idx="22137">180000</cx:pt>
          <cx:pt idx="22138">336000</cx:pt>
          <cx:pt idx="22139">285000</cx:pt>
          <cx:pt idx="22140">159900</cx:pt>
          <cx:pt idx="22141">250000</cx:pt>
          <cx:pt idx="22142">260000</cx:pt>
          <cx:pt idx="22143">40000</cx:pt>
          <cx:pt idx="22144">135000</cx:pt>
          <cx:pt idx="22145">40000</cx:pt>
          <cx:pt idx="22146">400000</cx:pt>
          <cx:pt idx="22147">350000</cx:pt>
          <cx:pt idx="22148">89000</cx:pt>
          <cx:pt idx="22149">20000</cx:pt>
          <cx:pt idx="22150">450000</cx:pt>
          <cx:pt idx="22151">550000</cx:pt>
          <cx:pt idx="22152">750000</cx:pt>
          <cx:pt idx="22153">240000</cx:pt>
          <cx:pt idx="22154">175000</cx:pt>
          <cx:pt idx="22155">130000</cx:pt>
          <cx:pt idx="22156">180000</cx:pt>
          <cx:pt idx="22157">1540794</cx:pt>
          <cx:pt idx="22158">275000</cx:pt>
          <cx:pt idx="22159">200000</cx:pt>
          <cx:pt idx="22160">70000</cx:pt>
          <cx:pt idx="22161">1540794</cx:pt>
          <cx:pt idx="22162">325000</cx:pt>
          <cx:pt idx="22163">450000</cx:pt>
          <cx:pt idx="22164">150000</cx:pt>
          <cx:pt idx="22165">100000</cx:pt>
          <cx:pt idx="22166">470000</cx:pt>
          <cx:pt idx="22167">500000</cx:pt>
          <cx:pt idx="22168">240000</cx:pt>
          <cx:pt idx="22169">160000</cx:pt>
          <cx:pt idx="22170">150000</cx:pt>
          <cx:pt idx="22171">270000</cx:pt>
          <cx:pt idx="22172">200000</cx:pt>
          <cx:pt idx="22173">70000</cx:pt>
          <cx:pt idx="22174">85000</cx:pt>
          <cx:pt idx="22175">167000</cx:pt>
          <cx:pt idx="22176">200000</cx:pt>
          <cx:pt idx="22177">145000</cx:pt>
          <cx:pt idx="22178">190000</cx:pt>
          <cx:pt idx="22179">225000</cx:pt>
          <cx:pt idx="22180">150000</cx:pt>
          <cx:pt idx="22181">99000</cx:pt>
          <cx:pt idx="22182">100000</cx:pt>
          <cx:pt idx="22183">350000</cx:pt>
          <cx:pt idx="22184">1540794</cx:pt>
          <cx:pt idx="22185">275000</cx:pt>
          <cx:pt idx="22186">118000</cx:pt>
          <cx:pt idx="22187">400000</cx:pt>
          <cx:pt idx="22188">100000</cx:pt>
          <cx:pt idx="22189">150000</cx:pt>
          <cx:pt idx="22190">120000</cx:pt>
          <cx:pt idx="22191">500000</cx:pt>
          <cx:pt idx="22192">109000</cx:pt>
          <cx:pt idx="22193">78000</cx:pt>
          <cx:pt idx="22194">315000</cx:pt>
          <cx:pt idx="22195">200000</cx:pt>
          <cx:pt idx="22196">260000</cx:pt>
          <cx:pt idx="22197">360000</cx:pt>
          <cx:pt idx="22198">160000</cx:pt>
          <cx:pt idx="22199">225000</cx:pt>
          <cx:pt idx="22200">340000</cx:pt>
          <cx:pt idx="22201">250000</cx:pt>
          <cx:pt idx="22202">130000</cx:pt>
          <cx:pt idx="22203">95000</cx:pt>
          <cx:pt idx="22204">89000</cx:pt>
          <cx:pt idx="22205">100000</cx:pt>
          <cx:pt idx="22206">65000</cx:pt>
          <cx:pt idx="22207">1540794</cx:pt>
          <cx:pt idx="22208">265000</cx:pt>
          <cx:pt idx="22209">185000</cx:pt>
          <cx:pt idx="22210">350000</cx:pt>
          <cx:pt idx="22211">80000</cx:pt>
          <cx:pt idx="22212">130000</cx:pt>
          <cx:pt idx="22213">150000</cx:pt>
          <cx:pt idx="22214">176000</cx:pt>
          <cx:pt idx="22215">154000</cx:pt>
          <cx:pt idx="22216">400000</cx:pt>
          <cx:pt idx="22217">65000</cx:pt>
          <cx:pt idx="22218">225000</cx:pt>
          <cx:pt idx="22219">190000</cx:pt>
          <cx:pt idx="22220">116500</cx:pt>
          <cx:pt idx="22221">500000</cx:pt>
          <cx:pt idx="22222">450000</cx:pt>
          <cx:pt idx="22223">220000</cx:pt>
          <cx:pt idx="22224">250000</cx:pt>
          <cx:pt idx="22225">80000</cx:pt>
          <cx:pt idx="22226">125000</cx:pt>
          <cx:pt idx="22227">200000</cx:pt>
          <cx:pt idx="22228">505000</cx:pt>
          <cx:pt idx="22229">189000</cx:pt>
          <cx:pt idx="22230">350000</cx:pt>
          <cx:pt idx="22231">155000</cx:pt>
          <cx:pt idx="22232">163000</cx:pt>
          <cx:pt idx="22233">150000</cx:pt>
          <cx:pt idx="22234">175000</cx:pt>
          <cx:pt idx="22235">625000</cx:pt>
          <cx:pt idx="22236">200070</cx:pt>
          <cx:pt idx="22237">200000</cx:pt>
          <cx:pt idx="22238">260000</cx:pt>
          <cx:pt idx="22239">135000</cx:pt>
          <cx:pt idx="22240">720000</cx:pt>
          <cx:pt idx="22241">630000</cx:pt>
          <cx:pt idx="22242">400000</cx:pt>
          <cx:pt idx="22243">210000</cx:pt>
          <cx:pt idx="22244">180000</cx:pt>
          <cx:pt idx="22245">120000</cx:pt>
          <cx:pt idx="22246">470000</cx:pt>
          <cx:pt idx="22247">390000</cx:pt>
          <cx:pt idx="22248">100000</cx:pt>
          <cx:pt idx="22249">120000</cx:pt>
          <cx:pt idx="22250">35000</cx:pt>
          <cx:pt idx="22251">140000</cx:pt>
          <cx:pt idx="22252">305000</cx:pt>
          <cx:pt idx="22253">500000</cx:pt>
          <cx:pt idx="22254">500000</cx:pt>
          <cx:pt idx="22255">450000</cx:pt>
          <cx:pt idx="22256">190000</cx:pt>
          <cx:pt idx="22257">180000</cx:pt>
          <cx:pt idx="22258">190000</cx:pt>
          <cx:pt idx="22259">185000</cx:pt>
          <cx:pt idx="22260">130000</cx:pt>
          <cx:pt idx="22261">700000</cx:pt>
          <cx:pt idx="22262">105000</cx:pt>
          <cx:pt idx="22263">70000</cx:pt>
          <cx:pt idx="22264">350000</cx:pt>
          <cx:pt idx="22265">450000</cx:pt>
          <cx:pt idx="22266">150000</cx:pt>
          <cx:pt idx="22267">130000</cx:pt>
          <cx:pt idx="22268">190000</cx:pt>
          <cx:pt idx="22269">185000</cx:pt>
          <cx:pt idx="22270">400000</cx:pt>
          <cx:pt idx="22271">1540794</cx:pt>
          <cx:pt idx="22272">1540794</cx:pt>
          <cx:pt idx="22273">150000</cx:pt>
          <cx:pt idx="22274">1540794</cx:pt>
          <cx:pt idx="22275">75000</cx:pt>
          <cx:pt idx="22276">350000</cx:pt>
          <cx:pt idx="22277">75000</cx:pt>
          <cx:pt idx="22278">460000</cx:pt>
          <cx:pt idx="22279">460000</cx:pt>
          <cx:pt idx="22280">250000</cx:pt>
          <cx:pt idx="22281">190000</cx:pt>
          <cx:pt idx="22282">140000</cx:pt>
          <cx:pt idx="22283">175000</cx:pt>
          <cx:pt idx="22284">480000</cx:pt>
          <cx:pt idx="22285">80000</cx:pt>
          <cx:pt idx="22286">200000</cx:pt>
          <cx:pt idx="22287">160000</cx:pt>
          <cx:pt idx="22288">450000</cx:pt>
          <cx:pt idx="22289">120000</cx:pt>
          <cx:pt idx="22290">80000</cx:pt>
          <cx:pt idx="22291">180000</cx:pt>
          <cx:pt idx="22292">450000</cx:pt>
          <cx:pt idx="22293">150000</cx:pt>
          <cx:pt idx="22294">179000</cx:pt>
          <cx:pt idx="22295">171000</cx:pt>
          <cx:pt idx="22296">300000</cx:pt>
          <cx:pt idx="22297">250000</cx:pt>
          <cx:pt idx="22298">150000</cx:pt>
          <cx:pt idx="22299">120000</cx:pt>
          <cx:pt idx="22300">1540794</cx:pt>
          <cx:pt idx="22301">120000</cx:pt>
          <cx:pt idx="22302">200000</cx:pt>
          <cx:pt idx="22303">120000</cx:pt>
          <cx:pt idx="22304">147000</cx:pt>
          <cx:pt idx="22305">125000</cx:pt>
          <cx:pt idx="22306">95000</cx:pt>
          <cx:pt idx="22307">175000</cx:pt>
          <cx:pt idx="22308">700000</cx:pt>
          <cx:pt idx="22309">140000</cx:pt>
          <cx:pt idx="22310">650000</cx:pt>
          <cx:pt idx="22311">122500</cx:pt>
          <cx:pt idx="22312">450000</cx:pt>
          <cx:pt idx="22313">175000</cx:pt>
          <cx:pt idx="22314">200000</cx:pt>
          <cx:pt idx="22315">230000</cx:pt>
          <cx:pt idx="22316">700000</cx:pt>
          <cx:pt idx="22317">230000</cx:pt>
          <cx:pt idx="22318">300000</cx:pt>
          <cx:pt idx="22319">600000</cx:pt>
          <cx:pt idx="22320">103000</cx:pt>
          <cx:pt idx="22321">63000</cx:pt>
          <cx:pt idx="22322">160000</cx:pt>
          <cx:pt idx="22323">45000</cx:pt>
          <cx:pt idx="22324">100000</cx:pt>
          <cx:pt idx="22325">220000</cx:pt>
          <cx:pt idx="22326">117000</cx:pt>
          <cx:pt idx="22327">245000</cx:pt>
          <cx:pt idx="22328">180000</cx:pt>
          <cx:pt idx="22329">150000</cx:pt>
          <cx:pt idx="22330">1540794</cx:pt>
          <cx:pt idx="22331">420000</cx:pt>
          <cx:pt idx="22332">250000</cx:pt>
          <cx:pt idx="22333">200000</cx:pt>
          <cx:pt idx="22334">150000</cx:pt>
          <cx:pt idx="22335">250000</cx:pt>
          <cx:pt idx="22336">250000</cx:pt>
          <cx:pt idx="22337">260000</cx:pt>
          <cx:pt idx="22338">350000</cx:pt>
          <cx:pt idx="22339">450000</cx:pt>
          <cx:pt idx="22340">140000</cx:pt>
          <cx:pt idx="22341">165000</cx:pt>
          <cx:pt idx="22342">133000</cx:pt>
          <cx:pt idx="22343">135000</cx:pt>
          <cx:pt idx="22344">280000</cx:pt>
          <cx:pt idx="22345">200000</cx:pt>
          <cx:pt idx="22346">315000</cx:pt>
          <cx:pt idx="22347">155000</cx:pt>
          <cx:pt idx="22348">350000</cx:pt>
          <cx:pt idx="22349">300000</cx:pt>
          <cx:pt idx="22350">128000</cx:pt>
          <cx:pt idx="22351">200000</cx:pt>
          <cx:pt idx="22352">100000</cx:pt>
          <cx:pt idx="22353">525000</cx:pt>
          <cx:pt idx="22354">330000</cx:pt>
          <cx:pt idx="22355">190000</cx:pt>
          <cx:pt idx="22356">280000</cx:pt>
          <cx:pt idx="22357">75000</cx:pt>
          <cx:pt idx="22358">30000</cx:pt>
          <cx:pt idx="22359">400000</cx:pt>
          <cx:pt idx="22360">90000</cx:pt>
          <cx:pt idx="22361">60000</cx:pt>
          <cx:pt idx="22362">390000</cx:pt>
          <cx:pt idx="22363">75000</cx:pt>
          <cx:pt idx="22364">400000</cx:pt>
          <cx:pt idx="22365">140000</cx:pt>
          <cx:pt idx="22366">325000</cx:pt>
          <cx:pt idx="22367">450000</cx:pt>
          <cx:pt idx="22368">145000</cx:pt>
          <cx:pt idx="22369">215000</cx:pt>
          <cx:pt idx="22370">350000</cx:pt>
          <cx:pt idx="22371">300000</cx:pt>
          <cx:pt idx="22372">475000</cx:pt>
          <cx:pt idx="22373">250000</cx:pt>
          <cx:pt idx="22374">600000</cx:pt>
          <cx:pt idx="22375">230000</cx:pt>
          <cx:pt idx="22376">350000</cx:pt>
          <cx:pt idx="22377">650000</cx:pt>
          <cx:pt idx="22378">300000</cx:pt>
          <cx:pt idx="22379">175000</cx:pt>
          <cx:pt idx="22380">115000</cx:pt>
          <cx:pt idx="22381">235000</cx:pt>
          <cx:pt idx="22382">350000</cx:pt>
          <cx:pt idx="22383">300000</cx:pt>
          <cx:pt idx="22384">400000</cx:pt>
          <cx:pt idx="22385">260000</cx:pt>
          <cx:pt idx="22386">450000</cx:pt>
          <cx:pt idx="22387">480000</cx:pt>
          <cx:pt idx="22388">300000</cx:pt>
          <cx:pt idx="22389">240000</cx:pt>
          <cx:pt idx="22390">140000</cx:pt>
          <cx:pt idx="22391">300000</cx:pt>
          <cx:pt idx="22392">84000</cx:pt>
          <cx:pt idx="22393">210000</cx:pt>
          <cx:pt idx="22394">290000</cx:pt>
          <cx:pt idx="22395">300000</cx:pt>
          <cx:pt idx="22396">190000</cx:pt>
          <cx:pt idx="22397">700000</cx:pt>
          <cx:pt idx="22398">80000</cx:pt>
          <cx:pt idx="22399">500000</cx:pt>
          <cx:pt idx="22400">10000</cx:pt>
          <cx:pt idx="22401">175000</cx:pt>
          <cx:pt idx="22402">1540794</cx:pt>
          <cx:pt idx="22403">175000</cx:pt>
          <cx:pt idx="22404">250000</cx:pt>
          <cx:pt idx="22405">250000</cx:pt>
          <cx:pt idx="22406">585000</cx:pt>
          <cx:pt idx="22407">450000</cx:pt>
          <cx:pt idx="22408">800000</cx:pt>
          <cx:pt idx="22409">800000</cx:pt>
          <cx:pt idx="22410">275000</cx:pt>
          <cx:pt idx="22411">400000</cx:pt>
          <cx:pt idx="22412">135000</cx:pt>
          <cx:pt idx="22413">157000</cx:pt>
          <cx:pt idx="22414">320000</cx:pt>
          <cx:pt idx="22415">300000</cx:pt>
          <cx:pt idx="22416">230000</cx:pt>
          <cx:pt idx="22417">254900</cx:pt>
          <cx:pt idx="22418">1540794</cx:pt>
          <cx:pt idx="22419">1540794</cx:pt>
          <cx:pt idx="22420">600000</cx:pt>
          <cx:pt idx="22421">579000</cx:pt>
          <cx:pt idx="22422">325000</cx:pt>
          <cx:pt idx="22423">189000</cx:pt>
          <cx:pt idx="22424">196000</cx:pt>
          <cx:pt idx="22425">100000</cx:pt>
          <cx:pt idx="22426">375000</cx:pt>
          <cx:pt idx="22427">250000</cx:pt>
          <cx:pt idx="22428">650000</cx:pt>
          <cx:pt idx="22429">550000</cx:pt>
          <cx:pt idx="22430">168000</cx:pt>
          <cx:pt idx="22431">215000</cx:pt>
          <cx:pt idx="22432">300000</cx:pt>
          <cx:pt idx="22433">220000</cx:pt>
          <cx:pt idx="22434">220000</cx:pt>
          <cx:pt idx="22435">250000</cx:pt>
          <cx:pt idx="22436">175000</cx:pt>
          <cx:pt idx="22437">400000</cx:pt>
          <cx:pt idx="22438">215000</cx:pt>
          <cx:pt idx="22439">1540794</cx:pt>
          <cx:pt idx="22440">630000</cx:pt>
          <cx:pt idx="22441">750000</cx:pt>
          <cx:pt idx="22442">750000</cx:pt>
          <cx:pt idx="22443">700000</cx:pt>
          <cx:pt idx="22444">750000</cx:pt>
          <cx:pt idx="22445">517000</cx:pt>
          <cx:pt idx="22446">160000</cx:pt>
          <cx:pt idx="22447">550000</cx:pt>
          <cx:pt idx="22448">320000</cx:pt>
          <cx:pt idx="22449">330000</cx:pt>
          <cx:pt idx="22450">1540794</cx:pt>
          <cx:pt idx="22451">85000</cx:pt>
          <cx:pt idx="22452">120000</cx:pt>
          <cx:pt idx="22453">220000</cx:pt>
          <cx:pt idx="22454">110000</cx:pt>
          <cx:pt idx="22455">600000</cx:pt>
          <cx:pt idx="22456">240000</cx:pt>
          <cx:pt idx="22457">180000</cx:pt>
          <cx:pt idx="22458">570000</cx:pt>
          <cx:pt idx="22459">110000</cx:pt>
          <cx:pt idx="22460">280000</cx:pt>
          <cx:pt idx="22461">230000</cx:pt>
          <cx:pt idx="22462">1540794</cx:pt>
          <cx:pt idx="22463">275000</cx:pt>
          <cx:pt idx="22464">425000</cx:pt>
          <cx:pt idx="22465">250000</cx:pt>
          <cx:pt idx="22466">400000</cx:pt>
          <cx:pt idx="22467">190000</cx:pt>
          <cx:pt idx="22468">110295</cx:pt>
          <cx:pt idx="22469">500000</cx:pt>
          <cx:pt idx="22470">1540794</cx:pt>
          <cx:pt idx="22471">585000</cx:pt>
          <cx:pt idx="22472">600000</cx:pt>
          <cx:pt idx="22473">230000</cx:pt>
          <cx:pt idx="22474">500000</cx:pt>
          <cx:pt idx="22475">825000</cx:pt>
          <cx:pt idx="22476">475000</cx:pt>
          <cx:pt idx="22477">340000</cx:pt>
          <cx:pt idx="22478">154000</cx:pt>
          <cx:pt idx="22479">350000</cx:pt>
          <cx:pt idx="22480">250000</cx:pt>
          <cx:pt idx="22481">525000</cx:pt>
          <cx:pt idx="22482">1540794</cx:pt>
          <cx:pt idx="22483">490000</cx:pt>
          <cx:pt idx="22484">300000</cx:pt>
          <cx:pt idx="22485">260000</cx:pt>
          <cx:pt idx="22486">150000</cx:pt>
          <cx:pt idx="22487">1540794</cx:pt>
          <cx:pt idx="22488">260000</cx:pt>
          <cx:pt idx="22489">550000</cx:pt>
          <cx:pt idx="22490">570000</cx:pt>
          <cx:pt idx="22491">385000</cx:pt>
          <cx:pt idx="22492">500000</cx:pt>
          <cx:pt idx="22493">340000</cx:pt>
          <cx:pt idx="22494">300000</cx:pt>
          <cx:pt idx="22495">380000</cx:pt>
          <cx:pt idx="22496">175000</cx:pt>
          <cx:pt idx="22497">250000</cx:pt>
          <cx:pt idx="22498">300000</cx:pt>
          <cx:pt idx="22499">600000</cx:pt>
          <cx:pt idx="22500">1540794</cx:pt>
          <cx:pt idx="22501">1540794</cx:pt>
          <cx:pt idx="22502">1540794</cx:pt>
          <cx:pt idx="22503">260000</cx:pt>
          <cx:pt idx="22504">220000</cx:pt>
          <cx:pt idx="22505">1540794</cx:pt>
          <cx:pt idx="22506">200000</cx:pt>
          <cx:pt idx="22507">1540794</cx:pt>
          <cx:pt idx="22508">1540794</cx:pt>
          <cx:pt idx="22509">320000</cx:pt>
          <cx:pt idx="22510">1540794</cx:pt>
          <cx:pt idx="22511">1540794</cx:pt>
          <cx:pt idx="22512">550000</cx:pt>
          <cx:pt idx="22513">175000</cx:pt>
          <cx:pt idx="22514">1540794</cx:pt>
          <cx:pt idx="22515">320000</cx:pt>
          <cx:pt idx="22516">200000</cx:pt>
          <cx:pt idx="22517">115000</cx:pt>
          <cx:pt idx="22518">70000</cx:pt>
          <cx:pt idx="22519">150000</cx:pt>
          <cx:pt idx="22520">700000</cx:pt>
          <cx:pt idx="22521">450000</cx:pt>
          <cx:pt idx="22522">300000</cx:pt>
          <cx:pt idx="22523">350000</cx:pt>
          <cx:pt idx="22524">200000</cx:pt>
          <cx:pt idx="22525">98000</cx:pt>
          <cx:pt idx="22526">700000</cx:pt>
          <cx:pt idx="22527">500000</cx:pt>
          <cx:pt idx="22528">150000</cx:pt>
          <cx:pt idx="22529">525000</cx:pt>
          <cx:pt idx="22530">300000</cx:pt>
          <cx:pt idx="22531">140000</cx:pt>
          <cx:pt idx="22532">320000</cx:pt>
          <cx:pt idx="22533">60000</cx:pt>
          <cx:pt idx="22534">100000</cx:pt>
          <cx:pt idx="22535">135000</cx:pt>
          <cx:pt idx="22536">1540794</cx:pt>
          <cx:pt idx="22537">500000</cx:pt>
          <cx:pt idx="22538">150000</cx:pt>
          <cx:pt idx="22539">150000</cx:pt>
          <cx:pt idx="22540">155000</cx:pt>
          <cx:pt idx="22541">300000</cx:pt>
          <cx:pt idx="22542">145000</cx:pt>
          <cx:pt idx="22543">700000</cx:pt>
          <cx:pt idx="22544">700000</cx:pt>
          <cx:pt idx="22545">167000</cx:pt>
          <cx:pt idx="22546">155000</cx:pt>
          <cx:pt idx="22547">550000</cx:pt>
          <cx:pt idx="22548">550000</cx:pt>
          <cx:pt idx="22549">700000</cx:pt>
          <cx:pt idx="22550">180000</cx:pt>
          <cx:pt idx="22551">150000</cx:pt>
          <cx:pt idx="22552">300000</cx:pt>
          <cx:pt idx="22553">120000</cx:pt>
          <cx:pt idx="22554">225000</cx:pt>
          <cx:pt idx="22555">135000</cx:pt>
          <cx:pt idx="22556">202500</cx:pt>
          <cx:pt idx="22557">150000</cx:pt>
          <cx:pt idx="22558">112000</cx:pt>
          <cx:pt idx="22559">300000</cx:pt>
          <cx:pt idx="22560">110000</cx:pt>
          <cx:pt idx="22561">210000</cx:pt>
          <cx:pt idx="22562">845000</cx:pt>
          <cx:pt idx="22563">200000</cx:pt>
          <cx:pt idx="22564">425000</cx:pt>
          <cx:pt idx="22565">220000</cx:pt>
          <cx:pt idx="22566">260000</cx:pt>
          <cx:pt idx="22567">115000</cx:pt>
          <cx:pt idx="22568">100000</cx:pt>
          <cx:pt idx="22569">305000</cx:pt>
          <cx:pt idx="22570">350000</cx:pt>
          <cx:pt idx="22571">65000</cx:pt>
          <cx:pt idx="22572">100000</cx:pt>
          <cx:pt idx="22573">75000</cx:pt>
          <cx:pt idx="22574">75000</cx:pt>
          <cx:pt idx="22575">20000</cx:pt>
          <cx:pt idx="22576">38000</cx:pt>
          <cx:pt idx="22577">5000</cx:pt>
          <cx:pt idx="22578">55000</cx:pt>
          <cx:pt idx="22579">28000</cx:pt>
          <cx:pt idx="22580">50000</cx:pt>
          <cx:pt idx="22581">350000</cx:pt>
          <cx:pt idx="22582">450000</cx:pt>
          <cx:pt idx="22583">25000</cx:pt>
          <cx:pt idx="22584">85000</cx:pt>
          <cx:pt idx="22585">9000</cx:pt>
          <cx:pt idx="22586">20600</cx:pt>
          <cx:pt idx="22587">130000</cx:pt>
          <cx:pt idx="22588">125000</cx:pt>
          <cx:pt idx="22589">79000</cx:pt>
          <cx:pt idx="22590">94000</cx:pt>
          <cx:pt idx="22591">100000</cx:pt>
          <cx:pt idx="22592">20000</cx:pt>
          <cx:pt idx="22593">125000</cx:pt>
          <cx:pt idx="22594">85000</cx:pt>
          <cx:pt idx="22595">10000</cx:pt>
          <cx:pt idx="22596">500000</cx:pt>
          <cx:pt idx="22597">85000</cx:pt>
          <cx:pt idx="22598">275000</cx:pt>
          <cx:pt idx="22599">35000</cx:pt>
          <cx:pt idx="22600">5000</cx:pt>
          <cx:pt idx="22601">72500</cx:pt>
          <cx:pt idx="22602">110000</cx:pt>
          <cx:pt idx="22603">20000</cx:pt>
          <cx:pt idx="22604">8000</cx:pt>
          <cx:pt idx="22605">5000</cx:pt>
          <cx:pt idx="22606">150000</cx:pt>
          <cx:pt idx="22607">160000</cx:pt>
          <cx:pt idx="22608">150000</cx:pt>
          <cx:pt idx="22609">150000</cx:pt>
          <cx:pt idx="22610">220000</cx:pt>
          <cx:pt idx="22611">450000</cx:pt>
          <cx:pt idx="22612">800000</cx:pt>
          <cx:pt idx="22613">600000</cx:pt>
          <cx:pt idx="22614">350000</cx:pt>
          <cx:pt idx="22615">2000</cx:pt>
          <cx:pt idx="22616">700000</cx:pt>
          <cx:pt idx="22617">50000</cx:pt>
          <cx:pt idx="22618">190000</cx:pt>
          <cx:pt idx="22619">140000</cx:pt>
          <cx:pt idx="22620">650000</cx:pt>
          <cx:pt idx="22621">260000</cx:pt>
          <cx:pt idx="22622">200000</cx:pt>
          <cx:pt idx="22623">150000</cx:pt>
          <cx:pt idx="22624">200000</cx:pt>
          <cx:pt idx="22625">180000</cx:pt>
          <cx:pt idx="22626">250000</cx:pt>
          <cx:pt idx="22627">125000</cx:pt>
          <cx:pt idx="22628">270000</cx:pt>
          <cx:pt idx="22629">395000</cx:pt>
          <cx:pt idx="22630">250000</cx:pt>
          <cx:pt idx="22631">395000</cx:pt>
          <cx:pt idx="22632">400000</cx:pt>
          <cx:pt idx="22633">350000</cx:pt>
          <cx:pt idx="22634">380000</cx:pt>
          <cx:pt idx="22635">450000</cx:pt>
          <cx:pt idx="22636">300000</cx:pt>
          <cx:pt idx="22637">375000</cx:pt>
          <cx:pt idx="22638">400000</cx:pt>
          <cx:pt idx="22639">250000</cx:pt>
          <cx:pt idx="22640">1540794</cx:pt>
          <cx:pt idx="22641">525000</cx:pt>
          <cx:pt idx="22642">1540794</cx:pt>
          <cx:pt idx="22643">650000</cx:pt>
          <cx:pt idx="22644">245000</cx:pt>
          <cx:pt idx="22645">280000</cx:pt>
          <cx:pt idx="22646">250000</cx:pt>
          <cx:pt idx="22647">375000</cx:pt>
          <cx:pt idx="22648">200000</cx:pt>
          <cx:pt idx="22649">165000</cx:pt>
          <cx:pt idx="22650">260000</cx:pt>
          <cx:pt idx="22651">240000</cx:pt>
          <cx:pt idx="22652">200000</cx:pt>
          <cx:pt idx="22653">425000</cx:pt>
          <cx:pt idx="22654">700000</cx:pt>
          <cx:pt idx="22655">500000</cx:pt>
          <cx:pt idx="22656">600000</cx:pt>
          <cx:pt idx="22657">700000</cx:pt>
          <cx:pt idx="22658">445000</cx:pt>
          <cx:pt idx="22659">1540794</cx:pt>
          <cx:pt idx="22660">1540794</cx:pt>
          <cx:pt idx="22661">280000</cx:pt>
          <cx:pt idx="22662">600000</cx:pt>
          <cx:pt idx="22663">1540794</cx:pt>
          <cx:pt idx="22664">1540794</cx:pt>
          <cx:pt idx="22665">1540794</cx:pt>
          <cx:pt idx="22666">800000</cx:pt>
          <cx:pt idx="22667">600000</cx:pt>
          <cx:pt idx="22668">1540794</cx:pt>
          <cx:pt idx="22669">515000</cx:pt>
          <cx:pt idx="22670">500000</cx:pt>
          <cx:pt idx="22671">427000</cx:pt>
          <cx:pt idx="22672">110000</cx:pt>
          <cx:pt idx="22673">680000</cx:pt>
          <cx:pt idx="22674">450000</cx:pt>
          <cx:pt idx="22675">165000</cx:pt>
          <cx:pt idx="22676">265000</cx:pt>
          <cx:pt idx="22677">350000</cx:pt>
          <cx:pt idx="22678">300000</cx:pt>
          <cx:pt idx="22679">550000</cx:pt>
          <cx:pt idx="22680">680000</cx:pt>
          <cx:pt idx="22681">525000</cx:pt>
          <cx:pt idx="22682">320000</cx:pt>
          <cx:pt idx="22683">300000</cx:pt>
          <cx:pt idx="22684">170000</cx:pt>
          <cx:pt idx="22685">155000</cx:pt>
          <cx:pt idx="22686">50000</cx:pt>
          <cx:pt idx="22687">155000</cx:pt>
          <cx:pt idx="22688">1540794</cx:pt>
          <cx:pt idx="22689">400000</cx:pt>
          <cx:pt idx="22690">800000</cx:pt>
          <cx:pt idx="22691">550000</cx:pt>
          <cx:pt idx="22692">700000</cx:pt>
          <cx:pt idx="22693">400000</cx:pt>
          <cx:pt idx="22694">325000</cx:pt>
          <cx:pt idx="22695">300000</cx:pt>
          <cx:pt idx="22696">325000</cx:pt>
          <cx:pt idx="22697">365000</cx:pt>
          <cx:pt idx="22698">350000</cx:pt>
          <cx:pt idx="22699">70000</cx:pt>
          <cx:pt idx="22700">50000</cx:pt>
          <cx:pt idx="22701">85000</cx:pt>
          <cx:pt idx="22702">225000</cx:pt>
          <cx:pt idx="22703">90000</cx:pt>
          <cx:pt idx="22704">94000</cx:pt>
          <cx:pt idx="22705">375000</cx:pt>
          <cx:pt idx="22706">800000</cx:pt>
          <cx:pt idx="22707">575000</cx:pt>
          <cx:pt idx="22708">100000</cx:pt>
          <cx:pt idx="22709">700000</cx:pt>
          <cx:pt idx="22710">1540794</cx:pt>
          <cx:pt idx="22711">50000</cx:pt>
          <cx:pt idx="22712">200000</cx:pt>
          <cx:pt idx="22713">525000</cx:pt>
          <cx:pt idx="22714">525000</cx:pt>
          <cx:pt idx="22715">450000</cx:pt>
          <cx:pt idx="22716">800000</cx:pt>
          <cx:pt idx="22717">500000</cx:pt>
          <cx:pt idx="22718">325000</cx:pt>
          <cx:pt idx="22719">260000</cx:pt>
          <cx:pt idx="22720">20000</cx:pt>
          <cx:pt idx="22721">130000</cx:pt>
          <cx:pt idx="22722">200000</cx:pt>
          <cx:pt idx="22723">250000</cx:pt>
          <cx:pt idx="22724">150000</cx:pt>
          <cx:pt idx="22725">200000</cx:pt>
          <cx:pt idx="22726">450000</cx:pt>
          <cx:pt idx="22727">30000</cx:pt>
          <cx:pt idx="22728">50000</cx:pt>
          <cx:pt idx="22729">485000</cx:pt>
          <cx:pt idx="22730">1540794</cx:pt>
          <cx:pt idx="22731">50000</cx:pt>
          <cx:pt idx="22732">80000</cx:pt>
          <cx:pt idx="22733">200000</cx:pt>
          <cx:pt idx="22734">1540794</cx:pt>
          <cx:pt idx="22735">400000</cx:pt>
          <cx:pt idx="22736">1540794</cx:pt>
          <cx:pt idx="22737">130000</cx:pt>
          <cx:pt idx="22738">118000</cx:pt>
          <cx:pt idx="22739">1540794</cx:pt>
          <cx:pt idx="22740">750000</cx:pt>
          <cx:pt idx="22741">400000</cx:pt>
          <cx:pt idx="22742">1540794</cx:pt>
          <cx:pt idx="22743">165000</cx:pt>
          <cx:pt idx="22744">203000</cx:pt>
          <cx:pt idx="22745">265000</cx:pt>
          <cx:pt idx="22746">105000</cx:pt>
          <cx:pt idx="22747">175000</cx:pt>
          <cx:pt idx="22748">500000</cx:pt>
          <cx:pt idx="22749">70000</cx:pt>
          <cx:pt idx="22750">700000</cx:pt>
          <cx:pt idx="22751">500000</cx:pt>
          <cx:pt idx="22752">800000</cx:pt>
          <cx:pt idx="22753">750000</cx:pt>
          <cx:pt idx="22754">800000</cx:pt>
          <cx:pt idx="22755">329000</cx:pt>
          <cx:pt idx="22756">11000</cx:pt>
          <cx:pt idx="22757">250000</cx:pt>
          <cx:pt idx="22758">375000</cx:pt>
          <cx:pt idx="22759">75000</cx:pt>
          <cx:pt idx="22760">345000</cx:pt>
          <cx:pt idx="22761">200000</cx:pt>
          <cx:pt idx="22762">312000</cx:pt>
          <cx:pt idx="22763">15000</cx:pt>
          <cx:pt idx="22764">53000</cx:pt>
          <cx:pt idx="22765">53000</cx:pt>
          <cx:pt idx="22766">650000</cx:pt>
          <cx:pt idx="22767">365000</cx:pt>
          <cx:pt idx="22768">69000</cx:pt>
          <cx:pt idx="22769">450000</cx:pt>
          <cx:pt idx="22770">60000</cx:pt>
          <cx:pt idx="22771">350000</cx:pt>
          <cx:pt idx="22772">442000</cx:pt>
          <cx:pt idx="22773">49000</cx:pt>
          <cx:pt idx="22774">350000</cx:pt>
          <cx:pt idx="22775">155000</cx:pt>
          <cx:pt idx="22776">130000</cx:pt>
          <cx:pt idx="22777">53000</cx:pt>
          <cx:pt idx="22778">90000</cx:pt>
          <cx:pt idx="22779">200000</cx:pt>
          <cx:pt idx="22780">700000</cx:pt>
          <cx:pt idx="22781">600000</cx:pt>
          <cx:pt idx="22782">80000</cx:pt>
          <cx:pt idx="22783">420000</cx:pt>
          <cx:pt idx="22784">498000</cx:pt>
          <cx:pt idx="22785">180000</cx:pt>
          <cx:pt idx="22786">250000</cx:pt>
          <cx:pt idx="22787">365000</cx:pt>
          <cx:pt idx="22788">250000</cx:pt>
          <cx:pt idx="22789">250000</cx:pt>
          <cx:pt idx="22790">140000</cx:pt>
          <cx:pt idx="22791">700000</cx:pt>
          <cx:pt idx="22792">340000</cx:pt>
          <cx:pt idx="22793">140000</cx:pt>
          <cx:pt idx="22794">49000</cx:pt>
          <cx:pt idx="22795">80000</cx:pt>
          <cx:pt idx="22796">100000</cx:pt>
          <cx:pt idx="22797">200000</cx:pt>
          <cx:pt idx="22798">90000</cx:pt>
          <cx:pt idx="22799">100000</cx:pt>
          <cx:pt idx="22800">270000</cx:pt>
          <cx:pt idx="22801">200000</cx:pt>
          <cx:pt idx="22802">200000</cx:pt>
          <cx:pt idx="22803">450000</cx:pt>
          <cx:pt idx="22804">65000</cx:pt>
          <cx:pt idx="22805">450000</cx:pt>
          <cx:pt idx="22806">600000</cx:pt>
          <cx:pt idx="22807">90000</cx:pt>
          <cx:pt idx="22808">132000</cx:pt>
          <cx:pt idx="22809">69000</cx:pt>
          <cx:pt idx="22810">90000</cx:pt>
          <cx:pt idx="22811">80000</cx:pt>
          <cx:pt idx="22812">500000</cx:pt>
          <cx:pt idx="22813">294900</cx:pt>
          <cx:pt idx="22814">400000</cx:pt>
          <cx:pt idx="22815">200000</cx:pt>
          <cx:pt idx="22816">239000</cx:pt>
          <cx:pt idx="22817">110000</cx:pt>
          <cx:pt idx="22818">100000</cx:pt>
          <cx:pt idx="22819">130000</cx:pt>
          <cx:pt idx="22820">250000</cx:pt>
          <cx:pt idx="22821">300000</cx:pt>
          <cx:pt idx="22822">450000</cx:pt>
          <cx:pt idx="22823">275000</cx:pt>
          <cx:pt idx="22824">57000</cx:pt>
          <cx:pt idx="22825">465000</cx:pt>
          <cx:pt idx="22826">550000</cx:pt>
          <cx:pt idx="22827">150000</cx:pt>
          <cx:pt idx="22828">289900</cx:pt>
          <cx:pt idx="22829">78000</cx:pt>
          <cx:pt idx="22830">450000</cx:pt>
          <cx:pt idx="22831">150000</cx:pt>
          <cx:pt idx="22832">700000</cx:pt>
          <cx:pt idx="22833">150000</cx:pt>
          <cx:pt idx="22834">49000</cx:pt>
          <cx:pt idx="22835">600000</cx:pt>
          <cx:pt idx="22836">400000</cx:pt>
          <cx:pt idx="22837">85000</cx:pt>
          <cx:pt idx="22838">120000</cx:pt>
          <cx:pt idx="22839">310000</cx:pt>
          <cx:pt idx="22840">300000</cx:pt>
          <cx:pt idx="22841">165000</cx:pt>
          <cx:pt idx="22842">100000</cx:pt>
          <cx:pt idx="22843">490000</cx:pt>
          <cx:pt idx="22844">200000</cx:pt>
          <cx:pt idx="22845">400000</cx:pt>
          <cx:pt idx="22846">500000</cx:pt>
          <cx:pt idx="22847">110000</cx:pt>
          <cx:pt idx="22848">200000</cx:pt>
          <cx:pt idx="22849">330000</cx:pt>
          <cx:pt idx="22850">450000</cx:pt>
          <cx:pt idx="22851">620000</cx:pt>
          <cx:pt idx="22852">189000</cx:pt>
          <cx:pt idx="22853">150000</cx:pt>
          <cx:pt idx="22854">230000</cx:pt>
          <cx:pt idx="22855">120000</cx:pt>
          <cx:pt idx="22856">700000</cx:pt>
          <cx:pt idx="22857">40000</cx:pt>
          <cx:pt idx="22858">180000</cx:pt>
          <cx:pt idx="22859">180000</cx:pt>
          <cx:pt idx="22860">220000</cx:pt>
          <cx:pt idx="22861">400000</cx:pt>
          <cx:pt idx="22862">390000</cx:pt>
          <cx:pt idx="22863">790000</cx:pt>
          <cx:pt idx="22864">390000</cx:pt>
          <cx:pt idx="22865">260000</cx:pt>
          <cx:pt idx="22866">110000</cx:pt>
          <cx:pt idx="22867">169900</cx:pt>
          <cx:pt idx="22868">50000</cx:pt>
          <cx:pt idx="22869">400000</cx:pt>
          <cx:pt idx="22870">125000</cx:pt>
          <cx:pt idx="22871">750000</cx:pt>
          <cx:pt idx="22872">320000</cx:pt>
          <cx:pt idx="22873">1540794</cx:pt>
          <cx:pt idx="22874">600000</cx:pt>
          <cx:pt idx="22875">350000</cx:pt>
          <cx:pt idx="22876">1540794</cx:pt>
          <cx:pt idx="22877">197000</cx:pt>
          <cx:pt idx="22878">500000</cx:pt>
          <cx:pt idx="22879">82000</cx:pt>
          <cx:pt idx="22880">200000</cx:pt>
          <cx:pt idx="22881">75000</cx:pt>
          <cx:pt idx="22882">175000</cx:pt>
          <cx:pt idx="22883">230000</cx:pt>
          <cx:pt idx="22884">140000</cx:pt>
          <cx:pt idx="22885">550000</cx:pt>
          <cx:pt idx="22886">550000</cx:pt>
          <cx:pt idx="22887">80000</cx:pt>
          <cx:pt idx="22888">150000</cx:pt>
          <cx:pt idx="22889">100000</cx:pt>
          <cx:pt idx="22890">120000</cx:pt>
          <cx:pt idx="22891">130000</cx:pt>
          <cx:pt idx="22892">52000</cx:pt>
          <cx:pt idx="22893">170000</cx:pt>
          <cx:pt idx="22894">40000</cx:pt>
          <cx:pt idx="22895">104000</cx:pt>
          <cx:pt idx="22896">600000</cx:pt>
          <cx:pt idx="22897">50000</cx:pt>
          <cx:pt idx="22898">80000</cx:pt>
          <cx:pt idx="22899">70000</cx:pt>
          <cx:pt idx="22900">75000</cx:pt>
          <cx:pt idx="22901">295000</cx:pt>
          <cx:pt idx="22902">300000</cx:pt>
          <cx:pt idx="22903">200000</cx:pt>
          <cx:pt idx="22904">200000</cx:pt>
          <cx:pt idx="22905">365000</cx:pt>
          <cx:pt idx="22906">225000</cx:pt>
          <cx:pt idx="22907">350000</cx:pt>
          <cx:pt idx="22908">245000</cx:pt>
          <cx:pt idx="22909">300000</cx:pt>
          <cx:pt idx="22910">160000</cx:pt>
          <cx:pt idx="22911">600000</cx:pt>
          <cx:pt idx="22912">500000</cx:pt>
          <cx:pt idx="22913">640000</cx:pt>
          <cx:pt idx="22914">145000</cx:pt>
          <cx:pt idx="22915">190000</cx:pt>
          <cx:pt idx="22916">550000</cx:pt>
          <cx:pt idx="22917">152000</cx:pt>
          <cx:pt idx="22918">49000</cx:pt>
          <cx:pt idx="22919">100000</cx:pt>
          <cx:pt idx="22920">260000</cx:pt>
          <cx:pt idx="22921">140000</cx:pt>
          <cx:pt idx="22922">110000</cx:pt>
          <cx:pt idx="22923">80000</cx:pt>
          <cx:pt idx="22924">245000</cx:pt>
          <cx:pt idx="22925">175000</cx:pt>
          <cx:pt idx="22926">150000</cx:pt>
          <cx:pt idx="22927">500000</cx:pt>
          <cx:pt idx="22928">40000</cx:pt>
          <cx:pt idx="22929">40000</cx:pt>
          <cx:pt idx="22930">300000</cx:pt>
          <cx:pt idx="22931">400000</cx:pt>
          <cx:pt idx="22932">165000</cx:pt>
          <cx:pt idx="22933">300000</cx:pt>
          <cx:pt idx="22934">220000</cx:pt>
          <cx:pt idx="22935">80000</cx:pt>
          <cx:pt idx="22936">50000</cx:pt>
          <cx:pt idx="22937">225000</cx:pt>
          <cx:pt idx="22938">7000</cx:pt>
          <cx:pt idx="22939">75000</cx:pt>
          <cx:pt idx="22940">475000</cx:pt>
          <cx:pt idx="22941">75000</cx:pt>
          <cx:pt idx="22942">1540794</cx:pt>
          <cx:pt idx="22943">100000</cx:pt>
          <cx:pt idx="22944">95000</cx:pt>
          <cx:pt idx="22945">79000</cx:pt>
          <cx:pt idx="22946">265000</cx:pt>
          <cx:pt idx="22947">1540794</cx:pt>
          <cx:pt idx="22948">150000</cx:pt>
          <cx:pt idx="22949">100000</cx:pt>
          <cx:pt idx="22950">69000</cx:pt>
          <cx:pt idx="22951">500000</cx:pt>
          <cx:pt idx="22952">15000</cx:pt>
          <cx:pt idx="22953">100000</cx:pt>
          <cx:pt idx="22954">75000</cx:pt>
          <cx:pt idx="22955">200000</cx:pt>
          <cx:pt idx="22956">400000</cx:pt>
          <cx:pt idx="22957">150000</cx:pt>
          <cx:pt idx="22958">150000</cx:pt>
          <cx:pt idx="22959">175000</cx:pt>
          <cx:pt idx="22960">300000</cx:pt>
          <cx:pt idx="22961">500000</cx:pt>
          <cx:pt idx="22962">300000</cx:pt>
          <cx:pt idx="22963">295000</cx:pt>
          <cx:pt idx="22964">600000</cx:pt>
          <cx:pt idx="22965">1540794</cx:pt>
          <cx:pt idx="22966">250000</cx:pt>
          <cx:pt idx="22967">250000</cx:pt>
          <cx:pt idx="22968">300000</cx:pt>
          <cx:pt idx="22969">120000</cx:pt>
          <cx:pt idx="22970">117000</cx:pt>
          <cx:pt idx="22971">80000</cx:pt>
          <cx:pt idx="22972">94000</cx:pt>
          <cx:pt idx="22973">270000</cx:pt>
          <cx:pt idx="22974">800000</cx:pt>
          <cx:pt idx="22975">450000</cx:pt>
          <cx:pt idx="22976">235000</cx:pt>
          <cx:pt idx="22977">360000</cx:pt>
          <cx:pt idx="22978">350000</cx:pt>
          <cx:pt idx="22979">140000</cx:pt>
          <cx:pt idx="22980">275000</cx:pt>
          <cx:pt idx="22981">350000</cx:pt>
          <cx:pt idx="22982">675000</cx:pt>
          <cx:pt idx="22983">600000</cx:pt>
          <cx:pt idx="22984">300000</cx:pt>
          <cx:pt idx="22985">129000</cx:pt>
          <cx:pt idx="22986">300000</cx:pt>
          <cx:pt idx="22987">300000</cx:pt>
          <cx:pt idx="22988">500000</cx:pt>
          <cx:pt idx="22989">114000</cx:pt>
          <cx:pt idx="22990">300000</cx:pt>
          <cx:pt idx="22991">155000</cx:pt>
          <cx:pt idx="22992">150000</cx:pt>
          <cx:pt idx="22993">350000</cx:pt>
          <cx:pt idx="22994">490000</cx:pt>
          <cx:pt idx="22995">47000</cx:pt>
          <cx:pt idx="22996">275000</cx:pt>
          <cx:pt idx="22997">1540794</cx:pt>
          <cx:pt idx="22998">80000</cx:pt>
          <cx:pt idx="22999">49000</cx:pt>
          <cx:pt idx="23000">200000</cx:pt>
          <cx:pt idx="23001">185000</cx:pt>
          <cx:pt idx="23002">160000</cx:pt>
          <cx:pt idx="23003">200000</cx:pt>
          <cx:pt idx="23004">165000</cx:pt>
          <cx:pt idx="23005">60000</cx:pt>
          <cx:pt idx="23006">190000</cx:pt>
          <cx:pt idx="23007">2000</cx:pt>
          <cx:pt idx="23008">300000</cx:pt>
          <cx:pt idx="23009">70000</cx:pt>
          <cx:pt idx="23010">650000</cx:pt>
          <cx:pt idx="23011">78000</cx:pt>
          <cx:pt idx="23012">90000</cx:pt>
          <cx:pt idx="23013">1540794</cx:pt>
          <cx:pt idx="23014">550000</cx:pt>
          <cx:pt idx="23015">190000</cx:pt>
          <cx:pt idx="23016">580000</cx:pt>
          <cx:pt idx="23017">400000</cx:pt>
          <cx:pt idx="23018">250000</cx:pt>
          <cx:pt idx="23019">75000</cx:pt>
          <cx:pt idx="23020">149900</cx:pt>
          <cx:pt idx="23021">200000</cx:pt>
          <cx:pt idx="23022">350000</cx:pt>
          <cx:pt idx="23023">195000</cx:pt>
          <cx:pt idx="23024">350000</cx:pt>
          <cx:pt idx="23025">160000</cx:pt>
          <cx:pt idx="23026">500000</cx:pt>
          <cx:pt idx="23027">800000</cx:pt>
          <cx:pt idx="23028">480000</cx:pt>
          <cx:pt idx="23029">675000</cx:pt>
          <cx:pt idx="23030">314000</cx:pt>
          <cx:pt idx="23031">1540794</cx:pt>
          <cx:pt idx="23032">470000</cx:pt>
          <cx:pt idx="23033">80000</cx:pt>
          <cx:pt idx="23034">75000</cx:pt>
          <cx:pt idx="23035">125000</cx:pt>
          <cx:pt idx="23036">145000</cx:pt>
          <cx:pt idx="23037">175000</cx:pt>
          <cx:pt idx="23038">155000</cx:pt>
          <cx:pt idx="23039">65000</cx:pt>
          <cx:pt idx="23040">640000</cx:pt>
          <cx:pt idx="23041">575000</cx:pt>
          <cx:pt idx="23042">95000</cx:pt>
          <cx:pt idx="23043">1540794</cx:pt>
          <cx:pt idx="23044">450000</cx:pt>
          <cx:pt idx="23045">400000</cx:pt>
          <cx:pt idx="23046">100000</cx:pt>
          <cx:pt idx="23047">60000</cx:pt>
          <cx:pt idx="23048">400000</cx:pt>
          <cx:pt idx="23049">600000</cx:pt>
          <cx:pt idx="23050">350000</cx:pt>
          <cx:pt idx="23051">350000</cx:pt>
          <cx:pt idx="23052">600000</cx:pt>
          <cx:pt idx="23053">114000</cx:pt>
          <cx:pt idx="23054">500000</cx:pt>
          <cx:pt idx="23055">240000</cx:pt>
          <cx:pt idx="23056">350000</cx:pt>
          <cx:pt idx="23057">450000</cx:pt>
          <cx:pt idx="23058">450000</cx:pt>
          <cx:pt idx="23059">110000</cx:pt>
          <cx:pt idx="23060">278000</cx:pt>
          <cx:pt idx="23061">310000</cx:pt>
          <cx:pt idx="23062">320000</cx:pt>
          <cx:pt idx="23063">100000</cx:pt>
          <cx:pt idx="23064">425000</cx:pt>
          <cx:pt idx="23065">220000</cx:pt>
          <cx:pt idx="23066">300000</cx:pt>
          <cx:pt idx="23067">220000</cx:pt>
          <cx:pt idx="23068">650000</cx:pt>
          <cx:pt idx="23069">169000</cx:pt>
          <cx:pt idx="23070">160000</cx:pt>
          <cx:pt idx="23071">200000</cx:pt>
          <cx:pt idx="23072">200000</cx:pt>
          <cx:pt idx="23073">600000</cx:pt>
          <cx:pt idx="23074">1540794</cx:pt>
          <cx:pt idx="23075">100000</cx:pt>
          <cx:pt idx="23076">130000</cx:pt>
          <cx:pt idx="23077">20000</cx:pt>
          <cx:pt idx="23078">550000</cx:pt>
          <cx:pt idx="23079">63000</cx:pt>
          <cx:pt idx="23080">115000</cx:pt>
          <cx:pt idx="23081">350000</cx:pt>
          <cx:pt idx="23082">450000</cx:pt>
          <cx:pt idx="23083">275000</cx:pt>
          <cx:pt idx="23084">385000</cx:pt>
          <cx:pt idx="23085">300000</cx:pt>
          <cx:pt idx="23086">30000</cx:pt>
          <cx:pt idx="23087">73000</cx:pt>
          <cx:pt idx="23088">255000</cx:pt>
          <cx:pt idx="23089">75000</cx:pt>
          <cx:pt idx="23090">750000</cx:pt>
          <cx:pt idx="23091">600000</cx:pt>
          <cx:pt idx="23092">50000</cx:pt>
          <cx:pt idx="23093">130000</cx:pt>
          <cx:pt idx="23094">200000</cx:pt>
          <cx:pt idx="23095">195000</cx:pt>
          <cx:pt idx="23096">9200</cx:pt>
          <cx:pt idx="23097">129000</cx:pt>
          <cx:pt idx="23098">77000</cx:pt>
          <cx:pt idx="23099">700000</cx:pt>
          <cx:pt idx="23100">800000</cx:pt>
          <cx:pt idx="23101">1540794</cx:pt>
          <cx:pt idx="23102">75000</cx:pt>
          <cx:pt idx="23103">50000</cx:pt>
          <cx:pt idx="23104">150000</cx:pt>
          <cx:pt idx="23105">110000</cx:pt>
          <cx:pt idx="23106">110000</cx:pt>
          <cx:pt idx="23107">400000</cx:pt>
          <cx:pt idx="23108">350000</cx:pt>
          <cx:pt idx="23109">300000</cx:pt>
          <cx:pt idx="23110">100000</cx:pt>
          <cx:pt idx="23111">260000</cx:pt>
          <cx:pt idx="23112">389000</cx:pt>
          <cx:pt idx="23113">700000</cx:pt>
          <cx:pt idx="23114">420000</cx:pt>
          <cx:pt idx="23115">389000</cx:pt>
          <cx:pt idx="23116">375000</cx:pt>
          <cx:pt idx="23117">300000</cx:pt>
          <cx:pt idx="23118">12000</cx:pt>
          <cx:pt idx="23119">100000</cx:pt>
          <cx:pt idx="23120">120000</cx:pt>
          <cx:pt idx="23121">250000</cx:pt>
          <cx:pt idx="23122">100000</cx:pt>
          <cx:pt idx="23123">95000</cx:pt>
          <cx:pt idx="23124">1540794</cx:pt>
          <cx:pt idx="23125">400000</cx:pt>
          <cx:pt idx="23126">425000</cx:pt>
          <cx:pt idx="23127">340000</cx:pt>
          <cx:pt idx="23128">645000</cx:pt>
          <cx:pt idx="23129">115000</cx:pt>
          <cx:pt idx="23130">470000</cx:pt>
          <cx:pt idx="23131">350000</cx:pt>
          <cx:pt idx="23132">350000</cx:pt>
          <cx:pt idx="23133">250000</cx:pt>
          <cx:pt idx="23134">675000</cx:pt>
          <cx:pt idx="23135">170000</cx:pt>
          <cx:pt idx="23136">200000</cx:pt>
          <cx:pt idx="23137">170000</cx:pt>
          <cx:pt idx="23138">205000</cx:pt>
          <cx:pt idx="23139">185000</cx:pt>
          <cx:pt idx="23140">350000</cx:pt>
          <cx:pt idx="23141">250000</cx:pt>
          <cx:pt idx="23142">255000</cx:pt>
          <cx:pt idx="23143">130000</cx:pt>
          <cx:pt idx="23144">269000</cx:pt>
          <cx:pt idx="23145">120000</cx:pt>
          <cx:pt idx="23146">95000</cx:pt>
          <cx:pt idx="23147">60000</cx:pt>
          <cx:pt idx="23148">400000</cx:pt>
          <cx:pt idx="23149">200000</cx:pt>
          <cx:pt idx="23150">225000</cx:pt>
          <cx:pt idx="23151">500000</cx:pt>
          <cx:pt idx="23152">700000</cx:pt>
          <cx:pt idx="23153">700000</cx:pt>
          <cx:pt idx="23154">157000</cx:pt>
          <cx:pt idx="23155">85000</cx:pt>
          <cx:pt idx="23156">97900</cx:pt>
          <cx:pt idx="23157">1540794</cx:pt>
          <cx:pt idx="23158">350000</cx:pt>
          <cx:pt idx="23159">300000</cx:pt>
          <cx:pt idx="23160">15000</cx:pt>
          <cx:pt idx="23161">11000</cx:pt>
          <cx:pt idx="23162">155000</cx:pt>
          <cx:pt idx="23163">130000</cx:pt>
          <cx:pt idx="23164">220000</cx:pt>
          <cx:pt idx="23165">600000</cx:pt>
          <cx:pt idx="23166">700000</cx:pt>
          <cx:pt idx="23167">350000</cx:pt>
          <cx:pt idx="23168">205000</cx:pt>
          <cx:pt idx="23169">200000</cx:pt>
          <cx:pt idx="23170">78000</cx:pt>
          <cx:pt idx="23171">350000</cx:pt>
          <cx:pt idx="23172">220000</cx:pt>
          <cx:pt idx="23173">300000</cx:pt>
          <cx:pt idx="23174">700000</cx:pt>
          <cx:pt idx="23175">280000</cx:pt>
          <cx:pt idx="23176">172000</cx:pt>
          <cx:pt idx="23177">150000</cx:pt>
          <cx:pt idx="23178">225000</cx:pt>
          <cx:pt idx="23179">400000</cx:pt>
          <cx:pt idx="23180">170000</cx:pt>
          <cx:pt idx="23181">89000</cx:pt>
          <cx:pt idx="23182">80000</cx:pt>
          <cx:pt idx="23183">110000</cx:pt>
          <cx:pt idx="23184">825000</cx:pt>
          <cx:pt idx="23185">170000</cx:pt>
          <cx:pt idx="23186">210000</cx:pt>
          <cx:pt idx="23187">500000</cx:pt>
          <cx:pt idx="23188">250000</cx:pt>
          <cx:pt idx="23189">300000</cx:pt>
          <cx:pt idx="23190">380000</cx:pt>
          <cx:pt idx="23191">300000</cx:pt>
          <cx:pt idx="23192">385000</cx:pt>
          <cx:pt idx="23193">50000</cx:pt>
          <cx:pt idx="23194">450000</cx:pt>
          <cx:pt idx="23195">500000</cx:pt>
          <cx:pt idx="23196">300000</cx:pt>
          <cx:pt idx="23197">200000</cx:pt>
          <cx:pt idx="23198">349000</cx:pt>
          <cx:pt idx="23199">55000</cx:pt>
          <cx:pt idx="23200">100000</cx:pt>
          <cx:pt idx="23201">400000</cx:pt>
          <cx:pt idx="23202">250000</cx:pt>
          <cx:pt idx="23203">138000</cx:pt>
          <cx:pt idx="23204">350000</cx:pt>
          <cx:pt idx="23205">175000</cx:pt>
          <cx:pt idx="23206">600000</cx:pt>
          <cx:pt idx="23207">330000</cx:pt>
          <cx:pt idx="23208">400000</cx:pt>
          <cx:pt idx="23209">191000</cx:pt>
          <cx:pt idx="23210">70000</cx:pt>
          <cx:pt idx="23211">260000</cx:pt>
          <cx:pt idx="23212">120000</cx:pt>
          <cx:pt idx="23213">175000</cx:pt>
          <cx:pt idx="23214">200000</cx:pt>
          <cx:pt idx="23215">750000</cx:pt>
          <cx:pt idx="23216">295000</cx:pt>
          <cx:pt idx="23217">49000</cx:pt>
          <cx:pt idx="23218">490000</cx:pt>
          <cx:pt idx="23219">780000</cx:pt>
          <cx:pt idx="23220">250000</cx:pt>
          <cx:pt idx="23221">125000</cx:pt>
          <cx:pt idx="23222">400000</cx:pt>
          <cx:pt idx="23223">400000</cx:pt>
          <cx:pt idx="23224">80000</cx:pt>
          <cx:pt idx="23225">180000</cx:pt>
          <cx:pt idx="23226">160000</cx:pt>
          <cx:pt idx="23227">200009</cx:pt>
          <cx:pt idx="23228">300000</cx:pt>
          <cx:pt idx="23229">275000</cx:pt>
          <cx:pt idx="23230">250000</cx:pt>
          <cx:pt idx="23231">56000</cx:pt>
          <cx:pt idx="23232">200000</cx:pt>
          <cx:pt idx="23233">95000</cx:pt>
          <cx:pt idx="23234">130000</cx:pt>
          <cx:pt idx="23235">300000</cx:pt>
          <cx:pt idx="23236">80000</cx:pt>
          <cx:pt idx="23237">1540794</cx:pt>
          <cx:pt idx="23238">117000</cx:pt>
          <cx:pt idx="23239">1540794</cx:pt>
          <cx:pt idx="23240">590000</cx:pt>
          <cx:pt idx="23241">400000</cx:pt>
          <cx:pt idx="23242">500000</cx:pt>
          <cx:pt idx="23243">170000</cx:pt>
          <cx:pt idx="23244">340000</cx:pt>
          <cx:pt idx="23245">700000</cx:pt>
          <cx:pt idx="23246">1540794</cx:pt>
          <cx:pt idx="23247">140000</cx:pt>
          <cx:pt idx="23248">225000</cx:pt>
          <cx:pt idx="23249">130000</cx:pt>
          <cx:pt idx="23250">145000</cx:pt>
          <cx:pt idx="23251">240000</cx:pt>
          <cx:pt idx="23252">45660</cx:pt>
          <cx:pt idx="23253">175000</cx:pt>
          <cx:pt idx="23254">180000</cx:pt>
          <cx:pt idx="23255">550000</cx:pt>
          <cx:pt idx="23256">210000</cx:pt>
          <cx:pt idx="23257">310000</cx:pt>
          <cx:pt idx="23258">500000</cx:pt>
          <cx:pt idx="23259">177000</cx:pt>
          <cx:pt idx="23260">140000</cx:pt>
          <cx:pt idx="23261">500000</cx:pt>
          <cx:pt idx="23262">240000</cx:pt>
          <cx:pt idx="23263">400000</cx:pt>
          <cx:pt idx="23264">400000</cx:pt>
          <cx:pt idx="23265">300000</cx:pt>
          <cx:pt idx="23266">110000</cx:pt>
          <cx:pt idx="23267">120000</cx:pt>
          <cx:pt idx="23268">175000</cx:pt>
          <cx:pt idx="23269">410000</cx:pt>
          <cx:pt idx="23270">90000</cx:pt>
          <cx:pt idx="23271">65000</cx:pt>
          <cx:pt idx="23272">80000</cx:pt>
          <cx:pt idx="23273">150000</cx:pt>
          <cx:pt idx="23274">625000</cx:pt>
          <cx:pt idx="23275">600000</cx:pt>
          <cx:pt idx="23276">120000</cx:pt>
          <cx:pt idx="23277">160000</cx:pt>
          <cx:pt idx="23278">450000</cx:pt>
          <cx:pt idx="23279">650000</cx:pt>
          <cx:pt idx="23280">175000</cx:pt>
          <cx:pt idx="23281">90000</cx:pt>
          <cx:pt idx="23282">147000</cx:pt>
          <cx:pt idx="23283">200000</cx:pt>
          <cx:pt idx="23284">400000</cx:pt>
          <cx:pt idx="23285">750000</cx:pt>
          <cx:pt idx="23286">620000</cx:pt>
          <cx:pt idx="23287">150000</cx:pt>
          <cx:pt idx="23288">1540794</cx:pt>
          <cx:pt idx="23289">156000</cx:pt>
          <cx:pt idx="23290">155000</cx:pt>
          <cx:pt idx="23291">110000</cx:pt>
          <cx:pt idx="23292">280000</cx:pt>
          <cx:pt idx="23293">500000</cx:pt>
          <cx:pt idx="23294">570000</cx:pt>
          <cx:pt idx="23295">120000</cx:pt>
          <cx:pt idx="23296">220000</cx:pt>
          <cx:pt idx="23297">135000</cx:pt>
          <cx:pt idx="23298">100000</cx:pt>
          <cx:pt idx="23299">225000</cx:pt>
          <cx:pt idx="23300">410000</cx:pt>
          <cx:pt idx="23301">750000</cx:pt>
          <cx:pt idx="23302">550000</cx:pt>
          <cx:pt idx="23303">115000</cx:pt>
          <cx:pt idx="23304">64900</cx:pt>
          <cx:pt idx="23305">450000</cx:pt>
          <cx:pt idx="23306">175000</cx:pt>
          <cx:pt idx="23307">100000</cx:pt>
          <cx:pt idx="23308">235000</cx:pt>
          <cx:pt idx="23309">600000</cx:pt>
          <cx:pt idx="23310">200000</cx:pt>
          <cx:pt idx="23311">250000</cx:pt>
          <cx:pt idx="23312">375000</cx:pt>
          <cx:pt idx="23313">95000</cx:pt>
          <cx:pt idx="23314">220000</cx:pt>
          <cx:pt idx="23315">155000</cx:pt>
          <cx:pt idx="23316">800000</cx:pt>
          <cx:pt idx="23317">75000</cx:pt>
          <cx:pt idx="23318">70000</cx:pt>
          <cx:pt idx="23319">110000</cx:pt>
          <cx:pt idx="23320">95000</cx:pt>
          <cx:pt idx="23321">1540794</cx:pt>
          <cx:pt idx="23322">600000</cx:pt>
          <cx:pt idx="23323">800000</cx:pt>
          <cx:pt idx="23324">80000</cx:pt>
          <cx:pt idx="23325">85000</cx:pt>
          <cx:pt idx="23326">200000</cx:pt>
          <cx:pt idx="23327">525000</cx:pt>
          <cx:pt idx="23328">85000</cx:pt>
          <cx:pt idx="23329">100000</cx:pt>
          <cx:pt idx="23330">650000</cx:pt>
          <cx:pt idx="23331">200000</cx:pt>
          <cx:pt idx="23332">395000</cx:pt>
          <cx:pt idx="23333">700000</cx:pt>
          <cx:pt idx="23334">85000</cx:pt>
          <cx:pt idx="23335">120000</cx:pt>
          <cx:pt idx="23336">110000</cx:pt>
          <cx:pt idx="23337">250000</cx:pt>
          <cx:pt idx="23338">220000</cx:pt>
          <cx:pt idx="23339">160000</cx:pt>
          <cx:pt idx="23340">175000</cx:pt>
          <cx:pt idx="23341">300000</cx:pt>
          <cx:pt idx="23342">4000</cx:pt>
          <cx:pt idx="23343">180000</cx:pt>
          <cx:pt idx="23344">225000</cx:pt>
          <cx:pt idx="23345">425000</cx:pt>
          <cx:pt idx="23346">200009</cx:pt>
          <cx:pt idx="23347">135000</cx:pt>
          <cx:pt idx="23348">360000</cx:pt>
          <cx:pt idx="23349">155000</cx:pt>
          <cx:pt idx="23350">550000</cx:pt>
          <cx:pt idx="23351">180000</cx:pt>
          <cx:pt idx="23352">62000</cx:pt>
          <cx:pt idx="23353">165000</cx:pt>
          <cx:pt idx="23354">175000</cx:pt>
          <cx:pt idx="23355">120000</cx:pt>
          <cx:pt idx="23356">160000</cx:pt>
          <cx:pt idx="23357">90000</cx:pt>
          <cx:pt idx="23358">200000</cx:pt>
          <cx:pt idx="23359">250000</cx:pt>
          <cx:pt idx="23360">110000</cx:pt>
          <cx:pt idx="23361">65000</cx:pt>
          <cx:pt idx="23362">150000</cx:pt>
          <cx:pt idx="23363">400000</cx:pt>
          <cx:pt idx="23364">200000</cx:pt>
          <cx:pt idx="23365">435000</cx:pt>
          <cx:pt idx="23366">180000</cx:pt>
          <cx:pt idx="23367">110000</cx:pt>
          <cx:pt idx="23368">98000</cx:pt>
          <cx:pt idx="23369">1540794</cx:pt>
          <cx:pt idx="23370">450000</cx:pt>
          <cx:pt idx="23371">250000</cx:pt>
          <cx:pt idx="23372">220000</cx:pt>
          <cx:pt idx="23373">450000</cx:pt>
          <cx:pt idx="23374">500000</cx:pt>
          <cx:pt idx="23375">98000</cx:pt>
          <cx:pt idx="23376">115000</cx:pt>
          <cx:pt idx="23377">550000</cx:pt>
          <cx:pt idx="23378">192000</cx:pt>
          <cx:pt idx="23379">100000</cx:pt>
          <cx:pt idx="23380">110000</cx:pt>
          <cx:pt idx="23381">60000</cx:pt>
          <cx:pt idx="23382">160000</cx:pt>
          <cx:pt idx="23383">175000</cx:pt>
          <cx:pt idx="23384">150000</cx:pt>
          <cx:pt idx="23385">360000</cx:pt>
          <cx:pt idx="23386">525000</cx:pt>
          <cx:pt idx="23387">400000</cx:pt>
          <cx:pt idx="23388">400000</cx:pt>
          <cx:pt idx="23389">75000</cx:pt>
          <cx:pt idx="23390">175000</cx:pt>
          <cx:pt idx="23391">315000</cx:pt>
          <cx:pt idx="23392">120000</cx:pt>
          <cx:pt idx="23393">225000</cx:pt>
          <cx:pt idx="23394">67000</cx:pt>
          <cx:pt idx="23395">75000</cx:pt>
          <cx:pt idx="23396">525000</cx:pt>
          <cx:pt idx="23397">200000</cx:pt>
          <cx:pt idx="23398">130000</cx:pt>
          <cx:pt idx="23399">125000</cx:pt>
          <cx:pt idx="23400">75000</cx:pt>
          <cx:pt idx="23401">600000</cx:pt>
          <cx:pt idx="23402">530000</cx:pt>
          <cx:pt idx="23403">200000</cx:pt>
          <cx:pt idx="23404">125000</cx:pt>
          <cx:pt idx="23405">94000</cx:pt>
          <cx:pt idx="23406">68000</cx:pt>
          <cx:pt idx="23407">90000</cx:pt>
          <cx:pt idx="23408">50000</cx:pt>
          <cx:pt idx="23409">150000</cx:pt>
          <cx:pt idx="23410">200000</cx:pt>
          <cx:pt idx="23411">165000</cx:pt>
          <cx:pt idx="23412">68000</cx:pt>
          <cx:pt idx="23413">1540794</cx:pt>
          <cx:pt idx="23414">650000</cx:pt>
          <cx:pt idx="23415">80000</cx:pt>
          <cx:pt idx="23416">73000</cx:pt>
          <cx:pt idx="23417">150000</cx:pt>
          <cx:pt idx="23418">400000</cx:pt>
          <cx:pt idx="23419">800000</cx:pt>
          <cx:pt idx="23420">500000</cx:pt>
          <cx:pt idx="23421">40000</cx:pt>
          <cx:pt idx="23422">115000</cx:pt>
          <cx:pt idx="23423">170000</cx:pt>
          <cx:pt idx="23424">311000</cx:pt>
          <cx:pt idx="23425">265000</cx:pt>
          <cx:pt idx="23426">175000</cx:pt>
          <cx:pt idx="23427">145000</cx:pt>
          <cx:pt idx="23428">260000</cx:pt>
          <cx:pt idx="23429">56000</cx:pt>
          <cx:pt idx="23430">8600</cx:pt>
          <cx:pt idx="23431">125000</cx:pt>
          <cx:pt idx="23432">500000</cx:pt>
          <cx:pt idx="23433">100000</cx:pt>
          <cx:pt idx="23434">97000</cx:pt>
          <cx:pt idx="23435">100000</cx:pt>
          <cx:pt idx="23436">300000</cx:pt>
          <cx:pt idx="23437">500000</cx:pt>
          <cx:pt idx="23438">200000</cx:pt>
          <cx:pt idx="23439">300000</cx:pt>
          <cx:pt idx="23440">225000</cx:pt>
          <cx:pt idx="23441">200000</cx:pt>
          <cx:pt idx="23442">1540794</cx:pt>
          <cx:pt idx="23443">300000</cx:pt>
          <cx:pt idx="23444">150000</cx:pt>
          <cx:pt idx="23445">350000</cx:pt>
          <cx:pt idx="23446">375000</cx:pt>
          <cx:pt idx="23447">300000</cx:pt>
          <cx:pt idx="23448">125000</cx:pt>
          <cx:pt idx="23449">165000</cx:pt>
          <cx:pt idx="23450">90000</cx:pt>
          <cx:pt idx="23451">90000</cx:pt>
          <cx:pt idx="23452">95000</cx:pt>
          <cx:pt idx="23453">120000</cx:pt>
          <cx:pt idx="23454">450000</cx:pt>
          <cx:pt idx="23455">27000</cx:pt>
          <cx:pt idx="23456">184000</cx:pt>
          <cx:pt idx="23457">90000</cx:pt>
          <cx:pt idx="23458">150000</cx:pt>
          <cx:pt idx="23459">220000</cx:pt>
          <cx:pt idx="23460">1540794</cx:pt>
          <cx:pt idx="23461">1540794</cx:pt>
          <cx:pt idx="23462">1540794</cx:pt>
          <cx:pt idx="23463">125000</cx:pt>
          <cx:pt idx="23464">119900</cx:pt>
          <cx:pt idx="23465">90000</cx:pt>
          <cx:pt idx="23466">200000</cx:pt>
          <cx:pt idx="23467">119000</cx:pt>
          <cx:pt idx="23468">350000</cx:pt>
          <cx:pt idx="23469">85000</cx:pt>
          <cx:pt idx="23470">100000</cx:pt>
          <cx:pt idx="23471">650000</cx:pt>
          <cx:pt idx="23472">200000</cx:pt>
          <cx:pt idx="23473">700000</cx:pt>
          <cx:pt idx="23474">310000</cx:pt>
          <cx:pt idx="23475">380000</cx:pt>
          <cx:pt idx="23476">150000</cx:pt>
          <cx:pt idx="23477">200000</cx:pt>
          <cx:pt idx="23478">175000</cx:pt>
          <cx:pt idx="23479">60000</cx:pt>
          <cx:pt idx="23480">550000</cx:pt>
          <cx:pt idx="23481">150000</cx:pt>
          <cx:pt idx="23482">185000</cx:pt>
          <cx:pt idx="23483">620000</cx:pt>
          <cx:pt idx="23484">1540794</cx:pt>
          <cx:pt idx="23485">170000</cx:pt>
          <cx:pt idx="23486">40000</cx:pt>
          <cx:pt idx="23487">500000</cx:pt>
          <cx:pt idx="23488">130000</cx:pt>
          <cx:pt idx="23489">150000</cx:pt>
          <cx:pt idx="23490">100000</cx:pt>
          <cx:pt idx="23491">125000</cx:pt>
          <cx:pt idx="23492">450000</cx:pt>
          <cx:pt idx="23493">300000</cx:pt>
          <cx:pt idx="23494">350000</cx:pt>
          <cx:pt idx="23495">400000</cx:pt>
          <cx:pt idx="23496">250000</cx:pt>
          <cx:pt idx="23497">65000</cx:pt>
          <cx:pt idx="23498">42000</cx:pt>
          <cx:pt idx="23499">280000</cx:pt>
          <cx:pt idx="23500">78000</cx:pt>
          <cx:pt idx="23501">91000</cx:pt>
          <cx:pt idx="23502">100210</cx:pt>
          <cx:pt idx="23503">92000</cx:pt>
          <cx:pt idx="23504">169000</cx:pt>
          <cx:pt idx="23505">120000</cx:pt>
          <cx:pt idx="23506">300000</cx:pt>
          <cx:pt idx="23507">500000</cx:pt>
          <cx:pt idx="23508">500000</cx:pt>
          <cx:pt idx="23509">110000</cx:pt>
          <cx:pt idx="23510">170000</cx:pt>
          <cx:pt idx="23511">365000</cx:pt>
          <cx:pt idx="23512">60000</cx:pt>
          <cx:pt idx="23513">40000</cx:pt>
          <cx:pt idx="23514">250000</cx:pt>
          <cx:pt idx="23515">170000</cx:pt>
          <cx:pt idx="23516">175000</cx:pt>
          <cx:pt idx="23517">70000</cx:pt>
          <cx:pt idx="23518">240000</cx:pt>
          <cx:pt idx="23519">469800</cx:pt>
          <cx:pt idx="23520">200000</cx:pt>
          <cx:pt idx="23521">380000</cx:pt>
          <cx:pt idx="23522">340000</cx:pt>
          <cx:pt idx="23523">1540794</cx:pt>
          <cx:pt idx="23524">475000</cx:pt>
          <cx:pt idx="23525">57000</cx:pt>
          <cx:pt idx="23526">160000</cx:pt>
          <cx:pt idx="23527">165000</cx:pt>
          <cx:pt idx="23528">290000</cx:pt>
          <cx:pt idx="23529">400000</cx:pt>
          <cx:pt idx="23530">250000</cx:pt>
          <cx:pt idx="23531">136000</cx:pt>
          <cx:pt idx="23532">200000</cx:pt>
          <cx:pt idx="23533">200000</cx:pt>
          <cx:pt idx="23534">250000</cx:pt>
          <cx:pt idx="23535">265000</cx:pt>
          <cx:pt idx="23536">100000</cx:pt>
          <cx:pt idx="23537">175000</cx:pt>
          <cx:pt idx="23538">300000</cx:pt>
          <cx:pt idx="23539">350000</cx:pt>
          <cx:pt idx="23540">90000</cx:pt>
          <cx:pt idx="23541">240000</cx:pt>
          <cx:pt idx="23542">500000</cx:pt>
          <cx:pt idx="23543">100000</cx:pt>
          <cx:pt idx="23544">110000</cx:pt>
          <cx:pt idx="23545">175000</cx:pt>
          <cx:pt idx="23546">110000</cx:pt>
          <cx:pt idx="23547">225000</cx:pt>
          <cx:pt idx="23548">100000</cx:pt>
          <cx:pt idx="23549">800000</cx:pt>
          <cx:pt idx="23550">250000</cx:pt>
          <cx:pt idx="23551">550000</cx:pt>
          <cx:pt idx="23552">500000</cx:pt>
          <cx:pt idx="23553">580000</cx:pt>
          <cx:pt idx="23554">300000</cx:pt>
          <cx:pt idx="23555">475000</cx:pt>
          <cx:pt idx="23556">300000</cx:pt>
          <cx:pt idx="23557">85000</cx:pt>
          <cx:pt idx="23558">85000</cx:pt>
          <cx:pt idx="23559">500000</cx:pt>
          <cx:pt idx="23560">58000</cx:pt>
          <cx:pt idx="23561">700000</cx:pt>
          <cx:pt idx="23562">400000</cx:pt>
          <cx:pt idx="23563">600000</cx:pt>
          <cx:pt idx="23564">250000</cx:pt>
          <cx:pt idx="23565">120000</cx:pt>
          <cx:pt idx="23566">130000</cx:pt>
          <cx:pt idx="23567">160000</cx:pt>
          <cx:pt idx="23568">70000</cx:pt>
          <cx:pt idx="23569">60000</cx:pt>
          <cx:pt idx="23570">100000</cx:pt>
          <cx:pt idx="23571">30000</cx:pt>
          <cx:pt idx="23572">265000</cx:pt>
          <cx:pt idx="23573">400000</cx:pt>
          <cx:pt idx="23574">34000</cx:pt>
          <cx:pt idx="23575">31000</cx:pt>
          <cx:pt idx="23576">475000</cx:pt>
          <cx:pt idx="23577">500000</cx:pt>
          <cx:pt idx="23578">40000</cx:pt>
          <cx:pt idx="23579">380000</cx:pt>
          <cx:pt idx="23580">130000</cx:pt>
          <cx:pt idx="23581">100000</cx:pt>
          <cx:pt idx="23582">120000</cx:pt>
          <cx:pt idx="23583">140000</cx:pt>
          <cx:pt idx="23584">140000</cx:pt>
          <cx:pt idx="23585">150000</cx:pt>
          <cx:pt idx="23586">95000</cx:pt>
          <cx:pt idx="23587">346000</cx:pt>
          <cx:pt idx="23588">105000</cx:pt>
          <cx:pt idx="23589">250000</cx:pt>
          <cx:pt idx="23590">10000</cx:pt>
          <cx:pt idx="23591">85000</cx:pt>
          <cx:pt idx="23592">110000</cx:pt>
          <cx:pt idx="23593">180000</cx:pt>
          <cx:pt idx="23594">180000</cx:pt>
          <cx:pt idx="23595">150000</cx:pt>
          <cx:pt idx="23596">80000</cx:pt>
          <cx:pt idx="23597">167000</cx:pt>
          <cx:pt idx="23598">400000</cx:pt>
          <cx:pt idx="23599">300000</cx:pt>
          <cx:pt idx="23600">63000</cx:pt>
          <cx:pt idx="23601">45000</cx:pt>
          <cx:pt idx="23602">75000</cx:pt>
          <cx:pt idx="23603">250000</cx:pt>
          <cx:pt idx="23604">225000</cx:pt>
          <cx:pt idx="23605">1540794</cx:pt>
          <cx:pt idx="23606">130000</cx:pt>
          <cx:pt idx="23607">100000</cx:pt>
          <cx:pt idx="23608">60000</cx:pt>
          <cx:pt idx="23609">95000</cx:pt>
          <cx:pt idx="23610">80000</cx:pt>
          <cx:pt idx="23611">395000</cx:pt>
          <cx:pt idx="23612">250000</cx:pt>
          <cx:pt idx="23613">300000</cx:pt>
          <cx:pt idx="23614">230000</cx:pt>
          <cx:pt idx="23615">300000</cx:pt>
          <cx:pt idx="23616">450000</cx:pt>
          <cx:pt idx="23617">130000</cx:pt>
          <cx:pt idx="23618">98000</cx:pt>
          <cx:pt idx="23619">85000</cx:pt>
          <cx:pt idx="23620">1540794</cx:pt>
          <cx:pt idx="23621">240000</cx:pt>
          <cx:pt idx="23622">185000</cx:pt>
          <cx:pt idx="23623">85000</cx:pt>
          <cx:pt idx="23624">300000</cx:pt>
          <cx:pt idx="23625">118000</cx:pt>
          <cx:pt idx="23626">300000</cx:pt>
          <cx:pt idx="23627">240000</cx:pt>
          <cx:pt idx="23628">200000</cx:pt>
          <cx:pt idx="23629">250000</cx:pt>
          <cx:pt idx="23630">150000</cx:pt>
          <cx:pt idx="23631">475000</cx:pt>
          <cx:pt idx="23632">190000</cx:pt>
          <cx:pt idx="23633">350000</cx:pt>
          <cx:pt idx="23634">750000</cx:pt>
          <cx:pt idx="23635">70000</cx:pt>
          <cx:pt idx="23636">245000</cx:pt>
          <cx:pt idx="23637">200000</cx:pt>
          <cx:pt idx="23638">89000</cx:pt>
          <cx:pt idx="23639">120000</cx:pt>
          <cx:pt idx="23640">120000</cx:pt>
          <cx:pt idx="23641">300000</cx:pt>
          <cx:pt idx="23642">500000</cx:pt>
          <cx:pt idx="23643">700000</cx:pt>
          <cx:pt idx="23644">20000</cx:pt>
          <cx:pt idx="23645">13500</cx:pt>
          <cx:pt idx="23646">70000</cx:pt>
          <cx:pt idx="23647">180000</cx:pt>
          <cx:pt idx="23648">130000</cx:pt>
          <cx:pt idx="23649">85000</cx:pt>
          <cx:pt idx="23650">600000</cx:pt>
          <cx:pt idx="23651">500000</cx:pt>
          <cx:pt idx="23652">400000</cx:pt>
          <cx:pt idx="23653">1540794</cx:pt>
          <cx:pt idx="23654">80000</cx:pt>
          <cx:pt idx="23655">150000</cx:pt>
          <cx:pt idx="23656">400000</cx:pt>
          <cx:pt idx="23657">415000</cx:pt>
          <cx:pt idx="23658">120000</cx:pt>
          <cx:pt idx="23659">65000</cx:pt>
          <cx:pt idx="23660">130000</cx:pt>
          <cx:pt idx="23661">300000</cx:pt>
          <cx:pt idx="23662">100000</cx:pt>
          <cx:pt idx="23663">500000</cx:pt>
          <cx:pt idx="23664">780000</cx:pt>
          <cx:pt idx="23665">300000</cx:pt>
          <cx:pt idx="23666">90000</cx:pt>
          <cx:pt idx="23667">500000</cx:pt>
          <cx:pt idx="23668">88000</cx:pt>
          <cx:pt idx="23669">180000</cx:pt>
          <cx:pt idx="23670">170000</cx:pt>
          <cx:pt idx="23671">170000</cx:pt>
          <cx:pt idx="23672">140000</cx:pt>
          <cx:pt idx="23673">120000</cx:pt>
          <cx:pt idx="23674">105000</cx:pt>
          <cx:pt idx="23675">35000</cx:pt>
          <cx:pt idx="23676">12000</cx:pt>
          <cx:pt idx="23677">100000</cx:pt>
          <cx:pt idx="23678">95000</cx:pt>
          <cx:pt idx="23679">60000</cx:pt>
          <cx:pt idx="23680">22000</cx:pt>
          <cx:pt idx="23681">190000</cx:pt>
          <cx:pt idx="23682">129000</cx:pt>
          <cx:pt idx="23683">225000</cx:pt>
          <cx:pt idx="23684">240000</cx:pt>
          <cx:pt idx="23685">50000</cx:pt>
          <cx:pt idx="23686">87000</cx:pt>
          <cx:pt idx="23687">176000</cx:pt>
          <cx:pt idx="23688">49000</cx:pt>
          <cx:pt idx="23689">125000</cx:pt>
          <cx:pt idx="23690">60000</cx:pt>
          <cx:pt idx="23691">90000</cx:pt>
          <cx:pt idx="23692">600000</cx:pt>
          <cx:pt idx="23693">650000</cx:pt>
          <cx:pt idx="23694">300000</cx:pt>
          <cx:pt idx="23695">500000</cx:pt>
          <cx:pt idx="23696">360000</cx:pt>
          <cx:pt idx="23697">160000</cx:pt>
          <cx:pt idx="23698">280000</cx:pt>
          <cx:pt idx="23699">50000</cx:pt>
          <cx:pt idx="23700">325000</cx:pt>
          <cx:pt idx="23701">350000</cx:pt>
          <cx:pt idx="23702">50000</cx:pt>
          <cx:pt idx="23703">300000</cx:pt>
          <cx:pt idx="23704">450000</cx:pt>
          <cx:pt idx="23705">150000</cx:pt>
          <cx:pt idx="23706">225000</cx:pt>
          <cx:pt idx="23707">140000</cx:pt>
          <cx:pt idx="23708">168000</cx:pt>
          <cx:pt idx="23709">115000</cx:pt>
          <cx:pt idx="23710">100000</cx:pt>
          <cx:pt idx="23711">170000</cx:pt>
          <cx:pt idx="23712">120000</cx:pt>
          <cx:pt idx="23713">151500</cx:pt>
          <cx:pt idx="23714">350000</cx:pt>
          <cx:pt idx="23715">75000</cx:pt>
          <cx:pt idx="23716">80000</cx:pt>
          <cx:pt idx="23717">40000</cx:pt>
          <cx:pt idx="23718">50000</cx:pt>
          <cx:pt idx="23719">525000</cx:pt>
          <cx:pt idx="23720">155000</cx:pt>
          <cx:pt idx="23721">125000</cx:pt>
          <cx:pt idx="23722">155000</cx:pt>
          <cx:pt idx="23723">98000</cx:pt>
          <cx:pt idx="23724">72000</cx:pt>
          <cx:pt idx="23725">250000</cx:pt>
          <cx:pt idx="23726">180000</cx:pt>
          <cx:pt idx="23727">180000</cx:pt>
          <cx:pt idx="23728">150000</cx:pt>
          <cx:pt idx="23729">170000</cx:pt>
          <cx:pt idx="23730">100000</cx:pt>
          <cx:pt idx="23731">600000</cx:pt>
          <cx:pt idx="23732">105000</cx:pt>
          <cx:pt idx="23733">86000</cx:pt>
          <cx:pt idx="23734">22000</cx:pt>
          <cx:pt idx="23735">130000</cx:pt>
          <cx:pt idx="23736">75000</cx:pt>
          <cx:pt idx="23737">200000</cx:pt>
          <cx:pt idx="23738">95000</cx:pt>
          <cx:pt idx="23739">135000</cx:pt>
          <cx:pt idx="23740">140000</cx:pt>
          <cx:pt idx="23741">520000</cx:pt>
          <cx:pt idx="23742">550000</cx:pt>
          <cx:pt idx="23743">700000</cx:pt>
          <cx:pt idx="23744">127000</cx:pt>
          <cx:pt idx="23745">1540794</cx:pt>
          <cx:pt idx="23746">1540794</cx:pt>
          <cx:pt idx="23747">290000</cx:pt>
          <cx:pt idx="23748">1540794</cx:pt>
          <cx:pt idx="23749">117000</cx:pt>
          <cx:pt idx="23750">380000</cx:pt>
          <cx:pt idx="23751">60000</cx:pt>
          <cx:pt idx="23752">60000</cx:pt>
          <cx:pt idx="23753">200000</cx:pt>
          <cx:pt idx="23754">180000</cx:pt>
          <cx:pt idx="23755">46000</cx:pt>
          <cx:pt idx="23756">130000</cx:pt>
          <cx:pt idx="23757">130000</cx:pt>
          <cx:pt idx="23758">150000</cx:pt>
          <cx:pt idx="23759">185000</cx:pt>
          <cx:pt idx="23760">100000</cx:pt>
          <cx:pt idx="23761">90000</cx:pt>
          <cx:pt idx="23762">90000</cx:pt>
          <cx:pt idx="23763">250000</cx:pt>
          <cx:pt idx="23764">170000</cx:pt>
          <cx:pt idx="23765">200000</cx:pt>
          <cx:pt idx="23766">70000</cx:pt>
          <cx:pt idx="23767">130000</cx:pt>
          <cx:pt idx="23768">157000</cx:pt>
          <cx:pt idx="23769">400000</cx:pt>
          <cx:pt idx="23770">205000</cx:pt>
          <cx:pt idx="23771">90000</cx:pt>
          <cx:pt idx="23772">94000</cx:pt>
          <cx:pt idx="23773">225000</cx:pt>
          <cx:pt idx="23774">275000</cx:pt>
          <cx:pt idx="23775">225000</cx:pt>
          <cx:pt idx="23776">105000</cx:pt>
          <cx:pt idx="23777">300000</cx:pt>
          <cx:pt idx="23778">600000</cx:pt>
          <cx:pt idx="23779">700000</cx:pt>
          <cx:pt idx="23780">700000</cx:pt>
          <cx:pt idx="23781">150000</cx:pt>
          <cx:pt idx="23782">125000</cx:pt>
          <cx:pt idx="23783">140000</cx:pt>
          <cx:pt idx="23784">145000</cx:pt>
          <cx:pt idx="23785">525000</cx:pt>
          <cx:pt idx="23786">100000</cx:pt>
          <cx:pt idx="23787">62000</cx:pt>
          <cx:pt idx="23788">85000</cx:pt>
          <cx:pt idx="23789">160000</cx:pt>
          <cx:pt idx="23790">72000</cx:pt>
          <cx:pt idx="23791">290000</cx:pt>
          <cx:pt idx="23792">235000</cx:pt>
          <cx:pt idx="23793">440000</cx:pt>
          <cx:pt idx="23794">300000</cx:pt>
          <cx:pt idx="23795">150000</cx:pt>
          <cx:pt idx="23796">200000</cx:pt>
          <cx:pt idx="23797">96000</cx:pt>
          <cx:pt idx="23798">112000</cx:pt>
          <cx:pt idx="23799">140000</cx:pt>
          <cx:pt idx="23800">375000</cx:pt>
          <cx:pt idx="23801">35000</cx:pt>
          <cx:pt idx="23802">300000</cx:pt>
          <cx:pt idx="23803">75000</cx:pt>
          <cx:pt idx="23804">175000</cx:pt>
          <cx:pt idx="23805">270000</cx:pt>
          <cx:pt idx="23806">400000</cx:pt>
          <cx:pt idx="23807">130000</cx:pt>
          <cx:pt idx="23808">100000</cx:pt>
          <cx:pt idx="23809">35000</cx:pt>
          <cx:pt idx="23810">150000</cx:pt>
          <cx:pt idx="23811">600000</cx:pt>
          <cx:pt idx="23812">600000</cx:pt>
          <cx:pt idx="23813">350000</cx:pt>
          <cx:pt idx="23814">475000</cx:pt>
          <cx:pt idx="23815">75000</cx:pt>
          <cx:pt idx="23816">750000</cx:pt>
          <cx:pt idx="23817">85000</cx:pt>
          <cx:pt idx="23818">90000</cx:pt>
          <cx:pt idx="23819">250000</cx:pt>
          <cx:pt idx="23820">650000</cx:pt>
          <cx:pt idx="23821">500000</cx:pt>
          <cx:pt idx="23822">125000</cx:pt>
          <cx:pt idx="23823">815000</cx:pt>
          <cx:pt idx="23824">700000</cx:pt>
          <cx:pt idx="23825">1540794</cx:pt>
          <cx:pt idx="23826">60000</cx:pt>
          <cx:pt idx="23827">110000</cx:pt>
          <cx:pt idx="23828">200000</cx:pt>
          <cx:pt idx="23829">325000</cx:pt>
          <cx:pt idx="23830">225000</cx:pt>
          <cx:pt idx="23831">128000</cx:pt>
          <cx:pt idx="23832">250000</cx:pt>
          <cx:pt idx="23833">325000</cx:pt>
          <cx:pt idx="23834">190000</cx:pt>
          <cx:pt idx="23835">125000</cx:pt>
          <cx:pt idx="23836">600000</cx:pt>
          <cx:pt idx="23837">60000</cx:pt>
          <cx:pt idx="23838">170000</cx:pt>
          <cx:pt idx="23839">50000</cx:pt>
          <cx:pt idx="23840">70000</cx:pt>
          <cx:pt idx="23841">80000</cx:pt>
          <cx:pt idx="23842">116000</cx:pt>
          <cx:pt idx="23843">210000</cx:pt>
          <cx:pt idx="23844">210000</cx:pt>
          <cx:pt idx="23845">375000</cx:pt>
          <cx:pt idx="23846">135000</cx:pt>
          <cx:pt idx="23847">145000</cx:pt>
          <cx:pt idx="23848">170000</cx:pt>
          <cx:pt idx="23849">340000</cx:pt>
          <cx:pt idx="23850">59900</cx:pt>
          <cx:pt idx="23851">130000</cx:pt>
          <cx:pt idx="23852">90000</cx:pt>
          <cx:pt idx="23853">350000</cx:pt>
          <cx:pt idx="23854">300000</cx:pt>
          <cx:pt idx="23855">450000</cx:pt>
          <cx:pt idx="23856">230000</cx:pt>
          <cx:pt idx="23857">69000</cx:pt>
          <cx:pt idx="23858">189000</cx:pt>
          <cx:pt idx="23859">100000</cx:pt>
          <cx:pt idx="23860">100000</cx:pt>
          <cx:pt idx="23861">200000</cx:pt>
          <cx:pt idx="23862">30000</cx:pt>
          <cx:pt idx="23863">450000</cx:pt>
          <cx:pt idx="23864">105000</cx:pt>
          <cx:pt idx="23865">45000</cx:pt>
          <cx:pt idx="23866">320000</cx:pt>
          <cx:pt idx="23867">125000</cx:pt>
          <cx:pt idx="23868">17000</cx:pt>
          <cx:pt idx="23869">86000</cx:pt>
          <cx:pt idx="23870">300000</cx:pt>
          <cx:pt idx="23871">250000</cx:pt>
          <cx:pt idx="23872">45000</cx:pt>
          <cx:pt idx="23873">52000</cx:pt>
          <cx:pt idx="23874">90000</cx:pt>
          <cx:pt idx="23875">250000</cx:pt>
          <cx:pt idx="23876">750000</cx:pt>
          <cx:pt idx="23877">190000</cx:pt>
          <cx:pt idx="23878">405000</cx:pt>
          <cx:pt idx="23879">400000</cx:pt>
          <cx:pt idx="23880">200000</cx:pt>
          <cx:pt idx="23881">110000</cx:pt>
          <cx:pt idx="23882">130000</cx:pt>
          <cx:pt idx="23883">100000</cx:pt>
          <cx:pt idx="23884">40000</cx:pt>
          <cx:pt idx="23885">270000</cx:pt>
          <cx:pt idx="23886">400000</cx:pt>
          <cx:pt idx="23887">100000</cx:pt>
          <cx:pt idx="23888">700000</cx:pt>
          <cx:pt idx="23889">120000</cx:pt>
          <cx:pt idx="23890">400000</cx:pt>
          <cx:pt idx="23891">150000</cx:pt>
          <cx:pt idx="23892">600000</cx:pt>
          <cx:pt idx="23893">1540794</cx:pt>
          <cx:pt idx="23894">1540794</cx:pt>
          <cx:pt idx="23895">475000</cx:pt>
          <cx:pt idx="23896">1540794</cx:pt>
          <cx:pt idx="23897">65000</cx:pt>
          <cx:pt idx="23898">105000</cx:pt>
          <cx:pt idx="23899">240000</cx:pt>
          <cx:pt idx="23900">140000</cx:pt>
          <cx:pt idx="23901">70000</cx:pt>
          <cx:pt idx="23902">100000</cx:pt>
          <cx:pt idx="23903">125000</cx:pt>
          <cx:pt idx="23904">99000</cx:pt>
          <cx:pt idx="23905">50000</cx:pt>
          <cx:pt idx="23906">180000</cx:pt>
          <cx:pt idx="23907">80000</cx:pt>
          <cx:pt idx="23908">300000</cx:pt>
          <cx:pt idx="23909">250000</cx:pt>
          <cx:pt idx="23910">400000</cx:pt>
          <cx:pt idx="23911">600000</cx:pt>
          <cx:pt idx="23912">85000</cx:pt>
          <cx:pt idx="23913">75000</cx:pt>
          <cx:pt idx="23914">125000</cx:pt>
          <cx:pt idx="23915">100000</cx:pt>
          <cx:pt idx="23916">250000</cx:pt>
          <cx:pt idx="23917">40000</cx:pt>
          <cx:pt idx="23918">110000</cx:pt>
          <cx:pt idx="23919">130000</cx:pt>
          <cx:pt idx="23920">178000</cx:pt>
          <cx:pt idx="23921">98000</cx:pt>
          <cx:pt idx="23922">425000</cx:pt>
          <cx:pt idx="23923">450000</cx:pt>
          <cx:pt idx="23924">1540794</cx:pt>
          <cx:pt idx="23925">100000</cx:pt>
          <cx:pt idx="23926">100000</cx:pt>
          <cx:pt idx="23927">575000</cx:pt>
          <cx:pt idx="23928">500000</cx:pt>
          <cx:pt idx="23929">150000</cx:pt>
          <cx:pt idx="23930">175000</cx:pt>
          <cx:pt idx="23931">155000</cx:pt>
          <cx:pt idx="23932">60000</cx:pt>
          <cx:pt idx="23933">76000</cx:pt>
          <cx:pt idx="23934">200000</cx:pt>
          <cx:pt idx="23935">225000</cx:pt>
          <cx:pt idx="23936">400000</cx:pt>
          <cx:pt idx="23937">145000</cx:pt>
          <cx:pt idx="23938">65000</cx:pt>
          <cx:pt idx="23939">125000</cx:pt>
          <cx:pt idx="23940">70000</cx:pt>
          <cx:pt idx="23941">1540794</cx:pt>
          <cx:pt idx="23942">80000</cx:pt>
          <cx:pt idx="23943">100000</cx:pt>
          <cx:pt idx="23944">67000</cx:pt>
          <cx:pt idx="23945">75000</cx:pt>
          <cx:pt idx="23946">475000</cx:pt>
          <cx:pt idx="23947">430000</cx:pt>
          <cx:pt idx="23948">500000</cx:pt>
          <cx:pt idx="23949">40000</cx:pt>
          <cx:pt idx="23950">55000</cx:pt>
          <cx:pt idx="23951">200000</cx:pt>
          <cx:pt idx="23952">180000</cx:pt>
          <cx:pt idx="23953">75000</cx:pt>
          <cx:pt idx="23954">105000</cx:pt>
          <cx:pt idx="23955">30000</cx:pt>
          <cx:pt idx="23956">200000</cx:pt>
          <cx:pt idx="23957">272000</cx:pt>
          <cx:pt idx="23958">88000</cx:pt>
          <cx:pt idx="23959">75000</cx:pt>
          <cx:pt idx="23960">150000</cx:pt>
          <cx:pt idx="23961">70000</cx:pt>
          <cx:pt idx="23962">120000</cx:pt>
          <cx:pt idx="23963">70000</cx:pt>
          <cx:pt idx="23964">200000</cx:pt>
          <cx:pt idx="23965">160000</cx:pt>
          <cx:pt idx="23966">120000</cx:pt>
          <cx:pt idx="23967">205000</cx:pt>
          <cx:pt idx="23968">65000</cx:pt>
          <cx:pt idx="23969">140000</cx:pt>
          <cx:pt idx="23970">125000</cx:pt>
          <cx:pt idx="23971">100000</cx:pt>
          <cx:pt idx="23972">93000</cx:pt>
          <cx:pt idx="23973">148000</cx:pt>
          <cx:pt idx="23974">200000</cx:pt>
          <cx:pt idx="23975">75000</cx:pt>
          <cx:pt idx="23976">130000</cx:pt>
          <cx:pt idx="23977">130000</cx:pt>
          <cx:pt idx="23978">75000</cx:pt>
          <cx:pt idx="23979">250000</cx:pt>
          <cx:pt idx="23980">125000</cx:pt>
          <cx:pt idx="23981">77000</cx:pt>
          <cx:pt idx="23982">390000</cx:pt>
          <cx:pt idx="23983">20000</cx:pt>
          <cx:pt idx="23984">42000</cx:pt>
          <cx:pt idx="23985">300000</cx:pt>
          <cx:pt idx="23986">75000</cx:pt>
          <cx:pt idx="23987">200000</cx:pt>
          <cx:pt idx="23988">270000</cx:pt>
          <cx:pt idx="23989">150000</cx:pt>
          <cx:pt idx="23990">400000</cx:pt>
          <cx:pt idx="23991">275000</cx:pt>
          <cx:pt idx="23992">180000</cx:pt>
          <cx:pt idx="23993">210000</cx:pt>
          <cx:pt idx="23994">290000</cx:pt>
          <cx:pt idx="23995">300000</cx:pt>
          <cx:pt idx="23996">122000</cx:pt>
          <cx:pt idx="23997">85000</cx:pt>
          <cx:pt idx="23998">190000</cx:pt>
          <cx:pt idx="23999">150000</cx:pt>
          <cx:pt idx="24000">70000</cx:pt>
          <cx:pt idx="24001">90000</cx:pt>
          <cx:pt idx="24002">59000</cx:pt>
          <cx:pt idx="24003">94500</cx:pt>
          <cx:pt idx="24004">90000</cx:pt>
          <cx:pt idx="24005">330000</cx:pt>
          <cx:pt idx="24006">300000</cx:pt>
          <cx:pt idx="24007">650000</cx:pt>
          <cx:pt idx="24008">95000</cx:pt>
          <cx:pt idx="24009">350000</cx:pt>
          <cx:pt idx="24010">175000</cx:pt>
          <cx:pt idx="24011">310000</cx:pt>
          <cx:pt idx="24012">70000</cx:pt>
          <cx:pt idx="24013">200000</cx:pt>
          <cx:pt idx="24014">27000</cx:pt>
          <cx:pt idx="24015">260000</cx:pt>
          <cx:pt idx="24016">350000</cx:pt>
          <cx:pt idx="24017">45000</cx:pt>
          <cx:pt idx="24018">120000</cx:pt>
          <cx:pt idx="24019">52000</cx:pt>
          <cx:pt idx="24020">151900</cx:pt>
          <cx:pt idx="24021">75000</cx:pt>
          <cx:pt idx="24022">500000</cx:pt>
          <cx:pt idx="24023">350000</cx:pt>
          <cx:pt idx="24024">500000</cx:pt>
          <cx:pt idx="24025">220000</cx:pt>
          <cx:pt idx="24026">80000</cx:pt>
          <cx:pt idx="24027">110000</cx:pt>
          <cx:pt idx="24028">156000</cx:pt>
          <cx:pt idx="24029">270000</cx:pt>
          <cx:pt idx="24030">350000</cx:pt>
          <cx:pt idx="24031">500000</cx:pt>
          <cx:pt idx="24032">130000</cx:pt>
          <cx:pt idx="24033">160000</cx:pt>
          <cx:pt idx="24034">140000</cx:pt>
          <cx:pt idx="24035">125000</cx:pt>
          <cx:pt idx="24036">115000</cx:pt>
          <cx:pt idx="24037">200000</cx:pt>
          <cx:pt idx="24038">150000</cx:pt>
          <cx:pt idx="24039">20000</cx:pt>
          <cx:pt idx="24040">20000</cx:pt>
          <cx:pt idx="24041">151000</cx:pt>
          <cx:pt idx="24042">94000</cx:pt>
          <cx:pt idx="24043">148000</cx:pt>
          <cx:pt idx="24044">80000</cx:pt>
          <cx:pt idx="24045">300000</cx:pt>
          <cx:pt idx="24046">300000</cx:pt>
          <cx:pt idx="24047">170000</cx:pt>
          <cx:pt idx="24048">125000</cx:pt>
          <cx:pt idx="24049">45000</cx:pt>
          <cx:pt idx="24050">100000</cx:pt>
          <cx:pt idx="24051">90000</cx:pt>
          <cx:pt idx="24052">180000</cx:pt>
          <cx:pt idx="24053">100000</cx:pt>
          <cx:pt idx="24054">50000</cx:pt>
          <cx:pt idx="24055">60000</cx:pt>
          <cx:pt idx="24056">65000</cx:pt>
          <cx:pt idx="24057">130000</cx:pt>
          <cx:pt idx="24058">90000</cx:pt>
          <cx:pt idx="24059">234900</cx:pt>
          <cx:pt idx="24060">250000</cx:pt>
          <cx:pt idx="24061">350000</cx:pt>
          <cx:pt idx="24062">522500</cx:pt>
          <cx:pt idx="24063">525000</cx:pt>
          <cx:pt idx="24064">370000</cx:pt>
          <cx:pt idx="24065">400000</cx:pt>
          <cx:pt idx="24066">85000</cx:pt>
          <cx:pt idx="24067">125000</cx:pt>
          <cx:pt idx="24068">100000</cx:pt>
          <cx:pt idx="24069">95000</cx:pt>
          <cx:pt idx="24070">88000</cx:pt>
          <cx:pt idx="24071">30000</cx:pt>
          <cx:pt idx="24072">100000</cx:pt>
          <cx:pt idx="24073">90000</cx:pt>
          <cx:pt idx="24074">80000</cx:pt>
          <cx:pt idx="24075">95000</cx:pt>
          <cx:pt idx="24076">375000</cx:pt>
          <cx:pt idx="24077">130000</cx:pt>
          <cx:pt idx="24078">54000</cx:pt>
          <cx:pt idx="24079">127000</cx:pt>
          <cx:pt idx="24080">200000</cx:pt>
          <cx:pt idx="24081">650000</cx:pt>
          <cx:pt idx="24082">350000</cx:pt>
          <cx:pt idx="24083">96000</cx:pt>
          <cx:pt idx="24084">65000</cx:pt>
          <cx:pt idx="24085">140000</cx:pt>
          <cx:pt idx="24086">153000</cx:pt>
          <cx:pt idx="24087">45000</cx:pt>
          <cx:pt idx="24088">70000</cx:pt>
          <cx:pt idx="24089">659000</cx:pt>
          <cx:pt idx="24090">40000</cx:pt>
          <cx:pt idx="24091">100000</cx:pt>
          <cx:pt idx="24092">100000</cx:pt>
          <cx:pt idx="24093">160000</cx:pt>
          <cx:pt idx="24094">270000</cx:pt>
          <cx:pt idx="24095">275000</cx:pt>
          <cx:pt idx="24096">350000</cx:pt>
          <cx:pt idx="24097">98000</cx:pt>
          <cx:pt idx="24098">97000</cx:pt>
          <cx:pt idx="24099">30000</cx:pt>
          <cx:pt idx="24100">1540794</cx:pt>
          <cx:pt idx="24101">160000</cx:pt>
          <cx:pt idx="24102">60000</cx:pt>
          <cx:pt idx="24103">250000</cx:pt>
          <cx:pt idx="24104">90000</cx:pt>
          <cx:pt idx="24105">110000</cx:pt>
          <cx:pt idx="24106">180000</cx:pt>
          <cx:pt idx="24107">90000</cx:pt>
          <cx:pt idx="24108">135000</cx:pt>
          <cx:pt idx="24109">1540794</cx:pt>
          <cx:pt idx="24110">200000</cx:pt>
          <cx:pt idx="24111">95000</cx:pt>
          <cx:pt idx="24112">80000</cx:pt>
          <cx:pt idx="24113">40000</cx:pt>
          <cx:pt idx="24114">74500</cx:pt>
          <cx:pt idx="24115">100000</cx:pt>
          <cx:pt idx="24116">100000</cx:pt>
          <cx:pt idx="24117">120000</cx:pt>
          <cx:pt idx="24118">80000</cx:pt>
          <cx:pt idx="24119">60000</cx:pt>
          <cx:pt idx="24120">75000</cx:pt>
          <cx:pt idx="24121">65000</cx:pt>
          <cx:pt idx="24122">200000</cx:pt>
          <cx:pt idx="24123">112500</cx:pt>
          <cx:pt idx="24124">200000</cx:pt>
          <cx:pt idx="24125">70000</cx:pt>
          <cx:pt idx="24126">140000</cx:pt>
          <cx:pt idx="24127">160000</cx:pt>
          <cx:pt idx="24128">235000</cx:pt>
          <cx:pt idx="24129">75000</cx:pt>
          <cx:pt idx="24130">40000</cx:pt>
          <cx:pt idx="24131">450000</cx:pt>
          <cx:pt idx="24132">350000</cx:pt>
          <cx:pt idx="24133">100000</cx:pt>
          <cx:pt idx="24134">175000</cx:pt>
          <cx:pt idx="24135">175000</cx:pt>
          <cx:pt idx="24136">12000</cx:pt>
          <cx:pt idx="24137">240000</cx:pt>
          <cx:pt idx="24138">157000</cx:pt>
          <cx:pt idx="24139">160000</cx:pt>
          <cx:pt idx="24140">175000</cx:pt>
          <cx:pt idx="24141">90000</cx:pt>
          <cx:pt idx="24142">80000</cx:pt>
          <cx:pt idx="24143">250000</cx:pt>
          <cx:pt idx="24144">500000</cx:pt>
          <cx:pt idx="24145">379900</cx:pt>
          <cx:pt idx="24146">145000</cx:pt>
          <cx:pt idx="24147">200000</cx:pt>
          <cx:pt idx="24148">30000</cx:pt>
          <cx:pt idx="24149">40000</cx:pt>
          <cx:pt idx="24150">60000</cx:pt>
          <cx:pt idx="24151">75000</cx:pt>
          <cx:pt idx="24152">1540794</cx:pt>
          <cx:pt idx="24153">450000</cx:pt>
          <cx:pt idx="24154">95000</cx:pt>
          <cx:pt idx="24155">50000</cx:pt>
          <cx:pt idx="24156">300000</cx:pt>
          <cx:pt idx="24157">64000</cx:pt>
          <cx:pt idx="24158">290000</cx:pt>
          <cx:pt idx="24159">110000</cx:pt>
          <cx:pt idx="24160">250000</cx:pt>
          <cx:pt idx="24161">220000</cx:pt>
          <cx:pt idx="24162">175000</cx:pt>
          <cx:pt idx="24163">45000</cx:pt>
          <cx:pt idx="24164">100000</cx:pt>
          <cx:pt idx="24165">125000</cx:pt>
          <cx:pt idx="24166">78000</cx:pt>
          <cx:pt idx="24167">90000</cx:pt>
          <cx:pt idx="24168">155000</cx:pt>
          <cx:pt idx="24169">650000</cx:pt>
          <cx:pt idx="24170">90000</cx:pt>
          <cx:pt idx="24171">300000</cx:pt>
          <cx:pt idx="24172">400000</cx:pt>
          <cx:pt idx="24173">450000</cx:pt>
          <cx:pt idx="24174">400000</cx:pt>
          <cx:pt idx="24175">70000</cx:pt>
          <cx:pt idx="24176">90000</cx:pt>
          <cx:pt idx="24177">200000</cx:pt>
          <cx:pt idx="24178">700000</cx:pt>
          <cx:pt idx="24179">140000</cx:pt>
          <cx:pt idx="24180">190000</cx:pt>
          <cx:pt idx="24181">700000</cx:pt>
          <cx:pt idx="24182">20000</cx:pt>
          <cx:pt idx="24183">120000</cx:pt>
          <cx:pt idx="24184">150000</cx:pt>
          <cx:pt idx="24185">450000</cx:pt>
          <cx:pt idx="24186">500000</cx:pt>
          <cx:pt idx="24187">300000</cx:pt>
          <cx:pt idx="24188">60000</cx:pt>
          <cx:pt idx="24189">165000</cx:pt>
          <cx:pt idx="24190">25000</cx:pt>
          <cx:pt idx="24191">120000</cx:pt>
          <cx:pt idx="24192">110000</cx:pt>
          <cx:pt idx="24193">140000</cx:pt>
          <cx:pt idx="24194">165000</cx:pt>
          <cx:pt idx="24195">165060</cx:pt>
          <cx:pt idx="24196">50000</cx:pt>
          <cx:pt idx="24197">60000</cx:pt>
          <cx:pt idx="24198">140000</cx:pt>
          <cx:pt idx="24199">35000</cx:pt>
          <cx:pt idx="24200">50000</cx:pt>
          <cx:pt idx="24201">100000</cx:pt>
          <cx:pt idx="24202">70000</cx:pt>
          <cx:pt idx="24203">275000</cx:pt>
          <cx:pt idx="24204">80000</cx:pt>
          <cx:pt idx="24205">20000</cx:pt>
          <cx:pt idx="24206">125000</cx:pt>
          <cx:pt idx="24207">35000</cx:pt>
          <cx:pt idx="24208">120000</cx:pt>
          <cx:pt idx="24209">297000</cx:pt>
          <cx:pt idx="24210">125000</cx:pt>
          <cx:pt idx="24211">60000</cx:pt>
          <cx:pt idx="24212">120000</cx:pt>
          <cx:pt idx="24213">85000</cx:pt>
          <cx:pt idx="24214">100000</cx:pt>
          <cx:pt idx="24215">120000</cx:pt>
          <cx:pt idx="24216">85000</cx:pt>
          <cx:pt idx="24217">200000</cx:pt>
          <cx:pt idx="24218">120000</cx:pt>
          <cx:pt idx="24219">195000</cx:pt>
          <cx:pt idx="24220">85000</cx:pt>
          <cx:pt idx="24221">45000</cx:pt>
          <cx:pt idx="24222">94900</cx:pt>
          <cx:pt idx="24223">65000</cx:pt>
          <cx:pt idx="24224">31900</cx:pt>
          <cx:pt idx="24225">155000</cx:pt>
          <cx:pt idx="24226">500000</cx:pt>
          <cx:pt idx="24227">110000</cx:pt>
          <cx:pt idx="24228">120000</cx:pt>
          <cx:pt idx="24229">55000</cx:pt>
          <cx:pt idx="24230">130000</cx:pt>
          <cx:pt idx="24231">95000</cx:pt>
          <cx:pt idx="24232">60000</cx:pt>
          <cx:pt idx="24233">65000</cx:pt>
          <cx:pt idx="24234">40000</cx:pt>
          <cx:pt idx="24235">103000</cx:pt>
          <cx:pt idx="24236">120000</cx:pt>
          <cx:pt idx="24237">26000</cx:pt>
          <cx:pt idx="24238">18000</cx:pt>
          <cx:pt idx="24239">42000</cx:pt>
          <cx:pt idx="24240">92000</cx:pt>
          <cx:pt idx="24241">130000</cx:pt>
          <cx:pt idx="24242">260000</cx:pt>
          <cx:pt idx="24243">180000</cx:pt>
          <cx:pt idx="24244">350000</cx:pt>
          <cx:pt idx="24245">190000</cx:pt>
          <cx:pt idx="24246">150000</cx:pt>
          <cx:pt idx="24247">102000</cx:pt>
          <cx:pt idx="24248">188000</cx:pt>
          <cx:pt idx="24249">60000</cx:pt>
          <cx:pt idx="24250">300000</cx:pt>
          <cx:pt idx="24251">319000</cx:pt>
          <cx:pt idx="24252">80000</cx:pt>
          <cx:pt idx="24253">160000</cx:pt>
          <cx:pt idx="24254">140000</cx:pt>
          <cx:pt idx="24255">150000</cx:pt>
          <cx:pt idx="24256">105000</cx:pt>
          <cx:pt idx="24257">120000</cx:pt>
          <cx:pt idx="24258">500000</cx:pt>
          <cx:pt idx="24259">75900</cx:pt>
          <cx:pt idx="24260">160000</cx:pt>
          <cx:pt idx="24261">700000</cx:pt>
          <cx:pt idx="24262">400000</cx:pt>
          <cx:pt idx="24263">400000</cx:pt>
          <cx:pt idx="24264">300000</cx:pt>
          <cx:pt idx="24265">65000</cx:pt>
          <cx:pt idx="24266">90000</cx:pt>
          <cx:pt idx="24267">125000</cx:pt>
          <cx:pt idx="24268">440000</cx:pt>
          <cx:pt idx="24269">450000</cx:pt>
          <cx:pt idx="24270">170000</cx:pt>
          <cx:pt idx="24271">350000</cx:pt>
          <cx:pt idx="24272">400000</cx:pt>
          <cx:pt idx="24273">120000</cx:pt>
          <cx:pt idx="24274">90000</cx:pt>
          <cx:pt idx="24275">300000</cx:pt>
          <cx:pt idx="24276">405000</cx:pt>
          <cx:pt idx="24277">700000</cx:pt>
          <cx:pt idx="24278">62000</cx:pt>
          <cx:pt idx="24279">53000</cx:pt>
          <cx:pt idx="24280">150000</cx:pt>
          <cx:pt idx="24281">25000</cx:pt>
          <cx:pt idx="24282">80000</cx:pt>
          <cx:pt idx="24283">130000</cx:pt>
          <cx:pt idx="24284">73000</cx:pt>
          <cx:pt idx="24285">300000</cx:pt>
          <cx:pt idx="24286">325000</cx:pt>
          <cx:pt idx="24287">250000</cx:pt>
          <cx:pt idx="24288">215000</cx:pt>
          <cx:pt idx="24289">300000</cx:pt>
          <cx:pt idx="24290">140000</cx:pt>
          <cx:pt idx="24291">65000</cx:pt>
          <cx:pt idx="24292">140000</cx:pt>
          <cx:pt idx="24293">240000</cx:pt>
          <cx:pt idx="24294">200000</cx:pt>
          <cx:pt idx="24295">150000</cx:pt>
          <cx:pt idx="24296">68000</cx:pt>
          <cx:pt idx="24297">340000</cx:pt>
          <cx:pt idx="24298">200000</cx:pt>
          <cx:pt idx="24299">415000</cx:pt>
          <cx:pt idx="24300">150000</cx:pt>
          <cx:pt idx="24301">120000</cx:pt>
          <cx:pt idx="24302">50000</cx:pt>
          <cx:pt idx="24303">80000</cx:pt>
          <cx:pt idx="24304">70000</cx:pt>
          <cx:pt idx="24305">75000</cx:pt>
          <cx:pt idx="24306">132000</cx:pt>
          <cx:pt idx="24307">180000</cx:pt>
          <cx:pt idx="24308">110000</cx:pt>
          <cx:pt idx="24309">59900</cx:pt>
          <cx:pt idx="24310">120000</cx:pt>
          <cx:pt idx="24311">115000</cx:pt>
          <cx:pt idx="24312">220000</cx:pt>
          <cx:pt idx="24313">90000</cx:pt>
          <cx:pt idx="24314">450000</cx:pt>
          <cx:pt idx="24315">49000</cx:pt>
          <cx:pt idx="24316">200000</cx:pt>
          <cx:pt idx="24317">100000</cx:pt>
          <cx:pt idx="24318">54000</cx:pt>
          <cx:pt idx="24319">400000</cx:pt>
          <cx:pt idx="24320">520000</cx:pt>
          <cx:pt idx="24321">180000</cx:pt>
          <cx:pt idx="24322">125000</cx:pt>
          <cx:pt idx="24323">150000</cx:pt>
          <cx:pt idx="24324">52000</cx:pt>
          <cx:pt idx="24325">160000</cx:pt>
          <cx:pt idx="24326">95000</cx:pt>
          <cx:pt idx="24327">90000</cx:pt>
          <cx:pt idx="24328">120000</cx:pt>
          <cx:pt idx="24329">130000</cx:pt>
          <cx:pt idx="24330">75000</cx:pt>
          <cx:pt idx="24331">92000</cx:pt>
          <cx:pt idx="24332">200000</cx:pt>
          <cx:pt idx="24333">30000</cx:pt>
          <cx:pt idx="24334">85000</cx:pt>
          <cx:pt idx="24335">20000</cx:pt>
          <cx:pt idx="24336">300000</cx:pt>
          <cx:pt idx="24337">110000</cx:pt>
          <cx:pt idx="24338">130000</cx:pt>
          <cx:pt idx="24339">230000</cx:pt>
          <cx:pt idx="24340">99000</cx:pt>
          <cx:pt idx="24341">87500</cx:pt>
          <cx:pt idx="24342">95000</cx:pt>
          <cx:pt idx="24343">95000</cx:pt>
          <cx:pt idx="24344">250000</cx:pt>
          <cx:pt idx="24345">190000</cx:pt>
          <cx:pt idx="24346">180000</cx:pt>
          <cx:pt idx="24347">85000</cx:pt>
          <cx:pt idx="24348">55000</cx:pt>
          <cx:pt idx="24349">190000</cx:pt>
          <cx:pt idx="24350">65000</cx:pt>
          <cx:pt idx="24351">250000</cx:pt>
          <cx:pt idx="24352">320000</cx:pt>
          <cx:pt idx="24353">350000</cx:pt>
          <cx:pt idx="24354">118000</cx:pt>
          <cx:pt idx="24355">400000</cx:pt>
          <cx:pt idx="24356">300000</cx:pt>
          <cx:pt idx="24357">80000</cx:pt>
          <cx:pt idx="24358">80000</cx:pt>
          <cx:pt idx="24359">50000</cx:pt>
          <cx:pt idx="24360">140000</cx:pt>
          <cx:pt idx="24361">137000</cx:pt>
          <cx:pt idx="24362">100000</cx:pt>
          <cx:pt idx="24363">90000</cx:pt>
          <cx:pt idx="24364">120000</cx:pt>
          <cx:pt idx="24365">150000</cx:pt>
          <cx:pt idx="24366">120000</cx:pt>
          <cx:pt idx="24367">400000</cx:pt>
          <cx:pt idx="24368">150000</cx:pt>
          <cx:pt idx="24369">150000</cx:pt>
          <cx:pt idx="24370">55000</cx:pt>
          <cx:pt idx="24371">85000</cx:pt>
          <cx:pt idx="24372">140000</cx:pt>
          <cx:pt idx="24373">175000</cx:pt>
          <cx:pt idx="24374">70000</cx:pt>
          <cx:pt idx="24375">70000</cx:pt>
          <cx:pt idx="24376">65000</cx:pt>
          <cx:pt idx="24377">200000</cx:pt>
          <cx:pt idx="24378">197000</cx:pt>
          <cx:pt idx="24379">250000</cx:pt>
          <cx:pt idx="24380">118000</cx:pt>
          <cx:pt idx="24381">47000</cx:pt>
          <cx:pt idx="24382">700000</cx:pt>
          <cx:pt idx="24383">54000</cx:pt>
          <cx:pt idx="24384">275000</cx:pt>
          <cx:pt idx="24385">70000</cx:pt>
          <cx:pt idx="24386">150000</cx:pt>
          <cx:pt idx="24387">90000</cx:pt>
          <cx:pt idx="24388">750000</cx:pt>
          <cx:pt idx="24389">240000</cx:pt>
          <cx:pt idx="24390">80000</cx:pt>
          <cx:pt idx="24391">200000</cx:pt>
          <cx:pt idx="24392">70000</cx:pt>
          <cx:pt idx="24393">35000</cx:pt>
          <cx:pt idx="24394">140000</cx:pt>
          <cx:pt idx="24395">70000</cx:pt>
          <cx:pt idx="24396">35000</cx:pt>
          <cx:pt idx="24397">250000</cx:pt>
          <cx:pt idx="24398">150000</cx:pt>
          <cx:pt idx="24399">85000</cx:pt>
          <cx:pt idx="24400">250000</cx:pt>
          <cx:pt idx="24401">70000</cx:pt>
          <cx:pt idx="24402">100000</cx:pt>
          <cx:pt idx="24403">111000</cx:pt>
          <cx:pt idx="24404">175000</cx:pt>
          <cx:pt idx="24405">550000</cx:pt>
          <cx:pt idx="24406">80000</cx:pt>
          <cx:pt idx="24407">200000</cx:pt>
          <cx:pt idx="24408">300000</cx:pt>
          <cx:pt idx="24409">389000</cx:pt>
          <cx:pt idx="24410">650000</cx:pt>
          <cx:pt idx="24411">140000</cx:pt>
          <cx:pt idx="24412">65000</cx:pt>
          <cx:pt idx="24413">70000</cx:pt>
          <cx:pt idx="24414">110000</cx:pt>
          <cx:pt idx="24415">450000</cx:pt>
          <cx:pt idx="24416">175000</cx:pt>
          <cx:pt idx="24417">100000</cx:pt>
          <cx:pt idx="24418">500000</cx:pt>
          <cx:pt idx="24419">60000</cx:pt>
          <cx:pt idx="24420">135000</cx:pt>
          <cx:pt idx="24421">83000</cx:pt>
          <cx:pt idx="24422">130000</cx:pt>
          <cx:pt idx="24423">55000</cx:pt>
          <cx:pt idx="24424">170000</cx:pt>
          <cx:pt idx="24425">80000</cx:pt>
          <cx:pt idx="24426">210000</cx:pt>
          <cx:pt idx="24427">130000</cx:pt>
          <cx:pt idx="24428">118000</cx:pt>
          <cx:pt idx="24429">245000</cx:pt>
          <cx:pt idx="24430">95000</cx:pt>
          <cx:pt idx="24431">130000</cx:pt>
          <cx:pt idx="24432">95000</cx:pt>
          <cx:pt idx="24433">70000</cx:pt>
          <cx:pt idx="24434">185000</cx:pt>
          <cx:pt idx="24435">209000</cx:pt>
          <cx:pt idx="24436">215000</cx:pt>
          <cx:pt idx="24437">175000</cx:pt>
          <cx:pt idx="24438">60000</cx:pt>
          <cx:pt idx="24439">600000</cx:pt>
          <cx:pt idx="24440">500000</cx:pt>
          <cx:pt idx="24441">115000</cx:pt>
          <cx:pt idx="24442">62000</cx:pt>
          <cx:pt idx="24443">96000</cx:pt>
          <cx:pt idx="24444">69000</cx:pt>
          <cx:pt idx="24445">120000</cx:pt>
          <cx:pt idx="24446">80000</cx:pt>
          <cx:pt idx="24447">148000</cx:pt>
          <cx:pt idx="24448">150000</cx:pt>
          <cx:pt idx="24449">79000</cx:pt>
          <cx:pt idx="24450">120000</cx:pt>
          <cx:pt idx="24451">1540794</cx:pt>
          <cx:pt idx="24452">1540794</cx:pt>
          <cx:pt idx="24453">90000</cx:pt>
          <cx:pt idx="24454">200000</cx:pt>
          <cx:pt idx="24455">140000</cx:pt>
          <cx:pt idx="24456">95000</cx:pt>
          <cx:pt idx="24457">90000</cx:pt>
          <cx:pt idx="24458">125000</cx:pt>
          <cx:pt idx="24459">63000</cx:pt>
          <cx:pt idx="24460">99000</cx:pt>
          <cx:pt idx="24461">100000</cx:pt>
          <cx:pt idx="24462">45000</cx:pt>
          <cx:pt idx="24463">42000</cx:pt>
          <cx:pt idx="24464">100000</cx:pt>
          <cx:pt idx="24465">39000</cx:pt>
          <cx:pt idx="24466">450000</cx:pt>
          <cx:pt idx="24467">110000</cx:pt>
          <cx:pt idx="24468">95000</cx:pt>
          <cx:pt idx="24469">65000</cx:pt>
          <cx:pt idx="24470">450000</cx:pt>
          <cx:pt idx="24471">225000</cx:pt>
          <cx:pt idx="24472">170000</cx:pt>
          <cx:pt idx="24473">248000</cx:pt>
          <cx:pt idx="24474">200000</cx:pt>
          <cx:pt idx="24475">70000</cx:pt>
          <cx:pt idx="24476">45000</cx:pt>
          <cx:pt idx="24477">150000</cx:pt>
          <cx:pt idx="24478">525000</cx:pt>
          <cx:pt idx="24479">185000</cx:pt>
          <cx:pt idx="24480">500000</cx:pt>
          <cx:pt idx="24481">130000</cx:pt>
          <cx:pt idx="24482">80000</cx:pt>
          <cx:pt idx="24483">50600</cx:pt>
          <cx:pt idx="24484">60000</cx:pt>
          <cx:pt idx="24485">65000</cx:pt>
          <cx:pt idx="24486">83000</cx:pt>
          <cx:pt idx="24487">750000</cx:pt>
          <cx:pt idx="24488">180000</cx:pt>
          <cx:pt idx="24489">260000</cx:pt>
          <cx:pt idx="24490">40000</cx:pt>
          <cx:pt idx="24491">160000</cx:pt>
          <cx:pt idx="24492">375000</cx:pt>
          <cx:pt idx="24493">140000</cx:pt>
          <cx:pt idx="24494">75000</cx:pt>
          <cx:pt idx="24495">750000</cx:pt>
          <cx:pt idx="24496">140000</cx:pt>
          <cx:pt idx="24497">30000</cx:pt>
          <cx:pt idx="24498">135000</cx:pt>
          <cx:pt idx="24499">100000</cx:pt>
          <cx:pt idx="24500">180000</cx:pt>
          <cx:pt idx="24501">1540794</cx:pt>
          <cx:pt idx="24502">350000</cx:pt>
          <cx:pt idx="24503">390000</cx:pt>
          <cx:pt idx="24504">180000</cx:pt>
          <cx:pt idx="24505">100000</cx:pt>
          <cx:pt idx="24506">130000</cx:pt>
          <cx:pt idx="24507">80000</cx:pt>
          <cx:pt idx="24508">70000</cx:pt>
          <cx:pt idx="24509">189000</cx:pt>
          <cx:pt idx="24510">135000</cx:pt>
          <cx:pt idx="24511">300000</cx:pt>
          <cx:pt idx="24512">160000</cx:pt>
          <cx:pt idx="24513">189000</cx:pt>
          <cx:pt idx="24514">200000</cx:pt>
          <cx:pt idx="24515">70000</cx:pt>
          <cx:pt idx="24516">45000</cx:pt>
          <cx:pt idx="24517">100000</cx:pt>
          <cx:pt idx="24518">60000</cx:pt>
          <cx:pt idx="24519">170000</cx:pt>
          <cx:pt idx="24520">95000</cx:pt>
          <cx:pt idx="24521">250000</cx:pt>
          <cx:pt idx="24522">120000</cx:pt>
          <cx:pt idx="24523">110000</cx:pt>
          <cx:pt idx="24524">110000</cx:pt>
          <cx:pt idx="24525">275000</cx:pt>
          <cx:pt idx="24526">260000</cx:pt>
          <cx:pt idx="24527">80000</cx:pt>
          <cx:pt idx="24528">75000</cx:pt>
          <cx:pt idx="24529">185000</cx:pt>
          <cx:pt idx="24530">30000</cx:pt>
          <cx:pt idx="24531">300000</cx:pt>
          <cx:pt idx="24532">100000</cx:pt>
          <cx:pt idx="24533">450000</cx:pt>
          <cx:pt idx="24534">52000</cx:pt>
          <cx:pt idx="24535">100000</cx:pt>
          <cx:pt idx="24536">115000</cx:pt>
          <cx:pt idx="24537">300000</cx:pt>
          <cx:pt idx="24538">110000</cx:pt>
          <cx:pt idx="24539">315000</cx:pt>
          <cx:pt idx="24540">200000</cx:pt>
          <cx:pt idx="24541">200000</cx:pt>
          <cx:pt idx="24542">119000</cx:pt>
          <cx:pt idx="24543">114000</cx:pt>
          <cx:pt idx="24544">85000</cx:pt>
          <cx:pt idx="24545">95000</cx:pt>
          <cx:pt idx="24546">3500</cx:pt>
          <cx:pt idx="24547">500000</cx:pt>
          <cx:pt idx="24548">70000</cx:pt>
          <cx:pt idx="24549">140000</cx:pt>
          <cx:pt idx="24550">100000</cx:pt>
          <cx:pt idx="24551">650000</cx:pt>
          <cx:pt idx="24552">285000</cx:pt>
          <cx:pt idx="24553">300000</cx:pt>
          <cx:pt idx="24554">180000</cx:pt>
          <cx:pt idx="24555">20000</cx:pt>
          <cx:pt idx="24556">235000</cx:pt>
          <cx:pt idx="24557">185000</cx:pt>
          <cx:pt idx="24558">145000</cx:pt>
          <cx:pt idx="24559">180000</cx:pt>
          <cx:pt idx="24560">300000</cx:pt>
          <cx:pt idx="24561">70000</cx:pt>
          <cx:pt idx="24562">92000</cx:pt>
          <cx:pt idx="24563">130000</cx:pt>
          <cx:pt idx="24564">115000</cx:pt>
          <cx:pt idx="24565">35000</cx:pt>
          <cx:pt idx="24566">500000</cx:pt>
          <cx:pt idx="24567">90000</cx:pt>
          <cx:pt idx="24568">75000</cx:pt>
          <cx:pt idx="24569">130000</cx:pt>
          <cx:pt idx="24570">182000</cx:pt>
          <cx:pt idx="24571">95000</cx:pt>
          <cx:pt idx="24572">59000</cx:pt>
          <cx:pt idx="24573">83000</cx:pt>
          <cx:pt idx="24574">40000</cx:pt>
          <cx:pt idx="24575">75000</cx:pt>
          <cx:pt idx="24576">35000</cx:pt>
          <cx:pt idx="24577">239900</cx:pt>
          <cx:pt idx="24578">170000</cx:pt>
          <cx:pt idx="24579">80000</cx:pt>
          <cx:pt idx="24580">300000</cx:pt>
          <cx:pt idx="24581">300000</cx:pt>
          <cx:pt idx="24582">180000</cx:pt>
          <cx:pt idx="24583">500000</cx:pt>
          <cx:pt idx="24584">95000</cx:pt>
          <cx:pt idx="24585">195000</cx:pt>
          <cx:pt idx="24586">179900</cx:pt>
          <cx:pt idx="24587">800000</cx:pt>
          <cx:pt idx="24588">550000</cx:pt>
          <cx:pt idx="24589">290000</cx:pt>
          <cx:pt idx="24590">460000</cx:pt>
          <cx:pt idx="24591">70000</cx:pt>
          <cx:pt idx="24592">110000</cx:pt>
          <cx:pt idx="24593">80000</cx:pt>
          <cx:pt idx="24594">125000</cx:pt>
          <cx:pt idx="24595">65000</cx:pt>
          <cx:pt idx="24596">100000</cx:pt>
          <cx:pt idx="24597">170000</cx:pt>
          <cx:pt idx="24598">200000</cx:pt>
          <cx:pt idx="24599">45500</cx:pt>
          <cx:pt idx="24600">68000</cx:pt>
          <cx:pt idx="24601">200000</cx:pt>
          <cx:pt idx="24602">184000</cx:pt>
          <cx:pt idx="24603">105000</cx:pt>
          <cx:pt idx="24604">70000</cx:pt>
          <cx:pt idx="24605">80000</cx:pt>
          <cx:pt idx="24606">500000</cx:pt>
          <cx:pt idx="24607">69000</cx:pt>
          <cx:pt idx="24608">50000</cx:pt>
          <cx:pt idx="24609">90000</cx:pt>
          <cx:pt idx="24610">250000</cx:pt>
          <cx:pt idx="24611">250000</cx:pt>
          <cx:pt idx="24612">250000</cx:pt>
          <cx:pt idx="24613">150000</cx:pt>
          <cx:pt idx="24614">225000</cx:pt>
          <cx:pt idx="24615">86000</cx:pt>
          <cx:pt idx="24616">250000</cx:pt>
          <cx:pt idx="24617">225000</cx:pt>
          <cx:pt idx="24618">29000</cx:pt>
          <cx:pt idx="24619">200000</cx:pt>
          <cx:pt idx="24620">129000</cx:pt>
          <cx:pt idx="24621">150000</cx:pt>
          <cx:pt idx="24622">170000</cx:pt>
          <cx:pt idx="24623">114900</cx:pt>
          <cx:pt idx="24624">120000</cx:pt>
          <cx:pt idx="24625">95000</cx:pt>
          <cx:pt idx="24626">150000</cx:pt>
          <cx:pt idx="24627">100000</cx:pt>
          <cx:pt idx="24628">125000</cx:pt>
          <cx:pt idx="24629">75000</cx:pt>
          <cx:pt idx="24630">75000</cx:pt>
          <cx:pt idx="24631">90000</cx:pt>
          <cx:pt idx="24632">80000</cx:pt>
          <cx:pt idx="24633">100000</cx:pt>
          <cx:pt idx="24634">220000</cx:pt>
          <cx:pt idx="24635">85000</cx:pt>
          <cx:pt idx="24636">70000</cx:pt>
          <cx:pt idx="24637">150000</cx:pt>
          <cx:pt idx="24638">175000</cx:pt>
          <cx:pt idx="24639">100000</cx:pt>
          <cx:pt idx="24640">160000</cx:pt>
          <cx:pt idx="24641">225000</cx:pt>
          <cx:pt idx="24642">45000</cx:pt>
          <cx:pt idx="24643">80000</cx:pt>
          <cx:pt idx="24644">300000</cx:pt>
          <cx:pt idx="24645">300000</cx:pt>
          <cx:pt idx="24646">10000</cx:pt>
          <cx:pt idx="24647">100000</cx:pt>
          <cx:pt idx="24648">80000</cx:pt>
          <cx:pt idx="24649">390000</cx:pt>
          <cx:pt idx="24650">250000</cx:pt>
          <cx:pt idx="24651">275000</cx:pt>
          <cx:pt idx="24652">150000</cx:pt>
          <cx:pt idx="24653">89000</cx:pt>
          <cx:pt idx="24654">85000</cx:pt>
          <cx:pt idx="24655">325000</cx:pt>
          <cx:pt idx="24656">319000</cx:pt>
          <cx:pt idx="24657">379900</cx:pt>
          <cx:pt idx="24658">47000</cx:pt>
          <cx:pt idx="24659">75000</cx:pt>
          <cx:pt idx="24660">135000</cx:pt>
          <cx:pt idx="24661">70000</cx:pt>
          <cx:pt idx="24662">155000</cx:pt>
          <cx:pt idx="24663">500000</cx:pt>
          <cx:pt idx="24664">475000</cx:pt>
          <cx:pt idx="24665">150000</cx:pt>
          <cx:pt idx="24666">250000</cx:pt>
          <cx:pt idx="24667">1540794</cx:pt>
          <cx:pt idx="24668">65000</cx:pt>
          <cx:pt idx="24669">1540794</cx:pt>
          <cx:pt idx="24670">45000</cx:pt>
          <cx:pt idx="24671">198000</cx:pt>
          <cx:pt idx="24672">76000</cx:pt>
          <cx:pt idx="24673">65000</cx:pt>
          <cx:pt idx="24674">235000</cx:pt>
          <cx:pt idx="24675">400000</cx:pt>
          <cx:pt idx="24676">200000</cx:pt>
          <cx:pt idx="24677">1540794</cx:pt>
          <cx:pt idx="24678">110000</cx:pt>
          <cx:pt idx="24679">110000</cx:pt>
          <cx:pt idx="24680">90000</cx:pt>
          <cx:pt idx="24681">40000</cx:pt>
          <cx:pt idx="24682">325000</cx:pt>
          <cx:pt idx="24683">68000</cx:pt>
          <cx:pt idx="24684">68000</cx:pt>
          <cx:pt idx="24685">375000</cx:pt>
          <cx:pt idx="24686">130000</cx:pt>
          <cx:pt idx="24687">200000</cx:pt>
          <cx:pt idx="24688">120000</cx:pt>
          <cx:pt idx="24689">30000</cx:pt>
          <cx:pt idx="24690">105000</cx:pt>
          <cx:pt idx="24691">60000</cx:pt>
          <cx:pt idx="24692">48000</cx:pt>
          <cx:pt idx="24693">140000</cx:pt>
          <cx:pt idx="24694">200000</cx:pt>
          <cx:pt idx="24695">350000</cx:pt>
          <cx:pt idx="24696">96000</cx:pt>
          <cx:pt idx="24697">115000</cx:pt>
          <cx:pt idx="24698">140000</cx:pt>
          <cx:pt idx="24699">400000</cx:pt>
          <cx:pt idx="24700">500000</cx:pt>
          <cx:pt idx="24701">500000</cx:pt>
          <cx:pt idx="24702">90000</cx:pt>
          <cx:pt idx="24703">60000</cx:pt>
          <cx:pt idx="24704">90000</cx:pt>
          <cx:pt idx="24705">400000</cx:pt>
          <cx:pt idx="24706">80000</cx:pt>
          <cx:pt idx="24707">250000</cx:pt>
          <cx:pt idx="24708">80000</cx:pt>
          <cx:pt idx="24709">95000</cx:pt>
          <cx:pt idx="24710">32000</cx:pt>
          <cx:pt idx="24711">56000</cx:pt>
          <cx:pt idx="24712">87000</cx:pt>
          <cx:pt idx="24713">204000</cx:pt>
          <cx:pt idx="24714">211000</cx:pt>
          <cx:pt idx="24715">225000</cx:pt>
          <cx:pt idx="24716">200000</cx:pt>
          <cx:pt idx="24717">1540794</cx:pt>
          <cx:pt idx="24718">170000</cx:pt>
          <cx:pt idx="24719">50000</cx:pt>
          <cx:pt idx="24720">150000</cx:pt>
          <cx:pt idx="24721">15000</cx:pt>
          <cx:pt idx="24722">15000</cx:pt>
          <cx:pt idx="24723">35000</cx:pt>
          <cx:pt idx="24724">175000</cx:pt>
          <cx:pt idx="24725">40000</cx:pt>
          <cx:pt idx="24726">70000</cx:pt>
          <cx:pt idx="24727">25000</cx:pt>
          <cx:pt idx="24728">65000</cx:pt>
          <cx:pt idx="24729">300000</cx:pt>
          <cx:pt idx="24730">80000</cx:pt>
          <cx:pt idx="24731">145000</cx:pt>
          <cx:pt idx="24732">230000</cx:pt>
          <cx:pt idx="24733">90000</cx:pt>
          <cx:pt idx="24734">200000</cx:pt>
          <cx:pt idx="24735">250000</cx:pt>
          <cx:pt idx="24736">120000</cx:pt>
          <cx:pt idx="24737">130000</cx:pt>
          <cx:pt idx="24738">340000</cx:pt>
          <cx:pt idx="24739">425000</cx:pt>
          <cx:pt idx="24740">50000</cx:pt>
          <cx:pt idx="24741">175000</cx:pt>
          <cx:pt idx="24742">262700</cx:pt>
          <cx:pt idx="24743">145000</cx:pt>
          <cx:pt idx="24744">350000</cx:pt>
          <cx:pt idx="24745">124000</cx:pt>
          <cx:pt idx="24746">210000</cx:pt>
          <cx:pt idx="24747">89000</cx:pt>
          <cx:pt idx="24748">1540794</cx:pt>
          <cx:pt idx="24749">1540794</cx:pt>
          <cx:pt idx="24750">110000</cx:pt>
          <cx:pt idx="24751">55000</cx:pt>
          <cx:pt idx="24752">25000</cx:pt>
          <cx:pt idx="24753">415000</cx:pt>
          <cx:pt idx="24754">75000</cx:pt>
          <cx:pt idx="24755">90000</cx:pt>
          <cx:pt idx="24756">90000</cx:pt>
          <cx:pt idx="24757">89000</cx:pt>
          <cx:pt idx="24758">8000</cx:pt>
          <cx:pt idx="24759">110000</cx:pt>
          <cx:pt idx="24760">100000</cx:pt>
          <cx:pt idx="24761">70000</cx:pt>
          <cx:pt idx="24762">150000</cx:pt>
          <cx:pt idx="24763">95000</cx:pt>
          <cx:pt idx="24764">45000</cx:pt>
          <cx:pt idx="24765">115000</cx:pt>
          <cx:pt idx="24766">200000</cx:pt>
          <cx:pt idx="24767">135000</cx:pt>
          <cx:pt idx="24768">30000</cx:pt>
          <cx:pt idx="24769">60000</cx:pt>
          <cx:pt idx="24770">180000</cx:pt>
          <cx:pt idx="24771">70000</cx:pt>
          <cx:pt idx="24772">40000</cx:pt>
          <cx:pt idx="24773">30000</cx:pt>
          <cx:pt idx="24774">86900</cx:pt>
          <cx:pt idx="24775">45000</cx:pt>
          <cx:pt idx="24776">75000</cx:pt>
          <cx:pt idx="24777">70000</cx:pt>
          <cx:pt idx="24778">70000</cx:pt>
          <cx:pt idx="24779">125000</cx:pt>
          <cx:pt idx="24780">60000</cx:pt>
          <cx:pt idx="24781">125000</cx:pt>
          <cx:pt idx="24782">100000</cx:pt>
          <cx:pt idx="24783">500000</cx:pt>
          <cx:pt idx="24784">100000</cx:pt>
          <cx:pt idx="24785">450000</cx:pt>
          <cx:pt idx="24786">40000</cx:pt>
          <cx:pt idx="24787">40000</cx:pt>
          <cx:pt idx="24788">26000</cx:pt>
          <cx:pt idx="24789">15000</cx:pt>
          <cx:pt idx="24790">5000</cx:pt>
          <cx:pt idx="24791">100000</cx:pt>
          <cx:pt idx="24792">125000</cx:pt>
          <cx:pt idx="24793">120000</cx:pt>
          <cx:pt idx="24794">245000</cx:pt>
          <cx:pt idx="24795">600000</cx:pt>
          <cx:pt idx="24796">60000</cx:pt>
          <cx:pt idx="24797">310000</cx:pt>
          <cx:pt idx="24798">7000</cx:pt>
          <cx:pt idx="24799">150000</cx:pt>
          <cx:pt idx="24800">75000</cx:pt>
          <cx:pt idx="24801">160000</cx:pt>
          <cx:pt idx="24802">90000</cx:pt>
          <cx:pt idx="24803">120000</cx:pt>
          <cx:pt idx="24804">118000</cx:pt>
          <cx:pt idx="24805">100000</cx:pt>
          <cx:pt idx="24806">120000</cx:pt>
          <cx:pt idx="24807">150000</cx:pt>
          <cx:pt idx="24808">140000</cx:pt>
          <cx:pt idx="24809">202000</cx:pt>
          <cx:pt idx="24810">325000</cx:pt>
          <cx:pt idx="24811">90000</cx:pt>
          <cx:pt idx="24812">420000</cx:pt>
          <cx:pt idx="24813">40000</cx:pt>
          <cx:pt idx="24814">3500</cx:pt>
          <cx:pt idx="24815">80000</cx:pt>
          <cx:pt idx="24816">70000</cx:pt>
          <cx:pt idx="24817">60000</cx:pt>
          <cx:pt idx="24818">95000</cx:pt>
          <cx:pt idx="24819">300000</cx:pt>
          <cx:pt idx="24820">300000</cx:pt>
          <cx:pt idx="24821">100000</cx:pt>
          <cx:pt idx="24822">350000</cx:pt>
          <cx:pt idx="24823">300000</cx:pt>
          <cx:pt idx="24824">100000</cx:pt>
          <cx:pt idx="24825">122000</cx:pt>
          <cx:pt idx="24826">80000</cx:pt>
          <cx:pt idx="24827">92000</cx:pt>
          <cx:pt idx="24828">75000</cx:pt>
          <cx:pt idx="24829">100000</cx:pt>
          <cx:pt idx="24830">30000</cx:pt>
          <cx:pt idx="24831">300000</cx:pt>
          <cx:pt idx="24832">90000</cx:pt>
          <cx:pt idx="24833">30000</cx:pt>
          <cx:pt idx="24834">32000</cx:pt>
          <cx:pt idx="24835">60000</cx:pt>
          <cx:pt idx="24836">70000</cx:pt>
          <cx:pt idx="24837">32000</cx:pt>
          <cx:pt idx="24838">67000</cx:pt>
          <cx:pt idx="24839">500000</cx:pt>
          <cx:pt idx="24840">75000</cx:pt>
          <cx:pt idx="24841">360000</cx:pt>
          <cx:pt idx="24842">40000</cx:pt>
          <cx:pt idx="24843">110000</cx:pt>
          <cx:pt idx="24844">130000</cx:pt>
          <cx:pt idx="24845">250000</cx:pt>
          <cx:pt idx="24846">30000</cx:pt>
          <cx:pt idx="24847">100000</cx:pt>
          <cx:pt idx="24848">30000</cx:pt>
          <cx:pt idx="24849">49000</cx:pt>
          <cx:pt idx="24850">100000</cx:pt>
          <cx:pt idx="24851">28000</cx:pt>
          <cx:pt idx="24852">49000</cx:pt>
          <cx:pt idx="24853">40000</cx:pt>
          <cx:pt idx="24854">49000</cx:pt>
          <cx:pt idx="24855">25000</cx:pt>
          <cx:pt idx="24856">5000</cx:pt>
          <cx:pt idx="24857">200000</cx:pt>
          <cx:pt idx="24858">85000</cx:pt>
          <cx:pt idx="24859">130000</cx:pt>
          <cx:pt idx="24860">75000</cx:pt>
          <cx:pt idx="24861">80000</cx:pt>
          <cx:pt idx="24862">94000</cx:pt>
          <cx:pt idx="24863">55000</cx:pt>
          <cx:pt idx="24864">65000</cx:pt>
          <cx:pt idx="24865">15000</cx:pt>
          <cx:pt idx="24866">135000</cx:pt>
          <cx:pt idx="24867">300000</cx:pt>
          <cx:pt idx="24868">400000</cx:pt>
          <cx:pt idx="24869">10000</cx:pt>
          <cx:pt idx="24870">400000</cx:pt>
          <cx:pt idx="24871">210000</cx:pt>
          <cx:pt idx="24872">80000</cx:pt>
          <cx:pt idx="24873">400000</cx:pt>
          <cx:pt idx="24874">20000</cx:pt>
          <cx:pt idx="24875">90000</cx:pt>
          <cx:pt idx="24876">50000</cx:pt>
          <cx:pt idx="24877">75000</cx:pt>
          <cx:pt idx="24878">295000</cx:pt>
          <cx:pt idx="24879">40000</cx:pt>
          <cx:pt idx="24880">220000</cx:pt>
          <cx:pt idx="24881">100000</cx:pt>
          <cx:pt idx="24882">80000</cx:pt>
          <cx:pt idx="24883">500000</cx:pt>
          <cx:pt idx="24884">150000</cx:pt>
          <cx:pt idx="24885">400000</cx:pt>
          <cx:pt idx="24886">175000</cx:pt>
          <cx:pt idx="24887">135000</cx:pt>
          <cx:pt idx="24888">220000</cx:pt>
          <cx:pt idx="24889">100000</cx:pt>
          <cx:pt idx="24890">225000</cx:pt>
          <cx:pt idx="24891">170000</cx:pt>
          <cx:pt idx="24892">255000</cx:pt>
          <cx:pt idx="24893">260000</cx:pt>
          <cx:pt idx="24894">450000</cx:pt>
          <cx:pt idx="24895">60000</cx:pt>
          <cx:pt idx="24896">120000</cx:pt>
          <cx:pt idx="24897">85000</cx:pt>
          <cx:pt idx="24898">15000</cx:pt>
          <cx:pt idx="24899">68000</cx:pt>
          <cx:pt idx="24900">95000</cx:pt>
          <cx:pt idx="24901">95000</cx:pt>
          <cx:pt idx="24902">10000</cx:pt>
          <cx:pt idx="24903">320000</cx:pt>
          <cx:pt idx="24904">68000</cx:pt>
          <cx:pt idx="24905">140000</cx:pt>
          <cx:pt idx="24906">450000</cx:pt>
          <cx:pt idx="24907">60000</cx:pt>
          <cx:pt idx="24908">190000</cx:pt>
          <cx:pt idx="24909">225000</cx:pt>
          <cx:pt idx="24910">80000</cx:pt>
          <cx:pt idx="24911">49000</cx:pt>
          <cx:pt idx="24912">65000</cx:pt>
          <cx:pt idx="24913">200000</cx:pt>
          <cx:pt idx="24914">65000</cx:pt>
          <cx:pt idx="24915">80000</cx:pt>
          <cx:pt idx="24916">100000</cx:pt>
          <cx:pt idx="24917">240000</cx:pt>
          <cx:pt idx="24918">90000</cx:pt>
          <cx:pt idx="24919">115000</cx:pt>
          <cx:pt idx="24920">150000</cx:pt>
          <cx:pt idx="24921">55000</cx:pt>
          <cx:pt idx="24922">470000</cx:pt>
          <cx:pt idx="24923">100000</cx:pt>
          <cx:pt idx="24924">350000</cx:pt>
          <cx:pt idx="24925">65000</cx:pt>
          <cx:pt idx="24926">50000</cx:pt>
          <cx:pt idx="24927">90000</cx:pt>
          <cx:pt idx="24928">42000</cx:pt>
          <cx:pt idx="24929">350000</cx:pt>
          <cx:pt idx="24930">500000</cx:pt>
          <cx:pt idx="24931">260000</cx:pt>
          <cx:pt idx="24932">200000</cx:pt>
          <cx:pt idx="24933">85000</cx:pt>
          <cx:pt idx="24934">65000</cx:pt>
          <cx:pt idx="24935">75000</cx:pt>
          <cx:pt idx="24936">400000</cx:pt>
          <cx:pt idx="24937">400000</cx:pt>
          <cx:pt idx="24938">380000</cx:pt>
          <cx:pt idx="24939">105000</cx:pt>
          <cx:pt idx="24940">100000</cx:pt>
          <cx:pt idx="24941">125000</cx:pt>
          <cx:pt idx="24942">30000</cx:pt>
          <cx:pt idx="24943">350000</cx:pt>
          <cx:pt idx="24944">150000</cx:pt>
          <cx:pt idx="24945">90000</cx:pt>
          <cx:pt idx="24946">75000</cx:pt>
          <cx:pt idx="24947">130000</cx:pt>
          <cx:pt idx="24948">250000</cx:pt>
          <cx:pt idx="24949">90000</cx:pt>
          <cx:pt idx="24950">65000</cx:pt>
          <cx:pt idx="24951">75000</cx:pt>
          <cx:pt idx="24952">120000</cx:pt>
          <cx:pt idx="24953">90000</cx:pt>
          <cx:pt idx="24954">25000</cx:pt>
          <cx:pt idx="24955">73000</cx:pt>
          <cx:pt idx="24956">375000</cx:pt>
          <cx:pt idx="24957">200000</cx:pt>
          <cx:pt idx="24958">180000</cx:pt>
          <cx:pt idx="24959">275000</cx:pt>
          <cx:pt idx="24960">200000</cx:pt>
          <cx:pt idx="24961">340000</cx:pt>
          <cx:pt idx="24962">120000</cx:pt>
          <cx:pt idx="24963">196000</cx:pt>
          <cx:pt idx="24964">145000</cx:pt>
          <cx:pt idx="24965">225000</cx:pt>
          <cx:pt idx="24966">42000</cx:pt>
          <cx:pt idx="24967">85000</cx:pt>
          <cx:pt idx="24968">85000</cx:pt>
          <cx:pt idx="24969">82000</cx:pt>
          <cx:pt idx="24970">140000</cx:pt>
          <cx:pt idx="24971">170000</cx:pt>
          <cx:pt idx="24972">76600</cx:pt>
          <cx:pt idx="24973">753000</cx:pt>
          <cx:pt idx="24974">45000</cx:pt>
          <cx:pt idx="24975">125000</cx:pt>
          <cx:pt idx="24976">85000</cx:pt>
          <cx:pt idx="24977">60000</cx:pt>
          <cx:pt idx="24978">90000</cx:pt>
          <cx:pt idx="24979">86000</cx:pt>
          <cx:pt idx="24980">250000</cx:pt>
          <cx:pt idx="24981">92000</cx:pt>
          <cx:pt idx="24982">165000</cx:pt>
          <cx:pt idx="24983">160000</cx:pt>
          <cx:pt idx="24984">75000</cx:pt>
          <cx:pt idx="24985">75000</cx:pt>
          <cx:pt idx="24986">80000</cx:pt>
          <cx:pt idx="24987">165000</cx:pt>
          <cx:pt idx="24988">80000</cx:pt>
          <cx:pt idx="24989">80000</cx:pt>
          <cx:pt idx="24990">56000</cx:pt>
          <cx:pt idx="24991">150000</cx:pt>
          <cx:pt idx="24992">145000</cx:pt>
          <cx:pt idx="24993">175000</cx:pt>
          <cx:pt idx="24994">170000</cx:pt>
          <cx:pt idx="24995">350000</cx:pt>
          <cx:pt idx="24996">350000</cx:pt>
          <cx:pt idx="24997">100000</cx:pt>
          <cx:pt idx="24998">80000</cx:pt>
          <cx:pt idx="24999">10000</cx:pt>
          <cx:pt idx="25000">1540794</cx:pt>
          <cx:pt idx="25001">71000</cx:pt>
          <cx:pt idx="25002">180000</cx:pt>
          <cx:pt idx="25003">290000</cx:pt>
          <cx:pt idx="25004">104000</cx:pt>
          <cx:pt idx="25005">35000</cx:pt>
          <cx:pt idx="25006">18500</cx:pt>
          <cx:pt idx="25007">250000</cx:pt>
          <cx:pt idx="25008">120000</cx:pt>
          <cx:pt idx="25009">190000</cx:pt>
          <cx:pt idx="25010">350000</cx:pt>
          <cx:pt idx="25011">90000</cx:pt>
          <cx:pt idx="25012">170000</cx:pt>
          <cx:pt idx="25013">38000</cx:pt>
          <cx:pt idx="25014">150000</cx:pt>
          <cx:pt idx="25015">110000</cx:pt>
          <cx:pt idx="25016">130000</cx:pt>
          <cx:pt idx="25017">110000</cx:pt>
          <cx:pt idx="25018">400000</cx:pt>
          <cx:pt idx="25019">110000</cx:pt>
          <cx:pt idx="25020">25000</cx:pt>
          <cx:pt idx="25021">100000</cx:pt>
          <cx:pt idx="25022">30000</cx:pt>
          <cx:pt idx="25023">100000</cx:pt>
          <cx:pt idx="25024">85000</cx:pt>
          <cx:pt idx="25025">180000</cx:pt>
          <cx:pt idx="25026">245000</cx:pt>
          <cx:pt idx="25027">20000</cx:pt>
          <cx:pt idx="25028">125000</cx:pt>
          <cx:pt idx="25029">85000</cx:pt>
          <cx:pt idx="25030">75000</cx:pt>
          <cx:pt idx="25031">65000</cx:pt>
          <cx:pt idx="25032">110000</cx:pt>
          <cx:pt idx="25033">1540794</cx:pt>
          <cx:pt idx="25034">50000</cx:pt>
          <cx:pt idx="25035">100000</cx:pt>
          <cx:pt idx="25036">225000</cx:pt>
          <cx:pt idx="25037">13500</cx:pt>
          <cx:pt idx="25038">140000</cx:pt>
          <cx:pt idx="25039">50000</cx:pt>
          <cx:pt idx="25040">65000</cx:pt>
          <cx:pt idx="25041">70000</cx:pt>
          <cx:pt idx="25042">290000</cx:pt>
          <cx:pt idx="25043">55000</cx:pt>
          <cx:pt idx="25044">200000</cx:pt>
          <cx:pt idx="25045">40000</cx:pt>
          <cx:pt idx="25046">60000</cx:pt>
          <cx:pt idx="25047">60000</cx:pt>
          <cx:pt idx="25048">125000</cx:pt>
          <cx:pt idx="25049">340000</cx:pt>
          <cx:pt idx="25050">46000</cx:pt>
          <cx:pt idx="25051">205000</cx:pt>
          <cx:pt idx="25052">100000</cx:pt>
          <cx:pt idx="25053">45000</cx:pt>
          <cx:pt idx="25054">85000</cx:pt>
          <cx:pt idx="25055">73000</cx:pt>
          <cx:pt idx="25056">46000</cx:pt>
          <cx:pt idx="25057">46000</cx:pt>
          <cx:pt idx="25058">100000</cx:pt>
          <cx:pt idx="25059">180000</cx:pt>
          <cx:pt idx="25060">200000</cx:pt>
          <cx:pt idx="25061">25000</cx:pt>
          <cx:pt idx="25062">30000</cx:pt>
          <cx:pt idx="25063">87000</cx:pt>
          <cx:pt idx="25064">120000</cx:pt>
          <cx:pt idx="25065">90000</cx:pt>
          <cx:pt idx="25066">250000</cx:pt>
          <cx:pt idx="25067">1540794</cx:pt>
          <cx:pt idx="25068">135000</cx:pt>
          <cx:pt idx="25069">45000</cx:pt>
          <cx:pt idx="25070">70000</cx:pt>
          <cx:pt idx="25071">35000</cx:pt>
          <cx:pt idx="25072">3000</cx:pt>
          <cx:pt idx="25073">72000</cx:pt>
          <cx:pt idx="25074">80000</cx:pt>
          <cx:pt idx="25075">200000</cx:pt>
          <cx:pt idx="25076">80000</cx:pt>
          <cx:pt idx="25077">350000</cx:pt>
          <cx:pt idx="25078">90000</cx:pt>
          <cx:pt idx="25079">1540794</cx:pt>
          <cx:pt idx="25080">300000</cx:pt>
          <cx:pt idx="25081">175000</cx:pt>
          <cx:pt idx="25082">250000</cx:pt>
          <cx:pt idx="25083">100000</cx:pt>
          <cx:pt idx="25084">100000</cx:pt>
          <cx:pt idx="25085">70000</cx:pt>
          <cx:pt idx="25086">110000</cx:pt>
          <cx:pt idx="25087">135000</cx:pt>
          <cx:pt idx="25088">95000</cx:pt>
          <cx:pt idx="25089">85000</cx:pt>
          <cx:pt idx="25090">130000</cx:pt>
          <cx:pt idx="25091">80000</cx:pt>
          <cx:pt idx="25092">140000</cx:pt>
          <cx:pt idx="25093">40000</cx:pt>
          <cx:pt idx="25094">330000</cx:pt>
          <cx:pt idx="25095">150000</cx:pt>
          <cx:pt idx="25096">275000</cx:pt>
          <cx:pt idx="25097">14000</cx:pt>
          <cx:pt idx="25098">35000</cx:pt>
          <cx:pt idx="25099">6000</cx:pt>
          <cx:pt idx="25100">335000</cx:pt>
          <cx:pt idx="25101">10000</cx:pt>
          <cx:pt idx="25102">150000</cx:pt>
          <cx:pt idx="25103">55000</cx:pt>
          <cx:pt idx="25104">175000</cx:pt>
          <cx:pt idx="25105">19000</cx:pt>
          <cx:pt idx="25106">350000</cx:pt>
          <cx:pt idx="25107">35000</cx:pt>
          <cx:pt idx="25108">280000</cx:pt>
          <cx:pt idx="25109">90000</cx:pt>
          <cx:pt idx="25110">39500</cx:pt>
          <cx:pt idx="25111">75000</cx:pt>
          <cx:pt idx="25112">100000</cx:pt>
          <cx:pt idx="25113">500000</cx:pt>
          <cx:pt idx="25114">320000</cx:pt>
          <cx:pt idx="25115">270000</cx:pt>
          <cx:pt idx="25116">120000</cx:pt>
          <cx:pt idx="25117">85000</cx:pt>
          <cx:pt idx="25118">29000</cx:pt>
          <cx:pt idx="25119">72500</cx:pt>
          <cx:pt idx="25120">150000</cx:pt>
          <cx:pt idx="25121">90000</cx:pt>
          <cx:pt idx="25122">215000</cx:pt>
          <cx:pt idx="25123">250000</cx:pt>
          <cx:pt idx="25124">300000</cx:pt>
          <cx:pt idx="25125">220000</cx:pt>
          <cx:pt idx="25126">75000</cx:pt>
          <cx:pt idx="25127">75000</cx:pt>
          <cx:pt idx="25128">42000</cx:pt>
          <cx:pt idx="25129">75000</cx:pt>
          <cx:pt idx="25130">150000</cx:pt>
          <cx:pt idx="25131">56000</cx:pt>
          <cx:pt idx="25132">25000</cx:pt>
          <cx:pt idx="25133">150000</cx:pt>
          <cx:pt idx="25134">80000</cx:pt>
          <cx:pt idx="25135">175000</cx:pt>
          <cx:pt idx="25136">180000</cx:pt>
          <cx:pt idx="25137">8000</cx:pt>
          <cx:pt idx="25138">45000</cx:pt>
          <cx:pt idx="25139">150000</cx:pt>
          <cx:pt idx="25140">50000</cx:pt>
          <cx:pt idx="25141">20000</cx:pt>
          <cx:pt idx="25142">400000</cx:pt>
          <cx:pt idx="25143">95000</cx:pt>
          <cx:pt idx="25144">89900</cx:pt>
          <cx:pt idx="25145">10000</cx:pt>
          <cx:pt idx="25146">60000</cx:pt>
          <cx:pt idx="25147">600000</cx:pt>
          <cx:pt idx="25148">150000</cx:pt>
          <cx:pt idx="25149">180000</cx:pt>
          <cx:pt idx="25150">305000</cx:pt>
          <cx:pt idx="25151">245000</cx:pt>
          <cx:pt idx="25152">275000</cx:pt>
          <cx:pt idx="25153">15000</cx:pt>
          <cx:pt idx="25154">275000</cx:pt>
          <cx:pt idx="25155">400000</cx:pt>
          <cx:pt idx="25156">250000</cx:pt>
          <cx:pt idx="25157">200000</cx:pt>
          <cx:pt idx="25158">400000</cx:pt>
          <cx:pt idx="25159">150000</cx:pt>
          <cx:pt idx="25160">100000</cx:pt>
          <cx:pt idx="25161">70000</cx:pt>
          <cx:pt idx="25162">100000</cx:pt>
          <cx:pt idx="25163">145000</cx:pt>
          <cx:pt idx="25164">450000</cx:pt>
          <cx:pt idx="25165">130000</cx:pt>
          <cx:pt idx="25166">150000</cx:pt>
          <cx:pt idx="25167">150000</cx:pt>
          <cx:pt idx="25168">164900</cx:pt>
          <cx:pt idx="25169">200000</cx:pt>
          <cx:pt idx="25170">70000</cx:pt>
          <cx:pt idx="25171">65000</cx:pt>
          <cx:pt idx="25172">155000</cx:pt>
          <cx:pt idx="25173">170000</cx:pt>
          <cx:pt idx="25174">120000</cx:pt>
          <cx:pt idx="25175">40000</cx:pt>
          <cx:pt idx="25176">90000</cx:pt>
          <cx:pt idx="25177">500000</cx:pt>
          <cx:pt idx="25178">235000</cx:pt>
          <cx:pt idx="25179">160000</cx:pt>
          <cx:pt idx="25180">100000</cx:pt>
          <cx:pt idx="25181">125000</cx:pt>
          <cx:pt idx="25182">120000</cx:pt>
          <cx:pt idx="25183">90000</cx:pt>
          <cx:pt idx="25184">85000</cx:pt>
          <cx:pt idx="25185">20000</cx:pt>
          <cx:pt idx="25186">100000</cx:pt>
          <cx:pt idx="25187">125000</cx:pt>
          <cx:pt idx="25188">25000</cx:pt>
          <cx:pt idx="25189">45000</cx:pt>
          <cx:pt idx="25190">10000</cx:pt>
          <cx:pt idx="25191">28000</cx:pt>
          <cx:pt idx="25192">125000</cx:pt>
          <cx:pt idx="25193">55000</cx:pt>
          <cx:pt idx="25194">20600</cx:pt>
          <cx:pt idx="25195">250000</cx:pt>
          <cx:pt idx="25196">30000</cx:pt>
          <cx:pt idx="25197">54900</cx:pt>
          <cx:pt idx="25198">7000</cx:pt>
          <cx:pt idx="25199">38000</cx:pt>
          <cx:pt idx="25200">80000</cx:pt>
          <cx:pt idx="25201">40000</cx:pt>
          <cx:pt idx="25202">88000</cx:pt>
          <cx:pt idx="25203">70000</cx:pt>
          <cx:pt idx="25204">60000</cx:pt>
          <cx:pt idx="25205">45000</cx:pt>
          <cx:pt idx="25206">155000</cx:pt>
          <cx:pt idx="25207">60000</cx:pt>
          <cx:pt idx="25208">240000</cx:pt>
          <cx:pt idx="25209">40000</cx:pt>
          <cx:pt idx="25210">175000</cx:pt>
          <cx:pt idx="25211">30000</cx:pt>
          <cx:pt idx="25212">200000</cx:pt>
          <cx:pt idx="25213">155000</cx:pt>
          <cx:pt idx="25214">30000</cx:pt>
          <cx:pt idx="25215">46000</cx:pt>
          <cx:pt idx="25216">70000</cx:pt>
          <cx:pt idx="25217">72500</cx:pt>
          <cx:pt idx="25218">40000</cx:pt>
          <cx:pt idx="25219">18000</cx:pt>
          <cx:pt idx="25220">26000</cx:pt>
          <cx:pt idx="25221">1500</cx:pt>
          <cx:pt idx="25222">40000</cx:pt>
          <cx:pt idx="25223">80000</cx:pt>
          <cx:pt idx="25224">100000</cx:pt>
          <cx:pt idx="25225">35000</cx:pt>
          <cx:pt idx="25226">65000</cx:pt>
          <cx:pt idx="25227">90000</cx:pt>
          <cx:pt idx="25228">225000</cx:pt>
          <cx:pt idx="25229">55000</cx:pt>
          <cx:pt idx="25230">400000</cx:pt>
          <cx:pt idx="25231">170000</cx:pt>
          <cx:pt idx="25232">260000</cx:pt>
          <cx:pt idx="25233">150000</cx:pt>
          <cx:pt idx="25234">75000</cx:pt>
          <cx:pt idx="25235">98000</cx:pt>
          <cx:pt idx="25236">65000</cx:pt>
          <cx:pt idx="25237">65000</cx:pt>
          <cx:pt idx="25238">350000</cx:pt>
          <cx:pt idx="25239">325000</cx:pt>
          <cx:pt idx="25240">60000</cx:pt>
          <cx:pt idx="25241">232000</cx:pt>
          <cx:pt idx="25242">60000</cx:pt>
          <cx:pt idx="25243">80000</cx:pt>
          <cx:pt idx="25244">85000</cx:pt>
          <cx:pt idx="25245">4000</cx:pt>
          <cx:pt idx="25246">60000</cx:pt>
          <cx:pt idx="25247">100000</cx:pt>
          <cx:pt idx="25248">70000</cx:pt>
          <cx:pt idx="25249">600000</cx:pt>
          <cx:pt idx="25250">90000</cx:pt>
          <cx:pt idx="25251">132000</cx:pt>
          <cx:pt idx="25252">125000</cx:pt>
          <cx:pt idx="25253">90000</cx:pt>
          <cx:pt idx="25254">145000</cx:pt>
          <cx:pt idx="25255">90000</cx:pt>
          <cx:pt idx="25256">17000</cx:pt>
          <cx:pt idx="25257">200000</cx:pt>
          <cx:pt idx="25258">150000</cx:pt>
          <cx:pt idx="25259">55000</cx:pt>
          <cx:pt idx="25260">80000</cx:pt>
          <cx:pt idx="25261">69000</cx:pt>
          <cx:pt idx="25262">75000</cx:pt>
          <cx:pt idx="25263">30000</cx:pt>
          <cx:pt idx="25264">25000</cx:pt>
          <cx:pt idx="25265">25000</cx:pt>
          <cx:pt idx="25266">35000</cx:pt>
          <cx:pt idx="25267">80000</cx:pt>
          <cx:pt idx="25268">65000</cx:pt>
          <cx:pt idx="25269">150000</cx:pt>
          <cx:pt idx="25270">70000</cx:pt>
          <cx:pt idx="25271">90000</cx:pt>
          <cx:pt idx="25272">127000</cx:pt>
          <cx:pt idx="25273">192000</cx:pt>
          <cx:pt idx="25274">150000</cx:pt>
          <cx:pt idx="25275">65000</cx:pt>
          <cx:pt idx="25276">150000</cx:pt>
          <cx:pt idx="25277">200000</cx:pt>
          <cx:pt idx="25278">70000</cx:pt>
          <cx:pt idx="25279">40000</cx:pt>
          <cx:pt idx="25280">250000</cx:pt>
          <cx:pt idx="25281">150000</cx:pt>
          <cx:pt idx="25282">120000</cx:pt>
          <cx:pt idx="25283">140000</cx:pt>
          <cx:pt idx="25284">40000</cx:pt>
          <cx:pt idx="25285">100000</cx:pt>
          <cx:pt idx="25286">225000</cx:pt>
          <cx:pt idx="25287">8000</cx:pt>
          <cx:pt idx="25288">130000</cx:pt>
          <cx:pt idx="25289">185000</cx:pt>
          <cx:pt idx="25290">100000</cx:pt>
          <cx:pt idx="25291">80000</cx:pt>
          <cx:pt idx="25292">240000</cx:pt>
          <cx:pt idx="25293">74000</cx:pt>
          <cx:pt idx="25294">90000</cx:pt>
          <cx:pt idx="25295">200000</cx:pt>
          <cx:pt idx="25296">250000</cx:pt>
          <cx:pt idx="25297">35000</cx:pt>
          <cx:pt idx="25298">13500</cx:pt>
          <cx:pt idx="25299">92000</cx:pt>
          <cx:pt idx="25300">90000</cx:pt>
          <cx:pt idx="25301">85000</cx:pt>
          <cx:pt idx="25302">60000</cx:pt>
          <cx:pt idx="25303">250000</cx:pt>
          <cx:pt idx="25304">160000</cx:pt>
          <cx:pt idx="25305">160000</cx:pt>
          <cx:pt idx="25306">650000</cx:pt>
          <cx:pt idx="25307">10000</cx:pt>
          <cx:pt idx="25308">240000</cx:pt>
          <cx:pt idx="25309">200000</cx:pt>
          <cx:pt idx="25310">80000</cx:pt>
          <cx:pt idx="25311">29000</cx:pt>
          <cx:pt idx="25312">150000</cx:pt>
          <cx:pt idx="25313">499999</cx:pt>
          <cx:pt idx="25314">500000</cx:pt>
          <cx:pt idx="25315">150000</cx:pt>
          <cx:pt idx="25316">72000</cx:pt>
          <cx:pt idx="25317">10000</cx:pt>
          <cx:pt idx="25318">140000</cx:pt>
          <cx:pt idx="25319">90000</cx:pt>
          <cx:pt idx="25320">5000</cx:pt>
          <cx:pt idx="25321">150000</cx:pt>
          <cx:pt idx="25322">120000</cx:pt>
          <cx:pt idx="25323">75000</cx:pt>
          <cx:pt idx="25324">145000</cx:pt>
          <cx:pt idx="25325">120000</cx:pt>
          <cx:pt idx="25326">280000</cx:pt>
          <cx:pt idx="25327">5000</cx:pt>
          <cx:pt idx="25328">135000</cx:pt>
          <cx:pt idx="25329">100000</cx:pt>
          <cx:pt idx="25330">150000</cx:pt>
          <cx:pt idx="25331">125000</cx:pt>
          <cx:pt idx="25332">75000</cx:pt>
          <cx:pt idx="25333">40000</cx:pt>
          <cx:pt idx="25334">20000</cx:pt>
          <cx:pt idx="25335">400000</cx:pt>
          <cx:pt idx="25336">250000</cx:pt>
          <cx:pt idx="25337">50000</cx:pt>
          <cx:pt idx="25338">45000</cx:pt>
          <cx:pt idx="25339">122000</cx:pt>
          <cx:pt idx="25340">100000</cx:pt>
          <cx:pt idx="25341">1540794</cx:pt>
          <cx:pt idx="25342">75000</cx:pt>
          <cx:pt idx="25343">400000</cx:pt>
          <cx:pt idx="25344">1540794</cx:pt>
          <cx:pt idx="25345">125000</cx:pt>
          <cx:pt idx="25346">20000</cx:pt>
          <cx:pt idx="25347">40000</cx:pt>
          <cx:pt idx="25348">135000</cx:pt>
          <cx:pt idx="25349">500000</cx:pt>
          <cx:pt idx="25350">54000</cx:pt>
          <cx:pt idx="25351">90000</cx:pt>
          <cx:pt idx="25352">90000</cx:pt>
          <cx:pt idx="25353">60000</cx:pt>
          <cx:pt idx="25354">75000</cx:pt>
          <cx:pt idx="25355">40000</cx:pt>
          <cx:pt idx="25356">500000</cx:pt>
          <cx:pt idx="25357">1540794</cx:pt>
          <cx:pt idx="25358">165000</cx:pt>
          <cx:pt idx="25359">65000</cx:pt>
          <cx:pt idx="25360">200000</cx:pt>
          <cx:pt idx="25361">50000</cx:pt>
          <cx:pt idx="25362">350000</cx:pt>
          <cx:pt idx="25363">270000</cx:pt>
          <cx:pt idx="25364">30000</cx:pt>
          <cx:pt idx="25365">28000</cx:pt>
          <cx:pt idx="25366">140000</cx:pt>
          <cx:pt idx="25367">224000</cx:pt>
          <cx:pt idx="25368">50000</cx:pt>
          <cx:pt idx="25369">8000</cx:pt>
          <cx:pt idx="25370">8000</cx:pt>
          <cx:pt idx="25371">100000</cx:pt>
          <cx:pt idx="25372">35000</cx:pt>
          <cx:pt idx="25373">5000</cx:pt>
          <cx:pt idx="25374">158000</cx:pt>
          <cx:pt idx="25375">200000</cx:pt>
          <cx:pt idx="25376">130000</cx:pt>
          <cx:pt idx="25377">190000</cx:pt>
          <cx:pt idx="25378">1000</cx:pt>
          <cx:pt idx="25379">125000</cx:pt>
          <cx:pt idx="25380">22000</cx:pt>
          <cx:pt idx="25381">200000</cx:pt>
          <cx:pt idx="25382">365000</cx:pt>
          <cx:pt idx="25383">225000</cx:pt>
          <cx:pt idx="25384">350000</cx:pt>
          <cx:pt idx="25385">125000</cx:pt>
          <cx:pt idx="25386">95000</cx:pt>
          <cx:pt idx="25387">250000</cx:pt>
          <cx:pt idx="25388">450000</cx:pt>
          <cx:pt idx="25389">30000</cx:pt>
          <cx:pt idx="25390">25000</cx:pt>
          <cx:pt idx="25391">60000</cx:pt>
          <cx:pt idx="25392">70000</cx:pt>
          <cx:pt idx="25393">80000</cx:pt>
          <cx:pt idx="25394">40000</cx:pt>
          <cx:pt idx="25395">40000</cx:pt>
          <cx:pt idx="25396">110000</cx:pt>
          <cx:pt idx="25397">170000</cx:pt>
          <cx:pt idx="25398">212000</cx:pt>
          <cx:pt idx="25399">60000</cx:pt>
          <cx:pt idx="25400">120000</cx:pt>
          <cx:pt idx="25401">70000</cx:pt>
          <cx:pt idx="25402">75000</cx:pt>
          <cx:pt idx="25403">300000</cx:pt>
          <cx:pt idx="25404">400000</cx:pt>
          <cx:pt idx="25405">250000</cx:pt>
          <cx:pt idx="25406">150000</cx:pt>
          <cx:pt idx="25407">160000</cx:pt>
          <cx:pt idx="25408">500000</cx:pt>
          <cx:pt idx="25409">180000</cx:pt>
          <cx:pt idx="25410">350000</cx:pt>
          <cx:pt idx="25411">400000</cx:pt>
          <cx:pt idx="25412">245000</cx:pt>
          <cx:pt idx="25413">150000</cx:pt>
          <cx:pt idx="25414">239000</cx:pt>
          <cx:pt idx="25415">350000</cx:pt>
          <cx:pt idx="25416">82000</cx:pt>
          <cx:pt idx="25417">600000</cx:pt>
          <cx:pt idx="25418">50000</cx:pt>
          <cx:pt idx="25419">15000</cx:pt>
          <cx:pt idx="25420">56000</cx:pt>
          <cx:pt idx="25421">55000</cx:pt>
          <cx:pt idx="25422">90000</cx:pt>
          <cx:pt idx="25423">20000</cx:pt>
          <cx:pt idx="25424">31000</cx:pt>
          <cx:pt idx="25425">100000</cx:pt>
          <cx:pt idx="25426">130000</cx:pt>
          <cx:pt idx="25427">180000</cx:pt>
          <cx:pt idx="25428">90000</cx:pt>
          <cx:pt idx="25429">310000</cx:pt>
          <cx:pt idx="25430">200000</cx:pt>
          <cx:pt idx="25431">300000</cx:pt>
          <cx:pt idx="25432">500000</cx:pt>
          <cx:pt idx="25433">5000</cx:pt>
          <cx:pt idx="25434">80000</cx:pt>
          <cx:pt idx="25435">550000</cx:pt>
          <cx:pt idx="25436">30000</cx:pt>
          <cx:pt idx="25437">98000</cx:pt>
          <cx:pt idx="25438">250000</cx:pt>
          <cx:pt idx="25439">63000</cx:pt>
          <cx:pt idx="25440">100000</cx:pt>
          <cx:pt idx="25441">15000</cx:pt>
          <cx:pt idx="25442">130000</cx:pt>
          <cx:pt idx="25443">300000</cx:pt>
          <cx:pt idx="25444">100000</cx:pt>
          <cx:pt idx="25445">380000</cx:pt>
          <cx:pt idx="25446">110000</cx:pt>
          <cx:pt idx="25447">7500</cx:pt>
          <cx:pt idx="25448">8000</cx:pt>
          <cx:pt idx="25449">50000</cx:pt>
          <cx:pt idx="25450">17000</cx:pt>
          <cx:pt idx="25451">7000</cx:pt>
          <cx:pt idx="25452">95000</cx:pt>
          <cx:pt idx="25453">158000</cx:pt>
          <cx:pt idx="25454">80000</cx:pt>
          <cx:pt idx="25455">40000</cx:pt>
          <cx:pt idx="25456">100000</cx:pt>
          <cx:pt idx="25457">400000</cx:pt>
          <cx:pt idx="25458">15000</cx:pt>
          <cx:pt idx="25459">90000</cx:pt>
          <cx:pt idx="25460">25000</cx:pt>
          <cx:pt idx="25461">60000</cx:pt>
          <cx:pt idx="25462">140000</cx:pt>
          <cx:pt idx="25463">150000</cx:pt>
          <cx:pt idx="25464">200000</cx:pt>
          <cx:pt idx="25465">35000</cx:pt>
          <cx:pt idx="25466">145000</cx:pt>
          <cx:pt idx="25467">357000</cx:pt>
          <cx:pt idx="25468">135000</cx:pt>
          <cx:pt idx="25469">74000</cx:pt>
          <cx:pt idx="25470">80000</cx:pt>
          <cx:pt idx="25471">105000</cx:pt>
          <cx:pt idx="25472">320000</cx:pt>
          <cx:pt idx="25473">500000</cx:pt>
          <cx:pt idx="25474">80000</cx:pt>
          <cx:pt idx="25475">85000</cx:pt>
          <cx:pt idx="25476">65000</cx:pt>
          <cx:pt idx="25477">50000</cx:pt>
          <cx:pt idx="25478">38000</cx:pt>
          <cx:pt idx="25479">130000</cx:pt>
          <cx:pt idx="25480">18000</cx:pt>
          <cx:pt idx="25481">28000</cx:pt>
          <cx:pt idx="25482">149000</cx:pt>
          <cx:pt idx="25483">150000</cx:pt>
          <cx:pt idx="25484">188000</cx:pt>
          <cx:pt idx="25485">250000</cx:pt>
          <cx:pt idx="25486">30000</cx:pt>
          <cx:pt idx="25487">40000</cx:pt>
          <cx:pt idx="25488">150000</cx:pt>
          <cx:pt idx="25489">150000</cx:pt>
          <cx:pt idx="25490">35000</cx:pt>
          <cx:pt idx="25491">275000</cx:pt>
          <cx:pt idx="25492">125000</cx:pt>
          <cx:pt idx="25493">1540794</cx:pt>
          <cx:pt idx="25494">150000</cx:pt>
          <cx:pt idx="25495">350000</cx:pt>
          <cx:pt idx="25496">450000</cx:pt>
          <cx:pt idx="25497">250000</cx:pt>
          <cx:pt idx="25498">165000</cx:pt>
          <cx:pt idx="25499">350000</cx:pt>
          <cx:pt idx="25500">565000</cx:pt>
          <cx:pt idx="25501">190000</cx:pt>
          <cx:pt idx="25502">800000</cx:pt>
          <cx:pt idx="25503">500000</cx:pt>
          <cx:pt idx="25504">40000</cx:pt>
          <cx:pt idx="25505">100000</cx:pt>
          <cx:pt idx="25506">140000</cx:pt>
          <cx:pt idx="25507">115000</cx:pt>
          <cx:pt idx="25508">120000</cx:pt>
          <cx:pt idx="25509">1540794</cx:pt>
          <cx:pt idx="25510">125000</cx:pt>
          <cx:pt idx="25511">140000</cx:pt>
          <cx:pt idx="25512">125000</cx:pt>
          <cx:pt idx="25513">200000</cx:pt>
          <cx:pt idx="25514">130000</cx:pt>
          <cx:pt idx="25515">300000</cx:pt>
          <cx:pt idx="25516">375000</cx:pt>
          <cx:pt idx="25517">500000</cx:pt>
          <cx:pt idx="25518">110000</cx:pt>
          <cx:pt idx="25519">2000</cx:pt>
          <cx:pt idx="25520">120000</cx:pt>
          <cx:pt idx="25521">160000</cx:pt>
          <cx:pt idx="25522">145000</cx:pt>
          <cx:pt idx="25523">140000</cx:pt>
          <cx:pt idx="25524">150000</cx:pt>
          <cx:pt idx="25525">75000</cx:pt>
          <cx:pt idx="25526">78000</cx:pt>
          <cx:pt idx="25527">260000</cx:pt>
          <cx:pt idx="25528">65000</cx:pt>
          <cx:pt idx="25529">87000</cx:pt>
          <cx:pt idx="25530">32000</cx:pt>
          <cx:pt idx="25531">4000</cx:pt>
          <cx:pt idx="25532">45000</cx:pt>
          <cx:pt idx="25533">125000</cx:pt>
          <cx:pt idx="25534">85000</cx:pt>
          <cx:pt idx="25535">165000</cx:pt>
          <cx:pt idx="25536">87500</cx:pt>
          <cx:pt idx="25537">80000</cx:pt>
          <cx:pt idx="25538">45660</cx:pt>
          <cx:pt idx="25539">40000</cx:pt>
          <cx:pt idx="25540">500000</cx:pt>
          <cx:pt idx="25541">125000</cx:pt>
          <cx:pt idx="25542">125000</cx:pt>
          <cx:pt idx="25543">150000</cx:pt>
          <cx:pt idx="25544">350000</cx:pt>
          <cx:pt idx="25545">350000</cx:pt>
          <cx:pt idx="25546">425000</cx:pt>
          <cx:pt idx="25547">15000</cx:pt>
          <cx:pt idx="25548">20000</cx:pt>
          <cx:pt idx="25549">9000</cx:pt>
          <cx:pt idx="25550">120000</cx:pt>
          <cx:pt idx="25551">259000</cx:pt>
          <cx:pt idx="25552">85000</cx:pt>
          <cx:pt idx="25553">150000</cx:pt>
          <cx:pt idx="25554">43000</cx:pt>
          <cx:pt idx="25555">39600</cx:pt>
          <cx:pt idx="25556">250000</cx:pt>
          <cx:pt idx="25557">37000</cx:pt>
          <cx:pt idx="25558">100000</cx:pt>
          <cx:pt idx="25559">80000</cx:pt>
          <cx:pt idx="25560">70000</cx:pt>
          <cx:pt idx="25561">85000</cx:pt>
          <cx:pt idx="25562">110000</cx:pt>
          <cx:pt idx="25563">35000</cx:pt>
          <cx:pt idx="25564">85000</cx:pt>
          <cx:pt idx="25565">73000</cx:pt>
          <cx:pt idx="25566">50000</cx:pt>
          <cx:pt idx="25567">75000</cx:pt>
          <cx:pt idx="25568">75000</cx:pt>
          <cx:pt idx="25569">150000</cx:pt>
          <cx:pt idx="25570">105000</cx:pt>
          <cx:pt idx="25571">150000</cx:pt>
          <cx:pt idx="25572">110000</cx:pt>
          <cx:pt idx="25573">240000</cx:pt>
          <cx:pt idx="25574">27000</cx:pt>
          <cx:pt idx="25575">400000</cx:pt>
          <cx:pt idx="25576">35000</cx:pt>
          <cx:pt idx="25577">100000</cx:pt>
          <cx:pt idx="25578">120000</cx:pt>
          <cx:pt idx="25579">150000</cx:pt>
          <cx:pt idx="25580">30000</cx:pt>
          <cx:pt idx="25581">150000</cx:pt>
          <cx:pt idx="25582">1000</cx:pt>
          <cx:pt idx="25583">100000</cx:pt>
          <cx:pt idx="25584">180000</cx:pt>
          <cx:pt idx="25585">425000</cx:pt>
          <cx:pt idx="25586">200000</cx:pt>
          <cx:pt idx="25587">62000</cx:pt>
          <cx:pt idx="25588">100000</cx:pt>
          <cx:pt idx="25589">85000</cx:pt>
          <cx:pt idx="25590">55000</cx:pt>
          <cx:pt idx="25591">500000</cx:pt>
          <cx:pt idx="25592">650000</cx:pt>
          <cx:pt idx="25593">97000</cx:pt>
          <cx:pt idx="25594">250000</cx:pt>
          <cx:pt idx="25595">10000</cx:pt>
          <cx:pt idx="25596">130000</cx:pt>
          <cx:pt idx="25597">130000</cx:pt>
          <cx:pt idx="25598">250000</cx:pt>
          <cx:pt idx="25599">95000</cx:pt>
          <cx:pt idx="25600">90000</cx:pt>
          <cx:pt idx="25601">90000</cx:pt>
          <cx:pt idx="25602">200000</cx:pt>
          <cx:pt idx="25603">230000</cx:pt>
          <cx:pt idx="25604">5000</cx:pt>
          <cx:pt idx="25605">200000</cx:pt>
          <cx:pt idx="25606">40000</cx:pt>
          <cx:pt idx="25607">110000</cx:pt>
          <cx:pt idx="25608">77000</cx:pt>
          <cx:pt idx="25609">120000</cx:pt>
          <cx:pt idx="25610">165000</cx:pt>
          <cx:pt idx="25611">185000</cx:pt>
          <cx:pt idx="25612">160000</cx:pt>
          <cx:pt idx="25613">75000</cx:pt>
          <cx:pt idx="25614">200000</cx:pt>
          <cx:pt idx="25615">75000</cx:pt>
          <cx:pt idx="25616">425000</cx:pt>
          <cx:pt idx="25617">30000</cx:pt>
          <cx:pt idx="25618">25000</cx:pt>
          <cx:pt idx="25619">35000</cx:pt>
          <cx:pt idx="25620">150000</cx:pt>
          <cx:pt idx="25621">55000</cx:pt>
          <cx:pt idx="25622">110000</cx:pt>
          <cx:pt idx="25623">250000</cx:pt>
          <cx:pt idx="25624">73000</cx:pt>
          <cx:pt idx="25625">1540794</cx:pt>
          <cx:pt idx="25626">650000</cx:pt>
          <cx:pt idx="25627">110000</cx:pt>
          <cx:pt idx="25628">35000</cx:pt>
          <cx:pt idx="25629">175000</cx:pt>
          <cx:pt idx="25630">180000</cx:pt>
          <cx:pt idx="25631">200000</cx:pt>
          <cx:pt idx="25632">8000</cx:pt>
          <cx:pt idx="25633">93000</cx:pt>
          <cx:pt idx="25634">3000</cx:pt>
          <cx:pt idx="25635">170000</cx:pt>
          <cx:pt idx="25636">100000</cx:pt>
          <cx:pt idx="25637">355000</cx:pt>
          <cx:pt idx="25638">200000</cx:pt>
          <cx:pt idx="25639">210000</cx:pt>
          <cx:pt idx="25640">49000</cx:pt>
          <cx:pt idx="25641">145000</cx:pt>
          <cx:pt idx="25642">110000</cx:pt>
          <cx:pt idx="25643">100000</cx:pt>
          <cx:pt idx="25644">70000</cx:pt>
          <cx:pt idx="25645">150000</cx:pt>
          <cx:pt idx="25646">103000</cx:pt>
          <cx:pt idx="25647">10000</cx:pt>
          <cx:pt idx="25648">45000</cx:pt>
          <cx:pt idx="25649">95000</cx:pt>
          <cx:pt idx="25650">150000</cx:pt>
          <cx:pt idx="25651">250000</cx:pt>
          <cx:pt idx="25652">90000</cx:pt>
          <cx:pt idx="25653">20000</cx:pt>
          <cx:pt idx="25654">100000</cx:pt>
          <cx:pt idx="25655">90000</cx:pt>
          <cx:pt idx="25656">1540794</cx:pt>
          <cx:pt idx="25657">100000</cx:pt>
          <cx:pt idx="25658">75000</cx:pt>
          <cx:pt idx="25659">125000</cx:pt>
          <cx:pt idx="25660">190000</cx:pt>
          <cx:pt idx="25661">10000</cx:pt>
          <cx:pt idx="25662">65000</cx:pt>
          <cx:pt idx="25663">44900</cx:pt>
          <cx:pt idx="25664">40000</cx:pt>
          <cx:pt idx="25665">85000</cx:pt>
          <cx:pt idx="25666">85000</cx:pt>
          <cx:pt idx="25667">193000</cx:pt>
          <cx:pt idx="25668">30000</cx:pt>
          <cx:pt idx="25669">67500</cx:pt>
          <cx:pt idx="25670">70000</cx:pt>
          <cx:pt idx="25671">425000</cx:pt>
          <cx:pt idx="25672">139000</cx:pt>
          <cx:pt idx="25673">65000</cx:pt>
          <cx:pt idx="25674">85000</cx:pt>
          <cx:pt idx="25675">170000</cx:pt>
          <cx:pt idx="25676">120000</cx:pt>
          <cx:pt idx="25677">236000</cx:pt>
          <cx:pt idx="25678">130000</cx:pt>
          <cx:pt idx="25679">120000</cx:pt>
          <cx:pt idx="25680">100000</cx:pt>
          <cx:pt idx="25681">90000</cx:pt>
          <cx:pt idx="25682">100000</cx:pt>
          <cx:pt idx="25683">160000</cx:pt>
          <cx:pt idx="25684">2000</cx:pt>
          <cx:pt idx="25685">50000</cx:pt>
          <cx:pt idx="25686">150000</cx:pt>
          <cx:pt idx="25687">210000</cx:pt>
          <cx:pt idx="25688">150000</cx:pt>
          <cx:pt idx="25689">115000</cx:pt>
          <cx:pt idx="25690">150000</cx:pt>
          <cx:pt idx="25691">800000</cx:pt>
          <cx:pt idx="25692">125000</cx:pt>
          <cx:pt idx="25693">130000</cx:pt>
          <cx:pt idx="25694">125000</cx:pt>
          <cx:pt idx="25695">100000</cx:pt>
          <cx:pt idx="25696">165000</cx:pt>
          <cx:pt idx="25697">110000</cx:pt>
          <cx:pt idx="25698">80000</cx:pt>
          <cx:pt idx="25699">154000</cx:pt>
          <cx:pt idx="25700">85000</cx:pt>
          <cx:pt idx="25701">85000</cx:pt>
          <cx:pt idx="25702">200000</cx:pt>
          <cx:pt idx="25703">189000</cx:pt>
          <cx:pt idx="25704">110000</cx:pt>
          <cx:pt idx="25705">40000</cx:pt>
          <cx:pt idx="25706">60000</cx:pt>
          <cx:pt idx="25707">200000</cx:pt>
          <cx:pt idx="25708">180000</cx:pt>
          <cx:pt idx="25709">60000</cx:pt>
          <cx:pt idx="25710">75000</cx:pt>
          <cx:pt idx="25711">75000</cx:pt>
          <cx:pt idx="25712">400000</cx:pt>
          <cx:pt idx="25713">750000</cx:pt>
          <cx:pt idx="25714">100000</cx:pt>
          <cx:pt idx="25715">55000</cx:pt>
          <cx:pt idx="25716">190000</cx:pt>
          <cx:pt idx="25717">85000</cx:pt>
          <cx:pt idx="25718">5000</cx:pt>
          <cx:pt idx="25719">80000</cx:pt>
          <cx:pt idx="25720">1000</cx:pt>
          <cx:pt idx="25721">10000</cx:pt>
          <cx:pt idx="25722">500000</cx:pt>
          <cx:pt idx="25723">75000</cx:pt>
          <cx:pt idx="25724">35000</cx:pt>
          <cx:pt idx="25725">5000</cx:pt>
          <cx:pt idx="25726">160000</cx:pt>
          <cx:pt idx="25727">200000</cx:pt>
          <cx:pt idx="25728">150000</cx:pt>
          <cx:pt idx="25729">50000</cx:pt>
          <cx:pt idx="25730">85000</cx:pt>
          <cx:pt idx="25731">15000</cx:pt>
          <cx:pt idx="25732">40000</cx:pt>
          <cx:pt idx="25733">180000</cx:pt>
          <cx:pt idx="25734">500000</cx:pt>
          <cx:pt idx="25735">650000</cx:pt>
          <cx:pt idx="25736">250000</cx:pt>
          <cx:pt idx="25737">150000</cx:pt>
          <cx:pt idx="25738">50000</cx:pt>
          <cx:pt idx="25739">140000</cx:pt>
          <cx:pt idx="25740">200000</cx:pt>
          <cx:pt idx="25741">200000</cx:pt>
          <cx:pt idx="25742">1540794</cx:pt>
          <cx:pt idx="25743">200000</cx:pt>
          <cx:pt idx="25744">135000</cx:pt>
          <cx:pt idx="25745">200000</cx:pt>
          <cx:pt idx="25746">65000</cx:pt>
          <cx:pt idx="25747">75000</cx:pt>
          <cx:pt idx="25748">95000</cx:pt>
          <cx:pt idx="25749">85000</cx:pt>
          <cx:pt idx="25750">75000</cx:pt>
          <cx:pt idx="25751">200000</cx:pt>
          <cx:pt idx="25752">100000</cx:pt>
          <cx:pt idx="25753">90000</cx:pt>
          <cx:pt idx="25754">200000</cx:pt>
          <cx:pt idx="25755">500000</cx:pt>
          <cx:pt idx="25756">90000</cx:pt>
          <cx:pt idx="25757">165000</cx:pt>
          <cx:pt idx="25758">125000</cx:pt>
          <cx:pt idx="25759">50000</cx:pt>
          <cx:pt idx="25760">55000</cx:pt>
          <cx:pt idx="25761">60000</cx:pt>
          <cx:pt idx="25762">51000</cx:pt>
          <cx:pt idx="25763">100000</cx:pt>
          <cx:pt idx="25764">31500</cx:pt>
          <cx:pt idx="25765">250000</cx:pt>
          <cx:pt idx="25766">250000</cx:pt>
          <cx:pt idx="25767">160000</cx:pt>
          <cx:pt idx="25768">55000</cx:pt>
          <cx:pt idx="25769">90000</cx:pt>
          <cx:pt idx="25770">15000</cx:pt>
          <cx:pt idx="25771">126000</cx:pt>
          <cx:pt idx="25772">270000</cx:pt>
          <cx:pt idx="25773">450000</cx:pt>
          <cx:pt idx="25774">80000</cx:pt>
          <cx:pt idx="25775">90000</cx:pt>
          <cx:pt idx="25776">40000</cx:pt>
          <cx:pt idx="25777">100000</cx:pt>
          <cx:pt idx="25778">125000</cx:pt>
          <cx:pt idx="25779">28000</cx:pt>
          <cx:pt idx="25780">68000</cx:pt>
          <cx:pt idx="25781">120000</cx:pt>
          <cx:pt idx="25782">75000</cx:pt>
          <cx:pt idx="25783">60000</cx:pt>
          <cx:pt idx="25784">50000</cx:pt>
          <cx:pt idx="25785">62000</cx:pt>
          <cx:pt idx="25786">140000</cx:pt>
          <cx:pt idx="25787">190000</cx:pt>
          <cx:pt idx="25788">24500</cx:pt>
          <cx:pt idx="25789">7000</cx:pt>
          <cx:pt idx="25790">350000</cx:pt>
          <cx:pt idx="25791">100000</cx:pt>
          <cx:pt idx="25792">160000</cx:pt>
          <cx:pt idx="25793">169000</cx:pt>
          <cx:pt idx="25794">96000</cx:pt>
          <cx:pt idx="25795">240000</cx:pt>
          <cx:pt idx="25796">180000</cx:pt>
          <cx:pt idx="25797">150000</cx:pt>
          <cx:pt idx="25798">75000</cx:pt>
          <cx:pt idx="25799">67900</cx:pt>
          <cx:pt idx="25800">60000</cx:pt>
          <cx:pt idx="25801">350000</cx:pt>
          <cx:pt idx="25802">75000</cx:pt>
          <cx:pt idx="25803">90000</cx:pt>
          <cx:pt idx="25804">54900</cx:pt>
          <cx:pt idx="25805">68000</cx:pt>
          <cx:pt idx="25806">32000</cx:pt>
          <cx:pt idx="25807">500000</cx:pt>
          <cx:pt idx="25808">520000</cx:pt>
          <cx:pt idx="25809">140000</cx:pt>
          <cx:pt idx="25810">150000</cx:pt>
          <cx:pt idx="25811">400000</cx:pt>
          <cx:pt idx="25812">60000</cx:pt>
          <cx:pt idx="25813">85000</cx:pt>
          <cx:pt idx="25814">75000</cx:pt>
          <cx:pt idx="25815">250000</cx:pt>
          <cx:pt idx="25816">140000</cx:pt>
          <cx:pt idx="25817">300000</cx:pt>
          <cx:pt idx="25818">235000</cx:pt>
          <cx:pt idx="25819">239000</cx:pt>
          <cx:pt idx="25820">70000</cx:pt>
          <cx:pt idx="25821">90000</cx:pt>
          <cx:pt idx="25822">15000</cx:pt>
          <cx:pt idx="25823">7500</cx:pt>
          <cx:pt idx="25824">180000</cx:pt>
          <cx:pt idx="25825">118000</cx:pt>
          <cx:pt idx="25826">55000</cx:pt>
          <cx:pt idx="25827">45000</cx:pt>
          <cx:pt idx="25828">125000</cx:pt>
          <cx:pt idx="25829">90000</cx:pt>
          <cx:pt idx="25830">170000</cx:pt>
          <cx:pt idx="25831">20000</cx:pt>
          <cx:pt idx="25832">90000</cx:pt>
          <cx:pt idx="25833">200000</cx:pt>
          <cx:pt idx="25834">300000</cx:pt>
          <cx:pt idx="25835">70000</cx:pt>
          <cx:pt idx="25836">150000</cx:pt>
          <cx:pt idx="25837">175000</cx:pt>
          <cx:pt idx="25838">100000</cx:pt>
          <cx:pt idx="25839">7000</cx:pt>
          <cx:pt idx="25840">230000</cx:pt>
          <cx:pt idx="25841">72000</cx:pt>
          <cx:pt idx="25842">150000</cx:pt>
          <cx:pt idx="25843">90000</cx:pt>
          <cx:pt idx="25844">20000</cx:pt>
          <cx:pt idx="25845">178000</cx:pt>
          <cx:pt idx="25846">130000</cx:pt>
          <cx:pt idx="25847">40000</cx:pt>
          <cx:pt idx="25848">60000</cx:pt>
          <cx:pt idx="25849">125000</cx:pt>
          <cx:pt idx="25850">70000</cx:pt>
          <cx:pt idx="25851">100000</cx:pt>
          <cx:pt idx="25852">35000</cx:pt>
          <cx:pt idx="25853">110000</cx:pt>
          <cx:pt idx="25854">85000</cx:pt>
          <cx:pt idx="25855">65000</cx:pt>
          <cx:pt idx="25856">45660</cx:pt>
          <cx:pt idx="25857">40000</cx:pt>
          <cx:pt idx="25858">36000</cx:pt>
          <cx:pt idx="25859">250000</cx:pt>
          <cx:pt idx="25860">70000</cx:pt>
          <cx:pt idx="25861">22000</cx:pt>
          <cx:pt idx="25862">80000</cx:pt>
          <cx:pt idx="25863">1540794</cx:pt>
          <cx:pt idx="25864">700000</cx:pt>
          <cx:pt idx="25865">450000</cx:pt>
          <cx:pt idx="25866">50000</cx:pt>
          <cx:pt idx="25867">75000</cx:pt>
          <cx:pt idx="25868">30000</cx:pt>
          <cx:pt idx="25869">120000</cx:pt>
          <cx:pt idx="25870">30000</cx:pt>
          <cx:pt idx="25871">37500</cx:pt>
          <cx:pt idx="25872">100000</cx:pt>
          <cx:pt idx="25873">100000</cx:pt>
          <cx:pt idx="25874">55000</cx:pt>
          <cx:pt idx="25875">120000</cx:pt>
          <cx:pt idx="25876">130000</cx:pt>
          <cx:pt idx="25877">40000</cx:pt>
          <cx:pt idx="25878">108000</cx:pt>
          <cx:pt idx="25879">30000</cx:pt>
          <cx:pt idx="25880">50000</cx:pt>
          <cx:pt idx="25881">65000</cx:pt>
          <cx:pt idx="25882">300000</cx:pt>
          <cx:pt idx="25883">130000</cx:pt>
          <cx:pt idx="25884">220000</cx:pt>
          <cx:pt idx="25885">100000</cx:pt>
          <cx:pt idx="25886">73000</cx:pt>
          <cx:pt idx="25887">180000</cx:pt>
          <cx:pt idx="25888">180000</cx:pt>
          <cx:pt idx="25889">62000</cx:pt>
          <cx:pt idx="25890">67000</cx:pt>
          <cx:pt idx="25891">19900</cx:pt>
          <cx:pt idx="25892">450000</cx:pt>
          <cx:pt idx="25893">25000</cx:pt>
          <cx:pt idx="25894">49000</cx:pt>
          <cx:pt idx="25895">75000</cx:pt>
          <cx:pt idx="25896">170000</cx:pt>
          <cx:pt idx="25897">300000</cx:pt>
          <cx:pt idx="25898">120000</cx:pt>
          <cx:pt idx="25899">120000</cx:pt>
          <cx:pt idx="25900">65000</cx:pt>
          <cx:pt idx="25901">20000</cx:pt>
          <cx:pt idx="25902">55000</cx:pt>
          <cx:pt idx="25903">80000</cx:pt>
          <cx:pt idx="25904">130000</cx:pt>
          <cx:pt idx="25905">142000</cx:pt>
          <cx:pt idx="25906">350000</cx:pt>
          <cx:pt idx="25907">375000</cx:pt>
          <cx:pt idx="25908">80000</cx:pt>
          <cx:pt idx="25909">250000</cx:pt>
          <cx:pt idx="25910">10000</cx:pt>
          <cx:pt idx="25911">68000</cx:pt>
          <cx:pt idx="25912">100000</cx:pt>
          <cx:pt idx="25913">35000</cx:pt>
          <cx:pt idx="25914">5000</cx:pt>
          <cx:pt idx="25915">163900</cx:pt>
          <cx:pt idx="25916">160000</cx:pt>
          <cx:pt idx="25917">79000</cx:pt>
          <cx:pt idx="25918">32000</cx:pt>
          <cx:pt idx="25919">32000</cx:pt>
          <cx:pt idx="25920">275000</cx:pt>
          <cx:pt idx="25921">120000</cx:pt>
          <cx:pt idx="25922">80000</cx:pt>
          <cx:pt idx="25923">92000</cx:pt>
          <cx:pt idx="25924">200000</cx:pt>
          <cx:pt idx="25925">80000</cx:pt>
          <cx:pt idx="25926">1000</cx:pt>
          <cx:pt idx="25927">250000</cx:pt>
          <cx:pt idx="25928">260000</cx:pt>
          <cx:pt idx="25929">45000</cx:pt>
          <cx:pt idx="25930">68000</cx:pt>
          <cx:pt idx="25931">125000</cx:pt>
          <cx:pt idx="25932">60000</cx:pt>
          <cx:pt idx="25933">110000</cx:pt>
          <cx:pt idx="25934">100000</cx:pt>
          <cx:pt idx="25935">15000</cx:pt>
          <cx:pt idx="25936">185000</cx:pt>
          <cx:pt idx="25937">125000</cx:pt>
          <cx:pt idx="25938">175000</cx:pt>
          <cx:pt idx="25939">160000</cx:pt>
          <cx:pt idx="25940">120000</cx:pt>
          <cx:pt idx="25941">50000</cx:pt>
          <cx:pt idx="25942">80000</cx:pt>
          <cx:pt idx="25943">300000</cx:pt>
          <cx:pt idx="25944">470000</cx:pt>
          <cx:pt idx="25945">200000</cx:pt>
          <cx:pt idx="25946">244000</cx:pt>
          <cx:pt idx="25947">260000</cx:pt>
          <cx:pt idx="25948">70000</cx:pt>
          <cx:pt idx="25949">70000</cx:pt>
          <cx:pt idx="25950">140000</cx:pt>
          <cx:pt idx="25951">50000</cx:pt>
          <cx:pt idx="25952">92000</cx:pt>
          <cx:pt idx="25953">120000</cx:pt>
          <cx:pt idx="25954">150000</cx:pt>
          <cx:pt idx="25955">99000</cx:pt>
          <cx:pt idx="25956">75000</cx:pt>
          <cx:pt idx="25957">125000</cx:pt>
          <cx:pt idx="25958">72500</cx:pt>
          <cx:pt idx="25959">180000</cx:pt>
          <cx:pt idx="25960">140000</cx:pt>
          <cx:pt idx="25961">127000</cx:pt>
          <cx:pt idx="25962">175000</cx:pt>
          <cx:pt idx="25963">54900</cx:pt>
          <cx:pt idx="25964">51000</cx:pt>
          <cx:pt idx="25965">175000</cx:pt>
          <cx:pt idx="25966">100000</cx:pt>
          <cx:pt idx="25967">90000</cx:pt>
          <cx:pt idx="25968">150000</cx:pt>
          <cx:pt idx="25969">90000</cx:pt>
          <cx:pt idx="25970">245000</cx:pt>
          <cx:pt idx="25971">300000</cx:pt>
          <cx:pt idx="25972">75000</cx:pt>
          <cx:pt idx="25973">100000</cx:pt>
          <cx:pt idx="25974">10000</cx:pt>
          <cx:pt idx="25975">75000</cx:pt>
          <cx:pt idx="25976">250000</cx:pt>
          <cx:pt idx="25977">350000</cx:pt>
          <cx:pt idx="25978">175000</cx:pt>
          <cx:pt idx="25979">150000</cx:pt>
          <cx:pt idx="25980">95000</cx:pt>
          <cx:pt idx="25981">375000</cx:pt>
          <cx:pt idx="25982">43000</cx:pt>
          <cx:pt idx="25983">10000</cx:pt>
          <cx:pt idx="25984">30000</cx:pt>
          <cx:pt idx="25985">2500</cx:pt>
          <cx:pt idx="25986">200000</cx:pt>
          <cx:pt idx="25987">69000</cx:pt>
          <cx:pt idx="25988">150000</cx:pt>
          <cx:pt idx="25989">200000</cx:pt>
          <cx:pt idx="25990">150000</cx:pt>
          <cx:pt idx="25991">1540794</cx:pt>
          <cx:pt idx="25992">250000</cx:pt>
          <cx:pt idx="25993">500000</cx:pt>
          <cx:pt idx="25994">350000</cx:pt>
          <cx:pt idx="25995">50000</cx:pt>
          <cx:pt idx="25996">80000</cx:pt>
          <cx:pt idx="25997">80000</cx:pt>
          <cx:pt idx="25998">52000</cx:pt>
          <cx:pt idx="25999">135000</cx:pt>
          <cx:pt idx="26000">82000</cx:pt>
          <cx:pt idx="26001">65000</cx:pt>
          <cx:pt idx="26002">3000</cx:pt>
          <cx:pt idx="26003">80000</cx:pt>
          <cx:pt idx="26004">102000</cx:pt>
          <cx:pt idx="26005">300000</cx:pt>
          <cx:pt idx="26006">750000</cx:pt>
          <cx:pt idx="26007">100000</cx:pt>
          <cx:pt idx="26008">9000</cx:pt>
          <cx:pt idx="26009">400000</cx:pt>
          <cx:pt idx="26010">1540794</cx:pt>
          <cx:pt idx="26011">210000</cx:pt>
          <cx:pt idx="26012">180000</cx:pt>
          <cx:pt idx="26013">45000</cx:pt>
          <cx:pt idx="26014">68000</cx:pt>
          <cx:pt idx="26015">167500</cx:pt>
          <cx:pt idx="26016">300000</cx:pt>
          <cx:pt idx="26017">120000</cx:pt>
          <cx:pt idx="26018">20000</cx:pt>
          <cx:pt idx="26019">55000</cx:pt>
          <cx:pt idx="26020">75000</cx:pt>
          <cx:pt idx="26021">250000</cx:pt>
          <cx:pt idx="26022">325000</cx:pt>
          <cx:pt idx="26023">80000</cx:pt>
          <cx:pt idx="26024">200000</cx:pt>
          <cx:pt idx="26025">265000</cx:pt>
          <cx:pt idx="26026">95000</cx:pt>
          <cx:pt idx="26027">250000</cx:pt>
          <cx:pt idx="26028">135000</cx:pt>
          <cx:pt idx="26029">300000</cx:pt>
          <cx:pt idx="26030">50000</cx:pt>
          <cx:pt idx="26031">325000</cx:pt>
          <cx:pt idx="26032">30000</cx:pt>
          <cx:pt idx="26033">125000</cx:pt>
          <cx:pt idx="26034">105000</cx:pt>
          <cx:pt idx="26035">150000</cx:pt>
          <cx:pt idx="26036">175000</cx:pt>
          <cx:pt idx="26037">80000</cx:pt>
          <cx:pt idx="26038">90000</cx:pt>
          <cx:pt idx="26039">675000</cx:pt>
          <cx:pt idx="26040">650000</cx:pt>
          <cx:pt idx="26041">100000</cx:pt>
          <cx:pt idx="26042">105000</cx:pt>
          <cx:pt idx="26043">150000</cx:pt>
          <cx:pt idx="26044">120000</cx:pt>
          <cx:pt idx="26045">400000</cx:pt>
          <cx:pt idx="26046">550000</cx:pt>
          <cx:pt idx="26047">150000</cx:pt>
          <cx:pt idx="26048">125000</cx:pt>
          <cx:pt idx="26049">84000</cx:pt>
          <cx:pt idx="26050">220000</cx:pt>
          <cx:pt idx="26051">28000</cx:pt>
          <cx:pt idx="26052">50000</cx:pt>
          <cx:pt idx="26053">150000</cx:pt>
          <cx:pt idx="26054">32000</cx:pt>
          <cx:pt idx="26055">25000</cx:pt>
          <cx:pt idx="26056">100000</cx:pt>
          <cx:pt idx="26057">65000</cx:pt>
          <cx:pt idx="26058">180000</cx:pt>
          <cx:pt idx="26059">90000</cx:pt>
          <cx:pt idx="26060">100000</cx:pt>
          <cx:pt idx="26061">79000</cx:pt>
          <cx:pt idx="26062">5000</cx:pt>
          <cx:pt idx="26063">125000</cx:pt>
          <cx:pt idx="26064">189000</cx:pt>
          <cx:pt idx="26065">225000</cx:pt>
          <cx:pt idx="26066">150000</cx:pt>
          <cx:pt idx="26067">80000</cx:pt>
          <cx:pt idx="26068">30000</cx:pt>
          <cx:pt idx="26069">135000</cx:pt>
          <cx:pt idx="26070">120000</cx:pt>
          <cx:pt idx="26071">80000</cx:pt>
          <cx:pt idx="26072">26500</cx:pt>
          <cx:pt idx="26073">150000</cx:pt>
          <cx:pt idx="26074">60000</cx:pt>
          <cx:pt idx="26075">130000</cx:pt>
          <cx:pt idx="26076">42000</cx:pt>
          <cx:pt idx="26077">430000</cx:pt>
          <cx:pt idx="26078">130000</cx:pt>
          <cx:pt idx="26079">70000</cx:pt>
          <cx:pt idx="26080">149000</cx:pt>
          <cx:pt idx="26081">150000</cx:pt>
          <cx:pt idx="26082">40000</cx:pt>
          <cx:pt idx="26083">1540794</cx:pt>
          <cx:pt idx="26084">150000</cx:pt>
          <cx:pt idx="26085">230000</cx:pt>
          <cx:pt idx="26086">75000</cx:pt>
          <cx:pt idx="26087">120000</cx:pt>
          <cx:pt idx="26088">100000</cx:pt>
          <cx:pt idx="26089">750000</cx:pt>
          <cx:pt idx="26090">75000</cx:pt>
          <cx:pt idx="26091">90000</cx:pt>
          <cx:pt idx="26092">80000</cx:pt>
          <cx:pt idx="26093">45000</cx:pt>
          <cx:pt idx="26094">300000</cx:pt>
          <cx:pt idx="26095">60000</cx:pt>
          <cx:pt idx="26096">120000</cx:pt>
          <cx:pt idx="26097">500000</cx:pt>
          <cx:pt idx="26098">43000</cx:pt>
          <cx:pt idx="26099">95000</cx:pt>
          <cx:pt idx="26100">100000</cx:pt>
          <cx:pt idx="26101">175000</cx:pt>
          <cx:pt idx="26102">185000</cx:pt>
          <cx:pt idx="26103">400000</cx:pt>
          <cx:pt idx="26104">92000</cx:pt>
          <cx:pt idx="26105">92000</cx:pt>
          <cx:pt idx="26106">45000</cx:pt>
          <cx:pt idx="26107">250000</cx:pt>
          <cx:pt idx="26108">300000</cx:pt>
          <cx:pt idx="26109">300000</cx:pt>
          <cx:pt idx="26110">90000</cx:pt>
          <cx:pt idx="26111">70000</cx:pt>
          <cx:pt idx="26112">70000</cx:pt>
          <cx:pt idx="26113">170000</cx:pt>
          <cx:pt idx="26114">120000</cx:pt>
          <cx:pt idx="26115">65000</cx:pt>
          <cx:pt idx="26116">109000</cx:pt>
          <cx:pt idx="26117">10000</cx:pt>
          <cx:pt idx="26118">95000</cx:pt>
          <cx:pt idx="26119">4500</cx:pt>
          <cx:pt idx="26120">82000</cx:pt>
          <cx:pt idx="26121">150000</cx:pt>
          <cx:pt idx="26122">150000</cx:pt>
          <cx:pt idx="26123">120000</cx:pt>
          <cx:pt idx="26124">189000</cx:pt>
          <cx:pt idx="26125">400000</cx:pt>
          <cx:pt idx="26126">120000</cx:pt>
          <cx:pt idx="26127">75000</cx:pt>
          <cx:pt idx="26128">80000</cx:pt>
          <cx:pt idx="26129">140000</cx:pt>
          <cx:pt idx="26130">135000</cx:pt>
          <cx:pt idx="26131">150000</cx:pt>
          <cx:pt idx="26132">175000</cx:pt>
          <cx:pt idx="26133">200000</cx:pt>
          <cx:pt idx="26134">55000</cx:pt>
          <cx:pt idx="26135">124000</cx:pt>
          <cx:pt idx="26136">175000</cx:pt>
          <cx:pt idx="26137">87000</cx:pt>
          <cx:pt idx="26138">190000</cx:pt>
          <cx:pt idx="26139">80000</cx:pt>
          <cx:pt idx="26140">362000</cx:pt>
          <cx:pt idx="26141">130000</cx:pt>
          <cx:pt idx="26142">1540794</cx:pt>
          <cx:pt idx="26143">325000</cx:pt>
          <cx:pt idx="26144">440000</cx:pt>
          <cx:pt idx="26145">54000</cx:pt>
          <cx:pt idx="26146">65000</cx:pt>
          <cx:pt idx="26147">500000</cx:pt>
          <cx:pt idx="26148">150000</cx:pt>
          <cx:pt idx="26149">225000</cx:pt>
          <cx:pt idx="26150">160000</cx:pt>
          <cx:pt idx="26151">169000</cx:pt>
          <cx:pt idx="26152">235000</cx:pt>
          <cx:pt idx="26153">175000</cx:pt>
          <cx:pt idx="26154">200000</cx:pt>
          <cx:pt idx="26155">110000</cx:pt>
          <cx:pt idx="26156">360000</cx:pt>
          <cx:pt idx="26157">700000</cx:pt>
          <cx:pt idx="26158">1000</cx:pt>
          <cx:pt idx="26159">95000</cx:pt>
          <cx:pt idx="26160">700000</cx:pt>
          <cx:pt idx="26161">289000</cx:pt>
          <cx:pt idx="26162">275000</cx:pt>
          <cx:pt idx="26163">300000</cx:pt>
          <cx:pt idx="26164">250000</cx:pt>
          <cx:pt idx="26165">140000</cx:pt>
          <cx:pt idx="26166">350000</cx:pt>
          <cx:pt idx="26167">500000</cx:pt>
          <cx:pt idx="26168">160000</cx:pt>
          <cx:pt idx="26169">650000</cx:pt>
          <cx:pt idx="26170">340000</cx:pt>
          <cx:pt idx="26171">130000</cx:pt>
          <cx:pt idx="26172">170000</cx:pt>
          <cx:pt idx="26173">105000</cx:pt>
          <cx:pt idx="26174">199000</cx:pt>
          <cx:pt idx="26175">200000</cx:pt>
          <cx:pt idx="26176">40000</cx:pt>
          <cx:pt idx="26177">201000</cx:pt>
          <cx:pt idx="26178">140000</cx:pt>
          <cx:pt idx="26179">150000</cx:pt>
          <cx:pt idx="26180">250000</cx:pt>
          <cx:pt idx="26181">85000</cx:pt>
          <cx:pt idx="26182">225000</cx:pt>
          <cx:pt idx="26183">234000</cx:pt>
          <cx:pt idx="26184">550000</cx:pt>
          <cx:pt idx="26185">86000</cx:pt>
          <cx:pt idx="26186">200000</cx:pt>
          <cx:pt idx="26187">100000</cx:pt>
          <cx:pt idx="26188">100000</cx:pt>
          <cx:pt idx="26189">180000</cx:pt>
          <cx:pt idx="26190">600000</cx:pt>
          <cx:pt idx="26191">250000</cx:pt>
          <cx:pt idx="26192">350000</cx:pt>
          <cx:pt idx="26193">95000</cx:pt>
          <cx:pt idx="26194">450000</cx:pt>
          <cx:pt idx="26195">80000</cx:pt>
          <cx:pt idx="26196">300000</cx:pt>
          <cx:pt idx="26197">410000</cx:pt>
          <cx:pt idx="26198">40000</cx:pt>
          <cx:pt idx="26199">25000</cx:pt>
          <cx:pt idx="26200">170000</cx:pt>
          <cx:pt idx="26201">375000</cx:pt>
          <cx:pt idx="26202">1540794</cx:pt>
          <cx:pt idx="26203">70000</cx:pt>
          <cx:pt idx="26204">200000</cx:pt>
          <cx:pt idx="26205">90000</cx:pt>
          <cx:pt idx="26206">165000</cx:pt>
          <cx:pt idx="26207">100000</cx:pt>
          <cx:pt idx="26208">190000</cx:pt>
          <cx:pt idx="26209">300000</cx:pt>
          <cx:pt idx="26210">225000</cx:pt>
          <cx:pt idx="26211">415000</cx:pt>
          <cx:pt idx="26212">240000</cx:pt>
          <cx:pt idx="26213">650000</cx:pt>
          <cx:pt idx="26214">500000</cx:pt>
          <cx:pt idx="26215">150000</cx:pt>
          <cx:pt idx="26216">350000</cx:pt>
          <cx:pt idx="26217">190000</cx:pt>
          <cx:pt idx="26218">370000</cx:pt>
          <cx:pt idx="26219">5000</cx:pt>
          <cx:pt idx="26220">260000</cx:pt>
          <cx:pt idx="26221">60000</cx:pt>
          <cx:pt idx="26222">310000</cx:pt>
          <cx:pt idx="26223">110000</cx:pt>
          <cx:pt idx="26224">125000</cx:pt>
          <cx:pt idx="26225">80000</cx:pt>
          <cx:pt idx="26226">135000</cx:pt>
          <cx:pt idx="26227">140000</cx:pt>
          <cx:pt idx="26228">25000</cx:pt>
          <cx:pt idx="26229">400000</cx:pt>
          <cx:pt idx="26230">290000</cx:pt>
          <cx:pt idx="26231">385000</cx:pt>
          <cx:pt idx="26232">320000</cx:pt>
          <cx:pt idx="26233">125000</cx:pt>
          <cx:pt idx="26234">550000</cx:pt>
          <cx:pt idx="26235">105000</cx:pt>
          <cx:pt idx="26236">556555</cx:pt>
          <cx:pt idx="26237">200000</cx:pt>
          <cx:pt idx="26238">200000</cx:pt>
          <cx:pt idx="26239">200000</cx:pt>
          <cx:pt idx="26240">120000</cx:pt>
          <cx:pt idx="26241">240000</cx:pt>
          <cx:pt idx="26242">550000</cx:pt>
          <cx:pt idx="26243">150000</cx:pt>
          <cx:pt idx="26244">470000</cx:pt>
          <cx:pt idx="26245">132000</cx:pt>
          <cx:pt idx="26246">80000</cx:pt>
          <cx:pt idx="26247">300000</cx:pt>
          <cx:pt idx="26248">275000</cx:pt>
          <cx:pt idx="26249">500000</cx:pt>
          <cx:pt idx="26250">200000</cx:pt>
          <cx:pt idx="26251">650000</cx:pt>
          <cx:pt idx="26252">1540794</cx:pt>
          <cx:pt idx="26253">60000</cx:pt>
          <cx:pt idx="26254">275000</cx:pt>
          <cx:pt idx="26255">60000</cx:pt>
          <cx:pt idx="26256">170000</cx:pt>
          <cx:pt idx="26257">300000</cx:pt>
          <cx:pt idx="26258">170000</cx:pt>
          <cx:pt idx="26259">135000</cx:pt>
          <cx:pt idx="26260">285000</cx:pt>
          <cx:pt idx="26261">650000</cx:pt>
          <cx:pt idx="26262">425000</cx:pt>
          <cx:pt idx="26263">180000</cx:pt>
          <cx:pt idx="26264">500000</cx:pt>
          <cx:pt idx="26265">340000</cx:pt>
          <cx:pt idx="26266">400000</cx:pt>
          <cx:pt idx="26267">270000</cx:pt>
          <cx:pt idx="26268">390000</cx:pt>
          <cx:pt idx="26269">235000</cx:pt>
          <cx:pt idx="26270">90000</cx:pt>
          <cx:pt idx="26271">190000</cx:pt>
          <cx:pt idx="26272">150000</cx:pt>
          <cx:pt idx="26273">180000</cx:pt>
          <cx:pt idx="26274">1540794</cx:pt>
          <cx:pt idx="26275">300000</cx:pt>
          <cx:pt idx="26276">60000</cx:pt>
          <cx:pt idx="26277">145500</cx:pt>
          <cx:pt idx="26278">185000</cx:pt>
          <cx:pt idx="26279">300000</cx:pt>
          <cx:pt idx="26280">200000</cx:pt>
          <cx:pt idx="26281">220000</cx:pt>
          <cx:pt idx="26282">220000</cx:pt>
          <cx:pt idx="26283">450000</cx:pt>
          <cx:pt idx="26284">300000</cx:pt>
          <cx:pt idx="26285">250000</cx:pt>
          <cx:pt idx="26286">200000</cx:pt>
          <cx:pt idx="26287">175000</cx:pt>
          <cx:pt idx="26288">200000</cx:pt>
          <cx:pt idx="26289">90000</cx:pt>
          <cx:pt idx="26290">90000</cx:pt>
          <cx:pt idx="26291">110000</cx:pt>
          <cx:pt idx="26292">175000</cx:pt>
          <cx:pt idx="26293">140000</cx:pt>
          <cx:pt idx="26294">117000</cx:pt>
          <cx:pt idx="26295">160000</cx:pt>
          <cx:pt idx="26296">190000</cx:pt>
          <cx:pt idx="26297">200000</cx:pt>
          <cx:pt idx="26298">180000</cx:pt>
          <cx:pt idx="26299">275000</cx:pt>
          <cx:pt idx="26300">70000</cx:pt>
          <cx:pt idx="26301">240000</cx:pt>
          <cx:pt idx="26302">275000</cx:pt>
          <cx:pt idx="26303">275000</cx:pt>
          <cx:pt idx="26304">180000</cx:pt>
          <cx:pt idx="26305">130000</cx:pt>
          <cx:pt idx="26306">195000</cx:pt>
          <cx:pt idx="26307">700000</cx:pt>
          <cx:pt idx="26308">70000</cx:pt>
          <cx:pt idx="26309">375000</cx:pt>
          <cx:pt idx="26310">100000</cx:pt>
          <cx:pt idx="26311">150000</cx:pt>
          <cx:pt idx="26312">400000</cx:pt>
          <cx:pt idx="26313">65000</cx:pt>
          <cx:pt idx="26314">135000</cx:pt>
          <cx:pt idx="26315">154000</cx:pt>
          <cx:pt idx="26316">175000</cx:pt>
          <cx:pt idx="26317">260000</cx:pt>
          <cx:pt idx="26318">150000</cx:pt>
          <cx:pt idx="26319">180000</cx:pt>
          <cx:pt idx="26320">85000</cx:pt>
          <cx:pt idx="26321">425000</cx:pt>
          <cx:pt idx="26322">200000</cx:pt>
          <cx:pt idx="26323">129000</cx:pt>
          <cx:pt idx="26324">160000</cx:pt>
          <cx:pt idx="26325">225000</cx:pt>
          <cx:pt idx="26326">200000</cx:pt>
          <cx:pt idx="26327">225000</cx:pt>
          <cx:pt idx="26328">68000</cx:pt>
          <cx:pt idx="26329">240000</cx:pt>
          <cx:pt idx="26330">99900</cx:pt>
          <cx:pt idx="26331">400000</cx:pt>
          <cx:pt idx="26332">450000</cx:pt>
          <cx:pt idx="26333">700000</cx:pt>
          <cx:pt idx="26334">400000</cx:pt>
          <cx:pt idx="26335">205000</cx:pt>
          <cx:pt idx="26336">386000</cx:pt>
          <cx:pt idx="26337">250000</cx:pt>
          <cx:pt idx="26338">100000</cx:pt>
          <cx:pt idx="26339">450000</cx:pt>
          <cx:pt idx="26340">45000</cx:pt>
          <cx:pt idx="26341">175000</cx:pt>
          <cx:pt idx="26342">150000</cx:pt>
          <cx:pt idx="26343">300000</cx:pt>
          <cx:pt idx="26344">132000</cx:pt>
          <cx:pt idx="26345">140000</cx:pt>
          <cx:pt idx="26346">300000</cx:pt>
          <cx:pt idx="26347">250000</cx:pt>
          <cx:pt idx="26348">250000</cx:pt>
          <cx:pt idx="26349">140000</cx:pt>
          <cx:pt idx="26350">250000</cx:pt>
          <cx:pt idx="26351">310000</cx:pt>
          <cx:pt idx="26352">75000</cx:pt>
          <cx:pt idx="26353">225000</cx:pt>
          <cx:pt idx="26354">360000</cx:pt>
          <cx:pt idx="26355">115000</cx:pt>
          <cx:pt idx="26356">125000</cx:pt>
          <cx:pt idx="26357">250000</cx:pt>
          <cx:pt idx="26358">65000</cx:pt>
          <cx:pt idx="26359">95000</cx:pt>
          <cx:pt idx="26360">120000</cx:pt>
          <cx:pt idx="26361">130000</cx:pt>
          <cx:pt idx="26362">110000</cx:pt>
          <cx:pt idx="26363">70000</cx:pt>
          <cx:pt idx="26364">225000</cx:pt>
          <cx:pt idx="26365">193000</cx:pt>
          <cx:pt idx="26366">170000</cx:pt>
          <cx:pt idx="26367">200000</cx:pt>
          <cx:pt idx="26368">115000</cx:pt>
          <cx:pt idx="26369">170000</cx:pt>
          <cx:pt idx="26370">400000</cx:pt>
          <cx:pt idx="26371">250000</cx:pt>
          <cx:pt idx="26372">225000</cx:pt>
          <cx:pt idx="26373">114900</cx:pt>
          <cx:pt idx="26374">93000</cx:pt>
          <cx:pt idx="26375">170000</cx:pt>
          <cx:pt idx="26376">270000</cx:pt>
          <cx:pt idx="26377">75000</cx:pt>
          <cx:pt idx="26378">130000</cx:pt>
          <cx:pt idx="26379">500000</cx:pt>
          <cx:pt idx="26380">200000</cx:pt>
          <cx:pt idx="26381">200000</cx:pt>
          <cx:pt idx="26382">125000</cx:pt>
          <cx:pt idx="26383">157000</cx:pt>
          <cx:pt idx="26384">600000</cx:pt>
          <cx:pt idx="26385">225000</cx:pt>
          <cx:pt idx="26386">180000</cx:pt>
          <cx:pt idx="26387">180000</cx:pt>
          <cx:pt idx="26388">190000</cx:pt>
          <cx:pt idx="26389">120000</cx:pt>
          <cx:pt idx="26390">93000</cx:pt>
          <cx:pt idx="26391">150000</cx:pt>
          <cx:pt idx="26392">120000</cx:pt>
          <cx:pt idx="26393">124900</cx:pt>
          <cx:pt idx="26394">140000</cx:pt>
          <cx:pt idx="26395">110000</cx:pt>
          <cx:pt idx="26396">300000</cx:pt>
          <cx:pt idx="26397">300000</cx:pt>
          <cx:pt idx="26398">555000</cx:pt>
          <cx:pt idx="26399">199900</cx:pt>
          <cx:pt idx="26400">200000</cx:pt>
          <cx:pt idx="26401">130000</cx:pt>
          <cx:pt idx="26402">450000</cx:pt>
          <cx:pt idx="26403">350000</cx:pt>
          <cx:pt idx="26404">325000</cx:pt>
          <cx:pt idx="26405">435000</cx:pt>
          <cx:pt idx="26406">275000</cx:pt>
          <cx:pt idx="26407">175000</cx:pt>
          <cx:pt idx="26408">105000</cx:pt>
          <cx:pt idx="26409">190000</cx:pt>
          <cx:pt idx="26410">159000</cx:pt>
          <cx:pt idx="26411">150000</cx:pt>
          <cx:pt idx="26412">180000</cx:pt>
          <cx:pt idx="26413">175000</cx:pt>
          <cx:pt idx="26414">310000</cx:pt>
          <cx:pt idx="26415">1540794</cx:pt>
          <cx:pt idx="26416">185000</cx:pt>
          <cx:pt idx="26417">400000</cx:pt>
          <cx:pt idx="26418">170000</cx:pt>
          <cx:pt idx="26419">200000</cx:pt>
          <cx:pt idx="26420">160000</cx:pt>
          <cx:pt idx="26421">225000</cx:pt>
          <cx:pt idx="26422">129000</cx:pt>
          <cx:pt idx="26423">120000</cx:pt>
          <cx:pt idx="26424">400000</cx:pt>
          <cx:pt idx="26425">240000</cx:pt>
          <cx:pt idx="26426">290000</cx:pt>
          <cx:pt idx="26427">350000</cx:pt>
          <cx:pt idx="26428">325000</cx:pt>
          <cx:pt idx="26429">405000</cx:pt>
          <cx:pt idx="26430">190000</cx:pt>
          <cx:pt idx="26431">180000</cx:pt>
          <cx:pt idx="26432">190000</cx:pt>
          <cx:pt idx="26433">350000</cx:pt>
          <cx:pt idx="26434">150000</cx:pt>
          <cx:pt idx="26435">375000</cx:pt>
          <cx:pt idx="26436">275000</cx:pt>
          <cx:pt idx="26437">500000</cx:pt>
          <cx:pt idx="26438">85000</cx:pt>
          <cx:pt idx="26439">340000</cx:pt>
          <cx:pt idx="26440">800000</cx:pt>
          <cx:pt idx="26441">130000</cx:pt>
          <cx:pt idx="26442">180000</cx:pt>
          <cx:pt idx="26443">600000</cx:pt>
          <cx:pt idx="26444">640000</cx:pt>
          <cx:pt idx="26445">75000</cx:pt>
          <cx:pt idx="26446">350000</cx:pt>
          <cx:pt idx="26447">65000</cx:pt>
          <cx:pt idx="26448">570000</cx:pt>
          <cx:pt idx="26449">167000</cx:pt>
          <cx:pt idx="26450">50000</cx:pt>
          <cx:pt idx="26451">180000</cx:pt>
          <cx:pt idx="26452">150000</cx:pt>
          <cx:pt idx="26453">300000</cx:pt>
          <cx:pt idx="26454">115000</cx:pt>
          <cx:pt idx="26455">240000</cx:pt>
          <cx:pt idx="26456">230000</cx:pt>
          <cx:pt idx="26457">60000</cx:pt>
          <cx:pt idx="26458">175000</cx:pt>
          <cx:pt idx="26459">135000</cx:pt>
          <cx:pt idx="26460">265000</cx:pt>
          <cx:pt idx="26461">290000</cx:pt>
          <cx:pt idx="26462">140000</cx:pt>
          <cx:pt idx="26463">800000</cx:pt>
          <cx:pt idx="26464">500000</cx:pt>
          <cx:pt idx="26465">325000</cx:pt>
          <cx:pt idx="26466">350000</cx:pt>
          <cx:pt idx="26467">1540794</cx:pt>
          <cx:pt idx="26468">1540794</cx:pt>
          <cx:pt idx="26469">445000</cx:pt>
          <cx:pt idx="26470">80000</cx:pt>
          <cx:pt idx="26471">175000</cx:pt>
          <cx:pt idx="26472">200000</cx:pt>
          <cx:pt idx="26473">110000</cx:pt>
          <cx:pt idx="26474">100000</cx:pt>
          <cx:pt idx="26475">110000</cx:pt>
          <cx:pt idx="26476">72500</cx:pt>
          <cx:pt idx="26477">600000</cx:pt>
          <cx:pt idx="26478">650000</cx:pt>
          <cx:pt idx="26479">260000</cx:pt>
          <cx:pt idx="26480">500000</cx:pt>
          <cx:pt idx="26481">400000</cx:pt>
          <cx:pt idx="26482">300000</cx:pt>
          <cx:pt idx="26483">239000</cx:pt>
          <cx:pt idx="26484">450000</cx:pt>
          <cx:pt idx="26485">650000</cx:pt>
          <cx:pt idx="26486">280000</cx:pt>
          <cx:pt idx="26487">800000</cx:pt>
          <cx:pt idx="26488">90000</cx:pt>
          <cx:pt idx="26489">150000</cx:pt>
          <cx:pt idx="26490">85000</cx:pt>
          <cx:pt idx="26491">150000</cx:pt>
          <cx:pt idx="26492">100000</cx:pt>
          <cx:pt idx="26493">1540794</cx:pt>
          <cx:pt idx="26494">600000</cx:pt>
          <cx:pt idx="26495">1540794</cx:pt>
          <cx:pt idx="26496">165000</cx:pt>
          <cx:pt idx="26497">225000</cx:pt>
          <cx:pt idx="26498">643000</cx:pt>
          <cx:pt idx="26499">98000</cx:pt>
          <cx:pt idx="26500">135000</cx:pt>
          <cx:pt idx="26501">105000</cx:pt>
          <cx:pt idx="26502">95000</cx:pt>
          <cx:pt idx="26503">195000</cx:pt>
          <cx:pt idx="26504">190000</cx:pt>
          <cx:pt idx="26505">185000</cx:pt>
          <cx:pt idx="26506">345000</cx:pt>
          <cx:pt idx="26507">500000</cx:pt>
          <cx:pt idx="26508">2500</cx:pt>
          <cx:pt idx="26509">80000</cx:pt>
          <cx:pt idx="26510">1540794</cx:pt>
          <cx:pt idx="26511">80000</cx:pt>
          <cx:pt idx="26512">165000</cx:pt>
          <cx:pt idx="26513">180000</cx:pt>
          <cx:pt idx="26514">180000</cx:pt>
          <cx:pt idx="26515">110000</cx:pt>
          <cx:pt idx="26516">240000</cx:pt>
          <cx:pt idx="26517">315000</cx:pt>
          <cx:pt idx="26518">1540794</cx:pt>
          <cx:pt idx="26519">200000</cx:pt>
          <cx:pt idx="26520">415000</cx:pt>
          <cx:pt idx="26521">400000</cx:pt>
          <cx:pt idx="26522">650000</cx:pt>
          <cx:pt idx="26523">250000</cx:pt>
          <cx:pt idx="26524">130000</cx:pt>
          <cx:pt idx="26525">470000</cx:pt>
          <cx:pt idx="26526">190000</cx:pt>
          <cx:pt idx="26527">160000</cx:pt>
          <cx:pt idx="26528">575000</cx:pt>
          <cx:pt idx="26529">270000</cx:pt>
          <cx:pt idx="26530">600000</cx:pt>
          <cx:pt idx="26531">500000</cx:pt>
          <cx:pt idx="26532">50000</cx:pt>
          <cx:pt idx="26533">600000</cx:pt>
          <cx:pt idx="26534">265000</cx:pt>
          <cx:pt idx="26535">220000</cx:pt>
          <cx:pt idx="26536">400000</cx:pt>
          <cx:pt idx="26537">260000</cx:pt>
          <cx:pt idx="26538">200000</cx:pt>
          <cx:pt idx="26539">55000</cx:pt>
          <cx:pt idx="26540">300000</cx:pt>
          <cx:pt idx="26541">410000</cx:pt>
          <cx:pt idx="26542">354900</cx:pt>
          <cx:pt idx="26543">1540794</cx:pt>
          <cx:pt idx="26544">60000</cx:pt>
          <cx:pt idx="26545">410000</cx:pt>
          <cx:pt idx="26546">500000</cx:pt>
          <cx:pt idx="26547">250000</cx:pt>
          <cx:pt idx="26548">1540794</cx:pt>
          <cx:pt idx="26549">280000</cx:pt>
          <cx:pt idx="26550">306000</cx:pt>
          <cx:pt idx="26551">265000</cx:pt>
          <cx:pt idx="26552">200000</cx:pt>
          <cx:pt idx="26553">250000</cx:pt>
          <cx:pt idx="26554">100000</cx:pt>
          <cx:pt idx="26555">250000</cx:pt>
          <cx:pt idx="26556">1500</cx:pt>
          <cx:pt idx="26557">220000</cx:pt>
          <cx:pt idx="26558">115000</cx:pt>
          <cx:pt idx="26559">180000</cx:pt>
          <cx:pt idx="26560">180000</cx:pt>
          <cx:pt idx="26561">350000</cx:pt>
          <cx:pt idx="26562">270000</cx:pt>
          <cx:pt idx="26563">375000</cx:pt>
          <cx:pt idx="26564">190000</cx:pt>
          <cx:pt idx="26565">400000</cx:pt>
          <cx:pt idx="26566">189000</cx:pt>
          <cx:pt idx="26567">190000</cx:pt>
          <cx:pt idx="26568">275000</cx:pt>
          <cx:pt idx="26569">85000</cx:pt>
          <cx:pt idx="26570">190000</cx:pt>
          <cx:pt idx="26571">1540794</cx:pt>
          <cx:pt idx="26572">140000</cx:pt>
          <cx:pt idx="26573">90000</cx:pt>
          <cx:pt idx="26574">225000</cx:pt>
          <cx:pt idx="26575">330000</cx:pt>
          <cx:pt idx="26576">100000</cx:pt>
          <cx:pt idx="26577">275000</cx:pt>
          <cx:pt idx="26578">40000</cx:pt>
          <cx:pt idx="26579">80000</cx:pt>
          <cx:pt idx="26580">120000</cx:pt>
          <cx:pt idx="26581">825000</cx:pt>
          <cx:pt idx="26582">200000</cx:pt>
          <cx:pt idx="26583">300000</cx:pt>
          <cx:pt idx="26584">132000</cx:pt>
          <cx:pt idx="26585">320000</cx:pt>
          <cx:pt idx="26586">235000</cx:pt>
          <cx:pt idx="26587">380000</cx:pt>
          <cx:pt idx="26588">145000</cx:pt>
          <cx:pt idx="26589">140000</cx:pt>
          <cx:pt idx="26590">120000</cx:pt>
          <cx:pt idx="26591">385000</cx:pt>
          <cx:pt idx="26592">130000</cx:pt>
          <cx:pt idx="26593">75000</cx:pt>
          <cx:pt idx="26594">280000</cx:pt>
          <cx:pt idx="26595">198000</cx:pt>
          <cx:pt idx="26596">235000</cx:pt>
          <cx:pt idx="26597">216000</cx:pt>
          <cx:pt idx="26598">308000</cx:pt>
          <cx:pt idx="26599">87000</cx:pt>
          <cx:pt idx="26600">595000</cx:pt>
          <cx:pt idx="26601">360000</cx:pt>
          <cx:pt idx="26602">315000</cx:pt>
          <cx:pt idx="26603">220000</cx:pt>
          <cx:pt idx="26604">350000</cx:pt>
          <cx:pt idx="26605">280000</cx:pt>
          <cx:pt idx="26606">27000</cx:pt>
          <cx:pt idx="26607">115000</cx:pt>
          <cx:pt idx="26608">220000</cx:pt>
          <cx:pt idx="26609">479000</cx:pt>
          <cx:pt idx="26610">80000</cx:pt>
          <cx:pt idx="26611">450000</cx:pt>
          <cx:pt idx="26612">400000</cx:pt>
          <cx:pt idx="26613">235000</cx:pt>
          <cx:pt idx="26614">400000</cx:pt>
          <cx:pt idx="26615">300000</cx:pt>
          <cx:pt idx="26616">275000</cx:pt>
          <cx:pt idx="26617">450000</cx:pt>
          <cx:pt idx="26618">312900</cx:pt>
          <cx:pt idx="26619">550000</cx:pt>
          <cx:pt idx="26620">375000</cx:pt>
          <cx:pt idx="26621">195000</cx:pt>
          <cx:pt idx="26622">360000</cx:pt>
          <cx:pt idx="26623">220000</cx:pt>
          <cx:pt idx="26624">285000</cx:pt>
          <cx:pt idx="26625">215000</cx:pt>
          <cx:pt idx="26626">1540794</cx:pt>
          <cx:pt idx="26627">200000</cx:pt>
          <cx:pt idx="26628">90000</cx:pt>
          <cx:pt idx="26629">310000</cx:pt>
          <cx:pt idx="26630">500000</cx:pt>
          <cx:pt idx="26631">85000</cx:pt>
          <cx:pt idx="26632">205000</cx:pt>
          <cx:pt idx="26633">180000</cx:pt>
          <cx:pt idx="26634">105000</cx:pt>
          <cx:pt idx="26635">160000</cx:pt>
          <cx:pt idx="26636">149000</cx:pt>
          <cx:pt idx="26637">120000</cx:pt>
          <cx:pt idx="26638">200000</cx:pt>
          <cx:pt idx="26639">550000</cx:pt>
          <cx:pt idx="26640">270000</cx:pt>
          <cx:pt idx="26641">175000</cx:pt>
          <cx:pt idx="26642">500000</cx:pt>
          <cx:pt idx="26643">225000</cx:pt>
          <cx:pt idx="26644">205000</cx:pt>
          <cx:pt idx="26645">250000</cx:pt>
          <cx:pt idx="26646">124000</cx:pt>
          <cx:pt idx="26647">150000</cx:pt>
          <cx:pt idx="26648">140000</cx:pt>
          <cx:pt idx="26649">130000</cx:pt>
          <cx:pt idx="26650">120000</cx:pt>
          <cx:pt idx="26651">214000</cx:pt>
          <cx:pt idx="26652">200000</cx:pt>
          <cx:pt idx="26653">40000</cx:pt>
          <cx:pt idx="26654">40000</cx:pt>
          <cx:pt idx="26655">150000</cx:pt>
          <cx:pt idx="26656">400000</cx:pt>
          <cx:pt idx="26657">90000</cx:pt>
          <cx:pt idx="26658">75000</cx:pt>
          <cx:pt idx="26659">220000</cx:pt>
          <cx:pt idx="26660">225000</cx:pt>
          <cx:pt idx="26661">80000</cx:pt>
          <cx:pt idx="26662">480000</cx:pt>
          <cx:pt idx="26663">500000</cx:pt>
          <cx:pt idx="26664">200000</cx:pt>
          <cx:pt idx="26665">325000</cx:pt>
          <cx:pt idx="26666">110000</cx:pt>
          <cx:pt idx="26667">400000</cx:pt>
          <cx:pt idx="26668">262000</cx:pt>
          <cx:pt idx="26669">200000</cx:pt>
          <cx:pt idx="26670">142900</cx:pt>
          <cx:pt idx="26671">230000</cx:pt>
          <cx:pt idx="26672">210000</cx:pt>
          <cx:pt idx="26673">300000</cx:pt>
          <cx:pt idx="26674">340000</cx:pt>
          <cx:pt idx="26675">200000</cx:pt>
          <cx:pt idx="26676">80000</cx:pt>
          <cx:pt idx="26677">450000</cx:pt>
          <cx:pt idx="26678">250000</cx:pt>
          <cx:pt idx="26679">360000</cx:pt>
          <cx:pt idx="26680">300000</cx:pt>
          <cx:pt idx="26681">380000</cx:pt>
          <cx:pt idx="26682">320000</cx:pt>
          <cx:pt idx="26683">260000</cx:pt>
          <cx:pt idx="26684">385000</cx:pt>
          <cx:pt idx="26685">250000</cx:pt>
          <cx:pt idx="26686">240000</cx:pt>
          <cx:pt idx="26687">98000</cx:pt>
          <cx:pt idx="26688">125000</cx:pt>
          <cx:pt idx="26689">110000</cx:pt>
          <cx:pt idx="26690">155000</cx:pt>
          <cx:pt idx="26691">225000</cx:pt>
          <cx:pt idx="26692">150000</cx:pt>
          <cx:pt idx="26693">180000</cx:pt>
          <cx:pt idx="26694">175000</cx:pt>
          <cx:pt idx="26695">350000</cx:pt>
          <cx:pt idx="26696">220000</cx:pt>
          <cx:pt idx="26697">320000</cx:pt>
          <cx:pt idx="26698">55000</cx:pt>
          <cx:pt idx="26699">165000</cx:pt>
          <cx:pt idx="26700">100000</cx:pt>
          <cx:pt idx="26701">250000</cx:pt>
          <cx:pt idx="26702">208000</cx:pt>
          <cx:pt idx="26703">160000</cx:pt>
          <cx:pt idx="26704">140000</cx:pt>
          <cx:pt idx="26705">300000</cx:pt>
          <cx:pt idx="26706">300000</cx:pt>
          <cx:pt idx="26707">250000</cx:pt>
          <cx:pt idx="26708">274000</cx:pt>
          <cx:pt idx="26709">90000</cx:pt>
          <cx:pt idx="26710">79000</cx:pt>
          <cx:pt idx="26711">70000</cx:pt>
          <cx:pt idx="26712">98000</cx:pt>
          <cx:pt idx="26713">269000</cx:pt>
          <cx:pt idx="26714">240000</cx:pt>
          <cx:pt idx="26715">320000</cx:pt>
          <cx:pt idx="26716">250000</cx:pt>
          <cx:pt idx="26717">250000</cx:pt>
          <cx:pt idx="26718">225000</cx:pt>
          <cx:pt idx="26719">110000</cx:pt>
          <cx:pt idx="26720">95000</cx:pt>
          <cx:pt idx="26721">220000</cx:pt>
          <cx:pt idx="26722">150000</cx:pt>
          <cx:pt idx="26723">55000</cx:pt>
          <cx:pt idx="26724">170000</cx:pt>
          <cx:pt idx="26725">175000</cx:pt>
          <cx:pt idx="26726">210000</cx:pt>
          <cx:pt idx="26727">200000</cx:pt>
          <cx:pt idx="26728">425000</cx:pt>
          <cx:pt idx="26729">225000</cx:pt>
          <cx:pt idx="26730">277900</cx:pt>
          <cx:pt idx="26731">550000</cx:pt>
          <cx:pt idx="26732">135000</cx:pt>
          <cx:pt idx="26733">151000</cx:pt>
          <cx:pt idx="26734">124000</cx:pt>
          <cx:pt idx="26735">150000</cx:pt>
          <cx:pt idx="26736">120000</cx:pt>
          <cx:pt idx="26737">650000</cx:pt>
          <cx:pt idx="26738">450000</cx:pt>
          <cx:pt idx="26739">325000</cx:pt>
          <cx:pt idx="26740">90000</cx:pt>
          <cx:pt idx="26741">89000</cx:pt>
          <cx:pt idx="26742">265000</cx:pt>
          <cx:pt idx="26743">90000</cx:pt>
          <cx:pt idx="26744">250000</cx:pt>
          <cx:pt idx="26745">300000</cx:pt>
          <cx:pt idx="26746">250000</cx:pt>
          <cx:pt idx="26747">65000</cx:pt>
          <cx:pt idx="26748">250000</cx:pt>
          <cx:pt idx="26749">110000</cx:pt>
          <cx:pt idx="26750">150000</cx:pt>
          <cx:pt idx="26751">80000</cx:pt>
          <cx:pt idx="26752">100000</cx:pt>
          <cx:pt idx="26753">1540794</cx:pt>
          <cx:pt idx="26754">250000</cx:pt>
          <cx:pt idx="26755">35000</cx:pt>
          <cx:pt idx="26756">150000</cx:pt>
          <cx:pt idx="26757">180000</cx:pt>
          <cx:pt idx="26758">500000</cx:pt>
          <cx:pt idx="26759">180000</cx:pt>
          <cx:pt idx="26760">225000</cx:pt>
          <cx:pt idx="26761">150000</cx:pt>
          <cx:pt idx="26762">280000</cx:pt>
          <cx:pt idx="26763">295000</cx:pt>
          <cx:pt idx="26764">580000</cx:pt>
          <cx:pt idx="26765">200000</cx:pt>
          <cx:pt idx="26766">425000</cx:pt>
          <cx:pt idx="26767">450000</cx:pt>
          <cx:pt idx="26768">375000</cx:pt>
          <cx:pt idx="26769">350000</cx:pt>
          <cx:pt idx="26770">180000</cx:pt>
          <cx:pt idx="26771">100000</cx:pt>
          <cx:pt idx="26772">150000</cx:pt>
          <cx:pt idx="26773">126000</cx:pt>
          <cx:pt idx="26774">155000</cx:pt>
          <cx:pt idx="26775">170000</cx:pt>
          <cx:pt idx="26776">300000</cx:pt>
          <cx:pt idx="26777">200000</cx:pt>
          <cx:pt idx="26778">85000</cx:pt>
          <cx:pt idx="26779">105000</cx:pt>
          <cx:pt idx="26780">150000</cx:pt>
          <cx:pt idx="26781">205000</cx:pt>
          <cx:pt idx="26782">145000</cx:pt>
          <cx:pt idx="26783">200000</cx:pt>
          <cx:pt idx="26784">130000</cx:pt>
          <cx:pt idx="26785">225000</cx:pt>
          <cx:pt idx="26786">135000</cx:pt>
          <cx:pt idx="26787">180000</cx:pt>
          <cx:pt idx="26788">200000</cx:pt>
          <cx:pt idx="26789">39000</cx:pt>
          <cx:pt idx="26790">400000</cx:pt>
          <cx:pt idx="26791">350000</cx:pt>
          <cx:pt idx="26792">96000</cx:pt>
          <cx:pt idx="26793">230000</cx:pt>
          <cx:pt idx="26794">500000</cx:pt>
          <cx:pt idx="26795">273000</cx:pt>
          <cx:pt idx="26796">725000</cx:pt>
          <cx:pt idx="26797">500000</cx:pt>
          <cx:pt idx="26798">350000</cx:pt>
          <cx:pt idx="26799">700000</cx:pt>
          <cx:pt idx="26800">1540794</cx:pt>
          <cx:pt idx="26801">190000</cx:pt>
          <cx:pt idx="26802">235000</cx:pt>
          <cx:pt idx="26803">250000</cx:pt>
          <cx:pt idx="26804">160000</cx:pt>
          <cx:pt idx="26805">150500</cx:pt>
          <cx:pt idx="26806">300000</cx:pt>
          <cx:pt idx="26807">480000</cx:pt>
          <cx:pt idx="26808">580000</cx:pt>
          <cx:pt idx="26809">190000</cx:pt>
          <cx:pt idx="26810">250000</cx:pt>
          <cx:pt idx="26811">250000</cx:pt>
          <cx:pt idx="26812">199900</cx:pt>
          <cx:pt idx="26813">285000</cx:pt>
          <cx:pt idx="26814">95000</cx:pt>
          <cx:pt idx="26815">90000</cx:pt>
          <cx:pt idx="26816">170000</cx:pt>
          <cx:pt idx="26817">160000</cx:pt>
          <cx:pt idx="26818">110000</cx:pt>
          <cx:pt idx="26819">125000</cx:pt>
          <cx:pt idx="26820">225000</cx:pt>
          <cx:pt idx="26821">195000</cx:pt>
          <cx:pt idx="26822">150000</cx:pt>
          <cx:pt idx="26823">270000</cx:pt>
          <cx:pt idx="26824">300000</cx:pt>
          <cx:pt idx="26825">350000</cx:pt>
          <cx:pt idx="26826">69900</cx:pt>
          <cx:pt idx="26827">135000</cx:pt>
          <cx:pt idx="26828">140000</cx:pt>
          <cx:pt idx="26829">260000</cx:pt>
          <cx:pt idx="26830">200000</cx:pt>
          <cx:pt idx="26831">400000</cx:pt>
          <cx:pt idx="26832">450000</cx:pt>
          <cx:pt idx="26833">142000</cx:pt>
          <cx:pt idx="26834">325000</cx:pt>
          <cx:pt idx="26835">235000</cx:pt>
          <cx:pt idx="26836">190000</cx:pt>
          <cx:pt idx="26837">275000</cx:pt>
          <cx:pt idx="26838">132000</cx:pt>
          <cx:pt idx="26839">235000</cx:pt>
          <cx:pt idx="26840">180000</cx:pt>
          <cx:pt idx="26841">180000</cx:pt>
          <cx:pt idx="26842">300000</cx:pt>
          <cx:pt idx="26843">575000</cx:pt>
          <cx:pt idx="26844">200000</cx:pt>
          <cx:pt idx="26845">550000</cx:pt>
          <cx:pt idx="26846">475000</cx:pt>
          <cx:pt idx="26847">300000</cx:pt>
          <cx:pt idx="26848">230000</cx:pt>
          <cx:pt idx="26849">290000</cx:pt>
          <cx:pt idx="26850">1540794</cx:pt>
          <cx:pt idx="26851">625000</cx:pt>
          <cx:pt idx="26852">1540794</cx:pt>
          <cx:pt idx="26853">800000</cx:pt>
          <cx:pt idx="26854">150000</cx:pt>
          <cx:pt idx="26855">185000</cx:pt>
          <cx:pt idx="26856">65000</cx:pt>
          <cx:pt idx="26857">161000</cx:pt>
          <cx:pt idx="26858">700000</cx:pt>
          <cx:pt idx="26859">185000</cx:pt>
          <cx:pt idx="26860">1540794</cx:pt>
          <cx:pt idx="26861">210000</cx:pt>
          <cx:pt idx="26862">1540794</cx:pt>
          <cx:pt idx="26863">810000</cx:pt>
          <cx:pt idx="26864">285000</cx:pt>
          <cx:pt idx="26865">50000</cx:pt>
          <cx:pt idx="26866">225000</cx:pt>
          <cx:pt idx="26867">1540794</cx:pt>
          <cx:pt idx="26868">650000</cx:pt>
          <cx:pt idx="26869">650000</cx:pt>
          <cx:pt idx="26870">225000</cx:pt>
          <cx:pt idx="26871">135000</cx:pt>
          <cx:pt idx="26872">110000</cx:pt>
          <cx:pt idx="26873">85000</cx:pt>
          <cx:pt idx="26874">78000</cx:pt>
          <cx:pt idx="26875">130000</cx:pt>
          <cx:pt idx="26876">170000</cx:pt>
          <cx:pt idx="26877">150000</cx:pt>
          <cx:pt idx="26878">145000</cx:pt>
          <cx:pt idx="26879">89000</cx:pt>
          <cx:pt idx="26880">420000</cx:pt>
          <cx:pt idx="26881">240000</cx:pt>
          <cx:pt idx="26882">200000</cx:pt>
          <cx:pt idx="26883">285000</cx:pt>
          <cx:pt idx="26884">100000</cx:pt>
          <cx:pt idx="26885">149000</cx:pt>
          <cx:pt idx="26886">340000</cx:pt>
          <cx:pt idx="26887">100000</cx:pt>
          <cx:pt idx="26888">145000</cx:pt>
          <cx:pt idx="26889">100000</cx:pt>
          <cx:pt idx="26890">520000</cx:pt>
          <cx:pt idx="26891">215000</cx:pt>
          <cx:pt idx="26892">223000</cx:pt>
          <cx:pt idx="26893">159000</cx:pt>
          <cx:pt idx="26894">178000</cx:pt>
          <cx:pt idx="26895">125000</cx:pt>
          <cx:pt idx="26896">350000</cx:pt>
          <cx:pt idx="26897">1540794</cx:pt>
          <cx:pt idx="26898">540000</cx:pt>
          <cx:pt idx="26899">375000</cx:pt>
          <cx:pt idx="26900">250000</cx:pt>
          <cx:pt idx="26901">300000</cx:pt>
          <cx:pt idx="26902">200000</cx:pt>
          <cx:pt idx="26903">135000</cx:pt>
          <cx:pt idx="26904">150000</cx:pt>
          <cx:pt idx="26905">175000</cx:pt>
          <cx:pt idx="26906">275000</cx:pt>
          <cx:pt idx="26907">400000</cx:pt>
          <cx:pt idx="26908">115000</cx:pt>
          <cx:pt idx="26909">130000</cx:pt>
          <cx:pt idx="26910">180000</cx:pt>
          <cx:pt idx="26911">600000</cx:pt>
          <cx:pt idx="26912">180000</cx:pt>
          <cx:pt idx="26913">250000</cx:pt>
          <cx:pt idx="26914">250000</cx:pt>
          <cx:pt idx="26915">100000</cx:pt>
          <cx:pt idx="26916">180000</cx:pt>
          <cx:pt idx="26917">140000</cx:pt>
          <cx:pt idx="26918">179000</cx:pt>
          <cx:pt idx="26919">180000</cx:pt>
          <cx:pt idx="26920">1540794</cx:pt>
          <cx:pt idx="26921">150000</cx:pt>
          <cx:pt idx="26922">345000</cx:pt>
          <cx:pt idx="26923">105000</cx:pt>
          <cx:pt idx="26924">450000</cx:pt>
          <cx:pt idx="26925">170000</cx:pt>
          <cx:pt idx="26926">210000</cx:pt>
          <cx:pt idx="26927">300000</cx:pt>
          <cx:pt idx="26928">150000</cx:pt>
          <cx:pt idx="26929">1540794</cx:pt>
          <cx:pt idx="26930">85000</cx:pt>
          <cx:pt idx="26931">240000</cx:pt>
          <cx:pt idx="26932">150000</cx:pt>
          <cx:pt idx="26933">185000</cx:pt>
          <cx:pt idx="26934">300000</cx:pt>
          <cx:pt idx="26935">60000</cx:pt>
          <cx:pt idx="26936">350000</cx:pt>
          <cx:pt idx="26937">150000</cx:pt>
          <cx:pt idx="26938">600000</cx:pt>
          <cx:pt idx="26939">450000</cx:pt>
          <cx:pt idx="26940">340000</cx:pt>
          <cx:pt idx="26941">600000</cx:pt>
          <cx:pt idx="26942">1540794</cx:pt>
          <cx:pt idx="26943">700000</cx:pt>
          <cx:pt idx="26944">425000</cx:pt>
          <cx:pt idx="26945">450000</cx:pt>
          <cx:pt idx="26946">140000</cx:pt>
          <cx:pt idx="26947">155000</cx:pt>
          <cx:pt idx="26948">180000</cx:pt>
          <cx:pt idx="26949">90000</cx:pt>
          <cx:pt idx="26950">780009</cx:pt>
          <cx:pt idx="26951">270000</cx:pt>
          <cx:pt idx="26952">203000</cx:pt>
          <cx:pt idx="26953">225000</cx:pt>
          <cx:pt idx="26954">25000</cx:pt>
          <cx:pt idx="26955">319000</cx:pt>
          <cx:pt idx="26956">175000</cx:pt>
          <cx:pt idx="26957">225000</cx:pt>
          <cx:pt idx="26958">150000</cx:pt>
          <cx:pt idx="26959">125000</cx:pt>
          <cx:pt idx="26960">185000</cx:pt>
          <cx:pt idx="26961">78000</cx:pt>
          <cx:pt idx="26962">350000</cx:pt>
          <cx:pt idx="26963">222000</cx:pt>
          <cx:pt idx="26964">200000</cx:pt>
          <cx:pt idx="26965">325000</cx:pt>
          <cx:pt idx="26966">155000</cx:pt>
          <cx:pt idx="26967">300000</cx:pt>
          <cx:pt idx="26968">1540794</cx:pt>
          <cx:pt idx="26969">1540794</cx:pt>
          <cx:pt idx="26970">100000</cx:pt>
          <cx:pt idx="26971">85000</cx:pt>
          <cx:pt idx="26972">275000</cx:pt>
          <cx:pt idx="26973">275000</cx:pt>
          <cx:pt idx="26974">67000</cx:pt>
          <cx:pt idx="26975">200000</cx:pt>
          <cx:pt idx="26976">175000</cx:pt>
          <cx:pt idx="26977">340000</cx:pt>
          <cx:pt idx="26978">120000</cx:pt>
          <cx:pt idx="26979">155000</cx:pt>
          <cx:pt idx="26980">155000</cx:pt>
          <cx:pt idx="26981">610000</cx:pt>
          <cx:pt idx="26982">100000</cx:pt>
          <cx:pt idx="26983">225000</cx:pt>
          <cx:pt idx="26984">80000</cx:pt>
          <cx:pt idx="26985">175000</cx:pt>
          <cx:pt idx="26986">85000</cx:pt>
          <cx:pt idx="26987">170000</cx:pt>
          <cx:pt idx="26988">89000</cx:pt>
          <cx:pt idx="26989">275000</cx:pt>
          <cx:pt idx="26990">180000</cx:pt>
          <cx:pt idx="26991">89000</cx:pt>
          <cx:pt idx="26992">200000</cx:pt>
          <cx:pt idx="26993">110000</cx:pt>
          <cx:pt idx="26994">240000</cx:pt>
          <cx:pt idx="26995">168000</cx:pt>
          <cx:pt idx="26996">450000</cx:pt>
          <cx:pt idx="26997">20000</cx:pt>
          <cx:pt idx="26998">750000</cx:pt>
          <cx:pt idx="26999">1540794</cx:pt>
          <cx:pt idx="27000">250000</cx:pt>
          <cx:pt idx="27001">550000</cx:pt>
          <cx:pt idx="27002">225000</cx:pt>
          <cx:pt idx="27003">140000</cx:pt>
          <cx:pt idx="27004">180000</cx:pt>
          <cx:pt idx="27005">20000</cx:pt>
          <cx:pt idx="27006">180000</cx:pt>
          <cx:pt idx="27007">160000</cx:pt>
          <cx:pt idx="27008">125000</cx:pt>
          <cx:pt idx="27009">220000</cx:pt>
          <cx:pt idx="27010">250000</cx:pt>
          <cx:pt idx="27011">175000</cx:pt>
          <cx:pt idx="27012">275000</cx:pt>
          <cx:pt idx="27013">199000</cx:pt>
          <cx:pt idx="27014">160000</cx:pt>
          <cx:pt idx="27015">330000</cx:pt>
          <cx:pt idx="27016">135000</cx:pt>
          <cx:pt idx="27017">250000</cx:pt>
          <cx:pt idx="27018">220000</cx:pt>
          <cx:pt idx="27019">200000</cx:pt>
          <cx:pt idx="27020">160000</cx:pt>
          <cx:pt idx="27021">70000</cx:pt>
          <cx:pt idx="27022">145000</cx:pt>
          <cx:pt idx="27023">200000</cx:pt>
          <cx:pt idx="27024">140000</cx:pt>
          <cx:pt idx="27025">314900</cx:pt>
          <cx:pt idx="27026">133000</cx:pt>
          <cx:pt idx="27027">130000</cx:pt>
          <cx:pt idx="27028">192000</cx:pt>
          <cx:pt idx="27029">120000</cx:pt>
          <cx:pt idx="27030">132000</cx:pt>
          <cx:pt idx="27031">130000</cx:pt>
          <cx:pt idx="27032">675000</cx:pt>
          <cx:pt idx="27033">290000</cx:pt>
          <cx:pt idx="27034">550000</cx:pt>
          <cx:pt idx="27035">420000</cx:pt>
          <cx:pt idx="27036">356000</cx:pt>
          <cx:pt idx="27037">300000</cx:pt>
          <cx:pt idx="27038">280000</cx:pt>
          <cx:pt idx="27039">225000</cx:pt>
          <cx:pt idx="27040">300000</cx:pt>
          <cx:pt idx="27041">146000</cx:pt>
          <cx:pt idx="27042">169000</cx:pt>
          <cx:pt idx="27043">190000</cx:pt>
          <cx:pt idx="27044">124900</cx:pt>
          <cx:pt idx="27045">200000</cx:pt>
          <cx:pt idx="27046">375000</cx:pt>
          <cx:pt idx="27047">500000</cx:pt>
          <cx:pt idx="27048">300000</cx:pt>
          <cx:pt idx="27049">360000</cx:pt>
          <cx:pt idx="27050">420000</cx:pt>
          <cx:pt idx="27051">380000</cx:pt>
          <cx:pt idx="27052">130000</cx:pt>
          <cx:pt idx="27053">200000</cx:pt>
          <cx:pt idx="27054">150000</cx:pt>
          <cx:pt idx="27055">80000</cx:pt>
          <cx:pt idx="27056">400000</cx:pt>
          <cx:pt idx="27057">125000</cx:pt>
          <cx:pt idx="27058">185000</cx:pt>
          <cx:pt idx="27059">500000</cx:pt>
          <cx:pt idx="27060">700000</cx:pt>
          <cx:pt idx="27061">400000</cx:pt>
          <cx:pt idx="27062">650000</cx:pt>
          <cx:pt idx="27063">350000</cx:pt>
          <cx:pt idx="27064">70000</cx:pt>
          <cx:pt idx="27065">160000</cx:pt>
          <cx:pt idx="27066">400000</cx:pt>
          <cx:pt idx="27067">320000</cx:pt>
          <cx:pt idx="27068">220000</cx:pt>
          <cx:pt idx="27069">225000</cx:pt>
          <cx:pt idx="27070">400000</cx:pt>
          <cx:pt idx="27071">200000</cx:pt>
          <cx:pt idx="27072">70000</cx:pt>
          <cx:pt idx="27073">600000</cx:pt>
          <cx:pt idx="27074">1540794</cx:pt>
          <cx:pt idx="27075">400000</cx:pt>
          <cx:pt idx="27076">450000</cx:pt>
          <cx:pt idx="27077">400000</cx:pt>
          <cx:pt idx="27078">425000</cx:pt>
          <cx:pt idx="27079">117000</cx:pt>
          <cx:pt idx="27080">100000</cx:pt>
          <cx:pt idx="27081">120000</cx:pt>
          <cx:pt idx="27082">300000</cx:pt>
          <cx:pt idx="27083">115000</cx:pt>
          <cx:pt idx="27084">185000</cx:pt>
          <cx:pt idx="27085">115000</cx:pt>
          <cx:pt idx="27086">259990</cx:pt>
          <cx:pt idx="27087">179000</cx:pt>
          <cx:pt idx="27088">430000</cx:pt>
          <cx:pt idx="27089">275000</cx:pt>
          <cx:pt idx="27090">80000</cx:pt>
          <cx:pt idx="27091">300000</cx:pt>
          <cx:pt idx="27092">255000</cx:pt>
          <cx:pt idx="27093">400000</cx:pt>
          <cx:pt idx="27094">250000</cx:pt>
          <cx:pt idx="27095">250000</cx:pt>
          <cx:pt idx="27096">85000</cx:pt>
          <cx:pt idx="27097">125000</cx:pt>
          <cx:pt idx="27098">100000</cx:pt>
          <cx:pt idx="27099">275000</cx:pt>
          <cx:pt idx="27100">450000</cx:pt>
          <cx:pt idx="27101">250000</cx:pt>
          <cx:pt idx="27102">200000</cx:pt>
          <cx:pt idx="27103">225000</cx:pt>
          <cx:pt idx="27104">200000</cx:pt>
          <cx:pt idx="27105">200000</cx:pt>
          <cx:pt idx="27106">500000</cx:pt>
          <cx:pt idx="27107">305000</cx:pt>
          <cx:pt idx="27108">180000</cx:pt>
          <cx:pt idx="27109">195000</cx:pt>
          <cx:pt idx="27110">250000</cx:pt>
          <cx:pt idx="27111">240000</cx:pt>
          <cx:pt idx="27112">89000</cx:pt>
          <cx:pt idx="27113">170000</cx:pt>
          <cx:pt idx="27114">230000</cx:pt>
          <cx:pt idx="27115">550000</cx:pt>
          <cx:pt idx="27116">100000</cx:pt>
          <cx:pt idx="27117">390000</cx:pt>
          <cx:pt idx="27118">250000</cx:pt>
          <cx:pt idx="27119">300000</cx:pt>
          <cx:pt idx="27120">500000</cx:pt>
          <cx:pt idx="27121">65000</cx:pt>
          <cx:pt idx="27122">190000</cx:pt>
          <cx:pt idx="27123">250000</cx:pt>
          <cx:pt idx="27124">500000</cx:pt>
          <cx:pt idx="27125">400000</cx:pt>
          <cx:pt idx="27126">450000</cx:pt>
          <cx:pt idx="27127">220000</cx:pt>
          <cx:pt idx="27128">90000</cx:pt>
          <cx:pt idx="27129">250000</cx:pt>
          <cx:pt idx="27130">300000</cx:pt>
          <cx:pt idx="27131">575000</cx:pt>
          <cx:pt idx="27132">90000</cx:pt>
          <cx:pt idx="27133">250000</cx:pt>
          <cx:pt idx="27134">300000</cx:pt>
          <cx:pt idx="27135">600000</cx:pt>
          <cx:pt idx="27136">300000</cx:pt>
          <cx:pt idx="27137">160000</cx:pt>
          <cx:pt idx="27138">244900</cx:pt>
          <cx:pt idx="27139">300000</cx:pt>
          <cx:pt idx="27140">150000</cx:pt>
          <cx:pt idx="27141">214000</cx:pt>
          <cx:pt idx="27142">130000</cx:pt>
          <cx:pt idx="27143">450000</cx:pt>
          <cx:pt idx="27144">140000</cx:pt>
          <cx:pt idx="27145">80000</cx:pt>
          <cx:pt idx="27146">150000</cx:pt>
          <cx:pt idx="27147">450000</cx:pt>
          <cx:pt idx="27148">250000</cx:pt>
          <cx:pt idx="27149">150000</cx:pt>
          <cx:pt idx="27150">400000</cx:pt>
          <cx:pt idx="27151">150000</cx:pt>
          <cx:pt idx="27152">180000</cx:pt>
          <cx:pt idx="27153">120000</cx:pt>
          <cx:pt idx="27154">240000</cx:pt>
          <cx:pt idx="27155">150000</cx:pt>
          <cx:pt idx="27156">200000</cx:pt>
          <cx:pt idx="27157">160000</cx:pt>
          <cx:pt idx="27158">175000</cx:pt>
          <cx:pt idx="27159">140000</cx:pt>
          <cx:pt idx="27160">147000</cx:pt>
          <cx:pt idx="27161">135000</cx:pt>
          <cx:pt idx="27162">205000</cx:pt>
          <cx:pt idx="27163">185000</cx:pt>
          <cx:pt idx="27164">340000</cx:pt>
          <cx:pt idx="27165">300000</cx:pt>
          <cx:pt idx="27166">90000</cx:pt>
          <cx:pt idx="27167">250000</cx:pt>
          <cx:pt idx="27168">50000</cx:pt>
          <cx:pt idx="27169">300000</cx:pt>
          <cx:pt idx="27170">500000</cx:pt>
          <cx:pt idx="27171">85000</cx:pt>
          <cx:pt idx="27172">55000</cx:pt>
          <cx:pt idx="27173">200000</cx:pt>
          <cx:pt idx="27174">140000</cx:pt>
          <cx:pt idx="27175">800000</cx:pt>
          <cx:pt idx="27176">375000</cx:pt>
          <cx:pt idx="27177">250000</cx:pt>
          <cx:pt idx="27178">35000</cx:pt>
          <cx:pt idx="27179">140000</cx:pt>
          <cx:pt idx="27180">249000</cx:pt>
          <cx:pt idx="27181">180000</cx:pt>
          <cx:pt idx="27182">1540794</cx:pt>
          <cx:pt idx="27183">225000</cx:pt>
          <cx:pt idx="27184">250000</cx:pt>
          <cx:pt idx="27185">75000</cx:pt>
          <cx:pt idx="27186">160000</cx:pt>
          <cx:pt idx="27187">65000</cx:pt>
          <cx:pt idx="27188">455000</cx:pt>
          <cx:pt idx="27189">300000</cx:pt>
          <cx:pt idx="27190">235000</cx:pt>
          <cx:pt idx="27191">75000</cx:pt>
          <cx:pt idx="27192">40000</cx:pt>
          <cx:pt idx="27193">65000</cx:pt>
          <cx:pt idx="27194">110000</cx:pt>
          <cx:pt idx="27195">100000</cx:pt>
          <cx:pt idx="27196">280000</cx:pt>
          <cx:pt idx="27197">340000</cx:pt>
          <cx:pt idx="27198">560000</cx:pt>
          <cx:pt idx="27199">103000</cx:pt>
          <cx:pt idx="27200">300000</cx:pt>
          <cx:pt idx="27201">185000</cx:pt>
          <cx:pt idx="27202">236000</cx:pt>
          <cx:pt idx="27203">225000</cx:pt>
          <cx:pt idx="27204">300000</cx:pt>
          <cx:pt idx="27205">75000</cx:pt>
          <cx:pt idx="27206">400000</cx:pt>
          <cx:pt idx="27207">500000</cx:pt>
          <cx:pt idx="27208">1540794</cx:pt>
          <cx:pt idx="27209">263000</cx:pt>
          <cx:pt idx="27210">120000</cx:pt>
          <cx:pt idx="27211">112000</cx:pt>
          <cx:pt idx="27212">600000</cx:pt>
          <cx:pt idx="27213">100000</cx:pt>
          <cx:pt idx="27214">150000</cx:pt>
          <cx:pt idx="27215">285000</cx:pt>
          <cx:pt idx="27216">325000</cx:pt>
          <cx:pt idx="27217">300000</cx:pt>
          <cx:pt idx="27218">345000</cx:pt>
          <cx:pt idx="27219">92000</cx:pt>
          <cx:pt idx="27220">117000</cx:pt>
          <cx:pt idx="27221">225000</cx:pt>
          <cx:pt idx="27222">100000</cx:pt>
          <cx:pt idx="27223">114000</cx:pt>
          <cx:pt idx="27224">300000</cx:pt>
          <cx:pt idx="27225">325000</cx:pt>
          <cx:pt idx="27226">400000</cx:pt>
          <cx:pt idx="27227">590000</cx:pt>
          <cx:pt idx="27228">115000</cx:pt>
          <cx:pt idx="27229">40000</cx:pt>
          <cx:pt idx="27230">265000</cx:pt>
          <cx:pt idx="27231">215000</cx:pt>
          <cx:pt idx="27232">65000</cx:pt>
          <cx:pt idx="27233">250000</cx:pt>
          <cx:pt idx="27234">238000</cx:pt>
          <cx:pt idx="27235">170000</cx:pt>
          <cx:pt idx="27236">185000</cx:pt>
          <cx:pt idx="27237">100000</cx:pt>
          <cx:pt idx="27238">135000</cx:pt>
          <cx:pt idx="27239">285000</cx:pt>
          <cx:pt idx="27240">500000</cx:pt>
          <cx:pt idx="27241">600000</cx:pt>
          <cx:pt idx="27242">106000</cx:pt>
          <cx:pt idx="27243">150000</cx:pt>
          <cx:pt idx="27244">198900</cx:pt>
          <cx:pt idx="27245">68000</cx:pt>
          <cx:pt idx="27246">5000</cx:pt>
          <cx:pt idx="27247">120000</cx:pt>
          <cx:pt idx="27248">500000</cx:pt>
          <cx:pt idx="27249">425000</cx:pt>
          <cx:pt idx="27250">165000</cx:pt>
          <cx:pt idx="27251">325000</cx:pt>
          <cx:pt idx="27252">1540794</cx:pt>
          <cx:pt idx="27253">175000</cx:pt>
          <cx:pt idx="27254">1540794</cx:pt>
          <cx:pt idx="27255">134000</cx:pt>
          <cx:pt idx="27256">92500</cx:pt>
          <cx:pt idx="27257">310000</cx:pt>
          <cx:pt idx="27258">90000</cx:pt>
          <cx:pt idx="27259">230000</cx:pt>
          <cx:pt idx="27260">215000</cx:pt>
          <cx:pt idx="27261">165000</cx:pt>
          <cx:pt idx="27262">500000</cx:pt>
          <cx:pt idx="27263">365000</cx:pt>
          <cx:pt idx="27264">165000</cx:pt>
          <cx:pt idx="27265">230000</cx:pt>
          <cx:pt idx="27266">170000</cx:pt>
          <cx:pt idx="27267">230000</cx:pt>
          <cx:pt idx="27268">180000</cx:pt>
          <cx:pt idx="27269">60000</cx:pt>
          <cx:pt idx="27270">125000</cx:pt>
          <cx:pt idx="27271">100000</cx:pt>
          <cx:pt idx="27272">700000</cx:pt>
          <cx:pt idx="27273">700000</cx:pt>
          <cx:pt idx="27274">55000</cx:pt>
          <cx:pt idx="27275">300000</cx:pt>
          <cx:pt idx="27276">470000</cx:pt>
          <cx:pt idx="27277">400000</cx:pt>
          <cx:pt idx="27278">99000</cx:pt>
          <cx:pt idx="27279">175000</cx:pt>
          <cx:pt idx="27280">390000</cx:pt>
          <cx:pt idx="27281">200000</cx:pt>
          <cx:pt idx="27282">98000</cx:pt>
          <cx:pt idx="27283">60000</cx:pt>
          <cx:pt idx="27284">140000</cx:pt>
          <cx:pt idx="27285">120000</cx:pt>
          <cx:pt idx="27286">300000</cx:pt>
          <cx:pt idx="27287">550000</cx:pt>
          <cx:pt idx="27288">512000</cx:pt>
          <cx:pt idx="27289">1540794</cx:pt>
          <cx:pt idx="27290">800000</cx:pt>
          <cx:pt idx="27291">625000</cx:pt>
          <cx:pt idx="27292">92000</cx:pt>
          <cx:pt idx="27293">121000</cx:pt>
          <cx:pt idx="27294">300000</cx:pt>
          <cx:pt idx="27295">275000</cx:pt>
          <cx:pt idx="27296">550000</cx:pt>
          <cx:pt idx="27297">400000</cx:pt>
          <cx:pt idx="27298">423000</cx:pt>
          <cx:pt idx="27299">129000</cx:pt>
          <cx:pt idx="27300">200000</cx:pt>
          <cx:pt idx="27301">180000</cx:pt>
          <cx:pt idx="27302">90000</cx:pt>
          <cx:pt idx="27303">330000</cx:pt>
          <cx:pt idx="27304">270000</cx:pt>
          <cx:pt idx="27305">135000</cx:pt>
          <cx:pt idx="27306">165000</cx:pt>
          <cx:pt idx="27307">700000</cx:pt>
          <cx:pt idx="27308">239000</cx:pt>
          <cx:pt idx="27309">125000</cx:pt>
          <cx:pt idx="27310">180000</cx:pt>
          <cx:pt idx="27311">227000</cx:pt>
          <cx:pt idx="27312">250000</cx:pt>
          <cx:pt idx="27313">129000</cx:pt>
          <cx:pt idx="27314">160000</cx:pt>
          <cx:pt idx="27315">40000</cx:pt>
          <cx:pt idx="27316">119500</cx:pt>
          <cx:pt idx="27317">149000</cx:pt>
          <cx:pt idx="27318">65000</cx:pt>
          <cx:pt idx="27319">75000</cx:pt>
          <cx:pt idx="27320">100000</cx:pt>
          <cx:pt idx="27321">110000</cx:pt>
          <cx:pt idx="27322">1540794</cx:pt>
          <cx:pt idx="27323">150000</cx:pt>
          <cx:pt idx="27324">200000</cx:pt>
          <cx:pt idx="27325">375000</cx:pt>
          <cx:pt idx="27326">149000</cx:pt>
          <cx:pt idx="27327">130000</cx:pt>
          <cx:pt idx="27328">160000</cx:pt>
          <cx:pt idx="27329">95000</cx:pt>
          <cx:pt idx="27330">75000</cx:pt>
          <cx:pt idx="27331">259000</cx:pt>
          <cx:pt idx="27332">275000</cx:pt>
          <cx:pt idx="27333">275000</cx:pt>
          <cx:pt idx="27334">370000</cx:pt>
          <cx:pt idx="27335">400000</cx:pt>
          <cx:pt idx="27336">215000</cx:pt>
          <cx:pt idx="27337">140000</cx:pt>
          <cx:pt idx="27338">100000</cx:pt>
          <cx:pt idx="27339">300000</cx:pt>
          <cx:pt idx="27340">300000</cx:pt>
          <cx:pt idx="27341">200000</cx:pt>
          <cx:pt idx="27342">540000</cx:pt>
          <cx:pt idx="27343">176000</cx:pt>
          <cx:pt idx="27344">175000</cx:pt>
          <cx:pt idx="27345">170000</cx:pt>
          <cx:pt idx="27346">205000</cx:pt>
          <cx:pt idx="27347">800000</cx:pt>
          <cx:pt idx="27348">115000</cx:pt>
          <cx:pt idx="27349">240000</cx:pt>
          <cx:pt idx="27350">108000</cx:pt>
          <cx:pt idx="27351">320000</cx:pt>
          <cx:pt idx="27352">165000</cx:pt>
          <cx:pt idx="27353">130000</cx:pt>
          <cx:pt idx="27354">350000</cx:pt>
          <cx:pt idx="27355">60000</cx:pt>
          <cx:pt idx="27356">150000</cx:pt>
          <cx:pt idx="27357">200000</cx:pt>
          <cx:pt idx="27358">170000</cx:pt>
          <cx:pt idx="27359">600000</cx:pt>
          <cx:pt idx="27360">150000</cx:pt>
          <cx:pt idx="27361">275000</cx:pt>
          <cx:pt idx="27362">18000</cx:pt>
          <cx:pt idx="27363">80000</cx:pt>
          <cx:pt idx="27364">256000</cx:pt>
          <cx:pt idx="27365">600000</cx:pt>
          <cx:pt idx="27366">4000</cx:pt>
          <cx:pt idx="27367">700000</cx:pt>
          <cx:pt idx="27368">350000</cx:pt>
          <cx:pt idx="27369">425000</cx:pt>
          <cx:pt idx="27370">140000</cx:pt>
          <cx:pt idx="27371">600000</cx:pt>
          <cx:pt idx="27372">230000</cx:pt>
          <cx:pt idx="27373">520000</cx:pt>
          <cx:pt idx="27374">350000</cx:pt>
          <cx:pt idx="27375">160000</cx:pt>
          <cx:pt idx="27376">675000</cx:pt>
          <cx:pt idx="27377">250000</cx:pt>
          <cx:pt idx="27378">300000</cx:pt>
          <cx:pt idx="27379">107000</cx:pt>
          <cx:pt idx="27380">300000</cx:pt>
          <cx:pt idx="27381">250000</cx:pt>
          <cx:pt idx="27382">220000</cx:pt>
          <cx:pt idx="27383">100000</cx:pt>
          <cx:pt idx="27384">257000</cx:pt>
          <cx:pt idx="27385">225000</cx:pt>
          <cx:pt idx="27386">75000</cx:pt>
          <cx:pt idx="27387">138500</cx:pt>
          <cx:pt idx="27388">1540794</cx:pt>
          <cx:pt idx="27389">215000</cx:pt>
          <cx:pt idx="27390">1540794</cx:pt>
          <cx:pt idx="27391">350000</cx:pt>
          <cx:pt idx="27392">265000</cx:pt>
          <cx:pt idx="27393">410000</cx:pt>
          <cx:pt idx="27394">155000</cx:pt>
          <cx:pt idx="27395">210000</cx:pt>
          <cx:pt idx="27396">113000</cx:pt>
          <cx:pt idx="27397">210000</cx:pt>
          <cx:pt idx="27398">250000</cx:pt>
          <cx:pt idx="27399">165000</cx:pt>
          <cx:pt idx="27400">350000</cx:pt>
          <cx:pt idx="27401">240000</cx:pt>
          <cx:pt idx="27402">190000</cx:pt>
          <cx:pt idx="27403">80000</cx:pt>
          <cx:pt idx="27404">699000</cx:pt>
          <cx:pt idx="27405">260000</cx:pt>
          <cx:pt idx="27406">300000</cx:pt>
          <cx:pt idx="27407">290000</cx:pt>
          <cx:pt idx="27408">78000</cx:pt>
          <cx:pt idx="27409">325000</cx:pt>
          <cx:pt idx="27410">600000</cx:pt>
          <cx:pt idx="27411">250000</cx:pt>
          <cx:pt idx="27412">140000</cx:pt>
          <cx:pt idx="27413">154000</cx:pt>
          <cx:pt idx="27414">190000</cx:pt>
          <cx:pt idx="27415">180000</cx:pt>
          <cx:pt idx="27416">320000</cx:pt>
          <cx:pt idx="27417">530000</cx:pt>
          <cx:pt idx="27418">575000</cx:pt>
          <cx:pt idx="27419">360000</cx:pt>
          <cx:pt idx="27420">600000</cx:pt>
          <cx:pt idx="27421">310000</cx:pt>
          <cx:pt idx="27422">180000</cx:pt>
          <cx:pt idx="27423">450000</cx:pt>
          <cx:pt idx="27424">200000</cx:pt>
          <cx:pt idx="27425">390000</cx:pt>
          <cx:pt idx="27426">100000</cx:pt>
          <cx:pt idx="27427">128000</cx:pt>
          <cx:pt idx="27428">150000</cx:pt>
          <cx:pt idx="27429">110000</cx:pt>
          <cx:pt idx="27430">80000</cx:pt>
          <cx:pt idx="27431">126000</cx:pt>
          <cx:pt idx="27432">425000</cx:pt>
          <cx:pt idx="27433">280000</cx:pt>
          <cx:pt idx="27434">225000</cx:pt>
          <cx:pt idx="27435">55000</cx:pt>
          <cx:pt idx="27436">104900</cx:pt>
          <cx:pt idx="27437">45660</cx:pt>
          <cx:pt idx="27438">500000</cx:pt>
          <cx:pt idx="27439">129000</cx:pt>
          <cx:pt idx="27440">170000</cx:pt>
          <cx:pt idx="27441">300000</cx:pt>
          <cx:pt idx="27442">180000</cx:pt>
          <cx:pt idx="27443">117000</cx:pt>
          <cx:pt idx="27444">175000</cx:pt>
          <cx:pt idx="27445">400000</cx:pt>
          <cx:pt idx="27446">390000</cx:pt>
          <cx:pt idx="27447">700000</cx:pt>
          <cx:pt idx="27448">250000</cx:pt>
          <cx:pt idx="27449">250000</cx:pt>
          <cx:pt idx="27450">148000</cx:pt>
          <cx:pt idx="27451">320000</cx:pt>
          <cx:pt idx="27452">210000</cx:pt>
          <cx:pt idx="27453">127000</cx:pt>
          <cx:pt idx="27454">45000</cx:pt>
          <cx:pt idx="27455">1540794</cx:pt>
          <cx:pt idx="27456">240000</cx:pt>
          <cx:pt idx="27457">150000</cx:pt>
          <cx:pt idx="27458">30000</cx:pt>
          <cx:pt idx="27459">250000</cx:pt>
          <cx:pt idx="27460">100000</cx:pt>
          <cx:pt idx="27461">175000</cx:pt>
          <cx:pt idx="27462">200000</cx:pt>
          <cx:pt idx="27463">160000</cx:pt>
          <cx:pt idx="27464">500000</cx:pt>
          <cx:pt idx="27465">160000</cx:pt>
          <cx:pt idx="27466">275000</cx:pt>
          <cx:pt idx="27467">350000</cx:pt>
          <cx:pt idx="27468">90000</cx:pt>
          <cx:pt idx="27469">400000</cx:pt>
          <cx:pt idx="27470">650000</cx:pt>
          <cx:pt idx="27471">650000</cx:pt>
          <cx:pt idx="27472">372000</cx:pt>
          <cx:pt idx="27473">250000</cx:pt>
          <cx:pt idx="27474">250000</cx:pt>
          <cx:pt idx="27475">267500</cx:pt>
          <cx:pt idx="27476">52000</cx:pt>
          <cx:pt idx="27477">225000</cx:pt>
          <cx:pt idx="27478">220000</cx:pt>
          <cx:pt idx="27479">250000</cx:pt>
          <cx:pt idx="27480">140000</cx:pt>
          <cx:pt idx="27481">500000</cx:pt>
          <cx:pt idx="27482">1540794</cx:pt>
          <cx:pt idx="27483">300000</cx:pt>
          <cx:pt idx="27484">137500</cx:pt>
          <cx:pt idx="27485">130000</cx:pt>
          <cx:pt idx="27486">135000</cx:pt>
          <cx:pt idx="27487">100000</cx:pt>
          <cx:pt idx="27488">160000</cx:pt>
          <cx:pt idx="27489">174000</cx:pt>
          <cx:pt idx="27490">185000</cx:pt>
          <cx:pt idx="27491">120000</cx:pt>
          <cx:pt idx="27492">450000</cx:pt>
          <cx:pt idx="27493">180000</cx:pt>
          <cx:pt idx="27494">450000</cx:pt>
          <cx:pt idx="27495">285000</cx:pt>
          <cx:pt idx="27496">260000</cx:pt>
          <cx:pt idx="27497">380000</cx:pt>
          <cx:pt idx="27498">120000</cx:pt>
          <cx:pt idx="27499">600000</cx:pt>
          <cx:pt idx="27500">250000</cx:pt>
          <cx:pt idx="27501">20000</cx:pt>
          <cx:pt idx="27502">200000</cx:pt>
          <cx:pt idx="27503">400000</cx:pt>
          <cx:pt idx="27504">300000</cx:pt>
          <cx:pt idx="27505">150000</cx:pt>
          <cx:pt idx="27506">220000</cx:pt>
          <cx:pt idx="27507">300000</cx:pt>
          <cx:pt idx="27508">122000</cx:pt>
          <cx:pt idx="27509">95000</cx:pt>
          <cx:pt idx="27510">180000</cx:pt>
          <cx:pt idx="27511">60000</cx:pt>
          <cx:pt idx="27512">195000</cx:pt>
          <cx:pt idx="27513">202000</cx:pt>
          <cx:pt idx="27514">165000</cx:pt>
          <cx:pt idx="27515">219000</cx:pt>
          <cx:pt idx="27516">230000</cx:pt>
          <cx:pt idx="27517">300000</cx:pt>
          <cx:pt idx="27518">115000</cx:pt>
          <cx:pt idx="27519">245000</cx:pt>
          <cx:pt idx="27520">95000</cx:pt>
          <cx:pt idx="27521">180000</cx:pt>
          <cx:pt idx="27522">210000</cx:pt>
          <cx:pt idx="27523">400000</cx:pt>
          <cx:pt idx="27524">270000</cx:pt>
          <cx:pt idx="27525">225000</cx:pt>
          <cx:pt idx="27526">115000</cx:pt>
          <cx:pt idx="27527">200000</cx:pt>
          <cx:pt idx="27528">250000</cx:pt>
          <cx:pt idx="27529">80000</cx:pt>
          <cx:pt idx="27530">210000</cx:pt>
          <cx:pt idx="27531">220000</cx:pt>
          <cx:pt idx="27532">250000</cx:pt>
          <cx:pt idx="27533">320000</cx:pt>
          <cx:pt idx="27534">299000</cx:pt>
          <cx:pt idx="27535">170000</cx:pt>
          <cx:pt idx="27536">100000</cx:pt>
          <cx:pt idx="27537">120000</cx:pt>
          <cx:pt idx="27538">385000</cx:pt>
          <cx:pt idx="27539">840000</cx:pt>
          <cx:pt idx="27540">239000</cx:pt>
          <cx:pt idx="27541">105000</cx:pt>
          <cx:pt idx="27542">220000</cx:pt>
          <cx:pt idx="27543">370000</cx:pt>
          <cx:pt idx="27544">350000</cx:pt>
          <cx:pt idx="27545">220000</cx:pt>
          <cx:pt idx="27546">310000</cx:pt>
          <cx:pt idx="27547">310000</cx:pt>
          <cx:pt idx="27548">175000</cx:pt>
          <cx:pt idx="27549">250000</cx:pt>
          <cx:pt idx="27550">200000</cx:pt>
          <cx:pt idx="27551">170000</cx:pt>
          <cx:pt idx="27552">375000</cx:pt>
          <cx:pt idx="27553">160000</cx:pt>
          <cx:pt idx="27554">75000</cx:pt>
          <cx:pt idx="27555">45000</cx:pt>
          <cx:pt idx="27556">100000</cx:pt>
          <cx:pt idx="27557">140000</cx:pt>
          <cx:pt idx="27558">250000</cx:pt>
          <cx:pt idx="27559">200000</cx:pt>
          <cx:pt idx="27560">200000</cx:pt>
          <cx:pt idx="27561">500000</cx:pt>
          <cx:pt idx="27562">52000</cx:pt>
          <cx:pt idx="27563">575000</cx:pt>
          <cx:pt idx="27564">360000</cx:pt>
          <cx:pt idx="27565">320000</cx:pt>
          <cx:pt idx="27566">450000</cx:pt>
          <cx:pt idx="27567">215000</cx:pt>
          <cx:pt idx="27568">265000</cx:pt>
          <cx:pt idx="27569">380000</cx:pt>
          <cx:pt idx="27570">150000</cx:pt>
          <cx:pt idx="27571">200000</cx:pt>
          <cx:pt idx="27572">225000</cx:pt>
          <cx:pt idx="27573">200000</cx:pt>
          <cx:pt idx="27574">140000</cx:pt>
          <cx:pt idx="27575">142000</cx:pt>
          <cx:pt idx="27576">140000</cx:pt>
          <cx:pt idx="27577">480000</cx:pt>
          <cx:pt idx="27578">175000</cx:pt>
          <cx:pt idx="27579">250000</cx:pt>
          <cx:pt idx="27580">105000</cx:pt>
          <cx:pt idx="27581">105000</cx:pt>
          <cx:pt idx="27582">270000</cx:pt>
          <cx:pt idx="27583">229000</cx:pt>
          <cx:pt idx="27584">200000</cx:pt>
          <cx:pt idx="27585">240000</cx:pt>
          <cx:pt idx="27586">110000</cx:pt>
          <cx:pt idx="27587">570000</cx:pt>
          <cx:pt idx="27588">100000</cx:pt>
          <cx:pt idx="27589">164900</cx:pt>
          <cx:pt idx="27590">225000</cx:pt>
          <cx:pt idx="27591">500000</cx:pt>
          <cx:pt idx="27592">250000</cx:pt>
          <cx:pt idx="27593">300000</cx:pt>
          <cx:pt idx="27594">310000</cx:pt>
          <cx:pt idx="27595">130000</cx:pt>
          <cx:pt idx="27596">350000</cx:pt>
          <cx:pt idx="27597">200000</cx:pt>
          <cx:pt idx="27598">250000</cx:pt>
          <cx:pt idx="27599">254900</cx:pt>
          <cx:pt idx="27600">500000</cx:pt>
          <cx:pt idx="27601">90000</cx:pt>
          <cx:pt idx="27602">200000</cx:pt>
          <cx:pt idx="27603">550000</cx:pt>
          <cx:pt idx="27604">350000</cx:pt>
          <cx:pt idx="27605">100000</cx:pt>
          <cx:pt idx="27606">334000</cx:pt>
          <cx:pt idx="27607">160000</cx:pt>
          <cx:pt idx="27608">130000</cx:pt>
          <cx:pt idx="27609">106000</cx:pt>
          <cx:pt idx="27610">300000</cx:pt>
          <cx:pt idx="27611">40000</cx:pt>
          <cx:pt idx="27612">400000</cx:pt>
          <cx:pt idx="27613">350000</cx:pt>
          <cx:pt idx="27614">180000</cx:pt>
          <cx:pt idx="27615">330000</cx:pt>
          <cx:pt idx="27616">300000</cx:pt>
          <cx:pt idx="27617">300000</cx:pt>
          <cx:pt idx="27618">165000</cx:pt>
          <cx:pt idx="27619">140000</cx:pt>
          <cx:pt idx="27620">275000</cx:pt>
          <cx:pt idx="27621">119900</cx:pt>
          <cx:pt idx="27622">1540794</cx:pt>
          <cx:pt idx="27623">425000</cx:pt>
          <cx:pt idx="27624">119000</cx:pt>
          <cx:pt idx="27625">62000</cx:pt>
          <cx:pt idx="27626">65000</cx:pt>
          <cx:pt idx="27627">325000</cx:pt>
          <cx:pt idx="27628">750000</cx:pt>
          <cx:pt idx="27629">230000</cx:pt>
          <cx:pt idx="27630">135000</cx:pt>
          <cx:pt idx="27631">340000</cx:pt>
          <cx:pt idx="27632">625000</cx:pt>
          <cx:pt idx="27633">750000</cx:pt>
          <cx:pt idx="27634">625000</cx:pt>
          <cx:pt idx="27635">315000</cx:pt>
          <cx:pt idx="27636">189000</cx:pt>
          <cx:pt idx="27637">800000</cx:pt>
          <cx:pt idx="27638">1540794</cx:pt>
          <cx:pt idx="27639">459000</cx:pt>
          <cx:pt idx="27640">125000</cx:pt>
          <cx:pt idx="27641">24000</cx:pt>
          <cx:pt idx="27642">385000</cx:pt>
          <cx:pt idx="27643">166000</cx:pt>
          <cx:pt idx="27644">60000</cx:pt>
          <cx:pt idx="27645">275000</cx:pt>
          <cx:pt idx="27646">230000</cx:pt>
          <cx:pt idx="27647">1540794</cx:pt>
          <cx:pt idx="27648">220000</cx:pt>
          <cx:pt idx="27649">755000</cx:pt>
          <cx:pt idx="27650">75000</cx:pt>
          <cx:pt idx="27651">230000</cx:pt>
          <cx:pt idx="27652">170000</cx:pt>
          <cx:pt idx="27653">175000</cx:pt>
          <cx:pt idx="27654">160000</cx:pt>
          <cx:pt idx="27655">300000</cx:pt>
          <cx:pt idx="27656">500000</cx:pt>
          <cx:pt idx="27657">350000</cx:pt>
          <cx:pt idx="27658">250000</cx:pt>
          <cx:pt idx="27659">285000</cx:pt>
          <cx:pt idx="27660">650000</cx:pt>
          <cx:pt idx="27661">460000</cx:pt>
          <cx:pt idx="27662">295000</cx:pt>
          <cx:pt idx="27663">125000</cx:pt>
          <cx:pt idx="27664">130000</cx:pt>
          <cx:pt idx="27665">225000</cx:pt>
          <cx:pt idx="27666">125000</cx:pt>
          <cx:pt idx="27667">250000</cx:pt>
          <cx:pt idx="27668">800000</cx:pt>
          <cx:pt idx="27669">110000</cx:pt>
          <cx:pt idx="27670">109000</cx:pt>
          <cx:pt idx="27671">194000</cx:pt>
          <cx:pt idx="27672">170000</cx:pt>
          <cx:pt idx="27673">225000</cx:pt>
          <cx:pt idx="27674">599000</cx:pt>
          <cx:pt idx="27675">300000</cx:pt>
          <cx:pt idx="27676">300000</cx:pt>
          <cx:pt idx="27677">300000</cx:pt>
          <cx:pt idx="27678">400000</cx:pt>
          <cx:pt idx="27679">1540794</cx:pt>
          <cx:pt idx="27680">120000</cx:pt>
          <cx:pt idx="27681">290000</cx:pt>
          <cx:pt idx="27682">100000</cx:pt>
          <cx:pt idx="27683">500000</cx:pt>
          <cx:pt idx="27684">650000</cx:pt>
          <cx:pt idx="27685">140000</cx:pt>
          <cx:pt idx="27686">500000</cx:pt>
          <cx:pt idx="27687">160000</cx:pt>
          <cx:pt idx="27688">145000</cx:pt>
          <cx:pt idx="27689">175000</cx:pt>
          <cx:pt idx="27690">350000</cx:pt>
          <cx:pt idx="27691">150000</cx:pt>
          <cx:pt idx="27692">175000</cx:pt>
          <cx:pt idx="27693">200000</cx:pt>
          <cx:pt idx="27694">400000</cx:pt>
          <cx:pt idx="27695">240000</cx:pt>
          <cx:pt idx="27696">200000</cx:pt>
          <cx:pt idx="27697">285000</cx:pt>
          <cx:pt idx="27698">180000</cx:pt>
          <cx:pt idx="27699">159000</cx:pt>
          <cx:pt idx="27700">320000</cx:pt>
          <cx:pt idx="27701">135000</cx:pt>
          <cx:pt idx="27702">124000</cx:pt>
          <cx:pt idx="27703">500000</cx:pt>
          <cx:pt idx="27704">80000</cx:pt>
          <cx:pt idx="27705">310000</cx:pt>
          <cx:pt idx="27706">300000</cx:pt>
          <cx:pt idx="27707">650000</cx:pt>
          <cx:pt idx="27708">320000</cx:pt>
          <cx:pt idx="27709">350000</cx:pt>
          <cx:pt idx="27710">650000</cx:pt>
          <cx:pt idx="27711">70000</cx:pt>
          <cx:pt idx="27712">175000</cx:pt>
          <cx:pt idx="27713">175000</cx:pt>
          <cx:pt idx="27714">160000</cx:pt>
          <cx:pt idx="27715">1540794</cx:pt>
          <cx:pt idx="27716">210000</cx:pt>
          <cx:pt idx="27717">135000</cx:pt>
          <cx:pt idx="27718">219000</cx:pt>
          <cx:pt idx="27719">130000</cx:pt>
          <cx:pt idx="27720">200000</cx:pt>
          <cx:pt idx="27721">165000</cx:pt>
          <cx:pt idx="27722">158500</cx:pt>
          <cx:pt idx="27723">120000</cx:pt>
          <cx:pt idx="27724">100000</cx:pt>
          <cx:pt idx="27725">250000</cx:pt>
          <cx:pt idx="27726">730000</cx:pt>
          <cx:pt idx="27727">300000</cx:pt>
          <cx:pt idx="27728">200000</cx:pt>
          <cx:pt idx="27729">50000</cx:pt>
          <cx:pt idx="27730">300000</cx:pt>
          <cx:pt idx="27731">120000</cx:pt>
          <cx:pt idx="27732">145000</cx:pt>
          <cx:pt idx="27733">375000</cx:pt>
          <cx:pt idx="27734">700000</cx:pt>
          <cx:pt idx="27735">535000</cx:pt>
          <cx:pt idx="27736">299000</cx:pt>
          <cx:pt idx="27737">360000</cx:pt>
          <cx:pt idx="27738">185000</cx:pt>
          <cx:pt idx="27739">300000</cx:pt>
          <cx:pt idx="27740">325000</cx:pt>
          <cx:pt idx="27741">150000</cx:pt>
          <cx:pt idx="27742">400000</cx:pt>
          <cx:pt idx="27743">100000</cx:pt>
          <cx:pt idx="27744">190000</cx:pt>
          <cx:pt idx="27745">275000</cx:pt>
          <cx:pt idx="27746">350000</cx:pt>
          <cx:pt idx="27747">325000</cx:pt>
          <cx:pt idx="27748">170000</cx:pt>
          <cx:pt idx="27749">300000</cx:pt>
          <cx:pt idx="27750">180000</cx:pt>
          <cx:pt idx="27751">229000</cx:pt>
          <cx:pt idx="27752">150000</cx:pt>
          <cx:pt idx="27753">145000</cx:pt>
          <cx:pt idx="27754">90000</cx:pt>
          <cx:pt idx="27755">375000</cx:pt>
          <cx:pt idx="27756">375000</cx:pt>
          <cx:pt idx="27757">270000</cx:pt>
          <cx:pt idx="27758">145000</cx:pt>
          <cx:pt idx="27759">75000</cx:pt>
          <cx:pt idx="27760">170000</cx:pt>
          <cx:pt idx="27761">22000</cx:pt>
          <cx:pt idx="27762">120000</cx:pt>
          <cx:pt idx="27763">125000</cx:pt>
          <cx:pt idx="27764">110000</cx:pt>
          <cx:pt idx="27765">265000</cx:pt>
          <cx:pt idx="27766">135000</cx:pt>
          <cx:pt idx="27767">90000</cx:pt>
          <cx:pt idx="27768">110000</cx:pt>
          <cx:pt idx="27769">150000</cx:pt>
          <cx:pt idx="27770">102000</cx:pt>
          <cx:pt idx="27771">350000</cx:pt>
          <cx:pt idx="27772">110000</cx:pt>
          <cx:pt idx="27773">74900</cx:pt>
          <cx:pt idx="27774">100000</cx:pt>
          <cx:pt idx="27775">350000</cx:pt>
          <cx:pt idx="27776">80000</cx:pt>
          <cx:pt idx="27777">350000</cx:pt>
          <cx:pt idx="27778">350000</cx:pt>
          <cx:pt idx="27779">100000</cx:pt>
          <cx:pt idx="27780">185000</cx:pt>
          <cx:pt idx="27781">320000</cx:pt>
          <cx:pt idx="27782">171000</cx:pt>
          <cx:pt idx="27783">120000</cx:pt>
          <cx:pt idx="27784">350000</cx:pt>
          <cx:pt idx="27785">500000</cx:pt>
          <cx:pt idx="27786">240000</cx:pt>
          <cx:pt idx="27787">185000</cx:pt>
          <cx:pt idx="27788">100000</cx:pt>
          <cx:pt idx="27789">480000</cx:pt>
          <cx:pt idx="27790">500000</cx:pt>
          <cx:pt idx="27791">1540794</cx:pt>
          <cx:pt idx="27792">1540794</cx:pt>
          <cx:pt idx="27793">175000</cx:pt>
          <cx:pt idx="27794">68000</cx:pt>
          <cx:pt idx="27795">200000</cx:pt>
          <cx:pt idx="27796">580000</cx:pt>
          <cx:pt idx="27797">65000</cx:pt>
          <cx:pt idx="27798">85000</cx:pt>
          <cx:pt idx="27799">75000</cx:pt>
          <cx:pt idx="27800">200000</cx:pt>
          <cx:pt idx="27801">110000</cx:pt>
          <cx:pt idx="27802">122000</cx:pt>
          <cx:pt idx="27803">125000</cx:pt>
          <cx:pt idx="27804">220000</cx:pt>
          <cx:pt idx="27805">90000</cx:pt>
          <cx:pt idx="27806">156000</cx:pt>
          <cx:pt idx="27807">120000</cx:pt>
          <cx:pt idx="27808">260000</cx:pt>
          <cx:pt idx="27809">350000</cx:pt>
          <cx:pt idx="27810">205000</cx:pt>
          <cx:pt idx="27811">175000</cx:pt>
          <cx:pt idx="27812">40000</cx:pt>
          <cx:pt idx="27813">135000</cx:pt>
          <cx:pt idx="27814">300000</cx:pt>
          <cx:pt idx="27815">75000</cx:pt>
          <cx:pt idx="27816">220000</cx:pt>
          <cx:pt idx="27817">120000</cx:pt>
          <cx:pt idx="27818">165000</cx:pt>
          <cx:pt idx="27819">225000</cx:pt>
          <cx:pt idx="27820">230000</cx:pt>
          <cx:pt idx="27821">169000</cx:pt>
          <cx:pt idx="27822">150000</cx:pt>
          <cx:pt idx="27823">250000</cx:pt>
          <cx:pt idx="27824">115000</cx:pt>
          <cx:pt idx="27825">180000</cx:pt>
          <cx:pt idx="27826">350000</cx:pt>
          <cx:pt idx="27827">380000</cx:pt>
          <cx:pt idx="27828">170000</cx:pt>
          <cx:pt idx="27829">550000</cx:pt>
          <cx:pt idx="27830">320000</cx:pt>
          <cx:pt idx="27831">300000</cx:pt>
          <cx:pt idx="27832">240000</cx:pt>
          <cx:pt idx="27833">75000</cx:pt>
          <cx:pt idx="27834">280000</cx:pt>
          <cx:pt idx="27835">160000</cx:pt>
          <cx:pt idx="27836">189000</cx:pt>
          <cx:pt idx="27837">50000</cx:pt>
          <cx:pt idx="27838">1540794</cx:pt>
          <cx:pt idx="27839">130000</cx:pt>
          <cx:pt idx="27840">145000</cx:pt>
          <cx:pt idx="27841">210000</cx:pt>
          <cx:pt idx="27842">148000</cx:pt>
          <cx:pt idx="27843">225000</cx:pt>
          <cx:pt idx="27844">135000</cx:pt>
          <cx:pt idx="27845">140000</cx:pt>
          <cx:pt idx="27846">155000</cx:pt>
          <cx:pt idx="27847">200000</cx:pt>
          <cx:pt idx="27848">160000</cx:pt>
          <cx:pt idx="27849">450000</cx:pt>
          <cx:pt idx="27850">125000</cx:pt>
          <cx:pt idx="27851">200000</cx:pt>
          <cx:pt idx="27852">175000</cx:pt>
          <cx:pt idx="27853">110000</cx:pt>
          <cx:pt idx="27854">425000</cx:pt>
          <cx:pt idx="27855">304000</cx:pt>
          <cx:pt idx="27856">99000</cx:pt>
          <cx:pt idx="27857">200000</cx:pt>
          <cx:pt idx="27858">300000</cx:pt>
          <cx:pt idx="27859">80000</cx:pt>
          <cx:pt idx="27860">319900</cx:pt>
          <cx:pt idx="27861">140000</cx:pt>
          <cx:pt idx="27862">435000</cx:pt>
          <cx:pt idx="27863">100000</cx:pt>
          <cx:pt idx="27864">150000</cx:pt>
          <cx:pt idx="27865">105000</cx:pt>
          <cx:pt idx="27866">170000</cx:pt>
          <cx:pt idx="27867">225000</cx:pt>
          <cx:pt idx="27868">300000</cx:pt>
          <cx:pt idx="27869">150000</cx:pt>
          <cx:pt idx="27870">185000</cx:pt>
          <cx:pt idx="27871">174000</cx:pt>
          <cx:pt idx="27872">40000</cx:pt>
          <cx:pt idx="27873">115000</cx:pt>
          <cx:pt idx="27874">52000</cx:pt>
          <cx:pt idx="27875">385000</cx:pt>
          <cx:pt idx="27876">300000</cx:pt>
          <cx:pt idx="27877">600000</cx:pt>
          <cx:pt idx="27878">130000</cx:pt>
          <cx:pt idx="27879">150000</cx:pt>
          <cx:pt idx="27880">250000</cx:pt>
          <cx:pt idx="27881">175000</cx:pt>
          <cx:pt idx="27882">79000</cx:pt>
          <cx:pt idx="27883">275000</cx:pt>
          <cx:pt idx="27884">160000</cx:pt>
          <cx:pt idx="27885">254900</cx:pt>
          <cx:pt idx="27886">258000</cx:pt>
          <cx:pt idx="27887">200000</cx:pt>
          <cx:pt idx="27888">350000</cx:pt>
          <cx:pt idx="27889">1540794</cx:pt>
          <cx:pt idx="27890">250000</cx:pt>
          <cx:pt idx="27891">1540794</cx:pt>
          <cx:pt idx="27892">250000</cx:pt>
          <cx:pt idx="27893">300000</cx:pt>
          <cx:pt idx="27894">156000</cx:pt>
          <cx:pt idx="27895">240000</cx:pt>
          <cx:pt idx="27896">500000</cx:pt>
          <cx:pt idx="27897">110000</cx:pt>
          <cx:pt idx="27898">200000</cx:pt>
          <cx:pt idx="27899">300000</cx:pt>
          <cx:pt idx="27900">150000</cx:pt>
          <cx:pt idx="27901">100000</cx:pt>
          <cx:pt idx="27902">175000</cx:pt>
          <cx:pt idx="27903">180000</cx:pt>
          <cx:pt idx="27904">225000</cx:pt>
          <cx:pt idx="27905">150000</cx:pt>
          <cx:pt idx="27906">500000</cx:pt>
          <cx:pt idx="27907">600000</cx:pt>
          <cx:pt idx="27908">1540794</cx:pt>
          <cx:pt idx="27909">102000</cx:pt>
          <cx:pt idx="27910">197000</cx:pt>
          <cx:pt idx="27911">198000</cx:pt>
          <cx:pt idx="27912">150000</cx:pt>
          <cx:pt idx="27913">260000</cx:pt>
          <cx:pt idx="27914">810000</cx:pt>
          <cx:pt idx="27915">120000</cx:pt>
          <cx:pt idx="27916">85000</cx:pt>
          <cx:pt idx="27917">70000</cx:pt>
          <cx:pt idx="27918">230000</cx:pt>
          <cx:pt idx="27919">340000</cx:pt>
          <cx:pt idx="27920">220000</cx:pt>
          <cx:pt idx="27921">75000</cx:pt>
          <cx:pt idx="27922">150000</cx:pt>
          <cx:pt idx="27923">700000</cx:pt>
          <cx:pt idx="27924">275000</cx:pt>
          <cx:pt idx="27925">370000</cx:pt>
          <cx:pt idx="27926">180000</cx:pt>
          <cx:pt idx="27927">400000</cx:pt>
          <cx:pt idx="27928">400000</cx:pt>
          <cx:pt idx="27929">350000</cx:pt>
          <cx:pt idx="27930">92500</cx:pt>
          <cx:pt idx="27931">160000</cx:pt>
          <cx:pt idx="27932">280000</cx:pt>
          <cx:pt idx="27933">110000</cx:pt>
          <cx:pt idx="27934">80000</cx:pt>
          <cx:pt idx="27935">170000</cx:pt>
          <cx:pt idx="27936">300000</cx:pt>
          <cx:pt idx="27937">400000</cx:pt>
          <cx:pt idx="27938">210000</cx:pt>
          <cx:pt idx="27939">115000</cx:pt>
          <cx:pt idx="27940">300000</cx:pt>
          <cx:pt idx="27941">260000</cx:pt>
          <cx:pt idx="27942">90000</cx:pt>
          <cx:pt idx="27943">175000</cx:pt>
          <cx:pt idx="27944">200000</cx:pt>
          <cx:pt idx="27945">350000</cx:pt>
          <cx:pt idx="27946">122000</cx:pt>
          <cx:pt idx="27947">260000</cx:pt>
          <cx:pt idx="27948">210000</cx:pt>
          <cx:pt idx="27949">140000</cx:pt>
          <cx:pt idx="27950">320000</cx:pt>
          <cx:pt idx="27951">500000</cx:pt>
          <cx:pt idx="27952">80000</cx:pt>
          <cx:pt idx="27953">535000</cx:pt>
          <cx:pt idx="27954">500000</cx:pt>
          <cx:pt idx="27955">150000</cx:pt>
          <cx:pt idx="27956">410000</cx:pt>
          <cx:pt idx="27957">200000</cx:pt>
          <cx:pt idx="27958">250000</cx:pt>
          <cx:pt idx="27959">245000</cx:pt>
          <cx:pt idx="27960">175000</cx:pt>
          <cx:pt idx="27961">1540794</cx:pt>
          <cx:pt idx="27962">600000</cx:pt>
          <cx:pt idx="27963">650000</cx:pt>
          <cx:pt idx="27964">230000</cx:pt>
          <cx:pt idx="27965">150000</cx:pt>
          <cx:pt idx="27966">200000</cx:pt>
          <cx:pt idx="27967">90000</cx:pt>
          <cx:pt idx="27968">120000</cx:pt>
          <cx:pt idx="27969">150000</cx:pt>
          <cx:pt idx="27970">150000</cx:pt>
          <cx:pt idx="27971">100000</cx:pt>
          <cx:pt idx="27972">100000</cx:pt>
          <cx:pt idx="27973">220000</cx:pt>
          <cx:pt idx="27974">360000</cx:pt>
          <cx:pt idx="27975">250000</cx:pt>
          <cx:pt idx="27976">75000</cx:pt>
          <cx:pt idx="27977">250000</cx:pt>
          <cx:pt idx="27978">500000</cx:pt>
          <cx:pt idx="27979">195000</cx:pt>
          <cx:pt idx="27980">425000</cx:pt>
          <cx:pt idx="27981">80000</cx:pt>
          <cx:pt idx="27982">800000</cx:pt>
          <cx:pt idx="27983">675000</cx:pt>
          <cx:pt idx="27984">550000</cx:pt>
          <cx:pt idx="27985">150000</cx:pt>
          <cx:pt idx="27986">1540794</cx:pt>
          <cx:pt idx="27987">490000</cx:pt>
          <cx:pt idx="27988">350000</cx:pt>
          <cx:pt idx="27989">1540794</cx:pt>
          <cx:pt idx="27990">280000</cx:pt>
          <cx:pt idx="27991">140000</cx:pt>
          <cx:pt idx="27992">75000</cx:pt>
          <cx:pt idx="27993">142000</cx:pt>
          <cx:pt idx="27994">289000</cx:pt>
          <cx:pt idx="27995">75000</cx:pt>
          <cx:pt idx="27996">90000</cx:pt>
          <cx:pt idx="27997">90000</cx:pt>
          <cx:pt idx="27998">125000</cx:pt>
          <cx:pt idx="27999">120000</cx:pt>
          <cx:pt idx="28000">350000</cx:pt>
          <cx:pt idx="28001">25000</cx:pt>
          <cx:pt idx="28002">25000</cx:pt>
          <cx:pt idx="28003">125000</cx:pt>
          <cx:pt idx="28004">250000</cx:pt>
          <cx:pt idx="28005">550000</cx:pt>
          <cx:pt idx="28006">159900</cx:pt>
          <cx:pt idx="28007">500000</cx:pt>
          <cx:pt idx="28008">150000</cx:pt>
          <cx:pt idx="28009">430000</cx:pt>
          <cx:pt idx="28010">120000</cx:pt>
          <cx:pt idx="28011">117000</cx:pt>
          <cx:pt idx="28012">85000</cx:pt>
          <cx:pt idx="28013">117000</cx:pt>
          <cx:pt idx="28014">400000</cx:pt>
          <cx:pt idx="28015">700000</cx:pt>
          <cx:pt idx="28016">95000</cx:pt>
          <cx:pt idx="28017">135000</cx:pt>
          <cx:pt idx="28018">115000</cx:pt>
          <cx:pt idx="28019">325000</cx:pt>
          <cx:pt idx="28020">130000</cx:pt>
          <cx:pt idx="28021">210000</cx:pt>
          <cx:pt idx="28022">200000</cx:pt>
          <cx:pt idx="28023">250000</cx:pt>
          <cx:pt idx="28024">150000</cx:pt>
          <cx:pt idx="28025">125000</cx:pt>
          <cx:pt idx="28026">165000</cx:pt>
          <cx:pt idx="28027">350000</cx:pt>
          <cx:pt idx="28028">500000</cx:pt>
          <cx:pt idx="28029">1540794</cx:pt>
          <cx:pt idx="28030">170000</cx:pt>
          <cx:pt idx="28031">1540794</cx:pt>
          <cx:pt idx="28032">170000</cx:pt>
          <cx:pt idx="28033">80000</cx:pt>
          <cx:pt idx="28034">370000</cx:pt>
          <cx:pt idx="28035">117000</cx:pt>
          <cx:pt idx="28036">155000</cx:pt>
          <cx:pt idx="28037">75000</cx:pt>
          <cx:pt idx="28038">800000</cx:pt>
          <cx:pt idx="28039">1540794</cx:pt>
          <cx:pt idx="28040">300000</cx:pt>
          <cx:pt idx="28041">500000</cx:pt>
          <cx:pt idx="28042">300000</cx:pt>
          <cx:pt idx="28043">185000</cx:pt>
          <cx:pt idx="28044">160000</cx:pt>
          <cx:pt idx="28045">160000</cx:pt>
          <cx:pt idx="28046">220000</cx:pt>
          <cx:pt idx="28047">290000</cx:pt>
          <cx:pt idx="28048">160000</cx:pt>
          <cx:pt idx="28049">90000</cx:pt>
          <cx:pt idx="28050">80000</cx:pt>
          <cx:pt idx="28051">275000</cx:pt>
          <cx:pt idx="28052">55000</cx:pt>
          <cx:pt idx="28053">250000</cx:pt>
          <cx:pt idx="28054">122000</cx:pt>
          <cx:pt idx="28055">500000</cx:pt>
          <cx:pt idx="28056">350000</cx:pt>
          <cx:pt idx="28057">450000</cx:pt>
          <cx:pt idx="28058">250000</cx:pt>
          <cx:pt idx="28059">350000</cx:pt>
          <cx:pt idx="28060">150000</cx:pt>
          <cx:pt idx="28061">325000</cx:pt>
          <cx:pt idx="28062">82000</cx:pt>
          <cx:pt idx="28063">120000</cx:pt>
          <cx:pt idx="28064">155000</cx:pt>
          <cx:pt idx="28065">160000</cx:pt>
          <cx:pt idx="28066">92000</cx:pt>
          <cx:pt idx="28067">330000</cx:pt>
          <cx:pt idx="28068">175000</cx:pt>
          <cx:pt idx="28069">450000</cx:pt>
          <cx:pt idx="28070">360000</cx:pt>
          <cx:pt idx="28071">180000</cx:pt>
          <cx:pt idx="28072">180000</cx:pt>
          <cx:pt idx="28073">1540794</cx:pt>
          <cx:pt idx="28074">150000</cx:pt>
          <cx:pt idx="28075">600000</cx:pt>
          <cx:pt idx="28076">400000</cx:pt>
          <cx:pt idx="28077">260000</cx:pt>
          <cx:pt idx="28078">240000</cx:pt>
          <cx:pt idx="28079">290000</cx:pt>
          <cx:pt idx="28080">150000</cx:pt>
          <cx:pt idx="28081">350000</cx:pt>
          <cx:pt idx="28082">375000</cx:pt>
          <cx:pt idx="28083">325000</cx:pt>
          <cx:pt idx="28084">60000</cx:pt>
          <cx:pt idx="28085">300000</cx:pt>
          <cx:pt idx="28086">68000</cx:pt>
          <cx:pt idx="28087">95000</cx:pt>
          <cx:pt idx="28088">160000</cx:pt>
          <cx:pt idx="28089">190000</cx:pt>
          <cx:pt idx="28090">315000</cx:pt>
          <cx:pt idx="28091">225000</cx:pt>
          <cx:pt idx="28092">159900</cx:pt>
          <cx:pt idx="28093">345000</cx:pt>
          <cx:pt idx="28094">50000</cx:pt>
          <cx:pt idx="28095">625000</cx:pt>
          <cx:pt idx="28096">250000</cx:pt>
          <cx:pt idx="28097">425000</cx:pt>
          <cx:pt idx="28098">370000</cx:pt>
          <cx:pt idx="28099">185000</cx:pt>
          <cx:pt idx="28100">135000</cx:pt>
          <cx:pt idx="28101">100000</cx:pt>
          <cx:pt idx="28102">135000</cx:pt>
          <cx:pt idx="28103">207000</cx:pt>
          <cx:pt idx="28104">199000</cx:pt>
          <cx:pt idx="28105">175000</cx:pt>
          <cx:pt idx="28106">275000</cx:pt>
          <cx:pt idx="28107">160000</cx:pt>
          <cx:pt idx="28108">290000</cx:pt>
          <cx:pt idx="28109">650000</cx:pt>
          <cx:pt idx="28110">220000</cx:pt>
          <cx:pt idx="28111">160000</cx:pt>
          <cx:pt idx="28112">130000</cx:pt>
          <cx:pt idx="28113">205000</cx:pt>
          <cx:pt idx="28114">300000</cx:pt>
          <cx:pt idx="28115">130000</cx:pt>
          <cx:pt idx="28116">100000</cx:pt>
          <cx:pt idx="28117">175000</cx:pt>
          <cx:pt idx="28118">135000</cx:pt>
          <cx:pt idx="28119">125000</cx:pt>
          <cx:pt idx="28120">110000</cx:pt>
          <cx:pt idx="28121">230000</cx:pt>
          <cx:pt idx="28122">130000</cx:pt>
          <cx:pt idx="28123">170000</cx:pt>
          <cx:pt idx="28124">130000</cx:pt>
          <cx:pt idx="28125">250000</cx:pt>
          <cx:pt idx="28126">350000</cx:pt>
          <cx:pt idx="28127">279000</cx:pt>
          <cx:pt idx="28128">175000</cx:pt>
          <cx:pt idx="28129">240000</cx:pt>
          <cx:pt idx="28130">127000</cx:pt>
          <cx:pt idx="28131">190000</cx:pt>
          <cx:pt idx="28132">400000</cx:pt>
          <cx:pt idx="28133">127000</cx:pt>
          <cx:pt idx="28134">250000</cx:pt>
          <cx:pt idx="28135">205000</cx:pt>
          <cx:pt idx="28136">250000</cx:pt>
          <cx:pt idx="28137">360000</cx:pt>
          <cx:pt idx="28138">400000</cx:pt>
          <cx:pt idx="28139">705000</cx:pt>
          <cx:pt idx="28140">250000</cx:pt>
          <cx:pt idx="28141">400000</cx:pt>
          <cx:pt idx="28142">200000</cx:pt>
          <cx:pt idx="28143">420000</cx:pt>
          <cx:pt idx="28144">250000</cx:pt>
          <cx:pt idx="28145">750000</cx:pt>
          <cx:pt idx="28146">100000</cx:pt>
          <cx:pt idx="28147">285000</cx:pt>
          <cx:pt idx="28148">225000</cx:pt>
          <cx:pt idx="28149">195000</cx:pt>
          <cx:pt idx="28150">255000</cx:pt>
          <cx:pt idx="28151">85000</cx:pt>
          <cx:pt idx="28152">175000</cx:pt>
          <cx:pt idx="28153">75000</cx:pt>
          <cx:pt idx="28154">320000</cx:pt>
          <cx:pt idx="28155">250000</cx:pt>
          <cx:pt idx="28156">400000</cx:pt>
          <cx:pt idx="28157">240000</cx:pt>
          <cx:pt idx="28158">180000</cx:pt>
          <cx:pt idx="28159">1540794</cx:pt>
          <cx:pt idx="28160">379000</cx:pt>
          <cx:pt idx="28161">250000</cx:pt>
          <cx:pt idx="28162">600000</cx:pt>
          <cx:pt idx="28163">1540794</cx:pt>
          <cx:pt idx="28164">500000</cx:pt>
          <cx:pt idx="28165">440000</cx:pt>
          <cx:pt idx="28166">450000</cx:pt>
          <cx:pt idx="28167">495000</cx:pt>
          <cx:pt idx="28168">180000</cx:pt>
          <cx:pt idx="28169">249000</cx:pt>
          <cx:pt idx="28170">485000</cx:pt>
          <cx:pt idx="28171">297000</cx:pt>
          <cx:pt idx="28172">208000</cx:pt>
          <cx:pt idx="28173">448000</cx:pt>
          <cx:pt idx="28174">240000</cx:pt>
          <cx:pt idx="28175">215000</cx:pt>
          <cx:pt idx="28176">300000</cx:pt>
          <cx:pt idx="28177">230000</cx:pt>
          <cx:pt idx="28178">155000</cx:pt>
          <cx:pt idx="28179">300000</cx:pt>
          <cx:pt idx="28180">210000</cx:pt>
          <cx:pt idx="28181">94000</cx:pt>
          <cx:pt idx="28182">300000</cx:pt>
          <cx:pt idx="28183">500000</cx:pt>
          <cx:pt idx="28184">95000</cx:pt>
          <cx:pt idx="28185">360000</cx:pt>
          <cx:pt idx="28186">250000</cx:pt>
          <cx:pt idx="28187">325000</cx:pt>
          <cx:pt idx="28188">405000</cx:pt>
          <cx:pt idx="28189">220000</cx:pt>
          <cx:pt idx="28190">165000</cx:pt>
          <cx:pt idx="28191">250000</cx:pt>
          <cx:pt idx="28192">275000</cx:pt>
          <cx:pt idx="28193">69900</cx:pt>
          <cx:pt idx="28194">188000</cx:pt>
          <cx:pt idx="28195">400000</cx:pt>
          <cx:pt idx="28196">450000</cx:pt>
          <cx:pt idx="28197">225000</cx:pt>
          <cx:pt idx="28198">260000</cx:pt>
          <cx:pt idx="28199">160000</cx:pt>
          <cx:pt idx="28200">240000</cx:pt>
          <cx:pt idx="28201">156000</cx:pt>
          <cx:pt idx="28202">500000</cx:pt>
          <cx:pt idx="28203">108000</cx:pt>
          <cx:pt idx="28204">215000</cx:pt>
          <cx:pt idx="28205">230000</cx:pt>
          <cx:pt idx="28206">1540794</cx:pt>
          <cx:pt idx="28207">1540794</cx:pt>
          <cx:pt idx="28208">375000</cx:pt>
          <cx:pt idx="28209">230000</cx:pt>
          <cx:pt idx="28210">400000</cx:pt>
          <cx:pt idx="28211">225000</cx:pt>
          <cx:pt idx="28212">300000</cx:pt>
          <cx:pt idx="28213">220000</cx:pt>
          <cx:pt idx="28214">57000</cx:pt>
          <cx:pt idx="28215">300000</cx:pt>
          <cx:pt idx="28216">170000</cx:pt>
          <cx:pt idx="28217">360000</cx:pt>
          <cx:pt idx="28218">265000</cx:pt>
          <cx:pt idx="28219">349900</cx:pt>
          <cx:pt idx="28220">1540794</cx:pt>
          <cx:pt idx="28221">210000</cx:pt>
          <cx:pt idx="28222">170000</cx:pt>
          <cx:pt idx="28223">290000</cx:pt>
          <cx:pt idx="28224">125000</cx:pt>
          <cx:pt idx="28225">120000</cx:pt>
          <cx:pt idx="28226">650000</cx:pt>
          <cx:pt idx="28227">600000</cx:pt>
          <cx:pt idx="28228">450000</cx:pt>
          <cx:pt idx="28229">200000</cx:pt>
          <cx:pt idx="28230">290000</cx:pt>
          <cx:pt idx="28231">325000</cx:pt>
          <cx:pt idx="28232">205000</cx:pt>
          <cx:pt idx="28233">300000</cx:pt>
          <cx:pt idx="28234">170000</cx:pt>
          <cx:pt idx="28235">450000</cx:pt>
          <cx:pt idx="28236">205000</cx:pt>
          <cx:pt idx="28237">1540794</cx:pt>
          <cx:pt idx="28238">650000</cx:pt>
          <cx:pt idx="28239">350000</cx:pt>
          <cx:pt idx="28240">138000</cx:pt>
          <cx:pt idx="28241">330000</cx:pt>
          <cx:pt idx="28242">60000</cx:pt>
          <cx:pt idx="28243">500000</cx:pt>
          <cx:pt idx="28244">260000</cx:pt>
          <cx:pt idx="28245">174000</cx:pt>
          <cx:pt idx="28246">325000</cx:pt>
          <cx:pt idx="28247">105000</cx:pt>
          <cx:pt idx="28248">460000</cx:pt>
          <cx:pt idx="28249">469000</cx:pt>
          <cx:pt idx="28250">400000</cx:pt>
          <cx:pt idx="28251">340000</cx:pt>
          <cx:pt idx="28252">1540794</cx:pt>
          <cx:pt idx="28253">395000</cx:pt>
          <cx:pt idx="28254">300000</cx:pt>
          <cx:pt idx="28255">220000</cx:pt>
          <cx:pt idx="28256">225000</cx:pt>
          <cx:pt idx="28257">200000</cx:pt>
          <cx:pt idx="28258">80000</cx:pt>
          <cx:pt idx="28259">120000</cx:pt>
          <cx:pt idx="28260">600000</cx:pt>
          <cx:pt idx="28261">210000</cx:pt>
          <cx:pt idx="28262">150000</cx:pt>
          <cx:pt idx="28263">180000</cx:pt>
          <cx:pt idx="28264">220000</cx:pt>
          <cx:pt idx="28265">320000</cx:pt>
          <cx:pt idx="28266">120000</cx:pt>
          <cx:pt idx="28267">480000</cx:pt>
          <cx:pt idx="28268">100000</cx:pt>
          <cx:pt idx="28269">140000</cx:pt>
          <cx:pt idx="28270">400000</cx:pt>
          <cx:pt idx="28271">445000</cx:pt>
          <cx:pt idx="28272">1540794</cx:pt>
          <cx:pt idx="28273">500000</cx:pt>
          <cx:pt idx="28274">135000</cx:pt>
          <cx:pt idx="28275">300000</cx:pt>
          <cx:pt idx="28276">300000</cx:pt>
          <cx:pt idx="28277">250000</cx:pt>
          <cx:pt idx="28278">1540794</cx:pt>
          <cx:pt idx="28279">320000</cx:pt>
          <cx:pt idx="28280">136000</cx:pt>
          <cx:pt idx="28281">140000</cx:pt>
          <cx:pt idx="28282">115000</cx:pt>
          <cx:pt idx="28283">240000</cx:pt>
          <cx:pt idx="28284">430000</cx:pt>
          <cx:pt idx="28285">350000</cx:pt>
          <cx:pt idx="28286">300000</cx:pt>
          <cx:pt idx="28287">375000</cx:pt>
          <cx:pt idx="28288">300000</cx:pt>
          <cx:pt idx="28289">250000</cx:pt>
          <cx:pt idx="28290">260000</cx:pt>
          <cx:pt idx="28291">218000</cx:pt>
          <cx:pt idx="28292">220000</cx:pt>
          <cx:pt idx="28293">163900</cx:pt>
          <cx:pt idx="28294">260000</cx:pt>
          <cx:pt idx="28295">113000</cx:pt>
          <cx:pt idx="28296">170000</cx:pt>
          <cx:pt idx="28297">575000</cx:pt>
          <cx:pt idx="28298">1540794</cx:pt>
          <cx:pt idx="28299">700000</cx:pt>
          <cx:pt idx="28300">85000</cx:pt>
          <cx:pt idx="28301">290000</cx:pt>
          <cx:pt idx="28302">200000</cx:pt>
          <cx:pt idx="28303">160000</cx:pt>
          <cx:pt idx="28304">370000</cx:pt>
          <cx:pt idx="28305">560000</cx:pt>
          <cx:pt idx="28306">124000</cx:pt>
          <cx:pt idx="28307">134000</cx:pt>
          <cx:pt idx="28308">235000</cx:pt>
          <cx:pt idx="28309">180000</cx:pt>
          <cx:pt idx="28310">400000</cx:pt>
          <cx:pt idx="28311">285000</cx:pt>
          <cx:pt idx="28312">250000</cx:pt>
          <cx:pt idx="28313">1540794</cx:pt>
          <cx:pt idx="28314">375000</cx:pt>
          <cx:pt idx="28315">350000</cx:pt>
          <cx:pt idx="28316">500000</cx:pt>
          <cx:pt idx="28317">650000</cx:pt>
          <cx:pt idx="28318">390000</cx:pt>
          <cx:pt idx="28319">80000</cx:pt>
          <cx:pt idx="28320">220000</cx:pt>
          <cx:pt idx="28321">25000</cx:pt>
          <cx:pt idx="28322">150000</cx:pt>
          <cx:pt idx="28323">90000</cx:pt>
          <cx:pt idx="28324">40000</cx:pt>
          <cx:pt idx="28325">450000</cx:pt>
          <cx:pt idx="28326">200000</cx:pt>
          <cx:pt idx="28327">245000</cx:pt>
          <cx:pt idx="28328">225000</cx:pt>
          <cx:pt idx="28329">425000</cx:pt>
          <cx:pt idx="28330">245000</cx:pt>
          <cx:pt idx="28331">300000</cx:pt>
          <cx:pt idx="28332">400000</cx:pt>
          <cx:pt idx="28333">450000</cx:pt>
          <cx:pt idx="28334">800000</cx:pt>
          <cx:pt idx="28335">1540794</cx:pt>
          <cx:pt idx="28336">1540794</cx:pt>
          <cx:pt idx="28337">200000</cx:pt>
          <cx:pt idx="28338">105000</cx:pt>
          <cx:pt idx="28339">200000</cx:pt>
          <cx:pt idx="28340">800000</cx:pt>
          <cx:pt idx="28341">200010</cx:pt>
          <cx:pt idx="28342">250000</cx:pt>
          <cx:pt idx="28343">75000</cx:pt>
          <cx:pt idx="28344">400000</cx:pt>
          <cx:pt idx="28345">360000</cx:pt>
          <cx:pt idx="28346">92000</cx:pt>
          <cx:pt idx="28347">385000</cx:pt>
          <cx:pt idx="28348">230000</cx:pt>
          <cx:pt idx="28349">160000</cx:pt>
          <cx:pt idx="28350">175000</cx:pt>
          <cx:pt idx="28351">160000</cx:pt>
          <cx:pt idx="28352">350000</cx:pt>
          <cx:pt idx="28353">350000</cx:pt>
          <cx:pt idx="28354">165000</cx:pt>
          <cx:pt idx="28355">320000</cx:pt>
          <cx:pt idx="28356">160000</cx:pt>
          <cx:pt idx="28357">229000</cx:pt>
          <cx:pt idx="28358">85000</cx:pt>
          <cx:pt idx="28359">220000</cx:pt>
          <cx:pt idx="28360">180000</cx:pt>
          <cx:pt idx="28361">210000</cx:pt>
          <cx:pt idx="28362">200000</cx:pt>
          <cx:pt idx="28363">222000</cx:pt>
          <cx:pt idx="28364">70000</cx:pt>
          <cx:pt idx="28365">294000</cx:pt>
          <cx:pt idx="28366">260000</cx:pt>
          <cx:pt idx="28367">350000</cx:pt>
          <cx:pt idx="28368">205000</cx:pt>
          <cx:pt idx="28369">300000</cx:pt>
          <cx:pt idx="28370">190000</cx:pt>
          <cx:pt idx="28371">94000</cx:pt>
          <cx:pt idx="28372">250000</cx:pt>
          <cx:pt idx="28373">287000</cx:pt>
          <cx:pt idx="28374">225000</cx:pt>
          <cx:pt idx="28375">65000</cx:pt>
          <cx:pt idx="28376">140000</cx:pt>
          <cx:pt idx="28377">250000</cx:pt>
          <cx:pt idx="28378">90000</cx:pt>
          <cx:pt idx="28379">60000</cx:pt>
          <cx:pt idx="28380">90000</cx:pt>
          <cx:pt idx="28381">45000</cx:pt>
          <cx:pt idx="28382">90000</cx:pt>
          <cx:pt idx="28383">85000</cx:pt>
          <cx:pt idx="28384">120000</cx:pt>
          <cx:pt idx="28385">110000</cx:pt>
          <cx:pt idx="28386">250000</cx:pt>
          <cx:pt idx="28387">150000</cx:pt>
          <cx:pt idx="28388">7000</cx:pt>
          <cx:pt idx="28389">150000</cx:pt>
          <cx:pt idx="28390">270000</cx:pt>
          <cx:pt idx="28391">450000</cx:pt>
          <cx:pt idx="28392">218000</cx:pt>
          <cx:pt idx="28393">1540794</cx:pt>
          <cx:pt idx="28394">305000</cx:pt>
          <cx:pt idx="28395">100000</cx:pt>
          <cx:pt idx="28396">125000</cx:pt>
          <cx:pt idx="28397">185000</cx:pt>
          <cx:pt idx="28398">399000</cx:pt>
          <cx:pt idx="28399">360000</cx:pt>
          <cx:pt idx="28400">200000</cx:pt>
          <cx:pt idx="28401">800000</cx:pt>
          <cx:pt idx="28402">271000</cx:pt>
          <cx:pt idx="28403">450000</cx:pt>
          <cx:pt idx="28404">125000</cx:pt>
          <cx:pt idx="28405">100000</cx:pt>
          <cx:pt idx="28406">335000</cx:pt>
          <cx:pt idx="28407">115000</cx:pt>
          <cx:pt idx="28408">150000</cx:pt>
          <cx:pt idx="28409">389000</cx:pt>
          <cx:pt idx="28410">480000</cx:pt>
          <cx:pt idx="28411">250000</cx:pt>
          <cx:pt idx="28412">210000</cx:pt>
          <cx:pt idx="28413">200000</cx:pt>
          <cx:pt idx="28414">155000</cx:pt>
          <cx:pt idx="28415">190000</cx:pt>
          <cx:pt idx="28416">69900</cx:pt>
          <cx:pt idx="28417">315000</cx:pt>
          <cx:pt idx="28418">162500</cx:pt>
          <cx:pt idx="28419">300000</cx:pt>
          <cx:pt idx="28420">160000</cx:pt>
          <cx:pt idx="28421">170000</cx:pt>
          <cx:pt idx="28422">130000</cx:pt>
          <cx:pt idx="28423">145000</cx:pt>
          <cx:pt idx="28424">319000</cx:pt>
          <cx:pt idx="28425">425000</cx:pt>
          <cx:pt idx="28426">260000</cx:pt>
          <cx:pt idx="28427">350000</cx:pt>
          <cx:pt idx="28428">300000</cx:pt>
          <cx:pt idx="28429">1540794</cx:pt>
          <cx:pt idx="28430">70000</cx:pt>
          <cx:pt idx="28431">250000</cx:pt>
          <cx:pt idx="28432">140000</cx:pt>
          <cx:pt idx="28433">165000</cx:pt>
          <cx:pt idx="28434">1540794</cx:pt>
          <cx:pt idx="28435">220000</cx:pt>
          <cx:pt idx="28436">1540794</cx:pt>
          <cx:pt idx="28437">570000</cx:pt>
          <cx:pt idx="28438">360000</cx:pt>
          <cx:pt idx="28439">1540794</cx:pt>
          <cx:pt idx="28440">240000</cx:pt>
          <cx:pt idx="28441">160000</cx:pt>
          <cx:pt idx="28442">315000</cx:pt>
          <cx:pt idx="28443">220000</cx:pt>
          <cx:pt idx="28444">165000</cx:pt>
          <cx:pt idx="28445">90000</cx:pt>
          <cx:pt idx="28446">600000</cx:pt>
          <cx:pt idx="28447">550000</cx:pt>
          <cx:pt idx="28448">250000</cx:pt>
          <cx:pt idx="28449">1540794</cx:pt>
          <cx:pt idx="28450">230000</cx:pt>
          <cx:pt idx="28451">180000</cx:pt>
          <cx:pt idx="28452">170000</cx:pt>
          <cx:pt idx="28453">125000</cx:pt>
          <cx:pt idx="28454">112000</cx:pt>
          <cx:pt idx="28455">120000</cx:pt>
          <cx:pt idx="28456">450000</cx:pt>
          <cx:pt idx="28457">185000</cx:pt>
          <cx:pt idx="28458">259000</cx:pt>
          <cx:pt idx="28459">215000</cx:pt>
          <cx:pt idx="28460">500000</cx:pt>
          <cx:pt idx="28461">425000</cx:pt>
          <cx:pt idx="28462">450000</cx:pt>
          <cx:pt idx="28463">600000</cx:pt>
          <cx:pt idx="28464">300000</cx:pt>
          <cx:pt idx="28465">190000</cx:pt>
          <cx:pt idx="28466">45000</cx:pt>
          <cx:pt idx="28467">250000</cx:pt>
          <cx:pt idx="28468">155000</cx:pt>
          <cx:pt idx="28469">160000</cx:pt>
          <cx:pt idx="28470">130000</cx:pt>
          <cx:pt idx="28471">100000</cx:pt>
          <cx:pt idx="28472">60000</cx:pt>
          <cx:pt idx="28473">550000</cx:pt>
          <cx:pt idx="28474">550000</cx:pt>
          <cx:pt idx="28475">152000</cx:pt>
          <cx:pt idx="28476">190000</cx:pt>
          <cx:pt idx="28477">150000</cx:pt>
          <cx:pt idx="28478">800000</cx:pt>
          <cx:pt idx="28479">200000</cx:pt>
          <cx:pt idx="28480">140000</cx:pt>
          <cx:pt idx="28481">155000</cx:pt>
          <cx:pt idx="28482">200000</cx:pt>
          <cx:pt idx="28483">200000</cx:pt>
          <cx:pt idx="28484">101000</cx:pt>
          <cx:pt idx="28485">310000</cx:pt>
          <cx:pt idx="28486">350000</cx:pt>
          <cx:pt idx="28487">202000</cx:pt>
          <cx:pt idx="28488">350000</cx:pt>
          <cx:pt idx="28489">450000</cx:pt>
          <cx:pt idx="28490">400000</cx:pt>
          <cx:pt idx="28491">450000</cx:pt>
          <cx:pt idx="28492">170000</cx:pt>
          <cx:pt idx="28493">1540794</cx:pt>
          <cx:pt idx="28494">1540794</cx:pt>
          <cx:pt idx="28495">650000</cx:pt>
          <cx:pt idx="28496">270000</cx:pt>
          <cx:pt idx="28497">315000</cx:pt>
          <cx:pt idx="28498">180000</cx:pt>
          <cx:pt idx="28499">160000</cx:pt>
          <cx:pt idx="28500">400000</cx:pt>
          <cx:pt idx="28501">209000</cx:pt>
          <cx:pt idx="28502">250000</cx:pt>
          <cx:pt idx="28503">200000</cx:pt>
          <cx:pt idx="28504">110000</cx:pt>
          <cx:pt idx="28505">1540794</cx:pt>
          <cx:pt idx="28506">170000</cx:pt>
          <cx:pt idx="28507">345000</cx:pt>
          <cx:pt idx="28508">140000</cx:pt>
          <cx:pt idx="28509">375000</cx:pt>
          <cx:pt idx="28510">240000</cx:pt>
          <cx:pt idx="28511">175000</cx:pt>
          <cx:pt idx="28512">270000</cx:pt>
          <cx:pt idx="28513">260000</cx:pt>
          <cx:pt idx="28514">40000</cx:pt>
          <cx:pt idx="28515">125000</cx:pt>
          <cx:pt idx="28516">230000</cx:pt>
          <cx:pt idx="28517">175000</cx:pt>
          <cx:pt idx="28518">625000</cx:pt>
          <cx:pt idx="28519">135000</cx:pt>
          <cx:pt idx="28520">450000</cx:pt>
          <cx:pt idx="28521">182000</cx:pt>
          <cx:pt idx="28522">180000</cx:pt>
          <cx:pt idx="28523">125000</cx:pt>
          <cx:pt idx="28524">180000</cx:pt>
          <cx:pt idx="28525">145000</cx:pt>
          <cx:pt idx="28526">170000</cx:pt>
          <cx:pt idx="28527">125000</cx:pt>
          <cx:pt idx="28528">310000</cx:pt>
          <cx:pt idx="28529">227000</cx:pt>
          <cx:pt idx="28530">325000</cx:pt>
          <cx:pt idx="28531">420000</cx:pt>
          <cx:pt idx="28532">200000</cx:pt>
          <cx:pt idx="28533">350000</cx:pt>
          <cx:pt idx="28534">600000</cx:pt>
          <cx:pt idx="28535">300000</cx:pt>
          <cx:pt idx="28536">279000</cx:pt>
          <cx:pt idx="28537">1540794</cx:pt>
          <cx:pt idx="28538">370000</cx:pt>
          <cx:pt idx="28539">700000</cx:pt>
          <cx:pt idx="28540">160000</cx:pt>
          <cx:pt idx="28541">269000</cx:pt>
          <cx:pt idx="28542">400000</cx:pt>
          <cx:pt idx="28543">125000</cx:pt>
          <cx:pt idx="28544">85000</cx:pt>
          <cx:pt idx="28545">550000</cx:pt>
          <cx:pt idx="28546">152900</cx:pt>
          <cx:pt idx="28547">180000</cx:pt>
          <cx:pt idx="28548">200000</cx:pt>
          <cx:pt idx="28549">270000</cx:pt>
          <cx:pt idx="28550">725000</cx:pt>
          <cx:pt idx="28551">190000</cx:pt>
          <cx:pt idx="28552">400000</cx:pt>
          <cx:pt idx="28553">300000</cx:pt>
          <cx:pt idx="28554">170000</cx:pt>
          <cx:pt idx="28555">205000</cx:pt>
          <cx:pt idx="28556">50000</cx:pt>
          <cx:pt idx="28557">310000</cx:pt>
          <cx:pt idx="28558">300000</cx:pt>
          <cx:pt idx="28559">360000</cx:pt>
          <cx:pt idx="28560">240000</cx:pt>
          <cx:pt idx="28561">360000</cx:pt>
          <cx:pt idx="28562">230000</cx:pt>
          <cx:pt idx="28563">470000</cx:pt>
          <cx:pt idx="28564">1540794</cx:pt>
          <cx:pt idx="28565">625000</cx:pt>
          <cx:pt idx="28566">300000</cx:pt>
          <cx:pt idx="28567">300000</cx:pt>
          <cx:pt idx="28568">118000</cx:pt>
          <cx:pt idx="28569">380000</cx:pt>
          <cx:pt idx="28570">115000</cx:pt>
          <cx:pt idx="28571">206000</cx:pt>
          <cx:pt idx="28572">150000</cx:pt>
          <cx:pt idx="28573">60000</cx:pt>
          <cx:pt idx="28574">170000</cx:pt>
          <cx:pt idx="28575">115000</cx:pt>
          <cx:pt idx="28576">310000</cx:pt>
          <cx:pt idx="28577">150000</cx:pt>
          <cx:pt idx="28578">300000</cx:pt>
          <cx:pt idx="28579">150000</cx:pt>
          <cx:pt idx="28580">130000</cx:pt>
          <cx:pt idx="28581">79000</cx:pt>
          <cx:pt idx="28582">250000</cx:pt>
          <cx:pt idx="28583">100000</cx:pt>
          <cx:pt idx="28584">180000</cx:pt>
          <cx:pt idx="28585">40000</cx:pt>
          <cx:pt idx="28586">55000</cx:pt>
          <cx:pt idx="28587">85000</cx:pt>
          <cx:pt idx="28588">85000</cx:pt>
          <cx:pt idx="28589">150000</cx:pt>
          <cx:pt idx="28590">140000</cx:pt>
          <cx:pt idx="28591">1540794</cx:pt>
          <cx:pt idx="28592">170000</cx:pt>
          <cx:pt idx="28593">220000</cx:pt>
          <cx:pt idx="28594">310000</cx:pt>
          <cx:pt idx="28595">200000</cx:pt>
          <cx:pt idx="28596">465000</cx:pt>
          <cx:pt idx="28597">360000</cx:pt>
          <cx:pt idx="28598">700000</cx:pt>
          <cx:pt idx="28599">250000</cx:pt>
          <cx:pt idx="28600">335000</cx:pt>
          <cx:pt idx="28601">700000</cx:pt>
          <cx:pt idx="28602">300000</cx:pt>
          <cx:pt idx="28603">115000</cx:pt>
          <cx:pt idx="28604">320000</cx:pt>
          <cx:pt idx="28605">500000</cx:pt>
          <cx:pt idx="28606">550000</cx:pt>
          <cx:pt idx="28607">270000</cx:pt>
          <cx:pt idx="28608">650000</cx:pt>
          <cx:pt idx="28609">425000</cx:pt>
          <cx:pt idx="28610">170000</cx:pt>
          <cx:pt idx="28611">90000</cx:pt>
          <cx:pt idx="28612">90000</cx:pt>
          <cx:pt idx="28613">750000</cx:pt>
          <cx:pt idx="28614">1540794</cx:pt>
          <cx:pt idx="28615">675000</cx:pt>
          <cx:pt idx="28616">450000</cx:pt>
          <cx:pt idx="28617">400000</cx:pt>
          <cx:pt idx="28618">300000</cx:pt>
          <cx:pt idx="28619">675000</cx:pt>
          <cx:pt idx="28620">600000</cx:pt>
          <cx:pt idx="28621">650000</cx:pt>
          <cx:pt idx="28622">200000</cx:pt>
          <cx:pt idx="28623">625000</cx:pt>
          <cx:pt idx="28624">158000</cx:pt>
          <cx:pt idx="28625">280000</cx:pt>
          <cx:pt idx="28626">800000</cx:pt>
          <cx:pt idx="28627">150000</cx:pt>
          <cx:pt idx="28628">275000</cx:pt>
          <cx:pt idx="28629">195000</cx:pt>
          <cx:pt idx="28630">205000</cx:pt>
          <cx:pt idx="28631">85000</cx:pt>
          <cx:pt idx="28632">120000</cx:pt>
          <cx:pt idx="28633">85000</cx:pt>
          <cx:pt idx="28634">260000</cx:pt>
          <cx:pt idx="28635">725000</cx:pt>
          <cx:pt idx="28636">1540794</cx:pt>
          <cx:pt idx="28637">325000</cx:pt>
          <cx:pt idx="28638">450000</cx:pt>
          <cx:pt idx="28639">90000</cx:pt>
          <cx:pt idx="28640">90000</cx:pt>
          <cx:pt idx="28641">330000</cx:pt>
          <cx:pt idx="28642">650000</cx:pt>
          <cx:pt idx="28643">600000</cx:pt>
          <cx:pt idx="28644">135000</cx:pt>
          <cx:pt idx="28645">190000</cx:pt>
          <cx:pt idx="28646">200000</cx:pt>
          <cx:pt idx="28647">450000</cx:pt>
          <cx:pt idx="28648">175000</cx:pt>
          <cx:pt idx="28649">275000</cx:pt>
          <cx:pt idx="28650">165000</cx:pt>
          <cx:pt idx="28651">230000</cx:pt>
          <cx:pt idx="28652">700000</cx:pt>
          <cx:pt idx="28653">200000</cx:pt>
          <cx:pt idx="28654">200000</cx:pt>
          <cx:pt idx="28655">175000</cx:pt>
          <cx:pt idx="28656">185000</cx:pt>
          <cx:pt idx="28657">95000</cx:pt>
          <cx:pt idx="28658">235000</cx:pt>
          <cx:pt idx="28659">250000</cx:pt>
          <cx:pt idx="28660">140000</cx:pt>
          <cx:pt idx="28661">130000</cx:pt>
          <cx:pt idx="28662">95000</cx:pt>
          <cx:pt idx="28663">170000</cx:pt>
          <cx:pt idx="28664">495000</cx:pt>
          <cx:pt idx="28665">80000</cx:pt>
          <cx:pt idx="28666">600000</cx:pt>
          <cx:pt idx="28667">245000</cx:pt>
          <cx:pt idx="28668">195000</cx:pt>
          <cx:pt idx="28669">259960</cx:pt>
          <cx:pt idx="28670">185000</cx:pt>
          <cx:pt idx="28671">185000</cx:pt>
          <cx:pt idx="28672">289000</cx:pt>
          <cx:pt idx="28673">600000</cx:pt>
          <cx:pt idx="28674">450000</cx:pt>
          <cx:pt idx="28675">125000</cx:pt>
          <cx:pt idx="28676">210000</cx:pt>
          <cx:pt idx="28677">390000</cx:pt>
          <cx:pt idx="28678">328000</cx:pt>
          <cx:pt idx="28679">328000</cx:pt>
          <cx:pt idx="28680">1540794</cx:pt>
          <cx:pt idx="28681">100000</cx:pt>
          <cx:pt idx="28682">210000</cx:pt>
          <cx:pt idx="28683">105900</cx:pt>
          <cx:pt idx="28684">200000</cx:pt>
          <cx:pt idx="28685">220000</cx:pt>
          <cx:pt idx="28686">100000</cx:pt>
          <cx:pt idx="28687">145000</cx:pt>
          <cx:pt idx="28688">400000</cx:pt>
          <cx:pt idx="28689">300000</cx:pt>
          <cx:pt idx="28690">152000</cx:pt>
          <cx:pt idx="28691">212000</cx:pt>
          <cx:pt idx="28692">145000</cx:pt>
          <cx:pt idx="28693">200000</cx:pt>
          <cx:pt idx="28694">275000</cx:pt>
          <cx:pt idx="28695">1540794</cx:pt>
          <cx:pt idx="28696">80000</cx:pt>
          <cx:pt idx="28697">133000</cx:pt>
          <cx:pt idx="28698">106000</cx:pt>
          <cx:pt idx="28699">360000</cx:pt>
          <cx:pt idx="28700">300000</cx:pt>
          <cx:pt idx="28701">397000</cx:pt>
          <cx:pt idx="28702">180000</cx:pt>
          <cx:pt idx="28703">295000</cx:pt>
          <cx:pt idx="28704">125000</cx:pt>
          <cx:pt idx="28705">500000</cx:pt>
          <cx:pt idx="28706">10000</cx:pt>
          <cx:pt idx="28707">165000</cx:pt>
          <cx:pt idx="28708">200000</cx:pt>
          <cx:pt idx="28709">150000</cx:pt>
          <cx:pt idx="28710">129000</cx:pt>
          <cx:pt idx="28711">167000</cx:pt>
          <cx:pt idx="28712">250000</cx:pt>
          <cx:pt idx="28713">400000</cx:pt>
          <cx:pt idx="28714">275000</cx:pt>
          <cx:pt idx="28715">210000</cx:pt>
          <cx:pt idx="28716">210000</cx:pt>
          <cx:pt idx="28717">10000</cx:pt>
          <cx:pt idx="28718">750000</cx:pt>
          <cx:pt idx="28719">110000</cx:pt>
          <cx:pt idx="28720">340000</cx:pt>
          <cx:pt idx="28721">300000</cx:pt>
          <cx:pt idx="28722">160000</cx:pt>
          <cx:pt idx="28723">190000</cx:pt>
          <cx:pt idx="28724">108000</cx:pt>
          <cx:pt idx="28725">212000</cx:pt>
          <cx:pt idx="28726">400000</cx:pt>
          <cx:pt idx="28727">52000</cx:pt>
          <cx:pt idx="28728">200000</cx:pt>
          <cx:pt idx="28729">100000</cx:pt>
          <cx:pt idx="28730">750000</cx:pt>
          <cx:pt idx="28731">260000</cx:pt>
          <cx:pt idx="28732">160000</cx:pt>
          <cx:pt idx="28733">180000</cx:pt>
          <cx:pt idx="28734">300000</cx:pt>
          <cx:pt idx="28735">270000</cx:pt>
          <cx:pt idx="28736">155000</cx:pt>
          <cx:pt idx="28737">180000</cx:pt>
          <cx:pt idx="28738">200000</cx:pt>
          <cx:pt idx="28739">235000</cx:pt>
          <cx:pt idx="28740">255000</cx:pt>
          <cx:pt idx="28741">170000</cx:pt>
          <cx:pt idx="28742">400000</cx:pt>
          <cx:pt idx="28743">340000</cx:pt>
          <cx:pt idx="28744">170000</cx:pt>
          <cx:pt idx="28745">350000</cx:pt>
          <cx:pt idx="28746">555000</cx:pt>
          <cx:pt idx="28747">330000</cx:pt>
          <cx:pt idx="28748">225000</cx:pt>
          <cx:pt idx="28749">350000</cx:pt>
          <cx:pt idx="28750">250000</cx:pt>
          <cx:pt idx="28751">200000</cx:pt>
          <cx:pt idx="28752">300000</cx:pt>
          <cx:pt idx="28753">400000</cx:pt>
          <cx:pt idx="28754">475000</cx:pt>
          <cx:pt idx="28755">90000</cx:pt>
          <cx:pt idx="28756">420000</cx:pt>
          <cx:pt idx="28757">90000</cx:pt>
          <cx:pt idx="28758">200000</cx:pt>
          <cx:pt idx="28759">270000</cx:pt>
          <cx:pt idx="28760">155000</cx:pt>
          <cx:pt idx="28761">230000</cx:pt>
          <cx:pt idx="28762">100000</cx:pt>
          <cx:pt idx="28763">340000</cx:pt>
          <cx:pt idx="28764">500000</cx:pt>
          <cx:pt idx="28765">40000</cx:pt>
          <cx:pt idx="28766">420000</cx:pt>
          <cx:pt idx="28767">13500</cx:pt>
          <cx:pt idx="28768">279000</cx:pt>
          <cx:pt idx="28769">185000</cx:pt>
          <cx:pt idx="28770">135000</cx:pt>
          <cx:pt idx="28771">334000</cx:pt>
          <cx:pt idx="28772">350000</cx:pt>
          <cx:pt idx="28773">160000</cx:pt>
          <cx:pt idx="28774">65000</cx:pt>
          <cx:pt idx="28775">170000</cx:pt>
          <cx:pt idx="28776">169000</cx:pt>
          <cx:pt idx="28777">124000</cx:pt>
          <cx:pt idx="28778">65000</cx:pt>
          <cx:pt idx="28779">400000</cx:pt>
          <cx:pt idx="28780">650000</cx:pt>
          <cx:pt idx="28781">300000</cx:pt>
          <cx:pt idx="28782">50000</cx:pt>
          <cx:pt idx="28783">685000</cx:pt>
          <cx:pt idx="28784">1540794</cx:pt>
          <cx:pt idx="28785">1540794</cx:pt>
          <cx:pt idx="28786">750000</cx:pt>
          <cx:pt idx="28787">299000</cx:pt>
          <cx:pt idx="28788">145000</cx:pt>
          <cx:pt idx="28789">120000</cx:pt>
          <cx:pt idx="28790">140000</cx:pt>
          <cx:pt idx="28791">50000</cx:pt>
          <cx:pt idx="28792">205000</cx:pt>
          <cx:pt idx="28793">550000</cx:pt>
          <cx:pt idx="28794">90000</cx:pt>
          <cx:pt idx="28795">115000</cx:pt>
          <cx:pt idx="28796">115000</cx:pt>
          <cx:pt idx="28797">200000</cx:pt>
          <cx:pt idx="28798">525000</cx:pt>
          <cx:pt idx="28799">220000</cx:pt>
          <cx:pt idx="28800">600000</cx:pt>
          <cx:pt idx="28801">300000</cx:pt>
          <cx:pt idx="28802">250000</cx:pt>
          <cx:pt idx="28803">380000</cx:pt>
          <cx:pt idx="28804">160000</cx:pt>
          <cx:pt idx="28805">300000</cx:pt>
          <cx:pt idx="28806">75000</cx:pt>
          <cx:pt idx="28807">260000</cx:pt>
          <cx:pt idx="28808">190000</cx:pt>
          <cx:pt idx="28809">270000</cx:pt>
          <cx:pt idx="28810">100000</cx:pt>
          <cx:pt idx="28811">440000</cx:pt>
          <cx:pt idx="28812">330000</cx:pt>
          <cx:pt idx="28813">1540794</cx:pt>
          <cx:pt idx="28814">220000</cx:pt>
          <cx:pt idx="28815">133000</cx:pt>
          <cx:pt idx="28816">1540794</cx:pt>
          <cx:pt idx="28817">450000</cx:pt>
          <cx:pt idx="28818">165000</cx:pt>
          <cx:pt idx="28819">125000</cx:pt>
          <cx:pt idx="28820">400000</cx:pt>
          <cx:pt idx="28821">500000</cx:pt>
          <cx:pt idx="28822">100000</cx:pt>
          <cx:pt idx="28823">700000</cx:pt>
          <cx:pt idx="28824">200000</cx:pt>
          <cx:pt idx="28825">400000</cx:pt>
          <cx:pt idx="28826">200000</cx:pt>
          <cx:pt idx="28827">185000</cx:pt>
          <cx:pt idx="28828">480000</cx:pt>
          <cx:pt idx="28829">310000</cx:pt>
          <cx:pt idx="28830">250000</cx:pt>
          <cx:pt idx="28831">350000</cx:pt>
          <cx:pt idx="28832">120000</cx:pt>
          <cx:pt idx="28833">200000</cx:pt>
          <cx:pt idx="28834">335000</cx:pt>
          <cx:pt idx="28835">350000</cx:pt>
          <cx:pt idx="28836">90000</cx:pt>
          <cx:pt idx="28837">600000</cx:pt>
          <cx:pt idx="28838">180000</cx:pt>
          <cx:pt idx="28839">130000</cx:pt>
          <cx:pt idx="28840">158000</cx:pt>
          <cx:pt idx="28841">205000</cx:pt>
          <cx:pt idx="28842">275000</cx:pt>
          <cx:pt idx="28843">160000</cx:pt>
          <cx:pt idx="28844">250000</cx:pt>
          <cx:pt idx="28845">175000</cx:pt>
          <cx:pt idx="28846">210000</cx:pt>
          <cx:pt idx="28847">110000</cx:pt>
          <cx:pt idx="28848">1540794</cx:pt>
          <cx:pt idx="28849">50000</cx:pt>
          <cx:pt idx="28850">350000</cx:pt>
          <cx:pt idx="28851">475000</cx:pt>
          <cx:pt idx="28852">186000</cx:pt>
          <cx:pt idx="28853">160000</cx:pt>
          <cx:pt idx="28854">1540794</cx:pt>
          <cx:pt idx="28855">132000</cx:pt>
          <cx:pt idx="28856">200000</cx:pt>
          <cx:pt idx="28857">380000</cx:pt>
          <cx:pt idx="28858">250000</cx:pt>
          <cx:pt idx="28859">375000</cx:pt>
          <cx:pt idx="28860">325000</cx:pt>
          <cx:pt idx="28861">1540794</cx:pt>
          <cx:pt idx="28862">1540794</cx:pt>
          <cx:pt idx="28863">550000</cx:pt>
          <cx:pt idx="28864">450000</cx:pt>
          <cx:pt idx="28865">300000</cx:pt>
          <cx:pt idx="28866">128000</cx:pt>
          <cx:pt idx="28867">235000</cx:pt>
          <cx:pt idx="28868">185000</cx:pt>
          <cx:pt idx="28869">170000</cx:pt>
          <cx:pt idx="28870">98000</cx:pt>
          <cx:pt idx="28871">150000</cx:pt>
          <cx:pt idx="28872">205000</cx:pt>
          <cx:pt idx="28873">125000</cx:pt>
          <cx:pt idx="28874">230000</cx:pt>
          <cx:pt idx="28875">320000</cx:pt>
          <cx:pt idx="28876">175000</cx:pt>
          <cx:pt idx="28877">35000</cx:pt>
          <cx:pt idx="28878">550000</cx:pt>
          <cx:pt idx="28879">320000</cx:pt>
          <cx:pt idx="28880">260000</cx:pt>
          <cx:pt idx="28881">170000</cx:pt>
          <cx:pt idx="28882">150000</cx:pt>
          <cx:pt idx="28883">350000</cx:pt>
          <cx:pt idx="28884">600000</cx:pt>
          <cx:pt idx="28885">125000</cx:pt>
          <cx:pt idx="28886">450000</cx:pt>
          <cx:pt idx="28887">230000</cx:pt>
          <cx:pt idx="28888">134000</cx:pt>
          <cx:pt idx="28889">157900</cx:pt>
          <cx:pt idx="28890">210000</cx:pt>
          <cx:pt idx="28891">250000</cx:pt>
          <cx:pt idx="28892">360000</cx:pt>
          <cx:pt idx="28893">420000</cx:pt>
          <cx:pt idx="28894">200000</cx:pt>
          <cx:pt idx="28895">120000</cx:pt>
          <cx:pt idx="28896">225000</cx:pt>
          <cx:pt idx="28897">800000</cx:pt>
          <cx:pt idx="28898">230000</cx:pt>
          <cx:pt idx="28899">250000</cx:pt>
          <cx:pt idx="28900">185000</cx:pt>
          <cx:pt idx="28901">250000</cx:pt>
          <cx:pt idx="28902">250000</cx:pt>
          <cx:pt idx="28903">359000</cx:pt>
          <cx:pt idx="28904">320000</cx:pt>
          <cx:pt idx="28905">300000</cx:pt>
          <cx:pt idx="28906">525000</cx:pt>
          <cx:pt idx="28907">195000</cx:pt>
          <cx:pt idx="28908">350000</cx:pt>
          <cx:pt idx="28909">195000</cx:pt>
          <cx:pt idx="28910">250000</cx:pt>
          <cx:pt idx="28911">200000</cx:pt>
          <cx:pt idx="28912">550000</cx:pt>
          <cx:pt idx="28913">487000</cx:pt>
          <cx:pt idx="28914">151000</cx:pt>
          <cx:pt idx="28915">200000</cx:pt>
          <cx:pt idx="28916">400000</cx:pt>
          <cx:pt idx="28917">650000</cx:pt>
          <cx:pt idx="28918">300000</cx:pt>
          <cx:pt idx="28919">300000</cx:pt>
          <cx:pt idx="28920">180000</cx:pt>
          <cx:pt idx="28921">73000</cx:pt>
          <cx:pt idx="28922">300000</cx:pt>
          <cx:pt idx="28923">375000</cx:pt>
          <cx:pt idx="28924">400000</cx:pt>
          <cx:pt idx="28925">370000</cx:pt>
          <cx:pt idx="28926">50000</cx:pt>
          <cx:pt idx="28927">70000</cx:pt>
          <cx:pt idx="28928">199000</cx:pt>
          <cx:pt idx="28929">225000</cx:pt>
          <cx:pt idx="28930">210000</cx:pt>
          <cx:pt idx="28931">800000</cx:pt>
          <cx:pt idx="28932">240000</cx:pt>
          <cx:pt idx="28933">400000</cx:pt>
          <cx:pt idx="28934">360000</cx:pt>
          <cx:pt idx="28935">247000</cx:pt>
          <cx:pt idx="28936">96000</cx:pt>
          <cx:pt idx="28937">250000</cx:pt>
          <cx:pt idx="28938">350000</cx:pt>
          <cx:pt idx="28939">168000</cx:pt>
          <cx:pt idx="28940">180000</cx:pt>
          <cx:pt idx="28941">240000</cx:pt>
          <cx:pt idx="28942">240000</cx:pt>
          <cx:pt idx="28943">350000</cx:pt>
          <cx:pt idx="28944">550000</cx:pt>
          <cx:pt idx="28945">575000</cx:pt>
          <cx:pt idx="28946">85000</cx:pt>
          <cx:pt idx="28947">60000</cx:pt>
          <cx:pt idx="28948">120000</cx:pt>
          <cx:pt idx="28949">55000</cx:pt>
          <cx:pt idx="28950">140000</cx:pt>
          <cx:pt idx="28951">120000</cx:pt>
          <cx:pt idx="28952">200000</cx:pt>
          <cx:pt idx="28953">190000</cx:pt>
          <cx:pt idx="28954">275000</cx:pt>
          <cx:pt idx="28955">260000</cx:pt>
          <cx:pt idx="28956">300000</cx:pt>
          <cx:pt idx="28957">1540794</cx:pt>
          <cx:pt idx="28958">1540794</cx:pt>
          <cx:pt idx="28959">1540794</cx:pt>
          <cx:pt idx="28960">580000</cx:pt>
          <cx:pt idx="28961">800000</cx:pt>
          <cx:pt idx="28962">600000</cx:pt>
          <cx:pt idx="28963">400000</cx:pt>
          <cx:pt idx="28964">200000</cx:pt>
          <cx:pt idx="28965">510000</cx:pt>
          <cx:pt idx="28966">350000</cx:pt>
          <cx:pt idx="28967">397000</cx:pt>
          <cx:pt idx="28968">1540794</cx:pt>
          <cx:pt idx="28969">200000</cx:pt>
          <cx:pt idx="28970">350000</cx:pt>
          <cx:pt idx="28971">375000</cx:pt>
          <cx:pt idx="28972">95000</cx:pt>
          <cx:pt idx="28973">250000</cx:pt>
          <cx:pt idx="28974">250000</cx:pt>
          <cx:pt idx="28975">155000</cx:pt>
          <cx:pt idx="28976">230000</cx:pt>
          <cx:pt idx="28977">200000</cx:pt>
          <cx:pt idx="28978">110000</cx:pt>
          <cx:pt idx="28979">130000</cx:pt>
          <cx:pt idx="28980">300000</cx:pt>
          <cx:pt idx="28981">151000</cx:pt>
          <cx:pt idx="28982">50000</cx:pt>
          <cx:pt idx="28983">120000</cx:pt>
          <cx:pt idx="28984">105000</cx:pt>
          <cx:pt idx="28985">259000</cx:pt>
          <cx:pt idx="28986">700000</cx:pt>
          <cx:pt idx="28987">280000</cx:pt>
          <cx:pt idx="28988">300000</cx:pt>
          <cx:pt idx="28989">440000</cx:pt>
          <cx:pt idx="28990">215000</cx:pt>
          <cx:pt idx="28991">105000</cx:pt>
          <cx:pt idx="28992">170000</cx:pt>
          <cx:pt idx="28993">470000</cx:pt>
          <cx:pt idx="28994">450000</cx:pt>
          <cx:pt idx="28995">190000</cx:pt>
          <cx:pt idx="28996">300000</cx:pt>
          <cx:pt idx="28997">705000</cx:pt>
          <cx:pt idx="28998">650000</cx:pt>
          <cx:pt idx="28999">1540794</cx:pt>
          <cx:pt idx="29000">80000</cx:pt>
          <cx:pt idx="29001">120000</cx:pt>
          <cx:pt idx="29002">580000</cx:pt>
          <cx:pt idx="29003">250000</cx:pt>
          <cx:pt idx="29004">459900</cx:pt>
          <cx:pt idx="29005">325000</cx:pt>
          <cx:pt idx="29006">150000</cx:pt>
          <cx:pt idx="29007">320000</cx:pt>
          <cx:pt idx="29008">475000</cx:pt>
          <cx:pt idx="29009">250000</cx:pt>
          <cx:pt idx="29010">150000</cx:pt>
          <cx:pt idx="29011">500000</cx:pt>
          <cx:pt idx="29012">300000</cx:pt>
          <cx:pt idx="29013">150000</cx:pt>
          <cx:pt idx="29014">410000</cx:pt>
          <cx:pt idx="29015">320000</cx:pt>
          <cx:pt idx="29016">200000</cx:pt>
          <cx:pt idx="29017">153000</cx:pt>
          <cx:pt idx="29018">275000</cx:pt>
          <cx:pt idx="29019">350000</cx:pt>
          <cx:pt idx="29020">275000</cx:pt>
          <cx:pt idx="29021">80000</cx:pt>
          <cx:pt idx="29022">117000</cx:pt>
          <cx:pt idx="29023">119000</cx:pt>
          <cx:pt idx="29024">150000</cx:pt>
          <cx:pt idx="29025">190000</cx:pt>
          <cx:pt idx="29026">1540794</cx:pt>
          <cx:pt idx="29027">700000</cx:pt>
          <cx:pt idx="29028">180000</cx:pt>
          <cx:pt idx="29029">99000</cx:pt>
          <cx:pt idx="29030">720000</cx:pt>
          <cx:pt idx="29031">800000</cx:pt>
          <cx:pt idx="29032">457000</cx:pt>
          <cx:pt idx="29033">180000</cx:pt>
          <cx:pt idx="29034">310000</cx:pt>
          <cx:pt idx="29035">200000</cx:pt>
          <cx:pt idx="29036">450000</cx:pt>
          <cx:pt idx="29037">500000</cx:pt>
          <cx:pt idx="29038">580000</cx:pt>
          <cx:pt idx="29039">190000</cx:pt>
          <cx:pt idx="29040">190000</cx:pt>
          <cx:pt idx="29041">245000</cx:pt>
          <cx:pt idx="29042">125000</cx:pt>
          <cx:pt idx="29043">310000</cx:pt>
          <cx:pt idx="29044">175000</cx:pt>
          <cx:pt idx="29045">230000</cx:pt>
          <cx:pt idx="29046">129900</cx:pt>
          <cx:pt idx="29047">170000</cx:pt>
          <cx:pt idx="29048">575000</cx:pt>
          <cx:pt idx="29049">675000</cx:pt>
          <cx:pt idx="29050">700000</cx:pt>
          <cx:pt idx="29051">195000</cx:pt>
          <cx:pt idx="29052">350000</cx:pt>
          <cx:pt idx="29053">600000</cx:pt>
          <cx:pt idx="29054">529000</cx:pt>
          <cx:pt idx="29055">145000</cx:pt>
          <cx:pt idx="29056">115000</cx:pt>
          <cx:pt idx="29057">147000</cx:pt>
          <cx:pt idx="29058">95000</cx:pt>
          <cx:pt idx="29059">99000</cx:pt>
          <cx:pt idx="29060">1540794</cx:pt>
          <cx:pt idx="29061">154000</cx:pt>
          <cx:pt idx="29062">250000</cx:pt>
          <cx:pt idx="29063">325000</cx:pt>
          <cx:pt idx="29064">250000</cx:pt>
          <cx:pt idx="29065">250000</cx:pt>
          <cx:pt idx="29066">235000</cx:pt>
          <cx:pt idx="29067">470000</cx:pt>
          <cx:pt idx="29068">750000</cx:pt>
          <cx:pt idx="29069">250000</cx:pt>
          <cx:pt idx="29070">200000</cx:pt>
          <cx:pt idx="29071">430000</cx:pt>
          <cx:pt idx="29072">750000</cx:pt>
          <cx:pt idx="29073">270000</cx:pt>
          <cx:pt idx="29074">600000</cx:pt>
          <cx:pt idx="29075">91500</cx:pt>
          <cx:pt idx="29076">178000</cx:pt>
          <cx:pt idx="29077">1540794</cx:pt>
          <cx:pt idx="29078">650000</cx:pt>
          <cx:pt idx="29079">185000</cx:pt>
          <cx:pt idx="29080">200000</cx:pt>
          <cx:pt idx="29081">500000</cx:pt>
          <cx:pt idx="29082">131000</cx:pt>
          <cx:pt idx="29083">430000</cx:pt>
          <cx:pt idx="29084">200000</cx:pt>
          <cx:pt idx="29085">220000</cx:pt>
          <cx:pt idx="29086">260000</cx:pt>
          <cx:pt idx="29087">300000</cx:pt>
          <cx:pt idx="29088">240000</cx:pt>
          <cx:pt idx="29089">400000</cx:pt>
          <cx:pt idx="29090">50000</cx:pt>
          <cx:pt idx="29091">400000</cx:pt>
          <cx:pt idx="29092">128000</cx:pt>
          <cx:pt idx="29093">250000</cx:pt>
          <cx:pt idx="29094">269000</cx:pt>
          <cx:pt idx="29095">210000</cx:pt>
          <cx:pt idx="29096">200000</cx:pt>
          <cx:pt idx="29097">300000</cx:pt>
          <cx:pt idx="29098">130000</cx:pt>
          <cx:pt idx="29099">500000</cx:pt>
          <cx:pt idx="29100">350000</cx:pt>
          <cx:pt idx="29101">739000</cx:pt>
          <cx:pt idx="29102">350000</cx:pt>
          <cx:pt idx="29103">300000</cx:pt>
          <cx:pt idx="29104">145000</cx:pt>
          <cx:pt idx="29105">350000</cx:pt>
          <cx:pt idx="29106">450000</cx:pt>
          <cx:pt idx="29107">450000</cx:pt>
          <cx:pt idx="29108">350000</cx:pt>
          <cx:pt idx="29109">250000</cx:pt>
          <cx:pt idx="29110">260000</cx:pt>
          <cx:pt idx="29111">600000</cx:pt>
          <cx:pt idx="29112">60000</cx:pt>
          <cx:pt idx="29113">425000</cx:pt>
          <cx:pt idx="29114">200000</cx:pt>
          <cx:pt idx="29115">240000</cx:pt>
          <cx:pt idx="29116">385000</cx:pt>
          <cx:pt idx="29117">100000</cx:pt>
          <cx:pt idx="29118">295000</cx:pt>
          <cx:pt idx="29119">80000</cx:pt>
          <cx:pt idx="29120">130000</cx:pt>
          <cx:pt idx="29121">30000</cx:pt>
          <cx:pt idx="29122">90000</cx:pt>
          <cx:pt idx="29123">135000</cx:pt>
          <cx:pt idx="29124">125000</cx:pt>
          <cx:pt idx="29125">180000</cx:pt>
          <cx:pt idx="29126">650000</cx:pt>
          <cx:pt idx="29127">170000</cx:pt>
          <cx:pt idx="29128">134000</cx:pt>
          <cx:pt idx="29129">400000</cx:pt>
          <cx:pt idx="29130">350000</cx:pt>
          <cx:pt idx="29131">250000</cx:pt>
          <cx:pt idx="29132">300000</cx:pt>
          <cx:pt idx="29133">360000</cx:pt>
          <cx:pt idx="29134">250000</cx:pt>
          <cx:pt idx="29135">500000</cx:pt>
          <cx:pt idx="29136">190000</cx:pt>
          <cx:pt idx="29137">300000</cx:pt>
          <cx:pt idx="29138">350000</cx:pt>
          <cx:pt idx="29139">570000</cx:pt>
          <cx:pt idx="29140">365000</cx:pt>
          <cx:pt idx="29141">108000</cx:pt>
          <cx:pt idx="29142">550000</cx:pt>
          <cx:pt idx="29143">525000</cx:pt>
          <cx:pt idx="29144">500000</cx:pt>
          <cx:pt idx="29145">400000</cx:pt>
          <cx:pt idx="29146">1540794</cx:pt>
          <cx:pt idx="29147">420000</cx:pt>
          <cx:pt idx="29148">550000</cx:pt>
          <cx:pt idx="29149">300000</cx:pt>
          <cx:pt idx="29150">650000</cx:pt>
          <cx:pt idx="29151">195000</cx:pt>
          <cx:pt idx="29152">300000</cx:pt>
          <cx:pt idx="29153">220000</cx:pt>
          <cx:pt idx="29154">600000</cx:pt>
          <cx:pt idx="29155">279000</cx:pt>
          <cx:pt idx="29156">124000</cx:pt>
          <cx:pt idx="29157">270000</cx:pt>
          <cx:pt idx="29158">250000</cx:pt>
          <cx:pt idx="29159">150000</cx:pt>
          <cx:pt idx="29160">165000</cx:pt>
          <cx:pt idx="29161">300000</cx:pt>
          <cx:pt idx="29162">320000</cx:pt>
          <cx:pt idx="29163">60000</cx:pt>
          <cx:pt idx="29164">145000</cx:pt>
          <cx:pt idx="29165">175000</cx:pt>
          <cx:pt idx="29166">154000</cx:pt>
          <cx:pt idx="29167">300000</cx:pt>
          <cx:pt idx="29168">700000</cx:pt>
          <cx:pt idx="29169">295000</cx:pt>
          <cx:pt idx="29170">480000</cx:pt>
          <cx:pt idx="29171">1540794</cx:pt>
          <cx:pt idx="29172">200000</cx:pt>
          <cx:pt idx="29173">1540794</cx:pt>
          <cx:pt idx="29174">260000</cx:pt>
          <cx:pt idx="29175">68000</cx:pt>
          <cx:pt idx="29176">215000</cx:pt>
          <cx:pt idx="29177">125000</cx:pt>
          <cx:pt idx="29178">400000</cx:pt>
          <cx:pt idx="29179">400000</cx:pt>
          <cx:pt idx="29180">200000</cx:pt>
          <cx:pt idx="29181">220000</cx:pt>
          <cx:pt idx="29182">250000</cx:pt>
          <cx:pt idx="29183">350000</cx:pt>
          <cx:pt idx="29184">180000</cx:pt>
          <cx:pt idx="29185">800000</cx:pt>
          <cx:pt idx="29186">600000</cx:pt>
          <cx:pt idx="29187">60000</cx:pt>
          <cx:pt idx="29188">1540794</cx:pt>
          <cx:pt idx="29189">400000</cx:pt>
          <cx:pt idx="29190">350000</cx:pt>
          <cx:pt idx="29191">250000</cx:pt>
          <cx:pt idx="29192">129900</cx:pt>
          <cx:pt idx="29193">200000</cx:pt>
          <cx:pt idx="29194">380000</cx:pt>
          <cx:pt idx="29195">255000</cx:pt>
          <cx:pt idx="29196">410000</cx:pt>
          <cx:pt idx="29197">549950</cx:pt>
          <cx:pt idx="29198">800000</cx:pt>
          <cx:pt idx="29199">250000</cx:pt>
          <cx:pt idx="29200">275000</cx:pt>
          <cx:pt idx="29201">270000</cx:pt>
          <cx:pt idx="29202">200000</cx:pt>
          <cx:pt idx="29203">450000</cx:pt>
          <cx:pt idx="29204">400000</cx:pt>
          <cx:pt idx="29205">1540794</cx:pt>
          <cx:pt idx="29206">430000</cx:pt>
          <cx:pt idx="29207">450000</cx:pt>
          <cx:pt idx="29208">260000</cx:pt>
          <cx:pt idx="29209">115000</cx:pt>
          <cx:pt idx="29210">189000</cx:pt>
          <cx:pt idx="29211">130000</cx:pt>
          <cx:pt idx="29212">78000</cx:pt>
          <cx:pt idx="29213">425000</cx:pt>
          <cx:pt idx="29214">360000</cx:pt>
          <cx:pt idx="29215">1540794</cx:pt>
          <cx:pt idx="29216">85000</cx:pt>
          <cx:pt idx="29217">420000</cx:pt>
          <cx:pt idx="29218">200000</cx:pt>
          <cx:pt idx="29219">155000</cx:pt>
          <cx:pt idx="29220">140000</cx:pt>
          <cx:pt idx="29221">80000</cx:pt>
          <cx:pt idx="29222">320000</cx:pt>
          <cx:pt idx="29223">350000</cx:pt>
          <cx:pt idx="29224">275000</cx:pt>
          <cx:pt idx="29225">200000</cx:pt>
          <cx:pt idx="29226">160000</cx:pt>
          <cx:pt idx="29227">325000</cx:pt>
          <cx:pt idx="29228">450000</cx:pt>
          <cx:pt idx="29229">275000</cx:pt>
          <cx:pt idx="29230">150000</cx:pt>
          <cx:pt idx="29231">135000</cx:pt>
          <cx:pt idx="29232">300000</cx:pt>
          <cx:pt idx="29233">100000</cx:pt>
          <cx:pt idx="29234">515000</cx:pt>
          <cx:pt idx="29235">450000</cx:pt>
          <cx:pt idx="29236">140000</cx:pt>
          <cx:pt idx="29237">300000</cx:pt>
          <cx:pt idx="29238">1540794</cx:pt>
          <cx:pt idx="29239">137000</cx:pt>
          <cx:pt idx="29240">113000</cx:pt>
          <cx:pt idx="29241">130000</cx:pt>
          <cx:pt idx="29242">185000</cx:pt>
          <cx:pt idx="29243">750000</cx:pt>
          <cx:pt idx="29244">249000</cx:pt>
          <cx:pt idx="29245">295000</cx:pt>
          <cx:pt idx="29246">120000</cx:pt>
          <cx:pt idx="29247">180000</cx:pt>
          <cx:pt idx="29248">340000</cx:pt>
          <cx:pt idx="29249">128000</cx:pt>
          <cx:pt idx="29250">210000</cx:pt>
          <cx:pt idx="29251">430000</cx:pt>
          <cx:pt idx="29252">160000</cx:pt>
          <cx:pt idx="29253">1540794</cx:pt>
          <cx:pt idx="29254">135000</cx:pt>
          <cx:pt idx="29255">100000</cx:pt>
          <cx:pt idx="29256">280000</cx:pt>
          <cx:pt idx="29257">127000</cx:pt>
          <cx:pt idx="29258">800000</cx:pt>
          <cx:pt idx="29259">200000</cx:pt>
          <cx:pt idx="29260">205000</cx:pt>
          <cx:pt idx="29261">250000</cx:pt>
          <cx:pt idx="29262">450000</cx:pt>
          <cx:pt idx="29263">110000</cx:pt>
          <cx:pt idx="29264">184000</cx:pt>
          <cx:pt idx="29265">160000</cx:pt>
          <cx:pt idx="29266">700000</cx:pt>
          <cx:pt idx="29267">275000</cx:pt>
          <cx:pt idx="29268">600000</cx:pt>
          <cx:pt idx="29269">550000</cx:pt>
          <cx:pt idx="29270">500000</cx:pt>
          <cx:pt idx="29271">275000</cx:pt>
          <cx:pt idx="29272">200000</cx:pt>
          <cx:pt idx="29273">174500</cx:pt>
          <cx:pt idx="29274">150000</cx:pt>
          <cx:pt idx="29275">150000</cx:pt>
          <cx:pt idx="29276">100000</cx:pt>
          <cx:pt idx="29277">185000</cx:pt>
          <cx:pt idx="29278">250000</cx:pt>
          <cx:pt idx="29279">350000</cx:pt>
          <cx:pt idx="29280">225000</cx:pt>
          <cx:pt idx="29281">175000</cx:pt>
          <cx:pt idx="29282">1540794</cx:pt>
          <cx:pt idx="29283">203000</cx:pt>
          <cx:pt idx="29284">240000</cx:pt>
          <cx:pt idx="29285">400000</cx:pt>
          <cx:pt idx="29286">510000</cx:pt>
          <cx:pt idx="29287">400000</cx:pt>
          <cx:pt idx="29288">500000</cx:pt>
          <cx:pt idx="29289">350000</cx:pt>
          <cx:pt idx="29290">150000</cx:pt>
          <cx:pt idx="29291">136000</cx:pt>
          <cx:pt idx="29292">216000</cx:pt>
          <cx:pt idx="29293">210000</cx:pt>
          <cx:pt idx="29294">700000</cx:pt>
          <cx:pt idx="29295">650000</cx:pt>
          <cx:pt idx="29296">430000</cx:pt>
          <cx:pt idx="29297">160000</cx:pt>
          <cx:pt idx="29298">200000</cx:pt>
          <cx:pt idx="29299">220000</cx:pt>
          <cx:pt idx="29300">360000</cx:pt>
          <cx:pt idx="29301">349000</cx:pt>
          <cx:pt idx="29302">250000</cx:pt>
          <cx:pt idx="29303">1540794</cx:pt>
          <cx:pt idx="29304">265000</cx:pt>
          <cx:pt idx="29305">150000</cx:pt>
          <cx:pt idx="29306">230000</cx:pt>
          <cx:pt idx="29307">220000</cx:pt>
          <cx:pt idx="29308">68000</cx:pt>
          <cx:pt idx="29309">218000</cx:pt>
          <cx:pt idx="29310">180000</cx:pt>
          <cx:pt idx="29311">190000</cx:pt>
          <cx:pt idx="29312">250000</cx:pt>
          <cx:pt idx="29313">260000</cx:pt>
          <cx:pt idx="29314">800000</cx:pt>
          <cx:pt idx="29315">186000</cx:pt>
          <cx:pt idx="29316">285000</cx:pt>
          <cx:pt idx="29317">100000</cx:pt>
          <cx:pt idx="29318">270000</cx:pt>
          <cx:pt idx="29319">545000</cx:pt>
          <cx:pt idx="29320">210000</cx:pt>
          <cx:pt idx="29321">350000</cx:pt>
          <cx:pt idx="29322">1540794</cx:pt>
          <cx:pt idx="29323">375000</cx:pt>
          <cx:pt idx="29324">225000</cx:pt>
          <cx:pt idx="29325">1540794</cx:pt>
          <cx:pt idx="29326">128000</cx:pt>
          <cx:pt idx="29327">149000</cx:pt>
          <cx:pt idx="29328">150000</cx:pt>
          <cx:pt idx="29329">190000</cx:pt>
          <cx:pt idx="29330">1540794</cx:pt>
          <cx:pt idx="29331">145000</cx:pt>
          <cx:pt idx="29332">210000</cx:pt>
          <cx:pt idx="29333">235000</cx:pt>
          <cx:pt idx="29334">450000</cx:pt>
          <cx:pt idx="29335">1540794</cx:pt>
          <cx:pt idx="29336">400000</cx:pt>
          <cx:pt idx="29337">230000</cx:pt>
          <cx:pt idx="29338">160000</cx:pt>
          <cx:pt idx="29339">350000</cx:pt>
          <cx:pt idx="29340">250000</cx:pt>
          <cx:pt idx="29341">315000</cx:pt>
          <cx:pt idx="29342">320000</cx:pt>
          <cx:pt idx="29343">210000</cx:pt>
          <cx:pt idx="29344">79999</cx:pt>
          <cx:pt idx="29345">200000</cx:pt>
          <cx:pt idx="29346">1540794</cx:pt>
          <cx:pt idx="29347">239000</cx:pt>
          <cx:pt idx="29348">450000</cx:pt>
          <cx:pt idx="29349">300000</cx:pt>
          <cx:pt idx="29350">400000</cx:pt>
          <cx:pt idx="29351">200000</cx:pt>
          <cx:pt idx="29352">375000</cx:pt>
          <cx:pt idx="29353">120000</cx:pt>
          <cx:pt idx="29354">449000</cx:pt>
          <cx:pt idx="29355">450000</cx:pt>
          <cx:pt idx="29356">350000</cx:pt>
          <cx:pt idx="29357">180000</cx:pt>
          <cx:pt idx="29358">150000</cx:pt>
          <cx:pt idx="29359">250000</cx:pt>
          <cx:pt idx="29360">400000</cx:pt>
          <cx:pt idx="29361">180000</cx:pt>
          <cx:pt idx="29362">200000</cx:pt>
          <cx:pt idx="29363">280000</cx:pt>
          <cx:pt idx="29364">60000</cx:pt>
          <cx:pt idx="29365">180000</cx:pt>
          <cx:pt idx="29366">170000</cx:pt>
          <cx:pt idx="29367">370000</cx:pt>
          <cx:pt idx="29368">1540794</cx:pt>
          <cx:pt idx="29369">1540794</cx:pt>
          <cx:pt idx="29370">800000</cx:pt>
          <cx:pt idx="29371">730000</cx:pt>
          <cx:pt idx="29372">1540794</cx:pt>
          <cx:pt idx="29373">750000</cx:pt>
          <cx:pt idx="29374">400000</cx:pt>
          <cx:pt idx="29375">810000</cx:pt>
          <cx:pt idx="29376">200000</cx:pt>
          <cx:pt idx="29377">225000</cx:pt>
          <cx:pt idx="29378">145000</cx:pt>
          <cx:pt idx="29379">185000</cx:pt>
          <cx:pt idx="29380">800000</cx:pt>
          <cx:pt idx="29381">750000</cx:pt>
          <cx:pt idx="29382">1540794</cx:pt>
          <cx:pt idx="29383">400000</cx:pt>
          <cx:pt idx="29384">490000</cx:pt>
          <cx:pt idx="29385">94000</cx:pt>
          <cx:pt idx="29386">250000</cx:pt>
          <cx:pt idx="29387">450000</cx:pt>
          <cx:pt idx="29388">400000</cx:pt>
          <cx:pt idx="29389">290000</cx:pt>
          <cx:pt idx="29390">195000</cx:pt>
          <cx:pt idx="29391">210000</cx:pt>
          <cx:pt idx="29392">1540794</cx:pt>
          <cx:pt idx="29393">220000</cx:pt>
          <cx:pt idx="29394">380000</cx:pt>
          <cx:pt idx="29395">200000</cx:pt>
          <cx:pt idx="29396">260000</cx:pt>
          <cx:pt idx="29397">250000</cx:pt>
          <cx:pt idx="29398">345000</cx:pt>
          <cx:pt idx="29399">500000</cx:pt>
          <cx:pt idx="29400">300000</cx:pt>
          <cx:pt idx="29401">165000</cx:pt>
          <cx:pt idx="29402">217000</cx:pt>
          <cx:pt idx="29403">30000</cx:pt>
          <cx:pt idx="29404">650000</cx:pt>
          <cx:pt idx="29405">675000</cx:pt>
          <cx:pt idx="29406">750000</cx:pt>
          <cx:pt idx="29407">1540794</cx:pt>
          <cx:pt idx="29408">175000</cx:pt>
          <cx:pt idx="29409">125000</cx:pt>
          <cx:pt idx="29410">250000</cx:pt>
          <cx:pt idx="29411">115000</cx:pt>
          <cx:pt idx="29412">380000</cx:pt>
          <cx:pt idx="29413">380000</cx:pt>
          <cx:pt idx="29414">550000</cx:pt>
          <cx:pt idx="29415">1540794</cx:pt>
          <cx:pt idx="29416">1540794</cx:pt>
          <cx:pt idx="29417">150000</cx:pt>
          <cx:pt idx="29418">185000</cx:pt>
          <cx:pt idx="29419">350000</cx:pt>
          <cx:pt idx="29420">300000</cx:pt>
          <cx:pt idx="29421">150000</cx:pt>
          <cx:pt idx="29422">155000</cx:pt>
          <cx:pt idx="29423">110000</cx:pt>
          <cx:pt idx="29424">320000</cx:pt>
          <cx:pt idx="29425">235000</cx:pt>
          <cx:pt idx="29426">300000</cx:pt>
          <cx:pt idx="29427">165000</cx:pt>
          <cx:pt idx="29428">145000</cx:pt>
          <cx:pt idx="29429">350000</cx:pt>
          <cx:pt idx="29430">525000</cx:pt>
          <cx:pt idx="29431">640000</cx:pt>
          <cx:pt idx="29432">800000</cx:pt>
          <cx:pt idx="29433">200000</cx:pt>
          <cx:pt idx="29434">500000</cx:pt>
          <cx:pt idx="29435">300000</cx:pt>
          <cx:pt idx="29436">180000</cx:pt>
          <cx:pt idx="29437">150000</cx:pt>
          <cx:pt idx="29438">300000</cx:pt>
          <cx:pt idx="29439">135000</cx:pt>
          <cx:pt idx="29440">450000</cx:pt>
          <cx:pt idx="29441">170000</cx:pt>
          <cx:pt idx="29442">275000</cx:pt>
          <cx:pt idx="29443">205000</cx:pt>
          <cx:pt idx="29444">300000</cx:pt>
          <cx:pt idx="29445">200000</cx:pt>
          <cx:pt idx="29446">160000</cx:pt>
          <cx:pt idx="29447">145000</cx:pt>
          <cx:pt idx="29448">186000</cx:pt>
          <cx:pt idx="29449">450000</cx:pt>
          <cx:pt idx="29450">250000</cx:pt>
          <cx:pt idx="29451">10000</cx:pt>
          <cx:pt idx="29452">1540794</cx:pt>
          <cx:pt idx="29453">210000</cx:pt>
          <cx:pt idx="29454">155000</cx:pt>
          <cx:pt idx="29455">237000</cx:pt>
          <cx:pt idx="29456">400000</cx:pt>
          <cx:pt idx="29457">160000</cx:pt>
          <cx:pt idx="29458">650000</cx:pt>
          <cx:pt idx="29459">165000</cx:pt>
          <cx:pt idx="29460">650000</cx:pt>
          <cx:pt idx="29461">400000</cx:pt>
          <cx:pt idx="29462">200000</cx:pt>
          <cx:pt idx="29463">280000</cx:pt>
          <cx:pt idx="29464">200000</cx:pt>
          <cx:pt idx="29465">550000</cx:pt>
          <cx:pt idx="29466">14000</cx:pt>
          <cx:pt idx="29467">350000</cx:pt>
          <cx:pt idx="29468">137000</cx:pt>
          <cx:pt idx="29469">700000</cx:pt>
          <cx:pt idx="29470">150000</cx:pt>
          <cx:pt idx="29471">94000</cx:pt>
          <cx:pt idx="29472">250000</cx:pt>
          <cx:pt idx="29473">180000</cx:pt>
          <cx:pt idx="29474">300000</cx:pt>
          <cx:pt idx="29475">450000</cx:pt>
          <cx:pt idx="29476">280000</cx:pt>
          <cx:pt idx="29477">125000</cx:pt>
          <cx:pt idx="29478">320000</cx:pt>
          <cx:pt idx="29479">180000</cx:pt>
          <cx:pt idx="29480">135000</cx:pt>
          <cx:pt idx="29481">170000</cx:pt>
          <cx:pt idx="29482">250000</cx:pt>
          <cx:pt idx="29483">380000</cx:pt>
          <cx:pt idx="29484">450000</cx:pt>
          <cx:pt idx="29485">700000</cx:pt>
          <cx:pt idx="29486">375000</cx:pt>
          <cx:pt idx="29487">250000</cx:pt>
          <cx:pt idx="29488">200000</cx:pt>
          <cx:pt idx="29489">225000</cx:pt>
          <cx:pt idx="29490">395000</cx:pt>
          <cx:pt idx="29491">200000</cx:pt>
          <cx:pt idx="29492">295000</cx:pt>
          <cx:pt idx="29493">270000</cx:pt>
          <cx:pt idx="29494">750000</cx:pt>
          <cx:pt idx="29495">622000</cx:pt>
          <cx:pt idx="29496">1540794</cx:pt>
          <cx:pt idx="29497">290000</cx:pt>
          <cx:pt idx="29498">350000</cx:pt>
          <cx:pt idx="29499">205000</cx:pt>
          <cx:pt idx="29500">1540794</cx:pt>
          <cx:pt idx="29501">200000</cx:pt>
          <cx:pt idx="29502">350000</cx:pt>
          <cx:pt idx="29503">350000</cx:pt>
          <cx:pt idx="29504">500000</cx:pt>
          <cx:pt idx="29505">820000</cx:pt>
          <cx:pt idx="29506">135000</cx:pt>
          <cx:pt idx="29507">100000</cx:pt>
          <cx:pt idx="29508">489000</cx:pt>
          <cx:pt idx="29509">300000</cx:pt>
          <cx:pt idx="29510">200000</cx:pt>
          <cx:pt idx="29511">185000</cx:pt>
          <cx:pt idx="29512">250000</cx:pt>
          <cx:pt idx="29513">130000</cx:pt>
          <cx:pt idx="29514">125000</cx:pt>
          <cx:pt idx="29515">185000</cx:pt>
          <cx:pt idx="29516">360000</cx:pt>
          <cx:pt idx="29517">200000</cx:pt>
          <cx:pt idx="29518">700000</cx:pt>
          <cx:pt idx="29519">600000</cx:pt>
          <cx:pt idx="29520">500000</cx:pt>
          <cx:pt idx="29521">375000</cx:pt>
          <cx:pt idx="29522">180000</cx:pt>
          <cx:pt idx="29523">80000</cx:pt>
          <cx:pt idx="29524">250000</cx:pt>
          <cx:pt idx="29525">140000</cx:pt>
          <cx:pt idx="29526">200000</cx:pt>
          <cx:pt idx="29527">167500</cx:pt>
          <cx:pt idx="29528">200000</cx:pt>
          <cx:pt idx="29529">215000</cx:pt>
          <cx:pt idx="29530">1540794</cx:pt>
          <cx:pt idx="29531">1540794</cx:pt>
          <cx:pt idx="29532">125000</cx:pt>
          <cx:pt idx="29533">300000</cx:pt>
          <cx:pt idx="29534">1540794</cx:pt>
          <cx:pt idx="29535">156000</cx:pt>
          <cx:pt idx="29536">460000</cx:pt>
          <cx:pt idx="29537">600000</cx:pt>
          <cx:pt idx="29538">800000</cx:pt>
          <cx:pt idx="29539">500000</cx:pt>
          <cx:pt idx="29540">255000</cx:pt>
          <cx:pt idx="29541">450000</cx:pt>
          <cx:pt idx="29542">250000</cx:pt>
          <cx:pt idx="29543">650000</cx:pt>
          <cx:pt idx="29544">500000</cx:pt>
          <cx:pt idx="29545">320000</cx:pt>
          <cx:pt idx="29546">330000</cx:pt>
          <cx:pt idx="29547">675000</cx:pt>
          <cx:pt idx="29548">350000</cx:pt>
          <cx:pt idx="29549">350000</cx:pt>
          <cx:pt idx="29550">300000</cx:pt>
          <cx:pt idx="29551">500000</cx:pt>
          <cx:pt idx="29552">375000</cx:pt>
          <cx:pt idx="29553">400000</cx:pt>
          <cx:pt idx="29554">200000</cx:pt>
          <cx:pt idx="29555">340000</cx:pt>
          <cx:pt idx="29556">800000</cx:pt>
          <cx:pt idx="29557">500000</cx:pt>
          <cx:pt idx="29558">540000</cx:pt>
          <cx:pt idx="29559">30000</cx:pt>
          <cx:pt idx="29560">210000</cx:pt>
          <cx:pt idx="29561">230000</cx:pt>
          <cx:pt idx="29562">515000</cx:pt>
          <cx:pt idx="29563">1540794</cx:pt>
          <cx:pt idx="29564">90000</cx:pt>
          <cx:pt idx="29565">350000</cx:pt>
          <cx:pt idx="29566">1540794</cx:pt>
          <cx:pt idx="29567">270000</cx:pt>
          <cx:pt idx="29568">272000</cx:pt>
          <cx:pt idx="29569">160000</cx:pt>
          <cx:pt idx="29570">189000</cx:pt>
          <cx:pt idx="29571">425000</cx:pt>
          <cx:pt idx="29572">250000</cx:pt>
          <cx:pt idx="29573">400000</cx:pt>
          <cx:pt idx="29574">156000</cx:pt>
          <cx:pt idx="29575">275000</cx:pt>
          <cx:pt idx="29576">425000</cx:pt>
          <cx:pt idx="29577">350000</cx:pt>
          <cx:pt idx="29578">400000</cx:pt>
          <cx:pt idx="29579">150000</cx:pt>
          <cx:pt idx="29580">305000</cx:pt>
          <cx:pt idx="29581">125000</cx:pt>
          <cx:pt idx="29582">150000</cx:pt>
          <cx:pt idx="29583">120000</cx:pt>
          <cx:pt idx="29584">150000</cx:pt>
          <cx:pt idx="29585">355000</cx:pt>
          <cx:pt idx="29586">259000</cx:pt>
          <cx:pt idx="29587">200000</cx:pt>
          <cx:pt idx="29588">150000</cx:pt>
          <cx:pt idx="29589">475000</cx:pt>
          <cx:pt idx="29590">410000</cx:pt>
          <cx:pt idx="29591">550000</cx:pt>
          <cx:pt idx="29592">300000</cx:pt>
          <cx:pt idx="29593">340000</cx:pt>
          <cx:pt idx="29594">413250</cx:pt>
          <cx:pt idx="29595">235000</cx:pt>
          <cx:pt idx="29596">250000</cx:pt>
          <cx:pt idx="29597">225000</cx:pt>
          <cx:pt idx="29598">500000</cx:pt>
          <cx:pt idx="29599">400000</cx:pt>
          <cx:pt idx="29600">225000</cx:pt>
          <cx:pt idx="29601">519009</cx:pt>
          <cx:pt idx="29602">165000</cx:pt>
          <cx:pt idx="29603">350000</cx:pt>
          <cx:pt idx="29604">85000</cx:pt>
          <cx:pt idx="29605">839000</cx:pt>
          <cx:pt idx="29606">650000</cx:pt>
          <cx:pt idx="29607">700000</cx:pt>
          <cx:pt idx="29608">550000</cx:pt>
          <cx:pt idx="29609">200000</cx:pt>
          <cx:pt idx="29610">235000</cx:pt>
          <cx:pt idx="29611">200000</cx:pt>
          <cx:pt idx="29612">135000</cx:pt>
          <cx:pt idx="29613">270000</cx:pt>
          <cx:pt idx="29614">225000</cx:pt>
          <cx:pt idx="29615">190000</cx:pt>
          <cx:pt idx="29616">285000</cx:pt>
          <cx:pt idx="29617">92000</cx:pt>
          <cx:pt idx="29618">450000</cx:pt>
          <cx:pt idx="29619">110000</cx:pt>
          <cx:pt idx="29620">80000</cx:pt>
          <cx:pt idx="29621">125000</cx:pt>
          <cx:pt idx="29622">6000</cx:pt>
          <cx:pt idx="29623">220000</cx:pt>
          <cx:pt idx="29624">190000</cx:pt>
          <cx:pt idx="29625">330000</cx:pt>
          <cx:pt idx="29626">118000</cx:pt>
          <cx:pt idx="29627">675000</cx:pt>
          <cx:pt idx="29628">1540794</cx:pt>
          <cx:pt idx="29629">475000</cx:pt>
          <cx:pt idx="29630">180000</cx:pt>
          <cx:pt idx="29631">188000</cx:pt>
          <cx:pt idx="29632">240000</cx:pt>
          <cx:pt idx="29633">124900</cx:pt>
          <cx:pt idx="29634">300000</cx:pt>
          <cx:pt idx="29635">215000</cx:pt>
          <cx:pt idx="29636">380000</cx:pt>
          <cx:pt idx="29637">119900</cx:pt>
          <cx:pt idx="29638">750000</cx:pt>
          <cx:pt idx="29639">600000</cx:pt>
          <cx:pt idx="29640">265000</cx:pt>
          <cx:pt idx="29641">279000</cx:pt>
          <cx:pt idx="29642">300000</cx:pt>
          <cx:pt idx="29643">250000</cx:pt>
          <cx:pt idx="29644">250000</cx:pt>
          <cx:pt idx="29645">149000</cx:pt>
          <cx:pt idx="29646">151000</cx:pt>
          <cx:pt idx="29647">450000</cx:pt>
          <cx:pt idx="29648">800000</cx:pt>
          <cx:pt idx="29649">190000</cx:pt>
          <cx:pt idx="29650">299000</cx:pt>
          <cx:pt idx="29651">175000</cx:pt>
          <cx:pt idx="29652">130000</cx:pt>
          <cx:pt idx="29653">85000</cx:pt>
          <cx:pt idx="29654">113500</cx:pt>
          <cx:pt idx="29655">360000</cx:pt>
          <cx:pt idx="29656">200000</cx:pt>
          <cx:pt idx="29657">270000</cx:pt>
          <cx:pt idx="29658">155000</cx:pt>
          <cx:pt idx="29659">250000</cx:pt>
          <cx:pt idx="29660">170000</cx:pt>
          <cx:pt idx="29661">85000</cx:pt>
          <cx:pt idx="29662">1540794</cx:pt>
          <cx:pt idx="29663">1540794</cx:pt>
          <cx:pt idx="29664">550000</cx:pt>
          <cx:pt idx="29665">85000</cx:pt>
          <cx:pt idx="29666">400000</cx:pt>
          <cx:pt idx="29667">520000</cx:pt>
          <cx:pt idx="29668">700000</cx:pt>
          <cx:pt idx="29669">1540794</cx:pt>
          <cx:pt idx="29670">1540794</cx:pt>
          <cx:pt idx="29671">650000</cx:pt>
          <cx:pt idx="29672">300000</cx:pt>
          <cx:pt idx="29673">320000</cx:pt>
          <cx:pt idx="29674">380000</cx:pt>
          <cx:pt idx="29675">1540794</cx:pt>
          <cx:pt idx="29676">50000</cx:pt>
          <cx:pt idx="29677">50000</cx:pt>
          <cx:pt idx="29678">150000</cx:pt>
          <cx:pt idx="29679">120000</cx:pt>
          <cx:pt idx="29680">670000</cx:pt>
          <cx:pt idx="29681">270000</cx:pt>
          <cx:pt idx="29682">156000</cx:pt>
          <cx:pt idx="29683">726000</cx:pt>
          <cx:pt idx="29684">550000</cx:pt>
          <cx:pt idx="29685">1540794</cx:pt>
          <cx:pt idx="29686">1540794</cx:pt>
          <cx:pt idx="29687">220000</cx:pt>
          <cx:pt idx="29688">200000</cx:pt>
          <cx:pt idx="29689">325000</cx:pt>
          <cx:pt idx="29690">1540794</cx:pt>
          <cx:pt idx="29691">340000</cx:pt>
          <cx:pt idx="29692">400000</cx:pt>
          <cx:pt idx="29693">500000</cx:pt>
          <cx:pt idx="29694">280000</cx:pt>
          <cx:pt idx="29695">310000</cx:pt>
          <cx:pt idx="29696">320000</cx:pt>
          <cx:pt idx="29697">430000</cx:pt>
          <cx:pt idx="29698">200000</cx:pt>
          <cx:pt idx="29699">220000</cx:pt>
          <cx:pt idx="29700">255000</cx:pt>
          <cx:pt idx="29701">80000</cx:pt>
          <cx:pt idx="29702">285000</cx:pt>
          <cx:pt idx="29703">1540794</cx:pt>
          <cx:pt idx="29704">450000</cx:pt>
          <cx:pt idx="29705">370000</cx:pt>
          <cx:pt idx="29706">800000</cx:pt>
          <cx:pt idx="29707">450000</cx:pt>
          <cx:pt idx="29708">325000</cx:pt>
          <cx:pt idx="29709">200000</cx:pt>
          <cx:pt idx="29710">240000</cx:pt>
          <cx:pt idx="29711">250000</cx:pt>
          <cx:pt idx="29712">320000</cx:pt>
          <cx:pt idx="29713">240000</cx:pt>
          <cx:pt idx="29714">1540794</cx:pt>
          <cx:pt idx="29715">480000</cx:pt>
          <cx:pt idx="29716">650000</cx:pt>
          <cx:pt idx="29717">365000</cx:pt>
          <cx:pt idx="29718">285000</cx:pt>
          <cx:pt idx="29719">160000</cx:pt>
          <cx:pt idx="29720">810000</cx:pt>
          <cx:pt idx="29721">120000</cx:pt>
          <cx:pt idx="29722">750000</cx:pt>
          <cx:pt idx="29723">205000</cx:pt>
          <cx:pt idx="29724">700000</cx:pt>
          <cx:pt idx="29725">1540794</cx:pt>
          <cx:pt idx="29726">550000</cx:pt>
          <cx:pt idx="29727">290000</cx:pt>
          <cx:pt idx="29728">360000</cx:pt>
          <cx:pt idx="29729">250000</cx:pt>
          <cx:pt idx="29730">700000</cx:pt>
          <cx:pt idx="29731">450000</cx:pt>
          <cx:pt idx="29732">175000</cx:pt>
          <cx:pt idx="29733">135000</cx:pt>
          <cx:pt idx="29734">330000</cx:pt>
          <cx:pt idx="29735">130000</cx:pt>
          <cx:pt idx="29736">450000</cx:pt>
          <cx:pt idx="29737">600000</cx:pt>
          <cx:pt idx="29738">315000</cx:pt>
          <cx:pt idx="29739">580000</cx:pt>
          <cx:pt idx="29740">100000</cx:pt>
          <cx:pt idx="29741">580000</cx:pt>
          <cx:pt idx="29742">200000</cx:pt>
          <cx:pt idx="29743">25000</cx:pt>
          <cx:pt idx="29744">290000</cx:pt>
          <cx:pt idx="29745">175000</cx:pt>
          <cx:pt idx="29746">200000</cx:pt>
          <cx:pt idx="29747">175000</cx:pt>
          <cx:pt idx="29748">372500</cx:pt>
          <cx:pt idx="29749">130000</cx:pt>
          <cx:pt idx="29750">360000</cx:pt>
          <cx:pt idx="29751">225000</cx:pt>
          <cx:pt idx="29752">400000</cx:pt>
          <cx:pt idx="29753">250000</cx:pt>
          <cx:pt idx="29754">320000</cx:pt>
          <cx:pt idx="29755">450000</cx:pt>
          <cx:pt idx="29756">200000</cx:pt>
          <cx:pt idx="29757">200000</cx:pt>
          <cx:pt idx="29758">200000</cx:pt>
          <cx:pt idx="29759">250000</cx:pt>
          <cx:pt idx="29760">375000</cx:pt>
          <cx:pt idx="29761">350000</cx:pt>
          <cx:pt idx="29762">225000</cx:pt>
          <cx:pt idx="29763">250000</cx:pt>
          <cx:pt idx="29764">1540794</cx:pt>
          <cx:pt idx="29765">800000</cx:pt>
          <cx:pt idx="29766">270000</cx:pt>
          <cx:pt idx="29767">310000</cx:pt>
          <cx:pt idx="29768">250000</cx:pt>
          <cx:pt idx="29769">229000</cx:pt>
          <cx:pt idx="29770">735000</cx:pt>
          <cx:pt idx="29771">440000</cx:pt>
          <cx:pt idx="29772">200000</cx:pt>
          <cx:pt idx="29773">195000</cx:pt>
          <cx:pt idx="29774">365000</cx:pt>
          <cx:pt idx="29775">225000</cx:pt>
          <cx:pt idx="29776">185000</cx:pt>
          <cx:pt idx="29777">250000</cx:pt>
          <cx:pt idx="29778">270000</cx:pt>
          <cx:pt idx="29779">450000</cx:pt>
          <cx:pt idx="29780">230000</cx:pt>
          <cx:pt idx="29781">115000</cx:pt>
          <cx:pt idx="29782">250000</cx:pt>
          <cx:pt idx="29783">380000</cx:pt>
          <cx:pt idx="29784">500000</cx:pt>
          <cx:pt idx="29785">500000</cx:pt>
          <cx:pt idx="29786">180000</cx:pt>
          <cx:pt idx="29787">167000</cx:pt>
          <cx:pt idx="29788">140000</cx:pt>
          <cx:pt idx="29789">441500</cx:pt>
          <cx:pt idx="29790">280000</cx:pt>
          <cx:pt idx="29791">180000</cx:pt>
          <cx:pt idx="29792">510000</cx:pt>
          <cx:pt idx="29793">1540794</cx:pt>
          <cx:pt idx="29794">300000</cx:pt>
          <cx:pt idx="29795">145000</cx:pt>
          <cx:pt idx="29796">50000</cx:pt>
          <cx:pt idx="29797">550000</cx:pt>
          <cx:pt idx="29798">230000</cx:pt>
          <cx:pt idx="29799">103000</cx:pt>
          <cx:pt idx="29800">320000</cx:pt>
          <cx:pt idx="29801">184500</cx:pt>
          <cx:pt idx="29802">295000</cx:pt>
          <cx:pt idx="29803">500000</cx:pt>
          <cx:pt idx="29804">350000</cx:pt>
          <cx:pt idx="29805">550000</cx:pt>
          <cx:pt idx="29806">1540794</cx:pt>
          <cx:pt idx="29807">400000</cx:pt>
          <cx:pt idx="29808">225000</cx:pt>
          <cx:pt idx="29809">159000</cx:pt>
          <cx:pt idx="29810">135000</cx:pt>
          <cx:pt idx="29811">180000</cx:pt>
          <cx:pt idx="29812">230000</cx:pt>
          <cx:pt idx="29813">345000</cx:pt>
          <cx:pt idx="29814">600000</cx:pt>
          <cx:pt idx="29815">300000</cx:pt>
          <cx:pt idx="29816">400000</cx:pt>
          <cx:pt idx="29817">360000</cx:pt>
          <cx:pt idx="29818">235000</cx:pt>
          <cx:pt idx="29819">450000</cx:pt>
          <cx:pt idx="29820">160000</cx:pt>
          <cx:pt idx="29821">300000</cx:pt>
          <cx:pt idx="29822">350000</cx:pt>
          <cx:pt idx="29823">700000</cx:pt>
          <cx:pt idx="29824">440000</cx:pt>
          <cx:pt idx="29825">350000</cx:pt>
          <cx:pt idx="29826">280000</cx:pt>
          <cx:pt idx="29827">450000</cx:pt>
          <cx:pt idx="29828">400000</cx:pt>
          <cx:pt idx="29829">1540794</cx:pt>
          <cx:pt idx="29830">151500</cx:pt>
          <cx:pt idx="29831">425000</cx:pt>
          <cx:pt idx="29832">400000</cx:pt>
          <cx:pt idx="29833">300000</cx:pt>
          <cx:pt idx="29834">250000</cx:pt>
          <cx:pt idx="29835">188000</cx:pt>
          <cx:pt idx="29836">515000</cx:pt>
          <cx:pt idx="29837">130000</cx:pt>
          <cx:pt idx="29838">140000</cx:pt>
          <cx:pt idx="29839">130000</cx:pt>
          <cx:pt idx="29840">175000</cx:pt>
          <cx:pt idx="29841">165000</cx:pt>
          <cx:pt idx="29842">110000</cx:pt>
          <cx:pt idx="29843">385000</cx:pt>
          <cx:pt idx="29844">450000</cx:pt>
          <cx:pt idx="29845">1540794</cx:pt>
          <cx:pt idx="29846">600000</cx:pt>
          <cx:pt idx="29847">450000</cx:pt>
          <cx:pt idx="29848">245900</cx:pt>
          <cx:pt idx="29849">625000</cx:pt>
          <cx:pt idx="29850">260000</cx:pt>
          <cx:pt idx="29851">280000</cx:pt>
          <cx:pt idx="29852">450000</cx:pt>
          <cx:pt idx="29853">750000</cx:pt>
          <cx:pt idx="29854">1540794</cx:pt>
          <cx:pt idx="29855">350000</cx:pt>
          <cx:pt idx="29856">400000</cx:pt>
          <cx:pt idx="29857">350000</cx:pt>
          <cx:pt idx="29858">140000</cx:pt>
          <cx:pt idx="29859">250000</cx:pt>
          <cx:pt idx="29860">130000</cx:pt>
          <cx:pt idx="29861">219000</cx:pt>
          <cx:pt idx="29862">190000</cx:pt>
          <cx:pt idx="29863">1540794</cx:pt>
          <cx:pt idx="29864">289000</cx:pt>
          <cx:pt idx="29865">175000</cx:pt>
          <cx:pt idx="29866">275000</cx:pt>
          <cx:pt idx="29867">145000</cx:pt>
          <cx:pt idx="29868">220000</cx:pt>
          <cx:pt idx="29869">250000</cx:pt>
          <cx:pt idx="29870">32000</cx:pt>
          <cx:pt idx="29871">185000</cx:pt>
          <cx:pt idx="29872">200000</cx:pt>
          <cx:pt idx="29873">600000</cx:pt>
          <cx:pt idx="29874">115000</cx:pt>
          <cx:pt idx="29875">275000</cx:pt>
          <cx:pt idx="29876">600000</cx:pt>
          <cx:pt idx="29877">400000</cx:pt>
          <cx:pt idx="29878">175000</cx:pt>
          <cx:pt idx="29879">210000</cx:pt>
          <cx:pt idx="29880">320000</cx:pt>
          <cx:pt idx="29881">95000</cx:pt>
          <cx:pt idx="29882">152000</cx:pt>
          <cx:pt idx="29883">210000</cx:pt>
          <cx:pt idx="29884">175000</cx:pt>
          <cx:pt idx="29885">320000</cx:pt>
          <cx:pt idx="29886">192000</cx:pt>
          <cx:pt idx="29887">350000</cx:pt>
          <cx:pt idx="29888">210000</cx:pt>
          <cx:pt idx="29889">165000</cx:pt>
          <cx:pt idx="29890">300000</cx:pt>
          <cx:pt idx="29891">450000</cx:pt>
          <cx:pt idx="29892">105000</cx:pt>
          <cx:pt idx="29893">145000</cx:pt>
          <cx:pt idx="29894">375000</cx:pt>
          <cx:pt idx="29895">170000</cx:pt>
          <cx:pt idx="29896">170000</cx:pt>
          <cx:pt idx="29897">490000</cx:pt>
          <cx:pt idx="29898">795000</cx:pt>
          <cx:pt idx="29899">1540794</cx:pt>
          <cx:pt idx="29900">560000</cx:pt>
          <cx:pt idx="29901">525000</cx:pt>
          <cx:pt idx="29902">400000</cx:pt>
          <cx:pt idx="29903">1540794</cx:pt>
          <cx:pt idx="29904">250000</cx:pt>
          <cx:pt idx="29905">1540794</cx:pt>
          <cx:pt idx="29906">200000</cx:pt>
          <cx:pt idx="29907">310000</cx:pt>
          <cx:pt idx="29908">200000</cx:pt>
          <cx:pt idx="29909">360000</cx:pt>
          <cx:pt idx="29910">190000</cx:pt>
          <cx:pt idx="29911">179000</cx:pt>
          <cx:pt idx="29912">1540794</cx:pt>
          <cx:pt idx="29913">525000</cx:pt>
          <cx:pt idx="29914">146000</cx:pt>
          <cx:pt idx="29915">750000</cx:pt>
          <cx:pt idx="29916">120000</cx:pt>
          <cx:pt idx="29917">250000</cx:pt>
          <cx:pt idx="29918">100000</cx:pt>
          <cx:pt idx="29919">350000</cx:pt>
          <cx:pt idx="29920">150000</cx:pt>
          <cx:pt idx="29921">445000</cx:pt>
          <cx:pt idx="29922">350000</cx:pt>
          <cx:pt idx="29923">360000</cx:pt>
          <cx:pt idx="29924">520000</cx:pt>
          <cx:pt idx="29925">300000</cx:pt>
          <cx:pt idx="29926">170000</cx:pt>
          <cx:pt idx="29927">700000</cx:pt>
          <cx:pt idx="29928">145000</cx:pt>
          <cx:pt idx="29929">668000</cx:pt>
          <cx:pt idx="29930">75000</cx:pt>
          <cx:pt idx="29931">400000</cx:pt>
          <cx:pt idx="29932">700000</cx:pt>
          <cx:pt idx="29933">560000</cx:pt>
          <cx:pt idx="29934">220000</cx:pt>
          <cx:pt idx="29935">180000</cx:pt>
          <cx:pt idx="29936">165000</cx:pt>
          <cx:pt idx="29937">250000</cx:pt>
          <cx:pt idx="29938">189000</cx:pt>
          <cx:pt idx="29939">260000</cx:pt>
          <cx:pt idx="29940">190000</cx:pt>
          <cx:pt idx="29941">200000</cx:pt>
          <cx:pt idx="29942">150000</cx:pt>
          <cx:pt idx="29943">140000</cx:pt>
          <cx:pt idx="29944">340000</cx:pt>
          <cx:pt idx="29945">230000</cx:pt>
          <cx:pt idx="29946">65000</cx:pt>
          <cx:pt idx="29947">225000</cx:pt>
          <cx:pt idx="29948">150000</cx:pt>
          <cx:pt idx="29949">422000</cx:pt>
          <cx:pt idx="29950">500000</cx:pt>
          <cx:pt idx="29951">1540794</cx:pt>
          <cx:pt idx="29952">450000</cx:pt>
          <cx:pt idx="29953">385000</cx:pt>
          <cx:pt idx="29954">200000</cx:pt>
          <cx:pt idx="29955">295000</cx:pt>
          <cx:pt idx="29956">1540794</cx:pt>
          <cx:pt idx="29957">210000</cx:pt>
          <cx:pt idx="29958">200000</cx:pt>
          <cx:pt idx="29959">125000</cx:pt>
          <cx:pt idx="29960">315000</cx:pt>
          <cx:pt idx="29961">240000</cx:pt>
          <cx:pt idx="29962">80000</cx:pt>
          <cx:pt idx="29963">169000</cx:pt>
          <cx:pt idx="29964">310000</cx:pt>
          <cx:pt idx="29965">220000</cx:pt>
          <cx:pt idx="29966">105000</cx:pt>
          <cx:pt idx="29967">210000</cx:pt>
          <cx:pt idx="29968">250000</cx:pt>
          <cx:pt idx="29969">130000</cx:pt>
          <cx:pt idx="29970">465000</cx:pt>
          <cx:pt idx="29971">124900</cx:pt>
          <cx:pt idx="29972">1540794</cx:pt>
          <cx:pt idx="29973">250000</cx:pt>
          <cx:pt idx="29974">300000</cx:pt>
          <cx:pt idx="29975">250000</cx:pt>
          <cx:pt idx="29976">300000</cx:pt>
          <cx:pt idx="29977">800000</cx:pt>
          <cx:pt idx="29978">120000</cx:pt>
          <cx:pt idx="29979">1540794</cx:pt>
          <cx:pt idx="29980">305000</cx:pt>
          <cx:pt idx="29981">550000</cx:pt>
          <cx:pt idx="29982">230000</cx:pt>
          <cx:pt idx="29983">260000</cx:pt>
          <cx:pt idx="29984">280000</cx:pt>
          <cx:pt idx="29985">300000</cx:pt>
          <cx:pt idx="29986">1540794</cx:pt>
          <cx:pt idx="29987">500000</cx:pt>
          <cx:pt idx="29988">137000</cx:pt>
          <cx:pt idx="29989">110000</cx:pt>
          <cx:pt idx="29990">112500</cx:pt>
          <cx:pt idx="29991">180000</cx:pt>
          <cx:pt idx="29992">560000</cx:pt>
          <cx:pt idx="29993">232000</cx:pt>
          <cx:pt idx="29994">175000</cx:pt>
          <cx:pt idx="29995">160000</cx:pt>
          <cx:pt idx="29996">350000</cx:pt>
          <cx:pt idx="29997">270000</cx:pt>
          <cx:pt idx="29998">145000</cx:pt>
          <cx:pt idx="29999">142000</cx:pt>
          <cx:pt idx="30000">256000</cx:pt>
          <cx:pt idx="30001">155000</cx:pt>
          <cx:pt idx="30002">262000</cx:pt>
          <cx:pt idx="30003">129000</cx:pt>
          <cx:pt idx="30004">145000</cx:pt>
          <cx:pt idx="30005">130000</cx:pt>
          <cx:pt idx="30006">145000</cx:pt>
          <cx:pt idx="30007">150000</cx:pt>
          <cx:pt idx="30008">149000</cx:pt>
          <cx:pt idx="30009">410000</cx:pt>
          <cx:pt idx="30010">650000</cx:pt>
          <cx:pt idx="30011">565000</cx:pt>
          <cx:pt idx="30012">500000</cx:pt>
          <cx:pt idx="30013">1540794</cx:pt>
          <cx:pt idx="30014">275000</cx:pt>
          <cx:pt idx="30015">330000</cx:pt>
          <cx:pt idx="30016">260000</cx:pt>
          <cx:pt idx="30017">200000</cx:pt>
          <cx:pt idx="30018">450000</cx:pt>
          <cx:pt idx="30019">150000</cx:pt>
          <cx:pt idx="30020">460000</cx:pt>
          <cx:pt idx="30021">205000</cx:pt>
          <cx:pt idx="30022">760000</cx:pt>
          <cx:pt idx="30023">94000</cx:pt>
          <cx:pt idx="30024">115000</cx:pt>
          <cx:pt idx="30025">670000</cx:pt>
          <cx:pt idx="30026">300000</cx:pt>
          <cx:pt idx="30027">800000</cx:pt>
          <cx:pt idx="30028">1540794</cx:pt>
          <cx:pt idx="30029">300000</cx:pt>
          <cx:pt idx="30030">500000</cx:pt>
          <cx:pt idx="30031">550000</cx:pt>
          <cx:pt idx="30032">216000</cx:pt>
          <cx:pt idx="30033">300000</cx:pt>
          <cx:pt idx="30034">235000</cx:pt>
          <cx:pt idx="30035">380000</cx:pt>
          <cx:pt idx="30036">165000</cx:pt>
          <cx:pt idx="30037">91000</cx:pt>
          <cx:pt idx="30038">119000</cx:pt>
          <cx:pt idx="30039">300000</cx:pt>
          <cx:pt idx="30040">145000</cx:pt>
          <cx:pt idx="30041">250000</cx:pt>
          <cx:pt idx="30042">200000</cx:pt>
          <cx:pt idx="30043">500000</cx:pt>
          <cx:pt idx="30044">128000</cx:pt>
          <cx:pt idx="30045">350000</cx:pt>
          <cx:pt idx="30046">600000</cx:pt>
          <cx:pt idx="30047">350000</cx:pt>
          <cx:pt idx="30048">308000</cx:pt>
          <cx:pt idx="30049">80000</cx:pt>
          <cx:pt idx="30050">229000</cx:pt>
          <cx:pt idx="30051">80000</cx:pt>
          <cx:pt idx="30052">136000</cx:pt>
          <cx:pt idx="30053">180000</cx:pt>
          <cx:pt idx="30054">240000</cx:pt>
          <cx:pt idx="30055">420000</cx:pt>
          <cx:pt idx="30056">380000</cx:pt>
          <cx:pt idx="30057">138000</cx:pt>
          <cx:pt idx="30058">180000</cx:pt>
          <cx:pt idx="30059">125000</cx:pt>
          <cx:pt idx="30060">400000</cx:pt>
          <cx:pt idx="30061">225000</cx:pt>
          <cx:pt idx="30062">192000</cx:pt>
          <cx:pt idx="30063">500000</cx:pt>
          <cx:pt idx="30064">282500</cx:pt>
          <cx:pt idx="30065">325000</cx:pt>
          <cx:pt idx="30066">136000</cx:pt>
          <cx:pt idx="30067">149500</cx:pt>
          <cx:pt idx="30068">220000</cx:pt>
          <cx:pt idx="30069">192000</cx:pt>
          <cx:pt idx="30070">230000</cx:pt>
          <cx:pt idx="30071">300000</cx:pt>
          <cx:pt idx="30072">165000</cx:pt>
          <cx:pt idx="30073">449000</cx:pt>
          <cx:pt idx="30074">500000</cx:pt>
          <cx:pt idx="30075">480000</cx:pt>
          <cx:pt idx="30076">750000</cx:pt>
          <cx:pt idx="30077">685000</cx:pt>
          <cx:pt idx="30078">100000</cx:pt>
          <cx:pt idx="30079">400000</cx:pt>
          <cx:pt idx="30080">135000</cx:pt>
          <cx:pt idx="30081">195000</cx:pt>
          <cx:pt idx="30082">178000</cx:pt>
          <cx:pt idx="30083">275000</cx:pt>
          <cx:pt idx="30084">550000</cx:pt>
          <cx:pt idx="30085">135000</cx:pt>
          <cx:pt idx="30086">250000</cx:pt>
          <cx:pt idx="30087">575000</cx:pt>
          <cx:pt idx="30088">185000</cx:pt>
          <cx:pt idx="30089">300000</cx:pt>
          <cx:pt idx="30090">200000</cx:pt>
          <cx:pt idx="30091">300000</cx:pt>
          <cx:pt idx="30092">340000</cx:pt>
          <cx:pt idx="30093">225000</cx:pt>
          <cx:pt idx="30094">128000</cx:pt>
          <cx:pt idx="30095">120000</cx:pt>
          <cx:pt idx="30096">300000</cx:pt>
          <cx:pt idx="30097">200000</cx:pt>
          <cx:pt idx="30098">430000</cx:pt>
          <cx:pt idx="30099">225000</cx:pt>
          <cx:pt idx="30100">150000</cx:pt>
          <cx:pt idx="30101">500000</cx:pt>
          <cx:pt idx="30102">300000</cx:pt>
          <cx:pt idx="30103">250000</cx:pt>
          <cx:pt idx="30104">214000</cx:pt>
          <cx:pt idx="30105">160000</cx:pt>
          <cx:pt idx="30106">591000</cx:pt>
          <cx:pt idx="30107">400000</cx:pt>
          <cx:pt idx="30108">264000</cx:pt>
          <cx:pt idx="30109">389000</cx:pt>
          <cx:pt idx="30110">450000</cx:pt>
          <cx:pt idx="30111">400000</cx:pt>
          <cx:pt idx="30112">160000</cx:pt>
          <cx:pt idx="30113">400000</cx:pt>
          <cx:pt idx="30114">384000</cx:pt>
          <cx:pt idx="30115">590000</cx:pt>
          <cx:pt idx="30116">500000</cx:pt>
          <cx:pt idx="30117">360000</cx:pt>
          <cx:pt idx="30118">290000</cx:pt>
          <cx:pt idx="30119">170000</cx:pt>
          <cx:pt idx="30120">380000</cx:pt>
          <cx:pt idx="30121">330000</cx:pt>
          <cx:pt idx="30122">208000</cx:pt>
          <cx:pt idx="30123">158000</cx:pt>
          <cx:pt idx="30124">250000</cx:pt>
          <cx:pt idx="30125">187000</cx:pt>
          <cx:pt idx="30126">50000</cx:pt>
          <cx:pt idx="30127">125000</cx:pt>
          <cx:pt idx="30128">100000</cx:pt>
          <cx:pt idx="30129">159900</cx:pt>
          <cx:pt idx="30130">290000</cx:pt>
          <cx:pt idx="30131">300000</cx:pt>
          <cx:pt idx="30132">90000</cx:pt>
          <cx:pt idx="30133">115000</cx:pt>
          <cx:pt idx="30134">350000</cx:pt>
          <cx:pt idx="30135">200000</cx:pt>
          <cx:pt idx="30136">127000</cx:pt>
          <cx:pt idx="30137">200000</cx:pt>
          <cx:pt idx="30138">175000</cx:pt>
          <cx:pt idx="30139">92000</cx:pt>
          <cx:pt idx="30140">600000</cx:pt>
          <cx:pt idx="30141">625000</cx:pt>
          <cx:pt idx="30142">50000</cx:pt>
          <cx:pt idx="30143">230000</cx:pt>
          <cx:pt idx="30144">210000</cx:pt>
          <cx:pt idx="30145">195000</cx:pt>
          <cx:pt idx="30146">210000</cx:pt>
          <cx:pt idx="30147">230000</cx:pt>
          <cx:pt idx="30148">750000</cx:pt>
          <cx:pt idx="30149">299900</cx:pt>
          <cx:pt idx="30150">250000</cx:pt>
          <cx:pt idx="30151">120000</cx:pt>
          <cx:pt idx="30152">165000</cx:pt>
          <cx:pt idx="30153">150000</cx:pt>
          <cx:pt idx="30154">140000</cx:pt>
          <cx:pt idx="30155">155000</cx:pt>
          <cx:pt idx="30156">170000</cx:pt>
          <cx:pt idx="30157">110000</cx:pt>
          <cx:pt idx="30158">1540794</cx:pt>
          <cx:pt idx="30159">1540794</cx:pt>
          <cx:pt idx="30160">450000</cx:pt>
          <cx:pt idx="30161">170000</cx:pt>
          <cx:pt idx="30162">300000</cx:pt>
          <cx:pt idx="30163">260000</cx:pt>
          <cx:pt idx="30164">200000</cx:pt>
          <cx:pt idx="30165">479000</cx:pt>
          <cx:pt idx="30166">265000</cx:pt>
          <cx:pt idx="30167">230000</cx:pt>
          <cx:pt idx="30168">350000</cx:pt>
          <cx:pt idx="30169">170000</cx:pt>
          <cx:pt idx="30170">460000</cx:pt>
          <cx:pt idx="30171">329000</cx:pt>
          <cx:pt idx="30172">710000</cx:pt>
          <cx:pt idx="30173">570000</cx:pt>
          <cx:pt idx="30174">1540794</cx:pt>
          <cx:pt idx="30175">450000</cx:pt>
          <cx:pt idx="30176">1540794</cx:pt>
          <cx:pt idx="30177">179950</cx:pt>
          <cx:pt idx="30178">165000</cx:pt>
          <cx:pt idx="30179">165000</cx:pt>
          <cx:pt idx="30180">1540794</cx:pt>
          <cx:pt idx="30181">1540794</cx:pt>
          <cx:pt idx="30182">433900</cx:pt>
          <cx:pt idx="30183">98500</cx:pt>
          <cx:pt idx="30184">400000</cx:pt>
          <cx:pt idx="30185">500000</cx:pt>
          <cx:pt idx="30186">280000</cx:pt>
          <cx:pt idx="30187">809000</cx:pt>
          <cx:pt idx="30188">390000</cx:pt>
          <cx:pt idx="30189">255000</cx:pt>
          <cx:pt idx="30190">100000</cx:pt>
          <cx:pt idx="30191">350000</cx:pt>
          <cx:pt idx="30192">300000</cx:pt>
          <cx:pt idx="30193">333000</cx:pt>
          <cx:pt idx="30194">700000</cx:pt>
          <cx:pt idx="30195">1540794</cx:pt>
          <cx:pt idx="30196">1540794</cx:pt>
          <cx:pt idx="30197">350000</cx:pt>
          <cx:pt idx="30198">160000</cx:pt>
          <cx:pt idx="30199">180000</cx:pt>
          <cx:pt idx="30200">170000</cx:pt>
          <cx:pt idx="30201">97000</cx:pt>
          <cx:pt idx="30202">250000</cx:pt>
          <cx:pt idx="30203">180000</cx:pt>
          <cx:pt idx="30204">160000</cx:pt>
          <cx:pt idx="30205">140000</cx:pt>
          <cx:pt idx="30206">350000</cx:pt>
          <cx:pt idx="30207">800000</cx:pt>
          <cx:pt idx="30208">190000</cx:pt>
          <cx:pt idx="30209">300000</cx:pt>
          <cx:pt idx="30210">300000</cx:pt>
          <cx:pt idx="30211">80000</cx:pt>
          <cx:pt idx="30212">170000</cx:pt>
          <cx:pt idx="30213">190000</cx:pt>
          <cx:pt idx="30214">699000</cx:pt>
          <cx:pt idx="30215">315000</cx:pt>
          <cx:pt idx="30216">550000</cx:pt>
          <cx:pt idx="30217">585000</cx:pt>
          <cx:pt idx="30218">320000</cx:pt>
          <cx:pt idx="30219">170000</cx:pt>
          <cx:pt idx="30220">575000</cx:pt>
          <cx:pt idx="30221">230000</cx:pt>
          <cx:pt idx="30222">340000</cx:pt>
          <cx:pt idx="30223">375000</cx:pt>
          <cx:pt idx="30224">425000</cx:pt>
          <cx:pt idx="30225">425000</cx:pt>
          <cx:pt idx="30226">450000</cx:pt>
          <cx:pt idx="30227">340000</cx:pt>
          <cx:pt idx="30228">575000</cx:pt>
          <cx:pt idx="30229">475000</cx:pt>
          <cx:pt idx="30230">200000</cx:pt>
          <cx:pt idx="30231">750000</cx:pt>
          <cx:pt idx="30232">350000</cx:pt>
          <cx:pt idx="30233">525000</cx:pt>
          <cx:pt idx="30234">85000</cx:pt>
          <cx:pt idx="30235">280000</cx:pt>
          <cx:pt idx="30236">170000</cx:pt>
          <cx:pt idx="30237">185000</cx:pt>
          <cx:pt idx="30238">190000</cx:pt>
          <cx:pt idx="30239">165000</cx:pt>
          <cx:pt idx="30240">60000</cx:pt>
          <cx:pt idx="30241">150000</cx:pt>
          <cx:pt idx="30242">545000</cx:pt>
          <cx:pt idx="30243">273000</cx:pt>
          <cx:pt idx="30244">300000</cx:pt>
          <cx:pt idx="30245">500000</cx:pt>
          <cx:pt idx="30246">300000</cx:pt>
          <cx:pt idx="30247">260000</cx:pt>
          <cx:pt idx="30248">570000</cx:pt>
          <cx:pt idx="30249">450000</cx:pt>
          <cx:pt idx="30250">190000</cx:pt>
          <cx:pt idx="30251">160000</cx:pt>
          <cx:pt idx="30252">530000</cx:pt>
          <cx:pt idx="30253">200000</cx:pt>
          <cx:pt idx="30254">210000</cx:pt>
          <cx:pt idx="30255">500000</cx:pt>
          <cx:pt idx="30256">204000</cx:pt>
          <cx:pt idx="30257">235000</cx:pt>
          <cx:pt idx="30258">250000</cx:pt>
          <cx:pt idx="30259">264900</cx:pt>
          <cx:pt idx="30260">255000</cx:pt>
          <cx:pt idx="30261">390900</cx:pt>
          <cx:pt idx="30262">90000</cx:pt>
          <cx:pt idx="30263">170000</cx:pt>
          <cx:pt idx="30264">210000</cx:pt>
          <cx:pt idx="30265">250000</cx:pt>
          <cx:pt idx="30266">480000</cx:pt>
          <cx:pt idx="30267">389000</cx:pt>
          <cx:pt idx="30268">130000</cx:pt>
          <cx:pt idx="30269">180000</cx:pt>
          <cx:pt idx="30270">265000</cx:pt>
          <cx:pt idx="30271">180000</cx:pt>
          <cx:pt idx="30272">650000</cx:pt>
          <cx:pt idx="30273">465000</cx:pt>
          <cx:pt idx="30274">200000</cx:pt>
          <cx:pt idx="30275">258000</cx:pt>
          <cx:pt idx="30276">400000</cx:pt>
          <cx:pt idx="30277">225000</cx:pt>
          <cx:pt idx="30278">190000</cx:pt>
          <cx:pt idx="30279">210000</cx:pt>
          <cx:pt idx="30280">650000</cx:pt>
          <cx:pt idx="30281">189000</cx:pt>
          <cx:pt idx="30282">350000</cx:pt>
          <cx:pt idx="30283">170000</cx:pt>
          <cx:pt idx="30284">137750</cx:pt>
          <cx:pt idx="30285">195000</cx:pt>
          <cx:pt idx="30286">190000</cx:pt>
          <cx:pt idx="30287">155000</cx:pt>
          <cx:pt idx="30288">250000</cx:pt>
          <cx:pt idx="30289">370000</cx:pt>
          <cx:pt idx="30290">315000</cx:pt>
          <cx:pt idx="30291">380000</cx:pt>
          <cx:pt idx="30292">280000</cx:pt>
          <cx:pt idx="30293">200000</cx:pt>
          <cx:pt idx="30294">349000</cx:pt>
          <cx:pt idx="30295">450000</cx:pt>
          <cx:pt idx="30296">370000</cx:pt>
          <cx:pt idx="30297">100000</cx:pt>
          <cx:pt idx="30298">396765</cx:pt>
          <cx:pt idx="30299">225000</cx:pt>
          <cx:pt idx="30300">225000</cx:pt>
          <cx:pt idx="30301">500000</cx:pt>
          <cx:pt idx="30302">265000</cx:pt>
          <cx:pt idx="30303">205000</cx:pt>
          <cx:pt idx="30304">110000</cx:pt>
          <cx:pt idx="30305">350000</cx:pt>
          <cx:pt idx="30306">285600</cx:pt>
          <cx:pt idx="30307">230000</cx:pt>
          <cx:pt idx="30308">98500</cx:pt>
          <cx:pt idx="30309">500000</cx:pt>
          <cx:pt idx="30310">480000</cx:pt>
          <cx:pt idx="30311">263000</cx:pt>
          <cx:pt idx="30312">750000</cx:pt>
          <cx:pt idx="30313">325000</cx:pt>
          <cx:pt idx="30314">155000</cx:pt>
          <cx:pt idx="30315">450000</cx:pt>
          <cx:pt idx="30316">399000</cx:pt>
          <cx:pt idx="30317">150000</cx:pt>
          <cx:pt idx="30318">280000</cx:pt>
          <cx:pt idx="30319">360000</cx:pt>
          <cx:pt idx="30320">260000</cx:pt>
          <cx:pt idx="30321">160000</cx:pt>
          <cx:pt idx="30322">380000</cx:pt>
          <cx:pt idx="30323">385000</cx:pt>
          <cx:pt idx="30324">245000</cx:pt>
          <cx:pt idx="30325">250000</cx:pt>
          <cx:pt idx="30326">225000</cx:pt>
          <cx:pt idx="30327">100000</cx:pt>
          <cx:pt idx="30328">200000</cx:pt>
          <cx:pt idx="30329">650000</cx:pt>
          <cx:pt idx="30330">275000</cx:pt>
          <cx:pt idx="30331">500000</cx:pt>
          <cx:pt idx="30332">68000</cx:pt>
          <cx:pt idx="30333">200000</cx:pt>
          <cx:pt idx="30334">68000</cx:pt>
          <cx:pt idx="30335">200000</cx:pt>
          <cx:pt idx="30336">260000</cx:pt>
          <cx:pt idx="30337">499000</cx:pt>
          <cx:pt idx="30338">325000</cx:pt>
          <cx:pt idx="30339">275000</cx:pt>
          <cx:pt idx="30340">600000</cx:pt>
          <cx:pt idx="30341">180000</cx:pt>
          <cx:pt idx="30342">169000</cx:pt>
          <cx:pt idx="30343">375000</cx:pt>
          <cx:pt idx="30344">50000</cx:pt>
          <cx:pt idx="30345">1540794</cx:pt>
          <cx:pt idx="30346">625000</cx:pt>
          <cx:pt idx="30347">150000</cx:pt>
          <cx:pt idx="30348">450000</cx:pt>
          <cx:pt idx="30349">169000</cx:pt>
          <cx:pt idx="30350">170000</cx:pt>
          <cx:pt idx="30351">110500</cx:pt>
          <cx:pt idx="30352">185000</cx:pt>
          <cx:pt idx="30353">450000</cx:pt>
          <cx:pt idx="30354">270000</cx:pt>
          <cx:pt idx="30355">275000</cx:pt>
          <cx:pt idx="30356">320000</cx:pt>
          <cx:pt idx="30357">190000</cx:pt>
          <cx:pt idx="30358">720000</cx:pt>
          <cx:pt idx="30359">168000</cx:pt>
          <cx:pt idx="30360">180000</cx:pt>
          <cx:pt idx="30361">250000</cx:pt>
          <cx:pt idx="30362">160000</cx:pt>
          <cx:pt idx="30363">125000</cx:pt>
          <cx:pt idx="30364">285000</cx:pt>
          <cx:pt idx="30365">350000</cx:pt>
          <cx:pt idx="30366">215000</cx:pt>
          <cx:pt idx="30367">150000</cx:pt>
          <cx:pt idx="30368">235000</cx:pt>
          <cx:pt idx="30369">375000</cx:pt>
          <cx:pt idx="30370">1540794</cx:pt>
          <cx:pt idx="30371">800000</cx:pt>
          <cx:pt idx="30372">800000</cx:pt>
          <cx:pt idx="30373">200000</cx:pt>
          <cx:pt idx="30374">250000</cx:pt>
          <cx:pt idx="30375">230000</cx:pt>
          <cx:pt idx="30376">320000</cx:pt>
          <cx:pt idx="30377">525000</cx:pt>
          <cx:pt idx="30378">260000</cx:pt>
          <cx:pt idx="30379">350000</cx:pt>
          <cx:pt idx="30380">320000</cx:pt>
          <cx:pt idx="30381">85000</cx:pt>
          <cx:pt idx="30382">105000</cx:pt>
          <cx:pt idx="30383">190000</cx:pt>
          <cx:pt idx="30384">190000</cx:pt>
          <cx:pt idx="30385">160000</cx:pt>
          <cx:pt idx="30386">225000</cx:pt>
          <cx:pt idx="30387">595000</cx:pt>
          <cx:pt idx="30388">175000</cx:pt>
          <cx:pt idx="30389">500000</cx:pt>
          <cx:pt idx="30390">120000</cx:pt>
          <cx:pt idx="30391">170000</cx:pt>
          <cx:pt idx="30392">208000</cx:pt>
          <cx:pt idx="30393">280000</cx:pt>
          <cx:pt idx="30394">1540794</cx:pt>
          <cx:pt idx="30395">130000</cx:pt>
          <cx:pt idx="30396">135000</cx:pt>
          <cx:pt idx="30397">400000</cx:pt>
          <cx:pt idx="30398">165000</cx:pt>
          <cx:pt idx="30399">110000</cx:pt>
          <cx:pt idx="30400">320000</cx:pt>
          <cx:pt idx="30401">295000</cx:pt>
          <cx:pt idx="30402">265000</cx:pt>
          <cx:pt idx="30403">375000</cx:pt>
          <cx:pt idx="30404">280000</cx:pt>
          <cx:pt idx="30405">230000</cx:pt>
          <cx:pt idx="30406">237000</cx:pt>
          <cx:pt idx="30407">250000</cx:pt>
          <cx:pt idx="30408">650000</cx:pt>
          <cx:pt idx="30409">250000</cx:pt>
          <cx:pt idx="30410">1540794</cx:pt>
          <cx:pt idx="30411">320000</cx:pt>
          <cx:pt idx="30412">235900</cx:pt>
          <cx:pt idx="30413">350000</cx:pt>
          <cx:pt idx="30414">700000</cx:pt>
          <cx:pt idx="30415">170000</cx:pt>
          <cx:pt idx="30416">170000</cx:pt>
          <cx:pt idx="30417">220000</cx:pt>
          <cx:pt idx="30418">100000</cx:pt>
          <cx:pt idx="30419">235000</cx:pt>
          <cx:pt idx="30420">195000</cx:pt>
          <cx:pt idx="30421">192000</cx:pt>
          <cx:pt idx="30422">200000</cx:pt>
          <cx:pt idx="30423">470000</cx:pt>
          <cx:pt idx="30424">210000</cx:pt>
          <cx:pt idx="30425">458000</cx:pt>
          <cx:pt idx="30426">320000</cx:pt>
          <cx:pt idx="30427">700000</cx:pt>
          <cx:pt idx="30428">400000</cx:pt>
          <cx:pt idx="30429">320000</cx:pt>
          <cx:pt idx="30430">210000</cx:pt>
          <cx:pt idx="30431">400000</cx:pt>
          <cx:pt idx="30432">350000</cx:pt>
          <cx:pt idx="30433">250000</cx:pt>
          <cx:pt idx="30434">350000</cx:pt>
          <cx:pt idx="30435">450000</cx:pt>
          <cx:pt idx="30436">25000</cx:pt>
          <cx:pt idx="30437">136000</cx:pt>
          <cx:pt idx="30438">175000</cx:pt>
          <cx:pt idx="30439">200000</cx:pt>
          <cx:pt idx="30440">300000</cx:pt>
          <cx:pt idx="30441">550000</cx:pt>
          <cx:pt idx="30442">168000</cx:pt>
          <cx:pt idx="30443">301000</cx:pt>
          <cx:pt idx="30444">450000</cx:pt>
          <cx:pt idx="30445">565000</cx:pt>
          <cx:pt idx="30446">350000</cx:pt>
          <cx:pt idx="30447">200000</cx:pt>
          <cx:pt idx="30448">260000</cx:pt>
          <cx:pt idx="30449">300000</cx:pt>
          <cx:pt idx="30450">690000</cx:pt>
          <cx:pt idx="30451">1540794</cx:pt>
          <cx:pt idx="30452">230000</cx:pt>
          <cx:pt idx="30453">320000</cx:pt>
          <cx:pt idx="30454">129000</cx:pt>
          <cx:pt idx="30455">270000</cx:pt>
          <cx:pt idx="30456">250000</cx:pt>
          <cx:pt idx="30457">221000</cx:pt>
          <cx:pt idx="30458">330000</cx:pt>
          <cx:pt idx="30459">662000</cx:pt>
          <cx:pt idx="30460">250000</cx:pt>
          <cx:pt idx="30461">131000</cx:pt>
          <cx:pt idx="30462">130000</cx:pt>
          <cx:pt idx="30463">600000</cx:pt>
          <cx:pt idx="30464">330000</cx:pt>
          <cx:pt idx="30465">170000</cx:pt>
          <cx:pt idx="30466">290000</cx:pt>
          <cx:pt idx="30467">235900</cx:pt>
          <cx:pt idx="30468">225000</cx:pt>
          <cx:pt idx="30469">175000</cx:pt>
          <cx:pt idx="30470">120000</cx:pt>
          <cx:pt idx="30471">300000</cx:pt>
          <cx:pt idx="30472">107000</cx:pt>
          <cx:pt idx="30473">90000</cx:pt>
          <cx:pt idx="30474">250000</cx:pt>
          <cx:pt idx="30475">220000</cx:pt>
          <cx:pt idx="30476">250000</cx:pt>
          <cx:pt idx="30477">1540794</cx:pt>
          <cx:pt idx="30478">366000</cx:pt>
          <cx:pt idx="30479">85000</cx:pt>
          <cx:pt idx="30480">600000</cx:pt>
          <cx:pt idx="30481">250000</cx:pt>
          <cx:pt idx="30482">325000</cx:pt>
          <cx:pt idx="30483">235000</cx:pt>
          <cx:pt idx="30484">60000</cx:pt>
          <cx:pt idx="30485">185000</cx:pt>
          <cx:pt idx="30486">400000</cx:pt>
          <cx:pt idx="30487">380000</cx:pt>
          <cx:pt idx="30488">380000</cx:pt>
          <cx:pt idx="30489">328000</cx:pt>
          <cx:pt idx="30490">250000</cx:pt>
          <cx:pt idx="30491">253000</cx:pt>
          <cx:pt idx="30492">460000</cx:pt>
          <cx:pt idx="30493">220000</cx:pt>
          <cx:pt idx="30494">320000</cx:pt>
          <cx:pt idx="30495">220000</cx:pt>
          <cx:pt idx="30496">194000</cx:pt>
          <cx:pt idx="30497">50000</cx:pt>
          <cx:pt idx="30498">175000</cx:pt>
          <cx:pt idx="30499">195000</cx:pt>
          <cx:pt idx="30500">242000</cx:pt>
          <cx:pt idx="30501">250000</cx:pt>
          <cx:pt idx="30502">400000</cx:pt>
          <cx:pt idx="30503">325000</cx:pt>
          <cx:pt idx="30504">190000</cx:pt>
          <cx:pt idx="30505">300000</cx:pt>
          <cx:pt idx="30506">210000</cx:pt>
          <cx:pt idx="30507">360000</cx:pt>
          <cx:pt idx="30508">215000</cx:pt>
          <cx:pt idx="30509">450000</cx:pt>
          <cx:pt idx="30510">800000</cx:pt>
          <cx:pt idx="30511">499000</cx:pt>
          <cx:pt idx="30512">425000</cx:pt>
          <cx:pt idx="30513">550000</cx:pt>
        </cx:lvl>
      </cx:numDim>
    </cx:data>
  </cx:chartData>
  <cx:chart>
    <cx:title pos="t" align="ctr" overlay="0">
      <cx:tx>
        <cx:txData>
          <cx:v>Housing Values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Aptos Narrow" panose="02110004020202020204"/>
            </a:rPr>
            <a:t>Housing Values</a:t>
          </a:r>
        </a:p>
      </cx:txPr>
    </cx:title>
    <cx:plotArea>
      <cx:plotAreaRegion>
        <cx:series layoutId="boxWhisker" uniqueId="{62AA95E5-408A-4B11-A135-D0A3CA679C5A}">
          <cx:tx>
            <cx:txData>
              <cx:f>'[HADS 2005.xlsx]thads2005'!$D$1</cx:f>
              <cx:v>VALUE</cx:v>
            </cx:txData>
          </cx:tx>
          <cx:spPr>
            <a:solidFill>
              <a:srgbClr val="ED8428"/>
            </a:solidFill>
            <a:ln>
              <a:solidFill>
                <a:srgbClr val="ED8428"/>
              </a:solidFill>
            </a:ln>
          </cx:spPr>
          <cx:dataId val="0"/>
          <cx:layoutPr>
            <cx:visibility meanLine="0" meanMarker="0" nonoutliers="0" outliers="1"/>
            <cx:statistics quartileMethod="exclusive"/>
          </cx:layoutPr>
        </cx:series>
      </cx:plotAreaRegion>
      <cx:axis id="0">
        <cx:catScaling gapWidth="1.10000002"/>
        <cx:tickLabels/>
      </cx:axis>
      <cx:axis id="1">
        <cx:valScaling/>
        <cx:majorGridlines/>
        <cx:tickLabels/>
        <cx:numFmt formatCode="$#,##0" sourceLinked="0"/>
      </cx:axis>
    </cx:plotArea>
  </cx:chart>
  <cx:spPr>
    <a:ln w="28575">
      <a:solidFill>
        <a:srgbClr val="465359"/>
      </a:solidFill>
    </a:ln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'[HADS 2007.xlsx]thads2007'!$B$2:$B$27786</cx:f>
        <cx:lvl ptCount="27785">
          <cx:pt idx="0">3</cx:pt>
          <cx:pt idx="1">1</cx:pt>
          <cx:pt idx="2">1</cx:pt>
          <cx:pt idx="3">1</cx:pt>
          <cx:pt idx="4">3</cx:pt>
          <cx:pt idx="5">1</cx:pt>
          <cx:pt idx="6">1</cx:pt>
          <cx:pt idx="7">1</cx:pt>
          <cx:pt idx="8">1</cx:pt>
          <cx:pt idx="9">1</cx:pt>
          <cx:pt idx="10">1</cx:pt>
          <cx:pt idx="11">1</cx:pt>
          <cx:pt idx="12">1</cx:pt>
          <cx:pt idx="13">1</cx:pt>
          <cx:pt idx="14">1</cx:pt>
          <cx:pt idx="15">1</cx:pt>
          <cx:pt idx="16">1</cx:pt>
          <cx:pt idx="17">1</cx:pt>
          <cx:pt idx="18">1</cx:pt>
          <cx:pt idx="19">1</cx:pt>
          <cx:pt idx="20">1</cx:pt>
          <cx:pt idx="21">1</cx:pt>
          <cx:pt idx="22">1</cx:pt>
          <cx:pt idx="23">3</cx:pt>
          <cx:pt idx="24">1</cx:pt>
          <cx:pt idx="25">1</cx:pt>
          <cx:pt idx="26">1</cx:pt>
          <cx:pt idx="27">1</cx:pt>
          <cx:pt idx="28">1</cx:pt>
          <cx:pt idx="29">1</cx:pt>
          <cx:pt idx="30">1</cx:pt>
          <cx:pt idx="31">3</cx:pt>
          <cx:pt idx="32">1</cx:pt>
          <cx:pt idx="33">1</cx:pt>
          <cx:pt idx="34">1</cx:pt>
          <cx:pt idx="35">1</cx:pt>
          <cx:pt idx="36">1</cx:pt>
          <cx:pt idx="37">1</cx:pt>
          <cx:pt idx="38">1</cx:pt>
          <cx:pt idx="39">1</cx:pt>
          <cx:pt idx="40">1</cx:pt>
          <cx:pt idx="41">1</cx:pt>
          <cx:pt idx="42">1</cx:pt>
          <cx:pt idx="43">1</cx:pt>
          <cx:pt idx="44">1</cx:pt>
          <cx:pt idx="45">3</cx:pt>
          <cx:pt idx="46">1</cx:pt>
          <cx:pt idx="47">1</cx:pt>
          <cx:pt idx="48">1</cx:pt>
          <cx:pt idx="49">1</cx:pt>
          <cx:pt idx="50">1</cx:pt>
          <cx:pt idx="51">1</cx:pt>
          <cx:pt idx="52">1</cx:pt>
          <cx:pt idx="53">1</cx:pt>
          <cx:pt idx="54">1</cx:pt>
          <cx:pt idx="55">1</cx:pt>
          <cx:pt idx="56">1</cx:pt>
          <cx:pt idx="57">1</cx:pt>
          <cx:pt idx="58">1</cx:pt>
          <cx:pt idx="59">1</cx:pt>
          <cx:pt idx="60">1</cx:pt>
          <cx:pt idx="61">1</cx:pt>
          <cx:pt idx="62">1</cx:pt>
          <cx:pt idx="63">3</cx:pt>
          <cx:pt idx="64">1</cx:pt>
          <cx:pt idx="65">3</cx:pt>
          <cx:pt idx="66">1</cx:pt>
          <cx:pt idx="67">1</cx:pt>
          <cx:pt idx="68">1</cx:pt>
          <cx:pt idx="69">1</cx:pt>
          <cx:pt idx="70">1</cx:pt>
          <cx:pt idx="71">1</cx:pt>
          <cx:pt idx="72">1</cx:pt>
          <cx:pt idx="73">1</cx:pt>
          <cx:pt idx="74">1</cx:pt>
          <cx:pt idx="75">1</cx:pt>
          <cx:pt idx="76">1</cx:pt>
          <cx:pt idx="77">1</cx:pt>
          <cx:pt idx="78">1</cx:pt>
          <cx:pt idx="79">1</cx:pt>
          <cx:pt idx="80">1</cx:pt>
          <cx:pt idx="81">3</cx:pt>
          <cx:pt idx="82">1</cx:pt>
          <cx:pt idx="83">1</cx:pt>
          <cx:pt idx="84">1</cx:pt>
          <cx:pt idx="85">3</cx:pt>
          <cx:pt idx="86">1</cx:pt>
          <cx:pt idx="87">1</cx:pt>
          <cx:pt idx="88">1</cx:pt>
          <cx:pt idx="89">1</cx:pt>
          <cx:pt idx="90">3</cx:pt>
          <cx:pt idx="91">1</cx:pt>
          <cx:pt idx="92">1</cx:pt>
          <cx:pt idx="93">1</cx:pt>
          <cx:pt idx="94">1</cx:pt>
          <cx:pt idx="95">1</cx:pt>
          <cx:pt idx="96">1</cx:pt>
          <cx:pt idx="97">1</cx:pt>
          <cx:pt idx="98">3</cx:pt>
          <cx:pt idx="99">1</cx:pt>
          <cx:pt idx="100">1</cx:pt>
          <cx:pt idx="101">1</cx:pt>
          <cx:pt idx="102">1</cx:pt>
          <cx:pt idx="103">1</cx:pt>
          <cx:pt idx="104">3</cx:pt>
          <cx:pt idx="105">1</cx:pt>
          <cx:pt idx="106">1</cx:pt>
          <cx:pt idx="107">1</cx:pt>
          <cx:pt idx="108">1</cx:pt>
          <cx:pt idx="109">3</cx:pt>
          <cx:pt idx="110">1</cx:pt>
          <cx:pt idx="111">1</cx:pt>
          <cx:pt idx="112">1</cx:pt>
          <cx:pt idx="113">1</cx:pt>
          <cx:pt idx="114">1</cx:pt>
          <cx:pt idx="115">1</cx:pt>
          <cx:pt idx="116">3</cx:pt>
          <cx:pt idx="117">3</cx:pt>
          <cx:pt idx="118">1</cx:pt>
          <cx:pt idx="119">1</cx:pt>
          <cx:pt idx="120">1</cx:pt>
          <cx:pt idx="121">1</cx:pt>
          <cx:pt idx="122">1</cx:pt>
          <cx:pt idx="123">1</cx:pt>
          <cx:pt idx="124">3</cx:pt>
          <cx:pt idx="125">1</cx:pt>
          <cx:pt idx="126">1</cx:pt>
          <cx:pt idx="127">1</cx:pt>
          <cx:pt idx="128">1</cx:pt>
          <cx:pt idx="129">1</cx:pt>
          <cx:pt idx="130">1</cx:pt>
          <cx:pt idx="131">1</cx:pt>
          <cx:pt idx="132">1</cx:pt>
          <cx:pt idx="133">1</cx:pt>
          <cx:pt idx="134">1</cx:pt>
          <cx:pt idx="135">1</cx:pt>
          <cx:pt idx="136">1</cx:pt>
          <cx:pt idx="137">1</cx:pt>
          <cx:pt idx="138">1</cx:pt>
          <cx:pt idx="139">1</cx:pt>
          <cx:pt idx="140">1</cx:pt>
          <cx:pt idx="141">1</cx:pt>
          <cx:pt idx="142">1</cx:pt>
          <cx:pt idx="143">3</cx:pt>
          <cx:pt idx="144">1</cx:pt>
          <cx:pt idx="145">1</cx:pt>
          <cx:pt idx="146">1</cx:pt>
          <cx:pt idx="147">1</cx:pt>
          <cx:pt idx="148">1</cx:pt>
          <cx:pt idx="149">1</cx:pt>
          <cx:pt idx="150">1</cx:pt>
          <cx:pt idx="151">1</cx:pt>
          <cx:pt idx="152">1</cx:pt>
          <cx:pt idx="153">1</cx:pt>
          <cx:pt idx="154">1</cx:pt>
          <cx:pt idx="155">1</cx:pt>
          <cx:pt idx="156">1</cx:pt>
          <cx:pt idx="157">1</cx:pt>
          <cx:pt idx="158">1</cx:pt>
          <cx:pt idx="159">1</cx:pt>
          <cx:pt idx="160">1</cx:pt>
          <cx:pt idx="161">1</cx:pt>
          <cx:pt idx="162">1</cx:pt>
          <cx:pt idx="163">1</cx:pt>
          <cx:pt idx="164">1</cx:pt>
          <cx:pt idx="165">1</cx:pt>
          <cx:pt idx="166">1</cx:pt>
          <cx:pt idx="167">1</cx:pt>
          <cx:pt idx="168">1</cx:pt>
          <cx:pt idx="169">1</cx:pt>
          <cx:pt idx="170">1</cx:pt>
          <cx:pt idx="171">3</cx:pt>
          <cx:pt idx="172">1</cx:pt>
          <cx:pt idx="173">1</cx:pt>
          <cx:pt idx="174">1</cx:pt>
          <cx:pt idx="175">1</cx:pt>
          <cx:pt idx="176">1</cx:pt>
          <cx:pt idx="177">1</cx:pt>
          <cx:pt idx="178">1</cx:pt>
          <cx:pt idx="179">1</cx:pt>
          <cx:pt idx="180">1</cx:pt>
          <cx:pt idx="181">1</cx:pt>
          <cx:pt idx="182">1</cx:pt>
          <cx:pt idx="183">1</cx:pt>
          <cx:pt idx="184">3</cx:pt>
          <cx:pt idx="185">3</cx:pt>
          <cx:pt idx="186">1</cx:pt>
          <cx:pt idx="187">1</cx:pt>
          <cx:pt idx="188">1</cx:pt>
          <cx:pt idx="189">1</cx:pt>
          <cx:pt idx="190">1</cx:pt>
          <cx:pt idx="191">1</cx:pt>
          <cx:pt idx="192">1</cx:pt>
          <cx:pt idx="193">1</cx:pt>
          <cx:pt idx="194">1</cx:pt>
          <cx:pt idx="195">1</cx:pt>
          <cx:pt idx="196">1</cx:pt>
          <cx:pt idx="197">1</cx:pt>
          <cx:pt idx="198">1</cx:pt>
          <cx:pt idx="199">1</cx:pt>
          <cx:pt idx="200">1</cx:pt>
          <cx:pt idx="201">1</cx:pt>
          <cx:pt idx="202">1</cx:pt>
          <cx:pt idx="203">3</cx:pt>
          <cx:pt idx="204">1</cx:pt>
          <cx:pt idx="205">3</cx:pt>
          <cx:pt idx="206">1</cx:pt>
          <cx:pt idx="207">3</cx:pt>
          <cx:pt idx="208">1</cx:pt>
          <cx:pt idx="209">1</cx:pt>
          <cx:pt idx="210">1</cx:pt>
          <cx:pt idx="211">1</cx:pt>
          <cx:pt idx="212">1</cx:pt>
          <cx:pt idx="213">1</cx:pt>
          <cx:pt idx="214">1</cx:pt>
          <cx:pt idx="215">1</cx:pt>
          <cx:pt idx="216">1</cx:pt>
          <cx:pt idx="217">1</cx:pt>
          <cx:pt idx="218">1</cx:pt>
          <cx:pt idx="219">1</cx:pt>
          <cx:pt idx="220">1</cx:pt>
          <cx:pt idx="221">1</cx:pt>
          <cx:pt idx="222">1</cx:pt>
          <cx:pt idx="223">1</cx:pt>
          <cx:pt idx="224">1</cx:pt>
          <cx:pt idx="225">1</cx:pt>
          <cx:pt idx="226">1</cx:pt>
          <cx:pt idx="227">1</cx:pt>
          <cx:pt idx="228">1</cx:pt>
          <cx:pt idx="229">1</cx:pt>
          <cx:pt idx="230">1</cx:pt>
          <cx:pt idx="231">3</cx:pt>
          <cx:pt idx="232">3</cx:pt>
          <cx:pt idx="233">1</cx:pt>
          <cx:pt idx="234">1</cx:pt>
          <cx:pt idx="235">1</cx:pt>
          <cx:pt idx="236">1</cx:pt>
          <cx:pt idx="237">1</cx:pt>
          <cx:pt idx="238">3</cx:pt>
          <cx:pt idx="239">1</cx:pt>
          <cx:pt idx="240">1</cx:pt>
          <cx:pt idx="241">1</cx:pt>
          <cx:pt idx="242">1</cx:pt>
          <cx:pt idx="243">1</cx:pt>
          <cx:pt idx="244">1</cx:pt>
          <cx:pt idx="245">1</cx:pt>
          <cx:pt idx="246">1</cx:pt>
          <cx:pt idx="247">1</cx:pt>
          <cx:pt idx="248">1</cx:pt>
          <cx:pt idx="249">1</cx:pt>
          <cx:pt idx="250">1</cx:pt>
          <cx:pt idx="251">1</cx:pt>
          <cx:pt idx="252">1</cx:pt>
          <cx:pt idx="253">1</cx:pt>
          <cx:pt idx="254">3</cx:pt>
          <cx:pt idx="255">1</cx:pt>
          <cx:pt idx="256">1</cx:pt>
          <cx:pt idx="257">1</cx:pt>
          <cx:pt idx="258">3</cx:pt>
          <cx:pt idx="259">1</cx:pt>
          <cx:pt idx="260">1</cx:pt>
          <cx:pt idx="261">1</cx:pt>
          <cx:pt idx="262">1</cx:pt>
          <cx:pt idx="263">1</cx:pt>
          <cx:pt idx="264">1</cx:pt>
          <cx:pt idx="265">1</cx:pt>
          <cx:pt idx="266">1</cx:pt>
          <cx:pt idx="267">1</cx:pt>
          <cx:pt idx="268">1</cx:pt>
          <cx:pt idx="269">3</cx:pt>
          <cx:pt idx="270">1</cx:pt>
          <cx:pt idx="271">1</cx:pt>
          <cx:pt idx="272">1</cx:pt>
          <cx:pt idx="273">1</cx:pt>
          <cx:pt idx="274">1</cx:pt>
          <cx:pt idx="275">1</cx:pt>
          <cx:pt idx="276">1</cx:pt>
          <cx:pt idx="277">1</cx:pt>
          <cx:pt idx="278">1</cx:pt>
          <cx:pt idx="279">1</cx:pt>
          <cx:pt idx="280">1</cx:pt>
          <cx:pt idx="281">1</cx:pt>
          <cx:pt idx="282">1</cx:pt>
          <cx:pt idx="283">3</cx:pt>
          <cx:pt idx="284">1</cx:pt>
          <cx:pt idx="285">1</cx:pt>
          <cx:pt idx="286">3</cx:pt>
          <cx:pt idx="287">1</cx:pt>
          <cx:pt idx="288">1</cx:pt>
          <cx:pt idx="289">1</cx:pt>
          <cx:pt idx="290">1</cx:pt>
          <cx:pt idx="291">1</cx:pt>
          <cx:pt idx="292">1</cx:pt>
          <cx:pt idx="293">3</cx:pt>
          <cx:pt idx="294">1</cx:pt>
          <cx:pt idx="295">1</cx:pt>
          <cx:pt idx="296">1</cx:pt>
          <cx:pt idx="297">1</cx:pt>
          <cx:pt idx="298">1</cx:pt>
          <cx:pt idx="299">1</cx:pt>
          <cx:pt idx="300">1</cx:pt>
          <cx:pt idx="301">1</cx:pt>
          <cx:pt idx="302">1</cx:pt>
          <cx:pt idx="303">1</cx:pt>
          <cx:pt idx="304">1</cx:pt>
          <cx:pt idx="305">1</cx:pt>
          <cx:pt idx="306">1</cx:pt>
          <cx:pt idx="307">1</cx:pt>
          <cx:pt idx="308">1</cx:pt>
          <cx:pt idx="309">1</cx:pt>
          <cx:pt idx="310">3</cx:pt>
          <cx:pt idx="311">1</cx:pt>
          <cx:pt idx="312">1</cx:pt>
          <cx:pt idx="313">1</cx:pt>
          <cx:pt idx="314">3</cx:pt>
          <cx:pt idx="315">1</cx:pt>
          <cx:pt idx="316">1</cx:pt>
          <cx:pt idx="317">1</cx:pt>
          <cx:pt idx="318">3</cx:pt>
          <cx:pt idx="319">1</cx:pt>
          <cx:pt idx="320">1</cx:pt>
          <cx:pt idx="321">1</cx:pt>
          <cx:pt idx="322">1</cx:pt>
          <cx:pt idx="323">1</cx:pt>
          <cx:pt idx="324">1</cx:pt>
          <cx:pt idx="325">1</cx:pt>
          <cx:pt idx="326">1</cx:pt>
          <cx:pt idx="327">1</cx:pt>
          <cx:pt idx="328">1</cx:pt>
          <cx:pt idx="329">1</cx:pt>
          <cx:pt idx="330">1</cx:pt>
          <cx:pt idx="331">1</cx:pt>
          <cx:pt idx="332">1</cx:pt>
          <cx:pt idx="333">1</cx:pt>
          <cx:pt idx="334">1</cx:pt>
          <cx:pt idx="335">1</cx:pt>
          <cx:pt idx="336">1</cx:pt>
          <cx:pt idx="337">1</cx:pt>
          <cx:pt idx="338">3</cx:pt>
          <cx:pt idx="339">1</cx:pt>
          <cx:pt idx="340">1</cx:pt>
          <cx:pt idx="341">1</cx:pt>
          <cx:pt idx="342">1</cx:pt>
          <cx:pt idx="343">1</cx:pt>
          <cx:pt idx="344">3</cx:pt>
          <cx:pt idx="345">1</cx:pt>
          <cx:pt idx="346">1</cx:pt>
          <cx:pt idx="347">1</cx:pt>
          <cx:pt idx="348">1</cx:pt>
          <cx:pt idx="349">1</cx:pt>
          <cx:pt idx="350">1</cx:pt>
          <cx:pt idx="351">1</cx:pt>
          <cx:pt idx="352">1</cx:pt>
          <cx:pt idx="353">1</cx:pt>
          <cx:pt idx="354">1</cx:pt>
          <cx:pt idx="355">3</cx:pt>
          <cx:pt idx="356">1</cx:pt>
          <cx:pt idx="357">1</cx:pt>
          <cx:pt idx="358">1</cx:pt>
          <cx:pt idx="359">1</cx:pt>
          <cx:pt idx="360">1</cx:pt>
          <cx:pt idx="361">1</cx:pt>
          <cx:pt idx="362">1</cx:pt>
          <cx:pt idx="363">3</cx:pt>
          <cx:pt idx="364">1</cx:pt>
          <cx:pt idx="365">1</cx:pt>
          <cx:pt idx="366">1</cx:pt>
          <cx:pt idx="367">3</cx:pt>
          <cx:pt idx="368">1</cx:pt>
          <cx:pt idx="369">1</cx:pt>
          <cx:pt idx="370">1</cx:pt>
          <cx:pt idx="371">1</cx:pt>
          <cx:pt idx="372">1</cx:pt>
          <cx:pt idx="373">1</cx:pt>
          <cx:pt idx="374">1</cx:pt>
          <cx:pt idx="375">1</cx:pt>
          <cx:pt idx="376">1</cx:pt>
          <cx:pt idx="377">3</cx:pt>
          <cx:pt idx="378">1</cx:pt>
          <cx:pt idx="379">1</cx:pt>
          <cx:pt idx="380">1</cx:pt>
          <cx:pt idx="381">1</cx:pt>
          <cx:pt idx="382">1</cx:pt>
          <cx:pt idx="383">1</cx:pt>
          <cx:pt idx="384">1</cx:pt>
          <cx:pt idx="385">3</cx:pt>
          <cx:pt idx="386">1</cx:pt>
          <cx:pt idx="387">1</cx:pt>
          <cx:pt idx="388">3</cx:pt>
          <cx:pt idx="389">1</cx:pt>
          <cx:pt idx="390">1</cx:pt>
          <cx:pt idx="391">1</cx:pt>
          <cx:pt idx="392">1</cx:pt>
          <cx:pt idx="393">1</cx:pt>
          <cx:pt idx="394">1</cx:pt>
          <cx:pt idx="395">1</cx:pt>
          <cx:pt idx="396">1</cx:pt>
          <cx:pt idx="397">1</cx:pt>
          <cx:pt idx="398">3</cx:pt>
          <cx:pt idx="399">1</cx:pt>
          <cx:pt idx="400">1</cx:pt>
          <cx:pt idx="401">1</cx:pt>
          <cx:pt idx="402">1</cx:pt>
          <cx:pt idx="403">3</cx:pt>
          <cx:pt idx="404">1</cx:pt>
          <cx:pt idx="405">1</cx:pt>
          <cx:pt idx="406">1</cx:pt>
          <cx:pt idx="407">1</cx:pt>
          <cx:pt idx="408">1</cx:pt>
          <cx:pt idx="409">1</cx:pt>
          <cx:pt idx="410">1</cx:pt>
          <cx:pt idx="411">1</cx:pt>
          <cx:pt idx="412">1</cx:pt>
          <cx:pt idx="413">1</cx:pt>
          <cx:pt idx="414">1</cx:pt>
          <cx:pt idx="415">1</cx:pt>
          <cx:pt idx="416">1</cx:pt>
          <cx:pt idx="417">1</cx:pt>
          <cx:pt idx="418">1</cx:pt>
          <cx:pt idx="419">1</cx:pt>
          <cx:pt idx="420">1</cx:pt>
          <cx:pt idx="421">1</cx:pt>
          <cx:pt idx="422">1</cx:pt>
          <cx:pt idx="423">1</cx:pt>
          <cx:pt idx="424">1</cx:pt>
          <cx:pt idx="425">1</cx:pt>
          <cx:pt idx="426">1</cx:pt>
          <cx:pt idx="427">1</cx:pt>
          <cx:pt idx="428">1</cx:pt>
          <cx:pt idx="429">1</cx:pt>
          <cx:pt idx="430">1</cx:pt>
          <cx:pt idx="431">1</cx:pt>
          <cx:pt idx="432">1</cx:pt>
          <cx:pt idx="433">1</cx:pt>
          <cx:pt idx="434">1</cx:pt>
          <cx:pt idx="435">1</cx:pt>
          <cx:pt idx="436">1</cx:pt>
          <cx:pt idx="437">1</cx:pt>
          <cx:pt idx="438">1</cx:pt>
          <cx:pt idx="439">1</cx:pt>
          <cx:pt idx="440">1</cx:pt>
          <cx:pt idx="441">3</cx:pt>
          <cx:pt idx="442">1</cx:pt>
          <cx:pt idx="443">1</cx:pt>
          <cx:pt idx="444">3</cx:pt>
          <cx:pt idx="445">1</cx:pt>
          <cx:pt idx="446">1</cx:pt>
          <cx:pt idx="447">1</cx:pt>
          <cx:pt idx="448">1</cx:pt>
          <cx:pt idx="449">1</cx:pt>
          <cx:pt idx="450">1</cx:pt>
          <cx:pt idx="451">1</cx:pt>
          <cx:pt idx="452">1</cx:pt>
          <cx:pt idx="453">3</cx:pt>
          <cx:pt idx="454">1</cx:pt>
          <cx:pt idx="455">1</cx:pt>
          <cx:pt idx="456">3</cx:pt>
          <cx:pt idx="457">1</cx:pt>
          <cx:pt idx="458">1</cx:pt>
          <cx:pt idx="459">1</cx:pt>
          <cx:pt idx="460">1</cx:pt>
          <cx:pt idx="461">1</cx:pt>
          <cx:pt idx="462">1</cx:pt>
          <cx:pt idx="463">1</cx:pt>
          <cx:pt idx="464">1</cx:pt>
          <cx:pt idx="465">1</cx:pt>
          <cx:pt idx="466">1</cx:pt>
          <cx:pt idx="467">1</cx:pt>
          <cx:pt idx="468">3</cx:pt>
          <cx:pt idx="469">1</cx:pt>
          <cx:pt idx="470">1</cx:pt>
          <cx:pt idx="471">1</cx:pt>
          <cx:pt idx="472">1</cx:pt>
          <cx:pt idx="473">1</cx:pt>
          <cx:pt idx="474">1</cx:pt>
          <cx:pt idx="475">1</cx:pt>
          <cx:pt idx="476">1</cx:pt>
          <cx:pt idx="477">1</cx:pt>
          <cx:pt idx="478">1</cx:pt>
          <cx:pt idx="479">1</cx:pt>
          <cx:pt idx="480">1</cx:pt>
          <cx:pt idx="481">1</cx:pt>
          <cx:pt idx="482">1</cx:pt>
          <cx:pt idx="483">1</cx:pt>
          <cx:pt idx="484">1</cx:pt>
          <cx:pt idx="485">3</cx:pt>
          <cx:pt idx="486">1</cx:pt>
          <cx:pt idx="487">1</cx:pt>
          <cx:pt idx="488">3</cx:pt>
          <cx:pt idx="489">1</cx:pt>
          <cx:pt idx="490">1</cx:pt>
          <cx:pt idx="491">1</cx:pt>
          <cx:pt idx="492">1</cx:pt>
          <cx:pt idx="493">1</cx:pt>
          <cx:pt idx="494">1</cx:pt>
          <cx:pt idx="495">1</cx:pt>
          <cx:pt idx="496">1</cx:pt>
          <cx:pt idx="497">1</cx:pt>
          <cx:pt idx="498">1</cx:pt>
          <cx:pt idx="499">1</cx:pt>
          <cx:pt idx="500">1</cx:pt>
          <cx:pt idx="501">1</cx:pt>
          <cx:pt idx="502">3</cx:pt>
          <cx:pt idx="503">1</cx:pt>
          <cx:pt idx="504">1</cx:pt>
          <cx:pt idx="505">1</cx:pt>
          <cx:pt idx="506">1</cx:pt>
          <cx:pt idx="507">1</cx:pt>
          <cx:pt idx="508">1</cx:pt>
          <cx:pt idx="509">1</cx:pt>
          <cx:pt idx="510">1</cx:pt>
          <cx:pt idx="511">1</cx:pt>
          <cx:pt idx="512">1</cx:pt>
          <cx:pt idx="513">1</cx:pt>
          <cx:pt idx="514">1</cx:pt>
          <cx:pt idx="515">3</cx:pt>
          <cx:pt idx="516">1</cx:pt>
          <cx:pt idx="517">3</cx:pt>
          <cx:pt idx="518">1</cx:pt>
          <cx:pt idx="519">1</cx:pt>
          <cx:pt idx="520">1</cx:pt>
          <cx:pt idx="521">1</cx:pt>
          <cx:pt idx="522">1</cx:pt>
          <cx:pt idx="523">1</cx:pt>
          <cx:pt idx="524">1</cx:pt>
          <cx:pt idx="525">1</cx:pt>
          <cx:pt idx="526">1</cx:pt>
          <cx:pt idx="527">1</cx:pt>
          <cx:pt idx="528">1</cx:pt>
          <cx:pt idx="529">1</cx:pt>
          <cx:pt idx="530">1</cx:pt>
          <cx:pt idx="531">1</cx:pt>
          <cx:pt idx="532">1</cx:pt>
          <cx:pt idx="533">1</cx:pt>
          <cx:pt idx="534">1</cx:pt>
          <cx:pt idx="535">1</cx:pt>
          <cx:pt idx="536">1</cx:pt>
          <cx:pt idx="537">1</cx:pt>
          <cx:pt idx="538">1</cx:pt>
          <cx:pt idx="539">1</cx:pt>
          <cx:pt idx="540">1</cx:pt>
          <cx:pt idx="541">1</cx:pt>
          <cx:pt idx="542">1</cx:pt>
          <cx:pt idx="543">1</cx:pt>
          <cx:pt idx="544">1</cx:pt>
          <cx:pt idx="545">1</cx:pt>
          <cx:pt idx="546">1</cx:pt>
          <cx:pt idx="547">1</cx:pt>
          <cx:pt idx="548">3</cx:pt>
          <cx:pt idx="549">3</cx:pt>
          <cx:pt idx="550">3</cx:pt>
          <cx:pt idx="551">3</cx:pt>
          <cx:pt idx="552">3</cx:pt>
          <cx:pt idx="553">1</cx:pt>
          <cx:pt idx="554">1</cx:pt>
          <cx:pt idx="555">1</cx:pt>
          <cx:pt idx="556">1</cx:pt>
          <cx:pt idx="557">1</cx:pt>
          <cx:pt idx="558">1</cx:pt>
          <cx:pt idx="559">1</cx:pt>
          <cx:pt idx="560">1</cx:pt>
          <cx:pt idx="561">1</cx:pt>
          <cx:pt idx="562">1</cx:pt>
          <cx:pt idx="563">1</cx:pt>
          <cx:pt idx="564">1</cx:pt>
          <cx:pt idx="565">1</cx:pt>
          <cx:pt idx="566">1</cx:pt>
          <cx:pt idx="567">1</cx:pt>
          <cx:pt idx="568">1</cx:pt>
          <cx:pt idx="569">1</cx:pt>
          <cx:pt idx="570">3</cx:pt>
          <cx:pt idx="571">1</cx:pt>
          <cx:pt idx="572">3</cx:pt>
          <cx:pt idx="573">1</cx:pt>
          <cx:pt idx="574">1</cx:pt>
          <cx:pt idx="575">1</cx:pt>
          <cx:pt idx="576">1</cx:pt>
          <cx:pt idx="577">1</cx:pt>
          <cx:pt idx="578">1</cx:pt>
          <cx:pt idx="579">1</cx:pt>
          <cx:pt idx="580">1</cx:pt>
          <cx:pt idx="581">1</cx:pt>
          <cx:pt idx="582">1</cx:pt>
          <cx:pt idx="583">1</cx:pt>
          <cx:pt idx="584">1</cx:pt>
          <cx:pt idx="585">1</cx:pt>
          <cx:pt idx="586">1</cx:pt>
          <cx:pt idx="587">1</cx:pt>
          <cx:pt idx="588">1</cx:pt>
          <cx:pt idx="589">3</cx:pt>
          <cx:pt idx="590">1</cx:pt>
          <cx:pt idx="591">1</cx:pt>
          <cx:pt idx="592">1</cx:pt>
          <cx:pt idx="593">3</cx:pt>
          <cx:pt idx="594">1</cx:pt>
          <cx:pt idx="595">1</cx:pt>
          <cx:pt idx="596">1</cx:pt>
          <cx:pt idx="597">1</cx:pt>
          <cx:pt idx="598">1</cx:pt>
          <cx:pt idx="599">1</cx:pt>
          <cx:pt idx="600">1</cx:pt>
          <cx:pt idx="601">1</cx:pt>
          <cx:pt idx="602">1</cx:pt>
          <cx:pt idx="603">1</cx:pt>
          <cx:pt idx="604">1</cx:pt>
          <cx:pt idx="605">1</cx:pt>
          <cx:pt idx="606">1</cx:pt>
          <cx:pt idx="607">1</cx:pt>
          <cx:pt idx="608">1</cx:pt>
          <cx:pt idx="609">1</cx:pt>
          <cx:pt idx="610">1</cx:pt>
          <cx:pt idx="611">1</cx:pt>
          <cx:pt idx="612">1</cx:pt>
          <cx:pt idx="613">1</cx:pt>
          <cx:pt idx="614">1</cx:pt>
          <cx:pt idx="615">1</cx:pt>
          <cx:pt idx="616">1</cx:pt>
          <cx:pt idx="617">1</cx:pt>
          <cx:pt idx="618">1</cx:pt>
          <cx:pt idx="619">1</cx:pt>
          <cx:pt idx="620">1</cx:pt>
          <cx:pt idx="621">1</cx:pt>
          <cx:pt idx="622">1</cx:pt>
          <cx:pt idx="623">1</cx:pt>
          <cx:pt idx="624">1</cx:pt>
          <cx:pt idx="625">1</cx:pt>
          <cx:pt idx="626">1</cx:pt>
          <cx:pt idx="627">1</cx:pt>
          <cx:pt idx="628">1</cx:pt>
          <cx:pt idx="629">1</cx:pt>
          <cx:pt idx="630">1</cx:pt>
          <cx:pt idx="631">1</cx:pt>
          <cx:pt idx="632">1</cx:pt>
          <cx:pt idx="633">1</cx:pt>
          <cx:pt idx="634">1</cx:pt>
          <cx:pt idx="635">1</cx:pt>
          <cx:pt idx="636">1</cx:pt>
          <cx:pt idx="637">1</cx:pt>
          <cx:pt idx="638">1</cx:pt>
          <cx:pt idx="639">3</cx:pt>
          <cx:pt idx="640">1</cx:pt>
          <cx:pt idx="641">1</cx:pt>
          <cx:pt idx="642">1</cx:pt>
          <cx:pt idx="643">1</cx:pt>
          <cx:pt idx="644">1</cx:pt>
          <cx:pt idx="645">1</cx:pt>
          <cx:pt idx="646">1</cx:pt>
          <cx:pt idx="647">1</cx:pt>
          <cx:pt idx="648">1</cx:pt>
          <cx:pt idx="649">1</cx:pt>
          <cx:pt idx="650">3</cx:pt>
          <cx:pt idx="651">1</cx:pt>
          <cx:pt idx="652">1</cx:pt>
          <cx:pt idx="653">1</cx:pt>
          <cx:pt idx="654">1</cx:pt>
          <cx:pt idx="655">1</cx:pt>
          <cx:pt idx="656">1</cx:pt>
          <cx:pt idx="657">1</cx:pt>
          <cx:pt idx="658">1</cx:pt>
          <cx:pt idx="659">3</cx:pt>
          <cx:pt idx="660">1</cx:pt>
          <cx:pt idx="661">1</cx:pt>
          <cx:pt idx="662">1</cx:pt>
          <cx:pt idx="663">1</cx:pt>
          <cx:pt idx="664">1</cx:pt>
          <cx:pt idx="665">1</cx:pt>
          <cx:pt idx="666">1</cx:pt>
          <cx:pt idx="667">1</cx:pt>
          <cx:pt idx="668">1</cx:pt>
          <cx:pt idx="669">1</cx:pt>
          <cx:pt idx="670">1</cx:pt>
          <cx:pt idx="671">1</cx:pt>
          <cx:pt idx="672">1</cx:pt>
          <cx:pt idx="673">1</cx:pt>
          <cx:pt idx="674">1</cx:pt>
          <cx:pt idx="675">1</cx:pt>
          <cx:pt idx="676">1</cx:pt>
          <cx:pt idx="677">1</cx:pt>
          <cx:pt idx="678">3</cx:pt>
          <cx:pt idx="679">1</cx:pt>
          <cx:pt idx="680">3</cx:pt>
          <cx:pt idx="681">3</cx:pt>
          <cx:pt idx="682">3</cx:pt>
          <cx:pt idx="683">1</cx:pt>
          <cx:pt idx="684">1</cx:pt>
          <cx:pt idx="685">1</cx:pt>
          <cx:pt idx="686">1</cx:pt>
          <cx:pt idx="687">1</cx:pt>
          <cx:pt idx="688">1</cx:pt>
          <cx:pt idx="689">1</cx:pt>
          <cx:pt idx="690">1</cx:pt>
          <cx:pt idx="691">1</cx:pt>
          <cx:pt idx="692">1</cx:pt>
          <cx:pt idx="693">1</cx:pt>
          <cx:pt idx="694">1</cx:pt>
          <cx:pt idx="695">1</cx:pt>
          <cx:pt idx="696">1</cx:pt>
          <cx:pt idx="697">1</cx:pt>
          <cx:pt idx="698">1</cx:pt>
          <cx:pt idx="699">1</cx:pt>
          <cx:pt idx="700">1</cx:pt>
          <cx:pt idx="701">3</cx:pt>
          <cx:pt idx="702">1</cx:pt>
          <cx:pt idx="703">1</cx:pt>
          <cx:pt idx="704">1</cx:pt>
          <cx:pt idx="705">1</cx:pt>
          <cx:pt idx="706">3</cx:pt>
          <cx:pt idx="707">1</cx:pt>
          <cx:pt idx="708">1</cx:pt>
          <cx:pt idx="709">1</cx:pt>
          <cx:pt idx="710">1</cx:pt>
          <cx:pt idx="711">1</cx:pt>
          <cx:pt idx="712">1</cx:pt>
          <cx:pt idx="713">1</cx:pt>
          <cx:pt idx="714">1</cx:pt>
          <cx:pt idx="715">1</cx:pt>
          <cx:pt idx="716">1</cx:pt>
          <cx:pt idx="717">1</cx:pt>
          <cx:pt idx="718">1</cx:pt>
          <cx:pt idx="719">1</cx:pt>
          <cx:pt idx="720">1</cx:pt>
          <cx:pt idx="721">1</cx:pt>
          <cx:pt idx="722">1</cx:pt>
          <cx:pt idx="723">1</cx:pt>
          <cx:pt idx="724">3</cx:pt>
          <cx:pt idx="725">1</cx:pt>
          <cx:pt idx="726">1</cx:pt>
          <cx:pt idx="727">1</cx:pt>
          <cx:pt idx="728">1</cx:pt>
          <cx:pt idx="729">1</cx:pt>
          <cx:pt idx="730">1</cx:pt>
          <cx:pt idx="731">1</cx:pt>
          <cx:pt idx="732">1</cx:pt>
          <cx:pt idx="733">1</cx:pt>
          <cx:pt idx="734">1</cx:pt>
          <cx:pt idx="735">1</cx:pt>
          <cx:pt idx="736">1</cx:pt>
          <cx:pt idx="737">1</cx:pt>
          <cx:pt idx="738">1</cx:pt>
          <cx:pt idx="739">1</cx:pt>
          <cx:pt idx="740">1</cx:pt>
          <cx:pt idx="741">1</cx:pt>
          <cx:pt idx="742">1</cx:pt>
          <cx:pt idx="743">1</cx:pt>
          <cx:pt idx="744">1</cx:pt>
          <cx:pt idx="745">1</cx:pt>
          <cx:pt idx="746">1</cx:pt>
          <cx:pt idx="747">1</cx:pt>
          <cx:pt idx="748">1</cx:pt>
          <cx:pt idx="749">1</cx:pt>
          <cx:pt idx="750">1</cx:pt>
          <cx:pt idx="751">1</cx:pt>
          <cx:pt idx="752">1</cx:pt>
          <cx:pt idx="753">1</cx:pt>
          <cx:pt idx="754">1</cx:pt>
          <cx:pt idx="755">1</cx:pt>
          <cx:pt idx="756">1</cx:pt>
          <cx:pt idx="757">1</cx:pt>
          <cx:pt idx="758">1</cx:pt>
          <cx:pt idx="759">1</cx:pt>
          <cx:pt idx="760">1</cx:pt>
          <cx:pt idx="761">1</cx:pt>
          <cx:pt idx="762">1</cx:pt>
          <cx:pt idx="763">1</cx:pt>
          <cx:pt idx="764">1</cx:pt>
          <cx:pt idx="765">1</cx:pt>
          <cx:pt idx="766">1</cx:pt>
          <cx:pt idx="767">1</cx:pt>
          <cx:pt idx="768">1</cx:pt>
          <cx:pt idx="769">1</cx:pt>
          <cx:pt idx="770">1</cx:pt>
          <cx:pt idx="771">1</cx:pt>
          <cx:pt idx="772">1</cx:pt>
          <cx:pt idx="773">1</cx:pt>
          <cx:pt idx="774">1</cx:pt>
          <cx:pt idx="775">1</cx:pt>
          <cx:pt idx="776">1</cx:pt>
          <cx:pt idx="777">1</cx:pt>
          <cx:pt idx="778">1</cx:pt>
          <cx:pt idx="779">1</cx:pt>
          <cx:pt idx="780">1</cx:pt>
          <cx:pt idx="781">1</cx:pt>
          <cx:pt idx="782">1</cx:pt>
          <cx:pt idx="783">1</cx:pt>
          <cx:pt idx="784">1</cx:pt>
          <cx:pt idx="785">1</cx:pt>
          <cx:pt idx="786">1</cx:pt>
          <cx:pt idx="787">1</cx:pt>
          <cx:pt idx="788">1</cx:pt>
          <cx:pt idx="789">1</cx:pt>
          <cx:pt idx="790">1</cx:pt>
          <cx:pt idx="791">1</cx:pt>
          <cx:pt idx="792">1</cx:pt>
          <cx:pt idx="793">1</cx:pt>
          <cx:pt idx="794">1</cx:pt>
          <cx:pt idx="795">1</cx:pt>
          <cx:pt idx="796">1</cx:pt>
          <cx:pt idx="797">1</cx:pt>
          <cx:pt idx="798">1</cx:pt>
          <cx:pt idx="799">1</cx:pt>
          <cx:pt idx="800">1</cx:pt>
          <cx:pt idx="801">1</cx:pt>
          <cx:pt idx="802">1</cx:pt>
          <cx:pt idx="803">1</cx:pt>
          <cx:pt idx="804">1</cx:pt>
          <cx:pt idx="805">1</cx:pt>
          <cx:pt idx="806">1</cx:pt>
          <cx:pt idx="807">1</cx:pt>
          <cx:pt idx="808">1</cx:pt>
          <cx:pt idx="809">1</cx:pt>
          <cx:pt idx="810">1</cx:pt>
          <cx:pt idx="811">1</cx:pt>
          <cx:pt idx="812">1</cx:pt>
          <cx:pt idx="813">1</cx:pt>
          <cx:pt idx="814">1</cx:pt>
          <cx:pt idx="815">1</cx:pt>
          <cx:pt idx="816">1</cx:pt>
          <cx:pt idx="817">3</cx:pt>
          <cx:pt idx="818">1</cx:pt>
          <cx:pt idx="819">1</cx:pt>
          <cx:pt idx="820">1</cx:pt>
          <cx:pt idx="821">1</cx:pt>
          <cx:pt idx="822">1</cx:pt>
          <cx:pt idx="823">1</cx:pt>
          <cx:pt idx="824">1</cx:pt>
          <cx:pt idx="825">1</cx:pt>
          <cx:pt idx="826">1</cx:pt>
          <cx:pt idx="827">1</cx:pt>
          <cx:pt idx="828">1</cx:pt>
          <cx:pt idx="829">1</cx:pt>
          <cx:pt idx="830">1</cx:pt>
          <cx:pt idx="831">1</cx:pt>
          <cx:pt idx="832">1</cx:pt>
          <cx:pt idx="833">1</cx:pt>
          <cx:pt idx="834">1</cx:pt>
          <cx:pt idx="835">1</cx:pt>
          <cx:pt idx="836">1</cx:pt>
          <cx:pt idx="837">1</cx:pt>
          <cx:pt idx="838">1</cx:pt>
          <cx:pt idx="839">1</cx:pt>
          <cx:pt idx="840">1</cx:pt>
          <cx:pt idx="841">1</cx:pt>
          <cx:pt idx="842">1</cx:pt>
          <cx:pt idx="843">1</cx:pt>
          <cx:pt idx="844">1</cx:pt>
          <cx:pt idx="845">1</cx:pt>
          <cx:pt idx="846">3</cx:pt>
          <cx:pt idx="847">1</cx:pt>
          <cx:pt idx="848">1</cx:pt>
          <cx:pt idx="849">1</cx:pt>
          <cx:pt idx="850">1</cx:pt>
          <cx:pt idx="851">1</cx:pt>
          <cx:pt idx="852">1</cx:pt>
          <cx:pt idx="853">1</cx:pt>
          <cx:pt idx="854">1</cx:pt>
          <cx:pt idx="855">1</cx:pt>
          <cx:pt idx="856">3</cx:pt>
          <cx:pt idx="857">1</cx:pt>
          <cx:pt idx="858">1</cx:pt>
          <cx:pt idx="859">1</cx:pt>
          <cx:pt idx="860">1</cx:pt>
          <cx:pt idx="861">1</cx:pt>
          <cx:pt idx="862">1</cx:pt>
          <cx:pt idx="863">1</cx:pt>
          <cx:pt idx="864">1</cx:pt>
          <cx:pt idx="865">1</cx:pt>
          <cx:pt idx="866">1</cx:pt>
          <cx:pt idx="867">1</cx:pt>
          <cx:pt idx="868">1</cx:pt>
          <cx:pt idx="869">1</cx:pt>
          <cx:pt idx="870">1</cx:pt>
          <cx:pt idx="871">1</cx:pt>
          <cx:pt idx="872">1</cx:pt>
          <cx:pt idx="873">1</cx:pt>
          <cx:pt idx="874">1</cx:pt>
          <cx:pt idx="875">1</cx:pt>
          <cx:pt idx="876">1</cx:pt>
          <cx:pt idx="877">1</cx:pt>
          <cx:pt idx="878">1</cx:pt>
          <cx:pt idx="879">1</cx:pt>
          <cx:pt idx="880">1</cx:pt>
          <cx:pt idx="881">1</cx:pt>
          <cx:pt idx="882">1</cx:pt>
          <cx:pt idx="883">1</cx:pt>
          <cx:pt idx="884">1</cx:pt>
          <cx:pt idx="885">1</cx:pt>
          <cx:pt idx="886">1</cx:pt>
          <cx:pt idx="887">1</cx:pt>
          <cx:pt idx="888">3</cx:pt>
          <cx:pt idx="889">1</cx:pt>
          <cx:pt idx="890">1</cx:pt>
          <cx:pt idx="891">1</cx:pt>
          <cx:pt idx="892">3</cx:pt>
          <cx:pt idx="893">3</cx:pt>
          <cx:pt idx="894">1</cx:pt>
          <cx:pt idx="895">1</cx:pt>
          <cx:pt idx="896">1</cx:pt>
          <cx:pt idx="897">1</cx:pt>
          <cx:pt idx="898">1</cx:pt>
          <cx:pt idx="899">1</cx:pt>
          <cx:pt idx="900">1</cx:pt>
          <cx:pt idx="901">1</cx:pt>
          <cx:pt idx="902">1</cx:pt>
          <cx:pt idx="903">1</cx:pt>
          <cx:pt idx="904">1</cx:pt>
          <cx:pt idx="905">1</cx:pt>
          <cx:pt idx="906">1</cx:pt>
          <cx:pt idx="907">1</cx:pt>
          <cx:pt idx="908">1</cx:pt>
          <cx:pt idx="909">1</cx:pt>
          <cx:pt idx="910">1</cx:pt>
          <cx:pt idx="911">1</cx:pt>
          <cx:pt idx="912">3</cx:pt>
          <cx:pt idx="913">1</cx:pt>
          <cx:pt idx="914">1</cx:pt>
          <cx:pt idx="915">1</cx:pt>
          <cx:pt idx="916">1</cx:pt>
          <cx:pt idx="917">1</cx:pt>
          <cx:pt idx="918">1</cx:pt>
          <cx:pt idx="919">1</cx:pt>
          <cx:pt idx="920">1</cx:pt>
          <cx:pt idx="921">1</cx:pt>
          <cx:pt idx="922">1</cx:pt>
          <cx:pt idx="923">1</cx:pt>
          <cx:pt idx="924">1</cx:pt>
          <cx:pt idx="925">1</cx:pt>
          <cx:pt idx="926">1</cx:pt>
          <cx:pt idx="927">1</cx:pt>
          <cx:pt idx="928">1</cx:pt>
          <cx:pt idx="929">1</cx:pt>
          <cx:pt idx="930">1</cx:pt>
          <cx:pt idx="931">1</cx:pt>
          <cx:pt idx="932">3</cx:pt>
          <cx:pt idx="933">1</cx:pt>
          <cx:pt idx="934">1</cx:pt>
          <cx:pt idx="935">1</cx:pt>
          <cx:pt idx="936">1</cx:pt>
          <cx:pt idx="937">1</cx:pt>
          <cx:pt idx="938">1</cx:pt>
          <cx:pt idx="939">1</cx:pt>
          <cx:pt idx="940">3</cx:pt>
          <cx:pt idx="941">1</cx:pt>
          <cx:pt idx="942">1</cx:pt>
          <cx:pt idx="943">1</cx:pt>
          <cx:pt idx="944">1</cx:pt>
          <cx:pt idx="945">1</cx:pt>
          <cx:pt idx="946">1</cx:pt>
          <cx:pt idx="947">1</cx:pt>
          <cx:pt idx="948">1</cx:pt>
          <cx:pt idx="949">1</cx:pt>
          <cx:pt idx="950">1</cx:pt>
          <cx:pt idx="951">1</cx:pt>
          <cx:pt idx="952">1</cx:pt>
          <cx:pt idx="953">1</cx:pt>
          <cx:pt idx="954">1</cx:pt>
          <cx:pt idx="955">1</cx:pt>
          <cx:pt idx="956">1</cx:pt>
          <cx:pt idx="957">1</cx:pt>
          <cx:pt idx="958">1</cx:pt>
          <cx:pt idx="959">1</cx:pt>
          <cx:pt idx="960">1</cx:pt>
          <cx:pt idx="961">1</cx:pt>
          <cx:pt idx="962">1</cx:pt>
          <cx:pt idx="963">1</cx:pt>
          <cx:pt idx="964">1</cx:pt>
          <cx:pt idx="965">1</cx:pt>
          <cx:pt idx="966">1</cx:pt>
          <cx:pt idx="967">1</cx:pt>
          <cx:pt idx="968">1</cx:pt>
          <cx:pt idx="969">1</cx:pt>
          <cx:pt idx="970">1</cx:pt>
          <cx:pt idx="971">1</cx:pt>
          <cx:pt idx="972">1</cx:pt>
          <cx:pt idx="973">1</cx:pt>
          <cx:pt idx="974">1</cx:pt>
          <cx:pt idx="975">1</cx:pt>
          <cx:pt idx="976">1</cx:pt>
          <cx:pt idx="977">1</cx:pt>
          <cx:pt idx="978">3</cx:pt>
          <cx:pt idx="979">1</cx:pt>
          <cx:pt idx="980">1</cx:pt>
          <cx:pt idx="981">1</cx:pt>
          <cx:pt idx="982">1</cx:pt>
          <cx:pt idx="983">1</cx:pt>
          <cx:pt idx="984">1</cx:pt>
          <cx:pt idx="985">1</cx:pt>
          <cx:pt idx="986">1</cx:pt>
          <cx:pt idx="987">1</cx:pt>
          <cx:pt idx="988">1</cx:pt>
          <cx:pt idx="989">1</cx:pt>
          <cx:pt idx="990">1</cx:pt>
          <cx:pt idx="991">1</cx:pt>
          <cx:pt idx="992">1</cx:pt>
          <cx:pt idx="993">1</cx:pt>
          <cx:pt idx="994">1</cx:pt>
          <cx:pt idx="995">1</cx:pt>
          <cx:pt idx="996">1</cx:pt>
          <cx:pt idx="997">1</cx:pt>
          <cx:pt idx="998">1</cx:pt>
          <cx:pt idx="999">1</cx:pt>
          <cx:pt idx="1000">1</cx:pt>
          <cx:pt idx="1001">1</cx:pt>
          <cx:pt idx="1002">1</cx:pt>
          <cx:pt idx="1003">1</cx:pt>
          <cx:pt idx="1004">1</cx:pt>
          <cx:pt idx="1005">1</cx:pt>
          <cx:pt idx="1006">1</cx:pt>
          <cx:pt idx="1007">1</cx:pt>
          <cx:pt idx="1008">1</cx:pt>
          <cx:pt idx="1009">1</cx:pt>
          <cx:pt idx="1010">1</cx:pt>
          <cx:pt idx="1011">1</cx:pt>
          <cx:pt idx="1012">1</cx:pt>
          <cx:pt idx="1013">1</cx:pt>
          <cx:pt idx="1014">1</cx:pt>
          <cx:pt idx="1015">1</cx:pt>
          <cx:pt idx="1016">1</cx:pt>
          <cx:pt idx="1017">1</cx:pt>
          <cx:pt idx="1018">1</cx:pt>
          <cx:pt idx="1019">1</cx:pt>
          <cx:pt idx="1020">1</cx:pt>
          <cx:pt idx="1021">1</cx:pt>
          <cx:pt idx="1022">1</cx:pt>
          <cx:pt idx="1023">1</cx:pt>
          <cx:pt idx="1024">1</cx:pt>
          <cx:pt idx="1025">1</cx:pt>
          <cx:pt idx="1026">1</cx:pt>
          <cx:pt idx="1027">1</cx:pt>
          <cx:pt idx="1028">1</cx:pt>
          <cx:pt idx="1029">1</cx:pt>
          <cx:pt idx="1030">1</cx:pt>
          <cx:pt idx="1031">1</cx:pt>
          <cx:pt idx="1032">1</cx:pt>
          <cx:pt idx="1033">1</cx:pt>
          <cx:pt idx="1034">1</cx:pt>
          <cx:pt idx="1035">1</cx:pt>
          <cx:pt idx="1036">1</cx:pt>
          <cx:pt idx="1037">1</cx:pt>
          <cx:pt idx="1038">1</cx:pt>
          <cx:pt idx="1039">1</cx:pt>
          <cx:pt idx="1040">1</cx:pt>
          <cx:pt idx="1041">1</cx:pt>
          <cx:pt idx="1042">1</cx:pt>
          <cx:pt idx="1043">1</cx:pt>
          <cx:pt idx="1044">1</cx:pt>
          <cx:pt idx="1045">1</cx:pt>
          <cx:pt idx="1046">1</cx:pt>
          <cx:pt idx="1047">1</cx:pt>
          <cx:pt idx="1048">1</cx:pt>
          <cx:pt idx="1049">1</cx:pt>
          <cx:pt idx="1050">1</cx:pt>
          <cx:pt idx="1051">1</cx:pt>
          <cx:pt idx="1052">1</cx:pt>
          <cx:pt idx="1053">1</cx:pt>
          <cx:pt idx="1054">1</cx:pt>
          <cx:pt idx="1055">1</cx:pt>
          <cx:pt idx="1056">1</cx:pt>
          <cx:pt idx="1057">1</cx:pt>
          <cx:pt idx="1058">1</cx:pt>
          <cx:pt idx="1059">1</cx:pt>
          <cx:pt idx="1060">1</cx:pt>
          <cx:pt idx="1061">1</cx:pt>
          <cx:pt idx="1062">1</cx:pt>
          <cx:pt idx="1063">1</cx:pt>
          <cx:pt idx="1064">1</cx:pt>
          <cx:pt idx="1065">1</cx:pt>
          <cx:pt idx="1066">1</cx:pt>
          <cx:pt idx="1067">1</cx:pt>
          <cx:pt idx="1068">1</cx:pt>
          <cx:pt idx="1069">1</cx:pt>
          <cx:pt idx="1070">1</cx:pt>
          <cx:pt idx="1071">1</cx:pt>
          <cx:pt idx="1072">1</cx:pt>
          <cx:pt idx="1073">1</cx:pt>
          <cx:pt idx="1074">1</cx:pt>
          <cx:pt idx="1075">1</cx:pt>
          <cx:pt idx="1076">3</cx:pt>
          <cx:pt idx="1077">1</cx:pt>
          <cx:pt idx="1078">1</cx:pt>
          <cx:pt idx="1079">1</cx:pt>
          <cx:pt idx="1080">1</cx:pt>
          <cx:pt idx="1081">1</cx:pt>
          <cx:pt idx="1082">1</cx:pt>
          <cx:pt idx="1083">3</cx:pt>
          <cx:pt idx="1084">1</cx:pt>
          <cx:pt idx="1085">1</cx:pt>
          <cx:pt idx="1086">1</cx:pt>
          <cx:pt idx="1087">1</cx:pt>
          <cx:pt idx="1088">1</cx:pt>
          <cx:pt idx="1089">1</cx:pt>
          <cx:pt idx="1090">1</cx:pt>
          <cx:pt idx="1091">1</cx:pt>
          <cx:pt idx="1092">1</cx:pt>
          <cx:pt idx="1093">1</cx:pt>
          <cx:pt idx="1094">1</cx:pt>
          <cx:pt idx="1095">1</cx:pt>
          <cx:pt idx="1096">1</cx:pt>
          <cx:pt idx="1097">1</cx:pt>
          <cx:pt idx="1098">1</cx:pt>
          <cx:pt idx="1099">1</cx:pt>
          <cx:pt idx="1100">1</cx:pt>
          <cx:pt idx="1101">1</cx:pt>
          <cx:pt idx="1102">1</cx:pt>
          <cx:pt idx="1103">1</cx:pt>
          <cx:pt idx="1104">1</cx:pt>
          <cx:pt idx="1105">3</cx:pt>
          <cx:pt idx="1106">1</cx:pt>
          <cx:pt idx="1107">1</cx:pt>
          <cx:pt idx="1108">1</cx:pt>
          <cx:pt idx="1109">1</cx:pt>
          <cx:pt idx="1110">1</cx:pt>
          <cx:pt idx="1111">1</cx:pt>
          <cx:pt idx="1112">1</cx:pt>
          <cx:pt idx="1113">1</cx:pt>
          <cx:pt idx="1114">1</cx:pt>
          <cx:pt idx="1115">1</cx:pt>
          <cx:pt idx="1116">1</cx:pt>
          <cx:pt idx="1117">1</cx:pt>
          <cx:pt idx="1118">1</cx:pt>
          <cx:pt idx="1119">1</cx:pt>
          <cx:pt idx="1120">1</cx:pt>
          <cx:pt idx="1121">1</cx:pt>
          <cx:pt idx="1122">1</cx:pt>
          <cx:pt idx="1123">3</cx:pt>
          <cx:pt idx="1124">1</cx:pt>
          <cx:pt idx="1125">1</cx:pt>
          <cx:pt idx="1126">1</cx:pt>
          <cx:pt idx="1127">3</cx:pt>
          <cx:pt idx="1128">1</cx:pt>
          <cx:pt idx="1129">1</cx:pt>
          <cx:pt idx="1130">1</cx:pt>
          <cx:pt idx="1131">1</cx:pt>
          <cx:pt idx="1132">1</cx:pt>
          <cx:pt idx="1133">1</cx:pt>
          <cx:pt idx="1134">1</cx:pt>
          <cx:pt idx="1135">3</cx:pt>
          <cx:pt idx="1136">1</cx:pt>
          <cx:pt idx="1137">1</cx:pt>
          <cx:pt idx="1138">1</cx:pt>
          <cx:pt idx="1139">1</cx:pt>
          <cx:pt idx="1140">1</cx:pt>
          <cx:pt idx="1141">1</cx:pt>
          <cx:pt idx="1142">1</cx:pt>
          <cx:pt idx="1143">1</cx:pt>
          <cx:pt idx="1144">1</cx:pt>
          <cx:pt idx="1145">1</cx:pt>
          <cx:pt idx="1146">1</cx:pt>
          <cx:pt idx="1147">1</cx:pt>
          <cx:pt idx="1148">3</cx:pt>
          <cx:pt idx="1149">1</cx:pt>
          <cx:pt idx="1150">1</cx:pt>
          <cx:pt idx="1151">1</cx:pt>
          <cx:pt idx="1152">1</cx:pt>
          <cx:pt idx="1153">1</cx:pt>
          <cx:pt idx="1154">1</cx:pt>
          <cx:pt idx="1155">1</cx:pt>
          <cx:pt idx="1156">1</cx:pt>
          <cx:pt idx="1157">1</cx:pt>
          <cx:pt idx="1158">1</cx:pt>
          <cx:pt idx="1159">1</cx:pt>
          <cx:pt idx="1160">1</cx:pt>
          <cx:pt idx="1161">3</cx:pt>
          <cx:pt idx="1162">1</cx:pt>
          <cx:pt idx="1163">1</cx:pt>
          <cx:pt idx="1164">1</cx:pt>
          <cx:pt idx="1165">1</cx:pt>
          <cx:pt idx="1166">1</cx:pt>
          <cx:pt idx="1167">1</cx:pt>
          <cx:pt idx="1168">1</cx:pt>
          <cx:pt idx="1169">1</cx:pt>
          <cx:pt idx="1170">1</cx:pt>
          <cx:pt idx="1171">1</cx:pt>
          <cx:pt idx="1172">1</cx:pt>
          <cx:pt idx="1173">1</cx:pt>
          <cx:pt idx="1174">1</cx:pt>
          <cx:pt idx="1175">1</cx:pt>
          <cx:pt idx="1176">1</cx:pt>
          <cx:pt idx="1177">1</cx:pt>
          <cx:pt idx="1178">1</cx:pt>
          <cx:pt idx="1179">1</cx:pt>
          <cx:pt idx="1180">1</cx:pt>
          <cx:pt idx="1181">1</cx:pt>
          <cx:pt idx="1182">1</cx:pt>
          <cx:pt idx="1183">1</cx:pt>
          <cx:pt idx="1184">1</cx:pt>
          <cx:pt idx="1185">1</cx:pt>
          <cx:pt idx="1186">1</cx:pt>
          <cx:pt idx="1187">1</cx:pt>
          <cx:pt idx="1188">1</cx:pt>
          <cx:pt idx="1189">1</cx:pt>
          <cx:pt idx="1190">1</cx:pt>
          <cx:pt idx="1191">1</cx:pt>
          <cx:pt idx="1192">1</cx:pt>
          <cx:pt idx="1193">1</cx:pt>
          <cx:pt idx="1194">1</cx:pt>
          <cx:pt idx="1195">1</cx:pt>
          <cx:pt idx="1196">1</cx:pt>
          <cx:pt idx="1197">1</cx:pt>
          <cx:pt idx="1198">1</cx:pt>
          <cx:pt idx="1199">1</cx:pt>
          <cx:pt idx="1200">1</cx:pt>
          <cx:pt idx="1201">1</cx:pt>
          <cx:pt idx="1202">1</cx:pt>
          <cx:pt idx="1203">1</cx:pt>
          <cx:pt idx="1204">1</cx:pt>
          <cx:pt idx="1205">1</cx:pt>
          <cx:pt idx="1206">1</cx:pt>
          <cx:pt idx="1207">1</cx:pt>
          <cx:pt idx="1208">1</cx:pt>
          <cx:pt idx="1209">1</cx:pt>
          <cx:pt idx="1210">1</cx:pt>
          <cx:pt idx="1211">1</cx:pt>
          <cx:pt idx="1212">1</cx:pt>
          <cx:pt idx="1213">1</cx:pt>
          <cx:pt idx="1214">1</cx:pt>
          <cx:pt idx="1215">1</cx:pt>
          <cx:pt idx="1216">1</cx:pt>
          <cx:pt idx="1217">1</cx:pt>
          <cx:pt idx="1218">1</cx:pt>
          <cx:pt idx="1219">1</cx:pt>
          <cx:pt idx="1220">1</cx:pt>
          <cx:pt idx="1221">1</cx:pt>
          <cx:pt idx="1222">1</cx:pt>
          <cx:pt idx="1223">1</cx:pt>
          <cx:pt idx="1224">1</cx:pt>
          <cx:pt idx="1225">1</cx:pt>
          <cx:pt idx="1226">1</cx:pt>
          <cx:pt idx="1227">1</cx:pt>
          <cx:pt idx="1228">3</cx:pt>
          <cx:pt idx="1229">1</cx:pt>
          <cx:pt idx="1230">1</cx:pt>
          <cx:pt idx="1231">1</cx:pt>
          <cx:pt idx="1232">1</cx:pt>
          <cx:pt idx="1233">1</cx:pt>
          <cx:pt idx="1234">1</cx:pt>
          <cx:pt idx="1235">1</cx:pt>
          <cx:pt idx="1236">1</cx:pt>
          <cx:pt idx="1237">1</cx:pt>
          <cx:pt idx="1238">1</cx:pt>
          <cx:pt idx="1239">1</cx:pt>
          <cx:pt idx="1240">1</cx:pt>
          <cx:pt idx="1241">1</cx:pt>
          <cx:pt idx="1242">1</cx:pt>
          <cx:pt idx="1243">1</cx:pt>
          <cx:pt idx="1244">1</cx:pt>
          <cx:pt idx="1245">3</cx:pt>
          <cx:pt idx="1246">1</cx:pt>
          <cx:pt idx="1247">3</cx:pt>
          <cx:pt idx="1248">1</cx:pt>
          <cx:pt idx="1249">3</cx:pt>
          <cx:pt idx="1250">1</cx:pt>
          <cx:pt idx="1251">1</cx:pt>
          <cx:pt idx="1252">1</cx:pt>
          <cx:pt idx="1253">1</cx:pt>
          <cx:pt idx="1254">1</cx:pt>
          <cx:pt idx="1255">1</cx:pt>
          <cx:pt idx="1256">1</cx:pt>
          <cx:pt idx="1257">1</cx:pt>
          <cx:pt idx="1258">1</cx:pt>
          <cx:pt idx="1259">1</cx:pt>
          <cx:pt idx="1260">1</cx:pt>
          <cx:pt idx="1261">1</cx:pt>
          <cx:pt idx="1262">1</cx:pt>
          <cx:pt idx="1263">1</cx:pt>
          <cx:pt idx="1264">1</cx:pt>
          <cx:pt idx="1265">1</cx:pt>
          <cx:pt idx="1266">1</cx:pt>
          <cx:pt idx="1267">1</cx:pt>
          <cx:pt idx="1268">1</cx:pt>
          <cx:pt idx="1269">1</cx:pt>
          <cx:pt idx="1270">1</cx:pt>
          <cx:pt idx="1271">1</cx:pt>
          <cx:pt idx="1272">1</cx:pt>
          <cx:pt idx="1273">1</cx:pt>
          <cx:pt idx="1274">1</cx:pt>
          <cx:pt idx="1275">1</cx:pt>
          <cx:pt idx="1276">1</cx:pt>
          <cx:pt idx="1277">1</cx:pt>
          <cx:pt idx="1278">1</cx:pt>
          <cx:pt idx="1279">1</cx:pt>
          <cx:pt idx="1280">1</cx:pt>
          <cx:pt idx="1281">1</cx:pt>
          <cx:pt idx="1282">1</cx:pt>
          <cx:pt idx="1283">1</cx:pt>
          <cx:pt idx="1284">1</cx:pt>
          <cx:pt idx="1285">1</cx:pt>
          <cx:pt idx="1286">1</cx:pt>
          <cx:pt idx="1287">1</cx:pt>
          <cx:pt idx="1288">1</cx:pt>
          <cx:pt idx="1289">1</cx:pt>
          <cx:pt idx="1290">1</cx:pt>
          <cx:pt idx="1291">1</cx:pt>
          <cx:pt idx="1292">1</cx:pt>
          <cx:pt idx="1293">1</cx:pt>
          <cx:pt idx="1294">1</cx:pt>
          <cx:pt idx="1295">1</cx:pt>
          <cx:pt idx="1296">1</cx:pt>
          <cx:pt idx="1297">1</cx:pt>
          <cx:pt idx="1298">1</cx:pt>
          <cx:pt idx="1299">1</cx:pt>
          <cx:pt idx="1300">1</cx:pt>
          <cx:pt idx="1301">1</cx:pt>
          <cx:pt idx="1302">1</cx:pt>
          <cx:pt idx="1303">1</cx:pt>
          <cx:pt idx="1304">1</cx:pt>
          <cx:pt idx="1305">1</cx:pt>
          <cx:pt idx="1306">1</cx:pt>
          <cx:pt idx="1307">1</cx:pt>
          <cx:pt idx="1308">1</cx:pt>
          <cx:pt idx="1309">1</cx:pt>
          <cx:pt idx="1310">1</cx:pt>
          <cx:pt idx="1311">1</cx:pt>
          <cx:pt idx="1312">1</cx:pt>
          <cx:pt idx="1313">1</cx:pt>
          <cx:pt idx="1314">1</cx:pt>
          <cx:pt idx="1315">1</cx:pt>
          <cx:pt idx="1316">1</cx:pt>
          <cx:pt idx="1317">1</cx:pt>
          <cx:pt idx="1318">1</cx:pt>
          <cx:pt idx="1319">1</cx:pt>
          <cx:pt idx="1320">1</cx:pt>
          <cx:pt idx="1321">1</cx:pt>
          <cx:pt idx="1322">3</cx:pt>
          <cx:pt idx="1323">1</cx:pt>
          <cx:pt idx="1324">1</cx:pt>
          <cx:pt idx="1325">1</cx:pt>
          <cx:pt idx="1326">1</cx:pt>
          <cx:pt idx="1327">1</cx:pt>
          <cx:pt idx="1328">1</cx:pt>
          <cx:pt idx="1329">1</cx:pt>
          <cx:pt idx="1330">1</cx:pt>
          <cx:pt idx="1331">1</cx:pt>
          <cx:pt idx="1332">1</cx:pt>
          <cx:pt idx="1333">1</cx:pt>
          <cx:pt idx="1334">1</cx:pt>
          <cx:pt idx="1335">1</cx:pt>
          <cx:pt idx="1336">1</cx:pt>
          <cx:pt idx="1337">1</cx:pt>
          <cx:pt idx="1338">1</cx:pt>
          <cx:pt idx="1339">1</cx:pt>
          <cx:pt idx="1340">3</cx:pt>
          <cx:pt idx="1341">1</cx:pt>
          <cx:pt idx="1342">1</cx:pt>
          <cx:pt idx="1343">1</cx:pt>
          <cx:pt idx="1344">1</cx:pt>
          <cx:pt idx="1345">1</cx:pt>
          <cx:pt idx="1346">1</cx:pt>
          <cx:pt idx="1347">3</cx:pt>
          <cx:pt idx="1348">1</cx:pt>
          <cx:pt idx="1349">1</cx:pt>
          <cx:pt idx="1350">1</cx:pt>
          <cx:pt idx="1351">1</cx:pt>
          <cx:pt idx="1352">1</cx:pt>
          <cx:pt idx="1353">1</cx:pt>
          <cx:pt idx="1354">3</cx:pt>
          <cx:pt idx="1355">1</cx:pt>
          <cx:pt idx="1356">1</cx:pt>
          <cx:pt idx="1357">1</cx:pt>
          <cx:pt idx="1358">1</cx:pt>
          <cx:pt idx="1359">1</cx:pt>
          <cx:pt idx="1360">1</cx:pt>
          <cx:pt idx="1361">1</cx:pt>
          <cx:pt idx="1362">1</cx:pt>
          <cx:pt idx="1363">1</cx:pt>
          <cx:pt idx="1364">1</cx:pt>
          <cx:pt idx="1365">3</cx:pt>
          <cx:pt idx="1366">1</cx:pt>
          <cx:pt idx="1367">1</cx:pt>
          <cx:pt idx="1368">1</cx:pt>
          <cx:pt idx="1369">1</cx:pt>
          <cx:pt idx="1370">1</cx:pt>
          <cx:pt idx="1371">1</cx:pt>
          <cx:pt idx="1372">1</cx:pt>
          <cx:pt idx="1373">1</cx:pt>
          <cx:pt idx="1374">1</cx:pt>
          <cx:pt idx="1375">1</cx:pt>
          <cx:pt idx="1376">1</cx:pt>
          <cx:pt idx="1377">1</cx:pt>
          <cx:pt idx="1378">1</cx:pt>
          <cx:pt idx="1379">1</cx:pt>
          <cx:pt idx="1380">3</cx:pt>
          <cx:pt idx="1381">1</cx:pt>
          <cx:pt idx="1382">1</cx:pt>
          <cx:pt idx="1383">1</cx:pt>
          <cx:pt idx="1384">1</cx:pt>
          <cx:pt idx="1385">1</cx:pt>
          <cx:pt idx="1386">1</cx:pt>
          <cx:pt idx="1387">1</cx:pt>
          <cx:pt idx="1388">1</cx:pt>
          <cx:pt idx="1389">1</cx:pt>
          <cx:pt idx="1390">1</cx:pt>
          <cx:pt idx="1391">1</cx:pt>
          <cx:pt idx="1392">1</cx:pt>
          <cx:pt idx="1393">1</cx:pt>
          <cx:pt idx="1394">1</cx:pt>
          <cx:pt idx="1395">1</cx:pt>
          <cx:pt idx="1396">3</cx:pt>
          <cx:pt idx="1397">1</cx:pt>
          <cx:pt idx="1398">1</cx:pt>
          <cx:pt idx="1399">1</cx:pt>
          <cx:pt idx="1400">1</cx:pt>
          <cx:pt idx="1401">1</cx:pt>
          <cx:pt idx="1402">1</cx:pt>
          <cx:pt idx="1403">1</cx:pt>
          <cx:pt idx="1404">1</cx:pt>
          <cx:pt idx="1405">1</cx:pt>
          <cx:pt idx="1406">1</cx:pt>
          <cx:pt idx="1407">1</cx:pt>
          <cx:pt idx="1408">1</cx:pt>
          <cx:pt idx="1409">1</cx:pt>
          <cx:pt idx="1410">1</cx:pt>
          <cx:pt idx="1411">1</cx:pt>
          <cx:pt idx="1412">1</cx:pt>
          <cx:pt idx="1413">1</cx:pt>
          <cx:pt idx="1414">1</cx:pt>
          <cx:pt idx="1415">1</cx:pt>
          <cx:pt idx="1416">1</cx:pt>
          <cx:pt idx="1417">1</cx:pt>
          <cx:pt idx="1418">1</cx:pt>
          <cx:pt idx="1419">1</cx:pt>
          <cx:pt idx="1420">1</cx:pt>
          <cx:pt idx="1421">1</cx:pt>
          <cx:pt idx="1422">1</cx:pt>
          <cx:pt idx="1423">1</cx:pt>
          <cx:pt idx="1424">1</cx:pt>
          <cx:pt idx="1425">1</cx:pt>
          <cx:pt idx="1426">1</cx:pt>
          <cx:pt idx="1427">1</cx:pt>
          <cx:pt idx="1428">1</cx:pt>
          <cx:pt idx="1429">1</cx:pt>
          <cx:pt idx="1430">1</cx:pt>
          <cx:pt idx="1431">1</cx:pt>
          <cx:pt idx="1432">1</cx:pt>
          <cx:pt idx="1433">1</cx:pt>
          <cx:pt idx="1434">1</cx:pt>
          <cx:pt idx="1435">1</cx:pt>
          <cx:pt idx="1436">1</cx:pt>
          <cx:pt idx="1437">1</cx:pt>
          <cx:pt idx="1438">1</cx:pt>
          <cx:pt idx="1439">1</cx:pt>
          <cx:pt idx="1440">1</cx:pt>
          <cx:pt idx="1441">3</cx:pt>
          <cx:pt idx="1442">1</cx:pt>
          <cx:pt idx="1443">1</cx:pt>
          <cx:pt idx="1444">1</cx:pt>
          <cx:pt idx="1445">1</cx:pt>
          <cx:pt idx="1446">1</cx:pt>
          <cx:pt idx="1447">1</cx:pt>
          <cx:pt idx="1448">1</cx:pt>
          <cx:pt idx="1449">1</cx:pt>
          <cx:pt idx="1450">1</cx:pt>
          <cx:pt idx="1451">1</cx:pt>
          <cx:pt idx="1452">1</cx:pt>
          <cx:pt idx="1453">1</cx:pt>
          <cx:pt idx="1454">1</cx:pt>
          <cx:pt idx="1455">1</cx:pt>
          <cx:pt idx="1456">1</cx:pt>
          <cx:pt idx="1457">1</cx:pt>
          <cx:pt idx="1458">1</cx:pt>
          <cx:pt idx="1459">1</cx:pt>
          <cx:pt idx="1460">1</cx:pt>
          <cx:pt idx="1461">1</cx:pt>
          <cx:pt idx="1462">1</cx:pt>
          <cx:pt idx="1463">1</cx:pt>
          <cx:pt idx="1464">1</cx:pt>
          <cx:pt idx="1465">1</cx:pt>
          <cx:pt idx="1466">1</cx:pt>
          <cx:pt idx="1467">1</cx:pt>
          <cx:pt idx="1468">1</cx:pt>
          <cx:pt idx="1469">1</cx:pt>
          <cx:pt idx="1470">1</cx:pt>
          <cx:pt idx="1471">1</cx:pt>
          <cx:pt idx="1472">3</cx:pt>
          <cx:pt idx="1473">1</cx:pt>
          <cx:pt idx="1474">1</cx:pt>
          <cx:pt idx="1475">1</cx:pt>
          <cx:pt idx="1476">1</cx:pt>
          <cx:pt idx="1477">1</cx:pt>
          <cx:pt idx="1478">1</cx:pt>
          <cx:pt idx="1479">1</cx:pt>
          <cx:pt idx="1480">1</cx:pt>
          <cx:pt idx="1481">1</cx:pt>
          <cx:pt idx="1482">1</cx:pt>
          <cx:pt idx="1483">1</cx:pt>
          <cx:pt idx="1484">1</cx:pt>
          <cx:pt idx="1485">1</cx:pt>
          <cx:pt idx="1486">1</cx:pt>
          <cx:pt idx="1487">1</cx:pt>
          <cx:pt idx="1488">1</cx:pt>
          <cx:pt idx="1489">1</cx:pt>
          <cx:pt idx="1490">1</cx:pt>
          <cx:pt idx="1491">1</cx:pt>
          <cx:pt idx="1492">1</cx:pt>
          <cx:pt idx="1493">1</cx:pt>
          <cx:pt idx="1494">1</cx:pt>
          <cx:pt idx="1495">1</cx:pt>
          <cx:pt idx="1496">1</cx:pt>
          <cx:pt idx="1497">1</cx:pt>
          <cx:pt idx="1498">1</cx:pt>
          <cx:pt idx="1499">1</cx:pt>
          <cx:pt idx="1500">1</cx:pt>
          <cx:pt idx="1501">1</cx:pt>
          <cx:pt idx="1502">1</cx:pt>
          <cx:pt idx="1503">1</cx:pt>
          <cx:pt idx="1504">1</cx:pt>
          <cx:pt idx="1505">1</cx:pt>
          <cx:pt idx="1506">1</cx:pt>
          <cx:pt idx="1507">1</cx:pt>
          <cx:pt idx="1508">1</cx:pt>
          <cx:pt idx="1509">1</cx:pt>
          <cx:pt idx="1510">1</cx:pt>
          <cx:pt idx="1511">1</cx:pt>
          <cx:pt idx="1512">1</cx:pt>
          <cx:pt idx="1513">1</cx:pt>
          <cx:pt idx="1514">1</cx:pt>
          <cx:pt idx="1515">1</cx:pt>
          <cx:pt idx="1516">1</cx:pt>
          <cx:pt idx="1517">1</cx:pt>
          <cx:pt idx="1518">1</cx:pt>
          <cx:pt idx="1519">1</cx:pt>
          <cx:pt idx="1520">1</cx:pt>
          <cx:pt idx="1521">1</cx:pt>
          <cx:pt idx="1522">1</cx:pt>
          <cx:pt idx="1523">1</cx:pt>
          <cx:pt idx="1524">1</cx:pt>
          <cx:pt idx="1525">1</cx:pt>
          <cx:pt idx="1526">1</cx:pt>
          <cx:pt idx="1527">1</cx:pt>
          <cx:pt idx="1528">1</cx:pt>
          <cx:pt idx="1529">1</cx:pt>
          <cx:pt idx="1530">1</cx:pt>
          <cx:pt idx="1531">1</cx:pt>
          <cx:pt idx="1532">1</cx:pt>
          <cx:pt idx="1533">1</cx:pt>
          <cx:pt idx="1534">1</cx:pt>
          <cx:pt idx="1535">1</cx:pt>
          <cx:pt idx="1536">1</cx:pt>
          <cx:pt idx="1537">1</cx:pt>
          <cx:pt idx="1538">1</cx:pt>
          <cx:pt idx="1539">1</cx:pt>
          <cx:pt idx="1540">1</cx:pt>
          <cx:pt idx="1541">1</cx:pt>
          <cx:pt idx="1542">1</cx:pt>
          <cx:pt idx="1543">1</cx:pt>
          <cx:pt idx="1544">1</cx:pt>
          <cx:pt idx="1545">1</cx:pt>
          <cx:pt idx="1546">1</cx:pt>
          <cx:pt idx="1547">1</cx:pt>
          <cx:pt idx="1548">1</cx:pt>
          <cx:pt idx="1549">1</cx:pt>
          <cx:pt idx="1550">1</cx:pt>
          <cx:pt idx="1551">1</cx:pt>
          <cx:pt idx="1552">1</cx:pt>
          <cx:pt idx="1553">1</cx:pt>
          <cx:pt idx="1554">1</cx:pt>
          <cx:pt idx="1555">1</cx:pt>
          <cx:pt idx="1556">1</cx:pt>
          <cx:pt idx="1557">1</cx:pt>
          <cx:pt idx="1558">1</cx:pt>
          <cx:pt idx="1559">1</cx:pt>
          <cx:pt idx="1560">1</cx:pt>
          <cx:pt idx="1561">1</cx:pt>
          <cx:pt idx="1562">1</cx:pt>
          <cx:pt idx="1563">1</cx:pt>
          <cx:pt idx="1564">1</cx:pt>
          <cx:pt idx="1565">1</cx:pt>
          <cx:pt idx="1566">1</cx:pt>
          <cx:pt idx="1567">1</cx:pt>
          <cx:pt idx="1568">1</cx:pt>
          <cx:pt idx="1569">1</cx:pt>
          <cx:pt idx="1570">1</cx:pt>
          <cx:pt idx="1571">1</cx:pt>
          <cx:pt idx="1572">1</cx:pt>
          <cx:pt idx="1573">1</cx:pt>
          <cx:pt idx="1574">1</cx:pt>
          <cx:pt idx="1575">1</cx:pt>
          <cx:pt idx="1576">1</cx:pt>
          <cx:pt idx="1577">1</cx:pt>
          <cx:pt idx="1578">1</cx:pt>
          <cx:pt idx="1579">3</cx:pt>
          <cx:pt idx="1580">1</cx:pt>
          <cx:pt idx="1581">1</cx:pt>
          <cx:pt idx="1582">1</cx:pt>
          <cx:pt idx="1583">1</cx:pt>
          <cx:pt idx="1584">1</cx:pt>
          <cx:pt idx="1585">1</cx:pt>
          <cx:pt idx="1586">1</cx:pt>
          <cx:pt idx="1587">1</cx:pt>
          <cx:pt idx="1588">1</cx:pt>
          <cx:pt idx="1589">1</cx:pt>
          <cx:pt idx="1590">1</cx:pt>
          <cx:pt idx="1591">1</cx:pt>
          <cx:pt idx="1592">1</cx:pt>
          <cx:pt idx="1593">1</cx:pt>
          <cx:pt idx="1594">1</cx:pt>
          <cx:pt idx="1595">1</cx:pt>
          <cx:pt idx="1596">1</cx:pt>
          <cx:pt idx="1597">1</cx:pt>
          <cx:pt idx="1598">3</cx:pt>
          <cx:pt idx="1599">1</cx:pt>
          <cx:pt idx="1600">1</cx:pt>
          <cx:pt idx="1601">1</cx:pt>
          <cx:pt idx="1602">1</cx:pt>
          <cx:pt idx="1603">1</cx:pt>
          <cx:pt idx="1604">1</cx:pt>
          <cx:pt idx="1605">1</cx:pt>
          <cx:pt idx="1606">1</cx:pt>
          <cx:pt idx="1607">1</cx:pt>
          <cx:pt idx="1608">1</cx:pt>
          <cx:pt idx="1609">1</cx:pt>
          <cx:pt idx="1610">1</cx:pt>
          <cx:pt idx="1611">3</cx:pt>
          <cx:pt idx="1612">1</cx:pt>
          <cx:pt idx="1613">1</cx:pt>
          <cx:pt idx="1614">1</cx:pt>
          <cx:pt idx="1615">1</cx:pt>
          <cx:pt idx="1616">1</cx:pt>
          <cx:pt idx="1617">1</cx:pt>
          <cx:pt idx="1618">1</cx:pt>
          <cx:pt idx="1619">1</cx:pt>
          <cx:pt idx="1620">1</cx:pt>
          <cx:pt idx="1621">1</cx:pt>
          <cx:pt idx="1622">1</cx:pt>
          <cx:pt idx="1623">1</cx:pt>
          <cx:pt idx="1624">1</cx:pt>
          <cx:pt idx="1625">1</cx:pt>
          <cx:pt idx="1626">1</cx:pt>
          <cx:pt idx="1627">3</cx:pt>
          <cx:pt idx="1628">1</cx:pt>
          <cx:pt idx="1629">1</cx:pt>
          <cx:pt idx="1630">1</cx:pt>
          <cx:pt idx="1631">1</cx:pt>
          <cx:pt idx="1632">1</cx:pt>
          <cx:pt idx="1633">1</cx:pt>
          <cx:pt idx="1634">1</cx:pt>
          <cx:pt idx="1635">1</cx:pt>
          <cx:pt idx="1636">1</cx:pt>
          <cx:pt idx="1637">1</cx:pt>
          <cx:pt idx="1638">1</cx:pt>
          <cx:pt idx="1639">1</cx:pt>
          <cx:pt idx="1640">1</cx:pt>
          <cx:pt idx="1641">1</cx:pt>
          <cx:pt idx="1642">1</cx:pt>
          <cx:pt idx="1643">1</cx:pt>
          <cx:pt idx="1644">1</cx:pt>
          <cx:pt idx="1645">1</cx:pt>
          <cx:pt idx="1646">1</cx:pt>
          <cx:pt idx="1647">1</cx:pt>
          <cx:pt idx="1648">1</cx:pt>
          <cx:pt idx="1649">1</cx:pt>
          <cx:pt idx="1650">1</cx:pt>
          <cx:pt idx="1651">1</cx:pt>
          <cx:pt idx="1652">1</cx:pt>
          <cx:pt idx="1653">3</cx:pt>
          <cx:pt idx="1654">3</cx:pt>
          <cx:pt idx="1655">3</cx:pt>
          <cx:pt idx="1656">1</cx:pt>
          <cx:pt idx="1657">1</cx:pt>
          <cx:pt idx="1658">1</cx:pt>
          <cx:pt idx="1659">1</cx:pt>
          <cx:pt idx="1660">1</cx:pt>
          <cx:pt idx="1661">1</cx:pt>
          <cx:pt idx="1662">1</cx:pt>
          <cx:pt idx="1663">3</cx:pt>
          <cx:pt idx="1664">1</cx:pt>
          <cx:pt idx="1665">1</cx:pt>
          <cx:pt idx="1666">1</cx:pt>
          <cx:pt idx="1667">1</cx:pt>
          <cx:pt idx="1668">1</cx:pt>
          <cx:pt idx="1669">1</cx:pt>
          <cx:pt idx="1670">1</cx:pt>
          <cx:pt idx="1671">1</cx:pt>
          <cx:pt idx="1672">1</cx:pt>
          <cx:pt idx="1673">1</cx:pt>
          <cx:pt idx="1674">1</cx:pt>
          <cx:pt idx="1675">1</cx:pt>
          <cx:pt idx="1676">1</cx:pt>
          <cx:pt idx="1677">1</cx:pt>
          <cx:pt idx="1678">1</cx:pt>
          <cx:pt idx="1679">1</cx:pt>
          <cx:pt idx="1680">1</cx:pt>
          <cx:pt idx="1681">1</cx:pt>
          <cx:pt idx="1682">1</cx:pt>
          <cx:pt idx="1683">1</cx:pt>
          <cx:pt idx="1684">1</cx:pt>
          <cx:pt idx="1685">1</cx:pt>
          <cx:pt idx="1686">1</cx:pt>
          <cx:pt idx="1687">1</cx:pt>
          <cx:pt idx="1688">1</cx:pt>
          <cx:pt idx="1689">1</cx:pt>
          <cx:pt idx="1690">1</cx:pt>
          <cx:pt idx="1691">1</cx:pt>
          <cx:pt idx="1692">1</cx:pt>
          <cx:pt idx="1693">1</cx:pt>
          <cx:pt idx="1694">1</cx:pt>
          <cx:pt idx="1695">1</cx:pt>
          <cx:pt idx="1696">1</cx:pt>
          <cx:pt idx="1697">1</cx:pt>
          <cx:pt idx="1698">1</cx:pt>
          <cx:pt idx="1699">1</cx:pt>
          <cx:pt idx="1700">1</cx:pt>
          <cx:pt idx="1701">1</cx:pt>
          <cx:pt idx="1702">1</cx:pt>
          <cx:pt idx="1703">1</cx:pt>
          <cx:pt idx="1704">1</cx:pt>
          <cx:pt idx="1705">1</cx:pt>
          <cx:pt idx="1706">1</cx:pt>
          <cx:pt idx="1707">1</cx:pt>
          <cx:pt idx="1708">1</cx:pt>
          <cx:pt idx="1709">1</cx:pt>
          <cx:pt idx="1710">1</cx:pt>
          <cx:pt idx="1711">1</cx:pt>
          <cx:pt idx="1712">1</cx:pt>
          <cx:pt idx="1713">1</cx:pt>
          <cx:pt idx="1714">1</cx:pt>
          <cx:pt idx="1715">1</cx:pt>
          <cx:pt idx="1716">1</cx:pt>
          <cx:pt idx="1717">1</cx:pt>
          <cx:pt idx="1718">1</cx:pt>
          <cx:pt idx="1719">3</cx:pt>
          <cx:pt idx="1720">1</cx:pt>
          <cx:pt idx="1721">1</cx:pt>
          <cx:pt idx="1722">1</cx:pt>
          <cx:pt idx="1723">1</cx:pt>
          <cx:pt idx="1724">1</cx:pt>
          <cx:pt idx="1725">1</cx:pt>
          <cx:pt idx="1726">1</cx:pt>
          <cx:pt idx="1727">1</cx:pt>
          <cx:pt idx="1728">1</cx:pt>
          <cx:pt idx="1729">1</cx:pt>
          <cx:pt idx="1730">3</cx:pt>
          <cx:pt idx="1731">1</cx:pt>
          <cx:pt idx="1732">1</cx:pt>
          <cx:pt idx="1733">1</cx:pt>
          <cx:pt idx="1734">1</cx:pt>
          <cx:pt idx="1735">1</cx:pt>
          <cx:pt idx="1736">1</cx:pt>
          <cx:pt idx="1737">1</cx:pt>
          <cx:pt idx="1738">1</cx:pt>
          <cx:pt idx="1739">1</cx:pt>
          <cx:pt idx="1740">1</cx:pt>
          <cx:pt idx="1741">1</cx:pt>
          <cx:pt idx="1742">1</cx:pt>
          <cx:pt idx="1743">1</cx:pt>
          <cx:pt idx="1744">1</cx:pt>
          <cx:pt idx="1745">1</cx:pt>
          <cx:pt idx="1746">1</cx:pt>
          <cx:pt idx="1747">1</cx:pt>
          <cx:pt idx="1748">1</cx:pt>
          <cx:pt idx="1749">1</cx:pt>
          <cx:pt idx="1750">1</cx:pt>
          <cx:pt idx="1751">1</cx:pt>
          <cx:pt idx="1752">1</cx:pt>
          <cx:pt idx="1753">1</cx:pt>
          <cx:pt idx="1754">1</cx:pt>
          <cx:pt idx="1755">1</cx:pt>
          <cx:pt idx="1756">1</cx:pt>
          <cx:pt idx="1757">1</cx:pt>
          <cx:pt idx="1758">1</cx:pt>
          <cx:pt idx="1759">1</cx:pt>
          <cx:pt idx="1760">1</cx:pt>
          <cx:pt idx="1761">1</cx:pt>
          <cx:pt idx="1762">1</cx:pt>
          <cx:pt idx="1763">1</cx:pt>
          <cx:pt idx="1764">1</cx:pt>
          <cx:pt idx="1765">1</cx:pt>
          <cx:pt idx="1766">1</cx:pt>
          <cx:pt idx="1767">1</cx:pt>
          <cx:pt idx="1768">1</cx:pt>
          <cx:pt idx="1769">1</cx:pt>
          <cx:pt idx="1770">1</cx:pt>
          <cx:pt idx="1771">1</cx:pt>
          <cx:pt idx="1772">1</cx:pt>
          <cx:pt idx="1773">1</cx:pt>
          <cx:pt idx="1774">1</cx:pt>
          <cx:pt idx="1775">1</cx:pt>
          <cx:pt idx="1776">1</cx:pt>
          <cx:pt idx="1777">1</cx:pt>
          <cx:pt idx="1778">1</cx:pt>
          <cx:pt idx="1779">1</cx:pt>
          <cx:pt idx="1780">1</cx:pt>
          <cx:pt idx="1781">1</cx:pt>
          <cx:pt idx="1782">1</cx:pt>
          <cx:pt idx="1783">1</cx:pt>
          <cx:pt idx="1784">1</cx:pt>
          <cx:pt idx="1785">1</cx:pt>
          <cx:pt idx="1786">3</cx:pt>
          <cx:pt idx="1787">1</cx:pt>
          <cx:pt idx="1788">1</cx:pt>
          <cx:pt idx="1789">1</cx:pt>
          <cx:pt idx="1790">1</cx:pt>
          <cx:pt idx="1791">1</cx:pt>
          <cx:pt idx="1792">1</cx:pt>
          <cx:pt idx="1793">1</cx:pt>
          <cx:pt idx="1794">1</cx:pt>
          <cx:pt idx="1795">1</cx:pt>
          <cx:pt idx="1796">1</cx:pt>
          <cx:pt idx="1797">1</cx:pt>
          <cx:pt idx="1798">1</cx:pt>
          <cx:pt idx="1799">1</cx:pt>
          <cx:pt idx="1800">1</cx:pt>
          <cx:pt idx="1801">1</cx:pt>
          <cx:pt idx="1802">1</cx:pt>
          <cx:pt idx="1803">1</cx:pt>
          <cx:pt idx="1804">1</cx:pt>
          <cx:pt idx="1805">1</cx:pt>
          <cx:pt idx="1806">1</cx:pt>
          <cx:pt idx="1807">1</cx:pt>
          <cx:pt idx="1808">1</cx:pt>
          <cx:pt idx="1809">1</cx:pt>
          <cx:pt idx="1810">1</cx:pt>
          <cx:pt idx="1811">3</cx:pt>
          <cx:pt idx="1812">1</cx:pt>
          <cx:pt idx="1813">1</cx:pt>
          <cx:pt idx="1814">1</cx:pt>
          <cx:pt idx="1815">1</cx:pt>
          <cx:pt idx="1816">1</cx:pt>
          <cx:pt idx="1817">1</cx:pt>
          <cx:pt idx="1818">1</cx:pt>
          <cx:pt idx="1819">1</cx:pt>
          <cx:pt idx="1820">1</cx:pt>
          <cx:pt idx="1821">1</cx:pt>
          <cx:pt idx="1822">1</cx:pt>
          <cx:pt idx="1823">1</cx:pt>
          <cx:pt idx="1824">1</cx:pt>
          <cx:pt idx="1825">1</cx:pt>
          <cx:pt idx="1826">1</cx:pt>
          <cx:pt idx="1827">1</cx:pt>
          <cx:pt idx="1828">1</cx:pt>
          <cx:pt idx="1829">1</cx:pt>
          <cx:pt idx="1830">1</cx:pt>
          <cx:pt idx="1831">1</cx:pt>
          <cx:pt idx="1832">1</cx:pt>
          <cx:pt idx="1833">1</cx:pt>
          <cx:pt idx="1834">1</cx:pt>
          <cx:pt idx="1835">1</cx:pt>
          <cx:pt idx="1836">1</cx:pt>
          <cx:pt idx="1837">1</cx:pt>
          <cx:pt idx="1838">1</cx:pt>
          <cx:pt idx="1839">1</cx:pt>
          <cx:pt idx="1840">1</cx:pt>
          <cx:pt idx="1841">1</cx:pt>
          <cx:pt idx="1842">3</cx:pt>
          <cx:pt idx="1843">1</cx:pt>
          <cx:pt idx="1844">1</cx:pt>
          <cx:pt idx="1845">1</cx:pt>
          <cx:pt idx="1846">1</cx:pt>
          <cx:pt idx="1847">1</cx:pt>
          <cx:pt idx="1848">1</cx:pt>
          <cx:pt idx="1849">1</cx:pt>
          <cx:pt idx="1850">1</cx:pt>
          <cx:pt idx="1851">1</cx:pt>
          <cx:pt idx="1852">1</cx:pt>
          <cx:pt idx="1853">1</cx:pt>
          <cx:pt idx="1854">3</cx:pt>
          <cx:pt idx="1855">1</cx:pt>
          <cx:pt idx="1856">1</cx:pt>
          <cx:pt idx="1857">1</cx:pt>
          <cx:pt idx="1858">1</cx:pt>
          <cx:pt idx="1859">1</cx:pt>
          <cx:pt idx="1860">1</cx:pt>
          <cx:pt idx="1861">1</cx:pt>
          <cx:pt idx="1862">1</cx:pt>
          <cx:pt idx="1863">1</cx:pt>
          <cx:pt idx="1864">1</cx:pt>
          <cx:pt idx="1865">1</cx:pt>
          <cx:pt idx="1866">1</cx:pt>
          <cx:pt idx="1867">1</cx:pt>
          <cx:pt idx="1868">1</cx:pt>
          <cx:pt idx="1869">1</cx:pt>
          <cx:pt idx="1870">1</cx:pt>
          <cx:pt idx="1871">1</cx:pt>
          <cx:pt idx="1872">1</cx:pt>
          <cx:pt idx="1873">1</cx:pt>
          <cx:pt idx="1874">1</cx:pt>
          <cx:pt idx="1875">1</cx:pt>
          <cx:pt idx="1876">1</cx:pt>
          <cx:pt idx="1877">1</cx:pt>
          <cx:pt idx="1878">1</cx:pt>
          <cx:pt idx="1879">3</cx:pt>
          <cx:pt idx="1880">3</cx:pt>
          <cx:pt idx="1881">1</cx:pt>
          <cx:pt idx="1882">1</cx:pt>
          <cx:pt idx="1883">1</cx:pt>
          <cx:pt idx="1884">1</cx:pt>
          <cx:pt idx="1885">1</cx:pt>
          <cx:pt idx="1886">1</cx:pt>
          <cx:pt idx="1887">1</cx:pt>
          <cx:pt idx="1888">1</cx:pt>
          <cx:pt idx="1889">1</cx:pt>
          <cx:pt idx="1890">1</cx:pt>
          <cx:pt idx="1891">1</cx:pt>
          <cx:pt idx="1892">1</cx:pt>
          <cx:pt idx="1893">1</cx:pt>
          <cx:pt idx="1894">1</cx:pt>
          <cx:pt idx="1895">1</cx:pt>
          <cx:pt idx="1896">1</cx:pt>
          <cx:pt idx="1897">1</cx:pt>
          <cx:pt idx="1898">1</cx:pt>
          <cx:pt idx="1899">1</cx:pt>
          <cx:pt idx="1900">1</cx:pt>
          <cx:pt idx="1901">1</cx:pt>
          <cx:pt idx="1902">1</cx:pt>
          <cx:pt idx="1903">1</cx:pt>
          <cx:pt idx="1904">1</cx:pt>
          <cx:pt idx="1905">1</cx:pt>
          <cx:pt idx="1906">1</cx:pt>
          <cx:pt idx="1907">1</cx:pt>
          <cx:pt idx="1908">1</cx:pt>
          <cx:pt idx="1909">1</cx:pt>
          <cx:pt idx="1910">1</cx:pt>
          <cx:pt idx="1911">1</cx:pt>
          <cx:pt idx="1912">1</cx:pt>
          <cx:pt idx="1913">1</cx:pt>
          <cx:pt idx="1914">1</cx:pt>
          <cx:pt idx="1915">1</cx:pt>
          <cx:pt idx="1916">1</cx:pt>
          <cx:pt idx="1917">1</cx:pt>
          <cx:pt idx="1918">1</cx:pt>
          <cx:pt idx="1919">1</cx:pt>
          <cx:pt idx="1920">1</cx:pt>
          <cx:pt idx="1921">1</cx:pt>
          <cx:pt idx="1922">1</cx:pt>
          <cx:pt idx="1923">1</cx:pt>
          <cx:pt idx="1924">1</cx:pt>
          <cx:pt idx="1925">1</cx:pt>
          <cx:pt idx="1926">1</cx:pt>
          <cx:pt idx="1927">1</cx:pt>
          <cx:pt idx="1928">1</cx:pt>
          <cx:pt idx="1929">1</cx:pt>
          <cx:pt idx="1930">1</cx:pt>
          <cx:pt idx="1931">1</cx:pt>
          <cx:pt idx="1932">1</cx:pt>
          <cx:pt idx="1933">1</cx:pt>
          <cx:pt idx="1934">1</cx:pt>
          <cx:pt idx="1935">1</cx:pt>
          <cx:pt idx="1936">1</cx:pt>
          <cx:pt idx="1937">1</cx:pt>
          <cx:pt idx="1938">1</cx:pt>
          <cx:pt idx="1939">3</cx:pt>
          <cx:pt idx="1940">1</cx:pt>
          <cx:pt idx="1941">1</cx:pt>
          <cx:pt idx="1942">1</cx:pt>
          <cx:pt idx="1943">1</cx:pt>
          <cx:pt idx="1944">1</cx:pt>
          <cx:pt idx="1945">1</cx:pt>
          <cx:pt idx="1946">1</cx:pt>
          <cx:pt idx="1947">1</cx:pt>
          <cx:pt idx="1948">1</cx:pt>
          <cx:pt idx="1949">1</cx:pt>
          <cx:pt idx="1950">1</cx:pt>
          <cx:pt idx="1951">1</cx:pt>
          <cx:pt idx="1952">1</cx:pt>
          <cx:pt idx="1953">1</cx:pt>
          <cx:pt idx="1954">1</cx:pt>
          <cx:pt idx="1955">1</cx:pt>
          <cx:pt idx="1956">3</cx:pt>
          <cx:pt idx="1957">1</cx:pt>
          <cx:pt idx="1958">1</cx:pt>
          <cx:pt idx="1959">1</cx:pt>
          <cx:pt idx="1960">1</cx:pt>
          <cx:pt idx="1961">1</cx:pt>
          <cx:pt idx="1962">1</cx:pt>
          <cx:pt idx="1963">1</cx:pt>
          <cx:pt idx="1964">1</cx:pt>
          <cx:pt idx="1965">1</cx:pt>
          <cx:pt idx="1966">1</cx:pt>
          <cx:pt idx="1967">1</cx:pt>
          <cx:pt idx="1968">1</cx:pt>
          <cx:pt idx="1969">1</cx:pt>
          <cx:pt idx="1970">1</cx:pt>
          <cx:pt idx="1971">1</cx:pt>
          <cx:pt idx="1972">1</cx:pt>
          <cx:pt idx="1973">1</cx:pt>
          <cx:pt idx="1974">1</cx:pt>
          <cx:pt idx="1975">1</cx:pt>
          <cx:pt idx="1976">1</cx:pt>
          <cx:pt idx="1977">1</cx:pt>
          <cx:pt idx="1978">1</cx:pt>
          <cx:pt idx="1979">1</cx:pt>
          <cx:pt idx="1980">1</cx:pt>
          <cx:pt idx="1981">3</cx:pt>
          <cx:pt idx="1982">1</cx:pt>
          <cx:pt idx="1983">1</cx:pt>
          <cx:pt idx="1984">1</cx:pt>
          <cx:pt idx="1985">1</cx:pt>
          <cx:pt idx="1986">1</cx:pt>
          <cx:pt idx="1987">1</cx:pt>
          <cx:pt idx="1988">1</cx:pt>
          <cx:pt idx="1989">3</cx:pt>
          <cx:pt idx="1990">1</cx:pt>
          <cx:pt idx="1991">1</cx:pt>
          <cx:pt idx="1992">1</cx:pt>
          <cx:pt idx="1993">1</cx:pt>
          <cx:pt idx="1994">1</cx:pt>
          <cx:pt idx="1995">1</cx:pt>
          <cx:pt idx="1996">1</cx:pt>
          <cx:pt idx="1997">1</cx:pt>
          <cx:pt idx="1998">3</cx:pt>
          <cx:pt idx="1999">1</cx:pt>
          <cx:pt idx="2000">1</cx:pt>
          <cx:pt idx="2001">1</cx:pt>
          <cx:pt idx="2002">1</cx:pt>
          <cx:pt idx="2003">1</cx:pt>
          <cx:pt idx="2004">1</cx:pt>
          <cx:pt idx="2005">1</cx:pt>
          <cx:pt idx="2006">1</cx:pt>
          <cx:pt idx="2007">1</cx:pt>
          <cx:pt idx="2008">1</cx:pt>
          <cx:pt idx="2009">1</cx:pt>
          <cx:pt idx="2010">1</cx:pt>
          <cx:pt idx="2011">1</cx:pt>
          <cx:pt idx="2012">1</cx:pt>
          <cx:pt idx="2013">1</cx:pt>
          <cx:pt idx="2014">3</cx:pt>
          <cx:pt idx="2015">1</cx:pt>
          <cx:pt idx="2016">1</cx:pt>
          <cx:pt idx="2017">1</cx:pt>
          <cx:pt idx="2018">1</cx:pt>
          <cx:pt idx="2019">1</cx:pt>
          <cx:pt idx="2020">3</cx:pt>
          <cx:pt idx="2021">3</cx:pt>
          <cx:pt idx="2022">1</cx:pt>
          <cx:pt idx="2023">1</cx:pt>
          <cx:pt idx="2024">1</cx:pt>
          <cx:pt idx="2025">1</cx:pt>
          <cx:pt idx="2026">1</cx:pt>
          <cx:pt idx="2027">1</cx:pt>
          <cx:pt idx="2028">3</cx:pt>
          <cx:pt idx="2029">1</cx:pt>
          <cx:pt idx="2030">1</cx:pt>
          <cx:pt idx="2031">1</cx:pt>
          <cx:pt idx="2032">1</cx:pt>
          <cx:pt idx="2033">1</cx:pt>
          <cx:pt idx="2034">1</cx:pt>
          <cx:pt idx="2035">1</cx:pt>
          <cx:pt idx="2036">1</cx:pt>
          <cx:pt idx="2037">1</cx:pt>
          <cx:pt idx="2038">1</cx:pt>
          <cx:pt idx="2039">1</cx:pt>
          <cx:pt idx="2040">1</cx:pt>
          <cx:pt idx="2041">1</cx:pt>
          <cx:pt idx="2042">1</cx:pt>
          <cx:pt idx="2043">1</cx:pt>
          <cx:pt idx="2044">1</cx:pt>
          <cx:pt idx="2045">1</cx:pt>
          <cx:pt idx="2046">1</cx:pt>
          <cx:pt idx="2047">1</cx:pt>
          <cx:pt idx="2048">3</cx:pt>
          <cx:pt idx="2049">1</cx:pt>
          <cx:pt idx="2050">1</cx:pt>
          <cx:pt idx="2051">1</cx:pt>
          <cx:pt idx="2052">1</cx:pt>
          <cx:pt idx="2053">1</cx:pt>
          <cx:pt idx="2054">1</cx:pt>
          <cx:pt idx="2055">1</cx:pt>
          <cx:pt idx="2056">1</cx:pt>
          <cx:pt idx="2057">1</cx:pt>
          <cx:pt idx="2058">1</cx:pt>
          <cx:pt idx="2059">1</cx:pt>
          <cx:pt idx="2060">1</cx:pt>
          <cx:pt idx="2061">1</cx:pt>
          <cx:pt idx="2062">1</cx:pt>
          <cx:pt idx="2063">1</cx:pt>
          <cx:pt idx="2064">1</cx:pt>
          <cx:pt idx="2065">1</cx:pt>
          <cx:pt idx="2066">1</cx:pt>
          <cx:pt idx="2067">1</cx:pt>
          <cx:pt idx="2068">1</cx:pt>
          <cx:pt idx="2069">1</cx:pt>
          <cx:pt idx="2070">1</cx:pt>
          <cx:pt idx="2071">1</cx:pt>
          <cx:pt idx="2072">1</cx:pt>
          <cx:pt idx="2073">1</cx:pt>
          <cx:pt idx="2074">1</cx:pt>
          <cx:pt idx="2075">1</cx:pt>
          <cx:pt idx="2076">1</cx:pt>
          <cx:pt idx="2077">1</cx:pt>
          <cx:pt idx="2078">1</cx:pt>
          <cx:pt idx="2079">1</cx:pt>
          <cx:pt idx="2080">1</cx:pt>
          <cx:pt idx="2081">1</cx:pt>
          <cx:pt idx="2082">1</cx:pt>
          <cx:pt idx="2083">1</cx:pt>
          <cx:pt idx="2084">1</cx:pt>
          <cx:pt idx="2085">1</cx:pt>
          <cx:pt idx="2086">1</cx:pt>
          <cx:pt idx="2087">1</cx:pt>
          <cx:pt idx="2088">1</cx:pt>
          <cx:pt idx="2089">1</cx:pt>
          <cx:pt idx="2090">1</cx:pt>
          <cx:pt idx="2091">1</cx:pt>
          <cx:pt idx="2092">1</cx:pt>
          <cx:pt idx="2093">1</cx:pt>
          <cx:pt idx="2094">1</cx:pt>
          <cx:pt idx="2095">1</cx:pt>
          <cx:pt idx="2096">1</cx:pt>
          <cx:pt idx="2097">1</cx:pt>
          <cx:pt idx="2098">1</cx:pt>
          <cx:pt idx="2099">1</cx:pt>
          <cx:pt idx="2100">1</cx:pt>
          <cx:pt idx="2101">1</cx:pt>
          <cx:pt idx="2102">3</cx:pt>
          <cx:pt idx="2103">1</cx:pt>
          <cx:pt idx="2104">1</cx:pt>
          <cx:pt idx="2105">1</cx:pt>
          <cx:pt idx="2106">1</cx:pt>
          <cx:pt idx="2107">1</cx:pt>
          <cx:pt idx="2108">1</cx:pt>
          <cx:pt idx="2109">1</cx:pt>
          <cx:pt idx="2110">1</cx:pt>
          <cx:pt idx="2111">1</cx:pt>
          <cx:pt idx="2112">1</cx:pt>
          <cx:pt idx="2113">1</cx:pt>
          <cx:pt idx="2114">1</cx:pt>
          <cx:pt idx="2115">1</cx:pt>
          <cx:pt idx="2116">1</cx:pt>
          <cx:pt idx="2117">1</cx:pt>
          <cx:pt idx="2118">1</cx:pt>
          <cx:pt idx="2119">1</cx:pt>
          <cx:pt idx="2120">1</cx:pt>
          <cx:pt idx="2121">1</cx:pt>
          <cx:pt idx="2122">1</cx:pt>
          <cx:pt idx="2123">1</cx:pt>
          <cx:pt idx="2124">1</cx:pt>
          <cx:pt idx="2125">1</cx:pt>
          <cx:pt idx="2126">1</cx:pt>
          <cx:pt idx="2127">1</cx:pt>
          <cx:pt idx="2128">3</cx:pt>
          <cx:pt idx="2129">1</cx:pt>
          <cx:pt idx="2130">1</cx:pt>
          <cx:pt idx="2131">1</cx:pt>
          <cx:pt idx="2132">1</cx:pt>
          <cx:pt idx="2133">1</cx:pt>
          <cx:pt idx="2134">3</cx:pt>
          <cx:pt idx="2135">1</cx:pt>
          <cx:pt idx="2136">1</cx:pt>
          <cx:pt idx="2137">1</cx:pt>
          <cx:pt idx="2138">1</cx:pt>
          <cx:pt idx="2139">1</cx:pt>
          <cx:pt idx="2140">1</cx:pt>
          <cx:pt idx="2141">1</cx:pt>
          <cx:pt idx="2142">3</cx:pt>
          <cx:pt idx="2143">1</cx:pt>
          <cx:pt idx="2144">1</cx:pt>
          <cx:pt idx="2145">1</cx:pt>
          <cx:pt idx="2146">1</cx:pt>
          <cx:pt idx="2147">1</cx:pt>
          <cx:pt idx="2148">1</cx:pt>
          <cx:pt idx="2149">1</cx:pt>
          <cx:pt idx="2150">1</cx:pt>
          <cx:pt idx="2151">3</cx:pt>
          <cx:pt idx="2152">1</cx:pt>
          <cx:pt idx="2153">1</cx:pt>
          <cx:pt idx="2154">1</cx:pt>
          <cx:pt idx="2155">1</cx:pt>
          <cx:pt idx="2156">1</cx:pt>
          <cx:pt idx="2157">1</cx:pt>
          <cx:pt idx="2158">3</cx:pt>
          <cx:pt idx="2159">3</cx:pt>
          <cx:pt idx="2160">1</cx:pt>
          <cx:pt idx="2161">1</cx:pt>
          <cx:pt idx="2162">1</cx:pt>
          <cx:pt idx="2163">1</cx:pt>
          <cx:pt idx="2164">1</cx:pt>
          <cx:pt idx="2165">1</cx:pt>
          <cx:pt idx="2166">1</cx:pt>
          <cx:pt idx="2167">1</cx:pt>
          <cx:pt idx="2168">1</cx:pt>
          <cx:pt idx="2169">1</cx:pt>
          <cx:pt idx="2170">1</cx:pt>
          <cx:pt idx="2171">1</cx:pt>
          <cx:pt idx="2172">1</cx:pt>
          <cx:pt idx="2173">1</cx:pt>
          <cx:pt idx="2174">1</cx:pt>
          <cx:pt idx="2175">1</cx:pt>
          <cx:pt idx="2176">1</cx:pt>
          <cx:pt idx="2177">1</cx:pt>
          <cx:pt idx="2178">1</cx:pt>
          <cx:pt idx="2179">1</cx:pt>
          <cx:pt idx="2180">1</cx:pt>
          <cx:pt idx="2181">1</cx:pt>
          <cx:pt idx="2182">1</cx:pt>
          <cx:pt idx="2183">1</cx:pt>
          <cx:pt idx="2184">1</cx:pt>
          <cx:pt idx="2185">1</cx:pt>
          <cx:pt idx="2186">3</cx:pt>
          <cx:pt idx="2187">1</cx:pt>
          <cx:pt idx="2188">1</cx:pt>
          <cx:pt idx="2189">1</cx:pt>
          <cx:pt idx="2190">1</cx:pt>
          <cx:pt idx="2191">1</cx:pt>
          <cx:pt idx="2192">1</cx:pt>
          <cx:pt idx="2193">1</cx:pt>
          <cx:pt idx="2194">1</cx:pt>
          <cx:pt idx="2195">3</cx:pt>
          <cx:pt idx="2196">1</cx:pt>
          <cx:pt idx="2197">1</cx:pt>
          <cx:pt idx="2198">1</cx:pt>
          <cx:pt idx="2199">1</cx:pt>
          <cx:pt idx="2200">1</cx:pt>
          <cx:pt idx="2201">1</cx:pt>
          <cx:pt idx="2202">1</cx:pt>
          <cx:pt idx="2203">1</cx:pt>
          <cx:pt idx="2204">1</cx:pt>
          <cx:pt idx="2205">1</cx:pt>
          <cx:pt idx="2206">1</cx:pt>
          <cx:pt idx="2207">1</cx:pt>
          <cx:pt idx="2208">1</cx:pt>
          <cx:pt idx="2209">1</cx:pt>
          <cx:pt idx="2210">1</cx:pt>
          <cx:pt idx="2211">1</cx:pt>
          <cx:pt idx="2212">1</cx:pt>
          <cx:pt idx="2213">1</cx:pt>
          <cx:pt idx="2214">1</cx:pt>
          <cx:pt idx="2215">1</cx:pt>
          <cx:pt idx="2216">1</cx:pt>
          <cx:pt idx="2217">1</cx:pt>
          <cx:pt idx="2218">1</cx:pt>
          <cx:pt idx="2219">1</cx:pt>
          <cx:pt idx="2220">1</cx:pt>
          <cx:pt idx="2221">1</cx:pt>
          <cx:pt idx="2222">1</cx:pt>
          <cx:pt idx="2223">1</cx:pt>
          <cx:pt idx="2224">1</cx:pt>
          <cx:pt idx="2225">1</cx:pt>
          <cx:pt idx="2226">1</cx:pt>
          <cx:pt idx="2227">1</cx:pt>
          <cx:pt idx="2228">1</cx:pt>
          <cx:pt idx="2229">1</cx:pt>
          <cx:pt idx="2230">1</cx:pt>
          <cx:pt idx="2231">1</cx:pt>
          <cx:pt idx="2232">1</cx:pt>
          <cx:pt idx="2233">1</cx:pt>
          <cx:pt idx="2234">1</cx:pt>
          <cx:pt idx="2235">1</cx:pt>
          <cx:pt idx="2236">1</cx:pt>
          <cx:pt idx="2237">1</cx:pt>
          <cx:pt idx="2238">1</cx:pt>
          <cx:pt idx="2239">1</cx:pt>
          <cx:pt idx="2240">1</cx:pt>
          <cx:pt idx="2241">1</cx:pt>
          <cx:pt idx="2242">1</cx:pt>
          <cx:pt idx="2243">1</cx:pt>
          <cx:pt idx="2244">1</cx:pt>
          <cx:pt idx="2245">1</cx:pt>
          <cx:pt idx="2246">1</cx:pt>
          <cx:pt idx="2247">1</cx:pt>
          <cx:pt idx="2248">1</cx:pt>
          <cx:pt idx="2249">1</cx:pt>
          <cx:pt idx="2250">1</cx:pt>
          <cx:pt idx="2251">1</cx:pt>
          <cx:pt idx="2252">1</cx:pt>
          <cx:pt idx="2253">1</cx:pt>
          <cx:pt idx="2254">1</cx:pt>
          <cx:pt idx="2255">1</cx:pt>
          <cx:pt idx="2256">1</cx:pt>
          <cx:pt idx="2257">1</cx:pt>
          <cx:pt idx="2258">1</cx:pt>
          <cx:pt idx="2259">1</cx:pt>
          <cx:pt idx="2260">1</cx:pt>
          <cx:pt idx="2261">1</cx:pt>
          <cx:pt idx="2262">1</cx:pt>
          <cx:pt idx="2263">1</cx:pt>
          <cx:pt idx="2264">1</cx:pt>
          <cx:pt idx="2265">1</cx:pt>
          <cx:pt idx="2266">1</cx:pt>
          <cx:pt idx="2267">1</cx:pt>
          <cx:pt idx="2268">1</cx:pt>
          <cx:pt idx="2269">1</cx:pt>
          <cx:pt idx="2270">1</cx:pt>
          <cx:pt idx="2271">1</cx:pt>
          <cx:pt idx="2272">1</cx:pt>
          <cx:pt idx="2273">1</cx:pt>
          <cx:pt idx="2274">1</cx:pt>
          <cx:pt idx="2275">3</cx:pt>
          <cx:pt idx="2276">1</cx:pt>
          <cx:pt idx="2277">1</cx:pt>
          <cx:pt idx="2278">1</cx:pt>
          <cx:pt idx="2279">1</cx:pt>
          <cx:pt idx="2280">1</cx:pt>
          <cx:pt idx="2281">1</cx:pt>
          <cx:pt idx="2282">1</cx:pt>
          <cx:pt idx="2283">1</cx:pt>
          <cx:pt idx="2284">1</cx:pt>
          <cx:pt idx="2285">1</cx:pt>
          <cx:pt idx="2286">1</cx:pt>
          <cx:pt idx="2287">1</cx:pt>
          <cx:pt idx="2288">1</cx:pt>
          <cx:pt idx="2289">3</cx:pt>
          <cx:pt idx="2290">1</cx:pt>
          <cx:pt idx="2291">1</cx:pt>
          <cx:pt idx="2292">1</cx:pt>
          <cx:pt idx="2293">1</cx:pt>
          <cx:pt idx="2294">1</cx:pt>
          <cx:pt idx="2295">1</cx:pt>
          <cx:pt idx="2296">1</cx:pt>
          <cx:pt idx="2297">1</cx:pt>
          <cx:pt idx="2298">1</cx:pt>
          <cx:pt idx="2299">1</cx:pt>
          <cx:pt idx="2300">1</cx:pt>
          <cx:pt idx="2301">1</cx:pt>
          <cx:pt idx="2302">1</cx:pt>
          <cx:pt idx="2303">1</cx:pt>
          <cx:pt idx="2304">1</cx:pt>
          <cx:pt idx="2305">1</cx:pt>
          <cx:pt idx="2306">1</cx:pt>
          <cx:pt idx="2307">1</cx:pt>
          <cx:pt idx="2308">1</cx:pt>
          <cx:pt idx="2309">1</cx:pt>
          <cx:pt idx="2310">1</cx:pt>
          <cx:pt idx="2311">1</cx:pt>
          <cx:pt idx="2312">1</cx:pt>
          <cx:pt idx="2313">1</cx:pt>
          <cx:pt idx="2314">1</cx:pt>
          <cx:pt idx="2315">1</cx:pt>
          <cx:pt idx="2316">1</cx:pt>
          <cx:pt idx="2317">1</cx:pt>
          <cx:pt idx="2318">1</cx:pt>
          <cx:pt idx="2319">1</cx:pt>
          <cx:pt idx="2320">1</cx:pt>
          <cx:pt idx="2321">1</cx:pt>
          <cx:pt idx="2322">1</cx:pt>
          <cx:pt idx="2323">1</cx:pt>
          <cx:pt idx="2324">1</cx:pt>
          <cx:pt idx="2325">1</cx:pt>
          <cx:pt idx="2326">1</cx:pt>
          <cx:pt idx="2327">1</cx:pt>
          <cx:pt idx="2328">1</cx:pt>
          <cx:pt idx="2329">3</cx:pt>
          <cx:pt idx="2330">1</cx:pt>
          <cx:pt idx="2331">1</cx:pt>
          <cx:pt idx="2332">1</cx:pt>
          <cx:pt idx="2333">1</cx:pt>
          <cx:pt idx="2334">1</cx:pt>
          <cx:pt idx="2335">1</cx:pt>
          <cx:pt idx="2336">1</cx:pt>
          <cx:pt idx="2337">1</cx:pt>
          <cx:pt idx="2338">1</cx:pt>
          <cx:pt idx="2339">1</cx:pt>
          <cx:pt idx="2340">1</cx:pt>
          <cx:pt idx="2341">1</cx:pt>
          <cx:pt idx="2342">1</cx:pt>
          <cx:pt idx="2343">1</cx:pt>
          <cx:pt idx="2344">1</cx:pt>
          <cx:pt idx="2345">1</cx:pt>
          <cx:pt idx="2346">1</cx:pt>
          <cx:pt idx="2347">1</cx:pt>
          <cx:pt idx="2348">1</cx:pt>
          <cx:pt idx="2349">1</cx:pt>
          <cx:pt idx="2350">1</cx:pt>
          <cx:pt idx="2351">3</cx:pt>
          <cx:pt idx="2352">1</cx:pt>
          <cx:pt idx="2353">1</cx:pt>
          <cx:pt idx="2354">1</cx:pt>
          <cx:pt idx="2355">1</cx:pt>
          <cx:pt idx="2356">1</cx:pt>
          <cx:pt idx="2357">1</cx:pt>
          <cx:pt idx="2358">1</cx:pt>
          <cx:pt idx="2359">1</cx:pt>
          <cx:pt idx="2360">1</cx:pt>
          <cx:pt idx="2361">1</cx:pt>
          <cx:pt idx="2362">1</cx:pt>
          <cx:pt idx="2363">1</cx:pt>
          <cx:pt idx="2364">1</cx:pt>
          <cx:pt idx="2365">1</cx:pt>
          <cx:pt idx="2366">1</cx:pt>
          <cx:pt idx="2367">1</cx:pt>
          <cx:pt idx="2368">3</cx:pt>
          <cx:pt idx="2369">1</cx:pt>
          <cx:pt idx="2370">1</cx:pt>
          <cx:pt idx="2371">1</cx:pt>
          <cx:pt idx="2372">1</cx:pt>
          <cx:pt idx="2373">1</cx:pt>
          <cx:pt idx="2374">1</cx:pt>
          <cx:pt idx="2375">1</cx:pt>
          <cx:pt idx="2376">1</cx:pt>
          <cx:pt idx="2377">1</cx:pt>
          <cx:pt idx="2378">1</cx:pt>
          <cx:pt idx="2379">1</cx:pt>
          <cx:pt idx="2380">1</cx:pt>
          <cx:pt idx="2381">1</cx:pt>
          <cx:pt idx="2382">1</cx:pt>
          <cx:pt idx="2383">1</cx:pt>
          <cx:pt idx="2384">1</cx:pt>
          <cx:pt idx="2385">1</cx:pt>
          <cx:pt idx="2386">1</cx:pt>
          <cx:pt idx="2387">1</cx:pt>
          <cx:pt idx="2388">1</cx:pt>
          <cx:pt idx="2389">1</cx:pt>
          <cx:pt idx="2390">1</cx:pt>
          <cx:pt idx="2391">1</cx:pt>
          <cx:pt idx="2392">1</cx:pt>
          <cx:pt idx="2393">1</cx:pt>
          <cx:pt idx="2394">1</cx:pt>
          <cx:pt idx="2395">1</cx:pt>
          <cx:pt idx="2396">1</cx:pt>
          <cx:pt idx="2397">1</cx:pt>
          <cx:pt idx="2398">1</cx:pt>
          <cx:pt idx="2399">1</cx:pt>
          <cx:pt idx="2400">1</cx:pt>
          <cx:pt idx="2401">1</cx:pt>
          <cx:pt idx="2402">1</cx:pt>
          <cx:pt idx="2403">1</cx:pt>
          <cx:pt idx="2404">1</cx:pt>
          <cx:pt idx="2405">1</cx:pt>
          <cx:pt idx="2406">1</cx:pt>
          <cx:pt idx="2407">1</cx:pt>
          <cx:pt idx="2408">1</cx:pt>
          <cx:pt idx="2409">1</cx:pt>
          <cx:pt idx="2410">1</cx:pt>
          <cx:pt idx="2411">1</cx:pt>
          <cx:pt idx="2412">1</cx:pt>
          <cx:pt idx="2413">1</cx:pt>
          <cx:pt idx="2414">1</cx:pt>
          <cx:pt idx="2415">1</cx:pt>
          <cx:pt idx="2416">1</cx:pt>
          <cx:pt idx="2417">1</cx:pt>
          <cx:pt idx="2418">1</cx:pt>
          <cx:pt idx="2419">1</cx:pt>
          <cx:pt idx="2420">1</cx:pt>
          <cx:pt idx="2421">1</cx:pt>
          <cx:pt idx="2422">1</cx:pt>
          <cx:pt idx="2423">1</cx:pt>
          <cx:pt idx="2424">1</cx:pt>
          <cx:pt idx="2425">1</cx:pt>
          <cx:pt idx="2426">1</cx:pt>
          <cx:pt idx="2427">1</cx:pt>
          <cx:pt idx="2428">1</cx:pt>
          <cx:pt idx="2429">3</cx:pt>
          <cx:pt idx="2430">1</cx:pt>
          <cx:pt idx="2431">1</cx:pt>
          <cx:pt idx="2432">1</cx:pt>
          <cx:pt idx="2433">3</cx:pt>
          <cx:pt idx="2434">1</cx:pt>
          <cx:pt idx="2435">1</cx:pt>
          <cx:pt idx="2436">1</cx:pt>
          <cx:pt idx="2437">1</cx:pt>
          <cx:pt idx="2438">1</cx:pt>
          <cx:pt idx="2439">1</cx:pt>
          <cx:pt idx="2440">1</cx:pt>
          <cx:pt idx="2441">1</cx:pt>
          <cx:pt idx="2442">1</cx:pt>
          <cx:pt idx="2443">1</cx:pt>
          <cx:pt idx="2444">1</cx:pt>
          <cx:pt idx="2445">1</cx:pt>
          <cx:pt idx="2446">1</cx:pt>
          <cx:pt idx="2447">1</cx:pt>
          <cx:pt idx="2448">1</cx:pt>
          <cx:pt idx="2449">1</cx:pt>
          <cx:pt idx="2450">1</cx:pt>
          <cx:pt idx="2451">1</cx:pt>
          <cx:pt idx="2452">1</cx:pt>
          <cx:pt idx="2453">1</cx:pt>
          <cx:pt idx="2454">1</cx:pt>
          <cx:pt idx="2455">1</cx:pt>
          <cx:pt idx="2456">1</cx:pt>
          <cx:pt idx="2457">1</cx:pt>
          <cx:pt idx="2458">1</cx:pt>
          <cx:pt idx="2459">1</cx:pt>
          <cx:pt idx="2460">1</cx:pt>
          <cx:pt idx="2461">1</cx:pt>
          <cx:pt idx="2462">1</cx:pt>
          <cx:pt idx="2463">1</cx:pt>
          <cx:pt idx="2464">1</cx:pt>
          <cx:pt idx="2465">1</cx:pt>
          <cx:pt idx="2466">1</cx:pt>
          <cx:pt idx="2467">1</cx:pt>
          <cx:pt idx="2468">1</cx:pt>
          <cx:pt idx="2469">1</cx:pt>
          <cx:pt idx="2470">1</cx:pt>
          <cx:pt idx="2471">1</cx:pt>
          <cx:pt idx="2472">1</cx:pt>
          <cx:pt idx="2473">1</cx:pt>
          <cx:pt idx="2474">1</cx:pt>
          <cx:pt idx="2475">1</cx:pt>
          <cx:pt idx="2476">3</cx:pt>
          <cx:pt idx="2477">1</cx:pt>
          <cx:pt idx="2478">1</cx:pt>
          <cx:pt idx="2479">1</cx:pt>
          <cx:pt idx="2480">1</cx:pt>
          <cx:pt idx="2481">1</cx:pt>
          <cx:pt idx="2482">1</cx:pt>
          <cx:pt idx="2483">1</cx:pt>
          <cx:pt idx="2484">1</cx:pt>
          <cx:pt idx="2485">1</cx:pt>
          <cx:pt idx="2486">1</cx:pt>
          <cx:pt idx="2487">1</cx:pt>
          <cx:pt idx="2488">3</cx:pt>
          <cx:pt idx="2489">3</cx:pt>
          <cx:pt idx="2490">1</cx:pt>
          <cx:pt idx="2491">1</cx:pt>
          <cx:pt idx="2492">1</cx:pt>
          <cx:pt idx="2493">1</cx:pt>
          <cx:pt idx="2494">1</cx:pt>
          <cx:pt idx="2495">3</cx:pt>
          <cx:pt idx="2496">1</cx:pt>
          <cx:pt idx="2497">1</cx:pt>
          <cx:pt idx="2498">1</cx:pt>
          <cx:pt idx="2499">1</cx:pt>
          <cx:pt idx="2500">1</cx:pt>
          <cx:pt idx="2501">1</cx:pt>
          <cx:pt idx="2502">1</cx:pt>
          <cx:pt idx="2503">1</cx:pt>
          <cx:pt idx="2504">1</cx:pt>
          <cx:pt idx="2505">1</cx:pt>
          <cx:pt idx="2506">1</cx:pt>
          <cx:pt idx="2507">1</cx:pt>
          <cx:pt idx="2508">1</cx:pt>
          <cx:pt idx="2509">1</cx:pt>
          <cx:pt idx="2510">1</cx:pt>
          <cx:pt idx="2511">3</cx:pt>
          <cx:pt idx="2512">1</cx:pt>
          <cx:pt idx="2513">1</cx:pt>
          <cx:pt idx="2514">1</cx:pt>
          <cx:pt idx="2515">1</cx:pt>
          <cx:pt idx="2516">1</cx:pt>
          <cx:pt idx="2517">1</cx:pt>
          <cx:pt idx="2518">1</cx:pt>
          <cx:pt idx="2519">1</cx:pt>
          <cx:pt idx="2520">1</cx:pt>
          <cx:pt idx="2521">1</cx:pt>
          <cx:pt idx="2522">1</cx:pt>
          <cx:pt idx="2523">1</cx:pt>
          <cx:pt idx="2524">1</cx:pt>
          <cx:pt idx="2525">1</cx:pt>
          <cx:pt idx="2526">1</cx:pt>
          <cx:pt idx="2527">1</cx:pt>
          <cx:pt idx="2528">1</cx:pt>
          <cx:pt idx="2529">1</cx:pt>
          <cx:pt idx="2530">1</cx:pt>
          <cx:pt idx="2531">1</cx:pt>
          <cx:pt idx="2532">1</cx:pt>
          <cx:pt idx="2533">1</cx:pt>
          <cx:pt idx="2534">1</cx:pt>
          <cx:pt idx="2535">1</cx:pt>
          <cx:pt idx="2536">1</cx:pt>
          <cx:pt idx="2537">1</cx:pt>
          <cx:pt idx="2538">1</cx:pt>
          <cx:pt idx="2539">1</cx:pt>
          <cx:pt idx="2540">1</cx:pt>
          <cx:pt idx="2541">1</cx:pt>
          <cx:pt idx="2542">1</cx:pt>
          <cx:pt idx="2543">1</cx:pt>
          <cx:pt idx="2544">1</cx:pt>
          <cx:pt idx="2545">1</cx:pt>
          <cx:pt idx="2546">1</cx:pt>
          <cx:pt idx="2547">1</cx:pt>
          <cx:pt idx="2548">1</cx:pt>
          <cx:pt idx="2549">1</cx:pt>
          <cx:pt idx="2550">1</cx:pt>
          <cx:pt idx="2551">1</cx:pt>
          <cx:pt idx="2552">1</cx:pt>
          <cx:pt idx="2553">1</cx:pt>
          <cx:pt idx="2554">1</cx:pt>
          <cx:pt idx="2555">1</cx:pt>
          <cx:pt idx="2556">1</cx:pt>
          <cx:pt idx="2557">1</cx:pt>
          <cx:pt idx="2558">1</cx:pt>
          <cx:pt idx="2559">1</cx:pt>
          <cx:pt idx="2560">1</cx:pt>
          <cx:pt idx="2561">1</cx:pt>
          <cx:pt idx="2562">1</cx:pt>
          <cx:pt idx="2563">1</cx:pt>
          <cx:pt idx="2564">1</cx:pt>
          <cx:pt idx="2565">1</cx:pt>
          <cx:pt idx="2566">1</cx:pt>
          <cx:pt idx="2567">1</cx:pt>
          <cx:pt idx="2568">1</cx:pt>
          <cx:pt idx="2569">1</cx:pt>
          <cx:pt idx="2570">1</cx:pt>
          <cx:pt idx="2571">1</cx:pt>
          <cx:pt idx="2572">1</cx:pt>
          <cx:pt idx="2573">1</cx:pt>
          <cx:pt idx="2574">1</cx:pt>
          <cx:pt idx="2575">1</cx:pt>
          <cx:pt idx="2576">1</cx:pt>
          <cx:pt idx="2577">1</cx:pt>
          <cx:pt idx="2578">1</cx:pt>
          <cx:pt idx="2579">1</cx:pt>
          <cx:pt idx="2580">1</cx:pt>
          <cx:pt idx="2581">1</cx:pt>
          <cx:pt idx="2582">1</cx:pt>
          <cx:pt idx="2583">1</cx:pt>
          <cx:pt idx="2584">1</cx:pt>
          <cx:pt idx="2585">1</cx:pt>
          <cx:pt idx="2586">1</cx:pt>
          <cx:pt idx="2587">1</cx:pt>
          <cx:pt idx="2588">1</cx:pt>
          <cx:pt idx="2589">1</cx:pt>
          <cx:pt idx="2590">1</cx:pt>
          <cx:pt idx="2591">1</cx:pt>
          <cx:pt idx="2592">1</cx:pt>
          <cx:pt idx="2593">1</cx:pt>
          <cx:pt idx="2594">1</cx:pt>
          <cx:pt idx="2595">1</cx:pt>
          <cx:pt idx="2596">1</cx:pt>
          <cx:pt idx="2597">1</cx:pt>
          <cx:pt idx="2598">1</cx:pt>
          <cx:pt idx="2599">1</cx:pt>
          <cx:pt idx="2600">1</cx:pt>
          <cx:pt idx="2601">1</cx:pt>
          <cx:pt idx="2602">1</cx:pt>
          <cx:pt idx="2603">1</cx:pt>
          <cx:pt idx="2604">1</cx:pt>
          <cx:pt idx="2605">1</cx:pt>
          <cx:pt idx="2606">1</cx:pt>
          <cx:pt idx="2607">1</cx:pt>
          <cx:pt idx="2608">1</cx:pt>
          <cx:pt idx="2609">1</cx:pt>
          <cx:pt idx="2610">1</cx:pt>
          <cx:pt idx="2611">1</cx:pt>
          <cx:pt idx="2612">1</cx:pt>
          <cx:pt idx="2613">1</cx:pt>
          <cx:pt idx="2614">1</cx:pt>
          <cx:pt idx="2615">1</cx:pt>
          <cx:pt idx="2616">1</cx:pt>
          <cx:pt idx="2617">1</cx:pt>
          <cx:pt idx="2618">1</cx:pt>
          <cx:pt idx="2619">1</cx:pt>
          <cx:pt idx="2620">1</cx:pt>
          <cx:pt idx="2621">1</cx:pt>
          <cx:pt idx="2622">1</cx:pt>
          <cx:pt idx="2623">3</cx:pt>
          <cx:pt idx="2624">1</cx:pt>
          <cx:pt idx="2625">1</cx:pt>
          <cx:pt idx="2626">1</cx:pt>
          <cx:pt idx="2627">1</cx:pt>
          <cx:pt idx="2628">1</cx:pt>
          <cx:pt idx="2629">3</cx:pt>
          <cx:pt idx="2630">1</cx:pt>
          <cx:pt idx="2631">1</cx:pt>
          <cx:pt idx="2632">1</cx:pt>
          <cx:pt idx="2633">1</cx:pt>
          <cx:pt idx="2634">1</cx:pt>
          <cx:pt idx="2635">1</cx:pt>
          <cx:pt idx="2636">1</cx:pt>
          <cx:pt idx="2637">1</cx:pt>
          <cx:pt idx="2638">1</cx:pt>
          <cx:pt idx="2639">1</cx:pt>
          <cx:pt idx="2640">1</cx:pt>
          <cx:pt idx="2641">1</cx:pt>
          <cx:pt idx="2642">1</cx:pt>
          <cx:pt idx="2643">1</cx:pt>
          <cx:pt idx="2644">1</cx:pt>
          <cx:pt idx="2645">1</cx:pt>
          <cx:pt idx="2646">1</cx:pt>
          <cx:pt idx="2647">1</cx:pt>
          <cx:pt idx="2648">1</cx:pt>
          <cx:pt idx="2649">1</cx:pt>
          <cx:pt idx="2650">1</cx:pt>
          <cx:pt idx="2651">1</cx:pt>
          <cx:pt idx="2652">1</cx:pt>
          <cx:pt idx="2653">1</cx:pt>
          <cx:pt idx="2654">1</cx:pt>
          <cx:pt idx="2655">1</cx:pt>
          <cx:pt idx="2656">1</cx:pt>
          <cx:pt idx="2657">1</cx:pt>
          <cx:pt idx="2658">1</cx:pt>
          <cx:pt idx="2659">1</cx:pt>
          <cx:pt idx="2660">1</cx:pt>
          <cx:pt idx="2661">1</cx:pt>
          <cx:pt idx="2662">1</cx:pt>
          <cx:pt idx="2663">1</cx:pt>
          <cx:pt idx="2664">1</cx:pt>
          <cx:pt idx="2665">1</cx:pt>
          <cx:pt idx="2666">1</cx:pt>
          <cx:pt idx="2667">1</cx:pt>
          <cx:pt idx="2668">1</cx:pt>
          <cx:pt idx="2669">1</cx:pt>
          <cx:pt idx="2670">1</cx:pt>
          <cx:pt idx="2671">1</cx:pt>
          <cx:pt idx="2672">1</cx:pt>
          <cx:pt idx="2673">1</cx:pt>
          <cx:pt idx="2674">1</cx:pt>
          <cx:pt idx="2675">1</cx:pt>
          <cx:pt idx="2676">3</cx:pt>
          <cx:pt idx="2677">1</cx:pt>
          <cx:pt idx="2678">1</cx:pt>
          <cx:pt idx="2679">1</cx:pt>
          <cx:pt idx="2680">1</cx:pt>
          <cx:pt idx="2681">1</cx:pt>
          <cx:pt idx="2682">1</cx:pt>
          <cx:pt idx="2683">1</cx:pt>
          <cx:pt idx="2684">1</cx:pt>
          <cx:pt idx="2685">1</cx:pt>
          <cx:pt idx="2686">1</cx:pt>
          <cx:pt idx="2687">1</cx:pt>
          <cx:pt idx="2688">1</cx:pt>
          <cx:pt idx="2689">1</cx:pt>
          <cx:pt idx="2690">1</cx:pt>
          <cx:pt idx="2691">1</cx:pt>
          <cx:pt idx="2692">1</cx:pt>
          <cx:pt idx="2693">1</cx:pt>
          <cx:pt idx="2694">1</cx:pt>
          <cx:pt idx="2695">1</cx:pt>
          <cx:pt idx="2696">1</cx:pt>
          <cx:pt idx="2697">1</cx:pt>
          <cx:pt idx="2698">1</cx:pt>
          <cx:pt idx="2699">1</cx:pt>
          <cx:pt idx="2700">1</cx:pt>
          <cx:pt idx="2701">1</cx:pt>
          <cx:pt idx="2702">1</cx:pt>
          <cx:pt idx="2703">1</cx:pt>
          <cx:pt idx="2704">1</cx:pt>
          <cx:pt idx="2705">1</cx:pt>
          <cx:pt idx="2706">1</cx:pt>
          <cx:pt idx="2707">1</cx:pt>
          <cx:pt idx="2708">1</cx:pt>
          <cx:pt idx="2709">1</cx:pt>
          <cx:pt idx="2710">1</cx:pt>
          <cx:pt idx="2711">1</cx:pt>
          <cx:pt idx="2712">1</cx:pt>
          <cx:pt idx="2713">1</cx:pt>
          <cx:pt idx="2714">1</cx:pt>
          <cx:pt idx="2715">1</cx:pt>
          <cx:pt idx="2716">1</cx:pt>
          <cx:pt idx="2717">1</cx:pt>
          <cx:pt idx="2718">1</cx:pt>
          <cx:pt idx="2719">1</cx:pt>
          <cx:pt idx="2720">1</cx:pt>
          <cx:pt idx="2721">1</cx:pt>
          <cx:pt idx="2722">1</cx:pt>
          <cx:pt idx="2723">1</cx:pt>
          <cx:pt idx="2724">1</cx:pt>
          <cx:pt idx="2725">1</cx:pt>
          <cx:pt idx="2726">1</cx:pt>
          <cx:pt idx="2727">1</cx:pt>
          <cx:pt idx="2728">1</cx:pt>
          <cx:pt idx="2729">1</cx:pt>
          <cx:pt idx="2730">3</cx:pt>
          <cx:pt idx="2731">1</cx:pt>
          <cx:pt idx="2732">1</cx:pt>
          <cx:pt idx="2733">1</cx:pt>
          <cx:pt idx="2734">1</cx:pt>
          <cx:pt idx="2735">1</cx:pt>
          <cx:pt idx="2736">1</cx:pt>
          <cx:pt idx="2737">1</cx:pt>
          <cx:pt idx="2738">1</cx:pt>
          <cx:pt idx="2739">1</cx:pt>
          <cx:pt idx="2740">1</cx:pt>
          <cx:pt idx="2741">1</cx:pt>
          <cx:pt idx="2742">1</cx:pt>
          <cx:pt idx="2743">1</cx:pt>
          <cx:pt idx="2744">1</cx:pt>
          <cx:pt idx="2745">1</cx:pt>
          <cx:pt idx="2746">1</cx:pt>
          <cx:pt idx="2747">1</cx:pt>
          <cx:pt idx="2748">3</cx:pt>
          <cx:pt idx="2749">1</cx:pt>
          <cx:pt idx="2750">1</cx:pt>
          <cx:pt idx="2751">1</cx:pt>
          <cx:pt idx="2752">1</cx:pt>
          <cx:pt idx="2753">1</cx:pt>
          <cx:pt idx="2754">1</cx:pt>
          <cx:pt idx="2755">1</cx:pt>
          <cx:pt idx="2756">1</cx:pt>
          <cx:pt idx="2757">1</cx:pt>
          <cx:pt idx="2758">1</cx:pt>
          <cx:pt idx="2759">1</cx:pt>
          <cx:pt idx="2760">3</cx:pt>
          <cx:pt idx="2761">1</cx:pt>
          <cx:pt idx="2762">1</cx:pt>
          <cx:pt idx="2763">1</cx:pt>
          <cx:pt idx="2764">1</cx:pt>
          <cx:pt idx="2765">1</cx:pt>
          <cx:pt idx="2766">1</cx:pt>
          <cx:pt idx="2767">1</cx:pt>
          <cx:pt idx="2768">1</cx:pt>
          <cx:pt idx="2769">1</cx:pt>
          <cx:pt idx="2770">1</cx:pt>
          <cx:pt idx="2771">1</cx:pt>
          <cx:pt idx="2772">1</cx:pt>
          <cx:pt idx="2773">1</cx:pt>
          <cx:pt idx="2774">1</cx:pt>
          <cx:pt idx="2775">1</cx:pt>
          <cx:pt idx="2776">1</cx:pt>
          <cx:pt idx="2777">1</cx:pt>
          <cx:pt idx="2778">1</cx:pt>
          <cx:pt idx="2779">1</cx:pt>
          <cx:pt idx="2780">1</cx:pt>
          <cx:pt idx="2781">1</cx:pt>
          <cx:pt idx="2782">1</cx:pt>
          <cx:pt idx="2783">1</cx:pt>
          <cx:pt idx="2784">1</cx:pt>
          <cx:pt idx="2785">1</cx:pt>
          <cx:pt idx="2786">1</cx:pt>
          <cx:pt idx="2787">1</cx:pt>
          <cx:pt idx="2788">1</cx:pt>
          <cx:pt idx="2789">1</cx:pt>
          <cx:pt idx="2790">1</cx:pt>
          <cx:pt idx="2791">1</cx:pt>
          <cx:pt idx="2792">1</cx:pt>
          <cx:pt idx="2793">1</cx:pt>
          <cx:pt idx="2794">1</cx:pt>
          <cx:pt idx="2795">3</cx:pt>
          <cx:pt idx="2796">1</cx:pt>
          <cx:pt idx="2797">1</cx:pt>
          <cx:pt idx="2798">1</cx:pt>
          <cx:pt idx="2799">1</cx:pt>
          <cx:pt idx="2800">1</cx:pt>
          <cx:pt idx="2801">1</cx:pt>
          <cx:pt idx="2802">1</cx:pt>
          <cx:pt idx="2803">1</cx:pt>
          <cx:pt idx="2804">1</cx:pt>
          <cx:pt idx="2805">1</cx:pt>
          <cx:pt idx="2806">1</cx:pt>
          <cx:pt idx="2807">1</cx:pt>
          <cx:pt idx="2808">1</cx:pt>
          <cx:pt idx="2809">1</cx:pt>
          <cx:pt idx="2810">1</cx:pt>
          <cx:pt idx="2811">1</cx:pt>
          <cx:pt idx="2812">1</cx:pt>
          <cx:pt idx="2813">1</cx:pt>
          <cx:pt idx="2814">1</cx:pt>
          <cx:pt idx="2815">1</cx:pt>
          <cx:pt idx="2816">3</cx:pt>
          <cx:pt idx="2817">1</cx:pt>
          <cx:pt idx="2818">1</cx:pt>
          <cx:pt idx="2819">1</cx:pt>
          <cx:pt idx="2820">1</cx:pt>
          <cx:pt idx="2821">1</cx:pt>
          <cx:pt idx="2822">1</cx:pt>
          <cx:pt idx="2823">1</cx:pt>
          <cx:pt idx="2824">1</cx:pt>
          <cx:pt idx="2825">1</cx:pt>
          <cx:pt idx="2826">1</cx:pt>
          <cx:pt idx="2827">1</cx:pt>
          <cx:pt idx="2828">1</cx:pt>
          <cx:pt idx="2829">1</cx:pt>
          <cx:pt idx="2830">1</cx:pt>
          <cx:pt idx="2831">1</cx:pt>
          <cx:pt idx="2832">1</cx:pt>
          <cx:pt idx="2833">1</cx:pt>
          <cx:pt idx="2834">1</cx:pt>
          <cx:pt idx="2835">1</cx:pt>
          <cx:pt idx="2836">1</cx:pt>
          <cx:pt idx="2837">1</cx:pt>
          <cx:pt idx="2838">1</cx:pt>
          <cx:pt idx="2839">1</cx:pt>
          <cx:pt idx="2840">1</cx:pt>
          <cx:pt idx="2841">1</cx:pt>
          <cx:pt idx="2842">1</cx:pt>
          <cx:pt idx="2843">1</cx:pt>
          <cx:pt idx="2844">1</cx:pt>
          <cx:pt idx="2845">1</cx:pt>
          <cx:pt idx="2846">1</cx:pt>
          <cx:pt idx="2847">1</cx:pt>
          <cx:pt idx="2848">1</cx:pt>
          <cx:pt idx="2849">1</cx:pt>
          <cx:pt idx="2850">1</cx:pt>
          <cx:pt idx="2851">1</cx:pt>
          <cx:pt idx="2852">1</cx:pt>
          <cx:pt idx="2853">1</cx:pt>
          <cx:pt idx="2854">1</cx:pt>
          <cx:pt idx="2855">1</cx:pt>
          <cx:pt idx="2856">1</cx:pt>
          <cx:pt idx="2857">1</cx:pt>
          <cx:pt idx="2858">3</cx:pt>
          <cx:pt idx="2859">1</cx:pt>
          <cx:pt idx="2860">1</cx:pt>
          <cx:pt idx="2861">1</cx:pt>
          <cx:pt idx="2862">1</cx:pt>
          <cx:pt idx="2863">1</cx:pt>
          <cx:pt idx="2864">1</cx:pt>
          <cx:pt idx="2865">1</cx:pt>
          <cx:pt idx="2866">1</cx:pt>
          <cx:pt idx="2867">1</cx:pt>
          <cx:pt idx="2868">1</cx:pt>
          <cx:pt idx="2869">1</cx:pt>
          <cx:pt idx="2870">1</cx:pt>
          <cx:pt idx="2871">3</cx:pt>
          <cx:pt idx="2872">1</cx:pt>
          <cx:pt idx="2873">1</cx:pt>
          <cx:pt idx="2874">1</cx:pt>
          <cx:pt idx="2875">3</cx:pt>
          <cx:pt idx="2876">1</cx:pt>
          <cx:pt idx="2877">1</cx:pt>
          <cx:pt idx="2878">1</cx:pt>
          <cx:pt idx="2879">1</cx:pt>
          <cx:pt idx="2880">1</cx:pt>
          <cx:pt idx="2881">1</cx:pt>
          <cx:pt idx="2882">1</cx:pt>
          <cx:pt idx="2883">3</cx:pt>
          <cx:pt idx="2884">1</cx:pt>
          <cx:pt idx="2885">1</cx:pt>
          <cx:pt idx="2886">1</cx:pt>
          <cx:pt idx="2887">1</cx:pt>
          <cx:pt idx="2888">1</cx:pt>
          <cx:pt idx="2889">1</cx:pt>
          <cx:pt idx="2890">1</cx:pt>
          <cx:pt idx="2891">1</cx:pt>
          <cx:pt idx="2892">1</cx:pt>
          <cx:pt idx="2893">1</cx:pt>
          <cx:pt idx="2894">1</cx:pt>
          <cx:pt idx="2895">1</cx:pt>
          <cx:pt idx="2896">1</cx:pt>
          <cx:pt idx="2897">1</cx:pt>
          <cx:pt idx="2898">3</cx:pt>
          <cx:pt idx="2899">1</cx:pt>
          <cx:pt idx="2900">1</cx:pt>
          <cx:pt idx="2901">1</cx:pt>
          <cx:pt idx="2902">1</cx:pt>
          <cx:pt idx="2903">1</cx:pt>
          <cx:pt idx="2904">1</cx:pt>
          <cx:pt idx="2905">1</cx:pt>
          <cx:pt idx="2906">1</cx:pt>
          <cx:pt idx="2907">1</cx:pt>
          <cx:pt idx="2908">1</cx:pt>
          <cx:pt idx="2909">1</cx:pt>
          <cx:pt idx="2910">1</cx:pt>
          <cx:pt idx="2911">1</cx:pt>
          <cx:pt idx="2912">1</cx:pt>
          <cx:pt idx="2913">1</cx:pt>
          <cx:pt idx="2914">1</cx:pt>
          <cx:pt idx="2915">1</cx:pt>
          <cx:pt idx="2916">1</cx:pt>
          <cx:pt idx="2917">1</cx:pt>
          <cx:pt idx="2918">1</cx:pt>
          <cx:pt idx="2919">1</cx:pt>
          <cx:pt idx="2920">1</cx:pt>
          <cx:pt idx="2921">1</cx:pt>
          <cx:pt idx="2922">1</cx:pt>
          <cx:pt idx="2923">1</cx:pt>
          <cx:pt idx="2924">1</cx:pt>
          <cx:pt idx="2925">1</cx:pt>
          <cx:pt idx="2926">1</cx:pt>
          <cx:pt idx="2927">1</cx:pt>
          <cx:pt idx="2928">1</cx:pt>
          <cx:pt idx="2929">1</cx:pt>
          <cx:pt idx="2930">1</cx:pt>
          <cx:pt idx="2931">1</cx:pt>
          <cx:pt idx="2932">1</cx:pt>
          <cx:pt idx="2933">1</cx:pt>
          <cx:pt idx="2934">1</cx:pt>
          <cx:pt idx="2935">1</cx:pt>
          <cx:pt idx="2936">1</cx:pt>
          <cx:pt idx="2937">1</cx:pt>
          <cx:pt idx="2938">1</cx:pt>
          <cx:pt idx="2939">1</cx:pt>
          <cx:pt idx="2940">1</cx:pt>
          <cx:pt idx="2941">1</cx:pt>
          <cx:pt idx="2942">1</cx:pt>
          <cx:pt idx="2943">1</cx:pt>
          <cx:pt idx="2944">3</cx:pt>
          <cx:pt idx="2945">1</cx:pt>
          <cx:pt idx="2946">1</cx:pt>
          <cx:pt idx="2947">1</cx:pt>
          <cx:pt idx="2948">1</cx:pt>
          <cx:pt idx="2949">1</cx:pt>
          <cx:pt idx="2950">1</cx:pt>
          <cx:pt idx="2951">1</cx:pt>
          <cx:pt idx="2952">1</cx:pt>
          <cx:pt idx="2953">1</cx:pt>
          <cx:pt idx="2954">1</cx:pt>
          <cx:pt idx="2955">1</cx:pt>
          <cx:pt idx="2956">1</cx:pt>
          <cx:pt idx="2957">1</cx:pt>
          <cx:pt idx="2958">1</cx:pt>
          <cx:pt idx="2959">1</cx:pt>
          <cx:pt idx="2960">1</cx:pt>
          <cx:pt idx="2961">1</cx:pt>
          <cx:pt idx="2962">1</cx:pt>
          <cx:pt idx="2963">1</cx:pt>
          <cx:pt idx="2964">1</cx:pt>
          <cx:pt idx="2965">1</cx:pt>
          <cx:pt idx="2966">1</cx:pt>
          <cx:pt idx="2967">1</cx:pt>
          <cx:pt idx="2968">1</cx:pt>
          <cx:pt idx="2969">1</cx:pt>
          <cx:pt idx="2970">1</cx:pt>
          <cx:pt idx="2971">1</cx:pt>
          <cx:pt idx="2972">1</cx:pt>
          <cx:pt idx="2973">1</cx:pt>
          <cx:pt idx="2974">3</cx:pt>
          <cx:pt idx="2975">1</cx:pt>
          <cx:pt idx="2976">1</cx:pt>
          <cx:pt idx="2977">1</cx:pt>
          <cx:pt idx="2978">1</cx:pt>
          <cx:pt idx="2979">1</cx:pt>
          <cx:pt idx="2980">1</cx:pt>
          <cx:pt idx="2981">1</cx:pt>
          <cx:pt idx="2982">1</cx:pt>
          <cx:pt idx="2983">1</cx:pt>
          <cx:pt idx="2984">1</cx:pt>
          <cx:pt idx="2985">1</cx:pt>
          <cx:pt idx="2986">1</cx:pt>
          <cx:pt idx="2987">1</cx:pt>
          <cx:pt idx="2988">1</cx:pt>
          <cx:pt idx="2989">1</cx:pt>
          <cx:pt idx="2990">1</cx:pt>
          <cx:pt idx="2991">1</cx:pt>
          <cx:pt idx="2992">1</cx:pt>
          <cx:pt idx="2993">1</cx:pt>
          <cx:pt idx="2994">1</cx:pt>
          <cx:pt idx="2995">1</cx:pt>
          <cx:pt idx="2996">1</cx:pt>
          <cx:pt idx="2997">1</cx:pt>
          <cx:pt idx="2998">1</cx:pt>
          <cx:pt idx="2999">1</cx:pt>
          <cx:pt idx="3000">1</cx:pt>
          <cx:pt idx="3001">1</cx:pt>
          <cx:pt idx="3002">1</cx:pt>
          <cx:pt idx="3003">1</cx:pt>
          <cx:pt idx="3004">1</cx:pt>
          <cx:pt idx="3005">1</cx:pt>
          <cx:pt idx="3006">1</cx:pt>
          <cx:pt idx="3007">1</cx:pt>
          <cx:pt idx="3008">1</cx:pt>
          <cx:pt idx="3009">1</cx:pt>
          <cx:pt idx="3010">3</cx:pt>
          <cx:pt idx="3011">1</cx:pt>
          <cx:pt idx="3012">1</cx:pt>
          <cx:pt idx="3013">1</cx:pt>
          <cx:pt idx="3014">1</cx:pt>
          <cx:pt idx="3015">1</cx:pt>
          <cx:pt idx="3016">1</cx:pt>
          <cx:pt idx="3017">1</cx:pt>
          <cx:pt idx="3018">1</cx:pt>
          <cx:pt idx="3019">1</cx:pt>
          <cx:pt idx="3020">1</cx:pt>
          <cx:pt idx="3021">1</cx:pt>
          <cx:pt idx="3022">1</cx:pt>
          <cx:pt idx="3023">1</cx:pt>
          <cx:pt idx="3024">1</cx:pt>
          <cx:pt idx="3025">1</cx:pt>
          <cx:pt idx="3026">1</cx:pt>
          <cx:pt idx="3027">1</cx:pt>
          <cx:pt idx="3028">1</cx:pt>
          <cx:pt idx="3029">1</cx:pt>
          <cx:pt idx="3030">1</cx:pt>
          <cx:pt idx="3031">1</cx:pt>
          <cx:pt idx="3032">1</cx:pt>
          <cx:pt idx="3033">1</cx:pt>
          <cx:pt idx="3034">1</cx:pt>
          <cx:pt idx="3035">1</cx:pt>
          <cx:pt idx="3036">1</cx:pt>
          <cx:pt idx="3037">3</cx:pt>
          <cx:pt idx="3038">1</cx:pt>
          <cx:pt idx="3039">3</cx:pt>
          <cx:pt idx="3040">1</cx:pt>
          <cx:pt idx="3041">1</cx:pt>
          <cx:pt idx="3042">1</cx:pt>
          <cx:pt idx="3043">3</cx:pt>
          <cx:pt idx="3044">1</cx:pt>
          <cx:pt idx="3045">1</cx:pt>
          <cx:pt idx="3046">1</cx:pt>
          <cx:pt idx="3047">1</cx:pt>
          <cx:pt idx="3048">1</cx:pt>
          <cx:pt idx="3049">1</cx:pt>
          <cx:pt idx="3050">1</cx:pt>
          <cx:pt idx="3051">1</cx:pt>
          <cx:pt idx="3052">1</cx:pt>
          <cx:pt idx="3053">1</cx:pt>
          <cx:pt idx="3054">1</cx:pt>
          <cx:pt idx="3055">1</cx:pt>
          <cx:pt idx="3056">1</cx:pt>
          <cx:pt idx="3057">1</cx:pt>
          <cx:pt idx="3058">1</cx:pt>
          <cx:pt idx="3059">1</cx:pt>
          <cx:pt idx="3060">1</cx:pt>
          <cx:pt idx="3061">3</cx:pt>
          <cx:pt idx="3062">1</cx:pt>
          <cx:pt idx="3063">1</cx:pt>
          <cx:pt idx="3064">1</cx:pt>
          <cx:pt idx="3065">1</cx:pt>
          <cx:pt idx="3066">1</cx:pt>
          <cx:pt idx="3067">1</cx:pt>
          <cx:pt idx="3068">1</cx:pt>
          <cx:pt idx="3069">1</cx:pt>
          <cx:pt idx="3070">1</cx:pt>
          <cx:pt idx="3071">1</cx:pt>
          <cx:pt idx="3072">1</cx:pt>
          <cx:pt idx="3073">1</cx:pt>
          <cx:pt idx="3074">1</cx:pt>
          <cx:pt idx="3075">1</cx:pt>
          <cx:pt idx="3076">1</cx:pt>
          <cx:pt idx="3077">1</cx:pt>
          <cx:pt idx="3078">1</cx:pt>
          <cx:pt idx="3079">3</cx:pt>
          <cx:pt idx="3080">1</cx:pt>
          <cx:pt idx="3081">1</cx:pt>
          <cx:pt idx="3082">1</cx:pt>
          <cx:pt idx="3083">1</cx:pt>
          <cx:pt idx="3084">1</cx:pt>
          <cx:pt idx="3085">3</cx:pt>
          <cx:pt idx="3086">1</cx:pt>
          <cx:pt idx="3087">1</cx:pt>
          <cx:pt idx="3088">1</cx:pt>
          <cx:pt idx="3089">1</cx:pt>
          <cx:pt idx="3090">1</cx:pt>
          <cx:pt idx="3091">1</cx:pt>
          <cx:pt idx="3092">3</cx:pt>
          <cx:pt idx="3093">1</cx:pt>
          <cx:pt idx="3094">1</cx:pt>
          <cx:pt idx="3095">1</cx:pt>
          <cx:pt idx="3096">1</cx:pt>
          <cx:pt idx="3097">1</cx:pt>
          <cx:pt idx="3098">1</cx:pt>
          <cx:pt idx="3099">1</cx:pt>
          <cx:pt idx="3100">1</cx:pt>
          <cx:pt idx="3101">1</cx:pt>
          <cx:pt idx="3102">1</cx:pt>
          <cx:pt idx="3103">1</cx:pt>
          <cx:pt idx="3104">1</cx:pt>
          <cx:pt idx="3105">1</cx:pt>
          <cx:pt idx="3106">1</cx:pt>
          <cx:pt idx="3107">1</cx:pt>
          <cx:pt idx="3108">1</cx:pt>
          <cx:pt idx="3109">1</cx:pt>
          <cx:pt idx="3110">1</cx:pt>
          <cx:pt idx="3111">1</cx:pt>
          <cx:pt idx="3112">1</cx:pt>
          <cx:pt idx="3113">1</cx:pt>
          <cx:pt idx="3114">1</cx:pt>
          <cx:pt idx="3115">1</cx:pt>
          <cx:pt idx="3116">1</cx:pt>
          <cx:pt idx="3117">1</cx:pt>
          <cx:pt idx="3118">1</cx:pt>
          <cx:pt idx="3119">1</cx:pt>
          <cx:pt idx="3120">3</cx:pt>
          <cx:pt idx="3121">1</cx:pt>
          <cx:pt idx="3122">1</cx:pt>
          <cx:pt idx="3123">1</cx:pt>
          <cx:pt idx="3124">1</cx:pt>
          <cx:pt idx="3125">1</cx:pt>
          <cx:pt idx="3126">1</cx:pt>
          <cx:pt idx="3127">1</cx:pt>
          <cx:pt idx="3128">1</cx:pt>
          <cx:pt idx="3129">1</cx:pt>
          <cx:pt idx="3130">1</cx:pt>
          <cx:pt idx="3131">1</cx:pt>
          <cx:pt idx="3132">1</cx:pt>
          <cx:pt idx="3133">1</cx:pt>
          <cx:pt idx="3134">1</cx:pt>
          <cx:pt idx="3135">1</cx:pt>
          <cx:pt idx="3136">1</cx:pt>
          <cx:pt idx="3137">1</cx:pt>
          <cx:pt idx="3138">3</cx:pt>
          <cx:pt idx="3139">1</cx:pt>
          <cx:pt idx="3140">1</cx:pt>
          <cx:pt idx="3141">1</cx:pt>
          <cx:pt idx="3142">1</cx:pt>
          <cx:pt idx="3143">1</cx:pt>
          <cx:pt idx="3144">1</cx:pt>
          <cx:pt idx="3145">1</cx:pt>
          <cx:pt idx="3146">1</cx:pt>
          <cx:pt idx="3147">1</cx:pt>
          <cx:pt idx="3148">1</cx:pt>
          <cx:pt idx="3149">1</cx:pt>
          <cx:pt idx="3150">3</cx:pt>
          <cx:pt idx="3151">1</cx:pt>
          <cx:pt idx="3152">1</cx:pt>
          <cx:pt idx="3153">1</cx:pt>
          <cx:pt idx="3154">1</cx:pt>
          <cx:pt idx="3155">1</cx:pt>
          <cx:pt idx="3156">1</cx:pt>
          <cx:pt idx="3157">1</cx:pt>
          <cx:pt idx="3158">1</cx:pt>
          <cx:pt idx="3159">3</cx:pt>
          <cx:pt idx="3160">1</cx:pt>
          <cx:pt idx="3161">1</cx:pt>
          <cx:pt idx="3162">1</cx:pt>
          <cx:pt idx="3163">1</cx:pt>
          <cx:pt idx="3164">1</cx:pt>
          <cx:pt idx="3165">1</cx:pt>
          <cx:pt idx="3166">1</cx:pt>
          <cx:pt idx="3167">1</cx:pt>
          <cx:pt idx="3168">1</cx:pt>
          <cx:pt idx="3169">1</cx:pt>
          <cx:pt idx="3170">1</cx:pt>
          <cx:pt idx="3171">1</cx:pt>
          <cx:pt idx="3172">1</cx:pt>
          <cx:pt idx="3173">1</cx:pt>
          <cx:pt idx="3174">1</cx:pt>
          <cx:pt idx="3175">1</cx:pt>
          <cx:pt idx="3176">1</cx:pt>
          <cx:pt idx="3177">1</cx:pt>
          <cx:pt idx="3178">1</cx:pt>
          <cx:pt idx="3179">1</cx:pt>
          <cx:pt idx="3180">1</cx:pt>
          <cx:pt idx="3181">1</cx:pt>
          <cx:pt idx="3182">1</cx:pt>
          <cx:pt idx="3183">1</cx:pt>
          <cx:pt idx="3184">1</cx:pt>
          <cx:pt idx="3185">1</cx:pt>
          <cx:pt idx="3186">1</cx:pt>
          <cx:pt idx="3187">1</cx:pt>
          <cx:pt idx="3188">1</cx:pt>
          <cx:pt idx="3189">1</cx:pt>
          <cx:pt idx="3190">1</cx:pt>
          <cx:pt idx="3191">3</cx:pt>
          <cx:pt idx="3192">1</cx:pt>
          <cx:pt idx="3193">1</cx:pt>
          <cx:pt idx="3194">1</cx:pt>
          <cx:pt idx="3195">1</cx:pt>
          <cx:pt idx="3196">1</cx:pt>
          <cx:pt idx="3197">1</cx:pt>
          <cx:pt idx="3198">1</cx:pt>
          <cx:pt idx="3199">1</cx:pt>
          <cx:pt idx="3200">1</cx:pt>
          <cx:pt idx="3201">1</cx:pt>
          <cx:pt idx="3202">1</cx:pt>
          <cx:pt idx="3203">1</cx:pt>
          <cx:pt idx="3204">1</cx:pt>
          <cx:pt idx="3205">3</cx:pt>
          <cx:pt idx="3206">1</cx:pt>
          <cx:pt idx="3207">1</cx:pt>
          <cx:pt idx="3208">1</cx:pt>
          <cx:pt idx="3209">1</cx:pt>
          <cx:pt idx="3210">1</cx:pt>
          <cx:pt idx="3211">1</cx:pt>
          <cx:pt idx="3212">1</cx:pt>
          <cx:pt idx="3213">1</cx:pt>
          <cx:pt idx="3214">3</cx:pt>
          <cx:pt idx="3215">1</cx:pt>
          <cx:pt idx="3216">1</cx:pt>
          <cx:pt idx="3217">1</cx:pt>
          <cx:pt idx="3218">1</cx:pt>
          <cx:pt idx="3219">1</cx:pt>
          <cx:pt idx="3220">1</cx:pt>
          <cx:pt idx="3221">1</cx:pt>
          <cx:pt idx="3222">1</cx:pt>
          <cx:pt idx="3223">1</cx:pt>
          <cx:pt idx="3224">1</cx:pt>
          <cx:pt idx="3225">1</cx:pt>
          <cx:pt idx="3226">1</cx:pt>
          <cx:pt idx="3227">1</cx:pt>
          <cx:pt idx="3228">1</cx:pt>
          <cx:pt idx="3229">1</cx:pt>
          <cx:pt idx="3230">1</cx:pt>
          <cx:pt idx="3231">1</cx:pt>
          <cx:pt idx="3232">1</cx:pt>
          <cx:pt idx="3233">1</cx:pt>
          <cx:pt idx="3234">1</cx:pt>
          <cx:pt idx="3235">1</cx:pt>
          <cx:pt idx="3236">1</cx:pt>
          <cx:pt idx="3237">1</cx:pt>
          <cx:pt idx="3238">1</cx:pt>
          <cx:pt idx="3239">1</cx:pt>
          <cx:pt idx="3240">1</cx:pt>
          <cx:pt idx="3241">1</cx:pt>
          <cx:pt idx="3242">1</cx:pt>
          <cx:pt idx="3243">1</cx:pt>
          <cx:pt idx="3244">1</cx:pt>
          <cx:pt idx="3245">1</cx:pt>
          <cx:pt idx="3246">1</cx:pt>
          <cx:pt idx="3247">1</cx:pt>
          <cx:pt idx="3248">1</cx:pt>
          <cx:pt idx="3249">1</cx:pt>
          <cx:pt idx="3250">1</cx:pt>
          <cx:pt idx="3251">1</cx:pt>
          <cx:pt idx="3252">1</cx:pt>
          <cx:pt idx="3253">1</cx:pt>
          <cx:pt idx="3254">1</cx:pt>
          <cx:pt idx="3255">1</cx:pt>
          <cx:pt idx="3256">1</cx:pt>
          <cx:pt idx="3257">1</cx:pt>
          <cx:pt idx="3258">1</cx:pt>
          <cx:pt idx="3259">1</cx:pt>
          <cx:pt idx="3260">1</cx:pt>
          <cx:pt idx="3261">3</cx:pt>
          <cx:pt idx="3262">1</cx:pt>
          <cx:pt idx="3263">1</cx:pt>
          <cx:pt idx="3264">1</cx:pt>
          <cx:pt idx="3265">1</cx:pt>
          <cx:pt idx="3266">1</cx:pt>
          <cx:pt idx="3267">1</cx:pt>
          <cx:pt idx="3268">1</cx:pt>
          <cx:pt idx="3269">1</cx:pt>
          <cx:pt idx="3270">1</cx:pt>
          <cx:pt idx="3271">1</cx:pt>
          <cx:pt idx="3272">1</cx:pt>
          <cx:pt idx="3273">1</cx:pt>
          <cx:pt idx="3274">1</cx:pt>
          <cx:pt idx="3275">1</cx:pt>
          <cx:pt idx="3276">1</cx:pt>
          <cx:pt idx="3277">1</cx:pt>
          <cx:pt idx="3278">1</cx:pt>
          <cx:pt idx="3279">3</cx:pt>
          <cx:pt idx="3280">1</cx:pt>
          <cx:pt idx="3281">1</cx:pt>
          <cx:pt idx="3282">1</cx:pt>
          <cx:pt idx="3283">1</cx:pt>
          <cx:pt idx="3284">1</cx:pt>
          <cx:pt idx="3285">1</cx:pt>
          <cx:pt idx="3286">1</cx:pt>
          <cx:pt idx="3287">1</cx:pt>
          <cx:pt idx="3288">1</cx:pt>
          <cx:pt idx="3289">1</cx:pt>
          <cx:pt idx="3290">1</cx:pt>
          <cx:pt idx="3291">1</cx:pt>
          <cx:pt idx="3292">1</cx:pt>
          <cx:pt idx="3293">1</cx:pt>
          <cx:pt idx="3294">1</cx:pt>
          <cx:pt idx="3295">1</cx:pt>
          <cx:pt idx="3296">1</cx:pt>
          <cx:pt idx="3297">1</cx:pt>
          <cx:pt idx="3298">1</cx:pt>
          <cx:pt idx="3299">1</cx:pt>
          <cx:pt idx="3300">1</cx:pt>
          <cx:pt idx="3301">1</cx:pt>
          <cx:pt idx="3302">1</cx:pt>
          <cx:pt idx="3303">1</cx:pt>
          <cx:pt idx="3304">1</cx:pt>
          <cx:pt idx="3305">1</cx:pt>
          <cx:pt idx="3306">1</cx:pt>
          <cx:pt idx="3307">1</cx:pt>
          <cx:pt idx="3308">1</cx:pt>
          <cx:pt idx="3309">1</cx:pt>
          <cx:pt idx="3310">1</cx:pt>
          <cx:pt idx="3311">1</cx:pt>
          <cx:pt idx="3312">1</cx:pt>
          <cx:pt idx="3313">1</cx:pt>
          <cx:pt idx="3314">1</cx:pt>
          <cx:pt idx="3315">1</cx:pt>
          <cx:pt idx="3316">1</cx:pt>
          <cx:pt idx="3317">1</cx:pt>
          <cx:pt idx="3318">1</cx:pt>
          <cx:pt idx="3319">1</cx:pt>
          <cx:pt idx="3320">1</cx:pt>
          <cx:pt idx="3321">1</cx:pt>
          <cx:pt idx="3322">1</cx:pt>
          <cx:pt idx="3323">1</cx:pt>
          <cx:pt idx="3324">1</cx:pt>
          <cx:pt idx="3325">1</cx:pt>
          <cx:pt idx="3326">1</cx:pt>
          <cx:pt idx="3327">1</cx:pt>
          <cx:pt idx="3328">1</cx:pt>
          <cx:pt idx="3329">1</cx:pt>
          <cx:pt idx="3330">1</cx:pt>
          <cx:pt idx="3331">1</cx:pt>
          <cx:pt idx="3332">1</cx:pt>
          <cx:pt idx="3333">1</cx:pt>
          <cx:pt idx="3334">1</cx:pt>
          <cx:pt idx="3335">1</cx:pt>
          <cx:pt idx="3336">1</cx:pt>
          <cx:pt idx="3337">1</cx:pt>
          <cx:pt idx="3338">1</cx:pt>
          <cx:pt idx="3339">1</cx:pt>
          <cx:pt idx="3340">1</cx:pt>
          <cx:pt idx="3341">1</cx:pt>
          <cx:pt idx="3342">1</cx:pt>
          <cx:pt idx="3343">1</cx:pt>
          <cx:pt idx="3344">1</cx:pt>
          <cx:pt idx="3345">1</cx:pt>
          <cx:pt idx="3346">1</cx:pt>
          <cx:pt idx="3347">1</cx:pt>
          <cx:pt idx="3348">1</cx:pt>
          <cx:pt idx="3349">1</cx:pt>
          <cx:pt idx="3350">1</cx:pt>
          <cx:pt idx="3351">1</cx:pt>
          <cx:pt idx="3352">1</cx:pt>
          <cx:pt idx="3353">1</cx:pt>
          <cx:pt idx="3354">1</cx:pt>
          <cx:pt idx="3355">1</cx:pt>
          <cx:pt idx="3356">1</cx:pt>
          <cx:pt idx="3357">3</cx:pt>
          <cx:pt idx="3358">1</cx:pt>
          <cx:pt idx="3359">1</cx:pt>
          <cx:pt idx="3360">1</cx:pt>
          <cx:pt idx="3361">1</cx:pt>
          <cx:pt idx="3362">1</cx:pt>
          <cx:pt idx="3363">1</cx:pt>
          <cx:pt idx="3364">1</cx:pt>
          <cx:pt idx="3365">1</cx:pt>
          <cx:pt idx="3366">1</cx:pt>
          <cx:pt idx="3367">1</cx:pt>
          <cx:pt idx="3368">1</cx:pt>
          <cx:pt idx="3369">1</cx:pt>
          <cx:pt idx="3370">1</cx:pt>
          <cx:pt idx="3371">1</cx:pt>
          <cx:pt idx="3372">1</cx:pt>
          <cx:pt idx="3373">1</cx:pt>
          <cx:pt idx="3374">1</cx:pt>
          <cx:pt idx="3375">1</cx:pt>
          <cx:pt idx="3376">1</cx:pt>
          <cx:pt idx="3377">1</cx:pt>
          <cx:pt idx="3378">1</cx:pt>
          <cx:pt idx="3379">1</cx:pt>
          <cx:pt idx="3380">1</cx:pt>
          <cx:pt idx="3381">1</cx:pt>
          <cx:pt idx="3382">1</cx:pt>
          <cx:pt idx="3383">1</cx:pt>
          <cx:pt idx="3384">1</cx:pt>
          <cx:pt idx="3385">1</cx:pt>
          <cx:pt idx="3386">1</cx:pt>
          <cx:pt idx="3387">1</cx:pt>
          <cx:pt idx="3388">1</cx:pt>
          <cx:pt idx="3389">3</cx:pt>
          <cx:pt idx="3390">1</cx:pt>
          <cx:pt idx="3391">1</cx:pt>
          <cx:pt idx="3392">1</cx:pt>
          <cx:pt idx="3393">1</cx:pt>
          <cx:pt idx="3394">1</cx:pt>
          <cx:pt idx="3395">1</cx:pt>
          <cx:pt idx="3396">1</cx:pt>
          <cx:pt idx="3397">1</cx:pt>
          <cx:pt idx="3398">1</cx:pt>
          <cx:pt idx="3399">1</cx:pt>
          <cx:pt idx="3400">1</cx:pt>
          <cx:pt idx="3401">1</cx:pt>
          <cx:pt idx="3402">1</cx:pt>
          <cx:pt idx="3403">1</cx:pt>
          <cx:pt idx="3404">1</cx:pt>
          <cx:pt idx="3405">1</cx:pt>
          <cx:pt idx="3406">1</cx:pt>
          <cx:pt idx="3407">1</cx:pt>
          <cx:pt idx="3408">1</cx:pt>
          <cx:pt idx="3409">1</cx:pt>
          <cx:pt idx="3410">1</cx:pt>
          <cx:pt idx="3411">1</cx:pt>
          <cx:pt idx="3412">1</cx:pt>
          <cx:pt idx="3413">1</cx:pt>
          <cx:pt idx="3414">1</cx:pt>
          <cx:pt idx="3415">1</cx:pt>
          <cx:pt idx="3416">1</cx:pt>
          <cx:pt idx="3417">1</cx:pt>
          <cx:pt idx="3418">1</cx:pt>
          <cx:pt idx="3419">1</cx:pt>
          <cx:pt idx="3420">1</cx:pt>
          <cx:pt idx="3421">1</cx:pt>
          <cx:pt idx="3422">1</cx:pt>
          <cx:pt idx="3423">1</cx:pt>
          <cx:pt idx="3424">1</cx:pt>
          <cx:pt idx="3425">1</cx:pt>
          <cx:pt idx="3426">1</cx:pt>
          <cx:pt idx="3427">1</cx:pt>
          <cx:pt idx="3428">1</cx:pt>
          <cx:pt idx="3429">1</cx:pt>
          <cx:pt idx="3430">1</cx:pt>
          <cx:pt idx="3431">1</cx:pt>
          <cx:pt idx="3432">1</cx:pt>
          <cx:pt idx="3433">1</cx:pt>
          <cx:pt idx="3434">1</cx:pt>
          <cx:pt idx="3435">3</cx:pt>
          <cx:pt idx="3436">3</cx:pt>
          <cx:pt idx="3437">1</cx:pt>
          <cx:pt idx="3438">1</cx:pt>
          <cx:pt idx="3439">1</cx:pt>
          <cx:pt idx="3440">1</cx:pt>
          <cx:pt idx="3441">1</cx:pt>
          <cx:pt idx="3442">1</cx:pt>
          <cx:pt idx="3443">1</cx:pt>
          <cx:pt idx="3444">1</cx:pt>
          <cx:pt idx="3445">1</cx:pt>
          <cx:pt idx="3446">1</cx:pt>
          <cx:pt idx="3447">1</cx:pt>
          <cx:pt idx="3448">1</cx:pt>
          <cx:pt idx="3449">1</cx:pt>
          <cx:pt idx="3450">1</cx:pt>
          <cx:pt idx="3451">1</cx:pt>
          <cx:pt idx="3452">1</cx:pt>
          <cx:pt idx="3453">1</cx:pt>
          <cx:pt idx="3454">3</cx:pt>
          <cx:pt idx="3455">1</cx:pt>
          <cx:pt idx="3456">1</cx:pt>
          <cx:pt idx="3457">1</cx:pt>
          <cx:pt idx="3458">1</cx:pt>
          <cx:pt idx="3459">1</cx:pt>
          <cx:pt idx="3460">1</cx:pt>
          <cx:pt idx="3461">1</cx:pt>
          <cx:pt idx="3462">1</cx:pt>
          <cx:pt idx="3463">1</cx:pt>
          <cx:pt idx="3464">1</cx:pt>
          <cx:pt idx="3465">1</cx:pt>
          <cx:pt idx="3466">1</cx:pt>
          <cx:pt idx="3467">1</cx:pt>
          <cx:pt idx="3468">1</cx:pt>
          <cx:pt idx="3469">1</cx:pt>
          <cx:pt idx="3470">1</cx:pt>
          <cx:pt idx="3471">1</cx:pt>
          <cx:pt idx="3472">1</cx:pt>
          <cx:pt idx="3473">1</cx:pt>
          <cx:pt idx="3474">1</cx:pt>
          <cx:pt idx="3475">1</cx:pt>
          <cx:pt idx="3476">1</cx:pt>
          <cx:pt idx="3477">1</cx:pt>
          <cx:pt idx="3478">1</cx:pt>
          <cx:pt idx="3479">1</cx:pt>
          <cx:pt idx="3480">1</cx:pt>
          <cx:pt idx="3481">1</cx:pt>
          <cx:pt idx="3482">1</cx:pt>
          <cx:pt idx="3483">1</cx:pt>
          <cx:pt idx="3484">1</cx:pt>
          <cx:pt idx="3485">1</cx:pt>
          <cx:pt idx="3486">1</cx:pt>
          <cx:pt idx="3487">1</cx:pt>
          <cx:pt idx="3488">1</cx:pt>
          <cx:pt idx="3489">1</cx:pt>
          <cx:pt idx="3490">1</cx:pt>
          <cx:pt idx="3491">1</cx:pt>
          <cx:pt idx="3492">1</cx:pt>
          <cx:pt idx="3493">1</cx:pt>
          <cx:pt idx="3494">1</cx:pt>
          <cx:pt idx="3495">1</cx:pt>
          <cx:pt idx="3496">3</cx:pt>
          <cx:pt idx="3497">1</cx:pt>
          <cx:pt idx="3498">1</cx:pt>
          <cx:pt idx="3499">1</cx:pt>
          <cx:pt idx="3500">1</cx:pt>
          <cx:pt idx="3501">1</cx:pt>
          <cx:pt idx="3502">1</cx:pt>
          <cx:pt idx="3503">1</cx:pt>
          <cx:pt idx="3504">1</cx:pt>
          <cx:pt idx="3505">1</cx:pt>
          <cx:pt idx="3506">1</cx:pt>
          <cx:pt idx="3507">1</cx:pt>
          <cx:pt idx="3508">1</cx:pt>
          <cx:pt idx="3509">1</cx:pt>
          <cx:pt idx="3510">1</cx:pt>
          <cx:pt idx="3511">1</cx:pt>
          <cx:pt idx="3512">1</cx:pt>
          <cx:pt idx="3513">1</cx:pt>
          <cx:pt idx="3514">1</cx:pt>
          <cx:pt idx="3515">1</cx:pt>
          <cx:pt idx="3516">1</cx:pt>
          <cx:pt idx="3517">1</cx:pt>
          <cx:pt idx="3518">1</cx:pt>
          <cx:pt idx="3519">1</cx:pt>
          <cx:pt idx="3520">1</cx:pt>
          <cx:pt idx="3521">1</cx:pt>
          <cx:pt idx="3522">1</cx:pt>
          <cx:pt idx="3523">1</cx:pt>
          <cx:pt idx="3524">1</cx:pt>
          <cx:pt idx="3525">1</cx:pt>
          <cx:pt idx="3526">1</cx:pt>
          <cx:pt idx="3527">1</cx:pt>
          <cx:pt idx="3528">1</cx:pt>
          <cx:pt idx="3529">1</cx:pt>
          <cx:pt idx="3530">1</cx:pt>
          <cx:pt idx="3531">1</cx:pt>
          <cx:pt idx="3532">1</cx:pt>
          <cx:pt idx="3533">1</cx:pt>
          <cx:pt idx="3534">1</cx:pt>
          <cx:pt idx="3535">1</cx:pt>
          <cx:pt idx="3536">1</cx:pt>
          <cx:pt idx="3537">1</cx:pt>
          <cx:pt idx="3538">1</cx:pt>
          <cx:pt idx="3539">1</cx:pt>
          <cx:pt idx="3540">1</cx:pt>
          <cx:pt idx="3541">1</cx:pt>
          <cx:pt idx="3542">1</cx:pt>
          <cx:pt idx="3543">1</cx:pt>
          <cx:pt idx="3544">1</cx:pt>
          <cx:pt idx="3545">1</cx:pt>
          <cx:pt idx="3546">1</cx:pt>
          <cx:pt idx="3547">1</cx:pt>
          <cx:pt idx="3548">1</cx:pt>
          <cx:pt idx="3549">1</cx:pt>
          <cx:pt idx="3550">1</cx:pt>
          <cx:pt idx="3551">1</cx:pt>
          <cx:pt idx="3552">1</cx:pt>
          <cx:pt idx="3553">3</cx:pt>
          <cx:pt idx="3554">1</cx:pt>
          <cx:pt idx="3555">1</cx:pt>
          <cx:pt idx="3556">1</cx:pt>
          <cx:pt idx="3557">1</cx:pt>
          <cx:pt idx="3558">1</cx:pt>
          <cx:pt idx="3559">1</cx:pt>
          <cx:pt idx="3560">1</cx:pt>
          <cx:pt idx="3561">1</cx:pt>
          <cx:pt idx="3562">1</cx:pt>
          <cx:pt idx="3563">1</cx:pt>
          <cx:pt idx="3564">1</cx:pt>
          <cx:pt idx="3565">1</cx:pt>
          <cx:pt idx="3566">1</cx:pt>
          <cx:pt idx="3567">1</cx:pt>
          <cx:pt idx="3568">1</cx:pt>
          <cx:pt idx="3569">1</cx:pt>
          <cx:pt idx="3570">1</cx:pt>
          <cx:pt idx="3571">1</cx:pt>
          <cx:pt idx="3572">3</cx:pt>
          <cx:pt idx="3573">1</cx:pt>
          <cx:pt idx="3574">1</cx:pt>
          <cx:pt idx="3575">1</cx:pt>
          <cx:pt idx="3576">3</cx:pt>
          <cx:pt idx="3577">1</cx:pt>
          <cx:pt idx="3578">1</cx:pt>
          <cx:pt idx="3579">3</cx:pt>
          <cx:pt idx="3580">1</cx:pt>
          <cx:pt idx="3581">1</cx:pt>
          <cx:pt idx="3582">1</cx:pt>
          <cx:pt idx="3583">1</cx:pt>
          <cx:pt idx="3584">1</cx:pt>
          <cx:pt idx="3585">1</cx:pt>
          <cx:pt idx="3586">1</cx:pt>
          <cx:pt idx="3587">1</cx:pt>
          <cx:pt idx="3588">1</cx:pt>
          <cx:pt idx="3589">1</cx:pt>
          <cx:pt idx="3590">1</cx:pt>
          <cx:pt idx="3591">1</cx:pt>
          <cx:pt idx="3592">1</cx:pt>
          <cx:pt idx="3593">1</cx:pt>
          <cx:pt idx="3594">1</cx:pt>
          <cx:pt idx="3595">1</cx:pt>
          <cx:pt idx="3596">1</cx:pt>
          <cx:pt idx="3597">1</cx:pt>
          <cx:pt idx="3598">1</cx:pt>
          <cx:pt idx="3599">1</cx:pt>
          <cx:pt idx="3600">1</cx:pt>
          <cx:pt idx="3601">1</cx:pt>
          <cx:pt idx="3602">1</cx:pt>
          <cx:pt idx="3603">1</cx:pt>
          <cx:pt idx="3604">1</cx:pt>
          <cx:pt idx="3605">1</cx:pt>
          <cx:pt idx="3606">1</cx:pt>
          <cx:pt idx="3607">3</cx:pt>
          <cx:pt idx="3608">1</cx:pt>
          <cx:pt idx="3609">1</cx:pt>
          <cx:pt idx="3610">1</cx:pt>
          <cx:pt idx="3611">1</cx:pt>
          <cx:pt idx="3612">1</cx:pt>
          <cx:pt idx="3613">1</cx:pt>
          <cx:pt idx="3614">1</cx:pt>
          <cx:pt idx="3615">1</cx:pt>
          <cx:pt idx="3616">1</cx:pt>
          <cx:pt idx="3617">1</cx:pt>
          <cx:pt idx="3618">1</cx:pt>
          <cx:pt idx="3619">1</cx:pt>
          <cx:pt idx="3620">1</cx:pt>
          <cx:pt idx="3621">1</cx:pt>
          <cx:pt idx="3622">1</cx:pt>
          <cx:pt idx="3623">1</cx:pt>
          <cx:pt idx="3624">1</cx:pt>
          <cx:pt idx="3625">1</cx:pt>
          <cx:pt idx="3626">1</cx:pt>
          <cx:pt idx="3627">1</cx:pt>
          <cx:pt idx="3628">1</cx:pt>
          <cx:pt idx="3629">1</cx:pt>
          <cx:pt idx="3630">1</cx:pt>
          <cx:pt idx="3631">1</cx:pt>
          <cx:pt idx="3632">3</cx:pt>
          <cx:pt idx="3633">1</cx:pt>
          <cx:pt idx="3634">1</cx:pt>
          <cx:pt idx="3635">1</cx:pt>
          <cx:pt idx="3636">1</cx:pt>
          <cx:pt idx="3637">1</cx:pt>
          <cx:pt idx="3638">1</cx:pt>
          <cx:pt idx="3639">1</cx:pt>
          <cx:pt idx="3640">1</cx:pt>
          <cx:pt idx="3641">1</cx:pt>
          <cx:pt idx="3642">1</cx:pt>
          <cx:pt idx="3643">1</cx:pt>
          <cx:pt idx="3644">1</cx:pt>
          <cx:pt idx="3645">1</cx:pt>
          <cx:pt idx="3646">1</cx:pt>
          <cx:pt idx="3647">1</cx:pt>
          <cx:pt idx="3648">1</cx:pt>
          <cx:pt idx="3649">1</cx:pt>
          <cx:pt idx="3650">1</cx:pt>
          <cx:pt idx="3651">3</cx:pt>
          <cx:pt idx="3652">1</cx:pt>
          <cx:pt idx="3653">1</cx:pt>
          <cx:pt idx="3654">1</cx:pt>
          <cx:pt idx="3655">1</cx:pt>
          <cx:pt idx="3656">1</cx:pt>
          <cx:pt idx="3657">1</cx:pt>
          <cx:pt idx="3658">1</cx:pt>
          <cx:pt idx="3659">3</cx:pt>
          <cx:pt idx="3660">1</cx:pt>
          <cx:pt idx="3661">1</cx:pt>
          <cx:pt idx="3662">1</cx:pt>
          <cx:pt idx="3663">1</cx:pt>
          <cx:pt idx="3664">1</cx:pt>
          <cx:pt idx="3665">3</cx:pt>
          <cx:pt idx="3666">1</cx:pt>
          <cx:pt idx="3667">1</cx:pt>
          <cx:pt idx="3668">1</cx:pt>
          <cx:pt idx="3669">1</cx:pt>
          <cx:pt idx="3670">1</cx:pt>
          <cx:pt idx="3671">1</cx:pt>
          <cx:pt idx="3672">1</cx:pt>
          <cx:pt idx="3673">1</cx:pt>
          <cx:pt idx="3674">1</cx:pt>
          <cx:pt idx="3675">1</cx:pt>
          <cx:pt idx="3676">1</cx:pt>
          <cx:pt idx="3677">1</cx:pt>
          <cx:pt idx="3678">1</cx:pt>
          <cx:pt idx="3679">1</cx:pt>
          <cx:pt idx="3680">1</cx:pt>
          <cx:pt idx="3681">1</cx:pt>
          <cx:pt idx="3682">1</cx:pt>
          <cx:pt idx="3683">1</cx:pt>
          <cx:pt idx="3684">1</cx:pt>
          <cx:pt idx="3685">1</cx:pt>
          <cx:pt idx="3686">1</cx:pt>
          <cx:pt idx="3687">1</cx:pt>
          <cx:pt idx="3688">1</cx:pt>
          <cx:pt idx="3689">1</cx:pt>
          <cx:pt idx="3690">1</cx:pt>
          <cx:pt idx="3691">1</cx:pt>
          <cx:pt idx="3692">1</cx:pt>
          <cx:pt idx="3693">1</cx:pt>
          <cx:pt idx="3694">1</cx:pt>
          <cx:pt idx="3695">1</cx:pt>
          <cx:pt idx="3696">1</cx:pt>
          <cx:pt idx="3697">1</cx:pt>
          <cx:pt idx="3698">1</cx:pt>
          <cx:pt idx="3699">1</cx:pt>
          <cx:pt idx="3700">1</cx:pt>
          <cx:pt idx="3701">1</cx:pt>
          <cx:pt idx="3702">1</cx:pt>
          <cx:pt idx="3703">1</cx:pt>
          <cx:pt idx="3704">1</cx:pt>
          <cx:pt idx="3705">1</cx:pt>
          <cx:pt idx="3706">1</cx:pt>
          <cx:pt idx="3707">1</cx:pt>
          <cx:pt idx="3708">1</cx:pt>
          <cx:pt idx="3709">1</cx:pt>
          <cx:pt idx="3710">1</cx:pt>
          <cx:pt idx="3711">1</cx:pt>
          <cx:pt idx="3712">1</cx:pt>
          <cx:pt idx="3713">1</cx:pt>
          <cx:pt idx="3714">1</cx:pt>
          <cx:pt idx="3715">1</cx:pt>
          <cx:pt idx="3716">1</cx:pt>
          <cx:pt idx="3717">1</cx:pt>
          <cx:pt idx="3718">1</cx:pt>
          <cx:pt idx="3719">1</cx:pt>
          <cx:pt idx="3720">1</cx:pt>
          <cx:pt idx="3721">1</cx:pt>
          <cx:pt idx="3722">1</cx:pt>
          <cx:pt idx="3723">1</cx:pt>
          <cx:pt idx="3724">1</cx:pt>
          <cx:pt idx="3725">1</cx:pt>
          <cx:pt idx="3726">1</cx:pt>
          <cx:pt idx="3727">1</cx:pt>
          <cx:pt idx="3728">1</cx:pt>
          <cx:pt idx="3729">1</cx:pt>
          <cx:pt idx="3730">1</cx:pt>
          <cx:pt idx="3731">3</cx:pt>
          <cx:pt idx="3732">1</cx:pt>
          <cx:pt idx="3733">1</cx:pt>
          <cx:pt idx="3734">1</cx:pt>
          <cx:pt idx="3735">1</cx:pt>
          <cx:pt idx="3736">1</cx:pt>
          <cx:pt idx="3737">1</cx:pt>
          <cx:pt idx="3738">1</cx:pt>
          <cx:pt idx="3739">1</cx:pt>
          <cx:pt idx="3740">1</cx:pt>
          <cx:pt idx="3741">1</cx:pt>
          <cx:pt idx="3742">1</cx:pt>
          <cx:pt idx="3743">1</cx:pt>
          <cx:pt idx="3744">1</cx:pt>
          <cx:pt idx="3745">1</cx:pt>
          <cx:pt idx="3746">1</cx:pt>
          <cx:pt idx="3747">1</cx:pt>
          <cx:pt idx="3748">1</cx:pt>
          <cx:pt idx="3749">1</cx:pt>
          <cx:pt idx="3750">1</cx:pt>
          <cx:pt idx="3751">1</cx:pt>
          <cx:pt idx="3752">1</cx:pt>
          <cx:pt idx="3753">1</cx:pt>
          <cx:pt idx="3754">1</cx:pt>
          <cx:pt idx="3755">1</cx:pt>
          <cx:pt idx="3756">1</cx:pt>
          <cx:pt idx="3757">1</cx:pt>
          <cx:pt idx="3758">1</cx:pt>
          <cx:pt idx="3759">1</cx:pt>
          <cx:pt idx="3760">1</cx:pt>
          <cx:pt idx="3761">1</cx:pt>
          <cx:pt idx="3762">1</cx:pt>
          <cx:pt idx="3763">1</cx:pt>
          <cx:pt idx="3764">1</cx:pt>
          <cx:pt idx="3765">1</cx:pt>
          <cx:pt idx="3766">1</cx:pt>
          <cx:pt idx="3767">1</cx:pt>
          <cx:pt idx="3768">1</cx:pt>
          <cx:pt idx="3769">1</cx:pt>
          <cx:pt idx="3770">1</cx:pt>
          <cx:pt idx="3771">1</cx:pt>
          <cx:pt idx="3772">1</cx:pt>
          <cx:pt idx="3773">1</cx:pt>
          <cx:pt idx="3774">1</cx:pt>
          <cx:pt idx="3775">1</cx:pt>
          <cx:pt idx="3776">1</cx:pt>
          <cx:pt idx="3777">1</cx:pt>
          <cx:pt idx="3778">1</cx:pt>
          <cx:pt idx="3779">1</cx:pt>
          <cx:pt idx="3780">1</cx:pt>
          <cx:pt idx="3781">1</cx:pt>
          <cx:pt idx="3782">1</cx:pt>
          <cx:pt idx="3783">1</cx:pt>
          <cx:pt idx="3784">1</cx:pt>
          <cx:pt idx="3785">1</cx:pt>
          <cx:pt idx="3786">1</cx:pt>
          <cx:pt idx="3787">1</cx:pt>
          <cx:pt idx="3788">1</cx:pt>
          <cx:pt idx="3789">1</cx:pt>
          <cx:pt idx="3790">1</cx:pt>
          <cx:pt idx="3791">1</cx:pt>
          <cx:pt idx="3792">1</cx:pt>
          <cx:pt idx="3793">1</cx:pt>
          <cx:pt idx="3794">1</cx:pt>
          <cx:pt idx="3795">1</cx:pt>
          <cx:pt idx="3796">1</cx:pt>
          <cx:pt idx="3797">1</cx:pt>
          <cx:pt idx="3798">1</cx:pt>
          <cx:pt idx="3799">1</cx:pt>
          <cx:pt idx="3800">1</cx:pt>
          <cx:pt idx="3801">1</cx:pt>
          <cx:pt idx="3802">1</cx:pt>
          <cx:pt idx="3803">1</cx:pt>
          <cx:pt idx="3804">1</cx:pt>
          <cx:pt idx="3805">1</cx:pt>
          <cx:pt idx="3806">1</cx:pt>
          <cx:pt idx="3807">1</cx:pt>
          <cx:pt idx="3808">1</cx:pt>
          <cx:pt idx="3809">1</cx:pt>
          <cx:pt idx="3810">1</cx:pt>
          <cx:pt idx="3811">1</cx:pt>
          <cx:pt idx="3812">1</cx:pt>
          <cx:pt idx="3813">1</cx:pt>
          <cx:pt idx="3814">1</cx:pt>
          <cx:pt idx="3815">3</cx:pt>
          <cx:pt idx="3816">1</cx:pt>
          <cx:pt idx="3817">1</cx:pt>
          <cx:pt idx="3818">1</cx:pt>
          <cx:pt idx="3819">1</cx:pt>
          <cx:pt idx="3820">1</cx:pt>
          <cx:pt idx="3821">1</cx:pt>
          <cx:pt idx="3822">1</cx:pt>
          <cx:pt idx="3823">1</cx:pt>
          <cx:pt idx="3824">1</cx:pt>
          <cx:pt idx="3825">1</cx:pt>
          <cx:pt idx="3826">1</cx:pt>
          <cx:pt idx="3827">1</cx:pt>
          <cx:pt idx="3828">1</cx:pt>
          <cx:pt idx="3829">1</cx:pt>
          <cx:pt idx="3830">1</cx:pt>
          <cx:pt idx="3831">1</cx:pt>
          <cx:pt idx="3832">1</cx:pt>
          <cx:pt idx="3833">1</cx:pt>
          <cx:pt idx="3834">1</cx:pt>
          <cx:pt idx="3835">1</cx:pt>
          <cx:pt idx="3836">3</cx:pt>
          <cx:pt idx="3837">1</cx:pt>
          <cx:pt idx="3838">1</cx:pt>
          <cx:pt idx="3839">1</cx:pt>
          <cx:pt idx="3840">3</cx:pt>
          <cx:pt idx="3841">1</cx:pt>
          <cx:pt idx="3842">1</cx:pt>
          <cx:pt idx="3843">1</cx:pt>
          <cx:pt idx="3844">1</cx:pt>
          <cx:pt idx="3845">1</cx:pt>
          <cx:pt idx="3846">1</cx:pt>
          <cx:pt idx="3847">1</cx:pt>
          <cx:pt idx="3848">1</cx:pt>
          <cx:pt idx="3849">1</cx:pt>
          <cx:pt idx="3850">1</cx:pt>
          <cx:pt idx="3851">1</cx:pt>
          <cx:pt idx="3852">1</cx:pt>
          <cx:pt idx="3853">1</cx:pt>
          <cx:pt idx="3854">1</cx:pt>
          <cx:pt idx="3855">1</cx:pt>
          <cx:pt idx="3856">1</cx:pt>
          <cx:pt idx="3857">1</cx:pt>
          <cx:pt idx="3858">1</cx:pt>
          <cx:pt idx="3859">1</cx:pt>
          <cx:pt idx="3860">1</cx:pt>
          <cx:pt idx="3861">1</cx:pt>
          <cx:pt idx="3862">1</cx:pt>
          <cx:pt idx="3863">1</cx:pt>
          <cx:pt idx="3864">1</cx:pt>
          <cx:pt idx="3865">3</cx:pt>
          <cx:pt idx="3866">1</cx:pt>
          <cx:pt idx="3867">1</cx:pt>
          <cx:pt idx="3868">1</cx:pt>
          <cx:pt idx="3869">1</cx:pt>
          <cx:pt idx="3870">1</cx:pt>
          <cx:pt idx="3871">1</cx:pt>
          <cx:pt idx="3872">1</cx:pt>
          <cx:pt idx="3873">1</cx:pt>
          <cx:pt idx="3874">1</cx:pt>
          <cx:pt idx="3875">1</cx:pt>
          <cx:pt idx="3876">1</cx:pt>
          <cx:pt idx="3877">1</cx:pt>
          <cx:pt idx="3878">1</cx:pt>
          <cx:pt idx="3879">1</cx:pt>
          <cx:pt idx="3880">1</cx:pt>
          <cx:pt idx="3881">1</cx:pt>
          <cx:pt idx="3882">1</cx:pt>
          <cx:pt idx="3883">1</cx:pt>
          <cx:pt idx="3884">1</cx:pt>
          <cx:pt idx="3885">1</cx:pt>
          <cx:pt idx="3886">3</cx:pt>
          <cx:pt idx="3887">1</cx:pt>
          <cx:pt idx="3888">1</cx:pt>
          <cx:pt idx="3889">1</cx:pt>
          <cx:pt idx="3890">1</cx:pt>
          <cx:pt idx="3891">1</cx:pt>
          <cx:pt idx="3892">1</cx:pt>
          <cx:pt idx="3893">1</cx:pt>
          <cx:pt idx="3894">1</cx:pt>
          <cx:pt idx="3895">1</cx:pt>
          <cx:pt idx="3896">1</cx:pt>
          <cx:pt idx="3897">1</cx:pt>
          <cx:pt idx="3898">1</cx:pt>
          <cx:pt idx="3899">1</cx:pt>
          <cx:pt idx="3900">1</cx:pt>
          <cx:pt idx="3901">3</cx:pt>
          <cx:pt idx="3902">1</cx:pt>
          <cx:pt idx="3903">1</cx:pt>
          <cx:pt idx="3904">1</cx:pt>
          <cx:pt idx="3905">1</cx:pt>
          <cx:pt idx="3906">1</cx:pt>
          <cx:pt idx="3907">1</cx:pt>
          <cx:pt idx="3908">1</cx:pt>
          <cx:pt idx="3909">1</cx:pt>
          <cx:pt idx="3910">1</cx:pt>
          <cx:pt idx="3911">1</cx:pt>
          <cx:pt idx="3912">1</cx:pt>
          <cx:pt idx="3913">1</cx:pt>
          <cx:pt idx="3914">1</cx:pt>
          <cx:pt idx="3915">1</cx:pt>
          <cx:pt idx="3916">1</cx:pt>
          <cx:pt idx="3917">1</cx:pt>
          <cx:pt idx="3918">1</cx:pt>
          <cx:pt idx="3919">3</cx:pt>
          <cx:pt idx="3920">1</cx:pt>
          <cx:pt idx="3921">1</cx:pt>
          <cx:pt idx="3922">1</cx:pt>
          <cx:pt idx="3923">1</cx:pt>
          <cx:pt idx="3924">1</cx:pt>
          <cx:pt idx="3925">1</cx:pt>
          <cx:pt idx="3926">1</cx:pt>
          <cx:pt idx="3927">1</cx:pt>
          <cx:pt idx="3928">1</cx:pt>
          <cx:pt idx="3929">1</cx:pt>
          <cx:pt idx="3930">1</cx:pt>
          <cx:pt idx="3931">1</cx:pt>
          <cx:pt idx="3932">3</cx:pt>
          <cx:pt idx="3933">1</cx:pt>
          <cx:pt idx="3934">1</cx:pt>
          <cx:pt idx="3935">1</cx:pt>
          <cx:pt idx="3936">1</cx:pt>
          <cx:pt idx="3937">1</cx:pt>
          <cx:pt idx="3938">1</cx:pt>
          <cx:pt idx="3939">1</cx:pt>
          <cx:pt idx="3940">1</cx:pt>
          <cx:pt idx="3941">1</cx:pt>
          <cx:pt idx="3942">1</cx:pt>
          <cx:pt idx="3943">1</cx:pt>
          <cx:pt idx="3944">1</cx:pt>
          <cx:pt idx="3945">1</cx:pt>
          <cx:pt idx="3946">1</cx:pt>
          <cx:pt idx="3947">1</cx:pt>
          <cx:pt idx="3948">1</cx:pt>
          <cx:pt idx="3949">1</cx:pt>
          <cx:pt idx="3950">1</cx:pt>
          <cx:pt idx="3951">3</cx:pt>
          <cx:pt idx="3952">1</cx:pt>
          <cx:pt idx="3953">1</cx:pt>
          <cx:pt idx="3954">1</cx:pt>
          <cx:pt idx="3955">3</cx:pt>
          <cx:pt idx="3956">1</cx:pt>
          <cx:pt idx="3957">1</cx:pt>
          <cx:pt idx="3958">1</cx:pt>
          <cx:pt idx="3959">1</cx:pt>
          <cx:pt idx="3960">1</cx:pt>
          <cx:pt idx="3961">1</cx:pt>
          <cx:pt idx="3962">3</cx:pt>
          <cx:pt idx="3963">1</cx:pt>
          <cx:pt idx="3964">1</cx:pt>
          <cx:pt idx="3965">1</cx:pt>
          <cx:pt idx="3966">1</cx:pt>
          <cx:pt idx="3967">1</cx:pt>
          <cx:pt idx="3968">1</cx:pt>
          <cx:pt idx="3969">1</cx:pt>
          <cx:pt idx="3970">1</cx:pt>
          <cx:pt idx="3971">1</cx:pt>
          <cx:pt idx="3972">1</cx:pt>
          <cx:pt idx="3973">1</cx:pt>
          <cx:pt idx="3974">1</cx:pt>
          <cx:pt idx="3975">1</cx:pt>
          <cx:pt idx="3976">1</cx:pt>
          <cx:pt idx="3977">1</cx:pt>
          <cx:pt idx="3978">1</cx:pt>
          <cx:pt idx="3979">1</cx:pt>
          <cx:pt idx="3980">1</cx:pt>
          <cx:pt idx="3981">1</cx:pt>
          <cx:pt idx="3982">1</cx:pt>
          <cx:pt idx="3983">3</cx:pt>
          <cx:pt idx="3984">1</cx:pt>
          <cx:pt idx="3985">1</cx:pt>
          <cx:pt idx="3986">1</cx:pt>
          <cx:pt idx="3987">1</cx:pt>
          <cx:pt idx="3988">1</cx:pt>
          <cx:pt idx="3989">1</cx:pt>
          <cx:pt idx="3990">1</cx:pt>
          <cx:pt idx="3991">1</cx:pt>
          <cx:pt idx="3992">1</cx:pt>
          <cx:pt idx="3993">1</cx:pt>
          <cx:pt idx="3994">1</cx:pt>
          <cx:pt idx="3995">1</cx:pt>
          <cx:pt idx="3996">1</cx:pt>
          <cx:pt idx="3997">1</cx:pt>
          <cx:pt idx="3998">1</cx:pt>
          <cx:pt idx="3999">1</cx:pt>
          <cx:pt idx="4000">1</cx:pt>
          <cx:pt idx="4001">1</cx:pt>
          <cx:pt idx="4002">1</cx:pt>
          <cx:pt idx="4003">1</cx:pt>
          <cx:pt idx="4004">1</cx:pt>
          <cx:pt idx="4005">1</cx:pt>
          <cx:pt idx="4006">1</cx:pt>
          <cx:pt idx="4007">1</cx:pt>
          <cx:pt idx="4008">1</cx:pt>
          <cx:pt idx="4009">1</cx:pt>
          <cx:pt idx="4010">1</cx:pt>
          <cx:pt idx="4011">1</cx:pt>
          <cx:pt idx="4012">1</cx:pt>
          <cx:pt idx="4013">1</cx:pt>
          <cx:pt idx="4014">1</cx:pt>
          <cx:pt idx="4015">1</cx:pt>
          <cx:pt idx="4016">1</cx:pt>
          <cx:pt idx="4017">1</cx:pt>
          <cx:pt idx="4018">1</cx:pt>
          <cx:pt idx="4019">1</cx:pt>
          <cx:pt idx="4020">1</cx:pt>
          <cx:pt idx="4021">1</cx:pt>
          <cx:pt idx="4022">1</cx:pt>
          <cx:pt idx="4023">1</cx:pt>
          <cx:pt idx="4024">1</cx:pt>
          <cx:pt idx="4025">1</cx:pt>
          <cx:pt idx="4026">1</cx:pt>
          <cx:pt idx="4027">1</cx:pt>
          <cx:pt idx="4028">3</cx:pt>
          <cx:pt idx="4029">3</cx:pt>
          <cx:pt idx="4030">1</cx:pt>
          <cx:pt idx="4031">1</cx:pt>
          <cx:pt idx="4032">1</cx:pt>
          <cx:pt idx="4033">1</cx:pt>
          <cx:pt idx="4034">1</cx:pt>
          <cx:pt idx="4035">1</cx:pt>
          <cx:pt idx="4036">1</cx:pt>
          <cx:pt idx="4037">1</cx:pt>
          <cx:pt idx="4038">1</cx:pt>
          <cx:pt idx="4039">1</cx:pt>
          <cx:pt idx="4040">1</cx:pt>
          <cx:pt idx="4041">3</cx:pt>
          <cx:pt idx="4042">1</cx:pt>
          <cx:pt idx="4043">1</cx:pt>
          <cx:pt idx="4044">1</cx:pt>
          <cx:pt idx="4045">1</cx:pt>
          <cx:pt idx="4046">1</cx:pt>
          <cx:pt idx="4047">1</cx:pt>
          <cx:pt idx="4048">1</cx:pt>
          <cx:pt idx="4049">1</cx:pt>
          <cx:pt idx="4050">1</cx:pt>
          <cx:pt idx="4051">1</cx:pt>
          <cx:pt idx="4052">1</cx:pt>
          <cx:pt idx="4053">1</cx:pt>
          <cx:pt idx="4054">1</cx:pt>
          <cx:pt idx="4055">1</cx:pt>
          <cx:pt idx="4056">3</cx:pt>
          <cx:pt idx="4057">1</cx:pt>
          <cx:pt idx="4058">3</cx:pt>
          <cx:pt idx="4059">1</cx:pt>
          <cx:pt idx="4060">1</cx:pt>
          <cx:pt idx="4061">1</cx:pt>
          <cx:pt idx="4062">1</cx:pt>
          <cx:pt idx="4063">1</cx:pt>
          <cx:pt idx="4064">1</cx:pt>
          <cx:pt idx="4065">1</cx:pt>
          <cx:pt idx="4066">1</cx:pt>
          <cx:pt idx="4067">1</cx:pt>
          <cx:pt idx="4068">1</cx:pt>
          <cx:pt idx="4069">1</cx:pt>
          <cx:pt idx="4070">1</cx:pt>
          <cx:pt idx="4071">1</cx:pt>
          <cx:pt idx="4072">1</cx:pt>
          <cx:pt idx="4073">1</cx:pt>
          <cx:pt idx="4074">1</cx:pt>
          <cx:pt idx="4075">1</cx:pt>
          <cx:pt idx="4076">1</cx:pt>
          <cx:pt idx="4077">1</cx:pt>
          <cx:pt idx="4078">1</cx:pt>
          <cx:pt idx="4079">1</cx:pt>
          <cx:pt idx="4080">1</cx:pt>
          <cx:pt idx="4081">1</cx:pt>
          <cx:pt idx="4082">1</cx:pt>
          <cx:pt idx="4083">1</cx:pt>
          <cx:pt idx="4084">1</cx:pt>
          <cx:pt idx="4085">1</cx:pt>
          <cx:pt idx="4086">1</cx:pt>
          <cx:pt idx="4087">1</cx:pt>
          <cx:pt idx="4088">1</cx:pt>
          <cx:pt idx="4089">1</cx:pt>
          <cx:pt idx="4090">1</cx:pt>
          <cx:pt idx="4091">3</cx:pt>
          <cx:pt idx="4092">1</cx:pt>
          <cx:pt idx="4093">3</cx:pt>
          <cx:pt idx="4094">1</cx:pt>
          <cx:pt idx="4095">1</cx:pt>
          <cx:pt idx="4096">1</cx:pt>
          <cx:pt idx="4097">1</cx:pt>
          <cx:pt idx="4098">1</cx:pt>
          <cx:pt idx="4099">1</cx:pt>
          <cx:pt idx="4100">1</cx:pt>
          <cx:pt idx="4101">1</cx:pt>
          <cx:pt idx="4102">1</cx:pt>
          <cx:pt idx="4103">1</cx:pt>
          <cx:pt idx="4104">1</cx:pt>
          <cx:pt idx="4105">1</cx:pt>
          <cx:pt idx="4106">1</cx:pt>
          <cx:pt idx="4107">1</cx:pt>
          <cx:pt idx="4108">1</cx:pt>
          <cx:pt idx="4109">1</cx:pt>
          <cx:pt idx="4110">1</cx:pt>
          <cx:pt idx="4111">3</cx:pt>
          <cx:pt idx="4112">1</cx:pt>
          <cx:pt idx="4113">1</cx:pt>
          <cx:pt idx="4114">1</cx:pt>
          <cx:pt idx="4115">1</cx:pt>
          <cx:pt idx="4116">1</cx:pt>
          <cx:pt idx="4117">1</cx:pt>
          <cx:pt idx="4118">1</cx:pt>
          <cx:pt idx="4119">1</cx:pt>
          <cx:pt idx="4120">1</cx:pt>
          <cx:pt idx="4121">1</cx:pt>
          <cx:pt idx="4122">1</cx:pt>
          <cx:pt idx="4123">1</cx:pt>
          <cx:pt idx="4124">1</cx:pt>
          <cx:pt idx="4125">1</cx:pt>
          <cx:pt idx="4126">1</cx:pt>
          <cx:pt idx="4127">1</cx:pt>
          <cx:pt idx="4128">1</cx:pt>
          <cx:pt idx="4129">1</cx:pt>
          <cx:pt idx="4130">1</cx:pt>
          <cx:pt idx="4131">1</cx:pt>
          <cx:pt idx="4132">1</cx:pt>
          <cx:pt idx="4133">1</cx:pt>
          <cx:pt idx="4134">1</cx:pt>
          <cx:pt idx="4135">1</cx:pt>
          <cx:pt idx="4136">1</cx:pt>
          <cx:pt idx="4137">1</cx:pt>
          <cx:pt idx="4138">1</cx:pt>
          <cx:pt idx="4139">1</cx:pt>
          <cx:pt idx="4140">1</cx:pt>
          <cx:pt idx="4141">1</cx:pt>
          <cx:pt idx="4142">1</cx:pt>
          <cx:pt idx="4143">1</cx:pt>
          <cx:pt idx="4144">1</cx:pt>
          <cx:pt idx="4145">1</cx:pt>
          <cx:pt idx="4146">1</cx:pt>
          <cx:pt idx="4147">1</cx:pt>
          <cx:pt idx="4148">1</cx:pt>
          <cx:pt idx="4149">1</cx:pt>
          <cx:pt idx="4150">1</cx:pt>
          <cx:pt idx="4151">1</cx:pt>
          <cx:pt idx="4152">1</cx:pt>
          <cx:pt idx="4153">1</cx:pt>
          <cx:pt idx="4154">1</cx:pt>
          <cx:pt idx="4155">1</cx:pt>
          <cx:pt idx="4156">1</cx:pt>
          <cx:pt idx="4157">1</cx:pt>
          <cx:pt idx="4158">1</cx:pt>
          <cx:pt idx="4159">1</cx:pt>
          <cx:pt idx="4160">1</cx:pt>
          <cx:pt idx="4161">1</cx:pt>
          <cx:pt idx="4162">1</cx:pt>
          <cx:pt idx="4163">1</cx:pt>
          <cx:pt idx="4164">1</cx:pt>
          <cx:pt idx="4165">1</cx:pt>
          <cx:pt idx="4166">1</cx:pt>
          <cx:pt idx="4167">1</cx:pt>
          <cx:pt idx="4168">1</cx:pt>
          <cx:pt idx="4169">1</cx:pt>
          <cx:pt idx="4170">1</cx:pt>
          <cx:pt idx="4171">1</cx:pt>
          <cx:pt idx="4172">1</cx:pt>
          <cx:pt idx="4173">1</cx:pt>
          <cx:pt idx="4174">1</cx:pt>
          <cx:pt idx="4175">1</cx:pt>
          <cx:pt idx="4176">1</cx:pt>
          <cx:pt idx="4177">1</cx:pt>
          <cx:pt idx="4178">1</cx:pt>
          <cx:pt idx="4179">1</cx:pt>
          <cx:pt idx="4180">1</cx:pt>
          <cx:pt idx="4181">1</cx:pt>
          <cx:pt idx="4182">1</cx:pt>
          <cx:pt idx="4183">1</cx:pt>
          <cx:pt idx="4184">1</cx:pt>
          <cx:pt idx="4185">1</cx:pt>
          <cx:pt idx="4186">1</cx:pt>
          <cx:pt idx="4187">1</cx:pt>
          <cx:pt idx="4188">1</cx:pt>
          <cx:pt idx="4189">1</cx:pt>
          <cx:pt idx="4190">1</cx:pt>
          <cx:pt idx="4191">3</cx:pt>
          <cx:pt idx="4192">1</cx:pt>
          <cx:pt idx="4193">1</cx:pt>
          <cx:pt idx="4194">1</cx:pt>
          <cx:pt idx="4195">1</cx:pt>
          <cx:pt idx="4196">1</cx:pt>
          <cx:pt idx="4197">1</cx:pt>
          <cx:pt idx="4198">1</cx:pt>
          <cx:pt idx="4199">1</cx:pt>
          <cx:pt idx="4200">1</cx:pt>
          <cx:pt idx="4201">1</cx:pt>
          <cx:pt idx="4202">1</cx:pt>
          <cx:pt idx="4203">1</cx:pt>
          <cx:pt idx="4204">1</cx:pt>
          <cx:pt idx="4205">1</cx:pt>
          <cx:pt idx="4206">1</cx:pt>
          <cx:pt idx="4207">1</cx:pt>
          <cx:pt idx="4208">1</cx:pt>
          <cx:pt idx="4209">3</cx:pt>
          <cx:pt idx="4210">3</cx:pt>
          <cx:pt idx="4211">1</cx:pt>
          <cx:pt idx="4212">1</cx:pt>
          <cx:pt idx="4213">1</cx:pt>
          <cx:pt idx="4214">1</cx:pt>
          <cx:pt idx="4215">1</cx:pt>
          <cx:pt idx="4216">1</cx:pt>
          <cx:pt idx="4217">1</cx:pt>
          <cx:pt idx="4218">3</cx:pt>
          <cx:pt idx="4219">1</cx:pt>
          <cx:pt idx="4220">1</cx:pt>
          <cx:pt idx="4221">1</cx:pt>
          <cx:pt idx="4222">1</cx:pt>
          <cx:pt idx="4223">1</cx:pt>
          <cx:pt idx="4224">1</cx:pt>
          <cx:pt idx="4225">1</cx:pt>
          <cx:pt idx="4226">1</cx:pt>
          <cx:pt idx="4227">1</cx:pt>
          <cx:pt idx="4228">1</cx:pt>
          <cx:pt idx="4229">1</cx:pt>
          <cx:pt idx="4230">1</cx:pt>
          <cx:pt idx="4231">1</cx:pt>
          <cx:pt idx="4232">1</cx:pt>
          <cx:pt idx="4233">1</cx:pt>
          <cx:pt idx="4234">1</cx:pt>
          <cx:pt idx="4235">1</cx:pt>
          <cx:pt idx="4236">1</cx:pt>
          <cx:pt idx="4237">1</cx:pt>
          <cx:pt idx="4238">1</cx:pt>
          <cx:pt idx="4239">1</cx:pt>
          <cx:pt idx="4240">1</cx:pt>
          <cx:pt idx="4241">1</cx:pt>
          <cx:pt idx="4242">1</cx:pt>
          <cx:pt idx="4243">1</cx:pt>
          <cx:pt idx="4244">1</cx:pt>
          <cx:pt idx="4245">1</cx:pt>
          <cx:pt idx="4246">1</cx:pt>
          <cx:pt idx="4247">1</cx:pt>
          <cx:pt idx="4248">1</cx:pt>
          <cx:pt idx="4249">1</cx:pt>
          <cx:pt idx="4250">1</cx:pt>
          <cx:pt idx="4251">1</cx:pt>
          <cx:pt idx="4252">1</cx:pt>
          <cx:pt idx="4253">1</cx:pt>
          <cx:pt idx="4254">1</cx:pt>
          <cx:pt idx="4255">1</cx:pt>
          <cx:pt idx="4256">1</cx:pt>
          <cx:pt idx="4257">1</cx:pt>
          <cx:pt idx="4258">1</cx:pt>
          <cx:pt idx="4259">1</cx:pt>
          <cx:pt idx="4260">1</cx:pt>
          <cx:pt idx="4261">1</cx:pt>
          <cx:pt idx="4262">1</cx:pt>
          <cx:pt idx="4263">1</cx:pt>
          <cx:pt idx="4264">1</cx:pt>
          <cx:pt idx="4265">1</cx:pt>
          <cx:pt idx="4266">1</cx:pt>
          <cx:pt idx="4267">1</cx:pt>
          <cx:pt idx="4268">1</cx:pt>
          <cx:pt idx="4269">1</cx:pt>
          <cx:pt idx="4270">1</cx:pt>
          <cx:pt idx="4271">1</cx:pt>
          <cx:pt idx="4272">1</cx:pt>
          <cx:pt idx="4273">1</cx:pt>
          <cx:pt idx="4274">1</cx:pt>
          <cx:pt idx="4275">1</cx:pt>
          <cx:pt idx="4276">1</cx:pt>
          <cx:pt idx="4277">1</cx:pt>
          <cx:pt idx="4278">1</cx:pt>
          <cx:pt idx="4279">1</cx:pt>
          <cx:pt idx="4280">1</cx:pt>
          <cx:pt idx="4281">1</cx:pt>
          <cx:pt idx="4282">1</cx:pt>
          <cx:pt idx="4283">1</cx:pt>
          <cx:pt idx="4284">1</cx:pt>
          <cx:pt idx="4285">1</cx:pt>
          <cx:pt idx="4286">1</cx:pt>
          <cx:pt idx="4287">1</cx:pt>
          <cx:pt idx="4288">1</cx:pt>
          <cx:pt idx="4289">1</cx:pt>
          <cx:pt idx="4290">1</cx:pt>
          <cx:pt idx="4291">1</cx:pt>
          <cx:pt idx="4292">1</cx:pt>
          <cx:pt idx="4293">1</cx:pt>
          <cx:pt idx="4294">1</cx:pt>
          <cx:pt idx="4295">1</cx:pt>
          <cx:pt idx="4296">1</cx:pt>
          <cx:pt idx="4297">1</cx:pt>
          <cx:pt idx="4298">1</cx:pt>
          <cx:pt idx="4299">1</cx:pt>
          <cx:pt idx="4300">1</cx:pt>
          <cx:pt idx="4301">1</cx:pt>
          <cx:pt idx="4302">1</cx:pt>
          <cx:pt idx="4303">1</cx:pt>
          <cx:pt idx="4304">1</cx:pt>
          <cx:pt idx="4305">1</cx:pt>
          <cx:pt idx="4306">1</cx:pt>
          <cx:pt idx="4307">1</cx:pt>
          <cx:pt idx="4308">1</cx:pt>
          <cx:pt idx="4309">1</cx:pt>
          <cx:pt idx="4310">1</cx:pt>
          <cx:pt idx="4311">1</cx:pt>
          <cx:pt idx="4312">1</cx:pt>
          <cx:pt idx="4313">1</cx:pt>
          <cx:pt idx="4314">1</cx:pt>
          <cx:pt idx="4315">1</cx:pt>
          <cx:pt idx="4316">1</cx:pt>
          <cx:pt idx="4317">1</cx:pt>
          <cx:pt idx="4318">1</cx:pt>
          <cx:pt idx="4319">1</cx:pt>
          <cx:pt idx="4320">1</cx:pt>
          <cx:pt idx="4321">1</cx:pt>
          <cx:pt idx="4322">1</cx:pt>
          <cx:pt idx="4323">1</cx:pt>
          <cx:pt idx="4324">1</cx:pt>
          <cx:pt idx="4325">1</cx:pt>
          <cx:pt idx="4326">1</cx:pt>
          <cx:pt idx="4327">1</cx:pt>
          <cx:pt idx="4328">1</cx:pt>
          <cx:pt idx="4329">1</cx:pt>
          <cx:pt idx="4330">1</cx:pt>
          <cx:pt idx="4331">1</cx:pt>
          <cx:pt idx="4332">1</cx:pt>
          <cx:pt idx="4333">1</cx:pt>
          <cx:pt idx="4334">1</cx:pt>
          <cx:pt idx="4335">1</cx:pt>
          <cx:pt idx="4336">1</cx:pt>
          <cx:pt idx="4337">1</cx:pt>
          <cx:pt idx="4338">1</cx:pt>
          <cx:pt idx="4339">1</cx:pt>
          <cx:pt idx="4340">1</cx:pt>
          <cx:pt idx="4341">1</cx:pt>
          <cx:pt idx="4342">1</cx:pt>
          <cx:pt idx="4343">1</cx:pt>
          <cx:pt idx="4344">1</cx:pt>
          <cx:pt idx="4345">1</cx:pt>
          <cx:pt idx="4346">1</cx:pt>
          <cx:pt idx="4347">1</cx:pt>
          <cx:pt idx="4348">1</cx:pt>
          <cx:pt idx="4349">1</cx:pt>
          <cx:pt idx="4350">1</cx:pt>
          <cx:pt idx="4351">1</cx:pt>
          <cx:pt idx="4352">1</cx:pt>
          <cx:pt idx="4353">1</cx:pt>
          <cx:pt idx="4354">1</cx:pt>
          <cx:pt idx="4355">1</cx:pt>
          <cx:pt idx="4356">1</cx:pt>
          <cx:pt idx="4357">1</cx:pt>
          <cx:pt idx="4358">1</cx:pt>
          <cx:pt idx="4359">1</cx:pt>
          <cx:pt idx="4360">1</cx:pt>
          <cx:pt idx="4361">1</cx:pt>
          <cx:pt idx="4362">1</cx:pt>
          <cx:pt idx="4363">1</cx:pt>
          <cx:pt idx="4364">1</cx:pt>
          <cx:pt idx="4365">1</cx:pt>
          <cx:pt idx="4366">1</cx:pt>
          <cx:pt idx="4367">1</cx:pt>
          <cx:pt idx="4368">1</cx:pt>
          <cx:pt idx="4369">1</cx:pt>
          <cx:pt idx="4370">1</cx:pt>
          <cx:pt idx="4371">1</cx:pt>
          <cx:pt idx="4372">1</cx:pt>
          <cx:pt idx="4373">1</cx:pt>
          <cx:pt idx="4374">3</cx:pt>
          <cx:pt idx="4375">1</cx:pt>
          <cx:pt idx="4376">1</cx:pt>
          <cx:pt idx="4377">1</cx:pt>
          <cx:pt idx="4378">1</cx:pt>
          <cx:pt idx="4379">1</cx:pt>
          <cx:pt idx="4380">1</cx:pt>
          <cx:pt idx="4381">1</cx:pt>
          <cx:pt idx="4382">1</cx:pt>
          <cx:pt idx="4383">1</cx:pt>
          <cx:pt idx="4384">1</cx:pt>
          <cx:pt idx="4385">1</cx:pt>
          <cx:pt idx="4386">1</cx:pt>
          <cx:pt idx="4387">3</cx:pt>
          <cx:pt idx="4388">1</cx:pt>
          <cx:pt idx="4389">1</cx:pt>
          <cx:pt idx="4390">3</cx:pt>
          <cx:pt idx="4391">1</cx:pt>
          <cx:pt idx="4392">1</cx:pt>
          <cx:pt idx="4393">1</cx:pt>
          <cx:pt idx="4394">1</cx:pt>
          <cx:pt idx="4395">1</cx:pt>
          <cx:pt idx="4396">1</cx:pt>
          <cx:pt idx="4397">1</cx:pt>
          <cx:pt idx="4398">3</cx:pt>
          <cx:pt idx="4399">1</cx:pt>
          <cx:pt idx="4400">1</cx:pt>
          <cx:pt idx="4401">1</cx:pt>
          <cx:pt idx="4402">1</cx:pt>
          <cx:pt idx="4403">3</cx:pt>
          <cx:pt idx="4404">1</cx:pt>
          <cx:pt idx="4405">1</cx:pt>
          <cx:pt idx="4406">1</cx:pt>
          <cx:pt idx="4407">1</cx:pt>
          <cx:pt idx="4408">1</cx:pt>
          <cx:pt idx="4409">1</cx:pt>
          <cx:pt idx="4410">1</cx:pt>
          <cx:pt idx="4411">1</cx:pt>
          <cx:pt idx="4412">1</cx:pt>
          <cx:pt idx="4413">1</cx:pt>
          <cx:pt idx="4414">1</cx:pt>
          <cx:pt idx="4415">1</cx:pt>
          <cx:pt idx="4416">1</cx:pt>
          <cx:pt idx="4417">1</cx:pt>
          <cx:pt idx="4418">1</cx:pt>
          <cx:pt idx="4419">1</cx:pt>
          <cx:pt idx="4420">1</cx:pt>
          <cx:pt idx="4421">1</cx:pt>
          <cx:pt idx="4422">1</cx:pt>
          <cx:pt idx="4423">1</cx:pt>
          <cx:pt idx="4424">1</cx:pt>
          <cx:pt idx="4425">1</cx:pt>
          <cx:pt idx="4426">1</cx:pt>
          <cx:pt idx="4427">1</cx:pt>
          <cx:pt idx="4428">1</cx:pt>
          <cx:pt idx="4429">1</cx:pt>
          <cx:pt idx="4430">1</cx:pt>
          <cx:pt idx="4431">1</cx:pt>
          <cx:pt idx="4432">1</cx:pt>
          <cx:pt idx="4433">1</cx:pt>
          <cx:pt idx="4434">3</cx:pt>
          <cx:pt idx="4435">1</cx:pt>
          <cx:pt idx="4436">1</cx:pt>
          <cx:pt idx="4437">1</cx:pt>
          <cx:pt idx="4438">1</cx:pt>
          <cx:pt idx="4439">1</cx:pt>
          <cx:pt idx="4440">1</cx:pt>
          <cx:pt idx="4441">1</cx:pt>
          <cx:pt idx="4442">1</cx:pt>
          <cx:pt idx="4443">1</cx:pt>
          <cx:pt idx="4444">1</cx:pt>
          <cx:pt idx="4445">1</cx:pt>
          <cx:pt idx="4446">1</cx:pt>
          <cx:pt idx="4447">1</cx:pt>
          <cx:pt idx="4448">1</cx:pt>
          <cx:pt idx="4449">1</cx:pt>
          <cx:pt idx="4450">1</cx:pt>
          <cx:pt idx="4451">1</cx:pt>
          <cx:pt idx="4452">1</cx:pt>
          <cx:pt idx="4453">1</cx:pt>
          <cx:pt idx="4454">1</cx:pt>
          <cx:pt idx="4455">1</cx:pt>
          <cx:pt idx="4456">3</cx:pt>
          <cx:pt idx="4457">1</cx:pt>
          <cx:pt idx="4458">1</cx:pt>
          <cx:pt idx="4459">1</cx:pt>
          <cx:pt idx="4460">1</cx:pt>
          <cx:pt idx="4461">1</cx:pt>
          <cx:pt idx="4462">1</cx:pt>
          <cx:pt idx="4463">1</cx:pt>
          <cx:pt idx="4464">1</cx:pt>
          <cx:pt idx="4465">1</cx:pt>
          <cx:pt idx="4466">1</cx:pt>
          <cx:pt idx="4467">1</cx:pt>
          <cx:pt idx="4468">1</cx:pt>
          <cx:pt idx="4469">1</cx:pt>
          <cx:pt idx="4470">1</cx:pt>
          <cx:pt idx="4471">1</cx:pt>
          <cx:pt idx="4472">1</cx:pt>
          <cx:pt idx="4473">1</cx:pt>
          <cx:pt idx="4474">1</cx:pt>
          <cx:pt idx="4475">1</cx:pt>
          <cx:pt idx="4476">1</cx:pt>
          <cx:pt idx="4477">1</cx:pt>
          <cx:pt idx="4478">1</cx:pt>
          <cx:pt idx="4479">1</cx:pt>
          <cx:pt idx="4480">1</cx:pt>
          <cx:pt idx="4481">1</cx:pt>
          <cx:pt idx="4482">1</cx:pt>
          <cx:pt idx="4483">1</cx:pt>
          <cx:pt idx="4484">3</cx:pt>
          <cx:pt idx="4485">1</cx:pt>
          <cx:pt idx="4486">1</cx:pt>
          <cx:pt idx="4487">1</cx:pt>
          <cx:pt idx="4488">1</cx:pt>
          <cx:pt idx="4489">1</cx:pt>
          <cx:pt idx="4490">1</cx:pt>
          <cx:pt idx="4491">1</cx:pt>
          <cx:pt idx="4492">1</cx:pt>
          <cx:pt idx="4493">1</cx:pt>
          <cx:pt idx="4494">1</cx:pt>
          <cx:pt idx="4495">1</cx:pt>
          <cx:pt idx="4496">1</cx:pt>
          <cx:pt idx="4497">1</cx:pt>
          <cx:pt idx="4498">1</cx:pt>
          <cx:pt idx="4499">1</cx:pt>
          <cx:pt idx="4500">1</cx:pt>
          <cx:pt idx="4501">1</cx:pt>
          <cx:pt idx="4502">1</cx:pt>
          <cx:pt idx="4503">1</cx:pt>
          <cx:pt idx="4504">1</cx:pt>
          <cx:pt idx="4505">1</cx:pt>
          <cx:pt idx="4506">1</cx:pt>
          <cx:pt idx="4507">1</cx:pt>
          <cx:pt idx="4508">1</cx:pt>
          <cx:pt idx="4509">1</cx:pt>
          <cx:pt idx="4510">1</cx:pt>
          <cx:pt idx="4511">1</cx:pt>
          <cx:pt idx="4512">1</cx:pt>
          <cx:pt idx="4513">3</cx:pt>
          <cx:pt idx="4514">1</cx:pt>
          <cx:pt idx="4515">1</cx:pt>
          <cx:pt idx="4516">1</cx:pt>
          <cx:pt idx="4517">1</cx:pt>
          <cx:pt idx="4518">1</cx:pt>
          <cx:pt idx="4519">1</cx:pt>
          <cx:pt idx="4520">1</cx:pt>
          <cx:pt idx="4521">1</cx:pt>
          <cx:pt idx="4522">3</cx:pt>
          <cx:pt idx="4523">1</cx:pt>
          <cx:pt idx="4524">1</cx:pt>
          <cx:pt idx="4525">1</cx:pt>
          <cx:pt idx="4526">1</cx:pt>
          <cx:pt idx="4527">1</cx:pt>
          <cx:pt idx="4528">1</cx:pt>
          <cx:pt idx="4529">1</cx:pt>
          <cx:pt idx="4530">1</cx:pt>
          <cx:pt idx="4531">1</cx:pt>
          <cx:pt idx="4532">1</cx:pt>
          <cx:pt idx="4533">1</cx:pt>
          <cx:pt idx="4534">1</cx:pt>
          <cx:pt idx="4535">1</cx:pt>
          <cx:pt idx="4536">1</cx:pt>
          <cx:pt idx="4537">1</cx:pt>
          <cx:pt idx="4538">1</cx:pt>
          <cx:pt idx="4539">3</cx:pt>
          <cx:pt idx="4540">1</cx:pt>
          <cx:pt idx="4541">3</cx:pt>
          <cx:pt idx="4542">1</cx:pt>
          <cx:pt idx="4543">1</cx:pt>
          <cx:pt idx="4544">1</cx:pt>
          <cx:pt idx="4545">1</cx:pt>
          <cx:pt idx="4546">1</cx:pt>
          <cx:pt idx="4547">1</cx:pt>
          <cx:pt idx="4548">1</cx:pt>
          <cx:pt idx="4549">1</cx:pt>
          <cx:pt idx="4550">1</cx:pt>
          <cx:pt idx="4551">3</cx:pt>
          <cx:pt idx="4552">1</cx:pt>
          <cx:pt idx="4553">1</cx:pt>
          <cx:pt idx="4554">1</cx:pt>
          <cx:pt idx="4555">1</cx:pt>
          <cx:pt idx="4556">1</cx:pt>
          <cx:pt idx="4557">1</cx:pt>
          <cx:pt idx="4558">1</cx:pt>
          <cx:pt idx="4559">1</cx:pt>
          <cx:pt idx="4560">1</cx:pt>
          <cx:pt idx="4561">3</cx:pt>
          <cx:pt idx="4562">1</cx:pt>
          <cx:pt idx="4563">1</cx:pt>
          <cx:pt idx="4564">1</cx:pt>
          <cx:pt idx="4565">1</cx:pt>
          <cx:pt idx="4566">1</cx:pt>
          <cx:pt idx="4567">1</cx:pt>
          <cx:pt idx="4568">1</cx:pt>
          <cx:pt idx="4569">1</cx:pt>
          <cx:pt idx="4570">1</cx:pt>
          <cx:pt idx="4571">1</cx:pt>
          <cx:pt idx="4572">1</cx:pt>
          <cx:pt idx="4573">1</cx:pt>
          <cx:pt idx="4574">1</cx:pt>
          <cx:pt idx="4575">1</cx:pt>
          <cx:pt idx="4576">1</cx:pt>
          <cx:pt idx="4577">3</cx:pt>
          <cx:pt idx="4578">1</cx:pt>
          <cx:pt idx="4579">1</cx:pt>
          <cx:pt idx="4580">1</cx:pt>
          <cx:pt idx="4581">1</cx:pt>
          <cx:pt idx="4582">1</cx:pt>
          <cx:pt idx="4583">1</cx:pt>
          <cx:pt idx="4584">1</cx:pt>
          <cx:pt idx="4585">1</cx:pt>
          <cx:pt idx="4586">1</cx:pt>
          <cx:pt idx="4587">1</cx:pt>
          <cx:pt idx="4588">1</cx:pt>
          <cx:pt idx="4589">3</cx:pt>
          <cx:pt idx="4590">1</cx:pt>
          <cx:pt idx="4591">3</cx:pt>
          <cx:pt idx="4592">1</cx:pt>
          <cx:pt idx="4593">1</cx:pt>
          <cx:pt idx="4594">1</cx:pt>
          <cx:pt idx="4595">1</cx:pt>
          <cx:pt idx="4596">3</cx:pt>
          <cx:pt idx="4597">1</cx:pt>
          <cx:pt idx="4598">1</cx:pt>
          <cx:pt idx="4599">1</cx:pt>
          <cx:pt idx="4600">1</cx:pt>
          <cx:pt idx="4601">3</cx:pt>
          <cx:pt idx="4602">1</cx:pt>
          <cx:pt idx="4603">1</cx:pt>
          <cx:pt idx="4604">1</cx:pt>
          <cx:pt idx="4605">1</cx:pt>
          <cx:pt idx="4606">1</cx:pt>
          <cx:pt idx="4607">1</cx:pt>
          <cx:pt idx="4608">1</cx:pt>
          <cx:pt idx="4609">3</cx:pt>
          <cx:pt idx="4610">1</cx:pt>
          <cx:pt idx="4611">1</cx:pt>
          <cx:pt idx="4612">1</cx:pt>
          <cx:pt idx="4613">1</cx:pt>
          <cx:pt idx="4614">1</cx:pt>
          <cx:pt idx="4615">3</cx:pt>
          <cx:pt idx="4616">1</cx:pt>
          <cx:pt idx="4617">1</cx:pt>
          <cx:pt idx="4618">1</cx:pt>
          <cx:pt idx="4619">1</cx:pt>
          <cx:pt idx="4620">1</cx:pt>
          <cx:pt idx="4621">1</cx:pt>
          <cx:pt idx="4622">3</cx:pt>
          <cx:pt idx="4623">1</cx:pt>
          <cx:pt idx="4624">1</cx:pt>
          <cx:pt idx="4625">1</cx:pt>
          <cx:pt idx="4626">1</cx:pt>
          <cx:pt idx="4627">1</cx:pt>
          <cx:pt idx="4628">1</cx:pt>
          <cx:pt idx="4629">3</cx:pt>
          <cx:pt idx="4630">1</cx:pt>
          <cx:pt idx="4631">1</cx:pt>
          <cx:pt idx="4632">1</cx:pt>
          <cx:pt idx="4633">1</cx:pt>
          <cx:pt idx="4634">1</cx:pt>
          <cx:pt idx="4635">1</cx:pt>
          <cx:pt idx="4636">3</cx:pt>
          <cx:pt idx="4637">1</cx:pt>
          <cx:pt idx="4638">1</cx:pt>
          <cx:pt idx="4639">1</cx:pt>
          <cx:pt idx="4640">1</cx:pt>
          <cx:pt idx="4641">1</cx:pt>
          <cx:pt idx="4642">1</cx:pt>
          <cx:pt idx="4643">1</cx:pt>
          <cx:pt idx="4644">1</cx:pt>
          <cx:pt idx="4645">1</cx:pt>
          <cx:pt idx="4646">1</cx:pt>
          <cx:pt idx="4647">1</cx:pt>
          <cx:pt idx="4648">1</cx:pt>
          <cx:pt idx="4649">1</cx:pt>
          <cx:pt idx="4650">1</cx:pt>
          <cx:pt idx="4651">1</cx:pt>
          <cx:pt idx="4652">1</cx:pt>
          <cx:pt idx="4653">1</cx:pt>
          <cx:pt idx="4654">3</cx:pt>
          <cx:pt idx="4655">1</cx:pt>
          <cx:pt idx="4656">1</cx:pt>
          <cx:pt idx="4657">1</cx:pt>
          <cx:pt idx="4658">1</cx:pt>
          <cx:pt idx="4659">1</cx:pt>
          <cx:pt idx="4660">1</cx:pt>
          <cx:pt idx="4661">1</cx:pt>
          <cx:pt idx="4662">1</cx:pt>
          <cx:pt idx="4663">1</cx:pt>
          <cx:pt idx="4664">1</cx:pt>
          <cx:pt idx="4665">1</cx:pt>
          <cx:pt idx="4666">1</cx:pt>
          <cx:pt idx="4667">1</cx:pt>
          <cx:pt idx="4668">1</cx:pt>
          <cx:pt idx="4669">3</cx:pt>
          <cx:pt idx="4670">1</cx:pt>
          <cx:pt idx="4671">1</cx:pt>
          <cx:pt idx="4672">1</cx:pt>
          <cx:pt idx="4673">1</cx:pt>
          <cx:pt idx="4674">3</cx:pt>
          <cx:pt idx="4675">1</cx:pt>
          <cx:pt idx="4676">1</cx:pt>
          <cx:pt idx="4677">1</cx:pt>
          <cx:pt idx="4678">1</cx:pt>
          <cx:pt idx="4679">1</cx:pt>
          <cx:pt idx="4680">1</cx:pt>
          <cx:pt idx="4681">1</cx:pt>
          <cx:pt idx="4682">1</cx:pt>
          <cx:pt idx="4683">1</cx:pt>
          <cx:pt idx="4684">1</cx:pt>
          <cx:pt idx="4685">1</cx:pt>
          <cx:pt idx="4686">1</cx:pt>
          <cx:pt idx="4687">1</cx:pt>
          <cx:pt idx="4688">1</cx:pt>
          <cx:pt idx="4689">1</cx:pt>
          <cx:pt idx="4690">1</cx:pt>
          <cx:pt idx="4691">1</cx:pt>
          <cx:pt idx="4692">1</cx:pt>
          <cx:pt idx="4693">1</cx:pt>
          <cx:pt idx="4694">1</cx:pt>
          <cx:pt idx="4695">1</cx:pt>
          <cx:pt idx="4696">1</cx:pt>
          <cx:pt idx="4697">1</cx:pt>
          <cx:pt idx="4698">1</cx:pt>
          <cx:pt idx="4699">1</cx:pt>
          <cx:pt idx="4700">1</cx:pt>
          <cx:pt idx="4701">1</cx:pt>
          <cx:pt idx="4702">1</cx:pt>
          <cx:pt idx="4703">1</cx:pt>
          <cx:pt idx="4704">1</cx:pt>
          <cx:pt idx="4705">1</cx:pt>
          <cx:pt idx="4706">1</cx:pt>
          <cx:pt idx="4707">1</cx:pt>
          <cx:pt idx="4708">1</cx:pt>
          <cx:pt idx="4709">1</cx:pt>
          <cx:pt idx="4710">1</cx:pt>
          <cx:pt idx="4711">1</cx:pt>
          <cx:pt idx="4712">1</cx:pt>
          <cx:pt idx="4713">1</cx:pt>
          <cx:pt idx="4714">3</cx:pt>
          <cx:pt idx="4715">1</cx:pt>
          <cx:pt idx="4716">1</cx:pt>
          <cx:pt idx="4717">3</cx:pt>
          <cx:pt idx="4718">1</cx:pt>
          <cx:pt idx="4719">1</cx:pt>
          <cx:pt idx="4720">1</cx:pt>
          <cx:pt idx="4721">1</cx:pt>
          <cx:pt idx="4722">1</cx:pt>
          <cx:pt idx="4723">1</cx:pt>
          <cx:pt idx="4724">1</cx:pt>
          <cx:pt idx="4725">1</cx:pt>
          <cx:pt idx="4726">1</cx:pt>
          <cx:pt idx="4727">1</cx:pt>
          <cx:pt idx="4728">1</cx:pt>
          <cx:pt idx="4729">1</cx:pt>
          <cx:pt idx="4730">1</cx:pt>
          <cx:pt idx="4731">1</cx:pt>
          <cx:pt idx="4732">1</cx:pt>
          <cx:pt idx="4733">1</cx:pt>
          <cx:pt idx="4734">1</cx:pt>
          <cx:pt idx="4735">1</cx:pt>
          <cx:pt idx="4736">3</cx:pt>
          <cx:pt idx="4737">1</cx:pt>
          <cx:pt idx="4738">1</cx:pt>
          <cx:pt idx="4739">1</cx:pt>
          <cx:pt idx="4740">1</cx:pt>
          <cx:pt idx="4741">1</cx:pt>
          <cx:pt idx="4742">1</cx:pt>
          <cx:pt idx="4743">1</cx:pt>
          <cx:pt idx="4744">1</cx:pt>
          <cx:pt idx="4745">1</cx:pt>
          <cx:pt idx="4746">1</cx:pt>
          <cx:pt idx="4747">3</cx:pt>
          <cx:pt idx="4748">1</cx:pt>
          <cx:pt idx="4749">1</cx:pt>
          <cx:pt idx="4750">1</cx:pt>
          <cx:pt idx="4751">1</cx:pt>
          <cx:pt idx="4752">1</cx:pt>
          <cx:pt idx="4753">1</cx:pt>
          <cx:pt idx="4754">1</cx:pt>
          <cx:pt idx="4755">1</cx:pt>
          <cx:pt idx="4756">1</cx:pt>
          <cx:pt idx="4757">1</cx:pt>
          <cx:pt idx="4758">1</cx:pt>
          <cx:pt idx="4759">1</cx:pt>
          <cx:pt idx="4760">3</cx:pt>
          <cx:pt idx="4761">1</cx:pt>
          <cx:pt idx="4762">1</cx:pt>
          <cx:pt idx="4763">1</cx:pt>
          <cx:pt idx="4764">3</cx:pt>
          <cx:pt idx="4765">1</cx:pt>
          <cx:pt idx="4766">1</cx:pt>
          <cx:pt idx="4767">1</cx:pt>
          <cx:pt idx="4768">1</cx:pt>
          <cx:pt idx="4769">1</cx:pt>
          <cx:pt idx="4770">1</cx:pt>
          <cx:pt idx="4771">1</cx:pt>
          <cx:pt idx="4772">1</cx:pt>
          <cx:pt idx="4773">1</cx:pt>
          <cx:pt idx="4774">1</cx:pt>
          <cx:pt idx="4775">1</cx:pt>
          <cx:pt idx="4776">1</cx:pt>
          <cx:pt idx="4777">1</cx:pt>
          <cx:pt idx="4778">1</cx:pt>
          <cx:pt idx="4779">3</cx:pt>
          <cx:pt idx="4780">3</cx:pt>
          <cx:pt idx="4781">1</cx:pt>
          <cx:pt idx="4782">1</cx:pt>
          <cx:pt idx="4783">1</cx:pt>
          <cx:pt idx="4784">1</cx:pt>
          <cx:pt idx="4785">1</cx:pt>
          <cx:pt idx="4786">1</cx:pt>
          <cx:pt idx="4787">1</cx:pt>
          <cx:pt idx="4788">1</cx:pt>
          <cx:pt idx="4789">1</cx:pt>
          <cx:pt idx="4790">1</cx:pt>
          <cx:pt idx="4791">1</cx:pt>
          <cx:pt idx="4792">1</cx:pt>
          <cx:pt idx="4793">1</cx:pt>
          <cx:pt idx="4794">1</cx:pt>
          <cx:pt idx="4795">1</cx:pt>
          <cx:pt idx="4796">3</cx:pt>
          <cx:pt idx="4797">1</cx:pt>
          <cx:pt idx="4798">1</cx:pt>
          <cx:pt idx="4799">3</cx:pt>
          <cx:pt idx="4800">1</cx:pt>
          <cx:pt idx="4801">1</cx:pt>
          <cx:pt idx="4802">1</cx:pt>
          <cx:pt idx="4803">3</cx:pt>
          <cx:pt idx="4804">1</cx:pt>
          <cx:pt idx="4805">3</cx:pt>
          <cx:pt idx="4806">1</cx:pt>
          <cx:pt idx="4807">1</cx:pt>
          <cx:pt idx="4808">1</cx:pt>
          <cx:pt idx="4809">1</cx:pt>
          <cx:pt idx="4810">1</cx:pt>
          <cx:pt idx="4811">1</cx:pt>
          <cx:pt idx="4812">1</cx:pt>
          <cx:pt idx="4813">1</cx:pt>
          <cx:pt idx="4814">1</cx:pt>
          <cx:pt idx="4815">1</cx:pt>
          <cx:pt idx="4816">1</cx:pt>
          <cx:pt idx="4817">3</cx:pt>
          <cx:pt idx="4818">1</cx:pt>
          <cx:pt idx="4819">1</cx:pt>
          <cx:pt idx="4820">1</cx:pt>
          <cx:pt idx="4821">1</cx:pt>
          <cx:pt idx="4822">1</cx:pt>
          <cx:pt idx="4823">1</cx:pt>
          <cx:pt idx="4824">1</cx:pt>
          <cx:pt idx="4825">1</cx:pt>
          <cx:pt idx="4826">1</cx:pt>
          <cx:pt idx="4827">1</cx:pt>
          <cx:pt idx="4828">1</cx:pt>
          <cx:pt idx="4829">1</cx:pt>
          <cx:pt idx="4830">1</cx:pt>
          <cx:pt idx="4831">1</cx:pt>
          <cx:pt idx="4832">1</cx:pt>
          <cx:pt idx="4833">1</cx:pt>
          <cx:pt idx="4834">1</cx:pt>
          <cx:pt idx="4835">3</cx:pt>
          <cx:pt idx="4836">1</cx:pt>
          <cx:pt idx="4837">1</cx:pt>
          <cx:pt idx="4838">1</cx:pt>
          <cx:pt idx="4839">1</cx:pt>
          <cx:pt idx="4840">1</cx:pt>
          <cx:pt idx="4841">1</cx:pt>
          <cx:pt idx="4842">3</cx:pt>
          <cx:pt idx="4843">1</cx:pt>
          <cx:pt idx="4844">1</cx:pt>
          <cx:pt idx="4845">3</cx:pt>
          <cx:pt idx="4846">1</cx:pt>
          <cx:pt idx="4847">1</cx:pt>
          <cx:pt idx="4848">3</cx:pt>
          <cx:pt idx="4849">1</cx:pt>
          <cx:pt idx="4850">1</cx:pt>
          <cx:pt idx="4851">1</cx:pt>
          <cx:pt idx="4852">1</cx:pt>
          <cx:pt idx="4853">1</cx:pt>
          <cx:pt idx="4854">1</cx:pt>
          <cx:pt idx="4855">1</cx:pt>
          <cx:pt idx="4856">1</cx:pt>
          <cx:pt idx="4857">1</cx:pt>
          <cx:pt idx="4858">1</cx:pt>
          <cx:pt idx="4859">1</cx:pt>
          <cx:pt idx="4860">3</cx:pt>
          <cx:pt idx="4861">1</cx:pt>
          <cx:pt idx="4862">1</cx:pt>
          <cx:pt idx="4863">1</cx:pt>
          <cx:pt idx="4864">1</cx:pt>
          <cx:pt idx="4865">1</cx:pt>
          <cx:pt idx="4866">1</cx:pt>
          <cx:pt idx="4867">1</cx:pt>
          <cx:pt idx="4868">1</cx:pt>
          <cx:pt idx="4869">1</cx:pt>
          <cx:pt idx="4870">1</cx:pt>
          <cx:pt idx="4871">1</cx:pt>
          <cx:pt idx="4872">1</cx:pt>
          <cx:pt idx="4873">1</cx:pt>
          <cx:pt idx="4874">1</cx:pt>
          <cx:pt idx="4875">1</cx:pt>
          <cx:pt idx="4876">1</cx:pt>
          <cx:pt idx="4877">1</cx:pt>
          <cx:pt idx="4878">1</cx:pt>
          <cx:pt idx="4879">1</cx:pt>
          <cx:pt idx="4880">1</cx:pt>
          <cx:pt idx="4881">1</cx:pt>
          <cx:pt idx="4882">1</cx:pt>
          <cx:pt idx="4883">1</cx:pt>
          <cx:pt idx="4884">1</cx:pt>
          <cx:pt idx="4885">1</cx:pt>
          <cx:pt idx="4886">1</cx:pt>
          <cx:pt idx="4887">3</cx:pt>
          <cx:pt idx="4888">1</cx:pt>
          <cx:pt idx="4889">1</cx:pt>
          <cx:pt idx="4890">1</cx:pt>
          <cx:pt idx="4891">1</cx:pt>
          <cx:pt idx="4892">1</cx:pt>
          <cx:pt idx="4893">1</cx:pt>
          <cx:pt idx="4894">1</cx:pt>
          <cx:pt idx="4895">1</cx:pt>
          <cx:pt idx="4896">1</cx:pt>
          <cx:pt idx="4897">1</cx:pt>
          <cx:pt idx="4898">1</cx:pt>
          <cx:pt idx="4899">3</cx:pt>
          <cx:pt idx="4900">1</cx:pt>
          <cx:pt idx="4901">1</cx:pt>
          <cx:pt idx="4902">1</cx:pt>
          <cx:pt idx="4903">1</cx:pt>
          <cx:pt idx="4904">1</cx:pt>
          <cx:pt idx="4905">1</cx:pt>
          <cx:pt idx="4906">1</cx:pt>
          <cx:pt idx="4907">1</cx:pt>
          <cx:pt idx="4908">1</cx:pt>
          <cx:pt idx="4909">1</cx:pt>
          <cx:pt idx="4910">1</cx:pt>
          <cx:pt idx="4911">1</cx:pt>
          <cx:pt idx="4912">1</cx:pt>
          <cx:pt idx="4913">1</cx:pt>
          <cx:pt idx="4914">1</cx:pt>
          <cx:pt idx="4915">1</cx:pt>
          <cx:pt idx="4916">1</cx:pt>
          <cx:pt idx="4917">1</cx:pt>
          <cx:pt idx="4918">1</cx:pt>
          <cx:pt idx="4919">1</cx:pt>
          <cx:pt idx="4920">1</cx:pt>
          <cx:pt idx="4921">1</cx:pt>
          <cx:pt idx="4922">1</cx:pt>
          <cx:pt idx="4923">1</cx:pt>
          <cx:pt idx="4924">1</cx:pt>
          <cx:pt idx="4925">1</cx:pt>
          <cx:pt idx="4926">1</cx:pt>
          <cx:pt idx="4927">3</cx:pt>
          <cx:pt idx="4928">1</cx:pt>
          <cx:pt idx="4929">1</cx:pt>
          <cx:pt idx="4930">1</cx:pt>
          <cx:pt idx="4931">1</cx:pt>
          <cx:pt idx="4932">1</cx:pt>
          <cx:pt idx="4933">1</cx:pt>
          <cx:pt idx="4934">3</cx:pt>
          <cx:pt idx="4935">1</cx:pt>
          <cx:pt idx="4936">1</cx:pt>
          <cx:pt idx="4937">1</cx:pt>
          <cx:pt idx="4938">1</cx:pt>
          <cx:pt idx="4939">1</cx:pt>
          <cx:pt idx="4940">1</cx:pt>
          <cx:pt idx="4941">3</cx:pt>
          <cx:pt idx="4942">1</cx:pt>
          <cx:pt idx="4943">1</cx:pt>
          <cx:pt idx="4944">1</cx:pt>
          <cx:pt idx="4945">1</cx:pt>
          <cx:pt idx="4946">1</cx:pt>
          <cx:pt idx="4947">1</cx:pt>
          <cx:pt idx="4948">1</cx:pt>
          <cx:pt idx="4949">1</cx:pt>
          <cx:pt idx="4950">1</cx:pt>
          <cx:pt idx="4951">1</cx:pt>
          <cx:pt idx="4952">1</cx:pt>
          <cx:pt idx="4953">1</cx:pt>
          <cx:pt idx="4954">1</cx:pt>
          <cx:pt idx="4955">1</cx:pt>
          <cx:pt idx="4956">1</cx:pt>
          <cx:pt idx="4957">1</cx:pt>
          <cx:pt idx="4958">1</cx:pt>
          <cx:pt idx="4959">1</cx:pt>
          <cx:pt idx="4960">1</cx:pt>
          <cx:pt idx="4961">1</cx:pt>
          <cx:pt idx="4962">1</cx:pt>
          <cx:pt idx="4963">1</cx:pt>
          <cx:pt idx="4964">1</cx:pt>
          <cx:pt idx="4965">1</cx:pt>
          <cx:pt idx="4966">1</cx:pt>
          <cx:pt idx="4967">1</cx:pt>
          <cx:pt idx="4968">1</cx:pt>
          <cx:pt idx="4969">1</cx:pt>
          <cx:pt idx="4970">1</cx:pt>
          <cx:pt idx="4971">1</cx:pt>
          <cx:pt idx="4972">1</cx:pt>
          <cx:pt idx="4973">3</cx:pt>
          <cx:pt idx="4974">1</cx:pt>
          <cx:pt idx="4975">1</cx:pt>
          <cx:pt idx="4976">1</cx:pt>
          <cx:pt idx="4977">1</cx:pt>
          <cx:pt idx="4978">1</cx:pt>
          <cx:pt idx="4979">1</cx:pt>
          <cx:pt idx="4980">1</cx:pt>
          <cx:pt idx="4981">1</cx:pt>
          <cx:pt idx="4982">1</cx:pt>
          <cx:pt idx="4983">1</cx:pt>
          <cx:pt idx="4984">1</cx:pt>
          <cx:pt idx="4985">1</cx:pt>
          <cx:pt idx="4986">1</cx:pt>
          <cx:pt idx="4987">1</cx:pt>
          <cx:pt idx="4988">1</cx:pt>
          <cx:pt idx="4989">3</cx:pt>
          <cx:pt idx="4990">1</cx:pt>
          <cx:pt idx="4991">1</cx:pt>
          <cx:pt idx="4992">1</cx:pt>
          <cx:pt idx="4993">1</cx:pt>
          <cx:pt idx="4994">1</cx:pt>
          <cx:pt idx="4995">1</cx:pt>
          <cx:pt idx="4996">1</cx:pt>
          <cx:pt idx="4997">1</cx:pt>
          <cx:pt idx="4998">1</cx:pt>
          <cx:pt idx="4999">1</cx:pt>
          <cx:pt idx="5000">1</cx:pt>
          <cx:pt idx="5001">1</cx:pt>
          <cx:pt idx="5002">3</cx:pt>
          <cx:pt idx="5003">1</cx:pt>
          <cx:pt idx="5004">1</cx:pt>
          <cx:pt idx="5005">1</cx:pt>
          <cx:pt idx="5006">1</cx:pt>
          <cx:pt idx="5007">1</cx:pt>
          <cx:pt idx="5008">1</cx:pt>
          <cx:pt idx="5009">1</cx:pt>
          <cx:pt idx="5010">1</cx:pt>
          <cx:pt idx="5011">1</cx:pt>
          <cx:pt idx="5012">1</cx:pt>
          <cx:pt idx="5013">1</cx:pt>
          <cx:pt idx="5014">1</cx:pt>
          <cx:pt idx="5015">3</cx:pt>
          <cx:pt idx="5016">1</cx:pt>
          <cx:pt idx="5017">1</cx:pt>
          <cx:pt idx="5018">3</cx:pt>
          <cx:pt idx="5019">1</cx:pt>
          <cx:pt idx="5020">1</cx:pt>
          <cx:pt idx="5021">1</cx:pt>
          <cx:pt idx="5022">1</cx:pt>
          <cx:pt idx="5023">1</cx:pt>
          <cx:pt idx="5024">1</cx:pt>
          <cx:pt idx="5025">1</cx:pt>
          <cx:pt idx="5026">1</cx:pt>
          <cx:pt idx="5027">1</cx:pt>
          <cx:pt idx="5028">1</cx:pt>
          <cx:pt idx="5029">1</cx:pt>
          <cx:pt idx="5030">1</cx:pt>
          <cx:pt idx="5031">1</cx:pt>
          <cx:pt idx="5032">3</cx:pt>
          <cx:pt idx="5033">1</cx:pt>
          <cx:pt idx="5034">1</cx:pt>
          <cx:pt idx="5035">1</cx:pt>
          <cx:pt idx="5036">1</cx:pt>
          <cx:pt idx="5037">1</cx:pt>
          <cx:pt idx="5038">1</cx:pt>
          <cx:pt idx="5039">1</cx:pt>
          <cx:pt idx="5040">1</cx:pt>
          <cx:pt idx="5041">1</cx:pt>
          <cx:pt idx="5042">1</cx:pt>
          <cx:pt idx="5043">1</cx:pt>
          <cx:pt idx="5044">1</cx:pt>
          <cx:pt idx="5045">1</cx:pt>
          <cx:pt idx="5046">1</cx:pt>
          <cx:pt idx="5047">1</cx:pt>
          <cx:pt idx="5048">1</cx:pt>
          <cx:pt idx="5049">1</cx:pt>
          <cx:pt idx="5050">1</cx:pt>
          <cx:pt idx="5051">1</cx:pt>
          <cx:pt idx="5052">1</cx:pt>
          <cx:pt idx="5053">1</cx:pt>
          <cx:pt idx="5054">1</cx:pt>
          <cx:pt idx="5055">1</cx:pt>
          <cx:pt idx="5056">1</cx:pt>
          <cx:pt idx="5057">1</cx:pt>
          <cx:pt idx="5058">1</cx:pt>
          <cx:pt idx="5059">1</cx:pt>
          <cx:pt idx="5060">1</cx:pt>
          <cx:pt idx="5061">1</cx:pt>
          <cx:pt idx="5062">1</cx:pt>
          <cx:pt idx="5063">1</cx:pt>
          <cx:pt idx="5064">1</cx:pt>
          <cx:pt idx="5065">1</cx:pt>
          <cx:pt idx="5066">1</cx:pt>
          <cx:pt idx="5067">1</cx:pt>
          <cx:pt idx="5068">1</cx:pt>
          <cx:pt idx="5069">1</cx:pt>
          <cx:pt idx="5070">1</cx:pt>
          <cx:pt idx="5071">1</cx:pt>
          <cx:pt idx="5072">1</cx:pt>
          <cx:pt idx="5073">1</cx:pt>
          <cx:pt idx="5074">1</cx:pt>
          <cx:pt idx="5075">1</cx:pt>
          <cx:pt idx="5076">1</cx:pt>
          <cx:pt idx="5077">1</cx:pt>
          <cx:pt idx="5078">1</cx:pt>
          <cx:pt idx="5079">3</cx:pt>
          <cx:pt idx="5080">1</cx:pt>
          <cx:pt idx="5081">1</cx:pt>
          <cx:pt idx="5082">1</cx:pt>
          <cx:pt idx="5083">1</cx:pt>
          <cx:pt idx="5084">1</cx:pt>
          <cx:pt idx="5085">1</cx:pt>
          <cx:pt idx="5086">1</cx:pt>
          <cx:pt idx="5087">1</cx:pt>
          <cx:pt idx="5088">1</cx:pt>
          <cx:pt idx="5089">1</cx:pt>
          <cx:pt idx="5090">1</cx:pt>
          <cx:pt idx="5091">1</cx:pt>
          <cx:pt idx="5092">1</cx:pt>
          <cx:pt idx="5093">1</cx:pt>
          <cx:pt idx="5094">3</cx:pt>
          <cx:pt idx="5095">1</cx:pt>
          <cx:pt idx="5096">1</cx:pt>
          <cx:pt idx="5097">1</cx:pt>
          <cx:pt idx="5098">1</cx:pt>
          <cx:pt idx="5099">3</cx:pt>
          <cx:pt idx="5100">1</cx:pt>
          <cx:pt idx="5101">1</cx:pt>
          <cx:pt idx="5102">1</cx:pt>
          <cx:pt idx="5103">1</cx:pt>
          <cx:pt idx="5104">3</cx:pt>
          <cx:pt idx="5105">1</cx:pt>
          <cx:pt idx="5106">3</cx:pt>
          <cx:pt idx="5107">1</cx:pt>
          <cx:pt idx="5108">1</cx:pt>
          <cx:pt idx="5109">1</cx:pt>
          <cx:pt idx="5110">1</cx:pt>
          <cx:pt idx="5111">3</cx:pt>
          <cx:pt idx="5112">1</cx:pt>
          <cx:pt idx="5113">1</cx:pt>
          <cx:pt idx="5114">1</cx:pt>
          <cx:pt idx="5115">1</cx:pt>
          <cx:pt idx="5116">1</cx:pt>
          <cx:pt idx="5117">1</cx:pt>
          <cx:pt idx="5118">1</cx:pt>
          <cx:pt idx="5119">1</cx:pt>
          <cx:pt idx="5120">1</cx:pt>
          <cx:pt idx="5121">1</cx:pt>
          <cx:pt idx="5122">1</cx:pt>
          <cx:pt idx="5123">1</cx:pt>
          <cx:pt idx="5124">1</cx:pt>
          <cx:pt idx="5125">1</cx:pt>
          <cx:pt idx="5126">1</cx:pt>
          <cx:pt idx="5127">1</cx:pt>
          <cx:pt idx="5128">1</cx:pt>
          <cx:pt idx="5129">1</cx:pt>
          <cx:pt idx="5130">1</cx:pt>
          <cx:pt idx="5131">1</cx:pt>
          <cx:pt idx="5132">1</cx:pt>
          <cx:pt idx="5133">1</cx:pt>
          <cx:pt idx="5134">1</cx:pt>
          <cx:pt idx="5135">1</cx:pt>
          <cx:pt idx="5136">1</cx:pt>
          <cx:pt idx="5137">1</cx:pt>
          <cx:pt idx="5138">1</cx:pt>
          <cx:pt idx="5139">1</cx:pt>
          <cx:pt idx="5140">1</cx:pt>
          <cx:pt idx="5141">1</cx:pt>
          <cx:pt idx="5142">1</cx:pt>
          <cx:pt idx="5143">1</cx:pt>
          <cx:pt idx="5144">1</cx:pt>
          <cx:pt idx="5145">1</cx:pt>
          <cx:pt idx="5146">1</cx:pt>
          <cx:pt idx="5147">1</cx:pt>
          <cx:pt idx="5148">1</cx:pt>
          <cx:pt idx="5149">1</cx:pt>
          <cx:pt idx="5150">1</cx:pt>
          <cx:pt idx="5151">1</cx:pt>
          <cx:pt idx="5152">1</cx:pt>
          <cx:pt idx="5153">1</cx:pt>
          <cx:pt idx="5154">1</cx:pt>
          <cx:pt idx="5155">1</cx:pt>
          <cx:pt idx="5156">1</cx:pt>
          <cx:pt idx="5157">1</cx:pt>
          <cx:pt idx="5158">3</cx:pt>
          <cx:pt idx="5159">1</cx:pt>
          <cx:pt idx="5160">1</cx:pt>
          <cx:pt idx="5161">1</cx:pt>
          <cx:pt idx="5162">1</cx:pt>
          <cx:pt idx="5163">1</cx:pt>
          <cx:pt idx="5164">3</cx:pt>
          <cx:pt idx="5165">3</cx:pt>
          <cx:pt idx="5166">1</cx:pt>
          <cx:pt idx="5167">1</cx:pt>
          <cx:pt idx="5168">1</cx:pt>
          <cx:pt idx="5169">1</cx:pt>
          <cx:pt idx="5170">1</cx:pt>
          <cx:pt idx="5171">1</cx:pt>
          <cx:pt idx="5172">1</cx:pt>
          <cx:pt idx="5173">3</cx:pt>
          <cx:pt idx="5174">1</cx:pt>
          <cx:pt idx="5175">1</cx:pt>
          <cx:pt idx="5176">1</cx:pt>
          <cx:pt idx="5177">1</cx:pt>
          <cx:pt idx="5178">1</cx:pt>
          <cx:pt idx="5179">1</cx:pt>
          <cx:pt idx="5180">1</cx:pt>
          <cx:pt idx="5181">1</cx:pt>
          <cx:pt idx="5182">1</cx:pt>
          <cx:pt idx="5183">1</cx:pt>
          <cx:pt idx="5184">1</cx:pt>
          <cx:pt idx="5185">1</cx:pt>
          <cx:pt idx="5186">1</cx:pt>
          <cx:pt idx="5187">1</cx:pt>
          <cx:pt idx="5188">1</cx:pt>
          <cx:pt idx="5189">1</cx:pt>
          <cx:pt idx="5190">1</cx:pt>
          <cx:pt idx="5191">1</cx:pt>
          <cx:pt idx="5192">1</cx:pt>
          <cx:pt idx="5193">1</cx:pt>
          <cx:pt idx="5194">1</cx:pt>
          <cx:pt idx="5195">1</cx:pt>
          <cx:pt idx="5196">1</cx:pt>
          <cx:pt idx="5197">1</cx:pt>
          <cx:pt idx="5198">1</cx:pt>
          <cx:pt idx="5199">1</cx:pt>
          <cx:pt idx="5200">1</cx:pt>
          <cx:pt idx="5201">1</cx:pt>
          <cx:pt idx="5202">1</cx:pt>
          <cx:pt idx="5203">1</cx:pt>
          <cx:pt idx="5204">1</cx:pt>
          <cx:pt idx="5205">1</cx:pt>
          <cx:pt idx="5206">1</cx:pt>
          <cx:pt idx="5207">1</cx:pt>
          <cx:pt idx="5208">1</cx:pt>
          <cx:pt idx="5209">1</cx:pt>
          <cx:pt idx="5210">1</cx:pt>
          <cx:pt idx="5211">1</cx:pt>
          <cx:pt idx="5212">1</cx:pt>
          <cx:pt idx="5213">1</cx:pt>
          <cx:pt idx="5214">1</cx:pt>
          <cx:pt idx="5215">3</cx:pt>
          <cx:pt idx="5216">1</cx:pt>
          <cx:pt idx="5217">1</cx:pt>
          <cx:pt idx="5218">1</cx:pt>
          <cx:pt idx="5219">1</cx:pt>
          <cx:pt idx="5220">1</cx:pt>
          <cx:pt idx="5221">1</cx:pt>
          <cx:pt idx="5222">3</cx:pt>
          <cx:pt idx="5223">1</cx:pt>
          <cx:pt idx="5224">1</cx:pt>
          <cx:pt idx="5225">1</cx:pt>
          <cx:pt idx="5226">1</cx:pt>
          <cx:pt idx="5227">1</cx:pt>
          <cx:pt idx="5228">3</cx:pt>
          <cx:pt idx="5229">1</cx:pt>
          <cx:pt idx="5230">1</cx:pt>
          <cx:pt idx="5231">3</cx:pt>
          <cx:pt idx="5232">1</cx:pt>
          <cx:pt idx="5233">1</cx:pt>
          <cx:pt idx="5234">1</cx:pt>
          <cx:pt idx="5235">1</cx:pt>
          <cx:pt idx="5236">1</cx:pt>
          <cx:pt idx="5237">1</cx:pt>
          <cx:pt idx="5238">1</cx:pt>
          <cx:pt idx="5239">1</cx:pt>
          <cx:pt idx="5240">1</cx:pt>
          <cx:pt idx="5241">1</cx:pt>
          <cx:pt idx="5242">1</cx:pt>
          <cx:pt idx="5243">1</cx:pt>
          <cx:pt idx="5244">1</cx:pt>
          <cx:pt idx="5245">1</cx:pt>
          <cx:pt idx="5246">1</cx:pt>
          <cx:pt idx="5247">1</cx:pt>
          <cx:pt idx="5248">1</cx:pt>
          <cx:pt idx="5249">1</cx:pt>
          <cx:pt idx="5250">1</cx:pt>
          <cx:pt idx="5251">1</cx:pt>
          <cx:pt idx="5252">1</cx:pt>
          <cx:pt idx="5253">1</cx:pt>
          <cx:pt idx="5254">3</cx:pt>
          <cx:pt idx="5255">1</cx:pt>
          <cx:pt idx="5256">1</cx:pt>
          <cx:pt idx="5257">1</cx:pt>
          <cx:pt idx="5258">1</cx:pt>
          <cx:pt idx="5259">1</cx:pt>
          <cx:pt idx="5260">1</cx:pt>
          <cx:pt idx="5261">1</cx:pt>
          <cx:pt idx="5262">1</cx:pt>
          <cx:pt idx="5263">1</cx:pt>
          <cx:pt idx="5264">1</cx:pt>
          <cx:pt idx="5265">1</cx:pt>
          <cx:pt idx="5266">1</cx:pt>
          <cx:pt idx="5267">1</cx:pt>
          <cx:pt idx="5268">1</cx:pt>
          <cx:pt idx="5269">1</cx:pt>
          <cx:pt idx="5270">1</cx:pt>
          <cx:pt idx="5271">1</cx:pt>
          <cx:pt idx="5272">1</cx:pt>
          <cx:pt idx="5273">1</cx:pt>
          <cx:pt idx="5274">1</cx:pt>
          <cx:pt idx="5275">1</cx:pt>
          <cx:pt idx="5276">1</cx:pt>
          <cx:pt idx="5277">1</cx:pt>
          <cx:pt idx="5278">1</cx:pt>
          <cx:pt idx="5279">1</cx:pt>
          <cx:pt idx="5280">1</cx:pt>
          <cx:pt idx="5281">1</cx:pt>
          <cx:pt idx="5282">3</cx:pt>
          <cx:pt idx="5283">1</cx:pt>
          <cx:pt idx="5284">1</cx:pt>
          <cx:pt idx="5285">1</cx:pt>
          <cx:pt idx="5286">1</cx:pt>
          <cx:pt idx="5287">1</cx:pt>
          <cx:pt idx="5288">1</cx:pt>
          <cx:pt idx="5289">1</cx:pt>
          <cx:pt idx="5290">1</cx:pt>
          <cx:pt idx="5291">1</cx:pt>
          <cx:pt idx="5292">1</cx:pt>
          <cx:pt idx="5293">1</cx:pt>
          <cx:pt idx="5294">1</cx:pt>
          <cx:pt idx="5295">1</cx:pt>
          <cx:pt idx="5296">1</cx:pt>
          <cx:pt idx="5297">1</cx:pt>
          <cx:pt idx="5298">1</cx:pt>
          <cx:pt idx="5299">1</cx:pt>
          <cx:pt idx="5300">1</cx:pt>
          <cx:pt idx="5301">1</cx:pt>
          <cx:pt idx="5302">1</cx:pt>
          <cx:pt idx="5303">3</cx:pt>
          <cx:pt idx="5304">1</cx:pt>
          <cx:pt idx="5305">1</cx:pt>
          <cx:pt idx="5306">1</cx:pt>
          <cx:pt idx="5307">1</cx:pt>
          <cx:pt idx="5308">1</cx:pt>
          <cx:pt idx="5309">1</cx:pt>
          <cx:pt idx="5310">3</cx:pt>
          <cx:pt idx="5311">1</cx:pt>
          <cx:pt idx="5312">1</cx:pt>
          <cx:pt idx="5313">3</cx:pt>
          <cx:pt idx="5314">1</cx:pt>
          <cx:pt idx="5315">1</cx:pt>
          <cx:pt idx="5316">1</cx:pt>
          <cx:pt idx="5317">1</cx:pt>
          <cx:pt idx="5318">1</cx:pt>
          <cx:pt idx="5319">3</cx:pt>
          <cx:pt idx="5320">3</cx:pt>
          <cx:pt idx="5321">1</cx:pt>
          <cx:pt idx="5322">1</cx:pt>
          <cx:pt idx="5323">1</cx:pt>
          <cx:pt idx="5324">1</cx:pt>
          <cx:pt idx="5325">1</cx:pt>
          <cx:pt idx="5326">1</cx:pt>
          <cx:pt idx="5327">1</cx:pt>
          <cx:pt idx="5328">1</cx:pt>
          <cx:pt idx="5329">1</cx:pt>
          <cx:pt idx="5330">1</cx:pt>
          <cx:pt idx="5331">1</cx:pt>
          <cx:pt idx="5332">1</cx:pt>
          <cx:pt idx="5333">1</cx:pt>
          <cx:pt idx="5334">1</cx:pt>
          <cx:pt idx="5335">1</cx:pt>
          <cx:pt idx="5336">1</cx:pt>
          <cx:pt idx="5337">1</cx:pt>
          <cx:pt idx="5338">1</cx:pt>
          <cx:pt idx="5339">1</cx:pt>
          <cx:pt idx="5340">1</cx:pt>
          <cx:pt idx="5341">1</cx:pt>
          <cx:pt idx="5342">3</cx:pt>
          <cx:pt idx="5343">1</cx:pt>
          <cx:pt idx="5344">1</cx:pt>
          <cx:pt idx="5345">1</cx:pt>
          <cx:pt idx="5346">1</cx:pt>
          <cx:pt idx="5347">1</cx:pt>
          <cx:pt idx="5348">1</cx:pt>
          <cx:pt idx="5349">1</cx:pt>
          <cx:pt idx="5350">1</cx:pt>
          <cx:pt idx="5351">1</cx:pt>
          <cx:pt idx="5352">1</cx:pt>
          <cx:pt idx="5353">1</cx:pt>
          <cx:pt idx="5354">1</cx:pt>
          <cx:pt idx="5355">1</cx:pt>
          <cx:pt idx="5356">1</cx:pt>
          <cx:pt idx="5357">1</cx:pt>
          <cx:pt idx="5358">1</cx:pt>
          <cx:pt idx="5359">1</cx:pt>
          <cx:pt idx="5360">1</cx:pt>
          <cx:pt idx="5361">1</cx:pt>
          <cx:pt idx="5362">1</cx:pt>
          <cx:pt idx="5363">1</cx:pt>
          <cx:pt idx="5364">1</cx:pt>
          <cx:pt idx="5365">1</cx:pt>
          <cx:pt idx="5366">1</cx:pt>
          <cx:pt idx="5367">1</cx:pt>
          <cx:pt idx="5368">1</cx:pt>
          <cx:pt idx="5369">1</cx:pt>
          <cx:pt idx="5370">1</cx:pt>
          <cx:pt idx="5371">1</cx:pt>
          <cx:pt idx="5372">1</cx:pt>
          <cx:pt idx="5373">1</cx:pt>
          <cx:pt idx="5374">1</cx:pt>
          <cx:pt idx="5375">1</cx:pt>
          <cx:pt idx="5376">1</cx:pt>
          <cx:pt idx="5377">1</cx:pt>
          <cx:pt idx="5378">1</cx:pt>
          <cx:pt idx="5379">1</cx:pt>
          <cx:pt idx="5380">1</cx:pt>
          <cx:pt idx="5381">3</cx:pt>
          <cx:pt idx="5382">1</cx:pt>
          <cx:pt idx="5383">1</cx:pt>
          <cx:pt idx="5384">1</cx:pt>
          <cx:pt idx="5385">1</cx:pt>
          <cx:pt idx="5386">1</cx:pt>
          <cx:pt idx="5387">1</cx:pt>
          <cx:pt idx="5388">1</cx:pt>
          <cx:pt idx="5389">3</cx:pt>
          <cx:pt idx="5390">1</cx:pt>
          <cx:pt idx="5391">1</cx:pt>
          <cx:pt idx="5392">1</cx:pt>
          <cx:pt idx="5393">1</cx:pt>
          <cx:pt idx="5394">1</cx:pt>
          <cx:pt idx="5395">1</cx:pt>
          <cx:pt idx="5396">1</cx:pt>
          <cx:pt idx="5397">1</cx:pt>
          <cx:pt idx="5398">1</cx:pt>
          <cx:pt idx="5399">1</cx:pt>
          <cx:pt idx="5400">1</cx:pt>
          <cx:pt idx="5401">1</cx:pt>
          <cx:pt idx="5402">1</cx:pt>
          <cx:pt idx="5403">1</cx:pt>
          <cx:pt idx="5404">1</cx:pt>
          <cx:pt idx="5405">1</cx:pt>
          <cx:pt idx="5406">1</cx:pt>
          <cx:pt idx="5407">1</cx:pt>
          <cx:pt idx="5408">3</cx:pt>
          <cx:pt idx="5409">1</cx:pt>
          <cx:pt idx="5410">1</cx:pt>
          <cx:pt idx="5411">1</cx:pt>
          <cx:pt idx="5412">1</cx:pt>
          <cx:pt idx="5413">1</cx:pt>
          <cx:pt idx="5414">1</cx:pt>
          <cx:pt idx="5415">1</cx:pt>
          <cx:pt idx="5416">1</cx:pt>
          <cx:pt idx="5417">3</cx:pt>
          <cx:pt idx="5418">1</cx:pt>
          <cx:pt idx="5419">1</cx:pt>
          <cx:pt idx="5420">1</cx:pt>
          <cx:pt idx="5421">3</cx:pt>
          <cx:pt idx="5422">1</cx:pt>
          <cx:pt idx="5423">1</cx:pt>
          <cx:pt idx="5424">1</cx:pt>
          <cx:pt idx="5425">1</cx:pt>
          <cx:pt idx="5426">1</cx:pt>
          <cx:pt idx="5427">1</cx:pt>
          <cx:pt idx="5428">1</cx:pt>
          <cx:pt idx="5429">1</cx:pt>
          <cx:pt idx="5430">1</cx:pt>
          <cx:pt idx="5431">1</cx:pt>
          <cx:pt idx="5432">1</cx:pt>
          <cx:pt idx="5433">1</cx:pt>
          <cx:pt idx="5434">1</cx:pt>
          <cx:pt idx="5435">1</cx:pt>
          <cx:pt idx="5436">1</cx:pt>
          <cx:pt idx="5437">1</cx:pt>
          <cx:pt idx="5438">1</cx:pt>
          <cx:pt idx="5439">1</cx:pt>
          <cx:pt idx="5440">1</cx:pt>
          <cx:pt idx="5441">1</cx:pt>
          <cx:pt idx="5442">1</cx:pt>
          <cx:pt idx="5443">3</cx:pt>
          <cx:pt idx="5444">1</cx:pt>
          <cx:pt idx="5445">1</cx:pt>
          <cx:pt idx="5446">1</cx:pt>
          <cx:pt idx="5447">1</cx:pt>
          <cx:pt idx="5448">1</cx:pt>
          <cx:pt idx="5449">1</cx:pt>
          <cx:pt idx="5450">1</cx:pt>
          <cx:pt idx="5451">1</cx:pt>
          <cx:pt idx="5452">1</cx:pt>
          <cx:pt idx="5453">1</cx:pt>
          <cx:pt idx="5454">1</cx:pt>
          <cx:pt idx="5455">1</cx:pt>
          <cx:pt idx="5456">1</cx:pt>
          <cx:pt idx="5457">1</cx:pt>
          <cx:pt idx="5458">1</cx:pt>
          <cx:pt idx="5459">1</cx:pt>
          <cx:pt idx="5460">1</cx:pt>
          <cx:pt idx="5461">1</cx:pt>
          <cx:pt idx="5462">1</cx:pt>
          <cx:pt idx="5463">1</cx:pt>
          <cx:pt idx="5464">1</cx:pt>
          <cx:pt idx="5465">1</cx:pt>
          <cx:pt idx="5466">1</cx:pt>
          <cx:pt idx="5467">1</cx:pt>
          <cx:pt idx="5468">1</cx:pt>
          <cx:pt idx="5469">1</cx:pt>
          <cx:pt idx="5470">1</cx:pt>
          <cx:pt idx="5471">1</cx:pt>
          <cx:pt idx="5472">1</cx:pt>
          <cx:pt idx="5473">1</cx:pt>
          <cx:pt idx="5474">1</cx:pt>
          <cx:pt idx="5475">1</cx:pt>
          <cx:pt idx="5476">1</cx:pt>
          <cx:pt idx="5477">1</cx:pt>
          <cx:pt idx="5478">1</cx:pt>
          <cx:pt idx="5479">1</cx:pt>
          <cx:pt idx="5480">1</cx:pt>
          <cx:pt idx="5481">1</cx:pt>
          <cx:pt idx="5482">1</cx:pt>
          <cx:pt idx="5483">1</cx:pt>
          <cx:pt idx="5484">1</cx:pt>
          <cx:pt idx="5485">3</cx:pt>
          <cx:pt idx="5486">1</cx:pt>
          <cx:pt idx="5487">3</cx:pt>
          <cx:pt idx="5488">1</cx:pt>
          <cx:pt idx="5489">1</cx:pt>
          <cx:pt idx="5490">1</cx:pt>
          <cx:pt idx="5491">1</cx:pt>
          <cx:pt idx="5492">1</cx:pt>
          <cx:pt idx="5493">1</cx:pt>
          <cx:pt idx="5494">1</cx:pt>
          <cx:pt idx="5495">1</cx:pt>
          <cx:pt idx="5496">1</cx:pt>
          <cx:pt idx="5497">1</cx:pt>
          <cx:pt idx="5498">1</cx:pt>
          <cx:pt idx="5499">1</cx:pt>
          <cx:pt idx="5500">1</cx:pt>
          <cx:pt idx="5501">1</cx:pt>
          <cx:pt idx="5502">1</cx:pt>
          <cx:pt idx="5503">1</cx:pt>
          <cx:pt idx="5504">1</cx:pt>
          <cx:pt idx="5505">1</cx:pt>
          <cx:pt idx="5506">1</cx:pt>
          <cx:pt idx="5507">1</cx:pt>
          <cx:pt idx="5508">1</cx:pt>
          <cx:pt idx="5509">1</cx:pt>
          <cx:pt idx="5510">1</cx:pt>
          <cx:pt idx="5511">3</cx:pt>
          <cx:pt idx="5512">1</cx:pt>
          <cx:pt idx="5513">1</cx:pt>
          <cx:pt idx="5514">1</cx:pt>
          <cx:pt idx="5515">1</cx:pt>
          <cx:pt idx="5516">1</cx:pt>
          <cx:pt idx="5517">1</cx:pt>
          <cx:pt idx="5518">1</cx:pt>
          <cx:pt idx="5519">1</cx:pt>
          <cx:pt idx="5520">1</cx:pt>
          <cx:pt idx="5521">1</cx:pt>
          <cx:pt idx="5522">3</cx:pt>
          <cx:pt idx="5523">1</cx:pt>
          <cx:pt idx="5524">1</cx:pt>
          <cx:pt idx="5525">1</cx:pt>
          <cx:pt idx="5526">1</cx:pt>
          <cx:pt idx="5527">1</cx:pt>
          <cx:pt idx="5528">1</cx:pt>
          <cx:pt idx="5529">1</cx:pt>
          <cx:pt idx="5530">1</cx:pt>
          <cx:pt idx="5531">1</cx:pt>
          <cx:pt idx="5532">1</cx:pt>
          <cx:pt idx="5533">1</cx:pt>
          <cx:pt idx="5534">1</cx:pt>
          <cx:pt idx="5535">1</cx:pt>
          <cx:pt idx="5536">3</cx:pt>
          <cx:pt idx="5537">1</cx:pt>
          <cx:pt idx="5538">1</cx:pt>
          <cx:pt idx="5539">1</cx:pt>
          <cx:pt idx="5540">1</cx:pt>
          <cx:pt idx="5541">1</cx:pt>
          <cx:pt idx="5542">1</cx:pt>
          <cx:pt idx="5543">1</cx:pt>
          <cx:pt idx="5544">1</cx:pt>
          <cx:pt idx="5545">1</cx:pt>
          <cx:pt idx="5546">1</cx:pt>
          <cx:pt idx="5547">1</cx:pt>
          <cx:pt idx="5548">1</cx:pt>
          <cx:pt idx="5549">1</cx:pt>
          <cx:pt idx="5550">1</cx:pt>
          <cx:pt idx="5551">1</cx:pt>
          <cx:pt idx="5552">1</cx:pt>
          <cx:pt idx="5553">1</cx:pt>
          <cx:pt idx="5554">1</cx:pt>
          <cx:pt idx="5555">1</cx:pt>
          <cx:pt idx="5556">1</cx:pt>
          <cx:pt idx="5557">1</cx:pt>
          <cx:pt idx="5558">1</cx:pt>
          <cx:pt idx="5559">1</cx:pt>
          <cx:pt idx="5560">1</cx:pt>
          <cx:pt idx="5561">1</cx:pt>
          <cx:pt idx="5562">1</cx:pt>
          <cx:pt idx="5563">1</cx:pt>
          <cx:pt idx="5564">1</cx:pt>
          <cx:pt idx="5565">1</cx:pt>
          <cx:pt idx="5566">1</cx:pt>
          <cx:pt idx="5567">1</cx:pt>
          <cx:pt idx="5568">1</cx:pt>
          <cx:pt idx="5569">1</cx:pt>
          <cx:pt idx="5570">1</cx:pt>
          <cx:pt idx="5571">1</cx:pt>
          <cx:pt idx="5572">1</cx:pt>
          <cx:pt idx="5573">1</cx:pt>
          <cx:pt idx="5574">1</cx:pt>
          <cx:pt idx="5575">1</cx:pt>
          <cx:pt idx="5576">1</cx:pt>
          <cx:pt idx="5577">1</cx:pt>
          <cx:pt idx="5578">1</cx:pt>
          <cx:pt idx="5579">3</cx:pt>
          <cx:pt idx="5580">1</cx:pt>
          <cx:pt idx="5581">1</cx:pt>
          <cx:pt idx="5582">1</cx:pt>
          <cx:pt idx="5583">1</cx:pt>
          <cx:pt idx="5584">1</cx:pt>
          <cx:pt idx="5585">3</cx:pt>
          <cx:pt idx="5586">1</cx:pt>
          <cx:pt idx="5587">1</cx:pt>
          <cx:pt idx="5588">1</cx:pt>
          <cx:pt idx="5589">1</cx:pt>
          <cx:pt idx="5590">1</cx:pt>
          <cx:pt idx="5591">1</cx:pt>
          <cx:pt idx="5592">1</cx:pt>
          <cx:pt idx="5593">1</cx:pt>
          <cx:pt idx="5594">1</cx:pt>
          <cx:pt idx="5595">1</cx:pt>
          <cx:pt idx="5596">1</cx:pt>
          <cx:pt idx="5597">1</cx:pt>
          <cx:pt idx="5598">1</cx:pt>
          <cx:pt idx="5599">1</cx:pt>
          <cx:pt idx="5600">1</cx:pt>
          <cx:pt idx="5601">1</cx:pt>
          <cx:pt idx="5602">1</cx:pt>
          <cx:pt idx="5603">1</cx:pt>
          <cx:pt idx="5604">1</cx:pt>
          <cx:pt idx="5605">1</cx:pt>
          <cx:pt idx="5606">1</cx:pt>
          <cx:pt idx="5607">1</cx:pt>
          <cx:pt idx="5608">1</cx:pt>
          <cx:pt idx="5609">1</cx:pt>
          <cx:pt idx="5610">1</cx:pt>
          <cx:pt idx="5611">1</cx:pt>
          <cx:pt idx="5612">1</cx:pt>
          <cx:pt idx="5613">1</cx:pt>
          <cx:pt idx="5614">1</cx:pt>
          <cx:pt idx="5615">1</cx:pt>
          <cx:pt idx="5616">1</cx:pt>
          <cx:pt idx="5617">1</cx:pt>
          <cx:pt idx="5618">3</cx:pt>
          <cx:pt idx="5619">1</cx:pt>
          <cx:pt idx="5620">1</cx:pt>
          <cx:pt idx="5621">1</cx:pt>
          <cx:pt idx="5622">1</cx:pt>
          <cx:pt idx="5623">1</cx:pt>
          <cx:pt idx="5624">1</cx:pt>
          <cx:pt idx="5625">1</cx:pt>
          <cx:pt idx="5626">1</cx:pt>
          <cx:pt idx="5627">3</cx:pt>
          <cx:pt idx="5628">1</cx:pt>
          <cx:pt idx="5629">1</cx:pt>
          <cx:pt idx="5630">1</cx:pt>
          <cx:pt idx="5631">1</cx:pt>
          <cx:pt idx="5632">1</cx:pt>
          <cx:pt idx="5633">1</cx:pt>
          <cx:pt idx="5634">1</cx:pt>
          <cx:pt idx="5635">1</cx:pt>
          <cx:pt idx="5636">1</cx:pt>
          <cx:pt idx="5637">3</cx:pt>
          <cx:pt idx="5638">1</cx:pt>
          <cx:pt idx="5639">1</cx:pt>
          <cx:pt idx="5640">1</cx:pt>
          <cx:pt idx="5641">3</cx:pt>
          <cx:pt idx="5642">1</cx:pt>
          <cx:pt idx="5643">1</cx:pt>
          <cx:pt idx="5644">1</cx:pt>
          <cx:pt idx="5645">1</cx:pt>
          <cx:pt idx="5646">1</cx:pt>
          <cx:pt idx="5647">1</cx:pt>
          <cx:pt idx="5648">1</cx:pt>
          <cx:pt idx="5649">1</cx:pt>
          <cx:pt idx="5650">1</cx:pt>
          <cx:pt idx="5651">1</cx:pt>
          <cx:pt idx="5652">3</cx:pt>
          <cx:pt idx="5653">1</cx:pt>
          <cx:pt idx="5654">1</cx:pt>
          <cx:pt idx="5655">1</cx:pt>
          <cx:pt idx="5656">1</cx:pt>
          <cx:pt idx="5657">1</cx:pt>
          <cx:pt idx="5658">1</cx:pt>
          <cx:pt idx="5659">1</cx:pt>
          <cx:pt idx="5660">3</cx:pt>
          <cx:pt idx="5661">1</cx:pt>
          <cx:pt idx="5662">1</cx:pt>
          <cx:pt idx="5663">1</cx:pt>
          <cx:pt idx="5664">1</cx:pt>
          <cx:pt idx="5665">1</cx:pt>
          <cx:pt idx="5666">1</cx:pt>
          <cx:pt idx="5667">1</cx:pt>
          <cx:pt idx="5668">1</cx:pt>
          <cx:pt idx="5669">1</cx:pt>
          <cx:pt idx="5670">1</cx:pt>
          <cx:pt idx="5671">1</cx:pt>
          <cx:pt idx="5672">1</cx:pt>
          <cx:pt idx="5673">1</cx:pt>
          <cx:pt idx="5674">1</cx:pt>
          <cx:pt idx="5675">1</cx:pt>
          <cx:pt idx="5676">1</cx:pt>
          <cx:pt idx="5677">1</cx:pt>
          <cx:pt idx="5678">1</cx:pt>
          <cx:pt idx="5679">1</cx:pt>
          <cx:pt idx="5680">1</cx:pt>
          <cx:pt idx="5681">1</cx:pt>
          <cx:pt idx="5682">1</cx:pt>
          <cx:pt idx="5683">1</cx:pt>
          <cx:pt idx="5684">1</cx:pt>
          <cx:pt idx="5685">1</cx:pt>
          <cx:pt idx="5686">1</cx:pt>
          <cx:pt idx="5687">1</cx:pt>
          <cx:pt idx="5688">1</cx:pt>
          <cx:pt idx="5689">3</cx:pt>
          <cx:pt idx="5690">1</cx:pt>
          <cx:pt idx="5691">1</cx:pt>
          <cx:pt idx="5692">1</cx:pt>
          <cx:pt idx="5693">1</cx:pt>
          <cx:pt idx="5694">1</cx:pt>
          <cx:pt idx="5695">1</cx:pt>
          <cx:pt idx="5696">1</cx:pt>
          <cx:pt idx="5697">1</cx:pt>
          <cx:pt idx="5698">1</cx:pt>
          <cx:pt idx="5699">1</cx:pt>
          <cx:pt idx="5700">1</cx:pt>
          <cx:pt idx="5701">1</cx:pt>
          <cx:pt idx="5702">1</cx:pt>
          <cx:pt idx="5703">1</cx:pt>
          <cx:pt idx="5704">1</cx:pt>
          <cx:pt idx="5705">1</cx:pt>
          <cx:pt idx="5706">1</cx:pt>
          <cx:pt idx="5707">1</cx:pt>
          <cx:pt idx="5708">1</cx:pt>
          <cx:pt idx="5709">1</cx:pt>
          <cx:pt idx="5710">1</cx:pt>
          <cx:pt idx="5711">1</cx:pt>
          <cx:pt idx="5712">1</cx:pt>
          <cx:pt idx="5713">1</cx:pt>
          <cx:pt idx="5714">1</cx:pt>
          <cx:pt idx="5715">1</cx:pt>
          <cx:pt idx="5716">1</cx:pt>
          <cx:pt idx="5717">1</cx:pt>
          <cx:pt idx="5718">1</cx:pt>
          <cx:pt idx="5719">1</cx:pt>
          <cx:pt idx="5720">1</cx:pt>
          <cx:pt idx="5721">1</cx:pt>
          <cx:pt idx="5722">1</cx:pt>
          <cx:pt idx="5723">1</cx:pt>
          <cx:pt idx="5724">1</cx:pt>
          <cx:pt idx="5725">1</cx:pt>
          <cx:pt idx="5726">1</cx:pt>
          <cx:pt idx="5727">1</cx:pt>
          <cx:pt idx="5728">1</cx:pt>
          <cx:pt idx="5729">1</cx:pt>
          <cx:pt idx="5730">1</cx:pt>
          <cx:pt idx="5731">1</cx:pt>
          <cx:pt idx="5732">1</cx:pt>
          <cx:pt idx="5733">1</cx:pt>
          <cx:pt idx="5734">1</cx:pt>
          <cx:pt idx="5735">1</cx:pt>
          <cx:pt idx="5736">1</cx:pt>
          <cx:pt idx="5737">1</cx:pt>
          <cx:pt idx="5738">1</cx:pt>
          <cx:pt idx="5739">1</cx:pt>
          <cx:pt idx="5740">1</cx:pt>
          <cx:pt idx="5741">1</cx:pt>
          <cx:pt idx="5742">1</cx:pt>
          <cx:pt idx="5743">1</cx:pt>
          <cx:pt idx="5744">1</cx:pt>
          <cx:pt idx="5745">1</cx:pt>
          <cx:pt idx="5746">1</cx:pt>
          <cx:pt idx="5747">1</cx:pt>
          <cx:pt idx="5748">1</cx:pt>
          <cx:pt idx="5749">1</cx:pt>
          <cx:pt idx="5750">1</cx:pt>
          <cx:pt idx="5751">1</cx:pt>
          <cx:pt idx="5752">1</cx:pt>
          <cx:pt idx="5753">3</cx:pt>
          <cx:pt idx="5754">1</cx:pt>
          <cx:pt idx="5755">3</cx:pt>
          <cx:pt idx="5756">1</cx:pt>
          <cx:pt idx="5757">1</cx:pt>
          <cx:pt idx="5758">1</cx:pt>
          <cx:pt idx="5759">1</cx:pt>
          <cx:pt idx="5760">1</cx:pt>
          <cx:pt idx="5761">1</cx:pt>
          <cx:pt idx="5762">1</cx:pt>
          <cx:pt idx="5763">1</cx:pt>
          <cx:pt idx="5764">1</cx:pt>
          <cx:pt idx="5765">1</cx:pt>
          <cx:pt idx="5766">1</cx:pt>
          <cx:pt idx="5767">1</cx:pt>
          <cx:pt idx="5768">1</cx:pt>
          <cx:pt idx="5769">1</cx:pt>
          <cx:pt idx="5770">1</cx:pt>
          <cx:pt idx="5771">1</cx:pt>
          <cx:pt idx="5772">1</cx:pt>
          <cx:pt idx="5773">1</cx:pt>
          <cx:pt idx="5774">1</cx:pt>
          <cx:pt idx="5775">1</cx:pt>
          <cx:pt idx="5776">1</cx:pt>
          <cx:pt idx="5777">1</cx:pt>
          <cx:pt idx="5778">1</cx:pt>
          <cx:pt idx="5779">1</cx:pt>
          <cx:pt idx="5780">1</cx:pt>
          <cx:pt idx="5781">1</cx:pt>
          <cx:pt idx="5782">1</cx:pt>
          <cx:pt idx="5783">1</cx:pt>
          <cx:pt idx="5784">1</cx:pt>
          <cx:pt idx="5785">1</cx:pt>
          <cx:pt idx="5786">1</cx:pt>
          <cx:pt idx="5787">1</cx:pt>
          <cx:pt idx="5788">1</cx:pt>
          <cx:pt idx="5789">1</cx:pt>
          <cx:pt idx="5790">1</cx:pt>
          <cx:pt idx="5791">1</cx:pt>
          <cx:pt idx="5792">1</cx:pt>
          <cx:pt idx="5793">1</cx:pt>
          <cx:pt idx="5794">1</cx:pt>
          <cx:pt idx="5795">1</cx:pt>
          <cx:pt idx="5796">1</cx:pt>
          <cx:pt idx="5797">1</cx:pt>
          <cx:pt idx="5798">1</cx:pt>
          <cx:pt idx="5799">1</cx:pt>
          <cx:pt idx="5800">1</cx:pt>
          <cx:pt idx="5801">1</cx:pt>
          <cx:pt idx="5802">1</cx:pt>
          <cx:pt idx="5803">3</cx:pt>
          <cx:pt idx="5804">1</cx:pt>
          <cx:pt idx="5805">1</cx:pt>
          <cx:pt idx="5806">1</cx:pt>
          <cx:pt idx="5807">1</cx:pt>
          <cx:pt idx="5808">1</cx:pt>
          <cx:pt idx="5809">1</cx:pt>
          <cx:pt idx="5810">1</cx:pt>
          <cx:pt idx="5811">1</cx:pt>
          <cx:pt idx="5812">1</cx:pt>
          <cx:pt idx="5813">1</cx:pt>
          <cx:pt idx="5814">1</cx:pt>
          <cx:pt idx="5815">1</cx:pt>
          <cx:pt idx="5816">1</cx:pt>
          <cx:pt idx="5817">1</cx:pt>
          <cx:pt idx="5818">3</cx:pt>
          <cx:pt idx="5819">1</cx:pt>
          <cx:pt idx="5820">1</cx:pt>
          <cx:pt idx="5821">1</cx:pt>
          <cx:pt idx="5822">1</cx:pt>
          <cx:pt idx="5823">1</cx:pt>
          <cx:pt idx="5824">1</cx:pt>
          <cx:pt idx="5825">3</cx:pt>
          <cx:pt idx="5826">1</cx:pt>
          <cx:pt idx="5827">1</cx:pt>
          <cx:pt idx="5828">1</cx:pt>
          <cx:pt idx="5829">1</cx:pt>
          <cx:pt idx="5830">1</cx:pt>
          <cx:pt idx="5831">1</cx:pt>
          <cx:pt idx="5832">1</cx:pt>
          <cx:pt idx="5833">3</cx:pt>
          <cx:pt idx="5834">1</cx:pt>
          <cx:pt idx="5835">3</cx:pt>
          <cx:pt idx="5836">1</cx:pt>
          <cx:pt idx="5837">1</cx:pt>
          <cx:pt idx="5838">1</cx:pt>
          <cx:pt idx="5839">1</cx:pt>
          <cx:pt idx="5840">1</cx:pt>
          <cx:pt idx="5841">1</cx:pt>
          <cx:pt idx="5842">1</cx:pt>
          <cx:pt idx="5843">1</cx:pt>
          <cx:pt idx="5844">1</cx:pt>
          <cx:pt idx="5845">1</cx:pt>
          <cx:pt idx="5846">1</cx:pt>
          <cx:pt idx="5847">1</cx:pt>
          <cx:pt idx="5848">1</cx:pt>
          <cx:pt idx="5849">1</cx:pt>
          <cx:pt idx="5850">1</cx:pt>
          <cx:pt idx="5851">1</cx:pt>
          <cx:pt idx="5852">1</cx:pt>
          <cx:pt idx="5853">1</cx:pt>
          <cx:pt idx="5854">1</cx:pt>
          <cx:pt idx="5855">1</cx:pt>
          <cx:pt idx="5856">1</cx:pt>
          <cx:pt idx="5857">1</cx:pt>
          <cx:pt idx="5858">1</cx:pt>
          <cx:pt idx="5859">1</cx:pt>
          <cx:pt idx="5860">1</cx:pt>
          <cx:pt idx="5861">1</cx:pt>
          <cx:pt idx="5862">1</cx:pt>
          <cx:pt idx="5863">3</cx:pt>
          <cx:pt idx="5864">1</cx:pt>
          <cx:pt idx="5865">3</cx:pt>
          <cx:pt idx="5866">1</cx:pt>
          <cx:pt idx="5867">1</cx:pt>
          <cx:pt idx="5868">1</cx:pt>
          <cx:pt idx="5869">1</cx:pt>
          <cx:pt idx="5870">1</cx:pt>
          <cx:pt idx="5871">1</cx:pt>
          <cx:pt idx="5872">1</cx:pt>
          <cx:pt idx="5873">1</cx:pt>
          <cx:pt idx="5874">1</cx:pt>
          <cx:pt idx="5875">1</cx:pt>
          <cx:pt idx="5876">1</cx:pt>
          <cx:pt idx="5877">1</cx:pt>
          <cx:pt idx="5878">1</cx:pt>
          <cx:pt idx="5879">1</cx:pt>
          <cx:pt idx="5880">1</cx:pt>
          <cx:pt idx="5881">1</cx:pt>
          <cx:pt idx="5882">1</cx:pt>
          <cx:pt idx="5883">1</cx:pt>
          <cx:pt idx="5884">1</cx:pt>
          <cx:pt idx="5885">1</cx:pt>
          <cx:pt idx="5886">1</cx:pt>
          <cx:pt idx="5887">1</cx:pt>
          <cx:pt idx="5888">1</cx:pt>
          <cx:pt idx="5889">1</cx:pt>
          <cx:pt idx="5890">1</cx:pt>
          <cx:pt idx="5891">1</cx:pt>
          <cx:pt idx="5892">1</cx:pt>
          <cx:pt idx="5893">1</cx:pt>
          <cx:pt idx="5894">1</cx:pt>
          <cx:pt idx="5895">1</cx:pt>
          <cx:pt idx="5896">1</cx:pt>
          <cx:pt idx="5897">1</cx:pt>
          <cx:pt idx="5898">1</cx:pt>
          <cx:pt idx="5899">1</cx:pt>
          <cx:pt idx="5900">1</cx:pt>
          <cx:pt idx="5901">3</cx:pt>
          <cx:pt idx="5902">1</cx:pt>
          <cx:pt idx="5903">3</cx:pt>
          <cx:pt idx="5904">1</cx:pt>
          <cx:pt idx="5905">1</cx:pt>
          <cx:pt idx="5906">1</cx:pt>
          <cx:pt idx="5907">1</cx:pt>
          <cx:pt idx="5908">1</cx:pt>
          <cx:pt idx="5909">1</cx:pt>
          <cx:pt idx="5910">1</cx:pt>
          <cx:pt idx="5911">1</cx:pt>
          <cx:pt idx="5912">1</cx:pt>
          <cx:pt idx="5913">1</cx:pt>
          <cx:pt idx="5914">1</cx:pt>
          <cx:pt idx="5915">1</cx:pt>
          <cx:pt idx="5916">1</cx:pt>
          <cx:pt idx="5917">3</cx:pt>
          <cx:pt idx="5918">1</cx:pt>
          <cx:pt idx="5919">1</cx:pt>
          <cx:pt idx="5920">1</cx:pt>
          <cx:pt idx="5921">1</cx:pt>
          <cx:pt idx="5922">1</cx:pt>
          <cx:pt idx="5923">1</cx:pt>
          <cx:pt idx="5924">1</cx:pt>
          <cx:pt idx="5925">1</cx:pt>
          <cx:pt idx="5926">1</cx:pt>
          <cx:pt idx="5927">1</cx:pt>
          <cx:pt idx="5928">1</cx:pt>
          <cx:pt idx="5929">1</cx:pt>
          <cx:pt idx="5930">1</cx:pt>
          <cx:pt idx="5931">1</cx:pt>
          <cx:pt idx="5932">1</cx:pt>
          <cx:pt idx="5933">1</cx:pt>
          <cx:pt idx="5934">1</cx:pt>
          <cx:pt idx="5935">1</cx:pt>
          <cx:pt idx="5936">1</cx:pt>
          <cx:pt idx="5937">1</cx:pt>
          <cx:pt idx="5938">1</cx:pt>
          <cx:pt idx="5939">1</cx:pt>
          <cx:pt idx="5940">1</cx:pt>
          <cx:pt idx="5941">1</cx:pt>
          <cx:pt idx="5942">3</cx:pt>
          <cx:pt idx="5943">1</cx:pt>
          <cx:pt idx="5944">1</cx:pt>
          <cx:pt idx="5945">1</cx:pt>
          <cx:pt idx="5946">1</cx:pt>
          <cx:pt idx="5947">1</cx:pt>
          <cx:pt idx="5948">1</cx:pt>
          <cx:pt idx="5949">1</cx:pt>
          <cx:pt idx="5950">1</cx:pt>
          <cx:pt idx="5951">1</cx:pt>
          <cx:pt idx="5952">1</cx:pt>
          <cx:pt idx="5953">1</cx:pt>
          <cx:pt idx="5954">1</cx:pt>
          <cx:pt idx="5955">1</cx:pt>
          <cx:pt idx="5956">1</cx:pt>
          <cx:pt idx="5957">1</cx:pt>
          <cx:pt idx="5958">3</cx:pt>
          <cx:pt idx="5959">1</cx:pt>
          <cx:pt idx="5960">1</cx:pt>
          <cx:pt idx="5961">1</cx:pt>
          <cx:pt idx="5962">1</cx:pt>
          <cx:pt idx="5963">1</cx:pt>
          <cx:pt idx="5964">1</cx:pt>
          <cx:pt idx="5965">1</cx:pt>
          <cx:pt idx="5966">1</cx:pt>
          <cx:pt idx="5967">1</cx:pt>
          <cx:pt idx="5968">1</cx:pt>
          <cx:pt idx="5969">1</cx:pt>
          <cx:pt idx="5970">1</cx:pt>
          <cx:pt idx="5971">1</cx:pt>
          <cx:pt idx="5972">1</cx:pt>
          <cx:pt idx="5973">1</cx:pt>
          <cx:pt idx="5974">1</cx:pt>
          <cx:pt idx="5975">1</cx:pt>
          <cx:pt idx="5976">1</cx:pt>
          <cx:pt idx="5977">1</cx:pt>
          <cx:pt idx="5978">1</cx:pt>
          <cx:pt idx="5979">1</cx:pt>
          <cx:pt idx="5980">1</cx:pt>
          <cx:pt idx="5981">1</cx:pt>
          <cx:pt idx="5982">1</cx:pt>
          <cx:pt idx="5983">1</cx:pt>
          <cx:pt idx="5984">1</cx:pt>
          <cx:pt idx="5985">1</cx:pt>
          <cx:pt idx="5986">1</cx:pt>
          <cx:pt idx="5987">1</cx:pt>
          <cx:pt idx="5988">3</cx:pt>
          <cx:pt idx="5989">1</cx:pt>
          <cx:pt idx="5990">1</cx:pt>
          <cx:pt idx="5991">1</cx:pt>
          <cx:pt idx="5992">3</cx:pt>
          <cx:pt idx="5993">1</cx:pt>
          <cx:pt idx="5994">1</cx:pt>
          <cx:pt idx="5995">1</cx:pt>
          <cx:pt idx="5996">1</cx:pt>
          <cx:pt idx="5997">1</cx:pt>
          <cx:pt idx="5998">1</cx:pt>
          <cx:pt idx="5999">1</cx:pt>
          <cx:pt idx="6000">1</cx:pt>
          <cx:pt idx="6001">1</cx:pt>
          <cx:pt idx="6002">1</cx:pt>
          <cx:pt idx="6003">1</cx:pt>
          <cx:pt idx="6004">1</cx:pt>
          <cx:pt idx="6005">1</cx:pt>
          <cx:pt idx="6006">1</cx:pt>
          <cx:pt idx="6007">1</cx:pt>
          <cx:pt idx="6008">1</cx:pt>
          <cx:pt idx="6009">1</cx:pt>
          <cx:pt idx="6010">3</cx:pt>
          <cx:pt idx="6011">3</cx:pt>
          <cx:pt idx="6012">1</cx:pt>
          <cx:pt idx="6013">1</cx:pt>
          <cx:pt idx="6014">1</cx:pt>
          <cx:pt idx="6015">1</cx:pt>
          <cx:pt idx="6016">1</cx:pt>
          <cx:pt idx="6017">1</cx:pt>
          <cx:pt idx="6018">1</cx:pt>
          <cx:pt idx="6019">1</cx:pt>
          <cx:pt idx="6020">1</cx:pt>
          <cx:pt idx="6021">1</cx:pt>
          <cx:pt idx="6022">1</cx:pt>
          <cx:pt idx="6023">1</cx:pt>
          <cx:pt idx="6024">1</cx:pt>
          <cx:pt idx="6025">1</cx:pt>
          <cx:pt idx="6026">1</cx:pt>
          <cx:pt idx="6027">1</cx:pt>
          <cx:pt idx="6028">1</cx:pt>
          <cx:pt idx="6029">1</cx:pt>
          <cx:pt idx="6030">1</cx:pt>
          <cx:pt idx="6031">1</cx:pt>
          <cx:pt idx="6032">1</cx:pt>
          <cx:pt idx="6033">1</cx:pt>
          <cx:pt idx="6034">1</cx:pt>
          <cx:pt idx="6035">1</cx:pt>
          <cx:pt idx="6036">1</cx:pt>
          <cx:pt idx="6037">1</cx:pt>
          <cx:pt idx="6038">1</cx:pt>
          <cx:pt idx="6039">3</cx:pt>
          <cx:pt idx="6040">1</cx:pt>
          <cx:pt idx="6041">1</cx:pt>
          <cx:pt idx="6042">1</cx:pt>
          <cx:pt idx="6043">1</cx:pt>
          <cx:pt idx="6044">1</cx:pt>
          <cx:pt idx="6045">1</cx:pt>
          <cx:pt idx="6046">1</cx:pt>
          <cx:pt idx="6047">1</cx:pt>
          <cx:pt idx="6048">1</cx:pt>
          <cx:pt idx="6049">1</cx:pt>
          <cx:pt idx="6050">1</cx:pt>
          <cx:pt idx="6051">1</cx:pt>
          <cx:pt idx="6052">1</cx:pt>
          <cx:pt idx="6053">1</cx:pt>
          <cx:pt idx="6054">1</cx:pt>
          <cx:pt idx="6055">1</cx:pt>
          <cx:pt idx="6056">1</cx:pt>
          <cx:pt idx="6057">1</cx:pt>
          <cx:pt idx="6058">1</cx:pt>
          <cx:pt idx="6059">1</cx:pt>
          <cx:pt idx="6060">1</cx:pt>
          <cx:pt idx="6061">3</cx:pt>
          <cx:pt idx="6062">1</cx:pt>
          <cx:pt idx="6063">1</cx:pt>
          <cx:pt idx="6064">1</cx:pt>
          <cx:pt idx="6065">1</cx:pt>
          <cx:pt idx="6066">1</cx:pt>
          <cx:pt idx="6067">1</cx:pt>
          <cx:pt idx="6068">1</cx:pt>
          <cx:pt idx="6069">1</cx:pt>
          <cx:pt idx="6070">1</cx:pt>
          <cx:pt idx="6071">1</cx:pt>
          <cx:pt idx="6072">1</cx:pt>
          <cx:pt idx="6073">1</cx:pt>
          <cx:pt idx="6074">1</cx:pt>
          <cx:pt idx="6075">1</cx:pt>
          <cx:pt idx="6076">1</cx:pt>
          <cx:pt idx="6077">1</cx:pt>
          <cx:pt idx="6078">1</cx:pt>
          <cx:pt idx="6079">1</cx:pt>
          <cx:pt idx="6080">1</cx:pt>
          <cx:pt idx="6081">1</cx:pt>
          <cx:pt idx="6082">3</cx:pt>
          <cx:pt idx="6083">1</cx:pt>
          <cx:pt idx="6084">1</cx:pt>
          <cx:pt idx="6085">3</cx:pt>
          <cx:pt idx="6086">3</cx:pt>
          <cx:pt idx="6087">1</cx:pt>
          <cx:pt idx="6088">1</cx:pt>
          <cx:pt idx="6089">1</cx:pt>
          <cx:pt idx="6090">1</cx:pt>
          <cx:pt idx="6091">1</cx:pt>
          <cx:pt idx="6092">1</cx:pt>
          <cx:pt idx="6093">1</cx:pt>
          <cx:pt idx="6094">1</cx:pt>
          <cx:pt idx="6095">1</cx:pt>
          <cx:pt idx="6096">1</cx:pt>
          <cx:pt idx="6097">1</cx:pt>
          <cx:pt idx="6098">1</cx:pt>
          <cx:pt idx="6099">1</cx:pt>
          <cx:pt idx="6100">3</cx:pt>
          <cx:pt idx="6101">1</cx:pt>
          <cx:pt idx="6102">1</cx:pt>
          <cx:pt idx="6103">1</cx:pt>
          <cx:pt idx="6104">1</cx:pt>
          <cx:pt idx="6105">1</cx:pt>
          <cx:pt idx="6106">1</cx:pt>
          <cx:pt idx="6107">1</cx:pt>
          <cx:pt idx="6108">1</cx:pt>
          <cx:pt idx="6109">1</cx:pt>
          <cx:pt idx="6110">1</cx:pt>
          <cx:pt idx="6111">1</cx:pt>
          <cx:pt idx="6112">1</cx:pt>
          <cx:pt idx="6113">1</cx:pt>
          <cx:pt idx="6114">1</cx:pt>
          <cx:pt idx="6115">1</cx:pt>
          <cx:pt idx="6116">1</cx:pt>
          <cx:pt idx="6117">1</cx:pt>
          <cx:pt idx="6118">1</cx:pt>
          <cx:pt idx="6119">1</cx:pt>
          <cx:pt idx="6120">1</cx:pt>
          <cx:pt idx="6121">1</cx:pt>
          <cx:pt idx="6122">1</cx:pt>
          <cx:pt idx="6123">1</cx:pt>
          <cx:pt idx="6124">1</cx:pt>
          <cx:pt idx="6125">1</cx:pt>
          <cx:pt idx="6126">1</cx:pt>
          <cx:pt idx="6127">1</cx:pt>
          <cx:pt idx="6128">1</cx:pt>
          <cx:pt idx="6129">1</cx:pt>
          <cx:pt idx="6130">1</cx:pt>
          <cx:pt idx="6131">1</cx:pt>
          <cx:pt idx="6132">1</cx:pt>
          <cx:pt idx="6133">1</cx:pt>
          <cx:pt idx="6134">1</cx:pt>
          <cx:pt idx="6135">1</cx:pt>
          <cx:pt idx="6136">1</cx:pt>
          <cx:pt idx="6137">1</cx:pt>
          <cx:pt idx="6138">1</cx:pt>
          <cx:pt idx="6139">1</cx:pt>
          <cx:pt idx="6140">1</cx:pt>
          <cx:pt idx="6141">1</cx:pt>
          <cx:pt idx="6142">1</cx:pt>
          <cx:pt idx="6143">1</cx:pt>
          <cx:pt idx="6144">1</cx:pt>
          <cx:pt idx="6145">1</cx:pt>
          <cx:pt idx="6146">1</cx:pt>
          <cx:pt idx="6147">1</cx:pt>
          <cx:pt idx="6148">1</cx:pt>
          <cx:pt idx="6149">1</cx:pt>
          <cx:pt idx="6150">1</cx:pt>
          <cx:pt idx="6151">1</cx:pt>
          <cx:pt idx="6152">1</cx:pt>
          <cx:pt idx="6153">1</cx:pt>
          <cx:pt idx="6154">1</cx:pt>
          <cx:pt idx="6155">1</cx:pt>
          <cx:pt idx="6156">1</cx:pt>
          <cx:pt idx="6157">1</cx:pt>
          <cx:pt idx="6158">1</cx:pt>
          <cx:pt idx="6159">1</cx:pt>
          <cx:pt idx="6160">1</cx:pt>
          <cx:pt idx="6161">1</cx:pt>
          <cx:pt idx="6162">1</cx:pt>
          <cx:pt idx="6163">1</cx:pt>
          <cx:pt idx="6164">1</cx:pt>
          <cx:pt idx="6165">1</cx:pt>
          <cx:pt idx="6166">1</cx:pt>
          <cx:pt idx="6167">1</cx:pt>
          <cx:pt idx="6168">1</cx:pt>
          <cx:pt idx="6169">1</cx:pt>
          <cx:pt idx="6170">1</cx:pt>
          <cx:pt idx="6171">1</cx:pt>
          <cx:pt idx="6172">1</cx:pt>
          <cx:pt idx="6173">1</cx:pt>
          <cx:pt idx="6174">1</cx:pt>
          <cx:pt idx="6175">1</cx:pt>
          <cx:pt idx="6176">1</cx:pt>
          <cx:pt idx="6177">1</cx:pt>
          <cx:pt idx="6178">1</cx:pt>
          <cx:pt idx="6179">1</cx:pt>
          <cx:pt idx="6180">1</cx:pt>
          <cx:pt idx="6181">1</cx:pt>
          <cx:pt idx="6182">1</cx:pt>
          <cx:pt idx="6183">1</cx:pt>
          <cx:pt idx="6184">1</cx:pt>
          <cx:pt idx="6185">1</cx:pt>
          <cx:pt idx="6186">1</cx:pt>
          <cx:pt idx="6187">1</cx:pt>
          <cx:pt idx="6188">1</cx:pt>
          <cx:pt idx="6189">1</cx:pt>
          <cx:pt idx="6190">1</cx:pt>
          <cx:pt idx="6191">1</cx:pt>
          <cx:pt idx="6192">1</cx:pt>
          <cx:pt idx="6193">1</cx:pt>
          <cx:pt idx="6194">1</cx:pt>
          <cx:pt idx="6195">1</cx:pt>
          <cx:pt idx="6196">1</cx:pt>
          <cx:pt idx="6197">1</cx:pt>
          <cx:pt idx="6198">1</cx:pt>
          <cx:pt idx="6199">1</cx:pt>
          <cx:pt idx="6200">1</cx:pt>
          <cx:pt idx="6201">1</cx:pt>
          <cx:pt idx="6202">1</cx:pt>
          <cx:pt idx="6203">1</cx:pt>
          <cx:pt idx="6204">1</cx:pt>
          <cx:pt idx="6205">1</cx:pt>
          <cx:pt idx="6206">1</cx:pt>
          <cx:pt idx="6207">1</cx:pt>
          <cx:pt idx="6208">1</cx:pt>
          <cx:pt idx="6209">1</cx:pt>
          <cx:pt idx="6210">1</cx:pt>
          <cx:pt idx="6211">1</cx:pt>
          <cx:pt idx="6212">1</cx:pt>
          <cx:pt idx="6213">1</cx:pt>
          <cx:pt idx="6214">1</cx:pt>
          <cx:pt idx="6215">1</cx:pt>
          <cx:pt idx="6216">1</cx:pt>
          <cx:pt idx="6217">1</cx:pt>
          <cx:pt idx="6218">1</cx:pt>
          <cx:pt idx="6219">1</cx:pt>
          <cx:pt idx="6220">1</cx:pt>
          <cx:pt idx="6221">1</cx:pt>
          <cx:pt idx="6222">1</cx:pt>
          <cx:pt idx="6223">1</cx:pt>
          <cx:pt idx="6224">1</cx:pt>
          <cx:pt idx="6225">1</cx:pt>
          <cx:pt idx="6226">1</cx:pt>
          <cx:pt idx="6227">1</cx:pt>
          <cx:pt idx="6228">1</cx:pt>
          <cx:pt idx="6229">1</cx:pt>
          <cx:pt idx="6230">1</cx:pt>
          <cx:pt idx="6231">1</cx:pt>
          <cx:pt idx="6232">1</cx:pt>
          <cx:pt idx="6233">1</cx:pt>
          <cx:pt idx="6234">1</cx:pt>
          <cx:pt idx="6235">1</cx:pt>
          <cx:pt idx="6236">1</cx:pt>
          <cx:pt idx="6237">1</cx:pt>
          <cx:pt idx="6238">1</cx:pt>
          <cx:pt idx="6239">1</cx:pt>
          <cx:pt idx="6240">1</cx:pt>
          <cx:pt idx="6241">1</cx:pt>
          <cx:pt idx="6242">1</cx:pt>
          <cx:pt idx="6243">1</cx:pt>
          <cx:pt idx="6244">1</cx:pt>
          <cx:pt idx="6245">1</cx:pt>
          <cx:pt idx="6246">1</cx:pt>
          <cx:pt idx="6247">1</cx:pt>
          <cx:pt idx="6248">1</cx:pt>
          <cx:pt idx="6249">1</cx:pt>
          <cx:pt idx="6250">1</cx:pt>
          <cx:pt idx="6251">1</cx:pt>
          <cx:pt idx="6252">1</cx:pt>
          <cx:pt idx="6253">1</cx:pt>
          <cx:pt idx="6254">1</cx:pt>
          <cx:pt idx="6255">1</cx:pt>
          <cx:pt idx="6256">1</cx:pt>
          <cx:pt idx="6257">1</cx:pt>
          <cx:pt idx="6258">1</cx:pt>
          <cx:pt idx="6259">1</cx:pt>
          <cx:pt idx="6260">1</cx:pt>
          <cx:pt idx="6261">1</cx:pt>
          <cx:pt idx="6262">1</cx:pt>
          <cx:pt idx="6263">1</cx:pt>
          <cx:pt idx="6264">1</cx:pt>
          <cx:pt idx="6265">1</cx:pt>
          <cx:pt idx="6266">1</cx:pt>
          <cx:pt idx="6267">1</cx:pt>
          <cx:pt idx="6268">1</cx:pt>
          <cx:pt idx="6269">3</cx:pt>
          <cx:pt idx="6270">1</cx:pt>
          <cx:pt idx="6271">1</cx:pt>
          <cx:pt idx="6272">1</cx:pt>
          <cx:pt idx="6273">1</cx:pt>
          <cx:pt idx="6274">1</cx:pt>
          <cx:pt idx="6275">1</cx:pt>
          <cx:pt idx="6276">1</cx:pt>
          <cx:pt idx="6277">3</cx:pt>
          <cx:pt idx="6278">1</cx:pt>
          <cx:pt idx="6279">1</cx:pt>
          <cx:pt idx="6280">1</cx:pt>
          <cx:pt idx="6281">1</cx:pt>
          <cx:pt idx="6282">1</cx:pt>
          <cx:pt idx="6283">1</cx:pt>
          <cx:pt idx="6284">1</cx:pt>
          <cx:pt idx="6285">1</cx:pt>
          <cx:pt idx="6286">1</cx:pt>
          <cx:pt idx="6287">1</cx:pt>
          <cx:pt idx="6288">1</cx:pt>
          <cx:pt idx="6289">1</cx:pt>
          <cx:pt idx="6290">1</cx:pt>
          <cx:pt idx="6291">1</cx:pt>
          <cx:pt idx="6292">1</cx:pt>
          <cx:pt idx="6293">1</cx:pt>
          <cx:pt idx="6294">1</cx:pt>
          <cx:pt idx="6295">1</cx:pt>
          <cx:pt idx="6296">1</cx:pt>
          <cx:pt idx="6297">1</cx:pt>
          <cx:pt idx="6298">1</cx:pt>
          <cx:pt idx="6299">1</cx:pt>
          <cx:pt idx="6300">1</cx:pt>
          <cx:pt idx="6301">1</cx:pt>
          <cx:pt idx="6302">1</cx:pt>
          <cx:pt idx="6303">1</cx:pt>
          <cx:pt idx="6304">1</cx:pt>
          <cx:pt idx="6305">1</cx:pt>
          <cx:pt idx="6306">1</cx:pt>
          <cx:pt idx="6307">1</cx:pt>
          <cx:pt idx="6308">1</cx:pt>
          <cx:pt idx="6309">1</cx:pt>
          <cx:pt idx="6310">1</cx:pt>
          <cx:pt idx="6311">1</cx:pt>
          <cx:pt idx="6312">1</cx:pt>
          <cx:pt idx="6313">1</cx:pt>
          <cx:pt idx="6314">1</cx:pt>
          <cx:pt idx="6315">1</cx:pt>
          <cx:pt idx="6316">1</cx:pt>
          <cx:pt idx="6317">1</cx:pt>
          <cx:pt idx="6318">1</cx:pt>
          <cx:pt idx="6319">3</cx:pt>
          <cx:pt idx="6320">1</cx:pt>
          <cx:pt idx="6321">3</cx:pt>
          <cx:pt idx="6322">1</cx:pt>
          <cx:pt idx="6323">3</cx:pt>
          <cx:pt idx="6324">1</cx:pt>
          <cx:pt idx="6325">1</cx:pt>
          <cx:pt idx="6326">1</cx:pt>
          <cx:pt idx="6327">1</cx:pt>
          <cx:pt idx="6328">1</cx:pt>
          <cx:pt idx="6329">1</cx:pt>
          <cx:pt idx="6330">1</cx:pt>
          <cx:pt idx="6331">1</cx:pt>
          <cx:pt idx="6332">3</cx:pt>
          <cx:pt idx="6333">1</cx:pt>
          <cx:pt idx="6334">1</cx:pt>
          <cx:pt idx="6335">1</cx:pt>
          <cx:pt idx="6336">3</cx:pt>
          <cx:pt idx="6337">1</cx:pt>
          <cx:pt idx="6338">1</cx:pt>
          <cx:pt idx="6339">1</cx:pt>
          <cx:pt idx="6340">1</cx:pt>
          <cx:pt idx="6341">1</cx:pt>
          <cx:pt idx="6342">1</cx:pt>
          <cx:pt idx="6343">1</cx:pt>
          <cx:pt idx="6344">3</cx:pt>
          <cx:pt idx="6345">1</cx:pt>
          <cx:pt idx="6346">1</cx:pt>
          <cx:pt idx="6347">1</cx:pt>
          <cx:pt idx="6348">1</cx:pt>
          <cx:pt idx="6349">3</cx:pt>
          <cx:pt idx="6350">1</cx:pt>
          <cx:pt idx="6351">1</cx:pt>
          <cx:pt idx="6352">1</cx:pt>
          <cx:pt idx="6353">1</cx:pt>
          <cx:pt idx="6354">1</cx:pt>
          <cx:pt idx="6355">1</cx:pt>
          <cx:pt idx="6356">1</cx:pt>
          <cx:pt idx="6357">1</cx:pt>
          <cx:pt idx="6358">1</cx:pt>
          <cx:pt idx="6359">1</cx:pt>
          <cx:pt idx="6360">1</cx:pt>
          <cx:pt idx="6361">1</cx:pt>
          <cx:pt idx="6362">3</cx:pt>
          <cx:pt idx="6363">1</cx:pt>
          <cx:pt idx="6364">1</cx:pt>
          <cx:pt idx="6365">1</cx:pt>
          <cx:pt idx="6366">1</cx:pt>
          <cx:pt idx="6367">1</cx:pt>
          <cx:pt idx="6368">3</cx:pt>
          <cx:pt idx="6369">1</cx:pt>
          <cx:pt idx="6370">1</cx:pt>
          <cx:pt idx="6371">3</cx:pt>
          <cx:pt idx="6372">1</cx:pt>
          <cx:pt idx="6373">1</cx:pt>
          <cx:pt idx="6374">1</cx:pt>
          <cx:pt idx="6375">3</cx:pt>
          <cx:pt idx="6376">1</cx:pt>
          <cx:pt idx="6377">1</cx:pt>
          <cx:pt idx="6378">1</cx:pt>
          <cx:pt idx="6379">1</cx:pt>
          <cx:pt idx="6380">1</cx:pt>
          <cx:pt idx="6381">1</cx:pt>
          <cx:pt idx="6382">1</cx:pt>
          <cx:pt idx="6383">1</cx:pt>
          <cx:pt idx="6384">1</cx:pt>
          <cx:pt idx="6385">1</cx:pt>
          <cx:pt idx="6386">1</cx:pt>
          <cx:pt idx="6387">1</cx:pt>
          <cx:pt idx="6388">1</cx:pt>
          <cx:pt idx="6389">1</cx:pt>
          <cx:pt idx="6390">1</cx:pt>
          <cx:pt idx="6391">1</cx:pt>
          <cx:pt idx="6392">1</cx:pt>
          <cx:pt idx="6393">1</cx:pt>
          <cx:pt idx="6394">1</cx:pt>
          <cx:pt idx="6395">1</cx:pt>
          <cx:pt idx="6396">1</cx:pt>
          <cx:pt idx="6397">1</cx:pt>
          <cx:pt idx="6398">3</cx:pt>
          <cx:pt idx="6399">1</cx:pt>
          <cx:pt idx="6400">1</cx:pt>
          <cx:pt idx="6401">1</cx:pt>
          <cx:pt idx="6402">1</cx:pt>
          <cx:pt idx="6403">1</cx:pt>
          <cx:pt idx="6404">1</cx:pt>
          <cx:pt idx="6405">1</cx:pt>
          <cx:pt idx="6406">1</cx:pt>
          <cx:pt idx="6407">1</cx:pt>
          <cx:pt idx="6408">1</cx:pt>
          <cx:pt idx="6409">1</cx:pt>
          <cx:pt idx="6410">1</cx:pt>
          <cx:pt idx="6411">1</cx:pt>
          <cx:pt idx="6412">1</cx:pt>
          <cx:pt idx="6413">1</cx:pt>
          <cx:pt idx="6414">1</cx:pt>
          <cx:pt idx="6415">1</cx:pt>
          <cx:pt idx="6416">1</cx:pt>
          <cx:pt idx="6417">1</cx:pt>
          <cx:pt idx="6418">1</cx:pt>
          <cx:pt idx="6419">1</cx:pt>
          <cx:pt idx="6420">1</cx:pt>
          <cx:pt idx="6421">1</cx:pt>
          <cx:pt idx="6422">1</cx:pt>
          <cx:pt idx="6423">1</cx:pt>
          <cx:pt idx="6424">1</cx:pt>
          <cx:pt idx="6425">1</cx:pt>
          <cx:pt idx="6426">1</cx:pt>
          <cx:pt idx="6427">1</cx:pt>
          <cx:pt idx="6428">1</cx:pt>
          <cx:pt idx="6429">1</cx:pt>
          <cx:pt idx="6430">1</cx:pt>
          <cx:pt idx="6431">1</cx:pt>
          <cx:pt idx="6432">1</cx:pt>
          <cx:pt idx="6433">1</cx:pt>
          <cx:pt idx="6434">1</cx:pt>
          <cx:pt idx="6435">1</cx:pt>
          <cx:pt idx="6436">1</cx:pt>
          <cx:pt idx="6437">1</cx:pt>
          <cx:pt idx="6438">1</cx:pt>
          <cx:pt idx="6439">1</cx:pt>
          <cx:pt idx="6440">1</cx:pt>
          <cx:pt idx="6441">1</cx:pt>
          <cx:pt idx="6442">1</cx:pt>
          <cx:pt idx="6443">1</cx:pt>
          <cx:pt idx="6444">1</cx:pt>
          <cx:pt idx="6445">1</cx:pt>
          <cx:pt idx="6446">1</cx:pt>
          <cx:pt idx="6447">1</cx:pt>
          <cx:pt idx="6448">1</cx:pt>
          <cx:pt idx="6449">1</cx:pt>
          <cx:pt idx="6450">1</cx:pt>
          <cx:pt idx="6451">1</cx:pt>
          <cx:pt idx="6452">1</cx:pt>
          <cx:pt idx="6453">1</cx:pt>
          <cx:pt idx="6454">1</cx:pt>
          <cx:pt idx="6455">3</cx:pt>
          <cx:pt idx="6456">1</cx:pt>
          <cx:pt idx="6457">1</cx:pt>
          <cx:pt idx="6458">1</cx:pt>
          <cx:pt idx="6459">1</cx:pt>
          <cx:pt idx="6460">1</cx:pt>
          <cx:pt idx="6461">1</cx:pt>
          <cx:pt idx="6462">1</cx:pt>
          <cx:pt idx="6463">1</cx:pt>
          <cx:pt idx="6464">1</cx:pt>
          <cx:pt idx="6465">1</cx:pt>
          <cx:pt idx="6466">1</cx:pt>
          <cx:pt idx="6467">1</cx:pt>
          <cx:pt idx="6468">1</cx:pt>
          <cx:pt idx="6469">1</cx:pt>
          <cx:pt idx="6470">1</cx:pt>
          <cx:pt idx="6471">1</cx:pt>
          <cx:pt idx="6472">1</cx:pt>
          <cx:pt idx="6473">1</cx:pt>
          <cx:pt idx="6474">1</cx:pt>
          <cx:pt idx="6475">1</cx:pt>
          <cx:pt idx="6476">1</cx:pt>
          <cx:pt idx="6477">1</cx:pt>
          <cx:pt idx="6478">1</cx:pt>
          <cx:pt idx="6479">1</cx:pt>
          <cx:pt idx="6480">1</cx:pt>
          <cx:pt idx="6481">1</cx:pt>
          <cx:pt idx="6482">1</cx:pt>
          <cx:pt idx="6483">1</cx:pt>
          <cx:pt idx="6484">1</cx:pt>
          <cx:pt idx="6485">1</cx:pt>
          <cx:pt idx="6486">3</cx:pt>
          <cx:pt idx="6487">1</cx:pt>
          <cx:pt idx="6488">1</cx:pt>
          <cx:pt idx="6489">1</cx:pt>
          <cx:pt idx="6490">1</cx:pt>
          <cx:pt idx="6491">3</cx:pt>
          <cx:pt idx="6492">1</cx:pt>
          <cx:pt idx="6493">1</cx:pt>
          <cx:pt idx="6494">1</cx:pt>
          <cx:pt idx="6495">1</cx:pt>
          <cx:pt idx="6496">1</cx:pt>
          <cx:pt idx="6497">1</cx:pt>
          <cx:pt idx="6498">1</cx:pt>
          <cx:pt idx="6499">1</cx:pt>
          <cx:pt idx="6500">1</cx:pt>
          <cx:pt idx="6501">1</cx:pt>
          <cx:pt idx="6502">1</cx:pt>
          <cx:pt idx="6503">1</cx:pt>
          <cx:pt idx="6504">1</cx:pt>
          <cx:pt idx="6505">1</cx:pt>
          <cx:pt idx="6506">1</cx:pt>
          <cx:pt idx="6507">1</cx:pt>
          <cx:pt idx="6508">1</cx:pt>
          <cx:pt idx="6509">1</cx:pt>
          <cx:pt idx="6510">1</cx:pt>
          <cx:pt idx="6511">1</cx:pt>
          <cx:pt idx="6512">1</cx:pt>
          <cx:pt idx="6513">1</cx:pt>
          <cx:pt idx="6514">1</cx:pt>
          <cx:pt idx="6515">1</cx:pt>
          <cx:pt idx="6516">1</cx:pt>
          <cx:pt idx="6517">1</cx:pt>
          <cx:pt idx="6518">1</cx:pt>
          <cx:pt idx="6519">1</cx:pt>
          <cx:pt idx="6520">1</cx:pt>
          <cx:pt idx="6521">1</cx:pt>
          <cx:pt idx="6522">1</cx:pt>
          <cx:pt idx="6523">1</cx:pt>
          <cx:pt idx="6524">1</cx:pt>
          <cx:pt idx="6525">1</cx:pt>
          <cx:pt idx="6526">1</cx:pt>
          <cx:pt idx="6527">1</cx:pt>
          <cx:pt idx="6528">1</cx:pt>
          <cx:pt idx="6529">1</cx:pt>
          <cx:pt idx="6530">1</cx:pt>
          <cx:pt idx="6531">1</cx:pt>
          <cx:pt idx="6532">1</cx:pt>
          <cx:pt idx="6533">1</cx:pt>
          <cx:pt idx="6534">1</cx:pt>
          <cx:pt idx="6535">1</cx:pt>
          <cx:pt idx="6536">1</cx:pt>
          <cx:pt idx="6537">1</cx:pt>
          <cx:pt idx="6538">1</cx:pt>
          <cx:pt idx="6539">1</cx:pt>
          <cx:pt idx="6540">1</cx:pt>
          <cx:pt idx="6541">1</cx:pt>
          <cx:pt idx="6542">1</cx:pt>
          <cx:pt idx="6543">1</cx:pt>
          <cx:pt idx="6544">1</cx:pt>
          <cx:pt idx="6545">1</cx:pt>
          <cx:pt idx="6546">1</cx:pt>
          <cx:pt idx="6547">1</cx:pt>
          <cx:pt idx="6548">1</cx:pt>
          <cx:pt idx="6549">1</cx:pt>
          <cx:pt idx="6550">1</cx:pt>
          <cx:pt idx="6551">1</cx:pt>
          <cx:pt idx="6552">1</cx:pt>
          <cx:pt idx="6553">1</cx:pt>
          <cx:pt idx="6554">1</cx:pt>
          <cx:pt idx="6555">1</cx:pt>
          <cx:pt idx="6556">1</cx:pt>
          <cx:pt idx="6557">1</cx:pt>
          <cx:pt idx="6558">1</cx:pt>
          <cx:pt idx="6559">1</cx:pt>
          <cx:pt idx="6560">1</cx:pt>
          <cx:pt idx="6561">1</cx:pt>
          <cx:pt idx="6562">1</cx:pt>
          <cx:pt idx="6563">1</cx:pt>
          <cx:pt idx="6564">1</cx:pt>
          <cx:pt idx="6565">1</cx:pt>
          <cx:pt idx="6566">1</cx:pt>
          <cx:pt idx="6567">1</cx:pt>
          <cx:pt idx="6568">1</cx:pt>
          <cx:pt idx="6569">1</cx:pt>
          <cx:pt idx="6570">3</cx:pt>
          <cx:pt idx="6571">1</cx:pt>
          <cx:pt idx="6572">1</cx:pt>
          <cx:pt idx="6573">1</cx:pt>
          <cx:pt idx="6574">1</cx:pt>
          <cx:pt idx="6575">1</cx:pt>
          <cx:pt idx="6576">1</cx:pt>
          <cx:pt idx="6577">1</cx:pt>
          <cx:pt idx="6578">1</cx:pt>
          <cx:pt idx="6579">3</cx:pt>
          <cx:pt idx="6580">3</cx:pt>
          <cx:pt idx="6581">1</cx:pt>
          <cx:pt idx="6582">1</cx:pt>
          <cx:pt idx="6583">1</cx:pt>
          <cx:pt idx="6584">1</cx:pt>
          <cx:pt idx="6585">1</cx:pt>
          <cx:pt idx="6586">1</cx:pt>
          <cx:pt idx="6587">1</cx:pt>
          <cx:pt idx="6588">1</cx:pt>
          <cx:pt idx="6589">1</cx:pt>
          <cx:pt idx="6590">1</cx:pt>
          <cx:pt idx="6591">1</cx:pt>
          <cx:pt idx="6592">1</cx:pt>
          <cx:pt idx="6593">1</cx:pt>
          <cx:pt idx="6594">1</cx:pt>
          <cx:pt idx="6595">1</cx:pt>
          <cx:pt idx="6596">3</cx:pt>
          <cx:pt idx="6597">1</cx:pt>
          <cx:pt idx="6598">1</cx:pt>
          <cx:pt idx="6599">3</cx:pt>
          <cx:pt idx="6600">1</cx:pt>
          <cx:pt idx="6601">1</cx:pt>
          <cx:pt idx="6602">1</cx:pt>
          <cx:pt idx="6603">1</cx:pt>
          <cx:pt idx="6604">1</cx:pt>
          <cx:pt idx="6605">1</cx:pt>
          <cx:pt idx="6606">1</cx:pt>
          <cx:pt idx="6607">1</cx:pt>
          <cx:pt idx="6608">1</cx:pt>
          <cx:pt idx="6609">1</cx:pt>
          <cx:pt idx="6610">1</cx:pt>
          <cx:pt idx="6611">1</cx:pt>
          <cx:pt idx="6612">1</cx:pt>
          <cx:pt idx="6613">1</cx:pt>
          <cx:pt idx="6614">1</cx:pt>
          <cx:pt idx="6615">1</cx:pt>
          <cx:pt idx="6616">1</cx:pt>
          <cx:pt idx="6617">1</cx:pt>
          <cx:pt idx="6618">1</cx:pt>
          <cx:pt idx="6619">1</cx:pt>
          <cx:pt idx="6620">1</cx:pt>
          <cx:pt idx="6621">1</cx:pt>
          <cx:pt idx="6622">1</cx:pt>
          <cx:pt idx="6623">1</cx:pt>
          <cx:pt idx="6624">1</cx:pt>
          <cx:pt idx="6625">1</cx:pt>
          <cx:pt idx="6626">1</cx:pt>
          <cx:pt idx="6627">1</cx:pt>
          <cx:pt idx="6628">1</cx:pt>
          <cx:pt idx="6629">1</cx:pt>
          <cx:pt idx="6630">1</cx:pt>
          <cx:pt idx="6631">1</cx:pt>
          <cx:pt idx="6632">1</cx:pt>
          <cx:pt idx="6633">1</cx:pt>
          <cx:pt idx="6634">1</cx:pt>
          <cx:pt idx="6635">1</cx:pt>
          <cx:pt idx="6636">1</cx:pt>
          <cx:pt idx="6637">1</cx:pt>
          <cx:pt idx="6638">1</cx:pt>
          <cx:pt idx="6639">1</cx:pt>
          <cx:pt idx="6640">1</cx:pt>
          <cx:pt idx="6641">1</cx:pt>
          <cx:pt idx="6642">1</cx:pt>
          <cx:pt idx="6643">3</cx:pt>
          <cx:pt idx="6644">1</cx:pt>
          <cx:pt idx="6645">1</cx:pt>
          <cx:pt idx="6646">1</cx:pt>
          <cx:pt idx="6647">1</cx:pt>
          <cx:pt idx="6648">1</cx:pt>
          <cx:pt idx="6649">1</cx:pt>
          <cx:pt idx="6650">1</cx:pt>
          <cx:pt idx="6651">1</cx:pt>
          <cx:pt idx="6652">1</cx:pt>
          <cx:pt idx="6653">1</cx:pt>
          <cx:pt idx="6654">1</cx:pt>
          <cx:pt idx="6655">1</cx:pt>
          <cx:pt idx="6656">1</cx:pt>
          <cx:pt idx="6657">1</cx:pt>
          <cx:pt idx="6658">3</cx:pt>
          <cx:pt idx="6659">1</cx:pt>
          <cx:pt idx="6660">1</cx:pt>
          <cx:pt idx="6661">1</cx:pt>
          <cx:pt idx="6662">1</cx:pt>
          <cx:pt idx="6663">1</cx:pt>
          <cx:pt idx="6664">1</cx:pt>
          <cx:pt idx="6665">1</cx:pt>
          <cx:pt idx="6666">1</cx:pt>
          <cx:pt idx="6667">1</cx:pt>
          <cx:pt idx="6668">1</cx:pt>
          <cx:pt idx="6669">1</cx:pt>
          <cx:pt idx="6670">1</cx:pt>
          <cx:pt idx="6671">1</cx:pt>
          <cx:pt idx="6672">1</cx:pt>
          <cx:pt idx="6673">1</cx:pt>
          <cx:pt idx="6674">1</cx:pt>
          <cx:pt idx="6675">1</cx:pt>
          <cx:pt idx="6676">1</cx:pt>
          <cx:pt idx="6677">1</cx:pt>
          <cx:pt idx="6678">1</cx:pt>
          <cx:pt idx="6679">1</cx:pt>
          <cx:pt idx="6680">1</cx:pt>
          <cx:pt idx="6681">1</cx:pt>
          <cx:pt idx="6682">1</cx:pt>
          <cx:pt idx="6683">1</cx:pt>
          <cx:pt idx="6684">1</cx:pt>
          <cx:pt idx="6685">1</cx:pt>
          <cx:pt idx="6686">1</cx:pt>
          <cx:pt idx="6687">1</cx:pt>
          <cx:pt idx="6688">1</cx:pt>
          <cx:pt idx="6689">1</cx:pt>
          <cx:pt idx="6690">1</cx:pt>
          <cx:pt idx="6691">1</cx:pt>
          <cx:pt idx="6692">1</cx:pt>
          <cx:pt idx="6693">1</cx:pt>
          <cx:pt idx="6694">3</cx:pt>
          <cx:pt idx="6695">1</cx:pt>
          <cx:pt idx="6696">1</cx:pt>
          <cx:pt idx="6697">1</cx:pt>
          <cx:pt idx="6698">1</cx:pt>
          <cx:pt idx="6699">1</cx:pt>
          <cx:pt idx="6700">1</cx:pt>
          <cx:pt idx="6701">1</cx:pt>
          <cx:pt idx="6702">1</cx:pt>
          <cx:pt idx="6703">1</cx:pt>
          <cx:pt idx="6704">1</cx:pt>
          <cx:pt idx="6705">1</cx:pt>
          <cx:pt idx="6706">1</cx:pt>
          <cx:pt idx="6707">1</cx:pt>
          <cx:pt idx="6708">1</cx:pt>
          <cx:pt idx="6709">1</cx:pt>
          <cx:pt idx="6710">1</cx:pt>
          <cx:pt idx="6711">1</cx:pt>
          <cx:pt idx="6712">1</cx:pt>
          <cx:pt idx="6713">1</cx:pt>
          <cx:pt idx="6714">1</cx:pt>
          <cx:pt idx="6715">1</cx:pt>
          <cx:pt idx="6716">1</cx:pt>
          <cx:pt idx="6717">1</cx:pt>
          <cx:pt idx="6718">1</cx:pt>
          <cx:pt idx="6719">1</cx:pt>
          <cx:pt idx="6720">1</cx:pt>
          <cx:pt idx="6721">1</cx:pt>
          <cx:pt idx="6722">1</cx:pt>
          <cx:pt idx="6723">1</cx:pt>
          <cx:pt idx="6724">1</cx:pt>
          <cx:pt idx="6725">1</cx:pt>
          <cx:pt idx="6726">1</cx:pt>
          <cx:pt idx="6727">1</cx:pt>
          <cx:pt idx="6728">1</cx:pt>
          <cx:pt idx="6729">3</cx:pt>
          <cx:pt idx="6730">1</cx:pt>
          <cx:pt idx="6731">1</cx:pt>
          <cx:pt idx="6732">1</cx:pt>
          <cx:pt idx="6733">1</cx:pt>
          <cx:pt idx="6734">1</cx:pt>
          <cx:pt idx="6735">1</cx:pt>
          <cx:pt idx="6736">1</cx:pt>
          <cx:pt idx="6737">1</cx:pt>
          <cx:pt idx="6738">1</cx:pt>
          <cx:pt idx="6739">1</cx:pt>
          <cx:pt idx="6740">3</cx:pt>
          <cx:pt idx="6741">1</cx:pt>
          <cx:pt idx="6742">1</cx:pt>
          <cx:pt idx="6743">1</cx:pt>
          <cx:pt idx="6744">1</cx:pt>
          <cx:pt idx="6745">1</cx:pt>
          <cx:pt idx="6746">1</cx:pt>
          <cx:pt idx="6747">1</cx:pt>
          <cx:pt idx="6748">3</cx:pt>
          <cx:pt idx="6749">1</cx:pt>
          <cx:pt idx="6750">1</cx:pt>
          <cx:pt idx="6751">1</cx:pt>
          <cx:pt idx="6752">1</cx:pt>
          <cx:pt idx="6753">1</cx:pt>
          <cx:pt idx="6754">1</cx:pt>
          <cx:pt idx="6755">1</cx:pt>
          <cx:pt idx="6756">1</cx:pt>
          <cx:pt idx="6757">1</cx:pt>
          <cx:pt idx="6758">1</cx:pt>
          <cx:pt idx="6759">1</cx:pt>
          <cx:pt idx="6760">1</cx:pt>
          <cx:pt idx="6761">1</cx:pt>
          <cx:pt idx="6762">1</cx:pt>
          <cx:pt idx="6763">1</cx:pt>
          <cx:pt idx="6764">1</cx:pt>
          <cx:pt idx="6765">1</cx:pt>
          <cx:pt idx="6766">1</cx:pt>
          <cx:pt idx="6767">1</cx:pt>
          <cx:pt idx="6768">1</cx:pt>
          <cx:pt idx="6769">1</cx:pt>
          <cx:pt idx="6770">3</cx:pt>
          <cx:pt idx="6771">1</cx:pt>
          <cx:pt idx="6772">1</cx:pt>
          <cx:pt idx="6773">1</cx:pt>
          <cx:pt idx="6774">1</cx:pt>
          <cx:pt idx="6775">3</cx:pt>
          <cx:pt idx="6776">1</cx:pt>
          <cx:pt idx="6777">1</cx:pt>
          <cx:pt idx="6778">1</cx:pt>
          <cx:pt idx="6779">1</cx:pt>
          <cx:pt idx="6780">1</cx:pt>
          <cx:pt idx="6781">1</cx:pt>
          <cx:pt idx="6782">1</cx:pt>
          <cx:pt idx="6783">1</cx:pt>
          <cx:pt idx="6784">1</cx:pt>
          <cx:pt idx="6785">1</cx:pt>
          <cx:pt idx="6786">1</cx:pt>
          <cx:pt idx="6787">3</cx:pt>
          <cx:pt idx="6788">1</cx:pt>
          <cx:pt idx="6789">1</cx:pt>
          <cx:pt idx="6790">1</cx:pt>
          <cx:pt idx="6791">1</cx:pt>
          <cx:pt idx="6792">1</cx:pt>
          <cx:pt idx="6793">1</cx:pt>
          <cx:pt idx="6794">1</cx:pt>
          <cx:pt idx="6795">1</cx:pt>
          <cx:pt idx="6796">1</cx:pt>
          <cx:pt idx="6797">1</cx:pt>
          <cx:pt idx="6798">1</cx:pt>
          <cx:pt idx="6799">1</cx:pt>
          <cx:pt idx="6800">1</cx:pt>
          <cx:pt idx="6801">3</cx:pt>
          <cx:pt idx="6802">1</cx:pt>
          <cx:pt idx="6803">1</cx:pt>
          <cx:pt idx="6804">1</cx:pt>
          <cx:pt idx="6805">1</cx:pt>
          <cx:pt idx="6806">1</cx:pt>
          <cx:pt idx="6807">1</cx:pt>
          <cx:pt idx="6808">3</cx:pt>
          <cx:pt idx="6809">1</cx:pt>
          <cx:pt idx="6810">1</cx:pt>
          <cx:pt idx="6811">1</cx:pt>
          <cx:pt idx="6812">1</cx:pt>
          <cx:pt idx="6813">3</cx:pt>
          <cx:pt idx="6814">1</cx:pt>
          <cx:pt idx="6815">1</cx:pt>
          <cx:pt idx="6816">3</cx:pt>
          <cx:pt idx="6817">1</cx:pt>
          <cx:pt idx="6818">1</cx:pt>
          <cx:pt idx="6819">1</cx:pt>
          <cx:pt idx="6820">1</cx:pt>
          <cx:pt idx="6821">1</cx:pt>
          <cx:pt idx="6822">1</cx:pt>
          <cx:pt idx="6823">1</cx:pt>
          <cx:pt idx="6824">1</cx:pt>
          <cx:pt idx="6825">1</cx:pt>
          <cx:pt idx="6826">1</cx:pt>
          <cx:pt idx="6827">1</cx:pt>
          <cx:pt idx="6828">1</cx:pt>
          <cx:pt idx="6829">1</cx:pt>
          <cx:pt idx="6830">1</cx:pt>
          <cx:pt idx="6831">1</cx:pt>
          <cx:pt idx="6832">1</cx:pt>
          <cx:pt idx="6833">1</cx:pt>
          <cx:pt idx="6834">1</cx:pt>
          <cx:pt idx="6835">3</cx:pt>
          <cx:pt idx="6836">1</cx:pt>
          <cx:pt idx="6837">1</cx:pt>
          <cx:pt idx="6838">1</cx:pt>
          <cx:pt idx="6839">1</cx:pt>
          <cx:pt idx="6840">1</cx:pt>
          <cx:pt idx="6841">1</cx:pt>
          <cx:pt idx="6842">1</cx:pt>
          <cx:pt idx="6843">1</cx:pt>
          <cx:pt idx="6844">1</cx:pt>
          <cx:pt idx="6845">1</cx:pt>
          <cx:pt idx="6846">1</cx:pt>
          <cx:pt idx="6847">1</cx:pt>
          <cx:pt idx="6848">1</cx:pt>
          <cx:pt idx="6849">3</cx:pt>
          <cx:pt idx="6850">1</cx:pt>
          <cx:pt idx="6851">1</cx:pt>
          <cx:pt idx="6852">1</cx:pt>
          <cx:pt idx="6853">1</cx:pt>
          <cx:pt idx="6854">1</cx:pt>
          <cx:pt idx="6855">1</cx:pt>
          <cx:pt idx="6856">1</cx:pt>
          <cx:pt idx="6857">1</cx:pt>
          <cx:pt idx="6858">1</cx:pt>
          <cx:pt idx="6859">1</cx:pt>
          <cx:pt idx="6860">1</cx:pt>
          <cx:pt idx="6861">1</cx:pt>
          <cx:pt idx="6862">1</cx:pt>
          <cx:pt idx="6863">1</cx:pt>
          <cx:pt idx="6864">1</cx:pt>
          <cx:pt idx="6865">1</cx:pt>
          <cx:pt idx="6866">3</cx:pt>
          <cx:pt idx="6867">1</cx:pt>
          <cx:pt idx="6868">1</cx:pt>
          <cx:pt idx="6869">1</cx:pt>
          <cx:pt idx="6870">1</cx:pt>
          <cx:pt idx="6871">1</cx:pt>
          <cx:pt idx="6872">1</cx:pt>
          <cx:pt idx="6873">1</cx:pt>
          <cx:pt idx="6874">1</cx:pt>
          <cx:pt idx="6875">1</cx:pt>
          <cx:pt idx="6876">1</cx:pt>
          <cx:pt idx="6877">1</cx:pt>
          <cx:pt idx="6878">1</cx:pt>
          <cx:pt idx="6879">1</cx:pt>
          <cx:pt idx="6880">1</cx:pt>
          <cx:pt idx="6881">1</cx:pt>
          <cx:pt idx="6882">1</cx:pt>
          <cx:pt idx="6883">1</cx:pt>
          <cx:pt idx="6884">1</cx:pt>
          <cx:pt idx="6885">1</cx:pt>
          <cx:pt idx="6886">3</cx:pt>
          <cx:pt idx="6887">1</cx:pt>
          <cx:pt idx="6888">3</cx:pt>
          <cx:pt idx="6889">1</cx:pt>
          <cx:pt idx="6890">1</cx:pt>
          <cx:pt idx="6891">1</cx:pt>
          <cx:pt idx="6892">1</cx:pt>
          <cx:pt idx="6893">1</cx:pt>
          <cx:pt idx="6894">1</cx:pt>
          <cx:pt idx="6895">1</cx:pt>
          <cx:pt idx="6896">1</cx:pt>
          <cx:pt idx="6897">1</cx:pt>
          <cx:pt idx="6898">1</cx:pt>
          <cx:pt idx="6899">1</cx:pt>
          <cx:pt idx="6900">1</cx:pt>
          <cx:pt idx="6901">1</cx:pt>
          <cx:pt idx="6902">1</cx:pt>
          <cx:pt idx="6903">1</cx:pt>
          <cx:pt idx="6904">1</cx:pt>
          <cx:pt idx="6905">1</cx:pt>
          <cx:pt idx="6906">1</cx:pt>
          <cx:pt idx="6907">1</cx:pt>
          <cx:pt idx="6908">1</cx:pt>
          <cx:pt idx="6909">1</cx:pt>
          <cx:pt idx="6910">1</cx:pt>
          <cx:pt idx="6911">1</cx:pt>
          <cx:pt idx="6912">3</cx:pt>
          <cx:pt idx="6913">1</cx:pt>
          <cx:pt idx="6914">1</cx:pt>
          <cx:pt idx="6915">1</cx:pt>
          <cx:pt idx="6916">1</cx:pt>
          <cx:pt idx="6917">1</cx:pt>
          <cx:pt idx="6918">1</cx:pt>
          <cx:pt idx="6919">1</cx:pt>
          <cx:pt idx="6920">1</cx:pt>
          <cx:pt idx="6921">1</cx:pt>
          <cx:pt idx="6922">1</cx:pt>
          <cx:pt idx="6923">1</cx:pt>
          <cx:pt idx="6924">1</cx:pt>
          <cx:pt idx="6925">1</cx:pt>
          <cx:pt idx="6926">1</cx:pt>
          <cx:pt idx="6927">1</cx:pt>
          <cx:pt idx="6928">1</cx:pt>
          <cx:pt idx="6929">1</cx:pt>
          <cx:pt idx="6930">1</cx:pt>
          <cx:pt idx="6931">1</cx:pt>
          <cx:pt idx="6932">1</cx:pt>
          <cx:pt idx="6933">1</cx:pt>
          <cx:pt idx="6934">1</cx:pt>
          <cx:pt idx="6935">1</cx:pt>
          <cx:pt idx="6936">1</cx:pt>
          <cx:pt idx="6937">3</cx:pt>
          <cx:pt idx="6938">1</cx:pt>
          <cx:pt idx="6939">1</cx:pt>
          <cx:pt idx="6940">1</cx:pt>
          <cx:pt idx="6941">1</cx:pt>
          <cx:pt idx="6942">1</cx:pt>
          <cx:pt idx="6943">3</cx:pt>
          <cx:pt idx="6944">1</cx:pt>
          <cx:pt idx="6945">1</cx:pt>
          <cx:pt idx="6946">1</cx:pt>
          <cx:pt idx="6947">1</cx:pt>
          <cx:pt idx="6948">1</cx:pt>
          <cx:pt idx="6949">1</cx:pt>
          <cx:pt idx="6950">1</cx:pt>
          <cx:pt idx="6951">1</cx:pt>
          <cx:pt idx="6952">1</cx:pt>
          <cx:pt idx="6953">1</cx:pt>
          <cx:pt idx="6954">1</cx:pt>
          <cx:pt idx="6955">1</cx:pt>
          <cx:pt idx="6956">1</cx:pt>
          <cx:pt idx="6957">1</cx:pt>
          <cx:pt idx="6958">1</cx:pt>
          <cx:pt idx="6959">1</cx:pt>
          <cx:pt idx="6960">1</cx:pt>
          <cx:pt idx="6961">1</cx:pt>
          <cx:pt idx="6962">1</cx:pt>
          <cx:pt idx="6963">1</cx:pt>
          <cx:pt idx="6964">1</cx:pt>
          <cx:pt idx="6965">1</cx:pt>
          <cx:pt idx="6966">1</cx:pt>
          <cx:pt idx="6967">1</cx:pt>
          <cx:pt idx="6968">1</cx:pt>
          <cx:pt idx="6969">1</cx:pt>
          <cx:pt idx="6970">1</cx:pt>
          <cx:pt idx="6971">1</cx:pt>
          <cx:pt idx="6972">1</cx:pt>
          <cx:pt idx="6973">1</cx:pt>
          <cx:pt idx="6974">1</cx:pt>
          <cx:pt idx="6975">1</cx:pt>
          <cx:pt idx="6976">3</cx:pt>
          <cx:pt idx="6977">1</cx:pt>
          <cx:pt idx="6978">1</cx:pt>
          <cx:pt idx="6979">1</cx:pt>
          <cx:pt idx="6980">1</cx:pt>
          <cx:pt idx="6981">1</cx:pt>
          <cx:pt idx="6982">1</cx:pt>
          <cx:pt idx="6983">1</cx:pt>
          <cx:pt idx="6984">1</cx:pt>
          <cx:pt idx="6985">1</cx:pt>
          <cx:pt idx="6986">1</cx:pt>
          <cx:pt idx="6987">1</cx:pt>
          <cx:pt idx="6988">1</cx:pt>
          <cx:pt idx="6989">1</cx:pt>
          <cx:pt idx="6990">1</cx:pt>
          <cx:pt idx="6991">1</cx:pt>
          <cx:pt idx="6992">1</cx:pt>
          <cx:pt idx="6993">1</cx:pt>
          <cx:pt idx="6994">1</cx:pt>
          <cx:pt idx="6995">1</cx:pt>
          <cx:pt idx="6996">1</cx:pt>
          <cx:pt idx="6997">1</cx:pt>
          <cx:pt idx="6998">3</cx:pt>
          <cx:pt idx="6999">1</cx:pt>
          <cx:pt idx="7000">1</cx:pt>
          <cx:pt idx="7001">1</cx:pt>
          <cx:pt idx="7002">1</cx:pt>
          <cx:pt idx="7003">1</cx:pt>
          <cx:pt idx="7004">1</cx:pt>
          <cx:pt idx="7005">1</cx:pt>
          <cx:pt idx="7006">3</cx:pt>
          <cx:pt idx="7007">1</cx:pt>
          <cx:pt idx="7008">1</cx:pt>
          <cx:pt idx="7009">1</cx:pt>
          <cx:pt idx="7010">1</cx:pt>
          <cx:pt idx="7011">1</cx:pt>
          <cx:pt idx="7012">1</cx:pt>
          <cx:pt idx="7013">1</cx:pt>
          <cx:pt idx="7014">1</cx:pt>
          <cx:pt idx="7015">1</cx:pt>
          <cx:pt idx="7016">1</cx:pt>
          <cx:pt idx="7017">1</cx:pt>
          <cx:pt idx="7018">1</cx:pt>
          <cx:pt idx="7019">3</cx:pt>
          <cx:pt idx="7020">1</cx:pt>
          <cx:pt idx="7021">1</cx:pt>
          <cx:pt idx="7022">1</cx:pt>
          <cx:pt idx="7023">1</cx:pt>
          <cx:pt idx="7024">1</cx:pt>
          <cx:pt idx="7025">1</cx:pt>
          <cx:pt idx="7026">1</cx:pt>
          <cx:pt idx="7027">1</cx:pt>
          <cx:pt idx="7028">1</cx:pt>
          <cx:pt idx="7029">1</cx:pt>
          <cx:pt idx="7030">1</cx:pt>
          <cx:pt idx="7031">1</cx:pt>
          <cx:pt idx="7032">1</cx:pt>
          <cx:pt idx="7033">1</cx:pt>
          <cx:pt idx="7034">1</cx:pt>
          <cx:pt idx="7035">1</cx:pt>
          <cx:pt idx="7036">1</cx:pt>
          <cx:pt idx="7037">1</cx:pt>
          <cx:pt idx="7038">1</cx:pt>
          <cx:pt idx="7039">1</cx:pt>
          <cx:pt idx="7040">1</cx:pt>
          <cx:pt idx="7041">1</cx:pt>
          <cx:pt idx="7042">1</cx:pt>
          <cx:pt idx="7043">1</cx:pt>
          <cx:pt idx="7044">1</cx:pt>
          <cx:pt idx="7045">1</cx:pt>
          <cx:pt idx="7046">1</cx:pt>
          <cx:pt idx="7047">1</cx:pt>
          <cx:pt idx="7048">1</cx:pt>
          <cx:pt idx="7049">1</cx:pt>
          <cx:pt idx="7050">1</cx:pt>
          <cx:pt idx="7051">1</cx:pt>
          <cx:pt idx="7052">1</cx:pt>
          <cx:pt idx="7053">1</cx:pt>
          <cx:pt idx="7054">1</cx:pt>
          <cx:pt idx="7055">1</cx:pt>
          <cx:pt idx="7056">1</cx:pt>
          <cx:pt idx="7057">1</cx:pt>
          <cx:pt idx="7058">1</cx:pt>
          <cx:pt idx="7059">1</cx:pt>
          <cx:pt idx="7060">1</cx:pt>
          <cx:pt idx="7061">1</cx:pt>
          <cx:pt idx="7062">1</cx:pt>
          <cx:pt idx="7063">1</cx:pt>
          <cx:pt idx="7064">1</cx:pt>
          <cx:pt idx="7065">1</cx:pt>
          <cx:pt idx="7066">1</cx:pt>
          <cx:pt idx="7067">1</cx:pt>
          <cx:pt idx="7068">1</cx:pt>
          <cx:pt idx="7069">1</cx:pt>
          <cx:pt idx="7070">1</cx:pt>
          <cx:pt idx="7071">1</cx:pt>
          <cx:pt idx="7072">1</cx:pt>
          <cx:pt idx="7073">1</cx:pt>
          <cx:pt idx="7074">1</cx:pt>
          <cx:pt idx="7075">1</cx:pt>
          <cx:pt idx="7076">1</cx:pt>
          <cx:pt idx="7077">1</cx:pt>
          <cx:pt idx="7078">1</cx:pt>
          <cx:pt idx="7079">1</cx:pt>
          <cx:pt idx="7080">1</cx:pt>
          <cx:pt idx="7081">1</cx:pt>
          <cx:pt idx="7082">1</cx:pt>
          <cx:pt idx="7083">1</cx:pt>
          <cx:pt idx="7084">1</cx:pt>
          <cx:pt idx="7085">1</cx:pt>
          <cx:pt idx="7086">1</cx:pt>
          <cx:pt idx="7087">1</cx:pt>
          <cx:pt idx="7088">1</cx:pt>
          <cx:pt idx="7089">1</cx:pt>
          <cx:pt idx="7090">1</cx:pt>
          <cx:pt idx="7091">1</cx:pt>
          <cx:pt idx="7092">1</cx:pt>
          <cx:pt idx="7093">1</cx:pt>
          <cx:pt idx="7094">1</cx:pt>
          <cx:pt idx="7095">1</cx:pt>
          <cx:pt idx="7096">1</cx:pt>
          <cx:pt idx="7097">1</cx:pt>
          <cx:pt idx="7098">1</cx:pt>
          <cx:pt idx="7099">3</cx:pt>
          <cx:pt idx="7100">1</cx:pt>
          <cx:pt idx="7101">1</cx:pt>
          <cx:pt idx="7102">1</cx:pt>
          <cx:pt idx="7103">1</cx:pt>
          <cx:pt idx="7104">1</cx:pt>
          <cx:pt idx="7105">1</cx:pt>
          <cx:pt idx="7106">3</cx:pt>
          <cx:pt idx="7107">1</cx:pt>
          <cx:pt idx="7108">1</cx:pt>
          <cx:pt idx="7109">1</cx:pt>
          <cx:pt idx="7110">1</cx:pt>
          <cx:pt idx="7111">1</cx:pt>
          <cx:pt idx="7112">1</cx:pt>
          <cx:pt idx="7113">1</cx:pt>
          <cx:pt idx="7114">1</cx:pt>
          <cx:pt idx="7115">1</cx:pt>
          <cx:pt idx="7116">1</cx:pt>
          <cx:pt idx="7117">1</cx:pt>
          <cx:pt idx="7118">1</cx:pt>
          <cx:pt idx="7119">1</cx:pt>
          <cx:pt idx="7120">1</cx:pt>
          <cx:pt idx="7121">1</cx:pt>
          <cx:pt idx="7122">1</cx:pt>
          <cx:pt idx="7123">1</cx:pt>
          <cx:pt idx="7124">1</cx:pt>
          <cx:pt idx="7125">1</cx:pt>
          <cx:pt idx="7126">1</cx:pt>
          <cx:pt idx="7127">1</cx:pt>
          <cx:pt idx="7128">1</cx:pt>
          <cx:pt idx="7129">1</cx:pt>
          <cx:pt idx="7130">1</cx:pt>
          <cx:pt idx="7131">1</cx:pt>
          <cx:pt idx="7132">1</cx:pt>
          <cx:pt idx="7133">1</cx:pt>
          <cx:pt idx="7134">1</cx:pt>
          <cx:pt idx="7135">1</cx:pt>
          <cx:pt idx="7136">1</cx:pt>
          <cx:pt idx="7137">1</cx:pt>
          <cx:pt idx="7138">1</cx:pt>
          <cx:pt idx="7139">1</cx:pt>
          <cx:pt idx="7140">1</cx:pt>
          <cx:pt idx="7141">1</cx:pt>
          <cx:pt idx="7142">1</cx:pt>
          <cx:pt idx="7143">1</cx:pt>
          <cx:pt idx="7144">1</cx:pt>
          <cx:pt idx="7145">1</cx:pt>
          <cx:pt idx="7146">1</cx:pt>
          <cx:pt idx="7147">1</cx:pt>
          <cx:pt idx="7148">1</cx:pt>
          <cx:pt idx="7149">1</cx:pt>
          <cx:pt idx="7150">1</cx:pt>
          <cx:pt idx="7151">1</cx:pt>
          <cx:pt idx="7152">1</cx:pt>
          <cx:pt idx="7153">1</cx:pt>
          <cx:pt idx="7154">1</cx:pt>
          <cx:pt idx="7155">1</cx:pt>
          <cx:pt idx="7156">1</cx:pt>
          <cx:pt idx="7157">1</cx:pt>
          <cx:pt idx="7158">1</cx:pt>
          <cx:pt idx="7159">1</cx:pt>
          <cx:pt idx="7160">1</cx:pt>
          <cx:pt idx="7161">1</cx:pt>
          <cx:pt idx="7162">1</cx:pt>
          <cx:pt idx="7163">1</cx:pt>
          <cx:pt idx="7164">1</cx:pt>
          <cx:pt idx="7165">1</cx:pt>
          <cx:pt idx="7166">1</cx:pt>
          <cx:pt idx="7167">1</cx:pt>
          <cx:pt idx="7168">1</cx:pt>
          <cx:pt idx="7169">1</cx:pt>
          <cx:pt idx="7170">1</cx:pt>
          <cx:pt idx="7171">1</cx:pt>
          <cx:pt idx="7172">1</cx:pt>
          <cx:pt idx="7173">1</cx:pt>
          <cx:pt idx="7174">1</cx:pt>
          <cx:pt idx="7175">1</cx:pt>
          <cx:pt idx="7176">1</cx:pt>
          <cx:pt idx="7177">1</cx:pt>
          <cx:pt idx="7178">1</cx:pt>
          <cx:pt idx="7179">1</cx:pt>
          <cx:pt idx="7180">1</cx:pt>
          <cx:pt idx="7181">1</cx:pt>
          <cx:pt idx="7182">1</cx:pt>
          <cx:pt idx="7183">1</cx:pt>
          <cx:pt idx="7184">1</cx:pt>
          <cx:pt idx="7185">1</cx:pt>
          <cx:pt idx="7186">3</cx:pt>
          <cx:pt idx="7187">1</cx:pt>
          <cx:pt idx="7188">1</cx:pt>
          <cx:pt idx="7189">1</cx:pt>
          <cx:pt idx="7190">1</cx:pt>
          <cx:pt idx="7191">1</cx:pt>
          <cx:pt idx="7192">1</cx:pt>
          <cx:pt idx="7193">1</cx:pt>
          <cx:pt idx="7194">1</cx:pt>
          <cx:pt idx="7195">1</cx:pt>
          <cx:pt idx="7196">1</cx:pt>
          <cx:pt idx="7197">1</cx:pt>
          <cx:pt idx="7198">3</cx:pt>
          <cx:pt idx="7199">1</cx:pt>
          <cx:pt idx="7200">1</cx:pt>
          <cx:pt idx="7201">1</cx:pt>
          <cx:pt idx="7202">1</cx:pt>
          <cx:pt idx="7203">1</cx:pt>
          <cx:pt idx="7204">3</cx:pt>
          <cx:pt idx="7205">1</cx:pt>
          <cx:pt idx="7206">1</cx:pt>
          <cx:pt idx="7207">1</cx:pt>
          <cx:pt idx="7208">1</cx:pt>
          <cx:pt idx="7209">3</cx:pt>
          <cx:pt idx="7210">1</cx:pt>
          <cx:pt idx="7211">1</cx:pt>
          <cx:pt idx="7212">1</cx:pt>
          <cx:pt idx="7213">1</cx:pt>
          <cx:pt idx="7214">1</cx:pt>
          <cx:pt idx="7215">1</cx:pt>
          <cx:pt idx="7216">1</cx:pt>
          <cx:pt idx="7217">1</cx:pt>
          <cx:pt idx="7218">1</cx:pt>
          <cx:pt idx="7219">1</cx:pt>
          <cx:pt idx="7220">1</cx:pt>
          <cx:pt idx="7221">1</cx:pt>
          <cx:pt idx="7222">1</cx:pt>
          <cx:pt idx="7223">1</cx:pt>
          <cx:pt idx="7224">1</cx:pt>
          <cx:pt idx="7225">1</cx:pt>
          <cx:pt idx="7226">3</cx:pt>
          <cx:pt idx="7227">1</cx:pt>
          <cx:pt idx="7228">1</cx:pt>
          <cx:pt idx="7229">1</cx:pt>
          <cx:pt idx="7230">3</cx:pt>
          <cx:pt idx="7231">1</cx:pt>
          <cx:pt idx="7232">1</cx:pt>
          <cx:pt idx="7233">1</cx:pt>
          <cx:pt idx="7234">1</cx:pt>
          <cx:pt idx="7235">1</cx:pt>
          <cx:pt idx="7236">1</cx:pt>
          <cx:pt idx="7237">1</cx:pt>
          <cx:pt idx="7238">1</cx:pt>
          <cx:pt idx="7239">1</cx:pt>
          <cx:pt idx="7240">1</cx:pt>
          <cx:pt idx="7241">1</cx:pt>
          <cx:pt idx="7242">1</cx:pt>
          <cx:pt idx="7243">1</cx:pt>
          <cx:pt idx="7244">3</cx:pt>
          <cx:pt idx="7245">1</cx:pt>
          <cx:pt idx="7246">1</cx:pt>
          <cx:pt idx="7247">1</cx:pt>
          <cx:pt idx="7248">1</cx:pt>
          <cx:pt idx="7249">1</cx:pt>
          <cx:pt idx="7250">1</cx:pt>
          <cx:pt idx="7251">1</cx:pt>
          <cx:pt idx="7252">1</cx:pt>
          <cx:pt idx="7253">1</cx:pt>
          <cx:pt idx="7254">1</cx:pt>
          <cx:pt idx="7255">1</cx:pt>
          <cx:pt idx="7256">3</cx:pt>
          <cx:pt idx="7257">1</cx:pt>
          <cx:pt idx="7258">1</cx:pt>
          <cx:pt idx="7259">1</cx:pt>
          <cx:pt idx="7260">1</cx:pt>
          <cx:pt idx="7261">1</cx:pt>
          <cx:pt idx="7262">1</cx:pt>
          <cx:pt idx="7263">1</cx:pt>
          <cx:pt idx="7264">1</cx:pt>
          <cx:pt idx="7265">1</cx:pt>
          <cx:pt idx="7266">1</cx:pt>
          <cx:pt idx="7267">1</cx:pt>
          <cx:pt idx="7268">1</cx:pt>
          <cx:pt idx="7269">1</cx:pt>
          <cx:pt idx="7270">1</cx:pt>
          <cx:pt idx="7271">1</cx:pt>
          <cx:pt idx="7272">1</cx:pt>
          <cx:pt idx="7273">1</cx:pt>
          <cx:pt idx="7274">1</cx:pt>
          <cx:pt idx="7275">1</cx:pt>
          <cx:pt idx="7276">1</cx:pt>
          <cx:pt idx="7277">1</cx:pt>
          <cx:pt idx="7278">1</cx:pt>
          <cx:pt idx="7279">3</cx:pt>
          <cx:pt idx="7280">1</cx:pt>
          <cx:pt idx="7281">1</cx:pt>
          <cx:pt idx="7282">1</cx:pt>
          <cx:pt idx="7283">1</cx:pt>
          <cx:pt idx="7284">1</cx:pt>
          <cx:pt idx="7285">1</cx:pt>
          <cx:pt idx="7286">1</cx:pt>
          <cx:pt idx="7287">1</cx:pt>
          <cx:pt idx="7288">1</cx:pt>
          <cx:pt idx="7289">1</cx:pt>
          <cx:pt idx="7290">1</cx:pt>
          <cx:pt idx="7291">1</cx:pt>
          <cx:pt idx="7292">1</cx:pt>
          <cx:pt idx="7293">1</cx:pt>
          <cx:pt idx="7294">1</cx:pt>
          <cx:pt idx="7295">1</cx:pt>
          <cx:pt idx="7296">1</cx:pt>
          <cx:pt idx="7297">1</cx:pt>
          <cx:pt idx="7298">1</cx:pt>
          <cx:pt idx="7299">1</cx:pt>
          <cx:pt idx="7300">1</cx:pt>
          <cx:pt idx="7301">1</cx:pt>
          <cx:pt idx="7302">1</cx:pt>
          <cx:pt idx="7303">1</cx:pt>
          <cx:pt idx="7304">1</cx:pt>
          <cx:pt idx="7305">1</cx:pt>
          <cx:pt idx="7306">1</cx:pt>
          <cx:pt idx="7307">1</cx:pt>
          <cx:pt idx="7308">1</cx:pt>
          <cx:pt idx="7309">1</cx:pt>
          <cx:pt idx="7310">1</cx:pt>
          <cx:pt idx="7311">1</cx:pt>
          <cx:pt idx="7312">1</cx:pt>
          <cx:pt idx="7313">1</cx:pt>
          <cx:pt idx="7314">1</cx:pt>
          <cx:pt idx="7315">1</cx:pt>
          <cx:pt idx="7316">1</cx:pt>
          <cx:pt idx="7317">1</cx:pt>
          <cx:pt idx="7318">1</cx:pt>
          <cx:pt idx="7319">1</cx:pt>
          <cx:pt idx="7320">1</cx:pt>
          <cx:pt idx="7321">1</cx:pt>
          <cx:pt idx="7322">1</cx:pt>
          <cx:pt idx="7323">1</cx:pt>
          <cx:pt idx="7324">1</cx:pt>
          <cx:pt idx="7325">1</cx:pt>
          <cx:pt idx="7326">1</cx:pt>
          <cx:pt idx="7327">1</cx:pt>
          <cx:pt idx="7328">1</cx:pt>
          <cx:pt idx="7329">1</cx:pt>
          <cx:pt idx="7330">1</cx:pt>
          <cx:pt idx="7331">1</cx:pt>
          <cx:pt idx="7332">1</cx:pt>
          <cx:pt idx="7333">1</cx:pt>
          <cx:pt idx="7334">1</cx:pt>
          <cx:pt idx="7335">1</cx:pt>
          <cx:pt idx="7336">1</cx:pt>
          <cx:pt idx="7337">1</cx:pt>
          <cx:pt idx="7338">1</cx:pt>
          <cx:pt idx="7339">1</cx:pt>
          <cx:pt idx="7340">1</cx:pt>
          <cx:pt idx="7341">1</cx:pt>
          <cx:pt idx="7342">3</cx:pt>
          <cx:pt idx="7343">1</cx:pt>
          <cx:pt idx="7344">1</cx:pt>
          <cx:pt idx="7345">1</cx:pt>
          <cx:pt idx="7346">1</cx:pt>
          <cx:pt idx="7347">1</cx:pt>
          <cx:pt idx="7348">1</cx:pt>
          <cx:pt idx="7349">1</cx:pt>
          <cx:pt idx="7350">1</cx:pt>
          <cx:pt idx="7351">1</cx:pt>
          <cx:pt idx="7352">1</cx:pt>
          <cx:pt idx="7353">1</cx:pt>
          <cx:pt idx="7354">1</cx:pt>
          <cx:pt idx="7355">1</cx:pt>
          <cx:pt idx="7356">1</cx:pt>
          <cx:pt idx="7357">1</cx:pt>
          <cx:pt idx="7358">1</cx:pt>
          <cx:pt idx="7359">1</cx:pt>
          <cx:pt idx="7360">1</cx:pt>
          <cx:pt idx="7361">1</cx:pt>
          <cx:pt idx="7362">1</cx:pt>
          <cx:pt idx="7363">1</cx:pt>
          <cx:pt idx="7364">1</cx:pt>
          <cx:pt idx="7365">1</cx:pt>
          <cx:pt idx="7366">1</cx:pt>
          <cx:pt idx="7367">1</cx:pt>
          <cx:pt idx="7368">1</cx:pt>
          <cx:pt idx="7369">1</cx:pt>
          <cx:pt idx="7370">1</cx:pt>
          <cx:pt idx="7371">1</cx:pt>
          <cx:pt idx="7372">1</cx:pt>
          <cx:pt idx="7373">1</cx:pt>
          <cx:pt idx="7374">1</cx:pt>
          <cx:pt idx="7375">1</cx:pt>
          <cx:pt idx="7376">1</cx:pt>
          <cx:pt idx="7377">1</cx:pt>
          <cx:pt idx="7378">1</cx:pt>
          <cx:pt idx="7379">1</cx:pt>
          <cx:pt idx="7380">1</cx:pt>
          <cx:pt idx="7381">1</cx:pt>
          <cx:pt idx="7382">1</cx:pt>
          <cx:pt idx="7383">1</cx:pt>
          <cx:pt idx="7384">1</cx:pt>
          <cx:pt idx="7385">1</cx:pt>
          <cx:pt idx="7386">1</cx:pt>
          <cx:pt idx="7387">1</cx:pt>
          <cx:pt idx="7388">1</cx:pt>
          <cx:pt idx="7389">1</cx:pt>
          <cx:pt idx="7390">1</cx:pt>
          <cx:pt idx="7391">1</cx:pt>
          <cx:pt idx="7392">1</cx:pt>
          <cx:pt idx="7393">1</cx:pt>
          <cx:pt idx="7394">1</cx:pt>
          <cx:pt idx="7395">1</cx:pt>
          <cx:pt idx="7396">1</cx:pt>
          <cx:pt idx="7397">1</cx:pt>
          <cx:pt idx="7398">1</cx:pt>
          <cx:pt idx="7399">1</cx:pt>
          <cx:pt idx="7400">1</cx:pt>
          <cx:pt idx="7401">1</cx:pt>
          <cx:pt idx="7402">1</cx:pt>
          <cx:pt idx="7403">1</cx:pt>
          <cx:pt idx="7404">1</cx:pt>
          <cx:pt idx="7405">1</cx:pt>
          <cx:pt idx="7406">1</cx:pt>
          <cx:pt idx="7407">1</cx:pt>
          <cx:pt idx="7408">1</cx:pt>
          <cx:pt idx="7409">3</cx:pt>
          <cx:pt idx="7410">1</cx:pt>
          <cx:pt idx="7411">1</cx:pt>
          <cx:pt idx="7412">1</cx:pt>
          <cx:pt idx="7413">1</cx:pt>
          <cx:pt idx="7414">1</cx:pt>
          <cx:pt idx="7415">1</cx:pt>
          <cx:pt idx="7416">1</cx:pt>
          <cx:pt idx="7417">1</cx:pt>
          <cx:pt idx="7418">1</cx:pt>
          <cx:pt idx="7419">1</cx:pt>
          <cx:pt idx="7420">1</cx:pt>
          <cx:pt idx="7421">1</cx:pt>
          <cx:pt idx="7422">1</cx:pt>
          <cx:pt idx="7423">1</cx:pt>
          <cx:pt idx="7424">3</cx:pt>
          <cx:pt idx="7425">1</cx:pt>
          <cx:pt idx="7426">1</cx:pt>
          <cx:pt idx="7427">1</cx:pt>
          <cx:pt idx="7428">1</cx:pt>
          <cx:pt idx="7429">1</cx:pt>
          <cx:pt idx="7430">1</cx:pt>
          <cx:pt idx="7431">1</cx:pt>
          <cx:pt idx="7432">1</cx:pt>
          <cx:pt idx="7433">1</cx:pt>
          <cx:pt idx="7434">1</cx:pt>
          <cx:pt idx="7435">1</cx:pt>
          <cx:pt idx="7436">1</cx:pt>
          <cx:pt idx="7437">1</cx:pt>
          <cx:pt idx="7438">1</cx:pt>
          <cx:pt idx="7439">1</cx:pt>
          <cx:pt idx="7440">1</cx:pt>
          <cx:pt idx="7441">1</cx:pt>
          <cx:pt idx="7442">1</cx:pt>
          <cx:pt idx="7443">1</cx:pt>
          <cx:pt idx="7444">1</cx:pt>
          <cx:pt idx="7445">1</cx:pt>
          <cx:pt idx="7446">1</cx:pt>
          <cx:pt idx="7447">1</cx:pt>
          <cx:pt idx="7448">1</cx:pt>
          <cx:pt idx="7449">1</cx:pt>
          <cx:pt idx="7450">1</cx:pt>
          <cx:pt idx="7451">1</cx:pt>
          <cx:pt idx="7452">1</cx:pt>
          <cx:pt idx="7453">1</cx:pt>
          <cx:pt idx="7454">1</cx:pt>
          <cx:pt idx="7455">1</cx:pt>
          <cx:pt idx="7456">1</cx:pt>
          <cx:pt idx="7457">1</cx:pt>
          <cx:pt idx="7458">1</cx:pt>
          <cx:pt idx="7459">1</cx:pt>
          <cx:pt idx="7460">1</cx:pt>
          <cx:pt idx="7461">1</cx:pt>
          <cx:pt idx="7462">1</cx:pt>
          <cx:pt idx="7463">1</cx:pt>
          <cx:pt idx="7464">1</cx:pt>
          <cx:pt idx="7465">1</cx:pt>
          <cx:pt idx="7466">3</cx:pt>
          <cx:pt idx="7467">1</cx:pt>
          <cx:pt idx="7468">1</cx:pt>
          <cx:pt idx="7469">1</cx:pt>
          <cx:pt idx="7470">1</cx:pt>
          <cx:pt idx="7471">1</cx:pt>
          <cx:pt idx="7472">1</cx:pt>
          <cx:pt idx="7473">1</cx:pt>
          <cx:pt idx="7474">1</cx:pt>
          <cx:pt idx="7475">1</cx:pt>
          <cx:pt idx="7476">1</cx:pt>
          <cx:pt idx="7477">1</cx:pt>
          <cx:pt idx="7478">1</cx:pt>
          <cx:pt idx="7479">1</cx:pt>
          <cx:pt idx="7480">1</cx:pt>
          <cx:pt idx="7481">1</cx:pt>
          <cx:pt idx="7482">1</cx:pt>
          <cx:pt idx="7483">1</cx:pt>
          <cx:pt idx="7484">1</cx:pt>
          <cx:pt idx="7485">3</cx:pt>
          <cx:pt idx="7486">1</cx:pt>
          <cx:pt idx="7487">1</cx:pt>
          <cx:pt idx="7488">1</cx:pt>
          <cx:pt idx="7489">1</cx:pt>
          <cx:pt idx="7490">1</cx:pt>
          <cx:pt idx="7491">1</cx:pt>
          <cx:pt idx="7492">1</cx:pt>
          <cx:pt idx="7493">1</cx:pt>
          <cx:pt idx="7494">1</cx:pt>
          <cx:pt idx="7495">1</cx:pt>
          <cx:pt idx="7496">1</cx:pt>
          <cx:pt idx="7497">1</cx:pt>
          <cx:pt idx="7498">1</cx:pt>
          <cx:pt idx="7499">1</cx:pt>
          <cx:pt idx="7500">1</cx:pt>
          <cx:pt idx="7501">1</cx:pt>
          <cx:pt idx="7502">1</cx:pt>
          <cx:pt idx="7503">1</cx:pt>
          <cx:pt idx="7504">1</cx:pt>
          <cx:pt idx="7505">1</cx:pt>
          <cx:pt idx="7506">1</cx:pt>
          <cx:pt idx="7507">1</cx:pt>
          <cx:pt idx="7508">1</cx:pt>
          <cx:pt idx="7509">1</cx:pt>
          <cx:pt idx="7510">1</cx:pt>
          <cx:pt idx="7511">1</cx:pt>
          <cx:pt idx="7512">1</cx:pt>
          <cx:pt idx="7513">1</cx:pt>
          <cx:pt idx="7514">1</cx:pt>
          <cx:pt idx="7515">1</cx:pt>
          <cx:pt idx="7516">1</cx:pt>
          <cx:pt idx="7517">1</cx:pt>
          <cx:pt idx="7518">1</cx:pt>
          <cx:pt idx="7519">1</cx:pt>
          <cx:pt idx="7520">1</cx:pt>
          <cx:pt idx="7521">1</cx:pt>
          <cx:pt idx="7522">1</cx:pt>
          <cx:pt idx="7523">1</cx:pt>
          <cx:pt idx="7524">1</cx:pt>
          <cx:pt idx="7525">1</cx:pt>
          <cx:pt idx="7526">1</cx:pt>
          <cx:pt idx="7527">1</cx:pt>
          <cx:pt idx="7528">1</cx:pt>
          <cx:pt idx="7529">1</cx:pt>
          <cx:pt idx="7530">1</cx:pt>
          <cx:pt idx="7531">1</cx:pt>
          <cx:pt idx="7532">1</cx:pt>
          <cx:pt idx="7533">1</cx:pt>
          <cx:pt idx="7534">1</cx:pt>
          <cx:pt idx="7535">1</cx:pt>
          <cx:pt idx="7536">1</cx:pt>
          <cx:pt idx="7537">1</cx:pt>
          <cx:pt idx="7538">1</cx:pt>
          <cx:pt idx="7539">3</cx:pt>
          <cx:pt idx="7540">1</cx:pt>
          <cx:pt idx="7541">1</cx:pt>
          <cx:pt idx="7542">1</cx:pt>
          <cx:pt idx="7543">1</cx:pt>
          <cx:pt idx="7544">1</cx:pt>
          <cx:pt idx="7545">1</cx:pt>
          <cx:pt idx="7546">1</cx:pt>
          <cx:pt idx="7547">1</cx:pt>
          <cx:pt idx="7548">3</cx:pt>
          <cx:pt idx="7549">1</cx:pt>
          <cx:pt idx="7550">1</cx:pt>
          <cx:pt idx="7551">1</cx:pt>
          <cx:pt idx="7552">1</cx:pt>
          <cx:pt idx="7553">1</cx:pt>
          <cx:pt idx="7554">1</cx:pt>
          <cx:pt idx="7555">1</cx:pt>
          <cx:pt idx="7556">1</cx:pt>
          <cx:pt idx="7557">1</cx:pt>
          <cx:pt idx="7558">1</cx:pt>
          <cx:pt idx="7559">1</cx:pt>
          <cx:pt idx="7560">1</cx:pt>
          <cx:pt idx="7561">1</cx:pt>
          <cx:pt idx="7562">1</cx:pt>
          <cx:pt idx="7563">1</cx:pt>
          <cx:pt idx="7564">1</cx:pt>
          <cx:pt idx="7565">1</cx:pt>
          <cx:pt idx="7566">1</cx:pt>
          <cx:pt idx="7567">1</cx:pt>
          <cx:pt idx="7568">1</cx:pt>
          <cx:pt idx="7569">1</cx:pt>
          <cx:pt idx="7570">1</cx:pt>
          <cx:pt idx="7571">1</cx:pt>
          <cx:pt idx="7572">1</cx:pt>
          <cx:pt idx="7573">1</cx:pt>
          <cx:pt idx="7574">1</cx:pt>
          <cx:pt idx="7575">1</cx:pt>
          <cx:pt idx="7576">3</cx:pt>
          <cx:pt idx="7577">1</cx:pt>
          <cx:pt idx="7578">1</cx:pt>
          <cx:pt idx="7579">1</cx:pt>
          <cx:pt idx="7580">1</cx:pt>
          <cx:pt idx="7581">3</cx:pt>
          <cx:pt idx="7582">1</cx:pt>
          <cx:pt idx="7583">1</cx:pt>
          <cx:pt idx="7584">1</cx:pt>
          <cx:pt idx="7585">1</cx:pt>
          <cx:pt idx="7586">1</cx:pt>
          <cx:pt idx="7587">1</cx:pt>
          <cx:pt idx="7588">1</cx:pt>
          <cx:pt idx="7589">1</cx:pt>
          <cx:pt idx="7590">1</cx:pt>
          <cx:pt idx="7591">1</cx:pt>
          <cx:pt idx="7592">1</cx:pt>
          <cx:pt idx="7593">1</cx:pt>
          <cx:pt idx="7594">1</cx:pt>
          <cx:pt idx="7595">1</cx:pt>
          <cx:pt idx="7596">3</cx:pt>
          <cx:pt idx="7597">1</cx:pt>
          <cx:pt idx="7598">1</cx:pt>
          <cx:pt idx="7599">1</cx:pt>
          <cx:pt idx="7600">1</cx:pt>
          <cx:pt idx="7601">1</cx:pt>
          <cx:pt idx="7602">1</cx:pt>
          <cx:pt idx="7603">1</cx:pt>
          <cx:pt idx="7604">1</cx:pt>
          <cx:pt idx="7605">1</cx:pt>
          <cx:pt idx="7606">1</cx:pt>
          <cx:pt idx="7607">1</cx:pt>
          <cx:pt idx="7608">1</cx:pt>
          <cx:pt idx="7609">1</cx:pt>
          <cx:pt idx="7610">1</cx:pt>
          <cx:pt idx="7611">1</cx:pt>
          <cx:pt idx="7612">1</cx:pt>
          <cx:pt idx="7613">1</cx:pt>
          <cx:pt idx="7614">1</cx:pt>
          <cx:pt idx="7615">1</cx:pt>
          <cx:pt idx="7616">1</cx:pt>
          <cx:pt idx="7617">1</cx:pt>
          <cx:pt idx="7618">1</cx:pt>
          <cx:pt idx="7619">1</cx:pt>
          <cx:pt idx="7620">1</cx:pt>
          <cx:pt idx="7621">1</cx:pt>
          <cx:pt idx="7622">1</cx:pt>
          <cx:pt idx="7623">1</cx:pt>
          <cx:pt idx="7624">1</cx:pt>
          <cx:pt idx="7625">1</cx:pt>
          <cx:pt idx="7626">1</cx:pt>
          <cx:pt idx="7627">1</cx:pt>
          <cx:pt idx="7628">1</cx:pt>
          <cx:pt idx="7629">1</cx:pt>
          <cx:pt idx="7630">1</cx:pt>
          <cx:pt idx="7631">1</cx:pt>
          <cx:pt idx="7632">1</cx:pt>
          <cx:pt idx="7633">1</cx:pt>
          <cx:pt idx="7634">1</cx:pt>
          <cx:pt idx="7635">1</cx:pt>
          <cx:pt idx="7636">1</cx:pt>
          <cx:pt idx="7637">1</cx:pt>
          <cx:pt idx="7638">1</cx:pt>
          <cx:pt idx="7639">1</cx:pt>
          <cx:pt idx="7640">1</cx:pt>
          <cx:pt idx="7641">1</cx:pt>
          <cx:pt idx="7642">1</cx:pt>
          <cx:pt idx="7643">1</cx:pt>
          <cx:pt idx="7644">1</cx:pt>
          <cx:pt idx="7645">1</cx:pt>
          <cx:pt idx="7646">1</cx:pt>
          <cx:pt idx="7647">1</cx:pt>
          <cx:pt idx="7648">1</cx:pt>
          <cx:pt idx="7649">1</cx:pt>
          <cx:pt idx="7650">1</cx:pt>
          <cx:pt idx="7651">1</cx:pt>
          <cx:pt idx="7652">1</cx:pt>
          <cx:pt idx="7653">1</cx:pt>
          <cx:pt idx="7654">1</cx:pt>
          <cx:pt idx="7655">1</cx:pt>
          <cx:pt idx="7656">1</cx:pt>
          <cx:pt idx="7657">1</cx:pt>
          <cx:pt idx="7658">1</cx:pt>
          <cx:pt idx="7659">1</cx:pt>
          <cx:pt idx="7660">1</cx:pt>
          <cx:pt idx="7661">1</cx:pt>
          <cx:pt idx="7662">1</cx:pt>
          <cx:pt idx="7663">1</cx:pt>
          <cx:pt idx="7664">1</cx:pt>
          <cx:pt idx="7665">1</cx:pt>
          <cx:pt idx="7666">1</cx:pt>
          <cx:pt idx="7667">1</cx:pt>
          <cx:pt idx="7668">1</cx:pt>
          <cx:pt idx="7669">1</cx:pt>
          <cx:pt idx="7670">1</cx:pt>
          <cx:pt idx="7671">1</cx:pt>
          <cx:pt idx="7672">1</cx:pt>
          <cx:pt idx="7673">1</cx:pt>
          <cx:pt idx="7674">1</cx:pt>
          <cx:pt idx="7675">1</cx:pt>
          <cx:pt idx="7676">1</cx:pt>
          <cx:pt idx="7677">1</cx:pt>
          <cx:pt idx="7678">1</cx:pt>
          <cx:pt idx="7679">1</cx:pt>
          <cx:pt idx="7680">1</cx:pt>
          <cx:pt idx="7681">1</cx:pt>
          <cx:pt idx="7682">1</cx:pt>
          <cx:pt idx="7683">1</cx:pt>
          <cx:pt idx="7684">1</cx:pt>
          <cx:pt idx="7685">1</cx:pt>
          <cx:pt idx="7686">1</cx:pt>
          <cx:pt idx="7687">1</cx:pt>
          <cx:pt idx="7688">1</cx:pt>
          <cx:pt idx="7689">1</cx:pt>
          <cx:pt idx="7690">1</cx:pt>
          <cx:pt idx="7691">1</cx:pt>
          <cx:pt idx="7692">1</cx:pt>
          <cx:pt idx="7693">1</cx:pt>
          <cx:pt idx="7694">1</cx:pt>
          <cx:pt idx="7695">1</cx:pt>
          <cx:pt idx="7696">1</cx:pt>
          <cx:pt idx="7697">1</cx:pt>
          <cx:pt idx="7698">1</cx:pt>
          <cx:pt idx="7699">1</cx:pt>
          <cx:pt idx="7700">1</cx:pt>
          <cx:pt idx="7701">1</cx:pt>
          <cx:pt idx="7702">1</cx:pt>
          <cx:pt idx="7703">1</cx:pt>
          <cx:pt idx="7704">1</cx:pt>
          <cx:pt idx="7705">1</cx:pt>
          <cx:pt idx="7706">1</cx:pt>
          <cx:pt idx="7707">1</cx:pt>
          <cx:pt idx="7708">1</cx:pt>
          <cx:pt idx="7709">1</cx:pt>
          <cx:pt idx="7710">1</cx:pt>
          <cx:pt idx="7711">1</cx:pt>
          <cx:pt idx="7712">1</cx:pt>
          <cx:pt idx="7713">1</cx:pt>
          <cx:pt idx="7714">1</cx:pt>
          <cx:pt idx="7715">1</cx:pt>
          <cx:pt idx="7716">1</cx:pt>
          <cx:pt idx="7717">1</cx:pt>
          <cx:pt idx="7718">1</cx:pt>
          <cx:pt idx="7719">1</cx:pt>
          <cx:pt idx="7720">1</cx:pt>
          <cx:pt idx="7721">1</cx:pt>
          <cx:pt idx="7722">1</cx:pt>
          <cx:pt idx="7723">1</cx:pt>
          <cx:pt idx="7724">1</cx:pt>
          <cx:pt idx="7725">1</cx:pt>
          <cx:pt idx="7726">1</cx:pt>
          <cx:pt idx="7727">1</cx:pt>
          <cx:pt idx="7728">1</cx:pt>
          <cx:pt idx="7729">1</cx:pt>
          <cx:pt idx="7730">1</cx:pt>
          <cx:pt idx="7731">1</cx:pt>
          <cx:pt idx="7732">1</cx:pt>
          <cx:pt idx="7733">1</cx:pt>
          <cx:pt idx="7734">1</cx:pt>
          <cx:pt idx="7735">1</cx:pt>
          <cx:pt idx="7736">1</cx:pt>
          <cx:pt idx="7737">1</cx:pt>
          <cx:pt idx="7738">1</cx:pt>
          <cx:pt idx="7739">1</cx:pt>
          <cx:pt idx="7740">1</cx:pt>
          <cx:pt idx="7741">1</cx:pt>
          <cx:pt idx="7742">1</cx:pt>
          <cx:pt idx="7743">1</cx:pt>
          <cx:pt idx="7744">1</cx:pt>
          <cx:pt idx="7745">1</cx:pt>
          <cx:pt idx="7746">1</cx:pt>
          <cx:pt idx="7747">1</cx:pt>
          <cx:pt idx="7748">1</cx:pt>
          <cx:pt idx="7749">1</cx:pt>
          <cx:pt idx="7750">1</cx:pt>
          <cx:pt idx="7751">1</cx:pt>
          <cx:pt idx="7752">1</cx:pt>
          <cx:pt idx="7753">1</cx:pt>
          <cx:pt idx="7754">3</cx:pt>
          <cx:pt idx="7755">1</cx:pt>
          <cx:pt idx="7756">1</cx:pt>
          <cx:pt idx="7757">1</cx:pt>
          <cx:pt idx="7758">1</cx:pt>
          <cx:pt idx="7759">1</cx:pt>
          <cx:pt idx="7760">1</cx:pt>
          <cx:pt idx="7761">1</cx:pt>
          <cx:pt idx="7762">1</cx:pt>
          <cx:pt idx="7763">1</cx:pt>
          <cx:pt idx="7764">1</cx:pt>
          <cx:pt idx="7765">1</cx:pt>
          <cx:pt idx="7766">1</cx:pt>
          <cx:pt idx="7767">1</cx:pt>
          <cx:pt idx="7768">1</cx:pt>
          <cx:pt idx="7769">1</cx:pt>
          <cx:pt idx="7770">1</cx:pt>
          <cx:pt idx="7771">1</cx:pt>
          <cx:pt idx="7772">1</cx:pt>
          <cx:pt idx="7773">1</cx:pt>
          <cx:pt idx="7774">1</cx:pt>
          <cx:pt idx="7775">1</cx:pt>
          <cx:pt idx="7776">1</cx:pt>
          <cx:pt idx="7777">1</cx:pt>
          <cx:pt idx="7778">1</cx:pt>
          <cx:pt idx="7779">1</cx:pt>
          <cx:pt idx="7780">1</cx:pt>
          <cx:pt idx="7781">1</cx:pt>
          <cx:pt idx="7782">3</cx:pt>
          <cx:pt idx="7783">1</cx:pt>
          <cx:pt idx="7784">1</cx:pt>
          <cx:pt idx="7785">1</cx:pt>
          <cx:pt idx="7786">1</cx:pt>
          <cx:pt idx="7787">1</cx:pt>
          <cx:pt idx="7788">1</cx:pt>
          <cx:pt idx="7789">1</cx:pt>
          <cx:pt idx="7790">1</cx:pt>
          <cx:pt idx="7791">1</cx:pt>
          <cx:pt idx="7792">1</cx:pt>
          <cx:pt idx="7793">1</cx:pt>
          <cx:pt idx="7794">1</cx:pt>
          <cx:pt idx="7795">1</cx:pt>
          <cx:pt idx="7796">1</cx:pt>
          <cx:pt idx="7797">1</cx:pt>
          <cx:pt idx="7798">1</cx:pt>
          <cx:pt idx="7799">1</cx:pt>
          <cx:pt idx="7800">1</cx:pt>
          <cx:pt idx="7801">3</cx:pt>
          <cx:pt idx="7802">1</cx:pt>
          <cx:pt idx="7803">1</cx:pt>
          <cx:pt idx="7804">1</cx:pt>
          <cx:pt idx="7805">1</cx:pt>
          <cx:pt idx="7806">1</cx:pt>
          <cx:pt idx="7807">1</cx:pt>
          <cx:pt idx="7808">1</cx:pt>
          <cx:pt idx="7809">1</cx:pt>
          <cx:pt idx="7810">1</cx:pt>
          <cx:pt idx="7811">1</cx:pt>
          <cx:pt idx="7812">1</cx:pt>
          <cx:pt idx="7813">1</cx:pt>
          <cx:pt idx="7814">1</cx:pt>
          <cx:pt idx="7815">1</cx:pt>
          <cx:pt idx="7816">1</cx:pt>
          <cx:pt idx="7817">1</cx:pt>
          <cx:pt idx="7818">1</cx:pt>
          <cx:pt idx="7819">1</cx:pt>
          <cx:pt idx="7820">1</cx:pt>
          <cx:pt idx="7821">1</cx:pt>
          <cx:pt idx="7822">1</cx:pt>
          <cx:pt idx="7823">1</cx:pt>
          <cx:pt idx="7824">3</cx:pt>
          <cx:pt idx="7825">3</cx:pt>
          <cx:pt idx="7826">1</cx:pt>
          <cx:pt idx="7827">1</cx:pt>
          <cx:pt idx="7828">1</cx:pt>
          <cx:pt idx="7829">1</cx:pt>
          <cx:pt idx="7830">1</cx:pt>
          <cx:pt idx="7831">1</cx:pt>
          <cx:pt idx="7832">1</cx:pt>
          <cx:pt idx="7833">1</cx:pt>
          <cx:pt idx="7834">1</cx:pt>
          <cx:pt idx="7835">1</cx:pt>
          <cx:pt idx="7836">1</cx:pt>
          <cx:pt idx="7837">1</cx:pt>
          <cx:pt idx="7838">1</cx:pt>
          <cx:pt idx="7839">1</cx:pt>
          <cx:pt idx="7840">1</cx:pt>
          <cx:pt idx="7841">1</cx:pt>
          <cx:pt idx="7842">1</cx:pt>
          <cx:pt idx="7843">1</cx:pt>
          <cx:pt idx="7844">1</cx:pt>
          <cx:pt idx="7845">1</cx:pt>
          <cx:pt idx="7846">3</cx:pt>
          <cx:pt idx="7847">1</cx:pt>
          <cx:pt idx="7848">1</cx:pt>
          <cx:pt idx="7849">1</cx:pt>
          <cx:pt idx="7850">1</cx:pt>
          <cx:pt idx="7851">1</cx:pt>
          <cx:pt idx="7852">1</cx:pt>
          <cx:pt idx="7853">1</cx:pt>
          <cx:pt idx="7854">1</cx:pt>
          <cx:pt idx="7855">1</cx:pt>
          <cx:pt idx="7856">1</cx:pt>
          <cx:pt idx="7857">1</cx:pt>
          <cx:pt idx="7858">1</cx:pt>
          <cx:pt idx="7859">1</cx:pt>
          <cx:pt idx="7860">1</cx:pt>
          <cx:pt idx="7861">1</cx:pt>
          <cx:pt idx="7862">1</cx:pt>
          <cx:pt idx="7863">1</cx:pt>
          <cx:pt idx="7864">1</cx:pt>
          <cx:pt idx="7865">1</cx:pt>
          <cx:pt idx="7866">3</cx:pt>
          <cx:pt idx="7867">1</cx:pt>
          <cx:pt idx="7868">1</cx:pt>
          <cx:pt idx="7869">1</cx:pt>
          <cx:pt idx="7870">1</cx:pt>
          <cx:pt idx="7871">1</cx:pt>
          <cx:pt idx="7872">1</cx:pt>
          <cx:pt idx="7873">1</cx:pt>
          <cx:pt idx="7874">1</cx:pt>
          <cx:pt idx="7875">1</cx:pt>
          <cx:pt idx="7876">1</cx:pt>
          <cx:pt idx="7877">1</cx:pt>
          <cx:pt idx="7878">1</cx:pt>
          <cx:pt idx="7879">1</cx:pt>
          <cx:pt idx="7880">1</cx:pt>
          <cx:pt idx="7881">3</cx:pt>
          <cx:pt idx="7882">1</cx:pt>
          <cx:pt idx="7883">1</cx:pt>
          <cx:pt idx="7884">1</cx:pt>
          <cx:pt idx="7885">1</cx:pt>
          <cx:pt idx="7886">1</cx:pt>
          <cx:pt idx="7887">1</cx:pt>
          <cx:pt idx="7888">1</cx:pt>
          <cx:pt idx="7889">1</cx:pt>
          <cx:pt idx="7890">1</cx:pt>
          <cx:pt idx="7891">1</cx:pt>
          <cx:pt idx="7892">1</cx:pt>
          <cx:pt idx="7893">1</cx:pt>
          <cx:pt idx="7894">1</cx:pt>
          <cx:pt idx="7895">1</cx:pt>
          <cx:pt idx="7896">1</cx:pt>
          <cx:pt idx="7897">1</cx:pt>
          <cx:pt idx="7898">1</cx:pt>
          <cx:pt idx="7899">1</cx:pt>
          <cx:pt idx="7900">1</cx:pt>
          <cx:pt idx="7901">1</cx:pt>
          <cx:pt idx="7902">1</cx:pt>
          <cx:pt idx="7903">1</cx:pt>
          <cx:pt idx="7904">1</cx:pt>
          <cx:pt idx="7905">1</cx:pt>
          <cx:pt idx="7906">1</cx:pt>
          <cx:pt idx="7907">1</cx:pt>
          <cx:pt idx="7908">3</cx:pt>
          <cx:pt idx="7909">1</cx:pt>
          <cx:pt idx="7910">1</cx:pt>
          <cx:pt idx="7911">1</cx:pt>
          <cx:pt idx="7912">1</cx:pt>
          <cx:pt idx="7913">1</cx:pt>
          <cx:pt idx="7914">1</cx:pt>
          <cx:pt idx="7915">1</cx:pt>
          <cx:pt idx="7916">1</cx:pt>
          <cx:pt idx="7917">1</cx:pt>
          <cx:pt idx="7918">1</cx:pt>
          <cx:pt idx="7919">1</cx:pt>
          <cx:pt idx="7920">1</cx:pt>
          <cx:pt idx="7921">1</cx:pt>
          <cx:pt idx="7922">1</cx:pt>
          <cx:pt idx="7923">1</cx:pt>
          <cx:pt idx="7924">1</cx:pt>
          <cx:pt idx="7925">1</cx:pt>
          <cx:pt idx="7926">1</cx:pt>
          <cx:pt idx="7927">1</cx:pt>
          <cx:pt idx="7928">1</cx:pt>
          <cx:pt idx="7929">1</cx:pt>
          <cx:pt idx="7930">1</cx:pt>
          <cx:pt idx="7931">1</cx:pt>
          <cx:pt idx="7932">1</cx:pt>
          <cx:pt idx="7933">1</cx:pt>
          <cx:pt idx="7934">1</cx:pt>
          <cx:pt idx="7935">1</cx:pt>
          <cx:pt idx="7936">1</cx:pt>
          <cx:pt idx="7937">1</cx:pt>
          <cx:pt idx="7938">1</cx:pt>
          <cx:pt idx="7939">1</cx:pt>
          <cx:pt idx="7940">1</cx:pt>
          <cx:pt idx="7941">1</cx:pt>
          <cx:pt idx="7942">1</cx:pt>
          <cx:pt idx="7943">1</cx:pt>
          <cx:pt idx="7944">1</cx:pt>
          <cx:pt idx="7945">1</cx:pt>
          <cx:pt idx="7946">1</cx:pt>
          <cx:pt idx="7947">1</cx:pt>
          <cx:pt idx="7948">1</cx:pt>
          <cx:pt idx="7949">1</cx:pt>
          <cx:pt idx="7950">1</cx:pt>
          <cx:pt idx="7951">3</cx:pt>
          <cx:pt idx="7952">1</cx:pt>
          <cx:pt idx="7953">1</cx:pt>
          <cx:pt idx="7954">1</cx:pt>
          <cx:pt idx="7955">1</cx:pt>
          <cx:pt idx="7956">1</cx:pt>
          <cx:pt idx="7957">1</cx:pt>
          <cx:pt idx="7958">1</cx:pt>
          <cx:pt idx="7959">1</cx:pt>
          <cx:pt idx="7960">1</cx:pt>
          <cx:pt idx="7961">1</cx:pt>
          <cx:pt idx="7962">1</cx:pt>
          <cx:pt idx="7963">1</cx:pt>
          <cx:pt idx="7964">3</cx:pt>
          <cx:pt idx="7965">1</cx:pt>
          <cx:pt idx="7966">1</cx:pt>
          <cx:pt idx="7967">1</cx:pt>
          <cx:pt idx="7968">1</cx:pt>
          <cx:pt idx="7969">1</cx:pt>
          <cx:pt idx="7970">1</cx:pt>
          <cx:pt idx="7971">1</cx:pt>
          <cx:pt idx="7972">1</cx:pt>
          <cx:pt idx="7973">1</cx:pt>
          <cx:pt idx="7974">1</cx:pt>
          <cx:pt idx="7975">1</cx:pt>
          <cx:pt idx="7976">1</cx:pt>
          <cx:pt idx="7977">1</cx:pt>
          <cx:pt idx="7978">1</cx:pt>
          <cx:pt idx="7979">1</cx:pt>
          <cx:pt idx="7980">1</cx:pt>
          <cx:pt idx="7981">1</cx:pt>
          <cx:pt idx="7982">1</cx:pt>
          <cx:pt idx="7983">1</cx:pt>
          <cx:pt idx="7984">1</cx:pt>
          <cx:pt idx="7985">1</cx:pt>
          <cx:pt idx="7986">1</cx:pt>
          <cx:pt idx="7987">1</cx:pt>
          <cx:pt idx="7988">1</cx:pt>
          <cx:pt idx="7989">1</cx:pt>
          <cx:pt idx="7990">1</cx:pt>
          <cx:pt idx="7991">1</cx:pt>
          <cx:pt idx="7992">1</cx:pt>
          <cx:pt idx="7993">1</cx:pt>
          <cx:pt idx="7994">1</cx:pt>
          <cx:pt idx="7995">1</cx:pt>
          <cx:pt idx="7996">1</cx:pt>
          <cx:pt idx="7997">1</cx:pt>
          <cx:pt idx="7998">1</cx:pt>
          <cx:pt idx="7999">1</cx:pt>
          <cx:pt idx="8000">1</cx:pt>
          <cx:pt idx="8001">1</cx:pt>
          <cx:pt idx="8002">1</cx:pt>
          <cx:pt idx="8003">1</cx:pt>
          <cx:pt idx="8004">1</cx:pt>
          <cx:pt idx="8005">1</cx:pt>
          <cx:pt idx="8006">1</cx:pt>
          <cx:pt idx="8007">1</cx:pt>
          <cx:pt idx="8008">1</cx:pt>
          <cx:pt idx="8009">1</cx:pt>
          <cx:pt idx="8010">1</cx:pt>
          <cx:pt idx="8011">1</cx:pt>
          <cx:pt idx="8012">1</cx:pt>
          <cx:pt idx="8013">1</cx:pt>
          <cx:pt idx="8014">1</cx:pt>
          <cx:pt idx="8015">1</cx:pt>
          <cx:pt idx="8016">1</cx:pt>
          <cx:pt idx="8017">1</cx:pt>
          <cx:pt idx="8018">1</cx:pt>
          <cx:pt idx="8019">1</cx:pt>
          <cx:pt idx="8020">1</cx:pt>
          <cx:pt idx="8021">1</cx:pt>
          <cx:pt idx="8022">3</cx:pt>
          <cx:pt idx="8023">1</cx:pt>
          <cx:pt idx="8024">1</cx:pt>
          <cx:pt idx="8025">1</cx:pt>
          <cx:pt idx="8026">1</cx:pt>
          <cx:pt idx="8027">1</cx:pt>
          <cx:pt idx="8028">1</cx:pt>
          <cx:pt idx="8029">1</cx:pt>
          <cx:pt idx="8030">1</cx:pt>
          <cx:pt idx="8031">1</cx:pt>
          <cx:pt idx="8032">1</cx:pt>
          <cx:pt idx="8033">1</cx:pt>
          <cx:pt idx="8034">1</cx:pt>
          <cx:pt idx="8035">1</cx:pt>
          <cx:pt idx="8036">1</cx:pt>
          <cx:pt idx="8037">1</cx:pt>
          <cx:pt idx="8038">1</cx:pt>
          <cx:pt idx="8039">1</cx:pt>
          <cx:pt idx="8040">1</cx:pt>
          <cx:pt idx="8041">1</cx:pt>
          <cx:pt idx="8042">1</cx:pt>
          <cx:pt idx="8043">1</cx:pt>
          <cx:pt idx="8044">1</cx:pt>
          <cx:pt idx="8045">1</cx:pt>
          <cx:pt idx="8046">1</cx:pt>
          <cx:pt idx="8047">1</cx:pt>
          <cx:pt idx="8048">1</cx:pt>
          <cx:pt idx="8049">1</cx:pt>
          <cx:pt idx="8050">1</cx:pt>
          <cx:pt idx="8051">1</cx:pt>
          <cx:pt idx="8052">1</cx:pt>
          <cx:pt idx="8053">1</cx:pt>
          <cx:pt idx="8054">1</cx:pt>
          <cx:pt idx="8055">1</cx:pt>
          <cx:pt idx="8056">1</cx:pt>
          <cx:pt idx="8057">1</cx:pt>
          <cx:pt idx="8058">1</cx:pt>
          <cx:pt idx="8059">1</cx:pt>
          <cx:pt idx="8060">1</cx:pt>
          <cx:pt idx="8061">1</cx:pt>
          <cx:pt idx="8062">1</cx:pt>
          <cx:pt idx="8063">1</cx:pt>
          <cx:pt idx="8064">1</cx:pt>
          <cx:pt idx="8065">1</cx:pt>
          <cx:pt idx="8066">1</cx:pt>
          <cx:pt idx="8067">1</cx:pt>
          <cx:pt idx="8068">1</cx:pt>
          <cx:pt idx="8069">3</cx:pt>
          <cx:pt idx="8070">1</cx:pt>
          <cx:pt idx="8071">1</cx:pt>
          <cx:pt idx="8072">1</cx:pt>
          <cx:pt idx="8073">1</cx:pt>
          <cx:pt idx="8074">1</cx:pt>
          <cx:pt idx="8075">1</cx:pt>
          <cx:pt idx="8076">1</cx:pt>
          <cx:pt idx="8077">1</cx:pt>
          <cx:pt idx="8078">1</cx:pt>
          <cx:pt idx="8079">1</cx:pt>
          <cx:pt idx="8080">1</cx:pt>
          <cx:pt idx="8081">1</cx:pt>
          <cx:pt idx="8082">1</cx:pt>
          <cx:pt idx="8083">1</cx:pt>
          <cx:pt idx="8084">1</cx:pt>
          <cx:pt idx="8085">1</cx:pt>
          <cx:pt idx="8086">1</cx:pt>
          <cx:pt idx="8087">1</cx:pt>
          <cx:pt idx="8088">1</cx:pt>
          <cx:pt idx="8089">1</cx:pt>
          <cx:pt idx="8090">1</cx:pt>
          <cx:pt idx="8091">1</cx:pt>
          <cx:pt idx="8092">3</cx:pt>
          <cx:pt idx="8093">3</cx:pt>
          <cx:pt idx="8094">1</cx:pt>
          <cx:pt idx="8095">1</cx:pt>
          <cx:pt idx="8096">1</cx:pt>
          <cx:pt idx="8097">1</cx:pt>
          <cx:pt idx="8098">3</cx:pt>
          <cx:pt idx="8099">1</cx:pt>
          <cx:pt idx="8100">1</cx:pt>
          <cx:pt idx="8101">1</cx:pt>
          <cx:pt idx="8102">1</cx:pt>
          <cx:pt idx="8103">3</cx:pt>
          <cx:pt idx="8104">1</cx:pt>
          <cx:pt idx="8105">1</cx:pt>
          <cx:pt idx="8106">1</cx:pt>
          <cx:pt idx="8107">1</cx:pt>
          <cx:pt idx="8108">1</cx:pt>
          <cx:pt idx="8109">3</cx:pt>
          <cx:pt idx="8110">1</cx:pt>
          <cx:pt idx="8111">1</cx:pt>
          <cx:pt idx="8112">1</cx:pt>
          <cx:pt idx="8113">1</cx:pt>
          <cx:pt idx="8114">1</cx:pt>
          <cx:pt idx="8115">1</cx:pt>
          <cx:pt idx="8116">1</cx:pt>
          <cx:pt idx="8117">1</cx:pt>
          <cx:pt idx="8118">1</cx:pt>
          <cx:pt idx="8119">1</cx:pt>
          <cx:pt idx="8120">1</cx:pt>
          <cx:pt idx="8121">1</cx:pt>
          <cx:pt idx="8122">1</cx:pt>
          <cx:pt idx="8123">1</cx:pt>
          <cx:pt idx="8124">1</cx:pt>
          <cx:pt idx="8125">1</cx:pt>
          <cx:pt idx="8126">1</cx:pt>
          <cx:pt idx="8127">1</cx:pt>
          <cx:pt idx="8128">1</cx:pt>
          <cx:pt idx="8129">1</cx:pt>
          <cx:pt idx="8130">1</cx:pt>
          <cx:pt idx="8131">1</cx:pt>
          <cx:pt idx="8132">1</cx:pt>
          <cx:pt idx="8133">1</cx:pt>
          <cx:pt idx="8134">1</cx:pt>
          <cx:pt idx="8135">1</cx:pt>
          <cx:pt idx="8136">1</cx:pt>
          <cx:pt idx="8137">1</cx:pt>
          <cx:pt idx="8138">1</cx:pt>
          <cx:pt idx="8139">1</cx:pt>
          <cx:pt idx="8140">1</cx:pt>
          <cx:pt idx="8141">1</cx:pt>
          <cx:pt idx="8142">1</cx:pt>
          <cx:pt idx="8143">1</cx:pt>
          <cx:pt idx="8144">1</cx:pt>
          <cx:pt idx="8145">1</cx:pt>
          <cx:pt idx="8146">3</cx:pt>
          <cx:pt idx="8147">1</cx:pt>
          <cx:pt idx="8148">1</cx:pt>
          <cx:pt idx="8149">1</cx:pt>
          <cx:pt idx="8150">1</cx:pt>
          <cx:pt idx="8151">1</cx:pt>
          <cx:pt idx="8152">1</cx:pt>
          <cx:pt idx="8153">1</cx:pt>
          <cx:pt idx="8154">1</cx:pt>
          <cx:pt idx="8155">1</cx:pt>
          <cx:pt idx="8156">1</cx:pt>
          <cx:pt idx="8157">1</cx:pt>
          <cx:pt idx="8158">1</cx:pt>
          <cx:pt idx="8159">1</cx:pt>
          <cx:pt idx="8160">3</cx:pt>
          <cx:pt idx="8161">1</cx:pt>
          <cx:pt idx="8162">1</cx:pt>
          <cx:pt idx="8163">3</cx:pt>
          <cx:pt idx="8164">1</cx:pt>
          <cx:pt idx="8165">1</cx:pt>
          <cx:pt idx="8166">1</cx:pt>
          <cx:pt idx="8167">1</cx:pt>
          <cx:pt idx="8168">1</cx:pt>
          <cx:pt idx="8169">1</cx:pt>
          <cx:pt idx="8170">1</cx:pt>
          <cx:pt idx="8171">1</cx:pt>
          <cx:pt idx="8172">1</cx:pt>
          <cx:pt idx="8173">1</cx:pt>
          <cx:pt idx="8174">1</cx:pt>
          <cx:pt idx="8175">1</cx:pt>
          <cx:pt idx="8176">1</cx:pt>
          <cx:pt idx="8177">1</cx:pt>
          <cx:pt idx="8178">1</cx:pt>
          <cx:pt idx="8179">1</cx:pt>
          <cx:pt idx="8180">1</cx:pt>
          <cx:pt idx="8181">1</cx:pt>
          <cx:pt idx="8182">1</cx:pt>
          <cx:pt idx="8183">3</cx:pt>
          <cx:pt idx="8184">1</cx:pt>
          <cx:pt idx="8185">1</cx:pt>
          <cx:pt idx="8186">1</cx:pt>
          <cx:pt idx="8187">1</cx:pt>
          <cx:pt idx="8188">1</cx:pt>
          <cx:pt idx="8189">1</cx:pt>
          <cx:pt idx="8190">1</cx:pt>
          <cx:pt idx="8191">1</cx:pt>
          <cx:pt idx="8192">1</cx:pt>
          <cx:pt idx="8193">1</cx:pt>
          <cx:pt idx="8194">1</cx:pt>
          <cx:pt idx="8195">1</cx:pt>
          <cx:pt idx="8196">1</cx:pt>
          <cx:pt idx="8197">1</cx:pt>
          <cx:pt idx="8198">1</cx:pt>
          <cx:pt idx="8199">1</cx:pt>
          <cx:pt idx="8200">1</cx:pt>
          <cx:pt idx="8201">1</cx:pt>
          <cx:pt idx="8202">1</cx:pt>
          <cx:pt idx="8203">1</cx:pt>
          <cx:pt idx="8204">1</cx:pt>
          <cx:pt idx="8205">1</cx:pt>
          <cx:pt idx="8206">1</cx:pt>
          <cx:pt idx="8207">1</cx:pt>
          <cx:pt idx="8208">1</cx:pt>
          <cx:pt idx="8209">1</cx:pt>
          <cx:pt idx="8210">1</cx:pt>
          <cx:pt idx="8211">1</cx:pt>
          <cx:pt idx="8212">1</cx:pt>
          <cx:pt idx="8213">1</cx:pt>
          <cx:pt idx="8214">1</cx:pt>
          <cx:pt idx="8215">1</cx:pt>
          <cx:pt idx="8216">1</cx:pt>
          <cx:pt idx="8217">1</cx:pt>
          <cx:pt idx="8218">3</cx:pt>
          <cx:pt idx="8219">1</cx:pt>
          <cx:pt idx="8220">3</cx:pt>
          <cx:pt idx="8221">1</cx:pt>
          <cx:pt idx="8222">3</cx:pt>
          <cx:pt idx="8223">1</cx:pt>
          <cx:pt idx="8224">1</cx:pt>
          <cx:pt idx="8225">1</cx:pt>
          <cx:pt idx="8226">1</cx:pt>
          <cx:pt idx="8227">1</cx:pt>
          <cx:pt idx="8228">1</cx:pt>
          <cx:pt idx="8229">1</cx:pt>
          <cx:pt idx="8230">1</cx:pt>
          <cx:pt idx="8231">1</cx:pt>
          <cx:pt idx="8232">1</cx:pt>
          <cx:pt idx="8233">1</cx:pt>
          <cx:pt idx="8234">1</cx:pt>
          <cx:pt idx="8235">1</cx:pt>
          <cx:pt idx="8236">1</cx:pt>
          <cx:pt idx="8237">1</cx:pt>
          <cx:pt idx="8238">1</cx:pt>
          <cx:pt idx="8239">1</cx:pt>
          <cx:pt idx="8240">1</cx:pt>
          <cx:pt idx="8241">3</cx:pt>
          <cx:pt idx="8242">1</cx:pt>
          <cx:pt idx="8243">1</cx:pt>
          <cx:pt idx="8244">1</cx:pt>
          <cx:pt idx="8245">1</cx:pt>
          <cx:pt idx="8246">1</cx:pt>
          <cx:pt idx="8247">1</cx:pt>
          <cx:pt idx="8248">1</cx:pt>
          <cx:pt idx="8249">1</cx:pt>
          <cx:pt idx="8250">3</cx:pt>
          <cx:pt idx="8251">1</cx:pt>
          <cx:pt idx="8252">1</cx:pt>
          <cx:pt idx="8253">1</cx:pt>
          <cx:pt idx="8254">1</cx:pt>
          <cx:pt idx="8255">1</cx:pt>
          <cx:pt idx="8256">1</cx:pt>
          <cx:pt idx="8257">1</cx:pt>
          <cx:pt idx="8258">1</cx:pt>
          <cx:pt idx="8259">1</cx:pt>
          <cx:pt idx="8260">1</cx:pt>
          <cx:pt idx="8261">1</cx:pt>
          <cx:pt idx="8262">1</cx:pt>
          <cx:pt idx="8263">1</cx:pt>
          <cx:pt idx="8264">1</cx:pt>
          <cx:pt idx="8265">1</cx:pt>
          <cx:pt idx="8266">1</cx:pt>
          <cx:pt idx="8267">1</cx:pt>
          <cx:pt idx="8268">1</cx:pt>
          <cx:pt idx="8269">3</cx:pt>
          <cx:pt idx="8270">1</cx:pt>
          <cx:pt idx="8271">1</cx:pt>
          <cx:pt idx="8272">1</cx:pt>
          <cx:pt idx="8273">3</cx:pt>
          <cx:pt idx="8274">1</cx:pt>
          <cx:pt idx="8275">1</cx:pt>
          <cx:pt idx="8276">1</cx:pt>
          <cx:pt idx="8277">3</cx:pt>
          <cx:pt idx="8278">1</cx:pt>
          <cx:pt idx="8279">1</cx:pt>
          <cx:pt idx="8280">1</cx:pt>
          <cx:pt idx="8281">1</cx:pt>
          <cx:pt idx="8282">1</cx:pt>
          <cx:pt idx="8283">1</cx:pt>
          <cx:pt idx="8284">1</cx:pt>
          <cx:pt idx="8285">1</cx:pt>
          <cx:pt idx="8286">1</cx:pt>
          <cx:pt idx="8287">1</cx:pt>
          <cx:pt idx="8288">1</cx:pt>
          <cx:pt idx="8289">1</cx:pt>
          <cx:pt idx="8290">1</cx:pt>
          <cx:pt idx="8291">1</cx:pt>
          <cx:pt idx="8292">1</cx:pt>
          <cx:pt idx="8293">1</cx:pt>
          <cx:pt idx="8294">1</cx:pt>
          <cx:pt idx="8295">1</cx:pt>
          <cx:pt idx="8296">1</cx:pt>
          <cx:pt idx="8297">3</cx:pt>
          <cx:pt idx="8298">1</cx:pt>
          <cx:pt idx="8299">1</cx:pt>
          <cx:pt idx="8300">1</cx:pt>
          <cx:pt idx="8301">1</cx:pt>
          <cx:pt idx="8302">1</cx:pt>
          <cx:pt idx="8303">1</cx:pt>
          <cx:pt idx="8304">1</cx:pt>
          <cx:pt idx="8305">1</cx:pt>
          <cx:pt idx="8306">1</cx:pt>
          <cx:pt idx="8307">1</cx:pt>
          <cx:pt idx="8308">1</cx:pt>
          <cx:pt idx="8309">1</cx:pt>
          <cx:pt idx="8310">1</cx:pt>
          <cx:pt idx="8311">1</cx:pt>
          <cx:pt idx="8312">1</cx:pt>
          <cx:pt idx="8313">1</cx:pt>
          <cx:pt idx="8314">1</cx:pt>
          <cx:pt idx="8315">1</cx:pt>
          <cx:pt idx="8316">1</cx:pt>
          <cx:pt idx="8317">3</cx:pt>
          <cx:pt idx="8318">1</cx:pt>
          <cx:pt idx="8319">1</cx:pt>
          <cx:pt idx="8320">1</cx:pt>
          <cx:pt idx="8321">1</cx:pt>
          <cx:pt idx="8322">1</cx:pt>
          <cx:pt idx="8323">1</cx:pt>
          <cx:pt idx="8324">1</cx:pt>
          <cx:pt idx="8325">1</cx:pt>
          <cx:pt idx="8326">1</cx:pt>
          <cx:pt idx="8327">1</cx:pt>
          <cx:pt idx="8328">1</cx:pt>
          <cx:pt idx="8329">1</cx:pt>
          <cx:pt idx="8330">1</cx:pt>
          <cx:pt idx="8331">1</cx:pt>
          <cx:pt idx="8332">1</cx:pt>
          <cx:pt idx="8333">1</cx:pt>
          <cx:pt idx="8334">1</cx:pt>
          <cx:pt idx="8335">1</cx:pt>
          <cx:pt idx="8336">1</cx:pt>
          <cx:pt idx="8337">1</cx:pt>
          <cx:pt idx="8338">1</cx:pt>
          <cx:pt idx="8339">1</cx:pt>
          <cx:pt idx="8340">1</cx:pt>
          <cx:pt idx="8341">3</cx:pt>
          <cx:pt idx="8342">1</cx:pt>
          <cx:pt idx="8343">1</cx:pt>
          <cx:pt idx="8344">1</cx:pt>
          <cx:pt idx="8345">1</cx:pt>
          <cx:pt idx="8346">1</cx:pt>
          <cx:pt idx="8347">1</cx:pt>
          <cx:pt idx="8348">1</cx:pt>
          <cx:pt idx="8349">1</cx:pt>
          <cx:pt idx="8350">1</cx:pt>
          <cx:pt idx="8351">1</cx:pt>
          <cx:pt idx="8352">1</cx:pt>
          <cx:pt idx="8353">1</cx:pt>
          <cx:pt idx="8354">1</cx:pt>
          <cx:pt idx="8355">1</cx:pt>
          <cx:pt idx="8356">1</cx:pt>
          <cx:pt idx="8357">1</cx:pt>
          <cx:pt idx="8358">1</cx:pt>
          <cx:pt idx="8359">1</cx:pt>
          <cx:pt idx="8360">1</cx:pt>
          <cx:pt idx="8361">1</cx:pt>
          <cx:pt idx="8362">1</cx:pt>
          <cx:pt idx="8363">1</cx:pt>
          <cx:pt idx="8364">1</cx:pt>
          <cx:pt idx="8365">1</cx:pt>
          <cx:pt idx="8366">1</cx:pt>
          <cx:pt idx="8367">1</cx:pt>
          <cx:pt idx="8368">1</cx:pt>
          <cx:pt idx="8369">1</cx:pt>
          <cx:pt idx="8370">1</cx:pt>
          <cx:pt idx="8371">1</cx:pt>
          <cx:pt idx="8372">1</cx:pt>
          <cx:pt idx="8373">1</cx:pt>
          <cx:pt idx="8374">1</cx:pt>
          <cx:pt idx="8375">1</cx:pt>
          <cx:pt idx="8376">1</cx:pt>
          <cx:pt idx="8377">1</cx:pt>
          <cx:pt idx="8378">1</cx:pt>
          <cx:pt idx="8379">1</cx:pt>
          <cx:pt idx="8380">1</cx:pt>
          <cx:pt idx="8381">1</cx:pt>
          <cx:pt idx="8382">1</cx:pt>
          <cx:pt idx="8383">1</cx:pt>
          <cx:pt idx="8384">1</cx:pt>
          <cx:pt idx="8385">1</cx:pt>
          <cx:pt idx="8386">1</cx:pt>
          <cx:pt idx="8387">1</cx:pt>
          <cx:pt idx="8388">1</cx:pt>
          <cx:pt idx="8389">1</cx:pt>
          <cx:pt idx="8390">1</cx:pt>
          <cx:pt idx="8391">1</cx:pt>
          <cx:pt idx="8392">1</cx:pt>
          <cx:pt idx="8393">1</cx:pt>
          <cx:pt idx="8394">1</cx:pt>
          <cx:pt idx="8395">1</cx:pt>
          <cx:pt idx="8396">1</cx:pt>
          <cx:pt idx="8397">1</cx:pt>
          <cx:pt idx="8398">1</cx:pt>
          <cx:pt idx="8399">1</cx:pt>
          <cx:pt idx="8400">1</cx:pt>
          <cx:pt idx="8401">1</cx:pt>
          <cx:pt idx="8402">1</cx:pt>
          <cx:pt idx="8403">1</cx:pt>
          <cx:pt idx="8404">1</cx:pt>
          <cx:pt idx="8405">1</cx:pt>
          <cx:pt idx="8406">1</cx:pt>
          <cx:pt idx="8407">1</cx:pt>
          <cx:pt idx="8408">1</cx:pt>
          <cx:pt idx="8409">1</cx:pt>
          <cx:pt idx="8410">1</cx:pt>
          <cx:pt idx="8411">1</cx:pt>
          <cx:pt idx="8412">1</cx:pt>
          <cx:pt idx="8413">1</cx:pt>
          <cx:pt idx="8414">1</cx:pt>
          <cx:pt idx="8415">1</cx:pt>
          <cx:pt idx="8416">1</cx:pt>
          <cx:pt idx="8417">1</cx:pt>
          <cx:pt idx="8418">1</cx:pt>
          <cx:pt idx="8419">1</cx:pt>
          <cx:pt idx="8420">1</cx:pt>
          <cx:pt idx="8421">1</cx:pt>
          <cx:pt idx="8422">1</cx:pt>
          <cx:pt idx="8423">1</cx:pt>
          <cx:pt idx="8424">1</cx:pt>
          <cx:pt idx="8425">1</cx:pt>
          <cx:pt idx="8426">1</cx:pt>
          <cx:pt idx="8427">1</cx:pt>
          <cx:pt idx="8428">1</cx:pt>
          <cx:pt idx="8429">1</cx:pt>
          <cx:pt idx="8430">1</cx:pt>
          <cx:pt idx="8431">1</cx:pt>
          <cx:pt idx="8432">1</cx:pt>
          <cx:pt idx="8433">1</cx:pt>
          <cx:pt idx="8434">1</cx:pt>
          <cx:pt idx="8435">1</cx:pt>
          <cx:pt idx="8436">1</cx:pt>
          <cx:pt idx="8437">1</cx:pt>
          <cx:pt idx="8438">1</cx:pt>
          <cx:pt idx="8439">1</cx:pt>
          <cx:pt idx="8440">1</cx:pt>
          <cx:pt idx="8441">1</cx:pt>
          <cx:pt idx="8442">1</cx:pt>
          <cx:pt idx="8443">1</cx:pt>
          <cx:pt idx="8444">1</cx:pt>
          <cx:pt idx="8445">1</cx:pt>
          <cx:pt idx="8446">1</cx:pt>
          <cx:pt idx="8447">1</cx:pt>
          <cx:pt idx="8448">1</cx:pt>
          <cx:pt idx="8449">1</cx:pt>
          <cx:pt idx="8450">1</cx:pt>
          <cx:pt idx="8451">1</cx:pt>
          <cx:pt idx="8452">1</cx:pt>
          <cx:pt idx="8453">1</cx:pt>
          <cx:pt idx="8454">1</cx:pt>
          <cx:pt idx="8455">1</cx:pt>
          <cx:pt idx="8456">1</cx:pt>
          <cx:pt idx="8457">1</cx:pt>
          <cx:pt idx="8458">1</cx:pt>
          <cx:pt idx="8459">1</cx:pt>
          <cx:pt idx="8460">1</cx:pt>
          <cx:pt idx="8461">1</cx:pt>
          <cx:pt idx="8462">1</cx:pt>
          <cx:pt idx="8463">1</cx:pt>
          <cx:pt idx="8464">1</cx:pt>
          <cx:pt idx="8465">1</cx:pt>
          <cx:pt idx="8466">3</cx:pt>
          <cx:pt idx="8467">1</cx:pt>
          <cx:pt idx="8468">1</cx:pt>
          <cx:pt idx="8469">1</cx:pt>
          <cx:pt idx="8470">1</cx:pt>
          <cx:pt idx="8471">1</cx:pt>
          <cx:pt idx="8472">1</cx:pt>
          <cx:pt idx="8473">1</cx:pt>
          <cx:pt idx="8474">3</cx:pt>
          <cx:pt idx="8475">1</cx:pt>
          <cx:pt idx="8476">1</cx:pt>
          <cx:pt idx="8477">1</cx:pt>
          <cx:pt idx="8478">1</cx:pt>
          <cx:pt idx="8479">1</cx:pt>
          <cx:pt idx="8480">1</cx:pt>
          <cx:pt idx="8481">1</cx:pt>
          <cx:pt idx="8482">1</cx:pt>
          <cx:pt idx="8483">1</cx:pt>
          <cx:pt idx="8484">1</cx:pt>
          <cx:pt idx="8485">1</cx:pt>
          <cx:pt idx="8486">1</cx:pt>
          <cx:pt idx="8487">1</cx:pt>
          <cx:pt idx="8488">1</cx:pt>
          <cx:pt idx="8489">1</cx:pt>
          <cx:pt idx="8490">1</cx:pt>
          <cx:pt idx="8491">1</cx:pt>
          <cx:pt idx="8492">1</cx:pt>
          <cx:pt idx="8493">1</cx:pt>
          <cx:pt idx="8494">1</cx:pt>
          <cx:pt idx="8495">1</cx:pt>
          <cx:pt idx="8496">3</cx:pt>
          <cx:pt idx="8497">3</cx:pt>
          <cx:pt idx="8498">1</cx:pt>
          <cx:pt idx="8499">1</cx:pt>
          <cx:pt idx="8500">1</cx:pt>
          <cx:pt idx="8501">1</cx:pt>
          <cx:pt idx="8502">1</cx:pt>
          <cx:pt idx="8503">1</cx:pt>
          <cx:pt idx="8504">1</cx:pt>
          <cx:pt idx="8505">1</cx:pt>
          <cx:pt idx="8506">1</cx:pt>
          <cx:pt idx="8507">1</cx:pt>
          <cx:pt idx="8508">1</cx:pt>
          <cx:pt idx="8509">1</cx:pt>
          <cx:pt idx="8510">1</cx:pt>
          <cx:pt idx="8511">1</cx:pt>
          <cx:pt idx="8512">1</cx:pt>
          <cx:pt idx="8513">1</cx:pt>
          <cx:pt idx="8514">1</cx:pt>
          <cx:pt idx="8515">1</cx:pt>
          <cx:pt idx="8516">1</cx:pt>
          <cx:pt idx="8517">1</cx:pt>
          <cx:pt idx="8518">1</cx:pt>
          <cx:pt idx="8519">1</cx:pt>
          <cx:pt idx="8520">1</cx:pt>
          <cx:pt idx="8521">1</cx:pt>
          <cx:pt idx="8522">1</cx:pt>
          <cx:pt idx="8523">1</cx:pt>
          <cx:pt idx="8524">3</cx:pt>
          <cx:pt idx="8525">1</cx:pt>
          <cx:pt idx="8526">1</cx:pt>
          <cx:pt idx="8527">1</cx:pt>
          <cx:pt idx="8528">1</cx:pt>
          <cx:pt idx="8529">1</cx:pt>
          <cx:pt idx="8530">1</cx:pt>
          <cx:pt idx="8531">1</cx:pt>
          <cx:pt idx="8532">1</cx:pt>
          <cx:pt idx="8533">1</cx:pt>
          <cx:pt idx="8534">1</cx:pt>
          <cx:pt idx="8535">1</cx:pt>
          <cx:pt idx="8536">1</cx:pt>
          <cx:pt idx="8537">1</cx:pt>
          <cx:pt idx="8538">1</cx:pt>
          <cx:pt idx="8539">1</cx:pt>
          <cx:pt idx="8540">1</cx:pt>
          <cx:pt idx="8541">1</cx:pt>
          <cx:pt idx="8542">1</cx:pt>
          <cx:pt idx="8543">3</cx:pt>
          <cx:pt idx="8544">1</cx:pt>
          <cx:pt idx="8545">1</cx:pt>
          <cx:pt idx="8546">1</cx:pt>
          <cx:pt idx="8547">3</cx:pt>
          <cx:pt idx="8548">3</cx:pt>
          <cx:pt idx="8549">1</cx:pt>
          <cx:pt idx="8550">1</cx:pt>
          <cx:pt idx="8551">1</cx:pt>
          <cx:pt idx="8552">1</cx:pt>
          <cx:pt idx="8553">3</cx:pt>
          <cx:pt idx="8554">1</cx:pt>
          <cx:pt idx="8555">1</cx:pt>
          <cx:pt idx="8556">1</cx:pt>
          <cx:pt idx="8557">1</cx:pt>
          <cx:pt idx="8558">1</cx:pt>
          <cx:pt idx="8559">1</cx:pt>
          <cx:pt idx="8560">1</cx:pt>
          <cx:pt idx="8561">1</cx:pt>
          <cx:pt idx="8562">1</cx:pt>
          <cx:pt idx="8563">1</cx:pt>
          <cx:pt idx="8564">1</cx:pt>
          <cx:pt idx="8565">1</cx:pt>
          <cx:pt idx="8566">1</cx:pt>
          <cx:pt idx="8567">1</cx:pt>
          <cx:pt idx="8568">1</cx:pt>
          <cx:pt idx="8569">3</cx:pt>
          <cx:pt idx="8570">1</cx:pt>
          <cx:pt idx="8571">1</cx:pt>
          <cx:pt idx="8572">1</cx:pt>
          <cx:pt idx="8573">1</cx:pt>
          <cx:pt idx="8574">1</cx:pt>
          <cx:pt idx="8575">1</cx:pt>
          <cx:pt idx="8576">1</cx:pt>
          <cx:pt idx="8577">1</cx:pt>
          <cx:pt idx="8578">1</cx:pt>
          <cx:pt idx="8579">1</cx:pt>
          <cx:pt idx="8580">1</cx:pt>
          <cx:pt idx="8581">1</cx:pt>
          <cx:pt idx="8582">1</cx:pt>
          <cx:pt idx="8583">1</cx:pt>
          <cx:pt idx="8584">1</cx:pt>
          <cx:pt idx="8585">1</cx:pt>
          <cx:pt idx="8586">1</cx:pt>
          <cx:pt idx="8587">1</cx:pt>
          <cx:pt idx="8588">1</cx:pt>
          <cx:pt idx="8589">1</cx:pt>
          <cx:pt idx="8590">1</cx:pt>
          <cx:pt idx="8591">1</cx:pt>
          <cx:pt idx="8592">1</cx:pt>
          <cx:pt idx="8593">1</cx:pt>
          <cx:pt idx="8594">1</cx:pt>
          <cx:pt idx="8595">1</cx:pt>
          <cx:pt idx="8596">1</cx:pt>
          <cx:pt idx="8597">1</cx:pt>
          <cx:pt idx="8598">1</cx:pt>
          <cx:pt idx="8599">1</cx:pt>
          <cx:pt idx="8600">1</cx:pt>
          <cx:pt idx="8601">1</cx:pt>
          <cx:pt idx="8602">1</cx:pt>
          <cx:pt idx="8603">1</cx:pt>
          <cx:pt idx="8604">1</cx:pt>
          <cx:pt idx="8605">1</cx:pt>
          <cx:pt idx="8606">3</cx:pt>
          <cx:pt idx="8607">1</cx:pt>
          <cx:pt idx="8608">1</cx:pt>
          <cx:pt idx="8609">1</cx:pt>
          <cx:pt idx="8610">1</cx:pt>
          <cx:pt idx="8611">1</cx:pt>
          <cx:pt idx="8612">1</cx:pt>
          <cx:pt idx="8613">1</cx:pt>
          <cx:pt idx="8614">1</cx:pt>
          <cx:pt idx="8615">1</cx:pt>
          <cx:pt idx="8616">1</cx:pt>
          <cx:pt idx="8617">1</cx:pt>
          <cx:pt idx="8618">1</cx:pt>
          <cx:pt idx="8619">1</cx:pt>
          <cx:pt idx="8620">1</cx:pt>
          <cx:pt idx="8621">1</cx:pt>
          <cx:pt idx="8622">1</cx:pt>
          <cx:pt idx="8623">1</cx:pt>
          <cx:pt idx="8624">1</cx:pt>
          <cx:pt idx="8625">1</cx:pt>
          <cx:pt idx="8626">1</cx:pt>
          <cx:pt idx="8627">1</cx:pt>
          <cx:pt idx="8628">1</cx:pt>
          <cx:pt idx="8629">1</cx:pt>
          <cx:pt idx="8630">1</cx:pt>
          <cx:pt idx="8631">1</cx:pt>
          <cx:pt idx="8632">1</cx:pt>
          <cx:pt idx="8633">1</cx:pt>
          <cx:pt idx="8634">1</cx:pt>
          <cx:pt idx="8635">1</cx:pt>
          <cx:pt idx="8636">1</cx:pt>
          <cx:pt idx="8637">1</cx:pt>
          <cx:pt idx="8638">1</cx:pt>
          <cx:pt idx="8639">1</cx:pt>
          <cx:pt idx="8640">3</cx:pt>
          <cx:pt idx="8641">1</cx:pt>
          <cx:pt idx="8642">1</cx:pt>
          <cx:pt idx="8643">1</cx:pt>
          <cx:pt idx="8644">1</cx:pt>
          <cx:pt idx="8645">1</cx:pt>
          <cx:pt idx="8646">1</cx:pt>
          <cx:pt idx="8647">1</cx:pt>
          <cx:pt idx="8648">3</cx:pt>
          <cx:pt idx="8649">1</cx:pt>
          <cx:pt idx="8650">1</cx:pt>
          <cx:pt idx="8651">1</cx:pt>
          <cx:pt idx="8652">1</cx:pt>
          <cx:pt idx="8653">1</cx:pt>
          <cx:pt idx="8654">1</cx:pt>
          <cx:pt idx="8655">1</cx:pt>
          <cx:pt idx="8656">1</cx:pt>
          <cx:pt idx="8657">1</cx:pt>
          <cx:pt idx="8658">1</cx:pt>
          <cx:pt idx="8659">1</cx:pt>
          <cx:pt idx="8660">1</cx:pt>
          <cx:pt idx="8661">1</cx:pt>
          <cx:pt idx="8662">1</cx:pt>
          <cx:pt idx="8663">1</cx:pt>
          <cx:pt idx="8664">1</cx:pt>
          <cx:pt idx="8665">1</cx:pt>
          <cx:pt idx="8666">1</cx:pt>
          <cx:pt idx="8667">1</cx:pt>
          <cx:pt idx="8668">1</cx:pt>
          <cx:pt idx="8669">1</cx:pt>
          <cx:pt idx="8670">1</cx:pt>
          <cx:pt idx="8671">1</cx:pt>
          <cx:pt idx="8672">1</cx:pt>
          <cx:pt idx="8673">1</cx:pt>
          <cx:pt idx="8674">1</cx:pt>
          <cx:pt idx="8675">1</cx:pt>
          <cx:pt idx="8676">1</cx:pt>
          <cx:pt idx="8677">1</cx:pt>
          <cx:pt idx="8678">1</cx:pt>
          <cx:pt idx="8679">1</cx:pt>
          <cx:pt idx="8680">1</cx:pt>
          <cx:pt idx="8681">1</cx:pt>
          <cx:pt idx="8682">1</cx:pt>
          <cx:pt idx="8683">1</cx:pt>
          <cx:pt idx="8684">1</cx:pt>
          <cx:pt idx="8685">1</cx:pt>
          <cx:pt idx="8686">1</cx:pt>
          <cx:pt idx="8687">1</cx:pt>
          <cx:pt idx="8688">1</cx:pt>
          <cx:pt idx="8689">1</cx:pt>
          <cx:pt idx="8690">1</cx:pt>
          <cx:pt idx="8691">1</cx:pt>
          <cx:pt idx="8692">1</cx:pt>
          <cx:pt idx="8693">1</cx:pt>
          <cx:pt idx="8694">3</cx:pt>
          <cx:pt idx="8695">1</cx:pt>
          <cx:pt idx="8696">1</cx:pt>
          <cx:pt idx="8697">1</cx:pt>
          <cx:pt idx="8698">1</cx:pt>
          <cx:pt idx="8699">1</cx:pt>
          <cx:pt idx="8700">1</cx:pt>
          <cx:pt idx="8701">1</cx:pt>
          <cx:pt idx="8702">1</cx:pt>
          <cx:pt idx="8703">1</cx:pt>
          <cx:pt idx="8704">1</cx:pt>
          <cx:pt idx="8705">1</cx:pt>
          <cx:pt idx="8706">1</cx:pt>
          <cx:pt idx="8707">1</cx:pt>
          <cx:pt idx="8708">1</cx:pt>
          <cx:pt idx="8709">1</cx:pt>
          <cx:pt idx="8710">1</cx:pt>
          <cx:pt idx="8711">1</cx:pt>
          <cx:pt idx="8712">1</cx:pt>
          <cx:pt idx="8713">3</cx:pt>
          <cx:pt idx="8714">1</cx:pt>
          <cx:pt idx="8715">1</cx:pt>
          <cx:pt idx="8716">1</cx:pt>
          <cx:pt idx="8717">1</cx:pt>
          <cx:pt idx="8718">1</cx:pt>
          <cx:pt idx="8719">1</cx:pt>
          <cx:pt idx="8720">1</cx:pt>
          <cx:pt idx="8721">1</cx:pt>
          <cx:pt idx="8722">1</cx:pt>
          <cx:pt idx="8723">1</cx:pt>
          <cx:pt idx="8724">1</cx:pt>
          <cx:pt idx="8725">1</cx:pt>
          <cx:pt idx="8726">1</cx:pt>
          <cx:pt idx="8727">1</cx:pt>
          <cx:pt idx="8728">1</cx:pt>
          <cx:pt idx="8729">1</cx:pt>
          <cx:pt idx="8730">1</cx:pt>
          <cx:pt idx="8731">1</cx:pt>
          <cx:pt idx="8732">1</cx:pt>
          <cx:pt idx="8733">1</cx:pt>
          <cx:pt idx="8734">1</cx:pt>
          <cx:pt idx="8735">1</cx:pt>
          <cx:pt idx="8736">1</cx:pt>
          <cx:pt idx="8737">1</cx:pt>
          <cx:pt idx="8738">1</cx:pt>
          <cx:pt idx="8739">1</cx:pt>
          <cx:pt idx="8740">1</cx:pt>
          <cx:pt idx="8741">1</cx:pt>
          <cx:pt idx="8742">1</cx:pt>
          <cx:pt idx="8743">1</cx:pt>
          <cx:pt idx="8744">1</cx:pt>
          <cx:pt idx="8745">1</cx:pt>
          <cx:pt idx="8746">1</cx:pt>
          <cx:pt idx="8747">1</cx:pt>
          <cx:pt idx="8748">1</cx:pt>
          <cx:pt idx="8749">1</cx:pt>
          <cx:pt idx="8750">1</cx:pt>
          <cx:pt idx="8751">1</cx:pt>
          <cx:pt idx="8752">1</cx:pt>
          <cx:pt idx="8753">1</cx:pt>
          <cx:pt idx="8754">1</cx:pt>
          <cx:pt idx="8755">1</cx:pt>
          <cx:pt idx="8756">1</cx:pt>
          <cx:pt idx="8757">1</cx:pt>
          <cx:pt idx="8758">1</cx:pt>
          <cx:pt idx="8759">1</cx:pt>
          <cx:pt idx="8760">1</cx:pt>
          <cx:pt idx="8761">1</cx:pt>
          <cx:pt idx="8762">1</cx:pt>
          <cx:pt idx="8763">1</cx:pt>
          <cx:pt idx="8764">1</cx:pt>
          <cx:pt idx="8765">1</cx:pt>
          <cx:pt idx="8766">1</cx:pt>
          <cx:pt idx="8767">3</cx:pt>
          <cx:pt idx="8768">1</cx:pt>
          <cx:pt idx="8769">1</cx:pt>
          <cx:pt idx="8770">1</cx:pt>
          <cx:pt idx="8771">1</cx:pt>
          <cx:pt idx="8772">1</cx:pt>
          <cx:pt idx="8773">1</cx:pt>
          <cx:pt idx="8774">1</cx:pt>
          <cx:pt idx="8775">1</cx:pt>
          <cx:pt idx="8776">1</cx:pt>
          <cx:pt idx="8777">1</cx:pt>
          <cx:pt idx="8778">1</cx:pt>
          <cx:pt idx="8779">1</cx:pt>
          <cx:pt idx="8780">1</cx:pt>
          <cx:pt idx="8781">1</cx:pt>
          <cx:pt idx="8782">1</cx:pt>
          <cx:pt idx="8783">1</cx:pt>
          <cx:pt idx="8784">1</cx:pt>
          <cx:pt idx="8785">1</cx:pt>
          <cx:pt idx="8786">1</cx:pt>
          <cx:pt idx="8787">1</cx:pt>
          <cx:pt idx="8788">1</cx:pt>
          <cx:pt idx="8789">1</cx:pt>
          <cx:pt idx="8790">1</cx:pt>
          <cx:pt idx="8791">1</cx:pt>
          <cx:pt idx="8792">1</cx:pt>
          <cx:pt idx="8793">1</cx:pt>
          <cx:pt idx="8794">3</cx:pt>
          <cx:pt idx="8795">1</cx:pt>
          <cx:pt idx="8796">3</cx:pt>
          <cx:pt idx="8797">1</cx:pt>
          <cx:pt idx="8798">1</cx:pt>
          <cx:pt idx="8799">1</cx:pt>
          <cx:pt idx="8800">1</cx:pt>
          <cx:pt idx="8801">3</cx:pt>
          <cx:pt idx="8802">1</cx:pt>
          <cx:pt idx="8803">1</cx:pt>
          <cx:pt idx="8804">1</cx:pt>
          <cx:pt idx="8805">1</cx:pt>
          <cx:pt idx="8806">1</cx:pt>
          <cx:pt idx="8807">1</cx:pt>
          <cx:pt idx="8808">1</cx:pt>
          <cx:pt idx="8809">1</cx:pt>
          <cx:pt idx="8810">1</cx:pt>
          <cx:pt idx="8811">1</cx:pt>
          <cx:pt idx="8812">1</cx:pt>
          <cx:pt idx="8813">1</cx:pt>
          <cx:pt idx="8814">1</cx:pt>
          <cx:pt idx="8815">1</cx:pt>
          <cx:pt idx="8816">1</cx:pt>
          <cx:pt idx="8817">1</cx:pt>
          <cx:pt idx="8818">1</cx:pt>
          <cx:pt idx="8819">1</cx:pt>
          <cx:pt idx="8820">1</cx:pt>
          <cx:pt idx="8821">1</cx:pt>
          <cx:pt idx="8822">1</cx:pt>
          <cx:pt idx="8823">1</cx:pt>
          <cx:pt idx="8824">1</cx:pt>
          <cx:pt idx="8825">1</cx:pt>
          <cx:pt idx="8826">1</cx:pt>
          <cx:pt idx="8827">1</cx:pt>
          <cx:pt idx="8828">1</cx:pt>
          <cx:pt idx="8829">1</cx:pt>
          <cx:pt idx="8830">1</cx:pt>
          <cx:pt idx="8831">1</cx:pt>
          <cx:pt idx="8832">1</cx:pt>
          <cx:pt idx="8833">1</cx:pt>
          <cx:pt idx="8834">1</cx:pt>
          <cx:pt idx="8835">1</cx:pt>
          <cx:pt idx="8836">1</cx:pt>
          <cx:pt idx="8837">1</cx:pt>
          <cx:pt idx="8838">1</cx:pt>
          <cx:pt idx="8839">3</cx:pt>
          <cx:pt idx="8840">1</cx:pt>
          <cx:pt idx="8841">1</cx:pt>
          <cx:pt idx="8842">1</cx:pt>
          <cx:pt idx="8843">1</cx:pt>
          <cx:pt idx="8844">1</cx:pt>
          <cx:pt idx="8845">1</cx:pt>
          <cx:pt idx="8846">1</cx:pt>
          <cx:pt idx="8847">1</cx:pt>
          <cx:pt idx="8848">3</cx:pt>
          <cx:pt idx="8849">1</cx:pt>
          <cx:pt idx="8850">1</cx:pt>
          <cx:pt idx="8851">1</cx:pt>
          <cx:pt idx="8852">1</cx:pt>
          <cx:pt idx="8853">1</cx:pt>
          <cx:pt idx="8854">1</cx:pt>
          <cx:pt idx="8855">1</cx:pt>
          <cx:pt idx="8856">1</cx:pt>
          <cx:pt idx="8857">1</cx:pt>
          <cx:pt idx="8858">1</cx:pt>
          <cx:pt idx="8859">3</cx:pt>
          <cx:pt idx="8860">1</cx:pt>
          <cx:pt idx="8861">1</cx:pt>
          <cx:pt idx="8862">1</cx:pt>
          <cx:pt idx="8863">1</cx:pt>
          <cx:pt idx="8864">1</cx:pt>
          <cx:pt idx="8865">1</cx:pt>
          <cx:pt idx="8866">1</cx:pt>
          <cx:pt idx="8867">3</cx:pt>
          <cx:pt idx="8868">3</cx:pt>
          <cx:pt idx="8869">3</cx:pt>
          <cx:pt idx="8870">1</cx:pt>
          <cx:pt idx="8871">1</cx:pt>
          <cx:pt idx="8872">1</cx:pt>
          <cx:pt idx="8873">1</cx:pt>
          <cx:pt idx="8874">1</cx:pt>
          <cx:pt idx="8875">1</cx:pt>
          <cx:pt idx="8876">1</cx:pt>
          <cx:pt idx="8877">1</cx:pt>
          <cx:pt idx="8878">1</cx:pt>
          <cx:pt idx="8879">1</cx:pt>
          <cx:pt idx="8880">1</cx:pt>
          <cx:pt idx="8881">1</cx:pt>
          <cx:pt idx="8882">1</cx:pt>
          <cx:pt idx="8883">1</cx:pt>
          <cx:pt idx="8884">1</cx:pt>
          <cx:pt idx="8885">1</cx:pt>
          <cx:pt idx="8886">1</cx:pt>
          <cx:pt idx="8887">1</cx:pt>
          <cx:pt idx="8888">1</cx:pt>
          <cx:pt idx="8889">3</cx:pt>
          <cx:pt idx="8890">1</cx:pt>
          <cx:pt idx="8891">1</cx:pt>
          <cx:pt idx="8892">3</cx:pt>
          <cx:pt idx="8893">1</cx:pt>
          <cx:pt idx="8894">1</cx:pt>
          <cx:pt idx="8895">1</cx:pt>
          <cx:pt idx="8896">1</cx:pt>
          <cx:pt idx="8897">1</cx:pt>
          <cx:pt idx="8898">1</cx:pt>
          <cx:pt idx="8899">3</cx:pt>
          <cx:pt idx="8900">1</cx:pt>
          <cx:pt idx="8901">1</cx:pt>
          <cx:pt idx="8902">1</cx:pt>
          <cx:pt idx="8903">1</cx:pt>
          <cx:pt idx="8904">1</cx:pt>
          <cx:pt idx="8905">3</cx:pt>
          <cx:pt idx="8906">1</cx:pt>
          <cx:pt idx="8907">1</cx:pt>
          <cx:pt idx="8908">1</cx:pt>
          <cx:pt idx="8909">1</cx:pt>
          <cx:pt idx="8910">1</cx:pt>
          <cx:pt idx="8911">1</cx:pt>
          <cx:pt idx="8912">1</cx:pt>
          <cx:pt idx="8913">1</cx:pt>
          <cx:pt idx="8914">1</cx:pt>
          <cx:pt idx="8915">1</cx:pt>
          <cx:pt idx="8916">1</cx:pt>
          <cx:pt idx="8917">1</cx:pt>
          <cx:pt idx="8918">1</cx:pt>
          <cx:pt idx="8919">1</cx:pt>
          <cx:pt idx="8920">1</cx:pt>
          <cx:pt idx="8921">1</cx:pt>
          <cx:pt idx="8922">1</cx:pt>
          <cx:pt idx="8923">1</cx:pt>
          <cx:pt idx="8924">1</cx:pt>
          <cx:pt idx="8925">1</cx:pt>
          <cx:pt idx="8926">1</cx:pt>
          <cx:pt idx="8927">1</cx:pt>
          <cx:pt idx="8928">1</cx:pt>
          <cx:pt idx="8929">1</cx:pt>
          <cx:pt idx="8930">1</cx:pt>
          <cx:pt idx="8931">1</cx:pt>
          <cx:pt idx="8932">1</cx:pt>
          <cx:pt idx="8933">1</cx:pt>
          <cx:pt idx="8934">1</cx:pt>
          <cx:pt idx="8935">1</cx:pt>
          <cx:pt idx="8936">1</cx:pt>
          <cx:pt idx="8937">1</cx:pt>
          <cx:pt idx="8938">1</cx:pt>
          <cx:pt idx="8939">1</cx:pt>
          <cx:pt idx="8940">1</cx:pt>
          <cx:pt idx="8941">1</cx:pt>
          <cx:pt idx="8942">3</cx:pt>
          <cx:pt idx="8943">1</cx:pt>
          <cx:pt idx="8944">1</cx:pt>
          <cx:pt idx="8945">1</cx:pt>
          <cx:pt idx="8946">1</cx:pt>
          <cx:pt idx="8947">1</cx:pt>
          <cx:pt idx="8948">1</cx:pt>
          <cx:pt idx="8949">1</cx:pt>
          <cx:pt idx="8950">1</cx:pt>
          <cx:pt idx="8951">1</cx:pt>
          <cx:pt idx="8952">3</cx:pt>
          <cx:pt idx="8953">3</cx:pt>
          <cx:pt idx="8954">1</cx:pt>
          <cx:pt idx="8955">1</cx:pt>
          <cx:pt idx="8956">3</cx:pt>
          <cx:pt idx="8957">1</cx:pt>
          <cx:pt idx="8958">1</cx:pt>
          <cx:pt idx="8959">1</cx:pt>
          <cx:pt idx="8960">1</cx:pt>
          <cx:pt idx="8961">1</cx:pt>
          <cx:pt idx="8962">1</cx:pt>
          <cx:pt idx="8963">1</cx:pt>
          <cx:pt idx="8964">1</cx:pt>
          <cx:pt idx="8965">1</cx:pt>
          <cx:pt idx="8966">1</cx:pt>
          <cx:pt idx="8967">1</cx:pt>
          <cx:pt idx="8968">1</cx:pt>
          <cx:pt idx="8969">1</cx:pt>
          <cx:pt idx="8970">1</cx:pt>
          <cx:pt idx="8971">1</cx:pt>
          <cx:pt idx="8972">1</cx:pt>
          <cx:pt idx="8973">1</cx:pt>
          <cx:pt idx="8974">1</cx:pt>
          <cx:pt idx="8975">1</cx:pt>
          <cx:pt idx="8976">1</cx:pt>
          <cx:pt idx="8977">1</cx:pt>
          <cx:pt idx="8978">1</cx:pt>
          <cx:pt idx="8979">1</cx:pt>
          <cx:pt idx="8980">1</cx:pt>
          <cx:pt idx="8981">1</cx:pt>
          <cx:pt idx="8982">1</cx:pt>
          <cx:pt idx="8983">1</cx:pt>
          <cx:pt idx="8984">1</cx:pt>
          <cx:pt idx="8985">1</cx:pt>
          <cx:pt idx="8986">1</cx:pt>
          <cx:pt idx="8987">1</cx:pt>
          <cx:pt idx="8988">1</cx:pt>
          <cx:pt idx="8989">1</cx:pt>
          <cx:pt idx="8990">1</cx:pt>
          <cx:pt idx="8991">1</cx:pt>
          <cx:pt idx="8992">1</cx:pt>
          <cx:pt idx="8993">1</cx:pt>
          <cx:pt idx="8994">1</cx:pt>
          <cx:pt idx="8995">1</cx:pt>
          <cx:pt idx="8996">1</cx:pt>
          <cx:pt idx="8997">1</cx:pt>
          <cx:pt idx="8998">1</cx:pt>
          <cx:pt idx="8999">1</cx:pt>
          <cx:pt idx="9000">1</cx:pt>
          <cx:pt idx="9001">1</cx:pt>
          <cx:pt idx="9002">1</cx:pt>
          <cx:pt idx="9003">1</cx:pt>
          <cx:pt idx="9004">1</cx:pt>
          <cx:pt idx="9005">1</cx:pt>
          <cx:pt idx="9006">1</cx:pt>
          <cx:pt idx="9007">1</cx:pt>
          <cx:pt idx="9008">1</cx:pt>
          <cx:pt idx="9009">1</cx:pt>
          <cx:pt idx="9010">1</cx:pt>
          <cx:pt idx="9011">1</cx:pt>
          <cx:pt idx="9012">1</cx:pt>
          <cx:pt idx="9013">1</cx:pt>
          <cx:pt idx="9014">1</cx:pt>
          <cx:pt idx="9015">1</cx:pt>
          <cx:pt idx="9016">1</cx:pt>
          <cx:pt idx="9017">3</cx:pt>
          <cx:pt idx="9018">1</cx:pt>
          <cx:pt idx="9019">1</cx:pt>
          <cx:pt idx="9020">1</cx:pt>
          <cx:pt idx="9021">1</cx:pt>
          <cx:pt idx="9022">1</cx:pt>
          <cx:pt idx="9023">1</cx:pt>
          <cx:pt idx="9024">1</cx:pt>
          <cx:pt idx="9025">1</cx:pt>
          <cx:pt idx="9026">1</cx:pt>
          <cx:pt idx="9027">1</cx:pt>
          <cx:pt idx="9028">1</cx:pt>
          <cx:pt idx="9029">1</cx:pt>
          <cx:pt idx="9030">1</cx:pt>
          <cx:pt idx="9031">1</cx:pt>
          <cx:pt idx="9032">1</cx:pt>
          <cx:pt idx="9033">1</cx:pt>
          <cx:pt idx="9034">1</cx:pt>
          <cx:pt idx="9035">1</cx:pt>
          <cx:pt idx="9036">1</cx:pt>
          <cx:pt idx="9037">1</cx:pt>
          <cx:pt idx="9038">1</cx:pt>
          <cx:pt idx="9039">1</cx:pt>
          <cx:pt idx="9040">1</cx:pt>
          <cx:pt idx="9041">3</cx:pt>
          <cx:pt idx="9042">1</cx:pt>
          <cx:pt idx="9043">1</cx:pt>
          <cx:pt idx="9044">1</cx:pt>
          <cx:pt idx="9045">1</cx:pt>
          <cx:pt idx="9046">1</cx:pt>
          <cx:pt idx="9047">1</cx:pt>
          <cx:pt idx="9048">1</cx:pt>
          <cx:pt idx="9049">1</cx:pt>
          <cx:pt idx="9050">1</cx:pt>
          <cx:pt idx="9051">1</cx:pt>
          <cx:pt idx="9052">1</cx:pt>
          <cx:pt idx="9053">1</cx:pt>
          <cx:pt idx="9054">1</cx:pt>
          <cx:pt idx="9055">3</cx:pt>
          <cx:pt idx="9056">1</cx:pt>
          <cx:pt idx="9057">1</cx:pt>
          <cx:pt idx="9058">1</cx:pt>
          <cx:pt idx="9059">1</cx:pt>
          <cx:pt idx="9060">1</cx:pt>
          <cx:pt idx="9061">1</cx:pt>
          <cx:pt idx="9062">1</cx:pt>
          <cx:pt idx="9063">1</cx:pt>
          <cx:pt idx="9064">1</cx:pt>
          <cx:pt idx="9065">1</cx:pt>
          <cx:pt idx="9066">1</cx:pt>
          <cx:pt idx="9067">1</cx:pt>
          <cx:pt idx="9068">1</cx:pt>
          <cx:pt idx="9069">1</cx:pt>
          <cx:pt idx="9070">1</cx:pt>
          <cx:pt idx="9071">3</cx:pt>
          <cx:pt idx="9072">1</cx:pt>
          <cx:pt idx="9073">1</cx:pt>
          <cx:pt idx="9074">1</cx:pt>
          <cx:pt idx="9075">3</cx:pt>
          <cx:pt idx="9076">3</cx:pt>
          <cx:pt idx="9077">1</cx:pt>
          <cx:pt idx="9078">1</cx:pt>
          <cx:pt idx="9079">1</cx:pt>
          <cx:pt idx="9080">1</cx:pt>
          <cx:pt idx="9081">1</cx:pt>
          <cx:pt idx="9082">1</cx:pt>
          <cx:pt idx="9083">1</cx:pt>
          <cx:pt idx="9084">1</cx:pt>
          <cx:pt idx="9085">1</cx:pt>
          <cx:pt idx="9086">1</cx:pt>
          <cx:pt idx="9087">1</cx:pt>
          <cx:pt idx="9088">1</cx:pt>
          <cx:pt idx="9089">1</cx:pt>
          <cx:pt idx="9090">1</cx:pt>
          <cx:pt idx="9091">3</cx:pt>
          <cx:pt idx="9092">1</cx:pt>
          <cx:pt idx="9093">1</cx:pt>
          <cx:pt idx="9094">1</cx:pt>
          <cx:pt idx="9095">1</cx:pt>
          <cx:pt idx="9096">1</cx:pt>
          <cx:pt idx="9097">1</cx:pt>
          <cx:pt idx="9098">1</cx:pt>
          <cx:pt idx="9099">1</cx:pt>
          <cx:pt idx="9100">1</cx:pt>
          <cx:pt idx="9101">1</cx:pt>
          <cx:pt idx="9102">1</cx:pt>
          <cx:pt idx="9103">1</cx:pt>
          <cx:pt idx="9104">1</cx:pt>
          <cx:pt idx="9105">1</cx:pt>
          <cx:pt idx="9106">1</cx:pt>
          <cx:pt idx="9107">1</cx:pt>
          <cx:pt idx="9108">1</cx:pt>
          <cx:pt idx="9109">1</cx:pt>
          <cx:pt idx="9110">1</cx:pt>
          <cx:pt idx="9111">1</cx:pt>
          <cx:pt idx="9112">1</cx:pt>
          <cx:pt idx="9113">1</cx:pt>
          <cx:pt idx="9114">1</cx:pt>
          <cx:pt idx="9115">1</cx:pt>
          <cx:pt idx="9116">1</cx:pt>
          <cx:pt idx="9117">1</cx:pt>
          <cx:pt idx="9118">1</cx:pt>
          <cx:pt idx="9119">1</cx:pt>
          <cx:pt idx="9120">1</cx:pt>
          <cx:pt idx="9121">1</cx:pt>
          <cx:pt idx="9122">1</cx:pt>
          <cx:pt idx="9123">1</cx:pt>
          <cx:pt idx="9124">1</cx:pt>
          <cx:pt idx="9125">1</cx:pt>
          <cx:pt idx="9126">1</cx:pt>
          <cx:pt idx="9127">3</cx:pt>
          <cx:pt idx="9128">3</cx:pt>
          <cx:pt idx="9129">1</cx:pt>
          <cx:pt idx="9130">3</cx:pt>
          <cx:pt idx="9131">3</cx:pt>
          <cx:pt idx="9132">1</cx:pt>
          <cx:pt idx="9133">1</cx:pt>
          <cx:pt idx="9134">1</cx:pt>
          <cx:pt idx="9135">3</cx:pt>
          <cx:pt idx="9136">1</cx:pt>
          <cx:pt idx="9137">1</cx:pt>
          <cx:pt idx="9138">1</cx:pt>
          <cx:pt idx="9139">1</cx:pt>
          <cx:pt idx="9140">1</cx:pt>
          <cx:pt idx="9141">1</cx:pt>
          <cx:pt idx="9142">1</cx:pt>
          <cx:pt idx="9143">1</cx:pt>
          <cx:pt idx="9144">1</cx:pt>
          <cx:pt idx="9145">1</cx:pt>
          <cx:pt idx="9146">1</cx:pt>
          <cx:pt idx="9147">1</cx:pt>
          <cx:pt idx="9148">1</cx:pt>
          <cx:pt idx="9149">1</cx:pt>
          <cx:pt idx="9150">1</cx:pt>
          <cx:pt idx="9151">1</cx:pt>
          <cx:pt idx="9152">1</cx:pt>
          <cx:pt idx="9153">1</cx:pt>
          <cx:pt idx="9154">1</cx:pt>
          <cx:pt idx="9155">1</cx:pt>
          <cx:pt idx="9156">1</cx:pt>
          <cx:pt idx="9157">3</cx:pt>
          <cx:pt idx="9158">1</cx:pt>
          <cx:pt idx="9159">1</cx:pt>
          <cx:pt idx="9160">1</cx:pt>
          <cx:pt idx="9161">1</cx:pt>
          <cx:pt idx="9162">1</cx:pt>
          <cx:pt idx="9163">1</cx:pt>
          <cx:pt idx="9164">1</cx:pt>
          <cx:pt idx="9165">1</cx:pt>
          <cx:pt idx="9166">1</cx:pt>
          <cx:pt idx="9167">1</cx:pt>
          <cx:pt idx="9168">1</cx:pt>
          <cx:pt idx="9169">1</cx:pt>
          <cx:pt idx="9170">1</cx:pt>
          <cx:pt idx="9171">1</cx:pt>
          <cx:pt idx="9172">3</cx:pt>
          <cx:pt idx="9173">1</cx:pt>
          <cx:pt idx="9174">1</cx:pt>
          <cx:pt idx="9175">1</cx:pt>
          <cx:pt idx="9176">1</cx:pt>
          <cx:pt idx="9177">1</cx:pt>
          <cx:pt idx="9178">1</cx:pt>
          <cx:pt idx="9179">1</cx:pt>
          <cx:pt idx="9180">1</cx:pt>
          <cx:pt idx="9181">1</cx:pt>
          <cx:pt idx="9182">1</cx:pt>
          <cx:pt idx="9183">3</cx:pt>
          <cx:pt idx="9184">1</cx:pt>
          <cx:pt idx="9185">1</cx:pt>
          <cx:pt idx="9186">1</cx:pt>
          <cx:pt idx="9187">3</cx:pt>
          <cx:pt idx="9188">1</cx:pt>
          <cx:pt idx="9189">1</cx:pt>
          <cx:pt idx="9190">3</cx:pt>
          <cx:pt idx="9191">1</cx:pt>
          <cx:pt idx="9192">1</cx:pt>
          <cx:pt idx="9193">1</cx:pt>
          <cx:pt idx="9194">1</cx:pt>
          <cx:pt idx="9195">3</cx:pt>
          <cx:pt idx="9196">1</cx:pt>
          <cx:pt idx="9197">3</cx:pt>
          <cx:pt idx="9198">3</cx:pt>
          <cx:pt idx="9199">1</cx:pt>
          <cx:pt idx="9200">1</cx:pt>
          <cx:pt idx="9201">1</cx:pt>
          <cx:pt idx="9202">1</cx:pt>
          <cx:pt idx="9203">1</cx:pt>
          <cx:pt idx="9204">1</cx:pt>
          <cx:pt idx="9205">1</cx:pt>
          <cx:pt idx="9206">1</cx:pt>
          <cx:pt idx="9207">1</cx:pt>
          <cx:pt idx="9208">1</cx:pt>
          <cx:pt idx="9209">1</cx:pt>
          <cx:pt idx="9210">1</cx:pt>
          <cx:pt idx="9211">1</cx:pt>
          <cx:pt idx="9212">1</cx:pt>
          <cx:pt idx="9213">3</cx:pt>
          <cx:pt idx="9214">1</cx:pt>
          <cx:pt idx="9215">1</cx:pt>
          <cx:pt idx="9216">1</cx:pt>
          <cx:pt idx="9217">1</cx:pt>
          <cx:pt idx="9218">1</cx:pt>
          <cx:pt idx="9219">3</cx:pt>
          <cx:pt idx="9220">3</cx:pt>
          <cx:pt idx="9221">3</cx:pt>
          <cx:pt idx="9222">3</cx:pt>
          <cx:pt idx="9223">3</cx:pt>
          <cx:pt idx="9224">3</cx:pt>
          <cx:pt idx="9225">1</cx:pt>
          <cx:pt idx="9226">1</cx:pt>
          <cx:pt idx="9227">1</cx:pt>
          <cx:pt idx="9228">1</cx:pt>
          <cx:pt idx="9229">1</cx:pt>
          <cx:pt idx="9230">1</cx:pt>
          <cx:pt idx="9231">1</cx:pt>
          <cx:pt idx="9232">1</cx:pt>
          <cx:pt idx="9233">1</cx:pt>
          <cx:pt idx="9234">1</cx:pt>
          <cx:pt idx="9235">1</cx:pt>
          <cx:pt idx="9236">1</cx:pt>
          <cx:pt idx="9237">1</cx:pt>
          <cx:pt idx="9238">1</cx:pt>
          <cx:pt idx="9239">1</cx:pt>
          <cx:pt idx="9240">1</cx:pt>
          <cx:pt idx="9241">1</cx:pt>
          <cx:pt idx="9242">1</cx:pt>
          <cx:pt idx="9243">1</cx:pt>
          <cx:pt idx="9244">1</cx:pt>
          <cx:pt idx="9245">1</cx:pt>
          <cx:pt idx="9246">1</cx:pt>
          <cx:pt idx="9247">1</cx:pt>
          <cx:pt idx="9248">1</cx:pt>
          <cx:pt idx="9249">1</cx:pt>
          <cx:pt idx="9250">1</cx:pt>
          <cx:pt idx="9251">3</cx:pt>
          <cx:pt idx="9252">1</cx:pt>
          <cx:pt idx="9253">1</cx:pt>
          <cx:pt idx="9254">1</cx:pt>
          <cx:pt idx="9255">1</cx:pt>
          <cx:pt idx="9256">1</cx:pt>
          <cx:pt idx="9257">1</cx:pt>
          <cx:pt idx="9258">1</cx:pt>
          <cx:pt idx="9259">1</cx:pt>
          <cx:pt idx="9260">1</cx:pt>
          <cx:pt idx="9261">1</cx:pt>
          <cx:pt idx="9262">1</cx:pt>
          <cx:pt idx="9263">1</cx:pt>
          <cx:pt idx="9264">1</cx:pt>
          <cx:pt idx="9265">1</cx:pt>
          <cx:pt idx="9266">1</cx:pt>
          <cx:pt idx="9267">1</cx:pt>
          <cx:pt idx="9268">1</cx:pt>
          <cx:pt idx="9269">1</cx:pt>
          <cx:pt idx="9270">3</cx:pt>
          <cx:pt idx="9271">1</cx:pt>
          <cx:pt idx="9272">3</cx:pt>
          <cx:pt idx="9273">1</cx:pt>
          <cx:pt idx="9274">1</cx:pt>
          <cx:pt idx="9275">1</cx:pt>
          <cx:pt idx="9276">3</cx:pt>
          <cx:pt idx="9277">3</cx:pt>
          <cx:pt idx="9278">1</cx:pt>
          <cx:pt idx="9279">1</cx:pt>
          <cx:pt idx="9280">1</cx:pt>
          <cx:pt idx="9281">1</cx:pt>
          <cx:pt idx="9282">1</cx:pt>
          <cx:pt idx="9283">1</cx:pt>
          <cx:pt idx="9284">1</cx:pt>
          <cx:pt idx="9285">1</cx:pt>
          <cx:pt idx="9286">3</cx:pt>
          <cx:pt idx="9287">1</cx:pt>
          <cx:pt idx="9288">1</cx:pt>
          <cx:pt idx="9289">1</cx:pt>
          <cx:pt idx="9290">1</cx:pt>
          <cx:pt idx="9291">1</cx:pt>
          <cx:pt idx="9292">1</cx:pt>
          <cx:pt idx="9293">1</cx:pt>
          <cx:pt idx="9294">1</cx:pt>
          <cx:pt idx="9295">1</cx:pt>
          <cx:pt idx="9296">1</cx:pt>
          <cx:pt idx="9297">1</cx:pt>
          <cx:pt idx="9298">1</cx:pt>
          <cx:pt idx="9299">1</cx:pt>
          <cx:pt idx="9300">1</cx:pt>
          <cx:pt idx="9301">1</cx:pt>
          <cx:pt idx="9302">1</cx:pt>
          <cx:pt idx="9303">1</cx:pt>
          <cx:pt idx="9304">1</cx:pt>
          <cx:pt idx="9305">1</cx:pt>
          <cx:pt idx="9306">1</cx:pt>
          <cx:pt idx="9307">1</cx:pt>
          <cx:pt idx="9308">1</cx:pt>
          <cx:pt idx="9309">1</cx:pt>
          <cx:pt idx="9310">3</cx:pt>
          <cx:pt idx="9311">1</cx:pt>
          <cx:pt idx="9312">1</cx:pt>
          <cx:pt idx="9313">1</cx:pt>
          <cx:pt idx="9314">1</cx:pt>
          <cx:pt idx="9315">1</cx:pt>
          <cx:pt idx="9316">1</cx:pt>
          <cx:pt idx="9317">1</cx:pt>
          <cx:pt idx="9318">1</cx:pt>
          <cx:pt idx="9319">1</cx:pt>
          <cx:pt idx="9320">1</cx:pt>
          <cx:pt idx="9321">1</cx:pt>
          <cx:pt idx="9322">1</cx:pt>
          <cx:pt idx="9323">3</cx:pt>
          <cx:pt idx="9324">1</cx:pt>
          <cx:pt idx="9325">1</cx:pt>
          <cx:pt idx="9326">1</cx:pt>
          <cx:pt idx="9327">3</cx:pt>
          <cx:pt idx="9328">1</cx:pt>
          <cx:pt idx="9329">1</cx:pt>
          <cx:pt idx="9330">1</cx:pt>
          <cx:pt idx="9331">1</cx:pt>
          <cx:pt idx="9332">1</cx:pt>
          <cx:pt idx="9333">1</cx:pt>
          <cx:pt idx="9334">1</cx:pt>
          <cx:pt idx="9335">1</cx:pt>
          <cx:pt idx="9336">3</cx:pt>
          <cx:pt idx="9337">1</cx:pt>
          <cx:pt idx="9338">3</cx:pt>
          <cx:pt idx="9339">1</cx:pt>
          <cx:pt idx="9340">3</cx:pt>
          <cx:pt idx="9341">1</cx:pt>
          <cx:pt idx="9342">1</cx:pt>
          <cx:pt idx="9343">1</cx:pt>
          <cx:pt idx="9344">1</cx:pt>
          <cx:pt idx="9345">1</cx:pt>
          <cx:pt idx="9346">1</cx:pt>
          <cx:pt idx="9347">1</cx:pt>
          <cx:pt idx="9348">1</cx:pt>
          <cx:pt idx="9349">1</cx:pt>
          <cx:pt idx="9350">1</cx:pt>
          <cx:pt idx="9351">1</cx:pt>
          <cx:pt idx="9352">1</cx:pt>
          <cx:pt idx="9353">1</cx:pt>
          <cx:pt idx="9354">1</cx:pt>
          <cx:pt idx="9355">1</cx:pt>
          <cx:pt idx="9356">1</cx:pt>
          <cx:pt idx="9357">1</cx:pt>
          <cx:pt idx="9358">1</cx:pt>
          <cx:pt idx="9359">3</cx:pt>
          <cx:pt idx="9360">1</cx:pt>
          <cx:pt idx="9361">1</cx:pt>
          <cx:pt idx="9362">3</cx:pt>
          <cx:pt idx="9363">1</cx:pt>
          <cx:pt idx="9364">1</cx:pt>
          <cx:pt idx="9365">1</cx:pt>
          <cx:pt idx="9366">1</cx:pt>
          <cx:pt idx="9367">1</cx:pt>
          <cx:pt idx="9368">1</cx:pt>
          <cx:pt idx="9369">1</cx:pt>
          <cx:pt idx="9370">1</cx:pt>
          <cx:pt idx="9371">1</cx:pt>
          <cx:pt idx="9372">1</cx:pt>
          <cx:pt idx="9373">1</cx:pt>
          <cx:pt idx="9374">3</cx:pt>
          <cx:pt idx="9375">1</cx:pt>
          <cx:pt idx="9376">1</cx:pt>
          <cx:pt idx="9377">1</cx:pt>
          <cx:pt idx="9378">1</cx:pt>
          <cx:pt idx="9379">1</cx:pt>
          <cx:pt idx="9380">1</cx:pt>
          <cx:pt idx="9381">1</cx:pt>
          <cx:pt idx="9382">1</cx:pt>
          <cx:pt idx="9383">1</cx:pt>
          <cx:pt idx="9384">1</cx:pt>
          <cx:pt idx="9385">1</cx:pt>
          <cx:pt idx="9386">1</cx:pt>
          <cx:pt idx="9387">1</cx:pt>
          <cx:pt idx="9388">1</cx:pt>
          <cx:pt idx="9389">1</cx:pt>
          <cx:pt idx="9390">1</cx:pt>
          <cx:pt idx="9391">1</cx:pt>
          <cx:pt idx="9392">1</cx:pt>
          <cx:pt idx="9393">1</cx:pt>
          <cx:pt idx="9394">1</cx:pt>
          <cx:pt idx="9395">1</cx:pt>
          <cx:pt idx="9396">1</cx:pt>
          <cx:pt idx="9397">1</cx:pt>
          <cx:pt idx="9398">1</cx:pt>
          <cx:pt idx="9399">1</cx:pt>
          <cx:pt idx="9400">1</cx:pt>
          <cx:pt idx="9401">1</cx:pt>
          <cx:pt idx="9402">1</cx:pt>
          <cx:pt idx="9403">1</cx:pt>
          <cx:pt idx="9404">1</cx:pt>
          <cx:pt idx="9405">1</cx:pt>
          <cx:pt idx="9406">1</cx:pt>
          <cx:pt idx="9407">1</cx:pt>
          <cx:pt idx="9408">1</cx:pt>
          <cx:pt idx="9409">1</cx:pt>
          <cx:pt idx="9410">1</cx:pt>
          <cx:pt idx="9411">1</cx:pt>
          <cx:pt idx="9412">1</cx:pt>
          <cx:pt idx="9413">1</cx:pt>
          <cx:pt idx="9414">1</cx:pt>
          <cx:pt idx="9415">1</cx:pt>
          <cx:pt idx="9416">1</cx:pt>
          <cx:pt idx="9417">1</cx:pt>
          <cx:pt idx="9418">1</cx:pt>
          <cx:pt idx="9419">1</cx:pt>
          <cx:pt idx="9420">1</cx:pt>
          <cx:pt idx="9421">1</cx:pt>
          <cx:pt idx="9422">1</cx:pt>
          <cx:pt idx="9423">1</cx:pt>
          <cx:pt idx="9424">1</cx:pt>
          <cx:pt idx="9425">1</cx:pt>
          <cx:pt idx="9426">1</cx:pt>
          <cx:pt idx="9427">1</cx:pt>
          <cx:pt idx="9428">1</cx:pt>
          <cx:pt idx="9429">1</cx:pt>
          <cx:pt idx="9430">1</cx:pt>
          <cx:pt idx="9431">1</cx:pt>
          <cx:pt idx="9432">1</cx:pt>
          <cx:pt idx="9433">1</cx:pt>
          <cx:pt idx="9434">1</cx:pt>
          <cx:pt idx="9435">1</cx:pt>
          <cx:pt idx="9436">3</cx:pt>
          <cx:pt idx="9437">1</cx:pt>
          <cx:pt idx="9438">1</cx:pt>
          <cx:pt idx="9439">1</cx:pt>
          <cx:pt idx="9440">1</cx:pt>
          <cx:pt idx="9441">1</cx:pt>
          <cx:pt idx="9442">3</cx:pt>
          <cx:pt idx="9443">1</cx:pt>
          <cx:pt idx="9444">1</cx:pt>
          <cx:pt idx="9445">1</cx:pt>
          <cx:pt idx="9446">1</cx:pt>
          <cx:pt idx="9447">1</cx:pt>
          <cx:pt idx="9448">1</cx:pt>
          <cx:pt idx="9449">3</cx:pt>
          <cx:pt idx="9450">1</cx:pt>
          <cx:pt idx="9451">3</cx:pt>
          <cx:pt idx="9452">1</cx:pt>
          <cx:pt idx="9453">1</cx:pt>
          <cx:pt idx="9454">1</cx:pt>
          <cx:pt idx="9455">1</cx:pt>
          <cx:pt idx="9456">1</cx:pt>
          <cx:pt idx="9457">1</cx:pt>
          <cx:pt idx="9458">1</cx:pt>
          <cx:pt idx="9459">3</cx:pt>
          <cx:pt idx="9460">1</cx:pt>
          <cx:pt idx="9461">1</cx:pt>
          <cx:pt idx="9462">1</cx:pt>
          <cx:pt idx="9463">1</cx:pt>
          <cx:pt idx="9464">3</cx:pt>
          <cx:pt idx="9465">1</cx:pt>
          <cx:pt idx="9466">1</cx:pt>
          <cx:pt idx="9467">1</cx:pt>
          <cx:pt idx="9468">3</cx:pt>
          <cx:pt idx="9469">1</cx:pt>
          <cx:pt idx="9470">1</cx:pt>
          <cx:pt idx="9471">1</cx:pt>
          <cx:pt idx="9472">1</cx:pt>
          <cx:pt idx="9473">1</cx:pt>
          <cx:pt idx="9474">1</cx:pt>
          <cx:pt idx="9475">1</cx:pt>
          <cx:pt idx="9476">1</cx:pt>
          <cx:pt idx="9477">1</cx:pt>
          <cx:pt idx="9478">1</cx:pt>
          <cx:pt idx="9479">1</cx:pt>
          <cx:pt idx="9480">1</cx:pt>
          <cx:pt idx="9481">1</cx:pt>
          <cx:pt idx="9482">3</cx:pt>
          <cx:pt idx="9483">1</cx:pt>
          <cx:pt idx="9484">1</cx:pt>
          <cx:pt idx="9485">1</cx:pt>
          <cx:pt idx="9486">1</cx:pt>
          <cx:pt idx="9487">1</cx:pt>
          <cx:pt idx="9488">1</cx:pt>
          <cx:pt idx="9489">1</cx:pt>
          <cx:pt idx="9490">3</cx:pt>
          <cx:pt idx="9491">1</cx:pt>
          <cx:pt idx="9492">1</cx:pt>
          <cx:pt idx="9493">3</cx:pt>
          <cx:pt idx="9494">1</cx:pt>
          <cx:pt idx="9495">1</cx:pt>
          <cx:pt idx="9496">1</cx:pt>
          <cx:pt idx="9497">1</cx:pt>
          <cx:pt idx="9498">3</cx:pt>
          <cx:pt idx="9499">1</cx:pt>
          <cx:pt idx="9500">1</cx:pt>
          <cx:pt idx="9501">1</cx:pt>
          <cx:pt idx="9502">1</cx:pt>
          <cx:pt idx="9503">1</cx:pt>
          <cx:pt idx="9504">1</cx:pt>
          <cx:pt idx="9505">1</cx:pt>
          <cx:pt idx="9506">1</cx:pt>
          <cx:pt idx="9507">3</cx:pt>
          <cx:pt idx="9508">1</cx:pt>
          <cx:pt idx="9509">1</cx:pt>
          <cx:pt idx="9510">1</cx:pt>
          <cx:pt idx="9511">1</cx:pt>
          <cx:pt idx="9512">1</cx:pt>
          <cx:pt idx="9513">1</cx:pt>
          <cx:pt idx="9514">1</cx:pt>
          <cx:pt idx="9515">1</cx:pt>
          <cx:pt idx="9516">1</cx:pt>
          <cx:pt idx="9517">1</cx:pt>
          <cx:pt idx="9518">1</cx:pt>
          <cx:pt idx="9519">1</cx:pt>
          <cx:pt idx="9520">1</cx:pt>
          <cx:pt idx="9521">1</cx:pt>
          <cx:pt idx="9522">1</cx:pt>
          <cx:pt idx="9523">1</cx:pt>
          <cx:pt idx="9524">1</cx:pt>
          <cx:pt idx="9525">1</cx:pt>
          <cx:pt idx="9526">1</cx:pt>
          <cx:pt idx="9527">1</cx:pt>
          <cx:pt idx="9528">1</cx:pt>
          <cx:pt idx="9529">3</cx:pt>
          <cx:pt idx="9530">1</cx:pt>
          <cx:pt idx="9531">1</cx:pt>
          <cx:pt idx="9532">1</cx:pt>
          <cx:pt idx="9533">1</cx:pt>
          <cx:pt idx="9534">1</cx:pt>
          <cx:pt idx="9535">1</cx:pt>
          <cx:pt idx="9536">1</cx:pt>
          <cx:pt idx="9537">1</cx:pt>
          <cx:pt idx="9538">1</cx:pt>
          <cx:pt idx="9539">1</cx:pt>
          <cx:pt idx="9540">1</cx:pt>
          <cx:pt idx="9541">1</cx:pt>
          <cx:pt idx="9542">1</cx:pt>
          <cx:pt idx="9543">1</cx:pt>
          <cx:pt idx="9544">1</cx:pt>
          <cx:pt idx="9545">1</cx:pt>
          <cx:pt idx="9546">1</cx:pt>
          <cx:pt idx="9547">1</cx:pt>
          <cx:pt idx="9548">1</cx:pt>
          <cx:pt idx="9549">1</cx:pt>
          <cx:pt idx="9550">1</cx:pt>
          <cx:pt idx="9551">1</cx:pt>
          <cx:pt idx="9552">1</cx:pt>
          <cx:pt idx="9553">1</cx:pt>
          <cx:pt idx="9554">1</cx:pt>
          <cx:pt idx="9555">1</cx:pt>
          <cx:pt idx="9556">1</cx:pt>
          <cx:pt idx="9557">1</cx:pt>
          <cx:pt idx="9558">1</cx:pt>
          <cx:pt idx="9559">1</cx:pt>
          <cx:pt idx="9560">1</cx:pt>
          <cx:pt idx="9561">1</cx:pt>
          <cx:pt idx="9562">3</cx:pt>
          <cx:pt idx="9563">1</cx:pt>
          <cx:pt idx="9564">3</cx:pt>
          <cx:pt idx="9565">1</cx:pt>
          <cx:pt idx="9566">1</cx:pt>
          <cx:pt idx="9567">1</cx:pt>
          <cx:pt idx="9568">1</cx:pt>
          <cx:pt idx="9569">1</cx:pt>
          <cx:pt idx="9570">3</cx:pt>
          <cx:pt idx="9571">1</cx:pt>
          <cx:pt idx="9572">1</cx:pt>
          <cx:pt idx="9573">1</cx:pt>
          <cx:pt idx="9574">1</cx:pt>
          <cx:pt idx="9575">1</cx:pt>
          <cx:pt idx="9576">1</cx:pt>
          <cx:pt idx="9577">1</cx:pt>
          <cx:pt idx="9578">1</cx:pt>
          <cx:pt idx="9579">1</cx:pt>
          <cx:pt idx="9580">1</cx:pt>
          <cx:pt idx="9581">1</cx:pt>
          <cx:pt idx="9582">1</cx:pt>
          <cx:pt idx="9583">1</cx:pt>
          <cx:pt idx="9584">1</cx:pt>
          <cx:pt idx="9585">1</cx:pt>
          <cx:pt idx="9586">1</cx:pt>
          <cx:pt idx="9587">1</cx:pt>
          <cx:pt idx="9588">1</cx:pt>
          <cx:pt idx="9589">1</cx:pt>
          <cx:pt idx="9590">1</cx:pt>
          <cx:pt idx="9591">1</cx:pt>
          <cx:pt idx="9592">1</cx:pt>
          <cx:pt idx="9593">1</cx:pt>
          <cx:pt idx="9594">1</cx:pt>
          <cx:pt idx="9595">1</cx:pt>
          <cx:pt idx="9596">1</cx:pt>
          <cx:pt idx="9597">1</cx:pt>
          <cx:pt idx="9598">1</cx:pt>
          <cx:pt idx="9599">1</cx:pt>
          <cx:pt idx="9600">1</cx:pt>
          <cx:pt idx="9601">1</cx:pt>
          <cx:pt idx="9602">1</cx:pt>
          <cx:pt idx="9603">1</cx:pt>
          <cx:pt idx="9604">1</cx:pt>
          <cx:pt idx="9605">1</cx:pt>
          <cx:pt idx="9606">1</cx:pt>
          <cx:pt idx="9607">1</cx:pt>
          <cx:pt idx="9608">1</cx:pt>
          <cx:pt idx="9609">1</cx:pt>
          <cx:pt idx="9610">1</cx:pt>
          <cx:pt idx="9611">1</cx:pt>
          <cx:pt idx="9612">1</cx:pt>
          <cx:pt idx="9613">1</cx:pt>
          <cx:pt idx="9614">1</cx:pt>
          <cx:pt idx="9615">1</cx:pt>
          <cx:pt idx="9616">1</cx:pt>
          <cx:pt idx="9617">1</cx:pt>
          <cx:pt idx="9618">3</cx:pt>
          <cx:pt idx="9619">1</cx:pt>
          <cx:pt idx="9620">1</cx:pt>
          <cx:pt idx="9621">1</cx:pt>
          <cx:pt idx="9622">1</cx:pt>
          <cx:pt idx="9623">1</cx:pt>
          <cx:pt idx="9624">1</cx:pt>
          <cx:pt idx="9625">1</cx:pt>
          <cx:pt idx="9626">1</cx:pt>
          <cx:pt idx="9627">1</cx:pt>
          <cx:pt idx="9628">1</cx:pt>
          <cx:pt idx="9629">1</cx:pt>
          <cx:pt idx="9630">1</cx:pt>
          <cx:pt idx="9631">1</cx:pt>
          <cx:pt idx="9632">1</cx:pt>
          <cx:pt idx="9633">1</cx:pt>
          <cx:pt idx="9634">1</cx:pt>
          <cx:pt idx="9635">1</cx:pt>
          <cx:pt idx="9636">1</cx:pt>
          <cx:pt idx="9637">1</cx:pt>
          <cx:pt idx="9638">1</cx:pt>
          <cx:pt idx="9639">1</cx:pt>
          <cx:pt idx="9640">1</cx:pt>
          <cx:pt idx="9641">1</cx:pt>
          <cx:pt idx="9642">1</cx:pt>
          <cx:pt idx="9643">1</cx:pt>
          <cx:pt idx="9644">1</cx:pt>
          <cx:pt idx="9645">1</cx:pt>
          <cx:pt idx="9646">1</cx:pt>
          <cx:pt idx="9647">1</cx:pt>
          <cx:pt idx="9648">1</cx:pt>
          <cx:pt idx="9649">1</cx:pt>
          <cx:pt idx="9650">1</cx:pt>
          <cx:pt idx="9651">1</cx:pt>
          <cx:pt idx="9652">1</cx:pt>
          <cx:pt idx="9653">1</cx:pt>
          <cx:pt idx="9654">1</cx:pt>
          <cx:pt idx="9655">1</cx:pt>
          <cx:pt idx="9656">1</cx:pt>
          <cx:pt idx="9657">1</cx:pt>
          <cx:pt idx="9658">1</cx:pt>
          <cx:pt idx="9659">1</cx:pt>
          <cx:pt idx="9660">3</cx:pt>
          <cx:pt idx="9661">1</cx:pt>
          <cx:pt idx="9662">1</cx:pt>
          <cx:pt idx="9663">1</cx:pt>
          <cx:pt idx="9664">1</cx:pt>
          <cx:pt idx="9665">1</cx:pt>
          <cx:pt idx="9666">3</cx:pt>
          <cx:pt idx="9667">1</cx:pt>
          <cx:pt idx="9668">1</cx:pt>
          <cx:pt idx="9669">1</cx:pt>
          <cx:pt idx="9670">1</cx:pt>
          <cx:pt idx="9671">1</cx:pt>
          <cx:pt idx="9672">1</cx:pt>
          <cx:pt idx="9673">1</cx:pt>
          <cx:pt idx="9674">1</cx:pt>
          <cx:pt idx="9675">1</cx:pt>
          <cx:pt idx="9676">1</cx:pt>
          <cx:pt idx="9677">1</cx:pt>
          <cx:pt idx="9678">1</cx:pt>
          <cx:pt idx="9679">1</cx:pt>
          <cx:pt idx="9680">1</cx:pt>
          <cx:pt idx="9681">1</cx:pt>
          <cx:pt idx="9682">1</cx:pt>
          <cx:pt idx="9683">1</cx:pt>
          <cx:pt idx="9684">1</cx:pt>
          <cx:pt idx="9685">1</cx:pt>
          <cx:pt idx="9686">1</cx:pt>
          <cx:pt idx="9687">1</cx:pt>
          <cx:pt idx="9688">1</cx:pt>
          <cx:pt idx="9689">1</cx:pt>
          <cx:pt idx="9690">3</cx:pt>
          <cx:pt idx="9691">1</cx:pt>
          <cx:pt idx="9692">1</cx:pt>
          <cx:pt idx="9693">1</cx:pt>
          <cx:pt idx="9694">1</cx:pt>
          <cx:pt idx="9695">1</cx:pt>
          <cx:pt idx="9696">1</cx:pt>
          <cx:pt idx="9697">1</cx:pt>
          <cx:pt idx="9698">1</cx:pt>
          <cx:pt idx="9699">1</cx:pt>
          <cx:pt idx="9700">1</cx:pt>
          <cx:pt idx="9701">1</cx:pt>
          <cx:pt idx="9702">1</cx:pt>
          <cx:pt idx="9703">1</cx:pt>
          <cx:pt idx="9704">1</cx:pt>
          <cx:pt idx="9705">1</cx:pt>
          <cx:pt idx="9706">3</cx:pt>
          <cx:pt idx="9707">1</cx:pt>
          <cx:pt idx="9708">1</cx:pt>
          <cx:pt idx="9709">1</cx:pt>
          <cx:pt idx="9710">1</cx:pt>
          <cx:pt idx="9711">1</cx:pt>
          <cx:pt idx="9712">1</cx:pt>
          <cx:pt idx="9713">1</cx:pt>
          <cx:pt idx="9714">1</cx:pt>
          <cx:pt idx="9715">1</cx:pt>
          <cx:pt idx="9716">1</cx:pt>
          <cx:pt idx="9717">1</cx:pt>
          <cx:pt idx="9718">1</cx:pt>
          <cx:pt idx="9719">1</cx:pt>
          <cx:pt idx="9720">1</cx:pt>
          <cx:pt idx="9721">1</cx:pt>
          <cx:pt idx="9722">1</cx:pt>
          <cx:pt idx="9723">1</cx:pt>
          <cx:pt idx="9724">1</cx:pt>
          <cx:pt idx="9725">1</cx:pt>
          <cx:pt idx="9726">1</cx:pt>
          <cx:pt idx="9727">1</cx:pt>
          <cx:pt idx="9728">1</cx:pt>
          <cx:pt idx="9729">1</cx:pt>
          <cx:pt idx="9730">1</cx:pt>
          <cx:pt idx="9731">1</cx:pt>
          <cx:pt idx="9732">1</cx:pt>
          <cx:pt idx="9733">1</cx:pt>
          <cx:pt idx="9734">1</cx:pt>
          <cx:pt idx="9735">1</cx:pt>
          <cx:pt idx="9736">1</cx:pt>
          <cx:pt idx="9737">1</cx:pt>
          <cx:pt idx="9738">1</cx:pt>
          <cx:pt idx="9739">1</cx:pt>
          <cx:pt idx="9740">1</cx:pt>
          <cx:pt idx="9741">1</cx:pt>
          <cx:pt idx="9742">1</cx:pt>
          <cx:pt idx="9743">1</cx:pt>
          <cx:pt idx="9744">1</cx:pt>
          <cx:pt idx="9745">1</cx:pt>
          <cx:pt idx="9746">1</cx:pt>
          <cx:pt idx="9747">1</cx:pt>
          <cx:pt idx="9748">1</cx:pt>
          <cx:pt idx="9749">1</cx:pt>
          <cx:pt idx="9750">1</cx:pt>
          <cx:pt idx="9751">1</cx:pt>
          <cx:pt idx="9752">1</cx:pt>
          <cx:pt idx="9753">1</cx:pt>
          <cx:pt idx="9754">1</cx:pt>
          <cx:pt idx="9755">1</cx:pt>
          <cx:pt idx="9756">1</cx:pt>
          <cx:pt idx="9757">1</cx:pt>
          <cx:pt idx="9758">1</cx:pt>
          <cx:pt idx="9759">1</cx:pt>
          <cx:pt idx="9760">1</cx:pt>
          <cx:pt idx="9761">1</cx:pt>
          <cx:pt idx="9762">1</cx:pt>
          <cx:pt idx="9763">1</cx:pt>
          <cx:pt idx="9764">1</cx:pt>
          <cx:pt idx="9765">1</cx:pt>
          <cx:pt idx="9766">1</cx:pt>
          <cx:pt idx="9767">1</cx:pt>
          <cx:pt idx="9768">1</cx:pt>
          <cx:pt idx="9769">1</cx:pt>
          <cx:pt idx="9770">1</cx:pt>
          <cx:pt idx="9771">1</cx:pt>
          <cx:pt idx="9772">1</cx:pt>
          <cx:pt idx="9773">1</cx:pt>
          <cx:pt idx="9774">1</cx:pt>
          <cx:pt idx="9775">1</cx:pt>
          <cx:pt idx="9776">1</cx:pt>
          <cx:pt idx="9777">1</cx:pt>
          <cx:pt idx="9778">1</cx:pt>
          <cx:pt idx="9779">1</cx:pt>
          <cx:pt idx="9780">1</cx:pt>
          <cx:pt idx="9781">1</cx:pt>
          <cx:pt idx="9782">1</cx:pt>
          <cx:pt idx="9783">1</cx:pt>
          <cx:pt idx="9784">1</cx:pt>
          <cx:pt idx="9785">1</cx:pt>
          <cx:pt idx="9786">1</cx:pt>
          <cx:pt idx="9787">1</cx:pt>
          <cx:pt idx="9788">1</cx:pt>
          <cx:pt idx="9789">1</cx:pt>
          <cx:pt idx="9790">1</cx:pt>
          <cx:pt idx="9791">1</cx:pt>
          <cx:pt idx="9792">1</cx:pt>
          <cx:pt idx="9793">1</cx:pt>
          <cx:pt idx="9794">1</cx:pt>
          <cx:pt idx="9795">1</cx:pt>
          <cx:pt idx="9796">1</cx:pt>
          <cx:pt idx="9797">1</cx:pt>
          <cx:pt idx="9798">1</cx:pt>
          <cx:pt idx="9799">1</cx:pt>
          <cx:pt idx="9800">1</cx:pt>
          <cx:pt idx="9801">1</cx:pt>
          <cx:pt idx="9802">1</cx:pt>
          <cx:pt idx="9803">1</cx:pt>
          <cx:pt idx="9804">1</cx:pt>
          <cx:pt idx="9805">1</cx:pt>
          <cx:pt idx="9806">1</cx:pt>
          <cx:pt idx="9807">1</cx:pt>
          <cx:pt idx="9808">1</cx:pt>
          <cx:pt idx="9809">1</cx:pt>
          <cx:pt idx="9810">1</cx:pt>
          <cx:pt idx="9811">1</cx:pt>
          <cx:pt idx="9812">1</cx:pt>
          <cx:pt idx="9813">1</cx:pt>
          <cx:pt idx="9814">1</cx:pt>
          <cx:pt idx="9815">1</cx:pt>
          <cx:pt idx="9816">1</cx:pt>
          <cx:pt idx="9817">1</cx:pt>
          <cx:pt idx="9818">1</cx:pt>
          <cx:pt idx="9819">1</cx:pt>
          <cx:pt idx="9820">1</cx:pt>
          <cx:pt idx="9821">1</cx:pt>
          <cx:pt idx="9822">1</cx:pt>
          <cx:pt idx="9823">1</cx:pt>
          <cx:pt idx="9824">1</cx:pt>
          <cx:pt idx="9825">1</cx:pt>
          <cx:pt idx="9826">3</cx:pt>
          <cx:pt idx="9827">1</cx:pt>
          <cx:pt idx="9828">1</cx:pt>
          <cx:pt idx="9829">1</cx:pt>
          <cx:pt idx="9830">1</cx:pt>
          <cx:pt idx="9831">1</cx:pt>
          <cx:pt idx="9832">1</cx:pt>
          <cx:pt idx="9833">3</cx:pt>
          <cx:pt idx="9834">1</cx:pt>
          <cx:pt idx="9835">1</cx:pt>
          <cx:pt idx="9836">1</cx:pt>
          <cx:pt idx="9837">1</cx:pt>
          <cx:pt idx="9838">1</cx:pt>
          <cx:pt idx="9839">1</cx:pt>
          <cx:pt idx="9840">1</cx:pt>
          <cx:pt idx="9841">1</cx:pt>
          <cx:pt idx="9842">1</cx:pt>
          <cx:pt idx="9843">1</cx:pt>
          <cx:pt idx="9844">1</cx:pt>
          <cx:pt idx="9845">1</cx:pt>
          <cx:pt idx="9846">1</cx:pt>
          <cx:pt idx="9847">1</cx:pt>
          <cx:pt idx="9848">1</cx:pt>
          <cx:pt idx="9849">1</cx:pt>
          <cx:pt idx="9850">1</cx:pt>
          <cx:pt idx="9851">1</cx:pt>
          <cx:pt idx="9852">1</cx:pt>
          <cx:pt idx="9853">1</cx:pt>
          <cx:pt idx="9854">1</cx:pt>
          <cx:pt idx="9855">1</cx:pt>
          <cx:pt idx="9856">1</cx:pt>
          <cx:pt idx="9857">1</cx:pt>
          <cx:pt idx="9858">1</cx:pt>
          <cx:pt idx="9859">1</cx:pt>
          <cx:pt idx="9860">1</cx:pt>
          <cx:pt idx="9861">1</cx:pt>
          <cx:pt idx="9862">1</cx:pt>
          <cx:pt idx="9863">1</cx:pt>
          <cx:pt idx="9864">1</cx:pt>
          <cx:pt idx="9865">1</cx:pt>
          <cx:pt idx="9866">1</cx:pt>
          <cx:pt idx="9867">1</cx:pt>
          <cx:pt idx="9868">1</cx:pt>
          <cx:pt idx="9869">1</cx:pt>
          <cx:pt idx="9870">1</cx:pt>
          <cx:pt idx="9871">1</cx:pt>
          <cx:pt idx="9872">1</cx:pt>
          <cx:pt idx="9873">1</cx:pt>
          <cx:pt idx="9874">1</cx:pt>
          <cx:pt idx="9875">1</cx:pt>
          <cx:pt idx="9876">1</cx:pt>
          <cx:pt idx="9877">1</cx:pt>
          <cx:pt idx="9878">1</cx:pt>
          <cx:pt idx="9879">1</cx:pt>
          <cx:pt idx="9880">3</cx:pt>
          <cx:pt idx="9881">1</cx:pt>
          <cx:pt idx="9882">1</cx:pt>
          <cx:pt idx="9883">1</cx:pt>
          <cx:pt idx="9884">1</cx:pt>
          <cx:pt idx="9885">1</cx:pt>
          <cx:pt idx="9886">1</cx:pt>
          <cx:pt idx="9887">1</cx:pt>
          <cx:pt idx="9888">1</cx:pt>
          <cx:pt idx="9889">1</cx:pt>
          <cx:pt idx="9890">1</cx:pt>
          <cx:pt idx="9891">1</cx:pt>
          <cx:pt idx="9892">1</cx:pt>
          <cx:pt idx="9893">1</cx:pt>
          <cx:pt idx="9894">1</cx:pt>
          <cx:pt idx="9895">1</cx:pt>
          <cx:pt idx="9896">1</cx:pt>
          <cx:pt idx="9897">1</cx:pt>
          <cx:pt idx="9898">3</cx:pt>
          <cx:pt idx="9899">1</cx:pt>
          <cx:pt idx="9900">1</cx:pt>
          <cx:pt idx="9901">1</cx:pt>
          <cx:pt idx="9902">1</cx:pt>
          <cx:pt idx="9903">1</cx:pt>
          <cx:pt idx="9904">1</cx:pt>
          <cx:pt idx="9905">1</cx:pt>
          <cx:pt idx="9906">1</cx:pt>
          <cx:pt idx="9907">1</cx:pt>
          <cx:pt idx="9908">1</cx:pt>
          <cx:pt idx="9909">1</cx:pt>
          <cx:pt idx="9910">1</cx:pt>
          <cx:pt idx="9911">1</cx:pt>
          <cx:pt idx="9912">1</cx:pt>
          <cx:pt idx="9913">3</cx:pt>
          <cx:pt idx="9914">1</cx:pt>
          <cx:pt idx="9915">1</cx:pt>
          <cx:pt idx="9916">1</cx:pt>
          <cx:pt idx="9917">1</cx:pt>
          <cx:pt idx="9918">1</cx:pt>
          <cx:pt idx="9919">1</cx:pt>
          <cx:pt idx="9920">1</cx:pt>
          <cx:pt idx="9921">1</cx:pt>
          <cx:pt idx="9922">1</cx:pt>
          <cx:pt idx="9923">1</cx:pt>
          <cx:pt idx="9924">1</cx:pt>
          <cx:pt idx="9925">1</cx:pt>
          <cx:pt idx="9926">1</cx:pt>
          <cx:pt idx="9927">1</cx:pt>
          <cx:pt idx="9928">1</cx:pt>
          <cx:pt idx="9929">1</cx:pt>
          <cx:pt idx="9930">1</cx:pt>
          <cx:pt idx="9931">1</cx:pt>
          <cx:pt idx="9932">1</cx:pt>
          <cx:pt idx="9933">1</cx:pt>
          <cx:pt idx="9934">1</cx:pt>
          <cx:pt idx="9935">1</cx:pt>
          <cx:pt idx="9936">1</cx:pt>
          <cx:pt idx="9937">1</cx:pt>
          <cx:pt idx="9938">1</cx:pt>
          <cx:pt idx="9939">1</cx:pt>
          <cx:pt idx="9940">1</cx:pt>
          <cx:pt idx="9941">1</cx:pt>
          <cx:pt idx="9942">1</cx:pt>
          <cx:pt idx="9943">1</cx:pt>
          <cx:pt idx="9944">1</cx:pt>
          <cx:pt idx="9945">1</cx:pt>
          <cx:pt idx="9946">1</cx:pt>
          <cx:pt idx="9947">1</cx:pt>
          <cx:pt idx="9948">1</cx:pt>
          <cx:pt idx="9949">3</cx:pt>
          <cx:pt idx="9950">1</cx:pt>
          <cx:pt idx="9951">1</cx:pt>
          <cx:pt idx="9952">1</cx:pt>
          <cx:pt idx="9953">1</cx:pt>
          <cx:pt idx="9954">1</cx:pt>
          <cx:pt idx="9955">1</cx:pt>
          <cx:pt idx="9956">1</cx:pt>
          <cx:pt idx="9957">1</cx:pt>
          <cx:pt idx="9958">1</cx:pt>
          <cx:pt idx="9959">1</cx:pt>
          <cx:pt idx="9960">1</cx:pt>
          <cx:pt idx="9961">1</cx:pt>
          <cx:pt idx="9962">1</cx:pt>
          <cx:pt idx="9963">1</cx:pt>
          <cx:pt idx="9964">1</cx:pt>
          <cx:pt idx="9965">1</cx:pt>
          <cx:pt idx="9966">1</cx:pt>
          <cx:pt idx="9967">1</cx:pt>
          <cx:pt idx="9968">1</cx:pt>
          <cx:pt idx="9969">1</cx:pt>
          <cx:pt idx="9970">1</cx:pt>
          <cx:pt idx="9971">1</cx:pt>
          <cx:pt idx="9972">1</cx:pt>
          <cx:pt idx="9973">1</cx:pt>
          <cx:pt idx="9974">1</cx:pt>
          <cx:pt idx="9975">1</cx:pt>
          <cx:pt idx="9976">1</cx:pt>
          <cx:pt idx="9977">1</cx:pt>
          <cx:pt idx="9978">1</cx:pt>
          <cx:pt idx="9979">1</cx:pt>
          <cx:pt idx="9980">1</cx:pt>
          <cx:pt idx="9981">1</cx:pt>
          <cx:pt idx="9982">1</cx:pt>
          <cx:pt idx="9983">1</cx:pt>
          <cx:pt idx="9984">1</cx:pt>
          <cx:pt idx="9985">1</cx:pt>
          <cx:pt idx="9986">1</cx:pt>
          <cx:pt idx="9987">1</cx:pt>
          <cx:pt idx="9988">1</cx:pt>
          <cx:pt idx="9989">1</cx:pt>
          <cx:pt idx="9990">1</cx:pt>
          <cx:pt idx="9991">1</cx:pt>
          <cx:pt idx="9992">1</cx:pt>
          <cx:pt idx="9993">1</cx:pt>
          <cx:pt idx="9994">1</cx:pt>
          <cx:pt idx="9995">1</cx:pt>
          <cx:pt idx="9996">1</cx:pt>
          <cx:pt idx="9997">1</cx:pt>
          <cx:pt idx="9998">1</cx:pt>
          <cx:pt idx="9999">1</cx:pt>
          <cx:pt idx="10000">1</cx:pt>
          <cx:pt idx="10001">3</cx:pt>
          <cx:pt idx="10002">1</cx:pt>
          <cx:pt idx="10003">1</cx:pt>
          <cx:pt idx="10004">1</cx:pt>
          <cx:pt idx="10005">1</cx:pt>
          <cx:pt idx="10006">1</cx:pt>
          <cx:pt idx="10007">1</cx:pt>
          <cx:pt idx="10008">1</cx:pt>
          <cx:pt idx="10009">3</cx:pt>
          <cx:pt idx="10010">1</cx:pt>
          <cx:pt idx="10011">1</cx:pt>
          <cx:pt idx="10012">1</cx:pt>
          <cx:pt idx="10013">1</cx:pt>
          <cx:pt idx="10014">1</cx:pt>
          <cx:pt idx="10015">1</cx:pt>
          <cx:pt idx="10016">1</cx:pt>
          <cx:pt idx="10017">1</cx:pt>
          <cx:pt idx="10018">1</cx:pt>
          <cx:pt idx="10019">1</cx:pt>
          <cx:pt idx="10020">1</cx:pt>
          <cx:pt idx="10021">1</cx:pt>
          <cx:pt idx="10022">1</cx:pt>
          <cx:pt idx="10023">1</cx:pt>
          <cx:pt idx="10024">1</cx:pt>
          <cx:pt idx="10025">1</cx:pt>
          <cx:pt idx="10026">1</cx:pt>
          <cx:pt idx="10027">1</cx:pt>
          <cx:pt idx="10028">1</cx:pt>
          <cx:pt idx="10029">1</cx:pt>
          <cx:pt idx="10030">1</cx:pt>
          <cx:pt idx="10031">3</cx:pt>
          <cx:pt idx="10032">1</cx:pt>
          <cx:pt idx="10033">1</cx:pt>
          <cx:pt idx="10034">1</cx:pt>
          <cx:pt idx="10035">1</cx:pt>
          <cx:pt idx="10036">1</cx:pt>
          <cx:pt idx="10037">1</cx:pt>
          <cx:pt idx="10038">1</cx:pt>
          <cx:pt idx="10039">1</cx:pt>
          <cx:pt idx="10040">1</cx:pt>
          <cx:pt idx="10041">1</cx:pt>
          <cx:pt idx="10042">1</cx:pt>
          <cx:pt idx="10043">1</cx:pt>
          <cx:pt idx="10044">1</cx:pt>
          <cx:pt idx="10045">1</cx:pt>
          <cx:pt idx="10046">1</cx:pt>
          <cx:pt idx="10047">1</cx:pt>
          <cx:pt idx="10048">1</cx:pt>
          <cx:pt idx="10049">1</cx:pt>
          <cx:pt idx="10050">1</cx:pt>
          <cx:pt idx="10051">1</cx:pt>
          <cx:pt idx="10052">1</cx:pt>
          <cx:pt idx="10053">1</cx:pt>
          <cx:pt idx="10054">1</cx:pt>
          <cx:pt idx="10055">1</cx:pt>
          <cx:pt idx="10056">1</cx:pt>
          <cx:pt idx="10057">1</cx:pt>
          <cx:pt idx="10058">1</cx:pt>
          <cx:pt idx="10059">1</cx:pt>
          <cx:pt idx="10060">1</cx:pt>
          <cx:pt idx="10061">3</cx:pt>
          <cx:pt idx="10062">1</cx:pt>
          <cx:pt idx="10063">1</cx:pt>
          <cx:pt idx="10064">3</cx:pt>
          <cx:pt idx="10065">1</cx:pt>
          <cx:pt idx="10066">1</cx:pt>
          <cx:pt idx="10067">1</cx:pt>
          <cx:pt idx="10068">1</cx:pt>
          <cx:pt idx="10069">1</cx:pt>
          <cx:pt idx="10070">1</cx:pt>
          <cx:pt idx="10071">1</cx:pt>
          <cx:pt idx="10072">1</cx:pt>
          <cx:pt idx="10073">1</cx:pt>
          <cx:pt idx="10074">1</cx:pt>
          <cx:pt idx="10075">1</cx:pt>
          <cx:pt idx="10076">1</cx:pt>
          <cx:pt idx="10077">1</cx:pt>
          <cx:pt idx="10078">1</cx:pt>
          <cx:pt idx="10079">1</cx:pt>
          <cx:pt idx="10080">1</cx:pt>
          <cx:pt idx="10081">1</cx:pt>
          <cx:pt idx="10082">1</cx:pt>
          <cx:pt idx="10083">1</cx:pt>
          <cx:pt idx="10084">1</cx:pt>
          <cx:pt idx="10085">1</cx:pt>
          <cx:pt idx="10086">1</cx:pt>
          <cx:pt idx="10087">1</cx:pt>
          <cx:pt idx="10088">1</cx:pt>
          <cx:pt idx="10089">1</cx:pt>
          <cx:pt idx="10090">1</cx:pt>
          <cx:pt idx="10091">1</cx:pt>
          <cx:pt idx="10092">1</cx:pt>
          <cx:pt idx="10093">1</cx:pt>
          <cx:pt idx="10094">1</cx:pt>
          <cx:pt idx="10095">1</cx:pt>
          <cx:pt idx="10096">1</cx:pt>
          <cx:pt idx="10097">1</cx:pt>
          <cx:pt idx="10098">1</cx:pt>
          <cx:pt idx="10099">1</cx:pt>
          <cx:pt idx="10100">1</cx:pt>
          <cx:pt idx="10101">1</cx:pt>
          <cx:pt idx="10102">1</cx:pt>
          <cx:pt idx="10103">1</cx:pt>
          <cx:pt idx="10104">1</cx:pt>
          <cx:pt idx="10105">1</cx:pt>
          <cx:pt idx="10106">1</cx:pt>
          <cx:pt idx="10107">1</cx:pt>
          <cx:pt idx="10108">1</cx:pt>
          <cx:pt idx="10109">1</cx:pt>
          <cx:pt idx="10110">1</cx:pt>
          <cx:pt idx="10111">1</cx:pt>
          <cx:pt idx="10112">1</cx:pt>
          <cx:pt idx="10113">1</cx:pt>
          <cx:pt idx="10114">1</cx:pt>
          <cx:pt idx="10115">1</cx:pt>
          <cx:pt idx="10116">1</cx:pt>
          <cx:pt idx="10117">1</cx:pt>
          <cx:pt idx="10118">1</cx:pt>
          <cx:pt idx="10119">1</cx:pt>
          <cx:pt idx="10120">1</cx:pt>
          <cx:pt idx="10121">1</cx:pt>
          <cx:pt idx="10122">1</cx:pt>
          <cx:pt idx="10123">1</cx:pt>
          <cx:pt idx="10124">1</cx:pt>
          <cx:pt idx="10125">1</cx:pt>
          <cx:pt idx="10126">1</cx:pt>
          <cx:pt idx="10127">1</cx:pt>
          <cx:pt idx="10128">1</cx:pt>
          <cx:pt idx="10129">1</cx:pt>
          <cx:pt idx="10130">1</cx:pt>
          <cx:pt idx="10131">1</cx:pt>
          <cx:pt idx="10132">1</cx:pt>
          <cx:pt idx="10133">1</cx:pt>
          <cx:pt idx="10134">1</cx:pt>
          <cx:pt idx="10135">1</cx:pt>
          <cx:pt idx="10136">3</cx:pt>
          <cx:pt idx="10137">1</cx:pt>
          <cx:pt idx="10138">1</cx:pt>
          <cx:pt idx="10139">1</cx:pt>
          <cx:pt idx="10140">1</cx:pt>
          <cx:pt idx="10141">1</cx:pt>
          <cx:pt idx="10142">1</cx:pt>
          <cx:pt idx="10143">1</cx:pt>
          <cx:pt idx="10144">1</cx:pt>
          <cx:pt idx="10145">1</cx:pt>
          <cx:pt idx="10146">1</cx:pt>
          <cx:pt idx="10147">1</cx:pt>
          <cx:pt idx="10148">1</cx:pt>
          <cx:pt idx="10149">3</cx:pt>
          <cx:pt idx="10150">1</cx:pt>
          <cx:pt idx="10151">1</cx:pt>
          <cx:pt idx="10152">1</cx:pt>
          <cx:pt idx="10153">1</cx:pt>
          <cx:pt idx="10154">1</cx:pt>
          <cx:pt idx="10155">1</cx:pt>
          <cx:pt idx="10156">1</cx:pt>
          <cx:pt idx="10157">1</cx:pt>
          <cx:pt idx="10158">1</cx:pt>
          <cx:pt idx="10159">1</cx:pt>
          <cx:pt idx="10160">1</cx:pt>
          <cx:pt idx="10161">1</cx:pt>
          <cx:pt idx="10162">1</cx:pt>
          <cx:pt idx="10163">1</cx:pt>
          <cx:pt idx="10164">1</cx:pt>
          <cx:pt idx="10165">1</cx:pt>
          <cx:pt idx="10166">1</cx:pt>
          <cx:pt idx="10167">1</cx:pt>
          <cx:pt idx="10168">1</cx:pt>
          <cx:pt idx="10169">1</cx:pt>
          <cx:pt idx="10170">3</cx:pt>
          <cx:pt idx="10171">3</cx:pt>
          <cx:pt idx="10172">1</cx:pt>
          <cx:pt idx="10173">1</cx:pt>
          <cx:pt idx="10174">1</cx:pt>
          <cx:pt idx="10175">1</cx:pt>
          <cx:pt idx="10176">1</cx:pt>
          <cx:pt idx="10177">1</cx:pt>
          <cx:pt idx="10178">3</cx:pt>
          <cx:pt idx="10179">1</cx:pt>
          <cx:pt idx="10180">1</cx:pt>
          <cx:pt idx="10181">1</cx:pt>
          <cx:pt idx="10182">1</cx:pt>
          <cx:pt idx="10183">1</cx:pt>
          <cx:pt idx="10184">1</cx:pt>
          <cx:pt idx="10185">1</cx:pt>
          <cx:pt idx="10186">1</cx:pt>
          <cx:pt idx="10187">1</cx:pt>
          <cx:pt idx="10188">3</cx:pt>
          <cx:pt idx="10189">1</cx:pt>
          <cx:pt idx="10190">1</cx:pt>
          <cx:pt idx="10191">1</cx:pt>
          <cx:pt idx="10192">1</cx:pt>
          <cx:pt idx="10193">1</cx:pt>
          <cx:pt idx="10194">1</cx:pt>
          <cx:pt idx="10195">1</cx:pt>
          <cx:pt idx="10196">1</cx:pt>
          <cx:pt idx="10197">1</cx:pt>
          <cx:pt idx="10198">1</cx:pt>
          <cx:pt idx="10199">1</cx:pt>
          <cx:pt idx="10200">1</cx:pt>
          <cx:pt idx="10201">1</cx:pt>
          <cx:pt idx="10202">1</cx:pt>
          <cx:pt idx="10203">1</cx:pt>
          <cx:pt idx="10204">1</cx:pt>
          <cx:pt idx="10205">3</cx:pt>
          <cx:pt idx="10206">1</cx:pt>
          <cx:pt idx="10207">1</cx:pt>
          <cx:pt idx="10208">1</cx:pt>
          <cx:pt idx="10209">1</cx:pt>
          <cx:pt idx="10210">1</cx:pt>
          <cx:pt idx="10211">1</cx:pt>
          <cx:pt idx="10212">1</cx:pt>
          <cx:pt idx="10213">1</cx:pt>
          <cx:pt idx="10214">1</cx:pt>
          <cx:pt idx="10215">1</cx:pt>
          <cx:pt idx="10216">1</cx:pt>
          <cx:pt idx="10217">1</cx:pt>
          <cx:pt idx="10218">1</cx:pt>
          <cx:pt idx="10219">1</cx:pt>
          <cx:pt idx="10220">1</cx:pt>
          <cx:pt idx="10221">1</cx:pt>
          <cx:pt idx="10222">1</cx:pt>
          <cx:pt idx="10223">1</cx:pt>
          <cx:pt idx="10224">1</cx:pt>
          <cx:pt idx="10225">3</cx:pt>
          <cx:pt idx="10226">1</cx:pt>
          <cx:pt idx="10227">1</cx:pt>
          <cx:pt idx="10228">1</cx:pt>
          <cx:pt idx="10229">1</cx:pt>
          <cx:pt idx="10230">1</cx:pt>
          <cx:pt idx="10231">1</cx:pt>
          <cx:pt idx="10232">1</cx:pt>
          <cx:pt idx="10233">1</cx:pt>
          <cx:pt idx="10234">1</cx:pt>
          <cx:pt idx="10235">1</cx:pt>
          <cx:pt idx="10236">1</cx:pt>
          <cx:pt idx="10237">1</cx:pt>
          <cx:pt idx="10238">1</cx:pt>
          <cx:pt idx="10239">1</cx:pt>
          <cx:pt idx="10240">1</cx:pt>
          <cx:pt idx="10241">1</cx:pt>
          <cx:pt idx="10242">1</cx:pt>
          <cx:pt idx="10243">1</cx:pt>
          <cx:pt idx="10244">1</cx:pt>
          <cx:pt idx="10245">1</cx:pt>
          <cx:pt idx="10246">1</cx:pt>
          <cx:pt idx="10247">1</cx:pt>
          <cx:pt idx="10248">1</cx:pt>
          <cx:pt idx="10249">1</cx:pt>
          <cx:pt idx="10250">1</cx:pt>
          <cx:pt idx="10251">1</cx:pt>
          <cx:pt idx="10252">1</cx:pt>
          <cx:pt idx="10253">1</cx:pt>
          <cx:pt idx="10254">1</cx:pt>
          <cx:pt idx="10255">1</cx:pt>
          <cx:pt idx="10256">1</cx:pt>
          <cx:pt idx="10257">1</cx:pt>
          <cx:pt idx="10258">1</cx:pt>
          <cx:pt idx="10259">1</cx:pt>
          <cx:pt idx="10260">1</cx:pt>
          <cx:pt idx="10261">1</cx:pt>
          <cx:pt idx="10262">1</cx:pt>
          <cx:pt idx="10263">1</cx:pt>
          <cx:pt idx="10264">1</cx:pt>
          <cx:pt idx="10265">1</cx:pt>
          <cx:pt idx="10266">1</cx:pt>
          <cx:pt idx="10267">1</cx:pt>
          <cx:pt idx="10268">1</cx:pt>
          <cx:pt idx="10269">1</cx:pt>
          <cx:pt idx="10270">1</cx:pt>
          <cx:pt idx="10271">1</cx:pt>
          <cx:pt idx="10272">1</cx:pt>
          <cx:pt idx="10273">1</cx:pt>
          <cx:pt idx="10274">1</cx:pt>
          <cx:pt idx="10275">1</cx:pt>
          <cx:pt idx="10276">1</cx:pt>
          <cx:pt idx="10277">1</cx:pt>
          <cx:pt idx="10278">3</cx:pt>
          <cx:pt idx="10279">1</cx:pt>
          <cx:pt idx="10280">1</cx:pt>
          <cx:pt idx="10281">1</cx:pt>
          <cx:pt idx="10282">1</cx:pt>
          <cx:pt idx="10283">1</cx:pt>
          <cx:pt idx="10284">1</cx:pt>
          <cx:pt idx="10285">1</cx:pt>
          <cx:pt idx="10286">1</cx:pt>
          <cx:pt idx="10287">1</cx:pt>
          <cx:pt idx="10288">1</cx:pt>
          <cx:pt idx="10289">1</cx:pt>
          <cx:pt idx="10290">1</cx:pt>
          <cx:pt idx="10291">1</cx:pt>
          <cx:pt idx="10292">1</cx:pt>
          <cx:pt idx="10293">1</cx:pt>
          <cx:pt idx="10294">1</cx:pt>
          <cx:pt idx="10295">1</cx:pt>
          <cx:pt idx="10296">1</cx:pt>
          <cx:pt idx="10297">1</cx:pt>
          <cx:pt idx="10298">1</cx:pt>
          <cx:pt idx="10299">1</cx:pt>
          <cx:pt idx="10300">1</cx:pt>
          <cx:pt idx="10301">1</cx:pt>
          <cx:pt idx="10302">1</cx:pt>
          <cx:pt idx="10303">1</cx:pt>
          <cx:pt idx="10304">1</cx:pt>
          <cx:pt idx="10305">1</cx:pt>
          <cx:pt idx="10306">1</cx:pt>
          <cx:pt idx="10307">1</cx:pt>
          <cx:pt idx="10308">1</cx:pt>
          <cx:pt idx="10309">1</cx:pt>
          <cx:pt idx="10310">1</cx:pt>
          <cx:pt idx="10311">1</cx:pt>
          <cx:pt idx="10312">1</cx:pt>
          <cx:pt idx="10313">1</cx:pt>
          <cx:pt idx="10314">3</cx:pt>
          <cx:pt idx="10315">1</cx:pt>
          <cx:pt idx="10316">1</cx:pt>
          <cx:pt idx="10317">1</cx:pt>
          <cx:pt idx="10318">1</cx:pt>
          <cx:pt idx="10319">1</cx:pt>
          <cx:pt idx="10320">1</cx:pt>
          <cx:pt idx="10321">1</cx:pt>
          <cx:pt idx="10322">1</cx:pt>
          <cx:pt idx="10323">1</cx:pt>
          <cx:pt idx="10324">1</cx:pt>
          <cx:pt idx="10325">1</cx:pt>
          <cx:pt idx="10326">1</cx:pt>
          <cx:pt idx="10327">1</cx:pt>
          <cx:pt idx="10328">1</cx:pt>
          <cx:pt idx="10329">1</cx:pt>
          <cx:pt idx="10330">1</cx:pt>
          <cx:pt idx="10331">1</cx:pt>
          <cx:pt idx="10332">1</cx:pt>
          <cx:pt idx="10333">3</cx:pt>
          <cx:pt idx="10334">1</cx:pt>
          <cx:pt idx="10335">3</cx:pt>
          <cx:pt idx="10336">1</cx:pt>
          <cx:pt idx="10337">1</cx:pt>
          <cx:pt idx="10338">1</cx:pt>
          <cx:pt idx="10339">1</cx:pt>
          <cx:pt idx="10340">1</cx:pt>
          <cx:pt idx="10341">1</cx:pt>
          <cx:pt idx="10342">1</cx:pt>
          <cx:pt idx="10343">1</cx:pt>
          <cx:pt idx="10344">1</cx:pt>
          <cx:pt idx="10345">1</cx:pt>
          <cx:pt idx="10346">1</cx:pt>
          <cx:pt idx="10347">1</cx:pt>
          <cx:pt idx="10348">1</cx:pt>
          <cx:pt idx="10349">1</cx:pt>
          <cx:pt idx="10350">1</cx:pt>
          <cx:pt idx="10351">1</cx:pt>
          <cx:pt idx="10352">1</cx:pt>
          <cx:pt idx="10353">3</cx:pt>
          <cx:pt idx="10354">1</cx:pt>
          <cx:pt idx="10355">1</cx:pt>
          <cx:pt idx="10356">1</cx:pt>
          <cx:pt idx="10357">1</cx:pt>
          <cx:pt idx="10358">1</cx:pt>
          <cx:pt idx="10359">1</cx:pt>
          <cx:pt idx="10360">1</cx:pt>
          <cx:pt idx="10361">1</cx:pt>
          <cx:pt idx="10362">1</cx:pt>
          <cx:pt idx="10363">1</cx:pt>
          <cx:pt idx="10364">1</cx:pt>
          <cx:pt idx="10365">1</cx:pt>
          <cx:pt idx="10366">1</cx:pt>
          <cx:pt idx="10367">1</cx:pt>
          <cx:pt idx="10368">1</cx:pt>
          <cx:pt idx="10369">1</cx:pt>
          <cx:pt idx="10370">1</cx:pt>
          <cx:pt idx="10371">1</cx:pt>
          <cx:pt idx="10372">1</cx:pt>
          <cx:pt idx="10373">1</cx:pt>
          <cx:pt idx="10374">1</cx:pt>
          <cx:pt idx="10375">1</cx:pt>
          <cx:pt idx="10376">1</cx:pt>
          <cx:pt idx="10377">1</cx:pt>
          <cx:pt idx="10378">1</cx:pt>
          <cx:pt idx="10379">1</cx:pt>
          <cx:pt idx="10380">1</cx:pt>
          <cx:pt idx="10381">3</cx:pt>
          <cx:pt idx="10382">1</cx:pt>
          <cx:pt idx="10383">1</cx:pt>
          <cx:pt idx="10384">1</cx:pt>
          <cx:pt idx="10385">3</cx:pt>
          <cx:pt idx="10386">1</cx:pt>
          <cx:pt idx="10387">1</cx:pt>
          <cx:pt idx="10388">1</cx:pt>
          <cx:pt idx="10389">1</cx:pt>
          <cx:pt idx="10390">1</cx:pt>
          <cx:pt idx="10391">1</cx:pt>
          <cx:pt idx="10392">1</cx:pt>
          <cx:pt idx="10393">1</cx:pt>
          <cx:pt idx="10394">1</cx:pt>
          <cx:pt idx="10395">1</cx:pt>
          <cx:pt idx="10396">1</cx:pt>
          <cx:pt idx="10397">1</cx:pt>
          <cx:pt idx="10398">1</cx:pt>
          <cx:pt idx="10399">1</cx:pt>
          <cx:pt idx="10400">1</cx:pt>
          <cx:pt idx="10401">1</cx:pt>
          <cx:pt idx="10402">1</cx:pt>
          <cx:pt idx="10403">1</cx:pt>
          <cx:pt idx="10404">1</cx:pt>
          <cx:pt idx="10405">1</cx:pt>
          <cx:pt idx="10406">1</cx:pt>
          <cx:pt idx="10407">1</cx:pt>
          <cx:pt idx="10408">1</cx:pt>
          <cx:pt idx="10409">1</cx:pt>
          <cx:pt idx="10410">1</cx:pt>
          <cx:pt idx="10411">1</cx:pt>
          <cx:pt idx="10412">1</cx:pt>
          <cx:pt idx="10413">1</cx:pt>
          <cx:pt idx="10414">1</cx:pt>
          <cx:pt idx="10415">1</cx:pt>
          <cx:pt idx="10416">1</cx:pt>
          <cx:pt idx="10417">1</cx:pt>
          <cx:pt idx="10418">1</cx:pt>
          <cx:pt idx="10419">1</cx:pt>
          <cx:pt idx="10420">1</cx:pt>
          <cx:pt idx="10421">1</cx:pt>
          <cx:pt idx="10422">1</cx:pt>
          <cx:pt idx="10423">1</cx:pt>
          <cx:pt idx="10424">1</cx:pt>
          <cx:pt idx="10425">1</cx:pt>
          <cx:pt idx="10426">1</cx:pt>
          <cx:pt idx="10427">1</cx:pt>
          <cx:pt idx="10428">1</cx:pt>
          <cx:pt idx="10429">1</cx:pt>
          <cx:pt idx="10430">1</cx:pt>
          <cx:pt idx="10431">1</cx:pt>
          <cx:pt idx="10432">1</cx:pt>
          <cx:pt idx="10433">1</cx:pt>
          <cx:pt idx="10434">1</cx:pt>
          <cx:pt idx="10435">1</cx:pt>
          <cx:pt idx="10436">1</cx:pt>
          <cx:pt idx="10437">1</cx:pt>
          <cx:pt idx="10438">1</cx:pt>
          <cx:pt idx="10439">1</cx:pt>
          <cx:pt idx="10440">1</cx:pt>
          <cx:pt idx="10441">1</cx:pt>
          <cx:pt idx="10442">1</cx:pt>
          <cx:pt idx="10443">1</cx:pt>
          <cx:pt idx="10444">1</cx:pt>
          <cx:pt idx="10445">1</cx:pt>
          <cx:pt idx="10446">1</cx:pt>
          <cx:pt idx="10447">1</cx:pt>
          <cx:pt idx="10448">1</cx:pt>
          <cx:pt idx="10449">1</cx:pt>
          <cx:pt idx="10450">1</cx:pt>
          <cx:pt idx="10451">1</cx:pt>
          <cx:pt idx="10452">1</cx:pt>
          <cx:pt idx="10453">1</cx:pt>
          <cx:pt idx="10454">1</cx:pt>
          <cx:pt idx="10455">1</cx:pt>
          <cx:pt idx="10456">1</cx:pt>
          <cx:pt idx="10457">1</cx:pt>
          <cx:pt idx="10458">1</cx:pt>
          <cx:pt idx="10459">1</cx:pt>
          <cx:pt idx="10460">3</cx:pt>
          <cx:pt idx="10461">1</cx:pt>
          <cx:pt idx="10462">1</cx:pt>
          <cx:pt idx="10463">1</cx:pt>
          <cx:pt idx="10464">1</cx:pt>
          <cx:pt idx="10465">1</cx:pt>
          <cx:pt idx="10466">1</cx:pt>
          <cx:pt idx="10467">1</cx:pt>
          <cx:pt idx="10468">1</cx:pt>
          <cx:pt idx="10469">1</cx:pt>
          <cx:pt idx="10470">1</cx:pt>
          <cx:pt idx="10471">1</cx:pt>
          <cx:pt idx="10472">1</cx:pt>
          <cx:pt idx="10473">1</cx:pt>
          <cx:pt idx="10474">1</cx:pt>
          <cx:pt idx="10475">1</cx:pt>
          <cx:pt idx="10476">1</cx:pt>
          <cx:pt idx="10477">1</cx:pt>
          <cx:pt idx="10478">1</cx:pt>
          <cx:pt idx="10479">1</cx:pt>
          <cx:pt idx="10480">1</cx:pt>
          <cx:pt idx="10481">1</cx:pt>
          <cx:pt idx="10482">1</cx:pt>
          <cx:pt idx="10483">1</cx:pt>
          <cx:pt idx="10484">1</cx:pt>
          <cx:pt idx="10485">1</cx:pt>
          <cx:pt idx="10486">1</cx:pt>
          <cx:pt idx="10487">1</cx:pt>
          <cx:pt idx="10488">1</cx:pt>
          <cx:pt idx="10489">1</cx:pt>
          <cx:pt idx="10490">1</cx:pt>
          <cx:pt idx="10491">1</cx:pt>
          <cx:pt idx="10492">1</cx:pt>
          <cx:pt idx="10493">1</cx:pt>
          <cx:pt idx="10494">1</cx:pt>
          <cx:pt idx="10495">1</cx:pt>
          <cx:pt idx="10496">1</cx:pt>
          <cx:pt idx="10497">1</cx:pt>
          <cx:pt idx="10498">1</cx:pt>
          <cx:pt idx="10499">1</cx:pt>
          <cx:pt idx="10500">1</cx:pt>
          <cx:pt idx="10501">1</cx:pt>
          <cx:pt idx="10502">1</cx:pt>
          <cx:pt idx="10503">1</cx:pt>
          <cx:pt idx="10504">1</cx:pt>
          <cx:pt idx="10505">1</cx:pt>
          <cx:pt idx="10506">1</cx:pt>
          <cx:pt idx="10507">1</cx:pt>
          <cx:pt idx="10508">1</cx:pt>
          <cx:pt idx="10509">1</cx:pt>
          <cx:pt idx="10510">1</cx:pt>
          <cx:pt idx="10511">1</cx:pt>
          <cx:pt idx="10512">1</cx:pt>
          <cx:pt idx="10513">1</cx:pt>
          <cx:pt idx="10514">1</cx:pt>
          <cx:pt idx="10515">1</cx:pt>
          <cx:pt idx="10516">1</cx:pt>
          <cx:pt idx="10517">1</cx:pt>
          <cx:pt idx="10518">1</cx:pt>
          <cx:pt idx="10519">1</cx:pt>
          <cx:pt idx="10520">1</cx:pt>
          <cx:pt idx="10521">1</cx:pt>
          <cx:pt idx="10522">1</cx:pt>
          <cx:pt idx="10523">1</cx:pt>
          <cx:pt idx="10524">1</cx:pt>
          <cx:pt idx="10525">1</cx:pt>
          <cx:pt idx="10526">1</cx:pt>
          <cx:pt idx="10527">1</cx:pt>
          <cx:pt idx="10528">1</cx:pt>
          <cx:pt idx="10529">1</cx:pt>
          <cx:pt idx="10530">1</cx:pt>
          <cx:pt idx="10531">1</cx:pt>
          <cx:pt idx="10532">1</cx:pt>
          <cx:pt idx="10533">1</cx:pt>
          <cx:pt idx="10534">3</cx:pt>
          <cx:pt idx="10535">1</cx:pt>
          <cx:pt idx="10536">1</cx:pt>
          <cx:pt idx="10537">1</cx:pt>
          <cx:pt idx="10538">1</cx:pt>
          <cx:pt idx="10539">1</cx:pt>
          <cx:pt idx="10540">1</cx:pt>
          <cx:pt idx="10541">1</cx:pt>
          <cx:pt idx="10542">1</cx:pt>
          <cx:pt idx="10543">1</cx:pt>
          <cx:pt idx="10544">1</cx:pt>
          <cx:pt idx="10545">1</cx:pt>
          <cx:pt idx="10546">1</cx:pt>
          <cx:pt idx="10547">1</cx:pt>
          <cx:pt idx="10548">1</cx:pt>
          <cx:pt idx="10549">1</cx:pt>
          <cx:pt idx="10550">3</cx:pt>
          <cx:pt idx="10551">1</cx:pt>
          <cx:pt idx="10552">1</cx:pt>
          <cx:pt idx="10553">1</cx:pt>
          <cx:pt idx="10554">1</cx:pt>
          <cx:pt idx="10555">1</cx:pt>
          <cx:pt idx="10556">1</cx:pt>
          <cx:pt idx="10557">1</cx:pt>
          <cx:pt idx="10558">1</cx:pt>
          <cx:pt idx="10559">1</cx:pt>
          <cx:pt idx="10560">1</cx:pt>
          <cx:pt idx="10561">1</cx:pt>
          <cx:pt idx="10562">1</cx:pt>
          <cx:pt idx="10563">1</cx:pt>
          <cx:pt idx="10564">1</cx:pt>
          <cx:pt idx="10565">1</cx:pt>
          <cx:pt idx="10566">1</cx:pt>
          <cx:pt idx="10567">1</cx:pt>
          <cx:pt idx="10568">1</cx:pt>
          <cx:pt idx="10569">1</cx:pt>
          <cx:pt idx="10570">1</cx:pt>
          <cx:pt idx="10571">1</cx:pt>
          <cx:pt idx="10572">1</cx:pt>
          <cx:pt idx="10573">1</cx:pt>
          <cx:pt idx="10574">1</cx:pt>
          <cx:pt idx="10575">1</cx:pt>
          <cx:pt idx="10576">1</cx:pt>
          <cx:pt idx="10577">1</cx:pt>
          <cx:pt idx="10578">1</cx:pt>
          <cx:pt idx="10579">1</cx:pt>
          <cx:pt idx="10580">1</cx:pt>
          <cx:pt idx="10581">1</cx:pt>
          <cx:pt idx="10582">1</cx:pt>
          <cx:pt idx="10583">1</cx:pt>
          <cx:pt idx="10584">1</cx:pt>
          <cx:pt idx="10585">1</cx:pt>
          <cx:pt idx="10586">1</cx:pt>
          <cx:pt idx="10587">1</cx:pt>
          <cx:pt idx="10588">1</cx:pt>
          <cx:pt idx="10589">3</cx:pt>
          <cx:pt idx="10590">1</cx:pt>
          <cx:pt idx="10591">1</cx:pt>
          <cx:pt idx="10592">1</cx:pt>
          <cx:pt idx="10593">1</cx:pt>
          <cx:pt idx="10594">1</cx:pt>
          <cx:pt idx="10595">1</cx:pt>
          <cx:pt idx="10596">1</cx:pt>
          <cx:pt idx="10597">1</cx:pt>
          <cx:pt idx="10598">3</cx:pt>
          <cx:pt idx="10599">1</cx:pt>
          <cx:pt idx="10600">1</cx:pt>
          <cx:pt idx="10601">1</cx:pt>
          <cx:pt idx="10602">1</cx:pt>
          <cx:pt idx="10603">1</cx:pt>
          <cx:pt idx="10604">1</cx:pt>
          <cx:pt idx="10605">1</cx:pt>
          <cx:pt idx="10606">1</cx:pt>
          <cx:pt idx="10607">1</cx:pt>
          <cx:pt idx="10608">1</cx:pt>
          <cx:pt idx="10609">1</cx:pt>
          <cx:pt idx="10610">1</cx:pt>
          <cx:pt idx="10611">1</cx:pt>
          <cx:pt idx="10612">1</cx:pt>
          <cx:pt idx="10613">1</cx:pt>
          <cx:pt idx="10614">1</cx:pt>
          <cx:pt idx="10615">1</cx:pt>
          <cx:pt idx="10616">1</cx:pt>
          <cx:pt idx="10617">1</cx:pt>
          <cx:pt idx="10618">1</cx:pt>
          <cx:pt idx="10619">1</cx:pt>
          <cx:pt idx="10620">1</cx:pt>
          <cx:pt idx="10621">1</cx:pt>
          <cx:pt idx="10622">1</cx:pt>
          <cx:pt idx="10623">1</cx:pt>
          <cx:pt idx="10624">1</cx:pt>
          <cx:pt idx="10625">1</cx:pt>
          <cx:pt idx="10626">1</cx:pt>
          <cx:pt idx="10627">1</cx:pt>
          <cx:pt idx="10628">1</cx:pt>
          <cx:pt idx="10629">1</cx:pt>
          <cx:pt idx="10630">1</cx:pt>
          <cx:pt idx="10631">1</cx:pt>
          <cx:pt idx="10632">1</cx:pt>
          <cx:pt idx="10633">1</cx:pt>
          <cx:pt idx="10634">1</cx:pt>
          <cx:pt idx="10635">1</cx:pt>
          <cx:pt idx="10636">1</cx:pt>
          <cx:pt idx="10637">1</cx:pt>
          <cx:pt idx="10638">1</cx:pt>
          <cx:pt idx="10639">1</cx:pt>
          <cx:pt idx="10640">1</cx:pt>
          <cx:pt idx="10641">1</cx:pt>
          <cx:pt idx="10642">1</cx:pt>
          <cx:pt idx="10643">1</cx:pt>
          <cx:pt idx="10644">1</cx:pt>
          <cx:pt idx="10645">1</cx:pt>
          <cx:pt idx="10646">1</cx:pt>
          <cx:pt idx="10647">1</cx:pt>
          <cx:pt idx="10648">1</cx:pt>
          <cx:pt idx="10649">1</cx:pt>
          <cx:pt idx="10650">1</cx:pt>
          <cx:pt idx="10651">1</cx:pt>
          <cx:pt idx="10652">1</cx:pt>
          <cx:pt idx="10653">1</cx:pt>
          <cx:pt idx="10654">1</cx:pt>
          <cx:pt idx="10655">1</cx:pt>
          <cx:pt idx="10656">1</cx:pt>
          <cx:pt idx="10657">1</cx:pt>
          <cx:pt idx="10658">1</cx:pt>
          <cx:pt idx="10659">1</cx:pt>
          <cx:pt idx="10660">1</cx:pt>
          <cx:pt idx="10661">1</cx:pt>
          <cx:pt idx="10662">3</cx:pt>
          <cx:pt idx="10663">1</cx:pt>
          <cx:pt idx="10664">1</cx:pt>
          <cx:pt idx="10665">1</cx:pt>
          <cx:pt idx="10666">1</cx:pt>
          <cx:pt idx="10667">1</cx:pt>
          <cx:pt idx="10668">1</cx:pt>
          <cx:pt idx="10669">1</cx:pt>
          <cx:pt idx="10670">1</cx:pt>
          <cx:pt idx="10671">1</cx:pt>
          <cx:pt idx="10672">1</cx:pt>
          <cx:pt idx="10673">1</cx:pt>
          <cx:pt idx="10674">1</cx:pt>
          <cx:pt idx="10675">1</cx:pt>
          <cx:pt idx="10676">1</cx:pt>
          <cx:pt idx="10677">1</cx:pt>
          <cx:pt idx="10678">1</cx:pt>
          <cx:pt idx="10679">1</cx:pt>
          <cx:pt idx="10680">1</cx:pt>
          <cx:pt idx="10681">1</cx:pt>
          <cx:pt idx="10682">3</cx:pt>
          <cx:pt idx="10683">1</cx:pt>
          <cx:pt idx="10684">1</cx:pt>
          <cx:pt idx="10685">1</cx:pt>
          <cx:pt idx="10686">1</cx:pt>
          <cx:pt idx="10687">1</cx:pt>
          <cx:pt idx="10688">1</cx:pt>
          <cx:pt idx="10689">1</cx:pt>
          <cx:pt idx="10690">1</cx:pt>
          <cx:pt idx="10691">1</cx:pt>
          <cx:pt idx="10692">1</cx:pt>
          <cx:pt idx="10693">1</cx:pt>
          <cx:pt idx="10694">1</cx:pt>
          <cx:pt idx="10695">1</cx:pt>
          <cx:pt idx="10696">1</cx:pt>
          <cx:pt idx="10697">1</cx:pt>
          <cx:pt idx="10698">1</cx:pt>
          <cx:pt idx="10699">1</cx:pt>
          <cx:pt idx="10700">1</cx:pt>
          <cx:pt idx="10701">1</cx:pt>
          <cx:pt idx="10702">1</cx:pt>
          <cx:pt idx="10703">1</cx:pt>
          <cx:pt idx="10704">1</cx:pt>
          <cx:pt idx="10705">1</cx:pt>
          <cx:pt idx="10706">1</cx:pt>
          <cx:pt idx="10707">1</cx:pt>
          <cx:pt idx="10708">1</cx:pt>
          <cx:pt idx="10709">1</cx:pt>
          <cx:pt idx="10710">1</cx:pt>
          <cx:pt idx="10711">1</cx:pt>
          <cx:pt idx="10712">1</cx:pt>
          <cx:pt idx="10713">1</cx:pt>
          <cx:pt idx="10714">1</cx:pt>
          <cx:pt idx="10715">1</cx:pt>
          <cx:pt idx="10716">1</cx:pt>
          <cx:pt idx="10717">1</cx:pt>
          <cx:pt idx="10718">1</cx:pt>
          <cx:pt idx="10719">1</cx:pt>
          <cx:pt idx="10720">1</cx:pt>
          <cx:pt idx="10721">1</cx:pt>
          <cx:pt idx="10722">1</cx:pt>
          <cx:pt idx="10723">1</cx:pt>
          <cx:pt idx="10724">1</cx:pt>
          <cx:pt idx="10725">1</cx:pt>
          <cx:pt idx="10726">1</cx:pt>
          <cx:pt idx="10727">1</cx:pt>
          <cx:pt idx="10728">1</cx:pt>
          <cx:pt idx="10729">1</cx:pt>
          <cx:pt idx="10730">1</cx:pt>
          <cx:pt idx="10731">1</cx:pt>
          <cx:pt idx="10732">1</cx:pt>
          <cx:pt idx="10733">1</cx:pt>
          <cx:pt idx="10734">1</cx:pt>
          <cx:pt idx="10735">1</cx:pt>
          <cx:pt idx="10736">1</cx:pt>
          <cx:pt idx="10737">1</cx:pt>
          <cx:pt idx="10738">1</cx:pt>
          <cx:pt idx="10739">1</cx:pt>
          <cx:pt idx="10740">1</cx:pt>
          <cx:pt idx="10741">1</cx:pt>
          <cx:pt idx="10742">1</cx:pt>
          <cx:pt idx="10743">1</cx:pt>
          <cx:pt idx="10744">1</cx:pt>
          <cx:pt idx="10745">1</cx:pt>
          <cx:pt idx="10746">1</cx:pt>
          <cx:pt idx="10747">1</cx:pt>
          <cx:pt idx="10748">1</cx:pt>
          <cx:pt idx="10749">1</cx:pt>
          <cx:pt idx="10750">1</cx:pt>
          <cx:pt idx="10751">1</cx:pt>
          <cx:pt idx="10752">1</cx:pt>
          <cx:pt idx="10753">1</cx:pt>
          <cx:pt idx="10754">1</cx:pt>
          <cx:pt idx="10755">1</cx:pt>
          <cx:pt idx="10756">1</cx:pt>
          <cx:pt idx="10757">1</cx:pt>
          <cx:pt idx="10758">1</cx:pt>
          <cx:pt idx="10759">1</cx:pt>
          <cx:pt idx="10760">1</cx:pt>
          <cx:pt idx="10761">1</cx:pt>
          <cx:pt idx="10762">1</cx:pt>
          <cx:pt idx="10763">1</cx:pt>
          <cx:pt idx="10764">1</cx:pt>
          <cx:pt idx="10765">1</cx:pt>
          <cx:pt idx="10766">1</cx:pt>
          <cx:pt idx="10767">1</cx:pt>
          <cx:pt idx="10768">1</cx:pt>
          <cx:pt idx="10769">1</cx:pt>
          <cx:pt idx="10770">1</cx:pt>
          <cx:pt idx="10771">1</cx:pt>
          <cx:pt idx="10772">1</cx:pt>
          <cx:pt idx="10773">1</cx:pt>
          <cx:pt idx="10774">1</cx:pt>
          <cx:pt idx="10775">1</cx:pt>
          <cx:pt idx="10776">1</cx:pt>
          <cx:pt idx="10777">1</cx:pt>
          <cx:pt idx="10778">1</cx:pt>
          <cx:pt idx="10779">1</cx:pt>
          <cx:pt idx="10780">1</cx:pt>
          <cx:pt idx="10781">1</cx:pt>
          <cx:pt idx="10782">1</cx:pt>
          <cx:pt idx="10783">1</cx:pt>
          <cx:pt idx="10784">1</cx:pt>
          <cx:pt idx="10785">1</cx:pt>
          <cx:pt idx="10786">1</cx:pt>
          <cx:pt idx="10787">1</cx:pt>
          <cx:pt idx="10788">3</cx:pt>
          <cx:pt idx="10789">1</cx:pt>
          <cx:pt idx="10790">1</cx:pt>
          <cx:pt idx="10791">1</cx:pt>
          <cx:pt idx="10792">1</cx:pt>
          <cx:pt idx="10793">1</cx:pt>
          <cx:pt idx="10794">1</cx:pt>
          <cx:pt idx="10795">1</cx:pt>
          <cx:pt idx="10796">1</cx:pt>
          <cx:pt idx="10797">1</cx:pt>
          <cx:pt idx="10798">1</cx:pt>
          <cx:pt idx="10799">1</cx:pt>
          <cx:pt idx="10800">3</cx:pt>
          <cx:pt idx="10801">1</cx:pt>
          <cx:pt idx="10802">1</cx:pt>
          <cx:pt idx="10803">1</cx:pt>
          <cx:pt idx="10804">3</cx:pt>
          <cx:pt idx="10805">1</cx:pt>
          <cx:pt idx="10806">1</cx:pt>
          <cx:pt idx="10807">1</cx:pt>
          <cx:pt idx="10808">3</cx:pt>
          <cx:pt idx="10809">1</cx:pt>
          <cx:pt idx="10810">1</cx:pt>
          <cx:pt idx="10811">1</cx:pt>
          <cx:pt idx="10812">1</cx:pt>
          <cx:pt idx="10813">1</cx:pt>
          <cx:pt idx="10814">1</cx:pt>
          <cx:pt idx="10815">1</cx:pt>
          <cx:pt idx="10816">1</cx:pt>
          <cx:pt idx="10817">1</cx:pt>
          <cx:pt idx="10818">3</cx:pt>
          <cx:pt idx="10819">1</cx:pt>
          <cx:pt idx="10820">1</cx:pt>
          <cx:pt idx="10821">1</cx:pt>
          <cx:pt idx="10822">1</cx:pt>
          <cx:pt idx="10823">1</cx:pt>
          <cx:pt idx="10824">1</cx:pt>
          <cx:pt idx="10825">1</cx:pt>
          <cx:pt idx="10826">1</cx:pt>
          <cx:pt idx="10827">3</cx:pt>
          <cx:pt idx="10828">1</cx:pt>
          <cx:pt idx="10829">1</cx:pt>
          <cx:pt idx="10830">1</cx:pt>
          <cx:pt idx="10831">1</cx:pt>
          <cx:pt idx="10832">1</cx:pt>
          <cx:pt idx="10833">1</cx:pt>
          <cx:pt idx="10834">1</cx:pt>
          <cx:pt idx="10835">1</cx:pt>
          <cx:pt idx="10836">1</cx:pt>
          <cx:pt idx="10837">1</cx:pt>
          <cx:pt idx="10838">1</cx:pt>
          <cx:pt idx="10839">3</cx:pt>
          <cx:pt idx="10840">1</cx:pt>
          <cx:pt idx="10841">1</cx:pt>
          <cx:pt idx="10842">3</cx:pt>
          <cx:pt idx="10843">1</cx:pt>
          <cx:pt idx="10844">1</cx:pt>
          <cx:pt idx="10845">1</cx:pt>
          <cx:pt idx="10846">1</cx:pt>
          <cx:pt idx="10847">1</cx:pt>
          <cx:pt idx="10848">1</cx:pt>
          <cx:pt idx="10849">1</cx:pt>
          <cx:pt idx="10850">1</cx:pt>
          <cx:pt idx="10851">1</cx:pt>
          <cx:pt idx="10852">1</cx:pt>
          <cx:pt idx="10853">3</cx:pt>
          <cx:pt idx="10854">1</cx:pt>
          <cx:pt idx="10855">1</cx:pt>
          <cx:pt idx="10856">1</cx:pt>
          <cx:pt idx="10857">1</cx:pt>
          <cx:pt idx="10858">1</cx:pt>
          <cx:pt idx="10859">3</cx:pt>
          <cx:pt idx="10860">1</cx:pt>
          <cx:pt idx="10861">1</cx:pt>
          <cx:pt idx="10862">1</cx:pt>
          <cx:pt idx="10863">1</cx:pt>
          <cx:pt idx="10864">1</cx:pt>
          <cx:pt idx="10865">1</cx:pt>
          <cx:pt idx="10866">1</cx:pt>
          <cx:pt idx="10867">1</cx:pt>
          <cx:pt idx="10868">1</cx:pt>
          <cx:pt idx="10869">1</cx:pt>
          <cx:pt idx="10870">1</cx:pt>
          <cx:pt idx="10871">1</cx:pt>
          <cx:pt idx="10872">1</cx:pt>
          <cx:pt idx="10873">1</cx:pt>
          <cx:pt idx="10874">1</cx:pt>
          <cx:pt idx="10875">1</cx:pt>
          <cx:pt idx="10876">1</cx:pt>
          <cx:pt idx="10877">1</cx:pt>
          <cx:pt idx="10878">1</cx:pt>
          <cx:pt idx="10879">1</cx:pt>
          <cx:pt idx="10880">1</cx:pt>
          <cx:pt idx="10881">1</cx:pt>
          <cx:pt idx="10882">1</cx:pt>
          <cx:pt idx="10883">1</cx:pt>
          <cx:pt idx="10884">1</cx:pt>
          <cx:pt idx="10885">1</cx:pt>
          <cx:pt idx="10886">1</cx:pt>
          <cx:pt idx="10887">1</cx:pt>
          <cx:pt idx="10888">1</cx:pt>
          <cx:pt idx="10889">1</cx:pt>
          <cx:pt idx="10890">1</cx:pt>
          <cx:pt idx="10891">1</cx:pt>
          <cx:pt idx="10892">1</cx:pt>
          <cx:pt idx="10893">1</cx:pt>
          <cx:pt idx="10894">1</cx:pt>
          <cx:pt idx="10895">1</cx:pt>
          <cx:pt idx="10896">1</cx:pt>
          <cx:pt idx="10897">1</cx:pt>
          <cx:pt idx="10898">1</cx:pt>
          <cx:pt idx="10899">1</cx:pt>
          <cx:pt idx="10900">1</cx:pt>
          <cx:pt idx="10901">1</cx:pt>
          <cx:pt idx="10902">1</cx:pt>
          <cx:pt idx="10903">1</cx:pt>
          <cx:pt idx="10904">1</cx:pt>
          <cx:pt idx="10905">3</cx:pt>
          <cx:pt idx="10906">1</cx:pt>
          <cx:pt idx="10907">1</cx:pt>
          <cx:pt idx="10908">1</cx:pt>
          <cx:pt idx="10909">1</cx:pt>
          <cx:pt idx="10910">1</cx:pt>
          <cx:pt idx="10911">1</cx:pt>
          <cx:pt idx="10912">1</cx:pt>
          <cx:pt idx="10913">1</cx:pt>
          <cx:pt idx="10914">1</cx:pt>
          <cx:pt idx="10915">1</cx:pt>
          <cx:pt idx="10916">1</cx:pt>
          <cx:pt idx="10917">1</cx:pt>
          <cx:pt idx="10918">1</cx:pt>
          <cx:pt idx="10919">1</cx:pt>
          <cx:pt idx="10920">1</cx:pt>
          <cx:pt idx="10921">1</cx:pt>
          <cx:pt idx="10922">1</cx:pt>
          <cx:pt idx="10923">1</cx:pt>
          <cx:pt idx="10924">1</cx:pt>
          <cx:pt idx="10925">1</cx:pt>
          <cx:pt idx="10926">1</cx:pt>
          <cx:pt idx="10927">1</cx:pt>
          <cx:pt idx="10928">1</cx:pt>
          <cx:pt idx="10929">3</cx:pt>
          <cx:pt idx="10930">1</cx:pt>
          <cx:pt idx="10931">1</cx:pt>
          <cx:pt idx="10932">1</cx:pt>
          <cx:pt idx="10933">1</cx:pt>
          <cx:pt idx="10934">1</cx:pt>
          <cx:pt idx="10935">3</cx:pt>
          <cx:pt idx="10936">1</cx:pt>
          <cx:pt idx="10937">1</cx:pt>
          <cx:pt idx="10938">1</cx:pt>
          <cx:pt idx="10939">1</cx:pt>
          <cx:pt idx="10940">1</cx:pt>
          <cx:pt idx="10941">1</cx:pt>
          <cx:pt idx="10942">1</cx:pt>
          <cx:pt idx="10943">1</cx:pt>
          <cx:pt idx="10944">1</cx:pt>
          <cx:pt idx="10945">1</cx:pt>
          <cx:pt idx="10946">1</cx:pt>
          <cx:pt idx="10947">1</cx:pt>
          <cx:pt idx="10948">1</cx:pt>
          <cx:pt idx="10949">1</cx:pt>
          <cx:pt idx="10950">1</cx:pt>
          <cx:pt idx="10951">1</cx:pt>
          <cx:pt idx="10952">1</cx:pt>
          <cx:pt idx="10953">1</cx:pt>
          <cx:pt idx="10954">1</cx:pt>
          <cx:pt idx="10955">1</cx:pt>
          <cx:pt idx="10956">1</cx:pt>
          <cx:pt idx="10957">1</cx:pt>
          <cx:pt idx="10958">1</cx:pt>
          <cx:pt idx="10959">1</cx:pt>
          <cx:pt idx="10960">1</cx:pt>
          <cx:pt idx="10961">1</cx:pt>
          <cx:pt idx="10962">1</cx:pt>
          <cx:pt idx="10963">1</cx:pt>
          <cx:pt idx="10964">1</cx:pt>
          <cx:pt idx="10965">1</cx:pt>
          <cx:pt idx="10966">1</cx:pt>
          <cx:pt idx="10967">1</cx:pt>
          <cx:pt idx="10968">1</cx:pt>
          <cx:pt idx="10969">1</cx:pt>
          <cx:pt idx="10970">1</cx:pt>
          <cx:pt idx="10971">1</cx:pt>
          <cx:pt idx="10972">1</cx:pt>
          <cx:pt idx="10973">1</cx:pt>
          <cx:pt idx="10974">1</cx:pt>
          <cx:pt idx="10975">1</cx:pt>
          <cx:pt idx="10976">1</cx:pt>
          <cx:pt idx="10977">1</cx:pt>
          <cx:pt idx="10978">1</cx:pt>
          <cx:pt idx="10979">1</cx:pt>
          <cx:pt idx="10980">1</cx:pt>
          <cx:pt idx="10981">1</cx:pt>
          <cx:pt idx="10982">1</cx:pt>
          <cx:pt idx="10983">1</cx:pt>
          <cx:pt idx="10984">1</cx:pt>
          <cx:pt idx="10985">1</cx:pt>
          <cx:pt idx="10986">1</cx:pt>
          <cx:pt idx="10987">1</cx:pt>
          <cx:pt idx="10988">1</cx:pt>
          <cx:pt idx="10989">1</cx:pt>
          <cx:pt idx="10990">1</cx:pt>
          <cx:pt idx="10991">1</cx:pt>
          <cx:pt idx="10992">1</cx:pt>
          <cx:pt idx="10993">1</cx:pt>
          <cx:pt idx="10994">1</cx:pt>
          <cx:pt idx="10995">1</cx:pt>
          <cx:pt idx="10996">1</cx:pt>
          <cx:pt idx="10997">1</cx:pt>
          <cx:pt idx="10998">1</cx:pt>
          <cx:pt idx="10999">1</cx:pt>
          <cx:pt idx="11000">1</cx:pt>
          <cx:pt idx="11001">3</cx:pt>
          <cx:pt idx="11002">1</cx:pt>
          <cx:pt idx="11003">1</cx:pt>
          <cx:pt idx="11004">1</cx:pt>
          <cx:pt idx="11005">1</cx:pt>
          <cx:pt idx="11006">1</cx:pt>
          <cx:pt idx="11007">1</cx:pt>
          <cx:pt idx="11008">1</cx:pt>
          <cx:pt idx="11009">1</cx:pt>
          <cx:pt idx="11010">1</cx:pt>
          <cx:pt idx="11011">1</cx:pt>
          <cx:pt idx="11012">1</cx:pt>
          <cx:pt idx="11013">1</cx:pt>
          <cx:pt idx="11014">3</cx:pt>
          <cx:pt idx="11015">1</cx:pt>
          <cx:pt idx="11016">1</cx:pt>
          <cx:pt idx="11017">1</cx:pt>
          <cx:pt idx="11018">1</cx:pt>
          <cx:pt idx="11019">1</cx:pt>
          <cx:pt idx="11020">1</cx:pt>
          <cx:pt idx="11021">1</cx:pt>
          <cx:pt idx="11022">1</cx:pt>
          <cx:pt idx="11023">1</cx:pt>
          <cx:pt idx="11024">1</cx:pt>
          <cx:pt idx="11025">1</cx:pt>
          <cx:pt idx="11026">1</cx:pt>
          <cx:pt idx="11027">1</cx:pt>
          <cx:pt idx="11028">1</cx:pt>
          <cx:pt idx="11029">1</cx:pt>
          <cx:pt idx="11030">1</cx:pt>
          <cx:pt idx="11031">1</cx:pt>
          <cx:pt idx="11032">1</cx:pt>
          <cx:pt idx="11033">1</cx:pt>
          <cx:pt idx="11034">1</cx:pt>
          <cx:pt idx="11035">1</cx:pt>
          <cx:pt idx="11036">1</cx:pt>
          <cx:pt idx="11037">1</cx:pt>
          <cx:pt idx="11038">1</cx:pt>
          <cx:pt idx="11039">1</cx:pt>
          <cx:pt idx="11040">1</cx:pt>
          <cx:pt idx="11041">1</cx:pt>
          <cx:pt idx="11042">1</cx:pt>
          <cx:pt idx="11043">1</cx:pt>
          <cx:pt idx="11044">1</cx:pt>
          <cx:pt idx="11045">3</cx:pt>
          <cx:pt idx="11046">1</cx:pt>
          <cx:pt idx="11047">1</cx:pt>
          <cx:pt idx="11048">1</cx:pt>
          <cx:pt idx="11049">1</cx:pt>
          <cx:pt idx="11050">1</cx:pt>
          <cx:pt idx="11051">1</cx:pt>
          <cx:pt idx="11052">1</cx:pt>
          <cx:pt idx="11053">1</cx:pt>
          <cx:pt idx="11054">1</cx:pt>
          <cx:pt idx="11055">1</cx:pt>
          <cx:pt idx="11056">1</cx:pt>
          <cx:pt idx="11057">1</cx:pt>
          <cx:pt idx="11058">1</cx:pt>
          <cx:pt idx="11059">1</cx:pt>
          <cx:pt idx="11060">1</cx:pt>
          <cx:pt idx="11061">1</cx:pt>
          <cx:pt idx="11062">1</cx:pt>
          <cx:pt idx="11063">1</cx:pt>
          <cx:pt idx="11064">1</cx:pt>
          <cx:pt idx="11065">1</cx:pt>
          <cx:pt idx="11066">1</cx:pt>
          <cx:pt idx="11067">1</cx:pt>
          <cx:pt idx="11068">1</cx:pt>
          <cx:pt idx="11069">1</cx:pt>
          <cx:pt idx="11070">1</cx:pt>
          <cx:pt idx="11071">1</cx:pt>
          <cx:pt idx="11072">1</cx:pt>
          <cx:pt idx="11073">1</cx:pt>
          <cx:pt idx="11074">1</cx:pt>
          <cx:pt idx="11075">1</cx:pt>
          <cx:pt idx="11076">1</cx:pt>
          <cx:pt idx="11077">1</cx:pt>
          <cx:pt idx="11078">1</cx:pt>
          <cx:pt idx="11079">1</cx:pt>
          <cx:pt idx="11080">1</cx:pt>
          <cx:pt idx="11081">1</cx:pt>
          <cx:pt idx="11082">1</cx:pt>
          <cx:pt idx="11083">1</cx:pt>
          <cx:pt idx="11084">1</cx:pt>
          <cx:pt idx="11085">3</cx:pt>
          <cx:pt idx="11086">1</cx:pt>
          <cx:pt idx="11087">1</cx:pt>
          <cx:pt idx="11088">1</cx:pt>
          <cx:pt idx="11089">1</cx:pt>
          <cx:pt idx="11090">1</cx:pt>
          <cx:pt idx="11091">1</cx:pt>
          <cx:pt idx="11092">1</cx:pt>
          <cx:pt idx="11093">1</cx:pt>
          <cx:pt idx="11094">1</cx:pt>
          <cx:pt idx="11095">1</cx:pt>
          <cx:pt idx="11096">1</cx:pt>
          <cx:pt idx="11097">1</cx:pt>
          <cx:pt idx="11098">1</cx:pt>
          <cx:pt idx="11099">1</cx:pt>
          <cx:pt idx="11100">1</cx:pt>
          <cx:pt idx="11101">1</cx:pt>
          <cx:pt idx="11102">1</cx:pt>
          <cx:pt idx="11103">1</cx:pt>
          <cx:pt idx="11104">1</cx:pt>
          <cx:pt idx="11105">1</cx:pt>
          <cx:pt idx="11106">1</cx:pt>
          <cx:pt idx="11107">1</cx:pt>
          <cx:pt idx="11108">1</cx:pt>
          <cx:pt idx="11109">1</cx:pt>
          <cx:pt idx="11110">1</cx:pt>
          <cx:pt idx="11111">1</cx:pt>
          <cx:pt idx="11112">1</cx:pt>
          <cx:pt idx="11113">1</cx:pt>
          <cx:pt idx="11114">1</cx:pt>
          <cx:pt idx="11115">1</cx:pt>
          <cx:pt idx="11116">1</cx:pt>
          <cx:pt idx="11117">1</cx:pt>
          <cx:pt idx="11118">1</cx:pt>
          <cx:pt idx="11119">1</cx:pt>
          <cx:pt idx="11120">1</cx:pt>
          <cx:pt idx="11121">1</cx:pt>
          <cx:pt idx="11122">1</cx:pt>
          <cx:pt idx="11123">1</cx:pt>
          <cx:pt idx="11124">1</cx:pt>
          <cx:pt idx="11125">1</cx:pt>
          <cx:pt idx="11126">1</cx:pt>
          <cx:pt idx="11127">1</cx:pt>
          <cx:pt idx="11128">1</cx:pt>
          <cx:pt idx="11129">1</cx:pt>
          <cx:pt idx="11130">1</cx:pt>
          <cx:pt idx="11131">1</cx:pt>
          <cx:pt idx="11132">1</cx:pt>
          <cx:pt idx="11133">1</cx:pt>
          <cx:pt idx="11134">1</cx:pt>
          <cx:pt idx="11135">1</cx:pt>
          <cx:pt idx="11136">1</cx:pt>
          <cx:pt idx="11137">1</cx:pt>
          <cx:pt idx="11138">1</cx:pt>
          <cx:pt idx="11139">1</cx:pt>
          <cx:pt idx="11140">1</cx:pt>
          <cx:pt idx="11141">1</cx:pt>
          <cx:pt idx="11142">1</cx:pt>
          <cx:pt idx="11143">1</cx:pt>
          <cx:pt idx="11144">1</cx:pt>
          <cx:pt idx="11145">3</cx:pt>
          <cx:pt idx="11146">1</cx:pt>
          <cx:pt idx="11147">1</cx:pt>
          <cx:pt idx="11148">1</cx:pt>
          <cx:pt idx="11149">1</cx:pt>
          <cx:pt idx="11150">1</cx:pt>
          <cx:pt idx="11151">1</cx:pt>
          <cx:pt idx="11152">1</cx:pt>
          <cx:pt idx="11153">1</cx:pt>
          <cx:pt idx="11154">1</cx:pt>
          <cx:pt idx="11155">1</cx:pt>
          <cx:pt idx="11156">1</cx:pt>
          <cx:pt idx="11157">1</cx:pt>
          <cx:pt idx="11158">1</cx:pt>
          <cx:pt idx="11159">1</cx:pt>
          <cx:pt idx="11160">1</cx:pt>
          <cx:pt idx="11161">1</cx:pt>
          <cx:pt idx="11162">1</cx:pt>
          <cx:pt idx="11163">1</cx:pt>
          <cx:pt idx="11164">1</cx:pt>
          <cx:pt idx="11165">1</cx:pt>
          <cx:pt idx="11166">1</cx:pt>
          <cx:pt idx="11167">1</cx:pt>
          <cx:pt idx="11168">1</cx:pt>
          <cx:pt idx="11169">1</cx:pt>
          <cx:pt idx="11170">1</cx:pt>
          <cx:pt idx="11171">1</cx:pt>
          <cx:pt idx="11172">1</cx:pt>
          <cx:pt idx="11173">1</cx:pt>
          <cx:pt idx="11174">1</cx:pt>
          <cx:pt idx="11175">1</cx:pt>
          <cx:pt idx="11176">1</cx:pt>
          <cx:pt idx="11177">1</cx:pt>
          <cx:pt idx="11178">1</cx:pt>
          <cx:pt idx="11179">1</cx:pt>
          <cx:pt idx="11180">1</cx:pt>
          <cx:pt idx="11181">1</cx:pt>
          <cx:pt idx="11182">1</cx:pt>
          <cx:pt idx="11183">1</cx:pt>
          <cx:pt idx="11184">1</cx:pt>
          <cx:pt idx="11185">1</cx:pt>
          <cx:pt idx="11186">1</cx:pt>
          <cx:pt idx="11187">1</cx:pt>
          <cx:pt idx="11188">1</cx:pt>
          <cx:pt idx="11189">1</cx:pt>
          <cx:pt idx="11190">1</cx:pt>
          <cx:pt idx="11191">1</cx:pt>
          <cx:pt idx="11192">1</cx:pt>
          <cx:pt idx="11193">1</cx:pt>
          <cx:pt idx="11194">1</cx:pt>
          <cx:pt idx="11195">1</cx:pt>
          <cx:pt idx="11196">1</cx:pt>
          <cx:pt idx="11197">1</cx:pt>
          <cx:pt idx="11198">1</cx:pt>
          <cx:pt idx="11199">1</cx:pt>
          <cx:pt idx="11200">1</cx:pt>
          <cx:pt idx="11201">1</cx:pt>
          <cx:pt idx="11202">1</cx:pt>
          <cx:pt idx="11203">1</cx:pt>
          <cx:pt idx="11204">1</cx:pt>
          <cx:pt idx="11205">1</cx:pt>
          <cx:pt idx="11206">1</cx:pt>
          <cx:pt idx="11207">1</cx:pt>
          <cx:pt idx="11208">1</cx:pt>
          <cx:pt idx="11209">1</cx:pt>
          <cx:pt idx="11210">1</cx:pt>
          <cx:pt idx="11211">1</cx:pt>
          <cx:pt idx="11212">1</cx:pt>
          <cx:pt idx="11213">1</cx:pt>
          <cx:pt idx="11214">1</cx:pt>
          <cx:pt idx="11215">1</cx:pt>
          <cx:pt idx="11216">1</cx:pt>
          <cx:pt idx="11217">1</cx:pt>
          <cx:pt idx="11218">1</cx:pt>
          <cx:pt idx="11219">1</cx:pt>
          <cx:pt idx="11220">1</cx:pt>
          <cx:pt idx="11221">1</cx:pt>
          <cx:pt idx="11222">1</cx:pt>
          <cx:pt idx="11223">1</cx:pt>
          <cx:pt idx="11224">1</cx:pt>
          <cx:pt idx="11225">1</cx:pt>
          <cx:pt idx="11226">1</cx:pt>
          <cx:pt idx="11227">1</cx:pt>
          <cx:pt idx="11228">1</cx:pt>
          <cx:pt idx="11229">1</cx:pt>
          <cx:pt idx="11230">1</cx:pt>
          <cx:pt idx="11231">1</cx:pt>
          <cx:pt idx="11232">1</cx:pt>
          <cx:pt idx="11233">3</cx:pt>
          <cx:pt idx="11234">1</cx:pt>
          <cx:pt idx="11235">1</cx:pt>
          <cx:pt idx="11236">1</cx:pt>
          <cx:pt idx="11237">1</cx:pt>
          <cx:pt idx="11238">1</cx:pt>
          <cx:pt idx="11239">1</cx:pt>
          <cx:pt idx="11240">1</cx:pt>
          <cx:pt idx="11241">1</cx:pt>
          <cx:pt idx="11242">3</cx:pt>
          <cx:pt idx="11243">1</cx:pt>
          <cx:pt idx="11244">1</cx:pt>
          <cx:pt idx="11245">1</cx:pt>
          <cx:pt idx="11246">1</cx:pt>
          <cx:pt idx="11247">1</cx:pt>
          <cx:pt idx="11248">1</cx:pt>
          <cx:pt idx="11249">3</cx:pt>
          <cx:pt idx="11250">1</cx:pt>
          <cx:pt idx="11251">1</cx:pt>
          <cx:pt idx="11252">1</cx:pt>
          <cx:pt idx="11253">1</cx:pt>
          <cx:pt idx="11254">1</cx:pt>
          <cx:pt idx="11255">1</cx:pt>
          <cx:pt idx="11256">1</cx:pt>
          <cx:pt idx="11257">1</cx:pt>
          <cx:pt idx="11258">1</cx:pt>
          <cx:pt idx="11259">1</cx:pt>
          <cx:pt idx="11260">1</cx:pt>
          <cx:pt idx="11261">1</cx:pt>
          <cx:pt idx="11262">1</cx:pt>
          <cx:pt idx="11263">1</cx:pt>
          <cx:pt idx="11264">1</cx:pt>
          <cx:pt idx="11265">1</cx:pt>
          <cx:pt idx="11266">1</cx:pt>
          <cx:pt idx="11267">1</cx:pt>
          <cx:pt idx="11268">1</cx:pt>
          <cx:pt idx="11269">1</cx:pt>
          <cx:pt idx="11270">1</cx:pt>
          <cx:pt idx="11271">1</cx:pt>
          <cx:pt idx="11272">1</cx:pt>
          <cx:pt idx="11273">1</cx:pt>
          <cx:pt idx="11274">1</cx:pt>
          <cx:pt idx="11275">1</cx:pt>
          <cx:pt idx="11276">1</cx:pt>
          <cx:pt idx="11277">1</cx:pt>
          <cx:pt idx="11278">3</cx:pt>
          <cx:pt idx="11279">1</cx:pt>
          <cx:pt idx="11280">1</cx:pt>
          <cx:pt idx="11281">1</cx:pt>
          <cx:pt idx="11282">1</cx:pt>
          <cx:pt idx="11283">1</cx:pt>
          <cx:pt idx="11284">1</cx:pt>
          <cx:pt idx="11285">3</cx:pt>
          <cx:pt idx="11286">1</cx:pt>
          <cx:pt idx="11287">1</cx:pt>
          <cx:pt idx="11288">1</cx:pt>
          <cx:pt idx="11289">1</cx:pt>
          <cx:pt idx="11290">1</cx:pt>
          <cx:pt idx="11291">1</cx:pt>
          <cx:pt idx="11292">1</cx:pt>
          <cx:pt idx="11293">1</cx:pt>
          <cx:pt idx="11294">1</cx:pt>
          <cx:pt idx="11295">3</cx:pt>
          <cx:pt idx="11296">1</cx:pt>
          <cx:pt idx="11297">1</cx:pt>
          <cx:pt idx="11298">1</cx:pt>
          <cx:pt idx="11299">1</cx:pt>
          <cx:pt idx="11300">1</cx:pt>
          <cx:pt idx="11301">1</cx:pt>
          <cx:pt idx="11302">1</cx:pt>
          <cx:pt idx="11303">1</cx:pt>
          <cx:pt idx="11304">1</cx:pt>
          <cx:pt idx="11305">1</cx:pt>
          <cx:pt idx="11306">1</cx:pt>
          <cx:pt idx="11307">1</cx:pt>
          <cx:pt idx="11308">1</cx:pt>
          <cx:pt idx="11309">1</cx:pt>
          <cx:pt idx="11310">3</cx:pt>
          <cx:pt idx="11311">1</cx:pt>
          <cx:pt idx="11312">1</cx:pt>
          <cx:pt idx="11313">1</cx:pt>
          <cx:pt idx="11314">3</cx:pt>
          <cx:pt idx="11315">1</cx:pt>
          <cx:pt idx="11316">1</cx:pt>
          <cx:pt idx="11317">1</cx:pt>
          <cx:pt idx="11318">1</cx:pt>
          <cx:pt idx="11319">1</cx:pt>
          <cx:pt idx="11320">1</cx:pt>
          <cx:pt idx="11321">1</cx:pt>
          <cx:pt idx="11322">1</cx:pt>
          <cx:pt idx="11323">1</cx:pt>
          <cx:pt idx="11324">1</cx:pt>
          <cx:pt idx="11325">1</cx:pt>
          <cx:pt idx="11326">1</cx:pt>
          <cx:pt idx="11327">1</cx:pt>
          <cx:pt idx="11328">1</cx:pt>
          <cx:pt idx="11329">3</cx:pt>
          <cx:pt idx="11330">1</cx:pt>
          <cx:pt idx="11331">1</cx:pt>
          <cx:pt idx="11332">1</cx:pt>
          <cx:pt idx="11333">1</cx:pt>
          <cx:pt idx="11334">1</cx:pt>
          <cx:pt idx="11335">1</cx:pt>
          <cx:pt idx="11336">1</cx:pt>
          <cx:pt idx="11337">1</cx:pt>
          <cx:pt idx="11338">1</cx:pt>
          <cx:pt idx="11339">1</cx:pt>
          <cx:pt idx="11340">1</cx:pt>
          <cx:pt idx="11341">1</cx:pt>
          <cx:pt idx="11342">1</cx:pt>
          <cx:pt idx="11343">1</cx:pt>
          <cx:pt idx="11344">1</cx:pt>
          <cx:pt idx="11345">1</cx:pt>
          <cx:pt idx="11346">1</cx:pt>
          <cx:pt idx="11347">1</cx:pt>
          <cx:pt idx="11348">1</cx:pt>
          <cx:pt idx="11349">1</cx:pt>
          <cx:pt idx="11350">1</cx:pt>
          <cx:pt idx="11351">1</cx:pt>
          <cx:pt idx="11352">1</cx:pt>
          <cx:pt idx="11353">1</cx:pt>
          <cx:pt idx="11354">1</cx:pt>
          <cx:pt idx="11355">3</cx:pt>
          <cx:pt idx="11356">1</cx:pt>
          <cx:pt idx="11357">1</cx:pt>
          <cx:pt idx="11358">1</cx:pt>
          <cx:pt idx="11359">1</cx:pt>
          <cx:pt idx="11360">1</cx:pt>
          <cx:pt idx="11361">1</cx:pt>
          <cx:pt idx="11362">1</cx:pt>
          <cx:pt idx="11363">1</cx:pt>
          <cx:pt idx="11364">1</cx:pt>
          <cx:pt idx="11365">1</cx:pt>
          <cx:pt idx="11366">1</cx:pt>
          <cx:pt idx="11367">1</cx:pt>
          <cx:pt idx="11368">1</cx:pt>
          <cx:pt idx="11369">1</cx:pt>
          <cx:pt idx="11370">1</cx:pt>
          <cx:pt idx="11371">3</cx:pt>
          <cx:pt idx="11372">1</cx:pt>
          <cx:pt idx="11373">1</cx:pt>
          <cx:pt idx="11374">1</cx:pt>
          <cx:pt idx="11375">1</cx:pt>
          <cx:pt idx="11376">1</cx:pt>
          <cx:pt idx="11377">1</cx:pt>
          <cx:pt idx="11378">1</cx:pt>
          <cx:pt idx="11379">1</cx:pt>
          <cx:pt idx="11380">1</cx:pt>
          <cx:pt idx="11381">1</cx:pt>
          <cx:pt idx="11382">1</cx:pt>
          <cx:pt idx="11383">1</cx:pt>
          <cx:pt idx="11384">1</cx:pt>
          <cx:pt idx="11385">1</cx:pt>
          <cx:pt idx="11386">1</cx:pt>
          <cx:pt idx="11387">1</cx:pt>
          <cx:pt idx="11388">1</cx:pt>
          <cx:pt idx="11389">1</cx:pt>
          <cx:pt idx="11390">1</cx:pt>
          <cx:pt idx="11391">1</cx:pt>
          <cx:pt idx="11392">1</cx:pt>
          <cx:pt idx="11393">1</cx:pt>
          <cx:pt idx="11394">1</cx:pt>
          <cx:pt idx="11395">1</cx:pt>
          <cx:pt idx="11396">1</cx:pt>
          <cx:pt idx="11397">1</cx:pt>
          <cx:pt idx="11398">1</cx:pt>
          <cx:pt idx="11399">1</cx:pt>
          <cx:pt idx="11400">1</cx:pt>
          <cx:pt idx="11401">1</cx:pt>
          <cx:pt idx="11402">1</cx:pt>
          <cx:pt idx="11403">1</cx:pt>
          <cx:pt idx="11404">3</cx:pt>
          <cx:pt idx="11405">1</cx:pt>
          <cx:pt idx="11406">1</cx:pt>
          <cx:pt idx="11407">1</cx:pt>
          <cx:pt idx="11408">1</cx:pt>
          <cx:pt idx="11409">1</cx:pt>
          <cx:pt idx="11410">1</cx:pt>
          <cx:pt idx="11411">1</cx:pt>
          <cx:pt idx="11412">1</cx:pt>
          <cx:pt idx="11413">1</cx:pt>
          <cx:pt idx="11414">1</cx:pt>
          <cx:pt idx="11415">1</cx:pt>
          <cx:pt idx="11416">1</cx:pt>
          <cx:pt idx="11417">1</cx:pt>
          <cx:pt idx="11418">1</cx:pt>
          <cx:pt idx="11419">1</cx:pt>
          <cx:pt idx="11420">1</cx:pt>
          <cx:pt idx="11421">1</cx:pt>
          <cx:pt idx="11422">1</cx:pt>
          <cx:pt idx="11423">1</cx:pt>
          <cx:pt idx="11424">1</cx:pt>
          <cx:pt idx="11425">1</cx:pt>
          <cx:pt idx="11426">1</cx:pt>
          <cx:pt idx="11427">1</cx:pt>
          <cx:pt idx="11428">1</cx:pt>
          <cx:pt idx="11429">1</cx:pt>
          <cx:pt idx="11430">1</cx:pt>
          <cx:pt idx="11431">1</cx:pt>
          <cx:pt idx="11432">1</cx:pt>
          <cx:pt idx="11433">1</cx:pt>
          <cx:pt idx="11434">1</cx:pt>
          <cx:pt idx="11435">1</cx:pt>
          <cx:pt idx="11436">1</cx:pt>
          <cx:pt idx="11437">1</cx:pt>
          <cx:pt idx="11438">1</cx:pt>
          <cx:pt idx="11439">1</cx:pt>
          <cx:pt idx="11440">1</cx:pt>
          <cx:pt idx="11441">1</cx:pt>
          <cx:pt idx="11442">1</cx:pt>
          <cx:pt idx="11443">1</cx:pt>
          <cx:pt idx="11444">1</cx:pt>
          <cx:pt idx="11445">1</cx:pt>
          <cx:pt idx="11446">1</cx:pt>
          <cx:pt idx="11447">1</cx:pt>
          <cx:pt idx="11448">1</cx:pt>
          <cx:pt idx="11449">1</cx:pt>
          <cx:pt idx="11450">1</cx:pt>
          <cx:pt idx="11451">1</cx:pt>
          <cx:pt idx="11452">1</cx:pt>
          <cx:pt idx="11453">1</cx:pt>
          <cx:pt idx="11454">1</cx:pt>
          <cx:pt idx="11455">1</cx:pt>
          <cx:pt idx="11456">1</cx:pt>
          <cx:pt idx="11457">1</cx:pt>
          <cx:pt idx="11458">1</cx:pt>
          <cx:pt idx="11459">1</cx:pt>
          <cx:pt idx="11460">1</cx:pt>
          <cx:pt idx="11461">1</cx:pt>
          <cx:pt idx="11462">1</cx:pt>
          <cx:pt idx="11463">1</cx:pt>
          <cx:pt idx="11464">1</cx:pt>
          <cx:pt idx="11465">1</cx:pt>
          <cx:pt idx="11466">1</cx:pt>
          <cx:pt idx="11467">1</cx:pt>
          <cx:pt idx="11468">1</cx:pt>
          <cx:pt idx="11469">1</cx:pt>
          <cx:pt idx="11470">1</cx:pt>
          <cx:pt idx="11471">1</cx:pt>
          <cx:pt idx="11472">1</cx:pt>
          <cx:pt idx="11473">1</cx:pt>
          <cx:pt idx="11474">1</cx:pt>
          <cx:pt idx="11475">1</cx:pt>
          <cx:pt idx="11476">1</cx:pt>
          <cx:pt idx="11477">1</cx:pt>
          <cx:pt idx="11478">1</cx:pt>
          <cx:pt idx="11479">1</cx:pt>
          <cx:pt idx="11480">1</cx:pt>
          <cx:pt idx="11481">1</cx:pt>
          <cx:pt idx="11482">1</cx:pt>
          <cx:pt idx="11483">1</cx:pt>
          <cx:pt idx="11484">1</cx:pt>
          <cx:pt idx="11485">1</cx:pt>
          <cx:pt idx="11486">1</cx:pt>
          <cx:pt idx="11487">1</cx:pt>
          <cx:pt idx="11488">1</cx:pt>
          <cx:pt idx="11489">1</cx:pt>
          <cx:pt idx="11490">1</cx:pt>
          <cx:pt idx="11491">1</cx:pt>
          <cx:pt idx="11492">1</cx:pt>
          <cx:pt idx="11493">1</cx:pt>
          <cx:pt idx="11494">1</cx:pt>
          <cx:pt idx="11495">1</cx:pt>
          <cx:pt idx="11496">1</cx:pt>
          <cx:pt idx="11497">1</cx:pt>
          <cx:pt idx="11498">1</cx:pt>
          <cx:pt idx="11499">1</cx:pt>
          <cx:pt idx="11500">1</cx:pt>
          <cx:pt idx="11501">1</cx:pt>
          <cx:pt idx="11502">1</cx:pt>
          <cx:pt idx="11503">1</cx:pt>
          <cx:pt idx="11504">1</cx:pt>
          <cx:pt idx="11505">1</cx:pt>
          <cx:pt idx="11506">1</cx:pt>
          <cx:pt idx="11507">1</cx:pt>
          <cx:pt idx="11508">1</cx:pt>
          <cx:pt idx="11509">1</cx:pt>
          <cx:pt idx="11510">1</cx:pt>
          <cx:pt idx="11511">1</cx:pt>
          <cx:pt idx="11512">1</cx:pt>
          <cx:pt idx="11513">1</cx:pt>
          <cx:pt idx="11514">1</cx:pt>
          <cx:pt idx="11515">1</cx:pt>
          <cx:pt idx="11516">1</cx:pt>
          <cx:pt idx="11517">1</cx:pt>
          <cx:pt idx="11518">1</cx:pt>
          <cx:pt idx="11519">1</cx:pt>
          <cx:pt idx="11520">1</cx:pt>
          <cx:pt idx="11521">1</cx:pt>
          <cx:pt idx="11522">1</cx:pt>
          <cx:pt idx="11523">1</cx:pt>
          <cx:pt idx="11524">1</cx:pt>
          <cx:pt idx="11525">1</cx:pt>
          <cx:pt idx="11526">1</cx:pt>
          <cx:pt idx="11527">1</cx:pt>
          <cx:pt idx="11528">1</cx:pt>
          <cx:pt idx="11529">1</cx:pt>
          <cx:pt idx="11530">1</cx:pt>
          <cx:pt idx="11531">1</cx:pt>
          <cx:pt idx="11532">1</cx:pt>
          <cx:pt idx="11533">1</cx:pt>
          <cx:pt idx="11534">1</cx:pt>
          <cx:pt idx="11535">1</cx:pt>
          <cx:pt idx="11536">1</cx:pt>
          <cx:pt idx="11537">1</cx:pt>
          <cx:pt idx="11538">1</cx:pt>
          <cx:pt idx="11539">1</cx:pt>
          <cx:pt idx="11540">1</cx:pt>
          <cx:pt idx="11541">1</cx:pt>
          <cx:pt idx="11542">1</cx:pt>
          <cx:pt idx="11543">1</cx:pt>
          <cx:pt idx="11544">1</cx:pt>
          <cx:pt idx="11545">1</cx:pt>
          <cx:pt idx="11546">1</cx:pt>
          <cx:pt idx="11547">1</cx:pt>
          <cx:pt idx="11548">1</cx:pt>
          <cx:pt idx="11549">1</cx:pt>
          <cx:pt idx="11550">1</cx:pt>
          <cx:pt idx="11551">1</cx:pt>
          <cx:pt idx="11552">1</cx:pt>
          <cx:pt idx="11553">1</cx:pt>
          <cx:pt idx="11554">1</cx:pt>
          <cx:pt idx="11555">1</cx:pt>
          <cx:pt idx="11556">1</cx:pt>
          <cx:pt idx="11557">1</cx:pt>
          <cx:pt idx="11558">1</cx:pt>
          <cx:pt idx="11559">1</cx:pt>
          <cx:pt idx="11560">1</cx:pt>
          <cx:pt idx="11561">1</cx:pt>
          <cx:pt idx="11562">1</cx:pt>
          <cx:pt idx="11563">1</cx:pt>
          <cx:pt idx="11564">1</cx:pt>
          <cx:pt idx="11565">3</cx:pt>
          <cx:pt idx="11566">1</cx:pt>
          <cx:pt idx="11567">1</cx:pt>
          <cx:pt idx="11568">1</cx:pt>
          <cx:pt idx="11569">1</cx:pt>
          <cx:pt idx="11570">1</cx:pt>
          <cx:pt idx="11571">1</cx:pt>
          <cx:pt idx="11572">1</cx:pt>
          <cx:pt idx="11573">1</cx:pt>
          <cx:pt idx="11574">1</cx:pt>
          <cx:pt idx="11575">1</cx:pt>
          <cx:pt idx="11576">1</cx:pt>
          <cx:pt idx="11577">1</cx:pt>
          <cx:pt idx="11578">1</cx:pt>
          <cx:pt idx="11579">1</cx:pt>
          <cx:pt idx="11580">1</cx:pt>
          <cx:pt idx="11581">1</cx:pt>
          <cx:pt idx="11582">1</cx:pt>
          <cx:pt idx="11583">1</cx:pt>
          <cx:pt idx="11584">1</cx:pt>
          <cx:pt idx="11585">1</cx:pt>
          <cx:pt idx="11586">1</cx:pt>
          <cx:pt idx="11587">1</cx:pt>
          <cx:pt idx="11588">1</cx:pt>
          <cx:pt idx="11589">1</cx:pt>
          <cx:pt idx="11590">3</cx:pt>
          <cx:pt idx="11591">3</cx:pt>
          <cx:pt idx="11592">1</cx:pt>
          <cx:pt idx="11593">1</cx:pt>
          <cx:pt idx="11594">1</cx:pt>
          <cx:pt idx="11595">1</cx:pt>
          <cx:pt idx="11596">1</cx:pt>
          <cx:pt idx="11597">1</cx:pt>
          <cx:pt idx="11598">1</cx:pt>
          <cx:pt idx="11599">1</cx:pt>
          <cx:pt idx="11600">1</cx:pt>
          <cx:pt idx="11601">1</cx:pt>
          <cx:pt idx="11602">1</cx:pt>
          <cx:pt idx="11603">1</cx:pt>
          <cx:pt idx="11604">1</cx:pt>
          <cx:pt idx="11605">1</cx:pt>
          <cx:pt idx="11606">1</cx:pt>
          <cx:pt idx="11607">1</cx:pt>
          <cx:pt idx="11608">1</cx:pt>
          <cx:pt idx="11609">1</cx:pt>
          <cx:pt idx="11610">1</cx:pt>
          <cx:pt idx="11611">1</cx:pt>
          <cx:pt idx="11612">1</cx:pt>
          <cx:pt idx="11613">1</cx:pt>
          <cx:pt idx="11614">1</cx:pt>
          <cx:pt idx="11615">1</cx:pt>
          <cx:pt idx="11616">1</cx:pt>
          <cx:pt idx="11617">1</cx:pt>
          <cx:pt idx="11618">1</cx:pt>
          <cx:pt idx="11619">1</cx:pt>
          <cx:pt idx="11620">1</cx:pt>
          <cx:pt idx="11621">3</cx:pt>
          <cx:pt idx="11622">1</cx:pt>
          <cx:pt idx="11623">1</cx:pt>
          <cx:pt idx="11624">1</cx:pt>
          <cx:pt idx="11625">1</cx:pt>
          <cx:pt idx="11626">1</cx:pt>
          <cx:pt idx="11627">1</cx:pt>
          <cx:pt idx="11628">1</cx:pt>
          <cx:pt idx="11629">1</cx:pt>
          <cx:pt idx="11630">1</cx:pt>
          <cx:pt idx="11631">3</cx:pt>
          <cx:pt idx="11632">1</cx:pt>
          <cx:pt idx="11633">1</cx:pt>
          <cx:pt idx="11634">1</cx:pt>
          <cx:pt idx="11635">1</cx:pt>
          <cx:pt idx="11636">1</cx:pt>
          <cx:pt idx="11637">1</cx:pt>
          <cx:pt idx="11638">1</cx:pt>
          <cx:pt idx="11639">1</cx:pt>
          <cx:pt idx="11640">1</cx:pt>
          <cx:pt idx="11641">1</cx:pt>
          <cx:pt idx="11642">1</cx:pt>
          <cx:pt idx="11643">1</cx:pt>
          <cx:pt idx="11644">1</cx:pt>
          <cx:pt idx="11645">1</cx:pt>
          <cx:pt idx="11646">1</cx:pt>
          <cx:pt idx="11647">1</cx:pt>
          <cx:pt idx="11648">1</cx:pt>
          <cx:pt idx="11649">1</cx:pt>
          <cx:pt idx="11650">1</cx:pt>
          <cx:pt idx="11651">1</cx:pt>
          <cx:pt idx="11652">1</cx:pt>
          <cx:pt idx="11653">1</cx:pt>
          <cx:pt idx="11654">1</cx:pt>
          <cx:pt idx="11655">1</cx:pt>
          <cx:pt idx="11656">1</cx:pt>
          <cx:pt idx="11657">1</cx:pt>
          <cx:pt idx="11658">1</cx:pt>
          <cx:pt idx="11659">1</cx:pt>
          <cx:pt idx="11660">1</cx:pt>
          <cx:pt idx="11661">1</cx:pt>
          <cx:pt idx="11662">3</cx:pt>
          <cx:pt idx="11663">3</cx:pt>
          <cx:pt idx="11664">1</cx:pt>
          <cx:pt idx="11665">3</cx:pt>
          <cx:pt idx="11666">1</cx:pt>
          <cx:pt idx="11667">1</cx:pt>
          <cx:pt idx="11668">1</cx:pt>
          <cx:pt idx="11669">1</cx:pt>
          <cx:pt idx="11670">1</cx:pt>
          <cx:pt idx="11671">1</cx:pt>
          <cx:pt idx="11672">1</cx:pt>
          <cx:pt idx="11673">3</cx:pt>
          <cx:pt idx="11674">1</cx:pt>
          <cx:pt idx="11675">1</cx:pt>
          <cx:pt idx="11676">1</cx:pt>
          <cx:pt idx="11677">1</cx:pt>
          <cx:pt idx="11678">1</cx:pt>
          <cx:pt idx="11679">1</cx:pt>
          <cx:pt idx="11680">1</cx:pt>
          <cx:pt idx="11681">1</cx:pt>
          <cx:pt idx="11682">1</cx:pt>
          <cx:pt idx="11683">1</cx:pt>
          <cx:pt idx="11684">1</cx:pt>
          <cx:pt idx="11685">1</cx:pt>
          <cx:pt idx="11686">1</cx:pt>
          <cx:pt idx="11687">1</cx:pt>
          <cx:pt idx="11688">1</cx:pt>
          <cx:pt idx="11689">1</cx:pt>
          <cx:pt idx="11690">1</cx:pt>
          <cx:pt idx="11691">1</cx:pt>
          <cx:pt idx="11692">1</cx:pt>
          <cx:pt idx="11693">1</cx:pt>
          <cx:pt idx="11694">1</cx:pt>
          <cx:pt idx="11695">1</cx:pt>
          <cx:pt idx="11696">1</cx:pt>
          <cx:pt idx="11697">1</cx:pt>
          <cx:pt idx="11698">1</cx:pt>
          <cx:pt idx="11699">1</cx:pt>
          <cx:pt idx="11700">1</cx:pt>
          <cx:pt idx="11701">1</cx:pt>
          <cx:pt idx="11702">1</cx:pt>
          <cx:pt idx="11703">1</cx:pt>
          <cx:pt idx="11704">1</cx:pt>
          <cx:pt idx="11705">1</cx:pt>
          <cx:pt idx="11706">1</cx:pt>
          <cx:pt idx="11707">1</cx:pt>
          <cx:pt idx="11708">1</cx:pt>
          <cx:pt idx="11709">1</cx:pt>
          <cx:pt idx="11710">3</cx:pt>
          <cx:pt idx="11711">1</cx:pt>
          <cx:pt idx="11712">1</cx:pt>
          <cx:pt idx="11713">1</cx:pt>
          <cx:pt idx="11714">1</cx:pt>
          <cx:pt idx="11715">1</cx:pt>
          <cx:pt idx="11716">1</cx:pt>
          <cx:pt idx="11717">3</cx:pt>
          <cx:pt idx="11718">1</cx:pt>
          <cx:pt idx="11719">1</cx:pt>
          <cx:pt idx="11720">1</cx:pt>
          <cx:pt idx="11721">1</cx:pt>
          <cx:pt idx="11722">1</cx:pt>
          <cx:pt idx="11723">1</cx:pt>
          <cx:pt idx="11724">1</cx:pt>
          <cx:pt idx="11725">1</cx:pt>
          <cx:pt idx="11726">1</cx:pt>
          <cx:pt idx="11727">1</cx:pt>
          <cx:pt idx="11728">1</cx:pt>
          <cx:pt idx="11729">1</cx:pt>
          <cx:pt idx="11730">1</cx:pt>
          <cx:pt idx="11731">1</cx:pt>
          <cx:pt idx="11732">1</cx:pt>
          <cx:pt idx="11733">1</cx:pt>
          <cx:pt idx="11734">1</cx:pt>
          <cx:pt idx="11735">1</cx:pt>
          <cx:pt idx="11736">1</cx:pt>
          <cx:pt idx="11737">1</cx:pt>
          <cx:pt idx="11738">1</cx:pt>
          <cx:pt idx="11739">3</cx:pt>
          <cx:pt idx="11740">1</cx:pt>
          <cx:pt idx="11741">1</cx:pt>
          <cx:pt idx="11742">1</cx:pt>
          <cx:pt idx="11743">1</cx:pt>
          <cx:pt idx="11744">1</cx:pt>
          <cx:pt idx="11745">1</cx:pt>
          <cx:pt idx="11746">1</cx:pt>
          <cx:pt idx="11747">1</cx:pt>
          <cx:pt idx="11748">1</cx:pt>
          <cx:pt idx="11749">1</cx:pt>
          <cx:pt idx="11750">1</cx:pt>
          <cx:pt idx="11751">1</cx:pt>
          <cx:pt idx="11752">1</cx:pt>
          <cx:pt idx="11753">1</cx:pt>
          <cx:pt idx="11754">1</cx:pt>
          <cx:pt idx="11755">1</cx:pt>
          <cx:pt idx="11756">1</cx:pt>
          <cx:pt idx="11757">1</cx:pt>
          <cx:pt idx="11758">3</cx:pt>
          <cx:pt idx="11759">1</cx:pt>
          <cx:pt idx="11760">1</cx:pt>
          <cx:pt idx="11761">1</cx:pt>
          <cx:pt idx="11762">1</cx:pt>
          <cx:pt idx="11763">1</cx:pt>
          <cx:pt idx="11764">1</cx:pt>
          <cx:pt idx="11765">1</cx:pt>
          <cx:pt idx="11766">1</cx:pt>
          <cx:pt idx="11767">3</cx:pt>
          <cx:pt idx="11768">1</cx:pt>
          <cx:pt idx="11769">1</cx:pt>
          <cx:pt idx="11770">1</cx:pt>
          <cx:pt idx="11771">1</cx:pt>
          <cx:pt idx="11772">1</cx:pt>
          <cx:pt idx="11773">1</cx:pt>
          <cx:pt idx="11774">1</cx:pt>
          <cx:pt idx="11775">1</cx:pt>
          <cx:pt idx="11776">1</cx:pt>
          <cx:pt idx="11777">1</cx:pt>
          <cx:pt idx="11778">1</cx:pt>
          <cx:pt idx="11779">1</cx:pt>
          <cx:pt idx="11780">1</cx:pt>
          <cx:pt idx="11781">1</cx:pt>
          <cx:pt idx="11782">1</cx:pt>
          <cx:pt idx="11783">1</cx:pt>
          <cx:pt idx="11784">1</cx:pt>
          <cx:pt idx="11785">1</cx:pt>
          <cx:pt idx="11786">1</cx:pt>
          <cx:pt idx="11787">1</cx:pt>
          <cx:pt idx="11788">1</cx:pt>
          <cx:pt idx="11789">1</cx:pt>
          <cx:pt idx="11790">1</cx:pt>
          <cx:pt idx="11791">1</cx:pt>
          <cx:pt idx="11792">1</cx:pt>
          <cx:pt idx="11793">1</cx:pt>
          <cx:pt idx="11794">3</cx:pt>
          <cx:pt idx="11795">3</cx:pt>
          <cx:pt idx="11796">1</cx:pt>
          <cx:pt idx="11797">1</cx:pt>
          <cx:pt idx="11798">1</cx:pt>
          <cx:pt idx="11799">1</cx:pt>
          <cx:pt idx="11800">1</cx:pt>
          <cx:pt idx="11801">1</cx:pt>
          <cx:pt idx="11802">1</cx:pt>
          <cx:pt idx="11803">1</cx:pt>
          <cx:pt idx="11804">1</cx:pt>
          <cx:pt idx="11805">1</cx:pt>
          <cx:pt idx="11806">1</cx:pt>
          <cx:pt idx="11807">1</cx:pt>
          <cx:pt idx="11808">1</cx:pt>
          <cx:pt idx="11809">1</cx:pt>
          <cx:pt idx="11810">1</cx:pt>
          <cx:pt idx="11811">1</cx:pt>
          <cx:pt idx="11812">1</cx:pt>
          <cx:pt idx="11813">1</cx:pt>
          <cx:pt idx="11814">1</cx:pt>
          <cx:pt idx="11815">1</cx:pt>
          <cx:pt idx="11816">1</cx:pt>
          <cx:pt idx="11817">1</cx:pt>
          <cx:pt idx="11818">1</cx:pt>
          <cx:pt idx="11819">1</cx:pt>
          <cx:pt idx="11820">1</cx:pt>
          <cx:pt idx="11821">1</cx:pt>
          <cx:pt idx="11822">1</cx:pt>
          <cx:pt idx="11823">1</cx:pt>
          <cx:pt idx="11824">1</cx:pt>
          <cx:pt idx="11825">1</cx:pt>
          <cx:pt idx="11826">1</cx:pt>
          <cx:pt idx="11827">1</cx:pt>
          <cx:pt idx="11828">1</cx:pt>
          <cx:pt idx="11829">1</cx:pt>
          <cx:pt idx="11830">1</cx:pt>
          <cx:pt idx="11831">1</cx:pt>
          <cx:pt idx="11832">1</cx:pt>
          <cx:pt idx="11833">1</cx:pt>
          <cx:pt idx="11834">1</cx:pt>
          <cx:pt idx="11835">1</cx:pt>
          <cx:pt idx="11836">3</cx:pt>
          <cx:pt idx="11837">1</cx:pt>
          <cx:pt idx="11838">1</cx:pt>
          <cx:pt idx="11839">1</cx:pt>
          <cx:pt idx="11840">1</cx:pt>
          <cx:pt idx="11841">1</cx:pt>
          <cx:pt idx="11842">1</cx:pt>
          <cx:pt idx="11843">1</cx:pt>
          <cx:pt idx="11844">1</cx:pt>
          <cx:pt idx="11845">1</cx:pt>
          <cx:pt idx="11846">1</cx:pt>
          <cx:pt idx="11847">3</cx:pt>
          <cx:pt idx="11848">1</cx:pt>
          <cx:pt idx="11849">1</cx:pt>
          <cx:pt idx="11850">1</cx:pt>
          <cx:pt idx="11851">1</cx:pt>
          <cx:pt idx="11852">1</cx:pt>
          <cx:pt idx="11853">1</cx:pt>
          <cx:pt idx="11854">1</cx:pt>
          <cx:pt idx="11855">1</cx:pt>
          <cx:pt idx="11856">1</cx:pt>
          <cx:pt idx="11857">1</cx:pt>
          <cx:pt idx="11858">1</cx:pt>
          <cx:pt idx="11859">1</cx:pt>
          <cx:pt idx="11860">1</cx:pt>
          <cx:pt idx="11861">1</cx:pt>
          <cx:pt idx="11862">3</cx:pt>
          <cx:pt idx="11863">1</cx:pt>
          <cx:pt idx="11864">1</cx:pt>
          <cx:pt idx="11865">1</cx:pt>
          <cx:pt idx="11866">1</cx:pt>
          <cx:pt idx="11867">1</cx:pt>
          <cx:pt idx="11868">1</cx:pt>
          <cx:pt idx="11869">1</cx:pt>
          <cx:pt idx="11870">3</cx:pt>
          <cx:pt idx="11871">1</cx:pt>
          <cx:pt idx="11872">1</cx:pt>
          <cx:pt idx="11873">1</cx:pt>
          <cx:pt idx="11874">1</cx:pt>
          <cx:pt idx="11875">1</cx:pt>
          <cx:pt idx="11876">1</cx:pt>
          <cx:pt idx="11877">1</cx:pt>
          <cx:pt idx="11878">1</cx:pt>
          <cx:pt idx="11879">1</cx:pt>
          <cx:pt idx="11880">3</cx:pt>
          <cx:pt idx="11881">1</cx:pt>
          <cx:pt idx="11882">1</cx:pt>
          <cx:pt idx="11883">1</cx:pt>
          <cx:pt idx="11884">3</cx:pt>
          <cx:pt idx="11885">1</cx:pt>
          <cx:pt idx="11886">1</cx:pt>
          <cx:pt idx="11887">1</cx:pt>
          <cx:pt idx="11888">1</cx:pt>
          <cx:pt idx="11889">1</cx:pt>
          <cx:pt idx="11890">1</cx:pt>
          <cx:pt idx="11891">1</cx:pt>
          <cx:pt idx="11892">1</cx:pt>
          <cx:pt idx="11893">1</cx:pt>
          <cx:pt idx="11894">1</cx:pt>
          <cx:pt idx="11895">1</cx:pt>
          <cx:pt idx="11896">1</cx:pt>
          <cx:pt idx="11897">1</cx:pt>
          <cx:pt idx="11898">3</cx:pt>
          <cx:pt idx="11899">1</cx:pt>
          <cx:pt idx="11900">1</cx:pt>
          <cx:pt idx="11901">1</cx:pt>
          <cx:pt idx="11902">1</cx:pt>
          <cx:pt idx="11903">3</cx:pt>
          <cx:pt idx="11904">1</cx:pt>
          <cx:pt idx="11905">1</cx:pt>
          <cx:pt idx="11906">1</cx:pt>
          <cx:pt idx="11907">1</cx:pt>
          <cx:pt idx="11908">1</cx:pt>
          <cx:pt idx="11909">1</cx:pt>
          <cx:pt idx="11910">1</cx:pt>
          <cx:pt idx="11911">1</cx:pt>
          <cx:pt idx="11912">1</cx:pt>
          <cx:pt idx="11913">1</cx:pt>
          <cx:pt idx="11914">1</cx:pt>
          <cx:pt idx="11915">3</cx:pt>
          <cx:pt idx="11916">1</cx:pt>
          <cx:pt idx="11917">1</cx:pt>
          <cx:pt idx="11918">1</cx:pt>
          <cx:pt idx="11919">1</cx:pt>
          <cx:pt idx="11920">1</cx:pt>
          <cx:pt idx="11921">1</cx:pt>
          <cx:pt idx="11922">1</cx:pt>
          <cx:pt idx="11923">1</cx:pt>
          <cx:pt idx="11924">1</cx:pt>
          <cx:pt idx="11925">1</cx:pt>
          <cx:pt idx="11926">1</cx:pt>
          <cx:pt idx="11927">1</cx:pt>
          <cx:pt idx="11928">1</cx:pt>
          <cx:pt idx="11929">1</cx:pt>
          <cx:pt idx="11930">1</cx:pt>
          <cx:pt idx="11931">1</cx:pt>
          <cx:pt idx="11932">1</cx:pt>
          <cx:pt idx="11933">1</cx:pt>
          <cx:pt idx="11934">1</cx:pt>
          <cx:pt idx="11935">1</cx:pt>
          <cx:pt idx="11936">1</cx:pt>
          <cx:pt idx="11937">1</cx:pt>
          <cx:pt idx="11938">1</cx:pt>
          <cx:pt idx="11939">1</cx:pt>
          <cx:pt idx="11940">1</cx:pt>
          <cx:pt idx="11941">1</cx:pt>
          <cx:pt idx="11942">1</cx:pt>
          <cx:pt idx="11943">1</cx:pt>
          <cx:pt idx="11944">1</cx:pt>
          <cx:pt idx="11945">1</cx:pt>
          <cx:pt idx="11946">1</cx:pt>
          <cx:pt idx="11947">1</cx:pt>
          <cx:pt idx="11948">1</cx:pt>
          <cx:pt idx="11949">1</cx:pt>
          <cx:pt idx="11950">1</cx:pt>
          <cx:pt idx="11951">1</cx:pt>
          <cx:pt idx="11952">1</cx:pt>
          <cx:pt idx="11953">1</cx:pt>
          <cx:pt idx="11954">1</cx:pt>
          <cx:pt idx="11955">1</cx:pt>
          <cx:pt idx="11956">1</cx:pt>
          <cx:pt idx="11957">1</cx:pt>
          <cx:pt idx="11958">1</cx:pt>
          <cx:pt idx="11959">1</cx:pt>
          <cx:pt idx="11960">1</cx:pt>
          <cx:pt idx="11961">1</cx:pt>
          <cx:pt idx="11962">1</cx:pt>
          <cx:pt idx="11963">1</cx:pt>
          <cx:pt idx="11964">1</cx:pt>
          <cx:pt idx="11965">1</cx:pt>
          <cx:pt idx="11966">1</cx:pt>
          <cx:pt idx="11967">1</cx:pt>
          <cx:pt idx="11968">1</cx:pt>
          <cx:pt idx="11969">1</cx:pt>
          <cx:pt idx="11970">1</cx:pt>
          <cx:pt idx="11971">1</cx:pt>
          <cx:pt idx="11972">1</cx:pt>
          <cx:pt idx="11973">1</cx:pt>
          <cx:pt idx="11974">1</cx:pt>
          <cx:pt idx="11975">1</cx:pt>
          <cx:pt idx="11976">1</cx:pt>
          <cx:pt idx="11977">1</cx:pt>
          <cx:pt idx="11978">1</cx:pt>
          <cx:pt idx="11979">1</cx:pt>
          <cx:pt idx="11980">1</cx:pt>
          <cx:pt idx="11981">1</cx:pt>
          <cx:pt idx="11982">1</cx:pt>
          <cx:pt idx="11983">1</cx:pt>
          <cx:pt idx="11984">1</cx:pt>
          <cx:pt idx="11985">1</cx:pt>
          <cx:pt idx="11986">1</cx:pt>
          <cx:pt idx="11987">3</cx:pt>
          <cx:pt idx="11988">1</cx:pt>
          <cx:pt idx="11989">1</cx:pt>
          <cx:pt idx="11990">1</cx:pt>
          <cx:pt idx="11991">1</cx:pt>
          <cx:pt idx="11992">1</cx:pt>
          <cx:pt idx="11993">1</cx:pt>
          <cx:pt idx="11994">1</cx:pt>
          <cx:pt idx="11995">1</cx:pt>
          <cx:pt idx="11996">1</cx:pt>
          <cx:pt idx="11997">1</cx:pt>
          <cx:pt idx="11998">1</cx:pt>
          <cx:pt idx="11999">1</cx:pt>
          <cx:pt idx="12000">1</cx:pt>
          <cx:pt idx="12001">1</cx:pt>
          <cx:pt idx="12002">1</cx:pt>
          <cx:pt idx="12003">1</cx:pt>
          <cx:pt idx="12004">1</cx:pt>
          <cx:pt idx="12005">1</cx:pt>
          <cx:pt idx="12006">1</cx:pt>
          <cx:pt idx="12007">1</cx:pt>
          <cx:pt idx="12008">1</cx:pt>
          <cx:pt idx="12009">1</cx:pt>
          <cx:pt idx="12010">1</cx:pt>
          <cx:pt idx="12011">3</cx:pt>
          <cx:pt idx="12012">1</cx:pt>
          <cx:pt idx="12013">1</cx:pt>
          <cx:pt idx="12014">1</cx:pt>
          <cx:pt idx="12015">3</cx:pt>
          <cx:pt idx="12016">1</cx:pt>
          <cx:pt idx="12017">1</cx:pt>
          <cx:pt idx="12018">1</cx:pt>
          <cx:pt idx="12019">1</cx:pt>
          <cx:pt idx="12020">1</cx:pt>
          <cx:pt idx="12021">1</cx:pt>
          <cx:pt idx="12022">1</cx:pt>
          <cx:pt idx="12023">1</cx:pt>
          <cx:pt idx="12024">1</cx:pt>
          <cx:pt idx="12025">1</cx:pt>
          <cx:pt idx="12026">1</cx:pt>
          <cx:pt idx="12027">1</cx:pt>
          <cx:pt idx="12028">1</cx:pt>
          <cx:pt idx="12029">1</cx:pt>
          <cx:pt idx="12030">1</cx:pt>
          <cx:pt idx="12031">1</cx:pt>
          <cx:pt idx="12032">1</cx:pt>
          <cx:pt idx="12033">3</cx:pt>
          <cx:pt idx="12034">1</cx:pt>
          <cx:pt idx="12035">1</cx:pt>
          <cx:pt idx="12036">1</cx:pt>
          <cx:pt idx="12037">1</cx:pt>
          <cx:pt idx="12038">1</cx:pt>
          <cx:pt idx="12039">1</cx:pt>
          <cx:pt idx="12040">1</cx:pt>
          <cx:pt idx="12041">1</cx:pt>
          <cx:pt idx="12042">1</cx:pt>
          <cx:pt idx="12043">1</cx:pt>
          <cx:pt idx="12044">1</cx:pt>
          <cx:pt idx="12045">1</cx:pt>
          <cx:pt idx="12046">1</cx:pt>
          <cx:pt idx="12047">1</cx:pt>
          <cx:pt idx="12048">1</cx:pt>
          <cx:pt idx="12049">1</cx:pt>
          <cx:pt idx="12050">1</cx:pt>
          <cx:pt idx="12051">1</cx:pt>
          <cx:pt idx="12052">1</cx:pt>
          <cx:pt idx="12053">3</cx:pt>
          <cx:pt idx="12054">1</cx:pt>
          <cx:pt idx="12055">1</cx:pt>
          <cx:pt idx="12056">1</cx:pt>
          <cx:pt idx="12057">1</cx:pt>
          <cx:pt idx="12058">1</cx:pt>
          <cx:pt idx="12059">1</cx:pt>
          <cx:pt idx="12060">1</cx:pt>
          <cx:pt idx="12061">1</cx:pt>
          <cx:pt idx="12062">1</cx:pt>
          <cx:pt idx="12063">1</cx:pt>
          <cx:pt idx="12064">1</cx:pt>
          <cx:pt idx="12065">1</cx:pt>
          <cx:pt idx="12066">1</cx:pt>
          <cx:pt idx="12067">3</cx:pt>
          <cx:pt idx="12068">1</cx:pt>
          <cx:pt idx="12069">1</cx:pt>
          <cx:pt idx="12070">1</cx:pt>
          <cx:pt idx="12071">1</cx:pt>
          <cx:pt idx="12072">1</cx:pt>
          <cx:pt idx="12073">1</cx:pt>
          <cx:pt idx="12074">1</cx:pt>
          <cx:pt idx="12075">1</cx:pt>
          <cx:pt idx="12076">1</cx:pt>
          <cx:pt idx="12077">1</cx:pt>
          <cx:pt idx="12078">1</cx:pt>
          <cx:pt idx="12079">1</cx:pt>
          <cx:pt idx="12080">1</cx:pt>
          <cx:pt idx="12081">1</cx:pt>
          <cx:pt idx="12082">1</cx:pt>
          <cx:pt idx="12083">1</cx:pt>
          <cx:pt idx="12084">1</cx:pt>
          <cx:pt idx="12085">1</cx:pt>
          <cx:pt idx="12086">1</cx:pt>
          <cx:pt idx="12087">1</cx:pt>
          <cx:pt idx="12088">1</cx:pt>
          <cx:pt idx="12089">1</cx:pt>
          <cx:pt idx="12090">1</cx:pt>
          <cx:pt idx="12091">1</cx:pt>
          <cx:pt idx="12092">1</cx:pt>
          <cx:pt idx="12093">1</cx:pt>
          <cx:pt idx="12094">1</cx:pt>
          <cx:pt idx="12095">1</cx:pt>
          <cx:pt idx="12096">1</cx:pt>
          <cx:pt idx="12097">1</cx:pt>
          <cx:pt idx="12098">1</cx:pt>
          <cx:pt idx="12099">1</cx:pt>
          <cx:pt idx="12100">1</cx:pt>
          <cx:pt idx="12101">1</cx:pt>
          <cx:pt idx="12102">1</cx:pt>
          <cx:pt idx="12103">1</cx:pt>
          <cx:pt idx="12104">1</cx:pt>
          <cx:pt idx="12105">1</cx:pt>
          <cx:pt idx="12106">1</cx:pt>
          <cx:pt idx="12107">1</cx:pt>
          <cx:pt idx="12108">1</cx:pt>
          <cx:pt idx="12109">1</cx:pt>
          <cx:pt idx="12110">1</cx:pt>
          <cx:pt idx="12111">1</cx:pt>
          <cx:pt idx="12112">1</cx:pt>
          <cx:pt idx="12113">1</cx:pt>
          <cx:pt idx="12114">1</cx:pt>
          <cx:pt idx="12115">1</cx:pt>
          <cx:pt idx="12116">1</cx:pt>
          <cx:pt idx="12117">1</cx:pt>
          <cx:pt idx="12118">1</cx:pt>
          <cx:pt idx="12119">1</cx:pt>
          <cx:pt idx="12120">1</cx:pt>
          <cx:pt idx="12121">1</cx:pt>
          <cx:pt idx="12122">1</cx:pt>
          <cx:pt idx="12123">1</cx:pt>
          <cx:pt idx="12124">1</cx:pt>
          <cx:pt idx="12125">1</cx:pt>
          <cx:pt idx="12126">1</cx:pt>
          <cx:pt idx="12127">1</cx:pt>
          <cx:pt idx="12128">1</cx:pt>
          <cx:pt idx="12129">1</cx:pt>
          <cx:pt idx="12130">1</cx:pt>
          <cx:pt idx="12131">3</cx:pt>
          <cx:pt idx="12132">1</cx:pt>
          <cx:pt idx="12133">1</cx:pt>
          <cx:pt idx="12134">3</cx:pt>
          <cx:pt idx="12135">1</cx:pt>
          <cx:pt idx="12136">1</cx:pt>
          <cx:pt idx="12137">1</cx:pt>
          <cx:pt idx="12138">1</cx:pt>
          <cx:pt idx="12139">1</cx:pt>
          <cx:pt idx="12140">1</cx:pt>
          <cx:pt idx="12141">1</cx:pt>
          <cx:pt idx="12142">1</cx:pt>
          <cx:pt idx="12143">1</cx:pt>
          <cx:pt idx="12144">1</cx:pt>
          <cx:pt idx="12145">1</cx:pt>
          <cx:pt idx="12146">1</cx:pt>
          <cx:pt idx="12147">1</cx:pt>
          <cx:pt idx="12148">1</cx:pt>
          <cx:pt idx="12149">1</cx:pt>
          <cx:pt idx="12150">1</cx:pt>
          <cx:pt idx="12151">1</cx:pt>
          <cx:pt idx="12152">1</cx:pt>
          <cx:pt idx="12153">1</cx:pt>
          <cx:pt idx="12154">1</cx:pt>
          <cx:pt idx="12155">1</cx:pt>
          <cx:pt idx="12156">1</cx:pt>
          <cx:pt idx="12157">1</cx:pt>
          <cx:pt idx="12158">1</cx:pt>
          <cx:pt idx="12159">3</cx:pt>
          <cx:pt idx="12160">3</cx:pt>
          <cx:pt idx="12161">1</cx:pt>
          <cx:pt idx="12162">1</cx:pt>
          <cx:pt idx="12163">1</cx:pt>
          <cx:pt idx="12164">1</cx:pt>
          <cx:pt idx="12165">1</cx:pt>
          <cx:pt idx="12166">1</cx:pt>
          <cx:pt idx="12167">1</cx:pt>
          <cx:pt idx="12168">1</cx:pt>
          <cx:pt idx="12169">1</cx:pt>
          <cx:pt idx="12170">1</cx:pt>
          <cx:pt idx="12171">1</cx:pt>
          <cx:pt idx="12172">1</cx:pt>
          <cx:pt idx="12173">1</cx:pt>
          <cx:pt idx="12174">1</cx:pt>
          <cx:pt idx="12175">1</cx:pt>
          <cx:pt idx="12176">1</cx:pt>
          <cx:pt idx="12177">1</cx:pt>
          <cx:pt idx="12178">1</cx:pt>
          <cx:pt idx="12179">1</cx:pt>
          <cx:pt idx="12180">1</cx:pt>
          <cx:pt idx="12181">1</cx:pt>
          <cx:pt idx="12182">1</cx:pt>
          <cx:pt idx="12183">1</cx:pt>
          <cx:pt idx="12184">1</cx:pt>
          <cx:pt idx="12185">3</cx:pt>
          <cx:pt idx="12186">1</cx:pt>
          <cx:pt idx="12187">1</cx:pt>
          <cx:pt idx="12188">1</cx:pt>
          <cx:pt idx="12189">1</cx:pt>
          <cx:pt idx="12190">1</cx:pt>
          <cx:pt idx="12191">1</cx:pt>
          <cx:pt idx="12192">1</cx:pt>
          <cx:pt idx="12193">1</cx:pt>
          <cx:pt idx="12194">1</cx:pt>
          <cx:pt idx="12195">1</cx:pt>
          <cx:pt idx="12196">1</cx:pt>
          <cx:pt idx="12197">1</cx:pt>
          <cx:pt idx="12198">1</cx:pt>
          <cx:pt idx="12199">1</cx:pt>
          <cx:pt idx="12200">1</cx:pt>
          <cx:pt idx="12201">1</cx:pt>
          <cx:pt idx="12202">1</cx:pt>
          <cx:pt idx="12203">1</cx:pt>
          <cx:pt idx="12204">3</cx:pt>
          <cx:pt idx="12205">1</cx:pt>
          <cx:pt idx="12206">1</cx:pt>
          <cx:pt idx="12207">3</cx:pt>
          <cx:pt idx="12208">1</cx:pt>
          <cx:pt idx="12209">1</cx:pt>
          <cx:pt idx="12210">1</cx:pt>
          <cx:pt idx="12211">1</cx:pt>
          <cx:pt idx="12212">1</cx:pt>
          <cx:pt idx="12213">1</cx:pt>
          <cx:pt idx="12214">1</cx:pt>
          <cx:pt idx="12215">1</cx:pt>
          <cx:pt idx="12216">1</cx:pt>
          <cx:pt idx="12217">1</cx:pt>
          <cx:pt idx="12218">1</cx:pt>
          <cx:pt idx="12219">1</cx:pt>
          <cx:pt idx="12220">1</cx:pt>
          <cx:pt idx="12221">1</cx:pt>
          <cx:pt idx="12222">1</cx:pt>
          <cx:pt idx="12223">1</cx:pt>
          <cx:pt idx="12224">1</cx:pt>
          <cx:pt idx="12225">1</cx:pt>
          <cx:pt idx="12226">1</cx:pt>
          <cx:pt idx="12227">1</cx:pt>
          <cx:pt idx="12228">1</cx:pt>
          <cx:pt idx="12229">3</cx:pt>
          <cx:pt idx="12230">1</cx:pt>
          <cx:pt idx="12231">1</cx:pt>
          <cx:pt idx="12232">1</cx:pt>
          <cx:pt idx="12233">1</cx:pt>
          <cx:pt idx="12234">1</cx:pt>
          <cx:pt idx="12235">1</cx:pt>
          <cx:pt idx="12236">1</cx:pt>
          <cx:pt idx="12237">1</cx:pt>
          <cx:pt idx="12238">1</cx:pt>
          <cx:pt idx="12239">1</cx:pt>
          <cx:pt idx="12240">1</cx:pt>
          <cx:pt idx="12241">1</cx:pt>
          <cx:pt idx="12242">1</cx:pt>
          <cx:pt idx="12243">1</cx:pt>
          <cx:pt idx="12244">1</cx:pt>
          <cx:pt idx="12245">1</cx:pt>
          <cx:pt idx="12246">1</cx:pt>
          <cx:pt idx="12247">1</cx:pt>
          <cx:pt idx="12248">3</cx:pt>
          <cx:pt idx="12249">1</cx:pt>
          <cx:pt idx="12250">1</cx:pt>
          <cx:pt idx="12251">1</cx:pt>
          <cx:pt idx="12252">3</cx:pt>
          <cx:pt idx="12253">1</cx:pt>
          <cx:pt idx="12254">3</cx:pt>
          <cx:pt idx="12255">1</cx:pt>
          <cx:pt idx="12256">1</cx:pt>
          <cx:pt idx="12257">1</cx:pt>
          <cx:pt idx="12258">1</cx:pt>
          <cx:pt idx="12259">1</cx:pt>
          <cx:pt idx="12260">1</cx:pt>
          <cx:pt idx="12261">1</cx:pt>
          <cx:pt idx="12262">1</cx:pt>
          <cx:pt idx="12263">1</cx:pt>
          <cx:pt idx="12264">1</cx:pt>
          <cx:pt idx="12265">3</cx:pt>
          <cx:pt idx="12266">1</cx:pt>
          <cx:pt idx="12267">1</cx:pt>
          <cx:pt idx="12268">1</cx:pt>
          <cx:pt idx="12269">1</cx:pt>
          <cx:pt idx="12270">1</cx:pt>
          <cx:pt idx="12271">1</cx:pt>
          <cx:pt idx="12272">1</cx:pt>
          <cx:pt idx="12273">1</cx:pt>
          <cx:pt idx="12274">1</cx:pt>
          <cx:pt idx="12275">1</cx:pt>
          <cx:pt idx="12276">1</cx:pt>
          <cx:pt idx="12277">1</cx:pt>
          <cx:pt idx="12278">1</cx:pt>
          <cx:pt idx="12279">1</cx:pt>
          <cx:pt idx="12280">1</cx:pt>
          <cx:pt idx="12281">1</cx:pt>
          <cx:pt idx="12282">1</cx:pt>
          <cx:pt idx="12283">1</cx:pt>
          <cx:pt idx="12284">1</cx:pt>
          <cx:pt idx="12285">1</cx:pt>
          <cx:pt idx="12286">1</cx:pt>
          <cx:pt idx="12287">1</cx:pt>
          <cx:pt idx="12288">1</cx:pt>
          <cx:pt idx="12289">1</cx:pt>
          <cx:pt idx="12290">1</cx:pt>
          <cx:pt idx="12291">1</cx:pt>
          <cx:pt idx="12292">1</cx:pt>
          <cx:pt idx="12293">1</cx:pt>
          <cx:pt idx="12294">1</cx:pt>
          <cx:pt idx="12295">1</cx:pt>
          <cx:pt idx="12296">1</cx:pt>
          <cx:pt idx="12297">1</cx:pt>
          <cx:pt idx="12298">1</cx:pt>
          <cx:pt idx="12299">1</cx:pt>
          <cx:pt idx="12300">1</cx:pt>
          <cx:pt idx="12301">1</cx:pt>
          <cx:pt idx="12302">1</cx:pt>
          <cx:pt idx="12303">1</cx:pt>
          <cx:pt idx="12304">1</cx:pt>
          <cx:pt idx="12305">1</cx:pt>
          <cx:pt idx="12306">1</cx:pt>
          <cx:pt idx="12307">1</cx:pt>
          <cx:pt idx="12308">1</cx:pt>
          <cx:pt idx="12309">1</cx:pt>
          <cx:pt idx="12310">1</cx:pt>
          <cx:pt idx="12311">1</cx:pt>
          <cx:pt idx="12312">1</cx:pt>
          <cx:pt idx="12313">1</cx:pt>
          <cx:pt idx="12314">1</cx:pt>
          <cx:pt idx="12315">1</cx:pt>
          <cx:pt idx="12316">1</cx:pt>
          <cx:pt idx="12317">1</cx:pt>
          <cx:pt idx="12318">1</cx:pt>
          <cx:pt idx="12319">1</cx:pt>
          <cx:pt idx="12320">1</cx:pt>
          <cx:pt idx="12321">1</cx:pt>
          <cx:pt idx="12322">1</cx:pt>
          <cx:pt idx="12323">1</cx:pt>
          <cx:pt idx="12324">1</cx:pt>
          <cx:pt idx="12325">1</cx:pt>
          <cx:pt idx="12326">1</cx:pt>
          <cx:pt idx="12327">1</cx:pt>
          <cx:pt idx="12328">1</cx:pt>
          <cx:pt idx="12329">1</cx:pt>
          <cx:pt idx="12330">1</cx:pt>
          <cx:pt idx="12331">1</cx:pt>
          <cx:pt idx="12332">1</cx:pt>
          <cx:pt idx="12333">1</cx:pt>
          <cx:pt idx="12334">1</cx:pt>
          <cx:pt idx="12335">1</cx:pt>
          <cx:pt idx="12336">1</cx:pt>
          <cx:pt idx="12337">1</cx:pt>
          <cx:pt idx="12338">1</cx:pt>
          <cx:pt idx="12339">1</cx:pt>
          <cx:pt idx="12340">1</cx:pt>
          <cx:pt idx="12341">1</cx:pt>
          <cx:pt idx="12342">1</cx:pt>
          <cx:pt idx="12343">1</cx:pt>
          <cx:pt idx="12344">1</cx:pt>
          <cx:pt idx="12345">1</cx:pt>
          <cx:pt idx="12346">1</cx:pt>
          <cx:pt idx="12347">1</cx:pt>
          <cx:pt idx="12348">1</cx:pt>
          <cx:pt idx="12349">1</cx:pt>
          <cx:pt idx="12350">1</cx:pt>
          <cx:pt idx="12351">1</cx:pt>
          <cx:pt idx="12352">1</cx:pt>
          <cx:pt idx="12353">1</cx:pt>
          <cx:pt idx="12354">1</cx:pt>
          <cx:pt idx="12355">1</cx:pt>
          <cx:pt idx="12356">1</cx:pt>
          <cx:pt idx="12357">1</cx:pt>
          <cx:pt idx="12358">1</cx:pt>
          <cx:pt idx="12359">1</cx:pt>
          <cx:pt idx="12360">1</cx:pt>
          <cx:pt idx="12361">1</cx:pt>
          <cx:pt idx="12362">1</cx:pt>
          <cx:pt idx="12363">1</cx:pt>
          <cx:pt idx="12364">1</cx:pt>
          <cx:pt idx="12365">1</cx:pt>
          <cx:pt idx="12366">3</cx:pt>
          <cx:pt idx="12367">1</cx:pt>
          <cx:pt idx="12368">1</cx:pt>
          <cx:pt idx="12369">1</cx:pt>
          <cx:pt idx="12370">1</cx:pt>
          <cx:pt idx="12371">1</cx:pt>
          <cx:pt idx="12372">1</cx:pt>
          <cx:pt idx="12373">1</cx:pt>
          <cx:pt idx="12374">1</cx:pt>
          <cx:pt idx="12375">1</cx:pt>
          <cx:pt idx="12376">1</cx:pt>
          <cx:pt idx="12377">1</cx:pt>
          <cx:pt idx="12378">1</cx:pt>
          <cx:pt idx="12379">1</cx:pt>
          <cx:pt idx="12380">1</cx:pt>
          <cx:pt idx="12381">3</cx:pt>
          <cx:pt idx="12382">1</cx:pt>
          <cx:pt idx="12383">1</cx:pt>
          <cx:pt idx="12384">1</cx:pt>
          <cx:pt idx="12385">1</cx:pt>
          <cx:pt idx="12386">1</cx:pt>
          <cx:pt idx="12387">1</cx:pt>
          <cx:pt idx="12388">1</cx:pt>
          <cx:pt idx="12389">1</cx:pt>
          <cx:pt idx="12390">1</cx:pt>
          <cx:pt idx="12391">1</cx:pt>
          <cx:pt idx="12392">1</cx:pt>
          <cx:pt idx="12393">1</cx:pt>
          <cx:pt idx="12394">3</cx:pt>
          <cx:pt idx="12395">1</cx:pt>
          <cx:pt idx="12396">1</cx:pt>
          <cx:pt idx="12397">1</cx:pt>
          <cx:pt idx="12398">1</cx:pt>
          <cx:pt idx="12399">1</cx:pt>
          <cx:pt idx="12400">1</cx:pt>
          <cx:pt idx="12401">1</cx:pt>
          <cx:pt idx="12402">1</cx:pt>
          <cx:pt idx="12403">1</cx:pt>
          <cx:pt idx="12404">1</cx:pt>
          <cx:pt idx="12405">1</cx:pt>
          <cx:pt idx="12406">1</cx:pt>
          <cx:pt idx="12407">3</cx:pt>
          <cx:pt idx="12408">1</cx:pt>
          <cx:pt idx="12409">1</cx:pt>
          <cx:pt idx="12410">1</cx:pt>
          <cx:pt idx="12411">1</cx:pt>
          <cx:pt idx="12412">1</cx:pt>
          <cx:pt idx="12413">1</cx:pt>
          <cx:pt idx="12414">1</cx:pt>
          <cx:pt idx="12415">3</cx:pt>
          <cx:pt idx="12416">1</cx:pt>
          <cx:pt idx="12417">1</cx:pt>
          <cx:pt idx="12418">1</cx:pt>
          <cx:pt idx="12419">1</cx:pt>
          <cx:pt idx="12420">1</cx:pt>
          <cx:pt idx="12421">1</cx:pt>
          <cx:pt idx="12422">1</cx:pt>
          <cx:pt idx="12423">1</cx:pt>
          <cx:pt idx="12424">1</cx:pt>
          <cx:pt idx="12425">1</cx:pt>
          <cx:pt idx="12426">1</cx:pt>
          <cx:pt idx="12427">1</cx:pt>
          <cx:pt idx="12428">1</cx:pt>
          <cx:pt idx="12429">1</cx:pt>
          <cx:pt idx="12430">1</cx:pt>
          <cx:pt idx="12431">1</cx:pt>
          <cx:pt idx="12432">1</cx:pt>
          <cx:pt idx="12433">1</cx:pt>
          <cx:pt idx="12434">1</cx:pt>
          <cx:pt idx="12435">1</cx:pt>
          <cx:pt idx="12436">1</cx:pt>
          <cx:pt idx="12437">1</cx:pt>
          <cx:pt idx="12438">1</cx:pt>
          <cx:pt idx="12439">1</cx:pt>
          <cx:pt idx="12440">1</cx:pt>
          <cx:pt idx="12441">1</cx:pt>
          <cx:pt idx="12442">1</cx:pt>
          <cx:pt idx="12443">1</cx:pt>
          <cx:pt idx="12444">1</cx:pt>
          <cx:pt idx="12445">1</cx:pt>
          <cx:pt idx="12446">1</cx:pt>
          <cx:pt idx="12447">1</cx:pt>
          <cx:pt idx="12448">1</cx:pt>
          <cx:pt idx="12449">1</cx:pt>
          <cx:pt idx="12450">1</cx:pt>
          <cx:pt idx="12451">1</cx:pt>
          <cx:pt idx="12452">1</cx:pt>
          <cx:pt idx="12453">1</cx:pt>
          <cx:pt idx="12454">1</cx:pt>
          <cx:pt idx="12455">1</cx:pt>
          <cx:pt idx="12456">1</cx:pt>
          <cx:pt idx="12457">1</cx:pt>
          <cx:pt idx="12458">1</cx:pt>
          <cx:pt idx="12459">1</cx:pt>
          <cx:pt idx="12460">1</cx:pt>
          <cx:pt idx="12461">1</cx:pt>
          <cx:pt idx="12462">1</cx:pt>
          <cx:pt idx="12463">1</cx:pt>
          <cx:pt idx="12464">1</cx:pt>
          <cx:pt idx="12465">1</cx:pt>
          <cx:pt idx="12466">1</cx:pt>
          <cx:pt idx="12467">1</cx:pt>
          <cx:pt idx="12468">1</cx:pt>
          <cx:pt idx="12469">1</cx:pt>
          <cx:pt idx="12470">1</cx:pt>
          <cx:pt idx="12471">1</cx:pt>
          <cx:pt idx="12472">1</cx:pt>
          <cx:pt idx="12473">1</cx:pt>
          <cx:pt idx="12474">1</cx:pt>
          <cx:pt idx="12475">1</cx:pt>
          <cx:pt idx="12476">1</cx:pt>
          <cx:pt idx="12477">1</cx:pt>
          <cx:pt idx="12478">1</cx:pt>
          <cx:pt idx="12479">1</cx:pt>
          <cx:pt idx="12480">1</cx:pt>
          <cx:pt idx="12481">1</cx:pt>
          <cx:pt idx="12482">1</cx:pt>
          <cx:pt idx="12483">1</cx:pt>
          <cx:pt idx="12484">1</cx:pt>
          <cx:pt idx="12485">1</cx:pt>
          <cx:pt idx="12486">1</cx:pt>
          <cx:pt idx="12487">1</cx:pt>
          <cx:pt idx="12488">1</cx:pt>
          <cx:pt idx="12489">1</cx:pt>
          <cx:pt idx="12490">1</cx:pt>
          <cx:pt idx="12491">1</cx:pt>
          <cx:pt idx="12492">1</cx:pt>
          <cx:pt idx="12493">1</cx:pt>
          <cx:pt idx="12494">1</cx:pt>
          <cx:pt idx="12495">1</cx:pt>
          <cx:pt idx="12496">1</cx:pt>
          <cx:pt idx="12497">1</cx:pt>
          <cx:pt idx="12498">3</cx:pt>
          <cx:pt idx="12499">1</cx:pt>
          <cx:pt idx="12500">1</cx:pt>
          <cx:pt idx="12501">1</cx:pt>
          <cx:pt idx="12502">1</cx:pt>
          <cx:pt idx="12503">1</cx:pt>
          <cx:pt idx="12504">1</cx:pt>
          <cx:pt idx="12505">1</cx:pt>
          <cx:pt idx="12506">1</cx:pt>
          <cx:pt idx="12507">1</cx:pt>
          <cx:pt idx="12508">1</cx:pt>
          <cx:pt idx="12509">3</cx:pt>
          <cx:pt idx="12510">3</cx:pt>
          <cx:pt idx="12511">1</cx:pt>
          <cx:pt idx="12512">1</cx:pt>
          <cx:pt idx="12513">3</cx:pt>
          <cx:pt idx="12514">1</cx:pt>
          <cx:pt idx="12515">1</cx:pt>
          <cx:pt idx="12516">1</cx:pt>
          <cx:pt idx="12517">1</cx:pt>
          <cx:pt idx="12518">1</cx:pt>
          <cx:pt idx="12519">1</cx:pt>
          <cx:pt idx="12520">3</cx:pt>
          <cx:pt idx="12521">1</cx:pt>
          <cx:pt idx="12522">1</cx:pt>
          <cx:pt idx="12523">1</cx:pt>
          <cx:pt idx="12524">1</cx:pt>
          <cx:pt idx="12525">1</cx:pt>
          <cx:pt idx="12526">1</cx:pt>
          <cx:pt idx="12527">3</cx:pt>
          <cx:pt idx="12528">3</cx:pt>
          <cx:pt idx="12529">1</cx:pt>
          <cx:pt idx="12530">1</cx:pt>
          <cx:pt idx="12531">1</cx:pt>
          <cx:pt idx="12532">1</cx:pt>
          <cx:pt idx="12533">1</cx:pt>
          <cx:pt idx="12534">1</cx:pt>
          <cx:pt idx="12535">1</cx:pt>
          <cx:pt idx="12536">1</cx:pt>
          <cx:pt idx="12537">1</cx:pt>
          <cx:pt idx="12538">1</cx:pt>
          <cx:pt idx="12539">1</cx:pt>
          <cx:pt idx="12540">1</cx:pt>
          <cx:pt idx="12541">1</cx:pt>
          <cx:pt idx="12542">1</cx:pt>
          <cx:pt idx="12543">1</cx:pt>
          <cx:pt idx="12544">1</cx:pt>
          <cx:pt idx="12545">1</cx:pt>
          <cx:pt idx="12546">1</cx:pt>
          <cx:pt idx="12547">1</cx:pt>
          <cx:pt idx="12548">1</cx:pt>
          <cx:pt idx="12549">1</cx:pt>
          <cx:pt idx="12550">1</cx:pt>
          <cx:pt idx="12551">1</cx:pt>
          <cx:pt idx="12552">1</cx:pt>
          <cx:pt idx="12553">1</cx:pt>
          <cx:pt idx="12554">1</cx:pt>
          <cx:pt idx="12555">1</cx:pt>
          <cx:pt idx="12556">3</cx:pt>
          <cx:pt idx="12557">3</cx:pt>
          <cx:pt idx="12558">1</cx:pt>
          <cx:pt idx="12559">1</cx:pt>
          <cx:pt idx="12560">1</cx:pt>
          <cx:pt idx="12561">3</cx:pt>
          <cx:pt idx="12562">1</cx:pt>
          <cx:pt idx="12563">1</cx:pt>
          <cx:pt idx="12564">1</cx:pt>
          <cx:pt idx="12565">1</cx:pt>
          <cx:pt idx="12566">1</cx:pt>
          <cx:pt idx="12567">1</cx:pt>
          <cx:pt idx="12568">1</cx:pt>
          <cx:pt idx="12569">1</cx:pt>
          <cx:pt idx="12570">1</cx:pt>
          <cx:pt idx="12571">1</cx:pt>
          <cx:pt idx="12572">1</cx:pt>
          <cx:pt idx="12573">1</cx:pt>
          <cx:pt idx="12574">1</cx:pt>
          <cx:pt idx="12575">1</cx:pt>
          <cx:pt idx="12576">1</cx:pt>
          <cx:pt idx="12577">1</cx:pt>
          <cx:pt idx="12578">1</cx:pt>
          <cx:pt idx="12579">1</cx:pt>
          <cx:pt idx="12580">1</cx:pt>
          <cx:pt idx="12581">1</cx:pt>
          <cx:pt idx="12582">1</cx:pt>
          <cx:pt idx="12583">1</cx:pt>
          <cx:pt idx="12584">1</cx:pt>
          <cx:pt idx="12585">1</cx:pt>
          <cx:pt idx="12586">1</cx:pt>
          <cx:pt idx="12587">1</cx:pt>
          <cx:pt idx="12588">1</cx:pt>
          <cx:pt idx="12589">1</cx:pt>
          <cx:pt idx="12590">1</cx:pt>
          <cx:pt idx="12591">1</cx:pt>
          <cx:pt idx="12592">1</cx:pt>
          <cx:pt idx="12593">1</cx:pt>
          <cx:pt idx="12594">1</cx:pt>
          <cx:pt idx="12595">1</cx:pt>
          <cx:pt idx="12596">1</cx:pt>
          <cx:pt idx="12597">1</cx:pt>
          <cx:pt idx="12598">1</cx:pt>
          <cx:pt idx="12599">1</cx:pt>
          <cx:pt idx="12600">1</cx:pt>
          <cx:pt idx="12601">1</cx:pt>
          <cx:pt idx="12602">1</cx:pt>
          <cx:pt idx="12603">1</cx:pt>
          <cx:pt idx="12604">1</cx:pt>
          <cx:pt idx="12605">1</cx:pt>
          <cx:pt idx="12606">1</cx:pt>
          <cx:pt idx="12607">1</cx:pt>
          <cx:pt idx="12608">1</cx:pt>
          <cx:pt idx="12609">1</cx:pt>
          <cx:pt idx="12610">1</cx:pt>
          <cx:pt idx="12611">1</cx:pt>
          <cx:pt idx="12612">1</cx:pt>
          <cx:pt idx="12613">1</cx:pt>
          <cx:pt idx="12614">1</cx:pt>
          <cx:pt idx="12615">1</cx:pt>
          <cx:pt idx="12616">1</cx:pt>
          <cx:pt idx="12617">1</cx:pt>
          <cx:pt idx="12618">1</cx:pt>
          <cx:pt idx="12619">1</cx:pt>
          <cx:pt idx="12620">1</cx:pt>
          <cx:pt idx="12621">1</cx:pt>
          <cx:pt idx="12622">1</cx:pt>
          <cx:pt idx="12623">1</cx:pt>
          <cx:pt idx="12624">1</cx:pt>
          <cx:pt idx="12625">1</cx:pt>
          <cx:pt idx="12626">1</cx:pt>
          <cx:pt idx="12627">3</cx:pt>
          <cx:pt idx="12628">1</cx:pt>
          <cx:pt idx="12629">1</cx:pt>
          <cx:pt idx="12630">1</cx:pt>
          <cx:pt idx="12631">1</cx:pt>
          <cx:pt idx="12632">1</cx:pt>
          <cx:pt idx="12633">1</cx:pt>
          <cx:pt idx="12634">1</cx:pt>
          <cx:pt idx="12635">1</cx:pt>
          <cx:pt idx="12636">1</cx:pt>
          <cx:pt idx="12637">1</cx:pt>
          <cx:pt idx="12638">1</cx:pt>
          <cx:pt idx="12639">1</cx:pt>
          <cx:pt idx="12640">1</cx:pt>
          <cx:pt idx="12641">1</cx:pt>
          <cx:pt idx="12642">1</cx:pt>
          <cx:pt idx="12643">1</cx:pt>
          <cx:pt idx="12644">1</cx:pt>
          <cx:pt idx="12645">1</cx:pt>
          <cx:pt idx="12646">1</cx:pt>
          <cx:pt idx="12647">1</cx:pt>
          <cx:pt idx="12648">1</cx:pt>
          <cx:pt idx="12649">1</cx:pt>
          <cx:pt idx="12650">1</cx:pt>
          <cx:pt idx="12651">1</cx:pt>
          <cx:pt idx="12652">1</cx:pt>
          <cx:pt idx="12653">1</cx:pt>
          <cx:pt idx="12654">1</cx:pt>
          <cx:pt idx="12655">1</cx:pt>
          <cx:pt idx="12656">1</cx:pt>
          <cx:pt idx="12657">1</cx:pt>
          <cx:pt idx="12658">1</cx:pt>
          <cx:pt idx="12659">3</cx:pt>
          <cx:pt idx="12660">1</cx:pt>
          <cx:pt idx="12661">3</cx:pt>
          <cx:pt idx="12662">1</cx:pt>
          <cx:pt idx="12663">1</cx:pt>
          <cx:pt idx="12664">1</cx:pt>
          <cx:pt idx="12665">1</cx:pt>
          <cx:pt idx="12666">3</cx:pt>
          <cx:pt idx="12667">1</cx:pt>
          <cx:pt idx="12668">1</cx:pt>
          <cx:pt idx="12669">1</cx:pt>
          <cx:pt idx="12670">1</cx:pt>
          <cx:pt idx="12671">1</cx:pt>
          <cx:pt idx="12672">1</cx:pt>
          <cx:pt idx="12673">1</cx:pt>
          <cx:pt idx="12674">1</cx:pt>
          <cx:pt idx="12675">1</cx:pt>
          <cx:pt idx="12676">1</cx:pt>
          <cx:pt idx="12677">1</cx:pt>
          <cx:pt idx="12678">1</cx:pt>
          <cx:pt idx="12679">1</cx:pt>
          <cx:pt idx="12680">1</cx:pt>
          <cx:pt idx="12681">1</cx:pt>
          <cx:pt idx="12682">1</cx:pt>
          <cx:pt idx="12683">1</cx:pt>
          <cx:pt idx="12684">1</cx:pt>
          <cx:pt idx="12685">1</cx:pt>
          <cx:pt idx="12686">1</cx:pt>
          <cx:pt idx="12687">1</cx:pt>
          <cx:pt idx="12688">1</cx:pt>
          <cx:pt idx="12689">1</cx:pt>
          <cx:pt idx="12690">1</cx:pt>
          <cx:pt idx="12691">1</cx:pt>
          <cx:pt idx="12692">1</cx:pt>
          <cx:pt idx="12693">1</cx:pt>
          <cx:pt idx="12694">3</cx:pt>
          <cx:pt idx="12695">1</cx:pt>
          <cx:pt idx="12696">1</cx:pt>
          <cx:pt idx="12697">1</cx:pt>
          <cx:pt idx="12698">1</cx:pt>
          <cx:pt idx="12699">1</cx:pt>
          <cx:pt idx="12700">1</cx:pt>
          <cx:pt idx="12701">1</cx:pt>
          <cx:pt idx="12702">1</cx:pt>
          <cx:pt idx="12703">1</cx:pt>
          <cx:pt idx="12704">1</cx:pt>
          <cx:pt idx="12705">1</cx:pt>
          <cx:pt idx="12706">1</cx:pt>
          <cx:pt idx="12707">1</cx:pt>
          <cx:pt idx="12708">1</cx:pt>
          <cx:pt idx="12709">1</cx:pt>
          <cx:pt idx="12710">1</cx:pt>
          <cx:pt idx="12711">1</cx:pt>
          <cx:pt idx="12712">1</cx:pt>
          <cx:pt idx="12713">1</cx:pt>
          <cx:pt idx="12714">1</cx:pt>
          <cx:pt idx="12715">1</cx:pt>
          <cx:pt idx="12716">1</cx:pt>
          <cx:pt idx="12717">1</cx:pt>
          <cx:pt idx="12718">1</cx:pt>
          <cx:pt idx="12719">1</cx:pt>
          <cx:pt idx="12720">1</cx:pt>
          <cx:pt idx="12721">1</cx:pt>
          <cx:pt idx="12722">1</cx:pt>
          <cx:pt idx="12723">1</cx:pt>
          <cx:pt idx="12724">1</cx:pt>
          <cx:pt idx="12725">1</cx:pt>
          <cx:pt idx="12726">1</cx:pt>
          <cx:pt idx="12727">1</cx:pt>
          <cx:pt idx="12728">1</cx:pt>
          <cx:pt idx="12729">1</cx:pt>
          <cx:pt idx="12730">1</cx:pt>
          <cx:pt idx="12731">1</cx:pt>
          <cx:pt idx="12732">1</cx:pt>
          <cx:pt idx="12733">1</cx:pt>
          <cx:pt idx="12734">1</cx:pt>
          <cx:pt idx="12735">1</cx:pt>
          <cx:pt idx="12736">1</cx:pt>
          <cx:pt idx="12737">1</cx:pt>
          <cx:pt idx="12738">1</cx:pt>
          <cx:pt idx="12739">1</cx:pt>
          <cx:pt idx="12740">1</cx:pt>
          <cx:pt idx="12741">1</cx:pt>
          <cx:pt idx="12742">1</cx:pt>
          <cx:pt idx="12743">1</cx:pt>
          <cx:pt idx="12744">1</cx:pt>
          <cx:pt idx="12745">1</cx:pt>
          <cx:pt idx="12746">1</cx:pt>
          <cx:pt idx="12747">1</cx:pt>
          <cx:pt idx="12748">1</cx:pt>
          <cx:pt idx="12749">3</cx:pt>
          <cx:pt idx="12750">1</cx:pt>
          <cx:pt idx="12751">1</cx:pt>
          <cx:pt idx="12752">1</cx:pt>
          <cx:pt idx="12753">3</cx:pt>
          <cx:pt idx="12754">1</cx:pt>
          <cx:pt idx="12755">1</cx:pt>
          <cx:pt idx="12756">1</cx:pt>
          <cx:pt idx="12757">1</cx:pt>
          <cx:pt idx="12758">1</cx:pt>
          <cx:pt idx="12759">1</cx:pt>
          <cx:pt idx="12760">1</cx:pt>
          <cx:pt idx="12761">1</cx:pt>
          <cx:pt idx="12762">1</cx:pt>
          <cx:pt idx="12763">1</cx:pt>
          <cx:pt idx="12764">1</cx:pt>
          <cx:pt idx="12765">1</cx:pt>
          <cx:pt idx="12766">1</cx:pt>
          <cx:pt idx="12767">1</cx:pt>
          <cx:pt idx="12768">1</cx:pt>
          <cx:pt idx="12769">3</cx:pt>
          <cx:pt idx="12770">1</cx:pt>
          <cx:pt idx="12771">1</cx:pt>
          <cx:pt idx="12772">1</cx:pt>
          <cx:pt idx="12773">1</cx:pt>
          <cx:pt idx="12774">1</cx:pt>
          <cx:pt idx="12775">1</cx:pt>
          <cx:pt idx="12776">1</cx:pt>
          <cx:pt idx="12777">1</cx:pt>
          <cx:pt idx="12778">1</cx:pt>
          <cx:pt idx="12779">1</cx:pt>
          <cx:pt idx="12780">1</cx:pt>
          <cx:pt idx="12781">1</cx:pt>
          <cx:pt idx="12782">1</cx:pt>
          <cx:pt idx="12783">1</cx:pt>
          <cx:pt idx="12784">1</cx:pt>
          <cx:pt idx="12785">1</cx:pt>
          <cx:pt idx="12786">1</cx:pt>
          <cx:pt idx="12787">1</cx:pt>
          <cx:pt idx="12788">1</cx:pt>
          <cx:pt idx="12789">1</cx:pt>
          <cx:pt idx="12790">1</cx:pt>
          <cx:pt idx="12791">1</cx:pt>
          <cx:pt idx="12792">1</cx:pt>
          <cx:pt idx="12793">1</cx:pt>
          <cx:pt idx="12794">1</cx:pt>
          <cx:pt idx="12795">1</cx:pt>
          <cx:pt idx="12796">1</cx:pt>
          <cx:pt idx="12797">1</cx:pt>
          <cx:pt idx="12798">1</cx:pt>
          <cx:pt idx="12799">1</cx:pt>
          <cx:pt idx="12800">1</cx:pt>
          <cx:pt idx="12801">1</cx:pt>
          <cx:pt idx="12802">1</cx:pt>
          <cx:pt idx="12803">3</cx:pt>
          <cx:pt idx="12804">1</cx:pt>
          <cx:pt idx="12805">1</cx:pt>
          <cx:pt idx="12806">1</cx:pt>
          <cx:pt idx="12807">1</cx:pt>
          <cx:pt idx="12808">1</cx:pt>
          <cx:pt idx="12809">1</cx:pt>
          <cx:pt idx="12810">1</cx:pt>
          <cx:pt idx="12811">1</cx:pt>
          <cx:pt idx="12812">1</cx:pt>
          <cx:pt idx="12813">1</cx:pt>
          <cx:pt idx="12814">1</cx:pt>
          <cx:pt idx="12815">1</cx:pt>
          <cx:pt idx="12816">1</cx:pt>
          <cx:pt idx="12817">1</cx:pt>
          <cx:pt idx="12818">1</cx:pt>
          <cx:pt idx="12819">1</cx:pt>
          <cx:pt idx="12820">1</cx:pt>
          <cx:pt idx="12821">1</cx:pt>
          <cx:pt idx="12822">1</cx:pt>
          <cx:pt idx="12823">1</cx:pt>
          <cx:pt idx="12824">1</cx:pt>
          <cx:pt idx="12825">1</cx:pt>
          <cx:pt idx="12826">1</cx:pt>
          <cx:pt idx="12827">1</cx:pt>
          <cx:pt idx="12828">1</cx:pt>
          <cx:pt idx="12829">1</cx:pt>
          <cx:pt idx="12830">1</cx:pt>
          <cx:pt idx="12831">1</cx:pt>
          <cx:pt idx="12832">1</cx:pt>
          <cx:pt idx="12833">1</cx:pt>
          <cx:pt idx="12834">1</cx:pt>
          <cx:pt idx="12835">1</cx:pt>
          <cx:pt idx="12836">1</cx:pt>
          <cx:pt idx="12837">1</cx:pt>
          <cx:pt idx="12838">1</cx:pt>
          <cx:pt idx="12839">1</cx:pt>
          <cx:pt idx="12840">1</cx:pt>
          <cx:pt idx="12841">1</cx:pt>
          <cx:pt idx="12842">1</cx:pt>
          <cx:pt idx="12843">1</cx:pt>
          <cx:pt idx="12844">1</cx:pt>
          <cx:pt idx="12845">1</cx:pt>
          <cx:pt idx="12846">1</cx:pt>
          <cx:pt idx="12847">1</cx:pt>
          <cx:pt idx="12848">1</cx:pt>
          <cx:pt idx="12849">1</cx:pt>
          <cx:pt idx="12850">1</cx:pt>
          <cx:pt idx="12851">1</cx:pt>
          <cx:pt idx="12852">1</cx:pt>
          <cx:pt idx="12853">1</cx:pt>
          <cx:pt idx="12854">1</cx:pt>
          <cx:pt idx="12855">1</cx:pt>
          <cx:pt idx="12856">1</cx:pt>
          <cx:pt idx="12857">1</cx:pt>
          <cx:pt idx="12858">1</cx:pt>
          <cx:pt idx="12859">1</cx:pt>
          <cx:pt idx="12860">1</cx:pt>
          <cx:pt idx="12861">1</cx:pt>
          <cx:pt idx="12862">1</cx:pt>
          <cx:pt idx="12863">1</cx:pt>
          <cx:pt idx="12864">1</cx:pt>
          <cx:pt idx="12865">1</cx:pt>
          <cx:pt idx="12866">1</cx:pt>
          <cx:pt idx="12867">1</cx:pt>
          <cx:pt idx="12868">1</cx:pt>
          <cx:pt idx="12869">1</cx:pt>
          <cx:pt idx="12870">1</cx:pt>
          <cx:pt idx="12871">1</cx:pt>
          <cx:pt idx="12872">1</cx:pt>
          <cx:pt idx="12873">1</cx:pt>
          <cx:pt idx="12874">1</cx:pt>
          <cx:pt idx="12875">1</cx:pt>
          <cx:pt idx="12876">1</cx:pt>
          <cx:pt idx="12877">1</cx:pt>
          <cx:pt idx="12878">1</cx:pt>
          <cx:pt idx="12879">1</cx:pt>
          <cx:pt idx="12880">1</cx:pt>
          <cx:pt idx="12881">1</cx:pt>
          <cx:pt idx="12882">3</cx:pt>
          <cx:pt idx="12883">1</cx:pt>
          <cx:pt idx="12884">1</cx:pt>
          <cx:pt idx="12885">1</cx:pt>
          <cx:pt idx="12886">1</cx:pt>
          <cx:pt idx="12887">1</cx:pt>
          <cx:pt idx="12888">1</cx:pt>
          <cx:pt idx="12889">1</cx:pt>
          <cx:pt idx="12890">1</cx:pt>
          <cx:pt idx="12891">1</cx:pt>
          <cx:pt idx="12892">1</cx:pt>
          <cx:pt idx="12893">1</cx:pt>
          <cx:pt idx="12894">1</cx:pt>
          <cx:pt idx="12895">1</cx:pt>
          <cx:pt idx="12896">1</cx:pt>
          <cx:pt idx="12897">1</cx:pt>
          <cx:pt idx="12898">1</cx:pt>
          <cx:pt idx="12899">3</cx:pt>
          <cx:pt idx="12900">1</cx:pt>
          <cx:pt idx="12901">1</cx:pt>
          <cx:pt idx="12902">1</cx:pt>
          <cx:pt idx="12903">1</cx:pt>
          <cx:pt idx="12904">1</cx:pt>
          <cx:pt idx="12905">1</cx:pt>
          <cx:pt idx="12906">1</cx:pt>
          <cx:pt idx="12907">1</cx:pt>
          <cx:pt idx="12908">1</cx:pt>
          <cx:pt idx="12909">1</cx:pt>
          <cx:pt idx="12910">1</cx:pt>
          <cx:pt idx="12911">1</cx:pt>
          <cx:pt idx="12912">1</cx:pt>
          <cx:pt idx="12913">1</cx:pt>
          <cx:pt idx="12914">1</cx:pt>
          <cx:pt idx="12915">1</cx:pt>
          <cx:pt idx="12916">1</cx:pt>
          <cx:pt idx="12917">1</cx:pt>
          <cx:pt idx="12918">1</cx:pt>
          <cx:pt idx="12919">1</cx:pt>
          <cx:pt idx="12920">1</cx:pt>
          <cx:pt idx="12921">1</cx:pt>
          <cx:pt idx="12922">1</cx:pt>
          <cx:pt idx="12923">1</cx:pt>
          <cx:pt idx="12924">1</cx:pt>
          <cx:pt idx="12925">1</cx:pt>
          <cx:pt idx="12926">1</cx:pt>
          <cx:pt idx="12927">3</cx:pt>
          <cx:pt idx="12928">1</cx:pt>
          <cx:pt idx="12929">1</cx:pt>
          <cx:pt idx="12930">3</cx:pt>
          <cx:pt idx="12931">1</cx:pt>
          <cx:pt idx="12932">1</cx:pt>
          <cx:pt idx="12933">1</cx:pt>
          <cx:pt idx="12934">1</cx:pt>
          <cx:pt idx="12935">1</cx:pt>
          <cx:pt idx="12936">1</cx:pt>
          <cx:pt idx="12937">1</cx:pt>
          <cx:pt idx="12938">1</cx:pt>
          <cx:pt idx="12939">1</cx:pt>
          <cx:pt idx="12940">1</cx:pt>
          <cx:pt idx="12941">1</cx:pt>
          <cx:pt idx="12942">1</cx:pt>
          <cx:pt idx="12943">1</cx:pt>
          <cx:pt idx="12944">1</cx:pt>
          <cx:pt idx="12945">1</cx:pt>
          <cx:pt idx="12946">1</cx:pt>
          <cx:pt idx="12947">1</cx:pt>
          <cx:pt idx="12948">1</cx:pt>
          <cx:pt idx="12949">1</cx:pt>
          <cx:pt idx="12950">1</cx:pt>
          <cx:pt idx="12951">1</cx:pt>
          <cx:pt idx="12952">1</cx:pt>
          <cx:pt idx="12953">1</cx:pt>
          <cx:pt idx="12954">1</cx:pt>
          <cx:pt idx="12955">1</cx:pt>
          <cx:pt idx="12956">1</cx:pt>
          <cx:pt idx="12957">1</cx:pt>
          <cx:pt idx="12958">1</cx:pt>
          <cx:pt idx="12959">1</cx:pt>
          <cx:pt idx="12960">1</cx:pt>
          <cx:pt idx="12961">1</cx:pt>
          <cx:pt idx="12962">1</cx:pt>
          <cx:pt idx="12963">1</cx:pt>
          <cx:pt idx="12964">1</cx:pt>
          <cx:pt idx="12965">1</cx:pt>
          <cx:pt idx="12966">1</cx:pt>
          <cx:pt idx="12967">1</cx:pt>
          <cx:pt idx="12968">1</cx:pt>
          <cx:pt idx="12969">1</cx:pt>
          <cx:pt idx="12970">1</cx:pt>
          <cx:pt idx="12971">1</cx:pt>
          <cx:pt idx="12972">1</cx:pt>
          <cx:pt idx="12973">1</cx:pt>
          <cx:pt idx="12974">1</cx:pt>
          <cx:pt idx="12975">1</cx:pt>
          <cx:pt idx="12976">1</cx:pt>
          <cx:pt idx="12977">1</cx:pt>
          <cx:pt idx="12978">1</cx:pt>
          <cx:pt idx="12979">1</cx:pt>
          <cx:pt idx="12980">1</cx:pt>
          <cx:pt idx="12981">1</cx:pt>
          <cx:pt idx="12982">1</cx:pt>
          <cx:pt idx="12983">1</cx:pt>
          <cx:pt idx="12984">1</cx:pt>
          <cx:pt idx="12985">1</cx:pt>
          <cx:pt idx="12986">1</cx:pt>
          <cx:pt idx="12987">1</cx:pt>
          <cx:pt idx="12988">1</cx:pt>
          <cx:pt idx="12989">1</cx:pt>
          <cx:pt idx="12990">3</cx:pt>
          <cx:pt idx="12991">1</cx:pt>
          <cx:pt idx="12992">1</cx:pt>
          <cx:pt idx="12993">1</cx:pt>
          <cx:pt idx="12994">1</cx:pt>
          <cx:pt idx="12995">1</cx:pt>
          <cx:pt idx="12996">1</cx:pt>
          <cx:pt idx="12997">1</cx:pt>
          <cx:pt idx="12998">1</cx:pt>
          <cx:pt idx="12999">1</cx:pt>
          <cx:pt idx="13000">1</cx:pt>
          <cx:pt idx="13001">1</cx:pt>
          <cx:pt idx="13002">1</cx:pt>
          <cx:pt idx="13003">1</cx:pt>
          <cx:pt idx="13004">1</cx:pt>
          <cx:pt idx="13005">1</cx:pt>
          <cx:pt idx="13006">1</cx:pt>
          <cx:pt idx="13007">1</cx:pt>
          <cx:pt idx="13008">1</cx:pt>
          <cx:pt idx="13009">1</cx:pt>
          <cx:pt idx="13010">1</cx:pt>
          <cx:pt idx="13011">1</cx:pt>
          <cx:pt idx="13012">1</cx:pt>
          <cx:pt idx="13013">1</cx:pt>
          <cx:pt idx="13014">1</cx:pt>
          <cx:pt idx="13015">1</cx:pt>
          <cx:pt idx="13016">1</cx:pt>
          <cx:pt idx="13017">1</cx:pt>
          <cx:pt idx="13018">1</cx:pt>
          <cx:pt idx="13019">1</cx:pt>
          <cx:pt idx="13020">1</cx:pt>
          <cx:pt idx="13021">1</cx:pt>
          <cx:pt idx="13022">1</cx:pt>
          <cx:pt idx="13023">1</cx:pt>
          <cx:pt idx="13024">1</cx:pt>
          <cx:pt idx="13025">1</cx:pt>
          <cx:pt idx="13026">1</cx:pt>
          <cx:pt idx="13027">1</cx:pt>
          <cx:pt idx="13028">1</cx:pt>
          <cx:pt idx="13029">1</cx:pt>
          <cx:pt idx="13030">1</cx:pt>
          <cx:pt idx="13031">1</cx:pt>
          <cx:pt idx="13032">1</cx:pt>
          <cx:pt idx="13033">1</cx:pt>
          <cx:pt idx="13034">1</cx:pt>
          <cx:pt idx="13035">1</cx:pt>
          <cx:pt idx="13036">1</cx:pt>
          <cx:pt idx="13037">1</cx:pt>
          <cx:pt idx="13038">1</cx:pt>
          <cx:pt idx="13039">1</cx:pt>
          <cx:pt idx="13040">1</cx:pt>
          <cx:pt idx="13041">1</cx:pt>
          <cx:pt idx="13042">1</cx:pt>
          <cx:pt idx="13043">1</cx:pt>
          <cx:pt idx="13044">1</cx:pt>
          <cx:pt idx="13045">1</cx:pt>
          <cx:pt idx="13046">1</cx:pt>
          <cx:pt idx="13047">1</cx:pt>
          <cx:pt idx="13048">1</cx:pt>
          <cx:pt idx="13049">1</cx:pt>
          <cx:pt idx="13050">1</cx:pt>
          <cx:pt idx="13051">1</cx:pt>
          <cx:pt idx="13052">1</cx:pt>
          <cx:pt idx="13053">1</cx:pt>
          <cx:pt idx="13054">1</cx:pt>
          <cx:pt idx="13055">1</cx:pt>
          <cx:pt idx="13056">1</cx:pt>
          <cx:pt idx="13057">1</cx:pt>
          <cx:pt idx="13058">1</cx:pt>
          <cx:pt idx="13059">1</cx:pt>
          <cx:pt idx="13060">1</cx:pt>
          <cx:pt idx="13061">1</cx:pt>
          <cx:pt idx="13062">1</cx:pt>
          <cx:pt idx="13063">3</cx:pt>
          <cx:pt idx="13064">1</cx:pt>
          <cx:pt idx="13065">1</cx:pt>
          <cx:pt idx="13066">1</cx:pt>
          <cx:pt idx="13067">1</cx:pt>
          <cx:pt idx="13068">1</cx:pt>
          <cx:pt idx="13069">1</cx:pt>
          <cx:pt idx="13070">1</cx:pt>
          <cx:pt idx="13071">1</cx:pt>
          <cx:pt idx="13072">1</cx:pt>
          <cx:pt idx="13073">1</cx:pt>
          <cx:pt idx="13074">1</cx:pt>
          <cx:pt idx="13075">1</cx:pt>
          <cx:pt idx="13076">1</cx:pt>
          <cx:pt idx="13077">1</cx:pt>
          <cx:pt idx="13078">1</cx:pt>
          <cx:pt idx="13079">1</cx:pt>
          <cx:pt idx="13080">1</cx:pt>
          <cx:pt idx="13081">1</cx:pt>
          <cx:pt idx="13082">1</cx:pt>
          <cx:pt idx="13083">1</cx:pt>
          <cx:pt idx="13084">1</cx:pt>
          <cx:pt idx="13085">1</cx:pt>
          <cx:pt idx="13086">1</cx:pt>
          <cx:pt idx="13087">1</cx:pt>
          <cx:pt idx="13088">1</cx:pt>
          <cx:pt idx="13089">1</cx:pt>
          <cx:pt idx="13090">1</cx:pt>
          <cx:pt idx="13091">1</cx:pt>
          <cx:pt idx="13092">1</cx:pt>
          <cx:pt idx="13093">1</cx:pt>
          <cx:pt idx="13094">1</cx:pt>
          <cx:pt idx="13095">1</cx:pt>
          <cx:pt idx="13096">1</cx:pt>
          <cx:pt idx="13097">1</cx:pt>
          <cx:pt idx="13098">1</cx:pt>
          <cx:pt idx="13099">1</cx:pt>
          <cx:pt idx="13100">1</cx:pt>
          <cx:pt idx="13101">1</cx:pt>
          <cx:pt idx="13102">1</cx:pt>
          <cx:pt idx="13103">1</cx:pt>
          <cx:pt idx="13104">1</cx:pt>
          <cx:pt idx="13105">1</cx:pt>
          <cx:pt idx="13106">1</cx:pt>
          <cx:pt idx="13107">1</cx:pt>
          <cx:pt idx="13108">1</cx:pt>
          <cx:pt idx="13109">1</cx:pt>
          <cx:pt idx="13110">1</cx:pt>
          <cx:pt idx="13111">1</cx:pt>
          <cx:pt idx="13112">1</cx:pt>
          <cx:pt idx="13113">1</cx:pt>
          <cx:pt idx="13114">1</cx:pt>
          <cx:pt idx="13115">1</cx:pt>
          <cx:pt idx="13116">1</cx:pt>
          <cx:pt idx="13117">1</cx:pt>
          <cx:pt idx="13118">1</cx:pt>
          <cx:pt idx="13119">1</cx:pt>
          <cx:pt idx="13120">1</cx:pt>
          <cx:pt idx="13121">1</cx:pt>
          <cx:pt idx="13122">1</cx:pt>
          <cx:pt idx="13123">1</cx:pt>
          <cx:pt idx="13124">1</cx:pt>
          <cx:pt idx="13125">1</cx:pt>
          <cx:pt idx="13126">1</cx:pt>
          <cx:pt idx="13127">1</cx:pt>
          <cx:pt idx="13128">1</cx:pt>
          <cx:pt idx="13129">1</cx:pt>
          <cx:pt idx="13130">1</cx:pt>
          <cx:pt idx="13131">1</cx:pt>
          <cx:pt idx="13132">1</cx:pt>
          <cx:pt idx="13133">1</cx:pt>
          <cx:pt idx="13134">1</cx:pt>
          <cx:pt idx="13135">1</cx:pt>
          <cx:pt idx="13136">1</cx:pt>
          <cx:pt idx="13137">1</cx:pt>
          <cx:pt idx="13138">1</cx:pt>
          <cx:pt idx="13139">1</cx:pt>
          <cx:pt idx="13140">1</cx:pt>
          <cx:pt idx="13141">1</cx:pt>
          <cx:pt idx="13142">1</cx:pt>
          <cx:pt idx="13143">1</cx:pt>
          <cx:pt idx="13144">1</cx:pt>
          <cx:pt idx="13145">1</cx:pt>
          <cx:pt idx="13146">1</cx:pt>
          <cx:pt idx="13147">1</cx:pt>
          <cx:pt idx="13148">1</cx:pt>
          <cx:pt idx="13149">1</cx:pt>
          <cx:pt idx="13150">1</cx:pt>
          <cx:pt idx="13151">1</cx:pt>
          <cx:pt idx="13152">1</cx:pt>
          <cx:pt idx="13153">1</cx:pt>
          <cx:pt idx="13154">1</cx:pt>
          <cx:pt idx="13155">1</cx:pt>
          <cx:pt idx="13156">1</cx:pt>
          <cx:pt idx="13157">1</cx:pt>
          <cx:pt idx="13158">1</cx:pt>
          <cx:pt idx="13159">1</cx:pt>
          <cx:pt idx="13160">1</cx:pt>
          <cx:pt idx="13161">1</cx:pt>
          <cx:pt idx="13162">1</cx:pt>
          <cx:pt idx="13163">1</cx:pt>
          <cx:pt idx="13164">1</cx:pt>
          <cx:pt idx="13165">1</cx:pt>
          <cx:pt idx="13166">1</cx:pt>
          <cx:pt idx="13167">1</cx:pt>
          <cx:pt idx="13168">1</cx:pt>
          <cx:pt idx="13169">1</cx:pt>
          <cx:pt idx="13170">1</cx:pt>
          <cx:pt idx="13171">1</cx:pt>
          <cx:pt idx="13172">1</cx:pt>
          <cx:pt idx="13173">3</cx:pt>
          <cx:pt idx="13174">1</cx:pt>
          <cx:pt idx="13175">1</cx:pt>
          <cx:pt idx="13176">1</cx:pt>
          <cx:pt idx="13177">1</cx:pt>
          <cx:pt idx="13178">1</cx:pt>
          <cx:pt idx="13179">1</cx:pt>
          <cx:pt idx="13180">3</cx:pt>
          <cx:pt idx="13181">1</cx:pt>
          <cx:pt idx="13182">1</cx:pt>
          <cx:pt idx="13183">1</cx:pt>
          <cx:pt idx="13184">1</cx:pt>
          <cx:pt idx="13185">3</cx:pt>
          <cx:pt idx="13186">1</cx:pt>
          <cx:pt idx="13187">1</cx:pt>
          <cx:pt idx="13188">1</cx:pt>
          <cx:pt idx="13189">3</cx:pt>
          <cx:pt idx="13190">1</cx:pt>
          <cx:pt idx="13191">1</cx:pt>
          <cx:pt idx="13192">1</cx:pt>
          <cx:pt idx="13193">1</cx:pt>
          <cx:pt idx="13194">1</cx:pt>
          <cx:pt idx="13195">1</cx:pt>
          <cx:pt idx="13196">1</cx:pt>
          <cx:pt idx="13197">1</cx:pt>
          <cx:pt idx="13198">1</cx:pt>
          <cx:pt idx="13199">1</cx:pt>
          <cx:pt idx="13200">1</cx:pt>
          <cx:pt idx="13201">1</cx:pt>
          <cx:pt idx="13202">1</cx:pt>
          <cx:pt idx="13203">1</cx:pt>
          <cx:pt idx="13204">1</cx:pt>
          <cx:pt idx="13205">1</cx:pt>
          <cx:pt idx="13206">1</cx:pt>
          <cx:pt idx="13207">1</cx:pt>
          <cx:pt idx="13208">1</cx:pt>
          <cx:pt idx="13209">1</cx:pt>
          <cx:pt idx="13210">1</cx:pt>
          <cx:pt idx="13211">1</cx:pt>
          <cx:pt idx="13212">1</cx:pt>
          <cx:pt idx="13213">1</cx:pt>
          <cx:pt idx="13214">1</cx:pt>
          <cx:pt idx="13215">1</cx:pt>
          <cx:pt idx="13216">1</cx:pt>
          <cx:pt idx="13217">1</cx:pt>
          <cx:pt idx="13218">1</cx:pt>
          <cx:pt idx="13219">3</cx:pt>
          <cx:pt idx="13220">1</cx:pt>
          <cx:pt idx="13221">1</cx:pt>
          <cx:pt idx="13222">1</cx:pt>
          <cx:pt idx="13223">1</cx:pt>
          <cx:pt idx="13224">1</cx:pt>
          <cx:pt idx="13225">1</cx:pt>
          <cx:pt idx="13226">1</cx:pt>
          <cx:pt idx="13227">1</cx:pt>
          <cx:pt idx="13228">1</cx:pt>
          <cx:pt idx="13229">1</cx:pt>
          <cx:pt idx="13230">1</cx:pt>
          <cx:pt idx="13231">1</cx:pt>
          <cx:pt idx="13232">1</cx:pt>
          <cx:pt idx="13233">1</cx:pt>
          <cx:pt idx="13234">1</cx:pt>
          <cx:pt idx="13235">1</cx:pt>
          <cx:pt idx="13236">1</cx:pt>
          <cx:pt idx="13237">1</cx:pt>
          <cx:pt idx="13238">1</cx:pt>
          <cx:pt idx="13239">1</cx:pt>
          <cx:pt idx="13240">1</cx:pt>
          <cx:pt idx="13241">1</cx:pt>
          <cx:pt idx="13242">1</cx:pt>
          <cx:pt idx="13243">1</cx:pt>
          <cx:pt idx="13244">1</cx:pt>
          <cx:pt idx="13245">1</cx:pt>
          <cx:pt idx="13246">1</cx:pt>
          <cx:pt idx="13247">1</cx:pt>
          <cx:pt idx="13248">1</cx:pt>
          <cx:pt idx="13249">1</cx:pt>
          <cx:pt idx="13250">1</cx:pt>
          <cx:pt idx="13251">1</cx:pt>
          <cx:pt idx="13252">1</cx:pt>
          <cx:pt idx="13253">1</cx:pt>
          <cx:pt idx="13254">1</cx:pt>
          <cx:pt idx="13255">1</cx:pt>
          <cx:pt idx="13256">1</cx:pt>
          <cx:pt idx="13257">1</cx:pt>
          <cx:pt idx="13258">1</cx:pt>
          <cx:pt idx="13259">1</cx:pt>
          <cx:pt idx="13260">3</cx:pt>
          <cx:pt idx="13261">1</cx:pt>
          <cx:pt idx="13262">1</cx:pt>
          <cx:pt idx="13263">1</cx:pt>
          <cx:pt idx="13264">1</cx:pt>
          <cx:pt idx="13265">1</cx:pt>
          <cx:pt idx="13266">1</cx:pt>
          <cx:pt idx="13267">1</cx:pt>
          <cx:pt idx="13268">1</cx:pt>
          <cx:pt idx="13269">1</cx:pt>
          <cx:pt idx="13270">1</cx:pt>
          <cx:pt idx="13271">1</cx:pt>
          <cx:pt idx="13272">1</cx:pt>
          <cx:pt idx="13273">1</cx:pt>
          <cx:pt idx="13274">1</cx:pt>
          <cx:pt idx="13275">1</cx:pt>
          <cx:pt idx="13276">1</cx:pt>
          <cx:pt idx="13277">1</cx:pt>
          <cx:pt idx="13278">1</cx:pt>
          <cx:pt idx="13279">1</cx:pt>
          <cx:pt idx="13280">1</cx:pt>
          <cx:pt idx="13281">1</cx:pt>
          <cx:pt idx="13282">1</cx:pt>
          <cx:pt idx="13283">1</cx:pt>
          <cx:pt idx="13284">1</cx:pt>
          <cx:pt idx="13285">1</cx:pt>
          <cx:pt idx="13286">1</cx:pt>
          <cx:pt idx="13287">1</cx:pt>
          <cx:pt idx="13288">1</cx:pt>
          <cx:pt idx="13289">1</cx:pt>
          <cx:pt idx="13290">1</cx:pt>
          <cx:pt idx="13291">1</cx:pt>
          <cx:pt idx="13292">1</cx:pt>
          <cx:pt idx="13293">1</cx:pt>
          <cx:pt idx="13294">1</cx:pt>
          <cx:pt idx="13295">1</cx:pt>
          <cx:pt idx="13296">1</cx:pt>
          <cx:pt idx="13297">1</cx:pt>
          <cx:pt idx="13298">1</cx:pt>
          <cx:pt idx="13299">1</cx:pt>
          <cx:pt idx="13300">1</cx:pt>
          <cx:pt idx="13301">1</cx:pt>
          <cx:pt idx="13302">1</cx:pt>
          <cx:pt idx="13303">1</cx:pt>
          <cx:pt idx="13304">1</cx:pt>
          <cx:pt idx="13305">1</cx:pt>
          <cx:pt idx="13306">1</cx:pt>
          <cx:pt idx="13307">1</cx:pt>
          <cx:pt idx="13308">1</cx:pt>
          <cx:pt idx="13309">1</cx:pt>
          <cx:pt idx="13310">1</cx:pt>
          <cx:pt idx="13311">1</cx:pt>
          <cx:pt idx="13312">1</cx:pt>
          <cx:pt idx="13313">1</cx:pt>
          <cx:pt idx="13314">1</cx:pt>
          <cx:pt idx="13315">1</cx:pt>
          <cx:pt idx="13316">1</cx:pt>
          <cx:pt idx="13317">3</cx:pt>
          <cx:pt idx="13318">1</cx:pt>
          <cx:pt idx="13319">1</cx:pt>
          <cx:pt idx="13320">1</cx:pt>
          <cx:pt idx="13321">1</cx:pt>
          <cx:pt idx="13322">1</cx:pt>
          <cx:pt idx="13323">1</cx:pt>
          <cx:pt idx="13324">1</cx:pt>
          <cx:pt idx="13325">1</cx:pt>
          <cx:pt idx="13326">1</cx:pt>
          <cx:pt idx="13327">1</cx:pt>
          <cx:pt idx="13328">1</cx:pt>
          <cx:pt idx="13329">1</cx:pt>
          <cx:pt idx="13330">1</cx:pt>
          <cx:pt idx="13331">1</cx:pt>
          <cx:pt idx="13332">1</cx:pt>
          <cx:pt idx="13333">1</cx:pt>
          <cx:pt idx="13334">1</cx:pt>
          <cx:pt idx="13335">1</cx:pt>
          <cx:pt idx="13336">1</cx:pt>
          <cx:pt idx="13337">1</cx:pt>
          <cx:pt idx="13338">1</cx:pt>
          <cx:pt idx="13339">1</cx:pt>
          <cx:pt idx="13340">1</cx:pt>
          <cx:pt idx="13341">1</cx:pt>
          <cx:pt idx="13342">1</cx:pt>
          <cx:pt idx="13343">1</cx:pt>
          <cx:pt idx="13344">1</cx:pt>
          <cx:pt idx="13345">1</cx:pt>
          <cx:pt idx="13346">1</cx:pt>
          <cx:pt idx="13347">1</cx:pt>
          <cx:pt idx="13348">1</cx:pt>
          <cx:pt idx="13349">1</cx:pt>
          <cx:pt idx="13350">1</cx:pt>
          <cx:pt idx="13351">1</cx:pt>
          <cx:pt idx="13352">1</cx:pt>
          <cx:pt idx="13353">1</cx:pt>
          <cx:pt idx="13354">1</cx:pt>
          <cx:pt idx="13355">3</cx:pt>
          <cx:pt idx="13356">1</cx:pt>
          <cx:pt idx="13357">3</cx:pt>
          <cx:pt idx="13358">1</cx:pt>
          <cx:pt idx="13359">1</cx:pt>
          <cx:pt idx="13360">1</cx:pt>
          <cx:pt idx="13361">3</cx:pt>
          <cx:pt idx="13362">1</cx:pt>
          <cx:pt idx="13363">1</cx:pt>
          <cx:pt idx="13364">3</cx:pt>
          <cx:pt idx="13365">1</cx:pt>
          <cx:pt idx="13366">1</cx:pt>
          <cx:pt idx="13367">1</cx:pt>
          <cx:pt idx="13368">1</cx:pt>
          <cx:pt idx="13369">1</cx:pt>
          <cx:pt idx="13370">1</cx:pt>
          <cx:pt idx="13371">1</cx:pt>
          <cx:pt idx="13372">1</cx:pt>
          <cx:pt idx="13373">1</cx:pt>
          <cx:pt idx="13374">1</cx:pt>
          <cx:pt idx="13375">1</cx:pt>
          <cx:pt idx="13376">1</cx:pt>
          <cx:pt idx="13377">1</cx:pt>
          <cx:pt idx="13378">1</cx:pt>
          <cx:pt idx="13379">1</cx:pt>
          <cx:pt idx="13380">1</cx:pt>
          <cx:pt idx="13381">3</cx:pt>
          <cx:pt idx="13382">3</cx:pt>
          <cx:pt idx="13383">1</cx:pt>
          <cx:pt idx="13384">1</cx:pt>
          <cx:pt idx="13385">1</cx:pt>
          <cx:pt idx="13386">1</cx:pt>
          <cx:pt idx="13387">1</cx:pt>
          <cx:pt idx="13388">1</cx:pt>
          <cx:pt idx="13389">1</cx:pt>
          <cx:pt idx="13390">1</cx:pt>
          <cx:pt idx="13391">1</cx:pt>
          <cx:pt idx="13392">1</cx:pt>
          <cx:pt idx="13393">3</cx:pt>
          <cx:pt idx="13394">1</cx:pt>
          <cx:pt idx="13395">1</cx:pt>
          <cx:pt idx="13396">1</cx:pt>
          <cx:pt idx="13397">1</cx:pt>
          <cx:pt idx="13398">1</cx:pt>
          <cx:pt idx="13399">1</cx:pt>
          <cx:pt idx="13400">1</cx:pt>
          <cx:pt idx="13401">1</cx:pt>
          <cx:pt idx="13402">1</cx:pt>
          <cx:pt idx="13403">1</cx:pt>
          <cx:pt idx="13404">1</cx:pt>
          <cx:pt idx="13405">1</cx:pt>
          <cx:pt idx="13406">1</cx:pt>
          <cx:pt idx="13407">1</cx:pt>
          <cx:pt idx="13408">1</cx:pt>
          <cx:pt idx="13409">1</cx:pt>
          <cx:pt idx="13410">1</cx:pt>
          <cx:pt idx="13411">1</cx:pt>
          <cx:pt idx="13412">1</cx:pt>
          <cx:pt idx="13413">1</cx:pt>
          <cx:pt idx="13414">1</cx:pt>
          <cx:pt idx="13415">1</cx:pt>
          <cx:pt idx="13416">1</cx:pt>
          <cx:pt idx="13417">1</cx:pt>
          <cx:pt idx="13418">1</cx:pt>
          <cx:pt idx="13419">1</cx:pt>
          <cx:pt idx="13420">1</cx:pt>
          <cx:pt idx="13421">3</cx:pt>
          <cx:pt idx="13422">1</cx:pt>
          <cx:pt idx="13423">1</cx:pt>
          <cx:pt idx="13424">1</cx:pt>
          <cx:pt idx="13425">1</cx:pt>
          <cx:pt idx="13426">1</cx:pt>
          <cx:pt idx="13427">1</cx:pt>
          <cx:pt idx="13428">1</cx:pt>
          <cx:pt idx="13429">1</cx:pt>
          <cx:pt idx="13430">1</cx:pt>
          <cx:pt idx="13431">3</cx:pt>
          <cx:pt idx="13432">1</cx:pt>
          <cx:pt idx="13433">1</cx:pt>
          <cx:pt idx="13434">1</cx:pt>
          <cx:pt idx="13435">1</cx:pt>
          <cx:pt idx="13436">1</cx:pt>
          <cx:pt idx="13437">1</cx:pt>
          <cx:pt idx="13438">1</cx:pt>
          <cx:pt idx="13439">1</cx:pt>
          <cx:pt idx="13440">1</cx:pt>
          <cx:pt idx="13441">1</cx:pt>
          <cx:pt idx="13442">1</cx:pt>
          <cx:pt idx="13443">1</cx:pt>
          <cx:pt idx="13444">1</cx:pt>
          <cx:pt idx="13445">3</cx:pt>
          <cx:pt idx="13446">1</cx:pt>
          <cx:pt idx="13447">1</cx:pt>
          <cx:pt idx="13448">1</cx:pt>
          <cx:pt idx="13449">1</cx:pt>
          <cx:pt idx="13450">1</cx:pt>
          <cx:pt idx="13451">1</cx:pt>
          <cx:pt idx="13452">1</cx:pt>
          <cx:pt idx="13453">1</cx:pt>
          <cx:pt idx="13454">1</cx:pt>
          <cx:pt idx="13455">1</cx:pt>
          <cx:pt idx="13456">1</cx:pt>
          <cx:pt idx="13457">1</cx:pt>
          <cx:pt idx="13458">1</cx:pt>
          <cx:pt idx="13459">1</cx:pt>
          <cx:pt idx="13460">1</cx:pt>
          <cx:pt idx="13461">1</cx:pt>
          <cx:pt idx="13462">1</cx:pt>
          <cx:pt idx="13463">1</cx:pt>
          <cx:pt idx="13464">1</cx:pt>
          <cx:pt idx="13465">1</cx:pt>
          <cx:pt idx="13466">1</cx:pt>
          <cx:pt idx="13467">3</cx:pt>
          <cx:pt idx="13468">1</cx:pt>
          <cx:pt idx="13469">1</cx:pt>
          <cx:pt idx="13470">1</cx:pt>
          <cx:pt idx="13471">1</cx:pt>
          <cx:pt idx="13472">1</cx:pt>
          <cx:pt idx="13473">1</cx:pt>
          <cx:pt idx="13474">1</cx:pt>
          <cx:pt idx="13475">1</cx:pt>
          <cx:pt idx="13476">1</cx:pt>
          <cx:pt idx="13477">1</cx:pt>
          <cx:pt idx="13478">1</cx:pt>
          <cx:pt idx="13479">1</cx:pt>
          <cx:pt idx="13480">1</cx:pt>
          <cx:pt idx="13481">1</cx:pt>
          <cx:pt idx="13482">1</cx:pt>
          <cx:pt idx="13483">1</cx:pt>
          <cx:pt idx="13484">1</cx:pt>
          <cx:pt idx="13485">1</cx:pt>
          <cx:pt idx="13486">1</cx:pt>
          <cx:pt idx="13487">1</cx:pt>
          <cx:pt idx="13488">1</cx:pt>
          <cx:pt idx="13489">1</cx:pt>
          <cx:pt idx="13490">1</cx:pt>
          <cx:pt idx="13491">1</cx:pt>
          <cx:pt idx="13492">3</cx:pt>
          <cx:pt idx="13493">1</cx:pt>
          <cx:pt idx="13494">1</cx:pt>
          <cx:pt idx="13495">1</cx:pt>
          <cx:pt idx="13496">1</cx:pt>
          <cx:pt idx="13497">1</cx:pt>
          <cx:pt idx="13498">1</cx:pt>
          <cx:pt idx="13499">1</cx:pt>
          <cx:pt idx="13500">1</cx:pt>
          <cx:pt idx="13501">1</cx:pt>
          <cx:pt idx="13502">1</cx:pt>
          <cx:pt idx="13503">1</cx:pt>
          <cx:pt idx="13504">1</cx:pt>
          <cx:pt idx="13505">1</cx:pt>
          <cx:pt idx="13506">1</cx:pt>
          <cx:pt idx="13507">1</cx:pt>
          <cx:pt idx="13508">1</cx:pt>
          <cx:pt idx="13509">1</cx:pt>
          <cx:pt idx="13510">1</cx:pt>
          <cx:pt idx="13511">1</cx:pt>
          <cx:pt idx="13512">1</cx:pt>
          <cx:pt idx="13513">1</cx:pt>
          <cx:pt idx="13514">1</cx:pt>
          <cx:pt idx="13515">1</cx:pt>
          <cx:pt idx="13516">1</cx:pt>
          <cx:pt idx="13517">1</cx:pt>
          <cx:pt idx="13518">1</cx:pt>
          <cx:pt idx="13519">1</cx:pt>
          <cx:pt idx="13520">1</cx:pt>
          <cx:pt idx="13521">3</cx:pt>
          <cx:pt idx="13522">3</cx:pt>
          <cx:pt idx="13523">1</cx:pt>
          <cx:pt idx="13524">1</cx:pt>
          <cx:pt idx="13525">1</cx:pt>
          <cx:pt idx="13526">1</cx:pt>
          <cx:pt idx="13527">1</cx:pt>
          <cx:pt idx="13528">3</cx:pt>
          <cx:pt idx="13529">1</cx:pt>
          <cx:pt idx="13530">1</cx:pt>
          <cx:pt idx="13531">3</cx:pt>
          <cx:pt idx="13532">1</cx:pt>
          <cx:pt idx="13533">1</cx:pt>
          <cx:pt idx="13534">1</cx:pt>
          <cx:pt idx="13535">3</cx:pt>
          <cx:pt idx="13536">1</cx:pt>
          <cx:pt idx="13537">1</cx:pt>
          <cx:pt idx="13538">1</cx:pt>
          <cx:pt idx="13539">1</cx:pt>
          <cx:pt idx="13540">1</cx:pt>
          <cx:pt idx="13541">1</cx:pt>
          <cx:pt idx="13542">1</cx:pt>
          <cx:pt idx="13543">1</cx:pt>
          <cx:pt idx="13544">1</cx:pt>
          <cx:pt idx="13545">1</cx:pt>
          <cx:pt idx="13546">1</cx:pt>
          <cx:pt idx="13547">1</cx:pt>
          <cx:pt idx="13548">1</cx:pt>
          <cx:pt idx="13549">1</cx:pt>
          <cx:pt idx="13550">1</cx:pt>
          <cx:pt idx="13551">1</cx:pt>
          <cx:pt idx="13552">1</cx:pt>
          <cx:pt idx="13553">1</cx:pt>
          <cx:pt idx="13554">1</cx:pt>
          <cx:pt idx="13555">1</cx:pt>
          <cx:pt idx="13556">1</cx:pt>
          <cx:pt idx="13557">1</cx:pt>
          <cx:pt idx="13558">1</cx:pt>
          <cx:pt idx="13559">1</cx:pt>
          <cx:pt idx="13560">1</cx:pt>
          <cx:pt idx="13561">1</cx:pt>
          <cx:pt idx="13562">1</cx:pt>
          <cx:pt idx="13563">1</cx:pt>
          <cx:pt idx="13564">3</cx:pt>
          <cx:pt idx="13565">1</cx:pt>
          <cx:pt idx="13566">1</cx:pt>
          <cx:pt idx="13567">1</cx:pt>
          <cx:pt idx="13568">1</cx:pt>
          <cx:pt idx="13569">1</cx:pt>
          <cx:pt idx="13570">1</cx:pt>
          <cx:pt idx="13571">1</cx:pt>
          <cx:pt idx="13572">1</cx:pt>
          <cx:pt idx="13573">1</cx:pt>
          <cx:pt idx="13574">1</cx:pt>
          <cx:pt idx="13575">1</cx:pt>
          <cx:pt idx="13576">1</cx:pt>
          <cx:pt idx="13577">3</cx:pt>
          <cx:pt idx="13578">1</cx:pt>
          <cx:pt idx="13579">1</cx:pt>
          <cx:pt idx="13580">1</cx:pt>
          <cx:pt idx="13581">1</cx:pt>
          <cx:pt idx="13582">1</cx:pt>
          <cx:pt idx="13583">1</cx:pt>
          <cx:pt idx="13584">1</cx:pt>
          <cx:pt idx="13585">1</cx:pt>
          <cx:pt idx="13586">1</cx:pt>
          <cx:pt idx="13587">1</cx:pt>
          <cx:pt idx="13588">1</cx:pt>
          <cx:pt idx="13589">3</cx:pt>
          <cx:pt idx="13590">1</cx:pt>
          <cx:pt idx="13591">1</cx:pt>
          <cx:pt idx="13592">1</cx:pt>
          <cx:pt idx="13593">1</cx:pt>
          <cx:pt idx="13594">1</cx:pt>
          <cx:pt idx="13595">1</cx:pt>
          <cx:pt idx="13596">1</cx:pt>
          <cx:pt idx="13597">1</cx:pt>
          <cx:pt idx="13598">1</cx:pt>
          <cx:pt idx="13599">1</cx:pt>
          <cx:pt idx="13600">1</cx:pt>
          <cx:pt idx="13601">1</cx:pt>
          <cx:pt idx="13602">1</cx:pt>
          <cx:pt idx="13603">1</cx:pt>
          <cx:pt idx="13604">1</cx:pt>
          <cx:pt idx="13605">1</cx:pt>
          <cx:pt idx="13606">1</cx:pt>
          <cx:pt idx="13607">1</cx:pt>
          <cx:pt idx="13608">1</cx:pt>
          <cx:pt idx="13609">1</cx:pt>
          <cx:pt idx="13610">1</cx:pt>
          <cx:pt idx="13611">1</cx:pt>
          <cx:pt idx="13612">1</cx:pt>
          <cx:pt idx="13613">1</cx:pt>
          <cx:pt idx="13614">3</cx:pt>
          <cx:pt idx="13615">1</cx:pt>
          <cx:pt idx="13616">1</cx:pt>
          <cx:pt idx="13617">3</cx:pt>
          <cx:pt idx="13618">1</cx:pt>
          <cx:pt idx="13619">3</cx:pt>
          <cx:pt idx="13620">1</cx:pt>
          <cx:pt idx="13621">1</cx:pt>
          <cx:pt idx="13622">3</cx:pt>
          <cx:pt idx="13623">1</cx:pt>
          <cx:pt idx="13624">1</cx:pt>
          <cx:pt idx="13625">1</cx:pt>
          <cx:pt idx="13626">1</cx:pt>
          <cx:pt idx="13627">1</cx:pt>
          <cx:pt idx="13628">1</cx:pt>
          <cx:pt idx="13629">1</cx:pt>
          <cx:pt idx="13630">3</cx:pt>
          <cx:pt idx="13631">1</cx:pt>
          <cx:pt idx="13632">1</cx:pt>
          <cx:pt idx="13633">1</cx:pt>
          <cx:pt idx="13634">1</cx:pt>
          <cx:pt idx="13635">1</cx:pt>
          <cx:pt idx="13636">1</cx:pt>
          <cx:pt idx="13637">1</cx:pt>
          <cx:pt idx="13638">1</cx:pt>
          <cx:pt idx="13639">1</cx:pt>
          <cx:pt idx="13640">1</cx:pt>
          <cx:pt idx="13641">1</cx:pt>
          <cx:pt idx="13642">1</cx:pt>
          <cx:pt idx="13643">1</cx:pt>
          <cx:pt idx="13644">1</cx:pt>
          <cx:pt idx="13645">1</cx:pt>
          <cx:pt idx="13646">1</cx:pt>
          <cx:pt idx="13647">1</cx:pt>
          <cx:pt idx="13648">1</cx:pt>
          <cx:pt idx="13649">1</cx:pt>
          <cx:pt idx="13650">1</cx:pt>
          <cx:pt idx="13651">1</cx:pt>
          <cx:pt idx="13652">1</cx:pt>
          <cx:pt idx="13653">1</cx:pt>
          <cx:pt idx="13654">1</cx:pt>
          <cx:pt idx="13655">3</cx:pt>
          <cx:pt idx="13656">1</cx:pt>
          <cx:pt idx="13657">1</cx:pt>
          <cx:pt idx="13658">1</cx:pt>
          <cx:pt idx="13659">1</cx:pt>
          <cx:pt idx="13660">3</cx:pt>
          <cx:pt idx="13661">3</cx:pt>
          <cx:pt idx="13662">1</cx:pt>
          <cx:pt idx="13663">1</cx:pt>
          <cx:pt idx="13664">1</cx:pt>
          <cx:pt idx="13665">1</cx:pt>
          <cx:pt idx="13666">3</cx:pt>
          <cx:pt idx="13667">1</cx:pt>
          <cx:pt idx="13668">1</cx:pt>
          <cx:pt idx="13669">1</cx:pt>
          <cx:pt idx="13670">1</cx:pt>
          <cx:pt idx="13671">1</cx:pt>
          <cx:pt idx="13672">1</cx:pt>
          <cx:pt idx="13673">1</cx:pt>
          <cx:pt idx="13674">1</cx:pt>
          <cx:pt idx="13675">1</cx:pt>
          <cx:pt idx="13676">1</cx:pt>
          <cx:pt idx="13677">1</cx:pt>
          <cx:pt idx="13678">1</cx:pt>
          <cx:pt idx="13679">1</cx:pt>
          <cx:pt idx="13680">1</cx:pt>
          <cx:pt idx="13681">1</cx:pt>
          <cx:pt idx="13682">1</cx:pt>
          <cx:pt idx="13683">1</cx:pt>
          <cx:pt idx="13684">1</cx:pt>
          <cx:pt idx="13685">1</cx:pt>
          <cx:pt idx="13686">3</cx:pt>
          <cx:pt idx="13687">1</cx:pt>
          <cx:pt idx="13688">1</cx:pt>
          <cx:pt idx="13689">1</cx:pt>
          <cx:pt idx="13690">1</cx:pt>
          <cx:pt idx="13691">1</cx:pt>
          <cx:pt idx="13692">1</cx:pt>
          <cx:pt idx="13693">1</cx:pt>
          <cx:pt idx="13694">1</cx:pt>
          <cx:pt idx="13695">1</cx:pt>
          <cx:pt idx="13696">1</cx:pt>
          <cx:pt idx="13697">1</cx:pt>
          <cx:pt idx="13698">1</cx:pt>
          <cx:pt idx="13699">1</cx:pt>
          <cx:pt idx="13700">1</cx:pt>
          <cx:pt idx="13701">3</cx:pt>
          <cx:pt idx="13702">1</cx:pt>
          <cx:pt idx="13703">1</cx:pt>
          <cx:pt idx="13704">1</cx:pt>
          <cx:pt idx="13705">1</cx:pt>
          <cx:pt idx="13706">1</cx:pt>
          <cx:pt idx="13707">1</cx:pt>
          <cx:pt idx="13708">1</cx:pt>
          <cx:pt idx="13709">1</cx:pt>
          <cx:pt idx="13710">1</cx:pt>
          <cx:pt idx="13711">1</cx:pt>
          <cx:pt idx="13712">1</cx:pt>
          <cx:pt idx="13713">1</cx:pt>
          <cx:pt idx="13714">3</cx:pt>
          <cx:pt idx="13715">1</cx:pt>
          <cx:pt idx="13716">1</cx:pt>
          <cx:pt idx="13717">1</cx:pt>
          <cx:pt idx="13718">1</cx:pt>
          <cx:pt idx="13719">1</cx:pt>
          <cx:pt idx="13720">1</cx:pt>
          <cx:pt idx="13721">1</cx:pt>
          <cx:pt idx="13722">1</cx:pt>
          <cx:pt idx="13723">1</cx:pt>
          <cx:pt idx="13724">1</cx:pt>
          <cx:pt idx="13725">1</cx:pt>
          <cx:pt idx="13726">1</cx:pt>
          <cx:pt idx="13727">1</cx:pt>
          <cx:pt idx="13728">1</cx:pt>
          <cx:pt idx="13729">1</cx:pt>
          <cx:pt idx="13730">1</cx:pt>
          <cx:pt idx="13731">1</cx:pt>
          <cx:pt idx="13732">1</cx:pt>
          <cx:pt idx="13733">1</cx:pt>
          <cx:pt idx="13734">1</cx:pt>
          <cx:pt idx="13735">1</cx:pt>
          <cx:pt idx="13736">1</cx:pt>
          <cx:pt idx="13737">1</cx:pt>
          <cx:pt idx="13738">1</cx:pt>
          <cx:pt idx="13739">1</cx:pt>
          <cx:pt idx="13740">3</cx:pt>
          <cx:pt idx="13741">1</cx:pt>
          <cx:pt idx="13742">1</cx:pt>
          <cx:pt idx="13743">1</cx:pt>
          <cx:pt idx="13744">1</cx:pt>
          <cx:pt idx="13745">1</cx:pt>
          <cx:pt idx="13746">1</cx:pt>
          <cx:pt idx="13747">3</cx:pt>
          <cx:pt idx="13748">1</cx:pt>
          <cx:pt idx="13749">1</cx:pt>
          <cx:pt idx="13750">1</cx:pt>
          <cx:pt idx="13751">1</cx:pt>
          <cx:pt idx="13752">1</cx:pt>
          <cx:pt idx="13753">3</cx:pt>
          <cx:pt idx="13754">1</cx:pt>
          <cx:pt idx="13755">1</cx:pt>
          <cx:pt idx="13756">1</cx:pt>
          <cx:pt idx="13757">1</cx:pt>
          <cx:pt idx="13758">1</cx:pt>
          <cx:pt idx="13759">1</cx:pt>
          <cx:pt idx="13760">1</cx:pt>
          <cx:pt idx="13761">1</cx:pt>
          <cx:pt idx="13762">1</cx:pt>
          <cx:pt idx="13763">1</cx:pt>
          <cx:pt idx="13764">1</cx:pt>
          <cx:pt idx="13765">1</cx:pt>
          <cx:pt idx="13766">1</cx:pt>
          <cx:pt idx="13767">1</cx:pt>
          <cx:pt idx="13768">1</cx:pt>
          <cx:pt idx="13769">1</cx:pt>
          <cx:pt idx="13770">3</cx:pt>
          <cx:pt idx="13771">1</cx:pt>
          <cx:pt idx="13772">1</cx:pt>
          <cx:pt idx="13773">1</cx:pt>
          <cx:pt idx="13774">1</cx:pt>
          <cx:pt idx="13775">1</cx:pt>
          <cx:pt idx="13776">1</cx:pt>
          <cx:pt idx="13777">1</cx:pt>
          <cx:pt idx="13778">1</cx:pt>
          <cx:pt idx="13779">1</cx:pt>
          <cx:pt idx="13780">1</cx:pt>
          <cx:pt idx="13781">1</cx:pt>
          <cx:pt idx="13782">1</cx:pt>
          <cx:pt idx="13783">1</cx:pt>
          <cx:pt idx="13784">1</cx:pt>
          <cx:pt idx="13785">1</cx:pt>
          <cx:pt idx="13786">1</cx:pt>
          <cx:pt idx="13787">1</cx:pt>
          <cx:pt idx="13788">1</cx:pt>
          <cx:pt idx="13789">1</cx:pt>
          <cx:pt idx="13790">1</cx:pt>
          <cx:pt idx="13791">1</cx:pt>
          <cx:pt idx="13792">1</cx:pt>
          <cx:pt idx="13793">1</cx:pt>
          <cx:pt idx="13794">1</cx:pt>
          <cx:pt idx="13795">3</cx:pt>
          <cx:pt idx="13796">1</cx:pt>
          <cx:pt idx="13797">1</cx:pt>
          <cx:pt idx="13798">1</cx:pt>
          <cx:pt idx="13799">1</cx:pt>
          <cx:pt idx="13800">1</cx:pt>
          <cx:pt idx="13801">1</cx:pt>
          <cx:pt idx="13802">1</cx:pt>
          <cx:pt idx="13803">1</cx:pt>
          <cx:pt idx="13804">1</cx:pt>
          <cx:pt idx="13805">1</cx:pt>
          <cx:pt idx="13806">1</cx:pt>
          <cx:pt idx="13807">1</cx:pt>
          <cx:pt idx="13808">1</cx:pt>
          <cx:pt idx="13809">1</cx:pt>
          <cx:pt idx="13810">1</cx:pt>
          <cx:pt idx="13811">3</cx:pt>
          <cx:pt idx="13812">1</cx:pt>
          <cx:pt idx="13813">1</cx:pt>
          <cx:pt idx="13814">1</cx:pt>
          <cx:pt idx="13815">1</cx:pt>
          <cx:pt idx="13816">1</cx:pt>
          <cx:pt idx="13817">1</cx:pt>
          <cx:pt idx="13818">1</cx:pt>
          <cx:pt idx="13819">1</cx:pt>
          <cx:pt idx="13820">3</cx:pt>
          <cx:pt idx="13821">1</cx:pt>
          <cx:pt idx="13822">1</cx:pt>
          <cx:pt idx="13823">1</cx:pt>
          <cx:pt idx="13824">1</cx:pt>
          <cx:pt idx="13825">1</cx:pt>
          <cx:pt idx="13826">1</cx:pt>
          <cx:pt idx="13827">3</cx:pt>
          <cx:pt idx="13828">1</cx:pt>
          <cx:pt idx="13829">3</cx:pt>
          <cx:pt idx="13830">1</cx:pt>
          <cx:pt idx="13831">1</cx:pt>
          <cx:pt idx="13832">1</cx:pt>
          <cx:pt idx="13833">1</cx:pt>
          <cx:pt idx="13834">1</cx:pt>
          <cx:pt idx="13835">1</cx:pt>
          <cx:pt idx="13836">1</cx:pt>
          <cx:pt idx="13837">1</cx:pt>
          <cx:pt idx="13838">3</cx:pt>
          <cx:pt idx="13839">1</cx:pt>
          <cx:pt idx="13840">3</cx:pt>
          <cx:pt idx="13841">1</cx:pt>
          <cx:pt idx="13842">1</cx:pt>
          <cx:pt idx="13843">1</cx:pt>
          <cx:pt idx="13844">1</cx:pt>
          <cx:pt idx="13845">3</cx:pt>
          <cx:pt idx="13846">3</cx:pt>
          <cx:pt idx="13847">1</cx:pt>
          <cx:pt idx="13848">1</cx:pt>
          <cx:pt idx="13849">1</cx:pt>
          <cx:pt idx="13850">1</cx:pt>
          <cx:pt idx="13851">1</cx:pt>
          <cx:pt idx="13852">1</cx:pt>
          <cx:pt idx="13853">1</cx:pt>
          <cx:pt idx="13854">1</cx:pt>
          <cx:pt idx="13855">1</cx:pt>
          <cx:pt idx="13856">1</cx:pt>
          <cx:pt idx="13857">1</cx:pt>
          <cx:pt idx="13858">1</cx:pt>
          <cx:pt idx="13859">1</cx:pt>
          <cx:pt idx="13860">1</cx:pt>
          <cx:pt idx="13861">1</cx:pt>
          <cx:pt idx="13862">1</cx:pt>
          <cx:pt idx="13863">1</cx:pt>
          <cx:pt idx="13864">1</cx:pt>
          <cx:pt idx="13865">1</cx:pt>
          <cx:pt idx="13866">1</cx:pt>
          <cx:pt idx="13867">1</cx:pt>
          <cx:pt idx="13868">1</cx:pt>
          <cx:pt idx="13869">1</cx:pt>
          <cx:pt idx="13870">3</cx:pt>
          <cx:pt idx="13871">1</cx:pt>
          <cx:pt idx="13872">1</cx:pt>
          <cx:pt idx="13873">1</cx:pt>
          <cx:pt idx="13874">1</cx:pt>
          <cx:pt idx="13875">1</cx:pt>
          <cx:pt idx="13876">3</cx:pt>
          <cx:pt idx="13877">1</cx:pt>
          <cx:pt idx="13878">1</cx:pt>
          <cx:pt idx="13879">1</cx:pt>
          <cx:pt idx="13880">1</cx:pt>
          <cx:pt idx="13881">1</cx:pt>
          <cx:pt idx="13882">1</cx:pt>
          <cx:pt idx="13883">1</cx:pt>
          <cx:pt idx="13884">1</cx:pt>
          <cx:pt idx="13885">1</cx:pt>
          <cx:pt idx="13886">1</cx:pt>
          <cx:pt idx="13887">1</cx:pt>
          <cx:pt idx="13888">1</cx:pt>
          <cx:pt idx="13889">1</cx:pt>
          <cx:pt idx="13890">1</cx:pt>
          <cx:pt idx="13891">1</cx:pt>
          <cx:pt idx="13892">3</cx:pt>
          <cx:pt idx="13893">1</cx:pt>
          <cx:pt idx="13894">1</cx:pt>
          <cx:pt idx="13895">1</cx:pt>
          <cx:pt idx="13896">3</cx:pt>
          <cx:pt idx="13897">1</cx:pt>
          <cx:pt idx="13898">3</cx:pt>
          <cx:pt idx="13899">1</cx:pt>
          <cx:pt idx="13900">1</cx:pt>
          <cx:pt idx="13901">1</cx:pt>
          <cx:pt idx="13902">1</cx:pt>
          <cx:pt idx="13903">1</cx:pt>
          <cx:pt idx="13904">1</cx:pt>
          <cx:pt idx="13905">1</cx:pt>
          <cx:pt idx="13906">1</cx:pt>
          <cx:pt idx="13907">1</cx:pt>
          <cx:pt idx="13908">1</cx:pt>
          <cx:pt idx="13909">1</cx:pt>
          <cx:pt idx="13910">1</cx:pt>
          <cx:pt idx="13911">1</cx:pt>
          <cx:pt idx="13912">1</cx:pt>
          <cx:pt idx="13913">1</cx:pt>
          <cx:pt idx="13914">1</cx:pt>
          <cx:pt idx="13915">1</cx:pt>
          <cx:pt idx="13916">1</cx:pt>
          <cx:pt idx="13917">1</cx:pt>
          <cx:pt idx="13918">1</cx:pt>
          <cx:pt idx="13919">1</cx:pt>
          <cx:pt idx="13920">1</cx:pt>
          <cx:pt idx="13921">1</cx:pt>
          <cx:pt idx="13922">1</cx:pt>
          <cx:pt idx="13923">1</cx:pt>
          <cx:pt idx="13924">1</cx:pt>
          <cx:pt idx="13925">1</cx:pt>
          <cx:pt idx="13926">3</cx:pt>
          <cx:pt idx="13927">1</cx:pt>
          <cx:pt idx="13928">1</cx:pt>
          <cx:pt idx="13929">3</cx:pt>
          <cx:pt idx="13930">1</cx:pt>
          <cx:pt idx="13931">1</cx:pt>
          <cx:pt idx="13932">1</cx:pt>
          <cx:pt idx="13933">1</cx:pt>
          <cx:pt idx="13934">1</cx:pt>
          <cx:pt idx="13935">1</cx:pt>
          <cx:pt idx="13936">1</cx:pt>
          <cx:pt idx="13937">1</cx:pt>
          <cx:pt idx="13938">1</cx:pt>
          <cx:pt idx="13939">1</cx:pt>
          <cx:pt idx="13940">1</cx:pt>
          <cx:pt idx="13941">1</cx:pt>
          <cx:pt idx="13942">1</cx:pt>
          <cx:pt idx="13943">1</cx:pt>
          <cx:pt idx="13944">1</cx:pt>
          <cx:pt idx="13945">1</cx:pt>
          <cx:pt idx="13946">3</cx:pt>
          <cx:pt idx="13947">1</cx:pt>
          <cx:pt idx="13948">1</cx:pt>
          <cx:pt idx="13949">1</cx:pt>
          <cx:pt idx="13950">1</cx:pt>
          <cx:pt idx="13951">1</cx:pt>
          <cx:pt idx="13952">1</cx:pt>
          <cx:pt idx="13953">1</cx:pt>
          <cx:pt idx="13954">1</cx:pt>
          <cx:pt idx="13955">1</cx:pt>
          <cx:pt idx="13956">1</cx:pt>
          <cx:pt idx="13957">1</cx:pt>
          <cx:pt idx="13958">1</cx:pt>
          <cx:pt idx="13959">1</cx:pt>
          <cx:pt idx="13960">1</cx:pt>
          <cx:pt idx="13961">1</cx:pt>
          <cx:pt idx="13962">1</cx:pt>
          <cx:pt idx="13963">1</cx:pt>
          <cx:pt idx="13964">1</cx:pt>
          <cx:pt idx="13965">1</cx:pt>
          <cx:pt idx="13966">1</cx:pt>
          <cx:pt idx="13967">1</cx:pt>
          <cx:pt idx="13968">1</cx:pt>
          <cx:pt idx="13969">1</cx:pt>
          <cx:pt idx="13970">1</cx:pt>
          <cx:pt idx="13971">1</cx:pt>
          <cx:pt idx="13972">3</cx:pt>
          <cx:pt idx="13973">1</cx:pt>
          <cx:pt idx="13974">1</cx:pt>
          <cx:pt idx="13975">1</cx:pt>
          <cx:pt idx="13976">1</cx:pt>
          <cx:pt idx="13977">1</cx:pt>
          <cx:pt idx="13978">3</cx:pt>
          <cx:pt idx="13979">3</cx:pt>
          <cx:pt idx="13980">3</cx:pt>
          <cx:pt idx="13981">1</cx:pt>
          <cx:pt idx="13982">1</cx:pt>
          <cx:pt idx="13983">1</cx:pt>
          <cx:pt idx="13984">1</cx:pt>
          <cx:pt idx="13985">3</cx:pt>
          <cx:pt idx="13986">1</cx:pt>
          <cx:pt idx="13987">1</cx:pt>
          <cx:pt idx="13988">1</cx:pt>
          <cx:pt idx="13989">1</cx:pt>
          <cx:pt idx="13990">1</cx:pt>
          <cx:pt idx="13991">1</cx:pt>
          <cx:pt idx="13992">1</cx:pt>
          <cx:pt idx="13993">1</cx:pt>
          <cx:pt idx="13994">1</cx:pt>
          <cx:pt idx="13995">1</cx:pt>
          <cx:pt idx="13996">1</cx:pt>
          <cx:pt idx="13997">3</cx:pt>
          <cx:pt idx="13998">1</cx:pt>
          <cx:pt idx="13999">1</cx:pt>
          <cx:pt idx="14000">1</cx:pt>
          <cx:pt idx="14001">1</cx:pt>
          <cx:pt idx="14002">1</cx:pt>
          <cx:pt idx="14003">1</cx:pt>
          <cx:pt idx="14004">1</cx:pt>
          <cx:pt idx="14005">1</cx:pt>
          <cx:pt idx="14006">1</cx:pt>
          <cx:pt idx="14007">3</cx:pt>
          <cx:pt idx="14008">1</cx:pt>
          <cx:pt idx="14009">1</cx:pt>
          <cx:pt idx="14010">1</cx:pt>
          <cx:pt idx="14011">1</cx:pt>
          <cx:pt idx="14012">1</cx:pt>
          <cx:pt idx="14013">1</cx:pt>
          <cx:pt idx="14014">1</cx:pt>
          <cx:pt idx="14015">1</cx:pt>
          <cx:pt idx="14016">1</cx:pt>
          <cx:pt idx="14017">1</cx:pt>
          <cx:pt idx="14018">1</cx:pt>
          <cx:pt idx="14019">1</cx:pt>
          <cx:pt idx="14020">1</cx:pt>
          <cx:pt idx="14021">1</cx:pt>
          <cx:pt idx="14022">1</cx:pt>
          <cx:pt idx="14023">1</cx:pt>
          <cx:pt idx="14024">1</cx:pt>
          <cx:pt idx="14025">1</cx:pt>
          <cx:pt idx="14026">1</cx:pt>
          <cx:pt idx="14027">1</cx:pt>
          <cx:pt idx="14028">1</cx:pt>
          <cx:pt idx="14029">1</cx:pt>
          <cx:pt idx="14030">1</cx:pt>
          <cx:pt idx="14031">1</cx:pt>
          <cx:pt idx="14032">1</cx:pt>
          <cx:pt idx="14033">1</cx:pt>
          <cx:pt idx="14034">1</cx:pt>
          <cx:pt idx="14035">1</cx:pt>
          <cx:pt idx="14036">1</cx:pt>
          <cx:pt idx="14037">3</cx:pt>
          <cx:pt idx="14038">1</cx:pt>
          <cx:pt idx="14039">1</cx:pt>
          <cx:pt idx="14040">1</cx:pt>
          <cx:pt idx="14041">1</cx:pt>
          <cx:pt idx="14042">1</cx:pt>
          <cx:pt idx="14043">3</cx:pt>
          <cx:pt idx="14044">1</cx:pt>
          <cx:pt idx="14045">3</cx:pt>
          <cx:pt idx="14046">1</cx:pt>
          <cx:pt idx="14047">1</cx:pt>
          <cx:pt idx="14048">3</cx:pt>
          <cx:pt idx="14049">1</cx:pt>
          <cx:pt idx="14050">1</cx:pt>
          <cx:pt idx="14051">1</cx:pt>
          <cx:pt idx="14052">1</cx:pt>
          <cx:pt idx="14053">1</cx:pt>
          <cx:pt idx="14054">1</cx:pt>
          <cx:pt idx="14055">1</cx:pt>
          <cx:pt idx="14056">1</cx:pt>
          <cx:pt idx="14057">1</cx:pt>
          <cx:pt idx="14058">3</cx:pt>
          <cx:pt idx="14059">1</cx:pt>
          <cx:pt idx="14060">1</cx:pt>
          <cx:pt idx="14061">1</cx:pt>
          <cx:pt idx="14062">1</cx:pt>
          <cx:pt idx="14063">1</cx:pt>
          <cx:pt idx="14064">1</cx:pt>
          <cx:pt idx="14065">1</cx:pt>
          <cx:pt idx="14066">1</cx:pt>
          <cx:pt idx="14067">1</cx:pt>
          <cx:pt idx="14068">1</cx:pt>
          <cx:pt idx="14069">1</cx:pt>
          <cx:pt idx="14070">1</cx:pt>
          <cx:pt idx="14071">1</cx:pt>
          <cx:pt idx="14072">1</cx:pt>
          <cx:pt idx="14073">1</cx:pt>
          <cx:pt idx="14074">1</cx:pt>
          <cx:pt idx="14075">1</cx:pt>
          <cx:pt idx="14076">1</cx:pt>
          <cx:pt idx="14077">1</cx:pt>
          <cx:pt idx="14078">1</cx:pt>
          <cx:pt idx="14079">1</cx:pt>
          <cx:pt idx="14080">1</cx:pt>
          <cx:pt idx="14081">1</cx:pt>
          <cx:pt idx="14082">1</cx:pt>
          <cx:pt idx="14083">1</cx:pt>
          <cx:pt idx="14084">1</cx:pt>
          <cx:pt idx="14085">1</cx:pt>
          <cx:pt idx="14086">1</cx:pt>
          <cx:pt idx="14087">1</cx:pt>
          <cx:pt idx="14088">1</cx:pt>
          <cx:pt idx="14089">1</cx:pt>
          <cx:pt idx="14090">1</cx:pt>
          <cx:pt idx="14091">1</cx:pt>
          <cx:pt idx="14092">1</cx:pt>
          <cx:pt idx="14093">1</cx:pt>
          <cx:pt idx="14094">1</cx:pt>
          <cx:pt idx="14095">1</cx:pt>
          <cx:pt idx="14096">1</cx:pt>
          <cx:pt idx="14097">1</cx:pt>
          <cx:pt idx="14098">1</cx:pt>
          <cx:pt idx="14099">1</cx:pt>
          <cx:pt idx="14100">1</cx:pt>
          <cx:pt idx="14101">1</cx:pt>
          <cx:pt idx="14102">1</cx:pt>
          <cx:pt idx="14103">1</cx:pt>
          <cx:pt idx="14104">1</cx:pt>
          <cx:pt idx="14105">1</cx:pt>
          <cx:pt idx="14106">1</cx:pt>
          <cx:pt idx="14107">1</cx:pt>
          <cx:pt idx="14108">1</cx:pt>
          <cx:pt idx="14109">1</cx:pt>
          <cx:pt idx="14110">1</cx:pt>
          <cx:pt idx="14111">1</cx:pt>
          <cx:pt idx="14112">1</cx:pt>
          <cx:pt idx="14113">1</cx:pt>
          <cx:pt idx="14114">1</cx:pt>
          <cx:pt idx="14115">1</cx:pt>
          <cx:pt idx="14116">1</cx:pt>
          <cx:pt idx="14117">1</cx:pt>
          <cx:pt idx="14118">1</cx:pt>
          <cx:pt idx="14119">1</cx:pt>
          <cx:pt idx="14120">1</cx:pt>
          <cx:pt idx="14121">1</cx:pt>
          <cx:pt idx="14122">1</cx:pt>
          <cx:pt idx="14123">1</cx:pt>
          <cx:pt idx="14124">1</cx:pt>
          <cx:pt idx="14125">1</cx:pt>
          <cx:pt idx="14126">1</cx:pt>
          <cx:pt idx="14127">1</cx:pt>
          <cx:pt idx="14128">1</cx:pt>
          <cx:pt idx="14129">1</cx:pt>
          <cx:pt idx="14130">1</cx:pt>
          <cx:pt idx="14131">1</cx:pt>
          <cx:pt idx="14132">1</cx:pt>
          <cx:pt idx="14133">1</cx:pt>
          <cx:pt idx="14134">1</cx:pt>
          <cx:pt idx="14135">1</cx:pt>
          <cx:pt idx="14136">1</cx:pt>
          <cx:pt idx="14137">1</cx:pt>
          <cx:pt idx="14138">1</cx:pt>
          <cx:pt idx="14139">1</cx:pt>
          <cx:pt idx="14140">1</cx:pt>
          <cx:pt idx="14141">1</cx:pt>
          <cx:pt idx="14142">1</cx:pt>
          <cx:pt idx="14143">1</cx:pt>
          <cx:pt idx="14144">1</cx:pt>
          <cx:pt idx="14145">1</cx:pt>
          <cx:pt idx="14146">1</cx:pt>
          <cx:pt idx="14147">1</cx:pt>
          <cx:pt idx="14148">1</cx:pt>
          <cx:pt idx="14149">1</cx:pt>
          <cx:pt idx="14150">1</cx:pt>
          <cx:pt idx="14151">1</cx:pt>
          <cx:pt idx="14152">1</cx:pt>
          <cx:pt idx="14153">1</cx:pt>
          <cx:pt idx="14154">1</cx:pt>
          <cx:pt idx="14155">1</cx:pt>
          <cx:pt idx="14156">1</cx:pt>
          <cx:pt idx="14157">1</cx:pt>
          <cx:pt idx="14158">1</cx:pt>
          <cx:pt idx="14159">1</cx:pt>
          <cx:pt idx="14160">1</cx:pt>
          <cx:pt idx="14161">1</cx:pt>
          <cx:pt idx="14162">1</cx:pt>
          <cx:pt idx="14163">1</cx:pt>
          <cx:pt idx="14164">3</cx:pt>
          <cx:pt idx="14165">1</cx:pt>
          <cx:pt idx="14166">1</cx:pt>
          <cx:pt idx="14167">1</cx:pt>
          <cx:pt idx="14168">1</cx:pt>
          <cx:pt idx="14169">1</cx:pt>
          <cx:pt idx="14170">1</cx:pt>
          <cx:pt idx="14171">1</cx:pt>
          <cx:pt idx="14172">1</cx:pt>
          <cx:pt idx="14173">1</cx:pt>
          <cx:pt idx="14174">1</cx:pt>
          <cx:pt idx="14175">1</cx:pt>
          <cx:pt idx="14176">1</cx:pt>
          <cx:pt idx="14177">1</cx:pt>
          <cx:pt idx="14178">1</cx:pt>
          <cx:pt idx="14179">1</cx:pt>
          <cx:pt idx="14180">1</cx:pt>
          <cx:pt idx="14181">1</cx:pt>
          <cx:pt idx="14182">1</cx:pt>
          <cx:pt idx="14183">1</cx:pt>
          <cx:pt idx="14184">1</cx:pt>
          <cx:pt idx="14185">1</cx:pt>
          <cx:pt idx="14186">1</cx:pt>
          <cx:pt idx="14187">1</cx:pt>
          <cx:pt idx="14188">3</cx:pt>
          <cx:pt idx="14189">1</cx:pt>
          <cx:pt idx="14190">1</cx:pt>
          <cx:pt idx="14191">1</cx:pt>
          <cx:pt idx="14192">1</cx:pt>
          <cx:pt idx="14193">1</cx:pt>
          <cx:pt idx="14194">1</cx:pt>
          <cx:pt idx="14195">1</cx:pt>
          <cx:pt idx="14196">1</cx:pt>
          <cx:pt idx="14197">1</cx:pt>
          <cx:pt idx="14198">1</cx:pt>
          <cx:pt idx="14199">3</cx:pt>
          <cx:pt idx="14200">1</cx:pt>
          <cx:pt idx="14201">1</cx:pt>
          <cx:pt idx="14202">1</cx:pt>
          <cx:pt idx="14203">1</cx:pt>
          <cx:pt idx="14204">3</cx:pt>
          <cx:pt idx="14205">1</cx:pt>
          <cx:pt idx="14206">1</cx:pt>
          <cx:pt idx="14207">1</cx:pt>
          <cx:pt idx="14208">1</cx:pt>
          <cx:pt idx="14209">1</cx:pt>
          <cx:pt idx="14210">1</cx:pt>
          <cx:pt idx="14211">1</cx:pt>
          <cx:pt idx="14212">1</cx:pt>
          <cx:pt idx="14213">1</cx:pt>
          <cx:pt idx="14214">1</cx:pt>
          <cx:pt idx="14215">1</cx:pt>
          <cx:pt idx="14216">1</cx:pt>
          <cx:pt idx="14217">1</cx:pt>
          <cx:pt idx="14218">1</cx:pt>
          <cx:pt idx="14219">1</cx:pt>
          <cx:pt idx="14220">1</cx:pt>
          <cx:pt idx="14221">1</cx:pt>
          <cx:pt idx="14222">1</cx:pt>
          <cx:pt idx="14223">1</cx:pt>
          <cx:pt idx="14224">1</cx:pt>
          <cx:pt idx="14225">1</cx:pt>
          <cx:pt idx="14226">1</cx:pt>
          <cx:pt idx="14227">1</cx:pt>
          <cx:pt idx="14228">1</cx:pt>
          <cx:pt idx="14229">1</cx:pt>
          <cx:pt idx="14230">1</cx:pt>
          <cx:pt idx="14231">1</cx:pt>
          <cx:pt idx="14232">1</cx:pt>
          <cx:pt idx="14233">1</cx:pt>
          <cx:pt idx="14234">1</cx:pt>
          <cx:pt idx="14235">1</cx:pt>
          <cx:pt idx="14236">1</cx:pt>
          <cx:pt idx="14237">1</cx:pt>
          <cx:pt idx="14238">1</cx:pt>
          <cx:pt idx="14239">1</cx:pt>
          <cx:pt idx="14240">3</cx:pt>
          <cx:pt idx="14241">1</cx:pt>
          <cx:pt idx="14242">1</cx:pt>
          <cx:pt idx="14243">1</cx:pt>
          <cx:pt idx="14244">1</cx:pt>
          <cx:pt idx="14245">1</cx:pt>
          <cx:pt idx="14246">1</cx:pt>
          <cx:pt idx="14247">1</cx:pt>
          <cx:pt idx="14248">1</cx:pt>
          <cx:pt idx="14249">1</cx:pt>
          <cx:pt idx="14250">1</cx:pt>
          <cx:pt idx="14251">1</cx:pt>
          <cx:pt idx="14252">1</cx:pt>
          <cx:pt idx="14253">1</cx:pt>
          <cx:pt idx="14254">1</cx:pt>
          <cx:pt idx="14255">1</cx:pt>
          <cx:pt idx="14256">1</cx:pt>
          <cx:pt idx="14257">1</cx:pt>
          <cx:pt idx="14258">1</cx:pt>
          <cx:pt idx="14259">1</cx:pt>
          <cx:pt idx="14260">1</cx:pt>
          <cx:pt idx="14261">1</cx:pt>
          <cx:pt idx="14262">1</cx:pt>
          <cx:pt idx="14263">1</cx:pt>
          <cx:pt idx="14264">1</cx:pt>
          <cx:pt idx="14265">1</cx:pt>
          <cx:pt idx="14266">1</cx:pt>
          <cx:pt idx="14267">1</cx:pt>
          <cx:pt idx="14268">1</cx:pt>
          <cx:pt idx="14269">1</cx:pt>
          <cx:pt idx="14270">3</cx:pt>
          <cx:pt idx="14271">1</cx:pt>
          <cx:pt idx="14272">1</cx:pt>
          <cx:pt idx="14273">1</cx:pt>
          <cx:pt idx="14274">1</cx:pt>
          <cx:pt idx="14275">3</cx:pt>
          <cx:pt idx="14276">1</cx:pt>
          <cx:pt idx="14277">1</cx:pt>
          <cx:pt idx="14278">1</cx:pt>
          <cx:pt idx="14279">1</cx:pt>
          <cx:pt idx="14280">1</cx:pt>
          <cx:pt idx="14281">1</cx:pt>
          <cx:pt idx="14282">1</cx:pt>
          <cx:pt idx="14283">1</cx:pt>
          <cx:pt idx="14284">1</cx:pt>
          <cx:pt idx="14285">1</cx:pt>
          <cx:pt idx="14286">1</cx:pt>
          <cx:pt idx="14287">1</cx:pt>
          <cx:pt idx="14288">1</cx:pt>
          <cx:pt idx="14289">1</cx:pt>
          <cx:pt idx="14290">1</cx:pt>
          <cx:pt idx="14291">1</cx:pt>
          <cx:pt idx="14292">1</cx:pt>
          <cx:pt idx="14293">1</cx:pt>
          <cx:pt idx="14294">1</cx:pt>
          <cx:pt idx="14295">1</cx:pt>
          <cx:pt idx="14296">1</cx:pt>
          <cx:pt idx="14297">1</cx:pt>
          <cx:pt idx="14298">1</cx:pt>
          <cx:pt idx="14299">3</cx:pt>
          <cx:pt idx="14300">1</cx:pt>
          <cx:pt idx="14301">1</cx:pt>
          <cx:pt idx="14302">1</cx:pt>
          <cx:pt idx="14303">1</cx:pt>
          <cx:pt idx="14304">1</cx:pt>
          <cx:pt idx="14305">1</cx:pt>
          <cx:pt idx="14306">1</cx:pt>
          <cx:pt idx="14307">1</cx:pt>
          <cx:pt idx="14308">1</cx:pt>
          <cx:pt idx="14309">1</cx:pt>
          <cx:pt idx="14310">1</cx:pt>
          <cx:pt idx="14311">1</cx:pt>
          <cx:pt idx="14312">3</cx:pt>
          <cx:pt idx="14313">1</cx:pt>
          <cx:pt idx="14314">1</cx:pt>
          <cx:pt idx="14315">1</cx:pt>
          <cx:pt idx="14316">1</cx:pt>
          <cx:pt idx="14317">1</cx:pt>
          <cx:pt idx="14318">1</cx:pt>
          <cx:pt idx="14319">3</cx:pt>
          <cx:pt idx="14320">1</cx:pt>
          <cx:pt idx="14321">1</cx:pt>
          <cx:pt idx="14322">1</cx:pt>
          <cx:pt idx="14323">1</cx:pt>
          <cx:pt idx="14324">1</cx:pt>
          <cx:pt idx="14325">1</cx:pt>
          <cx:pt idx="14326">1</cx:pt>
          <cx:pt idx="14327">1</cx:pt>
          <cx:pt idx="14328">1</cx:pt>
          <cx:pt idx="14329">1</cx:pt>
          <cx:pt idx="14330">1</cx:pt>
          <cx:pt idx="14331">3</cx:pt>
          <cx:pt idx="14332">1</cx:pt>
          <cx:pt idx="14333">1</cx:pt>
          <cx:pt idx="14334">1</cx:pt>
          <cx:pt idx="14335">1</cx:pt>
          <cx:pt idx="14336">1</cx:pt>
          <cx:pt idx="14337">1</cx:pt>
          <cx:pt idx="14338">1</cx:pt>
          <cx:pt idx="14339">3</cx:pt>
          <cx:pt idx="14340">1</cx:pt>
          <cx:pt idx="14341">1</cx:pt>
          <cx:pt idx="14342">1</cx:pt>
          <cx:pt idx="14343">1</cx:pt>
          <cx:pt idx="14344">1</cx:pt>
          <cx:pt idx="14345">1</cx:pt>
          <cx:pt idx="14346">1</cx:pt>
          <cx:pt idx="14347">1</cx:pt>
          <cx:pt idx="14348">1</cx:pt>
          <cx:pt idx="14349">1</cx:pt>
          <cx:pt idx="14350">1</cx:pt>
          <cx:pt idx="14351">1</cx:pt>
          <cx:pt idx="14352">1</cx:pt>
          <cx:pt idx="14353">1</cx:pt>
          <cx:pt idx="14354">1</cx:pt>
          <cx:pt idx="14355">1</cx:pt>
          <cx:pt idx="14356">1</cx:pt>
          <cx:pt idx="14357">1</cx:pt>
          <cx:pt idx="14358">1</cx:pt>
          <cx:pt idx="14359">1</cx:pt>
          <cx:pt idx="14360">1</cx:pt>
          <cx:pt idx="14361">1</cx:pt>
          <cx:pt idx="14362">1</cx:pt>
          <cx:pt idx="14363">1</cx:pt>
          <cx:pt idx="14364">1</cx:pt>
          <cx:pt idx="14365">1</cx:pt>
          <cx:pt idx="14366">1</cx:pt>
          <cx:pt idx="14367">1</cx:pt>
          <cx:pt idx="14368">1</cx:pt>
          <cx:pt idx="14369">1</cx:pt>
          <cx:pt idx="14370">1</cx:pt>
          <cx:pt idx="14371">1</cx:pt>
          <cx:pt idx="14372">1</cx:pt>
          <cx:pt idx="14373">1</cx:pt>
          <cx:pt idx="14374">1</cx:pt>
          <cx:pt idx="14375">1</cx:pt>
          <cx:pt idx="14376">1</cx:pt>
          <cx:pt idx="14377">1</cx:pt>
          <cx:pt idx="14378">1</cx:pt>
          <cx:pt idx="14379">1</cx:pt>
          <cx:pt idx="14380">1</cx:pt>
          <cx:pt idx="14381">1</cx:pt>
          <cx:pt idx="14382">1</cx:pt>
          <cx:pt idx="14383">1</cx:pt>
          <cx:pt idx="14384">1</cx:pt>
          <cx:pt idx="14385">1</cx:pt>
          <cx:pt idx="14386">1</cx:pt>
          <cx:pt idx="14387">1</cx:pt>
          <cx:pt idx="14388">1</cx:pt>
          <cx:pt idx="14389">1</cx:pt>
          <cx:pt idx="14390">1</cx:pt>
          <cx:pt idx="14391">3</cx:pt>
          <cx:pt idx="14392">1</cx:pt>
          <cx:pt idx="14393">1</cx:pt>
          <cx:pt idx="14394">1</cx:pt>
          <cx:pt idx="14395">1</cx:pt>
          <cx:pt idx="14396">1</cx:pt>
          <cx:pt idx="14397">1</cx:pt>
          <cx:pt idx="14398">1</cx:pt>
          <cx:pt idx="14399">1</cx:pt>
          <cx:pt idx="14400">1</cx:pt>
          <cx:pt idx="14401">1</cx:pt>
          <cx:pt idx="14402">1</cx:pt>
          <cx:pt idx="14403">1</cx:pt>
          <cx:pt idx="14404">3</cx:pt>
          <cx:pt idx="14405">1</cx:pt>
          <cx:pt idx="14406">1</cx:pt>
          <cx:pt idx="14407">1</cx:pt>
          <cx:pt idx="14408">1</cx:pt>
          <cx:pt idx="14409">1</cx:pt>
          <cx:pt idx="14410">1</cx:pt>
          <cx:pt idx="14411">1</cx:pt>
          <cx:pt idx="14412">1</cx:pt>
          <cx:pt idx="14413">1</cx:pt>
          <cx:pt idx="14414">1</cx:pt>
          <cx:pt idx="14415">1</cx:pt>
          <cx:pt idx="14416">1</cx:pt>
          <cx:pt idx="14417">1</cx:pt>
          <cx:pt idx="14418">1</cx:pt>
          <cx:pt idx="14419">1</cx:pt>
          <cx:pt idx="14420">1</cx:pt>
          <cx:pt idx="14421">1</cx:pt>
          <cx:pt idx="14422">1</cx:pt>
          <cx:pt idx="14423">1</cx:pt>
          <cx:pt idx="14424">1</cx:pt>
          <cx:pt idx="14425">1</cx:pt>
          <cx:pt idx="14426">1</cx:pt>
          <cx:pt idx="14427">1</cx:pt>
          <cx:pt idx="14428">1</cx:pt>
          <cx:pt idx="14429">1</cx:pt>
          <cx:pt idx="14430">3</cx:pt>
          <cx:pt idx="14431">1</cx:pt>
          <cx:pt idx="14432">1</cx:pt>
          <cx:pt idx="14433">1</cx:pt>
          <cx:pt idx="14434">1</cx:pt>
          <cx:pt idx="14435">1</cx:pt>
          <cx:pt idx="14436">1</cx:pt>
          <cx:pt idx="14437">1</cx:pt>
          <cx:pt idx="14438">1</cx:pt>
          <cx:pt idx="14439">1</cx:pt>
          <cx:pt idx="14440">1</cx:pt>
          <cx:pt idx="14441">1</cx:pt>
          <cx:pt idx="14442">1</cx:pt>
          <cx:pt idx="14443">1</cx:pt>
          <cx:pt idx="14444">1</cx:pt>
          <cx:pt idx="14445">1</cx:pt>
          <cx:pt idx="14446">1</cx:pt>
          <cx:pt idx="14447">1</cx:pt>
          <cx:pt idx="14448">1</cx:pt>
          <cx:pt idx="14449">3</cx:pt>
          <cx:pt idx="14450">1</cx:pt>
          <cx:pt idx="14451">1</cx:pt>
          <cx:pt idx="14452">1</cx:pt>
          <cx:pt idx="14453">1</cx:pt>
          <cx:pt idx="14454">1</cx:pt>
          <cx:pt idx="14455">1</cx:pt>
          <cx:pt idx="14456">1</cx:pt>
          <cx:pt idx="14457">1</cx:pt>
          <cx:pt idx="14458">1</cx:pt>
          <cx:pt idx="14459">1</cx:pt>
          <cx:pt idx="14460">1</cx:pt>
          <cx:pt idx="14461">1</cx:pt>
          <cx:pt idx="14462">1</cx:pt>
          <cx:pt idx="14463">1</cx:pt>
          <cx:pt idx="14464">1</cx:pt>
          <cx:pt idx="14465">1</cx:pt>
          <cx:pt idx="14466">1</cx:pt>
          <cx:pt idx="14467">1</cx:pt>
          <cx:pt idx="14468">1</cx:pt>
          <cx:pt idx="14469">1</cx:pt>
          <cx:pt idx="14470">1</cx:pt>
          <cx:pt idx="14471">1</cx:pt>
          <cx:pt idx="14472">1</cx:pt>
          <cx:pt idx="14473">3</cx:pt>
          <cx:pt idx="14474">1</cx:pt>
          <cx:pt idx="14475">1</cx:pt>
          <cx:pt idx="14476">1</cx:pt>
          <cx:pt idx="14477">1</cx:pt>
          <cx:pt idx="14478">1</cx:pt>
          <cx:pt idx="14479">1</cx:pt>
          <cx:pt idx="14480">1</cx:pt>
          <cx:pt idx="14481">1</cx:pt>
          <cx:pt idx="14482">1</cx:pt>
          <cx:pt idx="14483">1</cx:pt>
          <cx:pt idx="14484">1</cx:pt>
          <cx:pt idx="14485">1</cx:pt>
          <cx:pt idx="14486">1</cx:pt>
          <cx:pt idx="14487">1</cx:pt>
          <cx:pt idx="14488">1</cx:pt>
          <cx:pt idx="14489">1</cx:pt>
          <cx:pt idx="14490">1</cx:pt>
          <cx:pt idx="14491">1</cx:pt>
          <cx:pt idx="14492">1</cx:pt>
          <cx:pt idx="14493">1</cx:pt>
          <cx:pt idx="14494">3</cx:pt>
          <cx:pt idx="14495">1</cx:pt>
          <cx:pt idx="14496">1</cx:pt>
          <cx:pt idx="14497">1</cx:pt>
          <cx:pt idx="14498">1</cx:pt>
          <cx:pt idx="14499">1</cx:pt>
          <cx:pt idx="14500">1</cx:pt>
          <cx:pt idx="14501">1</cx:pt>
          <cx:pt idx="14502">1</cx:pt>
          <cx:pt idx="14503">1</cx:pt>
          <cx:pt idx="14504">1</cx:pt>
          <cx:pt idx="14505">1</cx:pt>
          <cx:pt idx="14506">1</cx:pt>
          <cx:pt idx="14507">1</cx:pt>
          <cx:pt idx="14508">1</cx:pt>
          <cx:pt idx="14509">1</cx:pt>
          <cx:pt idx="14510">1</cx:pt>
          <cx:pt idx="14511">1</cx:pt>
          <cx:pt idx="14512">1</cx:pt>
          <cx:pt idx="14513">1</cx:pt>
          <cx:pt idx="14514">1</cx:pt>
          <cx:pt idx="14515">1</cx:pt>
          <cx:pt idx="14516">1</cx:pt>
          <cx:pt idx="14517">1</cx:pt>
          <cx:pt idx="14518">1</cx:pt>
          <cx:pt idx="14519">1</cx:pt>
          <cx:pt idx="14520">1</cx:pt>
          <cx:pt idx="14521">1</cx:pt>
          <cx:pt idx="14522">1</cx:pt>
          <cx:pt idx="14523">1</cx:pt>
          <cx:pt idx="14524">1</cx:pt>
          <cx:pt idx="14525">1</cx:pt>
          <cx:pt idx="14526">1</cx:pt>
          <cx:pt idx="14527">1</cx:pt>
          <cx:pt idx="14528">1</cx:pt>
          <cx:pt idx="14529">1</cx:pt>
          <cx:pt idx="14530">1</cx:pt>
          <cx:pt idx="14531">1</cx:pt>
          <cx:pt idx="14532">1</cx:pt>
          <cx:pt idx="14533">1</cx:pt>
          <cx:pt idx="14534">1</cx:pt>
          <cx:pt idx="14535">1</cx:pt>
          <cx:pt idx="14536">1</cx:pt>
          <cx:pt idx="14537">1</cx:pt>
          <cx:pt idx="14538">1</cx:pt>
          <cx:pt idx="14539">1</cx:pt>
          <cx:pt idx="14540">1</cx:pt>
          <cx:pt idx="14541">1</cx:pt>
          <cx:pt idx="14542">1</cx:pt>
          <cx:pt idx="14543">1</cx:pt>
          <cx:pt idx="14544">1</cx:pt>
          <cx:pt idx="14545">1</cx:pt>
          <cx:pt idx="14546">1</cx:pt>
          <cx:pt idx="14547">1</cx:pt>
          <cx:pt idx="14548">1</cx:pt>
          <cx:pt idx="14549">1</cx:pt>
          <cx:pt idx="14550">1</cx:pt>
          <cx:pt idx="14551">1</cx:pt>
          <cx:pt idx="14552">1</cx:pt>
          <cx:pt idx="14553">1</cx:pt>
          <cx:pt idx="14554">1</cx:pt>
          <cx:pt idx="14555">1</cx:pt>
          <cx:pt idx="14556">1</cx:pt>
          <cx:pt idx="14557">1</cx:pt>
          <cx:pt idx="14558">1</cx:pt>
          <cx:pt idx="14559">1</cx:pt>
          <cx:pt idx="14560">1</cx:pt>
          <cx:pt idx="14561">1</cx:pt>
          <cx:pt idx="14562">1</cx:pt>
          <cx:pt idx="14563">1</cx:pt>
          <cx:pt idx="14564">1</cx:pt>
          <cx:pt idx="14565">1</cx:pt>
          <cx:pt idx="14566">1</cx:pt>
          <cx:pt idx="14567">1</cx:pt>
          <cx:pt idx="14568">1</cx:pt>
          <cx:pt idx="14569">1</cx:pt>
          <cx:pt idx="14570">1</cx:pt>
          <cx:pt idx="14571">1</cx:pt>
          <cx:pt idx="14572">1</cx:pt>
          <cx:pt idx="14573">1</cx:pt>
          <cx:pt idx="14574">1</cx:pt>
          <cx:pt idx="14575">1</cx:pt>
          <cx:pt idx="14576">1</cx:pt>
          <cx:pt idx="14577">1</cx:pt>
          <cx:pt idx="14578">1</cx:pt>
          <cx:pt idx="14579">1</cx:pt>
          <cx:pt idx="14580">1</cx:pt>
          <cx:pt idx="14581">1</cx:pt>
          <cx:pt idx="14582">1</cx:pt>
          <cx:pt idx="14583">1</cx:pt>
          <cx:pt idx="14584">1</cx:pt>
          <cx:pt idx="14585">1</cx:pt>
          <cx:pt idx="14586">1</cx:pt>
          <cx:pt idx="14587">1</cx:pt>
          <cx:pt idx="14588">1</cx:pt>
          <cx:pt idx="14589">1</cx:pt>
          <cx:pt idx="14590">1</cx:pt>
          <cx:pt idx="14591">1</cx:pt>
          <cx:pt idx="14592">1</cx:pt>
          <cx:pt idx="14593">1</cx:pt>
          <cx:pt idx="14594">1</cx:pt>
          <cx:pt idx="14595">1</cx:pt>
          <cx:pt idx="14596">1</cx:pt>
          <cx:pt idx="14597">1</cx:pt>
          <cx:pt idx="14598">1</cx:pt>
          <cx:pt idx="14599">1</cx:pt>
          <cx:pt idx="14600">1</cx:pt>
          <cx:pt idx="14601">1</cx:pt>
          <cx:pt idx="14602">1</cx:pt>
          <cx:pt idx="14603">1</cx:pt>
          <cx:pt idx="14604">1</cx:pt>
          <cx:pt idx="14605">1</cx:pt>
          <cx:pt idx="14606">1</cx:pt>
          <cx:pt idx="14607">1</cx:pt>
          <cx:pt idx="14608">1</cx:pt>
          <cx:pt idx="14609">1</cx:pt>
          <cx:pt idx="14610">1</cx:pt>
          <cx:pt idx="14611">1</cx:pt>
          <cx:pt idx="14612">1</cx:pt>
          <cx:pt idx="14613">1</cx:pt>
          <cx:pt idx="14614">1</cx:pt>
          <cx:pt idx="14615">1</cx:pt>
          <cx:pt idx="14616">1</cx:pt>
          <cx:pt idx="14617">1</cx:pt>
          <cx:pt idx="14618">3</cx:pt>
          <cx:pt idx="14619">3</cx:pt>
          <cx:pt idx="14620">1</cx:pt>
          <cx:pt idx="14621">1</cx:pt>
          <cx:pt idx="14622">1</cx:pt>
          <cx:pt idx="14623">1</cx:pt>
          <cx:pt idx="14624">1</cx:pt>
          <cx:pt idx="14625">1</cx:pt>
          <cx:pt idx="14626">1</cx:pt>
          <cx:pt idx="14627">1</cx:pt>
          <cx:pt idx="14628">1</cx:pt>
          <cx:pt idx="14629">1</cx:pt>
          <cx:pt idx="14630">1</cx:pt>
          <cx:pt idx="14631">1</cx:pt>
          <cx:pt idx="14632">1</cx:pt>
          <cx:pt idx="14633">1</cx:pt>
          <cx:pt idx="14634">1</cx:pt>
          <cx:pt idx="14635">3</cx:pt>
          <cx:pt idx="14636">1</cx:pt>
          <cx:pt idx="14637">1</cx:pt>
          <cx:pt idx="14638">1</cx:pt>
          <cx:pt idx="14639">1</cx:pt>
          <cx:pt idx="14640">1</cx:pt>
          <cx:pt idx="14641">1</cx:pt>
          <cx:pt idx="14642">1</cx:pt>
          <cx:pt idx="14643">1</cx:pt>
          <cx:pt idx="14644">1</cx:pt>
          <cx:pt idx="14645">1</cx:pt>
          <cx:pt idx="14646">1</cx:pt>
          <cx:pt idx="14647">1</cx:pt>
          <cx:pt idx="14648">1</cx:pt>
          <cx:pt idx="14649">1</cx:pt>
          <cx:pt idx="14650">1</cx:pt>
          <cx:pt idx="14651">1</cx:pt>
          <cx:pt idx="14652">1</cx:pt>
          <cx:pt idx="14653">1</cx:pt>
          <cx:pt idx="14654">1</cx:pt>
          <cx:pt idx="14655">1</cx:pt>
          <cx:pt idx="14656">1</cx:pt>
          <cx:pt idx="14657">1</cx:pt>
          <cx:pt idx="14658">1</cx:pt>
          <cx:pt idx="14659">1</cx:pt>
          <cx:pt idx="14660">1</cx:pt>
          <cx:pt idx="14661">1</cx:pt>
          <cx:pt idx="14662">1</cx:pt>
          <cx:pt idx="14663">1</cx:pt>
          <cx:pt idx="14664">1</cx:pt>
          <cx:pt idx="14665">1</cx:pt>
          <cx:pt idx="14666">1</cx:pt>
          <cx:pt idx="14667">1</cx:pt>
          <cx:pt idx="14668">1</cx:pt>
          <cx:pt idx="14669">1</cx:pt>
          <cx:pt idx="14670">1</cx:pt>
          <cx:pt idx="14671">1</cx:pt>
          <cx:pt idx="14672">1</cx:pt>
          <cx:pt idx="14673">1</cx:pt>
          <cx:pt idx="14674">1</cx:pt>
          <cx:pt idx="14675">1</cx:pt>
          <cx:pt idx="14676">1</cx:pt>
          <cx:pt idx="14677">1</cx:pt>
          <cx:pt idx="14678">1</cx:pt>
          <cx:pt idx="14679">1</cx:pt>
          <cx:pt idx="14680">1</cx:pt>
          <cx:pt idx="14681">1</cx:pt>
          <cx:pt idx="14682">1</cx:pt>
          <cx:pt idx="14683">1</cx:pt>
          <cx:pt idx="14684">1</cx:pt>
          <cx:pt idx="14685">1</cx:pt>
          <cx:pt idx="14686">1</cx:pt>
          <cx:pt idx="14687">1</cx:pt>
          <cx:pt idx="14688">1</cx:pt>
          <cx:pt idx="14689">1</cx:pt>
          <cx:pt idx="14690">1</cx:pt>
          <cx:pt idx="14691">1</cx:pt>
          <cx:pt idx="14692">1</cx:pt>
          <cx:pt idx="14693">1</cx:pt>
          <cx:pt idx="14694">1</cx:pt>
          <cx:pt idx="14695">1</cx:pt>
          <cx:pt idx="14696">1</cx:pt>
          <cx:pt idx="14697">1</cx:pt>
          <cx:pt idx="14698">1</cx:pt>
          <cx:pt idx="14699">1</cx:pt>
          <cx:pt idx="14700">1</cx:pt>
          <cx:pt idx="14701">1</cx:pt>
          <cx:pt idx="14702">1</cx:pt>
          <cx:pt idx="14703">1</cx:pt>
          <cx:pt idx="14704">1</cx:pt>
          <cx:pt idx="14705">1</cx:pt>
          <cx:pt idx="14706">1</cx:pt>
          <cx:pt idx="14707">1</cx:pt>
          <cx:pt idx="14708">1</cx:pt>
          <cx:pt idx="14709">1</cx:pt>
          <cx:pt idx="14710">1</cx:pt>
          <cx:pt idx="14711">1</cx:pt>
          <cx:pt idx="14712">1</cx:pt>
          <cx:pt idx="14713">1</cx:pt>
          <cx:pt idx="14714">1</cx:pt>
          <cx:pt idx="14715">1</cx:pt>
          <cx:pt idx="14716">3</cx:pt>
          <cx:pt idx="14717">1</cx:pt>
          <cx:pt idx="14718">1</cx:pt>
          <cx:pt idx="14719">1</cx:pt>
          <cx:pt idx="14720">1</cx:pt>
          <cx:pt idx="14721">1</cx:pt>
          <cx:pt idx="14722">1</cx:pt>
          <cx:pt idx="14723">1</cx:pt>
          <cx:pt idx="14724">1</cx:pt>
          <cx:pt idx="14725">1</cx:pt>
          <cx:pt idx="14726">1</cx:pt>
          <cx:pt idx="14727">1</cx:pt>
          <cx:pt idx="14728">1</cx:pt>
          <cx:pt idx="14729">1</cx:pt>
          <cx:pt idx="14730">1</cx:pt>
          <cx:pt idx="14731">1</cx:pt>
          <cx:pt idx="14732">1</cx:pt>
          <cx:pt idx="14733">1</cx:pt>
          <cx:pt idx="14734">1</cx:pt>
          <cx:pt idx="14735">1</cx:pt>
          <cx:pt idx="14736">1</cx:pt>
          <cx:pt idx="14737">1</cx:pt>
          <cx:pt idx="14738">1</cx:pt>
          <cx:pt idx="14739">1</cx:pt>
          <cx:pt idx="14740">1</cx:pt>
          <cx:pt idx="14741">1</cx:pt>
          <cx:pt idx="14742">1</cx:pt>
          <cx:pt idx="14743">1</cx:pt>
          <cx:pt idx="14744">1</cx:pt>
          <cx:pt idx="14745">1</cx:pt>
          <cx:pt idx="14746">1</cx:pt>
          <cx:pt idx="14747">1</cx:pt>
          <cx:pt idx="14748">1</cx:pt>
          <cx:pt idx="14749">1</cx:pt>
          <cx:pt idx="14750">1</cx:pt>
          <cx:pt idx="14751">1</cx:pt>
          <cx:pt idx="14752">1</cx:pt>
          <cx:pt idx="14753">1</cx:pt>
          <cx:pt idx="14754">1</cx:pt>
          <cx:pt idx="14755">1</cx:pt>
          <cx:pt idx="14756">1</cx:pt>
          <cx:pt idx="14757">1</cx:pt>
          <cx:pt idx="14758">1</cx:pt>
          <cx:pt idx="14759">1</cx:pt>
          <cx:pt idx="14760">1</cx:pt>
          <cx:pt idx="14761">1</cx:pt>
          <cx:pt idx="14762">1</cx:pt>
          <cx:pt idx="14763">1</cx:pt>
          <cx:pt idx="14764">1</cx:pt>
          <cx:pt idx="14765">1</cx:pt>
          <cx:pt idx="14766">1</cx:pt>
          <cx:pt idx="14767">1</cx:pt>
          <cx:pt idx="14768">1</cx:pt>
          <cx:pt idx="14769">1</cx:pt>
          <cx:pt idx="14770">1</cx:pt>
          <cx:pt idx="14771">1</cx:pt>
          <cx:pt idx="14772">1</cx:pt>
          <cx:pt idx="14773">1</cx:pt>
          <cx:pt idx="14774">1</cx:pt>
          <cx:pt idx="14775">1</cx:pt>
          <cx:pt idx="14776">1</cx:pt>
          <cx:pt idx="14777">1</cx:pt>
          <cx:pt idx="14778">1</cx:pt>
          <cx:pt idx="14779">1</cx:pt>
          <cx:pt idx="14780">1</cx:pt>
          <cx:pt idx="14781">1</cx:pt>
          <cx:pt idx="14782">1</cx:pt>
          <cx:pt idx="14783">1</cx:pt>
          <cx:pt idx="14784">1</cx:pt>
          <cx:pt idx="14785">1</cx:pt>
          <cx:pt idx="14786">1</cx:pt>
          <cx:pt idx="14787">1</cx:pt>
          <cx:pt idx="14788">1</cx:pt>
          <cx:pt idx="14789">1</cx:pt>
          <cx:pt idx="14790">1</cx:pt>
          <cx:pt idx="14791">1</cx:pt>
          <cx:pt idx="14792">1</cx:pt>
          <cx:pt idx="14793">1</cx:pt>
          <cx:pt idx="14794">1</cx:pt>
          <cx:pt idx="14795">1</cx:pt>
          <cx:pt idx="14796">1</cx:pt>
          <cx:pt idx="14797">1</cx:pt>
          <cx:pt idx="14798">1</cx:pt>
          <cx:pt idx="14799">1</cx:pt>
          <cx:pt idx="14800">1</cx:pt>
          <cx:pt idx="14801">1</cx:pt>
          <cx:pt idx="14802">1</cx:pt>
          <cx:pt idx="14803">1</cx:pt>
          <cx:pt idx="14804">1</cx:pt>
          <cx:pt idx="14805">1</cx:pt>
          <cx:pt idx="14806">1</cx:pt>
          <cx:pt idx="14807">1</cx:pt>
          <cx:pt idx="14808">1</cx:pt>
          <cx:pt idx="14809">1</cx:pt>
          <cx:pt idx="14810">1</cx:pt>
          <cx:pt idx="14811">1</cx:pt>
          <cx:pt idx="14812">1</cx:pt>
          <cx:pt idx="14813">1</cx:pt>
          <cx:pt idx="14814">1</cx:pt>
          <cx:pt idx="14815">1</cx:pt>
          <cx:pt idx="14816">1</cx:pt>
          <cx:pt idx="14817">1</cx:pt>
          <cx:pt idx="14818">3</cx:pt>
          <cx:pt idx="14819">1</cx:pt>
          <cx:pt idx="14820">1</cx:pt>
          <cx:pt idx="14821">1</cx:pt>
          <cx:pt idx="14822">1</cx:pt>
          <cx:pt idx="14823">1</cx:pt>
          <cx:pt idx="14824">1</cx:pt>
          <cx:pt idx="14825">1</cx:pt>
          <cx:pt idx="14826">1</cx:pt>
          <cx:pt idx="14827">1</cx:pt>
          <cx:pt idx="14828">1</cx:pt>
          <cx:pt idx="14829">1</cx:pt>
          <cx:pt idx="14830">1</cx:pt>
          <cx:pt idx="14831">3</cx:pt>
          <cx:pt idx="14832">1</cx:pt>
          <cx:pt idx="14833">1</cx:pt>
          <cx:pt idx="14834">1</cx:pt>
          <cx:pt idx="14835">1</cx:pt>
          <cx:pt idx="14836">1</cx:pt>
          <cx:pt idx="14837">1</cx:pt>
          <cx:pt idx="14838">1</cx:pt>
          <cx:pt idx="14839">1</cx:pt>
          <cx:pt idx="14840">3</cx:pt>
          <cx:pt idx="14841">1</cx:pt>
          <cx:pt idx="14842">1</cx:pt>
          <cx:pt idx="14843">1</cx:pt>
          <cx:pt idx="14844">1</cx:pt>
          <cx:pt idx="14845">1</cx:pt>
          <cx:pt idx="14846">1</cx:pt>
          <cx:pt idx="14847">1</cx:pt>
          <cx:pt idx="14848">1</cx:pt>
          <cx:pt idx="14849">1</cx:pt>
          <cx:pt idx="14850">1</cx:pt>
          <cx:pt idx="14851">1</cx:pt>
          <cx:pt idx="14852">1</cx:pt>
          <cx:pt idx="14853">1</cx:pt>
          <cx:pt idx="14854">1</cx:pt>
          <cx:pt idx="14855">1</cx:pt>
          <cx:pt idx="14856">1</cx:pt>
          <cx:pt idx="14857">1</cx:pt>
          <cx:pt idx="14858">3</cx:pt>
          <cx:pt idx="14859">1</cx:pt>
          <cx:pt idx="14860">1</cx:pt>
          <cx:pt idx="14861">1</cx:pt>
          <cx:pt idx="14862">1</cx:pt>
          <cx:pt idx="14863">1</cx:pt>
          <cx:pt idx="14864">1</cx:pt>
          <cx:pt idx="14865">1</cx:pt>
          <cx:pt idx="14866">1</cx:pt>
          <cx:pt idx="14867">1</cx:pt>
          <cx:pt idx="14868">1</cx:pt>
          <cx:pt idx="14869">1</cx:pt>
          <cx:pt idx="14870">1</cx:pt>
          <cx:pt idx="14871">1</cx:pt>
          <cx:pt idx="14872">1</cx:pt>
          <cx:pt idx="14873">1</cx:pt>
          <cx:pt idx="14874">3</cx:pt>
          <cx:pt idx="14875">1</cx:pt>
          <cx:pt idx="14876">1</cx:pt>
          <cx:pt idx="14877">1</cx:pt>
          <cx:pt idx="14878">1</cx:pt>
          <cx:pt idx="14879">1</cx:pt>
          <cx:pt idx="14880">1</cx:pt>
          <cx:pt idx="14881">1</cx:pt>
          <cx:pt idx="14882">1</cx:pt>
          <cx:pt idx="14883">1</cx:pt>
          <cx:pt idx="14884">1</cx:pt>
          <cx:pt idx="14885">1</cx:pt>
          <cx:pt idx="14886">1</cx:pt>
          <cx:pt idx="14887">1</cx:pt>
          <cx:pt idx="14888">1</cx:pt>
          <cx:pt idx="14889">1</cx:pt>
          <cx:pt idx="14890">1</cx:pt>
          <cx:pt idx="14891">1</cx:pt>
          <cx:pt idx="14892">1</cx:pt>
          <cx:pt idx="14893">1</cx:pt>
          <cx:pt idx="14894">1</cx:pt>
          <cx:pt idx="14895">1</cx:pt>
          <cx:pt idx="14896">1</cx:pt>
          <cx:pt idx="14897">1</cx:pt>
          <cx:pt idx="14898">1</cx:pt>
          <cx:pt idx="14899">1</cx:pt>
          <cx:pt idx="14900">1</cx:pt>
          <cx:pt idx="14901">1</cx:pt>
          <cx:pt idx="14902">1</cx:pt>
          <cx:pt idx="14903">1</cx:pt>
          <cx:pt idx="14904">1</cx:pt>
          <cx:pt idx="14905">1</cx:pt>
          <cx:pt idx="14906">1</cx:pt>
          <cx:pt idx="14907">1</cx:pt>
          <cx:pt idx="14908">3</cx:pt>
          <cx:pt idx="14909">1</cx:pt>
          <cx:pt idx="14910">1</cx:pt>
          <cx:pt idx="14911">1</cx:pt>
          <cx:pt idx="14912">1</cx:pt>
          <cx:pt idx="14913">1</cx:pt>
          <cx:pt idx="14914">1</cx:pt>
          <cx:pt idx="14915">1</cx:pt>
          <cx:pt idx="14916">1</cx:pt>
          <cx:pt idx="14917">1</cx:pt>
          <cx:pt idx="14918">1</cx:pt>
          <cx:pt idx="14919">1</cx:pt>
          <cx:pt idx="14920">3</cx:pt>
          <cx:pt idx="14921">1</cx:pt>
          <cx:pt idx="14922">1</cx:pt>
          <cx:pt idx="14923">1</cx:pt>
          <cx:pt idx="14924">1</cx:pt>
          <cx:pt idx="14925">1</cx:pt>
          <cx:pt idx="14926">1</cx:pt>
          <cx:pt idx="14927">1</cx:pt>
          <cx:pt idx="14928">1</cx:pt>
          <cx:pt idx="14929">1</cx:pt>
          <cx:pt idx="14930">1</cx:pt>
          <cx:pt idx="14931">1</cx:pt>
          <cx:pt idx="14932">1</cx:pt>
          <cx:pt idx="14933">1</cx:pt>
          <cx:pt idx="14934">1</cx:pt>
          <cx:pt idx="14935">1</cx:pt>
          <cx:pt idx="14936">1</cx:pt>
          <cx:pt idx="14937">3</cx:pt>
          <cx:pt idx="14938">1</cx:pt>
          <cx:pt idx="14939">1</cx:pt>
          <cx:pt idx="14940">1</cx:pt>
          <cx:pt idx="14941">1</cx:pt>
          <cx:pt idx="14942">1</cx:pt>
          <cx:pt idx="14943">1</cx:pt>
          <cx:pt idx="14944">1</cx:pt>
          <cx:pt idx="14945">1</cx:pt>
          <cx:pt idx="14946">1</cx:pt>
          <cx:pt idx="14947">1</cx:pt>
          <cx:pt idx="14948">1</cx:pt>
          <cx:pt idx="14949">1</cx:pt>
          <cx:pt idx="14950">1</cx:pt>
          <cx:pt idx="14951">1</cx:pt>
          <cx:pt idx="14952">1</cx:pt>
          <cx:pt idx="14953">1</cx:pt>
          <cx:pt idx="14954">1</cx:pt>
          <cx:pt idx="14955">1</cx:pt>
          <cx:pt idx="14956">1</cx:pt>
          <cx:pt idx="14957">3</cx:pt>
          <cx:pt idx="14958">1</cx:pt>
          <cx:pt idx="14959">1</cx:pt>
          <cx:pt idx="14960">1</cx:pt>
          <cx:pt idx="14961">1</cx:pt>
          <cx:pt idx="14962">1</cx:pt>
          <cx:pt idx="14963">1</cx:pt>
          <cx:pt idx="14964">1</cx:pt>
          <cx:pt idx="14965">1</cx:pt>
          <cx:pt idx="14966">1</cx:pt>
          <cx:pt idx="14967">1</cx:pt>
          <cx:pt idx="14968">1</cx:pt>
          <cx:pt idx="14969">1</cx:pt>
          <cx:pt idx="14970">1</cx:pt>
          <cx:pt idx="14971">1</cx:pt>
          <cx:pt idx="14972">1</cx:pt>
          <cx:pt idx="14973">1</cx:pt>
          <cx:pt idx="14974">1</cx:pt>
          <cx:pt idx="14975">1</cx:pt>
          <cx:pt idx="14976">1</cx:pt>
          <cx:pt idx="14977">1</cx:pt>
          <cx:pt idx="14978">1</cx:pt>
          <cx:pt idx="14979">1</cx:pt>
          <cx:pt idx="14980">1</cx:pt>
          <cx:pt idx="14981">1</cx:pt>
          <cx:pt idx="14982">1</cx:pt>
          <cx:pt idx="14983">1</cx:pt>
          <cx:pt idx="14984">1</cx:pt>
          <cx:pt idx="14985">1</cx:pt>
          <cx:pt idx="14986">1</cx:pt>
          <cx:pt idx="14987">1</cx:pt>
          <cx:pt idx="14988">1</cx:pt>
          <cx:pt idx="14989">1</cx:pt>
          <cx:pt idx="14990">1</cx:pt>
          <cx:pt idx="14991">1</cx:pt>
          <cx:pt idx="14992">1</cx:pt>
          <cx:pt idx="14993">1</cx:pt>
          <cx:pt idx="14994">1</cx:pt>
          <cx:pt idx="14995">1</cx:pt>
          <cx:pt idx="14996">1</cx:pt>
          <cx:pt idx="14997">1</cx:pt>
          <cx:pt idx="14998">1</cx:pt>
          <cx:pt idx="14999">1</cx:pt>
          <cx:pt idx="15000">1</cx:pt>
          <cx:pt idx="15001">1</cx:pt>
          <cx:pt idx="15002">1</cx:pt>
          <cx:pt idx="15003">1</cx:pt>
          <cx:pt idx="15004">1</cx:pt>
          <cx:pt idx="15005">1</cx:pt>
          <cx:pt idx="15006">1</cx:pt>
          <cx:pt idx="15007">1</cx:pt>
          <cx:pt idx="15008">1</cx:pt>
          <cx:pt idx="15009">1</cx:pt>
          <cx:pt idx="15010">1</cx:pt>
          <cx:pt idx="15011">1</cx:pt>
          <cx:pt idx="15012">1</cx:pt>
          <cx:pt idx="15013">1</cx:pt>
          <cx:pt idx="15014">1</cx:pt>
          <cx:pt idx="15015">1</cx:pt>
          <cx:pt idx="15016">1</cx:pt>
          <cx:pt idx="15017">1</cx:pt>
          <cx:pt idx="15018">1</cx:pt>
          <cx:pt idx="15019">1</cx:pt>
          <cx:pt idx="15020">1</cx:pt>
          <cx:pt idx="15021">1</cx:pt>
          <cx:pt idx="15022">1</cx:pt>
          <cx:pt idx="15023">1</cx:pt>
          <cx:pt idx="15024">1</cx:pt>
          <cx:pt idx="15025">1</cx:pt>
          <cx:pt idx="15026">1</cx:pt>
          <cx:pt idx="15027">1</cx:pt>
          <cx:pt idx="15028">1</cx:pt>
          <cx:pt idx="15029">1</cx:pt>
          <cx:pt idx="15030">1</cx:pt>
          <cx:pt idx="15031">1</cx:pt>
          <cx:pt idx="15032">1</cx:pt>
          <cx:pt idx="15033">1</cx:pt>
          <cx:pt idx="15034">3</cx:pt>
          <cx:pt idx="15035">1</cx:pt>
          <cx:pt idx="15036">1</cx:pt>
          <cx:pt idx="15037">1</cx:pt>
          <cx:pt idx="15038">1</cx:pt>
          <cx:pt idx="15039">1</cx:pt>
          <cx:pt idx="15040">1</cx:pt>
          <cx:pt idx="15041">1</cx:pt>
          <cx:pt idx="15042">1</cx:pt>
          <cx:pt idx="15043">1</cx:pt>
          <cx:pt idx="15044">3</cx:pt>
          <cx:pt idx="15045">1</cx:pt>
          <cx:pt idx="15046">1</cx:pt>
          <cx:pt idx="15047">1</cx:pt>
          <cx:pt idx="15048">1</cx:pt>
          <cx:pt idx="15049">1</cx:pt>
          <cx:pt idx="15050">1</cx:pt>
          <cx:pt idx="15051">1</cx:pt>
          <cx:pt idx="15052">3</cx:pt>
          <cx:pt idx="15053">1</cx:pt>
          <cx:pt idx="15054">1</cx:pt>
          <cx:pt idx="15055">1</cx:pt>
          <cx:pt idx="15056">1</cx:pt>
          <cx:pt idx="15057">1</cx:pt>
          <cx:pt idx="15058">1</cx:pt>
          <cx:pt idx="15059">1</cx:pt>
          <cx:pt idx="15060">1</cx:pt>
          <cx:pt idx="15061">1</cx:pt>
          <cx:pt idx="15062">1</cx:pt>
          <cx:pt idx="15063">1</cx:pt>
          <cx:pt idx="15064">1</cx:pt>
          <cx:pt idx="15065">1</cx:pt>
          <cx:pt idx="15066">3</cx:pt>
          <cx:pt idx="15067">1</cx:pt>
          <cx:pt idx="15068">1</cx:pt>
          <cx:pt idx="15069">1</cx:pt>
          <cx:pt idx="15070">1</cx:pt>
          <cx:pt idx="15071">1</cx:pt>
          <cx:pt idx="15072">1</cx:pt>
          <cx:pt idx="15073">1</cx:pt>
          <cx:pt idx="15074">1</cx:pt>
          <cx:pt idx="15075">1</cx:pt>
          <cx:pt idx="15076">1</cx:pt>
          <cx:pt idx="15077">1</cx:pt>
          <cx:pt idx="15078">1</cx:pt>
          <cx:pt idx="15079">1</cx:pt>
          <cx:pt idx="15080">1</cx:pt>
          <cx:pt idx="15081">1</cx:pt>
          <cx:pt idx="15082">1</cx:pt>
          <cx:pt idx="15083">1</cx:pt>
          <cx:pt idx="15084">1</cx:pt>
          <cx:pt idx="15085">1</cx:pt>
          <cx:pt idx="15086">1</cx:pt>
          <cx:pt idx="15087">1</cx:pt>
          <cx:pt idx="15088">1</cx:pt>
          <cx:pt idx="15089">1</cx:pt>
          <cx:pt idx="15090">1</cx:pt>
          <cx:pt idx="15091">1</cx:pt>
          <cx:pt idx="15092">1</cx:pt>
          <cx:pt idx="15093">1</cx:pt>
          <cx:pt idx="15094">1</cx:pt>
          <cx:pt idx="15095">1</cx:pt>
          <cx:pt idx="15096">1</cx:pt>
          <cx:pt idx="15097">1</cx:pt>
          <cx:pt idx="15098">1</cx:pt>
          <cx:pt idx="15099">1</cx:pt>
          <cx:pt idx="15100">1</cx:pt>
          <cx:pt idx="15101">3</cx:pt>
          <cx:pt idx="15102">1</cx:pt>
          <cx:pt idx="15103">1</cx:pt>
          <cx:pt idx="15104">1</cx:pt>
          <cx:pt idx="15105">1</cx:pt>
          <cx:pt idx="15106">1</cx:pt>
          <cx:pt idx="15107">1</cx:pt>
          <cx:pt idx="15108">1</cx:pt>
          <cx:pt idx="15109">1</cx:pt>
          <cx:pt idx="15110">1</cx:pt>
          <cx:pt idx="15111">1</cx:pt>
          <cx:pt idx="15112">1</cx:pt>
          <cx:pt idx="15113">1</cx:pt>
          <cx:pt idx="15114">1</cx:pt>
          <cx:pt idx="15115">1</cx:pt>
          <cx:pt idx="15116">1</cx:pt>
          <cx:pt idx="15117">1</cx:pt>
          <cx:pt idx="15118">1</cx:pt>
          <cx:pt idx="15119">1</cx:pt>
          <cx:pt idx="15120">1</cx:pt>
          <cx:pt idx="15121">1</cx:pt>
          <cx:pt idx="15122">1</cx:pt>
          <cx:pt idx="15123">1</cx:pt>
          <cx:pt idx="15124">1</cx:pt>
          <cx:pt idx="15125">1</cx:pt>
          <cx:pt idx="15126">1</cx:pt>
          <cx:pt idx="15127">1</cx:pt>
          <cx:pt idx="15128">1</cx:pt>
          <cx:pt idx="15129">1</cx:pt>
          <cx:pt idx="15130">1</cx:pt>
          <cx:pt idx="15131">1</cx:pt>
          <cx:pt idx="15132">1</cx:pt>
          <cx:pt idx="15133">1</cx:pt>
          <cx:pt idx="15134">1</cx:pt>
          <cx:pt idx="15135">1</cx:pt>
          <cx:pt idx="15136">1</cx:pt>
          <cx:pt idx="15137">1</cx:pt>
          <cx:pt idx="15138">1</cx:pt>
          <cx:pt idx="15139">1</cx:pt>
          <cx:pt idx="15140">1</cx:pt>
          <cx:pt idx="15141">1</cx:pt>
          <cx:pt idx="15142">1</cx:pt>
          <cx:pt idx="15143">1</cx:pt>
          <cx:pt idx="15144">1</cx:pt>
          <cx:pt idx="15145">1</cx:pt>
          <cx:pt idx="15146">1</cx:pt>
          <cx:pt idx="15147">1</cx:pt>
          <cx:pt idx="15148">1</cx:pt>
          <cx:pt idx="15149">1</cx:pt>
          <cx:pt idx="15150">1</cx:pt>
          <cx:pt idx="15151">1</cx:pt>
          <cx:pt idx="15152">1</cx:pt>
          <cx:pt idx="15153">1</cx:pt>
          <cx:pt idx="15154">1</cx:pt>
          <cx:pt idx="15155">1</cx:pt>
          <cx:pt idx="15156">1</cx:pt>
          <cx:pt idx="15157">1</cx:pt>
          <cx:pt idx="15158">1</cx:pt>
          <cx:pt idx="15159">1</cx:pt>
          <cx:pt idx="15160">1</cx:pt>
          <cx:pt idx="15161">1</cx:pt>
          <cx:pt idx="15162">1</cx:pt>
          <cx:pt idx="15163">1</cx:pt>
          <cx:pt idx="15164">1</cx:pt>
          <cx:pt idx="15165">1</cx:pt>
          <cx:pt idx="15166">1</cx:pt>
          <cx:pt idx="15167">1</cx:pt>
          <cx:pt idx="15168">1</cx:pt>
          <cx:pt idx="15169">1</cx:pt>
          <cx:pt idx="15170">1</cx:pt>
          <cx:pt idx="15171">1</cx:pt>
          <cx:pt idx="15172">1</cx:pt>
          <cx:pt idx="15173">1</cx:pt>
          <cx:pt idx="15174">1</cx:pt>
          <cx:pt idx="15175">1</cx:pt>
          <cx:pt idx="15176">1</cx:pt>
          <cx:pt idx="15177">1</cx:pt>
          <cx:pt idx="15178">1</cx:pt>
          <cx:pt idx="15179">1</cx:pt>
          <cx:pt idx="15180">1</cx:pt>
          <cx:pt idx="15181">1</cx:pt>
          <cx:pt idx="15182">1</cx:pt>
          <cx:pt idx="15183">1</cx:pt>
          <cx:pt idx="15184">1</cx:pt>
          <cx:pt idx="15185">1</cx:pt>
          <cx:pt idx="15186">1</cx:pt>
          <cx:pt idx="15187">1</cx:pt>
          <cx:pt idx="15188">1</cx:pt>
          <cx:pt idx="15189">1</cx:pt>
          <cx:pt idx="15190">1</cx:pt>
          <cx:pt idx="15191">1</cx:pt>
          <cx:pt idx="15192">1</cx:pt>
          <cx:pt idx="15193">1</cx:pt>
          <cx:pt idx="15194">1</cx:pt>
          <cx:pt idx="15195">1</cx:pt>
          <cx:pt idx="15196">1</cx:pt>
          <cx:pt idx="15197">1</cx:pt>
          <cx:pt idx="15198">1</cx:pt>
          <cx:pt idx="15199">1</cx:pt>
          <cx:pt idx="15200">1</cx:pt>
          <cx:pt idx="15201">1</cx:pt>
          <cx:pt idx="15202">1</cx:pt>
          <cx:pt idx="15203">1</cx:pt>
          <cx:pt idx="15204">1</cx:pt>
          <cx:pt idx="15205">1</cx:pt>
          <cx:pt idx="15206">1</cx:pt>
          <cx:pt idx="15207">3</cx:pt>
          <cx:pt idx="15208">1</cx:pt>
          <cx:pt idx="15209">1</cx:pt>
          <cx:pt idx="15210">1</cx:pt>
          <cx:pt idx="15211">1</cx:pt>
          <cx:pt idx="15212">1</cx:pt>
          <cx:pt idx="15213">1</cx:pt>
          <cx:pt idx="15214">1</cx:pt>
          <cx:pt idx="15215">1</cx:pt>
          <cx:pt idx="15216">1</cx:pt>
          <cx:pt idx="15217">1</cx:pt>
          <cx:pt idx="15218">1</cx:pt>
          <cx:pt idx="15219">1</cx:pt>
          <cx:pt idx="15220">1</cx:pt>
          <cx:pt idx="15221">1</cx:pt>
          <cx:pt idx="15222">1</cx:pt>
          <cx:pt idx="15223">1</cx:pt>
          <cx:pt idx="15224">1</cx:pt>
          <cx:pt idx="15225">1</cx:pt>
          <cx:pt idx="15226">1</cx:pt>
          <cx:pt idx="15227">1</cx:pt>
          <cx:pt idx="15228">1</cx:pt>
          <cx:pt idx="15229">1</cx:pt>
          <cx:pt idx="15230">1</cx:pt>
          <cx:pt idx="15231">1</cx:pt>
          <cx:pt idx="15232">1</cx:pt>
          <cx:pt idx="15233">1</cx:pt>
          <cx:pt idx="15234">1</cx:pt>
          <cx:pt idx="15235">1</cx:pt>
          <cx:pt idx="15236">1</cx:pt>
          <cx:pt idx="15237">1</cx:pt>
          <cx:pt idx="15238">1</cx:pt>
          <cx:pt idx="15239">1</cx:pt>
          <cx:pt idx="15240">1</cx:pt>
          <cx:pt idx="15241">1</cx:pt>
          <cx:pt idx="15242">1</cx:pt>
          <cx:pt idx="15243">1</cx:pt>
          <cx:pt idx="15244">1</cx:pt>
          <cx:pt idx="15245">1</cx:pt>
          <cx:pt idx="15246">1</cx:pt>
          <cx:pt idx="15247">3</cx:pt>
          <cx:pt idx="15248">1</cx:pt>
          <cx:pt idx="15249">1</cx:pt>
          <cx:pt idx="15250">1</cx:pt>
          <cx:pt idx="15251">1</cx:pt>
          <cx:pt idx="15252">1</cx:pt>
          <cx:pt idx="15253">1</cx:pt>
          <cx:pt idx="15254">1</cx:pt>
          <cx:pt idx="15255">1</cx:pt>
          <cx:pt idx="15256">1</cx:pt>
          <cx:pt idx="15257">1</cx:pt>
          <cx:pt idx="15258">1</cx:pt>
          <cx:pt idx="15259">1</cx:pt>
          <cx:pt idx="15260">1</cx:pt>
          <cx:pt idx="15261">1</cx:pt>
          <cx:pt idx="15262">1</cx:pt>
          <cx:pt idx="15263">1</cx:pt>
          <cx:pt idx="15264">1</cx:pt>
          <cx:pt idx="15265">1</cx:pt>
          <cx:pt idx="15266">1</cx:pt>
          <cx:pt idx="15267">1</cx:pt>
          <cx:pt idx="15268">3</cx:pt>
          <cx:pt idx="15269">1</cx:pt>
          <cx:pt idx="15270">1</cx:pt>
          <cx:pt idx="15271">1</cx:pt>
          <cx:pt idx="15272">1</cx:pt>
          <cx:pt idx="15273">1</cx:pt>
          <cx:pt idx="15274">1</cx:pt>
          <cx:pt idx="15275">1</cx:pt>
          <cx:pt idx="15276">1</cx:pt>
          <cx:pt idx="15277">1</cx:pt>
          <cx:pt idx="15278">1</cx:pt>
          <cx:pt idx="15279">1</cx:pt>
          <cx:pt idx="15280">1</cx:pt>
          <cx:pt idx="15281">1</cx:pt>
          <cx:pt idx="15282">1</cx:pt>
          <cx:pt idx="15283">1</cx:pt>
          <cx:pt idx="15284">1</cx:pt>
          <cx:pt idx="15285">1</cx:pt>
          <cx:pt idx="15286">1</cx:pt>
          <cx:pt idx="15287">1</cx:pt>
          <cx:pt idx="15288">1</cx:pt>
          <cx:pt idx="15289">1</cx:pt>
          <cx:pt idx="15290">1</cx:pt>
          <cx:pt idx="15291">1</cx:pt>
          <cx:pt idx="15292">1</cx:pt>
          <cx:pt idx="15293">1</cx:pt>
          <cx:pt idx="15294">1</cx:pt>
          <cx:pt idx="15295">1</cx:pt>
          <cx:pt idx="15296">1</cx:pt>
          <cx:pt idx="15297">1</cx:pt>
          <cx:pt idx="15298">1</cx:pt>
          <cx:pt idx="15299">1</cx:pt>
          <cx:pt idx="15300">1</cx:pt>
          <cx:pt idx="15301">1</cx:pt>
          <cx:pt idx="15302">1</cx:pt>
          <cx:pt idx="15303">1</cx:pt>
          <cx:pt idx="15304">1</cx:pt>
          <cx:pt idx="15305">1</cx:pt>
          <cx:pt idx="15306">1</cx:pt>
          <cx:pt idx="15307">1</cx:pt>
          <cx:pt idx="15308">1</cx:pt>
          <cx:pt idx="15309">1</cx:pt>
          <cx:pt idx="15310">1</cx:pt>
          <cx:pt idx="15311">1</cx:pt>
          <cx:pt idx="15312">1</cx:pt>
          <cx:pt idx="15313">1</cx:pt>
          <cx:pt idx="15314">1</cx:pt>
          <cx:pt idx="15315">1</cx:pt>
          <cx:pt idx="15316">1</cx:pt>
          <cx:pt idx="15317">1</cx:pt>
          <cx:pt idx="15318">1</cx:pt>
          <cx:pt idx="15319">1</cx:pt>
          <cx:pt idx="15320">1</cx:pt>
          <cx:pt idx="15321">1</cx:pt>
          <cx:pt idx="15322">1</cx:pt>
          <cx:pt idx="15323">1</cx:pt>
          <cx:pt idx="15324">1</cx:pt>
          <cx:pt idx="15325">1</cx:pt>
          <cx:pt idx="15326">1</cx:pt>
          <cx:pt idx="15327">3</cx:pt>
          <cx:pt idx="15328">1</cx:pt>
          <cx:pt idx="15329">1</cx:pt>
          <cx:pt idx="15330">1</cx:pt>
          <cx:pt idx="15331">1</cx:pt>
          <cx:pt idx="15332">1</cx:pt>
          <cx:pt idx="15333">1</cx:pt>
          <cx:pt idx="15334">1</cx:pt>
          <cx:pt idx="15335">1</cx:pt>
          <cx:pt idx="15336">1</cx:pt>
          <cx:pt idx="15337">1</cx:pt>
          <cx:pt idx="15338">1</cx:pt>
          <cx:pt idx="15339">1</cx:pt>
          <cx:pt idx="15340">1</cx:pt>
          <cx:pt idx="15341">1</cx:pt>
          <cx:pt idx="15342">1</cx:pt>
          <cx:pt idx="15343">1</cx:pt>
          <cx:pt idx="15344">1</cx:pt>
          <cx:pt idx="15345">1</cx:pt>
          <cx:pt idx="15346">1</cx:pt>
          <cx:pt idx="15347">1</cx:pt>
          <cx:pt idx="15348">1</cx:pt>
          <cx:pt idx="15349">1</cx:pt>
          <cx:pt idx="15350">1</cx:pt>
          <cx:pt idx="15351">1</cx:pt>
          <cx:pt idx="15352">3</cx:pt>
          <cx:pt idx="15353">1</cx:pt>
          <cx:pt idx="15354">1</cx:pt>
          <cx:pt idx="15355">1</cx:pt>
          <cx:pt idx="15356">1</cx:pt>
          <cx:pt idx="15357">1</cx:pt>
          <cx:pt idx="15358">1</cx:pt>
          <cx:pt idx="15359">1</cx:pt>
          <cx:pt idx="15360">1</cx:pt>
          <cx:pt idx="15361">1</cx:pt>
          <cx:pt idx="15362">3</cx:pt>
          <cx:pt idx="15363">3</cx:pt>
          <cx:pt idx="15364">3</cx:pt>
          <cx:pt idx="15365">1</cx:pt>
          <cx:pt idx="15366">1</cx:pt>
          <cx:pt idx="15367">1</cx:pt>
          <cx:pt idx="15368">1</cx:pt>
          <cx:pt idx="15369">1</cx:pt>
          <cx:pt idx="15370">3</cx:pt>
          <cx:pt idx="15371">1</cx:pt>
          <cx:pt idx="15372">1</cx:pt>
          <cx:pt idx="15373">1</cx:pt>
          <cx:pt idx="15374">1</cx:pt>
          <cx:pt idx="15375">1</cx:pt>
          <cx:pt idx="15376">1</cx:pt>
          <cx:pt idx="15377">1</cx:pt>
          <cx:pt idx="15378">1</cx:pt>
          <cx:pt idx="15379">1</cx:pt>
          <cx:pt idx="15380">1</cx:pt>
          <cx:pt idx="15381">1</cx:pt>
          <cx:pt idx="15382">1</cx:pt>
          <cx:pt idx="15383">3</cx:pt>
          <cx:pt idx="15384">1</cx:pt>
          <cx:pt idx="15385">1</cx:pt>
          <cx:pt idx="15386">1</cx:pt>
          <cx:pt idx="15387">3</cx:pt>
          <cx:pt idx="15388">1</cx:pt>
          <cx:pt idx="15389">1</cx:pt>
          <cx:pt idx="15390">1</cx:pt>
          <cx:pt idx="15391">1</cx:pt>
          <cx:pt idx="15392">1</cx:pt>
          <cx:pt idx="15393">1</cx:pt>
          <cx:pt idx="15394">1</cx:pt>
          <cx:pt idx="15395">1</cx:pt>
          <cx:pt idx="15396">1</cx:pt>
          <cx:pt idx="15397">1</cx:pt>
          <cx:pt idx="15398">1</cx:pt>
          <cx:pt idx="15399">1</cx:pt>
          <cx:pt idx="15400">1</cx:pt>
          <cx:pt idx="15401">1</cx:pt>
          <cx:pt idx="15402">1</cx:pt>
          <cx:pt idx="15403">1</cx:pt>
          <cx:pt idx="15404">1</cx:pt>
          <cx:pt idx="15405">1</cx:pt>
          <cx:pt idx="15406">1</cx:pt>
          <cx:pt idx="15407">1</cx:pt>
          <cx:pt idx="15408">1</cx:pt>
          <cx:pt idx="15409">1</cx:pt>
          <cx:pt idx="15410">1</cx:pt>
          <cx:pt idx="15411">1</cx:pt>
          <cx:pt idx="15412">1</cx:pt>
          <cx:pt idx="15413">1</cx:pt>
          <cx:pt idx="15414">1</cx:pt>
          <cx:pt idx="15415">1</cx:pt>
          <cx:pt idx="15416">1</cx:pt>
          <cx:pt idx="15417">1</cx:pt>
          <cx:pt idx="15418">1</cx:pt>
          <cx:pt idx="15419">1</cx:pt>
          <cx:pt idx="15420">1</cx:pt>
          <cx:pt idx="15421">1</cx:pt>
          <cx:pt idx="15422">1</cx:pt>
          <cx:pt idx="15423">1</cx:pt>
          <cx:pt idx="15424">1</cx:pt>
          <cx:pt idx="15425">1</cx:pt>
          <cx:pt idx="15426">1</cx:pt>
          <cx:pt idx="15427">1</cx:pt>
          <cx:pt idx="15428">1</cx:pt>
          <cx:pt idx="15429">1</cx:pt>
          <cx:pt idx="15430">1</cx:pt>
          <cx:pt idx="15431">1</cx:pt>
          <cx:pt idx="15432">1</cx:pt>
          <cx:pt idx="15433">3</cx:pt>
          <cx:pt idx="15434">1</cx:pt>
          <cx:pt idx="15435">1</cx:pt>
          <cx:pt idx="15436">1</cx:pt>
          <cx:pt idx="15437">1</cx:pt>
          <cx:pt idx="15438">1</cx:pt>
          <cx:pt idx="15439">1</cx:pt>
          <cx:pt idx="15440">1</cx:pt>
          <cx:pt idx="15441">1</cx:pt>
          <cx:pt idx="15442">1</cx:pt>
          <cx:pt idx="15443">1</cx:pt>
          <cx:pt idx="15444">1</cx:pt>
          <cx:pt idx="15445">1</cx:pt>
          <cx:pt idx="15446">1</cx:pt>
          <cx:pt idx="15447">1</cx:pt>
          <cx:pt idx="15448">1</cx:pt>
          <cx:pt idx="15449">1</cx:pt>
          <cx:pt idx="15450">1</cx:pt>
          <cx:pt idx="15451">1</cx:pt>
          <cx:pt idx="15452">1</cx:pt>
          <cx:pt idx="15453">1</cx:pt>
          <cx:pt idx="15454">1</cx:pt>
          <cx:pt idx="15455">1</cx:pt>
          <cx:pt idx="15456">1</cx:pt>
          <cx:pt idx="15457">1</cx:pt>
          <cx:pt idx="15458">1</cx:pt>
          <cx:pt idx="15459">1</cx:pt>
          <cx:pt idx="15460">1</cx:pt>
          <cx:pt idx="15461">1</cx:pt>
          <cx:pt idx="15462">1</cx:pt>
          <cx:pt idx="15463">1</cx:pt>
          <cx:pt idx="15464">1</cx:pt>
          <cx:pt idx="15465">1</cx:pt>
          <cx:pt idx="15466">1</cx:pt>
          <cx:pt idx="15467">1</cx:pt>
          <cx:pt idx="15468">1</cx:pt>
          <cx:pt idx="15469">1</cx:pt>
          <cx:pt idx="15470">1</cx:pt>
          <cx:pt idx="15471">1</cx:pt>
          <cx:pt idx="15472">1</cx:pt>
          <cx:pt idx="15473">1</cx:pt>
          <cx:pt idx="15474">1</cx:pt>
          <cx:pt idx="15475">1</cx:pt>
          <cx:pt idx="15476">1</cx:pt>
          <cx:pt idx="15477">1</cx:pt>
          <cx:pt idx="15478">1</cx:pt>
          <cx:pt idx="15479">1</cx:pt>
          <cx:pt idx="15480">1</cx:pt>
          <cx:pt idx="15481">1</cx:pt>
          <cx:pt idx="15482">1</cx:pt>
          <cx:pt idx="15483">1</cx:pt>
          <cx:pt idx="15484">1</cx:pt>
          <cx:pt idx="15485">1</cx:pt>
          <cx:pt idx="15486">1</cx:pt>
          <cx:pt idx="15487">1</cx:pt>
          <cx:pt idx="15488">1</cx:pt>
          <cx:pt idx="15489">1</cx:pt>
          <cx:pt idx="15490">1</cx:pt>
          <cx:pt idx="15491">1</cx:pt>
          <cx:pt idx="15492">1</cx:pt>
          <cx:pt idx="15493">1</cx:pt>
          <cx:pt idx="15494">1</cx:pt>
          <cx:pt idx="15495">1</cx:pt>
          <cx:pt idx="15496">1</cx:pt>
          <cx:pt idx="15497">1</cx:pt>
          <cx:pt idx="15498">1</cx:pt>
          <cx:pt idx="15499">1</cx:pt>
          <cx:pt idx="15500">1</cx:pt>
          <cx:pt idx="15501">1</cx:pt>
          <cx:pt idx="15502">1</cx:pt>
          <cx:pt idx="15503">1</cx:pt>
          <cx:pt idx="15504">1</cx:pt>
          <cx:pt idx="15505">1</cx:pt>
          <cx:pt idx="15506">1</cx:pt>
          <cx:pt idx="15507">1</cx:pt>
          <cx:pt idx="15508">1</cx:pt>
          <cx:pt idx="15509">1</cx:pt>
          <cx:pt idx="15510">1</cx:pt>
          <cx:pt idx="15511">1</cx:pt>
          <cx:pt idx="15512">1</cx:pt>
          <cx:pt idx="15513">1</cx:pt>
          <cx:pt idx="15514">1</cx:pt>
          <cx:pt idx="15515">1</cx:pt>
          <cx:pt idx="15516">1</cx:pt>
          <cx:pt idx="15517">1</cx:pt>
          <cx:pt idx="15518">1</cx:pt>
          <cx:pt idx="15519">1</cx:pt>
          <cx:pt idx="15520">1</cx:pt>
          <cx:pt idx="15521">1</cx:pt>
          <cx:pt idx="15522">1</cx:pt>
          <cx:pt idx="15523">1</cx:pt>
          <cx:pt idx="15524">1</cx:pt>
          <cx:pt idx="15525">1</cx:pt>
          <cx:pt idx="15526">1</cx:pt>
          <cx:pt idx="15527">1</cx:pt>
          <cx:pt idx="15528">1</cx:pt>
          <cx:pt idx="15529">1</cx:pt>
          <cx:pt idx="15530">1</cx:pt>
          <cx:pt idx="15531">1</cx:pt>
          <cx:pt idx="15532">1</cx:pt>
          <cx:pt idx="15533">1</cx:pt>
          <cx:pt idx="15534">1</cx:pt>
          <cx:pt idx="15535">1</cx:pt>
          <cx:pt idx="15536">1</cx:pt>
          <cx:pt idx="15537">1</cx:pt>
          <cx:pt idx="15538">1</cx:pt>
          <cx:pt idx="15539">1</cx:pt>
          <cx:pt idx="15540">1</cx:pt>
          <cx:pt idx="15541">1</cx:pt>
          <cx:pt idx="15542">1</cx:pt>
          <cx:pt idx="15543">1</cx:pt>
          <cx:pt idx="15544">1</cx:pt>
          <cx:pt idx="15545">1</cx:pt>
          <cx:pt idx="15546">1</cx:pt>
          <cx:pt idx="15547">1</cx:pt>
          <cx:pt idx="15548">1</cx:pt>
          <cx:pt idx="15549">1</cx:pt>
          <cx:pt idx="15550">1</cx:pt>
          <cx:pt idx="15551">1</cx:pt>
          <cx:pt idx="15552">1</cx:pt>
          <cx:pt idx="15553">1</cx:pt>
          <cx:pt idx="15554">1</cx:pt>
          <cx:pt idx="15555">1</cx:pt>
          <cx:pt idx="15556">1</cx:pt>
          <cx:pt idx="15557">1</cx:pt>
          <cx:pt idx="15558">3</cx:pt>
          <cx:pt idx="15559">1</cx:pt>
          <cx:pt idx="15560">1</cx:pt>
          <cx:pt idx="15561">1</cx:pt>
          <cx:pt idx="15562">1</cx:pt>
          <cx:pt idx="15563">1</cx:pt>
          <cx:pt idx="15564">1</cx:pt>
          <cx:pt idx="15565">1</cx:pt>
          <cx:pt idx="15566">1</cx:pt>
          <cx:pt idx="15567">1</cx:pt>
          <cx:pt idx="15568">1</cx:pt>
          <cx:pt idx="15569">1</cx:pt>
          <cx:pt idx="15570">1</cx:pt>
          <cx:pt idx="15571">1</cx:pt>
          <cx:pt idx="15572">1</cx:pt>
          <cx:pt idx="15573">1</cx:pt>
          <cx:pt idx="15574">1</cx:pt>
          <cx:pt idx="15575">1</cx:pt>
          <cx:pt idx="15576">1</cx:pt>
          <cx:pt idx="15577">1</cx:pt>
          <cx:pt idx="15578">1</cx:pt>
          <cx:pt idx="15579">1</cx:pt>
          <cx:pt idx="15580">1</cx:pt>
          <cx:pt idx="15581">1</cx:pt>
          <cx:pt idx="15582">1</cx:pt>
          <cx:pt idx="15583">1</cx:pt>
          <cx:pt idx="15584">1</cx:pt>
          <cx:pt idx="15585">1</cx:pt>
          <cx:pt idx="15586">1</cx:pt>
          <cx:pt idx="15587">1</cx:pt>
          <cx:pt idx="15588">1</cx:pt>
          <cx:pt idx="15589">1</cx:pt>
          <cx:pt idx="15590">1</cx:pt>
          <cx:pt idx="15591">1</cx:pt>
          <cx:pt idx="15592">1</cx:pt>
          <cx:pt idx="15593">1</cx:pt>
          <cx:pt idx="15594">1</cx:pt>
          <cx:pt idx="15595">1</cx:pt>
          <cx:pt idx="15596">1</cx:pt>
          <cx:pt idx="15597">1</cx:pt>
          <cx:pt idx="15598">1</cx:pt>
          <cx:pt idx="15599">1</cx:pt>
          <cx:pt idx="15600">1</cx:pt>
          <cx:pt idx="15601">1</cx:pt>
          <cx:pt idx="15602">1</cx:pt>
          <cx:pt idx="15603">1</cx:pt>
          <cx:pt idx="15604">1</cx:pt>
          <cx:pt idx="15605">1</cx:pt>
          <cx:pt idx="15606">1</cx:pt>
          <cx:pt idx="15607">1</cx:pt>
          <cx:pt idx="15608">1</cx:pt>
          <cx:pt idx="15609">1</cx:pt>
          <cx:pt idx="15610">1</cx:pt>
          <cx:pt idx="15611">1</cx:pt>
          <cx:pt idx="15612">1</cx:pt>
          <cx:pt idx="15613">1</cx:pt>
          <cx:pt idx="15614">1</cx:pt>
          <cx:pt idx="15615">1</cx:pt>
          <cx:pt idx="15616">1</cx:pt>
          <cx:pt idx="15617">1</cx:pt>
          <cx:pt idx="15618">1</cx:pt>
          <cx:pt idx="15619">1</cx:pt>
          <cx:pt idx="15620">1</cx:pt>
          <cx:pt idx="15621">1</cx:pt>
          <cx:pt idx="15622">1</cx:pt>
          <cx:pt idx="15623">3</cx:pt>
          <cx:pt idx="15624">1</cx:pt>
          <cx:pt idx="15625">1</cx:pt>
          <cx:pt idx="15626">1</cx:pt>
          <cx:pt idx="15627">1</cx:pt>
          <cx:pt idx="15628">1</cx:pt>
          <cx:pt idx="15629">1</cx:pt>
          <cx:pt idx="15630">1</cx:pt>
          <cx:pt idx="15631">1</cx:pt>
          <cx:pt idx="15632">1</cx:pt>
          <cx:pt idx="15633">1</cx:pt>
          <cx:pt idx="15634">1</cx:pt>
          <cx:pt idx="15635">1</cx:pt>
          <cx:pt idx="15636">1</cx:pt>
          <cx:pt idx="15637">1</cx:pt>
          <cx:pt idx="15638">1</cx:pt>
          <cx:pt idx="15639">1</cx:pt>
          <cx:pt idx="15640">1</cx:pt>
          <cx:pt idx="15641">1</cx:pt>
          <cx:pt idx="15642">1</cx:pt>
          <cx:pt idx="15643">1</cx:pt>
          <cx:pt idx="15644">1</cx:pt>
          <cx:pt idx="15645">1</cx:pt>
          <cx:pt idx="15646">1</cx:pt>
          <cx:pt idx="15647">1</cx:pt>
          <cx:pt idx="15648">1</cx:pt>
          <cx:pt idx="15649">1</cx:pt>
          <cx:pt idx="15650">1</cx:pt>
          <cx:pt idx="15651">1</cx:pt>
          <cx:pt idx="15652">1</cx:pt>
          <cx:pt idx="15653">1</cx:pt>
          <cx:pt idx="15654">1</cx:pt>
          <cx:pt idx="15655">1</cx:pt>
          <cx:pt idx="15656">1</cx:pt>
          <cx:pt idx="15657">1</cx:pt>
          <cx:pt idx="15658">1</cx:pt>
          <cx:pt idx="15659">1</cx:pt>
          <cx:pt idx="15660">1</cx:pt>
          <cx:pt idx="15661">1</cx:pt>
          <cx:pt idx="15662">1</cx:pt>
          <cx:pt idx="15663">1</cx:pt>
          <cx:pt idx="15664">1</cx:pt>
          <cx:pt idx="15665">1</cx:pt>
          <cx:pt idx="15666">1</cx:pt>
          <cx:pt idx="15667">1</cx:pt>
          <cx:pt idx="15668">1</cx:pt>
          <cx:pt idx="15669">1</cx:pt>
          <cx:pt idx="15670">1</cx:pt>
          <cx:pt idx="15671">1</cx:pt>
          <cx:pt idx="15672">1</cx:pt>
          <cx:pt idx="15673">1</cx:pt>
          <cx:pt idx="15674">3</cx:pt>
          <cx:pt idx="15675">1</cx:pt>
          <cx:pt idx="15676">1</cx:pt>
          <cx:pt idx="15677">1</cx:pt>
          <cx:pt idx="15678">1</cx:pt>
          <cx:pt idx="15679">1</cx:pt>
          <cx:pt idx="15680">1</cx:pt>
          <cx:pt idx="15681">1</cx:pt>
          <cx:pt idx="15682">1</cx:pt>
          <cx:pt idx="15683">1</cx:pt>
          <cx:pt idx="15684">1</cx:pt>
          <cx:pt idx="15685">1</cx:pt>
          <cx:pt idx="15686">1</cx:pt>
          <cx:pt idx="15687">1</cx:pt>
          <cx:pt idx="15688">1</cx:pt>
          <cx:pt idx="15689">1</cx:pt>
          <cx:pt idx="15690">1</cx:pt>
          <cx:pt idx="15691">1</cx:pt>
          <cx:pt idx="15692">1</cx:pt>
          <cx:pt idx="15693">1</cx:pt>
          <cx:pt idx="15694">1</cx:pt>
          <cx:pt idx="15695">1</cx:pt>
          <cx:pt idx="15696">1</cx:pt>
          <cx:pt idx="15697">1</cx:pt>
          <cx:pt idx="15698">1</cx:pt>
          <cx:pt idx="15699">1</cx:pt>
          <cx:pt idx="15700">1</cx:pt>
          <cx:pt idx="15701">1</cx:pt>
          <cx:pt idx="15702">1</cx:pt>
          <cx:pt idx="15703">1</cx:pt>
          <cx:pt idx="15704">1</cx:pt>
          <cx:pt idx="15705">1</cx:pt>
          <cx:pt idx="15706">1</cx:pt>
          <cx:pt idx="15707">1</cx:pt>
          <cx:pt idx="15708">1</cx:pt>
          <cx:pt idx="15709">1</cx:pt>
          <cx:pt idx="15710">1</cx:pt>
          <cx:pt idx="15711">1</cx:pt>
          <cx:pt idx="15712">1</cx:pt>
          <cx:pt idx="15713">1</cx:pt>
          <cx:pt idx="15714">1</cx:pt>
          <cx:pt idx="15715">1</cx:pt>
          <cx:pt idx="15716">1</cx:pt>
          <cx:pt idx="15717">1</cx:pt>
          <cx:pt idx="15718">1</cx:pt>
          <cx:pt idx="15719">1</cx:pt>
          <cx:pt idx="15720">1</cx:pt>
          <cx:pt idx="15721">1</cx:pt>
          <cx:pt idx="15722">1</cx:pt>
          <cx:pt idx="15723">1</cx:pt>
          <cx:pt idx="15724">1</cx:pt>
          <cx:pt idx="15725">1</cx:pt>
          <cx:pt idx="15726">1</cx:pt>
          <cx:pt idx="15727">1</cx:pt>
          <cx:pt idx="15728">1</cx:pt>
          <cx:pt idx="15729">1</cx:pt>
          <cx:pt idx="15730">1</cx:pt>
          <cx:pt idx="15731">1</cx:pt>
          <cx:pt idx="15732">1</cx:pt>
          <cx:pt idx="15733">1</cx:pt>
          <cx:pt idx="15734">3</cx:pt>
          <cx:pt idx="15735">1</cx:pt>
          <cx:pt idx="15736">1</cx:pt>
          <cx:pt idx="15737">1</cx:pt>
          <cx:pt idx="15738">1</cx:pt>
          <cx:pt idx="15739">1</cx:pt>
          <cx:pt idx="15740">1</cx:pt>
          <cx:pt idx="15741">1</cx:pt>
          <cx:pt idx="15742">1</cx:pt>
          <cx:pt idx="15743">1</cx:pt>
          <cx:pt idx="15744">1</cx:pt>
          <cx:pt idx="15745">1</cx:pt>
          <cx:pt idx="15746">1</cx:pt>
          <cx:pt idx="15747">1</cx:pt>
          <cx:pt idx="15748">1</cx:pt>
          <cx:pt idx="15749">1</cx:pt>
          <cx:pt idx="15750">1</cx:pt>
          <cx:pt idx="15751">1</cx:pt>
          <cx:pt idx="15752">1</cx:pt>
          <cx:pt idx="15753">1</cx:pt>
          <cx:pt idx="15754">1</cx:pt>
          <cx:pt idx="15755">1</cx:pt>
          <cx:pt idx="15756">1</cx:pt>
          <cx:pt idx="15757">1</cx:pt>
          <cx:pt idx="15758">1</cx:pt>
          <cx:pt idx="15759">1</cx:pt>
          <cx:pt idx="15760">1</cx:pt>
          <cx:pt idx="15761">1</cx:pt>
          <cx:pt idx="15762">1</cx:pt>
          <cx:pt idx="15763">1</cx:pt>
          <cx:pt idx="15764">1</cx:pt>
          <cx:pt idx="15765">1</cx:pt>
          <cx:pt idx="15766">1</cx:pt>
          <cx:pt idx="15767">1</cx:pt>
          <cx:pt idx="15768">3</cx:pt>
          <cx:pt idx="15769">1</cx:pt>
          <cx:pt idx="15770">1</cx:pt>
          <cx:pt idx="15771">1</cx:pt>
          <cx:pt idx="15772">1</cx:pt>
          <cx:pt idx="15773">1</cx:pt>
          <cx:pt idx="15774">1</cx:pt>
          <cx:pt idx="15775">1</cx:pt>
          <cx:pt idx="15776">1</cx:pt>
          <cx:pt idx="15777">1</cx:pt>
          <cx:pt idx="15778">1</cx:pt>
          <cx:pt idx="15779">1</cx:pt>
          <cx:pt idx="15780">1</cx:pt>
          <cx:pt idx="15781">3</cx:pt>
          <cx:pt idx="15782">1</cx:pt>
          <cx:pt idx="15783">3</cx:pt>
          <cx:pt idx="15784">1</cx:pt>
          <cx:pt idx="15785">1</cx:pt>
          <cx:pt idx="15786">1</cx:pt>
          <cx:pt idx="15787">3</cx:pt>
          <cx:pt idx="15788">1</cx:pt>
          <cx:pt idx="15789">1</cx:pt>
          <cx:pt idx="15790">1</cx:pt>
          <cx:pt idx="15791">1</cx:pt>
          <cx:pt idx="15792">1</cx:pt>
          <cx:pt idx="15793">1</cx:pt>
          <cx:pt idx="15794">1</cx:pt>
          <cx:pt idx="15795">1</cx:pt>
          <cx:pt idx="15796">1</cx:pt>
          <cx:pt idx="15797">3</cx:pt>
          <cx:pt idx="15798">1</cx:pt>
          <cx:pt idx="15799">1</cx:pt>
          <cx:pt idx="15800">1</cx:pt>
          <cx:pt idx="15801">1</cx:pt>
          <cx:pt idx="15802">3</cx:pt>
          <cx:pt idx="15803">1</cx:pt>
          <cx:pt idx="15804">1</cx:pt>
          <cx:pt idx="15805">1</cx:pt>
          <cx:pt idx="15806">1</cx:pt>
          <cx:pt idx="15807">1</cx:pt>
          <cx:pt idx="15808">3</cx:pt>
          <cx:pt idx="15809">1</cx:pt>
          <cx:pt idx="15810">1</cx:pt>
          <cx:pt idx="15811">1</cx:pt>
          <cx:pt idx="15812">1</cx:pt>
          <cx:pt idx="15813">1</cx:pt>
          <cx:pt idx="15814">1</cx:pt>
          <cx:pt idx="15815">1</cx:pt>
          <cx:pt idx="15816">1</cx:pt>
          <cx:pt idx="15817">1</cx:pt>
          <cx:pt idx="15818">1</cx:pt>
          <cx:pt idx="15819">1</cx:pt>
          <cx:pt idx="15820">1</cx:pt>
          <cx:pt idx="15821">1</cx:pt>
          <cx:pt idx="15822">1</cx:pt>
          <cx:pt idx="15823">1</cx:pt>
          <cx:pt idx="15824">1</cx:pt>
          <cx:pt idx="15825">1</cx:pt>
          <cx:pt idx="15826">1</cx:pt>
          <cx:pt idx="15827">1</cx:pt>
          <cx:pt idx="15828">1</cx:pt>
          <cx:pt idx="15829">1</cx:pt>
          <cx:pt idx="15830">1</cx:pt>
          <cx:pt idx="15831">1</cx:pt>
          <cx:pt idx="15832">1</cx:pt>
          <cx:pt idx="15833">1</cx:pt>
          <cx:pt idx="15834">1</cx:pt>
          <cx:pt idx="15835">1</cx:pt>
          <cx:pt idx="15836">1</cx:pt>
          <cx:pt idx="15837">1</cx:pt>
          <cx:pt idx="15838">1</cx:pt>
          <cx:pt idx="15839">1</cx:pt>
          <cx:pt idx="15840">1</cx:pt>
          <cx:pt idx="15841">1</cx:pt>
          <cx:pt idx="15842">1</cx:pt>
          <cx:pt idx="15843">1</cx:pt>
          <cx:pt idx="15844">1</cx:pt>
          <cx:pt idx="15845">1</cx:pt>
          <cx:pt idx="15846">1</cx:pt>
          <cx:pt idx="15847">3</cx:pt>
          <cx:pt idx="15848">1</cx:pt>
          <cx:pt idx="15849">1</cx:pt>
          <cx:pt idx="15850">1</cx:pt>
          <cx:pt idx="15851">1</cx:pt>
          <cx:pt idx="15852">1</cx:pt>
          <cx:pt idx="15853">1</cx:pt>
          <cx:pt idx="15854">1</cx:pt>
          <cx:pt idx="15855">1</cx:pt>
          <cx:pt idx="15856">1</cx:pt>
          <cx:pt idx="15857">1</cx:pt>
          <cx:pt idx="15858">1</cx:pt>
          <cx:pt idx="15859">1</cx:pt>
          <cx:pt idx="15860">1</cx:pt>
          <cx:pt idx="15861">1</cx:pt>
          <cx:pt idx="15862">1</cx:pt>
          <cx:pt idx="15863">1</cx:pt>
          <cx:pt idx="15864">1</cx:pt>
          <cx:pt idx="15865">1</cx:pt>
          <cx:pt idx="15866">1</cx:pt>
          <cx:pt idx="15867">1</cx:pt>
          <cx:pt idx="15868">1</cx:pt>
          <cx:pt idx="15869">1</cx:pt>
          <cx:pt idx="15870">1</cx:pt>
          <cx:pt idx="15871">1</cx:pt>
          <cx:pt idx="15872">1</cx:pt>
          <cx:pt idx="15873">1</cx:pt>
          <cx:pt idx="15874">1</cx:pt>
          <cx:pt idx="15875">3</cx:pt>
          <cx:pt idx="15876">1</cx:pt>
          <cx:pt idx="15877">1</cx:pt>
          <cx:pt idx="15878">1</cx:pt>
          <cx:pt idx="15879">1</cx:pt>
          <cx:pt idx="15880">1</cx:pt>
          <cx:pt idx="15881">1</cx:pt>
          <cx:pt idx="15882">1</cx:pt>
          <cx:pt idx="15883">1</cx:pt>
          <cx:pt idx="15884">1</cx:pt>
          <cx:pt idx="15885">1</cx:pt>
          <cx:pt idx="15886">1</cx:pt>
          <cx:pt idx="15887">1</cx:pt>
          <cx:pt idx="15888">1</cx:pt>
          <cx:pt idx="15889">1</cx:pt>
          <cx:pt idx="15890">1</cx:pt>
          <cx:pt idx="15891">1</cx:pt>
          <cx:pt idx="15892">1</cx:pt>
          <cx:pt idx="15893">1</cx:pt>
          <cx:pt idx="15894">1</cx:pt>
          <cx:pt idx="15895">1</cx:pt>
          <cx:pt idx="15896">1</cx:pt>
          <cx:pt idx="15897">1</cx:pt>
          <cx:pt idx="15898">1</cx:pt>
          <cx:pt idx="15899">1</cx:pt>
          <cx:pt idx="15900">1</cx:pt>
          <cx:pt idx="15901">1</cx:pt>
          <cx:pt idx="15902">1</cx:pt>
          <cx:pt idx="15903">1</cx:pt>
          <cx:pt idx="15904">1</cx:pt>
          <cx:pt idx="15905">1</cx:pt>
          <cx:pt idx="15906">1</cx:pt>
          <cx:pt idx="15907">1</cx:pt>
          <cx:pt idx="15908">1</cx:pt>
          <cx:pt idx="15909">1</cx:pt>
          <cx:pt idx="15910">1</cx:pt>
          <cx:pt idx="15911">1</cx:pt>
          <cx:pt idx="15912">3</cx:pt>
          <cx:pt idx="15913">1</cx:pt>
          <cx:pt idx="15914">1</cx:pt>
          <cx:pt idx="15915">1</cx:pt>
          <cx:pt idx="15916">1</cx:pt>
          <cx:pt idx="15917">1</cx:pt>
          <cx:pt idx="15918">1</cx:pt>
          <cx:pt idx="15919">1</cx:pt>
          <cx:pt idx="15920">1</cx:pt>
          <cx:pt idx="15921">1</cx:pt>
          <cx:pt idx="15922">1</cx:pt>
          <cx:pt idx="15923">1</cx:pt>
          <cx:pt idx="15924">1</cx:pt>
          <cx:pt idx="15925">1</cx:pt>
          <cx:pt idx="15926">1</cx:pt>
          <cx:pt idx="15927">1</cx:pt>
          <cx:pt idx="15928">1</cx:pt>
          <cx:pt idx="15929">1</cx:pt>
          <cx:pt idx="15930">1</cx:pt>
          <cx:pt idx="15931">1</cx:pt>
          <cx:pt idx="15932">1</cx:pt>
          <cx:pt idx="15933">1</cx:pt>
          <cx:pt idx="15934">1</cx:pt>
          <cx:pt idx="15935">1</cx:pt>
          <cx:pt idx="15936">1</cx:pt>
          <cx:pt idx="15937">1</cx:pt>
          <cx:pt idx="15938">1</cx:pt>
          <cx:pt idx="15939">1</cx:pt>
          <cx:pt idx="15940">1</cx:pt>
          <cx:pt idx="15941">1</cx:pt>
          <cx:pt idx="15942">1</cx:pt>
          <cx:pt idx="15943">1</cx:pt>
          <cx:pt idx="15944">1</cx:pt>
          <cx:pt idx="15945">3</cx:pt>
          <cx:pt idx="15946">1</cx:pt>
          <cx:pt idx="15947">1</cx:pt>
          <cx:pt idx="15948">1</cx:pt>
          <cx:pt idx="15949">1</cx:pt>
          <cx:pt idx="15950">1</cx:pt>
          <cx:pt idx="15951">1</cx:pt>
          <cx:pt idx="15952">1</cx:pt>
          <cx:pt idx="15953">1</cx:pt>
          <cx:pt idx="15954">1</cx:pt>
          <cx:pt idx="15955">1</cx:pt>
          <cx:pt idx="15956">1</cx:pt>
          <cx:pt idx="15957">1</cx:pt>
          <cx:pt idx="15958">1</cx:pt>
          <cx:pt idx="15959">3</cx:pt>
          <cx:pt idx="15960">1</cx:pt>
          <cx:pt idx="15961">1</cx:pt>
          <cx:pt idx="15962">1</cx:pt>
          <cx:pt idx="15963">1</cx:pt>
          <cx:pt idx="15964">1</cx:pt>
          <cx:pt idx="15965">1</cx:pt>
          <cx:pt idx="15966">1</cx:pt>
          <cx:pt idx="15967">1</cx:pt>
          <cx:pt idx="15968">1</cx:pt>
          <cx:pt idx="15969">1</cx:pt>
          <cx:pt idx="15970">1</cx:pt>
          <cx:pt idx="15971">1</cx:pt>
          <cx:pt idx="15972">1</cx:pt>
          <cx:pt idx="15973">1</cx:pt>
          <cx:pt idx="15974">1</cx:pt>
          <cx:pt idx="15975">1</cx:pt>
          <cx:pt idx="15976">1</cx:pt>
          <cx:pt idx="15977">1</cx:pt>
          <cx:pt idx="15978">1</cx:pt>
          <cx:pt idx="15979">1</cx:pt>
          <cx:pt idx="15980">1</cx:pt>
          <cx:pt idx="15981">1</cx:pt>
          <cx:pt idx="15982">1</cx:pt>
          <cx:pt idx="15983">3</cx:pt>
          <cx:pt idx="15984">1</cx:pt>
          <cx:pt idx="15985">1</cx:pt>
          <cx:pt idx="15986">1</cx:pt>
          <cx:pt idx="15987">1</cx:pt>
          <cx:pt idx="15988">1</cx:pt>
          <cx:pt idx="15989">1</cx:pt>
          <cx:pt idx="15990">1</cx:pt>
          <cx:pt idx="15991">1</cx:pt>
          <cx:pt idx="15992">1</cx:pt>
          <cx:pt idx="15993">3</cx:pt>
          <cx:pt idx="15994">1</cx:pt>
          <cx:pt idx="15995">1</cx:pt>
          <cx:pt idx="15996">1</cx:pt>
          <cx:pt idx="15997">1</cx:pt>
          <cx:pt idx="15998">3</cx:pt>
          <cx:pt idx="15999">1</cx:pt>
          <cx:pt idx="16000">1</cx:pt>
          <cx:pt idx="16001">1</cx:pt>
          <cx:pt idx="16002">1</cx:pt>
          <cx:pt idx="16003">1</cx:pt>
          <cx:pt idx="16004">1</cx:pt>
          <cx:pt idx="16005">1</cx:pt>
          <cx:pt idx="16006">1</cx:pt>
          <cx:pt idx="16007">1</cx:pt>
          <cx:pt idx="16008">1</cx:pt>
          <cx:pt idx="16009">1</cx:pt>
          <cx:pt idx="16010">1</cx:pt>
          <cx:pt idx="16011">1</cx:pt>
          <cx:pt idx="16012">1</cx:pt>
          <cx:pt idx="16013">1</cx:pt>
          <cx:pt idx="16014">1</cx:pt>
          <cx:pt idx="16015">1</cx:pt>
          <cx:pt idx="16016">3</cx:pt>
          <cx:pt idx="16017">1</cx:pt>
          <cx:pt idx="16018">1</cx:pt>
          <cx:pt idx="16019">1</cx:pt>
          <cx:pt idx="16020">1</cx:pt>
          <cx:pt idx="16021">1</cx:pt>
          <cx:pt idx="16022">1</cx:pt>
          <cx:pt idx="16023">1</cx:pt>
          <cx:pt idx="16024">1</cx:pt>
          <cx:pt idx="16025">1</cx:pt>
          <cx:pt idx="16026">1</cx:pt>
          <cx:pt idx="16027">3</cx:pt>
          <cx:pt idx="16028">1</cx:pt>
          <cx:pt idx="16029">1</cx:pt>
          <cx:pt idx="16030">1</cx:pt>
          <cx:pt idx="16031">1</cx:pt>
          <cx:pt idx="16032">1</cx:pt>
          <cx:pt idx="16033">1</cx:pt>
          <cx:pt idx="16034">1</cx:pt>
          <cx:pt idx="16035">1</cx:pt>
          <cx:pt idx="16036">1</cx:pt>
          <cx:pt idx="16037">1</cx:pt>
          <cx:pt idx="16038">1</cx:pt>
          <cx:pt idx="16039">1</cx:pt>
          <cx:pt idx="16040">1</cx:pt>
          <cx:pt idx="16041">1</cx:pt>
          <cx:pt idx="16042">1</cx:pt>
          <cx:pt idx="16043">1</cx:pt>
          <cx:pt idx="16044">1</cx:pt>
          <cx:pt idx="16045">1</cx:pt>
          <cx:pt idx="16046">1</cx:pt>
          <cx:pt idx="16047">1</cx:pt>
          <cx:pt idx="16048">1</cx:pt>
          <cx:pt idx="16049">1</cx:pt>
          <cx:pt idx="16050">1</cx:pt>
          <cx:pt idx="16051">1</cx:pt>
          <cx:pt idx="16052">1</cx:pt>
          <cx:pt idx="16053">1</cx:pt>
          <cx:pt idx="16054">1</cx:pt>
          <cx:pt idx="16055">1</cx:pt>
          <cx:pt idx="16056">1</cx:pt>
          <cx:pt idx="16057">1</cx:pt>
          <cx:pt idx="16058">1</cx:pt>
          <cx:pt idx="16059">1</cx:pt>
          <cx:pt idx="16060">1</cx:pt>
          <cx:pt idx="16061">1</cx:pt>
          <cx:pt idx="16062">1</cx:pt>
          <cx:pt idx="16063">1</cx:pt>
          <cx:pt idx="16064">1</cx:pt>
          <cx:pt idx="16065">1</cx:pt>
          <cx:pt idx="16066">1</cx:pt>
          <cx:pt idx="16067">1</cx:pt>
          <cx:pt idx="16068">1</cx:pt>
          <cx:pt idx="16069">1</cx:pt>
          <cx:pt idx="16070">1</cx:pt>
          <cx:pt idx="16071">1</cx:pt>
          <cx:pt idx="16072">1</cx:pt>
          <cx:pt idx="16073">1</cx:pt>
          <cx:pt idx="16074">1</cx:pt>
          <cx:pt idx="16075">3</cx:pt>
          <cx:pt idx="16076">1</cx:pt>
          <cx:pt idx="16077">1</cx:pt>
          <cx:pt idx="16078">1</cx:pt>
          <cx:pt idx="16079">1</cx:pt>
          <cx:pt idx="16080">3</cx:pt>
          <cx:pt idx="16081">1</cx:pt>
          <cx:pt idx="16082">1</cx:pt>
          <cx:pt idx="16083">1</cx:pt>
          <cx:pt idx="16084">1</cx:pt>
          <cx:pt idx="16085">1</cx:pt>
          <cx:pt idx="16086">1</cx:pt>
          <cx:pt idx="16087">1</cx:pt>
          <cx:pt idx="16088">3</cx:pt>
          <cx:pt idx="16089">1</cx:pt>
          <cx:pt idx="16090">1</cx:pt>
          <cx:pt idx="16091">1</cx:pt>
          <cx:pt idx="16092">1</cx:pt>
          <cx:pt idx="16093">1</cx:pt>
          <cx:pt idx="16094">1</cx:pt>
          <cx:pt idx="16095">1</cx:pt>
          <cx:pt idx="16096">1</cx:pt>
          <cx:pt idx="16097">1</cx:pt>
          <cx:pt idx="16098">1</cx:pt>
          <cx:pt idx="16099">1</cx:pt>
          <cx:pt idx="16100">1</cx:pt>
          <cx:pt idx="16101">1</cx:pt>
          <cx:pt idx="16102">1</cx:pt>
          <cx:pt idx="16103">1</cx:pt>
          <cx:pt idx="16104">1</cx:pt>
          <cx:pt idx="16105">1</cx:pt>
          <cx:pt idx="16106">1</cx:pt>
          <cx:pt idx="16107">3</cx:pt>
          <cx:pt idx="16108">1</cx:pt>
          <cx:pt idx="16109">1</cx:pt>
          <cx:pt idx="16110">1</cx:pt>
          <cx:pt idx="16111">1</cx:pt>
          <cx:pt idx="16112">1</cx:pt>
          <cx:pt idx="16113">1</cx:pt>
          <cx:pt idx="16114">1</cx:pt>
          <cx:pt idx="16115">1</cx:pt>
          <cx:pt idx="16116">1</cx:pt>
          <cx:pt idx="16117">1</cx:pt>
          <cx:pt idx="16118">1</cx:pt>
          <cx:pt idx="16119">1</cx:pt>
          <cx:pt idx="16120">1</cx:pt>
          <cx:pt idx="16121">3</cx:pt>
          <cx:pt idx="16122">3</cx:pt>
          <cx:pt idx="16123">1</cx:pt>
          <cx:pt idx="16124">1</cx:pt>
          <cx:pt idx="16125">1</cx:pt>
          <cx:pt idx="16126">1</cx:pt>
          <cx:pt idx="16127">1</cx:pt>
          <cx:pt idx="16128">1</cx:pt>
          <cx:pt idx="16129">1</cx:pt>
          <cx:pt idx="16130">1</cx:pt>
          <cx:pt idx="16131">1</cx:pt>
          <cx:pt idx="16132">1</cx:pt>
          <cx:pt idx="16133">1</cx:pt>
          <cx:pt idx="16134">1</cx:pt>
          <cx:pt idx="16135">1</cx:pt>
          <cx:pt idx="16136">1</cx:pt>
          <cx:pt idx="16137">1</cx:pt>
          <cx:pt idx="16138">1</cx:pt>
          <cx:pt idx="16139">1</cx:pt>
          <cx:pt idx="16140">1</cx:pt>
          <cx:pt idx="16141">1</cx:pt>
          <cx:pt idx="16142">1</cx:pt>
          <cx:pt idx="16143">1</cx:pt>
          <cx:pt idx="16144">1</cx:pt>
          <cx:pt idx="16145">1</cx:pt>
          <cx:pt idx="16146">1</cx:pt>
          <cx:pt idx="16147">1</cx:pt>
          <cx:pt idx="16148">1</cx:pt>
          <cx:pt idx="16149">1</cx:pt>
          <cx:pt idx="16150">1</cx:pt>
          <cx:pt idx="16151">1</cx:pt>
          <cx:pt idx="16152">1</cx:pt>
          <cx:pt idx="16153">1</cx:pt>
          <cx:pt idx="16154">1</cx:pt>
          <cx:pt idx="16155">1</cx:pt>
          <cx:pt idx="16156">1</cx:pt>
          <cx:pt idx="16157">1</cx:pt>
          <cx:pt idx="16158">1</cx:pt>
          <cx:pt idx="16159">1</cx:pt>
          <cx:pt idx="16160">1</cx:pt>
          <cx:pt idx="16161">1</cx:pt>
          <cx:pt idx="16162">1</cx:pt>
          <cx:pt idx="16163">1</cx:pt>
          <cx:pt idx="16164">1</cx:pt>
          <cx:pt idx="16165">1</cx:pt>
          <cx:pt idx="16166">1</cx:pt>
          <cx:pt idx="16167">1</cx:pt>
          <cx:pt idx="16168">1</cx:pt>
          <cx:pt idx="16169">3</cx:pt>
          <cx:pt idx="16170">1</cx:pt>
          <cx:pt idx="16171">1</cx:pt>
          <cx:pt idx="16172">1</cx:pt>
          <cx:pt idx="16173">1</cx:pt>
          <cx:pt idx="16174">1</cx:pt>
          <cx:pt idx="16175">1</cx:pt>
          <cx:pt idx="16176">1</cx:pt>
          <cx:pt idx="16177">1</cx:pt>
          <cx:pt idx="16178">1</cx:pt>
          <cx:pt idx="16179">1</cx:pt>
          <cx:pt idx="16180">1</cx:pt>
          <cx:pt idx="16181">1</cx:pt>
          <cx:pt idx="16182">1</cx:pt>
          <cx:pt idx="16183">3</cx:pt>
          <cx:pt idx="16184">1</cx:pt>
          <cx:pt idx="16185">1</cx:pt>
          <cx:pt idx="16186">1</cx:pt>
          <cx:pt idx="16187">1</cx:pt>
          <cx:pt idx="16188">1</cx:pt>
          <cx:pt idx="16189">1</cx:pt>
          <cx:pt idx="16190">1</cx:pt>
          <cx:pt idx="16191">1</cx:pt>
          <cx:pt idx="16192">1</cx:pt>
          <cx:pt idx="16193">1</cx:pt>
          <cx:pt idx="16194">1</cx:pt>
          <cx:pt idx="16195">1</cx:pt>
          <cx:pt idx="16196">1</cx:pt>
          <cx:pt idx="16197">1</cx:pt>
          <cx:pt idx="16198">1</cx:pt>
          <cx:pt idx="16199">1</cx:pt>
          <cx:pt idx="16200">1</cx:pt>
          <cx:pt idx="16201">1</cx:pt>
          <cx:pt idx="16202">1</cx:pt>
          <cx:pt idx="16203">1</cx:pt>
          <cx:pt idx="16204">1</cx:pt>
          <cx:pt idx="16205">1</cx:pt>
          <cx:pt idx="16206">1</cx:pt>
          <cx:pt idx="16207">1</cx:pt>
          <cx:pt idx="16208">1</cx:pt>
          <cx:pt idx="16209">1</cx:pt>
          <cx:pt idx="16210">1</cx:pt>
          <cx:pt idx="16211">1</cx:pt>
          <cx:pt idx="16212">1</cx:pt>
          <cx:pt idx="16213">1</cx:pt>
          <cx:pt idx="16214">1</cx:pt>
          <cx:pt idx="16215">1</cx:pt>
          <cx:pt idx="16216">1</cx:pt>
          <cx:pt idx="16217">1</cx:pt>
          <cx:pt idx="16218">1</cx:pt>
          <cx:pt idx="16219">1</cx:pt>
          <cx:pt idx="16220">1</cx:pt>
          <cx:pt idx="16221">1</cx:pt>
          <cx:pt idx="16222">1</cx:pt>
          <cx:pt idx="16223">1</cx:pt>
          <cx:pt idx="16224">1</cx:pt>
          <cx:pt idx="16225">1</cx:pt>
          <cx:pt idx="16226">1</cx:pt>
          <cx:pt idx="16227">1</cx:pt>
          <cx:pt idx="16228">1</cx:pt>
          <cx:pt idx="16229">1</cx:pt>
          <cx:pt idx="16230">1</cx:pt>
          <cx:pt idx="16231">1</cx:pt>
          <cx:pt idx="16232">1</cx:pt>
          <cx:pt idx="16233">1</cx:pt>
          <cx:pt idx="16234">1</cx:pt>
          <cx:pt idx="16235">1</cx:pt>
          <cx:pt idx="16236">1</cx:pt>
          <cx:pt idx="16237">1</cx:pt>
          <cx:pt idx="16238">1</cx:pt>
          <cx:pt idx="16239">1</cx:pt>
          <cx:pt idx="16240">1</cx:pt>
          <cx:pt idx="16241">1</cx:pt>
          <cx:pt idx="16242">1</cx:pt>
          <cx:pt idx="16243">1</cx:pt>
          <cx:pt idx="16244">1</cx:pt>
          <cx:pt idx="16245">1</cx:pt>
          <cx:pt idx="16246">1</cx:pt>
          <cx:pt idx="16247">1</cx:pt>
          <cx:pt idx="16248">1</cx:pt>
          <cx:pt idx="16249">1</cx:pt>
          <cx:pt idx="16250">1</cx:pt>
          <cx:pt idx="16251">1</cx:pt>
          <cx:pt idx="16252">1</cx:pt>
          <cx:pt idx="16253">1</cx:pt>
          <cx:pt idx="16254">1</cx:pt>
          <cx:pt idx="16255">3</cx:pt>
          <cx:pt idx="16256">1</cx:pt>
          <cx:pt idx="16257">1</cx:pt>
          <cx:pt idx="16258">1</cx:pt>
          <cx:pt idx="16259">1</cx:pt>
          <cx:pt idx="16260">1</cx:pt>
          <cx:pt idx="16261">1</cx:pt>
          <cx:pt idx="16262">1</cx:pt>
          <cx:pt idx="16263">3</cx:pt>
          <cx:pt idx="16264">1</cx:pt>
          <cx:pt idx="16265">1</cx:pt>
          <cx:pt idx="16266">1</cx:pt>
          <cx:pt idx="16267">1</cx:pt>
          <cx:pt idx="16268">1</cx:pt>
          <cx:pt idx="16269">1</cx:pt>
          <cx:pt idx="16270">1</cx:pt>
          <cx:pt idx="16271">1</cx:pt>
          <cx:pt idx="16272">1</cx:pt>
          <cx:pt idx="16273">1</cx:pt>
          <cx:pt idx="16274">1</cx:pt>
          <cx:pt idx="16275">1</cx:pt>
          <cx:pt idx="16276">1</cx:pt>
          <cx:pt idx="16277">1</cx:pt>
          <cx:pt idx="16278">1</cx:pt>
          <cx:pt idx="16279">1</cx:pt>
          <cx:pt idx="16280">1</cx:pt>
          <cx:pt idx="16281">1</cx:pt>
          <cx:pt idx="16282">1</cx:pt>
          <cx:pt idx="16283">1</cx:pt>
          <cx:pt idx="16284">1</cx:pt>
          <cx:pt idx="16285">1</cx:pt>
          <cx:pt idx="16286">1</cx:pt>
          <cx:pt idx="16287">1</cx:pt>
          <cx:pt idx="16288">1</cx:pt>
          <cx:pt idx="16289">1</cx:pt>
          <cx:pt idx="16290">1</cx:pt>
          <cx:pt idx="16291">1</cx:pt>
          <cx:pt idx="16292">1</cx:pt>
          <cx:pt idx="16293">1</cx:pt>
          <cx:pt idx="16294">1</cx:pt>
          <cx:pt idx="16295">1</cx:pt>
          <cx:pt idx="16296">1</cx:pt>
          <cx:pt idx="16297">1</cx:pt>
          <cx:pt idx="16298">1</cx:pt>
          <cx:pt idx="16299">1</cx:pt>
          <cx:pt idx="16300">1</cx:pt>
          <cx:pt idx="16301">1</cx:pt>
          <cx:pt idx="16302">1</cx:pt>
          <cx:pt idx="16303">1</cx:pt>
          <cx:pt idx="16304">1</cx:pt>
          <cx:pt idx="16305">1</cx:pt>
          <cx:pt idx="16306">1</cx:pt>
          <cx:pt idx="16307">1</cx:pt>
          <cx:pt idx="16308">1</cx:pt>
          <cx:pt idx="16309">1</cx:pt>
          <cx:pt idx="16310">1</cx:pt>
          <cx:pt idx="16311">1</cx:pt>
          <cx:pt idx="16312">1</cx:pt>
          <cx:pt idx="16313">1</cx:pt>
          <cx:pt idx="16314">1</cx:pt>
          <cx:pt idx="16315">1</cx:pt>
          <cx:pt idx="16316">1</cx:pt>
          <cx:pt idx="16317">1</cx:pt>
          <cx:pt idx="16318">1</cx:pt>
          <cx:pt idx="16319">1</cx:pt>
          <cx:pt idx="16320">1</cx:pt>
          <cx:pt idx="16321">1</cx:pt>
          <cx:pt idx="16322">3</cx:pt>
          <cx:pt idx="16323">1</cx:pt>
          <cx:pt idx="16324">1</cx:pt>
          <cx:pt idx="16325">1</cx:pt>
          <cx:pt idx="16326">1</cx:pt>
          <cx:pt idx="16327">1</cx:pt>
          <cx:pt idx="16328">1</cx:pt>
          <cx:pt idx="16329">1</cx:pt>
          <cx:pt idx="16330">1</cx:pt>
          <cx:pt idx="16331">1</cx:pt>
          <cx:pt idx="16332">1</cx:pt>
          <cx:pt idx="16333">1</cx:pt>
          <cx:pt idx="16334">3</cx:pt>
          <cx:pt idx="16335">1</cx:pt>
          <cx:pt idx="16336">1</cx:pt>
          <cx:pt idx="16337">1</cx:pt>
          <cx:pt idx="16338">1</cx:pt>
          <cx:pt idx="16339">1</cx:pt>
          <cx:pt idx="16340">1</cx:pt>
          <cx:pt idx="16341">1</cx:pt>
          <cx:pt idx="16342">1</cx:pt>
          <cx:pt idx="16343">1</cx:pt>
          <cx:pt idx="16344">1</cx:pt>
          <cx:pt idx="16345">1</cx:pt>
          <cx:pt idx="16346">1</cx:pt>
          <cx:pt idx="16347">1</cx:pt>
          <cx:pt idx="16348">1</cx:pt>
          <cx:pt idx="16349">1</cx:pt>
          <cx:pt idx="16350">1</cx:pt>
          <cx:pt idx="16351">1</cx:pt>
          <cx:pt idx="16352">1</cx:pt>
          <cx:pt idx="16353">1</cx:pt>
          <cx:pt idx="16354">1</cx:pt>
          <cx:pt idx="16355">3</cx:pt>
          <cx:pt idx="16356">1</cx:pt>
          <cx:pt idx="16357">1</cx:pt>
          <cx:pt idx="16358">1</cx:pt>
          <cx:pt idx="16359">1</cx:pt>
          <cx:pt idx="16360">1</cx:pt>
          <cx:pt idx="16361">1</cx:pt>
          <cx:pt idx="16362">1</cx:pt>
          <cx:pt idx="16363">1</cx:pt>
          <cx:pt idx="16364">1</cx:pt>
          <cx:pt idx="16365">1</cx:pt>
          <cx:pt idx="16366">1</cx:pt>
          <cx:pt idx="16367">1</cx:pt>
          <cx:pt idx="16368">1</cx:pt>
          <cx:pt idx="16369">1</cx:pt>
          <cx:pt idx="16370">1</cx:pt>
          <cx:pt idx="16371">1</cx:pt>
          <cx:pt idx="16372">1</cx:pt>
          <cx:pt idx="16373">1</cx:pt>
          <cx:pt idx="16374">1</cx:pt>
          <cx:pt idx="16375">1</cx:pt>
          <cx:pt idx="16376">1</cx:pt>
          <cx:pt idx="16377">1</cx:pt>
          <cx:pt idx="16378">1</cx:pt>
          <cx:pt idx="16379">1</cx:pt>
          <cx:pt idx="16380">1</cx:pt>
          <cx:pt idx="16381">3</cx:pt>
          <cx:pt idx="16382">1</cx:pt>
          <cx:pt idx="16383">1</cx:pt>
          <cx:pt idx="16384">1</cx:pt>
          <cx:pt idx="16385">1</cx:pt>
          <cx:pt idx="16386">1</cx:pt>
          <cx:pt idx="16387">1</cx:pt>
          <cx:pt idx="16388">1</cx:pt>
          <cx:pt idx="16389">1</cx:pt>
          <cx:pt idx="16390">1</cx:pt>
          <cx:pt idx="16391">1</cx:pt>
          <cx:pt idx="16392">1</cx:pt>
          <cx:pt idx="16393">1</cx:pt>
          <cx:pt idx="16394">1</cx:pt>
          <cx:pt idx="16395">1</cx:pt>
          <cx:pt idx="16396">1</cx:pt>
          <cx:pt idx="16397">1</cx:pt>
          <cx:pt idx="16398">1</cx:pt>
          <cx:pt idx="16399">3</cx:pt>
          <cx:pt idx="16400">1</cx:pt>
          <cx:pt idx="16401">1</cx:pt>
          <cx:pt idx="16402">1</cx:pt>
          <cx:pt idx="16403">1</cx:pt>
          <cx:pt idx="16404">1</cx:pt>
          <cx:pt idx="16405">3</cx:pt>
          <cx:pt idx="16406">1</cx:pt>
          <cx:pt idx="16407">1</cx:pt>
          <cx:pt idx="16408">1</cx:pt>
          <cx:pt idx="16409">1</cx:pt>
          <cx:pt idx="16410">1</cx:pt>
          <cx:pt idx="16411">1</cx:pt>
          <cx:pt idx="16412">1</cx:pt>
          <cx:pt idx="16413">1</cx:pt>
          <cx:pt idx="16414">1</cx:pt>
          <cx:pt idx="16415">1</cx:pt>
          <cx:pt idx="16416">1</cx:pt>
          <cx:pt idx="16417">1</cx:pt>
          <cx:pt idx="16418">1</cx:pt>
          <cx:pt idx="16419">1</cx:pt>
          <cx:pt idx="16420">1</cx:pt>
          <cx:pt idx="16421">1</cx:pt>
          <cx:pt idx="16422">1</cx:pt>
          <cx:pt idx="16423">1</cx:pt>
          <cx:pt idx="16424">1</cx:pt>
          <cx:pt idx="16425">1</cx:pt>
          <cx:pt idx="16426">1</cx:pt>
          <cx:pt idx="16427">1</cx:pt>
          <cx:pt idx="16428">1</cx:pt>
          <cx:pt idx="16429">1</cx:pt>
          <cx:pt idx="16430">1</cx:pt>
          <cx:pt idx="16431">1</cx:pt>
          <cx:pt idx="16432">1</cx:pt>
          <cx:pt idx="16433">1</cx:pt>
          <cx:pt idx="16434">1</cx:pt>
          <cx:pt idx="16435">1</cx:pt>
          <cx:pt idx="16436">1</cx:pt>
          <cx:pt idx="16437">1</cx:pt>
          <cx:pt idx="16438">1</cx:pt>
          <cx:pt idx="16439">1</cx:pt>
          <cx:pt idx="16440">1</cx:pt>
          <cx:pt idx="16441">1</cx:pt>
          <cx:pt idx="16442">3</cx:pt>
          <cx:pt idx="16443">1</cx:pt>
          <cx:pt idx="16444">1</cx:pt>
          <cx:pt idx="16445">1</cx:pt>
          <cx:pt idx="16446">1</cx:pt>
          <cx:pt idx="16447">1</cx:pt>
          <cx:pt idx="16448">1</cx:pt>
          <cx:pt idx="16449">1</cx:pt>
          <cx:pt idx="16450">1</cx:pt>
          <cx:pt idx="16451">1</cx:pt>
          <cx:pt idx="16452">1</cx:pt>
          <cx:pt idx="16453">1</cx:pt>
          <cx:pt idx="16454">1</cx:pt>
          <cx:pt idx="16455">1</cx:pt>
          <cx:pt idx="16456">1</cx:pt>
          <cx:pt idx="16457">1</cx:pt>
          <cx:pt idx="16458">3</cx:pt>
          <cx:pt idx="16459">1</cx:pt>
          <cx:pt idx="16460">1</cx:pt>
          <cx:pt idx="16461">1</cx:pt>
          <cx:pt idx="16462">1</cx:pt>
          <cx:pt idx="16463">1</cx:pt>
          <cx:pt idx="16464">1</cx:pt>
          <cx:pt idx="16465">1</cx:pt>
          <cx:pt idx="16466">1</cx:pt>
          <cx:pt idx="16467">1</cx:pt>
          <cx:pt idx="16468">1</cx:pt>
          <cx:pt idx="16469">1</cx:pt>
          <cx:pt idx="16470">1</cx:pt>
          <cx:pt idx="16471">1</cx:pt>
          <cx:pt idx="16472">1</cx:pt>
          <cx:pt idx="16473">1</cx:pt>
          <cx:pt idx="16474">1</cx:pt>
          <cx:pt idx="16475">1</cx:pt>
          <cx:pt idx="16476">1</cx:pt>
          <cx:pt idx="16477">1</cx:pt>
          <cx:pt idx="16478">1</cx:pt>
          <cx:pt idx="16479">1</cx:pt>
          <cx:pt idx="16480">1</cx:pt>
          <cx:pt idx="16481">1</cx:pt>
          <cx:pt idx="16482">1</cx:pt>
          <cx:pt idx="16483">1</cx:pt>
          <cx:pt idx="16484">1</cx:pt>
          <cx:pt idx="16485">1</cx:pt>
          <cx:pt idx="16486">1</cx:pt>
          <cx:pt idx="16487">1</cx:pt>
          <cx:pt idx="16488">1</cx:pt>
          <cx:pt idx="16489">1</cx:pt>
          <cx:pt idx="16490">1</cx:pt>
          <cx:pt idx="16491">1</cx:pt>
          <cx:pt idx="16492">1</cx:pt>
          <cx:pt idx="16493">1</cx:pt>
          <cx:pt idx="16494">1</cx:pt>
          <cx:pt idx="16495">1</cx:pt>
          <cx:pt idx="16496">1</cx:pt>
          <cx:pt idx="16497">1</cx:pt>
          <cx:pt idx="16498">1</cx:pt>
          <cx:pt idx="16499">1</cx:pt>
          <cx:pt idx="16500">1</cx:pt>
          <cx:pt idx="16501">1</cx:pt>
          <cx:pt idx="16502">1</cx:pt>
          <cx:pt idx="16503">1</cx:pt>
          <cx:pt idx="16504">1</cx:pt>
          <cx:pt idx="16505">1</cx:pt>
          <cx:pt idx="16506">1</cx:pt>
          <cx:pt idx="16507">1</cx:pt>
          <cx:pt idx="16508">1</cx:pt>
          <cx:pt idx="16509">1</cx:pt>
          <cx:pt idx="16510">1</cx:pt>
          <cx:pt idx="16511">1</cx:pt>
          <cx:pt idx="16512">1</cx:pt>
          <cx:pt idx="16513">1</cx:pt>
          <cx:pt idx="16514">1</cx:pt>
          <cx:pt idx="16515">1</cx:pt>
          <cx:pt idx="16516">1</cx:pt>
          <cx:pt idx="16517">1</cx:pt>
          <cx:pt idx="16518">1</cx:pt>
          <cx:pt idx="16519">1</cx:pt>
          <cx:pt idx="16520">1</cx:pt>
          <cx:pt idx="16521">1</cx:pt>
          <cx:pt idx="16522">1</cx:pt>
          <cx:pt idx="16523">1</cx:pt>
          <cx:pt idx="16524">1</cx:pt>
          <cx:pt idx="16525">1</cx:pt>
          <cx:pt idx="16526">1</cx:pt>
          <cx:pt idx="16527">1</cx:pt>
          <cx:pt idx="16528">1</cx:pt>
          <cx:pt idx="16529">1</cx:pt>
          <cx:pt idx="16530">1</cx:pt>
          <cx:pt idx="16531">1</cx:pt>
          <cx:pt idx="16532">1</cx:pt>
          <cx:pt idx="16533">1</cx:pt>
          <cx:pt idx="16534">1</cx:pt>
          <cx:pt idx="16535">1</cx:pt>
          <cx:pt idx="16536">1</cx:pt>
          <cx:pt idx="16537">1</cx:pt>
          <cx:pt idx="16538">1</cx:pt>
          <cx:pt idx="16539">1</cx:pt>
          <cx:pt idx="16540">1</cx:pt>
          <cx:pt idx="16541">1</cx:pt>
          <cx:pt idx="16542">1</cx:pt>
          <cx:pt idx="16543">1</cx:pt>
          <cx:pt idx="16544">1</cx:pt>
          <cx:pt idx="16545">1</cx:pt>
          <cx:pt idx="16546">1</cx:pt>
          <cx:pt idx="16547">1</cx:pt>
          <cx:pt idx="16548">1</cx:pt>
          <cx:pt idx="16549">1</cx:pt>
          <cx:pt idx="16550">1</cx:pt>
          <cx:pt idx="16551">1</cx:pt>
          <cx:pt idx="16552">1</cx:pt>
          <cx:pt idx="16553">1</cx:pt>
          <cx:pt idx="16554">1</cx:pt>
          <cx:pt idx="16555">1</cx:pt>
          <cx:pt idx="16556">1</cx:pt>
          <cx:pt idx="16557">1</cx:pt>
          <cx:pt idx="16558">1</cx:pt>
          <cx:pt idx="16559">1</cx:pt>
          <cx:pt idx="16560">1</cx:pt>
          <cx:pt idx="16561">1</cx:pt>
          <cx:pt idx="16562">1</cx:pt>
          <cx:pt idx="16563">1</cx:pt>
          <cx:pt idx="16564">1</cx:pt>
          <cx:pt idx="16565">1</cx:pt>
          <cx:pt idx="16566">1</cx:pt>
          <cx:pt idx="16567">1</cx:pt>
          <cx:pt idx="16568">1</cx:pt>
          <cx:pt idx="16569">1</cx:pt>
          <cx:pt idx="16570">1</cx:pt>
          <cx:pt idx="16571">1</cx:pt>
          <cx:pt idx="16572">1</cx:pt>
          <cx:pt idx="16573">1</cx:pt>
          <cx:pt idx="16574">1</cx:pt>
          <cx:pt idx="16575">1</cx:pt>
          <cx:pt idx="16576">1</cx:pt>
          <cx:pt idx="16577">1</cx:pt>
          <cx:pt idx="16578">1</cx:pt>
          <cx:pt idx="16579">1</cx:pt>
          <cx:pt idx="16580">1</cx:pt>
          <cx:pt idx="16581">1</cx:pt>
          <cx:pt idx="16582">1</cx:pt>
          <cx:pt idx="16583">1</cx:pt>
          <cx:pt idx="16584">1</cx:pt>
          <cx:pt idx="16585">1</cx:pt>
          <cx:pt idx="16586">1</cx:pt>
          <cx:pt idx="16587">1</cx:pt>
          <cx:pt idx="16588">1</cx:pt>
          <cx:pt idx="16589">1</cx:pt>
          <cx:pt idx="16590">1</cx:pt>
          <cx:pt idx="16591">1</cx:pt>
          <cx:pt idx="16592">1</cx:pt>
          <cx:pt idx="16593">1</cx:pt>
          <cx:pt idx="16594">1</cx:pt>
          <cx:pt idx="16595">1</cx:pt>
          <cx:pt idx="16596">1</cx:pt>
          <cx:pt idx="16597">1</cx:pt>
          <cx:pt idx="16598">1</cx:pt>
          <cx:pt idx="16599">1</cx:pt>
          <cx:pt idx="16600">1</cx:pt>
          <cx:pt idx="16601">1</cx:pt>
          <cx:pt idx="16602">1</cx:pt>
          <cx:pt idx="16603">1</cx:pt>
          <cx:pt idx="16604">1</cx:pt>
          <cx:pt idx="16605">1</cx:pt>
          <cx:pt idx="16606">1</cx:pt>
          <cx:pt idx="16607">1</cx:pt>
          <cx:pt idx="16608">1</cx:pt>
          <cx:pt idx="16609">1</cx:pt>
          <cx:pt idx="16610">1</cx:pt>
          <cx:pt idx="16611">1</cx:pt>
          <cx:pt idx="16612">1</cx:pt>
          <cx:pt idx="16613">1</cx:pt>
          <cx:pt idx="16614">1</cx:pt>
          <cx:pt idx="16615">1</cx:pt>
          <cx:pt idx="16616">1</cx:pt>
          <cx:pt idx="16617">1</cx:pt>
          <cx:pt idx="16618">1</cx:pt>
          <cx:pt idx="16619">1</cx:pt>
          <cx:pt idx="16620">1</cx:pt>
          <cx:pt idx="16621">1</cx:pt>
          <cx:pt idx="16622">1</cx:pt>
          <cx:pt idx="16623">1</cx:pt>
          <cx:pt idx="16624">1</cx:pt>
          <cx:pt idx="16625">1</cx:pt>
          <cx:pt idx="16626">1</cx:pt>
          <cx:pt idx="16627">1</cx:pt>
          <cx:pt idx="16628">1</cx:pt>
          <cx:pt idx="16629">1</cx:pt>
          <cx:pt idx="16630">1</cx:pt>
          <cx:pt idx="16631">1</cx:pt>
          <cx:pt idx="16632">1</cx:pt>
          <cx:pt idx="16633">1</cx:pt>
          <cx:pt idx="16634">1</cx:pt>
          <cx:pt idx="16635">1</cx:pt>
          <cx:pt idx="16636">1</cx:pt>
          <cx:pt idx="16637">1</cx:pt>
          <cx:pt idx="16638">1</cx:pt>
          <cx:pt idx="16639">1</cx:pt>
          <cx:pt idx="16640">1</cx:pt>
          <cx:pt idx="16641">1</cx:pt>
          <cx:pt idx="16642">1</cx:pt>
          <cx:pt idx="16643">1</cx:pt>
          <cx:pt idx="16644">1</cx:pt>
          <cx:pt idx="16645">1</cx:pt>
          <cx:pt idx="16646">1</cx:pt>
          <cx:pt idx="16647">1</cx:pt>
          <cx:pt idx="16648">1</cx:pt>
          <cx:pt idx="16649">1</cx:pt>
          <cx:pt idx="16650">1</cx:pt>
          <cx:pt idx="16651">1</cx:pt>
          <cx:pt idx="16652">1</cx:pt>
          <cx:pt idx="16653">1</cx:pt>
          <cx:pt idx="16654">3</cx:pt>
          <cx:pt idx="16655">1</cx:pt>
          <cx:pt idx="16656">1</cx:pt>
          <cx:pt idx="16657">1</cx:pt>
          <cx:pt idx="16658">1</cx:pt>
          <cx:pt idx="16659">1</cx:pt>
          <cx:pt idx="16660">1</cx:pt>
          <cx:pt idx="16661">1</cx:pt>
          <cx:pt idx="16662">1</cx:pt>
          <cx:pt idx="16663">1</cx:pt>
          <cx:pt idx="16664">1</cx:pt>
          <cx:pt idx="16665">1</cx:pt>
          <cx:pt idx="16666">1</cx:pt>
          <cx:pt idx="16667">1</cx:pt>
          <cx:pt idx="16668">1</cx:pt>
          <cx:pt idx="16669">1</cx:pt>
          <cx:pt idx="16670">1</cx:pt>
          <cx:pt idx="16671">1</cx:pt>
          <cx:pt idx="16672">1</cx:pt>
          <cx:pt idx="16673">1</cx:pt>
          <cx:pt idx="16674">1</cx:pt>
          <cx:pt idx="16675">1</cx:pt>
          <cx:pt idx="16676">1</cx:pt>
          <cx:pt idx="16677">1</cx:pt>
          <cx:pt idx="16678">1</cx:pt>
          <cx:pt idx="16679">1</cx:pt>
          <cx:pt idx="16680">1</cx:pt>
          <cx:pt idx="16681">1</cx:pt>
          <cx:pt idx="16682">1</cx:pt>
          <cx:pt idx="16683">1</cx:pt>
          <cx:pt idx="16684">1</cx:pt>
          <cx:pt idx="16685">1</cx:pt>
          <cx:pt idx="16686">1</cx:pt>
          <cx:pt idx="16687">1</cx:pt>
          <cx:pt idx="16688">1</cx:pt>
          <cx:pt idx="16689">1</cx:pt>
          <cx:pt idx="16690">1</cx:pt>
          <cx:pt idx="16691">1</cx:pt>
          <cx:pt idx="16692">1</cx:pt>
          <cx:pt idx="16693">1</cx:pt>
          <cx:pt idx="16694">1</cx:pt>
          <cx:pt idx="16695">1</cx:pt>
          <cx:pt idx="16696">1</cx:pt>
          <cx:pt idx="16697">1</cx:pt>
          <cx:pt idx="16698">1</cx:pt>
          <cx:pt idx="16699">3</cx:pt>
          <cx:pt idx="16700">1</cx:pt>
          <cx:pt idx="16701">1</cx:pt>
          <cx:pt idx="16702">3</cx:pt>
          <cx:pt idx="16703">1</cx:pt>
          <cx:pt idx="16704">3</cx:pt>
          <cx:pt idx="16705">1</cx:pt>
          <cx:pt idx="16706">1</cx:pt>
          <cx:pt idx="16707">1</cx:pt>
          <cx:pt idx="16708">1</cx:pt>
          <cx:pt idx="16709">1</cx:pt>
          <cx:pt idx="16710">1</cx:pt>
          <cx:pt idx="16711">1</cx:pt>
          <cx:pt idx="16712">1</cx:pt>
          <cx:pt idx="16713">1</cx:pt>
          <cx:pt idx="16714">1</cx:pt>
          <cx:pt idx="16715">1</cx:pt>
          <cx:pt idx="16716">1</cx:pt>
          <cx:pt idx="16717">1</cx:pt>
          <cx:pt idx="16718">1</cx:pt>
          <cx:pt idx="16719">1</cx:pt>
          <cx:pt idx="16720">1</cx:pt>
          <cx:pt idx="16721">1</cx:pt>
          <cx:pt idx="16722">1</cx:pt>
          <cx:pt idx="16723">1</cx:pt>
          <cx:pt idx="16724">1</cx:pt>
          <cx:pt idx="16725">1</cx:pt>
          <cx:pt idx="16726">1</cx:pt>
          <cx:pt idx="16727">1</cx:pt>
          <cx:pt idx="16728">1</cx:pt>
          <cx:pt idx="16729">1</cx:pt>
          <cx:pt idx="16730">1</cx:pt>
          <cx:pt idx="16731">1</cx:pt>
          <cx:pt idx="16732">1</cx:pt>
          <cx:pt idx="16733">1</cx:pt>
          <cx:pt idx="16734">1</cx:pt>
          <cx:pt idx="16735">1</cx:pt>
          <cx:pt idx="16736">1</cx:pt>
          <cx:pt idx="16737">1</cx:pt>
          <cx:pt idx="16738">1</cx:pt>
          <cx:pt idx="16739">1</cx:pt>
          <cx:pt idx="16740">1</cx:pt>
          <cx:pt idx="16741">1</cx:pt>
          <cx:pt idx="16742">1</cx:pt>
          <cx:pt idx="16743">3</cx:pt>
          <cx:pt idx="16744">1</cx:pt>
          <cx:pt idx="16745">1</cx:pt>
          <cx:pt idx="16746">1</cx:pt>
          <cx:pt idx="16747">1</cx:pt>
          <cx:pt idx="16748">1</cx:pt>
          <cx:pt idx="16749">1</cx:pt>
          <cx:pt idx="16750">1</cx:pt>
          <cx:pt idx="16751">3</cx:pt>
          <cx:pt idx="16752">1</cx:pt>
          <cx:pt idx="16753">1</cx:pt>
          <cx:pt idx="16754">1</cx:pt>
          <cx:pt idx="16755">1</cx:pt>
          <cx:pt idx="16756">1</cx:pt>
          <cx:pt idx="16757">1</cx:pt>
          <cx:pt idx="16758">1</cx:pt>
          <cx:pt idx="16759">1</cx:pt>
          <cx:pt idx="16760">1</cx:pt>
          <cx:pt idx="16761">1</cx:pt>
          <cx:pt idx="16762">1</cx:pt>
          <cx:pt idx="16763">1</cx:pt>
          <cx:pt idx="16764">1</cx:pt>
          <cx:pt idx="16765">1</cx:pt>
          <cx:pt idx="16766">1</cx:pt>
          <cx:pt idx="16767">1</cx:pt>
          <cx:pt idx="16768">1</cx:pt>
          <cx:pt idx="16769">1</cx:pt>
          <cx:pt idx="16770">1</cx:pt>
          <cx:pt idx="16771">1</cx:pt>
          <cx:pt idx="16772">1</cx:pt>
          <cx:pt idx="16773">1</cx:pt>
          <cx:pt idx="16774">1</cx:pt>
          <cx:pt idx="16775">1</cx:pt>
          <cx:pt idx="16776">1</cx:pt>
          <cx:pt idx="16777">1</cx:pt>
          <cx:pt idx="16778">1</cx:pt>
          <cx:pt idx="16779">1</cx:pt>
          <cx:pt idx="16780">1</cx:pt>
          <cx:pt idx="16781">1</cx:pt>
          <cx:pt idx="16782">1</cx:pt>
          <cx:pt idx="16783">1</cx:pt>
          <cx:pt idx="16784">1</cx:pt>
          <cx:pt idx="16785">1</cx:pt>
          <cx:pt idx="16786">1</cx:pt>
          <cx:pt idx="16787">3</cx:pt>
          <cx:pt idx="16788">1</cx:pt>
          <cx:pt idx="16789">1</cx:pt>
          <cx:pt idx="16790">1</cx:pt>
          <cx:pt idx="16791">1</cx:pt>
          <cx:pt idx="16792">1</cx:pt>
          <cx:pt idx="16793">1</cx:pt>
          <cx:pt idx="16794">3</cx:pt>
          <cx:pt idx="16795">1</cx:pt>
          <cx:pt idx="16796">1</cx:pt>
          <cx:pt idx="16797">1</cx:pt>
          <cx:pt idx="16798">1</cx:pt>
          <cx:pt idx="16799">1</cx:pt>
          <cx:pt idx="16800">1</cx:pt>
          <cx:pt idx="16801">1</cx:pt>
          <cx:pt idx="16802">1</cx:pt>
          <cx:pt idx="16803">1</cx:pt>
          <cx:pt idx="16804">1</cx:pt>
          <cx:pt idx="16805">1</cx:pt>
          <cx:pt idx="16806">1</cx:pt>
          <cx:pt idx="16807">1</cx:pt>
          <cx:pt idx="16808">1</cx:pt>
          <cx:pt idx="16809">1</cx:pt>
          <cx:pt idx="16810">1</cx:pt>
          <cx:pt idx="16811">1</cx:pt>
          <cx:pt idx="16812">1</cx:pt>
          <cx:pt idx="16813">1</cx:pt>
          <cx:pt idx="16814">1</cx:pt>
          <cx:pt idx="16815">1</cx:pt>
          <cx:pt idx="16816">1</cx:pt>
          <cx:pt idx="16817">1</cx:pt>
          <cx:pt idx="16818">1</cx:pt>
          <cx:pt idx="16819">1</cx:pt>
          <cx:pt idx="16820">1</cx:pt>
          <cx:pt idx="16821">1</cx:pt>
          <cx:pt idx="16822">1</cx:pt>
          <cx:pt idx="16823">1</cx:pt>
          <cx:pt idx="16824">1</cx:pt>
          <cx:pt idx="16825">3</cx:pt>
          <cx:pt idx="16826">1</cx:pt>
          <cx:pt idx="16827">1</cx:pt>
          <cx:pt idx="16828">1</cx:pt>
          <cx:pt idx="16829">3</cx:pt>
          <cx:pt idx="16830">1</cx:pt>
          <cx:pt idx="16831">1</cx:pt>
          <cx:pt idx="16832">1</cx:pt>
          <cx:pt idx="16833">1</cx:pt>
          <cx:pt idx="16834">1</cx:pt>
          <cx:pt idx="16835">1</cx:pt>
          <cx:pt idx="16836">3</cx:pt>
          <cx:pt idx="16837">1</cx:pt>
          <cx:pt idx="16838">3</cx:pt>
          <cx:pt idx="16839">1</cx:pt>
          <cx:pt idx="16840">1</cx:pt>
          <cx:pt idx="16841">1</cx:pt>
          <cx:pt idx="16842">1</cx:pt>
          <cx:pt idx="16843">1</cx:pt>
          <cx:pt idx="16844">1</cx:pt>
          <cx:pt idx="16845">1</cx:pt>
          <cx:pt idx="16846">1</cx:pt>
          <cx:pt idx="16847">1</cx:pt>
          <cx:pt idx="16848">1</cx:pt>
          <cx:pt idx="16849">1</cx:pt>
          <cx:pt idx="16850">1</cx:pt>
          <cx:pt idx="16851">1</cx:pt>
          <cx:pt idx="16852">1</cx:pt>
          <cx:pt idx="16853">1</cx:pt>
          <cx:pt idx="16854">1</cx:pt>
          <cx:pt idx="16855">1</cx:pt>
          <cx:pt idx="16856">1</cx:pt>
          <cx:pt idx="16857">1</cx:pt>
          <cx:pt idx="16858">1</cx:pt>
          <cx:pt idx="16859">1</cx:pt>
          <cx:pt idx="16860">1</cx:pt>
          <cx:pt idx="16861">1</cx:pt>
          <cx:pt idx="16862">1</cx:pt>
          <cx:pt idx="16863">1</cx:pt>
          <cx:pt idx="16864">1</cx:pt>
          <cx:pt idx="16865">1</cx:pt>
          <cx:pt idx="16866">1</cx:pt>
          <cx:pt idx="16867">1</cx:pt>
          <cx:pt idx="16868">1</cx:pt>
          <cx:pt idx="16869">1</cx:pt>
          <cx:pt idx="16870">1</cx:pt>
          <cx:pt idx="16871">1</cx:pt>
          <cx:pt idx="16872">1</cx:pt>
          <cx:pt idx="16873">1</cx:pt>
          <cx:pt idx="16874">1</cx:pt>
          <cx:pt idx="16875">1</cx:pt>
          <cx:pt idx="16876">1</cx:pt>
          <cx:pt idx="16877">1</cx:pt>
          <cx:pt idx="16878">1</cx:pt>
          <cx:pt idx="16879">1</cx:pt>
          <cx:pt idx="16880">1</cx:pt>
          <cx:pt idx="16881">1</cx:pt>
          <cx:pt idx="16882">1</cx:pt>
          <cx:pt idx="16883">1</cx:pt>
          <cx:pt idx="16884">1</cx:pt>
          <cx:pt idx="16885">1</cx:pt>
          <cx:pt idx="16886">1</cx:pt>
          <cx:pt idx="16887">1</cx:pt>
          <cx:pt idx="16888">1</cx:pt>
          <cx:pt idx="16889">1</cx:pt>
          <cx:pt idx="16890">1</cx:pt>
          <cx:pt idx="16891">1</cx:pt>
          <cx:pt idx="16892">1</cx:pt>
          <cx:pt idx="16893">1</cx:pt>
          <cx:pt idx="16894">1</cx:pt>
          <cx:pt idx="16895">1</cx:pt>
          <cx:pt idx="16896">1</cx:pt>
          <cx:pt idx="16897">1</cx:pt>
          <cx:pt idx="16898">1</cx:pt>
          <cx:pt idx="16899">1</cx:pt>
          <cx:pt idx="16900">1</cx:pt>
          <cx:pt idx="16901">1</cx:pt>
          <cx:pt idx="16902">1</cx:pt>
          <cx:pt idx="16903">1</cx:pt>
          <cx:pt idx="16904">1</cx:pt>
          <cx:pt idx="16905">1</cx:pt>
          <cx:pt idx="16906">1</cx:pt>
          <cx:pt idx="16907">1</cx:pt>
          <cx:pt idx="16908">1</cx:pt>
          <cx:pt idx="16909">1</cx:pt>
          <cx:pt idx="16910">1</cx:pt>
          <cx:pt idx="16911">1</cx:pt>
          <cx:pt idx="16912">1</cx:pt>
          <cx:pt idx="16913">1</cx:pt>
          <cx:pt idx="16914">1</cx:pt>
          <cx:pt idx="16915">1</cx:pt>
          <cx:pt idx="16916">1</cx:pt>
          <cx:pt idx="16917">1</cx:pt>
          <cx:pt idx="16918">1</cx:pt>
          <cx:pt idx="16919">1</cx:pt>
          <cx:pt idx="16920">1</cx:pt>
          <cx:pt idx="16921">1</cx:pt>
          <cx:pt idx="16922">1</cx:pt>
          <cx:pt idx="16923">1</cx:pt>
          <cx:pt idx="16924">1</cx:pt>
          <cx:pt idx="16925">1</cx:pt>
          <cx:pt idx="16926">1</cx:pt>
          <cx:pt idx="16927">1</cx:pt>
          <cx:pt idx="16928">1</cx:pt>
          <cx:pt idx="16929">1</cx:pt>
          <cx:pt idx="16930">1</cx:pt>
          <cx:pt idx="16931">1</cx:pt>
          <cx:pt idx="16932">1</cx:pt>
          <cx:pt idx="16933">1</cx:pt>
          <cx:pt idx="16934">1</cx:pt>
          <cx:pt idx="16935">1</cx:pt>
          <cx:pt idx="16936">1</cx:pt>
          <cx:pt idx="16937">1</cx:pt>
          <cx:pt idx="16938">1</cx:pt>
          <cx:pt idx="16939">1</cx:pt>
          <cx:pt idx="16940">1</cx:pt>
          <cx:pt idx="16941">3</cx:pt>
          <cx:pt idx="16942">1</cx:pt>
          <cx:pt idx="16943">1</cx:pt>
          <cx:pt idx="16944">1</cx:pt>
          <cx:pt idx="16945">1</cx:pt>
          <cx:pt idx="16946">1</cx:pt>
          <cx:pt idx="16947">1</cx:pt>
          <cx:pt idx="16948">1</cx:pt>
          <cx:pt idx="16949">1</cx:pt>
          <cx:pt idx="16950">1</cx:pt>
          <cx:pt idx="16951">1</cx:pt>
          <cx:pt idx="16952">1</cx:pt>
          <cx:pt idx="16953">1</cx:pt>
          <cx:pt idx="16954">1</cx:pt>
          <cx:pt idx="16955">1</cx:pt>
          <cx:pt idx="16956">1</cx:pt>
          <cx:pt idx="16957">1</cx:pt>
          <cx:pt idx="16958">1</cx:pt>
          <cx:pt idx="16959">1</cx:pt>
          <cx:pt idx="16960">1</cx:pt>
          <cx:pt idx="16961">1</cx:pt>
          <cx:pt idx="16962">1</cx:pt>
          <cx:pt idx="16963">1</cx:pt>
          <cx:pt idx="16964">1</cx:pt>
          <cx:pt idx="16965">1</cx:pt>
          <cx:pt idx="16966">1</cx:pt>
          <cx:pt idx="16967">1</cx:pt>
          <cx:pt idx="16968">1</cx:pt>
          <cx:pt idx="16969">1</cx:pt>
          <cx:pt idx="16970">1</cx:pt>
          <cx:pt idx="16971">1</cx:pt>
          <cx:pt idx="16972">3</cx:pt>
          <cx:pt idx="16973">1</cx:pt>
          <cx:pt idx="16974">1</cx:pt>
          <cx:pt idx="16975">1</cx:pt>
          <cx:pt idx="16976">1</cx:pt>
          <cx:pt idx="16977">3</cx:pt>
          <cx:pt idx="16978">1</cx:pt>
          <cx:pt idx="16979">1</cx:pt>
          <cx:pt idx="16980">1</cx:pt>
          <cx:pt idx="16981">1</cx:pt>
          <cx:pt idx="16982">1</cx:pt>
          <cx:pt idx="16983">1</cx:pt>
          <cx:pt idx="16984">1</cx:pt>
          <cx:pt idx="16985">1</cx:pt>
          <cx:pt idx="16986">1</cx:pt>
          <cx:pt idx="16987">1</cx:pt>
          <cx:pt idx="16988">1</cx:pt>
          <cx:pt idx="16989">3</cx:pt>
          <cx:pt idx="16990">1</cx:pt>
          <cx:pt idx="16991">1</cx:pt>
          <cx:pt idx="16992">1</cx:pt>
          <cx:pt idx="16993">1</cx:pt>
          <cx:pt idx="16994">1</cx:pt>
          <cx:pt idx="16995">1</cx:pt>
          <cx:pt idx="16996">1</cx:pt>
          <cx:pt idx="16997">1</cx:pt>
          <cx:pt idx="16998">1</cx:pt>
          <cx:pt idx="16999">1</cx:pt>
          <cx:pt idx="17000">1</cx:pt>
          <cx:pt idx="17001">1</cx:pt>
          <cx:pt idx="17002">1</cx:pt>
          <cx:pt idx="17003">1</cx:pt>
          <cx:pt idx="17004">1</cx:pt>
          <cx:pt idx="17005">1</cx:pt>
          <cx:pt idx="17006">1</cx:pt>
          <cx:pt idx="17007">1</cx:pt>
          <cx:pt idx="17008">1</cx:pt>
          <cx:pt idx="17009">1</cx:pt>
          <cx:pt idx="17010">1</cx:pt>
          <cx:pt idx="17011">1</cx:pt>
          <cx:pt idx="17012">1</cx:pt>
          <cx:pt idx="17013">1</cx:pt>
          <cx:pt idx="17014">1</cx:pt>
          <cx:pt idx="17015">1</cx:pt>
          <cx:pt idx="17016">1</cx:pt>
          <cx:pt idx="17017">1</cx:pt>
          <cx:pt idx="17018">1</cx:pt>
          <cx:pt idx="17019">1</cx:pt>
          <cx:pt idx="17020">1</cx:pt>
          <cx:pt idx="17021">1</cx:pt>
          <cx:pt idx="17022">1</cx:pt>
          <cx:pt idx="17023">1</cx:pt>
          <cx:pt idx="17024">1</cx:pt>
          <cx:pt idx="17025">1</cx:pt>
          <cx:pt idx="17026">1</cx:pt>
          <cx:pt idx="17027">1</cx:pt>
          <cx:pt idx="17028">1</cx:pt>
          <cx:pt idx="17029">1</cx:pt>
          <cx:pt idx="17030">1</cx:pt>
          <cx:pt idx="17031">1</cx:pt>
          <cx:pt idx="17032">1</cx:pt>
          <cx:pt idx="17033">1</cx:pt>
          <cx:pt idx="17034">1</cx:pt>
          <cx:pt idx="17035">1</cx:pt>
          <cx:pt idx="17036">1</cx:pt>
          <cx:pt idx="17037">1</cx:pt>
          <cx:pt idx="17038">1</cx:pt>
          <cx:pt idx="17039">1</cx:pt>
          <cx:pt idx="17040">1</cx:pt>
          <cx:pt idx="17041">1</cx:pt>
          <cx:pt idx="17042">1</cx:pt>
          <cx:pt idx="17043">1</cx:pt>
          <cx:pt idx="17044">1</cx:pt>
          <cx:pt idx="17045">1</cx:pt>
          <cx:pt idx="17046">1</cx:pt>
          <cx:pt idx="17047">3</cx:pt>
          <cx:pt idx="17048">1</cx:pt>
          <cx:pt idx="17049">1</cx:pt>
          <cx:pt idx="17050">1</cx:pt>
          <cx:pt idx="17051">3</cx:pt>
          <cx:pt idx="17052">1</cx:pt>
          <cx:pt idx="17053">1</cx:pt>
          <cx:pt idx="17054">1</cx:pt>
          <cx:pt idx="17055">1</cx:pt>
          <cx:pt idx="17056">1</cx:pt>
          <cx:pt idx="17057">1</cx:pt>
          <cx:pt idx="17058">1</cx:pt>
          <cx:pt idx="17059">3</cx:pt>
          <cx:pt idx="17060">1</cx:pt>
          <cx:pt idx="17061">1</cx:pt>
          <cx:pt idx="17062">1</cx:pt>
          <cx:pt idx="17063">1</cx:pt>
          <cx:pt idx="17064">1</cx:pt>
          <cx:pt idx="17065">1</cx:pt>
          <cx:pt idx="17066">1</cx:pt>
          <cx:pt idx="17067">1</cx:pt>
          <cx:pt idx="17068">1</cx:pt>
          <cx:pt idx="17069">1</cx:pt>
          <cx:pt idx="17070">1</cx:pt>
          <cx:pt idx="17071">1</cx:pt>
          <cx:pt idx="17072">1</cx:pt>
          <cx:pt idx="17073">1</cx:pt>
          <cx:pt idx="17074">1</cx:pt>
          <cx:pt idx="17075">1</cx:pt>
          <cx:pt idx="17076">1</cx:pt>
          <cx:pt idx="17077">1</cx:pt>
          <cx:pt idx="17078">1</cx:pt>
          <cx:pt idx="17079">3</cx:pt>
          <cx:pt idx="17080">1</cx:pt>
          <cx:pt idx="17081">1</cx:pt>
          <cx:pt idx="17082">1</cx:pt>
          <cx:pt idx="17083">1</cx:pt>
          <cx:pt idx="17084">1</cx:pt>
          <cx:pt idx="17085">1</cx:pt>
          <cx:pt idx="17086">1</cx:pt>
          <cx:pt idx="17087">1</cx:pt>
          <cx:pt idx="17088">1</cx:pt>
          <cx:pt idx="17089">1</cx:pt>
          <cx:pt idx="17090">1</cx:pt>
          <cx:pt idx="17091">1</cx:pt>
          <cx:pt idx="17092">1</cx:pt>
          <cx:pt idx="17093">1</cx:pt>
          <cx:pt idx="17094">1</cx:pt>
          <cx:pt idx="17095">1</cx:pt>
          <cx:pt idx="17096">1</cx:pt>
          <cx:pt idx="17097">1</cx:pt>
          <cx:pt idx="17098">1</cx:pt>
          <cx:pt idx="17099">1</cx:pt>
          <cx:pt idx="17100">1</cx:pt>
          <cx:pt idx="17101">1</cx:pt>
          <cx:pt idx="17102">1</cx:pt>
          <cx:pt idx="17103">1</cx:pt>
          <cx:pt idx="17104">1</cx:pt>
          <cx:pt idx="17105">1</cx:pt>
          <cx:pt idx="17106">1</cx:pt>
          <cx:pt idx="17107">3</cx:pt>
          <cx:pt idx="17108">1</cx:pt>
          <cx:pt idx="17109">1</cx:pt>
          <cx:pt idx="17110">1</cx:pt>
          <cx:pt idx="17111">3</cx:pt>
          <cx:pt idx="17112">1</cx:pt>
          <cx:pt idx="17113">1</cx:pt>
          <cx:pt idx="17114">1</cx:pt>
          <cx:pt idx="17115">1</cx:pt>
          <cx:pt idx="17116">1</cx:pt>
          <cx:pt idx="17117">1</cx:pt>
          <cx:pt idx="17118">1</cx:pt>
          <cx:pt idx="17119">1</cx:pt>
          <cx:pt idx="17120">1</cx:pt>
          <cx:pt idx="17121">3</cx:pt>
          <cx:pt idx="17122">1</cx:pt>
          <cx:pt idx="17123">1</cx:pt>
          <cx:pt idx="17124">1</cx:pt>
          <cx:pt idx="17125">1</cx:pt>
          <cx:pt idx="17126">1</cx:pt>
          <cx:pt idx="17127">1</cx:pt>
          <cx:pt idx="17128">1</cx:pt>
          <cx:pt idx="17129">1</cx:pt>
          <cx:pt idx="17130">1</cx:pt>
          <cx:pt idx="17131">1</cx:pt>
          <cx:pt idx="17132">1</cx:pt>
          <cx:pt idx="17133">1</cx:pt>
          <cx:pt idx="17134">1</cx:pt>
          <cx:pt idx="17135">1</cx:pt>
          <cx:pt idx="17136">1</cx:pt>
          <cx:pt idx="17137">1</cx:pt>
          <cx:pt idx="17138">1</cx:pt>
          <cx:pt idx="17139">1</cx:pt>
          <cx:pt idx="17140">1</cx:pt>
          <cx:pt idx="17141">3</cx:pt>
          <cx:pt idx="17142">1</cx:pt>
          <cx:pt idx="17143">1</cx:pt>
          <cx:pt idx="17144">1</cx:pt>
          <cx:pt idx="17145">1</cx:pt>
          <cx:pt idx="17146">1</cx:pt>
          <cx:pt idx="17147">1</cx:pt>
          <cx:pt idx="17148">1</cx:pt>
          <cx:pt idx="17149">1</cx:pt>
          <cx:pt idx="17150">1</cx:pt>
          <cx:pt idx="17151">1</cx:pt>
          <cx:pt idx="17152">1</cx:pt>
          <cx:pt idx="17153">1</cx:pt>
          <cx:pt idx="17154">1</cx:pt>
          <cx:pt idx="17155">1</cx:pt>
          <cx:pt idx="17156">1</cx:pt>
          <cx:pt idx="17157">1</cx:pt>
          <cx:pt idx="17158">1</cx:pt>
          <cx:pt idx="17159">1</cx:pt>
          <cx:pt idx="17160">1</cx:pt>
          <cx:pt idx="17161">1</cx:pt>
          <cx:pt idx="17162">1</cx:pt>
          <cx:pt idx="17163">1</cx:pt>
          <cx:pt idx="17164">1</cx:pt>
          <cx:pt idx="17165">1</cx:pt>
          <cx:pt idx="17166">1</cx:pt>
          <cx:pt idx="17167">1</cx:pt>
          <cx:pt idx="17168">1</cx:pt>
          <cx:pt idx="17169">3</cx:pt>
          <cx:pt idx="17170">1</cx:pt>
          <cx:pt idx="17171">1</cx:pt>
          <cx:pt idx="17172">1</cx:pt>
          <cx:pt idx="17173">1</cx:pt>
          <cx:pt idx="17174">1</cx:pt>
          <cx:pt idx="17175">1</cx:pt>
          <cx:pt idx="17176">1</cx:pt>
          <cx:pt idx="17177">1</cx:pt>
          <cx:pt idx="17178">1</cx:pt>
          <cx:pt idx="17179">1</cx:pt>
          <cx:pt idx="17180">1</cx:pt>
          <cx:pt idx="17181">1</cx:pt>
          <cx:pt idx="17182">1</cx:pt>
          <cx:pt idx="17183">1</cx:pt>
          <cx:pt idx="17184">1</cx:pt>
          <cx:pt idx="17185">1</cx:pt>
          <cx:pt idx="17186">1</cx:pt>
          <cx:pt idx="17187">1</cx:pt>
          <cx:pt idx="17188">1</cx:pt>
          <cx:pt idx="17189">1</cx:pt>
          <cx:pt idx="17190">1</cx:pt>
          <cx:pt idx="17191">1</cx:pt>
          <cx:pt idx="17192">1</cx:pt>
          <cx:pt idx="17193">1</cx:pt>
          <cx:pt idx="17194">1</cx:pt>
          <cx:pt idx="17195">1</cx:pt>
          <cx:pt idx="17196">1</cx:pt>
          <cx:pt idx="17197">1</cx:pt>
          <cx:pt idx="17198">1</cx:pt>
          <cx:pt idx="17199">1</cx:pt>
          <cx:pt idx="17200">1</cx:pt>
          <cx:pt idx="17201">1</cx:pt>
          <cx:pt idx="17202">1</cx:pt>
          <cx:pt idx="17203">1</cx:pt>
          <cx:pt idx="17204">1</cx:pt>
          <cx:pt idx="17205">1</cx:pt>
          <cx:pt idx="17206">1</cx:pt>
          <cx:pt idx="17207">1</cx:pt>
          <cx:pt idx="17208">1</cx:pt>
          <cx:pt idx="17209">1</cx:pt>
          <cx:pt idx="17210">1</cx:pt>
          <cx:pt idx="17211">1</cx:pt>
          <cx:pt idx="17212">1</cx:pt>
          <cx:pt idx="17213">1</cx:pt>
          <cx:pt idx="17214">1</cx:pt>
          <cx:pt idx="17215">1</cx:pt>
          <cx:pt idx="17216">1</cx:pt>
          <cx:pt idx="17217">1</cx:pt>
          <cx:pt idx="17218">1</cx:pt>
          <cx:pt idx="17219">1</cx:pt>
          <cx:pt idx="17220">1</cx:pt>
          <cx:pt idx="17221">1</cx:pt>
          <cx:pt idx="17222">1</cx:pt>
          <cx:pt idx="17223">1</cx:pt>
          <cx:pt idx="17224">1</cx:pt>
          <cx:pt idx="17225">1</cx:pt>
          <cx:pt idx="17226">1</cx:pt>
          <cx:pt idx="17227">1</cx:pt>
          <cx:pt idx="17228">1</cx:pt>
          <cx:pt idx="17229">1</cx:pt>
          <cx:pt idx="17230">1</cx:pt>
          <cx:pt idx="17231">1</cx:pt>
          <cx:pt idx="17232">1</cx:pt>
          <cx:pt idx="17233">1</cx:pt>
          <cx:pt idx="17234">1</cx:pt>
          <cx:pt idx="17235">1</cx:pt>
          <cx:pt idx="17236">1</cx:pt>
          <cx:pt idx="17237">1</cx:pt>
          <cx:pt idx="17238">1</cx:pt>
          <cx:pt idx="17239">1</cx:pt>
          <cx:pt idx="17240">1</cx:pt>
          <cx:pt idx="17241">1</cx:pt>
          <cx:pt idx="17242">3</cx:pt>
          <cx:pt idx="17243">1</cx:pt>
          <cx:pt idx="17244">1</cx:pt>
          <cx:pt idx="17245">3</cx:pt>
          <cx:pt idx="17246">1</cx:pt>
          <cx:pt idx="17247">1</cx:pt>
          <cx:pt idx="17248">1</cx:pt>
          <cx:pt idx="17249">1</cx:pt>
          <cx:pt idx="17250">1</cx:pt>
          <cx:pt idx="17251">1</cx:pt>
          <cx:pt idx="17252">1</cx:pt>
          <cx:pt idx="17253">1</cx:pt>
          <cx:pt idx="17254">1</cx:pt>
          <cx:pt idx="17255">1</cx:pt>
          <cx:pt idx="17256">1</cx:pt>
          <cx:pt idx="17257">1</cx:pt>
          <cx:pt idx="17258">1</cx:pt>
          <cx:pt idx="17259">1</cx:pt>
          <cx:pt idx="17260">1</cx:pt>
          <cx:pt idx="17261">1</cx:pt>
          <cx:pt idx="17262">1</cx:pt>
          <cx:pt idx="17263">1</cx:pt>
          <cx:pt idx="17264">1</cx:pt>
          <cx:pt idx="17265">1</cx:pt>
          <cx:pt idx="17266">1</cx:pt>
          <cx:pt idx="17267">1</cx:pt>
          <cx:pt idx="17268">1</cx:pt>
          <cx:pt idx="17269">1</cx:pt>
          <cx:pt idx="17270">1</cx:pt>
          <cx:pt idx="17271">1</cx:pt>
          <cx:pt idx="17272">1</cx:pt>
          <cx:pt idx="17273">1</cx:pt>
          <cx:pt idx="17274">1</cx:pt>
          <cx:pt idx="17275">1</cx:pt>
          <cx:pt idx="17276">1</cx:pt>
          <cx:pt idx="17277">1</cx:pt>
          <cx:pt idx="17278">1</cx:pt>
          <cx:pt idx="17279">3</cx:pt>
          <cx:pt idx="17280">1</cx:pt>
          <cx:pt idx="17281">1</cx:pt>
          <cx:pt idx="17282">1</cx:pt>
          <cx:pt idx="17283">1</cx:pt>
          <cx:pt idx="17284">1</cx:pt>
          <cx:pt idx="17285">1</cx:pt>
          <cx:pt idx="17286">1</cx:pt>
          <cx:pt idx="17287">1</cx:pt>
          <cx:pt idx="17288">1</cx:pt>
          <cx:pt idx="17289">1</cx:pt>
          <cx:pt idx="17290">1</cx:pt>
          <cx:pt idx="17291">1</cx:pt>
          <cx:pt idx="17292">1</cx:pt>
          <cx:pt idx="17293">1</cx:pt>
          <cx:pt idx="17294">1</cx:pt>
          <cx:pt idx="17295">1</cx:pt>
          <cx:pt idx="17296">3</cx:pt>
          <cx:pt idx="17297">1</cx:pt>
          <cx:pt idx="17298">1</cx:pt>
          <cx:pt idx="17299">1</cx:pt>
          <cx:pt idx="17300">1</cx:pt>
          <cx:pt idx="17301">1</cx:pt>
          <cx:pt idx="17302">1</cx:pt>
          <cx:pt idx="17303">1</cx:pt>
          <cx:pt idx="17304">1</cx:pt>
          <cx:pt idx="17305">1</cx:pt>
          <cx:pt idx="17306">1</cx:pt>
          <cx:pt idx="17307">1</cx:pt>
          <cx:pt idx="17308">1</cx:pt>
          <cx:pt idx="17309">1</cx:pt>
          <cx:pt idx="17310">1</cx:pt>
          <cx:pt idx="17311">1</cx:pt>
          <cx:pt idx="17312">1</cx:pt>
          <cx:pt idx="17313">1</cx:pt>
          <cx:pt idx="17314">1</cx:pt>
          <cx:pt idx="17315">3</cx:pt>
          <cx:pt idx="17316">1</cx:pt>
          <cx:pt idx="17317">1</cx:pt>
          <cx:pt idx="17318">1</cx:pt>
          <cx:pt idx="17319">1</cx:pt>
          <cx:pt idx="17320">1</cx:pt>
          <cx:pt idx="17321">1</cx:pt>
          <cx:pt idx="17322">1</cx:pt>
          <cx:pt idx="17323">1</cx:pt>
          <cx:pt idx="17324">1</cx:pt>
          <cx:pt idx="17325">1</cx:pt>
          <cx:pt idx="17326">1</cx:pt>
          <cx:pt idx="17327">1</cx:pt>
          <cx:pt idx="17328">1</cx:pt>
          <cx:pt idx="17329">1</cx:pt>
          <cx:pt idx="17330">1</cx:pt>
          <cx:pt idx="17331">1</cx:pt>
          <cx:pt idx="17332">1</cx:pt>
          <cx:pt idx="17333">1</cx:pt>
          <cx:pt idx="17334">1</cx:pt>
          <cx:pt idx="17335">1</cx:pt>
          <cx:pt idx="17336">1</cx:pt>
          <cx:pt idx="17337">1</cx:pt>
          <cx:pt idx="17338">1</cx:pt>
          <cx:pt idx="17339">1</cx:pt>
          <cx:pt idx="17340">1</cx:pt>
          <cx:pt idx="17341">1</cx:pt>
          <cx:pt idx="17342">1</cx:pt>
          <cx:pt idx="17343">1</cx:pt>
          <cx:pt idx="17344">1</cx:pt>
          <cx:pt idx="17345">1</cx:pt>
          <cx:pt idx="17346">1</cx:pt>
          <cx:pt idx="17347">1</cx:pt>
          <cx:pt idx="17348">1</cx:pt>
          <cx:pt idx="17349">1</cx:pt>
          <cx:pt idx="17350">1</cx:pt>
          <cx:pt idx="17351">1</cx:pt>
          <cx:pt idx="17352">1</cx:pt>
          <cx:pt idx="17353">1</cx:pt>
          <cx:pt idx="17354">1</cx:pt>
          <cx:pt idx="17355">1</cx:pt>
          <cx:pt idx="17356">1</cx:pt>
          <cx:pt idx="17357">1</cx:pt>
          <cx:pt idx="17358">1</cx:pt>
          <cx:pt idx="17359">1</cx:pt>
          <cx:pt idx="17360">1</cx:pt>
          <cx:pt idx="17361">1</cx:pt>
          <cx:pt idx="17362">1</cx:pt>
          <cx:pt idx="17363">1</cx:pt>
          <cx:pt idx="17364">1</cx:pt>
          <cx:pt idx="17365">1</cx:pt>
          <cx:pt idx="17366">1</cx:pt>
          <cx:pt idx="17367">1</cx:pt>
          <cx:pt idx="17368">1</cx:pt>
          <cx:pt idx="17369">1</cx:pt>
          <cx:pt idx="17370">1</cx:pt>
          <cx:pt idx="17371">1</cx:pt>
          <cx:pt idx="17372">1</cx:pt>
          <cx:pt idx="17373">1</cx:pt>
          <cx:pt idx="17374">1</cx:pt>
          <cx:pt idx="17375">1</cx:pt>
          <cx:pt idx="17376">1</cx:pt>
          <cx:pt idx="17377">1</cx:pt>
          <cx:pt idx="17378">1</cx:pt>
          <cx:pt idx="17379">1</cx:pt>
          <cx:pt idx="17380">1</cx:pt>
          <cx:pt idx="17381">1</cx:pt>
          <cx:pt idx="17382">1</cx:pt>
          <cx:pt idx="17383">1</cx:pt>
          <cx:pt idx="17384">1</cx:pt>
          <cx:pt idx="17385">1</cx:pt>
          <cx:pt idx="17386">1</cx:pt>
          <cx:pt idx="17387">1</cx:pt>
          <cx:pt idx="17388">1</cx:pt>
          <cx:pt idx="17389">1</cx:pt>
          <cx:pt idx="17390">1</cx:pt>
          <cx:pt idx="17391">1</cx:pt>
          <cx:pt idx="17392">3</cx:pt>
          <cx:pt idx="17393">1</cx:pt>
          <cx:pt idx="17394">1</cx:pt>
          <cx:pt idx="17395">1</cx:pt>
          <cx:pt idx="17396">1</cx:pt>
          <cx:pt idx="17397">1</cx:pt>
          <cx:pt idx="17398">1</cx:pt>
          <cx:pt idx="17399">1</cx:pt>
          <cx:pt idx="17400">1</cx:pt>
          <cx:pt idx="17401">1</cx:pt>
          <cx:pt idx="17402">1</cx:pt>
          <cx:pt idx="17403">1</cx:pt>
          <cx:pt idx="17404">1</cx:pt>
          <cx:pt idx="17405">1</cx:pt>
          <cx:pt idx="17406">1</cx:pt>
          <cx:pt idx="17407">3</cx:pt>
          <cx:pt idx="17408">1</cx:pt>
          <cx:pt idx="17409">1</cx:pt>
          <cx:pt idx="17410">1</cx:pt>
          <cx:pt idx="17411">1</cx:pt>
          <cx:pt idx="17412">1</cx:pt>
          <cx:pt idx="17413">1</cx:pt>
          <cx:pt idx="17414">1</cx:pt>
          <cx:pt idx="17415">1</cx:pt>
          <cx:pt idx="17416">1</cx:pt>
          <cx:pt idx="17417">1</cx:pt>
          <cx:pt idx="17418">1</cx:pt>
          <cx:pt idx="17419">1</cx:pt>
          <cx:pt idx="17420">1</cx:pt>
          <cx:pt idx="17421">1</cx:pt>
          <cx:pt idx="17422">1</cx:pt>
          <cx:pt idx="17423">1</cx:pt>
          <cx:pt idx="17424">1</cx:pt>
          <cx:pt idx="17425">1</cx:pt>
          <cx:pt idx="17426">3</cx:pt>
          <cx:pt idx="17427">1</cx:pt>
          <cx:pt idx="17428">1</cx:pt>
          <cx:pt idx="17429">1</cx:pt>
          <cx:pt idx="17430">1</cx:pt>
          <cx:pt idx="17431">1</cx:pt>
          <cx:pt idx="17432">1</cx:pt>
          <cx:pt idx="17433">1</cx:pt>
          <cx:pt idx="17434">1</cx:pt>
          <cx:pt idx="17435">1</cx:pt>
          <cx:pt idx="17436">1</cx:pt>
          <cx:pt idx="17437">1</cx:pt>
          <cx:pt idx="17438">1</cx:pt>
          <cx:pt idx="17439">1</cx:pt>
          <cx:pt idx="17440">1</cx:pt>
          <cx:pt idx="17441">1</cx:pt>
          <cx:pt idx="17442">1</cx:pt>
          <cx:pt idx="17443">1</cx:pt>
          <cx:pt idx="17444">1</cx:pt>
          <cx:pt idx="17445">1</cx:pt>
          <cx:pt idx="17446">1</cx:pt>
          <cx:pt idx="17447">1</cx:pt>
          <cx:pt idx="17448">1</cx:pt>
          <cx:pt idx="17449">1</cx:pt>
          <cx:pt idx="17450">1</cx:pt>
          <cx:pt idx="17451">1</cx:pt>
          <cx:pt idx="17452">1</cx:pt>
          <cx:pt idx="17453">1</cx:pt>
          <cx:pt idx="17454">1</cx:pt>
          <cx:pt idx="17455">1</cx:pt>
          <cx:pt idx="17456">1</cx:pt>
          <cx:pt idx="17457">3</cx:pt>
          <cx:pt idx="17458">3</cx:pt>
          <cx:pt idx="17459">1</cx:pt>
          <cx:pt idx="17460">1</cx:pt>
          <cx:pt idx="17461">1</cx:pt>
          <cx:pt idx="17462">1</cx:pt>
          <cx:pt idx="17463">1</cx:pt>
          <cx:pt idx="17464">1</cx:pt>
          <cx:pt idx="17465">1</cx:pt>
          <cx:pt idx="17466">1</cx:pt>
          <cx:pt idx="17467">1</cx:pt>
          <cx:pt idx="17468">1</cx:pt>
          <cx:pt idx="17469">1</cx:pt>
          <cx:pt idx="17470">1</cx:pt>
          <cx:pt idx="17471">1</cx:pt>
          <cx:pt idx="17472">1</cx:pt>
          <cx:pt idx="17473">1</cx:pt>
          <cx:pt idx="17474">1</cx:pt>
          <cx:pt idx="17475">1</cx:pt>
          <cx:pt idx="17476">1</cx:pt>
          <cx:pt idx="17477">1</cx:pt>
          <cx:pt idx="17478">1</cx:pt>
          <cx:pt idx="17479">1</cx:pt>
          <cx:pt idx="17480">1</cx:pt>
          <cx:pt idx="17481">1</cx:pt>
          <cx:pt idx="17482">1</cx:pt>
          <cx:pt idx="17483">1</cx:pt>
          <cx:pt idx="17484">1</cx:pt>
          <cx:pt idx="17485">1</cx:pt>
          <cx:pt idx="17486">1</cx:pt>
          <cx:pt idx="17487">1</cx:pt>
          <cx:pt idx="17488">1</cx:pt>
          <cx:pt idx="17489">1</cx:pt>
          <cx:pt idx="17490">1</cx:pt>
          <cx:pt idx="17491">1</cx:pt>
          <cx:pt idx="17492">1</cx:pt>
          <cx:pt idx="17493">1</cx:pt>
          <cx:pt idx="17494">1</cx:pt>
          <cx:pt idx="17495">1</cx:pt>
          <cx:pt idx="17496">1</cx:pt>
          <cx:pt idx="17497">1</cx:pt>
          <cx:pt idx="17498">3</cx:pt>
          <cx:pt idx="17499">1</cx:pt>
          <cx:pt idx="17500">1</cx:pt>
          <cx:pt idx="17501">1</cx:pt>
          <cx:pt idx="17502">1</cx:pt>
          <cx:pt idx="17503">1</cx:pt>
          <cx:pt idx="17504">1</cx:pt>
          <cx:pt idx="17505">1</cx:pt>
          <cx:pt idx="17506">1</cx:pt>
          <cx:pt idx="17507">1</cx:pt>
          <cx:pt idx="17508">1</cx:pt>
          <cx:pt idx="17509">1</cx:pt>
          <cx:pt idx="17510">1</cx:pt>
          <cx:pt idx="17511">1</cx:pt>
          <cx:pt idx="17512">1</cx:pt>
          <cx:pt idx="17513">1</cx:pt>
          <cx:pt idx="17514">1</cx:pt>
          <cx:pt idx="17515">1</cx:pt>
          <cx:pt idx="17516">1</cx:pt>
          <cx:pt idx="17517">1</cx:pt>
          <cx:pt idx="17518">1</cx:pt>
          <cx:pt idx="17519">3</cx:pt>
          <cx:pt idx="17520">1</cx:pt>
          <cx:pt idx="17521">1</cx:pt>
          <cx:pt idx="17522">1</cx:pt>
          <cx:pt idx="17523">1</cx:pt>
          <cx:pt idx="17524">1</cx:pt>
          <cx:pt idx="17525">1</cx:pt>
          <cx:pt idx="17526">1</cx:pt>
          <cx:pt idx="17527">1</cx:pt>
          <cx:pt idx="17528">1</cx:pt>
          <cx:pt idx="17529">1</cx:pt>
          <cx:pt idx="17530">1</cx:pt>
          <cx:pt idx="17531">1</cx:pt>
          <cx:pt idx="17532">1</cx:pt>
          <cx:pt idx="17533">1</cx:pt>
          <cx:pt idx="17534">1</cx:pt>
          <cx:pt idx="17535">1</cx:pt>
          <cx:pt idx="17536">1</cx:pt>
          <cx:pt idx="17537">1</cx:pt>
          <cx:pt idx="17538">1</cx:pt>
          <cx:pt idx="17539">1</cx:pt>
          <cx:pt idx="17540">1</cx:pt>
          <cx:pt idx="17541">1</cx:pt>
          <cx:pt idx="17542">1</cx:pt>
          <cx:pt idx="17543">1</cx:pt>
          <cx:pt idx="17544">1</cx:pt>
          <cx:pt idx="17545">1</cx:pt>
          <cx:pt idx="17546">1</cx:pt>
          <cx:pt idx="17547">1</cx:pt>
          <cx:pt idx="17548">1</cx:pt>
          <cx:pt idx="17549">1</cx:pt>
          <cx:pt idx="17550">1</cx:pt>
          <cx:pt idx="17551">1</cx:pt>
          <cx:pt idx="17552">1</cx:pt>
          <cx:pt idx="17553">1</cx:pt>
          <cx:pt idx="17554">1</cx:pt>
          <cx:pt idx="17555">1</cx:pt>
          <cx:pt idx="17556">1</cx:pt>
          <cx:pt idx="17557">1</cx:pt>
          <cx:pt idx="17558">1</cx:pt>
          <cx:pt idx="17559">1</cx:pt>
          <cx:pt idx="17560">1</cx:pt>
          <cx:pt idx="17561">1</cx:pt>
          <cx:pt idx="17562">1</cx:pt>
          <cx:pt idx="17563">1</cx:pt>
          <cx:pt idx="17564">1</cx:pt>
          <cx:pt idx="17565">3</cx:pt>
          <cx:pt idx="17566">1</cx:pt>
          <cx:pt idx="17567">1</cx:pt>
          <cx:pt idx="17568">1</cx:pt>
          <cx:pt idx="17569">1</cx:pt>
          <cx:pt idx="17570">1</cx:pt>
          <cx:pt idx="17571">1</cx:pt>
          <cx:pt idx="17572">1</cx:pt>
          <cx:pt idx="17573">1</cx:pt>
          <cx:pt idx="17574">3</cx:pt>
          <cx:pt idx="17575">1</cx:pt>
          <cx:pt idx="17576">1</cx:pt>
          <cx:pt idx="17577">1</cx:pt>
          <cx:pt idx="17578">1</cx:pt>
          <cx:pt idx="17579">1</cx:pt>
          <cx:pt idx="17580">1</cx:pt>
          <cx:pt idx="17581">1</cx:pt>
          <cx:pt idx="17582">1</cx:pt>
          <cx:pt idx="17583">1</cx:pt>
          <cx:pt idx="17584">1</cx:pt>
          <cx:pt idx="17585">1</cx:pt>
          <cx:pt idx="17586">1</cx:pt>
          <cx:pt idx="17587">1</cx:pt>
          <cx:pt idx="17588">1</cx:pt>
          <cx:pt idx="17589">1</cx:pt>
          <cx:pt idx="17590">1</cx:pt>
          <cx:pt idx="17591">3</cx:pt>
          <cx:pt idx="17592">1</cx:pt>
          <cx:pt idx="17593">3</cx:pt>
          <cx:pt idx="17594">1</cx:pt>
          <cx:pt idx="17595">1</cx:pt>
          <cx:pt idx="17596">1</cx:pt>
          <cx:pt idx="17597">1</cx:pt>
          <cx:pt idx="17598">1</cx:pt>
          <cx:pt idx="17599">1</cx:pt>
          <cx:pt idx="17600">1</cx:pt>
          <cx:pt idx="17601">1</cx:pt>
          <cx:pt idx="17602">1</cx:pt>
          <cx:pt idx="17603">1</cx:pt>
          <cx:pt idx="17604">3</cx:pt>
          <cx:pt idx="17605">1</cx:pt>
          <cx:pt idx="17606">1</cx:pt>
          <cx:pt idx="17607">1</cx:pt>
          <cx:pt idx="17608">1</cx:pt>
          <cx:pt idx="17609">1</cx:pt>
          <cx:pt idx="17610">1</cx:pt>
          <cx:pt idx="17611">1</cx:pt>
          <cx:pt idx="17612">1</cx:pt>
          <cx:pt idx="17613">1</cx:pt>
          <cx:pt idx="17614">1</cx:pt>
          <cx:pt idx="17615">3</cx:pt>
          <cx:pt idx="17616">1</cx:pt>
          <cx:pt idx="17617">1</cx:pt>
          <cx:pt idx="17618">1</cx:pt>
          <cx:pt idx="17619">1</cx:pt>
          <cx:pt idx="17620">1</cx:pt>
          <cx:pt idx="17621">1</cx:pt>
          <cx:pt idx="17622">1</cx:pt>
          <cx:pt idx="17623">1</cx:pt>
          <cx:pt idx="17624">1</cx:pt>
          <cx:pt idx="17625">1</cx:pt>
          <cx:pt idx="17626">3</cx:pt>
          <cx:pt idx="17627">3</cx:pt>
          <cx:pt idx="17628">1</cx:pt>
          <cx:pt idx="17629">1</cx:pt>
          <cx:pt idx="17630">1</cx:pt>
          <cx:pt idx="17631">1</cx:pt>
          <cx:pt idx="17632">1</cx:pt>
          <cx:pt idx="17633">1</cx:pt>
          <cx:pt idx="17634">1</cx:pt>
          <cx:pt idx="17635">1</cx:pt>
          <cx:pt idx="17636">1</cx:pt>
          <cx:pt idx="17637">1</cx:pt>
          <cx:pt idx="17638">1</cx:pt>
          <cx:pt idx="17639">1</cx:pt>
          <cx:pt idx="17640">1</cx:pt>
          <cx:pt idx="17641">1</cx:pt>
          <cx:pt idx="17642">1</cx:pt>
          <cx:pt idx="17643">1</cx:pt>
          <cx:pt idx="17644">1</cx:pt>
          <cx:pt idx="17645">1</cx:pt>
          <cx:pt idx="17646">1</cx:pt>
          <cx:pt idx="17647">1</cx:pt>
          <cx:pt idx="17648">1</cx:pt>
          <cx:pt idx="17649">1</cx:pt>
          <cx:pt idx="17650">3</cx:pt>
          <cx:pt idx="17651">1</cx:pt>
          <cx:pt idx="17652">1</cx:pt>
          <cx:pt idx="17653">1</cx:pt>
          <cx:pt idx="17654">1</cx:pt>
          <cx:pt idx="17655">1</cx:pt>
          <cx:pt idx="17656">1</cx:pt>
          <cx:pt idx="17657">1</cx:pt>
          <cx:pt idx="17658">3</cx:pt>
          <cx:pt idx="17659">1</cx:pt>
          <cx:pt idx="17660">1</cx:pt>
          <cx:pt idx="17661">1</cx:pt>
          <cx:pt idx="17662">1</cx:pt>
          <cx:pt idx="17663">1</cx:pt>
          <cx:pt idx="17664">1</cx:pt>
          <cx:pt idx="17665">1</cx:pt>
          <cx:pt idx="17666">1</cx:pt>
          <cx:pt idx="17667">1</cx:pt>
          <cx:pt idx="17668">3</cx:pt>
          <cx:pt idx="17669">1</cx:pt>
          <cx:pt idx="17670">1</cx:pt>
          <cx:pt idx="17671">1</cx:pt>
          <cx:pt idx="17672">1</cx:pt>
          <cx:pt idx="17673">1</cx:pt>
          <cx:pt idx="17674">1</cx:pt>
          <cx:pt idx="17675">1</cx:pt>
          <cx:pt idx="17676">1</cx:pt>
          <cx:pt idx="17677">1</cx:pt>
          <cx:pt idx="17678">1</cx:pt>
          <cx:pt idx="17679">1</cx:pt>
          <cx:pt idx="17680">1</cx:pt>
          <cx:pt idx="17681">1</cx:pt>
          <cx:pt idx="17682">1</cx:pt>
          <cx:pt idx="17683">1</cx:pt>
          <cx:pt idx="17684">1</cx:pt>
          <cx:pt idx="17685">1</cx:pt>
          <cx:pt idx="17686">1</cx:pt>
          <cx:pt idx="17687">1</cx:pt>
          <cx:pt idx="17688">1</cx:pt>
          <cx:pt idx="17689">1</cx:pt>
          <cx:pt idx="17690">1</cx:pt>
          <cx:pt idx="17691">1</cx:pt>
          <cx:pt idx="17692">1</cx:pt>
          <cx:pt idx="17693">1</cx:pt>
          <cx:pt idx="17694">1</cx:pt>
          <cx:pt idx="17695">3</cx:pt>
          <cx:pt idx="17696">1</cx:pt>
          <cx:pt idx="17697">1</cx:pt>
          <cx:pt idx="17698">1</cx:pt>
          <cx:pt idx="17699">1</cx:pt>
          <cx:pt idx="17700">1</cx:pt>
          <cx:pt idx="17701">3</cx:pt>
          <cx:pt idx="17702">1</cx:pt>
          <cx:pt idx="17703">1</cx:pt>
          <cx:pt idx="17704">1</cx:pt>
          <cx:pt idx="17705">1</cx:pt>
          <cx:pt idx="17706">1</cx:pt>
          <cx:pt idx="17707">1</cx:pt>
          <cx:pt idx="17708">1</cx:pt>
          <cx:pt idx="17709">1</cx:pt>
          <cx:pt idx="17710">1</cx:pt>
          <cx:pt idx="17711">1</cx:pt>
          <cx:pt idx="17712">1</cx:pt>
          <cx:pt idx="17713">1</cx:pt>
          <cx:pt idx="17714">1</cx:pt>
          <cx:pt idx="17715">1</cx:pt>
          <cx:pt idx="17716">1</cx:pt>
          <cx:pt idx="17717">1</cx:pt>
          <cx:pt idx="17718">1</cx:pt>
          <cx:pt idx="17719">1</cx:pt>
          <cx:pt idx="17720">1</cx:pt>
          <cx:pt idx="17721">1</cx:pt>
          <cx:pt idx="17722">3</cx:pt>
          <cx:pt idx="17723">1</cx:pt>
          <cx:pt idx="17724">1</cx:pt>
          <cx:pt idx="17725">1</cx:pt>
          <cx:pt idx="17726">1</cx:pt>
          <cx:pt idx="17727">1</cx:pt>
          <cx:pt idx="17728">1</cx:pt>
          <cx:pt idx="17729">1</cx:pt>
          <cx:pt idx="17730">1</cx:pt>
          <cx:pt idx="17731">1</cx:pt>
          <cx:pt idx="17732">3</cx:pt>
          <cx:pt idx="17733">1</cx:pt>
          <cx:pt idx="17734">1</cx:pt>
          <cx:pt idx="17735">1</cx:pt>
          <cx:pt idx="17736">1</cx:pt>
          <cx:pt idx="17737">1</cx:pt>
          <cx:pt idx="17738">3</cx:pt>
          <cx:pt idx="17739">1</cx:pt>
          <cx:pt idx="17740">1</cx:pt>
          <cx:pt idx="17741">1</cx:pt>
          <cx:pt idx="17742">1</cx:pt>
          <cx:pt idx="17743">1</cx:pt>
          <cx:pt idx="17744">1</cx:pt>
          <cx:pt idx="17745">1</cx:pt>
          <cx:pt idx="17746">1</cx:pt>
          <cx:pt idx="17747">1</cx:pt>
          <cx:pt idx="17748">1</cx:pt>
          <cx:pt idx="17749">1</cx:pt>
          <cx:pt idx="17750">3</cx:pt>
          <cx:pt idx="17751">1</cx:pt>
          <cx:pt idx="17752">1</cx:pt>
          <cx:pt idx="17753">1</cx:pt>
          <cx:pt idx="17754">1</cx:pt>
          <cx:pt idx="17755">3</cx:pt>
          <cx:pt idx="17756">1</cx:pt>
          <cx:pt idx="17757">1</cx:pt>
          <cx:pt idx="17758">1</cx:pt>
          <cx:pt idx="17759">1</cx:pt>
          <cx:pt idx="17760">1</cx:pt>
          <cx:pt idx="17761">1</cx:pt>
          <cx:pt idx="17762">1</cx:pt>
          <cx:pt idx="17763">1</cx:pt>
          <cx:pt idx="17764">1</cx:pt>
          <cx:pt idx="17765">1</cx:pt>
          <cx:pt idx="17766">1</cx:pt>
          <cx:pt idx="17767">1</cx:pt>
          <cx:pt idx="17768">1</cx:pt>
          <cx:pt idx="17769">1</cx:pt>
          <cx:pt idx="17770">1</cx:pt>
          <cx:pt idx="17771">1</cx:pt>
          <cx:pt idx="17772">1</cx:pt>
          <cx:pt idx="17773">1</cx:pt>
          <cx:pt idx="17774">1</cx:pt>
          <cx:pt idx="17775">1</cx:pt>
          <cx:pt idx="17776">1</cx:pt>
          <cx:pt idx="17777">1</cx:pt>
          <cx:pt idx="17778">1</cx:pt>
          <cx:pt idx="17779">1</cx:pt>
          <cx:pt idx="17780">1</cx:pt>
          <cx:pt idx="17781">3</cx:pt>
          <cx:pt idx="17782">1</cx:pt>
          <cx:pt idx="17783">1</cx:pt>
          <cx:pt idx="17784">1</cx:pt>
          <cx:pt idx="17785">1</cx:pt>
          <cx:pt idx="17786">1</cx:pt>
          <cx:pt idx="17787">1</cx:pt>
          <cx:pt idx="17788">1</cx:pt>
          <cx:pt idx="17789">1</cx:pt>
          <cx:pt idx="17790">1</cx:pt>
          <cx:pt idx="17791">1</cx:pt>
          <cx:pt idx="17792">1</cx:pt>
          <cx:pt idx="17793">3</cx:pt>
          <cx:pt idx="17794">1</cx:pt>
          <cx:pt idx="17795">1</cx:pt>
          <cx:pt idx="17796">3</cx:pt>
          <cx:pt idx="17797">1</cx:pt>
          <cx:pt idx="17798">1</cx:pt>
          <cx:pt idx="17799">1</cx:pt>
          <cx:pt idx="17800">1</cx:pt>
          <cx:pt idx="17801">1</cx:pt>
          <cx:pt idx="17802">1</cx:pt>
          <cx:pt idx="17803">1</cx:pt>
          <cx:pt idx="17804">1</cx:pt>
          <cx:pt idx="17805">1</cx:pt>
          <cx:pt idx="17806">1</cx:pt>
          <cx:pt idx="17807">1</cx:pt>
          <cx:pt idx="17808">1</cx:pt>
          <cx:pt idx="17809">1</cx:pt>
          <cx:pt idx="17810">1</cx:pt>
          <cx:pt idx="17811">1</cx:pt>
          <cx:pt idx="17812">1</cx:pt>
          <cx:pt idx="17813">1</cx:pt>
          <cx:pt idx="17814">3</cx:pt>
          <cx:pt idx="17815">1</cx:pt>
          <cx:pt idx="17816">1</cx:pt>
          <cx:pt idx="17817">1</cx:pt>
          <cx:pt idx="17818">1</cx:pt>
          <cx:pt idx="17819">1</cx:pt>
          <cx:pt idx="17820">1</cx:pt>
          <cx:pt idx="17821">1</cx:pt>
          <cx:pt idx="17822">1</cx:pt>
          <cx:pt idx="17823">1</cx:pt>
          <cx:pt idx="17824">1</cx:pt>
          <cx:pt idx="17825">3</cx:pt>
          <cx:pt idx="17826">1</cx:pt>
          <cx:pt idx="17827">1</cx:pt>
          <cx:pt idx="17828">1</cx:pt>
          <cx:pt idx="17829">3</cx:pt>
          <cx:pt idx="17830">1</cx:pt>
          <cx:pt idx="17831">1</cx:pt>
          <cx:pt idx="17832">1</cx:pt>
          <cx:pt idx="17833">1</cx:pt>
          <cx:pt idx="17834">1</cx:pt>
          <cx:pt idx="17835">1</cx:pt>
          <cx:pt idx="17836">1</cx:pt>
          <cx:pt idx="17837">1</cx:pt>
          <cx:pt idx="17838">3</cx:pt>
          <cx:pt idx="17839">3</cx:pt>
          <cx:pt idx="17840">1</cx:pt>
          <cx:pt idx="17841">1</cx:pt>
          <cx:pt idx="17842">1</cx:pt>
          <cx:pt idx="17843">1</cx:pt>
          <cx:pt idx="17844">1</cx:pt>
          <cx:pt idx="17845">3</cx:pt>
          <cx:pt idx="17846">1</cx:pt>
          <cx:pt idx="17847">1</cx:pt>
          <cx:pt idx="17848">1</cx:pt>
          <cx:pt idx="17849">1</cx:pt>
          <cx:pt idx="17850">1</cx:pt>
          <cx:pt idx="17851">1</cx:pt>
          <cx:pt idx="17852">3</cx:pt>
          <cx:pt idx="17853">1</cx:pt>
          <cx:pt idx="17854">1</cx:pt>
          <cx:pt idx="17855">1</cx:pt>
          <cx:pt idx="17856">1</cx:pt>
          <cx:pt idx="17857">1</cx:pt>
          <cx:pt idx="17858">1</cx:pt>
          <cx:pt idx="17859">1</cx:pt>
          <cx:pt idx="17860">1</cx:pt>
          <cx:pt idx="17861">1</cx:pt>
          <cx:pt idx="17862">1</cx:pt>
          <cx:pt idx="17863">3</cx:pt>
          <cx:pt idx="17864">1</cx:pt>
          <cx:pt idx="17865">3</cx:pt>
          <cx:pt idx="17866">1</cx:pt>
          <cx:pt idx="17867">1</cx:pt>
          <cx:pt idx="17868">1</cx:pt>
          <cx:pt idx="17869">1</cx:pt>
          <cx:pt idx="17870">1</cx:pt>
          <cx:pt idx="17871">1</cx:pt>
          <cx:pt idx="17872">1</cx:pt>
          <cx:pt idx="17873">1</cx:pt>
          <cx:pt idx="17874">1</cx:pt>
          <cx:pt idx="17875">1</cx:pt>
          <cx:pt idx="17876">1</cx:pt>
          <cx:pt idx="17877">1</cx:pt>
          <cx:pt idx="17878">3</cx:pt>
          <cx:pt idx="17879">1</cx:pt>
          <cx:pt idx="17880">1</cx:pt>
          <cx:pt idx="17881">1</cx:pt>
          <cx:pt idx="17882">1</cx:pt>
          <cx:pt idx="17883">1</cx:pt>
          <cx:pt idx="17884">3</cx:pt>
          <cx:pt idx="17885">1</cx:pt>
          <cx:pt idx="17886">1</cx:pt>
          <cx:pt idx="17887">1</cx:pt>
          <cx:pt idx="17888">3</cx:pt>
          <cx:pt idx="17889">1</cx:pt>
          <cx:pt idx="17890">1</cx:pt>
          <cx:pt idx="17891">1</cx:pt>
          <cx:pt idx="17892">1</cx:pt>
          <cx:pt idx="17893">1</cx:pt>
          <cx:pt idx="17894">1</cx:pt>
          <cx:pt idx="17895">3</cx:pt>
          <cx:pt idx="17896">3</cx:pt>
          <cx:pt idx="17897">1</cx:pt>
          <cx:pt idx="17898">1</cx:pt>
          <cx:pt idx="17899">1</cx:pt>
          <cx:pt idx="17900">1</cx:pt>
          <cx:pt idx="17901">1</cx:pt>
          <cx:pt idx="17902">1</cx:pt>
          <cx:pt idx="17903">1</cx:pt>
          <cx:pt idx="17904">1</cx:pt>
          <cx:pt idx="17905">1</cx:pt>
          <cx:pt idx="17906">1</cx:pt>
          <cx:pt idx="17907">1</cx:pt>
          <cx:pt idx="17908">1</cx:pt>
          <cx:pt idx="17909">1</cx:pt>
          <cx:pt idx="17910">1</cx:pt>
          <cx:pt idx="17911">1</cx:pt>
          <cx:pt idx="17912">1</cx:pt>
          <cx:pt idx="17913">1</cx:pt>
          <cx:pt idx="17914">1</cx:pt>
          <cx:pt idx="17915">1</cx:pt>
          <cx:pt idx="17916">1</cx:pt>
          <cx:pt idx="17917">1</cx:pt>
          <cx:pt idx="17918">1</cx:pt>
          <cx:pt idx="17919">1</cx:pt>
          <cx:pt idx="17920">1</cx:pt>
          <cx:pt idx="17921">1</cx:pt>
          <cx:pt idx="17922">1</cx:pt>
          <cx:pt idx="17923">1</cx:pt>
          <cx:pt idx="17924">1</cx:pt>
          <cx:pt idx="17925">1</cx:pt>
          <cx:pt idx="17926">1</cx:pt>
          <cx:pt idx="17927">1</cx:pt>
          <cx:pt idx="17928">1</cx:pt>
          <cx:pt idx="17929">1</cx:pt>
          <cx:pt idx="17930">1</cx:pt>
          <cx:pt idx="17931">1</cx:pt>
          <cx:pt idx="17932">1</cx:pt>
          <cx:pt idx="17933">1</cx:pt>
          <cx:pt idx="17934">1</cx:pt>
          <cx:pt idx="17935">1</cx:pt>
          <cx:pt idx="17936">1</cx:pt>
          <cx:pt idx="17937">1</cx:pt>
          <cx:pt idx="17938">1</cx:pt>
          <cx:pt idx="17939">1</cx:pt>
          <cx:pt idx="17940">1</cx:pt>
          <cx:pt idx="17941">1</cx:pt>
          <cx:pt idx="17942">1</cx:pt>
          <cx:pt idx="17943">1</cx:pt>
          <cx:pt idx="17944">1</cx:pt>
          <cx:pt idx="17945">1</cx:pt>
          <cx:pt idx="17946">1</cx:pt>
          <cx:pt idx="17947">1</cx:pt>
          <cx:pt idx="17948">1</cx:pt>
          <cx:pt idx="17949">1</cx:pt>
          <cx:pt idx="17950">1</cx:pt>
          <cx:pt idx="17951">1</cx:pt>
          <cx:pt idx="17952">1</cx:pt>
          <cx:pt idx="17953">1</cx:pt>
          <cx:pt idx="17954">1</cx:pt>
          <cx:pt idx="17955">1</cx:pt>
          <cx:pt idx="17956">1</cx:pt>
          <cx:pt idx="17957">1</cx:pt>
          <cx:pt idx="17958">1</cx:pt>
          <cx:pt idx="17959">1</cx:pt>
          <cx:pt idx="17960">1</cx:pt>
          <cx:pt idx="17961">1</cx:pt>
          <cx:pt idx="17962">1</cx:pt>
          <cx:pt idx="17963">1</cx:pt>
          <cx:pt idx="17964">1</cx:pt>
          <cx:pt idx="17965">1</cx:pt>
          <cx:pt idx="17966">1</cx:pt>
          <cx:pt idx="17967">1</cx:pt>
          <cx:pt idx="17968">1</cx:pt>
          <cx:pt idx="17969">1</cx:pt>
          <cx:pt idx="17970">1</cx:pt>
          <cx:pt idx="17971">1</cx:pt>
          <cx:pt idx="17972">1</cx:pt>
          <cx:pt idx="17973">1</cx:pt>
          <cx:pt idx="17974">1</cx:pt>
          <cx:pt idx="17975">1</cx:pt>
          <cx:pt idx="17976">1</cx:pt>
          <cx:pt idx="17977">3</cx:pt>
          <cx:pt idx="17978">1</cx:pt>
          <cx:pt idx="17979">1</cx:pt>
          <cx:pt idx="17980">1</cx:pt>
          <cx:pt idx="17981">1</cx:pt>
          <cx:pt idx="17982">1</cx:pt>
          <cx:pt idx="17983">3</cx:pt>
          <cx:pt idx="17984">1</cx:pt>
          <cx:pt idx="17985">1</cx:pt>
          <cx:pt idx="17986">1</cx:pt>
          <cx:pt idx="17987">1</cx:pt>
          <cx:pt idx="17988">1</cx:pt>
          <cx:pt idx="17989">1</cx:pt>
          <cx:pt idx="17990">1</cx:pt>
          <cx:pt idx="17991">1</cx:pt>
          <cx:pt idx="17992">1</cx:pt>
          <cx:pt idx="17993">1</cx:pt>
          <cx:pt idx="17994">1</cx:pt>
          <cx:pt idx="17995">1</cx:pt>
          <cx:pt idx="17996">3</cx:pt>
          <cx:pt idx="17997">1</cx:pt>
          <cx:pt idx="17998">3</cx:pt>
          <cx:pt idx="17999">1</cx:pt>
          <cx:pt idx="18000">1</cx:pt>
          <cx:pt idx="18001">1</cx:pt>
          <cx:pt idx="18002">1</cx:pt>
          <cx:pt idx="18003">1</cx:pt>
          <cx:pt idx="18004">1</cx:pt>
          <cx:pt idx="18005">1</cx:pt>
          <cx:pt idx="18006">1</cx:pt>
          <cx:pt idx="18007">1</cx:pt>
          <cx:pt idx="18008">1</cx:pt>
          <cx:pt idx="18009">1</cx:pt>
          <cx:pt idx="18010">1</cx:pt>
          <cx:pt idx="18011">1</cx:pt>
          <cx:pt idx="18012">1</cx:pt>
          <cx:pt idx="18013">3</cx:pt>
          <cx:pt idx="18014">1</cx:pt>
          <cx:pt idx="18015">1</cx:pt>
          <cx:pt idx="18016">3</cx:pt>
          <cx:pt idx="18017">1</cx:pt>
          <cx:pt idx="18018">1</cx:pt>
          <cx:pt idx="18019">1</cx:pt>
          <cx:pt idx="18020">1</cx:pt>
          <cx:pt idx="18021">1</cx:pt>
          <cx:pt idx="18022">1</cx:pt>
          <cx:pt idx="18023">1</cx:pt>
          <cx:pt idx="18024">1</cx:pt>
          <cx:pt idx="18025">1</cx:pt>
          <cx:pt idx="18026">1</cx:pt>
          <cx:pt idx="18027">1</cx:pt>
          <cx:pt idx="18028">1</cx:pt>
          <cx:pt idx="18029">1</cx:pt>
          <cx:pt idx="18030">1</cx:pt>
          <cx:pt idx="18031">1</cx:pt>
          <cx:pt idx="18032">1</cx:pt>
          <cx:pt idx="18033">1</cx:pt>
          <cx:pt idx="18034">1</cx:pt>
          <cx:pt idx="18035">1</cx:pt>
          <cx:pt idx="18036">1</cx:pt>
          <cx:pt idx="18037">1</cx:pt>
          <cx:pt idx="18038">3</cx:pt>
          <cx:pt idx="18039">1</cx:pt>
          <cx:pt idx="18040">1</cx:pt>
          <cx:pt idx="18041">1</cx:pt>
          <cx:pt idx="18042">1</cx:pt>
          <cx:pt idx="18043">1</cx:pt>
          <cx:pt idx="18044">1</cx:pt>
          <cx:pt idx="18045">1</cx:pt>
          <cx:pt idx="18046">1</cx:pt>
          <cx:pt idx="18047">1</cx:pt>
          <cx:pt idx="18048">1</cx:pt>
          <cx:pt idx="18049">1</cx:pt>
          <cx:pt idx="18050">1</cx:pt>
          <cx:pt idx="18051">1</cx:pt>
          <cx:pt idx="18052">1</cx:pt>
          <cx:pt idx="18053">1</cx:pt>
          <cx:pt idx="18054">1</cx:pt>
          <cx:pt idx="18055">1</cx:pt>
          <cx:pt idx="18056">1</cx:pt>
          <cx:pt idx="18057">1</cx:pt>
          <cx:pt idx="18058">1</cx:pt>
          <cx:pt idx="18059">1</cx:pt>
          <cx:pt idx="18060">1</cx:pt>
          <cx:pt idx="18061">1</cx:pt>
          <cx:pt idx="18062">1</cx:pt>
          <cx:pt idx="18063">1</cx:pt>
          <cx:pt idx="18064">1</cx:pt>
          <cx:pt idx="18065">1</cx:pt>
          <cx:pt idx="18066">1</cx:pt>
          <cx:pt idx="18067">1</cx:pt>
          <cx:pt idx="18068">1</cx:pt>
          <cx:pt idx="18069">1</cx:pt>
          <cx:pt idx="18070">1</cx:pt>
          <cx:pt idx="18071">1</cx:pt>
          <cx:pt idx="18072">1</cx:pt>
          <cx:pt idx="18073">1</cx:pt>
          <cx:pt idx="18074">1</cx:pt>
          <cx:pt idx="18075">1</cx:pt>
          <cx:pt idx="18076">1</cx:pt>
          <cx:pt idx="18077">1</cx:pt>
          <cx:pt idx="18078">1</cx:pt>
          <cx:pt idx="18079">1</cx:pt>
          <cx:pt idx="18080">1</cx:pt>
          <cx:pt idx="18081">1</cx:pt>
          <cx:pt idx="18082">1</cx:pt>
          <cx:pt idx="18083">1</cx:pt>
          <cx:pt idx="18084">1</cx:pt>
          <cx:pt idx="18085">1</cx:pt>
          <cx:pt idx="18086">1</cx:pt>
          <cx:pt idx="18087">1</cx:pt>
          <cx:pt idx="18088">1</cx:pt>
          <cx:pt idx="18089">1</cx:pt>
          <cx:pt idx="18090">1</cx:pt>
          <cx:pt idx="18091">1</cx:pt>
          <cx:pt idx="18092">1</cx:pt>
          <cx:pt idx="18093">1</cx:pt>
          <cx:pt idx="18094">1</cx:pt>
          <cx:pt idx="18095">1</cx:pt>
          <cx:pt idx="18096">1</cx:pt>
          <cx:pt idx="18097">1</cx:pt>
          <cx:pt idx="18098">1</cx:pt>
          <cx:pt idx="18099">1</cx:pt>
          <cx:pt idx="18100">1</cx:pt>
          <cx:pt idx="18101">1</cx:pt>
          <cx:pt idx="18102">1</cx:pt>
          <cx:pt idx="18103">1</cx:pt>
          <cx:pt idx="18104">1</cx:pt>
          <cx:pt idx="18105">1</cx:pt>
          <cx:pt idx="18106">1</cx:pt>
          <cx:pt idx="18107">1</cx:pt>
          <cx:pt idx="18108">1</cx:pt>
          <cx:pt idx="18109">1</cx:pt>
          <cx:pt idx="18110">1</cx:pt>
          <cx:pt idx="18111">1</cx:pt>
          <cx:pt idx="18112">3</cx:pt>
          <cx:pt idx="18113">1</cx:pt>
          <cx:pt idx="18114">1</cx:pt>
          <cx:pt idx="18115">1</cx:pt>
          <cx:pt idx="18116">1</cx:pt>
          <cx:pt idx="18117">1</cx:pt>
          <cx:pt idx="18118">1</cx:pt>
          <cx:pt idx="18119">1</cx:pt>
          <cx:pt idx="18120">1</cx:pt>
          <cx:pt idx="18121">1</cx:pt>
          <cx:pt idx="18122">1</cx:pt>
          <cx:pt idx="18123">1</cx:pt>
          <cx:pt idx="18124">1</cx:pt>
          <cx:pt idx="18125">1</cx:pt>
          <cx:pt idx="18126">1</cx:pt>
          <cx:pt idx="18127">1</cx:pt>
          <cx:pt idx="18128">1</cx:pt>
          <cx:pt idx="18129">1</cx:pt>
          <cx:pt idx="18130">1</cx:pt>
          <cx:pt idx="18131">1</cx:pt>
          <cx:pt idx="18132">3</cx:pt>
          <cx:pt idx="18133">1</cx:pt>
          <cx:pt idx="18134">1</cx:pt>
          <cx:pt idx="18135">1</cx:pt>
          <cx:pt idx="18136">1</cx:pt>
          <cx:pt idx="18137">1</cx:pt>
          <cx:pt idx="18138">1</cx:pt>
          <cx:pt idx="18139">3</cx:pt>
          <cx:pt idx="18140">1</cx:pt>
          <cx:pt idx="18141">1</cx:pt>
          <cx:pt idx="18142">1</cx:pt>
          <cx:pt idx="18143">3</cx:pt>
          <cx:pt idx="18144">1</cx:pt>
          <cx:pt idx="18145">1</cx:pt>
          <cx:pt idx="18146">1</cx:pt>
          <cx:pt idx="18147">1</cx:pt>
          <cx:pt idx="18148">3</cx:pt>
          <cx:pt idx="18149">1</cx:pt>
          <cx:pt idx="18150">1</cx:pt>
          <cx:pt idx="18151">1</cx:pt>
          <cx:pt idx="18152">1</cx:pt>
          <cx:pt idx="18153">1</cx:pt>
          <cx:pt idx="18154">1</cx:pt>
          <cx:pt idx="18155">1</cx:pt>
          <cx:pt idx="18156">1</cx:pt>
          <cx:pt idx="18157">1</cx:pt>
          <cx:pt idx="18158">1</cx:pt>
          <cx:pt idx="18159">1</cx:pt>
          <cx:pt idx="18160">1</cx:pt>
          <cx:pt idx="18161">1</cx:pt>
          <cx:pt idx="18162">1</cx:pt>
          <cx:pt idx="18163">1</cx:pt>
          <cx:pt idx="18164">1</cx:pt>
          <cx:pt idx="18165">1</cx:pt>
          <cx:pt idx="18166">1</cx:pt>
          <cx:pt idx="18167">1</cx:pt>
          <cx:pt idx="18168">1</cx:pt>
          <cx:pt idx="18169">1</cx:pt>
          <cx:pt idx="18170">1</cx:pt>
          <cx:pt idx="18171">1</cx:pt>
          <cx:pt idx="18172">1</cx:pt>
          <cx:pt idx="18173">1</cx:pt>
          <cx:pt idx="18174">1</cx:pt>
          <cx:pt idx="18175">1</cx:pt>
          <cx:pt idx="18176">1</cx:pt>
          <cx:pt idx="18177">1</cx:pt>
          <cx:pt idx="18178">1</cx:pt>
          <cx:pt idx="18179">1</cx:pt>
          <cx:pt idx="18180">1</cx:pt>
          <cx:pt idx="18181">1</cx:pt>
          <cx:pt idx="18182">1</cx:pt>
          <cx:pt idx="18183">3</cx:pt>
          <cx:pt idx="18184">1</cx:pt>
          <cx:pt idx="18185">1</cx:pt>
          <cx:pt idx="18186">1</cx:pt>
          <cx:pt idx="18187">1</cx:pt>
          <cx:pt idx="18188">1</cx:pt>
          <cx:pt idx="18189">1</cx:pt>
          <cx:pt idx="18190">1</cx:pt>
          <cx:pt idx="18191">1</cx:pt>
          <cx:pt idx="18192">1</cx:pt>
          <cx:pt idx="18193">1</cx:pt>
          <cx:pt idx="18194">1</cx:pt>
          <cx:pt idx="18195">1</cx:pt>
          <cx:pt idx="18196">1</cx:pt>
          <cx:pt idx="18197">1</cx:pt>
          <cx:pt idx="18198">1</cx:pt>
          <cx:pt idx="18199">1</cx:pt>
          <cx:pt idx="18200">1</cx:pt>
          <cx:pt idx="18201">1</cx:pt>
          <cx:pt idx="18202">1</cx:pt>
          <cx:pt idx="18203">1</cx:pt>
          <cx:pt idx="18204">1</cx:pt>
          <cx:pt idx="18205">1</cx:pt>
          <cx:pt idx="18206">1</cx:pt>
          <cx:pt idx="18207">1</cx:pt>
          <cx:pt idx="18208">1</cx:pt>
          <cx:pt idx="18209">3</cx:pt>
          <cx:pt idx="18210">1</cx:pt>
          <cx:pt idx="18211">1</cx:pt>
          <cx:pt idx="18212">1</cx:pt>
          <cx:pt idx="18213">1</cx:pt>
          <cx:pt idx="18214">1</cx:pt>
          <cx:pt idx="18215">1</cx:pt>
          <cx:pt idx="18216">1</cx:pt>
          <cx:pt idx="18217">1</cx:pt>
          <cx:pt idx="18218">1</cx:pt>
          <cx:pt idx="18219">1</cx:pt>
          <cx:pt idx="18220">1</cx:pt>
          <cx:pt idx="18221">1</cx:pt>
          <cx:pt idx="18222">1</cx:pt>
          <cx:pt idx="18223">1</cx:pt>
          <cx:pt idx="18224">1</cx:pt>
          <cx:pt idx="18225">1</cx:pt>
          <cx:pt idx="18226">1</cx:pt>
          <cx:pt idx="18227">1</cx:pt>
          <cx:pt idx="18228">1</cx:pt>
          <cx:pt idx="18229">1</cx:pt>
          <cx:pt idx="18230">1</cx:pt>
          <cx:pt idx="18231">1</cx:pt>
          <cx:pt idx="18232">1</cx:pt>
          <cx:pt idx="18233">1</cx:pt>
          <cx:pt idx="18234">1</cx:pt>
          <cx:pt idx="18235">1</cx:pt>
          <cx:pt idx="18236">3</cx:pt>
          <cx:pt idx="18237">1</cx:pt>
          <cx:pt idx="18238">1</cx:pt>
          <cx:pt idx="18239">1</cx:pt>
          <cx:pt idx="18240">1</cx:pt>
          <cx:pt idx="18241">1</cx:pt>
          <cx:pt idx="18242">1</cx:pt>
          <cx:pt idx="18243">1</cx:pt>
          <cx:pt idx="18244">1</cx:pt>
          <cx:pt idx="18245">3</cx:pt>
          <cx:pt idx="18246">1</cx:pt>
          <cx:pt idx="18247">1</cx:pt>
          <cx:pt idx="18248">1</cx:pt>
          <cx:pt idx="18249">1</cx:pt>
          <cx:pt idx="18250">1</cx:pt>
          <cx:pt idx="18251">1</cx:pt>
          <cx:pt idx="18252">1</cx:pt>
          <cx:pt idx="18253">1</cx:pt>
          <cx:pt idx="18254">1</cx:pt>
          <cx:pt idx="18255">1</cx:pt>
          <cx:pt idx="18256">1</cx:pt>
          <cx:pt idx="18257">1</cx:pt>
          <cx:pt idx="18258">1</cx:pt>
          <cx:pt idx="18259">1</cx:pt>
          <cx:pt idx="18260">1</cx:pt>
          <cx:pt idx="18261">1</cx:pt>
          <cx:pt idx="18262">1</cx:pt>
          <cx:pt idx="18263">1</cx:pt>
          <cx:pt idx="18264">1</cx:pt>
          <cx:pt idx="18265">1</cx:pt>
          <cx:pt idx="18266">1</cx:pt>
          <cx:pt idx="18267">1</cx:pt>
          <cx:pt idx="18268">1</cx:pt>
          <cx:pt idx="18269">1</cx:pt>
          <cx:pt idx="18270">1</cx:pt>
          <cx:pt idx="18271">1</cx:pt>
          <cx:pt idx="18272">1</cx:pt>
          <cx:pt idx="18273">1</cx:pt>
          <cx:pt idx="18274">1</cx:pt>
          <cx:pt idx="18275">1</cx:pt>
          <cx:pt idx="18276">1</cx:pt>
          <cx:pt idx="18277">1</cx:pt>
          <cx:pt idx="18278">1</cx:pt>
          <cx:pt idx="18279">1</cx:pt>
          <cx:pt idx="18280">1</cx:pt>
          <cx:pt idx="18281">1</cx:pt>
          <cx:pt idx="18282">1</cx:pt>
          <cx:pt idx="18283">1</cx:pt>
          <cx:pt idx="18284">1</cx:pt>
          <cx:pt idx="18285">1</cx:pt>
          <cx:pt idx="18286">1</cx:pt>
          <cx:pt idx="18287">1</cx:pt>
          <cx:pt idx="18288">1</cx:pt>
          <cx:pt idx="18289">1</cx:pt>
          <cx:pt idx="18290">1</cx:pt>
          <cx:pt idx="18291">1</cx:pt>
          <cx:pt idx="18292">1</cx:pt>
          <cx:pt idx="18293">1</cx:pt>
          <cx:pt idx="18294">1</cx:pt>
          <cx:pt idx="18295">1</cx:pt>
          <cx:pt idx="18296">3</cx:pt>
          <cx:pt idx="18297">1</cx:pt>
          <cx:pt idx="18298">1</cx:pt>
          <cx:pt idx="18299">1</cx:pt>
          <cx:pt idx="18300">1</cx:pt>
          <cx:pt idx="18301">1</cx:pt>
          <cx:pt idx="18302">1</cx:pt>
          <cx:pt idx="18303">1</cx:pt>
          <cx:pt idx="18304">1</cx:pt>
          <cx:pt idx="18305">1</cx:pt>
          <cx:pt idx="18306">1</cx:pt>
          <cx:pt idx="18307">1</cx:pt>
          <cx:pt idx="18308">1</cx:pt>
          <cx:pt idx="18309">1</cx:pt>
          <cx:pt idx="18310">1</cx:pt>
          <cx:pt idx="18311">1</cx:pt>
          <cx:pt idx="18312">1</cx:pt>
          <cx:pt idx="18313">1</cx:pt>
          <cx:pt idx="18314">1</cx:pt>
          <cx:pt idx="18315">1</cx:pt>
          <cx:pt idx="18316">1</cx:pt>
          <cx:pt idx="18317">1</cx:pt>
          <cx:pt idx="18318">1</cx:pt>
          <cx:pt idx="18319">3</cx:pt>
          <cx:pt idx="18320">1</cx:pt>
          <cx:pt idx="18321">1</cx:pt>
          <cx:pt idx="18322">1</cx:pt>
          <cx:pt idx="18323">1</cx:pt>
          <cx:pt idx="18324">1</cx:pt>
          <cx:pt idx="18325">1</cx:pt>
          <cx:pt idx="18326">1</cx:pt>
          <cx:pt idx="18327">1</cx:pt>
          <cx:pt idx="18328">1</cx:pt>
          <cx:pt idx="18329">1</cx:pt>
          <cx:pt idx="18330">3</cx:pt>
          <cx:pt idx="18331">1</cx:pt>
          <cx:pt idx="18332">1</cx:pt>
          <cx:pt idx="18333">1</cx:pt>
          <cx:pt idx="18334">1</cx:pt>
          <cx:pt idx="18335">1</cx:pt>
          <cx:pt idx="18336">1</cx:pt>
          <cx:pt idx="18337">1</cx:pt>
          <cx:pt idx="18338">1</cx:pt>
          <cx:pt idx="18339">1</cx:pt>
          <cx:pt idx="18340">1</cx:pt>
          <cx:pt idx="18341">1</cx:pt>
          <cx:pt idx="18342">3</cx:pt>
          <cx:pt idx="18343">1</cx:pt>
          <cx:pt idx="18344">1</cx:pt>
          <cx:pt idx="18345">1</cx:pt>
          <cx:pt idx="18346">1</cx:pt>
          <cx:pt idx="18347">1</cx:pt>
          <cx:pt idx="18348">1</cx:pt>
          <cx:pt idx="18349">1</cx:pt>
          <cx:pt idx="18350">1</cx:pt>
          <cx:pt idx="18351">1</cx:pt>
          <cx:pt idx="18352">1</cx:pt>
          <cx:pt idx="18353">1</cx:pt>
          <cx:pt idx="18354">1</cx:pt>
          <cx:pt idx="18355">1</cx:pt>
          <cx:pt idx="18356">1</cx:pt>
          <cx:pt idx="18357">1</cx:pt>
          <cx:pt idx="18358">1</cx:pt>
          <cx:pt idx="18359">1</cx:pt>
          <cx:pt idx="18360">1</cx:pt>
          <cx:pt idx="18361">1</cx:pt>
          <cx:pt idx="18362">1</cx:pt>
          <cx:pt idx="18363">1</cx:pt>
          <cx:pt idx="18364">1</cx:pt>
          <cx:pt idx="18365">1</cx:pt>
          <cx:pt idx="18366">1</cx:pt>
          <cx:pt idx="18367">1</cx:pt>
          <cx:pt idx="18368">1</cx:pt>
          <cx:pt idx="18369">1</cx:pt>
          <cx:pt idx="18370">1</cx:pt>
          <cx:pt idx="18371">1</cx:pt>
          <cx:pt idx="18372">1</cx:pt>
          <cx:pt idx="18373">1</cx:pt>
          <cx:pt idx="18374">1</cx:pt>
          <cx:pt idx="18375">1</cx:pt>
          <cx:pt idx="18376">1</cx:pt>
          <cx:pt idx="18377">1</cx:pt>
          <cx:pt idx="18378">1</cx:pt>
          <cx:pt idx="18379">1</cx:pt>
          <cx:pt idx="18380">1</cx:pt>
          <cx:pt idx="18381">1</cx:pt>
          <cx:pt idx="18382">1</cx:pt>
          <cx:pt idx="18383">1</cx:pt>
          <cx:pt idx="18384">1</cx:pt>
          <cx:pt idx="18385">1</cx:pt>
          <cx:pt idx="18386">1</cx:pt>
          <cx:pt idx="18387">1</cx:pt>
          <cx:pt idx="18388">1</cx:pt>
          <cx:pt idx="18389">1</cx:pt>
          <cx:pt idx="18390">1</cx:pt>
          <cx:pt idx="18391">1</cx:pt>
          <cx:pt idx="18392">1</cx:pt>
          <cx:pt idx="18393">1</cx:pt>
          <cx:pt idx="18394">1</cx:pt>
          <cx:pt idx="18395">1</cx:pt>
          <cx:pt idx="18396">1</cx:pt>
          <cx:pt idx="18397">1</cx:pt>
          <cx:pt idx="18398">1</cx:pt>
          <cx:pt idx="18399">1</cx:pt>
          <cx:pt idx="18400">1</cx:pt>
          <cx:pt idx="18401">1</cx:pt>
          <cx:pt idx="18402">1</cx:pt>
          <cx:pt idx="18403">1</cx:pt>
          <cx:pt idx="18404">1</cx:pt>
          <cx:pt idx="18405">1</cx:pt>
          <cx:pt idx="18406">1</cx:pt>
          <cx:pt idx="18407">1</cx:pt>
          <cx:pt idx="18408">1</cx:pt>
          <cx:pt idx="18409">1</cx:pt>
          <cx:pt idx="18410">1</cx:pt>
          <cx:pt idx="18411">1</cx:pt>
          <cx:pt idx="18412">1</cx:pt>
          <cx:pt idx="18413">1</cx:pt>
          <cx:pt idx="18414">1</cx:pt>
          <cx:pt idx="18415">1</cx:pt>
          <cx:pt idx="18416">3</cx:pt>
          <cx:pt idx="18417">1</cx:pt>
          <cx:pt idx="18418">1</cx:pt>
          <cx:pt idx="18419">1</cx:pt>
          <cx:pt idx="18420">1</cx:pt>
          <cx:pt idx="18421">1</cx:pt>
          <cx:pt idx="18422">1</cx:pt>
          <cx:pt idx="18423">1</cx:pt>
          <cx:pt idx="18424">1</cx:pt>
          <cx:pt idx="18425">1</cx:pt>
          <cx:pt idx="18426">1</cx:pt>
          <cx:pt idx="18427">1</cx:pt>
          <cx:pt idx="18428">1</cx:pt>
          <cx:pt idx="18429">1</cx:pt>
          <cx:pt idx="18430">1</cx:pt>
          <cx:pt idx="18431">1</cx:pt>
          <cx:pt idx="18432">1</cx:pt>
          <cx:pt idx="18433">1</cx:pt>
          <cx:pt idx="18434">1</cx:pt>
          <cx:pt idx="18435">1</cx:pt>
          <cx:pt idx="18436">1</cx:pt>
          <cx:pt idx="18437">1</cx:pt>
          <cx:pt idx="18438">1</cx:pt>
          <cx:pt idx="18439">1</cx:pt>
          <cx:pt idx="18440">1</cx:pt>
          <cx:pt idx="18441">1</cx:pt>
          <cx:pt idx="18442">1</cx:pt>
          <cx:pt idx="18443">1</cx:pt>
          <cx:pt idx="18444">1</cx:pt>
          <cx:pt idx="18445">1</cx:pt>
          <cx:pt idx="18446">1</cx:pt>
          <cx:pt idx="18447">1</cx:pt>
          <cx:pt idx="18448">1</cx:pt>
          <cx:pt idx="18449">3</cx:pt>
          <cx:pt idx="18450">1</cx:pt>
          <cx:pt idx="18451">1</cx:pt>
          <cx:pt idx="18452">1</cx:pt>
          <cx:pt idx="18453">1</cx:pt>
          <cx:pt idx="18454">1</cx:pt>
          <cx:pt idx="18455">1</cx:pt>
          <cx:pt idx="18456">1</cx:pt>
          <cx:pt idx="18457">1</cx:pt>
          <cx:pt idx="18458">1</cx:pt>
          <cx:pt idx="18459">1</cx:pt>
          <cx:pt idx="18460">1</cx:pt>
          <cx:pt idx="18461">1</cx:pt>
          <cx:pt idx="18462">1</cx:pt>
          <cx:pt idx="18463">3</cx:pt>
          <cx:pt idx="18464">1</cx:pt>
          <cx:pt idx="18465">1</cx:pt>
          <cx:pt idx="18466">1</cx:pt>
          <cx:pt idx="18467">1</cx:pt>
          <cx:pt idx="18468">1</cx:pt>
          <cx:pt idx="18469">1</cx:pt>
          <cx:pt idx="18470">3</cx:pt>
          <cx:pt idx="18471">3</cx:pt>
          <cx:pt idx="18472">3</cx:pt>
          <cx:pt idx="18473">1</cx:pt>
          <cx:pt idx="18474">1</cx:pt>
          <cx:pt idx="18475">1</cx:pt>
          <cx:pt idx="18476">1</cx:pt>
          <cx:pt idx="18477">1</cx:pt>
          <cx:pt idx="18478">1</cx:pt>
          <cx:pt idx="18479">1</cx:pt>
          <cx:pt idx="18480">1</cx:pt>
          <cx:pt idx="18481">1</cx:pt>
          <cx:pt idx="18482">1</cx:pt>
          <cx:pt idx="18483">1</cx:pt>
          <cx:pt idx="18484">1</cx:pt>
          <cx:pt idx="18485">1</cx:pt>
          <cx:pt idx="18486">1</cx:pt>
          <cx:pt idx="18487">1</cx:pt>
          <cx:pt idx="18488">1</cx:pt>
          <cx:pt idx="18489">1</cx:pt>
          <cx:pt idx="18490">1</cx:pt>
          <cx:pt idx="18491">1</cx:pt>
          <cx:pt idx="18492">1</cx:pt>
          <cx:pt idx="18493">1</cx:pt>
          <cx:pt idx="18494">1</cx:pt>
          <cx:pt idx="18495">1</cx:pt>
          <cx:pt idx="18496">1</cx:pt>
          <cx:pt idx="18497">1</cx:pt>
          <cx:pt idx="18498">1</cx:pt>
          <cx:pt idx="18499">1</cx:pt>
          <cx:pt idx="18500">1</cx:pt>
          <cx:pt idx="18501">1</cx:pt>
          <cx:pt idx="18502">1</cx:pt>
          <cx:pt idx="18503">1</cx:pt>
          <cx:pt idx="18504">1</cx:pt>
          <cx:pt idx="18505">1</cx:pt>
          <cx:pt idx="18506">1</cx:pt>
          <cx:pt idx="18507">1</cx:pt>
          <cx:pt idx="18508">1</cx:pt>
          <cx:pt idx="18509">1</cx:pt>
          <cx:pt idx="18510">1</cx:pt>
          <cx:pt idx="18511">1</cx:pt>
          <cx:pt idx="18512">1</cx:pt>
          <cx:pt idx="18513">1</cx:pt>
          <cx:pt idx="18514">3</cx:pt>
          <cx:pt idx="18515">1</cx:pt>
          <cx:pt idx="18516">1</cx:pt>
          <cx:pt idx="18517">1</cx:pt>
          <cx:pt idx="18518">1</cx:pt>
          <cx:pt idx="18519">1</cx:pt>
          <cx:pt idx="18520">1</cx:pt>
          <cx:pt idx="18521">1</cx:pt>
          <cx:pt idx="18522">1</cx:pt>
          <cx:pt idx="18523">1</cx:pt>
          <cx:pt idx="18524">1</cx:pt>
          <cx:pt idx="18525">1</cx:pt>
          <cx:pt idx="18526">1</cx:pt>
          <cx:pt idx="18527">1</cx:pt>
          <cx:pt idx="18528">1</cx:pt>
          <cx:pt idx="18529">1</cx:pt>
          <cx:pt idx="18530">1</cx:pt>
          <cx:pt idx="18531">1</cx:pt>
          <cx:pt idx="18532">1</cx:pt>
          <cx:pt idx="18533">1</cx:pt>
          <cx:pt idx="18534">1</cx:pt>
          <cx:pt idx="18535">3</cx:pt>
          <cx:pt idx="18536">1</cx:pt>
          <cx:pt idx="18537">1</cx:pt>
          <cx:pt idx="18538">1</cx:pt>
          <cx:pt idx="18539">1</cx:pt>
          <cx:pt idx="18540">1</cx:pt>
          <cx:pt idx="18541">1</cx:pt>
          <cx:pt idx="18542">1</cx:pt>
          <cx:pt idx="18543">1</cx:pt>
          <cx:pt idx="18544">1</cx:pt>
          <cx:pt idx="18545">1</cx:pt>
          <cx:pt idx="18546">1</cx:pt>
          <cx:pt idx="18547">1</cx:pt>
          <cx:pt idx="18548">1</cx:pt>
          <cx:pt idx="18549">1</cx:pt>
          <cx:pt idx="18550">1</cx:pt>
          <cx:pt idx="18551">1</cx:pt>
          <cx:pt idx="18552">1</cx:pt>
          <cx:pt idx="18553">1</cx:pt>
          <cx:pt idx="18554">1</cx:pt>
          <cx:pt idx="18555">1</cx:pt>
          <cx:pt idx="18556">1</cx:pt>
          <cx:pt idx="18557">1</cx:pt>
          <cx:pt idx="18558">1</cx:pt>
          <cx:pt idx="18559">1</cx:pt>
          <cx:pt idx="18560">1</cx:pt>
          <cx:pt idx="18561">1</cx:pt>
          <cx:pt idx="18562">1</cx:pt>
          <cx:pt idx="18563">1</cx:pt>
          <cx:pt idx="18564">1</cx:pt>
          <cx:pt idx="18565">1</cx:pt>
          <cx:pt idx="18566">3</cx:pt>
          <cx:pt idx="18567">1</cx:pt>
          <cx:pt idx="18568">1</cx:pt>
          <cx:pt idx="18569">1</cx:pt>
          <cx:pt idx="18570">1</cx:pt>
          <cx:pt idx="18571">1</cx:pt>
          <cx:pt idx="18572">1</cx:pt>
          <cx:pt idx="18573">1</cx:pt>
          <cx:pt idx="18574">1</cx:pt>
          <cx:pt idx="18575">1</cx:pt>
          <cx:pt idx="18576">1</cx:pt>
          <cx:pt idx="18577">1</cx:pt>
          <cx:pt idx="18578">1</cx:pt>
          <cx:pt idx="18579">1</cx:pt>
          <cx:pt idx="18580">1</cx:pt>
          <cx:pt idx="18581">1</cx:pt>
          <cx:pt idx="18582">1</cx:pt>
          <cx:pt idx="18583">1</cx:pt>
          <cx:pt idx="18584">1</cx:pt>
          <cx:pt idx="18585">1</cx:pt>
          <cx:pt idx="18586">1</cx:pt>
          <cx:pt idx="18587">1</cx:pt>
          <cx:pt idx="18588">1</cx:pt>
          <cx:pt idx="18589">1</cx:pt>
          <cx:pt idx="18590">1</cx:pt>
          <cx:pt idx="18591">1</cx:pt>
          <cx:pt idx="18592">1</cx:pt>
          <cx:pt idx="18593">1</cx:pt>
          <cx:pt idx="18594">1</cx:pt>
          <cx:pt idx="18595">1</cx:pt>
          <cx:pt idx="18596">1</cx:pt>
          <cx:pt idx="18597">1</cx:pt>
          <cx:pt idx="18598">1</cx:pt>
          <cx:pt idx="18599">1</cx:pt>
          <cx:pt idx="18600">1</cx:pt>
          <cx:pt idx="18601">1</cx:pt>
          <cx:pt idx="18602">1</cx:pt>
          <cx:pt idx="18603">1</cx:pt>
          <cx:pt idx="18604">1</cx:pt>
          <cx:pt idx="18605">1</cx:pt>
          <cx:pt idx="18606">1</cx:pt>
          <cx:pt idx="18607">1</cx:pt>
          <cx:pt idx="18608">1</cx:pt>
          <cx:pt idx="18609">1</cx:pt>
          <cx:pt idx="18610">1</cx:pt>
          <cx:pt idx="18611">1</cx:pt>
          <cx:pt idx="18612">3</cx:pt>
          <cx:pt idx="18613">1</cx:pt>
          <cx:pt idx="18614">1</cx:pt>
          <cx:pt idx="18615">1</cx:pt>
          <cx:pt idx="18616">1</cx:pt>
          <cx:pt idx="18617">1</cx:pt>
          <cx:pt idx="18618">1</cx:pt>
          <cx:pt idx="18619">1</cx:pt>
          <cx:pt idx="18620">1</cx:pt>
          <cx:pt idx="18621">1</cx:pt>
          <cx:pt idx="18622">1</cx:pt>
          <cx:pt idx="18623">1</cx:pt>
          <cx:pt idx="18624">1</cx:pt>
          <cx:pt idx="18625">1</cx:pt>
          <cx:pt idx="18626">1</cx:pt>
          <cx:pt idx="18627">1</cx:pt>
          <cx:pt idx="18628">1</cx:pt>
          <cx:pt idx="18629">3</cx:pt>
          <cx:pt idx="18630">1</cx:pt>
          <cx:pt idx="18631">1</cx:pt>
          <cx:pt idx="18632">1</cx:pt>
          <cx:pt idx="18633">1</cx:pt>
          <cx:pt idx="18634">1</cx:pt>
          <cx:pt idx="18635">1</cx:pt>
          <cx:pt idx="18636">1</cx:pt>
          <cx:pt idx="18637">1</cx:pt>
          <cx:pt idx="18638">1</cx:pt>
          <cx:pt idx="18639">1</cx:pt>
          <cx:pt idx="18640">1</cx:pt>
          <cx:pt idx="18641">1</cx:pt>
          <cx:pt idx="18642">1</cx:pt>
          <cx:pt idx="18643">1</cx:pt>
          <cx:pt idx="18644">1</cx:pt>
          <cx:pt idx="18645">1</cx:pt>
          <cx:pt idx="18646">1</cx:pt>
          <cx:pt idx="18647">1</cx:pt>
          <cx:pt idx="18648">1</cx:pt>
          <cx:pt idx="18649">3</cx:pt>
          <cx:pt idx="18650">1</cx:pt>
          <cx:pt idx="18651">1</cx:pt>
          <cx:pt idx="18652">1</cx:pt>
          <cx:pt idx="18653">1</cx:pt>
          <cx:pt idx="18654">1</cx:pt>
          <cx:pt idx="18655">1</cx:pt>
          <cx:pt idx="18656">1</cx:pt>
          <cx:pt idx="18657">1</cx:pt>
          <cx:pt idx="18658">1</cx:pt>
          <cx:pt idx="18659">1</cx:pt>
          <cx:pt idx="18660">3</cx:pt>
          <cx:pt idx="18661">1</cx:pt>
          <cx:pt idx="18662">1</cx:pt>
          <cx:pt idx="18663">1</cx:pt>
          <cx:pt idx="18664">1</cx:pt>
          <cx:pt idx="18665">1</cx:pt>
          <cx:pt idx="18666">1</cx:pt>
          <cx:pt idx="18667">1</cx:pt>
          <cx:pt idx="18668">1</cx:pt>
          <cx:pt idx="18669">1</cx:pt>
          <cx:pt idx="18670">1</cx:pt>
          <cx:pt idx="18671">1</cx:pt>
          <cx:pt idx="18672">1</cx:pt>
          <cx:pt idx="18673">1</cx:pt>
          <cx:pt idx="18674">1</cx:pt>
          <cx:pt idx="18675">1</cx:pt>
          <cx:pt idx="18676">1</cx:pt>
          <cx:pt idx="18677">1</cx:pt>
          <cx:pt idx="18678">1</cx:pt>
          <cx:pt idx="18679">3</cx:pt>
          <cx:pt idx="18680">1</cx:pt>
          <cx:pt idx="18681">1</cx:pt>
          <cx:pt idx="18682">1</cx:pt>
          <cx:pt idx="18683">1</cx:pt>
          <cx:pt idx="18684">1</cx:pt>
          <cx:pt idx="18685">1</cx:pt>
          <cx:pt idx="18686">1</cx:pt>
          <cx:pt idx="18687">1</cx:pt>
          <cx:pt idx="18688">1</cx:pt>
          <cx:pt idx="18689">1</cx:pt>
          <cx:pt idx="18690">1</cx:pt>
          <cx:pt idx="18691">1</cx:pt>
          <cx:pt idx="18692">1</cx:pt>
          <cx:pt idx="18693">1</cx:pt>
          <cx:pt idx="18694">1</cx:pt>
          <cx:pt idx="18695">1</cx:pt>
          <cx:pt idx="18696">1</cx:pt>
          <cx:pt idx="18697">1</cx:pt>
          <cx:pt idx="18698">1</cx:pt>
          <cx:pt idx="18699">1</cx:pt>
          <cx:pt idx="18700">1</cx:pt>
          <cx:pt idx="18701">1</cx:pt>
          <cx:pt idx="18702">1</cx:pt>
          <cx:pt idx="18703">1</cx:pt>
          <cx:pt idx="18704">1</cx:pt>
          <cx:pt idx="18705">1</cx:pt>
          <cx:pt idx="18706">1</cx:pt>
          <cx:pt idx="18707">1</cx:pt>
          <cx:pt idx="18708">1</cx:pt>
          <cx:pt idx="18709">1</cx:pt>
          <cx:pt idx="18710">1</cx:pt>
          <cx:pt idx="18711">1</cx:pt>
          <cx:pt idx="18712">1</cx:pt>
          <cx:pt idx="18713">1</cx:pt>
          <cx:pt idx="18714">3</cx:pt>
          <cx:pt idx="18715">1</cx:pt>
          <cx:pt idx="18716">1</cx:pt>
          <cx:pt idx="18717">1</cx:pt>
          <cx:pt idx="18718">3</cx:pt>
          <cx:pt idx="18719">1</cx:pt>
          <cx:pt idx="18720">1</cx:pt>
          <cx:pt idx="18721">1</cx:pt>
          <cx:pt idx="18722">1</cx:pt>
          <cx:pt idx="18723">1</cx:pt>
          <cx:pt idx="18724">1</cx:pt>
          <cx:pt idx="18725">1</cx:pt>
          <cx:pt idx="18726">1</cx:pt>
          <cx:pt idx="18727">1</cx:pt>
          <cx:pt idx="18728">1</cx:pt>
          <cx:pt idx="18729">1</cx:pt>
          <cx:pt idx="18730">1</cx:pt>
          <cx:pt idx="18731">1</cx:pt>
          <cx:pt idx="18732">1</cx:pt>
          <cx:pt idx="18733">1</cx:pt>
          <cx:pt idx="18734">3</cx:pt>
          <cx:pt idx="18735">1</cx:pt>
          <cx:pt idx="18736">1</cx:pt>
          <cx:pt idx="18737">3</cx:pt>
          <cx:pt idx="18738">1</cx:pt>
          <cx:pt idx="18739">1</cx:pt>
          <cx:pt idx="18740">1</cx:pt>
          <cx:pt idx="18741">1</cx:pt>
          <cx:pt idx="18742">1</cx:pt>
          <cx:pt idx="18743">1</cx:pt>
          <cx:pt idx="18744">1</cx:pt>
          <cx:pt idx="18745">1</cx:pt>
          <cx:pt idx="18746">1</cx:pt>
          <cx:pt idx="18747">1</cx:pt>
          <cx:pt idx="18748">1</cx:pt>
          <cx:pt idx="18749">1</cx:pt>
          <cx:pt idx="18750">1</cx:pt>
          <cx:pt idx="18751">1</cx:pt>
          <cx:pt idx="18752">1</cx:pt>
          <cx:pt idx="18753">1</cx:pt>
          <cx:pt idx="18754">1</cx:pt>
          <cx:pt idx="18755">1</cx:pt>
          <cx:pt idx="18756">1</cx:pt>
          <cx:pt idx="18757">1</cx:pt>
          <cx:pt idx="18758">1</cx:pt>
          <cx:pt idx="18759">1</cx:pt>
          <cx:pt idx="18760">1</cx:pt>
          <cx:pt idx="18761">1</cx:pt>
          <cx:pt idx="18762">1</cx:pt>
          <cx:pt idx="18763">1</cx:pt>
          <cx:pt idx="18764">1</cx:pt>
          <cx:pt idx="18765">1</cx:pt>
          <cx:pt idx="18766">1</cx:pt>
          <cx:pt idx="18767">1</cx:pt>
          <cx:pt idx="18768">3</cx:pt>
          <cx:pt idx="18769">1</cx:pt>
          <cx:pt idx="18770">3</cx:pt>
          <cx:pt idx="18771">1</cx:pt>
          <cx:pt idx="18772">1</cx:pt>
          <cx:pt idx="18773">1</cx:pt>
          <cx:pt idx="18774">1</cx:pt>
          <cx:pt idx="18775">1</cx:pt>
          <cx:pt idx="18776">1</cx:pt>
          <cx:pt idx="18777">1</cx:pt>
          <cx:pt idx="18778">1</cx:pt>
          <cx:pt idx="18779">1</cx:pt>
          <cx:pt idx="18780">1</cx:pt>
          <cx:pt idx="18781">1</cx:pt>
          <cx:pt idx="18782">1</cx:pt>
          <cx:pt idx="18783">1</cx:pt>
          <cx:pt idx="18784">1</cx:pt>
          <cx:pt idx="18785">1</cx:pt>
          <cx:pt idx="18786">1</cx:pt>
          <cx:pt idx="18787">1</cx:pt>
          <cx:pt idx="18788">1</cx:pt>
          <cx:pt idx="18789">1</cx:pt>
          <cx:pt idx="18790">1</cx:pt>
          <cx:pt idx="18791">1</cx:pt>
          <cx:pt idx="18792">1</cx:pt>
          <cx:pt idx="18793">1</cx:pt>
          <cx:pt idx="18794">1</cx:pt>
          <cx:pt idx="18795">1</cx:pt>
          <cx:pt idx="18796">1</cx:pt>
          <cx:pt idx="18797">1</cx:pt>
          <cx:pt idx="18798">1</cx:pt>
          <cx:pt idx="18799">1</cx:pt>
          <cx:pt idx="18800">1</cx:pt>
          <cx:pt idx="18801">3</cx:pt>
          <cx:pt idx="18802">1</cx:pt>
          <cx:pt idx="18803">1</cx:pt>
          <cx:pt idx="18804">1</cx:pt>
          <cx:pt idx="18805">1</cx:pt>
          <cx:pt idx="18806">1</cx:pt>
          <cx:pt idx="18807">1</cx:pt>
          <cx:pt idx="18808">1</cx:pt>
          <cx:pt idx="18809">1</cx:pt>
          <cx:pt idx="18810">1</cx:pt>
          <cx:pt idx="18811">1</cx:pt>
          <cx:pt idx="18812">1</cx:pt>
          <cx:pt idx="18813">1</cx:pt>
          <cx:pt idx="18814">1</cx:pt>
          <cx:pt idx="18815">1</cx:pt>
          <cx:pt idx="18816">1</cx:pt>
          <cx:pt idx="18817">1</cx:pt>
          <cx:pt idx="18818">1</cx:pt>
          <cx:pt idx="18819">3</cx:pt>
          <cx:pt idx="18820">1</cx:pt>
          <cx:pt idx="18821">1</cx:pt>
          <cx:pt idx="18822">1</cx:pt>
          <cx:pt idx="18823">1</cx:pt>
          <cx:pt idx="18824">1</cx:pt>
          <cx:pt idx="18825">3</cx:pt>
          <cx:pt idx="18826">1</cx:pt>
          <cx:pt idx="18827">1</cx:pt>
          <cx:pt idx="18828">1</cx:pt>
          <cx:pt idx="18829">1</cx:pt>
          <cx:pt idx="18830">1</cx:pt>
          <cx:pt idx="18831">1</cx:pt>
          <cx:pt idx="18832">1</cx:pt>
          <cx:pt idx="18833">1</cx:pt>
          <cx:pt idx="18834">1</cx:pt>
          <cx:pt idx="18835">1</cx:pt>
          <cx:pt idx="18836">1</cx:pt>
          <cx:pt idx="18837">1</cx:pt>
          <cx:pt idx="18838">1</cx:pt>
          <cx:pt idx="18839">1</cx:pt>
          <cx:pt idx="18840">1</cx:pt>
          <cx:pt idx="18841">1</cx:pt>
          <cx:pt idx="18842">1</cx:pt>
          <cx:pt idx="18843">1</cx:pt>
          <cx:pt idx="18844">1</cx:pt>
          <cx:pt idx="18845">1</cx:pt>
          <cx:pt idx="18846">1</cx:pt>
          <cx:pt idx="18847">1</cx:pt>
          <cx:pt idx="18848">1</cx:pt>
          <cx:pt idx="18849">1</cx:pt>
          <cx:pt idx="18850">1</cx:pt>
          <cx:pt idx="18851">1</cx:pt>
          <cx:pt idx="18852">1</cx:pt>
          <cx:pt idx="18853">1</cx:pt>
          <cx:pt idx="18854">1</cx:pt>
          <cx:pt idx="18855">1</cx:pt>
          <cx:pt idx="18856">1</cx:pt>
          <cx:pt idx="18857">1</cx:pt>
          <cx:pt idx="18858">1</cx:pt>
          <cx:pt idx="18859">1</cx:pt>
          <cx:pt idx="18860">1</cx:pt>
          <cx:pt idx="18861">1</cx:pt>
          <cx:pt idx="18862">1</cx:pt>
          <cx:pt idx="18863">1</cx:pt>
          <cx:pt idx="18864">1</cx:pt>
          <cx:pt idx="18865">1</cx:pt>
          <cx:pt idx="18866">1</cx:pt>
          <cx:pt idx="18867">1</cx:pt>
          <cx:pt idx="18868">1</cx:pt>
          <cx:pt idx="18869">1</cx:pt>
          <cx:pt idx="18870">1</cx:pt>
          <cx:pt idx="18871">1</cx:pt>
          <cx:pt idx="18872">1</cx:pt>
          <cx:pt idx="18873">1</cx:pt>
          <cx:pt idx="18874">1</cx:pt>
          <cx:pt idx="18875">1</cx:pt>
          <cx:pt idx="18876">1</cx:pt>
          <cx:pt idx="18877">1</cx:pt>
          <cx:pt idx="18878">1</cx:pt>
          <cx:pt idx="18879">1</cx:pt>
          <cx:pt idx="18880">1</cx:pt>
          <cx:pt idx="18881">1</cx:pt>
          <cx:pt idx="18882">1</cx:pt>
          <cx:pt idx="18883">1</cx:pt>
          <cx:pt idx="18884">1</cx:pt>
          <cx:pt idx="18885">1</cx:pt>
          <cx:pt idx="18886">1</cx:pt>
          <cx:pt idx="18887">1</cx:pt>
          <cx:pt idx="18888">1</cx:pt>
          <cx:pt idx="18889">1</cx:pt>
          <cx:pt idx="18890">1</cx:pt>
          <cx:pt idx="18891">1</cx:pt>
          <cx:pt idx="18892">1</cx:pt>
          <cx:pt idx="18893">1</cx:pt>
          <cx:pt idx="18894">1</cx:pt>
          <cx:pt idx="18895">1</cx:pt>
          <cx:pt idx="18896">1</cx:pt>
          <cx:pt idx="18897">1</cx:pt>
          <cx:pt idx="18898">1</cx:pt>
          <cx:pt idx="18899">1</cx:pt>
          <cx:pt idx="18900">1</cx:pt>
          <cx:pt idx="18901">1</cx:pt>
          <cx:pt idx="18902">1</cx:pt>
          <cx:pt idx="18903">1</cx:pt>
          <cx:pt idx="18904">1</cx:pt>
          <cx:pt idx="18905">1</cx:pt>
          <cx:pt idx="18906">1</cx:pt>
          <cx:pt idx="18907">1</cx:pt>
          <cx:pt idx="18908">1</cx:pt>
          <cx:pt idx="18909">1</cx:pt>
          <cx:pt idx="18910">3</cx:pt>
          <cx:pt idx="18911">1</cx:pt>
          <cx:pt idx="18912">1</cx:pt>
          <cx:pt idx="18913">1</cx:pt>
          <cx:pt idx="18914">1</cx:pt>
          <cx:pt idx="18915">1</cx:pt>
          <cx:pt idx="18916">1</cx:pt>
          <cx:pt idx="18917">1</cx:pt>
          <cx:pt idx="18918">1</cx:pt>
          <cx:pt idx="18919">1</cx:pt>
          <cx:pt idx="18920">1</cx:pt>
          <cx:pt idx="18921">1</cx:pt>
          <cx:pt idx="18922">1</cx:pt>
          <cx:pt idx="18923">1</cx:pt>
          <cx:pt idx="18924">1</cx:pt>
          <cx:pt idx="18925">1</cx:pt>
          <cx:pt idx="18926">1</cx:pt>
          <cx:pt idx="18927">1</cx:pt>
          <cx:pt idx="18928">1</cx:pt>
          <cx:pt idx="18929">1</cx:pt>
          <cx:pt idx="18930">1</cx:pt>
          <cx:pt idx="18931">1</cx:pt>
          <cx:pt idx="18932">1</cx:pt>
          <cx:pt idx="18933">1</cx:pt>
          <cx:pt idx="18934">1</cx:pt>
          <cx:pt idx="18935">1</cx:pt>
          <cx:pt idx="18936">1</cx:pt>
          <cx:pt idx="18937">1</cx:pt>
          <cx:pt idx="18938">1</cx:pt>
          <cx:pt idx="18939">1</cx:pt>
          <cx:pt idx="18940">1</cx:pt>
          <cx:pt idx="18941">1</cx:pt>
          <cx:pt idx="18942">1</cx:pt>
          <cx:pt idx="18943">1</cx:pt>
          <cx:pt idx="18944">1</cx:pt>
          <cx:pt idx="18945">1</cx:pt>
          <cx:pt idx="18946">1</cx:pt>
          <cx:pt idx="18947">1</cx:pt>
          <cx:pt idx="18948">1</cx:pt>
          <cx:pt idx="18949">1</cx:pt>
          <cx:pt idx="18950">1</cx:pt>
          <cx:pt idx="18951">1</cx:pt>
          <cx:pt idx="18952">1</cx:pt>
          <cx:pt idx="18953">3</cx:pt>
          <cx:pt idx="18954">1</cx:pt>
          <cx:pt idx="18955">1</cx:pt>
          <cx:pt idx="18956">1</cx:pt>
          <cx:pt idx="18957">1</cx:pt>
          <cx:pt idx="18958">1</cx:pt>
          <cx:pt idx="18959">1</cx:pt>
          <cx:pt idx="18960">1</cx:pt>
          <cx:pt idx="18961">1</cx:pt>
          <cx:pt idx="18962">1</cx:pt>
          <cx:pt idx="18963">1</cx:pt>
          <cx:pt idx="18964">1</cx:pt>
          <cx:pt idx="18965">1</cx:pt>
          <cx:pt idx="18966">1</cx:pt>
          <cx:pt idx="18967">1</cx:pt>
          <cx:pt idx="18968">1</cx:pt>
          <cx:pt idx="18969">1</cx:pt>
          <cx:pt idx="18970">1</cx:pt>
          <cx:pt idx="18971">1</cx:pt>
          <cx:pt idx="18972">1</cx:pt>
          <cx:pt idx="18973">1</cx:pt>
          <cx:pt idx="18974">1</cx:pt>
          <cx:pt idx="18975">1</cx:pt>
          <cx:pt idx="18976">1</cx:pt>
          <cx:pt idx="18977">1</cx:pt>
          <cx:pt idx="18978">1</cx:pt>
          <cx:pt idx="18979">1</cx:pt>
          <cx:pt idx="18980">1</cx:pt>
          <cx:pt idx="18981">1</cx:pt>
          <cx:pt idx="18982">1</cx:pt>
          <cx:pt idx="18983">1</cx:pt>
          <cx:pt idx="18984">1</cx:pt>
          <cx:pt idx="18985">1</cx:pt>
          <cx:pt idx="18986">1</cx:pt>
          <cx:pt idx="18987">1</cx:pt>
          <cx:pt idx="18988">1</cx:pt>
          <cx:pt idx="18989">1</cx:pt>
          <cx:pt idx="18990">1</cx:pt>
          <cx:pt idx="18991">1</cx:pt>
          <cx:pt idx="18992">1</cx:pt>
          <cx:pt idx="18993">1</cx:pt>
          <cx:pt idx="18994">1</cx:pt>
          <cx:pt idx="18995">1</cx:pt>
          <cx:pt idx="18996">1</cx:pt>
          <cx:pt idx="18997">1</cx:pt>
          <cx:pt idx="18998">1</cx:pt>
          <cx:pt idx="18999">1</cx:pt>
          <cx:pt idx="19000">1</cx:pt>
          <cx:pt idx="19001">1</cx:pt>
          <cx:pt idx="19002">1</cx:pt>
          <cx:pt idx="19003">1</cx:pt>
          <cx:pt idx="19004">1</cx:pt>
          <cx:pt idx="19005">1</cx:pt>
          <cx:pt idx="19006">1</cx:pt>
          <cx:pt idx="19007">1</cx:pt>
          <cx:pt idx="19008">1</cx:pt>
          <cx:pt idx="19009">1</cx:pt>
          <cx:pt idx="19010">1</cx:pt>
          <cx:pt idx="19011">1</cx:pt>
          <cx:pt idx="19012">1</cx:pt>
          <cx:pt idx="19013">1</cx:pt>
          <cx:pt idx="19014">1</cx:pt>
          <cx:pt idx="19015">1</cx:pt>
          <cx:pt idx="19016">1</cx:pt>
          <cx:pt idx="19017">1</cx:pt>
          <cx:pt idx="19018">1</cx:pt>
          <cx:pt idx="19019">1</cx:pt>
          <cx:pt idx="19020">1</cx:pt>
          <cx:pt idx="19021">1</cx:pt>
          <cx:pt idx="19022">1</cx:pt>
          <cx:pt idx="19023">1</cx:pt>
          <cx:pt idx="19024">1</cx:pt>
          <cx:pt idx="19025">1</cx:pt>
          <cx:pt idx="19026">1</cx:pt>
          <cx:pt idx="19027">1</cx:pt>
          <cx:pt idx="19028">1</cx:pt>
          <cx:pt idx="19029">1</cx:pt>
          <cx:pt idx="19030">1</cx:pt>
          <cx:pt idx="19031">1</cx:pt>
          <cx:pt idx="19032">1</cx:pt>
          <cx:pt idx="19033">1</cx:pt>
          <cx:pt idx="19034">1</cx:pt>
          <cx:pt idx="19035">1</cx:pt>
          <cx:pt idx="19036">1</cx:pt>
          <cx:pt idx="19037">1</cx:pt>
          <cx:pt idx="19038">1</cx:pt>
          <cx:pt idx="19039">1</cx:pt>
          <cx:pt idx="19040">1</cx:pt>
          <cx:pt idx="19041">1</cx:pt>
          <cx:pt idx="19042">1</cx:pt>
          <cx:pt idx="19043">1</cx:pt>
          <cx:pt idx="19044">1</cx:pt>
          <cx:pt idx="19045">1</cx:pt>
          <cx:pt idx="19046">1</cx:pt>
          <cx:pt idx="19047">1</cx:pt>
          <cx:pt idx="19048">1</cx:pt>
          <cx:pt idx="19049">1</cx:pt>
          <cx:pt idx="19050">1</cx:pt>
          <cx:pt idx="19051">1</cx:pt>
          <cx:pt idx="19052">1</cx:pt>
          <cx:pt idx="19053">1</cx:pt>
          <cx:pt idx="19054">1</cx:pt>
          <cx:pt idx="19055">1</cx:pt>
          <cx:pt idx="19056">1</cx:pt>
          <cx:pt idx="19057">1</cx:pt>
          <cx:pt idx="19058">1</cx:pt>
          <cx:pt idx="19059">1</cx:pt>
          <cx:pt idx="19060">3</cx:pt>
          <cx:pt idx="19061">1</cx:pt>
          <cx:pt idx="19062">1</cx:pt>
          <cx:pt idx="19063">1</cx:pt>
          <cx:pt idx="19064">1</cx:pt>
          <cx:pt idx="19065">1</cx:pt>
          <cx:pt idx="19066">1</cx:pt>
          <cx:pt idx="19067">1</cx:pt>
          <cx:pt idx="19068">1</cx:pt>
          <cx:pt idx="19069">1</cx:pt>
          <cx:pt idx="19070">1</cx:pt>
          <cx:pt idx="19071">1</cx:pt>
          <cx:pt idx="19072">1</cx:pt>
          <cx:pt idx="19073">1</cx:pt>
          <cx:pt idx="19074">1</cx:pt>
          <cx:pt idx="19075">1</cx:pt>
          <cx:pt idx="19076">1</cx:pt>
          <cx:pt idx="19077">1</cx:pt>
          <cx:pt idx="19078">1</cx:pt>
          <cx:pt idx="19079">1</cx:pt>
          <cx:pt idx="19080">1</cx:pt>
          <cx:pt idx="19081">1</cx:pt>
          <cx:pt idx="19082">1</cx:pt>
          <cx:pt idx="19083">1</cx:pt>
          <cx:pt idx="19084">1</cx:pt>
          <cx:pt idx="19085">1</cx:pt>
          <cx:pt idx="19086">1</cx:pt>
          <cx:pt idx="19087">1</cx:pt>
          <cx:pt idx="19088">1</cx:pt>
          <cx:pt idx="19089">1</cx:pt>
          <cx:pt idx="19090">1</cx:pt>
          <cx:pt idx="19091">3</cx:pt>
          <cx:pt idx="19092">1</cx:pt>
          <cx:pt idx="19093">1</cx:pt>
          <cx:pt idx="19094">1</cx:pt>
          <cx:pt idx="19095">1</cx:pt>
          <cx:pt idx="19096">1</cx:pt>
          <cx:pt idx="19097">1</cx:pt>
          <cx:pt idx="19098">1</cx:pt>
          <cx:pt idx="19099">1</cx:pt>
          <cx:pt idx="19100">1</cx:pt>
          <cx:pt idx="19101">1</cx:pt>
          <cx:pt idx="19102">1</cx:pt>
          <cx:pt idx="19103">1</cx:pt>
          <cx:pt idx="19104">1</cx:pt>
          <cx:pt idx="19105">1</cx:pt>
          <cx:pt idx="19106">1</cx:pt>
          <cx:pt idx="19107">1</cx:pt>
          <cx:pt idx="19108">1</cx:pt>
          <cx:pt idx="19109">1</cx:pt>
          <cx:pt idx="19110">1</cx:pt>
          <cx:pt idx="19111">1</cx:pt>
          <cx:pt idx="19112">1</cx:pt>
          <cx:pt idx="19113">1</cx:pt>
          <cx:pt idx="19114">1</cx:pt>
          <cx:pt idx="19115">1</cx:pt>
          <cx:pt idx="19116">1</cx:pt>
          <cx:pt idx="19117">1</cx:pt>
          <cx:pt idx="19118">1</cx:pt>
          <cx:pt idx="19119">1</cx:pt>
          <cx:pt idx="19120">1</cx:pt>
          <cx:pt idx="19121">1</cx:pt>
          <cx:pt idx="19122">1</cx:pt>
          <cx:pt idx="19123">1</cx:pt>
          <cx:pt idx="19124">1</cx:pt>
          <cx:pt idx="19125">1</cx:pt>
          <cx:pt idx="19126">1</cx:pt>
          <cx:pt idx="19127">1</cx:pt>
          <cx:pt idx="19128">3</cx:pt>
          <cx:pt idx="19129">1</cx:pt>
          <cx:pt idx="19130">1</cx:pt>
          <cx:pt idx="19131">1</cx:pt>
          <cx:pt idx="19132">1</cx:pt>
          <cx:pt idx="19133">1</cx:pt>
          <cx:pt idx="19134">1</cx:pt>
          <cx:pt idx="19135">1</cx:pt>
          <cx:pt idx="19136">1</cx:pt>
          <cx:pt idx="19137">1</cx:pt>
          <cx:pt idx="19138">1</cx:pt>
          <cx:pt idx="19139">1</cx:pt>
          <cx:pt idx="19140">1</cx:pt>
          <cx:pt idx="19141">1</cx:pt>
          <cx:pt idx="19142">1</cx:pt>
          <cx:pt idx="19143">1</cx:pt>
          <cx:pt idx="19144">1</cx:pt>
          <cx:pt idx="19145">1</cx:pt>
          <cx:pt idx="19146">1</cx:pt>
          <cx:pt idx="19147">1</cx:pt>
          <cx:pt idx="19148">1</cx:pt>
          <cx:pt idx="19149">1</cx:pt>
          <cx:pt idx="19150">1</cx:pt>
          <cx:pt idx="19151">1</cx:pt>
          <cx:pt idx="19152">1</cx:pt>
          <cx:pt idx="19153">3</cx:pt>
          <cx:pt idx="19154">1</cx:pt>
          <cx:pt idx="19155">1</cx:pt>
          <cx:pt idx="19156">1</cx:pt>
          <cx:pt idx="19157">1</cx:pt>
          <cx:pt idx="19158">1</cx:pt>
          <cx:pt idx="19159">1</cx:pt>
          <cx:pt idx="19160">1</cx:pt>
          <cx:pt idx="19161">1</cx:pt>
          <cx:pt idx="19162">1</cx:pt>
          <cx:pt idx="19163">1</cx:pt>
          <cx:pt idx="19164">3</cx:pt>
          <cx:pt idx="19165">1</cx:pt>
          <cx:pt idx="19166">1</cx:pt>
          <cx:pt idx="19167">1</cx:pt>
          <cx:pt idx="19168">1</cx:pt>
          <cx:pt idx="19169">1</cx:pt>
          <cx:pt idx="19170">3</cx:pt>
          <cx:pt idx="19171">1</cx:pt>
          <cx:pt idx="19172">1</cx:pt>
          <cx:pt idx="19173">1</cx:pt>
          <cx:pt idx="19174">1</cx:pt>
          <cx:pt idx="19175">1</cx:pt>
          <cx:pt idx="19176">3</cx:pt>
          <cx:pt idx="19177">1</cx:pt>
          <cx:pt idx="19178">1</cx:pt>
          <cx:pt idx="19179">1</cx:pt>
          <cx:pt idx="19180">1</cx:pt>
          <cx:pt idx="19181">3</cx:pt>
          <cx:pt idx="19182">1</cx:pt>
          <cx:pt idx="19183">1</cx:pt>
          <cx:pt idx="19184">1</cx:pt>
          <cx:pt idx="19185">1</cx:pt>
          <cx:pt idx="19186">1</cx:pt>
          <cx:pt idx="19187">1</cx:pt>
          <cx:pt idx="19188">1</cx:pt>
          <cx:pt idx="19189">1</cx:pt>
          <cx:pt idx="19190">1</cx:pt>
          <cx:pt idx="19191">3</cx:pt>
          <cx:pt idx="19192">1</cx:pt>
          <cx:pt idx="19193">1</cx:pt>
          <cx:pt idx="19194">1</cx:pt>
          <cx:pt idx="19195">1</cx:pt>
          <cx:pt idx="19196">1</cx:pt>
          <cx:pt idx="19197">1</cx:pt>
          <cx:pt idx="19198">1</cx:pt>
          <cx:pt idx="19199">1</cx:pt>
          <cx:pt idx="19200">1</cx:pt>
          <cx:pt idx="19201">1</cx:pt>
          <cx:pt idx="19202">1</cx:pt>
          <cx:pt idx="19203">1</cx:pt>
          <cx:pt idx="19204">1</cx:pt>
          <cx:pt idx="19205">1</cx:pt>
          <cx:pt idx="19206">1</cx:pt>
          <cx:pt idx="19207">1</cx:pt>
          <cx:pt idx="19208">1</cx:pt>
          <cx:pt idx="19209">1</cx:pt>
          <cx:pt idx="19210">1</cx:pt>
          <cx:pt idx="19211">1</cx:pt>
          <cx:pt idx="19212">1</cx:pt>
          <cx:pt idx="19213">1</cx:pt>
          <cx:pt idx="19214">1</cx:pt>
          <cx:pt idx="19215">1</cx:pt>
          <cx:pt idx="19216">1</cx:pt>
          <cx:pt idx="19217">1</cx:pt>
          <cx:pt idx="19218">1</cx:pt>
          <cx:pt idx="19219">1</cx:pt>
          <cx:pt idx="19220">1</cx:pt>
          <cx:pt idx="19221">1</cx:pt>
          <cx:pt idx="19222">3</cx:pt>
          <cx:pt idx="19223">1</cx:pt>
          <cx:pt idx="19224">1</cx:pt>
          <cx:pt idx="19225">1</cx:pt>
          <cx:pt idx="19226">1</cx:pt>
          <cx:pt idx="19227">1</cx:pt>
          <cx:pt idx="19228">1</cx:pt>
          <cx:pt idx="19229">1</cx:pt>
          <cx:pt idx="19230">1</cx:pt>
          <cx:pt idx="19231">1</cx:pt>
          <cx:pt idx="19232">1</cx:pt>
          <cx:pt idx="19233">1</cx:pt>
          <cx:pt idx="19234">1</cx:pt>
          <cx:pt idx="19235">1</cx:pt>
          <cx:pt idx="19236">1</cx:pt>
          <cx:pt idx="19237">1</cx:pt>
          <cx:pt idx="19238">1</cx:pt>
          <cx:pt idx="19239">1</cx:pt>
          <cx:pt idx="19240">1</cx:pt>
          <cx:pt idx="19241">1</cx:pt>
          <cx:pt idx="19242">1</cx:pt>
          <cx:pt idx="19243">1</cx:pt>
          <cx:pt idx="19244">1</cx:pt>
          <cx:pt idx="19245">1</cx:pt>
          <cx:pt idx="19246">1</cx:pt>
          <cx:pt idx="19247">1</cx:pt>
          <cx:pt idx="19248">1</cx:pt>
          <cx:pt idx="19249">1</cx:pt>
          <cx:pt idx="19250">1</cx:pt>
          <cx:pt idx="19251">1</cx:pt>
          <cx:pt idx="19252">1</cx:pt>
          <cx:pt idx="19253">1</cx:pt>
          <cx:pt idx="19254">1</cx:pt>
          <cx:pt idx="19255">1</cx:pt>
          <cx:pt idx="19256">1</cx:pt>
          <cx:pt idx="19257">1</cx:pt>
          <cx:pt idx="19258">1</cx:pt>
          <cx:pt idx="19259">1</cx:pt>
          <cx:pt idx="19260">1</cx:pt>
          <cx:pt idx="19261">1</cx:pt>
          <cx:pt idx="19262">1</cx:pt>
          <cx:pt idx="19263">1</cx:pt>
          <cx:pt idx="19264">1</cx:pt>
          <cx:pt idx="19265">1</cx:pt>
          <cx:pt idx="19266">1</cx:pt>
          <cx:pt idx="19267">1</cx:pt>
          <cx:pt idx="19268">1</cx:pt>
          <cx:pt idx="19269">1</cx:pt>
          <cx:pt idx="19270">1</cx:pt>
          <cx:pt idx="19271">3</cx:pt>
          <cx:pt idx="19272">1</cx:pt>
          <cx:pt idx="19273">1</cx:pt>
          <cx:pt idx="19274">1</cx:pt>
          <cx:pt idx="19275">1</cx:pt>
          <cx:pt idx="19276">1</cx:pt>
          <cx:pt idx="19277">1</cx:pt>
          <cx:pt idx="19278">1</cx:pt>
          <cx:pt idx="19279">1</cx:pt>
          <cx:pt idx="19280">1</cx:pt>
          <cx:pt idx="19281">1</cx:pt>
          <cx:pt idx="19282">1</cx:pt>
          <cx:pt idx="19283">1</cx:pt>
          <cx:pt idx="19284">1</cx:pt>
          <cx:pt idx="19285">1</cx:pt>
          <cx:pt idx="19286">1</cx:pt>
          <cx:pt idx="19287">1</cx:pt>
          <cx:pt idx="19288">1</cx:pt>
          <cx:pt idx="19289">1</cx:pt>
          <cx:pt idx="19290">3</cx:pt>
          <cx:pt idx="19291">1</cx:pt>
          <cx:pt idx="19292">3</cx:pt>
          <cx:pt idx="19293">1</cx:pt>
          <cx:pt idx="19294">1</cx:pt>
          <cx:pt idx="19295">1</cx:pt>
          <cx:pt idx="19296">1</cx:pt>
          <cx:pt idx="19297">1</cx:pt>
          <cx:pt idx="19298">1</cx:pt>
          <cx:pt idx="19299">1</cx:pt>
          <cx:pt idx="19300">1</cx:pt>
          <cx:pt idx="19301">1</cx:pt>
          <cx:pt idx="19302">1</cx:pt>
          <cx:pt idx="19303">1</cx:pt>
          <cx:pt idx="19304">1</cx:pt>
          <cx:pt idx="19305">1</cx:pt>
          <cx:pt idx="19306">1</cx:pt>
          <cx:pt idx="19307">1</cx:pt>
          <cx:pt idx="19308">1</cx:pt>
          <cx:pt idx="19309">1</cx:pt>
          <cx:pt idx="19310">1</cx:pt>
          <cx:pt idx="19311">1</cx:pt>
          <cx:pt idx="19312">1</cx:pt>
          <cx:pt idx="19313">1</cx:pt>
          <cx:pt idx="19314">1</cx:pt>
          <cx:pt idx="19315">1</cx:pt>
          <cx:pt idx="19316">1</cx:pt>
          <cx:pt idx="19317">1</cx:pt>
          <cx:pt idx="19318">1</cx:pt>
          <cx:pt idx="19319">1</cx:pt>
          <cx:pt idx="19320">1</cx:pt>
          <cx:pt idx="19321">1</cx:pt>
          <cx:pt idx="19322">3</cx:pt>
          <cx:pt idx="19323">1</cx:pt>
          <cx:pt idx="19324">1</cx:pt>
          <cx:pt idx="19325">1</cx:pt>
          <cx:pt idx="19326">1</cx:pt>
          <cx:pt idx="19327">1</cx:pt>
          <cx:pt idx="19328">1</cx:pt>
          <cx:pt idx="19329">3</cx:pt>
          <cx:pt idx="19330">1</cx:pt>
          <cx:pt idx="19331">1</cx:pt>
          <cx:pt idx="19332">1</cx:pt>
          <cx:pt idx="19333">1</cx:pt>
          <cx:pt idx="19334">1</cx:pt>
          <cx:pt idx="19335">1</cx:pt>
          <cx:pt idx="19336">1</cx:pt>
          <cx:pt idx="19337">1</cx:pt>
          <cx:pt idx="19338">1</cx:pt>
          <cx:pt idx="19339">1</cx:pt>
          <cx:pt idx="19340">1</cx:pt>
          <cx:pt idx="19341">1</cx:pt>
          <cx:pt idx="19342">1</cx:pt>
          <cx:pt idx="19343">1</cx:pt>
          <cx:pt idx="19344">1</cx:pt>
          <cx:pt idx="19345">1</cx:pt>
          <cx:pt idx="19346">1</cx:pt>
          <cx:pt idx="19347">3</cx:pt>
          <cx:pt idx="19348">1</cx:pt>
          <cx:pt idx="19349">1</cx:pt>
          <cx:pt idx="19350">1</cx:pt>
          <cx:pt idx="19351">1</cx:pt>
          <cx:pt idx="19352">1</cx:pt>
          <cx:pt idx="19353">1</cx:pt>
          <cx:pt idx="19354">1</cx:pt>
          <cx:pt idx="19355">3</cx:pt>
          <cx:pt idx="19356">1</cx:pt>
          <cx:pt idx="19357">1</cx:pt>
          <cx:pt idx="19358">1</cx:pt>
          <cx:pt idx="19359">1</cx:pt>
          <cx:pt idx="19360">1</cx:pt>
          <cx:pt idx="19361">1</cx:pt>
          <cx:pt idx="19362">1</cx:pt>
          <cx:pt idx="19363">1</cx:pt>
          <cx:pt idx="19364">1</cx:pt>
          <cx:pt idx="19365">1</cx:pt>
          <cx:pt idx="19366">1</cx:pt>
          <cx:pt idx="19367">1</cx:pt>
          <cx:pt idx="19368">1</cx:pt>
          <cx:pt idx="19369">1</cx:pt>
          <cx:pt idx="19370">1</cx:pt>
          <cx:pt idx="19371">1</cx:pt>
          <cx:pt idx="19372">1</cx:pt>
          <cx:pt idx="19373">1</cx:pt>
          <cx:pt idx="19374">1</cx:pt>
          <cx:pt idx="19375">1</cx:pt>
          <cx:pt idx="19376">1</cx:pt>
          <cx:pt idx="19377">1</cx:pt>
          <cx:pt idx="19378">1</cx:pt>
          <cx:pt idx="19379">1</cx:pt>
          <cx:pt idx="19380">1</cx:pt>
          <cx:pt idx="19381">1</cx:pt>
          <cx:pt idx="19382">1</cx:pt>
          <cx:pt idx="19383">1</cx:pt>
          <cx:pt idx="19384">1</cx:pt>
          <cx:pt idx="19385">1</cx:pt>
          <cx:pt idx="19386">1</cx:pt>
          <cx:pt idx="19387">1</cx:pt>
          <cx:pt idx="19388">1</cx:pt>
          <cx:pt idx="19389">1</cx:pt>
          <cx:pt idx="19390">1</cx:pt>
          <cx:pt idx="19391">1</cx:pt>
          <cx:pt idx="19392">1</cx:pt>
          <cx:pt idx="19393">1</cx:pt>
          <cx:pt idx="19394">1</cx:pt>
          <cx:pt idx="19395">1</cx:pt>
          <cx:pt idx="19396">1</cx:pt>
          <cx:pt idx="19397">1</cx:pt>
          <cx:pt idx="19398">1</cx:pt>
          <cx:pt idx="19399">1</cx:pt>
          <cx:pt idx="19400">1</cx:pt>
          <cx:pt idx="19401">1</cx:pt>
          <cx:pt idx="19402">1</cx:pt>
          <cx:pt idx="19403">1</cx:pt>
          <cx:pt idx="19404">1</cx:pt>
          <cx:pt idx="19405">1</cx:pt>
          <cx:pt idx="19406">1</cx:pt>
          <cx:pt idx="19407">1</cx:pt>
          <cx:pt idx="19408">1</cx:pt>
          <cx:pt idx="19409">1</cx:pt>
          <cx:pt idx="19410">1</cx:pt>
          <cx:pt idx="19411">1</cx:pt>
          <cx:pt idx="19412">1</cx:pt>
          <cx:pt idx="19413">1</cx:pt>
          <cx:pt idx="19414">1</cx:pt>
          <cx:pt idx="19415">1</cx:pt>
          <cx:pt idx="19416">1</cx:pt>
          <cx:pt idx="19417">1</cx:pt>
          <cx:pt idx="19418">1</cx:pt>
          <cx:pt idx="19419">1</cx:pt>
          <cx:pt idx="19420">1</cx:pt>
          <cx:pt idx="19421">1</cx:pt>
          <cx:pt idx="19422">3</cx:pt>
          <cx:pt idx="19423">1</cx:pt>
          <cx:pt idx="19424">1</cx:pt>
          <cx:pt idx="19425">1</cx:pt>
          <cx:pt idx="19426">1</cx:pt>
          <cx:pt idx="19427">1</cx:pt>
          <cx:pt idx="19428">1</cx:pt>
          <cx:pt idx="19429">1</cx:pt>
          <cx:pt idx="19430">1</cx:pt>
          <cx:pt idx="19431">1</cx:pt>
          <cx:pt idx="19432">3</cx:pt>
          <cx:pt idx="19433">1</cx:pt>
          <cx:pt idx="19434">1</cx:pt>
          <cx:pt idx="19435">1</cx:pt>
          <cx:pt idx="19436">1</cx:pt>
          <cx:pt idx="19437">1</cx:pt>
          <cx:pt idx="19438">1</cx:pt>
          <cx:pt idx="19439">1</cx:pt>
          <cx:pt idx="19440">1</cx:pt>
          <cx:pt idx="19441">3</cx:pt>
          <cx:pt idx="19442">1</cx:pt>
          <cx:pt idx="19443">1</cx:pt>
          <cx:pt idx="19444">1</cx:pt>
          <cx:pt idx="19445">1</cx:pt>
          <cx:pt idx="19446">1</cx:pt>
          <cx:pt idx="19447">1</cx:pt>
          <cx:pt idx="19448">1</cx:pt>
          <cx:pt idx="19449">1</cx:pt>
          <cx:pt idx="19450">1</cx:pt>
          <cx:pt idx="19451">1</cx:pt>
          <cx:pt idx="19452">1</cx:pt>
          <cx:pt idx="19453">1</cx:pt>
          <cx:pt idx="19454">1</cx:pt>
          <cx:pt idx="19455">1</cx:pt>
          <cx:pt idx="19456">1</cx:pt>
          <cx:pt idx="19457">1</cx:pt>
          <cx:pt idx="19458">3</cx:pt>
          <cx:pt idx="19459">1</cx:pt>
          <cx:pt idx="19460">1</cx:pt>
          <cx:pt idx="19461">1</cx:pt>
          <cx:pt idx="19462">1</cx:pt>
          <cx:pt idx="19463">1</cx:pt>
          <cx:pt idx="19464">1</cx:pt>
          <cx:pt idx="19465">1</cx:pt>
          <cx:pt idx="19466">3</cx:pt>
          <cx:pt idx="19467">1</cx:pt>
          <cx:pt idx="19468">1</cx:pt>
          <cx:pt idx="19469">1</cx:pt>
          <cx:pt idx="19470">1</cx:pt>
          <cx:pt idx="19471">1</cx:pt>
          <cx:pt idx="19472">1</cx:pt>
          <cx:pt idx="19473">1</cx:pt>
          <cx:pt idx="19474">1</cx:pt>
          <cx:pt idx="19475">1</cx:pt>
          <cx:pt idx="19476">1</cx:pt>
          <cx:pt idx="19477">1</cx:pt>
          <cx:pt idx="19478">1</cx:pt>
          <cx:pt idx="19479">1</cx:pt>
          <cx:pt idx="19480">1</cx:pt>
          <cx:pt idx="19481">1</cx:pt>
          <cx:pt idx="19482">1</cx:pt>
          <cx:pt idx="19483">1</cx:pt>
          <cx:pt idx="19484">1</cx:pt>
          <cx:pt idx="19485">1</cx:pt>
          <cx:pt idx="19486">1</cx:pt>
          <cx:pt idx="19487">1</cx:pt>
          <cx:pt idx="19488">1</cx:pt>
          <cx:pt idx="19489">1</cx:pt>
          <cx:pt idx="19490">1</cx:pt>
          <cx:pt idx="19491">1</cx:pt>
          <cx:pt idx="19492">1</cx:pt>
          <cx:pt idx="19493">1</cx:pt>
          <cx:pt idx="19494">1</cx:pt>
          <cx:pt idx="19495">1</cx:pt>
          <cx:pt idx="19496">1</cx:pt>
          <cx:pt idx="19497">1</cx:pt>
          <cx:pt idx="19498">1</cx:pt>
          <cx:pt idx="19499">1</cx:pt>
          <cx:pt idx="19500">1</cx:pt>
          <cx:pt idx="19501">1</cx:pt>
          <cx:pt idx="19502">1</cx:pt>
          <cx:pt idx="19503">1</cx:pt>
          <cx:pt idx="19504">1</cx:pt>
          <cx:pt idx="19505">1</cx:pt>
          <cx:pt idx="19506">1</cx:pt>
          <cx:pt idx="19507">1</cx:pt>
          <cx:pt idx="19508">1</cx:pt>
          <cx:pt idx="19509">1</cx:pt>
          <cx:pt idx="19510">1</cx:pt>
          <cx:pt idx="19511">1</cx:pt>
          <cx:pt idx="19512">1</cx:pt>
          <cx:pt idx="19513">1</cx:pt>
          <cx:pt idx="19514">1</cx:pt>
          <cx:pt idx="19515">1</cx:pt>
          <cx:pt idx="19516">1</cx:pt>
          <cx:pt idx="19517">1</cx:pt>
          <cx:pt idx="19518">1</cx:pt>
          <cx:pt idx="19519">1</cx:pt>
          <cx:pt idx="19520">3</cx:pt>
          <cx:pt idx="19521">1</cx:pt>
          <cx:pt idx="19522">1</cx:pt>
          <cx:pt idx="19523">1</cx:pt>
          <cx:pt idx="19524">1</cx:pt>
          <cx:pt idx="19525">1</cx:pt>
          <cx:pt idx="19526">1</cx:pt>
          <cx:pt idx="19527">1</cx:pt>
          <cx:pt idx="19528">1</cx:pt>
          <cx:pt idx="19529">1</cx:pt>
          <cx:pt idx="19530">1</cx:pt>
          <cx:pt idx="19531">1</cx:pt>
          <cx:pt idx="19532">1</cx:pt>
          <cx:pt idx="19533">1</cx:pt>
          <cx:pt idx="19534">1</cx:pt>
          <cx:pt idx="19535">1</cx:pt>
          <cx:pt idx="19536">1</cx:pt>
          <cx:pt idx="19537">1</cx:pt>
          <cx:pt idx="19538">1</cx:pt>
          <cx:pt idx="19539">1</cx:pt>
          <cx:pt idx="19540">1</cx:pt>
          <cx:pt idx="19541">1</cx:pt>
          <cx:pt idx="19542">1</cx:pt>
          <cx:pt idx="19543">1</cx:pt>
          <cx:pt idx="19544">1</cx:pt>
          <cx:pt idx="19545">1</cx:pt>
          <cx:pt idx="19546">1</cx:pt>
          <cx:pt idx="19547">3</cx:pt>
          <cx:pt idx="19548">1</cx:pt>
          <cx:pt idx="19549">1</cx:pt>
          <cx:pt idx="19550">1</cx:pt>
          <cx:pt idx="19551">1</cx:pt>
          <cx:pt idx="19552">3</cx:pt>
          <cx:pt idx="19553">1</cx:pt>
          <cx:pt idx="19554">1</cx:pt>
          <cx:pt idx="19555">1</cx:pt>
          <cx:pt idx="19556">1</cx:pt>
          <cx:pt idx="19557">1</cx:pt>
          <cx:pt idx="19558">1</cx:pt>
          <cx:pt idx="19559">1</cx:pt>
          <cx:pt idx="19560">1</cx:pt>
          <cx:pt idx="19561">1</cx:pt>
          <cx:pt idx="19562">1</cx:pt>
          <cx:pt idx="19563">1</cx:pt>
          <cx:pt idx="19564">1</cx:pt>
          <cx:pt idx="19565">1</cx:pt>
          <cx:pt idx="19566">1</cx:pt>
          <cx:pt idx="19567">1</cx:pt>
          <cx:pt idx="19568">1</cx:pt>
          <cx:pt idx="19569">1</cx:pt>
          <cx:pt idx="19570">1</cx:pt>
          <cx:pt idx="19571">1</cx:pt>
          <cx:pt idx="19572">1</cx:pt>
          <cx:pt idx="19573">1</cx:pt>
          <cx:pt idx="19574">1</cx:pt>
          <cx:pt idx="19575">1</cx:pt>
          <cx:pt idx="19576">1</cx:pt>
          <cx:pt idx="19577">1</cx:pt>
          <cx:pt idx="19578">1</cx:pt>
          <cx:pt idx="19579">1</cx:pt>
          <cx:pt idx="19580">1</cx:pt>
          <cx:pt idx="19581">1</cx:pt>
          <cx:pt idx="19582">1</cx:pt>
          <cx:pt idx="19583">1</cx:pt>
          <cx:pt idx="19584">1</cx:pt>
          <cx:pt idx="19585">1</cx:pt>
          <cx:pt idx="19586">1</cx:pt>
          <cx:pt idx="19587">1</cx:pt>
          <cx:pt idx="19588">1</cx:pt>
          <cx:pt idx="19589">1</cx:pt>
          <cx:pt idx="19590">1</cx:pt>
          <cx:pt idx="19591">1</cx:pt>
          <cx:pt idx="19592">1</cx:pt>
          <cx:pt idx="19593">1</cx:pt>
          <cx:pt idx="19594">1</cx:pt>
          <cx:pt idx="19595">1</cx:pt>
          <cx:pt idx="19596">1</cx:pt>
          <cx:pt idx="19597">1</cx:pt>
          <cx:pt idx="19598">1</cx:pt>
          <cx:pt idx="19599">1</cx:pt>
          <cx:pt idx="19600">1</cx:pt>
          <cx:pt idx="19601">1</cx:pt>
          <cx:pt idx="19602">1</cx:pt>
          <cx:pt idx="19603">1</cx:pt>
          <cx:pt idx="19604">1</cx:pt>
          <cx:pt idx="19605">1</cx:pt>
          <cx:pt idx="19606">1</cx:pt>
          <cx:pt idx="19607">1</cx:pt>
          <cx:pt idx="19608">1</cx:pt>
          <cx:pt idx="19609">1</cx:pt>
          <cx:pt idx="19610">1</cx:pt>
          <cx:pt idx="19611">1</cx:pt>
          <cx:pt idx="19612">1</cx:pt>
          <cx:pt idx="19613">1</cx:pt>
          <cx:pt idx="19614">1</cx:pt>
          <cx:pt idx="19615">1</cx:pt>
          <cx:pt idx="19616">1</cx:pt>
          <cx:pt idx="19617">3</cx:pt>
          <cx:pt idx="19618">1</cx:pt>
          <cx:pt idx="19619">1</cx:pt>
          <cx:pt idx="19620">1</cx:pt>
          <cx:pt idx="19621">1</cx:pt>
          <cx:pt idx="19622">1</cx:pt>
          <cx:pt idx="19623">1</cx:pt>
          <cx:pt idx="19624">1</cx:pt>
          <cx:pt idx="19625">1</cx:pt>
          <cx:pt idx="19626">1</cx:pt>
          <cx:pt idx="19627">1</cx:pt>
          <cx:pt idx="19628">1</cx:pt>
          <cx:pt idx="19629">1</cx:pt>
          <cx:pt idx="19630">1</cx:pt>
          <cx:pt idx="19631">1</cx:pt>
          <cx:pt idx="19632">1</cx:pt>
          <cx:pt idx="19633">1</cx:pt>
          <cx:pt idx="19634">1</cx:pt>
          <cx:pt idx="19635">1</cx:pt>
          <cx:pt idx="19636">1</cx:pt>
          <cx:pt idx="19637">3</cx:pt>
          <cx:pt idx="19638">1</cx:pt>
          <cx:pt idx="19639">3</cx:pt>
          <cx:pt idx="19640">1</cx:pt>
          <cx:pt idx="19641">1</cx:pt>
          <cx:pt idx="19642">1</cx:pt>
          <cx:pt idx="19643">3</cx:pt>
          <cx:pt idx="19644">1</cx:pt>
          <cx:pt idx="19645">1</cx:pt>
          <cx:pt idx="19646">1</cx:pt>
          <cx:pt idx="19647">1</cx:pt>
          <cx:pt idx="19648">1</cx:pt>
          <cx:pt idx="19649">1</cx:pt>
          <cx:pt idx="19650">1</cx:pt>
          <cx:pt idx="19651">1</cx:pt>
          <cx:pt idx="19652">1</cx:pt>
          <cx:pt idx="19653">1</cx:pt>
          <cx:pt idx="19654">3</cx:pt>
          <cx:pt idx="19655">1</cx:pt>
          <cx:pt idx="19656">1</cx:pt>
          <cx:pt idx="19657">1</cx:pt>
          <cx:pt idx="19658">1</cx:pt>
          <cx:pt idx="19659">1</cx:pt>
          <cx:pt idx="19660">1</cx:pt>
          <cx:pt idx="19661">1</cx:pt>
          <cx:pt idx="19662">3</cx:pt>
          <cx:pt idx="19663">1</cx:pt>
          <cx:pt idx="19664">1</cx:pt>
          <cx:pt idx="19665">1</cx:pt>
          <cx:pt idx="19666">1</cx:pt>
          <cx:pt idx="19667">1</cx:pt>
          <cx:pt idx="19668">1</cx:pt>
          <cx:pt idx="19669">1</cx:pt>
          <cx:pt idx="19670">1</cx:pt>
          <cx:pt idx="19671">1</cx:pt>
          <cx:pt idx="19672">1</cx:pt>
          <cx:pt idx="19673">1</cx:pt>
          <cx:pt idx="19674">1</cx:pt>
          <cx:pt idx="19675">1</cx:pt>
          <cx:pt idx="19676">1</cx:pt>
          <cx:pt idx="19677">1</cx:pt>
          <cx:pt idx="19678">1</cx:pt>
          <cx:pt idx="19679">1</cx:pt>
          <cx:pt idx="19680">1</cx:pt>
          <cx:pt idx="19681">1</cx:pt>
          <cx:pt idx="19682">1</cx:pt>
          <cx:pt idx="19683">1</cx:pt>
          <cx:pt idx="19684">1</cx:pt>
          <cx:pt idx="19685">1</cx:pt>
          <cx:pt idx="19686">1</cx:pt>
          <cx:pt idx="19687">1</cx:pt>
          <cx:pt idx="19688">1</cx:pt>
          <cx:pt idx="19689">1</cx:pt>
          <cx:pt idx="19690">1</cx:pt>
          <cx:pt idx="19691">1</cx:pt>
          <cx:pt idx="19692">1</cx:pt>
          <cx:pt idx="19693">1</cx:pt>
          <cx:pt idx="19694">1</cx:pt>
          <cx:pt idx="19695">1</cx:pt>
          <cx:pt idx="19696">1</cx:pt>
          <cx:pt idx="19697">3</cx:pt>
          <cx:pt idx="19698">1</cx:pt>
          <cx:pt idx="19699">3</cx:pt>
          <cx:pt idx="19700">1</cx:pt>
          <cx:pt idx="19701">1</cx:pt>
          <cx:pt idx="19702">1</cx:pt>
          <cx:pt idx="19703">1</cx:pt>
          <cx:pt idx="19704">1</cx:pt>
          <cx:pt idx="19705">3</cx:pt>
          <cx:pt idx="19706">1</cx:pt>
          <cx:pt idx="19707">1</cx:pt>
          <cx:pt idx="19708">1</cx:pt>
          <cx:pt idx="19709">1</cx:pt>
          <cx:pt idx="19710">3</cx:pt>
          <cx:pt idx="19711">3</cx:pt>
          <cx:pt idx="19712">1</cx:pt>
          <cx:pt idx="19713">1</cx:pt>
          <cx:pt idx="19714">1</cx:pt>
          <cx:pt idx="19715">1</cx:pt>
          <cx:pt idx="19716">1</cx:pt>
          <cx:pt idx="19717">1</cx:pt>
          <cx:pt idx="19718">1</cx:pt>
          <cx:pt idx="19719">1</cx:pt>
          <cx:pt idx="19720">1</cx:pt>
          <cx:pt idx="19721">1</cx:pt>
          <cx:pt idx="19722">1</cx:pt>
          <cx:pt idx="19723">1</cx:pt>
          <cx:pt idx="19724">1</cx:pt>
          <cx:pt idx="19725">1</cx:pt>
          <cx:pt idx="19726">1</cx:pt>
          <cx:pt idx="19727">1</cx:pt>
          <cx:pt idx="19728">1</cx:pt>
          <cx:pt idx="19729">1</cx:pt>
          <cx:pt idx="19730">1</cx:pt>
          <cx:pt idx="19731">1</cx:pt>
          <cx:pt idx="19732">1</cx:pt>
          <cx:pt idx="19733">3</cx:pt>
          <cx:pt idx="19734">1</cx:pt>
          <cx:pt idx="19735">1</cx:pt>
          <cx:pt idx="19736">3</cx:pt>
          <cx:pt idx="19737">3</cx:pt>
          <cx:pt idx="19738">1</cx:pt>
          <cx:pt idx="19739">1</cx:pt>
          <cx:pt idx="19740">1</cx:pt>
          <cx:pt idx="19741">1</cx:pt>
          <cx:pt idx="19742">1</cx:pt>
          <cx:pt idx="19743">1</cx:pt>
          <cx:pt idx="19744">1</cx:pt>
          <cx:pt idx="19745">1</cx:pt>
          <cx:pt idx="19746">1</cx:pt>
          <cx:pt idx="19747">1</cx:pt>
          <cx:pt idx="19748">1</cx:pt>
          <cx:pt idx="19749">1</cx:pt>
          <cx:pt idx="19750">1</cx:pt>
          <cx:pt idx="19751">1</cx:pt>
          <cx:pt idx="19752">1</cx:pt>
          <cx:pt idx="19753">1</cx:pt>
          <cx:pt idx="19754">1</cx:pt>
          <cx:pt idx="19755">1</cx:pt>
          <cx:pt idx="19756">3</cx:pt>
          <cx:pt idx="19757">1</cx:pt>
          <cx:pt idx="19758">1</cx:pt>
          <cx:pt idx="19759">1</cx:pt>
          <cx:pt idx="19760">3</cx:pt>
          <cx:pt idx="19761">1</cx:pt>
          <cx:pt idx="19762">1</cx:pt>
          <cx:pt idx="19763">1</cx:pt>
          <cx:pt idx="19764">1</cx:pt>
          <cx:pt idx="19765">1</cx:pt>
          <cx:pt idx="19766">1</cx:pt>
          <cx:pt idx="19767">1</cx:pt>
          <cx:pt idx="19768">1</cx:pt>
          <cx:pt idx="19769">1</cx:pt>
          <cx:pt idx="19770">1</cx:pt>
          <cx:pt idx="19771">1</cx:pt>
          <cx:pt idx="19772">1</cx:pt>
          <cx:pt idx="19773">1</cx:pt>
          <cx:pt idx="19774">1</cx:pt>
          <cx:pt idx="19775">3</cx:pt>
          <cx:pt idx="19776">1</cx:pt>
          <cx:pt idx="19777">1</cx:pt>
          <cx:pt idx="19778">1</cx:pt>
          <cx:pt idx="19779">1</cx:pt>
          <cx:pt idx="19780">3</cx:pt>
          <cx:pt idx="19781">1</cx:pt>
          <cx:pt idx="19782">1</cx:pt>
          <cx:pt idx="19783">1</cx:pt>
          <cx:pt idx="19784">1</cx:pt>
          <cx:pt idx="19785">1</cx:pt>
          <cx:pt idx="19786">1</cx:pt>
          <cx:pt idx="19787">1</cx:pt>
          <cx:pt idx="19788">1</cx:pt>
          <cx:pt idx="19789">1</cx:pt>
          <cx:pt idx="19790">1</cx:pt>
          <cx:pt idx="19791">1</cx:pt>
          <cx:pt idx="19792">1</cx:pt>
          <cx:pt idx="19793">1</cx:pt>
          <cx:pt idx="19794">1</cx:pt>
          <cx:pt idx="19795">1</cx:pt>
          <cx:pt idx="19796">3</cx:pt>
          <cx:pt idx="19797">1</cx:pt>
          <cx:pt idx="19798">1</cx:pt>
          <cx:pt idx="19799">1</cx:pt>
          <cx:pt idx="19800">3</cx:pt>
          <cx:pt idx="19801">1</cx:pt>
          <cx:pt idx="19802">1</cx:pt>
          <cx:pt idx="19803">1</cx:pt>
          <cx:pt idx="19804">3</cx:pt>
          <cx:pt idx="19805">1</cx:pt>
          <cx:pt idx="19806">1</cx:pt>
          <cx:pt idx="19807">1</cx:pt>
          <cx:pt idx="19808">1</cx:pt>
          <cx:pt idx="19809">1</cx:pt>
          <cx:pt idx="19810">1</cx:pt>
          <cx:pt idx="19811">1</cx:pt>
          <cx:pt idx="19812">1</cx:pt>
          <cx:pt idx="19813">1</cx:pt>
          <cx:pt idx="19814">1</cx:pt>
          <cx:pt idx="19815">1</cx:pt>
          <cx:pt idx="19816">1</cx:pt>
          <cx:pt idx="19817">1</cx:pt>
          <cx:pt idx="19818">1</cx:pt>
          <cx:pt idx="19819">1</cx:pt>
          <cx:pt idx="19820">1</cx:pt>
          <cx:pt idx="19821">1</cx:pt>
          <cx:pt idx="19822">1</cx:pt>
          <cx:pt idx="19823">1</cx:pt>
          <cx:pt idx="19824">1</cx:pt>
          <cx:pt idx="19825">1</cx:pt>
          <cx:pt idx="19826">1</cx:pt>
          <cx:pt idx="19827">1</cx:pt>
          <cx:pt idx="19828">1</cx:pt>
          <cx:pt idx="19829">1</cx:pt>
          <cx:pt idx="19830">1</cx:pt>
          <cx:pt idx="19831">1</cx:pt>
          <cx:pt idx="19832">1</cx:pt>
          <cx:pt idx="19833">1</cx:pt>
          <cx:pt idx="19834">1</cx:pt>
          <cx:pt idx="19835">1</cx:pt>
          <cx:pt idx="19836">1</cx:pt>
          <cx:pt idx="19837">1</cx:pt>
          <cx:pt idx="19838">1</cx:pt>
          <cx:pt idx="19839">1</cx:pt>
          <cx:pt idx="19840">3</cx:pt>
          <cx:pt idx="19841">1</cx:pt>
          <cx:pt idx="19842">1</cx:pt>
          <cx:pt idx="19843">1</cx:pt>
          <cx:pt idx="19844">1</cx:pt>
          <cx:pt idx="19845">1</cx:pt>
          <cx:pt idx="19846">1</cx:pt>
          <cx:pt idx="19847">1</cx:pt>
          <cx:pt idx="19848">1</cx:pt>
          <cx:pt idx="19849">1</cx:pt>
          <cx:pt idx="19850">1</cx:pt>
          <cx:pt idx="19851">1</cx:pt>
          <cx:pt idx="19852">1</cx:pt>
          <cx:pt idx="19853">1</cx:pt>
          <cx:pt idx="19854">1</cx:pt>
          <cx:pt idx="19855">3</cx:pt>
          <cx:pt idx="19856">1</cx:pt>
          <cx:pt idx="19857">1</cx:pt>
          <cx:pt idx="19858">1</cx:pt>
          <cx:pt idx="19859">3</cx:pt>
          <cx:pt idx="19860">1</cx:pt>
          <cx:pt idx="19861">3</cx:pt>
          <cx:pt idx="19862">1</cx:pt>
          <cx:pt idx="19863">1</cx:pt>
          <cx:pt idx="19864">3</cx:pt>
          <cx:pt idx="19865">3</cx:pt>
          <cx:pt idx="19866">1</cx:pt>
          <cx:pt idx="19867">1</cx:pt>
          <cx:pt idx="19868">1</cx:pt>
          <cx:pt idx="19869">1</cx:pt>
          <cx:pt idx="19870">1</cx:pt>
          <cx:pt idx="19871">1</cx:pt>
          <cx:pt idx="19872">1</cx:pt>
          <cx:pt idx="19873">1</cx:pt>
          <cx:pt idx="19874">1</cx:pt>
          <cx:pt idx="19875">1</cx:pt>
          <cx:pt idx="19876">1</cx:pt>
          <cx:pt idx="19877">1</cx:pt>
          <cx:pt idx="19878">1</cx:pt>
          <cx:pt idx="19879">1</cx:pt>
          <cx:pt idx="19880">1</cx:pt>
          <cx:pt idx="19881">1</cx:pt>
          <cx:pt idx="19882">1</cx:pt>
          <cx:pt idx="19883">1</cx:pt>
          <cx:pt idx="19884">1</cx:pt>
          <cx:pt idx="19885">1</cx:pt>
          <cx:pt idx="19886">1</cx:pt>
          <cx:pt idx="19887">1</cx:pt>
          <cx:pt idx="19888">1</cx:pt>
          <cx:pt idx="19889">1</cx:pt>
          <cx:pt idx="19890">1</cx:pt>
          <cx:pt idx="19891">3</cx:pt>
          <cx:pt idx="19892">1</cx:pt>
          <cx:pt idx="19893">1</cx:pt>
          <cx:pt idx="19894">1</cx:pt>
          <cx:pt idx="19895">1</cx:pt>
          <cx:pt idx="19896">1</cx:pt>
          <cx:pt idx="19897">1</cx:pt>
          <cx:pt idx="19898">3</cx:pt>
          <cx:pt idx="19899">1</cx:pt>
          <cx:pt idx="19900">1</cx:pt>
          <cx:pt idx="19901">1</cx:pt>
          <cx:pt idx="19902">1</cx:pt>
          <cx:pt idx="19903">1</cx:pt>
          <cx:pt idx="19904">1</cx:pt>
          <cx:pt idx="19905">1</cx:pt>
          <cx:pt idx="19906">1</cx:pt>
          <cx:pt idx="19907">1</cx:pt>
          <cx:pt idx="19908">1</cx:pt>
          <cx:pt idx="19909">1</cx:pt>
          <cx:pt idx="19910">1</cx:pt>
          <cx:pt idx="19911">1</cx:pt>
          <cx:pt idx="19912">1</cx:pt>
          <cx:pt idx="19913">1</cx:pt>
          <cx:pt idx="19914">1</cx:pt>
          <cx:pt idx="19915">1</cx:pt>
          <cx:pt idx="19916">3</cx:pt>
          <cx:pt idx="19917">3</cx:pt>
          <cx:pt idx="19918">3</cx:pt>
          <cx:pt idx="19919">3</cx:pt>
          <cx:pt idx="19920">3</cx:pt>
          <cx:pt idx="19921">3</cx:pt>
          <cx:pt idx="19922">1</cx:pt>
          <cx:pt idx="19923">1</cx:pt>
          <cx:pt idx="19924">1</cx:pt>
          <cx:pt idx="19925">1</cx:pt>
          <cx:pt idx="19926">1</cx:pt>
          <cx:pt idx="19927">3</cx:pt>
          <cx:pt idx="19928">1</cx:pt>
          <cx:pt idx="19929">1</cx:pt>
          <cx:pt idx="19930">1</cx:pt>
          <cx:pt idx="19931">1</cx:pt>
          <cx:pt idx="19932">1</cx:pt>
          <cx:pt idx="19933">1</cx:pt>
          <cx:pt idx="19934">1</cx:pt>
          <cx:pt idx="19935">1</cx:pt>
          <cx:pt idx="19936">1</cx:pt>
          <cx:pt idx="19937">1</cx:pt>
          <cx:pt idx="19938">1</cx:pt>
          <cx:pt idx="19939">1</cx:pt>
          <cx:pt idx="19940">1</cx:pt>
          <cx:pt idx="19941">1</cx:pt>
          <cx:pt idx="19942">1</cx:pt>
          <cx:pt idx="19943">1</cx:pt>
          <cx:pt idx="19944">1</cx:pt>
          <cx:pt idx="19945">1</cx:pt>
          <cx:pt idx="19946">1</cx:pt>
          <cx:pt idx="19947">1</cx:pt>
          <cx:pt idx="19948">1</cx:pt>
          <cx:pt idx="19949">1</cx:pt>
          <cx:pt idx="19950">1</cx:pt>
          <cx:pt idx="19951">1</cx:pt>
          <cx:pt idx="19952">1</cx:pt>
          <cx:pt idx="19953">1</cx:pt>
          <cx:pt idx="19954">1</cx:pt>
          <cx:pt idx="19955">1</cx:pt>
          <cx:pt idx="19956">1</cx:pt>
          <cx:pt idx="19957">1</cx:pt>
          <cx:pt idx="19958">1</cx:pt>
          <cx:pt idx="19959">1</cx:pt>
          <cx:pt idx="19960">1</cx:pt>
          <cx:pt idx="19961">1</cx:pt>
          <cx:pt idx="19962">1</cx:pt>
          <cx:pt idx="19963">1</cx:pt>
          <cx:pt idx="19964">1</cx:pt>
          <cx:pt idx="19965">1</cx:pt>
          <cx:pt idx="19966">1</cx:pt>
          <cx:pt idx="19967">1</cx:pt>
          <cx:pt idx="19968">1</cx:pt>
          <cx:pt idx="19969">1</cx:pt>
          <cx:pt idx="19970">1</cx:pt>
          <cx:pt idx="19971">1</cx:pt>
          <cx:pt idx="19972">1</cx:pt>
          <cx:pt idx="19973">1</cx:pt>
          <cx:pt idx="19974">1</cx:pt>
          <cx:pt idx="19975">1</cx:pt>
          <cx:pt idx="19976">1</cx:pt>
          <cx:pt idx="19977">1</cx:pt>
          <cx:pt idx="19978">1</cx:pt>
          <cx:pt idx="19979">1</cx:pt>
          <cx:pt idx="19980">1</cx:pt>
          <cx:pt idx="19981">1</cx:pt>
          <cx:pt idx="19982">1</cx:pt>
          <cx:pt idx="19983">1</cx:pt>
          <cx:pt idx="19984">1</cx:pt>
          <cx:pt idx="19985">3</cx:pt>
          <cx:pt idx="19986">1</cx:pt>
          <cx:pt idx="19987">3</cx:pt>
          <cx:pt idx="19988">1</cx:pt>
          <cx:pt idx="19989">1</cx:pt>
          <cx:pt idx="19990">3</cx:pt>
          <cx:pt idx="19991">1</cx:pt>
          <cx:pt idx="19992">1</cx:pt>
          <cx:pt idx="19993">1</cx:pt>
          <cx:pt idx="19994">3</cx:pt>
          <cx:pt idx="19995">1</cx:pt>
          <cx:pt idx="19996">1</cx:pt>
          <cx:pt idx="19997">1</cx:pt>
          <cx:pt idx="19998">1</cx:pt>
          <cx:pt idx="19999">3</cx:pt>
          <cx:pt idx="20000">1</cx:pt>
          <cx:pt idx="20001">1</cx:pt>
          <cx:pt idx="20002">1</cx:pt>
          <cx:pt idx="20003">1</cx:pt>
          <cx:pt idx="20004">3</cx:pt>
          <cx:pt idx="20005">1</cx:pt>
          <cx:pt idx="20006">1</cx:pt>
          <cx:pt idx="20007">1</cx:pt>
          <cx:pt idx="20008">3</cx:pt>
          <cx:pt idx="20009">1</cx:pt>
          <cx:pt idx="20010">1</cx:pt>
          <cx:pt idx="20011">1</cx:pt>
          <cx:pt idx="20012">1</cx:pt>
          <cx:pt idx="20013">1</cx:pt>
          <cx:pt idx="20014">1</cx:pt>
          <cx:pt idx="20015">1</cx:pt>
          <cx:pt idx="20016">1</cx:pt>
          <cx:pt idx="20017">1</cx:pt>
          <cx:pt idx="20018">3</cx:pt>
          <cx:pt idx="20019">1</cx:pt>
          <cx:pt idx="20020">1</cx:pt>
          <cx:pt idx="20021">1</cx:pt>
          <cx:pt idx="20022">1</cx:pt>
          <cx:pt idx="20023">1</cx:pt>
          <cx:pt idx="20024">1</cx:pt>
          <cx:pt idx="20025">1</cx:pt>
          <cx:pt idx="20026">1</cx:pt>
          <cx:pt idx="20027">1</cx:pt>
          <cx:pt idx="20028">1</cx:pt>
          <cx:pt idx="20029">1</cx:pt>
          <cx:pt idx="20030">1</cx:pt>
          <cx:pt idx="20031">1</cx:pt>
          <cx:pt idx="20032">1</cx:pt>
          <cx:pt idx="20033">1</cx:pt>
          <cx:pt idx="20034">1</cx:pt>
          <cx:pt idx="20035">1</cx:pt>
          <cx:pt idx="20036">1</cx:pt>
          <cx:pt idx="20037">1</cx:pt>
          <cx:pt idx="20038">1</cx:pt>
          <cx:pt idx="20039">1</cx:pt>
          <cx:pt idx="20040">1</cx:pt>
          <cx:pt idx="20041">1</cx:pt>
          <cx:pt idx="20042">1</cx:pt>
          <cx:pt idx="20043">1</cx:pt>
          <cx:pt idx="20044">1</cx:pt>
          <cx:pt idx="20045">1</cx:pt>
          <cx:pt idx="20046">1</cx:pt>
          <cx:pt idx="20047">1</cx:pt>
          <cx:pt idx="20048">1</cx:pt>
          <cx:pt idx="20049">1</cx:pt>
          <cx:pt idx="20050">1</cx:pt>
          <cx:pt idx="20051">1</cx:pt>
          <cx:pt idx="20052">3</cx:pt>
          <cx:pt idx="20053">1</cx:pt>
          <cx:pt idx="20054">1</cx:pt>
          <cx:pt idx="20055">1</cx:pt>
          <cx:pt idx="20056">1</cx:pt>
          <cx:pt idx="20057">1</cx:pt>
          <cx:pt idx="20058">1</cx:pt>
          <cx:pt idx="20059">1</cx:pt>
          <cx:pt idx="20060">3</cx:pt>
          <cx:pt idx="20061">1</cx:pt>
          <cx:pt idx="20062">1</cx:pt>
          <cx:pt idx="20063">1</cx:pt>
          <cx:pt idx="20064">1</cx:pt>
          <cx:pt idx="20065">3</cx:pt>
          <cx:pt idx="20066">1</cx:pt>
          <cx:pt idx="20067">1</cx:pt>
          <cx:pt idx="20068">3</cx:pt>
          <cx:pt idx="20069">1</cx:pt>
          <cx:pt idx="20070">1</cx:pt>
          <cx:pt idx="20071">1</cx:pt>
          <cx:pt idx="20072">1</cx:pt>
          <cx:pt idx="20073">1</cx:pt>
          <cx:pt idx="20074">1</cx:pt>
          <cx:pt idx="20075">1</cx:pt>
          <cx:pt idx="20076">1</cx:pt>
          <cx:pt idx="20077">1</cx:pt>
          <cx:pt idx="20078">1</cx:pt>
          <cx:pt idx="20079">1</cx:pt>
          <cx:pt idx="20080">1</cx:pt>
          <cx:pt idx="20081">1</cx:pt>
          <cx:pt idx="20082">1</cx:pt>
          <cx:pt idx="20083">3</cx:pt>
          <cx:pt idx="20084">1</cx:pt>
          <cx:pt idx="20085">1</cx:pt>
          <cx:pt idx="20086">1</cx:pt>
          <cx:pt idx="20087">1</cx:pt>
          <cx:pt idx="20088">1</cx:pt>
          <cx:pt idx="20089">1</cx:pt>
          <cx:pt idx="20090">1</cx:pt>
          <cx:pt idx="20091">1</cx:pt>
          <cx:pt idx="20092">1</cx:pt>
          <cx:pt idx="20093">1</cx:pt>
          <cx:pt idx="20094">1</cx:pt>
          <cx:pt idx="20095">1</cx:pt>
          <cx:pt idx="20096">1</cx:pt>
          <cx:pt idx="20097">1</cx:pt>
          <cx:pt idx="20098">1</cx:pt>
          <cx:pt idx="20099">1</cx:pt>
          <cx:pt idx="20100">1</cx:pt>
          <cx:pt idx="20101">3</cx:pt>
          <cx:pt idx="20102">1</cx:pt>
          <cx:pt idx="20103">1</cx:pt>
          <cx:pt idx="20104">1</cx:pt>
          <cx:pt idx="20105">1</cx:pt>
          <cx:pt idx="20106">1</cx:pt>
          <cx:pt idx="20107">1</cx:pt>
          <cx:pt idx="20108">1</cx:pt>
          <cx:pt idx="20109">1</cx:pt>
          <cx:pt idx="20110">3</cx:pt>
          <cx:pt idx="20111">1</cx:pt>
          <cx:pt idx="20112">3</cx:pt>
          <cx:pt idx="20113">1</cx:pt>
          <cx:pt idx="20114">1</cx:pt>
          <cx:pt idx="20115">1</cx:pt>
          <cx:pt idx="20116">1</cx:pt>
          <cx:pt idx="20117">3</cx:pt>
          <cx:pt idx="20118">1</cx:pt>
          <cx:pt idx="20119">1</cx:pt>
          <cx:pt idx="20120">1</cx:pt>
          <cx:pt idx="20121">1</cx:pt>
          <cx:pt idx="20122">1</cx:pt>
          <cx:pt idx="20123">1</cx:pt>
          <cx:pt idx="20124">1</cx:pt>
          <cx:pt idx="20125">1</cx:pt>
          <cx:pt idx="20126">1</cx:pt>
          <cx:pt idx="20127">1</cx:pt>
          <cx:pt idx="20128">1</cx:pt>
          <cx:pt idx="20129">1</cx:pt>
          <cx:pt idx="20130">3</cx:pt>
          <cx:pt idx="20131">1</cx:pt>
          <cx:pt idx="20132">1</cx:pt>
          <cx:pt idx="20133">1</cx:pt>
          <cx:pt idx="20134">1</cx:pt>
          <cx:pt idx="20135">1</cx:pt>
          <cx:pt idx="20136">1</cx:pt>
          <cx:pt idx="20137">1</cx:pt>
          <cx:pt idx="20138">1</cx:pt>
          <cx:pt idx="20139">1</cx:pt>
          <cx:pt idx="20140">1</cx:pt>
          <cx:pt idx="20141">1</cx:pt>
          <cx:pt idx="20142">1</cx:pt>
          <cx:pt idx="20143">1</cx:pt>
          <cx:pt idx="20144">1</cx:pt>
          <cx:pt idx="20145">1</cx:pt>
          <cx:pt idx="20146">1</cx:pt>
          <cx:pt idx="20147">1</cx:pt>
          <cx:pt idx="20148">1</cx:pt>
          <cx:pt idx="20149">1</cx:pt>
          <cx:pt idx="20150">1</cx:pt>
          <cx:pt idx="20151">1</cx:pt>
          <cx:pt idx="20152">1</cx:pt>
          <cx:pt idx="20153">1</cx:pt>
          <cx:pt idx="20154">1</cx:pt>
          <cx:pt idx="20155">1</cx:pt>
          <cx:pt idx="20156">1</cx:pt>
          <cx:pt idx="20157">1</cx:pt>
          <cx:pt idx="20158">1</cx:pt>
          <cx:pt idx="20159">1</cx:pt>
          <cx:pt idx="20160">3</cx:pt>
          <cx:pt idx="20161">1</cx:pt>
          <cx:pt idx="20162">1</cx:pt>
          <cx:pt idx="20163">3</cx:pt>
          <cx:pt idx="20164">1</cx:pt>
          <cx:pt idx="20165">1</cx:pt>
          <cx:pt idx="20166">1</cx:pt>
          <cx:pt idx="20167">1</cx:pt>
          <cx:pt idx="20168">1</cx:pt>
          <cx:pt idx="20169">1</cx:pt>
          <cx:pt idx="20170">3</cx:pt>
          <cx:pt idx="20171">1</cx:pt>
          <cx:pt idx="20172">1</cx:pt>
          <cx:pt idx="20173">1</cx:pt>
          <cx:pt idx="20174">1</cx:pt>
          <cx:pt idx="20175">1</cx:pt>
          <cx:pt idx="20176">1</cx:pt>
          <cx:pt idx="20177">1</cx:pt>
          <cx:pt idx="20178">1</cx:pt>
          <cx:pt idx="20179">3</cx:pt>
          <cx:pt idx="20180">1</cx:pt>
          <cx:pt idx="20181">1</cx:pt>
          <cx:pt idx="20182">3</cx:pt>
          <cx:pt idx="20183">1</cx:pt>
          <cx:pt idx="20184">1</cx:pt>
          <cx:pt idx="20185">1</cx:pt>
          <cx:pt idx="20186">1</cx:pt>
          <cx:pt idx="20187">1</cx:pt>
          <cx:pt idx="20188">1</cx:pt>
          <cx:pt idx="20189">1</cx:pt>
          <cx:pt idx="20190">1</cx:pt>
          <cx:pt idx="20191">1</cx:pt>
          <cx:pt idx="20192">1</cx:pt>
          <cx:pt idx="20193">1</cx:pt>
          <cx:pt idx="20194">1</cx:pt>
          <cx:pt idx="20195">1</cx:pt>
          <cx:pt idx="20196">1</cx:pt>
          <cx:pt idx="20197">1</cx:pt>
          <cx:pt idx="20198">1</cx:pt>
          <cx:pt idx="20199">1</cx:pt>
          <cx:pt idx="20200">1</cx:pt>
          <cx:pt idx="20201">1</cx:pt>
          <cx:pt idx="20202">1</cx:pt>
          <cx:pt idx="20203">1</cx:pt>
          <cx:pt idx="20204">1</cx:pt>
          <cx:pt idx="20205">1</cx:pt>
          <cx:pt idx="20206">1</cx:pt>
          <cx:pt idx="20207">1</cx:pt>
          <cx:pt idx="20208">1</cx:pt>
          <cx:pt idx="20209">1</cx:pt>
          <cx:pt idx="20210">1</cx:pt>
          <cx:pt idx="20211">1</cx:pt>
          <cx:pt idx="20212">1</cx:pt>
          <cx:pt idx="20213">1</cx:pt>
          <cx:pt idx="20214">1</cx:pt>
          <cx:pt idx="20215">3</cx:pt>
          <cx:pt idx="20216">3</cx:pt>
          <cx:pt idx="20217">1</cx:pt>
          <cx:pt idx="20218">1</cx:pt>
          <cx:pt idx="20219">1</cx:pt>
          <cx:pt idx="20220">1</cx:pt>
          <cx:pt idx="20221">1</cx:pt>
          <cx:pt idx="20222">1</cx:pt>
          <cx:pt idx="20223">1</cx:pt>
          <cx:pt idx="20224">1</cx:pt>
          <cx:pt idx="20225">1</cx:pt>
          <cx:pt idx="20226">1</cx:pt>
          <cx:pt idx="20227">1</cx:pt>
          <cx:pt idx="20228">1</cx:pt>
          <cx:pt idx="20229">1</cx:pt>
          <cx:pt idx="20230">1</cx:pt>
          <cx:pt idx="20231">1</cx:pt>
          <cx:pt idx="20232">1</cx:pt>
          <cx:pt idx="20233">1</cx:pt>
          <cx:pt idx="20234">1</cx:pt>
          <cx:pt idx="20235">1</cx:pt>
          <cx:pt idx="20236">1</cx:pt>
          <cx:pt idx="20237">3</cx:pt>
          <cx:pt idx="20238">1</cx:pt>
          <cx:pt idx="20239">1</cx:pt>
          <cx:pt idx="20240">1</cx:pt>
          <cx:pt idx="20241">1</cx:pt>
          <cx:pt idx="20242">1</cx:pt>
          <cx:pt idx="20243">1</cx:pt>
          <cx:pt idx="20244">1</cx:pt>
          <cx:pt idx="20245">1</cx:pt>
          <cx:pt idx="20246">1</cx:pt>
          <cx:pt idx="20247">1</cx:pt>
          <cx:pt idx="20248">1</cx:pt>
          <cx:pt idx="20249">1</cx:pt>
          <cx:pt idx="20250">3</cx:pt>
          <cx:pt idx="20251">1</cx:pt>
          <cx:pt idx="20252">1</cx:pt>
          <cx:pt idx="20253">1</cx:pt>
          <cx:pt idx="20254">1</cx:pt>
          <cx:pt idx="20255">3</cx:pt>
          <cx:pt idx="20256">1</cx:pt>
          <cx:pt idx="20257">1</cx:pt>
          <cx:pt idx="20258">1</cx:pt>
          <cx:pt idx="20259">1</cx:pt>
          <cx:pt idx="20260">1</cx:pt>
          <cx:pt idx="20261">1</cx:pt>
          <cx:pt idx="20262">1</cx:pt>
          <cx:pt idx="20263">1</cx:pt>
          <cx:pt idx="20264">3</cx:pt>
          <cx:pt idx="20265">3</cx:pt>
          <cx:pt idx="20266">1</cx:pt>
          <cx:pt idx="20267">1</cx:pt>
          <cx:pt idx="20268">1</cx:pt>
          <cx:pt idx="20269">1</cx:pt>
          <cx:pt idx="20270">1</cx:pt>
          <cx:pt idx="20271">1</cx:pt>
          <cx:pt idx="20272">1</cx:pt>
          <cx:pt idx="20273">1</cx:pt>
          <cx:pt idx="20274">1</cx:pt>
          <cx:pt idx="20275">1</cx:pt>
          <cx:pt idx="20276">1</cx:pt>
          <cx:pt idx="20277">3</cx:pt>
          <cx:pt idx="20278">1</cx:pt>
          <cx:pt idx="20279">3</cx:pt>
          <cx:pt idx="20280">1</cx:pt>
          <cx:pt idx="20281">1</cx:pt>
          <cx:pt idx="20282">1</cx:pt>
          <cx:pt idx="20283">1</cx:pt>
          <cx:pt idx="20284">1</cx:pt>
          <cx:pt idx="20285">1</cx:pt>
          <cx:pt idx="20286">1</cx:pt>
          <cx:pt idx="20287">3</cx:pt>
          <cx:pt idx="20288">1</cx:pt>
          <cx:pt idx="20289">1</cx:pt>
          <cx:pt idx="20290">1</cx:pt>
          <cx:pt idx="20291">3</cx:pt>
          <cx:pt idx="20292">1</cx:pt>
          <cx:pt idx="20293">1</cx:pt>
          <cx:pt idx="20294">1</cx:pt>
          <cx:pt idx="20295">1</cx:pt>
          <cx:pt idx="20296">1</cx:pt>
          <cx:pt idx="20297">1</cx:pt>
          <cx:pt idx="20298">1</cx:pt>
          <cx:pt idx="20299">1</cx:pt>
          <cx:pt idx="20300">1</cx:pt>
          <cx:pt idx="20301">1</cx:pt>
          <cx:pt idx="20302">1</cx:pt>
          <cx:pt idx="20303">1</cx:pt>
          <cx:pt idx="20304">1</cx:pt>
          <cx:pt idx="20305">1</cx:pt>
          <cx:pt idx="20306">1</cx:pt>
          <cx:pt idx="20307">1</cx:pt>
          <cx:pt idx="20308">1</cx:pt>
          <cx:pt idx="20309">1</cx:pt>
          <cx:pt idx="20310">1</cx:pt>
          <cx:pt idx="20311">1</cx:pt>
          <cx:pt idx="20312">1</cx:pt>
          <cx:pt idx="20313">1</cx:pt>
          <cx:pt idx="20314">1</cx:pt>
          <cx:pt idx="20315">1</cx:pt>
          <cx:pt idx="20316">1</cx:pt>
          <cx:pt idx="20317">1</cx:pt>
          <cx:pt idx="20318">1</cx:pt>
          <cx:pt idx="20319">1</cx:pt>
          <cx:pt idx="20320">3</cx:pt>
          <cx:pt idx="20321">1</cx:pt>
          <cx:pt idx="20322">1</cx:pt>
          <cx:pt idx="20323">1</cx:pt>
          <cx:pt idx="20324">1</cx:pt>
          <cx:pt idx="20325">1</cx:pt>
          <cx:pt idx="20326">1</cx:pt>
          <cx:pt idx="20327">1</cx:pt>
          <cx:pt idx="20328">1</cx:pt>
          <cx:pt idx="20329">1</cx:pt>
          <cx:pt idx="20330">1</cx:pt>
          <cx:pt idx="20331">1</cx:pt>
          <cx:pt idx="20332">1</cx:pt>
          <cx:pt idx="20333">1</cx:pt>
          <cx:pt idx="20334">1</cx:pt>
          <cx:pt idx="20335">1</cx:pt>
          <cx:pt idx="20336">1</cx:pt>
          <cx:pt idx="20337">1</cx:pt>
          <cx:pt idx="20338">1</cx:pt>
          <cx:pt idx="20339">1</cx:pt>
          <cx:pt idx="20340">1</cx:pt>
          <cx:pt idx="20341">1</cx:pt>
          <cx:pt idx="20342">1</cx:pt>
          <cx:pt idx="20343">1</cx:pt>
          <cx:pt idx="20344">1</cx:pt>
          <cx:pt idx="20345">1</cx:pt>
          <cx:pt idx="20346">1</cx:pt>
          <cx:pt idx="20347">1</cx:pt>
          <cx:pt idx="20348">1</cx:pt>
          <cx:pt idx="20349">1</cx:pt>
          <cx:pt idx="20350">1</cx:pt>
          <cx:pt idx="20351">1</cx:pt>
          <cx:pt idx="20352">1</cx:pt>
          <cx:pt idx="20353">1</cx:pt>
          <cx:pt idx="20354">1</cx:pt>
          <cx:pt idx="20355">1</cx:pt>
          <cx:pt idx="20356">1</cx:pt>
          <cx:pt idx="20357">1</cx:pt>
          <cx:pt idx="20358">1</cx:pt>
          <cx:pt idx="20359">1</cx:pt>
          <cx:pt idx="20360">1</cx:pt>
          <cx:pt idx="20361">1</cx:pt>
          <cx:pt idx="20362">1</cx:pt>
          <cx:pt idx="20363">1</cx:pt>
          <cx:pt idx="20364">3</cx:pt>
          <cx:pt idx="20365">1</cx:pt>
          <cx:pt idx="20366">1</cx:pt>
          <cx:pt idx="20367">1</cx:pt>
          <cx:pt idx="20368">1</cx:pt>
          <cx:pt idx="20369">1</cx:pt>
          <cx:pt idx="20370">3</cx:pt>
          <cx:pt idx="20371">1</cx:pt>
          <cx:pt idx="20372">1</cx:pt>
          <cx:pt idx="20373">1</cx:pt>
          <cx:pt idx="20374">1</cx:pt>
          <cx:pt idx="20375">1</cx:pt>
          <cx:pt idx="20376">1</cx:pt>
          <cx:pt idx="20377">1</cx:pt>
          <cx:pt idx="20378">1</cx:pt>
          <cx:pt idx="20379">1</cx:pt>
          <cx:pt idx="20380">1</cx:pt>
          <cx:pt idx="20381">1</cx:pt>
          <cx:pt idx="20382">1</cx:pt>
          <cx:pt idx="20383">1</cx:pt>
          <cx:pt idx="20384">1</cx:pt>
          <cx:pt idx="20385">1</cx:pt>
          <cx:pt idx="20386">1</cx:pt>
          <cx:pt idx="20387">1</cx:pt>
          <cx:pt idx="20388">1</cx:pt>
          <cx:pt idx="20389">1</cx:pt>
          <cx:pt idx="20390">1</cx:pt>
          <cx:pt idx="20391">1</cx:pt>
          <cx:pt idx="20392">1</cx:pt>
          <cx:pt idx="20393">1</cx:pt>
          <cx:pt idx="20394">1</cx:pt>
          <cx:pt idx="20395">1</cx:pt>
          <cx:pt idx="20396">1</cx:pt>
          <cx:pt idx="20397">1</cx:pt>
          <cx:pt idx="20398">1</cx:pt>
          <cx:pt idx="20399">1</cx:pt>
          <cx:pt idx="20400">1</cx:pt>
          <cx:pt idx="20401">1</cx:pt>
          <cx:pt idx="20402">1</cx:pt>
          <cx:pt idx="20403">1</cx:pt>
          <cx:pt idx="20404">1</cx:pt>
          <cx:pt idx="20405">1</cx:pt>
          <cx:pt idx="20406">1</cx:pt>
          <cx:pt idx="20407">1</cx:pt>
          <cx:pt idx="20408">1</cx:pt>
          <cx:pt idx="20409">1</cx:pt>
          <cx:pt idx="20410">3</cx:pt>
          <cx:pt idx="20411">1</cx:pt>
          <cx:pt idx="20412">1</cx:pt>
          <cx:pt idx="20413">1</cx:pt>
          <cx:pt idx="20414">1</cx:pt>
          <cx:pt idx="20415">1</cx:pt>
          <cx:pt idx="20416">1</cx:pt>
          <cx:pt idx="20417">1</cx:pt>
          <cx:pt idx="20418">1</cx:pt>
          <cx:pt idx="20419">1</cx:pt>
          <cx:pt idx="20420">1</cx:pt>
          <cx:pt idx="20421">1</cx:pt>
          <cx:pt idx="20422">1</cx:pt>
          <cx:pt idx="20423">1</cx:pt>
          <cx:pt idx="20424">1</cx:pt>
          <cx:pt idx="20425">1</cx:pt>
          <cx:pt idx="20426">1</cx:pt>
          <cx:pt idx="20427">1</cx:pt>
          <cx:pt idx="20428">1</cx:pt>
          <cx:pt idx="20429">1</cx:pt>
          <cx:pt idx="20430">1</cx:pt>
          <cx:pt idx="20431">1</cx:pt>
          <cx:pt idx="20432">1</cx:pt>
          <cx:pt idx="20433">1</cx:pt>
          <cx:pt idx="20434">1</cx:pt>
          <cx:pt idx="20435">1</cx:pt>
          <cx:pt idx="20436">1</cx:pt>
          <cx:pt idx="20437">1</cx:pt>
          <cx:pt idx="20438">1</cx:pt>
          <cx:pt idx="20439">1</cx:pt>
          <cx:pt idx="20440">1</cx:pt>
          <cx:pt idx="20441">1</cx:pt>
          <cx:pt idx="20442">1</cx:pt>
          <cx:pt idx="20443">1</cx:pt>
          <cx:pt idx="20444">1</cx:pt>
          <cx:pt idx="20445">1</cx:pt>
          <cx:pt idx="20446">1</cx:pt>
          <cx:pt idx="20447">1</cx:pt>
          <cx:pt idx="20448">1</cx:pt>
          <cx:pt idx="20449">1</cx:pt>
          <cx:pt idx="20450">1</cx:pt>
          <cx:pt idx="20451">1</cx:pt>
          <cx:pt idx="20452">1</cx:pt>
          <cx:pt idx="20453">1</cx:pt>
          <cx:pt idx="20454">1</cx:pt>
          <cx:pt idx="20455">1</cx:pt>
          <cx:pt idx="20456">1</cx:pt>
          <cx:pt idx="20457">1</cx:pt>
          <cx:pt idx="20458">1</cx:pt>
          <cx:pt idx="20459">1</cx:pt>
          <cx:pt idx="20460">1</cx:pt>
          <cx:pt idx="20461">1</cx:pt>
          <cx:pt idx="20462">1</cx:pt>
          <cx:pt idx="20463">1</cx:pt>
          <cx:pt idx="20464">1</cx:pt>
          <cx:pt idx="20465">1</cx:pt>
          <cx:pt idx="20466">1</cx:pt>
          <cx:pt idx="20467">1</cx:pt>
          <cx:pt idx="20468">1</cx:pt>
          <cx:pt idx="20469">1</cx:pt>
          <cx:pt idx="20470">1</cx:pt>
          <cx:pt idx="20471">1</cx:pt>
          <cx:pt idx="20472">1</cx:pt>
          <cx:pt idx="20473">1</cx:pt>
          <cx:pt idx="20474">1</cx:pt>
          <cx:pt idx="20475">3</cx:pt>
          <cx:pt idx="20476">1</cx:pt>
          <cx:pt idx="20477">1</cx:pt>
          <cx:pt idx="20478">1</cx:pt>
          <cx:pt idx="20479">1</cx:pt>
          <cx:pt idx="20480">1</cx:pt>
          <cx:pt idx="20481">1</cx:pt>
          <cx:pt idx="20482">3</cx:pt>
          <cx:pt idx="20483">1</cx:pt>
          <cx:pt idx="20484">1</cx:pt>
          <cx:pt idx="20485">1</cx:pt>
          <cx:pt idx="20486">1</cx:pt>
          <cx:pt idx="20487">1</cx:pt>
          <cx:pt idx="20488">1</cx:pt>
          <cx:pt idx="20489">3</cx:pt>
          <cx:pt idx="20490">1</cx:pt>
          <cx:pt idx="20491">1</cx:pt>
          <cx:pt idx="20492">1</cx:pt>
          <cx:pt idx="20493">1</cx:pt>
          <cx:pt idx="20494">1</cx:pt>
          <cx:pt idx="20495">1</cx:pt>
          <cx:pt idx="20496">1</cx:pt>
          <cx:pt idx="20497">1</cx:pt>
          <cx:pt idx="20498">1</cx:pt>
          <cx:pt idx="20499">1</cx:pt>
          <cx:pt idx="20500">1</cx:pt>
          <cx:pt idx="20501">1</cx:pt>
          <cx:pt idx="20502">1</cx:pt>
          <cx:pt idx="20503">1</cx:pt>
          <cx:pt idx="20504">1</cx:pt>
          <cx:pt idx="20505">1</cx:pt>
          <cx:pt idx="20506">1</cx:pt>
          <cx:pt idx="20507">1</cx:pt>
          <cx:pt idx="20508">1</cx:pt>
          <cx:pt idx="20509">1</cx:pt>
          <cx:pt idx="20510">1</cx:pt>
          <cx:pt idx="20511">1</cx:pt>
          <cx:pt idx="20512">1</cx:pt>
          <cx:pt idx="20513">1</cx:pt>
          <cx:pt idx="20514">1</cx:pt>
          <cx:pt idx="20515">1</cx:pt>
          <cx:pt idx="20516">1</cx:pt>
          <cx:pt idx="20517">1</cx:pt>
          <cx:pt idx="20518">1</cx:pt>
          <cx:pt idx="20519">1</cx:pt>
          <cx:pt idx="20520">1</cx:pt>
          <cx:pt idx="20521">1</cx:pt>
          <cx:pt idx="20522">1</cx:pt>
          <cx:pt idx="20523">1</cx:pt>
          <cx:pt idx="20524">1</cx:pt>
          <cx:pt idx="20525">1</cx:pt>
          <cx:pt idx="20526">1</cx:pt>
          <cx:pt idx="20527">1</cx:pt>
          <cx:pt idx="20528">1</cx:pt>
          <cx:pt idx="20529">1</cx:pt>
          <cx:pt idx="20530">1</cx:pt>
          <cx:pt idx="20531">1</cx:pt>
          <cx:pt idx="20532">1</cx:pt>
          <cx:pt idx="20533">1</cx:pt>
          <cx:pt idx="20534">1</cx:pt>
          <cx:pt idx="20535">1</cx:pt>
          <cx:pt idx="20536">1</cx:pt>
          <cx:pt idx="20537">1</cx:pt>
          <cx:pt idx="20538">1</cx:pt>
          <cx:pt idx="20539">1</cx:pt>
          <cx:pt idx="20540">1</cx:pt>
          <cx:pt idx="20541">1</cx:pt>
          <cx:pt idx="20542">1</cx:pt>
          <cx:pt idx="20543">1</cx:pt>
          <cx:pt idx="20544">1</cx:pt>
          <cx:pt idx="20545">1</cx:pt>
          <cx:pt idx="20546">1</cx:pt>
          <cx:pt idx="20547">1</cx:pt>
          <cx:pt idx="20548">3</cx:pt>
          <cx:pt idx="20549">1</cx:pt>
          <cx:pt idx="20550">1</cx:pt>
          <cx:pt idx="20551">1</cx:pt>
          <cx:pt idx="20552">1</cx:pt>
          <cx:pt idx="20553">1</cx:pt>
          <cx:pt idx="20554">1</cx:pt>
          <cx:pt idx="20555">1</cx:pt>
          <cx:pt idx="20556">1</cx:pt>
          <cx:pt idx="20557">1</cx:pt>
          <cx:pt idx="20558">1</cx:pt>
          <cx:pt idx="20559">1</cx:pt>
          <cx:pt idx="20560">1</cx:pt>
          <cx:pt idx="20561">1</cx:pt>
          <cx:pt idx="20562">1</cx:pt>
          <cx:pt idx="20563">1</cx:pt>
          <cx:pt idx="20564">1</cx:pt>
          <cx:pt idx="20565">1</cx:pt>
          <cx:pt idx="20566">1</cx:pt>
          <cx:pt idx="20567">1</cx:pt>
          <cx:pt idx="20568">1</cx:pt>
          <cx:pt idx="20569">1</cx:pt>
          <cx:pt idx="20570">1</cx:pt>
          <cx:pt idx="20571">1</cx:pt>
          <cx:pt idx="20572">1</cx:pt>
          <cx:pt idx="20573">1</cx:pt>
          <cx:pt idx="20574">1</cx:pt>
          <cx:pt idx="20575">1</cx:pt>
          <cx:pt idx="20576">1</cx:pt>
          <cx:pt idx="20577">1</cx:pt>
          <cx:pt idx="20578">1</cx:pt>
          <cx:pt idx="20579">1</cx:pt>
          <cx:pt idx="20580">1</cx:pt>
          <cx:pt idx="20581">1</cx:pt>
          <cx:pt idx="20582">1</cx:pt>
          <cx:pt idx="20583">1</cx:pt>
          <cx:pt idx="20584">1</cx:pt>
          <cx:pt idx="20585">1</cx:pt>
          <cx:pt idx="20586">1</cx:pt>
          <cx:pt idx="20587">1</cx:pt>
          <cx:pt idx="20588">1</cx:pt>
          <cx:pt idx="20589">1</cx:pt>
          <cx:pt idx="20590">1</cx:pt>
          <cx:pt idx="20591">1</cx:pt>
          <cx:pt idx="20592">1</cx:pt>
          <cx:pt idx="20593">1</cx:pt>
          <cx:pt idx="20594">1</cx:pt>
          <cx:pt idx="20595">1</cx:pt>
          <cx:pt idx="20596">1</cx:pt>
          <cx:pt idx="20597">1</cx:pt>
          <cx:pt idx="20598">1</cx:pt>
          <cx:pt idx="20599">1</cx:pt>
          <cx:pt idx="20600">1</cx:pt>
          <cx:pt idx="20601">1</cx:pt>
          <cx:pt idx="20602">1</cx:pt>
          <cx:pt idx="20603">1</cx:pt>
          <cx:pt idx="20604">1</cx:pt>
          <cx:pt idx="20605">1</cx:pt>
          <cx:pt idx="20606">1</cx:pt>
          <cx:pt idx="20607">1</cx:pt>
          <cx:pt idx="20608">1</cx:pt>
          <cx:pt idx="20609">1</cx:pt>
          <cx:pt idx="20610">1</cx:pt>
          <cx:pt idx="20611">1</cx:pt>
          <cx:pt idx="20612">1</cx:pt>
          <cx:pt idx="20613">1</cx:pt>
          <cx:pt idx="20614">1</cx:pt>
          <cx:pt idx="20615">1</cx:pt>
          <cx:pt idx="20616">1</cx:pt>
          <cx:pt idx="20617">1</cx:pt>
          <cx:pt idx="20618">1</cx:pt>
          <cx:pt idx="20619">1</cx:pt>
          <cx:pt idx="20620">1</cx:pt>
          <cx:pt idx="20621">1</cx:pt>
          <cx:pt idx="20622">1</cx:pt>
          <cx:pt idx="20623">1</cx:pt>
          <cx:pt idx="20624">1</cx:pt>
          <cx:pt idx="20625">1</cx:pt>
          <cx:pt idx="20626">1</cx:pt>
          <cx:pt idx="20627">1</cx:pt>
          <cx:pt idx="20628">1</cx:pt>
          <cx:pt idx="20629">1</cx:pt>
          <cx:pt idx="20630">1</cx:pt>
          <cx:pt idx="20631">1</cx:pt>
          <cx:pt idx="20632">1</cx:pt>
          <cx:pt idx="20633">1</cx:pt>
          <cx:pt idx="20634">1</cx:pt>
          <cx:pt idx="20635">1</cx:pt>
          <cx:pt idx="20636">3</cx:pt>
          <cx:pt idx="20637">1</cx:pt>
          <cx:pt idx="20638">1</cx:pt>
          <cx:pt idx="20639">1</cx:pt>
          <cx:pt idx="20640">1</cx:pt>
          <cx:pt idx="20641">1</cx:pt>
          <cx:pt idx="20642">1</cx:pt>
          <cx:pt idx="20643">1</cx:pt>
          <cx:pt idx="20644">1</cx:pt>
          <cx:pt idx="20645">1</cx:pt>
          <cx:pt idx="20646">1</cx:pt>
          <cx:pt idx="20647">1</cx:pt>
          <cx:pt idx="20648">3</cx:pt>
          <cx:pt idx="20649">3</cx:pt>
          <cx:pt idx="20650">1</cx:pt>
          <cx:pt idx="20651">1</cx:pt>
          <cx:pt idx="20652">1</cx:pt>
          <cx:pt idx="20653">1</cx:pt>
          <cx:pt idx="20654">1</cx:pt>
          <cx:pt idx="20655">1</cx:pt>
          <cx:pt idx="20656">1</cx:pt>
          <cx:pt idx="20657">1</cx:pt>
          <cx:pt idx="20658">1</cx:pt>
          <cx:pt idx="20659">1</cx:pt>
          <cx:pt idx="20660">1</cx:pt>
          <cx:pt idx="20661">1</cx:pt>
          <cx:pt idx="20662">1</cx:pt>
          <cx:pt idx="20663">1</cx:pt>
          <cx:pt idx="20664">1</cx:pt>
          <cx:pt idx="20665">1</cx:pt>
          <cx:pt idx="20666">1</cx:pt>
          <cx:pt idx="20667">1</cx:pt>
          <cx:pt idx="20668">1</cx:pt>
          <cx:pt idx="20669">3</cx:pt>
          <cx:pt idx="20670">1</cx:pt>
          <cx:pt idx="20671">1</cx:pt>
          <cx:pt idx="20672">1</cx:pt>
          <cx:pt idx="20673">1</cx:pt>
          <cx:pt idx="20674">1</cx:pt>
          <cx:pt idx="20675">1</cx:pt>
          <cx:pt idx="20676">1</cx:pt>
          <cx:pt idx="20677">1</cx:pt>
          <cx:pt idx="20678">1</cx:pt>
          <cx:pt idx="20679">1</cx:pt>
          <cx:pt idx="20680">1</cx:pt>
          <cx:pt idx="20681">1</cx:pt>
          <cx:pt idx="20682">1</cx:pt>
          <cx:pt idx="20683">1</cx:pt>
          <cx:pt idx="20684">1</cx:pt>
          <cx:pt idx="20685">1</cx:pt>
          <cx:pt idx="20686">1</cx:pt>
          <cx:pt idx="20687">1</cx:pt>
          <cx:pt idx="20688">1</cx:pt>
          <cx:pt idx="20689">1</cx:pt>
          <cx:pt idx="20690">1</cx:pt>
          <cx:pt idx="20691">1</cx:pt>
          <cx:pt idx="20692">1</cx:pt>
          <cx:pt idx="20693">1</cx:pt>
          <cx:pt idx="20694">1</cx:pt>
          <cx:pt idx="20695">1</cx:pt>
          <cx:pt idx="20696">1</cx:pt>
          <cx:pt idx="20697">3</cx:pt>
          <cx:pt idx="20698">1</cx:pt>
          <cx:pt idx="20699">1</cx:pt>
          <cx:pt idx="20700">1</cx:pt>
          <cx:pt idx="20701">1</cx:pt>
          <cx:pt idx="20702">1</cx:pt>
          <cx:pt idx="20703">1</cx:pt>
          <cx:pt idx="20704">1</cx:pt>
          <cx:pt idx="20705">1</cx:pt>
          <cx:pt idx="20706">3</cx:pt>
          <cx:pt idx="20707">1</cx:pt>
          <cx:pt idx="20708">1</cx:pt>
          <cx:pt idx="20709">1</cx:pt>
          <cx:pt idx="20710">1</cx:pt>
          <cx:pt idx="20711">1</cx:pt>
          <cx:pt idx="20712">1</cx:pt>
          <cx:pt idx="20713">1</cx:pt>
          <cx:pt idx="20714">1</cx:pt>
          <cx:pt idx="20715">1</cx:pt>
          <cx:pt idx="20716">1</cx:pt>
          <cx:pt idx="20717">1</cx:pt>
          <cx:pt idx="20718">1</cx:pt>
          <cx:pt idx="20719">1</cx:pt>
          <cx:pt idx="20720">1</cx:pt>
          <cx:pt idx="20721">3</cx:pt>
          <cx:pt idx="20722">1</cx:pt>
          <cx:pt idx="20723">1</cx:pt>
          <cx:pt idx="20724">1</cx:pt>
          <cx:pt idx="20725">1</cx:pt>
          <cx:pt idx="20726">1</cx:pt>
          <cx:pt idx="20727">1</cx:pt>
          <cx:pt idx="20728">1</cx:pt>
          <cx:pt idx="20729">1</cx:pt>
          <cx:pt idx="20730">1</cx:pt>
          <cx:pt idx="20731">1</cx:pt>
          <cx:pt idx="20732">1</cx:pt>
          <cx:pt idx="20733">1</cx:pt>
          <cx:pt idx="20734">1</cx:pt>
          <cx:pt idx="20735">1</cx:pt>
          <cx:pt idx="20736">1</cx:pt>
          <cx:pt idx="20737">1</cx:pt>
          <cx:pt idx="20738">1</cx:pt>
          <cx:pt idx="20739">1</cx:pt>
          <cx:pt idx="20740">1</cx:pt>
          <cx:pt idx="20741">1</cx:pt>
          <cx:pt idx="20742">1</cx:pt>
          <cx:pt idx="20743">1</cx:pt>
          <cx:pt idx="20744">1</cx:pt>
          <cx:pt idx="20745">1</cx:pt>
          <cx:pt idx="20746">1</cx:pt>
          <cx:pt idx="20747">1</cx:pt>
          <cx:pt idx="20748">1</cx:pt>
          <cx:pt idx="20749">1</cx:pt>
          <cx:pt idx="20750">1</cx:pt>
          <cx:pt idx="20751">1</cx:pt>
          <cx:pt idx="20752">1</cx:pt>
          <cx:pt idx="20753">1</cx:pt>
          <cx:pt idx="20754">1</cx:pt>
          <cx:pt idx="20755">1</cx:pt>
          <cx:pt idx="20756">1</cx:pt>
          <cx:pt idx="20757">1</cx:pt>
          <cx:pt idx="20758">1</cx:pt>
          <cx:pt idx="20759">1</cx:pt>
          <cx:pt idx="20760">1</cx:pt>
          <cx:pt idx="20761">1</cx:pt>
          <cx:pt idx="20762">1</cx:pt>
          <cx:pt idx="20763">1</cx:pt>
          <cx:pt idx="20764">1</cx:pt>
          <cx:pt idx="20765">1</cx:pt>
          <cx:pt idx="20766">1</cx:pt>
          <cx:pt idx="20767">1</cx:pt>
          <cx:pt idx="20768">1</cx:pt>
          <cx:pt idx="20769">3</cx:pt>
          <cx:pt idx="20770">1</cx:pt>
          <cx:pt idx="20771">1</cx:pt>
          <cx:pt idx="20772">1</cx:pt>
          <cx:pt idx="20773">1</cx:pt>
          <cx:pt idx="20774">1</cx:pt>
          <cx:pt idx="20775">1</cx:pt>
          <cx:pt idx="20776">1</cx:pt>
          <cx:pt idx="20777">1</cx:pt>
          <cx:pt idx="20778">1</cx:pt>
          <cx:pt idx="20779">1</cx:pt>
          <cx:pt idx="20780">1</cx:pt>
          <cx:pt idx="20781">1</cx:pt>
          <cx:pt idx="20782">1</cx:pt>
          <cx:pt idx="20783">1</cx:pt>
          <cx:pt idx="20784">1</cx:pt>
          <cx:pt idx="20785">1</cx:pt>
          <cx:pt idx="20786">1</cx:pt>
          <cx:pt idx="20787">1</cx:pt>
          <cx:pt idx="20788">3</cx:pt>
          <cx:pt idx="20789">3</cx:pt>
          <cx:pt idx="20790">1</cx:pt>
          <cx:pt idx="20791">1</cx:pt>
          <cx:pt idx="20792">1</cx:pt>
          <cx:pt idx="20793">1</cx:pt>
          <cx:pt idx="20794">1</cx:pt>
          <cx:pt idx="20795">1</cx:pt>
          <cx:pt idx="20796">1</cx:pt>
          <cx:pt idx="20797">1</cx:pt>
          <cx:pt idx="20798">1</cx:pt>
          <cx:pt idx="20799">1</cx:pt>
          <cx:pt idx="20800">1</cx:pt>
          <cx:pt idx="20801">1</cx:pt>
          <cx:pt idx="20802">1</cx:pt>
          <cx:pt idx="20803">1</cx:pt>
          <cx:pt idx="20804">1</cx:pt>
          <cx:pt idx="20805">1</cx:pt>
          <cx:pt idx="20806">1</cx:pt>
          <cx:pt idx="20807">1</cx:pt>
          <cx:pt idx="20808">1</cx:pt>
          <cx:pt idx="20809">1</cx:pt>
          <cx:pt idx="20810">1</cx:pt>
          <cx:pt idx="20811">1</cx:pt>
          <cx:pt idx="20812">1</cx:pt>
          <cx:pt idx="20813">1</cx:pt>
          <cx:pt idx="20814">1</cx:pt>
          <cx:pt idx="20815">3</cx:pt>
          <cx:pt idx="20816">1</cx:pt>
          <cx:pt idx="20817">1</cx:pt>
          <cx:pt idx="20818">1</cx:pt>
          <cx:pt idx="20819">1</cx:pt>
          <cx:pt idx="20820">3</cx:pt>
          <cx:pt idx="20821">1</cx:pt>
          <cx:pt idx="20822">1</cx:pt>
          <cx:pt idx="20823">1</cx:pt>
          <cx:pt idx="20824">1</cx:pt>
          <cx:pt idx="20825">1</cx:pt>
          <cx:pt idx="20826">1</cx:pt>
          <cx:pt idx="20827">1</cx:pt>
          <cx:pt idx="20828">1</cx:pt>
          <cx:pt idx="20829">1</cx:pt>
          <cx:pt idx="20830">1</cx:pt>
          <cx:pt idx="20831">3</cx:pt>
          <cx:pt idx="20832">1</cx:pt>
          <cx:pt idx="20833">1</cx:pt>
          <cx:pt idx="20834">1</cx:pt>
          <cx:pt idx="20835">1</cx:pt>
          <cx:pt idx="20836">1</cx:pt>
          <cx:pt idx="20837">1</cx:pt>
          <cx:pt idx="20838">1</cx:pt>
          <cx:pt idx="20839">1</cx:pt>
          <cx:pt idx="20840">1</cx:pt>
          <cx:pt idx="20841">1</cx:pt>
          <cx:pt idx="20842">1</cx:pt>
          <cx:pt idx="20843">1</cx:pt>
          <cx:pt idx="20844">1</cx:pt>
          <cx:pt idx="20845">1</cx:pt>
          <cx:pt idx="20846">1</cx:pt>
          <cx:pt idx="20847">1</cx:pt>
          <cx:pt idx="20848">1</cx:pt>
          <cx:pt idx="20849">1</cx:pt>
          <cx:pt idx="20850">1</cx:pt>
          <cx:pt idx="20851">1</cx:pt>
          <cx:pt idx="20852">1</cx:pt>
          <cx:pt idx="20853">1</cx:pt>
          <cx:pt idx="20854">1</cx:pt>
          <cx:pt idx="20855">1</cx:pt>
          <cx:pt idx="20856">1</cx:pt>
          <cx:pt idx="20857">1</cx:pt>
          <cx:pt idx="20858">1</cx:pt>
          <cx:pt idx="20859">1</cx:pt>
          <cx:pt idx="20860">1</cx:pt>
          <cx:pt idx="20861">1</cx:pt>
          <cx:pt idx="20862">1</cx:pt>
          <cx:pt idx="20863">1</cx:pt>
          <cx:pt idx="20864">1</cx:pt>
          <cx:pt idx="20865">1</cx:pt>
          <cx:pt idx="20866">1</cx:pt>
          <cx:pt idx="20867">3</cx:pt>
          <cx:pt idx="20868">1</cx:pt>
          <cx:pt idx="20869">1</cx:pt>
          <cx:pt idx="20870">1</cx:pt>
          <cx:pt idx="20871">1</cx:pt>
          <cx:pt idx="20872">1</cx:pt>
          <cx:pt idx="20873">1</cx:pt>
          <cx:pt idx="20874">1</cx:pt>
          <cx:pt idx="20875">1</cx:pt>
          <cx:pt idx="20876">1</cx:pt>
          <cx:pt idx="20877">1</cx:pt>
          <cx:pt idx="20878">1</cx:pt>
          <cx:pt idx="20879">1</cx:pt>
          <cx:pt idx="20880">1</cx:pt>
          <cx:pt idx="20881">1</cx:pt>
          <cx:pt idx="20882">1</cx:pt>
          <cx:pt idx="20883">1</cx:pt>
          <cx:pt idx="20884">1</cx:pt>
          <cx:pt idx="20885">1</cx:pt>
          <cx:pt idx="20886">1</cx:pt>
          <cx:pt idx="20887">1</cx:pt>
          <cx:pt idx="20888">1</cx:pt>
          <cx:pt idx="20889">1</cx:pt>
          <cx:pt idx="20890">1</cx:pt>
          <cx:pt idx="20891">3</cx:pt>
          <cx:pt idx="20892">1</cx:pt>
          <cx:pt idx="20893">1</cx:pt>
          <cx:pt idx="20894">1</cx:pt>
          <cx:pt idx="20895">1</cx:pt>
          <cx:pt idx="20896">1</cx:pt>
          <cx:pt idx="20897">1</cx:pt>
          <cx:pt idx="20898">1</cx:pt>
          <cx:pt idx="20899">1</cx:pt>
          <cx:pt idx="20900">1</cx:pt>
          <cx:pt idx="20901">1</cx:pt>
          <cx:pt idx="20902">1</cx:pt>
          <cx:pt idx="20903">1</cx:pt>
          <cx:pt idx="20904">1</cx:pt>
          <cx:pt idx="20905">1</cx:pt>
          <cx:pt idx="20906">1</cx:pt>
          <cx:pt idx="20907">1</cx:pt>
          <cx:pt idx="20908">1</cx:pt>
          <cx:pt idx="20909">1</cx:pt>
          <cx:pt idx="20910">1</cx:pt>
          <cx:pt idx="20911">1</cx:pt>
          <cx:pt idx="20912">1</cx:pt>
          <cx:pt idx="20913">1</cx:pt>
          <cx:pt idx="20914">1</cx:pt>
          <cx:pt idx="20915">1</cx:pt>
          <cx:pt idx="20916">1</cx:pt>
          <cx:pt idx="20917">1</cx:pt>
          <cx:pt idx="20918">1</cx:pt>
          <cx:pt idx="20919">1</cx:pt>
          <cx:pt idx="20920">1</cx:pt>
          <cx:pt idx="20921">1</cx:pt>
          <cx:pt idx="20922">1</cx:pt>
          <cx:pt idx="20923">1</cx:pt>
          <cx:pt idx="20924">1</cx:pt>
          <cx:pt idx="20925">1</cx:pt>
          <cx:pt idx="20926">1</cx:pt>
          <cx:pt idx="20927">1</cx:pt>
          <cx:pt idx="20928">1</cx:pt>
          <cx:pt idx="20929">1</cx:pt>
          <cx:pt idx="20930">1</cx:pt>
          <cx:pt idx="20931">1</cx:pt>
          <cx:pt idx="20932">1</cx:pt>
          <cx:pt idx="20933">1</cx:pt>
          <cx:pt idx="20934">1</cx:pt>
          <cx:pt idx="20935">1</cx:pt>
          <cx:pt idx="20936">1</cx:pt>
          <cx:pt idx="20937">1</cx:pt>
          <cx:pt idx="20938">1</cx:pt>
          <cx:pt idx="20939">1</cx:pt>
          <cx:pt idx="20940">1</cx:pt>
          <cx:pt idx="20941">1</cx:pt>
          <cx:pt idx="20942">1</cx:pt>
          <cx:pt idx="20943">3</cx:pt>
          <cx:pt idx="20944">1</cx:pt>
          <cx:pt idx="20945">1</cx:pt>
          <cx:pt idx="20946">1</cx:pt>
          <cx:pt idx="20947">1</cx:pt>
          <cx:pt idx="20948">1</cx:pt>
          <cx:pt idx="20949">1</cx:pt>
          <cx:pt idx="20950">3</cx:pt>
          <cx:pt idx="20951">1</cx:pt>
          <cx:pt idx="20952">1</cx:pt>
          <cx:pt idx="20953">1</cx:pt>
          <cx:pt idx="20954">1</cx:pt>
          <cx:pt idx="20955">1</cx:pt>
          <cx:pt idx="20956">1</cx:pt>
          <cx:pt idx="20957">1</cx:pt>
          <cx:pt idx="20958">1</cx:pt>
          <cx:pt idx="20959">1</cx:pt>
          <cx:pt idx="20960">1</cx:pt>
          <cx:pt idx="20961">1</cx:pt>
          <cx:pt idx="20962">1</cx:pt>
          <cx:pt idx="20963">1</cx:pt>
          <cx:pt idx="20964">1</cx:pt>
          <cx:pt idx="20965">3</cx:pt>
          <cx:pt idx="20966">1</cx:pt>
          <cx:pt idx="20967">1</cx:pt>
          <cx:pt idx="20968">1</cx:pt>
          <cx:pt idx="20969">1</cx:pt>
          <cx:pt idx="20970">1</cx:pt>
          <cx:pt idx="20971">1</cx:pt>
          <cx:pt idx="20972">1</cx:pt>
          <cx:pt idx="20973">3</cx:pt>
          <cx:pt idx="20974">1</cx:pt>
          <cx:pt idx="20975">1</cx:pt>
          <cx:pt idx="20976">1</cx:pt>
          <cx:pt idx="20977">1</cx:pt>
          <cx:pt idx="20978">1</cx:pt>
          <cx:pt idx="20979">1</cx:pt>
          <cx:pt idx="20980">1</cx:pt>
          <cx:pt idx="20981">1</cx:pt>
          <cx:pt idx="20982">1</cx:pt>
          <cx:pt idx="20983">1</cx:pt>
          <cx:pt idx="20984">1</cx:pt>
          <cx:pt idx="20985">1</cx:pt>
          <cx:pt idx="20986">1</cx:pt>
          <cx:pt idx="20987">1</cx:pt>
          <cx:pt idx="20988">1</cx:pt>
          <cx:pt idx="20989">1</cx:pt>
          <cx:pt idx="20990">1</cx:pt>
          <cx:pt idx="20991">1</cx:pt>
          <cx:pt idx="20992">1</cx:pt>
          <cx:pt idx="20993">1</cx:pt>
          <cx:pt idx="20994">1</cx:pt>
          <cx:pt idx="20995">1</cx:pt>
          <cx:pt idx="20996">1</cx:pt>
          <cx:pt idx="20997">1</cx:pt>
          <cx:pt idx="20998">1</cx:pt>
          <cx:pt idx="20999">1</cx:pt>
          <cx:pt idx="21000">1</cx:pt>
          <cx:pt idx="21001">1</cx:pt>
          <cx:pt idx="21002">1</cx:pt>
          <cx:pt idx="21003">1</cx:pt>
          <cx:pt idx="21004">1</cx:pt>
          <cx:pt idx="21005">1</cx:pt>
          <cx:pt idx="21006">1</cx:pt>
          <cx:pt idx="21007">3</cx:pt>
          <cx:pt idx="21008">1</cx:pt>
          <cx:pt idx="21009">1</cx:pt>
          <cx:pt idx="21010">1</cx:pt>
          <cx:pt idx="21011">1</cx:pt>
          <cx:pt idx="21012">1</cx:pt>
          <cx:pt idx="21013">1</cx:pt>
          <cx:pt idx="21014">1</cx:pt>
          <cx:pt idx="21015">1</cx:pt>
          <cx:pt idx="21016">1</cx:pt>
          <cx:pt idx="21017">3</cx:pt>
          <cx:pt idx="21018">1</cx:pt>
          <cx:pt idx="21019">1</cx:pt>
          <cx:pt idx="21020">1</cx:pt>
          <cx:pt idx="21021">1</cx:pt>
          <cx:pt idx="21022">1</cx:pt>
          <cx:pt idx="21023">1</cx:pt>
          <cx:pt idx="21024">1</cx:pt>
          <cx:pt idx="21025">1</cx:pt>
          <cx:pt idx="21026">1</cx:pt>
          <cx:pt idx="21027">1</cx:pt>
          <cx:pt idx="21028">1</cx:pt>
          <cx:pt idx="21029">1</cx:pt>
          <cx:pt idx="21030">1</cx:pt>
          <cx:pt idx="21031">1</cx:pt>
          <cx:pt idx="21032">1</cx:pt>
          <cx:pt idx="21033">3</cx:pt>
          <cx:pt idx="21034">1</cx:pt>
          <cx:pt idx="21035">1</cx:pt>
          <cx:pt idx="21036">1</cx:pt>
          <cx:pt idx="21037">1</cx:pt>
          <cx:pt idx="21038">1</cx:pt>
          <cx:pt idx="21039">1</cx:pt>
          <cx:pt idx="21040">1</cx:pt>
          <cx:pt idx="21041">1</cx:pt>
          <cx:pt idx="21042">1</cx:pt>
          <cx:pt idx="21043">3</cx:pt>
          <cx:pt idx="21044">1</cx:pt>
          <cx:pt idx="21045">1</cx:pt>
          <cx:pt idx="21046">1</cx:pt>
          <cx:pt idx="21047">1</cx:pt>
          <cx:pt idx="21048">1</cx:pt>
          <cx:pt idx="21049">1</cx:pt>
          <cx:pt idx="21050">1</cx:pt>
          <cx:pt idx="21051">1</cx:pt>
          <cx:pt idx="21052">1</cx:pt>
          <cx:pt idx="21053">1</cx:pt>
          <cx:pt idx="21054">1</cx:pt>
          <cx:pt idx="21055">1</cx:pt>
          <cx:pt idx="21056">3</cx:pt>
          <cx:pt idx="21057">1</cx:pt>
          <cx:pt idx="21058">1</cx:pt>
          <cx:pt idx="21059">1</cx:pt>
          <cx:pt idx="21060">1</cx:pt>
          <cx:pt idx="21061">1</cx:pt>
          <cx:pt idx="21062">1</cx:pt>
          <cx:pt idx="21063">1</cx:pt>
          <cx:pt idx="21064">1</cx:pt>
          <cx:pt idx="21065">1</cx:pt>
          <cx:pt idx="21066">1</cx:pt>
          <cx:pt idx="21067">1</cx:pt>
          <cx:pt idx="21068">1</cx:pt>
          <cx:pt idx="21069">1</cx:pt>
          <cx:pt idx="21070">1</cx:pt>
          <cx:pt idx="21071">1</cx:pt>
          <cx:pt idx="21072">1</cx:pt>
          <cx:pt idx="21073">1</cx:pt>
          <cx:pt idx="21074">1</cx:pt>
          <cx:pt idx="21075">1</cx:pt>
          <cx:pt idx="21076">1</cx:pt>
          <cx:pt idx="21077">1</cx:pt>
          <cx:pt idx="21078">1</cx:pt>
          <cx:pt idx="21079">1</cx:pt>
          <cx:pt idx="21080">1</cx:pt>
          <cx:pt idx="21081">1</cx:pt>
          <cx:pt idx="21082">1</cx:pt>
          <cx:pt idx="21083">1</cx:pt>
          <cx:pt idx="21084">1</cx:pt>
          <cx:pt idx="21085">1</cx:pt>
          <cx:pt idx="21086">1</cx:pt>
          <cx:pt idx="21087">1</cx:pt>
          <cx:pt idx="21088">1</cx:pt>
          <cx:pt idx="21089">1</cx:pt>
          <cx:pt idx="21090">1</cx:pt>
          <cx:pt idx="21091">1</cx:pt>
          <cx:pt idx="21092">1</cx:pt>
          <cx:pt idx="21093">1</cx:pt>
          <cx:pt idx="21094">1</cx:pt>
          <cx:pt idx="21095">1</cx:pt>
          <cx:pt idx="21096">1</cx:pt>
          <cx:pt idx="21097">1</cx:pt>
          <cx:pt idx="21098">3</cx:pt>
          <cx:pt idx="21099">1</cx:pt>
          <cx:pt idx="21100">1</cx:pt>
          <cx:pt idx="21101">1</cx:pt>
          <cx:pt idx="21102">1</cx:pt>
          <cx:pt idx="21103">1</cx:pt>
          <cx:pt idx="21104">1</cx:pt>
          <cx:pt idx="21105">1</cx:pt>
          <cx:pt idx="21106">1</cx:pt>
          <cx:pt idx="21107">1</cx:pt>
          <cx:pt idx="21108">1</cx:pt>
          <cx:pt idx="21109">1</cx:pt>
          <cx:pt idx="21110">1</cx:pt>
          <cx:pt idx="21111">1</cx:pt>
          <cx:pt idx="21112">1</cx:pt>
          <cx:pt idx="21113">1</cx:pt>
          <cx:pt idx="21114">1</cx:pt>
          <cx:pt idx="21115">1</cx:pt>
          <cx:pt idx="21116">1</cx:pt>
          <cx:pt idx="21117">1</cx:pt>
          <cx:pt idx="21118">1</cx:pt>
          <cx:pt idx="21119">1</cx:pt>
          <cx:pt idx="21120">1</cx:pt>
          <cx:pt idx="21121">3</cx:pt>
          <cx:pt idx="21122">1</cx:pt>
          <cx:pt idx="21123">1</cx:pt>
          <cx:pt idx="21124">1</cx:pt>
          <cx:pt idx="21125">1</cx:pt>
          <cx:pt idx="21126">1</cx:pt>
          <cx:pt idx="21127">3</cx:pt>
          <cx:pt idx="21128">1</cx:pt>
          <cx:pt idx="21129">1</cx:pt>
          <cx:pt idx="21130">1</cx:pt>
          <cx:pt idx="21131">1</cx:pt>
          <cx:pt idx="21132">1</cx:pt>
          <cx:pt idx="21133">1</cx:pt>
          <cx:pt idx="21134">3</cx:pt>
          <cx:pt idx="21135">1</cx:pt>
          <cx:pt idx="21136">1</cx:pt>
          <cx:pt idx="21137">1</cx:pt>
          <cx:pt idx="21138">1</cx:pt>
          <cx:pt idx="21139">1</cx:pt>
          <cx:pt idx="21140">1</cx:pt>
          <cx:pt idx="21141">1</cx:pt>
          <cx:pt idx="21142">1</cx:pt>
          <cx:pt idx="21143">1</cx:pt>
          <cx:pt idx="21144">1</cx:pt>
          <cx:pt idx="21145">1</cx:pt>
          <cx:pt idx="21146">1</cx:pt>
          <cx:pt idx="21147">1</cx:pt>
          <cx:pt idx="21148">1</cx:pt>
          <cx:pt idx="21149">1</cx:pt>
          <cx:pt idx="21150">1</cx:pt>
          <cx:pt idx="21151">1</cx:pt>
          <cx:pt idx="21152">1</cx:pt>
          <cx:pt idx="21153">1</cx:pt>
          <cx:pt idx="21154">1</cx:pt>
          <cx:pt idx="21155">1</cx:pt>
          <cx:pt idx="21156">1</cx:pt>
          <cx:pt idx="21157">1</cx:pt>
          <cx:pt idx="21158">1</cx:pt>
          <cx:pt idx="21159">3</cx:pt>
          <cx:pt idx="21160">1</cx:pt>
          <cx:pt idx="21161">1</cx:pt>
          <cx:pt idx="21162">1</cx:pt>
          <cx:pt idx="21163">1</cx:pt>
          <cx:pt idx="21164">1</cx:pt>
          <cx:pt idx="21165">1</cx:pt>
          <cx:pt idx="21166">1</cx:pt>
          <cx:pt idx="21167">1</cx:pt>
          <cx:pt idx="21168">1</cx:pt>
          <cx:pt idx="21169">1</cx:pt>
          <cx:pt idx="21170">3</cx:pt>
          <cx:pt idx="21171">1</cx:pt>
          <cx:pt idx="21172">1</cx:pt>
          <cx:pt idx="21173">1</cx:pt>
          <cx:pt idx="21174">1</cx:pt>
          <cx:pt idx="21175">1</cx:pt>
          <cx:pt idx="21176">1</cx:pt>
          <cx:pt idx="21177">1</cx:pt>
          <cx:pt idx="21178">1</cx:pt>
          <cx:pt idx="21179">1</cx:pt>
          <cx:pt idx="21180">1</cx:pt>
          <cx:pt idx="21181">1</cx:pt>
          <cx:pt idx="21182">3</cx:pt>
          <cx:pt idx="21183">1</cx:pt>
          <cx:pt idx="21184">1</cx:pt>
          <cx:pt idx="21185">1</cx:pt>
          <cx:pt idx="21186">1</cx:pt>
          <cx:pt idx="21187">1</cx:pt>
          <cx:pt idx="21188">1</cx:pt>
          <cx:pt idx="21189">1</cx:pt>
          <cx:pt idx="21190">1</cx:pt>
          <cx:pt idx="21191">1</cx:pt>
          <cx:pt idx="21192">1</cx:pt>
          <cx:pt idx="21193">1</cx:pt>
          <cx:pt idx="21194">1</cx:pt>
          <cx:pt idx="21195">1</cx:pt>
          <cx:pt idx="21196">1</cx:pt>
          <cx:pt idx="21197">1</cx:pt>
          <cx:pt idx="21198">1</cx:pt>
          <cx:pt idx="21199">1</cx:pt>
          <cx:pt idx="21200">1</cx:pt>
          <cx:pt idx="21201">1</cx:pt>
          <cx:pt idx="21202">1</cx:pt>
          <cx:pt idx="21203">1</cx:pt>
          <cx:pt idx="21204">1</cx:pt>
          <cx:pt idx="21205">1</cx:pt>
          <cx:pt idx="21206">1</cx:pt>
          <cx:pt idx="21207">1</cx:pt>
          <cx:pt idx="21208">1</cx:pt>
          <cx:pt idx="21209">1</cx:pt>
          <cx:pt idx="21210">1</cx:pt>
          <cx:pt idx="21211">1</cx:pt>
          <cx:pt idx="21212">1</cx:pt>
          <cx:pt idx="21213">1</cx:pt>
          <cx:pt idx="21214">1</cx:pt>
          <cx:pt idx="21215">1</cx:pt>
          <cx:pt idx="21216">1</cx:pt>
          <cx:pt idx="21217">1</cx:pt>
          <cx:pt idx="21218">1</cx:pt>
          <cx:pt idx="21219">1</cx:pt>
          <cx:pt idx="21220">1</cx:pt>
          <cx:pt idx="21221">1</cx:pt>
          <cx:pt idx="21222">1</cx:pt>
          <cx:pt idx="21223">1</cx:pt>
          <cx:pt idx="21224">1</cx:pt>
          <cx:pt idx="21225">1</cx:pt>
          <cx:pt idx="21226">1</cx:pt>
          <cx:pt idx="21227">1</cx:pt>
          <cx:pt idx="21228">1</cx:pt>
          <cx:pt idx="21229">1</cx:pt>
          <cx:pt idx="21230">1</cx:pt>
          <cx:pt idx="21231">1</cx:pt>
          <cx:pt idx="21232">1</cx:pt>
          <cx:pt idx="21233">1</cx:pt>
          <cx:pt idx="21234">1</cx:pt>
          <cx:pt idx="21235">1</cx:pt>
          <cx:pt idx="21236">1</cx:pt>
          <cx:pt idx="21237">1</cx:pt>
          <cx:pt idx="21238">1</cx:pt>
          <cx:pt idx="21239">1</cx:pt>
          <cx:pt idx="21240">1</cx:pt>
          <cx:pt idx="21241">1</cx:pt>
          <cx:pt idx="21242">1</cx:pt>
          <cx:pt idx="21243">1</cx:pt>
          <cx:pt idx="21244">1</cx:pt>
          <cx:pt idx="21245">1</cx:pt>
          <cx:pt idx="21246">1</cx:pt>
          <cx:pt idx="21247">1</cx:pt>
          <cx:pt idx="21248">1</cx:pt>
          <cx:pt idx="21249">1</cx:pt>
          <cx:pt idx="21250">1</cx:pt>
          <cx:pt idx="21251">1</cx:pt>
          <cx:pt idx="21252">3</cx:pt>
          <cx:pt idx="21253">1</cx:pt>
          <cx:pt idx="21254">1</cx:pt>
          <cx:pt idx="21255">1</cx:pt>
          <cx:pt idx="21256">1</cx:pt>
          <cx:pt idx="21257">3</cx:pt>
          <cx:pt idx="21258">1</cx:pt>
          <cx:pt idx="21259">1</cx:pt>
          <cx:pt idx="21260">1</cx:pt>
          <cx:pt idx="21261">1</cx:pt>
          <cx:pt idx="21262">1</cx:pt>
          <cx:pt idx="21263">1</cx:pt>
          <cx:pt idx="21264">1</cx:pt>
          <cx:pt idx="21265">1</cx:pt>
          <cx:pt idx="21266">1</cx:pt>
          <cx:pt idx="21267">1</cx:pt>
          <cx:pt idx="21268">1</cx:pt>
          <cx:pt idx="21269">1</cx:pt>
          <cx:pt idx="21270">1</cx:pt>
          <cx:pt idx="21271">1</cx:pt>
          <cx:pt idx="21272">3</cx:pt>
          <cx:pt idx="21273">1</cx:pt>
          <cx:pt idx="21274">1</cx:pt>
          <cx:pt idx="21275">1</cx:pt>
          <cx:pt idx="21276">1</cx:pt>
          <cx:pt idx="21277">1</cx:pt>
          <cx:pt idx="21278">1</cx:pt>
          <cx:pt idx="21279">1</cx:pt>
          <cx:pt idx="21280">1</cx:pt>
          <cx:pt idx="21281">1</cx:pt>
          <cx:pt idx="21282">1</cx:pt>
          <cx:pt idx="21283">1</cx:pt>
          <cx:pt idx="21284">1</cx:pt>
          <cx:pt idx="21285">1</cx:pt>
          <cx:pt idx="21286">1</cx:pt>
          <cx:pt idx="21287">1</cx:pt>
          <cx:pt idx="21288">1</cx:pt>
          <cx:pt idx="21289">1</cx:pt>
          <cx:pt idx="21290">1</cx:pt>
          <cx:pt idx="21291">1</cx:pt>
          <cx:pt idx="21292">1</cx:pt>
          <cx:pt idx="21293">1</cx:pt>
          <cx:pt idx="21294">1</cx:pt>
          <cx:pt idx="21295">1</cx:pt>
          <cx:pt idx="21296">1</cx:pt>
          <cx:pt idx="21297">1</cx:pt>
          <cx:pt idx="21298">1</cx:pt>
          <cx:pt idx="21299">1</cx:pt>
          <cx:pt idx="21300">1</cx:pt>
          <cx:pt idx="21301">1</cx:pt>
          <cx:pt idx="21302">1</cx:pt>
          <cx:pt idx="21303">1</cx:pt>
          <cx:pt idx="21304">1</cx:pt>
          <cx:pt idx="21305">1</cx:pt>
          <cx:pt idx="21306">1</cx:pt>
          <cx:pt idx="21307">1</cx:pt>
          <cx:pt idx="21308">1</cx:pt>
          <cx:pt idx="21309">1</cx:pt>
          <cx:pt idx="21310">1</cx:pt>
          <cx:pt idx="21311">1</cx:pt>
          <cx:pt idx="21312">1</cx:pt>
          <cx:pt idx="21313">1</cx:pt>
          <cx:pt idx="21314">1</cx:pt>
          <cx:pt idx="21315">1</cx:pt>
          <cx:pt idx="21316">1</cx:pt>
          <cx:pt idx="21317">1</cx:pt>
          <cx:pt idx="21318">1</cx:pt>
          <cx:pt idx="21319">1</cx:pt>
          <cx:pt idx="21320">1</cx:pt>
          <cx:pt idx="21321">3</cx:pt>
          <cx:pt idx="21322">1</cx:pt>
          <cx:pt idx="21323">1</cx:pt>
          <cx:pt idx="21324">1</cx:pt>
          <cx:pt idx="21325">1</cx:pt>
          <cx:pt idx="21326">1</cx:pt>
          <cx:pt idx="21327">1</cx:pt>
          <cx:pt idx="21328">1</cx:pt>
          <cx:pt idx="21329">1</cx:pt>
          <cx:pt idx="21330">1</cx:pt>
          <cx:pt idx="21331">1</cx:pt>
          <cx:pt idx="21332">1</cx:pt>
          <cx:pt idx="21333">3</cx:pt>
          <cx:pt idx="21334">3</cx:pt>
          <cx:pt idx="21335">1</cx:pt>
          <cx:pt idx="21336">1</cx:pt>
          <cx:pt idx="21337">1</cx:pt>
          <cx:pt idx="21338">1</cx:pt>
          <cx:pt idx="21339">1</cx:pt>
          <cx:pt idx="21340">1</cx:pt>
          <cx:pt idx="21341">1</cx:pt>
          <cx:pt idx="21342">1</cx:pt>
          <cx:pt idx="21343">1</cx:pt>
          <cx:pt idx="21344">1</cx:pt>
          <cx:pt idx="21345">1</cx:pt>
          <cx:pt idx="21346">1</cx:pt>
          <cx:pt idx="21347">1</cx:pt>
          <cx:pt idx="21348">1</cx:pt>
          <cx:pt idx="21349">1</cx:pt>
          <cx:pt idx="21350">1</cx:pt>
          <cx:pt idx="21351">1</cx:pt>
          <cx:pt idx="21352">1</cx:pt>
          <cx:pt idx="21353">1</cx:pt>
          <cx:pt idx="21354">1</cx:pt>
          <cx:pt idx="21355">1</cx:pt>
          <cx:pt idx="21356">1</cx:pt>
          <cx:pt idx="21357">1</cx:pt>
          <cx:pt idx="21358">1</cx:pt>
          <cx:pt idx="21359">1</cx:pt>
          <cx:pt idx="21360">1</cx:pt>
          <cx:pt idx="21361">1</cx:pt>
          <cx:pt idx="21362">1</cx:pt>
          <cx:pt idx="21363">1</cx:pt>
          <cx:pt idx="21364">1</cx:pt>
          <cx:pt idx="21365">1</cx:pt>
          <cx:pt idx="21366">1</cx:pt>
          <cx:pt idx="21367">1</cx:pt>
          <cx:pt idx="21368">1</cx:pt>
          <cx:pt idx="21369">1</cx:pt>
          <cx:pt idx="21370">1</cx:pt>
          <cx:pt idx="21371">3</cx:pt>
          <cx:pt idx="21372">1</cx:pt>
          <cx:pt idx="21373">1</cx:pt>
          <cx:pt idx="21374">1</cx:pt>
          <cx:pt idx="21375">1</cx:pt>
          <cx:pt idx="21376">1</cx:pt>
          <cx:pt idx="21377">1</cx:pt>
          <cx:pt idx="21378">1</cx:pt>
          <cx:pt idx="21379">3</cx:pt>
          <cx:pt idx="21380">1</cx:pt>
          <cx:pt idx="21381">1</cx:pt>
          <cx:pt idx="21382">1</cx:pt>
          <cx:pt idx="21383">1</cx:pt>
          <cx:pt idx="21384">1</cx:pt>
          <cx:pt idx="21385">3</cx:pt>
          <cx:pt idx="21386">1</cx:pt>
          <cx:pt idx="21387">1</cx:pt>
          <cx:pt idx="21388">1</cx:pt>
          <cx:pt idx="21389">1</cx:pt>
          <cx:pt idx="21390">1</cx:pt>
          <cx:pt idx="21391">1</cx:pt>
          <cx:pt idx="21392">1</cx:pt>
          <cx:pt idx="21393">1</cx:pt>
          <cx:pt idx="21394">1</cx:pt>
          <cx:pt idx="21395">1</cx:pt>
          <cx:pt idx="21396">1</cx:pt>
          <cx:pt idx="21397">1</cx:pt>
          <cx:pt idx="21398">1</cx:pt>
          <cx:pt idx="21399">1</cx:pt>
          <cx:pt idx="21400">1</cx:pt>
          <cx:pt idx="21401">1</cx:pt>
          <cx:pt idx="21402">1</cx:pt>
          <cx:pt idx="21403">1</cx:pt>
          <cx:pt idx="21404">3</cx:pt>
          <cx:pt idx="21405">1</cx:pt>
          <cx:pt idx="21406">1</cx:pt>
          <cx:pt idx="21407">1</cx:pt>
          <cx:pt idx="21408">1</cx:pt>
          <cx:pt idx="21409">1</cx:pt>
          <cx:pt idx="21410">1</cx:pt>
          <cx:pt idx="21411">1</cx:pt>
          <cx:pt idx="21412">1</cx:pt>
          <cx:pt idx="21413">1</cx:pt>
          <cx:pt idx="21414">1</cx:pt>
          <cx:pt idx="21415">1</cx:pt>
          <cx:pt idx="21416">1</cx:pt>
          <cx:pt idx="21417">1</cx:pt>
          <cx:pt idx="21418">1</cx:pt>
          <cx:pt idx="21419">1</cx:pt>
          <cx:pt idx="21420">1</cx:pt>
          <cx:pt idx="21421">3</cx:pt>
          <cx:pt idx="21422">1</cx:pt>
          <cx:pt idx="21423">1</cx:pt>
          <cx:pt idx="21424">1</cx:pt>
          <cx:pt idx="21425">1</cx:pt>
          <cx:pt idx="21426">1</cx:pt>
          <cx:pt idx="21427">1</cx:pt>
          <cx:pt idx="21428">1</cx:pt>
          <cx:pt idx="21429">1</cx:pt>
          <cx:pt idx="21430">1</cx:pt>
          <cx:pt idx="21431">1</cx:pt>
          <cx:pt idx="21432">1</cx:pt>
          <cx:pt idx="21433">1</cx:pt>
          <cx:pt idx="21434">1</cx:pt>
          <cx:pt idx="21435">1</cx:pt>
          <cx:pt idx="21436">1</cx:pt>
          <cx:pt idx="21437">1</cx:pt>
          <cx:pt idx="21438">1</cx:pt>
          <cx:pt idx="21439">1</cx:pt>
          <cx:pt idx="21440">1</cx:pt>
          <cx:pt idx="21441">1</cx:pt>
          <cx:pt idx="21442">1</cx:pt>
          <cx:pt idx="21443">1</cx:pt>
          <cx:pt idx="21444">1</cx:pt>
          <cx:pt idx="21445">1</cx:pt>
          <cx:pt idx="21446">1</cx:pt>
          <cx:pt idx="21447">1</cx:pt>
          <cx:pt idx="21448">1</cx:pt>
          <cx:pt idx="21449">1</cx:pt>
          <cx:pt idx="21450">1</cx:pt>
          <cx:pt idx="21451">1</cx:pt>
          <cx:pt idx="21452">1</cx:pt>
          <cx:pt idx="21453">1</cx:pt>
          <cx:pt idx="21454">1</cx:pt>
          <cx:pt idx="21455">1</cx:pt>
          <cx:pt idx="21456">1</cx:pt>
          <cx:pt idx="21457">1</cx:pt>
          <cx:pt idx="21458">1</cx:pt>
          <cx:pt idx="21459">1</cx:pt>
          <cx:pt idx="21460">1</cx:pt>
          <cx:pt idx="21461">1</cx:pt>
          <cx:pt idx="21462">1</cx:pt>
          <cx:pt idx="21463">1</cx:pt>
          <cx:pt idx="21464">1</cx:pt>
          <cx:pt idx="21465">1</cx:pt>
          <cx:pt idx="21466">1</cx:pt>
          <cx:pt idx="21467">1</cx:pt>
          <cx:pt idx="21468">1</cx:pt>
          <cx:pt idx="21469">1</cx:pt>
          <cx:pt idx="21470">1</cx:pt>
          <cx:pt idx="21471">1</cx:pt>
          <cx:pt idx="21472">1</cx:pt>
          <cx:pt idx="21473">1</cx:pt>
          <cx:pt idx="21474">1</cx:pt>
          <cx:pt idx="21475">1</cx:pt>
          <cx:pt idx="21476">1</cx:pt>
          <cx:pt idx="21477">1</cx:pt>
          <cx:pt idx="21478">3</cx:pt>
          <cx:pt idx="21479">1</cx:pt>
          <cx:pt idx="21480">1</cx:pt>
          <cx:pt idx="21481">1</cx:pt>
          <cx:pt idx="21482">1</cx:pt>
          <cx:pt idx="21483">1</cx:pt>
          <cx:pt idx="21484">1</cx:pt>
          <cx:pt idx="21485">1</cx:pt>
          <cx:pt idx="21486">1</cx:pt>
          <cx:pt idx="21487">1</cx:pt>
          <cx:pt idx="21488">1</cx:pt>
          <cx:pt idx="21489">1</cx:pt>
          <cx:pt idx="21490">1</cx:pt>
          <cx:pt idx="21491">1</cx:pt>
          <cx:pt idx="21492">1</cx:pt>
          <cx:pt idx="21493">1</cx:pt>
          <cx:pt idx="21494">1</cx:pt>
          <cx:pt idx="21495">1</cx:pt>
          <cx:pt idx="21496">1</cx:pt>
          <cx:pt idx="21497">3</cx:pt>
          <cx:pt idx="21498">1</cx:pt>
          <cx:pt idx="21499">1</cx:pt>
          <cx:pt idx="21500">1</cx:pt>
          <cx:pt idx="21501">1</cx:pt>
          <cx:pt idx="21502">1</cx:pt>
          <cx:pt idx="21503">1</cx:pt>
          <cx:pt idx="21504">1</cx:pt>
          <cx:pt idx="21505">1</cx:pt>
          <cx:pt idx="21506">1</cx:pt>
          <cx:pt idx="21507">1</cx:pt>
          <cx:pt idx="21508">1</cx:pt>
          <cx:pt idx="21509">1</cx:pt>
          <cx:pt idx="21510">1</cx:pt>
          <cx:pt idx="21511">1</cx:pt>
          <cx:pt idx="21512">1</cx:pt>
          <cx:pt idx="21513">1</cx:pt>
          <cx:pt idx="21514">1</cx:pt>
          <cx:pt idx="21515">1</cx:pt>
          <cx:pt idx="21516">1</cx:pt>
          <cx:pt idx="21517">1</cx:pt>
          <cx:pt idx="21518">1</cx:pt>
          <cx:pt idx="21519">1</cx:pt>
          <cx:pt idx="21520">3</cx:pt>
          <cx:pt idx="21521">1</cx:pt>
          <cx:pt idx="21522">1</cx:pt>
          <cx:pt idx="21523">1</cx:pt>
          <cx:pt idx="21524">1</cx:pt>
          <cx:pt idx="21525">1</cx:pt>
          <cx:pt idx="21526">1</cx:pt>
          <cx:pt idx="21527">1</cx:pt>
          <cx:pt idx="21528">1</cx:pt>
          <cx:pt idx="21529">1</cx:pt>
          <cx:pt idx="21530">1</cx:pt>
          <cx:pt idx="21531">1</cx:pt>
          <cx:pt idx="21532">1</cx:pt>
          <cx:pt idx="21533">1</cx:pt>
          <cx:pt idx="21534">1</cx:pt>
          <cx:pt idx="21535">1</cx:pt>
          <cx:pt idx="21536">1</cx:pt>
          <cx:pt idx="21537">1</cx:pt>
          <cx:pt idx="21538">1</cx:pt>
          <cx:pt idx="21539">1</cx:pt>
          <cx:pt idx="21540">1</cx:pt>
          <cx:pt idx="21541">1</cx:pt>
          <cx:pt idx="21542">1</cx:pt>
          <cx:pt idx="21543">1</cx:pt>
          <cx:pt idx="21544">1</cx:pt>
          <cx:pt idx="21545">1</cx:pt>
          <cx:pt idx="21546">1</cx:pt>
          <cx:pt idx="21547">1</cx:pt>
          <cx:pt idx="21548">1</cx:pt>
          <cx:pt idx="21549">1</cx:pt>
          <cx:pt idx="21550">1</cx:pt>
          <cx:pt idx="21551">1</cx:pt>
          <cx:pt idx="21552">1</cx:pt>
          <cx:pt idx="21553">1</cx:pt>
          <cx:pt idx="21554">1</cx:pt>
          <cx:pt idx="21555">1</cx:pt>
          <cx:pt idx="21556">1</cx:pt>
          <cx:pt idx="21557">1</cx:pt>
          <cx:pt idx="21558">1</cx:pt>
          <cx:pt idx="21559">1</cx:pt>
          <cx:pt idx="21560">1</cx:pt>
          <cx:pt idx="21561">1</cx:pt>
          <cx:pt idx="21562">1</cx:pt>
          <cx:pt idx="21563">1</cx:pt>
          <cx:pt idx="21564">1</cx:pt>
          <cx:pt idx="21565">1</cx:pt>
          <cx:pt idx="21566">1</cx:pt>
          <cx:pt idx="21567">1</cx:pt>
          <cx:pt idx="21568">1</cx:pt>
          <cx:pt idx="21569">1</cx:pt>
          <cx:pt idx="21570">1</cx:pt>
          <cx:pt idx="21571">1</cx:pt>
          <cx:pt idx="21572">1</cx:pt>
          <cx:pt idx="21573">1</cx:pt>
          <cx:pt idx="21574">1</cx:pt>
          <cx:pt idx="21575">1</cx:pt>
          <cx:pt idx="21576">1</cx:pt>
          <cx:pt idx="21577">1</cx:pt>
          <cx:pt idx="21578">1</cx:pt>
          <cx:pt idx="21579">1</cx:pt>
          <cx:pt idx="21580">1</cx:pt>
          <cx:pt idx="21581">1</cx:pt>
          <cx:pt idx="21582">1</cx:pt>
          <cx:pt idx="21583">1</cx:pt>
          <cx:pt idx="21584">1</cx:pt>
          <cx:pt idx="21585">1</cx:pt>
          <cx:pt idx="21586">1</cx:pt>
          <cx:pt idx="21587">1</cx:pt>
          <cx:pt idx="21588">1</cx:pt>
          <cx:pt idx="21589">1</cx:pt>
          <cx:pt idx="21590">1</cx:pt>
          <cx:pt idx="21591">1</cx:pt>
          <cx:pt idx="21592">1</cx:pt>
          <cx:pt idx="21593">1</cx:pt>
          <cx:pt idx="21594">1</cx:pt>
          <cx:pt idx="21595">1</cx:pt>
          <cx:pt idx="21596">1</cx:pt>
          <cx:pt idx="21597">1</cx:pt>
          <cx:pt idx="21598">1</cx:pt>
          <cx:pt idx="21599">1</cx:pt>
          <cx:pt idx="21600">1</cx:pt>
          <cx:pt idx="21601">1</cx:pt>
          <cx:pt idx="21602">1</cx:pt>
          <cx:pt idx="21603">1</cx:pt>
          <cx:pt idx="21604">1</cx:pt>
          <cx:pt idx="21605">1</cx:pt>
          <cx:pt idx="21606">3</cx:pt>
          <cx:pt idx="21607">1</cx:pt>
          <cx:pt idx="21608">1</cx:pt>
          <cx:pt idx="21609">1</cx:pt>
          <cx:pt idx="21610">1</cx:pt>
          <cx:pt idx="21611">1</cx:pt>
          <cx:pt idx="21612">1</cx:pt>
          <cx:pt idx="21613">1</cx:pt>
          <cx:pt idx="21614">1</cx:pt>
          <cx:pt idx="21615">1</cx:pt>
          <cx:pt idx="21616">3</cx:pt>
          <cx:pt idx="21617">1</cx:pt>
          <cx:pt idx="21618">1</cx:pt>
          <cx:pt idx="21619">1</cx:pt>
          <cx:pt idx="21620">1</cx:pt>
          <cx:pt idx="21621">1</cx:pt>
          <cx:pt idx="21622">1</cx:pt>
          <cx:pt idx="21623">1</cx:pt>
          <cx:pt idx="21624">1</cx:pt>
          <cx:pt idx="21625">1</cx:pt>
          <cx:pt idx="21626">1</cx:pt>
          <cx:pt idx="21627">1</cx:pt>
          <cx:pt idx="21628">1</cx:pt>
          <cx:pt idx="21629">1</cx:pt>
          <cx:pt idx="21630">1</cx:pt>
          <cx:pt idx="21631">1</cx:pt>
          <cx:pt idx="21632">1</cx:pt>
          <cx:pt idx="21633">1</cx:pt>
          <cx:pt idx="21634">1</cx:pt>
          <cx:pt idx="21635">1</cx:pt>
          <cx:pt idx="21636">1</cx:pt>
          <cx:pt idx="21637">1</cx:pt>
          <cx:pt idx="21638">1</cx:pt>
          <cx:pt idx="21639">1</cx:pt>
          <cx:pt idx="21640">1</cx:pt>
          <cx:pt idx="21641">1</cx:pt>
          <cx:pt idx="21642">1</cx:pt>
          <cx:pt idx="21643">3</cx:pt>
          <cx:pt idx="21644">1</cx:pt>
          <cx:pt idx="21645">1</cx:pt>
          <cx:pt idx="21646">1</cx:pt>
          <cx:pt idx="21647">1</cx:pt>
          <cx:pt idx="21648">1</cx:pt>
          <cx:pt idx="21649">1</cx:pt>
          <cx:pt idx="21650">1</cx:pt>
          <cx:pt idx="21651">1</cx:pt>
          <cx:pt idx="21652">1</cx:pt>
          <cx:pt idx="21653">1</cx:pt>
          <cx:pt idx="21654">1</cx:pt>
          <cx:pt idx="21655">1</cx:pt>
          <cx:pt idx="21656">1</cx:pt>
          <cx:pt idx="21657">1</cx:pt>
          <cx:pt idx="21658">1</cx:pt>
          <cx:pt idx="21659">1</cx:pt>
          <cx:pt idx="21660">1</cx:pt>
          <cx:pt idx="21661">1</cx:pt>
          <cx:pt idx="21662">1</cx:pt>
          <cx:pt idx="21663">1</cx:pt>
          <cx:pt idx="21664">1</cx:pt>
          <cx:pt idx="21665">1</cx:pt>
          <cx:pt idx="21666">1</cx:pt>
          <cx:pt idx="21667">1</cx:pt>
          <cx:pt idx="21668">1</cx:pt>
          <cx:pt idx="21669">1</cx:pt>
          <cx:pt idx="21670">1</cx:pt>
          <cx:pt idx="21671">1</cx:pt>
          <cx:pt idx="21672">1</cx:pt>
          <cx:pt idx="21673">1</cx:pt>
          <cx:pt idx="21674">1</cx:pt>
          <cx:pt idx="21675">1</cx:pt>
          <cx:pt idx="21676">1</cx:pt>
          <cx:pt idx="21677">1</cx:pt>
          <cx:pt idx="21678">1</cx:pt>
          <cx:pt idx="21679">1</cx:pt>
          <cx:pt idx="21680">3</cx:pt>
          <cx:pt idx="21681">1</cx:pt>
          <cx:pt idx="21682">1</cx:pt>
          <cx:pt idx="21683">1</cx:pt>
          <cx:pt idx="21684">1</cx:pt>
          <cx:pt idx="21685">1</cx:pt>
          <cx:pt idx="21686">1</cx:pt>
          <cx:pt idx="21687">1</cx:pt>
          <cx:pt idx="21688">1</cx:pt>
          <cx:pt idx="21689">1</cx:pt>
          <cx:pt idx="21690">3</cx:pt>
          <cx:pt idx="21691">1</cx:pt>
          <cx:pt idx="21692">1</cx:pt>
          <cx:pt idx="21693">1</cx:pt>
          <cx:pt idx="21694">1</cx:pt>
          <cx:pt idx="21695">1</cx:pt>
          <cx:pt idx="21696">1</cx:pt>
          <cx:pt idx="21697">1</cx:pt>
          <cx:pt idx="21698">1</cx:pt>
          <cx:pt idx="21699">1</cx:pt>
          <cx:pt idx="21700">1</cx:pt>
          <cx:pt idx="21701">1</cx:pt>
          <cx:pt idx="21702">1</cx:pt>
          <cx:pt idx="21703">1</cx:pt>
          <cx:pt idx="21704">1</cx:pt>
          <cx:pt idx="21705">3</cx:pt>
          <cx:pt idx="21706">1</cx:pt>
          <cx:pt idx="21707">1</cx:pt>
          <cx:pt idx="21708">1</cx:pt>
          <cx:pt idx="21709">1</cx:pt>
          <cx:pt idx="21710">1</cx:pt>
          <cx:pt idx="21711">1</cx:pt>
          <cx:pt idx="21712">1</cx:pt>
          <cx:pt idx="21713">1</cx:pt>
          <cx:pt idx="21714">1</cx:pt>
          <cx:pt idx="21715">1</cx:pt>
          <cx:pt idx="21716">1</cx:pt>
          <cx:pt idx="21717">1</cx:pt>
          <cx:pt idx="21718">1</cx:pt>
          <cx:pt idx="21719">1</cx:pt>
          <cx:pt idx="21720">1</cx:pt>
          <cx:pt idx="21721">1</cx:pt>
          <cx:pt idx="21722">1</cx:pt>
          <cx:pt idx="21723">1</cx:pt>
          <cx:pt idx="21724">1</cx:pt>
          <cx:pt idx="21725">1</cx:pt>
          <cx:pt idx="21726">1</cx:pt>
          <cx:pt idx="21727">1</cx:pt>
          <cx:pt idx="21728">1</cx:pt>
          <cx:pt idx="21729">1</cx:pt>
          <cx:pt idx="21730">3</cx:pt>
          <cx:pt idx="21731">1</cx:pt>
          <cx:pt idx="21732">1</cx:pt>
          <cx:pt idx="21733">1</cx:pt>
          <cx:pt idx="21734">1</cx:pt>
          <cx:pt idx="21735">1</cx:pt>
          <cx:pt idx="21736">1</cx:pt>
          <cx:pt idx="21737">1</cx:pt>
          <cx:pt idx="21738">1</cx:pt>
          <cx:pt idx="21739">1</cx:pt>
          <cx:pt idx="21740">1</cx:pt>
          <cx:pt idx="21741">1</cx:pt>
          <cx:pt idx="21742">1</cx:pt>
          <cx:pt idx="21743">1</cx:pt>
          <cx:pt idx="21744">1</cx:pt>
          <cx:pt idx="21745">1</cx:pt>
          <cx:pt idx="21746">1</cx:pt>
          <cx:pt idx="21747">1</cx:pt>
          <cx:pt idx="21748">1</cx:pt>
          <cx:pt idx="21749">1</cx:pt>
          <cx:pt idx="21750">3</cx:pt>
          <cx:pt idx="21751">1</cx:pt>
          <cx:pt idx="21752">1</cx:pt>
          <cx:pt idx="21753">1</cx:pt>
          <cx:pt idx="21754">1</cx:pt>
          <cx:pt idx="21755">1</cx:pt>
          <cx:pt idx="21756">1</cx:pt>
          <cx:pt idx="21757">1</cx:pt>
          <cx:pt idx="21758">1</cx:pt>
          <cx:pt idx="21759">1</cx:pt>
          <cx:pt idx="21760">1</cx:pt>
          <cx:pt idx="21761">1</cx:pt>
          <cx:pt idx="21762">1</cx:pt>
          <cx:pt idx="21763">1</cx:pt>
          <cx:pt idx="21764">1</cx:pt>
          <cx:pt idx="21765">1</cx:pt>
          <cx:pt idx="21766">1</cx:pt>
          <cx:pt idx="21767">1</cx:pt>
          <cx:pt idx="21768">1</cx:pt>
          <cx:pt idx="21769">1</cx:pt>
          <cx:pt idx="21770">1</cx:pt>
          <cx:pt idx="21771">1</cx:pt>
          <cx:pt idx="21772">1</cx:pt>
          <cx:pt idx="21773">1</cx:pt>
          <cx:pt idx="21774">1</cx:pt>
          <cx:pt idx="21775">1</cx:pt>
          <cx:pt idx="21776">1</cx:pt>
          <cx:pt idx="21777">1</cx:pt>
          <cx:pt idx="21778">1</cx:pt>
          <cx:pt idx="21779">1</cx:pt>
          <cx:pt idx="21780">1</cx:pt>
          <cx:pt idx="21781">1</cx:pt>
          <cx:pt idx="21782">1</cx:pt>
          <cx:pt idx="21783">1</cx:pt>
          <cx:pt idx="21784">1</cx:pt>
          <cx:pt idx="21785">1</cx:pt>
          <cx:pt idx="21786">1</cx:pt>
          <cx:pt idx="21787">1</cx:pt>
          <cx:pt idx="21788">1</cx:pt>
          <cx:pt idx="21789">1</cx:pt>
          <cx:pt idx="21790">1</cx:pt>
          <cx:pt idx="21791">1</cx:pt>
          <cx:pt idx="21792">1</cx:pt>
          <cx:pt idx="21793">1</cx:pt>
          <cx:pt idx="21794">1</cx:pt>
          <cx:pt idx="21795">1</cx:pt>
          <cx:pt idx="21796">1</cx:pt>
          <cx:pt idx="21797">1</cx:pt>
          <cx:pt idx="21798">1</cx:pt>
          <cx:pt idx="21799">1</cx:pt>
          <cx:pt idx="21800">1</cx:pt>
          <cx:pt idx="21801">1</cx:pt>
          <cx:pt idx="21802">1</cx:pt>
          <cx:pt idx="21803">1</cx:pt>
          <cx:pt idx="21804">1</cx:pt>
          <cx:pt idx="21805">1</cx:pt>
          <cx:pt idx="21806">1</cx:pt>
          <cx:pt idx="21807">1</cx:pt>
          <cx:pt idx="21808">1</cx:pt>
          <cx:pt idx="21809">1</cx:pt>
          <cx:pt idx="21810">1</cx:pt>
          <cx:pt idx="21811">1</cx:pt>
          <cx:pt idx="21812">1</cx:pt>
          <cx:pt idx="21813">1</cx:pt>
          <cx:pt idx="21814">1</cx:pt>
          <cx:pt idx="21815">1</cx:pt>
          <cx:pt idx="21816">1</cx:pt>
          <cx:pt idx="21817">1</cx:pt>
          <cx:pt idx="21818">1</cx:pt>
          <cx:pt idx="21819">1</cx:pt>
          <cx:pt idx="21820">1</cx:pt>
          <cx:pt idx="21821">1</cx:pt>
          <cx:pt idx="21822">1</cx:pt>
          <cx:pt idx="21823">1</cx:pt>
          <cx:pt idx="21824">1</cx:pt>
          <cx:pt idx="21825">1</cx:pt>
          <cx:pt idx="21826">1</cx:pt>
          <cx:pt idx="21827">1</cx:pt>
          <cx:pt idx="21828">1</cx:pt>
          <cx:pt idx="21829">1</cx:pt>
          <cx:pt idx="21830">1</cx:pt>
          <cx:pt idx="21831">1</cx:pt>
          <cx:pt idx="21832">1</cx:pt>
          <cx:pt idx="21833">1</cx:pt>
          <cx:pt idx="21834">1</cx:pt>
          <cx:pt idx="21835">1</cx:pt>
          <cx:pt idx="21836">1</cx:pt>
          <cx:pt idx="21837">1</cx:pt>
          <cx:pt idx="21838">1</cx:pt>
          <cx:pt idx="21839">1</cx:pt>
          <cx:pt idx="21840">1</cx:pt>
          <cx:pt idx="21841">1</cx:pt>
          <cx:pt idx="21842">1</cx:pt>
          <cx:pt idx="21843">1</cx:pt>
          <cx:pt idx="21844">1</cx:pt>
          <cx:pt idx="21845">1</cx:pt>
          <cx:pt idx="21846">1</cx:pt>
          <cx:pt idx="21847">1</cx:pt>
          <cx:pt idx="21848">1</cx:pt>
          <cx:pt idx="21849">1</cx:pt>
          <cx:pt idx="21850">1</cx:pt>
          <cx:pt idx="21851">1</cx:pt>
          <cx:pt idx="21852">1</cx:pt>
          <cx:pt idx="21853">1</cx:pt>
          <cx:pt idx="21854">1</cx:pt>
          <cx:pt idx="21855">1</cx:pt>
          <cx:pt idx="21856">1</cx:pt>
          <cx:pt idx="21857">1</cx:pt>
          <cx:pt idx="21858">1</cx:pt>
          <cx:pt idx="21859">1</cx:pt>
          <cx:pt idx="21860">1</cx:pt>
          <cx:pt idx="21861">1</cx:pt>
          <cx:pt idx="21862">1</cx:pt>
          <cx:pt idx="21863">1</cx:pt>
          <cx:pt idx="21864">1</cx:pt>
          <cx:pt idx="21865">3</cx:pt>
          <cx:pt idx="21866">1</cx:pt>
          <cx:pt idx="21867">1</cx:pt>
          <cx:pt idx="21868">1</cx:pt>
          <cx:pt idx="21869">1</cx:pt>
          <cx:pt idx="21870">1</cx:pt>
          <cx:pt idx="21871">1</cx:pt>
          <cx:pt idx="21872">1</cx:pt>
          <cx:pt idx="21873">1</cx:pt>
          <cx:pt idx="21874">1</cx:pt>
          <cx:pt idx="21875">1</cx:pt>
          <cx:pt idx="21876">1</cx:pt>
          <cx:pt idx="21877">1</cx:pt>
          <cx:pt idx="21878">1</cx:pt>
          <cx:pt idx="21879">1</cx:pt>
          <cx:pt idx="21880">1</cx:pt>
          <cx:pt idx="21881">1</cx:pt>
          <cx:pt idx="21882">1</cx:pt>
          <cx:pt idx="21883">1</cx:pt>
          <cx:pt idx="21884">3</cx:pt>
          <cx:pt idx="21885">1</cx:pt>
          <cx:pt idx="21886">1</cx:pt>
          <cx:pt idx="21887">1</cx:pt>
          <cx:pt idx="21888">1</cx:pt>
          <cx:pt idx="21889">1</cx:pt>
          <cx:pt idx="21890">1</cx:pt>
          <cx:pt idx="21891">1</cx:pt>
          <cx:pt idx="21892">1</cx:pt>
          <cx:pt idx="21893">1</cx:pt>
          <cx:pt idx="21894">1</cx:pt>
          <cx:pt idx="21895">1</cx:pt>
          <cx:pt idx="21896">1</cx:pt>
          <cx:pt idx="21897">1</cx:pt>
          <cx:pt idx="21898">1</cx:pt>
          <cx:pt idx="21899">1</cx:pt>
          <cx:pt idx="21900">1</cx:pt>
          <cx:pt idx="21901">1</cx:pt>
          <cx:pt idx="21902">1</cx:pt>
          <cx:pt idx="21903">1</cx:pt>
          <cx:pt idx="21904">1</cx:pt>
          <cx:pt idx="21905">1</cx:pt>
          <cx:pt idx="21906">1</cx:pt>
          <cx:pt idx="21907">3</cx:pt>
          <cx:pt idx="21908">1</cx:pt>
          <cx:pt idx="21909">1</cx:pt>
          <cx:pt idx="21910">1</cx:pt>
          <cx:pt idx="21911">1</cx:pt>
          <cx:pt idx="21912">1</cx:pt>
          <cx:pt idx="21913">1</cx:pt>
          <cx:pt idx="21914">1</cx:pt>
          <cx:pt idx="21915">1</cx:pt>
          <cx:pt idx="21916">1</cx:pt>
          <cx:pt idx="21917">1</cx:pt>
          <cx:pt idx="21918">1</cx:pt>
          <cx:pt idx="21919">1</cx:pt>
          <cx:pt idx="21920">1</cx:pt>
          <cx:pt idx="21921">1</cx:pt>
          <cx:pt idx="21922">1</cx:pt>
          <cx:pt idx="21923">1</cx:pt>
          <cx:pt idx="21924">1</cx:pt>
          <cx:pt idx="21925">1</cx:pt>
          <cx:pt idx="21926">1</cx:pt>
          <cx:pt idx="21927">1</cx:pt>
          <cx:pt idx="21928">1</cx:pt>
          <cx:pt idx="21929">1</cx:pt>
          <cx:pt idx="21930">1</cx:pt>
          <cx:pt idx="21931">1</cx:pt>
          <cx:pt idx="21932">1</cx:pt>
          <cx:pt idx="21933">1</cx:pt>
          <cx:pt idx="21934">1</cx:pt>
          <cx:pt idx="21935">1</cx:pt>
          <cx:pt idx="21936">1</cx:pt>
          <cx:pt idx="21937">1</cx:pt>
          <cx:pt idx="21938">1</cx:pt>
          <cx:pt idx="21939">1</cx:pt>
          <cx:pt idx="21940">1</cx:pt>
          <cx:pt idx="21941">1</cx:pt>
          <cx:pt idx="21942">1</cx:pt>
          <cx:pt idx="21943">1</cx:pt>
          <cx:pt idx="21944">1</cx:pt>
          <cx:pt idx="21945">1</cx:pt>
          <cx:pt idx="21946">1</cx:pt>
          <cx:pt idx="21947">1</cx:pt>
          <cx:pt idx="21948">3</cx:pt>
          <cx:pt idx="21949">1</cx:pt>
          <cx:pt idx="21950">1</cx:pt>
          <cx:pt idx="21951">1</cx:pt>
          <cx:pt idx="21952">1</cx:pt>
          <cx:pt idx="21953">1</cx:pt>
          <cx:pt idx="21954">1</cx:pt>
          <cx:pt idx="21955">1</cx:pt>
          <cx:pt idx="21956">1</cx:pt>
          <cx:pt idx="21957">1</cx:pt>
          <cx:pt idx="21958">1</cx:pt>
          <cx:pt idx="21959">1</cx:pt>
          <cx:pt idx="21960">1</cx:pt>
          <cx:pt idx="21961">1</cx:pt>
          <cx:pt idx="21962">1</cx:pt>
          <cx:pt idx="21963">1</cx:pt>
          <cx:pt idx="21964">1</cx:pt>
          <cx:pt idx="21965">1</cx:pt>
          <cx:pt idx="21966">1</cx:pt>
          <cx:pt idx="21967">1</cx:pt>
          <cx:pt idx="21968">1</cx:pt>
          <cx:pt idx="21969">1</cx:pt>
          <cx:pt idx="21970">1</cx:pt>
          <cx:pt idx="21971">1</cx:pt>
          <cx:pt idx="21972">1</cx:pt>
          <cx:pt idx="21973">1</cx:pt>
          <cx:pt idx="21974">1</cx:pt>
          <cx:pt idx="21975">1</cx:pt>
          <cx:pt idx="21976">1</cx:pt>
          <cx:pt idx="21977">1</cx:pt>
          <cx:pt idx="21978">1</cx:pt>
          <cx:pt idx="21979">1</cx:pt>
          <cx:pt idx="21980">1</cx:pt>
          <cx:pt idx="21981">1</cx:pt>
          <cx:pt idx="21982">1</cx:pt>
          <cx:pt idx="21983">1</cx:pt>
          <cx:pt idx="21984">1</cx:pt>
          <cx:pt idx="21985">1</cx:pt>
          <cx:pt idx="21986">1</cx:pt>
          <cx:pt idx="21987">1</cx:pt>
          <cx:pt idx="21988">1</cx:pt>
          <cx:pt idx="21989">1</cx:pt>
          <cx:pt idx="21990">1</cx:pt>
          <cx:pt idx="21991">1</cx:pt>
          <cx:pt idx="21992">1</cx:pt>
          <cx:pt idx="21993">1</cx:pt>
          <cx:pt idx="21994">1</cx:pt>
          <cx:pt idx="21995">1</cx:pt>
          <cx:pt idx="21996">1</cx:pt>
          <cx:pt idx="21997">1</cx:pt>
          <cx:pt idx="21998">3</cx:pt>
          <cx:pt idx="21999">1</cx:pt>
          <cx:pt idx="22000">1</cx:pt>
          <cx:pt idx="22001">1</cx:pt>
          <cx:pt idx="22002">1</cx:pt>
          <cx:pt idx="22003">1</cx:pt>
          <cx:pt idx="22004">1</cx:pt>
          <cx:pt idx="22005">1</cx:pt>
          <cx:pt idx="22006">3</cx:pt>
          <cx:pt idx="22007">1</cx:pt>
          <cx:pt idx="22008">1</cx:pt>
          <cx:pt idx="22009">1</cx:pt>
          <cx:pt idx="22010">1</cx:pt>
          <cx:pt idx="22011">1</cx:pt>
          <cx:pt idx="22012">1</cx:pt>
          <cx:pt idx="22013">1</cx:pt>
          <cx:pt idx="22014">1</cx:pt>
          <cx:pt idx="22015">1</cx:pt>
          <cx:pt idx="22016">1</cx:pt>
          <cx:pt idx="22017">1</cx:pt>
          <cx:pt idx="22018">1</cx:pt>
          <cx:pt idx="22019">1</cx:pt>
          <cx:pt idx="22020">1</cx:pt>
          <cx:pt idx="22021">1</cx:pt>
          <cx:pt idx="22022">1</cx:pt>
          <cx:pt idx="22023">1</cx:pt>
          <cx:pt idx="22024">1</cx:pt>
          <cx:pt idx="22025">1</cx:pt>
          <cx:pt idx="22026">1</cx:pt>
          <cx:pt idx="22027">1</cx:pt>
          <cx:pt idx="22028">1</cx:pt>
          <cx:pt idx="22029">1</cx:pt>
          <cx:pt idx="22030">1</cx:pt>
          <cx:pt idx="22031">1</cx:pt>
          <cx:pt idx="22032">1</cx:pt>
          <cx:pt idx="22033">1</cx:pt>
          <cx:pt idx="22034">1</cx:pt>
          <cx:pt idx="22035">1</cx:pt>
          <cx:pt idx="22036">1</cx:pt>
          <cx:pt idx="22037">1</cx:pt>
          <cx:pt idx="22038">1</cx:pt>
          <cx:pt idx="22039">1</cx:pt>
          <cx:pt idx="22040">1</cx:pt>
          <cx:pt idx="22041">1</cx:pt>
          <cx:pt idx="22042">1</cx:pt>
          <cx:pt idx="22043">1</cx:pt>
          <cx:pt idx="22044">1</cx:pt>
          <cx:pt idx="22045">1</cx:pt>
          <cx:pt idx="22046">1</cx:pt>
          <cx:pt idx="22047">1</cx:pt>
          <cx:pt idx="22048">1</cx:pt>
          <cx:pt idx="22049">1</cx:pt>
          <cx:pt idx="22050">1</cx:pt>
          <cx:pt idx="22051">1</cx:pt>
          <cx:pt idx="22052">3</cx:pt>
          <cx:pt idx="22053">1</cx:pt>
          <cx:pt idx="22054">1</cx:pt>
          <cx:pt idx="22055">1</cx:pt>
          <cx:pt idx="22056">1</cx:pt>
          <cx:pt idx="22057">3</cx:pt>
          <cx:pt idx="22058">3</cx:pt>
          <cx:pt idx="22059">1</cx:pt>
          <cx:pt idx="22060">1</cx:pt>
          <cx:pt idx="22061">1</cx:pt>
          <cx:pt idx="22062">1</cx:pt>
          <cx:pt idx="22063">1</cx:pt>
          <cx:pt idx="22064">1</cx:pt>
          <cx:pt idx="22065">1</cx:pt>
          <cx:pt idx="22066">1</cx:pt>
          <cx:pt idx="22067">1</cx:pt>
          <cx:pt idx="22068">1</cx:pt>
          <cx:pt idx="22069">1</cx:pt>
          <cx:pt idx="22070">1</cx:pt>
          <cx:pt idx="22071">1</cx:pt>
          <cx:pt idx="22072">1</cx:pt>
          <cx:pt idx="22073">1</cx:pt>
          <cx:pt idx="22074">1</cx:pt>
          <cx:pt idx="22075">1</cx:pt>
          <cx:pt idx="22076">1</cx:pt>
          <cx:pt idx="22077">1</cx:pt>
          <cx:pt idx="22078">1</cx:pt>
          <cx:pt idx="22079">1</cx:pt>
          <cx:pt idx="22080">1</cx:pt>
          <cx:pt idx="22081">1</cx:pt>
          <cx:pt idx="22082">1</cx:pt>
          <cx:pt idx="22083">1</cx:pt>
          <cx:pt idx="22084">1</cx:pt>
          <cx:pt idx="22085">1</cx:pt>
          <cx:pt idx="22086">1</cx:pt>
          <cx:pt idx="22087">1</cx:pt>
          <cx:pt idx="22088">1</cx:pt>
          <cx:pt idx="22089">1</cx:pt>
          <cx:pt idx="22090">1</cx:pt>
          <cx:pt idx="22091">1</cx:pt>
          <cx:pt idx="22092">1</cx:pt>
          <cx:pt idx="22093">1</cx:pt>
          <cx:pt idx="22094">1</cx:pt>
          <cx:pt idx="22095">1</cx:pt>
          <cx:pt idx="22096">1</cx:pt>
          <cx:pt idx="22097">1</cx:pt>
          <cx:pt idx="22098">1</cx:pt>
          <cx:pt idx="22099">1</cx:pt>
          <cx:pt idx="22100">1</cx:pt>
          <cx:pt idx="22101">1</cx:pt>
          <cx:pt idx="22102">1</cx:pt>
          <cx:pt idx="22103">1</cx:pt>
          <cx:pt idx="22104">1</cx:pt>
          <cx:pt idx="22105">1</cx:pt>
          <cx:pt idx="22106">1</cx:pt>
          <cx:pt idx="22107">1</cx:pt>
          <cx:pt idx="22108">1</cx:pt>
          <cx:pt idx="22109">1</cx:pt>
          <cx:pt idx="22110">1</cx:pt>
          <cx:pt idx="22111">1</cx:pt>
          <cx:pt idx="22112">3</cx:pt>
          <cx:pt idx="22113">1</cx:pt>
          <cx:pt idx="22114">1</cx:pt>
          <cx:pt idx="22115">1</cx:pt>
          <cx:pt idx="22116">1</cx:pt>
          <cx:pt idx="22117">1</cx:pt>
          <cx:pt idx="22118">1</cx:pt>
          <cx:pt idx="22119">1</cx:pt>
          <cx:pt idx="22120">1</cx:pt>
          <cx:pt idx="22121">1</cx:pt>
          <cx:pt idx="22122">1</cx:pt>
          <cx:pt idx="22123">1</cx:pt>
          <cx:pt idx="22124">1</cx:pt>
          <cx:pt idx="22125">1</cx:pt>
          <cx:pt idx="22126">1</cx:pt>
          <cx:pt idx="22127">1</cx:pt>
          <cx:pt idx="22128">1</cx:pt>
          <cx:pt idx="22129">1</cx:pt>
          <cx:pt idx="22130">1</cx:pt>
          <cx:pt idx="22131">1</cx:pt>
          <cx:pt idx="22132">1</cx:pt>
          <cx:pt idx="22133">3</cx:pt>
          <cx:pt idx="22134">1</cx:pt>
          <cx:pt idx="22135">1</cx:pt>
          <cx:pt idx="22136">1</cx:pt>
          <cx:pt idx="22137">1</cx:pt>
          <cx:pt idx="22138">1</cx:pt>
          <cx:pt idx="22139">1</cx:pt>
          <cx:pt idx="22140">1</cx:pt>
          <cx:pt idx="22141">1</cx:pt>
          <cx:pt idx="22142">1</cx:pt>
          <cx:pt idx="22143">1</cx:pt>
          <cx:pt idx="22144">1</cx:pt>
          <cx:pt idx="22145">1</cx:pt>
          <cx:pt idx="22146">1</cx:pt>
          <cx:pt idx="22147">3</cx:pt>
          <cx:pt idx="22148">1</cx:pt>
          <cx:pt idx="22149">1</cx:pt>
          <cx:pt idx="22150">1</cx:pt>
          <cx:pt idx="22151">1</cx:pt>
          <cx:pt idx="22152">1</cx:pt>
          <cx:pt idx="22153">1</cx:pt>
          <cx:pt idx="22154">1</cx:pt>
          <cx:pt idx="22155">1</cx:pt>
          <cx:pt idx="22156">1</cx:pt>
          <cx:pt idx="22157">1</cx:pt>
          <cx:pt idx="22158">1</cx:pt>
          <cx:pt idx="22159">1</cx:pt>
          <cx:pt idx="22160">1</cx:pt>
          <cx:pt idx="22161">1</cx:pt>
          <cx:pt idx="22162">1</cx:pt>
          <cx:pt idx="22163">1</cx:pt>
          <cx:pt idx="22164">1</cx:pt>
          <cx:pt idx="22165">1</cx:pt>
          <cx:pt idx="22166">1</cx:pt>
          <cx:pt idx="22167">1</cx:pt>
          <cx:pt idx="22168">1</cx:pt>
          <cx:pt idx="22169">1</cx:pt>
          <cx:pt idx="22170">1</cx:pt>
          <cx:pt idx="22171">1</cx:pt>
          <cx:pt idx="22172">1</cx:pt>
          <cx:pt idx="22173">1</cx:pt>
          <cx:pt idx="22174">1</cx:pt>
          <cx:pt idx="22175">3</cx:pt>
          <cx:pt idx="22176">1</cx:pt>
          <cx:pt idx="22177">1</cx:pt>
          <cx:pt idx="22178">1</cx:pt>
          <cx:pt idx="22179">1</cx:pt>
          <cx:pt idx="22180">1</cx:pt>
          <cx:pt idx="22181">1</cx:pt>
          <cx:pt idx="22182">1</cx:pt>
          <cx:pt idx="22183">1</cx:pt>
          <cx:pt idx="22184">1</cx:pt>
          <cx:pt idx="22185">1</cx:pt>
          <cx:pt idx="22186">1</cx:pt>
          <cx:pt idx="22187">1</cx:pt>
          <cx:pt idx="22188">1</cx:pt>
          <cx:pt idx="22189">1</cx:pt>
          <cx:pt idx="22190">1</cx:pt>
          <cx:pt idx="22191">1</cx:pt>
          <cx:pt idx="22192">1</cx:pt>
          <cx:pt idx="22193">1</cx:pt>
          <cx:pt idx="22194">1</cx:pt>
          <cx:pt idx="22195">1</cx:pt>
          <cx:pt idx="22196">1</cx:pt>
          <cx:pt idx="22197">1</cx:pt>
          <cx:pt idx="22198">1</cx:pt>
          <cx:pt idx="22199">1</cx:pt>
          <cx:pt idx="22200">1</cx:pt>
          <cx:pt idx="22201">1</cx:pt>
          <cx:pt idx="22202">1</cx:pt>
          <cx:pt idx="22203">1</cx:pt>
          <cx:pt idx="22204">1</cx:pt>
          <cx:pt idx="22205">1</cx:pt>
          <cx:pt idx="22206">1</cx:pt>
          <cx:pt idx="22207">1</cx:pt>
          <cx:pt idx="22208">1</cx:pt>
          <cx:pt idx="22209">1</cx:pt>
          <cx:pt idx="22210">1</cx:pt>
          <cx:pt idx="22211">1</cx:pt>
          <cx:pt idx="22212">1</cx:pt>
          <cx:pt idx="22213">1</cx:pt>
          <cx:pt idx="22214">1</cx:pt>
          <cx:pt idx="22215">1</cx:pt>
          <cx:pt idx="22216">1</cx:pt>
          <cx:pt idx="22217">1</cx:pt>
          <cx:pt idx="22218">1</cx:pt>
          <cx:pt idx="22219">1</cx:pt>
          <cx:pt idx="22220">1</cx:pt>
          <cx:pt idx="22221">1</cx:pt>
          <cx:pt idx="22222">1</cx:pt>
          <cx:pt idx="22223">1</cx:pt>
          <cx:pt idx="22224">1</cx:pt>
          <cx:pt idx="22225">1</cx:pt>
          <cx:pt idx="22226">1</cx:pt>
          <cx:pt idx="22227">1</cx:pt>
          <cx:pt idx="22228">1</cx:pt>
          <cx:pt idx="22229">1</cx:pt>
          <cx:pt idx="22230">1</cx:pt>
          <cx:pt idx="22231">1</cx:pt>
          <cx:pt idx="22232">1</cx:pt>
          <cx:pt idx="22233">1</cx:pt>
          <cx:pt idx="22234">1</cx:pt>
          <cx:pt idx="22235">1</cx:pt>
          <cx:pt idx="22236">1</cx:pt>
          <cx:pt idx="22237">1</cx:pt>
          <cx:pt idx="22238">1</cx:pt>
          <cx:pt idx="22239">3</cx:pt>
          <cx:pt idx="22240">1</cx:pt>
          <cx:pt idx="22241">3</cx:pt>
          <cx:pt idx="22242">1</cx:pt>
          <cx:pt idx="22243">1</cx:pt>
          <cx:pt idx="22244">1</cx:pt>
          <cx:pt idx="22245">1</cx:pt>
          <cx:pt idx="22246">1</cx:pt>
          <cx:pt idx="22247">1</cx:pt>
          <cx:pt idx="22248">1</cx:pt>
          <cx:pt idx="22249">1</cx:pt>
          <cx:pt idx="22250">1</cx:pt>
          <cx:pt idx="22251">1</cx:pt>
          <cx:pt idx="22252">1</cx:pt>
          <cx:pt idx="22253">1</cx:pt>
          <cx:pt idx="22254">1</cx:pt>
          <cx:pt idx="22255">1</cx:pt>
          <cx:pt idx="22256">1</cx:pt>
          <cx:pt idx="22257">1</cx:pt>
          <cx:pt idx="22258">1</cx:pt>
          <cx:pt idx="22259">1</cx:pt>
          <cx:pt idx="22260">1</cx:pt>
          <cx:pt idx="22261">1</cx:pt>
          <cx:pt idx="22262">1</cx:pt>
          <cx:pt idx="22263">1</cx:pt>
          <cx:pt idx="22264">1</cx:pt>
          <cx:pt idx="22265">1</cx:pt>
          <cx:pt idx="22266">1</cx:pt>
          <cx:pt idx="22267">1</cx:pt>
          <cx:pt idx="22268">1</cx:pt>
          <cx:pt idx="22269">1</cx:pt>
          <cx:pt idx="22270">1</cx:pt>
          <cx:pt idx="22271">1</cx:pt>
          <cx:pt idx="22272">1</cx:pt>
          <cx:pt idx="22273">1</cx:pt>
          <cx:pt idx="22274">1</cx:pt>
          <cx:pt idx="22275">1</cx:pt>
          <cx:pt idx="22276">1</cx:pt>
          <cx:pt idx="22277">1</cx:pt>
          <cx:pt idx="22278">1</cx:pt>
          <cx:pt idx="22279">1</cx:pt>
          <cx:pt idx="22280">1</cx:pt>
          <cx:pt idx="22281">1</cx:pt>
          <cx:pt idx="22282">1</cx:pt>
          <cx:pt idx="22283">1</cx:pt>
          <cx:pt idx="22284">1</cx:pt>
          <cx:pt idx="22285">1</cx:pt>
          <cx:pt idx="22286">1</cx:pt>
          <cx:pt idx="22287">1</cx:pt>
          <cx:pt idx="22288">1</cx:pt>
          <cx:pt idx="22289">1</cx:pt>
          <cx:pt idx="22290">1</cx:pt>
          <cx:pt idx="22291">1</cx:pt>
          <cx:pt idx="22292">1</cx:pt>
          <cx:pt idx="22293">1</cx:pt>
          <cx:pt idx="22294">1</cx:pt>
          <cx:pt idx="22295">1</cx:pt>
          <cx:pt idx="22296">1</cx:pt>
          <cx:pt idx="22297">1</cx:pt>
          <cx:pt idx="22298">1</cx:pt>
          <cx:pt idx="22299">1</cx:pt>
          <cx:pt idx="22300">1</cx:pt>
          <cx:pt idx="22301">3</cx:pt>
          <cx:pt idx="22302">1</cx:pt>
          <cx:pt idx="22303">1</cx:pt>
          <cx:pt idx="22304">1</cx:pt>
          <cx:pt idx="22305">1</cx:pt>
          <cx:pt idx="22306">1</cx:pt>
          <cx:pt idx="22307">3</cx:pt>
          <cx:pt idx="22308">1</cx:pt>
          <cx:pt idx="22309">1</cx:pt>
          <cx:pt idx="22310">1</cx:pt>
          <cx:pt idx="22311">1</cx:pt>
          <cx:pt idx="22312">1</cx:pt>
          <cx:pt idx="22313">1</cx:pt>
          <cx:pt idx="22314">1</cx:pt>
          <cx:pt idx="22315">1</cx:pt>
          <cx:pt idx="22316">1</cx:pt>
          <cx:pt idx="22317">1</cx:pt>
          <cx:pt idx="22318">1</cx:pt>
          <cx:pt idx="22319">1</cx:pt>
          <cx:pt idx="22320">1</cx:pt>
          <cx:pt idx="22321">1</cx:pt>
          <cx:pt idx="22322">1</cx:pt>
          <cx:pt idx="22323">1</cx:pt>
          <cx:pt idx="22324">1</cx:pt>
          <cx:pt idx="22325">1</cx:pt>
          <cx:pt idx="22326">1</cx:pt>
          <cx:pt idx="22327">1</cx:pt>
          <cx:pt idx="22328">1</cx:pt>
          <cx:pt idx="22329">1</cx:pt>
          <cx:pt idx="22330">1</cx:pt>
          <cx:pt idx="22331">1</cx:pt>
          <cx:pt idx="22332">1</cx:pt>
          <cx:pt idx="22333">1</cx:pt>
          <cx:pt idx="22334">1</cx:pt>
          <cx:pt idx="22335">1</cx:pt>
          <cx:pt idx="22336">1</cx:pt>
          <cx:pt idx="22337">1</cx:pt>
          <cx:pt idx="22338">1</cx:pt>
          <cx:pt idx="22339">1</cx:pt>
          <cx:pt idx="22340">3</cx:pt>
          <cx:pt idx="22341">1</cx:pt>
          <cx:pt idx="22342">1</cx:pt>
          <cx:pt idx="22343">1</cx:pt>
          <cx:pt idx="22344">1</cx:pt>
          <cx:pt idx="22345">1</cx:pt>
          <cx:pt idx="22346">1</cx:pt>
          <cx:pt idx="22347">1</cx:pt>
          <cx:pt idx="22348">1</cx:pt>
          <cx:pt idx="22349">1</cx:pt>
          <cx:pt idx="22350">1</cx:pt>
          <cx:pt idx="22351">1</cx:pt>
          <cx:pt idx="22352">1</cx:pt>
          <cx:pt idx="22353">1</cx:pt>
          <cx:pt idx="22354">1</cx:pt>
          <cx:pt idx="22355">1</cx:pt>
          <cx:pt idx="22356">1</cx:pt>
          <cx:pt idx="22357">1</cx:pt>
          <cx:pt idx="22358">1</cx:pt>
          <cx:pt idx="22359">1</cx:pt>
          <cx:pt idx="22360">1</cx:pt>
          <cx:pt idx="22361">1</cx:pt>
          <cx:pt idx="22362">1</cx:pt>
          <cx:pt idx="22363">1</cx:pt>
          <cx:pt idx="22364">1</cx:pt>
          <cx:pt idx="22365">1</cx:pt>
          <cx:pt idx="22366">1</cx:pt>
          <cx:pt idx="22367">1</cx:pt>
          <cx:pt idx="22368">1</cx:pt>
          <cx:pt idx="22369">1</cx:pt>
          <cx:pt idx="22370">1</cx:pt>
          <cx:pt idx="22371">1</cx:pt>
          <cx:pt idx="22372">1</cx:pt>
          <cx:pt idx="22373">1</cx:pt>
          <cx:pt idx="22374">1</cx:pt>
          <cx:pt idx="22375">1</cx:pt>
          <cx:pt idx="22376">1</cx:pt>
          <cx:pt idx="22377">1</cx:pt>
          <cx:pt idx="22378">1</cx:pt>
          <cx:pt idx="22379">1</cx:pt>
          <cx:pt idx="22380">1</cx:pt>
          <cx:pt idx="22381">1</cx:pt>
          <cx:pt idx="22382">1</cx:pt>
          <cx:pt idx="22383">1</cx:pt>
          <cx:pt idx="22384">1</cx:pt>
          <cx:pt idx="22385">1</cx:pt>
          <cx:pt idx="22386">1</cx:pt>
          <cx:pt idx="22387">1</cx:pt>
          <cx:pt idx="22388">1</cx:pt>
          <cx:pt idx="22389">1</cx:pt>
          <cx:pt idx="22390">1</cx:pt>
          <cx:pt idx="22391">1</cx:pt>
          <cx:pt idx="22392">1</cx:pt>
          <cx:pt idx="22393">1</cx:pt>
          <cx:pt idx="22394">1</cx:pt>
          <cx:pt idx="22395">1</cx:pt>
          <cx:pt idx="22396">1</cx:pt>
          <cx:pt idx="22397">1</cx:pt>
          <cx:pt idx="22398">1</cx:pt>
          <cx:pt idx="22399">1</cx:pt>
          <cx:pt idx="22400">1</cx:pt>
          <cx:pt idx="22401">1</cx:pt>
          <cx:pt idx="22402">1</cx:pt>
          <cx:pt idx="22403">1</cx:pt>
          <cx:pt idx="22404">1</cx:pt>
          <cx:pt idx="22405">1</cx:pt>
          <cx:pt idx="22406">1</cx:pt>
          <cx:pt idx="22407">1</cx:pt>
          <cx:pt idx="22408">1</cx:pt>
          <cx:pt idx="22409">1</cx:pt>
          <cx:pt idx="22410">1</cx:pt>
          <cx:pt idx="22411">1</cx:pt>
          <cx:pt idx="22412">1</cx:pt>
          <cx:pt idx="22413">3</cx:pt>
          <cx:pt idx="22414">1</cx:pt>
          <cx:pt idx="22415">1</cx:pt>
          <cx:pt idx="22416">1</cx:pt>
          <cx:pt idx="22417">1</cx:pt>
          <cx:pt idx="22418">1</cx:pt>
          <cx:pt idx="22419">1</cx:pt>
          <cx:pt idx="22420">1</cx:pt>
          <cx:pt idx="22421">1</cx:pt>
          <cx:pt idx="22422">1</cx:pt>
          <cx:pt idx="22423">1</cx:pt>
          <cx:pt idx="22424">1</cx:pt>
          <cx:pt idx="22425">1</cx:pt>
          <cx:pt idx="22426">1</cx:pt>
          <cx:pt idx="22427">1</cx:pt>
          <cx:pt idx="22428">1</cx:pt>
          <cx:pt idx="22429">1</cx:pt>
          <cx:pt idx="22430">1</cx:pt>
          <cx:pt idx="22431">1</cx:pt>
          <cx:pt idx="22432">1</cx:pt>
          <cx:pt idx="22433">1</cx:pt>
          <cx:pt idx="22434">1</cx:pt>
          <cx:pt idx="22435">3</cx:pt>
          <cx:pt idx="22436">1</cx:pt>
          <cx:pt idx="22437">1</cx:pt>
          <cx:pt idx="22438">1</cx:pt>
          <cx:pt idx="22439">1</cx:pt>
          <cx:pt idx="22440">1</cx:pt>
          <cx:pt idx="22441">1</cx:pt>
          <cx:pt idx="22442">1</cx:pt>
          <cx:pt idx="22443">1</cx:pt>
          <cx:pt idx="22444">1</cx:pt>
          <cx:pt idx="22445">1</cx:pt>
          <cx:pt idx="22446">1</cx:pt>
          <cx:pt idx="22447">1</cx:pt>
          <cx:pt idx="22448">1</cx:pt>
          <cx:pt idx="22449">1</cx:pt>
          <cx:pt idx="22450">1</cx:pt>
          <cx:pt idx="22451">3</cx:pt>
          <cx:pt idx="22452">1</cx:pt>
          <cx:pt idx="22453">1</cx:pt>
          <cx:pt idx="22454">1</cx:pt>
          <cx:pt idx="22455">1</cx:pt>
          <cx:pt idx="22456">1</cx:pt>
          <cx:pt idx="22457">1</cx:pt>
          <cx:pt idx="22458">1</cx:pt>
          <cx:pt idx="22459">1</cx:pt>
          <cx:pt idx="22460">1</cx:pt>
          <cx:pt idx="22461">1</cx:pt>
          <cx:pt idx="22462">1</cx:pt>
          <cx:pt idx="22463">1</cx:pt>
          <cx:pt idx="22464">1</cx:pt>
          <cx:pt idx="22465">1</cx:pt>
          <cx:pt idx="22466">3</cx:pt>
          <cx:pt idx="22467">1</cx:pt>
          <cx:pt idx="22468">1</cx:pt>
          <cx:pt idx="22469">1</cx:pt>
          <cx:pt idx="22470">1</cx:pt>
          <cx:pt idx="22471">1</cx:pt>
          <cx:pt idx="22472">1</cx:pt>
          <cx:pt idx="22473">1</cx:pt>
          <cx:pt idx="22474">1</cx:pt>
          <cx:pt idx="22475">1</cx:pt>
          <cx:pt idx="22476">1</cx:pt>
          <cx:pt idx="22477">1</cx:pt>
          <cx:pt idx="22478">1</cx:pt>
          <cx:pt idx="22479">1</cx:pt>
          <cx:pt idx="22480">1</cx:pt>
          <cx:pt idx="22481">1</cx:pt>
          <cx:pt idx="22482">1</cx:pt>
          <cx:pt idx="22483">1</cx:pt>
          <cx:pt idx="22484">1</cx:pt>
          <cx:pt idx="22485">1</cx:pt>
          <cx:pt idx="22486">1</cx:pt>
          <cx:pt idx="22487">1</cx:pt>
          <cx:pt idx="22488">1</cx:pt>
          <cx:pt idx="22489">1</cx:pt>
          <cx:pt idx="22490">1</cx:pt>
          <cx:pt idx="22491">1</cx:pt>
          <cx:pt idx="22492">1</cx:pt>
          <cx:pt idx="22493">1</cx:pt>
          <cx:pt idx="22494">1</cx:pt>
          <cx:pt idx="22495">1</cx:pt>
          <cx:pt idx="22496">1</cx:pt>
          <cx:pt idx="22497">1</cx:pt>
          <cx:pt idx="22498">1</cx:pt>
          <cx:pt idx="22499">1</cx:pt>
          <cx:pt idx="22500">1</cx:pt>
          <cx:pt idx="22501">1</cx:pt>
          <cx:pt idx="22502">1</cx:pt>
          <cx:pt idx="22503">1</cx:pt>
          <cx:pt idx="22504">1</cx:pt>
          <cx:pt idx="22505">1</cx:pt>
          <cx:pt idx="22506">1</cx:pt>
          <cx:pt idx="22507">1</cx:pt>
          <cx:pt idx="22508">1</cx:pt>
          <cx:pt idx="22509">1</cx:pt>
          <cx:pt idx="22510">1</cx:pt>
          <cx:pt idx="22511">1</cx:pt>
          <cx:pt idx="22512">1</cx:pt>
          <cx:pt idx="22513">1</cx:pt>
          <cx:pt idx="22514">1</cx:pt>
          <cx:pt idx="22515">1</cx:pt>
          <cx:pt idx="22516">1</cx:pt>
          <cx:pt idx="22517">1</cx:pt>
          <cx:pt idx="22518">1</cx:pt>
          <cx:pt idx="22519">1</cx:pt>
          <cx:pt idx="22520">1</cx:pt>
          <cx:pt idx="22521">1</cx:pt>
          <cx:pt idx="22522">1</cx:pt>
          <cx:pt idx="22523">1</cx:pt>
          <cx:pt idx="22524">1</cx:pt>
          <cx:pt idx="22525">1</cx:pt>
          <cx:pt idx="22526">1</cx:pt>
          <cx:pt idx="22527">1</cx:pt>
          <cx:pt idx="22528">1</cx:pt>
          <cx:pt idx="22529">1</cx:pt>
          <cx:pt idx="22530">1</cx:pt>
          <cx:pt idx="22531">1</cx:pt>
          <cx:pt idx="22532">1</cx:pt>
          <cx:pt idx="22533">1</cx:pt>
          <cx:pt idx="22534">1</cx:pt>
          <cx:pt idx="22535">1</cx:pt>
          <cx:pt idx="22536">1</cx:pt>
          <cx:pt idx="22537">1</cx:pt>
          <cx:pt idx="22538">1</cx:pt>
          <cx:pt idx="22539">1</cx:pt>
          <cx:pt idx="22540">1</cx:pt>
          <cx:pt idx="22541">1</cx:pt>
          <cx:pt idx="22542">1</cx:pt>
          <cx:pt idx="22543">1</cx:pt>
          <cx:pt idx="22544">1</cx:pt>
          <cx:pt idx="22545">1</cx:pt>
          <cx:pt idx="22546">1</cx:pt>
          <cx:pt idx="22547">1</cx:pt>
          <cx:pt idx="22548">1</cx:pt>
          <cx:pt idx="22549">1</cx:pt>
          <cx:pt idx="22550">1</cx:pt>
          <cx:pt idx="22551">1</cx:pt>
          <cx:pt idx="22552">1</cx:pt>
          <cx:pt idx="22553">1</cx:pt>
          <cx:pt idx="22554">1</cx:pt>
          <cx:pt idx="22555">3</cx:pt>
          <cx:pt idx="22556">1</cx:pt>
          <cx:pt idx="22557">1</cx:pt>
          <cx:pt idx="22558">3</cx:pt>
          <cx:pt idx="22559">1</cx:pt>
          <cx:pt idx="22560">1</cx:pt>
          <cx:pt idx="22561">1</cx:pt>
          <cx:pt idx="22562">1</cx:pt>
          <cx:pt idx="22563">1</cx:pt>
          <cx:pt idx="22564">1</cx:pt>
          <cx:pt idx="22565">1</cx:pt>
          <cx:pt idx="22566">1</cx:pt>
          <cx:pt idx="22567">1</cx:pt>
          <cx:pt idx="22568">1</cx:pt>
          <cx:pt idx="22569">1</cx:pt>
          <cx:pt idx="22570">1</cx:pt>
          <cx:pt idx="22571">1</cx:pt>
          <cx:pt idx="22572">1</cx:pt>
          <cx:pt idx="22573">1</cx:pt>
          <cx:pt idx="22574">1</cx:pt>
          <cx:pt idx="22575">1</cx:pt>
          <cx:pt idx="22576">1</cx:pt>
          <cx:pt idx="22577">1</cx:pt>
          <cx:pt idx="22578">1</cx:pt>
          <cx:pt idx="22579">1</cx:pt>
          <cx:pt idx="22580">1</cx:pt>
          <cx:pt idx="22581">1</cx:pt>
          <cx:pt idx="22582">1</cx:pt>
          <cx:pt idx="22583">1</cx:pt>
          <cx:pt idx="22584">1</cx:pt>
          <cx:pt idx="22585">1</cx:pt>
          <cx:pt idx="22586">1</cx:pt>
          <cx:pt idx="22587">1</cx:pt>
          <cx:pt idx="22588">1</cx:pt>
          <cx:pt idx="22589">1</cx:pt>
          <cx:pt idx="22590">1</cx:pt>
          <cx:pt idx="22591">1</cx:pt>
          <cx:pt idx="22592">1</cx:pt>
          <cx:pt idx="22593">1</cx:pt>
          <cx:pt idx="22594">1</cx:pt>
          <cx:pt idx="22595">1</cx:pt>
          <cx:pt idx="22596">1</cx:pt>
          <cx:pt idx="22597">1</cx:pt>
          <cx:pt idx="22598">1</cx:pt>
          <cx:pt idx="22599">1</cx:pt>
          <cx:pt idx="22600">1</cx:pt>
          <cx:pt idx="22601">1</cx:pt>
          <cx:pt idx="22602">1</cx:pt>
          <cx:pt idx="22603">1</cx:pt>
          <cx:pt idx="22604">1</cx:pt>
          <cx:pt idx="22605">1</cx:pt>
          <cx:pt idx="22606">1</cx:pt>
          <cx:pt idx="22607">1</cx:pt>
          <cx:pt idx="22608">1</cx:pt>
          <cx:pt idx="22609">1</cx:pt>
          <cx:pt idx="22610">1</cx:pt>
          <cx:pt idx="22611">1</cx:pt>
          <cx:pt idx="22612">1</cx:pt>
          <cx:pt idx="22613">1</cx:pt>
          <cx:pt idx="22614">1</cx:pt>
          <cx:pt idx="22615">1</cx:pt>
          <cx:pt idx="22616">1</cx:pt>
          <cx:pt idx="22617">1</cx:pt>
          <cx:pt idx="22618">1</cx:pt>
          <cx:pt idx="22619">1</cx:pt>
          <cx:pt idx="22620">1</cx:pt>
          <cx:pt idx="22621">1</cx:pt>
          <cx:pt idx="22622">1</cx:pt>
          <cx:pt idx="22623">1</cx:pt>
          <cx:pt idx="22624">1</cx:pt>
          <cx:pt idx="22625">1</cx:pt>
          <cx:pt idx="22626">1</cx:pt>
          <cx:pt idx="22627">1</cx:pt>
          <cx:pt idx="22628">1</cx:pt>
          <cx:pt idx="22629">1</cx:pt>
          <cx:pt idx="22630">1</cx:pt>
          <cx:pt idx="22631">3</cx:pt>
          <cx:pt idx="22632">1</cx:pt>
          <cx:pt idx="22633">1</cx:pt>
          <cx:pt idx="22634">1</cx:pt>
          <cx:pt idx="22635">1</cx:pt>
          <cx:pt idx="22636">1</cx:pt>
          <cx:pt idx="22637">1</cx:pt>
          <cx:pt idx="22638">1</cx:pt>
          <cx:pt idx="22639">1</cx:pt>
          <cx:pt idx="22640">1</cx:pt>
          <cx:pt idx="22641">1</cx:pt>
          <cx:pt idx="22642">1</cx:pt>
          <cx:pt idx="22643">1</cx:pt>
          <cx:pt idx="22644">1</cx:pt>
          <cx:pt idx="22645">1</cx:pt>
          <cx:pt idx="22646">1</cx:pt>
          <cx:pt idx="22647">1</cx:pt>
          <cx:pt idx="22648">1</cx:pt>
          <cx:pt idx="22649">1</cx:pt>
          <cx:pt idx="22650">1</cx:pt>
          <cx:pt idx="22651">1</cx:pt>
          <cx:pt idx="22652">1</cx:pt>
          <cx:pt idx="22653">1</cx:pt>
          <cx:pt idx="22654">1</cx:pt>
          <cx:pt idx="22655">1</cx:pt>
          <cx:pt idx="22656">1</cx:pt>
          <cx:pt idx="22657">1</cx:pt>
          <cx:pt idx="22658">3</cx:pt>
          <cx:pt idx="22659">1</cx:pt>
          <cx:pt idx="22660">1</cx:pt>
          <cx:pt idx="22661">1</cx:pt>
          <cx:pt idx="22662">1</cx:pt>
          <cx:pt idx="22663">1</cx:pt>
          <cx:pt idx="22664">1</cx:pt>
          <cx:pt idx="22665">3</cx:pt>
          <cx:pt idx="22666">1</cx:pt>
          <cx:pt idx="22667">1</cx:pt>
          <cx:pt idx="22668">1</cx:pt>
          <cx:pt idx="22669">1</cx:pt>
          <cx:pt idx="22670">1</cx:pt>
          <cx:pt idx="22671">1</cx:pt>
          <cx:pt idx="22672">3</cx:pt>
          <cx:pt idx="22673">1</cx:pt>
          <cx:pt idx="22674">1</cx:pt>
          <cx:pt idx="22675">1</cx:pt>
          <cx:pt idx="22676">1</cx:pt>
          <cx:pt idx="22677">1</cx:pt>
          <cx:pt idx="22678">1</cx:pt>
          <cx:pt idx="22679">1</cx:pt>
          <cx:pt idx="22680">1</cx:pt>
          <cx:pt idx="22681">1</cx:pt>
          <cx:pt idx="22682">1</cx:pt>
          <cx:pt idx="22683">3</cx:pt>
          <cx:pt idx="22684">1</cx:pt>
          <cx:pt idx="22685">1</cx:pt>
          <cx:pt idx="22686">1</cx:pt>
          <cx:pt idx="22687">1</cx:pt>
          <cx:pt idx="22688">1</cx:pt>
          <cx:pt idx="22689">1</cx:pt>
          <cx:pt idx="22690">1</cx:pt>
          <cx:pt idx="22691">1</cx:pt>
          <cx:pt idx="22692">1</cx:pt>
          <cx:pt idx="22693">1</cx:pt>
          <cx:pt idx="22694">1</cx:pt>
          <cx:pt idx="22695">1</cx:pt>
          <cx:pt idx="22696">1</cx:pt>
          <cx:pt idx="22697">1</cx:pt>
          <cx:pt idx="22698">1</cx:pt>
          <cx:pt idx="22699">1</cx:pt>
          <cx:pt idx="22700">1</cx:pt>
          <cx:pt idx="22701">1</cx:pt>
          <cx:pt idx="22702">1</cx:pt>
          <cx:pt idx="22703">1</cx:pt>
          <cx:pt idx="22704">1</cx:pt>
          <cx:pt idx="22705">1</cx:pt>
          <cx:pt idx="22706">1</cx:pt>
          <cx:pt idx="22707">1</cx:pt>
          <cx:pt idx="22708">1</cx:pt>
          <cx:pt idx="22709">1</cx:pt>
          <cx:pt idx="22710">1</cx:pt>
          <cx:pt idx="22711">1</cx:pt>
          <cx:pt idx="22712">1</cx:pt>
          <cx:pt idx="22713">1</cx:pt>
          <cx:pt idx="22714">1</cx:pt>
          <cx:pt idx="22715">1</cx:pt>
          <cx:pt idx="22716">1</cx:pt>
          <cx:pt idx="22717">1</cx:pt>
          <cx:pt idx="22718">1</cx:pt>
          <cx:pt idx="22719">1</cx:pt>
          <cx:pt idx="22720">1</cx:pt>
          <cx:pt idx="22721">1</cx:pt>
          <cx:pt idx="22722">1</cx:pt>
          <cx:pt idx="22723">1</cx:pt>
          <cx:pt idx="22724">1</cx:pt>
          <cx:pt idx="22725">1</cx:pt>
          <cx:pt idx="22726">1</cx:pt>
          <cx:pt idx="22727">1</cx:pt>
          <cx:pt idx="22728">1</cx:pt>
          <cx:pt idx="22729">1</cx:pt>
          <cx:pt idx="22730">1</cx:pt>
          <cx:pt idx="22731">1</cx:pt>
          <cx:pt idx="22732">1</cx:pt>
          <cx:pt idx="22733">1</cx:pt>
          <cx:pt idx="22734">1</cx:pt>
          <cx:pt idx="22735">1</cx:pt>
          <cx:pt idx="22736">1</cx:pt>
          <cx:pt idx="22737">3</cx:pt>
          <cx:pt idx="22738">1</cx:pt>
          <cx:pt idx="22739">1</cx:pt>
          <cx:pt idx="22740">1</cx:pt>
          <cx:pt idx="22741">1</cx:pt>
          <cx:pt idx="22742">1</cx:pt>
          <cx:pt idx="22743">1</cx:pt>
          <cx:pt idx="22744">1</cx:pt>
          <cx:pt idx="22745">1</cx:pt>
          <cx:pt idx="22746">1</cx:pt>
          <cx:pt idx="22747">1</cx:pt>
          <cx:pt idx="22748">3</cx:pt>
          <cx:pt idx="22749">1</cx:pt>
          <cx:pt idx="22750">1</cx:pt>
          <cx:pt idx="22751">1</cx:pt>
          <cx:pt idx="22752">3</cx:pt>
          <cx:pt idx="22753">1</cx:pt>
          <cx:pt idx="22754">1</cx:pt>
          <cx:pt idx="22755">1</cx:pt>
          <cx:pt idx="22756">1</cx:pt>
          <cx:pt idx="22757">1</cx:pt>
          <cx:pt idx="22758">1</cx:pt>
          <cx:pt idx="22759">1</cx:pt>
          <cx:pt idx="22760">1</cx:pt>
          <cx:pt idx="22761">1</cx:pt>
          <cx:pt idx="22762">1</cx:pt>
          <cx:pt idx="22763">1</cx:pt>
          <cx:pt idx="22764">1</cx:pt>
          <cx:pt idx="22765">1</cx:pt>
          <cx:pt idx="22766">1</cx:pt>
          <cx:pt idx="22767">1</cx:pt>
          <cx:pt idx="22768">1</cx:pt>
          <cx:pt idx="22769">1</cx:pt>
          <cx:pt idx="22770">1</cx:pt>
          <cx:pt idx="22771">1</cx:pt>
          <cx:pt idx="22772">3</cx:pt>
          <cx:pt idx="22773">1</cx:pt>
          <cx:pt idx="22774">1</cx:pt>
          <cx:pt idx="22775">1</cx:pt>
          <cx:pt idx="22776">1</cx:pt>
          <cx:pt idx="22777">1</cx:pt>
          <cx:pt idx="22778">1</cx:pt>
          <cx:pt idx="22779">1</cx:pt>
          <cx:pt idx="22780">1</cx:pt>
          <cx:pt idx="22781">1</cx:pt>
          <cx:pt idx="22782">1</cx:pt>
          <cx:pt idx="22783">1</cx:pt>
          <cx:pt idx="22784">1</cx:pt>
          <cx:pt idx="22785">1</cx:pt>
          <cx:pt idx="22786">1</cx:pt>
          <cx:pt idx="22787">1</cx:pt>
          <cx:pt idx="22788">1</cx:pt>
          <cx:pt idx="22789">1</cx:pt>
          <cx:pt idx="22790">1</cx:pt>
          <cx:pt idx="22791">1</cx:pt>
          <cx:pt idx="22792">1</cx:pt>
          <cx:pt idx="22793">1</cx:pt>
          <cx:pt idx="22794">1</cx:pt>
          <cx:pt idx="22795">1</cx:pt>
          <cx:pt idx="22796">1</cx:pt>
          <cx:pt idx="22797">1</cx:pt>
          <cx:pt idx="22798">1</cx:pt>
          <cx:pt idx="22799">1</cx:pt>
          <cx:pt idx="22800">1</cx:pt>
          <cx:pt idx="22801">1</cx:pt>
          <cx:pt idx="22802">1</cx:pt>
          <cx:pt idx="22803">1</cx:pt>
          <cx:pt idx="22804">1</cx:pt>
          <cx:pt idx="22805">1</cx:pt>
          <cx:pt idx="22806">1</cx:pt>
          <cx:pt idx="22807">1</cx:pt>
          <cx:pt idx="22808">1</cx:pt>
          <cx:pt idx="22809">1</cx:pt>
          <cx:pt idx="22810">1</cx:pt>
          <cx:pt idx="22811">1</cx:pt>
          <cx:pt idx="22812">1</cx:pt>
          <cx:pt idx="22813">1</cx:pt>
          <cx:pt idx="22814">1</cx:pt>
          <cx:pt idx="22815">1</cx:pt>
          <cx:pt idx="22816">1</cx:pt>
          <cx:pt idx="22817">1</cx:pt>
          <cx:pt idx="22818">1</cx:pt>
          <cx:pt idx="22819">1</cx:pt>
          <cx:pt idx="22820">1</cx:pt>
          <cx:pt idx="22821">1</cx:pt>
          <cx:pt idx="22822">1</cx:pt>
          <cx:pt idx="22823">3</cx:pt>
          <cx:pt idx="22824">1</cx:pt>
          <cx:pt idx="22825">1</cx:pt>
          <cx:pt idx="22826">1</cx:pt>
          <cx:pt idx="22827">1</cx:pt>
          <cx:pt idx="22828">1</cx:pt>
          <cx:pt idx="22829">1</cx:pt>
          <cx:pt idx="22830">1</cx:pt>
          <cx:pt idx="22831">1</cx:pt>
          <cx:pt idx="22832">1</cx:pt>
          <cx:pt idx="22833">1</cx:pt>
          <cx:pt idx="22834">1</cx:pt>
          <cx:pt idx="22835">1</cx:pt>
          <cx:pt idx="22836">1</cx:pt>
          <cx:pt idx="22837">1</cx:pt>
          <cx:pt idx="22838">1</cx:pt>
          <cx:pt idx="22839">1</cx:pt>
          <cx:pt idx="22840">1</cx:pt>
          <cx:pt idx="22841">1</cx:pt>
          <cx:pt idx="22842">1</cx:pt>
          <cx:pt idx="22843">1</cx:pt>
          <cx:pt idx="22844">1</cx:pt>
          <cx:pt idx="22845">1</cx:pt>
          <cx:pt idx="22846">1</cx:pt>
          <cx:pt idx="22847">1</cx:pt>
          <cx:pt idx="22848">1</cx:pt>
          <cx:pt idx="22849">1</cx:pt>
          <cx:pt idx="22850">1</cx:pt>
          <cx:pt idx="22851">1</cx:pt>
          <cx:pt idx="22852">1</cx:pt>
          <cx:pt idx="22853">1</cx:pt>
          <cx:pt idx="22854">1</cx:pt>
          <cx:pt idx="22855">1</cx:pt>
          <cx:pt idx="22856">1</cx:pt>
          <cx:pt idx="22857">1</cx:pt>
          <cx:pt idx="22858">1</cx:pt>
          <cx:pt idx="22859">1</cx:pt>
          <cx:pt idx="22860">1</cx:pt>
          <cx:pt idx="22861">1</cx:pt>
          <cx:pt idx="22862">1</cx:pt>
          <cx:pt idx="22863">1</cx:pt>
          <cx:pt idx="22864">1</cx:pt>
          <cx:pt idx="22865">1</cx:pt>
          <cx:pt idx="22866">1</cx:pt>
          <cx:pt idx="22867">1</cx:pt>
          <cx:pt idx="22868">1</cx:pt>
          <cx:pt idx="22869">1</cx:pt>
          <cx:pt idx="22870">1</cx:pt>
          <cx:pt idx="22871">1</cx:pt>
          <cx:pt idx="22872">1</cx:pt>
          <cx:pt idx="22873">1</cx:pt>
          <cx:pt idx="22874">1</cx:pt>
          <cx:pt idx="22875">1</cx:pt>
          <cx:pt idx="22876">1</cx:pt>
          <cx:pt idx="22877">1</cx:pt>
          <cx:pt idx="22878">1</cx:pt>
          <cx:pt idx="22879">1</cx:pt>
          <cx:pt idx="22880">1</cx:pt>
          <cx:pt idx="22881">1</cx:pt>
          <cx:pt idx="22882">1</cx:pt>
          <cx:pt idx="22883">1</cx:pt>
          <cx:pt idx="22884">1</cx:pt>
          <cx:pt idx="22885">1</cx:pt>
          <cx:pt idx="22886">1</cx:pt>
          <cx:pt idx="22887">1</cx:pt>
          <cx:pt idx="22888">1</cx:pt>
          <cx:pt idx="22889">1</cx:pt>
          <cx:pt idx="22890">1</cx:pt>
          <cx:pt idx="22891">1</cx:pt>
          <cx:pt idx="22892">1</cx:pt>
          <cx:pt idx="22893">1</cx:pt>
          <cx:pt idx="22894">1</cx:pt>
          <cx:pt idx="22895">1</cx:pt>
          <cx:pt idx="22896">1</cx:pt>
          <cx:pt idx="22897">1</cx:pt>
          <cx:pt idx="22898">1</cx:pt>
          <cx:pt idx="22899">1</cx:pt>
          <cx:pt idx="22900">1</cx:pt>
          <cx:pt idx="22901">1</cx:pt>
          <cx:pt idx="22902">1</cx:pt>
          <cx:pt idx="22903">1</cx:pt>
          <cx:pt idx="22904">1</cx:pt>
          <cx:pt idx="22905">1</cx:pt>
          <cx:pt idx="22906">1</cx:pt>
          <cx:pt idx="22907">1</cx:pt>
          <cx:pt idx="22908">1</cx:pt>
          <cx:pt idx="22909">1</cx:pt>
          <cx:pt idx="22910">1</cx:pt>
          <cx:pt idx="22911">1</cx:pt>
          <cx:pt idx="22912">1</cx:pt>
          <cx:pt idx="22913">1</cx:pt>
          <cx:pt idx="22914">1</cx:pt>
          <cx:pt idx="22915">1</cx:pt>
          <cx:pt idx="22916">1</cx:pt>
          <cx:pt idx="22917">1</cx:pt>
          <cx:pt idx="22918">1</cx:pt>
          <cx:pt idx="22919">1</cx:pt>
          <cx:pt idx="22920">1</cx:pt>
          <cx:pt idx="22921">1</cx:pt>
          <cx:pt idx="22922">1</cx:pt>
          <cx:pt idx="22923">1</cx:pt>
          <cx:pt idx="22924">1</cx:pt>
          <cx:pt idx="22925">1</cx:pt>
          <cx:pt idx="22926">1</cx:pt>
          <cx:pt idx="22927">1</cx:pt>
          <cx:pt idx="22928">1</cx:pt>
          <cx:pt idx="22929">1</cx:pt>
          <cx:pt idx="22930">1</cx:pt>
          <cx:pt idx="22931">1</cx:pt>
          <cx:pt idx="22932">1</cx:pt>
          <cx:pt idx="22933">1</cx:pt>
          <cx:pt idx="22934">1</cx:pt>
          <cx:pt idx="22935">1</cx:pt>
          <cx:pt idx="22936">1</cx:pt>
          <cx:pt idx="22937">1</cx:pt>
          <cx:pt idx="22938">1</cx:pt>
          <cx:pt idx="22939">1</cx:pt>
          <cx:pt idx="22940">1</cx:pt>
          <cx:pt idx="22941">1</cx:pt>
          <cx:pt idx="22942">1</cx:pt>
          <cx:pt idx="22943">1</cx:pt>
          <cx:pt idx="22944">1</cx:pt>
          <cx:pt idx="22945">1</cx:pt>
          <cx:pt idx="22946">1</cx:pt>
          <cx:pt idx="22947">1</cx:pt>
          <cx:pt idx="22948">1</cx:pt>
          <cx:pt idx="22949">1</cx:pt>
          <cx:pt idx="22950">1</cx:pt>
          <cx:pt idx="22951">1</cx:pt>
          <cx:pt idx="22952">3</cx:pt>
          <cx:pt idx="22953">1</cx:pt>
          <cx:pt idx="22954">1</cx:pt>
          <cx:pt idx="22955">1</cx:pt>
          <cx:pt idx="22956">1</cx:pt>
          <cx:pt idx="22957">1</cx:pt>
          <cx:pt idx="22958">1</cx:pt>
          <cx:pt idx="22959">1</cx:pt>
          <cx:pt idx="22960">1</cx:pt>
          <cx:pt idx="22961">1</cx:pt>
          <cx:pt idx="22962">1</cx:pt>
          <cx:pt idx="22963">1</cx:pt>
          <cx:pt idx="22964">1</cx:pt>
          <cx:pt idx="22965">1</cx:pt>
          <cx:pt idx="22966">1</cx:pt>
          <cx:pt idx="22967">1</cx:pt>
          <cx:pt idx="22968">1</cx:pt>
          <cx:pt idx="22969">1</cx:pt>
          <cx:pt idx="22970">1</cx:pt>
          <cx:pt idx="22971">1</cx:pt>
          <cx:pt idx="22972">1</cx:pt>
          <cx:pt idx="22973">1</cx:pt>
          <cx:pt idx="22974">1</cx:pt>
          <cx:pt idx="22975">1</cx:pt>
          <cx:pt idx="22976">1</cx:pt>
          <cx:pt idx="22977">1</cx:pt>
          <cx:pt idx="22978">1</cx:pt>
          <cx:pt idx="22979">1</cx:pt>
          <cx:pt idx="22980">1</cx:pt>
          <cx:pt idx="22981">1</cx:pt>
          <cx:pt idx="22982">1</cx:pt>
          <cx:pt idx="22983">1</cx:pt>
          <cx:pt idx="22984">1</cx:pt>
          <cx:pt idx="22985">1</cx:pt>
          <cx:pt idx="22986">1</cx:pt>
          <cx:pt idx="22987">1</cx:pt>
          <cx:pt idx="22988">1</cx:pt>
          <cx:pt idx="22989">1</cx:pt>
          <cx:pt idx="22990">1</cx:pt>
          <cx:pt idx="22991">1</cx:pt>
          <cx:pt idx="22992">1</cx:pt>
          <cx:pt idx="22993">1</cx:pt>
          <cx:pt idx="22994">1</cx:pt>
          <cx:pt idx="22995">1</cx:pt>
          <cx:pt idx="22996">1</cx:pt>
          <cx:pt idx="22997">1</cx:pt>
          <cx:pt idx="22998">1</cx:pt>
          <cx:pt idx="22999">1</cx:pt>
          <cx:pt idx="23000">1</cx:pt>
          <cx:pt idx="23001">1</cx:pt>
          <cx:pt idx="23002">1</cx:pt>
          <cx:pt idx="23003">1</cx:pt>
          <cx:pt idx="23004">1</cx:pt>
          <cx:pt idx="23005">1</cx:pt>
          <cx:pt idx="23006">1</cx:pt>
          <cx:pt idx="23007">1</cx:pt>
          <cx:pt idx="23008">1</cx:pt>
          <cx:pt idx="23009">1</cx:pt>
          <cx:pt idx="23010">1</cx:pt>
          <cx:pt idx="23011">1</cx:pt>
          <cx:pt idx="23012">1</cx:pt>
          <cx:pt idx="23013">1</cx:pt>
          <cx:pt idx="23014">1</cx:pt>
          <cx:pt idx="23015">1</cx:pt>
          <cx:pt idx="23016">1</cx:pt>
          <cx:pt idx="23017">3</cx:pt>
          <cx:pt idx="23018">1</cx:pt>
          <cx:pt idx="23019">1</cx:pt>
          <cx:pt idx="23020">1</cx:pt>
          <cx:pt idx="23021">1</cx:pt>
          <cx:pt idx="23022">1</cx:pt>
          <cx:pt idx="23023">1</cx:pt>
          <cx:pt idx="23024">1</cx:pt>
          <cx:pt idx="23025">1</cx:pt>
          <cx:pt idx="23026">1</cx:pt>
          <cx:pt idx="23027">1</cx:pt>
          <cx:pt idx="23028">1</cx:pt>
          <cx:pt idx="23029">1</cx:pt>
          <cx:pt idx="23030">1</cx:pt>
          <cx:pt idx="23031">1</cx:pt>
          <cx:pt idx="23032">1</cx:pt>
          <cx:pt idx="23033">1</cx:pt>
          <cx:pt idx="23034">1</cx:pt>
          <cx:pt idx="23035">1</cx:pt>
          <cx:pt idx="23036">1</cx:pt>
          <cx:pt idx="23037">1</cx:pt>
          <cx:pt idx="23038">1</cx:pt>
          <cx:pt idx="23039">3</cx:pt>
          <cx:pt idx="23040">1</cx:pt>
          <cx:pt idx="23041">1</cx:pt>
          <cx:pt idx="23042">1</cx:pt>
          <cx:pt idx="23043">1</cx:pt>
          <cx:pt idx="23044">1</cx:pt>
          <cx:pt idx="23045">1</cx:pt>
          <cx:pt idx="23046">1</cx:pt>
          <cx:pt idx="23047">3</cx:pt>
          <cx:pt idx="23048">1</cx:pt>
          <cx:pt idx="23049">1</cx:pt>
          <cx:pt idx="23050">1</cx:pt>
          <cx:pt idx="23051">1</cx:pt>
          <cx:pt idx="23052">1</cx:pt>
          <cx:pt idx="23053">1</cx:pt>
          <cx:pt idx="23054">1</cx:pt>
          <cx:pt idx="23055">1</cx:pt>
          <cx:pt idx="23056">1</cx:pt>
          <cx:pt idx="23057">1</cx:pt>
          <cx:pt idx="23058">1</cx:pt>
          <cx:pt idx="23059">1</cx:pt>
          <cx:pt idx="23060">1</cx:pt>
          <cx:pt idx="23061">1</cx:pt>
          <cx:pt idx="23062">1</cx:pt>
          <cx:pt idx="23063">1</cx:pt>
          <cx:pt idx="23064">1</cx:pt>
          <cx:pt idx="23065">1</cx:pt>
          <cx:pt idx="23066">1</cx:pt>
          <cx:pt idx="23067">1</cx:pt>
          <cx:pt idx="23068">1</cx:pt>
          <cx:pt idx="23069">1</cx:pt>
          <cx:pt idx="23070">1</cx:pt>
          <cx:pt idx="23071">1</cx:pt>
          <cx:pt idx="23072">1</cx:pt>
          <cx:pt idx="23073">1</cx:pt>
          <cx:pt idx="23074">1</cx:pt>
          <cx:pt idx="23075">1</cx:pt>
          <cx:pt idx="23076">1</cx:pt>
          <cx:pt idx="23077">1</cx:pt>
          <cx:pt idx="23078">1</cx:pt>
          <cx:pt idx="23079">1</cx:pt>
          <cx:pt idx="23080">1</cx:pt>
          <cx:pt idx="23081">1</cx:pt>
          <cx:pt idx="23082">1</cx:pt>
          <cx:pt idx="23083">1</cx:pt>
          <cx:pt idx="23084">1</cx:pt>
          <cx:pt idx="23085">1</cx:pt>
          <cx:pt idx="23086">1</cx:pt>
          <cx:pt idx="23087">1</cx:pt>
          <cx:pt idx="23088">1</cx:pt>
          <cx:pt idx="23089">1</cx:pt>
          <cx:pt idx="23090">1</cx:pt>
          <cx:pt idx="23091">1</cx:pt>
          <cx:pt idx="23092">1</cx:pt>
          <cx:pt idx="23093">1</cx:pt>
          <cx:pt idx="23094">1</cx:pt>
          <cx:pt idx="23095">1</cx:pt>
          <cx:pt idx="23096">1</cx:pt>
          <cx:pt idx="23097">1</cx:pt>
          <cx:pt idx="23098">1</cx:pt>
          <cx:pt idx="23099">1</cx:pt>
          <cx:pt idx="23100">1</cx:pt>
          <cx:pt idx="23101">1</cx:pt>
          <cx:pt idx="23102">1</cx:pt>
          <cx:pt idx="23103">1</cx:pt>
          <cx:pt idx="23104">1</cx:pt>
          <cx:pt idx="23105">1</cx:pt>
          <cx:pt idx="23106">1</cx:pt>
          <cx:pt idx="23107">1</cx:pt>
          <cx:pt idx="23108">1</cx:pt>
          <cx:pt idx="23109">1</cx:pt>
          <cx:pt idx="23110">1</cx:pt>
          <cx:pt idx="23111">1</cx:pt>
          <cx:pt idx="23112">1</cx:pt>
          <cx:pt idx="23113">1</cx:pt>
          <cx:pt idx="23114">1</cx:pt>
          <cx:pt idx="23115">1</cx:pt>
          <cx:pt idx="23116">1</cx:pt>
          <cx:pt idx="23117">1</cx:pt>
          <cx:pt idx="23118">1</cx:pt>
          <cx:pt idx="23119">1</cx:pt>
          <cx:pt idx="23120">1</cx:pt>
          <cx:pt idx="23121">1</cx:pt>
          <cx:pt idx="23122">1</cx:pt>
          <cx:pt idx="23123">1</cx:pt>
          <cx:pt idx="23124">3</cx:pt>
          <cx:pt idx="23125">1</cx:pt>
          <cx:pt idx="23126">1</cx:pt>
          <cx:pt idx="23127">1</cx:pt>
          <cx:pt idx="23128">1</cx:pt>
          <cx:pt idx="23129">1</cx:pt>
          <cx:pt idx="23130">1</cx:pt>
          <cx:pt idx="23131">1</cx:pt>
          <cx:pt idx="23132">1</cx:pt>
          <cx:pt idx="23133">1</cx:pt>
          <cx:pt idx="23134">1</cx:pt>
          <cx:pt idx="23135">1</cx:pt>
          <cx:pt idx="23136">1</cx:pt>
          <cx:pt idx="23137">1</cx:pt>
          <cx:pt idx="23138">1</cx:pt>
          <cx:pt idx="23139">1</cx:pt>
          <cx:pt idx="23140">3</cx:pt>
          <cx:pt idx="23141">1</cx:pt>
          <cx:pt idx="23142">1</cx:pt>
          <cx:pt idx="23143">1</cx:pt>
          <cx:pt idx="23144">1</cx:pt>
          <cx:pt idx="23145">1</cx:pt>
          <cx:pt idx="23146">1</cx:pt>
          <cx:pt idx="23147">1</cx:pt>
          <cx:pt idx="23148">1</cx:pt>
          <cx:pt idx="23149">1</cx:pt>
          <cx:pt idx="23150">1</cx:pt>
          <cx:pt idx="23151">1</cx:pt>
          <cx:pt idx="23152">1</cx:pt>
          <cx:pt idx="23153">1</cx:pt>
          <cx:pt idx="23154">1</cx:pt>
          <cx:pt idx="23155">1</cx:pt>
          <cx:pt idx="23156">1</cx:pt>
          <cx:pt idx="23157">1</cx:pt>
          <cx:pt idx="23158">1</cx:pt>
          <cx:pt idx="23159">1</cx:pt>
          <cx:pt idx="23160">3</cx:pt>
          <cx:pt idx="23161">1</cx:pt>
          <cx:pt idx="23162">1</cx:pt>
          <cx:pt idx="23163">1</cx:pt>
          <cx:pt idx="23164">1</cx:pt>
          <cx:pt idx="23165">1</cx:pt>
          <cx:pt idx="23166">1</cx:pt>
          <cx:pt idx="23167">1</cx:pt>
          <cx:pt idx="23168">1</cx:pt>
          <cx:pt idx="23169">1</cx:pt>
          <cx:pt idx="23170">1</cx:pt>
          <cx:pt idx="23171">1</cx:pt>
          <cx:pt idx="23172">1</cx:pt>
          <cx:pt idx="23173">1</cx:pt>
          <cx:pt idx="23174">1</cx:pt>
          <cx:pt idx="23175">1</cx:pt>
          <cx:pt idx="23176">1</cx:pt>
          <cx:pt idx="23177">1</cx:pt>
          <cx:pt idx="23178">1</cx:pt>
          <cx:pt idx="23179">1</cx:pt>
          <cx:pt idx="23180">1</cx:pt>
          <cx:pt idx="23181">1</cx:pt>
          <cx:pt idx="23182">1</cx:pt>
          <cx:pt idx="23183">1</cx:pt>
          <cx:pt idx="23184">1</cx:pt>
          <cx:pt idx="23185">3</cx:pt>
          <cx:pt idx="23186">1</cx:pt>
          <cx:pt idx="23187">1</cx:pt>
          <cx:pt idx="23188">1</cx:pt>
          <cx:pt idx="23189">1</cx:pt>
          <cx:pt idx="23190">1</cx:pt>
          <cx:pt idx="23191">1</cx:pt>
          <cx:pt idx="23192">1</cx:pt>
          <cx:pt idx="23193">1</cx:pt>
          <cx:pt idx="23194">1</cx:pt>
          <cx:pt idx="23195">3</cx:pt>
          <cx:pt idx="23196">1</cx:pt>
          <cx:pt idx="23197">1</cx:pt>
          <cx:pt idx="23198">1</cx:pt>
          <cx:pt idx="23199">1</cx:pt>
          <cx:pt idx="23200">1</cx:pt>
          <cx:pt idx="23201">1</cx:pt>
          <cx:pt idx="23202">1</cx:pt>
          <cx:pt idx="23203">1</cx:pt>
          <cx:pt idx="23204">1</cx:pt>
          <cx:pt idx="23205">1</cx:pt>
          <cx:pt idx="23206">1</cx:pt>
          <cx:pt idx="23207">1</cx:pt>
          <cx:pt idx="23208">1</cx:pt>
          <cx:pt idx="23209">1</cx:pt>
          <cx:pt idx="23210">1</cx:pt>
          <cx:pt idx="23211">1</cx:pt>
          <cx:pt idx="23212">1</cx:pt>
          <cx:pt idx="23213">1</cx:pt>
          <cx:pt idx="23214">1</cx:pt>
          <cx:pt idx="23215">1</cx:pt>
          <cx:pt idx="23216">1</cx:pt>
          <cx:pt idx="23217">1</cx:pt>
          <cx:pt idx="23218">1</cx:pt>
          <cx:pt idx="23219">1</cx:pt>
          <cx:pt idx="23220">1</cx:pt>
          <cx:pt idx="23221">1</cx:pt>
          <cx:pt idx="23222">1</cx:pt>
          <cx:pt idx="23223">1</cx:pt>
          <cx:pt idx="23224">1</cx:pt>
          <cx:pt idx="23225">1</cx:pt>
          <cx:pt idx="23226">1</cx:pt>
          <cx:pt idx="23227">1</cx:pt>
          <cx:pt idx="23228">1</cx:pt>
          <cx:pt idx="23229">1</cx:pt>
          <cx:pt idx="23230">3</cx:pt>
          <cx:pt idx="23231">1</cx:pt>
          <cx:pt idx="23232">1</cx:pt>
          <cx:pt idx="23233">1</cx:pt>
          <cx:pt idx="23234">1</cx:pt>
          <cx:pt idx="23235">1</cx:pt>
          <cx:pt idx="23236">1</cx:pt>
          <cx:pt idx="23237">1</cx:pt>
          <cx:pt idx="23238">1</cx:pt>
          <cx:pt idx="23239">1</cx:pt>
          <cx:pt idx="23240">3</cx:pt>
          <cx:pt idx="23241">1</cx:pt>
          <cx:pt idx="23242">1</cx:pt>
          <cx:pt idx="23243">1</cx:pt>
          <cx:pt idx="23244">1</cx:pt>
          <cx:pt idx="23245">1</cx:pt>
          <cx:pt idx="23246">1</cx:pt>
          <cx:pt idx="23247">1</cx:pt>
          <cx:pt idx="23248">1</cx:pt>
          <cx:pt idx="23249">1</cx:pt>
          <cx:pt idx="23250">1</cx:pt>
          <cx:pt idx="23251">1</cx:pt>
          <cx:pt idx="23252">1</cx:pt>
          <cx:pt idx="23253">1</cx:pt>
          <cx:pt idx="23254">1</cx:pt>
          <cx:pt idx="23255">1</cx:pt>
          <cx:pt idx="23256">1</cx:pt>
          <cx:pt idx="23257">1</cx:pt>
          <cx:pt idx="23258">1</cx:pt>
          <cx:pt idx="23259">1</cx:pt>
          <cx:pt idx="23260">1</cx:pt>
          <cx:pt idx="23261">1</cx:pt>
          <cx:pt idx="23262">1</cx:pt>
          <cx:pt idx="23263">1</cx:pt>
          <cx:pt idx="23264">1</cx:pt>
          <cx:pt idx="23265">1</cx:pt>
          <cx:pt idx="23266">1</cx:pt>
          <cx:pt idx="23267">1</cx:pt>
          <cx:pt idx="23268">1</cx:pt>
          <cx:pt idx="23269">1</cx:pt>
          <cx:pt idx="23270">1</cx:pt>
          <cx:pt idx="23271">3</cx:pt>
          <cx:pt idx="23272">1</cx:pt>
          <cx:pt idx="23273">1</cx:pt>
          <cx:pt idx="23274">1</cx:pt>
          <cx:pt idx="23275">1</cx:pt>
          <cx:pt idx="23276">1</cx:pt>
          <cx:pt idx="23277">1</cx:pt>
          <cx:pt idx="23278">1</cx:pt>
          <cx:pt idx="23279">1</cx:pt>
          <cx:pt idx="23280">1</cx:pt>
          <cx:pt idx="23281">1</cx:pt>
          <cx:pt idx="23282">1</cx:pt>
          <cx:pt idx="23283">1</cx:pt>
          <cx:pt idx="23284">1</cx:pt>
          <cx:pt idx="23285">1</cx:pt>
          <cx:pt idx="23286">1</cx:pt>
          <cx:pt idx="23287">1</cx:pt>
          <cx:pt idx="23288">1</cx:pt>
          <cx:pt idx="23289">1</cx:pt>
          <cx:pt idx="23290">1</cx:pt>
          <cx:pt idx="23291">1</cx:pt>
          <cx:pt idx="23292">1</cx:pt>
          <cx:pt idx="23293">1</cx:pt>
          <cx:pt idx="23294">1</cx:pt>
          <cx:pt idx="23295">1</cx:pt>
          <cx:pt idx="23296">1</cx:pt>
          <cx:pt idx="23297">1</cx:pt>
          <cx:pt idx="23298">1</cx:pt>
          <cx:pt idx="23299">1</cx:pt>
          <cx:pt idx="23300">1</cx:pt>
          <cx:pt idx="23301">1</cx:pt>
          <cx:pt idx="23302">1</cx:pt>
          <cx:pt idx="23303">1</cx:pt>
          <cx:pt idx="23304">1</cx:pt>
          <cx:pt idx="23305">1</cx:pt>
          <cx:pt idx="23306">1</cx:pt>
          <cx:pt idx="23307">1</cx:pt>
          <cx:pt idx="23308">1</cx:pt>
          <cx:pt idx="23309">1</cx:pt>
          <cx:pt idx="23310">1</cx:pt>
          <cx:pt idx="23311">1</cx:pt>
          <cx:pt idx="23312">1</cx:pt>
          <cx:pt idx="23313">1</cx:pt>
          <cx:pt idx="23314">1</cx:pt>
          <cx:pt idx="23315">1</cx:pt>
          <cx:pt idx="23316">1</cx:pt>
          <cx:pt idx="23317">1</cx:pt>
          <cx:pt idx="23318">1</cx:pt>
          <cx:pt idx="23319">1</cx:pt>
          <cx:pt idx="23320">1</cx:pt>
          <cx:pt idx="23321">1</cx:pt>
          <cx:pt idx="23322">1</cx:pt>
          <cx:pt idx="23323">1</cx:pt>
          <cx:pt idx="23324">1</cx:pt>
          <cx:pt idx="23325">1</cx:pt>
          <cx:pt idx="23326">1</cx:pt>
          <cx:pt idx="23327">1</cx:pt>
          <cx:pt idx="23328">1</cx:pt>
          <cx:pt idx="23329">1</cx:pt>
          <cx:pt idx="23330">1</cx:pt>
          <cx:pt idx="23331">1</cx:pt>
          <cx:pt idx="23332">1</cx:pt>
          <cx:pt idx="23333">1</cx:pt>
          <cx:pt idx="23334">1</cx:pt>
          <cx:pt idx="23335">3</cx:pt>
          <cx:pt idx="23336">1</cx:pt>
          <cx:pt idx="23337">1</cx:pt>
          <cx:pt idx="23338">1</cx:pt>
          <cx:pt idx="23339">1</cx:pt>
          <cx:pt idx="23340">1</cx:pt>
          <cx:pt idx="23341">1</cx:pt>
          <cx:pt idx="23342">1</cx:pt>
          <cx:pt idx="23343">1</cx:pt>
          <cx:pt idx="23344">3</cx:pt>
          <cx:pt idx="23345">1</cx:pt>
          <cx:pt idx="23346">1</cx:pt>
          <cx:pt idx="23347">1</cx:pt>
          <cx:pt idx="23348">1</cx:pt>
          <cx:pt idx="23349">1</cx:pt>
          <cx:pt idx="23350">1</cx:pt>
          <cx:pt idx="23351">1</cx:pt>
          <cx:pt idx="23352">1</cx:pt>
          <cx:pt idx="23353">1</cx:pt>
          <cx:pt idx="23354">1</cx:pt>
          <cx:pt idx="23355">1</cx:pt>
          <cx:pt idx="23356">1</cx:pt>
          <cx:pt idx="23357">1</cx:pt>
          <cx:pt idx="23358">1</cx:pt>
          <cx:pt idx="23359">1</cx:pt>
          <cx:pt idx="23360">1</cx:pt>
          <cx:pt idx="23361">1</cx:pt>
          <cx:pt idx="23362">1</cx:pt>
          <cx:pt idx="23363">1</cx:pt>
          <cx:pt idx="23364">1</cx:pt>
          <cx:pt idx="23365">1</cx:pt>
          <cx:pt idx="23366">1</cx:pt>
          <cx:pt idx="23367">1</cx:pt>
          <cx:pt idx="23368">1</cx:pt>
          <cx:pt idx="23369">1</cx:pt>
          <cx:pt idx="23370">1</cx:pt>
          <cx:pt idx="23371">1</cx:pt>
          <cx:pt idx="23372">1</cx:pt>
          <cx:pt idx="23373">1</cx:pt>
          <cx:pt idx="23374">1</cx:pt>
          <cx:pt idx="23375">1</cx:pt>
          <cx:pt idx="23376">1</cx:pt>
          <cx:pt idx="23377">1</cx:pt>
          <cx:pt idx="23378">1</cx:pt>
          <cx:pt idx="23379">1</cx:pt>
          <cx:pt idx="23380">1</cx:pt>
          <cx:pt idx="23381">1</cx:pt>
          <cx:pt idx="23382">1</cx:pt>
          <cx:pt idx="23383">1</cx:pt>
          <cx:pt idx="23384">1</cx:pt>
          <cx:pt idx="23385">1</cx:pt>
          <cx:pt idx="23386">1</cx:pt>
          <cx:pt idx="23387">1</cx:pt>
          <cx:pt idx="23388">1</cx:pt>
          <cx:pt idx="23389">1</cx:pt>
          <cx:pt idx="23390">1</cx:pt>
          <cx:pt idx="23391">1</cx:pt>
          <cx:pt idx="23392">1</cx:pt>
          <cx:pt idx="23393">1</cx:pt>
          <cx:pt idx="23394">1</cx:pt>
          <cx:pt idx="23395">1</cx:pt>
          <cx:pt idx="23396">1</cx:pt>
          <cx:pt idx="23397">1</cx:pt>
          <cx:pt idx="23398">1</cx:pt>
          <cx:pt idx="23399">1</cx:pt>
          <cx:pt idx="23400">1</cx:pt>
          <cx:pt idx="23401">1</cx:pt>
          <cx:pt idx="23402">1</cx:pt>
          <cx:pt idx="23403">1</cx:pt>
          <cx:pt idx="23404">1</cx:pt>
          <cx:pt idx="23405">1</cx:pt>
          <cx:pt idx="23406">1</cx:pt>
          <cx:pt idx="23407">1</cx:pt>
          <cx:pt idx="23408">1</cx:pt>
          <cx:pt idx="23409">1</cx:pt>
          <cx:pt idx="23410">1</cx:pt>
          <cx:pt idx="23411">1</cx:pt>
          <cx:pt idx="23412">1</cx:pt>
          <cx:pt idx="23413">1</cx:pt>
          <cx:pt idx="23414">1</cx:pt>
          <cx:pt idx="23415">1</cx:pt>
          <cx:pt idx="23416">1</cx:pt>
          <cx:pt idx="23417">1</cx:pt>
          <cx:pt idx="23418">1</cx:pt>
          <cx:pt idx="23419">1</cx:pt>
          <cx:pt idx="23420">1</cx:pt>
          <cx:pt idx="23421">1</cx:pt>
          <cx:pt idx="23422">1</cx:pt>
          <cx:pt idx="23423">1</cx:pt>
          <cx:pt idx="23424">1</cx:pt>
          <cx:pt idx="23425">1</cx:pt>
          <cx:pt idx="23426">1</cx:pt>
          <cx:pt idx="23427">1</cx:pt>
          <cx:pt idx="23428">1</cx:pt>
          <cx:pt idx="23429">1</cx:pt>
          <cx:pt idx="23430">1</cx:pt>
          <cx:pt idx="23431">1</cx:pt>
          <cx:pt idx="23432">1</cx:pt>
          <cx:pt idx="23433">1</cx:pt>
          <cx:pt idx="23434">1</cx:pt>
          <cx:pt idx="23435">1</cx:pt>
          <cx:pt idx="23436">1</cx:pt>
          <cx:pt idx="23437">1</cx:pt>
          <cx:pt idx="23438">1</cx:pt>
          <cx:pt idx="23439">1</cx:pt>
          <cx:pt idx="23440">1</cx:pt>
          <cx:pt idx="23441">1</cx:pt>
          <cx:pt idx="23442">1</cx:pt>
          <cx:pt idx="23443">1</cx:pt>
          <cx:pt idx="23444">1</cx:pt>
          <cx:pt idx="23445">1</cx:pt>
          <cx:pt idx="23446">1</cx:pt>
          <cx:pt idx="23447">1</cx:pt>
          <cx:pt idx="23448">1</cx:pt>
          <cx:pt idx="23449">1</cx:pt>
          <cx:pt idx="23450">1</cx:pt>
          <cx:pt idx="23451">1</cx:pt>
          <cx:pt idx="23452">1</cx:pt>
          <cx:pt idx="23453">1</cx:pt>
          <cx:pt idx="23454">1</cx:pt>
          <cx:pt idx="23455">1</cx:pt>
          <cx:pt idx="23456">3</cx:pt>
          <cx:pt idx="23457">1</cx:pt>
          <cx:pt idx="23458">1</cx:pt>
          <cx:pt idx="23459">1</cx:pt>
          <cx:pt idx="23460">1</cx:pt>
          <cx:pt idx="23461">1</cx:pt>
          <cx:pt idx="23462">1</cx:pt>
          <cx:pt idx="23463">1</cx:pt>
          <cx:pt idx="23464">1</cx:pt>
          <cx:pt idx="23465">1</cx:pt>
          <cx:pt idx="23466">1</cx:pt>
          <cx:pt idx="23467">1</cx:pt>
          <cx:pt idx="23468">3</cx:pt>
          <cx:pt idx="23469">1</cx:pt>
          <cx:pt idx="23470">1</cx:pt>
          <cx:pt idx="23471">1</cx:pt>
          <cx:pt idx="23472">1</cx:pt>
          <cx:pt idx="23473">1</cx:pt>
          <cx:pt idx="23474">1</cx:pt>
          <cx:pt idx="23475">1</cx:pt>
          <cx:pt idx="23476">1</cx:pt>
          <cx:pt idx="23477">1</cx:pt>
          <cx:pt idx="23478">1</cx:pt>
          <cx:pt idx="23479">3</cx:pt>
          <cx:pt idx="23480">1</cx:pt>
          <cx:pt idx="23481">1</cx:pt>
          <cx:pt idx="23482">3</cx:pt>
          <cx:pt idx="23483">1</cx:pt>
          <cx:pt idx="23484">1</cx:pt>
          <cx:pt idx="23485">1</cx:pt>
          <cx:pt idx="23486">1</cx:pt>
          <cx:pt idx="23487">1</cx:pt>
          <cx:pt idx="23488">1</cx:pt>
          <cx:pt idx="23489">1</cx:pt>
          <cx:pt idx="23490">1</cx:pt>
          <cx:pt idx="23491">3</cx:pt>
          <cx:pt idx="23492">1</cx:pt>
          <cx:pt idx="23493">1</cx:pt>
          <cx:pt idx="23494">1</cx:pt>
          <cx:pt idx="23495">1</cx:pt>
          <cx:pt idx="23496">1</cx:pt>
          <cx:pt idx="23497">1</cx:pt>
          <cx:pt idx="23498">1</cx:pt>
          <cx:pt idx="23499">1</cx:pt>
          <cx:pt idx="23500">1</cx:pt>
          <cx:pt idx="23501">1</cx:pt>
          <cx:pt idx="23502">1</cx:pt>
          <cx:pt idx="23503">1</cx:pt>
          <cx:pt idx="23504">1</cx:pt>
          <cx:pt idx="23505">1</cx:pt>
          <cx:pt idx="23506">1</cx:pt>
          <cx:pt idx="23507">1</cx:pt>
          <cx:pt idx="23508">1</cx:pt>
          <cx:pt idx="23509">1</cx:pt>
          <cx:pt idx="23510">1</cx:pt>
          <cx:pt idx="23511">1</cx:pt>
          <cx:pt idx="23512">1</cx:pt>
          <cx:pt idx="23513">1</cx:pt>
          <cx:pt idx="23514">1</cx:pt>
          <cx:pt idx="23515">1</cx:pt>
          <cx:pt idx="23516">1</cx:pt>
          <cx:pt idx="23517">1</cx:pt>
          <cx:pt idx="23518">1</cx:pt>
          <cx:pt idx="23519">1</cx:pt>
          <cx:pt idx="23520">1</cx:pt>
          <cx:pt idx="23521">1</cx:pt>
          <cx:pt idx="23522">1</cx:pt>
          <cx:pt idx="23523">1</cx:pt>
          <cx:pt idx="23524">1</cx:pt>
          <cx:pt idx="23525">1</cx:pt>
          <cx:pt idx="23526">1</cx:pt>
          <cx:pt idx="23527">1</cx:pt>
          <cx:pt idx="23528">1</cx:pt>
          <cx:pt idx="23529">1</cx:pt>
          <cx:pt idx="23530">1</cx:pt>
          <cx:pt idx="23531">1</cx:pt>
          <cx:pt idx="23532">1</cx:pt>
          <cx:pt idx="23533">1</cx:pt>
          <cx:pt idx="23534">3</cx:pt>
          <cx:pt idx="23535">1</cx:pt>
          <cx:pt idx="23536">1</cx:pt>
          <cx:pt idx="23537">1</cx:pt>
          <cx:pt idx="23538">1</cx:pt>
          <cx:pt idx="23539">3</cx:pt>
          <cx:pt idx="23540">1</cx:pt>
          <cx:pt idx="23541">1</cx:pt>
          <cx:pt idx="23542">1</cx:pt>
          <cx:pt idx="23543">1</cx:pt>
          <cx:pt idx="23544">1</cx:pt>
          <cx:pt idx="23545">1</cx:pt>
          <cx:pt idx="23546">1</cx:pt>
          <cx:pt idx="23547">1</cx:pt>
          <cx:pt idx="23548">1</cx:pt>
          <cx:pt idx="23549">1</cx:pt>
          <cx:pt idx="23550">1</cx:pt>
          <cx:pt idx="23551">1</cx:pt>
          <cx:pt idx="23552">1</cx:pt>
          <cx:pt idx="23553">1</cx:pt>
          <cx:pt idx="23554">1</cx:pt>
          <cx:pt idx="23555">1</cx:pt>
          <cx:pt idx="23556">1</cx:pt>
          <cx:pt idx="23557">1</cx:pt>
          <cx:pt idx="23558">1</cx:pt>
          <cx:pt idx="23559">1</cx:pt>
          <cx:pt idx="23560">1</cx:pt>
          <cx:pt idx="23561">1</cx:pt>
          <cx:pt idx="23562">1</cx:pt>
          <cx:pt idx="23563">1</cx:pt>
          <cx:pt idx="23564">1</cx:pt>
          <cx:pt idx="23565">1</cx:pt>
          <cx:pt idx="23566">1</cx:pt>
          <cx:pt idx="23567">1</cx:pt>
          <cx:pt idx="23568">1</cx:pt>
          <cx:pt idx="23569">1</cx:pt>
          <cx:pt idx="23570">1</cx:pt>
          <cx:pt idx="23571">1</cx:pt>
          <cx:pt idx="23572">1</cx:pt>
          <cx:pt idx="23573">1</cx:pt>
          <cx:pt idx="23574">3</cx:pt>
          <cx:pt idx="23575">1</cx:pt>
          <cx:pt idx="23576">1</cx:pt>
          <cx:pt idx="23577">1</cx:pt>
          <cx:pt idx="23578">1</cx:pt>
          <cx:pt idx="23579">1</cx:pt>
          <cx:pt idx="23580">1</cx:pt>
          <cx:pt idx="23581">1</cx:pt>
          <cx:pt idx="23582">1</cx:pt>
          <cx:pt idx="23583">1</cx:pt>
          <cx:pt idx="23584">3</cx:pt>
          <cx:pt idx="23585">1</cx:pt>
          <cx:pt idx="23586">1</cx:pt>
          <cx:pt idx="23587">1</cx:pt>
          <cx:pt idx="23588">1</cx:pt>
          <cx:pt idx="23589">1</cx:pt>
          <cx:pt idx="23590">1</cx:pt>
          <cx:pt idx="23591">1</cx:pt>
          <cx:pt idx="23592">1</cx:pt>
          <cx:pt idx="23593">1</cx:pt>
          <cx:pt idx="23594">1</cx:pt>
          <cx:pt idx="23595">1</cx:pt>
          <cx:pt idx="23596">1</cx:pt>
          <cx:pt idx="23597">1</cx:pt>
          <cx:pt idx="23598">1</cx:pt>
          <cx:pt idx="23599">1</cx:pt>
          <cx:pt idx="23600">1</cx:pt>
          <cx:pt idx="23601">1</cx:pt>
          <cx:pt idx="23602">1</cx:pt>
          <cx:pt idx="23603">1</cx:pt>
          <cx:pt idx="23604">1</cx:pt>
          <cx:pt idx="23605">1</cx:pt>
          <cx:pt idx="23606">1</cx:pt>
          <cx:pt idx="23607">1</cx:pt>
          <cx:pt idx="23608">1</cx:pt>
          <cx:pt idx="23609">1</cx:pt>
          <cx:pt idx="23610">1</cx:pt>
          <cx:pt idx="23611">1</cx:pt>
          <cx:pt idx="23612">1</cx:pt>
          <cx:pt idx="23613">1</cx:pt>
          <cx:pt idx="23614">1</cx:pt>
          <cx:pt idx="23615">1</cx:pt>
          <cx:pt idx="23616">1</cx:pt>
          <cx:pt idx="23617">1</cx:pt>
          <cx:pt idx="23618">1</cx:pt>
          <cx:pt idx="23619">1</cx:pt>
          <cx:pt idx="23620">3</cx:pt>
          <cx:pt idx="23621">1</cx:pt>
          <cx:pt idx="23622">1</cx:pt>
          <cx:pt idx="23623">1</cx:pt>
          <cx:pt idx="23624">1</cx:pt>
          <cx:pt idx="23625">1</cx:pt>
          <cx:pt idx="23626">1</cx:pt>
          <cx:pt idx="23627">1</cx:pt>
          <cx:pt idx="23628">1</cx:pt>
          <cx:pt idx="23629">1</cx:pt>
          <cx:pt idx="23630">1</cx:pt>
          <cx:pt idx="23631">1</cx:pt>
          <cx:pt idx="23632">1</cx:pt>
          <cx:pt idx="23633">1</cx:pt>
          <cx:pt idx="23634">1</cx:pt>
          <cx:pt idx="23635">1</cx:pt>
          <cx:pt idx="23636">1</cx:pt>
          <cx:pt idx="23637">1</cx:pt>
          <cx:pt idx="23638">1</cx:pt>
          <cx:pt idx="23639">1</cx:pt>
          <cx:pt idx="23640">1</cx:pt>
          <cx:pt idx="23641">1</cx:pt>
          <cx:pt idx="23642">1</cx:pt>
          <cx:pt idx="23643">1</cx:pt>
          <cx:pt idx="23644">1</cx:pt>
          <cx:pt idx="23645">1</cx:pt>
          <cx:pt idx="23646">1</cx:pt>
          <cx:pt idx="23647">1</cx:pt>
          <cx:pt idx="23648">1</cx:pt>
          <cx:pt idx="23649">1</cx:pt>
          <cx:pt idx="23650">1</cx:pt>
          <cx:pt idx="23651">1</cx:pt>
          <cx:pt idx="23652">1</cx:pt>
          <cx:pt idx="23653">1</cx:pt>
          <cx:pt idx="23654">1</cx:pt>
          <cx:pt idx="23655">1</cx:pt>
          <cx:pt idx="23656">1</cx:pt>
          <cx:pt idx="23657">1</cx:pt>
          <cx:pt idx="23658">1</cx:pt>
          <cx:pt idx="23659">1</cx:pt>
          <cx:pt idx="23660">1</cx:pt>
          <cx:pt idx="23661">1</cx:pt>
          <cx:pt idx="23662">1</cx:pt>
          <cx:pt idx="23663">1</cx:pt>
          <cx:pt idx="23664">1</cx:pt>
          <cx:pt idx="23665">1</cx:pt>
          <cx:pt idx="23666">1</cx:pt>
          <cx:pt idx="23667">1</cx:pt>
          <cx:pt idx="23668">1</cx:pt>
          <cx:pt idx="23669">1</cx:pt>
          <cx:pt idx="23670">1</cx:pt>
          <cx:pt idx="23671">1</cx:pt>
          <cx:pt idx="23672">1</cx:pt>
          <cx:pt idx="23673">1</cx:pt>
          <cx:pt idx="23674">1</cx:pt>
          <cx:pt idx="23675">1</cx:pt>
          <cx:pt idx="23676">1</cx:pt>
          <cx:pt idx="23677">1</cx:pt>
          <cx:pt idx="23678">1</cx:pt>
          <cx:pt idx="23679">1</cx:pt>
          <cx:pt idx="23680">1</cx:pt>
          <cx:pt idx="23681">1</cx:pt>
          <cx:pt idx="23682">1</cx:pt>
          <cx:pt idx="23683">1</cx:pt>
          <cx:pt idx="23684">1</cx:pt>
          <cx:pt idx="23685">1</cx:pt>
          <cx:pt idx="23686">1</cx:pt>
          <cx:pt idx="23687">1</cx:pt>
          <cx:pt idx="23688">1</cx:pt>
          <cx:pt idx="23689">1</cx:pt>
          <cx:pt idx="23690">1</cx:pt>
          <cx:pt idx="23691">1</cx:pt>
          <cx:pt idx="23692">1</cx:pt>
          <cx:pt idx="23693">1</cx:pt>
          <cx:pt idx="23694">1</cx:pt>
          <cx:pt idx="23695">1</cx:pt>
          <cx:pt idx="23696">1</cx:pt>
          <cx:pt idx="23697">1</cx:pt>
          <cx:pt idx="23698">1</cx:pt>
          <cx:pt idx="23699">1</cx:pt>
          <cx:pt idx="23700">1</cx:pt>
          <cx:pt idx="23701">1</cx:pt>
          <cx:pt idx="23702">1</cx:pt>
          <cx:pt idx="23703">1</cx:pt>
          <cx:pt idx="23704">1</cx:pt>
          <cx:pt idx="23705">1</cx:pt>
          <cx:pt idx="23706">1</cx:pt>
          <cx:pt idx="23707">1</cx:pt>
          <cx:pt idx="23708">1</cx:pt>
          <cx:pt idx="23709">1</cx:pt>
          <cx:pt idx="23710">1</cx:pt>
          <cx:pt idx="23711">1</cx:pt>
          <cx:pt idx="23712">1</cx:pt>
          <cx:pt idx="23713">1</cx:pt>
          <cx:pt idx="23714">1</cx:pt>
          <cx:pt idx="23715">1</cx:pt>
          <cx:pt idx="23716">1</cx:pt>
          <cx:pt idx="23717">1</cx:pt>
          <cx:pt idx="23718">1</cx:pt>
          <cx:pt idx="23719">1</cx:pt>
          <cx:pt idx="23720">1</cx:pt>
          <cx:pt idx="23721">1</cx:pt>
          <cx:pt idx="23722">1</cx:pt>
          <cx:pt idx="23723">1</cx:pt>
          <cx:pt idx="23724">1</cx:pt>
          <cx:pt idx="23725">1</cx:pt>
          <cx:pt idx="23726">1</cx:pt>
          <cx:pt idx="23727">1</cx:pt>
          <cx:pt idx="23728">1</cx:pt>
          <cx:pt idx="23729">1</cx:pt>
          <cx:pt idx="23730">1</cx:pt>
          <cx:pt idx="23731">1</cx:pt>
          <cx:pt idx="23732">1</cx:pt>
          <cx:pt idx="23733">1</cx:pt>
          <cx:pt idx="23734">1</cx:pt>
          <cx:pt idx="23735">1</cx:pt>
          <cx:pt idx="23736">1</cx:pt>
          <cx:pt idx="23737">1</cx:pt>
          <cx:pt idx="23738">3</cx:pt>
          <cx:pt idx="23739">1</cx:pt>
          <cx:pt idx="23740">3</cx:pt>
          <cx:pt idx="23741">1</cx:pt>
          <cx:pt idx="23742">1</cx:pt>
          <cx:pt idx="23743">1</cx:pt>
          <cx:pt idx="23744">1</cx:pt>
          <cx:pt idx="23745">1</cx:pt>
          <cx:pt idx="23746">1</cx:pt>
          <cx:pt idx="23747">1</cx:pt>
          <cx:pt idx="23748">1</cx:pt>
          <cx:pt idx="23749">3</cx:pt>
          <cx:pt idx="23750">1</cx:pt>
          <cx:pt idx="23751">1</cx:pt>
          <cx:pt idx="23752">1</cx:pt>
          <cx:pt idx="23753">1</cx:pt>
          <cx:pt idx="23754">1</cx:pt>
          <cx:pt idx="23755">3</cx:pt>
          <cx:pt idx="23756">1</cx:pt>
          <cx:pt idx="23757">1</cx:pt>
          <cx:pt idx="23758">1</cx:pt>
          <cx:pt idx="23759">1</cx:pt>
          <cx:pt idx="23760">1</cx:pt>
          <cx:pt idx="23761">1</cx:pt>
          <cx:pt idx="23762">1</cx:pt>
          <cx:pt idx="23763">1</cx:pt>
          <cx:pt idx="23764">1</cx:pt>
          <cx:pt idx="23765">1</cx:pt>
          <cx:pt idx="23766">1</cx:pt>
          <cx:pt idx="23767">1</cx:pt>
          <cx:pt idx="23768">1</cx:pt>
          <cx:pt idx="23769">1</cx:pt>
          <cx:pt idx="23770">1</cx:pt>
          <cx:pt idx="23771">1</cx:pt>
          <cx:pt idx="23772">1</cx:pt>
          <cx:pt idx="23773">1</cx:pt>
          <cx:pt idx="23774">1</cx:pt>
          <cx:pt idx="23775">1</cx:pt>
          <cx:pt idx="23776">1</cx:pt>
          <cx:pt idx="23777">1</cx:pt>
          <cx:pt idx="23778">1</cx:pt>
          <cx:pt idx="23779">1</cx:pt>
          <cx:pt idx="23780">1</cx:pt>
          <cx:pt idx="23781">1</cx:pt>
          <cx:pt idx="23782">1</cx:pt>
          <cx:pt idx="23783">1</cx:pt>
          <cx:pt idx="23784">1</cx:pt>
          <cx:pt idx="23785">1</cx:pt>
          <cx:pt idx="23786">1</cx:pt>
          <cx:pt idx="23787">1</cx:pt>
          <cx:pt idx="23788">1</cx:pt>
          <cx:pt idx="23789">1</cx:pt>
          <cx:pt idx="23790">1</cx:pt>
          <cx:pt idx="23791">1</cx:pt>
          <cx:pt idx="23792">1</cx:pt>
          <cx:pt idx="23793">1</cx:pt>
          <cx:pt idx="23794">1</cx:pt>
          <cx:pt idx="23795">1</cx:pt>
          <cx:pt idx="23796">1</cx:pt>
          <cx:pt idx="23797">1</cx:pt>
          <cx:pt idx="23798">1</cx:pt>
          <cx:pt idx="23799">1</cx:pt>
          <cx:pt idx="23800">1</cx:pt>
          <cx:pt idx="23801">1</cx:pt>
          <cx:pt idx="23802">1</cx:pt>
          <cx:pt idx="23803">1</cx:pt>
          <cx:pt idx="23804">1</cx:pt>
          <cx:pt idx="23805">1</cx:pt>
          <cx:pt idx="23806">1</cx:pt>
          <cx:pt idx="23807">1</cx:pt>
          <cx:pt idx="23808">1</cx:pt>
          <cx:pt idx="23809">1</cx:pt>
          <cx:pt idx="23810">1</cx:pt>
          <cx:pt idx="23811">1</cx:pt>
          <cx:pt idx="23812">1</cx:pt>
          <cx:pt idx="23813">1</cx:pt>
          <cx:pt idx="23814">1</cx:pt>
          <cx:pt idx="23815">1</cx:pt>
          <cx:pt idx="23816">1</cx:pt>
          <cx:pt idx="23817">1</cx:pt>
          <cx:pt idx="23818">1</cx:pt>
          <cx:pt idx="23819">1</cx:pt>
          <cx:pt idx="23820">1</cx:pt>
          <cx:pt idx="23821">1</cx:pt>
          <cx:pt idx="23822">1</cx:pt>
          <cx:pt idx="23823">1</cx:pt>
          <cx:pt idx="23824">3</cx:pt>
          <cx:pt idx="23825">1</cx:pt>
          <cx:pt idx="23826">1</cx:pt>
          <cx:pt idx="23827">1</cx:pt>
          <cx:pt idx="23828">1</cx:pt>
          <cx:pt idx="23829">1</cx:pt>
          <cx:pt idx="23830">1</cx:pt>
          <cx:pt idx="23831">1</cx:pt>
          <cx:pt idx="23832">1</cx:pt>
          <cx:pt idx="23833">3</cx:pt>
          <cx:pt idx="23834">1</cx:pt>
          <cx:pt idx="23835">1</cx:pt>
          <cx:pt idx="23836">1</cx:pt>
          <cx:pt idx="23837">1</cx:pt>
          <cx:pt idx="23838">1</cx:pt>
          <cx:pt idx="23839">1</cx:pt>
          <cx:pt idx="23840">1</cx:pt>
          <cx:pt idx="23841">1</cx:pt>
          <cx:pt idx="23842">1</cx:pt>
          <cx:pt idx="23843">1</cx:pt>
          <cx:pt idx="23844">1</cx:pt>
          <cx:pt idx="23845">1</cx:pt>
          <cx:pt idx="23846">3</cx:pt>
          <cx:pt idx="23847">1</cx:pt>
          <cx:pt idx="23848">1</cx:pt>
          <cx:pt idx="23849">1</cx:pt>
          <cx:pt idx="23850">1</cx:pt>
          <cx:pt idx="23851">1</cx:pt>
          <cx:pt idx="23852">1</cx:pt>
          <cx:pt idx="23853">1</cx:pt>
          <cx:pt idx="23854">1</cx:pt>
          <cx:pt idx="23855">1</cx:pt>
          <cx:pt idx="23856">1</cx:pt>
          <cx:pt idx="23857">1</cx:pt>
          <cx:pt idx="23858">1</cx:pt>
          <cx:pt idx="23859">1</cx:pt>
          <cx:pt idx="23860">1</cx:pt>
          <cx:pt idx="23861">1</cx:pt>
          <cx:pt idx="23862">1</cx:pt>
          <cx:pt idx="23863">1</cx:pt>
          <cx:pt idx="23864">1</cx:pt>
          <cx:pt idx="23865">1</cx:pt>
          <cx:pt idx="23866">1</cx:pt>
          <cx:pt idx="23867">1</cx:pt>
          <cx:pt idx="23868">1</cx:pt>
          <cx:pt idx="23869">1</cx:pt>
          <cx:pt idx="23870">1</cx:pt>
          <cx:pt idx="23871">1</cx:pt>
          <cx:pt idx="23872">1</cx:pt>
          <cx:pt idx="23873">1</cx:pt>
          <cx:pt idx="23874">1</cx:pt>
          <cx:pt idx="23875">1</cx:pt>
          <cx:pt idx="23876">1</cx:pt>
          <cx:pt idx="23877">1</cx:pt>
          <cx:pt idx="23878">1</cx:pt>
          <cx:pt idx="23879">1</cx:pt>
          <cx:pt idx="23880">1</cx:pt>
          <cx:pt idx="23881">1</cx:pt>
          <cx:pt idx="23882">1</cx:pt>
          <cx:pt idx="23883">1</cx:pt>
          <cx:pt idx="23884">1</cx:pt>
          <cx:pt idx="23885">1</cx:pt>
          <cx:pt idx="23886">1</cx:pt>
          <cx:pt idx="23887">1</cx:pt>
          <cx:pt idx="23888">1</cx:pt>
          <cx:pt idx="23889">1</cx:pt>
          <cx:pt idx="23890">1</cx:pt>
          <cx:pt idx="23891">1</cx:pt>
          <cx:pt idx="23892">1</cx:pt>
          <cx:pt idx="23893">1</cx:pt>
          <cx:pt idx="23894">1</cx:pt>
          <cx:pt idx="23895">1</cx:pt>
          <cx:pt idx="23896">1</cx:pt>
          <cx:pt idx="23897">1</cx:pt>
          <cx:pt idx="23898">1</cx:pt>
          <cx:pt idx="23899">1</cx:pt>
          <cx:pt idx="23900">1</cx:pt>
          <cx:pt idx="23901">1</cx:pt>
          <cx:pt idx="23902">1</cx:pt>
          <cx:pt idx="23903">1</cx:pt>
          <cx:pt idx="23904">1</cx:pt>
          <cx:pt idx="23905">1</cx:pt>
          <cx:pt idx="23906">1</cx:pt>
          <cx:pt idx="23907">1</cx:pt>
          <cx:pt idx="23908">1</cx:pt>
          <cx:pt idx="23909">1</cx:pt>
          <cx:pt idx="23910">1</cx:pt>
          <cx:pt idx="23911">1</cx:pt>
          <cx:pt idx="23912">1</cx:pt>
          <cx:pt idx="23913">1</cx:pt>
          <cx:pt idx="23914">1</cx:pt>
          <cx:pt idx="23915">1</cx:pt>
          <cx:pt idx="23916">1</cx:pt>
          <cx:pt idx="23917">1</cx:pt>
          <cx:pt idx="23918">1</cx:pt>
          <cx:pt idx="23919">1</cx:pt>
          <cx:pt idx="23920">1</cx:pt>
          <cx:pt idx="23921">1</cx:pt>
          <cx:pt idx="23922">1</cx:pt>
          <cx:pt idx="23923">3</cx:pt>
          <cx:pt idx="23924">1</cx:pt>
          <cx:pt idx="23925">1</cx:pt>
          <cx:pt idx="23926">1</cx:pt>
          <cx:pt idx="23927">1</cx:pt>
          <cx:pt idx="23928">1</cx:pt>
          <cx:pt idx="23929">1</cx:pt>
          <cx:pt idx="23930">1</cx:pt>
          <cx:pt idx="23931">1</cx:pt>
          <cx:pt idx="23932">1</cx:pt>
          <cx:pt idx="23933">1</cx:pt>
          <cx:pt idx="23934">1</cx:pt>
          <cx:pt idx="23935">1</cx:pt>
          <cx:pt idx="23936">1</cx:pt>
          <cx:pt idx="23937">1</cx:pt>
          <cx:pt idx="23938">1</cx:pt>
          <cx:pt idx="23939">1</cx:pt>
          <cx:pt idx="23940">1</cx:pt>
          <cx:pt idx="23941">1</cx:pt>
          <cx:pt idx="23942">1</cx:pt>
          <cx:pt idx="23943">3</cx:pt>
          <cx:pt idx="23944">1</cx:pt>
          <cx:pt idx="23945">1</cx:pt>
          <cx:pt idx="23946">1</cx:pt>
          <cx:pt idx="23947">1</cx:pt>
          <cx:pt idx="23948">3</cx:pt>
          <cx:pt idx="23949">1</cx:pt>
          <cx:pt idx="23950">1</cx:pt>
          <cx:pt idx="23951">1</cx:pt>
          <cx:pt idx="23952">1</cx:pt>
          <cx:pt idx="23953">1</cx:pt>
          <cx:pt idx="23954">1</cx:pt>
          <cx:pt idx="23955">1</cx:pt>
          <cx:pt idx="23956">1</cx:pt>
          <cx:pt idx="23957">1</cx:pt>
          <cx:pt idx="23958">1</cx:pt>
          <cx:pt idx="23959">1</cx:pt>
          <cx:pt idx="23960">1</cx:pt>
          <cx:pt idx="23961">1</cx:pt>
          <cx:pt idx="23962">1</cx:pt>
          <cx:pt idx="23963">1</cx:pt>
          <cx:pt idx="23964">1</cx:pt>
          <cx:pt idx="23965">1</cx:pt>
          <cx:pt idx="23966">1</cx:pt>
          <cx:pt idx="23967">1</cx:pt>
          <cx:pt idx="23968">1</cx:pt>
          <cx:pt idx="23969">1</cx:pt>
          <cx:pt idx="23970">1</cx:pt>
          <cx:pt idx="23971">1</cx:pt>
          <cx:pt idx="23972">1</cx:pt>
          <cx:pt idx="23973">1</cx:pt>
          <cx:pt idx="23974">1</cx:pt>
          <cx:pt idx="23975">1</cx:pt>
          <cx:pt idx="23976">1</cx:pt>
          <cx:pt idx="23977">1</cx:pt>
          <cx:pt idx="23978">1</cx:pt>
          <cx:pt idx="23979">1</cx:pt>
          <cx:pt idx="23980">1</cx:pt>
          <cx:pt idx="23981">1</cx:pt>
          <cx:pt idx="23982">1</cx:pt>
          <cx:pt idx="23983">1</cx:pt>
          <cx:pt idx="23984">1</cx:pt>
          <cx:pt idx="23985">1</cx:pt>
          <cx:pt idx="23986">1</cx:pt>
          <cx:pt idx="23987">1</cx:pt>
          <cx:pt idx="23988">1</cx:pt>
          <cx:pt idx="23989">1</cx:pt>
          <cx:pt idx="23990">1</cx:pt>
          <cx:pt idx="23991">1</cx:pt>
          <cx:pt idx="23992">1</cx:pt>
          <cx:pt idx="23993">1</cx:pt>
          <cx:pt idx="23994">1</cx:pt>
          <cx:pt idx="23995">1</cx:pt>
          <cx:pt idx="23996">1</cx:pt>
          <cx:pt idx="23997">1</cx:pt>
          <cx:pt idx="23998">1</cx:pt>
          <cx:pt idx="23999">1</cx:pt>
          <cx:pt idx="24000">1</cx:pt>
          <cx:pt idx="24001">1</cx:pt>
          <cx:pt idx="24002">1</cx:pt>
          <cx:pt idx="24003">1</cx:pt>
          <cx:pt idx="24004">1</cx:pt>
          <cx:pt idx="24005">1</cx:pt>
          <cx:pt idx="24006">1</cx:pt>
          <cx:pt idx="24007">1</cx:pt>
          <cx:pt idx="24008">1</cx:pt>
          <cx:pt idx="24009">1</cx:pt>
          <cx:pt idx="24010">1</cx:pt>
          <cx:pt idx="24011">1</cx:pt>
          <cx:pt idx="24012">1</cx:pt>
          <cx:pt idx="24013">1</cx:pt>
          <cx:pt idx="24014">1</cx:pt>
          <cx:pt idx="24015">1</cx:pt>
          <cx:pt idx="24016">1</cx:pt>
          <cx:pt idx="24017">1</cx:pt>
          <cx:pt idx="24018">1</cx:pt>
          <cx:pt idx="24019">1</cx:pt>
          <cx:pt idx="24020">1</cx:pt>
          <cx:pt idx="24021">1</cx:pt>
          <cx:pt idx="24022">1</cx:pt>
          <cx:pt idx="24023">1</cx:pt>
          <cx:pt idx="24024">1</cx:pt>
          <cx:pt idx="24025">1</cx:pt>
          <cx:pt idx="24026">1</cx:pt>
          <cx:pt idx="24027">1</cx:pt>
          <cx:pt idx="24028">1</cx:pt>
          <cx:pt idx="24029">1</cx:pt>
          <cx:pt idx="24030">1</cx:pt>
          <cx:pt idx="24031">1</cx:pt>
          <cx:pt idx="24032">1</cx:pt>
          <cx:pt idx="24033">1</cx:pt>
          <cx:pt idx="24034">1</cx:pt>
          <cx:pt idx="24035">1</cx:pt>
          <cx:pt idx="24036">1</cx:pt>
          <cx:pt idx="24037">1</cx:pt>
          <cx:pt idx="24038">1</cx:pt>
          <cx:pt idx="24039">1</cx:pt>
          <cx:pt idx="24040">1</cx:pt>
          <cx:pt idx="24041">1</cx:pt>
          <cx:pt idx="24042">1</cx:pt>
          <cx:pt idx="24043">1</cx:pt>
          <cx:pt idx="24044">1</cx:pt>
          <cx:pt idx="24045">1</cx:pt>
          <cx:pt idx="24046">1</cx:pt>
          <cx:pt idx="24047">1</cx:pt>
          <cx:pt idx="24048">1</cx:pt>
          <cx:pt idx="24049">1</cx:pt>
          <cx:pt idx="24050">1</cx:pt>
          <cx:pt idx="24051">1</cx:pt>
          <cx:pt idx="24052">1</cx:pt>
          <cx:pt idx="24053">1</cx:pt>
          <cx:pt idx="24054">1</cx:pt>
          <cx:pt idx="24055">1</cx:pt>
          <cx:pt idx="24056">1</cx:pt>
          <cx:pt idx="24057">1</cx:pt>
          <cx:pt idx="24058">1</cx:pt>
          <cx:pt idx="24059">1</cx:pt>
          <cx:pt idx="24060">1</cx:pt>
          <cx:pt idx="24061">1</cx:pt>
          <cx:pt idx="24062">1</cx:pt>
          <cx:pt idx="24063">1</cx:pt>
          <cx:pt idx="24064">1</cx:pt>
          <cx:pt idx="24065">1</cx:pt>
          <cx:pt idx="24066">1</cx:pt>
          <cx:pt idx="24067">1</cx:pt>
          <cx:pt idx="24068">1</cx:pt>
          <cx:pt idx="24069">1</cx:pt>
          <cx:pt idx="24070">1</cx:pt>
          <cx:pt idx="24071">1</cx:pt>
          <cx:pt idx="24072">1</cx:pt>
          <cx:pt idx="24073">1</cx:pt>
          <cx:pt idx="24074">1</cx:pt>
          <cx:pt idx="24075">1</cx:pt>
          <cx:pt idx="24076">1</cx:pt>
          <cx:pt idx="24077">1</cx:pt>
          <cx:pt idx="24078">1</cx:pt>
          <cx:pt idx="24079">1</cx:pt>
          <cx:pt idx="24080">1</cx:pt>
          <cx:pt idx="24081">1</cx:pt>
          <cx:pt idx="24082">1</cx:pt>
          <cx:pt idx="24083">1</cx:pt>
          <cx:pt idx="24084">1</cx:pt>
          <cx:pt idx="24085">1</cx:pt>
          <cx:pt idx="24086">1</cx:pt>
          <cx:pt idx="24087">1</cx:pt>
          <cx:pt idx="24088">1</cx:pt>
          <cx:pt idx="24089">1</cx:pt>
          <cx:pt idx="24090">1</cx:pt>
          <cx:pt idx="24091">1</cx:pt>
          <cx:pt idx="24092">1</cx:pt>
          <cx:pt idx="24093">1</cx:pt>
          <cx:pt idx="24094">1</cx:pt>
          <cx:pt idx="24095">1</cx:pt>
          <cx:pt idx="24096">1</cx:pt>
          <cx:pt idx="24097">1</cx:pt>
          <cx:pt idx="24098">1</cx:pt>
          <cx:pt idx="24099">1</cx:pt>
          <cx:pt idx="24100">1</cx:pt>
          <cx:pt idx="24101">1</cx:pt>
          <cx:pt idx="24102">1</cx:pt>
          <cx:pt idx="24103">1</cx:pt>
          <cx:pt idx="24104">1</cx:pt>
          <cx:pt idx="24105">1</cx:pt>
          <cx:pt idx="24106">1</cx:pt>
          <cx:pt idx="24107">1</cx:pt>
          <cx:pt idx="24108">1</cx:pt>
          <cx:pt idx="24109">1</cx:pt>
          <cx:pt idx="24110">1</cx:pt>
          <cx:pt idx="24111">1</cx:pt>
          <cx:pt idx="24112">1</cx:pt>
          <cx:pt idx="24113">1</cx:pt>
          <cx:pt idx="24114">1</cx:pt>
          <cx:pt idx="24115">1</cx:pt>
          <cx:pt idx="24116">1</cx:pt>
          <cx:pt idx="24117">1</cx:pt>
          <cx:pt idx="24118">1</cx:pt>
          <cx:pt idx="24119">1</cx:pt>
          <cx:pt idx="24120">1</cx:pt>
          <cx:pt idx="24121">1</cx:pt>
          <cx:pt idx="24122">1</cx:pt>
          <cx:pt idx="24123">1</cx:pt>
          <cx:pt idx="24124">3</cx:pt>
          <cx:pt idx="24125">1</cx:pt>
          <cx:pt idx="24126">1</cx:pt>
          <cx:pt idx="24127">1</cx:pt>
          <cx:pt idx="24128">1</cx:pt>
          <cx:pt idx="24129">1</cx:pt>
          <cx:pt idx="24130">1</cx:pt>
          <cx:pt idx="24131">1</cx:pt>
          <cx:pt idx="24132">1</cx:pt>
          <cx:pt idx="24133">1</cx:pt>
          <cx:pt idx="24134">1</cx:pt>
          <cx:pt idx="24135">1</cx:pt>
          <cx:pt idx="24136">1</cx:pt>
          <cx:pt idx="24137">1</cx:pt>
          <cx:pt idx="24138">1</cx:pt>
          <cx:pt idx="24139">1</cx:pt>
          <cx:pt idx="24140">1</cx:pt>
          <cx:pt idx="24141">1</cx:pt>
          <cx:pt idx="24142">1</cx:pt>
          <cx:pt idx="24143">1</cx:pt>
          <cx:pt idx="24144">1</cx:pt>
          <cx:pt idx="24145">1</cx:pt>
          <cx:pt idx="24146">1</cx:pt>
          <cx:pt idx="24147">1</cx:pt>
          <cx:pt idx="24148">1</cx:pt>
          <cx:pt idx="24149">1</cx:pt>
          <cx:pt idx="24150">1</cx:pt>
          <cx:pt idx="24151">1</cx:pt>
          <cx:pt idx="24152">1</cx:pt>
          <cx:pt idx="24153">1</cx:pt>
          <cx:pt idx="24154">1</cx:pt>
          <cx:pt idx="24155">1</cx:pt>
          <cx:pt idx="24156">1</cx:pt>
          <cx:pt idx="24157">1</cx:pt>
          <cx:pt idx="24158">1</cx:pt>
          <cx:pt idx="24159">1</cx:pt>
          <cx:pt idx="24160">1</cx:pt>
          <cx:pt idx="24161">1</cx:pt>
          <cx:pt idx="24162">1</cx:pt>
          <cx:pt idx="24163">1</cx:pt>
          <cx:pt idx="24164">1</cx:pt>
          <cx:pt idx="24165">1</cx:pt>
          <cx:pt idx="24166">1</cx:pt>
          <cx:pt idx="24167">3</cx:pt>
          <cx:pt idx="24168">1</cx:pt>
          <cx:pt idx="24169">1</cx:pt>
          <cx:pt idx="24170">1</cx:pt>
          <cx:pt idx="24171">1</cx:pt>
          <cx:pt idx="24172">1</cx:pt>
          <cx:pt idx="24173">1</cx:pt>
          <cx:pt idx="24174">1</cx:pt>
          <cx:pt idx="24175">1</cx:pt>
          <cx:pt idx="24176">1</cx:pt>
          <cx:pt idx="24177">1</cx:pt>
          <cx:pt idx="24178">1</cx:pt>
          <cx:pt idx="24179">1</cx:pt>
          <cx:pt idx="24180">1</cx:pt>
          <cx:pt idx="24181">1</cx:pt>
          <cx:pt idx="24182">1</cx:pt>
          <cx:pt idx="24183">1</cx:pt>
          <cx:pt idx="24184">1</cx:pt>
          <cx:pt idx="24185">1</cx:pt>
          <cx:pt idx="24186">1</cx:pt>
          <cx:pt idx="24187">1</cx:pt>
          <cx:pt idx="24188">1</cx:pt>
          <cx:pt idx="24189">1</cx:pt>
          <cx:pt idx="24190">1</cx:pt>
          <cx:pt idx="24191">1</cx:pt>
          <cx:pt idx="24192">1</cx:pt>
          <cx:pt idx="24193">1</cx:pt>
          <cx:pt idx="24194">1</cx:pt>
          <cx:pt idx="24195">1</cx:pt>
          <cx:pt idx="24196">1</cx:pt>
          <cx:pt idx="24197">1</cx:pt>
          <cx:pt idx="24198">1</cx:pt>
          <cx:pt idx="24199">1</cx:pt>
          <cx:pt idx="24200">1</cx:pt>
          <cx:pt idx="24201">1</cx:pt>
          <cx:pt idx="24202">1</cx:pt>
          <cx:pt idx="24203">1</cx:pt>
          <cx:pt idx="24204">1</cx:pt>
          <cx:pt idx="24205">1</cx:pt>
          <cx:pt idx="24206">1</cx:pt>
          <cx:pt idx="24207">1</cx:pt>
          <cx:pt idx="24208">1</cx:pt>
          <cx:pt idx="24209">1</cx:pt>
          <cx:pt idx="24210">1</cx:pt>
          <cx:pt idx="24211">1</cx:pt>
          <cx:pt idx="24212">1</cx:pt>
          <cx:pt idx="24213">1</cx:pt>
          <cx:pt idx="24214">1</cx:pt>
          <cx:pt idx="24215">1</cx:pt>
          <cx:pt idx="24216">1</cx:pt>
          <cx:pt idx="24217">1</cx:pt>
          <cx:pt idx="24218">1</cx:pt>
          <cx:pt idx="24219">1</cx:pt>
          <cx:pt idx="24220">1</cx:pt>
          <cx:pt idx="24221">1</cx:pt>
          <cx:pt idx="24222">1</cx:pt>
          <cx:pt idx="24223">1</cx:pt>
          <cx:pt idx="24224">1</cx:pt>
          <cx:pt idx="24225">1</cx:pt>
          <cx:pt idx="24226">1</cx:pt>
          <cx:pt idx="24227">1</cx:pt>
          <cx:pt idx="24228">1</cx:pt>
          <cx:pt idx="24229">1</cx:pt>
          <cx:pt idx="24230">3</cx:pt>
          <cx:pt idx="24231">1</cx:pt>
          <cx:pt idx="24232">1</cx:pt>
          <cx:pt idx="24233">1</cx:pt>
          <cx:pt idx="24234">1</cx:pt>
          <cx:pt idx="24235">1</cx:pt>
          <cx:pt idx="24236">1</cx:pt>
          <cx:pt idx="24237">1</cx:pt>
          <cx:pt idx="24238">1</cx:pt>
          <cx:pt idx="24239">1</cx:pt>
          <cx:pt idx="24240">1</cx:pt>
          <cx:pt idx="24241">1</cx:pt>
          <cx:pt idx="24242">1</cx:pt>
          <cx:pt idx="24243">1</cx:pt>
          <cx:pt idx="24244">1</cx:pt>
          <cx:pt idx="24245">1</cx:pt>
          <cx:pt idx="24246">1</cx:pt>
          <cx:pt idx="24247">1</cx:pt>
          <cx:pt idx="24248">1</cx:pt>
          <cx:pt idx="24249">1</cx:pt>
          <cx:pt idx="24250">1</cx:pt>
          <cx:pt idx="24251">1</cx:pt>
          <cx:pt idx="24252">1</cx:pt>
          <cx:pt idx="24253">1</cx:pt>
          <cx:pt idx="24254">1</cx:pt>
          <cx:pt idx="24255">1</cx:pt>
          <cx:pt idx="24256">1</cx:pt>
          <cx:pt idx="24257">1</cx:pt>
          <cx:pt idx="24258">1</cx:pt>
          <cx:pt idx="24259">1</cx:pt>
          <cx:pt idx="24260">1</cx:pt>
          <cx:pt idx="24261">1</cx:pt>
          <cx:pt idx="24262">1</cx:pt>
          <cx:pt idx="24263">1</cx:pt>
          <cx:pt idx="24264">1</cx:pt>
          <cx:pt idx="24265">1</cx:pt>
          <cx:pt idx="24266">1</cx:pt>
          <cx:pt idx="24267">1</cx:pt>
          <cx:pt idx="24268">1</cx:pt>
          <cx:pt idx="24269">1</cx:pt>
          <cx:pt idx="24270">1</cx:pt>
          <cx:pt idx="24271">1</cx:pt>
          <cx:pt idx="24272">1</cx:pt>
          <cx:pt idx="24273">1</cx:pt>
          <cx:pt idx="24274">1</cx:pt>
          <cx:pt idx="24275">1</cx:pt>
          <cx:pt idx="24276">1</cx:pt>
          <cx:pt idx="24277">1</cx:pt>
          <cx:pt idx="24278">1</cx:pt>
          <cx:pt idx="24279">1</cx:pt>
          <cx:pt idx="24280">1</cx:pt>
          <cx:pt idx="24281">1</cx:pt>
          <cx:pt idx="24282">1</cx:pt>
          <cx:pt idx="24283">1</cx:pt>
          <cx:pt idx="24284">1</cx:pt>
          <cx:pt idx="24285">1</cx:pt>
          <cx:pt idx="24286">1</cx:pt>
          <cx:pt idx="24287">1</cx:pt>
          <cx:pt idx="24288">1</cx:pt>
          <cx:pt idx="24289">1</cx:pt>
          <cx:pt idx="24290">1</cx:pt>
          <cx:pt idx="24291">1</cx:pt>
          <cx:pt idx="24292">1</cx:pt>
          <cx:pt idx="24293">1</cx:pt>
          <cx:pt idx="24294">1</cx:pt>
          <cx:pt idx="24295">1</cx:pt>
          <cx:pt idx="24296">1</cx:pt>
          <cx:pt idx="24297">1</cx:pt>
          <cx:pt idx="24298">1</cx:pt>
          <cx:pt idx="24299">1</cx:pt>
          <cx:pt idx="24300">1</cx:pt>
          <cx:pt idx="24301">1</cx:pt>
          <cx:pt idx="24302">1</cx:pt>
          <cx:pt idx="24303">1</cx:pt>
          <cx:pt idx="24304">1</cx:pt>
          <cx:pt idx="24305">1</cx:pt>
          <cx:pt idx="24306">1</cx:pt>
          <cx:pt idx="24307">1</cx:pt>
          <cx:pt idx="24308">1</cx:pt>
          <cx:pt idx="24309">1</cx:pt>
          <cx:pt idx="24310">1</cx:pt>
          <cx:pt idx="24311">1</cx:pt>
          <cx:pt idx="24312">1</cx:pt>
          <cx:pt idx="24313">1</cx:pt>
          <cx:pt idx="24314">1</cx:pt>
          <cx:pt idx="24315">1</cx:pt>
          <cx:pt idx="24316">3</cx:pt>
          <cx:pt idx="24317">1</cx:pt>
          <cx:pt idx="24318">3</cx:pt>
          <cx:pt idx="24319">1</cx:pt>
          <cx:pt idx="24320">3</cx:pt>
          <cx:pt idx="24321">1</cx:pt>
          <cx:pt idx="24322">1</cx:pt>
          <cx:pt idx="24323">1</cx:pt>
          <cx:pt idx="24324">1</cx:pt>
          <cx:pt idx="24325">1</cx:pt>
          <cx:pt idx="24326">1</cx:pt>
          <cx:pt idx="24327">1</cx:pt>
          <cx:pt idx="24328">1</cx:pt>
          <cx:pt idx="24329">3</cx:pt>
          <cx:pt idx="24330">1</cx:pt>
          <cx:pt idx="24331">1</cx:pt>
          <cx:pt idx="24332">1</cx:pt>
          <cx:pt idx="24333">1</cx:pt>
          <cx:pt idx="24334">1</cx:pt>
          <cx:pt idx="24335">1</cx:pt>
          <cx:pt idx="24336">1</cx:pt>
          <cx:pt idx="24337">1</cx:pt>
          <cx:pt idx="24338">1</cx:pt>
          <cx:pt idx="24339">1</cx:pt>
          <cx:pt idx="24340">1</cx:pt>
          <cx:pt idx="24341">3</cx:pt>
          <cx:pt idx="24342">1</cx:pt>
          <cx:pt idx="24343">1</cx:pt>
          <cx:pt idx="24344">1</cx:pt>
          <cx:pt idx="24345">1</cx:pt>
          <cx:pt idx="24346">1</cx:pt>
          <cx:pt idx="24347">1</cx:pt>
          <cx:pt idx="24348">1</cx:pt>
          <cx:pt idx="24349">1</cx:pt>
          <cx:pt idx="24350">1</cx:pt>
          <cx:pt idx="24351">1</cx:pt>
          <cx:pt idx="24352">1</cx:pt>
          <cx:pt idx="24353">1</cx:pt>
          <cx:pt idx="24354">1</cx:pt>
          <cx:pt idx="24355">1</cx:pt>
          <cx:pt idx="24356">1</cx:pt>
          <cx:pt idx="24357">1</cx:pt>
          <cx:pt idx="24358">1</cx:pt>
          <cx:pt idx="24359">1</cx:pt>
          <cx:pt idx="24360">1</cx:pt>
          <cx:pt idx="24361">1</cx:pt>
          <cx:pt idx="24362">1</cx:pt>
          <cx:pt idx="24363">1</cx:pt>
          <cx:pt idx="24364">1</cx:pt>
          <cx:pt idx="24365">1</cx:pt>
          <cx:pt idx="24366">1</cx:pt>
          <cx:pt idx="24367">3</cx:pt>
          <cx:pt idx="24368">1</cx:pt>
          <cx:pt idx="24369">1</cx:pt>
          <cx:pt idx="24370">1</cx:pt>
          <cx:pt idx="24371">1</cx:pt>
          <cx:pt idx="24372">1</cx:pt>
          <cx:pt idx="24373">1</cx:pt>
          <cx:pt idx="24374">1</cx:pt>
          <cx:pt idx="24375">1</cx:pt>
          <cx:pt idx="24376">1</cx:pt>
          <cx:pt idx="24377">1</cx:pt>
          <cx:pt idx="24378">1</cx:pt>
          <cx:pt idx="24379">1</cx:pt>
          <cx:pt idx="24380">1</cx:pt>
          <cx:pt idx="24381">1</cx:pt>
          <cx:pt idx="24382">1</cx:pt>
          <cx:pt idx="24383">1</cx:pt>
          <cx:pt idx="24384">1</cx:pt>
          <cx:pt idx="24385">1</cx:pt>
          <cx:pt idx="24386">1</cx:pt>
          <cx:pt idx="24387">1</cx:pt>
          <cx:pt idx="24388">1</cx:pt>
          <cx:pt idx="24389">1</cx:pt>
          <cx:pt idx="24390">1</cx:pt>
          <cx:pt idx="24391">1</cx:pt>
          <cx:pt idx="24392">1</cx:pt>
          <cx:pt idx="24393">1</cx:pt>
          <cx:pt idx="24394">1</cx:pt>
          <cx:pt idx="24395">1</cx:pt>
          <cx:pt idx="24396">1</cx:pt>
          <cx:pt idx="24397">1</cx:pt>
          <cx:pt idx="24398">1</cx:pt>
          <cx:pt idx="24399">1</cx:pt>
          <cx:pt idx="24400">1</cx:pt>
          <cx:pt idx="24401">1</cx:pt>
          <cx:pt idx="24402">1</cx:pt>
          <cx:pt idx="24403">1</cx:pt>
          <cx:pt idx="24404">1</cx:pt>
          <cx:pt idx="24405">1</cx:pt>
          <cx:pt idx="24406">3</cx:pt>
          <cx:pt idx="24407">1</cx:pt>
          <cx:pt idx="24408">1</cx:pt>
          <cx:pt idx="24409">1</cx:pt>
          <cx:pt idx="24410">1</cx:pt>
          <cx:pt idx="24411">1</cx:pt>
          <cx:pt idx="24412">1</cx:pt>
          <cx:pt idx="24413">1</cx:pt>
          <cx:pt idx="24414">1</cx:pt>
          <cx:pt idx="24415">1</cx:pt>
          <cx:pt idx="24416">1</cx:pt>
          <cx:pt idx="24417">1</cx:pt>
          <cx:pt idx="24418">1</cx:pt>
          <cx:pt idx="24419">1</cx:pt>
          <cx:pt idx="24420">1</cx:pt>
          <cx:pt idx="24421">1</cx:pt>
          <cx:pt idx="24422">1</cx:pt>
          <cx:pt idx="24423">1</cx:pt>
          <cx:pt idx="24424">1</cx:pt>
          <cx:pt idx="24425">1</cx:pt>
          <cx:pt idx="24426">1</cx:pt>
          <cx:pt idx="24427">1</cx:pt>
          <cx:pt idx="24428">1</cx:pt>
          <cx:pt idx="24429">1</cx:pt>
          <cx:pt idx="24430">1</cx:pt>
          <cx:pt idx="24431">1</cx:pt>
          <cx:pt idx="24432">1</cx:pt>
          <cx:pt idx="24433">1</cx:pt>
          <cx:pt idx="24434">1</cx:pt>
          <cx:pt idx="24435">1</cx:pt>
          <cx:pt idx="24436">1</cx:pt>
          <cx:pt idx="24437">1</cx:pt>
          <cx:pt idx="24438">1</cx:pt>
          <cx:pt idx="24439">1</cx:pt>
          <cx:pt idx="24440">1</cx:pt>
          <cx:pt idx="24441">1</cx:pt>
          <cx:pt idx="24442">1</cx:pt>
          <cx:pt idx="24443">1</cx:pt>
          <cx:pt idx="24444">1</cx:pt>
          <cx:pt idx="24445">1</cx:pt>
          <cx:pt idx="24446">1</cx:pt>
          <cx:pt idx="24447">1</cx:pt>
          <cx:pt idx="24448">1</cx:pt>
          <cx:pt idx="24449">3</cx:pt>
          <cx:pt idx="24450">1</cx:pt>
          <cx:pt idx="24451">1</cx:pt>
          <cx:pt idx="24452">1</cx:pt>
          <cx:pt idx="24453">1</cx:pt>
          <cx:pt idx="24454">1</cx:pt>
          <cx:pt idx="24455">1</cx:pt>
          <cx:pt idx="24456">1</cx:pt>
          <cx:pt idx="24457">1</cx:pt>
          <cx:pt idx="24458">1</cx:pt>
          <cx:pt idx="24459">1</cx:pt>
          <cx:pt idx="24460">1</cx:pt>
          <cx:pt idx="24461">1</cx:pt>
          <cx:pt idx="24462">1</cx:pt>
          <cx:pt idx="24463">1</cx:pt>
          <cx:pt idx="24464">1</cx:pt>
          <cx:pt idx="24465">1</cx:pt>
          <cx:pt idx="24466">1</cx:pt>
          <cx:pt idx="24467">1</cx:pt>
          <cx:pt idx="24468">1</cx:pt>
          <cx:pt idx="24469">1</cx:pt>
          <cx:pt idx="24470">1</cx:pt>
          <cx:pt idx="24471">1</cx:pt>
          <cx:pt idx="24472">1</cx:pt>
          <cx:pt idx="24473">1</cx:pt>
          <cx:pt idx="24474">1</cx:pt>
          <cx:pt idx="24475">1</cx:pt>
          <cx:pt idx="24476">1</cx:pt>
          <cx:pt idx="24477">1</cx:pt>
          <cx:pt idx="24478">1</cx:pt>
          <cx:pt idx="24479">1</cx:pt>
          <cx:pt idx="24480">1</cx:pt>
          <cx:pt idx="24481">1</cx:pt>
          <cx:pt idx="24482">1</cx:pt>
          <cx:pt idx="24483">1</cx:pt>
          <cx:pt idx="24484">1</cx:pt>
          <cx:pt idx="24485">1</cx:pt>
          <cx:pt idx="24486">1</cx:pt>
          <cx:pt idx="24487">1</cx:pt>
          <cx:pt idx="24488">1</cx:pt>
          <cx:pt idx="24489">1</cx:pt>
          <cx:pt idx="24490">1</cx:pt>
          <cx:pt idx="24491">1</cx:pt>
          <cx:pt idx="24492">1</cx:pt>
          <cx:pt idx="24493">1</cx:pt>
          <cx:pt idx="24494">1</cx:pt>
          <cx:pt idx="24495">1</cx:pt>
          <cx:pt idx="24496">1</cx:pt>
          <cx:pt idx="24497">1</cx:pt>
          <cx:pt idx="24498">1</cx:pt>
          <cx:pt idx="24499">1</cx:pt>
          <cx:pt idx="24500">1</cx:pt>
          <cx:pt idx="24501">1</cx:pt>
          <cx:pt idx="24502">1</cx:pt>
          <cx:pt idx="24503">1</cx:pt>
          <cx:pt idx="24504">1</cx:pt>
          <cx:pt idx="24505">1</cx:pt>
          <cx:pt idx="24506">1</cx:pt>
          <cx:pt idx="24507">1</cx:pt>
          <cx:pt idx="24508">1</cx:pt>
          <cx:pt idx="24509">1</cx:pt>
          <cx:pt idx="24510">1</cx:pt>
          <cx:pt idx="24511">1</cx:pt>
          <cx:pt idx="24512">1</cx:pt>
          <cx:pt idx="24513">1</cx:pt>
          <cx:pt idx="24514">1</cx:pt>
          <cx:pt idx="24515">1</cx:pt>
          <cx:pt idx="24516">1</cx:pt>
          <cx:pt idx="24517">1</cx:pt>
          <cx:pt idx="24518">1</cx:pt>
          <cx:pt idx="24519">1</cx:pt>
          <cx:pt idx="24520">1</cx:pt>
          <cx:pt idx="24521">1</cx:pt>
          <cx:pt idx="24522">1</cx:pt>
          <cx:pt idx="24523">1</cx:pt>
          <cx:pt idx="24524">1</cx:pt>
          <cx:pt idx="24525">1</cx:pt>
          <cx:pt idx="24526">1</cx:pt>
          <cx:pt idx="24527">1</cx:pt>
          <cx:pt idx="24528">1</cx:pt>
          <cx:pt idx="24529">1</cx:pt>
          <cx:pt idx="24530">1</cx:pt>
          <cx:pt idx="24531">1</cx:pt>
          <cx:pt idx="24532">1</cx:pt>
          <cx:pt idx="24533">1</cx:pt>
          <cx:pt idx="24534">1</cx:pt>
          <cx:pt idx="24535">1</cx:pt>
          <cx:pt idx="24536">1</cx:pt>
          <cx:pt idx="24537">1</cx:pt>
          <cx:pt idx="24538">1</cx:pt>
          <cx:pt idx="24539">1</cx:pt>
          <cx:pt idx="24540">1</cx:pt>
          <cx:pt idx="24541">1</cx:pt>
          <cx:pt idx="24542">1</cx:pt>
          <cx:pt idx="24543">1</cx:pt>
          <cx:pt idx="24544">1</cx:pt>
          <cx:pt idx="24545">1</cx:pt>
          <cx:pt idx="24546">1</cx:pt>
          <cx:pt idx="24547">1</cx:pt>
          <cx:pt idx="24548">1</cx:pt>
          <cx:pt idx="24549">1</cx:pt>
          <cx:pt idx="24550">1</cx:pt>
          <cx:pt idx="24551">1</cx:pt>
          <cx:pt idx="24552">1</cx:pt>
          <cx:pt idx="24553">1</cx:pt>
          <cx:pt idx="24554">1</cx:pt>
          <cx:pt idx="24555">1</cx:pt>
          <cx:pt idx="24556">1</cx:pt>
          <cx:pt idx="24557">1</cx:pt>
          <cx:pt idx="24558">1</cx:pt>
          <cx:pt idx="24559">1</cx:pt>
          <cx:pt idx="24560">1</cx:pt>
          <cx:pt idx="24561">1</cx:pt>
          <cx:pt idx="24562">1</cx:pt>
          <cx:pt idx="24563">1</cx:pt>
          <cx:pt idx="24564">1</cx:pt>
          <cx:pt idx="24565">1</cx:pt>
          <cx:pt idx="24566">1</cx:pt>
          <cx:pt idx="24567">1</cx:pt>
          <cx:pt idx="24568">1</cx:pt>
          <cx:pt idx="24569">1</cx:pt>
          <cx:pt idx="24570">1</cx:pt>
          <cx:pt idx="24571">1</cx:pt>
          <cx:pt idx="24572">1</cx:pt>
          <cx:pt idx="24573">1</cx:pt>
          <cx:pt idx="24574">1</cx:pt>
          <cx:pt idx="24575">1</cx:pt>
          <cx:pt idx="24576">1</cx:pt>
          <cx:pt idx="24577">1</cx:pt>
          <cx:pt idx="24578">1</cx:pt>
          <cx:pt idx="24579">1</cx:pt>
          <cx:pt idx="24580">1</cx:pt>
          <cx:pt idx="24581">1</cx:pt>
          <cx:pt idx="24582">1</cx:pt>
          <cx:pt idx="24583">1</cx:pt>
          <cx:pt idx="24584">1</cx:pt>
          <cx:pt idx="24585">1</cx:pt>
          <cx:pt idx="24586">1</cx:pt>
          <cx:pt idx="24587">1</cx:pt>
          <cx:pt idx="24588">1</cx:pt>
          <cx:pt idx="24589">1</cx:pt>
          <cx:pt idx="24590">1</cx:pt>
          <cx:pt idx="24591">1</cx:pt>
          <cx:pt idx="24592">1</cx:pt>
          <cx:pt idx="24593">1</cx:pt>
          <cx:pt idx="24594">1</cx:pt>
          <cx:pt idx="24595">1</cx:pt>
          <cx:pt idx="24596">1</cx:pt>
          <cx:pt idx="24597">1</cx:pt>
          <cx:pt idx="24598">1</cx:pt>
          <cx:pt idx="24599">1</cx:pt>
          <cx:pt idx="24600">3</cx:pt>
          <cx:pt idx="24601">1</cx:pt>
          <cx:pt idx="24602">1</cx:pt>
          <cx:pt idx="24603">1</cx:pt>
          <cx:pt idx="24604">1</cx:pt>
          <cx:pt idx="24605">1</cx:pt>
          <cx:pt idx="24606">1</cx:pt>
          <cx:pt idx="24607">1</cx:pt>
          <cx:pt idx="24608">1</cx:pt>
          <cx:pt idx="24609">1</cx:pt>
          <cx:pt idx="24610">1</cx:pt>
          <cx:pt idx="24611">1</cx:pt>
          <cx:pt idx="24612">1</cx:pt>
          <cx:pt idx="24613">1</cx:pt>
          <cx:pt idx="24614">1</cx:pt>
          <cx:pt idx="24615">1</cx:pt>
          <cx:pt idx="24616">1</cx:pt>
          <cx:pt idx="24617">1</cx:pt>
          <cx:pt idx="24618">1</cx:pt>
          <cx:pt idx="24619">1</cx:pt>
          <cx:pt idx="24620">1</cx:pt>
          <cx:pt idx="24621">1</cx:pt>
          <cx:pt idx="24622">1</cx:pt>
          <cx:pt idx="24623">1</cx:pt>
          <cx:pt idx="24624">1</cx:pt>
          <cx:pt idx="24625">1</cx:pt>
          <cx:pt idx="24626">1</cx:pt>
          <cx:pt idx="24627">1</cx:pt>
          <cx:pt idx="24628">1</cx:pt>
          <cx:pt idx="24629">1</cx:pt>
          <cx:pt idx="24630">1</cx:pt>
          <cx:pt idx="24631">1</cx:pt>
          <cx:pt idx="24632">1</cx:pt>
          <cx:pt idx="24633">1</cx:pt>
          <cx:pt idx="24634">1</cx:pt>
          <cx:pt idx="24635">3</cx:pt>
          <cx:pt idx="24636">1</cx:pt>
          <cx:pt idx="24637">1</cx:pt>
          <cx:pt idx="24638">1</cx:pt>
          <cx:pt idx="24639">1</cx:pt>
          <cx:pt idx="24640">1</cx:pt>
          <cx:pt idx="24641">1</cx:pt>
          <cx:pt idx="24642">1</cx:pt>
          <cx:pt idx="24643">1</cx:pt>
          <cx:pt idx="24644">1</cx:pt>
          <cx:pt idx="24645">1</cx:pt>
          <cx:pt idx="24646">1</cx:pt>
          <cx:pt idx="24647">1</cx:pt>
          <cx:pt idx="24648">1</cx:pt>
          <cx:pt idx="24649">1</cx:pt>
          <cx:pt idx="24650">1</cx:pt>
          <cx:pt idx="24651">1</cx:pt>
          <cx:pt idx="24652">1</cx:pt>
          <cx:pt idx="24653">1</cx:pt>
          <cx:pt idx="24654">1</cx:pt>
          <cx:pt idx="24655">1</cx:pt>
          <cx:pt idx="24656">1</cx:pt>
          <cx:pt idx="24657">1</cx:pt>
          <cx:pt idx="24658">1</cx:pt>
          <cx:pt idx="24659">1</cx:pt>
          <cx:pt idx="24660">1</cx:pt>
          <cx:pt idx="24661">1</cx:pt>
          <cx:pt idx="24662">1</cx:pt>
          <cx:pt idx="24663">3</cx:pt>
          <cx:pt idx="24664">1</cx:pt>
          <cx:pt idx="24665">1</cx:pt>
          <cx:pt idx="24666">1</cx:pt>
          <cx:pt idx="24667">1</cx:pt>
          <cx:pt idx="24668">1</cx:pt>
          <cx:pt idx="24669">1</cx:pt>
          <cx:pt idx="24670">1</cx:pt>
          <cx:pt idx="24671">1</cx:pt>
          <cx:pt idx="24672">1</cx:pt>
          <cx:pt idx="24673">1</cx:pt>
          <cx:pt idx="24674">1</cx:pt>
          <cx:pt idx="24675">1</cx:pt>
          <cx:pt idx="24676">1</cx:pt>
          <cx:pt idx="24677">1</cx:pt>
          <cx:pt idx="24678">1</cx:pt>
          <cx:pt idx="24679">1</cx:pt>
          <cx:pt idx="24680">1</cx:pt>
          <cx:pt idx="24681">1</cx:pt>
          <cx:pt idx="24682">1</cx:pt>
          <cx:pt idx="24683">1</cx:pt>
          <cx:pt idx="24684">1</cx:pt>
          <cx:pt idx="24685">1</cx:pt>
          <cx:pt idx="24686">1</cx:pt>
          <cx:pt idx="24687">1</cx:pt>
          <cx:pt idx="24688">1</cx:pt>
          <cx:pt idx="24689">1</cx:pt>
          <cx:pt idx="24690">1</cx:pt>
          <cx:pt idx="24691">1</cx:pt>
          <cx:pt idx="24692">1</cx:pt>
          <cx:pt idx="24693">1</cx:pt>
          <cx:pt idx="24694">1</cx:pt>
          <cx:pt idx="24695">1</cx:pt>
          <cx:pt idx="24696">1</cx:pt>
          <cx:pt idx="24697">1</cx:pt>
          <cx:pt idx="24698">3</cx:pt>
          <cx:pt idx="24699">1</cx:pt>
          <cx:pt idx="24700">1</cx:pt>
          <cx:pt idx="24701">1</cx:pt>
          <cx:pt idx="24702">1</cx:pt>
          <cx:pt idx="24703">1</cx:pt>
          <cx:pt idx="24704">1</cx:pt>
          <cx:pt idx="24705">1</cx:pt>
          <cx:pt idx="24706">1</cx:pt>
          <cx:pt idx="24707">1</cx:pt>
          <cx:pt idx="24708">1</cx:pt>
          <cx:pt idx="24709">1</cx:pt>
          <cx:pt idx="24710">1</cx:pt>
          <cx:pt idx="24711">1</cx:pt>
          <cx:pt idx="24712">1</cx:pt>
          <cx:pt idx="24713">1</cx:pt>
          <cx:pt idx="24714">1</cx:pt>
          <cx:pt idx="24715">1</cx:pt>
          <cx:pt idx="24716">1</cx:pt>
          <cx:pt idx="24717">1</cx:pt>
          <cx:pt idx="24718">1</cx:pt>
          <cx:pt idx="24719">3</cx:pt>
          <cx:pt idx="24720">1</cx:pt>
          <cx:pt idx="24721">1</cx:pt>
          <cx:pt idx="24722">1</cx:pt>
          <cx:pt idx="24723">1</cx:pt>
          <cx:pt idx="24724">1</cx:pt>
          <cx:pt idx="24725">1</cx:pt>
          <cx:pt idx="24726">1</cx:pt>
          <cx:pt idx="24727">1</cx:pt>
          <cx:pt idx="24728">1</cx:pt>
          <cx:pt idx="24729">1</cx:pt>
          <cx:pt idx="24730">1</cx:pt>
          <cx:pt idx="24731">1</cx:pt>
          <cx:pt idx="24732">1</cx:pt>
          <cx:pt idx="24733">1</cx:pt>
          <cx:pt idx="24734">1</cx:pt>
          <cx:pt idx="24735">1</cx:pt>
          <cx:pt idx="24736">1</cx:pt>
          <cx:pt idx="24737">1</cx:pt>
          <cx:pt idx="24738">1</cx:pt>
          <cx:pt idx="24739">1</cx:pt>
          <cx:pt idx="24740">1</cx:pt>
          <cx:pt idx="24741">3</cx:pt>
          <cx:pt idx="24742">1</cx:pt>
          <cx:pt idx="24743">1</cx:pt>
          <cx:pt idx="24744">1</cx:pt>
          <cx:pt idx="24745">1</cx:pt>
          <cx:pt idx="24746">1</cx:pt>
          <cx:pt idx="24747">1</cx:pt>
          <cx:pt idx="24748">1</cx:pt>
          <cx:pt idx="24749">1</cx:pt>
          <cx:pt idx="24750">1</cx:pt>
          <cx:pt idx="24751">1</cx:pt>
          <cx:pt idx="24752">1</cx:pt>
          <cx:pt idx="24753">1</cx:pt>
          <cx:pt idx="24754">1</cx:pt>
          <cx:pt idx="24755">1</cx:pt>
          <cx:pt idx="24756">1</cx:pt>
          <cx:pt idx="24757">1</cx:pt>
          <cx:pt idx="24758">1</cx:pt>
          <cx:pt idx="24759">1</cx:pt>
          <cx:pt idx="24760">1</cx:pt>
          <cx:pt idx="24761">1</cx:pt>
          <cx:pt idx="24762">1</cx:pt>
          <cx:pt idx="24763">1</cx:pt>
          <cx:pt idx="24764">1</cx:pt>
          <cx:pt idx="24765">1</cx:pt>
          <cx:pt idx="24766">1</cx:pt>
          <cx:pt idx="24767">1</cx:pt>
          <cx:pt idx="24768">1</cx:pt>
          <cx:pt idx="24769">1</cx:pt>
          <cx:pt idx="24770">1</cx:pt>
          <cx:pt idx="24771">1</cx:pt>
          <cx:pt idx="24772">1</cx:pt>
          <cx:pt idx="24773">1</cx:pt>
          <cx:pt idx="24774">1</cx:pt>
          <cx:pt idx="24775">1</cx:pt>
          <cx:pt idx="24776">3</cx:pt>
          <cx:pt idx="24777">1</cx:pt>
          <cx:pt idx="24778">1</cx:pt>
          <cx:pt idx="24779">1</cx:pt>
          <cx:pt idx="24780">1</cx:pt>
          <cx:pt idx="24781">1</cx:pt>
          <cx:pt idx="24782">1</cx:pt>
          <cx:pt idx="24783">3</cx:pt>
          <cx:pt idx="24784">3</cx:pt>
          <cx:pt idx="24785">1</cx:pt>
          <cx:pt idx="24786">1</cx:pt>
          <cx:pt idx="24787">1</cx:pt>
          <cx:pt idx="24788">3</cx:pt>
          <cx:pt idx="24789">1</cx:pt>
          <cx:pt idx="24790">1</cx:pt>
          <cx:pt idx="24791">1</cx:pt>
          <cx:pt idx="24792">1</cx:pt>
          <cx:pt idx="24793">1</cx:pt>
          <cx:pt idx="24794">1</cx:pt>
          <cx:pt idx="24795">1</cx:pt>
          <cx:pt idx="24796">1</cx:pt>
          <cx:pt idx="24797">1</cx:pt>
          <cx:pt idx="24798">1</cx:pt>
          <cx:pt idx="24799">1</cx:pt>
          <cx:pt idx="24800">1</cx:pt>
          <cx:pt idx="24801">1</cx:pt>
          <cx:pt idx="24802">1</cx:pt>
          <cx:pt idx="24803">1</cx:pt>
          <cx:pt idx="24804">1</cx:pt>
          <cx:pt idx="24805">1</cx:pt>
          <cx:pt idx="24806">1</cx:pt>
          <cx:pt idx="24807">1</cx:pt>
          <cx:pt idx="24808">1</cx:pt>
          <cx:pt idx="24809">1</cx:pt>
          <cx:pt idx="24810">1</cx:pt>
          <cx:pt idx="24811">1</cx:pt>
          <cx:pt idx="24812">1</cx:pt>
          <cx:pt idx="24813">3</cx:pt>
          <cx:pt idx="24814">1</cx:pt>
          <cx:pt idx="24815">1</cx:pt>
          <cx:pt idx="24816">1</cx:pt>
          <cx:pt idx="24817">1</cx:pt>
          <cx:pt idx="24818">1</cx:pt>
          <cx:pt idx="24819">1</cx:pt>
          <cx:pt idx="24820">1</cx:pt>
          <cx:pt idx="24821">1</cx:pt>
          <cx:pt idx="24822">1</cx:pt>
          <cx:pt idx="24823">1</cx:pt>
          <cx:pt idx="24824">1</cx:pt>
          <cx:pt idx="24825">1</cx:pt>
          <cx:pt idx="24826">1</cx:pt>
          <cx:pt idx="24827">1</cx:pt>
          <cx:pt idx="24828">1</cx:pt>
          <cx:pt idx="24829">1</cx:pt>
          <cx:pt idx="24830">1</cx:pt>
          <cx:pt idx="24831">1</cx:pt>
          <cx:pt idx="24832">1</cx:pt>
          <cx:pt idx="24833">1</cx:pt>
          <cx:pt idx="24834">1</cx:pt>
          <cx:pt idx="24835">1</cx:pt>
          <cx:pt idx="24836">1</cx:pt>
          <cx:pt idx="24837">1</cx:pt>
          <cx:pt idx="24838">1</cx:pt>
          <cx:pt idx="24839">1</cx:pt>
          <cx:pt idx="24840">1</cx:pt>
          <cx:pt idx="24841">1</cx:pt>
          <cx:pt idx="24842">1</cx:pt>
          <cx:pt idx="24843">1</cx:pt>
          <cx:pt idx="24844">1</cx:pt>
          <cx:pt idx="24845">1</cx:pt>
          <cx:pt idx="24846">1</cx:pt>
          <cx:pt idx="24847">1</cx:pt>
          <cx:pt idx="24848">1</cx:pt>
          <cx:pt idx="24849">1</cx:pt>
          <cx:pt idx="24850">1</cx:pt>
          <cx:pt idx="24851">1</cx:pt>
          <cx:pt idx="24852">1</cx:pt>
          <cx:pt idx="24853">1</cx:pt>
          <cx:pt idx="24854">1</cx:pt>
          <cx:pt idx="24855">1</cx:pt>
          <cx:pt idx="24856">1</cx:pt>
          <cx:pt idx="24857">1</cx:pt>
          <cx:pt idx="24858">1</cx:pt>
          <cx:pt idx="24859">1</cx:pt>
          <cx:pt idx="24860">1</cx:pt>
          <cx:pt idx="24861">1</cx:pt>
          <cx:pt idx="24862">1</cx:pt>
          <cx:pt idx="24863">1</cx:pt>
          <cx:pt idx="24864">1</cx:pt>
          <cx:pt idx="24865">1</cx:pt>
          <cx:pt idx="24866">1</cx:pt>
          <cx:pt idx="24867">1</cx:pt>
          <cx:pt idx="24868">1</cx:pt>
          <cx:pt idx="24869">1</cx:pt>
          <cx:pt idx="24870">1</cx:pt>
          <cx:pt idx="24871">1</cx:pt>
          <cx:pt idx="24872">1</cx:pt>
          <cx:pt idx="24873">1</cx:pt>
          <cx:pt idx="24874">1</cx:pt>
          <cx:pt idx="24875">1</cx:pt>
          <cx:pt idx="24876">1</cx:pt>
          <cx:pt idx="24877">1</cx:pt>
          <cx:pt idx="24878">1</cx:pt>
          <cx:pt idx="24879">1</cx:pt>
          <cx:pt idx="24880">1</cx:pt>
          <cx:pt idx="24881">1</cx:pt>
          <cx:pt idx="24882">1</cx:pt>
          <cx:pt idx="24883">1</cx:pt>
          <cx:pt idx="24884">1</cx:pt>
          <cx:pt idx="24885">1</cx:pt>
          <cx:pt idx="24886">1</cx:pt>
          <cx:pt idx="24887">1</cx:pt>
          <cx:pt idx="24888">1</cx:pt>
          <cx:pt idx="24889">1</cx:pt>
          <cx:pt idx="24890">1</cx:pt>
          <cx:pt idx="24891">1</cx:pt>
          <cx:pt idx="24892">1</cx:pt>
          <cx:pt idx="24893">1</cx:pt>
          <cx:pt idx="24894">1</cx:pt>
          <cx:pt idx="24895">1</cx:pt>
          <cx:pt idx="24896">1</cx:pt>
          <cx:pt idx="24897">1</cx:pt>
          <cx:pt idx="24898">1</cx:pt>
          <cx:pt idx="24899">3</cx:pt>
          <cx:pt idx="24900">1</cx:pt>
          <cx:pt idx="24901">1</cx:pt>
          <cx:pt idx="24902">1</cx:pt>
          <cx:pt idx="24903">1</cx:pt>
          <cx:pt idx="24904">1</cx:pt>
          <cx:pt idx="24905">1</cx:pt>
          <cx:pt idx="24906">1</cx:pt>
          <cx:pt idx="24907">1</cx:pt>
          <cx:pt idx="24908">1</cx:pt>
          <cx:pt idx="24909">1</cx:pt>
          <cx:pt idx="24910">1</cx:pt>
          <cx:pt idx="24911">1</cx:pt>
          <cx:pt idx="24912">1</cx:pt>
          <cx:pt idx="24913">1</cx:pt>
          <cx:pt idx="24914">1</cx:pt>
          <cx:pt idx="24915">1</cx:pt>
          <cx:pt idx="24916">1</cx:pt>
          <cx:pt idx="24917">1</cx:pt>
          <cx:pt idx="24918">1</cx:pt>
          <cx:pt idx="24919">1</cx:pt>
          <cx:pt idx="24920">1</cx:pt>
          <cx:pt idx="24921">1</cx:pt>
          <cx:pt idx="24922">1</cx:pt>
          <cx:pt idx="24923">1</cx:pt>
          <cx:pt idx="24924">1</cx:pt>
          <cx:pt idx="24925">3</cx:pt>
          <cx:pt idx="24926">1</cx:pt>
          <cx:pt idx="24927">1</cx:pt>
          <cx:pt idx="24928">1</cx:pt>
          <cx:pt idx="24929">1</cx:pt>
          <cx:pt idx="24930">1</cx:pt>
          <cx:pt idx="24931">1</cx:pt>
          <cx:pt idx="24932">1</cx:pt>
          <cx:pt idx="24933">1</cx:pt>
          <cx:pt idx="24934">1</cx:pt>
          <cx:pt idx="24935">3</cx:pt>
          <cx:pt idx="24936">1</cx:pt>
          <cx:pt idx="24937">1</cx:pt>
          <cx:pt idx="24938">1</cx:pt>
          <cx:pt idx="24939">1</cx:pt>
          <cx:pt idx="24940">1</cx:pt>
          <cx:pt idx="24941">1</cx:pt>
          <cx:pt idx="24942">1</cx:pt>
          <cx:pt idx="24943">1</cx:pt>
          <cx:pt idx="24944">1</cx:pt>
          <cx:pt idx="24945">1</cx:pt>
          <cx:pt idx="24946">1</cx:pt>
          <cx:pt idx="24947">1</cx:pt>
          <cx:pt idx="24948">1</cx:pt>
          <cx:pt idx="24949">1</cx:pt>
          <cx:pt idx="24950">1</cx:pt>
          <cx:pt idx="24951">1</cx:pt>
          <cx:pt idx="24952">1</cx:pt>
          <cx:pt idx="24953">1</cx:pt>
          <cx:pt idx="24954">1</cx:pt>
          <cx:pt idx="24955">1</cx:pt>
          <cx:pt idx="24956">1</cx:pt>
          <cx:pt idx="24957">1</cx:pt>
          <cx:pt idx="24958">3</cx:pt>
          <cx:pt idx="24959">1</cx:pt>
          <cx:pt idx="24960">1</cx:pt>
          <cx:pt idx="24961">1</cx:pt>
          <cx:pt idx="24962">1</cx:pt>
          <cx:pt idx="24963">1</cx:pt>
          <cx:pt idx="24964">1</cx:pt>
          <cx:pt idx="24965">1</cx:pt>
          <cx:pt idx="24966">1</cx:pt>
          <cx:pt idx="24967">1</cx:pt>
          <cx:pt idx="24968">1</cx:pt>
          <cx:pt idx="24969">1</cx:pt>
          <cx:pt idx="24970">1</cx:pt>
          <cx:pt idx="24971">1</cx:pt>
          <cx:pt idx="24972">1</cx:pt>
          <cx:pt idx="24973">1</cx:pt>
          <cx:pt idx="24974">1</cx:pt>
          <cx:pt idx="24975">1</cx:pt>
          <cx:pt idx="24976">1</cx:pt>
          <cx:pt idx="24977">1</cx:pt>
          <cx:pt idx="24978">1</cx:pt>
          <cx:pt idx="24979">1</cx:pt>
          <cx:pt idx="24980">1</cx:pt>
          <cx:pt idx="24981">1</cx:pt>
          <cx:pt idx="24982">1</cx:pt>
          <cx:pt idx="24983">1</cx:pt>
          <cx:pt idx="24984">1</cx:pt>
          <cx:pt idx="24985">1</cx:pt>
          <cx:pt idx="24986">1</cx:pt>
          <cx:pt idx="24987">1</cx:pt>
          <cx:pt idx="24988">1</cx:pt>
          <cx:pt idx="24989">1</cx:pt>
          <cx:pt idx="24990">1</cx:pt>
          <cx:pt idx="24991">1</cx:pt>
          <cx:pt idx="24992">1</cx:pt>
          <cx:pt idx="24993">1</cx:pt>
          <cx:pt idx="24994">1</cx:pt>
          <cx:pt idx="24995">1</cx:pt>
          <cx:pt idx="24996">1</cx:pt>
          <cx:pt idx="24997">1</cx:pt>
          <cx:pt idx="24998">1</cx:pt>
          <cx:pt idx="24999">1</cx:pt>
          <cx:pt idx="25000">1</cx:pt>
          <cx:pt idx="25001">1</cx:pt>
          <cx:pt idx="25002">1</cx:pt>
          <cx:pt idx="25003">1</cx:pt>
          <cx:pt idx="25004">1</cx:pt>
          <cx:pt idx="25005">1</cx:pt>
          <cx:pt idx="25006">1</cx:pt>
          <cx:pt idx="25007">1</cx:pt>
          <cx:pt idx="25008">1</cx:pt>
          <cx:pt idx="25009">1</cx:pt>
          <cx:pt idx="25010">1</cx:pt>
          <cx:pt idx="25011">1</cx:pt>
          <cx:pt idx="25012">1</cx:pt>
          <cx:pt idx="25013">1</cx:pt>
          <cx:pt idx="25014">1</cx:pt>
          <cx:pt idx="25015">1</cx:pt>
          <cx:pt idx="25016">1</cx:pt>
          <cx:pt idx="25017">1</cx:pt>
          <cx:pt idx="25018">1</cx:pt>
          <cx:pt idx="25019">1</cx:pt>
          <cx:pt idx="25020">1</cx:pt>
          <cx:pt idx="25021">1</cx:pt>
          <cx:pt idx="25022">3</cx:pt>
          <cx:pt idx="25023">1</cx:pt>
          <cx:pt idx="25024">1</cx:pt>
          <cx:pt idx="25025">1</cx:pt>
          <cx:pt idx="25026">1</cx:pt>
          <cx:pt idx="25027">1</cx:pt>
          <cx:pt idx="25028">1</cx:pt>
          <cx:pt idx="25029">1</cx:pt>
          <cx:pt idx="25030">1</cx:pt>
          <cx:pt idx="25031">1</cx:pt>
          <cx:pt idx="25032">1</cx:pt>
          <cx:pt idx="25033">1</cx:pt>
          <cx:pt idx="25034">1</cx:pt>
          <cx:pt idx="25035">1</cx:pt>
          <cx:pt idx="25036">1</cx:pt>
          <cx:pt idx="25037">1</cx:pt>
          <cx:pt idx="25038">1</cx:pt>
          <cx:pt idx="25039">1</cx:pt>
          <cx:pt idx="25040">1</cx:pt>
          <cx:pt idx="25041">1</cx:pt>
          <cx:pt idx="25042">1</cx:pt>
          <cx:pt idx="25043">1</cx:pt>
          <cx:pt idx="25044">1</cx:pt>
          <cx:pt idx="25045">1</cx:pt>
          <cx:pt idx="25046">1</cx:pt>
          <cx:pt idx="25047">1</cx:pt>
          <cx:pt idx="25048">1</cx:pt>
          <cx:pt idx="25049">1</cx:pt>
          <cx:pt idx="25050">1</cx:pt>
          <cx:pt idx="25051">1</cx:pt>
          <cx:pt idx="25052">1</cx:pt>
          <cx:pt idx="25053">1</cx:pt>
          <cx:pt idx="25054">1</cx:pt>
          <cx:pt idx="25055">1</cx:pt>
          <cx:pt idx="25056">1</cx:pt>
          <cx:pt idx="25057">1</cx:pt>
          <cx:pt idx="25058">1</cx:pt>
          <cx:pt idx="25059">1</cx:pt>
          <cx:pt idx="25060">1</cx:pt>
          <cx:pt idx="25061">1</cx:pt>
          <cx:pt idx="25062">1</cx:pt>
          <cx:pt idx="25063">1</cx:pt>
          <cx:pt idx="25064">1</cx:pt>
          <cx:pt idx="25065">1</cx:pt>
          <cx:pt idx="25066">1</cx:pt>
          <cx:pt idx="25067">1</cx:pt>
          <cx:pt idx="25068">1</cx:pt>
          <cx:pt idx="25069">1</cx:pt>
          <cx:pt idx="25070">1</cx:pt>
          <cx:pt idx="25071">1</cx:pt>
          <cx:pt idx="25072">1</cx:pt>
          <cx:pt idx="25073">1</cx:pt>
          <cx:pt idx="25074">1</cx:pt>
          <cx:pt idx="25075">1</cx:pt>
          <cx:pt idx="25076">1</cx:pt>
          <cx:pt idx="25077">1</cx:pt>
          <cx:pt idx="25078">1</cx:pt>
          <cx:pt idx="25079">1</cx:pt>
          <cx:pt idx="25080">1</cx:pt>
          <cx:pt idx="25081">1</cx:pt>
          <cx:pt idx="25082">1</cx:pt>
          <cx:pt idx="25083">1</cx:pt>
          <cx:pt idx="25084">1</cx:pt>
          <cx:pt idx="25085">1</cx:pt>
          <cx:pt idx="25086">1</cx:pt>
          <cx:pt idx="25087">1</cx:pt>
          <cx:pt idx="25088">1</cx:pt>
          <cx:pt idx="25089">1</cx:pt>
          <cx:pt idx="25090">1</cx:pt>
          <cx:pt idx="25091">1</cx:pt>
          <cx:pt idx="25092">1</cx:pt>
          <cx:pt idx="25093">1</cx:pt>
          <cx:pt idx="25094">1</cx:pt>
          <cx:pt idx="25095">1</cx:pt>
          <cx:pt idx="25096">1</cx:pt>
          <cx:pt idx="25097">1</cx:pt>
          <cx:pt idx="25098">1</cx:pt>
          <cx:pt idx="25099">1</cx:pt>
          <cx:pt idx="25100">1</cx:pt>
          <cx:pt idx="25101">1</cx:pt>
          <cx:pt idx="25102">1</cx:pt>
          <cx:pt idx="25103">1</cx:pt>
          <cx:pt idx="25104">1</cx:pt>
          <cx:pt idx="25105">1</cx:pt>
          <cx:pt idx="25106">1</cx:pt>
          <cx:pt idx="25107">1</cx:pt>
          <cx:pt idx="25108">1</cx:pt>
          <cx:pt idx="25109">1</cx:pt>
          <cx:pt idx="25110">1</cx:pt>
          <cx:pt idx="25111">1</cx:pt>
          <cx:pt idx="25112">1</cx:pt>
          <cx:pt idx="25113">1</cx:pt>
          <cx:pt idx="25114">1</cx:pt>
          <cx:pt idx="25115">1</cx:pt>
          <cx:pt idx="25116">1</cx:pt>
          <cx:pt idx="25117">1</cx:pt>
          <cx:pt idx="25118">1</cx:pt>
          <cx:pt idx="25119">1</cx:pt>
          <cx:pt idx="25120">1</cx:pt>
          <cx:pt idx="25121">1</cx:pt>
          <cx:pt idx="25122">1</cx:pt>
          <cx:pt idx="25123">1</cx:pt>
          <cx:pt idx="25124">1</cx:pt>
          <cx:pt idx="25125">1</cx:pt>
          <cx:pt idx="25126">1</cx:pt>
          <cx:pt idx="25127">1</cx:pt>
          <cx:pt idx="25128">1</cx:pt>
          <cx:pt idx="25129">1</cx:pt>
          <cx:pt idx="25130">1</cx:pt>
          <cx:pt idx="25131">1</cx:pt>
          <cx:pt idx="25132">1</cx:pt>
          <cx:pt idx="25133">1</cx:pt>
          <cx:pt idx="25134">1</cx:pt>
          <cx:pt idx="25135">1</cx:pt>
          <cx:pt idx="25136">1</cx:pt>
          <cx:pt idx="25137">1</cx:pt>
          <cx:pt idx="25138">1</cx:pt>
          <cx:pt idx="25139">1</cx:pt>
          <cx:pt idx="25140">1</cx:pt>
          <cx:pt idx="25141">1</cx:pt>
          <cx:pt idx="25142">1</cx:pt>
          <cx:pt idx="25143">1</cx:pt>
          <cx:pt idx="25144">1</cx:pt>
          <cx:pt idx="25145">1</cx:pt>
          <cx:pt idx="25146">1</cx:pt>
          <cx:pt idx="25147">1</cx:pt>
          <cx:pt idx="25148">1</cx:pt>
          <cx:pt idx="25149">1</cx:pt>
          <cx:pt idx="25150">1</cx:pt>
          <cx:pt idx="25151">1</cx:pt>
          <cx:pt idx="25152">1</cx:pt>
          <cx:pt idx="25153">1</cx:pt>
          <cx:pt idx="25154">1</cx:pt>
          <cx:pt idx="25155">1</cx:pt>
          <cx:pt idx="25156">1</cx:pt>
          <cx:pt idx="25157">1</cx:pt>
          <cx:pt idx="25158">1</cx:pt>
          <cx:pt idx="25159">1</cx:pt>
          <cx:pt idx="25160">1</cx:pt>
          <cx:pt idx="25161">1</cx:pt>
          <cx:pt idx="25162">1</cx:pt>
          <cx:pt idx="25163">1</cx:pt>
          <cx:pt idx="25164">1</cx:pt>
          <cx:pt idx="25165">1</cx:pt>
          <cx:pt idx="25166">1</cx:pt>
          <cx:pt idx="25167">1</cx:pt>
          <cx:pt idx="25168">1</cx:pt>
          <cx:pt idx="25169">1</cx:pt>
          <cx:pt idx="25170">1</cx:pt>
          <cx:pt idx="25171">1</cx:pt>
          <cx:pt idx="25172">1</cx:pt>
          <cx:pt idx="25173">1</cx:pt>
          <cx:pt idx="25174">1</cx:pt>
          <cx:pt idx="25175">1</cx:pt>
          <cx:pt idx="25176">1</cx:pt>
          <cx:pt idx="25177">1</cx:pt>
          <cx:pt idx="25178">1</cx:pt>
          <cx:pt idx="25179">1</cx:pt>
          <cx:pt idx="25180">1</cx:pt>
          <cx:pt idx="25181">1</cx:pt>
          <cx:pt idx="25182">1</cx:pt>
          <cx:pt idx="25183">1</cx:pt>
          <cx:pt idx="25184">1</cx:pt>
          <cx:pt idx="25185">1</cx:pt>
          <cx:pt idx="25186">1</cx:pt>
          <cx:pt idx="25187">1</cx:pt>
          <cx:pt idx="25188">1</cx:pt>
          <cx:pt idx="25189">1</cx:pt>
          <cx:pt idx="25190">1</cx:pt>
          <cx:pt idx="25191">1</cx:pt>
          <cx:pt idx="25192">1</cx:pt>
          <cx:pt idx="25193">1</cx:pt>
          <cx:pt idx="25194">1</cx:pt>
          <cx:pt idx="25195">1</cx:pt>
          <cx:pt idx="25196">1</cx:pt>
          <cx:pt idx="25197">1</cx:pt>
          <cx:pt idx="25198">1</cx:pt>
          <cx:pt idx="25199">1</cx:pt>
          <cx:pt idx="25200">1</cx:pt>
          <cx:pt idx="25201">1</cx:pt>
          <cx:pt idx="25202">1</cx:pt>
          <cx:pt idx="25203">1</cx:pt>
          <cx:pt idx="25204">1</cx:pt>
          <cx:pt idx="25205">1</cx:pt>
          <cx:pt idx="25206">1</cx:pt>
          <cx:pt idx="25207">1</cx:pt>
          <cx:pt idx="25208">1</cx:pt>
          <cx:pt idx="25209">1</cx:pt>
          <cx:pt idx="25210">1</cx:pt>
          <cx:pt idx="25211">1</cx:pt>
          <cx:pt idx="25212">1</cx:pt>
          <cx:pt idx="25213">1</cx:pt>
          <cx:pt idx="25214">1</cx:pt>
          <cx:pt idx="25215">1</cx:pt>
          <cx:pt idx="25216">3</cx:pt>
          <cx:pt idx="25217">1</cx:pt>
          <cx:pt idx="25218">1</cx:pt>
          <cx:pt idx="25219">1</cx:pt>
          <cx:pt idx="25220">1</cx:pt>
          <cx:pt idx="25221">1</cx:pt>
          <cx:pt idx="25222">1</cx:pt>
          <cx:pt idx="25223">1</cx:pt>
          <cx:pt idx="25224">1</cx:pt>
          <cx:pt idx="25225">1</cx:pt>
          <cx:pt idx="25226">1</cx:pt>
          <cx:pt idx="25227">1</cx:pt>
          <cx:pt idx="25228">1</cx:pt>
          <cx:pt idx="25229">1</cx:pt>
          <cx:pt idx="25230">1</cx:pt>
          <cx:pt idx="25231">1</cx:pt>
          <cx:pt idx="25232">1</cx:pt>
          <cx:pt idx="25233">1</cx:pt>
          <cx:pt idx="25234">1</cx:pt>
          <cx:pt idx="25235">1</cx:pt>
          <cx:pt idx="25236">1</cx:pt>
          <cx:pt idx="25237">1</cx:pt>
          <cx:pt idx="25238">1</cx:pt>
          <cx:pt idx="25239">1</cx:pt>
          <cx:pt idx="25240">1</cx:pt>
          <cx:pt idx="25241">1</cx:pt>
          <cx:pt idx="25242">1</cx:pt>
          <cx:pt idx="25243">1</cx:pt>
          <cx:pt idx="25244">1</cx:pt>
          <cx:pt idx="25245">1</cx:pt>
          <cx:pt idx="25246">1</cx:pt>
          <cx:pt idx="25247">1</cx:pt>
          <cx:pt idx="25248">1</cx:pt>
          <cx:pt idx="25249">1</cx:pt>
          <cx:pt idx="25250">1</cx:pt>
          <cx:pt idx="25251">1</cx:pt>
          <cx:pt idx="25252">1</cx:pt>
          <cx:pt idx="25253">1</cx:pt>
          <cx:pt idx="25254">3</cx:pt>
          <cx:pt idx="25255">1</cx:pt>
          <cx:pt idx="25256">1</cx:pt>
          <cx:pt idx="25257">1</cx:pt>
          <cx:pt idx="25258">1</cx:pt>
          <cx:pt idx="25259">1</cx:pt>
          <cx:pt idx="25260">1</cx:pt>
          <cx:pt idx="25261">1</cx:pt>
          <cx:pt idx="25262">1</cx:pt>
          <cx:pt idx="25263">1</cx:pt>
          <cx:pt idx="25264">1</cx:pt>
          <cx:pt idx="25265">1</cx:pt>
          <cx:pt idx="25266">1</cx:pt>
          <cx:pt idx="25267">1</cx:pt>
          <cx:pt idx="25268">1</cx:pt>
          <cx:pt idx="25269">1</cx:pt>
          <cx:pt idx="25270">1</cx:pt>
          <cx:pt idx="25271">1</cx:pt>
          <cx:pt idx="25272">1</cx:pt>
          <cx:pt idx="25273">1</cx:pt>
          <cx:pt idx="25274">1</cx:pt>
          <cx:pt idx="25275">1</cx:pt>
          <cx:pt idx="25276">1</cx:pt>
          <cx:pt idx="25277">1</cx:pt>
          <cx:pt idx="25278">1</cx:pt>
          <cx:pt idx="25279">1</cx:pt>
          <cx:pt idx="25280">1</cx:pt>
          <cx:pt idx="25281">1</cx:pt>
          <cx:pt idx="25282">1</cx:pt>
          <cx:pt idx="25283">1</cx:pt>
          <cx:pt idx="25284">1</cx:pt>
          <cx:pt idx="25285">1</cx:pt>
          <cx:pt idx="25286">1</cx:pt>
          <cx:pt idx="25287">1</cx:pt>
          <cx:pt idx="25288">1</cx:pt>
          <cx:pt idx="25289">1</cx:pt>
          <cx:pt idx="25290">1</cx:pt>
          <cx:pt idx="25291">1</cx:pt>
          <cx:pt idx="25292">1</cx:pt>
          <cx:pt idx="25293">1</cx:pt>
          <cx:pt idx="25294">1</cx:pt>
          <cx:pt idx="25295">1</cx:pt>
          <cx:pt idx="25296">1</cx:pt>
          <cx:pt idx="25297">1</cx:pt>
          <cx:pt idx="25298">1</cx:pt>
          <cx:pt idx="25299">1</cx:pt>
          <cx:pt idx="25300">1</cx:pt>
          <cx:pt idx="25301">1</cx:pt>
          <cx:pt idx="25302">1</cx:pt>
          <cx:pt idx="25303">1</cx:pt>
          <cx:pt idx="25304">1</cx:pt>
          <cx:pt idx="25305">1</cx:pt>
          <cx:pt idx="25306">1</cx:pt>
          <cx:pt idx="25307">1</cx:pt>
          <cx:pt idx="25308">1</cx:pt>
          <cx:pt idx="25309">1</cx:pt>
          <cx:pt idx="25310">1</cx:pt>
          <cx:pt idx="25311">1</cx:pt>
          <cx:pt idx="25312">1</cx:pt>
          <cx:pt idx="25313">1</cx:pt>
          <cx:pt idx="25314">1</cx:pt>
          <cx:pt idx="25315">1</cx:pt>
          <cx:pt idx="25316">1</cx:pt>
          <cx:pt idx="25317">1</cx:pt>
          <cx:pt idx="25318">1</cx:pt>
          <cx:pt idx="25319">1</cx:pt>
          <cx:pt idx="25320">1</cx:pt>
          <cx:pt idx="25321">1</cx:pt>
          <cx:pt idx="25322">1</cx:pt>
          <cx:pt idx="25323">1</cx:pt>
          <cx:pt idx="25324">1</cx:pt>
          <cx:pt idx="25325">1</cx:pt>
          <cx:pt idx="25326">1</cx:pt>
          <cx:pt idx="25327">1</cx:pt>
          <cx:pt idx="25328">1</cx:pt>
          <cx:pt idx="25329">1</cx:pt>
          <cx:pt idx="25330">1</cx:pt>
          <cx:pt idx="25331">1</cx:pt>
          <cx:pt idx="25332">1</cx:pt>
          <cx:pt idx="25333">1</cx:pt>
          <cx:pt idx="25334">1</cx:pt>
          <cx:pt idx="25335">1</cx:pt>
          <cx:pt idx="25336">1</cx:pt>
          <cx:pt idx="25337">1</cx:pt>
          <cx:pt idx="25338">1</cx:pt>
          <cx:pt idx="25339">1</cx:pt>
          <cx:pt idx="25340">1</cx:pt>
          <cx:pt idx="25341">1</cx:pt>
          <cx:pt idx="25342">1</cx:pt>
          <cx:pt idx="25343">1</cx:pt>
          <cx:pt idx="25344">1</cx:pt>
          <cx:pt idx="25345">1</cx:pt>
          <cx:pt idx="25346">1</cx:pt>
          <cx:pt idx="25347">1</cx:pt>
          <cx:pt idx="25348">1</cx:pt>
          <cx:pt idx="25349">1</cx:pt>
          <cx:pt idx="25350">1</cx:pt>
          <cx:pt idx="25351">1</cx:pt>
          <cx:pt idx="25352">1</cx:pt>
          <cx:pt idx="25353">1</cx:pt>
          <cx:pt idx="25354">1</cx:pt>
          <cx:pt idx="25355">1</cx:pt>
          <cx:pt idx="25356">1</cx:pt>
          <cx:pt idx="25357">1</cx:pt>
          <cx:pt idx="25358">1</cx:pt>
          <cx:pt idx="25359">1</cx:pt>
          <cx:pt idx="25360">1</cx:pt>
          <cx:pt idx="25361">1</cx:pt>
          <cx:pt idx="25362">1</cx:pt>
          <cx:pt idx="25363">1</cx:pt>
          <cx:pt idx="25364">1</cx:pt>
          <cx:pt idx="25365">1</cx:pt>
          <cx:pt idx="25366">1</cx:pt>
          <cx:pt idx="25367">1</cx:pt>
          <cx:pt idx="25368">1</cx:pt>
          <cx:pt idx="25369">1</cx:pt>
          <cx:pt idx="25370">1</cx:pt>
          <cx:pt idx="25371">1</cx:pt>
          <cx:pt idx="25372">1</cx:pt>
          <cx:pt idx="25373">1</cx:pt>
          <cx:pt idx="25374">1</cx:pt>
          <cx:pt idx="25375">3</cx:pt>
          <cx:pt idx="25376">1</cx:pt>
          <cx:pt idx="25377">1</cx:pt>
          <cx:pt idx="25378">1</cx:pt>
          <cx:pt idx="25379">1</cx:pt>
          <cx:pt idx="25380">1</cx:pt>
          <cx:pt idx="25381">1</cx:pt>
          <cx:pt idx="25382">1</cx:pt>
          <cx:pt idx="25383">1</cx:pt>
          <cx:pt idx="25384">1</cx:pt>
          <cx:pt idx="25385">1</cx:pt>
          <cx:pt idx="25386">1</cx:pt>
          <cx:pt idx="25387">1</cx:pt>
          <cx:pt idx="25388">1</cx:pt>
          <cx:pt idx="25389">1</cx:pt>
          <cx:pt idx="25390">1</cx:pt>
          <cx:pt idx="25391">1</cx:pt>
          <cx:pt idx="25392">1</cx:pt>
          <cx:pt idx="25393">1</cx:pt>
          <cx:pt idx="25394">1</cx:pt>
          <cx:pt idx="25395">1</cx:pt>
          <cx:pt idx="25396">1</cx:pt>
          <cx:pt idx="25397">1</cx:pt>
          <cx:pt idx="25398">1</cx:pt>
          <cx:pt idx="25399">1</cx:pt>
          <cx:pt idx="25400">1</cx:pt>
          <cx:pt idx="25401">1</cx:pt>
          <cx:pt idx="25402">1</cx:pt>
          <cx:pt idx="25403">1</cx:pt>
          <cx:pt idx="25404">1</cx:pt>
          <cx:pt idx="25405">1</cx:pt>
          <cx:pt idx="25406">1</cx:pt>
          <cx:pt idx="25407">1</cx:pt>
          <cx:pt idx="25408">1</cx:pt>
          <cx:pt idx="25409">1</cx:pt>
          <cx:pt idx="25410">1</cx:pt>
          <cx:pt idx="25411">1</cx:pt>
          <cx:pt idx="25412">1</cx:pt>
          <cx:pt idx="25413">1</cx:pt>
          <cx:pt idx="25414">1</cx:pt>
          <cx:pt idx="25415">1</cx:pt>
          <cx:pt idx="25416">1</cx:pt>
          <cx:pt idx="25417">1</cx:pt>
          <cx:pt idx="25418">1</cx:pt>
          <cx:pt idx="25419">1</cx:pt>
          <cx:pt idx="25420">1</cx:pt>
          <cx:pt idx="25421">1</cx:pt>
          <cx:pt idx="25422">1</cx:pt>
          <cx:pt idx="25423">1</cx:pt>
          <cx:pt idx="25424">1</cx:pt>
          <cx:pt idx="25425">1</cx:pt>
          <cx:pt idx="25426">1</cx:pt>
          <cx:pt idx="25427">1</cx:pt>
          <cx:pt idx="25428">1</cx:pt>
          <cx:pt idx="25429">1</cx:pt>
          <cx:pt idx="25430">1</cx:pt>
          <cx:pt idx="25431">1</cx:pt>
          <cx:pt idx="25432">1</cx:pt>
          <cx:pt idx="25433">1</cx:pt>
          <cx:pt idx="25434">1</cx:pt>
          <cx:pt idx="25435">1</cx:pt>
          <cx:pt idx="25436">1</cx:pt>
          <cx:pt idx="25437">3</cx:pt>
          <cx:pt idx="25438">1</cx:pt>
          <cx:pt idx="25439">1</cx:pt>
          <cx:pt idx="25440">1</cx:pt>
          <cx:pt idx="25441">1</cx:pt>
          <cx:pt idx="25442">1</cx:pt>
          <cx:pt idx="25443">1</cx:pt>
          <cx:pt idx="25444">3</cx:pt>
          <cx:pt idx="25445">1</cx:pt>
          <cx:pt idx="25446">1</cx:pt>
          <cx:pt idx="25447">1</cx:pt>
          <cx:pt idx="25448">1</cx:pt>
          <cx:pt idx="25449">1</cx:pt>
          <cx:pt idx="25450">1</cx:pt>
          <cx:pt idx="25451">1</cx:pt>
          <cx:pt idx="25452">1</cx:pt>
          <cx:pt idx="25453">1</cx:pt>
          <cx:pt idx="25454">1</cx:pt>
          <cx:pt idx="25455">1</cx:pt>
          <cx:pt idx="25456">1</cx:pt>
          <cx:pt idx="25457">1</cx:pt>
          <cx:pt idx="25458">1</cx:pt>
          <cx:pt idx="25459">3</cx:pt>
          <cx:pt idx="25460">1</cx:pt>
          <cx:pt idx="25461">1</cx:pt>
          <cx:pt idx="25462">1</cx:pt>
          <cx:pt idx="25463">1</cx:pt>
          <cx:pt idx="25464">1</cx:pt>
          <cx:pt idx="25465">1</cx:pt>
          <cx:pt idx="25466">1</cx:pt>
          <cx:pt idx="25467">1</cx:pt>
          <cx:pt idx="25468">1</cx:pt>
          <cx:pt idx="25469">1</cx:pt>
          <cx:pt idx="25470">1</cx:pt>
          <cx:pt idx="25471">1</cx:pt>
          <cx:pt idx="25472">1</cx:pt>
          <cx:pt idx="25473">1</cx:pt>
          <cx:pt idx="25474">3</cx:pt>
          <cx:pt idx="25475">1</cx:pt>
          <cx:pt idx="25476">1</cx:pt>
          <cx:pt idx="25477">1</cx:pt>
          <cx:pt idx="25478">1</cx:pt>
          <cx:pt idx="25479">1</cx:pt>
          <cx:pt idx="25480">1</cx:pt>
          <cx:pt idx="25481">1</cx:pt>
          <cx:pt idx="25482">1</cx:pt>
          <cx:pt idx="25483">1</cx:pt>
          <cx:pt idx="25484">1</cx:pt>
          <cx:pt idx="25485">1</cx:pt>
          <cx:pt idx="25486">1</cx:pt>
          <cx:pt idx="25487">1</cx:pt>
          <cx:pt idx="25488">1</cx:pt>
          <cx:pt idx="25489">1</cx:pt>
          <cx:pt idx="25490">1</cx:pt>
          <cx:pt idx="25491">1</cx:pt>
          <cx:pt idx="25492">1</cx:pt>
          <cx:pt idx="25493">1</cx:pt>
          <cx:pt idx="25494">1</cx:pt>
          <cx:pt idx="25495">1</cx:pt>
          <cx:pt idx="25496">1</cx:pt>
          <cx:pt idx="25497">1</cx:pt>
          <cx:pt idx="25498">1</cx:pt>
          <cx:pt idx="25499">1</cx:pt>
          <cx:pt idx="25500">1</cx:pt>
          <cx:pt idx="25501">1</cx:pt>
          <cx:pt idx="25502">1</cx:pt>
          <cx:pt idx="25503">3</cx:pt>
          <cx:pt idx="25504">1</cx:pt>
          <cx:pt idx="25505">1</cx:pt>
          <cx:pt idx="25506">1</cx:pt>
          <cx:pt idx="25507">1</cx:pt>
          <cx:pt idx="25508">1</cx:pt>
          <cx:pt idx="25509">1</cx:pt>
          <cx:pt idx="25510">1</cx:pt>
          <cx:pt idx="25511">1</cx:pt>
          <cx:pt idx="25512">1</cx:pt>
          <cx:pt idx="25513">1</cx:pt>
          <cx:pt idx="25514">1</cx:pt>
          <cx:pt idx="25515">1</cx:pt>
          <cx:pt idx="25516">1</cx:pt>
          <cx:pt idx="25517">1</cx:pt>
          <cx:pt idx="25518">1</cx:pt>
          <cx:pt idx="25519">3</cx:pt>
          <cx:pt idx="25520">1</cx:pt>
          <cx:pt idx="25521">1</cx:pt>
          <cx:pt idx="25522">1</cx:pt>
          <cx:pt idx="25523">1</cx:pt>
          <cx:pt idx="25524">1</cx:pt>
          <cx:pt idx="25525">1</cx:pt>
          <cx:pt idx="25526">1</cx:pt>
          <cx:pt idx="25527">1</cx:pt>
          <cx:pt idx="25528">1</cx:pt>
          <cx:pt idx="25529">1</cx:pt>
          <cx:pt idx="25530">1</cx:pt>
          <cx:pt idx="25531">1</cx:pt>
          <cx:pt idx="25532">1</cx:pt>
          <cx:pt idx="25533">1</cx:pt>
          <cx:pt idx="25534">1</cx:pt>
          <cx:pt idx="25535">1</cx:pt>
          <cx:pt idx="25536">1</cx:pt>
          <cx:pt idx="25537">1</cx:pt>
          <cx:pt idx="25538">1</cx:pt>
          <cx:pt idx="25539">1</cx:pt>
          <cx:pt idx="25540">1</cx:pt>
          <cx:pt idx="25541">1</cx:pt>
          <cx:pt idx="25542">1</cx:pt>
          <cx:pt idx="25543">1</cx:pt>
          <cx:pt idx="25544">1</cx:pt>
          <cx:pt idx="25545">1</cx:pt>
          <cx:pt idx="25546">1</cx:pt>
          <cx:pt idx="25547">1</cx:pt>
          <cx:pt idx="25548">1</cx:pt>
          <cx:pt idx="25549">1</cx:pt>
          <cx:pt idx="25550">1</cx:pt>
          <cx:pt idx="25551">1</cx:pt>
          <cx:pt idx="25552">1</cx:pt>
          <cx:pt idx="25553">1</cx:pt>
          <cx:pt idx="25554">1</cx:pt>
          <cx:pt idx="25555">1</cx:pt>
          <cx:pt idx="25556">1</cx:pt>
          <cx:pt idx="25557">1</cx:pt>
          <cx:pt idx="25558">1</cx:pt>
          <cx:pt idx="25559">1</cx:pt>
          <cx:pt idx="25560">1</cx:pt>
          <cx:pt idx="25561">1</cx:pt>
          <cx:pt idx="25562">1</cx:pt>
          <cx:pt idx="25563">1</cx:pt>
          <cx:pt idx="25564">1</cx:pt>
          <cx:pt idx="25565">1</cx:pt>
          <cx:pt idx="25566">1</cx:pt>
          <cx:pt idx="25567">1</cx:pt>
          <cx:pt idx="25568">1</cx:pt>
          <cx:pt idx="25569">1</cx:pt>
          <cx:pt idx="25570">1</cx:pt>
          <cx:pt idx="25571">1</cx:pt>
          <cx:pt idx="25572">3</cx:pt>
          <cx:pt idx="25573">1</cx:pt>
          <cx:pt idx="25574">1</cx:pt>
          <cx:pt idx="25575">1</cx:pt>
          <cx:pt idx="25576">1</cx:pt>
          <cx:pt idx="25577">1</cx:pt>
          <cx:pt idx="25578">1</cx:pt>
          <cx:pt idx="25579">1</cx:pt>
          <cx:pt idx="25580">1</cx:pt>
          <cx:pt idx="25581">1</cx:pt>
          <cx:pt idx="25582">1</cx:pt>
          <cx:pt idx="25583">1</cx:pt>
          <cx:pt idx="25584">1</cx:pt>
          <cx:pt idx="25585">1</cx:pt>
          <cx:pt idx="25586">1</cx:pt>
          <cx:pt idx="25587">1</cx:pt>
          <cx:pt idx="25588">1</cx:pt>
          <cx:pt idx="25589">1</cx:pt>
          <cx:pt idx="25590">1</cx:pt>
          <cx:pt idx="25591">1</cx:pt>
          <cx:pt idx="25592">3</cx:pt>
          <cx:pt idx="25593">1</cx:pt>
          <cx:pt idx="25594">1</cx:pt>
          <cx:pt idx="25595">1</cx:pt>
          <cx:pt idx="25596">1</cx:pt>
          <cx:pt idx="25597">1</cx:pt>
          <cx:pt idx="25598">1</cx:pt>
          <cx:pt idx="25599">1</cx:pt>
          <cx:pt idx="25600">1</cx:pt>
          <cx:pt idx="25601">1</cx:pt>
          <cx:pt idx="25602">1</cx:pt>
          <cx:pt idx="25603">1</cx:pt>
          <cx:pt idx="25604">1</cx:pt>
          <cx:pt idx="25605">1</cx:pt>
          <cx:pt idx="25606">1</cx:pt>
          <cx:pt idx="25607">1</cx:pt>
          <cx:pt idx="25608">1</cx:pt>
          <cx:pt idx="25609">1</cx:pt>
          <cx:pt idx="25610">1</cx:pt>
          <cx:pt idx="25611">1</cx:pt>
          <cx:pt idx="25612">1</cx:pt>
          <cx:pt idx="25613">1</cx:pt>
          <cx:pt idx="25614">1</cx:pt>
          <cx:pt idx="25615">1</cx:pt>
          <cx:pt idx="25616">1</cx:pt>
          <cx:pt idx="25617">1</cx:pt>
          <cx:pt idx="25618">1</cx:pt>
          <cx:pt idx="25619">1</cx:pt>
          <cx:pt idx="25620">1</cx:pt>
          <cx:pt idx="25621">1</cx:pt>
          <cx:pt idx="25622">1</cx:pt>
          <cx:pt idx="25623">1</cx:pt>
          <cx:pt idx="25624">1</cx:pt>
          <cx:pt idx="25625">3</cx:pt>
          <cx:pt idx="25626">1</cx:pt>
          <cx:pt idx="25627">1</cx:pt>
          <cx:pt idx="25628">1</cx:pt>
          <cx:pt idx="25629">1</cx:pt>
          <cx:pt idx="25630">1</cx:pt>
          <cx:pt idx="25631">1</cx:pt>
          <cx:pt idx="25632">1</cx:pt>
          <cx:pt idx="25633">1</cx:pt>
          <cx:pt idx="25634">1</cx:pt>
          <cx:pt idx="25635">1</cx:pt>
          <cx:pt idx="25636">1</cx:pt>
          <cx:pt idx="25637">1</cx:pt>
          <cx:pt idx="25638">1</cx:pt>
          <cx:pt idx="25639">1</cx:pt>
          <cx:pt idx="25640">3</cx:pt>
          <cx:pt idx="25641">1</cx:pt>
          <cx:pt idx="25642">1</cx:pt>
          <cx:pt idx="25643">3</cx:pt>
          <cx:pt idx="25644">1</cx:pt>
          <cx:pt idx="25645">1</cx:pt>
          <cx:pt idx="25646">1</cx:pt>
          <cx:pt idx="25647">1</cx:pt>
          <cx:pt idx="25648">1</cx:pt>
          <cx:pt idx="25649">1</cx:pt>
          <cx:pt idx="25650">1</cx:pt>
          <cx:pt idx="25651">1</cx:pt>
          <cx:pt idx="25652">1</cx:pt>
          <cx:pt idx="25653">1</cx:pt>
          <cx:pt idx="25654">1</cx:pt>
          <cx:pt idx="25655">1</cx:pt>
          <cx:pt idx="25656">1</cx:pt>
          <cx:pt idx="25657">1</cx:pt>
          <cx:pt idx="25658">1</cx:pt>
          <cx:pt idx="25659">1</cx:pt>
          <cx:pt idx="25660">1</cx:pt>
          <cx:pt idx="25661">1</cx:pt>
          <cx:pt idx="25662">1</cx:pt>
          <cx:pt idx="25663">3</cx:pt>
          <cx:pt idx="25664">1</cx:pt>
          <cx:pt idx="25665">1</cx:pt>
          <cx:pt idx="25666">1</cx:pt>
          <cx:pt idx="25667">1</cx:pt>
          <cx:pt idx="25668">1</cx:pt>
          <cx:pt idx="25669">1</cx:pt>
          <cx:pt idx="25670">1</cx:pt>
          <cx:pt idx="25671">1</cx:pt>
          <cx:pt idx="25672">3</cx:pt>
          <cx:pt idx="25673">1</cx:pt>
          <cx:pt idx="25674">1</cx:pt>
          <cx:pt idx="25675">1</cx:pt>
          <cx:pt idx="25676">1</cx:pt>
          <cx:pt idx="25677">1</cx:pt>
          <cx:pt idx="25678">1</cx:pt>
          <cx:pt idx="25679">1</cx:pt>
          <cx:pt idx="25680">1</cx:pt>
          <cx:pt idx="25681">1</cx:pt>
          <cx:pt idx="25682">1</cx:pt>
          <cx:pt idx="25683">1</cx:pt>
          <cx:pt idx="25684">1</cx:pt>
          <cx:pt idx="25685">1</cx:pt>
          <cx:pt idx="25686">1</cx:pt>
          <cx:pt idx="25687">1</cx:pt>
          <cx:pt idx="25688">1</cx:pt>
          <cx:pt idx="25689">1</cx:pt>
          <cx:pt idx="25690">1</cx:pt>
          <cx:pt idx="25691">1</cx:pt>
          <cx:pt idx="25692">1</cx:pt>
          <cx:pt idx="25693">1</cx:pt>
          <cx:pt idx="25694">1</cx:pt>
          <cx:pt idx="25695">1</cx:pt>
          <cx:pt idx="25696">1</cx:pt>
          <cx:pt idx="25697">1</cx:pt>
          <cx:pt idx="25698">1</cx:pt>
          <cx:pt idx="25699">1</cx:pt>
          <cx:pt idx="25700">1</cx:pt>
          <cx:pt idx="25701">1</cx:pt>
          <cx:pt idx="25702">1</cx:pt>
          <cx:pt idx="25703">1</cx:pt>
          <cx:pt idx="25704">1</cx:pt>
          <cx:pt idx="25705">1</cx:pt>
          <cx:pt idx="25706">1</cx:pt>
          <cx:pt idx="25707">1</cx:pt>
          <cx:pt idx="25708">1</cx:pt>
          <cx:pt idx="25709">1</cx:pt>
          <cx:pt idx="25710">1</cx:pt>
          <cx:pt idx="25711">1</cx:pt>
          <cx:pt idx="25712">1</cx:pt>
          <cx:pt idx="25713">1</cx:pt>
          <cx:pt idx="25714">1</cx:pt>
          <cx:pt idx="25715">1</cx:pt>
          <cx:pt idx="25716">1</cx:pt>
          <cx:pt idx="25717">1</cx:pt>
          <cx:pt idx="25718">1</cx:pt>
          <cx:pt idx="25719">1</cx:pt>
          <cx:pt idx="25720">1</cx:pt>
          <cx:pt idx="25721">1</cx:pt>
          <cx:pt idx="25722">1</cx:pt>
          <cx:pt idx="25723">1</cx:pt>
          <cx:pt idx="25724">1</cx:pt>
          <cx:pt idx="25725">1</cx:pt>
          <cx:pt idx="25726">1</cx:pt>
          <cx:pt idx="25727">1</cx:pt>
          <cx:pt idx="25728">1</cx:pt>
          <cx:pt idx="25729">1</cx:pt>
          <cx:pt idx="25730">1</cx:pt>
          <cx:pt idx="25731">1</cx:pt>
          <cx:pt idx="25732">1</cx:pt>
          <cx:pt idx="25733">1</cx:pt>
          <cx:pt idx="25734">1</cx:pt>
          <cx:pt idx="25735">3</cx:pt>
          <cx:pt idx="25736">1</cx:pt>
          <cx:pt idx="25737">1</cx:pt>
          <cx:pt idx="25738">1</cx:pt>
          <cx:pt idx="25739">1</cx:pt>
          <cx:pt idx="25740">1</cx:pt>
          <cx:pt idx="25741">1</cx:pt>
          <cx:pt idx="25742">1</cx:pt>
          <cx:pt idx="25743">1</cx:pt>
          <cx:pt idx="25744">1</cx:pt>
          <cx:pt idx="25745">1</cx:pt>
          <cx:pt idx="25746">1</cx:pt>
          <cx:pt idx="25747">1</cx:pt>
          <cx:pt idx="25748">1</cx:pt>
          <cx:pt idx="25749">1</cx:pt>
          <cx:pt idx="25750">1</cx:pt>
          <cx:pt idx="25751">1</cx:pt>
          <cx:pt idx="25752">1</cx:pt>
          <cx:pt idx="25753">1</cx:pt>
          <cx:pt idx="25754">1</cx:pt>
          <cx:pt idx="25755">1</cx:pt>
          <cx:pt idx="25756">1</cx:pt>
          <cx:pt idx="25757">1</cx:pt>
          <cx:pt idx="25758">1</cx:pt>
          <cx:pt idx="25759">1</cx:pt>
          <cx:pt idx="25760">1</cx:pt>
          <cx:pt idx="25761">1</cx:pt>
          <cx:pt idx="25762">1</cx:pt>
          <cx:pt idx="25763">1</cx:pt>
          <cx:pt idx="25764">1</cx:pt>
          <cx:pt idx="25765">1</cx:pt>
          <cx:pt idx="25766">1</cx:pt>
          <cx:pt idx="25767">1</cx:pt>
          <cx:pt idx="25768">1</cx:pt>
          <cx:pt idx="25769">1</cx:pt>
          <cx:pt idx="25770">1</cx:pt>
          <cx:pt idx="25771">1</cx:pt>
          <cx:pt idx="25772">1</cx:pt>
          <cx:pt idx="25773">1</cx:pt>
          <cx:pt idx="25774">1</cx:pt>
          <cx:pt idx="25775">3</cx:pt>
          <cx:pt idx="25776">1</cx:pt>
          <cx:pt idx="25777">1</cx:pt>
          <cx:pt idx="25778">1</cx:pt>
          <cx:pt idx="25779">1</cx:pt>
          <cx:pt idx="25780">1</cx:pt>
          <cx:pt idx="25781">1</cx:pt>
          <cx:pt idx="25782">1</cx:pt>
          <cx:pt idx="25783">1</cx:pt>
          <cx:pt idx="25784">1</cx:pt>
          <cx:pt idx="25785">1</cx:pt>
          <cx:pt idx="25786">1</cx:pt>
          <cx:pt idx="25787">1</cx:pt>
          <cx:pt idx="25788">1</cx:pt>
          <cx:pt idx="25789">1</cx:pt>
          <cx:pt idx="25790">1</cx:pt>
          <cx:pt idx="25791">1</cx:pt>
          <cx:pt idx="25792">1</cx:pt>
          <cx:pt idx="25793">1</cx:pt>
          <cx:pt idx="25794">1</cx:pt>
          <cx:pt idx="25795">1</cx:pt>
          <cx:pt idx="25796">1</cx:pt>
          <cx:pt idx="25797">1</cx:pt>
          <cx:pt idx="25798">1</cx:pt>
          <cx:pt idx="25799">1</cx:pt>
          <cx:pt idx="25800">3</cx:pt>
          <cx:pt idx="25801">1</cx:pt>
          <cx:pt idx="25802">1</cx:pt>
          <cx:pt idx="25803">1</cx:pt>
          <cx:pt idx="25804">1</cx:pt>
          <cx:pt idx="25805">1</cx:pt>
          <cx:pt idx="25806">1</cx:pt>
          <cx:pt idx="25807">1</cx:pt>
          <cx:pt idx="25808">1</cx:pt>
          <cx:pt idx="25809">1</cx:pt>
          <cx:pt idx="25810">1</cx:pt>
          <cx:pt idx="25811">1</cx:pt>
          <cx:pt idx="25812">1</cx:pt>
          <cx:pt idx="25813">1</cx:pt>
          <cx:pt idx="25814">1</cx:pt>
          <cx:pt idx="25815">1</cx:pt>
          <cx:pt idx="25816">1</cx:pt>
          <cx:pt idx="25817">1</cx:pt>
          <cx:pt idx="25818">1</cx:pt>
          <cx:pt idx="25819">3</cx:pt>
          <cx:pt idx="25820">1</cx:pt>
          <cx:pt idx="25821">1</cx:pt>
          <cx:pt idx="25822">1</cx:pt>
          <cx:pt idx="25823">1</cx:pt>
          <cx:pt idx="25824">1</cx:pt>
          <cx:pt idx="25825">1</cx:pt>
          <cx:pt idx="25826">1</cx:pt>
          <cx:pt idx="25827">1</cx:pt>
          <cx:pt idx="25828">1</cx:pt>
          <cx:pt idx="25829">1</cx:pt>
          <cx:pt idx="25830">1</cx:pt>
          <cx:pt idx="25831">1</cx:pt>
          <cx:pt idx="25832">1</cx:pt>
          <cx:pt idx="25833">1</cx:pt>
          <cx:pt idx="25834">1</cx:pt>
          <cx:pt idx="25835">1</cx:pt>
          <cx:pt idx="25836">1</cx:pt>
          <cx:pt idx="25837">1</cx:pt>
          <cx:pt idx="25838">1</cx:pt>
          <cx:pt idx="25839">1</cx:pt>
          <cx:pt idx="25840">1</cx:pt>
          <cx:pt idx="25841">1</cx:pt>
          <cx:pt idx="25842">1</cx:pt>
          <cx:pt idx="25843">1</cx:pt>
          <cx:pt idx="25844">1</cx:pt>
          <cx:pt idx="25845">1</cx:pt>
          <cx:pt idx="25846">1</cx:pt>
          <cx:pt idx="25847">1</cx:pt>
          <cx:pt idx="25848">1</cx:pt>
          <cx:pt idx="25849">1</cx:pt>
          <cx:pt idx="25850">1</cx:pt>
          <cx:pt idx="25851">1</cx:pt>
          <cx:pt idx="25852">3</cx:pt>
          <cx:pt idx="25853">1</cx:pt>
          <cx:pt idx="25854">1</cx:pt>
          <cx:pt idx="25855">1</cx:pt>
          <cx:pt idx="25856">1</cx:pt>
          <cx:pt idx="25857">1</cx:pt>
          <cx:pt idx="25858">1</cx:pt>
          <cx:pt idx="25859">1</cx:pt>
          <cx:pt idx="25860">1</cx:pt>
          <cx:pt idx="25861">1</cx:pt>
          <cx:pt idx="25862">1</cx:pt>
          <cx:pt idx="25863">1</cx:pt>
          <cx:pt idx="25864">1</cx:pt>
          <cx:pt idx="25865">1</cx:pt>
          <cx:pt idx="25866">1</cx:pt>
          <cx:pt idx="25867">1</cx:pt>
          <cx:pt idx="25868">1</cx:pt>
          <cx:pt idx="25869">1</cx:pt>
          <cx:pt idx="25870">1</cx:pt>
          <cx:pt idx="25871">1</cx:pt>
          <cx:pt idx="25872">1</cx:pt>
          <cx:pt idx="25873">1</cx:pt>
          <cx:pt idx="25874">1</cx:pt>
          <cx:pt idx="25875">1</cx:pt>
          <cx:pt idx="25876">3</cx:pt>
          <cx:pt idx="25877">1</cx:pt>
          <cx:pt idx="25878">1</cx:pt>
          <cx:pt idx="25879">1</cx:pt>
          <cx:pt idx="25880">1</cx:pt>
          <cx:pt idx="25881">1</cx:pt>
          <cx:pt idx="25882">1</cx:pt>
          <cx:pt idx="25883">1</cx:pt>
          <cx:pt idx="25884">1</cx:pt>
          <cx:pt idx="25885">1</cx:pt>
          <cx:pt idx="25886">1</cx:pt>
          <cx:pt idx="25887">1</cx:pt>
          <cx:pt idx="25888">1</cx:pt>
          <cx:pt idx="25889">1</cx:pt>
          <cx:pt idx="25890">1</cx:pt>
          <cx:pt idx="25891">1</cx:pt>
          <cx:pt idx="25892">1</cx:pt>
          <cx:pt idx="25893">1</cx:pt>
          <cx:pt idx="25894">1</cx:pt>
          <cx:pt idx="25895">1</cx:pt>
          <cx:pt idx="25896">1</cx:pt>
          <cx:pt idx="25897">1</cx:pt>
          <cx:pt idx="25898">1</cx:pt>
          <cx:pt idx="25899">1</cx:pt>
          <cx:pt idx="25900">1</cx:pt>
          <cx:pt idx="25901">1</cx:pt>
          <cx:pt idx="25902">1</cx:pt>
          <cx:pt idx="25903">1</cx:pt>
          <cx:pt idx="25904">1</cx:pt>
          <cx:pt idx="25905">1</cx:pt>
          <cx:pt idx="25906">1</cx:pt>
          <cx:pt idx="25907">1</cx:pt>
          <cx:pt idx="25908">1</cx:pt>
          <cx:pt idx="25909">1</cx:pt>
          <cx:pt idx="25910">1</cx:pt>
          <cx:pt idx="25911">1</cx:pt>
          <cx:pt idx="25912">1</cx:pt>
          <cx:pt idx="25913">1</cx:pt>
          <cx:pt idx="25914">1</cx:pt>
          <cx:pt idx="25915">1</cx:pt>
          <cx:pt idx="25916">1</cx:pt>
          <cx:pt idx="25917">1</cx:pt>
          <cx:pt idx="25918">1</cx:pt>
          <cx:pt idx="25919">1</cx:pt>
          <cx:pt idx="25920">1</cx:pt>
          <cx:pt idx="25921">1</cx:pt>
          <cx:pt idx="25922">1</cx:pt>
          <cx:pt idx="25923">1</cx:pt>
          <cx:pt idx="25924">1</cx:pt>
          <cx:pt idx="25925">1</cx:pt>
          <cx:pt idx="25926">1</cx:pt>
          <cx:pt idx="25927">1</cx:pt>
          <cx:pt idx="25928">1</cx:pt>
          <cx:pt idx="25929">1</cx:pt>
          <cx:pt idx="25930">1</cx:pt>
          <cx:pt idx="25931">1</cx:pt>
          <cx:pt idx="25932">1</cx:pt>
          <cx:pt idx="25933">1</cx:pt>
          <cx:pt idx="25934">3</cx:pt>
          <cx:pt idx="25935">3</cx:pt>
          <cx:pt idx="25936">1</cx:pt>
          <cx:pt idx="25937">1</cx:pt>
          <cx:pt idx="25938">1</cx:pt>
          <cx:pt idx="25939">1</cx:pt>
          <cx:pt idx="25940">1</cx:pt>
          <cx:pt idx="25941">1</cx:pt>
          <cx:pt idx="25942">1</cx:pt>
          <cx:pt idx="25943">1</cx:pt>
          <cx:pt idx="25944">1</cx:pt>
          <cx:pt idx="25945">1</cx:pt>
          <cx:pt idx="25946">1</cx:pt>
          <cx:pt idx="25947">1</cx:pt>
          <cx:pt idx="25948">1</cx:pt>
          <cx:pt idx="25949">1</cx:pt>
          <cx:pt idx="25950">1</cx:pt>
          <cx:pt idx="25951">1</cx:pt>
          <cx:pt idx="25952">1</cx:pt>
          <cx:pt idx="25953">1</cx:pt>
          <cx:pt idx="25954">1</cx:pt>
          <cx:pt idx="25955">1</cx:pt>
          <cx:pt idx="25956">1</cx:pt>
          <cx:pt idx="25957">1</cx:pt>
          <cx:pt idx="25958">1</cx:pt>
          <cx:pt idx="25959">1</cx:pt>
          <cx:pt idx="25960">3</cx:pt>
          <cx:pt idx="25961">1</cx:pt>
          <cx:pt idx="25962">1</cx:pt>
          <cx:pt idx="25963">1</cx:pt>
          <cx:pt idx="25964">1</cx:pt>
          <cx:pt idx="25965">1</cx:pt>
          <cx:pt idx="25966">1</cx:pt>
          <cx:pt idx="25967">1</cx:pt>
          <cx:pt idx="25968">1</cx:pt>
          <cx:pt idx="25969">1</cx:pt>
          <cx:pt idx="25970">1</cx:pt>
          <cx:pt idx="25971">1</cx:pt>
          <cx:pt idx="25972">1</cx:pt>
          <cx:pt idx="25973">1</cx:pt>
          <cx:pt idx="25974">1</cx:pt>
          <cx:pt idx="25975">1</cx:pt>
          <cx:pt idx="25976">1</cx:pt>
          <cx:pt idx="25977">1</cx:pt>
          <cx:pt idx="25978">1</cx:pt>
          <cx:pt idx="25979">1</cx:pt>
          <cx:pt idx="25980">1</cx:pt>
          <cx:pt idx="25981">1</cx:pt>
          <cx:pt idx="25982">1</cx:pt>
          <cx:pt idx="25983">1</cx:pt>
          <cx:pt idx="25984">1</cx:pt>
          <cx:pt idx="25985">1</cx:pt>
          <cx:pt idx="25986">1</cx:pt>
          <cx:pt idx="25987">1</cx:pt>
          <cx:pt idx="25988">1</cx:pt>
          <cx:pt idx="25989">1</cx:pt>
          <cx:pt idx="25990">1</cx:pt>
          <cx:pt idx="25991">1</cx:pt>
          <cx:pt idx="25992">1</cx:pt>
          <cx:pt idx="25993">1</cx:pt>
          <cx:pt idx="25994">1</cx:pt>
          <cx:pt idx="25995">1</cx:pt>
          <cx:pt idx="25996">1</cx:pt>
          <cx:pt idx="25997">1</cx:pt>
          <cx:pt idx="25998">1</cx:pt>
          <cx:pt idx="25999">1</cx:pt>
          <cx:pt idx="26000">1</cx:pt>
          <cx:pt idx="26001">1</cx:pt>
          <cx:pt idx="26002">1</cx:pt>
          <cx:pt idx="26003">1</cx:pt>
          <cx:pt idx="26004">1</cx:pt>
          <cx:pt idx="26005">1</cx:pt>
          <cx:pt idx="26006">1</cx:pt>
          <cx:pt idx="26007">1</cx:pt>
          <cx:pt idx="26008">1</cx:pt>
          <cx:pt idx="26009">1</cx:pt>
          <cx:pt idx="26010">1</cx:pt>
          <cx:pt idx="26011">1</cx:pt>
          <cx:pt idx="26012">1</cx:pt>
          <cx:pt idx="26013">1</cx:pt>
          <cx:pt idx="26014">1</cx:pt>
          <cx:pt idx="26015">1</cx:pt>
          <cx:pt idx="26016">1</cx:pt>
          <cx:pt idx="26017">1</cx:pt>
          <cx:pt idx="26018">1</cx:pt>
          <cx:pt idx="26019">1</cx:pt>
          <cx:pt idx="26020">1</cx:pt>
          <cx:pt idx="26021">1</cx:pt>
          <cx:pt idx="26022">1</cx:pt>
          <cx:pt idx="26023">1</cx:pt>
          <cx:pt idx="26024">1</cx:pt>
          <cx:pt idx="26025">1</cx:pt>
          <cx:pt idx="26026">1</cx:pt>
          <cx:pt idx="26027">1</cx:pt>
          <cx:pt idx="26028">1</cx:pt>
          <cx:pt idx="26029">1</cx:pt>
          <cx:pt idx="26030">1</cx:pt>
          <cx:pt idx="26031">1</cx:pt>
          <cx:pt idx="26032">1</cx:pt>
          <cx:pt idx="26033">1</cx:pt>
          <cx:pt idx="26034">1</cx:pt>
          <cx:pt idx="26035">1</cx:pt>
          <cx:pt idx="26036">1</cx:pt>
          <cx:pt idx="26037">1</cx:pt>
          <cx:pt idx="26038">1</cx:pt>
          <cx:pt idx="26039">1</cx:pt>
          <cx:pt idx="26040">1</cx:pt>
          <cx:pt idx="26041">1</cx:pt>
          <cx:pt idx="26042">3</cx:pt>
          <cx:pt idx="26043">1</cx:pt>
          <cx:pt idx="26044">1</cx:pt>
          <cx:pt idx="26045">1</cx:pt>
          <cx:pt idx="26046">1</cx:pt>
          <cx:pt idx="26047">1</cx:pt>
          <cx:pt idx="26048">1</cx:pt>
          <cx:pt idx="26049">1</cx:pt>
          <cx:pt idx="26050">1</cx:pt>
          <cx:pt idx="26051">1</cx:pt>
          <cx:pt idx="26052">1</cx:pt>
          <cx:pt idx="26053">1</cx:pt>
          <cx:pt idx="26054">1</cx:pt>
          <cx:pt idx="26055">1</cx:pt>
          <cx:pt idx="26056">1</cx:pt>
          <cx:pt idx="26057">1</cx:pt>
          <cx:pt idx="26058">1</cx:pt>
          <cx:pt idx="26059">1</cx:pt>
          <cx:pt idx="26060">1</cx:pt>
          <cx:pt idx="26061">3</cx:pt>
          <cx:pt idx="26062">1</cx:pt>
          <cx:pt idx="26063">1</cx:pt>
          <cx:pt idx="26064">1</cx:pt>
          <cx:pt idx="26065">1</cx:pt>
          <cx:pt idx="26066">1</cx:pt>
          <cx:pt idx="26067">1</cx:pt>
          <cx:pt idx="26068">1</cx:pt>
          <cx:pt idx="26069">1</cx:pt>
          <cx:pt idx="26070">3</cx:pt>
          <cx:pt idx="26071">1</cx:pt>
          <cx:pt idx="26072">1</cx:pt>
          <cx:pt idx="26073">3</cx:pt>
          <cx:pt idx="26074">1</cx:pt>
          <cx:pt idx="26075">1</cx:pt>
          <cx:pt idx="26076">1</cx:pt>
          <cx:pt idx="26077">1</cx:pt>
          <cx:pt idx="26078">1</cx:pt>
          <cx:pt idx="26079">1</cx:pt>
          <cx:pt idx="26080">1</cx:pt>
          <cx:pt idx="26081">1</cx:pt>
          <cx:pt idx="26082">1</cx:pt>
          <cx:pt idx="26083">1</cx:pt>
          <cx:pt idx="26084">1</cx:pt>
          <cx:pt idx="26085">1</cx:pt>
          <cx:pt idx="26086">1</cx:pt>
          <cx:pt idx="26087">1</cx:pt>
          <cx:pt idx="26088">1</cx:pt>
          <cx:pt idx="26089">1</cx:pt>
          <cx:pt idx="26090">1</cx:pt>
          <cx:pt idx="26091">1</cx:pt>
          <cx:pt idx="26092">1</cx:pt>
          <cx:pt idx="26093">1</cx:pt>
          <cx:pt idx="26094">1</cx:pt>
          <cx:pt idx="26095">1</cx:pt>
          <cx:pt idx="26096">1</cx:pt>
          <cx:pt idx="26097">1</cx:pt>
          <cx:pt idx="26098">3</cx:pt>
          <cx:pt idx="26099">1</cx:pt>
          <cx:pt idx="26100">1</cx:pt>
          <cx:pt idx="26101">1</cx:pt>
          <cx:pt idx="26102">1</cx:pt>
          <cx:pt idx="26103">1</cx:pt>
          <cx:pt idx="26104">1</cx:pt>
          <cx:pt idx="26105">1</cx:pt>
          <cx:pt idx="26106">1</cx:pt>
          <cx:pt idx="26107">1</cx:pt>
          <cx:pt idx="26108">1</cx:pt>
          <cx:pt idx="26109">1</cx:pt>
          <cx:pt idx="26110">1</cx:pt>
          <cx:pt idx="26111">1</cx:pt>
          <cx:pt idx="26112">1</cx:pt>
          <cx:pt idx="26113">1</cx:pt>
          <cx:pt idx="26114">3</cx:pt>
          <cx:pt idx="26115">1</cx:pt>
          <cx:pt idx="26116">1</cx:pt>
          <cx:pt idx="26117">1</cx:pt>
          <cx:pt idx="26118">1</cx:pt>
          <cx:pt idx="26119">1</cx:pt>
          <cx:pt idx="26120">1</cx:pt>
          <cx:pt idx="26121">1</cx:pt>
          <cx:pt idx="26122">1</cx:pt>
          <cx:pt idx="26123">1</cx:pt>
          <cx:pt idx="26124">1</cx:pt>
          <cx:pt idx="26125">1</cx:pt>
          <cx:pt idx="26126">1</cx:pt>
          <cx:pt idx="26127">1</cx:pt>
          <cx:pt idx="26128">1</cx:pt>
          <cx:pt idx="26129">1</cx:pt>
          <cx:pt idx="26130">1</cx:pt>
          <cx:pt idx="26131">1</cx:pt>
          <cx:pt idx="26132">1</cx:pt>
          <cx:pt idx="26133">1</cx:pt>
          <cx:pt idx="26134">1</cx:pt>
          <cx:pt idx="26135">1</cx:pt>
          <cx:pt idx="26136">1</cx:pt>
          <cx:pt idx="26137">1</cx:pt>
          <cx:pt idx="26138">1</cx:pt>
          <cx:pt idx="26139">1</cx:pt>
          <cx:pt idx="26140">1</cx:pt>
          <cx:pt idx="26141">3</cx:pt>
          <cx:pt idx="26142">1</cx:pt>
          <cx:pt idx="26143">1</cx:pt>
          <cx:pt idx="26144">1</cx:pt>
          <cx:pt idx="26145">1</cx:pt>
          <cx:pt idx="26146">1</cx:pt>
          <cx:pt idx="26147">1</cx:pt>
          <cx:pt idx="26148">1</cx:pt>
          <cx:pt idx="26149">1</cx:pt>
          <cx:pt idx="26150">1</cx:pt>
          <cx:pt idx="26151">1</cx:pt>
          <cx:pt idx="26152">1</cx:pt>
          <cx:pt idx="26153">1</cx:pt>
          <cx:pt idx="26154">1</cx:pt>
          <cx:pt idx="26155">1</cx:pt>
          <cx:pt idx="26156">1</cx:pt>
          <cx:pt idx="26157">1</cx:pt>
          <cx:pt idx="26158">1</cx:pt>
          <cx:pt idx="26159">1</cx:pt>
          <cx:pt idx="26160">1</cx:pt>
          <cx:pt idx="26161">1</cx:pt>
          <cx:pt idx="26162">1</cx:pt>
          <cx:pt idx="26163">1</cx:pt>
          <cx:pt idx="26164">1</cx:pt>
          <cx:pt idx="26165">1</cx:pt>
          <cx:pt idx="26166">1</cx:pt>
          <cx:pt idx="26167">1</cx:pt>
          <cx:pt idx="26168">1</cx:pt>
          <cx:pt idx="26169">1</cx:pt>
          <cx:pt idx="26170">1</cx:pt>
          <cx:pt idx="26171">1</cx:pt>
          <cx:pt idx="26172">1</cx:pt>
          <cx:pt idx="26173">1</cx:pt>
          <cx:pt idx="26174">1</cx:pt>
          <cx:pt idx="26175">1</cx:pt>
          <cx:pt idx="26176">1</cx:pt>
          <cx:pt idx="26177">1</cx:pt>
          <cx:pt idx="26178">1</cx:pt>
          <cx:pt idx="26179">1</cx:pt>
          <cx:pt idx="26180">1</cx:pt>
          <cx:pt idx="26181">1</cx:pt>
          <cx:pt idx="26182">1</cx:pt>
          <cx:pt idx="26183">1</cx:pt>
          <cx:pt idx="26184">1</cx:pt>
          <cx:pt idx="26185">1</cx:pt>
          <cx:pt idx="26186">3</cx:pt>
          <cx:pt idx="26187">1</cx:pt>
          <cx:pt idx="26188">1</cx:pt>
          <cx:pt idx="26189">3</cx:pt>
          <cx:pt idx="26190">1</cx:pt>
          <cx:pt idx="26191">1</cx:pt>
          <cx:pt idx="26192">1</cx:pt>
          <cx:pt idx="26193">1</cx:pt>
          <cx:pt idx="26194">1</cx:pt>
          <cx:pt idx="26195">1</cx:pt>
          <cx:pt idx="26196">1</cx:pt>
          <cx:pt idx="26197">1</cx:pt>
          <cx:pt idx="26198">1</cx:pt>
          <cx:pt idx="26199">1</cx:pt>
          <cx:pt idx="26200">1</cx:pt>
          <cx:pt idx="26201">1</cx:pt>
          <cx:pt idx="26202">1</cx:pt>
          <cx:pt idx="26203">1</cx:pt>
          <cx:pt idx="26204">1</cx:pt>
          <cx:pt idx="26205">1</cx:pt>
          <cx:pt idx="26206">1</cx:pt>
          <cx:pt idx="26207">1</cx:pt>
          <cx:pt idx="26208">1</cx:pt>
          <cx:pt idx="26209">1</cx:pt>
          <cx:pt idx="26210">1</cx:pt>
          <cx:pt idx="26211">1</cx:pt>
          <cx:pt idx="26212">1</cx:pt>
          <cx:pt idx="26213">1</cx:pt>
          <cx:pt idx="26214">1</cx:pt>
          <cx:pt idx="26215">1</cx:pt>
          <cx:pt idx="26216">1</cx:pt>
          <cx:pt idx="26217">1</cx:pt>
          <cx:pt idx="26218">1</cx:pt>
          <cx:pt idx="26219">1</cx:pt>
          <cx:pt idx="26220">1</cx:pt>
          <cx:pt idx="26221">1</cx:pt>
          <cx:pt idx="26222">1</cx:pt>
          <cx:pt idx="26223">1</cx:pt>
          <cx:pt idx="26224">1</cx:pt>
          <cx:pt idx="26225">1</cx:pt>
          <cx:pt idx="26226">1</cx:pt>
          <cx:pt idx="26227">1</cx:pt>
          <cx:pt idx="26228">1</cx:pt>
          <cx:pt idx="26229">1</cx:pt>
          <cx:pt idx="26230">1</cx:pt>
          <cx:pt idx="26231">1</cx:pt>
          <cx:pt idx="26232">1</cx:pt>
          <cx:pt idx="26233">1</cx:pt>
          <cx:pt idx="26234">1</cx:pt>
          <cx:pt idx="26235">1</cx:pt>
          <cx:pt idx="26236">1</cx:pt>
          <cx:pt idx="26237">1</cx:pt>
          <cx:pt idx="26238">1</cx:pt>
          <cx:pt idx="26239">1</cx:pt>
          <cx:pt idx="26240">1</cx:pt>
          <cx:pt idx="26241">1</cx:pt>
          <cx:pt idx="26242">1</cx:pt>
          <cx:pt idx="26243">1</cx:pt>
          <cx:pt idx="26244">1</cx:pt>
          <cx:pt idx="26245">1</cx:pt>
          <cx:pt idx="26246">1</cx:pt>
          <cx:pt idx="26247">1</cx:pt>
          <cx:pt idx="26248">1</cx:pt>
          <cx:pt idx="26249">1</cx:pt>
          <cx:pt idx="26250">1</cx:pt>
          <cx:pt idx="26251">3</cx:pt>
          <cx:pt idx="26252">1</cx:pt>
          <cx:pt idx="26253">1</cx:pt>
          <cx:pt idx="26254">1</cx:pt>
          <cx:pt idx="26255">1</cx:pt>
          <cx:pt idx="26256">1</cx:pt>
          <cx:pt idx="26257">1</cx:pt>
          <cx:pt idx="26258">1</cx:pt>
          <cx:pt idx="26259">1</cx:pt>
          <cx:pt idx="26260">1</cx:pt>
          <cx:pt idx="26261">1</cx:pt>
          <cx:pt idx="26262">1</cx:pt>
          <cx:pt idx="26263">1</cx:pt>
          <cx:pt idx="26264">1</cx:pt>
          <cx:pt idx="26265">1</cx:pt>
          <cx:pt idx="26266">3</cx:pt>
          <cx:pt idx="26267">1</cx:pt>
          <cx:pt idx="26268">1</cx:pt>
          <cx:pt idx="26269">1</cx:pt>
          <cx:pt idx="26270">1</cx:pt>
          <cx:pt idx="26271">1</cx:pt>
          <cx:pt idx="26272">1</cx:pt>
          <cx:pt idx="26273">1</cx:pt>
          <cx:pt idx="26274">1</cx:pt>
          <cx:pt idx="26275">1</cx:pt>
          <cx:pt idx="26276">1</cx:pt>
          <cx:pt idx="26277">1</cx:pt>
          <cx:pt idx="26278">1</cx:pt>
          <cx:pt idx="26279">1</cx:pt>
          <cx:pt idx="26280">1</cx:pt>
          <cx:pt idx="26281">1</cx:pt>
          <cx:pt idx="26282">1</cx:pt>
          <cx:pt idx="26283">1</cx:pt>
          <cx:pt idx="26284">1</cx:pt>
          <cx:pt idx="26285">1</cx:pt>
          <cx:pt idx="26286">1</cx:pt>
          <cx:pt idx="26287">1</cx:pt>
          <cx:pt idx="26288">3</cx:pt>
          <cx:pt idx="26289">1</cx:pt>
          <cx:pt idx="26290">1</cx:pt>
          <cx:pt idx="26291">1</cx:pt>
          <cx:pt idx="26292">1</cx:pt>
          <cx:pt idx="26293">1</cx:pt>
          <cx:pt idx="26294">1</cx:pt>
          <cx:pt idx="26295">1</cx:pt>
          <cx:pt idx="26296">1</cx:pt>
          <cx:pt idx="26297">1</cx:pt>
          <cx:pt idx="26298">1</cx:pt>
          <cx:pt idx="26299">1</cx:pt>
          <cx:pt idx="26300">1</cx:pt>
          <cx:pt idx="26301">1</cx:pt>
          <cx:pt idx="26302">1</cx:pt>
          <cx:pt idx="26303">1</cx:pt>
          <cx:pt idx="26304">1</cx:pt>
          <cx:pt idx="26305">1</cx:pt>
          <cx:pt idx="26306">1</cx:pt>
          <cx:pt idx="26307">1</cx:pt>
          <cx:pt idx="26308">1</cx:pt>
          <cx:pt idx="26309">1</cx:pt>
          <cx:pt idx="26310">1</cx:pt>
          <cx:pt idx="26311">1</cx:pt>
          <cx:pt idx="26312">1</cx:pt>
          <cx:pt idx="26313">1</cx:pt>
          <cx:pt idx="26314">1</cx:pt>
          <cx:pt idx="26315">1</cx:pt>
          <cx:pt idx="26316">1</cx:pt>
          <cx:pt idx="26317">1</cx:pt>
          <cx:pt idx="26318">1</cx:pt>
          <cx:pt idx="26319">1</cx:pt>
          <cx:pt idx="26320">1</cx:pt>
          <cx:pt idx="26321">1</cx:pt>
          <cx:pt idx="26322">1</cx:pt>
          <cx:pt idx="26323">1</cx:pt>
          <cx:pt idx="26324">1</cx:pt>
          <cx:pt idx="26325">1</cx:pt>
          <cx:pt idx="26326">1</cx:pt>
          <cx:pt idx="26327">1</cx:pt>
          <cx:pt idx="26328">1</cx:pt>
          <cx:pt idx="26329">1</cx:pt>
          <cx:pt idx="26330">1</cx:pt>
          <cx:pt idx="26331">1</cx:pt>
          <cx:pt idx="26332">1</cx:pt>
          <cx:pt idx="26333">1</cx:pt>
          <cx:pt idx="26334">1</cx:pt>
          <cx:pt idx="26335">1</cx:pt>
          <cx:pt idx="26336">1</cx:pt>
          <cx:pt idx="26337">1</cx:pt>
          <cx:pt idx="26338">1</cx:pt>
          <cx:pt idx="26339">1</cx:pt>
          <cx:pt idx="26340">1</cx:pt>
          <cx:pt idx="26341">1</cx:pt>
          <cx:pt idx="26342">1</cx:pt>
          <cx:pt idx="26343">1</cx:pt>
          <cx:pt idx="26344">1</cx:pt>
          <cx:pt idx="26345">3</cx:pt>
          <cx:pt idx="26346">1</cx:pt>
          <cx:pt idx="26347">3</cx:pt>
          <cx:pt idx="26348">1</cx:pt>
          <cx:pt idx="26349">3</cx:pt>
          <cx:pt idx="26350">1</cx:pt>
          <cx:pt idx="26351">1</cx:pt>
          <cx:pt idx="26352">1</cx:pt>
          <cx:pt idx="26353">1</cx:pt>
          <cx:pt idx="26354">1</cx:pt>
          <cx:pt idx="26355">1</cx:pt>
          <cx:pt idx="26356">1</cx:pt>
          <cx:pt idx="26357">1</cx:pt>
          <cx:pt idx="26358">1</cx:pt>
          <cx:pt idx="26359">1</cx:pt>
          <cx:pt idx="26360">1</cx:pt>
          <cx:pt idx="26361">1</cx:pt>
          <cx:pt idx="26362">1</cx:pt>
          <cx:pt idx="26363">1</cx:pt>
          <cx:pt idx="26364">1</cx:pt>
          <cx:pt idx="26365">1</cx:pt>
          <cx:pt idx="26366">1</cx:pt>
          <cx:pt idx="26367">1</cx:pt>
          <cx:pt idx="26368">1</cx:pt>
          <cx:pt idx="26369">1</cx:pt>
          <cx:pt idx="26370">1</cx:pt>
          <cx:pt idx="26371">1</cx:pt>
          <cx:pt idx="26372">1</cx:pt>
          <cx:pt idx="26373">1</cx:pt>
          <cx:pt idx="26374">1</cx:pt>
          <cx:pt idx="26375">1</cx:pt>
          <cx:pt idx="26376">1</cx:pt>
          <cx:pt idx="26377">1</cx:pt>
          <cx:pt idx="26378">1</cx:pt>
          <cx:pt idx="26379">1</cx:pt>
          <cx:pt idx="26380">1</cx:pt>
          <cx:pt idx="26381">1</cx:pt>
          <cx:pt idx="26382">1</cx:pt>
          <cx:pt idx="26383">1</cx:pt>
          <cx:pt idx="26384">1</cx:pt>
          <cx:pt idx="26385">1</cx:pt>
          <cx:pt idx="26386">1</cx:pt>
          <cx:pt idx="26387">1</cx:pt>
          <cx:pt idx="26388">1</cx:pt>
          <cx:pt idx="26389">1</cx:pt>
          <cx:pt idx="26390">1</cx:pt>
          <cx:pt idx="26391">1</cx:pt>
          <cx:pt idx="26392">1</cx:pt>
          <cx:pt idx="26393">1</cx:pt>
          <cx:pt idx="26394">1</cx:pt>
          <cx:pt idx="26395">1</cx:pt>
          <cx:pt idx="26396">1</cx:pt>
          <cx:pt idx="26397">1</cx:pt>
          <cx:pt idx="26398">1</cx:pt>
          <cx:pt idx="26399">1</cx:pt>
          <cx:pt idx="26400">1</cx:pt>
          <cx:pt idx="26401">1</cx:pt>
          <cx:pt idx="26402">1</cx:pt>
          <cx:pt idx="26403">1</cx:pt>
          <cx:pt idx="26404">1</cx:pt>
          <cx:pt idx="26405">1</cx:pt>
          <cx:pt idx="26406">1</cx:pt>
          <cx:pt idx="26407">1</cx:pt>
          <cx:pt idx="26408">1</cx:pt>
          <cx:pt idx="26409">1</cx:pt>
          <cx:pt idx="26410">1</cx:pt>
          <cx:pt idx="26411">1</cx:pt>
          <cx:pt idx="26412">1</cx:pt>
          <cx:pt idx="26413">1</cx:pt>
          <cx:pt idx="26414">1</cx:pt>
          <cx:pt idx="26415">1</cx:pt>
          <cx:pt idx="26416">1</cx:pt>
          <cx:pt idx="26417">1</cx:pt>
          <cx:pt idx="26418">1</cx:pt>
          <cx:pt idx="26419">1</cx:pt>
          <cx:pt idx="26420">1</cx:pt>
          <cx:pt idx="26421">1</cx:pt>
          <cx:pt idx="26422">1</cx:pt>
          <cx:pt idx="26423">1</cx:pt>
          <cx:pt idx="26424">1</cx:pt>
          <cx:pt idx="26425">1</cx:pt>
          <cx:pt idx="26426">1</cx:pt>
          <cx:pt idx="26427">1</cx:pt>
          <cx:pt idx="26428">1</cx:pt>
          <cx:pt idx="26429">1</cx:pt>
          <cx:pt idx="26430">1</cx:pt>
          <cx:pt idx="26431">1</cx:pt>
          <cx:pt idx="26432">1</cx:pt>
          <cx:pt idx="26433">1</cx:pt>
          <cx:pt idx="26434">1</cx:pt>
          <cx:pt idx="26435">1</cx:pt>
          <cx:pt idx="26436">1</cx:pt>
          <cx:pt idx="26437">3</cx:pt>
          <cx:pt idx="26438">1</cx:pt>
          <cx:pt idx="26439">1</cx:pt>
          <cx:pt idx="26440">1</cx:pt>
          <cx:pt idx="26441">1</cx:pt>
          <cx:pt idx="26442">1</cx:pt>
          <cx:pt idx="26443">1</cx:pt>
          <cx:pt idx="26444">1</cx:pt>
          <cx:pt idx="26445">1</cx:pt>
          <cx:pt idx="26446">1</cx:pt>
          <cx:pt idx="26447">1</cx:pt>
          <cx:pt idx="26448">1</cx:pt>
          <cx:pt idx="26449">1</cx:pt>
          <cx:pt idx="26450">1</cx:pt>
          <cx:pt idx="26451">1</cx:pt>
          <cx:pt idx="26452">1</cx:pt>
          <cx:pt idx="26453">1</cx:pt>
          <cx:pt idx="26454">3</cx:pt>
          <cx:pt idx="26455">1</cx:pt>
          <cx:pt idx="26456">1</cx:pt>
          <cx:pt idx="26457">1</cx:pt>
          <cx:pt idx="26458">1</cx:pt>
          <cx:pt idx="26459">1</cx:pt>
          <cx:pt idx="26460">1</cx:pt>
          <cx:pt idx="26461">1</cx:pt>
          <cx:pt idx="26462">1</cx:pt>
          <cx:pt idx="26463">1</cx:pt>
          <cx:pt idx="26464">1</cx:pt>
          <cx:pt idx="26465">1</cx:pt>
          <cx:pt idx="26466">1</cx:pt>
          <cx:pt idx="26467">1</cx:pt>
          <cx:pt idx="26468">1</cx:pt>
          <cx:pt idx="26469">1</cx:pt>
          <cx:pt idx="26470">3</cx:pt>
          <cx:pt idx="26471">1</cx:pt>
          <cx:pt idx="26472">1</cx:pt>
          <cx:pt idx="26473">1</cx:pt>
          <cx:pt idx="26474">1</cx:pt>
          <cx:pt idx="26475">1</cx:pt>
          <cx:pt idx="26476">1</cx:pt>
          <cx:pt idx="26477">1</cx:pt>
          <cx:pt idx="26478">1</cx:pt>
          <cx:pt idx="26479">1</cx:pt>
          <cx:pt idx="26480">1</cx:pt>
          <cx:pt idx="26481">1</cx:pt>
          <cx:pt idx="26482">1</cx:pt>
          <cx:pt idx="26483">1</cx:pt>
          <cx:pt idx="26484">1</cx:pt>
          <cx:pt idx="26485">1</cx:pt>
          <cx:pt idx="26486">3</cx:pt>
          <cx:pt idx="26487">1</cx:pt>
          <cx:pt idx="26488">1</cx:pt>
          <cx:pt idx="26489">1</cx:pt>
          <cx:pt idx="26490">1</cx:pt>
          <cx:pt idx="26491">1</cx:pt>
          <cx:pt idx="26492">1</cx:pt>
          <cx:pt idx="26493">1</cx:pt>
          <cx:pt idx="26494">1</cx:pt>
          <cx:pt idx="26495">1</cx:pt>
          <cx:pt idx="26496">1</cx:pt>
          <cx:pt idx="26497">1</cx:pt>
          <cx:pt idx="26498">3</cx:pt>
          <cx:pt idx="26499">1</cx:pt>
          <cx:pt idx="26500">1</cx:pt>
          <cx:pt idx="26501">1</cx:pt>
          <cx:pt idx="26502">1</cx:pt>
          <cx:pt idx="26503">1</cx:pt>
          <cx:pt idx="26504">1</cx:pt>
          <cx:pt idx="26505">1</cx:pt>
          <cx:pt idx="26506">1</cx:pt>
          <cx:pt idx="26507">1</cx:pt>
          <cx:pt idx="26508">1</cx:pt>
          <cx:pt idx="26509">1</cx:pt>
          <cx:pt idx="26510">1</cx:pt>
          <cx:pt idx="26511">1</cx:pt>
          <cx:pt idx="26512">1</cx:pt>
          <cx:pt idx="26513">1</cx:pt>
          <cx:pt idx="26514">1</cx:pt>
          <cx:pt idx="26515">1</cx:pt>
          <cx:pt idx="26516">1</cx:pt>
          <cx:pt idx="26517">3</cx:pt>
          <cx:pt idx="26518">1</cx:pt>
          <cx:pt idx="26519">1</cx:pt>
          <cx:pt idx="26520">1</cx:pt>
          <cx:pt idx="26521">1</cx:pt>
          <cx:pt idx="26522">1</cx:pt>
          <cx:pt idx="26523">1</cx:pt>
          <cx:pt idx="26524">1</cx:pt>
          <cx:pt idx="26525">1</cx:pt>
          <cx:pt idx="26526">1</cx:pt>
          <cx:pt idx="26527">1</cx:pt>
          <cx:pt idx="26528">1</cx:pt>
          <cx:pt idx="26529">3</cx:pt>
          <cx:pt idx="26530">1</cx:pt>
          <cx:pt idx="26531">1</cx:pt>
          <cx:pt idx="26532">1</cx:pt>
          <cx:pt idx="26533">1</cx:pt>
          <cx:pt idx="26534">1</cx:pt>
          <cx:pt idx="26535">1</cx:pt>
          <cx:pt idx="26536">1</cx:pt>
          <cx:pt idx="26537">1</cx:pt>
          <cx:pt idx="26538">1</cx:pt>
          <cx:pt idx="26539">1</cx:pt>
          <cx:pt idx="26540">1</cx:pt>
          <cx:pt idx="26541">1</cx:pt>
          <cx:pt idx="26542">1</cx:pt>
          <cx:pt idx="26543">1</cx:pt>
          <cx:pt idx="26544">1</cx:pt>
          <cx:pt idx="26545">1</cx:pt>
          <cx:pt idx="26546">1</cx:pt>
          <cx:pt idx="26547">1</cx:pt>
          <cx:pt idx="26548">1</cx:pt>
          <cx:pt idx="26549">1</cx:pt>
          <cx:pt idx="26550">1</cx:pt>
          <cx:pt idx="26551">1</cx:pt>
          <cx:pt idx="26552">1</cx:pt>
          <cx:pt idx="26553">1</cx:pt>
          <cx:pt idx="26554">1</cx:pt>
          <cx:pt idx="26555">1</cx:pt>
          <cx:pt idx="26556">1</cx:pt>
          <cx:pt idx="26557">1</cx:pt>
          <cx:pt idx="26558">1</cx:pt>
          <cx:pt idx="26559">1</cx:pt>
          <cx:pt idx="26560">1</cx:pt>
          <cx:pt idx="26561">1</cx:pt>
          <cx:pt idx="26562">1</cx:pt>
          <cx:pt idx="26563">1</cx:pt>
          <cx:pt idx="26564">1</cx:pt>
          <cx:pt idx="26565">1</cx:pt>
          <cx:pt idx="26566">1</cx:pt>
          <cx:pt idx="26567">1</cx:pt>
          <cx:pt idx="26568">1</cx:pt>
          <cx:pt idx="26569">1</cx:pt>
          <cx:pt idx="26570">1</cx:pt>
          <cx:pt idx="26571">1</cx:pt>
          <cx:pt idx="26572">1</cx:pt>
          <cx:pt idx="26573">1</cx:pt>
          <cx:pt idx="26574">1</cx:pt>
          <cx:pt idx="26575">1</cx:pt>
          <cx:pt idx="26576">1</cx:pt>
          <cx:pt idx="26577">1</cx:pt>
          <cx:pt idx="26578">1</cx:pt>
          <cx:pt idx="26579">1</cx:pt>
          <cx:pt idx="26580">1</cx:pt>
          <cx:pt idx="26581">3</cx:pt>
          <cx:pt idx="26582">1</cx:pt>
          <cx:pt idx="26583">1</cx:pt>
          <cx:pt idx="26584">1</cx:pt>
          <cx:pt idx="26585">1</cx:pt>
          <cx:pt idx="26586">1</cx:pt>
          <cx:pt idx="26587">1</cx:pt>
          <cx:pt idx="26588">1</cx:pt>
          <cx:pt idx="26589">1</cx:pt>
          <cx:pt idx="26590">1</cx:pt>
          <cx:pt idx="26591">1</cx:pt>
          <cx:pt idx="26592">1</cx:pt>
          <cx:pt idx="26593">1</cx:pt>
          <cx:pt idx="26594">1</cx:pt>
          <cx:pt idx="26595">1</cx:pt>
          <cx:pt idx="26596">1</cx:pt>
          <cx:pt idx="26597">1</cx:pt>
          <cx:pt idx="26598">1</cx:pt>
          <cx:pt idx="26599">1</cx:pt>
          <cx:pt idx="26600">1</cx:pt>
          <cx:pt idx="26601">1</cx:pt>
          <cx:pt idx="26602">1</cx:pt>
          <cx:pt idx="26603">1</cx:pt>
          <cx:pt idx="26604">1</cx:pt>
          <cx:pt idx="26605">1</cx:pt>
          <cx:pt idx="26606">1</cx:pt>
          <cx:pt idx="26607">1</cx:pt>
          <cx:pt idx="26608">1</cx:pt>
          <cx:pt idx="26609">1</cx:pt>
          <cx:pt idx="26610">1</cx:pt>
          <cx:pt idx="26611">1</cx:pt>
          <cx:pt idx="26612">1</cx:pt>
          <cx:pt idx="26613">1</cx:pt>
          <cx:pt idx="26614">1</cx:pt>
          <cx:pt idx="26615">1</cx:pt>
          <cx:pt idx="26616">1</cx:pt>
          <cx:pt idx="26617">1</cx:pt>
          <cx:pt idx="26618">1</cx:pt>
          <cx:pt idx="26619">1</cx:pt>
          <cx:pt idx="26620">1</cx:pt>
          <cx:pt idx="26621">1</cx:pt>
          <cx:pt idx="26622">3</cx:pt>
          <cx:pt idx="26623">1</cx:pt>
          <cx:pt idx="26624">1</cx:pt>
          <cx:pt idx="26625">1</cx:pt>
          <cx:pt idx="26626">1</cx:pt>
          <cx:pt idx="26627">1</cx:pt>
          <cx:pt idx="26628">1</cx:pt>
          <cx:pt idx="26629">1</cx:pt>
          <cx:pt idx="26630">1</cx:pt>
          <cx:pt idx="26631">1</cx:pt>
          <cx:pt idx="26632">1</cx:pt>
          <cx:pt idx="26633">1</cx:pt>
          <cx:pt idx="26634">1</cx:pt>
          <cx:pt idx="26635">1</cx:pt>
          <cx:pt idx="26636">1</cx:pt>
          <cx:pt idx="26637">1</cx:pt>
          <cx:pt idx="26638">1</cx:pt>
          <cx:pt idx="26639">1</cx:pt>
          <cx:pt idx="26640">1</cx:pt>
          <cx:pt idx="26641">1</cx:pt>
          <cx:pt idx="26642">1</cx:pt>
          <cx:pt idx="26643">1</cx:pt>
          <cx:pt idx="26644">1</cx:pt>
          <cx:pt idx="26645">1</cx:pt>
          <cx:pt idx="26646">1</cx:pt>
          <cx:pt idx="26647">1</cx:pt>
          <cx:pt idx="26648">1</cx:pt>
          <cx:pt idx="26649">1</cx:pt>
          <cx:pt idx="26650">1</cx:pt>
          <cx:pt idx="26651">1</cx:pt>
          <cx:pt idx="26652">1</cx:pt>
          <cx:pt idx="26653">1</cx:pt>
          <cx:pt idx="26654">1</cx:pt>
          <cx:pt idx="26655">1</cx:pt>
          <cx:pt idx="26656">1</cx:pt>
          <cx:pt idx="26657">1</cx:pt>
          <cx:pt idx="26658">1</cx:pt>
          <cx:pt idx="26659">1</cx:pt>
          <cx:pt idx="26660">1</cx:pt>
          <cx:pt idx="26661">3</cx:pt>
          <cx:pt idx="26662">1</cx:pt>
          <cx:pt idx="26663">1</cx:pt>
          <cx:pt idx="26664">1</cx:pt>
          <cx:pt idx="26665">1</cx:pt>
          <cx:pt idx="26666">1</cx:pt>
          <cx:pt idx="26667">1</cx:pt>
          <cx:pt idx="26668">1</cx:pt>
          <cx:pt idx="26669">1</cx:pt>
          <cx:pt idx="26670">1</cx:pt>
          <cx:pt idx="26671">1</cx:pt>
          <cx:pt idx="26672">1</cx:pt>
          <cx:pt idx="26673">1</cx:pt>
          <cx:pt idx="26674">1</cx:pt>
          <cx:pt idx="26675">1</cx:pt>
          <cx:pt idx="26676">1</cx:pt>
          <cx:pt idx="26677">1</cx:pt>
          <cx:pt idx="26678">1</cx:pt>
          <cx:pt idx="26679">1</cx:pt>
          <cx:pt idx="26680">1</cx:pt>
          <cx:pt idx="26681">1</cx:pt>
          <cx:pt idx="26682">1</cx:pt>
          <cx:pt idx="26683">1</cx:pt>
          <cx:pt idx="26684">1</cx:pt>
          <cx:pt idx="26685">1</cx:pt>
          <cx:pt idx="26686">1</cx:pt>
          <cx:pt idx="26687">1</cx:pt>
          <cx:pt idx="26688">1</cx:pt>
          <cx:pt idx="26689">1</cx:pt>
          <cx:pt idx="26690">1</cx:pt>
          <cx:pt idx="26691">1</cx:pt>
          <cx:pt idx="26692">1</cx:pt>
          <cx:pt idx="26693">1</cx:pt>
          <cx:pt idx="26694">1</cx:pt>
          <cx:pt idx="26695">1</cx:pt>
          <cx:pt idx="26696">1</cx:pt>
          <cx:pt idx="26697">1</cx:pt>
          <cx:pt idx="26698">1</cx:pt>
          <cx:pt idx="26699">1</cx:pt>
          <cx:pt idx="26700">1</cx:pt>
          <cx:pt idx="26701">1</cx:pt>
          <cx:pt idx="26702">1</cx:pt>
          <cx:pt idx="26703">1</cx:pt>
          <cx:pt idx="26704">1</cx:pt>
          <cx:pt idx="26705">1</cx:pt>
          <cx:pt idx="26706">1</cx:pt>
          <cx:pt idx="26707">1</cx:pt>
          <cx:pt idx="26708">1</cx:pt>
          <cx:pt idx="26709">1</cx:pt>
          <cx:pt idx="26710">1</cx:pt>
          <cx:pt idx="26711">1</cx:pt>
          <cx:pt idx="26712">1</cx:pt>
          <cx:pt idx="26713">3</cx:pt>
          <cx:pt idx="26714">1</cx:pt>
          <cx:pt idx="26715">1</cx:pt>
          <cx:pt idx="26716">1</cx:pt>
          <cx:pt idx="26717">1</cx:pt>
          <cx:pt idx="26718">1</cx:pt>
          <cx:pt idx="26719">1</cx:pt>
          <cx:pt idx="26720">3</cx:pt>
          <cx:pt idx="26721">1</cx:pt>
          <cx:pt idx="26722">1</cx:pt>
          <cx:pt idx="26723">1</cx:pt>
          <cx:pt idx="26724">1</cx:pt>
          <cx:pt idx="26725">1</cx:pt>
          <cx:pt idx="26726">1</cx:pt>
          <cx:pt idx="26727">1</cx:pt>
          <cx:pt idx="26728">1</cx:pt>
          <cx:pt idx="26729">1</cx:pt>
          <cx:pt idx="26730">1</cx:pt>
          <cx:pt idx="26731">1</cx:pt>
          <cx:pt idx="26732">1</cx:pt>
          <cx:pt idx="26733">1</cx:pt>
          <cx:pt idx="26734">1</cx:pt>
          <cx:pt idx="26735">1</cx:pt>
          <cx:pt idx="26736">1</cx:pt>
          <cx:pt idx="26737">1</cx:pt>
          <cx:pt idx="26738">3</cx:pt>
          <cx:pt idx="26739">1</cx:pt>
          <cx:pt idx="26740">1</cx:pt>
          <cx:pt idx="26741">1</cx:pt>
          <cx:pt idx="26742">1</cx:pt>
          <cx:pt idx="26743">1</cx:pt>
          <cx:pt idx="26744">1</cx:pt>
          <cx:pt idx="26745">1</cx:pt>
          <cx:pt idx="26746">1</cx:pt>
          <cx:pt idx="26747">1</cx:pt>
          <cx:pt idx="26748">1</cx:pt>
          <cx:pt idx="26749">1</cx:pt>
          <cx:pt idx="26750">1</cx:pt>
          <cx:pt idx="26751">1</cx:pt>
          <cx:pt idx="26752">1</cx:pt>
          <cx:pt idx="26753">1</cx:pt>
          <cx:pt idx="26754">1</cx:pt>
          <cx:pt idx="26755">1</cx:pt>
          <cx:pt idx="26756">1</cx:pt>
          <cx:pt idx="26757">1</cx:pt>
          <cx:pt idx="26758">1</cx:pt>
          <cx:pt idx="26759">1</cx:pt>
          <cx:pt idx="26760">1</cx:pt>
          <cx:pt idx="26761">1</cx:pt>
          <cx:pt idx="26762">1</cx:pt>
          <cx:pt idx="26763">1</cx:pt>
          <cx:pt idx="26764">1</cx:pt>
          <cx:pt idx="26765">1</cx:pt>
          <cx:pt idx="26766">1</cx:pt>
          <cx:pt idx="26767">1</cx:pt>
          <cx:pt idx="26768">1</cx:pt>
          <cx:pt idx="26769">1</cx:pt>
          <cx:pt idx="26770">1</cx:pt>
          <cx:pt idx="26771">1</cx:pt>
          <cx:pt idx="26772">1</cx:pt>
          <cx:pt idx="26773">1</cx:pt>
          <cx:pt idx="26774">1</cx:pt>
          <cx:pt idx="26775">1</cx:pt>
          <cx:pt idx="26776">1</cx:pt>
          <cx:pt idx="26777">1</cx:pt>
          <cx:pt idx="26778">1</cx:pt>
          <cx:pt idx="26779">1</cx:pt>
          <cx:pt idx="26780">1</cx:pt>
          <cx:pt idx="26781">1</cx:pt>
          <cx:pt idx="26782">3</cx:pt>
          <cx:pt idx="26783">1</cx:pt>
          <cx:pt idx="26784">1</cx:pt>
          <cx:pt idx="26785">1</cx:pt>
          <cx:pt idx="26786">1</cx:pt>
          <cx:pt idx="26787">1</cx:pt>
          <cx:pt idx="26788">1</cx:pt>
          <cx:pt idx="26789">1</cx:pt>
          <cx:pt idx="26790">1</cx:pt>
          <cx:pt idx="26791">1</cx:pt>
          <cx:pt idx="26792">1</cx:pt>
          <cx:pt idx="26793">1</cx:pt>
          <cx:pt idx="26794">1</cx:pt>
          <cx:pt idx="26795">1</cx:pt>
          <cx:pt idx="26796">1</cx:pt>
          <cx:pt idx="26797">1</cx:pt>
          <cx:pt idx="26798">1</cx:pt>
          <cx:pt idx="26799">1</cx:pt>
          <cx:pt idx="26800">1</cx:pt>
          <cx:pt idx="26801">1</cx:pt>
          <cx:pt idx="26802">1</cx:pt>
          <cx:pt idx="26803">1</cx:pt>
          <cx:pt idx="26804">1</cx:pt>
          <cx:pt idx="26805">1</cx:pt>
          <cx:pt idx="26806">1</cx:pt>
          <cx:pt idx="26807">1</cx:pt>
          <cx:pt idx="26808">1</cx:pt>
          <cx:pt idx="26809">1</cx:pt>
          <cx:pt idx="26810">1</cx:pt>
          <cx:pt idx="26811">1</cx:pt>
          <cx:pt idx="26812">1</cx:pt>
          <cx:pt idx="26813">1</cx:pt>
          <cx:pt idx="26814">1</cx:pt>
          <cx:pt idx="26815">1</cx:pt>
          <cx:pt idx="26816">1</cx:pt>
          <cx:pt idx="26817">1</cx:pt>
          <cx:pt idx="26818">1</cx:pt>
          <cx:pt idx="26819">1</cx:pt>
          <cx:pt idx="26820">1</cx:pt>
          <cx:pt idx="26821">1</cx:pt>
          <cx:pt idx="26822">1</cx:pt>
          <cx:pt idx="26823">1</cx:pt>
          <cx:pt idx="26824">1</cx:pt>
          <cx:pt idx="26825">1</cx:pt>
          <cx:pt idx="26826">1</cx:pt>
          <cx:pt idx="26827">1</cx:pt>
          <cx:pt idx="26828">1</cx:pt>
          <cx:pt idx="26829">1</cx:pt>
          <cx:pt idx="26830">1</cx:pt>
          <cx:pt idx="26831">1</cx:pt>
          <cx:pt idx="26832">1</cx:pt>
          <cx:pt idx="26833">1</cx:pt>
          <cx:pt idx="26834">1</cx:pt>
          <cx:pt idx="26835">1</cx:pt>
          <cx:pt idx="26836">1</cx:pt>
          <cx:pt idx="26837">1</cx:pt>
          <cx:pt idx="26838">1</cx:pt>
          <cx:pt idx="26839">1</cx:pt>
          <cx:pt idx="26840">1</cx:pt>
          <cx:pt idx="26841">3</cx:pt>
          <cx:pt idx="26842">1</cx:pt>
          <cx:pt idx="26843">1</cx:pt>
          <cx:pt idx="26844">1</cx:pt>
          <cx:pt idx="26845">1</cx:pt>
          <cx:pt idx="26846">1</cx:pt>
          <cx:pt idx="26847">1</cx:pt>
          <cx:pt idx="26848">1</cx:pt>
          <cx:pt idx="26849">1</cx:pt>
          <cx:pt idx="26850">3</cx:pt>
          <cx:pt idx="26851">1</cx:pt>
          <cx:pt idx="26852">1</cx:pt>
          <cx:pt idx="26853">1</cx:pt>
          <cx:pt idx="26854">1</cx:pt>
          <cx:pt idx="26855">1</cx:pt>
          <cx:pt idx="26856">1</cx:pt>
          <cx:pt idx="26857">1</cx:pt>
          <cx:pt idx="26858">1</cx:pt>
          <cx:pt idx="26859">1</cx:pt>
          <cx:pt idx="26860">1</cx:pt>
          <cx:pt idx="26861">1</cx:pt>
          <cx:pt idx="26862">1</cx:pt>
          <cx:pt idx="26863">1</cx:pt>
          <cx:pt idx="26864">1</cx:pt>
          <cx:pt idx="26865">1</cx:pt>
          <cx:pt idx="26866">1</cx:pt>
          <cx:pt idx="26867">1</cx:pt>
          <cx:pt idx="26868">1</cx:pt>
          <cx:pt idx="26869">3</cx:pt>
          <cx:pt idx="26870">1</cx:pt>
          <cx:pt idx="26871">1</cx:pt>
          <cx:pt idx="26872">1</cx:pt>
          <cx:pt idx="26873">1</cx:pt>
          <cx:pt idx="26874">1</cx:pt>
          <cx:pt idx="26875">1</cx:pt>
          <cx:pt idx="26876">1</cx:pt>
          <cx:pt idx="26877">1</cx:pt>
          <cx:pt idx="26878">1</cx:pt>
          <cx:pt idx="26879">1</cx:pt>
          <cx:pt idx="26880">1</cx:pt>
          <cx:pt idx="26881">1</cx:pt>
          <cx:pt idx="26882">1</cx:pt>
          <cx:pt idx="26883">1</cx:pt>
          <cx:pt idx="26884">1</cx:pt>
          <cx:pt idx="26885">1</cx:pt>
          <cx:pt idx="26886">1</cx:pt>
          <cx:pt idx="26887">1</cx:pt>
          <cx:pt idx="26888">1</cx:pt>
          <cx:pt idx="26889">1</cx:pt>
          <cx:pt idx="26890">1</cx:pt>
          <cx:pt idx="26891">1</cx:pt>
          <cx:pt idx="26892">1</cx:pt>
          <cx:pt idx="26893">1</cx:pt>
          <cx:pt idx="26894">1</cx:pt>
          <cx:pt idx="26895">1</cx:pt>
          <cx:pt idx="26896">1</cx:pt>
          <cx:pt idx="26897">1</cx:pt>
          <cx:pt idx="26898">3</cx:pt>
          <cx:pt idx="26899">1</cx:pt>
          <cx:pt idx="26900">1</cx:pt>
          <cx:pt idx="26901">1</cx:pt>
          <cx:pt idx="26902">1</cx:pt>
          <cx:pt idx="26903">1</cx:pt>
          <cx:pt idx="26904">1</cx:pt>
          <cx:pt idx="26905">1</cx:pt>
          <cx:pt idx="26906">1</cx:pt>
          <cx:pt idx="26907">1</cx:pt>
          <cx:pt idx="26908">1</cx:pt>
          <cx:pt idx="26909">1</cx:pt>
          <cx:pt idx="26910">1</cx:pt>
          <cx:pt idx="26911">1</cx:pt>
          <cx:pt idx="26912">1</cx:pt>
          <cx:pt idx="26913">1</cx:pt>
          <cx:pt idx="26914">1</cx:pt>
          <cx:pt idx="26915">1</cx:pt>
          <cx:pt idx="26916">1</cx:pt>
          <cx:pt idx="26917">1</cx:pt>
          <cx:pt idx="26918">1</cx:pt>
          <cx:pt idx="26919">1</cx:pt>
          <cx:pt idx="26920">1</cx:pt>
          <cx:pt idx="26921">1</cx:pt>
          <cx:pt idx="26922">1</cx:pt>
          <cx:pt idx="26923">1</cx:pt>
          <cx:pt idx="26924">1</cx:pt>
          <cx:pt idx="26925">1</cx:pt>
          <cx:pt idx="26926">1</cx:pt>
          <cx:pt idx="26927">1</cx:pt>
          <cx:pt idx="26928">1</cx:pt>
          <cx:pt idx="26929">1</cx:pt>
          <cx:pt idx="26930">1</cx:pt>
          <cx:pt idx="26931">1</cx:pt>
          <cx:pt idx="26932">1</cx:pt>
          <cx:pt idx="26933">1</cx:pt>
          <cx:pt idx="26934">1</cx:pt>
          <cx:pt idx="26935">1</cx:pt>
          <cx:pt idx="26936">1</cx:pt>
          <cx:pt idx="26937">1</cx:pt>
          <cx:pt idx="26938">1</cx:pt>
          <cx:pt idx="26939">1</cx:pt>
          <cx:pt idx="26940">1</cx:pt>
          <cx:pt idx="26941">1</cx:pt>
          <cx:pt idx="26942">1</cx:pt>
          <cx:pt idx="26943">1</cx:pt>
          <cx:pt idx="26944">1</cx:pt>
          <cx:pt idx="26945">1</cx:pt>
          <cx:pt idx="26946">1</cx:pt>
          <cx:pt idx="26947">1</cx:pt>
          <cx:pt idx="26948">1</cx:pt>
          <cx:pt idx="26949">1</cx:pt>
          <cx:pt idx="26950">1</cx:pt>
          <cx:pt idx="26951">1</cx:pt>
          <cx:pt idx="26952">1</cx:pt>
          <cx:pt idx="26953">1</cx:pt>
          <cx:pt idx="26954">1</cx:pt>
          <cx:pt idx="26955">1</cx:pt>
          <cx:pt idx="26956">1</cx:pt>
          <cx:pt idx="26957">1</cx:pt>
          <cx:pt idx="26958">1</cx:pt>
          <cx:pt idx="26959">1</cx:pt>
          <cx:pt idx="26960">1</cx:pt>
          <cx:pt idx="26961">1</cx:pt>
          <cx:pt idx="26962">1</cx:pt>
          <cx:pt idx="26963">1</cx:pt>
          <cx:pt idx="26964">1</cx:pt>
          <cx:pt idx="26965">1</cx:pt>
          <cx:pt idx="26966">3</cx:pt>
          <cx:pt idx="26967">1</cx:pt>
          <cx:pt idx="26968">1</cx:pt>
          <cx:pt idx="26969">1</cx:pt>
          <cx:pt idx="26970">1</cx:pt>
          <cx:pt idx="26971">1</cx:pt>
          <cx:pt idx="26972">1</cx:pt>
          <cx:pt idx="26973">1</cx:pt>
          <cx:pt idx="26974">1</cx:pt>
          <cx:pt idx="26975">1</cx:pt>
          <cx:pt idx="26976">1</cx:pt>
          <cx:pt idx="26977">1</cx:pt>
          <cx:pt idx="26978">1</cx:pt>
          <cx:pt idx="26979">1</cx:pt>
          <cx:pt idx="26980">1</cx:pt>
          <cx:pt idx="26981">1</cx:pt>
          <cx:pt idx="26982">1</cx:pt>
          <cx:pt idx="26983">1</cx:pt>
          <cx:pt idx="26984">1</cx:pt>
          <cx:pt idx="26985">1</cx:pt>
          <cx:pt idx="26986">1</cx:pt>
          <cx:pt idx="26987">1</cx:pt>
          <cx:pt idx="26988">1</cx:pt>
          <cx:pt idx="26989">1</cx:pt>
          <cx:pt idx="26990">1</cx:pt>
          <cx:pt idx="26991">1</cx:pt>
          <cx:pt idx="26992">1</cx:pt>
          <cx:pt idx="26993">1</cx:pt>
          <cx:pt idx="26994">1</cx:pt>
          <cx:pt idx="26995">1</cx:pt>
          <cx:pt idx="26996">1</cx:pt>
          <cx:pt idx="26997">1</cx:pt>
          <cx:pt idx="26998">1</cx:pt>
          <cx:pt idx="26999">1</cx:pt>
          <cx:pt idx="27000">1</cx:pt>
          <cx:pt idx="27001">1</cx:pt>
          <cx:pt idx="27002">1</cx:pt>
          <cx:pt idx="27003">1</cx:pt>
          <cx:pt idx="27004">1</cx:pt>
          <cx:pt idx="27005">1</cx:pt>
          <cx:pt idx="27006">1</cx:pt>
          <cx:pt idx="27007">1</cx:pt>
          <cx:pt idx="27008">1</cx:pt>
          <cx:pt idx="27009">1</cx:pt>
          <cx:pt idx="27010">1</cx:pt>
          <cx:pt idx="27011">1</cx:pt>
          <cx:pt idx="27012">1</cx:pt>
          <cx:pt idx="27013">1</cx:pt>
          <cx:pt idx="27014">1</cx:pt>
          <cx:pt idx="27015">1</cx:pt>
          <cx:pt idx="27016">1</cx:pt>
          <cx:pt idx="27017">1</cx:pt>
          <cx:pt idx="27018">1</cx:pt>
          <cx:pt idx="27019">1</cx:pt>
          <cx:pt idx="27020">1</cx:pt>
          <cx:pt idx="27021">1</cx:pt>
          <cx:pt idx="27022">1</cx:pt>
          <cx:pt idx="27023">1</cx:pt>
          <cx:pt idx="27024">1</cx:pt>
          <cx:pt idx="27025">1</cx:pt>
          <cx:pt idx="27026">1</cx:pt>
          <cx:pt idx="27027">1</cx:pt>
          <cx:pt idx="27028">1</cx:pt>
          <cx:pt idx="27029">1</cx:pt>
          <cx:pt idx="27030">1</cx:pt>
          <cx:pt idx="27031">1</cx:pt>
          <cx:pt idx="27032">1</cx:pt>
          <cx:pt idx="27033">1</cx:pt>
          <cx:pt idx="27034">1</cx:pt>
          <cx:pt idx="27035">1</cx:pt>
          <cx:pt idx="27036">1</cx:pt>
          <cx:pt idx="27037">1</cx:pt>
          <cx:pt idx="27038">1</cx:pt>
          <cx:pt idx="27039">3</cx:pt>
          <cx:pt idx="27040">1</cx:pt>
          <cx:pt idx="27041">3</cx:pt>
          <cx:pt idx="27042">1</cx:pt>
          <cx:pt idx="27043">1</cx:pt>
          <cx:pt idx="27044">1</cx:pt>
          <cx:pt idx="27045">1</cx:pt>
          <cx:pt idx="27046">1</cx:pt>
          <cx:pt idx="27047">3</cx:pt>
          <cx:pt idx="27048">3</cx:pt>
          <cx:pt idx="27049">1</cx:pt>
          <cx:pt idx="27050">1</cx:pt>
          <cx:pt idx="27051">1</cx:pt>
          <cx:pt idx="27052">1</cx:pt>
          <cx:pt idx="27053">1</cx:pt>
          <cx:pt idx="27054">1</cx:pt>
          <cx:pt idx="27055">1</cx:pt>
          <cx:pt idx="27056">1</cx:pt>
          <cx:pt idx="27057">1</cx:pt>
          <cx:pt idx="27058">1</cx:pt>
          <cx:pt idx="27059">1</cx:pt>
          <cx:pt idx="27060">1</cx:pt>
          <cx:pt idx="27061">1</cx:pt>
          <cx:pt idx="27062">3</cx:pt>
          <cx:pt idx="27063">1</cx:pt>
          <cx:pt idx="27064">1</cx:pt>
          <cx:pt idx="27065">1</cx:pt>
          <cx:pt idx="27066">1</cx:pt>
          <cx:pt idx="27067">1</cx:pt>
          <cx:pt idx="27068">1</cx:pt>
          <cx:pt idx="27069">1</cx:pt>
          <cx:pt idx="27070">1</cx:pt>
          <cx:pt idx="27071">1</cx:pt>
          <cx:pt idx="27072">3</cx:pt>
          <cx:pt idx="27073">1</cx:pt>
          <cx:pt idx="27074">1</cx:pt>
          <cx:pt idx="27075">1</cx:pt>
          <cx:pt idx="27076">1</cx:pt>
          <cx:pt idx="27077">1</cx:pt>
          <cx:pt idx="27078">1</cx:pt>
          <cx:pt idx="27079">1</cx:pt>
          <cx:pt idx="27080">1</cx:pt>
          <cx:pt idx="27081">1</cx:pt>
          <cx:pt idx="27082">1</cx:pt>
          <cx:pt idx="27083">1</cx:pt>
          <cx:pt idx="27084">1</cx:pt>
          <cx:pt idx="27085">1</cx:pt>
          <cx:pt idx="27086">1</cx:pt>
          <cx:pt idx="27087">1</cx:pt>
          <cx:pt idx="27088">1</cx:pt>
          <cx:pt idx="27089">1</cx:pt>
          <cx:pt idx="27090">1</cx:pt>
          <cx:pt idx="27091">1</cx:pt>
          <cx:pt idx="27092">1</cx:pt>
          <cx:pt idx="27093">3</cx:pt>
          <cx:pt idx="27094">1</cx:pt>
          <cx:pt idx="27095">1</cx:pt>
          <cx:pt idx="27096">1</cx:pt>
          <cx:pt idx="27097">1</cx:pt>
          <cx:pt idx="27098">1</cx:pt>
          <cx:pt idx="27099">1</cx:pt>
          <cx:pt idx="27100">1</cx:pt>
          <cx:pt idx="27101">1</cx:pt>
          <cx:pt idx="27102">1</cx:pt>
          <cx:pt idx="27103">1</cx:pt>
          <cx:pt idx="27104">1</cx:pt>
          <cx:pt idx="27105">1</cx:pt>
          <cx:pt idx="27106">1</cx:pt>
          <cx:pt idx="27107">3</cx:pt>
          <cx:pt idx="27108">1</cx:pt>
          <cx:pt idx="27109">1</cx:pt>
          <cx:pt idx="27110">1</cx:pt>
          <cx:pt idx="27111">3</cx:pt>
          <cx:pt idx="27112">1</cx:pt>
          <cx:pt idx="27113">1</cx:pt>
          <cx:pt idx="27114">1</cx:pt>
          <cx:pt idx="27115">1</cx:pt>
          <cx:pt idx="27116">1</cx:pt>
          <cx:pt idx="27117">1</cx:pt>
          <cx:pt idx="27118">1</cx:pt>
          <cx:pt idx="27119">1</cx:pt>
          <cx:pt idx="27120">1</cx:pt>
          <cx:pt idx="27121">1</cx:pt>
          <cx:pt idx="27122">1</cx:pt>
          <cx:pt idx="27123">1</cx:pt>
          <cx:pt idx="27124">1</cx:pt>
          <cx:pt idx="27125">1</cx:pt>
          <cx:pt idx="27126">1</cx:pt>
          <cx:pt idx="27127">1</cx:pt>
          <cx:pt idx="27128">1</cx:pt>
          <cx:pt idx="27129">1</cx:pt>
          <cx:pt idx="27130">1</cx:pt>
          <cx:pt idx="27131">1</cx:pt>
          <cx:pt idx="27132">1</cx:pt>
          <cx:pt idx="27133">1</cx:pt>
          <cx:pt idx="27134">1</cx:pt>
          <cx:pt idx="27135">3</cx:pt>
          <cx:pt idx="27136">1</cx:pt>
          <cx:pt idx="27137">1</cx:pt>
          <cx:pt idx="27138">1</cx:pt>
          <cx:pt idx="27139">1</cx:pt>
          <cx:pt idx="27140">1</cx:pt>
          <cx:pt idx="27141">1</cx:pt>
          <cx:pt idx="27142">1</cx:pt>
          <cx:pt idx="27143">1</cx:pt>
          <cx:pt idx="27144">1</cx:pt>
          <cx:pt idx="27145">1</cx:pt>
          <cx:pt idx="27146">1</cx:pt>
          <cx:pt idx="27147">1</cx:pt>
          <cx:pt idx="27148">1</cx:pt>
          <cx:pt idx="27149">1</cx:pt>
          <cx:pt idx="27150">3</cx:pt>
          <cx:pt idx="27151">1</cx:pt>
          <cx:pt idx="27152">1</cx:pt>
          <cx:pt idx="27153">1</cx:pt>
          <cx:pt idx="27154">1</cx:pt>
          <cx:pt idx="27155">1</cx:pt>
          <cx:pt idx="27156">1</cx:pt>
          <cx:pt idx="27157">1</cx:pt>
          <cx:pt idx="27158">1</cx:pt>
          <cx:pt idx="27159">3</cx:pt>
          <cx:pt idx="27160">1</cx:pt>
          <cx:pt idx="27161">1</cx:pt>
          <cx:pt idx="27162">1</cx:pt>
          <cx:pt idx="27163">1</cx:pt>
          <cx:pt idx="27164">3</cx:pt>
          <cx:pt idx="27165">1</cx:pt>
          <cx:pt idx="27166">1</cx:pt>
          <cx:pt idx="27167">1</cx:pt>
          <cx:pt idx="27168">1</cx:pt>
          <cx:pt idx="27169">1</cx:pt>
          <cx:pt idx="27170">1</cx:pt>
          <cx:pt idx="27171">1</cx:pt>
          <cx:pt idx="27172">1</cx:pt>
          <cx:pt idx="27173">1</cx:pt>
          <cx:pt idx="27174">1</cx:pt>
          <cx:pt idx="27175">1</cx:pt>
          <cx:pt idx="27176">1</cx:pt>
          <cx:pt idx="27177">1</cx:pt>
          <cx:pt idx="27178">1</cx:pt>
          <cx:pt idx="27179">1</cx:pt>
          <cx:pt idx="27180">1</cx:pt>
          <cx:pt idx="27181">1</cx:pt>
          <cx:pt idx="27182">1</cx:pt>
          <cx:pt idx="27183">1</cx:pt>
          <cx:pt idx="27184">3</cx:pt>
          <cx:pt idx="27185">1</cx:pt>
          <cx:pt idx="27186">3</cx:pt>
          <cx:pt idx="27187">1</cx:pt>
          <cx:pt idx="27188">3</cx:pt>
          <cx:pt idx="27189">1</cx:pt>
          <cx:pt idx="27190">1</cx:pt>
          <cx:pt idx="27191">1</cx:pt>
          <cx:pt idx="27192">1</cx:pt>
          <cx:pt idx="27193">1</cx:pt>
          <cx:pt idx="27194">1</cx:pt>
          <cx:pt idx="27195">1</cx:pt>
          <cx:pt idx="27196">1</cx:pt>
          <cx:pt idx="27197">1</cx:pt>
          <cx:pt idx="27198">1</cx:pt>
          <cx:pt idx="27199">1</cx:pt>
          <cx:pt idx="27200">1</cx:pt>
          <cx:pt idx="27201">1</cx:pt>
          <cx:pt idx="27202">1</cx:pt>
          <cx:pt idx="27203">3</cx:pt>
          <cx:pt idx="27204">3</cx:pt>
          <cx:pt idx="27205">1</cx:pt>
          <cx:pt idx="27206">1</cx:pt>
          <cx:pt idx="27207">1</cx:pt>
          <cx:pt idx="27208">1</cx:pt>
          <cx:pt idx="27209">1</cx:pt>
          <cx:pt idx="27210">1</cx:pt>
          <cx:pt idx="27211">1</cx:pt>
          <cx:pt idx="27212">1</cx:pt>
          <cx:pt idx="27213">1</cx:pt>
          <cx:pt idx="27214">1</cx:pt>
          <cx:pt idx="27215">1</cx:pt>
          <cx:pt idx="27216">1</cx:pt>
          <cx:pt idx="27217">1</cx:pt>
          <cx:pt idx="27218">1</cx:pt>
          <cx:pt idx="27219">1</cx:pt>
          <cx:pt idx="27220">1</cx:pt>
          <cx:pt idx="27221">1</cx:pt>
          <cx:pt idx="27222">1</cx:pt>
          <cx:pt idx="27223">1</cx:pt>
          <cx:pt idx="27224">1</cx:pt>
          <cx:pt idx="27225">1</cx:pt>
          <cx:pt idx="27226">1</cx:pt>
          <cx:pt idx="27227">1</cx:pt>
          <cx:pt idx="27228">1</cx:pt>
          <cx:pt idx="27229">1</cx:pt>
          <cx:pt idx="27230">1</cx:pt>
          <cx:pt idx="27231">1</cx:pt>
          <cx:pt idx="27232">1</cx:pt>
          <cx:pt idx="27233">1</cx:pt>
          <cx:pt idx="27234">1</cx:pt>
          <cx:pt idx="27235">1</cx:pt>
          <cx:pt idx="27236">1</cx:pt>
          <cx:pt idx="27237">1</cx:pt>
          <cx:pt idx="27238">1</cx:pt>
          <cx:pt idx="27239">1</cx:pt>
          <cx:pt idx="27240">1</cx:pt>
          <cx:pt idx="27241">1</cx:pt>
          <cx:pt idx="27242">1</cx:pt>
          <cx:pt idx="27243">1</cx:pt>
          <cx:pt idx="27244">3</cx:pt>
          <cx:pt idx="27245">1</cx:pt>
          <cx:pt idx="27246">1</cx:pt>
          <cx:pt idx="27247">1</cx:pt>
          <cx:pt idx="27248">1</cx:pt>
          <cx:pt idx="27249">1</cx:pt>
          <cx:pt idx="27250">1</cx:pt>
          <cx:pt idx="27251">1</cx:pt>
          <cx:pt idx="27252">1</cx:pt>
          <cx:pt idx="27253">1</cx:pt>
          <cx:pt idx="27254">1</cx:pt>
          <cx:pt idx="27255">3</cx:pt>
          <cx:pt idx="27256">1</cx:pt>
          <cx:pt idx="27257">1</cx:pt>
          <cx:pt idx="27258">1</cx:pt>
          <cx:pt idx="27259">1</cx:pt>
          <cx:pt idx="27260">1</cx:pt>
          <cx:pt idx="27261">1</cx:pt>
          <cx:pt idx="27262">1</cx:pt>
          <cx:pt idx="27263">1</cx:pt>
          <cx:pt idx="27264">1</cx:pt>
          <cx:pt idx="27265">1</cx:pt>
          <cx:pt idx="27266">1</cx:pt>
          <cx:pt idx="27267">1</cx:pt>
          <cx:pt idx="27268">1</cx:pt>
          <cx:pt idx="27269">1</cx:pt>
          <cx:pt idx="27270">1</cx:pt>
          <cx:pt idx="27271">1</cx:pt>
          <cx:pt idx="27272">1</cx:pt>
          <cx:pt idx="27273">1</cx:pt>
          <cx:pt idx="27274">1</cx:pt>
          <cx:pt idx="27275">1</cx:pt>
          <cx:pt idx="27276">1</cx:pt>
          <cx:pt idx="27277">1</cx:pt>
          <cx:pt idx="27278">1</cx:pt>
          <cx:pt idx="27279">1</cx:pt>
          <cx:pt idx="27280">1</cx:pt>
          <cx:pt idx="27281">1</cx:pt>
          <cx:pt idx="27282">3</cx:pt>
          <cx:pt idx="27283">1</cx:pt>
          <cx:pt idx="27284">1</cx:pt>
          <cx:pt idx="27285">1</cx:pt>
          <cx:pt idx="27286">1</cx:pt>
          <cx:pt idx="27287">1</cx:pt>
          <cx:pt idx="27288">1</cx:pt>
          <cx:pt idx="27289">3</cx:pt>
          <cx:pt idx="27290">1</cx:pt>
          <cx:pt idx="27291">1</cx:pt>
          <cx:pt idx="27292">1</cx:pt>
          <cx:pt idx="27293">1</cx:pt>
          <cx:pt idx="27294">1</cx:pt>
          <cx:pt idx="27295">1</cx:pt>
          <cx:pt idx="27296">1</cx:pt>
          <cx:pt idx="27297">1</cx:pt>
          <cx:pt idx="27298">1</cx:pt>
          <cx:pt idx="27299">1</cx:pt>
          <cx:pt idx="27300">1</cx:pt>
          <cx:pt idx="27301">1</cx:pt>
          <cx:pt idx="27302">1</cx:pt>
          <cx:pt idx="27303">1</cx:pt>
          <cx:pt idx="27304">1</cx:pt>
          <cx:pt idx="27305">1</cx:pt>
          <cx:pt idx="27306">1</cx:pt>
          <cx:pt idx="27307">1</cx:pt>
          <cx:pt idx="27308">1</cx:pt>
          <cx:pt idx="27309">1</cx:pt>
          <cx:pt idx="27310">1</cx:pt>
          <cx:pt idx="27311">1</cx:pt>
          <cx:pt idx="27312">1</cx:pt>
          <cx:pt idx="27313">1</cx:pt>
          <cx:pt idx="27314">1</cx:pt>
          <cx:pt idx="27315">1</cx:pt>
          <cx:pt idx="27316">1</cx:pt>
          <cx:pt idx="27317">1</cx:pt>
          <cx:pt idx="27318">1</cx:pt>
          <cx:pt idx="27319">1</cx:pt>
          <cx:pt idx="27320">1</cx:pt>
          <cx:pt idx="27321">1</cx:pt>
          <cx:pt idx="27322">1</cx:pt>
          <cx:pt idx="27323">1</cx:pt>
          <cx:pt idx="27324">1</cx:pt>
          <cx:pt idx="27325">1</cx:pt>
          <cx:pt idx="27326">1</cx:pt>
          <cx:pt idx="27327">1</cx:pt>
          <cx:pt idx="27328">1</cx:pt>
          <cx:pt idx="27329">1</cx:pt>
          <cx:pt idx="27330">1</cx:pt>
          <cx:pt idx="27331">1</cx:pt>
          <cx:pt idx="27332">1</cx:pt>
          <cx:pt idx="27333">1</cx:pt>
          <cx:pt idx="27334">1</cx:pt>
          <cx:pt idx="27335">1</cx:pt>
          <cx:pt idx="27336">1</cx:pt>
          <cx:pt idx="27337">1</cx:pt>
          <cx:pt idx="27338">1</cx:pt>
          <cx:pt idx="27339">1</cx:pt>
          <cx:pt idx="27340">1</cx:pt>
          <cx:pt idx="27341">1</cx:pt>
          <cx:pt idx="27342">1</cx:pt>
          <cx:pt idx="27343">1</cx:pt>
          <cx:pt idx="27344">1</cx:pt>
          <cx:pt idx="27345">1</cx:pt>
          <cx:pt idx="27346">1</cx:pt>
          <cx:pt idx="27347">1</cx:pt>
          <cx:pt idx="27348">1</cx:pt>
          <cx:pt idx="27349">1</cx:pt>
          <cx:pt idx="27350">1</cx:pt>
          <cx:pt idx="27351">1</cx:pt>
          <cx:pt idx="27352">1</cx:pt>
          <cx:pt idx="27353">1</cx:pt>
          <cx:pt idx="27354">1</cx:pt>
          <cx:pt idx="27355">1</cx:pt>
          <cx:pt idx="27356">1</cx:pt>
          <cx:pt idx="27357">1</cx:pt>
          <cx:pt idx="27358">1</cx:pt>
          <cx:pt idx="27359">1</cx:pt>
          <cx:pt idx="27360">1</cx:pt>
          <cx:pt idx="27361">1</cx:pt>
          <cx:pt idx="27362">1</cx:pt>
          <cx:pt idx="27363">1</cx:pt>
          <cx:pt idx="27364">1</cx:pt>
          <cx:pt idx="27365">1</cx:pt>
          <cx:pt idx="27366">1</cx:pt>
          <cx:pt idx="27367">1</cx:pt>
          <cx:pt idx="27368">1</cx:pt>
          <cx:pt idx="27369">1</cx:pt>
          <cx:pt idx="27370">3</cx:pt>
          <cx:pt idx="27371">1</cx:pt>
          <cx:pt idx="27372">1</cx:pt>
          <cx:pt idx="27373">1</cx:pt>
          <cx:pt idx="27374">1</cx:pt>
          <cx:pt idx="27375">1</cx:pt>
          <cx:pt idx="27376">3</cx:pt>
          <cx:pt idx="27377">1</cx:pt>
          <cx:pt idx="27378">1</cx:pt>
          <cx:pt idx="27379">1</cx:pt>
          <cx:pt idx="27380">1</cx:pt>
          <cx:pt idx="27381">1</cx:pt>
          <cx:pt idx="27382">1</cx:pt>
          <cx:pt idx="27383">1</cx:pt>
          <cx:pt idx="27384">1</cx:pt>
          <cx:pt idx="27385">3</cx:pt>
          <cx:pt idx="27386">1</cx:pt>
          <cx:pt idx="27387">3</cx:pt>
          <cx:pt idx="27388">1</cx:pt>
          <cx:pt idx="27389">1</cx:pt>
          <cx:pt idx="27390">1</cx:pt>
          <cx:pt idx="27391">1</cx:pt>
          <cx:pt idx="27392">3</cx:pt>
          <cx:pt idx="27393">1</cx:pt>
          <cx:pt idx="27394">1</cx:pt>
          <cx:pt idx="27395">1</cx:pt>
          <cx:pt idx="27396">1</cx:pt>
          <cx:pt idx="27397">1</cx:pt>
          <cx:pt idx="27398">1</cx:pt>
          <cx:pt idx="27399">1</cx:pt>
          <cx:pt idx="27400">1</cx:pt>
          <cx:pt idx="27401">1</cx:pt>
          <cx:pt idx="27402">3</cx:pt>
          <cx:pt idx="27403">1</cx:pt>
          <cx:pt idx="27404">1</cx:pt>
          <cx:pt idx="27405">1</cx:pt>
          <cx:pt idx="27406">1</cx:pt>
          <cx:pt idx="27407">1</cx:pt>
          <cx:pt idx="27408">1</cx:pt>
          <cx:pt idx="27409">1</cx:pt>
          <cx:pt idx="27410">1</cx:pt>
          <cx:pt idx="27411">1</cx:pt>
          <cx:pt idx="27412">1</cx:pt>
          <cx:pt idx="27413">1</cx:pt>
          <cx:pt idx="27414">1</cx:pt>
          <cx:pt idx="27415">1</cx:pt>
          <cx:pt idx="27416">1</cx:pt>
          <cx:pt idx="27417">1</cx:pt>
          <cx:pt idx="27418">1</cx:pt>
          <cx:pt idx="27419">1</cx:pt>
          <cx:pt idx="27420">1</cx:pt>
          <cx:pt idx="27421">1</cx:pt>
          <cx:pt idx="27422">1</cx:pt>
          <cx:pt idx="27423">1</cx:pt>
          <cx:pt idx="27424">1</cx:pt>
          <cx:pt idx="27425">3</cx:pt>
          <cx:pt idx="27426">1</cx:pt>
          <cx:pt idx="27427">1</cx:pt>
          <cx:pt idx="27428">1</cx:pt>
          <cx:pt idx="27429">1</cx:pt>
          <cx:pt idx="27430">1</cx:pt>
          <cx:pt idx="27431">1</cx:pt>
          <cx:pt idx="27432">1</cx:pt>
          <cx:pt idx="27433">1</cx:pt>
          <cx:pt idx="27434">1</cx:pt>
          <cx:pt idx="27435">1</cx:pt>
          <cx:pt idx="27436">1</cx:pt>
          <cx:pt idx="27437">1</cx:pt>
          <cx:pt idx="27438">1</cx:pt>
          <cx:pt idx="27439">1</cx:pt>
          <cx:pt idx="27440">1</cx:pt>
          <cx:pt idx="27441">1</cx:pt>
          <cx:pt idx="27442">1</cx:pt>
          <cx:pt idx="27443">1</cx:pt>
          <cx:pt idx="27444">1</cx:pt>
          <cx:pt idx="27445">1</cx:pt>
          <cx:pt idx="27446">1</cx:pt>
          <cx:pt idx="27447">1</cx:pt>
          <cx:pt idx="27448">1</cx:pt>
          <cx:pt idx="27449">1</cx:pt>
          <cx:pt idx="27450">1</cx:pt>
          <cx:pt idx="27451">1</cx:pt>
          <cx:pt idx="27452">1</cx:pt>
          <cx:pt idx="27453">1</cx:pt>
          <cx:pt idx="27454">1</cx:pt>
          <cx:pt idx="27455">3</cx:pt>
          <cx:pt idx="27456">1</cx:pt>
          <cx:pt idx="27457">1</cx:pt>
          <cx:pt idx="27458">1</cx:pt>
          <cx:pt idx="27459">1</cx:pt>
          <cx:pt idx="27460">1</cx:pt>
          <cx:pt idx="27461">1</cx:pt>
          <cx:pt idx="27462">1</cx:pt>
          <cx:pt idx="27463">1</cx:pt>
          <cx:pt idx="27464">1</cx:pt>
          <cx:pt idx="27465">1</cx:pt>
          <cx:pt idx="27466">1</cx:pt>
          <cx:pt idx="27467">1</cx:pt>
          <cx:pt idx="27468">1</cx:pt>
          <cx:pt idx="27469">3</cx:pt>
          <cx:pt idx="27470">1</cx:pt>
          <cx:pt idx="27471">1</cx:pt>
          <cx:pt idx="27472">1</cx:pt>
          <cx:pt idx="27473">1</cx:pt>
          <cx:pt idx="27474">1</cx:pt>
          <cx:pt idx="27475">1</cx:pt>
          <cx:pt idx="27476">1</cx:pt>
          <cx:pt idx="27477">3</cx:pt>
          <cx:pt idx="27478">1</cx:pt>
          <cx:pt idx="27479">1</cx:pt>
          <cx:pt idx="27480">1</cx:pt>
          <cx:pt idx="27481">1</cx:pt>
          <cx:pt idx="27482">1</cx:pt>
          <cx:pt idx="27483">3</cx:pt>
          <cx:pt idx="27484">1</cx:pt>
          <cx:pt idx="27485">1</cx:pt>
          <cx:pt idx="27486">1</cx:pt>
          <cx:pt idx="27487">3</cx:pt>
          <cx:pt idx="27488">3</cx:pt>
          <cx:pt idx="27489">1</cx:pt>
          <cx:pt idx="27490">1</cx:pt>
          <cx:pt idx="27491">1</cx:pt>
          <cx:pt idx="27492">1</cx:pt>
          <cx:pt idx="27493">1</cx:pt>
          <cx:pt idx="27494">1</cx:pt>
          <cx:pt idx="27495">1</cx:pt>
          <cx:pt idx="27496">1</cx:pt>
          <cx:pt idx="27497">3</cx:pt>
          <cx:pt idx="27498">1</cx:pt>
          <cx:pt idx="27499">1</cx:pt>
          <cx:pt idx="27500">1</cx:pt>
          <cx:pt idx="27501">1</cx:pt>
          <cx:pt idx="27502">3</cx:pt>
          <cx:pt idx="27503">1</cx:pt>
          <cx:pt idx="27504">1</cx:pt>
          <cx:pt idx="27505">1</cx:pt>
          <cx:pt idx="27506">1</cx:pt>
          <cx:pt idx="27507">1</cx:pt>
          <cx:pt idx="27508">3</cx:pt>
          <cx:pt idx="27509">1</cx:pt>
          <cx:pt idx="27510">1</cx:pt>
          <cx:pt idx="27511">1</cx:pt>
          <cx:pt idx="27512">1</cx:pt>
          <cx:pt idx="27513">1</cx:pt>
          <cx:pt idx="27514">1</cx:pt>
          <cx:pt idx="27515">1</cx:pt>
          <cx:pt idx="27516">1</cx:pt>
          <cx:pt idx="27517">1</cx:pt>
          <cx:pt idx="27518">1</cx:pt>
          <cx:pt idx="27519">1</cx:pt>
          <cx:pt idx="27520">1</cx:pt>
          <cx:pt idx="27521">1</cx:pt>
          <cx:pt idx="27522">1</cx:pt>
          <cx:pt idx="27523">1</cx:pt>
          <cx:pt idx="27524">1</cx:pt>
          <cx:pt idx="27525">1</cx:pt>
          <cx:pt idx="27526">1</cx:pt>
          <cx:pt idx="27527">1</cx:pt>
          <cx:pt idx="27528">1</cx:pt>
          <cx:pt idx="27529">1</cx:pt>
          <cx:pt idx="27530">1</cx:pt>
          <cx:pt idx="27531">1</cx:pt>
          <cx:pt idx="27532">1</cx:pt>
          <cx:pt idx="27533">1</cx:pt>
          <cx:pt idx="27534">1</cx:pt>
          <cx:pt idx="27535">1</cx:pt>
          <cx:pt idx="27536">1</cx:pt>
          <cx:pt idx="27537">1</cx:pt>
          <cx:pt idx="27538">1</cx:pt>
          <cx:pt idx="27539">1</cx:pt>
          <cx:pt idx="27540">1</cx:pt>
          <cx:pt idx="27541">1</cx:pt>
          <cx:pt idx="27542">1</cx:pt>
          <cx:pt idx="27543">1</cx:pt>
          <cx:pt idx="27544">1</cx:pt>
          <cx:pt idx="27545">1</cx:pt>
          <cx:pt idx="27546">1</cx:pt>
          <cx:pt idx="27547">1</cx:pt>
          <cx:pt idx="27548">1</cx:pt>
          <cx:pt idx="27549">1</cx:pt>
          <cx:pt idx="27550">1</cx:pt>
          <cx:pt idx="27551">1</cx:pt>
          <cx:pt idx="27552">1</cx:pt>
          <cx:pt idx="27553">1</cx:pt>
          <cx:pt idx="27554">1</cx:pt>
          <cx:pt idx="27555">1</cx:pt>
          <cx:pt idx="27556">1</cx:pt>
          <cx:pt idx="27557">1</cx:pt>
          <cx:pt idx="27558">3</cx:pt>
          <cx:pt idx="27559">1</cx:pt>
          <cx:pt idx="27560">1</cx:pt>
          <cx:pt idx="27561">1</cx:pt>
          <cx:pt idx="27562">1</cx:pt>
          <cx:pt idx="27563">1</cx:pt>
          <cx:pt idx="27564">1</cx:pt>
          <cx:pt idx="27565">1</cx:pt>
          <cx:pt idx="27566">1</cx:pt>
          <cx:pt idx="27567">1</cx:pt>
          <cx:pt idx="27568">1</cx:pt>
          <cx:pt idx="27569">1</cx:pt>
          <cx:pt idx="27570">1</cx:pt>
          <cx:pt idx="27571">3</cx:pt>
          <cx:pt idx="27572">1</cx:pt>
          <cx:pt idx="27573">3</cx:pt>
          <cx:pt idx="27574">1</cx:pt>
          <cx:pt idx="27575">1</cx:pt>
          <cx:pt idx="27576">1</cx:pt>
          <cx:pt idx="27577">1</cx:pt>
          <cx:pt idx="27578">1</cx:pt>
          <cx:pt idx="27579">1</cx:pt>
          <cx:pt idx="27580">1</cx:pt>
          <cx:pt idx="27581">1</cx:pt>
          <cx:pt idx="27582">1</cx:pt>
          <cx:pt idx="27583">1</cx:pt>
          <cx:pt idx="27584">1</cx:pt>
          <cx:pt idx="27585">1</cx:pt>
          <cx:pt idx="27586">1</cx:pt>
          <cx:pt idx="27587">1</cx:pt>
          <cx:pt idx="27588">3</cx:pt>
          <cx:pt idx="27589">1</cx:pt>
          <cx:pt idx="27590">1</cx:pt>
          <cx:pt idx="27591">1</cx:pt>
          <cx:pt idx="27592">1</cx:pt>
          <cx:pt idx="27593">1</cx:pt>
          <cx:pt idx="27594">3</cx:pt>
          <cx:pt idx="27595">1</cx:pt>
          <cx:pt idx="27596">1</cx:pt>
          <cx:pt idx="27597">1</cx:pt>
          <cx:pt idx="27598">1</cx:pt>
          <cx:pt idx="27599">1</cx:pt>
          <cx:pt idx="27600">1</cx:pt>
          <cx:pt idx="27601">1</cx:pt>
          <cx:pt idx="27602">1</cx:pt>
          <cx:pt idx="27603">1</cx:pt>
          <cx:pt idx="27604">1</cx:pt>
          <cx:pt idx="27605">1</cx:pt>
          <cx:pt idx="27606">3</cx:pt>
          <cx:pt idx="27607">1</cx:pt>
          <cx:pt idx="27608">1</cx:pt>
          <cx:pt idx="27609">1</cx:pt>
          <cx:pt idx="27610">1</cx:pt>
          <cx:pt idx="27611">1</cx:pt>
          <cx:pt idx="27612">1</cx:pt>
          <cx:pt idx="27613">1</cx:pt>
          <cx:pt idx="27614">1</cx:pt>
          <cx:pt idx="27615">1</cx:pt>
          <cx:pt idx="27616">1</cx:pt>
          <cx:pt idx="27617">1</cx:pt>
          <cx:pt idx="27618">1</cx:pt>
          <cx:pt idx="27619">1</cx:pt>
          <cx:pt idx="27620">1</cx:pt>
          <cx:pt idx="27621">1</cx:pt>
          <cx:pt idx="27622">1</cx:pt>
          <cx:pt idx="27623">1</cx:pt>
          <cx:pt idx="27624">1</cx:pt>
          <cx:pt idx="27625">1</cx:pt>
          <cx:pt idx="27626">1</cx:pt>
          <cx:pt idx="27627">1</cx:pt>
          <cx:pt idx="27628">1</cx:pt>
          <cx:pt idx="27629">3</cx:pt>
          <cx:pt idx="27630">1</cx:pt>
          <cx:pt idx="27631">1</cx:pt>
          <cx:pt idx="27632">1</cx:pt>
          <cx:pt idx="27633">1</cx:pt>
          <cx:pt idx="27634">1</cx:pt>
          <cx:pt idx="27635">1</cx:pt>
          <cx:pt idx="27636">3</cx:pt>
          <cx:pt idx="27637">1</cx:pt>
          <cx:pt idx="27638">1</cx:pt>
          <cx:pt idx="27639">1</cx:pt>
          <cx:pt idx="27640">1</cx:pt>
          <cx:pt idx="27641">1</cx:pt>
          <cx:pt idx="27642">1</cx:pt>
          <cx:pt idx="27643">1</cx:pt>
          <cx:pt idx="27644">1</cx:pt>
          <cx:pt idx="27645">3</cx:pt>
          <cx:pt idx="27646">1</cx:pt>
          <cx:pt idx="27647">3</cx:pt>
          <cx:pt idx="27648">1</cx:pt>
          <cx:pt idx="27649">1</cx:pt>
          <cx:pt idx="27650">1</cx:pt>
          <cx:pt idx="27651">1</cx:pt>
          <cx:pt idx="27652">1</cx:pt>
          <cx:pt idx="27653">1</cx:pt>
          <cx:pt idx="27654">1</cx:pt>
          <cx:pt idx="27655">1</cx:pt>
          <cx:pt idx="27656">3</cx:pt>
          <cx:pt idx="27657">1</cx:pt>
          <cx:pt idx="27658">1</cx:pt>
          <cx:pt idx="27659">1</cx:pt>
          <cx:pt idx="27660">1</cx:pt>
          <cx:pt idx="27661">1</cx:pt>
          <cx:pt idx="27662">1</cx:pt>
          <cx:pt idx="27663">1</cx:pt>
          <cx:pt idx="27664">1</cx:pt>
          <cx:pt idx="27665">1</cx:pt>
          <cx:pt idx="27666">1</cx:pt>
          <cx:pt idx="27667">1</cx:pt>
          <cx:pt idx="27668">1</cx:pt>
          <cx:pt idx="27669">1</cx:pt>
          <cx:pt idx="27670">1</cx:pt>
          <cx:pt idx="27671">1</cx:pt>
          <cx:pt idx="27672">1</cx:pt>
          <cx:pt idx="27673">1</cx:pt>
          <cx:pt idx="27674">1</cx:pt>
          <cx:pt idx="27675">1</cx:pt>
          <cx:pt idx="27676">1</cx:pt>
          <cx:pt idx="27677">1</cx:pt>
          <cx:pt idx="27678">1</cx:pt>
          <cx:pt idx="27679">1</cx:pt>
          <cx:pt idx="27680">1</cx:pt>
          <cx:pt idx="27681">1</cx:pt>
          <cx:pt idx="27682">3</cx:pt>
          <cx:pt idx="27683">1</cx:pt>
          <cx:pt idx="27684">1</cx:pt>
          <cx:pt idx="27685">1</cx:pt>
          <cx:pt idx="27686">1</cx:pt>
          <cx:pt idx="27687">1</cx:pt>
          <cx:pt idx="27688">1</cx:pt>
          <cx:pt idx="27689">1</cx:pt>
          <cx:pt idx="27690">1</cx:pt>
          <cx:pt idx="27691">1</cx:pt>
          <cx:pt idx="27692">1</cx:pt>
          <cx:pt idx="27693">1</cx:pt>
          <cx:pt idx="27694">1</cx:pt>
          <cx:pt idx="27695">1</cx:pt>
          <cx:pt idx="27696">1</cx:pt>
          <cx:pt idx="27697">1</cx:pt>
          <cx:pt idx="27698">1</cx:pt>
          <cx:pt idx="27699">1</cx:pt>
          <cx:pt idx="27700">1</cx:pt>
          <cx:pt idx="27701">1</cx:pt>
          <cx:pt idx="27702">1</cx:pt>
          <cx:pt idx="27703">1</cx:pt>
          <cx:pt idx="27704">1</cx:pt>
          <cx:pt idx="27705">1</cx:pt>
          <cx:pt idx="27706">1</cx:pt>
          <cx:pt idx="27707">1</cx:pt>
          <cx:pt idx="27708">1</cx:pt>
          <cx:pt idx="27709">1</cx:pt>
          <cx:pt idx="27710">1</cx:pt>
          <cx:pt idx="27711">1</cx:pt>
          <cx:pt idx="27712">1</cx:pt>
          <cx:pt idx="27713">1</cx:pt>
          <cx:pt idx="27714">1</cx:pt>
          <cx:pt idx="27715">1</cx:pt>
          <cx:pt idx="27716">1</cx:pt>
          <cx:pt idx="27717">1</cx:pt>
          <cx:pt idx="27718">1</cx:pt>
          <cx:pt idx="27719">1</cx:pt>
          <cx:pt idx="27720">1</cx:pt>
          <cx:pt idx="27721">1</cx:pt>
          <cx:pt idx="27722">1</cx:pt>
          <cx:pt idx="27723">1</cx:pt>
          <cx:pt idx="27724">1</cx:pt>
          <cx:pt idx="27725">3</cx:pt>
          <cx:pt idx="27726">1</cx:pt>
          <cx:pt idx="27727">1</cx:pt>
          <cx:pt idx="27728">1</cx:pt>
          <cx:pt idx="27729">1</cx:pt>
          <cx:pt idx="27730">1</cx:pt>
          <cx:pt idx="27731">1</cx:pt>
          <cx:pt idx="27732">3</cx:pt>
          <cx:pt idx="27733">1</cx:pt>
          <cx:pt idx="27734">1</cx:pt>
          <cx:pt idx="27735">1</cx:pt>
          <cx:pt idx="27736">1</cx:pt>
          <cx:pt idx="27737">1</cx:pt>
          <cx:pt idx="27738">1</cx:pt>
          <cx:pt idx="27739">1</cx:pt>
          <cx:pt idx="27740">1</cx:pt>
          <cx:pt idx="27741">1</cx:pt>
          <cx:pt idx="27742">1</cx:pt>
          <cx:pt idx="27743">1</cx:pt>
          <cx:pt idx="27744">1</cx:pt>
          <cx:pt idx="27745">1</cx:pt>
          <cx:pt idx="27746">1</cx:pt>
          <cx:pt idx="27747">1</cx:pt>
          <cx:pt idx="27748">1</cx:pt>
          <cx:pt idx="27749">3</cx:pt>
          <cx:pt idx="27750">1</cx:pt>
          <cx:pt idx="27751">1</cx:pt>
          <cx:pt idx="27752">1</cx:pt>
          <cx:pt idx="27753">1</cx:pt>
          <cx:pt idx="27754">1</cx:pt>
          <cx:pt idx="27755">1</cx:pt>
          <cx:pt idx="27756">1</cx:pt>
          <cx:pt idx="27757">1</cx:pt>
          <cx:pt idx="27758">1</cx:pt>
          <cx:pt idx="27759">1</cx:pt>
          <cx:pt idx="27760">1</cx:pt>
          <cx:pt idx="27761">1</cx:pt>
          <cx:pt idx="27762">1</cx:pt>
          <cx:pt idx="27763">1</cx:pt>
          <cx:pt idx="27764">1</cx:pt>
          <cx:pt idx="27765">1</cx:pt>
          <cx:pt idx="27766">1</cx:pt>
          <cx:pt idx="27767">1</cx:pt>
          <cx:pt idx="27768">1</cx:pt>
          <cx:pt idx="27769">1</cx:pt>
          <cx:pt idx="27770">1</cx:pt>
          <cx:pt idx="27771">1</cx:pt>
          <cx:pt idx="27772">1</cx:pt>
          <cx:pt idx="27773">1</cx:pt>
          <cx:pt idx="27774">1</cx:pt>
          <cx:pt idx="27775">1</cx:pt>
          <cx:pt idx="27776">1</cx:pt>
          <cx:pt idx="27777">1</cx:pt>
          <cx:pt idx="27778">1</cx:pt>
          <cx:pt idx="27779">3</cx:pt>
          <cx:pt idx="27780">1</cx:pt>
          <cx:pt idx="27781">1</cx:pt>
          <cx:pt idx="27782">1</cx:pt>
          <cx:pt idx="27783">1</cx:pt>
          <cx:pt idx="27784">1</cx:pt>
        </cx:lvl>
      </cx:strDim>
      <cx:numDim type="val">
        <cx:f>'[HADS 2007.xlsx]thads2007'!$C$2:$C$27786</cx:f>
        <cx:lvl ptCount="27785" formatCode="General">
          <cx:pt idx="0">140000</cx:pt>
          <cx:pt idx="1">130000</cx:pt>
          <cx:pt idx="2">300000</cx:pt>
          <cx:pt idx="3">150000</cx:pt>
          <cx:pt idx="4">257000</cx:pt>
          <cx:pt idx="5">200000</cx:pt>
          <cx:pt idx="6">235000</cx:pt>
          <cx:pt idx="7">240000</cx:pt>
          <cx:pt idx="8">306000</cx:pt>
          <cx:pt idx="9">325000</cx:pt>
          <cx:pt idx="10">700000</cx:pt>
          <cx:pt idx="11">170000</cx:pt>
          <cx:pt idx="12">600000</cx:pt>
          <cx:pt idx="13">300000</cx:pt>
          <cx:pt idx="14">23000</cx:pt>
          <cx:pt idx="15">350000</cx:pt>
          <cx:pt idx="16">325000</cx:pt>
          <cx:pt idx="17">320000</cx:pt>
          <cx:pt idx="18">105000</cx:pt>
          <cx:pt idx="19">350000</cx:pt>
          <cx:pt idx="20">275000</cx:pt>
          <cx:pt idx="21">550000</cx:pt>
          <cx:pt idx="22">450000</cx:pt>
          <cx:pt idx="23">351844</cx:pt>
          <cx:pt idx="24">90000</cx:pt>
          <cx:pt idx="25">200000</cx:pt>
          <cx:pt idx="26">160000</cx:pt>
          <cx:pt idx="27">800000</cx:pt>
          <cx:pt idx="28">1000</cx:pt>
          <cx:pt idx="29">205000</cx:pt>
          <cx:pt idx="30">750000</cx:pt>
          <cx:pt idx="31">86000</cx:pt>
          <cx:pt idx="32">150000</cx:pt>
          <cx:pt idx="33">140000</cx:pt>
          <cx:pt idx="34">400000</cx:pt>
          <cx:pt idx="35">200000</cx:pt>
          <cx:pt idx="36">90000</cx:pt>
          <cx:pt idx="37">99000</cx:pt>
          <cx:pt idx="38">101000</cx:pt>
          <cx:pt idx="39">200000</cx:pt>
          <cx:pt idx="40">185000</cx:pt>
          <cx:pt idx="41">285000</cx:pt>
          <cx:pt idx="42">275000</cx:pt>
          <cx:pt idx="43">150000</cx:pt>
          <cx:pt idx="44">300000</cx:pt>
          <cx:pt idx="45">244500</cx:pt>
          <cx:pt idx="46">80000</cx:pt>
          <cx:pt idx="47">475000</cx:pt>
          <cx:pt idx="48">225000</cx:pt>
          <cx:pt idx="49">215000</cx:pt>
          <cx:pt idx="50">148000</cx:pt>
          <cx:pt idx="51">153000</cx:pt>
          <cx:pt idx="52">350000</cx:pt>
          <cx:pt idx="53">750000</cx:pt>
          <cx:pt idx="54">310000</cx:pt>
          <cx:pt idx="55">285000</cx:pt>
          <cx:pt idx="56">260000</cx:pt>
          <cx:pt idx="57">145000</cx:pt>
          <cx:pt idx="58">280000</cx:pt>
          <cx:pt idx="59">80000</cx:pt>
          <cx:pt idx="60">300000</cx:pt>
          <cx:pt idx="61">280000</cx:pt>
          <cx:pt idx="62">550000</cx:pt>
          <cx:pt idx="63">391920</cx:pt>
          <cx:pt idx="64">850000</cx:pt>
          <cx:pt idx="65">325000</cx:pt>
          <cx:pt idx="66">84000</cx:pt>
          <cx:pt idx="67">375000</cx:pt>
          <cx:pt idx="68">95000</cx:pt>
          <cx:pt idx="69">100000</cx:pt>
          <cx:pt idx="70">190000</cx:pt>
          <cx:pt idx="71">750000</cx:pt>
          <cx:pt idx="72">180000</cx:pt>
          <cx:pt idx="73">200000</cx:pt>
          <cx:pt idx="74">600000</cx:pt>
          <cx:pt idx="75">500000</cx:pt>
          <cx:pt idx="76">165000</cx:pt>
          <cx:pt idx="77">227000</cx:pt>
          <cx:pt idx="78">525000</cx:pt>
          <cx:pt idx="79">630000</cx:pt>
          <cx:pt idx="80">220000</cx:pt>
          <cx:pt idx="81">217780</cx:pt>
          <cx:pt idx="82">160000</cx:pt>
          <cx:pt idx="83">147000</cx:pt>
          <cx:pt idx="84">235000</cx:pt>
          <cx:pt idx="85">625000</cx:pt>
          <cx:pt idx="86">175000</cx:pt>
          <cx:pt idx="87">130000</cx:pt>
          <cx:pt idx="88">250000</cx:pt>
          <cx:pt idx="89">550000</cx:pt>
          <cx:pt idx="90">182990</cx:pt>
          <cx:pt idx="91">255000</cx:pt>
          <cx:pt idx="92">120000</cx:pt>
          <cx:pt idx="93">100000</cx:pt>
          <cx:pt idx="94">200000</cx:pt>
          <cx:pt idx="95">390000</cx:pt>
          <cx:pt idx="96">350000</cx:pt>
          <cx:pt idx="97">550000</cx:pt>
          <cx:pt idx="98">328681</cx:pt>
          <cx:pt idx="99">146000</cx:pt>
          <cx:pt idx="100">685000</cx:pt>
          <cx:pt idx="101">183000</cx:pt>
          <cx:pt idx="102">430000</cx:pt>
          <cx:pt idx="103">128000</cx:pt>
          <cx:pt idx="104">360000</cx:pt>
          <cx:pt idx="105">500000</cx:pt>
          <cx:pt idx="106">389000</cx:pt>
          <cx:pt idx="107">400000</cx:pt>
          <cx:pt idx="108">275000</cx:pt>
          <cx:pt idx="109">179900</cx:pt>
          <cx:pt idx="110">250000</cx:pt>
          <cx:pt idx="111">379000</cx:pt>
          <cx:pt idx="112">350000</cx:pt>
          <cx:pt idx="113">250000</cx:pt>
          <cx:pt idx="114">130000</cx:pt>
          <cx:pt idx="115">340000</cx:pt>
          <cx:pt idx="116">103029</cx:pt>
          <cx:pt idx="117">244400</cx:pt>
          <cx:pt idx="118">470000</cx:pt>
          <cx:pt idx="119">189000</cx:pt>
          <cx:pt idx="120">150000</cx:pt>
          <cx:pt idx="121">102000</cx:pt>
          <cx:pt idx="122">185000</cx:pt>
          <cx:pt idx="123">225000</cx:pt>
          <cx:pt idx="124">700000</cx:pt>
          <cx:pt idx="125">280000</cx:pt>
          <cx:pt idx="126">180000</cx:pt>
          <cx:pt idx="127">15000</cx:pt>
          <cx:pt idx="128">200000</cx:pt>
          <cx:pt idx="129">550000</cx:pt>
          <cx:pt idx="130">195000</cx:pt>
          <cx:pt idx="131">134000</cx:pt>
          <cx:pt idx="132">1829479</cx:pt>
          <cx:pt idx="133">130000</cx:pt>
          <cx:pt idx="134">325000</cx:pt>
          <cx:pt idx="135">280000</cx:pt>
          <cx:pt idx="136">375000</cx:pt>
          <cx:pt idx="137">379000</cx:pt>
          <cx:pt idx="138">405000</cx:pt>
          <cx:pt idx="139">650000</cx:pt>
          <cx:pt idx="140">205000</cx:pt>
          <cx:pt idx="141">610000</cx:pt>
          <cx:pt idx="142">600000</cx:pt>
          <cx:pt idx="143">124900</cx:pt>
          <cx:pt idx="144">150000</cx:pt>
          <cx:pt idx="145">400000</cx:pt>
          <cx:pt idx="146">790000</cx:pt>
          <cx:pt idx="147">420000</cx:pt>
          <cx:pt idx="148">320000</cx:pt>
          <cx:pt idx="149">235000</cx:pt>
          <cx:pt idx="150">505000</cx:pt>
          <cx:pt idx="151">450000</cx:pt>
          <cx:pt idx="152">310000</cx:pt>
          <cx:pt idx="153">270000</cx:pt>
          <cx:pt idx="154">270000</cx:pt>
          <cx:pt idx="155">480000</cx:pt>
          <cx:pt idx="156">275000</cx:pt>
          <cx:pt idx="157">525000</cx:pt>
          <cx:pt idx="158">1829479</cx:pt>
          <cx:pt idx="159">385000</cx:pt>
          <cx:pt idx="160">165000</cx:pt>
          <cx:pt idx="161">600000</cx:pt>
          <cx:pt idx="162">179000</cx:pt>
          <cx:pt idx="163">700000</cx:pt>
          <cx:pt idx="164">900000</cx:pt>
          <cx:pt idx="165">180000</cx:pt>
          <cx:pt idx="166">210000</cx:pt>
          <cx:pt idx="167">190000</cx:pt>
          <cx:pt idx="168">200000</cx:pt>
          <cx:pt idx="169">650000</cx:pt>
          <cx:pt idx="170">180000</cx:pt>
          <cx:pt idx="171">650000</cx:pt>
          <cx:pt idx="172">125000</cx:pt>
          <cx:pt idx="173">180000</cx:pt>
          <cx:pt idx="174">650000</cx:pt>
          <cx:pt idx="175">50000</cx:pt>
          <cx:pt idx="176">425000</cx:pt>
          <cx:pt idx="177">600000</cx:pt>
          <cx:pt idx="178">330000</cx:pt>
          <cx:pt idx="179">307000</cx:pt>
          <cx:pt idx="180">356000</cx:pt>
          <cx:pt idx="181">360000</cx:pt>
          <cx:pt idx="182">360000</cx:pt>
          <cx:pt idx="183">611000</cx:pt>
          <cx:pt idx="184">169000</cx:pt>
          <cx:pt idx="185">239000</cx:pt>
          <cx:pt idx="186">219000</cx:pt>
          <cx:pt idx="187">200000</cx:pt>
          <cx:pt idx="188">340000</cx:pt>
          <cx:pt idx="189">216000</cx:pt>
          <cx:pt idx="190">528000</cx:pt>
          <cx:pt idx="191">332000</cx:pt>
          <cx:pt idx="192">150000</cx:pt>
          <cx:pt idx="193">280000</cx:pt>
          <cx:pt idx="194">84000</cx:pt>
          <cx:pt idx="195">280000</cx:pt>
          <cx:pt idx="196">84000</cx:pt>
          <cx:pt idx="197">126500</cx:pt>
          <cx:pt idx="198">156000</cx:pt>
          <cx:pt idx="199">400000</cx:pt>
          <cx:pt idx="200">300000</cx:pt>
          <cx:pt idx="201">400000</cx:pt>
          <cx:pt idx="202">228000</cx:pt>
          <cx:pt idx="203">389500</cx:pt>
          <cx:pt idx="204">65000</cx:pt>
          <cx:pt idx="205">174888</cx:pt>
          <cx:pt idx="206">1829479</cx:pt>
          <cx:pt idx="207">174888</cx:pt>
          <cx:pt idx="208">57000</cx:pt>
          <cx:pt idx="209">110000</cx:pt>
          <cx:pt idx="210">75000</cx:pt>
          <cx:pt idx="211">220000</cx:pt>
          <cx:pt idx="212">125000</cx:pt>
          <cx:pt idx="213">265000</cx:pt>
          <cx:pt idx="214">33000</cx:pt>
          <cx:pt idx="215">125000</cx:pt>
          <cx:pt idx="216">85000</cx:pt>
          <cx:pt idx="217">650000</cx:pt>
          <cx:pt idx="218">250000</cx:pt>
          <cx:pt idx="219">325000</cx:pt>
          <cx:pt idx="220">60000</cx:pt>
          <cx:pt idx="221">32000</cx:pt>
          <cx:pt idx="222">170000</cx:pt>
          <cx:pt idx="223">350000</cx:pt>
          <cx:pt idx="224">250000</cx:pt>
          <cx:pt idx="225">300000</cx:pt>
          <cx:pt idx="226">700000</cx:pt>
          <cx:pt idx="227">90000</cx:pt>
          <cx:pt idx="228">114000</cx:pt>
          <cx:pt idx="229">130000</cx:pt>
          <cx:pt idx="230">48000</cx:pt>
          <cx:pt idx="231">85000</cx:pt>
          <cx:pt idx="232">205990</cx:pt>
          <cx:pt idx="233">140000</cx:pt>
          <cx:pt idx="234">425000</cx:pt>
          <cx:pt idx="235">360000</cx:pt>
          <cx:pt idx="236">120000</cx:pt>
          <cx:pt idx="237">151000</cx:pt>
          <cx:pt idx="238">250000</cx:pt>
          <cx:pt idx="239">350000</cx:pt>
          <cx:pt idx="240">152000</cx:pt>
          <cx:pt idx="241">220000</cx:pt>
          <cx:pt idx="242">210000</cx:pt>
          <cx:pt idx="243">275000</cx:pt>
          <cx:pt idx="244">700000</cx:pt>
          <cx:pt idx="245">45000</cx:pt>
          <cx:pt idx="246">160000</cx:pt>
          <cx:pt idx="247">235000</cx:pt>
          <cx:pt idx="248">165000</cx:pt>
          <cx:pt idx="249">290000</cx:pt>
          <cx:pt idx="250">118000</cx:pt>
          <cx:pt idx="251">250000</cx:pt>
          <cx:pt idx="252">300000</cx:pt>
          <cx:pt idx="253">70000</cx:pt>
          <cx:pt idx="254">149990</cx:pt>
          <cx:pt idx="255">175000</cx:pt>
          <cx:pt idx="256">185000</cx:pt>
          <cx:pt idx="257">172000</cx:pt>
          <cx:pt idx="258">650000</cx:pt>
          <cx:pt idx="259">225000</cx:pt>
          <cx:pt idx="260">280000</cx:pt>
          <cx:pt idx="261">395000</cx:pt>
          <cx:pt idx="262">460000</cx:pt>
          <cx:pt idx="263">430000</cx:pt>
          <cx:pt idx="264">1829479</cx:pt>
          <cx:pt idx="265">450000</cx:pt>
          <cx:pt idx="266">445000</cx:pt>
          <cx:pt idx="267">1829479</cx:pt>
          <cx:pt idx="268">500000</cx:pt>
          <cx:pt idx="269">200000</cx:pt>
          <cx:pt idx="270">600000</cx:pt>
          <cx:pt idx="271">300000</cx:pt>
          <cx:pt idx="272">310000</cx:pt>
          <cx:pt idx="273">90000</cx:pt>
          <cx:pt idx="274">60000</cx:pt>
          <cx:pt idx="275">150000</cx:pt>
          <cx:pt idx="276">165000</cx:pt>
          <cx:pt idx="277">250000</cx:pt>
          <cx:pt idx="278">350000</cx:pt>
          <cx:pt idx="279">220000</cx:pt>
          <cx:pt idx="280">400000</cx:pt>
          <cx:pt idx="281">260000</cx:pt>
          <cx:pt idx="282">350000</cx:pt>
          <cx:pt idx="283">340000</cx:pt>
          <cx:pt idx="284">250000</cx:pt>
          <cx:pt idx="285">200000</cx:pt>
          <cx:pt idx="286">210000</cx:pt>
          <cx:pt idx="287">312000</cx:pt>
          <cx:pt idx="288">180000</cx:pt>
          <cx:pt idx="289">420000</cx:pt>
          <cx:pt idx="290">310000</cx:pt>
          <cx:pt idx="291">140000</cx:pt>
          <cx:pt idx="292">300000</cx:pt>
          <cx:pt idx="293">125000</cx:pt>
          <cx:pt idx="294">220000</cx:pt>
          <cx:pt idx="295">200000</cx:pt>
          <cx:pt idx="296">150000</cx:pt>
          <cx:pt idx="297">500000</cx:pt>
          <cx:pt idx="298">750000</cx:pt>
          <cx:pt idx="299">130000</cx:pt>
          <cx:pt idx="300">145000</cx:pt>
          <cx:pt idx="301">206000</cx:pt>
          <cx:pt idx="302">380000</cx:pt>
          <cx:pt idx="303">325000</cx:pt>
          <cx:pt idx="304">380000</cx:pt>
          <cx:pt idx="305">450000</cx:pt>
          <cx:pt idx="306">175000</cx:pt>
          <cx:pt idx="307">225000</cx:pt>
          <cx:pt idx="308">450000</cx:pt>
          <cx:pt idx="309">180000</cx:pt>
          <cx:pt idx="310">619993</cx:pt>
          <cx:pt idx="311">225000</cx:pt>
          <cx:pt idx="312">470000</cx:pt>
          <cx:pt idx="313">115000</cx:pt>
          <cx:pt idx="314">112000</cx:pt>
          <cx:pt idx="315">200000</cx:pt>
          <cx:pt idx="316">290000</cx:pt>
          <cx:pt idx="317">400000</cx:pt>
          <cx:pt idx="318">199500</cx:pt>
          <cx:pt idx="319">500000</cx:pt>
          <cx:pt idx="320">350000</cx:pt>
          <cx:pt idx="321">280000</cx:pt>
          <cx:pt idx="322">70000</cx:pt>
          <cx:pt idx="323">400000</cx:pt>
          <cx:pt idx="324">350000</cx:pt>
          <cx:pt idx="325">235000</cx:pt>
          <cx:pt idx="326">245000</cx:pt>
          <cx:pt idx="327">750000</cx:pt>
          <cx:pt idx="328">1829479</cx:pt>
          <cx:pt idx="329">1829479</cx:pt>
          <cx:pt idx="330">450000</cx:pt>
          <cx:pt idx="331">250000</cx:pt>
          <cx:pt idx="332">300000</cx:pt>
          <cx:pt idx="333">250000</cx:pt>
          <cx:pt idx="334">240000</cx:pt>
          <cx:pt idx="335">350000</cx:pt>
          <cx:pt idx="336">260000</cx:pt>
          <cx:pt idx="337">85000</cx:pt>
          <cx:pt idx="338">250000</cx:pt>
          <cx:pt idx="339">272000</cx:pt>
          <cx:pt idx="340">300000</cx:pt>
          <cx:pt idx="341">185000</cx:pt>
          <cx:pt idx="342">800000</cx:pt>
          <cx:pt idx="343">250000</cx:pt>
          <cx:pt idx="344">61000</cx:pt>
          <cx:pt idx="345">340000</cx:pt>
          <cx:pt idx="346">125000</cx:pt>
          <cx:pt idx="347">228000</cx:pt>
          <cx:pt idx="348">175000</cx:pt>
          <cx:pt idx="349">90000</cx:pt>
          <cx:pt idx="350">350000</cx:pt>
          <cx:pt idx="351">350000</cx:pt>
          <cx:pt idx="352">90000</cx:pt>
          <cx:pt idx="353">265000</cx:pt>
          <cx:pt idx="354">140000</cx:pt>
          <cx:pt idx="355">893950</cx:pt>
          <cx:pt idx="356">175000</cx:pt>
          <cx:pt idx="357">240000</cx:pt>
          <cx:pt idx="358">250000</cx:pt>
          <cx:pt idx="359">80000</cx:pt>
          <cx:pt idx="360">212000</cx:pt>
          <cx:pt idx="361">425000</cx:pt>
          <cx:pt idx="362">80000</cx:pt>
          <cx:pt idx="363">310000</cx:pt>
          <cx:pt idx="364">250000</cx:pt>
          <cx:pt idx="365">75000</cx:pt>
          <cx:pt idx="366">138000</cx:pt>
          <cx:pt idx="367">204000</cx:pt>
          <cx:pt idx="368">270000</cx:pt>
          <cx:pt idx="369">400000</cx:pt>
          <cx:pt idx="370">350000</cx:pt>
          <cx:pt idx="371">170000</cx:pt>
          <cx:pt idx="372">100000</cx:pt>
          <cx:pt idx="373">275000</cx:pt>
          <cx:pt idx="374">200000</cx:pt>
          <cx:pt idx="375">154000</cx:pt>
          <cx:pt idx="376">129000</cx:pt>
          <cx:pt idx="377">166900</cx:pt>
          <cx:pt idx="378">285000</cx:pt>
          <cx:pt idx="379">275000</cx:pt>
          <cx:pt idx="380">130000</cx:pt>
          <cx:pt idx="381">129000</cx:pt>
          <cx:pt idx="382">80000</cx:pt>
          <cx:pt idx="383">25000</cx:pt>
          <cx:pt idx="384">200000</cx:pt>
          <cx:pt idx="385">700000</cx:pt>
          <cx:pt idx="386">140000</cx:pt>
          <cx:pt idx="387">245000</cx:pt>
          <cx:pt idx="388">269900</cx:pt>
          <cx:pt idx="389">530000</cx:pt>
          <cx:pt idx="390">100000</cx:pt>
          <cx:pt idx="391">95000</cx:pt>
          <cx:pt idx="392">60000</cx:pt>
          <cx:pt idx="393">300000</cx:pt>
          <cx:pt idx="394">150000</cx:pt>
          <cx:pt idx="395">500000</cx:pt>
          <cx:pt idx="396">250000</cx:pt>
          <cx:pt idx="397">355000</cx:pt>
          <cx:pt idx="398">600000</cx:pt>
          <cx:pt idx="399">180000</cx:pt>
          <cx:pt idx="400">187000</cx:pt>
          <cx:pt idx="401">80000</cx:pt>
          <cx:pt idx="402">30000</cx:pt>
          <cx:pt idx="403">48000</cx:pt>
          <cx:pt idx="404">69000</cx:pt>
          <cx:pt idx="405">200000</cx:pt>
          <cx:pt idx="406">220000</cx:pt>
          <cx:pt idx="407">900000</cx:pt>
          <cx:pt idx="408">300000</cx:pt>
          <cx:pt idx="409">350000</cx:pt>
          <cx:pt idx="410">359000</cx:pt>
          <cx:pt idx="411">250000</cx:pt>
          <cx:pt idx="412">550000</cx:pt>
          <cx:pt idx="413">257000</cx:pt>
          <cx:pt idx="414">95000</cx:pt>
          <cx:pt idx="415">210000</cx:pt>
          <cx:pt idx="416">92000</cx:pt>
          <cx:pt idx="417">1000</cx:pt>
          <cx:pt idx="418">150000</cx:pt>
          <cx:pt idx="419">230000</cx:pt>
          <cx:pt idx="420">450000</cx:pt>
          <cx:pt idx="421">320000</cx:pt>
          <cx:pt idx="422">320000</cx:pt>
          <cx:pt idx="423">170000</cx:pt>
          <cx:pt idx="424">140000</cx:pt>
          <cx:pt idx="425">330000</cx:pt>
          <cx:pt idx="426">550000</cx:pt>
          <cx:pt idx="427">165000</cx:pt>
          <cx:pt idx="428">190000</cx:pt>
          <cx:pt idx="429">121000</cx:pt>
          <cx:pt idx="430">500000</cx:pt>
          <cx:pt idx="431">195000</cx:pt>
          <cx:pt idx="432">500000</cx:pt>
          <cx:pt idx="433">210000</cx:pt>
          <cx:pt idx="434">325000</cx:pt>
          <cx:pt idx="435">300000</cx:pt>
          <cx:pt idx="436">95000</cx:pt>
          <cx:pt idx="437">245000</cx:pt>
          <cx:pt idx="438">500000</cx:pt>
          <cx:pt idx="439">65000</cx:pt>
          <cx:pt idx="440">100000</cx:pt>
          <cx:pt idx="441">99900</cx:pt>
          <cx:pt idx="442">150000</cx:pt>
          <cx:pt idx="443">370000</cx:pt>
          <cx:pt idx="444">305000</cx:pt>
          <cx:pt idx="445">310000</cx:pt>
          <cx:pt idx="446">750000</cx:pt>
          <cx:pt idx="447">150000</cx:pt>
          <cx:pt idx="448">500000</cx:pt>
          <cx:pt idx="449">125000</cx:pt>
          <cx:pt idx="450">420000</cx:pt>
          <cx:pt idx="451">70000</cx:pt>
          <cx:pt idx="452">155000</cx:pt>
          <cx:pt idx="453">220000</cx:pt>
          <cx:pt idx="454">555000</cx:pt>
          <cx:pt idx="455">285000</cx:pt>
          <cx:pt idx="456">550000</cx:pt>
          <cx:pt idx="457">220000</cx:pt>
          <cx:pt idx="458">575000</cx:pt>
          <cx:pt idx="459">275000</cx:pt>
          <cx:pt idx="460">180000</cx:pt>
          <cx:pt idx="461">240000</cx:pt>
          <cx:pt idx="462">300000</cx:pt>
          <cx:pt idx="463">85000</cx:pt>
          <cx:pt idx="464">160000</cx:pt>
          <cx:pt idx="465">300000</cx:pt>
          <cx:pt idx="466">120000</cx:pt>
          <cx:pt idx="467">300000</cx:pt>
          <cx:pt idx="468">139500</cx:pt>
          <cx:pt idx="469">225000</cx:pt>
          <cx:pt idx="470">400000</cx:pt>
          <cx:pt idx="471">600000</cx:pt>
          <cx:pt idx="472">8000</cx:pt>
          <cx:pt idx="473">280000</cx:pt>
          <cx:pt idx="474">150000</cx:pt>
          <cx:pt idx="475">565000</cx:pt>
          <cx:pt idx="476">750000</cx:pt>
          <cx:pt idx="477">755000</cx:pt>
          <cx:pt idx="478">150000</cx:pt>
          <cx:pt idx="479">269000</cx:pt>
          <cx:pt idx="480">700000</cx:pt>
          <cx:pt idx="481">110000</cx:pt>
          <cx:pt idx="482">115000</cx:pt>
          <cx:pt idx="483">900000</cx:pt>
          <cx:pt idx="484">220000</cx:pt>
          <cx:pt idx="485">180000</cx:pt>
          <cx:pt idx="486">169000</cx:pt>
          <cx:pt idx="487">70000</cx:pt>
          <cx:pt idx="488">62900</cx:pt>
          <cx:pt idx="489">349000</cx:pt>
          <cx:pt idx="490">148000</cx:pt>
          <cx:pt idx="491">70000</cx:pt>
          <cx:pt idx="492">300000</cx:pt>
          <cx:pt idx="493">203000</cx:pt>
          <cx:pt idx="494">60000</cx:pt>
          <cx:pt idx="495">168000</cx:pt>
          <cx:pt idx="496">250000</cx:pt>
          <cx:pt idx="497">525000</cx:pt>
          <cx:pt idx="498">500000</cx:pt>
          <cx:pt idx="499">400000</cx:pt>
          <cx:pt idx="500">75000</cx:pt>
          <cx:pt idx="501">190000</cx:pt>
          <cx:pt idx="502">280000</cx:pt>
          <cx:pt idx="503">220000</cx:pt>
          <cx:pt idx="504">345000</cx:pt>
          <cx:pt idx="505">209000</cx:pt>
          <cx:pt idx="506">275000</cx:pt>
          <cx:pt idx="507">125000</cx:pt>
          <cx:pt idx="508">160000</cx:pt>
          <cx:pt idx="509">149999</cx:pt>
          <cx:pt idx="510">250000</cx:pt>
          <cx:pt idx="511">120000</cx:pt>
          <cx:pt idx="512">140000</cx:pt>
          <cx:pt idx="513">390000</cx:pt>
          <cx:pt idx="514">280000</cx:pt>
          <cx:pt idx="515">349900</cx:pt>
          <cx:pt idx="516">550000</cx:pt>
          <cx:pt idx="517">729000</cx:pt>
          <cx:pt idx="518">700000</cx:pt>
          <cx:pt idx="519">420000</cx:pt>
          <cx:pt idx="520">350000</cx:pt>
          <cx:pt idx="521">700000</cx:pt>
          <cx:pt idx="522">290000</cx:pt>
          <cx:pt idx="523">95000</cx:pt>
          <cx:pt idx="524">400000</cx:pt>
          <cx:pt idx="525">23000</cx:pt>
          <cx:pt idx="526">260000</cx:pt>
          <cx:pt idx="527">600000</cx:pt>
          <cx:pt idx="528">820000</cx:pt>
          <cx:pt idx="529">175000</cx:pt>
          <cx:pt idx="530">175000</cx:pt>
          <cx:pt idx="531">75000</cx:pt>
          <cx:pt idx="532">80000</cx:pt>
          <cx:pt idx="533">300000</cx:pt>
          <cx:pt idx="534">176000</cx:pt>
          <cx:pt idx="535">210000</cx:pt>
          <cx:pt idx="536">250000</cx:pt>
          <cx:pt idx="537">250000</cx:pt>
          <cx:pt idx="538">200000</cx:pt>
          <cx:pt idx="539">375000</cx:pt>
          <cx:pt idx="540">60000</cx:pt>
          <cx:pt idx="541">140000</cx:pt>
          <cx:pt idx="542">125000</cx:pt>
          <cx:pt idx="543">99000</cx:pt>
          <cx:pt idx="544">300000</cx:pt>
          <cx:pt idx="545">200000</cx:pt>
          <cx:pt idx="546">90000</cx:pt>
          <cx:pt idx="547">170000</cx:pt>
          <cx:pt idx="548">500000</cx:pt>
          <cx:pt idx="549">899000</cx:pt>
          <cx:pt idx="550">600000</cx:pt>
          <cx:pt idx="551">275000</cx:pt>
          <cx:pt idx="552">362000</cx:pt>
          <cx:pt idx="553">1829479</cx:pt>
          <cx:pt idx="554">265000</cx:pt>
          <cx:pt idx="555">1829479</cx:pt>
          <cx:pt idx="556">348000</cx:pt>
          <cx:pt idx="557">799000</cx:pt>
          <cx:pt idx="558">550000</cx:pt>
          <cx:pt idx="559">560000</cx:pt>
          <cx:pt idx="560">150000</cx:pt>
          <cx:pt idx="561">80000</cx:pt>
          <cx:pt idx="562">330000</cx:pt>
          <cx:pt idx="563">250000</cx:pt>
          <cx:pt idx="564">70000</cx:pt>
          <cx:pt idx="565">230000</cx:pt>
          <cx:pt idx="566">150000</cx:pt>
          <cx:pt idx="567">450000</cx:pt>
          <cx:pt idx="568">105000</cx:pt>
          <cx:pt idx="569">300000</cx:pt>
          <cx:pt idx="570">284900</cx:pt>
          <cx:pt idx="571">230000</cx:pt>
          <cx:pt idx="572">223300</cx:pt>
          <cx:pt idx="573">600000</cx:pt>
          <cx:pt idx="574">900000</cx:pt>
          <cx:pt idx="575">415000</cx:pt>
          <cx:pt idx="576">350000</cx:pt>
          <cx:pt idx="577">655000</cx:pt>
          <cx:pt idx="578">385000</cx:pt>
          <cx:pt idx="579">600000</cx:pt>
          <cx:pt idx="580">600000</cx:pt>
          <cx:pt idx="581">900000</cx:pt>
          <cx:pt idx="582">140000</cx:pt>
          <cx:pt idx="583">240000</cx:pt>
          <cx:pt idx="584">170000</cx:pt>
          <cx:pt idx="585">235000</cx:pt>
          <cx:pt idx="586">650000</cx:pt>
          <cx:pt idx="587">340000</cx:pt>
          <cx:pt idx="588">200000</cx:pt>
          <cx:pt idx="589">400000</cx:pt>
          <cx:pt idx="590">175000</cx:pt>
          <cx:pt idx="591">1829479</cx:pt>
          <cx:pt idx="592">675000</cx:pt>
          <cx:pt idx="593">400000</cx:pt>
          <cx:pt idx="594">275000</cx:pt>
          <cx:pt idx="595">250000</cx:pt>
          <cx:pt idx="596">400000</cx:pt>
          <cx:pt idx="597">280000</cx:pt>
          <cx:pt idx="598">85000</cx:pt>
          <cx:pt idx="599">650000</cx:pt>
          <cx:pt idx="600">240000</cx:pt>
          <cx:pt idx="601">1829479</cx:pt>
          <cx:pt idx="602">130000</cx:pt>
          <cx:pt idx="603">259000</cx:pt>
          <cx:pt idx="604">375000</cx:pt>
          <cx:pt idx="605">190000</cx:pt>
          <cx:pt idx="606">102000</cx:pt>
          <cx:pt idx="607">205000</cx:pt>
          <cx:pt idx="608">325000</cx:pt>
          <cx:pt idx="609">690000</cx:pt>
          <cx:pt idx="610">5000</cx:pt>
          <cx:pt idx="611">439000</cx:pt>
          <cx:pt idx="612">690000</cx:pt>
          <cx:pt idx="613">225000</cx:pt>
          <cx:pt idx="614">225000</cx:pt>
          <cx:pt idx="615">140000</cx:pt>
          <cx:pt idx="616">100000</cx:pt>
          <cx:pt idx="617">250000</cx:pt>
          <cx:pt idx="618">85000</cx:pt>
          <cx:pt idx="619">350000</cx:pt>
          <cx:pt idx="620">94000</cx:pt>
          <cx:pt idx="621">135000</cx:pt>
          <cx:pt idx="622">300000</cx:pt>
          <cx:pt idx="623">1829479</cx:pt>
          <cx:pt idx="624">150000</cx:pt>
          <cx:pt idx="625">650000</cx:pt>
          <cx:pt idx="626">325000</cx:pt>
          <cx:pt idx="627">400000</cx:pt>
          <cx:pt idx="628">460000</cx:pt>
          <cx:pt idx="629">250000</cx:pt>
          <cx:pt idx="630">115000</cx:pt>
          <cx:pt idx="631">230000</cx:pt>
          <cx:pt idx="632">247500</cx:pt>
          <cx:pt idx="633">400000</cx:pt>
          <cx:pt idx="634">135000</cx:pt>
          <cx:pt idx="635">1829479</cx:pt>
          <cx:pt idx="636">600000</cx:pt>
          <cx:pt idx="637">260000</cx:pt>
          <cx:pt idx="638">250000</cx:pt>
          <cx:pt idx="639">459000</cx:pt>
          <cx:pt idx="640">235000</cx:pt>
          <cx:pt idx="641">150000</cx:pt>
          <cx:pt idx="642">118000</cx:pt>
          <cx:pt idx="643">275000</cx:pt>
          <cx:pt idx="644">250000</cx:pt>
          <cx:pt idx="645">435000</cx:pt>
          <cx:pt idx="646">325000</cx:pt>
          <cx:pt idx="647">300000</cx:pt>
          <cx:pt idx="648">550000</cx:pt>
          <cx:pt idx="649">475000</cx:pt>
          <cx:pt idx="650">549950</cx:pt>
          <cx:pt idx="651">175000</cx:pt>
          <cx:pt idx="652">240000</cx:pt>
          <cx:pt idx="653">85555</cx:pt>
          <cx:pt idx="654">12000</cx:pt>
          <cx:pt idx="655">250000</cx:pt>
          <cx:pt idx="656">410000</cx:pt>
          <cx:pt idx="657">190000</cx:pt>
          <cx:pt idx="658">330000</cx:pt>
          <cx:pt idx="659">150000</cx:pt>
          <cx:pt idx="660">180000</cx:pt>
          <cx:pt idx="661">85000</cx:pt>
          <cx:pt idx="662">32000</cx:pt>
          <cx:pt idx="663">250000</cx:pt>
          <cx:pt idx="664">1829479</cx:pt>
          <cx:pt idx="665">300000</cx:pt>
          <cx:pt idx="666">380000</cx:pt>
          <cx:pt idx="667">200000</cx:pt>
          <cx:pt idx="668">1000</cx:pt>
          <cx:pt idx="669">165000</cx:pt>
          <cx:pt idx="670">175000</cx:pt>
          <cx:pt idx="671">200000</cx:pt>
          <cx:pt idx="672">200000</cx:pt>
          <cx:pt idx="673">450000</cx:pt>
          <cx:pt idx="674">562000</cx:pt>
          <cx:pt idx="675">180000</cx:pt>
          <cx:pt idx="676">160000</cx:pt>
          <cx:pt idx="677">171000</cx:pt>
          <cx:pt idx="678">450000</cx:pt>
          <cx:pt idx="679">310000</cx:pt>
          <cx:pt idx="680">400000</cx:pt>
          <cx:pt idx="681">525000</cx:pt>
          <cx:pt idx="682">675000</cx:pt>
          <cx:pt idx="683">400000</cx:pt>
          <cx:pt idx="684">650000</cx:pt>
          <cx:pt idx="685">200000</cx:pt>
          <cx:pt idx="686">90000</cx:pt>
          <cx:pt idx="687">135000</cx:pt>
          <cx:pt idx="688">200000</cx:pt>
          <cx:pt idx="689">310000</cx:pt>
          <cx:pt idx="690">312000</cx:pt>
          <cx:pt idx="691">425000</cx:pt>
          <cx:pt idx="692">300000</cx:pt>
          <cx:pt idx="693">165000</cx:pt>
          <cx:pt idx="694">200000</cx:pt>
          <cx:pt idx="695">132000</cx:pt>
          <cx:pt idx="696">130000</cx:pt>
          <cx:pt idx="697">100000</cx:pt>
          <cx:pt idx="698">275000</cx:pt>
          <cx:pt idx="699">25000</cx:pt>
          <cx:pt idx="700">279000</cx:pt>
          <cx:pt idx="701">417000</cx:pt>
          <cx:pt idx="702">169000</cx:pt>
          <cx:pt idx="703">350000</cx:pt>
          <cx:pt idx="704">350000</cx:pt>
          <cx:pt idx="705">200000</cx:pt>
          <cx:pt idx="706">174900</cx:pt>
          <cx:pt idx="707">230000</cx:pt>
          <cx:pt idx="708">220000</cx:pt>
          <cx:pt idx="709">71000</cx:pt>
          <cx:pt idx="710">400000</cx:pt>
          <cx:pt idx="711">215000</cx:pt>
          <cx:pt idx="712">500000</cx:pt>
          <cx:pt idx="713">295000</cx:pt>
          <cx:pt idx="714">100000</cx:pt>
          <cx:pt idx="715">250000</cx:pt>
          <cx:pt idx="716">250000</cx:pt>
          <cx:pt idx="717">450000</cx:pt>
          <cx:pt idx="718">169000</cx:pt>
          <cx:pt idx="719">150000</cx:pt>
          <cx:pt idx="720">180000</cx:pt>
          <cx:pt idx="721">850000</cx:pt>
          <cx:pt idx="722">300000</cx:pt>
          <cx:pt idx="723">110000</cx:pt>
          <cx:pt idx="724">240000</cx:pt>
          <cx:pt idx="725">350000</cx:pt>
          <cx:pt idx="726">295000</cx:pt>
          <cx:pt idx="727">178000</cx:pt>
          <cx:pt idx="728">155000</cx:pt>
          <cx:pt idx="729">270000</cx:pt>
          <cx:pt idx="730">150000</cx:pt>
          <cx:pt idx="731">400000</cx:pt>
          <cx:pt idx="732">550000</cx:pt>
          <cx:pt idx="733">300000</cx:pt>
          <cx:pt idx="734">350000</cx:pt>
          <cx:pt idx="735">500000</cx:pt>
          <cx:pt idx="736">450000</cx:pt>
          <cx:pt idx="737">1829479</cx:pt>
          <cx:pt idx="738">250000</cx:pt>
          <cx:pt idx="739">575000</cx:pt>
          <cx:pt idx="740">700000</cx:pt>
          <cx:pt idx="741">89000</cx:pt>
          <cx:pt idx="742">200000</cx:pt>
          <cx:pt idx="743">300000</cx:pt>
          <cx:pt idx="744">325000</cx:pt>
          <cx:pt idx="745">110000</cx:pt>
          <cx:pt idx="746">700000</cx:pt>
          <cx:pt idx="747">120000</cx:pt>
          <cx:pt idx="748">350000</cx:pt>
          <cx:pt idx="749">150000</cx:pt>
          <cx:pt idx="750">285000</cx:pt>
          <cx:pt idx="751">525000</cx:pt>
          <cx:pt idx="752">285000</cx:pt>
          <cx:pt idx="753">160000</cx:pt>
          <cx:pt idx="754">113000</cx:pt>
          <cx:pt idx="755">300000</cx:pt>
          <cx:pt idx="756">120000</cx:pt>
          <cx:pt idx="757">150000</cx:pt>
          <cx:pt idx="758">650000</cx:pt>
          <cx:pt idx="759">350000</cx:pt>
          <cx:pt idx="760">220000</cx:pt>
          <cx:pt idx="761">140000</cx:pt>
          <cx:pt idx="762">200000</cx:pt>
          <cx:pt idx="763">380000</cx:pt>
          <cx:pt idx="764">210000</cx:pt>
          <cx:pt idx="765">300000</cx:pt>
          <cx:pt idx="766">150000</cx:pt>
          <cx:pt idx="767">275000</cx:pt>
          <cx:pt idx="768">330000</cx:pt>
          <cx:pt idx="769">600000</cx:pt>
          <cx:pt idx="770">230000</cx:pt>
          <cx:pt idx="771">750000</cx:pt>
          <cx:pt idx="772">120000</cx:pt>
          <cx:pt idx="773">250000</cx:pt>
          <cx:pt idx="774">650000</cx:pt>
          <cx:pt idx="775">540000</cx:pt>
          <cx:pt idx="776">165000</cx:pt>
          <cx:pt idx="777">1829479</cx:pt>
          <cx:pt idx="778">210000</cx:pt>
          <cx:pt idx="779">70000</cx:pt>
          <cx:pt idx="780">140000</cx:pt>
          <cx:pt idx="781">360000</cx:pt>
          <cx:pt idx="782">143000</cx:pt>
          <cx:pt idx="783">600000</cx:pt>
          <cx:pt idx="784">100000</cx:pt>
          <cx:pt idx="785">450000</cx:pt>
          <cx:pt idx="786">275000</cx:pt>
          <cx:pt idx="787">300000</cx:pt>
          <cx:pt idx="788">225000</cx:pt>
          <cx:pt idx="789">300000</cx:pt>
          <cx:pt idx="790">445000</cx:pt>
          <cx:pt idx="791">320000</cx:pt>
          <cx:pt idx="792">137000</cx:pt>
          <cx:pt idx="793">115000</cx:pt>
          <cx:pt idx="794">500000</cx:pt>
          <cx:pt idx="795">375000</cx:pt>
          <cx:pt idx="796">58000</cx:pt>
          <cx:pt idx="797">225000</cx:pt>
          <cx:pt idx="798">315000</cx:pt>
          <cx:pt idx="799">500000</cx:pt>
          <cx:pt idx="800">105000</cx:pt>
          <cx:pt idx="801">250000</cx:pt>
          <cx:pt idx="802">225000</cx:pt>
          <cx:pt idx="803">240000</cx:pt>
          <cx:pt idx="804">325000</cx:pt>
          <cx:pt idx="805">165000</cx:pt>
          <cx:pt idx="806">270000</cx:pt>
          <cx:pt idx="807">150000</cx:pt>
          <cx:pt idx="808">225000</cx:pt>
          <cx:pt idx="809">350000</cx:pt>
          <cx:pt idx="810">550000</cx:pt>
          <cx:pt idx="811">360000</cx:pt>
          <cx:pt idx="812">120000</cx:pt>
          <cx:pt idx="813">400000</cx:pt>
          <cx:pt idx="814">130000</cx:pt>
          <cx:pt idx="815">340000</cx:pt>
          <cx:pt idx="816">260000</cx:pt>
          <cx:pt idx="817">550000</cx:pt>
          <cx:pt idx="818">300000</cx:pt>
          <cx:pt idx="819">265000</cx:pt>
          <cx:pt idx="820">240000</cx:pt>
          <cx:pt idx="821">900000</cx:pt>
          <cx:pt idx="822">400000</cx:pt>
          <cx:pt idx="823">264000</cx:pt>
          <cx:pt idx="824">1829479</cx:pt>
          <cx:pt idx="825">610000</cx:pt>
          <cx:pt idx="826">210000</cx:pt>
          <cx:pt idx="827">320000</cx:pt>
          <cx:pt idx="828">340000</cx:pt>
          <cx:pt idx="829">500000</cx:pt>
          <cx:pt idx="830">130000</cx:pt>
          <cx:pt idx="831">180000</cx:pt>
          <cx:pt idx="832">350000</cx:pt>
          <cx:pt idx="833">157000</cx:pt>
          <cx:pt idx="834">398000</cx:pt>
          <cx:pt idx="835">340000</cx:pt>
          <cx:pt idx="836">280000</cx:pt>
          <cx:pt idx="837">275000</cx:pt>
          <cx:pt idx="838">235000</cx:pt>
          <cx:pt idx="839">185000</cx:pt>
          <cx:pt idx="840">222000</cx:pt>
          <cx:pt idx="841">675000</cx:pt>
          <cx:pt idx="842">425000</cx:pt>
          <cx:pt idx="843">350000</cx:pt>
          <cx:pt idx="844">700000</cx:pt>
          <cx:pt idx="845">300000</cx:pt>
          <cx:pt idx="846">83400</cx:pt>
          <cx:pt idx="847">330000</cx:pt>
          <cx:pt idx="848">160000</cx:pt>
          <cx:pt idx="849">495000</cx:pt>
          <cx:pt idx="850">250000</cx:pt>
          <cx:pt idx="851">90000</cx:pt>
          <cx:pt idx="852">350000</cx:pt>
          <cx:pt idx="853">599000</cx:pt>
          <cx:pt idx="854">350000</cx:pt>
          <cx:pt idx="855">275000</cx:pt>
          <cx:pt idx="856">223300</cx:pt>
          <cx:pt idx="857">1829479</cx:pt>
          <cx:pt idx="858">270000</cx:pt>
          <cx:pt idx="859">850000</cx:pt>
          <cx:pt idx="860">730000</cx:pt>
          <cx:pt idx="861">350000</cx:pt>
          <cx:pt idx="862">250000</cx:pt>
          <cx:pt idx="863">600000</cx:pt>
          <cx:pt idx="864">313000</cx:pt>
          <cx:pt idx="865">120000</cx:pt>
          <cx:pt idx="866">120000</cx:pt>
          <cx:pt idx="867">120000</cx:pt>
          <cx:pt idx="868">550000</cx:pt>
          <cx:pt idx="869">117000</cx:pt>
          <cx:pt idx="870">320000</cx:pt>
          <cx:pt idx="871">850000</cx:pt>
          <cx:pt idx="872">225000</cx:pt>
          <cx:pt idx="873">600000</cx:pt>
          <cx:pt idx="874">100000</cx:pt>
          <cx:pt idx="875">300000</cx:pt>
          <cx:pt idx="876">570000</cx:pt>
          <cx:pt idx="877">1829479</cx:pt>
          <cx:pt idx="878">348000</cx:pt>
          <cx:pt idx="879">750000</cx:pt>
          <cx:pt idx="880">600000</cx:pt>
          <cx:pt idx="881">325000</cx:pt>
          <cx:pt idx="882">140000</cx:pt>
          <cx:pt idx="883">160000</cx:pt>
          <cx:pt idx="884">450000</cx:pt>
          <cx:pt idx="885">500000</cx:pt>
          <cx:pt idx="886">150000</cx:pt>
          <cx:pt idx="887">200000</cx:pt>
          <cx:pt idx="888">155000</cx:pt>
          <cx:pt idx="889">350000</cx:pt>
          <cx:pt idx="890">660000</cx:pt>
          <cx:pt idx="891">280000</cx:pt>
          <cx:pt idx="892">200000</cx:pt>
          <cx:pt idx="893">200000</cx:pt>
          <cx:pt idx="894">850000</cx:pt>
          <cx:pt idx="895">113000</cx:pt>
          <cx:pt idx="896">230000</cx:pt>
          <cx:pt idx="897">190000</cx:pt>
          <cx:pt idx="898">375000</cx:pt>
          <cx:pt idx="899">320000</cx:pt>
          <cx:pt idx="900">550000</cx:pt>
          <cx:pt idx="901">140000</cx:pt>
          <cx:pt idx="902">500000</cx:pt>
          <cx:pt idx="903">200000</cx:pt>
          <cx:pt idx="904">325000</cx:pt>
          <cx:pt idx="905">350000</cx:pt>
          <cx:pt idx="906">200000</cx:pt>
          <cx:pt idx="907">83000</cx:pt>
          <cx:pt idx="908">300000</cx:pt>
          <cx:pt idx="909">535000</cx:pt>
          <cx:pt idx="910">300000</cx:pt>
          <cx:pt idx="911">1829479</cx:pt>
          <cx:pt idx="912">599000</cx:pt>
          <cx:pt idx="913">125000</cx:pt>
          <cx:pt idx="914">1829479</cx:pt>
          <cx:pt idx="915">450000</cx:pt>
          <cx:pt idx="916">95000</cx:pt>
          <cx:pt idx="917">440000</cx:pt>
          <cx:pt idx="918">57000</cx:pt>
          <cx:pt idx="919">65000</cx:pt>
          <cx:pt idx="920">300000</cx:pt>
          <cx:pt idx="921">275000</cx:pt>
          <cx:pt idx="922">250000</cx:pt>
          <cx:pt idx="923">110000</cx:pt>
          <cx:pt idx="924">365000</cx:pt>
          <cx:pt idx="925">900000</cx:pt>
          <cx:pt idx="926">250000</cx:pt>
          <cx:pt idx="927">90000</cx:pt>
          <cx:pt idx="928">175000</cx:pt>
          <cx:pt idx="929">57000</cx:pt>
          <cx:pt idx="930">490000</cx:pt>
          <cx:pt idx="931">375000</cx:pt>
          <cx:pt idx="932">275000</cx:pt>
          <cx:pt idx="933">160000</cx:pt>
          <cx:pt idx="934">520000</cx:pt>
          <cx:pt idx="935">120000</cx:pt>
          <cx:pt idx="936">165000</cx:pt>
          <cx:pt idx="937">550000</cx:pt>
          <cx:pt idx="938">240000</cx:pt>
          <cx:pt idx="939">120000</cx:pt>
          <cx:pt idx="940">392935</cx:pt>
          <cx:pt idx="941">290000</cx:pt>
          <cx:pt idx="942">128000</cx:pt>
          <cx:pt idx="943">250000</cx:pt>
          <cx:pt idx="944">115000</cx:pt>
          <cx:pt idx="945">130000</cx:pt>
          <cx:pt idx="946">175000</cx:pt>
          <cx:pt idx="947">2000</cx:pt>
          <cx:pt idx="948">19000</cx:pt>
          <cx:pt idx="949">4000</cx:pt>
          <cx:pt idx="950">5000</cx:pt>
          <cx:pt idx="951">10000</cx:pt>
          <cx:pt idx="952">100000</cx:pt>
          <cx:pt idx="953">70000</cx:pt>
          <cx:pt idx="954">165000</cx:pt>
          <cx:pt idx="955">15000</cx:pt>
          <cx:pt idx="956">3000</cx:pt>
          <cx:pt idx="957">15000</cx:pt>
          <cx:pt idx="958">30000</cx:pt>
          <cx:pt idx="959">12000</cx:pt>
          <cx:pt idx="960">5000</cx:pt>
          <cx:pt idx="961">75000</cx:pt>
          <cx:pt idx="962">30000</cx:pt>
          <cx:pt idx="963">30000</cx:pt>
          <cx:pt idx="964">500000</cx:pt>
          <cx:pt idx="965">40000</cx:pt>
          <cx:pt idx="966">160000</cx:pt>
          <cx:pt idx="967">3500</cx:pt>
          <cx:pt idx="968">1000</cx:pt>
          <cx:pt idx="969">800000</cx:pt>
          <cx:pt idx="970">110000</cx:pt>
          <cx:pt idx="971">250000</cx:pt>
          <cx:pt idx="972">40000</cx:pt>
          <cx:pt idx="973">400000</cx:pt>
          <cx:pt idx="974">1000</cx:pt>
          <cx:pt idx="975">5000</cx:pt>
          <cx:pt idx="976">40000</cx:pt>
          <cx:pt idx="977">20000</cx:pt>
          <cx:pt idx="978">36000</cx:pt>
          <cx:pt idx="979">25700</cx:pt>
          <cx:pt idx="980">15000</cx:pt>
          <cx:pt idx="981">85000</cx:pt>
          <cx:pt idx="982">20000</cx:pt>
          <cx:pt idx="983">50000</cx:pt>
          <cx:pt idx="984">17000</cx:pt>
          <cx:pt idx="985">8000</cx:pt>
          <cx:pt idx="986">8000</cx:pt>
          <cx:pt idx="987">80000</cx:pt>
          <cx:pt idx="988">6000</cx:pt>
          <cx:pt idx="989">25000</cx:pt>
          <cx:pt idx="990">600000</cx:pt>
          <cx:pt idx="991">1500</cx:pt>
          <cx:pt idx="992">110000</cx:pt>
          <cx:pt idx="993">35000</cx:pt>
          <cx:pt idx="994">35000</cx:pt>
          <cx:pt idx="995">8000</cx:pt>
          <cx:pt idx="996">75000</cx:pt>
          <cx:pt idx="997">100000</cx:pt>
          <cx:pt idx="998">3500</cx:pt>
          <cx:pt idx="999">150000</cx:pt>
          <cx:pt idx="1000">250000</cx:pt>
          <cx:pt idx="1001">165000</cx:pt>
          <cx:pt idx="1002">50000</cx:pt>
          <cx:pt idx="1003">3000</cx:pt>
          <cx:pt idx="1004">270000</cx:pt>
          <cx:pt idx="1005">1829479</cx:pt>
          <cx:pt idx="1006">500000</cx:pt>
          <cx:pt idx="1007">130000</cx:pt>
          <cx:pt idx="1008">250000</cx:pt>
          <cx:pt idx="1009">215000</cx:pt>
          <cx:pt idx="1010">350000</cx:pt>
          <cx:pt idx="1011">200000</cx:pt>
          <cx:pt idx="1012">129000</cx:pt>
          <cx:pt idx="1013">475000</cx:pt>
          <cx:pt idx="1014">200000</cx:pt>
          <cx:pt idx="1015">320000</cx:pt>
          <cx:pt idx="1016">200000</cx:pt>
          <cx:pt idx="1017">200000</cx:pt>
          <cx:pt idx="1018">1000</cx:pt>
          <cx:pt idx="1019">360000</cx:pt>
          <cx:pt idx="1020">400000</cx:pt>
          <cx:pt idx="1021">140000</cx:pt>
          <cx:pt idx="1022">438000</cx:pt>
          <cx:pt idx="1023">400000</cx:pt>
          <cx:pt idx="1024">950000</cx:pt>
          <cx:pt idx="1025">550000</cx:pt>
          <cx:pt idx="1026">425000</cx:pt>
          <cx:pt idx="1027">425000</cx:pt>
          <cx:pt idx="1028">640000</cx:pt>
          <cx:pt idx="1029">1829479</cx:pt>
          <cx:pt idx="1030">600000</cx:pt>
          <cx:pt idx="1031">600000</cx:pt>
          <cx:pt idx="1032">400000</cx:pt>
          <cx:pt idx="1033">300000</cx:pt>
          <cx:pt idx="1034">600000</cx:pt>
          <cx:pt idx="1035">350000</cx:pt>
          <cx:pt idx="1036">400000</cx:pt>
          <cx:pt idx="1037">258000</cx:pt>
          <cx:pt idx="1038">155000</cx:pt>
          <cx:pt idx="1039">300000</cx:pt>
          <cx:pt idx="1040">155000</cx:pt>
          <cx:pt idx="1041">350000</cx:pt>
          <cx:pt idx="1042">600000</cx:pt>
          <cx:pt idx="1043">300000</cx:pt>
          <cx:pt idx="1044">80000</cx:pt>
          <cx:pt idx="1045">600000</cx:pt>
          <cx:pt idx="1046">380000</cx:pt>
          <cx:pt idx="1047">400000</cx:pt>
          <cx:pt idx="1048">1829479</cx:pt>
          <cx:pt idx="1049">500000</cx:pt>
          <cx:pt idx="1050">500000</cx:pt>
          <cx:pt idx="1051">500000</cx:pt>
          <cx:pt idx="1052">800000</cx:pt>
          <cx:pt idx="1053">500000</cx:pt>
          <cx:pt idx="1054">690000</cx:pt>
          <cx:pt idx="1055">350000</cx:pt>
          <cx:pt idx="1056">800000</cx:pt>
          <cx:pt idx="1057">500000</cx:pt>
          <cx:pt idx="1058">500000</cx:pt>
          <cx:pt idx="1059">600000</cx:pt>
          <cx:pt idx="1060">500000</cx:pt>
          <cx:pt idx="1061">300000</cx:pt>
          <cx:pt idx="1062">450000</cx:pt>
          <cx:pt idx="1063">540000</cx:pt>
          <cx:pt idx="1064">500000</cx:pt>
          <cx:pt idx="1065">525000</cx:pt>
          <cx:pt idx="1066">600000</cx:pt>
          <cx:pt idx="1067">540000</cx:pt>
          <cx:pt idx="1068">600000</cx:pt>
          <cx:pt idx="1069">210000</cx:pt>
          <cx:pt idx="1070">400000</cx:pt>
          <cx:pt idx="1071">400000</cx:pt>
          <cx:pt idx="1072">450000</cx:pt>
          <cx:pt idx="1073">200000</cx:pt>
          <cx:pt idx="1074">520000</cx:pt>
          <cx:pt idx="1075">600000</cx:pt>
          <cx:pt idx="1076">459000</cx:pt>
          <cx:pt idx="1077">80000</cx:pt>
          <cx:pt idx="1078">200000</cx:pt>
          <cx:pt idx="1079">600000</cx:pt>
          <cx:pt idx="1080">450000</cx:pt>
          <cx:pt idx="1081">800000</cx:pt>
          <cx:pt idx="1082">225000</cx:pt>
          <cx:pt idx="1083">429000</cx:pt>
          <cx:pt idx="1084">90000</cx:pt>
          <cx:pt idx="1085">600000</cx:pt>
          <cx:pt idx="1086">200000</cx:pt>
          <cx:pt idx="1087">500000</cx:pt>
          <cx:pt idx="1088">120000</cx:pt>
          <cx:pt idx="1089">650000</cx:pt>
          <cx:pt idx="1090">400000</cx:pt>
          <cx:pt idx="1091">260000</cx:pt>
          <cx:pt idx="1092">350000</cx:pt>
          <cx:pt idx="1093">250000</cx:pt>
          <cx:pt idx="1094">285000</cx:pt>
          <cx:pt idx="1095">150000</cx:pt>
          <cx:pt idx="1096">150000</cx:pt>
          <cx:pt idx="1097">120000</cx:pt>
          <cx:pt idx="1098">200000</cx:pt>
          <cx:pt idx="1099">300000</cx:pt>
          <cx:pt idx="1100">400000</cx:pt>
          <cx:pt idx="1101">500000</cx:pt>
          <cx:pt idx="1102">100000</cx:pt>
          <cx:pt idx="1103">225000</cx:pt>
          <cx:pt idx="1104">650000</cx:pt>
          <cx:pt idx="1105">540000</cx:pt>
          <cx:pt idx="1106">40000</cx:pt>
          <cx:pt idx="1107">120000</cx:pt>
          <cx:pt idx="1108">125000</cx:pt>
          <cx:pt idx="1109">50000</cx:pt>
          <cx:pt idx="1110">150000</cx:pt>
          <cx:pt idx="1111">60000</cx:pt>
          <cx:pt idx="1112">420000</cx:pt>
          <cx:pt idx="1113">320000</cx:pt>
          <cx:pt idx="1114">1829479</cx:pt>
          <cx:pt idx="1115">7500</cx:pt>
          <cx:pt idx="1116">150000</cx:pt>
          <cx:pt idx="1117">112500</cx:pt>
          <cx:pt idx="1118">130000</cx:pt>
          <cx:pt idx="1119">525000</cx:pt>
          <cx:pt idx="1120">136000</cx:pt>
          <cx:pt idx="1121">350000</cx:pt>
          <cx:pt idx="1122">900000</cx:pt>
          <cx:pt idx="1123">34000</cx:pt>
          <cx:pt idx="1124">60000</cx:pt>
          <cx:pt idx="1125">80000</cx:pt>
          <cx:pt idx="1126">550000</cx:pt>
          <cx:pt idx="1127">175000</cx:pt>
          <cx:pt idx="1128">228000</cx:pt>
          <cx:pt idx="1129">600000</cx:pt>
          <cx:pt idx="1130">110000</cx:pt>
          <cx:pt idx="1131">75000</cx:pt>
          <cx:pt idx="1132">700000</cx:pt>
          <cx:pt idx="1133">130000</cx:pt>
          <cx:pt idx="1134">100000</cx:pt>
          <cx:pt idx="1135">7000</cx:pt>
          <cx:pt idx="1136">5000</cx:pt>
          <cx:pt idx="1137">200000</cx:pt>
          <cx:pt idx="1138">400000</cx:pt>
          <cx:pt idx="1139">35000</cx:pt>
          <cx:pt idx="1140">1000</cx:pt>
          <cx:pt idx="1141">200000</cx:pt>
          <cx:pt idx="1142">550000</cx:pt>
          <cx:pt idx="1143">1000</cx:pt>
          <cx:pt idx="1144">43000</cx:pt>
          <cx:pt idx="1145">575000</cx:pt>
          <cx:pt idx="1146">200000</cx:pt>
          <cx:pt idx="1147">75000</cx:pt>
          <cx:pt idx="1148">219000</cx:pt>
          <cx:pt idx="1149">260000</cx:pt>
          <cx:pt idx="1150">25000</cx:pt>
          <cx:pt idx="1151">264000</cx:pt>
          <cx:pt idx="1152">700000</cx:pt>
          <cx:pt idx="1153">450000</cx:pt>
          <cx:pt idx="1154">50000</cx:pt>
          <cx:pt idx="1155">100000</cx:pt>
          <cx:pt idx="1156">280000</cx:pt>
          <cx:pt idx="1157">270000</cx:pt>
          <cx:pt idx="1158">270000</cx:pt>
          <cx:pt idx="1159">600000</cx:pt>
          <cx:pt idx="1160">150000</cx:pt>
          <cx:pt idx="1161">123000</cx:pt>
          <cx:pt idx="1162">5000</cx:pt>
          <cx:pt idx="1163">300000</cx:pt>
          <cx:pt idx="1164">100000</cx:pt>
          <cx:pt idx="1165">400000</cx:pt>
          <cx:pt idx="1166">350000</cx:pt>
          <cx:pt idx="1167">240000</cx:pt>
          <cx:pt idx="1168">150000</cx:pt>
          <cx:pt idx="1169">40000</cx:pt>
          <cx:pt idx="1170">86000</cx:pt>
          <cx:pt idx="1171">86000</cx:pt>
          <cx:pt idx="1172">125000</cx:pt>
          <cx:pt idx="1173">400000</cx:pt>
          <cx:pt idx="1174">450000</cx:pt>
          <cx:pt idx="1175">1829479</cx:pt>
          <cx:pt idx="1176">250000</cx:pt>
          <cx:pt idx="1177">180000</cx:pt>
          <cx:pt idx="1178">100000</cx:pt>
          <cx:pt idx="1179">185000</cx:pt>
          <cx:pt idx="1180">200000</cx:pt>
          <cx:pt idx="1181">425000</cx:pt>
          <cx:pt idx="1182">140000</cx:pt>
          <cx:pt idx="1183">195000</cx:pt>
          <cx:pt idx="1184">1829479</cx:pt>
          <cx:pt idx="1185">220000</cx:pt>
          <cx:pt idx="1186">500000</cx:pt>
          <cx:pt idx="1187">86000</cx:pt>
          <cx:pt idx="1188">150000</cx:pt>
          <cx:pt idx="1189">209000</cx:pt>
          <cx:pt idx="1190">950000</cx:pt>
          <cx:pt idx="1191">190000</cx:pt>
          <cx:pt idx="1192">700000</cx:pt>
          <cx:pt idx="1193">600000</cx:pt>
          <cx:pt idx="1194">475000</cx:pt>
          <cx:pt idx="1195">3000</cx:pt>
          <cx:pt idx="1196">430000</cx:pt>
          <cx:pt idx="1197">900000</cx:pt>
          <cx:pt idx="1198">100000</cx:pt>
          <cx:pt idx="1199">180000</cx:pt>
          <cx:pt idx="1200">750000</cx:pt>
          <cx:pt idx="1201">460000</cx:pt>
          <cx:pt idx="1202">265000</cx:pt>
          <cx:pt idx="1203">285000</cx:pt>
          <cx:pt idx="1204">50000</cx:pt>
          <cx:pt idx="1205">43000</cx:pt>
          <cx:pt idx="1206">159000</cx:pt>
          <cx:pt idx="1207">155000</cx:pt>
          <cx:pt idx="1208">275000</cx:pt>
          <cx:pt idx="1209">120000</cx:pt>
          <cx:pt idx="1210">200000</cx:pt>
          <cx:pt idx="1211">120000</cx:pt>
          <cx:pt idx="1212">145000</cx:pt>
          <cx:pt idx="1213">95000</cx:pt>
          <cx:pt idx="1214">195000</cx:pt>
          <cx:pt idx="1215">360000</cx:pt>
          <cx:pt idx="1216">650000</cx:pt>
          <cx:pt idx="1217">45000</cx:pt>
          <cx:pt idx="1218">275000</cx:pt>
          <cx:pt idx="1219">650000</cx:pt>
          <cx:pt idx="1220">60000</cx:pt>
          <cx:pt idx="1221">90000</cx:pt>
          <cx:pt idx="1222">600000</cx:pt>
          <cx:pt idx="1223">145000</cx:pt>
          <cx:pt idx="1224">450000</cx:pt>
          <cx:pt idx="1225">400000</cx:pt>
          <cx:pt idx="1226">95000</cx:pt>
          <cx:pt idx="1227">85000</cx:pt>
          <cx:pt idx="1228">275000</cx:pt>
          <cx:pt idx="1229">35000</cx:pt>
          <cx:pt idx="1230">400000</cx:pt>
          <cx:pt idx="1231">450000</cx:pt>
          <cx:pt idx="1232">750000</cx:pt>
          <cx:pt idx="1233">160000</cx:pt>
          <cx:pt idx="1234">250000</cx:pt>
          <cx:pt idx="1235">195000</cx:pt>
          <cx:pt idx="1236">68800</cx:pt>
          <cx:pt idx="1237">75000</cx:pt>
          <cx:pt idx="1238">250000</cx:pt>
          <cx:pt idx="1239">250000</cx:pt>
          <cx:pt idx="1240">289000</cx:pt>
          <cx:pt idx="1241">84000</cx:pt>
          <cx:pt idx="1242">5000</cx:pt>
          <cx:pt idx="1243">750000</cx:pt>
          <cx:pt idx="1244">800000</cx:pt>
          <cx:pt idx="1245">260000</cx:pt>
          <cx:pt idx="1246">350000</cx:pt>
          <cx:pt idx="1247">60000</cx:pt>
          <cx:pt idx="1248">240000</cx:pt>
          <cx:pt idx="1249">24900</cx:pt>
          <cx:pt idx="1250">370000</cx:pt>
          <cx:pt idx="1251">400000</cx:pt>
          <cx:pt idx="1252">25000</cx:pt>
          <cx:pt idx="1253">500000</cx:pt>
          <cx:pt idx="1254">550000</cx:pt>
          <cx:pt idx="1255">600000</cx:pt>
          <cx:pt idx="1256">300000</cx:pt>
          <cx:pt idx="1257">700000</cx:pt>
          <cx:pt idx="1258">88000</cx:pt>
          <cx:pt idx="1259">90000</cx:pt>
          <cx:pt idx="1260">147000</cx:pt>
          <cx:pt idx="1261">350000</cx:pt>
          <cx:pt idx="1262">150000</cx:pt>
          <cx:pt idx="1263">165000</cx:pt>
          <cx:pt idx="1264">485000</cx:pt>
          <cx:pt idx="1265">150000</cx:pt>
          <cx:pt idx="1266">600000</cx:pt>
          <cx:pt idx="1267">375000</cx:pt>
          <cx:pt idx="1268">290000</cx:pt>
          <cx:pt idx="1269">700000</cx:pt>
          <cx:pt idx="1270">115000</cx:pt>
          <cx:pt idx="1271">70000</cx:pt>
          <cx:pt idx="1272">120000</cx:pt>
          <cx:pt idx="1273">225000</cx:pt>
          <cx:pt idx="1274">250000</cx:pt>
          <cx:pt idx="1275">515000</cx:pt>
          <cx:pt idx="1276">300000</cx:pt>
          <cx:pt idx="1277">350000</cx:pt>
          <cx:pt idx="1278">200000</cx:pt>
          <cx:pt idx="1279">275000</cx:pt>
          <cx:pt idx="1280">550000</cx:pt>
          <cx:pt idx="1281">300000</cx:pt>
          <cx:pt idx="1282">200000</cx:pt>
          <cx:pt idx="1283">300000</cx:pt>
          <cx:pt idx="1284">20000</cx:pt>
          <cx:pt idx="1285">860000</cx:pt>
          <cx:pt idx="1286">1829479</cx:pt>
          <cx:pt idx="1287">200000</cx:pt>
          <cx:pt idx="1288">1000</cx:pt>
          <cx:pt idx="1289">50000</cx:pt>
          <cx:pt idx="1290">165000</cx:pt>
          <cx:pt idx="1291">250000</cx:pt>
          <cx:pt idx="1292">21000</cx:pt>
          <cx:pt idx="1293">750000</cx:pt>
          <cx:pt idx="1294">210000</cx:pt>
          <cx:pt idx="1295">290000</cx:pt>
          <cx:pt idx="1296">115000</cx:pt>
          <cx:pt idx="1297">380000</cx:pt>
          <cx:pt idx="1298">155000</cx:pt>
          <cx:pt idx="1299">240000</cx:pt>
          <cx:pt idx="1300">200000</cx:pt>
          <cx:pt idx="1301">150000</cx:pt>
          <cx:pt idx="1302">75000</cx:pt>
          <cx:pt idx="1303">550000</cx:pt>
          <cx:pt idx="1304">400000</cx:pt>
          <cx:pt idx="1305">306000</cx:pt>
          <cx:pt idx="1306">300000</cx:pt>
          <cx:pt idx="1307">125000</cx:pt>
          <cx:pt idx="1308">150000</cx:pt>
          <cx:pt idx="1309">390000</cx:pt>
          <cx:pt idx="1310">1829479</cx:pt>
          <cx:pt idx="1311">12000</cx:pt>
          <cx:pt idx="1312">50000</cx:pt>
          <cx:pt idx="1313">80000</cx:pt>
          <cx:pt idx="1314">450000</cx:pt>
          <cx:pt idx="1315">190000</cx:pt>
          <cx:pt idx="1316">240000</cx:pt>
          <cx:pt idx="1317">85000</cx:pt>
          <cx:pt idx="1318">85000</cx:pt>
          <cx:pt idx="1319">128112</cx:pt>
          <cx:pt idx="1320">575000</cx:pt>
          <cx:pt idx="1321">650000</cx:pt>
          <cx:pt idx="1322">479000</cx:pt>
          <cx:pt idx="1323">300000</cx:pt>
          <cx:pt idx="1324">75000</cx:pt>
          <cx:pt idx="1325">125000</cx:pt>
          <cx:pt idx="1326">275000</cx:pt>
          <cx:pt idx="1327">670000</cx:pt>
          <cx:pt idx="1328">80000</cx:pt>
          <cx:pt idx="1329">75000</cx:pt>
          <cx:pt idx="1330">140000</cx:pt>
          <cx:pt idx="1331">70000</cx:pt>
          <cx:pt idx="1332">125000</cx:pt>
          <cx:pt idx="1333">900000</cx:pt>
          <cx:pt idx="1334">435000</cx:pt>
          <cx:pt idx="1335">275000</cx:pt>
          <cx:pt idx="1336">625000</cx:pt>
          <cx:pt idx="1337">35000</cx:pt>
          <cx:pt idx="1338">150000</cx:pt>
          <cx:pt idx="1339">180000</cx:pt>
          <cx:pt idx="1340">80000</cx:pt>
          <cx:pt idx="1341">1000</cx:pt>
          <cx:pt idx="1342">400000</cx:pt>
          <cx:pt idx="1343">140000</cx:pt>
          <cx:pt idx="1344">600000</cx:pt>
          <cx:pt idx="1345">145000</cx:pt>
          <cx:pt idx="1346">80000</cx:pt>
          <cx:pt idx="1347">400000</cx:pt>
          <cx:pt idx="1348">70000</cx:pt>
          <cx:pt idx="1349">102000</cx:pt>
          <cx:pt idx="1350">600000</cx:pt>
          <cx:pt idx="1351">250000</cx:pt>
          <cx:pt idx="1352">195000</cx:pt>
          <cx:pt idx="1353">800000</cx:pt>
          <cx:pt idx="1354">1829479</cx:pt>
          <cx:pt idx="1355">300000</cx:pt>
          <cx:pt idx="1356">165000</cx:pt>
          <cx:pt idx="1357">70000</cx:pt>
          <cx:pt idx="1358">129000</cx:pt>
          <cx:pt idx="1359">70000</cx:pt>
          <cx:pt idx="1360">325000</cx:pt>
          <cx:pt idx="1361">50000</cx:pt>
          <cx:pt idx="1362">67000</cx:pt>
          <cx:pt idx="1363">93000</cx:pt>
          <cx:pt idx="1364">190000</cx:pt>
          <cx:pt idx="1365">1829479</cx:pt>
          <cx:pt idx="1366">350000</cx:pt>
          <cx:pt idx="1367">450000</cx:pt>
          <cx:pt idx="1368">165000</cx:pt>
          <cx:pt idx="1369">1829479</cx:pt>
          <cx:pt idx="1370">650000</cx:pt>
          <cx:pt idx="1371">289000</cx:pt>
          <cx:pt idx="1372">70000</cx:pt>
          <cx:pt idx="1373">580000</cx:pt>
          <cx:pt idx="1374">120000</cx:pt>
          <cx:pt idx="1375">1829479</cx:pt>
          <cx:pt idx="1376">35000</cx:pt>
          <cx:pt idx="1377">350000</cx:pt>
          <cx:pt idx="1378">800000</cx:pt>
          <cx:pt idx="1379">650000</cx:pt>
          <cx:pt idx="1380">8000</cx:pt>
          <cx:pt idx="1381">110000</cx:pt>
          <cx:pt idx="1382">250000</cx:pt>
          <cx:pt idx="1383">50000</cx:pt>
          <cx:pt idx="1384">124000</cx:pt>
          <cx:pt idx="1385">360000</cx:pt>
          <cx:pt idx="1386">190000</cx:pt>
          <cx:pt idx="1387">175000</cx:pt>
          <cx:pt idx="1388">180000</cx:pt>
          <cx:pt idx="1389">800000</cx:pt>
          <cx:pt idx="1390">250000</cx:pt>
          <cx:pt idx="1391">1829479</cx:pt>
          <cx:pt idx="1392">700000</cx:pt>
          <cx:pt idx="1393">350000</cx:pt>
          <cx:pt idx="1394">450000</cx:pt>
          <cx:pt idx="1395">1829479</cx:pt>
          <cx:pt idx="1396">150000</cx:pt>
          <cx:pt idx="1397">115000</cx:pt>
          <cx:pt idx="1398">1829479</cx:pt>
          <cx:pt idx="1399">1829479</cx:pt>
          <cx:pt idx="1400">400000</cx:pt>
          <cx:pt idx="1401">390000</cx:pt>
          <cx:pt idx="1402">300000</cx:pt>
          <cx:pt idx="1403">295000</cx:pt>
          <cx:pt idx="1404">1829479</cx:pt>
          <cx:pt idx="1405">600000</cx:pt>
          <cx:pt idx="1406">400000</cx:pt>
          <cx:pt idx="1407">550000</cx:pt>
          <cx:pt idx="1408">350000</cx:pt>
          <cx:pt idx="1409">90000</cx:pt>
          <cx:pt idx="1410">18000</cx:pt>
          <cx:pt idx="1411">333333</cx:pt>
          <cx:pt idx="1412">110000</cx:pt>
          <cx:pt idx="1413">300000</cx:pt>
          <cx:pt idx="1414">20000</cx:pt>
          <cx:pt idx="1415">415000</cx:pt>
          <cx:pt idx="1416">275000</cx:pt>
          <cx:pt idx="1417">300000</cx:pt>
          <cx:pt idx="1418">500000</cx:pt>
          <cx:pt idx="1419">190000</cx:pt>
          <cx:pt idx="1420">80000</cx:pt>
          <cx:pt idx="1421">680000</cx:pt>
          <cx:pt idx="1422">400000</cx:pt>
          <cx:pt idx="1423">285000</cx:pt>
          <cx:pt idx="1424">290000</cx:pt>
          <cx:pt idx="1425">600000</cx:pt>
          <cx:pt idx="1426">335000</cx:pt>
          <cx:pt idx="1427">160000</cx:pt>
          <cx:pt idx="1428">600000</cx:pt>
          <cx:pt idx="1429">250000</cx:pt>
          <cx:pt idx="1430">120000</cx:pt>
          <cx:pt idx="1431">1829479</cx:pt>
          <cx:pt idx="1432">150000</cx:pt>
          <cx:pt idx="1433">390000</cx:pt>
          <cx:pt idx="1434">550000</cx:pt>
          <cx:pt idx="1435">160000</cx:pt>
          <cx:pt idx="1436">75000</cx:pt>
          <cx:pt idx="1437">135000</cx:pt>
          <cx:pt idx="1438">135000</cx:pt>
          <cx:pt idx="1439">1829479</cx:pt>
          <cx:pt idx="1440">550000</cx:pt>
          <cx:pt idx="1441">81000</cx:pt>
          <cx:pt idx="1442">600000</cx:pt>
          <cx:pt idx="1443">190000</cx:pt>
          <cx:pt idx="1444">230000</cx:pt>
          <cx:pt idx="1445">120000</cx:pt>
          <cx:pt idx="1446">85000</cx:pt>
          <cx:pt idx="1447">300000</cx:pt>
          <cx:pt idx="1448">250000</cx:pt>
          <cx:pt idx="1449">275000</cx:pt>
          <cx:pt idx="1450">1829479</cx:pt>
          <cx:pt idx="1451">480000</cx:pt>
          <cx:pt idx="1452">450000</cx:pt>
          <cx:pt idx="1453">1000</cx:pt>
          <cx:pt idx="1454">85000</cx:pt>
          <cx:pt idx="1455">900000</cx:pt>
          <cx:pt idx="1456">400000</cx:pt>
          <cx:pt idx="1457">120000</cx:pt>
          <cx:pt idx="1458">400000</cx:pt>
          <cx:pt idx="1459">500000</cx:pt>
          <cx:pt idx="1460">1829479</cx:pt>
          <cx:pt idx="1461">139900</cx:pt>
          <cx:pt idx="1462">300000</cx:pt>
          <cx:pt idx="1463">300000</cx:pt>
          <cx:pt idx="1464">350000</cx:pt>
          <cx:pt idx="1465">54000</cx:pt>
          <cx:pt idx="1466">25000</cx:pt>
          <cx:pt idx="1467">9000</cx:pt>
          <cx:pt idx="1468">250000</cx:pt>
          <cx:pt idx="1469">100000</cx:pt>
          <cx:pt idx="1470">130000</cx:pt>
          <cx:pt idx="1471">1829479</cx:pt>
          <cx:pt idx="1472">81000</cx:pt>
          <cx:pt idx="1473">86000</cx:pt>
          <cx:pt idx="1474">90000</cx:pt>
          <cx:pt idx="1475">550000</cx:pt>
          <cx:pt idx="1476">550000</cx:pt>
          <cx:pt idx="1477">15000</cx:pt>
          <cx:pt idx="1478">185000</cx:pt>
          <cx:pt idx="1479">120000</cx:pt>
          <cx:pt idx="1480">400000</cx:pt>
          <cx:pt idx="1481">100000</cx:pt>
          <cx:pt idx="1482">750000</cx:pt>
          <cx:pt idx="1483">300000</cx:pt>
          <cx:pt idx="1484">290000</cx:pt>
          <cx:pt idx="1485">150000</cx:pt>
          <cx:pt idx="1486">160000</cx:pt>
          <cx:pt idx="1487">50000</cx:pt>
          <cx:pt idx="1488">220000</cx:pt>
          <cx:pt idx="1489">200000</cx:pt>
          <cx:pt idx="1490">150000</cx:pt>
          <cx:pt idx="1491">125000</cx:pt>
          <cx:pt idx="1492">125000</cx:pt>
          <cx:pt idx="1493">739000</cx:pt>
          <cx:pt idx="1494">950000</cx:pt>
          <cx:pt idx="1495">85000</cx:pt>
          <cx:pt idx="1496">150000</cx:pt>
          <cx:pt idx="1497">200000</cx:pt>
          <cx:pt idx="1498">650000</cx:pt>
          <cx:pt idx="1499">365000</cx:pt>
          <cx:pt idx="1500">120000</cx:pt>
          <cx:pt idx="1501">1829479</cx:pt>
          <cx:pt idx="1502">800000</cx:pt>
          <cx:pt idx="1503">780000</cx:pt>
          <cx:pt idx="1504">120000</cx:pt>
          <cx:pt idx="1505">145000</cx:pt>
          <cx:pt idx="1506">15000</cx:pt>
          <cx:pt idx="1507">100000</cx:pt>
          <cx:pt idx="1508">680000</cx:pt>
          <cx:pt idx="1509">825000</cx:pt>
          <cx:pt idx="1510">230000</cx:pt>
          <cx:pt idx="1511">400000</cx:pt>
          <cx:pt idx="1512">280000</cx:pt>
          <cx:pt idx="1513">100000</cx:pt>
          <cx:pt idx="1514">85000</cx:pt>
          <cx:pt idx="1515">600000</cx:pt>
          <cx:pt idx="1516">253000</cx:pt>
          <cx:pt idx="1517">100000</cx:pt>
          <cx:pt idx="1518">750000</cx:pt>
          <cx:pt idx="1519">210000</cx:pt>
          <cx:pt idx="1520">250000</cx:pt>
          <cx:pt idx="1521">124000</cx:pt>
          <cx:pt idx="1522">120000</cx:pt>
          <cx:pt idx="1523">125000</cx:pt>
          <cx:pt idx="1524">230000</cx:pt>
          <cx:pt idx="1525">560000</cx:pt>
          <cx:pt idx="1526">24000</cx:pt>
          <cx:pt idx="1527">290000</cx:pt>
          <cx:pt idx="1528">550000</cx:pt>
          <cx:pt idx="1529">60000</cx:pt>
          <cx:pt idx="1530">390000</cx:pt>
          <cx:pt idx="1531">550000</cx:pt>
          <cx:pt idx="1532">1829479</cx:pt>
          <cx:pt idx="1533">130000</cx:pt>
          <cx:pt idx="1534">80000</cx:pt>
          <cx:pt idx="1535">600000</cx:pt>
          <cx:pt idx="1536">450000</cx:pt>
          <cx:pt idx="1537">180000</cx:pt>
          <cx:pt idx="1538">150000</cx:pt>
          <cx:pt idx="1539">210000</cx:pt>
          <cx:pt idx="1540">120000</cx:pt>
          <cx:pt idx="1541">500000</cx:pt>
          <cx:pt idx="1542">450000</cx:pt>
          <cx:pt idx="1543">285000</cx:pt>
          <cx:pt idx="1544">180000</cx:pt>
          <cx:pt idx="1545">260000</cx:pt>
          <cx:pt idx="1546">200000</cx:pt>
          <cx:pt idx="1547">400000</cx:pt>
          <cx:pt idx="1548">400000</cx:pt>
          <cx:pt idx="1549">300000</cx:pt>
          <cx:pt idx="1550">415000</cx:pt>
          <cx:pt idx="1551">80000</cx:pt>
          <cx:pt idx="1552">340000</cx:pt>
          <cx:pt idx="1553">185000</cx:pt>
          <cx:pt idx="1554">350000</cx:pt>
          <cx:pt idx="1555">1829479</cx:pt>
          <cx:pt idx="1556">233000</cx:pt>
          <cx:pt idx="1557">800000</cx:pt>
          <cx:pt idx="1558">645000</cx:pt>
          <cx:pt idx="1559">400000</cx:pt>
          <cx:pt idx="1560">95000</cx:pt>
          <cx:pt idx="1561">500000</cx:pt>
          <cx:pt idx="1562">480000</cx:pt>
          <cx:pt idx="1563">67000</cx:pt>
          <cx:pt idx="1564">150000</cx:pt>
          <cx:pt idx="1565">750000</cx:pt>
          <cx:pt idx="1566">400000</cx:pt>
          <cx:pt idx="1567">45000</cx:pt>
          <cx:pt idx="1568">130000</cx:pt>
          <cx:pt idx="1569">50000</cx:pt>
          <cx:pt idx="1570">254000</cx:pt>
          <cx:pt idx="1571">385000</cx:pt>
          <cx:pt idx="1572">169000</cx:pt>
          <cx:pt idx="1573">1829479</cx:pt>
          <cx:pt idx="1574">650000</cx:pt>
          <cx:pt idx="1575">750000</cx:pt>
          <cx:pt idx="1576">227000</cx:pt>
          <cx:pt idx="1577">275000</cx:pt>
          <cx:pt idx="1578">160000</cx:pt>
          <cx:pt idx="1579">359000</cx:pt>
          <cx:pt idx="1580">179000</cx:pt>
          <cx:pt idx="1581">550000</cx:pt>
          <cx:pt idx="1582">325000</cx:pt>
          <cx:pt idx="1583">125000</cx:pt>
          <cx:pt idx="1584">450000</cx:pt>
          <cx:pt idx="1585">24000</cx:pt>
          <cx:pt idx="1586">110000</cx:pt>
          <cx:pt idx="1587">100000</cx:pt>
          <cx:pt idx="1588">160000</cx:pt>
          <cx:pt idx="1589">85000</cx:pt>
          <cx:pt idx="1590">155000</cx:pt>
          <cx:pt idx="1591">1829479</cx:pt>
          <cx:pt idx="1592">754000</cx:pt>
          <cx:pt idx="1593">170000</cx:pt>
          <cx:pt idx="1594">125000</cx:pt>
          <cx:pt idx="1595">500000</cx:pt>
          <cx:pt idx="1596">200000</cx:pt>
          <cx:pt idx="1597">275000</cx:pt>
          <cx:pt idx="1598">499000</cx:pt>
          <cx:pt idx="1599">400000</cx:pt>
          <cx:pt idx="1600">79000</cx:pt>
          <cx:pt idx="1601">80000</cx:pt>
          <cx:pt idx="1602">150000</cx:pt>
          <cx:pt idx="1603">210000</cx:pt>
          <cx:pt idx="1604">69000</cx:pt>
          <cx:pt idx="1605">90000</cx:pt>
          <cx:pt idx="1606">150000</cx:pt>
          <cx:pt idx="1607">180000</cx:pt>
          <cx:pt idx="1608">92000</cx:pt>
          <cx:pt idx="1609">600000</cx:pt>
          <cx:pt idx="1610">108000</cx:pt>
          <cx:pt idx="1611">112900</cx:pt>
          <cx:pt idx="1612">260000</cx:pt>
          <cx:pt idx="1613">135000</cx:pt>
          <cx:pt idx="1614">425000</cx:pt>
          <cx:pt idx="1615">275000</cx:pt>
          <cx:pt idx="1616">600000</cx:pt>
          <cx:pt idx="1617">1829479</cx:pt>
          <cx:pt idx="1618">85000</cx:pt>
          <cx:pt idx="1619">350000</cx:pt>
          <cx:pt idx="1620">235000</cx:pt>
          <cx:pt idx="1621">210000</cx:pt>
          <cx:pt idx="1622">450000</cx:pt>
          <cx:pt idx="1623">450000</cx:pt>
          <cx:pt idx="1624">550000</cx:pt>
          <cx:pt idx="1625">500000</cx:pt>
          <cx:pt idx="1626">165000</cx:pt>
          <cx:pt idx="1627">399900</cx:pt>
          <cx:pt idx="1628">35000</cx:pt>
          <cx:pt idx="1629">210000</cx:pt>
          <cx:pt idx="1630">117000</cx:pt>
          <cx:pt idx="1631">133000</cx:pt>
          <cx:pt idx="1632">340000</cx:pt>
          <cx:pt idx="1633">215000</cx:pt>
          <cx:pt idx="1634">38000</cx:pt>
          <cx:pt idx="1635">180000</cx:pt>
          <cx:pt idx="1636">180000</cx:pt>
          <cx:pt idx="1637">450000</cx:pt>
          <cx:pt idx="1638">1829479</cx:pt>
          <cx:pt idx="1639">400000</cx:pt>
          <cx:pt idx="1640">195000</cx:pt>
          <cx:pt idx="1641">100000</cx:pt>
          <cx:pt idx="1642">40000</cx:pt>
          <cx:pt idx="1643">190000</cx:pt>
          <cx:pt idx="1644">120000</cx:pt>
          <cx:pt idx="1645">200000</cx:pt>
          <cx:pt idx="1646">225500</cx:pt>
          <cx:pt idx="1647">600000</cx:pt>
          <cx:pt idx="1648">500000</cx:pt>
          <cx:pt idx="1649">400000</cx:pt>
          <cx:pt idx="1650">500000</cx:pt>
          <cx:pt idx="1651">180000</cx:pt>
          <cx:pt idx="1652">125000</cx:pt>
          <cx:pt idx="1653">129900</cx:pt>
          <cx:pt idx="1654">195000</cx:pt>
          <cx:pt idx="1655">35000</cx:pt>
          <cx:pt idx="1656">200000</cx:pt>
          <cx:pt idx="1657">625000</cx:pt>
          <cx:pt idx="1658">550000</cx:pt>
          <cx:pt idx="1659">40000</cx:pt>
          <cx:pt idx="1660">350000</cx:pt>
          <cx:pt idx="1661">600000</cx:pt>
          <cx:pt idx="1662">650000</cx:pt>
          <cx:pt idx="1663">23900</cx:pt>
          <cx:pt idx="1664">300000</cx:pt>
          <cx:pt idx="1665">260000</cx:pt>
          <cx:pt idx="1666">550000</cx:pt>
          <cx:pt idx="1667">18000</cx:pt>
          <cx:pt idx="1668">160000</cx:pt>
          <cx:pt idx="1669">210000</cx:pt>
          <cx:pt idx="1670">270000</cx:pt>
          <cx:pt idx="1671">180000</cx:pt>
          <cx:pt idx="1672">300000</cx:pt>
          <cx:pt idx="1673">800000</cx:pt>
          <cx:pt idx="1674">80000</cx:pt>
          <cx:pt idx="1675">1829479</cx:pt>
          <cx:pt idx="1676">320000</cx:pt>
          <cx:pt idx="1677">500000</cx:pt>
          <cx:pt idx="1678">50000</cx:pt>
          <cx:pt idx="1679">1829479</cx:pt>
          <cx:pt idx="1680">220000</cx:pt>
          <cx:pt idx="1681">47500</cx:pt>
          <cx:pt idx="1682">1829479</cx:pt>
          <cx:pt idx="1683">600000</cx:pt>
          <cx:pt idx="1684">100000</cx:pt>
          <cx:pt idx="1685">135000</cx:pt>
          <cx:pt idx="1686">180000</cx:pt>
          <cx:pt idx="1687">432000</cx:pt>
          <cx:pt idx="1688">90000</cx:pt>
          <cx:pt idx="1689">350000</cx:pt>
          <cx:pt idx="1690">265000</cx:pt>
          <cx:pt idx="1691">245000</cx:pt>
          <cx:pt idx="1692">330000</cx:pt>
          <cx:pt idx="1693">45000</cx:pt>
          <cx:pt idx="1694">3000</cx:pt>
          <cx:pt idx="1695">5000</cx:pt>
          <cx:pt idx="1696">350000</cx:pt>
          <cx:pt idx="1697">280000</cx:pt>
          <cx:pt idx="1698">120000</cx:pt>
          <cx:pt idx="1699">125000</cx:pt>
          <cx:pt idx="1700">800000</cx:pt>
          <cx:pt idx="1701">250000</cx:pt>
          <cx:pt idx="1702">300000</cx:pt>
          <cx:pt idx="1703">400000</cx:pt>
          <cx:pt idx="1704">120000</cx:pt>
          <cx:pt idx="1705">205000</cx:pt>
          <cx:pt idx="1706">190000</cx:pt>
          <cx:pt idx="1707">85000</cx:pt>
          <cx:pt idx="1708">300000</cx:pt>
          <cx:pt idx="1709">210000</cx:pt>
          <cx:pt idx="1710">420000</cx:pt>
          <cx:pt idx="1711">300000</cx:pt>
          <cx:pt idx="1712">400000</cx:pt>
          <cx:pt idx="1713">145000</cx:pt>
          <cx:pt idx="1714">1829479</cx:pt>
          <cx:pt idx="1715">1829479</cx:pt>
          <cx:pt idx="1716">800000</cx:pt>
          <cx:pt idx="1717">188000</cx:pt>
          <cx:pt idx="1718">174000</cx:pt>
          <cx:pt idx="1719">180000</cx:pt>
          <cx:pt idx="1720">150000</cx:pt>
          <cx:pt idx="1721">400000</cx:pt>
          <cx:pt idx="1722">385000</cx:pt>
          <cx:pt idx="1723">445000</cx:pt>
          <cx:pt idx="1724">300000</cx:pt>
          <cx:pt idx="1725">100000</cx:pt>
          <cx:pt idx="1726">300000</cx:pt>
          <cx:pt idx="1727">119000</cx:pt>
          <cx:pt idx="1728">120000</cx:pt>
          <cx:pt idx="1729">375000</cx:pt>
          <cx:pt idx="1730">160000</cx:pt>
          <cx:pt idx="1731">80000</cx:pt>
          <cx:pt idx="1732">69000</cx:pt>
          <cx:pt idx="1733">200000</cx:pt>
          <cx:pt idx="1734">3000</cx:pt>
          <cx:pt idx="1735">100000</cx:pt>
          <cx:pt idx="1736">90000</cx:pt>
          <cx:pt idx="1737">900000</cx:pt>
          <cx:pt idx="1738">175000</cx:pt>
          <cx:pt idx="1739">70000</cx:pt>
          <cx:pt idx="1740">92000</cx:pt>
          <cx:pt idx="1741">75000</cx:pt>
          <cx:pt idx="1742">400000</cx:pt>
          <cx:pt idx="1743">500000</cx:pt>
          <cx:pt idx="1744">67000</cx:pt>
          <cx:pt idx="1745">700000</cx:pt>
          <cx:pt idx="1746">650000</cx:pt>
          <cx:pt idx="1747">320000</cx:pt>
          <cx:pt idx="1748">470000</cx:pt>
          <cx:pt idx="1749">175000</cx:pt>
          <cx:pt idx="1750">200000</cx:pt>
          <cx:pt idx="1751">400000</cx:pt>
          <cx:pt idx="1752">500000</cx:pt>
          <cx:pt idx="1753">200000</cx:pt>
          <cx:pt idx="1754">210000</cx:pt>
          <cx:pt idx="1755">270000</cx:pt>
          <cx:pt idx="1756">18000</cx:pt>
          <cx:pt idx="1757">130000</cx:pt>
          <cx:pt idx="1758">235000</cx:pt>
          <cx:pt idx="1759">320000</cx:pt>
          <cx:pt idx="1760">210000</cx:pt>
          <cx:pt idx="1761">340000</cx:pt>
          <cx:pt idx="1762">270000</cx:pt>
          <cx:pt idx="1763">50000</cx:pt>
          <cx:pt idx="1764">900000</cx:pt>
          <cx:pt idx="1765">800000</cx:pt>
          <cx:pt idx="1766">70000</cx:pt>
          <cx:pt idx="1767">200000</cx:pt>
          <cx:pt idx="1768">550000</cx:pt>
          <cx:pt idx="1769">150000</cx:pt>
          <cx:pt idx="1770">20000</cx:pt>
          <cx:pt idx="1771">75000</cx:pt>
          <cx:pt idx="1772">126000</cx:pt>
          <cx:pt idx="1773">400000</cx:pt>
          <cx:pt idx="1774">250000</cx:pt>
          <cx:pt idx="1775">165000</cx:pt>
          <cx:pt idx="1776">150000</cx:pt>
          <cx:pt idx="1777">38000</cx:pt>
          <cx:pt idx="1778">80000</cx:pt>
          <cx:pt idx="1779">450000</cx:pt>
          <cx:pt idx="1780">1829479</cx:pt>
          <cx:pt idx="1781">500000</cx:pt>
          <cx:pt idx="1782">25000</cx:pt>
          <cx:pt idx="1783">95000</cx:pt>
          <cx:pt idx="1784">150000</cx:pt>
          <cx:pt idx="1785">210000</cx:pt>
          <cx:pt idx="1786">119000</cx:pt>
          <cx:pt idx="1787">96000</cx:pt>
          <cx:pt idx="1788">241200</cx:pt>
          <cx:pt idx="1789">45000</cx:pt>
          <cx:pt idx="1790">142000</cx:pt>
          <cx:pt idx="1791">150000</cx:pt>
          <cx:pt idx="1792">400000</cx:pt>
          <cx:pt idx="1793">275000</cx:pt>
          <cx:pt idx="1794">400000</cx:pt>
          <cx:pt idx="1795">400000</cx:pt>
          <cx:pt idx="1796">200000</cx:pt>
          <cx:pt idx="1797">1829479</cx:pt>
          <cx:pt idx="1798">350000</cx:pt>
          <cx:pt idx="1799">275000</cx:pt>
          <cx:pt idx="1800">650000</cx:pt>
          <cx:pt idx="1801">750000</cx:pt>
          <cx:pt idx="1802">650000</cx:pt>
          <cx:pt idx="1803">1829479</cx:pt>
          <cx:pt idx="1804">15000</cx:pt>
          <cx:pt idx="1805">90000</cx:pt>
          <cx:pt idx="1806">450000</cx:pt>
          <cx:pt idx="1807">575000</cx:pt>
          <cx:pt idx="1808">700000</cx:pt>
          <cx:pt idx="1809">325000</cx:pt>
          <cx:pt idx="1810">150000</cx:pt>
          <cx:pt idx="1811">64900</cx:pt>
          <cx:pt idx="1812">275000</cx:pt>
          <cx:pt idx="1813">160000</cx:pt>
          <cx:pt idx="1814">84000</cx:pt>
          <cx:pt idx="1815">78000</cx:pt>
          <cx:pt idx="1816">89000</cx:pt>
          <cx:pt idx="1817">41000</cx:pt>
          <cx:pt idx="1818">390000</cx:pt>
          <cx:pt idx="1819">250000</cx:pt>
          <cx:pt idx="1820">340000</cx:pt>
          <cx:pt idx="1821">1829479</cx:pt>
          <cx:pt idx="1822">95000</cx:pt>
          <cx:pt idx="1823">310000</cx:pt>
          <cx:pt idx="1824">700000</cx:pt>
          <cx:pt idx="1825">425000</cx:pt>
          <cx:pt idx="1826">600000</cx:pt>
          <cx:pt idx="1827">125000</cx:pt>
          <cx:pt idx="1828">1829479</cx:pt>
          <cx:pt idx="1829">1829479</cx:pt>
          <cx:pt idx="1830">45000</cx:pt>
          <cx:pt idx="1831">185000</cx:pt>
          <cx:pt idx="1832">650000</cx:pt>
          <cx:pt idx="1833">360000</cx:pt>
          <cx:pt idx="1834">450000</cx:pt>
          <cx:pt idx="1835">68000</cx:pt>
          <cx:pt idx="1836">68000</cx:pt>
          <cx:pt idx="1837">50000</cx:pt>
          <cx:pt idx="1838">70000</cx:pt>
          <cx:pt idx="1839">450000</cx:pt>
          <cx:pt idx="1840">600000</cx:pt>
          <cx:pt idx="1841">115000</cx:pt>
          <cx:pt idx="1842">272500</cx:pt>
          <cx:pt idx="1843">180000</cx:pt>
          <cx:pt idx="1844">550000</cx:pt>
          <cx:pt idx="1845">168000</cx:pt>
          <cx:pt idx="1846">200000</cx:pt>
          <cx:pt idx="1847">850000</cx:pt>
          <cx:pt idx="1848">550000</cx:pt>
          <cx:pt idx="1849">550000</cx:pt>
          <cx:pt idx="1850">150000</cx:pt>
          <cx:pt idx="1851">100000</cx:pt>
          <cx:pt idx="1852">150000</cx:pt>
          <cx:pt idx="1853">115000</cx:pt>
          <cx:pt idx="1854">85000</cx:pt>
          <cx:pt idx="1855">700000</cx:pt>
          <cx:pt idx="1856">1829479</cx:pt>
          <cx:pt idx="1857">60000</cx:pt>
          <cx:pt idx="1858">100000</cx:pt>
          <cx:pt idx="1859">100000</cx:pt>
          <cx:pt idx="1860">92000</cx:pt>
          <cx:pt idx="1861">270000</cx:pt>
          <cx:pt idx="1862">400000</cx:pt>
          <cx:pt idx="1863">560000</cx:pt>
          <cx:pt idx="1864">275000</cx:pt>
          <cx:pt idx="1865">400000</cx:pt>
          <cx:pt idx="1866">250000</cx:pt>
          <cx:pt idx="1867">138000</cx:pt>
          <cx:pt idx="1868">110000</cx:pt>
          <cx:pt idx="1869">200000</cx:pt>
          <cx:pt idx="1870">165000</cx:pt>
          <cx:pt idx="1871">200000</cx:pt>
          <cx:pt idx="1872">180000</cx:pt>
          <cx:pt idx="1873">240000</cx:pt>
          <cx:pt idx="1874">450000</cx:pt>
          <cx:pt idx="1875">140000</cx:pt>
          <cx:pt idx="1876">90000</cx:pt>
          <cx:pt idx="1877">185000</cx:pt>
          <cx:pt idx="1878">300000</cx:pt>
          <cx:pt idx="1879">135000</cx:pt>
          <cx:pt idx="1880">80000</cx:pt>
          <cx:pt idx="1881">189000</cx:pt>
          <cx:pt idx="1882">220000</cx:pt>
          <cx:pt idx="1883">300000</cx:pt>
          <cx:pt idx="1884">250000</cx:pt>
          <cx:pt idx="1885">389000</cx:pt>
          <cx:pt idx="1886">60000</cx:pt>
          <cx:pt idx="1887">90000</cx:pt>
          <cx:pt idx="1888">75000</cx:pt>
          <cx:pt idx="1889">170000</cx:pt>
          <cx:pt idx="1890">190000</cx:pt>
          <cx:pt idx="1891">190000</cx:pt>
          <cx:pt idx="1892">63000</cx:pt>
          <cx:pt idx="1893">300000</cx:pt>
          <cx:pt idx="1894">300000</cx:pt>
          <cx:pt idx="1895">600000</cx:pt>
          <cx:pt idx="1896">600000</cx:pt>
          <cx:pt idx="1897">200000</cx:pt>
          <cx:pt idx="1898">170000</cx:pt>
          <cx:pt idx="1899">500000</cx:pt>
          <cx:pt idx="1900">300000</cx:pt>
          <cx:pt idx="1901">318000</cx:pt>
          <cx:pt idx="1902">575000</cx:pt>
          <cx:pt idx="1903">400000</cx:pt>
          <cx:pt idx="1904">575000</cx:pt>
          <cx:pt idx="1905">450000</cx:pt>
          <cx:pt idx="1906">450000</cx:pt>
          <cx:pt idx="1907">600000</cx:pt>
          <cx:pt idx="1908">1829479</cx:pt>
          <cx:pt idx="1909">174900</cx:pt>
          <cx:pt idx="1910">650000</cx:pt>
          <cx:pt idx="1911">110000</cx:pt>
          <cx:pt idx="1912">200000</cx:pt>
          <cx:pt idx="1913">110000</cx:pt>
          <cx:pt idx="1914">100000</cx:pt>
          <cx:pt idx="1915">300000</cx:pt>
          <cx:pt idx="1916">79000</cx:pt>
          <cx:pt idx="1917">93000</cx:pt>
          <cx:pt idx="1918">600000</cx:pt>
          <cx:pt idx="1919">150000</cx:pt>
          <cx:pt idx="1920">65000</cx:pt>
          <cx:pt idx="1921">220000</cx:pt>
          <cx:pt idx="1922">220000</cx:pt>
          <cx:pt idx="1923">70000</cx:pt>
          <cx:pt idx="1924">110000</cx:pt>
          <cx:pt idx="1925">225000</cx:pt>
          <cx:pt idx="1926">500000</cx:pt>
          <cx:pt idx="1927">165000</cx:pt>
          <cx:pt idx="1928">205000</cx:pt>
          <cx:pt idx="1929">80000</cx:pt>
          <cx:pt idx="1930">25000</cx:pt>
          <cx:pt idx="1931">525000</cx:pt>
          <cx:pt idx="1932">447000</cx:pt>
          <cx:pt idx="1933">400000</cx:pt>
          <cx:pt idx="1934">680000</cx:pt>
          <cx:pt idx="1935">500000</cx:pt>
          <cx:pt idx="1936">40000</cx:pt>
          <cx:pt idx="1937">68000</cx:pt>
          <cx:pt idx="1938">115000</cx:pt>
          <cx:pt idx="1939">134000</cx:pt>
          <cx:pt idx="1940">35000</cx:pt>
          <cx:pt idx="1941">800000</cx:pt>
          <cx:pt idx="1942">700000</cx:pt>
          <cx:pt idx="1943">1829479</cx:pt>
          <cx:pt idx="1944">80000</cx:pt>
          <cx:pt idx="1945">160000</cx:pt>
          <cx:pt idx="1946">10000</cx:pt>
          <cx:pt idx="1947">185000</cx:pt>
          <cx:pt idx="1948">550000</cx:pt>
          <cx:pt idx="1949">300000</cx:pt>
          <cx:pt idx="1950">93000</cx:pt>
          <cx:pt idx="1951">130000</cx:pt>
          <cx:pt idx="1952">68000</cx:pt>
          <cx:pt idx="1953">200000</cx:pt>
          <cx:pt idx="1954">250000</cx:pt>
          <cx:pt idx="1955">220000</cx:pt>
          <cx:pt idx="1956">69900</cx:pt>
          <cx:pt idx="1957">225000</cx:pt>
          <cx:pt idx="1958">85000</cx:pt>
          <cx:pt idx="1959">130000</cx:pt>
          <cx:pt idx="1960">740000</cx:pt>
          <cx:pt idx="1961">400000</cx:pt>
          <cx:pt idx="1962">170000</cx:pt>
          <cx:pt idx="1963">79000</cx:pt>
          <cx:pt idx="1964">185000</cx:pt>
          <cx:pt idx="1965">575000</cx:pt>
          <cx:pt idx="1966">600000</cx:pt>
          <cx:pt idx="1967">130000</cx:pt>
          <cx:pt idx="1968">130000</cx:pt>
          <cx:pt idx="1969">95000</cx:pt>
          <cx:pt idx="1970">175000</cx:pt>
          <cx:pt idx="1971">35000</cx:pt>
          <cx:pt idx="1972">75000</cx:pt>
          <cx:pt idx="1973">200000</cx:pt>
          <cx:pt idx="1974">550000</cx:pt>
          <cx:pt idx="1975">340000</cx:pt>
          <cx:pt idx="1976">80000</cx:pt>
          <cx:pt idx="1977">145000</cx:pt>
          <cx:pt idx="1978">72000</cx:pt>
          <cx:pt idx="1979">200000</cx:pt>
          <cx:pt idx="1980">165000</cx:pt>
          <cx:pt idx="1981">149900</cx:pt>
          <cx:pt idx="1982">150000</cx:pt>
          <cx:pt idx="1983">100000</cx:pt>
          <cx:pt idx="1984">130000</cx:pt>
          <cx:pt idx="1985">200000</cx:pt>
          <cx:pt idx="1986">100000</cx:pt>
          <cx:pt idx="1987">600000</cx:pt>
          <cx:pt idx="1988">450000</cx:pt>
          <cx:pt idx="1989">49500</cx:pt>
          <cx:pt idx="1990">160000</cx:pt>
          <cx:pt idx="1991">155000</cx:pt>
          <cx:pt idx="1992">6000</cx:pt>
          <cx:pt idx="1993">570000</cx:pt>
          <cx:pt idx="1994">50000</cx:pt>
          <cx:pt idx="1995">134000</cx:pt>
          <cx:pt idx="1996">300000</cx:pt>
          <cx:pt idx="1997">180000</cx:pt>
          <cx:pt idx="1998">259000</cx:pt>
          <cx:pt idx="1999">900000</cx:pt>
          <cx:pt idx="2000">122000</cx:pt>
          <cx:pt idx="2001">110000</cx:pt>
          <cx:pt idx="2002">130000</cx:pt>
          <cx:pt idx="2003">115000</cx:pt>
          <cx:pt idx="2004">200000</cx:pt>
          <cx:pt idx="2005">425000</cx:pt>
          <cx:pt idx="2006">325000</cx:pt>
          <cx:pt idx="2007">600000</cx:pt>
          <cx:pt idx="2008">350000</cx:pt>
          <cx:pt idx="2009">450000</cx:pt>
          <cx:pt idx="2010">295000</cx:pt>
          <cx:pt idx="2011">145000</cx:pt>
          <cx:pt idx="2012">80000</cx:pt>
          <cx:pt idx="2013">140000</cx:pt>
          <cx:pt idx="2014">169900</cx:pt>
          <cx:pt idx="2015">178000</cx:pt>
          <cx:pt idx="2016">85000</cx:pt>
          <cx:pt idx="2017">500000</cx:pt>
          <cx:pt idx="2018">285000</cx:pt>
          <cx:pt idx="2019">150000</cx:pt>
          <cx:pt idx="2020">129000</cx:pt>
          <cx:pt idx="2021">129000</cx:pt>
          <cx:pt idx="2022">10000</cx:pt>
          <cx:pt idx="2023">128000</cx:pt>
          <cx:pt idx="2024">30000</cx:pt>
          <cx:pt idx="2025">95000</cx:pt>
          <cx:pt idx="2026">125000</cx:pt>
          <cx:pt idx="2027">500000</cx:pt>
          <cx:pt idx="2028">233000</cx:pt>
          <cx:pt idx="2029">65000</cx:pt>
          <cx:pt idx="2030">130000</cx:pt>
          <cx:pt idx="2031">94000</cx:pt>
          <cx:pt idx="2032">650000</cx:pt>
          <cx:pt idx="2033">275000</cx:pt>
          <cx:pt idx="2034">325000</cx:pt>
          <cx:pt idx="2035">140000</cx:pt>
          <cx:pt idx="2036">230000</cx:pt>
          <cx:pt idx="2037">385000</cx:pt>
          <cx:pt idx="2038">175000</cx:pt>
          <cx:pt idx="2039">260000</cx:pt>
          <cx:pt idx="2040">650000</cx:pt>
          <cx:pt idx="2041">160000</cx:pt>
          <cx:pt idx="2042">875000</cx:pt>
          <cx:pt idx="2043">100000</cx:pt>
          <cx:pt idx="2044">600000</cx:pt>
          <cx:pt idx="2045">317000</cx:pt>
          <cx:pt idx="2046">800000</cx:pt>
          <cx:pt idx="2047">300000</cx:pt>
          <cx:pt idx="2048">80000</cx:pt>
          <cx:pt idx="2049">170000</cx:pt>
          <cx:pt idx="2050">100000</cx:pt>
          <cx:pt idx="2051">500000</cx:pt>
          <cx:pt idx="2052">225000</cx:pt>
          <cx:pt idx="2053">250000</cx:pt>
          <cx:pt idx="2054">500000</cx:pt>
          <cx:pt idx="2055">400000</cx:pt>
          <cx:pt idx="2056">140000</cx:pt>
          <cx:pt idx="2057">160000</cx:pt>
          <cx:pt idx="2058">115000</cx:pt>
          <cx:pt idx="2059">140000</cx:pt>
          <cx:pt idx="2060">157000</cx:pt>
          <cx:pt idx="2061">190000</cx:pt>
          <cx:pt idx="2062">160000</cx:pt>
          <cx:pt idx="2063">95000</cx:pt>
          <cx:pt idx="2064">450000</cx:pt>
          <cx:pt idx="2065">85000</cx:pt>
          <cx:pt idx="2066">400000</cx:pt>
          <cx:pt idx="2067">185000</cx:pt>
          <cx:pt idx="2068">600000</cx:pt>
          <cx:pt idx="2069">750000</cx:pt>
          <cx:pt idx="2070">130000</cx:pt>
          <cx:pt idx="2071">250000</cx:pt>
          <cx:pt idx="2072">125000</cx:pt>
          <cx:pt idx="2073">185000</cx:pt>
          <cx:pt idx="2074">235000</cx:pt>
          <cx:pt idx="2075">150000</cx:pt>
          <cx:pt idx="2076">200000</cx:pt>
          <cx:pt idx="2077">100000</cx:pt>
          <cx:pt idx="2078">750000</cx:pt>
          <cx:pt idx="2079">90000</cx:pt>
          <cx:pt idx="2080">165000</cx:pt>
          <cx:pt idx="2081">350000</cx:pt>
          <cx:pt idx="2082">160000</cx:pt>
          <cx:pt idx="2083">160000</cx:pt>
          <cx:pt idx="2084">160000</cx:pt>
          <cx:pt idx="2085">275000</cx:pt>
          <cx:pt idx="2086">900000</cx:pt>
          <cx:pt idx="2087">575000</cx:pt>
          <cx:pt idx="2088">116000</cx:pt>
          <cx:pt idx="2089">180000</cx:pt>
          <cx:pt idx="2090">700000</cx:pt>
          <cx:pt idx="2091">515000</cx:pt>
          <cx:pt idx="2092">500000</cx:pt>
          <cx:pt idx="2093">500000</cx:pt>
          <cx:pt idx="2094">410000</cx:pt>
          <cx:pt idx="2095">89000</cx:pt>
          <cx:pt idx="2096">85000</cx:pt>
          <cx:pt idx="2097">79000</cx:pt>
          <cx:pt idx="2098">2500</cx:pt>
          <cx:pt idx="2099">220000</cx:pt>
          <cx:pt idx="2100">42500</cx:pt>
          <cx:pt idx="2101">50000</cx:pt>
          <cx:pt idx="2102">465000</cx:pt>
          <cx:pt idx="2103">1829479</cx:pt>
          <cx:pt idx="2104">400000</cx:pt>
          <cx:pt idx="2105">95000</cx:pt>
          <cx:pt idx="2106">300000</cx:pt>
          <cx:pt idx="2107">450000</cx:pt>
          <cx:pt idx="2108">58288</cx:pt>
          <cx:pt idx="2109">85000</cx:pt>
          <cx:pt idx="2110">550000</cx:pt>
          <cx:pt idx="2111">85000</cx:pt>
          <cx:pt idx="2112">196000</cx:pt>
          <cx:pt idx="2113">250000</cx:pt>
          <cx:pt idx="2114">110000</cx:pt>
          <cx:pt idx="2115">350000</cx:pt>
          <cx:pt idx="2116">190000</cx:pt>
          <cx:pt idx="2117">20000</cx:pt>
          <cx:pt idx="2118">200000</cx:pt>
          <cx:pt idx="2119">130000</cx:pt>
          <cx:pt idx="2120">105000</cx:pt>
          <cx:pt idx="2121">115000</cx:pt>
          <cx:pt idx="2122">85000</cx:pt>
          <cx:pt idx="2123">80000</cx:pt>
          <cx:pt idx="2124">40000</cx:pt>
          <cx:pt idx="2125">59900</cx:pt>
          <cx:pt idx="2126">325000</cx:pt>
          <cx:pt idx="2127">50000</cx:pt>
          <cx:pt idx="2128">559000</cx:pt>
          <cx:pt idx="2129">138000</cx:pt>
          <cx:pt idx="2130">45000</cx:pt>
          <cx:pt idx="2131">125000</cx:pt>
          <cx:pt idx="2132">120000</cx:pt>
          <cx:pt idx="2133">1829479</cx:pt>
          <cx:pt idx="2134">350000</cx:pt>
          <cx:pt idx="2135">75000</cx:pt>
          <cx:pt idx="2136">670000</cx:pt>
          <cx:pt idx="2137">550000</cx:pt>
          <cx:pt idx="2138">375000</cx:pt>
          <cx:pt idx="2139">185000</cx:pt>
          <cx:pt idx="2140">350000</cx:pt>
          <cx:pt idx="2141">700000</cx:pt>
          <cx:pt idx="2142">500000</cx:pt>
          <cx:pt idx="2143">250000</cx:pt>
          <cx:pt idx="2144">400000</cx:pt>
          <cx:pt idx="2145">213000</cx:pt>
          <cx:pt idx="2146">23000</cx:pt>
          <cx:pt idx="2147">160000</cx:pt>
          <cx:pt idx="2148">276000</cx:pt>
          <cx:pt idx="2149">500000</cx:pt>
          <cx:pt idx="2150">55000</cx:pt>
          <cx:pt idx="2151">549900</cx:pt>
          <cx:pt idx="2152">120000</cx:pt>
          <cx:pt idx="2153">500000</cx:pt>
          <cx:pt idx="2154">30000</cx:pt>
          <cx:pt idx="2155">250000</cx:pt>
          <cx:pt idx="2156">250000</cx:pt>
          <cx:pt idx="2157">300000</cx:pt>
          <cx:pt idx="2158">549900</cx:pt>
          <cx:pt idx="2159">549900</cx:pt>
          <cx:pt idx="2160">1829479</cx:pt>
          <cx:pt idx="2161">750000</cx:pt>
          <cx:pt idx="2162">110000</cx:pt>
          <cx:pt idx="2163">110000</cx:pt>
          <cx:pt idx="2164">150000</cx:pt>
          <cx:pt idx="2165">55000</cx:pt>
          <cx:pt idx="2166">140000</cx:pt>
          <cx:pt idx="2167">150000</cx:pt>
          <cx:pt idx="2168">130000</cx:pt>
          <cx:pt idx="2169">300000</cx:pt>
          <cx:pt idx="2170">325000</cx:pt>
          <cx:pt idx="2171">360000</cx:pt>
          <cx:pt idx="2172">350000</cx:pt>
          <cx:pt idx="2173">130000</cx:pt>
          <cx:pt idx="2174">195000</cx:pt>
          <cx:pt idx="2175">165000</cx:pt>
          <cx:pt idx="2176">600000</cx:pt>
          <cx:pt idx="2177">850000</cx:pt>
          <cx:pt idx="2178">375000</cx:pt>
          <cx:pt idx="2179">25900</cx:pt>
          <cx:pt idx="2180">225000</cx:pt>
          <cx:pt idx="2181">500000</cx:pt>
          <cx:pt idx="2182">95000</cx:pt>
          <cx:pt idx="2183">100000</cx:pt>
          <cx:pt idx="2184">350000</cx:pt>
          <cx:pt idx="2185">450000</cx:pt>
          <cx:pt idx="2186">240000</cx:pt>
          <cx:pt idx="2187">300000</cx:pt>
          <cx:pt idx="2188">35000</cx:pt>
          <cx:pt idx="2189">40000</cx:pt>
          <cx:pt idx="2190">80000</cx:pt>
          <cx:pt idx="2191">140000</cx:pt>
          <cx:pt idx="2192">40000</cx:pt>
          <cx:pt idx="2193">475000</cx:pt>
          <cx:pt idx="2194">50000</cx:pt>
          <cx:pt idx="2195">200000</cx:pt>
          <cx:pt idx="2196">160000</cx:pt>
          <cx:pt idx="2197">90000</cx:pt>
          <cx:pt idx="2198">89000</cx:pt>
          <cx:pt idx="2199">225000</cx:pt>
          <cx:pt idx="2200">80000</cx:pt>
          <cx:pt idx="2201">550000</cx:pt>
          <cx:pt idx="2202">450000</cx:pt>
          <cx:pt idx="2203">250000</cx:pt>
          <cx:pt idx="2204">90000</cx:pt>
          <cx:pt idx="2205">125000</cx:pt>
          <cx:pt idx="2206">80000</cx:pt>
          <cx:pt idx="2207">70000</cx:pt>
          <cx:pt idx="2208">55000</cx:pt>
          <cx:pt idx="2209">105000</cx:pt>
          <cx:pt idx="2210">270000</cx:pt>
          <cx:pt idx="2211">399000</cx:pt>
          <cx:pt idx="2212">750000</cx:pt>
          <cx:pt idx="2213">700000</cx:pt>
          <cx:pt idx="2214">145000</cx:pt>
          <cx:pt idx="2215">69000</cx:pt>
          <cx:pt idx="2216">450000</cx:pt>
          <cx:pt idx="2217">800000</cx:pt>
          <cx:pt idx="2218">800000</cx:pt>
          <cx:pt idx="2219">750000</cx:pt>
          <cx:pt idx="2220">750000</cx:pt>
          <cx:pt idx="2221">400500</cx:pt>
          <cx:pt idx="2222">160000</cx:pt>
          <cx:pt idx="2223">700000</cx:pt>
          <cx:pt idx="2224">400000</cx:pt>
          <cx:pt idx="2225">300000</cx:pt>
          <cx:pt idx="2226">250000</cx:pt>
          <cx:pt idx="2227">100000</cx:pt>
          <cx:pt idx="2228">90000</cx:pt>
          <cx:pt idx="2229">300000</cx:pt>
          <cx:pt idx="2230">135000</cx:pt>
          <cx:pt idx="2231">275000</cx:pt>
          <cx:pt idx="2232">295000</cx:pt>
          <cx:pt idx="2233">200000</cx:pt>
          <cx:pt idx="2234">95000</cx:pt>
          <cx:pt idx="2235">400000</cx:pt>
          <cx:pt idx="2236">400000</cx:pt>
          <cx:pt idx="2237">10000</cx:pt>
          <cx:pt idx="2238">25000</cx:pt>
          <cx:pt idx="2239">179000</cx:pt>
          <cx:pt idx="2240">350000</cx:pt>
          <cx:pt idx="2241">250000</cx:pt>
          <cx:pt idx="2242">120000</cx:pt>
          <cx:pt idx="2243">75000</cx:pt>
          <cx:pt idx="2244">90000</cx:pt>
          <cx:pt idx="2245">310000</cx:pt>
          <cx:pt idx="2246">3000</cx:pt>
          <cx:pt idx="2247">130000</cx:pt>
          <cx:pt idx="2248">250000</cx:pt>
          <cx:pt idx="2249">1829479</cx:pt>
          <cx:pt idx="2250">330000</cx:pt>
          <cx:pt idx="2251">165000</cx:pt>
          <cx:pt idx="2252">158000</cx:pt>
          <cx:pt idx="2253">500000</cx:pt>
          <cx:pt idx="2254">900000</cx:pt>
          <cx:pt idx="2255">89000</cx:pt>
          <cx:pt idx="2256">115000</cx:pt>
          <cx:pt idx="2257">400000</cx:pt>
          <cx:pt idx="2258">200000</cx:pt>
          <cx:pt idx="2259">157000</cx:pt>
          <cx:pt idx="2260">70000</cx:pt>
          <cx:pt idx="2261">120000</cx:pt>
          <cx:pt idx="2262">176000</cx:pt>
          <cx:pt idx="2263">115000</cx:pt>
          <cx:pt idx="2264">45000</cx:pt>
          <cx:pt idx="2265">150000</cx:pt>
          <cx:pt idx="2266">125000</cx:pt>
          <cx:pt idx="2267">625000</cx:pt>
          <cx:pt idx="2268">900000</cx:pt>
          <cx:pt idx="2269">550000</cx:pt>
          <cx:pt idx="2270">145000</cx:pt>
          <cx:pt idx="2271">115000</cx:pt>
          <cx:pt idx="2272">102000</cx:pt>
          <cx:pt idx="2273">650000</cx:pt>
          <cx:pt idx="2274">140000</cx:pt>
          <cx:pt idx="2275">539000</cx:pt>
          <cx:pt idx="2276">320000</cx:pt>
          <cx:pt idx="2277">225000</cx:pt>
          <cx:pt idx="2278">230000</cx:pt>
          <cx:pt idx="2279">1829479</cx:pt>
          <cx:pt idx="2280">800000</cx:pt>
          <cx:pt idx="2281">95000</cx:pt>
          <cx:pt idx="2282">350000</cx:pt>
          <cx:pt idx="2283">600000</cx:pt>
          <cx:pt idx="2284">50000</cx:pt>
          <cx:pt idx="2285">120000</cx:pt>
          <cx:pt idx="2286">175000</cx:pt>
          <cx:pt idx="2287">125000</cx:pt>
          <cx:pt idx="2288">240000</cx:pt>
          <cx:pt idx="2289">449000</cx:pt>
          <cx:pt idx="2290">265000</cx:pt>
          <cx:pt idx="2291">114000</cx:pt>
          <cx:pt idx="2292">320000</cx:pt>
          <cx:pt idx="2293">450000</cx:pt>
          <cx:pt idx="2294">77000</cx:pt>
          <cx:pt idx="2295">500000</cx:pt>
          <cx:pt idx="2296">110000</cx:pt>
          <cx:pt idx="2297">145000</cx:pt>
          <cx:pt idx="2298">160000</cx:pt>
          <cx:pt idx="2299">40000</cx:pt>
          <cx:pt idx="2300">50000</cx:pt>
          <cx:pt idx="2301">125000</cx:pt>
          <cx:pt idx="2302">200000</cx:pt>
          <cx:pt idx="2303">550000</cx:pt>
          <cx:pt idx="2304">190000</cx:pt>
          <cx:pt idx="2305">40000</cx:pt>
          <cx:pt idx="2306">70000</cx:pt>
          <cx:pt idx="2307">29500</cx:pt>
          <cx:pt idx="2308">105000</cx:pt>
          <cx:pt idx="2309">200000</cx:pt>
          <cx:pt idx="2310">450000</cx:pt>
          <cx:pt idx="2311">300000</cx:pt>
          <cx:pt idx="2312">550000</cx:pt>
          <cx:pt idx="2313">135000</cx:pt>
          <cx:pt idx="2314">90000</cx:pt>
          <cx:pt idx="2315">80000</cx:pt>
          <cx:pt idx="2316">325000</cx:pt>
          <cx:pt idx="2317">175000</cx:pt>
          <cx:pt idx="2318">300000</cx:pt>
          <cx:pt idx="2319">200000</cx:pt>
          <cx:pt idx="2320">80000</cx:pt>
          <cx:pt idx="2321">400000</cx:pt>
          <cx:pt idx="2322">100000</cx:pt>
          <cx:pt idx="2323">325000</cx:pt>
          <cx:pt idx="2324">210000</cx:pt>
          <cx:pt idx="2325">200000</cx:pt>
          <cx:pt idx="2326">78000</cx:pt>
          <cx:pt idx="2327">250000</cx:pt>
          <cx:pt idx="2328">100000</cx:pt>
          <cx:pt idx="2329">275000</cx:pt>
          <cx:pt idx="2330">50000</cx:pt>
          <cx:pt idx="2331">73000</cx:pt>
          <cx:pt idx="2332">128000</cx:pt>
          <cx:pt idx="2333">130000</cx:pt>
          <cx:pt idx="2334">70000</cx:pt>
          <cx:pt idx="2335">132000</cx:pt>
          <cx:pt idx="2336">100000</cx:pt>
          <cx:pt idx="2337">80000</cx:pt>
          <cx:pt idx="2338">375000</cx:pt>
          <cx:pt idx="2339">300000</cx:pt>
          <cx:pt idx="2340">150000</cx:pt>
          <cx:pt idx="2341">5000</cx:pt>
          <cx:pt idx="2342">80000</cx:pt>
          <cx:pt idx="2343">160000</cx:pt>
          <cx:pt idx="2344">35000</cx:pt>
          <cx:pt idx="2345">46000</cx:pt>
          <cx:pt idx="2346">3500</cx:pt>
          <cx:pt idx="2347">1000</cx:pt>
          <cx:pt idx="2348">350000</cx:pt>
          <cx:pt idx="2349">7000</cx:pt>
          <cx:pt idx="2350">200000</cx:pt>
          <cx:pt idx="2351">260000</cx:pt>
          <cx:pt idx="2352">275000</cx:pt>
          <cx:pt idx="2353">143000</cx:pt>
          <cx:pt idx="2354">70000</cx:pt>
          <cx:pt idx="2355">125000</cx:pt>
          <cx:pt idx="2356">600000</cx:pt>
          <cx:pt idx="2357">90000</cx:pt>
          <cx:pt idx="2358">100000</cx:pt>
          <cx:pt idx="2359">350000</cx:pt>
          <cx:pt idx="2360">1829479</cx:pt>
          <cx:pt idx="2361">150000</cx:pt>
          <cx:pt idx="2362">65000</cx:pt>
          <cx:pt idx="2363">137000</cx:pt>
          <cx:pt idx="2364">35500</cx:pt>
          <cx:pt idx="2365">70000</cx:pt>
          <cx:pt idx="2366">180000</cx:pt>
          <cx:pt idx="2367">350000</cx:pt>
          <cx:pt idx="2368">23400</cx:pt>
          <cx:pt idx="2369">95000</cx:pt>
          <cx:pt idx="2370">45000</cx:pt>
          <cx:pt idx="2371">135000</cx:pt>
          <cx:pt idx="2372">250000</cx:pt>
          <cx:pt idx="2373">40000</cx:pt>
          <cx:pt idx="2374">150000</cx:pt>
          <cx:pt idx="2375">75000</cx:pt>
          <cx:pt idx="2376">157000</cx:pt>
          <cx:pt idx="2377">100000</cx:pt>
          <cx:pt idx="2378">130000</cx:pt>
          <cx:pt idx="2379">90000</cx:pt>
          <cx:pt idx="2380">125000</cx:pt>
          <cx:pt idx="2381">300000</cx:pt>
          <cx:pt idx="2382">280000</cx:pt>
          <cx:pt idx="2383">550000</cx:pt>
          <cx:pt idx="2384">1829479</cx:pt>
          <cx:pt idx="2385">75000</cx:pt>
          <cx:pt idx="2386">40000</cx:pt>
          <cx:pt idx="2387">90000</cx:pt>
          <cx:pt idx="2388">135000</cx:pt>
          <cx:pt idx="2389">50000</cx:pt>
          <cx:pt idx="2390">86000</cx:pt>
          <cx:pt idx="2391">6000</cx:pt>
          <cx:pt idx="2392">150000</cx:pt>
          <cx:pt idx="2393">90000</cx:pt>
          <cx:pt idx="2394">225000</cx:pt>
          <cx:pt idx="2395">70000</cx:pt>
          <cx:pt idx="2396">75000</cx:pt>
          <cx:pt idx="2397">175000</cx:pt>
          <cx:pt idx="2398">185000</cx:pt>
          <cx:pt idx="2399">100000</cx:pt>
          <cx:pt idx="2400">50000</cx:pt>
          <cx:pt idx="2401">250000</cx:pt>
          <cx:pt idx="2402">195000</cx:pt>
          <cx:pt idx="2403">97000</cx:pt>
          <cx:pt idx="2404">1829479</cx:pt>
          <cx:pt idx="2405">90000</cx:pt>
          <cx:pt idx="2406">130000</cx:pt>
          <cx:pt idx="2407">70000</cx:pt>
          <cx:pt idx="2408">47000</cx:pt>
          <cx:pt idx="2409">171000</cx:pt>
          <cx:pt idx="2410">175000</cx:pt>
          <cx:pt idx="2411">12000</cx:pt>
          <cx:pt idx="2412">190000</cx:pt>
          <cx:pt idx="2413">5000</cx:pt>
          <cx:pt idx="2414">120000</cx:pt>
          <cx:pt idx="2415">75000</cx:pt>
          <cx:pt idx="2416">90000</cx:pt>
          <cx:pt idx="2417">14000</cx:pt>
          <cx:pt idx="2418">265000</cx:pt>
          <cx:pt idx="2419">90000</cx:pt>
          <cx:pt idx="2420">270000</cx:pt>
          <cx:pt idx="2421">170000</cx:pt>
          <cx:pt idx="2422">250000</cx:pt>
          <cx:pt idx="2423">90000</cx:pt>
          <cx:pt idx="2424">110000</cx:pt>
          <cx:pt idx="2425">195000</cx:pt>
          <cx:pt idx="2426">160000</cx:pt>
          <cx:pt idx="2427">610000</cx:pt>
          <cx:pt idx="2428">550000</cx:pt>
          <cx:pt idx="2429">104000</cx:pt>
          <cx:pt idx="2430">150000</cx:pt>
          <cx:pt idx="2431">70000</cx:pt>
          <cx:pt idx="2432">120000</cx:pt>
          <cx:pt idx="2433">94900</cx:pt>
          <cx:pt idx="2434">600000</cx:pt>
          <cx:pt idx="2435">275000</cx:pt>
          <cx:pt idx="2436">795000</cx:pt>
          <cx:pt idx="2437">85000</cx:pt>
          <cx:pt idx="2438">93000</cx:pt>
          <cx:pt idx="2439">120000</cx:pt>
          <cx:pt idx="2440">60000</cx:pt>
          <cx:pt idx="2441">160000</cx:pt>
          <cx:pt idx="2442">175000</cx:pt>
          <cx:pt idx="2443">260000</cx:pt>
          <cx:pt idx="2444">500000</cx:pt>
          <cx:pt idx="2445">700000</cx:pt>
          <cx:pt idx="2446">65000</cx:pt>
          <cx:pt idx="2447">95000</cx:pt>
          <cx:pt idx="2448">185000</cx:pt>
          <cx:pt idx="2449">130000</cx:pt>
          <cx:pt idx="2450">300000</cx:pt>
          <cx:pt idx="2451">165000</cx:pt>
          <cx:pt idx="2452">50000</cx:pt>
          <cx:pt idx="2453">55000</cx:pt>
          <cx:pt idx="2454">90000</cx:pt>
          <cx:pt idx="2455">100000</cx:pt>
          <cx:pt idx="2456">200000</cx:pt>
          <cx:pt idx="2457">117000</cx:pt>
          <cx:pt idx="2458">110000</cx:pt>
          <cx:pt idx="2459">135000</cx:pt>
          <cx:pt idx="2460">125000</cx:pt>
          <cx:pt idx="2461">200000</cx:pt>
          <cx:pt idx="2462">90000</cx:pt>
          <cx:pt idx="2463">500000</cx:pt>
          <cx:pt idx="2464">250000</cx:pt>
          <cx:pt idx="2465">300000</cx:pt>
          <cx:pt idx="2466">250000</cx:pt>
          <cx:pt idx="2467">100000</cx:pt>
          <cx:pt idx="2468">350000</cx:pt>
          <cx:pt idx="2469">50000</cx:pt>
          <cx:pt idx="2470">3500</cx:pt>
          <cx:pt idx="2471">150000</cx:pt>
          <cx:pt idx="2472">85000</cx:pt>
          <cx:pt idx="2473">180000</cx:pt>
          <cx:pt idx="2474">1829479</cx:pt>
          <cx:pt idx="2475">115000</cx:pt>
          <cx:pt idx="2476">110000</cx:pt>
          <cx:pt idx="2477">500000</cx:pt>
          <cx:pt idx="2478">112000</cx:pt>
          <cx:pt idx="2479">150000</cx:pt>
          <cx:pt idx="2480">120000</cx:pt>
          <cx:pt idx="2481">600000</cx:pt>
          <cx:pt idx="2482">95000</cx:pt>
          <cx:pt idx="2483">98000</cx:pt>
          <cx:pt idx="2484">63000</cx:pt>
          <cx:pt idx="2485">350000</cx:pt>
          <cx:pt idx="2486">300000</cx:pt>
          <cx:pt idx="2487">210000</cx:pt>
          <cx:pt idx="2488">88332</cx:pt>
          <cx:pt idx="2489">300000</cx:pt>
          <cx:pt idx="2490">5000</cx:pt>
          <cx:pt idx="2491">100000</cx:pt>
          <cx:pt idx="2492">65000</cx:pt>
          <cx:pt idx="2493">75000</cx:pt>
          <cx:pt idx="2494">433000</cx:pt>
          <cx:pt idx="2495">796000</cx:pt>
          <cx:pt idx="2496">150000</cx:pt>
          <cx:pt idx="2497">600000</cx:pt>
          <cx:pt idx="2498">300000</cx:pt>
          <cx:pt idx="2499">130000</cx:pt>
          <cx:pt idx="2500">135000</cx:pt>
          <cx:pt idx="2501">35000</cx:pt>
          <cx:pt idx="2502">85000</cx:pt>
          <cx:pt idx="2503">150000</cx:pt>
          <cx:pt idx="2504">90000</cx:pt>
          <cx:pt idx="2505">460000</cx:pt>
          <cx:pt idx="2506">235000</cx:pt>
          <cx:pt idx="2507">220000</cx:pt>
          <cx:pt idx="2508">500000</cx:pt>
          <cx:pt idx="2509">200000</cx:pt>
          <cx:pt idx="2510">140000</cx:pt>
          <cx:pt idx="2511">58000</cx:pt>
          <cx:pt idx="2512">250000</cx:pt>
          <cx:pt idx="2513">210000</cx:pt>
          <cx:pt idx="2514">310000</cx:pt>
          <cx:pt idx="2515">68000</cx:pt>
          <cx:pt idx="2516">140000</cx:pt>
          <cx:pt idx="2517">90000</cx:pt>
          <cx:pt idx="2518">260000</cx:pt>
          <cx:pt idx="2519">50000</cx:pt>
          <cx:pt idx="2520">250000</cx:pt>
          <cx:pt idx="2521">450000</cx:pt>
          <cx:pt idx="2522">147000</cx:pt>
          <cx:pt idx="2523">80000</cx:pt>
          <cx:pt idx="2524">350000</cx:pt>
          <cx:pt idx="2525">1829479</cx:pt>
          <cx:pt idx="2526">400000</cx:pt>
          <cx:pt idx="2527">125000</cx:pt>
          <cx:pt idx="2528">275000</cx:pt>
          <cx:pt idx="2529">300000</cx:pt>
          <cx:pt idx="2530">325000</cx:pt>
          <cx:pt idx="2531">300000</cx:pt>
          <cx:pt idx="2532">370000</cx:pt>
          <cx:pt idx="2533">267000</cx:pt>
          <cx:pt idx="2534">400000</cx:pt>
          <cx:pt idx="2535">80000</cx:pt>
          <cx:pt idx="2536">107500</cx:pt>
          <cx:pt idx="2537">350000</cx:pt>
          <cx:pt idx="2538">350000</cx:pt>
          <cx:pt idx="2539">285000</cx:pt>
          <cx:pt idx="2540">320000</cx:pt>
          <cx:pt idx="2541">125000</cx:pt>
          <cx:pt idx="2542">200000</cx:pt>
          <cx:pt idx="2543">400000</cx:pt>
          <cx:pt idx="2544">400000</cx:pt>
          <cx:pt idx="2545">28000</cx:pt>
          <cx:pt idx="2546">225000</cx:pt>
          <cx:pt idx="2547">250000</cx:pt>
          <cx:pt idx="2548">178000</cx:pt>
          <cx:pt idx="2549">145000</cx:pt>
          <cx:pt idx="2550">140000</cx:pt>
          <cx:pt idx="2551">70000</cx:pt>
          <cx:pt idx="2552">150000</cx:pt>
          <cx:pt idx="2553">120000</cx:pt>
          <cx:pt idx="2554">90000</cx:pt>
          <cx:pt idx="2555">260000</cx:pt>
          <cx:pt idx="2556">160000</cx:pt>
          <cx:pt idx="2557">300000</cx:pt>
          <cx:pt idx="2558">190000</cx:pt>
          <cx:pt idx="2559">100000</cx:pt>
          <cx:pt idx="2560">88000</cx:pt>
          <cx:pt idx="2561">16500</cx:pt>
          <cx:pt idx="2562">224000</cx:pt>
          <cx:pt idx="2563">360000</cx:pt>
          <cx:pt idx="2564">85000</cx:pt>
          <cx:pt idx="2565">140000</cx:pt>
          <cx:pt idx="2566">239000</cx:pt>
          <cx:pt idx="2567">140000</cx:pt>
          <cx:pt idx="2568">165000</cx:pt>
          <cx:pt idx="2569">76000</cx:pt>
          <cx:pt idx="2570">30000</cx:pt>
          <cx:pt idx="2571">55000</cx:pt>
          <cx:pt idx="2572">73000</cx:pt>
          <cx:pt idx="2573">400000</cx:pt>
          <cx:pt idx="2574">150000</cx:pt>
          <cx:pt idx="2575">85000</cx:pt>
          <cx:pt idx="2576">340000</cx:pt>
          <cx:pt idx="2577">250000</cx:pt>
          <cx:pt idx="2578">450000</cx:pt>
          <cx:pt idx="2579">100000</cx:pt>
          <cx:pt idx="2580">329000</cx:pt>
          <cx:pt idx="2581">270000</cx:pt>
          <cx:pt idx="2582">1829479</cx:pt>
          <cx:pt idx="2583">200000</cx:pt>
          <cx:pt idx="2584">118000</cx:pt>
          <cx:pt idx="2585">125000</cx:pt>
          <cx:pt idx="2586">70000</cx:pt>
          <cx:pt idx="2587">150000</cx:pt>
          <cx:pt idx="2588">40000</cx:pt>
          <cx:pt idx="2589">150000</cx:pt>
          <cx:pt idx="2590">300000</cx:pt>
          <cx:pt idx="2591">115000</cx:pt>
          <cx:pt idx="2592">325000</cx:pt>
          <cx:pt idx="2593">1829479</cx:pt>
          <cx:pt idx="2594">1829479</cx:pt>
          <cx:pt idx="2595">200000</cx:pt>
          <cx:pt idx="2596">1829479</cx:pt>
          <cx:pt idx="2597">130000</cx:pt>
          <cx:pt idx="2598">600000</cx:pt>
          <cx:pt idx="2599">100000</cx:pt>
          <cx:pt idx="2600">120000</cx:pt>
          <cx:pt idx="2601">150000</cx:pt>
          <cx:pt idx="2602">63000</cx:pt>
          <cx:pt idx="2603">600000</cx:pt>
          <cx:pt idx="2604">250000</cx:pt>
          <cx:pt idx="2605">150000</cx:pt>
          <cx:pt idx="2606">650000</cx:pt>
          <cx:pt idx="2607">300000</cx:pt>
          <cx:pt idx="2608">80000</cx:pt>
          <cx:pt idx="2609">80000</cx:pt>
          <cx:pt idx="2610">80000</cx:pt>
          <cx:pt idx="2611">150000</cx:pt>
          <cx:pt idx="2612">1829479</cx:pt>
          <cx:pt idx="2613">350000</cx:pt>
          <cx:pt idx="2614">550000</cx:pt>
          <cx:pt idx="2615">700000</cx:pt>
          <cx:pt idx="2616">110000</cx:pt>
          <cx:pt idx="2617">200000</cx:pt>
          <cx:pt idx="2618">150000</cx:pt>
          <cx:pt idx="2619">28000</cx:pt>
          <cx:pt idx="2620">40000</cx:pt>
          <cx:pt idx="2621">130000</cx:pt>
          <cx:pt idx="2622">52000</cx:pt>
          <cx:pt idx="2623">179000</cx:pt>
          <cx:pt idx="2624">1829479</cx:pt>
          <cx:pt idx="2625">400000</cx:pt>
          <cx:pt idx="2626">205000</cx:pt>
          <cx:pt idx="2627">300000</cx:pt>
          <cx:pt idx="2628">150000</cx:pt>
          <cx:pt idx="2629">375000</cx:pt>
          <cx:pt idx="2630">120000</cx:pt>
          <cx:pt idx="2631">222000</cx:pt>
          <cx:pt idx="2632">450000</cx:pt>
          <cx:pt idx="2633">200000</cx:pt>
          <cx:pt idx="2634">10000</cx:pt>
          <cx:pt idx="2635">275000</cx:pt>
          <cx:pt idx="2636">70000</cx:pt>
          <cx:pt idx="2637">300000</cx:pt>
          <cx:pt idx="2638">150000</cx:pt>
          <cx:pt idx="2639">130000</cx:pt>
          <cx:pt idx="2640">39000</cx:pt>
          <cx:pt idx="2641">200000</cx:pt>
          <cx:pt idx="2642">31000</cx:pt>
          <cx:pt idx="2643">400000</cx:pt>
          <cx:pt idx="2644">450000</cx:pt>
          <cx:pt idx="2645">650000</cx:pt>
          <cx:pt idx="2646">87000</cx:pt>
          <cx:pt idx="2647">75000</cx:pt>
          <cx:pt idx="2648">150000</cx:pt>
          <cx:pt idx="2649">250000</cx:pt>
          <cx:pt idx="2650">185000</cx:pt>
          <cx:pt idx="2651">220000</cx:pt>
          <cx:pt idx="2652">135000</cx:pt>
          <cx:pt idx="2653">155000</cx:pt>
          <cx:pt idx="2654">235000</cx:pt>
          <cx:pt idx="2655">23000</cx:pt>
          <cx:pt idx="2656">375000</cx:pt>
          <cx:pt idx="2657">175000</cx:pt>
          <cx:pt idx="2658">600000</cx:pt>
          <cx:pt idx="2659">180000</cx:pt>
          <cx:pt idx="2660">325000</cx:pt>
          <cx:pt idx="2661">76000</cx:pt>
          <cx:pt idx="2662">200000</cx:pt>
          <cx:pt idx="2663">129000</cx:pt>
          <cx:pt idx="2664">350000</cx:pt>
          <cx:pt idx="2665">680000</cx:pt>
          <cx:pt idx="2666">170000</cx:pt>
          <cx:pt idx="2667">599000</cx:pt>
          <cx:pt idx="2668">375000</cx:pt>
          <cx:pt idx="2669">75000</cx:pt>
          <cx:pt idx="2670">100000</cx:pt>
          <cx:pt idx="2671">25000</cx:pt>
          <cx:pt idx="2672">150000</cx:pt>
          <cx:pt idx="2673">80000</cx:pt>
          <cx:pt idx="2674">110000</cx:pt>
          <cx:pt idx="2675">20000</cx:pt>
          <cx:pt idx="2676">7000</cx:pt>
          <cx:pt idx="2677">215000</cx:pt>
          <cx:pt idx="2678">260000</cx:pt>
          <cx:pt idx="2679">112000</cx:pt>
          <cx:pt idx="2680">100000</cx:pt>
          <cx:pt idx="2681">18000</cx:pt>
          <cx:pt idx="2682">350000</cx:pt>
          <cx:pt idx="2683">101000</cx:pt>
          <cx:pt idx="2684">260000</cx:pt>
          <cx:pt idx="2685">200000</cx:pt>
          <cx:pt idx="2686">60000</cx:pt>
          <cx:pt idx="2687">150000</cx:pt>
          <cx:pt idx="2688">120000</cx:pt>
          <cx:pt idx="2689">65000</cx:pt>
          <cx:pt idx="2690">120000</cx:pt>
          <cx:pt idx="2691">80000</cx:pt>
          <cx:pt idx="2692">80000</cx:pt>
          <cx:pt idx="2693">220000</cx:pt>
          <cx:pt idx="2694">176100</cx:pt>
          <cx:pt idx="2695">40000</cx:pt>
          <cx:pt idx="2696">395000</cx:pt>
          <cx:pt idx="2697">100000</cx:pt>
          <cx:pt idx="2698">70000</cx:pt>
          <cx:pt idx="2699">250000</cx:pt>
          <cx:pt idx="2700">325000</cx:pt>
          <cx:pt idx="2701">225000</cx:pt>
          <cx:pt idx="2702">100000</cx:pt>
          <cx:pt idx="2703">180000</cx:pt>
          <cx:pt idx="2704">65000</cx:pt>
          <cx:pt idx="2705">160000</cx:pt>
          <cx:pt idx="2706">125000</cx:pt>
          <cx:pt idx="2707">30000</cx:pt>
          <cx:pt idx="2708">50000</cx:pt>
          <cx:pt idx="2709">112500</cx:pt>
          <cx:pt idx="2710">89000</cx:pt>
          <cx:pt idx="2711">260000</cx:pt>
          <cx:pt idx="2712">20000</cx:pt>
          <cx:pt idx="2713">650000</cx:pt>
          <cx:pt idx="2714">750000</cx:pt>
          <cx:pt idx="2715">130000</cx:pt>
          <cx:pt idx="2716">235000</cx:pt>
          <cx:pt idx="2717">150000</cx:pt>
          <cx:pt idx="2718">300000</cx:pt>
          <cx:pt idx="2719">350000</cx:pt>
          <cx:pt idx="2720">175000</cx:pt>
          <cx:pt idx="2721">120000</cx:pt>
          <cx:pt idx="2722">200000</cx:pt>
          <cx:pt idx="2723">95000</cx:pt>
          <cx:pt idx="2724">50000</cx:pt>
          <cx:pt idx="2725">56000</cx:pt>
          <cx:pt idx="2726">100000</cx:pt>
          <cx:pt idx="2727">140000</cx:pt>
          <cx:pt idx="2728">195000</cx:pt>
          <cx:pt idx="2729">110000</cx:pt>
          <cx:pt idx="2730">200000</cx:pt>
          <cx:pt idx="2731">300000</cx:pt>
          <cx:pt idx="2732">70000</cx:pt>
          <cx:pt idx="2733">80000</cx:pt>
          <cx:pt idx="2734">360000</cx:pt>
          <cx:pt idx="2735">670000</cx:pt>
          <cx:pt idx="2736">200000</cx:pt>
          <cx:pt idx="2737">28000</cx:pt>
          <cx:pt idx="2738">80000</cx:pt>
          <cx:pt idx="2739">87000</cx:pt>
          <cx:pt idx="2740">210000</cx:pt>
          <cx:pt idx="2741">100000</cx:pt>
          <cx:pt idx="2742">100000</cx:pt>
          <cx:pt idx="2743">95000</cx:pt>
          <cx:pt idx="2744">50000</cx:pt>
          <cx:pt idx="2745">200000</cx:pt>
          <cx:pt idx="2746">300000</cx:pt>
          <cx:pt idx="2747">300000</cx:pt>
          <cx:pt idx="2748">319000</cx:pt>
          <cx:pt idx="2749">500000</cx:pt>
          <cx:pt idx="2750">68000</cx:pt>
          <cx:pt idx="2751">90000</cx:pt>
          <cx:pt idx="2752">50000</cx:pt>
          <cx:pt idx="2753">148000</cx:pt>
          <cx:pt idx="2754">60000</cx:pt>
          <cx:pt idx="2755">50000</cx:pt>
          <cx:pt idx="2756">1829479</cx:pt>
          <cx:pt idx="2757">690000</cx:pt>
          <cx:pt idx="2758">370000</cx:pt>
          <cx:pt idx="2759">240000</cx:pt>
          <cx:pt idx="2760">159900</cx:pt>
          <cx:pt idx="2761">100000</cx:pt>
          <cx:pt idx="2762">149000</cx:pt>
          <cx:pt idx="2763">90000</cx:pt>
          <cx:pt idx="2764">150000</cx:pt>
          <cx:pt idx="2765">150000</cx:pt>
          <cx:pt idx="2766">83000</cx:pt>
          <cx:pt idx="2767">25000</cx:pt>
          <cx:pt idx="2768">450000</cx:pt>
          <cx:pt idx="2769">160000</cx:pt>
          <cx:pt idx="2770">800000</cx:pt>
          <cx:pt idx="2771">220000</cx:pt>
          <cx:pt idx="2772">325000</cx:pt>
          <cx:pt idx="2773">150000</cx:pt>
          <cx:pt idx="2774">130000</cx:pt>
          <cx:pt idx="2775">69000</cx:pt>
          <cx:pt idx="2776">85000</cx:pt>
          <cx:pt idx="2777">15000</cx:pt>
          <cx:pt idx="2778">130000</cx:pt>
          <cx:pt idx="2779">113000</cx:pt>
          <cx:pt idx="2780">9200</cx:pt>
          <cx:pt idx="2781">215000</cx:pt>
          <cx:pt idx="2782">350000</cx:pt>
          <cx:pt idx="2783">170000</cx:pt>
          <cx:pt idx="2784">375000</cx:pt>
          <cx:pt idx="2785">100000</cx:pt>
          <cx:pt idx="2786">155000</cx:pt>
          <cx:pt idx="2787">50000</cx:pt>
          <cx:pt idx="2788">145000</cx:pt>
          <cx:pt idx="2789">200000</cx:pt>
          <cx:pt idx="2790">35000</cx:pt>
          <cx:pt idx="2791">650000</cx:pt>
          <cx:pt idx="2792">950000</cx:pt>
          <cx:pt idx="2793">300000</cx:pt>
          <cx:pt idx="2794">25900</cx:pt>
          <cx:pt idx="2795">120000</cx:pt>
          <cx:pt idx="2796">75000</cx:pt>
          <cx:pt idx="2797">30000</cx:pt>
          <cx:pt idx="2798">155000</cx:pt>
          <cx:pt idx="2799">180000</cx:pt>
          <cx:pt idx="2800">175000</cx:pt>
          <cx:pt idx="2801">216000</cx:pt>
          <cx:pt idx="2802">175000</cx:pt>
          <cx:pt idx="2803">175000</cx:pt>
          <cx:pt idx="2804">200000</cx:pt>
          <cx:pt idx="2805">110000</cx:pt>
          <cx:pt idx="2806">100000</cx:pt>
          <cx:pt idx="2807">85000</cx:pt>
          <cx:pt idx="2808">90000</cx:pt>
          <cx:pt idx="2809">150000</cx:pt>
          <cx:pt idx="2810">75000</cx:pt>
          <cx:pt idx="2811">150000</cx:pt>
          <cx:pt idx="2812">82000</cx:pt>
          <cx:pt idx="2813">20000</cx:pt>
          <cx:pt idx="2814">85000</cx:pt>
          <cx:pt idx="2815">125000</cx:pt>
          <cx:pt idx="2816">138500</cx:pt>
          <cx:pt idx="2817">450000</cx:pt>
          <cx:pt idx="2818">85000</cx:pt>
          <cx:pt idx="2819">175000</cx:pt>
          <cx:pt idx="2820">140000</cx:pt>
          <cx:pt idx="2821">260000</cx:pt>
          <cx:pt idx="2822">167000</cx:pt>
          <cx:pt idx="2823">45000</cx:pt>
          <cx:pt idx="2824">125000</cx:pt>
          <cx:pt idx="2825">280000</cx:pt>
          <cx:pt idx="2826">110000</cx:pt>
          <cx:pt idx="2827">350000</cx:pt>
          <cx:pt idx="2828">250000</cx:pt>
          <cx:pt idx="2829">400000</cx:pt>
          <cx:pt idx="2830">135000</cx:pt>
          <cx:pt idx="2831">50000</cx:pt>
          <cx:pt idx="2832">82500</cx:pt>
          <cx:pt idx="2833">7500</cx:pt>
          <cx:pt idx="2834">175000</cx:pt>
          <cx:pt idx="2835">275000</cx:pt>
          <cx:pt idx="2836">100000</cx:pt>
          <cx:pt idx="2837">30000</cx:pt>
          <cx:pt idx="2838">110000</cx:pt>
          <cx:pt idx="2839">150000</cx:pt>
          <cx:pt idx="2840">5000</cx:pt>
          <cx:pt idx="2841">90000</cx:pt>
          <cx:pt idx="2842">120000</cx:pt>
          <cx:pt idx="2843">80000</cx:pt>
          <cx:pt idx="2844">80000</cx:pt>
          <cx:pt idx="2845">35000</cx:pt>
          <cx:pt idx="2846">75000</cx:pt>
          <cx:pt idx="2847">150000</cx:pt>
          <cx:pt idx="2848">65000</cx:pt>
          <cx:pt idx="2849">285000</cx:pt>
          <cx:pt idx="2850">250000</cx:pt>
          <cx:pt idx="2851">50000</cx:pt>
          <cx:pt idx="2852">75000</cx:pt>
          <cx:pt idx="2853">130000</cx:pt>
          <cx:pt idx="2854">76000</cx:pt>
          <cx:pt idx="2855">90000</cx:pt>
          <cx:pt idx="2856">100000</cx:pt>
          <cx:pt idx="2857">39500</cx:pt>
          <cx:pt idx="2858">850000</cx:pt>
          <cx:pt idx="2859">290000</cx:pt>
          <cx:pt idx="2860">150000</cx:pt>
          <cx:pt idx="2861">150000</cx:pt>
          <cx:pt idx="2862">125000</cx:pt>
          <cx:pt idx="2863">1829479</cx:pt>
          <cx:pt idx="2864">430000</cx:pt>
          <cx:pt idx="2865">70000</cx:pt>
          <cx:pt idx="2866">80000</cx:pt>
          <cx:pt idx="2867">300000</cx:pt>
          <cx:pt idx="2868">60000</cx:pt>
          <cx:pt idx="2869">130000</cx:pt>
          <cx:pt idx="2870">75000</cx:pt>
          <cx:pt idx="2871">17000</cx:pt>
          <cx:pt idx="2872">85000</cx:pt>
          <cx:pt idx="2873">9000</cx:pt>
          <cx:pt idx="2874">117000</cx:pt>
          <cx:pt idx="2875">67000</cx:pt>
          <cx:pt idx="2876">120000</cx:pt>
          <cx:pt idx="2877">140000</cx:pt>
          <cx:pt idx="2878">100000</cx:pt>
          <cx:pt idx="2879">250000</cx:pt>
          <cx:pt idx="2880">45000</cx:pt>
          <cx:pt idx="2881">85000</cx:pt>
          <cx:pt idx="2882">250000</cx:pt>
          <cx:pt idx="2883">439900</cx:pt>
          <cx:pt idx="2884">80000</cx:pt>
          <cx:pt idx="2885">390000</cx:pt>
          <cx:pt idx="2886">1829479</cx:pt>
          <cx:pt idx="2887">775000</cx:pt>
          <cx:pt idx="2888">300000</cx:pt>
          <cx:pt idx="2889">300000</cx:pt>
          <cx:pt idx="2890">550000</cx:pt>
          <cx:pt idx="2891">196000</cx:pt>
          <cx:pt idx="2892">750000</cx:pt>
          <cx:pt idx="2893">400000</cx:pt>
          <cx:pt idx="2894">150000</cx:pt>
          <cx:pt idx="2895">75000</cx:pt>
          <cx:pt idx="2896">50000</cx:pt>
          <cx:pt idx="2897">195000</cx:pt>
          <cx:pt idx="2898">189000</cx:pt>
          <cx:pt idx="2899">90000</cx:pt>
          <cx:pt idx="2900">60000</cx:pt>
          <cx:pt idx="2901">500000</cx:pt>
          <cx:pt idx="2902">150000</cx:pt>
          <cx:pt idx="2903">615000</cx:pt>
          <cx:pt idx="2904">475000</cx:pt>
          <cx:pt idx="2905">140000</cx:pt>
          <cx:pt idx="2906">105000</cx:pt>
          <cx:pt idx="2907">60000</cx:pt>
          <cx:pt idx="2908">550000</cx:pt>
          <cx:pt idx="2909">47000</cx:pt>
          <cx:pt idx="2910">135000</cx:pt>
          <cx:pt idx="2911">310000</cx:pt>
          <cx:pt idx="2912">50000</cx:pt>
          <cx:pt idx="2913">175000</cx:pt>
          <cx:pt idx="2914">95000</cx:pt>
          <cx:pt idx="2915">249500</cx:pt>
          <cx:pt idx="2916">100000</cx:pt>
          <cx:pt idx="2917">90000</cx:pt>
          <cx:pt idx="2918">100000</cx:pt>
          <cx:pt idx="2919">43000</cx:pt>
          <cx:pt idx="2920">120000</cx:pt>
          <cx:pt idx="2921">120000</cx:pt>
          <cx:pt idx="2922">130000</cx:pt>
          <cx:pt idx="2923">250000</cx:pt>
          <cx:pt idx="2924">120000</cx:pt>
          <cx:pt idx="2925">76000</cx:pt>
          <cx:pt idx="2926">130000</cx:pt>
          <cx:pt idx="2927">150000</cx:pt>
          <cx:pt idx="2928">126000</cx:pt>
          <cx:pt idx="2929">15000</cx:pt>
          <cx:pt idx="2930">90000</cx:pt>
          <cx:pt idx="2931">450000</cx:pt>
          <cx:pt idx="2932">100000</cx:pt>
          <cx:pt idx="2933">50000</cx:pt>
          <cx:pt idx="2934">120000</cx:pt>
          <cx:pt idx="2935">275000</cx:pt>
          <cx:pt idx="2936">180000</cx:pt>
          <cx:pt idx="2937">60000</cx:pt>
          <cx:pt idx="2938">82500</cx:pt>
          <cx:pt idx="2939">85000</cx:pt>
          <cx:pt idx="2940">97400</cx:pt>
          <cx:pt idx="2941">75000</cx:pt>
          <cx:pt idx="2942">80000</cx:pt>
          <cx:pt idx="2943">110000</cx:pt>
          <cx:pt idx="2944">58000</cx:pt>
          <cx:pt idx="2945">104000</cx:pt>
          <cx:pt idx="2946">100000</cx:pt>
          <cx:pt idx="2947">400000</cx:pt>
          <cx:pt idx="2948">100000</cx:pt>
          <cx:pt idx="2949">125000</cx:pt>
          <cx:pt idx="2950">236000</cx:pt>
          <cx:pt idx="2951">200000</cx:pt>
          <cx:pt idx="2952">80000</cx:pt>
          <cx:pt idx="2953">100000</cx:pt>
          <cx:pt idx="2954">116000</cx:pt>
          <cx:pt idx="2955">105000</cx:pt>
          <cx:pt idx="2956">160000</cx:pt>
          <cx:pt idx="2957">255000</cx:pt>
          <cx:pt idx="2958">300000</cx:pt>
          <cx:pt idx="2959">320000</cx:pt>
          <cx:pt idx="2960">350000</cx:pt>
          <cx:pt idx="2961">160000</cx:pt>
          <cx:pt idx="2962">260000</cx:pt>
          <cx:pt idx="2963">260000</cx:pt>
          <cx:pt idx="2964">200000</cx:pt>
          <cx:pt idx="2965">215000</cx:pt>
          <cx:pt idx="2966">110000</cx:pt>
          <cx:pt idx="2967">900000</cx:pt>
          <cx:pt idx="2968">1829479</cx:pt>
          <cx:pt idx="2969">145000</cx:pt>
          <cx:pt idx="2970">150000</cx:pt>
          <cx:pt idx="2971">50000</cx:pt>
          <cx:pt idx="2972">40000</cx:pt>
          <cx:pt idx="2973">175000</cx:pt>
          <cx:pt idx="2974">295000</cx:pt>
          <cx:pt idx="2975">30000</cx:pt>
          <cx:pt idx="2976">89000</cx:pt>
          <cx:pt idx="2977">600000</cx:pt>
          <cx:pt idx="2978">230000</cx:pt>
          <cx:pt idx="2979">230000</cx:pt>
          <cx:pt idx="2980">40000</cx:pt>
          <cx:pt idx="2981">210000</cx:pt>
          <cx:pt idx="2982">200000</cx:pt>
          <cx:pt idx="2983">725000</cx:pt>
          <cx:pt idx="2984">140000</cx:pt>
          <cx:pt idx="2985">250000</cx:pt>
          <cx:pt idx="2986">40000</cx:pt>
          <cx:pt idx="2987">650000</cx:pt>
          <cx:pt idx="2988">70000</cx:pt>
          <cx:pt idx="2989">265000</cx:pt>
          <cx:pt idx="2990">125000</cx:pt>
          <cx:pt idx="2991">98000</cx:pt>
          <cx:pt idx="2992">85000</cx:pt>
          <cx:pt idx="2993">75000</cx:pt>
          <cx:pt idx="2994">400000</cx:pt>
          <cx:pt idx="2995">75000</cx:pt>
          <cx:pt idx="2996">325000</cx:pt>
          <cx:pt idx="2997">85000</cx:pt>
          <cx:pt idx="2998">115000</cx:pt>
          <cx:pt idx="2999">275000</cx:pt>
          <cx:pt idx="3000">177000</cx:pt>
          <cx:pt idx="3001">95000</cx:pt>
          <cx:pt idx="3002">80000</cx:pt>
          <cx:pt idx="3003">150000</cx:pt>
          <cx:pt idx="3004">160000</cx:pt>
          <cx:pt idx="3005">160000</cx:pt>
          <cx:pt idx="3006">365000</cx:pt>
          <cx:pt idx="3007">230000</cx:pt>
          <cx:pt idx="3008">135000</cx:pt>
          <cx:pt idx="3009">130000</cx:pt>
          <cx:pt idx="3010">450000</cx:pt>
          <cx:pt idx="3011">1829479</cx:pt>
          <cx:pt idx="3012">900000</cx:pt>
          <cx:pt idx="3013">600000</cx:pt>
          <cx:pt idx="3014">50000</cx:pt>
          <cx:pt idx="3015">125000</cx:pt>
          <cx:pt idx="3016">62500</cx:pt>
          <cx:pt idx="3017">65000</cx:pt>
          <cx:pt idx="3018">75000</cx:pt>
          <cx:pt idx="3019">150000</cx:pt>
          <cx:pt idx="3020">200000</cx:pt>
          <cx:pt idx="3021">75000</cx:pt>
          <cx:pt idx="3022">350000</cx:pt>
          <cx:pt idx="3023">47500</cx:pt>
          <cx:pt idx="3024">300000</cx:pt>
          <cx:pt idx="3025">20000</cx:pt>
          <cx:pt idx="3026">68000</cx:pt>
          <cx:pt idx="3027">175000</cx:pt>
          <cx:pt idx="3028">60000</cx:pt>
          <cx:pt idx="3029">65000</cx:pt>
          <cx:pt idx="3030">262000</cx:pt>
          <cx:pt idx="3031">350000</cx:pt>
          <cx:pt idx="3032">320000</cx:pt>
          <cx:pt idx="3033">45000</cx:pt>
          <cx:pt idx="3034">170000</cx:pt>
          <cx:pt idx="3035">130000</cx:pt>
          <cx:pt idx="3036">2500</cx:pt>
          <cx:pt idx="3037">1829479</cx:pt>
          <cx:pt idx="3038">50000</cx:pt>
          <cx:pt idx="3039">119200</cx:pt>
          <cx:pt idx="3040">380000</cx:pt>
          <cx:pt idx="3041">250000</cx:pt>
          <cx:pt idx="3042">300000</cx:pt>
          <cx:pt idx="3043">250000</cx:pt>
          <cx:pt idx="3044">160000</cx:pt>
          <cx:pt idx="3045">290000</cx:pt>
          <cx:pt idx="3046">17000</cx:pt>
          <cx:pt idx="3047">110000</cx:pt>
          <cx:pt idx="3048">87500</cx:pt>
          <cx:pt idx="3049">1829479</cx:pt>
          <cx:pt idx="3050">12000</cx:pt>
          <cx:pt idx="3051">59000</cx:pt>
          <cx:pt idx="3052">100000</cx:pt>
          <cx:pt idx="3053">50000</cx:pt>
          <cx:pt idx="3054">120000</cx:pt>
          <cx:pt idx="3055">145000</cx:pt>
          <cx:pt idx="3056">190000</cx:pt>
          <cx:pt idx="3057">140000</cx:pt>
          <cx:pt idx="3058">10000</cx:pt>
          <cx:pt idx="3059">9000</cx:pt>
          <cx:pt idx="3060">9000</cx:pt>
          <cx:pt idx="3061">33500</cx:pt>
          <cx:pt idx="3062">210000</cx:pt>
          <cx:pt idx="3063">150000</cx:pt>
          <cx:pt idx="3064">175000</cx:pt>
          <cx:pt idx="3065">130000</cx:pt>
          <cx:pt idx="3066">32000</cx:pt>
          <cx:pt idx="3067">85000</cx:pt>
          <cx:pt idx="3068">81000</cx:pt>
          <cx:pt idx="3069">180000</cx:pt>
          <cx:pt idx="3070">90000</cx:pt>
          <cx:pt idx="3071">15000</cx:pt>
          <cx:pt idx="3072">165000</cx:pt>
          <cx:pt idx="3073">42000</cx:pt>
          <cx:pt idx="3074">230000</cx:pt>
          <cx:pt idx="3075">55000</cx:pt>
          <cx:pt idx="3076">115000</cx:pt>
          <cx:pt idx="3077">200000</cx:pt>
          <cx:pt idx="3078">65000</cx:pt>
          <cx:pt idx="3079">3000</cx:pt>
          <cx:pt idx="3080">450000</cx:pt>
          <cx:pt idx="3081">750000</cx:pt>
          <cx:pt idx="3082">75000</cx:pt>
          <cx:pt idx="3083">70000</cx:pt>
          <cx:pt idx="3084">385000</cx:pt>
          <cx:pt idx="3085">179900</cx:pt>
          <cx:pt idx="3086">75000</cx:pt>
          <cx:pt idx="3087">200000</cx:pt>
          <cx:pt idx="3088">5000</cx:pt>
          <cx:pt idx="3089">200000</cx:pt>
          <cx:pt idx="3090">200000</cx:pt>
          <cx:pt idx="3091">80000</cx:pt>
          <cx:pt idx="3092">268000</cx:pt>
          <cx:pt idx="3093">25000</cx:pt>
          <cx:pt idx="3094">56825</cx:pt>
          <cx:pt idx="3095">70000</cx:pt>
          <cx:pt idx="3096">100000</cx:pt>
          <cx:pt idx="3097">125000</cx:pt>
          <cx:pt idx="3098">10000</cx:pt>
          <cx:pt idx="3099">200000</cx:pt>
          <cx:pt idx="3100">40000</cx:pt>
          <cx:pt idx="3101">360000</cx:pt>
          <cx:pt idx="3102">250000</cx:pt>
          <cx:pt idx="3103">150000</cx:pt>
          <cx:pt idx="3104">10000</cx:pt>
          <cx:pt idx="3105">120000</cx:pt>
          <cx:pt idx="3106">85000</cx:pt>
          <cx:pt idx="3107">140000</cx:pt>
          <cx:pt idx="3108">70000</cx:pt>
          <cx:pt idx="3109">190000</cx:pt>
          <cx:pt idx="3110">65000</cx:pt>
          <cx:pt idx="3111">7500</cx:pt>
          <cx:pt idx="3112">59000</cx:pt>
          <cx:pt idx="3113">275000</cx:pt>
          <cx:pt idx="3114">35000</cx:pt>
          <cx:pt idx="3115">100000</cx:pt>
          <cx:pt idx="3116">60000</cx:pt>
          <cx:pt idx="3117">75000</cx:pt>
          <cx:pt idx="3118">115000</cx:pt>
          <cx:pt idx="3119">60000</cx:pt>
          <cx:pt idx="3120">101000</cx:pt>
          <cx:pt idx="3121">165000</cx:pt>
          <cx:pt idx="3122">40000</cx:pt>
          <cx:pt idx="3123">300000</cx:pt>
          <cx:pt idx="3124">70000</cx:pt>
          <cx:pt idx="3125">40000</cx:pt>
          <cx:pt idx="3126">50000</cx:pt>
          <cx:pt idx="3127">40000</cx:pt>
          <cx:pt idx="3128">1000</cx:pt>
          <cx:pt idx="3129">80000</cx:pt>
          <cx:pt idx="3130">140000</cx:pt>
          <cx:pt idx="3131">150000</cx:pt>
          <cx:pt idx="3132">125000</cx:pt>
          <cx:pt idx="3133">150000</cx:pt>
          <cx:pt idx="3134">150000</cx:pt>
          <cx:pt idx="3135">200000</cx:pt>
          <cx:pt idx="3136">80000</cx:pt>
          <cx:pt idx="3137">120000</cx:pt>
          <cx:pt idx="3138">15000</cx:pt>
          <cx:pt idx="3139">300000</cx:pt>
          <cx:pt idx="3140">125000</cx:pt>
          <cx:pt idx="3141">40000</cx:pt>
          <cx:pt idx="3142">40000</cx:pt>
          <cx:pt idx="3143">350000</cx:pt>
          <cx:pt idx="3144">12000</cx:pt>
          <cx:pt idx="3145">60000</cx:pt>
          <cx:pt idx="3146">155000</cx:pt>
          <cx:pt idx="3147">85000</cx:pt>
          <cx:pt idx="3148">175000</cx:pt>
          <cx:pt idx="3149">150000</cx:pt>
          <cx:pt idx="3150">15000</cx:pt>
          <cx:pt idx="3151">132000</cx:pt>
          <cx:pt idx="3152">165000</cx:pt>
          <cx:pt idx="3153">159000</cx:pt>
          <cx:pt idx="3154">250000</cx:pt>
          <cx:pt idx="3155">20000</cx:pt>
          <cx:pt idx="3156">140000</cx:pt>
          <cx:pt idx="3157">150000</cx:pt>
          <cx:pt idx="3158">150000</cx:pt>
          <cx:pt idx="3159">250000</cx:pt>
          <cx:pt idx="3160">50000</cx:pt>
          <cx:pt idx="3161">300000</cx:pt>
          <cx:pt idx="3162">300000</cx:pt>
          <cx:pt idx="3163">325000</cx:pt>
          <cx:pt idx="3164">325000</cx:pt>
          <cx:pt idx="3165">400000</cx:pt>
          <cx:pt idx="3166">250000</cx:pt>
          <cx:pt idx="3167">350000</cx:pt>
          <cx:pt idx="3168">80000</cx:pt>
          <cx:pt idx="3169">300000</cx:pt>
          <cx:pt idx="3170">230000</cx:pt>
          <cx:pt idx="3171">95000</cx:pt>
          <cx:pt idx="3172">270000</cx:pt>
          <cx:pt idx="3173">95900</cx:pt>
          <cx:pt idx="3174">70000</cx:pt>
          <cx:pt idx="3175">80000</cx:pt>
          <cx:pt idx="3176">150000</cx:pt>
          <cx:pt idx="3177">90000</cx:pt>
          <cx:pt idx="3178">84000</cx:pt>
          <cx:pt idx="3179">30000</cx:pt>
          <cx:pt idx="3180">35000</cx:pt>
          <cx:pt idx="3181">124000</cx:pt>
          <cx:pt idx="3182">100000</cx:pt>
          <cx:pt idx="3183">130000</cx:pt>
          <cx:pt idx="3184">85000</cx:pt>
          <cx:pt idx="3185">165000</cx:pt>
          <cx:pt idx="3186">200000</cx:pt>
          <cx:pt idx="3187">60000</cx:pt>
          <cx:pt idx="3188">18000</cx:pt>
          <cx:pt idx="3189">95000</cx:pt>
          <cx:pt idx="3190">250000</cx:pt>
          <cx:pt idx="3191">125500</cx:pt>
          <cx:pt idx="3192">1829479</cx:pt>
          <cx:pt idx="3193">750000</cx:pt>
          <cx:pt idx="3194">200000</cx:pt>
          <cx:pt idx="3195">135000</cx:pt>
          <cx:pt idx="3196">100000</cx:pt>
          <cx:pt idx="3197">170000</cx:pt>
          <cx:pt idx="3198">50000</cx:pt>
          <cx:pt idx="3199">50000</cx:pt>
          <cx:pt idx="3200">40000</cx:pt>
          <cx:pt idx="3201">270000</cx:pt>
          <cx:pt idx="3202">30000</cx:pt>
          <cx:pt idx="3203">150000</cx:pt>
          <cx:pt idx="3204">50000</cx:pt>
          <cx:pt idx="3205">45000</cx:pt>
          <cx:pt idx="3206">50000</cx:pt>
          <cx:pt idx="3207">125000</cx:pt>
          <cx:pt idx="3208">10000</cx:pt>
          <cx:pt idx="3209">300000</cx:pt>
          <cx:pt idx="3210">81000</cx:pt>
          <cx:pt idx="3211">60000</cx:pt>
          <cx:pt idx="3212">45000</cx:pt>
          <cx:pt idx="3213">15000</cx:pt>
          <cx:pt idx="3214">166900</cx:pt>
          <cx:pt idx="3215">67000</cx:pt>
          <cx:pt idx="3216">20000</cx:pt>
          <cx:pt idx="3217">150000</cx:pt>
          <cx:pt idx="3218">97000</cx:pt>
          <cx:pt idx="3219">90000</cx:pt>
          <cx:pt idx="3220">70000</cx:pt>
          <cx:pt idx="3221">290000</cx:pt>
          <cx:pt idx="3222">2000</cx:pt>
          <cx:pt idx="3223">65000</cx:pt>
          <cx:pt idx="3224">125000</cx:pt>
          <cx:pt idx="3225">90000</cx:pt>
          <cx:pt idx="3226">250000</cx:pt>
          <cx:pt idx="3227">98000</cx:pt>
          <cx:pt idx="3228">125000</cx:pt>
          <cx:pt idx="3229">139000</cx:pt>
          <cx:pt idx="3230">60000</cx:pt>
          <cx:pt idx="3231">50000</cx:pt>
          <cx:pt idx="3232">79000</cx:pt>
          <cx:pt idx="3233">130000</cx:pt>
          <cx:pt idx="3234">30000</cx:pt>
          <cx:pt idx="3235">86000</cx:pt>
          <cx:pt idx="3236">138000</cx:pt>
          <cx:pt idx="3237">190000</cx:pt>
          <cx:pt idx="3238">50000</cx:pt>
          <cx:pt idx="3239">200000</cx:pt>
          <cx:pt idx="3240">150000</cx:pt>
          <cx:pt idx="3241">250000</cx:pt>
          <cx:pt idx="3242">345000</cx:pt>
          <cx:pt idx="3243">300000</cx:pt>
          <cx:pt idx="3244">100000</cx:pt>
          <cx:pt idx="3245">125000</cx:pt>
          <cx:pt idx="3246">165000</cx:pt>
          <cx:pt idx="3247">60000</cx:pt>
          <cx:pt idx="3248">55000</cx:pt>
          <cx:pt idx="3249">120000</cx:pt>
          <cx:pt idx="3250">120000</cx:pt>
          <cx:pt idx="3251">75000</cx:pt>
          <cx:pt idx="3252">140000</cx:pt>
          <cx:pt idx="3253">80000</cx:pt>
          <cx:pt idx="3254">300000</cx:pt>
          <cx:pt idx="3255">600000</cx:pt>
          <cx:pt idx="3256">210000</cx:pt>
          <cx:pt idx="3257">175000</cx:pt>
          <cx:pt idx="3258">180000</cx:pt>
          <cx:pt idx="3259">500000</cx:pt>
          <cx:pt idx="3260">66000</cx:pt>
          <cx:pt idx="3261">295000</cx:pt>
          <cx:pt idx="3262">130000</cx:pt>
          <cx:pt idx="3263">750000</cx:pt>
          <cx:pt idx="3264">50000</cx:pt>
          <cx:pt idx="3265">50000</cx:pt>
          <cx:pt idx="3266">30000</cx:pt>
          <cx:pt idx="3267">8000</cx:pt>
          <cx:pt idx="3268">79000</cx:pt>
          <cx:pt idx="3269">30000</cx:pt>
          <cx:pt idx="3270">150000</cx:pt>
          <cx:pt idx="3271">80000</cx:pt>
          <cx:pt idx="3272">80000</cx:pt>
          <cx:pt idx="3273">200000</cx:pt>
          <cx:pt idx="3274">165000</cx:pt>
          <cx:pt idx="3275">12000</cx:pt>
          <cx:pt idx="3276">25000</cx:pt>
          <cx:pt idx="3277">56825</cx:pt>
          <cx:pt idx="3278">150000</cx:pt>
          <cx:pt idx="3279">100000</cx:pt>
          <cx:pt idx="3280">87000</cx:pt>
          <cx:pt idx="3281">80000</cx:pt>
          <cx:pt idx="3282">215000</cx:pt>
          <cx:pt idx="3283">215000</cx:pt>
          <cx:pt idx="3284">5000</cx:pt>
          <cx:pt idx="3285">190000</cx:pt>
          <cx:pt idx="3286">200000</cx:pt>
          <cx:pt idx="3287">4000</cx:pt>
          <cx:pt idx="3288">250000</cx:pt>
          <cx:pt idx="3289">73000</cx:pt>
          <cx:pt idx="3290">6000</cx:pt>
          <cx:pt idx="3291">120000</cx:pt>
          <cx:pt idx="3292">150000</cx:pt>
          <cx:pt idx="3293">7000</cx:pt>
          <cx:pt idx="3294">40000</cx:pt>
          <cx:pt idx="3295">400000</cx:pt>
          <cx:pt idx="3296">250000</cx:pt>
          <cx:pt idx="3297">132000</cx:pt>
          <cx:pt idx="3298">150000</cx:pt>
          <cx:pt idx="3299">55000</cx:pt>
          <cx:pt idx="3300">18000</cx:pt>
          <cx:pt idx="3301">35000</cx:pt>
          <cx:pt idx="3302">65000</cx:pt>
          <cx:pt idx="3303">77000</cx:pt>
          <cx:pt idx="3304">25000</cx:pt>
          <cx:pt idx="3305">85000</cx:pt>
          <cx:pt idx="3306">100000</cx:pt>
          <cx:pt idx="3307">150000</cx:pt>
          <cx:pt idx="3308">120000</cx:pt>
          <cx:pt idx="3309">150000</cx:pt>
          <cx:pt idx="3310">140000</cx:pt>
          <cx:pt idx="3311">200000</cx:pt>
          <cx:pt idx="3312">150000</cx:pt>
          <cx:pt idx="3313">185000</cx:pt>
          <cx:pt idx="3314">90000</cx:pt>
          <cx:pt idx="3315">20000</cx:pt>
          <cx:pt idx="3316">380000</cx:pt>
          <cx:pt idx="3317">500000</cx:pt>
          <cx:pt idx="3318">125000</cx:pt>
          <cx:pt idx="3319">450000</cx:pt>
          <cx:pt idx="3320">110000</cx:pt>
          <cx:pt idx="3321">225000</cx:pt>
          <cx:pt idx="3322">50000</cx:pt>
          <cx:pt idx="3323">5000</cx:pt>
          <cx:pt idx="3324">600000</cx:pt>
          <cx:pt idx="3325">50000</cx:pt>
          <cx:pt idx="3326">10000</cx:pt>
          <cx:pt idx="3327">35000</cx:pt>
          <cx:pt idx="3328">225000</cx:pt>
          <cx:pt idx="3329">120000</cx:pt>
          <cx:pt idx="3330">220000</cx:pt>
          <cx:pt idx="3331">100000</cx:pt>
          <cx:pt idx="3332">75000</cx:pt>
          <cx:pt idx="3333">42000</cx:pt>
          <cx:pt idx="3334">80000</cx:pt>
          <cx:pt idx="3335">179900</cx:pt>
          <cx:pt idx="3336">75000</cx:pt>
          <cx:pt idx="3337">75000</cx:pt>
          <cx:pt idx="3338">42000</cx:pt>
          <cx:pt idx="3339">90000</cx:pt>
          <cx:pt idx="3340">320000</cx:pt>
          <cx:pt idx="3341">72000</cx:pt>
          <cx:pt idx="3342">165000</cx:pt>
          <cx:pt idx="3343">165000</cx:pt>
          <cx:pt idx="3344">165000</cx:pt>
          <cx:pt idx="3345">5000</cx:pt>
          <cx:pt idx="3346">120000</cx:pt>
          <cx:pt idx="3347">150000</cx:pt>
          <cx:pt idx="3348">330000</cx:pt>
          <cx:pt idx="3349">390000</cx:pt>
          <cx:pt idx="3350">3500</cx:pt>
          <cx:pt idx="3351">250000</cx:pt>
          <cx:pt idx="3352">200000</cx:pt>
          <cx:pt idx="3353">150000</cx:pt>
          <cx:pt idx="3354">225000</cx:pt>
          <cx:pt idx="3355">10000</cx:pt>
          <cx:pt idx="3356">80000</cx:pt>
          <cx:pt idx="3357">140000</cx:pt>
          <cx:pt idx="3358">125000</cx:pt>
          <cx:pt idx="3359">25000</cx:pt>
          <cx:pt idx="3360">108000</cx:pt>
          <cx:pt idx="3361">50000</cx:pt>
          <cx:pt idx="3362">95000</cx:pt>
          <cx:pt idx="3363">140000</cx:pt>
          <cx:pt idx="3364">120000</cx:pt>
          <cx:pt idx="3365">1829479</cx:pt>
          <cx:pt idx="3366">25000</cx:pt>
          <cx:pt idx="3367">90000</cx:pt>
          <cx:pt idx="3368">225000</cx:pt>
          <cx:pt idx="3369">120000</cx:pt>
          <cx:pt idx="3370">105000</cx:pt>
          <cx:pt idx="3371">370000</cx:pt>
          <cx:pt idx="3372">60000</cx:pt>
          <cx:pt idx="3373">1829479</cx:pt>
          <cx:pt idx="3374">1829479</cx:pt>
          <cx:pt idx="3375">60000</cx:pt>
          <cx:pt idx="3376">500000</cx:pt>
          <cx:pt idx="3377">175000</cx:pt>
          <cx:pt idx="3378">350000</cx:pt>
          <cx:pt idx="3379">180000</cx:pt>
          <cx:pt idx="3380">150000</cx:pt>
          <cx:pt idx="3381">650000</cx:pt>
          <cx:pt idx="3382">100000</cx:pt>
          <cx:pt idx="3383">16000</cx:pt>
          <cx:pt idx="3384">155000</cx:pt>
          <cx:pt idx="3385">112000</cx:pt>
          <cx:pt idx="3386">246000</cx:pt>
          <cx:pt idx="3387">165000</cx:pt>
          <cx:pt idx="3388">100000</cx:pt>
          <cx:pt idx="3389">120000</cx:pt>
          <cx:pt idx="3390">200000</cx:pt>
          <cx:pt idx="3391">75000</cx:pt>
          <cx:pt idx="3392">130000</cx:pt>
          <cx:pt idx="3393">130000</cx:pt>
          <cx:pt idx="3394">150000</cx:pt>
          <cx:pt idx="3395">45000</cx:pt>
          <cx:pt idx="3396">120000</cx:pt>
          <cx:pt idx="3397">5000</cx:pt>
          <cx:pt idx="3398">200000</cx:pt>
          <cx:pt idx="3399">150000</cx:pt>
          <cx:pt idx="3400">225000</cx:pt>
          <cx:pt idx="3401">160000</cx:pt>
          <cx:pt idx="3402">80000</cx:pt>
          <cx:pt idx="3403">40000</cx:pt>
          <cx:pt idx="3404">60000</cx:pt>
          <cx:pt idx="3405">165000</cx:pt>
          <cx:pt idx="3406">65000</cx:pt>
          <cx:pt idx="3407">90000</cx:pt>
          <cx:pt idx="3408">100000</cx:pt>
          <cx:pt idx="3409">190000</cx:pt>
          <cx:pt idx="3410">113000</cx:pt>
          <cx:pt idx="3411">240000</cx:pt>
          <cx:pt idx="3412">90000</cx:pt>
          <cx:pt idx="3413">165000</cx:pt>
          <cx:pt idx="3414">165000</cx:pt>
          <cx:pt idx="3415">95000</cx:pt>
          <cx:pt idx="3416">180000</cx:pt>
          <cx:pt idx="3417">25000</cx:pt>
          <cx:pt idx="3418">100000</cx:pt>
          <cx:pt idx="3419">135000</cx:pt>
          <cx:pt idx="3420">106000</cx:pt>
          <cx:pt idx="3421">85000</cx:pt>
          <cx:pt idx="3422">200000</cx:pt>
          <cx:pt idx="3423">500000</cx:pt>
          <cx:pt idx="3424">1829479</cx:pt>
          <cx:pt idx="3425">400000</cx:pt>
          <cx:pt idx="3426">200000</cx:pt>
          <cx:pt idx="3427">2000</cx:pt>
          <cx:pt idx="3428">275000</cx:pt>
          <cx:pt idx="3429">40000</cx:pt>
          <cx:pt idx="3430">140000</cx:pt>
          <cx:pt idx="3431">300000</cx:pt>
          <cx:pt idx="3432">16000</cx:pt>
          <cx:pt idx="3433">80000</cx:pt>
          <cx:pt idx="3434">950000</cx:pt>
          <cx:pt idx="3435">8000</cx:pt>
          <cx:pt idx="3436">5000</cx:pt>
          <cx:pt idx="3437">150000</cx:pt>
          <cx:pt idx="3438">350000</cx:pt>
          <cx:pt idx="3439">40000</cx:pt>
          <cx:pt idx="3440">120000</cx:pt>
          <cx:pt idx="3441">350000</cx:pt>
          <cx:pt idx="3442">15000</cx:pt>
          <cx:pt idx="3443">600000</cx:pt>
          <cx:pt idx="3444">300000</cx:pt>
          <cx:pt idx="3445">220000</cx:pt>
          <cx:pt idx="3446">175000</cx:pt>
          <cx:pt idx="3447">100000</cx:pt>
          <cx:pt idx="3448">215000</cx:pt>
          <cx:pt idx="3449">170000</cx:pt>
          <cx:pt idx="3450">250000</cx:pt>
          <cx:pt idx="3451">8000</cx:pt>
          <cx:pt idx="3452">175000</cx:pt>
          <cx:pt idx="3453">200000</cx:pt>
          <cx:pt idx="3454">274500</cx:pt>
          <cx:pt idx="3455">370000</cx:pt>
          <cx:pt idx="3456">200000</cx:pt>
          <cx:pt idx="3457">150000</cx:pt>
          <cx:pt idx="3458">225000</cx:pt>
          <cx:pt idx="3459">160000</cx:pt>
          <cx:pt idx="3460">45000</cx:pt>
          <cx:pt idx="3461">230000</cx:pt>
          <cx:pt idx="3462">45000</cx:pt>
          <cx:pt idx="3463">100000</cx:pt>
          <cx:pt idx="3464">120000</cx:pt>
          <cx:pt idx="3465">70000</cx:pt>
          <cx:pt idx="3466">122500</cx:pt>
          <cx:pt idx="3467">130000</cx:pt>
          <cx:pt idx="3468">66000</cx:pt>
          <cx:pt idx="3469">270000</cx:pt>
          <cx:pt idx="3470">400000</cx:pt>
          <cx:pt idx="3471">475000</cx:pt>
          <cx:pt idx="3472">300000</cx:pt>
          <cx:pt idx="3473">20000</cx:pt>
          <cx:pt idx="3474">185000</cx:pt>
          <cx:pt idx="3475">200000</cx:pt>
          <cx:pt idx="3476">200000</cx:pt>
          <cx:pt idx="3477">26000</cx:pt>
          <cx:pt idx="3478">100000</cx:pt>
          <cx:pt idx="3479">10000</cx:pt>
          <cx:pt idx="3480">5000</cx:pt>
          <cx:pt idx="3481">165000</cx:pt>
          <cx:pt idx="3482">130000</cx:pt>
          <cx:pt idx="3483">800000</cx:pt>
          <cx:pt idx="3484">65000</cx:pt>
          <cx:pt idx="3485">35000</cx:pt>
          <cx:pt idx="3486">110000</cx:pt>
          <cx:pt idx="3487">75000</cx:pt>
          <cx:pt idx="3488">68000</cx:pt>
          <cx:pt idx="3489">30000</cx:pt>
          <cx:pt idx="3490">32000</cx:pt>
          <cx:pt idx="3491">75000</cx:pt>
          <cx:pt idx="3492">13000</cx:pt>
          <cx:pt idx="3493">135000</cx:pt>
          <cx:pt idx="3494">400000</cx:pt>
          <cx:pt idx="3495">75000</cx:pt>
          <cx:pt idx="3496">34000</cx:pt>
          <cx:pt idx="3497">65000</cx:pt>
          <cx:pt idx="3498">50000</cx:pt>
          <cx:pt idx="3499">150000</cx:pt>
          <cx:pt idx="3500">130000</cx:pt>
          <cx:pt idx="3501">199000</cx:pt>
          <cx:pt idx="3502">35000</cx:pt>
          <cx:pt idx="3503">24600</cx:pt>
          <cx:pt idx="3504">150000</cx:pt>
          <cx:pt idx="3505">219000</cx:pt>
          <cx:pt idx="3506">100000</cx:pt>
          <cx:pt idx="3507">350000</cx:pt>
          <cx:pt idx="3508">5000</cx:pt>
          <cx:pt idx="3509">310000</cx:pt>
          <cx:pt idx="3510">74000</cx:pt>
          <cx:pt idx="3511">250000</cx:pt>
          <cx:pt idx="3512">150000</cx:pt>
          <cx:pt idx="3513">450000</cx:pt>
          <cx:pt idx="3514">325000</cx:pt>
          <cx:pt idx="3515">125000</cx:pt>
          <cx:pt idx="3516">150000</cx:pt>
          <cx:pt idx="3517">100000</cx:pt>
          <cx:pt idx="3518">325000</cx:pt>
          <cx:pt idx="3519">100000</cx:pt>
          <cx:pt idx="3520">65000</cx:pt>
          <cx:pt idx="3521">500000</cx:pt>
          <cx:pt idx="3522">110000</cx:pt>
          <cx:pt idx="3523">400000</cx:pt>
          <cx:pt idx="3524">60000</cx:pt>
          <cx:pt idx="3525">110000</cx:pt>
          <cx:pt idx="3526">200000</cx:pt>
          <cx:pt idx="3527">180000</cx:pt>
          <cx:pt idx="3528">160000</cx:pt>
          <cx:pt idx="3529">3500</cx:pt>
          <cx:pt idx="3530">40000</cx:pt>
          <cx:pt idx="3531">150000</cx:pt>
          <cx:pt idx="3532">50000</cx:pt>
          <cx:pt idx="3533">90000</cx:pt>
          <cx:pt idx="3534">310000</cx:pt>
          <cx:pt idx="3535">200000</cx:pt>
          <cx:pt idx="3536">150000</cx:pt>
          <cx:pt idx="3537">140000</cx:pt>
          <cx:pt idx="3538">150000</cx:pt>
          <cx:pt idx="3539">350000</cx:pt>
          <cx:pt idx="3540">80000</cx:pt>
          <cx:pt idx="3541">140000</cx:pt>
          <cx:pt idx="3542">115000</cx:pt>
          <cx:pt idx="3543">100000</cx:pt>
          <cx:pt idx="3544">750000</cx:pt>
          <cx:pt idx="3545">100000</cx:pt>
          <cx:pt idx="3546">200000</cx:pt>
          <cx:pt idx="3547">140000</cx:pt>
          <cx:pt idx="3548">250000</cx:pt>
          <cx:pt idx="3549">165000</cx:pt>
          <cx:pt idx="3550">50000</cx:pt>
          <cx:pt idx="3551">200000</cx:pt>
          <cx:pt idx="3552">250000</cx:pt>
          <cx:pt idx="3553">200000</cx:pt>
          <cx:pt idx="3554">55000</cx:pt>
          <cx:pt idx="3555">200000</cx:pt>
          <cx:pt idx="3556">55000</cx:pt>
          <cx:pt idx="3557">750000</cx:pt>
          <cx:pt idx="3558">49900</cx:pt>
          <cx:pt idx="3559">50000</cx:pt>
          <cx:pt idx="3560">80000</cx:pt>
          <cx:pt idx="3561">135000</cx:pt>
          <cx:pt idx="3562">120000</cx:pt>
          <cx:pt idx="3563">120000</cx:pt>
          <cx:pt idx="3564">12000</cx:pt>
          <cx:pt idx="3565">130000</cx:pt>
          <cx:pt idx="3566">250000</cx:pt>
          <cx:pt idx="3567">150000</cx:pt>
          <cx:pt idx="3568">200000</cx:pt>
          <cx:pt idx="3569">15000</cx:pt>
          <cx:pt idx="3570">140000</cx:pt>
          <cx:pt idx="3571">225000</cx:pt>
          <cx:pt idx="3572">110000</cx:pt>
          <cx:pt idx="3573">125000</cx:pt>
          <cx:pt idx="3574">100000</cx:pt>
          <cx:pt idx="3575">280000</cx:pt>
          <cx:pt idx="3576">150000</cx:pt>
          <cx:pt idx="3577">95000</cx:pt>
          <cx:pt idx="3578">85000</cx:pt>
          <cx:pt idx="3579">95000</cx:pt>
          <cx:pt idx="3580">200000</cx:pt>
          <cx:pt idx="3581">350000</cx:pt>
          <cx:pt idx="3582">189000</cx:pt>
          <cx:pt idx="3583">180000</cx:pt>
          <cx:pt idx="3584">110000</cx:pt>
          <cx:pt idx="3585">50000</cx:pt>
          <cx:pt idx="3586">135000</cx:pt>
          <cx:pt idx="3587">65000</cx:pt>
          <cx:pt idx="3588">15000</cx:pt>
          <cx:pt idx="3589">1829479</cx:pt>
          <cx:pt idx="3590">100000</cx:pt>
          <cx:pt idx="3591">320000</cx:pt>
          <cx:pt idx="3592">35000</cx:pt>
          <cx:pt idx="3593">35000</cx:pt>
          <cx:pt idx="3594">75000</cx:pt>
          <cx:pt idx="3595">60000</cx:pt>
          <cx:pt idx="3596">24000</cx:pt>
          <cx:pt idx="3597">110000</cx:pt>
          <cx:pt idx="3598">290000</cx:pt>
          <cx:pt idx="3599">150000</cx:pt>
          <cx:pt idx="3600">55000</cx:pt>
          <cx:pt idx="3601">103000</cx:pt>
          <cx:pt idx="3602">300000</cx:pt>
          <cx:pt idx="3603">271000</cx:pt>
          <cx:pt idx="3604">270000</cx:pt>
          <cx:pt idx="3605">15000</cx:pt>
          <cx:pt idx="3606">46000</cx:pt>
          <cx:pt idx="3607">153000</cx:pt>
          <cx:pt idx="3608">110000</cx:pt>
          <cx:pt idx="3609">5000</cx:pt>
          <cx:pt idx="3610">83000</cx:pt>
          <cx:pt idx="3611">300000</cx:pt>
          <cx:pt idx="3612">250000</cx:pt>
          <cx:pt idx="3613">135000</cx:pt>
          <cx:pt idx="3614">385000</cx:pt>
          <cx:pt idx="3615">150000</cx:pt>
          <cx:pt idx="3616">200000</cx:pt>
          <cx:pt idx="3617">150000</cx:pt>
          <cx:pt idx="3618">400000</cx:pt>
          <cx:pt idx="3619">175000</cx:pt>
          <cx:pt idx="3620">45000</cx:pt>
          <cx:pt idx="3621">325000</cx:pt>
          <cx:pt idx="3622">400000</cx:pt>
          <cx:pt idx="3623">325000</cx:pt>
          <cx:pt idx="3624">400000</cx:pt>
          <cx:pt idx="3625">400000</cx:pt>
          <cx:pt idx="3626">2500</cx:pt>
          <cx:pt idx="3627">15000</cx:pt>
          <cx:pt idx="3628">112000</cx:pt>
          <cx:pt idx="3629">100000</cx:pt>
          <cx:pt idx="3630">120000</cx:pt>
          <cx:pt idx="3631">150000</cx:pt>
          <cx:pt idx="3632">249000</cx:pt>
          <cx:pt idx="3633">200000</cx:pt>
          <cx:pt idx="3634">15000</cx:pt>
          <cx:pt idx="3635">125000</cx:pt>
          <cx:pt idx="3636">22000</cx:pt>
          <cx:pt idx="3637">505000</cx:pt>
          <cx:pt idx="3638">60000</cx:pt>
          <cx:pt idx="3639">30000</cx:pt>
          <cx:pt idx="3640">1000</cx:pt>
          <cx:pt idx="3641">12000</cx:pt>
          <cx:pt idx="3642">70000</cx:pt>
          <cx:pt idx="3643">1829479</cx:pt>
          <cx:pt idx="3644">167000</cx:pt>
          <cx:pt idx="3645">75000</cx:pt>
          <cx:pt idx="3646">60000</cx:pt>
          <cx:pt idx="3647">190000</cx:pt>
          <cx:pt idx="3648">160000</cx:pt>
          <cx:pt idx="3649">179900</cx:pt>
          <cx:pt idx="3650">85000</cx:pt>
          <cx:pt idx="3651">367500</cx:pt>
          <cx:pt idx="3652">180000</cx:pt>
          <cx:pt idx="3653">160000</cx:pt>
          <cx:pt idx="3654">200000</cx:pt>
          <cx:pt idx="3655">100000</cx:pt>
          <cx:pt idx="3656">80000</cx:pt>
          <cx:pt idx="3657">7000</cx:pt>
          <cx:pt idx="3658">120000</cx:pt>
          <cx:pt idx="3659">120000</cx:pt>
          <cx:pt idx="3660">430000</cx:pt>
          <cx:pt idx="3661">100000</cx:pt>
          <cx:pt idx="3662">87000</cx:pt>
          <cx:pt idx="3663">379000</cx:pt>
          <cx:pt idx="3664">260000</cx:pt>
          <cx:pt idx="3665">274000</cx:pt>
          <cx:pt idx="3666">160000</cx:pt>
          <cx:pt idx="3667">350000</cx:pt>
          <cx:pt idx="3668">225000</cx:pt>
          <cx:pt idx="3669">200000</cx:pt>
          <cx:pt idx="3670">1829479</cx:pt>
          <cx:pt idx="3671">35000</cx:pt>
          <cx:pt idx="3672">21500</cx:pt>
          <cx:pt idx="3673">100000</cx:pt>
          <cx:pt idx="3674">210000</cx:pt>
          <cx:pt idx="3675">130000</cx:pt>
          <cx:pt idx="3676">65000</cx:pt>
          <cx:pt idx="3677">1829479</cx:pt>
          <cx:pt idx="3678">40000</cx:pt>
          <cx:pt idx="3679">40000</cx:pt>
          <cx:pt idx="3680">200000</cx:pt>
          <cx:pt idx="3681">120000</cx:pt>
          <cx:pt idx="3682">100000</cx:pt>
          <cx:pt idx="3683">122500</cx:pt>
          <cx:pt idx="3684">75000</cx:pt>
          <cx:pt idx="3685">80000</cx:pt>
          <cx:pt idx="3686">60000</cx:pt>
          <cx:pt idx="3687">10000</cx:pt>
          <cx:pt idx="3688">40000</cx:pt>
          <cx:pt idx="3689">10000</cx:pt>
          <cx:pt idx="3690">85000</cx:pt>
          <cx:pt idx="3691">135000</cx:pt>
          <cx:pt idx="3692">90000</cx:pt>
          <cx:pt idx="3693">60000</cx:pt>
          <cx:pt idx="3694">85000</cx:pt>
          <cx:pt idx="3695">250000</cx:pt>
          <cx:pt idx="3696">250000</cx:pt>
          <cx:pt idx="3697">100000</cx:pt>
          <cx:pt idx="3698">176000</cx:pt>
          <cx:pt idx="3699">650000</cx:pt>
          <cx:pt idx="3700">350000</cx:pt>
          <cx:pt idx="3701">550000</cx:pt>
          <cx:pt idx="3702">350000</cx:pt>
          <cx:pt idx="3703">65000</cx:pt>
          <cx:pt idx="3704">10000</cx:pt>
          <cx:pt idx="3705">10000</cx:pt>
          <cx:pt idx="3706">3500</cx:pt>
          <cx:pt idx="3707">240000</cx:pt>
          <cx:pt idx="3708">270000</cx:pt>
          <cx:pt idx="3709">85000</cx:pt>
          <cx:pt idx="3710">60000</cx:pt>
          <cx:pt idx="3711">80000</cx:pt>
          <cx:pt idx="3712">85000</cx:pt>
          <cx:pt idx="3713">50000</cx:pt>
          <cx:pt idx="3714">80000</cx:pt>
          <cx:pt idx="3715">80000</cx:pt>
          <cx:pt idx="3716">5000</cx:pt>
          <cx:pt idx="3717">13000</cx:pt>
          <cx:pt idx="3718">20000</cx:pt>
          <cx:pt idx="3719">5000</cx:pt>
          <cx:pt idx="3720">600000</cx:pt>
          <cx:pt idx="3721">12000</cx:pt>
          <cx:pt idx="3722">72000</cx:pt>
          <cx:pt idx="3723">800000</cx:pt>
          <cx:pt idx="3724">65000</cx:pt>
          <cx:pt idx="3725">10000</cx:pt>
          <cx:pt idx="3726">115000</cx:pt>
          <cx:pt idx="3727">250000</cx:pt>
          <cx:pt idx="3728">210000</cx:pt>
          <cx:pt idx="3729">145000</cx:pt>
          <cx:pt idx="3730">275000</cx:pt>
          <cx:pt idx="3731">200000</cx:pt>
          <cx:pt idx="3732">170000</cx:pt>
          <cx:pt idx="3733">128000</cx:pt>
          <cx:pt idx="3734">100000</cx:pt>
          <cx:pt idx="3735">120000</cx:pt>
          <cx:pt idx="3736">30000</cx:pt>
          <cx:pt idx="3737">60000</cx:pt>
          <cx:pt idx="3738">120000</cx:pt>
          <cx:pt idx="3739">250000</cx:pt>
          <cx:pt idx="3740">110000</cx:pt>
          <cx:pt idx="3741">65000</cx:pt>
          <cx:pt idx="3742">100000</cx:pt>
          <cx:pt idx="3743">150000</cx:pt>
          <cx:pt idx="3744">4000</cx:pt>
          <cx:pt idx="3745">150000</cx:pt>
          <cx:pt idx="3746">115000</cx:pt>
          <cx:pt idx="3747">4000</cx:pt>
          <cx:pt idx="3748">180000</cx:pt>
          <cx:pt idx="3749">550000</cx:pt>
          <cx:pt idx="3750">40000</cx:pt>
          <cx:pt idx="3751">40000</cx:pt>
          <cx:pt idx="3752">7500</cx:pt>
          <cx:pt idx="3753">70000</cx:pt>
          <cx:pt idx="3754">70000</cx:pt>
          <cx:pt idx="3755">70000</cx:pt>
          <cx:pt idx="3756">130000</cx:pt>
          <cx:pt idx="3757">25000</cx:pt>
          <cx:pt idx="3758">300000</cx:pt>
          <cx:pt idx="3759">150000</cx:pt>
          <cx:pt idx="3760">3000</cx:pt>
          <cx:pt idx="3761">190000</cx:pt>
          <cx:pt idx="3762">200000</cx:pt>
          <cx:pt idx="3763">100000</cx:pt>
          <cx:pt idx="3764">350000</cx:pt>
          <cx:pt idx="3765">275000</cx:pt>
          <cx:pt idx="3766">300000</cx:pt>
          <cx:pt idx="3767">75000</cx:pt>
          <cx:pt idx="3768">250000</cx:pt>
          <cx:pt idx="3769">125000</cx:pt>
          <cx:pt idx="3770">7500</cx:pt>
          <cx:pt idx="3771">95000</cx:pt>
          <cx:pt idx="3772">90000</cx:pt>
          <cx:pt idx="3773">100000</cx:pt>
          <cx:pt idx="3774">140000</cx:pt>
          <cx:pt idx="3775">175000</cx:pt>
          <cx:pt idx="3776">20000</cx:pt>
          <cx:pt idx="3777">400000</cx:pt>
          <cx:pt idx="3778">47500</cx:pt>
          <cx:pt idx="3779">80000</cx:pt>
          <cx:pt idx="3780">180000</cx:pt>
          <cx:pt idx="3781">115000</cx:pt>
          <cx:pt idx="3782">80000</cx:pt>
          <cx:pt idx="3783">27000</cx:pt>
          <cx:pt idx="3784">50000</cx:pt>
          <cx:pt idx="3785">40000</cx:pt>
          <cx:pt idx="3786">90000</cx:pt>
          <cx:pt idx="3787">110000</cx:pt>
          <cx:pt idx="3788">92000</cx:pt>
          <cx:pt idx="3789">120000</cx:pt>
          <cx:pt idx="3790">95000</cx:pt>
          <cx:pt idx="3791">180000</cx:pt>
          <cx:pt idx="3792">155000</cx:pt>
          <cx:pt idx="3793">70000</cx:pt>
          <cx:pt idx="3794">15500</cx:pt>
          <cx:pt idx="3795">600000</cx:pt>
          <cx:pt idx="3796">110000</cx:pt>
          <cx:pt idx="3797">150000</cx:pt>
          <cx:pt idx="3798">75000</cx:pt>
          <cx:pt idx="3799">230000</cx:pt>
          <cx:pt idx="3800">15000</cx:pt>
          <cx:pt idx="3801">30000</cx:pt>
          <cx:pt idx="3802">189000</cx:pt>
          <cx:pt idx="3803">275000</cx:pt>
          <cx:pt idx="3804">300000</cx:pt>
          <cx:pt idx="3805">425000</cx:pt>
          <cx:pt idx="3806">300000</cx:pt>
          <cx:pt idx="3807">30000</cx:pt>
          <cx:pt idx="3808">175000</cx:pt>
          <cx:pt idx="3809">100000</cx:pt>
          <cx:pt idx="3810">90000</cx:pt>
          <cx:pt idx="3811">65000</cx:pt>
          <cx:pt idx="3812">425000</cx:pt>
          <cx:pt idx="3813">185000</cx:pt>
          <cx:pt idx="3814">550000</cx:pt>
          <cx:pt idx="3815">250000</cx:pt>
          <cx:pt idx="3816">300000</cx:pt>
          <cx:pt idx="3817">110000</cx:pt>
          <cx:pt idx="3818">84000</cx:pt>
          <cx:pt idx="3819">90000</cx:pt>
          <cx:pt idx="3820">20000</cx:pt>
          <cx:pt idx="3821">60000</cx:pt>
          <cx:pt idx="3822">175000</cx:pt>
          <cx:pt idx="3823">70000</cx:pt>
          <cx:pt idx="3824">900000</cx:pt>
          <cx:pt idx="3825">160000</cx:pt>
          <cx:pt idx="3826">260000</cx:pt>
          <cx:pt idx="3827">235000</cx:pt>
          <cx:pt idx="3828">25000</cx:pt>
          <cx:pt idx="3829">165000</cx:pt>
          <cx:pt idx="3830">120000</cx:pt>
          <cx:pt idx="3831">175000</cx:pt>
          <cx:pt idx="3832">15000</cx:pt>
          <cx:pt idx="3833">28000</cx:pt>
          <cx:pt idx="3834">110000</cx:pt>
          <cx:pt idx="3835">4000</cx:pt>
          <cx:pt idx="3836">68900</cx:pt>
          <cx:pt idx="3837">55000</cx:pt>
          <cx:pt idx="3838">100000</cx:pt>
          <cx:pt idx="3839">100000</cx:pt>
          <cx:pt idx="3840">69000</cx:pt>
          <cx:pt idx="3841">110000</cx:pt>
          <cx:pt idx="3842">38000</cx:pt>
          <cx:pt idx="3843">35000</cx:pt>
          <cx:pt idx="3844">75000</cx:pt>
          <cx:pt idx="3845">10000</cx:pt>
          <cx:pt idx="3846">75000</cx:pt>
          <cx:pt idx="3847">18000</cx:pt>
          <cx:pt idx="3848">50000</cx:pt>
          <cx:pt idx="3849">250000</cx:pt>
          <cx:pt idx="3850">50000</cx:pt>
          <cx:pt idx="3851">227000</cx:pt>
          <cx:pt idx="3852">90000</cx:pt>
          <cx:pt idx="3853">325000</cx:pt>
          <cx:pt idx="3854">50000</cx:pt>
          <cx:pt idx="3855">75000</cx:pt>
          <cx:pt idx="3856">2000</cx:pt>
          <cx:pt idx="3857">175000</cx:pt>
          <cx:pt idx="3858">150000</cx:pt>
          <cx:pt idx="3859">285000</cx:pt>
          <cx:pt idx="3860">250000</cx:pt>
          <cx:pt idx="3861">110000</cx:pt>
          <cx:pt idx="3862">150000</cx:pt>
          <cx:pt idx="3863">10000</cx:pt>
          <cx:pt idx="3864">150000</cx:pt>
          <cx:pt idx="3865">295000</cx:pt>
          <cx:pt idx="3866">3500</cx:pt>
          <cx:pt idx="3867">150000</cx:pt>
          <cx:pt idx="3868">185000</cx:pt>
          <cx:pt idx="3869">92000</cx:pt>
          <cx:pt idx="3870">80000</cx:pt>
          <cx:pt idx="3871">100000</cx:pt>
          <cx:pt idx="3872">80000</cx:pt>
          <cx:pt idx="3873">209000</cx:pt>
          <cx:pt idx="3874">400000</cx:pt>
          <cx:pt idx="3875">450000</cx:pt>
          <cx:pt idx="3876">130000</cx:pt>
          <cx:pt idx="3877">150000</cx:pt>
          <cx:pt idx="3878">105000</cx:pt>
          <cx:pt idx="3879">800000</cx:pt>
          <cx:pt idx="3880">130000</cx:pt>
          <cx:pt idx="3881">30000</cx:pt>
          <cx:pt idx="3882">130000</cx:pt>
          <cx:pt idx="3883">320000</cx:pt>
          <cx:pt idx="3884">80000</cx:pt>
          <cx:pt idx="3885">180000</cx:pt>
          <cx:pt idx="3886">159000</cx:pt>
          <cx:pt idx="3887">20000</cx:pt>
          <cx:pt idx="3888">90000</cx:pt>
          <cx:pt idx="3889">75000</cx:pt>
          <cx:pt idx="3890">110000</cx:pt>
          <cx:pt idx="3891">100000</cx:pt>
          <cx:pt idx="3892">180000</cx:pt>
          <cx:pt idx="3893">129500</cx:pt>
          <cx:pt idx="3894">65000</cx:pt>
          <cx:pt idx="3895">90000</cx:pt>
          <cx:pt idx="3896">65000</cx:pt>
          <cx:pt idx="3897">40000</cx:pt>
          <cx:pt idx="3898">55000</cx:pt>
          <cx:pt idx="3899">135000</cx:pt>
          <cx:pt idx="3900">135000</cx:pt>
          <cx:pt idx="3901">49000</cx:pt>
          <cx:pt idx="3902">225000</cx:pt>
          <cx:pt idx="3903">75000</cx:pt>
          <cx:pt idx="3904">110000</cx:pt>
          <cx:pt idx="3905">120000</cx:pt>
          <cx:pt idx="3906">90000</cx:pt>
          <cx:pt idx="3907">70000</cx:pt>
          <cx:pt idx="3908">61000</cx:pt>
          <cx:pt idx="3909">40000</cx:pt>
          <cx:pt idx="3910">90000</cx:pt>
          <cx:pt idx="3911">175000</cx:pt>
          <cx:pt idx="3912">160000</cx:pt>
          <cx:pt idx="3913">40000</cx:pt>
          <cx:pt idx="3914">5000</cx:pt>
          <cx:pt idx="3915">100000</cx:pt>
          <cx:pt idx="3916">110000</cx:pt>
          <cx:pt idx="3917">65000</cx:pt>
          <cx:pt idx="3918">50000</cx:pt>
          <cx:pt idx="3919">19000</cx:pt>
          <cx:pt idx="3920">20000</cx:pt>
          <cx:pt idx="3921">10000</cx:pt>
          <cx:pt idx="3922">129000</cx:pt>
          <cx:pt idx="3923">64000</cx:pt>
          <cx:pt idx="3924">35000</cx:pt>
          <cx:pt idx="3925">87000</cx:pt>
          <cx:pt idx="3926">29000</cx:pt>
          <cx:pt idx="3927">180000</cx:pt>
          <cx:pt idx="3928">145000</cx:pt>
          <cx:pt idx="3929">200000</cx:pt>
          <cx:pt idx="3930">120000</cx:pt>
          <cx:pt idx="3931">280000</cx:pt>
          <cx:pt idx="3932">77500</cx:pt>
          <cx:pt idx="3933">90000</cx:pt>
          <cx:pt idx="3934">35000</cx:pt>
          <cx:pt idx="3935">60000</cx:pt>
          <cx:pt idx="3936">100000</cx:pt>
          <cx:pt idx="3937">150000</cx:pt>
          <cx:pt idx="3938">40000</cx:pt>
          <cx:pt idx="3939">15000</cx:pt>
          <cx:pt idx="3940">750000</cx:pt>
          <cx:pt idx="3941">40000</cx:pt>
          <cx:pt idx="3942">385000</cx:pt>
          <cx:pt idx="3943">125000</cx:pt>
          <cx:pt idx="3944">200000</cx:pt>
          <cx:pt idx="3945">84000</cx:pt>
          <cx:pt idx="3946">90000</cx:pt>
          <cx:pt idx="3947">185000</cx:pt>
          <cx:pt idx="3948">80000</cx:pt>
          <cx:pt idx="3949">400000</cx:pt>
          <cx:pt idx="3950">85000</cx:pt>
          <cx:pt idx="3951">110000</cx:pt>
          <cx:pt idx="3952">300000</cx:pt>
          <cx:pt idx="3953">100000</cx:pt>
          <cx:pt idx="3954">100000</cx:pt>
          <cx:pt idx="3955">25000</cx:pt>
          <cx:pt idx="3956">110000</cx:pt>
          <cx:pt idx="3957">120000</cx:pt>
          <cx:pt idx="3958">750000</cx:pt>
          <cx:pt idx="3959">110000</cx:pt>
          <cx:pt idx="3960">3000</cx:pt>
          <cx:pt idx="3961">123000</cx:pt>
          <cx:pt idx="3962">16000</cx:pt>
          <cx:pt idx="3963">300000</cx:pt>
          <cx:pt idx="3964">175000</cx:pt>
          <cx:pt idx="3965">75000</cx:pt>
          <cx:pt idx="3966">250000</cx:pt>
          <cx:pt idx="3967">2500</cx:pt>
          <cx:pt idx="3968">80000</cx:pt>
          <cx:pt idx="3969">50000</cx:pt>
          <cx:pt idx="3970">340000</cx:pt>
          <cx:pt idx="3971">450000</cx:pt>
          <cx:pt idx="3972">235000</cx:pt>
          <cx:pt idx="3973">175000</cx:pt>
          <cx:pt idx="3974">300000</cx:pt>
          <cx:pt idx="3975">25000</cx:pt>
          <cx:pt idx="3976">50000</cx:pt>
          <cx:pt idx="3977">50000</cx:pt>
          <cx:pt idx="3978">130000</cx:pt>
          <cx:pt idx="3979">125000</cx:pt>
          <cx:pt idx="3980">195000</cx:pt>
          <cx:pt idx="3981">250000</cx:pt>
          <cx:pt idx="3982">210000</cx:pt>
          <cx:pt idx="3983">58000</cx:pt>
          <cx:pt idx="3984">29000</cx:pt>
          <cx:pt idx="3985">150000</cx:pt>
          <cx:pt idx="3986">120000</cx:pt>
          <cx:pt idx="3987">100000</cx:pt>
          <cx:pt idx="3988">110000</cx:pt>
          <cx:pt idx="3989">90000</cx:pt>
          <cx:pt idx="3990">110000</cx:pt>
          <cx:pt idx="3991">9000</cx:pt>
          <cx:pt idx="3992">190000</cx:pt>
          <cx:pt idx="3993">30000</cx:pt>
          <cx:pt idx="3994">160000</cx:pt>
          <cx:pt idx="3995">45000</cx:pt>
          <cx:pt idx="3996">90000</cx:pt>
          <cx:pt idx="3997">75000</cx:pt>
          <cx:pt idx="3998">1829479</cx:pt>
          <cx:pt idx="3999">100000</cx:pt>
          <cx:pt idx="4000">101000</cx:pt>
          <cx:pt idx="4001">130000</cx:pt>
          <cx:pt idx="4002">175000</cx:pt>
          <cx:pt idx="4003">125000</cx:pt>
          <cx:pt idx="4004">45000</cx:pt>
          <cx:pt idx="4005">145000</cx:pt>
          <cx:pt idx="4006">300000</cx:pt>
          <cx:pt idx="4007">150000</cx:pt>
          <cx:pt idx="4008">60000</cx:pt>
          <cx:pt idx="4009">41000</cx:pt>
          <cx:pt idx="4010">170000</cx:pt>
          <cx:pt idx="4011">400000</cx:pt>
          <cx:pt idx="4012">80000</cx:pt>
          <cx:pt idx="4013">25000</cx:pt>
          <cx:pt idx="4014">25000</cx:pt>
          <cx:pt idx="4015">25000</cx:pt>
          <cx:pt idx="4016">95000</cx:pt>
          <cx:pt idx="4017">400000</cx:pt>
          <cx:pt idx="4018">650000</cx:pt>
          <cx:pt idx="4019">200000</cx:pt>
          <cx:pt idx="4020">98000</cx:pt>
          <cx:pt idx="4021">100000</cx:pt>
          <cx:pt idx="4022">7000</cx:pt>
          <cx:pt idx="4023">120000</cx:pt>
          <cx:pt idx="4024">90000</cx:pt>
          <cx:pt idx="4025">75000</cx:pt>
          <cx:pt idx="4026">75000</cx:pt>
          <cx:pt idx="4027">70000</cx:pt>
          <cx:pt idx="4028">217000</cx:pt>
          <cx:pt idx="4029">239900</cx:pt>
          <cx:pt idx="4030">70000</cx:pt>
          <cx:pt idx="4031">90000</cx:pt>
          <cx:pt idx="4032">125000</cx:pt>
          <cx:pt idx="4033">80000</cx:pt>
          <cx:pt idx="4034">60000</cx:pt>
          <cx:pt idx="4035">100000</cx:pt>
          <cx:pt idx="4036">25000</cx:pt>
          <cx:pt idx="4037">300000</cx:pt>
          <cx:pt idx="4038">150000</cx:pt>
          <cx:pt idx="4039">99000</cx:pt>
          <cx:pt idx="4040">200000</cx:pt>
          <cx:pt idx="4041">75000</cx:pt>
          <cx:pt idx="4042">300000</cx:pt>
          <cx:pt idx="4043">200000</cx:pt>
          <cx:pt idx="4044">130000</cx:pt>
          <cx:pt idx="4045">1829479</cx:pt>
          <cx:pt idx="4046">85000</cx:pt>
          <cx:pt idx="4047">250000</cx:pt>
          <cx:pt idx="4048">45000</cx:pt>
          <cx:pt idx="4049">25000</cx:pt>
          <cx:pt idx="4050">150000</cx:pt>
          <cx:pt idx="4051">300000</cx:pt>
          <cx:pt idx="4052">69000</cx:pt>
          <cx:pt idx="4053">95000</cx:pt>
          <cx:pt idx="4054">201000</cx:pt>
          <cx:pt idx="4055">400000</cx:pt>
          <cx:pt idx="4056">68900</cx:pt>
          <cx:pt idx="4057">20000</cx:pt>
          <cx:pt idx="4058">49000</cx:pt>
          <cx:pt idx="4059">189000</cx:pt>
          <cx:pt idx="4060">180000</cx:pt>
          <cx:pt idx="4061">3500</cx:pt>
          <cx:pt idx="4062">80000</cx:pt>
          <cx:pt idx="4063">150000</cx:pt>
          <cx:pt idx="4064">170000</cx:pt>
          <cx:pt idx="4065">222000</cx:pt>
          <cx:pt idx="4066">100000</cx:pt>
          <cx:pt idx="4067">231000</cx:pt>
          <cx:pt idx="4068">85000</cx:pt>
          <cx:pt idx="4069">30000</cx:pt>
          <cx:pt idx="4070">21000</cx:pt>
          <cx:pt idx="4071">70000</cx:pt>
          <cx:pt idx="4072">20000</cx:pt>
          <cx:pt idx="4073">16000</cx:pt>
          <cx:pt idx="4074">175000</cx:pt>
          <cx:pt idx="4075">390000</cx:pt>
          <cx:pt idx="4076">52000</cx:pt>
          <cx:pt idx="4077">3500</cx:pt>
          <cx:pt idx="4078">3500</cx:pt>
          <cx:pt idx="4079">40000</cx:pt>
          <cx:pt idx="4080">100000</cx:pt>
          <cx:pt idx="4081">133000</cx:pt>
          <cx:pt idx="4082">120000</cx:pt>
          <cx:pt idx="4083">60000</cx:pt>
          <cx:pt idx="4084">95000</cx:pt>
          <cx:pt idx="4085">20000</cx:pt>
          <cx:pt idx="4086">200000</cx:pt>
          <cx:pt idx="4087">75000</cx:pt>
          <cx:pt idx="4088">70000</cx:pt>
          <cx:pt idx="4089">90000</cx:pt>
          <cx:pt idx="4090">30000</cx:pt>
          <cx:pt idx="4091">165000</cx:pt>
          <cx:pt idx="4092">150000</cx:pt>
          <cx:pt idx="4093">110000</cx:pt>
          <cx:pt idx="4094">165000</cx:pt>
          <cx:pt idx="4095">130000</cx:pt>
          <cx:pt idx="4096">425000</cx:pt>
          <cx:pt idx="4097">124000</cx:pt>
          <cx:pt idx="4098">125000</cx:pt>
          <cx:pt idx="4099">275000</cx:pt>
          <cx:pt idx="4100">80000</cx:pt>
          <cx:pt idx="4101">67000</cx:pt>
          <cx:pt idx="4102">120000</cx:pt>
          <cx:pt idx="4103">165000</cx:pt>
          <cx:pt idx="4104">150000</cx:pt>
          <cx:pt idx="4105">2500</cx:pt>
          <cx:pt idx="4106">850000</cx:pt>
          <cx:pt idx="4107">125000</cx:pt>
          <cx:pt idx="4108">100000</cx:pt>
          <cx:pt idx="4109">125000</cx:pt>
          <cx:pt idx="4110">129000</cx:pt>
          <cx:pt idx="4111">58000</cx:pt>
          <cx:pt idx="4112">90000</cx:pt>
          <cx:pt idx="4113">1000</cx:pt>
          <cx:pt idx="4114">250000</cx:pt>
          <cx:pt idx="4115">109000</cx:pt>
          <cx:pt idx="4116">75000</cx:pt>
          <cx:pt idx="4117">98000</cx:pt>
          <cx:pt idx="4118">350000</cx:pt>
          <cx:pt idx="4119">105000</cx:pt>
          <cx:pt idx="4120">40000</cx:pt>
          <cx:pt idx="4121">75000</cx:pt>
          <cx:pt idx="4122">150000</cx:pt>
          <cx:pt idx="4123">120000</cx:pt>
          <cx:pt idx="4124">415000</cx:pt>
          <cx:pt idx="4125">325000</cx:pt>
          <cx:pt idx="4126">60000</cx:pt>
          <cx:pt idx="4127">195200</cx:pt>
          <cx:pt idx="4128">250000</cx:pt>
          <cx:pt idx="4129">35000</cx:pt>
          <cx:pt idx="4130">165000</cx:pt>
          <cx:pt idx="4131">200000</cx:pt>
          <cx:pt idx="4132">140000</cx:pt>
          <cx:pt idx="4133">98000</cx:pt>
          <cx:pt idx="4134">189000</cx:pt>
          <cx:pt idx="4135">265000</cx:pt>
          <cx:pt idx="4136">325000</cx:pt>
          <cx:pt idx="4137">150000</cx:pt>
          <cx:pt idx="4138">100000</cx:pt>
          <cx:pt idx="4139">130000</cx:pt>
          <cx:pt idx="4140">120000</cx:pt>
          <cx:pt idx="4141">75000</cx:pt>
          <cx:pt idx="4142">165000</cx:pt>
          <cx:pt idx="4143">8000</cx:pt>
          <cx:pt idx="4144">115000</cx:pt>
          <cx:pt idx="4145">75000</cx:pt>
          <cx:pt idx="4146">80000</cx:pt>
          <cx:pt idx="4147">18000</cx:pt>
          <cx:pt idx="4148">45000</cx:pt>
          <cx:pt idx="4149">300000</cx:pt>
          <cx:pt idx="4150">90000</cx:pt>
          <cx:pt idx="4151">10000</cx:pt>
          <cx:pt idx="4152">120000</cx:pt>
          <cx:pt idx="4153">20000</cx:pt>
          <cx:pt idx="4154">250000</cx:pt>
          <cx:pt idx="4155">300000</cx:pt>
          <cx:pt idx="4156">400000</cx:pt>
          <cx:pt idx="4157">400000</cx:pt>
          <cx:pt idx="4158">300000</cx:pt>
          <cx:pt idx="4159">50000</cx:pt>
          <cx:pt idx="4160">80000</cx:pt>
          <cx:pt idx="4161">700000</cx:pt>
          <cx:pt idx="4162">100000</cx:pt>
          <cx:pt idx="4163">3500</cx:pt>
          <cx:pt idx="4164">138500</cx:pt>
          <cx:pt idx="4165">280000</cx:pt>
          <cx:pt idx="4166">100000</cx:pt>
          <cx:pt idx="4167">100000</cx:pt>
          <cx:pt idx="4168">100000</cx:pt>
          <cx:pt idx="4169">145000</cx:pt>
          <cx:pt idx="4170">250000</cx:pt>
          <cx:pt idx="4171">400000</cx:pt>
          <cx:pt idx="4172">850000</cx:pt>
          <cx:pt idx="4173">260000</cx:pt>
          <cx:pt idx="4174">60000</cx:pt>
          <cx:pt idx="4175">200000</cx:pt>
          <cx:pt idx="4176">230000</cx:pt>
          <cx:pt idx="4177">4000</cx:pt>
          <cx:pt idx="4178">140000</cx:pt>
          <cx:pt idx="4179">150000</cx:pt>
          <cx:pt idx="4180">140000</cx:pt>
          <cx:pt idx="4181">240000</cx:pt>
          <cx:pt idx="4182">95000</cx:pt>
          <cx:pt idx="4183">210000</cx:pt>
          <cx:pt idx="4184">205000</cx:pt>
          <cx:pt idx="4185">150000</cx:pt>
          <cx:pt idx="4186">600000</cx:pt>
          <cx:pt idx="4187">600000</cx:pt>
          <cx:pt idx="4188">53000</cx:pt>
          <cx:pt idx="4189">750000</cx:pt>
          <cx:pt idx="4190">75000</cx:pt>
          <cx:pt idx="4191">8000</cx:pt>
          <cx:pt idx="4192">80000</cx:pt>
          <cx:pt idx="4193">148000</cx:pt>
          <cx:pt idx="4194">100000</cx:pt>
          <cx:pt idx="4195">120000</cx:pt>
          <cx:pt idx="4196">170000</cx:pt>
          <cx:pt idx="4197">155000</cx:pt>
          <cx:pt idx="4198">300000</cx:pt>
          <cx:pt idx="4199">45000</cx:pt>
          <cx:pt idx="4200">25000</cx:pt>
          <cx:pt idx="4201">90000</cx:pt>
          <cx:pt idx="4202">3500</cx:pt>
          <cx:pt idx="4203">3500</cx:pt>
          <cx:pt idx="4204">200000</cx:pt>
          <cx:pt idx="4205">115000</cx:pt>
          <cx:pt idx="4206">30000</cx:pt>
          <cx:pt idx="4207">175000</cx:pt>
          <cx:pt idx="4208">115000</cx:pt>
          <cx:pt idx="4209">115000</cx:pt>
          <cx:pt idx="4210">76000</cx:pt>
          <cx:pt idx="4211">125000</cx:pt>
          <cx:pt idx="4212">110000</cx:pt>
          <cx:pt idx="4213">375000</cx:pt>
          <cx:pt idx="4214">39000</cx:pt>
          <cx:pt idx="4215">190000</cx:pt>
          <cx:pt idx="4216">125000</cx:pt>
          <cx:pt idx="4217">35000</cx:pt>
          <cx:pt idx="4218">2500</cx:pt>
          <cx:pt idx="4219">250000</cx:pt>
          <cx:pt idx="4220">280000</cx:pt>
          <cx:pt idx="4221">350000</cx:pt>
          <cx:pt idx="4222">102000</cx:pt>
          <cx:pt idx="4223">325000</cx:pt>
          <cx:pt idx="4224">160000</cx:pt>
          <cx:pt idx="4225">50000</cx:pt>
          <cx:pt idx="4226">120000</cx:pt>
          <cx:pt idx="4227">300000</cx:pt>
          <cx:pt idx="4228">350000</cx:pt>
          <cx:pt idx="4229">49900</cx:pt>
          <cx:pt idx="4230">72000</cx:pt>
          <cx:pt idx="4231">1000</cx:pt>
          <cx:pt idx="4232">2500</cx:pt>
          <cx:pt idx="4233">35000</cx:pt>
          <cx:pt idx="4234">70000</cx:pt>
          <cx:pt idx="4235">8000</cx:pt>
          <cx:pt idx="4236">100000</cx:pt>
          <cx:pt idx="4237">21000</cx:pt>
          <cx:pt idx="4238">85000</cx:pt>
          <cx:pt idx="4239">85000</cx:pt>
          <cx:pt idx="4240">75000</cx:pt>
          <cx:pt idx="4241">238000</cx:pt>
          <cx:pt idx="4242">60000</cx:pt>
          <cx:pt idx="4243">180000</cx:pt>
          <cx:pt idx="4244">120000</cx:pt>
          <cx:pt idx="4245">70000</cx:pt>
          <cx:pt idx="4246">45000</cx:pt>
          <cx:pt idx="4247">250000</cx:pt>
          <cx:pt idx="4248">150000</cx:pt>
          <cx:pt idx="4249">280000</cx:pt>
          <cx:pt idx="4250">145000</cx:pt>
          <cx:pt idx="4251">100000</cx:pt>
          <cx:pt idx="4252">110000</cx:pt>
          <cx:pt idx="4253">250000</cx:pt>
          <cx:pt idx="4254">120000</cx:pt>
          <cx:pt idx="4255">43000</cx:pt>
          <cx:pt idx="4256">75000</cx:pt>
          <cx:pt idx="4257">150000</cx:pt>
          <cx:pt idx="4258">125000</cx:pt>
          <cx:pt idx="4259">80000</cx:pt>
          <cx:pt idx="4260">100000</cx:pt>
          <cx:pt idx="4261">300000</cx:pt>
          <cx:pt idx="4262">35000</cx:pt>
          <cx:pt idx="4263">45000</cx:pt>
          <cx:pt idx="4264">35000</cx:pt>
          <cx:pt idx="4265">600000</cx:pt>
          <cx:pt idx="4266">30000</cx:pt>
          <cx:pt idx="4267">125000</cx:pt>
          <cx:pt idx="4268">650000</cx:pt>
          <cx:pt idx="4269">80000</cx:pt>
          <cx:pt idx="4270">70000</cx:pt>
          <cx:pt idx="4271">50000</cx:pt>
          <cx:pt idx="4272">75000</cx:pt>
          <cx:pt idx="4273">200000</cx:pt>
          <cx:pt idx="4274">40000</cx:pt>
          <cx:pt idx="4275">250000</cx:pt>
          <cx:pt idx="4276">135000</cx:pt>
          <cx:pt idx="4277">135000</cx:pt>
          <cx:pt idx="4278">250000</cx:pt>
          <cx:pt idx="4279">150000</cx:pt>
          <cx:pt idx="4280">60000</cx:pt>
          <cx:pt idx="4281">190000</cx:pt>
          <cx:pt idx="4282">450000</cx:pt>
          <cx:pt idx="4283">100000</cx:pt>
          <cx:pt idx="4284">22700</cx:pt>
          <cx:pt idx="4285">45000</cx:pt>
          <cx:pt idx="4286">65000</cx:pt>
          <cx:pt idx="4287">45000</cx:pt>
          <cx:pt idx="4288">500000</cx:pt>
          <cx:pt idx="4289">150000</cx:pt>
          <cx:pt idx="4290">97400</cx:pt>
          <cx:pt idx="4291">100000</cx:pt>
          <cx:pt idx="4292">165000</cx:pt>
          <cx:pt idx="4293">240000</cx:pt>
          <cx:pt idx="4294">500000</cx:pt>
          <cx:pt idx="4295">62000</cx:pt>
          <cx:pt idx="4296">85000</cx:pt>
          <cx:pt idx="4297">225000</cx:pt>
          <cx:pt idx="4298">40000</cx:pt>
          <cx:pt idx="4299">79000</cx:pt>
          <cx:pt idx="4300">100000</cx:pt>
          <cx:pt idx="4301">1000</cx:pt>
          <cx:pt idx="4302">260000</cx:pt>
          <cx:pt idx="4303">100000</cx:pt>
          <cx:pt idx="4304">75000</cx:pt>
          <cx:pt idx="4305">120000</cx:pt>
          <cx:pt idx="4306">40000</cx:pt>
          <cx:pt idx="4307">165000</cx:pt>
          <cx:pt idx="4308">90000</cx:pt>
          <cx:pt idx="4309">100000</cx:pt>
          <cx:pt idx="4310">160000</cx:pt>
          <cx:pt idx="4311">85000</cx:pt>
          <cx:pt idx="4312">90000</cx:pt>
          <cx:pt idx="4313">90000</cx:pt>
          <cx:pt idx="4314">69000</cx:pt>
          <cx:pt idx="4315">200000</cx:pt>
          <cx:pt idx="4316">12000</cx:pt>
          <cx:pt idx="4317">250000</cx:pt>
          <cx:pt idx="4318">1829479</cx:pt>
          <cx:pt idx="4319">115000</cx:pt>
          <cx:pt idx="4320">150000</cx:pt>
          <cx:pt idx="4321">175000</cx:pt>
          <cx:pt idx="4322">350000</cx:pt>
          <cx:pt idx="4323">8000</cx:pt>
          <cx:pt idx="4324">80000</cx:pt>
          <cx:pt idx="4325">125000</cx:pt>
          <cx:pt idx="4326">245000</cx:pt>
          <cx:pt idx="4327">40000</cx:pt>
          <cx:pt idx="4328">225000</cx:pt>
          <cx:pt idx="4329">150000</cx:pt>
          <cx:pt idx="4330">220000</cx:pt>
          <cx:pt idx="4331">99000</cx:pt>
          <cx:pt idx="4332">250000</cx:pt>
          <cx:pt idx="4333">75000</cx:pt>
          <cx:pt idx="4334">7000</cx:pt>
          <cx:pt idx="4335">57000</cx:pt>
          <cx:pt idx="4336">75000</cx:pt>
          <cx:pt idx="4337">9000</cx:pt>
          <cx:pt idx="4338">70000</cx:pt>
          <cx:pt idx="4339">70000</cx:pt>
          <cx:pt idx="4340">35000</cx:pt>
          <cx:pt idx="4341">75000</cx:pt>
          <cx:pt idx="4342">30000</cx:pt>
          <cx:pt idx="4343">161000</cx:pt>
          <cx:pt idx="4344">65000</cx:pt>
          <cx:pt idx="4345">5000</cx:pt>
          <cx:pt idx="4346">60000</cx:pt>
          <cx:pt idx="4347">8000</cx:pt>
          <cx:pt idx="4348">170000</cx:pt>
          <cx:pt idx="4349">75000</cx:pt>
          <cx:pt idx="4350">90000</cx:pt>
          <cx:pt idx="4351">50000</cx:pt>
          <cx:pt idx="4352">125000</cx:pt>
          <cx:pt idx="4353">10000</cx:pt>
          <cx:pt idx="4354">65000</cx:pt>
          <cx:pt idx="4355">65000</cx:pt>
          <cx:pt idx="4356">40000</cx:pt>
          <cx:pt idx="4357">120000</cx:pt>
          <cx:pt idx="4358">500000</cx:pt>
          <cx:pt idx="4359">140000</cx:pt>
          <cx:pt idx="4360">150000</cx:pt>
          <cx:pt idx="4361">200000</cx:pt>
          <cx:pt idx="4362">150000</cx:pt>
          <cx:pt idx="4363">250000</cx:pt>
          <cx:pt idx="4364">150000</cx:pt>
          <cx:pt idx="4365">300000</cx:pt>
          <cx:pt idx="4366">200000</cx:pt>
          <cx:pt idx="4367">175000</cx:pt>
          <cx:pt idx="4368">30000</cx:pt>
          <cx:pt idx="4369">100000</cx:pt>
          <cx:pt idx="4370">75000</cx:pt>
          <cx:pt idx="4371">50000</cx:pt>
          <cx:pt idx="4372">150000</cx:pt>
          <cx:pt idx="4373">350000</cx:pt>
          <cx:pt idx="4374">250000</cx:pt>
          <cx:pt idx="4375">80000</cx:pt>
          <cx:pt idx="4376">70000</cx:pt>
          <cx:pt idx="4377">40000</cx:pt>
          <cx:pt idx="4378">65000</cx:pt>
          <cx:pt idx="4379">125000</cx:pt>
          <cx:pt idx="4380">85000</cx:pt>
          <cx:pt idx="4381">85000</cx:pt>
          <cx:pt idx="4382">75000</cx:pt>
          <cx:pt idx="4383">160000</cx:pt>
          <cx:pt idx="4384">90200</cx:pt>
          <cx:pt idx="4385">50000</cx:pt>
          <cx:pt idx="4386">100000</cx:pt>
          <cx:pt idx="4387">569000</cx:pt>
          <cx:pt idx="4388">5000</cx:pt>
          <cx:pt idx="4389">98000</cx:pt>
          <cx:pt idx="4390">895000</cx:pt>
          <cx:pt idx="4391">90000</cx:pt>
          <cx:pt idx="4392">30000</cx:pt>
          <cx:pt idx="4393">200000</cx:pt>
          <cx:pt idx="4394">60000</cx:pt>
          <cx:pt idx="4395">100000</cx:pt>
          <cx:pt idx="4396">140000</cx:pt>
          <cx:pt idx="4397">100000</cx:pt>
          <cx:pt idx="4398">400000</cx:pt>
          <cx:pt idx="4399">70000</cx:pt>
          <cx:pt idx="4400">140000</cx:pt>
          <cx:pt idx="4401">100000</cx:pt>
          <cx:pt idx="4402">65000</cx:pt>
          <cx:pt idx="4403">108000</cx:pt>
          <cx:pt idx="4404">160000</cx:pt>
          <cx:pt idx="4405">50000</cx:pt>
          <cx:pt idx="4406">50000</cx:pt>
          <cx:pt idx="4407">25000</cx:pt>
          <cx:pt idx="4408">20000</cx:pt>
          <cx:pt idx="4409">90000</cx:pt>
          <cx:pt idx="4410">124900</cx:pt>
          <cx:pt idx="4411">35000</cx:pt>
          <cx:pt idx="4412">100000</cx:pt>
          <cx:pt idx="4413">10000</cx:pt>
          <cx:pt idx="4414">180000</cx:pt>
          <cx:pt idx="4415">115000</cx:pt>
          <cx:pt idx="4416">35000</cx:pt>
          <cx:pt idx="4417">650000</cx:pt>
          <cx:pt idx="4418">800000</cx:pt>
          <cx:pt idx="4419">120000</cx:pt>
          <cx:pt idx="4420">190000</cx:pt>
          <cx:pt idx="4421">100000</cx:pt>
          <cx:pt idx="4422">50000</cx:pt>
          <cx:pt idx="4423">86000</cx:pt>
          <cx:pt idx="4424">400000</cx:pt>
          <cx:pt idx="4425">114000</cx:pt>
          <cx:pt idx="4426">122000</cx:pt>
          <cx:pt idx="4427">190000</cx:pt>
          <cx:pt idx="4428">285000</cx:pt>
          <cx:pt idx="4429">950000</cx:pt>
          <cx:pt idx="4430">75000</cx:pt>
          <cx:pt idx="4431">1000</cx:pt>
          <cx:pt idx="4432">80000</cx:pt>
          <cx:pt idx="4433">130000</cx:pt>
          <cx:pt idx="4434">160000</cx:pt>
          <cx:pt idx="4435">200000</cx:pt>
          <cx:pt idx="4436">300000</cx:pt>
          <cx:pt idx="4437">50000</cx:pt>
          <cx:pt idx="4438">70000</cx:pt>
          <cx:pt idx="4439">100000</cx:pt>
          <cx:pt idx="4440">100000</cx:pt>
          <cx:pt idx="4441">68000</cx:pt>
          <cx:pt idx="4442">40000</cx:pt>
          <cx:pt idx="4443">175000</cx:pt>
          <cx:pt idx="4444">66000</cx:pt>
          <cx:pt idx="4445">10000</cx:pt>
          <cx:pt idx="4446">103000</cx:pt>
          <cx:pt idx="4447">155000</cx:pt>
          <cx:pt idx="4448">15000</cx:pt>
          <cx:pt idx="4449">250000</cx:pt>
          <cx:pt idx="4450">185000</cx:pt>
          <cx:pt idx="4451">45000</cx:pt>
          <cx:pt idx="4452">120000</cx:pt>
          <cx:pt idx="4453">175000</cx:pt>
          <cx:pt idx="4454">500000</cx:pt>
          <cx:pt idx="4455">75000</cx:pt>
          <cx:pt idx="4456">199999</cx:pt>
          <cx:pt idx="4457">300000</cx:pt>
          <cx:pt idx="4458">100000</cx:pt>
          <cx:pt idx="4459">160000</cx:pt>
          <cx:pt idx="4460">15000</cx:pt>
          <cx:pt idx="4461">80000</cx:pt>
          <cx:pt idx="4462">70000</cx:pt>
          <cx:pt idx="4463">60000</cx:pt>
          <cx:pt idx="4464">200000</cx:pt>
          <cx:pt idx="4465">300000</cx:pt>
          <cx:pt idx="4466">250000</cx:pt>
          <cx:pt idx="4467">250000</cx:pt>
          <cx:pt idx="4468">160000</cx:pt>
          <cx:pt idx="4469">5000</cx:pt>
          <cx:pt idx="4470">30000</cx:pt>
          <cx:pt idx="4471">125000</cx:pt>
          <cx:pt idx="4472">12000</cx:pt>
          <cx:pt idx="4473">12000</cx:pt>
          <cx:pt idx="4474">32000</cx:pt>
          <cx:pt idx="4475">55000</cx:pt>
          <cx:pt idx="4476">150000</cx:pt>
          <cx:pt idx="4477">65000</cx:pt>
          <cx:pt idx="4478">45000</cx:pt>
          <cx:pt idx="4479">150000</cx:pt>
          <cx:pt idx="4480">58000</cx:pt>
          <cx:pt idx="4481">124000</cx:pt>
          <cx:pt idx="4482">150000</cx:pt>
          <cx:pt idx="4483">58000</cx:pt>
          <cx:pt idx="4484">109500</cx:pt>
          <cx:pt idx="4485">45000</cx:pt>
          <cx:pt idx="4486">60000</cx:pt>
          <cx:pt idx="4487">575000</cx:pt>
          <cx:pt idx="4488">300000</cx:pt>
          <cx:pt idx="4489">375000</cx:pt>
          <cx:pt idx="4490">120000</cx:pt>
          <cx:pt idx="4491">125000</cx:pt>
          <cx:pt idx="4492">90000</cx:pt>
          <cx:pt idx="4493">185000</cx:pt>
          <cx:pt idx="4494">140000</cx:pt>
          <cx:pt idx="4495">75000</cx:pt>
          <cx:pt idx="4496">190000</cx:pt>
          <cx:pt idx="4497">200000</cx:pt>
          <cx:pt idx="4498">120000</cx:pt>
          <cx:pt idx="4499">40000</cx:pt>
          <cx:pt idx="4500">38000</cx:pt>
          <cx:pt idx="4501">20000</cx:pt>
          <cx:pt idx="4502">20000</cx:pt>
          <cx:pt idx="4503">10000</cx:pt>
          <cx:pt idx="4504">5000</cx:pt>
          <cx:pt idx="4505">125000</cx:pt>
          <cx:pt idx="4506">250000</cx:pt>
          <cx:pt idx="4507">290000</cx:pt>
          <cx:pt idx="4508">180000</cx:pt>
          <cx:pt idx="4509">265000</cx:pt>
          <cx:pt idx="4510">300000</cx:pt>
          <cx:pt idx="4511">100000</cx:pt>
          <cx:pt idx="4512">139000</cx:pt>
          <cx:pt idx="4513">359900</cx:pt>
          <cx:pt idx="4514">91000</cx:pt>
          <cx:pt idx="4515">98000</cx:pt>
          <cx:pt idx="4516">270000</cx:pt>
          <cx:pt idx="4517">340000</cx:pt>
          <cx:pt idx="4518">325000</cx:pt>
          <cx:pt idx="4519">420000</cx:pt>
          <cx:pt idx="4520">230000</cx:pt>
          <cx:pt idx="4521">243000</cx:pt>
          <cx:pt idx="4522">91000</cx:pt>
          <cx:pt idx="4523">268000</cx:pt>
          <cx:pt idx="4524">190000</cx:pt>
          <cx:pt idx="4525">50000</cx:pt>
          <cx:pt idx="4526">157000</cx:pt>
          <cx:pt idx="4527">200000</cx:pt>
          <cx:pt idx="4528">80000</cx:pt>
          <cx:pt idx="4529">250000</cx:pt>
          <cx:pt idx="4530">400000</cx:pt>
          <cx:pt idx="4531">210000</cx:pt>
          <cx:pt idx="4532">360000</cx:pt>
          <cx:pt idx="4533">225000</cx:pt>
          <cx:pt idx="4534">275000</cx:pt>
          <cx:pt idx="4535">230000</cx:pt>
          <cx:pt idx="4536">275000</cx:pt>
          <cx:pt idx="4537">139000</cx:pt>
          <cx:pt idx="4538">27000</cx:pt>
          <cx:pt idx="4539">320000</cx:pt>
          <cx:pt idx="4540">185000</cx:pt>
          <cx:pt idx="4541">330000</cx:pt>
          <cx:pt idx="4542">950000</cx:pt>
          <cx:pt idx="4543">180000</cx:pt>
          <cx:pt idx="4544">400000</cx:pt>
          <cx:pt idx="4545">180000</cx:pt>
          <cx:pt idx="4546">155000</cx:pt>
          <cx:pt idx="4547">1829479</cx:pt>
          <cx:pt idx="4548">50000</cx:pt>
          <cx:pt idx="4549">250000</cx:pt>
          <cx:pt idx="4550">150000</cx:pt>
          <cx:pt idx="4551">139000</cx:pt>
          <cx:pt idx="4552">191000</cx:pt>
          <cx:pt idx="4553">500000</cx:pt>
          <cx:pt idx="4554">300000</cx:pt>
          <cx:pt idx="4555">175000</cx:pt>
          <cx:pt idx="4556">135000</cx:pt>
          <cx:pt idx="4557">299000</cx:pt>
          <cx:pt idx="4558">325000</cx:pt>
          <cx:pt idx="4559">178000</cx:pt>
          <cx:pt idx="4560">250000</cx:pt>
          <cx:pt idx="4561">172472</cx:pt>
          <cx:pt idx="4562">300000</cx:pt>
          <cx:pt idx="4563">250000</cx:pt>
          <cx:pt idx="4564">300000</cx:pt>
          <cx:pt idx="4565">366000</cx:pt>
          <cx:pt idx="4566">255000</cx:pt>
          <cx:pt idx="4567">100000</cx:pt>
          <cx:pt idx="4568">250000</cx:pt>
          <cx:pt idx="4569">140000</cx:pt>
          <cx:pt idx="4570">550000</cx:pt>
          <cx:pt idx="4571">220000</cx:pt>
          <cx:pt idx="4572">1829479</cx:pt>
          <cx:pt idx="4573">970000</cx:pt>
          <cx:pt idx="4574">1829479</cx:pt>
          <cx:pt idx="4575">220000</cx:pt>
          <cx:pt idx="4576">197000</cx:pt>
          <cx:pt idx="4577">389000</cx:pt>
          <cx:pt idx="4578">180000</cx:pt>
          <cx:pt idx="4579">95000</cx:pt>
          <cx:pt idx="4580">150000</cx:pt>
          <cx:pt idx="4581">235000</cx:pt>
          <cx:pt idx="4582">290000</cx:pt>
          <cx:pt idx="4583">345000</cx:pt>
          <cx:pt idx="4584">290000</cx:pt>
          <cx:pt idx="4585">240000</cx:pt>
          <cx:pt idx="4586">97000</cx:pt>
          <cx:pt idx="4587">390000</cx:pt>
          <cx:pt idx="4588">160000</cx:pt>
          <cx:pt idx="4589">572500</cx:pt>
          <cx:pt idx="4590">210000</cx:pt>
          <cx:pt idx="4591">185000</cx:pt>
          <cx:pt idx="4592">250000</cx:pt>
          <cx:pt idx="4593">600000</cx:pt>
          <cx:pt idx="4594">120000</cx:pt>
          <cx:pt idx="4595">170000</cx:pt>
          <cx:pt idx="4596">179950</cx:pt>
          <cx:pt idx="4597">200000</cx:pt>
          <cx:pt idx="4598">1829479</cx:pt>
          <cx:pt idx="4599">250000</cx:pt>
          <cx:pt idx="4600">350000</cx:pt>
          <cx:pt idx="4601">425000</cx:pt>
          <cx:pt idx="4602">160000</cx:pt>
          <cx:pt idx="4603">200000</cx:pt>
          <cx:pt idx="4604">200000</cx:pt>
          <cx:pt idx="4605">400000</cx:pt>
          <cx:pt idx="4606">326000</cx:pt>
          <cx:pt idx="4607">1829479</cx:pt>
          <cx:pt idx="4608">1829479</cx:pt>
          <cx:pt idx="4609">376000</cx:pt>
          <cx:pt idx="4610">150000</cx:pt>
          <cx:pt idx="4611">370000</cx:pt>
          <cx:pt idx="4612">320000</cx:pt>
          <cx:pt idx="4613">100000</cx:pt>
          <cx:pt idx="4614">300000</cx:pt>
          <cx:pt idx="4615">194900</cx:pt>
          <cx:pt idx="4616">1829479</cx:pt>
          <cx:pt idx="4617">235000</cx:pt>
          <cx:pt idx="4618">750000</cx:pt>
          <cx:pt idx="4619">68000</cx:pt>
          <cx:pt idx="4620">80000</cx:pt>
          <cx:pt idx="4621">225000</cx:pt>
          <cx:pt idx="4622">189000</cx:pt>
          <cx:pt idx="4623">325000</cx:pt>
          <cx:pt idx="4624">550000</cx:pt>
          <cx:pt idx="4625">230000</cx:pt>
          <cx:pt idx="4626">140000</cx:pt>
          <cx:pt idx="4627">350000</cx:pt>
          <cx:pt idx="4628">220000</cx:pt>
          <cx:pt idx="4629">265000</cx:pt>
          <cx:pt idx="4630">200000</cx:pt>
          <cx:pt idx="4631">180000</cx:pt>
          <cx:pt idx="4632">175000</cx:pt>
          <cx:pt idx="4633">375000</cx:pt>
          <cx:pt idx="4634">450000</cx:pt>
          <cx:pt idx="4635">225000</cx:pt>
          <cx:pt idx="4636">150000</cx:pt>
          <cx:pt idx="4637">150000</cx:pt>
          <cx:pt idx="4638">350000</cx:pt>
          <cx:pt idx="4639">250000</cx:pt>
          <cx:pt idx="4640">225000</cx:pt>
          <cx:pt idx="4641">98500</cx:pt>
          <cx:pt idx="4642">1829479</cx:pt>
          <cx:pt idx="4643">450000</cx:pt>
          <cx:pt idx="4644">294000</cx:pt>
          <cx:pt idx="4645">157000</cx:pt>
          <cx:pt idx="4646">325000</cx:pt>
          <cx:pt idx="4647">385000</cx:pt>
          <cx:pt idx="4648">132000</cx:pt>
          <cx:pt idx="4649">165000</cx:pt>
          <cx:pt idx="4650">275000</cx:pt>
          <cx:pt idx="4651">235000</cx:pt>
          <cx:pt idx="4652">235000</cx:pt>
          <cx:pt idx="4653">250000</cx:pt>
          <cx:pt idx="4654">309900</cx:pt>
          <cx:pt idx="4655">120000</cx:pt>
          <cx:pt idx="4656">150000</cx:pt>
          <cx:pt idx="4657">185000</cx:pt>
          <cx:pt idx="4658">500000</cx:pt>
          <cx:pt idx="4659">275000</cx:pt>
          <cx:pt idx="4660">120000</cx:pt>
          <cx:pt idx="4661">490000</cx:pt>
          <cx:pt idx="4662">240000</cx:pt>
          <cx:pt idx="4663">268000</cx:pt>
          <cx:pt idx="4664">350000</cx:pt>
          <cx:pt idx="4665">350000</cx:pt>
          <cx:pt idx="4666">150000</cx:pt>
          <cx:pt idx="4667">370000</cx:pt>
          <cx:pt idx="4668">130000</cx:pt>
          <cx:pt idx="4669">35000</cx:pt>
          <cx:pt idx="4670">80000</cx:pt>
          <cx:pt idx="4671">594000</cx:pt>
          <cx:pt idx="4672">446000</cx:pt>
          <cx:pt idx="4673">1829479</cx:pt>
          <cx:pt idx="4674">347950</cx:pt>
          <cx:pt idx="4675">380000</cx:pt>
          <cx:pt idx="4676">42000</cx:pt>
          <cx:pt idx="4677">80000</cx:pt>
          <cx:pt idx="4678">450000</cx:pt>
          <cx:pt idx="4679">100000</cx:pt>
          <cx:pt idx="4680">120000</cx:pt>
          <cx:pt idx="4681">130000</cx:pt>
          <cx:pt idx="4682">210000</cx:pt>
          <cx:pt idx="4683">85555</cx:pt>
          <cx:pt idx="4684">300000</cx:pt>
          <cx:pt idx="4685">450000</cx:pt>
          <cx:pt idx="4686">90000</cx:pt>
          <cx:pt idx="4687">550000</cx:pt>
          <cx:pt idx="4688">150000</cx:pt>
          <cx:pt idx="4689">149000</cx:pt>
          <cx:pt idx="4690">700000</cx:pt>
          <cx:pt idx="4691">290000</cx:pt>
          <cx:pt idx="4692">1829479</cx:pt>
          <cx:pt idx="4693">300000</cx:pt>
          <cx:pt idx="4694">325000</cx:pt>
          <cx:pt idx="4695">230000</cx:pt>
          <cx:pt idx="4696">250000</cx:pt>
          <cx:pt idx="4697">900000</cx:pt>
          <cx:pt idx="4698">200000</cx:pt>
          <cx:pt idx="4699">330000</cx:pt>
          <cx:pt idx="4700">375000</cx:pt>
          <cx:pt idx="4701">170000</cx:pt>
          <cx:pt idx="4702">340000</cx:pt>
          <cx:pt idx="4703">340000</cx:pt>
          <cx:pt idx="4704">325000</cx:pt>
          <cx:pt idx="4705">170000</cx:pt>
          <cx:pt idx="4706">300000</cx:pt>
          <cx:pt idx="4707">350000</cx:pt>
          <cx:pt idx="4708">300000</cx:pt>
          <cx:pt idx="4709">340000</cx:pt>
          <cx:pt idx="4710">250000</cx:pt>
          <cx:pt idx="4711">130000</cx:pt>
          <cx:pt idx="4712">145000</cx:pt>
          <cx:pt idx="4713">180000</cx:pt>
          <cx:pt idx="4714">210000</cx:pt>
          <cx:pt idx="4715">130000</cx:pt>
          <cx:pt idx="4716">200000</cx:pt>
          <cx:pt idx="4717">125000</cx:pt>
          <cx:pt idx="4718">130000</cx:pt>
          <cx:pt idx="4719">110000</cx:pt>
          <cx:pt idx="4720">75000</cx:pt>
          <cx:pt idx="4721">280000</cx:pt>
          <cx:pt idx="4722">290000</cx:pt>
          <cx:pt idx="4723">1829479</cx:pt>
          <cx:pt idx="4724">275000</cx:pt>
          <cx:pt idx="4725">400000</cx:pt>
          <cx:pt idx="4726">600000</cx:pt>
          <cx:pt idx="4727">150000</cx:pt>
          <cx:pt idx="4728">111920</cx:pt>
          <cx:pt idx="4729">80000</cx:pt>
          <cx:pt idx="4730">165000</cx:pt>
          <cx:pt idx="4731">150000</cx:pt>
          <cx:pt idx="4732">380000</cx:pt>
          <cx:pt idx="4733">180000</cx:pt>
          <cx:pt idx="4734">145000</cx:pt>
          <cx:pt idx="4735">70000</cx:pt>
          <cx:pt idx="4736">1829479</cx:pt>
          <cx:pt idx="4737">575000</cx:pt>
          <cx:pt idx="4738">160000</cx:pt>
          <cx:pt idx="4739">135000</cx:pt>
          <cx:pt idx="4740">650000</cx:pt>
          <cx:pt idx="4741">90000</cx:pt>
          <cx:pt idx="4742">354000</cx:pt>
          <cx:pt idx="4743">320000</cx:pt>
          <cx:pt idx="4744">920000</cx:pt>
          <cx:pt idx="4745">225000</cx:pt>
          <cx:pt idx="4746">198000</cx:pt>
          <cx:pt idx="4747">267500</cx:pt>
          <cx:pt idx="4748">230000</cx:pt>
          <cx:pt idx="4749">200000</cx:pt>
          <cx:pt idx="4750">65000</cx:pt>
          <cx:pt idx="4751">48000</cx:pt>
          <cx:pt idx="4752">190000</cx:pt>
          <cx:pt idx="4753">140000</cx:pt>
          <cx:pt idx="4754">500000</cx:pt>
          <cx:pt idx="4755">639000</cx:pt>
          <cx:pt idx="4756">300000</cx:pt>
          <cx:pt idx="4757">170000</cx:pt>
          <cx:pt idx="4758">691000</cx:pt>
          <cx:pt idx="4759">200000</cx:pt>
          <cx:pt idx="4760">199900</cx:pt>
          <cx:pt idx="4761">120000</cx:pt>
          <cx:pt idx="4762">360000</cx:pt>
          <cx:pt idx="4763">270000</cx:pt>
          <cx:pt idx="4764">250000</cx:pt>
          <cx:pt idx="4765">270000</cx:pt>
          <cx:pt idx="4766">350000</cx:pt>
          <cx:pt idx="4767">165000</cx:pt>
          <cx:pt idx="4768">150000</cx:pt>
          <cx:pt idx="4769">265000</cx:pt>
          <cx:pt idx="4770">300000</cx:pt>
          <cx:pt idx="4771">180000</cx:pt>
          <cx:pt idx="4772">250000</cx:pt>
          <cx:pt idx="4773">750000</cx:pt>
          <cx:pt idx="4774">250000</cx:pt>
          <cx:pt idx="4775">160000</cx:pt>
          <cx:pt idx="4776">300000</cx:pt>
          <cx:pt idx="4777">170000</cx:pt>
          <cx:pt idx="4778">240000</cx:pt>
          <cx:pt idx="4779">175000</cx:pt>
          <cx:pt idx="4780">137490</cx:pt>
          <cx:pt idx="4781">550000</cx:pt>
          <cx:pt idx="4782">426000</cx:pt>
          <cx:pt idx="4783">325000</cx:pt>
          <cx:pt idx="4784">475000</cx:pt>
          <cx:pt idx="4785">345000</cx:pt>
          <cx:pt idx="4786">750000</cx:pt>
          <cx:pt idx="4787">360000</cx:pt>
          <cx:pt idx="4788">580000</cx:pt>
          <cx:pt idx="4789">550000</cx:pt>
          <cx:pt idx="4790">200000</cx:pt>
          <cx:pt idx="4791">230000</cx:pt>
          <cx:pt idx="4792">350000</cx:pt>
          <cx:pt idx="4793">165000</cx:pt>
          <cx:pt idx="4794">170000</cx:pt>
          <cx:pt idx="4795">160000</cx:pt>
          <cx:pt idx="4796">255000</cx:pt>
          <cx:pt idx="4797">300000</cx:pt>
          <cx:pt idx="4798">500000</cx:pt>
          <cx:pt idx="4799">275500</cx:pt>
          <cx:pt idx="4800">185000</cx:pt>
          <cx:pt idx="4801">28000</cx:pt>
          <cx:pt idx="4802">180000</cx:pt>
          <cx:pt idx="4803">385000</cx:pt>
          <cx:pt idx="4804">450000</cx:pt>
          <cx:pt idx="4805">289000</cx:pt>
          <cx:pt idx="4806">113000</cx:pt>
          <cx:pt idx="4807">135000</cx:pt>
          <cx:pt idx="4808">300000</cx:pt>
          <cx:pt idx="4809">300000</cx:pt>
          <cx:pt idx="4810">130000</cx:pt>
          <cx:pt idx="4811">480000</cx:pt>
          <cx:pt idx="4812">300000</cx:pt>
          <cx:pt idx="4813">235000</cx:pt>
          <cx:pt idx="4814">165000</cx:pt>
          <cx:pt idx="4815">160000</cx:pt>
          <cx:pt idx="4816">250000</cx:pt>
          <cx:pt idx="4817">175000</cx:pt>
          <cx:pt idx="4818">200000</cx:pt>
          <cx:pt idx="4819">154000</cx:pt>
          <cx:pt idx="4820">300000</cx:pt>
          <cx:pt idx="4821">699000</cx:pt>
          <cx:pt idx="4822">250000</cx:pt>
          <cx:pt idx="4823">509000</cx:pt>
          <cx:pt idx="4824">305000</cx:pt>
          <cx:pt idx="4825">400000</cx:pt>
          <cx:pt idx="4826">300000</cx:pt>
          <cx:pt idx="4827">110000</cx:pt>
          <cx:pt idx="4828">175000</cx:pt>
          <cx:pt idx="4829">170000</cx:pt>
          <cx:pt idx="4830">215000</cx:pt>
          <cx:pt idx="4831">135000</cx:pt>
          <cx:pt idx="4832">285000</cx:pt>
          <cx:pt idx="4833">500000</cx:pt>
          <cx:pt idx="4834">190000</cx:pt>
          <cx:pt idx="4835">229900</cx:pt>
          <cx:pt idx="4836">250000</cx:pt>
          <cx:pt idx="4837">150000</cx:pt>
          <cx:pt idx="4838">300000</cx:pt>
          <cx:pt idx="4839">220000</cx:pt>
          <cx:pt idx="4840">310000</cx:pt>
          <cx:pt idx="4841">7500</cx:pt>
          <cx:pt idx="4842">811000</cx:pt>
          <cx:pt idx="4843">550000</cx:pt>
          <cx:pt idx="4844">350000</cx:pt>
          <cx:pt idx="4845">500000</cx:pt>
          <cx:pt idx="4846">299900</cx:pt>
          <cx:pt idx="4847">580000</cx:pt>
          <cx:pt idx="4848">795000</cx:pt>
          <cx:pt idx="4849">225000</cx:pt>
          <cx:pt idx="4850">350000</cx:pt>
          <cx:pt idx="4851">285000</cx:pt>
          <cx:pt idx="4852">270000</cx:pt>
          <cx:pt idx="4853">220000</cx:pt>
          <cx:pt idx="4854">250000</cx:pt>
          <cx:pt idx="4855">170000</cx:pt>
          <cx:pt idx="4856">165000</cx:pt>
          <cx:pt idx="4857">240000</cx:pt>
          <cx:pt idx="4858">400000</cx:pt>
          <cx:pt idx="4859">240000</cx:pt>
          <cx:pt idx="4860">250000</cx:pt>
          <cx:pt idx="4861">200000</cx:pt>
          <cx:pt idx="4862">110000</cx:pt>
          <cx:pt idx="4863">150000</cx:pt>
          <cx:pt idx="4864">650000</cx:pt>
          <cx:pt idx="4865">390000</cx:pt>
          <cx:pt idx="4866">450000</cx:pt>
          <cx:pt idx="4867">800000</cx:pt>
          <cx:pt idx="4868">110000</cx:pt>
          <cx:pt idx="4869">175000</cx:pt>
          <cx:pt idx="4870">180000</cx:pt>
          <cx:pt idx="4871">279000</cx:pt>
          <cx:pt idx="4872">280000</cx:pt>
          <cx:pt idx="4873">160000</cx:pt>
          <cx:pt idx="4874">620000</cx:pt>
          <cx:pt idx="4875">130000</cx:pt>
          <cx:pt idx="4876">61000</cx:pt>
          <cx:pt idx="4877">275000</cx:pt>
          <cx:pt idx="4878">290000</cx:pt>
          <cx:pt idx="4879">200000</cx:pt>
          <cx:pt idx="4880">265000</cx:pt>
          <cx:pt idx="4881">120000</cx:pt>
          <cx:pt idx="4882">185000</cx:pt>
          <cx:pt idx="4883">310000</cx:pt>
          <cx:pt idx="4884">430000</cx:pt>
          <cx:pt idx="4885">260000</cx:pt>
          <cx:pt idx="4886">250000</cx:pt>
          <cx:pt idx="4887">158500</cx:pt>
          <cx:pt idx="4888">125000</cx:pt>
          <cx:pt idx="4889">350000</cx:pt>
          <cx:pt idx="4890">20000</cx:pt>
          <cx:pt idx="4891">185000</cx:pt>
          <cx:pt idx="4892">200000</cx:pt>
          <cx:pt idx="4893">325000</cx:pt>
          <cx:pt idx="4894">175000</cx:pt>
          <cx:pt idx="4895">100000</cx:pt>
          <cx:pt idx="4896">120000</cx:pt>
          <cx:pt idx="4897">100000</cx:pt>
          <cx:pt idx="4898">135000</cx:pt>
          <cx:pt idx="4899">298900</cx:pt>
          <cx:pt idx="4900">165000</cx:pt>
          <cx:pt idx="4901">279000</cx:pt>
          <cx:pt idx="4902">1829479</cx:pt>
          <cx:pt idx="4903">270000</cx:pt>
          <cx:pt idx="4904">164000</cx:pt>
          <cx:pt idx="4905">275000</cx:pt>
          <cx:pt idx="4906">220000</cx:pt>
          <cx:pt idx="4907">200000</cx:pt>
          <cx:pt idx="4908">210000</cx:pt>
          <cx:pt idx="4909">225000</cx:pt>
          <cx:pt idx="4910">425000</cx:pt>
          <cx:pt idx="4911">235000</cx:pt>
          <cx:pt idx="4912">220000</cx:pt>
          <cx:pt idx="4913">1829479</cx:pt>
          <cx:pt idx="4914">375000</cx:pt>
          <cx:pt idx="4915">530000</cx:pt>
          <cx:pt idx="4916">190000</cx:pt>
          <cx:pt idx="4917">215000</cx:pt>
          <cx:pt idx="4918">425000</cx:pt>
          <cx:pt idx="4919">400000</cx:pt>
          <cx:pt idx="4920">200000</cx:pt>
          <cx:pt idx="4921">500000</cx:pt>
          <cx:pt idx="4922">9200</cx:pt>
          <cx:pt idx="4923">120000</cx:pt>
          <cx:pt idx="4924">400000</cx:pt>
          <cx:pt idx="4925">237000</cx:pt>
          <cx:pt idx="4926">125000</cx:pt>
          <cx:pt idx="4927">184000</cx:pt>
          <cx:pt idx="4928">285000</cx:pt>
          <cx:pt idx="4929">5000</cx:pt>
          <cx:pt idx="4930">640000</cx:pt>
          <cx:pt idx="4931">400000</cx:pt>
          <cx:pt idx="4932">240000</cx:pt>
          <cx:pt idx="4933">299000</cx:pt>
          <cx:pt idx="4934">93000</cx:pt>
          <cx:pt idx="4935">240000</cx:pt>
          <cx:pt idx="4936">230000</cx:pt>
          <cx:pt idx="4937">435000</cx:pt>
          <cx:pt idx="4938">150000</cx:pt>
          <cx:pt idx="4939">170000</cx:pt>
          <cx:pt idx="4940">180000</cx:pt>
          <cx:pt idx="4941">950000</cx:pt>
          <cx:pt idx="4942">165000</cx:pt>
          <cx:pt idx="4943">239000</cx:pt>
          <cx:pt idx="4944">180000</cx:pt>
          <cx:pt idx="4945">160000</cx:pt>
          <cx:pt idx="4946">185000</cx:pt>
          <cx:pt idx="4947">350000</cx:pt>
          <cx:pt idx="4948">330000</cx:pt>
          <cx:pt idx="4949">60000</cx:pt>
          <cx:pt idx="4950">290000</cx:pt>
          <cx:pt idx="4951">160000</cx:pt>
          <cx:pt idx="4952">175000</cx:pt>
          <cx:pt idx="4953">200000</cx:pt>
          <cx:pt idx="4954">65000</cx:pt>
          <cx:pt idx="4955">182000</cx:pt>
          <cx:pt idx="4956">700000</cx:pt>
          <cx:pt idx="4957">700000</cx:pt>
          <cx:pt idx="4958">216000</cx:pt>
          <cx:pt idx="4959">220000</cx:pt>
          <cx:pt idx="4960">247900</cx:pt>
          <cx:pt idx="4961">190000</cx:pt>
          <cx:pt idx="4962">132000</cx:pt>
          <cx:pt idx="4963">280000</cx:pt>
          <cx:pt idx="4964">340000</cx:pt>
          <cx:pt idx="4965">340000</cx:pt>
          <cx:pt idx="4966">410000</cx:pt>
          <cx:pt idx="4967">185000</cx:pt>
          <cx:pt idx="4968">190000</cx:pt>
          <cx:pt idx="4969">200000</cx:pt>
          <cx:pt idx="4970">1829479</cx:pt>
          <cx:pt idx="4971">170000</cx:pt>
          <cx:pt idx="4972">1829479</cx:pt>
          <cx:pt idx="4973">256900</cx:pt>
          <cx:pt idx="4974">240000</cx:pt>
          <cx:pt idx="4975">173300</cx:pt>
          <cx:pt idx="4976">370000</cx:pt>
          <cx:pt idx="4977">400000</cx:pt>
          <cx:pt idx="4978">450000</cx:pt>
          <cx:pt idx="4979">260000</cx:pt>
          <cx:pt idx="4980">400000</cx:pt>
          <cx:pt idx="4981">235000</cx:pt>
          <cx:pt idx="4982">350000</cx:pt>
          <cx:pt idx="4983">60000</cx:pt>
          <cx:pt idx="4984">240000</cx:pt>
          <cx:pt idx="4985">110000</cx:pt>
          <cx:pt idx="4986">88000</cx:pt>
          <cx:pt idx="4987">105000</cx:pt>
          <cx:pt idx="4988">1829479</cx:pt>
          <cx:pt idx="4989">695000</cx:pt>
          <cx:pt idx="4990">300000</cx:pt>
          <cx:pt idx="4991">220000</cx:pt>
          <cx:pt idx="4992">78000</cx:pt>
          <cx:pt idx="4993">225000</cx:pt>
          <cx:pt idx="4994">600000</cx:pt>
          <cx:pt idx="4995">415000</cx:pt>
          <cx:pt idx="4996">150000</cx:pt>
          <cx:pt idx="4997">625000</cx:pt>
          <cx:pt idx="4998">700000</cx:pt>
          <cx:pt idx="4999">1829479</cx:pt>
          <cx:pt idx="5000">80000</cx:pt>
          <cx:pt idx="5001">260000</cx:pt>
          <cx:pt idx="5002">139900</cx:pt>
          <cx:pt idx="5003">270000</cx:pt>
          <cx:pt idx="5004">155000</cx:pt>
          <cx:pt idx="5005">320000</cx:pt>
          <cx:pt idx="5006">300000</cx:pt>
          <cx:pt idx="5007">180000</cx:pt>
          <cx:pt idx="5008">270000</cx:pt>
          <cx:pt idx="5009">120000</cx:pt>
          <cx:pt idx="5010">500000</cx:pt>
          <cx:pt idx="5011">75000</cx:pt>
          <cx:pt idx="5012">550000</cx:pt>
          <cx:pt idx="5013">245000</cx:pt>
          <cx:pt idx="5014">375000</cx:pt>
          <cx:pt idx="5015">350000</cx:pt>
          <cx:pt idx="5016">420000</cx:pt>
          <cx:pt idx="5017">380000</cx:pt>
          <cx:pt idx="5018">509000</cx:pt>
          <cx:pt idx="5019">120000</cx:pt>
          <cx:pt idx="5020">171000</cx:pt>
          <cx:pt idx="5021">95000</cx:pt>
          <cx:pt idx="5022">120000</cx:pt>
          <cx:pt idx="5023">485000</cx:pt>
          <cx:pt idx="5024">180000</cx:pt>
          <cx:pt idx="5025">175000</cx:pt>
          <cx:pt idx="5026">300000</cx:pt>
          <cx:pt idx="5027">310000</cx:pt>
          <cx:pt idx="5028">300000</cx:pt>
          <cx:pt idx="5029">600000</cx:pt>
          <cx:pt idx="5030">95000</cx:pt>
          <cx:pt idx="5031">145000</cx:pt>
          <cx:pt idx="5032">349900</cx:pt>
          <cx:pt idx="5033">105000</cx:pt>
          <cx:pt idx="5034">450000</cx:pt>
          <cx:pt idx="5035">250000</cx:pt>
          <cx:pt idx="5036">95000</cx:pt>
          <cx:pt idx="5037">165000</cx:pt>
          <cx:pt idx="5038">800000</cx:pt>
          <cx:pt idx="5039">360000</cx:pt>
          <cx:pt idx="5040">350000</cx:pt>
          <cx:pt idx="5041">300000</cx:pt>
          <cx:pt idx="5042">145000</cx:pt>
          <cx:pt idx="5043">132000</cx:pt>
          <cx:pt idx="5044">175000</cx:pt>
          <cx:pt idx="5045">170000</cx:pt>
          <cx:pt idx="5046">180000</cx:pt>
          <cx:pt idx="5047">325000</cx:pt>
          <cx:pt idx="5048">1829479</cx:pt>
          <cx:pt idx="5049">245000</cx:pt>
          <cx:pt idx="5050">300000</cx:pt>
          <cx:pt idx="5051">120000</cx:pt>
          <cx:pt idx="5052">195000</cx:pt>
          <cx:pt idx="5053">173000</cx:pt>
          <cx:pt idx="5054">150000</cx:pt>
          <cx:pt idx="5055">360000</cx:pt>
          <cx:pt idx="5056">183000</cx:pt>
          <cx:pt idx="5057">500000</cx:pt>
          <cx:pt idx="5058">1829479</cx:pt>
          <cx:pt idx="5059">235000</cx:pt>
          <cx:pt idx="5060">225000</cx:pt>
          <cx:pt idx="5061">60000</cx:pt>
          <cx:pt idx="5062">220000</cx:pt>
          <cx:pt idx="5063">130000</cx:pt>
          <cx:pt idx="5064">400000</cx:pt>
          <cx:pt idx="5065">300000</cx:pt>
          <cx:pt idx="5066">235000</cx:pt>
          <cx:pt idx="5067">250000</cx:pt>
          <cx:pt idx="5068">285000</cx:pt>
          <cx:pt idx="5069">450000</cx:pt>
          <cx:pt idx="5070">240000</cx:pt>
          <cx:pt idx="5071">850000</cx:pt>
          <cx:pt idx="5072">150000</cx:pt>
          <cx:pt idx="5073">365000</cx:pt>
          <cx:pt idx="5074">629000</cx:pt>
          <cx:pt idx="5075">385000</cx:pt>
          <cx:pt idx="5076">120000</cx:pt>
          <cx:pt idx="5077">900000</cx:pt>
          <cx:pt idx="5078">295000</cx:pt>
          <cx:pt idx="5079">324900</cx:pt>
          <cx:pt idx="5080">225000</cx:pt>
          <cx:pt idx="5081">267000</cx:pt>
          <cx:pt idx="5082">320000</cx:pt>
          <cx:pt idx="5083">25000</cx:pt>
          <cx:pt idx="5084">550000</cx:pt>
          <cx:pt idx="5085">65000</cx:pt>
          <cx:pt idx="5086">675000</cx:pt>
          <cx:pt idx="5087">215000</cx:pt>
          <cx:pt idx="5088">544000</cx:pt>
          <cx:pt idx="5089">150000</cx:pt>
          <cx:pt idx="5090">280000</cx:pt>
          <cx:pt idx="5091">370000</cx:pt>
          <cx:pt idx="5092">300000</cx:pt>
          <cx:pt idx="5093">760000</cx:pt>
          <cx:pt idx="5094">396000</cx:pt>
          <cx:pt idx="5095">160000</cx:pt>
          <cx:pt idx="5096">125000</cx:pt>
          <cx:pt idx="5097">125000</cx:pt>
          <cx:pt idx="5098">1829479</cx:pt>
          <cx:pt idx="5099">552900</cx:pt>
          <cx:pt idx="5100">550000</cx:pt>
          <cx:pt idx="5101">179000</cx:pt>
          <cx:pt idx="5102">150000</cx:pt>
          <cx:pt idx="5103">600000</cx:pt>
          <cx:pt idx="5104">550000</cx:pt>
          <cx:pt idx="5105">800000</cx:pt>
          <cx:pt idx="5106">1829479</cx:pt>
          <cx:pt idx="5107">160000</cx:pt>
          <cx:pt idx="5108">725000</cx:pt>
          <cx:pt idx="5109">250000</cx:pt>
          <cx:pt idx="5110">500000</cx:pt>
          <cx:pt idx="5111">400000</cx:pt>
          <cx:pt idx="5112">300000</cx:pt>
          <cx:pt idx="5113">500000</cx:pt>
          <cx:pt idx="5114">180000</cx:pt>
          <cx:pt idx="5115">75000</cx:pt>
          <cx:pt idx="5116">120000</cx:pt>
          <cx:pt idx="5117">310000</cx:pt>
          <cx:pt idx="5118">98000</cx:pt>
          <cx:pt idx="5119">400000</cx:pt>
          <cx:pt idx="5120">325000</cx:pt>
          <cx:pt idx="5121">450000</cx:pt>
          <cx:pt idx="5122">126500</cx:pt>
          <cx:pt idx="5123">250000</cx:pt>
          <cx:pt idx="5124">350000</cx:pt>
          <cx:pt idx="5125">350000</cx:pt>
          <cx:pt idx="5126">350000</cx:pt>
          <cx:pt idx="5127">150000</cx:pt>
          <cx:pt idx="5128">500000</cx:pt>
          <cx:pt idx="5129">400000</cx:pt>
          <cx:pt idx="5130">170000</cx:pt>
          <cx:pt idx="5131">230000</cx:pt>
          <cx:pt idx="5132">1829479</cx:pt>
          <cx:pt idx="5133">253000</cx:pt>
          <cx:pt idx="5134">140000</cx:pt>
          <cx:pt idx="5135">200000</cx:pt>
          <cx:pt idx="5136">1829479</cx:pt>
          <cx:pt idx="5137">215000</cx:pt>
          <cx:pt idx="5138">380000</cx:pt>
          <cx:pt idx="5139">40000</cx:pt>
          <cx:pt idx="5140">135000</cx:pt>
          <cx:pt idx="5141">400000</cx:pt>
          <cx:pt idx="5142">459000</cx:pt>
          <cx:pt idx="5143">275000</cx:pt>
          <cx:pt idx="5144">180000</cx:pt>
          <cx:pt idx="5145">80000</cx:pt>
          <cx:pt idx="5146">150000</cx:pt>
          <cx:pt idx="5147">300000</cx:pt>
          <cx:pt idx="5148">600000</cx:pt>
          <cx:pt idx="5149">290000</cx:pt>
          <cx:pt idx="5150">250000</cx:pt>
          <cx:pt idx="5151">200000</cx:pt>
          <cx:pt idx="5152">187000</cx:pt>
          <cx:pt idx="5153">390000</cx:pt>
          <cx:pt idx="5154">130000</cx:pt>
          <cx:pt idx="5155">280000</cx:pt>
          <cx:pt idx="5156">300000</cx:pt>
          <cx:pt idx="5157">525000</cx:pt>
          <cx:pt idx="5158">469332</cx:pt>
          <cx:pt idx="5159">450000</cx:pt>
          <cx:pt idx="5160">550000</cx:pt>
          <cx:pt idx="5161">700000</cx:pt>
          <cx:pt idx="5162">325000</cx:pt>
          <cx:pt idx="5163">370000</cx:pt>
          <cx:pt idx="5164">500000</cx:pt>
          <cx:pt idx="5165">211000</cx:pt>
          <cx:pt idx="5166">350000</cx:pt>
          <cx:pt idx="5167">190000</cx:pt>
          <cx:pt idx="5168">90000</cx:pt>
          <cx:pt idx="5169">53000</cx:pt>
          <cx:pt idx="5170">146000</cx:pt>
          <cx:pt idx="5171">79000</cx:pt>
          <cx:pt idx="5172">185000</cx:pt>
          <cx:pt idx="5173">224000</cx:pt>
          <cx:pt idx="5174">109000</cx:pt>
          <cx:pt idx="5175">200000</cx:pt>
          <cx:pt idx="5176">450000</cx:pt>
          <cx:pt idx="5177">475000</cx:pt>
          <cx:pt idx="5178">90000</cx:pt>
          <cx:pt idx="5179">500000</cx:pt>
          <cx:pt idx="5180">180000</cx:pt>
          <cx:pt idx="5181">550000</cx:pt>
          <cx:pt idx="5182">450000</cx:pt>
          <cx:pt idx="5183">350000</cx:pt>
          <cx:pt idx="5184">120000</cx:pt>
          <cx:pt idx="5185">500000</cx:pt>
          <cx:pt idx="5186">340000</cx:pt>
          <cx:pt idx="5187">409000</cx:pt>
          <cx:pt idx="5188">350000</cx:pt>
          <cx:pt idx="5189">320000</cx:pt>
          <cx:pt idx="5190">50000</cx:pt>
          <cx:pt idx="5191">350000</cx:pt>
          <cx:pt idx="5192">120000</cx:pt>
          <cx:pt idx="5193">450000</cx:pt>
          <cx:pt idx="5194">300000</cx:pt>
          <cx:pt idx="5195">320000</cx:pt>
          <cx:pt idx="5196">320000</cx:pt>
          <cx:pt idx="5197">475000</cx:pt>
          <cx:pt idx="5198">285000</cx:pt>
          <cx:pt idx="5199">450000</cx:pt>
          <cx:pt idx="5200">225000</cx:pt>
          <cx:pt idx="5201">150000</cx:pt>
          <cx:pt idx="5202">740000</cx:pt>
          <cx:pt idx="5203">60000</cx:pt>
          <cx:pt idx="5204">150000</cx:pt>
          <cx:pt idx="5205">140000</cx:pt>
          <cx:pt idx="5206">104000</cx:pt>
          <cx:pt idx="5207">599950</cx:pt>
          <cx:pt idx="5208">700000</cx:pt>
          <cx:pt idx="5209">220000</cx:pt>
          <cx:pt idx="5210">850000</cx:pt>
          <cx:pt idx="5211">220000</cx:pt>
          <cx:pt idx="5212">65000</cx:pt>
          <cx:pt idx="5213">750000</cx:pt>
          <cx:pt idx="5214">165000</cx:pt>
          <cx:pt idx="5215">93000</cx:pt>
          <cx:pt idx="5216">135000</cx:pt>
          <cx:pt idx="5217">225000</cx:pt>
          <cx:pt idx="5218">119000</cx:pt>
          <cx:pt idx="5219">260000</cx:pt>
          <cx:pt idx="5220">350000</cx:pt>
          <cx:pt idx="5221">300000</cx:pt>
          <cx:pt idx="5222">149900</cx:pt>
          <cx:pt idx="5223">250000</cx:pt>
          <cx:pt idx="5224">570000</cx:pt>
          <cx:pt idx="5225">230000</cx:pt>
          <cx:pt idx="5226">215000</cx:pt>
          <cx:pt idx="5227">300000</cx:pt>
          <cx:pt idx="5228">449000</cx:pt>
          <cx:pt idx="5229">195000</cx:pt>
          <cx:pt idx="5230">750000</cx:pt>
          <cx:pt idx="5231">173000</cx:pt>
          <cx:pt idx="5232">250000</cx:pt>
          <cx:pt idx="5233">275000</cx:pt>
          <cx:pt idx="5234">175000</cx:pt>
          <cx:pt idx="5235">180000</cx:pt>
          <cx:pt idx="5236">240000</cx:pt>
          <cx:pt idx="5237">750000</cx:pt>
          <cx:pt idx="5238">120000</cx:pt>
          <cx:pt idx="5239">60000</cx:pt>
          <cx:pt idx="5240">100000</cx:pt>
          <cx:pt idx="5241">260000</cx:pt>
          <cx:pt idx="5242">300000</cx:pt>
          <cx:pt idx="5243">250000</cx:pt>
          <cx:pt idx="5244">160000</cx:pt>
          <cx:pt idx="5245">120000</cx:pt>
          <cx:pt idx="5246">330000</cx:pt>
          <cx:pt idx="5247">1829479</cx:pt>
          <cx:pt idx="5248">345000</cx:pt>
          <cx:pt idx="5249">190000</cx:pt>
          <cx:pt idx="5250">200000</cx:pt>
          <cx:pt idx="5251">100000</cx:pt>
          <cx:pt idx="5252">350000</cx:pt>
          <cx:pt idx="5253">250000</cx:pt>
          <cx:pt idx="5254">1829479</cx:pt>
          <cx:pt idx="5255">325000</cx:pt>
          <cx:pt idx="5256">175000</cx:pt>
          <cx:pt idx="5257">300000</cx:pt>
          <cx:pt idx="5258">60000</cx:pt>
          <cx:pt idx="5259">300000</cx:pt>
          <cx:pt idx="5260">700000</cx:pt>
          <cx:pt idx="5261">700000</cx:pt>
          <cx:pt idx="5262">425000</cx:pt>
          <cx:pt idx="5263">450000</cx:pt>
          <cx:pt idx="5264">400000</cx:pt>
          <cx:pt idx="5265">350000</cx:pt>
          <cx:pt idx="5266">220000</cx:pt>
          <cx:pt idx="5267">150000</cx:pt>
          <cx:pt idx="5268">475000</cx:pt>
          <cx:pt idx="5269">389000</cx:pt>
          <cx:pt idx="5270">385000</cx:pt>
          <cx:pt idx="5271">140000</cx:pt>
          <cx:pt idx="5272">185000</cx:pt>
          <cx:pt idx="5273">485000</cx:pt>
          <cx:pt idx="5274">130000</cx:pt>
          <cx:pt idx="5275">253000</cx:pt>
          <cx:pt idx="5276">250000</cx:pt>
          <cx:pt idx="5277">425000</cx:pt>
          <cx:pt idx="5278">600000</cx:pt>
          <cx:pt idx="5279">220000</cx:pt>
          <cx:pt idx="5280">225000</cx:pt>
          <cx:pt idx="5281">325000</cx:pt>
          <cx:pt idx="5282">272500</cx:pt>
          <cx:pt idx="5283">300000</cx:pt>
          <cx:pt idx="5284">775000</cx:pt>
          <cx:pt idx="5285">250000</cx:pt>
          <cx:pt idx="5286">150000</cx:pt>
          <cx:pt idx="5287">950000</cx:pt>
          <cx:pt idx="5288">250000</cx:pt>
          <cx:pt idx="5289">104960</cx:pt>
          <cx:pt idx="5290">100000</cx:pt>
          <cx:pt idx="5291">515000</cx:pt>
          <cx:pt idx="5292">165000</cx:pt>
          <cx:pt idx="5293">580000</cx:pt>
          <cx:pt idx="5294">350000</cx:pt>
          <cx:pt idx="5295">200000</cx:pt>
          <cx:pt idx="5296">600000</cx:pt>
          <cx:pt idx="5297">235000</cx:pt>
          <cx:pt idx="5298">450000</cx:pt>
          <cx:pt idx="5299">850000</cx:pt>
          <cx:pt idx="5300">350000</cx:pt>
          <cx:pt idx="5301">1829479</cx:pt>
          <cx:pt idx="5302">175000</cx:pt>
          <cx:pt idx="5303">325000</cx:pt>
          <cx:pt idx="5304">130000</cx:pt>
          <cx:pt idx="5305">200000</cx:pt>
          <cx:pt idx="5306">300000</cx:pt>
          <cx:pt idx="5307">80000</cx:pt>
          <cx:pt idx="5308">98000</cx:pt>
          <cx:pt idx="5309">160000</cx:pt>
          <cx:pt idx="5310">25000</cx:pt>
          <cx:pt idx="5311">65000</cx:pt>
          <cx:pt idx="5312">325000</cx:pt>
          <cx:pt idx="5313">428600</cx:pt>
          <cx:pt idx="5314">99000</cx:pt>
          <cx:pt idx="5315">900000</cx:pt>
          <cx:pt idx="5316">350000</cx:pt>
          <cx:pt idx="5317">500000</cx:pt>
          <cx:pt idx="5318">240000</cx:pt>
          <cx:pt idx="5319">219000</cx:pt>
          <cx:pt idx="5320">199950</cx:pt>
          <cx:pt idx="5321">695000</cx:pt>
          <cx:pt idx="5322">450000</cx:pt>
          <cx:pt idx="5323">148000</cx:pt>
          <cx:pt idx="5324">850000</cx:pt>
          <cx:pt idx="5325">350000</cx:pt>
          <cx:pt idx="5326">219000</cx:pt>
          <cx:pt idx="5327">275000</cx:pt>
          <cx:pt idx="5328">800000</cx:pt>
          <cx:pt idx="5329">700000</cx:pt>
          <cx:pt idx="5330">800000</cx:pt>
          <cx:pt idx="5331">450000</cx:pt>
          <cx:pt idx="5332">215000</cx:pt>
          <cx:pt idx="5333">230000</cx:pt>
          <cx:pt idx="5334">250000</cx:pt>
          <cx:pt idx="5335">125000</cx:pt>
          <cx:pt idx="5336">100000</cx:pt>
          <cx:pt idx="5337">375000</cx:pt>
          <cx:pt idx="5338">320000</cx:pt>
          <cx:pt idx="5339">200000</cx:pt>
          <cx:pt idx="5340">500000</cx:pt>
          <cx:pt idx="5341">625000</cx:pt>
          <cx:pt idx="5342">549000</cx:pt>
          <cx:pt idx="5343">450000</cx:pt>
          <cx:pt idx="5344">460000</cx:pt>
          <cx:pt idx="5345">275000</cx:pt>
          <cx:pt idx="5346">750000</cx:pt>
          <cx:pt idx="5347">400000</cx:pt>
          <cx:pt idx="5348">400000</cx:pt>
          <cx:pt idx="5349">590000</cx:pt>
          <cx:pt idx="5350">1829479</cx:pt>
          <cx:pt idx="5351">300000</cx:pt>
          <cx:pt idx="5352">275000</cx:pt>
          <cx:pt idx="5353">180000</cx:pt>
          <cx:pt idx="5354">190000</cx:pt>
          <cx:pt idx="5355">450000</cx:pt>
          <cx:pt idx="5356">90000</cx:pt>
          <cx:pt idx="5357">650000</cx:pt>
          <cx:pt idx="5358">145000</cx:pt>
          <cx:pt idx="5359">1829479</cx:pt>
          <cx:pt idx="5360">400000</cx:pt>
          <cx:pt idx="5361">200000</cx:pt>
          <cx:pt idx="5362">220000</cx:pt>
          <cx:pt idx="5363">200000</cx:pt>
          <cx:pt idx="5364">290000</cx:pt>
          <cx:pt idx="5365">255000</cx:pt>
          <cx:pt idx="5366">500000</cx:pt>
          <cx:pt idx="5367">150000</cx:pt>
          <cx:pt idx="5368">850000</cx:pt>
          <cx:pt idx="5369">125000</cx:pt>
          <cx:pt idx="5370">470000</cx:pt>
          <cx:pt idx="5371">350000</cx:pt>
          <cx:pt idx="5372">100000</cx:pt>
          <cx:pt idx="5373">240000</cx:pt>
          <cx:pt idx="5374">320000</cx:pt>
          <cx:pt idx="5375">375000</cx:pt>
          <cx:pt idx="5376">390000</cx:pt>
          <cx:pt idx="5377">320000</cx:pt>
          <cx:pt idx="5378">850000</cx:pt>
          <cx:pt idx="5379">250000</cx:pt>
          <cx:pt idx="5380">150000</cx:pt>
          <cx:pt idx="5381">84000</cx:pt>
          <cx:pt idx="5382">650000</cx:pt>
          <cx:pt idx="5383">579000</cx:pt>
          <cx:pt idx="5384">400000</cx:pt>
          <cx:pt idx="5385">275000</cx:pt>
          <cx:pt idx="5386">195000</cx:pt>
          <cx:pt idx="5387">167000</cx:pt>
          <cx:pt idx="5388">450000</cx:pt>
          <cx:pt idx="5389">325000</cx:pt>
          <cx:pt idx="5390">220000</cx:pt>
          <cx:pt idx="5391">650000</cx:pt>
          <cx:pt idx="5392">900000</cx:pt>
          <cx:pt idx="5393">450000</cx:pt>
          <cx:pt idx="5394">900000</cx:pt>
          <cx:pt idx="5395">650000</cx:pt>
          <cx:pt idx="5396">240000</cx:pt>
          <cx:pt idx="5397">1829479</cx:pt>
          <cx:pt idx="5398">250000</cx:pt>
          <cx:pt idx="5399">150000</cx:pt>
          <cx:pt idx="5400">400000</cx:pt>
          <cx:pt idx="5401">75000</cx:pt>
          <cx:pt idx="5402">350000</cx:pt>
          <cx:pt idx="5403">260000</cx:pt>
          <cx:pt idx="5404">125000</cx:pt>
          <cx:pt idx="5405">475000</cx:pt>
          <cx:pt idx="5406">700000</cx:pt>
          <cx:pt idx="5407">425000</cx:pt>
          <cx:pt idx="5408">200000</cx:pt>
          <cx:pt idx="5409">265000</cx:pt>
          <cx:pt idx="5410">113400</cx:pt>
          <cx:pt idx="5411">640000</cx:pt>
          <cx:pt idx="5412">1829479</cx:pt>
          <cx:pt idx="5413">285000</cx:pt>
          <cx:pt idx="5414">250000</cx:pt>
          <cx:pt idx="5415">400000</cx:pt>
          <cx:pt idx="5416">245000</cx:pt>
          <cx:pt idx="5417">225000</cx:pt>
          <cx:pt idx="5418">265000</cx:pt>
          <cx:pt idx="5419">175000</cx:pt>
          <cx:pt idx="5420">280000</cx:pt>
          <cx:pt idx="5421">98500</cx:pt>
          <cx:pt idx="5422">700000</cx:pt>
          <cx:pt idx="5423">140000</cx:pt>
          <cx:pt idx="5424">310000</cx:pt>
          <cx:pt idx="5425">750000</cx:pt>
          <cx:pt idx="5426">108000</cx:pt>
          <cx:pt idx="5427">15500</cx:pt>
          <cx:pt idx="5428">500000</cx:pt>
          <cx:pt idx="5429">220000</cx:pt>
          <cx:pt idx="5430">300000</cx:pt>
          <cx:pt idx="5431">250000</cx:pt>
          <cx:pt idx="5432">300000</cx:pt>
          <cx:pt idx="5433">60000</cx:pt>
          <cx:pt idx="5434">800000</cx:pt>
          <cx:pt idx="5435">135000</cx:pt>
          <cx:pt idx="5436">100000</cx:pt>
          <cx:pt idx="5437">695000</cx:pt>
          <cx:pt idx="5438">140000</cx:pt>
          <cx:pt idx="5439">1829479</cx:pt>
          <cx:pt idx="5440">220000</cx:pt>
          <cx:pt idx="5441">650000</cx:pt>
          <cx:pt idx="5442">200000</cx:pt>
          <cx:pt idx="5443">79800</cx:pt>
          <cx:pt idx="5444">400000</cx:pt>
          <cx:pt idx="5445">210000</cx:pt>
          <cx:pt idx="5446">150000</cx:pt>
          <cx:pt idx="5447">75000</cx:pt>
          <cx:pt idx="5448">500000</cx:pt>
          <cx:pt idx="5449">410000</cx:pt>
          <cx:pt idx="5450">1829479</cx:pt>
          <cx:pt idx="5451">230000</cx:pt>
          <cx:pt idx="5452">110000</cx:pt>
          <cx:pt idx="5453">430000</cx:pt>
          <cx:pt idx="5454">420000</cx:pt>
          <cx:pt idx="5455">440000</cx:pt>
          <cx:pt idx="5456">140000</cx:pt>
          <cx:pt idx="5457">150000</cx:pt>
          <cx:pt idx="5458">500000</cx:pt>
          <cx:pt idx="5459">180000</cx:pt>
          <cx:pt idx="5460">120000</cx:pt>
          <cx:pt idx="5461">400000</cx:pt>
          <cx:pt idx="5462">178000</cx:pt>
          <cx:pt idx="5463">186000</cx:pt>
          <cx:pt idx="5464">87500</cx:pt>
          <cx:pt idx="5465">200000</cx:pt>
          <cx:pt idx="5466">450000</cx:pt>
          <cx:pt idx="5467">139900</cx:pt>
          <cx:pt idx="5468">170000</cx:pt>
          <cx:pt idx="5469">35000</cx:pt>
          <cx:pt idx="5470">30000</cx:pt>
          <cx:pt idx="5471">200000</cx:pt>
          <cx:pt idx="5472">90000</cx:pt>
          <cx:pt idx="5473">210000</cx:pt>
          <cx:pt idx="5474">120000</cx:pt>
          <cx:pt idx="5475">3000</cx:pt>
          <cx:pt idx="5476">1000</cx:pt>
          <cx:pt idx="5477">300000</cx:pt>
          <cx:pt idx="5478">9000</cx:pt>
          <cx:pt idx="5479">20000</cx:pt>
          <cx:pt idx="5480">50000</cx:pt>
          <cx:pt idx="5481">6000</cx:pt>
          <cx:pt idx="5482">5000</cx:pt>
          <cx:pt idx="5483">50000</cx:pt>
          <cx:pt idx="5484">200000</cx:pt>
          <cx:pt idx="5485">216000</cx:pt>
          <cx:pt idx="5486">165000</cx:pt>
          <cx:pt idx="5487">55000</cx:pt>
          <cx:pt idx="5488">95000</cx:pt>
          <cx:pt idx="5489">7000</cx:pt>
          <cx:pt idx="5490">40000</cx:pt>
          <cx:pt idx="5491">140000</cx:pt>
          <cx:pt idx="5492">110000</cx:pt>
          <cx:pt idx="5493">75000</cx:pt>
          <cx:pt idx="5494">8500</cx:pt>
          <cx:pt idx="5495">65000</cx:pt>
          <cx:pt idx="5496">40000</cx:pt>
          <cx:pt idx="5497">10000</cx:pt>
          <cx:pt idx="5498">25000</cx:pt>
          <cx:pt idx="5499">25000</cx:pt>
          <cx:pt idx="5500">60000</cx:pt>
          <cx:pt idx="5501">7000</cx:pt>
          <cx:pt idx="5502">80000</cx:pt>
          <cx:pt idx="5503">600000</cx:pt>
          <cx:pt idx="5504">120000</cx:pt>
          <cx:pt idx="5505">10000</cx:pt>
          <cx:pt idx="5506">86000</cx:pt>
          <cx:pt idx="5507">170000</cx:pt>
          <cx:pt idx="5508">16500</cx:pt>
          <cx:pt idx="5509">45000</cx:pt>
          <cx:pt idx="5510">85000</cx:pt>
          <cx:pt idx="5511">150000</cx:pt>
          <cx:pt idx="5512">15000</cx:pt>
          <cx:pt idx="5513">50000</cx:pt>
          <cx:pt idx="5514">50000</cx:pt>
          <cx:pt idx="5515">75000</cx:pt>
          <cx:pt idx="5516">50000</cx:pt>
          <cx:pt idx="5517">80000</cx:pt>
          <cx:pt idx="5518">77000</cx:pt>
          <cx:pt idx="5519">30000</cx:pt>
          <cx:pt idx="5520">35000</cx:pt>
          <cx:pt idx="5521">135000</cx:pt>
          <cx:pt idx="5522">7500</cx:pt>
          <cx:pt idx="5523">15000</cx:pt>
          <cx:pt idx="5524">600000</cx:pt>
          <cx:pt idx="5525">300000</cx:pt>
          <cx:pt idx="5526">650000</cx:pt>
          <cx:pt idx="5527">155000</cx:pt>
          <cx:pt idx="5528">450000</cx:pt>
          <cx:pt idx="5529">30000</cx:pt>
          <cx:pt idx="5530">2000</cx:pt>
          <cx:pt idx="5531">100000</cx:pt>
          <cx:pt idx="5532">160000</cx:pt>
          <cx:pt idx="5533">150000</cx:pt>
          <cx:pt idx="5534">450000</cx:pt>
          <cx:pt idx="5535">130000</cx:pt>
          <cx:pt idx="5536">215000</cx:pt>
          <cx:pt idx="5537">250000</cx:pt>
          <cx:pt idx="5538">650000</cx:pt>
          <cx:pt idx="5539">280000</cx:pt>
          <cx:pt idx="5540">280000</cx:pt>
          <cx:pt idx="5541">300000</cx:pt>
          <cx:pt idx="5542">200000</cx:pt>
          <cx:pt idx="5543">300000</cx:pt>
          <cx:pt idx="5544">650000</cx:pt>
          <cx:pt idx="5545">130000</cx:pt>
          <cx:pt idx="5546">200000</cx:pt>
          <cx:pt idx="5547">300000</cx:pt>
          <cx:pt idx="5548">300000</cx:pt>
          <cx:pt idx="5549">1829479</cx:pt>
          <cx:pt idx="5550">825000</cx:pt>
          <cx:pt idx="5551">160000</cx:pt>
          <cx:pt idx="5552">300000</cx:pt>
          <cx:pt idx="5553">160000</cx:pt>
          <cx:pt idx="5554">450000</cx:pt>
          <cx:pt idx="5555">100000</cx:pt>
          <cx:pt idx="5556">390000</cx:pt>
          <cx:pt idx="5557">650000</cx:pt>
          <cx:pt idx="5558">390000</cx:pt>
          <cx:pt idx="5559">300000</cx:pt>
          <cx:pt idx="5560">420000</cx:pt>
          <cx:pt idx="5561">275000</cx:pt>
          <cx:pt idx="5562">300000</cx:pt>
          <cx:pt idx="5563">350000</cx:pt>
          <cx:pt idx="5564">350000</cx:pt>
          <cx:pt idx="5565">450000</cx:pt>
          <cx:pt idx="5566">280000</cx:pt>
          <cx:pt idx="5567">350000</cx:pt>
          <cx:pt idx="5568">300000</cx:pt>
          <cx:pt idx="5569">140000</cx:pt>
          <cx:pt idx="5570">140000</cx:pt>
          <cx:pt idx="5571">280000</cx:pt>
          <cx:pt idx="5572">470000</cx:pt>
          <cx:pt idx="5573">640000</cx:pt>
          <cx:pt idx="5574">950000</cx:pt>
          <cx:pt idx="5575">400000</cx:pt>
          <cx:pt idx="5576">750000</cx:pt>
          <cx:pt idx="5577">750000</cx:pt>
          <cx:pt idx="5578">825000</cx:pt>
          <cx:pt idx="5579">239000</cx:pt>
          <cx:pt idx="5580">950000</cx:pt>
          <cx:pt idx="5581">1829479</cx:pt>
          <cx:pt idx="5582">700000</cx:pt>
          <cx:pt idx="5583">1829479</cx:pt>
          <cx:pt idx="5584">750000</cx:pt>
          <cx:pt idx="5585">200000</cx:pt>
          <cx:pt idx="5586">1829479</cx:pt>
          <cx:pt idx="5587">600000</cx:pt>
          <cx:pt idx="5588">575000</cx:pt>
          <cx:pt idx="5589">550000</cx:pt>
          <cx:pt idx="5590">500000</cx:pt>
          <cx:pt idx="5591">500000</cx:pt>
          <cx:pt idx="5592">1829479</cx:pt>
          <cx:pt idx="5593">800000</cx:pt>
          <cx:pt idx="5594">68800</cx:pt>
          <cx:pt idx="5595">450000</cx:pt>
          <cx:pt idx="5596">675000</cx:pt>
          <cx:pt idx="5597">200000</cx:pt>
          <cx:pt idx="5598">160000</cx:pt>
          <cx:pt idx="5599">250000</cx:pt>
          <cx:pt idx="5600">600000</cx:pt>
          <cx:pt idx="5601">450000</cx:pt>
          <cx:pt idx="5602">550000</cx:pt>
          <cx:pt idx="5603">325000</cx:pt>
          <cx:pt idx="5604">98000</cx:pt>
          <cx:pt idx="5605">50000</cx:pt>
          <cx:pt idx="5606">275000</cx:pt>
          <cx:pt idx="5607">250000</cx:pt>
          <cx:pt idx="5608">98000</cx:pt>
          <cx:pt idx="5609">1000</cx:pt>
          <cx:pt idx="5610">220000</cx:pt>
          <cx:pt idx="5611">525000</cx:pt>
          <cx:pt idx="5612">185000</cx:pt>
          <cx:pt idx="5613">7500</cx:pt>
          <cx:pt idx="5614">250000</cx:pt>
          <cx:pt idx="5615">300000</cx:pt>
          <cx:pt idx="5616">300000</cx:pt>
          <cx:pt idx="5617">650000</cx:pt>
          <cx:pt idx="5618">540000</cx:pt>
          <cx:pt idx="5619">120000</cx:pt>
          <cx:pt idx="5620">300000</cx:pt>
          <cx:pt idx="5621">95000</cx:pt>
          <cx:pt idx="5622">200000</cx:pt>
          <cx:pt idx="5623">50000</cx:pt>
          <cx:pt idx="5624">325000</cx:pt>
          <cx:pt idx="5625">250000</cx:pt>
          <cx:pt idx="5626">50000</cx:pt>
          <cx:pt idx="5627">130000</cx:pt>
          <cx:pt idx="5628">110000</cx:pt>
          <cx:pt idx="5629">350000</cx:pt>
          <cx:pt idx="5630">300000</cx:pt>
          <cx:pt idx="5631">200000</cx:pt>
          <cx:pt idx="5632">225000</cx:pt>
          <cx:pt idx="5633">45000</cx:pt>
          <cx:pt idx="5634">450000</cx:pt>
          <cx:pt idx="5635">90000</cx:pt>
          <cx:pt idx="5636">325000</cx:pt>
          <cx:pt idx="5637">185500</cx:pt>
          <cx:pt idx="5638">800000</cx:pt>
          <cx:pt idx="5639">100000</cx:pt>
          <cx:pt idx="5640">145000</cx:pt>
          <cx:pt idx="5641">325000</cx:pt>
          <cx:pt idx="5642">1000</cx:pt>
          <cx:pt idx="5643">449000</cx:pt>
          <cx:pt idx="5644">7500</cx:pt>
          <cx:pt idx="5645">700000</cx:pt>
          <cx:pt idx="5646">500000</cx:pt>
          <cx:pt idx="5647">10000</cx:pt>
          <cx:pt idx="5648">800000</cx:pt>
          <cx:pt idx="5649">20000</cx:pt>
          <cx:pt idx="5650">500000</cx:pt>
          <cx:pt idx="5651">400000</cx:pt>
          <cx:pt idx="5652">74900</cx:pt>
          <cx:pt idx="5653">7500</cx:pt>
          <cx:pt idx="5654">200000</cx:pt>
          <cx:pt idx="5655">79000</cx:pt>
          <cx:pt idx="5656">200000</cx:pt>
          <cx:pt idx="5657">800000</cx:pt>
          <cx:pt idx="5658">750000</cx:pt>
          <cx:pt idx="5659">900000</cx:pt>
          <cx:pt idx="5660">130000</cx:pt>
          <cx:pt idx="5661">310000</cx:pt>
          <cx:pt idx="5662">325000</cx:pt>
          <cx:pt idx="5663">358000</cx:pt>
          <cx:pt idx="5664">35000</cx:pt>
          <cx:pt idx="5665">570000</cx:pt>
          <cx:pt idx="5666">200000</cx:pt>
          <cx:pt idx="5667">65000</cx:pt>
          <cx:pt idx="5668">195000</cx:pt>
          <cx:pt idx="5669">68000</cx:pt>
          <cx:pt idx="5670">339000</cx:pt>
          <cx:pt idx="5671">250000</cx:pt>
          <cx:pt idx="5672">110000</cx:pt>
          <cx:pt idx="5673">200000</cx:pt>
          <cx:pt idx="5674">468000</cx:pt>
          <cx:pt idx="5675">625000</cx:pt>
          <cx:pt idx="5676">70000</cx:pt>
          <cx:pt idx="5677">240000</cx:pt>
          <cx:pt idx="5678">20000</cx:pt>
          <cx:pt idx="5679">650000</cx:pt>
          <cx:pt idx="5680">400000</cx:pt>
          <cx:pt idx="5681">50000</cx:pt>
          <cx:pt idx="5682">250000</cx:pt>
          <cx:pt idx="5683">400000</cx:pt>
          <cx:pt idx="5684">420000</cx:pt>
          <cx:pt idx="5685">312000</cx:pt>
          <cx:pt idx="5686">900000</cx:pt>
          <cx:pt idx="5687">70000</cx:pt>
          <cx:pt idx="5688">375000</cx:pt>
          <cx:pt idx="5689">500000</cx:pt>
          <cx:pt idx="5690">68800</cx:pt>
          <cx:pt idx="5691">150000</cx:pt>
          <cx:pt idx="5692">800000</cx:pt>
          <cx:pt idx="5693">780000</cx:pt>
          <cx:pt idx="5694">150000</cx:pt>
          <cx:pt idx="5695">250000</cx:pt>
          <cx:pt idx="5696">220000</cx:pt>
          <cx:pt idx="5697">200000</cx:pt>
          <cx:pt idx="5698">425000</cx:pt>
          <cx:pt idx="5699">1829479</cx:pt>
          <cx:pt idx="5700">150000</cx:pt>
          <cx:pt idx="5701">550000</cx:pt>
          <cx:pt idx="5702">200000</cx:pt>
          <cx:pt idx="5703">190000</cx:pt>
          <cx:pt idx="5704">50000</cx:pt>
          <cx:pt idx="5705">125000</cx:pt>
          <cx:pt idx="5706">30000</cx:pt>
          <cx:pt idx="5707">130000</cx:pt>
          <cx:pt idx="5708">160000</cx:pt>
          <cx:pt idx="5709">400000</cx:pt>
          <cx:pt idx="5710">550000</cx:pt>
          <cx:pt idx="5711">130000</cx:pt>
          <cx:pt idx="5712">1829479</cx:pt>
          <cx:pt idx="5713">60000</cx:pt>
          <cx:pt idx="5714">500000</cx:pt>
          <cx:pt idx="5715">470000</cx:pt>
          <cx:pt idx="5716">500000</cx:pt>
          <cx:pt idx="5717">167000</cx:pt>
          <cx:pt idx="5718">800000</cx:pt>
          <cx:pt idx="5719">300000</cx:pt>
          <cx:pt idx="5720">410000</cx:pt>
          <cx:pt idx="5721">1829479</cx:pt>
          <cx:pt idx="5722">700000</cx:pt>
          <cx:pt idx="5723">140000</cx:pt>
          <cx:pt idx="5724">450000</cx:pt>
          <cx:pt idx="5725">75000</cx:pt>
          <cx:pt idx="5726">575000</cx:pt>
          <cx:pt idx="5727">47500</cx:pt>
          <cx:pt idx="5728">400000</cx:pt>
          <cx:pt idx="5729">40000</cx:pt>
          <cx:pt idx="5730">140000</cx:pt>
          <cx:pt idx="5731">125000</cx:pt>
          <cx:pt idx="5732">25000</cx:pt>
          <cx:pt idx="5733">25000</cx:pt>
          <cx:pt idx="5734">90000</cx:pt>
          <cx:pt idx="5735">90000</cx:pt>
          <cx:pt idx="5736">1829479</cx:pt>
          <cx:pt idx="5737">280000</cx:pt>
          <cx:pt idx="5738">90000</cx:pt>
          <cx:pt idx="5739">450000</cx:pt>
          <cx:pt idx="5740">50000</cx:pt>
          <cx:pt idx="5741">600000</cx:pt>
          <cx:pt idx="5742">75000</cx:pt>
          <cx:pt idx="5743">500000</cx:pt>
          <cx:pt idx="5744">850000</cx:pt>
          <cx:pt idx="5745">150000</cx:pt>
          <cx:pt idx="5746">90000</cx:pt>
          <cx:pt idx="5747">400000</cx:pt>
          <cx:pt idx="5748">120000</cx:pt>
          <cx:pt idx="5749">220000</cx:pt>
          <cx:pt idx="5750">240000</cx:pt>
          <cx:pt idx="5751">600000</cx:pt>
          <cx:pt idx="5752">180000</cx:pt>
          <cx:pt idx="5753">145000</cx:pt>
          <cx:pt idx="5754">189000</cx:pt>
          <cx:pt idx="5755">550000</cx:pt>
          <cx:pt idx="5756">130000</cx:pt>
          <cx:pt idx="5757">80000</cx:pt>
          <cx:pt idx="5758">135000</cx:pt>
          <cx:pt idx="5759">1829479</cx:pt>
          <cx:pt idx="5760">75000</cx:pt>
          <cx:pt idx="5761">640000</cx:pt>
          <cx:pt idx="5762">110000</cx:pt>
          <cx:pt idx="5763">20000</cx:pt>
          <cx:pt idx="5764">180000</cx:pt>
          <cx:pt idx="5765">285000</cx:pt>
          <cx:pt idx="5766">240000</cx:pt>
          <cx:pt idx="5767">204000</cx:pt>
          <cx:pt idx="5768">600000</cx:pt>
          <cx:pt idx="5769">250000</cx:pt>
          <cx:pt idx="5770">550000</cx:pt>
          <cx:pt idx="5771">800000</cx:pt>
          <cx:pt idx="5772">230000</cx:pt>
          <cx:pt idx="5773">95000</cx:pt>
          <cx:pt idx="5774">530000</cx:pt>
          <cx:pt idx="5775">170000</cx:pt>
          <cx:pt idx="5776">80000</cx:pt>
          <cx:pt idx="5777">400000</cx:pt>
          <cx:pt idx="5778">250000</cx:pt>
          <cx:pt idx="5779">120000</cx:pt>
          <cx:pt idx="5780">8000</cx:pt>
          <cx:pt idx="5781">1829479</cx:pt>
          <cx:pt idx="5782">145000</cx:pt>
          <cx:pt idx="5783">240000</cx:pt>
          <cx:pt idx="5784">418000</cx:pt>
          <cx:pt idx="5785">225000</cx:pt>
          <cx:pt idx="5786">35000</cx:pt>
          <cx:pt idx="5787">280000</cx:pt>
          <cx:pt idx="5788">500000</cx:pt>
          <cx:pt idx="5789">500000</cx:pt>
          <cx:pt idx="5790">400000</cx:pt>
          <cx:pt idx="5791">400000</cx:pt>
          <cx:pt idx="5792">138000</cx:pt>
          <cx:pt idx="5793">175000</cx:pt>
          <cx:pt idx="5794">280000</cx:pt>
          <cx:pt idx="5795">110000</cx:pt>
          <cx:pt idx="5796">125000</cx:pt>
          <cx:pt idx="5797">180000</cx:pt>
          <cx:pt idx="5798">180000</cx:pt>
          <cx:pt idx="5799">87000</cx:pt>
          <cx:pt idx="5800">69000</cx:pt>
          <cx:pt idx="5801">400000</cx:pt>
          <cx:pt idx="5802">350000</cx:pt>
          <cx:pt idx="5803">778600</cx:pt>
          <cx:pt idx="5804">200000</cx:pt>
          <cx:pt idx="5805">150000</cx:pt>
          <cx:pt idx="5806">320000</cx:pt>
          <cx:pt idx="5807">300000</cx:pt>
          <cx:pt idx="5808">420000</cx:pt>
          <cx:pt idx="5809">185000</cx:pt>
          <cx:pt idx="5810">425000</cx:pt>
          <cx:pt idx="5811">1829479</cx:pt>
          <cx:pt idx="5812">125000</cx:pt>
          <cx:pt idx="5813">160000</cx:pt>
          <cx:pt idx="5814">80000</cx:pt>
          <cx:pt idx="5815">80000</cx:pt>
          <cx:pt idx="5816">520000</cx:pt>
          <cx:pt idx="5817">400000</cx:pt>
          <cx:pt idx="5818">179900</cx:pt>
          <cx:pt idx="5819">700000</cx:pt>
          <cx:pt idx="5820">230000</cx:pt>
          <cx:pt idx="5821">150000</cx:pt>
          <cx:pt idx="5822">105000</cx:pt>
          <cx:pt idx="5823">380000</cx:pt>
          <cx:pt idx="5824">300000</cx:pt>
          <cx:pt idx="5825">130000</cx:pt>
          <cx:pt idx="5826">190000</cx:pt>
          <cx:pt idx="5827">300000</cx:pt>
          <cx:pt idx="5828">1829479</cx:pt>
          <cx:pt idx="5829">145000</cx:pt>
          <cx:pt idx="5830">100000</cx:pt>
          <cx:pt idx="5831">450000</cx:pt>
          <cx:pt idx="5832">575000</cx:pt>
          <cx:pt idx="5833">175000</cx:pt>
          <cx:pt idx="5834">600000</cx:pt>
          <cx:pt idx="5835">108000</cx:pt>
          <cx:pt idx="5836">89000</cx:pt>
          <cx:pt idx="5837">450000</cx:pt>
          <cx:pt idx="5838">70000</cx:pt>
          <cx:pt idx="5839">20000</cx:pt>
          <cx:pt idx="5840">470000</cx:pt>
          <cx:pt idx="5841">80000</cx:pt>
          <cx:pt idx="5842">130000</cx:pt>
          <cx:pt idx="5843">80000</cx:pt>
          <cx:pt idx="5844">700000</cx:pt>
          <cx:pt idx="5845">430000</cx:pt>
          <cx:pt idx="5846">700000</cx:pt>
          <cx:pt idx="5847">220000</cx:pt>
          <cx:pt idx="5848">350000</cx:pt>
          <cx:pt idx="5849">350000</cx:pt>
          <cx:pt idx="5850">350000</cx:pt>
          <cx:pt idx="5851">140000</cx:pt>
          <cx:pt idx="5852">350000</cx:pt>
          <cx:pt idx="5853">120000</cx:pt>
          <cx:pt idx="5854">500000</cx:pt>
          <cx:pt idx="5855">230000</cx:pt>
          <cx:pt idx="5856">200000</cx:pt>
          <cx:pt idx="5857">200000</cx:pt>
          <cx:pt idx="5858">260000</cx:pt>
          <cx:pt idx="5859">180000</cx:pt>
          <cx:pt idx="5860">200000</cx:pt>
          <cx:pt idx="5861">400000</cx:pt>
          <cx:pt idx="5862">1829479</cx:pt>
          <cx:pt idx="5863">79900</cx:pt>
          <cx:pt idx="5864">475000</cx:pt>
          <cx:pt idx="5865">235000</cx:pt>
          <cx:pt idx="5866">350000</cx:pt>
          <cx:pt idx="5867">195000</cx:pt>
          <cx:pt idx="5868">120000</cx:pt>
          <cx:pt idx="5869">250000</cx:pt>
          <cx:pt idx="5870">130000</cx:pt>
          <cx:pt idx="5871">340000</cx:pt>
          <cx:pt idx="5872">5000</cx:pt>
          <cx:pt idx="5873">120000</cx:pt>
          <cx:pt idx="5874">200000</cx:pt>
          <cx:pt idx="5875">35000</cx:pt>
          <cx:pt idx="5876">125000</cx:pt>
          <cx:pt idx="5877">450000</cx:pt>
          <cx:pt idx="5878">325000</cx:pt>
          <cx:pt idx="5879">350000</cx:pt>
          <cx:pt idx="5880">100000</cx:pt>
          <cx:pt idx="5881">120000</cx:pt>
          <cx:pt idx="5882">550000</cx:pt>
          <cx:pt idx="5883">200000</cx:pt>
          <cx:pt idx="5884">254000</cx:pt>
          <cx:pt idx="5885">190000</cx:pt>
          <cx:pt idx="5886">150000</cx:pt>
          <cx:pt idx="5887">35000</cx:pt>
          <cx:pt idx="5888">500000</cx:pt>
          <cx:pt idx="5889">500000</cx:pt>
          <cx:pt idx="5890">230000</cx:pt>
          <cx:pt idx="5891">250000</cx:pt>
          <cx:pt idx="5892">450000</cx:pt>
          <cx:pt idx="5893">650000</cx:pt>
          <cx:pt idx="5894">200000</cx:pt>
          <cx:pt idx="5895">60000</cx:pt>
          <cx:pt idx="5896">180000</cx:pt>
          <cx:pt idx="5897">250000</cx:pt>
          <cx:pt idx="5898">120000</cx:pt>
          <cx:pt idx="5899">1829479</cx:pt>
          <cx:pt idx="5900">275000</cx:pt>
          <cx:pt idx="5901">154000</cx:pt>
          <cx:pt idx="5902">60960</cx:pt>
          <cx:pt idx="5903">175000</cx:pt>
          <cx:pt idx="5904">775000</cx:pt>
          <cx:pt idx="5905">120000</cx:pt>
          <cx:pt idx="5906">300000</cx:pt>
          <cx:pt idx="5907">700000</cx:pt>
          <cx:pt idx="5908">220000</cx:pt>
          <cx:pt idx="5909">400000</cx:pt>
          <cx:pt idx="5910">150000</cx:pt>
          <cx:pt idx="5911">130000</cx:pt>
          <cx:pt idx="5912">75000</cx:pt>
          <cx:pt idx="5913">300000</cx:pt>
          <cx:pt idx="5914">237000</cx:pt>
          <cx:pt idx="5915">200000</cx:pt>
          <cx:pt idx="5916">600000</cx:pt>
          <cx:pt idx="5917">500000</cx:pt>
          <cx:pt idx="5918">220000</cx:pt>
          <cx:pt idx="5919">80000</cx:pt>
          <cx:pt idx="5920">180000</cx:pt>
          <cx:pt idx="5921">675000</cx:pt>
          <cx:pt idx="5922">900000</cx:pt>
          <cx:pt idx="5923">1829479</cx:pt>
          <cx:pt idx="5924">1829479</cx:pt>
          <cx:pt idx="5925">250000</cx:pt>
          <cx:pt idx="5926">115000</cx:pt>
          <cx:pt idx="5927">11600</cx:pt>
          <cx:pt idx="5928">175000</cx:pt>
          <cx:pt idx="5929">128000</cx:pt>
          <cx:pt idx="5930">850000</cx:pt>
          <cx:pt idx="5931">500000</cx:pt>
          <cx:pt idx="5932">120000</cx:pt>
          <cx:pt idx="5933">70000</cx:pt>
          <cx:pt idx="5934">900000</cx:pt>
          <cx:pt idx="5935">500000</cx:pt>
          <cx:pt idx="5936">500000</cx:pt>
          <cx:pt idx="5937">375000</cx:pt>
          <cx:pt idx="5938">320000</cx:pt>
          <cx:pt idx="5939">650000</cx:pt>
          <cx:pt idx="5940">270000</cx:pt>
          <cx:pt idx="5941">400000</cx:pt>
          <cx:pt idx="5942">559000</cx:pt>
          <cx:pt idx="5943">149000</cx:pt>
          <cx:pt idx="5944">385000</cx:pt>
          <cx:pt idx="5945">150000</cx:pt>
          <cx:pt idx="5946">50000</cx:pt>
          <cx:pt idx="5947">350000</cx:pt>
          <cx:pt idx="5948">150000</cx:pt>
          <cx:pt idx="5949">250000</cx:pt>
          <cx:pt idx="5950">280000</cx:pt>
          <cx:pt idx="5951">69000</cx:pt>
          <cx:pt idx="5952">125000</cx:pt>
          <cx:pt idx="5953">300000</cx:pt>
          <cx:pt idx="5954">400000</cx:pt>
          <cx:pt idx="5955">340000</cx:pt>
          <cx:pt idx="5956">650000</cx:pt>
          <cx:pt idx="5957">125000</cx:pt>
          <cx:pt idx="5958">224900</cx:pt>
          <cx:pt idx="5959">180000</cx:pt>
          <cx:pt idx="5960">90000</cx:pt>
          <cx:pt idx="5961">1829479</cx:pt>
          <cx:pt idx="5962">400000</cx:pt>
          <cx:pt idx="5963">145000</cx:pt>
          <cx:pt idx="5964">145000</cx:pt>
          <cx:pt idx="5965">275000</cx:pt>
          <cx:pt idx="5966">200000</cx:pt>
          <cx:pt idx="5967">400000</cx:pt>
          <cx:pt idx="5968">450000</cx:pt>
          <cx:pt idx="5969">120000</cx:pt>
          <cx:pt idx="5970">150000</cx:pt>
          <cx:pt idx="5971">600000</cx:pt>
          <cx:pt idx="5972">750000</cx:pt>
          <cx:pt idx="5973">820000</cx:pt>
          <cx:pt idx="5974">700000</cx:pt>
          <cx:pt idx="5975">100000</cx:pt>
          <cx:pt idx="5976">40000</cx:pt>
          <cx:pt idx="5977">120000</cx:pt>
          <cx:pt idx="5978">700000</cx:pt>
          <cx:pt idx="5979">225000</cx:pt>
          <cx:pt idx="5980">475000</cx:pt>
          <cx:pt idx="5981">333000</cx:pt>
          <cx:pt idx="5982">400000</cx:pt>
          <cx:pt idx="5983">150000</cx:pt>
          <cx:pt idx="5984">220000</cx:pt>
          <cx:pt idx="5985">450000</cx:pt>
          <cx:pt idx="5986">1829479</cx:pt>
          <cx:pt idx="5987">600000</cx:pt>
          <cx:pt idx="5988">200000</cx:pt>
          <cx:pt idx="5989">160000</cx:pt>
          <cx:pt idx="5990">22000</cx:pt>
          <cx:pt idx="5991">35000</cx:pt>
          <cx:pt idx="5992">1829479</cx:pt>
          <cx:pt idx="5993">950000</cx:pt>
          <cx:pt idx="5994">90000</cx:pt>
          <cx:pt idx="5995">100000</cx:pt>
          <cx:pt idx="5996">375000</cx:pt>
          <cx:pt idx="5997">520000</cx:pt>
          <cx:pt idx="5998">105000</cx:pt>
          <cx:pt idx="5999">165000</cx:pt>
          <cx:pt idx="6000">150000</cx:pt>
          <cx:pt idx="6001">300000</cx:pt>
          <cx:pt idx="6002">325000</cx:pt>
          <cx:pt idx="6003">375000</cx:pt>
          <cx:pt idx="6004">400000</cx:pt>
          <cx:pt idx="6005">45000</cx:pt>
          <cx:pt idx="6006">420000</cx:pt>
          <cx:pt idx="6007">45000</cx:pt>
          <cx:pt idx="6008">150000</cx:pt>
          <cx:pt idx="6009">120000</cx:pt>
          <cx:pt idx="6010">175000</cx:pt>
          <cx:pt idx="6011">125000</cx:pt>
          <cx:pt idx="6012">120000</cx:pt>
          <cx:pt idx="6013">425000</cx:pt>
          <cx:pt idx="6014">550000</cx:pt>
          <cx:pt idx="6015">80000</cx:pt>
          <cx:pt idx="6016">330000</cx:pt>
          <cx:pt idx="6017">350000</cx:pt>
          <cx:pt idx="6018">22000</cx:pt>
          <cx:pt idx="6019">450000</cx:pt>
          <cx:pt idx="6020">350000</cx:pt>
          <cx:pt idx="6021">700000</cx:pt>
          <cx:pt idx="6022">67000</cx:pt>
          <cx:pt idx="6023">700000</cx:pt>
          <cx:pt idx="6024">399000</cx:pt>
          <cx:pt idx="6025">220000</cx:pt>
          <cx:pt idx="6026">150000</cx:pt>
          <cx:pt idx="6027">300000</cx:pt>
          <cx:pt idx="6028">250000</cx:pt>
          <cx:pt idx="6029">189000</cx:pt>
          <cx:pt idx="6030">300000</cx:pt>
          <cx:pt idx="6031">95000</cx:pt>
          <cx:pt idx="6032">175000</cx:pt>
          <cx:pt idx="6033">1829479</cx:pt>
          <cx:pt idx="6034">100000</cx:pt>
          <cx:pt idx="6035">1000</cx:pt>
          <cx:pt idx="6036">345000</cx:pt>
          <cx:pt idx="6037">193000</cx:pt>
          <cx:pt idx="6038">850000</cx:pt>
          <cx:pt idx="6039">699000</cx:pt>
          <cx:pt idx="6040">70000</cx:pt>
          <cx:pt idx="6041">120000</cx:pt>
          <cx:pt idx="6042">145000</cx:pt>
          <cx:pt idx="6043">400000</cx:pt>
          <cx:pt idx="6044">300000</cx:pt>
          <cx:pt idx="6045">41000</cx:pt>
          <cx:pt idx="6046">700000</cx:pt>
          <cx:pt idx="6047">800000</cx:pt>
          <cx:pt idx="6048">440000</cx:pt>
          <cx:pt idx="6049">225000</cx:pt>
          <cx:pt idx="6050">225000</cx:pt>
          <cx:pt idx="6051">150000</cx:pt>
          <cx:pt idx="6052">500000</cx:pt>
          <cx:pt idx="6053">600000</cx:pt>
          <cx:pt idx="6054">450000</cx:pt>
          <cx:pt idx="6055">75000</cx:pt>
          <cx:pt idx="6056">500000</cx:pt>
          <cx:pt idx="6057">300000</cx:pt>
          <cx:pt idx="6058">160000</cx:pt>
          <cx:pt idx="6059">75000</cx:pt>
          <cx:pt idx="6060">400000</cx:pt>
          <cx:pt idx="6061">53000</cx:pt>
          <cx:pt idx="6062">400000</cx:pt>
          <cx:pt idx="6063">60000</cx:pt>
          <cx:pt idx="6064">175000</cx:pt>
          <cx:pt idx="6065">125000</cx:pt>
          <cx:pt idx="6066">225000</cx:pt>
          <cx:pt idx="6067">90000</cx:pt>
          <cx:pt idx="6068">175000</cx:pt>
          <cx:pt idx="6069">300000</cx:pt>
          <cx:pt idx="6070">180000</cx:pt>
          <cx:pt idx="6071">1829479</cx:pt>
          <cx:pt idx="6072">205000</cx:pt>
          <cx:pt idx="6073">180000</cx:pt>
          <cx:pt idx="6074">380000</cx:pt>
          <cx:pt idx="6075">200000</cx:pt>
          <cx:pt idx="6076">200000</cx:pt>
          <cx:pt idx="6077">200000</cx:pt>
          <cx:pt idx="6078">900000</cx:pt>
          <cx:pt idx="6079">379000</cx:pt>
          <cx:pt idx="6080">400000</cx:pt>
          <cx:pt idx="6081">500000</cx:pt>
          <cx:pt idx="6082">200000</cx:pt>
          <cx:pt idx="6083">425000</cx:pt>
          <cx:pt idx="6084">200000</cx:pt>
          <cx:pt idx="6085">350000</cx:pt>
          <cx:pt idx="6086">234000</cx:pt>
          <cx:pt idx="6087">225000</cx:pt>
          <cx:pt idx="6088">750000</cx:pt>
          <cx:pt idx="6089">400000</cx:pt>
          <cx:pt idx="6090">370000</cx:pt>
          <cx:pt idx="6091">750000</cx:pt>
          <cx:pt idx="6092">54000</cx:pt>
          <cx:pt idx="6093">300000</cx:pt>
          <cx:pt idx="6094">119000</cx:pt>
          <cx:pt idx="6095">550000</cx:pt>
          <cx:pt idx="6096">600000</cx:pt>
          <cx:pt idx="6097">418000</cx:pt>
          <cx:pt idx="6098">80000</cx:pt>
          <cx:pt idx="6099">800000</cx:pt>
          <cx:pt idx="6100">500000</cx:pt>
          <cx:pt idx="6101">200000</cx:pt>
          <cx:pt idx="6102">170000</cx:pt>
          <cx:pt idx="6103">225000</cx:pt>
          <cx:pt idx="6104">150000</cx:pt>
          <cx:pt idx="6105">1829479</cx:pt>
          <cx:pt idx="6106">225000</cx:pt>
          <cx:pt idx="6107">150000</cx:pt>
          <cx:pt idx="6108">395000</cx:pt>
          <cx:pt idx="6109">450000</cx:pt>
          <cx:pt idx="6110">500000</cx:pt>
          <cx:pt idx="6111">127000</cx:pt>
          <cx:pt idx="6112">60000</cx:pt>
          <cx:pt idx="6113">100000</cx:pt>
          <cx:pt idx="6114">60000</cx:pt>
          <cx:pt idx="6115">160000</cx:pt>
          <cx:pt idx="6116">225000</cx:pt>
          <cx:pt idx="6117">54000</cx:pt>
          <cx:pt idx="6118">195000</cx:pt>
          <cx:pt idx="6119">150000</cx:pt>
          <cx:pt idx="6120">125000</cx:pt>
          <cx:pt idx="6121">300000</cx:pt>
          <cx:pt idx="6122">375000</cx:pt>
          <cx:pt idx="6123">325000</cx:pt>
          <cx:pt idx="6124">477000</cx:pt>
          <cx:pt idx="6125">40000</cx:pt>
          <cx:pt idx="6126">150000</cx:pt>
          <cx:pt idx="6127">155000</cx:pt>
          <cx:pt idx="6128">350000</cx:pt>
          <cx:pt idx="6129">44000</cx:pt>
          <cx:pt idx="6130">200000</cx:pt>
          <cx:pt idx="6131">200000</cx:pt>
          <cx:pt idx="6132">400000</cx:pt>
          <cx:pt idx="6133">98000</cx:pt>
          <cx:pt idx="6134">250000</cx:pt>
          <cx:pt idx="6135">135000</cx:pt>
          <cx:pt idx="6136">300000</cx:pt>
          <cx:pt idx="6137">140000</cx:pt>
          <cx:pt idx="6138">75000</cx:pt>
          <cx:pt idx="6139">280000</cx:pt>
          <cx:pt idx="6140">80000</cx:pt>
          <cx:pt idx="6141">700000</cx:pt>
          <cx:pt idx="6142">900000</cx:pt>
          <cx:pt idx="6143">1829479</cx:pt>
          <cx:pt idx="6144">80000</cx:pt>
          <cx:pt idx="6145">450000</cx:pt>
          <cx:pt idx="6146">450000</cx:pt>
          <cx:pt idx="6147">55000</cx:pt>
          <cx:pt idx="6148">5000</cx:pt>
          <cx:pt idx="6149">700000</cx:pt>
          <cx:pt idx="6150">5000</cx:pt>
          <cx:pt idx="6151">5000</cx:pt>
          <cx:pt idx="6152">195000</cx:pt>
          <cx:pt idx="6153">165000</cx:pt>
          <cx:pt idx="6154">400000</cx:pt>
          <cx:pt idx="6155">120000</cx:pt>
          <cx:pt idx="6156">1829479</cx:pt>
          <cx:pt idx="6157">85000</cx:pt>
          <cx:pt idx="6158">500000</cx:pt>
          <cx:pt idx="6159">160000</cx:pt>
          <cx:pt idx="6160">75000</cx:pt>
          <cx:pt idx="6161">190000</cx:pt>
          <cx:pt idx="6162">130000</cx:pt>
          <cx:pt idx="6163">175000</cx:pt>
          <cx:pt idx="6164">325000</cx:pt>
          <cx:pt idx="6165">115000</cx:pt>
          <cx:pt idx="6166">600000</cx:pt>
          <cx:pt idx="6167">520000</cx:pt>
          <cx:pt idx="6168">400000</cx:pt>
          <cx:pt idx="6169">550000</cx:pt>
          <cx:pt idx="6170">150000</cx:pt>
          <cx:pt idx="6171">150000</cx:pt>
          <cx:pt idx="6172">125000</cx:pt>
          <cx:pt idx="6173">300000</cx:pt>
          <cx:pt idx="6174">300000</cx:pt>
          <cx:pt idx="6175">400000</cx:pt>
          <cx:pt idx="6176">586000</cx:pt>
          <cx:pt idx="6177">500000</cx:pt>
          <cx:pt idx="6178">900000</cx:pt>
          <cx:pt idx="6179">800000</cx:pt>
          <cx:pt idx="6180">69000</cx:pt>
          <cx:pt idx="6181">350000</cx:pt>
          <cx:pt idx="6182">395000</cx:pt>
          <cx:pt idx="6183">240000</cx:pt>
          <cx:pt idx="6184">200000</cx:pt>
          <cx:pt idx="6185">300000</cx:pt>
          <cx:pt idx="6186">375000</cx:pt>
          <cx:pt idx="6187">320000</cx:pt>
          <cx:pt idx="6188">330000</cx:pt>
          <cx:pt idx="6189">550000</cx:pt>
          <cx:pt idx="6190">310000</cx:pt>
          <cx:pt idx="6191">45000</cx:pt>
          <cx:pt idx="6192">120000</cx:pt>
          <cx:pt idx="6193">400000</cx:pt>
          <cx:pt idx="6194">50000</cx:pt>
          <cx:pt idx="6195">200000</cx:pt>
          <cx:pt idx="6196">250000</cx:pt>
          <cx:pt idx="6197">79000</cx:pt>
          <cx:pt idx="6198">300000</cx:pt>
          <cx:pt idx="6199">600000</cx:pt>
          <cx:pt idx="6200">500000</cx:pt>
          <cx:pt idx="6201">128000</cx:pt>
          <cx:pt idx="6202">120000</cx:pt>
          <cx:pt idx="6203">350000</cx:pt>
          <cx:pt idx="6204">700000</cx:pt>
          <cx:pt idx="6205">400000</cx:pt>
          <cx:pt idx="6206">175000</cx:pt>
          <cx:pt idx="6207">279000</cx:pt>
          <cx:pt idx="6208">200000</cx:pt>
          <cx:pt idx="6209">160000</cx:pt>
          <cx:pt idx="6210">350000</cx:pt>
          <cx:pt idx="6211">25900</cx:pt>
          <cx:pt idx="6212">250000</cx:pt>
          <cx:pt idx="6213">475000</cx:pt>
          <cx:pt idx="6214">225000</cx:pt>
          <cx:pt idx="6215">260000</cx:pt>
          <cx:pt idx="6216">320000</cx:pt>
          <cx:pt idx="6217">450000</cx:pt>
          <cx:pt idx="6218">130000</cx:pt>
          <cx:pt idx="6219">450000</cx:pt>
          <cx:pt idx="6220">750000</cx:pt>
          <cx:pt idx="6221">140000</cx:pt>
          <cx:pt idx="6222">125000</cx:pt>
          <cx:pt idx="6223">370000</cx:pt>
          <cx:pt idx="6224">60000</cx:pt>
          <cx:pt idx="6225">150000</cx:pt>
          <cx:pt idx="6226">1829479</cx:pt>
          <cx:pt idx="6227">250000</cx:pt>
          <cx:pt idx="6228">900000</cx:pt>
          <cx:pt idx="6229">200000</cx:pt>
          <cx:pt idx="6230">475000</cx:pt>
          <cx:pt idx="6231">425000</cx:pt>
          <cx:pt idx="6232">540000</cx:pt>
          <cx:pt idx="6233">400000</cx:pt>
          <cx:pt idx="6234">430000</cx:pt>
          <cx:pt idx="6235">140000</cx:pt>
          <cx:pt idx="6236">500000</cx:pt>
          <cx:pt idx="6237">140000</cx:pt>
          <cx:pt idx="6238">250000</cx:pt>
          <cx:pt idx="6239">160000</cx:pt>
          <cx:pt idx="6240">220000</cx:pt>
          <cx:pt idx="6241">110000</cx:pt>
          <cx:pt idx="6242">80000</cx:pt>
          <cx:pt idx="6243">178000</cx:pt>
          <cx:pt idx="6244">500000</cx:pt>
          <cx:pt idx="6245">1829479</cx:pt>
          <cx:pt idx="6246">90000</cx:pt>
          <cx:pt idx="6247">125000</cx:pt>
          <cx:pt idx="6248">125000</cx:pt>
          <cx:pt idx="6249">135000</cx:pt>
          <cx:pt idx="6250">80000</cx:pt>
          <cx:pt idx="6251">175000</cx:pt>
          <cx:pt idx="6252">65000</cx:pt>
          <cx:pt idx="6253">550000</cx:pt>
          <cx:pt idx="6254">1000</cx:pt>
          <cx:pt idx="6255">320000</cx:pt>
          <cx:pt idx="6256">500000</cx:pt>
          <cx:pt idx="6257">800000</cx:pt>
          <cx:pt idx="6258">67000</cx:pt>
          <cx:pt idx="6259">50000</cx:pt>
          <cx:pt idx="6260">1829479</cx:pt>
          <cx:pt idx="6261">805000</cx:pt>
          <cx:pt idx="6262">750000</cx:pt>
          <cx:pt idx="6263">500000</cx:pt>
          <cx:pt idx="6264">1829479</cx:pt>
          <cx:pt idx="6265">225000</cx:pt>
          <cx:pt idx="6266">425000</cx:pt>
          <cx:pt idx="6267">125000</cx:pt>
          <cx:pt idx="6268">5000</cx:pt>
          <cx:pt idx="6269">1829479</cx:pt>
          <cx:pt idx="6270">218000</cx:pt>
          <cx:pt idx="6271">110000</cx:pt>
          <cx:pt idx="6272">190000</cx:pt>
          <cx:pt idx="6273">55000</cx:pt>
          <cx:pt idx="6274">200000</cx:pt>
          <cx:pt idx="6275">150000</cx:pt>
          <cx:pt idx="6276">190000</cx:pt>
          <cx:pt idx="6277">9765</cx:pt>
          <cx:pt idx="6278">250000</cx:pt>
          <cx:pt idx="6279">90000</cx:pt>
          <cx:pt idx="6280">117000</cx:pt>
          <cx:pt idx="6281">625000</cx:pt>
          <cx:pt idx="6282">95000</cx:pt>
          <cx:pt idx="6283">200000</cx:pt>
          <cx:pt idx="6284">150000</cx:pt>
          <cx:pt idx="6285">480000</cx:pt>
          <cx:pt idx="6286">1829479</cx:pt>
          <cx:pt idx="6287">70000</cx:pt>
          <cx:pt idx="6288">90000</cx:pt>
          <cx:pt idx="6289">70000</cx:pt>
          <cx:pt idx="6290">204000</cx:pt>
          <cx:pt idx="6291">220000</cx:pt>
          <cx:pt idx="6292">125000</cx:pt>
          <cx:pt idx="6293">700000</cx:pt>
          <cx:pt idx="6294">750000</cx:pt>
          <cx:pt idx="6295">300000</cx:pt>
          <cx:pt idx="6296">80000</cx:pt>
          <cx:pt idx="6297">160000</cx:pt>
          <cx:pt idx="6298">120000</cx:pt>
          <cx:pt idx="6299">450000</cx:pt>
          <cx:pt idx="6300">200000</cx:pt>
          <cx:pt idx="6301">200000</cx:pt>
          <cx:pt idx="6302">150000</cx:pt>
          <cx:pt idx="6303">700000</cx:pt>
          <cx:pt idx="6304">400000</cx:pt>
          <cx:pt idx="6305">200000</cx:pt>
          <cx:pt idx="6306">150000</cx:pt>
          <cx:pt idx="6307">310000</cx:pt>
          <cx:pt idx="6308">300000</cx:pt>
          <cx:pt idx="6309">300000</cx:pt>
          <cx:pt idx="6310">740000</cx:pt>
          <cx:pt idx="6311">300000</cx:pt>
          <cx:pt idx="6312">90000</cx:pt>
          <cx:pt idx="6313">120000</cx:pt>
          <cx:pt idx="6314">150000</cx:pt>
          <cx:pt idx="6315">395000</cx:pt>
          <cx:pt idx="6316">245000</cx:pt>
          <cx:pt idx="6317">300000</cx:pt>
          <cx:pt idx="6318">200000</cx:pt>
          <cx:pt idx="6319">72500</cx:pt>
          <cx:pt idx="6320">80000</cx:pt>
          <cx:pt idx="6321">580000</cx:pt>
          <cx:pt idx="6322">245000</cx:pt>
          <cx:pt idx="6323">319000</cx:pt>
          <cx:pt idx="6324">600000</cx:pt>
          <cx:pt idx="6325">265000</cx:pt>
          <cx:pt idx="6326">460000</cx:pt>
          <cx:pt idx="6327">180000</cx:pt>
          <cx:pt idx="6328">300000</cx:pt>
          <cx:pt idx="6329">100000</cx:pt>
          <cx:pt idx="6330">85000</cx:pt>
          <cx:pt idx="6331">25000</cx:pt>
          <cx:pt idx="6332">300000</cx:pt>
          <cx:pt idx="6333">300000</cx:pt>
          <cx:pt idx="6334">140000</cx:pt>
          <cx:pt idx="6335">85000</cx:pt>
          <cx:pt idx="6336">129900</cx:pt>
          <cx:pt idx="6337">225000</cx:pt>
          <cx:pt idx="6338">230000</cx:pt>
          <cx:pt idx="6339">600000</cx:pt>
          <cx:pt idx="6340">850000</cx:pt>
          <cx:pt idx="6341">180000</cx:pt>
          <cx:pt idx="6342">60000</cx:pt>
          <cx:pt idx="6343">100000</cx:pt>
          <cx:pt idx="6344">389900</cx:pt>
          <cx:pt idx="6345">215500</cx:pt>
          <cx:pt idx="6346">800000</cx:pt>
          <cx:pt idx="6347">1829479</cx:pt>
          <cx:pt idx="6348">137500</cx:pt>
          <cx:pt idx="6349">349000</cx:pt>
          <cx:pt idx="6350">500000</cx:pt>
          <cx:pt idx="6351">275000</cx:pt>
          <cx:pt idx="6352">180000</cx:pt>
          <cx:pt idx="6353">55000</cx:pt>
          <cx:pt idx="6354">93000</cx:pt>
          <cx:pt idx="6355">250000</cx:pt>
          <cx:pt idx="6356">120000</cx:pt>
          <cx:pt idx="6357">450000</cx:pt>
          <cx:pt idx="6358">75000</cx:pt>
          <cx:pt idx="6359">42000</cx:pt>
          <cx:pt idx="6360">400000</cx:pt>
          <cx:pt idx="6361">460000</cx:pt>
          <cx:pt idx="6362">259000</cx:pt>
          <cx:pt idx="6363">300000</cx:pt>
          <cx:pt idx="6364">100000</cx:pt>
          <cx:pt idx="6365">180000</cx:pt>
          <cx:pt idx="6366">800000</cx:pt>
          <cx:pt idx="6367">163000</cx:pt>
          <cx:pt idx="6368">75000</cx:pt>
          <cx:pt idx="6369">500000</cx:pt>
          <cx:pt idx="6370">50000</cx:pt>
          <cx:pt idx="6371">475900</cx:pt>
          <cx:pt idx="6372">125000</cx:pt>
          <cx:pt idx="6373">98000</cx:pt>
          <cx:pt idx="6374">179000</cx:pt>
          <cx:pt idx="6375">161000</cx:pt>
          <cx:pt idx="6376">160000</cx:pt>
          <cx:pt idx="6377">70000</cx:pt>
          <cx:pt idx="6378">200000</cx:pt>
          <cx:pt idx="6379">250000</cx:pt>
          <cx:pt idx="6380">300000</cx:pt>
          <cx:pt idx="6381">300000</cx:pt>
          <cx:pt idx="6382">235000</cx:pt>
          <cx:pt idx="6383">80000</cx:pt>
          <cx:pt idx="6384">80000</cx:pt>
          <cx:pt idx="6385">150000</cx:pt>
          <cx:pt idx="6386">65000</cx:pt>
          <cx:pt idx="6387">390000</cx:pt>
          <cx:pt idx="6388">700000</cx:pt>
          <cx:pt idx="6389">450000</cx:pt>
          <cx:pt idx="6390">150000</cx:pt>
          <cx:pt idx="6391">215000</cx:pt>
          <cx:pt idx="6392">165000</cx:pt>
          <cx:pt idx="6393">215000</cx:pt>
          <cx:pt idx="6394">580000</cx:pt>
          <cx:pt idx="6395">450000</cx:pt>
          <cx:pt idx="6396">650000</cx:pt>
          <cx:pt idx="6397">540000</cx:pt>
          <cx:pt idx="6398">189000</cx:pt>
          <cx:pt idx="6399">525000</cx:pt>
          <cx:pt idx="6400">300000</cx:pt>
          <cx:pt idx="6401">240000</cx:pt>
          <cx:pt idx="6402">250000</cx:pt>
          <cx:pt idx="6403">190000</cx:pt>
          <cx:pt idx="6404">200000</cx:pt>
          <cx:pt idx="6405">145000</cx:pt>
          <cx:pt idx="6406">276000</cx:pt>
          <cx:pt idx="6407">80000</cx:pt>
          <cx:pt idx="6408">150000</cx:pt>
          <cx:pt idx="6409">700000</cx:pt>
          <cx:pt idx="6410">180000</cx:pt>
          <cx:pt idx="6411">400000</cx:pt>
          <cx:pt idx="6412">1829479</cx:pt>
          <cx:pt idx="6413">150000</cx:pt>
          <cx:pt idx="6414">200000</cx:pt>
          <cx:pt idx="6415">160000</cx:pt>
          <cx:pt idx="6416">50000</cx:pt>
          <cx:pt idx="6417">50000</cx:pt>
          <cx:pt idx="6418">70000</cx:pt>
          <cx:pt idx="6419">1829479</cx:pt>
          <cx:pt idx="6420">150000</cx:pt>
          <cx:pt idx="6421">340000</cx:pt>
          <cx:pt idx="6422">190000</cx:pt>
          <cx:pt idx="6423">250000</cx:pt>
          <cx:pt idx="6424">135000</cx:pt>
          <cx:pt idx="6425">127000</cx:pt>
          <cx:pt idx="6426">65000</cx:pt>
          <cx:pt idx="6427">240000</cx:pt>
          <cx:pt idx="6428">200000</cx:pt>
          <cx:pt idx="6429">450000</cx:pt>
          <cx:pt idx="6430">400000</cx:pt>
          <cx:pt idx="6431">425000</cx:pt>
          <cx:pt idx="6432">450000</cx:pt>
          <cx:pt idx="6433">600000</cx:pt>
          <cx:pt idx="6434">70000</cx:pt>
          <cx:pt idx="6435">110000</cx:pt>
          <cx:pt idx="6436">425000</cx:pt>
          <cx:pt idx="6437">310000</cx:pt>
          <cx:pt idx="6438">450000</cx:pt>
          <cx:pt idx="6439">600000</cx:pt>
          <cx:pt idx="6440">100000</cx:pt>
          <cx:pt idx="6441">50000</cx:pt>
          <cx:pt idx="6442">75000</cx:pt>
          <cx:pt idx="6443">520000</cx:pt>
          <cx:pt idx="6444">800000</cx:pt>
          <cx:pt idx="6445">50000</cx:pt>
          <cx:pt idx="6446">125000</cx:pt>
          <cx:pt idx="6447">100000</cx:pt>
          <cx:pt idx="6448">120000</cx:pt>
          <cx:pt idx="6449">200000</cx:pt>
          <cx:pt idx="6450">130000</cx:pt>
          <cx:pt idx="6451">400000</cx:pt>
          <cx:pt idx="6452">85000</cx:pt>
          <cx:pt idx="6453">89000</cx:pt>
          <cx:pt idx="6454">200000</cx:pt>
          <cx:pt idx="6455">44900</cx:pt>
          <cx:pt idx="6456">30000</cx:pt>
          <cx:pt idx="6457">100000</cx:pt>
          <cx:pt idx="6458">120000</cx:pt>
          <cx:pt idx="6459">295000</cx:pt>
          <cx:pt idx="6460">85000</cx:pt>
          <cx:pt idx="6461">1000</cx:pt>
          <cx:pt idx="6462">300000</cx:pt>
          <cx:pt idx="6463">60000</cx:pt>
          <cx:pt idx="6464">100000</cx:pt>
          <cx:pt idx="6465">250000</cx:pt>
          <cx:pt idx="6466">550000</cx:pt>
          <cx:pt idx="6467">412000</cx:pt>
          <cx:pt idx="6468">125500</cx:pt>
          <cx:pt idx="6469">120000</cx:pt>
          <cx:pt idx="6470">175000</cx:pt>
          <cx:pt idx="6471">163000</cx:pt>
          <cx:pt idx="6472">85000</cx:pt>
          <cx:pt idx="6473">30000</cx:pt>
          <cx:pt idx="6474">87000</cx:pt>
          <cx:pt idx="6475">430000</cx:pt>
          <cx:pt idx="6476">400000</cx:pt>
          <cx:pt idx="6477">330000</cx:pt>
          <cx:pt idx="6478">420000</cx:pt>
          <cx:pt idx="6479">90000</cx:pt>
          <cx:pt idx="6480">105000</cx:pt>
          <cx:pt idx="6481">2000</cx:pt>
          <cx:pt idx="6482">170000</cx:pt>
          <cx:pt idx="6483">200000</cx:pt>
          <cx:pt idx="6484">82000</cx:pt>
          <cx:pt idx="6485">220000</cx:pt>
          <cx:pt idx="6486">15000</cx:pt>
          <cx:pt idx="6487">125000</cx:pt>
          <cx:pt idx="6488">500000</cx:pt>
          <cx:pt idx="6489">600000</cx:pt>
          <cx:pt idx="6490">170000</cx:pt>
          <cx:pt idx="6491">100000</cx:pt>
          <cx:pt idx="6492">150000</cx:pt>
          <cx:pt idx="6493">175000</cx:pt>
          <cx:pt idx="6494">185000</cx:pt>
          <cx:pt idx="6495">100000</cx:pt>
          <cx:pt idx="6496">620000</cx:pt>
          <cx:pt idx="6497">392000</cx:pt>
          <cx:pt idx="6498">700000</cx:pt>
          <cx:pt idx="6499">100000</cx:pt>
          <cx:pt idx="6500">350000</cx:pt>
          <cx:pt idx="6501">58000</cx:pt>
          <cx:pt idx="6502">140000</cx:pt>
          <cx:pt idx="6503">130000</cx:pt>
          <cx:pt idx="6504">135000</cx:pt>
          <cx:pt idx="6505">97000</cx:pt>
          <cx:pt idx="6506">200000</cx:pt>
          <cx:pt idx="6507">100000</cx:pt>
          <cx:pt idx="6508">100000</cx:pt>
          <cx:pt idx="6509">65200</cx:pt>
          <cx:pt idx="6510">275000</cx:pt>
          <cx:pt idx="6511">350000</cx:pt>
          <cx:pt idx="6512">440000</cx:pt>
          <cx:pt idx="6513">80000</cx:pt>
          <cx:pt idx="6514">135000</cx:pt>
          <cx:pt idx="6515">175000</cx:pt>
          <cx:pt idx="6516">200000</cx:pt>
          <cx:pt idx="6517">80000</cx:pt>
          <cx:pt idx="6518">75000</cx:pt>
          <cx:pt idx="6519">200000</cx:pt>
          <cx:pt idx="6520">110000</cx:pt>
          <cx:pt idx="6521">440000</cx:pt>
          <cx:pt idx="6522">150000</cx:pt>
          <cx:pt idx="6523">800000</cx:pt>
          <cx:pt idx="6524">175000</cx:pt>
          <cx:pt idx="6525">110000</cx:pt>
          <cx:pt idx="6526">65000</cx:pt>
          <cx:pt idx="6527">319900</cx:pt>
          <cx:pt idx="6528">250000</cx:pt>
          <cx:pt idx="6529">380000</cx:pt>
          <cx:pt idx="6530">370000</cx:pt>
          <cx:pt idx="6531">220000</cx:pt>
          <cx:pt idx="6532">275000</cx:pt>
          <cx:pt idx="6533">117000</cx:pt>
          <cx:pt idx="6534">100000</cx:pt>
          <cx:pt idx="6535">900000</cx:pt>
          <cx:pt idx="6536">72000</cx:pt>
          <cx:pt idx="6537">90000</cx:pt>
          <cx:pt idx="6538">225000</cx:pt>
          <cx:pt idx="6539">450000</cx:pt>
          <cx:pt idx="6540">260000</cx:pt>
          <cx:pt idx="6541">450000</cx:pt>
          <cx:pt idx="6542">600000</cx:pt>
          <cx:pt idx="6543">40000</cx:pt>
          <cx:pt idx="6544">120000</cx:pt>
          <cx:pt idx="6545">1829479</cx:pt>
          <cx:pt idx="6546">400000</cx:pt>
          <cx:pt idx="6547">280000</cx:pt>
          <cx:pt idx="6548">100000</cx:pt>
          <cx:pt idx="6549">87000</cx:pt>
          <cx:pt idx="6550">133000</cx:pt>
          <cx:pt idx="6551">1829479</cx:pt>
          <cx:pt idx="6552">480000</cx:pt>
          <cx:pt idx="6553">750000</cx:pt>
          <cx:pt idx="6554">180000</cx:pt>
          <cx:pt idx="6555">175000</cx:pt>
          <cx:pt idx="6556">150000</cx:pt>
          <cx:pt idx="6557">950000</cx:pt>
          <cx:pt idx="6558">325000</cx:pt>
          <cx:pt idx="6559">100000</cx:pt>
          <cx:pt idx="6560">250000</cx:pt>
          <cx:pt idx="6561">315000</cx:pt>
          <cx:pt idx="6562">145000</cx:pt>
          <cx:pt idx="6563">190000</cx:pt>
          <cx:pt idx="6564">100000</cx:pt>
          <cx:pt idx="6565">53000</cx:pt>
          <cx:pt idx="6566">400000</cx:pt>
          <cx:pt idx="6567">250000</cx:pt>
          <cx:pt idx="6568">80000</cx:pt>
          <cx:pt idx="6569">40000</cx:pt>
          <cx:pt idx="6570">75900</cx:pt>
          <cx:pt idx="6571">130000</cx:pt>
          <cx:pt idx="6572">130000</cx:pt>
          <cx:pt idx="6573">195000</cx:pt>
          <cx:pt idx="6574">400000</cx:pt>
          <cx:pt idx="6575">120000</cx:pt>
          <cx:pt idx="6576">700000</cx:pt>
          <cx:pt idx="6577">220000</cx:pt>
          <cx:pt idx="6578">65000</cx:pt>
          <cx:pt idx="6579">62000</cx:pt>
          <cx:pt idx="6580">450000</cx:pt>
          <cx:pt idx="6581">225000</cx:pt>
          <cx:pt idx="6582">90000</cx:pt>
          <cx:pt idx="6583">125000</cx:pt>
          <cx:pt idx="6584">185000</cx:pt>
          <cx:pt idx="6585">800000</cx:pt>
          <cx:pt idx="6586">1000</cx:pt>
          <cx:pt idx="6587">125000</cx:pt>
          <cx:pt idx="6588">149000</cx:pt>
          <cx:pt idx="6589">150000</cx:pt>
          <cx:pt idx="6590">90000</cx:pt>
          <cx:pt idx="6591">70000</cx:pt>
          <cx:pt idx="6592">91000</cx:pt>
          <cx:pt idx="6593">200000</cx:pt>
          <cx:pt idx="6594">100000</cx:pt>
          <cx:pt idx="6595">98000</cx:pt>
          <cx:pt idx="6596">140000</cx:pt>
          <cx:pt idx="6597">260000</cx:pt>
          <cx:pt idx="6598">350000</cx:pt>
          <cx:pt idx="6599">500000</cx:pt>
          <cx:pt idx="6600">300000</cx:pt>
          <cx:pt idx="6601">600000</cx:pt>
          <cx:pt idx="6602">400000</cx:pt>
          <cx:pt idx="6603">550000</cx:pt>
          <cx:pt idx="6604">400000</cx:pt>
          <cx:pt idx="6605">85000</cx:pt>
          <cx:pt idx="6606">40000</cx:pt>
          <cx:pt idx="6607">300000</cx:pt>
          <cx:pt idx="6608">240000</cx:pt>
          <cx:pt idx="6609">160000</cx:pt>
          <cx:pt idx="6610">100000</cx:pt>
          <cx:pt idx="6611">230000</cx:pt>
          <cx:pt idx="6612">99000</cx:pt>
          <cx:pt idx="6613">100000</cx:pt>
          <cx:pt idx="6614">105000</cx:pt>
          <cx:pt idx="6615">670000</cx:pt>
          <cx:pt idx="6616">300000</cx:pt>
          <cx:pt idx="6617">110000</cx:pt>
          <cx:pt idx="6618">75000</cx:pt>
          <cx:pt idx="6619">200000</cx:pt>
          <cx:pt idx="6620">250000</cx:pt>
          <cx:pt idx="6621">230000</cx:pt>
          <cx:pt idx="6622">1829479</cx:pt>
          <cx:pt idx="6623">145000</cx:pt>
          <cx:pt idx="6624">95000</cx:pt>
          <cx:pt idx="6625">20000</cx:pt>
          <cx:pt idx="6626">180000</cx:pt>
          <cx:pt idx="6627">188000</cx:pt>
          <cx:pt idx="6628">85000</cx:pt>
          <cx:pt idx="6629">125000</cx:pt>
          <cx:pt idx="6630">58000</cx:pt>
          <cx:pt idx="6631">100000</cx:pt>
          <cx:pt idx="6632">200000</cx:pt>
          <cx:pt idx="6633">175000</cx:pt>
          <cx:pt idx="6634">1829479</cx:pt>
          <cx:pt idx="6635">175000</cx:pt>
          <cx:pt idx="6636">100000</cx:pt>
          <cx:pt idx="6637">38000</cx:pt>
          <cx:pt idx="6638">40000</cx:pt>
          <cx:pt idx="6639">25900</cx:pt>
          <cx:pt idx="6640">345000</cx:pt>
          <cx:pt idx="6641">190000</cx:pt>
          <cx:pt idx="6642">65000</cx:pt>
          <cx:pt idx="6643">550000</cx:pt>
          <cx:pt idx="6644">650000</cx:pt>
          <cx:pt idx="6645">175000</cx:pt>
          <cx:pt idx="6646">150000</cx:pt>
          <cx:pt idx="6647">325000</cx:pt>
          <cx:pt idx="6648">300000</cx:pt>
          <cx:pt idx="6649">165000</cx:pt>
          <cx:pt idx="6650">150000</cx:pt>
          <cx:pt idx="6651">80000</cx:pt>
          <cx:pt idx="6652">175000</cx:pt>
          <cx:pt idx="6653">110000</cx:pt>
          <cx:pt idx="6654">150000</cx:pt>
          <cx:pt idx="6655">330000</cx:pt>
          <cx:pt idx="6656">350000</cx:pt>
          <cx:pt idx="6657">120000</cx:pt>
          <cx:pt idx="6658">300000</cx:pt>
          <cx:pt idx="6659">290000</cx:pt>
          <cx:pt idx="6660">95000</cx:pt>
          <cx:pt idx="6661">114000</cx:pt>
          <cx:pt idx="6662">900000</cx:pt>
          <cx:pt idx="6663">89000</cx:pt>
          <cx:pt idx="6664">149000</cx:pt>
          <cx:pt idx="6665">300000</cx:pt>
          <cx:pt idx="6666">240000</cx:pt>
          <cx:pt idx="6667">38000</cx:pt>
          <cx:pt idx="6668">125000</cx:pt>
          <cx:pt idx="6669">400000</cx:pt>
          <cx:pt idx="6670">480000</cx:pt>
          <cx:pt idx="6671">1829479</cx:pt>
          <cx:pt idx="6672">80000</cx:pt>
          <cx:pt idx="6673">75000</cx:pt>
          <cx:pt idx="6674">600000</cx:pt>
          <cx:pt idx="6675">355000</cx:pt>
          <cx:pt idx="6676">230000</cx:pt>
          <cx:pt idx="6677">500000</cx:pt>
          <cx:pt idx="6678">280000</cx:pt>
          <cx:pt idx="6679">90000</cx:pt>
          <cx:pt idx="6680">120000</cx:pt>
          <cx:pt idx="6681">325000</cx:pt>
          <cx:pt idx="6682">175000</cx:pt>
          <cx:pt idx="6683">1000</cx:pt>
          <cx:pt idx="6684">450000</cx:pt>
          <cx:pt idx="6685">280000</cx:pt>
          <cx:pt idx="6686">400000</cx:pt>
          <cx:pt idx="6687">300000</cx:pt>
          <cx:pt idx="6688">435000</cx:pt>
          <cx:pt idx="6689">125000</cx:pt>
          <cx:pt idx="6690">60000</cx:pt>
          <cx:pt idx="6691">95000</cx:pt>
          <cx:pt idx="6692">160000</cx:pt>
          <cx:pt idx="6693">140000</cx:pt>
          <cx:pt idx="6694">465000</cx:pt>
          <cx:pt idx="6695">200000</cx:pt>
          <cx:pt idx="6696">150000</cx:pt>
          <cx:pt idx="6697">200000</cx:pt>
          <cx:pt idx="6698">85000</cx:pt>
          <cx:pt idx="6699">250000</cx:pt>
          <cx:pt idx="6700">150000</cx:pt>
          <cx:pt idx="6701">80000</cx:pt>
          <cx:pt idx="6702">110000</cx:pt>
          <cx:pt idx="6703">75000</cx:pt>
          <cx:pt idx="6704">100000</cx:pt>
          <cx:pt idx="6705">100000</cx:pt>
          <cx:pt idx="6706">450000</cx:pt>
          <cx:pt idx="6707">650000</cx:pt>
          <cx:pt idx="6708">1829479</cx:pt>
          <cx:pt idx="6709">900000</cx:pt>
          <cx:pt idx="6710">450000</cx:pt>
          <cx:pt idx="6711">600000</cx:pt>
          <cx:pt idx="6712">250000</cx:pt>
          <cx:pt idx="6713">750000</cx:pt>
          <cx:pt idx="6714">103000</cx:pt>
          <cx:pt idx="6715">450000</cx:pt>
          <cx:pt idx="6716">540000</cx:pt>
          <cx:pt idx="6717">700000</cx:pt>
          <cx:pt idx="6718">145000</cx:pt>
          <cx:pt idx="6719">575000</cx:pt>
          <cx:pt idx="6720">450000</cx:pt>
          <cx:pt idx="6721">150000</cx:pt>
          <cx:pt idx="6722">135000</cx:pt>
          <cx:pt idx="6723">260000</cx:pt>
          <cx:pt idx="6724">350000</cx:pt>
          <cx:pt idx="6725">185000</cx:pt>
          <cx:pt idx="6726">220000</cx:pt>
          <cx:pt idx="6727">30000</cx:pt>
          <cx:pt idx="6728">1829479</cx:pt>
          <cx:pt idx="6729">269900</cx:pt>
          <cx:pt idx="6730">21000</cx:pt>
          <cx:pt idx="6731">50000</cx:pt>
          <cx:pt idx="6732">400000</cx:pt>
          <cx:pt idx="6733">1000</cx:pt>
          <cx:pt idx="6734">170000</cx:pt>
          <cx:pt idx="6735">900000</cx:pt>
          <cx:pt idx="6736">900000</cx:pt>
          <cx:pt idx="6737">50000</cx:pt>
          <cx:pt idx="6738">260000</cx:pt>
          <cx:pt idx="6739">77000</cx:pt>
          <cx:pt idx="6740">305000</cx:pt>
          <cx:pt idx="6741">450000</cx:pt>
          <cx:pt idx="6742">280000</cx:pt>
          <cx:pt idx="6743">18000</cx:pt>
          <cx:pt idx="6744">85000</cx:pt>
          <cx:pt idx="6745">80000</cx:pt>
          <cx:pt idx="6746">375000</cx:pt>
          <cx:pt idx="6747">275000</cx:pt>
          <cx:pt idx="6748">220000</cx:pt>
          <cx:pt idx="6749">400000</cx:pt>
          <cx:pt idx="6750">800000</cx:pt>
          <cx:pt idx="6751">175000</cx:pt>
          <cx:pt idx="6752">75000</cx:pt>
          <cx:pt idx="6753">40000</cx:pt>
          <cx:pt idx="6754">87500</cx:pt>
          <cx:pt idx="6755">140000</cx:pt>
          <cx:pt idx="6756">65000</cx:pt>
          <cx:pt idx="6757">170000</cx:pt>
          <cx:pt idx="6758">550000</cx:pt>
          <cx:pt idx="6759">900000</cx:pt>
          <cx:pt idx="6760">1829479</cx:pt>
          <cx:pt idx="6761">260000</cx:pt>
          <cx:pt idx="6762">450000</cx:pt>
          <cx:pt idx="6763">600000</cx:pt>
          <cx:pt idx="6764">55000</cx:pt>
          <cx:pt idx="6765">300000</cx:pt>
          <cx:pt idx="6766">255000</cx:pt>
          <cx:pt idx="6767">650000</cx:pt>
          <cx:pt idx="6768">1829479</cx:pt>
          <cx:pt idx="6769">200000</cx:pt>
          <cx:pt idx="6770">1829479</cx:pt>
          <cx:pt idx="6771">350000</cx:pt>
          <cx:pt idx="6772">250000</cx:pt>
          <cx:pt idx="6773">259000</cx:pt>
          <cx:pt idx="6774">200000</cx:pt>
          <cx:pt idx="6775">81000</cx:pt>
          <cx:pt idx="6776">650000</cx:pt>
          <cx:pt idx="6777">180000</cx:pt>
          <cx:pt idx="6778">1829479</cx:pt>
          <cx:pt idx="6779">75000</cx:pt>
          <cx:pt idx="6780">250000</cx:pt>
          <cx:pt idx="6781">83000</cx:pt>
          <cx:pt idx="6782">150000</cx:pt>
          <cx:pt idx="6783">210000</cx:pt>
          <cx:pt idx="6784">30000</cx:pt>
          <cx:pt idx="6785">70000</cx:pt>
          <cx:pt idx="6786">140000</cx:pt>
          <cx:pt idx="6787">50000</cx:pt>
          <cx:pt idx="6788">150000</cx:pt>
          <cx:pt idx="6789">8000</cx:pt>
          <cx:pt idx="6790">25000</cx:pt>
          <cx:pt idx="6791">62000</cx:pt>
          <cx:pt idx="6792">23000</cx:pt>
          <cx:pt idx="6793">95000</cx:pt>
          <cx:pt idx="6794">170000</cx:pt>
          <cx:pt idx="6795">110000</cx:pt>
          <cx:pt idx="6796">50000</cx:pt>
          <cx:pt idx="6797">190000</cx:pt>
          <cx:pt idx="6798">80000</cx:pt>
          <cx:pt idx="6799">260000</cx:pt>
          <cx:pt idx="6800">95000</cx:pt>
          <cx:pt idx="6801">233000</cx:pt>
          <cx:pt idx="6802">95000</cx:pt>
          <cx:pt idx="6803">145000</cx:pt>
          <cx:pt idx="6804">350000</cx:pt>
          <cx:pt idx="6805">105000</cx:pt>
          <cx:pt idx="6806">400000</cx:pt>
          <cx:pt idx="6807">130000</cx:pt>
          <cx:pt idx="6808">172500</cx:pt>
          <cx:pt idx="6809">250000</cx:pt>
          <cx:pt idx="6810">285000</cx:pt>
          <cx:pt idx="6811">100000</cx:pt>
          <cx:pt idx="6812">370000</cx:pt>
          <cx:pt idx="6813">98000</cx:pt>
          <cx:pt idx="6814">89000</cx:pt>
          <cx:pt idx="6815">270000</cx:pt>
          <cx:pt idx="6816">109900</cx:pt>
          <cx:pt idx="6817">400000</cx:pt>
          <cx:pt idx="6818">89000</cx:pt>
          <cx:pt idx="6819">80000</cx:pt>
          <cx:pt idx="6820">188900</cx:pt>
          <cx:pt idx="6821">125000</cx:pt>
          <cx:pt idx="6822">45000</cx:pt>
          <cx:pt idx="6823">130000</cx:pt>
          <cx:pt idx="6824">350000</cx:pt>
          <cx:pt idx="6825">100000</cx:pt>
          <cx:pt idx="6826">240000</cx:pt>
          <cx:pt idx="6827">349000</cx:pt>
          <cx:pt idx="6828">630000</cx:pt>
          <cx:pt idx="6829">99900</cx:pt>
          <cx:pt idx="6830">250000</cx:pt>
          <cx:pt idx="6831">120000</cx:pt>
          <cx:pt idx="6832">60000</cx:pt>
          <cx:pt idx="6833">67500</cx:pt>
          <cx:pt idx="6834">300000</cx:pt>
          <cx:pt idx="6835">450000</cx:pt>
          <cx:pt idx="6836">160000</cx:pt>
          <cx:pt idx="6837">250000</cx:pt>
          <cx:pt idx="6838">50000</cx:pt>
          <cx:pt idx="6839">33000</cx:pt>
          <cx:pt idx="6840">65000</cx:pt>
          <cx:pt idx="6841">324000</cx:pt>
          <cx:pt idx="6842">140000</cx:pt>
          <cx:pt idx="6843">100000</cx:pt>
          <cx:pt idx="6844">150000</cx:pt>
          <cx:pt idx="6845">175000</cx:pt>
          <cx:pt idx="6846">900000</cx:pt>
          <cx:pt idx="6847">80000</cx:pt>
          <cx:pt idx="6848">140000</cx:pt>
          <cx:pt idx="6849">179900</cx:pt>
          <cx:pt idx="6850">250000</cx:pt>
          <cx:pt idx="6851">160000</cx:pt>
          <cx:pt idx="6852">130000</cx:pt>
          <cx:pt idx="6853">275000</cx:pt>
          <cx:pt idx="6854">95000</cx:pt>
          <cx:pt idx="6855">99000</cx:pt>
          <cx:pt idx="6856">108000</cx:pt>
          <cx:pt idx="6857">150000</cx:pt>
          <cx:pt idx="6858">250000</cx:pt>
          <cx:pt idx="6859">110000</cx:pt>
          <cx:pt idx="6860">100000</cx:pt>
          <cx:pt idx="6861">350000</cx:pt>
          <cx:pt idx="6862">80000</cx:pt>
          <cx:pt idx="6863">35000</cx:pt>
          <cx:pt idx="6864">150000</cx:pt>
          <cx:pt idx="6865">165000</cx:pt>
          <cx:pt idx="6866">16000</cx:pt>
          <cx:pt idx="6867">112000</cx:pt>
          <cx:pt idx="6868">130000</cx:pt>
          <cx:pt idx="6869">100000</cx:pt>
          <cx:pt idx="6870">90000</cx:pt>
          <cx:pt idx="6871">60000</cx:pt>
          <cx:pt idx="6872">375000</cx:pt>
          <cx:pt idx="6873">700000</cx:pt>
          <cx:pt idx="6874">1829479</cx:pt>
          <cx:pt idx="6875">1829479</cx:pt>
          <cx:pt idx="6876">85000</cx:pt>
          <cx:pt idx="6877">95000</cx:pt>
          <cx:pt idx="6878">350000</cx:pt>
          <cx:pt idx="6879">90000</cx:pt>
          <cx:pt idx="6880">116000</cx:pt>
          <cx:pt idx="6881">450000</cx:pt>
          <cx:pt idx="6882">65000</cx:pt>
          <cx:pt idx="6883">100000</cx:pt>
          <cx:pt idx="6884">140000</cx:pt>
          <cx:pt idx="6885">72000</cx:pt>
          <cx:pt idx="6886">740000</cx:pt>
          <cx:pt idx="6887">175000</cx:pt>
          <cx:pt idx="6888">115900</cx:pt>
          <cx:pt idx="6889">70000</cx:pt>
          <cx:pt idx="6890">150000</cx:pt>
          <cx:pt idx="6891">150000</cx:pt>
          <cx:pt idx="6892">125000</cx:pt>
          <cx:pt idx="6893">150000</cx:pt>
          <cx:pt idx="6894">560000</cx:pt>
          <cx:pt idx="6895">80000</cx:pt>
          <cx:pt idx="6896">172000</cx:pt>
          <cx:pt idx="6897">130000</cx:pt>
          <cx:pt idx="6898">50000</cx:pt>
          <cx:pt idx="6899">40000</cx:pt>
          <cx:pt idx="6900">215000</cx:pt>
          <cx:pt idx="6901">75000</cx:pt>
          <cx:pt idx="6902">200000</cx:pt>
          <cx:pt idx="6903">250000</cx:pt>
          <cx:pt idx="6904">80000</cx:pt>
          <cx:pt idx="6905">15000</cx:pt>
          <cx:pt idx="6906">330000</cx:pt>
          <cx:pt idx="6907">350000</cx:pt>
          <cx:pt idx="6908">140000</cx:pt>
          <cx:pt idx="6909">800000</cx:pt>
          <cx:pt idx="6910">50000</cx:pt>
          <cx:pt idx="6911">135000</cx:pt>
          <cx:pt idx="6912">49400</cx:pt>
          <cx:pt idx="6913">110000</cx:pt>
          <cx:pt idx="6914">128000</cx:pt>
          <cx:pt idx="6915">69000</cx:pt>
          <cx:pt idx="6916">500000</cx:pt>
          <cx:pt idx="6917">89000</cx:pt>
          <cx:pt idx="6918">145000</cx:pt>
          <cx:pt idx="6919">600000</cx:pt>
          <cx:pt idx="6920">200000</cx:pt>
          <cx:pt idx="6921">239500</cx:pt>
          <cx:pt idx="6922">72000</cx:pt>
          <cx:pt idx="6923">142000</cx:pt>
          <cx:pt idx="6924">98000</cx:pt>
          <cx:pt idx="6925">63526</cx:pt>
          <cx:pt idx="6926">190000</cx:pt>
          <cx:pt idx="6927">35000</cx:pt>
          <cx:pt idx="6928">180000</cx:pt>
          <cx:pt idx="6929">75000</cx:pt>
          <cx:pt idx="6930">70000</cx:pt>
          <cx:pt idx="6931">165000</cx:pt>
          <cx:pt idx="6932">100000</cx:pt>
          <cx:pt idx="6933">235000</cx:pt>
          <cx:pt idx="6934">225000</cx:pt>
          <cx:pt idx="6935">350000</cx:pt>
          <cx:pt idx="6936">625000</cx:pt>
          <cx:pt idx="6937">75000</cx:pt>
          <cx:pt idx="6938">100000</cx:pt>
          <cx:pt idx="6939">330000</cx:pt>
          <cx:pt idx="6940">225000</cx:pt>
          <cx:pt idx="6941">104000</cx:pt>
          <cx:pt idx="6942">50000</cx:pt>
          <cx:pt idx="6943">150000</cx:pt>
          <cx:pt idx="6944">150000</cx:pt>
          <cx:pt idx="6945">98000</cx:pt>
          <cx:pt idx="6946">600000</cx:pt>
          <cx:pt idx="6947">150000</cx:pt>
          <cx:pt idx="6948">180000</cx:pt>
          <cx:pt idx="6949">200000</cx:pt>
          <cx:pt idx="6950">73000</cx:pt>
          <cx:pt idx="6951">237000</cx:pt>
          <cx:pt idx="6952">125000</cx:pt>
          <cx:pt idx="6953">115000</cx:pt>
          <cx:pt idx="6954">160000</cx:pt>
          <cx:pt idx="6955">150000</cx:pt>
          <cx:pt idx="6956">80000</cx:pt>
          <cx:pt idx="6957">82000</cx:pt>
          <cx:pt idx="6958">65000</cx:pt>
          <cx:pt idx="6959">110000</cx:pt>
          <cx:pt idx="6960">90000</cx:pt>
          <cx:pt idx="6961">300000</cx:pt>
          <cx:pt idx="6962">250000</cx:pt>
          <cx:pt idx="6963">100000</cx:pt>
          <cx:pt idx="6964">90000</cx:pt>
          <cx:pt idx="6965">179000</cx:pt>
          <cx:pt idx="6966">1829479</cx:pt>
          <cx:pt idx="6967">260000</cx:pt>
          <cx:pt idx="6968">130000</cx:pt>
          <cx:pt idx="6969">150000</cx:pt>
          <cx:pt idx="6970">220000</cx:pt>
          <cx:pt idx="6971">220000</cx:pt>
          <cx:pt idx="6972">135000</cx:pt>
          <cx:pt idx="6973">90000</cx:pt>
          <cx:pt idx="6974">112000</cx:pt>
          <cx:pt idx="6975">22000</cx:pt>
          <cx:pt idx="6976">67900</cx:pt>
          <cx:pt idx="6977">80000</cx:pt>
          <cx:pt idx="6978">175000</cx:pt>
          <cx:pt idx="6979">600000</cx:pt>
          <cx:pt idx="6980">400000</cx:pt>
          <cx:pt idx="6981">80000</cx:pt>
          <cx:pt idx="6982">240000</cx:pt>
          <cx:pt idx="6983">450000</cx:pt>
          <cx:pt idx="6984">110000</cx:pt>
          <cx:pt idx="6985">450000</cx:pt>
          <cx:pt idx="6986">160000</cx:pt>
          <cx:pt idx="6987">210000</cx:pt>
          <cx:pt idx="6988">78000</cx:pt>
          <cx:pt idx="6989">950000</cx:pt>
          <cx:pt idx="6990">200000</cx:pt>
          <cx:pt idx="6991">850000</cx:pt>
          <cx:pt idx="6992">400000</cx:pt>
          <cx:pt idx="6993">300000</cx:pt>
          <cx:pt idx="6994">400000</cx:pt>
          <cx:pt idx="6995">250000</cx:pt>
          <cx:pt idx="6996">100000</cx:pt>
          <cx:pt idx="6997">80000</cx:pt>
          <cx:pt idx="6998">200000</cx:pt>
          <cx:pt idx="6999">1829479</cx:pt>
          <cx:pt idx="7000">325000</cx:pt>
          <cx:pt idx="7001">60000</cx:pt>
          <cx:pt idx="7002">45000</cx:pt>
          <cx:pt idx="7003">200000</cx:pt>
          <cx:pt idx="7004">425000</cx:pt>
          <cx:pt idx="7005">130000</cx:pt>
          <cx:pt idx="7006">80000</cx:pt>
          <cx:pt idx="7007">425000</cx:pt>
          <cx:pt idx="7008">275000</cx:pt>
          <cx:pt idx="7009">70000</cx:pt>
          <cx:pt idx="7010">350000</cx:pt>
          <cx:pt idx="7011">140000</cx:pt>
          <cx:pt idx="7012">225000</cx:pt>
          <cx:pt idx="7013">120000</cx:pt>
          <cx:pt idx="7014">190000</cx:pt>
          <cx:pt idx="7015">700000</cx:pt>
          <cx:pt idx="7016">90000</cx:pt>
          <cx:pt idx="7017">30000</cx:pt>
          <cx:pt idx="7018">300000</cx:pt>
          <cx:pt idx="7019">85000</cx:pt>
          <cx:pt idx="7020">80000</cx:pt>
          <cx:pt idx="7021">200000</cx:pt>
          <cx:pt idx="7022">96000</cx:pt>
          <cx:pt idx="7023">99000</cx:pt>
          <cx:pt idx="7024">140000</cx:pt>
          <cx:pt idx="7025">750000</cx:pt>
          <cx:pt idx="7026">79000</cx:pt>
          <cx:pt idx="7027">125000</cx:pt>
          <cx:pt idx="7028">90000</cx:pt>
          <cx:pt idx="7029">80000</cx:pt>
          <cx:pt idx="7030">85000</cx:pt>
          <cx:pt idx="7031">90000</cx:pt>
          <cx:pt idx="7032">140000</cx:pt>
          <cx:pt idx="7033">126000</cx:pt>
          <cx:pt idx="7034">120000</cx:pt>
          <cx:pt idx="7035">110000</cx:pt>
          <cx:pt idx="7036">120000</cx:pt>
          <cx:pt idx="7037">100000</cx:pt>
          <cx:pt idx="7038">175000</cx:pt>
          <cx:pt idx="7039">100000</cx:pt>
          <cx:pt idx="7040">75000</cx:pt>
          <cx:pt idx="7041">100000</cx:pt>
          <cx:pt idx="7042">40000</cx:pt>
          <cx:pt idx="7043">30000</cx:pt>
          <cx:pt idx="7044">125000</cx:pt>
          <cx:pt idx="7045">300000</cx:pt>
          <cx:pt idx="7046">72000</cx:pt>
          <cx:pt idx="7047">90000</cx:pt>
          <cx:pt idx="7048">90000</cx:pt>
          <cx:pt idx="7049">95000</cx:pt>
          <cx:pt idx="7050">700000</cx:pt>
          <cx:pt idx="7051">250000</cx:pt>
          <cx:pt idx="7052">100000</cx:pt>
          <cx:pt idx="7053">150000</cx:pt>
          <cx:pt idx="7054">420000</cx:pt>
          <cx:pt idx="7055">85000</cx:pt>
          <cx:pt idx="7056">1829479</cx:pt>
          <cx:pt idx="7057">320000</cx:pt>
          <cx:pt idx="7058">330000</cx:pt>
          <cx:pt idx="7059">325000</cx:pt>
          <cx:pt idx="7060">95000</cx:pt>
          <cx:pt idx="7061">130000</cx:pt>
          <cx:pt idx="7062">120000</cx:pt>
          <cx:pt idx="7063">130000</cx:pt>
          <cx:pt idx="7064">185000</cx:pt>
          <cx:pt idx="7065">130000</cx:pt>
          <cx:pt idx="7066">100000</cx:pt>
          <cx:pt idx="7067">285000</cx:pt>
          <cx:pt idx="7068">150000</cx:pt>
          <cx:pt idx="7069">70000</cx:pt>
          <cx:pt idx="7070">70000</cx:pt>
          <cx:pt idx="7071">315000</cx:pt>
          <cx:pt idx="7072">220000</cx:pt>
          <cx:pt idx="7073">180000</cx:pt>
          <cx:pt idx="7074">365000</cx:pt>
          <cx:pt idx="7075">150000</cx:pt>
          <cx:pt idx="7076">300000</cx:pt>
          <cx:pt idx="7077">135000</cx:pt>
          <cx:pt idx="7078">325000</cx:pt>
          <cx:pt idx="7079">30000</cx:pt>
          <cx:pt idx="7080">74000</cx:pt>
          <cx:pt idx="7081">105000</cx:pt>
          <cx:pt idx="7082">232000</cx:pt>
          <cx:pt idx="7083">85000</cx:pt>
          <cx:pt idx="7084">100000</cx:pt>
          <cx:pt idx="7085">500000</cx:pt>
          <cx:pt idx="7086">50000</cx:pt>
          <cx:pt idx="7087">180000</cx:pt>
          <cx:pt idx="7088">550000</cx:pt>
          <cx:pt idx="7089">500000</cx:pt>
          <cx:pt idx="7090">300000</cx:pt>
          <cx:pt idx="7091">125000</cx:pt>
          <cx:pt idx="7092">68000</cx:pt>
          <cx:pt idx="7093">250000</cx:pt>
          <cx:pt idx="7094">200000</cx:pt>
          <cx:pt idx="7095">35000</cx:pt>
          <cx:pt idx="7096">120000</cx:pt>
          <cx:pt idx="7097">65000</cx:pt>
          <cx:pt idx="7098">189000</cx:pt>
          <cx:pt idx="7099">89950</cx:pt>
          <cx:pt idx="7100">110000</cx:pt>
          <cx:pt idx="7101">95000</cx:pt>
          <cx:pt idx="7102">250000</cx:pt>
          <cx:pt idx="7103">260000</cx:pt>
          <cx:pt idx="7104">197000</cx:pt>
          <cx:pt idx="7105">35000</cx:pt>
          <cx:pt idx="7106">45000</cx:pt>
          <cx:pt idx="7107">32000</cx:pt>
          <cx:pt idx="7108">100000</cx:pt>
          <cx:pt idx="7109">170000</cx:pt>
          <cx:pt idx="7110">39000</cx:pt>
          <cx:pt idx="7111">175000</cx:pt>
          <cx:pt idx="7112">83000</cx:pt>
          <cx:pt idx="7113">60000</cx:pt>
          <cx:pt idx="7114">60000</cx:pt>
          <cx:pt idx="7115">400000</cx:pt>
          <cx:pt idx="7116">110000</cx:pt>
          <cx:pt idx="7117">58000</cx:pt>
          <cx:pt idx="7118">30000</cx:pt>
          <cx:pt idx="7119">170000</cx:pt>
          <cx:pt idx="7120">130000</cx:pt>
          <cx:pt idx="7121">300000</cx:pt>
          <cx:pt idx="7122">215000</cx:pt>
          <cx:pt idx="7123">600000</cx:pt>
          <cx:pt idx="7124">110000</cx:pt>
          <cx:pt idx="7125">110000</cx:pt>
          <cx:pt idx="7126">175000</cx:pt>
          <cx:pt idx="7127">400000</cx:pt>
          <cx:pt idx="7128">225000</cx:pt>
          <cx:pt idx="7129">200000</cx:pt>
          <cx:pt idx="7130">115000</cx:pt>
          <cx:pt idx="7131">225000</cx:pt>
          <cx:pt idx="7132">100000</cx:pt>
          <cx:pt idx="7133">100000</cx:pt>
          <cx:pt idx="7134">150000</cx:pt>
          <cx:pt idx="7135">800000</cx:pt>
          <cx:pt idx="7136">240000</cx:pt>
          <cx:pt idx="7137">87000</cx:pt>
          <cx:pt idx="7138">425000</cx:pt>
          <cx:pt idx="7139">750000</cx:pt>
          <cx:pt idx="7140">550000</cx:pt>
          <cx:pt idx="7141">175000</cx:pt>
          <cx:pt idx="7142">200000</cx:pt>
          <cx:pt idx="7143">350000</cx:pt>
          <cx:pt idx="7144">200000</cx:pt>
          <cx:pt idx="7145">48000</cx:pt>
          <cx:pt idx="7146">180000</cx:pt>
          <cx:pt idx="7147">80000</cx:pt>
          <cx:pt idx="7148">540000</cx:pt>
          <cx:pt idx="7149">80000</cx:pt>
          <cx:pt idx="7150">300000</cx:pt>
          <cx:pt idx="7151">100000</cx:pt>
          <cx:pt idx="7152">60000</cx:pt>
          <cx:pt idx="7153">125000</cx:pt>
          <cx:pt idx="7154">155000</cx:pt>
          <cx:pt idx="7155">140000</cx:pt>
          <cx:pt idx="7156">72000</cx:pt>
          <cx:pt idx="7157">66000</cx:pt>
          <cx:pt idx="7158">215000</cx:pt>
          <cx:pt idx="7159">279000</cx:pt>
          <cx:pt idx="7160">1829479</cx:pt>
          <cx:pt idx="7161">25000</cx:pt>
          <cx:pt idx="7162">50000</cx:pt>
          <cx:pt idx="7163">65000</cx:pt>
          <cx:pt idx="7164">175000</cx:pt>
          <cx:pt idx="7165">130000</cx:pt>
          <cx:pt idx="7166">200000</cx:pt>
          <cx:pt idx="7167">250000</cx:pt>
          <cx:pt idx="7168">40000</cx:pt>
          <cx:pt idx="7169">145000</cx:pt>
          <cx:pt idx="7170">80000</cx:pt>
          <cx:pt idx="7171">120000</cx:pt>
          <cx:pt idx="7172">190000</cx:pt>
          <cx:pt idx="7173">225000</cx:pt>
          <cx:pt idx="7174">300000</cx:pt>
          <cx:pt idx="7175">265000</cx:pt>
          <cx:pt idx="7176">210000</cx:pt>
          <cx:pt idx="7177">80000</cx:pt>
          <cx:pt idx="7178">300000</cx:pt>
          <cx:pt idx="7179">200000</cx:pt>
          <cx:pt idx="7180">45000</cx:pt>
          <cx:pt idx="7181">170000</cx:pt>
          <cx:pt idx="7182">57000</cx:pt>
          <cx:pt idx="7183">65000</cx:pt>
          <cx:pt idx="7184">265000</cx:pt>
          <cx:pt idx="7185">282000</cx:pt>
          <cx:pt idx="7186">300000</cx:pt>
          <cx:pt idx="7187">300000</cx:pt>
          <cx:pt idx="7188">200000</cx:pt>
          <cx:pt idx="7189">300000</cx:pt>
          <cx:pt idx="7190">350000</cx:pt>
          <cx:pt idx="7191">130000</cx:pt>
          <cx:pt idx="7192">137000</cx:pt>
          <cx:pt idx="7193">175000</cx:pt>
          <cx:pt idx="7194">250000</cx:pt>
          <cx:pt idx="7195">250000</cx:pt>
          <cx:pt idx="7196">212000</cx:pt>
          <cx:pt idx="7197">200000</cx:pt>
          <cx:pt idx="7198">182500</cx:pt>
          <cx:pt idx="7199">350000</cx:pt>
          <cx:pt idx="7200">70000</cx:pt>
          <cx:pt idx="7201">100000</cx:pt>
          <cx:pt idx="7202">180000</cx:pt>
          <cx:pt idx="7203">150000</cx:pt>
          <cx:pt idx="7204">85000</cx:pt>
          <cx:pt idx="7205">105000</cx:pt>
          <cx:pt idx="7206">200000</cx:pt>
          <cx:pt idx="7207">65000</cx:pt>
          <cx:pt idx="7208">500000</cx:pt>
          <cx:pt idx="7209">300000</cx:pt>
          <cx:pt idx="7210">110000</cx:pt>
          <cx:pt idx="7211">725000</cx:pt>
          <cx:pt idx="7212">110000</cx:pt>
          <cx:pt idx="7213">165000</cx:pt>
          <cx:pt idx="7214">45000</cx:pt>
          <cx:pt idx="7215">200000</cx:pt>
          <cx:pt idx="7216">185000</cx:pt>
          <cx:pt idx="7217">250000</cx:pt>
          <cx:pt idx="7218">102000</cx:pt>
          <cx:pt idx="7219">63000</cx:pt>
          <cx:pt idx="7220">135000</cx:pt>
          <cx:pt idx="7221">10000</cx:pt>
          <cx:pt idx="7222">75000</cx:pt>
          <cx:pt idx="7223">37000</cx:pt>
          <cx:pt idx="7224">350000</cx:pt>
          <cx:pt idx="7225">500000</cx:pt>
          <cx:pt idx="7226">429000</cx:pt>
          <cx:pt idx="7227">220000</cx:pt>
          <cx:pt idx="7228">100000</cx:pt>
          <cx:pt idx="7229">35000</cx:pt>
          <cx:pt idx="7230">92500</cx:pt>
          <cx:pt idx="7231">860000</cx:pt>
          <cx:pt idx="7232">1000</cx:pt>
          <cx:pt idx="7233">115000</cx:pt>
          <cx:pt idx="7234">225000</cx:pt>
          <cx:pt idx="7235">35000</cx:pt>
          <cx:pt idx="7236">245000</cx:pt>
          <cx:pt idx="7237">150000</cx:pt>
          <cx:pt idx="7238">7500</cx:pt>
          <cx:pt idx="7239">260000</cx:pt>
          <cx:pt idx="7240">210000</cx:pt>
          <cx:pt idx="7241">150000</cx:pt>
          <cx:pt idx="7242">154000</cx:pt>
          <cx:pt idx="7243">50000</cx:pt>
          <cx:pt idx="7244">120000</cx:pt>
          <cx:pt idx="7245">65000</cx:pt>
          <cx:pt idx="7246">79000</cx:pt>
          <cx:pt idx="7247">50000</cx:pt>
          <cx:pt idx="7248">160000</cx:pt>
          <cx:pt idx="7249">50000</cx:pt>
          <cx:pt idx="7250">610000</cx:pt>
          <cx:pt idx="7251">100000</cx:pt>
          <cx:pt idx="7252">85000</cx:pt>
          <cx:pt idx="7253">170000</cx:pt>
          <cx:pt idx="7254">170000</cx:pt>
          <cx:pt idx="7255">600000</cx:pt>
          <cx:pt idx="7256">50000</cx:pt>
          <cx:pt idx="7257">160000</cx:pt>
          <cx:pt idx="7258">15500</cx:pt>
          <cx:pt idx="7259">150000</cx:pt>
          <cx:pt idx="7260">95000</cx:pt>
          <cx:pt idx="7261">410000</cx:pt>
          <cx:pt idx="7262">290000</cx:pt>
          <cx:pt idx="7263">500000</cx:pt>
          <cx:pt idx="7264">80000</cx:pt>
          <cx:pt idx="7265">55000</cx:pt>
          <cx:pt idx="7266">62000</cx:pt>
          <cx:pt idx="7267">100000</cx:pt>
          <cx:pt idx="7268">47000</cx:pt>
          <cx:pt idx="7269">100000</cx:pt>
          <cx:pt idx="7270">185000</cx:pt>
          <cx:pt idx="7271">1829479</cx:pt>
          <cx:pt idx="7272">250000</cx:pt>
          <cx:pt idx="7273">70000</cx:pt>
          <cx:pt idx="7274">55000</cx:pt>
          <cx:pt idx="7275">95000</cx:pt>
          <cx:pt idx="7276">230000</cx:pt>
          <cx:pt idx="7277">150000</cx:pt>
          <cx:pt idx="7278">120000</cx:pt>
          <cx:pt idx="7279">200000</cx:pt>
          <cx:pt idx="7280">135000</cx:pt>
          <cx:pt idx="7281">100000</cx:pt>
          <cx:pt idx="7282">130000</cx:pt>
          <cx:pt idx="7283">70000</cx:pt>
          <cx:pt idx="7284">150000</cx:pt>
          <cx:pt idx="7285">85000</cx:pt>
          <cx:pt idx="7286">90000</cx:pt>
          <cx:pt idx="7287">80000</cx:pt>
          <cx:pt idx="7288">200000</cx:pt>
          <cx:pt idx="7289">89000</cx:pt>
          <cx:pt idx="7290">100000</cx:pt>
          <cx:pt idx="7291">85000</cx:pt>
          <cx:pt idx="7292">250000</cx:pt>
          <cx:pt idx="7293">130000</cx:pt>
          <cx:pt idx="7294">120000</cx:pt>
          <cx:pt idx="7295">96000</cx:pt>
          <cx:pt idx="7296">225000</cx:pt>
          <cx:pt idx="7297">85000</cx:pt>
          <cx:pt idx="7298">175000</cx:pt>
          <cx:pt idx="7299">100000</cx:pt>
          <cx:pt idx="7300">130000</cx:pt>
          <cx:pt idx="7301">275000</cx:pt>
          <cx:pt idx="7302">110000</cx:pt>
          <cx:pt idx="7303">120000</cx:pt>
          <cx:pt idx="7304">225000</cx:pt>
          <cx:pt idx="7305">100000</cx:pt>
          <cx:pt idx="7306">360000</cx:pt>
          <cx:pt idx="7307">345000</cx:pt>
          <cx:pt idx="7308">60000</cx:pt>
          <cx:pt idx="7309">83000</cx:pt>
          <cx:pt idx="7310">95000</cx:pt>
          <cx:pt idx="7311">65000</cx:pt>
          <cx:pt idx="7312">65000</cx:pt>
          <cx:pt idx="7313">360000</cx:pt>
          <cx:pt idx="7314">370000</cx:pt>
          <cx:pt idx="7315">160000</cx:pt>
          <cx:pt idx="7316">145000</cx:pt>
          <cx:pt idx="7317">75000</cx:pt>
          <cx:pt idx="7318">200000</cx:pt>
          <cx:pt idx="7319">80000</cx:pt>
          <cx:pt idx="7320">70000</cx:pt>
          <cx:pt idx="7321">92500</cx:pt>
          <cx:pt idx="7322">160000</cx:pt>
          <cx:pt idx="7323">350000</cx:pt>
          <cx:pt idx="7324">100000</cx:pt>
          <cx:pt idx="7325">130000</cx:pt>
          <cx:pt idx="7326">100000</cx:pt>
          <cx:pt idx="7327">100000</cx:pt>
          <cx:pt idx="7328">275000</cx:pt>
          <cx:pt idx="7329">89000</cx:pt>
          <cx:pt idx="7330">90000</cx:pt>
          <cx:pt idx="7331">315000</cx:pt>
          <cx:pt idx="7332">450000</cx:pt>
          <cx:pt idx="7333">76000</cx:pt>
          <cx:pt idx="7334">80000</cx:pt>
          <cx:pt idx="7335">50000</cx:pt>
          <cx:pt idx="7336">425000</cx:pt>
          <cx:pt idx="7337">185000</cx:pt>
          <cx:pt idx="7338">185000</cx:pt>
          <cx:pt idx="7339">160000</cx:pt>
          <cx:pt idx="7340">480000</cx:pt>
          <cx:pt idx="7341">125000</cx:pt>
          <cx:pt idx="7342">63000</cx:pt>
          <cx:pt idx="7343">124200</cx:pt>
          <cx:pt idx="7344">39000</cx:pt>
          <cx:pt idx="7345">82000</cx:pt>
          <cx:pt idx="7346">165000</cx:pt>
          <cx:pt idx="7347">200000</cx:pt>
          <cx:pt idx="7348">79000</cx:pt>
          <cx:pt idx="7349">600000</cx:pt>
          <cx:pt idx="7350">150000</cx:pt>
          <cx:pt idx="7351">114000</cx:pt>
          <cx:pt idx="7352">300000</cx:pt>
          <cx:pt idx="7353">220000</cx:pt>
          <cx:pt idx="7354">79000</cx:pt>
          <cx:pt idx="7355">98000</cx:pt>
          <cx:pt idx="7356">80000</cx:pt>
          <cx:pt idx="7357">120000</cx:pt>
          <cx:pt idx="7358">175000</cx:pt>
          <cx:pt idx="7359">75000</cx:pt>
          <cx:pt idx="7360">66000</cx:pt>
          <cx:pt idx="7361">65000</cx:pt>
          <cx:pt idx="7362">90000</cx:pt>
          <cx:pt idx="7363">230000</cx:pt>
          <cx:pt idx="7364">125000</cx:pt>
          <cx:pt idx="7365">325000</cx:pt>
          <cx:pt idx="7366">590000</cx:pt>
          <cx:pt idx="7367">1829479</cx:pt>
          <cx:pt idx="7368">65000</cx:pt>
          <cx:pt idx="7369">150000</cx:pt>
          <cx:pt idx="7370">400000</cx:pt>
          <cx:pt idx="7371">850000</cx:pt>
          <cx:pt idx="7372">480000</cx:pt>
          <cx:pt idx="7373">1829479</cx:pt>
          <cx:pt idx="7374">250000</cx:pt>
          <cx:pt idx="7375">130000</cx:pt>
          <cx:pt idx="7376">220000</cx:pt>
          <cx:pt idx="7377">180000</cx:pt>
          <cx:pt idx="7378">124000</cx:pt>
          <cx:pt idx="7379">100000</cx:pt>
          <cx:pt idx="7380">70000</cx:pt>
          <cx:pt idx="7381">100000</cx:pt>
          <cx:pt idx="7382">102000</cx:pt>
          <cx:pt idx="7383">175000</cx:pt>
          <cx:pt idx="7384">85000</cx:pt>
          <cx:pt idx="7385">165000</cx:pt>
          <cx:pt idx="7386">115000</cx:pt>
          <cx:pt idx="7387">700000</cx:pt>
          <cx:pt idx="7388">450000</cx:pt>
          <cx:pt idx="7389">190000</cx:pt>
          <cx:pt idx="7390">125000</cx:pt>
          <cx:pt idx="7391">50000</cx:pt>
          <cx:pt idx="7392">250000</cx:pt>
          <cx:pt idx="7393">420000</cx:pt>
          <cx:pt idx="7394">35000</cx:pt>
          <cx:pt idx="7395">220000</cx:pt>
          <cx:pt idx="7396">185000</cx:pt>
          <cx:pt idx="7397">122000</cx:pt>
          <cx:pt idx="7398">130000</cx:pt>
          <cx:pt idx="7399">50000</cx:pt>
          <cx:pt idx="7400">480000</cx:pt>
          <cx:pt idx="7401">121000</cx:pt>
          <cx:pt idx="7402">350000</cx:pt>
          <cx:pt idx="7403">100000</cx:pt>
          <cx:pt idx="7404">40000</cx:pt>
          <cx:pt idx="7405">179000</cx:pt>
          <cx:pt idx="7406">57000</cx:pt>
          <cx:pt idx="7407">140000</cx:pt>
          <cx:pt idx="7408">120000</cx:pt>
          <cx:pt idx="7409">39999</cx:pt>
          <cx:pt idx="7410">90000</cx:pt>
          <cx:pt idx="7411">160000</cx:pt>
          <cx:pt idx="7412">400000</cx:pt>
          <cx:pt idx="7413">60000</cx:pt>
          <cx:pt idx="7414">700000</cx:pt>
          <cx:pt idx="7415">1829479</cx:pt>
          <cx:pt idx="7416">180000</cx:pt>
          <cx:pt idx="7417">65000</cx:pt>
          <cx:pt idx="7418">95000</cx:pt>
          <cx:pt idx="7419">65000</cx:pt>
          <cx:pt idx="7420">85000</cx:pt>
          <cx:pt idx="7421">125000</cx:pt>
          <cx:pt idx="7422">75000</cx:pt>
          <cx:pt idx="7423">110000</cx:pt>
          <cx:pt idx="7424">19000</cx:pt>
          <cx:pt idx="7425">80000</cx:pt>
          <cx:pt idx="7426">103000</cx:pt>
          <cx:pt idx="7427">95000</cx:pt>
          <cx:pt idx="7428">700000</cx:pt>
          <cx:pt idx="7429">500000</cx:pt>
          <cx:pt idx="7430">125000</cx:pt>
          <cx:pt idx="7431">100000</cx:pt>
          <cx:pt idx="7432">230000</cx:pt>
          <cx:pt idx="7433">200000</cx:pt>
          <cx:pt idx="7434">160000</cx:pt>
          <cx:pt idx="7435">75000</cx:pt>
          <cx:pt idx="7436">140000</cx:pt>
          <cx:pt idx="7437">225000</cx:pt>
          <cx:pt idx="7438">450000</cx:pt>
          <cx:pt idx="7439">250000</cx:pt>
          <cx:pt idx="7440">89000</cx:pt>
          <cx:pt idx="7441">250000</cx:pt>
          <cx:pt idx="7442">107000</cx:pt>
          <cx:pt idx="7443">130000</cx:pt>
          <cx:pt idx="7444">250000</cx:pt>
          <cx:pt idx="7445">170000</cx:pt>
          <cx:pt idx="7446">400000</cx:pt>
          <cx:pt idx="7447">150000</cx:pt>
          <cx:pt idx="7448">210000</cx:pt>
          <cx:pt idx="7449">350000</cx:pt>
          <cx:pt idx="7450">155000</cx:pt>
          <cx:pt idx="7451">80000</cx:pt>
          <cx:pt idx="7452">115000</cx:pt>
          <cx:pt idx="7453">70000</cx:pt>
          <cx:pt idx="7454">225000</cx:pt>
          <cx:pt idx="7455">130000</cx:pt>
          <cx:pt idx="7456">1829479</cx:pt>
          <cx:pt idx="7457">150000</cx:pt>
          <cx:pt idx="7458">300000</cx:pt>
          <cx:pt idx="7459">200000</cx:pt>
          <cx:pt idx="7460">130000</cx:pt>
          <cx:pt idx="7461">850000</cx:pt>
          <cx:pt idx="7462">87000</cx:pt>
          <cx:pt idx="7463">150000</cx:pt>
          <cx:pt idx="7464">145000</cx:pt>
          <cx:pt idx="7465">245000</cx:pt>
          <cx:pt idx="7466">65000</cx:pt>
          <cx:pt idx="7467">150000</cx:pt>
          <cx:pt idx="7468">95000</cx:pt>
          <cx:pt idx="7469">70000</cx:pt>
          <cx:pt idx="7470">150000</cx:pt>
          <cx:pt idx="7471">160000</cx:pt>
          <cx:pt idx="7472">100000</cx:pt>
          <cx:pt idx="7473">120000</cx:pt>
          <cx:pt idx="7474">210000</cx:pt>
          <cx:pt idx="7475">350000</cx:pt>
          <cx:pt idx="7476">100000</cx:pt>
          <cx:pt idx="7477">230000</cx:pt>
          <cx:pt idx="7478">75000</cx:pt>
          <cx:pt idx="7479">65000</cx:pt>
          <cx:pt idx="7480">45000</cx:pt>
          <cx:pt idx="7481">400000</cx:pt>
          <cx:pt idx="7482">325000</cx:pt>
          <cx:pt idx="7483">180000</cx:pt>
          <cx:pt idx="7484">35000</cx:pt>
          <cx:pt idx="7485">77000</cx:pt>
          <cx:pt idx="7486">865000</cx:pt>
          <cx:pt idx="7487">70000</cx:pt>
          <cx:pt idx="7488">340000</cx:pt>
          <cx:pt idx="7489">150000</cx:pt>
          <cx:pt idx="7490">50000</cx:pt>
          <cx:pt idx="7491">60000</cx:pt>
          <cx:pt idx="7492">95000</cx:pt>
          <cx:pt idx="7493">145000</cx:pt>
          <cx:pt idx="7494">120000</cx:pt>
          <cx:pt idx="7495">500000</cx:pt>
          <cx:pt idx="7496">289000</cx:pt>
          <cx:pt idx="7497">500000</cx:pt>
          <cx:pt idx="7498">20000</cx:pt>
          <cx:pt idx="7499">300000</cx:pt>
          <cx:pt idx="7500">310000</cx:pt>
          <cx:pt idx="7501">135000</cx:pt>
          <cx:pt idx="7502">350000</cx:pt>
          <cx:pt idx="7503">35000</cx:pt>
          <cx:pt idx="7504">350000</cx:pt>
          <cx:pt idx="7505">300000</cx:pt>
          <cx:pt idx="7506">275000</cx:pt>
          <cx:pt idx="7507">175000</cx:pt>
          <cx:pt idx="7508">98000</cx:pt>
          <cx:pt idx="7509">75000</cx:pt>
          <cx:pt idx="7510">120000</cx:pt>
          <cx:pt idx="7511">98000</cx:pt>
          <cx:pt idx="7512">45000</cx:pt>
          <cx:pt idx="7513">90000</cx:pt>
          <cx:pt idx="7514">130000</cx:pt>
          <cx:pt idx="7515">120000</cx:pt>
          <cx:pt idx="7516">260000</cx:pt>
          <cx:pt idx="7517">350000</cx:pt>
          <cx:pt idx="7518">200000</cx:pt>
          <cx:pt idx="7519">300000</cx:pt>
          <cx:pt idx="7520">160000</cx:pt>
          <cx:pt idx="7521">23000</cx:pt>
          <cx:pt idx="7522">35000</cx:pt>
          <cx:pt idx="7523">95000</cx:pt>
          <cx:pt idx="7524">110000</cx:pt>
          <cx:pt idx="7525">90000</cx:pt>
          <cx:pt idx="7526">45000</cx:pt>
          <cx:pt idx="7527">115000</cx:pt>
          <cx:pt idx="7528">25000</cx:pt>
          <cx:pt idx="7529">1829479</cx:pt>
          <cx:pt idx="7530">115000</cx:pt>
          <cx:pt idx="7531">200000</cx:pt>
          <cx:pt idx="7532">55000</cx:pt>
          <cx:pt idx="7533">157000</cx:pt>
          <cx:pt idx="7534">55000</cx:pt>
          <cx:pt idx="7535">220000</cx:pt>
          <cx:pt idx="7536">75000</cx:pt>
          <cx:pt idx="7537">65000</cx:pt>
          <cx:pt idx="7538">60000</cx:pt>
          <cx:pt idx="7539">65000</cx:pt>
          <cx:pt idx="7540">100000</cx:pt>
          <cx:pt idx="7541">250000</cx:pt>
          <cx:pt idx="7542">85000</cx:pt>
          <cx:pt idx="7543">102000</cx:pt>
          <cx:pt idx="7544">90000</cx:pt>
          <cx:pt idx="7545">170000</cx:pt>
          <cx:pt idx="7546">140000</cx:pt>
          <cx:pt idx="7547">90000</cx:pt>
          <cx:pt idx="7548">105000</cx:pt>
          <cx:pt idx="7549">120000</cx:pt>
          <cx:pt idx="7550">500000</cx:pt>
          <cx:pt idx="7551">50000</cx:pt>
          <cx:pt idx="7552">230000</cx:pt>
          <cx:pt idx="7553">65000</cx:pt>
          <cx:pt idx="7554">75000</cx:pt>
          <cx:pt idx="7555">125000</cx:pt>
          <cx:pt idx="7556">25000</cx:pt>
          <cx:pt idx="7557">75000</cx:pt>
          <cx:pt idx="7558">40000</cx:pt>
          <cx:pt idx="7559">50000</cx:pt>
          <cx:pt idx="7560">40000</cx:pt>
          <cx:pt idx="7561">380000</cx:pt>
          <cx:pt idx="7562">150000</cx:pt>
          <cx:pt idx="7563">185000</cx:pt>
          <cx:pt idx="7564">97400</cx:pt>
          <cx:pt idx="7565">97400</cx:pt>
          <cx:pt idx="7566">225000</cx:pt>
          <cx:pt idx="7567">70000</cx:pt>
          <cx:pt idx="7568">300000</cx:pt>
          <cx:pt idx="7569">300000</cx:pt>
          <cx:pt idx="7570">400000</cx:pt>
          <cx:pt idx="7571">200000</cx:pt>
          <cx:pt idx="7572">235000</cx:pt>
          <cx:pt idx="7573">178000</cx:pt>
          <cx:pt idx="7574">80000</cx:pt>
          <cx:pt idx="7575">40000</cx:pt>
          <cx:pt idx="7576">65000</cx:pt>
          <cx:pt idx="7577">100000</cx:pt>
          <cx:pt idx="7578">60000</cx:pt>
          <cx:pt idx="7579">30000</cx:pt>
          <cx:pt idx="7580">175000</cx:pt>
          <cx:pt idx="7581">62500</cx:pt>
          <cx:pt idx="7582">15000</cx:pt>
          <cx:pt idx="7583">115000</cx:pt>
          <cx:pt idx="7584">65000</cx:pt>
          <cx:pt idx="7585">98000</cx:pt>
          <cx:pt idx="7586">80000</cx:pt>
          <cx:pt idx="7587">15000</cx:pt>
          <cx:pt idx="7588">110000</cx:pt>
          <cx:pt idx="7589">135000</cx:pt>
          <cx:pt idx="7590">350000</cx:pt>
          <cx:pt idx="7591">125000</cx:pt>
          <cx:pt idx="7592">55000</cx:pt>
          <cx:pt idx="7593">131000</cx:pt>
          <cx:pt idx="7594">85000</cx:pt>
          <cx:pt idx="7595">35000</cx:pt>
          <cx:pt idx="7596">195500</cx:pt>
          <cx:pt idx="7597">85000</cx:pt>
          <cx:pt idx="7598">250000</cx:pt>
          <cx:pt idx="7599">8000</cx:pt>
          <cx:pt idx="7600">200000</cx:pt>
          <cx:pt idx="7601">280000</cx:pt>
          <cx:pt idx="7602">150000</cx:pt>
          <cx:pt idx="7603">60000</cx:pt>
          <cx:pt idx="7604">120000</cx:pt>
          <cx:pt idx="7605">30000</cx:pt>
          <cx:pt idx="7606">120000</cx:pt>
          <cx:pt idx="7607">40000</cx:pt>
          <cx:pt idx="7608">40000</cx:pt>
          <cx:pt idx="7609">66000</cx:pt>
          <cx:pt idx="7610">225000</cx:pt>
          <cx:pt idx="7611">60000</cx:pt>
          <cx:pt idx="7612">55000</cx:pt>
          <cx:pt idx="7613">10000</cx:pt>
          <cx:pt idx="7614">125000</cx:pt>
          <cx:pt idx="7615">75000</cx:pt>
          <cx:pt idx="7616">165000</cx:pt>
          <cx:pt idx="7617">55000</cx:pt>
          <cx:pt idx="7618">200000</cx:pt>
          <cx:pt idx="7619">175000</cx:pt>
          <cx:pt idx="7620">225000</cx:pt>
          <cx:pt idx="7621">250000</cx:pt>
          <cx:pt idx="7622">143000</cx:pt>
          <cx:pt idx="7623">50000</cx:pt>
          <cx:pt idx="7624">10000</cx:pt>
          <cx:pt idx="7625">40000</cx:pt>
          <cx:pt idx="7626">65000</cx:pt>
          <cx:pt idx="7627">42000</cx:pt>
          <cx:pt idx="7628">70000</cx:pt>
          <cx:pt idx="7629">200000</cx:pt>
          <cx:pt idx="7630">180000</cx:pt>
          <cx:pt idx="7631">95000</cx:pt>
          <cx:pt idx="7632">460000</cx:pt>
          <cx:pt idx="7633">550000</cx:pt>
          <cx:pt idx="7634">550000</cx:pt>
          <cx:pt idx="7635">700000</cx:pt>
          <cx:pt idx="7636">1829479</cx:pt>
          <cx:pt idx="7637">475000</cx:pt>
          <cx:pt idx="7638">1000</cx:pt>
          <cx:pt idx="7639">480000</cx:pt>
          <cx:pt idx="7640">150000</cx:pt>
          <cx:pt idx="7641">157000</cx:pt>
          <cx:pt idx="7642">250000</cx:pt>
          <cx:pt idx="7643">191000</cx:pt>
          <cx:pt idx="7644">80000</cx:pt>
          <cx:pt idx="7645">3000</cx:pt>
          <cx:pt idx="7646">43000</cx:pt>
          <cx:pt idx="7647">140000</cx:pt>
          <cx:pt idx="7648">135000</cx:pt>
          <cx:pt idx="7649">115600</cx:pt>
          <cx:pt idx="7650">191000</cx:pt>
          <cx:pt idx="7651">8500</cx:pt>
          <cx:pt idx="7652">85000</cx:pt>
          <cx:pt idx="7653">120000</cx:pt>
          <cx:pt idx="7654">70000</cx:pt>
          <cx:pt idx="7655">235000</cx:pt>
          <cx:pt idx="7656">70000</cx:pt>
          <cx:pt idx="7657">48000</cx:pt>
          <cx:pt idx="7658">240000</cx:pt>
          <cx:pt idx="7659">35000</cx:pt>
          <cx:pt idx="7660">70000</cx:pt>
          <cx:pt idx="7661">35000</cx:pt>
          <cx:pt idx="7662">50000</cx:pt>
          <cx:pt idx="7663">80000</cx:pt>
          <cx:pt idx="7664">70000</cx:pt>
          <cx:pt idx="7665">100000</cx:pt>
          <cx:pt idx="7666">5000</cx:pt>
          <cx:pt idx="7667">65000</cx:pt>
          <cx:pt idx="7668">34000</cx:pt>
          <cx:pt idx="7669">500000</cx:pt>
          <cx:pt idx="7670">250000</cx:pt>
          <cx:pt idx="7671">115000</cx:pt>
          <cx:pt idx="7672">25000</cx:pt>
          <cx:pt idx="7673">40000</cx:pt>
          <cx:pt idx="7674">375000</cx:pt>
          <cx:pt idx="7675">625000</cx:pt>
          <cx:pt idx="7676">80000</cx:pt>
          <cx:pt idx="7677">250000</cx:pt>
          <cx:pt idx="7678">12000</cx:pt>
          <cx:pt idx="7679">80000</cx:pt>
          <cx:pt idx="7680">120000</cx:pt>
          <cx:pt idx="7681">280000</cx:pt>
          <cx:pt idx="7682">97000</cx:pt>
          <cx:pt idx="7683">410000</cx:pt>
          <cx:pt idx="7684">165000</cx:pt>
          <cx:pt idx="7685">185000</cx:pt>
          <cx:pt idx="7686">100000</cx:pt>
          <cx:pt idx="7687">200000</cx:pt>
          <cx:pt idx="7688">150000</cx:pt>
          <cx:pt idx="7689">600000</cx:pt>
          <cx:pt idx="7690">115000</cx:pt>
          <cx:pt idx="7691">15000</cx:pt>
          <cx:pt idx="7692">1829479</cx:pt>
          <cx:pt idx="7693">1829479</cx:pt>
          <cx:pt idx="7694">23000</cx:pt>
          <cx:pt idx="7695">500000</cx:pt>
          <cx:pt idx="7696">75000</cx:pt>
          <cx:pt idx="7697">90000</cx:pt>
          <cx:pt idx="7698">65000</cx:pt>
          <cx:pt idx="7699">104000</cx:pt>
          <cx:pt idx="7700">300000</cx:pt>
          <cx:pt idx="7701">64240</cx:pt>
          <cx:pt idx="7702">200000</cx:pt>
          <cx:pt idx="7703">191000</cx:pt>
          <cx:pt idx="7704">30000</cx:pt>
          <cx:pt idx="7705">650000</cx:pt>
          <cx:pt idx="7706">120000</cx:pt>
          <cx:pt idx="7707">1829479</cx:pt>
          <cx:pt idx="7708">350000</cx:pt>
          <cx:pt idx="7709">135000</cx:pt>
          <cx:pt idx="7710">180000</cx:pt>
          <cx:pt idx="7711">160000</cx:pt>
          <cx:pt idx="7712">50000</cx:pt>
          <cx:pt idx="7713">75000</cx:pt>
          <cx:pt idx="7714">150000</cx:pt>
          <cx:pt idx="7715">130000</cx:pt>
          <cx:pt idx="7716">75000</cx:pt>
          <cx:pt idx="7717">70000</cx:pt>
          <cx:pt idx="7718">2000</cx:pt>
          <cx:pt idx="7719">250000</cx:pt>
          <cx:pt idx="7720">50000</cx:pt>
          <cx:pt idx="7721">85000</cx:pt>
          <cx:pt idx="7722">86000</cx:pt>
          <cx:pt idx="7723">90000</cx:pt>
          <cx:pt idx="7724">240000</cx:pt>
          <cx:pt idx="7725">112000</cx:pt>
          <cx:pt idx="7726">165000</cx:pt>
          <cx:pt idx="7727">110000</cx:pt>
          <cx:pt idx="7728">300000</cx:pt>
          <cx:pt idx="7729">120000</cx:pt>
          <cx:pt idx="7730">250000</cx:pt>
          <cx:pt idx="7731">135000</cx:pt>
          <cx:pt idx="7732">240000</cx:pt>
          <cx:pt idx="7733">40000</cx:pt>
          <cx:pt idx="7734">143000</cx:pt>
          <cx:pt idx="7735">675000</cx:pt>
          <cx:pt idx="7736">75000</cx:pt>
          <cx:pt idx="7737">150000</cx:pt>
          <cx:pt idx="7738">150000</cx:pt>
          <cx:pt idx="7739">75000</cx:pt>
          <cx:pt idx="7740">25000</cx:pt>
          <cx:pt idx="7741">2000</cx:pt>
          <cx:pt idx="7742">95000</cx:pt>
          <cx:pt idx="7743">125000</cx:pt>
          <cx:pt idx="7744">150000</cx:pt>
          <cx:pt idx="7745">100000</cx:pt>
          <cx:pt idx="7746">53000</cx:pt>
          <cx:pt idx="7747">46000</cx:pt>
          <cx:pt idx="7748">45000</cx:pt>
          <cx:pt idx="7749">145000</cx:pt>
          <cx:pt idx="7750">150000</cx:pt>
          <cx:pt idx="7751">155000</cx:pt>
          <cx:pt idx="7752">100000</cx:pt>
          <cx:pt idx="7753">400000</cx:pt>
          <cx:pt idx="7754">25000</cx:pt>
          <cx:pt idx="7755">165000</cx:pt>
          <cx:pt idx="7756">250000</cx:pt>
          <cx:pt idx="7757">165000</cx:pt>
          <cx:pt idx="7758">1829479</cx:pt>
          <cx:pt idx="7759">70000</cx:pt>
          <cx:pt idx="7760">95000</cx:pt>
          <cx:pt idx="7761">180000</cx:pt>
          <cx:pt idx="7762">120000</cx:pt>
          <cx:pt idx="7763">191000</cx:pt>
          <cx:pt idx="7764">85000</cx:pt>
          <cx:pt idx="7765">125000</cx:pt>
          <cx:pt idx="7766">60000</cx:pt>
          <cx:pt idx="7767">150000</cx:pt>
          <cx:pt idx="7768">600000</cx:pt>
          <cx:pt idx="7769">85000</cx:pt>
          <cx:pt idx="7770">30000</cx:pt>
          <cx:pt idx="7771">35000</cx:pt>
          <cx:pt idx="7772">150000</cx:pt>
          <cx:pt idx="7773">160000</cx:pt>
          <cx:pt idx="7774">150000</cx:pt>
          <cx:pt idx="7775">250000</cx:pt>
          <cx:pt idx="7776">180000</cx:pt>
          <cx:pt idx="7777">160000</cx:pt>
          <cx:pt idx="7778">250000</cx:pt>
          <cx:pt idx="7779">104000</cx:pt>
          <cx:pt idx="7780">70000</cx:pt>
          <cx:pt idx="7781">80000</cx:pt>
          <cx:pt idx="7782">86000</cx:pt>
          <cx:pt idx="7783">200000</cx:pt>
          <cx:pt idx="7784">250000</cx:pt>
          <cx:pt idx="7785">200000</cx:pt>
          <cx:pt idx="7786">30000</cx:pt>
          <cx:pt idx="7787">85000</cx:pt>
          <cx:pt idx="7788">260000</cx:pt>
          <cx:pt idx="7789">115000</cx:pt>
          <cx:pt idx="7790">280000</cx:pt>
          <cx:pt idx="7791">125000</cx:pt>
          <cx:pt idx="7792">400000</cx:pt>
          <cx:pt idx="7793">150000</cx:pt>
          <cx:pt idx="7794">90000</cx:pt>
          <cx:pt idx="7795">125000</cx:pt>
          <cx:pt idx="7796">43000</cx:pt>
          <cx:pt idx="7797">80000</cx:pt>
          <cx:pt idx="7798">100000</cx:pt>
          <cx:pt idx="7799">50000</cx:pt>
          <cx:pt idx="7800">90000</cx:pt>
          <cx:pt idx="7801">99000</cx:pt>
          <cx:pt idx="7802">800000</cx:pt>
          <cx:pt idx="7803">1829479</cx:pt>
          <cx:pt idx="7804">175000</cx:pt>
          <cx:pt idx="7805">90000</cx:pt>
          <cx:pt idx="7806">6000</cx:pt>
          <cx:pt idx="7807">100000</cx:pt>
          <cx:pt idx="7808">279000</cx:pt>
          <cx:pt idx="7809">200000</cx:pt>
          <cx:pt idx="7810">115000</cx:pt>
          <cx:pt idx="7811">27000</cx:pt>
          <cx:pt idx="7812">240000</cx:pt>
          <cx:pt idx="7813">80000</cx:pt>
          <cx:pt idx="7814">80000</cx:pt>
          <cx:pt idx="7815">60000</cx:pt>
          <cx:pt idx="7816">95000</cx:pt>
          <cx:pt idx="7817">150000</cx:pt>
          <cx:pt idx="7818">150000</cx:pt>
          <cx:pt idx="7819">150000</cx:pt>
          <cx:pt idx="7820">120000</cx:pt>
          <cx:pt idx="7821">100000</cx:pt>
          <cx:pt idx="7822">6000</cx:pt>
          <cx:pt idx="7823">75000</cx:pt>
          <cx:pt idx="7824">179900</cx:pt>
          <cx:pt idx="7825">179900</cx:pt>
          <cx:pt idx="7826">150000</cx:pt>
          <cx:pt idx="7827">90000</cx:pt>
          <cx:pt idx="7828">100000</cx:pt>
          <cx:pt idx="7829">150000</cx:pt>
          <cx:pt idx="7830">400000</cx:pt>
          <cx:pt idx="7831">70000</cx:pt>
          <cx:pt idx="7832">95000</cx:pt>
          <cx:pt idx="7833">140000</cx:pt>
          <cx:pt idx="7834">85000</cx:pt>
          <cx:pt idx="7835">230000</cx:pt>
          <cx:pt idx="7836">350000</cx:pt>
          <cx:pt idx="7837">180000</cx:pt>
          <cx:pt idx="7838">400000</cx:pt>
          <cx:pt idx="7839">125000</cx:pt>
          <cx:pt idx="7840">50000</cx:pt>
          <cx:pt idx="7841">124000</cx:pt>
          <cx:pt idx="7842">102000</cx:pt>
          <cx:pt idx="7843">15000</cx:pt>
          <cx:pt idx="7844">80000</cx:pt>
          <cx:pt idx="7845">400000</cx:pt>
          <cx:pt idx="7846">189000</cx:pt>
          <cx:pt idx="7847">125000</cx:pt>
          <cx:pt idx="7848">80000</cx:pt>
          <cx:pt idx="7849">50000</cx:pt>
          <cx:pt idx="7850">105000</cx:pt>
          <cx:pt idx="7851">80000</cx:pt>
          <cx:pt idx="7852">28000</cx:pt>
          <cx:pt idx="7853">36000</cx:pt>
          <cx:pt idx="7854">100000</cx:pt>
          <cx:pt idx="7855">8000</cx:pt>
          <cx:pt idx="7856">53000</cx:pt>
          <cx:pt idx="7857">600000</cx:pt>
          <cx:pt idx="7858">200000</cx:pt>
          <cx:pt idx="7859">90000</cx:pt>
          <cx:pt idx="7860">125000</cx:pt>
          <cx:pt idx="7861">180000</cx:pt>
          <cx:pt idx="7862">200000</cx:pt>
          <cx:pt idx="7863">8000</cx:pt>
          <cx:pt idx="7864">200000</cx:pt>
          <cx:pt idx="7865">200000</cx:pt>
          <cx:pt idx="7866">129900</cx:pt>
          <cx:pt idx="7867">380000</cx:pt>
          <cx:pt idx="7868">400000</cx:pt>
          <cx:pt idx="7869">3000</cx:pt>
          <cx:pt idx="7870">300000</cx:pt>
          <cx:pt idx="7871">849000</cx:pt>
          <cx:pt idx="7872">10000</cx:pt>
          <cx:pt idx="7873">133000</cx:pt>
          <cx:pt idx="7874">30000</cx:pt>
          <cx:pt idx="7875">92000</cx:pt>
          <cx:pt idx="7876">160000</cx:pt>
          <cx:pt idx="7877">110000</cx:pt>
          <cx:pt idx="7878">1829479</cx:pt>
          <cx:pt idx="7879">950000</cx:pt>
          <cx:pt idx="7880">55000</cx:pt>
          <cx:pt idx="7881">89900</cx:pt>
          <cx:pt idx="7882">1829479</cx:pt>
          <cx:pt idx="7883">500000</cx:pt>
          <cx:pt idx="7884">30000</cx:pt>
          <cx:pt idx="7885">5000</cx:pt>
          <cx:pt idx="7886">48000</cx:pt>
          <cx:pt idx="7887">150000</cx:pt>
          <cx:pt idx="7888">200000</cx:pt>
          <cx:pt idx="7889">85000</cx:pt>
          <cx:pt idx="7890">125000</cx:pt>
          <cx:pt idx="7891">104000</cx:pt>
          <cx:pt idx="7892">2000</cx:pt>
          <cx:pt idx="7893">125000</cx:pt>
          <cx:pt idx="7894">300000</cx:pt>
          <cx:pt idx="7895">190000</cx:pt>
          <cx:pt idx="7896">190000</cx:pt>
          <cx:pt idx="7897">80000</cx:pt>
          <cx:pt idx="7898">240000</cx:pt>
          <cx:pt idx="7899">10000</cx:pt>
          <cx:pt idx="7900">200000</cx:pt>
          <cx:pt idx="7901">250000</cx:pt>
          <cx:pt idx="7902">300000</cx:pt>
          <cx:pt idx="7903">125000</cx:pt>
          <cx:pt idx="7904">110000</cx:pt>
          <cx:pt idx="7905">120000</cx:pt>
          <cx:pt idx="7906">240000</cx:pt>
          <cx:pt idx="7907">30000</cx:pt>
          <cx:pt idx="7908">179000</cx:pt>
          <cx:pt idx="7909">100000</cx:pt>
          <cx:pt idx="7910">200000</cx:pt>
          <cx:pt idx="7911">38000</cx:pt>
          <cx:pt idx="7912">129000</cx:pt>
          <cx:pt idx="7913">145000</cx:pt>
          <cx:pt idx="7914">60000</cx:pt>
          <cx:pt idx="7915">50000</cx:pt>
          <cx:pt idx="7916">85000</cx:pt>
          <cx:pt idx="7917">110000</cx:pt>
          <cx:pt idx="7918">10000</cx:pt>
          <cx:pt idx="7919">100000</cx:pt>
          <cx:pt idx="7920">185000</cx:pt>
          <cx:pt idx="7921">160000</cx:pt>
          <cx:pt idx="7922">90000</cx:pt>
          <cx:pt idx="7923">110000</cx:pt>
          <cx:pt idx="7924">110000</cx:pt>
          <cx:pt idx="7925">150000</cx:pt>
          <cx:pt idx="7926">80000</cx:pt>
          <cx:pt idx="7927">124000</cx:pt>
          <cx:pt idx="7928">30000</cx:pt>
          <cx:pt idx="7929">280000</cx:pt>
          <cx:pt idx="7930">250000</cx:pt>
          <cx:pt idx="7931">20000</cx:pt>
          <cx:pt idx="7932">100000</cx:pt>
          <cx:pt idx="7933">85000</cx:pt>
          <cx:pt idx="7934">85000</cx:pt>
          <cx:pt idx="7935">45000</cx:pt>
          <cx:pt idx="7936">210000</cx:pt>
          <cx:pt idx="7937">300000</cx:pt>
          <cx:pt idx="7938">160000</cx:pt>
          <cx:pt idx="7939">225000</cx:pt>
          <cx:pt idx="7940">175000</cx:pt>
          <cx:pt idx="7941">175000</cx:pt>
          <cx:pt idx="7942">325000</cx:pt>
          <cx:pt idx="7943">100000</cx:pt>
          <cx:pt idx="7944">130000</cx:pt>
          <cx:pt idx="7945">125000</cx:pt>
          <cx:pt idx="7946">220000</cx:pt>
          <cx:pt idx="7947">125000</cx:pt>
          <cx:pt idx="7948">65000</cx:pt>
          <cx:pt idx="7949">125000</cx:pt>
          <cx:pt idx="7950">200000</cx:pt>
          <cx:pt idx="7951">2000</cx:pt>
          <cx:pt idx="7952">229000</cx:pt>
          <cx:pt idx="7953">180000</cx:pt>
          <cx:pt idx="7954">90000</cx:pt>
          <cx:pt idx="7955">125000</cx:pt>
          <cx:pt idx="7956">80000</cx:pt>
          <cx:pt idx="7957">40000</cx:pt>
          <cx:pt idx="7958">65000</cx:pt>
          <cx:pt idx="7959">260000</cx:pt>
          <cx:pt idx="7960">150000</cx:pt>
          <cx:pt idx="7961">90000</cx:pt>
          <cx:pt idx="7962">149000</cx:pt>
          <cx:pt idx="7963">180000</cx:pt>
          <cx:pt idx="7964">32000</cx:pt>
          <cx:pt idx="7965">230000</cx:pt>
          <cx:pt idx="7966">120000</cx:pt>
          <cx:pt idx="7967">150000</cx:pt>
          <cx:pt idx="7968">40000</cx:pt>
          <cx:pt idx="7969">150000</cx:pt>
          <cx:pt idx="7970">90000</cx:pt>
          <cx:pt idx="7971">75000</cx:pt>
          <cx:pt idx="7972">100000</cx:pt>
          <cx:pt idx="7973">200000</cx:pt>
          <cx:pt idx="7974">110000</cx:pt>
          <cx:pt idx="7975">18000</cx:pt>
          <cx:pt idx="7976">41000</cx:pt>
          <cx:pt idx="7977">60000</cx:pt>
          <cx:pt idx="7978">650000</cx:pt>
          <cx:pt idx="7979">50000</cx:pt>
          <cx:pt idx="7980">15000</cx:pt>
          <cx:pt idx="7981">140000</cx:pt>
          <cx:pt idx="7982">140000</cx:pt>
          <cx:pt idx="7983">75000</cx:pt>
          <cx:pt idx="7984">58000</cx:pt>
          <cx:pt idx="7985">80000</cx:pt>
          <cx:pt idx="7986">125000</cx:pt>
          <cx:pt idx="7987">460000</cx:pt>
          <cx:pt idx="7988">240000</cx:pt>
          <cx:pt idx="7989">200000</cx:pt>
          <cx:pt idx="7990">140000</cx:pt>
          <cx:pt idx="7991">150000</cx:pt>
          <cx:pt idx="7992">100000</cx:pt>
          <cx:pt idx="7993">99000</cx:pt>
          <cx:pt idx="7994">400000</cx:pt>
          <cx:pt idx="7995">180000</cx:pt>
          <cx:pt idx="7996">125000</cx:pt>
          <cx:pt idx="7997">105000</cx:pt>
          <cx:pt idx="7998">445000</cx:pt>
          <cx:pt idx="7999">769000</cx:pt>
          <cx:pt idx="8000">120000</cx:pt>
          <cx:pt idx="8001">92000</cx:pt>
          <cx:pt idx="8002">140000</cx:pt>
          <cx:pt idx="8003">120000</cx:pt>
          <cx:pt idx="8004">99000</cx:pt>
          <cx:pt idx="8005">190000</cx:pt>
          <cx:pt idx="8006">210000</cx:pt>
          <cx:pt idx="8007">255000</cx:pt>
          <cx:pt idx="8008">139000</cx:pt>
          <cx:pt idx="8009">100000</cx:pt>
          <cx:pt idx="8010">130000</cx:pt>
          <cx:pt idx="8011">30000</cx:pt>
          <cx:pt idx="8012">10000</cx:pt>
          <cx:pt idx="8013">50000</cx:pt>
          <cx:pt idx="8014">105000</cx:pt>
          <cx:pt idx="8015">140000</cx:pt>
          <cx:pt idx="8016">100000</cx:pt>
          <cx:pt idx="8017">115000</cx:pt>
          <cx:pt idx="8018">360000</cx:pt>
          <cx:pt idx="8019">250000</cx:pt>
          <cx:pt idx="8020">165000</cx:pt>
          <cx:pt idx="8021">450000</cx:pt>
          <cx:pt idx="8022">549000</cx:pt>
          <cx:pt idx="8023">25000</cx:pt>
          <cx:pt idx="8024">6000</cx:pt>
          <cx:pt idx="8025">30000</cx:pt>
          <cx:pt idx="8026">350000</cx:pt>
          <cx:pt idx="8027">65000</cx:pt>
          <cx:pt idx="8028">105000</cx:pt>
          <cx:pt idx="8029">125000</cx:pt>
          <cx:pt idx="8030">80000</cx:pt>
          <cx:pt idx="8031">165000</cx:pt>
          <cx:pt idx="8032">10000</cx:pt>
          <cx:pt idx="8033">85000</cx:pt>
          <cx:pt idx="8034">3000</cx:pt>
          <cx:pt idx="8035">235000</cx:pt>
          <cx:pt idx="8036">220000</cx:pt>
          <cx:pt idx="8037">240000</cx:pt>
          <cx:pt idx="8038">200000</cx:pt>
          <cx:pt idx="8039">50000</cx:pt>
          <cx:pt idx="8040">50000</cx:pt>
          <cx:pt idx="8041">130000</cx:pt>
          <cx:pt idx="8042">150000</cx:pt>
          <cx:pt idx="8043">300000</cx:pt>
          <cx:pt idx="8044">180000</cx:pt>
          <cx:pt idx="8045">150000</cx:pt>
          <cx:pt idx="8046">135000</cx:pt>
          <cx:pt idx="8047">150000</cx:pt>
          <cx:pt idx="8048">120000</cx:pt>
          <cx:pt idx="8049">135000</cx:pt>
          <cx:pt idx="8050">75000</cx:pt>
          <cx:pt idx="8051">70000</cx:pt>
          <cx:pt idx="8052">52000</cx:pt>
          <cx:pt idx="8053">350000</cx:pt>
          <cx:pt idx="8054">400000</cx:pt>
          <cx:pt idx="8055">85000</cx:pt>
          <cx:pt idx="8056">200000</cx:pt>
          <cx:pt idx="8057">190000</cx:pt>
          <cx:pt idx="8058">50000</cx:pt>
          <cx:pt idx="8059">150600</cx:pt>
          <cx:pt idx="8060">240000</cx:pt>
          <cx:pt idx="8061">2000</cx:pt>
          <cx:pt idx="8062">75000</cx:pt>
          <cx:pt idx="8063">45000</cx:pt>
          <cx:pt idx="8064">60000</cx:pt>
          <cx:pt idx="8065">23000</cx:pt>
          <cx:pt idx="8066">70000</cx:pt>
          <cx:pt idx="8067">125000</cx:pt>
          <cx:pt idx="8068">300000</cx:pt>
          <cx:pt idx="8069">160000</cx:pt>
          <cx:pt idx="8070">200000</cx:pt>
          <cx:pt idx="8071">15000</cx:pt>
          <cx:pt idx="8072">80000</cx:pt>
          <cx:pt idx="8073">150000</cx:pt>
          <cx:pt idx="8074">8000</cx:pt>
          <cx:pt idx="8075">91000</cx:pt>
          <cx:pt idx="8076">150000</cx:pt>
          <cx:pt idx="8077">70000</cx:pt>
          <cx:pt idx="8078">379000</cx:pt>
          <cx:pt idx="8079">120000</cx:pt>
          <cx:pt idx="8080">90000</cx:pt>
          <cx:pt idx="8081">475000</cx:pt>
          <cx:pt idx="8082">140000</cx:pt>
          <cx:pt idx="8083">110000</cx:pt>
          <cx:pt idx="8084">10000</cx:pt>
          <cx:pt idx="8085">135000</cx:pt>
          <cx:pt idx="8086">160000</cx:pt>
          <cx:pt idx="8087">140000</cx:pt>
          <cx:pt idx="8088">20000</cx:pt>
          <cx:pt idx="8089">15000</cx:pt>
          <cx:pt idx="8090">90000</cx:pt>
          <cx:pt idx="8091">80000</cx:pt>
          <cx:pt idx="8092">125000</cx:pt>
          <cx:pt idx="8093">30000</cx:pt>
          <cx:pt idx="8094">150000</cx:pt>
          <cx:pt idx="8095">400000</cx:pt>
          <cx:pt idx="8096">145000</cx:pt>
          <cx:pt idx="8097">160000</cx:pt>
          <cx:pt idx="8098">189900</cx:pt>
          <cx:pt idx="8099">245000</cx:pt>
          <cx:pt idx="8100">260000</cx:pt>
          <cx:pt idx="8101">200000</cx:pt>
          <cx:pt idx="8102">560000</cx:pt>
          <cx:pt idx="8103">639000</cx:pt>
          <cx:pt idx="8104">70000</cx:pt>
          <cx:pt idx="8105">200000</cx:pt>
          <cx:pt idx="8106">140000</cx:pt>
          <cx:pt idx="8107">157980</cx:pt>
          <cx:pt idx="8108">90000</cx:pt>
          <cx:pt idx="8109">120000</cx:pt>
          <cx:pt idx="8110">430000</cx:pt>
          <cx:pt idx="8111">150000</cx:pt>
          <cx:pt idx="8112">150000</cx:pt>
          <cx:pt idx="8113">126500</cx:pt>
          <cx:pt idx="8114">126500</cx:pt>
          <cx:pt idx="8115">30000</cx:pt>
          <cx:pt idx="8116">70000</cx:pt>
          <cx:pt idx="8117">65000</cx:pt>
          <cx:pt idx="8118">15000</cx:pt>
          <cx:pt idx="8119">78000</cx:pt>
          <cx:pt idx="8120">230000</cx:pt>
          <cx:pt idx="8121">70000</cx:pt>
          <cx:pt idx="8122">10000</cx:pt>
          <cx:pt idx="8123">325000</cx:pt>
          <cx:pt idx="8124">40000</cx:pt>
          <cx:pt idx="8125">150000</cx:pt>
          <cx:pt idx="8126">170000</cx:pt>
          <cx:pt idx="8127">170000</cx:pt>
          <cx:pt idx="8128">35000</cx:pt>
          <cx:pt idx="8129">300000</cx:pt>
          <cx:pt idx="8130">40000</cx:pt>
          <cx:pt idx="8131">42000</cx:pt>
          <cx:pt idx="8132">400000</cx:pt>
          <cx:pt idx="8133">120000</cx:pt>
          <cx:pt idx="8134">500000</cx:pt>
          <cx:pt idx="8135">175000</cx:pt>
          <cx:pt idx="8136">70000</cx:pt>
          <cx:pt idx="8137">250000</cx:pt>
          <cx:pt idx="8138">250000</cx:pt>
          <cx:pt idx="8139">65000</cx:pt>
          <cx:pt idx="8140">200000</cx:pt>
          <cx:pt idx="8141">80000</cx:pt>
          <cx:pt idx="8142">200000</cx:pt>
          <cx:pt idx="8143">80000</cx:pt>
          <cx:pt idx="8144">52000</cx:pt>
          <cx:pt idx="8145">98000</cx:pt>
          <cx:pt idx="8146">35000</cx:pt>
          <cx:pt idx="8147">125000</cx:pt>
          <cx:pt idx="8148">95000</cx:pt>
          <cx:pt idx="8149">300000</cx:pt>
          <cx:pt idx="8150">230000</cx:pt>
          <cx:pt idx="8151">90000</cx:pt>
          <cx:pt idx="8152">10000</cx:pt>
          <cx:pt idx="8153">80000</cx:pt>
          <cx:pt idx="8154">175000</cx:pt>
          <cx:pt idx="8155">60000</cx:pt>
          <cx:pt idx="8156">30000</cx:pt>
          <cx:pt idx="8157">300000</cx:pt>
          <cx:pt idx="8158">300000</cx:pt>
          <cx:pt idx="8159">170000</cx:pt>
          <cx:pt idx="8160">178500</cx:pt>
          <cx:pt idx="8161">50000</cx:pt>
          <cx:pt idx="8162">98000</cx:pt>
          <cx:pt idx="8163">125000</cx:pt>
          <cx:pt idx="8164">450000</cx:pt>
          <cx:pt idx="8165">120000</cx:pt>
          <cx:pt idx="8166">175000</cx:pt>
          <cx:pt idx="8167">85000</cx:pt>
          <cx:pt idx="8168">62000</cx:pt>
          <cx:pt idx="8169">170000</cx:pt>
          <cx:pt idx="8170">80000</cx:pt>
          <cx:pt idx="8171">75000</cx:pt>
          <cx:pt idx="8172">350000</cx:pt>
          <cx:pt idx="8173">120000</cx:pt>
          <cx:pt idx="8174">385000</cx:pt>
          <cx:pt idx="8175">250000</cx:pt>
          <cx:pt idx="8176">50000</cx:pt>
          <cx:pt idx="8177">600000</cx:pt>
          <cx:pt idx="8178">12000</cx:pt>
          <cx:pt idx="8179">149000</cx:pt>
          <cx:pt idx="8180">110000</cx:pt>
          <cx:pt idx="8181">185000</cx:pt>
          <cx:pt idx="8182">300000</cx:pt>
          <cx:pt idx="8183">175000</cx:pt>
          <cx:pt idx="8184">90000</cx:pt>
          <cx:pt idx="8185">150000</cx:pt>
          <cx:pt idx="8186">400500</cx:pt>
          <cx:pt idx="8187">390000</cx:pt>
          <cx:pt idx="8188">150000</cx:pt>
          <cx:pt idx="8189">50000</cx:pt>
          <cx:pt idx="8190">90000</cx:pt>
          <cx:pt idx="8191">150000</cx:pt>
          <cx:pt idx="8192">120000</cx:pt>
          <cx:pt idx="8193">210000</cx:pt>
          <cx:pt idx="8194">250000</cx:pt>
          <cx:pt idx="8195">100000</cx:pt>
          <cx:pt idx="8196">100000</cx:pt>
          <cx:pt idx="8197">80000</cx:pt>
          <cx:pt idx="8198">35000</cx:pt>
          <cx:pt idx="8199">100000</cx:pt>
          <cx:pt idx="8200">325000</cx:pt>
          <cx:pt idx="8201">110000</cx:pt>
          <cx:pt idx="8202">275000</cx:pt>
          <cx:pt idx="8203">275000</cx:pt>
          <cx:pt idx="8204">106500</cx:pt>
          <cx:pt idx="8205">170000</cx:pt>
          <cx:pt idx="8206">75000</cx:pt>
          <cx:pt idx="8207">130000</cx:pt>
          <cx:pt idx="8208">32000</cx:pt>
          <cx:pt idx="8209">95000</cx:pt>
          <cx:pt idx="8210">89000</cx:pt>
          <cx:pt idx="8211">350000</cx:pt>
          <cx:pt idx="8212">325000</cx:pt>
          <cx:pt idx="8213">350000</cx:pt>
          <cx:pt idx="8214">200000</cx:pt>
          <cx:pt idx="8215">550000</cx:pt>
          <cx:pt idx="8216">39000</cx:pt>
          <cx:pt idx="8217">385000</cx:pt>
          <cx:pt idx="8218">550000</cx:pt>
          <cx:pt idx="8219">180000</cx:pt>
          <cx:pt idx="8220">242000</cx:pt>
          <cx:pt idx="8221">57000</cx:pt>
          <cx:pt idx="8222">264900</cx:pt>
          <cx:pt idx="8223">100000</cx:pt>
          <cx:pt idx="8224">20000</cx:pt>
          <cx:pt idx="8225">50000</cx:pt>
          <cx:pt idx="8226">275000</cx:pt>
          <cx:pt idx="8227">50000</cx:pt>
          <cx:pt idx="8228">150000</cx:pt>
          <cx:pt idx="8229">1829479</cx:pt>
          <cx:pt idx="8230">85000</cx:pt>
          <cx:pt idx="8231">125000</cx:pt>
          <cx:pt idx="8232">80000</cx:pt>
          <cx:pt idx="8233">98000</cx:pt>
          <cx:pt idx="8234">115000</cx:pt>
          <cx:pt idx="8235">1829479</cx:pt>
          <cx:pt idx="8236">100000</cx:pt>
          <cx:pt idx="8237">140000</cx:pt>
          <cx:pt idx="8238">20000</cx:pt>
          <cx:pt idx="8239">250000</cx:pt>
          <cx:pt idx="8240">120000</cx:pt>
          <cx:pt idx="8241">149900</cx:pt>
          <cx:pt idx="8242">45000</cx:pt>
          <cx:pt idx="8243">110000</cx:pt>
          <cx:pt idx="8244">300000</cx:pt>
          <cx:pt idx="8245">150000</cx:pt>
          <cx:pt idx="8246">90000</cx:pt>
          <cx:pt idx="8247">170000</cx:pt>
          <cx:pt idx="8248">75000</cx:pt>
          <cx:pt idx="8249">230000</cx:pt>
          <cx:pt idx="8250">179500</cx:pt>
          <cx:pt idx="8251">210000</cx:pt>
          <cx:pt idx="8252">170000</cx:pt>
          <cx:pt idx="8253">120000</cx:pt>
          <cx:pt idx="8254">70000</cx:pt>
          <cx:pt idx="8255">85000</cx:pt>
          <cx:pt idx="8256">75000</cx:pt>
          <cx:pt idx="8257">15000</cx:pt>
          <cx:pt idx="8258">225000</cx:pt>
          <cx:pt idx="8259">250000</cx:pt>
          <cx:pt idx="8260">500000</cx:pt>
          <cx:pt idx="8261">200000</cx:pt>
          <cx:pt idx="8262">280000</cx:pt>
          <cx:pt idx="8263">450000</cx:pt>
          <cx:pt idx="8264">390000</cx:pt>
          <cx:pt idx="8265">45000</cx:pt>
          <cx:pt idx="8266">3000</cx:pt>
          <cx:pt idx="8267">35000</cx:pt>
          <cx:pt idx="8268">135000</cx:pt>
          <cx:pt idx="8269">225000</cx:pt>
          <cx:pt idx="8270">150000</cx:pt>
          <cx:pt idx="8271">210000</cx:pt>
          <cx:pt idx="8272">95000</cx:pt>
          <cx:pt idx="8273">19000</cx:pt>
          <cx:pt idx="8274">75000</cx:pt>
          <cx:pt idx="8275">120000</cx:pt>
          <cx:pt idx="8276">75000</cx:pt>
          <cx:pt idx="8277">179900</cx:pt>
          <cx:pt idx="8278">90000</cx:pt>
          <cx:pt idx="8279">120000</cx:pt>
          <cx:pt idx="8280">220000</cx:pt>
          <cx:pt idx="8281">90000</cx:pt>
          <cx:pt idx="8282">450000</cx:pt>
          <cx:pt idx="8283">235000</cx:pt>
          <cx:pt idx="8284">50000</cx:pt>
          <cx:pt idx="8285">150000</cx:pt>
          <cx:pt idx="8286">150900</cx:pt>
          <cx:pt idx="8287">200000</cx:pt>
          <cx:pt idx="8288">45000</cx:pt>
          <cx:pt idx="8289">70000</cx:pt>
          <cx:pt idx="8290">75000</cx:pt>
          <cx:pt idx="8291">450000</cx:pt>
          <cx:pt idx="8292">105000</cx:pt>
          <cx:pt idx="8293">90000</cx:pt>
          <cx:pt idx="8294">125000</cx:pt>
          <cx:pt idx="8295">12000</cx:pt>
          <cx:pt idx="8296">35000</cx:pt>
          <cx:pt idx="8297">9000</cx:pt>
          <cx:pt idx="8298">200000</cx:pt>
          <cx:pt idx="8299">200000</cx:pt>
          <cx:pt idx="8300">20000</cx:pt>
          <cx:pt idx="8301">20000</cx:pt>
          <cx:pt idx="8302">100000</cx:pt>
          <cx:pt idx="8303">20000</cx:pt>
          <cx:pt idx="8304">20000</cx:pt>
          <cx:pt idx="8305">75000</cx:pt>
          <cx:pt idx="8306">27000</cx:pt>
          <cx:pt idx="8307">250000</cx:pt>
          <cx:pt idx="8308">250000</cx:pt>
          <cx:pt idx="8309">39000</cx:pt>
          <cx:pt idx="8310">99000</cx:pt>
          <cx:pt idx="8311">300000</cx:pt>
          <cx:pt idx="8312">90000</cx:pt>
          <cx:pt idx="8313">1829479</cx:pt>
          <cx:pt idx="8314">250000</cx:pt>
          <cx:pt idx="8315">400000</cx:pt>
          <cx:pt idx="8316">10000</cx:pt>
          <cx:pt idx="8317">389900</cx:pt>
          <cx:pt idx="8318">170000</cx:pt>
          <cx:pt idx="8319">175000</cx:pt>
          <cx:pt idx="8320">35000</cx:pt>
          <cx:pt idx="8321">90000</cx:pt>
          <cx:pt idx="8322">60000</cx:pt>
          <cx:pt idx="8323">116000</cx:pt>
          <cx:pt idx="8324">80000</cx:pt>
          <cx:pt idx="8325">89000</cx:pt>
          <cx:pt idx="8326">185000</cx:pt>
          <cx:pt idx="8327">80000</cx:pt>
          <cx:pt idx="8328">170000</cx:pt>
          <cx:pt idx="8329">85000</cx:pt>
          <cx:pt idx="8330">75000</cx:pt>
          <cx:pt idx="8331">240000</cx:pt>
          <cx:pt idx="8332">350000</cx:pt>
          <cx:pt idx="8333">5000</cx:pt>
          <cx:pt idx="8334">150000</cx:pt>
          <cx:pt idx="8335">90000</cx:pt>
          <cx:pt idx="8336">180000</cx:pt>
          <cx:pt idx="8337">55000</cx:pt>
          <cx:pt idx="8338">50000</cx:pt>
          <cx:pt idx="8339">100000</cx:pt>
          <cx:pt idx="8340">80000</cx:pt>
          <cx:pt idx="8341">43000</cx:pt>
          <cx:pt idx="8342">50000</cx:pt>
          <cx:pt idx="8343">80000</cx:pt>
          <cx:pt idx="8344">300000</cx:pt>
          <cx:pt idx="8345">200000</cx:pt>
          <cx:pt idx="8346">130000</cx:pt>
          <cx:pt idx="8347">85000</cx:pt>
          <cx:pt idx="8348">110000</cx:pt>
          <cx:pt idx="8349">100000</cx:pt>
          <cx:pt idx="8350">42000</cx:pt>
          <cx:pt idx="8351">12000</cx:pt>
          <cx:pt idx="8352">65000</cx:pt>
          <cx:pt idx="8353">120000</cx:pt>
          <cx:pt idx="8354">225000</cx:pt>
          <cx:pt idx="8355">300000</cx:pt>
          <cx:pt idx="8356">90000</cx:pt>
          <cx:pt idx="8357">23000</cx:pt>
          <cx:pt idx="8358">40000</cx:pt>
          <cx:pt idx="8359">250000</cx:pt>
          <cx:pt idx="8360">80000</cx:pt>
          <cx:pt idx="8361">10000</cx:pt>
          <cx:pt idx="8362">85000</cx:pt>
          <cx:pt idx="8363">10000</cx:pt>
          <cx:pt idx="8364">45000</cx:pt>
          <cx:pt idx="8365">275000</cx:pt>
          <cx:pt idx="8366">125000</cx:pt>
          <cx:pt idx="8367">95000</cx:pt>
          <cx:pt idx="8368">125000</cx:pt>
          <cx:pt idx="8369">230000</cx:pt>
          <cx:pt idx="8370">50000</cx:pt>
          <cx:pt idx="8371">170000</cx:pt>
          <cx:pt idx="8372">60000</cx:pt>
          <cx:pt idx="8373">95000</cx:pt>
          <cx:pt idx="8374">300000</cx:pt>
          <cx:pt idx="8375">152000</cx:pt>
          <cx:pt idx="8376">200000</cx:pt>
          <cx:pt idx="8377">65000</cx:pt>
          <cx:pt idx="8378">110000</cx:pt>
          <cx:pt idx="8379">70000</cx:pt>
          <cx:pt idx="8380">85000</cx:pt>
          <cx:pt idx="8381">25000</cx:pt>
          <cx:pt idx="8382">80000</cx:pt>
          <cx:pt idx="8383">99000</cx:pt>
          <cx:pt idx="8384">186000</cx:pt>
          <cx:pt idx="8385">125000</cx:pt>
          <cx:pt idx="8386">20000</cx:pt>
          <cx:pt idx="8387">400000</cx:pt>
          <cx:pt idx="8388">285000</cx:pt>
          <cx:pt idx="8389">145000</cx:pt>
          <cx:pt idx="8390">21000</cx:pt>
          <cx:pt idx="8391">200000</cx:pt>
          <cx:pt idx="8392">45000</cx:pt>
          <cx:pt idx="8393">350000</cx:pt>
          <cx:pt idx="8394">118000</cx:pt>
          <cx:pt idx="8395">2500</cx:pt>
          <cx:pt idx="8396">7500</cx:pt>
          <cx:pt idx="8397">75000</cx:pt>
          <cx:pt idx="8398">30000</cx:pt>
          <cx:pt idx="8399">65000</cx:pt>
          <cx:pt idx="8400">60000</cx:pt>
          <cx:pt idx="8401">75000</cx:pt>
          <cx:pt idx="8402">35500</cx:pt>
          <cx:pt idx="8403">7000</cx:pt>
          <cx:pt idx="8404">75000</cx:pt>
          <cx:pt idx="8405">97000</cx:pt>
          <cx:pt idx="8406">80000</cx:pt>
          <cx:pt idx="8407">250000</cx:pt>
          <cx:pt idx="8408">100000</cx:pt>
          <cx:pt idx="8409">536600</cx:pt>
          <cx:pt idx="8410">200000</cx:pt>
          <cx:pt idx="8411">70000</cx:pt>
          <cx:pt idx="8412">10000</cx:pt>
          <cx:pt idx="8413">130000</cx:pt>
          <cx:pt idx="8414">250000</cx:pt>
          <cx:pt idx="8415">150000</cx:pt>
          <cx:pt idx="8416">300000</cx:pt>
          <cx:pt idx="8417">225000</cx:pt>
          <cx:pt idx="8418">30000</cx:pt>
          <cx:pt idx="8419">110000</cx:pt>
          <cx:pt idx="8420">13000</cx:pt>
          <cx:pt idx="8421">85000</cx:pt>
          <cx:pt idx="8422">310000</cx:pt>
          <cx:pt idx="8423">95000</cx:pt>
          <cx:pt idx="8424">55000</cx:pt>
          <cx:pt idx="8425">90000</cx:pt>
          <cx:pt idx="8426">80000</cx:pt>
          <cx:pt idx="8427">28000</cx:pt>
          <cx:pt idx="8428">80000</cx:pt>
          <cx:pt idx="8429">40000</cx:pt>
          <cx:pt idx="8430">187000</cx:pt>
          <cx:pt idx="8431">400000</cx:pt>
          <cx:pt idx="8432">100000</cx:pt>
          <cx:pt idx="8433">80000</cx:pt>
          <cx:pt idx="8434">40000</cx:pt>
          <cx:pt idx="8435">79000</cx:pt>
          <cx:pt idx="8436">150000</cx:pt>
          <cx:pt idx="8437">170000</cx:pt>
          <cx:pt idx="8438">230000</cx:pt>
          <cx:pt idx="8439">70000</cx:pt>
          <cx:pt idx="8440">317000</cx:pt>
          <cx:pt idx="8441">230000</cx:pt>
          <cx:pt idx="8442">266000</cx:pt>
          <cx:pt idx="8443">20000</cx:pt>
          <cx:pt idx="8444">12000</cx:pt>
          <cx:pt idx="8445">15000</cx:pt>
          <cx:pt idx="8446">300000</cx:pt>
          <cx:pt idx="8447">80000</cx:pt>
          <cx:pt idx="8448">125000</cx:pt>
          <cx:pt idx="8449">500000</cx:pt>
          <cx:pt idx="8450">430000</cx:pt>
          <cx:pt idx="8451">150000</cx:pt>
          <cx:pt idx="8452">140000</cx:pt>
          <cx:pt idx="8453">225000</cx:pt>
          <cx:pt idx="8454">40000</cx:pt>
          <cx:pt idx="8455">1829479</cx:pt>
          <cx:pt idx="8456">63000</cx:pt>
          <cx:pt idx="8457">130000</cx:pt>
          <cx:pt idx="8458">120000</cx:pt>
          <cx:pt idx="8459">15000</cx:pt>
          <cx:pt idx="8460">200000</cx:pt>
          <cx:pt idx="8461">275000</cx:pt>
          <cx:pt idx="8462">100000</cx:pt>
          <cx:pt idx="8463">90000</cx:pt>
          <cx:pt idx="8464">20000</cx:pt>
          <cx:pt idx="8465">20000</cx:pt>
          <cx:pt idx="8466">650000</cx:pt>
          <cx:pt idx="8467">450000</cx:pt>
          <cx:pt idx="8468">150000</cx:pt>
          <cx:pt idx="8469">75000</cx:pt>
          <cx:pt idx="8470">1500</cx:pt>
          <cx:pt idx="8471">80000</cx:pt>
          <cx:pt idx="8472">23000</cx:pt>
          <cx:pt idx="8473">250000</cx:pt>
          <cx:pt idx="8474">65000</cx:pt>
          <cx:pt idx="8475">98000</cx:pt>
          <cx:pt idx="8476">35000</cx:pt>
          <cx:pt idx="8477">180000</cx:pt>
          <cx:pt idx="8478">100000</cx:pt>
          <cx:pt idx="8479">70000</cx:pt>
          <cx:pt idx="8480">100000</cx:pt>
          <cx:pt idx="8481">130000</cx:pt>
          <cx:pt idx="8482">150000</cx:pt>
          <cx:pt idx="8483">65000</cx:pt>
          <cx:pt idx="8484">145000</cx:pt>
          <cx:pt idx="8485">150000</cx:pt>
          <cx:pt idx="8486">7000</cx:pt>
          <cx:pt idx="8487">150000</cx:pt>
          <cx:pt idx="8488">300000</cx:pt>
          <cx:pt idx="8489">80000</cx:pt>
          <cx:pt idx="8490">90000</cx:pt>
          <cx:pt idx="8491">120000</cx:pt>
          <cx:pt idx="8492">72000</cx:pt>
          <cx:pt idx="8493">370000</cx:pt>
          <cx:pt idx="8494">100000</cx:pt>
          <cx:pt idx="8495">350000</cx:pt>
          <cx:pt idx="8496">85000</cx:pt>
          <cx:pt idx="8497">125000</cx:pt>
          <cx:pt idx="8498">40000</cx:pt>
          <cx:pt idx="8499">500000</cx:pt>
          <cx:pt idx="8500">120000</cx:pt>
          <cx:pt idx="8501">70000</cx:pt>
          <cx:pt idx="8502">90000</cx:pt>
          <cx:pt idx="8503">100000</cx:pt>
          <cx:pt idx="8504">125000</cx:pt>
          <cx:pt idx="8505">30000</cx:pt>
          <cx:pt idx="8506">300000</cx:pt>
          <cx:pt idx="8507">249000</cx:pt>
          <cx:pt idx="8508">100000</cx:pt>
          <cx:pt idx="8509">175000</cx:pt>
          <cx:pt idx="8510">150000</cx:pt>
          <cx:pt idx="8511">1829479</cx:pt>
          <cx:pt idx="8512">150000</cx:pt>
          <cx:pt idx="8513">65000</cx:pt>
          <cx:pt idx="8514">9000</cx:pt>
          <cx:pt idx="8515">60000</cx:pt>
          <cx:pt idx="8516">57000</cx:pt>
          <cx:pt idx="8517">70000</cx:pt>
          <cx:pt idx="8518">89000</cx:pt>
          <cx:pt idx="8519">200000</cx:pt>
          <cx:pt idx="8520">30000</cx:pt>
          <cx:pt idx="8521">120000</cx:pt>
          <cx:pt idx="8522">175000</cx:pt>
          <cx:pt idx="8523">225000</cx:pt>
          <cx:pt idx="8524">439900</cx:pt>
          <cx:pt idx="8525">85000</cx:pt>
          <cx:pt idx="8526">85000</cx:pt>
          <cx:pt idx="8527">170000</cx:pt>
          <cx:pt idx="8528">775000</cx:pt>
          <cx:pt idx="8529">1829479</cx:pt>
          <cx:pt idx="8530">235000</cx:pt>
          <cx:pt idx="8531">137000</cx:pt>
          <cx:pt idx="8532">480000</cx:pt>
          <cx:pt idx="8533">50000</cx:pt>
          <cx:pt idx="8534">600000</cx:pt>
          <cx:pt idx="8535">215000</cx:pt>
          <cx:pt idx="8536">300000</cx:pt>
          <cx:pt idx="8537">4000</cx:pt>
          <cx:pt idx="8538">110000</cx:pt>
          <cx:pt idx="8539">300000</cx:pt>
          <cx:pt idx="8540">135000</cx:pt>
          <cx:pt idx="8541">50000</cx:pt>
          <cx:pt idx="8542">2000</cx:pt>
          <cx:pt idx="8543">41000</cx:pt>
          <cx:pt idx="8544">500000</cx:pt>
          <cx:pt idx="8545">3000</cx:pt>
          <cx:pt idx="8546">80000</cx:pt>
          <cx:pt idx="8547">399000</cx:pt>
          <cx:pt idx="8548">178000</cx:pt>
          <cx:pt idx="8549">400000</cx:pt>
          <cx:pt idx="8550">350000</cx:pt>
          <cx:pt idx="8551">350000</cx:pt>
          <cx:pt idx="8552">350000</cx:pt>
          <cx:pt idx="8553">62900</cx:pt>
          <cx:pt idx="8554">150000</cx:pt>
          <cx:pt idx="8555">8000</cx:pt>
          <cx:pt idx="8556">65000</cx:pt>
          <cx:pt idx="8557">150000</cx:pt>
          <cx:pt idx="8558">120000</cx:pt>
          <cx:pt idx="8559">90000</cx:pt>
          <cx:pt idx="8560">60000</cx:pt>
          <cx:pt idx="8561">500000</cx:pt>
          <cx:pt idx="8562">98000</cx:pt>
          <cx:pt idx="8563">10000</cx:pt>
          <cx:pt idx="8564">180000</cx:pt>
          <cx:pt idx="8565">250000</cx:pt>
          <cx:pt idx="8566">24000</cx:pt>
          <cx:pt idx="8567">25000</cx:pt>
          <cx:pt idx="8568">24000</cx:pt>
          <cx:pt idx="8569">57500</cx:pt>
          <cx:pt idx="8570">15000</cx:pt>
          <cx:pt idx="8571">65000</cx:pt>
          <cx:pt idx="8572">45000</cx:pt>
          <cx:pt idx="8573">50000</cx:pt>
          <cx:pt idx="8574">65000</cx:pt>
          <cx:pt idx="8575">100000</cx:pt>
          <cx:pt idx="8576">190000</cx:pt>
          <cx:pt idx="8577">200000</cx:pt>
          <cx:pt idx="8578">1829479</cx:pt>
          <cx:pt idx="8579">3000</cx:pt>
          <cx:pt idx="8580">50000</cx:pt>
          <cx:pt idx="8581">40000</cx:pt>
          <cx:pt idx="8582">250000</cx:pt>
          <cx:pt idx="8583">250000</cx:pt>
          <cx:pt idx="8584">225000</cx:pt>
          <cx:pt idx="8585">50000</cx:pt>
          <cx:pt idx="8586">125000</cx:pt>
          <cx:pt idx="8587">15000</cx:pt>
          <cx:pt idx="8588">248000</cx:pt>
          <cx:pt idx="8589">110000</cx:pt>
          <cx:pt idx="8590">500000</cx:pt>
          <cx:pt idx="8591">200000</cx:pt>
          <cx:pt idx="8592">200000</cx:pt>
          <cx:pt idx="8593">70000</cx:pt>
          <cx:pt idx="8594">60000</cx:pt>
          <cx:pt idx="8595">80000</cx:pt>
          <cx:pt idx="8596">150000</cx:pt>
          <cx:pt idx="8597">17500</cx:pt>
          <cx:pt idx="8598">15000</cx:pt>
          <cx:pt idx="8599">15000</cx:pt>
          <cx:pt idx="8600">78000</cx:pt>
          <cx:pt idx="8601">15000</cx:pt>
          <cx:pt idx="8602">40000</cx:pt>
          <cx:pt idx="8603">299000</cx:pt>
          <cx:pt idx="8604">180000</cx:pt>
          <cx:pt idx="8605">150000</cx:pt>
          <cx:pt idx="8606">295000</cx:pt>
          <cx:pt idx="8607">245000</cx:pt>
          <cx:pt idx="8608">160000</cx:pt>
          <cx:pt idx="8609">150000</cx:pt>
          <cx:pt idx="8610">75000</cx:pt>
          <cx:pt idx="8611">50000</cx:pt>
          <cx:pt idx="8612">65000</cx:pt>
          <cx:pt idx="8613">130000</cx:pt>
          <cx:pt idx="8614">120000</cx:pt>
          <cx:pt idx="8615">28000</cx:pt>
          <cx:pt idx="8616">64000</cx:pt>
          <cx:pt idx="8617">40000</cx:pt>
          <cx:pt idx="8618">75000</cx:pt>
          <cx:pt idx="8619">185000</cx:pt>
          <cx:pt idx="8620">75000</cx:pt>
          <cx:pt idx="8621">130000</cx:pt>
          <cx:pt idx="8622">250000</cx:pt>
          <cx:pt idx="8623">250000</cx:pt>
          <cx:pt idx="8624">90000</cx:pt>
          <cx:pt idx="8625">195000</cx:pt>
          <cx:pt idx="8626">200000</cx:pt>
          <cx:pt idx="8627">120000</cx:pt>
          <cx:pt idx="8628">75000</cx:pt>
          <cx:pt idx="8629">130000</cx:pt>
          <cx:pt idx="8630">20000</cx:pt>
          <cx:pt idx="8631">200000</cx:pt>
          <cx:pt idx="8632">325000</cx:pt>
          <cx:pt idx="8633">1829479</cx:pt>
          <cx:pt idx="8634">250000</cx:pt>
          <cx:pt idx="8635">35000</cx:pt>
          <cx:pt idx="8636">60000</cx:pt>
          <cx:pt idx="8637">75000</cx:pt>
          <cx:pt idx="8638">50000</cx:pt>
          <cx:pt idx="8639">350000</cx:pt>
          <cx:pt idx="8640">450000</cx:pt>
          <cx:pt idx="8641">100000</cx:pt>
          <cx:pt idx="8642">225000</cx:pt>
          <cx:pt idx="8643">25000</cx:pt>
          <cx:pt idx="8644">800000</cx:pt>
          <cx:pt idx="8645">500000</cx:pt>
          <cx:pt idx="8646">155000</cx:pt>
          <cx:pt idx="8647">40000</cx:pt>
          <cx:pt idx="8648">89900</cx:pt>
          <cx:pt idx="8649">65000</cx:pt>
          <cx:pt idx="8650">12000</cx:pt>
          <cx:pt idx="8651">175000</cx:pt>
          <cx:pt idx="8652">140000</cx:pt>
          <cx:pt idx="8653">70000</cx:pt>
          <cx:pt idx="8654">85000</cx:pt>
          <cx:pt idx="8655">50000</cx:pt>
          <cx:pt idx="8656">72000</cx:pt>
          <cx:pt idx="8657">200000</cx:pt>
          <cx:pt idx="8658">350000</cx:pt>
          <cx:pt idx="8659">125000</cx:pt>
          <cx:pt idx="8660">85000</cx:pt>
          <cx:pt idx="8661">180000</cx:pt>
          <cx:pt idx="8662">200000</cx:pt>
          <cx:pt idx="8663">90000</cx:pt>
          <cx:pt idx="8664">300000</cx:pt>
          <cx:pt idx="8665">50000</cx:pt>
          <cx:pt idx="8666">40000</cx:pt>
          <cx:pt idx="8667">70000</cx:pt>
          <cx:pt idx="8668">65000</cx:pt>
          <cx:pt idx="8669">200000</cx:pt>
          <cx:pt idx="8670">230000</cx:pt>
          <cx:pt idx="8671">150000</cx:pt>
          <cx:pt idx="8672">150000</cx:pt>
          <cx:pt idx="8673">350000</cx:pt>
          <cx:pt idx="8674">950000</cx:pt>
          <cx:pt idx="8675">180000</cx:pt>
          <cx:pt idx="8676">160000</cx:pt>
          <cx:pt idx="8677">135000</cx:pt>
          <cx:pt idx="8678">50000</cx:pt>
          <cx:pt idx="8679">215000</cx:pt>
          <cx:pt idx="8680">189000</cx:pt>
          <cx:pt idx="8681">180000</cx:pt>
          <cx:pt idx="8682">85000</cx:pt>
          <cx:pt idx="8683">125000</cx:pt>
          <cx:pt idx="8684">300000</cx:pt>
          <cx:pt idx="8685">200000</cx:pt>
          <cx:pt idx="8686">30000</cx:pt>
          <cx:pt idx="8687">40000</cx:pt>
          <cx:pt idx="8688">100000</cx:pt>
          <cx:pt idx="8689">180000</cx:pt>
          <cx:pt idx="8690">50000</cx:pt>
          <cx:pt idx="8691">45000</cx:pt>
          <cx:pt idx="8692">120000</cx:pt>
          <cx:pt idx="8693">150000</cx:pt>
          <cx:pt idx="8694">45000</cx:pt>
          <cx:pt idx="8695">15000</cx:pt>
          <cx:pt idx="8696">200000</cx:pt>
          <cx:pt idx="8697">130000</cx:pt>
          <cx:pt idx="8698">50000</cx:pt>
          <cx:pt idx="8699">5000</cx:pt>
          <cx:pt idx="8700">250000</cx:pt>
          <cx:pt idx="8701">9000</cx:pt>
          <cx:pt idx="8702">15000</cx:pt>
          <cx:pt idx="8703">70000</cx:pt>
          <cx:pt idx="8704">5000</cx:pt>
          <cx:pt idx="8705">75000</cx:pt>
          <cx:pt idx="8706">125000</cx:pt>
          <cx:pt idx="8707">75000</cx:pt>
          <cx:pt idx="8708">75000</cx:pt>
          <cx:pt idx="8709">90000</cx:pt>
          <cx:pt idx="8710">65000</cx:pt>
          <cx:pt idx="8711">50000</cx:pt>
          <cx:pt idx="8712">40000</cx:pt>
          <cx:pt idx="8713">425000</cx:pt>
          <cx:pt idx="8714">350000</cx:pt>
          <cx:pt idx="8715">60000</cx:pt>
          <cx:pt idx="8716">70000</cx:pt>
          <cx:pt idx="8717">100000</cx:pt>
          <cx:pt idx="8718">300000</cx:pt>
          <cx:pt idx="8719">95000</cx:pt>
          <cx:pt idx="8720">50000</cx:pt>
          <cx:pt idx="8721">94000</cx:pt>
          <cx:pt idx="8722">200000</cx:pt>
          <cx:pt idx="8723">75000</cx:pt>
          <cx:pt idx="8724">300000</cx:pt>
          <cx:pt idx="8725">280000</cx:pt>
          <cx:pt idx="8726">45000</cx:pt>
          <cx:pt idx="8727">50000</cx:pt>
          <cx:pt idx="8728">160000</cx:pt>
          <cx:pt idx="8729">180000</cx:pt>
          <cx:pt idx="8730">250000</cx:pt>
          <cx:pt idx="8731">50000</cx:pt>
          <cx:pt idx="8732">165000</cx:pt>
          <cx:pt idx="8733">150000</cx:pt>
          <cx:pt idx="8734">250000</cx:pt>
          <cx:pt idx="8735">150000</cx:pt>
          <cx:pt idx="8736">130000</cx:pt>
          <cx:pt idx="8737">15000</cx:pt>
          <cx:pt idx="8738">100000</cx:pt>
          <cx:pt idx="8739">80000</cx:pt>
          <cx:pt idx="8740">115000</cx:pt>
          <cx:pt idx="8741">200000</cx:pt>
          <cx:pt idx="8742">80000</cx:pt>
          <cx:pt idx="8743">185000</cx:pt>
          <cx:pt idx="8744">125000</cx:pt>
          <cx:pt idx="8745">113000</cx:pt>
          <cx:pt idx="8746">130000</cx:pt>
          <cx:pt idx="8747">180000</cx:pt>
          <cx:pt idx="8748">55000</cx:pt>
          <cx:pt idx="8749">200000</cx:pt>
          <cx:pt idx="8750">90000</cx:pt>
          <cx:pt idx="8751">100000</cx:pt>
          <cx:pt idx="8752">70000</cx:pt>
          <cx:pt idx="8753">50000</cx:pt>
          <cx:pt idx="8754">90000</cx:pt>
          <cx:pt idx="8755">1829479</cx:pt>
          <cx:pt idx="8756">150000</cx:pt>
          <cx:pt idx="8757">1829479</cx:pt>
          <cx:pt idx="8758">35000</cx:pt>
          <cx:pt idx="8759">60000</cx:pt>
          <cx:pt idx="8760">185000</cx:pt>
          <cx:pt idx="8761">85000</cx:pt>
          <cx:pt idx="8762">95000</cx:pt>
          <cx:pt idx="8763">7000</cx:pt>
          <cx:pt idx="8764">160000</cx:pt>
          <cx:pt idx="8765">100000</cx:pt>
          <cx:pt idx="8766">230000</cx:pt>
          <cx:pt idx="8767">77000</cx:pt>
          <cx:pt idx="8768">165000</cx:pt>
          <cx:pt idx="8769">3000</cx:pt>
          <cx:pt idx="8770">159000</cx:pt>
          <cx:pt idx="8771">350000</cx:pt>
          <cx:pt idx="8772">120000</cx:pt>
          <cx:pt idx="8773">300000</cx:pt>
          <cx:pt idx="8774">150000</cx:pt>
          <cx:pt idx="8775">72000</cx:pt>
          <cx:pt idx="8776">115000</cx:pt>
          <cx:pt idx="8777">130000</cx:pt>
          <cx:pt idx="8778">5000</cx:pt>
          <cx:pt idx="8779">30000</cx:pt>
          <cx:pt idx="8780">160000</cx:pt>
          <cx:pt idx="8781">184000</cx:pt>
          <cx:pt idx="8782">500000</cx:pt>
          <cx:pt idx="8783">20000</cx:pt>
          <cx:pt idx="8784">50000</cx:pt>
          <cx:pt idx="8785">850000</cx:pt>
          <cx:pt idx="8786">125000</cx:pt>
          <cx:pt idx="8787">140000</cx:pt>
          <cx:pt idx="8788">60000</cx:pt>
          <cx:pt idx="8789">95000</cx:pt>
          <cx:pt idx="8790">234000</cx:pt>
          <cx:pt idx="8791">220000</cx:pt>
          <cx:pt idx="8792">70000</cx:pt>
          <cx:pt idx="8793">170000</cx:pt>
          <cx:pt idx="8794">89000</cx:pt>
          <cx:pt idx="8795">800000</cx:pt>
          <cx:pt idx="8796">570000</cx:pt>
          <cx:pt idx="8797">64000</cx:pt>
          <cx:pt idx="8798">30000</cx:pt>
          <cx:pt idx="8799">125000</cx:pt>
          <cx:pt idx="8800">240000</cx:pt>
          <cx:pt idx="8801">125000</cx:pt>
          <cx:pt idx="8802">200000</cx:pt>
          <cx:pt idx="8803">150000</cx:pt>
          <cx:pt idx="8804">70000</cx:pt>
          <cx:pt idx="8805">12000</cx:pt>
          <cx:pt idx="8806">200000</cx:pt>
          <cx:pt idx="8807">400000</cx:pt>
          <cx:pt idx="8808">500000</cx:pt>
          <cx:pt idx="8809">400000</cx:pt>
          <cx:pt idx="8810">150000</cx:pt>
          <cx:pt idx="8811">700000</cx:pt>
          <cx:pt idx="8812">80000</cx:pt>
          <cx:pt idx="8813">500000</cx:pt>
          <cx:pt idx="8814">10000</cx:pt>
          <cx:pt idx="8815">130000</cx:pt>
          <cx:pt idx="8816">490000</cx:pt>
          <cx:pt idx="8817">20000</cx:pt>
          <cx:pt idx="8818">115000</cx:pt>
          <cx:pt idx="8819">98000</cx:pt>
          <cx:pt idx="8820">128000</cx:pt>
          <cx:pt idx="8821">175000</cx:pt>
          <cx:pt idx="8822">63000</cx:pt>
          <cx:pt idx="8823">125000</cx:pt>
          <cx:pt idx="8824">75000</cx:pt>
          <cx:pt idx="8825">15000</cx:pt>
          <cx:pt idx="8826">124000</cx:pt>
          <cx:pt idx="8827">30000</cx:pt>
          <cx:pt idx="8828">3500</cx:pt>
          <cx:pt idx="8829">100000</cx:pt>
          <cx:pt idx="8830">250000</cx:pt>
          <cx:pt idx="8831">5000</cx:pt>
          <cx:pt idx="8832">75000</cx:pt>
          <cx:pt idx="8833">420000</cx:pt>
          <cx:pt idx="8834">110000</cx:pt>
          <cx:pt idx="8835">123000</cx:pt>
          <cx:pt idx="8836">75000</cx:pt>
          <cx:pt idx="8837">1829479</cx:pt>
          <cx:pt idx="8838">200000</cx:pt>
          <cx:pt idx="8839">99000</cx:pt>
          <cx:pt idx="8840">80000</cx:pt>
          <cx:pt idx="8841">150000</cx:pt>
          <cx:pt idx="8842">70000</cx:pt>
          <cx:pt idx="8843">165000</cx:pt>
          <cx:pt idx="8844">12000</cx:pt>
          <cx:pt idx="8845">80000</cx:pt>
          <cx:pt idx="8846">90000</cx:pt>
          <cx:pt idx="8847">80000</cx:pt>
          <cx:pt idx="8848">15900</cx:pt>
          <cx:pt idx="8849">165000</cx:pt>
          <cx:pt idx="8850">50000</cx:pt>
          <cx:pt idx="8851">750000</cx:pt>
          <cx:pt idx="8852">300000</cx:pt>
          <cx:pt idx="8853">550000</cx:pt>
          <cx:pt idx="8854">375000</cx:pt>
          <cx:pt idx="8855">25000</cx:pt>
          <cx:pt idx="8856">300000</cx:pt>
          <cx:pt idx="8857">240000</cx:pt>
          <cx:pt idx="8858">200000</cx:pt>
          <cx:pt idx="8859">449000</cx:pt>
          <cx:pt idx="8860">265000</cx:pt>
          <cx:pt idx="8861">325000</cx:pt>
          <cx:pt idx="8862">75000</cx:pt>
          <cx:pt idx="8863">700000</cx:pt>
          <cx:pt idx="8864">180000</cx:pt>
          <cx:pt idx="8865">300000</cx:pt>
          <cx:pt idx="8866">150000</cx:pt>
          <cx:pt idx="8867">135000</cx:pt>
          <cx:pt idx="8868">375000</cx:pt>
          <cx:pt idx="8869">499000</cx:pt>
          <cx:pt idx="8870">275000</cx:pt>
          <cx:pt idx="8871">1829479</cx:pt>
          <cx:pt idx="8872">130000</cx:pt>
          <cx:pt idx="8873">300000</cx:pt>
          <cx:pt idx="8874">169000</cx:pt>
          <cx:pt idx="8875">500000</cx:pt>
          <cx:pt idx="8876">200000</cx:pt>
          <cx:pt idx="8877">550000</cx:pt>
          <cx:pt idx="8878">200000</cx:pt>
          <cx:pt idx="8879">340000</cx:pt>
          <cx:pt idx="8880">100000</cx:pt>
          <cx:pt idx="8881">445000</cx:pt>
          <cx:pt idx="8882">250000</cx:pt>
          <cx:pt idx="8883">179000</cx:pt>
          <cx:pt idx="8884">265000</cx:pt>
          <cx:pt idx="8885">169000</cx:pt>
          <cx:pt idx="8886">180000</cx:pt>
          <cx:pt idx="8887">55000</cx:pt>
          <cx:pt idx="8888">210000</cx:pt>
          <cx:pt idx="8889">355000</cx:pt>
          <cx:pt idx="8890">5000</cx:pt>
          <cx:pt idx="8891">405000</cx:pt>
          <cx:pt idx="8892">376000</cx:pt>
          <cx:pt idx="8893">125000</cx:pt>
          <cx:pt idx="8894">150000</cx:pt>
          <cx:pt idx="8895">28000</cx:pt>
          <cx:pt idx="8896">500000</cx:pt>
          <cx:pt idx="8897">350000</cx:pt>
          <cx:pt idx="8898">200000</cx:pt>
          <cx:pt idx="8899">189900</cx:pt>
          <cx:pt idx="8900">170000</cx:pt>
          <cx:pt idx="8901">275000</cx:pt>
          <cx:pt idx="8902">176100</cx:pt>
          <cx:pt idx="8903">182000</cx:pt>
          <cx:pt idx="8904">270000</cx:pt>
          <cx:pt idx="8905">260000</cx:pt>
          <cx:pt idx="8906">180000</cx:pt>
          <cx:pt idx="8907">400000</cx:pt>
          <cx:pt idx="8908">192000</cx:pt>
          <cx:pt idx="8909">138000</cx:pt>
          <cx:pt idx="8910">120000</cx:pt>
          <cx:pt idx="8911">170000</cx:pt>
          <cx:pt idx="8912">200000</cx:pt>
          <cx:pt idx="8913">160000</cx:pt>
          <cx:pt idx="8914">75000</cx:pt>
          <cx:pt idx="8915">220000</cx:pt>
          <cx:pt idx="8916">700000</cx:pt>
          <cx:pt idx="8917">440000</cx:pt>
          <cx:pt idx="8918">380000</cx:pt>
          <cx:pt idx="8919">800000</cx:pt>
          <cx:pt idx="8920">580000</cx:pt>
          <cx:pt idx="8921">250000</cx:pt>
          <cx:pt idx="8922">62000</cx:pt>
          <cx:pt idx="8923">115400</cx:pt>
          <cx:pt idx="8924">365000</cx:pt>
          <cx:pt idx="8925">95000</cx:pt>
          <cx:pt idx="8926">105000</cx:pt>
          <cx:pt idx="8927">87000</cx:pt>
          <cx:pt idx="8928">150000</cx:pt>
          <cx:pt idx="8929">265000</cx:pt>
          <cx:pt idx="8930">250000</cx:pt>
          <cx:pt idx="8931">265000</cx:pt>
          <cx:pt idx="8932">97000</cx:pt>
          <cx:pt idx="8933">180000</cx:pt>
          <cx:pt idx="8934">350000</cx:pt>
          <cx:pt idx="8935">480000</cx:pt>
          <cx:pt idx="8936">450000</cx:pt>
          <cx:pt idx="8937">226000</cx:pt>
          <cx:pt idx="8938">250000</cx:pt>
          <cx:pt idx="8939">165000</cx:pt>
          <cx:pt idx="8940">135000</cx:pt>
          <cx:pt idx="8941">200000</cx:pt>
          <cx:pt idx="8942">217780</cx:pt>
          <cx:pt idx="8943">250000</cx:pt>
          <cx:pt idx="8944">95000</cx:pt>
          <cx:pt idx="8945">200000</cx:pt>
          <cx:pt idx="8946">366000</cx:pt>
          <cx:pt idx="8947">145000</cx:pt>
          <cx:pt idx="8948">200000</cx:pt>
          <cx:pt idx="8949">150000</cx:pt>
          <cx:pt idx="8950">190000</cx:pt>
          <cx:pt idx="8951">285000</cx:pt>
          <cx:pt idx="8952">150000</cx:pt>
          <cx:pt idx="8953">240000</cx:pt>
          <cx:pt idx="8954">500000</cx:pt>
          <cx:pt idx="8955">96000</cx:pt>
          <cx:pt idx="8956">144000</cx:pt>
          <cx:pt idx="8957">147000</cx:pt>
          <cx:pt idx="8958">70000</cx:pt>
          <cx:pt idx="8959">267000</cx:pt>
          <cx:pt idx="8960">185000</cx:pt>
          <cx:pt idx="8961">240000</cx:pt>
          <cx:pt idx="8962">320000</cx:pt>
          <cx:pt idx="8963">350000</cx:pt>
          <cx:pt idx="8964">20000</cx:pt>
          <cx:pt idx="8965">350000</cx:pt>
          <cx:pt idx="8966">75000</cx:pt>
          <cx:pt idx="8967">250000</cx:pt>
          <cx:pt idx="8968">80000</cx:pt>
          <cx:pt idx="8969">175000</cx:pt>
          <cx:pt idx="8970">225000</cx:pt>
          <cx:pt idx="8971">215000</cx:pt>
          <cx:pt idx="8972">125000</cx:pt>
          <cx:pt idx="8973">180000</cx:pt>
          <cx:pt idx="8974">500000</cx:pt>
          <cx:pt idx="8975">625000</cx:pt>
          <cx:pt idx="8976">750000</cx:pt>
          <cx:pt idx="8977">255000</cx:pt>
          <cx:pt idx="8978">120000</cx:pt>
          <cx:pt idx="8979">45000</cx:pt>
          <cx:pt idx="8980">450000</cx:pt>
          <cx:pt idx="8981">212000</cx:pt>
          <cx:pt idx="8982">125000</cx:pt>
          <cx:pt idx="8983">250000</cx:pt>
          <cx:pt idx="8984">250000</cx:pt>
          <cx:pt idx="8985">245000</cx:pt>
          <cx:pt idx="8986">226000</cx:pt>
          <cx:pt idx="8987">230000</cx:pt>
          <cx:pt idx="8988">105000</cx:pt>
          <cx:pt idx="8989">400000</cx:pt>
          <cx:pt idx="8990">50000</cx:pt>
          <cx:pt idx="8991">429000</cx:pt>
          <cx:pt idx="8992">780000</cx:pt>
          <cx:pt idx="8993">160000</cx:pt>
          <cx:pt idx="8994">375000</cx:pt>
          <cx:pt idx="8995">140000</cx:pt>
          <cx:pt idx="8996">60000</cx:pt>
          <cx:pt idx="8997">78000</cx:pt>
          <cx:pt idx="8998">130000</cx:pt>
          <cx:pt idx="8999">475000</cx:pt>
          <cx:pt idx="9000">200000</cx:pt>
          <cx:pt idx="9001">400000</cx:pt>
          <cx:pt idx="9002">58000</cx:pt>
          <cx:pt idx="9003">250000</cx:pt>
          <cx:pt idx="9004">42000</cx:pt>
          <cx:pt idx="9005">350000</cx:pt>
          <cx:pt idx="9006">180000</cx:pt>
          <cx:pt idx="9007">360000</cx:pt>
          <cx:pt idx="9008">250000</cx:pt>
          <cx:pt idx="9009">275000</cx:pt>
          <cx:pt idx="9010">120000</cx:pt>
          <cx:pt idx="9011">225000</cx:pt>
          <cx:pt idx="9012">425000</cx:pt>
          <cx:pt idx="9013">450000</cx:pt>
          <cx:pt idx="9014">800000</cx:pt>
          <cx:pt idx="9015">400000</cx:pt>
          <cx:pt idx="9016">450000</cx:pt>
          <cx:pt idx="9017">255800</cx:pt>
          <cx:pt idx="9018">1829479</cx:pt>
          <cx:pt idx="9019">475000</cx:pt>
          <cx:pt idx="9020">400000</cx:pt>
          <cx:pt idx="9021">1829479</cx:pt>
          <cx:pt idx="9022">140000</cx:pt>
          <cx:pt idx="9023">210000</cx:pt>
          <cx:pt idx="9024">200000</cx:pt>
          <cx:pt idx="9025">135000</cx:pt>
          <cx:pt idx="9026">550000</cx:pt>
          <cx:pt idx="9027">400000</cx:pt>
          <cx:pt idx="9028">250000</cx:pt>
          <cx:pt idx="9029">200000</cx:pt>
          <cx:pt idx="9030">240000</cx:pt>
          <cx:pt idx="9031">260000</cx:pt>
          <cx:pt idx="9032">130000</cx:pt>
          <cx:pt idx="9033">90000</cx:pt>
          <cx:pt idx="9034">162000</cx:pt>
          <cx:pt idx="9035">276000</cx:pt>
          <cx:pt idx="9036">450000</cx:pt>
          <cx:pt idx="9037">235000</cx:pt>
          <cx:pt idx="9038">290000</cx:pt>
          <cx:pt idx="9039">630000</cx:pt>
          <cx:pt idx="9040">200000</cx:pt>
          <cx:pt idx="9041">389000</cx:pt>
          <cx:pt idx="9042">725000</cx:pt>
          <cx:pt idx="9043">549000</cx:pt>
          <cx:pt idx="9044">200000</cx:pt>
          <cx:pt idx="9045">83000</cx:pt>
          <cx:pt idx="9046">350000</cx:pt>
          <cx:pt idx="9047">52500</cx:pt>
          <cx:pt idx="9048">300000</cx:pt>
          <cx:pt idx="9049">320000</cx:pt>
          <cx:pt idx="9050">320000</cx:pt>
          <cx:pt idx="9051">260000</cx:pt>
          <cx:pt idx="9052">163900</cx:pt>
          <cx:pt idx="9053">820000</cx:pt>
          <cx:pt idx="9054">250000</cx:pt>
          <cx:pt idx="9055">85000</cx:pt>
          <cx:pt idx="9056">85000</cx:pt>
          <cx:pt idx="9057">525000</cx:pt>
          <cx:pt idx="9058">225000</cx:pt>
          <cx:pt idx="9059">250000</cx:pt>
          <cx:pt idx="9060">23000</cx:pt>
          <cx:pt idx="9061">90000</cx:pt>
          <cx:pt idx="9062">300000</cx:pt>
          <cx:pt idx="9063">205000</cx:pt>
          <cx:pt idx="9064">1829479</cx:pt>
          <cx:pt idx="9065">130000</cx:pt>
          <cx:pt idx="9066">142000</cx:pt>
          <cx:pt idx="9067">170000</cx:pt>
          <cx:pt idx="9068">300000</cx:pt>
          <cx:pt idx="9069">290000</cx:pt>
          <cx:pt idx="9070">200000</cx:pt>
          <cx:pt idx="9071">369000</cx:pt>
          <cx:pt idx="9072">310000</cx:pt>
          <cx:pt idx="9073">415000</cx:pt>
          <cx:pt idx="9074">354000</cx:pt>
          <cx:pt idx="9075">259900</cx:pt>
          <cx:pt idx="9076">329900</cx:pt>
          <cx:pt idx="9077">400000</cx:pt>
          <cx:pt idx="9078">250000</cx:pt>
          <cx:pt idx="9079">132000</cx:pt>
          <cx:pt idx="9080">25000</cx:pt>
          <cx:pt idx="9081">165000</cx:pt>
          <cx:pt idx="9082">240000</cx:pt>
          <cx:pt idx="9083">380000</cx:pt>
          <cx:pt idx="9084">45000</cx:pt>
          <cx:pt idx="9085">390000</cx:pt>
          <cx:pt idx="9086">375000</cx:pt>
          <cx:pt idx="9087">103000</cx:pt>
          <cx:pt idx="9088">20000</cx:pt>
          <cx:pt idx="9089">280000</cx:pt>
          <cx:pt idx="9090">300000</cx:pt>
          <cx:pt idx="9091">539000</cx:pt>
          <cx:pt idx="9092">250000</cx:pt>
          <cx:pt idx="9093">185000</cx:pt>
          <cx:pt idx="9094">240000</cx:pt>
          <cx:pt idx="9095">300000</cx:pt>
          <cx:pt idx="9096">175000</cx:pt>
          <cx:pt idx="9097">195000</cx:pt>
          <cx:pt idx="9098">1829479</cx:pt>
          <cx:pt idx="9099">130000</cx:pt>
          <cx:pt idx="9100">100000</cx:pt>
          <cx:pt idx="9101">90000</cx:pt>
          <cx:pt idx="9102">450000</cx:pt>
          <cx:pt idx="9103">250000</cx:pt>
          <cx:pt idx="9104">250000</cx:pt>
          <cx:pt idx="9105">150000</cx:pt>
          <cx:pt idx="9106">265000</cx:pt>
          <cx:pt idx="9107">200000</cx:pt>
          <cx:pt idx="9108">80000</cx:pt>
          <cx:pt idx="9109">150000</cx:pt>
          <cx:pt idx="9110">150000</cx:pt>
          <cx:pt idx="9111">350000</cx:pt>
          <cx:pt idx="9112">200000</cx:pt>
          <cx:pt idx="9113">240000</cx:pt>
          <cx:pt idx="9114">300000</cx:pt>
          <cx:pt idx="9115">300000</cx:pt>
          <cx:pt idx="9116">350000</cx:pt>
          <cx:pt idx="9117">500000</cx:pt>
          <cx:pt idx="9118">285000</cx:pt>
          <cx:pt idx="9119">440000</cx:pt>
          <cx:pt idx="9120">150000</cx:pt>
          <cx:pt idx="9121">135000</cx:pt>
          <cx:pt idx="9122">175000</cx:pt>
          <cx:pt idx="9123">279000</cx:pt>
          <cx:pt idx="9124">1829479</cx:pt>
          <cx:pt idx="9125">230000</cx:pt>
          <cx:pt idx="9126">225000</cx:pt>
          <cx:pt idx="9127">240000</cx:pt>
          <cx:pt idx="9128">625000</cx:pt>
          <cx:pt idx="9129">380000</cx:pt>
          <cx:pt idx="9130">414900</cx:pt>
          <cx:pt idx="9131">229990</cx:pt>
          <cx:pt idx="9132">500000</cx:pt>
          <cx:pt idx="9133">375000</cx:pt>
          <cx:pt idx="9134">350000</cx:pt>
          <cx:pt idx="9135">125000</cx:pt>
          <cx:pt idx="9136">160000</cx:pt>
          <cx:pt idx="9137">65000</cx:pt>
          <cx:pt idx="9138">600000</cx:pt>
          <cx:pt idx="9139">350000</cx:pt>
          <cx:pt idx="9140">425000</cx:pt>
          <cx:pt idx="9141">300000</cx:pt>
          <cx:pt idx="9142">500000</cx:pt>
          <cx:pt idx="9143">216000</cx:pt>
          <cx:pt idx="9144">75000</cx:pt>
          <cx:pt idx="9145">500000</cx:pt>
          <cx:pt idx="9146">120000</cx:pt>
          <cx:pt idx="9147">225000</cx:pt>
          <cx:pt idx="9148">470000</cx:pt>
          <cx:pt idx="9149">325000</cx:pt>
          <cx:pt idx="9150">200000</cx:pt>
          <cx:pt idx="9151">320000</cx:pt>
          <cx:pt idx="9152">165000</cx:pt>
          <cx:pt idx="9153">375000</cx:pt>
          <cx:pt idx="9154">440000</cx:pt>
          <cx:pt idx="9155">280000</cx:pt>
          <cx:pt idx="9156">85000</cx:pt>
          <cx:pt idx="9157">295000</cx:pt>
          <cx:pt idx="9158">600000</cx:pt>
          <cx:pt idx="9159">215000</cx:pt>
          <cx:pt idx="9160">575000</cx:pt>
          <cx:pt idx="9161">800000</cx:pt>
          <cx:pt idx="9162">170000</cx:pt>
          <cx:pt idx="9163">365000</cx:pt>
          <cx:pt idx="9164">650000</cx:pt>
          <cx:pt idx="9165">200000</cx:pt>
          <cx:pt idx="9166">170000</cx:pt>
          <cx:pt idx="9167">175000</cx:pt>
          <cx:pt idx="9168">1829479</cx:pt>
          <cx:pt idx="9169">109000</cx:pt>
          <cx:pt idx="9170">775000</cx:pt>
          <cx:pt idx="9171">600000</cx:pt>
          <cx:pt idx="9172">375000</cx:pt>
          <cx:pt idx="9173">240000</cx:pt>
          <cx:pt idx="9174">197000</cx:pt>
          <cx:pt idx="9175">190000</cx:pt>
          <cx:pt idx="9176">72000</cx:pt>
          <cx:pt idx="9177">1829479</cx:pt>
          <cx:pt idx="9178">250000</cx:pt>
          <cx:pt idx="9179">215000</cx:pt>
          <cx:pt idx="9180">250000</cx:pt>
          <cx:pt idx="9181">200000</cx:pt>
          <cx:pt idx="9182">550000</cx:pt>
          <cx:pt idx="9183">524900</cx:pt>
          <cx:pt idx="9184">575000</cx:pt>
          <cx:pt idx="9185">370000</cx:pt>
          <cx:pt idx="9186">190000</cx:pt>
          <cx:pt idx="9187">139900</cx:pt>
          <cx:pt idx="9188">175000</cx:pt>
          <cx:pt idx="9189">370000</cx:pt>
          <cx:pt idx="9190">139900</cx:pt>
          <cx:pt idx="9191">145000</cx:pt>
          <cx:pt idx="9192">500000</cx:pt>
          <cx:pt idx="9193">137900</cx:pt>
          <cx:pt idx="9194">90000</cx:pt>
          <cx:pt idx="9195">150000</cx:pt>
          <cx:pt idx="9196">1829479</cx:pt>
          <cx:pt idx="9197">329900</cx:pt>
          <cx:pt idx="9198">1829479</cx:pt>
          <cx:pt idx="9199">600000</cx:pt>
          <cx:pt idx="9200">800000</cx:pt>
          <cx:pt idx="9201">680000</cx:pt>
          <cx:pt idx="9202">925000</cx:pt>
          <cx:pt idx="9203">190000</cx:pt>
          <cx:pt idx="9204">325000</cx:pt>
          <cx:pt idx="9205">530000</cx:pt>
          <cx:pt idx="9206">220000</cx:pt>
          <cx:pt idx="9207">135000</cx:pt>
          <cx:pt idx="9208">200000</cx:pt>
          <cx:pt idx="9209">40000</cx:pt>
          <cx:pt idx="9210">250000</cx:pt>
          <cx:pt idx="9211">250000</cx:pt>
          <cx:pt idx="9212">500000</cx:pt>
          <cx:pt idx="9213">250000</cx:pt>
          <cx:pt idx="9214">250000</cx:pt>
          <cx:pt idx="9215">500000</cx:pt>
          <cx:pt idx="9216">120000</cx:pt>
          <cx:pt idx="9217">329000</cx:pt>
          <cx:pt idx="9218">300000</cx:pt>
          <cx:pt idx="9219">195000</cx:pt>
          <cx:pt idx="9220">200000</cx:pt>
          <cx:pt idx="9221">188000</cx:pt>
          <cx:pt idx="9222">200000</cx:pt>
          <cx:pt idx="9223">210000</cx:pt>
          <cx:pt idx="9224">250000</cx:pt>
          <cx:pt idx="9225">140000</cx:pt>
          <cx:pt idx="9226">520000</cx:pt>
          <cx:pt idx="9227">538500</cx:pt>
          <cx:pt idx="9228">500000</cx:pt>
          <cx:pt idx="9229">850000</cx:pt>
          <cx:pt idx="9230">75000</cx:pt>
          <cx:pt idx="9231">1829479</cx:pt>
          <cx:pt idx="9232">1829479</cx:pt>
          <cx:pt idx="9233">117000</cx:pt>
          <cx:pt idx="9234">375000</cx:pt>
          <cx:pt idx="9235">129000</cx:pt>
          <cx:pt idx="9236">100000</cx:pt>
          <cx:pt idx="9237">949000</cx:pt>
          <cx:pt idx="9238">550000</cx:pt>
          <cx:pt idx="9239">289000</cx:pt>
          <cx:pt idx="9240">200000</cx:pt>
          <cx:pt idx="9241">85000</cx:pt>
          <cx:pt idx="9242">250000</cx:pt>
          <cx:pt idx="9243">60000</cx:pt>
          <cx:pt idx="9244">250000</cx:pt>
          <cx:pt idx="9245">174000</cx:pt>
          <cx:pt idx="9246">280000</cx:pt>
          <cx:pt idx="9247">295000</cx:pt>
          <cx:pt idx="9248">285000</cx:pt>
          <cx:pt idx="9249">215000</cx:pt>
          <cx:pt idx="9250">80000</cx:pt>
          <cx:pt idx="9251">178000</cx:pt>
          <cx:pt idx="9252">103000</cx:pt>
          <cx:pt idx="9253">75000</cx:pt>
          <cx:pt idx="9254">200000</cx:pt>
          <cx:pt idx="9255">120000</cx:pt>
          <cx:pt idx="9256">220000</cx:pt>
          <cx:pt idx="9257">175000</cx:pt>
          <cx:pt idx="9258">800000</cx:pt>
          <cx:pt idx="9259">375000</cx:pt>
          <cx:pt idx="9260">190000</cx:pt>
          <cx:pt idx="9261">350000</cx:pt>
          <cx:pt idx="9262">135000</cx:pt>
          <cx:pt idx="9263">300000</cx:pt>
          <cx:pt idx="9264">200000</cx:pt>
          <cx:pt idx="9265">308000</cx:pt>
          <cx:pt idx="9266">510000</cx:pt>
          <cx:pt idx="9267">189000</cx:pt>
          <cx:pt idx="9268">350000</cx:pt>
          <cx:pt idx="9269">350000</cx:pt>
          <cx:pt idx="9270">321000</cx:pt>
          <cx:pt idx="9271">250000</cx:pt>
          <cx:pt idx="9272">250000</cx:pt>
          <cx:pt idx="9273">500000</cx:pt>
          <cx:pt idx="9274">305000</cx:pt>
          <cx:pt idx="9275">200000</cx:pt>
          <cx:pt idx="9276">615000</cx:pt>
          <cx:pt idx="9277">252900</cx:pt>
          <cx:pt idx="9278">50000</cx:pt>
          <cx:pt idx="9279">50000</cx:pt>
          <cx:pt idx="9280">170000</cx:pt>
          <cx:pt idx="9281">130000</cx:pt>
          <cx:pt idx="9282">250000</cx:pt>
          <cx:pt idx="9283">350000</cx:pt>
          <cx:pt idx="9284">475000</cx:pt>
          <cx:pt idx="9285">230000</cx:pt>
          <cx:pt idx="9286">375000</cx:pt>
          <cx:pt idx="9287">590000</cx:pt>
          <cx:pt idx="9288">235000</cx:pt>
          <cx:pt idx="9289">240000</cx:pt>
          <cx:pt idx="9290">290000</cx:pt>
          <cx:pt idx="9291">450000</cx:pt>
          <cx:pt idx="9292">250000</cx:pt>
          <cx:pt idx="9293">279000</cx:pt>
          <cx:pt idx="9294">750000</cx:pt>
          <cx:pt idx="9295">500000</cx:pt>
          <cx:pt idx="9296">425000</cx:pt>
          <cx:pt idx="9297">147000</cx:pt>
          <cx:pt idx="9298">325000</cx:pt>
          <cx:pt idx="9299">1829479</cx:pt>
          <cx:pt idx="9300">600000</cx:pt>
          <cx:pt idx="9301">185000</cx:pt>
          <cx:pt idx="9302">160000</cx:pt>
          <cx:pt idx="9303">187000</cx:pt>
          <cx:pt idx="9304">75000</cx:pt>
          <cx:pt idx="9305">230000</cx:pt>
          <cx:pt idx="9306">250000</cx:pt>
          <cx:pt idx="9307">1829479</cx:pt>
          <cx:pt idx="9308">178600</cx:pt>
          <cx:pt idx="9309">135200</cx:pt>
          <cx:pt idx="9310">215000</cx:pt>
          <cx:pt idx="9311">320000</cx:pt>
          <cx:pt idx="9312">219000</cx:pt>
          <cx:pt idx="9313">225000</cx:pt>
          <cx:pt idx="9314">625000</cx:pt>
          <cx:pt idx="9315">299900</cx:pt>
          <cx:pt idx="9316">200000</cx:pt>
          <cx:pt idx="9317">260000</cx:pt>
          <cx:pt idx="9318">450000</cx:pt>
          <cx:pt idx="9319">70000</cx:pt>
          <cx:pt idx="9320">150000</cx:pt>
          <cx:pt idx="9321">175000</cx:pt>
          <cx:pt idx="9322">409000</cx:pt>
          <cx:pt idx="9323">629900</cx:pt>
          <cx:pt idx="9324">300000</cx:pt>
          <cx:pt idx="9325">600000</cx:pt>
          <cx:pt idx="9326">350000</cx:pt>
          <cx:pt idx="9327">300000</cx:pt>
          <cx:pt idx="9328">80000</cx:pt>
          <cx:pt idx="9329">600000</cx:pt>
          <cx:pt idx="9330">115000</cx:pt>
          <cx:pt idx="9331">140000</cx:pt>
          <cx:pt idx="9332">100000</cx:pt>
          <cx:pt idx="9333">450000</cx:pt>
          <cx:pt idx="9334">260000</cx:pt>
          <cx:pt idx="9335">1829479</cx:pt>
          <cx:pt idx="9336">600000</cx:pt>
          <cx:pt idx="9337">330000</cx:pt>
          <cx:pt idx="9338">289999</cx:pt>
          <cx:pt idx="9339">155000</cx:pt>
          <cx:pt idx="9340">90000</cx:pt>
          <cx:pt idx="9341">195000</cx:pt>
          <cx:pt idx="9342">400000</cx:pt>
          <cx:pt idx="9343">100000</cx:pt>
          <cx:pt idx="9344">200000</cx:pt>
          <cx:pt idx="9345">290000</cx:pt>
          <cx:pt idx="9346">300000</cx:pt>
          <cx:pt idx="9347">680000</cx:pt>
          <cx:pt idx="9348">150000</cx:pt>
          <cx:pt idx="9349">225000</cx:pt>
          <cx:pt idx="9350">237000</cx:pt>
          <cx:pt idx="9351">800000</cx:pt>
          <cx:pt idx="9352">174000</cx:pt>
          <cx:pt idx="9353">80000</cx:pt>
          <cx:pt idx="9354">175000</cx:pt>
          <cx:pt idx="9355">140000</cx:pt>
          <cx:pt idx="9356">250000</cx:pt>
          <cx:pt idx="9357">120000</cx:pt>
          <cx:pt idx="9358">350000</cx:pt>
          <cx:pt idx="9359">67000</cx:pt>
          <cx:pt idx="9360">92000</cx:pt>
          <cx:pt idx="9361">180000</cx:pt>
          <cx:pt idx="9362">139500</cx:pt>
          <cx:pt idx="9363">900000</cx:pt>
          <cx:pt idx="9364">165000</cx:pt>
          <cx:pt idx="9365">250000</cx:pt>
          <cx:pt idx="9366">200000</cx:pt>
          <cx:pt idx="9367">265000</cx:pt>
          <cx:pt idx="9368">120000</cx:pt>
          <cx:pt idx="9369">650000</cx:pt>
          <cx:pt idx="9370">250000</cx:pt>
          <cx:pt idx="9371">600000</cx:pt>
          <cx:pt idx="9372">450000</cx:pt>
          <cx:pt idx="9373">500000</cx:pt>
          <cx:pt idx="9374">189900</cx:pt>
          <cx:pt idx="9375">190000</cx:pt>
          <cx:pt idx="9376">850000</cx:pt>
          <cx:pt idx="9377">279000</cx:pt>
          <cx:pt idx="9378">200000</cx:pt>
          <cx:pt idx="9379">500000</cx:pt>
          <cx:pt idx="9380">130000</cx:pt>
          <cx:pt idx="9381">165000</cx:pt>
          <cx:pt idx="9382">397000</cx:pt>
          <cx:pt idx="9383">150000</cx:pt>
          <cx:pt idx="9384">750000</cx:pt>
          <cx:pt idx="9385">679900</cx:pt>
          <cx:pt idx="9386">320000</cx:pt>
          <cx:pt idx="9387">350000</cx:pt>
          <cx:pt idx="9388">190000</cx:pt>
          <cx:pt idx="9389">225000</cx:pt>
          <cx:pt idx="9390">175000</cx:pt>
          <cx:pt idx="9391">150000</cx:pt>
          <cx:pt idx="9392">180000</cx:pt>
          <cx:pt idx="9393">180000</cx:pt>
          <cx:pt idx="9394">200000</cx:pt>
          <cx:pt idx="9395">250000</cx:pt>
          <cx:pt idx="9396">200000</cx:pt>
          <cx:pt idx="9397">325000</cx:pt>
          <cx:pt idx="9398">450000</cx:pt>
          <cx:pt idx="9399">500000</cx:pt>
          <cx:pt idx="9400">225000</cx:pt>
          <cx:pt idx="9401">195000</cx:pt>
          <cx:pt idx="9402">249000</cx:pt>
          <cx:pt idx="9403">170000</cx:pt>
          <cx:pt idx="9404">238270</cx:pt>
          <cx:pt idx="9405">180000</cx:pt>
          <cx:pt idx="9406">160000</cx:pt>
          <cx:pt idx="9407">270000</cx:pt>
          <cx:pt idx="9408">540000</cx:pt>
          <cx:pt idx="9409">140000</cx:pt>
          <cx:pt idx="9410">210000</cx:pt>
          <cx:pt idx="9411">1829479</cx:pt>
          <cx:pt idx="9412">1829479</cx:pt>
          <cx:pt idx="9413">200000</cx:pt>
          <cx:pt idx="9414">450000</cx:pt>
          <cx:pt idx="9415">650000</cx:pt>
          <cx:pt idx="9416">125000</cx:pt>
          <cx:pt idx="9417">70000</cx:pt>
          <cx:pt idx="9418">500000</cx:pt>
          <cx:pt idx="9419">360000</cx:pt>
          <cx:pt idx="9420">650000</cx:pt>
          <cx:pt idx="9421">230000</cx:pt>
          <cx:pt idx="9422">170000</cx:pt>
          <cx:pt idx="9423">38000</cx:pt>
          <cx:pt idx="9424">80000</cx:pt>
          <cx:pt idx="9425">200000</cx:pt>
          <cx:pt idx="9426">85000</cx:pt>
          <cx:pt idx="9427">165000</cx:pt>
          <cx:pt idx="9428">160000</cx:pt>
          <cx:pt idx="9429">95000</cx:pt>
          <cx:pt idx="9430">210000</cx:pt>
          <cx:pt idx="9431">375000</cx:pt>
          <cx:pt idx="9432">300000</cx:pt>
          <cx:pt idx="9433">220000</cx:pt>
          <cx:pt idx="9434">300000</cx:pt>
          <cx:pt idx="9435">270000</cx:pt>
          <cx:pt idx="9436">139900</cx:pt>
          <cx:pt idx="9437">320000</cx:pt>
          <cx:pt idx="9438">400000</cx:pt>
          <cx:pt idx="9439">550000</cx:pt>
          <cx:pt idx="9440">80000</cx:pt>
          <cx:pt idx="9441">130000</cx:pt>
          <cx:pt idx="9442">250000</cx:pt>
          <cx:pt idx="9443">900000</cx:pt>
          <cx:pt idx="9444">90000</cx:pt>
          <cx:pt idx="9445">138000</cx:pt>
          <cx:pt idx="9446">160000</cx:pt>
          <cx:pt idx="9447">100000</cx:pt>
          <cx:pt idx="9448">125000</cx:pt>
          <cx:pt idx="9449">250000</cx:pt>
          <cx:pt idx="9450">310000</cx:pt>
          <cx:pt idx="9451">225000</cx:pt>
          <cx:pt idx="9452">125000</cx:pt>
          <cx:pt idx="9453">178600</cx:pt>
          <cx:pt idx="9454">450000</cx:pt>
          <cx:pt idx="9455">860000</cx:pt>
          <cx:pt idx="9456">340000</cx:pt>
          <cx:pt idx="9457">200000</cx:pt>
          <cx:pt idx="9458">154000</cx:pt>
          <cx:pt idx="9459">625000</cx:pt>
          <cx:pt idx="9460">1829479</cx:pt>
          <cx:pt idx="9461">175000</cx:pt>
          <cx:pt idx="9462">132000</cx:pt>
          <cx:pt idx="9463">160000</cx:pt>
          <cx:pt idx="9464">700000</cx:pt>
          <cx:pt idx="9465">120000</cx:pt>
          <cx:pt idx="9466">175000</cx:pt>
          <cx:pt idx="9467">400000</cx:pt>
          <cx:pt idx="9468">469900</cx:pt>
          <cx:pt idx="9469">150000</cx:pt>
          <cx:pt idx="9470">200000</cx:pt>
          <cx:pt idx="9471">750000</cx:pt>
          <cx:pt idx="9472">750000</cx:pt>
          <cx:pt idx="9473">800000</cx:pt>
          <cx:pt idx="9474">60000</cx:pt>
          <cx:pt idx="9475">650000</cx:pt>
          <cx:pt idx="9476">400000</cx:pt>
          <cx:pt idx="9477">150000</cx:pt>
          <cx:pt idx="9478">386900</cx:pt>
          <cx:pt idx="9479">550000</cx:pt>
          <cx:pt idx="9480">480000</cx:pt>
          <cx:pt idx="9481">214000</cx:pt>
          <cx:pt idx="9482">160000</cx:pt>
          <cx:pt idx="9483">1829479</cx:pt>
          <cx:pt idx="9484">800000</cx:pt>
          <cx:pt idx="9485">440000</cx:pt>
          <cx:pt idx="9486">600000</cx:pt>
          <cx:pt idx="9487">172000</cx:pt>
          <cx:pt idx="9488">300000</cx:pt>
          <cx:pt idx="9489">85000</cx:pt>
          <cx:pt idx="9490">349000</cx:pt>
          <cx:pt idx="9491">550000</cx:pt>
          <cx:pt idx="9492">1829479</cx:pt>
          <cx:pt idx="9493">119200</cx:pt>
          <cx:pt idx="9494">280000</cx:pt>
          <cx:pt idx="9495">185000</cx:pt>
          <cx:pt idx="9496">325000</cx:pt>
          <cx:pt idx="9497">350000</cx:pt>
          <cx:pt idx="9498">1829479</cx:pt>
          <cx:pt idx="9499">162000</cx:pt>
          <cx:pt idx="9500">300000</cx:pt>
          <cx:pt idx="9501">600000</cx:pt>
          <cx:pt idx="9502">170000</cx:pt>
          <cx:pt idx="9503">70000</cx:pt>
          <cx:pt idx="9504">125000</cx:pt>
          <cx:pt idx="9505">280000</cx:pt>
          <cx:pt idx="9506">350000</cx:pt>
          <cx:pt idx="9507">375000</cx:pt>
          <cx:pt idx="9508">248000</cx:pt>
          <cx:pt idx="9509">50000</cx:pt>
          <cx:pt idx="9510">600000</cx:pt>
          <cx:pt idx="9511">450000</cx:pt>
          <cx:pt idx="9512">18000</cx:pt>
          <cx:pt idx="9513">148000</cx:pt>
          <cx:pt idx="9514">190000</cx:pt>
          <cx:pt idx="9515">200000</cx:pt>
          <cx:pt idx="9516">1829479</cx:pt>
          <cx:pt idx="9517">275000</cx:pt>
          <cx:pt idx="9518">200000</cx:pt>
          <cx:pt idx="9519">145000</cx:pt>
          <cx:pt idx="9520">100000</cx:pt>
          <cx:pt idx="9521">270000</cx:pt>
          <cx:pt idx="9522">325000</cx:pt>
          <cx:pt idx="9523">275000</cx:pt>
          <cx:pt idx="9524">250000</cx:pt>
          <cx:pt idx="9525">169900</cx:pt>
          <cx:pt idx="9526">135000</cx:pt>
          <cx:pt idx="9527">500000</cx:pt>
          <cx:pt idx="9528">750000</cx:pt>
          <cx:pt idx="9529">675000</cx:pt>
          <cx:pt idx="9530">300000</cx:pt>
          <cx:pt idx="9531">155000</cx:pt>
          <cx:pt idx="9532">225000</cx:pt>
          <cx:pt idx="9533">300000</cx:pt>
          <cx:pt idx="9534">210000</cx:pt>
          <cx:pt idx="9535">290000</cx:pt>
          <cx:pt idx="9536">570500</cx:pt>
          <cx:pt idx="9537">500000</cx:pt>
          <cx:pt idx="9538">292000</cx:pt>
          <cx:pt idx="9539">300000</cx:pt>
          <cx:pt idx="9540">92000</cx:pt>
          <cx:pt idx="9541">650000</cx:pt>
          <cx:pt idx="9542">225000</cx:pt>
          <cx:pt idx="9543">180000</cx:pt>
          <cx:pt idx="9544">450000</cx:pt>
          <cx:pt idx="9545">85000</cx:pt>
          <cx:pt idx="9546">80000</cx:pt>
          <cx:pt idx="9547">350000</cx:pt>
          <cx:pt idx="9548">140000</cx:pt>
          <cx:pt idx="9549">260000</cx:pt>
          <cx:pt idx="9550">300000</cx:pt>
          <cx:pt idx="9551">250000</cx:pt>
          <cx:pt idx="9552">800000</cx:pt>
          <cx:pt idx="9553">60000</cx:pt>
          <cx:pt idx="9554">30000</cx:pt>
          <cx:pt idx="9555">300000</cx:pt>
          <cx:pt idx="9556">350000</cx:pt>
          <cx:pt idx="9557">1829479</cx:pt>
          <cx:pt idx="9558">750000</cx:pt>
          <cx:pt idx="9559">260000</cx:pt>
          <cx:pt idx="9560">130000</cx:pt>
          <cx:pt idx="9561">390000</cx:pt>
          <cx:pt idx="9562">414900</cx:pt>
          <cx:pt idx="9563">480000</cx:pt>
          <cx:pt idx="9564">630000</cx:pt>
          <cx:pt idx="9565">550000</cx:pt>
          <cx:pt idx="9566">550000</cx:pt>
          <cx:pt idx="9567">290000</cx:pt>
          <cx:pt idx="9568">350000</cx:pt>
          <cx:pt idx="9569">250000</cx:pt>
          <cx:pt idx="9570">379900</cx:pt>
          <cx:pt idx="9571">550000</cx:pt>
          <cx:pt idx="9572">200000</cx:pt>
          <cx:pt idx="9573">205000</cx:pt>
          <cx:pt idx="9574">150000</cx:pt>
          <cx:pt idx="9575">250000</cx:pt>
          <cx:pt idx="9576">300000</cx:pt>
          <cx:pt idx="9577">850000</cx:pt>
          <cx:pt idx="9578">300000</cx:pt>
          <cx:pt idx="9579">250000</cx:pt>
          <cx:pt idx="9580">260000</cx:pt>
          <cx:pt idx="9581">175000</cx:pt>
          <cx:pt idx="9582">350000</cx:pt>
          <cx:pt idx="9583">350000</cx:pt>
          <cx:pt idx="9584">475000</cx:pt>
          <cx:pt idx="9585">110000</cx:pt>
          <cx:pt idx="9586">1829479</cx:pt>
          <cx:pt idx="9587">500000</cx:pt>
          <cx:pt idx="9588">190000</cx:pt>
          <cx:pt idx="9589">330000</cx:pt>
          <cx:pt idx="9590">600000</cx:pt>
          <cx:pt idx="9591">200000</cx:pt>
          <cx:pt idx="9592">350000</cx:pt>
          <cx:pt idx="9593">390000</cx:pt>
          <cx:pt idx="9594">171000</cx:pt>
          <cx:pt idx="9595">935000</cx:pt>
          <cx:pt idx="9596">200000</cx:pt>
          <cx:pt idx="9597">325000</cx:pt>
          <cx:pt idx="9598">260000</cx:pt>
          <cx:pt idx="9599">500000</cx:pt>
          <cx:pt idx="9600">230000</cx:pt>
          <cx:pt idx="9601">1829479</cx:pt>
          <cx:pt idx="9602">300000</cx:pt>
          <cx:pt idx="9603">200000</cx:pt>
          <cx:pt idx="9604">140000</cx:pt>
          <cx:pt idx="9605">150000</cx:pt>
          <cx:pt idx="9606">400000</cx:pt>
          <cx:pt idx="9607">130000</cx:pt>
          <cx:pt idx="9608">300000</cx:pt>
          <cx:pt idx="9609">325000</cx:pt>
          <cx:pt idx="9610">150000</cx:pt>
          <cx:pt idx="9611">190000</cx:pt>
          <cx:pt idx="9612">230000</cx:pt>
          <cx:pt idx="9613">1829479</cx:pt>
          <cx:pt idx="9614">550000</cx:pt>
          <cx:pt idx="9615">150000</cx:pt>
          <cx:pt idx="9616">450000</cx:pt>
          <cx:pt idx="9617">175000</cx:pt>
          <cx:pt idx="9618">240000</cx:pt>
          <cx:pt idx="9619">325000</cx:pt>
          <cx:pt idx="9620">179000</cx:pt>
          <cx:pt idx="9621">700000</cx:pt>
          <cx:pt idx="9622">200000</cx:pt>
          <cx:pt idx="9623">300000</cx:pt>
          <cx:pt idx="9624">400000</cx:pt>
          <cx:pt idx="9625">1829479</cx:pt>
          <cx:pt idx="9626">900000</cx:pt>
          <cx:pt idx="9627">220000</cx:pt>
          <cx:pt idx="9628">360000</cx:pt>
          <cx:pt idx="9629">280000</cx:pt>
          <cx:pt idx="9630">375000</cx:pt>
          <cx:pt idx="9631">150000</cx:pt>
          <cx:pt idx="9632">150000</cx:pt>
          <cx:pt idx="9633">225000</cx:pt>
          <cx:pt idx="9634">249500</cx:pt>
          <cx:pt idx="9635">102000</cx:pt>
          <cx:pt idx="9636">110000</cx:pt>
          <cx:pt idx="9637">220000</cx:pt>
          <cx:pt idx="9638">435000</cx:pt>
          <cx:pt idx="9639">550000</cx:pt>
          <cx:pt idx="9640">60000</cx:pt>
          <cx:pt idx="9641">220000</cx:pt>
          <cx:pt idx="9642">500000</cx:pt>
          <cx:pt idx="9643">195000</cx:pt>
          <cx:pt idx="9644">199000</cx:pt>
          <cx:pt idx="9645">170000</cx:pt>
          <cx:pt idx="9646">147000</cx:pt>
          <cx:pt idx="9647">120000</cx:pt>
          <cx:pt idx="9648">225000</cx:pt>
          <cx:pt idx="9649">450000</cx:pt>
          <cx:pt idx="9650">400000</cx:pt>
          <cx:pt idx="9651">89000</cx:pt>
          <cx:pt idx="9652">375000</cx:pt>
          <cx:pt idx="9653">145000</cx:pt>
          <cx:pt idx="9654">189000</cx:pt>
          <cx:pt idx="9655">380000</cx:pt>
          <cx:pt idx="9656">1829479</cx:pt>
          <cx:pt idx="9657">275000</cx:pt>
          <cx:pt idx="9658">345000</cx:pt>
          <cx:pt idx="9659">700000</cx:pt>
          <cx:pt idx="9660">269000</cx:pt>
          <cx:pt idx="9661">375000</cx:pt>
          <cx:pt idx="9662">400000</cx:pt>
          <cx:pt idx="9663">630000</cx:pt>
          <cx:pt idx="9664">215000</cx:pt>
          <cx:pt idx="9665">640000</cx:pt>
          <cx:pt idx="9666">450000</cx:pt>
          <cx:pt idx="9667">485000</cx:pt>
          <cx:pt idx="9668">82000</cx:pt>
          <cx:pt idx="9669">60000</cx:pt>
          <cx:pt idx="9670">150000</cx:pt>
          <cx:pt idx="9671">500000</cx:pt>
          <cx:pt idx="9672">83000</cx:pt>
          <cx:pt idx="9673">225000</cx:pt>
          <cx:pt idx="9674">122000</cx:pt>
          <cx:pt idx="9675">450000</cx:pt>
          <cx:pt idx="9676">300000</cx:pt>
          <cx:pt idx="9677">190000</cx:pt>
          <cx:pt idx="9678">260000</cx:pt>
          <cx:pt idx="9679">400000</cx:pt>
          <cx:pt idx="9680">185000</cx:pt>
          <cx:pt idx="9681">150000</cx:pt>
          <cx:pt idx="9682">120000</cx:pt>
          <cx:pt idx="9683">112000</cx:pt>
          <cx:pt idx="9684">200000</cx:pt>
          <cx:pt idx="9685">450000</cx:pt>
          <cx:pt idx="9686">400000</cx:pt>
          <cx:pt idx="9687">270000</cx:pt>
          <cx:pt idx="9688">1829479</cx:pt>
          <cx:pt idx="9689">375000</cx:pt>
          <cx:pt idx="9690">469900</cx:pt>
          <cx:pt idx="9691">500000</cx:pt>
          <cx:pt idx="9692">290000</cx:pt>
          <cx:pt idx="9693">190000</cx:pt>
          <cx:pt idx="9694">290000</cx:pt>
          <cx:pt idx="9695">540000</cx:pt>
          <cx:pt idx="9696">70000</cx:pt>
          <cx:pt idx="9697">470000</cx:pt>
          <cx:pt idx="9698">300000</cx:pt>
          <cx:pt idx="9699">300000</cx:pt>
          <cx:pt idx="9700">200000</cx:pt>
          <cx:pt idx="9701">700000</cx:pt>
          <cx:pt idx="9702">400000</cx:pt>
          <cx:pt idx="9703">360000</cx:pt>
          <cx:pt idx="9704">325000</cx:pt>
          <cx:pt idx="9705">435000</cx:pt>
          <cx:pt idx="9706">550000</cx:pt>
          <cx:pt idx="9707">250000</cx:pt>
          <cx:pt idx="9708">1829479</cx:pt>
          <cx:pt idx="9709">230000</cx:pt>
          <cx:pt idx="9710">455000</cx:pt>
          <cx:pt idx="9711">150000</cx:pt>
          <cx:pt idx="9712">900000</cx:pt>
          <cx:pt idx="9713">750000</cx:pt>
          <cx:pt idx="9714">70000</cx:pt>
          <cx:pt idx="9715">400000</cx:pt>
          <cx:pt idx="9716">90000</cx:pt>
          <cx:pt idx="9717">350000</cx:pt>
          <cx:pt idx="9718">300000</cx:pt>
          <cx:pt idx="9719">300000</cx:pt>
          <cx:pt idx="9720">200000</cx:pt>
          <cx:pt idx="9721">1000</cx:pt>
          <cx:pt idx="9722">200000</cx:pt>
          <cx:pt idx="9723">750000</cx:pt>
          <cx:pt idx="9724">160000</cx:pt>
          <cx:pt idx="9725">260000</cx:pt>
          <cx:pt idx="9726">950000</cx:pt>
          <cx:pt idx="9727">110000</cx:pt>
          <cx:pt idx="9728">250000</cx:pt>
          <cx:pt idx="9729">200000</cx:pt>
          <cx:pt idx="9730">120000</cx:pt>
          <cx:pt idx="9731">275000</cx:pt>
          <cx:pt idx="9732">375000</cx:pt>
          <cx:pt idx="9733">185000</cx:pt>
          <cx:pt idx="9734">375000</cx:pt>
          <cx:pt idx="9735">300000</cx:pt>
          <cx:pt idx="9736">370000</cx:pt>
          <cx:pt idx="9737">600000</cx:pt>
          <cx:pt idx="9738">750000</cx:pt>
          <cx:pt idx="9739">125000</cx:pt>
          <cx:pt idx="9740">1829479</cx:pt>
          <cx:pt idx="9741">225000</cx:pt>
          <cx:pt idx="9742">200000</cx:pt>
          <cx:pt idx="9743">200000</cx:pt>
          <cx:pt idx="9744">500000</cx:pt>
          <cx:pt idx="9745">215000</cx:pt>
          <cx:pt idx="9746">635000</cx:pt>
          <cx:pt idx="9747">350000</cx:pt>
          <cx:pt idx="9748">1829479</cx:pt>
          <cx:pt idx="9749">1000</cx:pt>
          <cx:pt idx="9750">200000</cx:pt>
          <cx:pt idx="9751">270000</cx:pt>
          <cx:pt idx="9752">475000</cx:pt>
          <cx:pt idx="9753">160000</cx:pt>
          <cx:pt idx="9754">300000</cx:pt>
          <cx:pt idx="9755">210000</cx:pt>
          <cx:pt idx="9756">1829479</cx:pt>
          <cx:pt idx="9757">270000</cx:pt>
          <cx:pt idx="9758">325000</cx:pt>
          <cx:pt idx="9759">540000</cx:pt>
          <cx:pt idx="9760">400000</cx:pt>
          <cx:pt idx="9761">185000</cx:pt>
          <cx:pt idx="9762">210000</cx:pt>
          <cx:pt idx="9763">225000</cx:pt>
          <cx:pt idx="9764">310000</cx:pt>
          <cx:pt idx="9765">275000</cx:pt>
          <cx:pt idx="9766">135000</cx:pt>
          <cx:pt idx="9767">535000</cx:pt>
          <cx:pt idx="9768">1829479</cx:pt>
          <cx:pt idx="9769">960000</cx:pt>
          <cx:pt idx="9770">280000</cx:pt>
          <cx:pt idx="9771">900000</cx:pt>
          <cx:pt idx="9772">400000</cx:pt>
          <cx:pt idx="9773">500000</cx:pt>
          <cx:pt idx="9774">260000</cx:pt>
          <cx:pt idx="9775">400000</cx:pt>
          <cx:pt idx="9776">700000</cx:pt>
          <cx:pt idx="9777">180000</cx:pt>
          <cx:pt idx="9778">300000</cx:pt>
          <cx:pt idx="9779">550000</cx:pt>
          <cx:pt idx="9780">154000</cx:pt>
          <cx:pt idx="9781">170000</cx:pt>
          <cx:pt idx="9782">1829479</cx:pt>
          <cx:pt idx="9783">220000</cx:pt>
          <cx:pt idx="9784">1829479</cx:pt>
          <cx:pt idx="9785">310000</cx:pt>
          <cx:pt idx="9786">230000</cx:pt>
          <cx:pt idx="9787">320000</cx:pt>
          <cx:pt idx="9788">400000</cx:pt>
          <cx:pt idx="9789">249000</cx:pt>
          <cx:pt idx="9790">140000</cx:pt>
          <cx:pt idx="9791">279000</cx:pt>
          <cx:pt idx="9792">400000</cx:pt>
          <cx:pt idx="9793">325000</cx:pt>
          <cx:pt idx="9794">140000</cx:pt>
          <cx:pt idx="9795">230000</cx:pt>
          <cx:pt idx="9796">330000</cx:pt>
          <cx:pt idx="9797">800000</cx:pt>
          <cx:pt idx="9798">400000</cx:pt>
          <cx:pt idx="9799">250000</cx:pt>
          <cx:pt idx="9800">185000</cx:pt>
          <cx:pt idx="9801">200000</cx:pt>
          <cx:pt idx="9802">250000</cx:pt>
          <cx:pt idx="9803">170000</cx:pt>
          <cx:pt idx="9804">570000</cx:pt>
          <cx:pt idx="9805">205000</cx:pt>
          <cx:pt idx="9806">300000</cx:pt>
          <cx:pt idx="9807">650000</cx:pt>
          <cx:pt idx="9808">150000</cx:pt>
          <cx:pt idx="9809">675000</cx:pt>
          <cx:pt idx="9810">290000</cx:pt>
          <cx:pt idx="9811">350000</cx:pt>
          <cx:pt idx="9812">212000</cx:pt>
          <cx:pt idx="9813">220000</cx:pt>
          <cx:pt idx="9814">280000</cx:pt>
          <cx:pt idx="9815">540000</cx:pt>
          <cx:pt idx="9816">371000</cx:pt>
          <cx:pt idx="9817">300000</cx:pt>
          <cx:pt idx="9818">200000</cx:pt>
          <cx:pt idx="9819">215000</cx:pt>
          <cx:pt idx="9820">140000</cx:pt>
          <cx:pt idx="9821">5000</cx:pt>
          <cx:pt idx="9822">158000</cx:pt>
          <cx:pt idx="9823">114000</cx:pt>
          <cx:pt idx="9824">205000</cx:pt>
          <cx:pt idx="9825">50000</cx:pt>
          <cx:pt idx="9826">310000</cx:pt>
          <cx:pt idx="9827">550000</cx:pt>
          <cx:pt idx="9828">129000</cx:pt>
          <cx:pt idx="9829">250000</cx:pt>
          <cx:pt idx="9830">85000</cx:pt>
          <cx:pt idx="9831">140000</cx:pt>
          <cx:pt idx="9832">300000</cx:pt>
          <cx:pt idx="9833">118000</cx:pt>
          <cx:pt idx="9834">110000</cx:pt>
          <cx:pt idx="9835">245000</cx:pt>
          <cx:pt idx="9836">425000</cx:pt>
          <cx:pt idx="9837">150000</cx:pt>
          <cx:pt idx="9838">85000</cx:pt>
          <cx:pt idx="9839">165000</cx:pt>
          <cx:pt idx="9840">200000</cx:pt>
          <cx:pt idx="9841">125000</cx:pt>
          <cx:pt idx="9842">3000</cx:pt>
          <cx:pt idx="9843">165000</cx:pt>
          <cx:pt idx="9844">30000</cx:pt>
          <cx:pt idx="9845">60000</cx:pt>
          <cx:pt idx="9846">135000</cx:pt>
          <cx:pt idx="9847">120000</cx:pt>
          <cx:pt idx="9848">54000</cx:pt>
          <cx:pt idx="9849">4000</cx:pt>
          <cx:pt idx="9850">5000</cx:pt>
          <cx:pt idx="9851">10000</cx:pt>
          <cx:pt idx="9852">125000</cx:pt>
          <cx:pt idx="9853">165000</cx:pt>
          <cx:pt idx="9854">165000</cx:pt>
          <cx:pt idx="9855">80000</cx:pt>
          <cx:pt idx="9856">5000</cx:pt>
          <cx:pt idx="9857">30000</cx:pt>
          <cx:pt idx="9858">60000</cx:pt>
          <cx:pt idx="9859">75000</cx:pt>
          <cx:pt idx="9860">400000</cx:pt>
          <cx:pt idx="9861">23000</cx:pt>
          <cx:pt idx="9862">220000</cx:pt>
          <cx:pt idx="9863">205000</cx:pt>
          <cx:pt idx="9864">290000</cx:pt>
          <cx:pt idx="9865">12000</cx:pt>
          <cx:pt idx="9866">51000</cx:pt>
          <cx:pt idx="9867">35000</cx:pt>
          <cx:pt idx="9868">14000</cx:pt>
          <cx:pt idx="9869">550000</cx:pt>
          <cx:pt idx="9870">450000</cx:pt>
          <cx:pt idx="9871">500000</cx:pt>
          <cx:pt idx="9872">110000</cx:pt>
          <cx:pt idx="9873">110000</cx:pt>
          <cx:pt idx="9874">50000</cx:pt>
          <cx:pt idx="9875">110000</cx:pt>
          <cx:pt idx="9876">12000</cx:pt>
          <cx:pt idx="9877">400000</cx:pt>
          <cx:pt idx="9878">40000</cx:pt>
          <cx:pt idx="9879">10000</cx:pt>
          <cx:pt idx="9880">17500</cx:pt>
          <cx:pt idx="9881">475000</cx:pt>
          <cx:pt idx="9882">10000</cx:pt>
          <cx:pt idx="9883">235000</cx:pt>
          <cx:pt idx="9884">75000</cx:pt>
          <cx:pt idx="9885">15000</cx:pt>
          <cx:pt idx="9886">20000</cx:pt>
          <cx:pt idx="9887">125000</cx:pt>
          <cx:pt idx="9888">75000</cx:pt>
          <cx:pt idx="9889">45000</cx:pt>
          <cx:pt idx="9890">200000</cx:pt>
          <cx:pt idx="9891">98000</cx:pt>
          <cx:pt idx="9892">17000</cx:pt>
          <cx:pt idx="9893">110000</cx:pt>
          <cx:pt idx="9894">30000</cx:pt>
          <cx:pt idx="9895">65000</cx:pt>
          <cx:pt idx="9896">30000</cx:pt>
          <cx:pt idx="9897">5000</cx:pt>
          <cx:pt idx="9898">39000</cx:pt>
          <cx:pt idx="9899">47000</cx:pt>
          <cx:pt idx="9900">3500</cx:pt>
          <cx:pt idx="9901">58000</cx:pt>
          <cx:pt idx="9902">35000</cx:pt>
          <cx:pt idx="9903">300000</cx:pt>
          <cx:pt idx="9904">7000</cx:pt>
          <cx:pt idx="9905">100000</cx:pt>
          <cx:pt idx="9906">480000</cx:pt>
          <cx:pt idx="9907">600000</cx:pt>
          <cx:pt idx="9908">150000</cx:pt>
          <cx:pt idx="9909">675000</cx:pt>
          <cx:pt idx="9910">800000</cx:pt>
          <cx:pt idx="9911">300000</cx:pt>
          <cx:pt idx="9912">650000</cx:pt>
          <cx:pt idx="9913">250000</cx:pt>
          <cx:pt idx="9914">225000</cx:pt>
          <cx:pt idx="9915">140000</cx:pt>
          <cx:pt idx="9916">200000</cx:pt>
          <cx:pt idx="9917">280000</cx:pt>
          <cx:pt idx="9918">270000</cx:pt>
          <cx:pt idx="9919">650000</cx:pt>
          <cx:pt idx="9920">250000</cx:pt>
          <cx:pt idx="9921">325000</cx:pt>
          <cx:pt idx="9922">198000</cx:pt>
          <cx:pt idx="9923">550000</cx:pt>
          <cx:pt idx="9924">400000</cx:pt>
          <cx:pt idx="9925">350000</cx:pt>
          <cx:pt idx="9926">345000</cx:pt>
          <cx:pt idx="9927">675000</cx:pt>
          <cx:pt idx="9928">450000</cx:pt>
          <cx:pt idx="9929">350000</cx:pt>
          <cx:pt idx="9930">450000</cx:pt>
          <cx:pt idx="9931">1000</cx:pt>
          <cx:pt idx="9932">195000</cx:pt>
          <cx:pt idx="9933">195000</cx:pt>
          <cx:pt idx="9934">200000</cx:pt>
          <cx:pt idx="9935">300000</cx:pt>
          <cx:pt idx="9936">130000</cx:pt>
          <cx:pt idx="9937">250000</cx:pt>
          <cx:pt idx="9938">200000</cx:pt>
          <cx:pt idx="9939">130000</cx:pt>
          <cx:pt idx="9940">180000</cx:pt>
          <cx:pt idx="9941">650000</cx:pt>
          <cx:pt idx="9942">280000</cx:pt>
          <cx:pt idx="9943">80000</cx:pt>
          <cx:pt idx="9944">250000</cx:pt>
          <cx:pt idx="9945">130000</cx:pt>
          <cx:pt idx="9946">165000</cx:pt>
          <cx:pt idx="9947">200000</cx:pt>
          <cx:pt idx="9948">400000</cx:pt>
          <cx:pt idx="9949">200000</cx:pt>
          <cx:pt idx="9950">375000</cx:pt>
          <cx:pt idx="9951">40000</cx:pt>
          <cx:pt idx="9952">550000</cx:pt>
          <cx:pt idx="9953">550000</cx:pt>
          <cx:pt idx="9954">450000</cx:pt>
          <cx:pt idx="9955">500000</cx:pt>
          <cx:pt idx="9956">45000</cx:pt>
          <cx:pt idx="9957">1829479</cx:pt>
          <cx:pt idx="9958">1829479</cx:pt>
          <cx:pt idx="9959">500000</cx:pt>
          <cx:pt idx="9960">500000</cx:pt>
          <cx:pt idx="9961">1829479</cx:pt>
          <cx:pt idx="9962">950000</cx:pt>
          <cx:pt idx="9963">650000</cx:pt>
          <cx:pt idx="9964">800000</cx:pt>
          <cx:pt idx="9965">1829479</cx:pt>
          <cx:pt idx="9966">950000</cx:pt>
          <cx:pt idx="9967">1829479</cx:pt>
          <cx:pt idx="9968">1829479</cx:pt>
          <cx:pt idx="9969">45000</cx:pt>
          <cx:pt idx="9970">675000</cx:pt>
          <cx:pt idx="9971">600000</cx:pt>
          <cx:pt idx="9972">610000</cx:pt>
          <cx:pt idx="9973">55000</cx:pt>
          <cx:pt idx="9974">479000</cx:pt>
          <cx:pt idx="9975">72000</cx:pt>
          <cx:pt idx="9976">420000</cx:pt>
          <cx:pt idx="9977">540000</cx:pt>
          <cx:pt idx="9978">540000</cx:pt>
          <cx:pt idx="9979">600000</cx:pt>
          <cx:pt idx="9980">80000</cx:pt>
          <cx:pt idx="9981">120000</cx:pt>
          <cx:pt idx="9982">300000</cx:pt>
          <cx:pt idx="9983">400000</cx:pt>
          <cx:pt idx="9984">175000</cx:pt>
          <cx:pt idx="9985">70000</cx:pt>
          <cx:pt idx="9986">175000</cx:pt>
          <cx:pt idx="9987">20000</cx:pt>
          <cx:pt idx="9988">225000</cx:pt>
          <cx:pt idx="9989">198000</cx:pt>
          <cx:pt idx="9990">350000</cx:pt>
          <cx:pt idx="9991">800000</cx:pt>
          <cx:pt idx="9992">1829479</cx:pt>
          <cx:pt idx="9993">300000</cx:pt>
          <cx:pt idx="9994">575000</cx:pt>
          <cx:pt idx="9995">450000</cx:pt>
          <cx:pt idx="9996">240000</cx:pt>
          <cx:pt idx="9997">1829479</cx:pt>
          <cx:pt idx="9998">300000</cx:pt>
          <cx:pt idx="9999">380000</cx:pt>
          <cx:pt idx="10000">125000</cx:pt>
          <cx:pt idx="10001">180000</cx:pt>
          <cx:pt idx="10002">200000</cx:pt>
          <cx:pt idx="10003">100000</cx:pt>
          <cx:pt idx="10004">80000</cx:pt>
          <cx:pt idx="10005">250000</cx:pt>
          <cx:pt idx="10006">500000</cx:pt>
          <cx:pt idx="10007">450000</cx:pt>
          <cx:pt idx="10008">89000</cx:pt>
          <cx:pt idx="10009">380000</cx:pt>
          <cx:pt idx="10010">69000</cx:pt>
          <cx:pt idx="10011">200000</cx:pt>
          <cx:pt idx="10012">70000</cx:pt>
          <cx:pt idx="10013">80000</cx:pt>
          <cx:pt idx="10014">300000</cx:pt>
          <cx:pt idx="10015">170000</cx:pt>
          <cx:pt idx="10016">950000</cx:pt>
          <cx:pt idx="10017">900000</cx:pt>
          <cx:pt idx="10018">600000</cx:pt>
          <cx:pt idx="10019">110000</cx:pt>
          <cx:pt idx="10020">80000</cx:pt>
          <cx:pt idx="10021">67000</cx:pt>
          <cx:pt idx="10022">900000</cx:pt>
          <cx:pt idx="10023">125000</cx:pt>
          <cx:pt idx="10024">90000</cx:pt>
          <cx:pt idx="10025">95000</cx:pt>
          <cx:pt idx="10026">1829479</cx:pt>
          <cx:pt idx="10027">300000</cx:pt>
          <cx:pt idx="10028">500000</cx:pt>
          <cx:pt idx="10029">135000</cx:pt>
          <cx:pt idx="10030">200000</cx:pt>
          <cx:pt idx="10031">123000</cx:pt>
          <cx:pt idx="10032">650000</cx:pt>
          <cx:pt idx="10033">850000</cx:pt>
          <cx:pt idx="10034">1829479</cx:pt>
          <cx:pt idx="10035">150000</cx:pt>
          <cx:pt idx="10036">10000</cx:pt>
          <cx:pt idx="10037">500000</cx:pt>
          <cx:pt idx="10038">500000</cx:pt>
          <cx:pt idx="10039">28000</cx:pt>
          <cx:pt idx="10040">285000</cx:pt>
          <cx:pt idx="10041">580000</cx:pt>
          <cx:pt idx="10042">200000</cx:pt>
          <cx:pt idx="10043">210000</cx:pt>
          <cx:pt idx="10044">700000</cx:pt>
          <cx:pt idx="10045">125000</cx:pt>
          <cx:pt idx="10046">125000</cx:pt>
          <cx:pt idx="10047">575000</cx:pt>
          <cx:pt idx="10048">125000</cx:pt>
          <cx:pt idx="10049">90000</cx:pt>
          <cx:pt idx="10050">15000</cx:pt>
          <cx:pt idx="10051">375000</cx:pt>
          <cx:pt idx="10052">7000</cx:pt>
          <cx:pt idx="10053">9000</cx:pt>
          <cx:pt idx="10054">80000</cx:pt>
          <cx:pt idx="10055">82000</cx:pt>
          <cx:pt idx="10056">125000</cx:pt>
          <cx:pt idx="10057">90000</cx:pt>
          <cx:pt idx="10058">15000</cx:pt>
          <cx:pt idx="10059">10000</cx:pt>
          <cx:pt idx="10060">600000</cx:pt>
          <cx:pt idx="10061">290000</cx:pt>
          <cx:pt idx="10062">429000</cx:pt>
          <cx:pt idx="10063">175000</cx:pt>
          <cx:pt idx="10064">175000</cx:pt>
          <cx:pt idx="10065">850000</cx:pt>
          <cx:pt idx="10066">125000</cx:pt>
          <cx:pt idx="10067">125000</cx:pt>
          <cx:pt idx="10068">335000</cx:pt>
          <cx:pt idx="10069">5000</cx:pt>
          <cx:pt idx="10070">350000</cx:pt>
          <cx:pt idx="10071">210000</cx:pt>
          <cx:pt idx="10072">75000</cx:pt>
          <cx:pt idx="10073">220000</cx:pt>
          <cx:pt idx="10074">250000</cx:pt>
          <cx:pt idx="10075">350000</cx:pt>
          <cx:pt idx="10076">450000</cx:pt>
          <cx:pt idx="10077">150000</cx:pt>
          <cx:pt idx="10078">125000</cx:pt>
          <cx:pt idx="10079">180000</cx:pt>
          <cx:pt idx="10080">1000</cx:pt>
          <cx:pt idx="10081">35000</cx:pt>
          <cx:pt idx="10082">20000</cx:pt>
          <cx:pt idx="10083">300000</cx:pt>
          <cx:pt idx="10084">379000</cx:pt>
          <cx:pt idx="10085">500000</cx:pt>
          <cx:pt idx="10086">460000</cx:pt>
          <cx:pt idx="10087">450000</cx:pt>
          <cx:pt idx="10088">250000</cx:pt>
          <cx:pt idx="10089">130000</cx:pt>
          <cx:pt idx="10090">450000</cx:pt>
          <cx:pt idx="10091">550000</cx:pt>
          <cx:pt idx="10092">325000</cx:pt>
          <cx:pt idx="10093">150000</cx:pt>
          <cx:pt idx="10094">340000</cx:pt>
          <cx:pt idx="10095">115000</cx:pt>
          <cx:pt idx="10096">65000</cx:pt>
          <cx:pt idx="10097">200000</cx:pt>
          <cx:pt idx="10098">189000</cx:pt>
          <cx:pt idx="10099">80000</cx:pt>
          <cx:pt idx="10100">250000</cx:pt>
          <cx:pt idx="10101">1829479</cx:pt>
          <cx:pt idx="10102">1829479</cx:pt>
          <cx:pt idx="10103">450000</cx:pt>
          <cx:pt idx="10104">560000</cx:pt>
          <cx:pt idx="10105">375000</cx:pt>
          <cx:pt idx="10106">200000</cx:pt>
          <cx:pt idx="10107">4000</cx:pt>
          <cx:pt idx="10108">500000</cx:pt>
          <cx:pt idx="10109">200000</cx:pt>
          <cx:pt idx="10110">275000</cx:pt>
          <cx:pt idx="10111">500000</cx:pt>
          <cx:pt idx="10112">89000</cx:pt>
          <cx:pt idx="10113">400000</cx:pt>
          <cx:pt idx="10114">469000</cx:pt>
          <cx:pt idx="10115">30000</cx:pt>
          <cx:pt idx="10116">170000</cx:pt>
          <cx:pt idx="10117">320000</cx:pt>
          <cx:pt idx="10118">70000</cx:pt>
          <cx:pt idx="10119">500000</cx:pt>
          <cx:pt idx="10120">200000</cx:pt>
          <cx:pt idx="10121">45000</cx:pt>
          <cx:pt idx="10122">400000</cx:pt>
          <cx:pt idx="10123">190000</cx:pt>
          <cx:pt idx="10124">630000</cx:pt>
          <cx:pt idx="10125">570000</cx:pt>
          <cx:pt idx="10126">540000</cx:pt>
          <cx:pt idx="10127">700000</cx:pt>
          <cx:pt idx="10128">375000</cx:pt>
          <cx:pt idx="10129">130000</cx:pt>
          <cx:pt idx="10130">400000</cx:pt>
          <cx:pt idx="10131">150000</cx:pt>
          <cx:pt idx="10132">250000</cx:pt>
          <cx:pt idx="10133">350000</cx:pt>
          <cx:pt idx="10134">450000</cx:pt>
          <cx:pt idx="10135">280000</cx:pt>
          <cx:pt idx="10136">188500</cx:pt>
          <cx:pt idx="10137">92000</cx:pt>
          <cx:pt idx="10138">600000</cx:pt>
          <cx:pt idx="10139">540000</cx:pt>
          <cx:pt idx="10140">129000</cx:pt>
          <cx:pt idx="10141">137000</cx:pt>
          <cx:pt idx="10142">360000</cx:pt>
          <cx:pt idx="10143">20000</cx:pt>
          <cx:pt idx="10144">20000</cx:pt>
          <cx:pt idx="10145">89000</cx:pt>
          <cx:pt idx="10146">70000</cx:pt>
          <cx:pt idx="10147">155000</cx:pt>
          <cx:pt idx="10148">150000</cx:pt>
          <cx:pt idx="10149">150000</cx:pt>
          <cx:pt idx="10150">135000</cx:pt>
          <cx:pt idx="10151">150000</cx:pt>
          <cx:pt idx="10152">360000</cx:pt>
          <cx:pt idx="10153">20000</cx:pt>
          <cx:pt idx="10154">20000</cx:pt>
          <cx:pt idx="10155">300000</cx:pt>
          <cx:pt idx="10156">500000</cx:pt>
          <cx:pt idx="10157">125000</cx:pt>
          <cx:pt idx="10158">47500</cx:pt>
          <cx:pt idx="10159">400000</cx:pt>
          <cx:pt idx="10160">20000</cx:pt>
          <cx:pt idx="10161">720000</cx:pt>
          <cx:pt idx="10162">400000</cx:pt>
          <cx:pt idx="10163">350000</cx:pt>
          <cx:pt idx="10164">54000</cx:pt>
          <cx:pt idx="10165">275000</cx:pt>
          <cx:pt idx="10166">400000</cx:pt>
          <cx:pt idx="10167">175000</cx:pt>
          <cx:pt idx="10168">148000</cx:pt>
          <cx:pt idx="10169">270000</cx:pt>
          <cx:pt idx="10170">25000</cx:pt>
          <cx:pt idx="10171">319000</cx:pt>
          <cx:pt idx="10172">800000</cx:pt>
          <cx:pt idx="10173">250000</cx:pt>
          <cx:pt idx="10174">450000</cx:pt>
          <cx:pt idx="10175">150000</cx:pt>
          <cx:pt idx="10176">180000</cx:pt>
          <cx:pt idx="10177">155000</cx:pt>
          <cx:pt idx="10178">778600</cx:pt>
          <cx:pt idx="10179">65000</cx:pt>
          <cx:pt idx="10180">60000</cx:pt>
          <cx:pt idx="10181">50000</cx:pt>
          <cx:pt idx="10182">250000</cx:pt>
          <cx:pt idx="10183">750000</cx:pt>
          <cx:pt idx="10184">1829479</cx:pt>
          <cx:pt idx="10185">625000</cx:pt>
          <cx:pt idx="10186">600000</cx:pt>
          <cx:pt idx="10187">400000</cx:pt>
          <cx:pt idx="10188">1829479</cx:pt>
          <cx:pt idx="10189">140000</cx:pt>
          <cx:pt idx="10190">240000</cx:pt>
          <cx:pt idx="10191">100000</cx:pt>
          <cx:pt idx="10192">369000</cx:pt>
          <cx:pt idx="10193">165000</cx:pt>
          <cx:pt idx="10194">400000</cx:pt>
          <cx:pt idx="10195">850000</cx:pt>
          <cx:pt idx="10196">200000</cx:pt>
          <cx:pt idx="10197">220000</cx:pt>
          <cx:pt idx="10198">50000</cx:pt>
          <cx:pt idx="10199">600000</cx:pt>
          <cx:pt idx="10200">500000</cx:pt>
          <cx:pt idx="10201">380000</cx:pt>
          <cx:pt idx="10202">400000</cx:pt>
          <cx:pt idx="10203">610000</cx:pt>
          <cx:pt idx="10204">700000</cx:pt>
          <cx:pt idx="10205">359900</cx:pt>
          <cx:pt idx="10206">2000</cx:pt>
          <cx:pt idx="10207">420000</cx:pt>
          <cx:pt idx="10208">400000</cx:pt>
          <cx:pt idx="10209">229000</cx:pt>
          <cx:pt idx="10210">115000</cx:pt>
          <cx:pt idx="10211">100000</cx:pt>
          <cx:pt idx="10212">450000</cx:pt>
          <cx:pt idx="10213">100000</cx:pt>
          <cx:pt idx="10214">500000</cx:pt>
          <cx:pt idx="10215">130000</cx:pt>
          <cx:pt idx="10216">75000</cx:pt>
          <cx:pt idx="10217">25000</cx:pt>
          <cx:pt idx="10218">500000</cx:pt>
          <cx:pt idx="10219">300000</cx:pt>
          <cx:pt idx="10220">200000</cx:pt>
          <cx:pt idx="10221">180000</cx:pt>
          <cx:pt idx="10222">169000</cx:pt>
          <cx:pt idx="10223">320000</cx:pt>
          <cx:pt idx="10224">400000</cx:pt>
          <cx:pt idx="10225">1829479</cx:pt>
          <cx:pt idx="10226">25000</cx:pt>
          <cx:pt idx="10227">41000</cx:pt>
          <cx:pt idx="10228">88000</cx:pt>
          <cx:pt idx="10229">1829479</cx:pt>
          <cx:pt idx="10230">1829479</cx:pt>
          <cx:pt idx="10231">600000</cx:pt>
          <cx:pt idx="10232">120000</cx:pt>
          <cx:pt idx="10233">240000</cx:pt>
          <cx:pt idx="10234">185000</cx:pt>
          <cx:pt idx="10235">500000</cx:pt>
          <cx:pt idx="10236">225000</cx:pt>
          <cx:pt idx="10237">250000</cx:pt>
          <cx:pt idx="10238">200000</cx:pt>
          <cx:pt idx="10239">250000</cx:pt>
          <cx:pt idx="10240">350000</cx:pt>
          <cx:pt idx="10241">360000</cx:pt>
          <cx:pt idx="10242">110000</cx:pt>
          <cx:pt idx="10243">20000</cx:pt>
          <cx:pt idx="10244">90000</cx:pt>
          <cx:pt idx="10245">90000</cx:pt>
          <cx:pt idx="10246">250000</cx:pt>
          <cx:pt idx="10247">450000</cx:pt>
          <cx:pt idx="10248">190000</cx:pt>
          <cx:pt idx="10249">213000</cx:pt>
          <cx:pt idx="10250">750000</cx:pt>
          <cx:pt idx="10251">440000</cx:pt>
          <cx:pt idx="10252">350000</cx:pt>
          <cx:pt idx="10253">89000</cx:pt>
          <cx:pt idx="10254">160000</cx:pt>
          <cx:pt idx="10255">300000</cx:pt>
          <cx:pt idx="10256">1829479</cx:pt>
          <cx:pt idx="10257">750000</cx:pt>
          <cx:pt idx="10258">185000</cx:pt>
          <cx:pt idx="10259">140000</cx:pt>
          <cx:pt idx="10260">6000</cx:pt>
          <cx:pt idx="10261">775000</cx:pt>
          <cx:pt idx="10262">100000</cx:pt>
          <cx:pt idx="10263">6000</cx:pt>
          <cx:pt idx="10264">1829479</cx:pt>
          <cx:pt idx="10265">300000</cx:pt>
          <cx:pt idx="10266">500000</cx:pt>
          <cx:pt idx="10267">275000</cx:pt>
          <cx:pt idx="10268">1829479</cx:pt>
          <cx:pt idx="10269">450000</cx:pt>
          <cx:pt idx="10270">30000</cx:pt>
          <cx:pt idx="10271">253000</cx:pt>
          <cx:pt idx="10272">132000</cx:pt>
          <cx:pt idx="10273">700000</cx:pt>
          <cx:pt idx="10274">225000</cx:pt>
          <cx:pt idx="10275">60000</cx:pt>
          <cx:pt idx="10276">500000</cx:pt>
          <cx:pt idx="10277">165000</cx:pt>
          <cx:pt idx="10278">750000</cx:pt>
          <cx:pt idx="10279">190000</cx:pt>
          <cx:pt idx="10280">360000</cx:pt>
          <cx:pt idx="10281">1000</cx:pt>
          <cx:pt idx="10282">475000</cx:pt>
          <cx:pt idx="10283">238000</cx:pt>
          <cx:pt idx="10284">550000</cx:pt>
          <cx:pt idx="10285">136000</cx:pt>
          <cx:pt idx="10286">100000</cx:pt>
          <cx:pt idx="10287">750000</cx:pt>
          <cx:pt idx="10288">250000</cx:pt>
          <cx:pt idx="10289">250000</cx:pt>
          <cx:pt idx="10290">100000</cx:pt>
          <cx:pt idx="10291">450000</cx:pt>
          <cx:pt idx="10292">500000</cx:pt>
          <cx:pt idx="10293">75000</cx:pt>
          <cx:pt idx="10294">450000</cx:pt>
          <cx:pt idx="10295">186000</cx:pt>
          <cx:pt idx="10296">550000</cx:pt>
          <cx:pt idx="10297">750000</cx:pt>
          <cx:pt idx="10298">154000</cx:pt>
          <cx:pt idx="10299">88000</cx:pt>
          <cx:pt idx="10300">225000</cx:pt>
          <cx:pt idx="10301">550000</cx:pt>
          <cx:pt idx="10302">125000</cx:pt>
          <cx:pt idx="10303">170000</cx:pt>
          <cx:pt idx="10304">50000</cx:pt>
          <cx:pt idx="10305">70000</cx:pt>
          <cx:pt idx="10306">220000</cx:pt>
          <cx:pt idx="10307">180000</cx:pt>
          <cx:pt idx="10308">210000</cx:pt>
          <cx:pt idx="10309">650000</cx:pt>
          <cx:pt idx="10310">400000</cx:pt>
          <cx:pt idx="10311">750000</cx:pt>
          <cx:pt idx="10312">250000</cx:pt>
          <cx:pt idx="10313">220000</cx:pt>
          <cx:pt idx="10314">30000</cx:pt>
          <cx:pt idx="10315">110000</cx:pt>
          <cx:pt idx="10316">250000</cx:pt>
          <cx:pt idx="10317">170000</cx:pt>
          <cx:pt idx="10318">220000</cx:pt>
          <cx:pt idx="10319">1829479</cx:pt>
          <cx:pt idx="10320">400000</cx:pt>
          <cx:pt idx="10321">700000</cx:pt>
          <cx:pt idx="10322">250000</cx:pt>
          <cx:pt idx="10323">220000</cx:pt>
          <cx:pt idx="10324">170000</cx:pt>
          <cx:pt idx="10325">1829479</cx:pt>
          <cx:pt idx="10326">500000</cx:pt>
          <cx:pt idx="10327">70000</cx:pt>
          <cx:pt idx="10328">500000</cx:pt>
          <cx:pt idx="10329">400000</cx:pt>
          <cx:pt idx="10330">340000</cx:pt>
          <cx:pt idx="10331">300000</cx:pt>
          <cx:pt idx="10332">360000</cx:pt>
          <cx:pt idx="10333">80000</cx:pt>
          <cx:pt idx="10334">85000</cx:pt>
          <cx:pt idx="10335">8000</cx:pt>
          <cx:pt idx="10336">168000</cx:pt>
          <cx:pt idx="10337">160000</cx:pt>
          <cx:pt idx="10338">180000</cx:pt>
          <cx:pt idx="10339">333000</cx:pt>
          <cx:pt idx="10340">450000</cx:pt>
          <cx:pt idx="10341">150000</cx:pt>
          <cx:pt idx="10342">495000</cx:pt>
          <cx:pt idx="10343">330000</cx:pt>
          <cx:pt idx="10344">55000</cx:pt>
          <cx:pt idx="10345">180000</cx:pt>
          <cx:pt idx="10346">250000</cx:pt>
          <cx:pt idx="10347">250000</cx:pt>
          <cx:pt idx="10348">210000</cx:pt>
          <cx:pt idx="10349">177000</cx:pt>
          <cx:pt idx="10350">300000</cx:pt>
          <cx:pt idx="10351">345000</cx:pt>
          <cx:pt idx="10352">70000</cx:pt>
          <cx:pt idx="10353">186990</cx:pt>
          <cx:pt idx="10354">120000</cx:pt>
          <cx:pt idx="10355">140000</cx:pt>
          <cx:pt idx="10356">150000</cx:pt>
          <cx:pt idx="10357">150000</cx:pt>
          <cx:pt idx="10358">260000</cx:pt>
          <cx:pt idx="10359">865000</cx:pt>
          <cx:pt idx="10360">525000</cx:pt>
          <cx:pt idx="10361">100000</cx:pt>
          <cx:pt idx="10362">120000</cx:pt>
          <cx:pt idx="10363">5000</cx:pt>
          <cx:pt idx="10364">650000</cx:pt>
          <cx:pt idx="10365">75000</cx:pt>
          <cx:pt idx="10366">125000</cx:pt>
          <cx:pt idx="10367">75000</cx:pt>
          <cx:pt idx="10368">320000</cx:pt>
          <cx:pt idx="10369">1829479</cx:pt>
          <cx:pt idx="10370">654000</cx:pt>
          <cx:pt idx="10371">1829479</cx:pt>
          <cx:pt idx="10372">100000</cx:pt>
          <cx:pt idx="10373">520000</cx:pt>
          <cx:pt idx="10374">165000</cx:pt>
          <cx:pt idx="10375">178000</cx:pt>
          <cx:pt idx="10376">90000</cx:pt>
          <cx:pt idx="10377">120000</cx:pt>
          <cx:pt idx="10378">550000</cx:pt>
          <cx:pt idx="10379">275000</cx:pt>
          <cx:pt idx="10380">390000</cx:pt>
          <cx:pt idx="10381">559000</cx:pt>
          <cx:pt idx="10382">190000</cx:pt>
          <cx:pt idx="10383">250000</cx:pt>
          <cx:pt idx="10384">260000</cx:pt>
          <cx:pt idx="10385">42500</cx:pt>
          <cx:pt idx="10386">60000</cx:pt>
          <cx:pt idx="10387">550000</cx:pt>
          <cx:pt idx="10388">460000</cx:pt>
          <cx:pt idx="10389">450000</cx:pt>
          <cx:pt idx="10390">9000</cx:pt>
          <cx:pt idx="10391">900000</cx:pt>
          <cx:pt idx="10392">1829479</cx:pt>
          <cx:pt idx="10393">95000</cx:pt>
          <cx:pt idx="10394">48000</cx:pt>
          <cx:pt idx="10395">225000</cx:pt>
          <cx:pt idx="10396">400000</cx:pt>
          <cx:pt idx="10397">290000</cx:pt>
          <cx:pt idx="10398">325000</cx:pt>
          <cx:pt idx="10399">400000</cx:pt>
          <cx:pt idx="10400">480000</cx:pt>
          <cx:pt idx="10401">250000</cx:pt>
          <cx:pt idx="10402">260000</cx:pt>
          <cx:pt idx="10403">86000</cx:pt>
          <cx:pt idx="10404">150000</cx:pt>
          <cx:pt idx="10405">500000</cx:pt>
          <cx:pt idx="10406">85000</cx:pt>
          <cx:pt idx="10407">1829479</cx:pt>
          <cx:pt idx="10408">550000</cx:pt>
          <cx:pt idx="10409">1829479</cx:pt>
          <cx:pt idx="10410">1829479</cx:pt>
          <cx:pt idx="10411">175000</cx:pt>
          <cx:pt idx="10412">850000</cx:pt>
          <cx:pt idx="10413">260000</cx:pt>
          <cx:pt idx="10414">700000</cx:pt>
          <cx:pt idx="10415">200000</cx:pt>
          <cx:pt idx="10416">300000</cx:pt>
          <cx:pt idx="10417">350000</cx:pt>
          <cx:pt idx="10418">49000</cx:pt>
          <cx:pt idx="10419">70000</cx:pt>
          <cx:pt idx="10420">95000</cx:pt>
          <cx:pt idx="10421">650000</cx:pt>
          <cx:pt idx="10422">1829479</cx:pt>
          <cx:pt idx="10423">250000</cx:pt>
          <cx:pt idx="10424">300000</cx:pt>
          <cx:pt idx="10425">500000</cx:pt>
          <cx:pt idx="10426">850000</cx:pt>
          <cx:pt idx="10427">900000</cx:pt>
          <cx:pt idx="10428">300000</cx:pt>
          <cx:pt idx="10429">300000</cx:pt>
          <cx:pt idx="10430">40000</cx:pt>
          <cx:pt idx="10431">75000</cx:pt>
          <cx:pt idx="10432">100000</cx:pt>
          <cx:pt idx="10433">900000</cx:pt>
          <cx:pt idx="10434">600000</cx:pt>
          <cx:pt idx="10435">1829479</cx:pt>
          <cx:pt idx="10436">100000</cx:pt>
          <cx:pt idx="10437">300000</cx:pt>
          <cx:pt idx="10438">97000</cx:pt>
          <cx:pt idx="10439">70400</cx:pt>
          <cx:pt idx="10440">86000</cx:pt>
          <cx:pt idx="10441">600000</cx:pt>
          <cx:pt idx="10442">200000</cx:pt>
          <cx:pt idx="10443">350000</cx:pt>
          <cx:pt idx="10444">45000</cx:pt>
          <cx:pt idx="10445">500000</cx:pt>
          <cx:pt idx="10446">40000</cx:pt>
          <cx:pt idx="10447">250000</cx:pt>
          <cx:pt idx="10448">400000</cx:pt>
          <cx:pt idx="10449">250000</cx:pt>
          <cx:pt idx="10450">180000</cx:pt>
          <cx:pt idx="10451">450000</cx:pt>
          <cx:pt idx="10452">367000</cx:pt>
          <cx:pt idx="10453">300000</cx:pt>
          <cx:pt idx="10454">344000</cx:pt>
          <cx:pt idx="10455">270000</cx:pt>
          <cx:pt idx="10456">85000</cx:pt>
          <cx:pt idx="10457">68000</cx:pt>
          <cx:pt idx="10458">65000</cx:pt>
          <cx:pt idx="10459">600000</cx:pt>
          <cx:pt idx="10460">385000</cx:pt>
          <cx:pt idx="10461">80000</cx:pt>
          <cx:pt idx="10462">160000</cx:pt>
          <cx:pt idx="10463">300000</cx:pt>
          <cx:pt idx="10464">450000</cx:pt>
          <cx:pt idx="10465">450000</cx:pt>
          <cx:pt idx="10466">300000</cx:pt>
          <cx:pt idx="10467">40000</cx:pt>
          <cx:pt idx="10468">120000</cx:pt>
          <cx:pt idx="10469">1829479</cx:pt>
          <cx:pt idx="10470">220000</cx:pt>
          <cx:pt idx="10471">400000</cx:pt>
          <cx:pt idx="10472">350000</cx:pt>
          <cx:pt idx="10473">385000</cx:pt>
          <cx:pt idx="10474">400000</cx:pt>
          <cx:pt idx="10475">350000</cx:pt>
          <cx:pt idx="10476">450000</cx:pt>
          <cx:pt idx="10477">350000</cx:pt>
          <cx:pt idx="10478">400000</cx:pt>
          <cx:pt idx="10479">265000</cx:pt>
          <cx:pt idx="10480">600000</cx:pt>
          <cx:pt idx="10481">260000</cx:pt>
          <cx:pt idx="10482">850000</cx:pt>
          <cx:pt idx="10483">750000</cx:pt>
          <cx:pt idx="10484">112000</cx:pt>
          <cx:pt idx="10485">500000</cx:pt>
          <cx:pt idx="10486">115000</cx:pt>
          <cx:pt idx="10487">170000</cx:pt>
          <cx:pt idx="10488">79000</cx:pt>
          <cx:pt idx="10489">420000</cx:pt>
          <cx:pt idx="10490">450000</cx:pt>
          <cx:pt idx="10491">150000</cx:pt>
          <cx:pt idx="10492">500000</cx:pt>
          <cx:pt idx="10493">654000</cx:pt>
          <cx:pt idx="10494">80000</cx:pt>
          <cx:pt idx="10495">300000</cx:pt>
          <cx:pt idx="10496">250000</cx:pt>
          <cx:pt idx="10497">250000</cx:pt>
          <cx:pt idx="10498">200000</cx:pt>
          <cx:pt idx="10499">320000</cx:pt>
          <cx:pt idx="10500">180000</cx:pt>
          <cx:pt idx="10501">300000</cx:pt>
          <cx:pt idx="10502">1829479</cx:pt>
          <cx:pt idx="10503">300000</cx:pt>
          <cx:pt idx="10504">8000</cx:pt>
          <cx:pt idx="10505">230000</cx:pt>
          <cx:pt idx="10506">290000</cx:pt>
          <cx:pt idx="10507">650000</cx:pt>
          <cx:pt idx="10508">510000</cx:pt>
          <cx:pt idx="10509">60000</cx:pt>
          <cx:pt idx="10510">750000</cx:pt>
          <cx:pt idx="10511">90000</cx:pt>
          <cx:pt idx="10512">35500</cx:pt>
          <cx:pt idx="10513">325000</cx:pt>
          <cx:pt idx="10514">375000</cx:pt>
          <cx:pt idx="10515">70000</cx:pt>
          <cx:pt idx="10516">75000</cx:pt>
          <cx:pt idx="10517">75000</cx:pt>
          <cx:pt idx="10518">125000</cx:pt>
          <cx:pt idx="10519">160000</cx:pt>
          <cx:pt idx="10520">70000</cx:pt>
          <cx:pt idx="10521">95000</cx:pt>
          <cx:pt idx="10522">1829479</cx:pt>
          <cx:pt idx="10523">775000</cx:pt>
          <cx:pt idx="10524">105000</cx:pt>
          <cx:pt idx="10525">115000</cx:pt>
          <cx:pt idx="10526">240000</cx:pt>
          <cx:pt idx="10527">400000</cx:pt>
          <cx:pt idx="10528">220000</cx:pt>
          <cx:pt idx="10529">300000</cx:pt>
          <cx:pt idx="10530">125000</cx:pt>
          <cx:pt idx="10531">500000</cx:pt>
          <cx:pt idx="10532">400000</cx:pt>
          <cx:pt idx="10533">340000</cx:pt>
          <cx:pt idx="10534">56000</cx:pt>
          <cx:pt idx="10535">85000</cx:pt>
          <cx:pt idx="10536">80000</cx:pt>
          <cx:pt idx="10537">75000</cx:pt>
          <cx:pt idx="10538">200000</cx:pt>
          <cx:pt idx="10539">250000</cx:pt>
          <cx:pt idx="10540">90000</cx:pt>
          <cx:pt idx="10541">200000</cx:pt>
          <cx:pt idx="10542">160000</cx:pt>
          <cx:pt idx="10543">155000</cx:pt>
          <cx:pt idx="10544">300000</cx:pt>
          <cx:pt idx="10545">500000</cx:pt>
          <cx:pt idx="10546">150000</cx:pt>
          <cx:pt idx="10547">189000</cx:pt>
          <cx:pt idx="10548">160000</cx:pt>
          <cx:pt idx="10549">150000</cx:pt>
          <cx:pt idx="10550">400000</cx:pt>
          <cx:pt idx="10551">60000</cx:pt>
          <cx:pt idx="10552">275000</cx:pt>
          <cx:pt idx="10553">100000</cx:pt>
          <cx:pt idx="10554">1829479</cx:pt>
          <cx:pt idx="10555">650000</cx:pt>
          <cx:pt idx="10556">675000</cx:pt>
          <cx:pt idx="10557">750000</cx:pt>
          <cx:pt idx="10558">700000</cx:pt>
          <cx:pt idx="10559">750000</cx:pt>
          <cx:pt idx="10560">450000</cx:pt>
          <cx:pt idx="10561">73500</cx:pt>
          <cx:pt idx="10562">65000</cx:pt>
          <cx:pt idx="10563">300000</cx:pt>
          <cx:pt idx="10564">500000</cx:pt>
          <cx:pt idx="10565">650000</cx:pt>
          <cx:pt idx="10566">340000</cx:pt>
          <cx:pt idx="10567">500000</cx:pt>
          <cx:pt idx="10568">1000</cx:pt>
          <cx:pt idx="10569">300000</cx:pt>
          <cx:pt idx="10570">90000</cx:pt>
          <cx:pt idx="10571">275000</cx:pt>
          <cx:pt idx="10572">1829479</cx:pt>
          <cx:pt idx="10573">130000</cx:pt>
          <cx:pt idx="10574">450000</cx:pt>
          <cx:pt idx="10575">98000</cx:pt>
          <cx:pt idx="10576">125000</cx:pt>
          <cx:pt idx="10577">70000</cx:pt>
          <cx:pt idx="10578">250000</cx:pt>
          <cx:pt idx="10579">165000</cx:pt>
          <cx:pt idx="10580">120000</cx:pt>
          <cx:pt idx="10581">250000</cx:pt>
          <cx:pt idx="10582">500000</cx:pt>
          <cx:pt idx="10583">865000</cx:pt>
          <cx:pt idx="10584">550000</cx:pt>
          <cx:pt idx="10585">900000</cx:pt>
          <cx:pt idx="10586">150000</cx:pt>
          <cx:pt idx="10587">350000</cx:pt>
          <cx:pt idx="10588">350000</cx:pt>
          <cx:pt idx="10589">8000</cx:pt>
          <cx:pt idx="10590">80000</cx:pt>
          <cx:pt idx="10591">132000</cx:pt>
          <cx:pt idx="10592">227000</cx:pt>
          <cx:pt idx="10593">550000</cx:pt>
          <cx:pt idx="10594">750000</cx:pt>
          <cx:pt idx="10595">475000</cx:pt>
          <cx:pt idx="10596">185000</cx:pt>
          <cx:pt idx="10597">450000</cx:pt>
          <cx:pt idx="10598">250000</cx:pt>
          <cx:pt idx="10599">100000</cx:pt>
          <cx:pt idx="10600">85000</cx:pt>
          <cx:pt idx="10601">300000</cx:pt>
          <cx:pt idx="10602">40000</cx:pt>
          <cx:pt idx="10603">150000</cx:pt>
          <cx:pt idx="10604">185500</cx:pt>
          <cx:pt idx="10605">500000</cx:pt>
          <cx:pt idx="10606">300000</cx:pt>
          <cx:pt idx="10607">900000</cx:pt>
          <cx:pt idx="10608">900000</cx:pt>
          <cx:pt idx="10609">800000</cx:pt>
          <cx:pt idx="10610">400000</cx:pt>
          <cx:pt idx="10611">50000</cx:pt>
          <cx:pt idx="10612">140000</cx:pt>
          <cx:pt idx="10613">225000</cx:pt>
          <cx:pt idx="10614">35000</cx:pt>
          <cx:pt idx="10615">200000</cx:pt>
          <cx:pt idx="10616">100000</cx:pt>
          <cx:pt idx="10617">250000</cx:pt>
          <cx:pt idx="10618">338000</cx:pt>
          <cx:pt idx="10619">600000</cx:pt>
          <cx:pt idx="10620">200000</cx:pt>
          <cx:pt idx="10621">600000</cx:pt>
          <cx:pt idx="10622">550000</cx:pt>
          <cx:pt idx="10623">79100</cx:pt>
          <cx:pt idx="10624">110000</cx:pt>
          <cx:pt idx="10625">900000</cx:pt>
          <cx:pt idx="10626">40000</cx:pt>
          <cx:pt idx="10627">90000</cx:pt>
          <cx:pt idx="10628">150000</cx:pt>
          <cx:pt idx="10629">70000</cx:pt>
          <cx:pt idx="10630">140000</cx:pt>
          <cx:pt idx="10631">225000</cx:pt>
          <cx:pt idx="10632">250000</cx:pt>
          <cx:pt idx="10633">500000</cx:pt>
          <cx:pt idx="10634">800000</cx:pt>
          <cx:pt idx="10635">79000</cx:pt>
          <cx:pt idx="10636">10000</cx:pt>
          <cx:pt idx="10637">100000</cx:pt>
          <cx:pt idx="10638">8000</cx:pt>
          <cx:pt idx="10639">180000</cx:pt>
          <cx:pt idx="10640">73000</cx:pt>
          <cx:pt idx="10641">95000</cx:pt>
          <cx:pt idx="10642">158000</cx:pt>
          <cx:pt idx="10643">215000</cx:pt>
          <cx:pt idx="10644">145000</cx:pt>
          <cx:pt idx="10645">650000</cx:pt>
          <cx:pt idx="10646">25000</cx:pt>
          <cx:pt idx="10647">150000</cx:pt>
          <cx:pt idx="10648">240000</cx:pt>
          <cx:pt idx="10649">115000</cx:pt>
          <cx:pt idx="10650">90000</cx:pt>
          <cx:pt idx="10651">110000</cx:pt>
          <cx:pt idx="10652">90000</cx:pt>
          <cx:pt idx="10653">200000</cx:pt>
          <cx:pt idx="10654">125000</cx:pt>
          <cx:pt idx="10655">70000</cx:pt>
          <cx:pt idx="10656">113000</cx:pt>
          <cx:pt idx="10657">1500</cx:pt>
          <cx:pt idx="10658">125000</cx:pt>
          <cx:pt idx="10659">139000</cx:pt>
          <cx:pt idx="10660">117000</cx:pt>
          <cx:pt idx="10661">300000</cx:pt>
          <cx:pt idx="10662">160000</cx:pt>
          <cx:pt idx="10663">700000</cx:pt>
          <cx:pt idx="10664">180000</cx:pt>
          <cx:pt idx="10665">550000</cx:pt>
          <cx:pt idx="10666">337000</cx:pt>
          <cx:pt idx="10667">337000</cx:pt>
          <cx:pt idx="10668">450000</cx:pt>
          <cx:pt idx="10669">430000</cx:pt>
          <cx:pt idx="10670">300000</cx:pt>
          <cx:pt idx="10671">275000</cx:pt>
          <cx:pt idx="10672">125000</cx:pt>
          <cx:pt idx="10673">600000</cx:pt>
          <cx:pt idx="10674">1829479</cx:pt>
          <cx:pt idx="10675">220000</cx:pt>
          <cx:pt idx="10676">74000</cx:pt>
          <cx:pt idx="10677">165000</cx:pt>
          <cx:pt idx="10678">55000</cx:pt>
          <cx:pt idx="10679">5000</cx:pt>
          <cx:pt idx="10680">500000</cx:pt>
          <cx:pt idx="10681">1829479</cx:pt>
          <cx:pt idx="10682">400000</cx:pt>
          <cx:pt idx="10683">900000</cx:pt>
          <cx:pt idx="10684">180000</cx:pt>
          <cx:pt idx="10685">200000</cx:pt>
          <cx:pt idx="10686">187000</cx:pt>
          <cx:pt idx="10687">525000</cx:pt>
          <cx:pt idx="10688">475000</cx:pt>
          <cx:pt idx="10689">400000</cx:pt>
          <cx:pt idx="10690">150000</cx:pt>
          <cx:pt idx="10691">20000</cx:pt>
          <cx:pt idx="10692">800000</cx:pt>
          <cx:pt idx="10693">650000</cx:pt>
          <cx:pt idx="10694">400000</cx:pt>
          <cx:pt idx="10695">190000</cx:pt>
          <cx:pt idx="10696">75000</cx:pt>
          <cx:pt idx="10697">500000</cx:pt>
          <cx:pt idx="10698">5000</cx:pt>
          <cx:pt idx="10699">477000</cx:pt>
          <cx:pt idx="10700">124200</cx:pt>
          <cx:pt idx="10701">85000</cx:pt>
          <cx:pt idx="10702">100000</cx:pt>
          <cx:pt idx="10703">115000</cx:pt>
          <cx:pt idx="10704">95000</cx:pt>
          <cx:pt idx="10705">230000</cx:pt>
          <cx:pt idx="10706">250000</cx:pt>
          <cx:pt idx="10707">125000</cx:pt>
          <cx:pt idx="10708">74000</cx:pt>
          <cx:pt idx="10709">600000</cx:pt>
          <cx:pt idx="10710">800000</cx:pt>
          <cx:pt idx="10711">150500</cx:pt>
          <cx:pt idx="10712">250000</cx:pt>
          <cx:pt idx="10713">200000</cx:pt>
          <cx:pt idx="10714">325000</cx:pt>
          <cx:pt idx="10715">210000</cx:pt>
          <cx:pt idx="10716">120000</cx:pt>
          <cx:pt idx="10717">135000</cx:pt>
          <cx:pt idx="10718">20000</cx:pt>
          <cx:pt idx="10719">100000</cx:pt>
          <cx:pt idx="10720">30000</cx:pt>
          <cx:pt idx="10721">700000</cx:pt>
          <cx:pt idx="10722">400000</cx:pt>
          <cx:pt idx="10723">300000</cx:pt>
          <cx:pt idx="10724">160000</cx:pt>
          <cx:pt idx="10725">65000</cx:pt>
          <cx:pt idx="10726">83000</cx:pt>
          <cx:pt idx="10727">600000</cx:pt>
          <cx:pt idx="10728">500000</cx:pt>
          <cx:pt idx="10729">800000</cx:pt>
          <cx:pt idx="10730">50000</cx:pt>
          <cx:pt idx="10731">130000</cx:pt>
          <cx:pt idx="10732">134000</cx:pt>
          <cx:pt idx="10733">80000</cx:pt>
          <cx:pt idx="10734">145000</cx:pt>
          <cx:pt idx="10735">250000</cx:pt>
          <cx:pt idx="10736">280000</cx:pt>
          <cx:pt idx="10737">954000</cx:pt>
          <cx:pt idx="10738">70000</cx:pt>
          <cx:pt idx="10739">175000</cx:pt>
          <cx:pt idx="10740">250000</cx:pt>
          <cx:pt idx="10741">375000</cx:pt>
          <cx:pt idx="10742">400000</cx:pt>
          <cx:pt idx="10743">675000</cx:pt>
          <cx:pt idx="10744">479000</cx:pt>
          <cx:pt idx="10745">400000</cx:pt>
          <cx:pt idx="10746">200000</cx:pt>
          <cx:pt idx="10747">93000</cx:pt>
          <cx:pt idx="10748">170000</cx:pt>
          <cx:pt idx="10749">550000</cx:pt>
          <cx:pt idx="10750">650000</cx:pt>
          <cx:pt idx="10751">325000</cx:pt>
          <cx:pt idx="10752">200000</cx:pt>
          <cx:pt idx="10753">170000</cx:pt>
          <cx:pt idx="10754">110000</cx:pt>
          <cx:pt idx="10755">200000</cx:pt>
          <cx:pt idx="10756">40000</cx:pt>
          <cx:pt idx="10757">250000</cx:pt>
          <cx:pt idx="10758">100000</cx:pt>
          <cx:pt idx="10759">123000</cx:pt>
          <cx:pt idx="10760">134000</cx:pt>
          <cx:pt idx="10761">325000</cx:pt>
          <cx:pt idx="10762">495000</cx:pt>
          <cx:pt idx="10763">140000</cx:pt>
          <cx:pt idx="10764">100000</cx:pt>
          <cx:pt idx="10765">2500</cx:pt>
          <cx:pt idx="10766">400000</cx:pt>
          <cx:pt idx="10767">300000</cx:pt>
          <cx:pt idx="10768">450000</cx:pt>
          <cx:pt idx="10769">450000</cx:pt>
          <cx:pt idx="10770">230000</cx:pt>
          <cx:pt idx="10771">300000</cx:pt>
          <cx:pt idx="10772">100000</cx:pt>
          <cx:pt idx="10773">70000</cx:pt>
          <cx:pt idx="10774">360000</cx:pt>
          <cx:pt idx="10775">500000</cx:pt>
          <cx:pt idx="10776">80000</cx:pt>
          <cx:pt idx="10777">150000</cx:pt>
          <cx:pt idx="10778">250000</cx:pt>
          <cx:pt idx="10779">250000</cx:pt>
          <cx:pt idx="10780">200000</cx:pt>
          <cx:pt idx="10781">222000</cx:pt>
          <cx:pt idx="10782">25000</cx:pt>
          <cx:pt idx="10783">550000</cx:pt>
          <cx:pt idx="10784">300000</cx:pt>
          <cx:pt idx="10785">100000</cx:pt>
          <cx:pt idx="10786">180000</cx:pt>
          <cx:pt idx="10787">125000</cx:pt>
          <cx:pt idx="10788">110000</cx:pt>
          <cx:pt idx="10789">80000</cx:pt>
          <cx:pt idx="10790">150000</cx:pt>
          <cx:pt idx="10791">200000</cx:pt>
          <cx:pt idx="10792">243000</cx:pt>
          <cx:pt idx="10793">800000</cx:pt>
          <cx:pt idx="10794">545000</cx:pt>
          <cx:pt idx="10795">450000</cx:pt>
          <cx:pt idx="10796">1829479</cx:pt>
          <cx:pt idx="10797">130000</cx:pt>
          <cx:pt idx="10798">140000</cx:pt>
          <cx:pt idx="10799">150000</cx:pt>
          <cx:pt idx="10800">135000</cx:pt>
          <cx:pt idx="10801">270000</cx:pt>
          <cx:pt idx="10802">70000</cx:pt>
          <cx:pt idx="10803">70000</cx:pt>
          <cx:pt idx="10804">35000</cx:pt>
          <cx:pt idx="10805">400000</cx:pt>
          <cx:pt idx="10806">375000</cx:pt>
          <cx:pt idx="10807">750000</cx:pt>
          <cx:pt idx="10808">650000</cx:pt>
          <cx:pt idx="10809">350000</cx:pt>
          <cx:pt idx="10810">240000</cx:pt>
          <cx:pt idx="10811">130000</cx:pt>
          <cx:pt idx="10812">90000</cx:pt>
          <cx:pt idx="10813">500000</cx:pt>
          <cx:pt idx="10814">385000</cx:pt>
          <cx:pt idx="10815">95000</cx:pt>
          <cx:pt idx="10816">235000</cx:pt>
          <cx:pt idx="10817">180000</cx:pt>
          <cx:pt idx="10818">375000</cx:pt>
          <cx:pt idx="10819">109000</cx:pt>
          <cx:pt idx="10820">125000</cx:pt>
          <cx:pt idx="10821">183000</cx:pt>
          <cx:pt idx="10822">145000</cx:pt>
          <cx:pt idx="10823">550000</cx:pt>
          <cx:pt idx="10824">80000</cx:pt>
          <cx:pt idx="10825">400000</cx:pt>
          <cx:pt idx="10826">68000</cx:pt>
          <cx:pt idx="10827">89900</cx:pt>
          <cx:pt idx="10828">120000</cx:pt>
          <cx:pt idx="10829">160000</cx:pt>
          <cx:pt idx="10830">200000</cx:pt>
          <cx:pt idx="10831">270000</cx:pt>
          <cx:pt idx="10832">15000</cx:pt>
          <cx:pt idx="10833">80000</cx:pt>
          <cx:pt idx="10834">400000</cx:pt>
          <cx:pt idx="10835">150000</cx:pt>
          <cx:pt idx="10836">400000</cx:pt>
          <cx:pt idx="10837">60000</cx:pt>
          <cx:pt idx="10838">190000</cx:pt>
          <cx:pt idx="10839">360000</cx:pt>
          <cx:pt idx="10840">160000</cx:pt>
          <cx:pt idx="10841">168000</cx:pt>
          <cx:pt idx="10842">55000</cx:pt>
          <cx:pt idx="10843">70000</cx:pt>
          <cx:pt idx="10844">800000</cx:pt>
          <cx:pt idx="10845">600000</cx:pt>
          <cx:pt idx="10846">850000</cx:pt>
          <cx:pt idx="10847">250000</cx:pt>
          <cx:pt idx="10848">97000</cx:pt>
          <cx:pt idx="10849">175000</cx:pt>
          <cx:pt idx="10850">250000</cx:pt>
          <cx:pt idx="10851">470000</cx:pt>
          <cx:pt idx="10852">360000</cx:pt>
          <cx:pt idx="10853">550000</cx:pt>
          <cx:pt idx="10854">425000</cx:pt>
          <cx:pt idx="10855">400000</cx:pt>
          <cx:pt idx="10856">650000</cx:pt>
          <cx:pt idx="10857">337000</cx:pt>
          <cx:pt idx="10858">695000</cx:pt>
          <cx:pt idx="10859">150000</cx:pt>
          <cx:pt idx="10860">280000</cx:pt>
          <cx:pt idx="10861">225000</cx:pt>
          <cx:pt idx="10862">100000</cx:pt>
          <cx:pt idx="10863">300000</cx:pt>
          <cx:pt idx="10864">275000</cx:pt>
          <cx:pt idx="10865">525000</cx:pt>
          <cx:pt idx="10866">215000</cx:pt>
          <cx:pt idx="10867">88000</cx:pt>
          <cx:pt idx="10868">65000</cx:pt>
          <cx:pt idx="10869">103000</cx:pt>
          <cx:pt idx="10870">750000</cx:pt>
          <cx:pt idx="10871">400000</cx:pt>
          <cx:pt idx="10872">250000</cx:pt>
          <cx:pt idx="10873">280000</cx:pt>
          <cx:pt idx="10874">100000</cx:pt>
          <cx:pt idx="10875">1829479</cx:pt>
          <cx:pt idx="10876">1829479</cx:pt>
          <cx:pt idx="10877">250000</cx:pt>
          <cx:pt idx="10878">120000</cx:pt>
          <cx:pt idx="10879">70000</cx:pt>
          <cx:pt idx="10880">5000</cx:pt>
          <cx:pt idx="10881">455000</cx:pt>
          <cx:pt idx="10882">109000</cx:pt>
          <cx:pt idx="10883">25000</cx:pt>
          <cx:pt idx="10884">150000</cx:pt>
          <cx:pt idx="10885">170000</cx:pt>
          <cx:pt idx="10886">145000</cx:pt>
          <cx:pt idx="10887">140000</cx:pt>
          <cx:pt idx="10888">80000</cx:pt>
          <cx:pt idx="10889">200000</cx:pt>
          <cx:pt idx="10890">350000</cx:pt>
          <cx:pt idx="10891">647500</cx:pt>
          <cx:pt idx="10892">500000</cx:pt>
          <cx:pt idx="10893">1829479</cx:pt>
          <cx:pt idx="10894">77000</cx:pt>
          <cx:pt idx="10895">750000</cx:pt>
          <cx:pt idx="10896">1829479</cx:pt>
          <cx:pt idx="10897">750000</cx:pt>
          <cx:pt idx="10898">145000</cx:pt>
          <cx:pt idx="10899">118000</cx:pt>
          <cx:pt idx="10900">160000</cx:pt>
          <cx:pt idx="10901">160000</cx:pt>
          <cx:pt idx="10902">250000</cx:pt>
          <cx:pt idx="10903">60000</cx:pt>
          <cx:pt idx="10904">45000</cx:pt>
          <cx:pt idx="10905">44900</cx:pt>
          <cx:pt idx="10906">89000</cx:pt>
          <cx:pt idx="10907">85000</cx:pt>
          <cx:pt idx="10908">200000</cx:pt>
          <cx:pt idx="10909">250000</cx:pt>
          <cx:pt idx="10910">150000</cx:pt>
          <cx:pt idx="10911">460000</cx:pt>
          <cx:pt idx="10912">1000</cx:pt>
          <cx:pt idx="10913">200000</cx:pt>
          <cx:pt idx="10914">325000</cx:pt>
          <cx:pt idx="10915">200000</cx:pt>
          <cx:pt idx="10916">275000</cx:pt>
          <cx:pt idx="10917">90000</cx:pt>
          <cx:pt idx="10918">105000</cx:pt>
          <cx:pt idx="10919">90000</cx:pt>
          <cx:pt idx="10920">147000</cx:pt>
          <cx:pt idx="10921">85000</cx:pt>
          <cx:pt idx="10922">95000</cx:pt>
          <cx:pt idx="10923">280000</cx:pt>
          <cx:pt idx="10924">420000</cx:pt>
          <cx:pt idx="10925">110000</cx:pt>
          <cx:pt idx="10926">150000</cx:pt>
          <cx:pt idx="10927">200000</cx:pt>
          <cx:pt idx="10928">380000</cx:pt>
          <cx:pt idx="10929">6200</cx:pt>
          <cx:pt idx="10930">70000</cx:pt>
          <cx:pt idx="10931">125000</cx:pt>
          <cx:pt idx="10932">150000</cx:pt>
          <cx:pt idx="10933">70000</cx:pt>
          <cx:pt idx="10934">500000</cx:pt>
          <cx:pt idx="10935">61000</cx:pt>
          <cx:pt idx="10936">80000</cx:pt>
          <cx:pt idx="10937">103000</cx:pt>
          <cx:pt idx="10938">130000</cx:pt>
          <cx:pt idx="10939">12000</cx:pt>
          <cx:pt idx="10940">70000</cx:pt>
          <cx:pt idx="10941">45000</cx:pt>
          <cx:pt idx="10942">150000</cx:pt>
          <cx:pt idx="10943">185000</cx:pt>
          <cx:pt idx="10944">50000</cx:pt>
          <cx:pt idx="10945">1829479</cx:pt>
          <cx:pt idx="10946">135000</cx:pt>
          <cx:pt idx="10947">500000</cx:pt>
          <cx:pt idx="10948">135000</cx:pt>
          <cx:pt idx="10949">500000</cx:pt>
          <cx:pt idx="10950">550000</cx:pt>
          <cx:pt idx="10951">130000</cx:pt>
          <cx:pt idx="10952">170000</cx:pt>
          <cx:pt idx="10953">120000</cx:pt>
          <cx:pt idx="10954">500000</cx:pt>
          <cx:pt idx="10955">99000</cx:pt>
          <cx:pt idx="10956">260000</cx:pt>
          <cx:pt idx="10957">250000</cx:pt>
          <cx:pt idx="10958">75000</cx:pt>
          <cx:pt idx="10959">190000</cx:pt>
          <cx:pt idx="10960">60000</cx:pt>
          <cx:pt idx="10961">160000</cx:pt>
          <cx:pt idx="10962">205000</cx:pt>
          <cx:pt idx="10963">140000</cx:pt>
          <cx:pt idx="10964">700000</cx:pt>
          <cx:pt idx="10965">225000</cx:pt>
          <cx:pt idx="10966">125000</cx:pt>
          <cx:pt idx="10967">300000</cx:pt>
          <cx:pt idx="10968">70000</cx:pt>
          <cx:pt idx="10969">125000</cx:pt>
          <cx:pt idx="10970">250000</cx:pt>
          <cx:pt idx="10971">100000</cx:pt>
          <cx:pt idx="10972">250000</cx:pt>
          <cx:pt idx="10973">224000</cx:pt>
          <cx:pt idx="10974">60000</cx:pt>
          <cx:pt idx="10975">46000</cx:pt>
          <cx:pt idx="10976">190000</cx:pt>
          <cx:pt idx="10977">90000</cx:pt>
          <cx:pt idx="10978">30000</cx:pt>
          <cx:pt idx="10979">750000</cx:pt>
          <cx:pt idx="10980">90000</cx:pt>
          <cx:pt idx="10981">155000</cx:pt>
          <cx:pt idx="10982">500000</cx:pt>
          <cx:pt idx="10983">350000</cx:pt>
          <cx:pt idx="10984">75000</cx:pt>
          <cx:pt idx="10985">280000</cx:pt>
          <cx:pt idx="10986">150000</cx:pt>
          <cx:pt idx="10987">700000</cx:pt>
          <cx:pt idx="10988">500000</cx:pt>
          <cx:pt idx="10989">1829479</cx:pt>
          <cx:pt idx="10990">450000</cx:pt>
          <cx:pt idx="10991">437000</cx:pt>
          <cx:pt idx="10992">875000</cx:pt>
          <cx:pt idx="10993">350000</cx:pt>
          <cx:pt idx="10994">110000</cx:pt>
          <cx:pt idx="10995">110000</cx:pt>
          <cx:pt idx="10996">275000</cx:pt>
          <cx:pt idx="10997">860000</cx:pt>
          <cx:pt idx="10998">866160</cx:pt>
          <cx:pt idx="10999">200000</cx:pt>
          <cx:pt idx="11000">180000</cx:pt>
          <cx:pt idx="11001">350000</cx:pt>
          <cx:pt idx="11002">165000</cx:pt>
          <cx:pt idx="11003">200000</cx:pt>
          <cx:pt idx="11004">200000</cx:pt>
          <cx:pt idx="11005">150000</cx:pt>
          <cx:pt idx="11006">400000</cx:pt>
          <cx:pt idx="11007">400000</cx:pt>
          <cx:pt idx="11008">220000</cx:pt>
          <cx:pt idx="11009">58000</cx:pt>
          <cx:pt idx="11010">75000</cx:pt>
          <cx:pt idx="11011">125000</cx:pt>
          <cx:pt idx="11012">300000</cx:pt>
          <cx:pt idx="11013">88000</cx:pt>
          <cx:pt idx="11014">234900</cx:pt>
          <cx:pt idx="11015">60000</cx:pt>
          <cx:pt idx="11016">65000</cx:pt>
          <cx:pt idx="11017">150000</cx:pt>
          <cx:pt idx="11018">160000</cx:pt>
          <cx:pt idx="11019">118000</cx:pt>
          <cx:pt idx="11020">400000</cx:pt>
          <cx:pt idx="11021">500000</cx:pt>
          <cx:pt idx="11022">90000</cx:pt>
          <cx:pt idx="11023">110000</cx:pt>
          <cx:pt idx="11024">300000</cx:pt>
          <cx:pt idx="11025">275000</cx:pt>
          <cx:pt idx="11026">150000</cx:pt>
          <cx:pt idx="11027">272000</cx:pt>
          <cx:pt idx="11028">1829479</cx:pt>
          <cx:pt idx="11029">92500</cx:pt>
          <cx:pt idx="11030">75000</cx:pt>
          <cx:pt idx="11031">125000</cx:pt>
          <cx:pt idx="11032">100000</cx:pt>
          <cx:pt idx="11033">109000</cx:pt>
          <cx:pt idx="11034">150000</cx:pt>
          <cx:pt idx="11035">250000</cx:pt>
          <cx:pt idx="11036">250000</cx:pt>
          <cx:pt idx="11037">200000</cx:pt>
          <cx:pt idx="11038">69000</cx:pt>
          <cx:pt idx="11039">300000</cx:pt>
          <cx:pt idx="11040">200000</cx:pt>
          <cx:pt idx="11041">315000</cx:pt>
          <cx:pt idx="11042">500000</cx:pt>
          <cx:pt idx="11043">300000</cx:pt>
          <cx:pt idx="11044">185000</cx:pt>
          <cx:pt idx="11045">345000</cx:pt>
          <cx:pt idx="11046">900000</cx:pt>
          <cx:pt idx="11047">140000</cx:pt>
          <cx:pt idx="11048">350000</cx:pt>
          <cx:pt idx="11049">200000</cx:pt>
          <cx:pt idx="11050">220000</cx:pt>
          <cx:pt idx="11051">65000</cx:pt>
          <cx:pt idx="11052">65000</cx:pt>
          <cx:pt idx="11053">225000</cx:pt>
          <cx:pt idx="11054">180000</cx:pt>
          <cx:pt idx="11055">338000</cx:pt>
          <cx:pt idx="11056">350000</cx:pt>
          <cx:pt idx="11057">350000</cx:pt>
          <cx:pt idx="11058">400000</cx:pt>
          <cx:pt idx="11059">320000</cx:pt>
          <cx:pt idx="11060">20000</cx:pt>
          <cx:pt idx="11061">350000</cx:pt>
          <cx:pt idx="11062">750000</cx:pt>
          <cx:pt idx="11063">140000</cx:pt>
          <cx:pt idx="11064">92000</cx:pt>
          <cx:pt idx="11065">70000</cx:pt>
          <cx:pt idx="11066">200000</cx:pt>
          <cx:pt idx="11067">600000</cx:pt>
          <cx:pt idx="11068">125000</cx:pt>
          <cx:pt idx="11069">750000</cx:pt>
          <cx:pt idx="11070">1829479</cx:pt>
          <cx:pt idx="11071">80000</cx:pt>
          <cx:pt idx="11072">110000</cx:pt>
          <cx:pt idx="11073">650000</cx:pt>
          <cx:pt idx="11074">550000</cx:pt>
          <cx:pt idx="11075">20000</cx:pt>
          <cx:pt idx="11076">20000</cx:pt>
          <cx:pt idx="11077">100000</cx:pt>
          <cx:pt idx="11078">120000</cx:pt>
          <cx:pt idx="11079">250000</cx:pt>
          <cx:pt idx="11080">60000</cx:pt>
          <cx:pt idx="11081">150000</cx:pt>
          <cx:pt idx="11082">45000</cx:pt>
          <cx:pt idx="11083">80000</cx:pt>
          <cx:pt idx="11084">300000</cx:pt>
          <cx:pt idx="11085">35000</cx:pt>
          <cx:pt idx="11086">150000</cx:pt>
          <cx:pt idx="11087">49000</cx:pt>
          <cx:pt idx="11088">100000</cx:pt>
          <cx:pt idx="11089">105000</cx:pt>
          <cx:pt idx="11090">77000</cx:pt>
          <cx:pt idx="11091">70000</cx:pt>
          <cx:pt idx="11092">100000</cx:pt>
          <cx:pt idx="11093">350000</cx:pt>
          <cx:pt idx="11094">100000</cx:pt>
          <cx:pt idx="11095">525000</cx:pt>
          <cx:pt idx="11096">750000</cx:pt>
          <cx:pt idx="11097">1829479</cx:pt>
          <cx:pt idx="11098">300000</cx:pt>
          <cx:pt idx="11099">240000</cx:pt>
          <cx:pt idx="11100">170000</cx:pt>
          <cx:pt idx="11101">150000</cx:pt>
          <cx:pt idx="11102">260000</cx:pt>
          <cx:pt idx="11103">171975</cx:pt>
          <cx:pt idx="11104">125000</cx:pt>
          <cx:pt idx="11105">115000</cx:pt>
          <cx:pt idx="11106">120000</cx:pt>
          <cx:pt idx="11107">120000</cx:pt>
          <cx:pt idx="11108">88000</cx:pt>
          <cx:pt idx="11109">650000</cx:pt>
          <cx:pt idx="11110">115000</cx:pt>
          <cx:pt idx="11111">500000</cx:pt>
          <cx:pt idx="11112">65000</cx:pt>
          <cx:pt idx="11113">200000</cx:pt>
          <cx:pt idx="11114">300000</cx:pt>
          <cx:pt idx="11115">500000</cx:pt>
          <cx:pt idx="11116">95000</cx:pt>
          <cx:pt idx="11117">90000</cx:pt>
          <cx:pt idx="11118">200000</cx:pt>
          <cx:pt idx="11119">5000</cx:pt>
          <cx:pt idx="11120">91000</cx:pt>
          <cx:pt idx="11121">118000</cx:pt>
          <cx:pt idx="11122">250000</cx:pt>
          <cx:pt idx="11123">74000</cx:pt>
          <cx:pt idx="11124">450000</cx:pt>
          <cx:pt idx="11125">99000</cx:pt>
          <cx:pt idx="11126">30000</cx:pt>
          <cx:pt idx="11127">150000</cx:pt>
          <cx:pt idx="11128">115000</cx:pt>
          <cx:pt idx="11129">325000</cx:pt>
          <cx:pt idx="11130">240000</cx:pt>
          <cx:pt idx="11131">320000</cx:pt>
          <cx:pt idx="11132">70000</cx:pt>
          <cx:pt idx="11133">266000</cx:pt>
          <cx:pt idx="11134">700000</cx:pt>
          <cx:pt idx="11135">250000</cx:pt>
          <cx:pt idx="11136">210000</cx:pt>
          <cx:pt idx="11137">465000</cx:pt>
          <cx:pt idx="11138">375000</cx:pt>
          <cx:pt idx="11139">95000</cx:pt>
          <cx:pt idx="11140">38000</cx:pt>
          <cx:pt idx="11141">65000</cx:pt>
          <cx:pt idx="11142">80000</cx:pt>
          <cx:pt idx="11143">240000</cx:pt>
          <cx:pt idx="11144">260000</cx:pt>
          <cx:pt idx="11145">149900</cx:pt>
          <cx:pt idx="11146">300000</cx:pt>
          <cx:pt idx="11147">148000</cx:pt>
          <cx:pt idx="11148">135000</cx:pt>
          <cx:pt idx="11149">360000</cx:pt>
          <cx:pt idx="11150">70000</cx:pt>
          <cx:pt idx="11151">84000</cx:pt>
          <cx:pt idx="11152">409000</cx:pt>
          <cx:pt idx="11153">275000</cx:pt>
          <cx:pt idx="11154">190000</cx:pt>
          <cx:pt idx="11155">110000</cx:pt>
          <cx:pt idx="11156">180000</cx:pt>
          <cx:pt idx="11157">535000</cx:pt>
          <cx:pt idx="11158">85000</cx:pt>
          <cx:pt idx="11159">205000</cx:pt>
          <cx:pt idx="11160">70000</cx:pt>
          <cx:pt idx="11161">65000</cx:pt>
          <cx:pt idx="11162">70000</cx:pt>
          <cx:pt idx="11163">38000</cx:pt>
          <cx:pt idx="11164">555000</cx:pt>
          <cx:pt idx="11165">780000</cx:pt>
          <cx:pt idx="11166">270000</cx:pt>
          <cx:pt idx="11167">450000</cx:pt>
          <cx:pt idx="11168">354000</cx:pt>
          <cx:pt idx="11169">700000</cx:pt>
          <cx:pt idx="11170">650000</cx:pt>
          <cx:pt idx="11171">475000</cx:pt>
          <cx:pt idx="11172">145000</cx:pt>
          <cx:pt idx="11173">1829479</cx:pt>
          <cx:pt idx="11174">700000</cx:pt>
          <cx:pt idx="11175">600000</cx:pt>
          <cx:pt idx="11176">1829479</cx:pt>
          <cx:pt idx="11177">225000</cx:pt>
          <cx:pt idx="11178">125000</cx:pt>
          <cx:pt idx="11179">80000</cx:pt>
          <cx:pt idx="11180">210000</cx:pt>
          <cx:pt idx="11181">84000</cx:pt>
          <cx:pt idx="11182">250000</cx:pt>
          <cx:pt idx="11183">240000</cx:pt>
          <cx:pt idx="11184">50000</cx:pt>
          <cx:pt idx="11185">150000</cx:pt>
          <cx:pt idx="11186">175000</cx:pt>
          <cx:pt idx="11187">15000</cx:pt>
          <cx:pt idx="11188">86000</cx:pt>
          <cx:pt idx="11189">125000</cx:pt>
          <cx:pt idx="11190">40000</cx:pt>
          <cx:pt idx="11191">89000</cx:pt>
          <cx:pt idx="11192">1829479</cx:pt>
          <cx:pt idx="11193">225000</cx:pt>
          <cx:pt idx="11194">20000</cx:pt>
          <cx:pt idx="11195">50000</cx:pt>
          <cx:pt idx="11196">350000</cx:pt>
          <cx:pt idx="11197">500000</cx:pt>
          <cx:pt idx="11198">110000</cx:pt>
          <cx:pt idx="11199">150000</cx:pt>
          <cx:pt idx="11200">700000</cx:pt>
          <cx:pt idx="11201">500000</cx:pt>
          <cx:pt idx="11202">225000</cx:pt>
          <cx:pt idx="11203">275000</cx:pt>
          <cx:pt idx="11204">1829479</cx:pt>
          <cx:pt idx="11205">275000</cx:pt>
          <cx:pt idx="11206">95000</cx:pt>
          <cx:pt idx="11207">325000</cx:pt>
          <cx:pt idx="11208">75000</cx:pt>
          <cx:pt idx="11209">500000</cx:pt>
          <cx:pt idx="11210">425000</cx:pt>
          <cx:pt idx="11211">320000</cx:pt>
          <cx:pt idx="11212">375000</cx:pt>
          <cx:pt idx="11213">200000</cx:pt>
          <cx:pt idx="11214">162000</cx:pt>
          <cx:pt idx="11215">700000</cx:pt>
          <cx:pt idx="11216">600000</cx:pt>
          <cx:pt idx="11217">100000</cx:pt>
          <cx:pt idx="11218">112000</cx:pt>
          <cx:pt idx="11219">220000</cx:pt>
          <cx:pt idx="11220">150000</cx:pt>
          <cx:pt idx="11221">80000</cx:pt>
          <cx:pt idx="11222">115000</cx:pt>
          <cx:pt idx="11223">200000</cx:pt>
          <cx:pt idx="11224">135000</cx:pt>
          <cx:pt idx="11225">175000</cx:pt>
          <cx:pt idx="11226">90000</cx:pt>
          <cx:pt idx="11227">200000</cx:pt>
          <cx:pt idx="11228">35000</cx:pt>
          <cx:pt idx="11229">700000</cx:pt>
          <cx:pt idx="11230">80000</cx:pt>
          <cx:pt idx="11231">150000</cx:pt>
          <cx:pt idx="11232">100000</cx:pt>
          <cx:pt idx="11233">200000</cx:pt>
          <cx:pt idx="11234">220000</cx:pt>
          <cx:pt idx="11235">50000</cx:pt>
          <cx:pt idx="11236">90000</cx:pt>
          <cx:pt idx="11237">70000</cx:pt>
          <cx:pt idx="11238">3500</cx:pt>
          <cx:pt idx="11239">40000</cx:pt>
          <cx:pt idx="11240">80000</cx:pt>
          <cx:pt idx="11241">150000</cx:pt>
          <cx:pt idx="11242">120000</cx:pt>
          <cx:pt idx="11243">100000</cx:pt>
          <cx:pt idx="11244">80000</cx:pt>
          <cx:pt idx="11245">110000</cx:pt>
          <cx:pt idx="11246">50000</cx:pt>
          <cx:pt idx="11247">50000</cx:pt>
          <cx:pt idx="11248">250000</cx:pt>
          <cx:pt idx="11249">60000</cx:pt>
          <cx:pt idx="11250">350000</cx:pt>
          <cx:pt idx="11251">60000</cx:pt>
          <cx:pt idx="11252">60000</cx:pt>
          <cx:pt idx="11253">70600</cx:pt>
          <cx:pt idx="11254">250000</cx:pt>
          <cx:pt idx="11255">450000</cx:pt>
          <cx:pt idx="11256">36000</cx:pt>
          <cx:pt idx="11257">225000</cx:pt>
          <cx:pt idx="11258">200000</cx:pt>
          <cx:pt idx="11259">100000</cx:pt>
          <cx:pt idx="11260">93000</cx:pt>
          <cx:pt idx="11261">110000</cx:pt>
          <cx:pt idx="11262">300000</cx:pt>
          <cx:pt idx="11263">350000</cx:pt>
          <cx:pt idx="11264">180000</cx:pt>
          <cx:pt idx="11265">300000</cx:pt>
          <cx:pt idx="11266">68000</cx:pt>
          <cx:pt idx="11267">169000</cx:pt>
          <cx:pt idx="11268">350000</cx:pt>
          <cx:pt idx="11269">175000</cx:pt>
          <cx:pt idx="11270">300000</cx:pt>
          <cx:pt idx="11271">150000</cx:pt>
          <cx:pt idx="11272">100000</cx:pt>
          <cx:pt idx="11273">260000</cx:pt>
          <cx:pt idx="11274">170000</cx:pt>
          <cx:pt idx="11275">210000</cx:pt>
          <cx:pt idx="11276">210000</cx:pt>
          <cx:pt idx="11277">70000</cx:pt>
          <cx:pt idx="11278">288900</cx:pt>
          <cx:pt idx="11279">170000</cx:pt>
          <cx:pt idx="11280">90000</cx:pt>
          <cx:pt idx="11281">95000</cx:pt>
          <cx:pt idx="11282">150000</cx:pt>
          <cx:pt idx="11283">225000</cx:pt>
          <cx:pt idx="11284">130000</cx:pt>
          <cx:pt idx="11285">44900</cx:pt>
          <cx:pt idx="11286">300000</cx:pt>
          <cx:pt idx="11287">499000</cx:pt>
          <cx:pt idx="11288">84000</cx:pt>
          <cx:pt idx="11289">13000</cx:pt>
          <cx:pt idx="11290">148000</cx:pt>
          <cx:pt idx="11291">182000</cx:pt>
          <cx:pt idx="11292">200000</cx:pt>
          <cx:pt idx="11293">380000</cx:pt>
          <cx:pt idx="11294">420000</cx:pt>
          <cx:pt idx="11295">337000</cx:pt>
          <cx:pt idx="11296">125000</cx:pt>
          <cx:pt idx="11297">500000</cx:pt>
          <cx:pt idx="11298">90000</cx:pt>
          <cx:pt idx="11299">250000</cx:pt>
          <cx:pt idx="11300">100000</cx:pt>
          <cx:pt idx="11301">90000</cx:pt>
          <cx:pt idx="11302">595000</cx:pt>
          <cx:pt idx="11303">120000</cx:pt>
          <cx:pt idx="11304">99000</cx:pt>
          <cx:pt idx="11305">60000</cx:pt>
          <cx:pt idx="11306">200000</cx:pt>
          <cx:pt idx="11307">65000</cx:pt>
          <cx:pt idx="11308">124000</cx:pt>
          <cx:pt idx="11309">95000</cx:pt>
          <cx:pt idx="11310">139000</cx:pt>
          <cx:pt idx="11311">90000</cx:pt>
          <cx:pt idx="11312">50000</cx:pt>
          <cx:pt idx="11313">89000</cx:pt>
          <cx:pt idx="11314">197000</cx:pt>
          <cx:pt idx="11315">130000</cx:pt>
          <cx:pt idx="11316">55500</cx:pt>
          <cx:pt idx="11317">60000</cx:pt>
          <cx:pt idx="11318">245000</cx:pt>
          <cx:pt idx="11319">350000</cx:pt>
          <cx:pt idx="11320">50000</cx:pt>
          <cx:pt idx="11321">75000</cx:pt>
          <cx:pt idx="11322">125000</cx:pt>
          <cx:pt idx="11323">90000</cx:pt>
          <cx:pt idx="11324">140000</cx:pt>
          <cx:pt idx="11325">131000</cx:pt>
          <cx:pt idx="11326">300000</cx:pt>
          <cx:pt idx="11327">300000</cx:pt>
          <cx:pt idx="11328">135000</cx:pt>
          <cx:pt idx="11329">150000</cx:pt>
          <cx:pt idx="11330">168000</cx:pt>
          <cx:pt idx="11331">170000</cx:pt>
          <cx:pt idx="11332">5000</cx:pt>
          <cx:pt idx="11333">80000</cx:pt>
          <cx:pt idx="11334">100000</cx:pt>
          <cx:pt idx="11335">52000</cx:pt>
          <cx:pt idx="11336">20000</cx:pt>
          <cx:pt idx="11337">950000</cx:pt>
          <cx:pt idx="11338">49000</cx:pt>
          <cx:pt idx="11339">145000</cx:pt>
          <cx:pt idx="11340">70000</cx:pt>
          <cx:pt idx="11341">97000</cx:pt>
          <cx:pt idx="11342">50000</cx:pt>
          <cx:pt idx="11343">125000</cx:pt>
          <cx:pt idx="11344">50000</cx:pt>
          <cx:pt idx="11345">38000</cx:pt>
          <cx:pt idx="11346">100000</cx:pt>
          <cx:pt idx="11347">100000</cx:pt>
          <cx:pt idx="11348">160000</cx:pt>
          <cx:pt idx="11349">225000</cx:pt>
          <cx:pt idx="11350">150000</cx:pt>
          <cx:pt idx="11351">115000</cx:pt>
          <cx:pt idx="11352">115000</cx:pt>
          <cx:pt idx="11353">350000</cx:pt>
          <cx:pt idx="11354">180000</cx:pt>
          <cx:pt idx="11355">180000</cx:pt>
          <cx:pt idx="11356">40000</cx:pt>
          <cx:pt idx="11357">65000</cx:pt>
          <cx:pt idx="11358">110000</cx:pt>
          <cx:pt idx="11359">300000</cx:pt>
          <cx:pt idx="11360">216000</cx:pt>
          <cx:pt idx="11361">120000</cx:pt>
          <cx:pt idx="11362">295000</cx:pt>
          <cx:pt idx="11363">335000</cx:pt>
          <cx:pt idx="11364">1829479</cx:pt>
          <cx:pt idx="11365">400000</cx:pt>
          <cx:pt idx="11366">95000</cx:pt>
          <cx:pt idx="11367">85000</cx:pt>
          <cx:pt idx="11368">55000</cx:pt>
          <cx:pt idx="11369">190000</cx:pt>
          <cx:pt idx="11370">30000</cx:pt>
          <cx:pt idx="11371">320000</cx:pt>
          <cx:pt idx="11372">115000</cx:pt>
          <cx:pt idx="11373">86000</cx:pt>
          <cx:pt idx="11374">25000</cx:pt>
          <cx:pt idx="11375">89500</cx:pt>
          <cx:pt idx="11376">82500</cx:pt>
          <cx:pt idx="11377">92000</cx:pt>
          <cx:pt idx="11378">127000</cx:pt>
          <cx:pt idx="11379">85000</cx:pt>
          <cx:pt idx="11380">127000</cx:pt>
          <cx:pt idx="11381">90000</cx:pt>
          <cx:pt idx="11382">90000</cx:pt>
          <cx:pt idx="11383">170000</cx:pt>
          <cx:pt idx="11384">95000</cx:pt>
          <cx:pt idx="11385">130000</cx:pt>
          <cx:pt idx="11386">140000</cx:pt>
          <cx:pt idx="11387">160000</cx:pt>
          <cx:pt idx="11388">80000</cx:pt>
          <cx:pt idx="11389">100000</cx:pt>
          <cx:pt idx="11390">120000</cx:pt>
          <cx:pt idx="11391">300000</cx:pt>
          <cx:pt idx="11392">150000</cx:pt>
          <cx:pt idx="11393">40000</cx:pt>
          <cx:pt idx="11394">125000</cx:pt>
          <cx:pt idx="11395">250000</cx:pt>
          <cx:pt idx="11396">95000</cx:pt>
          <cx:pt idx="11397">250000</cx:pt>
          <cx:pt idx="11398">200000</cx:pt>
          <cx:pt idx="11399">260000</cx:pt>
          <cx:pt idx="11400">150000</cx:pt>
          <cx:pt idx="11401">210000</cx:pt>
          <cx:pt idx="11402">275000</cx:pt>
          <cx:pt idx="11403">125000</cx:pt>
          <cx:pt idx="11404">40000</cx:pt>
          <cx:pt idx="11405">600000</cx:pt>
          <cx:pt idx="11406">110000</cx:pt>
          <cx:pt idx="11407">125000</cx:pt>
          <cx:pt idx="11408">85000</cx:pt>
          <cx:pt idx="11409">104000</cx:pt>
          <cx:pt idx="11410">275000</cx:pt>
          <cx:pt idx="11411">250000</cx:pt>
          <cx:pt idx="11412">65000</cx:pt>
          <cx:pt idx="11413">700000</cx:pt>
          <cx:pt idx="11414">75000</cx:pt>
          <cx:pt idx="11415">265000</cx:pt>
          <cx:pt idx="11416">385000</cx:pt>
          <cx:pt idx="11417">80000</cx:pt>
          <cx:pt idx="11418">300000</cx:pt>
          <cx:pt idx="11419">184000</cx:pt>
          <cx:pt idx="11420">60000</cx:pt>
          <cx:pt idx="11421">98000</cx:pt>
          <cx:pt idx="11422">150000</cx:pt>
          <cx:pt idx="11423">190000</cx:pt>
          <cx:pt idx="11424">120000</cx:pt>
          <cx:pt idx="11425">115000</cx:pt>
          <cx:pt idx="11426">129000</cx:pt>
          <cx:pt idx="11427">110000</cx:pt>
          <cx:pt idx="11428">135000</cx:pt>
          <cx:pt idx="11429">600000</cx:pt>
          <cx:pt idx="11430">80000</cx:pt>
          <cx:pt idx="11431">200000</cx:pt>
          <cx:pt idx="11432">56000</cx:pt>
          <cx:pt idx="11433">85000</cx:pt>
          <cx:pt idx="11434">90000</cx:pt>
          <cx:pt idx="11435">300000</cx:pt>
          <cx:pt idx="11436">110000</cx:pt>
          <cx:pt idx="11437">250000</cx:pt>
          <cx:pt idx="11438">200000</cx:pt>
          <cx:pt idx="11439">250000</cx:pt>
          <cx:pt idx="11440">100000</cx:pt>
          <cx:pt idx="11441">90000</cx:pt>
          <cx:pt idx="11442">90000</cx:pt>
          <cx:pt idx="11443">300000</cx:pt>
          <cx:pt idx="11444">125000</cx:pt>
          <cx:pt idx="11445">67000</cx:pt>
          <cx:pt idx="11446">170000</cx:pt>
          <cx:pt idx="11447">269000</cx:pt>
          <cx:pt idx="11448">400000</cx:pt>
          <cx:pt idx="11449">105000</cx:pt>
          <cx:pt idx="11450">300000</cx:pt>
          <cx:pt idx="11451">400000</cx:pt>
          <cx:pt idx="11452">475000</cx:pt>
          <cx:pt idx="11453">525000</cx:pt>
          <cx:pt idx="11454">177000</cx:pt>
          <cx:pt idx="11455">200000</cx:pt>
          <cx:pt idx="11456">250000</cx:pt>
          <cx:pt idx="11457">105000</cx:pt>
          <cx:pt idx="11458">180000</cx:pt>
          <cx:pt idx="11459">350000</cx:pt>
          <cx:pt idx="11460">320000</cx:pt>
          <cx:pt idx="11461">120000</cx:pt>
          <cx:pt idx="11462">500000</cx:pt>
          <cx:pt idx="11463">325000</cx:pt>
          <cx:pt idx="11464">100000</cx:pt>
          <cx:pt idx="11465">130000</cx:pt>
          <cx:pt idx="11466">185000</cx:pt>
          <cx:pt idx="11467">230000</cx:pt>
          <cx:pt idx="11468">260000</cx:pt>
          <cx:pt idx="11469">240000</cx:pt>
          <cx:pt idx="11470">150000</cx:pt>
          <cx:pt idx="11471">400000</cx:pt>
          <cx:pt idx="11472">95000</cx:pt>
          <cx:pt idx="11473">150000</cx:pt>
          <cx:pt idx="11474">375000</cx:pt>
          <cx:pt idx="11475">39500</cx:pt>
          <cx:pt idx="11476">68000</cx:pt>
          <cx:pt idx="11477">75000</cx:pt>
          <cx:pt idx="11478">400000</cx:pt>
          <cx:pt idx="11479">250000</cx:pt>
          <cx:pt idx="11480">56000</cx:pt>
          <cx:pt idx="11481">170000</cx:pt>
          <cx:pt idx="11482">38000</cx:pt>
          <cx:pt idx="11483">40000</cx:pt>
          <cx:pt idx="11484">105000</cx:pt>
          <cx:pt idx="11485">70000</cx:pt>
          <cx:pt idx="11486">200000</cx:pt>
          <cx:pt idx="11487">135000</cx:pt>
          <cx:pt idx="11488">250000</cx:pt>
          <cx:pt idx="11489">177000</cx:pt>
          <cx:pt idx="11490">215000</cx:pt>
          <cx:pt idx="11491">215000</cx:pt>
          <cx:pt idx="11492">125000</cx:pt>
          <cx:pt idx="11493">475000</cx:pt>
          <cx:pt idx="11494">130000</cx:pt>
          <cx:pt idx="11495">160000</cx:pt>
          <cx:pt idx="11496">170000</cx:pt>
          <cx:pt idx="11497">50000</cx:pt>
          <cx:pt idx="11498">95000</cx:pt>
          <cx:pt idx="11499">30000</cx:pt>
          <cx:pt idx="11500">160000</cx:pt>
          <cx:pt idx="11501">80000</cx:pt>
          <cx:pt idx="11502">150000</cx:pt>
          <cx:pt idx="11503">59000</cx:pt>
          <cx:pt idx="11504">150000</cx:pt>
          <cx:pt idx="11505">800000</cx:pt>
          <cx:pt idx="11506">450000</cx:pt>
          <cx:pt idx="11507">450000</cx:pt>
          <cx:pt idx="11508">400000</cx:pt>
          <cx:pt idx="11509">500000</cx:pt>
          <cx:pt idx="11510">17000</cx:pt>
          <cx:pt idx="11511">179000</cx:pt>
          <cx:pt idx="11512">265000</cx:pt>
          <cx:pt idx="11513">145000</cx:pt>
          <cx:pt idx="11514">375000</cx:pt>
          <cx:pt idx="11515">700000</cx:pt>
          <cx:pt idx="11516">450000</cx:pt>
          <cx:pt idx="11517">85000</cx:pt>
          <cx:pt idx="11518">115400</cx:pt>
          <cx:pt idx="11519">98000</cx:pt>
          <cx:pt idx="11520">89000</cx:pt>
          <cx:pt idx="11521">65000</cx:pt>
          <cx:pt idx="11522">150000</cx:pt>
          <cx:pt idx="11523">255000</cx:pt>
          <cx:pt idx="11524">200000</cx:pt>
          <cx:pt idx="11525">125000</cx:pt>
          <cx:pt idx="11526">235000</cx:pt>
          <cx:pt idx="11527">150000</cx:pt>
          <cx:pt idx="11528">65000</cx:pt>
          <cx:pt idx="11529">150000</cx:pt>
          <cx:pt idx="11530">35000</cx:pt>
          <cx:pt idx="11531">82000</cx:pt>
          <cx:pt idx="11532">400000</cx:pt>
          <cx:pt idx="11533">320000</cx:pt>
          <cx:pt idx="11534">400000</cx:pt>
          <cx:pt idx="11535">165000</cx:pt>
          <cx:pt idx="11536">300000</cx:pt>
          <cx:pt idx="11537">100000</cx:pt>
          <cx:pt idx="11538">250000</cx:pt>
          <cx:pt idx="11539">75000</cx:pt>
          <cx:pt idx="11540">80000</cx:pt>
          <cx:pt idx="11541">170000</cx:pt>
          <cx:pt idx="11542">145000</cx:pt>
          <cx:pt idx="11543">170000</cx:pt>
          <cx:pt idx="11544">345000</cx:pt>
          <cx:pt idx="11545">89000</cx:pt>
          <cx:pt idx="11546">75000</cx:pt>
          <cx:pt idx="11547">90000</cx:pt>
          <cx:pt idx="11548">450000</cx:pt>
          <cx:pt idx="11549">300000</cx:pt>
          <cx:pt idx="11550">180000</cx:pt>
          <cx:pt idx="11551">400000</cx:pt>
          <cx:pt idx="11552">500000</cx:pt>
          <cx:pt idx="11553">80000</cx:pt>
          <cx:pt idx="11554">270000</cx:pt>
          <cx:pt idx="11555">75000</cx:pt>
          <cx:pt idx="11556">240000</cx:pt>
          <cx:pt idx="11557">80000</cx:pt>
          <cx:pt idx="11558">120000</cx:pt>
          <cx:pt idx="11559">150000</cx:pt>
          <cx:pt idx="11560">395000</cx:pt>
          <cx:pt idx="11561">72000</cx:pt>
          <cx:pt idx="11562">2500</cx:pt>
          <cx:pt idx="11563">400000</cx:pt>
          <cx:pt idx="11564">65000</cx:pt>
          <cx:pt idx="11565">147000</cx:pt>
          <cx:pt idx="11566">300000</cx:pt>
          <cx:pt idx="11567">170000</cx:pt>
          <cx:pt idx="11568">154000</cx:pt>
          <cx:pt idx="11569">80000</cx:pt>
          <cx:pt idx="11570">113000</cx:pt>
          <cx:pt idx="11571">30000</cx:pt>
          <cx:pt idx="11572">250000</cx:pt>
          <cx:pt idx="11573">110000</cx:pt>
          <cx:pt idx="11574">95000</cx:pt>
          <cx:pt idx="11575">295000</cx:pt>
          <cx:pt idx="11576">575000</cx:pt>
          <cx:pt idx="11577">550000</cx:pt>
          <cx:pt idx="11578">525000</cx:pt>
          <cx:pt idx="11579">90000</cx:pt>
          <cx:pt idx="11580">90000</cx:pt>
          <cx:pt idx="11581">800000</cx:pt>
          <cx:pt idx="11582">230000</cx:pt>
          <cx:pt idx="11583">325000</cx:pt>
          <cx:pt idx="11584">379000</cx:pt>
          <cx:pt idx="11585">120000</cx:pt>
          <cx:pt idx="11586">45000</cx:pt>
          <cx:pt idx="11587">300000</cx:pt>
          <cx:pt idx="11588">170000</cx:pt>
          <cx:pt idx="11589">500000</cx:pt>
          <cx:pt idx="11590">680000</cx:pt>
          <cx:pt idx="11591">69000</cx:pt>
          <cx:pt idx="11592">350000</cx:pt>
          <cx:pt idx="11593">180000</cx:pt>
          <cx:pt idx="11594">285000</cx:pt>
          <cx:pt idx="11595">198000</cx:pt>
          <cx:pt idx="11596">87000</cx:pt>
          <cx:pt idx="11597">206000</cx:pt>
          <cx:pt idx="11598">275000</cx:pt>
          <cx:pt idx="11599">450000</cx:pt>
          <cx:pt idx="11600">70000</cx:pt>
          <cx:pt idx="11601">147000</cx:pt>
          <cx:pt idx="11602">650000</cx:pt>
          <cx:pt idx="11603">55000</cx:pt>
          <cx:pt idx="11604">120000</cx:pt>
          <cx:pt idx="11605">17500</cx:pt>
          <cx:pt idx="11606">185000</cx:pt>
          <cx:pt idx="11607">150000</cx:pt>
          <cx:pt idx="11608">1000</cx:pt>
          <cx:pt idx="11609">20000</cx:pt>
          <cx:pt idx="11610">20000</cx:pt>
          <cx:pt idx="11611">68800</cx:pt>
          <cx:pt idx="11612">103000</cx:pt>
          <cx:pt idx="11613">66000</cx:pt>
          <cx:pt idx="11614">225000</cx:pt>
          <cx:pt idx="11615">90000</cx:pt>
          <cx:pt idx="11616">165000</cx:pt>
          <cx:pt idx="11617">130000</cx:pt>
          <cx:pt idx="11618">125000</cx:pt>
          <cx:pt idx="11619">300000</cx:pt>
          <cx:pt idx="11620">175000</cx:pt>
          <cx:pt idx="11621">46900</cx:pt>
          <cx:pt idx="11622">20000</cx:pt>
          <cx:pt idx="11623">90000</cx:pt>
          <cx:pt idx="11624">29000</cx:pt>
          <cx:pt idx="11625">243000</cx:pt>
          <cx:pt idx="11626">150000</cx:pt>
          <cx:pt idx="11627">90000</cx:pt>
          <cx:pt idx="11628">105000</cx:pt>
          <cx:pt idx="11629">135000</cx:pt>
          <cx:pt idx="11630">190000</cx:pt>
          <cx:pt idx="11631">399000</cx:pt>
          <cx:pt idx="11632">180000</cx:pt>
          <cx:pt idx="11633">170000</cx:pt>
          <cx:pt idx="11634">50000</cx:pt>
          <cx:pt idx="11635">120000</cx:pt>
          <cx:pt idx="11636">115000</cx:pt>
          <cx:pt idx="11637">80000</cx:pt>
          <cx:pt idx="11638">180000</cx:pt>
          <cx:pt idx="11639">300000</cx:pt>
          <cx:pt idx="11640">600000</cx:pt>
          <cx:pt idx="11641">125000</cx:pt>
          <cx:pt idx="11642">250000</cx:pt>
          <cx:pt idx="11643">350000</cx:pt>
          <cx:pt idx="11644">700000</cx:pt>
          <cx:pt idx="11645">450000</cx:pt>
          <cx:pt idx="11646">80000</cx:pt>
          <cx:pt idx="11647">1829479</cx:pt>
          <cx:pt idx="11648">260000</cx:pt>
          <cx:pt idx="11649">120000</cx:pt>
          <cx:pt idx="11650">100000</cx:pt>
          <cx:pt idx="11651">27000</cx:pt>
          <cx:pt idx="11652">68000</cx:pt>
          <cx:pt idx="11653">90000</cx:pt>
          <cx:pt idx="11654">150000</cx:pt>
          <cx:pt idx="11655">210000</cx:pt>
          <cx:pt idx="11656">100000</cx:pt>
          <cx:pt idx="11657">150000</cx:pt>
          <cx:pt idx="11658">150000</cx:pt>
          <cx:pt idx="11659">225000</cx:pt>
          <cx:pt idx="11660">100000</cx:pt>
          <cx:pt idx="11661">250000</cx:pt>
          <cx:pt idx="11662">119900</cx:pt>
          <cx:pt idx="11663">42000</cx:pt>
          <cx:pt idx="11664">519000</cx:pt>
          <cx:pt idx="11665">170000</cx:pt>
          <cx:pt idx="11666">300000</cx:pt>
          <cx:pt idx="11667">82000</cx:pt>
          <cx:pt idx="11668">65000</cx:pt>
          <cx:pt idx="11669">500000</cx:pt>
          <cx:pt idx="11670">200000</cx:pt>
          <cx:pt idx="11671">170000</cx:pt>
          <cx:pt idx="11672">50000</cx:pt>
          <cx:pt idx="11673">230000</cx:pt>
          <cx:pt idx="11674">425000</cx:pt>
          <cx:pt idx="11675">60000</cx:pt>
          <cx:pt idx="11676">60000</cx:pt>
          <cx:pt idx="11677">100000</cx:pt>
          <cx:pt idx="11678">155000</cx:pt>
          <cx:pt idx="11679">150000</cx:pt>
          <cx:pt idx="11680">85000</cx:pt>
          <cx:pt idx="11681">515000</cx:pt>
          <cx:pt idx="11682">300000</cx:pt>
          <cx:pt idx="11683">215000</cx:pt>
          <cx:pt idx="11684">100000</cx:pt>
          <cx:pt idx="11685">122000</cx:pt>
          <cx:pt idx="11686">122000</cx:pt>
          <cx:pt idx="11687">1829479</cx:pt>
          <cx:pt idx="11688">84984</cx:pt>
          <cx:pt idx="11689">337000</cx:pt>
          <cx:pt idx="11690">600000</cx:pt>
          <cx:pt idx="11691">55000</cx:pt>
          <cx:pt idx="11692">200000</cx:pt>
          <cx:pt idx="11693">15000</cx:pt>
          <cx:pt idx="11694">110000</cx:pt>
          <cx:pt idx="11695">340000</cx:pt>
          <cx:pt idx="11696">100000</cx:pt>
          <cx:pt idx="11697">42000</cx:pt>
          <cx:pt idx="11698">150000</cx:pt>
          <cx:pt idx="11699">91000</cx:pt>
          <cx:pt idx="11700">52000</cx:pt>
          <cx:pt idx="11701">135000</cx:pt>
          <cx:pt idx="11702">290000</cx:pt>
          <cx:pt idx="11703">105000</cx:pt>
          <cx:pt idx="11704">500000</cx:pt>
          <cx:pt idx="11705">460000</cx:pt>
          <cx:pt idx="11706">89000</cx:pt>
          <cx:pt idx="11707">105000</cx:pt>
          <cx:pt idx="11708">225000</cx:pt>
          <cx:pt idx="11709">115000</cx:pt>
          <cx:pt idx="11710">130000</cx:pt>
          <cx:pt idx="11711">690000</cx:pt>
          <cx:pt idx="11712">30000</cx:pt>
          <cx:pt idx="11713">80000</cx:pt>
          <cx:pt idx="11714">75000</cx:pt>
          <cx:pt idx="11715">250000</cx:pt>
          <cx:pt idx="11716">130000</cx:pt>
          <cx:pt idx="11717">72900</cx:pt>
          <cx:pt idx="11718">185000</cx:pt>
          <cx:pt idx="11719">140000</cx:pt>
          <cx:pt idx="11720">1829479</cx:pt>
          <cx:pt idx="11721">450000</cx:pt>
          <cx:pt idx="11722">500000</cx:pt>
          <cx:pt idx="11723">89000</cx:pt>
          <cx:pt idx="11724">60000</cx:pt>
          <cx:pt idx="11725">200000</cx:pt>
          <cx:pt idx="11726">330000</cx:pt>
          <cx:pt idx="11727">170000</cx:pt>
          <cx:pt idx="11728">100000</cx:pt>
          <cx:pt idx="11729">115000</cx:pt>
          <cx:pt idx="11730">150000</cx:pt>
          <cx:pt idx="11731">39500</cx:pt>
          <cx:pt idx="11732">157000</cx:pt>
          <cx:pt idx="11733">150000</cx:pt>
          <cx:pt idx="11734">150000</cx:pt>
          <cx:pt idx="11735">150000</cx:pt>
          <cx:pt idx="11736">93000</cx:pt>
          <cx:pt idx="11737">300000</cx:pt>
          <cx:pt idx="11738">89000</cx:pt>
          <cx:pt idx="11739">78000</cx:pt>
          <cx:pt idx="11740">200000</cx:pt>
          <cx:pt idx="11741">140000</cx:pt>
          <cx:pt idx="11742">75000</cx:pt>
          <cx:pt idx="11743">750000</cx:pt>
          <cx:pt idx="11744">250000</cx:pt>
          <cx:pt idx="11745">450000</cx:pt>
          <cx:pt idx="11746">95000</cx:pt>
          <cx:pt idx="11747">150000</cx:pt>
          <cx:pt idx="11748">160000</cx:pt>
          <cx:pt idx="11749">85000</cx:pt>
          <cx:pt idx="11750">240000</cx:pt>
          <cx:pt idx="11751">409000</cx:pt>
          <cx:pt idx="11752">320000</cx:pt>
          <cx:pt idx="11753">95000</cx:pt>
          <cx:pt idx="11754">600000</cx:pt>
          <cx:pt idx="11755">100000</cx:pt>
          <cx:pt idx="11756">50000</cx:pt>
          <cx:pt idx="11757">85000</cx:pt>
          <cx:pt idx="11758">89900</cx:pt>
          <cx:pt idx="11759">190000</cx:pt>
          <cx:pt idx="11760">125000</cx:pt>
          <cx:pt idx="11761">180000</cx:pt>
          <cx:pt idx="11762">137000</cx:pt>
          <cx:pt idx="11763">137000</cx:pt>
          <cx:pt idx="11764">95000</cx:pt>
          <cx:pt idx="11765">115000</cx:pt>
          <cx:pt idx="11766">125000</cx:pt>
          <cx:pt idx="11767">65000</cx:pt>
          <cx:pt idx="11768">100000</cx:pt>
          <cx:pt idx="11769">135000</cx:pt>
          <cx:pt idx="11770">100000</cx:pt>
          <cx:pt idx="11771">415000</cx:pt>
          <cx:pt idx="11772">115000</cx:pt>
          <cx:pt idx="11773">230000</cx:pt>
          <cx:pt idx="11774">120000</cx:pt>
          <cx:pt idx="11775">250000</cx:pt>
          <cx:pt idx="11776">220000</cx:pt>
          <cx:pt idx="11777">26000</cx:pt>
          <cx:pt idx="11778">149000</cx:pt>
          <cx:pt idx="11779">85000</cx:pt>
          <cx:pt idx="11780">50000</cx:pt>
          <cx:pt idx="11781">125000</cx:pt>
          <cx:pt idx="11782">123000</cx:pt>
          <cx:pt idx="11783">65000</cx:pt>
          <cx:pt idx="11784">75000</cx:pt>
          <cx:pt idx="11785">265000</cx:pt>
          <cx:pt idx="11786">45000</cx:pt>
          <cx:pt idx="11787">45000</cx:pt>
          <cx:pt idx="11788">350000</cx:pt>
          <cx:pt idx="11789">350000</cx:pt>
          <cx:pt idx="11790">150000</cx:pt>
          <cx:pt idx="11791">90000</cx:pt>
          <cx:pt idx="11792">200000</cx:pt>
          <cx:pt idx="11793">400000</cx:pt>
          <cx:pt idx="11794">233000</cx:pt>
          <cx:pt idx="11795">80000</cx:pt>
          <cx:pt idx="11796">40000</cx:pt>
          <cx:pt idx="11797">330000</cx:pt>
          <cx:pt idx="11798">47000</cx:pt>
          <cx:pt idx="11799">200000</cx:pt>
          <cx:pt idx="11800">90000</cx:pt>
          <cx:pt idx="11801">145000</cx:pt>
          <cx:pt idx="11802">149000</cx:pt>
          <cx:pt idx="11803">125000</cx:pt>
          <cx:pt idx="11804">200000</cx:pt>
          <cx:pt idx="11805">180000</cx:pt>
          <cx:pt idx="11806">200000</cx:pt>
          <cx:pt idx="11807">300000</cx:pt>
          <cx:pt idx="11808">70000</cx:pt>
          <cx:pt idx="11809">95000</cx:pt>
          <cx:pt idx="11810">80000</cx:pt>
          <cx:pt idx="11811">200000</cx:pt>
          <cx:pt idx="11812">88000</cx:pt>
          <cx:pt idx="11813">105000</cx:pt>
          <cx:pt idx="11814">65000</cx:pt>
          <cx:pt idx="11815">275000</cx:pt>
          <cx:pt idx="11816">58000</cx:pt>
          <cx:pt idx="11817">85000</cx:pt>
          <cx:pt idx="11818">350000</cx:pt>
          <cx:pt idx="11819">120000</cx:pt>
          <cx:pt idx="11820">250000</cx:pt>
          <cx:pt idx="11821">250000</cx:pt>
          <cx:pt idx="11822">175000</cx:pt>
          <cx:pt idx="11823">103000</cx:pt>
          <cx:pt idx="11824">675000</cx:pt>
          <cx:pt idx="11825">100000</cx:pt>
          <cx:pt idx="11826">240000</cx:pt>
          <cx:pt idx="11827">475000</cx:pt>
          <cx:pt idx="11828">250000</cx:pt>
          <cx:pt idx="11829">70000</cx:pt>
          <cx:pt idx="11830">250000</cx:pt>
          <cx:pt idx="11831">600000</cx:pt>
          <cx:pt idx="11832">400000</cx:pt>
          <cx:pt idx="11833">200000</cx:pt>
          <cx:pt idx="11834">190000</cx:pt>
          <cx:pt idx="11835">250000</cx:pt>
          <cx:pt idx="11836">157500</cx:pt>
          <cx:pt idx="11837">70000</cx:pt>
          <cx:pt idx="11838">67000</cx:pt>
          <cx:pt idx="11839">260000</cx:pt>
          <cx:pt idx="11840">100000</cx:pt>
          <cx:pt idx="11841">159000</cx:pt>
          <cx:pt idx="11842">160000</cx:pt>
          <cx:pt idx="11843">110000</cx:pt>
          <cx:pt idx="11844">220000</cx:pt>
          <cx:pt idx="11845">320000</cx:pt>
          <cx:pt idx="11846">104000</cx:pt>
          <cx:pt idx="11847">125000</cx:pt>
          <cx:pt idx="11848">525000</cx:pt>
          <cx:pt idx="11849">120000</cx:pt>
          <cx:pt idx="11850">210000</cx:pt>
          <cx:pt idx="11851">35000</cx:pt>
          <cx:pt idx="11852">500000</cx:pt>
          <cx:pt idx="11853">90000</cx:pt>
          <cx:pt idx="11854">130000</cx:pt>
          <cx:pt idx="11855">70000</cx:pt>
          <cx:pt idx="11856">60000</cx:pt>
          <cx:pt idx="11857">80000</cx:pt>
          <cx:pt idx="11858">240000</cx:pt>
          <cx:pt idx="11859">175000</cx:pt>
          <cx:pt idx="11860">60000</cx:pt>
          <cx:pt idx="11861">18000</cx:pt>
          <cx:pt idx="11862">29900</cx:pt>
          <cx:pt idx="11863">140000</cx:pt>
          <cx:pt idx="11864">200000</cx:pt>
          <cx:pt idx="11865">145000</cx:pt>
          <cx:pt idx="11866">150000</cx:pt>
          <cx:pt idx="11867">130000</cx:pt>
          <cx:pt idx="11868">84000</cx:pt>
          <cx:pt idx="11869">165000</cx:pt>
          <cx:pt idx="11870">99900</cx:pt>
          <cx:pt idx="11871">1829479</cx:pt>
          <cx:pt idx="11872">75000</cx:pt>
          <cx:pt idx="11873">55000</cx:pt>
          <cx:pt idx="11874">1829479</cx:pt>
          <cx:pt idx="11875">1829479</cx:pt>
          <cx:pt idx="11876">650000</cx:pt>
          <cx:pt idx="11877">175000</cx:pt>
          <cx:pt idx="11878">65000</cx:pt>
          <cx:pt idx="11879">120000</cx:pt>
          <cx:pt idx="11880">169000</cx:pt>
          <cx:pt idx="11881">170000</cx:pt>
          <cx:pt idx="11882">200000</cx:pt>
          <cx:pt idx="11883">122000</cx:pt>
          <cx:pt idx="11884">52000</cx:pt>
          <cx:pt idx="11885">120000</cx:pt>
          <cx:pt idx="11886">100000</cx:pt>
          <cx:pt idx="11887">130000</cx:pt>
          <cx:pt idx="11888">105000</cx:pt>
          <cx:pt idx="11889">50000</cx:pt>
          <cx:pt idx="11890">80000</cx:pt>
          <cx:pt idx="11891">50000</cx:pt>
          <cx:pt idx="11892">900000</cx:pt>
          <cx:pt idx="11893">350000</cx:pt>
          <cx:pt idx="11894">78000</cx:pt>
          <cx:pt idx="11895">400000</cx:pt>
          <cx:pt idx="11896">375000</cx:pt>
          <cx:pt idx="11897">70000</cx:pt>
          <cx:pt idx="11898">225000</cx:pt>
          <cx:pt idx="11899">110000</cx:pt>
          <cx:pt idx="11900">170000</cx:pt>
          <cx:pt idx="11901">320000</cx:pt>
          <cx:pt idx="11902">300000</cx:pt>
          <cx:pt idx="11903">285000</cx:pt>
          <cx:pt idx="11904">64000</cx:pt>
          <cx:pt idx="11905">90000</cx:pt>
          <cx:pt idx="11906">300000</cx:pt>
          <cx:pt idx="11907">200000</cx:pt>
          <cx:pt idx="11908">270000</cx:pt>
          <cx:pt idx="11909">300000</cx:pt>
          <cx:pt idx="11910">180000</cx:pt>
          <cx:pt idx="11911">2000</cx:pt>
          <cx:pt idx="11912">820000</cx:pt>
          <cx:pt idx="11913">235000</cx:pt>
          <cx:pt idx="11914">95000</cx:pt>
          <cx:pt idx="11915">525000</cx:pt>
          <cx:pt idx="11916">160000</cx:pt>
          <cx:pt idx="11917">60000</cx:pt>
          <cx:pt idx="11918">42000</cx:pt>
          <cx:pt idx="11919">125000</cx:pt>
          <cx:pt idx="11920">100000</cx:pt>
          <cx:pt idx="11921">46000</cx:pt>
          <cx:pt idx="11922">600000</cx:pt>
          <cx:pt idx="11923">200000</cx:pt>
          <cx:pt idx="11924">10000</cx:pt>
          <cx:pt idx="11925">550000</cx:pt>
          <cx:pt idx="11926">225000</cx:pt>
          <cx:pt idx="11927">260000</cx:pt>
          <cx:pt idx="11928">180000</cx:pt>
          <cx:pt idx="11929">200000</cx:pt>
          <cx:pt idx="11930">75000</cx:pt>
          <cx:pt idx="11931">80000</cx:pt>
          <cx:pt idx="11932">125000</cx:pt>
          <cx:pt idx="11933">85000</cx:pt>
          <cx:pt idx="11934">75000</cx:pt>
          <cx:pt idx="11935">90000</cx:pt>
          <cx:pt idx="11936">126000</cx:pt>
          <cx:pt idx="11937">60000</cx:pt>
          <cx:pt idx="11938">115000</cx:pt>
          <cx:pt idx="11939">63000</cx:pt>
          <cx:pt idx="11940">5600</cx:pt>
          <cx:pt idx="11941">250000</cx:pt>
          <cx:pt idx="11942">50000</cx:pt>
          <cx:pt idx="11943">190000</cx:pt>
          <cx:pt idx="11944">324000</cx:pt>
          <cx:pt idx="11945">500000</cx:pt>
          <cx:pt idx="11946">147000</cx:pt>
          <cx:pt idx="11947">519000</cx:pt>
          <cx:pt idx="11948">75000</cx:pt>
          <cx:pt idx="11949">375000</cx:pt>
          <cx:pt idx="11950">1000</cx:pt>
          <cx:pt idx="11951">7000</cx:pt>
          <cx:pt idx="11952">150000</cx:pt>
          <cx:pt idx="11953">750000</cx:pt>
          <cx:pt idx="11954">450000</cx:pt>
          <cx:pt idx="11955">60000</cx:pt>
          <cx:pt idx="11956">10000</cx:pt>
          <cx:pt idx="11957">1000</cx:pt>
          <cx:pt idx="11958">135000</cx:pt>
          <cx:pt idx="11959">25000</cx:pt>
          <cx:pt idx="11960">150000</cx:pt>
          <cx:pt idx="11961">60000</cx:pt>
          <cx:pt idx="11962">130000</cx:pt>
          <cx:pt idx="11963">130000</cx:pt>
          <cx:pt idx="11964">200000</cx:pt>
          <cx:pt idx="11965">58000</cx:pt>
          <cx:pt idx="11966">50000</cx:pt>
          <cx:pt idx="11967">850000</cx:pt>
          <cx:pt idx="11968">450000</cx:pt>
          <cx:pt idx="11969">195000</cx:pt>
          <cx:pt idx="11970">400000</cx:pt>
          <cx:pt idx="11971">40000</cx:pt>
          <cx:pt idx="11972">75000</cx:pt>
          <cx:pt idx="11973">65000</cx:pt>
          <cx:pt idx="11974">135000</cx:pt>
          <cx:pt idx="11975">55000</cx:pt>
          <cx:pt idx="11976">50000</cx:pt>
          <cx:pt idx="11977">250000</cx:pt>
          <cx:pt idx="11978">250000</cx:pt>
          <cx:pt idx="11979">39000</cx:pt>
          <cx:pt idx="11980">85000</cx:pt>
          <cx:pt idx="11981">100000</cx:pt>
          <cx:pt idx="11982">98000</cx:pt>
          <cx:pt idx="11983">149500</cx:pt>
          <cx:pt idx="11984">120000</cx:pt>
          <cx:pt idx="11985">225000</cx:pt>
          <cx:pt idx="11986">200000</cx:pt>
          <cx:pt idx="11987">250000</cx:pt>
          <cx:pt idx="11988">200000</cx:pt>
          <cx:pt idx="11989">125000</cx:pt>
          <cx:pt idx="11990">1829479</cx:pt>
          <cx:pt idx="11991">170000</cx:pt>
          <cx:pt idx="11992">200000</cx:pt>
          <cx:pt idx="11993">25000</cx:pt>
          <cx:pt idx="11994">435000</cx:pt>
          <cx:pt idx="11995">150000</cx:pt>
          <cx:pt idx="11996">5000</cx:pt>
          <cx:pt idx="11997">55000</cx:pt>
          <cx:pt idx="11998">120000</cx:pt>
          <cx:pt idx="11999">149000</cx:pt>
          <cx:pt idx="12000">8000</cx:pt>
          <cx:pt idx="12001">115000</cx:pt>
          <cx:pt idx="12002">300000</cx:pt>
          <cx:pt idx="12003">100000</cx:pt>
          <cx:pt idx="12004">50000</cx:pt>
          <cx:pt idx="12005">200000</cx:pt>
          <cx:pt idx="12006">80000</cx:pt>
          <cx:pt idx="12007">175000</cx:pt>
          <cx:pt idx="12008">50000</cx:pt>
          <cx:pt idx="12009">33000</cx:pt>
          <cx:pt idx="12010">130000</cx:pt>
          <cx:pt idx="12011">70000</cx:pt>
          <cx:pt idx="12012">135000</cx:pt>
          <cx:pt idx="12013">125000</cx:pt>
          <cx:pt idx="12014">150000</cx:pt>
          <cx:pt idx="12015">49900</cx:pt>
          <cx:pt idx="12016">28000</cx:pt>
          <cx:pt idx="12017">80000</cx:pt>
          <cx:pt idx="12018">70000</cx:pt>
          <cx:pt idx="12019">89000</cx:pt>
          <cx:pt idx="12020">320000</cx:pt>
          <cx:pt idx="12021">140000</cx:pt>
          <cx:pt idx="12022">145000</cx:pt>
          <cx:pt idx="12023">165000</cx:pt>
          <cx:pt idx="12024">120000</cx:pt>
          <cx:pt idx="12025">40000</cx:pt>
          <cx:pt idx="12026">275000</cx:pt>
          <cx:pt idx="12027">275000</cx:pt>
          <cx:pt idx="12028">60000</cx:pt>
          <cx:pt idx="12029">150000</cx:pt>
          <cx:pt idx="12030">70000</cx:pt>
          <cx:pt idx="12031">80000</cx:pt>
          <cx:pt idx="12032">125000</cx:pt>
          <cx:pt idx="12033">49900</cx:pt>
          <cx:pt idx="12034">175000</cx:pt>
          <cx:pt idx="12035">45000</cx:pt>
          <cx:pt idx="12036">40000</cx:pt>
          <cx:pt idx="12037">90000</cx:pt>
          <cx:pt idx="12038">300000</cx:pt>
          <cx:pt idx="12039">70000</cx:pt>
          <cx:pt idx="12040">20000</cx:pt>
          <cx:pt idx="12041">150000</cx:pt>
          <cx:pt idx="12042">300000</cx:pt>
          <cx:pt idx="12043">145000</cx:pt>
          <cx:pt idx="12044">100000</cx:pt>
          <cx:pt idx="12045">140000</cx:pt>
          <cx:pt idx="12046">15000</cx:pt>
          <cx:pt idx="12047">70000</cx:pt>
          <cx:pt idx="12048">34000</cx:pt>
          <cx:pt idx="12049">150000</cx:pt>
          <cx:pt idx="12050">150000</cx:pt>
          <cx:pt idx="12051">50000</cx:pt>
          <cx:pt idx="12052">125000</cx:pt>
          <cx:pt idx="12053">389900</cx:pt>
          <cx:pt idx="12054">100000</cx:pt>
          <cx:pt idx="12055">25000</cx:pt>
          <cx:pt idx="12056">6000</cx:pt>
          <cx:pt idx="12057">35000</cx:pt>
          <cx:pt idx="12058">125000</cx:pt>
          <cx:pt idx="12059">175000</cx:pt>
          <cx:pt idx="12060">95000</cx:pt>
          <cx:pt idx="12061">655000</cx:pt>
          <cx:pt idx="12062">150000</cx:pt>
          <cx:pt idx="12063">125000</cx:pt>
          <cx:pt idx="12064">110000</cx:pt>
          <cx:pt idx="12065">85000</cx:pt>
          <cx:pt idx="12066">60000</cx:pt>
          <cx:pt idx="12067">74000</cx:pt>
          <cx:pt idx="12068">140000</cx:pt>
          <cx:pt idx="12069">2500</cx:pt>
          <cx:pt idx="12070">95000</cx:pt>
          <cx:pt idx="12071">90000</cx:pt>
          <cx:pt idx="12072">90000</cx:pt>
          <cx:pt idx="12073">85000</cx:pt>
          <cx:pt idx="12074">80000</cx:pt>
          <cx:pt idx="12075">57000</cx:pt>
          <cx:pt idx="12076">112000</cx:pt>
          <cx:pt idx="12077">48000</cx:pt>
          <cx:pt idx="12078">300000</cx:pt>
          <cx:pt idx="12079">200000</cx:pt>
          <cx:pt idx="12080">70000</cx:pt>
          <cx:pt idx="12081">100000</cx:pt>
          <cx:pt idx="12082">85000</cx:pt>
          <cx:pt idx="12083">20000</cx:pt>
          <cx:pt idx="12084">135000</cx:pt>
          <cx:pt idx="12085">100000</cx:pt>
          <cx:pt idx="12086">5000</cx:pt>
          <cx:pt idx="12087">200000</cx:pt>
          <cx:pt idx="12088">75000</cx:pt>
          <cx:pt idx="12089">100000</cx:pt>
          <cx:pt idx="12090">175000</cx:pt>
          <cx:pt idx="12091">95900</cx:pt>
          <cx:pt idx="12092">200000</cx:pt>
          <cx:pt idx="12093">80000</cx:pt>
          <cx:pt idx="12094">160000</cx:pt>
          <cx:pt idx="12095">6000</cx:pt>
          <cx:pt idx="12096">250000</cx:pt>
          <cx:pt idx="12097">100000</cx:pt>
          <cx:pt idx="12098">100000</cx:pt>
          <cx:pt idx="12099">95900</cx:pt>
          <cx:pt idx="12100">4000</cx:pt>
          <cx:pt idx="12101">420000</cx:pt>
          <cx:pt idx="12102">1500</cx:pt>
          <cx:pt idx="12103">100000</cx:pt>
          <cx:pt idx="12104">52000</cx:pt>
          <cx:pt idx="12105">80000</cx:pt>
          <cx:pt idx="12106">50000</cx:pt>
          <cx:pt idx="12107">150000</cx:pt>
          <cx:pt idx="12108">50000</cx:pt>
          <cx:pt idx="12109">240000</cx:pt>
          <cx:pt idx="12110">150000</cx:pt>
          <cx:pt idx="12111">250000</cx:pt>
          <cx:pt idx="12112">120000</cx:pt>
          <cx:pt idx="12113">150000</cx:pt>
          <cx:pt idx="12114">500000</cx:pt>
          <cx:pt idx="12115">20000</cx:pt>
          <cx:pt idx="12116">500000</cx:pt>
          <cx:pt idx="12117">103000</cx:pt>
          <cx:pt idx="12118">280000</cx:pt>
          <cx:pt idx="12119">600000</cx:pt>
          <cx:pt idx="12120">90000</cx:pt>
          <cx:pt idx="12121">360000</cx:pt>
          <cx:pt idx="12122">140000</cx:pt>
          <cx:pt idx="12123">70000</cx:pt>
          <cx:pt idx="12124">250000</cx:pt>
          <cx:pt idx="12125">150000</cx:pt>
          <cx:pt idx="12126">45000</cx:pt>
          <cx:pt idx="12127">18000</cx:pt>
          <cx:pt idx="12128">5000</cx:pt>
          <cx:pt idx="12129">90000</cx:pt>
          <cx:pt idx="12130">15000</cx:pt>
          <cx:pt idx="12131">110000</cx:pt>
          <cx:pt idx="12132">77000</cx:pt>
          <cx:pt idx="12133">150000</cx:pt>
          <cx:pt idx="12134">294900</cx:pt>
          <cx:pt idx="12135">67500</cx:pt>
          <cx:pt idx="12136">325000</cx:pt>
          <cx:pt idx="12137">100000</cx:pt>
          <cx:pt idx="12138">10000</cx:pt>
          <cx:pt idx="12139">175000</cx:pt>
          <cx:pt idx="12140">110000</cx:pt>
          <cx:pt idx="12141">150000</cx:pt>
          <cx:pt idx="12142">140000</cx:pt>
          <cx:pt idx="12143">120000</cx:pt>
          <cx:pt idx="12144">119000</cx:pt>
          <cx:pt idx="12145">125000</cx:pt>
          <cx:pt idx="12146">130000</cx:pt>
          <cx:pt idx="12147">120000</cx:pt>
          <cx:pt idx="12148">95000</cx:pt>
          <cx:pt idx="12149">1000</cx:pt>
          <cx:pt idx="12150">200000</cx:pt>
          <cx:pt idx="12151">120000</cx:pt>
          <cx:pt idx="12152">15000</cx:pt>
          <cx:pt idx="12153">125000</cx:pt>
          <cx:pt idx="12154">95000</cx:pt>
          <cx:pt idx="12155">65000</cx:pt>
          <cx:pt idx="12156">176000</cx:pt>
          <cx:pt idx="12157">180000</cx:pt>
          <cx:pt idx="12158">300000</cx:pt>
          <cx:pt idx="12159">439900</cx:pt>
          <cx:pt idx="12160">27900</cx:pt>
          <cx:pt idx="12161">200000</cx:pt>
          <cx:pt idx="12162">320000</cx:pt>
          <cx:pt idx="12163">120000</cx:pt>
          <cx:pt idx="12164">250000</cx:pt>
          <cx:pt idx="12165">120000</cx:pt>
          <cx:pt idx="12166">130000</cx:pt>
          <cx:pt idx="12167">150000</cx:pt>
          <cx:pt idx="12168">80000</cx:pt>
          <cx:pt idx="12169">75000</cx:pt>
          <cx:pt idx="12170">130000</cx:pt>
          <cx:pt idx="12171">90000</cx:pt>
          <cx:pt idx="12172">150000</cx:pt>
          <cx:pt idx="12173">140000</cx:pt>
          <cx:pt idx="12174">200000</cx:pt>
          <cx:pt idx="12175">25000</cx:pt>
          <cx:pt idx="12176">185000</cx:pt>
          <cx:pt idx="12177">75000</cx:pt>
          <cx:pt idx="12178">175000</cx:pt>
          <cx:pt idx="12179">1829479</cx:pt>
          <cx:pt idx="12180">145000</cx:pt>
          <cx:pt idx="12181">3500</cx:pt>
          <cx:pt idx="12182">140000</cx:pt>
          <cx:pt idx="12183">150000</cx:pt>
          <cx:pt idx="12184">125000</cx:pt>
          <cx:pt idx="12185">175000</cx:pt>
          <cx:pt idx="12186">75000</cx:pt>
          <cx:pt idx="12187">17500</cx:pt>
          <cx:pt idx="12188">70000</cx:pt>
          <cx:pt idx="12189">70000</cx:pt>
          <cx:pt idx="12190">120000</cx:pt>
          <cx:pt idx="12191">175000</cx:pt>
          <cx:pt idx="12192">90000</cx:pt>
          <cx:pt idx="12193">300000</cx:pt>
          <cx:pt idx="12194">85000</cx:pt>
          <cx:pt idx="12195">60000</cx:pt>
          <cx:pt idx="12196">84000</cx:pt>
          <cx:pt idx="12197">78000</cx:pt>
          <cx:pt idx="12198">125000</cx:pt>
          <cx:pt idx="12199">95000</cx:pt>
          <cx:pt idx="12200">8000</cx:pt>
          <cx:pt idx="12201">240000</cx:pt>
          <cx:pt idx="12202">64000</cx:pt>
          <cx:pt idx="12203">200000</cx:pt>
          <cx:pt idx="12204">240000</cx:pt>
          <cx:pt idx="12205">78000</cx:pt>
          <cx:pt idx="12206">140000</cx:pt>
          <cx:pt idx="12207">58000</cx:pt>
          <cx:pt idx="12208">150000</cx:pt>
          <cx:pt idx="12209">150000</cx:pt>
          <cx:pt idx="12210">150000</cx:pt>
          <cx:pt idx="12211">30000</cx:pt>
          <cx:pt idx="12212">5000</cx:pt>
          <cx:pt idx="12213">5000</cx:pt>
          <cx:pt idx="12214">1500</cx:pt>
          <cx:pt idx="12215">1200</cx:pt>
          <cx:pt idx="12216">140000</cx:pt>
          <cx:pt idx="12217">10000</cx:pt>
          <cx:pt idx="12218">35000</cx:pt>
          <cx:pt idx="12219">30000</cx:pt>
          <cx:pt idx="12220">90000</cx:pt>
          <cx:pt idx="12221">100000</cx:pt>
          <cx:pt idx="12222">65000</cx:pt>
          <cx:pt idx="12223">50000</cx:pt>
          <cx:pt idx="12224">10000</cx:pt>
          <cx:pt idx="12225">25000</cx:pt>
          <cx:pt idx="12226">90000</cx:pt>
          <cx:pt idx="12227">4000</cx:pt>
          <cx:pt idx="12228">55000</cx:pt>
          <cx:pt idx="12229">475000</cx:pt>
          <cx:pt idx="12230">200000</cx:pt>
          <cx:pt idx="12231">225000</cx:pt>
          <cx:pt idx="12232">150000</cx:pt>
          <cx:pt idx="12233">120000</cx:pt>
          <cx:pt idx="12234">600000</cx:pt>
          <cx:pt idx="12235">100000</cx:pt>
          <cx:pt idx="12236">20000</cx:pt>
          <cx:pt idx="12237">60000</cx:pt>
          <cx:pt idx="12238">90000</cx:pt>
          <cx:pt idx="12239">90000</cx:pt>
          <cx:pt idx="12240">250000</cx:pt>
          <cx:pt idx="12241">45000</cx:pt>
          <cx:pt idx="12242">165000</cx:pt>
          <cx:pt idx="12243">75000</cx:pt>
          <cx:pt idx="12244">170000</cx:pt>
          <cx:pt idx="12245">75000</cx:pt>
          <cx:pt idx="12246">15000</cx:pt>
          <cx:pt idx="12247">350000</cx:pt>
          <cx:pt idx="12248">159900</cx:pt>
          <cx:pt idx="12249">130000</cx:pt>
          <cx:pt idx="12250">15000</cx:pt>
          <cx:pt idx="12251">85000</cx:pt>
          <cx:pt idx="12252">189900</cx:pt>
          <cx:pt idx="12253">110000</cx:pt>
          <cx:pt idx="12254">15000</cx:pt>
          <cx:pt idx="12255">120000</cx:pt>
          <cx:pt idx="12256">56000</cx:pt>
          <cx:pt idx="12257">18000</cx:pt>
          <cx:pt idx="12258">125000</cx:pt>
          <cx:pt idx="12259">10000</cx:pt>
          <cx:pt idx="12260">450000</cx:pt>
          <cx:pt idx="12261">75000</cx:pt>
          <cx:pt idx="12262">250000</cx:pt>
          <cx:pt idx="12263">100000</cx:pt>
          <cx:pt idx="12264">150000</cx:pt>
          <cx:pt idx="12265">244400</cx:pt>
          <cx:pt idx="12266">110000</cx:pt>
          <cx:pt idx="12267">75000</cx:pt>
          <cx:pt idx="12268">35000</cx:pt>
          <cx:pt idx="12269">84000</cx:pt>
          <cx:pt idx="12270">120000</cx:pt>
          <cx:pt idx="12271">300000</cx:pt>
          <cx:pt idx="12272">58000</cx:pt>
          <cx:pt idx="12273">85000</cx:pt>
          <cx:pt idx="12274">200000</cx:pt>
          <cx:pt idx="12275">178000</cx:pt>
          <cx:pt idx="12276">4000</cx:pt>
          <cx:pt idx="12277">170000</cx:pt>
          <cx:pt idx="12278">125000</cx:pt>
          <cx:pt idx="12279">250000</cx:pt>
          <cx:pt idx="12280">55000</cx:pt>
          <cx:pt idx="12281">110000</cx:pt>
          <cx:pt idx="12282">150000</cx:pt>
          <cx:pt idx="12283">90000</cx:pt>
          <cx:pt idx="12284">60000</cx:pt>
          <cx:pt idx="12285">150000</cx:pt>
          <cx:pt idx="12286">35000</cx:pt>
          <cx:pt idx="12287">140000</cx:pt>
          <cx:pt idx="12288">80000</cx:pt>
          <cx:pt idx="12289">167000</cx:pt>
          <cx:pt idx="12290">200000</cx:pt>
          <cx:pt idx="12291">650000</cx:pt>
          <cx:pt idx="12292">180000</cx:pt>
          <cx:pt idx="12293">250000</cx:pt>
          <cx:pt idx="12294">15000</cx:pt>
          <cx:pt idx="12295">180000</cx:pt>
          <cx:pt idx="12296">150000</cx:pt>
          <cx:pt idx="12297">5000</cx:pt>
          <cx:pt idx="12298">187000</cx:pt>
          <cx:pt idx="12299">500000</cx:pt>
          <cx:pt idx="12300">400000</cx:pt>
          <cx:pt idx="12301">6000</cx:pt>
          <cx:pt idx="12302">6000</cx:pt>
          <cx:pt idx="12303">52000</cx:pt>
          <cx:pt idx="12304">140000</cx:pt>
          <cx:pt idx="12305">50000</cx:pt>
          <cx:pt idx="12306">150000</cx:pt>
          <cx:pt idx="12307">100000</cx:pt>
          <cx:pt idx="12308">10000</cx:pt>
          <cx:pt idx="12309">525000</cx:pt>
          <cx:pt idx="12310">35000</cx:pt>
          <cx:pt idx="12311">350000</cx:pt>
          <cx:pt idx="12312">275000</cx:pt>
          <cx:pt idx="12313">65000</cx:pt>
          <cx:pt idx="12314">185000</cx:pt>
          <cx:pt idx="12315">110000</cx:pt>
          <cx:pt idx="12316">140000</cx:pt>
          <cx:pt idx="12317">150000</cx:pt>
          <cx:pt idx="12318">650000</cx:pt>
          <cx:pt idx="12319">560000</cx:pt>
          <cx:pt idx="12320">100000</cx:pt>
          <cx:pt idx="12321">300000</cx:pt>
          <cx:pt idx="12322">250000</cx:pt>
          <cx:pt idx="12323">210000</cx:pt>
          <cx:pt idx="12324">2000</cx:pt>
          <cx:pt idx="12325">150000</cx:pt>
          <cx:pt idx="12326">130000</cx:pt>
          <cx:pt idx="12327">45000</cx:pt>
          <cx:pt idx="12328">90000</cx:pt>
          <cx:pt idx="12329">80000</cx:pt>
          <cx:pt idx="12330">100000</cx:pt>
          <cx:pt idx="12331">60000</cx:pt>
          <cx:pt idx="12332">150000</cx:pt>
          <cx:pt idx="12333">85000</cx:pt>
          <cx:pt idx="12334">90000</cx:pt>
          <cx:pt idx="12335">750000</cx:pt>
          <cx:pt idx="12336">200000</cx:pt>
          <cx:pt idx="12337">45000</cx:pt>
          <cx:pt idx="12338">400000</cx:pt>
          <cx:pt idx="12339">7000</cx:pt>
          <cx:pt idx="12340">42000</cx:pt>
          <cx:pt idx="12341">40000</cx:pt>
          <cx:pt idx="12342">145000</cx:pt>
          <cx:pt idx="12343">225000</cx:pt>
          <cx:pt idx="12344">225000</cx:pt>
          <cx:pt idx="12345">165000</cx:pt>
          <cx:pt idx="12346">100000</cx:pt>
          <cx:pt idx="12347">100000</cx:pt>
          <cx:pt idx="12348">15000</cx:pt>
          <cx:pt idx="12349">60000</cx:pt>
          <cx:pt idx="12350">175000</cx:pt>
          <cx:pt idx="12351">50000</cx:pt>
          <cx:pt idx="12352">15000</cx:pt>
          <cx:pt idx="12353">165000</cx:pt>
          <cx:pt idx="12354">200000</cx:pt>
          <cx:pt idx="12355">5000</cx:pt>
          <cx:pt idx="12356">100000</cx:pt>
          <cx:pt idx="12357">45000</cx:pt>
          <cx:pt idx="12358">40000</cx:pt>
          <cx:pt idx="12359">600000</cx:pt>
          <cx:pt idx="12360">100000</cx:pt>
          <cx:pt idx="12361">18000</cx:pt>
          <cx:pt idx="12362">40000</cx:pt>
          <cx:pt idx="12363">58000</cx:pt>
          <cx:pt idx="12364">250000</cx:pt>
          <cx:pt idx="12365">400000</cx:pt>
          <cx:pt idx="12366">20000</cx:pt>
          <cx:pt idx="12367">120000</cx:pt>
          <cx:pt idx="12368">120000</cx:pt>
          <cx:pt idx="12369">6000</cx:pt>
          <cx:pt idx="12370">45000</cx:pt>
          <cx:pt idx="12371">40000</cx:pt>
          <cx:pt idx="12372">30000</cx:pt>
          <cx:pt idx="12373">85000</cx:pt>
          <cx:pt idx="12374">45000</cx:pt>
          <cx:pt idx="12375">66000</cx:pt>
          <cx:pt idx="12376">10000</cx:pt>
          <cx:pt idx="12377">150000</cx:pt>
          <cx:pt idx="12378">60000</cx:pt>
          <cx:pt idx="12379">45000</cx:pt>
          <cx:pt idx="12380">30000</cx:pt>
          <cx:pt idx="12381">20000</cx:pt>
          <cx:pt idx="12382">250000</cx:pt>
          <cx:pt idx="12383">200000</cx:pt>
          <cx:pt idx="12384">200000</cx:pt>
          <cx:pt idx="12385">126000</cx:pt>
          <cx:pt idx="12386">550000</cx:pt>
          <cx:pt idx="12387">230000</cx:pt>
          <cx:pt idx="12388">10000</cx:pt>
          <cx:pt idx="12389">25600</cx:pt>
          <cx:pt idx="12390">25600</cx:pt>
          <cx:pt idx="12391">100000</cx:pt>
          <cx:pt idx="12392">100000</cx:pt>
          <cx:pt idx="12393">100000</cx:pt>
          <cx:pt idx="12394">179000</cx:pt>
          <cx:pt idx="12395">125000</cx:pt>
          <cx:pt idx="12396">87000</cx:pt>
          <cx:pt idx="12397">35000</cx:pt>
          <cx:pt idx="12398">87000</cx:pt>
          <cx:pt idx="12399">78000</cx:pt>
          <cx:pt idx="12400">50000</cx:pt>
          <cx:pt idx="12401">30000</cx:pt>
          <cx:pt idx="12402">1829479</cx:pt>
          <cx:pt idx="12403">500000</cx:pt>
          <cx:pt idx="12404">1829479</cx:pt>
          <cx:pt idx="12405">170000</cx:pt>
          <cx:pt idx="12406">400000</cx:pt>
          <cx:pt idx="12407">52500</cx:pt>
          <cx:pt idx="12408">63000</cx:pt>
          <cx:pt idx="12409">200000</cx:pt>
          <cx:pt idx="12410">250000</cx:pt>
          <cx:pt idx="12411">300000</cx:pt>
          <cx:pt idx="12412">100000</cx:pt>
          <cx:pt idx="12413">15000</cx:pt>
          <cx:pt idx="12414">125000</cx:pt>
          <cx:pt idx="12415">50000</cx:pt>
          <cx:pt idx="12416">160000</cx:pt>
          <cx:pt idx="12417">240000</cx:pt>
          <cx:pt idx="12418">135000</cx:pt>
          <cx:pt idx="12419">155000</cx:pt>
          <cx:pt idx="12420">70000</cx:pt>
          <cx:pt idx="12421">100000</cx:pt>
          <cx:pt idx="12422">85000</cx:pt>
          <cx:pt idx="12423">300000</cx:pt>
          <cx:pt idx="12424">100000</cx:pt>
          <cx:pt idx="12425">120000</cx:pt>
          <cx:pt idx="12426">10000</cx:pt>
          <cx:pt idx="12427">10000</cx:pt>
          <cx:pt idx="12428">10000</cx:pt>
          <cx:pt idx="12429">250000</cx:pt>
          <cx:pt idx="12430">60000</cx:pt>
          <cx:pt idx="12431">69000</cx:pt>
          <cx:pt idx="12432">15000</cx:pt>
          <cx:pt idx="12433">80000</cx:pt>
          <cx:pt idx="12434">110000</cx:pt>
          <cx:pt idx="12435">5000</cx:pt>
          <cx:pt idx="12436">130000</cx:pt>
          <cx:pt idx="12437">121000</cx:pt>
          <cx:pt idx="12438">750000</cx:pt>
          <cx:pt idx="12439">10000</cx:pt>
          <cx:pt idx="12440">80000</cx:pt>
          <cx:pt idx="12441">1829479</cx:pt>
          <cx:pt idx="12442">1829479</cx:pt>
          <cx:pt idx="12443">79000</cx:pt>
          <cx:pt idx="12444">76000</cx:pt>
          <cx:pt idx="12445">85000</cx:pt>
          <cx:pt idx="12446">300000</cx:pt>
          <cx:pt idx="12447">75000</cx:pt>
          <cx:pt idx="12448">75000</cx:pt>
          <cx:pt idx="12449">130000</cx:pt>
          <cx:pt idx="12450">150000</cx:pt>
          <cx:pt idx="12451">7000</cx:pt>
          <cx:pt idx="12452">80000</cx:pt>
          <cx:pt idx="12453">200000</cx:pt>
          <cx:pt idx="12454">150000</cx:pt>
          <cx:pt idx="12455">165000</cx:pt>
          <cx:pt idx="12456">165000</cx:pt>
          <cx:pt idx="12457">250000</cx:pt>
          <cx:pt idx="12458">74000</cx:pt>
          <cx:pt idx="12459">140000</cx:pt>
          <cx:pt idx="12460">120000</cx:pt>
          <cx:pt idx="12461">7000</cx:pt>
          <cx:pt idx="12462">80000</cx:pt>
          <cx:pt idx="12463">70000</cx:pt>
          <cx:pt idx="12464">65000</cx:pt>
          <cx:pt idx="12465">200000</cx:pt>
          <cx:pt idx="12466">120000</cx:pt>
          <cx:pt idx="12467">60000</cx:pt>
          <cx:pt idx="12468">50000</cx:pt>
          <cx:pt idx="12469">25000</cx:pt>
          <cx:pt idx="12470">140000</cx:pt>
          <cx:pt idx="12471">76000</cx:pt>
          <cx:pt idx="12472">140000</cx:pt>
          <cx:pt idx="12473">175000</cx:pt>
          <cx:pt idx="12474">100000</cx:pt>
          <cx:pt idx="12475">100000</cx:pt>
          <cx:pt idx="12476">249000</cx:pt>
          <cx:pt idx="12477">80000</cx:pt>
          <cx:pt idx="12478">200000</cx:pt>
          <cx:pt idx="12479">65000</cx:pt>
          <cx:pt idx="12480">250000</cx:pt>
          <cx:pt idx="12481">700000</cx:pt>
          <cx:pt idx="12482">200000</cx:pt>
          <cx:pt idx="12483">130000</cx:pt>
          <cx:pt idx="12484">23000</cx:pt>
          <cx:pt idx="12485">400000</cx:pt>
          <cx:pt idx="12486">600000</cx:pt>
          <cx:pt idx="12487">400000</cx:pt>
          <cx:pt idx="12488">100000</cx:pt>
          <cx:pt idx="12489">90000</cx:pt>
          <cx:pt idx="12490">250000</cx:pt>
          <cx:pt idx="12491">79000</cx:pt>
          <cx:pt idx="12492">82000</cx:pt>
          <cx:pt idx="12493">300000</cx:pt>
          <cx:pt idx="12494">110000</cx:pt>
          <cx:pt idx="12495">110000</cx:pt>
          <cx:pt idx="12496">65000</cx:pt>
          <cx:pt idx="12497">50000</cx:pt>
          <cx:pt idx="12498">53000</cx:pt>
          <cx:pt idx="12499">250000</cx:pt>
          <cx:pt idx="12500">84000</cx:pt>
          <cx:pt idx="12501">175000</cx:pt>
          <cx:pt idx="12502">175000</cx:pt>
          <cx:pt idx="12503">50000</cx:pt>
          <cx:pt idx="12504">75000</cx:pt>
          <cx:pt idx="12505">15000</cx:pt>
          <cx:pt idx="12506">2000</cx:pt>
          <cx:pt idx="12507">45000</cx:pt>
          <cx:pt idx="12508">10000</cx:pt>
          <cx:pt idx="12509">80000</cx:pt>
          <cx:pt idx="12510">80000</cx:pt>
          <cx:pt idx="12511">95000</cx:pt>
          <cx:pt idx="12512">300000</cx:pt>
          <cx:pt idx="12513">210000</cx:pt>
          <cx:pt idx="12514">250000</cx:pt>
          <cx:pt idx="12515">600000</cx:pt>
          <cx:pt idx="12516">75000</cx:pt>
          <cx:pt idx="12517">400000</cx:pt>
          <cx:pt idx="12518">250000</cx:pt>
          <cx:pt idx="12519">75000</cx:pt>
          <cx:pt idx="12520">197000</cx:pt>
          <cx:pt idx="12521">240000</cx:pt>
          <cx:pt idx="12522">120000</cx:pt>
          <cx:pt idx="12523">275000</cx:pt>
          <cx:pt idx="12524">225000</cx:pt>
          <cx:pt idx="12525">25000</cx:pt>
          <cx:pt idx="12526">200000</cx:pt>
          <cx:pt idx="12527">174900</cx:pt>
          <cx:pt idx="12528">165000</cx:pt>
          <cx:pt idx="12529">140000</cx:pt>
          <cx:pt idx="12530">150000</cx:pt>
          <cx:pt idx="12531">350000</cx:pt>
          <cx:pt idx="12532">375000</cx:pt>
          <cx:pt idx="12533">72000</cx:pt>
          <cx:pt idx="12534">50000</cx:pt>
          <cx:pt idx="12535">175000</cx:pt>
          <cx:pt idx="12536">95000</cx:pt>
          <cx:pt idx="12537">50000</cx:pt>
          <cx:pt idx="12538">50000</cx:pt>
          <cx:pt idx="12539">90000</cx:pt>
          <cx:pt idx="12540">60000</cx:pt>
          <cx:pt idx="12541">200000</cx:pt>
          <cx:pt idx="12542">70000</cx:pt>
          <cx:pt idx="12543">1829479</cx:pt>
          <cx:pt idx="12544">139000</cx:pt>
          <cx:pt idx="12545">350000</cx:pt>
          <cx:pt idx="12546">90000</cx:pt>
          <cx:pt idx="12547">250000</cx:pt>
          <cx:pt idx="12548">25000</cx:pt>
          <cx:pt idx="12549">60000</cx:pt>
          <cx:pt idx="12550">110000</cx:pt>
          <cx:pt idx="12551">275000</cx:pt>
          <cx:pt idx="12552">93500</cx:pt>
          <cx:pt idx="12553">5000</cx:pt>
          <cx:pt idx="12554">5000</cx:pt>
          <cx:pt idx="12555">2000</cx:pt>
          <cx:pt idx="12556">1000</cx:pt>
          <cx:pt idx="12557">23000</cx:pt>
          <cx:pt idx="12558">5000</cx:pt>
          <cx:pt idx="12559">5000</cx:pt>
          <cx:pt idx="12560">6000</cx:pt>
          <cx:pt idx="12561">10000</cx:pt>
          <cx:pt idx="12562">18000</cx:pt>
          <cx:pt idx="12563">14000</cx:pt>
          <cx:pt idx="12564">4000</cx:pt>
          <cx:pt idx="12565">16000</cx:pt>
          <cx:pt idx="12566">65000</cx:pt>
          <cx:pt idx="12567">25600</cx:pt>
          <cx:pt idx="12568">160000</cx:pt>
          <cx:pt idx="12569">100000</cx:pt>
          <cx:pt idx="12570">65000</cx:pt>
          <cx:pt idx="12571">120000</cx:pt>
          <cx:pt idx="12572">45000</cx:pt>
          <cx:pt idx="12573">125000</cx:pt>
          <cx:pt idx="12574">70000</cx:pt>
          <cx:pt idx="12575">75000</cx:pt>
          <cx:pt idx="12576">35000</cx:pt>
          <cx:pt idx="12577">65000</cx:pt>
          <cx:pt idx="12578">65000</cx:pt>
          <cx:pt idx="12579">475000</cx:pt>
          <cx:pt idx="12580">75000</cx:pt>
          <cx:pt idx="12581">205000</cx:pt>
          <cx:pt idx="12582">100000</cx:pt>
          <cx:pt idx="12583">600000</cx:pt>
          <cx:pt idx="12584">150000</cx:pt>
          <cx:pt idx="12585">70000</cx:pt>
          <cx:pt idx="12586">20000</cx:pt>
          <cx:pt idx="12587">5000</cx:pt>
          <cx:pt idx="12588">85000</cx:pt>
          <cx:pt idx="12589">60000</cx:pt>
          <cx:pt idx="12590">72000</cx:pt>
          <cx:pt idx="12591">15000</cx:pt>
          <cx:pt idx="12592">475000</cx:pt>
          <cx:pt idx="12593">175000</cx:pt>
          <cx:pt idx="12594">650000</cx:pt>
          <cx:pt idx="12595">250000</cx:pt>
          <cx:pt idx="12596">60000</cx:pt>
          <cx:pt idx="12597">235000</cx:pt>
          <cx:pt idx="12598">100000</cx:pt>
          <cx:pt idx="12599">15500</cx:pt>
          <cx:pt idx="12600">65000</cx:pt>
          <cx:pt idx="12601">110000</cx:pt>
          <cx:pt idx="12602">175000</cx:pt>
          <cx:pt idx="12603">5000</cx:pt>
          <cx:pt idx="12604">10000</cx:pt>
          <cx:pt idx="12605">80000</cx:pt>
          <cx:pt idx="12606">75000</cx:pt>
          <cx:pt idx="12607">94000</cx:pt>
          <cx:pt idx="12608">18000</cx:pt>
          <cx:pt idx="12609">160000</cx:pt>
          <cx:pt idx="12610">650000</cx:pt>
          <cx:pt idx="12611">80000</cx:pt>
          <cx:pt idx="12612">90000</cx:pt>
          <cx:pt idx="12613">200000</cx:pt>
          <cx:pt idx="12614">85000</cx:pt>
          <cx:pt idx="12615">125000</cx:pt>
          <cx:pt idx="12616">105000</cx:pt>
          <cx:pt idx="12617">85000</cx:pt>
          <cx:pt idx="12618">175000</cx:pt>
          <cx:pt idx="12619">260000</cx:pt>
          <cx:pt idx="12620">195000</cx:pt>
          <cx:pt idx="12621">50000</cx:pt>
          <cx:pt idx="12622">65000</cx:pt>
          <cx:pt idx="12623">120000</cx:pt>
          <cx:pt idx="12624">185000</cx:pt>
          <cx:pt idx="12625">250000</cx:pt>
          <cx:pt idx="12626">280000</cx:pt>
          <cx:pt idx="12627">335000</cx:pt>
          <cx:pt idx="12628">300000</cx:pt>
          <cx:pt idx="12629">450000</cx:pt>
          <cx:pt idx="12630">217000</cx:pt>
          <cx:pt idx="12631">190000</cx:pt>
          <cx:pt idx="12632">100000</cx:pt>
          <cx:pt idx="12633">300000</cx:pt>
          <cx:pt idx="12634">35000</cx:pt>
          <cx:pt idx="12635">125000</cx:pt>
          <cx:pt idx="12636">150000</cx:pt>
          <cx:pt idx="12637">175000</cx:pt>
          <cx:pt idx="12638">220000</cx:pt>
          <cx:pt idx="12639">70000</cx:pt>
          <cx:pt idx="12640">150000</cx:pt>
          <cx:pt idx="12641">280000</cx:pt>
          <cx:pt idx="12642">2000</cx:pt>
          <cx:pt idx="12643">15000</cx:pt>
          <cx:pt idx="12644">180000</cx:pt>
          <cx:pt idx="12645">7500</cx:pt>
          <cx:pt idx="12646">70000</cx:pt>
          <cx:pt idx="12647">150000</cx:pt>
          <cx:pt idx="12648">408000</cx:pt>
          <cx:pt idx="12649">350000</cx:pt>
          <cx:pt idx="12650">100000</cx:pt>
          <cx:pt idx="12651">165000</cx:pt>
          <cx:pt idx="12652">100000</cx:pt>
          <cx:pt idx="12653">20000</cx:pt>
          <cx:pt idx="12654">15000</cx:pt>
          <cx:pt idx="12655">15000</cx:pt>
          <cx:pt idx="12656">125000</cx:pt>
          <cx:pt idx="12657">150000</cx:pt>
          <cx:pt idx="12658">130000</cx:pt>
          <cx:pt idx="12659">355000</cx:pt>
          <cx:pt idx="12660">70000</cx:pt>
          <cx:pt idx="12661">75000</cx:pt>
          <cx:pt idx="12662">330000</cx:pt>
          <cx:pt idx="12663">100000</cx:pt>
          <cx:pt idx="12664">80000</cx:pt>
          <cx:pt idx="12665">90000</cx:pt>
          <cx:pt idx="12666">22000</cx:pt>
          <cx:pt idx="12667">280000</cx:pt>
          <cx:pt idx="12668">45000</cx:pt>
          <cx:pt idx="12669">150000</cx:pt>
          <cx:pt idx="12670">65000</cx:pt>
          <cx:pt idx="12671">145000</cx:pt>
          <cx:pt idx="12672">180000</cx:pt>
          <cx:pt idx="12673">90000</cx:pt>
          <cx:pt idx="12674">5000</cx:pt>
          <cx:pt idx="12675">300000</cx:pt>
          <cx:pt idx="12676">110000</cx:pt>
          <cx:pt idx="12677">45000</cx:pt>
          <cx:pt idx="12678">65000</cx:pt>
          <cx:pt idx="12679">30000</cx:pt>
          <cx:pt idx="12680">165000</cx:pt>
          <cx:pt idx="12681">379000</cx:pt>
          <cx:pt idx="12682">60000</cx:pt>
          <cx:pt idx="12683">250000</cx:pt>
          <cx:pt idx="12684">100000</cx:pt>
          <cx:pt idx="12685">550000</cx:pt>
          <cx:pt idx="12686">67000</cx:pt>
          <cx:pt idx="12687">600000</cx:pt>
          <cx:pt idx="12688">95000</cx:pt>
          <cx:pt idx="12689">85000</cx:pt>
          <cx:pt idx="12690">55000</cx:pt>
          <cx:pt idx="12691">150000</cx:pt>
          <cx:pt idx="12692">325000</cx:pt>
          <cx:pt idx="12693">300000</cx:pt>
          <cx:pt idx="12694">798897</cx:pt>
          <cx:pt idx="12695">1829479</cx:pt>
          <cx:pt idx="12696">25000</cx:pt>
          <cx:pt idx="12697">330000</cx:pt>
          <cx:pt idx="12698">500000</cx:pt>
          <cx:pt idx="12699">180000</cx:pt>
          <cx:pt idx="12700">410000</cx:pt>
          <cx:pt idx="12701">95000</cx:pt>
          <cx:pt idx="12702">150000</cx:pt>
          <cx:pt idx="12703">165000</cx:pt>
          <cx:pt idx="12704">60000</cx:pt>
          <cx:pt idx="12705">80000</cx:pt>
          <cx:pt idx="12706">300000</cx:pt>
          <cx:pt idx="12707">100000</cx:pt>
          <cx:pt idx="12708">300000</cx:pt>
          <cx:pt idx="12709">170000</cx:pt>
          <cx:pt idx="12710">349000</cx:pt>
          <cx:pt idx="12711">85000</cx:pt>
          <cx:pt idx="12712">30000</cx:pt>
          <cx:pt idx="12713">8000</cx:pt>
          <cx:pt idx="12714">120000</cx:pt>
          <cx:pt idx="12715">120000</cx:pt>
          <cx:pt idx="12716">70000</cx:pt>
          <cx:pt idx="12717">40000</cx:pt>
          <cx:pt idx="12718">70000</cx:pt>
          <cx:pt idx="12719">100000</cx:pt>
          <cx:pt idx="12720">95000</cx:pt>
          <cx:pt idx="12721">100000</cx:pt>
          <cx:pt idx="12722">155000</cx:pt>
          <cx:pt idx="12723">250000</cx:pt>
          <cx:pt idx="12724">40000</cx:pt>
          <cx:pt idx="12725">55000</cx:pt>
          <cx:pt idx="12726">36000</cx:pt>
          <cx:pt idx="12727">36000</cx:pt>
          <cx:pt idx="12728">65000</cx:pt>
          <cx:pt idx="12729">50000</cx:pt>
          <cx:pt idx="12730">187000</cx:pt>
          <cx:pt idx="12731">80000</cx:pt>
          <cx:pt idx="12732">300000</cx:pt>
          <cx:pt idx="12733">130000</cx:pt>
          <cx:pt idx="12734">15000</cx:pt>
          <cx:pt idx="12735">130000</cx:pt>
          <cx:pt idx="12736">165000</cx:pt>
          <cx:pt idx="12737">250000</cx:pt>
          <cx:pt idx="12738">300000</cx:pt>
          <cx:pt idx="12739">170000</cx:pt>
          <cx:pt idx="12740">150000</cx:pt>
          <cx:pt idx="12741">15000</cx:pt>
          <cx:pt idx="12742">120000</cx:pt>
          <cx:pt idx="12743">75000</cx:pt>
          <cx:pt idx="12744">180000</cx:pt>
          <cx:pt idx="12745">290000</cx:pt>
          <cx:pt idx="12746">180000</cx:pt>
          <cx:pt idx="12747">58000</cx:pt>
          <cx:pt idx="12748">100000</cx:pt>
          <cx:pt idx="12749">79900</cx:pt>
          <cx:pt idx="12750">150000</cx:pt>
          <cx:pt idx="12751">150000</cx:pt>
          <cx:pt idx="12752">66000</cx:pt>
          <cx:pt idx="12753">149900</cx:pt>
          <cx:pt idx="12754">350000</cx:pt>
          <cx:pt idx="12755">275000</cx:pt>
          <cx:pt idx="12756">300000</cx:pt>
          <cx:pt idx="12757">400000</cx:pt>
          <cx:pt idx="12758">135000</cx:pt>
          <cx:pt idx="12759">225000</cx:pt>
          <cx:pt idx="12760">45000</cx:pt>
          <cx:pt idx="12761">120000</cx:pt>
          <cx:pt idx="12762">150000</cx:pt>
          <cx:pt idx="12763">2000</cx:pt>
          <cx:pt idx="12764">129000</cx:pt>
          <cx:pt idx="12765">60000</cx:pt>
          <cx:pt idx="12766">145000</cx:pt>
          <cx:pt idx="12767">115000</cx:pt>
          <cx:pt idx="12768">180000</cx:pt>
          <cx:pt idx="12769">55000</cx:pt>
          <cx:pt idx="12770">150000</cx:pt>
          <cx:pt idx="12771">100000</cx:pt>
          <cx:pt idx="12772">187000</cx:pt>
          <cx:pt idx="12773">75000</cx:pt>
          <cx:pt idx="12774">100000</cx:pt>
          <cx:pt idx="12775">65000</cx:pt>
          <cx:pt idx="12776">150000</cx:pt>
          <cx:pt idx="12777">190000</cx:pt>
          <cx:pt idx="12778">190000</cx:pt>
          <cx:pt idx="12779">35000</cx:pt>
          <cx:pt idx="12780">120000</cx:pt>
          <cx:pt idx="12781">135000</cx:pt>
          <cx:pt idx="12782">90000</cx:pt>
          <cx:pt idx="12783">50000</cx:pt>
          <cx:pt idx="12784">6000</cx:pt>
          <cx:pt idx="12785">27000</cx:pt>
          <cx:pt idx="12786">200000</cx:pt>
          <cx:pt idx="12787">130000</cx:pt>
          <cx:pt idx="12788">120000</cx:pt>
          <cx:pt idx="12789">68000</cx:pt>
          <cx:pt idx="12790">27000</cx:pt>
          <cx:pt idx="12791">20000</cx:pt>
          <cx:pt idx="12792">100000</cx:pt>
          <cx:pt idx="12793">144000</cx:pt>
          <cx:pt idx="12794">150000</cx:pt>
          <cx:pt idx="12795">100000</cx:pt>
          <cx:pt idx="12796">90000</cx:pt>
          <cx:pt idx="12797">90000</cx:pt>
          <cx:pt idx="12798">200000</cx:pt>
          <cx:pt idx="12799">130000</cx:pt>
          <cx:pt idx="12800">50000</cx:pt>
          <cx:pt idx="12801">80000</cx:pt>
          <cx:pt idx="12802">3000</cx:pt>
          <cx:pt idx="12803">295000</cx:pt>
          <cx:pt idx="12804">750000</cx:pt>
          <cx:pt idx="12805">750000</cx:pt>
          <cx:pt idx="12806">400000</cx:pt>
          <cx:pt idx="12807">425000</cx:pt>
          <cx:pt idx="12808">40000</cx:pt>
          <cx:pt idx="12809">85000</cx:pt>
          <cx:pt idx="12810">380000</cx:pt>
          <cx:pt idx="12811">165000</cx:pt>
          <cx:pt idx="12812">60000</cx:pt>
          <cx:pt idx="12813">188000</cx:pt>
          <cx:pt idx="12814">40000</cx:pt>
          <cx:pt idx="12815">15000</cx:pt>
          <cx:pt idx="12816">130000</cx:pt>
          <cx:pt idx="12817">88000</cx:pt>
          <cx:pt idx="12818">150000</cx:pt>
          <cx:pt idx="12819">80000</cx:pt>
          <cx:pt idx="12820">60000</cx:pt>
          <cx:pt idx="12821">70000</cx:pt>
          <cx:pt idx="12822">1500</cx:pt>
          <cx:pt idx="12823">125000</cx:pt>
          <cx:pt idx="12824">90000</cx:pt>
          <cx:pt idx="12825">130000</cx:pt>
          <cx:pt idx="12826">125000</cx:pt>
          <cx:pt idx="12827">200000</cx:pt>
          <cx:pt idx="12828">200000</cx:pt>
          <cx:pt idx="12829">50000</cx:pt>
          <cx:pt idx="12830">100000</cx:pt>
          <cx:pt idx="12831">120000</cx:pt>
          <cx:pt idx="12832">50000</cx:pt>
          <cx:pt idx="12833">125000</cx:pt>
          <cx:pt idx="12834">100000</cx:pt>
          <cx:pt idx="12835">145000</cx:pt>
          <cx:pt idx="12836">12000</cx:pt>
          <cx:pt idx="12837">140000</cx:pt>
          <cx:pt idx="12838">150000</cx:pt>
          <cx:pt idx="12839">400000</cx:pt>
          <cx:pt idx="12840">29000</cx:pt>
          <cx:pt idx="12841">175000</cx:pt>
          <cx:pt idx="12842">70000</cx:pt>
          <cx:pt idx="12843">200000</cx:pt>
          <cx:pt idx="12844">75000</cx:pt>
          <cx:pt idx="12845">20000</cx:pt>
          <cx:pt idx="12846">350000</cx:pt>
          <cx:pt idx="12847">160000</cx:pt>
          <cx:pt idx="12848">190000</cx:pt>
          <cx:pt idx="12849">108000</cx:pt>
          <cx:pt idx="12850">82000</cx:pt>
          <cx:pt idx="12851">95000</cx:pt>
          <cx:pt idx="12852">33000</cx:pt>
          <cx:pt idx="12853">95840</cx:pt>
          <cx:pt idx="12854">60000</cx:pt>
          <cx:pt idx="12855">155000</cx:pt>
          <cx:pt idx="12856">40000</cx:pt>
          <cx:pt idx="12857">75000</cx:pt>
          <cx:pt idx="12858">40000</cx:pt>
          <cx:pt idx="12859">25000</cx:pt>
          <cx:pt idx="12860">46000</cx:pt>
          <cx:pt idx="12861">100000</cx:pt>
          <cx:pt idx="12862">150000</cx:pt>
          <cx:pt idx="12863">105000</cx:pt>
          <cx:pt idx="12864">78000</cx:pt>
          <cx:pt idx="12865">150000</cx:pt>
          <cx:pt idx="12866">80000</cx:pt>
          <cx:pt idx="12867">75000</cx:pt>
          <cx:pt idx="12868">124000</cx:pt>
          <cx:pt idx="12869">3000</cx:pt>
          <cx:pt idx="12870">50000</cx:pt>
          <cx:pt idx="12871">400000</cx:pt>
          <cx:pt idx="12872">170000</cx:pt>
          <cx:pt idx="12873">249000</cx:pt>
          <cx:pt idx="12874">425000</cx:pt>
          <cx:pt idx="12875">140000</cx:pt>
          <cx:pt idx="12876">125000</cx:pt>
          <cx:pt idx="12877">80000</cx:pt>
          <cx:pt idx="12878">90000</cx:pt>
          <cx:pt idx="12879">360000</cx:pt>
          <cx:pt idx="12880">95000</cx:pt>
          <cx:pt idx="12881">320000</cx:pt>
          <cx:pt idx="12882">595000</cx:pt>
          <cx:pt idx="12883">320000</cx:pt>
          <cx:pt idx="12884">250000</cx:pt>
          <cx:pt idx="12885">300000</cx:pt>
          <cx:pt idx="12886">110000</cx:pt>
          <cx:pt idx="12887">100000</cx:pt>
          <cx:pt idx="12888">1829479</cx:pt>
          <cx:pt idx="12889">150000</cx:pt>
          <cx:pt idx="12890">129000</cx:pt>
          <cx:pt idx="12891">3500</cx:pt>
          <cx:pt idx="12892">400000</cx:pt>
          <cx:pt idx="12893">50000</cx:pt>
          <cx:pt idx="12894">95000</cx:pt>
          <cx:pt idx="12895">140000</cx:pt>
          <cx:pt idx="12896">80000</cx:pt>
          <cx:pt idx="12897">100000</cx:pt>
          <cx:pt idx="12898">100000</cx:pt>
          <cx:pt idx="12899">490000</cx:pt>
          <cx:pt idx="12900">76000</cx:pt>
          <cx:pt idx="12901">300000</cx:pt>
          <cx:pt idx="12902">218000</cx:pt>
          <cx:pt idx="12903">40000</cx:pt>
          <cx:pt idx="12904">250000</cx:pt>
          <cx:pt idx="12905">300000</cx:pt>
          <cx:pt idx="12906">280000</cx:pt>
          <cx:pt idx="12907">250000</cx:pt>
          <cx:pt idx="12908">300000</cx:pt>
          <cx:pt idx="12909">50000</cx:pt>
          <cx:pt idx="12910">175000</cx:pt>
          <cx:pt idx="12911">126000</cx:pt>
          <cx:pt idx="12912">350000</cx:pt>
          <cx:pt idx="12913">90000</cx:pt>
          <cx:pt idx="12914">135000</cx:pt>
          <cx:pt idx="12915">60000</cx:pt>
          <cx:pt idx="12916">10000</cx:pt>
          <cx:pt idx="12917">100000</cx:pt>
          <cx:pt idx="12918">150000</cx:pt>
          <cx:pt idx="12919">40000</cx:pt>
          <cx:pt idx="12920">50000</cx:pt>
          <cx:pt idx="12921">100000</cx:pt>
          <cx:pt idx="12922">60000</cx:pt>
          <cx:pt idx="12923">60000</cx:pt>
          <cx:pt idx="12924">150000</cx:pt>
          <cx:pt idx="12925">250000</cx:pt>
          <cx:pt idx="12926">50000</cx:pt>
          <cx:pt idx="12927">62500</cx:pt>
          <cx:pt idx="12928">200000</cx:pt>
          <cx:pt idx="12929">35000</cx:pt>
          <cx:pt idx="12930">544999</cx:pt>
          <cx:pt idx="12931">450000</cx:pt>
          <cx:pt idx="12932">114000</cx:pt>
          <cx:pt idx="12933">80000</cx:pt>
          <cx:pt idx="12934">70000</cx:pt>
          <cx:pt idx="12935">135000</cx:pt>
          <cx:pt idx="12936">15000</cx:pt>
          <cx:pt idx="12937">160000</cx:pt>
          <cx:pt idx="12938">110000</cx:pt>
          <cx:pt idx="12939">1829479</cx:pt>
          <cx:pt idx="12940">175000</cx:pt>
          <cx:pt idx="12941">300000</cx:pt>
          <cx:pt idx="12942">60000</cx:pt>
          <cx:pt idx="12943">40000</cx:pt>
          <cx:pt idx="12944">120000</cx:pt>
          <cx:pt idx="12945">250000</cx:pt>
          <cx:pt idx="12946">60000</cx:pt>
          <cx:pt idx="12947">100000</cx:pt>
          <cx:pt idx="12948">200000</cx:pt>
          <cx:pt idx="12949">200000</cx:pt>
          <cx:pt idx="12950">30000</cx:pt>
          <cx:pt idx="12951">125000</cx:pt>
          <cx:pt idx="12952">1829479</cx:pt>
          <cx:pt idx="12953">190000</cx:pt>
          <cx:pt idx="12954">110000</cx:pt>
          <cx:pt idx="12955">10000</cx:pt>
          <cx:pt idx="12956">200000</cx:pt>
          <cx:pt idx="12957">6700</cx:pt>
          <cx:pt idx="12958">150000</cx:pt>
          <cx:pt idx="12959">85000</cx:pt>
          <cx:pt idx="12960">452000</cx:pt>
          <cx:pt idx="12961">90000</cx:pt>
          <cx:pt idx="12962">850000</cx:pt>
          <cx:pt idx="12963">103000</cx:pt>
          <cx:pt idx="12964">160000</cx:pt>
          <cx:pt idx="12965">350000</cx:pt>
          <cx:pt idx="12966">165000</cx:pt>
          <cx:pt idx="12967">3000</cx:pt>
          <cx:pt idx="12968">450000</cx:pt>
          <cx:pt idx="12969">80000</cx:pt>
          <cx:pt idx="12970">600000</cx:pt>
          <cx:pt idx="12971">90000</cx:pt>
          <cx:pt idx="12972">425000</cx:pt>
          <cx:pt idx="12973">75000</cx:pt>
          <cx:pt idx="12974">100000</cx:pt>
          <cx:pt idx="12975">75000</cx:pt>
          <cx:pt idx="12976">80000</cx:pt>
          <cx:pt idx="12977">129940</cx:pt>
          <cx:pt idx="12978">130000</cx:pt>
          <cx:pt idx="12979">220000</cx:pt>
          <cx:pt idx="12980">100000</cx:pt>
          <cx:pt idx="12981">130000</cx:pt>
          <cx:pt idx="12982">80000</cx:pt>
          <cx:pt idx="12983">130000</cx:pt>
          <cx:pt idx="12984">150000</cx:pt>
          <cx:pt idx="12985">120000</cx:pt>
          <cx:pt idx="12986">120000</cx:pt>
          <cx:pt idx="12987">60000</cx:pt>
          <cx:pt idx="12988">130000</cx:pt>
          <cx:pt idx="12989">125000</cx:pt>
          <cx:pt idx="12990">135000</cx:pt>
          <cx:pt idx="12991">650000</cx:pt>
          <cx:pt idx="12992">160000</cx:pt>
          <cx:pt idx="12993">80000</cx:pt>
          <cx:pt idx="12994">1000</cx:pt>
          <cx:pt idx="12995">100000</cx:pt>
          <cx:pt idx="12996">65000</cx:pt>
          <cx:pt idx="12997">2000</cx:pt>
          <cx:pt idx="12998">10000</cx:pt>
          <cx:pt idx="12999">67500</cx:pt>
          <cx:pt idx="13000">240000</cx:pt>
          <cx:pt idx="13001">300000</cx:pt>
          <cx:pt idx="13002">200000</cx:pt>
          <cx:pt idx="13003">4000</cx:pt>
          <cx:pt idx="13004">200000</cx:pt>
          <cx:pt idx="13005">300000</cx:pt>
          <cx:pt idx="13006">30000</cx:pt>
          <cx:pt idx="13007">167000</cx:pt>
          <cx:pt idx="13008">169000</cx:pt>
          <cx:pt idx="13009">135000</cx:pt>
          <cx:pt idx="13010">450000</cx:pt>
          <cx:pt idx="13011">85000</cx:pt>
          <cx:pt idx="13012">120000</cx:pt>
          <cx:pt idx="13013">78000</cx:pt>
          <cx:pt idx="13014">325000</cx:pt>
          <cx:pt idx="13015">178000</cx:pt>
          <cx:pt idx="13016">155000</cx:pt>
          <cx:pt idx="13017">122000</cx:pt>
          <cx:pt idx="13018">100000</cx:pt>
          <cx:pt idx="13019">225000</cx:pt>
          <cx:pt idx="13020">400000</cx:pt>
          <cx:pt idx="13021">120000</cx:pt>
          <cx:pt idx="13022">100000</cx:pt>
          <cx:pt idx="13023">75000</cx:pt>
          <cx:pt idx="13024">100000</cx:pt>
          <cx:pt idx="13025">45000</cx:pt>
          <cx:pt idx="13026">75000</cx:pt>
          <cx:pt idx="13027">400000</cx:pt>
          <cx:pt idx="13028">200000</cx:pt>
          <cx:pt idx="13029">80000</cx:pt>
          <cx:pt idx="13030">80000</cx:pt>
          <cx:pt idx="13031">10000</cx:pt>
          <cx:pt idx="13032">100000</cx:pt>
          <cx:pt idx="13033">60000</cx:pt>
          <cx:pt idx="13034">100000</cx:pt>
          <cx:pt idx="13035">420000</cx:pt>
          <cx:pt idx="13036">15000</cx:pt>
          <cx:pt idx="13037">100000</cx:pt>
          <cx:pt idx="13038">70000</cx:pt>
          <cx:pt idx="13039">650000</cx:pt>
          <cx:pt idx="13040">100000</cx:pt>
          <cx:pt idx="13041">140000</cx:pt>
          <cx:pt idx="13042">100000</cx:pt>
          <cx:pt idx="13043">150000</cx:pt>
          <cx:pt idx="13044">100000</cx:pt>
          <cx:pt idx="13045">650000</cx:pt>
          <cx:pt idx="13046">250000</cx:pt>
          <cx:pt idx="13047">150000</cx:pt>
          <cx:pt idx="13048">180000</cx:pt>
          <cx:pt idx="13049">70000</cx:pt>
          <cx:pt idx="13050">75000</cx:pt>
          <cx:pt idx="13051">200000</cx:pt>
          <cx:pt idx="13052">40000</cx:pt>
          <cx:pt idx="13053">80000</cx:pt>
          <cx:pt idx="13054">30000</cx:pt>
          <cx:pt idx="13055">80000</cx:pt>
          <cx:pt idx="13056">53000</cx:pt>
          <cx:pt idx="13057">200000</cx:pt>
          <cx:pt idx="13058">400000</cx:pt>
          <cx:pt idx="13059">146000</cx:pt>
          <cx:pt idx="13060">330000</cx:pt>
          <cx:pt idx="13061">100000</cx:pt>
          <cx:pt idx="13062">300000</cx:pt>
          <cx:pt idx="13063">178000</cx:pt>
          <cx:pt idx="13064">20000</cx:pt>
          <cx:pt idx="13065">75000</cx:pt>
          <cx:pt idx="13066">90000</cx:pt>
          <cx:pt idx="13067">90000</cx:pt>
          <cx:pt idx="13068">40000</cx:pt>
          <cx:pt idx="13069">140000</cx:pt>
          <cx:pt idx="13070">140000</cx:pt>
          <cx:pt idx="13071">60000</cx:pt>
          <cx:pt idx="13072">100000</cx:pt>
          <cx:pt idx="13073">15000</cx:pt>
          <cx:pt idx="13074">155000</cx:pt>
          <cx:pt idx="13075">85000</cx:pt>
          <cx:pt idx="13076">200000</cx:pt>
          <cx:pt idx="13077">150000</cx:pt>
          <cx:pt idx="13078">40000</cx:pt>
          <cx:pt idx="13079">100000</cx:pt>
          <cx:pt idx="13080">215000</cx:pt>
          <cx:pt idx="13081">125000</cx:pt>
          <cx:pt idx="13082">140000</cx:pt>
          <cx:pt idx="13083">10000</cx:pt>
          <cx:pt idx="13084">36000</cx:pt>
          <cx:pt idx="13085">85000</cx:pt>
          <cx:pt idx="13086">140000</cx:pt>
          <cx:pt idx="13087">104000</cx:pt>
          <cx:pt idx="13088">425000</cx:pt>
          <cx:pt idx="13089">515000</cx:pt>
          <cx:pt idx="13090">90000</cx:pt>
          <cx:pt idx="13091">125000</cx:pt>
          <cx:pt idx="13092">42000</cx:pt>
          <cx:pt idx="13093">80000</cx:pt>
          <cx:pt idx="13094">40000</cx:pt>
          <cx:pt idx="13095">100000</cx:pt>
          <cx:pt idx="13096">65000</cx:pt>
          <cx:pt idx="13097">35000</cx:pt>
          <cx:pt idx="13098">10000</cx:pt>
          <cx:pt idx="13099">350000</cx:pt>
          <cx:pt idx="13100">100000</cx:pt>
          <cx:pt idx="13101">25000</cx:pt>
          <cx:pt idx="13102">125000</cx:pt>
          <cx:pt idx="13103">45000</cx:pt>
          <cx:pt idx="13104">100000</cx:pt>
          <cx:pt idx="13105">15000</cx:pt>
          <cx:pt idx="13106">180000</cx:pt>
          <cx:pt idx="13107">225000</cx:pt>
          <cx:pt idx="13108">160000</cx:pt>
          <cx:pt idx="13109">80000</cx:pt>
          <cx:pt idx="13110">65000</cx:pt>
          <cx:pt idx="13111">50000</cx:pt>
          <cx:pt idx="13112">50000</cx:pt>
          <cx:pt idx="13113">165000</cx:pt>
          <cx:pt idx="13114">120000</cx:pt>
          <cx:pt idx="13115">50000</cx:pt>
          <cx:pt idx="13116">125000</cx:pt>
          <cx:pt idx="13117">90000</cx:pt>
          <cx:pt idx="13118">50000</cx:pt>
          <cx:pt idx="13119">80000</cx:pt>
          <cx:pt idx="13120">100000</cx:pt>
          <cx:pt idx="13121">40000</cx:pt>
          <cx:pt idx="13122">3000</cx:pt>
          <cx:pt idx="13123">110000</cx:pt>
          <cx:pt idx="13124">80000</cx:pt>
          <cx:pt idx="13125">250000</cx:pt>
          <cx:pt idx="13126">140000</cx:pt>
          <cx:pt idx="13127">135000</cx:pt>
          <cx:pt idx="13128">125000</cx:pt>
          <cx:pt idx="13129">15000</cx:pt>
          <cx:pt idx="13130">90000</cx:pt>
          <cx:pt idx="13131">90000</cx:pt>
          <cx:pt idx="13132">30000</cx:pt>
          <cx:pt idx="13133">130000</cx:pt>
          <cx:pt idx="13134">54000</cx:pt>
          <cx:pt idx="13135">70000</cx:pt>
          <cx:pt idx="13136">90000</cx:pt>
          <cx:pt idx="13137">97400</cx:pt>
          <cx:pt idx="13138">160000</cx:pt>
          <cx:pt idx="13139">80000</cx:pt>
          <cx:pt idx="13140">125000</cx:pt>
          <cx:pt idx="13141">270000</cx:pt>
          <cx:pt idx="13142">65000</cx:pt>
          <cx:pt idx="13143">15000</cx:pt>
          <cx:pt idx="13144">125000</cx:pt>
          <cx:pt idx="13145">8000</cx:pt>
          <cx:pt idx="13146">100000</cx:pt>
          <cx:pt idx="13147">250000</cx:pt>
          <cx:pt idx="13148">75000</cx:pt>
          <cx:pt idx="13149">125000</cx:pt>
          <cx:pt idx="13150">175000</cx:pt>
          <cx:pt idx="13151">15000</cx:pt>
          <cx:pt idx="13152">150000</cx:pt>
          <cx:pt idx="13153">48000</cx:pt>
          <cx:pt idx="13154">130000</cx:pt>
          <cx:pt idx="13155">275000</cx:pt>
          <cx:pt idx="13156">10000</cx:pt>
          <cx:pt idx="13157">175000</cx:pt>
          <cx:pt idx="13158">130000</cx:pt>
          <cx:pt idx="13159">120000</cx:pt>
          <cx:pt idx="13160">180000</cx:pt>
          <cx:pt idx="13161">100000</cx:pt>
          <cx:pt idx="13162">95000</cx:pt>
          <cx:pt idx="13163">170000</cx:pt>
          <cx:pt idx="13164">200000</cx:pt>
          <cx:pt idx="13165">88000</cx:pt>
          <cx:pt idx="13166">175000</cx:pt>
          <cx:pt idx="13167">39500</cx:pt>
          <cx:pt idx="13168">200000</cx:pt>
          <cx:pt idx="13169">115000</cx:pt>
          <cx:pt idx="13170">95000</cx:pt>
          <cx:pt idx="13171">100000</cx:pt>
          <cx:pt idx="13172">608000</cx:pt>
          <cx:pt idx="13173">400000</cx:pt>
          <cx:pt idx="13174">300000</cx:pt>
          <cx:pt idx="13175">20000</cx:pt>
          <cx:pt idx="13176">100000</cx:pt>
          <cx:pt idx="13177">60000</cx:pt>
          <cx:pt idx="13178">15000</cx:pt>
          <cx:pt idx="13179">330000</cx:pt>
          <cx:pt idx="13180">340000</cx:pt>
          <cx:pt idx="13181">7000</cx:pt>
          <cx:pt idx="13182">57000</cx:pt>
          <cx:pt idx="13183">20000</cx:pt>
          <cx:pt idx="13184">80000</cx:pt>
          <cx:pt idx="13185">89900</cx:pt>
          <cx:pt idx="13186">60000</cx:pt>
          <cx:pt idx="13187">130000</cx:pt>
          <cx:pt idx="13188">150000</cx:pt>
          <cx:pt idx="13189">150000</cx:pt>
          <cx:pt idx="13190">45000</cx:pt>
          <cx:pt idx="13191">300000</cx:pt>
          <cx:pt idx="13192">75000</cx:pt>
          <cx:pt idx="13193">87000</cx:pt>
          <cx:pt idx="13194">15000</cx:pt>
          <cx:pt idx="13195">135000</cx:pt>
          <cx:pt idx="13196">800000</cx:pt>
          <cx:pt idx="13197">250000</cx:pt>
          <cx:pt idx="13198">250000</cx:pt>
          <cx:pt idx="13199">200000</cx:pt>
          <cx:pt idx="13200">30000</cx:pt>
          <cx:pt idx="13201">120000</cx:pt>
          <cx:pt idx="13202">275000</cx:pt>
          <cx:pt idx="13203">290000</cx:pt>
          <cx:pt idx="13204">200000</cx:pt>
          <cx:pt idx="13205">15000</cx:pt>
          <cx:pt idx="13206">125000</cx:pt>
          <cx:pt idx="13207">150000</cx:pt>
          <cx:pt idx="13208">150000</cx:pt>
          <cx:pt idx="13209">19000</cx:pt>
          <cx:pt idx="13210">210000</cx:pt>
          <cx:pt idx="13211">85000</cx:pt>
          <cx:pt idx="13212">22000</cx:pt>
          <cx:pt idx="13213">500000</cx:pt>
          <cx:pt idx="13214">165000</cx:pt>
          <cx:pt idx="13215">180000</cx:pt>
          <cx:pt idx="13216">100000</cx:pt>
          <cx:pt idx="13217">330000</cx:pt>
          <cx:pt idx="13218">100000</cx:pt>
          <cx:pt idx="13219">199000</cx:pt>
          <cx:pt idx="13220">120000</cx:pt>
          <cx:pt idx="13221">185000</cx:pt>
          <cx:pt idx="13222">70000</cx:pt>
          <cx:pt idx="13223">49000</cx:pt>
          <cx:pt idx="13224">50000</cx:pt>
          <cx:pt idx="13225">425000</cx:pt>
          <cx:pt idx="13226">50000</cx:pt>
          <cx:pt idx="13227">350000</cx:pt>
          <cx:pt idx="13228">93000</cx:pt>
          <cx:pt idx="13229">115000</cx:pt>
          <cx:pt idx="13230">9000</cx:pt>
          <cx:pt idx="13231">30000</cx:pt>
          <cx:pt idx="13232">50000</cx:pt>
          <cx:pt idx="13233">95000</cx:pt>
          <cx:pt idx="13234">32000</cx:pt>
          <cx:pt idx="13235">200000</cx:pt>
          <cx:pt idx="13236">75000</cx:pt>
          <cx:pt idx="13237">9000</cx:pt>
          <cx:pt idx="13238">75000</cx:pt>
          <cx:pt idx="13239">70000</cx:pt>
          <cx:pt idx="13240">110000</cx:pt>
          <cx:pt idx="13241">1829479</cx:pt>
          <cx:pt idx="13242">250000</cx:pt>
          <cx:pt idx="13243">275000</cx:pt>
          <cx:pt idx="13244">50000</cx:pt>
          <cx:pt idx="13245">15000</cx:pt>
          <cx:pt idx="13246">26000</cx:pt>
          <cx:pt idx="13247">55000</cx:pt>
          <cx:pt idx="13248">110000</cx:pt>
          <cx:pt idx="13249">35000</cx:pt>
          <cx:pt idx="13250">40000</cx:pt>
          <cx:pt idx="13251">35000</cx:pt>
          <cx:pt idx="13252">100000</cx:pt>
          <cx:pt idx="13253">150000</cx:pt>
          <cx:pt idx="13254">170000</cx:pt>
          <cx:pt idx="13255">25000</cx:pt>
          <cx:pt idx="13256">60000</cx:pt>
          <cx:pt idx="13257">90000</cx:pt>
          <cx:pt idx="13258">110000</cx:pt>
          <cx:pt idx="13259">24000</cx:pt>
          <cx:pt idx="13260">500000</cx:pt>
          <cx:pt idx="13261">250000</cx:pt>
          <cx:pt idx="13262">175000</cx:pt>
          <cx:pt idx="13263">250000</cx:pt>
          <cx:pt idx="13264">3500</cx:pt>
          <cx:pt idx="13265">8000</cx:pt>
          <cx:pt idx="13266">385000</cx:pt>
          <cx:pt idx="13267">180000</cx:pt>
          <cx:pt idx="13268">180000</cx:pt>
          <cx:pt idx="13269">145000</cx:pt>
          <cx:pt idx="13270">4000</cx:pt>
          <cx:pt idx="13271">250000</cx:pt>
          <cx:pt idx="13272">300000</cx:pt>
          <cx:pt idx="13273">200000</cx:pt>
          <cx:pt idx="13274">12000</cx:pt>
          <cx:pt idx="13275">100000</cx:pt>
          <cx:pt idx="13276">30000</cx:pt>
          <cx:pt idx="13277">117000</cx:pt>
          <cx:pt idx="13278">169900</cx:pt>
          <cx:pt idx="13279">145000</cx:pt>
          <cx:pt idx="13280">35000</cx:pt>
          <cx:pt idx="13281">30000</cx:pt>
          <cx:pt idx="13282">422370</cx:pt>
          <cx:pt idx="13283">150000</cx:pt>
          <cx:pt idx="13284">1829479</cx:pt>
          <cx:pt idx="13285">240000</cx:pt>
          <cx:pt idx="13286">100000</cx:pt>
          <cx:pt idx="13287">70000</cx:pt>
          <cx:pt idx="13288">147000</cx:pt>
          <cx:pt idx="13289">150000</cx:pt>
          <cx:pt idx="13290">33000</cx:pt>
          <cx:pt idx="13291">80000</cx:pt>
          <cx:pt idx="13292">90000</cx:pt>
          <cx:pt idx="13293">374500</cx:pt>
          <cx:pt idx="13294">14000</cx:pt>
          <cx:pt idx="13295">220000</cx:pt>
          <cx:pt idx="13296">140000</cx:pt>
          <cx:pt idx="13297">79480</cx:pt>
          <cx:pt idx="13298">183000</cx:pt>
          <cx:pt idx="13299">12000</cx:pt>
          <cx:pt idx="13300">90000</cx:pt>
          <cx:pt idx="13301">8000</cx:pt>
          <cx:pt idx="13302">280000</cx:pt>
          <cx:pt idx="13303">250000</cx:pt>
          <cx:pt idx="13304">90000</cx:pt>
          <cx:pt idx="13305">2000</cx:pt>
          <cx:pt idx="13306">80000</cx:pt>
          <cx:pt idx="13307">150000</cx:pt>
          <cx:pt idx="13308">65000</cx:pt>
          <cx:pt idx="13309">370000</cx:pt>
          <cx:pt idx="13310">60000</cx:pt>
          <cx:pt idx="13311">80000</cx:pt>
          <cx:pt idx="13312">100000</cx:pt>
          <cx:pt idx="13313">300000</cx:pt>
          <cx:pt idx="13314">300000</cx:pt>
          <cx:pt idx="13315">90000</cx:pt>
          <cx:pt idx="13316">65000</cx:pt>
          <cx:pt idx="13317">110000</cx:pt>
          <cx:pt idx="13318">30000</cx:pt>
          <cx:pt idx="13319">35000</cx:pt>
          <cx:pt idx="13320">70000</cx:pt>
          <cx:pt idx="13321">125000</cx:pt>
          <cx:pt idx="13322">12000</cx:pt>
          <cx:pt idx="13323">300000</cx:pt>
          <cx:pt idx="13324">130000</cx:pt>
          <cx:pt idx="13325">80000</cx:pt>
          <cx:pt idx="13326">1829479</cx:pt>
          <cx:pt idx="13327">175000</cx:pt>
          <cx:pt idx="13328">60000</cx:pt>
          <cx:pt idx="13329">3500</cx:pt>
          <cx:pt idx="13330">8000</cx:pt>
          <cx:pt idx="13331">300000</cx:pt>
          <cx:pt idx="13332">220000</cx:pt>
          <cx:pt idx="13333">125000</cx:pt>
          <cx:pt idx="13334">25000</cx:pt>
          <cx:pt idx="13335">1829479</cx:pt>
          <cx:pt idx="13336">15000</cx:pt>
          <cx:pt idx="13337">190000</cx:pt>
          <cx:pt idx="13338">95000</cx:pt>
          <cx:pt idx="13339">140000</cx:pt>
          <cx:pt idx="13340">150000</cx:pt>
          <cx:pt idx="13341">70000</cx:pt>
          <cx:pt idx="13342">585000</cx:pt>
          <cx:pt idx="13343">225000</cx:pt>
          <cx:pt idx="13344">170000</cx:pt>
          <cx:pt idx="13345">420000</cx:pt>
          <cx:pt idx="13346">100000</cx:pt>
          <cx:pt idx="13347">190000</cx:pt>
          <cx:pt idx="13348">300000</cx:pt>
          <cx:pt idx="13349">150000</cx:pt>
          <cx:pt idx="13350">1829479</cx:pt>
          <cx:pt idx="13351">280000</cx:pt>
          <cx:pt idx="13352">400000</cx:pt>
          <cx:pt idx="13353">350000</cx:pt>
          <cx:pt idx="13354">60000</cx:pt>
          <cx:pt idx="13355">44900</cx:pt>
          <cx:pt idx="13356">750000</cx:pt>
          <cx:pt idx="13357">232000</cx:pt>
          <cx:pt idx="13358">185000</cx:pt>
          <cx:pt idx="13359">199000</cx:pt>
          <cx:pt idx="13360">800000</cx:pt>
          <cx:pt idx="13361">150000</cx:pt>
          <cx:pt idx="13362">425000</cx:pt>
          <cx:pt idx="13363">250000</cx:pt>
          <cx:pt idx="13364">359000</cx:pt>
          <cx:pt idx="13365">225000</cx:pt>
          <cx:pt idx="13366">115000</cx:pt>
          <cx:pt idx="13367">250000</cx:pt>
          <cx:pt idx="13368">135000</cx:pt>
          <cx:pt idx="13369">140000</cx:pt>
          <cx:pt idx="13370">500000</cx:pt>
          <cx:pt idx="13371">370000</cx:pt>
          <cx:pt idx="13372">208000</cx:pt>
          <cx:pt idx="13373">90000</cx:pt>
          <cx:pt idx="13374">270000</cx:pt>
          <cx:pt idx="13375">200000</cx:pt>
          <cx:pt idx="13376">73000</cx:pt>
          <cx:pt idx="13377">1829479</cx:pt>
          <cx:pt idx="13378">270000</cx:pt>
          <cx:pt idx="13379">350000</cx:pt>
          <cx:pt idx="13380">80000</cx:pt>
          <cx:pt idx="13381">268000</cx:pt>
          <cx:pt idx="13382">68000</cx:pt>
          <cx:pt idx="13383">350000</cx:pt>
          <cx:pt idx="13384">440000</cx:pt>
          <cx:pt idx="13385">400000</cx:pt>
          <cx:pt idx="13386">60000</cx:pt>
          <cx:pt idx="13387">175000</cx:pt>
          <cx:pt idx="13388">130000</cx:pt>
          <cx:pt idx="13389">260000</cx:pt>
          <cx:pt idx="13390">180000</cx:pt>
          <cx:pt idx="13391">145000</cx:pt>
          <cx:pt idx="13392">130000</cx:pt>
          <cx:pt idx="13393">172055</cx:pt>
          <cx:pt idx="13394">650000</cx:pt>
          <cx:pt idx="13395">272000</cx:pt>
          <cx:pt idx="13396">265000</cx:pt>
          <cx:pt idx="13397">400000</cx:pt>
          <cx:pt idx="13398">300000</cx:pt>
          <cx:pt idx="13399">200000</cx:pt>
          <cx:pt idx="13400">130000</cx:pt>
          <cx:pt idx="13401">150000</cx:pt>
          <cx:pt idx="13402">200000</cx:pt>
          <cx:pt idx="13403">1829479</cx:pt>
          <cx:pt idx="13404">220000</cx:pt>
          <cx:pt idx="13405">1829479</cx:pt>
          <cx:pt idx="13406">270000</cx:pt>
          <cx:pt idx="13407">320000</cx:pt>
          <cx:pt idx="13408">490000</cx:pt>
          <cx:pt idx="13409">1829479</cx:pt>
          <cx:pt idx="13410">900000</cx:pt>
          <cx:pt idx="13411">650000</cx:pt>
          <cx:pt idx="13412">1829479</cx:pt>
          <cx:pt idx="13413">139000</cx:pt>
          <cx:pt idx="13414">225000</cx:pt>
          <cx:pt idx="13415">250000</cx:pt>
          <cx:pt idx="13416">525000</cx:pt>
          <cx:pt idx="13417">145000</cx:pt>
          <cx:pt idx="13418">95000</cx:pt>
          <cx:pt idx="13419">225000</cx:pt>
          <cx:pt idx="13420">235000</cx:pt>
          <cx:pt idx="13421">325000</cx:pt>
          <cx:pt idx="13422">350000</cx:pt>
          <cx:pt idx="13423">138000</cx:pt>
          <cx:pt idx="13424">180000</cx:pt>
          <cx:pt idx="13425">425000</cx:pt>
          <cx:pt idx="13426">375000</cx:pt>
          <cx:pt idx="13427">180000</cx:pt>
          <cx:pt idx="13428">170000</cx:pt>
          <cx:pt idx="13429">625000</cx:pt>
          <cx:pt idx="13430">97000</cx:pt>
          <cx:pt idx="13431">250000</cx:pt>
          <cx:pt idx="13432">200000</cx:pt>
          <cx:pt idx="13433">68500</cx:pt>
          <cx:pt idx="13434">350000</cx:pt>
          <cx:pt idx="13435">580000</cx:pt>
          <cx:pt idx="13436">280000</cx:pt>
          <cx:pt idx="13437">650000</cx:pt>
          <cx:pt idx="13438">154000</cx:pt>
          <cx:pt idx="13439">275000</cx:pt>
          <cx:pt idx="13440">1829479</cx:pt>
          <cx:pt idx="13441">470000</cx:pt>
          <cx:pt idx="13442">415000</cx:pt>
          <cx:pt idx="13443">550000</cx:pt>
          <cx:pt idx="13444">1829479</cx:pt>
          <cx:pt idx="13445">338000</cx:pt>
          <cx:pt idx="13446">1000</cx:pt>
          <cx:pt idx="13447">250000</cx:pt>
          <cx:pt idx="13448">215000</cx:pt>
          <cx:pt idx="13449">375000</cx:pt>
          <cx:pt idx="13450">120000</cx:pt>
          <cx:pt idx="13451">260000</cx:pt>
          <cx:pt idx="13452">320000</cx:pt>
          <cx:pt idx="13453">325000</cx:pt>
          <cx:pt idx="13454">250000</cx:pt>
          <cx:pt idx="13455">100000</cx:pt>
          <cx:pt idx="13456">20000</cx:pt>
          <cx:pt idx="13457">300000</cx:pt>
          <cx:pt idx="13458">375000</cx:pt>
          <cx:pt idx="13459">150000</cx:pt>
          <cx:pt idx="13460">60000</cx:pt>
          <cx:pt idx="13461">189000</cx:pt>
          <cx:pt idx="13462">220000</cx:pt>
          <cx:pt idx="13463">180000</cx:pt>
          <cx:pt idx="13464">300000</cx:pt>
          <cx:pt idx="13465">165000</cx:pt>
          <cx:pt idx="13466">350000</cx:pt>
          <cx:pt idx="13467">150000</cx:pt>
          <cx:pt idx="13468">290000</cx:pt>
          <cx:pt idx="13469">170000</cx:pt>
          <cx:pt idx="13470">200000</cx:pt>
          <cx:pt idx="13471">180000</cx:pt>
          <cx:pt idx="13472">105000</cx:pt>
          <cx:pt idx="13473">125000</cx:pt>
          <cx:pt idx="13474">190000</cx:pt>
          <cx:pt idx="13475">280000</cx:pt>
          <cx:pt idx="13476">85000</cx:pt>
          <cx:pt idx="13477">250000</cx:pt>
          <cx:pt idx="13478">217000</cx:pt>
          <cx:pt idx="13479">425000</cx:pt>
          <cx:pt idx="13480">475000</cx:pt>
          <cx:pt idx="13481">215000</cx:pt>
          <cx:pt idx="13482">225000</cx:pt>
          <cx:pt idx="13483">145000</cx:pt>
          <cx:pt idx="13484">125000</cx:pt>
          <cx:pt idx="13485">140000</cx:pt>
          <cx:pt idx="13486">170000</cx:pt>
          <cx:pt idx="13487">285000</cx:pt>
          <cx:pt idx="13488">100000</cx:pt>
          <cx:pt idx="13489">140000</cx:pt>
          <cx:pt idx="13490">420000</cx:pt>
          <cx:pt idx="13491">90000</cx:pt>
          <cx:pt idx="13492">349900</cx:pt>
          <cx:pt idx="13493">260000</cx:pt>
          <cx:pt idx="13494">650000</cx:pt>
          <cx:pt idx="13495">300000</cx:pt>
          <cx:pt idx="13496">600000</cx:pt>
          <cx:pt idx="13497">409000</cx:pt>
          <cx:pt idx="13498">550000</cx:pt>
          <cx:pt idx="13499">200000</cx:pt>
          <cx:pt idx="13500">120000</cx:pt>
          <cx:pt idx="13501">600000</cx:pt>
          <cx:pt idx="13502">600000</cx:pt>
          <cx:pt idx="13503">325000</cx:pt>
          <cx:pt idx="13504">150000</cx:pt>
          <cx:pt idx="13505">179000</cx:pt>
          <cx:pt idx="13506">300000</cx:pt>
          <cx:pt idx="13507">325000</cx:pt>
          <cx:pt idx="13508">516000</cx:pt>
          <cx:pt idx="13509">475000</cx:pt>
          <cx:pt idx="13510">250000</cx:pt>
          <cx:pt idx="13511">359000</cx:pt>
          <cx:pt idx="13512">700000</cx:pt>
          <cx:pt idx="13513">203000</cx:pt>
          <cx:pt idx="13514">389000</cx:pt>
          <cx:pt idx="13515">250000</cx:pt>
          <cx:pt idx="13516">275000</cx:pt>
          <cx:pt idx="13517">550000</cx:pt>
          <cx:pt idx="13518">190000</cx:pt>
          <cx:pt idx="13519">155000</cx:pt>
          <cx:pt idx="13520">285000</cx:pt>
          <cx:pt idx="13521">544999</cx:pt>
          <cx:pt idx="13522">448000</cx:pt>
          <cx:pt idx="13523">1829479</cx:pt>
          <cx:pt idx="13524">210000</cx:pt>
          <cx:pt idx="13525">500000</cx:pt>
          <cx:pt idx="13526">1829479</cx:pt>
          <cx:pt idx="13527">600000</cx:pt>
          <cx:pt idx="13528">245000</cx:pt>
          <cx:pt idx="13529">600000</cx:pt>
          <cx:pt idx="13530">150000</cx:pt>
          <cx:pt idx="13531">450000</cx:pt>
          <cx:pt idx="13532">325000</cx:pt>
          <cx:pt idx="13533">315000</cx:pt>
          <cx:pt idx="13534">600000</cx:pt>
          <cx:pt idx="13535">325000</cx:pt>
          <cx:pt idx="13536">250000</cx:pt>
          <cx:pt idx="13537">380000</cx:pt>
          <cx:pt idx="13538">340000</cx:pt>
          <cx:pt idx="13539">225000</cx:pt>
          <cx:pt idx="13540">160000</cx:pt>
          <cx:pt idx="13541">200000</cx:pt>
          <cx:pt idx="13542">300000</cx:pt>
          <cx:pt idx="13543">103000</cx:pt>
          <cx:pt idx="13544">80000</cx:pt>
          <cx:pt idx="13545">460000</cx:pt>
          <cx:pt idx="13546">230000</cx:pt>
          <cx:pt idx="13547">230000</cx:pt>
          <cx:pt idx="13548">170000</cx:pt>
          <cx:pt idx="13549">39500</cx:pt>
          <cx:pt idx="13550">315000</cx:pt>
          <cx:pt idx="13551">75000</cx:pt>
          <cx:pt idx="13552">650000</cx:pt>
          <cx:pt idx="13553">165000</cx:pt>
          <cx:pt idx="13554">65000</cx:pt>
          <cx:pt idx="13555">90000</cx:pt>
          <cx:pt idx="13556">200000</cx:pt>
          <cx:pt idx="13557">220000</cx:pt>
          <cx:pt idx="13558">142000</cx:pt>
          <cx:pt idx="13559">500000</cx:pt>
          <cx:pt idx="13560">300000</cx:pt>
          <cx:pt idx="13561">179000</cx:pt>
          <cx:pt idx="13562">300000</cx:pt>
          <cx:pt idx="13563">603000</cx:pt>
          <cx:pt idx="13564">339000</cx:pt>
          <cx:pt idx="13565">65000</cx:pt>
          <cx:pt idx="13566">359900</cx:pt>
          <cx:pt idx="13567">250000</cx:pt>
          <cx:pt idx="13568">155000</cx:pt>
          <cx:pt idx="13569">105000</cx:pt>
          <cx:pt idx="13570">110000</cx:pt>
          <cx:pt idx="13571">160000</cx:pt>
          <cx:pt idx="13572">300000</cx:pt>
          <cx:pt idx="13573">180000</cx:pt>
          <cx:pt idx="13574">200000</cx:pt>
          <cx:pt idx="13575">135000</cx:pt>
          <cx:pt idx="13576">25000</cx:pt>
          <cx:pt idx="13577">429900</cx:pt>
          <cx:pt idx="13578">500000</cx:pt>
          <cx:pt idx="13579">135000</cx:pt>
          <cx:pt idx="13580">71000</cx:pt>
          <cx:pt idx="13581">340000</cx:pt>
          <cx:pt idx="13582">200000</cx:pt>
          <cx:pt idx="13583">400000</cx:pt>
          <cx:pt idx="13584">300000</cx:pt>
          <cx:pt idx="13585">80000</cx:pt>
          <cx:pt idx="13586">250000</cx:pt>
          <cx:pt idx="13587">235000</cx:pt>
          <cx:pt idx="13588">340000</cx:pt>
          <cx:pt idx="13589">221218</cx:pt>
          <cx:pt idx="13590">185000</cx:pt>
          <cx:pt idx="13591">125000</cx:pt>
          <cx:pt idx="13592">500000</cx:pt>
          <cx:pt idx="13593">160000</cx:pt>
          <cx:pt idx="13594">100000</cx:pt>
          <cx:pt idx="13595">185000</cx:pt>
          <cx:pt idx="13596">275000</cx:pt>
          <cx:pt idx="13597">130000</cx:pt>
          <cx:pt idx="13598">235000</cx:pt>
          <cx:pt idx="13599">175000</cx:pt>
          <cx:pt idx="13600">350000</cx:pt>
          <cx:pt idx="13601">300000</cx:pt>
          <cx:pt idx="13602">285000</cx:pt>
          <cx:pt idx="13603">350000</cx:pt>
          <cx:pt idx="13604">650000</cx:pt>
          <cx:pt idx="13605">700000</cx:pt>
          <cx:pt idx="13606">90000</cx:pt>
          <cx:pt idx="13607">90000</cx:pt>
          <cx:pt idx="13608">235000</cx:pt>
          <cx:pt idx="13609">155000</cx:pt>
          <cx:pt idx="13610">124000</cx:pt>
          <cx:pt idx="13611">130000</cx:pt>
          <cx:pt idx="13612">65000</cx:pt>
          <cx:pt idx="13613">172000</cx:pt>
          <cx:pt idx="13614">420000</cx:pt>
          <cx:pt idx="13615">140000</cx:pt>
          <cx:pt idx="13616">135000</cx:pt>
          <cx:pt idx="13617">359000</cx:pt>
          <cx:pt idx="13618">260000</cx:pt>
          <cx:pt idx="13619">115000</cx:pt>
          <cx:pt idx="13620">130000</cx:pt>
          <cx:pt idx="13621">500000</cx:pt>
          <cx:pt idx="13622">875000</cx:pt>
          <cx:pt idx="13623">789000</cx:pt>
          <cx:pt idx="13624">480000</cx:pt>
          <cx:pt idx="13625">380000</cx:pt>
          <cx:pt idx="13626">300000</cx:pt>
          <cx:pt idx="13627">70000</cx:pt>
          <cx:pt idx="13628">140000</cx:pt>
          <cx:pt idx="13629">350000</cx:pt>
          <cx:pt idx="13630">300000</cx:pt>
          <cx:pt idx="13631">280000</cx:pt>
          <cx:pt idx="13632">1829479</cx:pt>
          <cx:pt idx="13633">350000</cx:pt>
          <cx:pt idx="13634">185000</cx:pt>
          <cx:pt idx="13635">220000</cx:pt>
          <cx:pt idx="13636">280000</cx:pt>
          <cx:pt idx="13637">90000</cx:pt>
          <cx:pt idx="13638">300000</cx:pt>
          <cx:pt idx="13639">350000</cx:pt>
          <cx:pt idx="13640">540000</cx:pt>
          <cx:pt idx="13641">275000</cx:pt>
          <cx:pt idx="13642">260000</cx:pt>
          <cx:pt idx="13643">209000</cx:pt>
          <cx:pt idx="13644">250000</cx:pt>
          <cx:pt idx="13645">218000</cx:pt>
          <cx:pt idx="13646">300000</cx:pt>
          <cx:pt idx="13647">225000</cx:pt>
          <cx:pt idx="13648">240000</cx:pt>
          <cx:pt idx="13649">235000</cx:pt>
          <cx:pt idx="13650">900000</cx:pt>
          <cx:pt idx="13651">350000</cx:pt>
          <cx:pt idx="13652">700000</cx:pt>
          <cx:pt idx="13653">230000</cx:pt>
          <cx:pt idx="13654">400000</cx:pt>
          <cx:pt idx="13655">197000</cx:pt>
          <cx:pt idx="13656">900000</cx:pt>
          <cx:pt idx="13657">200000</cx:pt>
          <cx:pt idx="13658">212000</cx:pt>
          <cx:pt idx="13659">315000</cx:pt>
          <cx:pt idx="13660">625000</cx:pt>
          <cx:pt idx="13661">375000</cx:pt>
          <cx:pt idx="13662">200000</cx:pt>
          <cx:pt idx="13663">155000</cx:pt>
          <cx:pt idx="13664">85000</cx:pt>
          <cx:pt idx="13665">450000</cx:pt>
          <cx:pt idx="13666">447000</cx:pt>
          <cx:pt idx="13667">225000</cx:pt>
          <cx:pt idx="13668">240000</cx:pt>
          <cx:pt idx="13669">350000</cx:pt>
          <cx:pt idx="13670">350000</cx:pt>
          <cx:pt idx="13671">160000</cx:pt>
          <cx:pt idx="13672">180000</cx:pt>
          <cx:pt idx="13673">395000</cx:pt>
          <cx:pt idx="13674">116000</cx:pt>
          <cx:pt idx="13675">550000</cx:pt>
          <cx:pt idx="13676">300000</cx:pt>
          <cx:pt idx="13677">480000</cx:pt>
          <cx:pt idx="13678">130000</cx:pt>
          <cx:pt idx="13679">190000</cx:pt>
          <cx:pt idx="13680">235000</cx:pt>
          <cx:pt idx="13681">815000</cx:pt>
          <cx:pt idx="13682">700000</cx:pt>
          <cx:pt idx="13683">700000</cx:pt>
          <cx:pt idx="13684">1829479</cx:pt>
          <cx:pt idx="13685">125000</cx:pt>
          <cx:pt idx="13686">130000</cx:pt>
          <cx:pt idx="13687">210000</cx:pt>
          <cx:pt idx="13688">500000</cx:pt>
          <cx:pt idx="13689">130000</cx:pt>
          <cx:pt idx="13690">215000</cx:pt>
          <cx:pt idx="13691">184000</cx:pt>
          <cx:pt idx="13692">270000</cx:pt>
          <cx:pt idx="13693">650000</cx:pt>
          <cx:pt idx="13694">395000</cx:pt>
          <cx:pt idx="13695">1829479</cx:pt>
          <cx:pt idx="13696">190000</cx:pt>
          <cx:pt idx="13697">160000</cx:pt>
          <cx:pt idx="13698">400000</cx:pt>
          <cx:pt idx="13699">600000</cx:pt>
          <cx:pt idx="13700">240000</cx:pt>
          <cx:pt idx="13701">1829479</cx:pt>
          <cx:pt idx="13702">250000</cx:pt>
          <cx:pt idx="13703">65000</cx:pt>
          <cx:pt idx="13704">50000</cx:pt>
          <cx:pt idx="13705">90000</cx:pt>
          <cx:pt idx="13706">700000</cx:pt>
          <cx:pt idx="13707">1829479</cx:pt>
          <cx:pt idx="13708">250000</cx:pt>
          <cx:pt idx="13709">500000</cx:pt>
          <cx:pt idx="13710">1829479</cx:pt>
          <cx:pt idx="13711">180000</cx:pt>
          <cx:pt idx="13712">400000</cx:pt>
          <cx:pt idx="13713">285000</cx:pt>
          <cx:pt idx="13714">400000</cx:pt>
          <cx:pt idx="13715">205000</cx:pt>
          <cx:pt idx="13716">265000</cx:pt>
          <cx:pt idx="13717">70000</cx:pt>
          <cx:pt idx="13718">350000</cx:pt>
          <cx:pt idx="13719">350000</cx:pt>
          <cx:pt idx="13720">450000</cx:pt>
          <cx:pt idx="13721">650000</cx:pt>
          <cx:pt idx="13722">750000</cx:pt>
          <cx:pt idx="13723">289000</cx:pt>
          <cx:pt idx="13724">759000</cx:pt>
          <cx:pt idx="13725">350000</cx:pt>
          <cx:pt idx="13726">300000</cx:pt>
          <cx:pt idx="13727">189000</cx:pt>
          <cx:pt idx="13728">180000</cx:pt>
          <cx:pt idx="13729">238000</cx:pt>
          <cx:pt idx="13730">750000</cx:pt>
          <cx:pt idx="13731">460000</cx:pt>
          <cx:pt idx="13732">450000</cx:pt>
          <cx:pt idx="13733">140500</cx:pt>
          <cx:pt idx="13734">85000</cx:pt>
          <cx:pt idx="13735">390000</cx:pt>
          <cx:pt idx="13736">120000</cx:pt>
          <cx:pt idx="13737">250000</cx:pt>
          <cx:pt idx="13738">650000</cx:pt>
          <cx:pt idx="13739">1829479</cx:pt>
          <cx:pt idx="13740">344900</cx:pt>
          <cx:pt idx="13741">265000</cx:pt>
          <cx:pt idx="13742">300000</cx:pt>
          <cx:pt idx="13743">80000</cx:pt>
          <cx:pt idx="13744">80000</cx:pt>
          <cx:pt idx="13745">300000</cx:pt>
          <cx:pt idx="13746">85000</cx:pt>
          <cx:pt idx="13747">120000</cx:pt>
          <cx:pt idx="13748">200000</cx:pt>
          <cx:pt idx="13749">700000</cx:pt>
          <cx:pt idx="13750">1829479</cx:pt>
          <cx:pt idx="13751">650000</cx:pt>
          <cx:pt idx="13752">320000</cx:pt>
          <cx:pt idx="13753">267500</cx:pt>
          <cx:pt idx="13754">225000</cx:pt>
          <cx:pt idx="13755">305000</cx:pt>
          <cx:pt idx="13756">250000</cx:pt>
          <cx:pt idx="13757">310000</cx:pt>
          <cx:pt idx="13758">120000</cx:pt>
          <cx:pt idx="13759">120000</cx:pt>
          <cx:pt idx="13760">200000</cx:pt>
          <cx:pt idx="13761">350000</cx:pt>
          <cx:pt idx="13762">179000</cx:pt>
          <cx:pt idx="13763">360000</cx:pt>
          <cx:pt idx="13764">420000</cx:pt>
          <cx:pt idx="13765">345000</cx:pt>
          <cx:pt idx="13766">650000</cx:pt>
          <cx:pt idx="13767">35000</cx:pt>
          <cx:pt idx="13768">30000</cx:pt>
          <cx:pt idx="13769">653000</cx:pt>
          <cx:pt idx="13770">290000</cx:pt>
          <cx:pt idx="13771">240000</cx:pt>
          <cx:pt idx="13772">260000</cx:pt>
          <cx:pt idx="13773">143000</cx:pt>
          <cx:pt idx="13774">150000</cx:pt>
          <cx:pt idx="13775">400000</cx:pt>
          <cx:pt idx="13776">475000</cx:pt>
          <cx:pt idx="13777">380000</cx:pt>
          <cx:pt idx="13778">300000</cx:pt>
          <cx:pt idx="13779">750000</cx:pt>
          <cx:pt idx="13780">500000</cx:pt>
          <cx:pt idx="13781">225000</cx:pt>
          <cx:pt idx="13782">70000</cx:pt>
          <cx:pt idx="13783">175000</cx:pt>
          <cx:pt idx="13784">200000</cx:pt>
          <cx:pt idx="13785">110000</cx:pt>
          <cx:pt idx="13786">440000</cx:pt>
          <cx:pt idx="13787">500000</cx:pt>
          <cx:pt idx="13788">225000</cx:pt>
          <cx:pt idx="13789">500000</cx:pt>
          <cx:pt idx="13790">120000</cx:pt>
          <cx:pt idx="13791">325000</cx:pt>
          <cx:pt idx="13792">165000</cx:pt>
          <cx:pt idx="13793">400000</cx:pt>
          <cx:pt idx="13794">255000</cx:pt>
          <cx:pt idx="13795">259000</cx:pt>
          <cx:pt idx="13796">185000</cx:pt>
          <cx:pt idx="13797">395000</cx:pt>
          <cx:pt idx="13798">195000</cx:pt>
          <cx:pt idx="13799">450000</cx:pt>
          <cx:pt idx="13800">410000</cx:pt>
          <cx:pt idx="13801">265000</cx:pt>
          <cx:pt idx="13802">265000</cx:pt>
          <cx:pt idx="13803">1000</cx:pt>
          <cx:pt idx="13804">225000</cx:pt>
          <cx:pt idx="13805">200000</cx:pt>
          <cx:pt idx="13806">200000</cx:pt>
          <cx:pt idx="13807">300000</cx:pt>
          <cx:pt idx="13808">240000</cx:pt>
          <cx:pt idx="13809">200000</cx:pt>
          <cx:pt idx="13810">380000</cx:pt>
          <cx:pt idx="13811">367500</cx:pt>
          <cx:pt idx="13812">150000</cx:pt>
          <cx:pt idx="13813">370000</cx:pt>
          <cx:pt idx="13814">340000</cx:pt>
          <cx:pt idx="13815">150000</cx:pt>
          <cx:pt idx="13816">320000</cx:pt>
          <cx:pt idx="13817">365000</cx:pt>
          <cx:pt idx="13818">170000</cx:pt>
          <cx:pt idx="13819">90000</cx:pt>
          <cx:pt idx="13820">153000</cx:pt>
          <cx:pt idx="13821">210000</cx:pt>
          <cx:pt idx="13822">150000</cx:pt>
          <cx:pt idx="13823">480000</cx:pt>
          <cx:pt idx="13824">400000</cx:pt>
          <cx:pt idx="13825">150000</cx:pt>
          <cx:pt idx="13826">350000</cx:pt>
          <cx:pt idx="13827">565000</cx:pt>
          <cx:pt idx="13828">20000</cx:pt>
          <cx:pt idx="13829">147900</cx:pt>
          <cx:pt idx="13830">140000</cx:pt>
          <cx:pt idx="13831">250000</cx:pt>
          <cx:pt idx="13832">355000</cx:pt>
          <cx:pt idx="13833">350000</cx:pt>
          <cx:pt idx="13834">150000</cx:pt>
          <cx:pt idx="13835">600000</cx:pt>
          <cx:pt idx="13836">425000</cx:pt>
          <cx:pt idx="13837">250000</cx:pt>
          <cx:pt idx="13838">269000</cx:pt>
          <cx:pt idx="13839">535000</cx:pt>
          <cx:pt idx="13840">434000</cx:pt>
          <cx:pt idx="13841">190000</cx:pt>
          <cx:pt idx="13842">500000</cx:pt>
          <cx:pt idx="13843">530000</cx:pt>
          <cx:pt idx="13844">160000</cx:pt>
          <cx:pt idx="13845">149000</cx:pt>
          <cx:pt idx="13846">294900</cx:pt>
          <cx:pt idx="13847">256000</cx:pt>
          <cx:pt idx="13848">70000</cx:pt>
          <cx:pt idx="13849">350000</cx:pt>
          <cx:pt idx="13850">300000</cx:pt>
          <cx:pt idx="13851">450000</cx:pt>
          <cx:pt idx="13852">275000</cx:pt>
          <cx:pt idx="13853">300000</cx:pt>
          <cx:pt idx="13854">550000</cx:pt>
          <cx:pt idx="13855">300000</cx:pt>
          <cx:pt idx="13856">450000</cx:pt>
          <cx:pt idx="13857">185000</cx:pt>
          <cx:pt idx="13858">88000</cx:pt>
          <cx:pt idx="13859">285000</cx:pt>
          <cx:pt idx="13860">750000</cx:pt>
          <cx:pt idx="13861">950000</cx:pt>
          <cx:pt idx="13862">250000</cx:pt>
          <cx:pt idx="13863">1829479</cx:pt>
          <cx:pt idx="13864">400000</cx:pt>
          <cx:pt idx="13865">350000</cx:pt>
          <cx:pt idx="13866">200000</cx:pt>
          <cx:pt idx="13867">115000</cx:pt>
          <cx:pt idx="13868">274000</cx:pt>
          <cx:pt idx="13869">385000</cx:pt>
          <cx:pt idx="13870">599000</cx:pt>
          <cx:pt idx="13871">200000</cx:pt>
          <cx:pt idx="13872">178000</cx:pt>
          <cx:pt idx="13873">120000</cx:pt>
          <cx:pt idx="13874">200000</cx:pt>
          <cx:pt idx="13875">325000</cx:pt>
          <cx:pt idx="13876">115900</cx:pt>
          <cx:pt idx="13877">190000</cx:pt>
          <cx:pt idx="13878">700000</cx:pt>
          <cx:pt idx="13879">230000</cx:pt>
          <cx:pt idx="13880">300000</cx:pt>
          <cx:pt idx="13881">90000</cx:pt>
          <cx:pt idx="13882">235000</cx:pt>
          <cx:pt idx="13883">90000</cx:pt>
          <cx:pt idx="13884">1829479</cx:pt>
          <cx:pt idx="13885">1829479</cx:pt>
          <cx:pt idx="13886">165000</cx:pt>
          <cx:pt idx="13887">280000</cx:pt>
          <cx:pt idx="13888">350000</cx:pt>
          <cx:pt idx="13889">900000</cx:pt>
          <cx:pt idx="13890">90000</cx:pt>
          <cx:pt idx="13891">120000</cx:pt>
          <cx:pt idx="13892">367500</cx:pt>
          <cx:pt idx="13893">235000</cx:pt>
          <cx:pt idx="13894">150000</cx:pt>
          <cx:pt idx="13895">215000</cx:pt>
          <cx:pt idx="13896">500000</cx:pt>
          <cx:pt idx="13897">200000</cx:pt>
          <cx:pt idx="13898">679000</cx:pt>
          <cx:pt idx="13899">950000</cx:pt>
          <cx:pt idx="13900">800000</cx:pt>
          <cx:pt idx="13901">800000</cx:pt>
          <cx:pt idx="13902">300000</cx:pt>
          <cx:pt idx="13903">600000</cx:pt>
          <cx:pt idx="13904">65000</cx:pt>
          <cx:pt idx="13905">500000</cx:pt>
          <cx:pt idx="13906">130000</cx:pt>
          <cx:pt idx="13907">121000</cx:pt>
          <cx:pt idx="13908">230000</cx:pt>
          <cx:pt idx="13909">143000</cx:pt>
          <cx:pt idx="13910">289900</cx:pt>
          <cx:pt idx="13911">110000</cx:pt>
          <cx:pt idx="13912">1829479</cx:pt>
          <cx:pt idx="13913">300000</cx:pt>
          <cx:pt idx="13914">165000</cx:pt>
          <cx:pt idx="13915">860000</cx:pt>
          <cx:pt idx="13916">360000</cx:pt>
          <cx:pt idx="13917">198000</cx:pt>
          <cx:pt idx="13918">500000</cx:pt>
          <cx:pt idx="13919">180000</cx:pt>
          <cx:pt idx="13920">400000</cx:pt>
          <cx:pt idx="13921">90000</cx:pt>
          <cx:pt idx="13922">96000</cx:pt>
          <cx:pt idx="13923">160000</cx:pt>
          <cx:pt idx="13924">230000</cx:pt>
          <cx:pt idx="13925">70000</cx:pt>
          <cx:pt idx="13926">155000</cx:pt>
          <cx:pt idx="13927">180000</cx:pt>
          <cx:pt idx="13928">270000</cx:pt>
          <cx:pt idx="13929">210000</cx:pt>
          <cx:pt idx="13930">325000</cx:pt>
          <cx:pt idx="13931">230000</cx:pt>
          <cx:pt idx="13932">425000</cx:pt>
          <cx:pt idx="13933">240000</cx:pt>
          <cx:pt idx="13934">350000</cx:pt>
          <cx:pt idx="13935">600000</cx:pt>
          <cx:pt idx="13936">300000</cx:pt>
          <cx:pt idx="13937">1829479</cx:pt>
          <cx:pt idx="13938">450000</cx:pt>
          <cx:pt idx="13939">250000</cx:pt>
          <cx:pt idx="13940">131000</cx:pt>
          <cx:pt idx="13941">125000</cx:pt>
          <cx:pt idx="13942">96000</cx:pt>
          <cx:pt idx="13943">320000</cx:pt>
          <cx:pt idx="13944">400000</cx:pt>
          <cx:pt idx="13945">160000</cx:pt>
          <cx:pt idx="13946">310000</cx:pt>
          <cx:pt idx="13947">200000</cx:pt>
          <cx:pt idx="13948">164000</cx:pt>
          <cx:pt idx="13949">200000</cx:pt>
          <cx:pt idx="13950">200000</cx:pt>
          <cx:pt idx="13951">750000</cx:pt>
          <cx:pt idx="13952">760000</cx:pt>
          <cx:pt idx="13953">300000</cx:pt>
          <cx:pt idx="13954">260000</cx:pt>
          <cx:pt idx="13955">475000</cx:pt>
          <cx:pt idx="13956">1829479</cx:pt>
          <cx:pt idx="13957">1829479</cx:pt>
          <cx:pt idx="13958">275000</cx:pt>
          <cx:pt idx="13959">700000</cx:pt>
          <cx:pt idx="13960">180000</cx:pt>
          <cx:pt idx="13961">225000</cx:pt>
          <cx:pt idx="13962">200000</cx:pt>
          <cx:pt idx="13963">90000</cx:pt>
          <cx:pt idx="13964">140000</cx:pt>
          <cx:pt idx="13965">120000</cx:pt>
          <cx:pt idx="13966">300000</cx:pt>
          <cx:pt idx="13967">200000</cx:pt>
          <cx:pt idx="13968">180000</cx:pt>
          <cx:pt idx="13969">450000</cx:pt>
          <cx:pt idx="13970">300000</cx:pt>
          <cx:pt idx="13971">250000</cx:pt>
          <cx:pt idx="13972">539000</cx:pt>
          <cx:pt idx="13973">370000</cx:pt>
          <cx:pt idx="13974">160000</cx:pt>
          <cx:pt idx="13975">550000</cx:pt>
          <cx:pt idx="13976">175000</cx:pt>
          <cx:pt idx="13977">1829479</cx:pt>
          <cx:pt idx="13978">470440</cx:pt>
          <cx:pt idx="13979">699900</cx:pt>
          <cx:pt idx="13980">530000</cx:pt>
          <cx:pt idx="13981">187000</cx:pt>
          <cx:pt idx="13982">300000</cx:pt>
          <cx:pt idx="13983">95000</cx:pt>
          <cx:pt idx="13984">155000</cx:pt>
          <cx:pt idx="13985">350000</cx:pt>
          <cx:pt idx="13986">80000</cx:pt>
          <cx:pt idx="13987">600000</cx:pt>
          <cx:pt idx="13988">95000</cx:pt>
          <cx:pt idx="13989">325000</cx:pt>
          <cx:pt idx="13990">110000</cx:pt>
          <cx:pt idx="13991">225000</cx:pt>
          <cx:pt idx="13992">250000</cx:pt>
          <cx:pt idx="13993">150000</cx:pt>
          <cx:pt idx="13994">1000</cx:pt>
          <cx:pt idx="13995">243000</cx:pt>
          <cx:pt idx="13996">60000</cx:pt>
          <cx:pt idx="13997">259000</cx:pt>
          <cx:pt idx="13998">120000</cx:pt>
          <cx:pt idx="13999">105000</cx:pt>
          <cx:pt idx="14000">175000</cx:pt>
          <cx:pt idx="14001">118000</cx:pt>
          <cx:pt idx="14002">250000</cx:pt>
          <cx:pt idx="14003">1829479</cx:pt>
          <cx:pt idx="14004">340000</cx:pt>
          <cx:pt idx="14005">369000</cx:pt>
          <cx:pt idx="14006">850000</cx:pt>
          <cx:pt idx="14007">699000</cx:pt>
          <cx:pt idx="14008">350000</cx:pt>
          <cx:pt idx="14009">175000</cx:pt>
          <cx:pt idx="14010">105000</cx:pt>
          <cx:pt idx="14011">55000</cx:pt>
          <cx:pt idx="14012">550000</cx:pt>
          <cx:pt idx="14013">280000</cx:pt>
          <cx:pt idx="14014">1829479</cx:pt>
          <cx:pt idx="14015">350000</cx:pt>
          <cx:pt idx="14016">400000</cx:pt>
          <cx:pt idx="14017">240000</cx:pt>
          <cx:pt idx="14018">300000</cx:pt>
          <cx:pt idx="14019">300000</cx:pt>
          <cx:pt idx="14020">220000</cx:pt>
          <cx:pt idx="14021">268000</cx:pt>
          <cx:pt idx="14022">210000</cx:pt>
          <cx:pt idx="14023">174940</cx:pt>
          <cx:pt idx="14024">490000</cx:pt>
          <cx:pt idx="14025">450000</cx:pt>
          <cx:pt idx="14026">100000</cx:pt>
          <cx:pt idx="14027">475000</cx:pt>
          <cx:pt idx="14028">200000</cx:pt>
          <cx:pt idx="14029">450000</cx:pt>
          <cx:pt idx="14030">150000</cx:pt>
          <cx:pt idx="14031">350000</cx:pt>
          <cx:pt idx="14032">150000</cx:pt>
          <cx:pt idx="14033">130000</cx:pt>
          <cx:pt idx="14034">850000</cx:pt>
          <cx:pt idx="14035">300000</cx:pt>
          <cx:pt idx="14036">145000</cx:pt>
          <cx:pt idx="14037">238000</cx:pt>
          <cx:pt idx="14038">260900</cx:pt>
          <cx:pt idx="14039">95000</cx:pt>
          <cx:pt idx="14040">140000</cx:pt>
          <cx:pt idx="14041">250000</cx:pt>
          <cx:pt idx="14042">110000</cx:pt>
          <cx:pt idx="14043">130000</cx:pt>
          <cx:pt idx="14044">50000</cx:pt>
          <cx:pt idx="14045">478000</cx:pt>
          <cx:pt idx="14046">200000</cx:pt>
          <cx:pt idx="14047">750000</cx:pt>
          <cx:pt idx="14048">500000</cx:pt>
          <cx:pt idx="14049">950000</cx:pt>
          <cx:pt idx="14050">400000</cx:pt>
          <cx:pt idx="14051">1829479</cx:pt>
          <cx:pt idx="14052">1829479</cx:pt>
          <cx:pt idx="14053">300000</cx:pt>
          <cx:pt idx="14054">270000</cx:pt>
          <cx:pt idx="14055">300000</cx:pt>
          <cx:pt idx="14056">180000</cx:pt>
          <cx:pt idx="14057">180000</cx:pt>
          <cx:pt idx="14058">135000</cx:pt>
          <cx:pt idx="14059">225000</cx:pt>
          <cx:pt idx="14060">209000</cx:pt>
          <cx:pt idx="14061">300000</cx:pt>
          <cx:pt idx="14062">120000</cx:pt>
          <cx:pt idx="14063">600000</cx:pt>
          <cx:pt idx="14064">250000</cx:pt>
          <cx:pt idx="14065">520000</cx:pt>
          <cx:pt idx="14066">300000</cx:pt>
          <cx:pt idx="14067">100000</cx:pt>
          <cx:pt idx="14068">300000</cx:pt>
          <cx:pt idx="14069">175000</cx:pt>
          <cx:pt idx="14070">190000</cx:pt>
          <cx:pt idx="14071">500000</cx:pt>
          <cx:pt idx="14072">450000</cx:pt>
          <cx:pt idx="14073">400000</cx:pt>
          <cx:pt idx="14074">280000</cx:pt>
          <cx:pt idx="14075">329000</cx:pt>
          <cx:pt idx="14076">240000</cx:pt>
          <cx:pt idx="14077">89000</cx:pt>
          <cx:pt idx="14078">40000</cx:pt>
          <cx:pt idx="14079">230000</cx:pt>
          <cx:pt idx="14080">750000</cx:pt>
          <cx:pt idx="14081">300000</cx:pt>
          <cx:pt idx="14082">320000</cx:pt>
          <cx:pt idx="14083">500000</cx:pt>
          <cx:pt idx="14084">85000</cx:pt>
          <cx:pt idx="14085">195000</cx:pt>
          <cx:pt idx="14086">290000</cx:pt>
          <cx:pt idx="14087">90000</cx:pt>
          <cx:pt idx="14088">130000</cx:pt>
          <cx:pt idx="14089">180000</cx:pt>
          <cx:pt idx="14090">450000</cx:pt>
          <cx:pt idx="14091">1829479</cx:pt>
          <cx:pt idx="14092">300000</cx:pt>
          <cx:pt idx="14093">1829479</cx:pt>
          <cx:pt idx="14094">300000</cx:pt>
          <cx:pt idx="14095">280000</cx:pt>
          <cx:pt idx="14096">250000</cx:pt>
          <cx:pt idx="14097">102000</cx:pt>
          <cx:pt idx="14098">350000</cx:pt>
          <cx:pt idx="14099">300000</cx:pt>
          <cx:pt idx="14100">120000</cx:pt>
          <cx:pt idx="14101">350000</cx:pt>
          <cx:pt idx="14102">1829479</cx:pt>
          <cx:pt idx="14103">200000</cx:pt>
          <cx:pt idx="14104">90000</cx:pt>
          <cx:pt idx="14105">240000</cx:pt>
          <cx:pt idx="14106">500000</cx:pt>
          <cx:pt idx="14107">1829479</cx:pt>
          <cx:pt idx="14108">1829479</cx:pt>
          <cx:pt idx="14109">750000</cx:pt>
          <cx:pt idx="14110">275000</cx:pt>
          <cx:pt idx="14111">300000</cx:pt>
          <cx:pt idx="14112">130000</cx:pt>
          <cx:pt idx="14113">329000</cx:pt>
          <cx:pt idx="14114">240000</cx:pt>
          <cx:pt idx="14115">200000</cx:pt>
          <cx:pt idx="14116">140000</cx:pt>
          <cx:pt idx="14117">500000</cx:pt>
          <cx:pt idx="14118">159000</cx:pt>
          <cx:pt idx="14119">305000</cx:pt>
          <cx:pt idx="14120">150000</cx:pt>
          <cx:pt idx="14121">400000</cx:pt>
          <cx:pt idx="14122">500000</cx:pt>
          <cx:pt idx="14123">80000</cx:pt>
          <cx:pt idx="14124">400000</cx:pt>
          <cx:pt idx="14125">250000</cx:pt>
          <cx:pt idx="14126">1829479</cx:pt>
          <cx:pt idx="14127">250000</cx:pt>
          <cx:pt idx="14128">335000</cx:pt>
          <cx:pt idx="14129">375000</cx:pt>
          <cx:pt idx="14130">137500</cx:pt>
          <cx:pt idx="14131">270000</cx:pt>
          <cx:pt idx="14132">250000</cx:pt>
          <cx:pt idx="14133">300000</cx:pt>
          <cx:pt idx="14134">90000</cx:pt>
          <cx:pt idx="14135">650000</cx:pt>
          <cx:pt idx="14136">129000</cx:pt>
          <cx:pt idx="14137">1829479</cx:pt>
          <cx:pt idx="14138">600000</cx:pt>
          <cx:pt idx="14139">335000</cx:pt>
          <cx:pt idx="14140">600000</cx:pt>
          <cx:pt idx="14141">600000</cx:pt>
          <cx:pt idx="14142">250000</cx:pt>
          <cx:pt idx="14143">1829479</cx:pt>
          <cx:pt idx="14144">365000</cx:pt>
          <cx:pt idx="14145">330000</cx:pt>
          <cx:pt idx="14146">200000</cx:pt>
          <cx:pt idx="14147">400000</cx:pt>
          <cx:pt idx="14148">600000</cx:pt>
          <cx:pt idx="14149">1829479</cx:pt>
          <cx:pt idx="14150">740000</cx:pt>
          <cx:pt idx="14151">1829479</cx:pt>
          <cx:pt idx="14152">125000</cx:pt>
          <cx:pt idx="14153">950000</cx:pt>
          <cx:pt idx="14154">850000</cx:pt>
          <cx:pt idx="14155">350000</cx:pt>
          <cx:pt idx="14156">425000</cx:pt>
          <cx:pt idx="14157">220000</cx:pt>
          <cx:pt idx="14158">290000</cx:pt>
          <cx:pt idx="14159">450000</cx:pt>
          <cx:pt idx="14160">350000</cx:pt>
          <cx:pt idx="14161">865000</cx:pt>
          <cx:pt idx="14162">120000</cx:pt>
          <cx:pt idx="14163">240000</cx:pt>
          <cx:pt idx="14164">272233</cx:pt>
          <cx:pt idx="14165">150000</cx:pt>
          <cx:pt idx="14166">145000</cx:pt>
          <cx:pt idx="14167">600000</cx:pt>
          <cx:pt idx="14168">180000</cx:pt>
          <cx:pt idx="14169">600000</cx:pt>
          <cx:pt idx="14170">500000</cx:pt>
          <cx:pt idx="14171">240000</cx:pt>
          <cx:pt idx="14172">850000</cx:pt>
          <cx:pt idx="14173">260000</cx:pt>
          <cx:pt idx="14174">100000</cx:pt>
          <cx:pt idx="14175">400000</cx:pt>
          <cx:pt idx="14176">375000</cx:pt>
          <cx:pt idx="14177">650000</cx:pt>
          <cx:pt idx="14178">125000</cx:pt>
          <cx:pt idx="14179">500000</cx:pt>
          <cx:pt idx="14180">260000</cx:pt>
          <cx:pt idx="14181">300000</cx:pt>
          <cx:pt idx="14182">800000</cx:pt>
          <cx:pt idx="14183">490000</cx:pt>
          <cx:pt idx="14184">1829479</cx:pt>
          <cx:pt idx="14185">185000</cx:pt>
          <cx:pt idx="14186">1829479</cx:pt>
          <cx:pt idx="14187">448000</cx:pt>
          <cx:pt idx="14188">475000</cx:pt>
          <cx:pt idx="14189">205000</cx:pt>
          <cx:pt idx="14190">850000</cx:pt>
          <cx:pt idx="14191">400000</cx:pt>
          <cx:pt idx="14192">525000</cx:pt>
          <cx:pt idx="14193">130000</cx:pt>
          <cx:pt idx="14194">550000</cx:pt>
          <cx:pt idx="14195">625000</cx:pt>
          <cx:pt idx="14196">640000</cx:pt>
          <cx:pt idx="14197">175000</cx:pt>
          <cx:pt idx="14198">300000</cx:pt>
          <cx:pt idx="14199">469900</cx:pt>
          <cx:pt idx="14200">350000</cx:pt>
          <cx:pt idx="14201">600000</cx:pt>
          <cx:pt idx="14202">370000</cx:pt>
          <cx:pt idx="14203">500000</cx:pt>
          <cx:pt idx="14204">89900</cx:pt>
          <cx:pt idx="14205">240000</cx:pt>
          <cx:pt idx="14206">350000</cx:pt>
          <cx:pt idx="14207">200000</cx:pt>
          <cx:pt idx="14208">400000</cx:pt>
          <cx:pt idx="14209">600000</cx:pt>
          <cx:pt idx="14210">200000</cx:pt>
          <cx:pt idx="14211">300000</cx:pt>
          <cx:pt idx="14212">390000</cx:pt>
          <cx:pt idx="14213">385000</cx:pt>
          <cx:pt idx="14214">430000</cx:pt>
          <cx:pt idx="14215">385000</cx:pt>
          <cx:pt idx="14216">600000</cx:pt>
          <cx:pt idx="14217">325000</cx:pt>
          <cx:pt idx="14218">154000</cx:pt>
          <cx:pt idx="14219">154000</cx:pt>
          <cx:pt idx="14220">200000</cx:pt>
          <cx:pt idx="14221">425000</cx:pt>
          <cx:pt idx="14222">750000</cx:pt>
          <cx:pt idx="14223">579000</cx:pt>
          <cx:pt idx="14224">200000</cx:pt>
          <cx:pt idx="14225">275000</cx:pt>
          <cx:pt idx="14226">250000</cx:pt>
          <cx:pt idx="14227">75000</cx:pt>
          <cx:pt idx="14228">525000</cx:pt>
          <cx:pt idx="14229">250000</cx:pt>
          <cx:pt idx="14230">350000</cx:pt>
          <cx:pt idx="14231">275000</cx:pt>
          <cx:pt idx="14232">200000</cx:pt>
          <cx:pt idx="14233">400000</cx:pt>
          <cx:pt idx="14234">360000</cx:pt>
          <cx:pt idx="14235">425000</cx:pt>
          <cx:pt idx="14236">350000</cx:pt>
          <cx:pt idx="14237">1829479</cx:pt>
          <cx:pt idx="14238">250000</cx:pt>
          <cx:pt idx="14239">500000</cx:pt>
          <cx:pt idx="14240">149900</cx:pt>
          <cx:pt idx="14241">375000</cx:pt>
          <cx:pt idx="14242">320000</cx:pt>
          <cx:pt idx="14243">250000</cx:pt>
          <cx:pt idx="14244">200000</cx:pt>
          <cx:pt idx="14245">700000</cx:pt>
          <cx:pt idx="14246">400000</cx:pt>
          <cx:pt idx="14247">750000</cx:pt>
          <cx:pt idx="14248">340000</cx:pt>
          <cx:pt idx="14249">1829479</cx:pt>
          <cx:pt idx="14250">389000</cx:pt>
          <cx:pt idx="14251">345000</cx:pt>
          <cx:pt idx="14252">300000</cx:pt>
          <cx:pt idx="14253">250000</cx:pt>
          <cx:pt idx="14254">775000</cx:pt>
          <cx:pt idx="14255">350000</cx:pt>
          <cx:pt idx="14256">365000</cx:pt>
          <cx:pt idx="14257">700000</cx:pt>
          <cx:pt idx="14258">850000</cx:pt>
          <cx:pt idx="14259">1829479</cx:pt>
          <cx:pt idx="14260">180000</cx:pt>
          <cx:pt idx="14261">270000</cx:pt>
          <cx:pt idx="14262">450000</cx:pt>
          <cx:pt idx="14263">650000</cx:pt>
          <cx:pt idx="14264">800000</cx:pt>
          <cx:pt idx="14265">329000</cx:pt>
          <cx:pt idx="14266">435000</cx:pt>
          <cx:pt idx="14267">750000</cx:pt>
          <cx:pt idx="14268">250000</cx:pt>
          <cx:pt idx="14269">120000</cx:pt>
          <cx:pt idx="14270">265000</cx:pt>
          <cx:pt idx="14271">240000</cx:pt>
          <cx:pt idx="14272">290000</cx:pt>
          <cx:pt idx="14273">275000</cx:pt>
          <cx:pt idx="14274">212000</cx:pt>
          <cx:pt idx="14275">270000</cx:pt>
          <cx:pt idx="14276">90000</cx:pt>
          <cx:pt idx="14277">400000</cx:pt>
          <cx:pt idx="14278">1829479</cx:pt>
          <cx:pt idx="14279">400000</cx:pt>
          <cx:pt idx="14280">960000</cx:pt>
          <cx:pt idx="14281">1829479</cx:pt>
          <cx:pt idx="14282">250000</cx:pt>
          <cx:pt idx="14283">400000</cx:pt>
          <cx:pt idx="14284">600000</cx:pt>
          <cx:pt idx="14285">110000</cx:pt>
          <cx:pt idx="14286">800000</cx:pt>
          <cx:pt idx="14287">850000</cx:pt>
          <cx:pt idx="14288">150000</cx:pt>
          <cx:pt idx="14289">250000</cx:pt>
          <cx:pt idx="14290">405000</cx:pt>
          <cx:pt idx="14291">225000</cx:pt>
          <cx:pt idx="14292">350000</cx:pt>
          <cx:pt idx="14293">350000</cx:pt>
          <cx:pt idx="14294">110000</cx:pt>
          <cx:pt idx="14295">275000</cx:pt>
          <cx:pt idx="14296">83000</cx:pt>
          <cx:pt idx="14297">600000</cx:pt>
          <cx:pt idx="14298">89000</cx:pt>
          <cx:pt idx="14299">260000</cx:pt>
          <cx:pt idx="14300">150000</cx:pt>
          <cx:pt idx="14301">170000</cx:pt>
          <cx:pt idx="14302">450000</cx:pt>
          <cx:pt idx="14303">310000</cx:pt>
          <cx:pt idx="14304">250000</cx:pt>
          <cx:pt idx="14305">380000</cx:pt>
          <cx:pt idx="14306">125000</cx:pt>
          <cx:pt idx="14307">225000</cx:pt>
          <cx:pt idx="14308">245000</cx:pt>
          <cx:pt idx="14309">340000</cx:pt>
          <cx:pt idx="14310">130000</cx:pt>
          <cx:pt idx="14311">142000</cx:pt>
          <cx:pt idx="14312">500000</cx:pt>
          <cx:pt idx="14313">30000</cx:pt>
          <cx:pt idx="14314">250000</cx:pt>
          <cx:pt idx="14315">450000</cx:pt>
          <cx:pt idx="14316">150000</cx:pt>
          <cx:pt idx="14317">130000</cx:pt>
          <cx:pt idx="14318">158000</cx:pt>
          <cx:pt idx="14319">249900</cx:pt>
          <cx:pt idx="14320">500000</cx:pt>
          <cx:pt idx="14321">143000</cx:pt>
          <cx:pt idx="14322">500000</cx:pt>
          <cx:pt idx="14323">375000</cx:pt>
          <cx:pt idx="14324">575000</cx:pt>
          <cx:pt idx="14325">480000</cx:pt>
          <cx:pt idx="14326">425000</cx:pt>
          <cx:pt idx="14327">200000</cx:pt>
          <cx:pt idx="14328">350000</cx:pt>
          <cx:pt idx="14329">130000</cx:pt>
          <cx:pt idx="14330">200000</cx:pt>
          <cx:pt idx="14331">435000</cx:pt>
          <cx:pt idx="14332">200000</cx:pt>
          <cx:pt idx="14333">145000</cx:pt>
          <cx:pt idx="14334">360000</cx:pt>
          <cx:pt idx="14335">130000</cx:pt>
          <cx:pt idx="14336">225000</cx:pt>
          <cx:pt idx="14337">215000</cx:pt>
          <cx:pt idx="14338">220000</cx:pt>
          <cx:pt idx="14339">1829479</cx:pt>
          <cx:pt idx="14340">1500</cx:pt>
          <cx:pt idx="14341">6000</cx:pt>
          <cx:pt idx="14342">40000</cx:pt>
          <cx:pt idx="14343">6500</cx:pt>
          <cx:pt idx="14344">125000</cx:pt>
          <cx:pt idx="14345">160000</cx:pt>
          <cx:pt idx="14346">165000</cx:pt>
          <cx:pt idx="14347">155000</cx:pt>
          <cx:pt idx="14348">135000</cx:pt>
          <cx:pt idx="14349">165000</cx:pt>
          <cx:pt idx="14350">20000</cx:pt>
          <cx:pt idx="14351">12000</cx:pt>
          <cx:pt idx="14352">159900</cx:pt>
          <cx:pt idx="14353">100000</cx:pt>
          <cx:pt idx="14354">600000</cx:pt>
          <cx:pt idx="14355">90000</cx:pt>
          <cx:pt idx="14356">24000</cx:pt>
          <cx:pt idx="14357">285000</cx:pt>
          <cx:pt idx="14358">14000</cx:pt>
          <cx:pt idx="14359">170000</cx:pt>
          <cx:pt idx="14360">950000</cx:pt>
          <cx:pt idx="14361">400000</cx:pt>
          <cx:pt idx="14362">140000</cx:pt>
          <cx:pt idx="14363">150000</cx:pt>
          <cx:pt idx="14364">850000</cx:pt>
          <cx:pt idx="14365">55000</cx:pt>
          <cx:pt idx="14366">80000</cx:pt>
          <cx:pt idx="14367">30000</cx:pt>
          <cx:pt idx="14368">70000</cx:pt>
          <cx:pt idx="14369">30000</cx:pt>
          <cx:pt idx="14370">110000</cx:pt>
          <cx:pt idx="14371">600000</cx:pt>
          <cx:pt idx="14372">100000</cx:pt>
          <cx:pt idx="14373">40000</cx:pt>
          <cx:pt idx="14374">4000</cx:pt>
          <cx:pt idx="14375">2000</cx:pt>
          <cx:pt idx="14376">110000</cx:pt>
          <cx:pt idx="14377">125000</cx:pt>
          <cx:pt idx="14378">10000</cx:pt>
          <cx:pt idx="14379">75000</cx:pt>
          <cx:pt idx="14380">90000</cx:pt>
          <cx:pt idx="14381">5500</cx:pt>
          <cx:pt idx="14382">8000</cx:pt>
          <cx:pt idx="14383">65000</cx:pt>
          <cx:pt idx="14384">125000</cx:pt>
          <cx:pt idx="14385">25000</cx:pt>
          <cx:pt idx="14386">50000</cx:pt>
          <cx:pt idx="14387">200000</cx:pt>
          <cx:pt idx="14388">175000</cx:pt>
          <cx:pt idx="14389">20000</cx:pt>
          <cx:pt idx="14390">50000</cx:pt>
          <cx:pt idx="14391">900000</cx:pt>
          <cx:pt idx="14392">425000</cx:pt>
          <cx:pt idx="14393">346000</cx:pt>
          <cx:pt idx="14394">239500</cx:pt>
          <cx:pt idx="14395">350000</cx:pt>
          <cx:pt idx="14396">250000</cx:pt>
          <cx:pt idx="14397">200000</cx:pt>
          <cx:pt idx="14398">235000</cx:pt>
          <cx:pt idx="14399">1829479</cx:pt>
          <cx:pt idx="14400">200000</cx:pt>
          <cx:pt idx="14401">180000</cx:pt>
          <cx:pt idx="14402">225000</cx:pt>
          <cx:pt idx="14403">225000</cx:pt>
          <cx:pt idx="14404">359000</cx:pt>
          <cx:pt idx="14405">225000</cx:pt>
          <cx:pt idx="14406">250000</cx:pt>
          <cx:pt idx="14407">250000</cx:pt>
          <cx:pt idx="14408">280000</cx:pt>
          <cx:pt idx="14409">285000</cx:pt>
          <cx:pt idx="14410">600000</cx:pt>
          <cx:pt idx="14411">220000</cx:pt>
          <cx:pt idx="14412">335000</cx:pt>
          <cx:pt idx="14413">1829479</cx:pt>
          <cx:pt idx="14414">250000</cx:pt>
          <cx:pt idx="14415">175000</cx:pt>
          <cx:pt idx="14416">900000</cx:pt>
          <cx:pt idx="14417">250000</cx:pt>
          <cx:pt idx="14418">650000</cx:pt>
          <cx:pt idx="14419">400000</cx:pt>
          <cx:pt idx="14420">600000</cx:pt>
          <cx:pt idx="14421">200000</cx:pt>
          <cx:pt idx="14422">130000</cx:pt>
          <cx:pt idx="14423">600000</cx:pt>
          <cx:pt idx="14424">375000</cx:pt>
          <cx:pt idx="14425">200000</cx:pt>
          <cx:pt idx="14426">200000</cx:pt>
          <cx:pt idx="14427">175000</cx:pt>
          <cx:pt idx="14428">450000</cx:pt>
          <cx:pt idx="14429">480000</cx:pt>
          <cx:pt idx="14430">359000</cx:pt>
          <cx:pt idx="14431">380000</cx:pt>
          <cx:pt idx="14432">150000</cx:pt>
          <cx:pt idx="14433">220000</cx:pt>
          <cx:pt idx="14434">625000</cx:pt>
          <cx:pt idx="14435">375000</cx:pt>
          <cx:pt idx="14436">500000</cx:pt>
          <cx:pt idx="14437">550000</cx:pt>
          <cx:pt idx="14438">500000</cx:pt>
          <cx:pt idx="14439">600000</cx:pt>
          <cx:pt idx="14440">900000</cx:pt>
          <cx:pt idx="14441">5000</cx:pt>
          <cx:pt idx="14442">650000</cx:pt>
          <cx:pt idx="14443">600000</cx:pt>
          <cx:pt idx="14444">200000</cx:pt>
          <cx:pt idx="14445">1829479</cx:pt>
          <cx:pt idx="14446">1829479</cx:pt>
          <cx:pt idx="14447">1829479</cx:pt>
          <cx:pt idx="14448">1829479</cx:pt>
          <cx:pt idx="14449">180000</cx:pt>
          <cx:pt idx="14450">1829479</cx:pt>
          <cx:pt idx="14451">415000</cx:pt>
          <cx:pt idx="14452">585000</cx:pt>
          <cx:pt idx="14453">249000</cx:pt>
          <cx:pt idx="14454">1829479</cx:pt>
          <cx:pt idx="14455">175000</cx:pt>
          <cx:pt idx="14456">625000</cx:pt>
          <cx:pt idx="14457">585000</cx:pt>
          <cx:pt idx="14458">475000</cx:pt>
          <cx:pt idx="14459">175000</cx:pt>
          <cx:pt idx="14460">275000</cx:pt>
          <cx:pt idx="14461">500000</cx:pt>
          <cx:pt idx="14462">200000</cx:pt>
          <cx:pt idx="14463">150000</cx:pt>
          <cx:pt idx="14464">3000</cx:pt>
          <cx:pt idx="14465">200000</cx:pt>
          <cx:pt idx="14466">550000</cx:pt>
          <cx:pt idx="14467">240000</cx:pt>
          <cx:pt idx="14468">1829479</cx:pt>
          <cx:pt idx="14469">100000</cx:pt>
          <cx:pt idx="14470">1000</cx:pt>
          <cx:pt idx="14471">40000</cx:pt>
          <cx:pt idx="14472">700000</cx:pt>
          <cx:pt idx="14473">380000</cx:pt>
          <cx:pt idx="14474">150000</cx:pt>
          <cx:pt idx="14475">100000</cx:pt>
          <cx:pt idx="14476">80000</cx:pt>
          <cx:pt idx="14477">90000</cx:pt>
          <cx:pt idx="14478">140000</cx:pt>
          <cx:pt idx="14479">160000</cx:pt>
          <cx:pt idx="14480">50000</cx:pt>
          <cx:pt idx="14481">375000</cx:pt>
          <cx:pt idx="14482">100000</cx:pt>
          <cx:pt idx="14483">50000</cx:pt>
          <cx:pt idx="14484">130000</cx:pt>
          <cx:pt idx="14485">40000</cx:pt>
          <cx:pt idx="14486">72000</cx:pt>
          <cx:pt idx="14487">415000</cx:pt>
          <cx:pt idx="14488">360000</cx:pt>
          <cx:pt idx="14489">350000</cx:pt>
          <cx:pt idx="14490">100000</cx:pt>
          <cx:pt idx="14491">150000</cx:pt>
          <cx:pt idx="14492">500000</cx:pt>
          <cx:pt idx="14493">300000</cx:pt>
          <cx:pt idx="14494">300000</cx:pt>
          <cx:pt idx="14495">235000</cx:pt>
          <cx:pt idx="14496">700000</cx:pt>
          <cx:pt idx="14497">120000</cx:pt>
          <cx:pt idx="14498">100000</cx:pt>
          <cx:pt idx="14499">50000</cx:pt>
          <cx:pt idx="14500">600000</cx:pt>
          <cx:pt idx="14501">950000</cx:pt>
          <cx:pt idx="14502">390000</cx:pt>
          <cx:pt idx="14503">450000</cx:pt>
          <cx:pt idx="14504">900000</cx:pt>
          <cx:pt idx="14505">75000</cx:pt>
          <cx:pt idx="14506">100000</cx:pt>
          <cx:pt idx="14507">110000</cx:pt>
          <cx:pt idx="14508">834000</cx:pt>
          <cx:pt idx="14509">95000</cx:pt>
          <cx:pt idx="14510">92000</cx:pt>
          <cx:pt idx="14511">50000</cx:pt>
          <cx:pt idx="14512">115000</cx:pt>
          <cx:pt idx="14513">50000</cx:pt>
          <cx:pt idx="14514">38000</cx:pt>
          <cx:pt idx="14515">40000</cx:pt>
          <cx:pt idx="14516">450000</cx:pt>
          <cx:pt idx="14517">200000</cx:pt>
          <cx:pt idx="14518">225000</cx:pt>
          <cx:pt idx="14519">550000</cx:pt>
          <cx:pt idx="14520">93000</cx:pt>
          <cx:pt idx="14521">400000</cx:pt>
          <cx:pt idx="14522">40000</cx:pt>
          <cx:pt idx="14523">32500</cx:pt>
          <cx:pt idx="14524">200000</cx:pt>
          <cx:pt idx="14525">275000</cx:pt>
          <cx:pt idx="14526">72000</cx:pt>
          <cx:pt idx="14527">45000</cx:pt>
          <cx:pt idx="14528">210000</cx:pt>
          <cx:pt idx="14529">40000</cx:pt>
          <cx:pt idx="14530">550000</cx:pt>
          <cx:pt idx="14531">155000</cx:pt>
          <cx:pt idx="14532">1829479</cx:pt>
          <cx:pt idx="14533">200000</cx:pt>
          <cx:pt idx="14534">40000</cx:pt>
          <cx:pt idx="14535">400000</cx:pt>
          <cx:pt idx="14536">500000</cx:pt>
          <cx:pt idx="14537">92000</cx:pt>
          <cx:pt idx="14538">175000</cx:pt>
          <cx:pt idx="14539">200000</cx:pt>
          <cx:pt idx="14540">600000</cx:pt>
          <cx:pt idx="14541">500000</cx:pt>
          <cx:pt idx="14542">275000</cx:pt>
          <cx:pt idx="14543">175000</cx:pt>
          <cx:pt idx="14544">90000</cx:pt>
          <cx:pt idx="14545">500000</cx:pt>
          <cx:pt idx="14546">700000</cx:pt>
          <cx:pt idx="14547">180000</cx:pt>
          <cx:pt idx="14548">25000</cx:pt>
          <cx:pt idx="14549">525000</cx:pt>
          <cx:pt idx="14550">500000</cx:pt>
          <cx:pt idx="14551">650000</cx:pt>
          <cx:pt idx="14552">420000</cx:pt>
          <cx:pt idx="14553">180000</cx:pt>
          <cx:pt idx="14554">250000</cx:pt>
          <cx:pt idx="14555">375000</cx:pt>
          <cx:pt idx="14556">135000</cx:pt>
          <cx:pt idx="14557">78000</cx:pt>
          <cx:pt idx="14558">160000</cx:pt>
          <cx:pt idx="14559">175000</cx:pt>
          <cx:pt idx="14560">92000</cx:pt>
          <cx:pt idx="14561">350000</cx:pt>
          <cx:pt idx="14562">800000</cx:pt>
          <cx:pt idx="14563">400000</cx:pt>
          <cx:pt idx="14564">123000</cx:pt>
          <cx:pt idx="14565">750000</cx:pt>
          <cx:pt idx="14566">750000</cx:pt>
          <cx:pt idx="14567">500000</cx:pt>
          <cx:pt idx="14568">750000</cx:pt>
          <cx:pt idx="14569">700000</cx:pt>
          <cx:pt idx="14570">725000</cx:pt>
          <cx:pt idx="14571">250000</cx:pt>
          <cx:pt idx="14572">79000</cx:pt>
          <cx:pt idx="14573">160000</cx:pt>
          <cx:pt idx="14574">164000</cx:pt>
          <cx:pt idx="14575">350000</cx:pt>
          <cx:pt idx="14576">500000</cx:pt>
          <cx:pt idx="14577">500000</cx:pt>
          <cx:pt idx="14578">535000</cx:pt>
          <cx:pt idx="14579">550000</cx:pt>
          <cx:pt idx="14580">85000</cx:pt>
          <cx:pt idx="14581">350000</cx:pt>
          <cx:pt idx="14582">200000</cx:pt>
          <cx:pt idx="14583">150000</cx:pt>
          <cx:pt idx="14584">620000</cx:pt>
          <cx:pt idx="14585">295000</cx:pt>
          <cx:pt idx="14586">55000</cx:pt>
          <cx:pt idx="14587">1829479</cx:pt>
          <cx:pt idx="14588">1829479</cx:pt>
          <cx:pt idx="14589">350000</cx:pt>
          <cx:pt idx="14590">500000</cx:pt>
          <cx:pt idx="14591">500000</cx:pt>
          <cx:pt idx="14592">488000</cx:pt>
          <cx:pt idx="14593">1000</cx:pt>
          <cx:pt idx="14594">255000</cx:pt>
          <cx:pt idx="14595">1829479</cx:pt>
          <cx:pt idx="14596">300000</cx:pt>
          <cx:pt idx="14597">200000</cx:pt>
          <cx:pt idx="14598">270000</cx:pt>
          <cx:pt idx="14599">600000</cx:pt>
          <cx:pt idx="14600">350000</cx:pt>
          <cx:pt idx="14601">200000</cx:pt>
          <cx:pt idx="14602">180000</cx:pt>
          <cx:pt idx="14603">160000</cx:pt>
          <cx:pt idx="14604">800000</cx:pt>
          <cx:pt idx="14605">450000</cx:pt>
          <cx:pt idx="14606">40000</cx:pt>
          <cx:pt idx="14607">650000</cx:pt>
          <cx:pt idx="14608">140000</cx:pt>
          <cx:pt idx="14609">137000</cx:pt>
          <cx:pt idx="14610">120000</cx:pt>
          <cx:pt idx="14611">83000</cx:pt>
          <cx:pt idx="14612">95000</cx:pt>
          <cx:pt idx="14613">24000</cx:pt>
          <cx:pt idx="14614">200000</cx:pt>
          <cx:pt idx="14615">250000</cx:pt>
          <cx:pt idx="14616">110000</cx:pt>
          <cx:pt idx="14617">400000</cx:pt>
          <cx:pt idx="14618">900000</cx:pt>
          <cx:pt idx="14619">409000</cx:pt>
          <cx:pt idx="14620">1829479</cx:pt>
          <cx:pt idx="14621">120000</cx:pt>
          <cx:pt idx="14622">225000</cx:pt>
          <cx:pt idx="14623">189000</cx:pt>
          <cx:pt idx="14624">86000</cx:pt>
          <cx:pt idx="14625">480000</cx:pt>
          <cx:pt idx="14626">500000</cx:pt>
          <cx:pt idx="14627">700000</cx:pt>
          <cx:pt idx="14628">850000</cx:pt>
          <cx:pt idx="14629">697000</cx:pt>
          <cx:pt idx="14630">650000</cx:pt>
          <cx:pt idx="14631">35000</cx:pt>
          <cx:pt idx="14632">550000</cx:pt>
          <cx:pt idx="14633">100000</cx:pt>
          <cx:pt idx="14634">115000</cx:pt>
          <cx:pt idx="14635">100000</cx:pt>
          <cx:pt idx="14636">350000</cx:pt>
          <cx:pt idx="14637">180000</cx:pt>
          <cx:pt idx="14638">365000</cx:pt>
          <cx:pt idx="14639">500000</cx:pt>
          <cx:pt idx="14640">250000</cx:pt>
          <cx:pt idx="14641">400000</cx:pt>
          <cx:pt idx="14642">375000</cx:pt>
          <cx:pt idx="14643">550000</cx:pt>
          <cx:pt idx="14644">78000</cx:pt>
          <cx:pt idx="14645">60000</cx:pt>
          <cx:pt idx="14646">155000</cx:pt>
          <cx:pt idx="14647">750000</cx:pt>
          <cx:pt idx="14648">225000</cx:pt>
          <cx:pt idx="14649">60000</cx:pt>
          <cx:pt idx="14650">65000</cx:pt>
          <cx:pt idx="14651">1829479</cx:pt>
          <cx:pt idx="14652">300000</cx:pt>
          <cx:pt idx="14653">149000</cx:pt>
          <cx:pt idx="14654">216000</cx:pt>
          <cx:pt idx="14655">260000</cx:pt>
          <cx:pt idx="14656">115000</cx:pt>
          <cx:pt idx="14657">50000</cx:pt>
          <cx:pt idx="14658">112000</cx:pt>
          <cx:pt idx="14659">1829479</cx:pt>
          <cx:pt idx="14660">1829479</cx:pt>
          <cx:pt idx="14661">165000</cx:pt>
          <cx:pt idx="14662">500000</cx:pt>
          <cx:pt idx="14663">620000</cx:pt>
          <cx:pt idx="14664">600000</cx:pt>
          <cx:pt idx="14665">400000</cx:pt>
          <cx:pt idx="14666">100000</cx:pt>
          <cx:pt idx="14667">285000</cx:pt>
          <cx:pt idx="14668">95000</cx:pt>
          <cx:pt idx="14669">500000</cx:pt>
          <cx:pt idx="14670">500000</cx:pt>
          <cx:pt idx="14671">160000</cx:pt>
          <cx:pt idx="14672">170000</cx:pt>
          <cx:pt idx="14673">615000</cx:pt>
          <cx:pt idx="14674">175000</cx:pt>
          <cx:pt idx="14675">670000</cx:pt>
          <cx:pt idx="14676">200000</cx:pt>
          <cx:pt idx="14677">700000</cx:pt>
          <cx:pt idx="14678">150000</cx:pt>
          <cx:pt idx="14679">200000</cx:pt>
          <cx:pt idx="14680">205000</cx:pt>
          <cx:pt idx="14681">200000</cx:pt>
          <cx:pt idx="14682">130000</cx:pt>
          <cx:pt idx="14683">200000</cx:pt>
          <cx:pt idx="14684">200000</cx:pt>
          <cx:pt idx="14685">1829479</cx:pt>
          <cx:pt idx="14686">200000</cx:pt>
          <cx:pt idx="14687">75000</cx:pt>
          <cx:pt idx="14688">134000</cx:pt>
          <cx:pt idx="14689">400000</cx:pt>
          <cx:pt idx="14690">250000</cx:pt>
          <cx:pt idx="14691">550000</cx:pt>
          <cx:pt idx="14692">550000</cx:pt>
          <cx:pt idx="14693">92000</cx:pt>
          <cx:pt idx="14694">145000</cx:pt>
          <cx:pt idx="14695">900000</cx:pt>
          <cx:pt idx="14696">225000</cx:pt>
          <cx:pt idx="14697">450000</cx:pt>
          <cx:pt idx="14698">450000</cx:pt>
          <cx:pt idx="14699">380000</cx:pt>
          <cx:pt idx="14700">1829479</cx:pt>
          <cx:pt idx="14701">270000</cx:pt>
          <cx:pt idx="14702">140000</cx:pt>
          <cx:pt idx="14703">240000</cx:pt>
          <cx:pt idx="14704">550000</cx:pt>
          <cx:pt idx="14705">550000</cx:pt>
          <cx:pt idx="14706">110000</cx:pt>
          <cx:pt idx="14707">113000</cx:pt>
          <cx:pt idx="14708">65000</cx:pt>
          <cx:pt idx="14709">250000</cx:pt>
          <cx:pt idx="14710">290000</cx:pt>
          <cx:pt idx="14711">375000</cx:pt>
          <cx:pt idx="14712">200000</cx:pt>
          <cx:pt idx="14713">68000</cx:pt>
          <cx:pt idx="14714">500000</cx:pt>
          <cx:pt idx="14715">20000</cx:pt>
          <cx:pt idx="14716">186990</cx:pt>
          <cx:pt idx="14717">600000</cx:pt>
          <cx:pt idx="14718">98000</cx:pt>
          <cx:pt idx="14719">140000</cx:pt>
          <cx:pt idx="14720">145000</cx:pt>
          <cx:pt idx="14721">250000</cx:pt>
          <cx:pt idx="14722">215000</cx:pt>
          <cx:pt idx="14723">200000</cx:pt>
          <cx:pt idx="14724">110000</cx:pt>
          <cx:pt idx="14725">200000</cx:pt>
          <cx:pt idx="14726">300000</cx:pt>
          <cx:pt idx="14727">210000</cx:pt>
          <cx:pt idx="14728">140000</cx:pt>
          <cx:pt idx="14729">550000</cx:pt>
          <cx:pt idx="14730">650000</cx:pt>
          <cx:pt idx="14731">225000</cx:pt>
          <cx:pt idx="14732">80000</cx:pt>
          <cx:pt idx="14733">700000</cx:pt>
          <cx:pt idx="14734">105000</cx:pt>
          <cx:pt idx="14735">170000</cx:pt>
          <cx:pt idx="14736">500000</cx:pt>
          <cx:pt idx="14737">450000</cx:pt>
          <cx:pt idx="14738">170000</cx:pt>
          <cx:pt idx="14739">165000</cx:pt>
          <cx:pt idx="14740">75000</cx:pt>
          <cx:pt idx="14741">225000</cx:pt>
          <cx:pt idx="14742">70000</cx:pt>
          <cx:pt idx="14743">600000</cx:pt>
          <cx:pt idx="14744">775000</cx:pt>
          <cx:pt idx="14745">125000</cx:pt>
          <cx:pt idx="14746">150000</cx:pt>
          <cx:pt idx="14747">260000</cx:pt>
          <cx:pt idx="14748">170000</cx:pt>
          <cx:pt idx="14749">85000</cx:pt>
          <cx:pt idx="14750">580000</cx:pt>
          <cx:pt idx="14751">200000</cx:pt>
          <cx:pt idx="14752">250000</cx:pt>
          <cx:pt idx="14753">600000</cx:pt>
          <cx:pt idx="14754">1829479</cx:pt>
          <cx:pt idx="14755">289000</cx:pt>
          <cx:pt idx="14756">600000</cx:pt>
          <cx:pt idx="14757">700000</cx:pt>
          <cx:pt idx="14758">200000</cx:pt>
          <cx:pt idx="14759">153000</cx:pt>
          <cx:pt idx="14760">90000</cx:pt>
          <cx:pt idx="14761">800000</cx:pt>
          <cx:pt idx="14762">140000</cx:pt>
          <cx:pt idx="14763">550000</cx:pt>
          <cx:pt idx="14764">400000</cx:pt>
          <cx:pt idx="14765">75000</cx:pt>
          <cx:pt idx="14766">165000</cx:pt>
          <cx:pt idx="14767">177000</cx:pt>
          <cx:pt idx="14768">68000</cx:pt>
          <cx:pt idx="14769">170000</cx:pt>
          <cx:pt idx="14770">590000</cx:pt>
          <cx:pt idx="14771">490000</cx:pt>
          <cx:pt idx="14772">600000</cx:pt>
          <cx:pt idx="14773">65000</cx:pt>
          <cx:pt idx="14774">1829479</cx:pt>
          <cx:pt idx="14775">5000</cx:pt>
          <cx:pt idx="14776">5000</cx:pt>
          <cx:pt idx="14777">240000</cx:pt>
          <cx:pt idx="14778">215000</cx:pt>
          <cx:pt idx="14779">165000</cx:pt>
          <cx:pt idx="14780">750000</cx:pt>
          <cx:pt idx="14781">800000</cx:pt>
          <cx:pt idx="14782">400000</cx:pt>
          <cx:pt idx="14783">500000</cx:pt>
          <cx:pt idx="14784">550000</cx:pt>
          <cx:pt idx="14785">65000</cx:pt>
          <cx:pt idx="14786">425000</cx:pt>
          <cx:pt idx="14787">350000</cx:pt>
          <cx:pt idx="14788">600000</cx:pt>
          <cx:pt idx="14789">450000</cx:pt>
          <cx:pt idx="14790">392000</cx:pt>
          <cx:pt idx="14791">135000</cx:pt>
          <cx:pt idx="14792">150000</cx:pt>
          <cx:pt idx="14793">1829479</cx:pt>
          <cx:pt idx="14794">460000</cx:pt>
          <cx:pt idx="14795">450000</cx:pt>
          <cx:pt idx="14796">95000</cx:pt>
          <cx:pt idx="14797">15000</cx:pt>
          <cx:pt idx="14798">350000</cx:pt>
          <cx:pt idx="14799">175000</cx:pt>
          <cx:pt idx="14800">1829479</cx:pt>
          <cx:pt idx="14801">450000</cx:pt>
          <cx:pt idx="14802">119000</cx:pt>
          <cx:pt idx="14803">101000</cx:pt>
          <cx:pt idx="14804">210000</cx:pt>
          <cx:pt idx="14805">275000</cx:pt>
          <cx:pt idx="14806">200000</cx:pt>
          <cx:pt idx="14807">180000</cx:pt>
          <cx:pt idx="14808">250000</cx:pt>
          <cx:pt idx="14809">250000</cx:pt>
          <cx:pt idx="14810">350000</cx:pt>
          <cx:pt idx="14811">850000</cx:pt>
          <cx:pt idx="14812">242000</cx:pt>
          <cx:pt idx="14813">175000</cx:pt>
          <cx:pt idx="14814">375000</cx:pt>
          <cx:pt idx="14815">90000</cx:pt>
          <cx:pt idx="14816">270000</cx:pt>
          <cx:pt idx="14817">450000</cx:pt>
          <cx:pt idx="14818">397000</cx:pt>
          <cx:pt idx="14819">400000</cx:pt>
          <cx:pt idx="14820">1829479</cx:pt>
          <cx:pt idx="14821">264000</cx:pt>
          <cx:pt idx="14822">150000</cx:pt>
          <cx:pt idx="14823">65000</cx:pt>
          <cx:pt idx="14824">80000</cx:pt>
          <cx:pt idx="14825">343000</cx:pt>
          <cx:pt idx="14826">850000</cx:pt>
          <cx:pt idx="14827">620000</cx:pt>
          <cx:pt idx="14828">475000</cx:pt>
          <cx:pt idx="14829">1829479</cx:pt>
          <cx:pt idx="14830">86000</cx:pt>
          <cx:pt idx="14831">180000</cx:pt>
          <cx:pt idx="14832">500000</cx:pt>
          <cx:pt idx="14833">250000</cx:pt>
          <cx:pt idx="14834">460000</cx:pt>
          <cx:pt idx="14835">410000</cx:pt>
          <cx:pt idx="14836">500000</cx:pt>
          <cx:pt idx="14837">580000</cx:pt>
          <cx:pt idx="14838">65000</cx:pt>
          <cx:pt idx="14839">765000</cx:pt>
          <cx:pt idx="14840">71152</cx:pt>
          <cx:pt idx="14841">140000</cx:pt>
          <cx:pt idx="14842">900000</cx:pt>
          <cx:pt idx="14843">185500</cx:pt>
          <cx:pt idx="14844">400000</cx:pt>
          <cx:pt idx="14845">300000</cx:pt>
          <cx:pt idx="14846">380000</cx:pt>
          <cx:pt idx="14847">200000</cx:pt>
          <cx:pt idx="14848">285000</cx:pt>
          <cx:pt idx="14849">320000</cx:pt>
          <cx:pt idx="14850">300000</cx:pt>
          <cx:pt idx="14851">500000</cx:pt>
          <cx:pt idx="14852">385000</cx:pt>
          <cx:pt idx="14853">440000</cx:pt>
          <cx:pt idx="14854">360000</cx:pt>
          <cx:pt idx="14855">585000</cx:pt>
          <cx:pt idx="14856">250000</cx:pt>
          <cx:pt idx="14857">90000</cx:pt>
          <cx:pt idx="14858">55000</cx:pt>
          <cx:pt idx="14859">800000</cx:pt>
          <cx:pt idx="14860">120000</cx:pt>
          <cx:pt idx="14861">178000</cx:pt>
          <cx:pt idx="14862">550000</cx:pt>
          <cx:pt idx="14863">60000</cx:pt>
          <cx:pt idx="14864">400000</cx:pt>
          <cx:pt idx="14865">145000</cx:pt>
          <cx:pt idx="14866">470000</cx:pt>
          <cx:pt idx="14867">450000</cx:pt>
          <cx:pt idx="14868">350000</cx:pt>
          <cx:pt idx="14869">75000</cx:pt>
          <cx:pt idx="14870">250000</cx:pt>
          <cx:pt idx="14871">700000</cx:pt>
          <cx:pt idx="14872">325000</cx:pt>
          <cx:pt idx="14873">435000</cx:pt>
          <cx:pt idx="14874">169900</cx:pt>
          <cx:pt idx="14875">70000</cx:pt>
          <cx:pt idx="14876">80000</cx:pt>
          <cx:pt idx="14877">145000</cx:pt>
          <cx:pt idx="14878">100000</cx:pt>
          <cx:pt idx="14879">75000</cx:pt>
          <cx:pt idx="14880">310000</cx:pt>
          <cx:pt idx="14881">175000</cx:pt>
          <cx:pt idx="14882">115000</cx:pt>
          <cx:pt idx="14883">900000</cx:pt>
          <cx:pt idx="14884">90000</cx:pt>
          <cx:pt idx="14885">150000</cx:pt>
          <cx:pt idx="14886">540000</cx:pt>
          <cx:pt idx="14887">215000</cx:pt>
          <cx:pt idx="14888">340000</cx:pt>
          <cx:pt idx="14889">950000</cx:pt>
          <cx:pt idx="14890">175000</cx:pt>
          <cx:pt idx="14891">300000</cx:pt>
          <cx:pt idx="14892">250000</cx:pt>
          <cx:pt idx="14893">350000</cx:pt>
          <cx:pt idx="14894">60000</cx:pt>
          <cx:pt idx="14895">600000</cx:pt>
          <cx:pt idx="14896">850000</cx:pt>
          <cx:pt idx="14897">215000</cx:pt>
          <cx:pt idx="14898">340000</cx:pt>
          <cx:pt idx="14899">230000</cx:pt>
          <cx:pt idx="14900">180000</cx:pt>
          <cx:pt idx="14901">900000</cx:pt>
          <cx:pt idx="14902">50000</cx:pt>
          <cx:pt idx="14903">300000</cx:pt>
          <cx:pt idx="14904">500000</cx:pt>
          <cx:pt idx="14905">130000</cx:pt>
          <cx:pt idx="14906">75000</cx:pt>
          <cx:pt idx="14907">180000</cx:pt>
          <cx:pt idx="14908">7000</cx:pt>
          <cx:pt idx="14909">425000</cx:pt>
          <cx:pt idx="14910">68000</cx:pt>
          <cx:pt idx="14911">139000</cx:pt>
          <cx:pt idx="14912">300000</cx:pt>
          <cx:pt idx="14913">600000</cx:pt>
          <cx:pt idx="14914">5000</cx:pt>
          <cx:pt idx="14915">500000</cx:pt>
          <cx:pt idx="14916">90000</cx:pt>
          <cx:pt idx="14917">60000</cx:pt>
          <cx:pt idx="14918">150000</cx:pt>
          <cx:pt idx="14919">325000</cx:pt>
          <cx:pt idx="14920">255000</cx:pt>
          <cx:pt idx="14921">550000</cx:pt>
          <cx:pt idx="14922">760000</cx:pt>
          <cx:pt idx="14923">115000</cx:pt>
          <cx:pt idx="14924">277000</cx:pt>
          <cx:pt idx="14925">178000</cx:pt>
          <cx:pt idx="14926">300000</cx:pt>
          <cx:pt idx="14927">250000</cx:pt>
          <cx:pt idx="14928">450000</cx:pt>
          <cx:pt idx="14929">280000</cx:pt>
          <cx:pt idx="14930">240000</cx:pt>
          <cx:pt idx="14931">250000</cx:pt>
          <cx:pt idx="14932">543000</cx:pt>
          <cx:pt idx="14933">500000</cx:pt>
          <cx:pt idx="14934">375000</cx:pt>
          <cx:pt idx="14935">500000</cx:pt>
          <cx:pt idx="14936">300000</cx:pt>
          <cx:pt idx="14937">465000</cx:pt>
          <cx:pt idx="14938">300000</cx:pt>
          <cx:pt idx="14939">260000</cx:pt>
          <cx:pt idx="14940">50000</cx:pt>
          <cx:pt idx="14941">120000</cx:pt>
          <cx:pt idx="14942">800000</cx:pt>
          <cx:pt idx="14943">600000</cx:pt>
          <cx:pt idx="14944">100000</cx:pt>
          <cx:pt idx="14945">1829479</cx:pt>
          <cx:pt idx="14946">200000</cx:pt>
          <cx:pt idx="14947">200000</cx:pt>
          <cx:pt idx="14948">800000</cx:pt>
          <cx:pt idx="14949">60000</cx:pt>
          <cx:pt idx="14950">65000</cx:pt>
          <cx:pt idx="14951">165000</cx:pt>
          <cx:pt idx="14952">550000</cx:pt>
          <cx:pt idx="14953">600000</cx:pt>
          <cx:pt idx="14954">1829479</cx:pt>
          <cx:pt idx="14955">200000</cx:pt>
          <cx:pt idx="14956">165000</cx:pt>
          <cx:pt idx="14957">600000</cx:pt>
          <cx:pt idx="14958">690000</cx:pt>
          <cx:pt idx="14959">235000</cx:pt>
          <cx:pt idx="14960">825000</cx:pt>
          <cx:pt idx="14961">250000</cx:pt>
          <cx:pt idx="14962">130000</cx:pt>
          <cx:pt idx="14963">230000</cx:pt>
          <cx:pt idx="14964">325000</cx:pt>
          <cx:pt idx="14965">1829479</cx:pt>
          <cx:pt idx="14966">1829479</cx:pt>
          <cx:pt idx="14967">150000</cx:pt>
          <cx:pt idx="14968">350000</cx:pt>
          <cx:pt idx="14969">450000</cx:pt>
          <cx:pt idx="14970">115000</cx:pt>
          <cx:pt idx="14971">95000</cx:pt>
          <cx:pt idx="14972">153000</cx:pt>
          <cx:pt idx="14973">75000</cx:pt>
          <cx:pt idx="14974">300000</cx:pt>
          <cx:pt idx="14975">160000</cx:pt>
          <cx:pt idx="14976">100000</cx:pt>
          <cx:pt idx="14977">8000</cx:pt>
          <cx:pt idx="14978">140000</cx:pt>
          <cx:pt idx="14979">900000</cx:pt>
          <cx:pt idx="14980">1829479</cx:pt>
          <cx:pt idx="14981">120000</cx:pt>
          <cx:pt idx="14982">110000</cx:pt>
          <cx:pt idx="14983">150000</cx:pt>
          <cx:pt idx="14984">400000</cx:pt>
          <cx:pt idx="14985">275000</cx:pt>
          <cx:pt idx="14986">189000</cx:pt>
          <cx:pt idx="14987">180000</cx:pt>
          <cx:pt idx="14988">500000</cx:pt>
          <cx:pt idx="14989">123000</cx:pt>
          <cx:pt idx="14990">80000</cx:pt>
          <cx:pt idx="14991">130000</cx:pt>
          <cx:pt idx="14992">1829479</cx:pt>
          <cx:pt idx="14993">170000</cx:pt>
          <cx:pt idx="14994">100000</cx:pt>
          <cx:pt idx="14995">270000</cx:pt>
          <cx:pt idx="14996">125000</cx:pt>
          <cx:pt idx="14997">500000</cx:pt>
          <cx:pt idx="14998">300000</cx:pt>
          <cx:pt idx="14999">270000</cx:pt>
          <cx:pt idx="15000">73500</cx:pt>
          <cx:pt idx="15001">800000</cx:pt>
          <cx:pt idx="15002">630000</cx:pt>
          <cx:pt idx="15003">650000</cx:pt>
          <cx:pt idx="15004">700000</cx:pt>
          <cx:pt idx="15005">85900</cx:pt>
          <cx:pt idx="15006">550000</cx:pt>
          <cx:pt idx="15007">530000</cx:pt>
          <cx:pt idx="15008">500000</cx:pt>
          <cx:pt idx="15009">190000</cx:pt>
          <cx:pt idx="15010">400000</cx:pt>
          <cx:pt idx="15011">180000</cx:pt>
          <cx:pt idx="15012">200000</cx:pt>
          <cx:pt idx="15013">80000</cx:pt>
          <cx:pt idx="15014">74000</cx:pt>
          <cx:pt idx="15015">120000</cx:pt>
          <cx:pt idx="15016">105000</cx:pt>
          <cx:pt idx="15017">35000</cx:pt>
          <cx:pt idx="15018">775000</cx:pt>
          <cx:pt idx="15019">120000</cx:pt>
          <cx:pt idx="15020">200000</cx:pt>
          <cx:pt idx="15021">430000</cx:pt>
          <cx:pt idx="15022">170000</cx:pt>
          <cx:pt idx="15023">115000</cx:pt>
          <cx:pt idx="15024">200000</cx:pt>
          <cx:pt idx="15025">210000</cx:pt>
          <cx:pt idx="15026">144000</cx:pt>
          <cx:pt idx="15027">105000</cx:pt>
          <cx:pt idx="15028">560000</cx:pt>
          <cx:pt idx="15029">375000</cx:pt>
          <cx:pt idx="15030">425000</cx:pt>
          <cx:pt idx="15031">475000</cx:pt>
          <cx:pt idx="15032">550000</cx:pt>
          <cx:pt idx="15033">375000</cx:pt>
          <cx:pt idx="15034">25000</cx:pt>
          <cx:pt idx="15035">72000</cx:pt>
          <cx:pt idx="15036">350000</cx:pt>
          <cx:pt idx="15037">300000</cx:pt>
          <cx:pt idx="15038">400000</cx:pt>
          <cx:pt idx="15039">520000</cx:pt>
          <cx:pt idx="15040">450000</cx:pt>
          <cx:pt idx="15041">350000</cx:pt>
          <cx:pt idx="15042">300000</cx:pt>
          <cx:pt idx="15043">200000</cx:pt>
          <cx:pt idx="15044">289000</cx:pt>
          <cx:pt idx="15045">350000</cx:pt>
          <cx:pt idx="15046">300000</cx:pt>
          <cx:pt idx="15047">320000</cx:pt>
          <cx:pt idx="15048">600000</cx:pt>
          <cx:pt idx="15049">1829479</cx:pt>
          <cx:pt idx="15050">1829479</cx:pt>
          <cx:pt idx="15051">250000</cx:pt>
          <cx:pt idx="15052">179950</cx:pt>
          <cx:pt idx="15053">80000</cx:pt>
          <cx:pt idx="15054">500000</cx:pt>
          <cx:pt idx="15055">180000</cx:pt>
          <cx:pt idx="15056">160000</cx:pt>
          <cx:pt idx="15057">75000</cx:pt>
          <cx:pt idx="15058">75000</cx:pt>
          <cx:pt idx="15059">450000</cx:pt>
          <cx:pt idx="15060">200000</cx:pt>
          <cx:pt idx="15061">450000</cx:pt>
          <cx:pt idx="15062">600000</cx:pt>
          <cx:pt idx="15063">119000</cx:pt>
          <cx:pt idx="15064">90000</cx:pt>
          <cx:pt idx="15065">130000</cx:pt>
          <cx:pt idx="15066">200000</cx:pt>
          <cx:pt idx="15067">180000</cx:pt>
          <cx:pt idx="15068">190000</cx:pt>
          <cx:pt idx="15069">750000</cx:pt>
          <cx:pt idx="15070">800000</cx:pt>
          <cx:pt idx="15071">155000</cx:pt>
          <cx:pt idx="15072">1829479</cx:pt>
          <cx:pt idx="15073">400000</cx:pt>
          <cx:pt idx="15074">160000</cx:pt>
          <cx:pt idx="15075">200000</cx:pt>
          <cx:pt idx="15076">285000</cx:pt>
          <cx:pt idx="15077">380000</cx:pt>
          <cx:pt idx="15078">480000</cx:pt>
          <cx:pt idx="15079">65000</cx:pt>
          <cx:pt idx="15080">435000</cx:pt>
          <cx:pt idx="15081">80000</cx:pt>
          <cx:pt idx="15082">180000</cx:pt>
          <cx:pt idx="15083">300000</cx:pt>
          <cx:pt idx="15084">260000</cx:pt>
          <cx:pt idx="15085">300000</cx:pt>
          <cx:pt idx="15086">300000</cx:pt>
          <cx:pt idx="15087">400000</cx:pt>
          <cx:pt idx="15088">200000</cx:pt>
          <cx:pt idx="15089">510000</cx:pt>
          <cx:pt idx="15090">100000</cx:pt>
          <cx:pt idx="15091">350000</cx:pt>
          <cx:pt idx="15092">165000</cx:pt>
          <cx:pt idx="15093">120000</cx:pt>
          <cx:pt idx="15094">75000</cx:pt>
          <cx:pt idx="15095">250000</cx:pt>
          <cx:pt idx="15096">220000</cx:pt>
          <cx:pt idx="15097">160000</cx:pt>
          <cx:pt idx="15098">500000</cx:pt>
          <cx:pt idx="15099">80000</cx:pt>
          <cx:pt idx="15100">75000</cx:pt>
          <cx:pt idx="15101">370000</cx:pt>
          <cx:pt idx="15102">40000</cx:pt>
          <cx:pt idx="15103">92000</cx:pt>
          <cx:pt idx="15104">950000</cx:pt>
          <cx:pt idx="15105">1829479</cx:pt>
          <cx:pt idx="15106">170000</cx:pt>
          <cx:pt idx="15107">140000</cx:pt>
          <cx:pt idx="15108">520000</cx:pt>
          <cx:pt idx="15109">550000</cx:pt>
          <cx:pt idx="15110">850000</cx:pt>
          <cx:pt idx="15111">450000</cx:pt>
          <cx:pt idx="15112">375000</cx:pt>
          <cx:pt idx="15113">480000</cx:pt>
          <cx:pt idx="15114">255000</cx:pt>
          <cx:pt idx="15115">200000</cx:pt>
          <cx:pt idx="15116">85000</cx:pt>
          <cx:pt idx="15117">189000</cx:pt>
          <cx:pt idx="15118">500000</cx:pt>
          <cx:pt idx="15119">115000</cx:pt>
          <cx:pt idx="15120">300000</cx:pt>
          <cx:pt idx="15121">220000</cx:pt>
          <cx:pt idx="15122">350000</cx:pt>
          <cx:pt idx="15123">245000</cx:pt>
          <cx:pt idx="15124">650000</cx:pt>
          <cx:pt idx="15125">550000</cx:pt>
          <cx:pt idx="15126">535000</cx:pt>
          <cx:pt idx="15127">140000</cx:pt>
          <cx:pt idx="15128">202000</cx:pt>
          <cx:pt idx="15129">140000</cx:pt>
          <cx:pt idx="15130">40000</cx:pt>
          <cx:pt idx="15131">70000</cx:pt>
          <cx:pt idx="15132">170000</cx:pt>
          <cx:pt idx="15133">160000</cx:pt>
          <cx:pt idx="15134">421000</cx:pt>
          <cx:pt idx="15135">20000</cx:pt>
          <cx:pt idx="15136">500000</cx:pt>
          <cx:pt idx="15137">450000</cx:pt>
          <cx:pt idx="15138">1829479</cx:pt>
          <cx:pt idx="15139">740000</cx:pt>
          <cx:pt idx="15140">929000</cx:pt>
          <cx:pt idx="15141">238000</cx:pt>
          <cx:pt idx="15142">800000</cx:pt>
          <cx:pt idx="15143">480000</cx:pt>
          <cx:pt idx="15144">235000</cx:pt>
          <cx:pt idx="15145">200000</cx:pt>
          <cx:pt idx="15146">165000</cx:pt>
          <cx:pt idx="15147">480000</cx:pt>
          <cx:pt idx="15148">350000</cx:pt>
          <cx:pt idx="15149">90000</cx:pt>
          <cx:pt idx="15150">250000</cx:pt>
          <cx:pt idx="15151">220000</cx:pt>
          <cx:pt idx="15152">1829479</cx:pt>
          <cx:pt idx="15153">200000</cx:pt>
          <cx:pt idx="15154">90000</cx:pt>
          <cx:pt idx="15155">250000</cx:pt>
          <cx:pt idx="15156">150000</cx:pt>
          <cx:pt idx="15157">60000</cx:pt>
          <cx:pt idx="15158">800000</cx:pt>
          <cx:pt idx="15159">180000</cx:pt>
          <cx:pt idx="15160">65000</cx:pt>
          <cx:pt idx="15161">320000</cx:pt>
          <cx:pt idx="15162">460000</cx:pt>
          <cx:pt idx="15163">85000</cx:pt>
          <cx:pt idx="15164">95000</cx:pt>
          <cx:pt idx="15165">60000</cx:pt>
          <cx:pt idx="15166">80000</cx:pt>
          <cx:pt idx="15167">121000</cx:pt>
          <cx:pt idx="15168">80000</cx:pt>
          <cx:pt idx="15169">400000</cx:pt>
          <cx:pt idx="15170">200000</cx:pt>
          <cx:pt idx="15171">1829479</cx:pt>
          <cx:pt idx="15172">60000</cx:pt>
          <cx:pt idx="15173">110000</cx:pt>
          <cx:pt idx="15174">90000</cx:pt>
          <cx:pt idx="15175">99000</cx:pt>
          <cx:pt idx="15176">650000</cx:pt>
          <cx:pt idx="15177">460000</cx:pt>
          <cx:pt idx="15178">375000</cx:pt>
          <cx:pt idx="15179">80000</cx:pt>
          <cx:pt idx="15180">200000</cx:pt>
          <cx:pt idx="15181">180000</cx:pt>
          <cx:pt idx="15182">28000</cx:pt>
          <cx:pt idx="15183">170000</cx:pt>
          <cx:pt idx="15184">650000</cx:pt>
          <cx:pt idx="15185">240000</cx:pt>
          <cx:pt idx="15186">70000</cx:pt>
          <cx:pt idx="15187">100000</cx:pt>
          <cx:pt idx="15188">215000</cx:pt>
          <cx:pt idx="15189">600000</cx:pt>
          <cx:pt idx="15190">300200</cx:pt>
          <cx:pt idx="15191">225000</cx:pt>
          <cx:pt idx="15192">750000</cx:pt>
          <cx:pt idx="15193">600000</cx:pt>
          <cx:pt idx="15194">700000</cx:pt>
          <cx:pt idx="15195">900000</cx:pt>
          <cx:pt idx="15196">540000</cx:pt>
          <cx:pt idx="15197">239500</cx:pt>
          <cx:pt idx="15198">110000</cx:pt>
          <cx:pt idx="15199">90000</cx:pt>
          <cx:pt idx="15200">210000</cx:pt>
          <cx:pt idx="15201">450000</cx:pt>
          <cx:pt idx="15202">700000</cx:pt>
          <cx:pt idx="15203">230000</cx:pt>
          <cx:pt idx="15204">75000</cx:pt>
          <cx:pt idx="15205">300000</cx:pt>
          <cx:pt idx="15206">130000</cx:pt>
          <cx:pt idx="15207">127500</cx:pt>
          <cx:pt idx="15208">425000</cx:pt>
          <cx:pt idx="15209">120000</cx:pt>
          <cx:pt idx="15210">400000</cx:pt>
          <cx:pt idx="15211">220000</cx:pt>
          <cx:pt idx="15212">200000</cx:pt>
          <cx:pt idx="15213">300000</cx:pt>
          <cx:pt idx="15214">80000</cx:pt>
          <cx:pt idx="15215">300000</cx:pt>
          <cx:pt idx="15216">230000</cx:pt>
          <cx:pt idx="15217">525000</cx:pt>
          <cx:pt idx="15218">360000</cx:pt>
          <cx:pt idx="15219">175000</cx:pt>
          <cx:pt idx="15220">1829479</cx:pt>
          <cx:pt idx="15221">359000</cx:pt>
          <cx:pt idx="15222">600000</cx:pt>
          <cx:pt idx="15223">400000</cx:pt>
          <cx:pt idx="15224">130000</cx:pt>
          <cx:pt idx="15225">92000</cx:pt>
          <cx:pt idx="15226">560000</cx:pt>
          <cx:pt idx="15227">290000</cx:pt>
          <cx:pt idx="15228">300000</cx:pt>
          <cx:pt idx="15229">500000</cx:pt>
          <cx:pt idx="15230">425000</cx:pt>
          <cx:pt idx="15231">75000</cx:pt>
          <cx:pt idx="15232">75000</cx:pt>
          <cx:pt idx="15233">300000</cx:pt>
          <cx:pt idx="15234">180000</cx:pt>
          <cx:pt idx="15235">380000</cx:pt>
          <cx:pt idx="15236">800000</cx:pt>
          <cx:pt idx="15237">700000</cx:pt>
          <cx:pt idx="15238">280000</cx:pt>
          <cx:pt idx="15239">300000</cx:pt>
          <cx:pt idx="15240">60000</cx:pt>
          <cx:pt idx="15241">400000</cx:pt>
          <cx:pt idx="15242">200000</cx:pt>
          <cx:pt idx="15243">132000</cx:pt>
          <cx:pt idx="15244">800000</cx:pt>
          <cx:pt idx="15245">480000</cx:pt>
          <cx:pt idx="15246">200000</cx:pt>
          <cx:pt idx="15247">217900</cx:pt>
          <cx:pt idx="15248">125000</cx:pt>
          <cx:pt idx="15249">78000</cx:pt>
          <cx:pt idx="15250">100000</cx:pt>
          <cx:pt idx="15251">180000</cx:pt>
          <cx:pt idx="15252">70000</cx:pt>
          <cx:pt idx="15253">450000</cx:pt>
          <cx:pt idx="15254">400000</cx:pt>
          <cx:pt idx="15255">85000</cx:pt>
          <cx:pt idx="15256">66600</cx:pt>
          <cx:pt idx="15257">75000</cx:pt>
          <cx:pt idx="15258">123000</cx:pt>
          <cx:pt idx="15259">350000</cx:pt>
          <cx:pt idx="15260">1000</cx:pt>
          <cx:pt idx="15261">230000</cx:pt>
          <cx:pt idx="15262">350000</cx:pt>
          <cx:pt idx="15263">300000</cx:pt>
          <cx:pt idx="15264">220000</cx:pt>
          <cx:pt idx="15265">170000</cx:pt>
          <cx:pt idx="15266">68000</cx:pt>
          <cx:pt idx="15267">130000</cx:pt>
          <cx:pt idx="15268">8000</cx:pt>
          <cx:pt idx="15269">800000</cx:pt>
          <cx:pt idx="15270">300000</cx:pt>
          <cx:pt idx="15271">25000</cx:pt>
          <cx:pt idx="15272">169000</cx:pt>
          <cx:pt idx="15273">130000</cx:pt>
          <cx:pt idx="15274">230000</cx:pt>
          <cx:pt idx="15275">183000</cx:pt>
          <cx:pt idx="15276">165000</cx:pt>
          <cx:pt idx="15277">1829479</cx:pt>
          <cx:pt idx="15278">330000</cx:pt>
          <cx:pt idx="15279">300000</cx:pt>
          <cx:pt idx="15280">70000</cx:pt>
          <cx:pt idx="15281">100000</cx:pt>
          <cx:pt idx="15282">205000</cx:pt>
          <cx:pt idx="15283">400000</cx:pt>
          <cx:pt idx="15284">280000</cx:pt>
          <cx:pt idx="15285">120000</cx:pt>
          <cx:pt idx="15286">145000</cx:pt>
          <cx:pt idx="15287">440000</cx:pt>
          <cx:pt idx="15288">700000</cx:pt>
          <cx:pt idx="15289">170000</cx:pt>
          <cx:pt idx="15290">300000</cx:pt>
          <cx:pt idx="15291">500000</cx:pt>
          <cx:pt idx="15292">420000</cx:pt>
          <cx:pt idx="15293">370000</cx:pt>
          <cx:pt idx="15294">550000</cx:pt>
          <cx:pt idx="15295">230000</cx:pt>
          <cx:pt idx="15296">80000</cx:pt>
          <cx:pt idx="15297">185700</cx:pt>
          <cx:pt idx="15298">1829479</cx:pt>
          <cx:pt idx="15299">900000</cx:pt>
          <cx:pt idx="15300">227000</cx:pt>
          <cx:pt idx="15301">125000</cx:pt>
          <cx:pt idx="15302">85000</cx:pt>
          <cx:pt idx="15303">300000</cx:pt>
          <cx:pt idx="15304">170000</cx:pt>
          <cx:pt idx="15305">100000</cx:pt>
          <cx:pt idx="15306">400000</cx:pt>
          <cx:pt idx="15307">79000</cx:pt>
          <cx:pt idx="15308">550000</cx:pt>
          <cx:pt idx="15309">650000</cx:pt>
          <cx:pt idx="15310">50000</cx:pt>
          <cx:pt idx="15311">200000</cx:pt>
          <cx:pt idx="15312">1829479</cx:pt>
          <cx:pt idx="15313">20000</cx:pt>
          <cx:pt idx="15314">450000</cx:pt>
          <cx:pt idx="15315">62000</cx:pt>
          <cx:pt idx="15316">85000</cx:pt>
          <cx:pt idx="15317">950000</cx:pt>
          <cx:pt idx="15318">240000</cx:pt>
          <cx:pt idx="15319">45000</cx:pt>
          <cx:pt idx="15320">305000</cx:pt>
          <cx:pt idx="15321">70000</cx:pt>
          <cx:pt idx="15322">175000</cx:pt>
          <cx:pt idx="15323">170000</cx:pt>
          <cx:pt idx="15324">199900</cx:pt>
          <cx:pt idx="15325">85000</cx:pt>
          <cx:pt idx="15326">780000</cx:pt>
          <cx:pt idx="15327">388500</cx:pt>
          <cx:pt idx="15328">450000</cx:pt>
          <cx:pt idx="15329">375000</cx:pt>
          <cx:pt idx="15330">870000</cx:pt>
          <cx:pt idx="15331">65000</cx:pt>
          <cx:pt idx="15332">50000</cx:pt>
          <cx:pt idx="15333">1829479</cx:pt>
          <cx:pt idx="15334">1829479</cx:pt>
          <cx:pt idx="15335">45000</cx:pt>
          <cx:pt idx="15336">80000</cx:pt>
          <cx:pt idx="15337">105000</cx:pt>
          <cx:pt idx="15338">100000</cx:pt>
          <cx:pt idx="15339">170000</cx:pt>
          <cx:pt idx="15340">138000</cx:pt>
          <cx:pt idx="15341">200000</cx:pt>
          <cx:pt idx="15342">120000</cx:pt>
          <cx:pt idx="15343">100000</cx:pt>
          <cx:pt idx="15344">35000</cx:pt>
          <cx:pt idx="15345">155000</cx:pt>
          <cx:pt idx="15346">435000</cx:pt>
          <cx:pt idx="15347">146000</cx:pt>
          <cx:pt idx="15348">217000</cx:pt>
          <cx:pt idx="15349">350000</cx:pt>
          <cx:pt idx="15350">500000</cx:pt>
          <cx:pt idx="15351">80000</cx:pt>
          <cx:pt idx="15352">67900</cx:pt>
          <cx:pt idx="15353">50000</cx:pt>
          <cx:pt idx="15354">430000</cx:pt>
          <cx:pt idx="15355">235000</cx:pt>
          <cx:pt idx="15356">98000</cx:pt>
          <cx:pt idx="15357">93000</cx:pt>
          <cx:pt idx="15358">200000</cx:pt>
          <cx:pt idx="15359">179000</cx:pt>
          <cx:pt idx="15360">95000</cx:pt>
          <cx:pt idx="15361">119000</cx:pt>
          <cx:pt idx="15362">284900</cx:pt>
          <cx:pt idx="15363">269000</cx:pt>
          <cx:pt idx="15364">269000</cx:pt>
          <cx:pt idx="15365">91000</cx:pt>
          <cx:pt idx="15366">185000</cx:pt>
          <cx:pt idx="15367">150000</cx:pt>
          <cx:pt idx="15368">100000</cx:pt>
          <cx:pt idx="15369">95000</cx:pt>
          <cx:pt idx="15370">40000</cx:pt>
          <cx:pt idx="15371">30000</cx:pt>
          <cx:pt idx="15372">125000</cx:pt>
          <cx:pt idx="15373">145000</cx:pt>
          <cx:pt idx="15374">130000</cx:pt>
          <cx:pt idx="15375">80000</cx:pt>
          <cx:pt idx="15376">175000</cx:pt>
          <cx:pt idx="15377">250000</cx:pt>
          <cx:pt idx="15378">175000</cx:pt>
          <cx:pt idx="15379">1829479</cx:pt>
          <cx:pt idx="15380">1829479</cx:pt>
          <cx:pt idx="15381">125000</cx:pt>
          <cx:pt idx="15382">550000</cx:pt>
          <cx:pt idx="15383">156000</cx:pt>
          <cx:pt idx="15384">255000</cx:pt>
          <cx:pt idx="15385">135000</cx:pt>
          <cx:pt idx="15386">85000</cx:pt>
          <cx:pt idx="15387">124950</cx:pt>
          <cx:pt idx="15388">130000</cx:pt>
          <cx:pt idx="15389">158000</cx:pt>
          <cx:pt idx="15390">300000</cx:pt>
          <cx:pt idx="15391">390000</cx:pt>
          <cx:pt idx="15392">130000</cx:pt>
          <cx:pt idx="15393">400000</cx:pt>
          <cx:pt idx="15394">100000</cx:pt>
          <cx:pt idx="15395">270000</cx:pt>
          <cx:pt idx="15396">90000</cx:pt>
          <cx:pt idx="15397">137000</cx:pt>
          <cx:pt idx="15398">350000</cx:pt>
          <cx:pt idx="15399">150000</cx:pt>
          <cx:pt idx="15400">100000</cx:pt>
          <cx:pt idx="15401">1829479</cx:pt>
          <cx:pt idx="15402">500000</cx:pt>
          <cx:pt idx="15403">75000</cx:pt>
          <cx:pt idx="15404">200000</cx:pt>
          <cx:pt idx="15405">285000</cx:pt>
          <cx:pt idx="15406">130000</cx:pt>
          <cx:pt idx="15407">200000</cx:pt>
          <cx:pt idx="15408">85000</cx:pt>
          <cx:pt idx="15409">140000</cx:pt>
          <cx:pt idx="15410">135000</cx:pt>
          <cx:pt idx="15411">75000</cx:pt>
          <cx:pt idx="15412">40000</cx:pt>
          <cx:pt idx="15413">150000</cx:pt>
          <cx:pt idx="15414">150000</cx:pt>
          <cx:pt idx="15415">75000</cx:pt>
          <cx:pt idx="15416">160000</cx:pt>
          <cx:pt idx="15417">150000</cx:pt>
          <cx:pt idx="15418">550000</cx:pt>
          <cx:pt idx="15419">12000</cx:pt>
          <cx:pt idx="15420">450000</cx:pt>
          <cx:pt idx="15421">500000</cx:pt>
          <cx:pt idx="15422">200000</cx:pt>
          <cx:pt idx="15423">300000</cx:pt>
          <cx:pt idx="15424">575000</cx:pt>
          <cx:pt idx="15425">400000</cx:pt>
          <cx:pt idx="15426">450000</cx:pt>
          <cx:pt idx="15427">800000</cx:pt>
          <cx:pt idx="15428">200000</cx:pt>
          <cx:pt idx="15429">150000</cx:pt>
          <cx:pt idx="15430">500000</cx:pt>
          <cx:pt idx="15431">1829479</cx:pt>
          <cx:pt idx="15432">585000</cx:pt>
          <cx:pt idx="15433">220000</cx:pt>
          <cx:pt idx="15434">65000</cx:pt>
          <cx:pt idx="15435">155000</cx:pt>
          <cx:pt idx="15436">160000</cx:pt>
          <cx:pt idx="15437">400000</cx:pt>
          <cx:pt idx="15438">375000</cx:pt>
          <cx:pt idx="15439">92000</cx:pt>
          <cx:pt idx="15440">300000</cx:pt>
          <cx:pt idx="15441">119000</cx:pt>
          <cx:pt idx="15442">102000</cx:pt>
          <cx:pt idx="15443">125000</cx:pt>
          <cx:pt idx="15444">400000</cx:pt>
          <cx:pt idx="15445">350000</cx:pt>
          <cx:pt idx="15446">100000</cx:pt>
          <cx:pt idx="15447">125000</cx:pt>
          <cx:pt idx="15448">120000</cx:pt>
          <cx:pt idx="15449">120000</cx:pt>
          <cx:pt idx="15450">140000</cx:pt>
          <cx:pt idx="15451">175000</cx:pt>
          <cx:pt idx="15452">175000</cx:pt>
          <cx:pt idx="15453">150000</cx:pt>
          <cx:pt idx="15454">150000</cx:pt>
          <cx:pt idx="15455">430000</cx:pt>
          <cx:pt idx="15456">250000</cx:pt>
          <cx:pt idx="15457">215000</cx:pt>
          <cx:pt idx="15458">400000</cx:pt>
          <cx:pt idx="15459">100000</cx:pt>
          <cx:pt idx="15460">175000</cx:pt>
          <cx:pt idx="15461">850000</cx:pt>
          <cx:pt idx="15462">800000</cx:pt>
          <cx:pt idx="15463">500000</cx:pt>
          <cx:pt idx="15464">96000</cx:pt>
          <cx:pt idx="15465">109000</cx:pt>
          <cx:pt idx="15466">300000</cx:pt>
          <cx:pt idx="15467">103000</cx:pt>
          <cx:pt idx="15468">160000</cx:pt>
          <cx:pt idx="15469">100000</cx:pt>
          <cx:pt idx="15470">400000</cx:pt>
          <cx:pt idx="15471">180000</cx:pt>
          <cx:pt idx="15472">200000</cx:pt>
          <cx:pt idx="15473">220000</cx:pt>
          <cx:pt idx="15474">160000</cx:pt>
          <cx:pt idx="15475">70000</cx:pt>
          <cx:pt idx="15476">366000</cx:pt>
          <cx:pt idx="15477">130000</cx:pt>
          <cx:pt idx="15478">189000</cx:pt>
          <cx:pt idx="15479">340000</cx:pt>
          <cx:pt idx="15480">425000</cx:pt>
          <cx:pt idx="15481">600000</cx:pt>
          <cx:pt idx="15482">425000</cx:pt>
          <cx:pt idx="15483">500000</cx:pt>
          <cx:pt idx="15484">250000</cx:pt>
          <cx:pt idx="15485">10000</cx:pt>
          <cx:pt idx="15486">550000</cx:pt>
          <cx:pt idx="15487">200000</cx:pt>
          <cx:pt idx="15488">425000</cx:pt>
          <cx:pt idx="15489">390000</cx:pt>
          <cx:pt idx="15490">650000</cx:pt>
          <cx:pt idx="15491">89000</cx:pt>
          <cx:pt idx="15492">700000</cx:pt>
          <cx:pt idx="15493">90000</cx:pt>
          <cx:pt idx="15494">105000</cx:pt>
          <cx:pt idx="15495">280000</cx:pt>
          <cx:pt idx="15496">270000</cx:pt>
          <cx:pt idx="15497">1829479</cx:pt>
          <cx:pt idx="15498">500000</cx:pt>
          <cx:pt idx="15499">60000</cx:pt>
          <cx:pt idx="15500">195000</cx:pt>
          <cx:pt idx="15501">150000</cx:pt>
          <cx:pt idx="15502">1829479</cx:pt>
          <cx:pt idx="15503">61000</cx:pt>
          <cx:pt idx="15504">385000</cx:pt>
          <cx:pt idx="15505">103000</cx:pt>
          <cx:pt idx="15506">130000</cx:pt>
          <cx:pt idx="15507">135000</cx:pt>
          <cx:pt idx="15508">180000</cx:pt>
          <cx:pt idx="15509">440000</cx:pt>
          <cx:pt idx="15510">89900</cx:pt>
          <cx:pt idx="15511">200000</cx:pt>
          <cx:pt idx="15512">400000</cx:pt>
          <cx:pt idx="15513">540000</cx:pt>
          <cx:pt idx="15514">340000</cx:pt>
          <cx:pt idx="15515">30000</cx:pt>
          <cx:pt idx="15516">300000</cx:pt>
          <cx:pt idx="15517">175000</cx:pt>
          <cx:pt idx="15518">90000</cx:pt>
          <cx:pt idx="15519">110000</cx:pt>
          <cx:pt idx="15520">75000</cx:pt>
          <cx:pt idx="15521">250000</cx:pt>
          <cx:pt idx="15522">175000</cx:pt>
          <cx:pt idx="15523">200000</cx:pt>
          <cx:pt idx="15524">110000</cx:pt>
          <cx:pt idx="15525">530000</cx:pt>
          <cx:pt idx="15526">650000</cx:pt>
          <cx:pt idx="15527">150000</cx:pt>
          <cx:pt idx="15528">375000</cx:pt>
          <cx:pt idx="15529">255000</cx:pt>
          <cx:pt idx="15530">450000</cx:pt>
          <cx:pt idx="15531">300000</cx:pt>
          <cx:pt idx="15532">900000</cx:pt>
          <cx:pt idx="15533">170000</cx:pt>
          <cx:pt idx="15534">125000</cx:pt>
          <cx:pt idx="15535">110000</cx:pt>
          <cx:pt idx="15536">110000</cx:pt>
          <cx:pt idx="15537">150000</cx:pt>
          <cx:pt idx="15538">130000</cx:pt>
          <cx:pt idx="15539">150000</cx:pt>
          <cx:pt idx="15540">550000</cx:pt>
          <cx:pt idx="15541">25000</cx:pt>
          <cx:pt idx="15542">100000</cx:pt>
          <cx:pt idx="15543">190000</cx:pt>
          <cx:pt idx="15544">220000</cx:pt>
          <cx:pt idx="15545">40000</cx:pt>
          <cx:pt idx="15546">650000</cx:pt>
          <cx:pt idx="15547">1829479</cx:pt>
          <cx:pt idx="15548">90000</cx:pt>
          <cx:pt idx="15549">200000</cx:pt>
          <cx:pt idx="15550">800000</cx:pt>
          <cx:pt idx="15551">700000</cx:pt>
          <cx:pt idx="15552">700000</cx:pt>
          <cx:pt idx="15553">160000</cx:pt>
          <cx:pt idx="15554">400000</cx:pt>
          <cx:pt idx="15555">700000</cx:pt>
          <cx:pt idx="15556">850000</cx:pt>
          <cx:pt idx="15557">285000</cx:pt>
          <cx:pt idx="15558">252000</cx:pt>
          <cx:pt idx="15559">1829479</cx:pt>
          <cx:pt idx="15560">280000</cx:pt>
          <cx:pt idx="15561">125000</cx:pt>
          <cx:pt idx="15562">15000</cx:pt>
          <cx:pt idx="15563">112000</cx:pt>
          <cx:pt idx="15564">700000</cx:pt>
          <cx:pt idx="15565">105000</cx:pt>
          <cx:pt idx="15566">200000</cx:pt>
          <cx:pt idx="15567">25000</cx:pt>
          <cx:pt idx="15568">375000</cx:pt>
          <cx:pt idx="15569">100000</cx:pt>
          <cx:pt idx="15570">160000</cx:pt>
          <cx:pt idx="15571">120000</cx:pt>
          <cx:pt idx="15572">110000</cx:pt>
          <cx:pt idx="15573">60000</cx:pt>
          <cx:pt idx="15574">125000</cx:pt>
          <cx:pt idx="15575">525000</cx:pt>
          <cx:pt idx="15576">80000</cx:pt>
          <cx:pt idx="15577">550000</cx:pt>
          <cx:pt idx="15578">104000</cx:pt>
          <cx:pt idx="15579">300000</cx:pt>
          <cx:pt idx="15580">55000</cx:pt>
          <cx:pt idx="15581">120000</cx:pt>
          <cx:pt idx="15582">40000</cx:pt>
          <cx:pt idx="15583">80000</cx:pt>
          <cx:pt idx="15584">95000</cx:pt>
          <cx:pt idx="15585">100000</cx:pt>
          <cx:pt idx="15586">1829479</cx:pt>
          <cx:pt idx="15587">270000</cx:pt>
          <cx:pt idx="15588">400000</cx:pt>
          <cx:pt idx="15589">450000</cx:pt>
          <cx:pt idx="15590">600000</cx:pt>
          <cx:pt idx="15591">150000</cx:pt>
          <cx:pt idx="15592">900000</cx:pt>
          <cx:pt idx="15593">90000</cx:pt>
          <cx:pt idx="15594">450000</cx:pt>
          <cx:pt idx="15595">950000</cx:pt>
          <cx:pt idx="15596">825000</cx:pt>
          <cx:pt idx="15597">450000</cx:pt>
          <cx:pt idx="15598">850000</cx:pt>
          <cx:pt idx="15599">100000</cx:pt>
          <cx:pt idx="15600">134000</cx:pt>
          <cx:pt idx="15601">90000</cx:pt>
          <cx:pt idx="15602">500000</cx:pt>
          <cx:pt idx="15603">280000</cx:pt>
          <cx:pt idx="15604">16500</cx:pt>
          <cx:pt idx="15605">160000</cx:pt>
          <cx:pt idx="15606">177000</cx:pt>
          <cx:pt idx="15607">650000</cx:pt>
          <cx:pt idx="15608">133200</cx:pt>
          <cx:pt idx="15609">205000</cx:pt>
          <cx:pt idx="15610">135000</cx:pt>
          <cx:pt idx="15611">100000</cx:pt>
          <cx:pt idx="15612">89000</cx:pt>
          <cx:pt idx="15613">840000</cx:pt>
          <cx:pt idx="15614">1829479</cx:pt>
          <cx:pt idx="15615">225000</cx:pt>
          <cx:pt idx="15616">230000</cx:pt>
          <cx:pt idx="15617">380000</cx:pt>
          <cx:pt idx="15618">500000</cx:pt>
          <cx:pt idx="15619">230000</cx:pt>
          <cx:pt idx="15620">146000</cx:pt>
          <cx:pt idx="15621">240000</cx:pt>
          <cx:pt idx="15622">90000</cx:pt>
          <cx:pt idx="15623">185000</cx:pt>
          <cx:pt idx="15624">300000</cx:pt>
          <cx:pt idx="15625">300000</cx:pt>
          <cx:pt idx="15626">100000</cx:pt>
          <cx:pt idx="15627">200000</cx:pt>
          <cx:pt idx="15628">100000</cx:pt>
          <cx:pt idx="15629">95000</cx:pt>
          <cx:pt idx="15630">180000</cx:pt>
          <cx:pt idx="15631">400000</cx:pt>
          <cx:pt idx="15632">410000</cx:pt>
          <cx:pt idx="15633">170000</cx:pt>
          <cx:pt idx="15634">75000</cx:pt>
          <cx:pt idx="15635">50000</cx:pt>
          <cx:pt idx="15636">285000</cx:pt>
          <cx:pt idx="15637">57000</cx:pt>
          <cx:pt idx="15638">50000</cx:pt>
          <cx:pt idx="15639">45000</cx:pt>
          <cx:pt idx="15640">150000</cx:pt>
          <cx:pt idx="15641">150000</cx:pt>
          <cx:pt idx="15642">500000</cx:pt>
          <cx:pt idx="15643">98000</cx:pt>
          <cx:pt idx="15644">50000</cx:pt>
          <cx:pt idx="15645">500000</cx:pt>
          <cx:pt idx="15646">600000</cx:pt>
          <cx:pt idx="15647">115000</cx:pt>
          <cx:pt idx="15648">380000</cx:pt>
          <cx:pt idx="15649">210000</cx:pt>
          <cx:pt idx="15650">35000</cx:pt>
          <cx:pt idx="15651">150000</cx:pt>
          <cx:pt idx="15652">180000</cx:pt>
          <cx:pt idx="15653">190000</cx:pt>
          <cx:pt idx="15654">60000</cx:pt>
          <cx:pt idx="15655">300000</cx:pt>
          <cx:pt idx="15656">200000</cx:pt>
          <cx:pt idx="15657">300000</cx:pt>
          <cx:pt idx="15658">173000</cx:pt>
          <cx:pt idx="15659">175000</cx:pt>
          <cx:pt idx="15660">1829479</cx:pt>
          <cx:pt idx="15661">1829479</cx:pt>
          <cx:pt idx="15662">75000</cx:pt>
          <cx:pt idx="15663">70000</cx:pt>
          <cx:pt idx="15664">200000</cx:pt>
          <cx:pt idx="15665">125000</cx:pt>
          <cx:pt idx="15666">74000</cx:pt>
          <cx:pt idx="15667">200000</cx:pt>
          <cx:pt idx="15668">120000</cx:pt>
          <cx:pt idx="15669">115000</cx:pt>
          <cx:pt idx="15670">79000</cx:pt>
          <cx:pt idx="15671">425000</cx:pt>
          <cx:pt idx="15672">55000</cx:pt>
          <cx:pt idx="15673">100000</cx:pt>
          <cx:pt idx="15674">125000</cx:pt>
          <cx:pt idx="15675">100000</cx:pt>
          <cx:pt idx="15676">160000</cx:pt>
          <cx:pt idx="15677">45000</cx:pt>
          <cx:pt idx="15678">120000</cx:pt>
          <cx:pt idx="15679">22000</cx:pt>
          <cx:pt idx="15680">275000</cx:pt>
          <cx:pt idx="15681">700000</cx:pt>
          <cx:pt idx="15682">1000</cx:pt>
          <cx:pt idx="15683">450000</cx:pt>
          <cx:pt idx="15684">68000</cx:pt>
          <cx:pt idx="15685">110000</cx:pt>
          <cx:pt idx="15686">270000</cx:pt>
          <cx:pt idx="15687">180000</cx:pt>
          <cx:pt idx="15688">330000</cx:pt>
          <cx:pt idx="15689">250000</cx:pt>
          <cx:pt idx="15690">290000</cx:pt>
          <cx:pt idx="15691">200000</cx:pt>
          <cx:pt idx="15692">125000</cx:pt>
          <cx:pt idx="15693">490000</cx:pt>
          <cx:pt idx="15694">116000</cx:pt>
          <cx:pt idx="15695">150000</cx:pt>
          <cx:pt idx="15696">450000</cx:pt>
          <cx:pt idx="15697">100000</cx:pt>
          <cx:pt idx="15698">1829479</cx:pt>
          <cx:pt idx="15699">200000</cx:pt>
          <cx:pt idx="15700">100000</cx:pt>
          <cx:pt idx="15701">45000</cx:pt>
          <cx:pt idx="15702">75000</cx:pt>
          <cx:pt idx="15703">145000</cx:pt>
          <cx:pt idx="15704">90000</cx:pt>
          <cx:pt idx="15705">400000</cx:pt>
          <cx:pt idx="15706">115000</cx:pt>
          <cx:pt idx="15707">75000</cx:pt>
          <cx:pt idx="15708">55000</cx:pt>
          <cx:pt idx="15709">138000</cx:pt>
          <cx:pt idx="15710">480000</cx:pt>
          <cx:pt idx="15711">180000</cx:pt>
          <cx:pt idx="15712">95000</cx:pt>
          <cx:pt idx="15713">70000</cx:pt>
          <cx:pt idx="15714">10000</cx:pt>
          <cx:pt idx="15715">275000</cx:pt>
          <cx:pt idx="15716">300000</cx:pt>
          <cx:pt idx="15717">220000</cx:pt>
          <cx:pt idx="15718">290000</cx:pt>
          <cx:pt idx="15719">150000</cx:pt>
          <cx:pt idx="15720">150000</cx:pt>
          <cx:pt idx="15721">170000</cx:pt>
          <cx:pt idx="15722">130000</cx:pt>
          <cx:pt idx="15723">95000</cx:pt>
          <cx:pt idx="15724">350000</cx:pt>
          <cx:pt idx="15725">90000</cx:pt>
          <cx:pt idx="15726">220000</cx:pt>
          <cx:pt idx="15727">250000</cx:pt>
          <cx:pt idx="15728">340000</cx:pt>
          <cx:pt idx="15729">650000</cx:pt>
          <cx:pt idx="15730">350000</cx:pt>
          <cx:pt idx="15731">74000</cx:pt>
          <cx:pt idx="15732">155000</cx:pt>
          <cx:pt idx="15733">145000</cx:pt>
          <cx:pt idx="15734">247000</cx:pt>
          <cx:pt idx="15735">145000</cx:pt>
          <cx:pt idx="15736">600000</cx:pt>
          <cx:pt idx="15737">275000</cx:pt>
          <cx:pt idx="15738">110000</cx:pt>
          <cx:pt idx="15739">250000</cx:pt>
          <cx:pt idx="15740">100000</cx:pt>
          <cx:pt idx="15741">285000</cx:pt>
          <cx:pt idx="15742">100000</cx:pt>
          <cx:pt idx="15743">70000</cx:pt>
          <cx:pt idx="15744">210000</cx:pt>
          <cx:pt idx="15745">75000</cx:pt>
          <cx:pt idx="15746">200000</cx:pt>
          <cx:pt idx="15747">50000</cx:pt>
          <cx:pt idx="15748">50000</cx:pt>
          <cx:pt idx="15749">69000</cx:pt>
          <cx:pt idx="15750">100000</cx:pt>
          <cx:pt idx="15751">25000</cx:pt>
          <cx:pt idx="15752">250000</cx:pt>
          <cx:pt idx="15753">600000</cx:pt>
          <cx:pt idx="15754">350000</cx:pt>
          <cx:pt idx="15755">1829479</cx:pt>
          <cx:pt idx="15756">900000</cx:pt>
          <cx:pt idx="15757">65000</cx:pt>
          <cx:pt idx="15758">140000</cx:pt>
          <cx:pt idx="15759">118000</cx:pt>
          <cx:pt idx="15760">115000</cx:pt>
          <cx:pt idx="15761">135000</cx:pt>
          <cx:pt idx="15762">150000</cx:pt>
          <cx:pt idx="15763">187000</cx:pt>
          <cx:pt idx="15764">90000</cx:pt>
          <cx:pt idx="15765">185000</cx:pt>
          <cx:pt idx="15766">83000</cx:pt>
          <cx:pt idx="15767">35000</cx:pt>
          <cx:pt idx="15768">25000</cx:pt>
          <cx:pt idx="15769">40000</cx:pt>
          <cx:pt idx="15770">40000</cx:pt>
          <cx:pt idx="15771">100000</cx:pt>
          <cx:pt idx="15772">145000</cx:pt>
          <cx:pt idx="15773">150000</cx:pt>
          <cx:pt idx="15774">220000</cx:pt>
          <cx:pt idx="15775">500000</cx:pt>
          <cx:pt idx="15776">125000</cx:pt>
          <cx:pt idx="15777">85000</cx:pt>
          <cx:pt idx="15778">38000</cx:pt>
          <cx:pt idx="15779">115000</cx:pt>
          <cx:pt idx="15780">300000</cx:pt>
          <cx:pt idx="15781">158000</cx:pt>
          <cx:pt idx="15782">300000</cx:pt>
          <cx:pt idx="15783">500000</cx:pt>
          <cx:pt idx="15784">800000</cx:pt>
          <cx:pt idx="15785">80000</cx:pt>
          <cx:pt idx="15786">117000</cx:pt>
          <cx:pt idx="15787">74000</cx:pt>
          <cx:pt idx="15788">115000</cx:pt>
          <cx:pt idx="15789">550000</cx:pt>
          <cx:pt idx="15790">349000</cx:pt>
          <cx:pt idx="15791">375000</cx:pt>
          <cx:pt idx="15792">300000</cx:pt>
          <cx:pt idx="15793">60000</cx:pt>
          <cx:pt idx="15794">200000</cx:pt>
          <cx:pt idx="15795">80000</cx:pt>
          <cx:pt idx="15796">150000</cx:pt>
          <cx:pt idx="15797">85000</cx:pt>
          <cx:pt idx="15798">100000</cx:pt>
          <cx:pt idx="15799">170000</cx:pt>
          <cx:pt idx="15800">85000</cx:pt>
          <cx:pt idx="15801">85000</cx:pt>
          <cx:pt idx="15802">320000</cx:pt>
          <cx:pt idx="15803">200000</cx:pt>
          <cx:pt idx="15804">80000</cx:pt>
          <cx:pt idx="15805">38000</cx:pt>
          <cx:pt idx="15806">500000</cx:pt>
          <cx:pt idx="15807">50000</cx:pt>
          <cx:pt idx="15808">189000</cx:pt>
          <cx:pt idx="15809">180000</cx:pt>
          <cx:pt idx="15810">600000</cx:pt>
          <cx:pt idx="15811">275000</cx:pt>
          <cx:pt idx="15812">175000</cx:pt>
          <cx:pt idx="15813">120000</cx:pt>
          <cx:pt idx="15814">130000</cx:pt>
          <cx:pt idx="15815">120000</cx:pt>
          <cx:pt idx="15816">150000</cx:pt>
          <cx:pt idx="15817">165000</cx:pt>
          <cx:pt idx="15818">180000</cx:pt>
          <cx:pt idx="15819">120000</cx:pt>
          <cx:pt idx="15820">90000</cx:pt>
          <cx:pt idx="15821">100000</cx:pt>
          <cx:pt idx="15822">15000</cx:pt>
          <cx:pt idx="15823">135000</cx:pt>
          <cx:pt idx="15824">140000</cx:pt>
          <cx:pt idx="15825">100000</cx:pt>
          <cx:pt idx="15826">180000</cx:pt>
          <cx:pt idx="15827">600000</cx:pt>
          <cx:pt idx="15828">400000</cx:pt>
          <cx:pt idx="15829">375000</cx:pt>
          <cx:pt idx="15830">200000</cx:pt>
          <cx:pt idx="15831">79000</cx:pt>
          <cx:pt idx="15832">209000</cx:pt>
          <cx:pt idx="15833">1829479</cx:pt>
          <cx:pt idx="15834">100000</cx:pt>
          <cx:pt idx="15835">280000</cx:pt>
          <cx:pt idx="15836">300000</cx:pt>
          <cx:pt idx="15837">94000</cx:pt>
          <cx:pt idx="15838">530000</cx:pt>
          <cx:pt idx="15839">150000</cx:pt>
          <cx:pt idx="15840">248000</cx:pt>
          <cx:pt idx="15841">400000</cx:pt>
          <cx:pt idx="15842">75000</cx:pt>
          <cx:pt idx="15843">60000</cx:pt>
          <cx:pt idx="15844">235000</cx:pt>
          <cx:pt idx="15845">200000</cx:pt>
          <cx:pt idx="15846">259000</cx:pt>
          <cx:pt idx="15847">1829479</cx:pt>
          <cx:pt idx="15848">80000</cx:pt>
          <cx:pt idx="15849">70000</cx:pt>
          <cx:pt idx="15850">50000</cx:pt>
          <cx:pt idx="15851">135000</cx:pt>
          <cx:pt idx="15852">650000</cx:pt>
          <cx:pt idx="15853">155000</cx:pt>
          <cx:pt idx="15854">140000</cx:pt>
          <cx:pt idx="15855">185000</cx:pt>
          <cx:pt idx="15856">80000</cx:pt>
          <cx:pt idx="15857">265000</cx:pt>
          <cx:pt idx="15858">70000</cx:pt>
          <cx:pt idx="15859">80000</cx:pt>
          <cx:pt idx="15860">300000</cx:pt>
          <cx:pt idx="15861">68800</cx:pt>
          <cx:pt idx="15862">160000</cx:pt>
          <cx:pt idx="15863">272000</cx:pt>
          <cx:pt idx="15864">85000</cx:pt>
          <cx:pt idx="15865">114000</cx:pt>
          <cx:pt idx="15866">65000</cx:pt>
          <cx:pt idx="15867">50000</cx:pt>
          <cx:pt idx="15868">250000</cx:pt>
          <cx:pt idx="15869">250000</cx:pt>
          <cx:pt idx="15870">160000</cx:pt>
          <cx:pt idx="15871">200000</cx:pt>
          <cx:pt idx="15872">240000</cx:pt>
          <cx:pt idx="15873">479000</cx:pt>
          <cx:pt idx="15874">650000</cx:pt>
          <cx:pt idx="15875">250000</cx:pt>
          <cx:pt idx="15876">35000</cx:pt>
          <cx:pt idx="15877">40000</cx:pt>
          <cx:pt idx="15878">165000</cx:pt>
          <cx:pt idx="15879">350000</cx:pt>
          <cx:pt idx="15880">125000</cx:pt>
          <cx:pt idx="15881">115000</cx:pt>
          <cx:pt idx="15882">350000</cx:pt>
          <cx:pt idx="15883">600000</cx:pt>
          <cx:pt idx="15884">400000</cx:pt>
          <cx:pt idx="15885">420000</cx:pt>
          <cx:pt idx="15886">475000</cx:pt>
          <cx:pt idx="15887">87000</cx:pt>
          <cx:pt idx="15888">380000</cx:pt>
          <cx:pt idx="15889">75000</cx:pt>
          <cx:pt idx="15890">250000</cx:pt>
          <cx:pt idx="15891">400000</cx:pt>
          <cx:pt idx="15892">95000</cx:pt>
          <cx:pt idx="15893">300000</cx:pt>
          <cx:pt idx="15894">80000</cx:pt>
          <cx:pt idx="15895">110000</cx:pt>
          <cx:pt idx="15896">260000</cx:pt>
          <cx:pt idx="15897">175000</cx:pt>
          <cx:pt idx="15898">120000</cx:pt>
          <cx:pt idx="15899">300000</cx:pt>
          <cx:pt idx="15900">180000</cx:pt>
          <cx:pt idx="15901">115000</cx:pt>
          <cx:pt idx="15902">160000</cx:pt>
          <cx:pt idx="15903">80000</cx:pt>
          <cx:pt idx="15904">51000</cx:pt>
          <cx:pt idx="15905">49000</cx:pt>
          <cx:pt idx="15906">90000</cx:pt>
          <cx:pt idx="15907">100000</cx:pt>
          <cx:pt idx="15908">250000</cx:pt>
          <cx:pt idx="15909">125000</cx:pt>
          <cx:pt idx="15910">150000</cx:pt>
          <cx:pt idx="15911">122000</cx:pt>
          <cx:pt idx="15912">199900</cx:pt>
          <cx:pt idx="15913">124000</cx:pt>
          <cx:pt idx="15914">100000</cx:pt>
          <cx:pt idx="15915">195000</cx:pt>
          <cx:pt idx="15916">100000</cx:pt>
          <cx:pt idx="15917">61000</cx:pt>
          <cx:pt idx="15918">65000</cx:pt>
          <cx:pt idx="15919">110000</cx:pt>
          <cx:pt idx="15920">90000</cx:pt>
          <cx:pt idx="15921">45000</cx:pt>
          <cx:pt idx="15922">125000</cx:pt>
          <cx:pt idx="15923">35000</cx:pt>
          <cx:pt idx="15924">195000</cx:pt>
          <cx:pt idx="15925">185000</cx:pt>
          <cx:pt idx="15926">150000</cx:pt>
          <cx:pt idx="15927">100000</cx:pt>
          <cx:pt idx="15928">120000</cx:pt>
          <cx:pt idx="15929">120000</cx:pt>
          <cx:pt idx="15930">70000</cx:pt>
          <cx:pt idx="15931">160000</cx:pt>
          <cx:pt idx="15932">73000</cx:pt>
          <cx:pt idx="15933">115000</cx:pt>
          <cx:pt idx="15934">92000</cx:pt>
          <cx:pt idx="15935">70000</cx:pt>
          <cx:pt idx="15936">69000</cx:pt>
          <cx:pt idx="15937">80000</cx:pt>
          <cx:pt idx="15938">85000</cx:pt>
          <cx:pt idx="15939">50000</cx:pt>
          <cx:pt idx="15940">70000</cx:pt>
          <cx:pt idx="15941">300000</cx:pt>
          <cx:pt idx="15942">85000</cx:pt>
          <cx:pt idx="15943">90000</cx:pt>
          <cx:pt idx="15944">250000</cx:pt>
          <cx:pt idx="15945">525000</cx:pt>
          <cx:pt idx="15946">140000</cx:pt>
          <cx:pt idx="15947">130000</cx:pt>
          <cx:pt idx="15948">120000</cx:pt>
          <cx:pt idx="15949">90000</cx:pt>
          <cx:pt idx="15950">94000</cx:pt>
          <cx:pt idx="15951">280000</cx:pt>
          <cx:pt idx="15952">158000</cx:pt>
          <cx:pt idx="15953">130000</cx:pt>
          <cx:pt idx="15954">175000</cx:pt>
          <cx:pt idx="15955">35000</cx:pt>
          <cx:pt idx="15956">1829479</cx:pt>
          <cx:pt idx="15957">300000</cx:pt>
          <cx:pt idx="15958">228000</cx:pt>
          <cx:pt idx="15959">190000</cx:pt>
          <cx:pt idx="15960">70000</cx:pt>
          <cx:pt idx="15961">70000</cx:pt>
          <cx:pt idx="15962">275000</cx:pt>
          <cx:pt idx="15963">165000</cx:pt>
          <cx:pt idx="15964">58000</cx:pt>
          <cx:pt idx="15965">75000</cx:pt>
          <cx:pt idx="15966">118000</cx:pt>
          <cx:pt idx="15967">170000</cx:pt>
          <cx:pt idx="15968">189000</cx:pt>
          <cx:pt idx="15969">250000</cx:pt>
          <cx:pt idx="15970">350000</cx:pt>
          <cx:pt idx="15971">300000</cx:pt>
          <cx:pt idx="15972">600000</cx:pt>
          <cx:pt idx="15973">85000</cx:pt>
          <cx:pt idx="15974">175000</cx:pt>
          <cx:pt idx="15975">10000</cx:pt>
          <cx:pt idx="15976">235000</cx:pt>
          <cx:pt idx="15977">400000</cx:pt>
          <cx:pt idx="15978">300000</cx:pt>
          <cx:pt idx="15979">100000</cx:pt>
          <cx:pt idx="15980">120000</cx:pt>
          <cx:pt idx="15981">90000</cx:pt>
          <cx:pt idx="15982">230000</cx:pt>
          <cx:pt idx="15983">268000</cx:pt>
          <cx:pt idx="15984">30000</cx:pt>
          <cx:pt idx="15985">30000</cx:pt>
          <cx:pt idx="15986">55000</cx:pt>
          <cx:pt idx="15987">72000</cx:pt>
          <cx:pt idx="15988">385000</cx:pt>
          <cx:pt idx="15989">289000</cx:pt>
          <cx:pt idx="15990">150000</cx:pt>
          <cx:pt idx="15991">155000</cx:pt>
          <cx:pt idx="15992">170000</cx:pt>
          <cx:pt idx="15993">119900</cx:pt>
          <cx:pt idx="15994">110000</cx:pt>
          <cx:pt idx="15995">135000</cx:pt>
          <cx:pt idx="15996">169000</cx:pt>
          <cx:pt idx="15997">270000</cx:pt>
          <cx:pt idx="15998">80000</cx:pt>
          <cx:pt idx="15999">25000</cx:pt>
          <cx:pt idx="16000">30000</cx:pt>
          <cx:pt idx="16001">240000</cx:pt>
          <cx:pt idx="16002">160000</cx:pt>
          <cx:pt idx="16003">20000</cx:pt>
          <cx:pt idx="16004">600000</cx:pt>
          <cx:pt idx="16005">80000</cx:pt>
          <cx:pt idx="16006">200000</cx:pt>
          <cx:pt idx="16007">200000</cx:pt>
          <cx:pt idx="16008">340000</cx:pt>
          <cx:pt idx="16009">95000</cx:pt>
          <cx:pt idx="16010">70000</cx:pt>
          <cx:pt idx="16011">88500</cx:pt>
          <cx:pt idx="16012">120000</cx:pt>
          <cx:pt idx="16013">110000</cx:pt>
          <cx:pt idx="16014">175000</cx:pt>
          <cx:pt idx="16015">300000</cx:pt>
          <cx:pt idx="16016">359000</cx:pt>
          <cx:pt idx="16017">300000</cx:pt>
          <cx:pt idx="16018">130000</cx:pt>
          <cx:pt idx="16019">55000</cx:pt>
          <cx:pt idx="16020">50000</cx:pt>
          <cx:pt idx="16021">175000</cx:pt>
          <cx:pt idx="16022">150000</cx:pt>
          <cx:pt idx="16023">135000</cx:pt>
          <cx:pt idx="16024">250000</cx:pt>
          <cx:pt idx="16025">230000</cx:pt>
          <cx:pt idx="16026">1829479</cx:pt>
          <cx:pt idx="16027">74000</cx:pt>
          <cx:pt idx="16028">150000</cx:pt>
          <cx:pt idx="16029">250000</cx:pt>
          <cx:pt idx="16030">190000</cx:pt>
          <cx:pt idx="16031">200000</cx:pt>
          <cx:pt idx="16032">99000</cx:pt>
          <cx:pt idx="16033">175000</cx:pt>
          <cx:pt idx="16034">75000</cx:pt>
          <cx:pt idx="16035">500000</cx:pt>
          <cx:pt idx="16036">120000</cx:pt>
          <cx:pt idx="16037">1829479</cx:pt>
          <cx:pt idx="16038">225000</cx:pt>
          <cx:pt idx="16039">500000</cx:pt>
          <cx:pt idx="16040">100000</cx:pt>
          <cx:pt idx="16041">78000</cx:pt>
          <cx:pt idx="16042">80000</cx:pt>
          <cx:pt idx="16043">370000</cx:pt>
          <cx:pt idx="16044">375000</cx:pt>
          <cx:pt idx="16045">199000</cx:pt>
          <cx:pt idx="16046">165000</cx:pt>
          <cx:pt idx="16047">60000</cx:pt>
          <cx:pt idx="16048">150000</cx:pt>
          <cx:pt idx="16049">78000</cx:pt>
          <cx:pt idx="16050">90000</cx:pt>
          <cx:pt idx="16051">69000</cx:pt>
          <cx:pt idx="16052">80000</cx:pt>
          <cx:pt idx="16053">275000</cx:pt>
          <cx:pt idx="16054">95000</cx:pt>
          <cx:pt idx="16055">92000</cx:pt>
          <cx:pt idx="16056">92000</cx:pt>
          <cx:pt idx="16057">85000</cx:pt>
          <cx:pt idx="16058">190000</cx:pt>
          <cx:pt idx="16059">190000</cx:pt>
          <cx:pt idx="16060">87000</cx:pt>
          <cx:pt idx="16061">105000</cx:pt>
          <cx:pt idx="16062">70000</cx:pt>
          <cx:pt idx="16063">270000</cx:pt>
          <cx:pt idx="16064">1829479</cx:pt>
          <cx:pt idx="16065">55000</cx:pt>
          <cx:pt idx="16066">400000</cx:pt>
          <cx:pt idx="16067">12000</cx:pt>
          <cx:pt idx="16068">600000</cx:pt>
          <cx:pt idx="16069">900000</cx:pt>
          <cx:pt idx="16070">80000</cx:pt>
          <cx:pt idx="16071">350000</cx:pt>
          <cx:pt idx="16072">490000</cx:pt>
          <cx:pt idx="16073">500000</cx:pt>
          <cx:pt idx="16074">115000</cx:pt>
          <cx:pt idx="16075">110000</cx:pt>
          <cx:pt idx="16076">184000</cx:pt>
          <cx:pt idx="16077">220000</cx:pt>
          <cx:pt idx="16078">225000</cx:pt>
          <cx:pt idx="16079">151000</cx:pt>
          <cx:pt idx="16080">5000</cx:pt>
          <cx:pt idx="16081">160000</cx:pt>
          <cx:pt idx="16082">95000</cx:pt>
          <cx:pt idx="16083">80000</cx:pt>
          <cx:pt idx="16084">185000</cx:pt>
          <cx:pt idx="16085">65000</cx:pt>
          <cx:pt idx="16086">200000</cx:pt>
          <cx:pt idx="16087">200000</cx:pt>
          <cx:pt idx="16088">37500</cx:pt>
          <cx:pt idx="16089">500000</cx:pt>
          <cx:pt idx="16090">210000</cx:pt>
          <cx:pt idx="16091">120000</cx:pt>
          <cx:pt idx="16092">43000</cx:pt>
          <cx:pt idx="16093">121000</cx:pt>
          <cx:pt idx="16094">210000</cx:pt>
          <cx:pt idx="16095">210000</cx:pt>
          <cx:pt idx="16096">300000</cx:pt>
          <cx:pt idx="16097">225000</cx:pt>
          <cx:pt idx="16098">125000</cx:pt>
          <cx:pt idx="16099">65000</cx:pt>
          <cx:pt idx="16100">235000</cx:pt>
          <cx:pt idx="16101">70000</cx:pt>
          <cx:pt idx="16102">90000</cx:pt>
          <cx:pt idx="16103">30000</cx:pt>
          <cx:pt idx="16104">350000</cx:pt>
          <cx:pt idx="16105">220000</cx:pt>
          <cx:pt idx="16106">150000</cx:pt>
          <cx:pt idx="16107">104900</cx:pt>
          <cx:pt idx="16108">215000</cx:pt>
          <cx:pt idx="16109">400000</cx:pt>
          <cx:pt idx="16110">150000</cx:pt>
          <cx:pt idx="16111">179000</cx:pt>
          <cx:pt idx="16112">700000</cx:pt>
          <cx:pt idx="16113">70000</cx:pt>
          <cx:pt idx="16114">7500</cx:pt>
          <cx:pt idx="16115">50000</cx:pt>
          <cx:pt idx="16116">85000</cx:pt>
          <cx:pt idx="16117">170000</cx:pt>
          <cx:pt idx="16118">75000</cx:pt>
          <cx:pt idx="16119">250000</cx:pt>
          <cx:pt idx="16120">60000</cx:pt>
          <cx:pt idx="16121">80000</cx:pt>
          <cx:pt idx="16122">74900</cx:pt>
          <cx:pt idx="16123">150000</cx:pt>
          <cx:pt idx="16124">50000</cx:pt>
          <cx:pt idx="16125">250000</cx:pt>
          <cx:pt idx="16126">211000</cx:pt>
          <cx:pt idx="16127">145000</cx:pt>
          <cx:pt idx="16128">130000</cx:pt>
          <cx:pt idx="16129">100000</cx:pt>
          <cx:pt idx="16130">160000</cx:pt>
          <cx:pt idx="16131">540000</cx:pt>
          <cx:pt idx="16132">60000</cx:pt>
          <cx:pt idx="16133">250000</cx:pt>
          <cx:pt idx="16134">250000</cx:pt>
          <cx:pt idx="16135">250000</cx:pt>
          <cx:pt idx="16136">80000</cx:pt>
          <cx:pt idx="16137">60000</cx:pt>
          <cx:pt idx="16138">250000</cx:pt>
          <cx:pt idx="16139">450000</cx:pt>
          <cx:pt idx="16140">90000</cx:pt>
          <cx:pt idx="16141">120000</cx:pt>
          <cx:pt idx="16142">70000</cx:pt>
          <cx:pt idx="16143">150000</cx:pt>
          <cx:pt idx="16144">80000</cx:pt>
          <cx:pt idx="16145">150000</cx:pt>
          <cx:pt idx="16146">164000</cx:pt>
          <cx:pt idx="16147">250000</cx:pt>
          <cx:pt idx="16148">460000</cx:pt>
          <cx:pt idx="16149">250000</cx:pt>
          <cx:pt idx="16150">245000</cx:pt>
          <cx:pt idx="16151">200000</cx:pt>
          <cx:pt idx="16152">90000</cx:pt>
          <cx:pt idx="16153">177000</cx:pt>
          <cx:pt idx="16154">150000</cx:pt>
          <cx:pt idx="16155">100000</cx:pt>
          <cx:pt idx="16156">170000</cx:pt>
          <cx:pt idx="16157">135000</cx:pt>
          <cx:pt idx="16158">300000</cx:pt>
          <cx:pt idx="16159">160000</cx:pt>
          <cx:pt idx="16160">550000</cx:pt>
          <cx:pt idx="16161">100000</cx:pt>
          <cx:pt idx="16162">75000</cx:pt>
          <cx:pt idx="16163">350000</cx:pt>
          <cx:pt idx="16164">75000</cx:pt>
          <cx:pt idx="16165">135000</cx:pt>
          <cx:pt idx="16166">34000</cx:pt>
          <cx:pt idx="16167">65000</cx:pt>
          <cx:pt idx="16168">89000</cx:pt>
          <cx:pt idx="16169">149000</cx:pt>
          <cx:pt idx="16170">350000</cx:pt>
          <cx:pt idx="16171">105000</cx:pt>
          <cx:pt idx="16172">75000</cx:pt>
          <cx:pt idx="16173">170000</cx:pt>
          <cx:pt idx="16174">275000</cx:pt>
          <cx:pt idx="16175">50000</cx:pt>
          <cx:pt idx="16176">150000</cx:pt>
          <cx:pt idx="16177">200000</cx:pt>
          <cx:pt idx="16178">65000</cx:pt>
          <cx:pt idx="16179">80000</cx:pt>
          <cx:pt idx="16180">62000</cx:pt>
          <cx:pt idx="16181">140000</cx:pt>
          <cx:pt idx="16182">140000</cx:pt>
          <cx:pt idx="16183">199000</cx:pt>
          <cx:pt idx="16184">150000</cx:pt>
          <cx:pt idx="16185">225000</cx:pt>
          <cx:pt idx="16186">55000</cx:pt>
          <cx:pt idx="16187">55000</cx:pt>
          <cx:pt idx="16188">85000</cx:pt>
          <cx:pt idx="16189">125000</cx:pt>
          <cx:pt idx="16190">750000</cx:pt>
          <cx:pt idx="16191">175000</cx:pt>
          <cx:pt idx="16192">60000</cx:pt>
          <cx:pt idx="16193">95000</cx:pt>
          <cx:pt idx="16194">175000</cx:pt>
          <cx:pt idx="16195">120000</cx:pt>
          <cx:pt idx="16196">90000</cx:pt>
          <cx:pt idx="16197">250000</cx:pt>
          <cx:pt idx="16198">200000</cx:pt>
          <cx:pt idx="16199">190000</cx:pt>
          <cx:pt idx="16200">170000</cx:pt>
          <cx:pt idx="16201">165000</cx:pt>
          <cx:pt idx="16202">105000</cx:pt>
          <cx:pt idx="16203">185000</cx:pt>
          <cx:pt idx="16204">120000</cx:pt>
          <cx:pt idx="16205">67000</cx:pt>
          <cx:pt idx="16206">122000</cx:pt>
          <cx:pt idx="16207">300000</cx:pt>
          <cx:pt idx="16208">30000</cx:pt>
          <cx:pt idx="16209">150000</cx:pt>
          <cx:pt idx="16210">85000</cx:pt>
          <cx:pt idx="16211">230000</cx:pt>
          <cx:pt idx="16212">10000</cx:pt>
          <cx:pt idx="16213">200000</cx:pt>
          <cx:pt idx="16214">80000</cx:pt>
          <cx:pt idx="16215">230000</cx:pt>
          <cx:pt idx="16216">600000</cx:pt>
          <cx:pt idx="16217">110000</cx:pt>
          <cx:pt idx="16218">50000</cx:pt>
          <cx:pt idx="16219">275000</cx:pt>
          <cx:pt idx="16220">264000</cx:pt>
          <cx:pt idx="16221">11600</cx:pt>
          <cx:pt idx="16222">35000</cx:pt>
          <cx:pt idx="16223">250000</cx:pt>
          <cx:pt idx="16224">140000</cx:pt>
          <cx:pt idx="16225">85000</cx:pt>
          <cx:pt idx="16226">130000</cx:pt>
          <cx:pt idx="16227">250000</cx:pt>
          <cx:pt idx="16228">100000</cx:pt>
          <cx:pt idx="16229">300000</cx:pt>
          <cx:pt idx="16230">85000</cx:pt>
          <cx:pt idx="16231">80000</cx:pt>
          <cx:pt idx="16232">140000</cx:pt>
          <cx:pt idx="16233">95000</cx:pt>
          <cx:pt idx="16234">95000</cx:pt>
          <cx:pt idx="16235">140000</cx:pt>
          <cx:pt idx="16236">100000</cx:pt>
          <cx:pt idx="16237">65000</cx:pt>
          <cx:pt idx="16238">300000</cx:pt>
          <cx:pt idx="16239">50000</cx:pt>
          <cx:pt idx="16240">100000</cx:pt>
          <cx:pt idx="16241">146000</cx:pt>
          <cx:pt idx="16242">130000</cx:pt>
          <cx:pt idx="16243">150000</cx:pt>
          <cx:pt idx="16244">250000</cx:pt>
          <cx:pt idx="16245">300000</cx:pt>
          <cx:pt idx="16246">700000</cx:pt>
          <cx:pt idx="16247">800000</cx:pt>
          <cx:pt idx="16248">700000</cx:pt>
          <cx:pt idx="16249">180000</cx:pt>
          <cx:pt idx="16250">180000</cx:pt>
          <cx:pt idx="16251">270000</cx:pt>
          <cx:pt idx="16252">250000</cx:pt>
          <cx:pt idx="16253">825000</cx:pt>
          <cx:pt idx="16254">350000</cx:pt>
          <cx:pt idx="16255">275000</cx:pt>
          <cx:pt idx="16256">90000</cx:pt>
          <cx:pt idx="16257">70000</cx:pt>
          <cx:pt idx="16258">180000</cx:pt>
          <cx:pt idx="16259">160000</cx:pt>
          <cx:pt idx="16260">40000</cx:pt>
          <cx:pt idx="16261">249000</cx:pt>
          <cx:pt idx="16262">84000</cx:pt>
          <cx:pt idx="16263">100000</cx:pt>
          <cx:pt idx="16264">200000</cx:pt>
          <cx:pt idx="16265">153000</cx:pt>
          <cx:pt idx="16266">42000</cx:pt>
          <cx:pt idx="16267">400000</cx:pt>
          <cx:pt idx="16268">580000</cx:pt>
          <cx:pt idx="16269">1829479</cx:pt>
          <cx:pt idx="16270">150000</cx:pt>
          <cx:pt idx="16271">95000</cx:pt>
          <cx:pt idx="16272">80000</cx:pt>
          <cx:pt idx="16273">65000</cx:pt>
          <cx:pt idx="16274">100000</cx:pt>
          <cx:pt idx="16275">72000</cx:pt>
          <cx:pt idx="16276">150000</cx:pt>
          <cx:pt idx="16277">216000</cx:pt>
          <cx:pt idx="16278">130000</cx:pt>
          <cx:pt idx="16279">100000</cx:pt>
          <cx:pt idx="16280">125000</cx:pt>
          <cx:pt idx="16281">66000</cx:pt>
          <cx:pt idx="16282">120000</cx:pt>
          <cx:pt idx="16283">350000</cx:pt>
          <cx:pt idx="16284">85000</cx:pt>
          <cx:pt idx="16285">125000</cx:pt>
          <cx:pt idx="16286">115000</cx:pt>
          <cx:pt idx="16287">100000</cx:pt>
          <cx:pt idx="16288">78000</cx:pt>
          <cx:pt idx="16289">50000</cx:pt>
          <cx:pt idx="16290">65000</cx:pt>
          <cx:pt idx="16291">300000</cx:pt>
          <cx:pt idx="16292">1829479</cx:pt>
          <cx:pt idx="16293">190000</cx:pt>
          <cx:pt idx="16294">150000</cx:pt>
          <cx:pt idx="16295">320000</cx:pt>
          <cx:pt idx="16296">300000</cx:pt>
          <cx:pt idx="16297">45500</cx:pt>
          <cx:pt idx="16298">100000</cx:pt>
          <cx:pt idx="16299">100000</cx:pt>
          <cx:pt idx="16300">195000</cx:pt>
          <cx:pt idx="16301">200000</cx:pt>
          <cx:pt idx="16302">79000</cx:pt>
          <cx:pt idx="16303">60000</cx:pt>
          <cx:pt idx="16304">120000</cx:pt>
          <cx:pt idx="16305">75000</cx:pt>
          <cx:pt idx="16306">70000</cx:pt>
          <cx:pt idx="16307">135000</cx:pt>
          <cx:pt idx="16308">79000</cx:pt>
          <cx:pt idx="16309">100000</cx:pt>
          <cx:pt idx="16310">119000</cx:pt>
          <cx:pt idx="16311">130000</cx:pt>
          <cx:pt idx="16312">250000</cx:pt>
          <cx:pt idx="16313">35000</cx:pt>
          <cx:pt idx="16314">200000</cx:pt>
          <cx:pt idx="16315">150000</cx:pt>
          <cx:pt idx="16316">110000</cx:pt>
          <cx:pt idx="16317">130000</cx:pt>
          <cx:pt idx="16318">155000</cx:pt>
          <cx:pt idx="16319">85000</cx:pt>
          <cx:pt idx="16320">500000</cx:pt>
          <cx:pt idx="16321">650000</cx:pt>
          <cx:pt idx="16322">35000</cx:pt>
          <cx:pt idx="16323">155000</cx:pt>
          <cx:pt idx="16324">70000</cx:pt>
          <cx:pt idx="16325">150000</cx:pt>
          <cx:pt idx="16326">80000</cx:pt>
          <cx:pt idx="16327">25000</cx:pt>
          <cx:pt idx="16328">130000</cx:pt>
          <cx:pt idx="16329">75000</cx:pt>
          <cx:pt idx="16330">1829479</cx:pt>
          <cx:pt idx="16331">235000</cx:pt>
          <cx:pt idx="16332">600000</cx:pt>
          <cx:pt idx="16333">225000</cx:pt>
          <cx:pt idx="16334">13900</cx:pt>
          <cx:pt idx="16335">215000</cx:pt>
          <cx:pt idx="16336">230000</cx:pt>
          <cx:pt idx="16337">175000</cx:pt>
          <cx:pt idx="16338">650000</cx:pt>
          <cx:pt idx="16339">75000</cx:pt>
          <cx:pt idx="16340">12000</cx:pt>
          <cx:pt idx="16341">65000</cx:pt>
          <cx:pt idx="16342">150000</cx:pt>
          <cx:pt idx="16343">65000</cx:pt>
          <cx:pt idx="16344">175000</cx:pt>
          <cx:pt idx="16345">175000</cx:pt>
          <cx:pt idx="16346">35000</cx:pt>
          <cx:pt idx="16347">500000</cx:pt>
          <cx:pt idx="16348">130000</cx:pt>
          <cx:pt idx="16349">150000</cx:pt>
          <cx:pt idx="16350">350000</cx:pt>
          <cx:pt idx="16351">168000</cx:pt>
          <cx:pt idx="16352">500000</cx:pt>
          <cx:pt idx="16353">125000</cx:pt>
          <cx:pt idx="16354">600000</cx:pt>
          <cx:pt idx="16355">30000</cx:pt>
          <cx:pt idx="16356">228000</cx:pt>
          <cx:pt idx="16357">150000</cx:pt>
          <cx:pt idx="16358">147000</cx:pt>
          <cx:pt idx="16359">45000</cx:pt>
          <cx:pt idx="16360">140000</cx:pt>
          <cx:pt idx="16361">140000</cx:pt>
          <cx:pt idx="16362">78000</cx:pt>
          <cx:pt idx="16363">65000</cx:pt>
          <cx:pt idx="16364">225000</cx:pt>
          <cx:pt idx="16365">200000</cx:pt>
          <cx:pt idx="16366">200000</cx:pt>
          <cx:pt idx="16367">600000</cx:pt>
          <cx:pt idx="16368">110000</cx:pt>
          <cx:pt idx="16369">250000</cx:pt>
          <cx:pt idx="16370">70000</cx:pt>
          <cx:pt idx="16371">200000</cx:pt>
          <cx:pt idx="16372">240000</cx:pt>
          <cx:pt idx="16373">125000</cx:pt>
          <cx:pt idx="16374">35000</cx:pt>
          <cx:pt idx="16375">85000</cx:pt>
          <cx:pt idx="16376">70000</cx:pt>
          <cx:pt idx="16377">70000</cx:pt>
          <cx:pt idx="16378">60000</cx:pt>
          <cx:pt idx="16379">210000</cx:pt>
          <cx:pt idx="16380">145000</cx:pt>
          <cx:pt idx="16381">119200</cx:pt>
          <cx:pt idx="16382">150000</cx:pt>
          <cx:pt idx="16383">150000</cx:pt>
          <cx:pt idx="16384">175000</cx:pt>
          <cx:pt idx="16385">307000</cx:pt>
          <cx:pt idx="16386">205000</cx:pt>
          <cx:pt idx="16387">50000</cx:pt>
          <cx:pt idx="16388">90000</cx:pt>
          <cx:pt idx="16389">80000</cx:pt>
          <cx:pt idx="16390">250000</cx:pt>
          <cx:pt idx="16391">140000</cx:pt>
          <cx:pt idx="16392">4000</cx:pt>
          <cx:pt idx="16393">225000</cx:pt>
          <cx:pt idx="16394">300000</cx:pt>
          <cx:pt idx="16395">120000</cx:pt>
          <cx:pt idx="16396">200000</cx:pt>
          <cx:pt idx="16397">80000</cx:pt>
          <cx:pt idx="16398">135000</cx:pt>
          <cx:pt idx="16399">141000</cx:pt>
          <cx:pt idx="16400">62900</cx:pt>
          <cx:pt idx="16401">390000</cx:pt>
          <cx:pt idx="16402">100000</cx:pt>
          <cx:pt idx="16403">170000</cx:pt>
          <cx:pt idx="16404">100000</cx:pt>
          <cx:pt idx="16405">40000</cx:pt>
          <cx:pt idx="16406">260000</cx:pt>
          <cx:pt idx="16407">275000</cx:pt>
          <cx:pt idx="16408">175000</cx:pt>
          <cx:pt idx="16409">270000</cx:pt>
          <cx:pt idx="16410">97000</cx:pt>
          <cx:pt idx="16411">30000</cx:pt>
          <cx:pt idx="16412">275000</cx:pt>
          <cx:pt idx="16413">75000</cx:pt>
          <cx:pt idx="16414">200000</cx:pt>
          <cx:pt idx="16415">80000</cx:pt>
          <cx:pt idx="16416">150000</cx:pt>
          <cx:pt idx="16417">140000</cx:pt>
          <cx:pt idx="16418">65000</cx:pt>
          <cx:pt idx="16419">90000</cx:pt>
          <cx:pt idx="16420">222500</cx:pt>
          <cx:pt idx="16421">180000</cx:pt>
          <cx:pt idx="16422">150000</cx:pt>
          <cx:pt idx="16423">450000</cx:pt>
          <cx:pt idx="16424">285000</cx:pt>
          <cx:pt idx="16425">250000</cx:pt>
          <cx:pt idx="16426">15000</cx:pt>
          <cx:pt idx="16427">290000</cx:pt>
          <cx:pt idx="16428">200000</cx:pt>
          <cx:pt idx="16429">400000</cx:pt>
          <cx:pt idx="16430">180000</cx:pt>
          <cx:pt idx="16431">60000</cx:pt>
          <cx:pt idx="16432">40000</cx:pt>
          <cx:pt idx="16433">45000</cx:pt>
          <cx:pt idx="16434">38000</cx:pt>
          <cx:pt idx="16435">170000</cx:pt>
          <cx:pt idx="16436">90000</cx:pt>
          <cx:pt idx="16437">60000</cx:pt>
          <cx:pt idx="16438">82000</cx:pt>
          <cx:pt idx="16439">200000</cx:pt>
          <cx:pt idx="16440">155000</cx:pt>
          <cx:pt idx="16441">130000</cx:pt>
          <cx:pt idx="16442">121000</cx:pt>
          <cx:pt idx="16443">350000</cx:pt>
          <cx:pt idx="16444">280000</cx:pt>
          <cx:pt idx="16445">315000</cx:pt>
          <cx:pt idx="16446">45000</cx:pt>
          <cx:pt idx="16447">37000</cx:pt>
          <cx:pt idx="16448">259999</cx:pt>
          <cx:pt idx="16449">1829479</cx:pt>
          <cx:pt idx="16450">165000</cx:pt>
          <cx:pt idx="16451">125000</cx:pt>
          <cx:pt idx="16452">350000</cx:pt>
          <cx:pt idx="16453">225000</cx:pt>
          <cx:pt idx="16454">150000</cx:pt>
          <cx:pt idx="16455">105000</cx:pt>
          <cx:pt idx="16456">56000</cx:pt>
          <cx:pt idx="16457">100000</cx:pt>
          <cx:pt idx="16458">16000</cx:pt>
          <cx:pt idx="16459">10000</cx:pt>
          <cx:pt idx="16460">95000</cx:pt>
          <cx:pt idx="16461">90000</cx:pt>
          <cx:pt idx="16462">130000</cx:pt>
          <cx:pt idx="16463">475000</cx:pt>
          <cx:pt idx="16464">270000</cx:pt>
          <cx:pt idx="16465">45000</cx:pt>
          <cx:pt idx="16466">35000</cx:pt>
          <cx:pt idx="16467">40000</cx:pt>
          <cx:pt idx="16468">30000</cx:pt>
          <cx:pt idx="16469">325000</cx:pt>
          <cx:pt idx="16470">190000</cx:pt>
          <cx:pt idx="16471">65000</cx:pt>
          <cx:pt idx="16472">50000</cx:pt>
          <cx:pt idx="16473">95000</cx:pt>
          <cx:pt idx="16474">40000</cx:pt>
          <cx:pt idx="16475">50000</cx:pt>
          <cx:pt idx="16476">40000</cx:pt>
          <cx:pt idx="16477">410000</cx:pt>
          <cx:pt idx="16478">90000</cx:pt>
          <cx:pt idx="16479">150000</cx:pt>
          <cx:pt idx="16480">100000</cx:pt>
          <cx:pt idx="16481">150000</cx:pt>
          <cx:pt idx="16482">75000</cx:pt>
          <cx:pt idx="16483">115000</cx:pt>
          <cx:pt idx="16484">150000</cx:pt>
          <cx:pt idx="16485">170000</cx:pt>
          <cx:pt idx="16486">110000</cx:pt>
          <cx:pt idx="16487">130000</cx:pt>
          <cx:pt idx="16488">50000</cx:pt>
          <cx:pt idx="16489">75000</cx:pt>
          <cx:pt idx="16490">125000</cx:pt>
          <cx:pt idx="16491">300000</cx:pt>
          <cx:pt idx="16492">380000</cx:pt>
          <cx:pt idx="16493">100000</cx:pt>
          <cx:pt idx="16494">175000</cx:pt>
          <cx:pt idx="16495">350000</cx:pt>
          <cx:pt idx="16496">250000</cx:pt>
          <cx:pt idx="16497">200000</cx:pt>
          <cx:pt idx="16498">200000</cx:pt>
          <cx:pt idx="16499">100000</cx:pt>
          <cx:pt idx="16500">90000</cx:pt>
          <cx:pt idx="16501">50000</cx:pt>
          <cx:pt idx="16502">1829479</cx:pt>
          <cx:pt idx="16503">170000</cx:pt>
          <cx:pt idx="16504">100000</cx:pt>
          <cx:pt idx="16505">180000</cx:pt>
          <cx:pt idx="16506">150000</cx:pt>
          <cx:pt idx="16507">80000</cx:pt>
          <cx:pt idx="16508">135000</cx:pt>
          <cx:pt idx="16509">150000</cx:pt>
          <cx:pt idx="16510">300000</cx:pt>
          <cx:pt idx="16511">120000</cx:pt>
          <cx:pt idx="16512">125000</cx:pt>
          <cx:pt idx="16513">80000</cx:pt>
          <cx:pt idx="16514">87000</cx:pt>
          <cx:pt idx="16515">100000</cx:pt>
          <cx:pt idx="16516">67000</cx:pt>
          <cx:pt idx="16517">87000</cx:pt>
          <cx:pt idx="16518">275000</cx:pt>
          <cx:pt idx="16519">160000</cx:pt>
          <cx:pt idx="16520">142000</cx:pt>
          <cx:pt idx="16521">20000</cx:pt>
          <cx:pt idx="16522">175000</cx:pt>
          <cx:pt idx="16523">520000</cx:pt>
          <cx:pt idx="16524">35000</cx:pt>
          <cx:pt idx="16525">235000</cx:pt>
          <cx:pt idx="16526">40000</cx:pt>
          <cx:pt idx="16527">98000</cx:pt>
          <cx:pt idx="16528">200000</cx:pt>
          <cx:pt idx="16529">190000</cx:pt>
          <cx:pt idx="16530">100000</cx:pt>
          <cx:pt idx="16531">165000</cx:pt>
          <cx:pt idx="16532">400000</cx:pt>
          <cx:pt idx="16533">105000</cx:pt>
          <cx:pt idx="16534">100000</cx:pt>
          <cx:pt idx="16535">69000</cx:pt>
          <cx:pt idx="16536">105000</cx:pt>
          <cx:pt idx="16537">170000</cx:pt>
          <cx:pt idx="16538">125000</cx:pt>
          <cx:pt idx="16539">250000</cx:pt>
          <cx:pt idx="16540">127000</cx:pt>
          <cx:pt idx="16541">130000</cx:pt>
          <cx:pt idx="16542">200000</cx:pt>
          <cx:pt idx="16543">5000</cx:pt>
          <cx:pt idx="16544">160000</cx:pt>
          <cx:pt idx="16545">200000</cx:pt>
          <cx:pt idx="16546">200000</cx:pt>
          <cx:pt idx="16547">200000</cx:pt>
          <cx:pt idx="16548">200000</cx:pt>
          <cx:pt idx="16549">56000</cx:pt>
          <cx:pt idx="16550">150000</cx:pt>
          <cx:pt idx="16551">85000</cx:pt>
          <cx:pt idx="16552">240000</cx:pt>
          <cx:pt idx="16553">65000</cx:pt>
          <cx:pt idx="16554">150000</cx:pt>
          <cx:pt idx="16555">215000</cx:pt>
          <cx:pt idx="16556">185000</cx:pt>
          <cx:pt idx="16557">7000</cx:pt>
          <cx:pt idx="16558">125000</cx:pt>
          <cx:pt idx="16559">85000</cx:pt>
          <cx:pt idx="16560">42000</cx:pt>
          <cx:pt idx="16561">62000</cx:pt>
          <cx:pt idx="16562">200000</cx:pt>
          <cx:pt idx="16563">50000</cx:pt>
          <cx:pt idx="16564">250000</cx:pt>
          <cx:pt idx="16565">500000</cx:pt>
          <cx:pt idx="16566">75000</cx:pt>
          <cx:pt idx="16567">100000</cx:pt>
          <cx:pt idx="16568">350000</cx:pt>
          <cx:pt idx="16569">125000</cx:pt>
          <cx:pt idx="16570">225000</cx:pt>
          <cx:pt idx="16571">320000</cx:pt>
          <cx:pt idx="16572">10000</cx:pt>
          <cx:pt idx="16573">200000</cx:pt>
          <cx:pt idx="16574">90000</cx:pt>
          <cx:pt idx="16575">200000</cx:pt>
          <cx:pt idx="16576">80000</cx:pt>
          <cx:pt idx="16577">135000</cx:pt>
          <cx:pt idx="16578">3000</cx:pt>
          <cx:pt idx="16579">170000</cx:pt>
          <cx:pt idx="16580">103000</cx:pt>
          <cx:pt idx="16581">40000</cx:pt>
          <cx:pt idx="16582">50000</cx:pt>
          <cx:pt idx="16583">1829479</cx:pt>
          <cx:pt idx="16584">90000</cx:pt>
          <cx:pt idx="16585">395000</cx:pt>
          <cx:pt idx="16586">20000</cx:pt>
          <cx:pt idx="16587">200000</cx:pt>
          <cx:pt idx="16588">790000</cx:pt>
          <cx:pt idx="16589">140000</cx:pt>
          <cx:pt idx="16590">100000</cx:pt>
          <cx:pt idx="16591">100000</cx:pt>
          <cx:pt idx="16592">80000</cx:pt>
          <cx:pt idx="16593">120000</cx:pt>
          <cx:pt idx="16594">10000</cx:pt>
          <cx:pt idx="16595">20000</cx:pt>
          <cx:pt idx="16596">76000</cx:pt>
          <cx:pt idx="16597">400000</cx:pt>
          <cx:pt idx="16598">215000</cx:pt>
          <cx:pt idx="16599">120000</cx:pt>
          <cx:pt idx="16600">150000</cx:pt>
          <cx:pt idx="16601">220000</cx:pt>
          <cx:pt idx="16602">235000</cx:pt>
          <cx:pt idx="16603">90000</cx:pt>
          <cx:pt idx="16604">80000</cx:pt>
          <cx:pt idx="16605">100000</cx:pt>
          <cx:pt idx="16606">110000</cx:pt>
          <cx:pt idx="16607">35000</cx:pt>
          <cx:pt idx="16608">100000</cx:pt>
          <cx:pt idx="16609">25000</cx:pt>
          <cx:pt idx="16610">65000</cx:pt>
          <cx:pt idx="16611">150000</cx:pt>
          <cx:pt idx="16612">130000</cx:pt>
          <cx:pt idx="16613">40000</cx:pt>
          <cx:pt idx="16614">50000</cx:pt>
          <cx:pt idx="16615">200000</cx:pt>
          <cx:pt idx="16616">65000</cx:pt>
          <cx:pt idx="16617">5000</cx:pt>
          <cx:pt idx="16618">15000</cx:pt>
          <cx:pt idx="16619">75000</cx:pt>
          <cx:pt idx="16620">60000</cx:pt>
          <cx:pt idx="16621">180000</cx:pt>
          <cx:pt idx="16622">75000</cx:pt>
          <cx:pt idx="16623">200000</cx:pt>
          <cx:pt idx="16624">90000</cx:pt>
          <cx:pt idx="16625">100000</cx:pt>
          <cx:pt idx="16626">1200</cx:pt>
          <cx:pt idx="16627">22000</cx:pt>
          <cx:pt idx="16628">400000</cx:pt>
          <cx:pt idx="16629">75000</cx:pt>
          <cx:pt idx="16630">50000</cx:pt>
          <cx:pt idx="16631">65000</cx:pt>
          <cx:pt idx="16632">300000</cx:pt>
          <cx:pt idx="16633">350000</cx:pt>
          <cx:pt idx="16634">400000</cx:pt>
          <cx:pt idx="16635">45000</cx:pt>
          <cx:pt idx="16636">50000</cx:pt>
          <cx:pt idx="16637">70000</cx:pt>
          <cx:pt idx="16638">60000</cx:pt>
          <cx:pt idx="16639">165000</cx:pt>
          <cx:pt idx="16640">239500</cx:pt>
          <cx:pt idx="16641">65000</cx:pt>
          <cx:pt idx="16642">50000</cx:pt>
          <cx:pt idx="16643">60000</cx:pt>
          <cx:pt idx="16644">200000</cx:pt>
          <cx:pt idx="16645">15000</cx:pt>
          <cx:pt idx="16646">60000</cx:pt>
          <cx:pt idx="16647">200000</cx:pt>
          <cx:pt idx="16648">90000</cx:pt>
          <cx:pt idx="16649">60000</cx:pt>
          <cx:pt idx="16650">150000</cx:pt>
          <cx:pt idx="16651">500000</cx:pt>
          <cx:pt idx="16652">175000</cx:pt>
          <cx:pt idx="16653">600000</cx:pt>
          <cx:pt idx="16654">6500</cx:pt>
          <cx:pt idx="16655">280000</cx:pt>
          <cx:pt idx="16656">80000</cx:pt>
          <cx:pt idx="16657">90000</cx:pt>
          <cx:pt idx="16658">650000</cx:pt>
          <cx:pt idx="16659">85000</cx:pt>
          <cx:pt idx="16660">400000</cx:pt>
          <cx:pt idx="16661">30000</cx:pt>
          <cx:pt idx="16662">130000</cx:pt>
          <cx:pt idx="16663">250000</cx:pt>
          <cx:pt idx="16664">16500</cx:pt>
          <cx:pt idx="16665">35000</cx:pt>
          <cx:pt idx="16666">150000</cx:pt>
          <cx:pt idx="16667">400000</cx:pt>
          <cx:pt idx="16668">500000</cx:pt>
          <cx:pt idx="16669">175000</cx:pt>
          <cx:pt idx="16670">300000</cx:pt>
          <cx:pt idx="16671">6000</cx:pt>
          <cx:pt idx="16672">180000</cx:pt>
          <cx:pt idx="16673">90000</cx:pt>
          <cx:pt idx="16674">10000</cx:pt>
          <cx:pt idx="16675">145000</cx:pt>
          <cx:pt idx="16676">175000</cx:pt>
          <cx:pt idx="16677">150000</cx:pt>
          <cx:pt idx="16678">200000</cx:pt>
          <cx:pt idx="16679">250000</cx:pt>
          <cx:pt idx="16680">55000</cx:pt>
          <cx:pt idx="16681">150000</cx:pt>
          <cx:pt idx="16682">75000</cx:pt>
          <cx:pt idx="16683">75000</cx:pt>
          <cx:pt idx="16684">125000</cx:pt>
          <cx:pt idx="16685">85000</cx:pt>
          <cx:pt idx="16686">175000</cx:pt>
          <cx:pt idx="16687">140000</cx:pt>
          <cx:pt idx="16688">39500</cx:pt>
          <cx:pt idx="16689">38000</cx:pt>
          <cx:pt idx="16690">20000</cx:pt>
          <cx:pt idx="16691">75000</cx:pt>
          <cx:pt idx="16692">80000</cx:pt>
          <cx:pt idx="16693">350000</cx:pt>
          <cx:pt idx="16694">425000</cx:pt>
          <cx:pt idx="16695">55000</cx:pt>
          <cx:pt idx="16696">42000</cx:pt>
          <cx:pt idx="16697">80000</cx:pt>
          <cx:pt idx="16698">30000</cx:pt>
          <cx:pt idx="16699">8000</cx:pt>
          <cx:pt idx="16700">30000</cx:pt>
          <cx:pt idx="16701">100000</cx:pt>
          <cx:pt idx="16702">35000</cx:pt>
          <cx:pt idx="16703">230000</cx:pt>
          <cx:pt idx="16704">258999</cx:pt>
          <cx:pt idx="16705">30000</cx:pt>
          <cx:pt idx="16706">60000</cx:pt>
          <cx:pt idx="16707">200000</cx:pt>
          <cx:pt idx="16708">200000</cx:pt>
          <cx:pt idx="16709">100000</cx:pt>
          <cx:pt idx="16710">25000</cx:pt>
          <cx:pt idx="16711">120000</cx:pt>
          <cx:pt idx="16712">5000</cx:pt>
          <cx:pt idx="16713">200000</cx:pt>
          <cx:pt idx="16714">300000</cx:pt>
          <cx:pt idx="16715">600000</cx:pt>
          <cx:pt idx="16716">65000</cx:pt>
          <cx:pt idx="16717">65000</cx:pt>
          <cx:pt idx="16718">185000</cx:pt>
          <cx:pt idx="16719">280000</cx:pt>
          <cx:pt idx="16720">75000</cx:pt>
          <cx:pt idx="16721">90000</cx:pt>
          <cx:pt idx="16722">125000</cx:pt>
          <cx:pt idx="16723">280000</cx:pt>
          <cx:pt idx="16724">75000</cx:pt>
          <cx:pt idx="16725">700000</cx:pt>
          <cx:pt idx="16726">175000</cx:pt>
          <cx:pt idx="16727">10000</cx:pt>
          <cx:pt idx="16728">250000</cx:pt>
          <cx:pt idx="16729">70000</cx:pt>
          <cx:pt idx="16730">300000</cx:pt>
          <cx:pt idx="16731">125000</cx:pt>
          <cx:pt idx="16732">300000</cx:pt>
          <cx:pt idx="16733">110000</cx:pt>
          <cx:pt idx="16734">250000</cx:pt>
          <cx:pt idx="16735">70000</cx:pt>
          <cx:pt idx="16736">25000</cx:pt>
          <cx:pt idx="16737">1829479</cx:pt>
          <cx:pt idx="16738">175000</cx:pt>
          <cx:pt idx="16739">92000</cx:pt>
          <cx:pt idx="16740">40000</cx:pt>
          <cx:pt idx="16741">7000</cx:pt>
          <cx:pt idx="16742">4000</cx:pt>
          <cx:pt idx="16743">40000</cx:pt>
          <cx:pt idx="16744">950000</cx:pt>
          <cx:pt idx="16745">100000</cx:pt>
          <cx:pt idx="16746">80000</cx:pt>
          <cx:pt idx="16747">35000</cx:pt>
          <cx:pt idx="16748">130000</cx:pt>
          <cx:pt idx="16749">125000</cx:pt>
          <cx:pt idx="16750">175000</cx:pt>
          <cx:pt idx="16751">269000</cx:pt>
          <cx:pt idx="16752">85000</cx:pt>
          <cx:pt idx="16753">80000</cx:pt>
          <cx:pt idx="16754">200000</cx:pt>
          <cx:pt idx="16755">63000</cx:pt>
          <cx:pt idx="16756">750000</cx:pt>
          <cx:pt idx="16757">5000</cx:pt>
          <cx:pt idx="16758">200000</cx:pt>
          <cx:pt idx="16759">350000</cx:pt>
          <cx:pt idx="16760">42000</cx:pt>
          <cx:pt idx="16761">70000</cx:pt>
          <cx:pt idx="16762">250000</cx:pt>
          <cx:pt idx="16763">125000</cx:pt>
          <cx:pt idx="16764">14000</cx:pt>
          <cx:pt idx="16765">230000</cx:pt>
          <cx:pt idx="16766">40000</cx:pt>
          <cx:pt idx="16767">200000</cx:pt>
          <cx:pt idx="16768">200000</cx:pt>
          <cx:pt idx="16769">200000</cx:pt>
          <cx:pt idx="16770">2000</cx:pt>
          <cx:pt idx="16771">40000</cx:pt>
          <cx:pt idx="16772">130000</cx:pt>
          <cx:pt idx="16773">200000</cx:pt>
          <cx:pt idx="16774">120000</cx:pt>
          <cx:pt idx="16775">8000</cx:pt>
          <cx:pt idx="16776">18000</cx:pt>
          <cx:pt idx="16777">175000</cx:pt>
          <cx:pt idx="16778">19000</cx:pt>
          <cx:pt idx="16779">120000</cx:pt>
          <cx:pt idx="16780">61000</cx:pt>
          <cx:pt idx="16781">220000</cx:pt>
          <cx:pt idx="16782">15000</cx:pt>
          <cx:pt idx="16783">75000</cx:pt>
          <cx:pt idx="16784">20000</cx:pt>
          <cx:pt idx="16785">28000</cx:pt>
          <cx:pt idx="16786">20000</cx:pt>
          <cx:pt idx="16787">95000</cx:pt>
          <cx:pt idx="16788">30000</cx:pt>
          <cx:pt idx="16789">15000</cx:pt>
          <cx:pt idx="16790">30000</cx:pt>
          <cx:pt idx="16791">14000</cx:pt>
          <cx:pt idx="16792">310000</cx:pt>
          <cx:pt idx="16793">12000</cx:pt>
          <cx:pt idx="16794">75000</cx:pt>
          <cx:pt idx="16795">75000</cx:pt>
          <cx:pt idx="16796">170000</cx:pt>
          <cx:pt idx="16797">85000</cx:pt>
          <cx:pt idx="16798">125000</cx:pt>
          <cx:pt idx="16799">400000</cx:pt>
          <cx:pt idx="16800">20000</cx:pt>
          <cx:pt idx="16801">87000</cx:pt>
          <cx:pt idx="16802">165000</cx:pt>
          <cx:pt idx="16803">60000</cx:pt>
          <cx:pt idx="16804">140000</cx:pt>
          <cx:pt idx="16805">169000</cx:pt>
          <cx:pt idx="16806">100000</cx:pt>
          <cx:pt idx="16807">360000</cx:pt>
          <cx:pt idx="16808">850000</cx:pt>
          <cx:pt idx="16809">100000</cx:pt>
          <cx:pt idx="16810">200000</cx:pt>
          <cx:pt idx="16811">10000</cx:pt>
          <cx:pt idx="16812">140000</cx:pt>
          <cx:pt idx="16813">200000</cx:pt>
          <cx:pt idx="16814">80000</cx:pt>
          <cx:pt idx="16815">100000</cx:pt>
          <cx:pt idx="16816">30000</cx:pt>
          <cx:pt idx="16817">57000</cx:pt>
          <cx:pt idx="16818">70000</cx:pt>
          <cx:pt idx="16819">45000</cx:pt>
          <cx:pt idx="16820">80000</cx:pt>
          <cx:pt idx="16821">180000</cx:pt>
          <cx:pt idx="16822">60000</cx:pt>
          <cx:pt idx="16823">79000</cx:pt>
          <cx:pt idx="16824">140000</cx:pt>
          <cx:pt idx="16825">70000</cx:pt>
          <cx:pt idx="16826">35000</cx:pt>
          <cx:pt idx="16827">150000</cx:pt>
          <cx:pt idx="16828">143000</cx:pt>
          <cx:pt idx="16829">50000</cx:pt>
          <cx:pt idx="16830">135000</cx:pt>
          <cx:pt idx="16831">250000</cx:pt>
          <cx:pt idx="16832">150000</cx:pt>
          <cx:pt idx="16833">100000</cx:pt>
          <cx:pt idx="16834">225000</cx:pt>
          <cx:pt idx="16835">200000</cx:pt>
          <cx:pt idx="16836">72900</cx:pt>
          <cx:pt idx="16837">100000</cx:pt>
          <cx:pt idx="16838">229000</cx:pt>
          <cx:pt idx="16839">80000</cx:pt>
          <cx:pt idx="16840">80000</cx:pt>
          <cx:pt idx="16841">80000</cx:pt>
          <cx:pt idx="16842">42000</cx:pt>
          <cx:pt idx="16843">300000</cx:pt>
          <cx:pt idx="16844">3000</cx:pt>
          <cx:pt idx="16845">20000</cx:pt>
          <cx:pt idx="16846">20000</cx:pt>
          <cx:pt idx="16847">250000</cx:pt>
          <cx:pt idx="16848">75000</cx:pt>
          <cx:pt idx="16849">95000</cx:pt>
          <cx:pt idx="16850">70000</cx:pt>
          <cx:pt idx="16851">78000</cx:pt>
          <cx:pt idx="16852">200000</cx:pt>
          <cx:pt idx="16853">5000</cx:pt>
          <cx:pt idx="16854">70000</cx:pt>
          <cx:pt idx="16855">325000</cx:pt>
          <cx:pt idx="16856">100000</cx:pt>
          <cx:pt idx="16857">187000</cx:pt>
          <cx:pt idx="16858">150000</cx:pt>
          <cx:pt idx="16859">55000</cx:pt>
          <cx:pt idx="16860">136000</cx:pt>
          <cx:pt idx="16861">75000</cx:pt>
          <cx:pt idx="16862">35000</cx:pt>
          <cx:pt idx="16863">175000</cx:pt>
          <cx:pt idx="16864">40000</cx:pt>
          <cx:pt idx="16865">78000</cx:pt>
          <cx:pt idx="16866">80000</cx:pt>
          <cx:pt idx="16867">75000</cx:pt>
          <cx:pt idx="16868">95000</cx:pt>
          <cx:pt idx="16869">500000</cx:pt>
          <cx:pt idx="16870">25000</cx:pt>
          <cx:pt idx="16871">25000</cx:pt>
          <cx:pt idx="16872">225000</cx:pt>
          <cx:pt idx="16873">36000</cx:pt>
          <cx:pt idx="16874">150000</cx:pt>
          <cx:pt idx="16875">80000</cx:pt>
          <cx:pt idx="16876">400000</cx:pt>
          <cx:pt idx="16877">80000</cx:pt>
          <cx:pt idx="16878">250000</cx:pt>
          <cx:pt idx="16879">160000</cx:pt>
          <cx:pt idx="16880">230000</cx:pt>
          <cx:pt idx="16881">30000</cx:pt>
          <cx:pt idx="16882">40000</cx:pt>
          <cx:pt idx="16883">60000</cx:pt>
          <cx:pt idx="16884">12000</cx:pt>
          <cx:pt idx="16885">1829479</cx:pt>
          <cx:pt idx="16886">500000</cx:pt>
          <cx:pt idx="16887">40000</cx:pt>
          <cx:pt idx="16888">40000</cx:pt>
          <cx:pt idx="16889">140000</cx:pt>
          <cx:pt idx="16890">48000</cx:pt>
          <cx:pt idx="16891">110000</cx:pt>
          <cx:pt idx="16892">115000</cx:pt>
          <cx:pt idx="16893">135000</cx:pt>
          <cx:pt idx="16894">175000</cx:pt>
          <cx:pt idx="16895">100000</cx:pt>
          <cx:pt idx="16896">30000</cx:pt>
          <cx:pt idx="16897">30000</cx:pt>
          <cx:pt idx="16898">69000</cx:pt>
          <cx:pt idx="16899">67000</cx:pt>
          <cx:pt idx="16900">35000</cx:pt>
          <cx:pt idx="16901">60000</cx:pt>
          <cx:pt idx="16902">86000</cx:pt>
          <cx:pt idx="16903">100000</cx:pt>
          <cx:pt idx="16904">80000</cx:pt>
          <cx:pt idx="16905">300000</cx:pt>
          <cx:pt idx="16906">175000</cx:pt>
          <cx:pt idx="16907">80000</cx:pt>
          <cx:pt idx="16908">50000</cx:pt>
          <cx:pt idx="16909">55000</cx:pt>
          <cx:pt idx="16910">135000</cx:pt>
          <cx:pt idx="16911">65000</cx:pt>
          <cx:pt idx="16912">100000</cx:pt>
          <cx:pt idx="16913">110000</cx:pt>
          <cx:pt idx="16914">350000</cx:pt>
          <cx:pt idx="16915">430000</cx:pt>
          <cx:pt idx="16916">100000</cx:pt>
          <cx:pt idx="16917">130000</cx:pt>
          <cx:pt idx="16918">100000</cx:pt>
          <cx:pt idx="16919">209000</cx:pt>
          <cx:pt idx="16920">150000</cx:pt>
          <cx:pt idx="16921">600000</cx:pt>
          <cx:pt idx="16922">25000</cx:pt>
          <cx:pt idx="16923">80000</cx:pt>
          <cx:pt idx="16924">132000</cx:pt>
          <cx:pt idx="16925">545000</cx:pt>
          <cx:pt idx="16926">35000</cx:pt>
          <cx:pt idx="16927">100000</cx:pt>
          <cx:pt idx="16928">125000</cx:pt>
          <cx:pt idx="16929">250000</cx:pt>
          <cx:pt idx="16930">20000</cx:pt>
          <cx:pt idx="16931">10000</cx:pt>
          <cx:pt idx="16932">100000</cx:pt>
          <cx:pt idx="16933">60000</cx:pt>
          <cx:pt idx="16934">182000</cx:pt>
          <cx:pt idx="16935">140000</cx:pt>
          <cx:pt idx="16936">280000</cx:pt>
          <cx:pt idx="16937">200000</cx:pt>
          <cx:pt idx="16938">266000</cx:pt>
          <cx:pt idx="16939">150000</cx:pt>
          <cx:pt idx="16940">2500</cx:pt>
          <cx:pt idx="16941">104000</cx:pt>
          <cx:pt idx="16942">95000</cx:pt>
          <cx:pt idx="16943">260000</cx:pt>
          <cx:pt idx="16944">110000</cx:pt>
          <cx:pt idx="16945">90000</cx:pt>
          <cx:pt idx="16946">200000</cx:pt>
          <cx:pt idx="16947">75000</cx:pt>
          <cx:pt idx="16948">25000</cx:pt>
          <cx:pt idx="16949">25000</cx:pt>
          <cx:pt idx="16950">82000</cx:pt>
          <cx:pt idx="16951">430000</cx:pt>
          <cx:pt idx="16952">200000</cx:pt>
          <cx:pt idx="16953">200000</cx:pt>
          <cx:pt idx="16954">151000</cx:pt>
          <cx:pt idx="16955">250000</cx:pt>
          <cx:pt idx="16956">50000</cx:pt>
          <cx:pt idx="16957">350000</cx:pt>
          <cx:pt idx="16958">370000</cx:pt>
          <cx:pt idx="16959">67000</cx:pt>
          <cx:pt idx="16960">80000</cx:pt>
          <cx:pt idx="16961">300000</cx:pt>
          <cx:pt idx="16962">800000</cx:pt>
          <cx:pt idx="16963">100000</cx:pt>
          <cx:pt idx="16964">550000</cx:pt>
          <cx:pt idx="16965">800000</cx:pt>
          <cx:pt idx="16966">125000</cx:pt>
          <cx:pt idx="16967">250000</cx:pt>
          <cx:pt idx="16968">200000</cx:pt>
          <cx:pt idx="16969">250000</cx:pt>
          <cx:pt idx="16970">75000</cx:pt>
          <cx:pt idx="16971">155000</cx:pt>
          <cx:pt idx="16972">120000</cx:pt>
          <cx:pt idx="16973">175000</cx:pt>
          <cx:pt idx="16974">65000</cx:pt>
          <cx:pt idx="16975">350000</cx:pt>
          <cx:pt idx="16976">100000</cx:pt>
          <cx:pt idx="16977">200000</cx:pt>
          <cx:pt idx="16978">120000</cx:pt>
          <cx:pt idx="16979">600000</cx:pt>
          <cx:pt idx="16980">80000</cx:pt>
          <cx:pt idx="16981">375000</cx:pt>
          <cx:pt idx="16982">100000</cx:pt>
          <cx:pt idx="16983">125000</cx:pt>
          <cx:pt idx="16984">121000</cx:pt>
          <cx:pt idx="16985">170000</cx:pt>
          <cx:pt idx="16986">75000</cx:pt>
          <cx:pt idx="16987">250000</cx:pt>
          <cx:pt idx="16988">369000</cx:pt>
          <cx:pt idx="16989">1829479</cx:pt>
          <cx:pt idx="16990">500000</cx:pt>
          <cx:pt idx="16991">200000</cx:pt>
          <cx:pt idx="16992">240000</cx:pt>
          <cx:pt idx="16993">79000</cx:pt>
          <cx:pt idx="16994">50000</cx:pt>
          <cx:pt idx="16995">189000</cx:pt>
          <cx:pt idx="16996">124000</cx:pt>
          <cx:pt idx="16997">160000</cx:pt>
          <cx:pt idx="16998">80000</cx:pt>
          <cx:pt idx="16999">53500</cx:pt>
          <cx:pt idx="17000">55000</cx:pt>
          <cx:pt idx="17001">485000</cx:pt>
          <cx:pt idx="17002">500000</cx:pt>
          <cx:pt idx="17003">80000</cx:pt>
          <cx:pt idx="17004">100000</cx:pt>
          <cx:pt idx="17005">100000</cx:pt>
          <cx:pt idx="17006">85000</cx:pt>
          <cx:pt idx="17007">130000</cx:pt>
          <cx:pt idx="17008">85000</cx:pt>
          <cx:pt idx="17009">70000</cx:pt>
          <cx:pt idx="17010">10000</cx:pt>
          <cx:pt idx="17011">15000</cx:pt>
          <cx:pt idx="17012">500000</cx:pt>
          <cx:pt idx="17013">160000</cx:pt>
          <cx:pt idx="17014">350000</cx:pt>
          <cx:pt idx="17015">303000</cx:pt>
          <cx:pt idx="17016">225000</cx:pt>
          <cx:pt idx="17017">250000</cx:pt>
          <cx:pt idx="17018">150000</cx:pt>
          <cx:pt idx="17019">125000</cx:pt>
          <cx:pt idx="17020">90000</cx:pt>
          <cx:pt idx="17021">180000</cx:pt>
          <cx:pt idx="17022">100000</cx:pt>
          <cx:pt idx="17023">200000</cx:pt>
          <cx:pt idx="17024">180000</cx:pt>
          <cx:pt idx="17025">105000</cx:pt>
          <cx:pt idx="17026">750000</cx:pt>
          <cx:pt idx="17027">130000</cx:pt>
          <cx:pt idx="17028">165000</cx:pt>
          <cx:pt idx="17029">300000</cx:pt>
          <cx:pt idx="17030">400000</cx:pt>
          <cx:pt idx="17031">150000</cx:pt>
          <cx:pt idx="17032">500000</cx:pt>
          <cx:pt idx="17033">1829479</cx:pt>
          <cx:pt idx="17034">92000</cx:pt>
          <cx:pt idx="17035">30000</cx:pt>
          <cx:pt idx="17036">58000</cx:pt>
          <cx:pt idx="17037">50000</cx:pt>
          <cx:pt idx="17038">90000</cx:pt>
          <cx:pt idx="17039">120000</cx:pt>
          <cx:pt idx="17040">350000</cx:pt>
          <cx:pt idx="17041">85000</cx:pt>
          <cx:pt idx="17042">90000</cx:pt>
          <cx:pt idx="17043">120000</cx:pt>
          <cx:pt idx="17044">80000</cx:pt>
          <cx:pt idx="17045">50000</cx:pt>
          <cx:pt idx="17046">150000</cx:pt>
          <cx:pt idx="17047">35000</cx:pt>
          <cx:pt idx="17048">25000</cx:pt>
          <cx:pt idx="17049">300000</cx:pt>
          <cx:pt idx="17050">60000</cx:pt>
          <cx:pt idx="17051">75000</cx:pt>
          <cx:pt idx="17052">175000</cx:pt>
          <cx:pt idx="17053">310000</cx:pt>
          <cx:pt idx="17054">150000</cx:pt>
          <cx:pt idx="17055">95000</cx:pt>
          <cx:pt idx="17056">35000</cx:pt>
          <cx:pt idx="17057">135000</cx:pt>
          <cx:pt idx="17058">75000</cx:pt>
          <cx:pt idx="17059">75000</cx:pt>
          <cx:pt idx="17060">30000</cx:pt>
          <cx:pt idx="17061">300000</cx:pt>
          <cx:pt idx="17062">200000</cx:pt>
          <cx:pt idx="17063">200000</cx:pt>
          <cx:pt idx="17064">123000</cx:pt>
          <cx:pt idx="17065">260000</cx:pt>
          <cx:pt idx="17066">186000</cx:pt>
          <cx:pt idx="17067">35000</cx:pt>
          <cx:pt idx="17068">200000</cx:pt>
          <cx:pt idx="17069">130000</cx:pt>
          <cx:pt idx="17070">300000</cx:pt>
          <cx:pt idx="17071">250000</cx:pt>
          <cx:pt idx="17072">250000</cx:pt>
          <cx:pt idx="17073">40000</cx:pt>
          <cx:pt idx="17074">180000</cx:pt>
          <cx:pt idx="17075">450000</cx:pt>
          <cx:pt idx="17076">100000</cx:pt>
          <cx:pt idx="17077">75000</cx:pt>
          <cx:pt idx="17078">139000</cx:pt>
          <cx:pt idx="17079">99000</cx:pt>
          <cx:pt idx="17080">145000</cx:pt>
          <cx:pt idx="17081">130000</cx:pt>
          <cx:pt idx="17082">75000</cx:pt>
          <cx:pt idx="17083">160000</cx:pt>
          <cx:pt idx="17084">90000</cx:pt>
          <cx:pt idx="17085">45000</cx:pt>
          <cx:pt idx="17086">95000</cx:pt>
          <cx:pt idx="17087">400000</cx:pt>
          <cx:pt idx="17088">450000</cx:pt>
          <cx:pt idx="17089">600000</cx:pt>
          <cx:pt idx="17090">10000</cx:pt>
          <cx:pt idx="17091">88000</cx:pt>
          <cx:pt idx="17092">85000</cx:pt>
          <cx:pt idx="17093">1000</cx:pt>
          <cx:pt idx="17094">400000</cx:pt>
          <cx:pt idx="17095">120000</cx:pt>
          <cx:pt idx="17096">260000</cx:pt>
          <cx:pt idx="17097">100000</cx:pt>
          <cx:pt idx="17098">349000</cx:pt>
          <cx:pt idx="17099">50000</cx:pt>
          <cx:pt idx="17100">140000</cx:pt>
          <cx:pt idx="17101">270000</cx:pt>
          <cx:pt idx="17102">12000</cx:pt>
          <cx:pt idx="17103">140000</cx:pt>
          <cx:pt idx="17104">80000</cx:pt>
          <cx:pt idx="17105">255000</cx:pt>
          <cx:pt idx="17106">180000</cx:pt>
          <cx:pt idx="17107">325000</cx:pt>
          <cx:pt idx="17108">60000</cx:pt>
          <cx:pt idx="17109">45000</cx:pt>
          <cx:pt idx="17110">40000</cx:pt>
          <cx:pt idx="17111">139000</cx:pt>
          <cx:pt idx="17112">65000</cx:pt>
          <cx:pt idx="17113">115000</cx:pt>
          <cx:pt idx="17114">67500</cx:pt>
          <cx:pt idx="17115">35000</cx:pt>
          <cx:pt idx="17116">18000</cx:pt>
          <cx:pt idx="17117">38000</cx:pt>
          <cx:pt idx="17118">165000</cx:pt>
          <cx:pt idx="17119">20000</cx:pt>
          <cx:pt idx="17120">250000</cx:pt>
          <cx:pt idx="17121">249000</cx:pt>
          <cx:pt idx="17122">15000</cx:pt>
          <cx:pt idx="17123">150000</cx:pt>
          <cx:pt idx="17124">120000</cx:pt>
          <cx:pt idx="17125">98000</cx:pt>
          <cx:pt idx="17126">30000</cx:pt>
          <cx:pt idx="17127">300000</cx:pt>
          <cx:pt idx="17128">75000</cx:pt>
          <cx:pt idx="17129">145000</cx:pt>
          <cx:pt idx="17130">1829479</cx:pt>
          <cx:pt idx="17131">550000</cx:pt>
          <cx:pt idx="17132">90000</cx:pt>
          <cx:pt idx="17133">80000</cx:pt>
          <cx:pt idx="17134">75000</cx:pt>
          <cx:pt idx="17135">110000</cx:pt>
          <cx:pt idx="17136">88000</cx:pt>
          <cx:pt idx="17137">88000</cx:pt>
          <cx:pt idx="17138">60000</cx:pt>
          <cx:pt idx="17139">160000</cx:pt>
          <cx:pt idx="17140">135000</cx:pt>
          <cx:pt idx="17141">189000</cx:pt>
          <cx:pt idx="17142">60000</cx:pt>
          <cx:pt idx="17143">142000</cx:pt>
          <cx:pt idx="17144">87000</cx:pt>
          <cx:pt idx="17145">150000</cx:pt>
          <cx:pt idx="17146">60000</cx:pt>
          <cx:pt idx="17147">173000</cx:pt>
          <cx:pt idx="17148">85000</cx:pt>
          <cx:pt idx="17149">400000</cx:pt>
          <cx:pt idx="17150">95000</cx:pt>
          <cx:pt idx="17151">50000</cx:pt>
          <cx:pt idx="17152">85000</cx:pt>
          <cx:pt idx="17153">45000</cx:pt>
          <cx:pt idx="17154">85000</cx:pt>
          <cx:pt idx="17155">48000</cx:pt>
          <cx:pt idx="17156">110000</cx:pt>
          <cx:pt idx="17157">60000</cx:pt>
          <cx:pt idx="17158">8000</cx:pt>
          <cx:pt idx="17159">135000</cx:pt>
          <cx:pt idx="17160">400000</cx:pt>
          <cx:pt idx="17161">239000</cx:pt>
          <cx:pt idx="17162">131500</cx:pt>
          <cx:pt idx="17163">10000</cx:pt>
          <cx:pt idx="17164">800000</cx:pt>
          <cx:pt idx="17165">110000</cx:pt>
          <cx:pt idx="17166">310000</cx:pt>
          <cx:pt idx="17167">40000</cx:pt>
          <cx:pt idx="17168">90000</cx:pt>
          <cx:pt idx="17169">100000</cx:pt>
          <cx:pt idx="17170">360000</cx:pt>
          <cx:pt idx="17171">40000</cx:pt>
          <cx:pt idx="17172">100000</cx:pt>
          <cx:pt idx="17173">175000</cx:pt>
          <cx:pt idx="17174">180000</cx:pt>
          <cx:pt idx="17175">170000</cx:pt>
          <cx:pt idx="17176">550000</cx:pt>
          <cx:pt idx="17177">110000</cx:pt>
          <cx:pt idx="17178">160000</cx:pt>
          <cx:pt idx="17179">250000</cx:pt>
          <cx:pt idx="17180">50000</cx:pt>
          <cx:pt idx="17181">120000</cx:pt>
          <cx:pt idx="17182">50000</cx:pt>
          <cx:pt idx="17183">160000</cx:pt>
          <cx:pt idx="17184">260000</cx:pt>
          <cx:pt idx="17185">98000</cx:pt>
          <cx:pt idx="17186">20000</cx:pt>
          <cx:pt idx="17187">50000</cx:pt>
          <cx:pt idx="17188">69000</cx:pt>
          <cx:pt idx="17189">20000</cx:pt>
          <cx:pt idx="17190">73900</cx:pt>
          <cx:pt idx="17191">199000</cx:pt>
          <cx:pt idx="17192">100000</cx:pt>
          <cx:pt idx="17193">100000</cx:pt>
          <cx:pt idx="17194">200000</cx:pt>
          <cx:pt idx="17195">20000</cx:pt>
          <cx:pt idx="17196">130000</cx:pt>
          <cx:pt idx="17197">300000</cx:pt>
          <cx:pt idx="17198">10000</cx:pt>
          <cx:pt idx="17199">135000</cx:pt>
          <cx:pt idx="17200">100000</cx:pt>
          <cx:pt idx="17201">90000</cx:pt>
          <cx:pt idx="17202">80000</cx:pt>
          <cx:pt idx="17203">170000</cx:pt>
          <cx:pt idx="17204">209000</cx:pt>
          <cx:pt idx="17205">48000</cx:pt>
          <cx:pt idx="17206">50000</cx:pt>
          <cx:pt idx="17207">60000</cx:pt>
          <cx:pt idx="17208">400000</cx:pt>
          <cx:pt idx="17209">100000</cx:pt>
          <cx:pt idx="17210">250000</cx:pt>
          <cx:pt idx="17211">1829479</cx:pt>
          <cx:pt idx="17212">165000</cx:pt>
          <cx:pt idx="17213">13000</cx:pt>
          <cx:pt idx="17214">450000</cx:pt>
          <cx:pt idx="17215">66000</cx:pt>
          <cx:pt idx="17216">80000</cx:pt>
          <cx:pt idx="17217">90000</cx:pt>
          <cx:pt idx="17218">150000</cx:pt>
          <cx:pt idx="17219">150000</cx:pt>
          <cx:pt idx="17220">200000</cx:pt>
          <cx:pt idx="17221">250000</cx:pt>
          <cx:pt idx="17222">235000</cx:pt>
          <cx:pt idx="17223">6500</cx:pt>
          <cx:pt idx="17224">230000</cx:pt>
          <cx:pt idx="17225">250000</cx:pt>
          <cx:pt idx="17226">48000</cx:pt>
          <cx:pt idx="17227">120000</cx:pt>
          <cx:pt idx="17228">50000</cx:pt>
          <cx:pt idx="17229">250000</cx:pt>
          <cx:pt idx="17230">215000</cx:pt>
          <cx:pt idx="17231">275000</cx:pt>
          <cx:pt idx="17232">125000</cx:pt>
          <cx:pt idx="17233">165000</cx:pt>
          <cx:pt idx="17234">150000</cx:pt>
          <cx:pt idx="17235">90000</cx:pt>
          <cx:pt idx="17236">629000</cx:pt>
          <cx:pt idx="17237">90000</cx:pt>
          <cx:pt idx="17238">10000</cx:pt>
          <cx:pt idx="17239">70000</cx:pt>
          <cx:pt idx="17240">50000</cx:pt>
          <cx:pt idx="17241">409000</cx:pt>
          <cx:pt idx="17242">379000</cx:pt>
          <cx:pt idx="17243">85000</cx:pt>
          <cx:pt idx="17244">230000</cx:pt>
          <cx:pt idx="17245">160000</cx:pt>
          <cx:pt idx="17246">220000</cx:pt>
          <cx:pt idx="17247">95000</cx:pt>
          <cx:pt idx="17248">55000</cx:pt>
          <cx:pt idx="17249">275000</cx:pt>
          <cx:pt idx="17250">450000</cx:pt>
          <cx:pt idx="17251">60000</cx:pt>
          <cx:pt idx="17252">150000</cx:pt>
          <cx:pt idx="17253">150000</cx:pt>
          <cx:pt idx="17254">85000</cx:pt>
          <cx:pt idx="17255">200000</cx:pt>
          <cx:pt idx="17256">350000</cx:pt>
          <cx:pt idx="17257">240000</cx:pt>
          <cx:pt idx="17258">40000</cx:pt>
          <cx:pt idx="17259">500000</cx:pt>
          <cx:pt idx="17260">70000</cx:pt>
          <cx:pt idx="17261">120000</cx:pt>
          <cx:pt idx="17262">150000</cx:pt>
          <cx:pt idx="17263">75000</cx:pt>
          <cx:pt idx="17264">100000</cx:pt>
          <cx:pt idx="17265">90000</cx:pt>
          <cx:pt idx="17266">50000</cx:pt>
          <cx:pt idx="17267">200000</cx:pt>
          <cx:pt idx="17268">190000</cx:pt>
          <cx:pt idx="17269">3200</cx:pt>
          <cx:pt idx="17270">20000</cx:pt>
          <cx:pt idx="17271">30000</cx:pt>
          <cx:pt idx="17272">60000</cx:pt>
          <cx:pt idx="17273">190000</cx:pt>
          <cx:pt idx="17274">275000</cx:pt>
          <cx:pt idx="17275">1829479</cx:pt>
          <cx:pt idx="17276">55000</cx:pt>
          <cx:pt idx="17277">180000</cx:pt>
          <cx:pt idx="17278">300000</cx:pt>
          <cx:pt idx="17279">185000</cx:pt>
          <cx:pt idx="17280">150000</cx:pt>
          <cx:pt idx="17281">130000</cx:pt>
          <cx:pt idx="17282">65000</cx:pt>
          <cx:pt idx="17283">100000</cx:pt>
          <cx:pt idx="17284">125000</cx:pt>
          <cx:pt idx="17285">200000</cx:pt>
          <cx:pt idx="17286">75000</cx:pt>
          <cx:pt idx="17287">80000</cx:pt>
          <cx:pt idx="17288">250000</cx:pt>
          <cx:pt idx="17289">13000</cx:pt>
          <cx:pt idx="17290">290000</cx:pt>
          <cx:pt idx="17291">140000</cx:pt>
          <cx:pt idx="17292">85000</cx:pt>
          <cx:pt idx="17293">100000</cx:pt>
          <cx:pt idx="17294">40000</cx:pt>
          <cx:pt idx="17295">350000</cx:pt>
          <cx:pt idx="17296">120000</cx:pt>
          <cx:pt idx="17297">70000</cx:pt>
          <cx:pt idx="17298">97000</cx:pt>
          <cx:pt idx="17299">125000</cx:pt>
          <cx:pt idx="17300">125000</cx:pt>
          <cx:pt idx="17301">14000</cx:pt>
          <cx:pt idx="17302">200000</cx:pt>
          <cx:pt idx="17303">230000</cx:pt>
          <cx:pt idx="17304">180000</cx:pt>
          <cx:pt idx="17305">75000</cx:pt>
          <cx:pt idx="17306">350000</cx:pt>
          <cx:pt idx="17307">229000</cx:pt>
          <cx:pt idx="17308">270000</cx:pt>
          <cx:pt idx="17309">20000</cx:pt>
          <cx:pt idx="17310">1829479</cx:pt>
          <cx:pt idx="17311">75000</cx:pt>
          <cx:pt idx="17312">70000</cx:pt>
          <cx:pt idx="17313">65000</cx:pt>
          <cx:pt idx="17314">138000</cx:pt>
          <cx:pt idx="17315">138900</cx:pt>
          <cx:pt idx="17316">62900</cx:pt>
          <cx:pt idx="17317">450000</cx:pt>
          <cx:pt idx="17318">350000</cx:pt>
          <cx:pt idx="17319">75000</cx:pt>
          <cx:pt idx="17320">48000</cx:pt>
          <cx:pt idx="17321">50000</cx:pt>
          <cx:pt idx="17322">69000</cx:pt>
          <cx:pt idx="17323">350000</cx:pt>
          <cx:pt idx="17324">55000</cx:pt>
          <cx:pt idx="17325">139900</cx:pt>
          <cx:pt idx="17326">60000</cx:pt>
          <cx:pt idx="17327">15000</cx:pt>
          <cx:pt idx="17328">25000</cx:pt>
          <cx:pt idx="17329">172000</cx:pt>
          <cx:pt idx="17330">210000</cx:pt>
          <cx:pt idx="17331">1829479</cx:pt>
          <cx:pt idx="17332">80000</cx:pt>
          <cx:pt idx="17333">350000</cx:pt>
          <cx:pt idx="17334">149000</cx:pt>
          <cx:pt idx="17335">170000</cx:pt>
          <cx:pt idx="17336">140000</cx:pt>
          <cx:pt idx="17337">116000</cx:pt>
          <cx:pt idx="17338">135000</cx:pt>
          <cx:pt idx="17339">100000</cx:pt>
          <cx:pt idx="17340">380000</cx:pt>
          <cx:pt idx="17341">325000</cx:pt>
          <cx:pt idx="17342">300000</cx:pt>
          <cx:pt idx="17343">80000</cx:pt>
          <cx:pt idx="17344">80000</cx:pt>
          <cx:pt idx="17345">200000</cx:pt>
          <cx:pt idx="17346">325000</cx:pt>
          <cx:pt idx="17347">350000</cx:pt>
          <cx:pt idx="17348">350000</cx:pt>
          <cx:pt idx="17349">250000</cx:pt>
          <cx:pt idx="17350">120000</cx:pt>
          <cx:pt idx="17351">60000</cx:pt>
          <cx:pt idx="17352">70000</cx:pt>
          <cx:pt idx="17353">140000</cx:pt>
          <cx:pt idx="17354">120000</cx:pt>
          <cx:pt idx="17355">90000</cx:pt>
          <cx:pt idx="17356">400000</cx:pt>
          <cx:pt idx="17357">57000</cx:pt>
          <cx:pt idx="17358">60000</cx:pt>
          <cx:pt idx="17359">100000</cx:pt>
          <cx:pt idx="17360">1500</cx:pt>
          <cx:pt idx="17361">140000</cx:pt>
          <cx:pt idx="17362">500000</cx:pt>
          <cx:pt idx="17363">225000</cx:pt>
          <cx:pt idx="17364">80000</cx:pt>
          <cx:pt idx="17365">250000</cx:pt>
          <cx:pt idx="17366">100000</cx:pt>
          <cx:pt idx="17367">160000</cx:pt>
          <cx:pt idx="17368">75000</cx:pt>
          <cx:pt idx="17369">80000</cx:pt>
          <cx:pt idx="17370">120000</cx:pt>
          <cx:pt idx="17371">200000</cx:pt>
          <cx:pt idx="17372">140000</cx:pt>
          <cx:pt idx="17373">21000</cx:pt>
          <cx:pt idx="17374">50000</cx:pt>
          <cx:pt idx="17375">20000</cx:pt>
          <cx:pt idx="17376">125000</cx:pt>
          <cx:pt idx="17377">150000</cx:pt>
          <cx:pt idx="17378">250000</cx:pt>
          <cx:pt idx="17379">80000</cx:pt>
          <cx:pt idx="17380">1000</cx:pt>
          <cx:pt idx="17381">130000</cx:pt>
          <cx:pt idx="17382">130000</cx:pt>
          <cx:pt idx="17383">150000</cx:pt>
          <cx:pt idx="17384">200000</cx:pt>
          <cx:pt idx="17385">110000</cx:pt>
          <cx:pt idx="17386">75000</cx:pt>
          <cx:pt idx="17387">465000</cx:pt>
          <cx:pt idx="17388">380000</cx:pt>
          <cx:pt idx="17389">80000</cx:pt>
          <cx:pt idx="17390">40000</cx:pt>
          <cx:pt idx="17391">280000</cx:pt>
          <cx:pt idx="17392">10000</cx:pt>
          <cx:pt idx="17393">99000</cx:pt>
          <cx:pt idx="17394">155000</cx:pt>
          <cx:pt idx="17395">60000</cx:pt>
          <cx:pt idx="17396">375000</cx:pt>
          <cx:pt idx="17397">45000</cx:pt>
          <cx:pt idx="17398">50000</cx:pt>
          <cx:pt idx="17399">50000</cx:pt>
          <cx:pt idx="17400">69000</cx:pt>
          <cx:pt idx="17401">100000</cx:pt>
          <cx:pt idx="17402">260000</cx:pt>
          <cx:pt idx="17403">100000</cx:pt>
          <cx:pt idx="17404">35000</cx:pt>
          <cx:pt idx="17405">390000</cx:pt>
          <cx:pt idx="17406">185000</cx:pt>
          <cx:pt idx="17407">7000</cx:pt>
          <cx:pt idx="17408">18000</cx:pt>
          <cx:pt idx="17409">500000</cx:pt>
          <cx:pt idx="17410">290000</cx:pt>
          <cx:pt idx="17411">150000</cx:pt>
          <cx:pt idx="17412">150000</cx:pt>
          <cx:pt idx="17413">120000</cx:pt>
          <cx:pt idx="17414">180000</cx:pt>
          <cx:pt idx="17415">89000</cx:pt>
          <cx:pt idx="17416">120000</cx:pt>
          <cx:pt idx="17417">170000</cx:pt>
          <cx:pt idx="17418">160000</cx:pt>
          <cx:pt idx="17419">220000</cx:pt>
          <cx:pt idx="17420">150000</cx:pt>
          <cx:pt idx="17421">300000</cx:pt>
          <cx:pt idx="17422">94000</cx:pt>
          <cx:pt idx="17423">75000</cx:pt>
          <cx:pt idx="17424">200000</cx:pt>
          <cx:pt idx="17425">180000</cx:pt>
          <cx:pt idx="17426">85000</cx:pt>
          <cx:pt idx="17427">300000</cx:pt>
          <cx:pt idx="17428">140000</cx:pt>
          <cx:pt idx="17429">70000</cx:pt>
          <cx:pt idx="17430">72000</cx:pt>
          <cx:pt idx="17431">65000</cx:pt>
          <cx:pt idx="17432">180000</cx:pt>
          <cx:pt idx="17433">230000</cx:pt>
          <cx:pt idx="17434">800000</cx:pt>
          <cx:pt idx="17435">400000</cx:pt>
          <cx:pt idx="17436">55000</cx:pt>
          <cx:pt idx="17437">150000</cx:pt>
          <cx:pt idx="17438">450000</cx:pt>
          <cx:pt idx="17439">55000</cx:pt>
          <cx:pt idx="17440">69000</cx:pt>
          <cx:pt idx="17441">180000</cx:pt>
          <cx:pt idx="17442">325000</cx:pt>
          <cx:pt idx="17443">180000</cx:pt>
          <cx:pt idx="17444">45000</cx:pt>
          <cx:pt idx="17445">130000</cx:pt>
          <cx:pt idx="17446">20000</cx:pt>
          <cx:pt idx="17447">1829479</cx:pt>
          <cx:pt idx="17448">250000</cx:pt>
          <cx:pt idx="17449">50000</cx:pt>
          <cx:pt idx="17450">650000</cx:pt>
          <cx:pt idx="17451">65000</cx:pt>
          <cx:pt idx="17452">70000</cx:pt>
          <cx:pt idx="17453">200000</cx:pt>
          <cx:pt idx="17454">130000</cx:pt>
          <cx:pt idx="17455">136000</cx:pt>
          <cx:pt idx="17456">150000</cx:pt>
          <cx:pt idx="17457">138000</cx:pt>
          <cx:pt idx="17458">138000</cx:pt>
          <cx:pt idx="17459">20000</cx:pt>
          <cx:pt idx="17460">133000</cx:pt>
          <cx:pt idx="17461">70000</cx:pt>
          <cx:pt idx="17462">200000</cx:pt>
          <cx:pt idx="17463">125000</cx:pt>
          <cx:pt idx="17464">195000</cx:pt>
          <cx:pt idx="17465">20000</cx:pt>
          <cx:pt idx="17466">45000</cx:pt>
          <cx:pt idx="17467">289000</cx:pt>
          <cx:pt idx="17468">85000</cx:pt>
          <cx:pt idx="17469">400000</cx:pt>
          <cx:pt idx="17470">250000</cx:pt>
          <cx:pt idx="17471">300000</cx:pt>
          <cx:pt idx="17472">45000</cx:pt>
          <cx:pt idx="17473">75000</cx:pt>
          <cx:pt idx="17474">275000</cx:pt>
          <cx:pt idx="17475">75000</cx:pt>
          <cx:pt idx="17476">300000</cx:pt>
          <cx:pt idx="17477">48000</cx:pt>
          <cx:pt idx="17478">96000</cx:pt>
          <cx:pt idx="17479">3500</cx:pt>
          <cx:pt idx="17480">180000</cx:pt>
          <cx:pt idx="17481">1829479</cx:pt>
          <cx:pt idx="17482">2000</cx:pt>
          <cx:pt idx="17483">30000</cx:pt>
          <cx:pt idx="17484">130000</cx:pt>
          <cx:pt idx="17485">250000</cx:pt>
          <cx:pt idx="17486">300000</cx:pt>
          <cx:pt idx="17487">250000</cx:pt>
          <cx:pt idx="17488">100000</cx:pt>
          <cx:pt idx="17489">75000</cx:pt>
          <cx:pt idx="17490">250000</cx:pt>
          <cx:pt idx="17491">125000</cx:pt>
          <cx:pt idx="17492">100000</cx:pt>
          <cx:pt idx="17493">35000</cx:pt>
          <cx:pt idx="17494">65000</cx:pt>
          <cx:pt idx="17495">70000</cx:pt>
          <cx:pt idx="17496">85000</cx:pt>
          <cx:pt idx="17497">50000</cx:pt>
          <cx:pt idx="17498">47500</cx:pt>
          <cx:pt idx="17499">400000</cx:pt>
          <cx:pt idx="17500">350000</cx:pt>
          <cx:pt idx="17501">125000</cx:pt>
          <cx:pt idx="17502">250000</cx:pt>
          <cx:pt idx="17503">275000</cx:pt>
          <cx:pt idx="17504">90000</cx:pt>
          <cx:pt idx="17505">125000</cx:pt>
          <cx:pt idx="17506">45000</cx:pt>
          <cx:pt idx="17507">160000</cx:pt>
          <cx:pt idx="17508">70000</cx:pt>
          <cx:pt idx="17509">199000</cx:pt>
          <cx:pt idx="17510">350000</cx:pt>
          <cx:pt idx="17511">85000</cx:pt>
          <cx:pt idx="17512">50000</cx:pt>
          <cx:pt idx="17513">200000</cx:pt>
          <cx:pt idx="17514">150000</cx:pt>
          <cx:pt idx="17515">110000</cx:pt>
          <cx:pt idx="17516">35000</cx:pt>
          <cx:pt idx="17517">25000</cx:pt>
          <cx:pt idx="17518">37000</cx:pt>
          <cx:pt idx="17519">100000</cx:pt>
          <cx:pt idx="17520">7000</cx:pt>
          <cx:pt idx="17521">60000</cx:pt>
          <cx:pt idx="17522">95000</cx:pt>
          <cx:pt idx="17523">250000</cx:pt>
          <cx:pt idx="17524">75000</cx:pt>
          <cx:pt idx="17525">150000</cx:pt>
          <cx:pt idx="17526">100000</cx:pt>
          <cx:pt idx="17527">45000</cx:pt>
          <cx:pt idx="17528">85000</cx:pt>
          <cx:pt idx="17529">25000</cx:pt>
          <cx:pt idx="17530">600000</cx:pt>
          <cx:pt idx="17531">265000</cx:pt>
          <cx:pt idx="17532">45000</cx:pt>
          <cx:pt idx="17533">45000</cx:pt>
          <cx:pt idx="17534">100000</cx:pt>
          <cx:pt idx="17535">150000</cx:pt>
          <cx:pt idx="17536">130000</cx:pt>
          <cx:pt idx="17537">80000</cx:pt>
          <cx:pt idx="17538">18000</cx:pt>
          <cx:pt idx="17539">97000</cx:pt>
          <cx:pt idx="17540">190000</cx:pt>
          <cx:pt idx="17541">100000</cx:pt>
          <cx:pt idx="17542">240000</cx:pt>
          <cx:pt idx="17543">219000</cx:pt>
          <cx:pt idx="17544">250000</cx:pt>
          <cx:pt idx="17545">35000</cx:pt>
          <cx:pt idx="17546">380000</cx:pt>
          <cx:pt idx="17547">350000</cx:pt>
          <cx:pt idx="17548">749000</cx:pt>
          <cx:pt idx="17549">150000</cx:pt>
          <cx:pt idx="17550">1829479</cx:pt>
          <cx:pt idx="17551">82500</cx:pt>
          <cx:pt idx="17552">450000</cx:pt>
          <cx:pt idx="17553">750000</cx:pt>
          <cx:pt idx="17554">400000</cx:pt>
          <cx:pt idx="17555">19000</cx:pt>
          <cx:pt idx="17556">76000</cx:pt>
          <cx:pt idx="17557">55000</cx:pt>
          <cx:pt idx="17558">125000</cx:pt>
          <cx:pt idx="17559">200000</cx:pt>
          <cx:pt idx="17560">45000</cx:pt>
          <cx:pt idx="17561">70000</cx:pt>
          <cx:pt idx="17562">75000</cx:pt>
          <cx:pt idx="17563">165000</cx:pt>
          <cx:pt idx="17564">250000</cx:pt>
          <cx:pt idx="17565">340000</cx:pt>
          <cx:pt idx="17566">125000</cx:pt>
          <cx:pt idx="17567">160000</cx:pt>
          <cx:pt idx="17568">50000</cx:pt>
          <cx:pt idx="17569">72000</cx:pt>
          <cx:pt idx="17570">98000</cx:pt>
          <cx:pt idx="17571">125000</cx:pt>
          <cx:pt idx="17572">80000</cx:pt>
          <cx:pt idx="17573">125000</cx:pt>
          <cx:pt idx="17574">45000</cx:pt>
          <cx:pt idx="17575">250000</cx:pt>
          <cx:pt idx="17576">70000</cx:pt>
          <cx:pt idx="17577">60000</cx:pt>
          <cx:pt idx="17578">150000</cx:pt>
          <cx:pt idx="17579">110000</cx:pt>
          <cx:pt idx="17580">50000</cx:pt>
          <cx:pt idx="17581">225000</cx:pt>
          <cx:pt idx="17582">379000</cx:pt>
          <cx:pt idx="17583">200000</cx:pt>
          <cx:pt idx="17584">130000</cx:pt>
          <cx:pt idx="17585">275000</cx:pt>
          <cx:pt idx="17586">200000</cx:pt>
          <cx:pt idx="17587">425000</cx:pt>
          <cx:pt idx="17588">70000</cx:pt>
          <cx:pt idx="17589">30000</cx:pt>
          <cx:pt idx="17590">125000</cx:pt>
          <cx:pt idx="17591">250000</cx:pt>
          <cx:pt idx="17592">700000</cx:pt>
          <cx:pt idx="17593">85000</cx:pt>
          <cx:pt idx="17594">100000</cx:pt>
          <cx:pt idx="17595">100000</cx:pt>
          <cx:pt idx="17596">200000</cx:pt>
          <cx:pt idx="17597">300000</cx:pt>
          <cx:pt idx="17598">260000</cx:pt>
          <cx:pt idx="17599">300000</cx:pt>
          <cx:pt idx="17600">66000</cx:pt>
          <cx:pt idx="17601">303000</cx:pt>
          <cx:pt idx="17602">250000</cx:pt>
          <cx:pt idx="17603">700000</cx:pt>
          <cx:pt idx="17604">99900</cx:pt>
          <cx:pt idx="17605">260000</cx:pt>
          <cx:pt idx="17606">100000</cx:pt>
          <cx:pt idx="17607">238000</cx:pt>
          <cx:pt idx="17608">150000</cx:pt>
          <cx:pt idx="17609">135000</cx:pt>
          <cx:pt idx="17610">230000</cx:pt>
          <cx:pt idx="17611">350000</cx:pt>
          <cx:pt idx="17612">200000</cx:pt>
          <cx:pt idx="17613">1829479</cx:pt>
          <cx:pt idx="17614">140000</cx:pt>
          <cx:pt idx="17615">658500</cx:pt>
          <cx:pt idx="17616">270000</cx:pt>
          <cx:pt idx="17617">75000</cx:pt>
          <cx:pt idx="17618">1829479</cx:pt>
          <cx:pt idx="17619">280000</cx:pt>
          <cx:pt idx="17620">125000</cx:pt>
          <cx:pt idx="17621">285000</cx:pt>
          <cx:pt idx="17622">97000</cx:pt>
          <cx:pt idx="17623">280000</cx:pt>
          <cx:pt idx="17624">250000</cx:pt>
          <cx:pt idx="17625">200000</cx:pt>
          <cx:pt idx="17626">1829479</cx:pt>
          <cx:pt idx="17627">425000</cx:pt>
          <cx:pt idx="17628">526000</cx:pt>
          <cx:pt idx="17629">400000</cx:pt>
          <cx:pt idx="17630">300000</cx:pt>
          <cx:pt idx="17631">307000</cx:pt>
          <cx:pt idx="17632">275000</cx:pt>
          <cx:pt idx="17633">350000</cx:pt>
          <cx:pt idx="17634">450000</cx:pt>
          <cx:pt idx="17635">140000</cx:pt>
          <cx:pt idx="17636">275000</cx:pt>
          <cx:pt idx="17637">325000</cx:pt>
          <cx:pt idx="17638">165900</cx:pt>
          <cx:pt idx="17639">520000</cx:pt>
          <cx:pt idx="17640">205000</cx:pt>
          <cx:pt idx="17641">390000</cx:pt>
          <cx:pt idx="17642">150000</cx:pt>
          <cx:pt idx="17643">189000</cx:pt>
          <cx:pt idx="17644">85000</cx:pt>
          <cx:pt idx="17645">150000</cx:pt>
          <cx:pt idx="17646">650000</cx:pt>
          <cx:pt idx="17647">137000</cx:pt>
          <cx:pt idx="17648">215000</cx:pt>
          <cx:pt idx="17649">94000</cx:pt>
          <cx:pt idx="17650">350000</cx:pt>
          <cx:pt idx="17651">200000</cx:pt>
          <cx:pt idx="17652">200000</cx:pt>
          <cx:pt idx="17653">245000</cx:pt>
          <cx:pt idx="17654">250000</cx:pt>
          <cx:pt idx="17655">155000</cx:pt>
          <cx:pt idx="17656">420000</cx:pt>
          <cx:pt idx="17657">460000</cx:pt>
          <cx:pt idx="17658">225000</cx:pt>
          <cx:pt idx="17659">268000</cx:pt>
          <cx:pt idx="17660">274000</cx:pt>
          <cx:pt idx="17661">126000</cx:pt>
          <cx:pt idx="17662">128500</cx:pt>
          <cx:pt idx="17663">400000</cx:pt>
          <cx:pt idx="17664">1829479</cx:pt>
          <cx:pt idx="17665">400000</cx:pt>
          <cx:pt idx="17666">270000</cx:pt>
          <cx:pt idx="17667">300000</cx:pt>
          <cx:pt idx="17668">119000</cx:pt>
          <cx:pt idx="17669">225000</cx:pt>
          <cx:pt idx="17670">260000</cx:pt>
          <cx:pt idx="17671">120000</cx:pt>
          <cx:pt idx="17672">235000</cx:pt>
          <cx:pt idx="17673">180000</cx:pt>
          <cx:pt idx="17674">120000</cx:pt>
          <cx:pt idx="17675">150000</cx:pt>
          <cx:pt idx="17676">260000</cx:pt>
          <cx:pt idx="17677">127000</cx:pt>
          <cx:pt idx="17678">150000</cx:pt>
          <cx:pt idx="17679">120000</cx:pt>
          <cx:pt idx="17680">480000</cx:pt>
          <cx:pt idx="17681">160000</cx:pt>
          <cx:pt idx="17682">125000</cx:pt>
          <cx:pt idx="17683">90000</cx:pt>
          <cx:pt idx="17684">700000</cx:pt>
          <cx:pt idx="17685">206000</cx:pt>
          <cx:pt idx="17686">175000</cx:pt>
          <cx:pt idx="17687">171000</cx:pt>
          <cx:pt idx="17688">230000</cx:pt>
          <cx:pt idx="17689">1829479</cx:pt>
          <cx:pt idx="17690">180000</cx:pt>
          <cx:pt idx="17691">199000</cx:pt>
          <cx:pt idx="17692">50000</cx:pt>
          <cx:pt idx="17693">304000</cx:pt>
          <cx:pt idx="17694">160000</cx:pt>
          <cx:pt idx="17695">219900</cx:pt>
          <cx:pt idx="17696">115000</cx:pt>
          <cx:pt idx="17697">190000</cx:pt>
          <cx:pt idx="17698">280000</cx:pt>
          <cx:pt idx="17699">369000</cx:pt>
          <cx:pt idx="17700">400000</cx:pt>
          <cx:pt idx="17701">269900</cx:pt>
          <cx:pt idx="17702">425000</cx:pt>
          <cx:pt idx="17703">215000</cx:pt>
          <cx:pt idx="17704">120000</cx:pt>
          <cx:pt idx="17705">250000</cx:pt>
          <cx:pt idx="17706">158900</cx:pt>
          <cx:pt idx="17707">280000</cx:pt>
          <cx:pt idx="17708">170000</cx:pt>
          <cx:pt idx="17709">500000</cx:pt>
          <cx:pt idx="17710">550000</cx:pt>
          <cx:pt idx="17711">1829479</cx:pt>
          <cx:pt idx="17712">315000</cx:pt>
          <cx:pt idx="17713">250000</cx:pt>
          <cx:pt idx="17714">150000</cx:pt>
          <cx:pt idx="17715">350000</cx:pt>
          <cx:pt idx="17716">432000</cx:pt>
          <cx:pt idx="17717">250000</cx:pt>
          <cx:pt idx="17718">80000</cx:pt>
          <cx:pt idx="17719">69000</cx:pt>
          <cx:pt idx="17720">279000</cx:pt>
          <cx:pt idx="17721">240000</cx:pt>
          <cx:pt idx="17722">284900</cx:pt>
          <cx:pt idx="17723">200000</cx:pt>
          <cx:pt idx="17724">240000</cx:pt>
          <cx:pt idx="17725">185000</cx:pt>
          <cx:pt idx="17726">130000</cx:pt>
          <cx:pt idx="17727">325000</cx:pt>
          <cx:pt idx="17728">299000</cx:pt>
          <cx:pt idx="17729">235000</cx:pt>
          <cx:pt idx="17730">250000</cx:pt>
          <cx:pt idx="17731">350000</cx:pt>
          <cx:pt idx="17732">200000</cx:pt>
          <cx:pt idx="17733">190000</cx:pt>
          <cx:pt idx="17734">419000</cx:pt>
          <cx:pt idx="17735">220000</cx:pt>
          <cx:pt idx="17736">425000</cx:pt>
          <cx:pt idx="17737">143000</cx:pt>
          <cx:pt idx="17738">299000</cx:pt>
          <cx:pt idx="17739">520000</cx:pt>
          <cx:pt idx="17740">105000</cx:pt>
          <cx:pt idx="17741">75000</cx:pt>
          <cx:pt idx="17742">250000</cx:pt>
          <cx:pt idx="17743">100000</cx:pt>
          <cx:pt idx="17744">235000</cx:pt>
          <cx:pt idx="17745">160000</cx:pt>
          <cx:pt idx="17746">710000</cx:pt>
          <cx:pt idx="17747">385000</cx:pt>
          <cx:pt idx="17748">115000</cx:pt>
          <cx:pt idx="17749">58000</cx:pt>
          <cx:pt idx="17750">204000</cx:pt>
          <cx:pt idx="17751">125000</cx:pt>
          <cx:pt idx="17752">208000</cx:pt>
          <cx:pt idx="17753">375000</cx:pt>
          <cx:pt idx="17754">375000</cx:pt>
          <cx:pt idx="17755">204000</cx:pt>
          <cx:pt idx="17756">380000</cx:pt>
          <cx:pt idx="17757">475000</cx:pt>
          <cx:pt idx="17758">180000</cx:pt>
          <cx:pt idx="17759">800000</cx:pt>
          <cx:pt idx="17760">675000</cx:pt>
          <cx:pt idx="17761">80000</cx:pt>
          <cx:pt idx="17762">650000</cx:pt>
          <cx:pt idx="17763">290000</cx:pt>
          <cx:pt idx="17764">250000</cx:pt>
          <cx:pt idx="17765">420000</cx:pt>
          <cx:pt idx="17766">125000</cx:pt>
          <cx:pt idx="17767">150000</cx:pt>
          <cx:pt idx="17768">400000</cx:pt>
          <cx:pt idx="17769">170000</cx:pt>
          <cx:pt idx="17770">1829479</cx:pt>
          <cx:pt idx="17771">550000</cx:pt>
          <cx:pt idx="17772">150000</cx:pt>
          <cx:pt idx="17773">126000</cx:pt>
          <cx:pt idx="17774">620000</cx:pt>
          <cx:pt idx="17775">850000</cx:pt>
          <cx:pt idx="17776">210000</cx:pt>
          <cx:pt idx="17777">125000</cx:pt>
          <cx:pt idx="17778">89000</cx:pt>
          <cx:pt idx="17779">100000</cx:pt>
          <cx:pt idx="17780">300000</cx:pt>
          <cx:pt idx="17781">217780</cx:pt>
          <cx:pt idx="17782">300000</cx:pt>
          <cx:pt idx="17783">450000</cx:pt>
          <cx:pt idx="17784">500000</cx:pt>
          <cx:pt idx="17785">400000</cx:pt>
          <cx:pt idx="17786">167500</cx:pt>
          <cx:pt idx="17787">185000</cx:pt>
          <cx:pt idx="17788">350000</cx:pt>
          <cx:pt idx="17789">225000</cx:pt>
          <cx:pt idx="17790">90000</cx:pt>
          <cx:pt idx="17791">225000</cx:pt>
          <cx:pt idx="17792">190000</cx:pt>
          <cx:pt idx="17793">219900</cx:pt>
          <cx:pt idx="17794">150000</cx:pt>
          <cx:pt idx="17795">225000</cx:pt>
          <cx:pt idx="17796">335000</cx:pt>
          <cx:pt idx="17797">110000</cx:pt>
          <cx:pt idx="17798">130000</cx:pt>
          <cx:pt idx="17799">500000</cx:pt>
          <cx:pt idx="17800">250000</cx:pt>
          <cx:pt idx="17801">900000</cx:pt>
          <cx:pt idx="17802">330000</cx:pt>
          <cx:pt idx="17803">400000</cx:pt>
          <cx:pt idx="17804">170000</cx:pt>
          <cx:pt idx="17805">200000</cx:pt>
          <cx:pt idx="17806">170000</cx:pt>
          <cx:pt idx="17807">325000</cx:pt>
          <cx:pt idx="17808">152000</cx:pt>
          <cx:pt idx="17809">175000</cx:pt>
          <cx:pt idx="17810">224000</cx:pt>
          <cx:pt idx="17811">237000</cx:pt>
          <cx:pt idx="17812">350000</cx:pt>
          <cx:pt idx="17813">475000</cx:pt>
          <cx:pt idx="17814">139999</cx:pt>
          <cx:pt idx="17815">105000</cx:pt>
          <cx:pt idx="17816">550000</cx:pt>
          <cx:pt idx="17817">295000</cx:pt>
          <cx:pt idx="17818">100000</cx:pt>
          <cx:pt idx="17819">162000</cx:pt>
          <cx:pt idx="17820">350000</cx:pt>
          <cx:pt idx="17821">500000</cx:pt>
          <cx:pt idx="17822">250000</cx:pt>
          <cx:pt idx="17823">85000</cx:pt>
          <cx:pt idx="17824">100000</cx:pt>
          <cx:pt idx="17825">189900</cx:pt>
          <cx:pt idx="17826">400000</cx:pt>
          <cx:pt idx="17827">1829479</cx:pt>
          <cx:pt idx="17828">525000</cx:pt>
          <cx:pt idx="17829">1829479</cx:pt>
          <cx:pt idx="17830">395000</cx:pt>
          <cx:pt idx="17831">450000</cx:pt>
          <cx:pt idx="17832">155000</cx:pt>
          <cx:pt idx="17833">333000</cx:pt>
          <cx:pt idx="17834">370000</cx:pt>
          <cx:pt idx="17835">200000</cx:pt>
          <cx:pt idx="17836">260000</cx:pt>
          <cx:pt idx="17837">450000</cx:pt>
          <cx:pt idx="17838">545000</cx:pt>
          <cx:pt idx="17839">245000</cx:pt>
          <cx:pt idx="17840">120000</cx:pt>
          <cx:pt idx="17841">125000</cx:pt>
          <cx:pt idx="17842">110000</cx:pt>
          <cx:pt idx="17843">180000</cx:pt>
          <cx:pt idx="17844">1829479</cx:pt>
          <cx:pt idx="17845">173900</cx:pt>
          <cx:pt idx="17846">100000</cx:pt>
          <cx:pt idx="17847">71000</cx:pt>
          <cx:pt idx="17848">193000</cx:pt>
          <cx:pt idx="17849">345000</cx:pt>
          <cx:pt idx="17850">533000</cx:pt>
          <cx:pt idx="17851">450000</cx:pt>
          <cx:pt idx="17852">449000</cx:pt>
          <cx:pt idx="17853">300000</cx:pt>
          <cx:pt idx="17854">800000</cx:pt>
          <cx:pt idx="17855">620000</cx:pt>
          <cx:pt idx="17856">232000</cx:pt>
          <cx:pt idx="17857">450000</cx:pt>
          <cx:pt idx="17858">230000</cx:pt>
          <cx:pt idx="17859">600000</cx:pt>
          <cx:pt idx="17860">165000</cx:pt>
          <cx:pt idx="17861">55000</cx:pt>
          <cx:pt idx="17862">875000</cx:pt>
          <cx:pt idx="17863">500000</cx:pt>
          <cx:pt idx="17864">399000</cx:pt>
          <cx:pt idx="17865">629900</cx:pt>
          <cx:pt idx="17866">400000</cx:pt>
          <cx:pt idx="17867">75000</cx:pt>
          <cx:pt idx="17868">145000</cx:pt>
          <cx:pt idx="17869">230000</cx:pt>
          <cx:pt idx="17870">250000</cx:pt>
          <cx:pt idx="17871">500000</cx:pt>
          <cx:pt idx="17872">160000</cx:pt>
          <cx:pt idx="17873">400000</cx:pt>
          <cx:pt idx="17874">725000</cx:pt>
          <cx:pt idx="17875">410000</cx:pt>
          <cx:pt idx="17876">400000</cx:pt>
          <cx:pt idx="17877">1829479</cx:pt>
          <cx:pt idx="17878">118900</cx:pt>
          <cx:pt idx="17879">110000</cx:pt>
          <cx:pt idx="17880">92500</cx:pt>
          <cx:pt idx="17881">300000</cx:pt>
          <cx:pt idx="17882">170000</cx:pt>
          <cx:pt idx="17883">120000</cx:pt>
          <cx:pt idx="17884">524000</cx:pt>
          <cx:pt idx="17885">560000</cx:pt>
          <cx:pt idx="17886">1829479</cx:pt>
          <cx:pt idx="17887">300000</cx:pt>
          <cx:pt idx="17888">550000</cx:pt>
          <cx:pt idx="17889">280000</cx:pt>
          <cx:pt idx="17890">170000</cx:pt>
          <cx:pt idx="17891">375000</cx:pt>
          <cx:pt idx="17892">200000</cx:pt>
          <cx:pt idx="17893">900000</cx:pt>
          <cx:pt idx="17894">130000</cx:pt>
          <cx:pt idx="17895">195000</cx:pt>
          <cx:pt idx="17896">160000</cx:pt>
          <cx:pt idx="17897">489000</cx:pt>
          <cx:pt idx="17898">95000</cx:pt>
          <cx:pt idx="17899">250000</cx:pt>
          <cx:pt idx="17900">325000</cx:pt>
          <cx:pt idx="17901">250000</cx:pt>
          <cx:pt idx="17902">590000</cx:pt>
          <cx:pt idx="17903">600000</cx:pt>
          <cx:pt idx="17904">215000</cx:pt>
          <cx:pt idx="17905">130000</cx:pt>
          <cx:pt idx="17906">93000</cx:pt>
          <cx:pt idx="17907">600000</cx:pt>
          <cx:pt idx="17908">165000</cx:pt>
          <cx:pt idx="17909">119000</cx:pt>
          <cx:pt idx="17910">400000</cx:pt>
          <cx:pt idx="17911">240000</cx:pt>
          <cx:pt idx="17912">550000</cx:pt>
          <cx:pt idx="17913">150000</cx:pt>
          <cx:pt idx="17914">230000</cx:pt>
          <cx:pt idx="17915">435000</cx:pt>
          <cx:pt idx="17916">325000</cx:pt>
          <cx:pt idx="17917">160000</cx:pt>
          <cx:pt idx="17918">180000</cx:pt>
          <cx:pt idx="17919">550000</cx:pt>
          <cx:pt idx="17920">240000</cx:pt>
          <cx:pt idx="17921">400000</cx:pt>
          <cx:pt idx="17922">280000</cx:pt>
          <cx:pt idx="17923">525000</cx:pt>
          <cx:pt idx="17924">135000</cx:pt>
          <cx:pt idx="17925">300000</cx:pt>
          <cx:pt idx="17926">280000</cx:pt>
          <cx:pt idx="17927">275000</cx:pt>
          <cx:pt idx="17928">200000</cx:pt>
          <cx:pt idx="17929">400000</cx:pt>
          <cx:pt idx="17930">115000</cx:pt>
          <cx:pt idx="17931">500000</cx:pt>
          <cx:pt idx="17932">210000</cx:pt>
          <cx:pt idx="17933">180000</cx:pt>
          <cx:pt idx="17934">300000</cx:pt>
          <cx:pt idx="17935">950000</cx:pt>
          <cx:pt idx="17936">720000</cx:pt>
          <cx:pt idx="17937">620000</cx:pt>
          <cx:pt idx="17938">420000</cx:pt>
          <cx:pt idx="17939">500000</cx:pt>
          <cx:pt idx="17940">1829479</cx:pt>
          <cx:pt idx="17941">170000</cx:pt>
          <cx:pt idx="17942">850000</cx:pt>
          <cx:pt idx="17943">120000</cx:pt>
          <cx:pt idx="17944">490000</cx:pt>
          <cx:pt idx="17945">400000</cx:pt>
          <cx:pt idx="17946">400000</cx:pt>
          <cx:pt idx="17947">110000</cx:pt>
          <cx:pt idx="17948">275000</cx:pt>
          <cx:pt idx="17949">265000</cx:pt>
          <cx:pt idx="17950">150000</cx:pt>
          <cx:pt idx="17951">200000</cx:pt>
          <cx:pt idx="17952">250000</cx:pt>
          <cx:pt idx="17953">50000</cx:pt>
          <cx:pt idx="17954">99000</cx:pt>
          <cx:pt idx="17955">200000</cx:pt>
          <cx:pt idx="17956">330000</cx:pt>
          <cx:pt idx="17957">140000</cx:pt>
          <cx:pt idx="17958">290000</cx:pt>
          <cx:pt idx="17959">250000</cx:pt>
          <cx:pt idx="17960">97000</cx:pt>
          <cx:pt idx="17961">180000</cx:pt>
          <cx:pt idx="17962">119000</cx:pt>
          <cx:pt idx="17963">760000</cx:pt>
          <cx:pt idx="17964">270000</cx:pt>
          <cx:pt idx="17965">120000</cx:pt>
          <cx:pt idx="17966">240000</cx:pt>
          <cx:pt idx="17967">800000</cx:pt>
          <cx:pt idx="17968">650000</cx:pt>
          <cx:pt idx="17969">375000</cx:pt>
          <cx:pt idx="17970">433000</cx:pt>
          <cx:pt idx="17971">475000</cx:pt>
          <cx:pt idx="17972">110000</cx:pt>
          <cx:pt idx="17973">325000</cx:pt>
          <cx:pt idx="17974">300000</cx:pt>
          <cx:pt idx="17975">250000</cx:pt>
          <cx:pt idx="17976">300000</cx:pt>
          <cx:pt idx="17977">475000</cx:pt>
          <cx:pt idx="17978">749000</cx:pt>
          <cx:pt idx="17979">185000</cx:pt>
          <cx:pt idx="17980">225000</cx:pt>
          <cx:pt idx="17981">200000</cx:pt>
          <cx:pt idx="17982">300000</cx:pt>
          <cx:pt idx="17983">56000</cx:pt>
          <cx:pt idx="17984">700000</cx:pt>
          <cx:pt idx="17985">400000</cx:pt>
          <cx:pt idx="17986">227000</cx:pt>
          <cx:pt idx="17987">200000</cx:pt>
          <cx:pt idx="17988">250000</cx:pt>
          <cx:pt idx="17989">65000</cx:pt>
          <cx:pt idx="17990">175000</cx:pt>
          <cx:pt idx="17991">145000</cx:pt>
          <cx:pt idx="17992">800000</cx:pt>
          <cx:pt idx="17993">150000</cx:pt>
          <cx:pt idx="17994">780000</cx:pt>
          <cx:pt idx="17995">200000</cx:pt>
          <cx:pt idx="17996">611111</cx:pt>
          <cx:pt idx="17997">700000</cx:pt>
          <cx:pt idx="17998">449000</cx:pt>
          <cx:pt idx="17999">325000</cx:pt>
          <cx:pt idx="18000">530000</cx:pt>
          <cx:pt idx="18001">400000</cx:pt>
          <cx:pt idx="18002">160000</cx:pt>
          <cx:pt idx="18003">500000</cx:pt>
          <cx:pt idx="18004">850000</cx:pt>
          <cx:pt idx="18005">295000</cx:pt>
          <cx:pt idx="18006">140000</cx:pt>
          <cx:pt idx="18007">775000</cx:pt>
          <cx:pt idx="18008">215000</cx:pt>
          <cx:pt idx="18009">750000</cx:pt>
          <cx:pt idx="18010">440000</cx:pt>
          <cx:pt idx="18011">400000</cx:pt>
          <cx:pt idx="18012">170000</cx:pt>
          <cx:pt idx="18013">555000</cx:pt>
          <cx:pt idx="18014">240000</cx:pt>
          <cx:pt idx="18015">300000</cx:pt>
          <cx:pt idx="18016">375000</cx:pt>
          <cx:pt idx="18017">550000</cx:pt>
          <cx:pt idx="18018">230000</cx:pt>
          <cx:pt idx="18019">1829479</cx:pt>
          <cx:pt idx="18020">850000</cx:pt>
          <cx:pt idx="18021">250000</cx:pt>
          <cx:pt idx="18022">480000</cx:pt>
          <cx:pt idx="18023">690000</cx:pt>
          <cx:pt idx="18024">500000</cx:pt>
          <cx:pt idx="18025">395000</cx:pt>
          <cx:pt idx="18026">700000</cx:pt>
          <cx:pt idx="18027">400000</cx:pt>
          <cx:pt idx="18028">275000</cx:pt>
          <cx:pt idx="18029">750000</cx:pt>
          <cx:pt idx="18030">325000</cx:pt>
          <cx:pt idx="18031">126000</cx:pt>
          <cx:pt idx="18032">450000</cx:pt>
          <cx:pt idx="18033">350000</cx:pt>
          <cx:pt idx="18034">165000</cx:pt>
          <cx:pt idx="18035">130000</cx:pt>
          <cx:pt idx="18036">400000</cx:pt>
          <cx:pt idx="18037">290000</cx:pt>
          <cx:pt idx="18038">435000</cx:pt>
          <cx:pt idx="18039">600000</cx:pt>
          <cx:pt idx="18040">250000</cx:pt>
          <cx:pt idx="18041">280000</cx:pt>
          <cx:pt idx="18042">600000</cx:pt>
          <cx:pt idx="18043">70000</cx:pt>
          <cx:pt idx="18044">230000</cx:pt>
          <cx:pt idx="18045">160000</cx:pt>
          <cx:pt idx="18046">120000</cx:pt>
          <cx:pt idx="18047">5000</cx:pt>
          <cx:pt idx="18048">300000</cx:pt>
          <cx:pt idx="18049">100000</cx:pt>
          <cx:pt idx="18050">115000</cx:pt>
          <cx:pt idx="18051">120000</cx:pt>
          <cx:pt idx="18052">205000</cx:pt>
          <cx:pt idx="18053">200000</cx:pt>
          <cx:pt idx="18054">5000</cx:pt>
          <cx:pt idx="18055">200000</cx:pt>
          <cx:pt idx="18056">300000</cx:pt>
          <cx:pt idx="18057">145000</cx:pt>
          <cx:pt idx="18058">175000</cx:pt>
          <cx:pt idx="18059">120000</cx:pt>
          <cx:pt idx="18060">125000</cx:pt>
          <cx:pt idx="18061">200000</cx:pt>
          <cx:pt idx="18062">750000</cx:pt>
          <cx:pt idx="18063">120000</cx:pt>
          <cx:pt idx="18064">120000</cx:pt>
          <cx:pt idx="18065">40000</cx:pt>
          <cx:pt idx="18066">100000</cx:pt>
          <cx:pt idx="18067">30000</cx:pt>
          <cx:pt idx="18068">695000</cx:pt>
          <cx:pt idx="18069">22000</cx:pt>
          <cx:pt idx="18070">500000</cx:pt>
          <cx:pt idx="18071">125000</cx:pt>
          <cx:pt idx="18072">115000</cx:pt>
          <cx:pt idx="18073">500000</cx:pt>
          <cx:pt idx="18074">3500</cx:pt>
          <cx:pt idx="18075">75000</cx:pt>
          <cx:pt idx="18076">21000</cx:pt>
          <cx:pt idx="18077">40000</cx:pt>
          <cx:pt idx="18078">19500</cx:pt>
          <cx:pt idx="18079">50000</cx:pt>
          <cx:pt idx="18080">10000</cx:pt>
          <cx:pt idx="18081">15000</cx:pt>
          <cx:pt idx="18082">40000</cx:pt>
          <cx:pt idx="18083">140000</cx:pt>
          <cx:pt idx="18084">550000</cx:pt>
          <cx:pt idx="18085">125000</cx:pt>
          <cx:pt idx="18086">125000</cx:pt>
          <cx:pt idx="18087">400000</cx:pt>
          <cx:pt idx="18088">300000</cx:pt>
          <cx:pt idx="18089">400000</cx:pt>
          <cx:pt idx="18090">600000</cx:pt>
          <cx:pt idx="18091">220000</cx:pt>
          <cx:pt idx="18092">350000</cx:pt>
          <cx:pt idx="18093">206000</cx:pt>
          <cx:pt idx="18094">180000</cx:pt>
          <cx:pt idx="18095">300000</cx:pt>
          <cx:pt idx="18096">300000</cx:pt>
          <cx:pt idx="18097">120000</cx:pt>
          <cx:pt idx="18098">500000</cx:pt>
          <cx:pt idx="18099">450000</cx:pt>
          <cx:pt idx="18100">675000</cx:pt>
          <cx:pt idx="18101">585000</cx:pt>
          <cx:pt idx="18102">625000</cx:pt>
          <cx:pt idx="18103">1829479</cx:pt>
          <cx:pt idx="18104">750000</cx:pt>
          <cx:pt idx="18105">550000</cx:pt>
          <cx:pt idx="18106">1829479</cx:pt>
          <cx:pt idx="18107">550000</cx:pt>
          <cx:pt idx="18108">875000</cx:pt>
          <cx:pt idx="18109">700000</cx:pt>
          <cx:pt idx="18110">360000</cx:pt>
          <cx:pt idx="18111">200000</cx:pt>
          <cx:pt idx="18112">339000</cx:pt>
          <cx:pt idx="18113">68800</cx:pt>
          <cx:pt idx="18114">95000</cx:pt>
          <cx:pt idx="18115">1829479</cx:pt>
          <cx:pt idx="18116">230000</cx:pt>
          <cx:pt idx="18117">50000</cx:pt>
          <cx:pt idx="18118">250000</cx:pt>
          <cx:pt idx="18119">900000</cx:pt>
          <cx:pt idx="18120">190000</cx:pt>
          <cx:pt idx="18121">178000</cx:pt>
          <cx:pt idx="18122">110000</cx:pt>
          <cx:pt idx="18123">1000</cx:pt>
          <cx:pt idx="18124">350000</cx:pt>
          <cx:pt idx="18125">350000</cx:pt>
          <cx:pt idx="18126">330000</cx:pt>
          <cx:pt idx="18127">75000</cx:pt>
          <cx:pt idx="18128">600000</cx:pt>
          <cx:pt idx="18129">1829479</cx:pt>
          <cx:pt idx="18130">130000</cx:pt>
          <cx:pt idx="18131">78000</cx:pt>
          <cx:pt idx="18132">409000</cx:pt>
          <cx:pt idx="18133">125000</cx:pt>
          <cx:pt idx="18134">175000</cx:pt>
          <cx:pt idx="18135">420000</cx:pt>
          <cx:pt idx="18136">149000</cx:pt>
          <cx:pt idx="18137">100000</cx:pt>
          <cx:pt idx="18138">300000</cx:pt>
          <cx:pt idx="18139">70000</cx:pt>
          <cx:pt idx="18140">550000</cx:pt>
          <cx:pt idx="18141">200000</cx:pt>
          <cx:pt idx="18142">170000</cx:pt>
          <cx:pt idx="18143">550000</cx:pt>
          <cx:pt idx="18144">60000</cx:pt>
          <cx:pt idx="18145">14000</cx:pt>
          <cx:pt idx="18146">400000</cx:pt>
          <cx:pt idx="18147">220000</cx:pt>
          <cx:pt idx="18148">1829479</cx:pt>
          <cx:pt idx="18149">150000</cx:pt>
          <cx:pt idx="18150">140000</cx:pt>
          <cx:pt idx="18151">85000</cx:pt>
          <cx:pt idx="18152">500000</cx:pt>
          <cx:pt idx="18153">140000</cx:pt>
          <cx:pt idx="18154">149000</cx:pt>
          <cx:pt idx="18155">40000</cx:pt>
          <cx:pt idx="18156">115000</cx:pt>
          <cx:pt idx="18157">149000</cx:pt>
          <cx:pt idx="18158">120000</cx:pt>
          <cx:pt idx="18159">575000</cx:pt>
          <cx:pt idx="18160">1829479</cx:pt>
          <cx:pt idx="18161">350000</cx:pt>
          <cx:pt idx="18162">350000</cx:pt>
          <cx:pt idx="18163">320000</cx:pt>
          <cx:pt idx="18164">75000</cx:pt>
          <cx:pt idx="18165">5000</cx:pt>
          <cx:pt idx="18166">290000</cx:pt>
          <cx:pt idx="18167">750000</cx:pt>
          <cx:pt idx="18168">600000</cx:pt>
          <cx:pt idx="18169">275000</cx:pt>
          <cx:pt idx="18170">550000</cx:pt>
          <cx:pt idx="18171">530000</cx:pt>
          <cx:pt idx="18172">230000</cx:pt>
          <cx:pt idx="18173">225000</cx:pt>
          <cx:pt idx="18174">100000</cx:pt>
          <cx:pt idx="18175">420000</cx:pt>
          <cx:pt idx="18176">10000</cx:pt>
          <cx:pt idx="18177">250000</cx:pt>
          <cx:pt idx="18178">450000</cx:pt>
          <cx:pt idx="18179">12000</cx:pt>
          <cx:pt idx="18180">125000</cx:pt>
          <cx:pt idx="18181">350000</cx:pt>
          <cx:pt idx="18182">70000</cx:pt>
          <cx:pt idx="18183">200000</cx:pt>
          <cx:pt idx="18184">170000</cx:pt>
          <cx:pt idx="18185">525000</cx:pt>
          <cx:pt idx="18186">149000</cx:pt>
          <cx:pt idx="18187">215000</cx:pt>
          <cx:pt idx="18188">600000</cx:pt>
          <cx:pt idx="18189">230000</cx:pt>
          <cx:pt idx="18190">210000</cx:pt>
          <cx:pt idx="18191">43000</cx:pt>
          <cx:pt idx="18192">145000</cx:pt>
          <cx:pt idx="18193">90000</cx:pt>
          <cx:pt idx="18194">230000</cx:pt>
          <cx:pt idx="18195">900000</cx:pt>
          <cx:pt idx="18196">200000</cx:pt>
          <cx:pt idx="18197">425000</cx:pt>
          <cx:pt idx="18198">100000</cx:pt>
          <cx:pt idx="18199">700000</cx:pt>
          <cx:pt idx="18200">1829479</cx:pt>
          <cx:pt idx="18201">220000</cx:pt>
          <cx:pt idx="18202">1829479</cx:pt>
          <cx:pt idx="18203">145000</cx:pt>
          <cx:pt idx="18204">700000</cx:pt>
          <cx:pt idx="18205">30000</cx:pt>
          <cx:pt idx="18206">72000</cx:pt>
          <cx:pt idx="18207">400000</cx:pt>
          <cx:pt idx="18208">425000</cx:pt>
          <cx:pt idx="18209">559000</cx:pt>
          <cx:pt idx="18210">126000</cx:pt>
          <cx:pt idx="18211">90000</cx:pt>
          <cx:pt idx="18212">40000</cx:pt>
          <cx:pt idx="18213">625000</cx:pt>
          <cx:pt idx="18214">175000</cx:pt>
          <cx:pt idx="18215">375000</cx:pt>
          <cx:pt idx="18216">120000</cx:pt>
          <cx:pt idx="18217">165000</cx:pt>
          <cx:pt idx="18218">110000</cx:pt>
          <cx:pt idx="18219">250000</cx:pt>
          <cx:pt idx="18220">300000</cx:pt>
          <cx:pt idx="18221">8000</cx:pt>
          <cx:pt idx="18222">520000</cx:pt>
          <cx:pt idx="18223">270000</cx:pt>
          <cx:pt idx="18224">255000</cx:pt>
          <cx:pt idx="18225">70000</cx:pt>
          <cx:pt idx="18226">150000</cx:pt>
          <cx:pt idx="18227">375000</cx:pt>
          <cx:pt idx="18228">150000</cx:pt>
          <cx:pt idx="18229">350000</cx:pt>
          <cx:pt idx="18230">250000</cx:pt>
          <cx:pt idx="18231">450000</cx:pt>
          <cx:pt idx="18232">98000</cx:pt>
          <cx:pt idx="18233">80000</cx:pt>
          <cx:pt idx="18234">650000</cx:pt>
          <cx:pt idx="18235">150000</cx:pt>
          <cx:pt idx="18236">180000</cx:pt>
          <cx:pt idx="18237">50000</cx:pt>
          <cx:pt idx="18238">124000</cx:pt>
          <cx:pt idx="18239">1829479</cx:pt>
          <cx:pt idx="18240">200000</cx:pt>
          <cx:pt idx="18241">700000</cx:pt>
          <cx:pt idx="18242">165000</cx:pt>
          <cx:pt idx="18243">198000</cx:pt>
          <cx:pt idx="18244">150000</cx:pt>
          <cx:pt idx="18245">200000</cx:pt>
          <cx:pt idx="18246">200000</cx:pt>
          <cx:pt idx="18247">325000</cx:pt>
          <cx:pt idx="18248">80000</cx:pt>
          <cx:pt idx="18249">200000</cx:pt>
          <cx:pt idx="18250">125000</cx:pt>
          <cx:pt idx="18251">500000</cx:pt>
          <cx:pt idx="18252">11300</cx:pt>
          <cx:pt idx="18253">149000</cx:pt>
          <cx:pt idx="18254">450000</cx:pt>
          <cx:pt idx="18255">550000</cx:pt>
          <cx:pt idx="18256">225000</cx:pt>
          <cx:pt idx="18257">400000</cx:pt>
          <cx:pt idx="18258">120000</cx:pt>
          <cx:pt idx="18259">250000</cx:pt>
          <cx:pt idx="18260">300000</cx:pt>
          <cx:pt idx="18261">85000</cx:pt>
          <cx:pt idx="18262">300000</cx:pt>
          <cx:pt idx="18263">250000</cx:pt>
          <cx:pt idx="18264">220000</cx:pt>
          <cx:pt idx="18265">190000</cx:pt>
          <cx:pt idx="18266">80000</cx:pt>
          <cx:pt idx="18267">125000</cx:pt>
          <cx:pt idx="18268">200000</cx:pt>
          <cx:pt idx="18269">900000</cx:pt>
          <cx:pt idx="18270">222000</cx:pt>
          <cx:pt idx="18271">775000</cx:pt>
          <cx:pt idx="18272">40000</cx:pt>
          <cx:pt idx="18273">850000</cx:pt>
          <cx:pt idx="18274">650000</cx:pt>
          <cx:pt idx="18275">88000</cx:pt>
          <cx:pt idx="18276">150000</cx:pt>
          <cx:pt idx="18277">93000</cx:pt>
          <cx:pt idx="18278">300000</cx:pt>
          <cx:pt idx="18279">230000</cx:pt>
          <cx:pt idx="18280">130000</cx:pt>
          <cx:pt idx="18281">310000</cx:pt>
          <cx:pt idx="18282">250000</cx:pt>
          <cx:pt idx="18283">240000</cx:pt>
          <cx:pt idx="18284">300000</cx:pt>
          <cx:pt idx="18285">42000</cx:pt>
          <cx:pt idx="18286">400000</cx:pt>
          <cx:pt idx="18287">700000</cx:pt>
          <cx:pt idx="18288">600000</cx:pt>
          <cx:pt idx="18289">80000</cx:pt>
          <cx:pt idx="18290">200000</cx:pt>
          <cx:pt idx="18291">240000</cx:pt>
          <cx:pt idx="18292">1829479</cx:pt>
          <cx:pt idx="18293">190000</cx:pt>
          <cx:pt idx="18294">800000</cx:pt>
          <cx:pt idx="18295">600000</cx:pt>
          <cx:pt idx="18296">50000</cx:pt>
          <cx:pt idx="18297">195000</cx:pt>
          <cx:pt idx="18298">100000</cx:pt>
          <cx:pt idx="18299">700000</cx:pt>
          <cx:pt idx="18300">220000</cx:pt>
          <cx:pt idx="18301">500000</cx:pt>
          <cx:pt idx="18302">150000</cx:pt>
          <cx:pt idx="18303">1829479</cx:pt>
          <cx:pt idx="18304">800000</cx:pt>
          <cx:pt idx="18305">90000</cx:pt>
          <cx:pt idx="18306">170000</cx:pt>
          <cx:pt idx="18307">290000</cx:pt>
          <cx:pt idx="18308">215000</cx:pt>
          <cx:pt idx="18309">450000</cx:pt>
          <cx:pt idx="18310">425000</cx:pt>
          <cx:pt idx="18311">1829479</cx:pt>
          <cx:pt idx="18312">150000</cx:pt>
          <cx:pt idx="18313">36000</cx:pt>
          <cx:pt idx="18314">375000</cx:pt>
          <cx:pt idx="18315">1829479</cx:pt>
          <cx:pt idx="18316">200000</cx:pt>
          <cx:pt idx="18317">300000</cx:pt>
          <cx:pt idx="18318">500000</cx:pt>
          <cx:pt idx="18319">479000</cx:pt>
          <cx:pt idx="18320">850000</cx:pt>
          <cx:pt idx="18321">72000</cx:pt>
          <cx:pt idx="18322">500000</cx:pt>
          <cx:pt idx="18323">350000</cx:pt>
          <cx:pt idx="18324">350000</cx:pt>
          <cx:pt idx="18325">200000</cx:pt>
          <cx:pt idx="18326">500000</cx:pt>
          <cx:pt idx="18327">175000</cx:pt>
          <cx:pt idx="18328">320000</cx:pt>
          <cx:pt idx="18329">184000</cx:pt>
          <cx:pt idx="18330">800000</cx:pt>
          <cx:pt idx="18331">950000</cx:pt>
          <cx:pt idx="18332">120000</cx:pt>
          <cx:pt idx="18333">190000</cx:pt>
          <cx:pt idx="18334">350000</cx:pt>
          <cx:pt idx="18335">325000</cx:pt>
          <cx:pt idx="18336">290000</cx:pt>
          <cx:pt idx="18337">290000</cx:pt>
          <cx:pt idx="18338">1829479</cx:pt>
          <cx:pt idx="18339">100000</cx:pt>
          <cx:pt idx="18340">350000</cx:pt>
          <cx:pt idx="18341">425000</cx:pt>
          <cx:pt idx="18342">124000</cx:pt>
          <cx:pt idx="18343">300000</cx:pt>
          <cx:pt idx="18344">300000</cx:pt>
          <cx:pt idx="18345">375000</cx:pt>
          <cx:pt idx="18346">199000</cx:pt>
          <cx:pt idx="18347">180000</cx:pt>
          <cx:pt idx="18348">300000</cx:pt>
          <cx:pt idx="18349">460000</cx:pt>
          <cx:pt idx="18350">250000</cx:pt>
          <cx:pt idx="18351">1829479</cx:pt>
          <cx:pt idx="18352">50000</cx:pt>
          <cx:pt idx="18353">200000</cx:pt>
          <cx:pt idx="18354">45000</cx:pt>
          <cx:pt idx="18355">500000</cx:pt>
          <cx:pt idx="18356">68000</cx:pt>
          <cx:pt idx="18357">130000</cx:pt>
          <cx:pt idx="18358">625000</cx:pt>
          <cx:pt idx="18359">350000</cx:pt>
          <cx:pt idx="18360">5000</cx:pt>
          <cx:pt idx="18361">115000</cx:pt>
          <cx:pt idx="18362">250000</cx:pt>
          <cx:pt idx="18363">75000</cx:pt>
          <cx:pt idx="18364">850000</cx:pt>
          <cx:pt idx="18365">180000</cx:pt>
          <cx:pt idx="18366">295000</cx:pt>
          <cx:pt idx="18367">650000</cx:pt>
          <cx:pt idx="18368">100000</cx:pt>
          <cx:pt idx="18369">625000</cx:pt>
          <cx:pt idx="18370">210000</cx:pt>
          <cx:pt idx="18371">430000</cx:pt>
          <cx:pt idx="18372">159900</cx:pt>
          <cx:pt idx="18373">200000</cx:pt>
          <cx:pt idx="18374">185000</cx:pt>
          <cx:pt idx="18375">95000</cx:pt>
          <cx:pt idx="18376">230000</cx:pt>
          <cx:pt idx="18377">130000</cx:pt>
          <cx:pt idx="18378">255000</cx:pt>
          <cx:pt idx="18379">300000</cx:pt>
          <cx:pt idx="18380">179000</cx:pt>
          <cx:pt idx="18381">230000</cx:pt>
          <cx:pt idx="18382">180000</cx:pt>
          <cx:pt idx="18383">100000</cx:pt>
          <cx:pt idx="18384">700000</cx:pt>
          <cx:pt idx="18385">600000</cx:pt>
          <cx:pt idx="18386">165900</cx:pt>
          <cx:pt idx="18387">600000</cx:pt>
          <cx:pt idx="18388">1829479</cx:pt>
          <cx:pt idx="18389">1829479</cx:pt>
          <cx:pt idx="18390">129000</cx:pt>
          <cx:pt idx="18391">400000</cx:pt>
          <cx:pt idx="18392">540000</cx:pt>
          <cx:pt idx="18393">600000</cx:pt>
          <cx:pt idx="18394">500000</cx:pt>
          <cx:pt idx="18395">250000</cx:pt>
          <cx:pt idx="18396">244000</cx:pt>
          <cx:pt idx="18397">300000</cx:pt>
          <cx:pt idx="18398">800000</cx:pt>
          <cx:pt idx="18399">125000</cx:pt>
          <cx:pt idx="18400">120000</cx:pt>
          <cx:pt idx="18401">190000</cx:pt>
          <cx:pt idx="18402">160000</cx:pt>
          <cx:pt idx="18403">425000</cx:pt>
          <cx:pt idx="18404">95000</cx:pt>
          <cx:pt idx="18405">215000</cx:pt>
          <cx:pt idx="18406">285000</cx:pt>
          <cx:pt idx="18407">600000</cx:pt>
          <cx:pt idx="18408">250000</cx:pt>
          <cx:pt idx="18409">280000</cx:pt>
          <cx:pt idx="18410">125000</cx:pt>
          <cx:pt idx="18411">700000</cx:pt>
          <cx:pt idx="18412">15000</cx:pt>
          <cx:pt idx="18413">185000</cx:pt>
          <cx:pt idx="18414">230000</cx:pt>
          <cx:pt idx="18415">450000</cx:pt>
          <cx:pt idx="18416">90000</cx:pt>
          <cx:pt idx="18417">200000</cx:pt>
          <cx:pt idx="18418">1829479</cx:pt>
          <cx:pt idx="18419">150000</cx:pt>
          <cx:pt idx="18420">650000</cx:pt>
          <cx:pt idx="18421">125000</cx:pt>
          <cx:pt idx="18422">260000</cx:pt>
          <cx:pt idx="18423">300000</cx:pt>
          <cx:pt idx="18424">130000</cx:pt>
          <cx:pt idx="18425">200000</cx:pt>
          <cx:pt idx="18426">200000</cx:pt>
          <cx:pt idx="18427">135000</cx:pt>
          <cx:pt idx="18428">200000</cx:pt>
          <cx:pt idx="18429">165000</cx:pt>
          <cx:pt idx="18430">225000</cx:pt>
          <cx:pt idx="18431">90000</cx:pt>
          <cx:pt idx="18432">200000</cx:pt>
          <cx:pt idx="18433">1829479</cx:pt>
          <cx:pt idx="18434">150000</cx:pt>
          <cx:pt idx="18435">350000</cx:pt>
          <cx:pt idx="18436">825000</cx:pt>
          <cx:pt idx="18437">500000</cx:pt>
          <cx:pt idx="18438">90000</cx:pt>
          <cx:pt idx="18439">500000</cx:pt>
          <cx:pt idx="18440">350000</cx:pt>
          <cx:pt idx="18441">400000</cx:pt>
          <cx:pt idx="18442">90000</cx:pt>
          <cx:pt idx="18443">205000</cx:pt>
          <cx:pt idx="18444">170000</cx:pt>
          <cx:pt idx="18445">200000</cx:pt>
          <cx:pt idx="18446">150000</cx:pt>
          <cx:pt idx="18447">35000</cx:pt>
          <cx:pt idx="18448">55000</cx:pt>
          <cx:pt idx="18449">35000</cx:pt>
          <cx:pt idx="18450">150000</cx:pt>
          <cx:pt idx="18451">450000</cx:pt>
          <cx:pt idx="18452">1829479</cx:pt>
          <cx:pt idx="18453">1829479</cx:pt>
          <cx:pt idx="18454">145000</cx:pt>
          <cx:pt idx="18455">500000</cx:pt>
          <cx:pt idx="18456">450000</cx:pt>
          <cx:pt idx="18457">160000</cx:pt>
          <cx:pt idx="18458">36000</cx:pt>
          <cx:pt idx="18459">500000</cx:pt>
          <cx:pt idx="18460">201000</cx:pt>
          <cx:pt idx="18461">80000</cx:pt>
          <cx:pt idx="18462">89000</cx:pt>
          <cx:pt idx="18463">254000</cx:pt>
          <cx:pt idx="18464">130000</cx:pt>
          <cx:pt idx="18465">125000</cx:pt>
          <cx:pt idx="18466">1829479</cx:pt>
          <cx:pt idx="18467">250000</cx:pt>
          <cx:pt idx="18468">175000</cx:pt>
          <cx:pt idx="18469">200000</cx:pt>
          <cx:pt idx="18470">107900</cx:pt>
          <cx:pt idx="18471">625000</cx:pt>
          <cx:pt idx="18472">189900</cx:pt>
          <cx:pt idx="18473">115000</cx:pt>
          <cx:pt idx="18474">500000</cx:pt>
          <cx:pt idx="18475">65000</cx:pt>
          <cx:pt idx="18476">206000</cx:pt>
          <cx:pt idx="18477">90000</cx:pt>
          <cx:pt idx="18478">200000</cx:pt>
          <cx:pt idx="18479">150000</cx:pt>
          <cx:pt idx="18480">360000</cx:pt>
          <cx:pt idx="18481">250000</cx:pt>
          <cx:pt idx="18482">1829479</cx:pt>
          <cx:pt idx="18483">205000</cx:pt>
          <cx:pt idx="18484">300000</cx:pt>
          <cx:pt idx="18485">90000</cx:pt>
          <cx:pt idx="18486">410000</cx:pt>
          <cx:pt idx="18487">135000</cx:pt>
          <cx:pt idx="18488">225000</cx:pt>
          <cx:pt idx="18489">160000</cx:pt>
          <cx:pt idx="18490">25000</cx:pt>
          <cx:pt idx="18491">350000</cx:pt>
          <cx:pt idx="18492">15000</cx:pt>
          <cx:pt idx="18493">138000</cx:pt>
          <cx:pt idx="18494">100000</cx:pt>
          <cx:pt idx="18495">12000</cx:pt>
          <cx:pt idx="18496">50000</cx:pt>
          <cx:pt idx="18497">100000</cx:pt>
          <cx:pt idx="18498">90000</cx:pt>
          <cx:pt idx="18499">220000</cx:pt>
          <cx:pt idx="18500">55000</cx:pt>
          <cx:pt idx="18501">650000</cx:pt>
          <cx:pt idx="18502">625000</cx:pt>
          <cx:pt idx="18503">225000</cx:pt>
          <cx:pt idx="18504">230000</cx:pt>
          <cx:pt idx="18505">310000</cx:pt>
          <cx:pt idx="18506">239000</cx:pt>
          <cx:pt idx="18507">800000</cx:pt>
          <cx:pt idx="18508">42000</cx:pt>
          <cx:pt idx="18509">250000</cx:pt>
          <cx:pt idx="18510">45000</cx:pt>
          <cx:pt idx="18511">325000</cx:pt>
          <cx:pt idx="18512">900000</cx:pt>
          <cx:pt idx="18513">130000</cx:pt>
          <cx:pt idx="18514">170000</cx:pt>
          <cx:pt idx="18515">1829479</cx:pt>
          <cx:pt idx="18516">300000</cx:pt>
          <cx:pt idx="18517">125000</cx:pt>
          <cx:pt idx="18518">360000</cx:pt>
          <cx:pt idx="18519">500000</cx:pt>
          <cx:pt idx="18520">900000</cx:pt>
          <cx:pt idx="18521">200000</cx:pt>
          <cx:pt idx="18522">425000</cx:pt>
          <cx:pt idx="18523">400000</cx:pt>
          <cx:pt idx="18524">550000</cx:pt>
          <cx:pt idx="18525">200000</cx:pt>
          <cx:pt idx="18526">125000</cx:pt>
          <cx:pt idx="18527">120000</cx:pt>
          <cx:pt idx="18528">300000</cx:pt>
          <cx:pt idx="18529">130000</cx:pt>
          <cx:pt idx="18530">875000</cx:pt>
          <cx:pt idx="18531">380000</cx:pt>
          <cx:pt idx="18532">69000</cx:pt>
          <cx:pt idx="18533">300000</cx:pt>
          <cx:pt idx="18534">57000</cx:pt>
          <cx:pt idx="18535">219000</cx:pt>
          <cx:pt idx="18536">100000</cx:pt>
          <cx:pt idx="18537">1829479</cx:pt>
          <cx:pt idx="18538">1829479</cx:pt>
          <cx:pt idx="18539">150000</cx:pt>
          <cx:pt idx="18540">250000</cx:pt>
          <cx:pt idx="18541">75000</cx:pt>
          <cx:pt idx="18542">120000</cx:pt>
          <cx:pt idx="18543">100000</cx:pt>
          <cx:pt idx="18544">100000</cx:pt>
          <cx:pt idx="18545">30000</cx:pt>
          <cx:pt idx="18546">9500</cx:pt>
          <cx:pt idx="18547">120000</cx:pt>
          <cx:pt idx="18548">18000</cx:pt>
          <cx:pt idx="18549">180000</cx:pt>
          <cx:pt idx="18550">900000</cx:pt>
          <cx:pt idx="18551">400000</cx:pt>
          <cx:pt idx="18552">130000</cx:pt>
          <cx:pt idx="18553">115000</cx:pt>
          <cx:pt idx="18554">220000</cx:pt>
          <cx:pt idx="18555">80000</cx:pt>
          <cx:pt idx="18556">150000</cx:pt>
          <cx:pt idx="18557">240000</cx:pt>
          <cx:pt idx="18558">280000</cx:pt>
          <cx:pt idx="18559">130000</cx:pt>
          <cx:pt idx="18560">100000</cx:pt>
          <cx:pt idx="18561">120000</cx:pt>
          <cx:pt idx="18562">1829479</cx:pt>
          <cx:pt idx="18563">1829479</cx:pt>
          <cx:pt idx="18564">250000</cx:pt>
          <cx:pt idx="18565">800000</cx:pt>
          <cx:pt idx="18566">107900</cx:pt>
          <cx:pt idx="18567">160000</cx:pt>
          <cx:pt idx="18568">300000</cx:pt>
          <cx:pt idx="18569">80000</cx:pt>
          <cx:pt idx="18570">250000</cx:pt>
          <cx:pt idx="18571">275000</cx:pt>
          <cx:pt idx="18572">300000</cx:pt>
          <cx:pt idx="18573">120000</cx:pt>
          <cx:pt idx="18574">200000</cx:pt>
          <cx:pt idx="18575">150000</cx:pt>
          <cx:pt idx="18576">85000</cx:pt>
          <cx:pt idx="18577">50000</cx:pt>
          <cx:pt idx="18578">375000</cx:pt>
          <cx:pt idx="18579">40000</cx:pt>
          <cx:pt idx="18580">50000</cx:pt>
          <cx:pt idx="18581">110000</cx:pt>
          <cx:pt idx="18582">100000</cx:pt>
          <cx:pt idx="18583">115000</cx:pt>
          <cx:pt idx="18584">400000</cx:pt>
          <cx:pt idx="18585">75000</cx:pt>
          <cx:pt idx="18586">350000</cx:pt>
          <cx:pt idx="18587">280000</cx:pt>
          <cx:pt idx="18588">21000</cx:pt>
          <cx:pt idx="18589">850000</cx:pt>
          <cx:pt idx="18590">1829479</cx:pt>
          <cx:pt idx="18591">278000</cx:pt>
          <cx:pt idx="18592">1000</cx:pt>
          <cx:pt idx="18593">200000</cx:pt>
          <cx:pt idx="18594">120000</cx:pt>
          <cx:pt idx="18595">125000</cx:pt>
          <cx:pt idx="18596">125000</cx:pt>
          <cx:pt idx="18597">125000</cx:pt>
          <cx:pt idx="18598">200000</cx:pt>
          <cx:pt idx="18599">86000</cx:pt>
          <cx:pt idx="18600">80000</cx:pt>
          <cx:pt idx="18601">225000</cx:pt>
          <cx:pt idx="18602">190000</cx:pt>
          <cx:pt idx="18603">60000</cx:pt>
          <cx:pt idx="18604">444000</cx:pt>
          <cx:pt idx="18605">120000</cx:pt>
          <cx:pt idx="18606">190000</cx:pt>
          <cx:pt idx="18607">157000</cx:pt>
          <cx:pt idx="18608">300000</cx:pt>
          <cx:pt idx="18609">600000</cx:pt>
          <cx:pt idx="18610">360000</cx:pt>
          <cx:pt idx="18611">140000</cx:pt>
          <cx:pt idx="18612">115000</cx:pt>
          <cx:pt idx="18613">145000</cx:pt>
          <cx:pt idx="18614">250000</cx:pt>
          <cx:pt idx="18615">120000</cx:pt>
          <cx:pt idx="18616">220000</cx:pt>
          <cx:pt idx="18617">28000</cx:pt>
          <cx:pt idx="18618">135000</cx:pt>
          <cx:pt idx="18619">85000</cx:pt>
          <cx:pt idx="18620">350000</cx:pt>
          <cx:pt idx="18621">237000</cx:pt>
          <cx:pt idx="18622">155000</cx:pt>
          <cx:pt idx="18623">115000</cx:pt>
          <cx:pt idx="18624">160000</cx:pt>
          <cx:pt idx="18625">425000</cx:pt>
          <cx:pt idx="18626">105000</cx:pt>
          <cx:pt idx="18627">95000</cx:pt>
          <cx:pt idx="18628">127000</cx:pt>
          <cx:pt idx="18629">790000</cx:pt>
          <cx:pt idx="18630">50000</cx:pt>
          <cx:pt idx="18631">375000</cx:pt>
          <cx:pt idx="18632">55000</cx:pt>
          <cx:pt idx="18633">125000</cx:pt>
          <cx:pt idx="18634">250000</cx:pt>
          <cx:pt idx="18635">250000</cx:pt>
          <cx:pt idx="18636">310000</cx:pt>
          <cx:pt idx="18637">450000</cx:pt>
          <cx:pt idx="18638">225000</cx:pt>
          <cx:pt idx="18639">300000</cx:pt>
          <cx:pt idx="18640">15000</cx:pt>
          <cx:pt idx="18641">275000</cx:pt>
          <cx:pt idx="18642">250000</cx:pt>
          <cx:pt idx="18643">225000</cx:pt>
          <cx:pt idx="18644">150000</cx:pt>
          <cx:pt idx="18645">50000</cx:pt>
          <cx:pt idx="18646">300000</cx:pt>
          <cx:pt idx="18647">105000</cx:pt>
          <cx:pt idx="18648">250000</cx:pt>
          <cx:pt idx="18649">129900</cx:pt>
          <cx:pt idx="18650">700000</cx:pt>
          <cx:pt idx="18651">250000</cx:pt>
          <cx:pt idx="18652">190000</cx:pt>
          <cx:pt idx="18653">550000</cx:pt>
          <cx:pt idx="18654">85000</cx:pt>
          <cx:pt idx="18655">100000</cx:pt>
          <cx:pt idx="18656">250000</cx:pt>
          <cx:pt idx="18657">100000</cx:pt>
          <cx:pt idx="18658">88000</cx:pt>
          <cx:pt idx="18659">600000</cx:pt>
          <cx:pt idx="18660">169900</cx:pt>
          <cx:pt idx="18661">560000</cx:pt>
          <cx:pt idx="18662">141000</cx:pt>
          <cx:pt idx="18663">450000</cx:pt>
          <cx:pt idx="18664">450000</cx:pt>
          <cx:pt idx="18665">350000</cx:pt>
          <cx:pt idx="18666">100000</cx:pt>
          <cx:pt idx="18667">159000</cx:pt>
          <cx:pt idx="18668">80000</cx:pt>
          <cx:pt idx="18669">80000</cx:pt>
          <cx:pt idx="18670">90000</cx:pt>
          <cx:pt idx="18671">300000</cx:pt>
          <cx:pt idx="18672">850000</cx:pt>
          <cx:pt idx="18673">400000</cx:pt>
          <cx:pt idx="18674">694000</cx:pt>
          <cx:pt idx="18675">275000</cx:pt>
          <cx:pt idx="18676">300000</cx:pt>
          <cx:pt idx="18677">300000</cx:pt>
          <cx:pt idx="18678">310000</cx:pt>
          <cx:pt idx="18679">42900</cx:pt>
          <cx:pt idx="18680">13000</cx:pt>
          <cx:pt idx="18681">35000</cx:pt>
          <cx:pt idx="18682">100000</cx:pt>
          <cx:pt idx="18683">1829479</cx:pt>
          <cx:pt idx="18684">525000</cx:pt>
          <cx:pt idx="18685">450000</cx:pt>
          <cx:pt idx="18686">700000</cx:pt>
          <cx:pt idx="18687">100000</cx:pt>
          <cx:pt idx="18688">115000</cx:pt>
          <cx:pt idx="18689">125000</cx:pt>
          <cx:pt idx="18690">160000</cx:pt>
          <cx:pt idx="18691">280000</cx:pt>
          <cx:pt idx="18692">220000</cx:pt>
          <cx:pt idx="18693">105000</cx:pt>
          <cx:pt idx="18694">670000</cx:pt>
          <cx:pt idx="18695">130000</cx:pt>
          <cx:pt idx="18696">800000</cx:pt>
          <cx:pt idx="18697">36000</cx:pt>
          <cx:pt idx="18698">110000</cx:pt>
          <cx:pt idx="18699">200000</cx:pt>
          <cx:pt idx="18700">110000</cx:pt>
          <cx:pt idx="18701">320000</cx:pt>
          <cx:pt idx="18702">69900</cx:pt>
          <cx:pt idx="18703">140000</cx:pt>
          <cx:pt idx="18704">400000</cx:pt>
          <cx:pt idx="18705">75000</cx:pt>
          <cx:pt idx="18706">230000</cx:pt>
          <cx:pt idx="18707">230000</cx:pt>
          <cx:pt idx="18708">500000</cx:pt>
          <cx:pt idx="18709">3500</cx:pt>
          <cx:pt idx="18710">275000</cx:pt>
          <cx:pt idx="18711">425000</cx:pt>
          <cx:pt idx="18712">70000</cx:pt>
          <cx:pt idx="18713">90000</cx:pt>
          <cx:pt idx="18714">62000</cx:pt>
          <cx:pt idx="18715">95000</cx:pt>
          <cx:pt idx="18716">75000</cx:pt>
          <cx:pt idx="18717">70000</cx:pt>
          <cx:pt idx="18718">139900</cx:pt>
          <cx:pt idx="18719">150000</cx:pt>
          <cx:pt idx="18720">300000</cx:pt>
          <cx:pt idx="18721">175000</cx:pt>
          <cx:pt idx="18722">80000</cx:pt>
          <cx:pt idx="18723">175000</cx:pt>
          <cx:pt idx="18724">15000</cx:pt>
          <cx:pt idx="18725">75000</cx:pt>
          <cx:pt idx="18726">350000</cx:pt>
          <cx:pt idx="18727">500000</cx:pt>
          <cx:pt idx="18728">280000</cx:pt>
          <cx:pt idx="18729">300000</cx:pt>
          <cx:pt idx="18730">85000</cx:pt>
          <cx:pt idx="18731">185000</cx:pt>
          <cx:pt idx="18732">125000</cx:pt>
          <cx:pt idx="18733">54400</cx:pt>
          <cx:pt idx="18734">190000</cx:pt>
          <cx:pt idx="18735">175000</cx:pt>
          <cx:pt idx="18736">140000</cx:pt>
          <cx:pt idx="18737">108000</cx:pt>
          <cx:pt idx="18738">120000</cx:pt>
          <cx:pt idx="18739">350000</cx:pt>
          <cx:pt idx="18740">89000</cx:pt>
          <cx:pt idx="18741">575000</cx:pt>
          <cx:pt idx="18742">595000</cx:pt>
          <cx:pt idx="18743">300000</cx:pt>
          <cx:pt idx="18744">80000</cx:pt>
          <cx:pt idx="18745">85000</cx:pt>
          <cx:pt idx="18746">250000</cx:pt>
          <cx:pt idx="18747">120000</cx:pt>
          <cx:pt idx="18748">125000</cx:pt>
          <cx:pt idx="18749">1829479</cx:pt>
          <cx:pt idx="18750">150000</cx:pt>
          <cx:pt idx="18751">160000</cx:pt>
          <cx:pt idx="18752">53000</cx:pt>
          <cx:pt idx="18753">150000</cx:pt>
          <cx:pt idx="18754">176000</cx:pt>
          <cx:pt idx="18755">600000</cx:pt>
          <cx:pt idx="18756">446000</cx:pt>
          <cx:pt idx="18757">160000</cx:pt>
          <cx:pt idx="18758">250000</cx:pt>
          <cx:pt idx="18759">130000</cx:pt>
          <cx:pt idx="18760">320000</cx:pt>
          <cx:pt idx="18761">335000</cx:pt>
          <cx:pt idx="18762">60000</cx:pt>
          <cx:pt idx="18763">110000</cx:pt>
          <cx:pt idx="18764">150000</cx:pt>
          <cx:pt idx="18765">140000</cx:pt>
          <cx:pt idx="18766">87000</cx:pt>
          <cx:pt idx="18767">150000</cx:pt>
          <cx:pt idx="18768">320000</cx:pt>
          <cx:pt idx="18769">65000</cx:pt>
          <cx:pt idx="18770">58000</cx:pt>
          <cx:pt idx="18771">550000</cx:pt>
          <cx:pt idx="18772">80000</cx:pt>
          <cx:pt idx="18773">180000</cx:pt>
          <cx:pt idx="18774">1829479</cx:pt>
          <cx:pt idx="18775">110000</cx:pt>
          <cx:pt idx="18776">80000</cx:pt>
          <cx:pt idx="18777">80000</cx:pt>
          <cx:pt idx="18778">110000</cx:pt>
          <cx:pt idx="18779">170000</cx:pt>
          <cx:pt idx="18780">250000</cx:pt>
          <cx:pt idx="18781">360000</cx:pt>
          <cx:pt idx="18782">40000</cx:pt>
          <cx:pt idx="18783">15000</cx:pt>
          <cx:pt idx="18784">250000</cx:pt>
          <cx:pt idx="18785">400000</cx:pt>
          <cx:pt idx="18786">130000</cx:pt>
          <cx:pt idx="18787">80000</cx:pt>
          <cx:pt idx="18788">300000</cx:pt>
          <cx:pt idx="18789">580000</cx:pt>
          <cx:pt idx="18790">4000</cx:pt>
          <cx:pt idx="18791">125000</cx:pt>
          <cx:pt idx="18792">70000</cx:pt>
          <cx:pt idx="18793">150000</cx:pt>
          <cx:pt idx="18794">79000</cx:pt>
          <cx:pt idx="18795">400000</cx:pt>
          <cx:pt idx="18796">170000</cx:pt>
          <cx:pt idx="18797">55000</cx:pt>
          <cx:pt idx="18798">250000</cx:pt>
          <cx:pt idx="18799">50000</cx:pt>
          <cx:pt idx="18800">260000</cx:pt>
          <cx:pt idx="18801">400000</cx:pt>
          <cx:pt idx="18802">280000</cx:pt>
          <cx:pt idx="18803">70000</cx:pt>
          <cx:pt idx="18804">800000</cx:pt>
          <cx:pt idx="18805">65000</cx:pt>
          <cx:pt idx="18806">175000</cx:pt>
          <cx:pt idx="18807">200000</cx:pt>
          <cx:pt idx="18808">140000</cx:pt>
          <cx:pt idx="18809">90000</cx:pt>
          <cx:pt idx="18810">350000</cx:pt>
          <cx:pt idx="18811">280000</cx:pt>
          <cx:pt idx="18812">155000</cx:pt>
          <cx:pt idx="18813">85000</cx:pt>
          <cx:pt idx="18814">35000</cx:pt>
          <cx:pt idx="18815">200000</cx:pt>
          <cx:pt idx="18816">210000</cx:pt>
          <cx:pt idx="18817">100000</cx:pt>
          <cx:pt idx="18818">150000</cx:pt>
          <cx:pt idx="18819">84900</cx:pt>
          <cx:pt idx="18820">60000</cx:pt>
          <cx:pt idx="18821">100000</cx:pt>
          <cx:pt idx="18822">100000</cx:pt>
          <cx:pt idx="18823">80000</cx:pt>
          <cx:pt idx="18824">60000</cx:pt>
          <cx:pt idx="18825">62500</cx:pt>
          <cx:pt idx="18826">120000</cx:pt>
          <cx:pt idx="18827">600000</cx:pt>
          <cx:pt idx="18828">10000</cx:pt>
          <cx:pt idx="18829">100000</cx:pt>
          <cx:pt idx="18830">80000</cx:pt>
          <cx:pt idx="18831">90000</cx:pt>
          <cx:pt idx="18832">250000</cx:pt>
          <cx:pt idx="18833">93000</cx:pt>
          <cx:pt idx="18834">84000</cx:pt>
          <cx:pt idx="18835">300000</cx:pt>
          <cx:pt idx="18836">270000</cx:pt>
          <cx:pt idx="18837">75000</cx:pt>
          <cx:pt idx="18838">156000</cx:pt>
          <cx:pt idx="18839">560000</cx:pt>
          <cx:pt idx="18840">300000</cx:pt>
          <cx:pt idx="18841">280000</cx:pt>
          <cx:pt idx="18842">350000</cx:pt>
          <cx:pt idx="18843">265000</cx:pt>
          <cx:pt idx="18844">150000</cx:pt>
          <cx:pt idx="18845">180000</cx:pt>
          <cx:pt idx="18846">80000</cx:pt>
          <cx:pt idx="18847">20000</cx:pt>
          <cx:pt idx="18848">450000</cx:pt>
          <cx:pt idx="18849">36000</cx:pt>
          <cx:pt idx="18850">465000</cx:pt>
          <cx:pt idx="18851">650000</cx:pt>
          <cx:pt idx="18852">450000</cx:pt>
          <cx:pt idx="18853">140000</cx:pt>
          <cx:pt idx="18854">100000</cx:pt>
          <cx:pt idx="18855">150000</cx:pt>
          <cx:pt idx="18856">1829479</cx:pt>
          <cx:pt idx="18857">160000</cx:pt>
          <cx:pt idx="18858">27000</cx:pt>
          <cx:pt idx="18859">40000</cx:pt>
          <cx:pt idx="18860">70000</cx:pt>
          <cx:pt idx="18861">239500</cx:pt>
          <cx:pt idx="18862">225000</cx:pt>
          <cx:pt idx="18863">20000</cx:pt>
          <cx:pt idx="18864">100000</cx:pt>
          <cx:pt idx="18865">130000</cx:pt>
          <cx:pt idx="18866">400000</cx:pt>
          <cx:pt idx="18867">250000</cx:pt>
          <cx:pt idx="18868">230000</cx:pt>
          <cx:pt idx="18869">275000</cx:pt>
          <cx:pt idx="18870">500000</cx:pt>
          <cx:pt idx="18871">70000</cx:pt>
          <cx:pt idx="18872">275000</cx:pt>
          <cx:pt idx="18873">60000</cx:pt>
          <cx:pt idx="18874">45000</cx:pt>
          <cx:pt idx="18875">65000</cx:pt>
          <cx:pt idx="18876">560000</cx:pt>
          <cx:pt idx="18877">500000</cx:pt>
          <cx:pt idx="18878">165000</cx:pt>
          <cx:pt idx="18879">350000</cx:pt>
          <cx:pt idx="18880">130000</cx:pt>
          <cx:pt idx="18881">69000</cx:pt>
          <cx:pt idx="18882">40000</cx:pt>
          <cx:pt idx="18883">120000</cx:pt>
          <cx:pt idx="18884">50000</cx:pt>
          <cx:pt idx="18885">125000</cx:pt>
          <cx:pt idx="18886">52000</cx:pt>
          <cx:pt idx="18887">218000</cx:pt>
          <cx:pt idx="18888">110000</cx:pt>
          <cx:pt idx="18889">70000</cx:pt>
          <cx:pt idx="18890">400000</cx:pt>
          <cx:pt idx="18891">95000</cx:pt>
          <cx:pt idx="18892">175000</cx:pt>
          <cx:pt idx="18893">900000</cx:pt>
          <cx:pt idx="18894">280000</cx:pt>
          <cx:pt idx="18895">55000</cx:pt>
          <cx:pt idx="18896">350000</cx:pt>
          <cx:pt idx="18897">1829479</cx:pt>
          <cx:pt idx="18898">90000</cx:pt>
          <cx:pt idx="18899">75000</cx:pt>
          <cx:pt idx="18900">130000</cx:pt>
          <cx:pt idx="18901">495000</cx:pt>
          <cx:pt idx="18902">20000</cx:pt>
          <cx:pt idx="18903">150000</cx:pt>
          <cx:pt idx="18904">90000</cx:pt>
          <cx:pt idx="18905">1829479</cx:pt>
          <cx:pt idx="18906">98000</cx:pt>
          <cx:pt idx="18907">375000</cx:pt>
          <cx:pt idx="18908">71500</cx:pt>
          <cx:pt idx="18909">150000</cx:pt>
          <cx:pt idx="18910">120000</cx:pt>
          <cx:pt idx="18911">500000</cx:pt>
          <cx:pt idx="18912">150000</cx:pt>
          <cx:pt idx="18913">394000</cx:pt>
          <cx:pt idx="18914">125000</cx:pt>
          <cx:pt idx="18915">565000</cx:pt>
          <cx:pt idx="18916">140000</cx:pt>
          <cx:pt idx="18917">89000</cx:pt>
          <cx:pt idx="18918">106000</cx:pt>
          <cx:pt idx="18919">145000</cx:pt>
          <cx:pt idx="18920">420000</cx:pt>
          <cx:pt idx="18921">39000</cx:pt>
          <cx:pt idx="18922">60000</cx:pt>
          <cx:pt idx="18923">72500</cx:pt>
          <cx:pt idx="18924">850000</cx:pt>
          <cx:pt idx="18925">600000</cx:pt>
          <cx:pt idx="18926">55000</cx:pt>
          <cx:pt idx="18927">190000</cx:pt>
          <cx:pt idx="18928">70000</cx:pt>
          <cx:pt idx="18929">75000</cx:pt>
          <cx:pt idx="18930">85000</cx:pt>
          <cx:pt idx="18931">73000</cx:pt>
          <cx:pt idx="18932">95000</cx:pt>
          <cx:pt idx="18933">20000</cx:pt>
          <cx:pt idx="18934">100000</cx:pt>
          <cx:pt idx="18935">625000</cx:pt>
          <cx:pt idx="18936">300000</cx:pt>
          <cx:pt idx="18937">200000</cx:pt>
          <cx:pt idx="18938">135000</cx:pt>
          <cx:pt idx="18939">250000</cx:pt>
          <cx:pt idx="18940">10000</cx:pt>
          <cx:pt idx="18941">225000</cx:pt>
          <cx:pt idx="18942">110000</cx:pt>
          <cx:pt idx="18943">200000</cx:pt>
          <cx:pt idx="18944">65000</cx:pt>
          <cx:pt idx="18945">200000</cx:pt>
          <cx:pt idx="18946">95000</cx:pt>
          <cx:pt idx="18947">45000</cx:pt>
          <cx:pt idx="18948">70000</cx:pt>
          <cx:pt idx="18949">110000</cx:pt>
          <cx:pt idx="18950">500000</cx:pt>
          <cx:pt idx="18951">80000</cx:pt>
          <cx:pt idx="18952">60000</cx:pt>
          <cx:pt idx="18953">85000</cx:pt>
          <cx:pt idx="18954">70000</cx:pt>
          <cx:pt idx="18955">200000</cx:pt>
          <cx:pt idx="18956">90000</cx:pt>
          <cx:pt idx="18957">250000</cx:pt>
          <cx:pt idx="18958">154000</cx:pt>
          <cx:pt idx="18959">85000</cx:pt>
          <cx:pt idx="18960">400000</cx:pt>
          <cx:pt idx="18961">185000</cx:pt>
          <cx:pt idx="18962">27000</cx:pt>
          <cx:pt idx="18963">260000</cx:pt>
          <cx:pt idx="18964">125000</cx:pt>
          <cx:pt idx="18965">140000</cx:pt>
          <cx:pt idx="18966">90000</cx:pt>
          <cx:pt idx="18967">100000</cx:pt>
          <cx:pt idx="18968">100000</cx:pt>
          <cx:pt idx="18969">440000</cx:pt>
          <cx:pt idx="18970">185000</cx:pt>
          <cx:pt idx="18971">310000</cx:pt>
          <cx:pt idx="18972">900000</cx:pt>
          <cx:pt idx="18973">425000</cx:pt>
          <cx:pt idx="18974">200000</cx:pt>
          <cx:pt idx="18975">725000</cx:pt>
          <cx:pt idx="18976">235000</cx:pt>
          <cx:pt idx="18977">150000</cx:pt>
          <cx:pt idx="18978">105000</cx:pt>
          <cx:pt idx="18979">600000</cx:pt>
          <cx:pt idx="18980">130000</cx:pt>
          <cx:pt idx="18981">60000</cx:pt>
          <cx:pt idx="18982">220000</cx:pt>
          <cx:pt idx="18983">82000</cx:pt>
          <cx:pt idx="18984">275000</cx:pt>
          <cx:pt idx="18985">120000</cx:pt>
          <cx:pt idx="18986">200000</cx:pt>
          <cx:pt idx="18987">115000</cx:pt>
          <cx:pt idx="18988">65000</cx:pt>
          <cx:pt idx="18989">80000</cx:pt>
          <cx:pt idx="18990">102000</cx:pt>
          <cx:pt idx="18991">132000</cx:pt>
          <cx:pt idx="18992">250000</cx:pt>
          <cx:pt idx="18993">150000</cx:pt>
          <cx:pt idx="18994">60000</cx:pt>
          <cx:pt idx="18995">70000</cx:pt>
          <cx:pt idx="18996">117000</cx:pt>
          <cx:pt idx="18997">85000</cx:pt>
          <cx:pt idx="18998">125000</cx:pt>
          <cx:pt idx="18999">110000</cx:pt>
          <cx:pt idx="19000">550000</cx:pt>
          <cx:pt idx="19001">135000</cx:pt>
          <cx:pt idx="19002">112000</cx:pt>
          <cx:pt idx="19003">69000</cx:pt>
          <cx:pt idx="19004">10000</cx:pt>
          <cx:pt idx="19005">64000</cx:pt>
          <cx:pt idx="19006">250000</cx:pt>
          <cx:pt idx="19007">175000</cx:pt>
          <cx:pt idx="19008">175000</cx:pt>
          <cx:pt idx="19009">103000</cx:pt>
          <cx:pt idx="19010">430000</cx:pt>
          <cx:pt idx="19011">700000</cx:pt>
          <cx:pt idx="19012">220000</cx:pt>
          <cx:pt idx="19013">30000</cx:pt>
          <cx:pt idx="19014">92500</cx:pt>
          <cx:pt idx="19015">85000</cx:pt>
          <cx:pt idx="19016">250000</cx:pt>
          <cx:pt idx="19017">170000</cx:pt>
          <cx:pt idx="19018">400000</cx:pt>
          <cx:pt idx="19019">95000</cx:pt>
          <cx:pt idx="19020">50000</cx:pt>
          <cx:pt idx="19021">210000</cx:pt>
          <cx:pt idx="19022">193000</cx:pt>
          <cx:pt idx="19023">78000</cx:pt>
          <cx:pt idx="19024">35000</cx:pt>
          <cx:pt idx="19025">800000</cx:pt>
          <cx:pt idx="19026">175000</cx:pt>
          <cx:pt idx="19027">50000</cx:pt>
          <cx:pt idx="19028">220000</cx:pt>
          <cx:pt idx="19029">67000</cx:pt>
          <cx:pt idx="19030">20000</cx:pt>
          <cx:pt idx="19031">88000</cx:pt>
          <cx:pt idx="19032">425000</cx:pt>
          <cx:pt idx="19033">700000</cx:pt>
          <cx:pt idx="19034">58000</cx:pt>
          <cx:pt idx="19035">73000</cx:pt>
          <cx:pt idx="19036">95500</cx:pt>
          <cx:pt idx="19037">115000</cx:pt>
          <cx:pt idx="19038">76500</cx:pt>
          <cx:pt idx="19039">300000</cx:pt>
          <cx:pt idx="19040">130000</cx:pt>
          <cx:pt idx="19041">300000</cx:pt>
          <cx:pt idx="19042">500000</cx:pt>
          <cx:pt idx="19043">1829479</cx:pt>
          <cx:pt idx="19044">95000</cx:pt>
          <cx:pt idx="19045">936000</cx:pt>
          <cx:pt idx="19046">25000</cx:pt>
          <cx:pt idx="19047">140000</cx:pt>
          <cx:pt idx="19048">27000</cx:pt>
          <cx:pt idx="19049">54400</cx:pt>
          <cx:pt idx="19050">75000</cx:pt>
          <cx:pt idx="19051">130000</cx:pt>
          <cx:pt idx="19052">250000</cx:pt>
          <cx:pt idx="19053">285000</cx:pt>
          <cx:pt idx="19054">114000</cx:pt>
          <cx:pt idx="19055">30000</cx:pt>
          <cx:pt idx="19056">175000</cx:pt>
          <cx:pt idx="19057">65000</cx:pt>
          <cx:pt idx="19058">65000</cx:pt>
          <cx:pt idx="19059">19000</cx:pt>
          <cx:pt idx="19060">85000</cx:pt>
          <cx:pt idx="19061">550000</cx:pt>
          <cx:pt idx="19062">70000</cx:pt>
          <cx:pt idx="19063">98000</cx:pt>
          <cx:pt idx="19064">200000</cx:pt>
          <cx:pt idx="19065">90000</cx:pt>
          <cx:pt idx="19066">150000</cx:pt>
          <cx:pt idx="19067">250000</cx:pt>
          <cx:pt idx="19068">85000</cx:pt>
          <cx:pt idx="19069">150000</cx:pt>
          <cx:pt idx="19070">50000</cx:pt>
          <cx:pt idx="19071">78000</cx:pt>
          <cx:pt idx="19072">60000</cx:pt>
          <cx:pt idx="19073">75000</cx:pt>
          <cx:pt idx="19074">25000</cx:pt>
          <cx:pt idx="19075">60000</cx:pt>
          <cx:pt idx="19076">250000</cx:pt>
          <cx:pt idx="19077">6000</cx:pt>
          <cx:pt idx="19078">200000</cx:pt>
          <cx:pt idx="19079">180000</cx:pt>
          <cx:pt idx="19080">140000</cx:pt>
          <cx:pt idx="19081">220000</cx:pt>
          <cx:pt idx="19082">90000</cx:pt>
          <cx:pt idx="19083">7000</cx:pt>
          <cx:pt idx="19084">3500</cx:pt>
          <cx:pt idx="19085">90000</cx:pt>
          <cx:pt idx="19086">60000</cx:pt>
          <cx:pt idx="19087">125000</cx:pt>
          <cx:pt idx="19088">85000</cx:pt>
          <cx:pt idx="19089">50000</cx:pt>
          <cx:pt idx="19090">100000</cx:pt>
          <cx:pt idx="19091">65000</cx:pt>
          <cx:pt idx="19092">190000</cx:pt>
          <cx:pt idx="19093">80000</cx:pt>
          <cx:pt idx="19094">135000</cx:pt>
          <cx:pt idx="19095">250000</cx:pt>
          <cx:pt idx="19096">225000</cx:pt>
          <cx:pt idx="19097">65000</cx:pt>
          <cx:pt idx="19098">5000</cx:pt>
          <cx:pt idx="19099">50000</cx:pt>
          <cx:pt idx="19100">25000</cx:pt>
          <cx:pt idx="19101">15000</cx:pt>
          <cx:pt idx="19102">120000</cx:pt>
          <cx:pt idx="19103">3500</cx:pt>
          <cx:pt idx="19104">200000</cx:pt>
          <cx:pt idx="19105">80000</cx:pt>
          <cx:pt idx="19106">95000</cx:pt>
          <cx:pt idx="19107">175000</cx:pt>
          <cx:pt idx="19108">70000</cx:pt>
          <cx:pt idx="19109">6000</cx:pt>
          <cx:pt idx="19110">60000</cx:pt>
          <cx:pt idx="19111">125000</cx:pt>
          <cx:pt idx="19112">28000</cx:pt>
          <cx:pt idx="19113">250000</cx:pt>
          <cx:pt idx="19114">850000</cx:pt>
          <cx:pt idx="19115">100000</cx:pt>
          <cx:pt idx="19116">500000</cx:pt>
          <cx:pt idx="19117">250000</cx:pt>
          <cx:pt idx="19118">175000</cx:pt>
          <cx:pt idx="19119">100000</cx:pt>
          <cx:pt idx="19120">145000</cx:pt>
          <cx:pt idx="19121">20000</cx:pt>
          <cx:pt idx="19122">200000</cx:pt>
          <cx:pt idx="19123">60000</cx:pt>
          <cx:pt idx="19124">60000</cx:pt>
          <cx:pt idx="19125">150000</cx:pt>
          <cx:pt idx="19126">350000</cx:pt>
          <cx:pt idx="19127">225000</cx:pt>
          <cx:pt idx="19128">325000</cx:pt>
          <cx:pt idx="19129">230000</cx:pt>
          <cx:pt idx="19130">168000</cx:pt>
          <cx:pt idx="19131">180000</cx:pt>
          <cx:pt idx="19132">200000</cx:pt>
          <cx:pt idx="19133">40000</cx:pt>
          <cx:pt idx="19134">65000</cx:pt>
          <cx:pt idx="19135">210000</cx:pt>
          <cx:pt idx="19136">11000</cx:pt>
          <cx:pt idx="19137">400000</cx:pt>
          <cx:pt idx="19138">90000</cx:pt>
          <cx:pt idx="19139">75000</cx:pt>
          <cx:pt idx="19140">100000</cx:pt>
          <cx:pt idx="19141">180000</cx:pt>
          <cx:pt idx="19142">270000</cx:pt>
          <cx:pt idx="19143">165000</cx:pt>
          <cx:pt idx="19144">1500</cx:pt>
          <cx:pt idx="19145">20000</cx:pt>
          <cx:pt idx="19146">130000</cx:pt>
          <cx:pt idx="19147">50000</cx:pt>
          <cx:pt idx="19148">84000</cx:pt>
          <cx:pt idx="19149">83500</cx:pt>
          <cx:pt idx="19150">350000</cx:pt>
          <cx:pt idx="19151">60000</cx:pt>
          <cx:pt idx="19152">131000</cx:pt>
          <cx:pt idx="19153">62500</cx:pt>
          <cx:pt idx="19154">100000</cx:pt>
          <cx:pt idx="19155">60000</cx:pt>
          <cx:pt idx="19156">40000</cx:pt>
          <cx:pt idx="19157">95000</cx:pt>
          <cx:pt idx="19158">130000</cx:pt>
          <cx:pt idx="19159">80000</cx:pt>
          <cx:pt idx="19160">90000</cx:pt>
          <cx:pt idx="19161">120000</cx:pt>
          <cx:pt idx="19162">125000</cx:pt>
          <cx:pt idx="19163">70000</cx:pt>
          <cx:pt idx="19164">69995</cx:pt>
          <cx:pt idx="19165">200000</cx:pt>
          <cx:pt idx="19166">7500</cx:pt>
          <cx:pt idx="19167">93000</cx:pt>
          <cx:pt idx="19168">100000</cx:pt>
          <cx:pt idx="19169">4000</cx:pt>
          <cx:pt idx="19170">130000</cx:pt>
          <cx:pt idx="19171">140000</cx:pt>
          <cx:pt idx="19172">185000</cx:pt>
          <cx:pt idx="19173">175000</cx:pt>
          <cx:pt idx="19174">120000</cx:pt>
          <cx:pt idx="19175">429000</cx:pt>
          <cx:pt idx="19176">5000</cx:pt>
          <cx:pt idx="19177">80000</cx:pt>
          <cx:pt idx="19178">6500</cx:pt>
          <cx:pt idx="19179">320000</cx:pt>
          <cx:pt idx="19180">235000</cx:pt>
          <cx:pt idx="19181">140000</cx:pt>
          <cx:pt idx="19182">150000</cx:pt>
          <cx:pt idx="19183">138000</cx:pt>
          <cx:pt idx="19184">40000</cx:pt>
          <cx:pt idx="19185">175000</cx:pt>
          <cx:pt idx="19186">80000</cx:pt>
          <cx:pt idx="19187">100000</cx:pt>
          <cx:pt idx="19188">20000</cx:pt>
          <cx:pt idx="19189">75000</cx:pt>
          <cx:pt idx="19190">15000</cx:pt>
          <cx:pt idx="19191">51500</cx:pt>
          <cx:pt idx="19192">140000</cx:pt>
          <cx:pt idx="19193">600000</cx:pt>
          <cx:pt idx="19194">40000</cx:pt>
          <cx:pt idx="19195">400000</cx:pt>
          <cx:pt idx="19196">20000</cx:pt>
          <cx:pt idx="19197">350000</cx:pt>
          <cx:pt idx="19198">35000</cx:pt>
          <cx:pt idx="19199">40000</cx:pt>
          <cx:pt idx="19200">280810</cx:pt>
          <cx:pt idx="19201">150000</cx:pt>
          <cx:pt idx="19202">400000</cx:pt>
          <cx:pt idx="19203">100000</cx:pt>
          <cx:pt idx="19204">147000</cx:pt>
          <cx:pt idx="19205">120000</cx:pt>
          <cx:pt idx="19206">250000</cx:pt>
          <cx:pt idx="19207">150000</cx:pt>
          <cx:pt idx="19208">250000</cx:pt>
          <cx:pt idx="19209">200000</cx:pt>
          <cx:pt idx="19210">6000</cx:pt>
          <cx:pt idx="19211">110000</cx:pt>
          <cx:pt idx="19212">130000</cx:pt>
          <cx:pt idx="19213">70000</cx:pt>
          <cx:pt idx="19214">160000</cx:pt>
          <cx:pt idx="19215">200000</cx:pt>
          <cx:pt idx="19216">150000</cx:pt>
          <cx:pt idx="19217">5000</cx:pt>
          <cx:pt idx="19218">80000</cx:pt>
          <cx:pt idx="19219">30000</cx:pt>
          <cx:pt idx="19220">55000</cx:pt>
          <cx:pt idx="19221">55000</cx:pt>
          <cx:pt idx="19222">400000</cx:pt>
          <cx:pt idx="19223">30000</cx:pt>
          <cx:pt idx="19224">75000</cx:pt>
          <cx:pt idx="19225">100000</cx:pt>
          <cx:pt idx="19226">250000</cx:pt>
          <cx:pt idx="19227">60000</cx:pt>
          <cx:pt idx="19228">310000</cx:pt>
          <cx:pt idx="19229">60000</cx:pt>
          <cx:pt idx="19230">125000</cx:pt>
          <cx:pt idx="19231">250000</cx:pt>
          <cx:pt idx="19232">330000</cx:pt>
          <cx:pt idx="19233">350000</cx:pt>
          <cx:pt idx="19234">190000</cx:pt>
          <cx:pt idx="19235">275000</cx:pt>
          <cx:pt idx="19236">35000</cx:pt>
          <cx:pt idx="19237">50000</cx:pt>
          <cx:pt idx="19238">50000</cx:pt>
          <cx:pt idx="19239">250000</cx:pt>
          <cx:pt idx="19240">15000</cx:pt>
          <cx:pt idx="19241">250000</cx:pt>
          <cx:pt idx="19242">250000</cx:pt>
          <cx:pt idx="19243">230000</cx:pt>
          <cx:pt idx="19244">30000</cx:pt>
          <cx:pt idx="19245">50000</cx:pt>
          <cx:pt idx="19246">70000</cx:pt>
          <cx:pt idx="19247">85000</cx:pt>
          <cx:pt idx="19248">90000</cx:pt>
          <cx:pt idx="19249">250000</cx:pt>
          <cx:pt idx="19250">225000</cx:pt>
          <cx:pt idx="19251">60000</cx:pt>
          <cx:pt idx="19252">160000</cx:pt>
          <cx:pt idx="19253">7000</cx:pt>
          <cx:pt idx="19254">312000</cx:pt>
          <cx:pt idx="19255">300000</cx:pt>
          <cx:pt idx="19256">53000</cx:pt>
          <cx:pt idx="19257">190000</cx:pt>
          <cx:pt idx="19258">23000</cx:pt>
          <cx:pt idx="19259">23000</cx:pt>
          <cx:pt idx="19260">199000</cx:pt>
          <cx:pt idx="19261">1829479</cx:pt>
          <cx:pt idx="19262">130000</cx:pt>
          <cx:pt idx="19263">255000</cx:pt>
          <cx:pt idx="19264">125000</cx:pt>
          <cx:pt idx="19265">20000</cx:pt>
          <cx:pt idx="19266">95000</cx:pt>
          <cx:pt idx="19267">15500</cx:pt>
          <cx:pt idx="19268">140000</cx:pt>
          <cx:pt idx="19269">300000</cx:pt>
          <cx:pt idx="19270">130000</cx:pt>
          <cx:pt idx="19271">104000</cx:pt>
          <cx:pt idx="19272">150000</cx:pt>
          <cx:pt idx="19273">115000</cx:pt>
          <cx:pt idx="19274">100000</cx:pt>
          <cx:pt idx="19275">120000</cx:pt>
          <cx:pt idx="19276">100000</cx:pt>
          <cx:pt idx="19277">20000</cx:pt>
          <cx:pt idx="19278">200000</cx:pt>
          <cx:pt idx="19279">225000</cx:pt>
          <cx:pt idx="19280">80000</cx:pt>
          <cx:pt idx="19281">150000</cx:pt>
          <cx:pt idx="19282">185000</cx:pt>
          <cx:pt idx="19283">130000</cx:pt>
          <cx:pt idx="19284">55000</cx:pt>
          <cx:pt idx="19285">35000</cx:pt>
          <cx:pt idx="19286">225000</cx:pt>
          <cx:pt idx="19287">84000</cx:pt>
          <cx:pt idx="19288">85000</cx:pt>
          <cx:pt idx="19289">165000</cx:pt>
          <cx:pt idx="19290">180000</cx:pt>
          <cx:pt idx="19291">53000</cx:pt>
          <cx:pt idx="19292">65000</cx:pt>
          <cx:pt idx="19293">100000</cx:pt>
          <cx:pt idx="19294">200000</cx:pt>
          <cx:pt idx="19295">20000</cx:pt>
          <cx:pt idx="19296">400000</cx:pt>
          <cx:pt idx="19297">101000</cx:pt>
          <cx:pt idx="19298">100000</cx:pt>
          <cx:pt idx="19299">10000</cx:pt>
          <cx:pt idx="19300">72000</cx:pt>
          <cx:pt idx="19301">65000</cx:pt>
          <cx:pt idx="19302">225000</cx:pt>
          <cx:pt idx="19303">265000</cx:pt>
          <cx:pt idx="19304">70000</cx:pt>
          <cx:pt idx="19305">120000</cx:pt>
          <cx:pt idx="19306">120000</cx:pt>
          <cx:pt idx="19307">200000</cx:pt>
          <cx:pt idx="19308">100000</cx:pt>
          <cx:pt idx="19309">27000</cx:pt>
          <cx:pt idx="19310">120000</cx:pt>
          <cx:pt idx="19311">125000</cx:pt>
          <cx:pt idx="19312">300000</cx:pt>
          <cx:pt idx="19313">200000</cx:pt>
          <cx:pt idx="19314">50000</cx:pt>
          <cx:pt idx="19315">230000</cx:pt>
          <cx:pt idx="19316">175000</cx:pt>
          <cx:pt idx="19317">130000</cx:pt>
          <cx:pt idx="19318">160000</cx:pt>
          <cx:pt idx="19319">142000</cx:pt>
          <cx:pt idx="19320">135000</cx:pt>
          <cx:pt idx="19321">200000</cx:pt>
          <cx:pt idx="19322">150000</cx:pt>
          <cx:pt idx="19323">75000</cx:pt>
          <cx:pt idx="19324">125000</cx:pt>
          <cx:pt idx="19325">85000</cx:pt>
          <cx:pt idx="19326">270000</cx:pt>
          <cx:pt idx="19327">12000</cx:pt>
          <cx:pt idx="19328">23000</cx:pt>
          <cx:pt idx="19329">189000</cx:pt>
          <cx:pt idx="19330">300000</cx:pt>
          <cx:pt idx="19331">200000</cx:pt>
          <cx:pt idx="19332">65000</cx:pt>
          <cx:pt idx="19333">180000</cx:pt>
          <cx:pt idx="19334">100000</cx:pt>
          <cx:pt idx="19335">210000</cx:pt>
          <cx:pt idx="19336">300000</cx:pt>
          <cx:pt idx="19337">365000</cx:pt>
          <cx:pt idx="19338">175000</cx:pt>
          <cx:pt idx="19339">12000</cx:pt>
          <cx:pt idx="19340">200000</cx:pt>
          <cx:pt idx="19341">15000</cx:pt>
          <cx:pt idx="19342">5000</cx:pt>
          <cx:pt idx="19343">225000</cx:pt>
          <cx:pt idx="19344">90000</cx:pt>
          <cx:pt idx="19345">110000</cx:pt>
          <cx:pt idx="19346">78000</cx:pt>
          <cx:pt idx="19347">165000</cx:pt>
          <cx:pt idx="19348">125000</cx:pt>
          <cx:pt idx="19349">42500</cx:pt>
          <cx:pt idx="19350">53000</cx:pt>
          <cx:pt idx="19351">95000</cx:pt>
          <cx:pt idx="19352">399000</cx:pt>
          <cx:pt idx="19353">650000</cx:pt>
          <cx:pt idx="19354">650000</cx:pt>
          <cx:pt idx="19355">44900</cx:pt>
          <cx:pt idx="19356">65000</cx:pt>
          <cx:pt idx="19357">62000</cx:pt>
          <cx:pt idx="19358">9000</cx:pt>
          <cx:pt idx="19359">50000</cx:pt>
          <cx:pt idx="19360">165000</cx:pt>
          <cx:pt idx="19361">220000</cx:pt>
          <cx:pt idx="19362">125000</cx:pt>
          <cx:pt idx="19363">150000</cx:pt>
          <cx:pt idx="19364">110000</cx:pt>
          <cx:pt idx="19365">17000</cx:pt>
          <cx:pt idx="19366">75000</cx:pt>
          <cx:pt idx="19367">50000</cx:pt>
          <cx:pt idx="19368">180000</cx:pt>
          <cx:pt idx="19369">30000</cx:pt>
          <cx:pt idx="19370">60000</cx:pt>
          <cx:pt idx="19371">125000</cx:pt>
          <cx:pt idx="19372">145000</cx:pt>
          <cx:pt idx="19373">24000</cx:pt>
          <cx:pt idx="19374">250000</cx:pt>
          <cx:pt idx="19375">75000</cx:pt>
          <cx:pt idx="19376">105000</cx:pt>
          <cx:pt idx="19377">45000</cx:pt>
          <cx:pt idx="19378">25000</cx:pt>
          <cx:pt idx="19379">75000</cx:pt>
          <cx:pt idx="19380">15000</cx:pt>
          <cx:pt idx="19381">180000</cx:pt>
          <cx:pt idx="19382">250000</cx:pt>
          <cx:pt idx="19383">15000</cx:pt>
          <cx:pt idx="19384">75000</cx:pt>
          <cx:pt idx="19385">170000</cx:pt>
          <cx:pt idx="19386">90000</cx:pt>
          <cx:pt idx="19387">110000</cx:pt>
          <cx:pt idx="19388">70000</cx:pt>
          <cx:pt idx="19389">165000</cx:pt>
          <cx:pt idx="19390">130000</cx:pt>
          <cx:pt idx="19391">200000</cx:pt>
          <cx:pt idx="19392">135000</cx:pt>
          <cx:pt idx="19393">50000</cx:pt>
          <cx:pt idx="19394">200000</cx:pt>
          <cx:pt idx="19395">190000</cx:pt>
          <cx:pt idx="19396">100000</cx:pt>
          <cx:pt idx="19397">160000</cx:pt>
          <cx:pt idx="19398">90000</cx:pt>
          <cx:pt idx="19399">300000</cx:pt>
          <cx:pt idx="19400">150000</cx:pt>
          <cx:pt idx="19401">230000</cx:pt>
          <cx:pt idx="19402">60000</cx:pt>
          <cx:pt idx="19403">310000</cx:pt>
          <cx:pt idx="19404">131000</cx:pt>
          <cx:pt idx="19405">40000</cx:pt>
          <cx:pt idx="19406">60000</cx:pt>
          <cx:pt idx="19407">165000</cx:pt>
          <cx:pt idx="19408">40000</cx:pt>
          <cx:pt idx="19409">2500</cx:pt>
          <cx:pt idx="19410">20000</cx:pt>
          <cx:pt idx="19411">37500</cx:pt>
          <cx:pt idx="19412">425000</cx:pt>
          <cx:pt idx="19413">230000</cx:pt>
          <cx:pt idx="19414">349000</cx:pt>
          <cx:pt idx="19415">70000</cx:pt>
          <cx:pt idx="19416">150000</cx:pt>
          <cx:pt idx="19417">210000</cx:pt>
          <cx:pt idx="19418">120000</cx:pt>
          <cx:pt idx="19419">10000</cx:pt>
          <cx:pt idx="19420">65000</cx:pt>
          <cx:pt idx="19421">300000</cx:pt>
          <cx:pt idx="19422">260000</cx:pt>
          <cx:pt idx="19423">169500</cx:pt>
          <cx:pt idx="19424">100000</cx:pt>
          <cx:pt idx="19425">100000</cx:pt>
          <cx:pt idx="19426">500000</cx:pt>
          <cx:pt idx="19427">1829479</cx:pt>
          <cx:pt idx="19428">275000</cx:pt>
          <cx:pt idx="19429">12000</cx:pt>
          <cx:pt idx="19430">75000</cx:pt>
          <cx:pt idx="19431">400000</cx:pt>
          <cx:pt idx="19432">250000</cx:pt>
          <cx:pt idx="19433">237000</cx:pt>
          <cx:pt idx="19434">25000</cx:pt>
          <cx:pt idx="19435">280000</cx:pt>
          <cx:pt idx="19436">450000</cx:pt>
          <cx:pt idx="19437">1829479</cx:pt>
          <cx:pt idx="19438">99000</cx:pt>
          <cx:pt idx="19439">200000</cx:pt>
          <cx:pt idx="19440">600000</cx:pt>
          <cx:pt idx="19441">182500</cx:pt>
          <cx:pt idx="19442">120000</cx:pt>
          <cx:pt idx="19443">200000</cx:pt>
          <cx:pt idx="19444">250000</cx:pt>
          <cx:pt idx="19445">1000</cx:pt>
          <cx:pt idx="19446">80000</cx:pt>
          <cx:pt idx="19447">180000</cx:pt>
          <cx:pt idx="19448">265000</cx:pt>
          <cx:pt idx="19449">80000</cx:pt>
          <cx:pt idx="19450">175000</cx:pt>
          <cx:pt idx="19451">120000</cx:pt>
          <cx:pt idx="19452">35000</cx:pt>
          <cx:pt idx="19453">87000</cx:pt>
          <cx:pt idx="19454">148000</cx:pt>
          <cx:pt idx="19455">350000</cx:pt>
          <cx:pt idx="19456">140000</cx:pt>
          <cx:pt idx="19457">200000</cx:pt>
          <cx:pt idx="19458">120000</cx:pt>
          <cx:pt idx="19459">15000</cx:pt>
          <cx:pt idx="19460">120000</cx:pt>
          <cx:pt idx="19461">165000</cx:pt>
          <cx:pt idx="19462">250000</cx:pt>
          <cx:pt idx="19463">200000</cx:pt>
          <cx:pt idx="19464">140000</cx:pt>
          <cx:pt idx="19465">100000</cx:pt>
          <cx:pt idx="19466">57900</cx:pt>
          <cx:pt idx="19467">110000</cx:pt>
          <cx:pt idx="19468">70000</cx:pt>
          <cx:pt idx="19469">90000</cx:pt>
          <cx:pt idx="19470">65000</cx:pt>
          <cx:pt idx="19471">100000</cx:pt>
          <cx:pt idx="19472">145000</cx:pt>
          <cx:pt idx="19473">145000</cx:pt>
          <cx:pt idx="19474">200000</cx:pt>
          <cx:pt idx="19475">25000</cx:pt>
          <cx:pt idx="19476">60000</cx:pt>
          <cx:pt idx="19477">3000</cx:pt>
          <cx:pt idx="19478">200000</cx:pt>
          <cx:pt idx="19479">80000</cx:pt>
          <cx:pt idx="19480">90000</cx:pt>
          <cx:pt idx="19481">300000</cx:pt>
          <cx:pt idx="19482">420000</cx:pt>
          <cx:pt idx="19483">40000</cx:pt>
          <cx:pt idx="19484">75000</cx:pt>
          <cx:pt idx="19485">300000</cx:pt>
          <cx:pt idx="19486">85000</cx:pt>
          <cx:pt idx="19487">100000</cx:pt>
          <cx:pt idx="19488">210000</cx:pt>
          <cx:pt idx="19489">40000</cx:pt>
          <cx:pt idx="19490">8000</cx:pt>
          <cx:pt idx="19491">300000</cx:pt>
          <cx:pt idx="19492">250000</cx:pt>
          <cx:pt idx="19493">100000</cx:pt>
          <cx:pt idx="19494">1000</cx:pt>
          <cx:pt idx="19495">70000</cx:pt>
          <cx:pt idx="19496">6000</cx:pt>
          <cx:pt idx="19497">58000</cx:pt>
          <cx:pt idx="19498">145000</cx:pt>
          <cx:pt idx="19499">85000</cx:pt>
          <cx:pt idx="19500">52000</cx:pt>
          <cx:pt idx="19501">180000</cx:pt>
          <cx:pt idx="19502">54500</cx:pt>
          <cx:pt idx="19503">98000</cx:pt>
          <cx:pt idx="19504">269000</cx:pt>
          <cx:pt idx="19505">43000</cx:pt>
          <cx:pt idx="19506">90000</cx:pt>
          <cx:pt idx="19507">60000</cx:pt>
          <cx:pt idx="19508">4000</cx:pt>
          <cx:pt idx="19509">70000</cx:pt>
          <cx:pt idx="19510">125000</cx:pt>
          <cx:pt idx="19511">300000</cx:pt>
          <cx:pt idx="19512">80000</cx:pt>
          <cx:pt idx="19513">100000</cx:pt>
          <cx:pt idx="19514">260000</cx:pt>
          <cx:pt idx="19515">150000</cx:pt>
          <cx:pt idx="19516">325000</cx:pt>
          <cx:pt idx="19517">230000</cx:pt>
          <cx:pt idx="19518">230000</cx:pt>
          <cx:pt idx="19519">125000</cx:pt>
          <cx:pt idx="19520">109900</cx:pt>
          <cx:pt idx="19521">25000</cx:pt>
          <cx:pt idx="19522">185000</cx:pt>
          <cx:pt idx="19523">16000</cx:pt>
          <cx:pt idx="19524">86000</cx:pt>
          <cx:pt idx="19525">80000</cx:pt>
          <cx:pt idx="19526">250000</cx:pt>
          <cx:pt idx="19527">3000</cx:pt>
          <cx:pt idx="19528">125000</cx:pt>
          <cx:pt idx="19529">74000</cx:pt>
          <cx:pt idx="19530">50000</cx:pt>
          <cx:pt idx="19531">100000</cx:pt>
          <cx:pt idx="19532">325000</cx:pt>
          <cx:pt idx="19533">450000</cx:pt>
          <cx:pt idx="19534">190000</cx:pt>
          <cx:pt idx="19535">100000</cx:pt>
          <cx:pt idx="19536">237000</cx:pt>
          <cx:pt idx="19537">14000</cx:pt>
          <cx:pt idx="19538">250000</cx:pt>
          <cx:pt idx="19539">300000</cx:pt>
          <cx:pt idx="19540">650000</cx:pt>
          <cx:pt idx="19541">150000</cx:pt>
          <cx:pt idx="19542">250000</cx:pt>
          <cx:pt idx="19543">50000</cx:pt>
          <cx:pt idx="19544">57000</cx:pt>
          <cx:pt idx="19545">5000</cx:pt>
          <cx:pt idx="19546">160000</cx:pt>
          <cx:pt idx="19547">37000</cx:pt>
          <cx:pt idx="19548">269000</cx:pt>
          <cx:pt idx="19549">100000</cx:pt>
          <cx:pt idx="19550">60000</cx:pt>
          <cx:pt idx="19551">192000</cx:pt>
          <cx:pt idx="19552">89000</cx:pt>
          <cx:pt idx="19553">44000</cx:pt>
          <cx:pt idx="19554">60000</cx:pt>
          <cx:pt idx="19555">165000</cx:pt>
          <cx:pt idx="19556">8000</cx:pt>
          <cx:pt idx="19557">120000</cx:pt>
          <cx:pt idx="19558">114000</cx:pt>
          <cx:pt idx="19559">120000</cx:pt>
          <cx:pt idx="19560">30000</cx:pt>
          <cx:pt idx="19561">60000</cx:pt>
          <cx:pt idx="19562">97000</cx:pt>
          <cx:pt idx="19563">60000</cx:pt>
          <cx:pt idx="19564">160000</cx:pt>
          <cx:pt idx="19565">30000</cx:pt>
          <cx:pt idx="19566">40000</cx:pt>
          <cx:pt idx="19567">1000</cx:pt>
          <cx:pt idx="19568">375000</cx:pt>
          <cx:pt idx="19569">300000</cx:pt>
          <cx:pt idx="19570">260000</cx:pt>
          <cx:pt idx="19571">78000</cx:pt>
          <cx:pt idx="19572">250000</cx:pt>
          <cx:pt idx="19573">65000</cx:pt>
          <cx:pt idx="19574">150000</cx:pt>
          <cx:pt idx="19575">65000</cx:pt>
          <cx:pt idx="19576">150000</cx:pt>
          <cx:pt idx="19577">200000</cx:pt>
          <cx:pt idx="19578">175000</cx:pt>
          <cx:pt idx="19579">100000</cx:pt>
          <cx:pt idx="19580">350000</cx:pt>
          <cx:pt idx="19581">145000</cx:pt>
          <cx:pt idx="19582">95000</cx:pt>
          <cx:pt idx="19583">80000</cx:pt>
          <cx:pt idx="19584">250000</cx:pt>
          <cx:pt idx="19585">100000</cx:pt>
          <cx:pt idx="19586">125000</cx:pt>
          <cx:pt idx="19587">200000</cx:pt>
          <cx:pt idx="19588">55000</cx:pt>
          <cx:pt idx="19589">65000</cx:pt>
          <cx:pt idx="19590">325000</cx:pt>
          <cx:pt idx="19591">350000</cx:pt>
          <cx:pt idx="19592">100000</cx:pt>
          <cx:pt idx="19593">156000</cx:pt>
          <cx:pt idx="19594">650000</cx:pt>
          <cx:pt idx="19595">194000</cx:pt>
          <cx:pt idx="19596">360000</cx:pt>
          <cx:pt idx="19597">300000</cx:pt>
          <cx:pt idx="19598">265000</cx:pt>
          <cx:pt idx="19599">400000</cx:pt>
          <cx:pt idx="19600">500000</cx:pt>
          <cx:pt idx="19601">200000</cx:pt>
          <cx:pt idx="19602">260000</cx:pt>
          <cx:pt idx="19603">273000</cx:pt>
          <cx:pt idx="19604">300000</cx:pt>
          <cx:pt idx="19605">360000</cx:pt>
          <cx:pt idx="19606">175000</cx:pt>
          <cx:pt idx="19607">175000</cx:pt>
          <cx:pt idx="19608">350000</cx:pt>
          <cx:pt idx="19609">220000</cx:pt>
          <cx:pt idx="19610">220000</cx:pt>
          <cx:pt idx="19611">500000</cx:pt>
          <cx:pt idx="19612">500000</cx:pt>
          <cx:pt idx="19613">320000</cx:pt>
          <cx:pt idx="19614">90000</cx:pt>
          <cx:pt idx="19615">160000</cx:pt>
          <cx:pt idx="19616">260000</cx:pt>
          <cx:pt idx="19617">650000</cx:pt>
          <cx:pt idx="19618">150000</cx:pt>
          <cx:pt idx="19619">170000</cx:pt>
          <cx:pt idx="19620">30000</cx:pt>
          <cx:pt idx="19621">85000</cx:pt>
          <cx:pt idx="19622">320000</cx:pt>
          <cx:pt idx="19623">220000</cx:pt>
          <cx:pt idx="19624">220000</cx:pt>
          <cx:pt idx="19625">350000</cx:pt>
          <cx:pt idx="19626">350000</cx:pt>
          <cx:pt idx="19627">325000</cx:pt>
          <cx:pt idx="19628">175000</cx:pt>
          <cx:pt idx="19629">270000</cx:pt>
          <cx:pt idx="19630">625000</cx:pt>
          <cx:pt idx="19631">250000</cx:pt>
          <cx:pt idx="19632">50000</cx:pt>
          <cx:pt idx="19633">1829479</cx:pt>
          <cx:pt idx="19634">165000</cx:pt>
          <cx:pt idx="19635">160000</cx:pt>
          <cx:pt idx="19636">400000</cx:pt>
          <cx:pt idx="19637">142900</cx:pt>
          <cx:pt idx="19638">300000</cx:pt>
          <cx:pt idx="19639">164900</cx:pt>
          <cx:pt idx="19640">265000</cx:pt>
          <cx:pt idx="19641">60000</cx:pt>
          <cx:pt idx="19642">225000</cx:pt>
          <cx:pt idx="19643">259900</cx:pt>
          <cx:pt idx="19644">113000</cx:pt>
          <cx:pt idx="19645">45000</cx:pt>
          <cx:pt idx="19646">168000</cx:pt>
          <cx:pt idx="19647">155000</cx:pt>
          <cx:pt idx="19648">300000</cx:pt>
          <cx:pt idx="19649">140000</cx:pt>
          <cx:pt idx="19650">159000</cx:pt>
          <cx:pt idx="19651">410000</cx:pt>
          <cx:pt idx="19652">900000</cx:pt>
          <cx:pt idx="19653">750000</cx:pt>
          <cx:pt idx="19654">699000</cx:pt>
          <cx:pt idx="19655">75000</cx:pt>
          <cx:pt idx="19656">230000</cx:pt>
          <cx:pt idx="19657">115000</cx:pt>
          <cx:pt idx="19658">650000</cx:pt>
          <cx:pt idx="19659">250000</cx:pt>
          <cx:pt idx="19660">123000</cx:pt>
          <cx:pt idx="19661">150000</cx:pt>
          <cx:pt idx="19662">209000</cx:pt>
          <cx:pt idx="19663">100000</cx:pt>
          <cx:pt idx="19664">180000</cx:pt>
          <cx:pt idx="19665">125000</cx:pt>
          <cx:pt idx="19666">125000</cx:pt>
          <cx:pt idx="19667">250000</cx:pt>
          <cx:pt idx="19668">320000</cx:pt>
          <cx:pt idx="19669">164000</cx:pt>
          <cx:pt idx="19670">180000</cx:pt>
          <cx:pt idx="19671">255000</cx:pt>
          <cx:pt idx="19672">110000</cx:pt>
          <cx:pt idx="19673">349900</cx:pt>
          <cx:pt idx="19674">150000</cx:pt>
          <cx:pt idx="19675">250000</cx:pt>
          <cx:pt idx="19676">200000</cx:pt>
          <cx:pt idx="19677">250000</cx:pt>
          <cx:pt idx="19678">120000</cx:pt>
          <cx:pt idx="19679">161000</cx:pt>
          <cx:pt idx="19680">600000</cx:pt>
          <cx:pt idx="19681">500000</cx:pt>
          <cx:pt idx="19682">500000</cx:pt>
          <cx:pt idx="19683">350000</cx:pt>
          <cx:pt idx="19684">150000</cx:pt>
          <cx:pt idx="19685">180000</cx:pt>
          <cx:pt idx="19686">125000</cx:pt>
          <cx:pt idx="19687">151000</cx:pt>
          <cx:pt idx="19688">290000</cx:pt>
          <cx:pt idx="19689">400000</cx:pt>
          <cx:pt idx="19690">650000</cx:pt>
          <cx:pt idx="19691">165000</cx:pt>
          <cx:pt idx="19692">250000</cx:pt>
          <cx:pt idx="19693">140000</cx:pt>
          <cx:pt idx="19694">127000</cx:pt>
          <cx:pt idx="19695">80000</cx:pt>
          <cx:pt idx="19696">240000</cx:pt>
          <cx:pt idx="19697">361900</cx:pt>
          <cx:pt idx="19698">300000</cx:pt>
          <cx:pt idx="19699">189000</cx:pt>
          <cx:pt idx="19700">550000</cx:pt>
          <cx:pt idx="19701">160000</cx:pt>
          <cx:pt idx="19702">700000</cx:pt>
          <cx:pt idx="19703">370000</cx:pt>
          <cx:pt idx="19704">82000</cx:pt>
          <cx:pt idx="19705">70000</cx:pt>
          <cx:pt idx="19706">319000</cx:pt>
          <cx:pt idx="19707">500000</cx:pt>
          <cx:pt idx="19708">350000</cx:pt>
          <cx:pt idx="19709">225000</cx:pt>
          <cx:pt idx="19710">709900</cx:pt>
          <cx:pt idx="19711">359900</cx:pt>
          <cx:pt idx="19712">429000</cx:pt>
          <cx:pt idx="19713">389000</cx:pt>
          <cx:pt idx="19714">1829479</cx:pt>
          <cx:pt idx="19715">350000</cx:pt>
          <cx:pt idx="19716">175000</cx:pt>
          <cx:pt idx="19717">193000</cx:pt>
          <cx:pt idx="19718">1829479</cx:pt>
          <cx:pt idx="19719">100000</cx:pt>
          <cx:pt idx="19720">465000</cx:pt>
          <cx:pt idx="19721">50000</cx:pt>
          <cx:pt idx="19722">200000</cx:pt>
          <cx:pt idx="19723">189000</cx:pt>
          <cx:pt idx="19724">560000</cx:pt>
          <cx:pt idx="19725">375000</cx:pt>
          <cx:pt idx="19726">110000</cx:pt>
          <cx:pt idx="19727">190000</cx:pt>
          <cx:pt idx="19728">400000</cx:pt>
          <cx:pt idx="19729">200000</cx:pt>
          <cx:pt idx="19730">250000</cx:pt>
          <cx:pt idx="19731">296000</cx:pt>
          <cx:pt idx="19732">650000</cx:pt>
          <cx:pt idx="19733">165000</cx:pt>
          <cx:pt idx="19734">120000</cx:pt>
          <cx:pt idx="19735">500000</cx:pt>
          <cx:pt idx="19736">213000</cx:pt>
          <cx:pt idx="19737">125000</cx:pt>
          <cx:pt idx="19738">130000</cx:pt>
          <cx:pt idx="19739">330000</cx:pt>
          <cx:pt idx="19740">500000</cx:pt>
          <cx:pt idx="19741">245000</cx:pt>
          <cx:pt idx="19742">50000</cx:pt>
          <cx:pt idx="19743">98000</cx:pt>
          <cx:pt idx="19744">350000</cx:pt>
          <cx:pt idx="19745">219960</cx:pt>
          <cx:pt idx="19746">150000</cx:pt>
          <cx:pt idx="19747">500000</cx:pt>
          <cx:pt idx="19748">265000</cx:pt>
          <cx:pt idx="19749">175000</cx:pt>
          <cx:pt idx="19750">89900</cx:pt>
          <cx:pt idx="19751">189000</cx:pt>
          <cx:pt idx="19752">87000</cx:pt>
          <cx:pt idx="19753">400000</cx:pt>
          <cx:pt idx="19754">130000</cx:pt>
          <cx:pt idx="19755">300000</cx:pt>
          <cx:pt idx="19756">334900</cx:pt>
          <cx:pt idx="19757">240000</cx:pt>
          <cx:pt idx="19758">440000</cx:pt>
          <cx:pt idx="19759">350000</cx:pt>
          <cx:pt idx="19760">499000</cx:pt>
          <cx:pt idx="19761">300000</cx:pt>
          <cx:pt idx="19762">177000</cx:pt>
          <cx:pt idx="19763">330000</cx:pt>
          <cx:pt idx="19764">600000</cx:pt>
          <cx:pt idx="19765">225000</cx:pt>
          <cx:pt idx="19766">200000</cx:pt>
          <cx:pt idx="19767">800000</cx:pt>
          <cx:pt idx="19768">400000</cx:pt>
          <cx:pt idx="19769">800000</cx:pt>
          <cx:pt idx="19770">220000</cx:pt>
          <cx:pt idx="19771">270000</cx:pt>
          <cx:pt idx="19772">175000</cx:pt>
          <cx:pt idx="19773">1829479</cx:pt>
          <cx:pt idx="19774">225000</cx:pt>
          <cx:pt idx="19775">214292</cx:pt>
          <cx:pt idx="19776">125000</cx:pt>
          <cx:pt idx="19777">450000</cx:pt>
          <cx:pt idx="19778">285000</cx:pt>
          <cx:pt idx="19779">23000</cx:pt>
          <cx:pt idx="19780">222950</cx:pt>
          <cx:pt idx="19781">265000</cx:pt>
          <cx:pt idx="19782">58000</cx:pt>
          <cx:pt idx="19783">300000</cx:pt>
          <cx:pt idx="19784">230000</cx:pt>
          <cx:pt idx="19785">250000</cx:pt>
          <cx:pt idx="19786">230000</cx:pt>
          <cx:pt idx="19787">245000</cx:pt>
          <cx:pt idx="19788">175000</cx:pt>
          <cx:pt idx="19789">550000</cx:pt>
          <cx:pt idx="19790">200000</cx:pt>
          <cx:pt idx="19791">130000</cx:pt>
          <cx:pt idx="19792">250000</cx:pt>
          <cx:pt idx="19793">140000</cx:pt>
          <cx:pt idx="19794">200000</cx:pt>
          <cx:pt idx="19795">240000</cx:pt>
          <cx:pt idx="19796">700000</cx:pt>
          <cx:pt idx="19797">270000</cx:pt>
          <cx:pt idx="19798">181000</cx:pt>
          <cx:pt idx="19799">200000</cx:pt>
          <cx:pt idx="19800">375000</cx:pt>
          <cx:pt idx="19801">205000</cx:pt>
          <cx:pt idx="19802">175000</cx:pt>
          <cx:pt idx="19803">100000</cx:pt>
          <cx:pt idx="19804">85000</cx:pt>
          <cx:pt idx="19805">200000</cx:pt>
          <cx:pt idx="19806">100000</cx:pt>
          <cx:pt idx="19807">300000</cx:pt>
          <cx:pt idx="19808">75000</cx:pt>
          <cx:pt idx="19809">150000</cx:pt>
          <cx:pt idx="19810">220000</cx:pt>
          <cx:pt idx="19811">240000</cx:pt>
          <cx:pt idx="19812">370000</cx:pt>
          <cx:pt idx="19813">375000</cx:pt>
          <cx:pt idx="19814">500000</cx:pt>
          <cx:pt idx="19815">165000</cx:pt>
          <cx:pt idx="19816">150000</cx:pt>
          <cx:pt idx="19817">390000</cx:pt>
          <cx:pt idx="19818">75000</cx:pt>
          <cx:pt idx="19819">265000</cx:pt>
          <cx:pt idx="19820">275000</cx:pt>
          <cx:pt idx="19821">650000</cx:pt>
          <cx:pt idx="19822">180000</cx:pt>
          <cx:pt idx="19823">255000</cx:pt>
          <cx:pt idx="19824">200000</cx:pt>
          <cx:pt idx="19825">175000</cx:pt>
          <cx:pt idx="19826">170000</cx:pt>
          <cx:pt idx="19827">450000</cx:pt>
          <cx:pt idx="19828">230000</cx:pt>
          <cx:pt idx="19829">250000</cx:pt>
          <cx:pt idx="19830">275000</cx:pt>
          <cx:pt idx="19831">780000</cx:pt>
          <cx:pt idx="19832">775000</cx:pt>
          <cx:pt idx="19833">550000</cx:pt>
          <cx:pt idx="19834">300000</cx:pt>
          <cx:pt idx="19835">300000</cx:pt>
          <cx:pt idx="19836">160000</cx:pt>
          <cx:pt idx="19837">130000</cx:pt>
          <cx:pt idx="19838">150000</cx:pt>
          <cx:pt idx="19839">345000</cx:pt>
          <cx:pt idx="19840">660000</cx:pt>
          <cx:pt idx="19841">400000</cx:pt>
          <cx:pt idx="19842">200000</cx:pt>
          <cx:pt idx="19843">190000</cx:pt>
          <cx:pt idx="19844">500000</cx:pt>
          <cx:pt idx="19845">280000</cx:pt>
          <cx:pt idx="19846">400000</cx:pt>
          <cx:pt idx="19847">320000</cx:pt>
          <cx:pt idx="19848">75000</cx:pt>
          <cx:pt idx="19849">150000</cx:pt>
          <cx:pt idx="19850">225000</cx:pt>
          <cx:pt idx="19851">100000</cx:pt>
          <cx:pt idx="19852">350000</cx:pt>
          <cx:pt idx="19853">475000</cx:pt>
          <cx:pt idx="19854">465000</cx:pt>
          <cx:pt idx="19855">149900</cx:pt>
          <cx:pt idx="19856">172000</cx:pt>
          <cx:pt idx="19857">300000</cx:pt>
          <cx:pt idx="19858">250000</cx:pt>
          <cx:pt idx="19859">127900</cx:pt>
          <cx:pt idx="19860">230000</cx:pt>
          <cx:pt idx="19861">275500</cx:pt>
          <cx:pt idx="19862">150000</cx:pt>
          <cx:pt idx="19863">395000</cx:pt>
          <cx:pt idx="19864">182990</cx:pt>
          <cx:pt idx="19865">200000</cx:pt>
          <cx:pt idx="19866">300000</cx:pt>
          <cx:pt idx="19867">575000</cx:pt>
          <cx:pt idx="19868">500000</cx:pt>
          <cx:pt idx="19869">150000</cx:pt>
          <cx:pt idx="19870">700000</cx:pt>
          <cx:pt idx="19871">50000</cx:pt>
          <cx:pt idx="19872">200000</cx:pt>
          <cx:pt idx="19873">425000</cx:pt>
          <cx:pt idx="19874">90000</cx:pt>
          <cx:pt idx="19875">85000</cx:pt>
          <cx:pt idx="19876">120000</cx:pt>
          <cx:pt idx="19877">300000</cx:pt>
          <cx:pt idx="19878">210000</cx:pt>
          <cx:pt idx="19879">140000</cx:pt>
          <cx:pt idx="19880">140000</cx:pt>
          <cx:pt idx="19881">170000</cx:pt>
          <cx:pt idx="19882">275000</cx:pt>
          <cx:pt idx="19883">325000</cx:pt>
          <cx:pt idx="19884">300000</cx:pt>
          <cx:pt idx="19885">80000</cx:pt>
          <cx:pt idx="19886">130000</cx:pt>
          <cx:pt idx="19887">650000</cx:pt>
          <cx:pt idx="19888">299000</cx:pt>
          <cx:pt idx="19889">410000</cx:pt>
          <cx:pt idx="19890">340000</cx:pt>
          <cx:pt idx="19891">949900</cx:pt>
          <cx:pt idx="19892">186000</cx:pt>
          <cx:pt idx="19893">105000</cx:pt>
          <cx:pt idx="19894">150000</cx:pt>
          <cx:pt idx="19895">1829479</cx:pt>
          <cx:pt idx="19896">500000</cx:pt>
          <cx:pt idx="19897">317000</cx:pt>
          <cx:pt idx="19898">409000</cx:pt>
          <cx:pt idx="19899">215000</cx:pt>
          <cx:pt idx="19900">500000</cx:pt>
          <cx:pt idx="19901">190000</cx:pt>
          <cx:pt idx="19902">129000</cx:pt>
          <cx:pt idx="19903">310000</cx:pt>
          <cx:pt idx="19904">195000</cx:pt>
          <cx:pt idx="19905">130000</cx:pt>
          <cx:pt idx="19906">170000</cx:pt>
          <cx:pt idx="19907">450000</cx:pt>
          <cx:pt idx="19908">565000</cx:pt>
          <cx:pt idx="19909">335000</cx:pt>
          <cx:pt idx="19910">370000</cx:pt>
          <cx:pt idx="19911">400000</cx:pt>
          <cx:pt idx="19912">270000</cx:pt>
          <cx:pt idx="19913">750000</cx:pt>
          <cx:pt idx="19914">500000</cx:pt>
          <cx:pt idx="19915">150000</cx:pt>
          <cx:pt idx="19916">275000</cx:pt>
          <cx:pt idx="19917">270000</cx:pt>
          <cx:pt idx="19918">325000</cx:pt>
          <cx:pt idx="19919">282000</cx:pt>
          <cx:pt idx="19920">312000</cx:pt>
          <cx:pt idx="19921">300000</cx:pt>
          <cx:pt idx="19922">350000</cx:pt>
          <cx:pt idx="19923">17000</cx:pt>
          <cx:pt idx="19924">65000</cx:pt>
          <cx:pt idx="19925">800000</cx:pt>
          <cx:pt idx="19926">200000</cx:pt>
          <cx:pt idx="19927">275500</cx:pt>
          <cx:pt idx="19928">230000</cx:pt>
          <cx:pt idx="19929">200000</cx:pt>
          <cx:pt idx="19930">1829479</cx:pt>
          <cx:pt idx="19931">130000</cx:pt>
          <cx:pt idx="19932">800000</cx:pt>
          <cx:pt idx="19933">370000</cx:pt>
          <cx:pt idx="19934">400000</cx:pt>
          <cx:pt idx="19935">365000</cx:pt>
          <cx:pt idx="19936">200000</cx:pt>
          <cx:pt idx="19937">550000</cx:pt>
          <cx:pt idx="19938">225000</cx:pt>
          <cx:pt idx="19939">90000</cx:pt>
          <cx:pt idx="19940">150000</cx:pt>
          <cx:pt idx="19941">150000</cx:pt>
          <cx:pt idx="19942">575000</cx:pt>
          <cx:pt idx="19943">155000</cx:pt>
          <cx:pt idx="19944">650000</cx:pt>
          <cx:pt idx="19945">375000</cx:pt>
          <cx:pt idx="19946">450000</cx:pt>
          <cx:pt idx="19947">390000</cx:pt>
          <cx:pt idx="19948">300000</cx:pt>
          <cx:pt idx="19949">300000</cx:pt>
          <cx:pt idx="19950">300000</cx:pt>
          <cx:pt idx="19951">240000</cx:pt>
          <cx:pt idx="19952">150000</cx:pt>
          <cx:pt idx="19953">550000</cx:pt>
          <cx:pt idx="19954">225000</cx:pt>
          <cx:pt idx="19955">375000</cx:pt>
          <cx:pt idx="19956">150000</cx:pt>
          <cx:pt idx="19957">240000</cx:pt>
          <cx:pt idx="19958">325000</cx:pt>
          <cx:pt idx="19959">364000</cx:pt>
          <cx:pt idx="19960">90000</cx:pt>
          <cx:pt idx="19961">150000</cx:pt>
          <cx:pt idx="19962">325000</cx:pt>
          <cx:pt idx="19963">500000</cx:pt>
          <cx:pt idx="19964">200000</cx:pt>
          <cx:pt idx="19965">150000</cx:pt>
          <cx:pt idx="19966">300000</cx:pt>
          <cx:pt idx="19967">70000</cx:pt>
          <cx:pt idx="19968">250000</cx:pt>
          <cx:pt idx="19969">100000</cx:pt>
          <cx:pt idx="19970">500000</cx:pt>
          <cx:pt idx="19971">700000</cx:pt>
          <cx:pt idx="19972">250000</cx:pt>
          <cx:pt idx="19973">300000</cx:pt>
          <cx:pt idx="19974">130000</cx:pt>
          <cx:pt idx="19975">88000</cx:pt>
          <cx:pt idx="19976">450000</cx:pt>
          <cx:pt idx="19977">530000</cx:pt>
          <cx:pt idx="19978">100000</cx:pt>
          <cx:pt idx="19979">200000</cx:pt>
          <cx:pt idx="19980">150000</cx:pt>
          <cx:pt idx="19981">250000</cx:pt>
          <cx:pt idx="19982">385000</cx:pt>
          <cx:pt idx="19983">750000</cx:pt>
          <cx:pt idx="19984">299000</cx:pt>
          <cx:pt idx="19985">288900</cx:pt>
          <cx:pt idx="19986">275000</cx:pt>
          <cx:pt idx="19987">149000</cx:pt>
          <cx:pt idx="19988">80000</cx:pt>
          <cx:pt idx="19989">50000</cx:pt>
          <cx:pt idx="19990">175000</cx:pt>
          <cx:pt idx="19991">450000</cx:pt>
          <cx:pt idx="19992">700000</cx:pt>
          <cx:pt idx="19993">325000</cx:pt>
          <cx:pt idx="19994">125000</cx:pt>
          <cx:pt idx="19995">95000</cx:pt>
          <cx:pt idx="19996">250000</cx:pt>
          <cx:pt idx="19997">275000</cx:pt>
          <cx:pt idx="19998">350000</cx:pt>
          <cx:pt idx="19999">485000</cx:pt>
          <cx:pt idx="20000">80000</cx:pt>
          <cx:pt idx="20001">170000</cx:pt>
          <cx:pt idx="20002">75000</cx:pt>
          <cx:pt idx="20003">100000</cx:pt>
          <cx:pt idx="20004">499000</cx:pt>
          <cx:pt idx="20005">395000</cx:pt>
          <cx:pt idx="20006">360000</cx:pt>
          <cx:pt idx="20007">250000</cx:pt>
          <cx:pt idx="20008">129900</cx:pt>
          <cx:pt idx="20009">135000</cx:pt>
          <cx:pt idx="20010">200000</cx:pt>
          <cx:pt idx="20011">200000</cx:pt>
          <cx:pt idx="20012">500000</cx:pt>
          <cx:pt idx="20013">180000</cx:pt>
          <cx:pt idx="20014">300000</cx:pt>
          <cx:pt idx="20015">76000</cx:pt>
          <cx:pt idx="20016">300000</cx:pt>
          <cx:pt idx="20017">420000</cx:pt>
          <cx:pt idx="20018">275000</cx:pt>
          <cx:pt idx="20019">340000</cx:pt>
          <cx:pt idx="20020">215000</cx:pt>
          <cx:pt idx="20021">500000</cx:pt>
          <cx:pt idx="20022">190000</cx:pt>
          <cx:pt idx="20023">325000</cx:pt>
          <cx:pt idx="20024">370000</cx:pt>
          <cx:pt idx="20025">75000</cx:pt>
          <cx:pt idx="20026">210000</cx:pt>
          <cx:pt idx="20027">460000</cx:pt>
          <cx:pt idx="20028">520000</cx:pt>
          <cx:pt idx="20029">350000</cx:pt>
          <cx:pt idx="20030">540000</cx:pt>
          <cx:pt idx="20031">220000</cx:pt>
          <cx:pt idx="20032">324000</cx:pt>
          <cx:pt idx="20033">200000</cx:pt>
          <cx:pt idx="20034">237000</cx:pt>
          <cx:pt idx="20035">170000</cx:pt>
          <cx:pt idx="20036">200000</cx:pt>
          <cx:pt idx="20037">250000</cx:pt>
          <cx:pt idx="20038">400000</cx:pt>
          <cx:pt idx="20039">205000</cx:pt>
          <cx:pt idx="20040">505000</cx:pt>
          <cx:pt idx="20041">200000</cx:pt>
          <cx:pt idx="20042">150000</cx:pt>
          <cx:pt idx="20043">130000</cx:pt>
          <cx:pt idx="20044">245000</cx:pt>
          <cx:pt idx="20045">169900</cx:pt>
          <cx:pt idx="20046">250000</cx:pt>
          <cx:pt idx="20047">350000</cx:pt>
          <cx:pt idx="20048">320000</cx:pt>
          <cx:pt idx="20049">310000</cx:pt>
          <cx:pt idx="20050">350000</cx:pt>
          <cx:pt idx="20051">190000</cx:pt>
          <cx:pt idx="20052">330000</cx:pt>
          <cx:pt idx="20053">250000</cx:pt>
          <cx:pt idx="20054">150000</cx:pt>
          <cx:pt idx="20055">220000</cx:pt>
          <cx:pt idx="20056">240000</cx:pt>
          <cx:pt idx="20057">200000</cx:pt>
          <cx:pt idx="20058">130000</cx:pt>
          <cx:pt idx="20059">190000</cx:pt>
          <cx:pt idx="20060">422500</cx:pt>
          <cx:pt idx="20061">210000</cx:pt>
          <cx:pt idx="20062">345000</cx:pt>
          <cx:pt idx="20063">270000</cx:pt>
          <cx:pt idx="20064">90000</cx:pt>
          <cx:pt idx="20065">379000</cx:pt>
          <cx:pt idx="20066">400000</cx:pt>
          <cx:pt idx="20067">225000</cx:pt>
          <cx:pt idx="20068">139500</cx:pt>
          <cx:pt idx="20069">150000</cx:pt>
          <cx:pt idx="20070">420000</cx:pt>
          <cx:pt idx="20071">429000</cx:pt>
          <cx:pt idx="20072">1829479</cx:pt>
          <cx:pt idx="20073">92000</cx:pt>
          <cx:pt idx="20074">50000</cx:pt>
          <cx:pt idx="20075">450000</cx:pt>
          <cx:pt idx="20076">700000</cx:pt>
          <cx:pt idx="20077">1829479</cx:pt>
          <cx:pt idx="20078">260000</cx:pt>
          <cx:pt idx="20079">659000</cx:pt>
          <cx:pt idx="20080">60000</cx:pt>
          <cx:pt idx="20081">250000</cx:pt>
          <cx:pt idx="20082">500000</cx:pt>
          <cx:pt idx="20083">240000</cx:pt>
          <cx:pt idx="20084">180000</cx:pt>
          <cx:pt idx="20085">70000</cx:pt>
          <cx:pt idx="20086">400000</cx:pt>
          <cx:pt idx="20087">300000</cx:pt>
          <cx:pt idx="20088">330000</cx:pt>
          <cx:pt idx="20089">275000</cx:pt>
          <cx:pt idx="20090">325000</cx:pt>
          <cx:pt idx="20091">200000</cx:pt>
          <cx:pt idx="20092">23000</cx:pt>
          <cx:pt idx="20093">1829479</cx:pt>
          <cx:pt idx="20094">149000</cx:pt>
          <cx:pt idx="20095">190000</cx:pt>
          <cx:pt idx="20096">815000</cx:pt>
          <cx:pt idx="20097">115000</cx:pt>
          <cx:pt idx="20098">70000</cx:pt>
          <cx:pt idx="20099">520000</cx:pt>
          <cx:pt idx="20100">480000</cx:pt>
          <cx:pt idx="20101">280000</cx:pt>
          <cx:pt idx="20102">250000</cx:pt>
          <cx:pt idx="20103">350000</cx:pt>
          <cx:pt idx="20104">150000</cx:pt>
          <cx:pt idx="20105">150000</cx:pt>
          <cx:pt idx="20106">260000</cx:pt>
          <cx:pt idx="20107">310000</cx:pt>
          <cx:pt idx="20108">350000</cx:pt>
          <cx:pt idx="20109">135000</cx:pt>
          <cx:pt idx="20110">399900</cx:pt>
          <cx:pt idx="20111">200000</cx:pt>
          <cx:pt idx="20112">199950</cx:pt>
          <cx:pt idx="20113">115000</cx:pt>
          <cx:pt idx="20114">200000</cx:pt>
          <cx:pt idx="20115">190000</cx:pt>
          <cx:pt idx="20116">800000</cx:pt>
          <cx:pt idx="20117">450000</cx:pt>
          <cx:pt idx="20118">400000</cx:pt>
          <cx:pt idx="20119">200000</cx:pt>
          <cx:pt idx="20120">170000</cx:pt>
          <cx:pt idx="20121">240000</cx:pt>
          <cx:pt idx="20122">125000</cx:pt>
          <cx:pt idx="20123">120000</cx:pt>
          <cx:pt idx="20124">70000</cx:pt>
          <cx:pt idx="20125">680000</cx:pt>
          <cx:pt idx="20126">250000</cx:pt>
          <cx:pt idx="20127">360000</cx:pt>
          <cx:pt idx="20128">300000</cx:pt>
          <cx:pt idx="20129">325000</cx:pt>
          <cx:pt idx="20130">139900</cx:pt>
          <cx:pt idx="20131">148000</cx:pt>
          <cx:pt idx="20132">350000</cx:pt>
          <cx:pt idx="20133">100000</cx:pt>
          <cx:pt idx="20134">230000</cx:pt>
          <cx:pt idx="20135">125000</cx:pt>
          <cx:pt idx="20136">640000</cx:pt>
          <cx:pt idx="20137">110000</cx:pt>
          <cx:pt idx="20138">310000</cx:pt>
          <cx:pt idx="20139">200000</cx:pt>
          <cx:pt idx="20140">250000</cx:pt>
          <cx:pt idx="20141">400000</cx:pt>
          <cx:pt idx="20142">250000</cx:pt>
          <cx:pt idx="20143">62900</cx:pt>
          <cx:pt idx="20144">260000</cx:pt>
          <cx:pt idx="20145">135000</cx:pt>
          <cx:pt idx="20146">95000</cx:pt>
          <cx:pt idx="20147">180000</cx:pt>
          <cx:pt idx="20148">305000</cx:pt>
          <cx:pt idx="20149">110000</cx:pt>
          <cx:pt idx="20150">200000</cx:pt>
          <cx:pt idx="20151">425000</cx:pt>
          <cx:pt idx="20152">325000</cx:pt>
          <cx:pt idx="20153">150000</cx:pt>
          <cx:pt idx="20154">625000</cx:pt>
          <cx:pt idx="20155">400000</cx:pt>
          <cx:pt idx="20156">80000</cx:pt>
          <cx:pt idx="20157">285000</cx:pt>
          <cx:pt idx="20158">200000</cx:pt>
          <cx:pt idx="20159">225000</cx:pt>
          <cx:pt idx="20160">196790</cx:pt>
          <cx:pt idx="20161">210000</cx:pt>
          <cx:pt idx="20162">200000</cx:pt>
          <cx:pt idx="20163">284000</cx:pt>
          <cx:pt idx="20164">400000</cx:pt>
          <cx:pt idx="20165">79000</cx:pt>
          <cx:pt idx="20166">135000</cx:pt>
          <cx:pt idx="20167">180000</cx:pt>
          <cx:pt idx="20168">195000</cx:pt>
          <cx:pt idx="20169">200000</cx:pt>
          <cx:pt idx="20170">222900</cx:pt>
          <cx:pt idx="20171">140000</cx:pt>
          <cx:pt idx="20172">195000</cx:pt>
          <cx:pt idx="20173">97000</cx:pt>
          <cx:pt idx="20174">66000</cx:pt>
          <cx:pt idx="20175">240000</cx:pt>
          <cx:pt idx="20176">1829479</cx:pt>
          <cx:pt idx="20177">250000</cx:pt>
          <cx:pt idx="20178">400000</cx:pt>
          <cx:pt idx="20179">164000</cx:pt>
          <cx:pt idx="20180">425000</cx:pt>
          <cx:pt idx="20181">240000</cx:pt>
          <cx:pt idx="20182">500000</cx:pt>
          <cx:pt idx="20183">90000</cx:pt>
          <cx:pt idx="20184">125000</cx:pt>
          <cx:pt idx="20185">260000</cx:pt>
          <cx:pt idx="20186">525000</cx:pt>
          <cx:pt idx="20187">75000</cx:pt>
          <cx:pt idx="20188">275000</cx:pt>
          <cx:pt idx="20189">350000</cx:pt>
          <cx:pt idx="20190">120000</cx:pt>
          <cx:pt idx="20191">170000</cx:pt>
          <cx:pt idx="20192">180000</cx:pt>
          <cx:pt idx="20193">215000</cx:pt>
          <cx:pt idx="20194">525000</cx:pt>
          <cx:pt idx="20195">270000</cx:pt>
          <cx:pt idx="20196">260000</cx:pt>
          <cx:pt idx="20197">275000</cx:pt>
          <cx:pt idx="20198">140000</cx:pt>
          <cx:pt idx="20199">875000</cx:pt>
          <cx:pt idx="20200">480000</cx:pt>
          <cx:pt idx="20201">245000</cx:pt>
          <cx:pt idx="20202">185000</cx:pt>
          <cx:pt idx="20203">875000</cx:pt>
          <cx:pt idx="20204">325000</cx:pt>
          <cx:pt idx="20205">430000</cx:pt>
          <cx:pt idx="20206">50000</cx:pt>
          <cx:pt idx="20207">300000</cx:pt>
          <cx:pt idx="20208">227900</cx:pt>
          <cx:pt idx="20209">350000</cx:pt>
          <cx:pt idx="20210">500000</cx:pt>
          <cx:pt idx="20211">650000</cx:pt>
          <cx:pt idx="20212">195000</cx:pt>
          <cx:pt idx="20213">310000</cx:pt>
          <cx:pt idx="20214">130000</cx:pt>
          <cx:pt idx="20215">810000</cx:pt>
          <cx:pt idx="20216">417900</cx:pt>
          <cx:pt idx="20217">160000</cx:pt>
          <cx:pt idx="20218">500000</cx:pt>
          <cx:pt idx="20219">240000</cx:pt>
          <cx:pt idx="20220">150000</cx:pt>
          <cx:pt idx="20221">180000</cx:pt>
          <cx:pt idx="20222">500000</cx:pt>
          <cx:pt idx="20223">495000</cx:pt>
          <cx:pt idx="20224">875000</cx:pt>
          <cx:pt idx="20225">700000</cx:pt>
          <cx:pt idx="20226">240000</cx:pt>
          <cx:pt idx="20227">200000</cx:pt>
          <cx:pt idx="20228">150000</cx:pt>
          <cx:pt idx="20229">1829479</cx:pt>
          <cx:pt idx="20230">130000</cx:pt>
          <cx:pt idx="20231">325000</cx:pt>
          <cx:pt idx="20232">250000</cx:pt>
          <cx:pt idx="20233">350000</cx:pt>
          <cx:pt idx="20234">132000</cx:pt>
          <cx:pt idx="20235">470000</cx:pt>
          <cx:pt idx="20236">160000</cx:pt>
          <cx:pt idx="20237">425000</cx:pt>
          <cx:pt idx="20238">425000</cx:pt>
          <cx:pt idx="20239">100000</cx:pt>
          <cx:pt idx="20240">280000</cx:pt>
          <cx:pt idx="20241">225000</cx:pt>
          <cx:pt idx="20242">125000</cx:pt>
          <cx:pt idx="20243">40000</cx:pt>
          <cx:pt idx="20244">400000</cx:pt>
          <cx:pt idx="20245">480000</cx:pt>
          <cx:pt idx="20246">85000</cx:pt>
          <cx:pt idx="20247">200000</cx:pt>
          <cx:pt idx="20248">180000</cx:pt>
          <cx:pt idx="20249">450000</cx:pt>
          <cx:pt idx="20250">254000</cx:pt>
          <cx:pt idx="20251">210000</cx:pt>
          <cx:pt idx="20252">380000</cx:pt>
          <cx:pt idx="20253">215000</cx:pt>
          <cx:pt idx="20254">650000</cx:pt>
          <cx:pt idx="20255">430000</cx:pt>
          <cx:pt idx="20256">375000</cx:pt>
          <cx:pt idx="20257">390000</cx:pt>
          <cx:pt idx="20258">32500</cx:pt>
          <cx:pt idx="20259">220000</cx:pt>
          <cx:pt idx="20260">185000</cx:pt>
          <cx:pt idx="20261">90000</cx:pt>
          <cx:pt idx="20262">225500</cx:pt>
          <cx:pt idx="20263">300000</cx:pt>
          <cx:pt idx="20264">134000</cx:pt>
          <cx:pt idx="20265">565000</cx:pt>
          <cx:pt idx="20266">169000</cx:pt>
          <cx:pt idx="20267">125000</cx:pt>
          <cx:pt idx="20268">1829479</cx:pt>
          <cx:pt idx="20269">1829479</cx:pt>
          <cx:pt idx="20270">250000</cx:pt>
          <cx:pt idx="20271">135000</cx:pt>
          <cx:pt idx="20272">162000</cx:pt>
          <cx:pt idx="20273">300000</cx:pt>
          <cx:pt idx="20274">100000</cx:pt>
          <cx:pt idx="20275">500000</cx:pt>
          <cx:pt idx="20276">500000</cx:pt>
          <cx:pt idx="20277">400000</cx:pt>
          <cx:pt idx="20278">200000</cx:pt>
          <cx:pt idx="20279">239000</cx:pt>
          <cx:pt idx="20280">530000</cx:pt>
          <cx:pt idx="20281">135200</cx:pt>
          <cx:pt idx="20282">500000</cx:pt>
          <cx:pt idx="20283">195000</cx:pt>
          <cx:pt idx="20284">310000</cx:pt>
          <cx:pt idx="20285">275000</cx:pt>
          <cx:pt idx="20286">800000</cx:pt>
          <cx:pt idx="20287">819000</cx:pt>
          <cx:pt idx="20288">280000</cx:pt>
          <cx:pt idx="20289">50000</cx:pt>
          <cx:pt idx="20290">600000</cx:pt>
          <cx:pt idx="20291">100000</cx:pt>
          <cx:pt idx="20292">68000</cx:pt>
          <cx:pt idx="20293">50000</cx:pt>
          <cx:pt idx="20294">90000</cx:pt>
          <cx:pt idx="20295">100000</cx:pt>
          <cx:pt idx="20296">300000</cx:pt>
          <cx:pt idx="20297">20000</cx:pt>
          <cx:pt idx="20298">160000</cx:pt>
          <cx:pt idx="20299">1829479</cx:pt>
          <cx:pt idx="20300">525000</cx:pt>
          <cx:pt idx="20301">5000</cx:pt>
          <cx:pt idx="20302">300000</cx:pt>
          <cx:pt idx="20303">260000</cx:pt>
          <cx:pt idx="20304">240000</cx:pt>
          <cx:pt idx="20305">218000</cx:pt>
          <cx:pt idx="20306">300000</cx:pt>
          <cx:pt idx="20307">165000</cx:pt>
          <cx:pt idx="20308">210000</cx:pt>
          <cx:pt idx="20309">300000</cx:pt>
          <cx:pt idx="20310">299000</cx:pt>
          <cx:pt idx="20311">270000</cx:pt>
          <cx:pt idx="20312">425000</cx:pt>
          <cx:pt idx="20313">525000</cx:pt>
          <cx:pt idx="20314">200000</cx:pt>
          <cx:pt idx="20315">129000</cx:pt>
          <cx:pt idx="20316">185000</cx:pt>
          <cx:pt idx="20317">320000</cx:pt>
          <cx:pt idx="20318">270000</cx:pt>
          <cx:pt idx="20319">250000</cx:pt>
          <cx:pt idx="20320">325000</cx:pt>
          <cx:pt idx="20321">154000</cx:pt>
          <cx:pt idx="20322">400000</cx:pt>
          <cx:pt idx="20323">399000</cx:pt>
          <cx:pt idx="20324">135000</cx:pt>
          <cx:pt idx="20325">385000</cx:pt>
          <cx:pt idx="20326">100000</cx:pt>
          <cx:pt idx="20327">500000</cx:pt>
          <cx:pt idx="20328">370000</cx:pt>
          <cx:pt idx="20329">135000</cx:pt>
          <cx:pt idx="20330">125000</cx:pt>
          <cx:pt idx="20331">710000</cx:pt>
          <cx:pt idx="20332">195000</cx:pt>
          <cx:pt idx="20333">295000</cx:pt>
          <cx:pt idx="20334">400000</cx:pt>
          <cx:pt idx="20335">225000</cx:pt>
          <cx:pt idx="20336">700000</cx:pt>
          <cx:pt idx="20337">135000</cx:pt>
          <cx:pt idx="20338">430000</cx:pt>
          <cx:pt idx="20339">180000</cx:pt>
          <cx:pt idx="20340">300000</cx:pt>
          <cx:pt idx="20341">325000</cx:pt>
          <cx:pt idx="20342">450000</cx:pt>
          <cx:pt idx="20343">300000</cx:pt>
          <cx:pt idx="20344">269000</cx:pt>
          <cx:pt idx="20345">325000</cx:pt>
          <cx:pt idx="20346">300000</cx:pt>
          <cx:pt idx="20347">240000</cx:pt>
          <cx:pt idx="20348">650000</cx:pt>
          <cx:pt idx="20349">280000</cx:pt>
          <cx:pt idx="20350">300000</cx:pt>
          <cx:pt idx="20351">330000</cx:pt>
          <cx:pt idx="20352">200000</cx:pt>
          <cx:pt idx="20353">115000</cx:pt>
          <cx:pt idx="20354">265000</cx:pt>
          <cx:pt idx="20355">400000</cx:pt>
          <cx:pt idx="20356">375000</cx:pt>
          <cx:pt idx="20357">350000</cx:pt>
          <cx:pt idx="20358">300000</cx:pt>
          <cx:pt idx="20359">252000</cx:pt>
          <cx:pt idx="20360">375000</cx:pt>
          <cx:pt idx="20361">525000</cx:pt>
          <cx:pt idx="20362">360000</cx:pt>
          <cx:pt idx="20363">190000</cx:pt>
          <cx:pt idx="20364">170000</cx:pt>
          <cx:pt idx="20365">400000</cx:pt>
          <cx:pt idx="20366">75000</cx:pt>
          <cx:pt idx="20367">275000</cx:pt>
          <cx:pt idx="20368">200000</cx:pt>
          <cx:pt idx="20369">850000</cx:pt>
          <cx:pt idx="20370">89900</cx:pt>
          <cx:pt idx="20371">110000</cx:pt>
          <cx:pt idx="20372">456000</cx:pt>
          <cx:pt idx="20373">1829479</cx:pt>
          <cx:pt idx="20374">180000</cx:pt>
          <cx:pt idx="20375">1829479</cx:pt>
          <cx:pt idx="20376">8000</cx:pt>
          <cx:pt idx="20377">220000</cx:pt>
          <cx:pt idx="20378">250000</cx:pt>
          <cx:pt idx="20379">475000</cx:pt>
          <cx:pt idx="20380">750000</cx:pt>
          <cx:pt idx="20381">300000</cx:pt>
          <cx:pt idx="20382">320000</cx:pt>
          <cx:pt idx="20383">450000</cx:pt>
          <cx:pt idx="20384">113000</cx:pt>
          <cx:pt idx="20385">320000</cx:pt>
          <cx:pt idx="20386">400000</cx:pt>
          <cx:pt idx="20387">250000</cx:pt>
          <cx:pt idx="20388">160000</cx:pt>
          <cx:pt idx="20389">850000</cx:pt>
          <cx:pt idx="20390">700000</cx:pt>
          <cx:pt idx="20391">875000</cx:pt>
          <cx:pt idx="20392">560000</cx:pt>
          <cx:pt idx="20393">300000</cx:pt>
          <cx:pt idx="20394">200000</cx:pt>
          <cx:pt idx="20395">300000</cx:pt>
          <cx:pt idx="20396">150000</cx:pt>
          <cx:pt idx="20397">500000</cx:pt>
          <cx:pt idx="20398">300000</cx:pt>
          <cx:pt idx="20399">490000</cx:pt>
          <cx:pt idx="20400">1829479</cx:pt>
          <cx:pt idx="20401">190000</cx:pt>
          <cx:pt idx="20402">200000</cx:pt>
          <cx:pt idx="20403">350000</cx:pt>
          <cx:pt idx="20404">340000</cx:pt>
          <cx:pt idx="20405">70000</cx:pt>
          <cx:pt idx="20406">400000</cx:pt>
          <cx:pt idx="20407">385000</cx:pt>
          <cx:pt idx="20408">400000</cx:pt>
          <cx:pt idx="20409">250000</cx:pt>
          <cx:pt idx="20410">796000</cx:pt>
          <cx:pt idx="20411">710000</cx:pt>
          <cx:pt idx="20412">650000</cx:pt>
          <cx:pt idx="20413">1829479</cx:pt>
          <cx:pt idx="20414">700000</cx:pt>
          <cx:pt idx="20415">750000</cx:pt>
          <cx:pt idx="20416">220000</cx:pt>
          <cx:pt idx="20417">450000</cx:pt>
          <cx:pt idx="20418">500000</cx:pt>
          <cx:pt idx="20419">450000</cx:pt>
          <cx:pt idx="20420">500000</cx:pt>
          <cx:pt idx="20421">310000</cx:pt>
          <cx:pt idx="20422">275000</cx:pt>
          <cx:pt idx="20423">1829479</cx:pt>
          <cx:pt idx="20424">80000</cx:pt>
          <cx:pt idx="20425">180000</cx:pt>
          <cx:pt idx="20426">120000</cx:pt>
          <cx:pt idx="20427">700000</cx:pt>
          <cx:pt idx="20428">240000</cx:pt>
          <cx:pt idx="20429">185000</cx:pt>
          <cx:pt idx="20430">600000</cx:pt>
          <cx:pt idx="20431">140000</cx:pt>
          <cx:pt idx="20432">155000</cx:pt>
          <cx:pt idx="20433">255000</cx:pt>
          <cx:pt idx="20434">250000</cx:pt>
          <cx:pt idx="20435">850000</cx:pt>
          <cx:pt idx="20436">600000</cx:pt>
          <cx:pt idx="20437">450000</cx:pt>
          <cx:pt idx="20438">300000</cx:pt>
          <cx:pt idx="20439">500000</cx:pt>
          <cx:pt idx="20440">200000</cx:pt>
          <cx:pt idx="20441">500000</cx:pt>
          <cx:pt idx="20442">120000</cx:pt>
          <cx:pt idx="20443">650000</cx:pt>
          <cx:pt idx="20444">250000</cx:pt>
          <cx:pt idx="20445">600000</cx:pt>
          <cx:pt idx="20446">1829479</cx:pt>
          <cx:pt idx="20447">555999</cx:pt>
          <cx:pt idx="20448">360000</cx:pt>
          <cx:pt idx="20449">130000</cx:pt>
          <cx:pt idx="20450">295000</cx:pt>
          <cx:pt idx="20451">235000</cx:pt>
          <cx:pt idx="20452">420000</cx:pt>
          <cx:pt idx="20453">1829479</cx:pt>
          <cx:pt idx="20454">450000</cx:pt>
          <cx:pt idx="20455">445000</cx:pt>
          <cx:pt idx="20456">265000</cx:pt>
          <cx:pt idx="20457">300000</cx:pt>
          <cx:pt idx="20458">110000</cx:pt>
          <cx:pt idx="20459">600000</cx:pt>
          <cx:pt idx="20460">600000</cx:pt>
          <cx:pt idx="20461">350000</cx:pt>
          <cx:pt idx="20462">550000</cx:pt>
          <cx:pt idx="20463">410000</cx:pt>
          <cx:pt idx="20464">150000</cx:pt>
          <cx:pt idx="20465">300000</cx:pt>
          <cx:pt idx="20466">150000</cx:pt>
          <cx:pt idx="20467">359000</cx:pt>
          <cx:pt idx="20468">650000</cx:pt>
          <cx:pt idx="20469">65000</cx:pt>
          <cx:pt idx="20470">225000</cx:pt>
          <cx:pt idx="20471">339000</cx:pt>
          <cx:pt idx="20472">210000</cx:pt>
          <cx:pt idx="20473">275000</cx:pt>
          <cx:pt idx="20474">850000</cx:pt>
          <cx:pt idx="20475">285000</cx:pt>
          <cx:pt idx="20476">1829479</cx:pt>
          <cx:pt idx="20477">1829479</cx:pt>
          <cx:pt idx="20478">400000</cx:pt>
          <cx:pt idx="20479">1829479</cx:pt>
          <cx:pt idx="20480">1829479</cx:pt>
          <cx:pt idx="20481">185000</cx:pt>
          <cx:pt idx="20482">1829479</cx:pt>
          <cx:pt idx="20483">200000</cx:pt>
          <cx:pt idx="20484">57000</cx:pt>
          <cx:pt idx="20485">199900</cx:pt>
          <cx:pt idx="20486">200000</cx:pt>
          <cx:pt idx="20487">850000</cx:pt>
          <cx:pt idx="20488">400000</cx:pt>
          <cx:pt idx="20489">189900</cx:pt>
          <cx:pt idx="20490">380000</cx:pt>
          <cx:pt idx="20491">190000</cx:pt>
          <cx:pt idx="20492">350000</cx:pt>
          <cx:pt idx="20493">780000</cx:pt>
          <cx:pt idx="20494">125500</cx:pt>
          <cx:pt idx="20495">700000</cx:pt>
          <cx:pt idx="20496">350000</cx:pt>
          <cx:pt idx="20497">225000</cx:pt>
          <cx:pt idx="20498">120000</cx:pt>
          <cx:pt idx="20499">57000</cx:pt>
          <cx:pt idx="20500">700000</cx:pt>
          <cx:pt idx="20501">140000</cx:pt>
          <cx:pt idx="20502">118000</cx:pt>
          <cx:pt idx="20503">120000</cx:pt>
          <cx:pt idx="20504">135000</cx:pt>
          <cx:pt idx="20505">800000</cx:pt>
          <cx:pt idx="20506">675000</cx:pt>
          <cx:pt idx="20507">170000</cx:pt>
          <cx:pt idx="20508">190000</cx:pt>
          <cx:pt idx="20509">550000</cx:pt>
          <cx:pt idx="20510">850000</cx:pt>
          <cx:pt idx="20511">65000</cx:pt>
          <cx:pt idx="20512">1829479</cx:pt>
          <cx:pt idx="20513">40000</cx:pt>
          <cx:pt idx="20514">170000</cx:pt>
          <cx:pt idx="20515">275000</cx:pt>
          <cx:pt idx="20516">135000</cx:pt>
          <cx:pt idx="20517">370000</cx:pt>
          <cx:pt idx="20518">200000</cx:pt>
          <cx:pt idx="20519">46000</cx:pt>
          <cx:pt idx="20520">106000</cx:pt>
          <cx:pt idx="20521">295000</cx:pt>
          <cx:pt idx="20522">126000</cx:pt>
          <cx:pt idx="20523">845000</cx:pt>
          <cx:pt idx="20524">475000</cx:pt>
          <cx:pt idx="20525">240000</cx:pt>
          <cx:pt idx="20526">300000</cx:pt>
          <cx:pt idx="20527">200000</cx:pt>
          <cx:pt idx="20528">110000</cx:pt>
          <cx:pt idx="20529">80000</cx:pt>
          <cx:pt idx="20530">75000</cx:pt>
          <cx:pt idx="20531">25000</cx:pt>
          <cx:pt idx="20532">10000</cx:pt>
          <cx:pt idx="20533">20000</cx:pt>
          <cx:pt idx="20534">65000</cx:pt>
          <cx:pt idx="20535">45000</cx:pt>
          <cx:pt idx="20536">28000</cx:pt>
          <cx:pt idx="20537">18000</cx:pt>
          <cx:pt idx="20538">149000</cx:pt>
          <cx:pt idx="20539">30000</cx:pt>
          <cx:pt idx="20540">8000</cx:pt>
          <cx:pt idx="20541">10000</cx:pt>
          <cx:pt idx="20542">15000</cx:pt>
          <cx:pt idx="20543">600000</cx:pt>
          <cx:pt idx="20544">130000</cx:pt>
          <cx:pt idx="20545">147000</cx:pt>
          <cx:pt idx="20546">10000</cx:pt>
          <cx:pt idx="20547">12000</cx:pt>
          <cx:pt idx="20548">89000</cx:pt>
          <cx:pt idx="20549">50000</cx:pt>
          <cx:pt idx="20550">30000</cx:pt>
          <cx:pt idx="20551">119000</cx:pt>
          <cx:pt idx="20552">10000</cx:pt>
          <cx:pt idx="20553">10000</cx:pt>
          <cx:pt idx="20554">3500</cx:pt>
          <cx:pt idx="20555">80000</cx:pt>
          <cx:pt idx="20556">5000</cx:pt>
          <cx:pt idx="20557">600000</cx:pt>
          <cx:pt idx="20558">400000</cx:pt>
          <cx:pt idx="20559">25000</cx:pt>
          <cx:pt idx="20560">5000</cx:pt>
          <cx:pt idx="20561">75000</cx:pt>
          <cx:pt idx="20562">165000</cx:pt>
          <cx:pt idx="20563">10000</cx:pt>
          <cx:pt idx="20564">89000</cx:pt>
          <cx:pt idx="20565">5000</cx:pt>
          <cx:pt idx="20566">15000</cx:pt>
          <cx:pt idx="20567">40000</cx:pt>
          <cx:pt idx="20568">195000</cx:pt>
          <cx:pt idx="20569">460000</cx:pt>
          <cx:pt idx="20570">750000</cx:pt>
          <cx:pt idx="20571">50000</cx:pt>
          <cx:pt idx="20572">850000</cx:pt>
          <cx:pt idx="20573">1500</cx:pt>
          <cx:pt idx="20574">500000</cx:pt>
          <cx:pt idx="20575">300000</cx:pt>
          <cx:pt idx="20576">270000</cx:pt>
          <cx:pt idx="20577">110000</cx:pt>
          <cx:pt idx="20578">1829479</cx:pt>
          <cx:pt idx="20579">225000</cx:pt>
          <cx:pt idx="20580">290000</cx:pt>
          <cx:pt idx="20581">216000</cx:pt>
          <cx:pt idx="20582">110000</cx:pt>
          <cx:pt idx="20583">216000</cx:pt>
          <cx:pt idx="20584">280000</cx:pt>
          <cx:pt idx="20585">550000</cx:pt>
          <cx:pt idx="20586">360000</cx:pt>
          <cx:pt idx="20587">300000</cx:pt>
          <cx:pt idx="20588">180000</cx:pt>
          <cx:pt idx="20589">550000</cx:pt>
          <cx:pt idx="20590">400000</cx:pt>
          <cx:pt idx="20591">500000</cx:pt>
          <cx:pt idx="20592">180000</cx:pt>
          <cx:pt idx="20593">450000</cx:pt>
          <cx:pt idx="20594">575000</cx:pt>
          <cx:pt idx="20595">400000</cx:pt>
          <cx:pt idx="20596">850000</cx:pt>
          <cx:pt idx="20597">1829479</cx:pt>
          <cx:pt idx="20598">500000</cx:pt>
          <cx:pt idx="20599">300000</cx:pt>
          <cx:pt idx="20600">500000</cx:pt>
          <cx:pt idx="20601">275000</cx:pt>
          <cx:pt idx="20602">300000</cx:pt>
          <cx:pt idx="20603">300000</cx:pt>
          <cx:pt idx="20604">300000</cx:pt>
          <cx:pt idx="20605">400000</cx:pt>
          <cx:pt idx="20606">500000</cx:pt>
          <cx:pt idx="20607">15000</cx:pt>
          <cx:pt idx="20608">180000</cx:pt>
          <cx:pt idx="20609">220000</cx:pt>
          <cx:pt idx="20610">500000</cx:pt>
          <cx:pt idx="20611">575000</cx:pt>
          <cx:pt idx="20612">750000</cx:pt>
          <cx:pt idx="20613">600000</cx:pt>
          <cx:pt idx="20614">700000</cx:pt>
          <cx:pt idx="20615">850000</cx:pt>
          <cx:pt idx="20616">900000</cx:pt>
          <cx:pt idx="20617">1829479</cx:pt>
          <cx:pt idx="20618">1829479</cx:pt>
          <cx:pt idx="20619">700000</cx:pt>
          <cx:pt idx="20620">1829479</cx:pt>
          <cx:pt idx="20621">1829479</cx:pt>
          <cx:pt idx="20622">850000</cx:pt>
          <cx:pt idx="20623">1829479</cx:pt>
          <cx:pt idx="20624">750000</cx:pt>
          <cx:pt idx="20625">675000</cx:pt>
          <cx:pt idx="20626">500000</cx:pt>
          <cx:pt idx="20627">527000</cx:pt>
          <cx:pt idx="20628">83000</cx:pt>
          <cx:pt idx="20629">600000</cx:pt>
          <cx:pt idx="20630">600000</cx:pt>
          <cx:pt idx="20631">235000</cx:pt>
          <cx:pt idx="20632">275000</cx:pt>
          <cx:pt idx="20633">300000</cx:pt>
          <cx:pt idx="20634">220000</cx:pt>
          <cx:pt idx="20635">449000</cx:pt>
          <cx:pt idx="20636">900000</cx:pt>
          <cx:pt idx="20637">950000</cx:pt>
          <cx:pt idx="20638">400000</cx:pt>
          <cx:pt idx="20639">150000</cx:pt>
          <cx:pt idx="20640">170000</cx:pt>
          <cx:pt idx="20641">185000</cx:pt>
          <cx:pt idx="20642">155000</cx:pt>
          <cx:pt idx="20643">1829479</cx:pt>
          <cx:pt idx="20644">220000</cx:pt>
          <cx:pt idx="20645">750000</cx:pt>
          <cx:pt idx="20646">5000</cx:pt>
          <cx:pt idx="20647">750000</cx:pt>
          <cx:pt idx="20648">90000</cx:pt>
          <cx:pt idx="20649">749900</cx:pt>
          <cx:pt idx="20650">250000</cx:pt>
          <cx:pt idx="20651">245000</cx:pt>
          <cx:pt idx="20652">365000</cx:pt>
          <cx:pt idx="20653">450000</cx:pt>
          <cx:pt idx="20654">400000</cx:pt>
          <cx:pt idx="20655">70000</cx:pt>
          <cx:pt idx="20656">100000</cx:pt>
          <cx:pt idx="20657">250000</cx:pt>
          <cx:pt idx="20658">415000</cx:pt>
          <cx:pt idx="20659">100000</cx:pt>
          <cx:pt idx="20660">80000</cx:pt>
          <cx:pt idx="20661">400000</cx:pt>
          <cx:pt idx="20662">700000</cx:pt>
          <cx:pt idx="20663">650000</cx:pt>
          <cx:pt idx="20664">90000</cx:pt>
          <cx:pt idx="20665">1829479</cx:pt>
          <cx:pt idx="20666">850000</cx:pt>
          <cx:pt idx="20667">60000</cx:pt>
          <cx:pt idx="20668">90000</cx:pt>
          <cx:pt idx="20669">20000</cx:pt>
          <cx:pt idx="20670">500000</cx:pt>
          <cx:pt idx="20671">595000</cx:pt>
          <cx:pt idx="20672">800000</cx:pt>
          <cx:pt idx="20673">550000</cx:pt>
          <cx:pt idx="20674">310000</cx:pt>
          <cx:pt idx="20675">100000</cx:pt>
          <cx:pt idx="20676">200000</cx:pt>
          <cx:pt idx="20677">700000</cx:pt>
          <cx:pt idx="20678">90000</cx:pt>
          <cx:pt idx="20679">220000</cx:pt>
          <cx:pt idx="20680">1829479</cx:pt>
          <cx:pt idx="20681">200000</cx:pt>
          <cx:pt idx="20682">425000</cx:pt>
          <cx:pt idx="20683">500000</cx:pt>
          <cx:pt idx="20684">225000</cx:pt>
          <cx:pt idx="20685">340000</cx:pt>
          <cx:pt idx="20686">539000</cx:pt>
          <cx:pt idx="20687">1829479</cx:pt>
          <cx:pt idx="20688">85000</cx:pt>
          <cx:pt idx="20689">200000</cx:pt>
          <cx:pt idx="20690">90000</cx:pt>
          <cx:pt idx="20691">200000</cx:pt>
          <cx:pt idx="20692">1829479</cx:pt>
          <cx:pt idx="20693">677000</cx:pt>
          <cx:pt idx="20694">141000</cx:pt>
          <cx:pt idx="20695">1829479</cx:pt>
          <cx:pt idx="20696">600000</cx:pt>
          <cx:pt idx="20697">290000</cx:pt>
          <cx:pt idx="20698">165000</cx:pt>
          <cx:pt idx="20699">200000</cx:pt>
          <cx:pt idx="20700">270000</cx:pt>
          <cx:pt idx="20701">130000</cx:pt>
          <cx:pt idx="20702">190000</cx:pt>
          <cx:pt idx="20703">40000</cx:pt>
          <cx:pt idx="20704">310000</cx:pt>
          <cx:pt idx="20705">120000</cx:pt>
          <cx:pt idx="20706">319000</cx:pt>
          <cx:pt idx="20707">250000</cx:pt>
          <cx:pt idx="20708">660000</cx:pt>
          <cx:pt idx="20709">1829479</cx:pt>
          <cx:pt idx="20710">65000</cx:pt>
          <cx:pt idx="20711">850000</cx:pt>
          <cx:pt idx="20712">400000</cx:pt>
          <cx:pt idx="20713">283000</cx:pt>
          <cx:pt idx="20714">175000</cx:pt>
          <cx:pt idx="20715">14000</cx:pt>
          <cx:pt idx="20716">300000</cx:pt>
          <cx:pt idx="20717">37000</cx:pt>
          <cx:pt idx="20718">269000</cx:pt>
          <cx:pt idx="20719">540000</cx:pt>
          <cx:pt idx="20720">310000</cx:pt>
          <cx:pt idx="20721">70000</cx:pt>
          <cx:pt idx="20722">500000</cx:pt>
          <cx:pt idx="20723">283000</cx:pt>
          <cx:pt idx="20724">500000</cx:pt>
          <cx:pt idx="20725">85000</cx:pt>
          <cx:pt idx="20726">165000</cx:pt>
          <cx:pt idx="20727">410000</cx:pt>
          <cx:pt idx="20728">460000</cx:pt>
          <cx:pt idx="20729">310000</cx:pt>
          <cx:pt idx="20730">600000</cx:pt>
          <cx:pt idx="20731">160000</cx:pt>
          <cx:pt idx="20732">190000</cx:pt>
          <cx:pt idx="20733">155000</cx:pt>
          <cx:pt idx="20734">5000</cx:pt>
          <cx:pt idx="20735">350000</cx:pt>
          <cx:pt idx="20736">700000</cx:pt>
          <cx:pt idx="20737">600000</cx:pt>
          <cx:pt idx="20738">650000</cx:pt>
          <cx:pt idx="20739">500000</cx:pt>
          <cx:pt idx="20740">200000</cx:pt>
          <cx:pt idx="20741">400000</cx:pt>
          <cx:pt idx="20742">300000</cx:pt>
          <cx:pt idx="20743">200000</cx:pt>
          <cx:pt idx="20744">190000</cx:pt>
          <cx:pt idx="20745">700000</cx:pt>
          <cx:pt idx="20746">70000</cx:pt>
          <cx:pt idx="20747">310000</cx:pt>
          <cx:pt idx="20748">140000</cx:pt>
          <cx:pt idx="20749">550000</cx:pt>
          <cx:pt idx="20750">70000</cx:pt>
          <cx:pt idx="20751">220000</cx:pt>
          <cx:pt idx="20752">250000</cx:pt>
          <cx:pt idx="20753">95000</cx:pt>
          <cx:pt idx="20754">500000</cx:pt>
          <cx:pt idx="20755">155000</cx:pt>
          <cx:pt idx="20756">225000</cx:pt>
          <cx:pt idx="20757">5000</cx:pt>
          <cx:pt idx="20758">500000</cx:pt>
          <cx:pt idx="20759">450000</cx:pt>
          <cx:pt idx="20760">350000</cx:pt>
          <cx:pt idx="20761">1829479</cx:pt>
          <cx:pt idx="20762">150000</cx:pt>
          <cx:pt idx="20763">95000</cx:pt>
          <cx:pt idx="20764">300000</cx:pt>
          <cx:pt idx="20765">120000</cx:pt>
          <cx:pt idx="20766">90000</cx:pt>
          <cx:pt idx="20767">450000</cx:pt>
          <cx:pt idx="20768">350000</cx:pt>
          <cx:pt idx="20769">555000</cx:pt>
          <cx:pt idx="20770">80000</cx:pt>
          <cx:pt idx="20771">95000</cx:pt>
          <cx:pt idx="20772">60000</cx:pt>
          <cx:pt idx="20773">250000</cx:pt>
          <cx:pt idx="20774">300000</cx:pt>
          <cx:pt idx="20775">5000</cx:pt>
          <cx:pt idx="20776">225000</cx:pt>
          <cx:pt idx="20777">84000</cx:pt>
          <cx:pt idx="20778">600000</cx:pt>
          <cx:pt idx="20779">155000</cx:pt>
          <cx:pt idx="20780">160000</cx:pt>
          <cx:pt idx="20781">1829479</cx:pt>
          <cx:pt idx="20782">78000</cx:pt>
          <cx:pt idx="20783">175000</cx:pt>
          <cx:pt idx="20784">165000</cx:pt>
          <cx:pt idx="20785">750000</cx:pt>
          <cx:pt idx="20786">200000</cx:pt>
          <cx:pt idx="20787">450000</cx:pt>
          <cx:pt idx="20788">474900</cx:pt>
          <cx:pt idx="20789">360000</cx:pt>
          <cx:pt idx="20790">234000</cx:pt>
          <cx:pt idx="20791">377000</cx:pt>
          <cx:pt idx="20792">390000</cx:pt>
          <cx:pt idx="20793">260000</cx:pt>
          <cx:pt idx="20794">580000</cx:pt>
          <cx:pt idx="20795">450000</cx:pt>
          <cx:pt idx="20796">500000</cx:pt>
          <cx:pt idx="20797">130000</cx:pt>
          <cx:pt idx="20798">500000</cx:pt>
          <cx:pt idx="20799">320000</cx:pt>
          <cx:pt idx="20800">450000</cx:pt>
          <cx:pt idx="20801">680000</cx:pt>
          <cx:pt idx="20802">140000</cx:pt>
          <cx:pt idx="20803">152000</cx:pt>
          <cx:pt idx="20804">165000</cx:pt>
          <cx:pt idx="20805">180000</cx:pt>
          <cx:pt idx="20806">200000</cx:pt>
          <cx:pt idx="20807">600000</cx:pt>
          <cx:pt idx="20808">800000</cx:pt>
          <cx:pt idx="20809">90000</cx:pt>
          <cx:pt idx="20810">65000</cx:pt>
          <cx:pt idx="20811">200000</cx:pt>
          <cx:pt idx="20812">200000</cx:pt>
          <cx:pt idx="20813">550000</cx:pt>
          <cx:pt idx="20814">485000</cx:pt>
          <cx:pt idx="20815">285000</cx:pt>
          <cx:pt idx="20816">1829479</cx:pt>
          <cx:pt idx="20817">250000</cx:pt>
          <cx:pt idx="20818">116000</cx:pt>
          <cx:pt idx="20819">98000</cx:pt>
          <cx:pt idx="20820">180000</cx:pt>
          <cx:pt idx="20821">400000</cx:pt>
          <cx:pt idx="20822">115000</cx:pt>
          <cx:pt idx="20823">700000</cx:pt>
          <cx:pt idx="20824">1829479</cx:pt>
          <cx:pt idx="20825">1829479</cx:pt>
          <cx:pt idx="20826">400000</cx:pt>
          <cx:pt idx="20827">329000</cx:pt>
          <cx:pt idx="20828">250000</cx:pt>
          <cx:pt idx="20829">200000</cx:pt>
          <cx:pt idx="20830">165000</cx:pt>
          <cx:pt idx="20831">120000</cx:pt>
          <cx:pt idx="20832">220000</cx:pt>
          <cx:pt idx="20833">104000</cx:pt>
          <cx:pt idx="20834">180000</cx:pt>
          <cx:pt idx="20835">235000</cx:pt>
          <cx:pt idx="20836">185000</cx:pt>
          <cx:pt idx="20837">1829479</cx:pt>
          <cx:pt idx="20838">450000</cx:pt>
          <cx:pt idx="20839">106000</cx:pt>
          <cx:pt idx="20840">150000</cx:pt>
          <cx:pt idx="20841">165000</cx:pt>
          <cx:pt idx="20842">400000</cx:pt>
          <cx:pt idx="20843">200000</cx:pt>
          <cx:pt idx="20844">27600</cx:pt>
          <cx:pt idx="20845">150000</cx:pt>
          <cx:pt idx="20846">60000</cx:pt>
          <cx:pt idx="20847">104000</cx:pt>
          <cx:pt idx="20848">140000</cx:pt>
          <cx:pt idx="20849">60000</cx:pt>
          <cx:pt idx="20850">60000</cx:pt>
          <cx:pt idx="20851">80000</cx:pt>
          <cx:pt idx="20852">275000</cx:pt>
          <cx:pt idx="20853">300000</cx:pt>
          <cx:pt idx="20854">350000</cx:pt>
          <cx:pt idx="20855">185000</cx:pt>
          <cx:pt idx="20856">200000</cx:pt>
          <cx:pt idx="20857">200000</cx:pt>
          <cx:pt idx="20858">500000</cx:pt>
          <cx:pt idx="20859">350000</cx:pt>
          <cx:pt idx="20860">175000</cx:pt>
          <cx:pt idx="20861">545000</cx:pt>
          <cx:pt idx="20862">700000</cx:pt>
          <cx:pt idx="20863">600000</cx:pt>
          <cx:pt idx="20864">150000</cx:pt>
          <cx:pt idx="20865">250000</cx:pt>
          <cx:pt idx="20866">625000</cx:pt>
          <cx:pt idx="20867">149900</cx:pt>
          <cx:pt idx="20868">670000</cx:pt>
          <cx:pt idx="20869">700000</cx:pt>
          <cx:pt idx="20870">125000</cx:pt>
          <cx:pt idx="20871">270000</cx:pt>
          <cx:pt idx="20872">650000</cx:pt>
          <cx:pt idx="20873">125000</cx:pt>
          <cx:pt idx="20874">110000</cx:pt>
          <cx:pt idx="20875">85000</cx:pt>
          <cx:pt idx="20876">200000</cx:pt>
          <cx:pt idx="20877">300000</cx:pt>
          <cx:pt idx="20878">1829479</cx:pt>
          <cx:pt idx="20879">475000</cx:pt>
          <cx:pt idx="20880">475000</cx:pt>
          <cx:pt idx="20881">345000</cx:pt>
          <cx:pt idx="20882">315000</cx:pt>
          <cx:pt idx="20883">300000</cx:pt>
          <cx:pt idx="20884">180000</cx:pt>
          <cx:pt idx="20885">180000</cx:pt>
          <cx:pt idx="20886">180000</cx:pt>
          <cx:pt idx="20887">75000</cx:pt>
          <cx:pt idx="20888">400000</cx:pt>
          <cx:pt idx="20889">90000</cx:pt>
          <cx:pt idx="20890">1829479</cx:pt>
          <cx:pt idx="20891">649420</cx:pt>
          <cx:pt idx="20892">85000</cx:pt>
          <cx:pt idx="20893">115000</cx:pt>
          <cx:pt idx="20894">85000</cx:pt>
          <cx:pt idx="20895">1829479</cx:pt>
          <cx:pt idx="20896">170000</cx:pt>
          <cx:pt idx="20897">80000</cx:pt>
          <cx:pt idx="20898">550000</cx:pt>
          <cx:pt idx="20899">110000</cx:pt>
          <cx:pt idx="20900">950000</cx:pt>
          <cx:pt idx="20901">190000</cx:pt>
          <cx:pt idx="20902">125000</cx:pt>
          <cx:pt idx="20903">170000</cx:pt>
          <cx:pt idx="20904">170000</cx:pt>
          <cx:pt idx="20905">165000</cx:pt>
          <cx:pt idx="20906">370000</cx:pt>
          <cx:pt idx="20907">300000</cx:pt>
          <cx:pt idx="20908">350000</cx:pt>
          <cx:pt idx="20909">275000</cx:pt>
          <cx:pt idx="20910">1829479</cx:pt>
          <cx:pt idx="20911">165000</cx:pt>
          <cx:pt idx="20912">1829479</cx:pt>
          <cx:pt idx="20913">260000</cx:pt>
          <cx:pt idx="20914">280000</cx:pt>
          <cx:pt idx="20915">330000</cx:pt>
          <cx:pt idx="20916">125000</cx:pt>
          <cx:pt idx="20917">200000</cx:pt>
          <cx:pt idx="20918">775000</cx:pt>
          <cx:pt idx="20919">274000</cx:pt>
          <cx:pt idx="20920">700000</cx:pt>
          <cx:pt idx="20921">300000</cx:pt>
          <cx:pt idx="20922">225000</cx:pt>
          <cx:pt idx="20923">25000</cx:pt>
          <cx:pt idx="20924">370000</cx:pt>
          <cx:pt idx="20925">200000</cx:pt>
          <cx:pt idx="20926">400000</cx:pt>
          <cx:pt idx="20927">700000</cx:pt>
          <cx:pt idx="20928">700000</cx:pt>
          <cx:pt idx="20929">850000</cx:pt>
          <cx:pt idx="20930">275000</cx:pt>
          <cx:pt idx="20931">135000</cx:pt>
          <cx:pt idx="20932">380000</cx:pt>
          <cx:pt idx="20933">305000</cx:pt>
          <cx:pt idx="20934">633000</cx:pt>
          <cx:pt idx="20935">170000</cx:pt>
          <cx:pt idx="20936">350000</cx:pt>
          <cx:pt idx="20937">120000</cx:pt>
          <cx:pt idx="20938">170000</cx:pt>
          <cx:pt idx="20939">400000</cx:pt>
          <cx:pt idx="20940">450000</cx:pt>
          <cx:pt idx="20941">70000</cx:pt>
          <cx:pt idx="20942">235000</cx:pt>
          <cx:pt idx="20943">1829479</cx:pt>
          <cx:pt idx="20944">125000</cx:pt>
          <cx:pt idx="20945">100000</cx:pt>
          <cx:pt idx="20946">80000</cx:pt>
          <cx:pt idx="20947">450000</cx:pt>
          <cx:pt idx="20948">185000</cx:pt>
          <cx:pt idx="20949">200000</cx:pt>
          <cx:pt idx="20950">288888</cx:pt>
          <cx:pt idx="20951">280000</cx:pt>
          <cx:pt idx="20952">70000</cx:pt>
          <cx:pt idx="20953">200000</cx:pt>
          <cx:pt idx="20954">225000</cx:pt>
          <cx:pt idx="20955">100000</cx:pt>
          <cx:pt idx="20956">650000</cx:pt>
          <cx:pt idx="20957">80000</cx:pt>
          <cx:pt idx="20958">90000</cx:pt>
          <cx:pt idx="20959">1829479</cx:pt>
          <cx:pt idx="20960">275000</cx:pt>
          <cx:pt idx="20961">600000</cx:pt>
          <cx:pt idx="20962">850000</cx:pt>
          <cx:pt idx="20963">220000</cx:pt>
          <cx:pt idx="20964">150000</cx:pt>
          <cx:pt idx="20965">109900</cx:pt>
          <cx:pt idx="20966">210000</cx:pt>
          <cx:pt idx="20967">330000</cx:pt>
          <cx:pt idx="20968">200000</cx:pt>
          <cx:pt idx="20969">350000</cx:pt>
          <cx:pt idx="20970">155000</cx:pt>
          <cx:pt idx="20971">750000</cx:pt>
          <cx:pt idx="20972">775000</cx:pt>
          <cx:pt idx="20973">900000</cx:pt>
          <cx:pt idx="20974">550000</cx:pt>
          <cx:pt idx="20975">80000</cx:pt>
          <cx:pt idx="20976">200000</cx:pt>
          <cx:pt idx="20977">250000</cx:pt>
          <cx:pt idx="20978">165000</cx:pt>
          <cx:pt idx="20979">150000</cx:pt>
          <cx:pt idx="20980">150000</cx:pt>
          <cx:pt idx="20981">670000</cx:pt>
          <cx:pt idx="20982">600000</cx:pt>
          <cx:pt idx="20983">950000</cx:pt>
          <cx:pt idx="20984">450000</cx:pt>
          <cx:pt idx="20985">425000</cx:pt>
          <cx:pt idx="20986">25000</cx:pt>
          <cx:pt idx="20987">450000</cx:pt>
          <cx:pt idx="20988">350000</cx:pt>
          <cx:pt idx="20989">12000</cx:pt>
          <cx:pt idx="20990">80000</cx:pt>
          <cx:pt idx="20991">170000</cx:pt>
          <cx:pt idx="20992">384000</cx:pt>
          <cx:pt idx="20993">500000</cx:pt>
          <cx:pt idx="20994">400000</cx:pt>
          <cx:pt idx="20995">500000</cx:pt>
          <cx:pt idx="20996">600000</cx:pt>
          <cx:pt idx="20997">430000</cx:pt>
          <cx:pt idx="20998">400000</cx:pt>
          <cx:pt idx="20999">400000</cx:pt>
          <cx:pt idx="21000">310000</cx:pt>
          <cx:pt idx="21001">76000</cx:pt>
          <cx:pt idx="21002">525000</cx:pt>
          <cx:pt idx="21003">220000</cx:pt>
          <cx:pt idx="21004">260000</cx:pt>
          <cx:pt idx="21005">220000</cx:pt>
          <cx:pt idx="21006">600000</cx:pt>
          <cx:pt idx="21007">140000</cx:pt>
          <cx:pt idx="21008">199999</cx:pt>
          <cx:pt idx="21009">80000</cx:pt>
          <cx:pt idx="21010">625000</cx:pt>
          <cx:pt idx="21011">800000</cx:pt>
          <cx:pt idx="21012">95000</cx:pt>
          <cx:pt idx="21013">159000</cx:pt>
          <cx:pt idx="21014">20000</cx:pt>
          <cx:pt idx="21015">650000</cx:pt>
          <cx:pt idx="21016">68000</cx:pt>
          <cx:pt idx="21017">89900</cx:pt>
          <cx:pt idx="21018">350000</cx:pt>
          <cx:pt idx="21019">280000</cx:pt>
          <cx:pt idx="21020">90000</cx:pt>
          <cx:pt idx="21021">76000</cx:pt>
          <cx:pt idx="21022">250000</cx:pt>
          <cx:pt idx="21023">140000</cx:pt>
          <cx:pt idx="21024">295000</cx:pt>
          <cx:pt idx="21025">91000</cx:pt>
          <cx:pt idx="21026">600000</cx:pt>
          <cx:pt idx="21027">1000</cx:pt>
          <cx:pt idx="21028">800000</cx:pt>
          <cx:pt idx="21029">700000</cx:pt>
          <cx:pt idx="21030">70000</cx:pt>
          <cx:pt idx="21031">220000</cx:pt>
          <cx:pt idx="21032">225000</cx:pt>
          <cx:pt idx="21033">49900</cx:pt>
          <cx:pt idx="21034">75000</cx:pt>
          <cx:pt idx="21035">765000</cx:pt>
          <cx:pt idx="21036">1829479</cx:pt>
          <cx:pt idx="21037">1829479</cx:pt>
          <cx:pt idx="21038">71000</cx:pt>
          <cx:pt idx="21039">120000</cx:pt>
          <cx:pt idx="21040">130000</cx:pt>
          <cx:pt idx="21041">115000</cx:pt>
          <cx:pt idx="21042">125000</cx:pt>
          <cx:pt idx="21043">269950</cx:pt>
          <cx:pt idx="21044">140000</cx:pt>
          <cx:pt idx="21045">500000</cx:pt>
          <cx:pt idx="21046">457000</cx:pt>
          <cx:pt idx="21047">80000</cx:pt>
          <cx:pt idx="21048">400000</cx:pt>
          <cx:pt idx="21049">500000</cx:pt>
          <cx:pt idx="21050">457000</cx:pt>
          <cx:pt idx="21051">429000</cx:pt>
          <cx:pt idx="21052">350000</cx:pt>
          <cx:pt idx="21053">89000</cx:pt>
          <cx:pt idx="21054">125000</cx:pt>
          <cx:pt idx="21055">13000</cx:pt>
          <cx:pt idx="21056">750000</cx:pt>
          <cx:pt idx="21057">130000</cx:pt>
          <cx:pt idx="21058">615000</cx:pt>
          <cx:pt idx="21059">90000</cx:pt>
          <cx:pt idx="21060">1829479</cx:pt>
          <cx:pt idx="21061">100000</cx:pt>
          <cx:pt idx="21062">650000</cx:pt>
          <cx:pt idx="21063">730000</cx:pt>
          <cx:pt idx="21064">500000</cx:pt>
          <cx:pt idx="21065">350000</cx:pt>
          <cx:pt idx="21066">550000</cx:pt>
          <cx:pt idx="21067">200000</cx:pt>
          <cx:pt idx="21068">600000</cx:pt>
          <cx:pt idx="21069">80000</cx:pt>
          <cx:pt idx="21070">85000</cx:pt>
          <cx:pt idx="21071">300000</cx:pt>
          <cx:pt idx="21072">200000</cx:pt>
          <cx:pt idx="21073">275000</cx:pt>
          <cx:pt idx="21074">390000</cx:pt>
          <cx:pt idx="21075">375000</cx:pt>
          <cx:pt idx="21076">130000</cx:pt>
          <cx:pt idx="21077">80000</cx:pt>
          <cx:pt idx="21078">130000</cx:pt>
          <cx:pt idx="21079">70000</cx:pt>
          <cx:pt idx="21080">500000</cx:pt>
          <cx:pt idx="21081">250000</cx:pt>
          <cx:pt idx="21082">270000</cx:pt>
          <cx:pt idx="21083">600000</cx:pt>
          <cx:pt idx="21084">700000</cx:pt>
          <cx:pt idx="21085">850000</cx:pt>
          <cx:pt idx="21086">140000</cx:pt>
          <cx:pt idx="21087">160000</cx:pt>
          <cx:pt idx="21088">100000</cx:pt>
          <cx:pt idx="21089">109000</cx:pt>
          <cx:pt idx="21090">920000</cx:pt>
          <cx:pt idx="21091">600000</cx:pt>
          <cx:pt idx="21092">5000</cx:pt>
          <cx:pt idx="21093">180000</cx:pt>
          <cx:pt idx="21094">120000</cx:pt>
          <cx:pt idx="21095">500000</cx:pt>
          <cx:pt idx="21096">700000</cx:pt>
          <cx:pt idx="21097">700000</cx:pt>
          <cx:pt idx="21098">165000</cx:pt>
          <cx:pt idx="21099">210000</cx:pt>
          <cx:pt idx="21100">250000</cx:pt>
          <cx:pt idx="21101">78000</cx:pt>
          <cx:pt idx="21102">380000</cx:pt>
          <cx:pt idx="21103">700000</cx:pt>
          <cx:pt idx="21104">650000</cx:pt>
          <cx:pt idx="21105">175000</cx:pt>
          <cx:pt idx="21106">280000</cx:pt>
          <cx:pt idx="21107">600000</cx:pt>
          <cx:pt idx="21108">150000</cx:pt>
          <cx:pt idx="21109">52500</cx:pt>
          <cx:pt idx="21110">109000</cx:pt>
          <cx:pt idx="21111">1829479</cx:pt>
          <cx:pt idx="21112">110000</cx:pt>
          <cx:pt idx="21113">500000</cx:pt>
          <cx:pt idx="21114">400000</cx:pt>
          <cx:pt idx="21115">420000</cx:pt>
          <cx:pt idx="21116">425000</cx:pt>
          <cx:pt idx="21117">99000</cx:pt>
          <cx:pt idx="21118">560000</cx:pt>
          <cx:pt idx="21119">560000</cx:pt>
          <cx:pt idx="21120">350000</cx:pt>
          <cx:pt idx="21121">214900</cx:pt>
          <cx:pt idx="21122">375000</cx:pt>
          <cx:pt idx="21123">60000</cx:pt>
          <cx:pt idx="21124">140000</cx:pt>
          <cx:pt idx="21125">325000</cx:pt>
          <cx:pt idx="21126">325000</cx:pt>
          <cx:pt idx="21127">96000</cx:pt>
          <cx:pt idx="21128">140000</cx:pt>
          <cx:pt idx="21129">600000</cx:pt>
          <cx:pt idx="21130">175000</cx:pt>
          <cx:pt idx="21131">700000</cx:pt>
          <cx:pt idx="21132">350000</cx:pt>
          <cx:pt idx="21133">300000</cx:pt>
          <cx:pt idx="21134">250000</cx:pt>
          <cx:pt idx="21135">150000</cx:pt>
          <cx:pt idx="21136">260000</cx:pt>
          <cx:pt idx="21137">150000</cx:pt>
          <cx:pt idx="21138">150000</cx:pt>
          <cx:pt idx="21139">200000</cx:pt>
          <cx:pt idx="21140">650000</cx:pt>
          <cx:pt idx="21141">200000</cx:pt>
          <cx:pt idx="21142">900000</cx:pt>
          <cx:pt idx="21143">650000</cx:pt>
          <cx:pt idx="21144">50000</cx:pt>
          <cx:pt idx="21145">400000</cx:pt>
          <cx:pt idx="21146">500000</cx:pt>
          <cx:pt idx="21147">95000</cx:pt>
          <cx:pt idx="21148">300000</cx:pt>
          <cx:pt idx="21149">200000</cx:pt>
          <cx:pt idx="21150">250000</cx:pt>
          <cx:pt idx="21151">250000</cx:pt>
          <cx:pt idx="21152">250000</cx:pt>
          <cx:pt idx="21153">125000</cx:pt>
          <cx:pt idx="21154">200000</cx:pt>
          <cx:pt idx="21155">28000</cx:pt>
          <cx:pt idx="21156">115000</cx:pt>
          <cx:pt idx="21157">350000</cx:pt>
          <cx:pt idx="21158">350000</cx:pt>
          <cx:pt idx="21159">140800</cx:pt>
          <cx:pt idx="21160">220000</cx:pt>
          <cx:pt idx="21161">80000</cx:pt>
          <cx:pt idx="21162">625000</cx:pt>
          <cx:pt idx="21163">400000</cx:pt>
          <cx:pt idx="21164">550000</cx:pt>
          <cx:pt idx="21165">430000</cx:pt>
          <cx:pt idx="21166">850000</cx:pt>
          <cx:pt idx="21167">130000</cx:pt>
          <cx:pt idx="21168">250000</cx:pt>
          <cx:pt idx="21169">320000</cx:pt>
          <cx:pt idx="21170">125000</cx:pt>
          <cx:pt idx="21171">310000</cx:pt>
          <cx:pt idx="21172">300000</cx:pt>
          <cx:pt idx="21173">350000</cx:pt>
          <cx:pt idx="21174">175000</cx:pt>
          <cx:pt idx="21175">210000</cx:pt>
          <cx:pt idx="21176">600000</cx:pt>
          <cx:pt idx="21177">69000</cx:pt>
          <cx:pt idx="21178">325000</cx:pt>
          <cx:pt idx="21179">500000</cx:pt>
          <cx:pt idx="21180">240000</cx:pt>
          <cx:pt idx="21181">150000</cx:pt>
          <cx:pt idx="21182">559000</cx:pt>
          <cx:pt idx="21183">450000</cx:pt>
          <cx:pt idx="21184">485000</cx:pt>
          <cx:pt idx="21185">425000</cx:pt>
          <cx:pt idx="21186">500000</cx:pt>
          <cx:pt idx="21187">260000</cx:pt>
          <cx:pt idx="21188">119000</cx:pt>
          <cx:pt idx="21189">121000</cx:pt>
          <cx:pt idx="21190">175000</cx:pt>
          <cx:pt idx="21191">360000</cx:pt>
          <cx:pt idx="21192">400000</cx:pt>
          <cx:pt idx="21193">65000</cx:pt>
          <cx:pt idx="21194">45000</cx:pt>
          <cx:pt idx="21195">97000</cx:pt>
          <cx:pt idx="21196">125000</cx:pt>
          <cx:pt idx="21197">700000</cx:pt>
          <cx:pt idx="21198">220000</cx:pt>
          <cx:pt idx="21199">5000</cx:pt>
          <cx:pt idx="21200">650000</cx:pt>
          <cx:pt idx="21201">175000</cx:pt>
          <cx:pt idx="21202">170000</cx:pt>
          <cx:pt idx="21203">190000</cx:pt>
          <cx:pt idx="21204">250000</cx:pt>
          <cx:pt idx="21205">49950</cx:pt>
          <cx:pt idx="21206">820000</cx:pt>
          <cx:pt idx="21207">642000</cx:pt>
          <cx:pt idx="21208">500000</cx:pt>
          <cx:pt idx="21209">1829479</cx:pt>
          <cx:pt idx="21210">119000</cx:pt>
          <cx:pt idx="21211">300000</cx:pt>
          <cx:pt idx="21212">200000</cx:pt>
          <cx:pt idx="21213">150000</cx:pt>
          <cx:pt idx="21214">110000</cx:pt>
          <cx:pt idx="21215">135000</cx:pt>
          <cx:pt idx="21216">195000</cx:pt>
          <cx:pt idx="21217">600000</cx:pt>
          <cx:pt idx="21218">185000</cx:pt>
          <cx:pt idx="21219">135000</cx:pt>
          <cx:pt idx="21220">100000</cx:pt>
          <cx:pt idx="21221">224000</cx:pt>
          <cx:pt idx="21222">405000</cx:pt>
          <cx:pt idx="21223">600000</cx:pt>
          <cx:pt idx="21224">700000</cx:pt>
          <cx:pt idx="21225">122500</cx:pt>
          <cx:pt idx="21226">155000</cx:pt>
          <cx:pt idx="21227">550000</cx:pt>
          <cx:pt idx="21228">200000</cx:pt>
          <cx:pt idx="21229">200000</cx:pt>
          <cx:pt idx="21230">150000</cx:pt>
          <cx:pt idx="21231">400000</cx:pt>
          <cx:pt idx="21232">340000</cx:pt>
          <cx:pt idx="21233">450000</cx:pt>
          <cx:pt idx="21234">150000</cx:pt>
          <cx:pt idx="21235">300000</cx:pt>
          <cx:pt idx="21236">300000</cx:pt>
          <cx:pt idx="21237">120000</cx:pt>
          <cx:pt idx="21238">100000</cx:pt>
          <cx:pt idx="21239">1829479</cx:pt>
          <cx:pt idx="21240">650000</cx:pt>
          <cx:pt idx="21241">1829479</cx:pt>
          <cx:pt idx="21242">100000</cx:pt>
          <cx:pt idx="21243">95000</cx:pt>
          <cx:pt idx="21244">575000</cx:pt>
          <cx:pt idx="21245">75000</cx:pt>
          <cx:pt idx="21246">160000</cx:pt>
          <cx:pt idx="21247">450000</cx:pt>
          <cx:pt idx="21248">150000</cx:pt>
          <cx:pt idx="21249">425000</cx:pt>
          <cx:pt idx="21250">700000</cx:pt>
          <cx:pt idx="21251">100000</cx:pt>
          <cx:pt idx="21252">28950</cx:pt>
          <cx:pt idx="21253">108000</cx:pt>
          <cx:pt idx="21254">100000</cx:pt>
          <cx:pt idx="21255">120000</cx:pt>
          <cx:pt idx="21256">90000</cx:pt>
          <cx:pt idx="21257">350000</cx:pt>
          <cx:pt idx="21258">450000</cx:pt>
          <cx:pt idx="21259">16000</cx:pt>
          <cx:pt idx="21260">375000</cx:pt>
          <cx:pt idx="21261">476250</cx:pt>
          <cx:pt idx="21262">250000</cx:pt>
          <cx:pt idx="21263">165000</cx:pt>
          <cx:pt idx="21264">265000</cx:pt>
          <cx:pt idx="21265">280000</cx:pt>
          <cx:pt idx="21266">115000</cx:pt>
          <cx:pt idx="21267">185000</cx:pt>
          <cx:pt idx="21268">175000</cx:pt>
          <cx:pt idx="21269">300000</cx:pt>
          <cx:pt idx="21270">155000</cx:pt>
          <cx:pt idx="21271">225000</cx:pt>
          <cx:pt idx="21272">275000</cx:pt>
          <cx:pt idx="21273">120000</cx:pt>
          <cx:pt idx="21274">350000</cx:pt>
          <cx:pt idx="21275">175000</cx:pt>
          <cx:pt idx="21276">225000</cx:pt>
          <cx:pt idx="21277">150000</cx:pt>
          <cx:pt idx="21278">70000</cx:pt>
          <cx:pt idx="21279">150000</cx:pt>
          <cx:pt idx="21280">440000</cx:pt>
          <cx:pt idx="21281">200000</cx:pt>
          <cx:pt idx="21282">90000</cx:pt>
          <cx:pt idx="21283">600000</cx:pt>
          <cx:pt idx="21284">425000</cx:pt>
          <cx:pt idx="21285">255000</cx:pt>
          <cx:pt idx="21286">435000</cx:pt>
          <cx:pt idx="21287">220000</cx:pt>
          <cx:pt idx="21288">350000</cx:pt>
          <cx:pt idx="21289">110000</cx:pt>
          <cx:pt idx="21290">1829479</cx:pt>
          <cx:pt idx="21291">430000</cx:pt>
          <cx:pt idx="21292">230000</cx:pt>
          <cx:pt idx="21293">215000</cx:pt>
          <cx:pt idx="21294">425000</cx:pt>
          <cx:pt idx="21295">600000</cx:pt>
          <cx:pt idx="21296">120000</cx:pt>
          <cx:pt idx="21297">50000</cx:pt>
          <cx:pt idx="21298">700000</cx:pt>
          <cx:pt idx="21299">250000</cx:pt>
          <cx:pt idx="21300">100000</cx:pt>
          <cx:pt idx="21301">80000</cx:pt>
          <cx:pt idx="21302">70000</cx:pt>
          <cx:pt idx="21303">160000</cx:pt>
          <cx:pt idx="21304">65000</cx:pt>
          <cx:pt idx="21305">180000</cx:pt>
          <cx:pt idx="21306">500000</cx:pt>
          <cx:pt idx="21307">450000</cx:pt>
          <cx:pt idx="21308">150000</cx:pt>
          <cx:pt idx="21309">200000</cx:pt>
          <cx:pt idx="21310">300000</cx:pt>
          <cx:pt idx="21311">270000</cx:pt>
          <cx:pt idx="21312">270000</cx:pt>
          <cx:pt idx="21313">60000</cx:pt>
          <cx:pt idx="21314">75000</cx:pt>
          <cx:pt idx="21315">450000</cx:pt>
          <cx:pt idx="21316">135000</cx:pt>
          <cx:pt idx="21317">300000</cx:pt>
          <cx:pt idx="21318">174000</cx:pt>
          <cx:pt idx="21319">120000</cx:pt>
          <cx:pt idx="21320">120000</cx:pt>
          <cx:pt idx="21321">112900</cx:pt>
          <cx:pt idx="21322">500000</cx:pt>
          <cx:pt idx="21323">203000</cx:pt>
          <cx:pt idx="21324">150000</cx:pt>
          <cx:pt idx="21325">98000</cx:pt>
          <cx:pt idx="21326">80000</cx:pt>
          <cx:pt idx="21327">80000</cx:pt>
          <cx:pt idx="21328">140000</cx:pt>
          <cx:pt idx="21329">200000</cx:pt>
          <cx:pt idx="21330">250000</cx:pt>
          <cx:pt idx="21331">200000</cx:pt>
          <cx:pt idx="21332">200000</cx:pt>
          <cx:pt idx="21333">140000</cx:pt>
          <cx:pt idx="21334">105900</cx:pt>
          <cx:pt idx="21335">1829479</cx:pt>
          <cx:pt idx="21336">630000</cx:pt>
          <cx:pt idx="21337">110000</cx:pt>
          <cx:pt idx="21338">90000</cx:pt>
          <cx:pt idx="21339">200000</cx:pt>
          <cx:pt idx="21340">425000</cx:pt>
          <cx:pt idx="21341">900000</cx:pt>
          <cx:pt idx="21342">525000</cx:pt>
          <cx:pt idx="21343">50000</cx:pt>
          <cx:pt idx="21344">260000</cx:pt>
          <cx:pt idx="21345">350000</cx:pt>
          <cx:pt idx="21346">330000</cx:pt>
          <cx:pt idx="21347">200000</cx:pt>
          <cx:pt idx="21348">145000</cx:pt>
          <cx:pt idx="21349">240000</cx:pt>
          <cx:pt idx="21350">105000</cx:pt>
          <cx:pt idx="21351">125000</cx:pt>
          <cx:pt idx="21352">239500</cx:pt>
          <cx:pt idx="21353">100000</cx:pt>
          <cx:pt idx="21354">140000</cx:pt>
          <cx:pt idx="21355">400000</cx:pt>
          <cx:pt idx="21356">600000</cx:pt>
          <cx:pt idx="21357">220000</cx:pt>
          <cx:pt idx="21358">400000</cx:pt>
          <cx:pt idx="21359">275000</cx:pt>
          <cx:pt idx="21360">330000</cx:pt>
          <cx:pt idx="21361">1829479</cx:pt>
          <cx:pt idx="21362">400000</cx:pt>
          <cx:pt idx="21363">550000</cx:pt>
          <cx:pt idx="21364">375000</cx:pt>
          <cx:pt idx="21365">385000</cx:pt>
          <cx:pt idx="21366">444000</cx:pt>
          <cx:pt idx="21367">260000</cx:pt>
          <cx:pt idx="21368">150000</cx:pt>
          <cx:pt idx="21369">133000</cx:pt>
          <cx:pt idx="21370">470000</cx:pt>
          <cx:pt idx="21371">109000</cx:pt>
          <cx:pt idx="21372">70000</cx:pt>
          <cx:pt idx="21373">80000</cx:pt>
          <cx:pt idx="21374">185000</cx:pt>
          <cx:pt idx="21375">112500</cx:pt>
          <cx:pt idx="21376">350000</cx:pt>
          <cx:pt idx="21377">200000</cx:pt>
          <cx:pt idx="21378">1829479</cx:pt>
          <cx:pt idx="21379">150000</cx:pt>
          <cx:pt idx="21380">120000</cx:pt>
          <cx:pt idx="21381">150000</cx:pt>
          <cx:pt idx="21382">180000</cx:pt>
          <cx:pt idx="21383">1829479</cx:pt>
          <cx:pt idx="21384">1829479</cx:pt>
          <cx:pt idx="21385">699000</cx:pt>
          <cx:pt idx="21386">122000</cx:pt>
          <cx:pt idx="21387">119000</cx:pt>
          <cx:pt idx="21388">90000</cx:pt>
          <cx:pt idx="21389">325000</cx:pt>
          <cx:pt idx="21390">120000</cx:pt>
          <cx:pt idx="21391">375000</cx:pt>
          <cx:pt idx="21392">160000</cx:pt>
          <cx:pt idx="21393">99000</cx:pt>
          <cx:pt idx="21394">650000</cx:pt>
          <cx:pt idx="21395">280000</cx:pt>
          <cx:pt idx="21396">850000</cx:pt>
          <cx:pt idx="21397">800000</cx:pt>
          <cx:pt idx="21398">400000</cx:pt>
          <cx:pt idx="21399">365000</cx:pt>
          <cx:pt idx="21400">200000</cx:pt>
          <cx:pt idx="21401">250000</cx:pt>
          <cx:pt idx="21402">162000</cx:pt>
          <cx:pt idx="21403">225000</cx:pt>
          <cx:pt idx="21404">559000</cx:pt>
          <cx:pt idx="21405">600000</cx:pt>
          <cx:pt idx="21406">175000</cx:pt>
          <cx:pt idx="21407">235000</cx:pt>
          <cx:pt idx="21408">700000</cx:pt>
          <cx:pt idx="21409">800000</cx:pt>
          <cx:pt idx="21410">1829479</cx:pt>
          <cx:pt idx="21411">150000</cx:pt>
          <cx:pt idx="21412">385000</cx:pt>
          <cx:pt idx="21413">130000</cx:pt>
          <cx:pt idx="21414">90000</cx:pt>
          <cx:pt idx="21415">100000</cx:pt>
          <cx:pt idx="21416">95000</cx:pt>
          <cx:pt idx="21417">350000</cx:pt>
          <cx:pt idx="21418">350000</cx:pt>
          <cx:pt idx="21419">480000</cx:pt>
          <cx:pt idx="21420">500000</cx:pt>
          <cx:pt idx="21421">400000</cx:pt>
          <cx:pt idx="21422">65000</cx:pt>
          <cx:pt idx="21423">300000</cx:pt>
          <cx:pt idx="21424">130000</cx:pt>
          <cx:pt idx="21425">78000</cx:pt>
          <cx:pt idx="21426">110000</cx:pt>
          <cx:pt idx="21427">92000</cx:pt>
          <cx:pt idx="21428">168000</cx:pt>
          <cx:pt idx="21429">140000</cx:pt>
          <cx:pt idx="21430">450000</cx:pt>
          <cx:pt idx="21431">650000</cx:pt>
          <cx:pt idx="21432">115000</cx:pt>
          <cx:pt idx="21433">190000</cx:pt>
          <cx:pt idx="21434">500000</cx:pt>
          <cx:pt idx="21435">230000</cx:pt>
          <cx:pt idx="21436">225000</cx:pt>
          <cx:pt idx="21437">235000</cx:pt>
          <cx:pt idx="21438">200000</cx:pt>
          <cx:pt idx="21439">300000</cx:pt>
          <cx:pt idx="21440">149000</cx:pt>
          <cx:pt idx="21441">80000</cx:pt>
          <cx:pt idx="21442">225000</cx:pt>
          <cx:pt idx="21443">400000</cx:pt>
          <cx:pt idx="21444">350000</cx:pt>
          <cx:pt idx="21445">1829479</cx:pt>
          <cx:pt idx="21446">450000</cx:pt>
          <cx:pt idx="21447">60000</cx:pt>
          <cx:pt idx="21448">175000</cx:pt>
          <cx:pt idx="21449">182000</cx:pt>
          <cx:pt idx="21450">325000</cx:pt>
          <cx:pt idx="21451">479500</cx:pt>
          <cx:pt idx="21452">400000</cx:pt>
          <cx:pt idx="21453">350000</cx:pt>
          <cx:pt idx="21454">300000</cx:pt>
          <cx:pt idx="21455">180000</cx:pt>
          <cx:pt idx="21456">280000</cx:pt>
          <cx:pt idx="21457">260000</cx:pt>
          <cx:pt idx="21458">250000</cx:pt>
          <cx:pt idx="21459">330000</cx:pt>
          <cx:pt idx="21460">540000</cx:pt>
          <cx:pt idx="21461">110000</cx:pt>
          <cx:pt idx="21462">290000</cx:pt>
          <cx:pt idx="21463">700000</cx:pt>
          <cx:pt idx="21464">140000</cx:pt>
          <cx:pt idx="21465">70000</cx:pt>
          <cx:pt idx="21466">75000</cx:pt>
          <cx:pt idx="21467">175000</cx:pt>
          <cx:pt idx="21468">225000</cx:pt>
          <cx:pt idx="21469">850000</cx:pt>
          <cx:pt idx="21470">73500</cx:pt>
          <cx:pt idx="21471">540000</cx:pt>
          <cx:pt idx="21472">550000</cx:pt>
          <cx:pt idx="21473">400000</cx:pt>
          <cx:pt idx="21474">550000</cx:pt>
          <cx:pt idx="21475">350000</cx:pt>
          <cx:pt idx="21476">100000</cx:pt>
          <cx:pt idx="21477">150000</cx:pt>
          <cx:pt idx="21478">285000</cx:pt>
          <cx:pt idx="21479">750000</cx:pt>
          <cx:pt idx="21480">550000</cx:pt>
          <cx:pt idx="21481">800000</cx:pt>
          <cx:pt idx="21482">275000</cx:pt>
          <cx:pt idx="21483">300000</cx:pt>
          <cx:pt idx="21484">175000</cx:pt>
          <cx:pt idx="21485">160000</cx:pt>
          <cx:pt idx="21486">40000</cx:pt>
          <cx:pt idx="21487">300000</cx:pt>
          <cx:pt idx="21488">68000</cx:pt>
          <cx:pt idx="21489">98500</cx:pt>
          <cx:pt idx="21490">335000</cx:pt>
          <cx:pt idx="21491">350000</cx:pt>
          <cx:pt idx="21492">1829479</cx:pt>
          <cx:pt idx="21493">99000</cx:pt>
          <cx:pt idx="21494">31000</cx:pt>
          <cx:pt idx="21495">375000</cx:pt>
          <cx:pt idx="21496">600000</cx:pt>
          <cx:pt idx="21497">92000</cx:pt>
          <cx:pt idx="21498">40000</cx:pt>
          <cx:pt idx="21499">420000</cx:pt>
          <cx:pt idx="21500">775000</cx:pt>
          <cx:pt idx="21501">150000</cx:pt>
          <cx:pt idx="21502">140000</cx:pt>
          <cx:pt idx="21503">140000</cx:pt>
          <cx:pt idx="21504">175000</cx:pt>
          <cx:pt idx="21505">140000</cx:pt>
          <cx:pt idx="21506">150000</cx:pt>
          <cx:pt idx="21507">95000</cx:pt>
          <cx:pt idx="21508">90000</cx:pt>
          <cx:pt idx="21509">600000</cx:pt>
          <cx:pt idx="21510">385000</cx:pt>
          <cx:pt idx="21511">1829479</cx:pt>
          <cx:pt idx="21512">450000</cx:pt>
          <cx:pt idx="21513">20000</cx:pt>
          <cx:pt idx="21514">193000</cx:pt>
          <cx:pt idx="21515">60000</cx:pt>
          <cx:pt idx="21516">125000</cx:pt>
          <cx:pt idx="21517">95000</cx:pt>
          <cx:pt idx="21518">170000</cx:pt>
          <cx:pt idx="21519">160000</cx:pt>
          <cx:pt idx="21520">800000</cx:pt>
          <cx:pt idx="21521">98000</cx:pt>
          <cx:pt idx="21522">130000</cx:pt>
          <cx:pt idx="21523">297000</cx:pt>
          <cx:pt idx="21524">65000</cx:pt>
          <cx:pt idx="21525">50000</cx:pt>
          <cx:pt idx="21526">79000</cx:pt>
          <cx:pt idx="21527">360000</cx:pt>
          <cx:pt idx="21528">240000</cx:pt>
          <cx:pt idx="21529">435000</cx:pt>
          <cx:pt idx="21530">310000</cx:pt>
          <cx:pt idx="21531">100000</cx:pt>
          <cx:pt idx="21532">70000</cx:pt>
          <cx:pt idx="21533">111000</cx:pt>
          <cx:pt idx="21534">106000</cx:pt>
          <cx:pt idx="21535">225000</cx:pt>
          <cx:pt idx="21536">200000</cx:pt>
          <cx:pt idx="21537">90000</cx:pt>
          <cx:pt idx="21538">275000</cx:pt>
          <cx:pt idx="21539">320000</cx:pt>
          <cx:pt idx="21540">230000</cx:pt>
          <cx:pt idx="21541">425000</cx:pt>
          <cx:pt idx="21542">550000</cx:pt>
          <cx:pt idx="21543">100000</cx:pt>
          <cx:pt idx="21544">185000</cx:pt>
          <cx:pt idx="21545">1829479</cx:pt>
          <cx:pt idx="21546">110000</cx:pt>
          <cx:pt idx="21547">250000</cx:pt>
          <cx:pt idx="21548">350000</cx:pt>
          <cx:pt idx="21549">325000</cx:pt>
          <cx:pt idx="21550">240000</cx:pt>
          <cx:pt idx="21551">95000</cx:pt>
          <cx:pt idx="21552">400000</cx:pt>
          <cx:pt idx="21553">390000</cx:pt>
          <cx:pt idx="21554">200000</cx:pt>
          <cx:pt idx="21555">600000</cx:pt>
          <cx:pt idx="21556">77000</cx:pt>
          <cx:pt idx="21557">130000</cx:pt>
          <cx:pt idx="21558">230000</cx:pt>
          <cx:pt idx="21559">185000</cx:pt>
          <cx:pt idx="21560">100000</cx:pt>
          <cx:pt idx="21561">140000</cx:pt>
          <cx:pt idx="21562">300000</cx:pt>
          <cx:pt idx="21563">450000</cx:pt>
          <cx:pt idx="21564">700000</cx:pt>
          <cx:pt idx="21565">40000</cx:pt>
          <cx:pt idx="21566">100000</cx:pt>
          <cx:pt idx="21567">200000</cx:pt>
          <cx:pt idx="21568">85000</cx:pt>
          <cx:pt idx="21569">97000</cx:pt>
          <cx:pt idx="21570">50000</cx:pt>
          <cx:pt idx="21571">400000</cx:pt>
          <cx:pt idx="21572">400000</cx:pt>
          <cx:pt idx="21573">425000</cx:pt>
          <cx:pt idx="21574">130000</cx:pt>
          <cx:pt idx="21575">65000</cx:pt>
          <cx:pt idx="21576">250000</cx:pt>
          <cx:pt idx="21577">329000</cx:pt>
          <cx:pt idx="21578">400000</cx:pt>
          <cx:pt idx="21579">450000</cx:pt>
          <cx:pt idx="21580">730000</cx:pt>
          <cx:pt idx="21581">325000</cx:pt>
          <cx:pt idx="21582">150000</cx:pt>
          <cx:pt idx="21583">600000</cx:pt>
          <cx:pt idx="21584">310000</cx:pt>
          <cx:pt idx="21585">120000</cx:pt>
          <cx:pt idx="21586">230000</cx:pt>
          <cx:pt idx="21587">170000</cx:pt>
          <cx:pt idx="21588">170000</cx:pt>
          <cx:pt idx="21589">120000</cx:pt>
          <cx:pt idx="21590">140000</cx:pt>
          <cx:pt idx="21591">115000</cx:pt>
          <cx:pt idx="21592">125000</cx:pt>
          <cx:pt idx="21593">105000</cx:pt>
          <cx:pt idx="21594">30000</cx:pt>
          <cx:pt idx="21595">105000</cx:pt>
          <cx:pt idx="21596">100000</cx:pt>
          <cx:pt idx="21597">250000</cx:pt>
          <cx:pt idx="21598">230000</cx:pt>
          <cx:pt idx="21599">325000</cx:pt>
          <cx:pt idx="21600">125000</cx:pt>
          <cx:pt idx="21601">60000</cx:pt>
          <cx:pt idx="21602">20000</cx:pt>
          <cx:pt idx="21603">180000</cx:pt>
          <cx:pt idx="21604">50000</cx:pt>
          <cx:pt idx="21605">230000</cx:pt>
          <cx:pt idx="21606">144000</cx:pt>
          <cx:pt idx="21607">65000</cx:pt>
          <cx:pt idx="21608">140000</cx:pt>
          <cx:pt idx="21609">100000</cx:pt>
          <cx:pt idx="21610">100000</cx:pt>
          <cx:pt idx="21611">612000</cx:pt>
          <cx:pt idx="21612">725000</cx:pt>
          <cx:pt idx="21613">400000</cx:pt>
          <cx:pt idx="21614">625000</cx:pt>
          <cx:pt idx="21615">400000</cx:pt>
          <cx:pt idx="21616">288888</cx:pt>
          <cx:pt idx="21617">425000</cx:pt>
          <cx:pt idx="21618">350000</cx:pt>
          <cx:pt idx="21619">330000</cx:pt>
          <cx:pt idx="21620">400000</cx:pt>
          <cx:pt idx="21621">150000</cx:pt>
          <cx:pt idx="21622">174000</cx:pt>
          <cx:pt idx="21623">100000</cx:pt>
          <cx:pt idx="21624">98000</cx:pt>
          <cx:pt idx="21625">220000</cx:pt>
          <cx:pt idx="21626">130000</cx:pt>
          <cx:pt idx="21627">180000</cx:pt>
          <cx:pt idx="21628">380000</cx:pt>
          <cx:pt idx="21629">80000</cx:pt>
          <cx:pt idx="21630">50000</cx:pt>
          <cx:pt idx="21631">58000</cx:pt>
          <cx:pt idx="21632">150000</cx:pt>
          <cx:pt idx="21633">70000</cx:pt>
          <cx:pt idx="21634">380000</cx:pt>
          <cx:pt idx="21635">325000</cx:pt>
          <cx:pt idx="21636">185000</cx:pt>
          <cx:pt idx="21637">176000</cx:pt>
          <cx:pt idx="21638">140000</cx:pt>
          <cx:pt idx="21639">200000</cx:pt>
          <cx:pt idx="21640">649000</cx:pt>
          <cx:pt idx="21641">185000</cx:pt>
          <cx:pt idx="21642">550000</cx:pt>
          <cx:pt idx="21643">659000</cx:pt>
          <cx:pt idx="21644">115000</cx:pt>
          <cx:pt idx="21645">100000</cx:pt>
          <cx:pt idx="21646">160000</cx:pt>
          <cx:pt idx="21647">225000</cx:pt>
          <cx:pt idx="21648">185000</cx:pt>
          <cx:pt idx="21649">250000</cx:pt>
          <cx:pt idx="21650">210000</cx:pt>
          <cx:pt idx="21651">42000</cx:pt>
          <cx:pt idx="21652">560000</cx:pt>
          <cx:pt idx="21653">600000</cx:pt>
          <cx:pt idx="21654">75000</cx:pt>
          <cx:pt idx="21655">235000</cx:pt>
          <cx:pt idx="21656">180000</cx:pt>
          <cx:pt idx="21657">200000</cx:pt>
          <cx:pt idx="21658">180000</cx:pt>
          <cx:pt idx="21659">800000</cx:pt>
          <cx:pt idx="21660">90000</cx:pt>
          <cx:pt idx="21661">375000</cx:pt>
          <cx:pt idx="21662">412000</cx:pt>
          <cx:pt idx="21663">1829479</cx:pt>
          <cx:pt idx="21664">190000</cx:pt>
          <cx:pt idx="21665">60000</cx:pt>
          <cx:pt idx="21666">150000</cx:pt>
          <cx:pt idx="21667">150000</cx:pt>
          <cx:pt idx="21668">300000</cx:pt>
          <cx:pt idx="21669">380000</cx:pt>
          <cx:pt idx="21670">450000</cx:pt>
          <cx:pt idx="21671">130000</cx:pt>
          <cx:pt idx="21672">60000</cx:pt>
          <cx:pt idx="21673">249000</cx:pt>
          <cx:pt idx="21674">222000</cx:pt>
          <cx:pt idx="21675">225000</cx:pt>
          <cx:pt idx="21676">50000</cx:pt>
          <cx:pt idx="21677">158000</cx:pt>
          <cx:pt idx="21678">600000</cx:pt>
          <cx:pt idx="21679">170000</cx:pt>
          <cx:pt idx="21680">479900</cx:pt>
          <cx:pt idx="21681">350000</cx:pt>
          <cx:pt idx="21682">260000</cx:pt>
          <cx:pt idx="21683">105000</cx:pt>
          <cx:pt idx="21684">600000</cx:pt>
          <cx:pt idx="21685">750000</cx:pt>
          <cx:pt idx="21686">150000</cx:pt>
          <cx:pt idx="21687">92000</cx:pt>
          <cx:pt idx="21688">150000</cx:pt>
          <cx:pt idx="21689">150000</cx:pt>
          <cx:pt idx="21690">469000</cx:pt>
          <cx:pt idx="21691">650000</cx:pt>
          <cx:pt idx="21692">110000</cx:pt>
          <cx:pt idx="21693">80000</cx:pt>
          <cx:pt idx="21694">110000</cx:pt>
          <cx:pt idx="21695">133000</cx:pt>
          <cx:pt idx="21696">145000</cx:pt>
          <cx:pt idx="21697">60000</cx:pt>
          <cx:pt idx="21698">260000</cx:pt>
          <cx:pt idx="21699">276000</cx:pt>
          <cx:pt idx="21700">479000</cx:pt>
          <cx:pt idx="21701">115000</cx:pt>
          <cx:pt idx="21702">180000</cx:pt>
          <cx:pt idx="21703">250000</cx:pt>
          <cx:pt idx="21704">95000</cx:pt>
          <cx:pt idx="21705">25000</cx:pt>
          <cx:pt idx="21706">115000</cx:pt>
          <cx:pt idx="21707">140000</cx:pt>
          <cx:pt idx="21708">370000</cx:pt>
          <cx:pt idx="21709">40000</cx:pt>
          <cx:pt idx="21710">400000</cx:pt>
          <cx:pt idx="21711">100000</cx:pt>
          <cx:pt idx="21712">238000</cx:pt>
          <cx:pt idx="21713">300000</cx:pt>
          <cx:pt idx="21714">500000</cx:pt>
          <cx:pt idx="21715">200000</cx:pt>
          <cx:pt idx="21716">40000</cx:pt>
          <cx:pt idx="21717">100000</cx:pt>
          <cx:pt idx="21718">450000</cx:pt>
          <cx:pt idx="21719">560000</cx:pt>
          <cx:pt idx="21720">550000</cx:pt>
          <cx:pt idx="21721">1829479</cx:pt>
          <cx:pt idx="21722">480000</cx:pt>
          <cx:pt idx="21723">500000</cx:pt>
          <cx:pt idx="21724">850000</cx:pt>
          <cx:pt idx="21725">150000</cx:pt>
          <cx:pt idx="21726">225000</cx:pt>
          <cx:pt idx="21727">700000</cx:pt>
          <cx:pt idx="21728">530000</cx:pt>
          <cx:pt idx="21729">128000</cx:pt>
          <cx:pt idx="21730">859000</cx:pt>
          <cx:pt idx="21731">750000</cx:pt>
          <cx:pt idx="21732">1829479</cx:pt>
          <cx:pt idx="21733">80000</cx:pt>
          <cx:pt idx="21734">100000</cx:pt>
          <cx:pt idx="21735">700000</cx:pt>
          <cx:pt idx="21736">345000</cx:pt>
          <cx:pt idx="21737">225000</cx:pt>
          <cx:pt idx="21738">36000</cx:pt>
          <cx:pt idx="21739">210000</cx:pt>
          <cx:pt idx="21740">200000</cx:pt>
          <cx:pt idx="21741">500000</cx:pt>
          <cx:pt idx="21742">200000</cx:pt>
          <cx:pt idx="21743">65000</cx:pt>
          <cx:pt idx="21744">90000</cx:pt>
          <cx:pt idx="21745">97000</cx:pt>
          <cx:pt idx="21746">150000</cx:pt>
          <cx:pt idx="21747">250000</cx:pt>
          <cx:pt idx="21748">220000</cx:pt>
          <cx:pt idx="21749">400000</cx:pt>
          <cx:pt idx="21750">122000</cx:pt>
          <cx:pt idx="21751">200000</cx:pt>
          <cx:pt idx="21752">199000</cx:pt>
          <cx:pt idx="21753">215000</cx:pt>
          <cx:pt idx="21754">380000</cx:pt>
          <cx:pt idx="21755">130000</cx:pt>
          <cx:pt idx="21756">90000</cx:pt>
          <cx:pt idx="21757">490000</cx:pt>
          <cx:pt idx="21758">1000</cx:pt>
          <cx:pt idx="21759">495000</cx:pt>
          <cx:pt idx="21760">250000</cx:pt>
          <cx:pt idx="21761">200000</cx:pt>
          <cx:pt idx="21762">110000</cx:pt>
          <cx:pt idx="21763">400000</cx:pt>
          <cx:pt idx="21764">35000</cx:pt>
          <cx:pt idx="21765">800000</cx:pt>
          <cx:pt idx="21766">450000</cx:pt>
          <cx:pt idx="21767">85000</cx:pt>
          <cx:pt idx="21768">105000</cx:pt>
          <cx:pt idx="21769">115000</cx:pt>
          <cx:pt idx="21770">200000</cx:pt>
          <cx:pt idx="21771">400000</cx:pt>
          <cx:pt idx="21772">300000</cx:pt>
          <cx:pt idx="21773">265000</cx:pt>
          <cx:pt idx="21774">350000</cx:pt>
          <cx:pt idx="21775">415000</cx:pt>
          <cx:pt idx="21776">250000</cx:pt>
          <cx:pt idx="21777">750000</cx:pt>
          <cx:pt idx="21778">250000</cx:pt>
          <cx:pt idx="21779">510000</cx:pt>
          <cx:pt idx="21780">350000</cx:pt>
          <cx:pt idx="21781">143000</cx:pt>
          <cx:pt idx="21782">210000</cx:pt>
          <cx:pt idx="21783">120000</cx:pt>
          <cx:pt idx="21784">85000</cx:pt>
          <cx:pt idx="21785">90000</cx:pt>
          <cx:pt idx="21786">50000</cx:pt>
          <cx:pt idx="21787">400000</cx:pt>
          <cx:pt idx="21788">1829479</cx:pt>
          <cx:pt idx="21789">850000</cx:pt>
          <cx:pt idx="21790">125000</cx:pt>
          <cx:pt idx="21791">680000</cx:pt>
          <cx:pt idx="21792">200000</cx:pt>
          <cx:pt idx="21793">700000</cx:pt>
          <cx:pt idx="21794">1829479</cx:pt>
          <cx:pt idx="21795">350000</cx:pt>
          <cx:pt idx="21796">375000</cx:pt>
          <cx:pt idx="21797">1829479</cx:pt>
          <cx:pt idx="21798">400000</cx:pt>
          <cx:pt idx="21799">399000</cx:pt>
          <cx:pt idx="21800">112000</cx:pt>
          <cx:pt idx="21801">280000</cx:pt>
          <cx:pt idx="21802">625000</cx:pt>
          <cx:pt idx="21803">95000</cx:pt>
          <cx:pt idx="21804">68000</cx:pt>
          <cx:pt idx="21805">125000</cx:pt>
          <cx:pt idx="21806">120000</cx:pt>
          <cx:pt idx="21807">90000</cx:pt>
          <cx:pt idx="21808">180000</cx:pt>
          <cx:pt idx="21809">150000</cx:pt>
          <cx:pt idx="21810">320000</cx:pt>
          <cx:pt idx="21811">200000</cx:pt>
          <cx:pt idx="21812">700000</cx:pt>
          <cx:pt idx="21813">85000</cx:pt>
          <cx:pt idx="21814">108000</cx:pt>
          <cx:pt idx="21815">225000</cx:pt>
          <cx:pt idx="21816">140000</cx:pt>
          <cx:pt idx="21817">125000</cx:pt>
          <cx:pt idx="21818">190000</cx:pt>
          <cx:pt idx="21819">85000</cx:pt>
          <cx:pt idx="21820">450000</cx:pt>
          <cx:pt idx="21821">500000</cx:pt>
          <cx:pt idx="21822">950000</cx:pt>
          <cx:pt idx="21823">275000</cx:pt>
          <cx:pt idx="21824">90000</cx:pt>
          <cx:pt idx="21825">5000</cx:pt>
          <cx:pt idx="21826">750000</cx:pt>
          <cx:pt idx="21827">200000</cx:pt>
          <cx:pt idx="21828">160000</cx:pt>
          <cx:pt idx="21829">180000</cx:pt>
          <cx:pt idx="21830">75000</cx:pt>
          <cx:pt idx="21831">130000</cx:pt>
          <cx:pt idx="21832">260000</cx:pt>
          <cx:pt idx="21833">310000</cx:pt>
          <cx:pt idx="21834">100000</cx:pt>
          <cx:pt idx="21835">130000</cx:pt>
          <cx:pt idx="21836">75000</cx:pt>
          <cx:pt idx="21837">160000</cx:pt>
          <cx:pt idx="21838">75000</cx:pt>
          <cx:pt idx="21839">1829479</cx:pt>
          <cx:pt idx="21840">100000</cx:pt>
          <cx:pt idx="21841">65000</cx:pt>
          <cx:pt idx="21842">100000</cx:pt>
          <cx:pt idx="21843">500000</cx:pt>
          <cx:pt idx="21844">395000</cx:pt>
          <cx:pt idx="21845">70000</cx:pt>
          <cx:pt idx="21846">85000</cx:pt>
          <cx:pt idx="21847">117000</cx:pt>
          <cx:pt idx="21848">76500</cx:pt>
          <cx:pt idx="21849">145000</cx:pt>
          <cx:pt idx="21850">95000</cx:pt>
          <cx:pt idx="21851">99000</cx:pt>
          <cx:pt idx="21852">200000</cx:pt>
          <cx:pt idx="21853">120000</cx:pt>
          <cx:pt idx="21854">85000</cx:pt>
          <cx:pt idx="21855">100000</cx:pt>
          <cx:pt idx="21856">70000</cx:pt>
          <cx:pt idx="21857">200000</cx:pt>
          <cx:pt idx="21858">130000</cx:pt>
          <cx:pt idx="21859">220000</cx:pt>
          <cx:pt idx="21860">65000</cx:pt>
          <cx:pt idx="21861">175000</cx:pt>
          <cx:pt idx="21862">175000</cx:pt>
          <cx:pt idx="21863">125000</cx:pt>
          <cx:pt idx="21864">125000</cx:pt>
          <cx:pt idx="21865">150000</cx:pt>
          <cx:pt idx="21866">100000</cx:pt>
          <cx:pt idx="21867">225000</cx:pt>
          <cx:pt idx="21868">260000</cx:pt>
          <cx:pt idx="21869">35000</cx:pt>
          <cx:pt idx="21870">150000</cx:pt>
          <cx:pt idx="21871">120000</cx:pt>
          <cx:pt idx="21872">150000</cx:pt>
          <cx:pt idx="21873">225000</cx:pt>
          <cx:pt idx="21874">135000</cx:pt>
          <cx:pt idx="21875">70000</cx:pt>
          <cx:pt idx="21876">500000</cx:pt>
          <cx:pt idx="21877">215000</cx:pt>
          <cx:pt idx="21878">275000</cx:pt>
          <cx:pt idx="21879">100000</cx:pt>
          <cx:pt idx="21880">275000</cx:pt>
          <cx:pt idx="21881">320000</cx:pt>
          <cx:pt idx="21882">350000</cx:pt>
          <cx:pt idx="21883">275000</cx:pt>
          <cx:pt idx="21884">379000</cx:pt>
          <cx:pt idx="21885">250000</cx:pt>
          <cx:pt idx="21886">260000</cx:pt>
          <cx:pt idx="21887">122000</cx:pt>
          <cx:pt idx="21888">98000</cx:pt>
          <cx:pt idx="21889">200000</cx:pt>
          <cx:pt idx="21890">108000</cx:pt>
          <cx:pt idx="21891">135000</cx:pt>
          <cx:pt idx="21892">215000</cx:pt>
          <cx:pt idx="21893">80000</cx:pt>
          <cx:pt idx="21894">200000</cx:pt>
          <cx:pt idx="21895">110000</cx:pt>
          <cx:pt idx="21896">100000</cx:pt>
          <cx:pt idx="21897">340000</cx:pt>
          <cx:pt idx="21898">122000</cx:pt>
          <cx:pt idx="21899">310000</cx:pt>
          <cx:pt idx="21900">325000</cx:pt>
          <cx:pt idx="21901">300000</cx:pt>
          <cx:pt idx="21902">120000</cx:pt>
          <cx:pt idx="21903">29000</cx:pt>
          <cx:pt idx="21904">310000</cx:pt>
          <cx:pt idx="21905">275000</cx:pt>
          <cx:pt idx="21906">45000</cx:pt>
          <cx:pt idx="21907">89900</cx:pt>
          <cx:pt idx="21908">30000</cx:pt>
          <cx:pt idx="21909">100000</cx:pt>
          <cx:pt idx="21910">225000</cx:pt>
          <cx:pt idx="21911">90000</cx:pt>
          <cx:pt idx="21912">275000</cx:pt>
          <cx:pt idx="21913">400000</cx:pt>
          <cx:pt idx="21914">400000</cx:pt>
          <cx:pt idx="21915">250000</cx:pt>
          <cx:pt idx="21916">125000</cx:pt>
          <cx:pt idx="21917">110000</cx:pt>
          <cx:pt idx="21918">140000</cx:pt>
          <cx:pt idx="21919">550000</cx:pt>
          <cx:pt idx="21920">400000</cx:pt>
          <cx:pt idx="21921">140000</cx:pt>
          <cx:pt idx="21922">130000</cx:pt>
          <cx:pt idx="21923">400000</cx:pt>
          <cx:pt idx="21924">205000</cx:pt>
          <cx:pt idx="21925">178000</cx:pt>
          <cx:pt idx="21926">178000</cx:pt>
          <cx:pt idx="21927">157000</cx:pt>
          <cx:pt idx="21928">90000</cx:pt>
          <cx:pt idx="21929">45000</cx:pt>
          <cx:pt idx="21930">20000</cx:pt>
          <cx:pt idx="21931">160000</cx:pt>
          <cx:pt idx="21932">120000</cx:pt>
          <cx:pt idx="21933">187000</cx:pt>
          <cx:pt idx="21934">100000</cx:pt>
          <cx:pt idx="21935">325000</cx:pt>
          <cx:pt idx="21936">110000</cx:pt>
          <cx:pt idx="21937">90000</cx:pt>
          <cx:pt idx="21938">175000</cx:pt>
          <cx:pt idx="21939">75000</cx:pt>
          <cx:pt idx="21940">35000</cx:pt>
          <cx:pt idx="21941">89300</cx:pt>
          <cx:pt idx="21942">239500</cx:pt>
          <cx:pt idx="21943">600000</cx:pt>
          <cx:pt idx="21944">795000</cx:pt>
          <cx:pt idx="21945">550000</cx:pt>
          <cx:pt idx="21946">500000</cx:pt>
          <cx:pt idx="21947">139000</cx:pt>
          <cx:pt idx="21948">109900</cx:pt>
          <cx:pt idx="21949">200000</cx:pt>
          <cx:pt idx="21950">100000</cx:pt>
          <cx:pt idx="21951">255000</cx:pt>
          <cx:pt idx="21952">85000</cx:pt>
          <cx:pt idx="21953">130000</cx:pt>
          <cx:pt idx="21954">95000</cx:pt>
          <cx:pt idx="21955">85000</cx:pt>
          <cx:pt idx="21956">150000</cx:pt>
          <cx:pt idx="21957">95000</cx:pt>
          <cx:pt idx="21958">390000</cx:pt>
          <cx:pt idx="21959">147000</cx:pt>
          <cx:pt idx="21960">57000</cx:pt>
          <cx:pt idx="21961">140000</cx:pt>
          <cx:pt idx="21962">192000</cx:pt>
          <cx:pt idx="21963">500000</cx:pt>
          <cx:pt idx="21964">350000</cx:pt>
          <cx:pt idx="21965">96000</cx:pt>
          <cx:pt idx="21966">70000</cx:pt>
          <cx:pt idx="21967">145000</cx:pt>
          <cx:pt idx="21968">157000</cx:pt>
          <cx:pt idx="21969">54000</cx:pt>
          <cx:pt idx="21970">45000</cx:pt>
          <cx:pt idx="21971">35000</cx:pt>
          <cx:pt idx="21972">120000</cx:pt>
          <cx:pt idx="21973">130000</cx:pt>
          <cx:pt idx="21974">150000</cx:pt>
          <cx:pt idx="21975">305000</cx:pt>
          <cx:pt idx="21976">1829479</cx:pt>
          <cx:pt idx="21977">300000</cx:pt>
          <cx:pt idx="21978">110000</cx:pt>
          <cx:pt idx="21979">190000</cx:pt>
          <cx:pt idx="21980">90000</cx:pt>
          <cx:pt idx="21981">190000</cx:pt>
          <cx:pt idx="21982">165000</cx:pt>
          <cx:pt idx="21983">60000</cx:pt>
          <cx:pt idx="21984">350000</cx:pt>
          <cx:pt idx="21985">90000</cx:pt>
          <cx:pt idx="21986">80000</cx:pt>
          <cx:pt idx="21987">180000</cx:pt>
          <cx:pt idx="21988">95000</cx:pt>
          <cx:pt idx="21989">150000</cx:pt>
          <cx:pt idx="21990">599000</cx:pt>
          <cx:pt idx="21991">1829479</cx:pt>
          <cx:pt idx="21992">250000</cx:pt>
          <cx:pt idx="21993">140000</cx:pt>
          <cx:pt idx="21994">90000</cx:pt>
          <cx:pt idx="21995">40000</cx:pt>
          <cx:pt idx="21996">100000</cx:pt>
          <cx:pt idx="21997">80000</cx:pt>
          <cx:pt idx="21998">69900</cx:pt>
          <cx:pt idx="21999">70000</cx:pt>
          <cx:pt idx="22000">125000</cx:pt>
          <cx:pt idx="22001">100000</cx:pt>
          <cx:pt idx="22002">275000</cx:pt>
          <cx:pt idx="22003">90000</cx:pt>
          <cx:pt idx="22004">115000</cx:pt>
          <cx:pt idx="22005">85000</cx:pt>
          <cx:pt idx="22006">121000</cx:pt>
          <cx:pt idx="22007">65000</cx:pt>
          <cx:pt idx="22008">135000</cx:pt>
          <cx:pt idx="22009">170000</cx:pt>
          <cx:pt idx="22010">221450</cx:pt>
          <cx:pt idx="22011">85000</cx:pt>
          <cx:pt idx="22012">500000</cx:pt>
          <cx:pt idx="22013">400000</cx:pt>
          <cx:pt idx="22014">340000</cx:pt>
          <cx:pt idx="22015">240000</cx:pt>
          <cx:pt idx="22016">197000</cx:pt>
          <cx:pt idx="22017">85000</cx:pt>
          <cx:pt idx="22018">200000</cx:pt>
          <cx:pt idx="22019">260000</cx:pt>
          <cx:pt idx="22020">155000</cx:pt>
          <cx:pt idx="22021">200000</cx:pt>
          <cx:pt idx="22022">145000</cx:pt>
          <cx:pt idx="22023">90000</cx:pt>
          <cx:pt idx="22024">75000</cx:pt>
          <cx:pt idx="22025">350000</cx:pt>
          <cx:pt idx="22026">500000</cx:pt>
          <cx:pt idx="22027">142000</cx:pt>
          <cx:pt idx="22028">120000</cx:pt>
          <cx:pt idx="22029">50000</cx:pt>
          <cx:pt idx="22030">60000</cx:pt>
          <cx:pt idx="22031">65000</cx:pt>
          <cx:pt idx="22032">900000</cx:pt>
          <cx:pt idx="22033">400000</cx:pt>
          <cx:pt idx="22034">30000</cx:pt>
          <cx:pt idx="22035">64000</cx:pt>
          <cx:pt idx="22036">120000</cx:pt>
          <cx:pt idx="22037">250000</cx:pt>
          <cx:pt idx="22038">279000</cx:pt>
          <cx:pt idx="22039">650000</cx:pt>
          <cx:pt idx="22040">30000</cx:pt>
          <cx:pt idx="22041">90000</cx:pt>
          <cx:pt idx="22042">90000</cx:pt>
          <cx:pt idx="22043">180000</cx:pt>
          <cx:pt idx="22044">85000</cx:pt>
          <cx:pt idx="22045">140000</cx:pt>
          <cx:pt idx="22046">180000</cx:pt>
          <cx:pt idx="22047">251000</cx:pt>
          <cx:pt idx="22048">650000</cx:pt>
          <cx:pt idx="22049">550000</cx:pt>
          <cx:pt idx="22050">90000</cx:pt>
          <cx:pt idx="22051">350000</cx:pt>
          <cx:pt idx="22052">129000</cx:pt>
          <cx:pt idx="22053">400000</cx:pt>
          <cx:pt idx="22054">285000</cx:pt>
          <cx:pt idx="22055">375000</cx:pt>
          <cx:pt idx="22056">300000</cx:pt>
          <cx:pt idx="22057">729000</cx:pt>
          <cx:pt idx="22058">288888</cx:pt>
          <cx:pt idx="22059">170000</cx:pt>
          <cx:pt idx="22060">150000</cx:pt>
          <cx:pt idx="22061">700000</cx:pt>
          <cx:pt idx="22062">25000</cx:pt>
          <cx:pt idx="22063">90000</cx:pt>
          <cx:pt idx="22064">155000</cx:pt>
          <cx:pt idx="22065">430000</cx:pt>
          <cx:pt idx="22066">225000</cx:pt>
          <cx:pt idx="22067">130000</cx:pt>
          <cx:pt idx="22068">79000</cx:pt>
          <cx:pt idx="22069">35000</cx:pt>
          <cx:pt idx="22070">183000</cx:pt>
          <cx:pt idx="22071">130000</cx:pt>
          <cx:pt idx="22072">179000</cx:pt>
          <cx:pt idx="22073">150000</cx:pt>
          <cx:pt idx="22074">50000</cx:pt>
          <cx:pt idx="22075">55000</cx:pt>
          <cx:pt idx="22076">60000</cx:pt>
          <cx:pt idx="22077">130000</cx:pt>
          <cx:pt idx="22078">300000</cx:pt>
          <cx:pt idx="22079">30000</cx:pt>
          <cx:pt idx="22080">125000</cx:pt>
          <cx:pt idx="22081">85000</cx:pt>
          <cx:pt idx="22082">120000</cx:pt>
          <cx:pt idx="22083">104000</cx:pt>
          <cx:pt idx="22084">150000</cx:pt>
          <cx:pt idx="22085">50000</cx:pt>
          <cx:pt idx="22086">135000</cx:pt>
          <cx:pt idx="22087">100000</cx:pt>
          <cx:pt idx="22088">150000</cx:pt>
          <cx:pt idx="22089">350000</cx:pt>
          <cx:pt idx="22090">200000</cx:pt>
          <cx:pt idx="22091">100000</cx:pt>
          <cx:pt idx="22092">205000</cx:pt>
          <cx:pt idx="22093">35000</cx:pt>
          <cx:pt idx="22094">93000</cx:pt>
          <cx:pt idx="22095">70000</cx:pt>
          <cx:pt idx="22096">270000</cx:pt>
          <cx:pt idx="22097">500000</cx:pt>
          <cx:pt idx="22098">130000</cx:pt>
          <cx:pt idx="22099">135000</cx:pt>
          <cx:pt idx="22100">60000</cx:pt>
          <cx:pt idx="22101">145000</cx:pt>
          <cx:pt idx="22102">90000</cx:pt>
          <cx:pt idx="22103">90000</cx:pt>
          <cx:pt idx="22104">80000</cx:pt>
          <cx:pt idx="22105">115000</cx:pt>
          <cx:pt idx="22106">95000</cx:pt>
          <cx:pt idx="22107">25000</cx:pt>
          <cx:pt idx="22108">20000</cx:pt>
          <cx:pt idx="22109">32000</cx:pt>
          <cx:pt idx="22110">105000</cx:pt>
          <cx:pt idx="22111">250000</cx:pt>
          <cx:pt idx="22112">158000</cx:pt>
          <cx:pt idx="22113">575000</cx:pt>
          <cx:pt idx="22114">350000</cx:pt>
          <cx:pt idx="22115">150000</cx:pt>
          <cx:pt idx="22116">115000</cx:pt>
          <cx:pt idx="22117">190000</cx:pt>
          <cx:pt idx="22118">65000</cx:pt>
          <cx:pt idx="22119">175000</cx:pt>
          <cx:pt idx="22120">80000</cx:pt>
          <cx:pt idx="22121">140000</cx:pt>
          <cx:pt idx="22122">188000</cx:pt>
          <cx:pt idx="22123">180000</cx:pt>
          <cx:pt idx="22124">1699</cx:pt>
          <cx:pt idx="22125">145000</cx:pt>
          <cx:pt idx="22126">50000</cx:pt>
          <cx:pt idx="22127">150000</cx:pt>
          <cx:pt idx="22128">1829479</cx:pt>
          <cx:pt idx="22129">147000</cx:pt>
          <cx:pt idx="22130">300000</cx:pt>
          <cx:pt idx="22131">834000</cx:pt>
          <cx:pt idx="22132">360000</cx:pt>
          <cx:pt idx="22133">500000</cx:pt>
          <cx:pt idx="22134">357000</cx:pt>
          <cx:pt idx="22135">65000</cx:pt>
          <cx:pt idx="22136">120000</cx:pt>
          <cx:pt idx="22137">100000</cx:pt>
          <cx:pt idx="22138">183000</cx:pt>
          <cx:pt idx="22139">20000</cx:pt>
          <cx:pt idx="22140">53000</cx:pt>
          <cx:pt idx="22141">450000</cx:pt>
          <cx:pt idx="22142">250000</cx:pt>
          <cx:pt idx="22143">180000</cx:pt>
          <cx:pt idx="22144">350000</cx:pt>
          <cx:pt idx="22145">700000</cx:pt>
          <cx:pt idx="22146">155000</cx:pt>
          <cx:pt idx="22147">359000</cx:pt>
          <cx:pt idx="22148">205000</cx:pt>
          <cx:pt idx="22149">275000</cx:pt>
          <cx:pt idx="22150">110000</cx:pt>
          <cx:pt idx="22151">300000</cx:pt>
          <cx:pt idx="22152">410000</cx:pt>
          <cx:pt idx="22153">375000</cx:pt>
          <cx:pt idx="22154">210000</cx:pt>
          <cx:pt idx="22155">117000</cx:pt>
          <cx:pt idx="22156">85500</cx:pt>
          <cx:pt idx="22157">135000</cx:pt>
          <cx:pt idx="22158">98000</cx:pt>
          <cx:pt idx="22159">300000</cx:pt>
          <cx:pt idx="22160">700000</cx:pt>
          <cx:pt idx="22161">290000</cx:pt>
          <cx:pt idx="22162">350000</cx:pt>
          <cx:pt idx="22163">45000</cx:pt>
          <cx:pt idx="22164">250000</cx:pt>
          <cx:pt idx="22165">68000</cx:pt>
          <cx:pt idx="22166">375000</cx:pt>
          <cx:pt idx="22167">200000</cx:pt>
          <cx:pt idx="22168">465000</cx:pt>
          <cx:pt idx="22169">152000</cx:pt>
          <cx:pt idx="22170">100000</cx:pt>
          <cx:pt idx="22171">50000</cx:pt>
          <cx:pt idx="22172">100000</cx:pt>
          <cx:pt idx="22173">67000</cx:pt>
          <cx:pt idx="22174">40000</cx:pt>
          <cx:pt idx="22175">156000</cx:pt>
          <cx:pt idx="22176">200000</cx:pt>
          <cx:pt idx="22177">50000</cx:pt>
          <cx:pt idx="22178">65000</cx:pt>
          <cx:pt idx="22179">225000</cx:pt>
          <cx:pt idx="22180">168000</cx:pt>
          <cx:pt idx="22181">240000</cx:pt>
          <cx:pt idx="22182">100000</cx:pt>
          <cx:pt idx="22183">20000</cx:pt>
          <cx:pt idx="22184">250000</cx:pt>
          <cx:pt idx="22185">100000</cx:pt>
          <cx:pt idx="22186">425000</cx:pt>
          <cx:pt idx="22187">490000</cx:pt>
          <cx:pt idx="22188">280000</cx:pt>
          <cx:pt idx="22189">350000</cx:pt>
          <cx:pt idx="22190">175000</cx:pt>
          <cx:pt idx="22191">155000</cx:pt>
          <cx:pt idx="22192">60000</cx:pt>
          <cx:pt idx="22193">60000</cx:pt>
          <cx:pt idx="22194">137500</cx:pt>
          <cx:pt idx="22195">50000</cx:pt>
          <cx:pt idx="22196">145000</cx:pt>
          <cx:pt idx="22197">150000</cx:pt>
          <cx:pt idx="22198">120000</cx:pt>
          <cx:pt idx="22199">180000</cx:pt>
          <cx:pt idx="22200">159000</cx:pt>
          <cx:pt idx="22201">100000</cx:pt>
          <cx:pt idx="22202">125000</cx:pt>
          <cx:pt idx="22203">200000</cx:pt>
          <cx:pt idx="22204">130000</cx:pt>
          <cx:pt idx="22205">100000</cx:pt>
          <cx:pt idx="22206">500000</cx:pt>
          <cx:pt idx="22207">183000</cx:pt>
          <cx:pt idx="22208">112000</cx:pt>
          <cx:pt idx="22209">175000</cx:pt>
          <cx:pt idx="22210">225000</cx:pt>
          <cx:pt idx="22211">100000</cx:pt>
          <cx:pt idx="22212">100000</cx:pt>
          <cx:pt idx="22213">116000</cx:pt>
          <cx:pt idx="22214">325000</cx:pt>
          <cx:pt idx="22215">206000</cx:pt>
          <cx:pt idx="22216">190000</cx:pt>
          <cx:pt idx="22217">225000</cx:pt>
          <cx:pt idx="22218">39500</cx:pt>
          <cx:pt idx="22219">50000</cx:pt>
          <cx:pt idx="22220">210000</cx:pt>
          <cx:pt idx="22221">100000</cx:pt>
          <cx:pt idx="22222">320000</cx:pt>
          <cx:pt idx="22223">130000</cx:pt>
          <cx:pt idx="22224">50000</cx:pt>
          <cx:pt idx="22225">350000</cx:pt>
          <cx:pt idx="22226">400000</cx:pt>
          <cx:pt idx="22227">350000</cx:pt>
          <cx:pt idx="22228">92500</cx:pt>
          <cx:pt idx="22229">150000</cx:pt>
          <cx:pt idx="22230">100000</cx:pt>
          <cx:pt idx="22231">68800</cx:pt>
          <cx:pt idx="22232">80000</cx:pt>
          <cx:pt idx="22233">100000</cx:pt>
          <cx:pt idx="22234">475000</cx:pt>
          <cx:pt idx="22235">200000</cx:pt>
          <cx:pt idx="22236">51000</cx:pt>
          <cx:pt idx="22237">150000</cx:pt>
          <cx:pt idx="22238">220000</cx:pt>
          <cx:pt idx="22239">355000</cx:pt>
          <cx:pt idx="22240">350000</cx:pt>
          <cx:pt idx="22241">100000</cx:pt>
          <cx:pt idx="22242">200000</cx:pt>
          <cx:pt idx="22243">325000</cx:pt>
          <cx:pt idx="22244">350000</cx:pt>
          <cx:pt idx="22245">450000</cx:pt>
          <cx:pt idx="22246">120000</cx:pt>
          <cx:pt idx="22247">800000</cx:pt>
          <cx:pt idx="22248">130000</cx:pt>
          <cx:pt idx="22249">60000</cx:pt>
          <cx:pt idx="22250">122000</cx:pt>
          <cx:pt idx="22251">350000</cx:pt>
          <cx:pt idx="22252">135000</cx:pt>
          <cx:pt idx="22253">100000</cx:pt>
          <cx:pt idx="22254">1829479</cx:pt>
          <cx:pt idx="22255">300000</cx:pt>
          <cx:pt idx="22256">85000</cx:pt>
          <cx:pt idx="22257">80000</cx:pt>
          <cx:pt idx="22258">60000</cx:pt>
          <cx:pt idx="22259">180000</cx:pt>
          <cx:pt idx="22260">200000</cx:pt>
          <cx:pt idx="22261">300000</cx:pt>
          <cx:pt idx="22262">182000</cx:pt>
          <cx:pt idx="22263">275000</cx:pt>
          <cx:pt idx="22264">300000</cx:pt>
          <cx:pt idx="22265">75000</cx:pt>
          <cx:pt idx="22266">130000</cx:pt>
          <cx:pt idx="22267">90000</cx:pt>
          <cx:pt idx="22268">500000</cx:pt>
          <cx:pt idx="22269">105000</cx:pt>
          <cx:pt idx="22270">150000</cx:pt>
          <cx:pt idx="22271">90000</cx:pt>
          <cx:pt idx="22272">425000</cx:pt>
          <cx:pt idx="22273">650000</cx:pt>
          <cx:pt idx="22274">200000</cx:pt>
          <cx:pt idx="22275">100000</cx:pt>
          <cx:pt idx="22276">70000</cx:pt>
          <cx:pt idx="22277">87500</cx:pt>
          <cx:pt idx="22278">5000</cx:pt>
          <cx:pt idx="22279">5000</cx:pt>
          <cx:pt idx="22280">45000</cx:pt>
          <cx:pt idx="22281">175000</cx:pt>
          <cx:pt idx="22282">90000</cx:pt>
          <cx:pt idx="22283">130000</cx:pt>
          <cx:pt idx="22284">400000</cx:pt>
          <cx:pt idx="22285">200000</cx:pt>
          <cx:pt idx="22286">65000</cx:pt>
          <cx:pt idx="22287">195000</cx:pt>
          <cx:pt idx="22288">95000</cx:pt>
          <cx:pt idx="22289">140000</cx:pt>
          <cx:pt idx="22290">135000</cx:pt>
          <cx:pt idx="22291">250000</cx:pt>
          <cx:pt idx="22292">138000</cx:pt>
          <cx:pt idx="22293">132000</cx:pt>
          <cx:pt idx="22294">100000</cx:pt>
          <cx:pt idx="22295">100000</cx:pt>
          <cx:pt idx="22296">87000</cx:pt>
          <cx:pt idx="22297">36000</cx:pt>
          <cx:pt idx="22298">310000</cx:pt>
          <cx:pt idx="22299">225000</cx:pt>
          <cx:pt idx="22300">200000</cx:pt>
          <cx:pt idx="22301">139000</cx:pt>
          <cx:pt idx="22302">60000</cx:pt>
          <cx:pt idx="22303">120000</cx:pt>
          <cx:pt idx="22304">70000</cx:pt>
          <cx:pt idx="22305">130000</cx:pt>
          <cx:pt idx="22306">150000</cx:pt>
          <cx:pt idx="22307">104900</cx:pt>
          <cx:pt idx="22308">100000</cx:pt>
          <cx:pt idx="22309">110000</cx:pt>
          <cx:pt idx="22310">1829479</cx:pt>
          <cx:pt idx="22311">900000</cx:pt>
          <cx:pt idx="22312">95000</cx:pt>
          <cx:pt idx="22313">300000</cx:pt>
          <cx:pt idx="22314">145000</cx:pt>
          <cx:pt idx="22315">100000</cx:pt>
          <cx:pt idx="22316">90000</cx:pt>
          <cx:pt idx="22317">130000</cx:pt>
          <cx:pt idx="22318">68000</cx:pt>
          <cx:pt idx="22319">400000</cx:pt>
          <cx:pt idx="22320">129000</cx:pt>
          <cx:pt idx="22321">175000</cx:pt>
          <cx:pt idx="22322">50000</cx:pt>
          <cx:pt idx="22323">50000</cx:pt>
          <cx:pt idx="22324">135000</cx:pt>
          <cx:pt idx="22325">200000</cx:pt>
          <cx:pt idx="22326">600000</cx:pt>
          <cx:pt idx="22327">90000</cx:pt>
          <cx:pt idx="22328">92000</cx:pt>
          <cx:pt idx="22329">75000</cx:pt>
          <cx:pt idx="22330">640000</cx:pt>
          <cx:pt idx="22331">225000</cx:pt>
          <cx:pt idx="22332">180000</cx:pt>
          <cx:pt idx="22333">239000</cx:pt>
          <cx:pt idx="22334">200000</cx:pt>
          <cx:pt idx="22335">92000</cx:pt>
          <cx:pt idx="22336">50000</cx:pt>
          <cx:pt idx="22337">50000</cx:pt>
          <cx:pt idx="22338">600000</cx:pt>
          <cx:pt idx="22339">200000</cx:pt>
          <cx:pt idx="22340">200000</cx:pt>
          <cx:pt idx="22341">100000</cx:pt>
          <cx:pt idx="22342">600000</cx:pt>
          <cx:pt idx="22343">100000</cx:pt>
          <cx:pt idx="22344">60000</cx:pt>
          <cx:pt idx="22345">115000</cx:pt>
          <cx:pt idx="22346">45000</cx:pt>
          <cx:pt idx="22347">90000</cx:pt>
          <cx:pt idx="22348">70000</cx:pt>
          <cx:pt idx="22349">285000</cx:pt>
          <cx:pt idx="22350">200000</cx:pt>
          <cx:pt idx="22351">375000</cx:pt>
          <cx:pt idx="22352">270000</cx:pt>
          <cx:pt idx="22353">240000</cx:pt>
          <cx:pt idx="22354">600000</cx:pt>
          <cx:pt idx="22355">230000</cx:pt>
          <cx:pt idx="22356">40000</cx:pt>
          <cx:pt idx="22357">99900</cx:pt>
          <cx:pt idx="22358">230000</cx:pt>
          <cx:pt idx="22359">400000</cx:pt>
          <cx:pt idx="22360">450000</cx:pt>
          <cx:pt idx="22361">200000</cx:pt>
          <cx:pt idx="22362">125000</cx:pt>
          <cx:pt idx="22363">200000</cx:pt>
          <cx:pt idx="22364">115000</cx:pt>
          <cx:pt idx="22365">165000</cx:pt>
          <cx:pt idx="22366">160000</cx:pt>
          <cx:pt idx="22367">175000</cx:pt>
          <cx:pt idx="22368">125000</cx:pt>
          <cx:pt idx="22369">200000</cx:pt>
          <cx:pt idx="22370">135000</cx:pt>
          <cx:pt idx="22371">85000</cx:pt>
          <cx:pt idx="22372">28000</cx:pt>
          <cx:pt idx="22373">75000</cx:pt>
          <cx:pt idx="22374">100000</cx:pt>
          <cx:pt idx="22375">200000</cx:pt>
          <cx:pt idx="22376">60000</cx:pt>
          <cx:pt idx="22377">100000</cx:pt>
          <cx:pt idx="22378">300000</cx:pt>
          <cx:pt idx="22379">600000</cx:pt>
          <cx:pt idx="22380">110000</cx:pt>
          <cx:pt idx="22381">85000</cx:pt>
          <cx:pt idx="22382">110000</cx:pt>
          <cx:pt idx="22383">295000</cx:pt>
          <cx:pt idx="22384">17000</cx:pt>
          <cx:pt idx="22385">240000</cx:pt>
          <cx:pt idx="22386">91000</cx:pt>
          <cx:pt idx="22387">250000</cx:pt>
          <cx:pt idx="22388">35000</cx:pt>
          <cx:pt idx="22389">318000</cx:pt>
          <cx:pt idx="22390">95000</cx:pt>
          <cx:pt idx="22391">500000</cx:pt>
          <cx:pt idx="22392">350000</cx:pt>
          <cx:pt idx="22393">65000</cx:pt>
          <cx:pt idx="22394">260000</cx:pt>
          <cx:pt idx="22395">100000</cx:pt>
          <cx:pt idx="22396">300000</cx:pt>
          <cx:pt idx="22397">225000</cx:pt>
          <cx:pt idx="22398">162500</cx:pt>
          <cx:pt idx="22399">150000</cx:pt>
          <cx:pt idx="22400">125000</cx:pt>
          <cx:pt idx="22401">300000</cx:pt>
          <cx:pt idx="22402">180000</cx:pt>
          <cx:pt idx="22403">100000</cx:pt>
          <cx:pt idx="22404">600000</cx:pt>
          <cx:pt idx="22405">470000</cx:pt>
          <cx:pt idx="22406">160000</cx:pt>
          <cx:pt idx="22407">170000</cx:pt>
          <cx:pt idx="22408">170000</cx:pt>
          <cx:pt idx="22409">140000</cx:pt>
          <cx:pt idx="22410">350000</cx:pt>
          <cx:pt idx="22411">365000</cx:pt>
          <cx:pt idx="22412">340000</cx:pt>
          <cx:pt idx="22413">125000</cx:pt>
          <cx:pt idx="22414">242000</cx:pt>
          <cx:pt idx="22415">70000</cx:pt>
          <cx:pt idx="22416">250000</cx:pt>
          <cx:pt idx="22417">250000</cx:pt>
          <cx:pt idx="22418">180000</cx:pt>
          <cx:pt idx="22419">160000</cx:pt>
          <cx:pt idx="22420">250000</cx:pt>
          <cx:pt idx="22421">200000</cx:pt>
          <cx:pt idx="22422">150000</cx:pt>
          <cx:pt idx="22423">500000</cx:pt>
          <cx:pt idx="22424">110000</cx:pt>
          <cx:pt idx="22425">101000</cx:pt>
          <cx:pt idx="22426">120000</cx:pt>
          <cx:pt idx="22427">50000</cx:pt>
          <cx:pt idx="22428">90000</cx:pt>
          <cx:pt idx="22429">62900</cx:pt>
          <cx:pt idx="22430">45000</cx:pt>
          <cx:pt idx="22431">80000</cx:pt>
          <cx:pt idx="22432">30000</cx:pt>
          <cx:pt idx="22433">250000</cx:pt>
          <cx:pt idx="22434">195000</cx:pt>
          <cx:pt idx="22435">5400</cx:pt>
          <cx:pt idx="22436">179000</cx:pt>
          <cx:pt idx="22437">900000</cx:pt>
          <cx:pt idx="22438">209000</cx:pt>
          <cx:pt idx="22439">230000</cx:pt>
          <cx:pt idx="22440">750000</cx:pt>
          <cx:pt idx="22441">300000</cx:pt>
          <cx:pt idx="22442">100000</cx:pt>
          <cx:pt idx="22443">100000</cx:pt>
          <cx:pt idx="22444">150000</cx:pt>
          <cx:pt idx="22445">175000</cx:pt>
          <cx:pt idx="22446">45000</cx:pt>
          <cx:pt idx="22447">300000</cx:pt>
          <cx:pt idx="22448">250000</cx:pt>
          <cx:pt idx="22449">225000</cx:pt>
          <cx:pt idx="22450">122000</cx:pt>
          <cx:pt idx="22451">134900</cx:pt>
          <cx:pt idx="22452">200000</cx:pt>
          <cx:pt idx="22453">550000</cx:pt>
          <cx:pt idx="22454">70000</cx:pt>
          <cx:pt idx="22455">60000</cx:pt>
          <cx:pt idx="22456">350000</cx:pt>
          <cx:pt idx="22457">89000</cx:pt>
          <cx:pt idx="22458">300000</cx:pt>
          <cx:pt idx="22459">120000</cx:pt>
          <cx:pt idx="22460">350000</cx:pt>
          <cx:pt idx="22461">85000</cx:pt>
          <cx:pt idx="22462">90000</cx:pt>
          <cx:pt idx="22463">265000</cx:pt>
          <cx:pt idx="22464">35000</cx:pt>
          <cx:pt idx="22465">275000</cx:pt>
          <cx:pt idx="22466">85000</cx:pt>
          <cx:pt idx="22467">165000</cx:pt>
          <cx:pt idx="22468">180000</cx:pt>
          <cx:pt idx="22469">189000</cx:pt>
          <cx:pt idx="22470">130000</cx:pt>
          <cx:pt idx="22471">50000</cx:pt>
          <cx:pt idx="22472">110000</cx:pt>
          <cx:pt idx="22473">135000</cx:pt>
          <cx:pt idx="22474">150000</cx:pt>
          <cx:pt idx="22475">130000</cx:pt>
          <cx:pt idx="22476">56600</cx:pt>
          <cx:pt idx="22477">105000</cx:pt>
          <cx:pt idx="22478">80000</cx:pt>
          <cx:pt idx="22479">120000</cx:pt>
          <cx:pt idx="22480">225000</cx:pt>
          <cx:pt idx="22481">80000</cx:pt>
          <cx:pt idx="22482">70000</cx:pt>
          <cx:pt idx="22483">80000</cx:pt>
          <cx:pt idx="22484">175000</cx:pt>
          <cx:pt idx="22485">125000</cx:pt>
          <cx:pt idx="22486">170000</cx:pt>
          <cx:pt idx="22487">450000</cx:pt>
          <cx:pt idx="22488">275000</cx:pt>
          <cx:pt idx="22489">50000</cx:pt>
          <cx:pt idx="22490">12000</cx:pt>
          <cx:pt idx="22491">102000</cx:pt>
          <cx:pt idx="22492">80000</cx:pt>
          <cx:pt idx="22493">400000</cx:pt>
          <cx:pt idx="22494">275000</cx:pt>
          <cx:pt idx="22495">135000</cx:pt>
          <cx:pt idx="22496">63000</cx:pt>
          <cx:pt idx="22497">275000</cx:pt>
          <cx:pt idx="22498">425000</cx:pt>
          <cx:pt idx="22499">319900</cx:pt>
          <cx:pt idx="22500">100000</cx:pt>
          <cx:pt idx="22501">80000</cx:pt>
          <cx:pt idx="22502">140000</cx:pt>
          <cx:pt idx="22503">98000</cx:pt>
          <cx:pt idx="22504">300000</cx:pt>
          <cx:pt idx="22505">630000</cx:pt>
          <cx:pt idx="22506">350000</cx:pt>
          <cx:pt idx="22507">300000</cx:pt>
          <cx:pt idx="22508">1829479</cx:pt>
          <cx:pt idx="22509">70000</cx:pt>
          <cx:pt idx="22510">1829479</cx:pt>
          <cx:pt idx="22511">100000</cx:pt>
          <cx:pt idx="22512">350000</cx:pt>
          <cx:pt idx="22513">500000</cx:pt>
          <cx:pt idx="22514">850000</cx:pt>
          <cx:pt idx="22515">125000</cx:pt>
          <cx:pt idx="22516">160000</cx:pt>
          <cx:pt idx="22517">400000</cx:pt>
          <cx:pt idx="22518">1829479</cx:pt>
          <cx:pt idx="22519">145000</cx:pt>
          <cx:pt idx="22520">120000</cx:pt>
          <cx:pt idx="22521">220000</cx:pt>
          <cx:pt idx="22522">150000</cx:pt>
          <cx:pt idx="22523">40000</cx:pt>
          <cx:pt idx="22524">105000</cx:pt>
          <cx:pt idx="22525">300000</cx:pt>
          <cx:pt idx="22526">48000</cx:pt>
          <cx:pt idx="22527">75000</cx:pt>
          <cx:pt idx="22528">60000</cx:pt>
          <cx:pt idx="22529">225000</cx:pt>
          <cx:pt idx="22530">375000</cx:pt>
          <cx:pt idx="22531">30000</cx:pt>
          <cx:pt idx="22532">130000</cx:pt>
          <cx:pt idx="22533">160000</cx:pt>
          <cx:pt idx="22534">1829479</cx:pt>
          <cx:pt idx="22535">500000</cx:pt>
          <cx:pt idx="22536">560000</cx:pt>
          <cx:pt idx="22537">200000</cx:pt>
          <cx:pt idx="22538">60000</cx:pt>
          <cx:pt idx="22539">115000</cx:pt>
          <cx:pt idx="22540">400000</cx:pt>
          <cx:pt idx="22541">60000</cx:pt>
          <cx:pt idx="22542">250000</cx:pt>
          <cx:pt idx="22543">1829479</cx:pt>
          <cx:pt idx="22544">460000</cx:pt>
          <cx:pt idx="22545">95000</cx:pt>
          <cx:pt idx="22546">29000</cx:pt>
          <cx:pt idx="22547">60000</cx:pt>
          <cx:pt idx="22548">87000</cx:pt>
          <cx:pt idx="22549">175000</cx:pt>
          <cx:pt idx="22550">250000</cx:pt>
          <cx:pt idx="22551">275000</cx:pt>
          <cx:pt idx="22552">1000</cx:pt>
          <cx:pt idx="22553">95000</cx:pt>
          <cx:pt idx="22554">400000</cx:pt>
          <cx:pt idx="22555">196000</cx:pt>
          <cx:pt idx="22556">550000</cx:pt>
          <cx:pt idx="22557">150000</cx:pt>
          <cx:pt idx="22558">68900</cx:pt>
          <cx:pt idx="22559">65000</cx:pt>
          <cx:pt idx="22560">45000</cx:pt>
          <cx:pt idx="22561">90000</cx:pt>
          <cx:pt idx="22562">65000</cx:pt>
          <cx:pt idx="22563">25000</cx:pt>
          <cx:pt idx="22564">70000</cx:pt>
          <cx:pt idx="22565">215000</cx:pt>
          <cx:pt idx="22566">95000</cx:pt>
          <cx:pt idx="22567">40000</cx:pt>
          <cx:pt idx="22568">235000</cx:pt>
          <cx:pt idx="22569">350000</cx:pt>
          <cx:pt idx="22570">134000</cx:pt>
          <cx:pt idx="22571">180000</cx:pt>
          <cx:pt idx="22572">340000</cx:pt>
          <cx:pt idx="22573">450000</cx:pt>
          <cx:pt idx="22574">37000</cx:pt>
          <cx:pt idx="22575">400000</cx:pt>
          <cx:pt idx="22576">186000</cx:pt>
          <cx:pt idx="22577">375000</cx:pt>
          <cx:pt idx="22578">215000</cx:pt>
          <cx:pt idx="22579">75000</cx:pt>
          <cx:pt idx="22580">1829479</cx:pt>
          <cx:pt idx="22581">100000</cx:pt>
          <cx:pt idx="22582">100000</cx:pt>
          <cx:pt idx="22583">125000</cx:pt>
          <cx:pt idx="22584">60000</cx:pt>
          <cx:pt idx="22585">72000</cx:pt>
          <cx:pt idx="22586">35000</cx:pt>
          <cx:pt idx="22587">435000</cx:pt>
          <cx:pt idx="22588">79000</cx:pt>
          <cx:pt idx="22589">100600</cx:pt>
          <cx:pt idx="22590">98000</cx:pt>
          <cx:pt idx="22591">120000</cx:pt>
          <cx:pt idx="22592">170000</cx:pt>
          <cx:pt idx="22593">350000</cx:pt>
          <cx:pt idx="22594">250000</cx:pt>
          <cx:pt idx="22595">110000</cx:pt>
          <cx:pt idx="22596">144000</cx:pt>
          <cx:pt idx="22597">420000</cx:pt>
          <cx:pt idx="22598">80000</cx:pt>
          <cx:pt idx="22599">200000</cx:pt>
          <cx:pt idx="22600">70000</cx:pt>
          <cx:pt idx="22601">125000</cx:pt>
          <cx:pt idx="22602">90000</cx:pt>
          <cx:pt idx="22603">200000</cx:pt>
          <cx:pt idx="22604">65000</cx:pt>
          <cx:pt idx="22605">30000</cx:pt>
          <cx:pt idx="22606">430000</cx:pt>
          <cx:pt idx="22607">80000</cx:pt>
          <cx:pt idx="22608">200000</cx:pt>
          <cx:pt idx="22609">15000</cx:pt>
          <cx:pt idx="22610">100000</cx:pt>
          <cx:pt idx="22611">200000</cx:pt>
          <cx:pt idx="22612">190000</cx:pt>
          <cx:pt idx="22613">190000</cx:pt>
          <cx:pt idx="22614">500000</cx:pt>
          <cx:pt idx="22615">400000</cx:pt>
          <cx:pt idx="22616">500000</cx:pt>
          <cx:pt idx="22617">35000</cx:pt>
          <cx:pt idx="22618">45000</cx:pt>
          <cx:pt idx="22619">80000</cx:pt>
          <cx:pt idx="22620">28000</cx:pt>
          <cx:pt idx="22621">100000</cx:pt>
          <cx:pt idx="22622">100000</cx:pt>
          <cx:pt idx="22623">4500</cx:pt>
          <cx:pt idx="22624">170000</cx:pt>
          <cx:pt idx="22625">250000</cx:pt>
          <cx:pt idx="22626">500000</cx:pt>
          <cx:pt idx="22627">600000</cx:pt>
          <cx:pt idx="22628">400000</cx:pt>
          <cx:pt idx="22629">10000</cx:pt>
          <cx:pt idx="22630">150000</cx:pt>
          <cx:pt idx="22631">89000</cx:pt>
          <cx:pt idx="22632">150000</cx:pt>
          <cx:pt idx="22633">215000</cx:pt>
          <cx:pt idx="22634">125000</cx:pt>
          <cx:pt idx="22635">70000</cx:pt>
          <cx:pt idx="22636">150000</cx:pt>
          <cx:pt idx="22637">70000</cx:pt>
          <cx:pt idx="22638">110000</cx:pt>
          <cx:pt idx="22639">80000</cx:pt>
          <cx:pt idx="22640">150000</cx:pt>
          <cx:pt idx="22641">250000</cx:pt>
          <cx:pt idx="22642">60000</cx:pt>
          <cx:pt idx="22643">1829479</cx:pt>
          <cx:pt idx="22644">40000</cx:pt>
          <cx:pt idx="22645">95000</cx:pt>
          <cx:pt idx="22646">80000</cx:pt>
          <cx:pt idx="22647">40000</cx:pt>
          <cx:pt idx="22648">100000</cx:pt>
          <cx:pt idx="22649">55000</cx:pt>
          <cx:pt idx="22650">200000</cx:pt>
          <cx:pt idx="22651">25000</cx:pt>
          <cx:pt idx="22652">125000</cx:pt>
          <cx:pt idx="22653">160000</cx:pt>
          <cx:pt idx="22654">425000</cx:pt>
          <cx:pt idx="22655">280000</cx:pt>
          <cx:pt idx="22656">80000</cx:pt>
          <cx:pt idx="22657">40000</cx:pt>
          <cx:pt idx="22658">56900</cx:pt>
          <cx:pt idx="22659">90000</cx:pt>
          <cx:pt idx="22660">70000</cx:pt>
          <cx:pt idx="22661">120000</cx:pt>
          <cx:pt idx="22662">125000</cx:pt>
          <cx:pt idx="22663">125000</cx:pt>
          <cx:pt idx="22664">350000</cx:pt>
          <cx:pt idx="22665">2500</cx:pt>
          <cx:pt idx="22666">115000</cx:pt>
          <cx:pt idx="22667">35000</cx:pt>
          <cx:pt idx="22668">10000</cx:pt>
          <cx:pt idx="22669">75000</cx:pt>
          <cx:pt idx="22670">80000</cx:pt>
          <cx:pt idx="22671">60000</cx:pt>
          <cx:pt idx="22672">565000</cx:pt>
          <cx:pt idx="22673">65000</cx:pt>
          <cx:pt idx="22674">300000</cx:pt>
          <cx:pt idx="22675">180000</cx:pt>
          <cx:pt idx="22676">127000</cx:pt>
          <cx:pt idx="22677">130000</cx:pt>
          <cx:pt idx="22678">220000</cx:pt>
          <cx:pt idx="22679">25000</cx:pt>
          <cx:pt idx="22680">116000</cx:pt>
          <cx:pt idx="22681">60000</cx:pt>
          <cx:pt idx="22682">100000</cx:pt>
          <cx:pt idx="22683">50000</cx:pt>
          <cx:pt idx="22684">78000</cx:pt>
          <cx:pt idx="22685">85000</cx:pt>
          <cx:pt idx="22686">30000</cx:pt>
          <cx:pt idx="22687">80000</cx:pt>
          <cx:pt idx="22688">150000</cx:pt>
          <cx:pt idx="22689">75000</cx:pt>
          <cx:pt idx="22690">120000</cx:pt>
          <cx:pt idx="22691">100000</cx:pt>
          <cx:pt idx="22692">95000</cx:pt>
          <cx:pt idx="22693">80000</cx:pt>
          <cx:pt idx="22694">75000</cx:pt>
          <cx:pt idx="22695">65000</cx:pt>
          <cx:pt idx="22696">100000</cx:pt>
          <cx:pt idx="22697">20000</cx:pt>
          <cx:pt idx="22698">350000</cx:pt>
          <cx:pt idx="22699">25000</cx:pt>
          <cx:pt idx="22700">160000</cx:pt>
          <cx:pt idx="22701">120000</cx:pt>
          <cx:pt idx="22702">500000</cx:pt>
          <cx:pt idx="22703">145000</cx:pt>
          <cx:pt idx="22704">50000</cx:pt>
          <cx:pt idx="22705">54000</cx:pt>
          <cx:pt idx="22706">200000</cx:pt>
          <cx:pt idx="22707">25000</cx:pt>
          <cx:pt idx="22708">220000</cx:pt>
          <cx:pt idx="22709">500000</cx:pt>
          <cx:pt idx="22710">190000</cx:pt>
          <cx:pt idx="22711">154000</cx:pt>
          <cx:pt idx="22712">300000</cx:pt>
          <cx:pt idx="22713">150000</cx:pt>
          <cx:pt idx="22714">275000</cx:pt>
          <cx:pt idx="22715">120000</cx:pt>
          <cx:pt idx="22716">375000</cx:pt>
          <cx:pt idx="22717">190000</cx:pt>
          <cx:pt idx="22718">300000</cx:pt>
          <cx:pt idx="22719">350000</cx:pt>
          <cx:pt idx="22720">500000</cx:pt>
          <cx:pt idx="22721">80000</cx:pt>
          <cx:pt idx="22722">200000</cx:pt>
          <cx:pt idx="22723">150000</cx:pt>
          <cx:pt idx="22724">16000</cx:pt>
          <cx:pt idx="22725">67000</cx:pt>
          <cx:pt idx="22726">10000</cx:pt>
          <cx:pt idx="22727">53500</cx:pt>
          <cx:pt idx="22728">50000</cx:pt>
          <cx:pt idx="22729">300000</cx:pt>
          <cx:pt idx="22730">220000</cx:pt>
          <cx:pt idx="22731">333000</cx:pt>
          <cx:pt idx="22732">385000</cx:pt>
          <cx:pt idx="22733">140000</cx:pt>
          <cx:pt idx="22734">700000</cx:pt>
          <cx:pt idx="22735">56000</cx:pt>
          <cx:pt idx="22736">80000</cx:pt>
          <cx:pt idx="22737">192500</cx:pt>
          <cx:pt idx="22738">40000</cx:pt>
          <cx:pt idx="22739">80000</cx:pt>
          <cx:pt idx="22740">300000</cx:pt>
          <cx:pt idx="22741">68000</cx:pt>
          <cx:pt idx="22742">152000</cx:pt>
          <cx:pt idx="22743">160000</cx:pt>
          <cx:pt idx="22744">175000</cx:pt>
          <cx:pt idx="22745">75000</cx:pt>
          <cx:pt idx="22746">550000</cx:pt>
          <cx:pt idx="22747">190000</cx:pt>
          <cx:pt idx="22748">279000</cx:pt>
          <cx:pt idx="22749">675000</cx:pt>
          <cx:pt idx="22750">50000</cx:pt>
          <cx:pt idx="22751">100000</cx:pt>
          <cx:pt idx="22752">79500</cx:pt>
          <cx:pt idx="22753">125000</cx:pt>
          <cx:pt idx="22754">42000</cx:pt>
          <cx:pt idx="22755">295000</cx:pt>
          <cx:pt idx="22756">250000</cx:pt>
          <cx:pt idx="22757">65000</cx:pt>
          <cx:pt idx="22758">50000</cx:pt>
          <cx:pt idx="22759">300000</cx:pt>
          <cx:pt idx="22760">400000</cx:pt>
          <cx:pt idx="22761">340000</cx:pt>
          <cx:pt idx="22762">350000</cx:pt>
          <cx:pt idx="22763">2000</cx:pt>
          <cx:pt idx="22764">150000</cx:pt>
          <cx:pt idx="22765">70000</cx:pt>
          <cx:pt idx="22766">250000</cx:pt>
          <cx:pt idx="22767">350000</cx:pt>
          <cx:pt idx="22768">140000</cx:pt>
          <cx:pt idx="22769">85000</cx:pt>
          <cx:pt idx="22770">300000</cx:pt>
          <cx:pt idx="22771">140000</cx:pt>
          <cx:pt idx="22772">600000</cx:pt>
          <cx:pt idx="22773">125000</cx:pt>
          <cx:pt idx="22774">350000</cx:pt>
          <cx:pt idx="22775">65000</cx:pt>
          <cx:pt idx="22776">120000</cx:pt>
          <cx:pt idx="22777">119000</cx:pt>
          <cx:pt idx="22778">400000</cx:pt>
          <cx:pt idx="22779">500000</cx:pt>
          <cx:pt idx="22780">260000</cx:pt>
          <cx:pt idx="22781">4000</cx:pt>
          <cx:pt idx="22782">275000</cx:pt>
          <cx:pt idx="22783">321000</cx:pt>
          <cx:pt idx="22784">275000</cx:pt>
          <cx:pt idx="22785">300000</cx:pt>
          <cx:pt idx="22786">389000</cx:pt>
          <cx:pt idx="22787">200000</cx:pt>
          <cx:pt idx="22788">130000</cx:pt>
          <cx:pt idx="22789">215000</cx:pt>
          <cx:pt idx="22790">150000</cx:pt>
          <cx:pt idx="22791">65000</cx:pt>
          <cx:pt idx="22792">60000</cx:pt>
          <cx:pt idx="22793">62000</cx:pt>
          <cx:pt idx="22794">62000</cx:pt>
          <cx:pt idx="22795">200000</cx:pt>
          <cx:pt idx="22796">350000</cx:pt>
          <cx:pt idx="22797">80000</cx:pt>
          <cx:pt idx="22798">50000</cx:pt>
          <cx:pt idx="22799">125000</cx:pt>
          <cx:pt idx="22800">130000</cx:pt>
          <cx:pt idx="22801">60000</cx:pt>
          <cx:pt idx="22802">80000</cx:pt>
          <cx:pt idx="22803">300000</cx:pt>
          <cx:pt idx="22804">100000</cx:pt>
          <cx:pt idx="22805">200000</cx:pt>
          <cx:pt idx="22806">135000</cx:pt>
          <cx:pt idx="22807">180000</cx:pt>
          <cx:pt idx="22808">205000</cx:pt>
          <cx:pt idx="22809">205000</cx:pt>
          <cx:pt idx="22810">85000</cx:pt>
          <cx:pt idx="22811">65000</cx:pt>
          <cx:pt idx="22812">75000</cx:pt>
          <cx:pt idx="22813">125000</cx:pt>
          <cx:pt idx="22814">150000</cx:pt>
          <cx:pt idx="22815">278000</cx:pt>
          <cx:pt idx="22816">140000</cx:pt>
          <cx:pt idx="22817">180000</cx:pt>
          <cx:pt idx="22818">200000</cx:pt>
          <cx:pt idx="22819">200000</cx:pt>
          <cx:pt idx="22820">180000</cx:pt>
          <cx:pt idx="22821">1400</cx:pt>
          <cx:pt idx="22822">125000</cx:pt>
          <cx:pt idx="22823">100000</cx:pt>
          <cx:pt idx="22824">10000</cx:pt>
          <cx:pt idx="22825">900000</cx:pt>
          <cx:pt idx="22826">69000</cx:pt>
          <cx:pt idx="22827">23000</cx:pt>
          <cx:pt idx="22828">350000</cx:pt>
          <cx:pt idx="22829">40000</cx:pt>
          <cx:pt idx="22830">18000</cx:pt>
          <cx:pt idx="22831">65000</cx:pt>
          <cx:pt idx="22832">125000</cx:pt>
          <cx:pt idx="22833">230000</cx:pt>
          <cx:pt idx="22834">300000</cx:pt>
          <cx:pt idx="22835">100000</cx:pt>
          <cx:pt idx="22836">46000</cx:pt>
          <cx:pt idx="22837">180000</cx:pt>
          <cx:pt idx="22838">125000</cx:pt>
          <cx:pt idx="22839">137000</cx:pt>
          <cx:pt idx="22840">120000</cx:pt>
          <cx:pt idx="22841">300000</cx:pt>
          <cx:pt idx="22842">100000</cx:pt>
          <cx:pt idx="22843">165000</cx:pt>
          <cx:pt idx="22844">100000</cx:pt>
          <cx:pt idx="22845">275000</cx:pt>
          <cx:pt idx="22846">165000</cx:pt>
          <cx:pt idx="22847">50000</cx:pt>
          <cx:pt idx="22848">120000</cx:pt>
          <cx:pt idx="22849">145000</cx:pt>
          <cx:pt idx="22850">75000</cx:pt>
          <cx:pt idx="22851">150000</cx:pt>
          <cx:pt idx="22852">76000</cx:pt>
          <cx:pt idx="22853">30000</cx:pt>
          <cx:pt idx="22854">250000</cx:pt>
          <cx:pt idx="22855">33000</cx:pt>
          <cx:pt idx="22856">80000</cx:pt>
          <cx:pt idx="22857">50000</cx:pt>
          <cx:pt idx="22858">120000</cx:pt>
          <cx:pt idx="22859">225000</cx:pt>
          <cx:pt idx="22860">45000</cx:pt>
          <cx:pt idx="22861">140000</cx:pt>
          <cx:pt idx="22862">190000</cx:pt>
          <cx:pt idx="22863">160000</cx:pt>
          <cx:pt idx="22864">65000</cx:pt>
          <cx:pt idx="22865">250000</cx:pt>
          <cx:pt idx="22866">50000</cx:pt>
          <cx:pt idx="22867">40000</cx:pt>
          <cx:pt idx="22868">134000</cx:pt>
          <cx:pt idx="22869">225000</cx:pt>
          <cx:pt idx="22870">275000</cx:pt>
          <cx:pt idx="22871">95000</cx:pt>
          <cx:pt idx="22872">80000</cx:pt>
          <cx:pt idx="22873">70000</cx:pt>
          <cx:pt idx="22874">35000</cx:pt>
          <cx:pt idx="22875">30000</cx:pt>
          <cx:pt idx="22876">120000</cx:pt>
          <cx:pt idx="22877">60000</cx:pt>
          <cx:pt idx="22878">10000</cx:pt>
          <cx:pt idx="22879">23000</cx:pt>
          <cx:pt idx="22880">45000</cx:pt>
          <cx:pt idx="22881">100000</cx:pt>
          <cx:pt idx="22882">120000</cx:pt>
          <cx:pt idx="22883">130000</cx:pt>
          <cx:pt idx="22884">240000</cx:pt>
          <cx:pt idx="22885">125000</cx:pt>
          <cx:pt idx="22886">1829479</cx:pt>
          <cx:pt idx="22887">89000</cx:pt>
          <cx:pt idx="22888">64000</cx:pt>
          <cx:pt idx="22889">165000</cx:pt>
          <cx:pt idx="22890">165000</cx:pt>
          <cx:pt idx="22891">100000</cx:pt>
          <cx:pt idx="22892">150000</cx:pt>
          <cx:pt idx="22893">35000</cx:pt>
          <cx:pt idx="22894">80000</cx:pt>
          <cx:pt idx="22895">340000</cx:pt>
          <cx:pt idx="22896">350000</cx:pt>
          <cx:pt idx="22897">80000</cx:pt>
          <cx:pt idx="22898">1829479</cx:pt>
          <cx:pt idx="22899">325000</cx:pt>
          <cx:pt idx="22900">180000</cx:pt>
          <cx:pt idx="22901">65000</cx:pt>
          <cx:pt idx="22902">100000</cx:pt>
          <cx:pt idx="22903">120000</cx:pt>
          <cx:pt idx="22904">140000</cx:pt>
          <cx:pt idx="22905">100000</cx:pt>
          <cx:pt idx="22906">175000</cx:pt>
          <cx:pt idx="22907">50000</cx:pt>
          <cx:pt idx="22908">45000</cx:pt>
          <cx:pt idx="22909">600000</cx:pt>
          <cx:pt idx="22910">1829479</cx:pt>
          <cx:pt idx="22911">75000</cx:pt>
          <cx:pt idx="22912">325000</cx:pt>
          <cx:pt idx="22913">225000</cx:pt>
          <cx:pt idx="22914">85000</cx:pt>
          <cx:pt idx="22915">250000</cx:pt>
          <cx:pt idx="22916">350000</cx:pt>
          <cx:pt idx="22917">5000</cx:pt>
          <cx:pt idx="22918">120000</cx:pt>
          <cx:pt idx="22919">165000</cx:pt>
          <cx:pt idx="22920">94000</cx:pt>
          <cx:pt idx="22921">17000</cx:pt>
          <cx:pt idx="22922">120000</cx:pt>
          <cx:pt idx="22923">150000</cx:pt>
          <cx:pt idx="22924">95000</cx:pt>
          <cx:pt idx="22925">185000</cx:pt>
          <cx:pt idx="22926">20000</cx:pt>
          <cx:pt idx="22927">20000</cx:pt>
          <cx:pt idx="22928">50000</cx:pt>
          <cx:pt idx="22929">350000</cx:pt>
          <cx:pt idx="22930">160000</cx:pt>
          <cx:pt idx="22931">134000</cx:pt>
          <cx:pt idx="22932">1500</cx:pt>
          <cx:pt idx="22933">125000</cx:pt>
          <cx:pt idx="22934">535000</cx:pt>
          <cx:pt idx="22935">109000</cx:pt>
          <cx:pt idx="22936">270000</cx:pt>
          <cx:pt idx="22937">140000</cx:pt>
          <cx:pt idx="22938">85000</cx:pt>
          <cx:pt idx="22939">115000</cx:pt>
          <cx:pt idx="22940">5000</cx:pt>
          <cx:pt idx="22941">100000</cx:pt>
          <cx:pt idx="22942">100000</cx:pt>
          <cx:pt idx="22943">250000</cx:pt>
          <cx:pt idx="22944">275000</cx:pt>
          <cx:pt idx="22945">375000</cx:pt>
          <cx:pt idx="22946">225000</cx:pt>
          <cx:pt idx="22947">65000</cx:pt>
          <cx:pt idx="22948">50000</cx:pt>
          <cx:pt idx="22949">200000</cx:pt>
          <cx:pt idx="22950">8000</cx:pt>
          <cx:pt idx="22951">180000</cx:pt>
          <cx:pt idx="22952">99000</cx:pt>
          <cx:pt idx="22953">200000</cx:pt>
          <cx:pt idx="22954">270000</cx:pt>
          <cx:pt idx="22955">180000</cx:pt>
          <cx:pt idx="22956">150000</cx:pt>
          <cx:pt idx="22957">150000</cx:pt>
          <cx:pt idx="22958">90000</cx:pt>
          <cx:pt idx="22959">50000</cx:pt>
          <cx:pt idx="22960">400000</cx:pt>
          <cx:pt idx="22961">78000</cx:pt>
          <cx:pt idx="22962">65000</cx:pt>
          <cx:pt idx="22963">7000</cx:pt>
          <cx:pt idx="22964">80000</cx:pt>
          <cx:pt idx="22965">700000</cx:pt>
          <cx:pt idx="22966">175000</cx:pt>
          <cx:pt idx="22967">180000</cx:pt>
          <cx:pt idx="22968">285000</cx:pt>
          <cx:pt idx="22969">239000</cx:pt>
          <cx:pt idx="22970">270000</cx:pt>
          <cx:pt idx="22971">200000</cx:pt>
          <cx:pt idx="22972">375000</cx:pt>
          <cx:pt idx="22973">300000</cx:pt>
          <cx:pt idx="22974">250000</cx:pt>
          <cx:pt idx="22975">300000</cx:pt>
          <cx:pt idx="22976">200000</cx:pt>
          <cx:pt idx="22977">150000</cx:pt>
          <cx:pt idx="22978">40000</cx:pt>
          <cx:pt idx="22979">70000</cx:pt>
          <cx:pt idx="22980">125000</cx:pt>
          <cx:pt idx="22981">520000</cx:pt>
          <cx:pt idx="22982">125000</cx:pt>
          <cx:pt idx="22983">197000</cx:pt>
          <cx:pt idx="22984">200000</cx:pt>
          <cx:pt idx="22985">200000</cx:pt>
          <cx:pt idx="22986">200000</cx:pt>
          <cx:pt idx="22987">200000</cx:pt>
          <cx:pt idx="22988">80000</cx:pt>
          <cx:pt idx="22989">90000</cx:pt>
          <cx:pt idx="22990">150000</cx:pt>
          <cx:pt idx="22991">200000</cx:pt>
          <cx:pt idx="22992">130000</cx:pt>
          <cx:pt idx="22993">60000</cx:pt>
          <cx:pt idx="22994">190000</cx:pt>
          <cx:pt idx="22995">200000</cx:pt>
          <cx:pt idx="22996">48000</cx:pt>
          <cx:pt idx="22997">250000</cx:pt>
          <cx:pt idx="22998">80000</cx:pt>
          <cx:pt idx="22999">85000</cx:pt>
          <cx:pt idx="23000">100000</cx:pt>
          <cx:pt idx="23001">250000</cx:pt>
          <cx:pt idx="23002">65000</cx:pt>
          <cx:pt idx="23003">72000</cx:pt>
          <cx:pt idx="23004">150000</cx:pt>
          <cx:pt idx="23005">25000</cx:pt>
          <cx:pt idx="23006">35000</cx:pt>
          <cx:pt idx="23007">350000</cx:pt>
          <cx:pt idx="23008">30000</cx:pt>
          <cx:pt idx="23009">15000</cx:pt>
          <cx:pt idx="23010">124000</cx:pt>
          <cx:pt idx="23011">80000</cx:pt>
          <cx:pt idx="23012">375000</cx:pt>
          <cx:pt idx="23013">16500</cx:pt>
          <cx:pt idx="23014">7000</cx:pt>
          <cx:pt idx="23015">26000</cx:pt>
          <cx:pt idx="23016">225000</cx:pt>
          <cx:pt idx="23017">45000</cx:pt>
          <cx:pt idx="23018">97000</cx:pt>
          <cx:pt idx="23019">1000</cx:pt>
          <cx:pt idx="23020">150000</cx:pt>
          <cx:pt idx="23021">35000</cx:pt>
          <cx:pt idx="23022">90000</cx:pt>
          <cx:pt idx="23023">35000</cx:pt>
          <cx:pt idx="23024">90000</cx:pt>
          <cx:pt idx="23025">240000</cx:pt>
          <cx:pt idx="23026">40000</cx:pt>
          <cx:pt idx="23027">160000</cx:pt>
          <cx:pt idx="23028">235000</cx:pt>
          <cx:pt idx="23029">30000</cx:pt>
          <cx:pt idx="23030">280000</cx:pt>
          <cx:pt idx="23031">165000</cx:pt>
          <cx:pt idx="23032">35000</cx:pt>
          <cx:pt idx="23033">61000</cx:pt>
          <cx:pt idx="23034">25000</cx:pt>
          <cx:pt idx="23035">100000</cx:pt>
          <cx:pt idx="23036">5000</cx:pt>
          <cx:pt idx="23037">160000</cx:pt>
          <cx:pt idx="23038">16000</cx:pt>
          <cx:pt idx="23039">33000</cx:pt>
          <cx:pt idx="23040">1500</cx:pt>
          <cx:pt idx="23041">30000</cx:pt>
          <cx:pt idx="23042">80000</cx:pt>
          <cx:pt idx="23043">35000</cx:pt>
          <cx:pt idx="23044">225000</cx:pt>
          <cx:pt idx="23045">65000</cx:pt>
          <cx:pt idx="23046">85000</cx:pt>
          <cx:pt idx="23047">149900</cx:pt>
          <cx:pt idx="23048">400000</cx:pt>
          <cx:pt idx="23049">9000</cx:pt>
          <cx:pt idx="23050">9000</cx:pt>
          <cx:pt idx="23051">430000</cx:pt>
          <cx:pt idx="23052">65000</cx:pt>
          <cx:pt idx="23053">179000</cx:pt>
          <cx:pt idx="23054">340000</cx:pt>
          <cx:pt idx="23055">130000</cx:pt>
          <cx:pt idx="23056">250000</cx:pt>
          <cx:pt idx="23057">75000</cx:pt>
          <cx:pt idx="23058">250000</cx:pt>
          <cx:pt idx="23059">500000</cx:pt>
          <cx:pt idx="23060">30000</cx:pt>
          <cx:pt idx="23061">50000</cx:pt>
          <cx:pt idx="23062">235000</cx:pt>
          <cx:pt idx="23063">87000</cx:pt>
          <cx:pt idx="23064">68000</cx:pt>
          <cx:pt idx="23065">40000</cx:pt>
          <cx:pt idx="23066">10000</cx:pt>
          <cx:pt idx="23067">90000</cx:pt>
          <cx:pt idx="23068">20000</cx:pt>
          <cx:pt idx="23069">37000</cx:pt>
          <cx:pt idx="23070">140000</cx:pt>
          <cx:pt idx="23071">120000</cx:pt>
          <cx:pt idx="23072">250000</cx:pt>
          <cx:pt idx="23073">180000</cx:pt>
          <cx:pt idx="23074">250000</cx:pt>
          <cx:pt idx="23075">150000</cx:pt>
          <cx:pt idx="23076">80000</cx:pt>
          <cx:pt idx="23077">108000</cx:pt>
          <cx:pt idx="23078">85000</cx:pt>
          <cx:pt idx="23079">60000</cx:pt>
          <cx:pt idx="23080">70000</cx:pt>
          <cx:pt idx="23081">100000</cx:pt>
          <cx:pt idx="23082">110000</cx:pt>
          <cx:pt idx="23083">30000</cx:pt>
          <cx:pt idx="23084">55000</cx:pt>
          <cx:pt idx="23085">300000</cx:pt>
          <cx:pt idx="23086">75000</cx:pt>
          <cx:pt idx="23087">75000</cx:pt>
          <cx:pt idx="23088">65000</cx:pt>
          <cx:pt idx="23089">150000</cx:pt>
          <cx:pt idx="23090">138000</cx:pt>
          <cx:pt idx="23091">100000</cx:pt>
          <cx:pt idx="23092">127000</cx:pt>
          <cx:pt idx="23093">220000</cx:pt>
          <cx:pt idx="23094">200000</cx:pt>
          <cx:pt idx="23095">230000</cx:pt>
          <cx:pt idx="23096">190000</cx:pt>
          <cx:pt idx="23097">45000</cx:pt>
          <cx:pt idx="23098">190000</cx:pt>
          <cx:pt idx="23099">160000</cx:pt>
          <cx:pt idx="23100">190000</cx:pt>
          <cx:pt idx="23101">52000</cx:pt>
          <cx:pt idx="23102">250000</cx:pt>
          <cx:pt idx="23103">130000</cx:pt>
          <cx:pt idx="23104">150000</cx:pt>
          <cx:pt idx="23105">130000</cx:pt>
          <cx:pt idx="23106">85000</cx:pt>
          <cx:pt idx="23107">25000</cx:pt>
          <cx:pt idx="23108">85000</cx:pt>
          <cx:pt idx="23109">65000</cx:pt>
          <cx:pt idx="23110">175000</cx:pt>
          <cx:pt idx="23111">140000</cx:pt>
          <cx:pt idx="23112">230000</cx:pt>
          <cx:pt idx="23113">140000</cx:pt>
          <cx:pt idx="23114">100000</cx:pt>
          <cx:pt idx="23115">150000</cx:pt>
          <cx:pt idx="23116">70000</cx:pt>
          <cx:pt idx="23117">120000</cx:pt>
          <cx:pt idx="23118">175000</cx:pt>
          <cx:pt idx="23119">310000</cx:pt>
          <cx:pt idx="23120">6000</cx:pt>
          <cx:pt idx="23121">80000</cx:pt>
          <cx:pt idx="23122">650000</cx:pt>
          <cx:pt idx="23123">123000</cx:pt>
          <cx:pt idx="23124">3000</cx:pt>
          <cx:pt idx="23125">100000</cx:pt>
          <cx:pt idx="23126">65000</cx:pt>
          <cx:pt idx="23127">300000</cx:pt>
          <cx:pt idx="23128">315000</cx:pt>
          <cx:pt idx="23129">280000</cx:pt>
          <cx:pt idx="23130">175000</cx:pt>
          <cx:pt idx="23131">700000</cx:pt>
          <cx:pt idx="23132">85000</cx:pt>
          <cx:pt idx="23133">10000</cx:pt>
          <cx:pt idx="23134">50000</cx:pt>
          <cx:pt idx="23135">200000</cx:pt>
          <cx:pt idx="23136">250000</cx:pt>
          <cx:pt idx="23137">150000</cx:pt>
          <cx:pt idx="23138">300000</cx:pt>
          <cx:pt idx="23139">233000</cx:pt>
          <cx:pt idx="23140">499850</cx:pt>
          <cx:pt idx="23141">550000</cx:pt>
          <cx:pt idx="23142">150000</cx:pt>
          <cx:pt idx="23143">150000</cx:pt>
          <cx:pt idx="23144">70000</cx:pt>
          <cx:pt idx="23145">150000</cx:pt>
          <cx:pt idx="23146">90000</cx:pt>
          <cx:pt idx="23147">5000</cx:pt>
          <cx:pt idx="23148">300000</cx:pt>
          <cx:pt idx="23149">125000</cx:pt>
          <cx:pt idx="23150">75000</cx:pt>
          <cx:pt idx="23151">200000</cx:pt>
          <cx:pt idx="23152">150000</cx:pt>
          <cx:pt idx="23153">275000</cx:pt>
          <cx:pt idx="23154">45000</cx:pt>
          <cx:pt idx="23155">110000</cx:pt>
          <cx:pt idx="23156">150000</cx:pt>
          <cx:pt idx="23157">85000</cx:pt>
          <cx:pt idx="23158">85000</cx:pt>
          <cx:pt idx="23159">70000</cx:pt>
          <cx:pt idx="23160">39000</cx:pt>
          <cx:pt idx="23161">40000</cx:pt>
          <cx:pt idx="23162">425000</cx:pt>
          <cx:pt idx="23163">450000</cx:pt>
          <cx:pt idx="23164">50000</cx:pt>
          <cx:pt idx="23165">60000</cx:pt>
          <cx:pt idx="23166">140000</cx:pt>
          <cx:pt idx="23167">850000</cx:pt>
          <cx:pt idx="23168">400000</cx:pt>
          <cx:pt idx="23169">1829479</cx:pt>
          <cx:pt idx="23170">300000</cx:pt>
          <cx:pt idx="23171">25000</cx:pt>
          <cx:pt idx="23172">47000</cx:pt>
          <cx:pt idx="23173">10000</cx:pt>
          <cx:pt idx="23174">450000</cx:pt>
          <cx:pt idx="23175">40000</cx:pt>
          <cx:pt idx="23176">70000</cx:pt>
          <cx:pt idx="23177">120000</cx:pt>
          <cx:pt idx="23178">85000</cx:pt>
          <cx:pt idx="23179">85000</cx:pt>
          <cx:pt idx="23180">35000</cx:pt>
          <cx:pt idx="23181">819000</cx:pt>
          <cx:pt idx="23182">400000</cx:pt>
          <cx:pt idx="23183">200000</cx:pt>
          <cx:pt idx="23184">269000</cx:pt>
          <cx:pt idx="23185">359000</cx:pt>
          <cx:pt idx="23186">200000</cx:pt>
          <cx:pt idx="23187">79000</cx:pt>
          <cx:pt idx="23188">400000</cx:pt>
          <cx:pt idx="23189">300000</cx:pt>
          <cx:pt idx="23190">30000</cx:pt>
          <cx:pt idx="23191">40000</cx:pt>
          <cx:pt idx="23192">160000</cx:pt>
          <cx:pt idx="23193">25000</cx:pt>
          <cx:pt idx="23194">45000</cx:pt>
          <cx:pt idx="23195">150000</cx:pt>
          <cx:pt idx="23196">190000</cx:pt>
          <cx:pt idx="23197">240000</cx:pt>
          <cx:pt idx="23198">400000</cx:pt>
          <cx:pt idx="23199">500000</cx:pt>
          <cx:pt idx="23200">325000</cx:pt>
          <cx:pt idx="23201">350000</cx:pt>
          <cx:pt idx="23202">300000</cx:pt>
          <cx:pt idx="23203">120000</cx:pt>
          <cx:pt idx="23204">90000</cx:pt>
          <cx:pt idx="23205">250000</cx:pt>
          <cx:pt idx="23206">300000</cx:pt>
          <cx:pt idx="23207">81000</cx:pt>
          <cx:pt idx="23208">35000</cx:pt>
          <cx:pt idx="23209">45000</cx:pt>
          <cx:pt idx="23210">100000</cx:pt>
          <cx:pt idx="23211">70000</cx:pt>
          <cx:pt idx="23212">38000</cx:pt>
          <cx:pt idx="23213">15000</cx:pt>
          <cx:pt idx="23214">75000</cx:pt>
          <cx:pt idx="23215">5000</cx:pt>
          <cx:pt idx="23216">100000</cx:pt>
          <cx:pt idx="23217">85000</cx:pt>
          <cx:pt idx="23218">45000</cx:pt>
          <cx:pt idx="23219">30000</cx:pt>
          <cx:pt idx="23220">400000</cx:pt>
          <cx:pt idx="23221">439000</cx:pt>
          <cx:pt idx="23222">200000</cx:pt>
          <cx:pt idx="23223">280000</cx:pt>
          <cx:pt idx="23224">290000</cx:pt>
          <cx:pt idx="23225">156000</cx:pt>
          <cx:pt idx="23226">500000</cx:pt>
          <cx:pt idx="23227">268000</cx:pt>
          <cx:pt idx="23228">250000</cx:pt>
          <cx:pt idx="23229">400000</cx:pt>
          <cx:pt idx="23230">255500</cx:pt>
          <cx:pt idx="23231">375000</cx:pt>
          <cx:pt idx="23232">273000</cx:pt>
          <cx:pt idx="23233">250000</cx:pt>
          <cx:pt idx="23234">250000</cx:pt>
          <cx:pt idx="23235">300000</cx:pt>
          <cx:pt idx="23236">250000</cx:pt>
          <cx:pt idx="23237">500000</cx:pt>
          <cx:pt idx="23238">70000</cx:pt>
          <cx:pt idx="23239">25000</cx:pt>
          <cx:pt idx="23240">3000</cx:pt>
          <cx:pt idx="23241">80000</cx:pt>
          <cx:pt idx="23242">220000</cx:pt>
          <cx:pt idx="23243">38000</cx:pt>
          <cx:pt idx="23244">100000</cx:pt>
          <cx:pt idx="23245">150000</cx:pt>
          <cx:pt idx="23246">300000</cx:pt>
          <cx:pt idx="23247">190000</cx:pt>
          <cx:pt idx="23248">250000</cx:pt>
          <cx:pt idx="23249">500000</cx:pt>
          <cx:pt idx="23250">1000</cx:pt>
          <cx:pt idx="23251">75000</cx:pt>
          <cx:pt idx="23252">130000</cx:pt>
          <cx:pt idx="23253">250000</cx:pt>
          <cx:pt idx="23254">250000</cx:pt>
          <cx:pt idx="23255">60000</cx:pt>
          <cx:pt idx="23256">170000</cx:pt>
          <cx:pt idx="23257">550000</cx:pt>
          <cx:pt idx="23258">6000</cx:pt>
          <cx:pt idx="23259">140000</cx:pt>
          <cx:pt idx="23260">300000</cx:pt>
          <cx:pt idx="23261">400000</cx:pt>
          <cx:pt idx="23262">389999</cx:pt>
          <cx:pt idx="23263">528000</cx:pt>
          <cx:pt idx="23264">100000</cx:pt>
          <cx:pt idx="23265">42000</cx:pt>
          <cx:pt idx="23266">115000</cx:pt>
          <cx:pt idx="23267">50000</cx:pt>
          <cx:pt idx="23268">15000</cx:pt>
          <cx:pt idx="23269">14000</cx:pt>
          <cx:pt idx="23270">100000</cx:pt>
          <cx:pt idx="23271">45900</cx:pt>
          <cx:pt idx="23272">60000</cx:pt>
          <cx:pt idx="23273">140000</cx:pt>
          <cx:pt idx="23274">100000</cx:pt>
          <cx:pt idx="23275">650000</cx:pt>
          <cx:pt idx="23276">100000</cx:pt>
          <cx:pt idx="23277">80000</cx:pt>
          <cx:pt idx="23278">80000</cx:pt>
          <cx:pt idx="23279">150000</cx:pt>
          <cx:pt idx="23280">250000</cx:pt>
          <cx:pt idx="23281">300000</cx:pt>
          <cx:pt idx="23282">35000</cx:pt>
          <cx:pt idx="23283">250000</cx:pt>
          <cx:pt idx="23284">3000</cx:pt>
          <cx:pt idx="23285">100000</cx:pt>
          <cx:pt idx="23286">79640</cx:pt>
          <cx:pt idx="23287">115000</cx:pt>
          <cx:pt idx="23288">450000</cx:pt>
          <cx:pt idx="23289">285000</cx:pt>
          <cx:pt idx="23290">90000</cx:pt>
          <cx:pt idx="23291">95000</cx:pt>
          <cx:pt idx="23292">65000</cx:pt>
          <cx:pt idx="23293">135000</cx:pt>
          <cx:pt idx="23294">175000</cx:pt>
          <cx:pt idx="23295">320000</cx:pt>
          <cx:pt idx="23296">160000</cx:pt>
          <cx:pt idx="23297">170000</cx:pt>
          <cx:pt idx="23298">170000</cx:pt>
          <cx:pt idx="23299">220000</cx:pt>
          <cx:pt idx="23300">120000</cx:pt>
          <cx:pt idx="23301">50000</cx:pt>
          <cx:pt idx="23302">120000</cx:pt>
          <cx:pt idx="23303">135000</cx:pt>
          <cx:pt idx="23304">170000</cx:pt>
          <cx:pt idx="23305">250000</cx:pt>
          <cx:pt idx="23306">75000</cx:pt>
          <cx:pt idx="23307">800000</cx:pt>
          <cx:pt idx="23308">170000</cx:pt>
          <cx:pt idx="23309">350000</cx:pt>
          <cx:pt idx="23310">500000</cx:pt>
          <cx:pt idx="23311">250000</cx:pt>
          <cx:pt idx="23312">300000</cx:pt>
          <cx:pt idx="23313">250000</cx:pt>
          <cx:pt idx="23314">600000</cx:pt>
          <cx:pt idx="23315">225000</cx:pt>
          <cx:pt idx="23316">400000</cx:pt>
          <cx:pt idx="23317">121000</cx:pt>
          <cx:pt idx="23318">165000</cx:pt>
          <cx:pt idx="23319">135000</cx:pt>
          <cx:pt idx="23320">500000</cx:pt>
          <cx:pt idx="23321">750000</cx:pt>
          <cx:pt idx="23322">450000</cx:pt>
          <cx:pt idx="23323">160000</cx:pt>
          <cx:pt idx="23324">300000</cx:pt>
          <cx:pt idx="23325">300000</cx:pt>
          <cx:pt idx="23326">135000</cx:pt>
          <cx:pt idx="23327">290000</cx:pt>
          <cx:pt idx="23328">135000</cx:pt>
          <cx:pt idx="23329">200000</cx:pt>
          <cx:pt idx="23330">130000</cx:pt>
          <cx:pt idx="23331">2000</cx:pt>
          <cx:pt idx="23332">150000</cx:pt>
          <cx:pt idx="23333">210000</cx:pt>
          <cx:pt idx="23334">210000</cx:pt>
          <cx:pt idx="23335">18990</cx:pt>
          <cx:pt idx="23336">160000</cx:pt>
          <cx:pt idx="23337">37000</cx:pt>
          <cx:pt idx="23338">50000</cx:pt>
          <cx:pt idx="23339">175000</cx:pt>
          <cx:pt idx="23340">83000</cx:pt>
          <cx:pt idx="23341">95900</cx:pt>
          <cx:pt idx="23342">250000</cx:pt>
          <cx:pt idx="23343">4000</cx:pt>
          <cx:pt idx="23344">50000</cx:pt>
          <cx:pt idx="23345">30000</cx:pt>
          <cx:pt idx="23346">85000</cx:pt>
          <cx:pt idx="23347">100000</cx:pt>
          <cx:pt idx="23348">90000</cx:pt>
          <cx:pt idx="23349">360000</cx:pt>
          <cx:pt idx="23350">75000</cx:pt>
          <cx:pt idx="23351">30000</cx:pt>
          <cx:pt idx="23352">750000</cx:pt>
          <cx:pt idx="23353">250000</cx:pt>
          <cx:pt idx="23354">130000</cx:pt>
          <cx:pt idx="23355">900000</cx:pt>
          <cx:pt idx="23356">360000</cx:pt>
          <cx:pt idx="23357">175000</cx:pt>
          <cx:pt idx="23358">30000</cx:pt>
          <cx:pt idx="23359">125000</cx:pt>
          <cx:pt idx="23360">200000</cx:pt>
          <cx:pt idx="23361">200000</cx:pt>
          <cx:pt idx="23362">180000</cx:pt>
          <cx:pt idx="23363">150000</cx:pt>
          <cx:pt idx="23364">175000</cx:pt>
          <cx:pt idx="23365">75000</cx:pt>
          <cx:pt idx="23366">200000</cx:pt>
          <cx:pt idx="23367">275000</cx:pt>
          <cx:pt idx="23368">65000</cx:pt>
          <cx:pt idx="23369">85000</cx:pt>
          <cx:pt idx="23370">95000</cx:pt>
          <cx:pt idx="23371">90000</cx:pt>
          <cx:pt idx="23372">200000</cx:pt>
          <cx:pt idx="23373">85000</cx:pt>
          <cx:pt idx="23374">75000</cx:pt>
          <cx:pt idx="23375">35000</cx:pt>
          <cx:pt idx="23376">72000</cx:pt>
          <cx:pt idx="23377">60000</cx:pt>
          <cx:pt idx="23378">133000</cx:pt>
          <cx:pt idx="23379">200000</cx:pt>
          <cx:pt idx="23380">350000</cx:pt>
          <cx:pt idx="23381">100000</cx:pt>
          <cx:pt idx="23382">73000</cx:pt>
          <cx:pt idx="23383">70000</cx:pt>
          <cx:pt idx="23384">600000</cx:pt>
          <cx:pt idx="23385">310000</cx:pt>
          <cx:pt idx="23386">150000</cx:pt>
          <cx:pt idx="23387">130000</cx:pt>
          <cx:pt idx="23388">57000</cx:pt>
          <cx:pt idx="23389">150000</cx:pt>
          <cx:pt idx="23390">165000</cx:pt>
          <cx:pt idx="23391">1829479</cx:pt>
          <cx:pt idx="23392">300000</cx:pt>
          <cx:pt idx="23393">300000</cx:pt>
          <cx:pt idx="23394">175000</cx:pt>
          <cx:pt idx="23395">135000</cx:pt>
          <cx:pt idx="23396">35000</cx:pt>
          <cx:pt idx="23397">400000</cx:pt>
          <cx:pt idx="23398">600000</cx:pt>
          <cx:pt idx="23399">200000</cx:pt>
          <cx:pt idx="23400">15000</cx:pt>
          <cx:pt idx="23401">90000</cx:pt>
          <cx:pt idx="23402">120000</cx:pt>
          <cx:pt idx="23403">185000</cx:pt>
          <cx:pt idx="23404">158000</cx:pt>
          <cx:pt idx="23405">175000</cx:pt>
          <cx:pt idx="23406">300000</cx:pt>
          <cx:pt idx="23407">50000</cx:pt>
          <cx:pt idx="23408">800000</cx:pt>
          <cx:pt idx="23409">90000</cx:pt>
          <cx:pt idx="23410">39000</cx:pt>
          <cx:pt idx="23411">20000</cx:pt>
          <cx:pt idx="23412">39000</cx:pt>
          <cx:pt idx="23413">77000</cx:pt>
          <cx:pt idx="23414">130000</cx:pt>
          <cx:pt idx="23415">150000</cx:pt>
          <cx:pt idx="23416">190000</cx:pt>
          <cx:pt idx="23417">180000</cx:pt>
          <cx:pt idx="23418">89000</cx:pt>
          <cx:pt idx="23419">100000</cx:pt>
          <cx:pt idx="23420">450000</cx:pt>
          <cx:pt idx="23421">35000</cx:pt>
          <cx:pt idx="23422">18000</cx:pt>
          <cx:pt idx="23423">55000</cx:pt>
          <cx:pt idx="23424">140000</cx:pt>
          <cx:pt idx="23425">55000</cx:pt>
          <cx:pt idx="23426">25000</cx:pt>
          <cx:pt idx="23427">250000</cx:pt>
          <cx:pt idx="23428">119000</cx:pt>
          <cx:pt idx="23429">700000</cx:pt>
          <cx:pt idx="23430">40000</cx:pt>
          <cx:pt idx="23431">50000</cx:pt>
          <cx:pt idx="23432">350000</cx:pt>
          <cx:pt idx="23433">35000</cx:pt>
          <cx:pt idx="23434">205000</cx:pt>
          <cx:pt idx="23435">175000</cx:pt>
          <cx:pt idx="23436">299000</cx:pt>
          <cx:pt idx="23437">138000</cx:pt>
          <cx:pt idx="23438">90000</cx:pt>
          <cx:pt idx="23439">356000</cx:pt>
          <cx:pt idx="23440">356000</cx:pt>
          <cx:pt idx="23441">200000</cx:pt>
          <cx:pt idx="23442">4000</cx:pt>
          <cx:pt idx="23443">172000</cx:pt>
          <cx:pt idx="23444">150000</cx:pt>
          <cx:pt idx="23445">80000</cx:pt>
          <cx:pt idx="23446">120000</cx:pt>
          <cx:pt idx="23447">8000</cx:pt>
          <cx:pt idx="23448">45000</cx:pt>
          <cx:pt idx="23449">200000</cx:pt>
          <cx:pt idx="23450">160000</cx:pt>
          <cx:pt idx="23451">300000</cx:pt>
          <cx:pt idx="23452">80000</cx:pt>
          <cx:pt idx="23453">110000</cx:pt>
          <cx:pt idx="23454">89000</cx:pt>
          <cx:pt idx="23455">400000</cx:pt>
          <cx:pt idx="23456">164000</cx:pt>
          <cx:pt idx="23457">1829479</cx:pt>
          <cx:pt idx="23458">100000</cx:pt>
          <cx:pt idx="23459">150000</cx:pt>
          <cx:pt idx="23460">70000</cx:pt>
          <cx:pt idx="23461">100000</cx:pt>
          <cx:pt idx="23462">50000</cx:pt>
          <cx:pt idx="23463">125000</cx:pt>
          <cx:pt idx="23464">125000</cx:pt>
          <cx:pt idx="23465">46000</cx:pt>
          <cx:pt idx="23466">10000</cx:pt>
          <cx:pt idx="23467">20000</cx:pt>
          <cx:pt idx="23468">39000</cx:pt>
          <cx:pt idx="23469">85000</cx:pt>
          <cx:pt idx="23470">90000</cx:pt>
          <cx:pt idx="23471">400000</cx:pt>
          <cx:pt idx="23472">140000</cx:pt>
          <cx:pt idx="23473">69000</cx:pt>
          <cx:pt idx="23474">90000</cx:pt>
          <cx:pt idx="23475">89000</cx:pt>
          <cx:pt idx="23476">160000</cx:pt>
          <cx:pt idx="23477">170000</cx:pt>
          <cx:pt idx="23478">275000</cx:pt>
          <cx:pt idx="23479">217780</cx:pt>
          <cx:pt idx="23480">150000</cx:pt>
          <cx:pt idx="23481">36000</cx:pt>
          <cx:pt idx="23482">119900</cx:pt>
          <cx:pt idx="23483">36000</cx:pt>
          <cx:pt idx="23484">650000</cx:pt>
          <cx:pt idx="23485">90000</cx:pt>
          <cx:pt idx="23486">90000</cx:pt>
          <cx:pt idx="23487">4000</cx:pt>
          <cx:pt idx="23488">67000</cx:pt>
          <cx:pt idx="23489">130000</cx:pt>
          <cx:pt idx="23490">320000</cx:pt>
          <cx:pt idx="23491">420000</cx:pt>
          <cx:pt idx="23492">350000</cx:pt>
          <cx:pt idx="23493">75000</cx:pt>
          <cx:pt idx="23494">150000</cx:pt>
          <cx:pt idx="23495">250000</cx:pt>
          <cx:pt idx="23496">125000</cx:pt>
          <cx:pt idx="23497">425000</cx:pt>
          <cx:pt idx="23498">144000</cx:pt>
          <cx:pt idx="23499">150000</cx:pt>
          <cx:pt idx="23500">55000</cx:pt>
          <cx:pt idx="23501">180000</cx:pt>
          <cx:pt idx="23502">140000</cx:pt>
          <cx:pt idx="23503">60000</cx:pt>
          <cx:pt idx="23504">650000</cx:pt>
          <cx:pt idx="23505">85000</cx:pt>
          <cx:pt idx="23506">90000</cx:pt>
          <cx:pt idx="23507">200000</cx:pt>
          <cx:pt idx="23508">195000</cx:pt>
          <cx:pt idx="23509">65000</cx:pt>
          <cx:pt idx="23510">65000</cx:pt>
          <cx:pt idx="23511">100000</cx:pt>
          <cx:pt idx="23512">70000</cx:pt>
          <cx:pt idx="23513">200000</cx:pt>
          <cx:pt idx="23514">60000</cx:pt>
          <cx:pt idx="23515">80000</cx:pt>
          <cx:pt idx="23516">8000</cx:pt>
          <cx:pt idx="23517">400000</cx:pt>
          <cx:pt idx="23518">900000</cx:pt>
          <cx:pt idx="23519">41000</cx:pt>
          <cx:pt idx="23520">200000</cx:pt>
          <cx:pt idx="23521">32000</cx:pt>
          <cx:pt idx="23522">276000</cx:pt>
          <cx:pt idx="23523">300000</cx:pt>
          <cx:pt idx="23524">2000</cx:pt>
          <cx:pt idx="23525">5000</cx:pt>
          <cx:pt idx="23526">120000</cx:pt>
          <cx:pt idx="23527">35000</cx:pt>
          <cx:pt idx="23528">550000</cx:pt>
          <cx:pt idx="23529">45000</cx:pt>
          <cx:pt idx="23530">5000</cx:pt>
          <cx:pt idx="23531">200000</cx:pt>
          <cx:pt idx="23532">48000</cx:pt>
          <cx:pt idx="23533">170000</cx:pt>
          <cx:pt idx="23534">215000</cx:pt>
          <cx:pt idx="23535">10000</cx:pt>
          <cx:pt idx="23536">60000</cx:pt>
          <cx:pt idx="23537">200000</cx:pt>
          <cx:pt idx="23538">200000</cx:pt>
          <cx:pt idx="23539">638000</cx:pt>
          <cx:pt idx="23540">200000</cx:pt>
          <cx:pt idx="23541">180000</cx:pt>
          <cx:pt idx="23542">65000</cx:pt>
          <cx:pt idx="23543">190000</cx:pt>
          <cx:pt idx="23544">220000</cx:pt>
          <cx:pt idx="23545">67000</cx:pt>
          <cx:pt idx="23546">250000</cx:pt>
          <cx:pt idx="23547">300000</cx:pt>
          <cx:pt idx="23548">80000</cx:pt>
          <cx:pt idx="23549">100000</cx:pt>
          <cx:pt idx="23550">200000</cx:pt>
          <cx:pt idx="23551">80000</cx:pt>
          <cx:pt idx="23552">100000</cx:pt>
          <cx:pt idx="23553">130000</cx:pt>
          <cx:pt idx="23554">85000</cx:pt>
          <cx:pt idx="23555">90000</cx:pt>
          <cx:pt idx="23556">325000</cx:pt>
          <cx:pt idx="23557">300000</cx:pt>
          <cx:pt idx="23558">180000</cx:pt>
          <cx:pt idx="23559">165000</cx:pt>
          <cx:pt idx="23560">350000</cx:pt>
          <cx:pt idx="23561">90000</cx:pt>
          <cx:pt idx="23562">165000</cx:pt>
          <cx:pt idx="23563">95000</cx:pt>
          <cx:pt idx="23564">50000</cx:pt>
          <cx:pt idx="23565">65000</cx:pt>
          <cx:pt idx="23566">91000</cx:pt>
          <cx:pt idx="23567">75000</cx:pt>
          <cx:pt idx="23568">100000</cx:pt>
          <cx:pt idx="23569">3000</cx:pt>
          <cx:pt idx="23570">300000</cx:pt>
          <cx:pt idx="23571">300000</cx:pt>
          <cx:pt idx="23572">190000</cx:pt>
          <cx:pt idx="23573">59000</cx:pt>
          <cx:pt idx="23574">115000</cx:pt>
          <cx:pt idx="23575">80000</cx:pt>
          <cx:pt idx="23576">4000</cx:pt>
          <cx:pt idx="23577">175000</cx:pt>
          <cx:pt idx="23578">7500</cx:pt>
          <cx:pt idx="23579">290000</cx:pt>
          <cx:pt idx="23580">450000</cx:pt>
          <cx:pt idx="23581">79000</cx:pt>
          <cx:pt idx="23582">60000</cx:pt>
          <cx:pt idx="23583">100000</cx:pt>
          <cx:pt idx="23584">242000</cx:pt>
          <cx:pt idx="23585">23000</cx:pt>
          <cx:pt idx="23586">85000</cx:pt>
          <cx:pt idx="23587">120000</cx:pt>
          <cx:pt idx="23588">8000</cx:pt>
          <cx:pt idx="23589">150000</cx:pt>
          <cx:pt idx="23590">75000</cx:pt>
          <cx:pt idx="23591">50000</cx:pt>
          <cx:pt idx="23592">450000</cx:pt>
          <cx:pt idx="23593">70000</cx:pt>
          <cx:pt idx="23594">340000</cx:pt>
          <cx:pt idx="23595">80000</cx:pt>
          <cx:pt idx="23596">15000</cx:pt>
          <cx:pt idx="23597">85000</cx:pt>
          <cx:pt idx="23598">230000</cx:pt>
          <cx:pt idx="23599">90000</cx:pt>
          <cx:pt idx="23600">75000</cx:pt>
          <cx:pt idx="23601">250000</cx:pt>
          <cx:pt idx="23602">250000</cx:pt>
          <cx:pt idx="23603">175000</cx:pt>
          <cx:pt idx="23604">120000</cx:pt>
          <cx:pt idx="23605">350000</cx:pt>
          <cx:pt idx="23606">100000</cx:pt>
          <cx:pt idx="23607">100000</cx:pt>
          <cx:pt idx="23608">60000</cx:pt>
          <cx:pt idx="23609">59000</cx:pt>
          <cx:pt idx="23610">75000</cx:pt>
          <cx:pt idx="23611">215000</cx:pt>
          <cx:pt idx="23612">85000</cx:pt>
          <cx:pt idx="23613">525000</cx:pt>
          <cx:pt idx="23614">625000</cx:pt>
          <cx:pt idx="23615">144000</cx:pt>
          <cx:pt idx="23616">200000</cx:pt>
          <cx:pt idx="23617">450000</cx:pt>
          <cx:pt idx="23618">602000</cx:pt>
          <cx:pt idx="23619">60000</cx:pt>
          <cx:pt idx="23620">120000</cx:pt>
          <cx:pt idx="23621">135000</cx:pt>
          <cx:pt idx="23622">176000</cx:pt>
          <cx:pt idx="23623">135000</cx:pt>
          <cx:pt idx="23624">202000</cx:pt>
          <cx:pt idx="23625">2500</cx:pt>
          <cx:pt idx="23626">550000</cx:pt>
          <cx:pt idx="23627">220000</cx:pt>
          <cx:pt idx="23628">500000</cx:pt>
          <cx:pt idx="23629">70000</cx:pt>
          <cx:pt idx="23630">15000</cx:pt>
          <cx:pt idx="23631">9000</cx:pt>
          <cx:pt idx="23632">165000</cx:pt>
          <cx:pt idx="23633">175000</cx:pt>
          <cx:pt idx="23634">118000</cx:pt>
          <cx:pt idx="23635">210000</cx:pt>
          <cx:pt idx="23636">45000</cx:pt>
          <cx:pt idx="23637">165000</cx:pt>
          <cx:pt idx="23638">30000</cx:pt>
          <cx:pt idx="23639">75000</cx:pt>
          <cx:pt idx="23640">250000</cx:pt>
          <cx:pt idx="23641">250000</cx:pt>
          <cx:pt idx="23642">850000</cx:pt>
          <cx:pt idx="23643">160000</cx:pt>
          <cx:pt idx="23644">150000</cx:pt>
          <cx:pt idx="23645">80000</cx:pt>
          <cx:pt idx="23646">6000</cx:pt>
          <cx:pt idx="23647">275000</cx:pt>
          <cx:pt idx="23648">250000</cx:pt>
          <cx:pt idx="23649">125000</cx:pt>
          <cx:pt idx="23650">130000</cx:pt>
          <cx:pt idx="23651">100000</cx:pt>
          <cx:pt idx="23652">130000</cx:pt>
          <cx:pt idx="23653">20000</cx:pt>
          <cx:pt idx="23654">160000</cx:pt>
          <cx:pt idx="23655">62900</cx:pt>
          <cx:pt idx="23656">175000</cx:pt>
          <cx:pt idx="23657">55000</cx:pt>
          <cx:pt idx="23658">600000</cx:pt>
          <cx:pt idx="23659">40000</cx:pt>
          <cx:pt idx="23660">250000</cx:pt>
          <cx:pt idx="23661">85000</cx:pt>
          <cx:pt idx="23662">45000</cx:pt>
          <cx:pt idx="23663">80000</cx:pt>
          <cx:pt idx="23664">950000</cx:pt>
          <cx:pt idx="23665">520000</cx:pt>
          <cx:pt idx="23666">65000</cx:pt>
          <cx:pt idx="23667">80000</cx:pt>
          <cx:pt idx="23668">75000</cx:pt>
          <cx:pt idx="23669">400000</cx:pt>
          <cx:pt idx="23670">45000</cx:pt>
          <cx:pt idx="23671">120000</cx:pt>
          <cx:pt idx="23672">65000</cx:pt>
          <cx:pt idx="23673">90000</cx:pt>
          <cx:pt idx="23674">100000</cx:pt>
          <cx:pt idx="23675">125000</cx:pt>
          <cx:pt idx="23676">168000</cx:pt>
          <cx:pt idx="23677">80000</cx:pt>
          <cx:pt idx="23678">35000</cx:pt>
          <cx:pt idx="23679">325000</cx:pt>
          <cx:pt idx="23680">150000</cx:pt>
          <cx:pt idx="23681">275000</cx:pt>
          <cx:pt idx="23682">125000</cx:pt>
          <cx:pt idx="23683">100000</cx:pt>
          <cx:pt idx="23684">165000</cx:pt>
          <cx:pt idx="23685">227000</cx:pt>
          <cx:pt idx="23686">65000</cx:pt>
          <cx:pt idx="23687">45000</cx:pt>
          <cx:pt idx="23688">85000</cx:pt>
          <cx:pt idx="23689">300000</cx:pt>
          <cx:pt idx="23690">25000</cx:pt>
          <cx:pt idx="23691">55000</cx:pt>
          <cx:pt idx="23692">78000</cx:pt>
          <cx:pt idx="23693">125000</cx:pt>
          <cx:pt idx="23694">300000</cx:pt>
          <cx:pt idx="23695">300000</cx:pt>
          <cx:pt idx="23696">75000</cx:pt>
          <cx:pt idx="23697">140000</cx:pt>
          <cx:pt idx="23698">70000</cx:pt>
          <cx:pt idx="23699">12000</cx:pt>
          <cx:pt idx="23700">60000</cx:pt>
          <cx:pt idx="23701">145000</cx:pt>
          <cx:pt idx="23702">115000</cx:pt>
          <cx:pt idx="23703">240000</cx:pt>
          <cx:pt idx="23704">150000</cx:pt>
          <cx:pt idx="23705">500000</cx:pt>
          <cx:pt idx="23706">400000</cx:pt>
          <cx:pt idx="23707">500000</cx:pt>
          <cx:pt idx="23708">150000</cx:pt>
          <cx:pt idx="23709">200000</cx:pt>
          <cx:pt idx="23710">3000</cx:pt>
          <cx:pt idx="23711">70000</cx:pt>
          <cx:pt idx="23712">37500</cx:pt>
          <cx:pt idx="23713">5000</cx:pt>
          <cx:pt idx="23714">135000</cx:pt>
          <cx:pt idx="23715">4000</cx:pt>
          <cx:pt idx="23716">168000</cx:pt>
          <cx:pt idx="23717">70000</cx:pt>
          <cx:pt idx="23718">100000</cx:pt>
          <cx:pt idx="23719">100000</cx:pt>
          <cx:pt idx="23720">80000</cx:pt>
          <cx:pt idx="23721">32000</cx:pt>
          <cx:pt idx="23722">375000</cx:pt>
          <cx:pt idx="23723">150000</cx:pt>
          <cx:pt idx="23724">180000</cx:pt>
          <cx:pt idx="23725">80000</cx:pt>
          <cx:pt idx="23726">110000</cx:pt>
          <cx:pt idx="23727">400000</cx:pt>
          <cx:pt idx="23728">300000</cx:pt>
          <cx:pt idx="23729">250000</cx:pt>
          <cx:pt idx="23730">275000</cx:pt>
          <cx:pt idx="23731">97000</cx:pt>
          <cx:pt idx="23732">130000</cx:pt>
          <cx:pt idx="23733">225000</cx:pt>
          <cx:pt idx="23734">70000</cx:pt>
          <cx:pt idx="23735">220000</cx:pt>
          <cx:pt idx="23736">135000</cx:pt>
          <cx:pt idx="23737">117000</cx:pt>
          <cx:pt idx="23738">180000</cx:pt>
          <cx:pt idx="23739">200000</cx:pt>
          <cx:pt idx="23740">100000</cx:pt>
          <cx:pt idx="23741">60000</cx:pt>
          <cx:pt idx="23742">350000</cx:pt>
          <cx:pt idx="23743">500000</cx:pt>
          <cx:pt idx="23744">250000</cx:pt>
          <cx:pt idx="23745">495000</cx:pt>
          <cx:pt idx="23746">100000</cx:pt>
          <cx:pt idx="23747">150000</cx:pt>
          <cx:pt idx="23748">10000</cx:pt>
          <cx:pt idx="23749">130000</cx:pt>
          <cx:pt idx="23750">95000</cx:pt>
          <cx:pt idx="23751">150000</cx:pt>
          <cx:pt idx="23752">110000</cx:pt>
          <cx:pt idx="23753">275000</cx:pt>
          <cx:pt idx="23754">100000</cx:pt>
          <cx:pt idx="23755">1829479</cx:pt>
          <cx:pt idx="23756">400000</cx:pt>
          <cx:pt idx="23757">150000</cx:pt>
          <cx:pt idx="23758">100000</cx:pt>
          <cx:pt idx="23759">160000</cx:pt>
          <cx:pt idx="23760">150000</cx:pt>
          <cx:pt idx="23761">105000</cx:pt>
          <cx:pt idx="23762">132000</cx:pt>
          <cx:pt idx="23763">80000</cx:pt>
          <cx:pt idx="23764">100000</cx:pt>
          <cx:pt idx="23765">81000</cx:pt>
          <cx:pt idx="23766">200000</cx:pt>
          <cx:pt idx="23767">115000</cx:pt>
          <cx:pt idx="23768">165000</cx:pt>
          <cx:pt idx="23769">108000</cx:pt>
          <cx:pt idx="23770">260000</cx:pt>
          <cx:pt idx="23771">140000</cx:pt>
          <cx:pt idx="23772">72000</cx:pt>
          <cx:pt idx="23773">92500</cx:pt>
          <cx:pt idx="23774">10000</cx:pt>
          <cx:pt idx="23775">89000</cx:pt>
          <cx:pt idx="23776">250000</cx:pt>
          <cx:pt idx="23777">375000</cx:pt>
          <cx:pt idx="23778">200000</cx:pt>
          <cx:pt idx="23779">250000</cx:pt>
          <cx:pt idx="23780">175000</cx:pt>
          <cx:pt idx="23781">500000</cx:pt>
          <cx:pt idx="23782">8000</cx:pt>
          <cx:pt idx="23783">30000</cx:pt>
          <cx:pt idx="23784">160000</cx:pt>
          <cx:pt idx="23785">70000</cx:pt>
          <cx:pt idx="23786">450000</cx:pt>
          <cx:pt idx="23787">44000</cx:pt>
          <cx:pt idx="23788">180000</cx:pt>
          <cx:pt idx="23789">70000</cx:pt>
          <cx:pt idx="23790">100000</cx:pt>
          <cx:pt idx="23791">50000</cx:pt>
          <cx:pt idx="23792">400000</cx:pt>
          <cx:pt idx="23793">400000</cx:pt>
          <cx:pt idx="23794">50000</cx:pt>
          <cx:pt idx="23795">95000</cx:pt>
          <cx:pt idx="23796">80000</cx:pt>
          <cx:pt idx="23797">125000</cx:pt>
          <cx:pt idx="23798">250000</cx:pt>
          <cx:pt idx="23799">2000</cx:pt>
          <cx:pt idx="23800">100000</cx:pt>
          <cx:pt idx="23801">10000</cx:pt>
          <cx:pt idx="23802">350000</cx:pt>
          <cx:pt idx="23803">495000</cx:pt>
          <cx:pt idx="23804">750000</cx:pt>
          <cx:pt idx="23805">300000</cx:pt>
          <cx:pt idx="23806">450000</cx:pt>
          <cx:pt idx="23807">1829479</cx:pt>
          <cx:pt idx="23808">250000</cx:pt>
          <cx:pt idx="23809">200000</cx:pt>
          <cx:pt idx="23810">35000</cx:pt>
          <cx:pt idx="23811">155000</cx:pt>
          <cx:pt idx="23812">300000</cx:pt>
          <cx:pt idx="23813">45000</cx:pt>
          <cx:pt idx="23814">50000</cx:pt>
          <cx:pt idx="23815">40000</cx:pt>
          <cx:pt idx="23816">67000</cx:pt>
          <cx:pt idx="23817">290000</cx:pt>
          <cx:pt idx="23818">400000</cx:pt>
          <cx:pt idx="23819">200000</cx:pt>
          <cx:pt idx="23820">200000</cx:pt>
          <cx:pt idx="23821">225000</cx:pt>
          <cx:pt idx="23822">300000</cx:pt>
          <cx:pt idx="23823">300000</cx:pt>
          <cx:pt idx="23824">380000</cx:pt>
          <cx:pt idx="23825">500000</cx:pt>
          <cx:pt idx="23826">50000</cx:pt>
          <cx:pt idx="23827">12000</cx:pt>
          <cx:pt idx="23828">350000</cx:pt>
          <cx:pt idx="23829">50000</cx:pt>
          <cx:pt idx="23830">300000</cx:pt>
          <cx:pt idx="23831">150000</cx:pt>
          <cx:pt idx="23832">125000</cx:pt>
          <cx:pt idx="23833">118900</cx:pt>
          <cx:pt idx="23834">69000</cx:pt>
          <cx:pt idx="23835">150000</cx:pt>
          <cx:pt idx="23836">75000</cx:pt>
          <cx:pt idx="23837">85000</cx:pt>
          <cx:pt idx="23838">175000</cx:pt>
          <cx:pt idx="23839">70000</cx:pt>
          <cx:pt idx="23840">100000</cx:pt>
          <cx:pt idx="23841">550000</cx:pt>
          <cx:pt idx="23842">97000</cx:pt>
          <cx:pt idx="23843">100000</cx:pt>
          <cx:pt idx="23844">65000</cx:pt>
          <cx:pt idx="23845">150000</cx:pt>
          <cx:pt idx="23846">200000</cx:pt>
          <cx:pt idx="23847">425000</cx:pt>
          <cx:pt idx="23848">550000</cx:pt>
          <cx:pt idx="23849">125000</cx:pt>
          <cx:pt idx="23850">110000</cx:pt>
          <cx:pt idx="23851">140000</cx:pt>
          <cx:pt idx="23852">250000</cx:pt>
          <cx:pt idx="23853">175000</cx:pt>
          <cx:pt idx="23854">28000</cx:pt>
          <cx:pt idx="23855">32000</cx:pt>
          <cx:pt idx="23856">400000</cx:pt>
          <cx:pt idx="23857">184000</cx:pt>
          <cx:pt idx="23858">215000</cx:pt>
          <cx:pt idx="23859">80000</cx:pt>
          <cx:pt idx="23860">75000</cx:pt>
          <cx:pt idx="23861">120000</cx:pt>
          <cx:pt idx="23862">5000</cx:pt>
          <cx:pt idx="23863">65000</cx:pt>
          <cx:pt idx="23864">250000</cx:pt>
          <cx:pt idx="23865">90000</cx:pt>
          <cx:pt idx="23866">125000</cx:pt>
          <cx:pt idx="23867">110000</cx:pt>
          <cx:pt idx="23868">132000</cx:pt>
          <cx:pt idx="23869">200000</cx:pt>
          <cx:pt idx="23870">235000</cx:pt>
          <cx:pt idx="23871">50000</cx:pt>
          <cx:pt idx="23872">700000</cx:pt>
          <cx:pt idx="23873">95000</cx:pt>
          <cx:pt idx="23874">100000</cx:pt>
          <cx:pt idx="23875">300000</cx:pt>
          <cx:pt idx="23876">150000</cx:pt>
          <cx:pt idx="23877">50000</cx:pt>
          <cx:pt idx="23878">1829479</cx:pt>
          <cx:pt idx="23879">250000</cx:pt>
          <cx:pt idx="23880">500000</cx:pt>
          <cx:pt idx="23881">145000</cx:pt>
          <cx:pt idx="23882">200000</cx:pt>
          <cx:pt idx="23883">160000</cx:pt>
          <cx:pt idx="23884">500000</cx:pt>
          <cx:pt idx="23885">260000</cx:pt>
          <cx:pt idx="23886">180000</cx:pt>
          <cx:pt idx="23887">7500</cx:pt>
          <cx:pt idx="23888">300000</cx:pt>
          <cx:pt idx="23889">60000</cx:pt>
          <cx:pt idx="23890">180000</cx:pt>
          <cx:pt idx="23891">700000</cx:pt>
          <cx:pt idx="23892">76000</cx:pt>
          <cx:pt idx="23893">85000</cx:pt>
          <cx:pt idx="23894">100000</cx:pt>
          <cx:pt idx="23895">24000</cx:pt>
          <cx:pt idx="23896">200000</cx:pt>
          <cx:pt idx="23897">200000</cx:pt>
          <cx:pt idx="23898">300000</cx:pt>
          <cx:pt idx="23899">110000</cx:pt>
          <cx:pt idx="23900">125000</cx:pt>
          <cx:pt idx="23901">68500</cx:pt>
          <cx:pt idx="23902">300000</cx:pt>
          <cx:pt idx="23903">500000</cx:pt>
          <cx:pt idx="23904">500000</cx:pt>
          <cx:pt idx="23905">70000</cx:pt>
          <cx:pt idx="23906">70000</cx:pt>
          <cx:pt idx="23907">75000</cx:pt>
          <cx:pt idx="23908">200000</cx:pt>
          <cx:pt idx="23909">75000</cx:pt>
          <cx:pt idx="23910">50000</cx:pt>
          <cx:pt idx="23911">117000</cx:pt>
          <cx:pt idx="23912">33000</cx:pt>
          <cx:pt idx="23913">110000</cx:pt>
          <cx:pt idx="23914">75000</cx:pt>
          <cx:pt idx="23915">150000</cx:pt>
          <cx:pt idx="23916">200000</cx:pt>
          <cx:pt idx="23917">50000</cx:pt>
          <cx:pt idx="23918">60000</cx:pt>
          <cx:pt idx="23919">100000</cx:pt>
          <cx:pt idx="23920">150000</cx:pt>
          <cx:pt idx="23921">150000</cx:pt>
          <cx:pt idx="23922">300000</cx:pt>
          <cx:pt idx="23923">150000</cx:pt>
          <cx:pt idx="23924">90000</cx:pt>
          <cx:pt idx="23925">130000</cx:pt>
          <cx:pt idx="23926">160000</cx:pt>
          <cx:pt idx="23927">170000</cx:pt>
          <cx:pt idx="23928">264000</cx:pt>
          <cx:pt idx="23929">180000</cx:pt>
          <cx:pt idx="23930">350000</cx:pt>
          <cx:pt idx="23931">210000</cx:pt>
          <cx:pt idx="23932">70000</cx:pt>
          <cx:pt idx="23933">180000</cx:pt>
          <cx:pt idx="23934">325000</cx:pt>
          <cx:pt idx="23935">150000</cx:pt>
          <cx:pt idx="23936">1829479</cx:pt>
          <cx:pt idx="23937">300000</cx:pt>
          <cx:pt idx="23938">500000</cx:pt>
          <cx:pt idx="23939">350000</cx:pt>
          <cx:pt idx="23940">200000</cx:pt>
          <cx:pt idx="23941">200000</cx:pt>
          <cx:pt idx="23942">175000</cx:pt>
          <cx:pt idx="23943">170000</cx:pt>
          <cx:pt idx="23944">60000</cx:pt>
          <cx:pt idx="23945">179000</cx:pt>
          <cx:pt idx="23946">225000</cx:pt>
          <cx:pt idx="23947">120000</cx:pt>
          <cx:pt idx="23948">374900</cx:pt>
          <cx:pt idx="23949">100000</cx:pt>
          <cx:pt idx="23950">700000</cx:pt>
          <cx:pt idx="23951">240000</cx:pt>
          <cx:pt idx="23952">450000</cx:pt>
          <cx:pt idx="23953">350000</cx:pt>
          <cx:pt idx="23954">650000</cx:pt>
          <cx:pt idx="23955">70000</cx:pt>
          <cx:pt idx="23956">200000</cx:pt>
          <cx:pt idx="23957">450000</cx:pt>
          <cx:pt idx="23958">400000</cx:pt>
          <cx:pt idx="23959">320000</cx:pt>
          <cx:pt idx="23960">180000</cx:pt>
          <cx:pt idx="23961">125000</cx:pt>
          <cx:pt idx="23962">125000</cx:pt>
          <cx:pt idx="23963">200000</cx:pt>
          <cx:pt idx="23964">80000</cx:pt>
          <cx:pt idx="23965">180000</cx:pt>
          <cx:pt idx="23966">180000</cx:pt>
          <cx:pt idx="23967">300000</cx:pt>
          <cx:pt idx="23968">385000</cx:pt>
          <cx:pt idx="23969">175000</cx:pt>
          <cx:pt idx="23970">315000</cx:pt>
          <cx:pt idx="23971">115000</cx:pt>
          <cx:pt idx="23972">650000</cx:pt>
          <cx:pt idx="23973">70000</cx:pt>
          <cx:pt idx="23974">200000</cx:pt>
          <cx:pt idx="23975">95000</cx:pt>
          <cx:pt idx="23976">35000</cx:pt>
          <cx:pt idx="23977">600000</cx:pt>
          <cx:pt idx="23978">220000</cx:pt>
          <cx:pt idx="23979">1829479</cx:pt>
          <cx:pt idx="23980">100000</cx:pt>
          <cx:pt idx="23981">450000</cx:pt>
          <cx:pt idx="23982">125000</cx:pt>
          <cx:pt idx="23983">400000</cx:pt>
          <cx:pt idx="23984">410000</cx:pt>
          <cx:pt idx="23985">200000</cx:pt>
          <cx:pt idx="23986">325000</cx:pt>
          <cx:pt idx="23987">175000</cx:pt>
          <cx:pt idx="23988">400000</cx:pt>
          <cx:pt idx="23989">5000</cx:pt>
          <cx:pt idx="23990">27000</cx:pt>
          <cx:pt idx="23991">165000</cx:pt>
          <cx:pt idx="23992">200000</cx:pt>
          <cx:pt idx="23993">195000</cx:pt>
          <cx:pt idx="23994">350000</cx:pt>
          <cx:pt idx="23995">440000</cx:pt>
          <cx:pt idx="23996">700000</cx:pt>
          <cx:pt idx="23997">515000</cx:pt>
          <cx:pt idx="23998">1829479</cx:pt>
          <cx:pt idx="23999">150000</cx:pt>
          <cx:pt idx="24000">349000</cx:pt>
          <cx:pt idx="24001">218900</cx:pt>
          <cx:pt idx="24002">340000</cx:pt>
          <cx:pt idx="24003">85000</cx:pt>
          <cx:pt idx="24004">265000</cx:pt>
          <cx:pt idx="24005">80000</cx:pt>
          <cx:pt idx="24006">225000</cx:pt>
          <cx:pt idx="24007">72000</cx:pt>
          <cx:pt idx="24008">440000</cx:pt>
          <cx:pt idx="24009">150000</cx:pt>
          <cx:pt idx="24010">230000</cx:pt>
          <cx:pt idx="24011">180000</cx:pt>
          <cx:pt idx="24012">300000</cx:pt>
          <cx:pt idx="24013">350000</cx:pt>
          <cx:pt idx="24014">750000</cx:pt>
          <cx:pt idx="24015">260000</cx:pt>
          <cx:pt idx="24016">350000</cx:pt>
          <cx:pt idx="24017">285000</cx:pt>
          <cx:pt idx="24018">310000</cx:pt>
          <cx:pt idx="24019">148000</cx:pt>
          <cx:pt idx="24020">110000</cx:pt>
          <cx:pt idx="24021">90000</cx:pt>
          <cx:pt idx="24022">650000</cx:pt>
          <cx:pt idx="24023">200000</cx:pt>
          <cx:pt idx="24024">290000</cx:pt>
          <cx:pt idx="24025">260000</cx:pt>
          <cx:pt idx="24026">275000</cx:pt>
          <cx:pt idx="24027">200000</cx:pt>
          <cx:pt idx="24028">350000</cx:pt>
          <cx:pt idx="24029">700000</cx:pt>
          <cx:pt idx="24030">200000</cx:pt>
          <cx:pt idx="24031">495000</cx:pt>
          <cx:pt idx="24032">130000</cx:pt>
          <cx:pt idx="24033">100000</cx:pt>
          <cx:pt idx="24034">250000</cx:pt>
          <cx:pt idx="24035">100000</cx:pt>
          <cx:pt idx="24036">189000</cx:pt>
          <cx:pt idx="24037">1829479</cx:pt>
          <cx:pt idx="24038">50000</cx:pt>
          <cx:pt idx="24039">282000</cx:pt>
          <cx:pt idx="24040">175000</cx:pt>
          <cx:pt idx="24041">140000</cx:pt>
          <cx:pt idx="24042">345000</cx:pt>
          <cx:pt idx="24043">750000</cx:pt>
          <cx:pt idx="24044">175000</cx:pt>
          <cx:pt idx="24045">550000</cx:pt>
          <cx:pt idx="24046">227000</cx:pt>
          <cx:pt idx="24047">210000</cx:pt>
          <cx:pt idx="24048">125000</cx:pt>
          <cx:pt idx="24049">300000</cx:pt>
          <cx:pt idx="24050">310000</cx:pt>
          <cx:pt idx="24051">270000</cx:pt>
          <cx:pt idx="24052">165000</cx:pt>
          <cx:pt idx="24053">185000</cx:pt>
          <cx:pt idx="24054">250000</cx:pt>
          <cx:pt idx="24055">235000</cx:pt>
          <cx:pt idx="24056">250000</cx:pt>
          <cx:pt idx="24057">400000</cx:pt>
          <cx:pt idx="24058">225000</cx:pt>
          <cx:pt idx="24059">190000</cx:pt>
          <cx:pt idx="24060">240000</cx:pt>
          <cx:pt idx="24061">220000</cx:pt>
          <cx:pt idx="24062">230000</cx:pt>
          <cx:pt idx="24063">215000</cx:pt>
          <cx:pt idx="24064">130000</cx:pt>
          <cx:pt idx="24065">160000</cx:pt>
          <cx:pt idx="24066">165000</cx:pt>
          <cx:pt idx="24067">130000</cx:pt>
          <cx:pt idx="24068">165000</cx:pt>
          <cx:pt idx="24069">205000</cx:pt>
          <cx:pt idx="24070">185000</cx:pt>
          <cx:pt idx="24071">350000</cx:pt>
          <cx:pt idx="24072">325000</cx:pt>
          <cx:pt idx="24073">370000</cx:pt>
          <cx:pt idx="24074">250000</cx:pt>
          <cx:pt idx="24075">225000</cx:pt>
          <cx:pt idx="24076">260000</cx:pt>
          <cx:pt idx="24077">70000</cx:pt>
          <cx:pt idx="24078">190000</cx:pt>
          <cx:pt idx="24079">650000</cx:pt>
          <cx:pt idx="24080">500000</cx:pt>
          <cx:pt idx="24081">212000</cx:pt>
          <cx:pt idx="24082">200000</cx:pt>
          <cx:pt idx="24083">250000</cx:pt>
          <cx:pt idx="24084">170000</cx:pt>
          <cx:pt idx="24085">200000</cx:pt>
          <cx:pt idx="24086">175000</cx:pt>
          <cx:pt idx="24087">320000</cx:pt>
          <cx:pt idx="24088">195000</cx:pt>
          <cx:pt idx="24089">200000</cx:pt>
          <cx:pt idx="24090">400000</cx:pt>
          <cx:pt idx="24091">285000</cx:pt>
          <cx:pt idx="24092">175000</cx:pt>
          <cx:pt idx="24093">165000</cx:pt>
          <cx:pt idx="24094">225000</cx:pt>
          <cx:pt idx="24095">225000</cx:pt>
          <cx:pt idx="24096">129000</cx:pt>
          <cx:pt idx="24097">400000</cx:pt>
          <cx:pt idx="24098">285000</cx:pt>
          <cx:pt idx="24099">116000</cx:pt>
          <cx:pt idx="24100">300000</cx:pt>
          <cx:pt idx="24101">375000</cx:pt>
          <cx:pt idx="24102">120000</cx:pt>
          <cx:pt idx="24103">525000</cx:pt>
          <cx:pt idx="24104">350000</cx:pt>
          <cx:pt idx="24105">195000</cx:pt>
          <cx:pt idx="24106">137000</cx:pt>
          <cx:pt idx="24107">350000</cx:pt>
          <cx:pt idx="24108">165000</cx:pt>
          <cx:pt idx="24109">150000</cx:pt>
          <cx:pt idx="24110">175000</cx:pt>
          <cx:pt idx="24111">60000</cx:pt>
          <cx:pt idx="24112">324999</cx:pt>
          <cx:pt idx="24113">60000</cx:pt>
          <cx:pt idx="24114">136000</cx:pt>
          <cx:pt idx="24115">360000</cx:pt>
          <cx:pt idx="24116">350000</cx:pt>
          <cx:pt idx="24117">125000</cx:pt>
          <cx:pt idx="24118">210000</cx:pt>
          <cx:pt idx="24119">125000</cx:pt>
          <cx:pt idx="24120">105000</cx:pt>
          <cx:pt idx="24121">130000</cx:pt>
          <cx:pt idx="24122">110000</cx:pt>
          <cx:pt idx="24123">225000</cx:pt>
          <cx:pt idx="24124">184900</cx:pt>
          <cx:pt idx="24125">187000</cx:pt>
          <cx:pt idx="24126">275000</cx:pt>
          <cx:pt idx="24127">375000</cx:pt>
          <cx:pt idx="24128">245000</cx:pt>
          <cx:pt idx="24129">225000</cx:pt>
          <cx:pt idx="24130">1200</cx:pt>
          <cx:pt idx="24131">110000</cx:pt>
          <cx:pt idx="24132">145000</cx:pt>
          <cx:pt idx="24133">57000</cx:pt>
          <cx:pt idx="24134">260000</cx:pt>
          <cx:pt idx="24135">131000</cx:pt>
          <cx:pt idx="24136">161000</cx:pt>
          <cx:pt idx="24137">415000</cx:pt>
          <cx:pt idx="24138">650000</cx:pt>
          <cx:pt idx="24139">190000</cx:pt>
          <cx:pt idx="24140">130000</cx:pt>
          <cx:pt idx="24141">500000</cx:pt>
          <cx:pt idx="24142">195000</cx:pt>
          <cx:pt idx="24143">120000</cx:pt>
          <cx:pt idx="24144">450000</cx:pt>
          <cx:pt idx="24145">130000</cx:pt>
          <cx:pt idx="24146">100000</cx:pt>
          <cx:pt idx="24147">140000</cx:pt>
          <cx:pt idx="24148">129000</cx:pt>
          <cx:pt idx="24149">150000</cx:pt>
          <cx:pt idx="24150">141000</cx:pt>
          <cx:pt idx="24151">220000</cx:pt>
          <cx:pt idx="24152">480000</cx:pt>
          <cx:pt idx="24153">450000</cx:pt>
          <cx:pt idx="24154">156000</cx:pt>
          <cx:pt idx="24155">105000</cx:pt>
          <cx:pt idx="24156">225000</cx:pt>
          <cx:pt idx="24157">64000</cx:pt>
          <cx:pt idx="24158">170000</cx:pt>
          <cx:pt idx="24159">250000</cx:pt>
          <cx:pt idx="24160">425000</cx:pt>
          <cx:pt idx="24161">210000</cx:pt>
          <cx:pt idx="24162">400000</cx:pt>
          <cx:pt idx="24163">205000</cx:pt>
          <cx:pt idx="24164">180000</cx:pt>
          <cx:pt idx="24165">205500</cx:pt>
          <cx:pt idx="24166">125000</cx:pt>
          <cx:pt idx="24167">319000</cx:pt>
          <cx:pt idx="24168">900000</cx:pt>
          <cx:pt idx="24169">300000</cx:pt>
          <cx:pt idx="24170">210000</cx:pt>
          <cx:pt idx="24171">115000</cx:pt>
          <cx:pt idx="24172">300000</cx:pt>
          <cx:pt idx="24173">185000</cx:pt>
          <cx:pt idx="24174">180000</cx:pt>
          <cx:pt idx="24175">315000</cx:pt>
          <cx:pt idx="24176">165000</cx:pt>
          <cx:pt idx="24177">390000</cx:pt>
          <cx:pt idx="24178">275000</cx:pt>
          <cx:pt idx="24179">500000</cx:pt>
          <cx:pt idx="24180">150000</cx:pt>
          <cx:pt idx="24181">650000</cx:pt>
          <cx:pt idx="24182">250000</cx:pt>
          <cx:pt idx="24183">210000</cx:pt>
          <cx:pt idx="24184">600000</cx:pt>
          <cx:pt idx="24185">750000</cx:pt>
          <cx:pt idx="24186">140000</cx:pt>
          <cx:pt idx="24187">180000</cx:pt>
          <cx:pt idx="24188">175000</cx:pt>
          <cx:pt idx="24189">65000</cx:pt>
          <cx:pt idx="24190">220000</cx:pt>
          <cx:pt idx="24191">250000</cx:pt>
          <cx:pt idx="24192">400000</cx:pt>
          <cx:pt idx="24193">255000</cx:pt>
          <cx:pt idx="24194">235000</cx:pt>
          <cx:pt idx="24195">190000</cx:pt>
          <cx:pt idx="24196">175000</cx:pt>
          <cx:pt idx="24197">100000</cx:pt>
          <cx:pt idx="24198">260000</cx:pt>
          <cx:pt idx="24199">300000</cx:pt>
          <cx:pt idx="24200">138000</cx:pt>
          <cx:pt idx="24201">800000</cx:pt>
          <cx:pt idx="24202">99000</cx:pt>
          <cx:pt idx="24203">300000</cx:pt>
          <cx:pt idx="24204">400000</cx:pt>
          <cx:pt idx="24205">1829479</cx:pt>
          <cx:pt idx="24206">225000</cx:pt>
          <cx:pt idx="24207">183000</cx:pt>
          <cx:pt idx="24208">115000</cx:pt>
          <cx:pt idx="24209">107000</cx:pt>
          <cx:pt idx="24210">60000</cx:pt>
          <cx:pt idx="24211">550000</cx:pt>
          <cx:pt idx="24212">425000</cx:pt>
          <cx:pt idx="24213">650000</cx:pt>
          <cx:pt idx="24214">600000</cx:pt>
          <cx:pt idx="24215">400000</cx:pt>
          <cx:pt idx="24216">350000</cx:pt>
          <cx:pt idx="24217">259000</cx:pt>
          <cx:pt idx="24218">550000</cx:pt>
          <cx:pt idx="24219">650000</cx:pt>
          <cx:pt idx="24220">225000</cx:pt>
          <cx:pt idx="24221">900000</cx:pt>
          <cx:pt idx="24222">225000</cx:pt>
          <cx:pt idx="24223">50000</cx:pt>
          <cx:pt idx="24224">205000</cx:pt>
          <cx:pt idx="24225">120000</cx:pt>
          <cx:pt idx="24226">380000</cx:pt>
          <cx:pt idx="24227">600000</cx:pt>
          <cx:pt idx="24228">1829479</cx:pt>
          <cx:pt idx="24229">85000</cx:pt>
          <cx:pt idx="24230">115000</cx:pt>
          <cx:pt idx="24231">134000</cx:pt>
          <cx:pt idx="24232">125000</cx:pt>
          <cx:pt idx="24233">195000</cx:pt>
          <cx:pt idx="24234">290000</cx:pt>
          <cx:pt idx="24235">170000</cx:pt>
          <cx:pt idx="24236">190000</cx:pt>
          <cx:pt idx="24237">550000</cx:pt>
          <cx:pt idx="24238">8000</cx:pt>
          <cx:pt idx="24239">170000</cx:pt>
          <cx:pt idx="24240">200000</cx:pt>
          <cx:pt idx="24241">90000</cx:pt>
          <cx:pt idx="24242">450000</cx:pt>
          <cx:pt idx="24243">240000</cx:pt>
          <cx:pt idx="24244">500000</cx:pt>
          <cx:pt idx="24245">800000</cx:pt>
          <cx:pt idx="24246">300000</cx:pt>
          <cx:pt idx="24247">175000</cx:pt>
          <cx:pt idx="24248">450000</cx:pt>
          <cx:pt idx="24249">205000</cx:pt>
          <cx:pt idx="24250">175000</cx:pt>
          <cx:pt idx="24251">550000</cx:pt>
          <cx:pt idx="24252">360000</cx:pt>
          <cx:pt idx="24253">750000</cx:pt>
          <cx:pt idx="24254">550000</cx:pt>
          <cx:pt idx="24255">550000</cx:pt>
          <cx:pt idx="24256">1829479</cx:pt>
          <cx:pt idx="24257">290000</cx:pt>
          <cx:pt idx="24258">95000</cx:pt>
          <cx:pt idx="24259">400000</cx:pt>
          <cx:pt idx="24260">280000</cx:pt>
          <cx:pt idx="24261">500000</cx:pt>
          <cx:pt idx="24262">405000</cx:pt>
          <cx:pt idx="24263">1829479</cx:pt>
          <cx:pt idx="24264">800000</cx:pt>
          <cx:pt idx="24265">210000</cx:pt>
          <cx:pt idx="24266">425000</cx:pt>
          <cx:pt idx="24267">340000</cx:pt>
          <cx:pt idx="24268">1829479</cx:pt>
          <cx:pt idx="24269">300000</cx:pt>
          <cx:pt idx="24270">400000</cx:pt>
          <cx:pt idx="24271">260000</cx:pt>
          <cx:pt idx="24272">94000</cx:pt>
          <cx:pt idx="24273">94000</cx:pt>
          <cx:pt idx="24274">150000</cx:pt>
          <cx:pt idx="24275">200000</cx:pt>
          <cx:pt idx="24276">135000</cx:pt>
          <cx:pt idx="24277">180000</cx:pt>
          <cx:pt idx="24278">187000</cx:pt>
          <cx:pt idx="24279">400000</cx:pt>
          <cx:pt idx="24280">400000</cx:pt>
          <cx:pt idx="24281">350000</cx:pt>
          <cx:pt idx="24282">175000</cx:pt>
          <cx:pt idx="24283">350000</cx:pt>
          <cx:pt idx="24284">225000</cx:pt>
          <cx:pt idx="24285">210000</cx:pt>
          <cx:pt idx="24286">250000</cx:pt>
          <cx:pt idx="24287">200000</cx:pt>
          <cx:pt idx="24288">950000</cx:pt>
          <cx:pt idx="24289">147500</cx:pt>
          <cx:pt idx="24290">80000</cx:pt>
          <cx:pt idx="24291">225000</cx:pt>
          <cx:pt idx="24292">325000</cx:pt>
          <cx:pt idx="24293">95000</cx:pt>
          <cx:pt idx="24294">80000</cx:pt>
          <cx:pt idx="24295">270000</cx:pt>
          <cx:pt idx="24296">300000</cx:pt>
          <cx:pt idx="24297">130000</cx:pt>
          <cx:pt idx="24298">800000</cx:pt>
          <cx:pt idx="24299">200000</cx:pt>
          <cx:pt idx="24300">355000</cx:pt>
          <cx:pt idx="24301">240000</cx:pt>
          <cx:pt idx="24302">300000</cx:pt>
          <cx:pt idx="24303">250000</cx:pt>
          <cx:pt idx="24304">179000</cx:pt>
          <cx:pt idx="24305">180000</cx:pt>
          <cx:pt idx="24306">425000</cx:pt>
          <cx:pt idx="24307">245000</cx:pt>
          <cx:pt idx="24308">250000</cx:pt>
          <cx:pt idx="24309">200000</cx:pt>
          <cx:pt idx="24310">325000</cx:pt>
          <cx:pt idx="24311">375000</cx:pt>
          <cx:pt idx="24312">600000</cx:pt>
          <cx:pt idx="24313">290000</cx:pt>
          <cx:pt idx="24314">380000</cx:pt>
          <cx:pt idx="24315">350000</cx:pt>
          <cx:pt idx="24316">437900</cx:pt>
          <cx:pt idx="24317">340000</cx:pt>
          <cx:pt idx="24318">285000</cx:pt>
          <cx:pt idx="24319">550000</cx:pt>
          <cx:pt idx="24320">145000</cx:pt>
          <cx:pt idx="24321">306000</cx:pt>
          <cx:pt idx="24322">306000</cx:pt>
          <cx:pt idx="24323">225000</cx:pt>
          <cx:pt idx="24324">550000</cx:pt>
          <cx:pt idx="24325">275000</cx:pt>
          <cx:pt idx="24326">340000</cx:pt>
          <cx:pt idx="24327">550000</cx:pt>
          <cx:pt idx="24328">1829479</cx:pt>
          <cx:pt idx="24329">52000</cx:pt>
          <cx:pt idx="24330">120000</cx:pt>
          <cx:pt idx="24331">359000</cx:pt>
          <cx:pt idx="24332">215000</cx:pt>
          <cx:pt idx="24333">305000</cx:pt>
          <cx:pt idx="24334">125000</cx:pt>
          <cx:pt idx="24335">1829479</cx:pt>
          <cx:pt idx="24336">200000</cx:pt>
          <cx:pt idx="24337">300000</cx:pt>
          <cx:pt idx="24338">225000</cx:pt>
          <cx:pt idx="24339">95000</cx:pt>
          <cx:pt idx="24340">190000</cx:pt>
          <cx:pt idx="24341">110000</cx:pt>
          <cx:pt idx="24342">155000</cx:pt>
          <cx:pt idx="24343">160000</cx:pt>
          <cx:pt idx="24344">635000</cx:pt>
          <cx:pt idx="24345">600000</cx:pt>
          <cx:pt idx="24346">300000</cx:pt>
          <cx:pt idx="24347">200000</cx:pt>
          <cx:pt idx="24348">125000</cx:pt>
          <cx:pt idx="24349">220000</cx:pt>
          <cx:pt idx="24350">200000</cx:pt>
          <cx:pt idx="24351">275000</cx:pt>
          <cx:pt idx="24352">100000</cx:pt>
          <cx:pt idx="24353">92000</cx:pt>
          <cx:pt idx="24354">200000</cx:pt>
          <cx:pt idx="24355">50000</cx:pt>
          <cx:pt idx="24356">155000</cx:pt>
          <cx:pt idx="24357">70000</cx:pt>
          <cx:pt idx="24358">215000</cx:pt>
          <cx:pt idx="24359">230000</cx:pt>
          <cx:pt idx="24360">223000</cx:pt>
          <cx:pt idx="24361">485000</cx:pt>
          <cx:pt idx="24362">500000</cx:pt>
          <cx:pt idx="24363">110000</cx:pt>
          <cx:pt idx="24364">400000</cx:pt>
          <cx:pt idx="24365">70000</cx:pt>
          <cx:pt idx="24366">250000</cx:pt>
          <cx:pt idx="24367">169900</cx:pt>
          <cx:pt idx="24368">129000</cx:pt>
          <cx:pt idx="24369">210000</cx:pt>
          <cx:pt idx="24370">300000</cx:pt>
          <cx:pt idx="24371">1829479</cx:pt>
          <cx:pt idx="24372">360000</cx:pt>
          <cx:pt idx="24373">500000</cx:pt>
          <cx:pt idx="24374">320000</cx:pt>
          <cx:pt idx="24375">340000</cx:pt>
          <cx:pt idx="24376">480000</cx:pt>
          <cx:pt idx="24377">216000</cx:pt>
          <cx:pt idx="24378">325000</cx:pt>
          <cx:pt idx="24379">325000</cx:pt>
          <cx:pt idx="24380">150000</cx:pt>
          <cx:pt idx="24381">250000</cx:pt>
          <cx:pt idx="24382">375000</cx:pt>
          <cx:pt idx="24383">150000</cx:pt>
          <cx:pt idx="24384">115000</cx:pt>
          <cx:pt idx="24385">270000</cx:pt>
          <cx:pt idx="24386">180000</cx:pt>
          <cx:pt idx="24387">150000</cx:pt>
          <cx:pt idx="24388">198000</cx:pt>
          <cx:pt idx="24389">180000</cx:pt>
          <cx:pt idx="24390">550000</cx:pt>
          <cx:pt idx="24391">150000</cx:pt>
          <cx:pt idx="24392">390000</cx:pt>
          <cx:pt idx="24393">65000</cx:pt>
          <cx:pt idx="24394">170000</cx:pt>
          <cx:pt idx="24395">250000</cx:pt>
          <cx:pt idx="24396">375000</cx:pt>
          <cx:pt idx="24397">200000</cx:pt>
          <cx:pt idx="24398">170000</cx:pt>
          <cx:pt idx="24399">400000</cx:pt>
          <cx:pt idx="24400">300000</cx:pt>
          <cx:pt idx="24401">234000</cx:pt>
          <cx:pt idx="24402">300000</cx:pt>
          <cx:pt idx="24403">70000</cx:pt>
          <cx:pt idx="24404">95000</cx:pt>
          <cx:pt idx="24405">125000</cx:pt>
          <cx:pt idx="24406">46900</cx:pt>
          <cx:pt idx="24407">104000</cx:pt>
          <cx:pt idx="24408">275000</cx:pt>
          <cx:pt idx="24409">400000</cx:pt>
          <cx:pt idx="24410">370000</cx:pt>
          <cx:pt idx="24411">280000</cx:pt>
          <cx:pt idx="24412">35000</cx:pt>
          <cx:pt idx="24413">240000</cx:pt>
          <cx:pt idx="24414">92000</cx:pt>
          <cx:pt idx="24415">130000</cx:pt>
          <cx:pt idx="24416">222000</cx:pt>
          <cx:pt idx="24417">154000</cx:pt>
          <cx:pt idx="24418">150000</cx:pt>
          <cx:pt idx="24419">125000</cx:pt>
          <cx:pt idx="24420">240000</cx:pt>
          <cx:pt idx="24421">540000</cx:pt>
          <cx:pt idx="24422">250000</cx:pt>
          <cx:pt idx="24423">280000</cx:pt>
          <cx:pt idx="24424">150000</cx:pt>
          <cx:pt idx="24425">185000</cx:pt>
          <cx:pt idx="24426">175000</cx:pt>
          <cx:pt idx="24427">200000</cx:pt>
          <cx:pt idx="24428">135000</cx:pt>
          <cx:pt idx="24429">730000</cx:pt>
          <cx:pt idx="24430">350000</cx:pt>
          <cx:pt idx="24431">92000</cx:pt>
          <cx:pt idx="24432">95000</cx:pt>
          <cx:pt idx="24433">402301</cx:pt>
          <cx:pt idx="24434">64500</cx:pt>
          <cx:pt idx="24435">195000</cx:pt>
          <cx:pt idx="24436">300000</cx:pt>
          <cx:pt idx="24437">325000</cx:pt>
          <cx:pt idx="24438">93000</cx:pt>
          <cx:pt idx="24439">300000</cx:pt>
          <cx:pt idx="24440">500000</cx:pt>
          <cx:pt idx="24441">160000</cx:pt>
          <cx:pt idx="24442">120000</cx:pt>
          <cx:pt idx="24443">100000</cx:pt>
          <cx:pt idx="24444">165000</cx:pt>
          <cx:pt idx="24445">195000</cx:pt>
          <cx:pt idx="24446">500000</cx:pt>
          <cx:pt idx="24447">480000</cx:pt>
          <cx:pt idx="24448">250000</cx:pt>
          <cx:pt idx="24449">234900</cx:pt>
          <cx:pt idx="24450">280000</cx:pt>
          <cx:pt idx="24451">500000</cx:pt>
          <cx:pt idx="24452">700000</cx:pt>
          <cx:pt idx="24453">150000</cx:pt>
          <cx:pt idx="24454">314000</cx:pt>
          <cx:pt idx="24455">450000</cx:pt>
          <cx:pt idx="24456">350000</cx:pt>
          <cx:pt idx="24457">400000</cx:pt>
          <cx:pt idx="24458">198000</cx:pt>
          <cx:pt idx="24459">200000</cx:pt>
          <cx:pt idx="24460">84000</cx:pt>
          <cx:pt idx="24461">130000</cx:pt>
          <cx:pt idx="24462">125000</cx:pt>
          <cx:pt idx="24463">165000</cx:pt>
          <cx:pt idx="24464">170000</cx:pt>
          <cx:pt idx="24465">360000</cx:pt>
          <cx:pt idx="24466">200000</cx:pt>
          <cx:pt idx="24467">180000</cx:pt>
          <cx:pt idx="24468">210000</cx:pt>
          <cx:pt idx="24469">70000</cx:pt>
          <cx:pt idx="24470">190000</cx:pt>
          <cx:pt idx="24471">230000</cx:pt>
          <cx:pt idx="24472">143000</cx:pt>
          <cx:pt idx="24473">175000</cx:pt>
          <cx:pt idx="24474">200000</cx:pt>
          <cx:pt idx="24475">800000</cx:pt>
          <cx:pt idx="24476">350000</cx:pt>
          <cx:pt idx="24477">400000</cx:pt>
          <cx:pt idx="24478">237000</cx:pt>
          <cx:pt idx="24479">300000</cx:pt>
          <cx:pt idx="24480">650000</cx:pt>
          <cx:pt idx="24481">529000</cx:pt>
          <cx:pt idx="24482">500000</cx:pt>
          <cx:pt idx="24483">800000</cx:pt>
          <cx:pt idx="24484">1829479</cx:pt>
          <cx:pt idx="24485">200000</cx:pt>
          <cx:pt idx="24486">230000</cx:pt>
          <cx:pt idx="24487">300000</cx:pt>
          <cx:pt idx="24488">300000</cx:pt>
          <cx:pt idx="24489">175000</cx:pt>
          <cx:pt idx="24490">165000</cx:pt>
          <cx:pt idx="24491">400000</cx:pt>
          <cx:pt idx="24492">650000</cx:pt>
          <cx:pt idx="24493">220000</cx:pt>
          <cx:pt idx="24494">270000</cx:pt>
          <cx:pt idx="24495">300000</cx:pt>
          <cx:pt idx="24496">275000</cx:pt>
          <cx:pt idx="24497">450000</cx:pt>
          <cx:pt idx="24498">300000</cx:pt>
          <cx:pt idx="24499">150000</cx:pt>
          <cx:pt idx="24500">175000</cx:pt>
          <cx:pt idx="24501">130000</cx:pt>
          <cx:pt idx="24502">143000</cx:pt>
          <cx:pt idx="24503">250000</cx:pt>
          <cx:pt idx="24504">250000</cx:pt>
          <cx:pt idx="24505">600000</cx:pt>
          <cx:pt idx="24506">285000</cx:pt>
          <cx:pt idx="24507">85000</cx:pt>
          <cx:pt idx="24508">140000</cx:pt>
          <cx:pt idx="24509">140000</cx:pt>
          <cx:pt idx="24510">380000</cx:pt>
          <cx:pt idx="24511">140000</cx:pt>
          <cx:pt idx="24512">250000</cx:pt>
          <cx:pt idx="24513">225000</cx:pt>
          <cx:pt idx="24514">550000</cx:pt>
          <cx:pt idx="24515">1829479</cx:pt>
          <cx:pt idx="24516">350000</cx:pt>
          <cx:pt idx="24517">280000</cx:pt>
          <cx:pt idx="24518">200000</cx:pt>
          <cx:pt idx="24519">200000</cx:pt>
          <cx:pt idx="24520">315000</cx:pt>
          <cx:pt idx="24521">300000</cx:pt>
          <cx:pt idx="24522">132000</cx:pt>
          <cx:pt idx="24523">1829479</cx:pt>
          <cx:pt idx="24524">160000</cx:pt>
          <cx:pt idx="24525">160000</cx:pt>
          <cx:pt idx="24526">300000</cx:pt>
          <cx:pt idx="24527">900000</cx:pt>
          <cx:pt idx="24528">650000</cx:pt>
          <cx:pt idx="24529">200000</cx:pt>
          <cx:pt idx="24530">600000</cx:pt>
          <cx:pt idx="24531">460000</cx:pt>
          <cx:pt idx="24532">300000</cx:pt>
          <cx:pt idx="24533">307000</cx:pt>
          <cx:pt idx="24534">300000</cx:pt>
          <cx:pt idx="24535">405000</cx:pt>
          <cx:pt idx="24536">1829479</cx:pt>
          <cx:pt idx="24537">1829479</cx:pt>
          <cx:pt idx="24538">180000</cx:pt>
          <cx:pt idx="24539">205000</cx:pt>
          <cx:pt idx="24540">55000</cx:pt>
          <cx:pt idx="24541">170000</cx:pt>
          <cx:pt idx="24542">1829479</cx:pt>
          <cx:pt idx="24543">210000</cx:pt>
          <cx:pt idx="24544">550000</cx:pt>
          <cx:pt idx="24545">245000</cx:pt>
          <cx:pt idx="24546">400000</cx:pt>
          <cx:pt idx="24547">645000</cx:pt>
          <cx:pt idx="24548">260000</cx:pt>
          <cx:pt idx="24549">175000</cx:pt>
          <cx:pt idx="24550">105000</cx:pt>
          <cx:pt idx="24551">185000</cx:pt>
          <cx:pt idx="24552">187000</cx:pt>
          <cx:pt idx="24553">145000</cx:pt>
          <cx:pt idx="24554">97000</cx:pt>
          <cx:pt idx="24555">425000</cx:pt>
          <cx:pt idx="24556">198000</cx:pt>
          <cx:pt idx="24557">250000</cx:pt>
          <cx:pt idx="24558">300000</cx:pt>
          <cx:pt idx="24559">250000</cx:pt>
          <cx:pt idx="24560">120000</cx:pt>
          <cx:pt idx="24561">90000</cx:pt>
          <cx:pt idx="24562">175000</cx:pt>
          <cx:pt idx="24563">375000</cx:pt>
          <cx:pt idx="24564">550000</cx:pt>
          <cx:pt idx="24565">280000</cx:pt>
          <cx:pt idx="24566">250000</cx:pt>
          <cx:pt idx="24567">229000</cx:pt>
          <cx:pt idx="24568">176000</cx:pt>
          <cx:pt idx="24569">450000</cx:pt>
          <cx:pt idx="24570">91000</cx:pt>
          <cx:pt idx="24571">1829479</cx:pt>
          <cx:pt idx="24572">600000</cx:pt>
          <cx:pt idx="24573">375000</cx:pt>
          <cx:pt idx="24574">314000</cx:pt>
          <cx:pt idx="24575">300000</cx:pt>
          <cx:pt idx="24576">175000</cx:pt>
          <cx:pt idx="24577">360000</cx:pt>
          <cx:pt idx="24578">350000</cx:pt>
          <cx:pt idx="24579">150000</cx:pt>
          <cx:pt idx="24580">200000</cx:pt>
          <cx:pt idx="24581">475000</cx:pt>
          <cx:pt idx="24582">230000</cx:pt>
          <cx:pt idx="24583">250000</cx:pt>
          <cx:pt idx="24584">200000</cx:pt>
          <cx:pt idx="24585">120000</cx:pt>
          <cx:pt idx="24586">200000</cx:pt>
          <cx:pt idx="24587">180000</cx:pt>
          <cx:pt idx="24588">180000</cx:pt>
          <cx:pt idx="24589">175000</cx:pt>
          <cx:pt idx="24590">450000</cx:pt>
          <cx:pt idx="24591">225000</cx:pt>
          <cx:pt idx="24592">355000</cx:pt>
          <cx:pt idx="24593">130000</cx:pt>
          <cx:pt idx="24594">400000</cx:pt>
          <cx:pt idx="24595">185000</cx:pt>
          <cx:pt idx="24596">269000</cx:pt>
          <cx:pt idx="24597">350000</cx:pt>
          <cx:pt idx="24598">1829479</cx:pt>
          <cx:pt idx="24599">180000</cx:pt>
          <cx:pt idx="24600">400000</cx:pt>
          <cx:pt idx="24601">200000</cx:pt>
          <cx:pt idx="24602">150000</cx:pt>
          <cx:pt idx="24603">180000</cx:pt>
          <cx:pt idx="24604">300000</cx:pt>
          <cx:pt idx="24605">200000</cx:pt>
          <cx:pt idx="24606">339000</cx:pt>
          <cx:pt idx="24607">40000</cx:pt>
          <cx:pt idx="24608">200000</cx:pt>
          <cx:pt idx="24609">325000</cx:pt>
          <cx:pt idx="24610">650000</cx:pt>
          <cx:pt idx="24611">329000</cx:pt>
          <cx:pt idx="24612">900000</cx:pt>
          <cx:pt idx="24613">400000</cx:pt>
          <cx:pt idx="24614">500000</cx:pt>
          <cx:pt idx="24615">420000</cx:pt>
          <cx:pt idx="24616">180000</cx:pt>
          <cx:pt idx="24617">175000</cx:pt>
          <cx:pt idx="24618">200000</cx:pt>
          <cx:pt idx="24619">160000</cx:pt>
          <cx:pt idx="24620">235000</cx:pt>
          <cx:pt idx="24621">290000</cx:pt>
          <cx:pt idx="24622">270000</cx:pt>
          <cx:pt idx="24623">250000</cx:pt>
          <cx:pt idx="24624">220000</cx:pt>
          <cx:pt idx="24625">229000</cx:pt>
          <cx:pt idx="24626">180000</cx:pt>
          <cx:pt idx="24627">135000</cx:pt>
          <cx:pt idx="24628">205000</cx:pt>
          <cx:pt idx="24629">200000</cx:pt>
          <cx:pt idx="24630">350000</cx:pt>
          <cx:pt idx="24631">175000</cx:pt>
          <cx:pt idx="24632">250000</cx:pt>
          <cx:pt idx="24633">175000</cx:pt>
          <cx:pt idx="24634">300000</cx:pt>
          <cx:pt idx="24635">152600</cx:pt>
          <cx:pt idx="24636">300000</cx:pt>
          <cx:pt idx="24637">650000</cx:pt>
          <cx:pt idx="24638">380000</cx:pt>
          <cx:pt idx="24639">345000</cx:pt>
          <cx:pt idx="24640">165000</cx:pt>
          <cx:pt idx="24641">70000</cx:pt>
          <cx:pt idx="24642">300000</cx:pt>
          <cx:pt idx="24643">350000</cx:pt>
          <cx:pt idx="24644">650000</cx:pt>
          <cx:pt idx="24645">400000</cx:pt>
          <cx:pt idx="24646">325000</cx:pt>
          <cx:pt idx="24647">150900</cx:pt>
          <cx:pt idx="24648">160000</cx:pt>
          <cx:pt idx="24649">150000</cx:pt>
          <cx:pt idx="24650">250000</cx:pt>
          <cx:pt idx="24651">210000</cx:pt>
          <cx:pt idx="24652">250000</cx:pt>
          <cx:pt idx="24653">200000</cx:pt>
          <cx:pt idx="24654">165000</cx:pt>
          <cx:pt idx="24655">175000</cx:pt>
          <cx:pt idx="24656">100000</cx:pt>
          <cx:pt idx="24657">100000</cx:pt>
          <cx:pt idx="24658">170000</cx:pt>
          <cx:pt idx="24659">120000</cx:pt>
          <cx:pt idx="24660">260000</cx:pt>
          <cx:pt idx="24661">200000</cx:pt>
          <cx:pt idx="24662">97000</cx:pt>
          <cx:pt idx="24663">179900</cx:pt>
          <cx:pt idx="24664">250000</cx:pt>
          <cx:pt idx="24665">40000</cx:pt>
          <cx:pt idx="24666">245000</cx:pt>
          <cx:pt idx="24667">125000</cx:pt>
          <cx:pt idx="24668">190000</cx:pt>
          <cx:pt idx="24669">450000</cx:pt>
          <cx:pt idx="24670">250000</cx:pt>
          <cx:pt idx="24671">750000</cx:pt>
          <cx:pt idx="24672">950000</cx:pt>
          <cx:pt idx="24673">249000</cx:pt>
          <cx:pt idx="24674">500000</cx:pt>
          <cx:pt idx="24675">340000</cx:pt>
          <cx:pt idx="24676">175000</cx:pt>
          <cx:pt idx="24677">270000</cx:pt>
          <cx:pt idx="24678">190000</cx:pt>
          <cx:pt idx="24679">182000</cx:pt>
          <cx:pt idx="24680">140000</cx:pt>
          <cx:pt idx="24681">250000</cx:pt>
          <cx:pt idx="24682">250000</cx:pt>
          <cx:pt idx="24683">125000</cx:pt>
          <cx:pt idx="24684">180000</cx:pt>
          <cx:pt idx="24685">60000</cx:pt>
          <cx:pt idx="24686">200000</cx:pt>
          <cx:pt idx="24687">90000</cx:pt>
          <cx:pt idx="24688">260000</cx:pt>
          <cx:pt idx="24689">160000</cx:pt>
          <cx:pt idx="24690">180000</cx:pt>
          <cx:pt idx="24691">210000</cx:pt>
          <cx:pt idx="24692">175000</cx:pt>
          <cx:pt idx="24693">80000</cx:pt>
          <cx:pt idx="24694">150000</cx:pt>
          <cx:pt idx="24695">250000</cx:pt>
          <cx:pt idx="24696">180000</cx:pt>
          <cx:pt idx="24697">140000</cx:pt>
          <cx:pt idx="24698">162000</cx:pt>
          <cx:pt idx="24699">130000</cx:pt>
          <cx:pt idx="24700">425000</cx:pt>
          <cx:pt idx="24701">850000</cx:pt>
          <cx:pt idx="24702">290000</cx:pt>
          <cx:pt idx="24703">730000</cx:pt>
          <cx:pt idx="24704">400000</cx:pt>
          <cx:pt idx="24705">375000</cx:pt>
          <cx:pt idx="24706">225000</cx:pt>
          <cx:pt idx="24707">375000</cx:pt>
          <cx:pt idx="24708">60000</cx:pt>
          <cx:pt idx="24709">330000</cx:pt>
          <cx:pt idx="24710">150000</cx:pt>
          <cx:pt idx="24711">185000</cx:pt>
          <cx:pt idx="24712">200000</cx:pt>
          <cx:pt idx="24713">135000</cx:pt>
          <cx:pt idx="24714">215000</cx:pt>
          <cx:pt idx="24715">380000</cx:pt>
          <cx:pt idx="24716">550000</cx:pt>
          <cx:pt idx="24717">380000</cx:pt>
          <cx:pt idx="24718">250000</cx:pt>
          <cx:pt idx="24719">245000</cx:pt>
          <cx:pt idx="24720">250000</cx:pt>
          <cx:pt idx="24721">65000</cx:pt>
          <cx:pt idx="24722">500000</cx:pt>
          <cx:pt idx="24723">72000</cx:pt>
          <cx:pt idx="24724">425000</cx:pt>
          <cx:pt idx="24725">175000</cx:pt>
          <cx:pt idx="24726">450000</cx:pt>
          <cx:pt idx="24727">850000</cx:pt>
          <cx:pt idx="24728">375000</cx:pt>
          <cx:pt idx="24729">375000</cx:pt>
          <cx:pt idx="24730">600000</cx:pt>
          <cx:pt idx="24731">270000</cx:pt>
          <cx:pt idx="24732">500000</cx:pt>
          <cx:pt idx="24733">100000</cx:pt>
          <cx:pt idx="24734">320000</cx:pt>
          <cx:pt idx="24735">212000</cx:pt>
          <cx:pt idx="24736">260000</cx:pt>
          <cx:pt idx="24737">110000</cx:pt>
          <cx:pt idx="24738">100000</cx:pt>
          <cx:pt idx="24739">110000</cx:pt>
          <cx:pt idx="24740">1829479</cx:pt>
          <cx:pt idx="24741">336900</cx:pt>
          <cx:pt idx="24742">440000</cx:pt>
          <cx:pt idx="24743">385000</cx:pt>
          <cx:pt idx="24744">105000</cx:pt>
          <cx:pt idx="24745">350000</cx:pt>
          <cx:pt idx="24746">115000</cx:pt>
          <cx:pt idx="24747">200000</cx:pt>
          <cx:pt idx="24748">146000</cx:pt>
          <cx:pt idx="24749">180000</cx:pt>
          <cx:pt idx="24750">150000</cx:pt>
          <cx:pt idx="24751">490000</cx:pt>
          <cx:pt idx="24752">128000</cx:pt>
          <cx:pt idx="24753">400000</cx:pt>
          <cx:pt idx="24754">370000</cx:pt>
          <cx:pt idx="24755">280000</cx:pt>
          <cx:pt idx="24756">450000</cx:pt>
          <cx:pt idx="24757">270000</cx:pt>
          <cx:pt idx="24758">150000</cx:pt>
          <cx:pt idx="24759">130000</cx:pt>
          <cx:pt idx="24760">500000</cx:pt>
          <cx:pt idx="24761">400000</cx:pt>
          <cx:pt idx="24762">310000</cx:pt>
          <cx:pt idx="24763">255000</cx:pt>
          <cx:pt idx="24764">180000</cx:pt>
          <cx:pt idx="24765">400000</cx:pt>
          <cx:pt idx="24766">325000</cx:pt>
          <cx:pt idx="24767">200000</cx:pt>
          <cx:pt idx="24768">350000</cx:pt>
          <cx:pt idx="24769">325000</cx:pt>
          <cx:pt idx="24770">180000</cx:pt>
          <cx:pt idx="24771">300000</cx:pt>
          <cx:pt idx="24772">499000</cx:pt>
          <cx:pt idx="24773">120000</cx:pt>
          <cx:pt idx="24774">200000</cx:pt>
          <cx:pt idx="24775">675000</cx:pt>
          <cx:pt idx="24776">30000</cx:pt>
          <cx:pt idx="24777">385000</cx:pt>
          <cx:pt idx="24778">350000</cx:pt>
          <cx:pt idx="24779">600000</cx:pt>
          <cx:pt idx="24780">260000</cx:pt>
          <cx:pt idx="24781">280000</cx:pt>
          <cx:pt idx="24782">550000</cx:pt>
          <cx:pt idx="24783">360900</cx:pt>
          <cx:pt idx="24784">375500</cx:pt>
          <cx:pt idx="24785">450000</cx:pt>
          <cx:pt idx="24786">350000</cx:pt>
          <cx:pt idx="24787">460000</cx:pt>
          <cx:pt idx="24788">505000</cx:pt>
          <cx:pt idx="24789">450000</cx:pt>
          <cx:pt idx="24790">275000</cx:pt>
          <cx:pt idx="24791">390000</cx:pt>
          <cx:pt idx="24792">675000</cx:pt>
          <cx:pt idx="24793">300000</cx:pt>
          <cx:pt idx="24794">160000</cx:pt>
          <cx:pt idx="24795">95000</cx:pt>
          <cx:pt idx="24796">320000</cx:pt>
          <cx:pt idx="24797">350000</cx:pt>
          <cx:pt idx="24798">90000</cx:pt>
          <cx:pt idx="24799">190000</cx:pt>
          <cx:pt idx="24800">750000</cx:pt>
          <cx:pt idx="24801">179000</cx:pt>
          <cx:pt idx="24802">180000</cx:pt>
          <cx:pt idx="24803">200000</cx:pt>
          <cx:pt idx="24804">200000</cx:pt>
          <cx:pt idx="24805">120000</cx:pt>
          <cx:pt idx="24806">100000</cx:pt>
          <cx:pt idx="24807">189000</cx:pt>
          <cx:pt idx="24808">200000</cx:pt>
          <cx:pt idx="24809">240000</cx:pt>
          <cx:pt idx="24810">225000</cx:pt>
          <cx:pt idx="24811">160000</cx:pt>
          <cx:pt idx="24812">150000</cx:pt>
          <cx:pt idx="24813">239999</cx:pt>
          <cx:pt idx="24814">420000</cx:pt>
          <cx:pt idx="24815">350000</cx:pt>
          <cx:pt idx="24816">450000</cx:pt>
          <cx:pt idx="24817">150000</cx:pt>
          <cx:pt idx="24818">400000</cx:pt>
          <cx:pt idx="24819">225000</cx:pt>
          <cx:pt idx="24820">289000</cx:pt>
          <cx:pt idx="24821">900000</cx:pt>
          <cx:pt idx="24822">180000</cx:pt>
          <cx:pt idx="24823">275000</cx:pt>
          <cx:pt idx="24824">125000</cx:pt>
          <cx:pt idx="24825">170000</cx:pt>
          <cx:pt idx="24826">200000</cx:pt>
          <cx:pt idx="24827">800000</cx:pt>
          <cx:pt idx="24828">85000</cx:pt>
          <cx:pt idx="24829">175000</cx:pt>
          <cx:pt idx="24830">190000</cx:pt>
          <cx:pt idx="24831">350000</cx:pt>
          <cx:pt idx="24832">285000</cx:pt>
          <cx:pt idx="24833">70000</cx:pt>
          <cx:pt idx="24834">260000</cx:pt>
          <cx:pt idx="24835">110000</cx:pt>
          <cx:pt idx="24836">125000</cx:pt>
          <cx:pt idx="24837">475000</cx:pt>
          <cx:pt idx="24838">370000</cx:pt>
          <cx:pt idx="24839">50000</cx:pt>
          <cx:pt idx="24840">28000</cx:pt>
          <cx:pt idx="24841">300000</cx:pt>
          <cx:pt idx="24842">129940</cx:pt>
          <cx:pt idx="24843">300000</cx:pt>
          <cx:pt idx="24844">200000</cx:pt>
          <cx:pt idx="24845">280000</cx:pt>
          <cx:pt idx="24846">220000</cx:pt>
          <cx:pt idx="24847">280000</cx:pt>
          <cx:pt idx="24848">175000</cx:pt>
          <cx:pt idx="24849">349000</cx:pt>
          <cx:pt idx="24850">430000</cx:pt>
          <cx:pt idx="24851">1829479</cx:pt>
          <cx:pt idx="24852">550000</cx:pt>
          <cx:pt idx="24853">275000</cx:pt>
          <cx:pt idx="24854">155000</cx:pt>
          <cx:pt idx="24855">525000</cx:pt>
          <cx:pt idx="24856">200000</cx:pt>
          <cx:pt idx="24857">150000</cx:pt>
          <cx:pt idx="24858">285000</cx:pt>
          <cx:pt idx="24859">280000</cx:pt>
          <cx:pt idx="24860">190000</cx:pt>
          <cx:pt idx="24861">450000</cx:pt>
          <cx:pt idx="24862">75000</cx:pt>
          <cx:pt idx="24863">159900</cx:pt>
          <cx:pt idx="24864">215000</cx:pt>
          <cx:pt idx="24865">80000</cx:pt>
          <cx:pt idx="24866">185000</cx:pt>
          <cx:pt idx="24867">130000</cx:pt>
          <cx:pt idx="24868">300000</cx:pt>
          <cx:pt idx="24869">325000</cx:pt>
          <cx:pt idx="24870">425000</cx:pt>
          <cx:pt idx="24871">579000</cx:pt>
          <cx:pt idx="24872">800000</cx:pt>
          <cx:pt idx="24873">270000</cx:pt>
          <cx:pt idx="24874">262000</cx:pt>
          <cx:pt idx="24875">228000</cx:pt>
          <cx:pt idx="24876">175000</cx:pt>
          <cx:pt idx="24877">100000</cx:pt>
          <cx:pt idx="24878">120000</cx:pt>
          <cx:pt idx="24879">295000</cx:pt>
          <cx:pt idx="24880">700000</cx:pt>
          <cx:pt idx="24881">116000</cx:pt>
          <cx:pt idx="24882">190000</cx:pt>
          <cx:pt idx="24883">450000</cx:pt>
          <cx:pt idx="24884">164000</cx:pt>
          <cx:pt idx="24885">530000</cx:pt>
          <cx:pt idx="24886">475000</cx:pt>
          <cx:pt idx="24887">250000</cx:pt>
          <cx:pt idx="24888">900000</cx:pt>
          <cx:pt idx="24889">195000</cx:pt>
          <cx:pt idx="24890">1829479</cx:pt>
          <cx:pt idx="24891">140000</cx:pt>
          <cx:pt idx="24892">400000</cx:pt>
          <cx:pt idx="24893">230000</cx:pt>
          <cx:pt idx="24894">160000</cx:pt>
          <cx:pt idx="24895">550000</cx:pt>
          <cx:pt idx="24896">325000</cx:pt>
          <cx:pt idx="24897">165000</cx:pt>
          <cx:pt idx="24898">350000</cx:pt>
          <cx:pt idx="24899">724680</cx:pt>
          <cx:pt idx="24900">195000</cx:pt>
          <cx:pt idx="24901">75000</cx:pt>
          <cx:pt idx="24902">125000</cx:pt>
          <cx:pt idx="24903">150000</cx:pt>
          <cx:pt idx="24904">725000</cx:pt>
          <cx:pt idx="24905">750000</cx:pt>
          <cx:pt idx="24906">65000</cx:pt>
          <cx:pt idx="24907">385000</cx:pt>
          <cx:pt idx="24908">410000</cx:pt>
          <cx:pt idx="24909">370000</cx:pt>
          <cx:pt idx="24910">250000</cx:pt>
          <cx:pt idx="24911">350000</cx:pt>
          <cx:pt idx="24912">180000</cx:pt>
          <cx:pt idx="24913">750000</cx:pt>
          <cx:pt idx="24914">75000</cx:pt>
          <cx:pt idx="24915">135000</cx:pt>
          <cx:pt idx="24916">130000</cx:pt>
          <cx:pt idx="24917">240000</cx:pt>
          <cx:pt idx="24918">526000</cx:pt>
          <cx:pt idx="24919">540000</cx:pt>
          <cx:pt idx="24920">700000</cx:pt>
          <cx:pt idx="24921">95000</cx:pt>
          <cx:pt idx="24922">280000</cx:pt>
          <cx:pt idx="24923">450000</cx:pt>
          <cx:pt idx="24924">300000</cx:pt>
          <cx:pt idx="24925">320000</cx:pt>
          <cx:pt idx="24926">200000</cx:pt>
          <cx:pt idx="24927">185000</cx:pt>
          <cx:pt idx="24928">183000</cx:pt>
          <cx:pt idx="24929">220000</cx:pt>
          <cx:pt idx="24930">330000</cx:pt>
          <cx:pt idx="24931">148000</cx:pt>
          <cx:pt idx="24932">133800</cx:pt>
          <cx:pt idx="24933">148000</cx:pt>
          <cx:pt idx="24934">700000</cx:pt>
          <cx:pt idx="24935">259000</cx:pt>
          <cx:pt idx="24936">120000</cx:pt>
          <cx:pt idx="24937">215000</cx:pt>
          <cx:pt idx="24938">175000</cx:pt>
          <cx:pt idx="24939">260000</cx:pt>
          <cx:pt idx="24940">400000</cx:pt>
          <cx:pt idx="24941">40000</cx:pt>
          <cx:pt idx="24942">145000</cx:pt>
          <cx:pt idx="24943">160000</cx:pt>
          <cx:pt idx="24944">43000</cx:pt>
          <cx:pt idx="24945">130000</cx:pt>
          <cx:pt idx="24946">150000</cx:pt>
          <cx:pt idx="24947">60000</cx:pt>
          <cx:pt idx="24948">88000</cx:pt>
          <cx:pt idx="24949">95000</cx:pt>
          <cx:pt idx="24950">125000</cx:pt>
          <cx:pt idx="24951">1829479</cx:pt>
          <cx:pt idx="24952">200020</cx:pt>
          <cx:pt idx="24953">206000</cx:pt>
          <cx:pt idx="24954">206000</cx:pt>
          <cx:pt idx="24955">505000</cx:pt>
          <cx:pt idx="24956">160000</cx:pt>
          <cx:pt idx="24957">80000</cx:pt>
          <cx:pt idx="24958">222900</cx:pt>
          <cx:pt idx="24959">225000</cx:pt>
          <cx:pt idx="24960">340000</cx:pt>
          <cx:pt idx="24961">330000</cx:pt>
          <cx:pt idx="24962">375000</cx:pt>
          <cx:pt idx="24963">149000</cx:pt>
          <cx:pt idx="24964">125000</cx:pt>
          <cx:pt idx="24965">278000</cx:pt>
          <cx:pt idx="24966">250000</cx:pt>
          <cx:pt idx="24967">635000</cx:pt>
          <cx:pt idx="24968">200000</cx:pt>
          <cx:pt idx="24969">230000</cx:pt>
          <cx:pt idx="24970">800000</cx:pt>
          <cx:pt idx="24971">230000</cx:pt>
          <cx:pt idx="24972">125000</cx:pt>
          <cx:pt idx="24973">200000</cx:pt>
          <cx:pt idx="24974">145000</cx:pt>
          <cx:pt idx="24975">340000</cx:pt>
          <cx:pt idx="24976">650000</cx:pt>
          <cx:pt idx="24977">150000</cx:pt>
          <cx:pt idx="24978">165000</cx:pt>
          <cx:pt idx="24979">170000</cx:pt>
          <cx:pt idx="24980">800000</cx:pt>
          <cx:pt idx="24981">190000</cx:pt>
          <cx:pt idx="24982">250000</cx:pt>
          <cx:pt idx="24983">239000</cx:pt>
          <cx:pt idx="24984">80000</cx:pt>
          <cx:pt idx="24985">265000</cx:pt>
          <cx:pt idx="24986">280000</cx:pt>
          <cx:pt idx="24987">600000</cx:pt>
          <cx:pt idx="24988">4000</cx:pt>
          <cx:pt idx="24989">595000</cx:pt>
          <cx:pt idx="24990">350000</cx:pt>
          <cx:pt idx="24991">1000</cx:pt>
          <cx:pt idx="24992">150000</cx:pt>
          <cx:pt idx="24993">650000</cx:pt>
          <cx:pt idx="24994">230000</cx:pt>
          <cx:pt idx="24995">330000</cx:pt>
          <cx:pt idx="24996">160000</cx:pt>
          <cx:pt idx="24997">600000</cx:pt>
          <cx:pt idx="24998">450000</cx:pt>
          <cx:pt idx="24999">325000</cx:pt>
          <cx:pt idx="25000">98000</cx:pt>
          <cx:pt idx="25001">250000</cx:pt>
          <cx:pt idx="25002">225000</cx:pt>
          <cx:pt idx="25003">250000</cx:pt>
          <cx:pt idx="25004">120000</cx:pt>
          <cx:pt idx="25005">300000</cx:pt>
          <cx:pt idx="25006">250000</cx:pt>
          <cx:pt idx="25007">229900</cx:pt>
          <cx:pt idx="25008">150000</cx:pt>
          <cx:pt idx="25009">36000</cx:pt>
          <cx:pt idx="25010">250000</cx:pt>
          <cx:pt idx="25011">290000</cx:pt>
          <cx:pt idx="25012">450000</cx:pt>
          <cx:pt idx="25013">185000</cx:pt>
          <cx:pt idx="25014">120000</cx:pt>
          <cx:pt idx="25015">205000</cx:pt>
          <cx:pt idx="25016">235000</cx:pt>
          <cx:pt idx="25017">200000</cx:pt>
          <cx:pt idx="25018">350000</cx:pt>
          <cx:pt idx="25019">289000</cx:pt>
          <cx:pt idx="25020">95000</cx:pt>
          <cx:pt idx="25021">1829479</cx:pt>
          <cx:pt idx="25022">419000</cx:pt>
          <cx:pt idx="25023">900000</cx:pt>
          <cx:pt idx="25024">900000</cx:pt>
          <cx:pt idx="25025">97000</cx:pt>
          <cx:pt idx="25026">250000</cx:pt>
          <cx:pt idx="25027">280000</cx:pt>
          <cx:pt idx="25028">150000</cx:pt>
          <cx:pt idx="25029">97000</cx:pt>
          <cx:pt idx="25030">115000</cx:pt>
          <cx:pt idx="25031">200000</cx:pt>
          <cx:pt idx="25032">517000</cx:pt>
          <cx:pt idx="25033">600000</cx:pt>
          <cx:pt idx="25034">250000</cx:pt>
          <cx:pt idx="25035">550000</cx:pt>
          <cx:pt idx="25036">320000</cx:pt>
          <cx:pt idx="25037">280000</cx:pt>
          <cx:pt idx="25038">450000</cx:pt>
          <cx:pt idx="25039">285000</cx:pt>
          <cx:pt idx="25040">160000</cx:pt>
          <cx:pt idx="25041">169500</cx:pt>
          <cx:pt idx="25042">150000</cx:pt>
          <cx:pt idx="25043">140000</cx:pt>
          <cx:pt idx="25044">1829479</cx:pt>
          <cx:pt idx="25045">155000</cx:pt>
          <cx:pt idx="25046">500000</cx:pt>
          <cx:pt idx="25047">150000</cx:pt>
          <cx:pt idx="25048">250000</cx:pt>
          <cx:pt idx="25049">210000</cx:pt>
          <cx:pt idx="25050">75000</cx:pt>
          <cx:pt idx="25051">110000</cx:pt>
          <cx:pt idx="25052">100000</cx:pt>
          <cx:pt idx="25053">175000</cx:pt>
          <cx:pt idx="25054">300000</cx:pt>
          <cx:pt idx="25055">250000</cx:pt>
          <cx:pt idx="25056">150000</cx:pt>
          <cx:pt idx="25057">190000</cx:pt>
          <cx:pt idx="25058">400000</cx:pt>
          <cx:pt idx="25059">700000</cx:pt>
          <cx:pt idx="25060">350000</cx:pt>
          <cx:pt idx="25061">330000</cx:pt>
          <cx:pt idx="25062">100000</cx:pt>
          <cx:pt idx="25063">230000</cx:pt>
          <cx:pt idx="25064">315000</cx:pt>
          <cx:pt idx="25065">100000</cx:pt>
          <cx:pt idx="25066">300000</cx:pt>
          <cx:pt idx="25067">170000</cx:pt>
          <cx:pt idx="25068">230000</cx:pt>
          <cx:pt idx="25069">450000</cx:pt>
          <cx:pt idx="25070">250000</cx:pt>
          <cx:pt idx="25071">255000</cx:pt>
          <cx:pt idx="25072">300000</cx:pt>
          <cx:pt idx="25073">225000</cx:pt>
          <cx:pt idx="25074">91000</cx:pt>
          <cx:pt idx="25075">500000</cx:pt>
          <cx:pt idx="25076">400000</cx:pt>
          <cx:pt idx="25077">210000</cx:pt>
          <cx:pt idx="25078">250000</cx:pt>
          <cx:pt idx="25079">360000</cx:pt>
          <cx:pt idx="25080">1829479</cx:pt>
          <cx:pt idx="25081">230000</cx:pt>
          <cx:pt idx="25082">250000</cx:pt>
          <cx:pt idx="25083">200000</cx:pt>
          <cx:pt idx="25084">550000</cx:pt>
          <cx:pt idx="25085">450000</cx:pt>
          <cx:pt idx="25086">400000</cx:pt>
          <cx:pt idx="25087">145000</cx:pt>
          <cx:pt idx="25088">80000</cx:pt>
          <cx:pt idx="25089">150000</cx:pt>
          <cx:pt idx="25090">198000</cx:pt>
          <cx:pt idx="25091">190000</cx:pt>
          <cx:pt idx="25092">70000</cx:pt>
          <cx:pt idx="25093">215000</cx:pt>
          <cx:pt idx="25094">135000</cx:pt>
          <cx:pt idx="25095">490000</cx:pt>
          <cx:pt idx="25096">490000</cx:pt>
          <cx:pt idx="25097">180000</cx:pt>
          <cx:pt idx="25098">550000</cx:pt>
          <cx:pt idx="25099">260000</cx:pt>
          <cx:pt idx="25100">300000</cx:pt>
          <cx:pt idx="25101">270000</cx:pt>
          <cx:pt idx="25102">225000</cx:pt>
          <cx:pt idx="25103">475000</cx:pt>
          <cx:pt idx="25104">450000</cx:pt>
          <cx:pt idx="25105">450000</cx:pt>
          <cx:pt idx="25106">650000</cx:pt>
          <cx:pt idx="25107">180000</cx:pt>
          <cx:pt idx="25108">155000</cx:pt>
          <cx:pt idx="25109">500000</cx:pt>
          <cx:pt idx="25110">340000</cx:pt>
          <cx:pt idx="25111">150000</cx:pt>
          <cx:pt idx="25112">280000</cx:pt>
          <cx:pt idx="25113">280000</cx:pt>
          <cx:pt idx="25114">145000</cx:pt>
          <cx:pt idx="25115">70000</cx:pt>
          <cx:pt idx="25116">199000</cx:pt>
          <cx:pt idx="25117">285000</cx:pt>
          <cx:pt idx="25118">205000</cx:pt>
          <cx:pt idx="25119">135000</cx:pt>
          <cx:pt idx="25120">170000</cx:pt>
          <cx:pt idx="25121">170000</cx:pt>
          <cx:pt idx="25122">140000</cx:pt>
          <cx:pt idx="25123">325000</cx:pt>
          <cx:pt idx="25124">125000</cx:pt>
          <cx:pt idx="25125">209000</cx:pt>
          <cx:pt idx="25126">199000</cx:pt>
          <cx:pt idx="25127">200000</cx:pt>
          <cx:pt idx="25128">550000</cx:pt>
          <cx:pt idx="25129">350000</cx:pt>
          <cx:pt idx="25130">400000</cx:pt>
          <cx:pt idx="25131">80000</cx:pt>
          <cx:pt idx="25132">80000</cx:pt>
          <cx:pt idx="25133">325000</cx:pt>
          <cx:pt idx="25134">129000</cx:pt>
          <cx:pt idx="25135">180000</cx:pt>
          <cx:pt idx="25136">218000</cx:pt>
          <cx:pt idx="25137">300000</cx:pt>
          <cx:pt idx="25138">270000</cx:pt>
          <cx:pt idx="25139">180195</cx:pt>
          <cx:pt idx="25140">359000</cx:pt>
          <cx:pt idx="25141">342000</cx:pt>
          <cx:pt idx="25142">250000</cx:pt>
          <cx:pt idx="25143">225000</cx:pt>
          <cx:pt idx="25144">400000</cx:pt>
          <cx:pt idx="25145">450000</cx:pt>
          <cx:pt idx="25146">210000</cx:pt>
          <cx:pt idx="25147">400000</cx:pt>
          <cx:pt idx="25148">320000</cx:pt>
          <cx:pt idx="25149">320000</cx:pt>
          <cx:pt idx="25150">150000</cx:pt>
          <cx:pt idx="25151">60000</cx:pt>
          <cx:pt idx="25152">375000</cx:pt>
          <cx:pt idx="25153">110000</cx:pt>
          <cx:pt idx="25154">130000</cx:pt>
          <cx:pt idx="25155">220000</cx:pt>
          <cx:pt idx="25156">700000</cx:pt>
          <cx:pt idx="25157">60000</cx:pt>
          <cx:pt idx="25158">600000</cx:pt>
          <cx:pt idx="25159">350000</cx:pt>
          <cx:pt idx="25160">310000</cx:pt>
          <cx:pt idx="25161">545000</cx:pt>
          <cx:pt idx="25162">300000</cx:pt>
          <cx:pt idx="25163">400000</cx:pt>
          <cx:pt idx="25164">175000</cx:pt>
          <cx:pt idx="25165">80000</cx:pt>
          <cx:pt idx="25166">275000</cx:pt>
          <cx:pt idx="25167">220000</cx:pt>
          <cx:pt idx="25168">45000</cx:pt>
          <cx:pt idx="25169">170000</cx:pt>
          <cx:pt idx="25170">300000</cx:pt>
          <cx:pt idx="25171">155000</cx:pt>
          <cx:pt idx="25172">155000</cx:pt>
          <cx:pt idx="25173">580000</cx:pt>
          <cx:pt idx="25174">180000</cx:pt>
          <cx:pt idx="25175">225000</cx:pt>
          <cx:pt idx="25176">60000</cx:pt>
          <cx:pt idx="25177">115000</cx:pt>
          <cx:pt idx="25178">290000</cx:pt>
          <cx:pt idx="25179">240000</cx:pt>
          <cx:pt idx="25180">300000</cx:pt>
          <cx:pt idx="25181">240000</cx:pt>
          <cx:pt idx="25182">550000</cx:pt>
          <cx:pt idx="25183">100000</cx:pt>
          <cx:pt idx="25184">200000</cx:pt>
          <cx:pt idx="25185">200000</cx:pt>
          <cx:pt idx="25186">80000</cx:pt>
          <cx:pt idx="25187">425000</cx:pt>
          <cx:pt idx="25188">250000</cx:pt>
          <cx:pt idx="25189">380000</cx:pt>
          <cx:pt idx="25190">350000</cx:pt>
          <cx:pt idx="25191">170000</cx:pt>
          <cx:pt idx="25192">350000</cx:pt>
          <cx:pt idx="25193">70000</cx:pt>
          <cx:pt idx="25194">326000</cx:pt>
          <cx:pt idx="25195">300000</cx:pt>
          <cx:pt idx="25196">300000</cx:pt>
          <cx:pt idx="25197">400000</cx:pt>
          <cx:pt idx="25198">110000</cx:pt>
          <cx:pt idx="25199">205000</cx:pt>
          <cx:pt idx="25200">110000</cx:pt>
          <cx:pt idx="25201">350000</cx:pt>
          <cx:pt idx="25202">650000</cx:pt>
          <cx:pt idx="25203">300000</cx:pt>
          <cx:pt idx="25204">170000</cx:pt>
          <cx:pt idx="25205">154000</cx:pt>
          <cx:pt idx="25206">115000</cx:pt>
          <cx:pt idx="25207">320000</cx:pt>
          <cx:pt idx="25208">160000</cx:pt>
          <cx:pt idx="25209">42000</cx:pt>
          <cx:pt idx="25210">325000</cx:pt>
          <cx:pt idx="25211">375000</cx:pt>
          <cx:pt idx="25212">250000</cx:pt>
          <cx:pt idx="25213">360000</cx:pt>
          <cx:pt idx="25214">330000</cx:pt>
          <cx:pt idx="25215">400000</cx:pt>
          <cx:pt idx="25216">119900</cx:pt>
          <cx:pt idx="25217">180000</cx:pt>
          <cx:pt idx="25218">150000</cx:pt>
          <cx:pt idx="25219">275000</cx:pt>
          <cx:pt idx="25220">1829479</cx:pt>
          <cx:pt idx="25221">425000</cx:pt>
          <cx:pt idx="25222">170000</cx:pt>
          <cx:pt idx="25223">85000</cx:pt>
          <cx:pt idx="25224">70000</cx:pt>
          <cx:pt idx="25225">500000</cx:pt>
          <cx:pt idx="25226">1829479</cx:pt>
          <cx:pt idx="25227">700000</cx:pt>
          <cx:pt idx="25228">400000</cx:pt>
          <cx:pt idx="25229">50000</cx:pt>
          <cx:pt idx="25230">110000</cx:pt>
          <cx:pt idx="25231">245000</cx:pt>
          <cx:pt idx="25232">625000</cx:pt>
          <cx:pt idx="25233">700000</cx:pt>
          <cx:pt idx="25234">320000</cx:pt>
          <cx:pt idx="25235">900000</cx:pt>
          <cx:pt idx="25236">350000</cx:pt>
          <cx:pt idx="25237">900000</cx:pt>
          <cx:pt idx="25238">450000</cx:pt>
          <cx:pt idx="25239">215000</cx:pt>
          <cx:pt idx="25240">195000</cx:pt>
          <cx:pt idx="25241">390000</cx:pt>
          <cx:pt idx="25242">220000</cx:pt>
          <cx:pt idx="25243">230000</cx:pt>
          <cx:pt idx="25244">300000</cx:pt>
          <cx:pt idx="25245">1829479</cx:pt>
          <cx:pt idx="25246">850000</cx:pt>
          <cx:pt idx="25247">750000</cx:pt>
          <cx:pt idx="25248">125000</cx:pt>
          <cx:pt idx="25249">275000</cx:pt>
          <cx:pt idx="25250">178000</cx:pt>
          <cx:pt idx="25251">140000</cx:pt>
          <cx:pt idx="25252">170000</cx:pt>
          <cx:pt idx="25253">550000</cx:pt>
          <cx:pt idx="25254">550000</cx:pt>
          <cx:pt idx="25255">550000</cx:pt>
          <cx:pt idx="25256">330000</cx:pt>
          <cx:pt idx="25257">1829479</cx:pt>
          <cx:pt idx="25258">300000</cx:pt>
          <cx:pt idx="25259">280000</cx:pt>
          <cx:pt idx="25260">600000</cx:pt>
          <cx:pt idx="25261">500000</cx:pt>
          <cx:pt idx="25262">675000</cx:pt>
          <cx:pt idx="25263">300000</cx:pt>
          <cx:pt idx="25264">185000</cx:pt>
          <cx:pt idx="25265">170000</cx:pt>
          <cx:pt idx="25266">375000</cx:pt>
          <cx:pt idx="25267">149500</cx:pt>
          <cx:pt idx="25268">250000</cx:pt>
          <cx:pt idx="25269">1829479</cx:pt>
          <cx:pt idx="25270">224000</cx:pt>
          <cx:pt idx="25271">180000</cx:pt>
          <cx:pt idx="25272">230000</cx:pt>
          <cx:pt idx="25273">575000</cx:pt>
          <cx:pt idx="25274">330000</cx:pt>
          <cx:pt idx="25275">230000</cx:pt>
          <cx:pt idx="25276">300000</cx:pt>
          <cx:pt idx="25277">500000</cx:pt>
          <cx:pt idx="25278">1829479</cx:pt>
          <cx:pt idx="25279">300000</cx:pt>
          <cx:pt idx="25280">400000</cx:pt>
          <cx:pt idx="25281">600000</cx:pt>
          <cx:pt idx="25282">650000</cx:pt>
          <cx:pt idx="25283">250000</cx:pt>
          <cx:pt idx="25284">550000</cx:pt>
          <cx:pt idx="25285">195000</cx:pt>
          <cx:pt idx="25286">150000</cx:pt>
          <cx:pt idx="25287">175000</cx:pt>
          <cx:pt idx="25288">225000</cx:pt>
          <cx:pt idx="25289">220000</cx:pt>
          <cx:pt idx="25290">650000</cx:pt>
          <cx:pt idx="25291">280000</cx:pt>
          <cx:pt idx="25292">220000</cx:pt>
          <cx:pt idx="25293">180000</cx:pt>
          <cx:pt idx="25294">385000</cx:pt>
          <cx:pt idx="25295">130000</cx:pt>
          <cx:pt idx="25296">200000</cx:pt>
          <cx:pt idx="25297">100000</cx:pt>
          <cx:pt idx="25298">285000</cx:pt>
          <cx:pt idx="25299">800000</cx:pt>
          <cx:pt idx="25300">500000</cx:pt>
          <cx:pt idx="25301">350000</cx:pt>
          <cx:pt idx="25302">640000</cx:pt>
          <cx:pt idx="25303">80000</cx:pt>
          <cx:pt idx="25304">175000</cx:pt>
          <cx:pt idx="25305">168000</cx:pt>
          <cx:pt idx="25306">170000</cx:pt>
          <cx:pt idx="25307">1829479</cx:pt>
          <cx:pt idx="25308">200000</cx:pt>
          <cx:pt idx="25309">135000</cx:pt>
          <cx:pt idx="25310">135000</cx:pt>
          <cx:pt idx="25311">140000</cx:pt>
          <cx:pt idx="25312">170000</cx:pt>
          <cx:pt idx="25313">125000</cx:pt>
          <cx:pt idx="25314">120000</cx:pt>
          <cx:pt idx="25315">300000</cx:pt>
          <cx:pt idx="25316">743000</cx:pt>
          <cx:pt idx="25317">500000</cx:pt>
          <cx:pt idx="25318">500000</cx:pt>
          <cx:pt idx="25319">240000</cx:pt>
          <cx:pt idx="25320">160000</cx:pt>
          <cx:pt idx="25321">275000</cx:pt>
          <cx:pt idx="25322">385000</cx:pt>
          <cx:pt idx="25323">780000</cx:pt>
          <cx:pt idx="25324">1829479</cx:pt>
          <cx:pt idx="25325">230000</cx:pt>
          <cx:pt idx="25326">500000</cx:pt>
          <cx:pt idx="25327">275000</cx:pt>
          <cx:pt idx="25328">275000</cx:pt>
          <cx:pt idx="25329">240000</cx:pt>
          <cx:pt idx="25330">400000</cx:pt>
          <cx:pt idx="25331">350000</cx:pt>
          <cx:pt idx="25332">195000</cx:pt>
          <cx:pt idx="25333">550000</cx:pt>
          <cx:pt idx="25334">150000</cx:pt>
          <cx:pt idx="25335">275000</cx:pt>
          <cx:pt idx="25336">450000</cx:pt>
          <cx:pt idx="25337">700000</cx:pt>
          <cx:pt idx="25338">175000</cx:pt>
          <cx:pt idx="25339">400000</cx:pt>
          <cx:pt idx="25340">220000</cx:pt>
          <cx:pt idx="25341">280000</cx:pt>
          <cx:pt idx="25342">175000</cx:pt>
          <cx:pt idx="25343">100000</cx:pt>
          <cx:pt idx="25344">500000</cx:pt>
          <cx:pt idx="25345">650000</cx:pt>
          <cx:pt idx="25346">375000</cx:pt>
          <cx:pt idx="25347">80000</cx:pt>
          <cx:pt idx="25348">135000</cx:pt>
          <cx:pt idx="25349">75000</cx:pt>
          <cx:pt idx="25350">45000</cx:pt>
          <cx:pt idx="25351">150000</cx:pt>
          <cx:pt idx="25352">160000</cx:pt>
          <cx:pt idx="25353">131000</cx:pt>
          <cx:pt idx="25354">110000</cx:pt>
          <cx:pt idx="25355">310000</cx:pt>
          <cx:pt idx="25356">152500</cx:pt>
          <cx:pt idx="25357">101000</cx:pt>
          <cx:pt idx="25358">100000</cx:pt>
          <cx:pt idx="25359">180000</cx:pt>
          <cx:pt idx="25360">125000</cx:pt>
          <cx:pt idx="25361">140000</cx:pt>
          <cx:pt idx="25362">100000</cx:pt>
          <cx:pt idx="25363">75000</cx:pt>
          <cx:pt idx="25364">400000</cx:pt>
          <cx:pt idx="25365">300000</cx:pt>
          <cx:pt idx="25366">375000</cx:pt>
          <cx:pt idx="25367">185000</cx:pt>
          <cx:pt idx="25368">345000</cx:pt>
          <cx:pt idx="25369">120000</cx:pt>
          <cx:pt idx="25370">450000</cx:pt>
          <cx:pt idx="25371">600000</cx:pt>
          <cx:pt idx="25372">260000</cx:pt>
          <cx:pt idx="25373">210000</cx:pt>
          <cx:pt idx="25374">150000</cx:pt>
          <cx:pt idx="25375">449000</cx:pt>
          <cx:pt idx="25376">900000</cx:pt>
          <cx:pt idx="25377">1829479</cx:pt>
          <cx:pt idx="25378">825000</cx:pt>
          <cx:pt idx="25379">45000</cx:pt>
          <cx:pt idx="25380">70000</cx:pt>
          <cx:pt idx="25381">80000</cx:pt>
          <cx:pt idx="25382">125000</cx:pt>
          <cx:pt idx="25383">182000</cx:pt>
          <cx:pt idx="25384">115000</cx:pt>
          <cx:pt idx="25385">120000</cx:pt>
          <cx:pt idx="25386">140000</cx:pt>
          <cx:pt idx="25387">75000</cx:pt>
          <cx:pt idx="25388">98500</cx:pt>
          <cx:pt idx="25389">161000</cx:pt>
          <cx:pt idx="25390">135000</cx:pt>
          <cx:pt idx="25391">400000</cx:pt>
          <cx:pt idx="25392">250000</cx:pt>
          <cx:pt idx="25393">200000</cx:pt>
          <cx:pt idx="25394">225000</cx:pt>
          <cx:pt idx="25395">65000</cx:pt>
          <cx:pt idx="25396">47500</cx:pt>
          <cx:pt idx="25397">300000</cx:pt>
          <cx:pt idx="25398">67000</cx:pt>
          <cx:pt idx="25399">220000</cx:pt>
          <cx:pt idx="25400">225000</cx:pt>
          <cx:pt idx="25401">210000</cx:pt>
          <cx:pt idx="25402">135000</cx:pt>
          <cx:pt idx="25403">210000</cx:pt>
          <cx:pt idx="25404">160000</cx:pt>
          <cx:pt idx="25405">250000</cx:pt>
          <cx:pt idx="25406">350000</cx:pt>
          <cx:pt idx="25407">450000</cx:pt>
          <cx:pt idx="25408">167000</cx:pt>
          <cx:pt idx="25409">700000</cx:pt>
          <cx:pt idx="25410">350000</cx:pt>
          <cx:pt idx="25411">220000</cx:pt>
          <cx:pt idx="25412">250000</cx:pt>
          <cx:pt idx="25413">170000</cx:pt>
          <cx:pt idx="25414">120000</cx:pt>
          <cx:pt idx="25415">1829479</cx:pt>
          <cx:pt idx="25416">145000</cx:pt>
          <cx:pt idx="25417">145000</cx:pt>
          <cx:pt idx="25418">200000</cx:pt>
          <cx:pt idx="25419">135000</cx:pt>
          <cx:pt idx="25420">150000</cx:pt>
          <cx:pt idx="25421">165000</cx:pt>
          <cx:pt idx="25422">210000</cx:pt>
          <cx:pt idx="25423">180000</cx:pt>
          <cx:pt idx="25424">500000</cx:pt>
          <cx:pt idx="25425">225000</cx:pt>
          <cx:pt idx="25426">260000</cx:pt>
          <cx:pt idx="25427">70000</cx:pt>
          <cx:pt idx="25428">525000</cx:pt>
          <cx:pt idx="25429">300000</cx:pt>
          <cx:pt idx="25430">175000</cx:pt>
          <cx:pt idx="25431">200000</cx:pt>
          <cx:pt idx="25432">429000</cx:pt>
          <cx:pt idx="25433">160000</cx:pt>
          <cx:pt idx="25434">185000</cx:pt>
          <cx:pt idx="25435">375000</cx:pt>
          <cx:pt idx="25436">155000</cx:pt>
          <cx:pt idx="25437">189900</cx:pt>
          <cx:pt idx="25438">120000</cx:pt>
          <cx:pt idx="25439">400000</cx:pt>
          <cx:pt idx="25440">350000</cx:pt>
          <cx:pt idx="25441">300000</cx:pt>
          <cx:pt idx="25442">160000</cx:pt>
          <cx:pt idx="25443">160000</cx:pt>
          <cx:pt idx="25444">250000</cx:pt>
          <cx:pt idx="25445">84000</cx:pt>
          <cx:pt idx="25446">350000</cx:pt>
          <cx:pt idx="25447">70000</cx:pt>
          <cx:pt idx="25448">200000</cx:pt>
          <cx:pt idx="25449">360000</cx:pt>
          <cx:pt idx="25450">294000</cx:pt>
          <cx:pt idx="25451">200000</cx:pt>
          <cx:pt idx="25452">375000</cx:pt>
          <cx:pt idx="25453">1829479</cx:pt>
          <cx:pt idx="25454">300000</cx:pt>
          <cx:pt idx="25455">1829479</cx:pt>
          <cx:pt idx="25456">350000</cx:pt>
          <cx:pt idx="25457">1829479</cx:pt>
          <cx:pt idx="25458">165000</cx:pt>
          <cx:pt idx="25459">259000</cx:pt>
          <cx:pt idx="25460">485000</cx:pt>
          <cx:pt idx="25461">70000</cx:pt>
          <cx:pt idx="25462">40000</cx:pt>
          <cx:pt idx="25463">235000</cx:pt>
          <cx:pt idx="25464">83000</cx:pt>
          <cx:pt idx="25465">179000</cx:pt>
          <cx:pt idx="25466">150000</cx:pt>
          <cx:pt idx="25467">140000</cx:pt>
          <cx:pt idx="25468">220000</cx:pt>
          <cx:pt idx="25469">140000</cx:pt>
          <cx:pt idx="25470">500000</cx:pt>
          <cx:pt idx="25471">450000</cx:pt>
          <cx:pt idx="25472">299000</cx:pt>
          <cx:pt idx="25473">120000</cx:pt>
          <cx:pt idx="25474">295000</cx:pt>
          <cx:pt idx="25475">700000</cx:pt>
          <cx:pt idx="25476">290000</cx:pt>
          <cx:pt idx="25477">287000</cx:pt>
          <cx:pt idx="25478">300000</cx:pt>
          <cx:pt idx="25479">150000</cx:pt>
          <cx:pt idx="25480">100000</cx:pt>
          <cx:pt idx="25481">75000</cx:pt>
          <cx:pt idx="25482">300000</cx:pt>
          <cx:pt idx="25483">290000</cx:pt>
          <cx:pt idx="25484">58000</cx:pt>
          <cx:pt idx="25485">130000</cx:pt>
          <cx:pt idx="25486">650000</cx:pt>
          <cx:pt idx="25487">250000</cx:pt>
          <cx:pt idx="25488">300000</cx:pt>
          <cx:pt idx="25489">500000</cx:pt>
          <cx:pt idx="25490">500000</cx:pt>
          <cx:pt idx="25491">600000</cx:pt>
          <cx:pt idx="25492">300000</cx:pt>
          <cx:pt idx="25493">180000</cx:pt>
          <cx:pt idx="25494">475000</cx:pt>
          <cx:pt idx="25495">130000</cx:pt>
          <cx:pt idx="25496">100000</cx:pt>
          <cx:pt idx="25497">200000</cx:pt>
          <cx:pt idx="25498">350000</cx:pt>
          <cx:pt idx="25499">400000</cx:pt>
          <cx:pt idx="25500">244000</cx:pt>
          <cx:pt idx="25501">350000</cx:pt>
          <cx:pt idx="25502">290000</cx:pt>
          <cx:pt idx="25503">91970</cx:pt>
          <cx:pt idx="25504">225000</cx:pt>
          <cx:pt idx="25505">250000</cx:pt>
          <cx:pt idx="25506">300000</cx:pt>
          <cx:pt idx="25507">400000</cx:pt>
          <cx:pt idx="25508">135000</cx:pt>
          <cx:pt idx="25509">225000</cx:pt>
          <cx:pt idx="25510">200000</cx:pt>
          <cx:pt idx="25511">135000</cx:pt>
          <cx:pt idx="25512">300000</cx:pt>
          <cx:pt idx="25513">425000</cx:pt>
          <cx:pt idx="25514">585000</cx:pt>
          <cx:pt idx="25515">160000</cx:pt>
          <cx:pt idx="25516">400000</cx:pt>
          <cx:pt idx="25517">350000</cx:pt>
          <cx:pt idx="25518">200000</cx:pt>
          <cx:pt idx="25519">95500</cx:pt>
          <cx:pt idx="25520">123000</cx:pt>
          <cx:pt idx="25521">1829479</cx:pt>
          <cx:pt idx="25522">650000</cx:pt>
          <cx:pt idx="25523">650000</cx:pt>
          <cx:pt idx="25524">185000</cx:pt>
          <cx:pt idx="25525">200000</cx:pt>
          <cx:pt idx="25526">113000</cx:pt>
          <cx:pt idx="25527">60000</cx:pt>
          <cx:pt idx="25528">260000</cx:pt>
          <cx:pt idx="25529">220000</cx:pt>
          <cx:pt idx="25530">200000</cx:pt>
          <cx:pt idx="25531">95500</cx:pt>
          <cx:pt idx="25532">185000</cx:pt>
          <cx:pt idx="25533">234530</cx:pt>
          <cx:pt idx="25534">275000</cx:pt>
          <cx:pt idx="25535">300000</cx:pt>
          <cx:pt idx="25536">800000</cx:pt>
          <cx:pt idx="25537">500000</cx:pt>
          <cx:pt idx="25538">206000</cx:pt>
          <cx:pt idx="25539">470000</cx:pt>
          <cx:pt idx="25540">1829479</cx:pt>
          <cx:pt idx="25541">700000</cx:pt>
          <cx:pt idx="25542">550000</cx:pt>
          <cx:pt idx="25543">150000</cx:pt>
          <cx:pt idx="25544">1829479</cx:pt>
          <cx:pt idx="25545">500000</cx:pt>
          <cx:pt idx="25546">1829479</cx:pt>
          <cx:pt idx="25547">240000</cx:pt>
          <cx:pt idx="25548">250000</cx:pt>
          <cx:pt idx="25549">185000</cx:pt>
          <cx:pt idx="25550">1829479</cx:pt>
          <cx:pt idx="25551">140000</cx:pt>
          <cx:pt idx="25552">320000</cx:pt>
          <cx:pt idx="25553">95000</cx:pt>
          <cx:pt idx="25554">80000</cx:pt>
          <cx:pt idx="25555">70000</cx:pt>
          <cx:pt idx="25556">150000</cx:pt>
          <cx:pt idx="25557">110000</cx:pt>
          <cx:pt idx="25558">290000</cx:pt>
          <cx:pt idx="25559">66000</cx:pt>
          <cx:pt idx="25560">66000</cx:pt>
          <cx:pt idx="25561">125000</cx:pt>
          <cx:pt idx="25562">280000</cx:pt>
          <cx:pt idx="25563">180000</cx:pt>
          <cx:pt idx="25564">87000</cx:pt>
          <cx:pt idx="25565">175000</cx:pt>
          <cx:pt idx="25566">900000</cx:pt>
          <cx:pt idx="25567">150000</cx:pt>
          <cx:pt idx="25568">585000</cx:pt>
          <cx:pt idx="25569">80000</cx:pt>
          <cx:pt idx="25570">117000</cx:pt>
          <cx:pt idx="25571">90000</cx:pt>
          <cx:pt idx="25572">119000</cx:pt>
          <cx:pt idx="25573">133800</cx:pt>
          <cx:pt idx="25574">130000</cx:pt>
          <cx:pt idx="25575">175000</cx:pt>
          <cx:pt idx="25576">300000</cx:pt>
          <cx:pt idx="25577">250000</cx:pt>
          <cx:pt idx="25578">210000</cx:pt>
          <cx:pt idx="25579">175000</cx:pt>
          <cx:pt idx="25580">350000</cx:pt>
          <cx:pt idx="25581">165000</cx:pt>
          <cx:pt idx="25582">300000</cx:pt>
          <cx:pt idx="25583">550000</cx:pt>
          <cx:pt idx="25584">850000</cx:pt>
          <cx:pt idx="25585">180000</cx:pt>
          <cx:pt idx="25586">175000</cx:pt>
          <cx:pt idx="25587">300000</cx:pt>
          <cx:pt idx="25588">359900</cx:pt>
          <cx:pt idx="25589">280000</cx:pt>
          <cx:pt idx="25590">150000</cx:pt>
          <cx:pt idx="25591">306000</cx:pt>
          <cx:pt idx="25592">285000</cx:pt>
          <cx:pt idx="25593">500000</cx:pt>
          <cx:pt idx="25594">350000</cx:pt>
          <cx:pt idx="25595">230000</cx:pt>
          <cx:pt idx="25596">250000</cx:pt>
          <cx:pt idx="25597">209000</cx:pt>
          <cx:pt idx="25598">280000</cx:pt>
          <cx:pt idx="25599">285000</cx:pt>
          <cx:pt idx="25600">159000</cx:pt>
          <cx:pt idx="25601">172000</cx:pt>
          <cx:pt idx="25602">155000</cx:pt>
          <cx:pt idx="25603">450000</cx:pt>
          <cx:pt idx="25604">250000</cx:pt>
          <cx:pt idx="25605">275000</cx:pt>
          <cx:pt idx="25606">400000</cx:pt>
          <cx:pt idx="25607">215000</cx:pt>
          <cx:pt idx="25608">165000</cx:pt>
          <cx:pt idx="25609">175000</cx:pt>
          <cx:pt idx="25610">200000</cx:pt>
          <cx:pt idx="25611">120000</cx:pt>
          <cx:pt idx="25612">250000</cx:pt>
          <cx:pt idx="25613">475000</cx:pt>
          <cx:pt idx="25614">351000</cx:pt>
          <cx:pt idx="25615">195000</cx:pt>
          <cx:pt idx="25616">200000</cx:pt>
          <cx:pt idx="25617">1829479</cx:pt>
          <cx:pt idx="25618">200000</cx:pt>
          <cx:pt idx="25619">810000</cx:pt>
          <cx:pt idx="25620">810000</cx:pt>
          <cx:pt idx="25621">300000</cx:pt>
          <cx:pt idx="25622">42000</cx:pt>
          <cx:pt idx="25623">298000</cx:pt>
          <cx:pt idx="25624">160000</cx:pt>
          <cx:pt idx="25625">374000</cx:pt>
          <cx:pt idx="25626">400000</cx:pt>
          <cx:pt idx="25627">360000</cx:pt>
          <cx:pt idx="25628">375000</cx:pt>
          <cx:pt idx="25629">180000</cx:pt>
          <cx:pt idx="25630">275000</cx:pt>
          <cx:pt idx="25631">145000</cx:pt>
          <cx:pt idx="25632">150000</cx:pt>
          <cx:pt idx="25633">150000</cx:pt>
          <cx:pt idx="25634">320000</cx:pt>
          <cx:pt idx="25635">335000</cx:pt>
          <cx:pt idx="25636">300000</cx:pt>
          <cx:pt idx="25637">180000</cx:pt>
          <cx:pt idx="25638">177500</cx:pt>
          <cx:pt idx="25639">260000</cx:pt>
          <cx:pt idx="25640">288900</cx:pt>
          <cx:pt idx="25641">600000</cx:pt>
          <cx:pt idx="25642">300000</cx:pt>
          <cx:pt idx="25643">270000</cx:pt>
          <cx:pt idx="25644">350000</cx:pt>
          <cx:pt idx="25645">280000</cx:pt>
          <cx:pt idx="25646">185000</cx:pt>
          <cx:pt idx="25647">350000</cx:pt>
          <cx:pt idx="25648">121000</cx:pt>
          <cx:pt idx="25649">250000</cx:pt>
          <cx:pt idx="25650">140000</cx:pt>
          <cx:pt idx="25651">230000</cx:pt>
          <cx:pt idx="25652">205000</cx:pt>
          <cx:pt idx="25653">150000</cx:pt>
          <cx:pt idx="25654">280000</cx:pt>
          <cx:pt idx="25655">250000</cx:pt>
          <cx:pt idx="25656">420000</cx:pt>
          <cx:pt idx="25657">1829479</cx:pt>
          <cx:pt idx="25658">250000</cx:pt>
          <cx:pt idx="25659">165000</cx:pt>
          <cx:pt idx="25660">350000</cx:pt>
          <cx:pt idx="25661">150000</cx:pt>
          <cx:pt idx="25662">220000</cx:pt>
          <cx:pt idx="25663">139900</cx:pt>
          <cx:pt idx="25664">145000</cx:pt>
          <cx:pt idx="25665">305000</cx:pt>
          <cx:pt idx="25666">250000</cx:pt>
          <cx:pt idx="25667">169000</cx:pt>
          <cx:pt idx="25668">250000</cx:pt>
          <cx:pt idx="25669">208000</cx:pt>
          <cx:pt idx="25670">295000</cx:pt>
          <cx:pt idx="25671">1829479</cx:pt>
          <cx:pt idx="25672">242000</cx:pt>
          <cx:pt idx="25673">125000</cx:pt>
          <cx:pt idx="25674">170000</cx:pt>
          <cx:pt idx="25675">250000</cx:pt>
          <cx:pt idx="25676">430000</cx:pt>
          <cx:pt idx="25677">200000</cx:pt>
          <cx:pt idx="25678">90000</cx:pt>
          <cx:pt idx="25679">495000</cx:pt>
          <cx:pt idx="25680">800000</cx:pt>
          <cx:pt idx="25681">275000</cx:pt>
          <cx:pt idx="25682">300000</cx:pt>
          <cx:pt idx="25683">400000</cx:pt>
          <cx:pt idx="25684">80000</cx:pt>
          <cx:pt idx="25685">800000</cx:pt>
          <cx:pt idx="25686">150000</cx:pt>
          <cx:pt idx="25687">325000</cx:pt>
          <cx:pt idx="25688">240000</cx:pt>
          <cx:pt idx="25689">209900</cx:pt>
          <cx:pt idx="25690">300000</cx:pt>
          <cx:pt idx="25691">150000</cx:pt>
          <cx:pt idx="25692">170000</cx:pt>
          <cx:pt idx="25693">285000</cx:pt>
          <cx:pt idx="25694">330000</cx:pt>
          <cx:pt idx="25695">370000</cx:pt>
          <cx:pt idx="25696">240000</cx:pt>
          <cx:pt idx="25697">1829479</cx:pt>
          <cx:pt idx="25698">285000</cx:pt>
          <cx:pt idx="25699">400000</cx:pt>
          <cx:pt idx="25700">340000</cx:pt>
          <cx:pt idx="25701">220000</cx:pt>
          <cx:pt idx="25702">395000</cx:pt>
          <cx:pt idx="25703">400000</cx:pt>
          <cx:pt idx="25704">425000</cx:pt>
          <cx:pt idx="25705">650000</cx:pt>
          <cx:pt idx="25706">550000</cx:pt>
          <cx:pt idx="25707">270000</cx:pt>
          <cx:pt idx="25708">300000</cx:pt>
          <cx:pt idx="25709">475000</cx:pt>
          <cx:pt idx="25710">300000</cx:pt>
          <cx:pt idx="25711">235000</cx:pt>
          <cx:pt idx="25712">280000</cx:pt>
          <cx:pt idx="25713">165000</cx:pt>
          <cx:pt idx="25714">419000</cx:pt>
          <cx:pt idx="25715">220000</cx:pt>
          <cx:pt idx="25716">257500</cx:pt>
          <cx:pt idx="25717">100000</cx:pt>
          <cx:pt idx="25718">195000</cx:pt>
          <cx:pt idx="25719">50000</cx:pt>
          <cx:pt idx="25720">350000</cx:pt>
          <cx:pt idx="25721">300000</cx:pt>
          <cx:pt idx="25722">300000</cx:pt>
          <cx:pt idx="25723">299000</cx:pt>
          <cx:pt idx="25724">385000</cx:pt>
          <cx:pt idx="25725">215000</cx:pt>
          <cx:pt idx="25726">180000</cx:pt>
          <cx:pt idx="25727">250000</cx:pt>
          <cx:pt idx="25728">70000</cx:pt>
          <cx:pt idx="25729">370000</cx:pt>
          <cx:pt idx="25730">265000</cx:pt>
          <cx:pt idx="25731">210000</cx:pt>
          <cx:pt idx="25732">170000</cx:pt>
          <cx:pt idx="25733">630000</cx:pt>
          <cx:pt idx="25734">145000</cx:pt>
          <cx:pt idx="25735">274500</cx:pt>
          <cx:pt idx="25736">250000</cx:pt>
          <cx:pt idx="25737">325000</cx:pt>
          <cx:pt idx="25738">210000</cx:pt>
          <cx:pt idx="25739">300000</cx:pt>
          <cx:pt idx="25740">240000</cx:pt>
          <cx:pt idx="25741">100000</cx:pt>
          <cx:pt idx="25742">300000</cx:pt>
          <cx:pt idx="25743">275000</cx:pt>
          <cx:pt idx="25744">260000</cx:pt>
          <cx:pt idx="25745">1829479</cx:pt>
          <cx:pt idx="25746">200000</cx:pt>
          <cx:pt idx="25747">173000</cx:pt>
          <cx:pt idx="25748">330000</cx:pt>
          <cx:pt idx="25749">150000</cx:pt>
          <cx:pt idx="25750">115000</cx:pt>
          <cx:pt idx="25751">750000</cx:pt>
          <cx:pt idx="25752">900000</cx:pt>
          <cx:pt idx="25753">120000</cx:pt>
          <cx:pt idx="25754">265000</cx:pt>
          <cx:pt idx="25755">300000</cx:pt>
          <cx:pt idx="25756">205000</cx:pt>
          <cx:pt idx="25757">400000</cx:pt>
          <cx:pt idx="25758">450000</cx:pt>
          <cx:pt idx="25759">200000</cx:pt>
          <cx:pt idx="25760">600000</cx:pt>
          <cx:pt idx="25761">350000</cx:pt>
          <cx:pt idx="25762">160000</cx:pt>
          <cx:pt idx="25763">540000</cx:pt>
          <cx:pt idx="25764">420000</cx:pt>
          <cx:pt idx="25765">110000</cx:pt>
          <cx:pt idx="25766">450000</cx:pt>
          <cx:pt idx="25767">350000</cx:pt>
          <cx:pt idx="25768">480000</cx:pt>
          <cx:pt idx="25769">450000</cx:pt>
          <cx:pt idx="25770">550000</cx:pt>
          <cx:pt idx="25771">300000</cx:pt>
          <cx:pt idx="25772">380000</cx:pt>
          <cx:pt idx="25773">1829479</cx:pt>
          <cx:pt idx="25774">575000</cx:pt>
          <cx:pt idx="25775">350000</cx:pt>
          <cx:pt idx="25776">305000</cx:pt>
          <cx:pt idx="25777">160000</cx:pt>
          <cx:pt idx="25778">220000</cx:pt>
          <cx:pt idx="25779">350000</cx:pt>
          <cx:pt idx="25780">400000</cx:pt>
          <cx:pt idx="25781">350000</cx:pt>
          <cx:pt idx="25782">100000</cx:pt>
          <cx:pt idx="25783">400000</cx:pt>
          <cx:pt idx="25784">500000</cx:pt>
          <cx:pt idx="25785">850000</cx:pt>
          <cx:pt idx="25786">600000</cx:pt>
          <cx:pt idx="25787">175000</cx:pt>
          <cx:pt idx="25788">425000</cx:pt>
          <cx:pt idx="25789">275000</cx:pt>
          <cx:pt idx="25790">400000</cx:pt>
          <cx:pt idx="25791">200000</cx:pt>
          <cx:pt idx="25792">350000</cx:pt>
          <cx:pt idx="25793">350000</cx:pt>
          <cx:pt idx="25794">140000</cx:pt>
          <cx:pt idx="25795">180000</cx:pt>
          <cx:pt idx="25796">130000</cx:pt>
          <cx:pt idx="25797">1829479</cx:pt>
          <cx:pt idx="25798">1829479</cx:pt>
          <cx:pt idx="25799">505000</cx:pt>
          <cx:pt idx="25800">319900</cx:pt>
          <cx:pt idx="25801">120000</cx:pt>
          <cx:pt idx="25802">190000</cx:pt>
          <cx:pt idx="25803">240000</cx:pt>
          <cx:pt idx="25804">280000</cx:pt>
          <cx:pt idx="25805">230000</cx:pt>
          <cx:pt idx="25806">297000</cx:pt>
          <cx:pt idx="25807">185000</cx:pt>
          <cx:pt idx="25808">1829479</cx:pt>
          <cx:pt idx="25809">675000</cx:pt>
          <cx:pt idx="25810">700000</cx:pt>
          <cx:pt idx="25811">350000</cx:pt>
          <cx:pt idx="25812">147000</cx:pt>
          <cx:pt idx="25813">150000</cx:pt>
          <cx:pt idx="25814">600000</cx:pt>
          <cx:pt idx="25815">98000</cx:pt>
          <cx:pt idx="25816">180000</cx:pt>
          <cx:pt idx="25817">285000</cx:pt>
          <cx:pt idx="25818">170000</cx:pt>
          <cx:pt idx="25819">216000</cx:pt>
          <cx:pt idx="25820">120000</cx:pt>
          <cx:pt idx="25821">278000</cx:pt>
          <cx:pt idx="25822">120000</cx:pt>
          <cx:pt idx="25823">350000</cx:pt>
          <cx:pt idx="25824">265000</cx:pt>
          <cx:pt idx="25825">320000</cx:pt>
          <cx:pt idx="25826">500000</cx:pt>
          <cx:pt idx="25827">425000</cx:pt>
          <cx:pt idx="25828">325000</cx:pt>
          <cx:pt idx="25829">90000</cx:pt>
          <cx:pt idx="25830">270000</cx:pt>
          <cx:pt idx="25831">345000</cx:pt>
          <cx:pt idx="25832">300000</cx:pt>
          <cx:pt idx="25833">650000</cx:pt>
          <cx:pt idx="25834">375000</cx:pt>
          <cx:pt idx="25835">330000</cx:pt>
          <cx:pt idx="25836">550000</cx:pt>
          <cx:pt idx="25837">50000</cx:pt>
          <cx:pt idx="25838">500000</cx:pt>
          <cx:pt idx="25839">362000</cx:pt>
          <cx:pt idx="25840">650000</cx:pt>
          <cx:pt idx="25841">500000</cx:pt>
          <cx:pt idx="25842">55000</cx:pt>
          <cx:pt idx="25843">1829479</cx:pt>
          <cx:pt idx="25844">210000</cx:pt>
          <cx:pt idx="25845">200000</cx:pt>
          <cx:pt idx="25846">800000</cx:pt>
          <cx:pt idx="25847">280000</cx:pt>
          <cx:pt idx="25848">225000</cx:pt>
          <cx:pt idx="25849">295000</cx:pt>
          <cx:pt idx="25850">360000</cx:pt>
          <cx:pt idx="25851">325000</cx:pt>
          <cx:pt idx="25852">464900</cx:pt>
          <cx:pt idx="25853">700000</cx:pt>
          <cx:pt idx="25854">325000</cx:pt>
          <cx:pt idx="25855">79000</cx:pt>
          <cx:pt idx="25856">150000</cx:pt>
          <cx:pt idx="25857">190000</cx:pt>
          <cx:pt idx="25858">200000</cx:pt>
          <cx:pt idx="25859">600000</cx:pt>
          <cx:pt idx="25860">375000</cx:pt>
          <cx:pt idx="25861">159000</cx:pt>
          <cx:pt idx="25862">350000</cx:pt>
          <cx:pt idx="25863">175000</cx:pt>
          <cx:pt idx="25864">250000</cx:pt>
          <cx:pt idx="25865">260000</cx:pt>
          <cx:pt idx="25866">350000</cx:pt>
          <cx:pt idx="25867">325000</cx:pt>
          <cx:pt idx="25868">350000</cx:pt>
          <cx:pt idx="25869">400000</cx:pt>
          <cx:pt idx="25870">275000</cx:pt>
          <cx:pt idx="25871">420000</cx:pt>
          <cx:pt idx="25872">200000</cx:pt>
          <cx:pt idx="25873">265000</cx:pt>
          <cx:pt idx="25874">75000</cx:pt>
          <cx:pt idx="25875">113223</cx:pt>
          <cx:pt idx="25876">464900</cx:pt>
          <cx:pt idx="25877">350000</cx:pt>
          <cx:pt idx="25878">430000</cx:pt>
          <cx:pt idx="25879">90000</cx:pt>
          <cx:pt idx="25880">120000</cx:pt>
          <cx:pt idx="25881">280000</cx:pt>
          <cx:pt idx="25882">135000</cx:pt>
          <cx:pt idx="25883">122000</cx:pt>
          <cx:pt idx="25884">35000</cx:pt>
          <cx:pt idx="25885">63000</cx:pt>
          <cx:pt idx="25886">63000</cx:pt>
          <cx:pt idx="25887">140000</cx:pt>
          <cx:pt idx="25888">300000</cx:pt>
          <cx:pt idx="25889">140000</cx:pt>
          <cx:pt idx="25890">130000</cx:pt>
          <cx:pt idx="25891">430000</cx:pt>
          <cx:pt idx="25892">215000</cx:pt>
          <cx:pt idx="25893">550000</cx:pt>
          <cx:pt idx="25894">320000</cx:pt>
          <cx:pt idx="25895">130000</cx:pt>
          <cx:pt idx="25896">360000</cx:pt>
          <cx:pt idx="25897">200000</cx:pt>
          <cx:pt idx="25898">750000</cx:pt>
          <cx:pt idx="25899">335000</cx:pt>
          <cx:pt idx="25900">565000</cx:pt>
          <cx:pt idx="25901">200000</cx:pt>
          <cx:pt idx="25902">330000</cx:pt>
          <cx:pt idx="25903">425000</cx:pt>
          <cx:pt idx="25904">170000</cx:pt>
          <cx:pt idx="25905">565000</cx:pt>
          <cx:pt idx="25906">295000</cx:pt>
          <cx:pt idx="25907">150000</cx:pt>
          <cx:pt idx="25908">226900</cx:pt>
          <cx:pt idx="25909">225000</cx:pt>
          <cx:pt idx="25910">145000</cx:pt>
          <cx:pt idx="25911">169000</cx:pt>
          <cx:pt idx="25912">200000</cx:pt>
          <cx:pt idx="25913">335000</cx:pt>
          <cx:pt idx="25914">180000</cx:pt>
          <cx:pt idx="25915">162000</cx:pt>
          <cx:pt idx="25916">125000</cx:pt>
          <cx:pt idx="25917">175000</cx:pt>
          <cx:pt idx="25918">275000</cx:pt>
          <cx:pt idx="25919">340000</cx:pt>
          <cx:pt idx="25920">325000</cx:pt>
          <cx:pt idx="25921">400000</cx:pt>
          <cx:pt idx="25922">120000</cx:pt>
          <cx:pt idx="25923">230000</cx:pt>
          <cx:pt idx="25924">204000</cx:pt>
          <cx:pt idx="25925">250000</cx:pt>
          <cx:pt idx="25926">1829479</cx:pt>
          <cx:pt idx="25927">350000</cx:pt>
          <cx:pt idx="25928">50000</cx:pt>
          <cx:pt idx="25929">1829479</cx:pt>
          <cx:pt idx="25930">400000</cx:pt>
          <cx:pt idx="25931">205000</cx:pt>
          <cx:pt idx="25932">95000</cx:pt>
          <cx:pt idx="25933">200000</cx:pt>
          <cx:pt idx="25934">1829479</cx:pt>
          <cx:pt idx="25935">160000</cx:pt>
          <cx:pt idx="25936">650000</cx:pt>
          <cx:pt idx="25937">600000</cx:pt>
          <cx:pt idx="25938">250000</cx:pt>
          <cx:pt idx="25939">260000</cx:pt>
          <cx:pt idx="25940">125000</cx:pt>
          <cx:pt idx="25941">185000</cx:pt>
          <cx:pt idx="25942">30000</cx:pt>
          <cx:pt idx="25943">170000</cx:pt>
          <cx:pt idx="25944">450000</cx:pt>
          <cx:pt idx="25945">354000</cx:pt>
          <cx:pt idx="25946">239000</cx:pt>
          <cx:pt idx="25947">429000</cx:pt>
          <cx:pt idx="25948">260000</cx:pt>
          <cx:pt idx="25949">537500</cx:pt>
          <cx:pt idx="25950">299000</cx:pt>
          <cx:pt idx="25951">400000</cx:pt>
          <cx:pt idx="25952">550000</cx:pt>
          <cx:pt idx="25953">300000</cx:pt>
          <cx:pt idx="25954">225000</cx:pt>
          <cx:pt idx="25955">135000</cx:pt>
          <cx:pt idx="25956">175000</cx:pt>
          <cx:pt idx="25957">190000</cx:pt>
          <cx:pt idx="25958">169900</cx:pt>
          <cx:pt idx="25959">600000</cx:pt>
          <cx:pt idx="25960">205000</cx:pt>
          <cx:pt idx="25961">200000</cx:pt>
          <cx:pt idx="25962">550000</cx:pt>
          <cx:pt idx="25963">80000</cx:pt>
          <cx:pt idx="25964">163000</cx:pt>
          <cx:pt idx="25965">1829479</cx:pt>
          <cx:pt idx="25966">145000</cx:pt>
          <cx:pt idx="25967">180000</cx:pt>
          <cx:pt idx="25968">250000</cx:pt>
          <cx:pt idx="25969">119000</cx:pt>
          <cx:pt idx="25970">285000</cx:pt>
          <cx:pt idx="25971">350000</cx:pt>
          <cx:pt idx="25972">300000</cx:pt>
          <cx:pt idx="25973">240000</cx:pt>
          <cx:pt idx="25974">575000</cx:pt>
          <cx:pt idx="25975">500000</cx:pt>
          <cx:pt idx="25976">185000</cx:pt>
          <cx:pt idx="25977">65000</cx:pt>
          <cx:pt idx="25978">1829479</cx:pt>
          <cx:pt idx="25979">1829479</cx:pt>
          <cx:pt idx="25980">780000</cx:pt>
          <cx:pt idx="25981">299000</cx:pt>
          <cx:pt idx="25982">300000</cx:pt>
          <cx:pt idx="25983">200000</cx:pt>
          <cx:pt idx="25984">175000</cx:pt>
          <cx:pt idx="25985">600000</cx:pt>
          <cx:pt idx="25986">224000</cx:pt>
          <cx:pt idx="25987">260000</cx:pt>
          <cx:pt idx="25988">150000</cx:pt>
          <cx:pt idx="25989">225000</cx:pt>
          <cx:pt idx="25990">950000</cx:pt>
          <cx:pt idx="25991">190000</cx:pt>
          <cx:pt idx="25992">430000</cx:pt>
          <cx:pt idx="25993">270000</cx:pt>
          <cx:pt idx="25994">140000</cx:pt>
          <cx:pt idx="25995">330000</cx:pt>
          <cx:pt idx="25996">290000</cx:pt>
          <cx:pt idx="25997">180000</cx:pt>
          <cx:pt idx="25998">345000</cx:pt>
          <cx:pt idx="25999">295000</cx:pt>
          <cx:pt idx="26000">125000</cx:pt>
          <cx:pt idx="26001">280000</cx:pt>
          <cx:pt idx="26002">210000</cx:pt>
          <cx:pt idx="26003">180000</cx:pt>
          <cx:pt idx="26004">650000</cx:pt>
          <cx:pt idx="26005">300000</cx:pt>
          <cx:pt idx="26006">210000</cx:pt>
          <cx:pt idx="26007">180000</cx:pt>
          <cx:pt idx="26008">130000</cx:pt>
          <cx:pt idx="26009">150000</cx:pt>
          <cx:pt idx="26010">152000</cx:pt>
          <cx:pt idx="26011">325000</cx:pt>
          <cx:pt idx="26012">340000</cx:pt>
          <cx:pt idx="26013">350000</cx:pt>
          <cx:pt idx="26014">440000</cx:pt>
          <cx:pt idx="26015">650000</cx:pt>
          <cx:pt idx="26016">350000</cx:pt>
          <cx:pt idx="26017">280000</cx:pt>
          <cx:pt idx="26018">200000</cx:pt>
          <cx:pt idx="26019">375000</cx:pt>
          <cx:pt idx="26020">680000</cx:pt>
          <cx:pt idx="26021">279000</cx:pt>
          <cx:pt idx="26022">440000</cx:pt>
          <cx:pt idx="26023">160000</cx:pt>
          <cx:pt idx="26024">245000</cx:pt>
          <cx:pt idx="26025">86000</cx:pt>
          <cx:pt idx="26026">550000</cx:pt>
          <cx:pt idx="26027">215000</cx:pt>
          <cx:pt idx="26028">47500</cx:pt>
          <cx:pt idx="26029">260000</cx:pt>
          <cx:pt idx="26030">699000</cx:pt>
          <cx:pt idx="26031">150000</cx:pt>
          <cx:pt idx="26032">420000</cx:pt>
          <cx:pt idx="26033">310000</cx:pt>
          <cx:pt idx="26034">180000</cx:pt>
          <cx:pt idx="26035">600000</cx:pt>
          <cx:pt idx="26036">200000</cx:pt>
          <cx:pt idx="26037">800000</cx:pt>
          <cx:pt idx="26038">280000</cx:pt>
          <cx:pt idx="26039">480000</cx:pt>
          <cx:pt idx="26040">280000</cx:pt>
          <cx:pt idx="26041">348000</cx:pt>
          <cx:pt idx="26042">1829479</cx:pt>
          <cx:pt idx="26043">800000</cx:pt>
          <cx:pt idx="26044">600000</cx:pt>
          <cx:pt idx="26045">267000</cx:pt>
          <cx:pt idx="26046">340000</cx:pt>
          <cx:pt idx="26047">160000</cx:pt>
          <cx:pt idx="26048">450000</cx:pt>
          <cx:pt idx="26049">240000</cx:pt>
          <cx:pt idx="26050">200000</cx:pt>
          <cx:pt idx="26051">225000</cx:pt>
          <cx:pt idx="26052">65000</cx:pt>
          <cx:pt idx="26053">200000</cx:pt>
          <cx:pt idx="26054">325000</cx:pt>
          <cx:pt idx="26055">150000</cx:pt>
          <cx:pt idx="26056">150000</cx:pt>
          <cx:pt idx="26057">325000</cx:pt>
          <cx:pt idx="26058">150000</cx:pt>
          <cx:pt idx="26059">145000</cx:pt>
          <cx:pt idx="26060">245000</cx:pt>
          <cx:pt idx="26061">285000</cx:pt>
          <cx:pt idx="26062">125000</cx:pt>
          <cx:pt idx="26063">300000</cx:pt>
          <cx:pt idx="26064">400000</cx:pt>
          <cx:pt idx="26065">385000</cx:pt>
          <cx:pt idx="26066">270000</cx:pt>
          <cx:pt idx="26067">365000</cx:pt>
          <cx:pt idx="26068">385000</cx:pt>
          <cx:pt idx="26069">650000</cx:pt>
          <cx:pt idx="26070">445000</cx:pt>
          <cx:pt idx="26071">215000</cx:pt>
          <cx:pt idx="26072">220000</cx:pt>
          <cx:pt idx="26073">274900</cx:pt>
          <cx:pt idx="26074">340000</cx:pt>
          <cx:pt idx="26075">530000</cx:pt>
          <cx:pt idx="26076">650000</cx:pt>
          <cx:pt idx="26077">500000</cx:pt>
          <cx:pt idx="26078">700000</cx:pt>
          <cx:pt idx="26079">320000</cx:pt>
          <cx:pt idx="26080">245000</cx:pt>
          <cx:pt idx="26081">420000</cx:pt>
          <cx:pt idx="26082">500000</cx:pt>
          <cx:pt idx="26083">685000</cx:pt>
          <cx:pt idx="26084">300000</cx:pt>
          <cx:pt idx="26085">185000</cx:pt>
          <cx:pt idx="26086">165000</cx:pt>
          <cx:pt idx="26087">450000</cx:pt>
          <cx:pt idx="26088">650000</cx:pt>
          <cx:pt idx="26089">725000</cx:pt>
          <cx:pt idx="26090">200000</cx:pt>
          <cx:pt idx="26091">700000</cx:pt>
          <cx:pt idx="26092">100000</cx:pt>
          <cx:pt idx="26093">220000</cx:pt>
          <cx:pt idx="26094">325000</cx:pt>
          <cx:pt idx="26095">700000</cx:pt>
          <cx:pt idx="26096">220000</cx:pt>
          <cx:pt idx="26097">65000</cx:pt>
          <cx:pt idx="26098">724680</cx:pt>
          <cx:pt idx="26099">240000</cx:pt>
          <cx:pt idx="26100">150000</cx:pt>
          <cx:pt idx="26101">229500</cx:pt>
          <cx:pt idx="26102">110000</cx:pt>
          <cx:pt idx="26103">190000</cx:pt>
          <cx:pt idx="26104">675000</cx:pt>
          <cx:pt idx="26105">1829479</cx:pt>
          <cx:pt idx="26106">350000</cx:pt>
          <cx:pt idx="26107">379000</cx:pt>
          <cx:pt idx="26108">450000</cx:pt>
          <cx:pt idx="26109">150000</cx:pt>
          <cx:pt idx="26110">150000</cx:pt>
          <cx:pt idx="26111">400000</cx:pt>
          <cx:pt idx="26112">65000</cx:pt>
          <cx:pt idx="26113">135000</cx:pt>
          <cx:pt idx="26114">216000</cx:pt>
          <cx:pt idx="26115">205000</cx:pt>
          <cx:pt idx="26116">400000</cx:pt>
          <cx:pt idx="26117">20000</cx:pt>
          <cx:pt idx="26118">159000</cx:pt>
          <cx:pt idx="26119">250000</cx:pt>
          <cx:pt idx="26120">680000</cx:pt>
          <cx:pt idx="26121">240000</cx:pt>
          <cx:pt idx="26122">200000</cx:pt>
          <cx:pt idx="26123">600000</cx:pt>
          <cx:pt idx="26124">179000</cx:pt>
          <cx:pt idx="26125">247000</cx:pt>
          <cx:pt idx="26126">270000</cx:pt>
          <cx:pt idx="26127">160000</cx:pt>
          <cx:pt idx="26128">140000</cx:pt>
          <cx:pt idx="26129">155000</cx:pt>
          <cx:pt idx="26130">200000</cx:pt>
          <cx:pt idx="26131">575000</cx:pt>
          <cx:pt idx="26132">400000</cx:pt>
          <cx:pt idx="26133">600000</cx:pt>
          <cx:pt idx="26134">220000</cx:pt>
          <cx:pt idx="26135">200000</cx:pt>
          <cx:pt idx="26136">300000</cx:pt>
          <cx:pt idx="26137">175000</cx:pt>
          <cx:pt idx="26138">150000</cx:pt>
          <cx:pt idx="26139">360000</cx:pt>
          <cx:pt idx="26140">750000</cx:pt>
          <cx:pt idx="26141">185500</cx:pt>
          <cx:pt idx="26142">15500</cx:pt>
          <cx:pt idx="26143">1829479</cx:pt>
          <cx:pt idx="26144">329000</cx:pt>
          <cx:pt idx="26145">329000</cx:pt>
          <cx:pt idx="26146">380000</cx:pt>
          <cx:pt idx="26147">100000</cx:pt>
          <cx:pt idx="26148">250000</cx:pt>
          <cx:pt idx="26149">125000</cx:pt>
          <cx:pt idx="26150">430000</cx:pt>
          <cx:pt idx="26151">145000</cx:pt>
          <cx:pt idx="26152">235000</cx:pt>
          <cx:pt idx="26153">300000</cx:pt>
          <cx:pt idx="26154">1829479</cx:pt>
          <cx:pt idx="26155">315000</cx:pt>
          <cx:pt idx="26156">180000</cx:pt>
          <cx:pt idx="26157">130000</cx:pt>
          <cx:pt idx="26158">115000</cx:pt>
          <cx:pt idx="26159">200000</cx:pt>
          <cx:pt idx="26160">700000</cx:pt>
          <cx:pt idx="26161">169500</cx:pt>
          <cx:pt idx="26162">130000</cx:pt>
          <cx:pt idx="26163">190000</cx:pt>
          <cx:pt idx="26164">95000</cx:pt>
          <cx:pt idx="26165">150000</cx:pt>
          <cx:pt idx="26166">140000</cx:pt>
          <cx:pt idx="26167">200000</cx:pt>
          <cx:pt idx="26168">165000</cx:pt>
          <cx:pt idx="26169">700000</cx:pt>
          <cx:pt idx="26170">220000</cx:pt>
          <cx:pt idx="26171">1829479</cx:pt>
          <cx:pt idx="26172">800000</cx:pt>
          <cx:pt idx="26173">240000</cx:pt>
          <cx:pt idx="26174">390000</cx:pt>
          <cx:pt idx="26175">275000</cx:pt>
          <cx:pt idx="26176">300000</cx:pt>
          <cx:pt idx="26177">200000</cx:pt>
          <cx:pt idx="26178">225000</cx:pt>
          <cx:pt idx="26179">120000</cx:pt>
          <cx:pt idx="26180">400000</cx:pt>
          <cx:pt idx="26181">375000</cx:pt>
          <cx:pt idx="26182">375000</cx:pt>
          <cx:pt idx="26183">320000</cx:pt>
          <cx:pt idx="26184">700000</cx:pt>
          <cx:pt idx="26185">333000</cx:pt>
          <cx:pt idx="26186">150000</cx:pt>
          <cx:pt idx="26187">190000</cx:pt>
          <cx:pt idx="26188">185000</cx:pt>
          <cx:pt idx="26189">550000</cx:pt>
          <cx:pt idx="26190">425000</cx:pt>
          <cx:pt idx="26191">260000</cx:pt>
          <cx:pt idx="26192">150000</cx:pt>
          <cx:pt idx="26193">200000</cx:pt>
          <cx:pt idx="26194">235000</cx:pt>
          <cx:pt idx="26195">275000</cx:pt>
          <cx:pt idx="26196">312000</cx:pt>
          <cx:pt idx="26197">255000</cx:pt>
          <cx:pt idx="26198">550000</cx:pt>
          <cx:pt idx="26199">375000</cx:pt>
          <cx:pt idx="26200">265000</cx:pt>
          <cx:pt idx="26201">195000</cx:pt>
          <cx:pt idx="26202">490000</cx:pt>
          <cx:pt idx="26203">320000</cx:pt>
          <cx:pt idx="26204">600000</cx:pt>
          <cx:pt idx="26205">220000</cx:pt>
          <cx:pt idx="26206">350000</cx:pt>
          <cx:pt idx="26207">85000</cx:pt>
          <cx:pt idx="26208">230000</cx:pt>
          <cx:pt idx="26209">300000</cx:pt>
          <cx:pt idx="26210">450000</cx:pt>
          <cx:pt idx="26211">850000</cx:pt>
          <cx:pt idx="26212">370000</cx:pt>
          <cx:pt idx="26213">450000</cx:pt>
          <cx:pt idx="26214">210000</cx:pt>
          <cx:pt idx="26215">250000</cx:pt>
          <cx:pt idx="26216">220000</cx:pt>
          <cx:pt idx="26217">320000</cx:pt>
          <cx:pt idx="26218">285000</cx:pt>
          <cx:pt idx="26219">385000</cx:pt>
          <cx:pt idx="26220">750000</cx:pt>
          <cx:pt idx="26221">180000</cx:pt>
          <cx:pt idx="26222">450000</cx:pt>
          <cx:pt idx="26223">165000</cx:pt>
          <cx:pt idx="26224">295000</cx:pt>
          <cx:pt idx="26225">200000</cx:pt>
          <cx:pt idx="26226">125000</cx:pt>
          <cx:pt idx="26227">385000</cx:pt>
          <cx:pt idx="26228">285000</cx:pt>
          <cx:pt idx="26229">310000</cx:pt>
          <cx:pt idx="26230">90000</cx:pt>
          <cx:pt idx="26231">200000</cx:pt>
          <cx:pt idx="26232">151000</cx:pt>
          <cx:pt idx="26233">90000</cx:pt>
          <cx:pt idx="26234">650000</cx:pt>
          <cx:pt idx="26235">95000</cx:pt>
          <cx:pt idx="26236">285000</cx:pt>
          <cx:pt idx="26237">675000</cx:pt>
          <cx:pt idx="26238">600000</cx:pt>
          <cx:pt idx="26239">900000</cx:pt>
          <cx:pt idx="26240">800000</cx:pt>
          <cx:pt idx="26241">375000</cx:pt>
          <cx:pt idx="26242">125000</cx:pt>
          <cx:pt idx="26243">250000</cx:pt>
          <cx:pt idx="26244">220000</cx:pt>
          <cx:pt idx="26245">500000</cx:pt>
          <cx:pt idx="26246">86000</cx:pt>
          <cx:pt idx="26247">90000</cx:pt>
          <cx:pt idx="26248">115000</cx:pt>
          <cx:pt idx="26249">120000</cx:pt>
          <cx:pt idx="26250">250000</cx:pt>
          <cx:pt idx="26251">150000</cx:pt>
          <cx:pt idx="26252">146000</cx:pt>
          <cx:pt idx="26253">600000</cx:pt>
          <cx:pt idx="26254">350000</cx:pt>
          <cx:pt idx="26255">350000</cx:pt>
          <cx:pt idx="26256">180000</cx:pt>
          <cx:pt idx="26257">500000</cx:pt>
          <cx:pt idx="26258">125000</cx:pt>
          <cx:pt idx="26259">310000</cx:pt>
          <cx:pt idx="26260">425000</cx:pt>
          <cx:pt idx="26261">450000</cx:pt>
          <cx:pt idx="26262">350000</cx:pt>
          <cx:pt idx="26263">525000</cx:pt>
          <cx:pt idx="26264">850000</cx:pt>
          <cx:pt idx="26265">225000</cx:pt>
          <cx:pt idx="26266">397000</cx:pt>
          <cx:pt idx="26267">119000</cx:pt>
          <cx:pt idx="26268">475000</cx:pt>
          <cx:pt idx="26269">800000</cx:pt>
          <cx:pt idx="26270">600000</cx:pt>
          <cx:pt idx="26271">740000</cx:pt>
          <cx:pt idx="26272">210000</cx:pt>
          <cx:pt idx="26273">400000</cx:pt>
          <cx:pt idx="26274">160000</cx:pt>
          <cx:pt idx="26275">520000</cx:pt>
          <cx:pt idx="26276">430000</cx:pt>
          <cx:pt idx="26277">325000</cx:pt>
          <cx:pt idx="26278">410000</cx:pt>
          <cx:pt idx="26279">140000</cx:pt>
          <cx:pt idx="26280">300000</cx:pt>
          <cx:pt idx="26281">150000</cx:pt>
          <cx:pt idx="26282">160000</cx:pt>
          <cx:pt idx="26283">550000</cx:pt>
          <cx:pt idx="26284">360000</cx:pt>
          <cx:pt idx="26285">260000</cx:pt>
          <cx:pt idx="26286">175000</cx:pt>
          <cx:pt idx="26287">100000</cx:pt>
          <cx:pt idx="26288">264900</cx:pt>
          <cx:pt idx="26289">120000</cx:pt>
          <cx:pt idx="26290">925000</cx:pt>
          <cx:pt idx="26291">40000</cx:pt>
          <cx:pt idx="26292">500000</cx:pt>
          <cx:pt idx="26293">250000</cx:pt>
          <cx:pt idx="26294">180000</cx:pt>
          <cx:pt idx="26295">162000</cx:pt>
          <cx:pt idx="26296">900000</cx:pt>
          <cx:pt idx="26297">137000</cx:pt>
          <cx:pt idx="26298">250000</cx:pt>
          <cx:pt idx="26299">430000</cx:pt>
          <cx:pt idx="26300">250000</cx:pt>
          <cx:pt idx="26301">250000</cx:pt>
          <cx:pt idx="26302">275000</cx:pt>
          <cx:pt idx="26303">275000</cx:pt>
          <cx:pt idx="26304">1829479</cx:pt>
          <cx:pt idx="26305">400000</cx:pt>
          <cx:pt idx="26306">430000</cx:pt>
          <cx:pt idx="26307">325000</cx:pt>
          <cx:pt idx="26308">142000</cx:pt>
          <cx:pt idx="26309">235000</cx:pt>
          <cx:pt idx="26310">198000</cx:pt>
          <cx:pt idx="26311">184000</cx:pt>
          <cx:pt idx="26312">105000</cx:pt>
          <cx:pt idx="26313">175000</cx:pt>
          <cx:pt idx="26314">220000</cx:pt>
          <cx:pt idx="26315">140000</cx:pt>
          <cx:pt idx="26316">225000</cx:pt>
          <cx:pt idx="26317">370000</cx:pt>
          <cx:pt idx="26318">120000</cx:pt>
          <cx:pt idx="26319">80000</cx:pt>
          <cx:pt idx="26320">900000</cx:pt>
          <cx:pt idx="26321">169000</cx:pt>
          <cx:pt idx="26322">170000</cx:pt>
          <cx:pt idx="26323">380000</cx:pt>
          <cx:pt idx="26324">90000</cx:pt>
          <cx:pt idx="26325">140000</cx:pt>
          <cx:pt idx="26326">1829479</cx:pt>
          <cx:pt idx="26327">220000</cx:pt>
          <cx:pt idx="26328">400000</cx:pt>
          <cx:pt idx="26329">185000</cx:pt>
          <cx:pt idx="26330">475000</cx:pt>
          <cx:pt idx="26331">200000</cx:pt>
          <cx:pt idx="26332">145000</cx:pt>
          <cx:pt idx="26333">675000</cx:pt>
          <cx:pt idx="26334">235000</cx:pt>
          <cx:pt idx="26335">230000</cx:pt>
          <cx:pt idx="26336">195000</cx:pt>
          <cx:pt idx="26337">230000</cx:pt>
          <cx:pt idx="26338">300000</cx:pt>
          <cx:pt idx="26339">50000</cx:pt>
          <cx:pt idx="26340">600000</cx:pt>
          <cx:pt idx="26341">500000</cx:pt>
          <cx:pt idx="26342">450000</cx:pt>
          <cx:pt idx="26343">250000</cx:pt>
          <cx:pt idx="26344">589000</cx:pt>
          <cx:pt idx="26345">450000</cx:pt>
          <cx:pt idx="26346">160000</cx:pt>
          <cx:pt idx="26347">269900</cx:pt>
          <cx:pt idx="26348">250000</cx:pt>
          <cx:pt idx="26349">650000</cx:pt>
          <cx:pt idx="26350">450000</cx:pt>
          <cx:pt idx="26351">250000</cx:pt>
          <cx:pt idx="26352">289000</cx:pt>
          <cx:pt idx="26353">72000</cx:pt>
          <cx:pt idx="26354">500000</cx:pt>
          <cx:pt idx="26355">400000</cx:pt>
          <cx:pt idx="26356">360000</cx:pt>
          <cx:pt idx="26357">330000</cx:pt>
          <cx:pt idx="26358">180000</cx:pt>
          <cx:pt idx="26359">175000</cx:pt>
          <cx:pt idx="26360">180000</cx:pt>
          <cx:pt idx="26361">1829479</cx:pt>
          <cx:pt idx="26362">250000</cx:pt>
          <cx:pt idx="26363">350000</cx:pt>
          <cx:pt idx="26364">290000</cx:pt>
          <cx:pt idx="26365">30000</cx:pt>
          <cx:pt idx="26366">310000</cx:pt>
          <cx:pt idx="26367">350000</cx:pt>
          <cx:pt idx="26368">100000</cx:pt>
          <cx:pt idx="26369">200000</cx:pt>
          <cx:pt idx="26370">235000</cx:pt>
          <cx:pt idx="26371">250000</cx:pt>
          <cx:pt idx="26372">343000</cx:pt>
          <cx:pt idx="26373">850000</cx:pt>
          <cx:pt idx="26374">495000</cx:pt>
          <cx:pt idx="26375">430000</cx:pt>
          <cx:pt idx="26376">84000</cx:pt>
          <cx:pt idx="26377">165000</cx:pt>
          <cx:pt idx="26378">50000</cx:pt>
          <cx:pt idx="26379">110000</cx:pt>
          <cx:pt idx="26380">200000</cx:pt>
          <cx:pt idx="26381">280000</cx:pt>
          <cx:pt idx="26382">540000</cx:pt>
          <cx:pt idx="26383">1829479</cx:pt>
          <cx:pt idx="26384">600000</cx:pt>
          <cx:pt idx="26385">486000</cx:pt>
          <cx:pt idx="26386">260000</cx:pt>
          <cx:pt idx="26387">545000</cx:pt>
          <cx:pt idx="26388">380000</cx:pt>
          <cx:pt idx="26389">850000</cx:pt>
          <cx:pt idx="26390">600000</cx:pt>
          <cx:pt idx="26391">1829479</cx:pt>
          <cx:pt idx="26392">400000</cx:pt>
          <cx:pt idx="26393">450000</cx:pt>
          <cx:pt idx="26394">350000</cx:pt>
          <cx:pt idx="26395">500000</cx:pt>
          <cx:pt idx="26396">180000</cx:pt>
          <cx:pt idx="26397">207000</cx:pt>
          <cx:pt idx="26398">230000</cx:pt>
          <cx:pt idx="26399">155000</cx:pt>
          <cx:pt idx="26400">115000</cx:pt>
          <cx:pt idx="26401">150000</cx:pt>
          <cx:pt idx="26402">325000</cx:pt>
          <cx:pt idx="26403">160000</cx:pt>
          <cx:pt idx="26404">117000</cx:pt>
          <cx:pt idx="26405">79000</cx:pt>
          <cx:pt idx="26406">150000</cx:pt>
          <cx:pt idx="26407">125000</cx:pt>
          <cx:pt idx="26408">350000</cx:pt>
          <cx:pt idx="26409">800000</cx:pt>
          <cx:pt idx="26410">295000</cx:pt>
          <cx:pt idx="26411">250000</cx:pt>
          <cx:pt idx="26412">385000</cx:pt>
          <cx:pt idx="26413">575000</cx:pt>
          <cx:pt idx="26414">650000</cx:pt>
          <cx:pt idx="26415">239990</cx:pt>
          <cx:pt idx="26416">270000</cx:pt>
          <cx:pt idx="26417">120000</cx:pt>
          <cx:pt idx="26418">330000</cx:pt>
          <cx:pt idx="26419">400000</cx:pt>
          <cx:pt idx="26420">600000</cx:pt>
          <cx:pt idx="26421">220000</cx:pt>
          <cx:pt idx="26422">350000</cx:pt>
          <cx:pt idx="26423">1829479</cx:pt>
          <cx:pt idx="26424">1829479</cx:pt>
          <cx:pt idx="26425">100000</cx:pt>
          <cx:pt idx="26426">90000</cx:pt>
          <cx:pt idx="26427">600000</cx:pt>
          <cx:pt idx="26428">249500</cx:pt>
          <cx:pt idx="26429">465000</cx:pt>
          <cx:pt idx="26430">325000</cx:pt>
          <cx:pt idx="26431">145000</cx:pt>
          <cx:pt idx="26432">550000</cx:pt>
          <cx:pt idx="26433">200000</cx:pt>
          <cx:pt idx="26434">150000</cx:pt>
          <cx:pt idx="26435">450000</cx:pt>
          <cx:pt idx="26436">380000</cx:pt>
          <cx:pt idx="26437">147900</cx:pt>
          <cx:pt idx="26438">160000</cx:pt>
          <cx:pt idx="26439">420000</cx:pt>
          <cx:pt idx="26440">200000</cx:pt>
          <cx:pt idx="26441">210000</cx:pt>
          <cx:pt idx="26442">169900</cx:pt>
          <cx:pt idx="26443">350000</cx:pt>
          <cx:pt idx="26444">325000</cx:pt>
          <cx:pt idx="26445">148000</cx:pt>
          <cx:pt idx="26446">130000</cx:pt>
          <cx:pt idx="26447">132000</cx:pt>
          <cx:pt idx="26448">180000</cx:pt>
          <cx:pt idx="26449">130000</cx:pt>
          <cx:pt idx="26450">1829479</cx:pt>
          <cx:pt idx="26451">650000</cx:pt>
          <cx:pt idx="26452">159000</cx:pt>
          <cx:pt idx="26453">225000</cx:pt>
          <cx:pt idx="26454">350000</cx:pt>
          <cx:pt idx="26455">780000</cx:pt>
          <cx:pt idx="26456">24000</cx:pt>
          <cx:pt idx="26457">300000</cx:pt>
          <cx:pt idx="26458">200000</cx:pt>
          <cx:pt idx="26459">325000</cx:pt>
          <cx:pt idx="26460">600000</cx:pt>
          <cx:pt idx="26461">160000</cx:pt>
          <cx:pt idx="26462">190000</cx:pt>
          <cx:pt idx="26463">250000</cx:pt>
          <cx:pt idx="26464">150000</cx:pt>
          <cx:pt idx="26465">315000</cx:pt>
          <cx:pt idx="26466">135000</cx:pt>
          <cx:pt idx="26467">195000</cx:pt>
          <cx:pt idx="26468">140000</cx:pt>
          <cx:pt idx="26469">200000</cx:pt>
          <cx:pt idx="26470">249500</cx:pt>
          <cx:pt idx="26471">600000</cx:pt>
          <cx:pt idx="26472">750000</cx:pt>
          <cx:pt idx="26473">266000</cx:pt>
          <cx:pt idx="26474">600000</cx:pt>
          <cx:pt idx="26475">600000</cx:pt>
          <cx:pt idx="26476">200000</cx:pt>
          <cx:pt idx="26477">105000</cx:pt>
          <cx:pt idx="26478">155000</cx:pt>
          <cx:pt idx="26479">110000</cx:pt>
          <cx:pt idx="26480">110000</cx:pt>
          <cx:pt idx="26481">900000</cx:pt>
          <cx:pt idx="26482">120000</cx:pt>
          <cx:pt idx="26483">320000</cx:pt>
          <cx:pt idx="26484">380000</cx:pt>
          <cx:pt idx="26485">400000</cx:pt>
          <cx:pt idx="26486">134900</cx:pt>
          <cx:pt idx="26487">250000</cx:pt>
          <cx:pt idx="26488">400000</cx:pt>
          <cx:pt idx="26489">600000</cx:pt>
          <cx:pt idx="26490">650000</cx:pt>
          <cx:pt idx="26491">190000</cx:pt>
          <cx:pt idx="26492">380000</cx:pt>
          <cx:pt idx="26493">450000</cx:pt>
          <cx:pt idx="26494">450000</cx:pt>
          <cx:pt idx="26495">640000</cx:pt>
          <cx:pt idx="26496">182000</cx:pt>
          <cx:pt idx="26497">750000</cx:pt>
          <cx:pt idx="26498">1829479</cx:pt>
          <cx:pt idx="26499">600000</cx:pt>
          <cx:pt idx="26500">170000</cx:pt>
          <cx:pt idx="26501">175000</cx:pt>
          <cx:pt idx="26502">410000</cx:pt>
          <cx:pt idx="26503">450000</cx:pt>
          <cx:pt idx="26504">375000</cx:pt>
          <cx:pt idx="26505">260000</cx:pt>
          <cx:pt idx="26506">400000</cx:pt>
          <cx:pt idx="26507">320000</cx:pt>
          <cx:pt idx="26508">140000</cx:pt>
          <cx:pt idx="26509">300000</cx:pt>
          <cx:pt idx="26510">270000</cx:pt>
          <cx:pt idx="26511">265000</cx:pt>
          <cx:pt idx="26512">225000</cx:pt>
          <cx:pt idx="26513">240000</cx:pt>
          <cx:pt idx="26514">285000</cx:pt>
          <cx:pt idx="26515">150000</cx:pt>
          <cx:pt idx="26516">420000</cx:pt>
          <cx:pt idx="26517">550000</cx:pt>
          <cx:pt idx="26518">700000</cx:pt>
          <cx:pt idx="26519">300000</cx:pt>
          <cx:pt idx="26520">200000</cx:pt>
          <cx:pt idx="26521">400000</cx:pt>
          <cx:pt idx="26522">280000</cx:pt>
          <cx:pt idx="26523">625000</cx:pt>
          <cx:pt idx="26524">150000</cx:pt>
          <cx:pt idx="26525">350000</cx:pt>
          <cx:pt idx="26526">200000</cx:pt>
          <cx:pt idx="26527">550000</cx:pt>
          <cx:pt idx="26528">1829479</cx:pt>
          <cx:pt idx="26529">330000</cx:pt>
          <cx:pt idx="26530">150000</cx:pt>
          <cx:pt idx="26531">35000</cx:pt>
          <cx:pt idx="26532">90000</cx:pt>
          <cx:pt idx="26533">120000</cx:pt>
          <cx:pt idx="26534">142000</cx:pt>
          <cx:pt idx="26535">450000</cx:pt>
          <cx:pt idx="26536">130000</cx:pt>
          <cx:pt idx="26537">450000</cx:pt>
          <cx:pt idx="26538">500000</cx:pt>
          <cx:pt idx="26539">185000</cx:pt>
          <cx:pt idx="26540">340000</cx:pt>
          <cx:pt idx="26541">450000</cx:pt>
          <cx:pt idx="26542">300000</cx:pt>
          <cx:pt idx="26543">390000</cx:pt>
          <cx:pt idx="26544">450000</cx:pt>
          <cx:pt idx="26545">700000</cx:pt>
          <cx:pt idx="26546">250000</cx:pt>
          <cx:pt idx="26547">400000</cx:pt>
          <cx:pt idx="26548">450000</cx:pt>
          <cx:pt idx="26549">800000</cx:pt>
          <cx:pt idx="26550">738000</cx:pt>
          <cx:pt idx="26551">325000</cx:pt>
          <cx:pt idx="26552">104000</cx:pt>
          <cx:pt idx="26553">450000</cx:pt>
          <cx:pt idx="26554">450000</cx:pt>
          <cx:pt idx="26555">585000</cx:pt>
          <cx:pt idx="26556">375000</cx:pt>
          <cx:pt idx="26557">700000</cx:pt>
          <cx:pt idx="26558">420000</cx:pt>
          <cx:pt idx="26559">500000</cx:pt>
          <cx:pt idx="26560">320000</cx:pt>
          <cx:pt idx="26561">620000</cx:pt>
          <cx:pt idx="26562">75000</cx:pt>
          <cx:pt idx="26563">268000</cx:pt>
          <cx:pt idx="26564">750000</cx:pt>
          <cx:pt idx="26565">350000</cx:pt>
          <cx:pt idx="26566">150000</cx:pt>
          <cx:pt idx="26567">156000</cx:pt>
          <cx:pt idx="26568">172000</cx:pt>
          <cx:pt idx="26569">156000</cx:pt>
          <cx:pt idx="26570">300000</cx:pt>
          <cx:pt idx="26571">235000</cx:pt>
          <cx:pt idx="26572">290000</cx:pt>
          <cx:pt idx="26573">250000</cx:pt>
          <cx:pt idx="26574">160000</cx:pt>
          <cx:pt idx="26575">40000</cx:pt>
          <cx:pt idx="26576">300000</cx:pt>
          <cx:pt idx="26577">850000</cx:pt>
          <cx:pt idx="26578">230000</cx:pt>
          <cx:pt idx="26579">1829479</cx:pt>
          <cx:pt idx="26580">400000</cx:pt>
          <cx:pt idx="26581">52000</cx:pt>
          <cx:pt idx="26582">265000</cx:pt>
          <cx:pt idx="26583">210000</cx:pt>
          <cx:pt idx="26584">1829479</cx:pt>
          <cx:pt idx="26585">220000</cx:pt>
          <cx:pt idx="26586">425000</cx:pt>
          <cx:pt idx="26587">160000</cx:pt>
          <cx:pt idx="26588">150000</cx:pt>
          <cx:pt idx="26589">750000</cx:pt>
          <cx:pt idx="26590">290000</cx:pt>
          <cx:pt idx="26591">320000</cx:pt>
          <cx:pt idx="26592">375000</cx:pt>
          <cx:pt idx="26593">300000</cx:pt>
          <cx:pt idx="26594">645000</cx:pt>
          <cx:pt idx="26595">432000</cx:pt>
          <cx:pt idx="26596">900000</cx:pt>
          <cx:pt idx="26597">350000</cx:pt>
          <cx:pt idx="26598">180000</cx:pt>
          <cx:pt idx="26599">160000</cx:pt>
          <cx:pt idx="26600">140000</cx:pt>
          <cx:pt idx="26601">220000</cx:pt>
          <cx:pt idx="26602">350000</cx:pt>
          <cx:pt idx="26603">310000</cx:pt>
          <cx:pt idx="26604">300000</cx:pt>
          <cx:pt idx="26605">375000</cx:pt>
          <cx:pt idx="26606">199000</cx:pt>
          <cx:pt idx="26607">425000</cx:pt>
          <cx:pt idx="26608">1829479</cx:pt>
          <cx:pt idx="26609">370000</cx:pt>
          <cx:pt idx="26610">500000</cx:pt>
          <cx:pt idx="26611">210000</cx:pt>
          <cx:pt idx="26612">340000</cx:pt>
          <cx:pt idx="26613">1829479</cx:pt>
          <cx:pt idx="26614">260000</cx:pt>
          <cx:pt idx="26615">200000</cx:pt>
          <cx:pt idx="26616">150000</cx:pt>
          <cx:pt idx="26617">500000</cx:pt>
          <cx:pt idx="26618">350000</cx:pt>
          <cx:pt idx="26619">90000</cx:pt>
          <cx:pt idx="26620">270000</cx:pt>
          <cx:pt idx="26621">200000</cx:pt>
          <cx:pt idx="26622">260000</cx:pt>
          <cx:pt idx="26623">210000</cx:pt>
          <cx:pt idx="26624">150000</cx:pt>
          <cx:pt idx="26625">160000</cx:pt>
          <cx:pt idx="26626">320000</cx:pt>
          <cx:pt idx="26627">320000</cx:pt>
          <cx:pt idx="26628">650000</cx:pt>
          <cx:pt idx="26629">140000</cx:pt>
          <cx:pt idx="26630">280000</cx:pt>
          <cx:pt idx="26631">280000</cx:pt>
          <cx:pt idx="26632">60000</cx:pt>
          <cx:pt idx="26633">129000</cx:pt>
          <cx:pt idx="26634">150000</cx:pt>
          <cx:pt idx="26635">700000</cx:pt>
          <cx:pt idx="26636">1829479</cx:pt>
          <cx:pt idx="26637">259000</cx:pt>
          <cx:pt idx="26638">270000</cx:pt>
          <cx:pt idx="26639">325000</cx:pt>
          <cx:pt idx="26640">240000</cx:pt>
          <cx:pt idx="26641">340000</cx:pt>
          <cx:pt idx="26642">125000</cx:pt>
          <cx:pt idx="26643">400000</cx:pt>
          <cx:pt idx="26644">390000</cx:pt>
          <cx:pt idx="26645">190000</cx:pt>
          <cx:pt idx="26646">100000</cx:pt>
          <cx:pt idx="26647">99000</cx:pt>
          <cx:pt idx="26648">330000</cx:pt>
          <cx:pt idx="26649">250000</cx:pt>
          <cx:pt idx="26650">850000</cx:pt>
          <cx:pt idx="26651">215000</cx:pt>
          <cx:pt idx="26652">240000</cx:pt>
          <cx:pt idx="26653">250000</cx:pt>
          <cx:pt idx="26654">219000</cx:pt>
          <cx:pt idx="26655">550000</cx:pt>
          <cx:pt idx="26656">150000</cx:pt>
          <cx:pt idx="26657">210000</cx:pt>
          <cx:pt idx="26658">220000</cx:pt>
          <cx:pt idx="26659">850000</cx:pt>
          <cx:pt idx="26660">80000</cx:pt>
          <cx:pt idx="26661">899000</cx:pt>
          <cx:pt idx="26662">1829479</cx:pt>
          <cx:pt idx="26663">625000</cx:pt>
          <cx:pt idx="26664">1829479</cx:pt>
          <cx:pt idx="26665">290000</cx:pt>
          <cx:pt idx="26666">226000</cx:pt>
          <cx:pt idx="26667">170000</cx:pt>
          <cx:pt idx="26668">200000</cx:pt>
          <cx:pt idx="26669">200000</cx:pt>
          <cx:pt idx="26670">125000</cx:pt>
          <cx:pt idx="26671">160000</cx:pt>
          <cx:pt idx="26672">200000</cx:pt>
          <cx:pt idx="26673">300000</cx:pt>
          <cx:pt idx="26674">750000</cx:pt>
          <cx:pt idx="26675">430000</cx:pt>
          <cx:pt idx="26676">330000</cx:pt>
          <cx:pt idx="26677">220000</cx:pt>
          <cx:pt idx="26678">300000</cx:pt>
          <cx:pt idx="26679">217000</cx:pt>
          <cx:pt idx="26680">265000</cx:pt>
          <cx:pt idx="26681">320000</cx:pt>
          <cx:pt idx="26682">20000</cx:pt>
          <cx:pt idx="26683">436000</cx:pt>
          <cx:pt idx="26684">500000</cx:pt>
          <cx:pt idx="26685">325000</cx:pt>
          <cx:pt idx="26686">150000</cx:pt>
          <cx:pt idx="26687">125000</cx:pt>
          <cx:pt idx="26688">225000</cx:pt>
          <cx:pt idx="26689">220000</cx:pt>
          <cx:pt idx="26690">800000</cx:pt>
          <cx:pt idx="26691">500000</cx:pt>
          <cx:pt idx="26692">239000</cx:pt>
          <cx:pt idx="26693">600000</cx:pt>
          <cx:pt idx="26694">515000</cx:pt>
          <cx:pt idx="26695">28000</cx:pt>
          <cx:pt idx="26696">1829479</cx:pt>
          <cx:pt idx="26697">220000</cx:pt>
          <cx:pt idx="26698">150000</cx:pt>
          <cx:pt idx="26699">250000</cx:pt>
          <cx:pt idx="26700">225000</cx:pt>
          <cx:pt idx="26701">97000</cx:pt>
          <cx:pt idx="26702">80000</cx:pt>
          <cx:pt idx="26703">80000</cx:pt>
          <cx:pt idx="26704">220000</cx:pt>
          <cx:pt idx="26705">230000</cx:pt>
          <cx:pt idx="26706">285000</cx:pt>
          <cx:pt idx="26707">250000</cx:pt>
          <cx:pt idx="26708">800000</cx:pt>
          <cx:pt idx="26709">200000</cx:pt>
          <cx:pt idx="26710">285000</cx:pt>
          <cx:pt idx="26711">120000</cx:pt>
          <cx:pt idx="26712">300000</cx:pt>
          <cx:pt idx="26713">500000</cx:pt>
          <cx:pt idx="26714">420000</cx:pt>
          <cx:pt idx="26715">800000</cx:pt>
          <cx:pt idx="26716">400000</cx:pt>
          <cx:pt idx="26717">1829479</cx:pt>
          <cx:pt idx="26718">130000</cx:pt>
          <cx:pt idx="26719">175000</cx:pt>
          <cx:pt idx="26720">176000</cx:pt>
          <cx:pt idx="26721">900000</cx:pt>
          <cx:pt idx="26722">600000</cx:pt>
          <cx:pt idx="26723">228000</cx:pt>
          <cx:pt idx="26724">450000</cx:pt>
          <cx:pt idx="26725">379000</cx:pt>
          <cx:pt idx="26726">400000</cx:pt>
          <cx:pt idx="26727">250000</cx:pt>
          <cx:pt idx="26728">320000</cx:pt>
          <cx:pt idx="26729">325000</cx:pt>
          <cx:pt idx="26730">215000</cx:pt>
          <cx:pt idx="26731">250000</cx:pt>
          <cx:pt idx="26732">190000</cx:pt>
          <cx:pt idx="26733">1829479</cx:pt>
          <cx:pt idx="26734">345000</cx:pt>
          <cx:pt idx="26735">650000</cx:pt>
          <cx:pt idx="26736">510000</cx:pt>
          <cx:pt idx="26737">400000</cx:pt>
          <cx:pt idx="26738">434000</cx:pt>
          <cx:pt idx="26739">300000</cx:pt>
          <cx:pt idx="26740">452000</cx:pt>
          <cx:pt idx="26741">270000</cx:pt>
          <cx:pt idx="26742">425000</cx:pt>
          <cx:pt idx="26743">600000</cx:pt>
          <cx:pt idx="26744">195000</cx:pt>
          <cx:pt idx="26745">285000</cx:pt>
          <cx:pt idx="26746">180000</cx:pt>
          <cx:pt idx="26747">290000</cx:pt>
          <cx:pt idx="26748">1829479</cx:pt>
          <cx:pt idx="26749">180000</cx:pt>
          <cx:pt idx="26750">510000</cx:pt>
          <cx:pt idx="26751">300000</cx:pt>
          <cx:pt idx="26752">65000</cx:pt>
          <cx:pt idx="26753">165000</cx:pt>
          <cx:pt idx="26754">175000</cx:pt>
          <cx:pt idx="26755">380000</cx:pt>
          <cx:pt idx="26756">1829479</cx:pt>
          <cx:pt idx="26757">1829479</cx:pt>
          <cx:pt idx="26758">620000</cx:pt>
          <cx:pt idx="26759">700000</cx:pt>
          <cx:pt idx="26760">900000</cx:pt>
          <cx:pt idx="26761">400000</cx:pt>
          <cx:pt idx="26762">235000</cx:pt>
          <cx:pt idx="26763">230000</cx:pt>
          <cx:pt idx="26764">190000</cx:pt>
          <cx:pt idx="26765">340000</cx:pt>
          <cx:pt idx="26766">1829479</cx:pt>
          <cx:pt idx="26767">1829479</cx:pt>
          <cx:pt idx="26768">1829479</cx:pt>
          <cx:pt idx="26769">530000</cx:pt>
          <cx:pt idx="26770">275000</cx:pt>
          <cx:pt idx="26771">450000</cx:pt>
          <cx:pt idx="26772">350000</cx:pt>
          <cx:pt idx="26773">300000</cx:pt>
          <cx:pt idx="26774">250000</cx:pt>
          <cx:pt idx="26775">320000</cx:pt>
          <cx:pt idx="26776">260000</cx:pt>
          <cx:pt idx="26777">445000</cx:pt>
          <cx:pt idx="26778">200000</cx:pt>
          <cx:pt idx="26779">300000</cx:pt>
          <cx:pt idx="26780">350000</cx:pt>
          <cx:pt idx="26781">500000</cx:pt>
          <cx:pt idx="26782">1829479</cx:pt>
          <cx:pt idx="26783">325000</cx:pt>
          <cx:pt idx="26784">250000</cx:pt>
          <cx:pt idx="26785">400000</cx:pt>
          <cx:pt idx="26786">1829479</cx:pt>
          <cx:pt idx="26787">225000</cx:pt>
          <cx:pt idx="26788">275000</cx:pt>
          <cx:pt idx="26789">1829479</cx:pt>
          <cx:pt idx="26790">1829479</cx:pt>
          <cx:pt idx="26791">750000</cx:pt>
          <cx:pt idx="26792">310000</cx:pt>
          <cx:pt idx="26793">172000</cx:pt>
          <cx:pt idx="26794">215000</cx:pt>
          <cx:pt idx="26795">255000</cx:pt>
          <cx:pt idx="26796">40000</cx:pt>
          <cx:pt idx="26797">640000</cx:pt>
          <cx:pt idx="26798">950000</cx:pt>
          <cx:pt idx="26799">900000</cx:pt>
          <cx:pt idx="26800">145000</cx:pt>
          <cx:pt idx="26801">180000</cx:pt>
          <cx:pt idx="26802">230000</cx:pt>
          <cx:pt idx="26803">420000</cx:pt>
          <cx:pt idx="26804">120000</cx:pt>
          <cx:pt idx="26805">350000</cx:pt>
          <cx:pt idx="26806">168000</cx:pt>
          <cx:pt idx="26807">156000</cx:pt>
          <cx:pt idx="26808">180000</cx:pt>
          <cx:pt idx="26809">120000</cx:pt>
          <cx:pt idx="26810">170000</cx:pt>
          <cx:pt idx="26811">265000</cx:pt>
          <cx:pt idx="26812">245000</cx:pt>
          <cx:pt idx="26813">450000</cx:pt>
          <cx:pt idx="26814">145000</cx:pt>
          <cx:pt idx="26815">147000</cx:pt>
          <cx:pt idx="26816">149000</cx:pt>
          <cx:pt idx="26817">375000</cx:pt>
          <cx:pt idx="26818">900000</cx:pt>
          <cx:pt idx="26819">530000</cx:pt>
          <cx:pt idx="26820">675000</cx:pt>
          <cx:pt idx="26821">850000</cx:pt>
          <cx:pt idx="26822">540000</cx:pt>
          <cx:pt idx="26823">190000</cx:pt>
          <cx:pt idx="26824">250000</cx:pt>
          <cx:pt idx="26825">130000</cx:pt>
          <cx:pt idx="26826">500000</cx:pt>
          <cx:pt idx="26827">185000</cx:pt>
          <cx:pt idx="26828">250000</cx:pt>
          <cx:pt idx="26829">299000</cx:pt>
          <cx:pt idx="26830">349000</cx:pt>
          <cx:pt idx="26831">185000</cx:pt>
          <cx:pt idx="26832">190000</cx:pt>
          <cx:pt idx="26833">250000</cx:pt>
          <cx:pt idx="26834">200000</cx:pt>
          <cx:pt idx="26835">160000</cx:pt>
          <cx:pt idx="26836">189000</cx:pt>
          <cx:pt idx="26837">660000</cx:pt>
          <cx:pt idx="26838">190000</cx:pt>
          <cx:pt idx="26839">223000</cx:pt>
          <cx:pt idx="26840">600000</cx:pt>
          <cx:pt idx="26841">319900</cx:pt>
          <cx:pt idx="26842">400000</cx:pt>
          <cx:pt idx="26843">240000</cx:pt>
          <cx:pt idx="26844">260000</cx:pt>
          <cx:pt idx="26845">360000</cx:pt>
          <cx:pt idx="26846">140000</cx:pt>
          <cx:pt idx="26847">45000</cx:pt>
          <cx:pt idx="26848">600000</cx:pt>
          <cx:pt idx="26849">400000</cx:pt>
          <cx:pt idx="26850">284900</cx:pt>
          <cx:pt idx="26851">330000</cx:pt>
          <cx:pt idx="26852">140000</cx:pt>
          <cx:pt idx="26853">475000</cx:pt>
          <cx:pt idx="26854">350000</cx:pt>
          <cx:pt idx="26855">270000</cx:pt>
          <cx:pt idx="26856">200000</cx:pt>
          <cx:pt idx="26857">160000</cx:pt>
          <cx:pt idx="26858">450000</cx:pt>
          <cx:pt idx="26859">450000</cx:pt>
          <cx:pt idx="26860">675000</cx:pt>
          <cx:pt idx="26861">400000</cx:pt>
          <cx:pt idx="26862">76000</cx:pt>
          <cx:pt idx="26863">250000</cx:pt>
          <cx:pt idx="26864">275000</cx:pt>
          <cx:pt idx="26865">400000</cx:pt>
          <cx:pt idx="26866">350000</cx:pt>
          <cx:pt idx="26867">305000</cx:pt>
          <cx:pt idx="26868">250000</cx:pt>
          <cx:pt idx="26869">519900</cx:pt>
          <cx:pt idx="26870">750000</cx:pt>
          <cx:pt idx="26871">640000</cx:pt>
          <cx:pt idx="26872">1829479</cx:pt>
          <cx:pt idx="26873">470000</cx:pt>
          <cx:pt idx="26874">350000</cx:pt>
          <cx:pt idx="26875">450000</cx:pt>
          <cx:pt idx="26876">290000</cx:pt>
          <cx:pt idx="26877">1829479</cx:pt>
          <cx:pt idx="26878">200000</cx:pt>
          <cx:pt idx="26879">500000</cx:pt>
          <cx:pt idx="26880">600000</cx:pt>
          <cx:pt idx="26881">950000</cx:pt>
          <cx:pt idx="26882">123000</cx:pt>
          <cx:pt idx="26883">450000</cx:pt>
          <cx:pt idx="26884">350000</cx:pt>
          <cx:pt idx="26885">250000</cx:pt>
          <cx:pt idx="26886">65000</cx:pt>
          <cx:pt idx="26887">145000</cx:pt>
          <cx:pt idx="26888">130000</cx:pt>
          <cx:pt idx="26889">200000</cx:pt>
          <cx:pt idx="26890">399000</cx:pt>
          <cx:pt idx="26891">245000</cx:pt>
          <cx:pt idx="26892">240000</cx:pt>
          <cx:pt idx="26893">450000</cx:pt>
          <cx:pt idx="26894">700000</cx:pt>
          <cx:pt idx="26895">400000</cx:pt>
          <cx:pt idx="26896">500000</cx:pt>
          <cx:pt idx="26897">1829479</cx:pt>
          <cx:pt idx="26898">1829479</cx:pt>
          <cx:pt idx="26899">350000</cx:pt>
          <cx:pt idx="26900">150000</cx:pt>
          <cx:pt idx="26901">135000</cx:pt>
          <cx:pt idx="26902">190000</cx:pt>
          <cx:pt idx="26903">120000</cx:pt>
          <cx:pt idx="26904">285000</cx:pt>
          <cx:pt idx="26905">215000</cx:pt>
          <cx:pt idx="26906">1829479</cx:pt>
          <cx:pt idx="26907">480000</cx:pt>
          <cx:pt idx="26908">1829479</cx:pt>
          <cx:pt idx="26909">1829479</cx:pt>
          <cx:pt idx="26910">150000</cx:pt>
          <cx:pt idx="26911">450000</cx:pt>
          <cx:pt idx="26912">650000</cx:pt>
          <cx:pt idx="26913">800000</cx:pt>
          <cx:pt idx="26914">530000</cx:pt>
          <cx:pt idx="26915">146000</cx:pt>
          <cx:pt idx="26916">400000</cx:pt>
          <cx:pt idx="26917">225000</cx:pt>
          <cx:pt idx="26918">85000</cx:pt>
          <cx:pt idx="26919">490000</cx:pt>
          <cx:pt idx="26920">85000</cx:pt>
          <cx:pt idx="26921">385000</cx:pt>
          <cx:pt idx="26922">400000</cx:pt>
          <cx:pt idx="26923">410000</cx:pt>
          <cx:pt idx="26924">550000</cx:pt>
          <cx:pt idx="26925">450000</cx:pt>
          <cx:pt idx="26926">400000</cx:pt>
          <cx:pt idx="26927">390000</cx:pt>
          <cx:pt idx="26928">600000</cx:pt>
          <cx:pt idx="26929">500000</cx:pt>
          <cx:pt idx="26930">600000</cx:pt>
          <cx:pt idx="26931">245000</cx:pt>
          <cx:pt idx="26932">305000</cx:pt>
          <cx:pt idx="26933">300000</cx:pt>
          <cx:pt idx="26934">800000</cx:pt>
          <cx:pt idx="26935">550000</cx:pt>
          <cx:pt idx="26936">530000</cx:pt>
          <cx:pt idx="26937">230000</cx:pt>
          <cx:pt idx="26938">580000</cx:pt>
          <cx:pt idx="26939">450000</cx:pt>
          <cx:pt idx="26940">1829479</cx:pt>
          <cx:pt idx="26941">500000</cx:pt>
          <cx:pt idx="26942">355000</cx:pt>
          <cx:pt idx="26943">1829479</cx:pt>
          <cx:pt idx="26944">350000</cx:pt>
          <cx:pt idx="26945">270000</cx:pt>
          <cx:pt idx="26946">200000</cx:pt>
          <cx:pt idx="26947">495000</cx:pt>
          <cx:pt idx="26948">350000</cx:pt>
          <cx:pt idx="26949">390000</cx:pt>
          <cx:pt idx="26950">186000</cx:pt>
          <cx:pt idx="26951">225000</cx:pt>
          <cx:pt idx="26952">475000</cx:pt>
          <cx:pt idx="26953">315000</cx:pt>
          <cx:pt idx="26954">375000</cx:pt>
          <cx:pt idx="26955">360000</cx:pt>
          <cx:pt idx="26956">700000</cx:pt>
          <cx:pt idx="26957">145000</cx:pt>
          <cx:pt idx="26958">80000</cx:pt>
          <cx:pt idx="26959">310000</cx:pt>
          <cx:pt idx="26960">220000</cx:pt>
          <cx:pt idx="26961">1829479</cx:pt>
          <cx:pt idx="26962">475000</cx:pt>
          <cx:pt idx="26963">423000</cx:pt>
          <cx:pt idx="26964">400000</cx:pt>
          <cx:pt idx="26965">306500</cx:pt>
          <cx:pt idx="26966">499950</cx:pt>
          <cx:pt idx="26967">600000</cx:pt>
          <cx:pt idx="26968">250000</cx:pt>
          <cx:pt idx="26969">279000</cx:pt>
          <cx:pt idx="26970">450000</cx:pt>
          <cx:pt idx="26971">450000</cx:pt>
          <cx:pt idx="26972">400000</cx:pt>
          <cx:pt idx="26973">97000</cx:pt>
          <cx:pt idx="26974">275000</cx:pt>
          <cx:pt idx="26975">390000</cx:pt>
          <cx:pt idx="26976">650000</cx:pt>
          <cx:pt idx="26977">225000</cx:pt>
          <cx:pt idx="26978">240000</cx:pt>
          <cx:pt idx="26979">550000</cx:pt>
          <cx:pt idx="26980">165000</cx:pt>
          <cx:pt idx="26981">320000</cx:pt>
          <cx:pt idx="26982">250000</cx:pt>
          <cx:pt idx="26983">340000</cx:pt>
          <cx:pt idx="26984">100000</cx:pt>
          <cx:pt idx="26985">120000</cx:pt>
          <cx:pt idx="26986">86000</cx:pt>
          <cx:pt idx="26987">130000</cx:pt>
          <cx:pt idx="26988">90000</cx:pt>
          <cx:pt idx="26989">220000</cx:pt>
          <cx:pt idx="26990">210000</cx:pt>
          <cx:pt idx="26991">150000</cx:pt>
          <cx:pt idx="26992">130000</cx:pt>
          <cx:pt idx="26993">1829479</cx:pt>
          <cx:pt idx="26994">415000</cx:pt>
          <cx:pt idx="26995">185000</cx:pt>
          <cx:pt idx="26996">160000</cx:pt>
          <cx:pt idx="26997">195000</cx:pt>
          <cx:pt idx="26998">250000</cx:pt>
          <cx:pt idx="26999">200000</cx:pt>
          <cx:pt idx="27000">310000</cx:pt>
          <cx:pt idx="27001">400000</cx:pt>
          <cx:pt idx="27002">230000</cx:pt>
          <cx:pt idx="27003">375000</cx:pt>
          <cx:pt idx="27004">295000</cx:pt>
          <cx:pt idx="27005">140000</cx:pt>
          <cx:pt idx="27006">300000</cx:pt>
          <cx:pt idx="27007">700000</cx:pt>
          <cx:pt idx="27008">500000</cx:pt>
          <cx:pt idx="27009">200000</cx:pt>
          <cx:pt idx="27010">389000</cx:pt>
          <cx:pt idx="27011">300000</cx:pt>
          <cx:pt idx="27012">200000</cx:pt>
          <cx:pt idx="27013">270000</cx:pt>
          <cx:pt idx="27014">190000</cx:pt>
          <cx:pt idx="27015">650000</cx:pt>
          <cx:pt idx="27016">1829479</cx:pt>
          <cx:pt idx="27017">195000</cx:pt>
          <cx:pt idx="27018">350000</cx:pt>
          <cx:pt idx="27019">50000</cx:pt>
          <cx:pt idx="27020">120000</cx:pt>
          <cx:pt idx="27021">126000</cx:pt>
          <cx:pt idx="27022">167000</cx:pt>
          <cx:pt idx="27023">300000</cx:pt>
          <cx:pt idx="27024">165000</cx:pt>
          <cx:pt idx="27025">275000</cx:pt>
          <cx:pt idx="27026">180000</cx:pt>
          <cx:pt idx="27027">925000</cx:pt>
          <cx:pt idx="27028">1829479</cx:pt>
          <cx:pt idx="27029">500000</cx:pt>
          <cx:pt idx="27030">1000</cx:pt>
          <cx:pt idx="27031">550000</cx:pt>
          <cx:pt idx="27032">340000</cx:pt>
          <cx:pt idx="27033">400000</cx:pt>
          <cx:pt idx="27034">440000</cx:pt>
          <cx:pt idx="27035">700000</cx:pt>
          <cx:pt idx="27036">1829479</cx:pt>
          <cx:pt idx="27037">660000</cx:pt>
          <cx:pt idx="27038">300000</cx:pt>
          <cx:pt idx="27039">1829479</cx:pt>
          <cx:pt idx="27040">600000</cx:pt>
          <cx:pt idx="27041">1829479</cx:pt>
          <cx:pt idx="27042">80000</cx:pt>
          <cx:pt idx="27043">500000</cx:pt>
          <cx:pt idx="27044">225000</cx:pt>
          <cx:pt idx="27045">1829479</cx:pt>
          <cx:pt idx="27046">350000</cx:pt>
          <cx:pt idx="27047">214500</cx:pt>
          <cx:pt idx="27048">470000</cx:pt>
          <cx:pt idx="27049">240000</cx:pt>
          <cx:pt idx="27050">345000</cx:pt>
          <cx:pt idx="27051">775000</cx:pt>
          <cx:pt idx="27052">625000</cx:pt>
          <cx:pt idx="27053">290000</cx:pt>
          <cx:pt idx="27054">350000</cx:pt>
          <cx:pt idx="27055">340000</cx:pt>
          <cx:pt idx="27056">175000</cx:pt>
          <cx:pt idx="27057">700000</cx:pt>
          <cx:pt idx="27058">575000</cx:pt>
          <cx:pt idx="27059">263000</cx:pt>
          <cx:pt idx="27060">230000</cx:pt>
          <cx:pt idx="27061">325000</cx:pt>
          <cx:pt idx="27062">125000</cx:pt>
          <cx:pt idx="27063">130000</cx:pt>
          <cx:pt idx="27064">300000</cx:pt>
          <cx:pt idx="27065">1829479</cx:pt>
          <cx:pt idx="27066">450000</cx:pt>
          <cx:pt idx="27067">360000</cx:pt>
          <cx:pt idx="27068">225000</cx:pt>
          <cx:pt idx="27069">450000</cx:pt>
          <cx:pt idx="27070">350000</cx:pt>
          <cx:pt idx="27071">235000</cx:pt>
          <cx:pt idx="27072">294900</cx:pt>
          <cx:pt idx="27073">230000</cx:pt>
          <cx:pt idx="27074">150000</cx:pt>
          <cx:pt idx="27075">370000</cx:pt>
          <cx:pt idx="27076">270000</cx:pt>
          <cx:pt idx="27077">1829479</cx:pt>
          <cx:pt idx="27078">350000</cx:pt>
          <cx:pt idx="27079">500000</cx:pt>
          <cx:pt idx="27080">517000</cx:pt>
          <cx:pt idx="27081">400000</cx:pt>
          <cx:pt idx="27082">1829479</cx:pt>
          <cx:pt idx="27083">170000</cx:pt>
          <cx:pt idx="27084">475000</cx:pt>
          <cx:pt idx="27085">475000</cx:pt>
          <cx:pt idx="27086">1829479</cx:pt>
          <cx:pt idx="27087">285000</cx:pt>
          <cx:pt idx="27088">950000</cx:pt>
          <cx:pt idx="27089">560000</cx:pt>
          <cx:pt idx="27090">400000</cx:pt>
          <cx:pt idx="27091">600000</cx:pt>
          <cx:pt idx="27092">185000</cx:pt>
          <cx:pt idx="27093">135000</cx:pt>
          <cx:pt idx="27094">330000</cx:pt>
          <cx:pt idx="27095">120000</cx:pt>
          <cx:pt idx="27096">800000</cx:pt>
          <cx:pt idx="27097">300000</cx:pt>
          <cx:pt idx="27098">580000</cx:pt>
          <cx:pt idx="27099">90000</cx:pt>
          <cx:pt idx="27100">585000</cx:pt>
          <cx:pt idx="27101">240000</cx:pt>
          <cx:pt idx="27102">190000</cx:pt>
          <cx:pt idx="27103">230000</cx:pt>
          <cx:pt idx="27104">230000</cx:pt>
          <cx:pt idx="27105">200000</cx:pt>
          <cx:pt idx="27106">220000</cx:pt>
          <cx:pt idx="27107">439900</cx:pt>
          <cx:pt idx="27108">140000</cx:pt>
          <cx:pt idx="27109">250000</cx:pt>
          <cx:pt idx="27110">350000</cx:pt>
          <cx:pt idx="27111">269000</cx:pt>
          <cx:pt idx="27112">180000</cx:pt>
          <cx:pt idx="27113">250000</cx:pt>
          <cx:pt idx="27114">250000</cx:pt>
          <cx:pt idx="27115">1829479</cx:pt>
          <cx:pt idx="27116">225000</cx:pt>
          <cx:pt idx="27117">50000</cx:pt>
          <cx:pt idx="27118">65000</cx:pt>
          <cx:pt idx="27119">900000</cx:pt>
          <cx:pt idx="27120">750000</cx:pt>
          <cx:pt idx="27121">300000</cx:pt>
          <cx:pt idx="27122">350000</cx:pt>
          <cx:pt idx="27123">325000</cx:pt>
          <cx:pt idx="27124">600000</cx:pt>
          <cx:pt idx="27125">500000</cx:pt>
          <cx:pt idx="27126">220000</cx:pt>
          <cx:pt idx="27127">195000</cx:pt>
          <cx:pt idx="27128">202000</cx:pt>
          <cx:pt idx="27129">210000</cx:pt>
          <cx:pt idx="27130">300000</cx:pt>
          <cx:pt idx="27131">275000</cx:pt>
          <cx:pt idx="27132">450000</cx:pt>
          <cx:pt idx="27133">165000</cx:pt>
          <cx:pt idx="27134">350000</cx:pt>
          <cx:pt idx="27135">349000</cx:pt>
          <cx:pt idx="27136">550000</cx:pt>
          <cx:pt idx="27137">264000</cx:pt>
          <cx:pt idx="27138">500000</cx:pt>
          <cx:pt idx="27139">180000</cx:pt>
          <cx:pt idx="27140">149000</cx:pt>
          <cx:pt idx="27141">145000</cx:pt>
          <cx:pt idx="27142">50000</cx:pt>
          <cx:pt idx="27143">23000</cx:pt>
          <cx:pt idx="27144">170000</cx:pt>
          <cx:pt idx="27145">650000</cx:pt>
          <cx:pt idx="27146">940000</cx:pt>
          <cx:pt idx="27147">180000</cx:pt>
          <cx:pt idx="27148">280000</cx:pt>
          <cx:pt idx="27149">136000</cx:pt>
          <cx:pt idx="27150">217900</cx:pt>
          <cx:pt idx="27151">450000</cx:pt>
          <cx:pt idx="27152">240000</cx:pt>
          <cx:pt idx="27153">800000</cx:pt>
          <cx:pt idx="27154">300000</cx:pt>
          <cx:pt idx="27155">225000</cx:pt>
          <cx:pt idx="27156">600000</cx:pt>
          <cx:pt idx="27157">475000</cx:pt>
          <cx:pt idx="27158">400000</cx:pt>
          <cx:pt idx="27159">875000</cx:pt>
          <cx:pt idx="27160">500000</cx:pt>
          <cx:pt idx="27161">410000</cx:pt>
          <cx:pt idx="27162">325000</cx:pt>
          <cx:pt idx="27163">165000</cx:pt>
          <cx:pt idx="27164">298000</cx:pt>
          <cx:pt idx="27165">280000</cx:pt>
          <cx:pt idx="27166">80000</cx:pt>
          <cx:pt idx="27167">280000</cx:pt>
          <cx:pt idx="27168">500000</cx:pt>
          <cx:pt idx="27169">250000</cx:pt>
          <cx:pt idx="27170">450000</cx:pt>
          <cx:pt idx="27171">200000</cx:pt>
          <cx:pt idx="27172">400000</cx:pt>
          <cx:pt idx="27173">168000</cx:pt>
          <cx:pt idx="27174">300000</cx:pt>
          <cx:pt idx="27175">450000</cx:pt>
          <cx:pt idx="27176">675000</cx:pt>
          <cx:pt idx="27177">450000</cx:pt>
          <cx:pt idx="27178">260000</cx:pt>
          <cx:pt idx="27179">285000</cx:pt>
          <cx:pt idx="27180">600000</cx:pt>
          <cx:pt idx="27181">80000</cx:pt>
          <cx:pt idx="27182">1829479</cx:pt>
          <cx:pt idx="27183">600000</cx:pt>
          <cx:pt idx="27184">1829479</cx:pt>
          <cx:pt idx="27185">350000</cx:pt>
          <cx:pt idx="27186">875000</cx:pt>
          <cx:pt idx="27187">215000</cx:pt>
          <cx:pt idx="27188">409000</cx:pt>
          <cx:pt idx="27189">130000</cx:pt>
          <cx:pt idx="27190">150000</cx:pt>
          <cx:pt idx="27191">150000</cx:pt>
          <cx:pt idx="27192">172500</cx:pt>
          <cx:pt idx="27193">140000</cx:pt>
          <cx:pt idx="27194">135000</cx:pt>
          <cx:pt idx="27195">105000</cx:pt>
          <cx:pt idx="27196">120000</cx:pt>
          <cx:pt idx="27197">430000</cx:pt>
          <cx:pt idx="27198">1829479</cx:pt>
          <cx:pt idx="27199">1829479</cx:pt>
          <cx:pt idx="27200">350000</cx:pt>
          <cx:pt idx="27201">550000</cx:pt>
          <cx:pt idx="27202">350000</cx:pt>
          <cx:pt idx="27203">490000</cx:pt>
          <cx:pt idx="27204">72000</cx:pt>
          <cx:pt idx="27205">225000</cx:pt>
          <cx:pt idx="27206">700000</cx:pt>
          <cx:pt idx="27207">325000</cx:pt>
          <cx:pt idx="27208">375000</cx:pt>
          <cx:pt idx="27209">900000</cx:pt>
          <cx:pt idx="27210">1829479</cx:pt>
          <cx:pt idx="27211">450000</cx:pt>
          <cx:pt idx="27212">450000</cx:pt>
          <cx:pt idx="27213">189000</cx:pt>
          <cx:pt idx="27214">135000</cx:pt>
          <cx:pt idx="27215">140000</cx:pt>
          <cx:pt idx="27216">289000</cx:pt>
          <cx:pt idx="27217">300000</cx:pt>
          <cx:pt idx="27218">900000</cx:pt>
          <cx:pt idx="27219">360000</cx:pt>
          <cx:pt idx="27220">230000</cx:pt>
          <cx:pt idx="27221">270000</cx:pt>
          <cx:pt idx="27222">147000</cx:pt>
          <cx:pt idx="27223">290000</cx:pt>
          <cx:pt idx="27224">50000</cx:pt>
          <cx:pt idx="27225">210000</cx:pt>
          <cx:pt idx="27226">200000</cx:pt>
          <cx:pt idx="27227">650000</cx:pt>
          <cx:pt idx="27228">265000</cx:pt>
          <cx:pt idx="27229">180000</cx:pt>
          <cx:pt idx="27230">600000</cx:pt>
          <cx:pt idx="27231">400000</cx:pt>
          <cx:pt idx="27232">165000</cx:pt>
          <cx:pt idx="27233">210000</cx:pt>
          <cx:pt idx="27234">1829479</cx:pt>
          <cx:pt idx="27235">330000</cx:pt>
          <cx:pt idx="27236">65000</cx:pt>
          <cx:pt idx="27237">162000</cx:pt>
          <cx:pt idx="27238">230000</cx:pt>
          <cx:pt idx="27239">150000</cx:pt>
          <cx:pt idx="27240">900000</cx:pt>
          <cx:pt idx="27241">225000</cx:pt>
          <cx:pt idx="27242">400000</cx:pt>
          <cx:pt idx="27243">245000</cx:pt>
          <cx:pt idx="27244">264900</cx:pt>
          <cx:pt idx="27245">215000</cx:pt>
          <cx:pt idx="27246">80000</cx:pt>
          <cx:pt idx="27247">108000</cx:pt>
          <cx:pt idx="27248">145000</cx:pt>
          <cx:pt idx="27249">400000</cx:pt>
          <cx:pt idx="27250">183000</cx:pt>
          <cx:pt idx="27251">220000</cx:pt>
          <cx:pt idx="27252">80000</cx:pt>
          <cx:pt idx="27253">400000</cx:pt>
          <cx:pt idx="27254">1829479</cx:pt>
          <cx:pt idx="27255">500000</cx:pt>
          <cx:pt idx="27256">500000</cx:pt>
          <cx:pt idx="27257">450000</cx:pt>
          <cx:pt idx="27258">1829479</cx:pt>
          <cx:pt idx="27259">700000</cx:pt>
          <cx:pt idx="27260">350000</cx:pt>
          <cx:pt idx="27261">205000</cx:pt>
          <cx:pt idx="27262">1829479</cx:pt>
          <cx:pt idx="27263">500000</cx:pt>
          <cx:pt idx="27264">550000</cx:pt>
          <cx:pt idx="27265">148700</cx:pt>
          <cx:pt idx="27266">500000</cx:pt>
          <cx:pt idx="27267">114000</cx:pt>
          <cx:pt idx="27268">280000</cx:pt>
          <cx:pt idx="27269">95000</cx:pt>
          <cx:pt idx="27270">190000</cx:pt>
          <cx:pt idx="27271">300000</cx:pt>
          <cx:pt idx="27272">350000</cx:pt>
          <cx:pt idx="27273">410000</cx:pt>
          <cx:pt idx="27274">525000</cx:pt>
          <cx:pt idx="27275">150000</cx:pt>
          <cx:pt idx="27276">675000</cx:pt>
          <cx:pt idx="27277">850000</cx:pt>
          <cx:pt idx="27278">400000</cx:pt>
          <cx:pt idx="27279">380000</cx:pt>
          <cx:pt idx="27280">250000</cx:pt>
          <cx:pt idx="27281">200000</cx:pt>
          <cx:pt idx="27282">114900</cx:pt>
          <cx:pt idx="27283">200000</cx:pt>
          <cx:pt idx="27284">130000</cx:pt>
          <cx:pt idx="27285">380000</cx:pt>
          <cx:pt idx="27286">300000</cx:pt>
          <cx:pt idx="27287">287000</cx:pt>
          <cx:pt idx="27288">270000</cx:pt>
          <cx:pt idx="27289">180000</cx:pt>
          <cx:pt idx="27290">450000</cx:pt>
          <cx:pt idx="27291">250000</cx:pt>
          <cx:pt idx="27292">780000</cx:pt>
          <cx:pt idx="27293">330000</cx:pt>
          <cx:pt idx="27294">250000</cx:pt>
          <cx:pt idx="27295">68000</cx:pt>
          <cx:pt idx="27296">229000</cx:pt>
          <cx:pt idx="27297">125000</cx:pt>
          <cx:pt idx="27298">560000</cx:pt>
          <cx:pt idx="27299">500000</cx:pt>
          <cx:pt idx="27300">1829479</cx:pt>
          <cx:pt idx="27301">1829479</cx:pt>
          <cx:pt idx="27302">360000</cx:pt>
          <cx:pt idx="27303">200000</cx:pt>
          <cx:pt idx="27304">320000</cx:pt>
          <cx:pt idx="27305">1829479</cx:pt>
          <cx:pt idx="27306">195000</cx:pt>
          <cx:pt idx="27307">319000</cx:pt>
          <cx:pt idx="27308">240000</cx:pt>
          <cx:pt idx="27309">73000</cx:pt>
          <cx:pt idx="27310">169000</cx:pt>
          <cx:pt idx="27311">525000</cx:pt>
          <cx:pt idx="27312">250000</cx:pt>
          <cx:pt idx="27313">134000</cx:pt>
          <cx:pt idx="27314">229000</cx:pt>
          <cx:pt idx="27315">60000</cx:pt>
          <cx:pt idx="27316">230000</cx:pt>
          <cx:pt idx="27317">100000</cx:pt>
          <cx:pt idx="27318">1829479</cx:pt>
          <cx:pt idx="27319">620000</cx:pt>
          <cx:pt idx="27320">278000</cx:pt>
          <cx:pt idx="27321">1829479</cx:pt>
          <cx:pt idx="27322">1829479</cx:pt>
          <cx:pt idx="27323">325000</cx:pt>
          <cx:pt idx="27324">1829479</cx:pt>
          <cx:pt idx="27325">450000</cx:pt>
          <cx:pt idx="27326">265000</cx:pt>
          <cx:pt idx="27327">125000</cx:pt>
          <cx:pt idx="27328">60000</cx:pt>
          <cx:pt idx="27329">575000</cx:pt>
          <cx:pt idx="27330">625000</cx:pt>
          <cx:pt idx="27331">265000</cx:pt>
          <cx:pt idx="27332">175000</cx:pt>
          <cx:pt idx="27333">200000</cx:pt>
          <cx:pt idx="27334">675000</cx:pt>
          <cx:pt idx="27335">410000</cx:pt>
          <cx:pt idx="27336">155000</cx:pt>
          <cx:pt idx="27337">142000</cx:pt>
          <cx:pt idx="27338">160000</cx:pt>
          <cx:pt idx="27339">130000</cx:pt>
          <cx:pt idx="27340">179000</cx:pt>
          <cx:pt idx="27341">175000</cx:pt>
          <cx:pt idx="27342">170000</cx:pt>
          <cx:pt idx="27343">185000</cx:pt>
          <cx:pt idx="27344">140000</cx:pt>
          <cx:pt idx="27345">150000</cx:pt>
          <cx:pt idx="27346">550000</cx:pt>
          <cx:pt idx="27347">600000</cx:pt>
          <cx:pt idx="27348">575000</cx:pt>
          <cx:pt idx="27349">600000</cx:pt>
          <cx:pt idx="27350">329000</cx:pt>
          <cx:pt idx="27351">450000</cx:pt>
          <cx:pt idx="27352">400000</cx:pt>
          <cx:pt idx="27353">280000</cx:pt>
          <cx:pt idx="27354">270000</cx:pt>
          <cx:pt idx="27355">325000</cx:pt>
          <cx:pt idx="27356">300000</cx:pt>
          <cx:pt idx="27357">555000</cx:pt>
          <cx:pt idx="27358">750000</cx:pt>
          <cx:pt idx="27359">585000</cx:pt>
          <cx:pt idx="27360">650000</cx:pt>
          <cx:pt idx="27361">205000</cx:pt>
          <cx:pt idx="27362">400000</cx:pt>
          <cx:pt idx="27363">1829479</cx:pt>
          <cx:pt idx="27364">320000</cx:pt>
          <cx:pt idx="27365">630000</cx:pt>
          <cx:pt idx="27366">290000</cx:pt>
          <cx:pt idx="27367">345000</cx:pt>
          <cx:pt idx="27368">278000</cx:pt>
          <cx:pt idx="27369">420000</cx:pt>
          <cx:pt idx="27370">90000</cx:pt>
          <cx:pt idx="27371">130000</cx:pt>
          <cx:pt idx="27372">140000</cx:pt>
          <cx:pt idx="27373">250000</cx:pt>
          <cx:pt idx="27374">220000</cx:pt>
          <cx:pt idx="27375">500000</cx:pt>
          <cx:pt idx="27376">149900</cx:pt>
          <cx:pt idx="27377">350000</cx:pt>
          <cx:pt idx="27378">500000</cx:pt>
          <cx:pt idx="27379">330000</cx:pt>
          <cx:pt idx="27380">340000</cx:pt>
          <cx:pt idx="27381">246000</cx:pt>
          <cx:pt idx="27382">190000</cx:pt>
          <cx:pt idx="27383">230000</cx:pt>
          <cx:pt idx="27384">320000</cx:pt>
          <cx:pt idx="27385">465000</cx:pt>
          <cx:pt idx="27386">360000</cx:pt>
          <cx:pt idx="27387">131500</cx:pt>
          <cx:pt idx="27388">165000</cx:pt>
          <cx:pt idx="27389">600000</cx:pt>
          <cx:pt idx="27390">375000</cx:pt>
          <cx:pt idx="27391">300000</cx:pt>
          <cx:pt idx="27392">89900</cx:pt>
          <cx:pt idx="27393">250000</cx:pt>
          <cx:pt idx="27394">500000</cx:pt>
          <cx:pt idx="27395">260000</cx:pt>
          <cx:pt idx="27396">314000</cx:pt>
          <cx:pt idx="27397">250000</cx:pt>
          <cx:pt idx="27398">130000</cx:pt>
          <cx:pt idx="27399">200000</cx:pt>
          <cx:pt idx="27400">160000</cx:pt>
          <cx:pt idx="27401">230000</cx:pt>
          <cx:pt idx="27402">485000</cx:pt>
          <cx:pt idx="27403">140000</cx:pt>
          <cx:pt idx="27404">400000</cx:pt>
          <cx:pt idx="27405">200000</cx:pt>
          <cx:pt idx="27406">560000</cx:pt>
          <cx:pt idx="27407">500000</cx:pt>
          <cx:pt idx="27408">680000</cx:pt>
          <cx:pt idx="27409">650000</cx:pt>
          <cx:pt idx="27410">500000</cx:pt>
          <cx:pt idx="27411">500000</cx:pt>
          <cx:pt idx="27412">135000</cx:pt>
          <cx:pt idx="27413">180000</cx:pt>
          <cx:pt idx="27414">275000</cx:pt>
          <cx:pt idx="27415">130000</cx:pt>
          <cx:pt idx="27416">45000</cx:pt>
          <cx:pt idx="27417">300000</cx:pt>
          <cx:pt idx="27418">600000</cx:pt>
          <cx:pt idx="27419">200000</cx:pt>
          <cx:pt idx="27420">200000</cx:pt>
          <cx:pt idx="27421">330000</cx:pt>
          <cx:pt idx="27422">300000</cx:pt>
          <cx:pt idx="27423">115000</cx:pt>
          <cx:pt idx="27424">300000</cx:pt>
          <cx:pt idx="27425">388000</cx:pt>
          <cx:pt idx="27426">450000</cx:pt>
          <cx:pt idx="27427">225000</cx:pt>
          <cx:pt idx="27428">185000</cx:pt>
          <cx:pt idx="27429">450000</cx:pt>
          <cx:pt idx="27430">320000</cx:pt>
          <cx:pt idx="27431">235000</cx:pt>
          <cx:pt idx="27432">160000</cx:pt>
          <cx:pt idx="27433">720000</cx:pt>
          <cx:pt idx="27434">370000</cx:pt>
          <cx:pt idx="27435">300000</cx:pt>
          <cx:pt idx="27436">595000</cx:pt>
          <cx:pt idx="27437">400000</cx:pt>
          <cx:pt idx="27438">700000</cx:pt>
          <cx:pt idx="27439">570000</cx:pt>
          <cx:pt idx="27440">179000</cx:pt>
          <cx:pt idx="27441">300000</cx:pt>
          <cx:pt idx="27442">400000</cx:pt>
          <cx:pt idx="27443">500000</cx:pt>
          <cx:pt idx="27444">480000</cx:pt>
          <cx:pt idx="27445">200000</cx:pt>
          <cx:pt idx="27446">500000</cx:pt>
          <cx:pt idx="27447">290000</cx:pt>
          <cx:pt idx="27448">185000</cx:pt>
          <cx:pt idx="27449">158000</cx:pt>
          <cx:pt idx="27450">275000</cx:pt>
          <cx:pt idx="27451">280000</cx:pt>
          <cx:pt idx="27452">159000</cx:pt>
          <cx:pt idx="27453">374500</cx:pt>
          <cx:pt idx="27454">1829479</cx:pt>
          <cx:pt idx="27455">274500</cx:pt>
          <cx:pt idx="27456">450000</cx:pt>
          <cx:pt idx="27457">340000</cx:pt>
          <cx:pt idx="27458">125000</cx:pt>
          <cx:pt idx="27459">185000</cx:pt>
          <cx:pt idx="27460">170000</cx:pt>
          <cx:pt idx="27461">500000</cx:pt>
          <cx:pt idx="27462">550000</cx:pt>
          <cx:pt idx="27463">500000</cx:pt>
          <cx:pt idx="27464">1829479</cx:pt>
          <cx:pt idx="27465">300000</cx:pt>
          <cx:pt idx="27466">212000</cx:pt>
          <cx:pt idx="27467">225000</cx:pt>
          <cx:pt idx="27468">200000</cx:pt>
          <cx:pt idx="27469">289000</cx:pt>
          <cx:pt idx="27470">310000</cx:pt>
          <cx:pt idx="27471">800000</cx:pt>
          <cx:pt idx="27472">279000</cx:pt>
          <cx:pt idx="27473">280000</cx:pt>
          <cx:pt idx="27474">125000</cx:pt>
          <cx:pt idx="27475">195000</cx:pt>
          <cx:pt idx="27476">160000</cx:pt>
          <cx:pt idx="27477">110000</cx:pt>
          <cx:pt idx="27478">185000</cx:pt>
          <cx:pt idx="27479">125000</cx:pt>
          <cx:pt idx="27480">1829479</cx:pt>
          <cx:pt idx="27481">190000</cx:pt>
          <cx:pt idx="27482">170000</cx:pt>
          <cx:pt idx="27483">284900</cx:pt>
          <cx:pt idx="27484">475000</cx:pt>
          <cx:pt idx="27485">260000</cx:pt>
          <cx:pt idx="27486">225000</cx:pt>
          <cx:pt idx="27487">234000</cx:pt>
          <cx:pt idx="27488">160000</cx:pt>
          <cx:pt idx="27489">185000</cx:pt>
          <cx:pt idx="27490">530000</cx:pt>
          <cx:pt idx="27491">650000</cx:pt>
          <cx:pt idx="27492">650000</cx:pt>
          <cx:pt idx="27493">700000</cx:pt>
          <cx:pt idx="27494">500000</cx:pt>
          <cx:pt idx="27495">1829479</cx:pt>
          <cx:pt idx="27496">160000</cx:pt>
          <cx:pt idx="27497">110000</cx:pt>
          <cx:pt idx="27498">1829479</cx:pt>
          <cx:pt idx="27499">425000</cx:pt>
          <cx:pt idx="27500">450000</cx:pt>
          <cx:pt idx="27501">290000</cx:pt>
          <cx:pt idx="27502">764900</cx:pt>
          <cx:pt idx="27503">330000</cx:pt>
          <cx:pt idx="27504">350000</cx:pt>
          <cx:pt idx="27505">340000</cx:pt>
          <cx:pt idx="27506">1829479</cx:pt>
          <cx:pt idx="27507">350000</cx:pt>
          <cx:pt idx="27508">399000</cx:pt>
          <cx:pt idx="27509">610000</cx:pt>
          <cx:pt idx="27510">800000</cx:pt>
          <cx:pt idx="27511">900000</cx:pt>
          <cx:pt idx="27512">350000</cx:pt>
          <cx:pt idx="27513">165000</cx:pt>
          <cx:pt idx="27514">150000</cx:pt>
          <cx:pt idx="27515">180000</cx:pt>
          <cx:pt idx="27516">110000</cx:pt>
          <cx:pt idx="27517">250000</cx:pt>
          <cx:pt idx="27518">200000</cx:pt>
          <cx:pt idx="27519">500000</cx:pt>
          <cx:pt idx="27520">1829479</cx:pt>
          <cx:pt idx="27521">185000</cx:pt>
          <cx:pt idx="27522">350000</cx:pt>
          <cx:pt idx="27523">750000</cx:pt>
          <cx:pt idx="27524">375000</cx:pt>
          <cx:pt idx="27525">325000</cx:pt>
          <cx:pt idx="27526">230000</cx:pt>
          <cx:pt idx="27527">220000</cx:pt>
          <cx:pt idx="27528">550000</cx:pt>
          <cx:pt idx="27529">335000</cx:pt>
          <cx:pt idx="27530">540000</cx:pt>
          <cx:pt idx="27531">160000</cx:pt>
          <cx:pt idx="27532">370000</cx:pt>
          <cx:pt idx="27533">350000</cx:pt>
          <cx:pt idx="27534">375000</cx:pt>
          <cx:pt idx="27535">880000</cx:pt>
          <cx:pt idx="27536">415000</cx:pt>
          <cx:pt idx="27537">460000</cx:pt>
          <cx:pt idx="27538">450000</cx:pt>
          <cx:pt idx="27539">70000</cx:pt>
          <cx:pt idx="27540">600000</cx:pt>
          <cx:pt idx="27541">300000</cx:pt>
          <cx:pt idx="27542">200000</cx:pt>
          <cx:pt idx="27543">760000</cx:pt>
          <cx:pt idx="27544">8000</cx:pt>
          <cx:pt idx="27545">575000</cx:pt>
          <cx:pt idx="27546">250000</cx:pt>
          <cx:pt idx="27547">230000</cx:pt>
          <cx:pt idx="27548">170000</cx:pt>
          <cx:pt idx="27549">190000</cx:pt>
          <cx:pt idx="27550">165000</cx:pt>
          <cx:pt idx="27551">170000</cx:pt>
          <cx:pt idx="27552">220000</cx:pt>
          <cx:pt idx="27553">530000</cx:pt>
          <cx:pt idx="27554">285000</cx:pt>
          <cx:pt idx="27555">400000</cx:pt>
          <cx:pt idx="27556">300000</cx:pt>
          <cx:pt idx="27557">305000</cx:pt>
          <cx:pt idx="27558">450000</cx:pt>
          <cx:pt idx="27559">120000</cx:pt>
          <cx:pt idx="27560">500000</cx:pt>
          <cx:pt idx="27561">185000</cx:pt>
          <cx:pt idx="27562">205000</cx:pt>
          <cx:pt idx="27563">550000</cx:pt>
          <cx:pt idx="27564">205000</cx:pt>
          <cx:pt idx="27565">300000</cx:pt>
          <cx:pt idx="27566">230000</cx:pt>
          <cx:pt idx="27567">280000</cx:pt>
          <cx:pt idx="27568">600000</cx:pt>
          <cx:pt idx="27569">1829479</cx:pt>
          <cx:pt idx="27570">595000</cx:pt>
          <cx:pt idx="27571">250000</cx:pt>
          <cx:pt idx="27572">310000</cx:pt>
          <cx:pt idx="27573">185000</cx:pt>
          <cx:pt idx="27574">480000</cx:pt>
          <cx:pt idx="27575">360000</cx:pt>
          <cx:pt idx="27576">120000</cx:pt>
          <cx:pt idx="27577">205000</cx:pt>
          <cx:pt idx="27578">280000</cx:pt>
          <cx:pt idx="27579">250000</cx:pt>
          <cx:pt idx="27580">245000</cx:pt>
          <cx:pt idx="27581">650000</cx:pt>
          <cx:pt idx="27582">465000</cx:pt>
          <cx:pt idx="27583">1829479</cx:pt>
          <cx:pt idx="27584">270000</cx:pt>
          <cx:pt idx="27585">325000</cx:pt>
          <cx:pt idx="27586">250000</cx:pt>
          <cx:pt idx="27587">215000</cx:pt>
          <cx:pt idx="27588">180000</cx:pt>
          <cx:pt idx="27589">210000</cx:pt>
          <cx:pt idx="27590">325000</cx:pt>
          <cx:pt idx="27591">220000</cx:pt>
          <cx:pt idx="27592">190000</cx:pt>
          <cx:pt idx="27593">190000</cx:pt>
          <cx:pt idx="27594">149900</cx:pt>
          <cx:pt idx="27595">250000</cx:pt>
          <cx:pt idx="27596">400000</cx:pt>
          <cx:pt idx="27597">236000</cx:pt>
          <cx:pt idx="27598">200000</cx:pt>
          <cx:pt idx="27599">145000</cx:pt>
          <cx:pt idx="27600">350000</cx:pt>
          <cx:pt idx="27601">350000</cx:pt>
          <cx:pt idx="27602">430000</cx:pt>
          <cx:pt idx="27603">720000</cx:pt>
          <cx:pt idx="27604">247000</cx:pt>
          <cx:pt idx="27605">550000</cx:pt>
          <cx:pt idx="27606">275000</cx:pt>
          <cx:pt idx="27607">124000</cx:pt>
          <cx:pt idx="27608">140000</cx:pt>
          <cx:pt idx="27609">50000</cx:pt>
          <cx:pt idx="27610">300000</cx:pt>
          <cx:pt idx="27611">245000</cx:pt>
          <cx:pt idx="27612">230000</cx:pt>
          <cx:pt idx="27613">600000</cx:pt>
          <cx:pt idx="27614">1829479</cx:pt>
          <cx:pt idx="27615">255000</cx:pt>
          <cx:pt idx="27616">750000</cx:pt>
          <cx:pt idx="27617">320000</cx:pt>
          <cx:pt idx="27618">100000</cx:pt>
          <cx:pt idx="27619">220000</cx:pt>
          <cx:pt idx="27620">400000</cx:pt>
          <cx:pt idx="27621">140000</cx:pt>
          <cx:pt idx="27622">300000</cx:pt>
          <cx:pt idx="27623">345000</cx:pt>
          <cx:pt idx="27624">225000</cx:pt>
          <cx:pt idx="27625">175000</cx:pt>
          <cx:pt idx="27626">350000</cx:pt>
          <cx:pt idx="27627">250000</cx:pt>
          <cx:pt idx="27628">712000</cx:pt>
          <cx:pt idx="27629">140000</cx:pt>
          <cx:pt idx="27630">450000</cx:pt>
          <cx:pt idx="27631">275000</cx:pt>
          <cx:pt idx="27632">450000</cx:pt>
          <cx:pt idx="27633">80000</cx:pt>
          <cx:pt idx="27634">180000</cx:pt>
          <cx:pt idx="27635">180000</cx:pt>
          <cx:pt idx="27636">249900</cx:pt>
          <cx:pt idx="27637">530000</cx:pt>
          <cx:pt idx="27638">320000</cx:pt>
          <cx:pt idx="27639">300000</cx:pt>
          <cx:pt idx="27640">310000</cx:pt>
          <cx:pt idx="27641">600000</cx:pt>
          <cx:pt idx="27642">155000</cx:pt>
          <cx:pt idx="27643">140000</cx:pt>
          <cx:pt idx="27644">70000</cx:pt>
          <cx:pt idx="27645">439900</cx:pt>
          <cx:pt idx="27646">900000</cx:pt>
          <cx:pt idx="27647">200000</cx:pt>
          <cx:pt idx="27648">147000</cx:pt>
          <cx:pt idx="27649">450000</cx:pt>
          <cx:pt idx="27650">170000</cx:pt>
          <cx:pt idx="27651">200000</cx:pt>
          <cx:pt idx="27652">156000</cx:pt>
          <cx:pt idx="27653">185000</cx:pt>
          <cx:pt idx="27654">145000</cx:pt>
          <cx:pt idx="27655">400000</cx:pt>
          <cx:pt idx="27656">310000</cx:pt>
          <cx:pt idx="27657">700000</cx:pt>
          <cx:pt idx="27658">200000</cx:pt>
          <cx:pt idx="27659">175000</cx:pt>
          <cx:pt idx="27660">310000</cx:pt>
          <cx:pt idx="27661">191000</cx:pt>
          <cx:pt idx="27662">170000</cx:pt>
          <cx:pt idx="27663">360000</cx:pt>
          <cx:pt idx="27664">200000</cx:pt>
          <cx:pt idx="27665">160000</cx:pt>
          <cx:pt idx="27666">318990</cx:pt>
          <cx:pt idx="27667">400000</cx:pt>
          <cx:pt idx="27668">590000</cx:pt>
          <cx:pt idx="27669">35000</cx:pt>
          <cx:pt idx="27670">425000</cx:pt>
          <cx:pt idx="27671">250000</cx:pt>
          <cx:pt idx="27672">250000</cx:pt>
          <cx:pt idx="27673">320000</cx:pt>
          <cx:pt idx="27674">400000</cx:pt>
          <cx:pt idx="27675">350000</cx:pt>
          <cx:pt idx="27676">240000</cx:pt>
          <cx:pt idx="27677">250000</cx:pt>
          <cx:pt idx="27678">156000</cx:pt>
          <cx:pt idx="27679">180000</cx:pt>
          <cx:pt idx="27680">225000</cx:pt>
          <cx:pt idx="27681">600000</cx:pt>
          <cx:pt idx="27682">184900</cx:pt>
          <cx:pt idx="27683">480000</cx:pt>
          <cx:pt idx="27684">215000</cx:pt>
          <cx:pt idx="27685">290000</cx:pt>
          <cx:pt idx="27686">140000</cx:pt>
          <cx:pt idx="27687">145000</cx:pt>
          <cx:pt idx="27688">350000</cx:pt>
          <cx:pt idx="27689">170000</cx:pt>
          <cx:pt idx="27690">340000</cx:pt>
          <cx:pt idx="27691">50000</cx:pt>
          <cx:pt idx="27692">255000</cx:pt>
          <cx:pt idx="27693">620000</cx:pt>
          <cx:pt idx="27694">103000</cx:pt>
          <cx:pt idx="27695">255000</cx:pt>
          <cx:pt idx="27696">250000</cx:pt>
          <cx:pt idx="27697">300000</cx:pt>
          <cx:pt idx="27698">41000</cx:pt>
          <cx:pt idx="27699">380000</cx:pt>
          <cx:pt idx="27700">300000</cx:pt>
          <cx:pt idx="27701">350000</cx:pt>
          <cx:pt idx="27702">41000</cx:pt>
          <cx:pt idx="27703">90000</cx:pt>
          <cx:pt idx="27704">110000</cx:pt>
          <cx:pt idx="27705">250000</cx:pt>
          <cx:pt idx="27706">180000</cx:pt>
          <cx:pt idx="27707">200000</cx:pt>
          <cx:pt idx="27708">200000</cx:pt>
          <cx:pt idx="27709">500000</cx:pt>
          <cx:pt idx="27710">500000</cx:pt>
          <cx:pt idx="27711">500000</cx:pt>
          <cx:pt idx="27712">450000</cx:pt>
          <cx:pt idx="27713">280000</cx:pt>
          <cx:pt idx="27714">198000</cx:pt>
          <cx:pt idx="27715">145000</cx:pt>
          <cx:pt idx="27716">450000</cx:pt>
          <cx:pt idx="27717">380000</cx:pt>
          <cx:pt idx="27718">200000</cx:pt>
          <cx:pt idx="27719">800000</cx:pt>
          <cx:pt idx="27720">250000</cx:pt>
          <cx:pt idx="27721">200000</cx:pt>
          <cx:pt idx="27722">165000</cx:pt>
          <cx:pt idx="27723">255000</cx:pt>
          <cx:pt idx="27724">650000</cx:pt>
          <cx:pt idx="27725">560000</cx:pt>
          <cx:pt idx="27726">169000</cx:pt>
          <cx:pt idx="27727">305000</cx:pt>
          <cx:pt idx="27728">470000</cx:pt>
          <cx:pt idx="27729">700000</cx:pt>
          <cx:pt idx="27730">550000</cx:pt>
          <cx:pt idx="27731">200000</cx:pt>
          <cx:pt idx="27732">1829479</cx:pt>
          <cx:pt idx="27733">8000</cx:pt>
          <cx:pt idx="27734">730000</cx:pt>
          <cx:pt idx="27735">1829479</cx:pt>
          <cx:pt idx="27736">290000</cx:pt>
          <cx:pt idx="27737">250000</cx:pt>
          <cx:pt idx="27738">650000</cx:pt>
          <cx:pt idx="27739">340000</cx:pt>
          <cx:pt idx="27740">235000</cx:pt>
          <cx:pt idx="27741">80000</cx:pt>
          <cx:pt idx="27742">390000</cx:pt>
          <cx:pt idx="27743">225000</cx:pt>
          <cx:pt idx="27744">330000</cx:pt>
          <cx:pt idx="27745">900000</cx:pt>
          <cx:pt idx="27746">275000</cx:pt>
          <cx:pt idx="27747">450000</cx:pt>
          <cx:pt idx="27748">330000</cx:pt>
          <cx:pt idx="27749">150000</cx:pt>
          <cx:pt idx="27750">103000</cx:pt>
          <cx:pt idx="27751">103000</cx:pt>
          <cx:pt idx="27752">97283</cx:pt>
          <cx:pt idx="27753">90000</cx:pt>
          <cx:pt idx="27754">263000</cx:pt>
          <cx:pt idx="27755">275000</cx:pt>
          <cx:pt idx="27756">90000</cx:pt>
          <cx:pt idx="27757">360000</cx:pt>
          <cx:pt idx="27758">675000</cx:pt>
          <cx:pt idx="27759">335000</cx:pt>
          <cx:pt idx="27760">240000</cx:pt>
          <cx:pt idx="27761">150000</cx:pt>
          <cx:pt idx="27762">225000</cx:pt>
          <cx:pt idx="27763">450000</cx:pt>
          <cx:pt idx="27764">41000</cx:pt>
          <cx:pt idx="27765">500000</cx:pt>
          <cx:pt idx="27766">310000</cx:pt>
          <cx:pt idx="27767">250000</cx:pt>
          <cx:pt idx="27768">242000</cx:pt>
          <cx:pt idx="27769">290000</cx:pt>
          <cx:pt idx="27770">450000</cx:pt>
          <cx:pt idx="27771">185000</cx:pt>
          <cx:pt idx="27772">200000</cx:pt>
          <cx:pt idx="27773">230000</cx:pt>
          <cx:pt idx="27774">325000</cx:pt>
          <cx:pt idx="27775">333000</cx:pt>
          <cx:pt idx="27776">175000</cx:pt>
          <cx:pt idx="27777">400000</cx:pt>
          <cx:pt idx="27778">609000</cx:pt>
          <cx:pt idx="27779">190000</cx:pt>
          <cx:pt idx="27780">250000</cx:pt>
          <cx:pt idx="27781">900000</cx:pt>
          <cx:pt idx="27782">600000</cx:pt>
          <cx:pt idx="27783">489000</cx:pt>
          <cx:pt idx="27784">670000</cx:pt>
        </cx:lvl>
      </cx:numDim>
    </cx:data>
  </cx:chartData>
  <cx:chart>
    <cx:title pos="t" align="ctr" overlay="0">
      <cx:tx>
        <cx:txData>
          <cx:v>Housing Values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Aptos Narrow" panose="02110004020202020204"/>
            </a:rPr>
            <a:t>Housing Values</a:t>
          </a:r>
        </a:p>
      </cx:txPr>
    </cx:title>
    <cx:plotArea>
      <cx:plotAreaRegion>
        <cx:series layoutId="boxWhisker" uniqueId="{272411D1-FDE4-490C-AC67-43A18972B16C}" formatIdx="1">
          <cx:tx>
            <cx:txData>
              <cx:f>'[HADS 2007.xlsx]thads2007'!$C$1</cx:f>
              <cx:v>VALUE</cx:v>
            </cx:txData>
          </cx:tx>
          <cx:spPr>
            <a:solidFill>
              <a:schemeClr val="accent1"/>
            </a:solidFill>
          </cx:spPr>
          <cx:dataId val="0"/>
          <cx:layoutPr>
            <cx:visibility meanLine="0" meanMarker="0" nonoutliers="0" outliers="1"/>
            <cx:statistics quartileMethod="exclusive"/>
          </cx:layoutPr>
        </cx:series>
      </cx:plotAreaRegion>
      <cx:axis id="0">
        <cx:catScaling gapWidth="1.10000002"/>
        <cx:tickLabels/>
      </cx:axis>
      <cx:axis id="1">
        <cx:valScaling/>
        <cx:majorGridlines/>
        <cx:tickLabels/>
        <cx:numFmt formatCode="$#,##0" sourceLinked="0"/>
      </cx:axis>
    </cx:plotArea>
  </cx:chart>
  <cx:spPr>
    <a:ln w="28575">
      <a:solidFill>
        <a:srgbClr val="537685"/>
      </a:solidFill>
    </a:ln>
  </cx:spPr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'[HADS 2009.xlsx]thads2009'!$B$2:$B$31318</cx:f>
        <cx:lvl ptCount="31317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  <cx:pt idx="8">1</cx:pt>
          <cx:pt idx="9">1</cx:pt>
          <cx:pt idx="10">1</cx:pt>
          <cx:pt idx="11">1</cx:pt>
          <cx:pt idx="12">1</cx:pt>
          <cx:pt idx="13">1</cx:pt>
          <cx:pt idx="14">1</cx:pt>
          <cx:pt idx="15">1</cx:pt>
          <cx:pt idx="16">1</cx:pt>
          <cx:pt idx="17">1</cx:pt>
          <cx:pt idx="18">1</cx:pt>
          <cx:pt idx="19">1</cx:pt>
          <cx:pt idx="20">1</cx:pt>
          <cx:pt idx="21">1</cx:pt>
          <cx:pt idx="22">1</cx:pt>
          <cx:pt idx="23">1</cx:pt>
          <cx:pt idx="24">1</cx:pt>
          <cx:pt idx="25">1</cx:pt>
          <cx:pt idx="26">3</cx:pt>
          <cx:pt idx="27">1</cx:pt>
          <cx:pt idx="28">1</cx:pt>
          <cx:pt idx="29">3</cx:pt>
          <cx:pt idx="30">1</cx:pt>
          <cx:pt idx="31">1</cx:pt>
          <cx:pt idx="32">1</cx:pt>
          <cx:pt idx="33">1</cx:pt>
          <cx:pt idx="34">1</cx:pt>
          <cx:pt idx="35">1</cx:pt>
          <cx:pt idx="36">1</cx:pt>
          <cx:pt idx="37">1</cx:pt>
          <cx:pt idx="38">1</cx:pt>
          <cx:pt idx="39">1</cx:pt>
          <cx:pt idx="40">1</cx:pt>
          <cx:pt idx="41">1</cx:pt>
          <cx:pt idx="42">1</cx:pt>
          <cx:pt idx="43">1</cx:pt>
          <cx:pt idx="44">1</cx:pt>
          <cx:pt idx="45">1</cx:pt>
          <cx:pt idx="46">1</cx:pt>
          <cx:pt idx="47">1</cx:pt>
          <cx:pt idx="48">1</cx:pt>
          <cx:pt idx="49">1</cx:pt>
          <cx:pt idx="50">1</cx:pt>
          <cx:pt idx="51">1</cx:pt>
          <cx:pt idx="52">1</cx:pt>
          <cx:pt idx="53">1</cx:pt>
          <cx:pt idx="54">1</cx:pt>
          <cx:pt idx="55">1</cx:pt>
          <cx:pt idx="56">1</cx:pt>
          <cx:pt idx="57">1</cx:pt>
          <cx:pt idx="58">1</cx:pt>
          <cx:pt idx="59">1</cx:pt>
          <cx:pt idx="60">1</cx:pt>
          <cx:pt idx="61">1</cx:pt>
          <cx:pt idx="62">1</cx:pt>
          <cx:pt idx="63">1</cx:pt>
          <cx:pt idx="64">1</cx:pt>
          <cx:pt idx="65">1</cx:pt>
          <cx:pt idx="66">1</cx:pt>
          <cx:pt idx="67">1</cx:pt>
          <cx:pt idx="68">1</cx:pt>
          <cx:pt idx="69">1</cx:pt>
          <cx:pt idx="70">1</cx:pt>
          <cx:pt idx="71">1</cx:pt>
          <cx:pt idx="72">3</cx:pt>
          <cx:pt idx="73">3</cx:pt>
          <cx:pt idx="74">1</cx:pt>
          <cx:pt idx="75">1</cx:pt>
          <cx:pt idx="76">3</cx:pt>
          <cx:pt idx="77">1</cx:pt>
          <cx:pt idx="78">1</cx:pt>
          <cx:pt idx="79">1</cx:pt>
          <cx:pt idx="80">1</cx:pt>
          <cx:pt idx="81">1</cx:pt>
          <cx:pt idx="82">1</cx:pt>
          <cx:pt idx="83">1</cx:pt>
          <cx:pt idx="84">1</cx:pt>
          <cx:pt idx="85">1</cx:pt>
          <cx:pt idx="86">1</cx:pt>
          <cx:pt idx="87">1</cx:pt>
          <cx:pt idx="88">1</cx:pt>
          <cx:pt idx="89">1</cx:pt>
          <cx:pt idx="90">1</cx:pt>
          <cx:pt idx="91">1</cx:pt>
          <cx:pt idx="92">1</cx:pt>
          <cx:pt idx="93">1</cx:pt>
          <cx:pt idx="94">1</cx:pt>
          <cx:pt idx="95">1</cx:pt>
          <cx:pt idx="96">1</cx:pt>
          <cx:pt idx="97">1</cx:pt>
          <cx:pt idx="98">1</cx:pt>
          <cx:pt idx="99">1</cx:pt>
          <cx:pt idx="100">1</cx:pt>
          <cx:pt idx="101">1</cx:pt>
          <cx:pt idx="102">1</cx:pt>
          <cx:pt idx="103">1</cx:pt>
          <cx:pt idx="104">1</cx:pt>
          <cx:pt idx="105">1</cx:pt>
          <cx:pt idx="106">1</cx:pt>
          <cx:pt idx="107">1</cx:pt>
          <cx:pt idx="108">1</cx:pt>
          <cx:pt idx="109">1</cx:pt>
          <cx:pt idx="110">1</cx:pt>
          <cx:pt idx="111">3</cx:pt>
          <cx:pt idx="112">1</cx:pt>
          <cx:pt idx="113">1</cx:pt>
          <cx:pt idx="114">1</cx:pt>
          <cx:pt idx="115">1</cx:pt>
          <cx:pt idx="116">1</cx:pt>
          <cx:pt idx="117">1</cx:pt>
          <cx:pt idx="118">1</cx:pt>
          <cx:pt idx="119">1</cx:pt>
          <cx:pt idx="120">1</cx:pt>
          <cx:pt idx="121">3</cx:pt>
          <cx:pt idx="122">1</cx:pt>
          <cx:pt idx="123">1</cx:pt>
          <cx:pt idx="124">1</cx:pt>
          <cx:pt idx="125">1</cx:pt>
          <cx:pt idx="126">1</cx:pt>
          <cx:pt idx="127">1</cx:pt>
          <cx:pt idx="128">1</cx:pt>
          <cx:pt idx="129">1</cx:pt>
          <cx:pt idx="130">1</cx:pt>
          <cx:pt idx="131">1</cx:pt>
          <cx:pt idx="132">1</cx:pt>
          <cx:pt idx="133">1</cx:pt>
          <cx:pt idx="134">3</cx:pt>
          <cx:pt idx="135">1</cx:pt>
          <cx:pt idx="136">3</cx:pt>
          <cx:pt idx="137">1</cx:pt>
          <cx:pt idx="138">1</cx:pt>
          <cx:pt idx="139">1</cx:pt>
          <cx:pt idx="140">1</cx:pt>
          <cx:pt idx="141">1</cx:pt>
          <cx:pt idx="142">1</cx:pt>
          <cx:pt idx="143">1</cx:pt>
          <cx:pt idx="144">1</cx:pt>
          <cx:pt idx="145">3</cx:pt>
          <cx:pt idx="146">1</cx:pt>
          <cx:pt idx="147">1</cx:pt>
          <cx:pt idx="148">3</cx:pt>
          <cx:pt idx="149">1</cx:pt>
          <cx:pt idx="150">1</cx:pt>
          <cx:pt idx="151">1</cx:pt>
          <cx:pt idx="152">1</cx:pt>
          <cx:pt idx="153">1</cx:pt>
          <cx:pt idx="154">1</cx:pt>
          <cx:pt idx="155">1</cx:pt>
          <cx:pt idx="156">1</cx:pt>
          <cx:pt idx="157">1</cx:pt>
          <cx:pt idx="158">1</cx:pt>
          <cx:pt idx="159">3</cx:pt>
          <cx:pt idx="160">1</cx:pt>
          <cx:pt idx="161">1</cx:pt>
          <cx:pt idx="162">1</cx:pt>
          <cx:pt idx="163">1</cx:pt>
          <cx:pt idx="164">1</cx:pt>
          <cx:pt idx="165">1</cx:pt>
          <cx:pt idx="166">1</cx:pt>
          <cx:pt idx="167">1</cx:pt>
          <cx:pt idx="168">3</cx:pt>
          <cx:pt idx="169">1</cx:pt>
          <cx:pt idx="170">1</cx:pt>
          <cx:pt idx="171">1</cx:pt>
          <cx:pt idx="172">1</cx:pt>
          <cx:pt idx="173">1</cx:pt>
          <cx:pt idx="174">1</cx:pt>
          <cx:pt idx="175">1</cx:pt>
          <cx:pt idx="176">1</cx:pt>
          <cx:pt idx="177">1</cx:pt>
          <cx:pt idx="178">1</cx:pt>
          <cx:pt idx="179">1</cx:pt>
          <cx:pt idx="180">1</cx:pt>
          <cx:pt idx="181">1</cx:pt>
          <cx:pt idx="182">1</cx:pt>
          <cx:pt idx="183">1</cx:pt>
          <cx:pt idx="184">1</cx:pt>
          <cx:pt idx="185">1</cx:pt>
          <cx:pt idx="186">1</cx:pt>
          <cx:pt idx="187">1</cx:pt>
          <cx:pt idx="188">1</cx:pt>
          <cx:pt idx="189">1</cx:pt>
          <cx:pt idx="190">1</cx:pt>
          <cx:pt idx="191">1</cx:pt>
          <cx:pt idx="192">1</cx:pt>
          <cx:pt idx="193">1</cx:pt>
          <cx:pt idx="194">1</cx:pt>
          <cx:pt idx="195">1</cx:pt>
          <cx:pt idx="196">1</cx:pt>
          <cx:pt idx="197">1</cx:pt>
          <cx:pt idx="198">1</cx:pt>
          <cx:pt idx="199">1</cx:pt>
          <cx:pt idx="200">1</cx:pt>
          <cx:pt idx="201">1</cx:pt>
          <cx:pt idx="202">1</cx:pt>
          <cx:pt idx="203">1</cx:pt>
          <cx:pt idx="204">1</cx:pt>
          <cx:pt idx="205">1</cx:pt>
          <cx:pt idx="206">1</cx:pt>
          <cx:pt idx="207">1</cx:pt>
          <cx:pt idx="208">1</cx:pt>
          <cx:pt idx="209">1</cx:pt>
          <cx:pt idx="210">1</cx:pt>
          <cx:pt idx="211">3</cx:pt>
          <cx:pt idx="212">1</cx:pt>
          <cx:pt idx="213">1</cx:pt>
          <cx:pt idx="214">1</cx:pt>
          <cx:pt idx="215">1</cx:pt>
          <cx:pt idx="216">1</cx:pt>
          <cx:pt idx="217">1</cx:pt>
          <cx:pt idx="218">1</cx:pt>
          <cx:pt idx="219">1</cx:pt>
          <cx:pt idx="220">1</cx:pt>
          <cx:pt idx="221">1</cx:pt>
          <cx:pt idx="222">1</cx:pt>
          <cx:pt idx="223">1</cx:pt>
          <cx:pt idx="224">1</cx:pt>
          <cx:pt idx="225">1</cx:pt>
          <cx:pt idx="226">1</cx:pt>
          <cx:pt idx="227">1</cx:pt>
          <cx:pt idx="228">1</cx:pt>
          <cx:pt idx="229">1</cx:pt>
          <cx:pt idx="230">1</cx:pt>
          <cx:pt idx="231">3</cx:pt>
          <cx:pt idx="232">1</cx:pt>
          <cx:pt idx="233">1</cx:pt>
          <cx:pt idx="234">1</cx:pt>
          <cx:pt idx="235">1</cx:pt>
          <cx:pt idx="236">1</cx:pt>
          <cx:pt idx="237">1</cx:pt>
          <cx:pt idx="238">1</cx:pt>
          <cx:pt idx="239">1</cx:pt>
          <cx:pt idx="240">1</cx:pt>
          <cx:pt idx="241">1</cx:pt>
          <cx:pt idx="242">1</cx:pt>
          <cx:pt idx="243">1</cx:pt>
          <cx:pt idx="244">1</cx:pt>
          <cx:pt idx="245">1</cx:pt>
          <cx:pt idx="246">1</cx:pt>
          <cx:pt idx="247">1</cx:pt>
          <cx:pt idx="248">1</cx:pt>
          <cx:pt idx="249">1</cx:pt>
          <cx:pt idx="250">1</cx:pt>
          <cx:pt idx="251">1</cx:pt>
          <cx:pt idx="252">1</cx:pt>
          <cx:pt idx="253">1</cx:pt>
          <cx:pt idx="254">1</cx:pt>
          <cx:pt idx="255">1</cx:pt>
          <cx:pt idx="256">1</cx:pt>
          <cx:pt idx="257">1</cx:pt>
          <cx:pt idx="258">1</cx:pt>
          <cx:pt idx="259">1</cx:pt>
          <cx:pt idx="260">1</cx:pt>
          <cx:pt idx="261">1</cx:pt>
          <cx:pt idx="262">1</cx:pt>
          <cx:pt idx="263">1</cx:pt>
          <cx:pt idx="264">1</cx:pt>
          <cx:pt idx="265">1</cx:pt>
          <cx:pt idx="266">1</cx:pt>
          <cx:pt idx="267">1</cx:pt>
          <cx:pt idx="268">1</cx:pt>
          <cx:pt idx="269">1</cx:pt>
          <cx:pt idx="270">1</cx:pt>
          <cx:pt idx="271">1</cx:pt>
          <cx:pt idx="272">1</cx:pt>
          <cx:pt idx="273">1</cx:pt>
          <cx:pt idx="274">1</cx:pt>
          <cx:pt idx="275">1</cx:pt>
          <cx:pt idx="276">1</cx:pt>
          <cx:pt idx="277">1</cx:pt>
          <cx:pt idx="278">1</cx:pt>
          <cx:pt idx="279">1</cx:pt>
          <cx:pt idx="280">1</cx:pt>
          <cx:pt idx="281">1</cx:pt>
          <cx:pt idx="282">1</cx:pt>
          <cx:pt idx="283">1</cx:pt>
          <cx:pt idx="284">1</cx:pt>
          <cx:pt idx="285">3</cx:pt>
          <cx:pt idx="286">1</cx:pt>
          <cx:pt idx="287">1</cx:pt>
          <cx:pt idx="288">1</cx:pt>
          <cx:pt idx="289">1</cx:pt>
          <cx:pt idx="290">1</cx:pt>
          <cx:pt idx="291">1</cx:pt>
          <cx:pt idx="292">1</cx:pt>
          <cx:pt idx="293">1</cx:pt>
          <cx:pt idx="294">1</cx:pt>
          <cx:pt idx="295">1</cx:pt>
          <cx:pt idx="296">1</cx:pt>
          <cx:pt idx="297">1</cx:pt>
          <cx:pt idx="298">1</cx:pt>
          <cx:pt idx="299">1</cx:pt>
          <cx:pt idx="300">1</cx:pt>
          <cx:pt idx="301">1</cx:pt>
          <cx:pt idx="302">3</cx:pt>
          <cx:pt idx="303">1</cx:pt>
          <cx:pt idx="304">1</cx:pt>
          <cx:pt idx="305">1</cx:pt>
          <cx:pt idx="306">1</cx:pt>
          <cx:pt idx="307">1</cx:pt>
          <cx:pt idx="308">3</cx:pt>
          <cx:pt idx="309">1</cx:pt>
          <cx:pt idx="310">1</cx:pt>
          <cx:pt idx="311">1</cx:pt>
          <cx:pt idx="312">1</cx:pt>
          <cx:pt idx="313">3</cx:pt>
          <cx:pt idx="314">1</cx:pt>
          <cx:pt idx="315">1</cx:pt>
          <cx:pt idx="316">1</cx:pt>
          <cx:pt idx="317">1</cx:pt>
          <cx:pt idx="318">1</cx:pt>
          <cx:pt idx="319">1</cx:pt>
          <cx:pt idx="320">1</cx:pt>
          <cx:pt idx="321">1</cx:pt>
          <cx:pt idx="322">1</cx:pt>
          <cx:pt idx="323">1</cx:pt>
          <cx:pt idx="324">1</cx:pt>
          <cx:pt idx="325">1</cx:pt>
          <cx:pt idx="326">1</cx:pt>
          <cx:pt idx="327">1</cx:pt>
          <cx:pt idx="328">1</cx:pt>
          <cx:pt idx="329">1</cx:pt>
          <cx:pt idx="330">1</cx:pt>
          <cx:pt idx="331">1</cx:pt>
          <cx:pt idx="332">1</cx:pt>
          <cx:pt idx="333">1</cx:pt>
          <cx:pt idx="334">1</cx:pt>
          <cx:pt idx="335">1</cx:pt>
          <cx:pt idx="336">1</cx:pt>
          <cx:pt idx="337">1</cx:pt>
          <cx:pt idx="338">1</cx:pt>
          <cx:pt idx="339">1</cx:pt>
          <cx:pt idx="340">1</cx:pt>
          <cx:pt idx="341">3</cx:pt>
          <cx:pt idx="342">1</cx:pt>
          <cx:pt idx="343">1</cx:pt>
          <cx:pt idx="344">1</cx:pt>
          <cx:pt idx="345">3</cx:pt>
          <cx:pt idx="346">1</cx:pt>
          <cx:pt idx="347">1</cx:pt>
          <cx:pt idx="348">1</cx:pt>
          <cx:pt idx="349">1</cx:pt>
          <cx:pt idx="350">1</cx:pt>
          <cx:pt idx="351">1</cx:pt>
          <cx:pt idx="352">1</cx:pt>
          <cx:pt idx="353">1</cx:pt>
          <cx:pt idx="354">1</cx:pt>
          <cx:pt idx="355">3</cx:pt>
          <cx:pt idx="356">1</cx:pt>
          <cx:pt idx="357">1</cx:pt>
          <cx:pt idx="358">1</cx:pt>
          <cx:pt idx="359">1</cx:pt>
          <cx:pt idx="360">1</cx:pt>
          <cx:pt idx="361">1</cx:pt>
          <cx:pt idx="362">1</cx:pt>
          <cx:pt idx="363">1</cx:pt>
          <cx:pt idx="364">1</cx:pt>
          <cx:pt idx="365">1</cx:pt>
          <cx:pt idx="366">1</cx:pt>
          <cx:pt idx="367">1</cx:pt>
          <cx:pt idx="368">1</cx:pt>
          <cx:pt idx="369">1</cx:pt>
          <cx:pt idx="370">1</cx:pt>
          <cx:pt idx="371">3</cx:pt>
          <cx:pt idx="372">1</cx:pt>
          <cx:pt idx="373">1</cx:pt>
          <cx:pt idx="374">1</cx:pt>
          <cx:pt idx="375">1</cx:pt>
          <cx:pt idx="376">1</cx:pt>
          <cx:pt idx="377">1</cx:pt>
          <cx:pt idx="378">1</cx:pt>
          <cx:pt idx="379">1</cx:pt>
          <cx:pt idx="380">1</cx:pt>
          <cx:pt idx="381">1</cx:pt>
          <cx:pt idx="382">1</cx:pt>
          <cx:pt idx="383">1</cx:pt>
          <cx:pt idx="384">1</cx:pt>
          <cx:pt idx="385">1</cx:pt>
          <cx:pt idx="386">1</cx:pt>
          <cx:pt idx="387">1</cx:pt>
          <cx:pt idx="388">1</cx:pt>
          <cx:pt idx="389">1</cx:pt>
          <cx:pt idx="390">1</cx:pt>
          <cx:pt idx="391">1</cx:pt>
          <cx:pt idx="392">3</cx:pt>
          <cx:pt idx="393">1</cx:pt>
          <cx:pt idx="394">1</cx:pt>
          <cx:pt idx="395">1</cx:pt>
          <cx:pt idx="396">1</cx:pt>
          <cx:pt idx="397">1</cx:pt>
          <cx:pt idx="398">1</cx:pt>
          <cx:pt idx="399">1</cx:pt>
          <cx:pt idx="400">1</cx:pt>
          <cx:pt idx="401">1</cx:pt>
          <cx:pt idx="402">1</cx:pt>
          <cx:pt idx="403">1</cx:pt>
          <cx:pt idx="404">1</cx:pt>
          <cx:pt idx="405">1</cx:pt>
          <cx:pt idx="406">1</cx:pt>
          <cx:pt idx="407">1</cx:pt>
          <cx:pt idx="408">1</cx:pt>
          <cx:pt idx="409">1</cx:pt>
          <cx:pt idx="410">1</cx:pt>
          <cx:pt idx="411">1</cx:pt>
          <cx:pt idx="412">1</cx:pt>
          <cx:pt idx="413">1</cx:pt>
          <cx:pt idx="414">1</cx:pt>
          <cx:pt idx="415">1</cx:pt>
          <cx:pt idx="416">1</cx:pt>
          <cx:pt idx="417">1</cx:pt>
          <cx:pt idx="418">1</cx:pt>
          <cx:pt idx="419">1</cx:pt>
          <cx:pt idx="420">1</cx:pt>
          <cx:pt idx="421">1</cx:pt>
          <cx:pt idx="422">3</cx:pt>
          <cx:pt idx="423">1</cx:pt>
          <cx:pt idx="424">1</cx:pt>
          <cx:pt idx="425">1</cx:pt>
          <cx:pt idx="426">1</cx:pt>
          <cx:pt idx="427">1</cx:pt>
          <cx:pt idx="428">1</cx:pt>
          <cx:pt idx="429">1</cx:pt>
          <cx:pt idx="430">1</cx:pt>
          <cx:pt idx="431">1</cx:pt>
          <cx:pt idx="432">1</cx:pt>
          <cx:pt idx="433">1</cx:pt>
          <cx:pt idx="434">1</cx:pt>
          <cx:pt idx="435">1</cx:pt>
          <cx:pt idx="436">1</cx:pt>
          <cx:pt idx="437">1</cx:pt>
          <cx:pt idx="438">1</cx:pt>
          <cx:pt idx="439">1</cx:pt>
          <cx:pt idx="440">1</cx:pt>
          <cx:pt idx="441">1</cx:pt>
          <cx:pt idx="442">1</cx:pt>
          <cx:pt idx="443">1</cx:pt>
          <cx:pt idx="444">3</cx:pt>
          <cx:pt idx="445">1</cx:pt>
          <cx:pt idx="446">3</cx:pt>
          <cx:pt idx="447">1</cx:pt>
          <cx:pt idx="448">1</cx:pt>
          <cx:pt idx="449">3</cx:pt>
          <cx:pt idx="450">1</cx:pt>
          <cx:pt idx="451">1</cx:pt>
          <cx:pt idx="452">3</cx:pt>
          <cx:pt idx="453">1</cx:pt>
          <cx:pt idx="454">1</cx:pt>
          <cx:pt idx="455">1</cx:pt>
          <cx:pt idx="456">1</cx:pt>
          <cx:pt idx="457">1</cx:pt>
          <cx:pt idx="458">1</cx:pt>
          <cx:pt idx="459">1</cx:pt>
          <cx:pt idx="460">1</cx:pt>
          <cx:pt idx="461">1</cx:pt>
          <cx:pt idx="462">1</cx:pt>
          <cx:pt idx="463">1</cx:pt>
          <cx:pt idx="464">3</cx:pt>
          <cx:pt idx="465">1</cx:pt>
          <cx:pt idx="466">1</cx:pt>
          <cx:pt idx="467">1</cx:pt>
          <cx:pt idx="468">1</cx:pt>
          <cx:pt idx="469">1</cx:pt>
          <cx:pt idx="470">1</cx:pt>
          <cx:pt idx="471">1</cx:pt>
          <cx:pt idx="472">1</cx:pt>
          <cx:pt idx="473">1</cx:pt>
          <cx:pt idx="474">1</cx:pt>
          <cx:pt idx="475">1</cx:pt>
          <cx:pt idx="476">1</cx:pt>
          <cx:pt idx="477">1</cx:pt>
          <cx:pt idx="478">3</cx:pt>
          <cx:pt idx="479">1</cx:pt>
          <cx:pt idx="480">1</cx:pt>
          <cx:pt idx="481">3</cx:pt>
          <cx:pt idx="482">1</cx:pt>
          <cx:pt idx="483">1</cx:pt>
          <cx:pt idx="484">1</cx:pt>
          <cx:pt idx="485">1</cx:pt>
          <cx:pt idx="486">1</cx:pt>
          <cx:pt idx="487">1</cx:pt>
          <cx:pt idx="488">1</cx:pt>
          <cx:pt idx="489">1</cx:pt>
          <cx:pt idx="490">1</cx:pt>
          <cx:pt idx="491">1</cx:pt>
          <cx:pt idx="492">1</cx:pt>
          <cx:pt idx="493">1</cx:pt>
          <cx:pt idx="494">1</cx:pt>
          <cx:pt idx="495">1</cx:pt>
          <cx:pt idx="496">1</cx:pt>
          <cx:pt idx="497">1</cx:pt>
          <cx:pt idx="498">1</cx:pt>
          <cx:pt idx="499">1</cx:pt>
          <cx:pt idx="500">1</cx:pt>
          <cx:pt idx="501">1</cx:pt>
          <cx:pt idx="502">1</cx:pt>
          <cx:pt idx="503">1</cx:pt>
          <cx:pt idx="504">3</cx:pt>
          <cx:pt idx="505">1</cx:pt>
          <cx:pt idx="506">1</cx:pt>
          <cx:pt idx="507">1</cx:pt>
          <cx:pt idx="508">1</cx:pt>
          <cx:pt idx="509">1</cx:pt>
          <cx:pt idx="510">1</cx:pt>
          <cx:pt idx="511">1</cx:pt>
          <cx:pt idx="512">1</cx:pt>
          <cx:pt idx="513">1</cx:pt>
          <cx:pt idx="514">1</cx:pt>
          <cx:pt idx="515">1</cx:pt>
          <cx:pt idx="516">1</cx:pt>
          <cx:pt idx="517">1</cx:pt>
          <cx:pt idx="518">1</cx:pt>
          <cx:pt idx="519">1</cx:pt>
          <cx:pt idx="520">1</cx:pt>
          <cx:pt idx="521">1</cx:pt>
          <cx:pt idx="522">1</cx:pt>
          <cx:pt idx="523">1</cx:pt>
          <cx:pt idx="524">1</cx:pt>
          <cx:pt idx="525">1</cx:pt>
          <cx:pt idx="526">1</cx:pt>
          <cx:pt idx="527">1</cx:pt>
          <cx:pt idx="528">1</cx:pt>
          <cx:pt idx="529">1</cx:pt>
          <cx:pt idx="530">1</cx:pt>
          <cx:pt idx="531">1</cx:pt>
          <cx:pt idx="532">1</cx:pt>
          <cx:pt idx="533">1</cx:pt>
          <cx:pt idx="534">1</cx:pt>
          <cx:pt idx="535">1</cx:pt>
          <cx:pt idx="536">1</cx:pt>
          <cx:pt idx="537">1</cx:pt>
          <cx:pt idx="538">1</cx:pt>
          <cx:pt idx="539">1</cx:pt>
          <cx:pt idx="540">1</cx:pt>
          <cx:pt idx="541">1</cx:pt>
          <cx:pt idx="542">1</cx:pt>
          <cx:pt idx="543">3</cx:pt>
          <cx:pt idx="544">1</cx:pt>
          <cx:pt idx="545">3</cx:pt>
          <cx:pt idx="546">1</cx:pt>
          <cx:pt idx="547">1</cx:pt>
          <cx:pt idx="548">1</cx:pt>
          <cx:pt idx="549">1</cx:pt>
          <cx:pt idx="550">1</cx:pt>
          <cx:pt idx="551">1</cx:pt>
          <cx:pt idx="552">1</cx:pt>
          <cx:pt idx="553">1</cx:pt>
          <cx:pt idx="554">1</cx:pt>
          <cx:pt idx="555">1</cx:pt>
          <cx:pt idx="556">1</cx:pt>
          <cx:pt idx="557">1</cx:pt>
          <cx:pt idx="558">1</cx:pt>
          <cx:pt idx="559">1</cx:pt>
          <cx:pt idx="560">1</cx:pt>
          <cx:pt idx="561">1</cx:pt>
          <cx:pt idx="562">1</cx:pt>
          <cx:pt idx="563">1</cx:pt>
          <cx:pt idx="564">1</cx:pt>
          <cx:pt idx="565">1</cx:pt>
          <cx:pt idx="566">1</cx:pt>
          <cx:pt idx="567">1</cx:pt>
          <cx:pt idx="568">1</cx:pt>
          <cx:pt idx="569">1</cx:pt>
          <cx:pt idx="570">1</cx:pt>
          <cx:pt idx="571">3</cx:pt>
          <cx:pt idx="572">1</cx:pt>
          <cx:pt idx="573">1</cx:pt>
          <cx:pt idx="574">3</cx:pt>
          <cx:pt idx="575">1</cx:pt>
          <cx:pt idx="576">1</cx:pt>
          <cx:pt idx="577">1</cx:pt>
          <cx:pt idx="578">1</cx:pt>
          <cx:pt idx="579">1</cx:pt>
          <cx:pt idx="580">1</cx:pt>
          <cx:pt idx="581">1</cx:pt>
          <cx:pt idx="582">1</cx:pt>
          <cx:pt idx="583">1</cx:pt>
          <cx:pt idx="584">1</cx:pt>
          <cx:pt idx="585">1</cx:pt>
          <cx:pt idx="586">3</cx:pt>
          <cx:pt idx="587">1</cx:pt>
          <cx:pt idx="588">1</cx:pt>
          <cx:pt idx="589">1</cx:pt>
          <cx:pt idx="590">1</cx:pt>
          <cx:pt idx="591">1</cx:pt>
          <cx:pt idx="592">1</cx:pt>
          <cx:pt idx="593">1</cx:pt>
          <cx:pt idx="594">1</cx:pt>
          <cx:pt idx="595">1</cx:pt>
          <cx:pt idx="596">3</cx:pt>
          <cx:pt idx="597">1</cx:pt>
          <cx:pt idx="598">1</cx:pt>
          <cx:pt idx="599">1</cx:pt>
          <cx:pt idx="600">3</cx:pt>
          <cx:pt idx="601">3</cx:pt>
          <cx:pt idx="602">1</cx:pt>
          <cx:pt idx="603">1</cx:pt>
          <cx:pt idx="604">1</cx:pt>
          <cx:pt idx="605">1</cx:pt>
          <cx:pt idx="606">1</cx:pt>
          <cx:pt idx="607">1</cx:pt>
          <cx:pt idx="608">1</cx:pt>
          <cx:pt idx="609">1</cx:pt>
          <cx:pt idx="610">1</cx:pt>
          <cx:pt idx="611">1</cx:pt>
          <cx:pt idx="612">1</cx:pt>
          <cx:pt idx="613">1</cx:pt>
          <cx:pt idx="614">1</cx:pt>
          <cx:pt idx="615">1</cx:pt>
          <cx:pt idx="616">1</cx:pt>
          <cx:pt idx="617">1</cx:pt>
          <cx:pt idx="618">1</cx:pt>
          <cx:pt idx="619">1</cx:pt>
          <cx:pt idx="620">1</cx:pt>
          <cx:pt idx="621">1</cx:pt>
          <cx:pt idx="622">1</cx:pt>
          <cx:pt idx="623">1</cx:pt>
          <cx:pt idx="624">1</cx:pt>
          <cx:pt idx="625">1</cx:pt>
          <cx:pt idx="626">1</cx:pt>
          <cx:pt idx="627">1</cx:pt>
          <cx:pt idx="628">1</cx:pt>
          <cx:pt idx="629">1</cx:pt>
          <cx:pt idx="630">1</cx:pt>
          <cx:pt idx="631">1</cx:pt>
          <cx:pt idx="632">1</cx:pt>
          <cx:pt idx="633">1</cx:pt>
          <cx:pt idx="634">1</cx:pt>
          <cx:pt idx="635">1</cx:pt>
          <cx:pt idx="636">1</cx:pt>
          <cx:pt idx="637">1</cx:pt>
          <cx:pt idx="638">1</cx:pt>
          <cx:pt idx="639">1</cx:pt>
          <cx:pt idx="640">1</cx:pt>
          <cx:pt idx="641">1</cx:pt>
          <cx:pt idx="642">1</cx:pt>
          <cx:pt idx="643">1</cx:pt>
          <cx:pt idx="644">1</cx:pt>
          <cx:pt idx="645">1</cx:pt>
          <cx:pt idx="646">1</cx:pt>
          <cx:pt idx="647">1</cx:pt>
          <cx:pt idx="648">1</cx:pt>
          <cx:pt idx="649">1</cx:pt>
          <cx:pt idx="650">1</cx:pt>
          <cx:pt idx="651">1</cx:pt>
          <cx:pt idx="652">1</cx:pt>
          <cx:pt idx="653">1</cx:pt>
          <cx:pt idx="654">1</cx:pt>
          <cx:pt idx="655">1</cx:pt>
          <cx:pt idx="656">1</cx:pt>
          <cx:pt idx="657">3</cx:pt>
          <cx:pt idx="658">3</cx:pt>
          <cx:pt idx="659">1</cx:pt>
          <cx:pt idx="660">1</cx:pt>
          <cx:pt idx="661">3</cx:pt>
          <cx:pt idx="662">1</cx:pt>
          <cx:pt idx="663">1</cx:pt>
          <cx:pt idx="664">1</cx:pt>
          <cx:pt idx="665">3</cx:pt>
          <cx:pt idx="666">1</cx:pt>
          <cx:pt idx="667">1</cx:pt>
          <cx:pt idx="668">1</cx:pt>
          <cx:pt idx="669">1</cx:pt>
          <cx:pt idx="670">1</cx:pt>
          <cx:pt idx="671">1</cx:pt>
          <cx:pt idx="672">1</cx:pt>
          <cx:pt idx="673">1</cx:pt>
          <cx:pt idx="674">1</cx:pt>
          <cx:pt idx="675">1</cx:pt>
          <cx:pt idx="676">3</cx:pt>
          <cx:pt idx="677">1</cx:pt>
          <cx:pt idx="678">1</cx:pt>
          <cx:pt idx="679">1</cx:pt>
          <cx:pt idx="680">1</cx:pt>
          <cx:pt idx="681">1</cx:pt>
          <cx:pt idx="682">1</cx:pt>
          <cx:pt idx="683">1</cx:pt>
          <cx:pt idx="684">1</cx:pt>
          <cx:pt idx="685">1</cx:pt>
          <cx:pt idx="686">1</cx:pt>
          <cx:pt idx="687">1</cx:pt>
          <cx:pt idx="688">1</cx:pt>
          <cx:pt idx="689">1</cx:pt>
          <cx:pt idx="690">1</cx:pt>
          <cx:pt idx="691">1</cx:pt>
          <cx:pt idx="692">1</cx:pt>
          <cx:pt idx="693">1</cx:pt>
          <cx:pt idx="694">1</cx:pt>
          <cx:pt idx="695">1</cx:pt>
          <cx:pt idx="696">1</cx:pt>
          <cx:pt idx="697">1</cx:pt>
          <cx:pt idx="698">1</cx:pt>
          <cx:pt idx="699">1</cx:pt>
          <cx:pt idx="700">1</cx:pt>
          <cx:pt idx="701">1</cx:pt>
          <cx:pt idx="702">1</cx:pt>
          <cx:pt idx="703">1</cx:pt>
          <cx:pt idx="704">1</cx:pt>
          <cx:pt idx="705">3</cx:pt>
          <cx:pt idx="706">1</cx:pt>
          <cx:pt idx="707">1</cx:pt>
          <cx:pt idx="708">3</cx:pt>
          <cx:pt idx="709">1</cx:pt>
          <cx:pt idx="710">1</cx:pt>
          <cx:pt idx="711">1</cx:pt>
          <cx:pt idx="712">1</cx:pt>
          <cx:pt idx="713">1</cx:pt>
          <cx:pt idx="714">3</cx:pt>
          <cx:pt idx="715">1</cx:pt>
          <cx:pt idx="716">1</cx:pt>
          <cx:pt idx="717">1</cx:pt>
          <cx:pt idx="718">1</cx:pt>
          <cx:pt idx="719">1</cx:pt>
          <cx:pt idx="720">1</cx:pt>
          <cx:pt idx="721">1</cx:pt>
          <cx:pt idx="722">1</cx:pt>
          <cx:pt idx="723">1</cx:pt>
          <cx:pt idx="724">1</cx:pt>
          <cx:pt idx="725">1</cx:pt>
          <cx:pt idx="726">1</cx:pt>
          <cx:pt idx="727">1</cx:pt>
          <cx:pt idx="728">1</cx:pt>
          <cx:pt idx="729">1</cx:pt>
          <cx:pt idx="730">1</cx:pt>
          <cx:pt idx="731">1</cx:pt>
          <cx:pt idx="732">1</cx:pt>
          <cx:pt idx="733">1</cx:pt>
          <cx:pt idx="734">1</cx:pt>
          <cx:pt idx="735">1</cx:pt>
          <cx:pt idx="736">1</cx:pt>
          <cx:pt idx="737">1</cx:pt>
          <cx:pt idx="738">1</cx:pt>
          <cx:pt idx="739">3</cx:pt>
          <cx:pt idx="740">1</cx:pt>
          <cx:pt idx="741">1</cx:pt>
          <cx:pt idx="742">1</cx:pt>
          <cx:pt idx="743">1</cx:pt>
          <cx:pt idx="744">1</cx:pt>
          <cx:pt idx="745">1</cx:pt>
          <cx:pt idx="746">1</cx:pt>
          <cx:pt idx="747">3</cx:pt>
          <cx:pt idx="748">1</cx:pt>
          <cx:pt idx="749">1</cx:pt>
          <cx:pt idx="750">1</cx:pt>
          <cx:pt idx="751">1</cx:pt>
          <cx:pt idx="752">1</cx:pt>
          <cx:pt idx="753">1</cx:pt>
          <cx:pt idx="754">1</cx:pt>
          <cx:pt idx="755">1</cx:pt>
          <cx:pt idx="756">1</cx:pt>
          <cx:pt idx="757">1</cx:pt>
          <cx:pt idx="758">1</cx:pt>
          <cx:pt idx="759">1</cx:pt>
          <cx:pt idx="760">1</cx:pt>
          <cx:pt idx="761">1</cx:pt>
          <cx:pt idx="762">1</cx:pt>
          <cx:pt idx="763">1</cx:pt>
          <cx:pt idx="764">1</cx:pt>
          <cx:pt idx="765">1</cx:pt>
          <cx:pt idx="766">1</cx:pt>
          <cx:pt idx="767">1</cx:pt>
          <cx:pt idx="768">1</cx:pt>
          <cx:pt idx="769">1</cx:pt>
          <cx:pt idx="770">1</cx:pt>
          <cx:pt idx="771">1</cx:pt>
          <cx:pt idx="772">1</cx:pt>
          <cx:pt idx="773">1</cx:pt>
          <cx:pt idx="774">1</cx:pt>
          <cx:pt idx="775">1</cx:pt>
          <cx:pt idx="776">1</cx:pt>
          <cx:pt idx="777">1</cx:pt>
          <cx:pt idx="778">1</cx:pt>
          <cx:pt idx="779">1</cx:pt>
          <cx:pt idx="780">1</cx:pt>
          <cx:pt idx="781">1</cx:pt>
          <cx:pt idx="782">1</cx:pt>
          <cx:pt idx="783">1</cx:pt>
          <cx:pt idx="784">3</cx:pt>
          <cx:pt idx="785">3</cx:pt>
          <cx:pt idx="786">1</cx:pt>
          <cx:pt idx="787">1</cx:pt>
          <cx:pt idx="788">1</cx:pt>
          <cx:pt idx="789">1</cx:pt>
          <cx:pt idx="790">1</cx:pt>
          <cx:pt idx="791">1</cx:pt>
          <cx:pt idx="792">3</cx:pt>
          <cx:pt idx="793">1</cx:pt>
          <cx:pt idx="794">1</cx:pt>
          <cx:pt idx="795">1</cx:pt>
          <cx:pt idx="796">1</cx:pt>
          <cx:pt idx="797">1</cx:pt>
          <cx:pt idx="798">1</cx:pt>
          <cx:pt idx="799">1</cx:pt>
          <cx:pt idx="800">3</cx:pt>
          <cx:pt idx="801">1</cx:pt>
          <cx:pt idx="802">1</cx:pt>
          <cx:pt idx="803">1</cx:pt>
          <cx:pt idx="804">3</cx:pt>
          <cx:pt idx="805">1</cx:pt>
          <cx:pt idx="806">3</cx:pt>
          <cx:pt idx="807">3</cx:pt>
          <cx:pt idx="808">1</cx:pt>
          <cx:pt idx="809">1</cx:pt>
          <cx:pt idx="810">1</cx:pt>
          <cx:pt idx="811">1</cx:pt>
          <cx:pt idx="812">1</cx:pt>
          <cx:pt idx="813">1</cx:pt>
          <cx:pt idx="814">1</cx:pt>
          <cx:pt idx="815">1</cx:pt>
          <cx:pt idx="816">1</cx:pt>
          <cx:pt idx="817">1</cx:pt>
          <cx:pt idx="818">1</cx:pt>
          <cx:pt idx="819">1</cx:pt>
          <cx:pt idx="820">1</cx:pt>
          <cx:pt idx="821">1</cx:pt>
          <cx:pt idx="822">1</cx:pt>
          <cx:pt idx="823">3</cx:pt>
          <cx:pt idx="824">1</cx:pt>
          <cx:pt idx="825">1</cx:pt>
          <cx:pt idx="826">1</cx:pt>
          <cx:pt idx="827">1</cx:pt>
          <cx:pt idx="828">3</cx:pt>
          <cx:pt idx="829">1</cx:pt>
          <cx:pt idx="830">1</cx:pt>
          <cx:pt idx="831">1</cx:pt>
          <cx:pt idx="832">1</cx:pt>
          <cx:pt idx="833">1</cx:pt>
          <cx:pt idx="834">1</cx:pt>
          <cx:pt idx="835">1</cx:pt>
          <cx:pt idx="836">1</cx:pt>
          <cx:pt idx="837">1</cx:pt>
          <cx:pt idx="838">1</cx:pt>
          <cx:pt idx="839">1</cx:pt>
          <cx:pt idx="840">1</cx:pt>
          <cx:pt idx="841">1</cx:pt>
          <cx:pt idx="842">1</cx:pt>
          <cx:pt idx="843">1</cx:pt>
          <cx:pt idx="844">1</cx:pt>
          <cx:pt idx="845">1</cx:pt>
          <cx:pt idx="846">1</cx:pt>
          <cx:pt idx="847">1</cx:pt>
          <cx:pt idx="848">1</cx:pt>
          <cx:pt idx="849">1</cx:pt>
          <cx:pt idx="850">1</cx:pt>
          <cx:pt idx="851">1</cx:pt>
          <cx:pt idx="852">1</cx:pt>
          <cx:pt idx="853">3</cx:pt>
          <cx:pt idx="854">1</cx:pt>
          <cx:pt idx="855">1</cx:pt>
          <cx:pt idx="856">1</cx:pt>
          <cx:pt idx="857">1</cx:pt>
          <cx:pt idx="858">1</cx:pt>
          <cx:pt idx="859">1</cx:pt>
          <cx:pt idx="860">1</cx:pt>
          <cx:pt idx="861">1</cx:pt>
          <cx:pt idx="862">1</cx:pt>
          <cx:pt idx="863">1</cx:pt>
          <cx:pt idx="864">1</cx:pt>
          <cx:pt idx="865">1</cx:pt>
          <cx:pt idx="866">1</cx:pt>
          <cx:pt idx="867">3</cx:pt>
          <cx:pt idx="868">1</cx:pt>
          <cx:pt idx="869">1</cx:pt>
          <cx:pt idx="870">1</cx:pt>
          <cx:pt idx="871">1</cx:pt>
          <cx:pt idx="872">1</cx:pt>
          <cx:pt idx="873">1</cx:pt>
          <cx:pt idx="874">1</cx:pt>
          <cx:pt idx="875">1</cx:pt>
          <cx:pt idx="876">1</cx:pt>
          <cx:pt idx="877">1</cx:pt>
          <cx:pt idx="878">1</cx:pt>
          <cx:pt idx="879">1</cx:pt>
          <cx:pt idx="880">1</cx:pt>
          <cx:pt idx="881">1</cx:pt>
          <cx:pt idx="882">1</cx:pt>
          <cx:pt idx="883">1</cx:pt>
          <cx:pt idx="884">1</cx:pt>
          <cx:pt idx="885">1</cx:pt>
          <cx:pt idx="886">3</cx:pt>
          <cx:pt idx="887">1</cx:pt>
          <cx:pt idx="888">1</cx:pt>
          <cx:pt idx="889">1</cx:pt>
          <cx:pt idx="890">1</cx:pt>
          <cx:pt idx="891">1</cx:pt>
          <cx:pt idx="892">1</cx:pt>
          <cx:pt idx="893">1</cx:pt>
          <cx:pt idx="894">1</cx:pt>
          <cx:pt idx="895">1</cx:pt>
          <cx:pt idx="896">1</cx:pt>
          <cx:pt idx="897">1</cx:pt>
          <cx:pt idx="898">1</cx:pt>
          <cx:pt idx="899">1</cx:pt>
          <cx:pt idx="900">1</cx:pt>
          <cx:pt idx="901">1</cx:pt>
          <cx:pt idx="902">1</cx:pt>
          <cx:pt idx="903">1</cx:pt>
          <cx:pt idx="904">1</cx:pt>
          <cx:pt idx="905">1</cx:pt>
          <cx:pt idx="906">1</cx:pt>
          <cx:pt idx="907">1</cx:pt>
          <cx:pt idx="908">1</cx:pt>
          <cx:pt idx="909">1</cx:pt>
          <cx:pt idx="910">1</cx:pt>
          <cx:pt idx="911">1</cx:pt>
          <cx:pt idx="912">1</cx:pt>
          <cx:pt idx="913">1</cx:pt>
          <cx:pt idx="914">1</cx:pt>
          <cx:pt idx="915">1</cx:pt>
          <cx:pt idx="916">1</cx:pt>
          <cx:pt idx="917">1</cx:pt>
          <cx:pt idx="918">1</cx:pt>
          <cx:pt idx="919">1</cx:pt>
          <cx:pt idx="920">1</cx:pt>
          <cx:pt idx="921">1</cx:pt>
          <cx:pt idx="922">1</cx:pt>
          <cx:pt idx="923">1</cx:pt>
          <cx:pt idx="924">1</cx:pt>
          <cx:pt idx="925">1</cx:pt>
          <cx:pt idx="926">1</cx:pt>
          <cx:pt idx="927">1</cx:pt>
          <cx:pt idx="928">1</cx:pt>
          <cx:pt idx="929">1</cx:pt>
          <cx:pt idx="930">1</cx:pt>
          <cx:pt idx="931">1</cx:pt>
          <cx:pt idx="932">3</cx:pt>
          <cx:pt idx="933">3</cx:pt>
          <cx:pt idx="934">1</cx:pt>
          <cx:pt idx="935">1</cx:pt>
          <cx:pt idx="936">1</cx:pt>
          <cx:pt idx="937">1</cx:pt>
          <cx:pt idx="938">1</cx:pt>
          <cx:pt idx="939">1</cx:pt>
          <cx:pt idx="940">1</cx:pt>
          <cx:pt idx="941">1</cx:pt>
          <cx:pt idx="942">1</cx:pt>
          <cx:pt idx="943">1</cx:pt>
          <cx:pt idx="944">3</cx:pt>
          <cx:pt idx="945">1</cx:pt>
          <cx:pt idx="946">1</cx:pt>
          <cx:pt idx="947">1</cx:pt>
          <cx:pt idx="948">1</cx:pt>
          <cx:pt idx="949">1</cx:pt>
          <cx:pt idx="950">1</cx:pt>
          <cx:pt idx="951">3</cx:pt>
          <cx:pt idx="952">1</cx:pt>
          <cx:pt idx="953">1</cx:pt>
          <cx:pt idx="954">1</cx:pt>
          <cx:pt idx="955">1</cx:pt>
          <cx:pt idx="956">1</cx:pt>
          <cx:pt idx="957">1</cx:pt>
          <cx:pt idx="958">1</cx:pt>
          <cx:pt idx="959">1</cx:pt>
          <cx:pt idx="960">1</cx:pt>
          <cx:pt idx="961">1</cx:pt>
          <cx:pt idx="962">1</cx:pt>
          <cx:pt idx="963">1</cx:pt>
          <cx:pt idx="964">1</cx:pt>
          <cx:pt idx="965">1</cx:pt>
          <cx:pt idx="966">1</cx:pt>
          <cx:pt idx="967">1</cx:pt>
          <cx:pt idx="968">1</cx:pt>
          <cx:pt idx="969">1</cx:pt>
          <cx:pt idx="970">1</cx:pt>
          <cx:pt idx="971">1</cx:pt>
          <cx:pt idx="972">1</cx:pt>
          <cx:pt idx="973">1</cx:pt>
          <cx:pt idx="974">1</cx:pt>
          <cx:pt idx="975">1</cx:pt>
          <cx:pt idx="976">1</cx:pt>
          <cx:pt idx="977">1</cx:pt>
          <cx:pt idx="978">1</cx:pt>
          <cx:pt idx="979">1</cx:pt>
          <cx:pt idx="980">1</cx:pt>
          <cx:pt idx="981">1</cx:pt>
          <cx:pt idx="982">1</cx:pt>
          <cx:pt idx="983">3</cx:pt>
          <cx:pt idx="984">1</cx:pt>
          <cx:pt idx="985">1</cx:pt>
          <cx:pt idx="986">1</cx:pt>
          <cx:pt idx="987">1</cx:pt>
          <cx:pt idx="988">1</cx:pt>
          <cx:pt idx="989">1</cx:pt>
          <cx:pt idx="990">1</cx:pt>
          <cx:pt idx="991">1</cx:pt>
          <cx:pt idx="992">1</cx:pt>
          <cx:pt idx="993">1</cx:pt>
          <cx:pt idx="994">1</cx:pt>
          <cx:pt idx="995">1</cx:pt>
          <cx:pt idx="996">1</cx:pt>
          <cx:pt idx="997">1</cx:pt>
          <cx:pt idx="998">1</cx:pt>
          <cx:pt idx="999">1</cx:pt>
          <cx:pt idx="1000">1</cx:pt>
          <cx:pt idx="1001">1</cx:pt>
          <cx:pt idx="1002">1</cx:pt>
          <cx:pt idx="1003">1</cx:pt>
          <cx:pt idx="1004">1</cx:pt>
          <cx:pt idx="1005">1</cx:pt>
          <cx:pt idx="1006">1</cx:pt>
          <cx:pt idx="1007">1</cx:pt>
          <cx:pt idx="1008">1</cx:pt>
          <cx:pt idx="1009">1</cx:pt>
          <cx:pt idx="1010">1</cx:pt>
          <cx:pt idx="1011">1</cx:pt>
          <cx:pt idx="1012">1</cx:pt>
          <cx:pt idx="1013">1</cx:pt>
          <cx:pt idx="1014">1</cx:pt>
          <cx:pt idx="1015">1</cx:pt>
          <cx:pt idx="1016">1</cx:pt>
          <cx:pt idx="1017">1</cx:pt>
          <cx:pt idx="1018">1</cx:pt>
          <cx:pt idx="1019">1</cx:pt>
          <cx:pt idx="1020">1</cx:pt>
          <cx:pt idx="1021">1</cx:pt>
          <cx:pt idx="1022">1</cx:pt>
          <cx:pt idx="1023">1</cx:pt>
          <cx:pt idx="1024">1</cx:pt>
          <cx:pt idx="1025">1</cx:pt>
          <cx:pt idx="1026">1</cx:pt>
          <cx:pt idx="1027">1</cx:pt>
          <cx:pt idx="1028">1</cx:pt>
          <cx:pt idx="1029">1</cx:pt>
          <cx:pt idx="1030">1</cx:pt>
          <cx:pt idx="1031">1</cx:pt>
          <cx:pt idx="1032">1</cx:pt>
          <cx:pt idx="1033">1</cx:pt>
          <cx:pt idx="1034">1</cx:pt>
          <cx:pt idx="1035">1</cx:pt>
          <cx:pt idx="1036">1</cx:pt>
          <cx:pt idx="1037">1</cx:pt>
          <cx:pt idx="1038">1</cx:pt>
          <cx:pt idx="1039">1</cx:pt>
          <cx:pt idx="1040">1</cx:pt>
          <cx:pt idx="1041">1</cx:pt>
          <cx:pt idx="1042">1</cx:pt>
          <cx:pt idx="1043">1</cx:pt>
          <cx:pt idx="1044">1</cx:pt>
          <cx:pt idx="1045">1</cx:pt>
          <cx:pt idx="1046">1</cx:pt>
          <cx:pt idx="1047">1</cx:pt>
          <cx:pt idx="1048">1</cx:pt>
          <cx:pt idx="1049">1</cx:pt>
          <cx:pt idx="1050">1</cx:pt>
          <cx:pt idx="1051">3</cx:pt>
          <cx:pt idx="1052">1</cx:pt>
          <cx:pt idx="1053">3</cx:pt>
          <cx:pt idx="1054">1</cx:pt>
          <cx:pt idx="1055">1</cx:pt>
          <cx:pt idx="1056">1</cx:pt>
          <cx:pt idx="1057">1</cx:pt>
          <cx:pt idx="1058">1</cx:pt>
          <cx:pt idx="1059">1</cx:pt>
          <cx:pt idx="1060">1</cx:pt>
          <cx:pt idx="1061">1</cx:pt>
          <cx:pt idx="1062">3</cx:pt>
          <cx:pt idx="1063">1</cx:pt>
          <cx:pt idx="1064">1</cx:pt>
          <cx:pt idx="1065">1</cx:pt>
          <cx:pt idx="1066">1</cx:pt>
          <cx:pt idx="1067">1</cx:pt>
          <cx:pt idx="1068">1</cx:pt>
          <cx:pt idx="1069">1</cx:pt>
          <cx:pt idx="1070">1</cx:pt>
          <cx:pt idx="1071">1</cx:pt>
          <cx:pt idx="1072">1</cx:pt>
          <cx:pt idx="1073">1</cx:pt>
          <cx:pt idx="1074">1</cx:pt>
          <cx:pt idx="1075">1</cx:pt>
          <cx:pt idx="1076">1</cx:pt>
          <cx:pt idx="1077">1</cx:pt>
          <cx:pt idx="1078">1</cx:pt>
          <cx:pt idx="1079">1</cx:pt>
          <cx:pt idx="1080">1</cx:pt>
          <cx:pt idx="1081">1</cx:pt>
          <cx:pt idx="1082">1</cx:pt>
          <cx:pt idx="1083">1</cx:pt>
          <cx:pt idx="1084">1</cx:pt>
          <cx:pt idx="1085">1</cx:pt>
          <cx:pt idx="1086">1</cx:pt>
          <cx:pt idx="1087">1</cx:pt>
          <cx:pt idx="1088">1</cx:pt>
          <cx:pt idx="1089">1</cx:pt>
          <cx:pt idx="1090">1</cx:pt>
          <cx:pt idx="1091">1</cx:pt>
          <cx:pt idx="1092">1</cx:pt>
          <cx:pt idx="1093">1</cx:pt>
          <cx:pt idx="1094">1</cx:pt>
          <cx:pt idx="1095">1</cx:pt>
          <cx:pt idx="1096">1</cx:pt>
          <cx:pt idx="1097">1</cx:pt>
          <cx:pt idx="1098">1</cx:pt>
          <cx:pt idx="1099">1</cx:pt>
          <cx:pt idx="1100">1</cx:pt>
          <cx:pt idx="1101">1</cx:pt>
          <cx:pt idx="1102">1</cx:pt>
          <cx:pt idx="1103">1</cx:pt>
          <cx:pt idx="1104">1</cx:pt>
          <cx:pt idx="1105">1</cx:pt>
          <cx:pt idx="1106">1</cx:pt>
          <cx:pt idx="1107">1</cx:pt>
          <cx:pt idx="1108">1</cx:pt>
          <cx:pt idx="1109">1</cx:pt>
          <cx:pt idx="1110">1</cx:pt>
          <cx:pt idx="1111">1</cx:pt>
          <cx:pt idx="1112">1</cx:pt>
          <cx:pt idx="1113">1</cx:pt>
          <cx:pt idx="1114">1</cx:pt>
          <cx:pt idx="1115">1</cx:pt>
          <cx:pt idx="1116">1</cx:pt>
          <cx:pt idx="1117">1</cx:pt>
          <cx:pt idx="1118">1</cx:pt>
          <cx:pt idx="1119">1</cx:pt>
          <cx:pt idx="1120">1</cx:pt>
          <cx:pt idx="1121">1</cx:pt>
          <cx:pt idx="1122">1</cx:pt>
          <cx:pt idx="1123">1</cx:pt>
          <cx:pt idx="1124">1</cx:pt>
          <cx:pt idx="1125">1</cx:pt>
          <cx:pt idx="1126">1</cx:pt>
          <cx:pt idx="1127">1</cx:pt>
          <cx:pt idx="1128">1</cx:pt>
          <cx:pt idx="1129">1</cx:pt>
          <cx:pt idx="1130">1</cx:pt>
          <cx:pt idx="1131">1</cx:pt>
          <cx:pt idx="1132">1</cx:pt>
          <cx:pt idx="1133">1</cx:pt>
          <cx:pt idx="1134">1</cx:pt>
          <cx:pt idx="1135">1</cx:pt>
          <cx:pt idx="1136">1</cx:pt>
          <cx:pt idx="1137">1</cx:pt>
          <cx:pt idx="1138">1</cx:pt>
          <cx:pt idx="1139">1</cx:pt>
          <cx:pt idx="1140">1</cx:pt>
          <cx:pt idx="1141">1</cx:pt>
          <cx:pt idx="1142">1</cx:pt>
          <cx:pt idx="1143">1</cx:pt>
          <cx:pt idx="1144">1</cx:pt>
          <cx:pt idx="1145">1</cx:pt>
          <cx:pt idx="1146">1</cx:pt>
          <cx:pt idx="1147">1</cx:pt>
          <cx:pt idx="1148">1</cx:pt>
          <cx:pt idx="1149">1</cx:pt>
          <cx:pt idx="1150">1</cx:pt>
          <cx:pt idx="1151">1</cx:pt>
          <cx:pt idx="1152">1</cx:pt>
          <cx:pt idx="1153">1</cx:pt>
          <cx:pt idx="1154">1</cx:pt>
          <cx:pt idx="1155">1</cx:pt>
          <cx:pt idx="1156">1</cx:pt>
          <cx:pt idx="1157">1</cx:pt>
          <cx:pt idx="1158">1</cx:pt>
          <cx:pt idx="1159">1</cx:pt>
          <cx:pt idx="1160">1</cx:pt>
          <cx:pt idx="1161">1</cx:pt>
          <cx:pt idx="1162">1</cx:pt>
          <cx:pt idx="1163">1</cx:pt>
          <cx:pt idx="1164">1</cx:pt>
          <cx:pt idx="1165">1</cx:pt>
          <cx:pt idx="1166">1</cx:pt>
          <cx:pt idx="1167">1</cx:pt>
          <cx:pt idx="1168">1</cx:pt>
          <cx:pt idx="1169">1</cx:pt>
          <cx:pt idx="1170">1</cx:pt>
          <cx:pt idx="1171">1</cx:pt>
          <cx:pt idx="1172">1</cx:pt>
          <cx:pt idx="1173">1</cx:pt>
          <cx:pt idx="1174">1</cx:pt>
          <cx:pt idx="1175">1</cx:pt>
          <cx:pt idx="1176">1</cx:pt>
          <cx:pt idx="1177">1</cx:pt>
          <cx:pt idx="1178">1</cx:pt>
          <cx:pt idx="1179">1</cx:pt>
          <cx:pt idx="1180">1</cx:pt>
          <cx:pt idx="1181">1</cx:pt>
          <cx:pt idx="1182">1</cx:pt>
          <cx:pt idx="1183">1</cx:pt>
          <cx:pt idx="1184">1</cx:pt>
          <cx:pt idx="1185">1</cx:pt>
          <cx:pt idx="1186">1</cx:pt>
          <cx:pt idx="1187">1</cx:pt>
          <cx:pt idx="1188">1</cx:pt>
          <cx:pt idx="1189">1</cx:pt>
          <cx:pt idx="1190">1</cx:pt>
          <cx:pt idx="1191">1</cx:pt>
          <cx:pt idx="1192">1</cx:pt>
          <cx:pt idx="1193">1</cx:pt>
          <cx:pt idx="1194">1</cx:pt>
          <cx:pt idx="1195">1</cx:pt>
          <cx:pt idx="1196">1</cx:pt>
          <cx:pt idx="1197">1</cx:pt>
          <cx:pt idx="1198">1</cx:pt>
          <cx:pt idx="1199">1</cx:pt>
          <cx:pt idx="1200">1</cx:pt>
          <cx:pt idx="1201">1</cx:pt>
          <cx:pt idx="1202">1</cx:pt>
          <cx:pt idx="1203">1</cx:pt>
          <cx:pt idx="1204">1</cx:pt>
          <cx:pt idx="1205">1</cx:pt>
          <cx:pt idx="1206">3</cx:pt>
          <cx:pt idx="1207">1</cx:pt>
          <cx:pt idx="1208">1</cx:pt>
          <cx:pt idx="1209">1</cx:pt>
          <cx:pt idx="1210">1</cx:pt>
          <cx:pt idx="1211">1</cx:pt>
          <cx:pt idx="1212">1</cx:pt>
          <cx:pt idx="1213">1</cx:pt>
          <cx:pt idx="1214">1</cx:pt>
          <cx:pt idx="1215">1</cx:pt>
          <cx:pt idx="1216">1</cx:pt>
          <cx:pt idx="1217">1</cx:pt>
          <cx:pt idx="1218">1</cx:pt>
          <cx:pt idx="1219">1</cx:pt>
          <cx:pt idx="1220">1</cx:pt>
          <cx:pt idx="1221">1</cx:pt>
          <cx:pt idx="1222">1</cx:pt>
          <cx:pt idx="1223">1</cx:pt>
          <cx:pt idx="1224">1</cx:pt>
          <cx:pt idx="1225">1</cx:pt>
          <cx:pt idx="1226">1</cx:pt>
          <cx:pt idx="1227">3</cx:pt>
          <cx:pt idx="1228">1</cx:pt>
          <cx:pt idx="1229">1</cx:pt>
          <cx:pt idx="1230">1</cx:pt>
          <cx:pt idx="1231">1</cx:pt>
          <cx:pt idx="1232">1</cx:pt>
          <cx:pt idx="1233">1</cx:pt>
          <cx:pt idx="1234">1</cx:pt>
          <cx:pt idx="1235">1</cx:pt>
          <cx:pt idx="1236">1</cx:pt>
          <cx:pt idx="1237">1</cx:pt>
          <cx:pt idx="1238">1</cx:pt>
          <cx:pt idx="1239">1</cx:pt>
          <cx:pt idx="1240">1</cx:pt>
          <cx:pt idx="1241">1</cx:pt>
          <cx:pt idx="1242">1</cx:pt>
          <cx:pt idx="1243">1</cx:pt>
          <cx:pt idx="1244">1</cx:pt>
          <cx:pt idx="1245">1</cx:pt>
          <cx:pt idx="1246">1</cx:pt>
          <cx:pt idx="1247">1</cx:pt>
          <cx:pt idx="1248">1</cx:pt>
          <cx:pt idx="1249">1</cx:pt>
          <cx:pt idx="1250">1</cx:pt>
          <cx:pt idx="1251">1</cx:pt>
          <cx:pt idx="1252">1</cx:pt>
          <cx:pt idx="1253">1</cx:pt>
          <cx:pt idx="1254">1</cx:pt>
          <cx:pt idx="1255">1</cx:pt>
          <cx:pt idx="1256">1</cx:pt>
          <cx:pt idx="1257">3</cx:pt>
          <cx:pt idx="1258">1</cx:pt>
          <cx:pt idx="1259">1</cx:pt>
          <cx:pt idx="1260">1</cx:pt>
          <cx:pt idx="1261">1</cx:pt>
          <cx:pt idx="1262">1</cx:pt>
          <cx:pt idx="1263">3</cx:pt>
          <cx:pt idx="1264">1</cx:pt>
          <cx:pt idx="1265">1</cx:pt>
          <cx:pt idx="1266">1</cx:pt>
          <cx:pt idx="1267">1</cx:pt>
          <cx:pt idx="1268">1</cx:pt>
          <cx:pt idx="1269">1</cx:pt>
          <cx:pt idx="1270">1</cx:pt>
          <cx:pt idx="1271">1</cx:pt>
          <cx:pt idx="1272">1</cx:pt>
          <cx:pt idx="1273">1</cx:pt>
          <cx:pt idx="1274">1</cx:pt>
          <cx:pt idx="1275">1</cx:pt>
          <cx:pt idx="1276">1</cx:pt>
          <cx:pt idx="1277">1</cx:pt>
          <cx:pt idx="1278">1</cx:pt>
          <cx:pt idx="1279">3</cx:pt>
          <cx:pt idx="1280">1</cx:pt>
          <cx:pt idx="1281">1</cx:pt>
          <cx:pt idx="1282">1</cx:pt>
          <cx:pt idx="1283">1</cx:pt>
          <cx:pt idx="1284">1</cx:pt>
          <cx:pt idx="1285">1</cx:pt>
          <cx:pt idx="1286">1</cx:pt>
          <cx:pt idx="1287">1</cx:pt>
          <cx:pt idx="1288">1</cx:pt>
          <cx:pt idx="1289">1</cx:pt>
          <cx:pt idx="1290">1</cx:pt>
          <cx:pt idx="1291">1</cx:pt>
          <cx:pt idx="1292">1</cx:pt>
          <cx:pt idx="1293">1</cx:pt>
          <cx:pt idx="1294">1</cx:pt>
          <cx:pt idx="1295">1</cx:pt>
          <cx:pt idx="1296">1</cx:pt>
          <cx:pt idx="1297">1</cx:pt>
          <cx:pt idx="1298">1</cx:pt>
          <cx:pt idx="1299">1</cx:pt>
          <cx:pt idx="1300">1</cx:pt>
          <cx:pt idx="1301">1</cx:pt>
          <cx:pt idx="1302">1</cx:pt>
          <cx:pt idx="1303">1</cx:pt>
          <cx:pt idx="1304">1</cx:pt>
          <cx:pt idx="1305">1</cx:pt>
          <cx:pt idx="1306">1</cx:pt>
          <cx:pt idx="1307">1</cx:pt>
          <cx:pt idx="1308">1</cx:pt>
          <cx:pt idx="1309">1</cx:pt>
          <cx:pt idx="1310">1</cx:pt>
          <cx:pt idx="1311">1</cx:pt>
          <cx:pt idx="1312">3</cx:pt>
          <cx:pt idx="1313">1</cx:pt>
          <cx:pt idx="1314">1</cx:pt>
          <cx:pt idx="1315">1</cx:pt>
          <cx:pt idx="1316">1</cx:pt>
          <cx:pt idx="1317">1</cx:pt>
          <cx:pt idx="1318">1</cx:pt>
          <cx:pt idx="1319">1</cx:pt>
          <cx:pt idx="1320">1</cx:pt>
          <cx:pt idx="1321">1</cx:pt>
          <cx:pt idx="1322">1</cx:pt>
          <cx:pt idx="1323">1</cx:pt>
          <cx:pt idx="1324">1</cx:pt>
          <cx:pt idx="1325">1</cx:pt>
          <cx:pt idx="1326">1</cx:pt>
          <cx:pt idx="1327">1</cx:pt>
          <cx:pt idx="1328">1</cx:pt>
          <cx:pt idx="1329">1</cx:pt>
          <cx:pt idx="1330">1</cx:pt>
          <cx:pt idx="1331">1</cx:pt>
          <cx:pt idx="1332">1</cx:pt>
          <cx:pt idx="1333">1</cx:pt>
          <cx:pt idx="1334">1</cx:pt>
          <cx:pt idx="1335">1</cx:pt>
          <cx:pt idx="1336">1</cx:pt>
          <cx:pt idx="1337">1</cx:pt>
          <cx:pt idx="1338">1</cx:pt>
          <cx:pt idx="1339">1</cx:pt>
          <cx:pt idx="1340">1</cx:pt>
          <cx:pt idx="1341">1</cx:pt>
          <cx:pt idx="1342">1</cx:pt>
          <cx:pt idx="1343">1</cx:pt>
          <cx:pt idx="1344">1</cx:pt>
          <cx:pt idx="1345">1</cx:pt>
          <cx:pt idx="1346">3</cx:pt>
          <cx:pt idx="1347">1</cx:pt>
          <cx:pt idx="1348">1</cx:pt>
          <cx:pt idx="1349">1</cx:pt>
          <cx:pt idx="1350">1</cx:pt>
          <cx:pt idx="1351">1</cx:pt>
          <cx:pt idx="1352">1</cx:pt>
          <cx:pt idx="1353">1</cx:pt>
          <cx:pt idx="1354">3</cx:pt>
          <cx:pt idx="1355">1</cx:pt>
          <cx:pt idx="1356">3</cx:pt>
          <cx:pt idx="1357">1</cx:pt>
          <cx:pt idx="1358">1</cx:pt>
          <cx:pt idx="1359">1</cx:pt>
          <cx:pt idx="1360">1</cx:pt>
          <cx:pt idx="1361">3</cx:pt>
          <cx:pt idx="1362">1</cx:pt>
          <cx:pt idx="1363">1</cx:pt>
          <cx:pt idx="1364">1</cx:pt>
          <cx:pt idx="1365">1</cx:pt>
          <cx:pt idx="1366">1</cx:pt>
          <cx:pt idx="1367">1</cx:pt>
          <cx:pt idx="1368">1</cx:pt>
          <cx:pt idx="1369">1</cx:pt>
          <cx:pt idx="1370">1</cx:pt>
          <cx:pt idx="1371">1</cx:pt>
          <cx:pt idx="1372">3</cx:pt>
          <cx:pt idx="1373">1</cx:pt>
          <cx:pt idx="1374">1</cx:pt>
          <cx:pt idx="1375">1</cx:pt>
          <cx:pt idx="1376">1</cx:pt>
          <cx:pt idx="1377">1</cx:pt>
          <cx:pt idx="1378">1</cx:pt>
          <cx:pt idx="1379">1</cx:pt>
          <cx:pt idx="1380">1</cx:pt>
          <cx:pt idx="1381">1</cx:pt>
          <cx:pt idx="1382">1</cx:pt>
          <cx:pt idx="1383">1</cx:pt>
          <cx:pt idx="1384">1</cx:pt>
          <cx:pt idx="1385">1</cx:pt>
          <cx:pt idx="1386">1</cx:pt>
          <cx:pt idx="1387">1</cx:pt>
          <cx:pt idx="1388">1</cx:pt>
          <cx:pt idx="1389">3</cx:pt>
          <cx:pt idx="1390">1</cx:pt>
          <cx:pt idx="1391">1</cx:pt>
          <cx:pt idx="1392">1</cx:pt>
          <cx:pt idx="1393">1</cx:pt>
          <cx:pt idx="1394">1</cx:pt>
          <cx:pt idx="1395">1</cx:pt>
          <cx:pt idx="1396">1</cx:pt>
          <cx:pt idx="1397">1</cx:pt>
          <cx:pt idx="1398">1</cx:pt>
          <cx:pt idx="1399">1</cx:pt>
          <cx:pt idx="1400">1</cx:pt>
          <cx:pt idx="1401">1</cx:pt>
          <cx:pt idx="1402">1</cx:pt>
          <cx:pt idx="1403">1</cx:pt>
          <cx:pt idx="1404">1</cx:pt>
          <cx:pt idx="1405">1</cx:pt>
          <cx:pt idx="1406">1</cx:pt>
          <cx:pt idx="1407">1</cx:pt>
          <cx:pt idx="1408">1</cx:pt>
          <cx:pt idx="1409">1</cx:pt>
          <cx:pt idx="1410">1</cx:pt>
          <cx:pt idx="1411">1</cx:pt>
          <cx:pt idx="1412">1</cx:pt>
          <cx:pt idx="1413">1</cx:pt>
          <cx:pt idx="1414">1</cx:pt>
          <cx:pt idx="1415">1</cx:pt>
          <cx:pt idx="1416">1</cx:pt>
          <cx:pt idx="1417">1</cx:pt>
          <cx:pt idx="1418">1</cx:pt>
          <cx:pt idx="1419">1</cx:pt>
          <cx:pt idx="1420">1</cx:pt>
          <cx:pt idx="1421">1</cx:pt>
          <cx:pt idx="1422">1</cx:pt>
          <cx:pt idx="1423">1</cx:pt>
          <cx:pt idx="1424">1</cx:pt>
          <cx:pt idx="1425">1</cx:pt>
          <cx:pt idx="1426">1</cx:pt>
          <cx:pt idx="1427">1</cx:pt>
          <cx:pt idx="1428">1</cx:pt>
          <cx:pt idx="1429">1</cx:pt>
          <cx:pt idx="1430">1</cx:pt>
          <cx:pt idx="1431">1</cx:pt>
          <cx:pt idx="1432">1</cx:pt>
          <cx:pt idx="1433">1</cx:pt>
          <cx:pt idx="1434">1</cx:pt>
          <cx:pt idx="1435">1</cx:pt>
          <cx:pt idx="1436">1</cx:pt>
          <cx:pt idx="1437">1</cx:pt>
          <cx:pt idx="1438">1</cx:pt>
          <cx:pt idx="1439">1</cx:pt>
          <cx:pt idx="1440">1</cx:pt>
          <cx:pt idx="1441">1</cx:pt>
          <cx:pt idx="1442">1</cx:pt>
          <cx:pt idx="1443">1</cx:pt>
          <cx:pt idx="1444">1</cx:pt>
          <cx:pt idx="1445">1</cx:pt>
          <cx:pt idx="1446">1</cx:pt>
          <cx:pt idx="1447">1</cx:pt>
          <cx:pt idx="1448">1</cx:pt>
          <cx:pt idx="1449">1</cx:pt>
          <cx:pt idx="1450">1</cx:pt>
          <cx:pt idx="1451">1</cx:pt>
          <cx:pt idx="1452">1</cx:pt>
          <cx:pt idx="1453">1</cx:pt>
          <cx:pt idx="1454">1</cx:pt>
          <cx:pt idx="1455">1</cx:pt>
          <cx:pt idx="1456">1</cx:pt>
          <cx:pt idx="1457">1</cx:pt>
          <cx:pt idx="1458">1</cx:pt>
          <cx:pt idx="1459">1</cx:pt>
          <cx:pt idx="1460">1</cx:pt>
          <cx:pt idx="1461">3</cx:pt>
          <cx:pt idx="1462">1</cx:pt>
          <cx:pt idx="1463">1</cx:pt>
          <cx:pt idx="1464">1</cx:pt>
          <cx:pt idx="1465">1</cx:pt>
          <cx:pt idx="1466">1</cx:pt>
          <cx:pt idx="1467">1</cx:pt>
          <cx:pt idx="1468">1</cx:pt>
          <cx:pt idx="1469">1</cx:pt>
          <cx:pt idx="1470">1</cx:pt>
          <cx:pt idx="1471">1</cx:pt>
          <cx:pt idx="1472">1</cx:pt>
          <cx:pt idx="1473">1</cx:pt>
          <cx:pt idx="1474">1</cx:pt>
          <cx:pt idx="1475">1</cx:pt>
          <cx:pt idx="1476">1</cx:pt>
          <cx:pt idx="1477">1</cx:pt>
          <cx:pt idx="1478">1</cx:pt>
          <cx:pt idx="1479">1</cx:pt>
          <cx:pt idx="1480">1</cx:pt>
          <cx:pt idx="1481">1</cx:pt>
          <cx:pt idx="1482">1</cx:pt>
          <cx:pt idx="1483">1</cx:pt>
          <cx:pt idx="1484">1</cx:pt>
          <cx:pt idx="1485">1</cx:pt>
          <cx:pt idx="1486">1</cx:pt>
          <cx:pt idx="1487">1</cx:pt>
          <cx:pt idx="1488">1</cx:pt>
          <cx:pt idx="1489">1</cx:pt>
          <cx:pt idx="1490">1</cx:pt>
          <cx:pt idx="1491">1</cx:pt>
          <cx:pt idx="1492">1</cx:pt>
          <cx:pt idx="1493">1</cx:pt>
          <cx:pt idx="1494">1</cx:pt>
          <cx:pt idx="1495">1</cx:pt>
          <cx:pt idx="1496">1</cx:pt>
          <cx:pt idx="1497">1</cx:pt>
          <cx:pt idx="1498">1</cx:pt>
          <cx:pt idx="1499">1</cx:pt>
          <cx:pt idx="1500">1</cx:pt>
          <cx:pt idx="1501">1</cx:pt>
          <cx:pt idx="1502">1</cx:pt>
          <cx:pt idx="1503">1</cx:pt>
          <cx:pt idx="1504">1</cx:pt>
          <cx:pt idx="1505">1</cx:pt>
          <cx:pt idx="1506">1</cx:pt>
          <cx:pt idx="1507">1</cx:pt>
          <cx:pt idx="1508">1</cx:pt>
          <cx:pt idx="1509">3</cx:pt>
          <cx:pt idx="1510">1</cx:pt>
          <cx:pt idx="1511">1</cx:pt>
          <cx:pt idx="1512">1</cx:pt>
          <cx:pt idx="1513">1</cx:pt>
          <cx:pt idx="1514">1</cx:pt>
          <cx:pt idx="1515">1</cx:pt>
          <cx:pt idx="1516">1</cx:pt>
          <cx:pt idx="1517">1</cx:pt>
          <cx:pt idx="1518">1</cx:pt>
          <cx:pt idx="1519">1</cx:pt>
          <cx:pt idx="1520">1</cx:pt>
          <cx:pt idx="1521">1</cx:pt>
          <cx:pt idx="1522">1</cx:pt>
          <cx:pt idx="1523">3</cx:pt>
          <cx:pt idx="1524">1</cx:pt>
          <cx:pt idx="1525">1</cx:pt>
          <cx:pt idx="1526">1</cx:pt>
          <cx:pt idx="1527">1</cx:pt>
          <cx:pt idx="1528">1</cx:pt>
          <cx:pt idx="1529">1</cx:pt>
          <cx:pt idx="1530">1</cx:pt>
          <cx:pt idx="1531">1</cx:pt>
          <cx:pt idx="1532">1</cx:pt>
          <cx:pt idx="1533">1</cx:pt>
          <cx:pt idx="1534">1</cx:pt>
          <cx:pt idx="1535">3</cx:pt>
          <cx:pt idx="1536">1</cx:pt>
          <cx:pt idx="1537">1</cx:pt>
          <cx:pt idx="1538">1</cx:pt>
          <cx:pt idx="1539">1</cx:pt>
          <cx:pt idx="1540">1</cx:pt>
          <cx:pt idx="1541">3</cx:pt>
          <cx:pt idx="1542">1</cx:pt>
          <cx:pt idx="1543">1</cx:pt>
          <cx:pt idx="1544">1</cx:pt>
          <cx:pt idx="1545">1</cx:pt>
          <cx:pt idx="1546">1</cx:pt>
          <cx:pt idx="1547">1</cx:pt>
          <cx:pt idx="1548">1</cx:pt>
          <cx:pt idx="1549">1</cx:pt>
          <cx:pt idx="1550">1</cx:pt>
          <cx:pt idx="1551">1</cx:pt>
          <cx:pt idx="1552">1</cx:pt>
          <cx:pt idx="1553">1</cx:pt>
          <cx:pt idx="1554">1</cx:pt>
          <cx:pt idx="1555">1</cx:pt>
          <cx:pt idx="1556">1</cx:pt>
          <cx:pt idx="1557">1</cx:pt>
          <cx:pt idx="1558">1</cx:pt>
          <cx:pt idx="1559">1</cx:pt>
          <cx:pt idx="1560">1</cx:pt>
          <cx:pt idx="1561">1</cx:pt>
          <cx:pt idx="1562">1</cx:pt>
          <cx:pt idx="1563">1</cx:pt>
          <cx:pt idx="1564">1</cx:pt>
          <cx:pt idx="1565">1</cx:pt>
          <cx:pt idx="1566">1</cx:pt>
          <cx:pt idx="1567">1</cx:pt>
          <cx:pt idx="1568">1</cx:pt>
          <cx:pt idx="1569">1</cx:pt>
          <cx:pt idx="1570">1</cx:pt>
          <cx:pt idx="1571">3</cx:pt>
          <cx:pt idx="1572">1</cx:pt>
          <cx:pt idx="1573">1</cx:pt>
          <cx:pt idx="1574">1</cx:pt>
          <cx:pt idx="1575">1</cx:pt>
          <cx:pt idx="1576">1</cx:pt>
          <cx:pt idx="1577">1</cx:pt>
          <cx:pt idx="1578">1</cx:pt>
          <cx:pt idx="1579">1</cx:pt>
          <cx:pt idx="1580">1</cx:pt>
          <cx:pt idx="1581">1</cx:pt>
          <cx:pt idx="1582">1</cx:pt>
          <cx:pt idx="1583">1</cx:pt>
          <cx:pt idx="1584">1</cx:pt>
          <cx:pt idx="1585">1</cx:pt>
          <cx:pt idx="1586">1</cx:pt>
          <cx:pt idx="1587">1</cx:pt>
          <cx:pt idx="1588">1</cx:pt>
          <cx:pt idx="1589">3</cx:pt>
          <cx:pt idx="1590">1</cx:pt>
          <cx:pt idx="1591">1</cx:pt>
          <cx:pt idx="1592">3</cx:pt>
          <cx:pt idx="1593">1</cx:pt>
          <cx:pt idx="1594">1</cx:pt>
          <cx:pt idx="1595">1</cx:pt>
          <cx:pt idx="1596">1</cx:pt>
          <cx:pt idx="1597">1</cx:pt>
          <cx:pt idx="1598">1</cx:pt>
          <cx:pt idx="1599">1</cx:pt>
          <cx:pt idx="1600">1</cx:pt>
          <cx:pt idx="1601">1</cx:pt>
          <cx:pt idx="1602">1</cx:pt>
          <cx:pt idx="1603">1</cx:pt>
          <cx:pt idx="1604">1</cx:pt>
          <cx:pt idx="1605">1</cx:pt>
          <cx:pt idx="1606">1</cx:pt>
          <cx:pt idx="1607">1</cx:pt>
          <cx:pt idx="1608">1</cx:pt>
          <cx:pt idx="1609">1</cx:pt>
          <cx:pt idx="1610">1</cx:pt>
          <cx:pt idx="1611">3</cx:pt>
          <cx:pt idx="1612">1</cx:pt>
          <cx:pt idx="1613">1</cx:pt>
          <cx:pt idx="1614">1</cx:pt>
          <cx:pt idx="1615">1</cx:pt>
          <cx:pt idx="1616">1</cx:pt>
          <cx:pt idx="1617">1</cx:pt>
          <cx:pt idx="1618">1</cx:pt>
          <cx:pt idx="1619">1</cx:pt>
          <cx:pt idx="1620">1</cx:pt>
          <cx:pt idx="1621">1</cx:pt>
          <cx:pt idx="1622">1</cx:pt>
          <cx:pt idx="1623">1</cx:pt>
          <cx:pt idx="1624">1</cx:pt>
          <cx:pt idx="1625">1</cx:pt>
          <cx:pt idx="1626">1</cx:pt>
          <cx:pt idx="1627">1</cx:pt>
          <cx:pt idx="1628">1</cx:pt>
          <cx:pt idx="1629">1</cx:pt>
          <cx:pt idx="1630">1</cx:pt>
          <cx:pt idx="1631">1</cx:pt>
          <cx:pt idx="1632">1</cx:pt>
          <cx:pt idx="1633">1</cx:pt>
          <cx:pt idx="1634">1</cx:pt>
          <cx:pt idx="1635">1</cx:pt>
          <cx:pt idx="1636">1</cx:pt>
          <cx:pt idx="1637">1</cx:pt>
          <cx:pt idx="1638">1</cx:pt>
          <cx:pt idx="1639">1</cx:pt>
          <cx:pt idx="1640">1</cx:pt>
          <cx:pt idx="1641">1</cx:pt>
          <cx:pt idx="1642">1</cx:pt>
          <cx:pt idx="1643">1</cx:pt>
          <cx:pt idx="1644">1</cx:pt>
          <cx:pt idx="1645">1</cx:pt>
          <cx:pt idx="1646">3</cx:pt>
          <cx:pt idx="1647">1</cx:pt>
          <cx:pt idx="1648">1</cx:pt>
          <cx:pt idx="1649">1</cx:pt>
          <cx:pt idx="1650">1</cx:pt>
          <cx:pt idx="1651">1</cx:pt>
          <cx:pt idx="1652">1</cx:pt>
          <cx:pt idx="1653">1</cx:pt>
          <cx:pt idx="1654">1</cx:pt>
          <cx:pt idx="1655">1</cx:pt>
          <cx:pt idx="1656">1</cx:pt>
          <cx:pt idx="1657">1</cx:pt>
          <cx:pt idx="1658">1</cx:pt>
          <cx:pt idx="1659">1</cx:pt>
          <cx:pt idx="1660">1</cx:pt>
          <cx:pt idx="1661">1</cx:pt>
          <cx:pt idx="1662">1</cx:pt>
          <cx:pt idx="1663">1</cx:pt>
          <cx:pt idx="1664">1</cx:pt>
          <cx:pt idx="1665">1</cx:pt>
          <cx:pt idx="1666">1</cx:pt>
          <cx:pt idx="1667">1</cx:pt>
          <cx:pt idx="1668">1</cx:pt>
          <cx:pt idx="1669">1</cx:pt>
          <cx:pt idx="1670">1</cx:pt>
          <cx:pt idx="1671">1</cx:pt>
          <cx:pt idx="1672">1</cx:pt>
          <cx:pt idx="1673">1</cx:pt>
          <cx:pt idx="1674">1</cx:pt>
          <cx:pt idx="1675">1</cx:pt>
          <cx:pt idx="1676">1</cx:pt>
          <cx:pt idx="1677">1</cx:pt>
          <cx:pt idx="1678">1</cx:pt>
          <cx:pt idx="1679">1</cx:pt>
          <cx:pt idx="1680">1</cx:pt>
          <cx:pt idx="1681">1</cx:pt>
          <cx:pt idx="1682">1</cx:pt>
          <cx:pt idx="1683">1</cx:pt>
          <cx:pt idx="1684">1</cx:pt>
          <cx:pt idx="1685">1</cx:pt>
          <cx:pt idx="1686">1</cx:pt>
          <cx:pt idx="1687">1</cx:pt>
          <cx:pt idx="1688">1</cx:pt>
          <cx:pt idx="1689">1</cx:pt>
          <cx:pt idx="1690">1</cx:pt>
          <cx:pt idx="1691">1</cx:pt>
          <cx:pt idx="1692">1</cx:pt>
          <cx:pt idx="1693">1</cx:pt>
          <cx:pt idx="1694">3</cx:pt>
          <cx:pt idx="1695">1</cx:pt>
          <cx:pt idx="1696">1</cx:pt>
          <cx:pt idx="1697">1</cx:pt>
          <cx:pt idx="1698">1</cx:pt>
          <cx:pt idx="1699">1</cx:pt>
          <cx:pt idx="1700">1</cx:pt>
          <cx:pt idx="1701">1</cx:pt>
          <cx:pt idx="1702">1</cx:pt>
          <cx:pt idx="1703">1</cx:pt>
          <cx:pt idx="1704">1</cx:pt>
          <cx:pt idx="1705">1</cx:pt>
          <cx:pt idx="1706">1</cx:pt>
          <cx:pt idx="1707">1</cx:pt>
          <cx:pt idx="1708">1</cx:pt>
          <cx:pt idx="1709">1</cx:pt>
          <cx:pt idx="1710">1</cx:pt>
          <cx:pt idx="1711">1</cx:pt>
          <cx:pt idx="1712">1</cx:pt>
          <cx:pt idx="1713">1</cx:pt>
          <cx:pt idx="1714">3</cx:pt>
          <cx:pt idx="1715">1</cx:pt>
          <cx:pt idx="1716">1</cx:pt>
          <cx:pt idx="1717">1</cx:pt>
          <cx:pt idx="1718">1</cx:pt>
          <cx:pt idx="1719">1</cx:pt>
          <cx:pt idx="1720">1</cx:pt>
          <cx:pt idx="1721">1</cx:pt>
          <cx:pt idx="1722">1</cx:pt>
          <cx:pt idx="1723">1</cx:pt>
          <cx:pt idx="1724">1</cx:pt>
          <cx:pt idx="1725">1</cx:pt>
          <cx:pt idx="1726">1</cx:pt>
          <cx:pt idx="1727">3</cx:pt>
          <cx:pt idx="1728">1</cx:pt>
          <cx:pt idx="1729">1</cx:pt>
          <cx:pt idx="1730">1</cx:pt>
          <cx:pt idx="1731">3</cx:pt>
          <cx:pt idx="1732">1</cx:pt>
          <cx:pt idx="1733">1</cx:pt>
          <cx:pt idx="1734">1</cx:pt>
          <cx:pt idx="1735">1</cx:pt>
          <cx:pt idx="1736">1</cx:pt>
          <cx:pt idx="1737">1</cx:pt>
          <cx:pt idx="1738">1</cx:pt>
          <cx:pt idx="1739">1</cx:pt>
          <cx:pt idx="1740">1</cx:pt>
          <cx:pt idx="1741">1</cx:pt>
          <cx:pt idx="1742">1</cx:pt>
          <cx:pt idx="1743">1</cx:pt>
          <cx:pt idx="1744">1</cx:pt>
          <cx:pt idx="1745">1</cx:pt>
          <cx:pt idx="1746">1</cx:pt>
          <cx:pt idx="1747">1</cx:pt>
          <cx:pt idx="1748">1</cx:pt>
          <cx:pt idx="1749">1</cx:pt>
          <cx:pt idx="1750">1</cx:pt>
          <cx:pt idx="1751">3</cx:pt>
          <cx:pt idx="1752">1</cx:pt>
          <cx:pt idx="1753">1</cx:pt>
          <cx:pt idx="1754">1</cx:pt>
          <cx:pt idx="1755">1</cx:pt>
          <cx:pt idx="1756">1</cx:pt>
          <cx:pt idx="1757">1</cx:pt>
          <cx:pt idx="1758">1</cx:pt>
          <cx:pt idx="1759">1</cx:pt>
          <cx:pt idx="1760">1</cx:pt>
          <cx:pt idx="1761">1</cx:pt>
          <cx:pt idx="1762">1</cx:pt>
          <cx:pt idx="1763">1</cx:pt>
          <cx:pt idx="1764">1</cx:pt>
          <cx:pt idx="1765">1</cx:pt>
          <cx:pt idx="1766">1</cx:pt>
          <cx:pt idx="1767">1</cx:pt>
          <cx:pt idx="1768">3</cx:pt>
          <cx:pt idx="1769">1</cx:pt>
          <cx:pt idx="1770">1</cx:pt>
          <cx:pt idx="1771">1</cx:pt>
          <cx:pt idx="1772">1</cx:pt>
          <cx:pt idx="1773">1</cx:pt>
          <cx:pt idx="1774">1</cx:pt>
          <cx:pt idx="1775">1</cx:pt>
          <cx:pt idx="1776">1</cx:pt>
          <cx:pt idx="1777">1</cx:pt>
          <cx:pt idx="1778">1</cx:pt>
          <cx:pt idx="1779">1</cx:pt>
          <cx:pt idx="1780">1</cx:pt>
          <cx:pt idx="1781">1</cx:pt>
          <cx:pt idx="1782">1</cx:pt>
          <cx:pt idx="1783">1</cx:pt>
          <cx:pt idx="1784">1</cx:pt>
          <cx:pt idx="1785">1</cx:pt>
          <cx:pt idx="1786">1</cx:pt>
          <cx:pt idx="1787">1</cx:pt>
          <cx:pt idx="1788">1</cx:pt>
          <cx:pt idx="1789">1</cx:pt>
          <cx:pt idx="1790">1</cx:pt>
          <cx:pt idx="1791">1</cx:pt>
          <cx:pt idx="1792">1</cx:pt>
          <cx:pt idx="1793">1</cx:pt>
          <cx:pt idx="1794">1</cx:pt>
          <cx:pt idx="1795">1</cx:pt>
          <cx:pt idx="1796">1</cx:pt>
          <cx:pt idx="1797">1</cx:pt>
          <cx:pt idx="1798">1</cx:pt>
          <cx:pt idx="1799">1</cx:pt>
          <cx:pt idx="1800">1</cx:pt>
          <cx:pt idx="1801">1</cx:pt>
          <cx:pt idx="1802">1</cx:pt>
          <cx:pt idx="1803">1</cx:pt>
          <cx:pt idx="1804">1</cx:pt>
          <cx:pt idx="1805">1</cx:pt>
          <cx:pt idx="1806">1</cx:pt>
          <cx:pt idx="1807">1</cx:pt>
          <cx:pt idx="1808">1</cx:pt>
          <cx:pt idx="1809">1</cx:pt>
          <cx:pt idx="1810">1</cx:pt>
          <cx:pt idx="1811">1</cx:pt>
          <cx:pt idx="1812">1</cx:pt>
          <cx:pt idx="1813">1</cx:pt>
          <cx:pt idx="1814">1</cx:pt>
          <cx:pt idx="1815">1</cx:pt>
          <cx:pt idx="1816">1</cx:pt>
          <cx:pt idx="1817">1</cx:pt>
          <cx:pt idx="1818">1</cx:pt>
          <cx:pt idx="1819">1</cx:pt>
          <cx:pt idx="1820">1</cx:pt>
          <cx:pt idx="1821">1</cx:pt>
          <cx:pt idx="1822">1</cx:pt>
          <cx:pt idx="1823">1</cx:pt>
          <cx:pt idx="1824">3</cx:pt>
          <cx:pt idx="1825">1</cx:pt>
          <cx:pt idx="1826">1</cx:pt>
          <cx:pt idx="1827">1</cx:pt>
          <cx:pt idx="1828">1</cx:pt>
          <cx:pt idx="1829">1</cx:pt>
          <cx:pt idx="1830">1</cx:pt>
          <cx:pt idx="1831">1</cx:pt>
          <cx:pt idx="1832">1</cx:pt>
          <cx:pt idx="1833">1</cx:pt>
          <cx:pt idx="1834">1</cx:pt>
          <cx:pt idx="1835">1</cx:pt>
          <cx:pt idx="1836">1</cx:pt>
          <cx:pt idx="1837">1</cx:pt>
          <cx:pt idx="1838">1</cx:pt>
          <cx:pt idx="1839">1</cx:pt>
          <cx:pt idx="1840">1</cx:pt>
          <cx:pt idx="1841">1</cx:pt>
          <cx:pt idx="1842">1</cx:pt>
          <cx:pt idx="1843">1</cx:pt>
          <cx:pt idx="1844">1</cx:pt>
          <cx:pt idx="1845">1</cx:pt>
          <cx:pt idx="1846">1</cx:pt>
          <cx:pt idx="1847">1</cx:pt>
          <cx:pt idx="1848">1</cx:pt>
          <cx:pt idx="1849">1</cx:pt>
          <cx:pt idx="1850">1</cx:pt>
          <cx:pt idx="1851">1</cx:pt>
          <cx:pt idx="1852">1</cx:pt>
          <cx:pt idx="1853">1</cx:pt>
          <cx:pt idx="1854">1</cx:pt>
          <cx:pt idx="1855">3</cx:pt>
          <cx:pt idx="1856">1</cx:pt>
          <cx:pt idx="1857">1</cx:pt>
          <cx:pt idx="1858">1</cx:pt>
          <cx:pt idx="1859">1</cx:pt>
          <cx:pt idx="1860">1</cx:pt>
          <cx:pt idx="1861">1</cx:pt>
          <cx:pt idx="1862">1</cx:pt>
          <cx:pt idx="1863">1</cx:pt>
          <cx:pt idx="1864">1</cx:pt>
          <cx:pt idx="1865">1</cx:pt>
          <cx:pt idx="1866">1</cx:pt>
          <cx:pt idx="1867">1</cx:pt>
          <cx:pt idx="1868">1</cx:pt>
          <cx:pt idx="1869">1</cx:pt>
          <cx:pt idx="1870">1</cx:pt>
          <cx:pt idx="1871">1</cx:pt>
          <cx:pt idx="1872">1</cx:pt>
          <cx:pt idx="1873">3</cx:pt>
          <cx:pt idx="1874">1</cx:pt>
          <cx:pt idx="1875">1</cx:pt>
          <cx:pt idx="1876">1</cx:pt>
          <cx:pt idx="1877">1</cx:pt>
          <cx:pt idx="1878">1</cx:pt>
          <cx:pt idx="1879">1</cx:pt>
          <cx:pt idx="1880">1</cx:pt>
          <cx:pt idx="1881">1</cx:pt>
          <cx:pt idx="1882">1</cx:pt>
          <cx:pt idx="1883">1</cx:pt>
          <cx:pt idx="1884">1</cx:pt>
          <cx:pt idx="1885">1</cx:pt>
          <cx:pt idx="1886">1</cx:pt>
          <cx:pt idx="1887">1</cx:pt>
          <cx:pt idx="1888">1</cx:pt>
          <cx:pt idx="1889">1</cx:pt>
          <cx:pt idx="1890">1</cx:pt>
          <cx:pt idx="1891">3</cx:pt>
          <cx:pt idx="1892">1</cx:pt>
          <cx:pt idx="1893">1</cx:pt>
          <cx:pt idx="1894">1</cx:pt>
          <cx:pt idx="1895">1</cx:pt>
          <cx:pt idx="1896">1</cx:pt>
          <cx:pt idx="1897">1</cx:pt>
          <cx:pt idx="1898">1</cx:pt>
          <cx:pt idx="1899">1</cx:pt>
          <cx:pt idx="1900">1</cx:pt>
          <cx:pt idx="1901">1</cx:pt>
          <cx:pt idx="1902">1</cx:pt>
          <cx:pt idx="1903">1</cx:pt>
          <cx:pt idx="1904">1</cx:pt>
          <cx:pt idx="1905">1</cx:pt>
          <cx:pt idx="1906">1</cx:pt>
          <cx:pt idx="1907">1</cx:pt>
          <cx:pt idx="1908">1</cx:pt>
          <cx:pt idx="1909">1</cx:pt>
          <cx:pt idx="1910">1</cx:pt>
          <cx:pt idx="1911">1</cx:pt>
          <cx:pt idx="1912">1</cx:pt>
          <cx:pt idx="1913">1</cx:pt>
          <cx:pt idx="1914">1</cx:pt>
          <cx:pt idx="1915">1</cx:pt>
          <cx:pt idx="1916">1</cx:pt>
          <cx:pt idx="1917">1</cx:pt>
          <cx:pt idx="1918">1</cx:pt>
          <cx:pt idx="1919">1</cx:pt>
          <cx:pt idx="1920">1</cx:pt>
          <cx:pt idx="1921">1</cx:pt>
          <cx:pt idx="1922">1</cx:pt>
          <cx:pt idx="1923">1</cx:pt>
          <cx:pt idx="1924">1</cx:pt>
          <cx:pt idx="1925">1</cx:pt>
          <cx:pt idx="1926">1</cx:pt>
          <cx:pt idx="1927">1</cx:pt>
          <cx:pt idx="1928">1</cx:pt>
          <cx:pt idx="1929">1</cx:pt>
          <cx:pt idx="1930">1</cx:pt>
          <cx:pt idx="1931">1</cx:pt>
          <cx:pt idx="1932">3</cx:pt>
          <cx:pt idx="1933">1</cx:pt>
          <cx:pt idx="1934">1</cx:pt>
          <cx:pt idx="1935">1</cx:pt>
          <cx:pt idx="1936">3</cx:pt>
          <cx:pt idx="1937">1</cx:pt>
          <cx:pt idx="1938">1</cx:pt>
          <cx:pt idx="1939">1</cx:pt>
          <cx:pt idx="1940">1</cx:pt>
          <cx:pt idx="1941">1</cx:pt>
          <cx:pt idx="1942">1</cx:pt>
          <cx:pt idx="1943">1</cx:pt>
          <cx:pt idx="1944">1</cx:pt>
          <cx:pt idx="1945">1</cx:pt>
          <cx:pt idx="1946">1</cx:pt>
          <cx:pt idx="1947">1</cx:pt>
          <cx:pt idx="1948">1</cx:pt>
          <cx:pt idx="1949">1</cx:pt>
          <cx:pt idx="1950">1</cx:pt>
          <cx:pt idx="1951">1</cx:pt>
          <cx:pt idx="1952">1</cx:pt>
          <cx:pt idx="1953">1</cx:pt>
          <cx:pt idx="1954">1</cx:pt>
          <cx:pt idx="1955">1</cx:pt>
          <cx:pt idx="1956">1</cx:pt>
          <cx:pt idx="1957">1</cx:pt>
          <cx:pt idx="1958">1</cx:pt>
          <cx:pt idx="1959">1</cx:pt>
          <cx:pt idx="1960">1</cx:pt>
          <cx:pt idx="1961">1</cx:pt>
          <cx:pt idx="1962">1</cx:pt>
          <cx:pt idx="1963">1</cx:pt>
          <cx:pt idx="1964">1</cx:pt>
          <cx:pt idx="1965">1</cx:pt>
          <cx:pt idx="1966">1</cx:pt>
          <cx:pt idx="1967">1</cx:pt>
          <cx:pt idx="1968">1</cx:pt>
          <cx:pt idx="1969">3</cx:pt>
          <cx:pt idx="1970">1</cx:pt>
          <cx:pt idx="1971">1</cx:pt>
          <cx:pt idx="1972">1</cx:pt>
          <cx:pt idx="1973">1</cx:pt>
          <cx:pt idx="1974">1</cx:pt>
          <cx:pt idx="1975">1</cx:pt>
          <cx:pt idx="1976">1</cx:pt>
          <cx:pt idx="1977">1</cx:pt>
          <cx:pt idx="1978">1</cx:pt>
          <cx:pt idx="1979">1</cx:pt>
          <cx:pt idx="1980">3</cx:pt>
          <cx:pt idx="1981">1</cx:pt>
          <cx:pt idx="1982">1</cx:pt>
          <cx:pt idx="1983">3</cx:pt>
          <cx:pt idx="1984">1</cx:pt>
          <cx:pt idx="1985">1</cx:pt>
          <cx:pt idx="1986">1</cx:pt>
          <cx:pt idx="1987">1</cx:pt>
          <cx:pt idx="1988">1</cx:pt>
          <cx:pt idx="1989">1</cx:pt>
          <cx:pt idx="1990">1</cx:pt>
          <cx:pt idx="1991">3</cx:pt>
          <cx:pt idx="1992">1</cx:pt>
          <cx:pt idx="1993">1</cx:pt>
          <cx:pt idx="1994">1</cx:pt>
          <cx:pt idx="1995">1</cx:pt>
          <cx:pt idx="1996">1</cx:pt>
          <cx:pt idx="1997">1</cx:pt>
          <cx:pt idx="1998">1</cx:pt>
          <cx:pt idx="1999">1</cx:pt>
          <cx:pt idx="2000">1</cx:pt>
          <cx:pt idx="2001">1</cx:pt>
          <cx:pt idx="2002">1</cx:pt>
          <cx:pt idx="2003">1</cx:pt>
          <cx:pt idx="2004">1</cx:pt>
          <cx:pt idx="2005">1</cx:pt>
          <cx:pt idx="2006">1</cx:pt>
          <cx:pt idx="2007">1</cx:pt>
          <cx:pt idx="2008">1</cx:pt>
          <cx:pt idx="2009">1</cx:pt>
          <cx:pt idx="2010">1</cx:pt>
          <cx:pt idx="2011">1</cx:pt>
          <cx:pt idx="2012">1</cx:pt>
          <cx:pt idx="2013">1</cx:pt>
          <cx:pt idx="2014">1</cx:pt>
          <cx:pt idx="2015">1</cx:pt>
          <cx:pt idx="2016">1</cx:pt>
          <cx:pt idx="2017">1</cx:pt>
          <cx:pt idx="2018">1</cx:pt>
          <cx:pt idx="2019">1</cx:pt>
          <cx:pt idx="2020">3</cx:pt>
          <cx:pt idx="2021">1</cx:pt>
          <cx:pt idx="2022">1</cx:pt>
          <cx:pt idx="2023">1</cx:pt>
          <cx:pt idx="2024">1</cx:pt>
          <cx:pt idx="2025">1</cx:pt>
          <cx:pt idx="2026">1</cx:pt>
          <cx:pt idx="2027">1</cx:pt>
          <cx:pt idx="2028">1</cx:pt>
          <cx:pt idx="2029">1</cx:pt>
          <cx:pt idx="2030">1</cx:pt>
          <cx:pt idx="2031">1</cx:pt>
          <cx:pt idx="2032">1</cx:pt>
          <cx:pt idx="2033">1</cx:pt>
          <cx:pt idx="2034">1</cx:pt>
          <cx:pt idx="2035">3</cx:pt>
          <cx:pt idx="2036">1</cx:pt>
          <cx:pt idx="2037">1</cx:pt>
          <cx:pt idx="2038">1</cx:pt>
          <cx:pt idx="2039">1</cx:pt>
          <cx:pt idx="2040">1</cx:pt>
          <cx:pt idx="2041">1</cx:pt>
          <cx:pt idx="2042">3</cx:pt>
          <cx:pt idx="2043">1</cx:pt>
          <cx:pt idx="2044">1</cx:pt>
          <cx:pt idx="2045">1</cx:pt>
          <cx:pt idx="2046">1</cx:pt>
          <cx:pt idx="2047">1</cx:pt>
          <cx:pt idx="2048">1</cx:pt>
          <cx:pt idx="2049">1</cx:pt>
          <cx:pt idx="2050">1</cx:pt>
          <cx:pt idx="2051">1</cx:pt>
          <cx:pt idx="2052">3</cx:pt>
          <cx:pt idx="2053">1</cx:pt>
          <cx:pt idx="2054">1</cx:pt>
          <cx:pt idx="2055">1</cx:pt>
          <cx:pt idx="2056">1</cx:pt>
          <cx:pt idx="2057">1</cx:pt>
          <cx:pt idx="2058">1</cx:pt>
          <cx:pt idx="2059">1</cx:pt>
          <cx:pt idx="2060">1</cx:pt>
          <cx:pt idx="2061">1</cx:pt>
          <cx:pt idx="2062">1</cx:pt>
          <cx:pt idx="2063">1</cx:pt>
          <cx:pt idx="2064">1</cx:pt>
          <cx:pt idx="2065">1</cx:pt>
          <cx:pt idx="2066">1</cx:pt>
          <cx:pt idx="2067">3</cx:pt>
          <cx:pt idx="2068">1</cx:pt>
          <cx:pt idx="2069">1</cx:pt>
          <cx:pt idx="2070">1</cx:pt>
          <cx:pt idx="2071">1</cx:pt>
          <cx:pt idx="2072">3</cx:pt>
          <cx:pt idx="2073">1</cx:pt>
          <cx:pt idx="2074">1</cx:pt>
          <cx:pt idx="2075">1</cx:pt>
          <cx:pt idx="2076">1</cx:pt>
          <cx:pt idx="2077">1</cx:pt>
          <cx:pt idx="2078">1</cx:pt>
          <cx:pt idx="2079">1</cx:pt>
          <cx:pt idx="2080">1</cx:pt>
          <cx:pt idx="2081">1</cx:pt>
          <cx:pt idx="2082">1</cx:pt>
          <cx:pt idx="2083">1</cx:pt>
          <cx:pt idx="2084">1</cx:pt>
          <cx:pt idx="2085">1</cx:pt>
          <cx:pt idx="2086">1</cx:pt>
          <cx:pt idx="2087">3</cx:pt>
          <cx:pt idx="2088">1</cx:pt>
          <cx:pt idx="2089">1</cx:pt>
          <cx:pt idx="2090">1</cx:pt>
          <cx:pt idx="2091">1</cx:pt>
          <cx:pt idx="2092">1</cx:pt>
          <cx:pt idx="2093">1</cx:pt>
          <cx:pt idx="2094">1</cx:pt>
          <cx:pt idx="2095">1</cx:pt>
          <cx:pt idx="2096">1</cx:pt>
          <cx:pt idx="2097">1</cx:pt>
          <cx:pt idx="2098">1</cx:pt>
          <cx:pt idx="2099">1</cx:pt>
          <cx:pt idx="2100">1</cx:pt>
          <cx:pt idx="2101">1</cx:pt>
          <cx:pt idx="2102">1</cx:pt>
          <cx:pt idx="2103">1</cx:pt>
          <cx:pt idx="2104">1</cx:pt>
          <cx:pt idx="2105">1</cx:pt>
          <cx:pt idx="2106">1</cx:pt>
          <cx:pt idx="2107">1</cx:pt>
          <cx:pt idx="2108">1</cx:pt>
          <cx:pt idx="2109">1</cx:pt>
          <cx:pt idx="2110">1</cx:pt>
          <cx:pt idx="2111">1</cx:pt>
          <cx:pt idx="2112">1</cx:pt>
          <cx:pt idx="2113">1</cx:pt>
          <cx:pt idx="2114">1</cx:pt>
          <cx:pt idx="2115">1</cx:pt>
          <cx:pt idx="2116">1</cx:pt>
          <cx:pt idx="2117">1</cx:pt>
          <cx:pt idx="2118">1</cx:pt>
          <cx:pt idx="2119">1</cx:pt>
          <cx:pt idx="2120">1</cx:pt>
          <cx:pt idx="2121">1</cx:pt>
          <cx:pt idx="2122">1</cx:pt>
          <cx:pt idx="2123">1</cx:pt>
          <cx:pt idx="2124">1</cx:pt>
          <cx:pt idx="2125">1</cx:pt>
          <cx:pt idx="2126">1</cx:pt>
          <cx:pt idx="2127">1</cx:pt>
          <cx:pt idx="2128">1</cx:pt>
          <cx:pt idx="2129">1</cx:pt>
          <cx:pt idx="2130">1</cx:pt>
          <cx:pt idx="2131">1</cx:pt>
          <cx:pt idx="2132">1</cx:pt>
          <cx:pt idx="2133">1</cx:pt>
          <cx:pt idx="2134">3</cx:pt>
          <cx:pt idx="2135">1</cx:pt>
          <cx:pt idx="2136">1</cx:pt>
          <cx:pt idx="2137">1</cx:pt>
          <cx:pt idx="2138">1</cx:pt>
          <cx:pt idx="2139">1</cx:pt>
          <cx:pt idx="2140">3</cx:pt>
          <cx:pt idx="2141">3</cx:pt>
          <cx:pt idx="2142">1</cx:pt>
          <cx:pt idx="2143">1</cx:pt>
          <cx:pt idx="2144">1</cx:pt>
          <cx:pt idx="2145">1</cx:pt>
          <cx:pt idx="2146">1</cx:pt>
          <cx:pt idx="2147">1</cx:pt>
          <cx:pt idx="2148">1</cx:pt>
          <cx:pt idx="2149">1</cx:pt>
          <cx:pt idx="2150">3</cx:pt>
          <cx:pt idx="2151">1</cx:pt>
          <cx:pt idx="2152">1</cx:pt>
          <cx:pt idx="2153">1</cx:pt>
          <cx:pt idx="2154">1</cx:pt>
          <cx:pt idx="2155">1</cx:pt>
          <cx:pt idx="2156">1</cx:pt>
          <cx:pt idx="2157">1</cx:pt>
          <cx:pt idx="2158">1</cx:pt>
          <cx:pt idx="2159">1</cx:pt>
          <cx:pt idx="2160">1</cx:pt>
          <cx:pt idx="2161">1</cx:pt>
          <cx:pt idx="2162">1</cx:pt>
          <cx:pt idx="2163">1</cx:pt>
          <cx:pt idx="2164">1</cx:pt>
          <cx:pt idx="2165">1</cx:pt>
          <cx:pt idx="2166">1</cx:pt>
          <cx:pt idx="2167">1</cx:pt>
          <cx:pt idx="2168">1</cx:pt>
          <cx:pt idx="2169">1</cx:pt>
          <cx:pt idx="2170">1</cx:pt>
          <cx:pt idx="2171">1</cx:pt>
          <cx:pt idx="2172">1</cx:pt>
          <cx:pt idx="2173">1</cx:pt>
          <cx:pt idx="2174">1</cx:pt>
          <cx:pt idx="2175">1</cx:pt>
          <cx:pt idx="2176">1</cx:pt>
          <cx:pt idx="2177">1</cx:pt>
          <cx:pt idx="2178">1</cx:pt>
          <cx:pt idx="2179">1</cx:pt>
          <cx:pt idx="2180">1</cx:pt>
          <cx:pt idx="2181">1</cx:pt>
          <cx:pt idx="2182">1</cx:pt>
          <cx:pt idx="2183">1</cx:pt>
          <cx:pt idx="2184">1</cx:pt>
          <cx:pt idx="2185">3</cx:pt>
          <cx:pt idx="2186">1</cx:pt>
          <cx:pt idx="2187">1</cx:pt>
          <cx:pt idx="2188">3</cx:pt>
          <cx:pt idx="2189">3</cx:pt>
          <cx:pt idx="2190">1</cx:pt>
          <cx:pt idx="2191">1</cx:pt>
          <cx:pt idx="2192">1</cx:pt>
          <cx:pt idx="2193">1</cx:pt>
          <cx:pt idx="2194">1</cx:pt>
          <cx:pt idx="2195">1</cx:pt>
          <cx:pt idx="2196">1</cx:pt>
          <cx:pt idx="2197">1</cx:pt>
          <cx:pt idx="2198">1</cx:pt>
          <cx:pt idx="2199">3</cx:pt>
          <cx:pt idx="2200">1</cx:pt>
          <cx:pt idx="2201">1</cx:pt>
          <cx:pt idx="2202">1</cx:pt>
          <cx:pt idx="2203">1</cx:pt>
          <cx:pt idx="2204">1</cx:pt>
          <cx:pt idx="2205">1</cx:pt>
          <cx:pt idx="2206">1</cx:pt>
          <cx:pt idx="2207">1</cx:pt>
          <cx:pt idx="2208">1</cx:pt>
          <cx:pt idx="2209">1</cx:pt>
          <cx:pt idx="2210">1</cx:pt>
          <cx:pt idx="2211">1</cx:pt>
          <cx:pt idx="2212">1</cx:pt>
          <cx:pt idx="2213">1</cx:pt>
          <cx:pt idx="2214">1</cx:pt>
          <cx:pt idx="2215">1</cx:pt>
          <cx:pt idx="2216">1</cx:pt>
          <cx:pt idx="2217">1</cx:pt>
          <cx:pt idx="2218">1</cx:pt>
          <cx:pt idx="2219">1</cx:pt>
          <cx:pt idx="2220">1</cx:pt>
          <cx:pt idx="2221">1</cx:pt>
          <cx:pt idx="2222">1</cx:pt>
          <cx:pt idx="2223">1</cx:pt>
          <cx:pt idx="2224">1</cx:pt>
          <cx:pt idx="2225">1</cx:pt>
          <cx:pt idx="2226">1</cx:pt>
          <cx:pt idx="2227">1</cx:pt>
          <cx:pt idx="2228">1</cx:pt>
          <cx:pt idx="2229">1</cx:pt>
          <cx:pt idx="2230">1</cx:pt>
          <cx:pt idx="2231">1</cx:pt>
          <cx:pt idx="2232">1</cx:pt>
          <cx:pt idx="2233">1</cx:pt>
          <cx:pt idx="2234">1</cx:pt>
          <cx:pt idx="2235">1</cx:pt>
          <cx:pt idx="2236">1</cx:pt>
          <cx:pt idx="2237">1</cx:pt>
          <cx:pt idx="2238">1</cx:pt>
          <cx:pt idx="2239">1</cx:pt>
          <cx:pt idx="2240">1</cx:pt>
          <cx:pt idx="2241">1</cx:pt>
          <cx:pt idx="2242">1</cx:pt>
          <cx:pt idx="2243">1</cx:pt>
          <cx:pt idx="2244">1</cx:pt>
          <cx:pt idx="2245">1</cx:pt>
          <cx:pt idx="2246">3</cx:pt>
          <cx:pt idx="2247">1</cx:pt>
          <cx:pt idx="2248">1</cx:pt>
          <cx:pt idx="2249">1</cx:pt>
          <cx:pt idx="2250">1</cx:pt>
          <cx:pt idx="2251">1</cx:pt>
          <cx:pt idx="2252">1</cx:pt>
          <cx:pt idx="2253">1</cx:pt>
          <cx:pt idx="2254">1</cx:pt>
          <cx:pt idx="2255">1</cx:pt>
          <cx:pt idx="2256">1</cx:pt>
          <cx:pt idx="2257">1</cx:pt>
          <cx:pt idx="2258">1</cx:pt>
          <cx:pt idx="2259">1</cx:pt>
          <cx:pt idx="2260">1</cx:pt>
          <cx:pt idx="2261">3</cx:pt>
          <cx:pt idx="2262">1</cx:pt>
          <cx:pt idx="2263">1</cx:pt>
          <cx:pt idx="2264">1</cx:pt>
          <cx:pt idx="2265">1</cx:pt>
          <cx:pt idx="2266">1</cx:pt>
          <cx:pt idx="2267">1</cx:pt>
          <cx:pt idx="2268">1</cx:pt>
          <cx:pt idx="2269">1</cx:pt>
          <cx:pt idx="2270">1</cx:pt>
          <cx:pt idx="2271">1</cx:pt>
          <cx:pt idx="2272">1</cx:pt>
          <cx:pt idx="2273">1</cx:pt>
          <cx:pt idx="2274">1</cx:pt>
          <cx:pt idx="2275">1</cx:pt>
          <cx:pt idx="2276">1</cx:pt>
          <cx:pt idx="2277">1</cx:pt>
          <cx:pt idx="2278">1</cx:pt>
          <cx:pt idx="2279">1</cx:pt>
          <cx:pt idx="2280">1</cx:pt>
          <cx:pt idx="2281">1</cx:pt>
          <cx:pt idx="2282">1</cx:pt>
          <cx:pt idx="2283">1</cx:pt>
          <cx:pt idx="2284">1</cx:pt>
          <cx:pt idx="2285">1</cx:pt>
          <cx:pt idx="2286">1</cx:pt>
          <cx:pt idx="2287">1</cx:pt>
          <cx:pt idx="2288">1</cx:pt>
          <cx:pt idx="2289">1</cx:pt>
          <cx:pt idx="2290">1</cx:pt>
          <cx:pt idx="2291">1</cx:pt>
          <cx:pt idx="2292">1</cx:pt>
          <cx:pt idx="2293">1</cx:pt>
          <cx:pt idx="2294">1</cx:pt>
          <cx:pt idx="2295">1</cx:pt>
          <cx:pt idx="2296">1</cx:pt>
          <cx:pt idx="2297">1</cx:pt>
          <cx:pt idx="2298">1</cx:pt>
          <cx:pt idx="2299">1</cx:pt>
          <cx:pt idx="2300">1</cx:pt>
          <cx:pt idx="2301">1</cx:pt>
          <cx:pt idx="2302">1</cx:pt>
          <cx:pt idx="2303">1</cx:pt>
          <cx:pt idx="2304">1</cx:pt>
          <cx:pt idx="2305">1</cx:pt>
          <cx:pt idx="2306">1</cx:pt>
          <cx:pt idx="2307">1</cx:pt>
          <cx:pt idx="2308">1</cx:pt>
          <cx:pt idx="2309">1</cx:pt>
          <cx:pt idx="2310">1</cx:pt>
          <cx:pt idx="2311">1</cx:pt>
          <cx:pt idx="2312">1</cx:pt>
          <cx:pt idx="2313">1</cx:pt>
          <cx:pt idx="2314">1</cx:pt>
          <cx:pt idx="2315">1</cx:pt>
          <cx:pt idx="2316">1</cx:pt>
          <cx:pt idx="2317">1</cx:pt>
          <cx:pt idx="2318">3</cx:pt>
          <cx:pt idx="2319">1</cx:pt>
          <cx:pt idx="2320">1</cx:pt>
          <cx:pt idx="2321">1</cx:pt>
          <cx:pt idx="2322">1</cx:pt>
          <cx:pt idx="2323">3</cx:pt>
          <cx:pt idx="2324">1</cx:pt>
          <cx:pt idx="2325">1</cx:pt>
          <cx:pt idx="2326">1</cx:pt>
          <cx:pt idx="2327">1</cx:pt>
          <cx:pt idx="2328">1</cx:pt>
          <cx:pt idx="2329">1</cx:pt>
          <cx:pt idx="2330">1</cx:pt>
          <cx:pt idx="2331">1</cx:pt>
          <cx:pt idx="2332">1</cx:pt>
          <cx:pt idx="2333">1</cx:pt>
          <cx:pt idx="2334">1</cx:pt>
          <cx:pt idx="2335">1</cx:pt>
          <cx:pt idx="2336">1</cx:pt>
          <cx:pt idx="2337">1</cx:pt>
          <cx:pt idx="2338">1</cx:pt>
          <cx:pt idx="2339">3</cx:pt>
          <cx:pt idx="2340">1</cx:pt>
          <cx:pt idx="2341">1</cx:pt>
          <cx:pt idx="2342">1</cx:pt>
          <cx:pt idx="2343">1</cx:pt>
          <cx:pt idx="2344">1</cx:pt>
          <cx:pt idx="2345">1</cx:pt>
          <cx:pt idx="2346">3</cx:pt>
          <cx:pt idx="2347">1</cx:pt>
          <cx:pt idx="2348">1</cx:pt>
          <cx:pt idx="2349">1</cx:pt>
          <cx:pt idx="2350">1</cx:pt>
          <cx:pt idx="2351">1</cx:pt>
          <cx:pt idx="2352">1</cx:pt>
          <cx:pt idx="2353">1</cx:pt>
          <cx:pt idx="2354">1</cx:pt>
          <cx:pt idx="2355">1</cx:pt>
          <cx:pt idx="2356">1</cx:pt>
          <cx:pt idx="2357">1</cx:pt>
          <cx:pt idx="2358">1</cx:pt>
          <cx:pt idx="2359">1</cx:pt>
          <cx:pt idx="2360">1</cx:pt>
          <cx:pt idx="2361">1</cx:pt>
          <cx:pt idx="2362">1</cx:pt>
          <cx:pt idx="2363">1</cx:pt>
          <cx:pt idx="2364">1</cx:pt>
          <cx:pt idx="2365">3</cx:pt>
          <cx:pt idx="2366">1</cx:pt>
          <cx:pt idx="2367">1</cx:pt>
          <cx:pt idx="2368">1</cx:pt>
          <cx:pt idx="2369">1</cx:pt>
          <cx:pt idx="2370">1</cx:pt>
          <cx:pt idx="2371">1</cx:pt>
          <cx:pt idx="2372">1</cx:pt>
          <cx:pt idx="2373">1</cx:pt>
          <cx:pt idx="2374">1</cx:pt>
          <cx:pt idx="2375">1</cx:pt>
          <cx:pt idx="2376">1</cx:pt>
          <cx:pt idx="2377">1</cx:pt>
          <cx:pt idx="2378">1</cx:pt>
          <cx:pt idx="2379">1</cx:pt>
          <cx:pt idx="2380">1</cx:pt>
          <cx:pt idx="2381">1</cx:pt>
          <cx:pt idx="2382">1</cx:pt>
          <cx:pt idx="2383">1</cx:pt>
          <cx:pt idx="2384">1</cx:pt>
          <cx:pt idx="2385">1</cx:pt>
          <cx:pt idx="2386">1</cx:pt>
          <cx:pt idx="2387">1</cx:pt>
          <cx:pt idx="2388">1</cx:pt>
          <cx:pt idx="2389">3</cx:pt>
          <cx:pt idx="2390">1</cx:pt>
          <cx:pt idx="2391">1</cx:pt>
          <cx:pt idx="2392">1</cx:pt>
          <cx:pt idx="2393">1</cx:pt>
          <cx:pt idx="2394">1</cx:pt>
          <cx:pt idx="2395">1</cx:pt>
          <cx:pt idx="2396">1</cx:pt>
          <cx:pt idx="2397">1</cx:pt>
          <cx:pt idx="2398">1</cx:pt>
          <cx:pt idx="2399">1</cx:pt>
          <cx:pt idx="2400">1</cx:pt>
          <cx:pt idx="2401">1</cx:pt>
          <cx:pt idx="2402">1</cx:pt>
          <cx:pt idx="2403">1</cx:pt>
          <cx:pt idx="2404">1</cx:pt>
          <cx:pt idx="2405">1</cx:pt>
          <cx:pt idx="2406">1</cx:pt>
          <cx:pt idx="2407">1</cx:pt>
          <cx:pt idx="2408">1</cx:pt>
          <cx:pt idx="2409">1</cx:pt>
          <cx:pt idx="2410">1</cx:pt>
          <cx:pt idx="2411">1</cx:pt>
          <cx:pt idx="2412">1</cx:pt>
          <cx:pt idx="2413">1</cx:pt>
          <cx:pt idx="2414">3</cx:pt>
          <cx:pt idx="2415">1</cx:pt>
          <cx:pt idx="2416">1</cx:pt>
          <cx:pt idx="2417">1</cx:pt>
          <cx:pt idx="2418">1</cx:pt>
          <cx:pt idx="2419">1</cx:pt>
          <cx:pt idx="2420">1</cx:pt>
          <cx:pt idx="2421">1</cx:pt>
          <cx:pt idx="2422">1</cx:pt>
          <cx:pt idx="2423">1</cx:pt>
          <cx:pt idx="2424">1</cx:pt>
          <cx:pt idx="2425">1</cx:pt>
          <cx:pt idx="2426">1</cx:pt>
          <cx:pt idx="2427">1</cx:pt>
          <cx:pt idx="2428">1</cx:pt>
          <cx:pt idx="2429">1</cx:pt>
          <cx:pt idx="2430">1</cx:pt>
          <cx:pt idx="2431">1</cx:pt>
          <cx:pt idx="2432">1</cx:pt>
          <cx:pt idx="2433">1</cx:pt>
          <cx:pt idx="2434">1</cx:pt>
          <cx:pt idx="2435">1</cx:pt>
          <cx:pt idx="2436">1</cx:pt>
          <cx:pt idx="2437">1</cx:pt>
          <cx:pt idx="2438">1</cx:pt>
          <cx:pt idx="2439">1</cx:pt>
          <cx:pt idx="2440">1</cx:pt>
          <cx:pt idx="2441">1</cx:pt>
          <cx:pt idx="2442">1</cx:pt>
          <cx:pt idx="2443">1</cx:pt>
          <cx:pt idx="2444">3</cx:pt>
          <cx:pt idx="2445">1</cx:pt>
          <cx:pt idx="2446">1</cx:pt>
          <cx:pt idx="2447">3</cx:pt>
          <cx:pt idx="2448">1</cx:pt>
          <cx:pt idx="2449">1</cx:pt>
          <cx:pt idx="2450">1</cx:pt>
          <cx:pt idx="2451">1</cx:pt>
          <cx:pt idx="2452">1</cx:pt>
          <cx:pt idx="2453">1</cx:pt>
          <cx:pt idx="2454">1</cx:pt>
          <cx:pt idx="2455">1</cx:pt>
          <cx:pt idx="2456">1</cx:pt>
          <cx:pt idx="2457">1</cx:pt>
          <cx:pt idx="2458">1</cx:pt>
          <cx:pt idx="2459">1</cx:pt>
          <cx:pt idx="2460">1</cx:pt>
          <cx:pt idx="2461">1</cx:pt>
          <cx:pt idx="2462">1</cx:pt>
          <cx:pt idx="2463">1</cx:pt>
          <cx:pt idx="2464">1</cx:pt>
          <cx:pt idx="2465">1</cx:pt>
          <cx:pt idx="2466">1</cx:pt>
          <cx:pt idx="2467">1</cx:pt>
          <cx:pt idx="2468">1</cx:pt>
          <cx:pt idx="2469">1</cx:pt>
          <cx:pt idx="2470">1</cx:pt>
          <cx:pt idx="2471">1</cx:pt>
          <cx:pt idx="2472">1</cx:pt>
          <cx:pt idx="2473">1</cx:pt>
          <cx:pt idx="2474">1</cx:pt>
          <cx:pt idx="2475">1</cx:pt>
          <cx:pt idx="2476">1</cx:pt>
          <cx:pt idx="2477">1</cx:pt>
          <cx:pt idx="2478">1</cx:pt>
          <cx:pt idx="2479">1</cx:pt>
          <cx:pt idx="2480">1</cx:pt>
          <cx:pt idx="2481">1</cx:pt>
          <cx:pt idx="2482">1</cx:pt>
          <cx:pt idx="2483">1</cx:pt>
          <cx:pt idx="2484">1</cx:pt>
          <cx:pt idx="2485">1</cx:pt>
          <cx:pt idx="2486">1</cx:pt>
          <cx:pt idx="2487">1</cx:pt>
          <cx:pt idx="2488">1</cx:pt>
          <cx:pt idx="2489">1</cx:pt>
          <cx:pt idx="2490">1</cx:pt>
          <cx:pt idx="2491">1</cx:pt>
          <cx:pt idx="2492">1</cx:pt>
          <cx:pt idx="2493">1</cx:pt>
          <cx:pt idx="2494">1</cx:pt>
          <cx:pt idx="2495">1</cx:pt>
          <cx:pt idx="2496">1</cx:pt>
          <cx:pt idx="2497">1</cx:pt>
          <cx:pt idx="2498">1</cx:pt>
          <cx:pt idx="2499">1</cx:pt>
          <cx:pt idx="2500">1</cx:pt>
          <cx:pt idx="2501">3</cx:pt>
          <cx:pt idx="2502">1</cx:pt>
          <cx:pt idx="2503">1</cx:pt>
          <cx:pt idx="2504">3</cx:pt>
          <cx:pt idx="2505">1</cx:pt>
          <cx:pt idx="2506">1</cx:pt>
          <cx:pt idx="2507">1</cx:pt>
          <cx:pt idx="2508">1</cx:pt>
          <cx:pt idx="2509">1</cx:pt>
          <cx:pt idx="2510">1</cx:pt>
          <cx:pt idx="2511">1</cx:pt>
          <cx:pt idx="2512">1</cx:pt>
          <cx:pt idx="2513">1</cx:pt>
          <cx:pt idx="2514">1</cx:pt>
          <cx:pt idx="2515">3</cx:pt>
          <cx:pt idx="2516">1</cx:pt>
          <cx:pt idx="2517">1</cx:pt>
          <cx:pt idx="2518">1</cx:pt>
          <cx:pt idx="2519">1</cx:pt>
          <cx:pt idx="2520">3</cx:pt>
          <cx:pt idx="2521">1</cx:pt>
          <cx:pt idx="2522">1</cx:pt>
          <cx:pt idx="2523">1</cx:pt>
          <cx:pt idx="2524">1</cx:pt>
          <cx:pt idx="2525">1</cx:pt>
          <cx:pt idx="2526">1</cx:pt>
          <cx:pt idx="2527">1</cx:pt>
          <cx:pt idx="2528">1</cx:pt>
          <cx:pt idx="2529">1</cx:pt>
          <cx:pt idx="2530">1</cx:pt>
          <cx:pt idx="2531">1</cx:pt>
          <cx:pt idx="2532">1</cx:pt>
          <cx:pt idx="2533">1</cx:pt>
          <cx:pt idx="2534">1</cx:pt>
          <cx:pt idx="2535">1</cx:pt>
          <cx:pt idx="2536">1</cx:pt>
          <cx:pt idx="2537">1</cx:pt>
          <cx:pt idx="2538">1</cx:pt>
          <cx:pt idx="2539">1</cx:pt>
          <cx:pt idx="2540">1</cx:pt>
          <cx:pt idx="2541">1</cx:pt>
          <cx:pt idx="2542">1</cx:pt>
          <cx:pt idx="2543">1</cx:pt>
          <cx:pt idx="2544">1</cx:pt>
          <cx:pt idx="2545">1</cx:pt>
          <cx:pt idx="2546">1</cx:pt>
          <cx:pt idx="2547">1</cx:pt>
          <cx:pt idx="2548">1</cx:pt>
          <cx:pt idx="2549">1</cx:pt>
          <cx:pt idx="2550">1</cx:pt>
          <cx:pt idx="2551">1</cx:pt>
          <cx:pt idx="2552">1</cx:pt>
          <cx:pt idx="2553">1</cx:pt>
          <cx:pt idx="2554">1</cx:pt>
          <cx:pt idx="2555">1</cx:pt>
          <cx:pt idx="2556">1</cx:pt>
          <cx:pt idx="2557">3</cx:pt>
          <cx:pt idx="2558">1</cx:pt>
          <cx:pt idx="2559">3</cx:pt>
          <cx:pt idx="2560">1</cx:pt>
          <cx:pt idx="2561">1</cx:pt>
          <cx:pt idx="2562">1</cx:pt>
          <cx:pt idx="2563">1</cx:pt>
          <cx:pt idx="2564">1</cx:pt>
          <cx:pt idx="2565">1</cx:pt>
          <cx:pt idx="2566">1</cx:pt>
          <cx:pt idx="2567">1</cx:pt>
          <cx:pt idx="2568">1</cx:pt>
          <cx:pt idx="2569">1</cx:pt>
          <cx:pt idx="2570">1</cx:pt>
          <cx:pt idx="2571">1</cx:pt>
          <cx:pt idx="2572">1</cx:pt>
          <cx:pt idx="2573">1</cx:pt>
          <cx:pt idx="2574">1</cx:pt>
          <cx:pt idx="2575">1</cx:pt>
          <cx:pt idx="2576">1</cx:pt>
          <cx:pt idx="2577">1</cx:pt>
          <cx:pt idx="2578">1</cx:pt>
          <cx:pt idx="2579">1</cx:pt>
          <cx:pt idx="2580">1</cx:pt>
          <cx:pt idx="2581">1</cx:pt>
          <cx:pt idx="2582">1</cx:pt>
          <cx:pt idx="2583">1</cx:pt>
          <cx:pt idx="2584">1</cx:pt>
          <cx:pt idx="2585">1</cx:pt>
          <cx:pt idx="2586">1</cx:pt>
          <cx:pt idx="2587">1</cx:pt>
          <cx:pt idx="2588">1</cx:pt>
          <cx:pt idx="2589">3</cx:pt>
          <cx:pt idx="2590">1</cx:pt>
          <cx:pt idx="2591">1</cx:pt>
          <cx:pt idx="2592">1</cx:pt>
          <cx:pt idx="2593">1</cx:pt>
          <cx:pt idx="2594">3</cx:pt>
          <cx:pt idx="2595">1</cx:pt>
          <cx:pt idx="2596">1</cx:pt>
          <cx:pt idx="2597">1</cx:pt>
          <cx:pt idx="2598">1</cx:pt>
          <cx:pt idx="2599">1</cx:pt>
          <cx:pt idx="2600">1</cx:pt>
          <cx:pt idx="2601">1</cx:pt>
          <cx:pt idx="2602">1</cx:pt>
          <cx:pt idx="2603">1</cx:pt>
          <cx:pt idx="2604">1</cx:pt>
          <cx:pt idx="2605">1</cx:pt>
          <cx:pt idx="2606">1</cx:pt>
          <cx:pt idx="2607">1</cx:pt>
          <cx:pt idx="2608">1</cx:pt>
          <cx:pt idx="2609">1</cx:pt>
          <cx:pt idx="2610">1</cx:pt>
          <cx:pt idx="2611">1</cx:pt>
          <cx:pt idx="2612">1</cx:pt>
          <cx:pt idx="2613">1</cx:pt>
          <cx:pt idx="2614">1</cx:pt>
          <cx:pt idx="2615">1</cx:pt>
          <cx:pt idx="2616">1</cx:pt>
          <cx:pt idx="2617">1</cx:pt>
          <cx:pt idx="2618">1</cx:pt>
          <cx:pt idx="2619">1</cx:pt>
          <cx:pt idx="2620">1</cx:pt>
          <cx:pt idx="2621">3</cx:pt>
          <cx:pt idx="2622">1</cx:pt>
          <cx:pt idx="2623">1</cx:pt>
          <cx:pt idx="2624">1</cx:pt>
          <cx:pt idx="2625">1</cx:pt>
          <cx:pt idx="2626">1</cx:pt>
          <cx:pt idx="2627">1</cx:pt>
          <cx:pt idx="2628">1</cx:pt>
          <cx:pt idx="2629">1</cx:pt>
          <cx:pt idx="2630">1</cx:pt>
          <cx:pt idx="2631">1</cx:pt>
          <cx:pt idx="2632">1</cx:pt>
          <cx:pt idx="2633">1</cx:pt>
          <cx:pt idx="2634">1</cx:pt>
          <cx:pt idx="2635">1</cx:pt>
          <cx:pt idx="2636">1</cx:pt>
          <cx:pt idx="2637">1</cx:pt>
          <cx:pt idx="2638">1</cx:pt>
          <cx:pt idx="2639">1</cx:pt>
          <cx:pt idx="2640">1</cx:pt>
          <cx:pt idx="2641">1</cx:pt>
          <cx:pt idx="2642">1</cx:pt>
          <cx:pt idx="2643">1</cx:pt>
          <cx:pt idx="2644">1</cx:pt>
          <cx:pt idx="2645">1</cx:pt>
          <cx:pt idx="2646">1</cx:pt>
          <cx:pt idx="2647">1</cx:pt>
          <cx:pt idx="2648">1</cx:pt>
          <cx:pt idx="2649">1</cx:pt>
          <cx:pt idx="2650">1</cx:pt>
          <cx:pt idx="2651">1</cx:pt>
          <cx:pt idx="2652">1</cx:pt>
          <cx:pt idx="2653">1</cx:pt>
          <cx:pt idx="2654">1</cx:pt>
          <cx:pt idx="2655">1</cx:pt>
          <cx:pt idx="2656">1</cx:pt>
          <cx:pt idx="2657">1</cx:pt>
          <cx:pt idx="2658">1</cx:pt>
          <cx:pt idx="2659">1</cx:pt>
          <cx:pt idx="2660">1</cx:pt>
          <cx:pt idx="2661">1</cx:pt>
          <cx:pt idx="2662">1</cx:pt>
          <cx:pt idx="2663">1</cx:pt>
          <cx:pt idx="2664">1</cx:pt>
          <cx:pt idx="2665">1</cx:pt>
          <cx:pt idx="2666">1</cx:pt>
          <cx:pt idx="2667">1</cx:pt>
          <cx:pt idx="2668">1</cx:pt>
          <cx:pt idx="2669">1</cx:pt>
          <cx:pt idx="2670">1</cx:pt>
          <cx:pt idx="2671">1</cx:pt>
          <cx:pt idx="2672">1</cx:pt>
          <cx:pt idx="2673">1</cx:pt>
          <cx:pt idx="2674">1</cx:pt>
          <cx:pt idx="2675">1</cx:pt>
          <cx:pt idx="2676">1</cx:pt>
          <cx:pt idx="2677">1</cx:pt>
          <cx:pt idx="2678">1</cx:pt>
          <cx:pt idx="2679">1</cx:pt>
          <cx:pt idx="2680">1</cx:pt>
          <cx:pt idx="2681">1</cx:pt>
          <cx:pt idx="2682">1</cx:pt>
          <cx:pt idx="2683">1</cx:pt>
          <cx:pt idx="2684">1</cx:pt>
          <cx:pt idx="2685">1</cx:pt>
          <cx:pt idx="2686">1</cx:pt>
          <cx:pt idx="2687">1</cx:pt>
          <cx:pt idx="2688">1</cx:pt>
          <cx:pt idx="2689">1</cx:pt>
          <cx:pt idx="2690">1</cx:pt>
          <cx:pt idx="2691">1</cx:pt>
          <cx:pt idx="2692">1</cx:pt>
          <cx:pt idx="2693">3</cx:pt>
          <cx:pt idx="2694">1</cx:pt>
          <cx:pt idx="2695">1</cx:pt>
          <cx:pt idx="2696">1</cx:pt>
          <cx:pt idx="2697">1</cx:pt>
          <cx:pt idx="2698">1</cx:pt>
          <cx:pt idx="2699">1</cx:pt>
          <cx:pt idx="2700">1</cx:pt>
          <cx:pt idx="2701">1</cx:pt>
          <cx:pt idx="2702">1</cx:pt>
          <cx:pt idx="2703">1</cx:pt>
          <cx:pt idx="2704">1</cx:pt>
          <cx:pt idx="2705">1</cx:pt>
          <cx:pt idx="2706">1</cx:pt>
          <cx:pt idx="2707">1</cx:pt>
          <cx:pt idx="2708">1</cx:pt>
          <cx:pt idx="2709">3</cx:pt>
          <cx:pt idx="2710">1</cx:pt>
          <cx:pt idx="2711">1</cx:pt>
          <cx:pt idx="2712">1</cx:pt>
          <cx:pt idx="2713">1</cx:pt>
          <cx:pt idx="2714">1</cx:pt>
          <cx:pt idx="2715">1</cx:pt>
          <cx:pt idx="2716">1</cx:pt>
          <cx:pt idx="2717">1</cx:pt>
          <cx:pt idx="2718">1</cx:pt>
          <cx:pt idx="2719">1</cx:pt>
          <cx:pt idx="2720">1</cx:pt>
          <cx:pt idx="2721">1</cx:pt>
          <cx:pt idx="2722">1</cx:pt>
          <cx:pt idx="2723">1</cx:pt>
          <cx:pt idx="2724">1</cx:pt>
          <cx:pt idx="2725">3</cx:pt>
          <cx:pt idx="2726">1</cx:pt>
          <cx:pt idx="2727">1</cx:pt>
          <cx:pt idx="2728">1</cx:pt>
          <cx:pt idx="2729">1</cx:pt>
          <cx:pt idx="2730">1</cx:pt>
          <cx:pt idx="2731">1</cx:pt>
          <cx:pt idx="2732">1</cx:pt>
          <cx:pt idx="2733">1</cx:pt>
          <cx:pt idx="2734">1</cx:pt>
          <cx:pt idx="2735">1</cx:pt>
          <cx:pt idx="2736">1</cx:pt>
          <cx:pt idx="2737">1</cx:pt>
          <cx:pt idx="2738">1</cx:pt>
          <cx:pt idx="2739">1</cx:pt>
          <cx:pt idx="2740">1</cx:pt>
          <cx:pt idx="2741">1</cx:pt>
          <cx:pt idx="2742">1</cx:pt>
          <cx:pt idx="2743">1</cx:pt>
          <cx:pt idx="2744">1</cx:pt>
          <cx:pt idx="2745">1</cx:pt>
          <cx:pt idx="2746">1</cx:pt>
          <cx:pt idx="2747">1</cx:pt>
          <cx:pt idx="2748">1</cx:pt>
          <cx:pt idx="2749">1</cx:pt>
          <cx:pt idx="2750">1</cx:pt>
          <cx:pt idx="2751">1</cx:pt>
          <cx:pt idx="2752">1</cx:pt>
          <cx:pt idx="2753">1</cx:pt>
          <cx:pt idx="2754">1</cx:pt>
          <cx:pt idx="2755">1</cx:pt>
          <cx:pt idx="2756">1</cx:pt>
          <cx:pt idx="2757">1</cx:pt>
          <cx:pt idx="2758">3</cx:pt>
          <cx:pt idx="2759">1</cx:pt>
          <cx:pt idx="2760">1</cx:pt>
          <cx:pt idx="2761">1</cx:pt>
          <cx:pt idx="2762">1</cx:pt>
          <cx:pt idx="2763">1</cx:pt>
          <cx:pt idx="2764">1</cx:pt>
          <cx:pt idx="2765">1</cx:pt>
          <cx:pt idx="2766">1</cx:pt>
          <cx:pt idx="2767">1</cx:pt>
          <cx:pt idx="2768">1</cx:pt>
          <cx:pt idx="2769">1</cx:pt>
          <cx:pt idx="2770">1</cx:pt>
          <cx:pt idx="2771">1</cx:pt>
          <cx:pt idx="2772">1</cx:pt>
          <cx:pt idx="2773">1</cx:pt>
          <cx:pt idx="2774">1</cx:pt>
          <cx:pt idx="2775">1</cx:pt>
          <cx:pt idx="2776">1</cx:pt>
          <cx:pt idx="2777">1</cx:pt>
          <cx:pt idx="2778">1</cx:pt>
          <cx:pt idx="2779">1</cx:pt>
          <cx:pt idx="2780">1</cx:pt>
          <cx:pt idx="2781">1</cx:pt>
          <cx:pt idx="2782">1</cx:pt>
          <cx:pt idx="2783">1</cx:pt>
          <cx:pt idx="2784">1</cx:pt>
          <cx:pt idx="2785">1</cx:pt>
          <cx:pt idx="2786">3</cx:pt>
          <cx:pt idx="2787">1</cx:pt>
          <cx:pt idx="2788">1</cx:pt>
          <cx:pt idx="2789">1</cx:pt>
          <cx:pt idx="2790">1</cx:pt>
          <cx:pt idx="2791">1</cx:pt>
          <cx:pt idx="2792">1</cx:pt>
          <cx:pt idx="2793">1</cx:pt>
          <cx:pt idx="2794">1</cx:pt>
          <cx:pt idx="2795">1</cx:pt>
          <cx:pt idx="2796">1</cx:pt>
          <cx:pt idx="2797">1</cx:pt>
          <cx:pt idx="2798">1</cx:pt>
          <cx:pt idx="2799">1</cx:pt>
          <cx:pt idx="2800">1</cx:pt>
          <cx:pt idx="2801">1</cx:pt>
          <cx:pt idx="2802">1</cx:pt>
          <cx:pt idx="2803">1</cx:pt>
          <cx:pt idx="2804">1</cx:pt>
          <cx:pt idx="2805">1</cx:pt>
          <cx:pt idx="2806">1</cx:pt>
          <cx:pt idx="2807">1</cx:pt>
          <cx:pt idx="2808">1</cx:pt>
          <cx:pt idx="2809">1</cx:pt>
          <cx:pt idx="2810">1</cx:pt>
          <cx:pt idx="2811">1</cx:pt>
          <cx:pt idx="2812">1</cx:pt>
          <cx:pt idx="2813">1</cx:pt>
          <cx:pt idx="2814">1</cx:pt>
          <cx:pt idx="2815">1</cx:pt>
          <cx:pt idx="2816">1</cx:pt>
          <cx:pt idx="2817">1</cx:pt>
          <cx:pt idx="2818">1</cx:pt>
          <cx:pt idx="2819">1</cx:pt>
          <cx:pt idx="2820">1</cx:pt>
          <cx:pt idx="2821">1</cx:pt>
          <cx:pt idx="2822">1</cx:pt>
          <cx:pt idx="2823">1</cx:pt>
          <cx:pt idx="2824">1</cx:pt>
          <cx:pt idx="2825">1</cx:pt>
          <cx:pt idx="2826">1</cx:pt>
          <cx:pt idx="2827">1</cx:pt>
          <cx:pt idx="2828">1</cx:pt>
          <cx:pt idx="2829">1</cx:pt>
          <cx:pt idx="2830">1</cx:pt>
          <cx:pt idx="2831">1</cx:pt>
          <cx:pt idx="2832">1</cx:pt>
          <cx:pt idx="2833">1</cx:pt>
          <cx:pt idx="2834">1</cx:pt>
          <cx:pt idx="2835">1</cx:pt>
          <cx:pt idx="2836">3</cx:pt>
          <cx:pt idx="2837">1</cx:pt>
          <cx:pt idx="2838">1</cx:pt>
          <cx:pt idx="2839">1</cx:pt>
          <cx:pt idx="2840">1</cx:pt>
          <cx:pt idx="2841">1</cx:pt>
          <cx:pt idx="2842">1</cx:pt>
          <cx:pt idx="2843">1</cx:pt>
          <cx:pt idx="2844">1</cx:pt>
          <cx:pt idx="2845">1</cx:pt>
          <cx:pt idx="2846">1</cx:pt>
          <cx:pt idx="2847">1</cx:pt>
          <cx:pt idx="2848">1</cx:pt>
          <cx:pt idx="2849">1</cx:pt>
          <cx:pt idx="2850">1</cx:pt>
          <cx:pt idx="2851">1</cx:pt>
          <cx:pt idx="2852">1</cx:pt>
          <cx:pt idx="2853">1</cx:pt>
          <cx:pt idx="2854">1</cx:pt>
          <cx:pt idx="2855">1</cx:pt>
          <cx:pt idx="2856">1</cx:pt>
          <cx:pt idx="2857">1</cx:pt>
          <cx:pt idx="2858">1</cx:pt>
          <cx:pt idx="2859">1</cx:pt>
          <cx:pt idx="2860">1</cx:pt>
          <cx:pt idx="2861">1</cx:pt>
          <cx:pt idx="2862">1</cx:pt>
          <cx:pt idx="2863">3</cx:pt>
          <cx:pt idx="2864">1</cx:pt>
          <cx:pt idx="2865">1</cx:pt>
          <cx:pt idx="2866">1</cx:pt>
          <cx:pt idx="2867">1</cx:pt>
          <cx:pt idx="2868">1</cx:pt>
          <cx:pt idx="2869">1</cx:pt>
          <cx:pt idx="2870">3</cx:pt>
          <cx:pt idx="2871">1</cx:pt>
          <cx:pt idx="2872">1</cx:pt>
          <cx:pt idx="2873">1</cx:pt>
          <cx:pt idx="2874">1</cx:pt>
          <cx:pt idx="2875">1</cx:pt>
          <cx:pt idx="2876">1</cx:pt>
          <cx:pt idx="2877">1</cx:pt>
          <cx:pt idx="2878">1</cx:pt>
          <cx:pt idx="2879">1</cx:pt>
          <cx:pt idx="2880">1</cx:pt>
          <cx:pt idx="2881">1</cx:pt>
          <cx:pt idx="2882">1</cx:pt>
          <cx:pt idx="2883">1</cx:pt>
          <cx:pt idx="2884">1</cx:pt>
          <cx:pt idx="2885">1</cx:pt>
          <cx:pt idx="2886">1</cx:pt>
          <cx:pt idx="2887">1</cx:pt>
          <cx:pt idx="2888">1</cx:pt>
          <cx:pt idx="2889">1</cx:pt>
          <cx:pt idx="2890">1</cx:pt>
          <cx:pt idx="2891">1</cx:pt>
          <cx:pt idx="2892">1</cx:pt>
          <cx:pt idx="2893">1</cx:pt>
          <cx:pt idx="2894">1</cx:pt>
          <cx:pt idx="2895">1</cx:pt>
          <cx:pt idx="2896">3</cx:pt>
          <cx:pt idx="2897">1</cx:pt>
          <cx:pt idx="2898">1</cx:pt>
          <cx:pt idx="2899">1</cx:pt>
          <cx:pt idx="2900">1</cx:pt>
          <cx:pt idx="2901">1</cx:pt>
          <cx:pt idx="2902">1</cx:pt>
          <cx:pt idx="2903">1</cx:pt>
          <cx:pt idx="2904">1</cx:pt>
          <cx:pt idx="2905">1</cx:pt>
          <cx:pt idx="2906">1</cx:pt>
          <cx:pt idx="2907">1</cx:pt>
          <cx:pt idx="2908">1</cx:pt>
          <cx:pt idx="2909">1</cx:pt>
          <cx:pt idx="2910">1</cx:pt>
          <cx:pt idx="2911">1</cx:pt>
          <cx:pt idx="2912">1</cx:pt>
          <cx:pt idx="2913">1</cx:pt>
          <cx:pt idx="2914">1</cx:pt>
          <cx:pt idx="2915">1</cx:pt>
          <cx:pt idx="2916">1</cx:pt>
          <cx:pt idx="2917">1</cx:pt>
          <cx:pt idx="2918">1</cx:pt>
          <cx:pt idx="2919">1</cx:pt>
          <cx:pt idx="2920">1</cx:pt>
          <cx:pt idx="2921">1</cx:pt>
          <cx:pt idx="2922">1</cx:pt>
          <cx:pt idx="2923">1</cx:pt>
          <cx:pt idx="2924">1</cx:pt>
          <cx:pt idx="2925">1</cx:pt>
          <cx:pt idx="2926">1</cx:pt>
          <cx:pt idx="2927">3</cx:pt>
          <cx:pt idx="2928">1</cx:pt>
          <cx:pt idx="2929">1</cx:pt>
          <cx:pt idx="2930">1</cx:pt>
          <cx:pt idx="2931">1</cx:pt>
          <cx:pt idx="2932">1</cx:pt>
          <cx:pt idx="2933">1</cx:pt>
          <cx:pt idx="2934">1</cx:pt>
          <cx:pt idx="2935">1</cx:pt>
          <cx:pt idx="2936">1</cx:pt>
          <cx:pt idx="2937">1</cx:pt>
          <cx:pt idx="2938">1</cx:pt>
          <cx:pt idx="2939">1</cx:pt>
          <cx:pt idx="2940">1</cx:pt>
          <cx:pt idx="2941">1</cx:pt>
          <cx:pt idx="2942">1</cx:pt>
          <cx:pt idx="2943">1</cx:pt>
          <cx:pt idx="2944">1</cx:pt>
          <cx:pt idx="2945">1</cx:pt>
          <cx:pt idx="2946">1</cx:pt>
          <cx:pt idx="2947">1</cx:pt>
          <cx:pt idx="2948">1</cx:pt>
          <cx:pt idx="2949">1</cx:pt>
          <cx:pt idx="2950">1</cx:pt>
          <cx:pt idx="2951">1</cx:pt>
          <cx:pt idx="2952">1</cx:pt>
          <cx:pt idx="2953">1</cx:pt>
          <cx:pt idx="2954">1</cx:pt>
          <cx:pt idx="2955">1</cx:pt>
          <cx:pt idx="2956">1</cx:pt>
          <cx:pt idx="2957">1</cx:pt>
          <cx:pt idx="2958">1</cx:pt>
          <cx:pt idx="2959">1</cx:pt>
          <cx:pt idx="2960">1</cx:pt>
          <cx:pt idx="2961">1</cx:pt>
          <cx:pt idx="2962">1</cx:pt>
          <cx:pt idx="2963">1</cx:pt>
          <cx:pt idx="2964">1</cx:pt>
          <cx:pt idx="2965">1</cx:pt>
          <cx:pt idx="2966">1</cx:pt>
          <cx:pt idx="2967">1</cx:pt>
          <cx:pt idx="2968">1</cx:pt>
          <cx:pt idx="2969">1</cx:pt>
          <cx:pt idx="2970">1</cx:pt>
          <cx:pt idx="2971">1</cx:pt>
          <cx:pt idx="2972">3</cx:pt>
          <cx:pt idx="2973">1</cx:pt>
          <cx:pt idx="2974">1</cx:pt>
          <cx:pt idx="2975">1</cx:pt>
          <cx:pt idx="2976">1</cx:pt>
          <cx:pt idx="2977">1</cx:pt>
          <cx:pt idx="2978">1</cx:pt>
          <cx:pt idx="2979">1</cx:pt>
          <cx:pt idx="2980">1</cx:pt>
          <cx:pt idx="2981">1</cx:pt>
          <cx:pt idx="2982">1</cx:pt>
          <cx:pt idx="2983">1</cx:pt>
          <cx:pt idx="2984">1</cx:pt>
          <cx:pt idx="2985">1</cx:pt>
          <cx:pt idx="2986">1</cx:pt>
          <cx:pt idx="2987">1</cx:pt>
          <cx:pt idx="2988">1</cx:pt>
          <cx:pt idx="2989">1</cx:pt>
          <cx:pt idx="2990">1</cx:pt>
          <cx:pt idx="2991">1</cx:pt>
          <cx:pt idx="2992">1</cx:pt>
          <cx:pt idx="2993">1</cx:pt>
          <cx:pt idx="2994">1</cx:pt>
          <cx:pt idx="2995">1</cx:pt>
          <cx:pt idx="2996">1</cx:pt>
          <cx:pt idx="2997">1</cx:pt>
          <cx:pt idx="2998">1</cx:pt>
          <cx:pt idx="2999">1</cx:pt>
          <cx:pt idx="3000">1</cx:pt>
          <cx:pt idx="3001">1</cx:pt>
          <cx:pt idx="3002">1</cx:pt>
          <cx:pt idx="3003">1</cx:pt>
          <cx:pt idx="3004">1</cx:pt>
          <cx:pt idx="3005">1</cx:pt>
          <cx:pt idx="3006">1</cx:pt>
          <cx:pt idx="3007">1</cx:pt>
          <cx:pt idx="3008">1</cx:pt>
          <cx:pt idx="3009">1</cx:pt>
          <cx:pt idx="3010">1</cx:pt>
          <cx:pt idx="3011">1</cx:pt>
          <cx:pt idx="3012">1</cx:pt>
          <cx:pt idx="3013">1</cx:pt>
          <cx:pt idx="3014">1</cx:pt>
          <cx:pt idx="3015">1</cx:pt>
          <cx:pt idx="3016">1</cx:pt>
          <cx:pt idx="3017">1</cx:pt>
          <cx:pt idx="3018">1</cx:pt>
          <cx:pt idx="3019">1</cx:pt>
          <cx:pt idx="3020">1</cx:pt>
          <cx:pt idx="3021">1</cx:pt>
          <cx:pt idx="3022">1</cx:pt>
          <cx:pt idx="3023">1</cx:pt>
          <cx:pt idx="3024">1</cx:pt>
          <cx:pt idx="3025">1</cx:pt>
          <cx:pt idx="3026">1</cx:pt>
          <cx:pt idx="3027">1</cx:pt>
          <cx:pt idx="3028">1</cx:pt>
          <cx:pt idx="3029">1</cx:pt>
          <cx:pt idx="3030">1</cx:pt>
          <cx:pt idx="3031">1</cx:pt>
          <cx:pt idx="3032">1</cx:pt>
          <cx:pt idx="3033">1</cx:pt>
          <cx:pt idx="3034">1</cx:pt>
          <cx:pt idx="3035">1</cx:pt>
          <cx:pt idx="3036">1</cx:pt>
          <cx:pt idx="3037">1</cx:pt>
          <cx:pt idx="3038">1</cx:pt>
          <cx:pt idx="3039">1</cx:pt>
          <cx:pt idx="3040">1</cx:pt>
          <cx:pt idx="3041">1</cx:pt>
          <cx:pt idx="3042">1</cx:pt>
          <cx:pt idx="3043">1</cx:pt>
          <cx:pt idx="3044">1</cx:pt>
          <cx:pt idx="3045">1</cx:pt>
          <cx:pt idx="3046">1</cx:pt>
          <cx:pt idx="3047">1</cx:pt>
          <cx:pt idx="3048">3</cx:pt>
          <cx:pt idx="3049">1</cx:pt>
          <cx:pt idx="3050">1</cx:pt>
          <cx:pt idx="3051">1</cx:pt>
          <cx:pt idx="3052">1</cx:pt>
          <cx:pt idx="3053">1</cx:pt>
          <cx:pt idx="3054">1</cx:pt>
          <cx:pt idx="3055">1</cx:pt>
          <cx:pt idx="3056">1</cx:pt>
          <cx:pt idx="3057">3</cx:pt>
          <cx:pt idx="3058">1</cx:pt>
          <cx:pt idx="3059">1</cx:pt>
          <cx:pt idx="3060">1</cx:pt>
          <cx:pt idx="3061">1</cx:pt>
          <cx:pt idx="3062">1</cx:pt>
          <cx:pt idx="3063">1</cx:pt>
          <cx:pt idx="3064">1</cx:pt>
          <cx:pt idx="3065">1</cx:pt>
          <cx:pt idx="3066">1</cx:pt>
          <cx:pt idx="3067">1</cx:pt>
          <cx:pt idx="3068">1</cx:pt>
          <cx:pt idx="3069">1</cx:pt>
          <cx:pt idx="3070">1</cx:pt>
          <cx:pt idx="3071">1</cx:pt>
          <cx:pt idx="3072">1</cx:pt>
          <cx:pt idx="3073">1</cx:pt>
          <cx:pt idx="3074">1</cx:pt>
          <cx:pt idx="3075">3</cx:pt>
          <cx:pt idx="3076">1</cx:pt>
          <cx:pt idx="3077">3</cx:pt>
          <cx:pt idx="3078">1</cx:pt>
          <cx:pt idx="3079">1</cx:pt>
          <cx:pt idx="3080">1</cx:pt>
          <cx:pt idx="3081">1</cx:pt>
          <cx:pt idx="3082">1</cx:pt>
          <cx:pt idx="3083">1</cx:pt>
          <cx:pt idx="3084">1</cx:pt>
          <cx:pt idx="3085">1</cx:pt>
          <cx:pt idx="3086">1</cx:pt>
          <cx:pt idx="3087">1</cx:pt>
          <cx:pt idx="3088">1</cx:pt>
          <cx:pt idx="3089">1</cx:pt>
          <cx:pt idx="3090">1</cx:pt>
          <cx:pt idx="3091">1</cx:pt>
          <cx:pt idx="3092">1</cx:pt>
          <cx:pt idx="3093">1</cx:pt>
          <cx:pt idx="3094">1</cx:pt>
          <cx:pt idx="3095">1</cx:pt>
          <cx:pt idx="3096">1</cx:pt>
          <cx:pt idx="3097">1</cx:pt>
          <cx:pt idx="3098">1</cx:pt>
          <cx:pt idx="3099">1</cx:pt>
          <cx:pt idx="3100">1</cx:pt>
          <cx:pt idx="3101">1</cx:pt>
          <cx:pt idx="3102">1</cx:pt>
          <cx:pt idx="3103">1</cx:pt>
          <cx:pt idx="3104">1</cx:pt>
          <cx:pt idx="3105">1</cx:pt>
          <cx:pt idx="3106">1</cx:pt>
          <cx:pt idx="3107">3</cx:pt>
          <cx:pt idx="3108">1</cx:pt>
          <cx:pt idx="3109">1</cx:pt>
          <cx:pt idx="3110">1</cx:pt>
          <cx:pt idx="3111">1</cx:pt>
          <cx:pt idx="3112">1</cx:pt>
          <cx:pt idx="3113">1</cx:pt>
          <cx:pt idx="3114">1</cx:pt>
          <cx:pt idx="3115">1</cx:pt>
          <cx:pt idx="3116">1</cx:pt>
          <cx:pt idx="3117">1</cx:pt>
          <cx:pt idx="3118">1</cx:pt>
          <cx:pt idx="3119">1</cx:pt>
          <cx:pt idx="3120">1</cx:pt>
          <cx:pt idx="3121">1</cx:pt>
          <cx:pt idx="3122">1</cx:pt>
          <cx:pt idx="3123">1</cx:pt>
          <cx:pt idx="3124">3</cx:pt>
          <cx:pt idx="3125">1</cx:pt>
          <cx:pt idx="3126">1</cx:pt>
          <cx:pt idx="3127">1</cx:pt>
          <cx:pt idx="3128">1</cx:pt>
          <cx:pt idx="3129">1</cx:pt>
          <cx:pt idx="3130">1</cx:pt>
          <cx:pt idx="3131">1</cx:pt>
          <cx:pt idx="3132">1</cx:pt>
          <cx:pt idx="3133">1</cx:pt>
          <cx:pt idx="3134">1</cx:pt>
          <cx:pt idx="3135">1</cx:pt>
          <cx:pt idx="3136">1</cx:pt>
          <cx:pt idx="3137">1</cx:pt>
          <cx:pt idx="3138">1</cx:pt>
          <cx:pt idx="3139">1</cx:pt>
          <cx:pt idx="3140">1</cx:pt>
          <cx:pt idx="3141">1</cx:pt>
          <cx:pt idx="3142">1</cx:pt>
          <cx:pt idx="3143">1</cx:pt>
          <cx:pt idx="3144">1</cx:pt>
          <cx:pt idx="3145">1</cx:pt>
          <cx:pt idx="3146">3</cx:pt>
          <cx:pt idx="3147">1</cx:pt>
          <cx:pt idx="3148">1</cx:pt>
          <cx:pt idx="3149">1</cx:pt>
          <cx:pt idx="3150">1</cx:pt>
          <cx:pt idx="3151">1</cx:pt>
          <cx:pt idx="3152">1</cx:pt>
          <cx:pt idx="3153">1</cx:pt>
          <cx:pt idx="3154">1</cx:pt>
          <cx:pt idx="3155">1</cx:pt>
          <cx:pt idx="3156">1</cx:pt>
          <cx:pt idx="3157">1</cx:pt>
          <cx:pt idx="3158">3</cx:pt>
          <cx:pt idx="3159">1</cx:pt>
          <cx:pt idx="3160">3</cx:pt>
          <cx:pt idx="3161">1</cx:pt>
          <cx:pt idx="3162">1</cx:pt>
          <cx:pt idx="3163">1</cx:pt>
          <cx:pt idx="3164">1</cx:pt>
          <cx:pt idx="3165">1</cx:pt>
          <cx:pt idx="3166">1</cx:pt>
          <cx:pt idx="3167">1</cx:pt>
          <cx:pt idx="3168">1</cx:pt>
          <cx:pt idx="3169">3</cx:pt>
          <cx:pt idx="3170">1</cx:pt>
          <cx:pt idx="3171">1</cx:pt>
          <cx:pt idx="3172">1</cx:pt>
          <cx:pt idx="3173">3</cx:pt>
          <cx:pt idx="3174">1</cx:pt>
          <cx:pt idx="3175">1</cx:pt>
          <cx:pt idx="3176">1</cx:pt>
          <cx:pt idx="3177">1</cx:pt>
          <cx:pt idx="3178">1</cx:pt>
          <cx:pt idx="3179">3</cx:pt>
          <cx:pt idx="3180">1</cx:pt>
          <cx:pt idx="3181">1</cx:pt>
          <cx:pt idx="3182">1</cx:pt>
          <cx:pt idx="3183">1</cx:pt>
          <cx:pt idx="3184">1</cx:pt>
          <cx:pt idx="3185">1</cx:pt>
          <cx:pt idx="3186">1</cx:pt>
          <cx:pt idx="3187">1</cx:pt>
          <cx:pt idx="3188">1</cx:pt>
          <cx:pt idx="3189">1</cx:pt>
          <cx:pt idx="3190">1</cx:pt>
          <cx:pt idx="3191">1</cx:pt>
          <cx:pt idx="3192">1</cx:pt>
          <cx:pt idx="3193">1</cx:pt>
          <cx:pt idx="3194">1</cx:pt>
          <cx:pt idx="3195">1</cx:pt>
          <cx:pt idx="3196">1</cx:pt>
          <cx:pt idx="3197">1</cx:pt>
          <cx:pt idx="3198">1</cx:pt>
          <cx:pt idx="3199">1</cx:pt>
          <cx:pt idx="3200">1</cx:pt>
          <cx:pt idx="3201">1</cx:pt>
          <cx:pt idx="3202">1</cx:pt>
          <cx:pt idx="3203">1</cx:pt>
          <cx:pt idx="3204">1</cx:pt>
          <cx:pt idx="3205">1</cx:pt>
          <cx:pt idx="3206">1</cx:pt>
          <cx:pt idx="3207">1</cx:pt>
          <cx:pt idx="3208">1</cx:pt>
          <cx:pt idx="3209">1</cx:pt>
          <cx:pt idx="3210">1</cx:pt>
          <cx:pt idx="3211">1</cx:pt>
          <cx:pt idx="3212">1</cx:pt>
          <cx:pt idx="3213">1</cx:pt>
          <cx:pt idx="3214">1</cx:pt>
          <cx:pt idx="3215">1</cx:pt>
          <cx:pt idx="3216">1</cx:pt>
          <cx:pt idx="3217">1</cx:pt>
          <cx:pt idx="3218">1</cx:pt>
          <cx:pt idx="3219">1</cx:pt>
          <cx:pt idx="3220">1</cx:pt>
          <cx:pt idx="3221">1</cx:pt>
          <cx:pt idx="3222">1</cx:pt>
          <cx:pt idx="3223">1</cx:pt>
          <cx:pt idx="3224">1</cx:pt>
          <cx:pt idx="3225">1</cx:pt>
          <cx:pt idx="3226">1</cx:pt>
          <cx:pt idx="3227">1</cx:pt>
          <cx:pt idx="3228">1</cx:pt>
          <cx:pt idx="3229">3</cx:pt>
          <cx:pt idx="3230">3</cx:pt>
          <cx:pt idx="3231">1</cx:pt>
          <cx:pt idx="3232">3</cx:pt>
          <cx:pt idx="3233">1</cx:pt>
          <cx:pt idx="3234">1</cx:pt>
          <cx:pt idx="3235">1</cx:pt>
          <cx:pt idx="3236">1</cx:pt>
          <cx:pt idx="3237">1</cx:pt>
          <cx:pt idx="3238">1</cx:pt>
          <cx:pt idx="3239">1</cx:pt>
          <cx:pt idx="3240">1</cx:pt>
          <cx:pt idx="3241">1</cx:pt>
          <cx:pt idx="3242">1</cx:pt>
          <cx:pt idx="3243">1</cx:pt>
          <cx:pt idx="3244">1</cx:pt>
          <cx:pt idx="3245">1</cx:pt>
          <cx:pt idx="3246">1</cx:pt>
          <cx:pt idx="3247">1</cx:pt>
          <cx:pt idx="3248">1</cx:pt>
          <cx:pt idx="3249">1</cx:pt>
          <cx:pt idx="3250">1</cx:pt>
          <cx:pt idx="3251">1</cx:pt>
          <cx:pt idx="3252">1</cx:pt>
          <cx:pt idx="3253">1</cx:pt>
          <cx:pt idx="3254">3</cx:pt>
          <cx:pt idx="3255">1</cx:pt>
          <cx:pt idx="3256">1</cx:pt>
          <cx:pt idx="3257">1</cx:pt>
          <cx:pt idx="3258">1</cx:pt>
          <cx:pt idx="3259">1</cx:pt>
          <cx:pt idx="3260">1</cx:pt>
          <cx:pt idx="3261">1</cx:pt>
          <cx:pt idx="3262">1</cx:pt>
          <cx:pt idx="3263">1</cx:pt>
          <cx:pt idx="3264">1</cx:pt>
          <cx:pt idx="3265">1</cx:pt>
          <cx:pt idx="3266">1</cx:pt>
          <cx:pt idx="3267">1</cx:pt>
          <cx:pt idx="3268">1</cx:pt>
          <cx:pt idx="3269">3</cx:pt>
          <cx:pt idx="3270">1</cx:pt>
          <cx:pt idx="3271">1</cx:pt>
          <cx:pt idx="3272">1</cx:pt>
          <cx:pt idx="3273">1</cx:pt>
          <cx:pt idx="3274">1</cx:pt>
          <cx:pt idx="3275">1</cx:pt>
          <cx:pt idx="3276">1</cx:pt>
          <cx:pt idx="3277">1</cx:pt>
          <cx:pt idx="3278">1</cx:pt>
          <cx:pt idx="3279">1</cx:pt>
          <cx:pt idx="3280">1</cx:pt>
          <cx:pt idx="3281">1</cx:pt>
          <cx:pt idx="3282">1</cx:pt>
          <cx:pt idx="3283">1</cx:pt>
          <cx:pt idx="3284">1</cx:pt>
          <cx:pt idx="3285">1</cx:pt>
          <cx:pt idx="3286">1</cx:pt>
          <cx:pt idx="3287">1</cx:pt>
          <cx:pt idx="3288">1</cx:pt>
          <cx:pt idx="3289">1</cx:pt>
          <cx:pt idx="3290">1</cx:pt>
          <cx:pt idx="3291">1</cx:pt>
          <cx:pt idx="3292">1</cx:pt>
          <cx:pt idx="3293">1</cx:pt>
          <cx:pt idx="3294">1</cx:pt>
          <cx:pt idx="3295">1</cx:pt>
          <cx:pt idx="3296">1</cx:pt>
          <cx:pt idx="3297">1</cx:pt>
          <cx:pt idx="3298">1</cx:pt>
          <cx:pt idx="3299">1</cx:pt>
          <cx:pt idx="3300">1</cx:pt>
          <cx:pt idx="3301">1</cx:pt>
          <cx:pt idx="3302">1</cx:pt>
          <cx:pt idx="3303">1</cx:pt>
          <cx:pt idx="3304">1</cx:pt>
          <cx:pt idx="3305">1</cx:pt>
          <cx:pt idx="3306">1</cx:pt>
          <cx:pt idx="3307">1</cx:pt>
          <cx:pt idx="3308">1</cx:pt>
          <cx:pt idx="3309">1</cx:pt>
          <cx:pt idx="3310">1</cx:pt>
          <cx:pt idx="3311">1</cx:pt>
          <cx:pt idx="3312">1</cx:pt>
          <cx:pt idx="3313">1</cx:pt>
          <cx:pt idx="3314">1</cx:pt>
          <cx:pt idx="3315">1</cx:pt>
          <cx:pt idx="3316">1</cx:pt>
          <cx:pt idx="3317">1</cx:pt>
          <cx:pt idx="3318">1</cx:pt>
          <cx:pt idx="3319">1</cx:pt>
          <cx:pt idx="3320">1</cx:pt>
          <cx:pt idx="3321">1</cx:pt>
          <cx:pt idx="3322">1</cx:pt>
          <cx:pt idx="3323">1</cx:pt>
          <cx:pt idx="3324">1</cx:pt>
          <cx:pt idx="3325">3</cx:pt>
          <cx:pt idx="3326">1</cx:pt>
          <cx:pt idx="3327">1</cx:pt>
          <cx:pt idx="3328">1</cx:pt>
          <cx:pt idx="3329">1</cx:pt>
          <cx:pt idx="3330">1</cx:pt>
          <cx:pt idx="3331">1</cx:pt>
          <cx:pt idx="3332">1</cx:pt>
          <cx:pt idx="3333">1</cx:pt>
          <cx:pt idx="3334">1</cx:pt>
          <cx:pt idx="3335">1</cx:pt>
          <cx:pt idx="3336">1</cx:pt>
          <cx:pt idx="3337">1</cx:pt>
          <cx:pt idx="3338">1</cx:pt>
          <cx:pt idx="3339">1</cx:pt>
          <cx:pt idx="3340">1</cx:pt>
          <cx:pt idx="3341">1</cx:pt>
          <cx:pt idx="3342">1</cx:pt>
          <cx:pt idx="3343">1</cx:pt>
          <cx:pt idx="3344">1</cx:pt>
          <cx:pt idx="3345">1</cx:pt>
          <cx:pt idx="3346">1</cx:pt>
          <cx:pt idx="3347">1</cx:pt>
          <cx:pt idx="3348">1</cx:pt>
          <cx:pt idx="3349">1</cx:pt>
          <cx:pt idx="3350">1</cx:pt>
          <cx:pt idx="3351">1</cx:pt>
          <cx:pt idx="3352">1</cx:pt>
          <cx:pt idx="3353">1</cx:pt>
          <cx:pt idx="3354">1</cx:pt>
          <cx:pt idx="3355">1</cx:pt>
          <cx:pt idx="3356">1</cx:pt>
          <cx:pt idx="3357">1</cx:pt>
          <cx:pt idx="3358">1</cx:pt>
          <cx:pt idx="3359">1</cx:pt>
          <cx:pt idx="3360">1</cx:pt>
          <cx:pt idx="3361">1</cx:pt>
          <cx:pt idx="3362">1</cx:pt>
          <cx:pt idx="3363">1</cx:pt>
          <cx:pt idx="3364">1</cx:pt>
          <cx:pt idx="3365">1</cx:pt>
          <cx:pt idx="3366">1</cx:pt>
          <cx:pt idx="3367">1</cx:pt>
          <cx:pt idx="3368">1</cx:pt>
          <cx:pt idx="3369">1</cx:pt>
          <cx:pt idx="3370">1</cx:pt>
          <cx:pt idx="3371">1</cx:pt>
          <cx:pt idx="3372">1</cx:pt>
          <cx:pt idx="3373">1</cx:pt>
          <cx:pt idx="3374">1</cx:pt>
          <cx:pt idx="3375">1</cx:pt>
          <cx:pt idx="3376">1</cx:pt>
          <cx:pt idx="3377">1</cx:pt>
          <cx:pt idx="3378">1</cx:pt>
          <cx:pt idx="3379">1</cx:pt>
          <cx:pt idx="3380">1</cx:pt>
          <cx:pt idx="3381">1</cx:pt>
          <cx:pt idx="3382">1</cx:pt>
          <cx:pt idx="3383">1</cx:pt>
          <cx:pt idx="3384">1</cx:pt>
          <cx:pt idx="3385">1</cx:pt>
          <cx:pt idx="3386">1</cx:pt>
          <cx:pt idx="3387">1</cx:pt>
          <cx:pt idx="3388">1</cx:pt>
          <cx:pt idx="3389">3</cx:pt>
          <cx:pt idx="3390">1</cx:pt>
          <cx:pt idx="3391">1</cx:pt>
          <cx:pt idx="3392">1</cx:pt>
          <cx:pt idx="3393">1</cx:pt>
          <cx:pt idx="3394">1</cx:pt>
          <cx:pt idx="3395">1</cx:pt>
          <cx:pt idx="3396">1</cx:pt>
          <cx:pt idx="3397">1</cx:pt>
          <cx:pt idx="3398">1</cx:pt>
          <cx:pt idx="3399">3</cx:pt>
          <cx:pt idx="3400">1</cx:pt>
          <cx:pt idx="3401">1</cx:pt>
          <cx:pt idx="3402">1</cx:pt>
          <cx:pt idx="3403">1</cx:pt>
          <cx:pt idx="3404">1</cx:pt>
          <cx:pt idx="3405">1</cx:pt>
          <cx:pt idx="3406">1</cx:pt>
          <cx:pt idx="3407">1</cx:pt>
          <cx:pt idx="3408">1</cx:pt>
          <cx:pt idx="3409">1</cx:pt>
          <cx:pt idx="3410">1</cx:pt>
          <cx:pt idx="3411">1</cx:pt>
          <cx:pt idx="3412">1</cx:pt>
          <cx:pt idx="3413">1</cx:pt>
          <cx:pt idx="3414">1</cx:pt>
          <cx:pt idx="3415">1</cx:pt>
          <cx:pt idx="3416">1</cx:pt>
          <cx:pt idx="3417">1</cx:pt>
          <cx:pt idx="3418">1</cx:pt>
          <cx:pt idx="3419">1</cx:pt>
          <cx:pt idx="3420">1</cx:pt>
          <cx:pt idx="3421">1</cx:pt>
          <cx:pt idx="3422">1</cx:pt>
          <cx:pt idx="3423">1</cx:pt>
          <cx:pt idx="3424">1</cx:pt>
          <cx:pt idx="3425">1</cx:pt>
          <cx:pt idx="3426">1</cx:pt>
          <cx:pt idx="3427">1</cx:pt>
          <cx:pt idx="3428">1</cx:pt>
          <cx:pt idx="3429">1</cx:pt>
          <cx:pt idx="3430">1</cx:pt>
          <cx:pt idx="3431">1</cx:pt>
          <cx:pt idx="3432">1</cx:pt>
          <cx:pt idx="3433">1</cx:pt>
          <cx:pt idx="3434">1</cx:pt>
          <cx:pt idx="3435">1</cx:pt>
          <cx:pt idx="3436">1</cx:pt>
          <cx:pt idx="3437">1</cx:pt>
          <cx:pt idx="3438">1</cx:pt>
          <cx:pt idx="3439">1</cx:pt>
          <cx:pt idx="3440">1</cx:pt>
          <cx:pt idx="3441">1</cx:pt>
          <cx:pt idx="3442">1</cx:pt>
          <cx:pt idx="3443">1</cx:pt>
          <cx:pt idx="3444">1</cx:pt>
          <cx:pt idx="3445">1</cx:pt>
          <cx:pt idx="3446">1</cx:pt>
          <cx:pt idx="3447">1</cx:pt>
          <cx:pt idx="3448">1</cx:pt>
          <cx:pt idx="3449">1</cx:pt>
          <cx:pt idx="3450">3</cx:pt>
          <cx:pt idx="3451">1</cx:pt>
          <cx:pt idx="3452">1</cx:pt>
          <cx:pt idx="3453">1</cx:pt>
          <cx:pt idx="3454">1</cx:pt>
          <cx:pt idx="3455">3</cx:pt>
          <cx:pt idx="3456">1</cx:pt>
          <cx:pt idx="3457">1</cx:pt>
          <cx:pt idx="3458">1</cx:pt>
          <cx:pt idx="3459">1</cx:pt>
          <cx:pt idx="3460">1</cx:pt>
          <cx:pt idx="3461">1</cx:pt>
          <cx:pt idx="3462">1</cx:pt>
          <cx:pt idx="3463">1</cx:pt>
          <cx:pt idx="3464">1</cx:pt>
          <cx:pt idx="3465">1</cx:pt>
          <cx:pt idx="3466">1</cx:pt>
          <cx:pt idx="3467">1</cx:pt>
          <cx:pt idx="3468">1</cx:pt>
          <cx:pt idx="3469">1</cx:pt>
          <cx:pt idx="3470">1</cx:pt>
          <cx:pt idx="3471">1</cx:pt>
          <cx:pt idx="3472">1</cx:pt>
          <cx:pt idx="3473">1</cx:pt>
          <cx:pt idx="3474">1</cx:pt>
          <cx:pt idx="3475">1</cx:pt>
          <cx:pt idx="3476">1</cx:pt>
          <cx:pt idx="3477">1</cx:pt>
          <cx:pt idx="3478">1</cx:pt>
          <cx:pt idx="3479">1</cx:pt>
          <cx:pt idx="3480">1</cx:pt>
          <cx:pt idx="3481">1</cx:pt>
          <cx:pt idx="3482">1</cx:pt>
          <cx:pt idx="3483">1</cx:pt>
          <cx:pt idx="3484">3</cx:pt>
          <cx:pt idx="3485">1</cx:pt>
          <cx:pt idx="3486">1</cx:pt>
          <cx:pt idx="3487">1</cx:pt>
          <cx:pt idx="3488">1</cx:pt>
          <cx:pt idx="3489">1</cx:pt>
          <cx:pt idx="3490">1</cx:pt>
          <cx:pt idx="3491">1</cx:pt>
          <cx:pt idx="3492">1</cx:pt>
          <cx:pt idx="3493">1</cx:pt>
          <cx:pt idx="3494">1</cx:pt>
          <cx:pt idx="3495">1</cx:pt>
          <cx:pt idx="3496">1</cx:pt>
          <cx:pt idx="3497">1</cx:pt>
          <cx:pt idx="3498">1</cx:pt>
          <cx:pt idx="3499">1</cx:pt>
          <cx:pt idx="3500">1</cx:pt>
          <cx:pt idx="3501">1</cx:pt>
          <cx:pt idx="3502">1</cx:pt>
          <cx:pt idx="3503">1</cx:pt>
          <cx:pt idx="3504">1</cx:pt>
          <cx:pt idx="3505">1</cx:pt>
          <cx:pt idx="3506">1</cx:pt>
          <cx:pt idx="3507">1</cx:pt>
          <cx:pt idx="3508">1</cx:pt>
          <cx:pt idx="3509">1</cx:pt>
          <cx:pt idx="3510">1</cx:pt>
          <cx:pt idx="3511">1</cx:pt>
          <cx:pt idx="3512">1</cx:pt>
          <cx:pt idx="3513">1</cx:pt>
          <cx:pt idx="3514">1</cx:pt>
          <cx:pt idx="3515">1</cx:pt>
          <cx:pt idx="3516">1</cx:pt>
          <cx:pt idx="3517">1</cx:pt>
          <cx:pt idx="3518">1</cx:pt>
          <cx:pt idx="3519">1</cx:pt>
          <cx:pt idx="3520">1</cx:pt>
          <cx:pt idx="3521">1</cx:pt>
          <cx:pt idx="3522">1</cx:pt>
          <cx:pt idx="3523">3</cx:pt>
          <cx:pt idx="3524">1</cx:pt>
          <cx:pt idx="3525">1</cx:pt>
          <cx:pt idx="3526">1</cx:pt>
          <cx:pt idx="3527">1</cx:pt>
          <cx:pt idx="3528">1</cx:pt>
          <cx:pt idx="3529">1</cx:pt>
          <cx:pt idx="3530">1</cx:pt>
          <cx:pt idx="3531">1</cx:pt>
          <cx:pt idx="3532">1</cx:pt>
          <cx:pt idx="3533">1</cx:pt>
          <cx:pt idx="3534">1</cx:pt>
          <cx:pt idx="3535">1</cx:pt>
          <cx:pt idx="3536">1</cx:pt>
          <cx:pt idx="3537">1</cx:pt>
          <cx:pt idx="3538">1</cx:pt>
          <cx:pt idx="3539">1</cx:pt>
          <cx:pt idx="3540">1</cx:pt>
          <cx:pt idx="3541">1</cx:pt>
          <cx:pt idx="3542">1</cx:pt>
          <cx:pt idx="3543">1</cx:pt>
          <cx:pt idx="3544">1</cx:pt>
          <cx:pt idx="3545">1</cx:pt>
          <cx:pt idx="3546">1</cx:pt>
          <cx:pt idx="3547">1</cx:pt>
          <cx:pt idx="3548">1</cx:pt>
          <cx:pt idx="3549">1</cx:pt>
          <cx:pt idx="3550">1</cx:pt>
          <cx:pt idx="3551">1</cx:pt>
          <cx:pt idx="3552">1</cx:pt>
          <cx:pt idx="3553">1</cx:pt>
          <cx:pt idx="3554">1</cx:pt>
          <cx:pt idx="3555">1</cx:pt>
          <cx:pt idx="3556">1</cx:pt>
          <cx:pt idx="3557">1</cx:pt>
          <cx:pt idx="3558">1</cx:pt>
          <cx:pt idx="3559">1</cx:pt>
          <cx:pt idx="3560">1</cx:pt>
          <cx:pt idx="3561">1</cx:pt>
          <cx:pt idx="3562">1</cx:pt>
          <cx:pt idx="3563">1</cx:pt>
          <cx:pt idx="3564">1</cx:pt>
          <cx:pt idx="3565">1</cx:pt>
          <cx:pt idx="3566">1</cx:pt>
          <cx:pt idx="3567">1</cx:pt>
          <cx:pt idx="3568">1</cx:pt>
          <cx:pt idx="3569">1</cx:pt>
          <cx:pt idx="3570">1</cx:pt>
          <cx:pt idx="3571">1</cx:pt>
          <cx:pt idx="3572">1</cx:pt>
          <cx:pt idx="3573">1</cx:pt>
          <cx:pt idx="3574">3</cx:pt>
          <cx:pt idx="3575">1</cx:pt>
          <cx:pt idx="3576">1</cx:pt>
          <cx:pt idx="3577">1</cx:pt>
          <cx:pt idx="3578">1</cx:pt>
          <cx:pt idx="3579">1</cx:pt>
          <cx:pt idx="3580">3</cx:pt>
          <cx:pt idx="3581">1</cx:pt>
          <cx:pt idx="3582">1</cx:pt>
          <cx:pt idx="3583">1</cx:pt>
          <cx:pt idx="3584">1</cx:pt>
          <cx:pt idx="3585">1</cx:pt>
          <cx:pt idx="3586">1</cx:pt>
          <cx:pt idx="3587">1</cx:pt>
          <cx:pt idx="3588">1</cx:pt>
          <cx:pt idx="3589">1</cx:pt>
          <cx:pt idx="3590">1</cx:pt>
          <cx:pt idx="3591">1</cx:pt>
          <cx:pt idx="3592">1</cx:pt>
          <cx:pt idx="3593">1</cx:pt>
          <cx:pt idx="3594">1</cx:pt>
          <cx:pt idx="3595">1</cx:pt>
          <cx:pt idx="3596">1</cx:pt>
          <cx:pt idx="3597">1</cx:pt>
          <cx:pt idx="3598">1</cx:pt>
          <cx:pt idx="3599">1</cx:pt>
          <cx:pt idx="3600">1</cx:pt>
          <cx:pt idx="3601">1</cx:pt>
          <cx:pt idx="3602">1</cx:pt>
          <cx:pt idx="3603">1</cx:pt>
          <cx:pt idx="3604">1</cx:pt>
          <cx:pt idx="3605">3</cx:pt>
          <cx:pt idx="3606">1</cx:pt>
          <cx:pt idx="3607">1</cx:pt>
          <cx:pt idx="3608">1</cx:pt>
          <cx:pt idx="3609">1</cx:pt>
          <cx:pt idx="3610">1</cx:pt>
          <cx:pt idx="3611">1</cx:pt>
          <cx:pt idx="3612">1</cx:pt>
          <cx:pt idx="3613">1</cx:pt>
          <cx:pt idx="3614">1</cx:pt>
          <cx:pt idx="3615">1</cx:pt>
          <cx:pt idx="3616">1</cx:pt>
          <cx:pt idx="3617">1</cx:pt>
          <cx:pt idx="3618">1</cx:pt>
          <cx:pt idx="3619">1</cx:pt>
          <cx:pt idx="3620">1</cx:pt>
          <cx:pt idx="3621">1</cx:pt>
          <cx:pt idx="3622">1</cx:pt>
          <cx:pt idx="3623">1</cx:pt>
          <cx:pt idx="3624">1</cx:pt>
          <cx:pt idx="3625">1</cx:pt>
          <cx:pt idx="3626">1</cx:pt>
          <cx:pt idx="3627">1</cx:pt>
          <cx:pt idx="3628">1</cx:pt>
          <cx:pt idx="3629">1</cx:pt>
          <cx:pt idx="3630">1</cx:pt>
          <cx:pt idx="3631">1</cx:pt>
          <cx:pt idx="3632">1</cx:pt>
          <cx:pt idx="3633">1</cx:pt>
          <cx:pt idx="3634">1</cx:pt>
          <cx:pt idx="3635">1</cx:pt>
          <cx:pt idx="3636">1</cx:pt>
          <cx:pt idx="3637">1</cx:pt>
          <cx:pt idx="3638">1</cx:pt>
          <cx:pt idx="3639">1</cx:pt>
          <cx:pt idx="3640">1</cx:pt>
          <cx:pt idx="3641">1</cx:pt>
          <cx:pt idx="3642">1</cx:pt>
          <cx:pt idx="3643">1</cx:pt>
          <cx:pt idx="3644">1</cx:pt>
          <cx:pt idx="3645">1</cx:pt>
          <cx:pt idx="3646">1</cx:pt>
          <cx:pt idx="3647">1</cx:pt>
          <cx:pt idx="3648">1</cx:pt>
          <cx:pt idx="3649">1</cx:pt>
          <cx:pt idx="3650">1</cx:pt>
          <cx:pt idx="3651">1</cx:pt>
          <cx:pt idx="3652">1</cx:pt>
          <cx:pt idx="3653">1</cx:pt>
          <cx:pt idx="3654">1</cx:pt>
          <cx:pt idx="3655">1</cx:pt>
          <cx:pt idx="3656">3</cx:pt>
          <cx:pt idx="3657">1</cx:pt>
          <cx:pt idx="3658">1</cx:pt>
          <cx:pt idx="3659">1</cx:pt>
          <cx:pt idx="3660">1</cx:pt>
          <cx:pt idx="3661">1</cx:pt>
          <cx:pt idx="3662">1</cx:pt>
          <cx:pt idx="3663">1</cx:pt>
          <cx:pt idx="3664">1</cx:pt>
          <cx:pt idx="3665">1</cx:pt>
          <cx:pt idx="3666">1</cx:pt>
          <cx:pt idx="3667">1</cx:pt>
          <cx:pt idx="3668">1</cx:pt>
          <cx:pt idx="3669">1</cx:pt>
          <cx:pt idx="3670">1</cx:pt>
          <cx:pt idx="3671">1</cx:pt>
          <cx:pt idx="3672">1</cx:pt>
          <cx:pt idx="3673">1</cx:pt>
          <cx:pt idx="3674">1</cx:pt>
          <cx:pt idx="3675">1</cx:pt>
          <cx:pt idx="3676">1</cx:pt>
          <cx:pt idx="3677">1</cx:pt>
          <cx:pt idx="3678">1</cx:pt>
          <cx:pt idx="3679">1</cx:pt>
          <cx:pt idx="3680">1</cx:pt>
          <cx:pt idx="3681">1</cx:pt>
          <cx:pt idx="3682">1</cx:pt>
          <cx:pt idx="3683">1</cx:pt>
          <cx:pt idx="3684">3</cx:pt>
          <cx:pt idx="3685">1</cx:pt>
          <cx:pt idx="3686">1</cx:pt>
          <cx:pt idx="3687">1</cx:pt>
          <cx:pt idx="3688">1</cx:pt>
          <cx:pt idx="3689">1</cx:pt>
          <cx:pt idx="3690">1</cx:pt>
          <cx:pt idx="3691">1</cx:pt>
          <cx:pt idx="3692">1</cx:pt>
          <cx:pt idx="3693">1</cx:pt>
          <cx:pt idx="3694">1</cx:pt>
          <cx:pt idx="3695">1</cx:pt>
          <cx:pt idx="3696">1</cx:pt>
          <cx:pt idx="3697">1</cx:pt>
          <cx:pt idx="3698">1</cx:pt>
          <cx:pt idx="3699">1</cx:pt>
          <cx:pt idx="3700">3</cx:pt>
          <cx:pt idx="3701">1</cx:pt>
          <cx:pt idx="3702">1</cx:pt>
          <cx:pt idx="3703">1</cx:pt>
          <cx:pt idx="3704">1</cx:pt>
          <cx:pt idx="3705">1</cx:pt>
          <cx:pt idx="3706">1</cx:pt>
          <cx:pt idx="3707">1</cx:pt>
          <cx:pt idx="3708">1</cx:pt>
          <cx:pt idx="3709">1</cx:pt>
          <cx:pt idx="3710">1</cx:pt>
          <cx:pt idx="3711">1</cx:pt>
          <cx:pt idx="3712">1</cx:pt>
          <cx:pt idx="3713">1</cx:pt>
          <cx:pt idx="3714">1</cx:pt>
          <cx:pt idx="3715">1</cx:pt>
          <cx:pt idx="3716">1</cx:pt>
          <cx:pt idx="3717">1</cx:pt>
          <cx:pt idx="3718">1</cx:pt>
          <cx:pt idx="3719">1</cx:pt>
          <cx:pt idx="3720">1</cx:pt>
          <cx:pt idx="3721">1</cx:pt>
          <cx:pt idx="3722">1</cx:pt>
          <cx:pt idx="3723">1</cx:pt>
          <cx:pt idx="3724">1</cx:pt>
          <cx:pt idx="3725">1</cx:pt>
          <cx:pt idx="3726">1</cx:pt>
          <cx:pt idx="3727">1</cx:pt>
          <cx:pt idx="3728">1</cx:pt>
          <cx:pt idx="3729">1</cx:pt>
          <cx:pt idx="3730">1</cx:pt>
          <cx:pt idx="3731">1</cx:pt>
          <cx:pt idx="3732">1</cx:pt>
          <cx:pt idx="3733">1</cx:pt>
          <cx:pt idx="3734">1</cx:pt>
          <cx:pt idx="3735">1</cx:pt>
          <cx:pt idx="3736">1</cx:pt>
          <cx:pt idx="3737">1</cx:pt>
          <cx:pt idx="3738">1</cx:pt>
          <cx:pt idx="3739">1</cx:pt>
          <cx:pt idx="3740">1</cx:pt>
          <cx:pt idx="3741">1</cx:pt>
          <cx:pt idx="3742">1</cx:pt>
          <cx:pt idx="3743">1</cx:pt>
          <cx:pt idx="3744">1</cx:pt>
          <cx:pt idx="3745">1</cx:pt>
          <cx:pt idx="3746">3</cx:pt>
          <cx:pt idx="3747">1</cx:pt>
          <cx:pt idx="3748">1</cx:pt>
          <cx:pt idx="3749">1</cx:pt>
          <cx:pt idx="3750">1</cx:pt>
          <cx:pt idx="3751">1</cx:pt>
          <cx:pt idx="3752">1</cx:pt>
          <cx:pt idx="3753">1</cx:pt>
          <cx:pt idx="3754">1</cx:pt>
          <cx:pt idx="3755">1</cx:pt>
          <cx:pt idx="3756">1</cx:pt>
          <cx:pt idx="3757">1</cx:pt>
          <cx:pt idx="3758">1</cx:pt>
          <cx:pt idx="3759">1</cx:pt>
          <cx:pt idx="3760">1</cx:pt>
          <cx:pt idx="3761">1</cx:pt>
          <cx:pt idx="3762">1</cx:pt>
          <cx:pt idx="3763">1</cx:pt>
          <cx:pt idx="3764">1</cx:pt>
          <cx:pt idx="3765">1</cx:pt>
          <cx:pt idx="3766">1</cx:pt>
          <cx:pt idx="3767">1</cx:pt>
          <cx:pt idx="3768">1</cx:pt>
          <cx:pt idx="3769">1</cx:pt>
          <cx:pt idx="3770">1</cx:pt>
          <cx:pt idx="3771">1</cx:pt>
          <cx:pt idx="3772">1</cx:pt>
          <cx:pt idx="3773">1</cx:pt>
          <cx:pt idx="3774">1</cx:pt>
          <cx:pt idx="3775">1</cx:pt>
          <cx:pt idx="3776">1</cx:pt>
          <cx:pt idx="3777">1</cx:pt>
          <cx:pt idx="3778">1</cx:pt>
          <cx:pt idx="3779">1</cx:pt>
          <cx:pt idx="3780">1</cx:pt>
          <cx:pt idx="3781">1</cx:pt>
          <cx:pt idx="3782">1</cx:pt>
          <cx:pt idx="3783">1</cx:pt>
          <cx:pt idx="3784">1</cx:pt>
          <cx:pt idx="3785">1</cx:pt>
          <cx:pt idx="3786">1</cx:pt>
          <cx:pt idx="3787">1</cx:pt>
          <cx:pt idx="3788">1</cx:pt>
          <cx:pt idx="3789">1</cx:pt>
          <cx:pt idx="3790">1</cx:pt>
          <cx:pt idx="3791">1</cx:pt>
          <cx:pt idx="3792">1</cx:pt>
          <cx:pt idx="3793">1</cx:pt>
          <cx:pt idx="3794">1</cx:pt>
          <cx:pt idx="3795">1</cx:pt>
          <cx:pt idx="3796">1</cx:pt>
          <cx:pt idx="3797">1</cx:pt>
          <cx:pt idx="3798">1</cx:pt>
          <cx:pt idx="3799">1</cx:pt>
          <cx:pt idx="3800">1</cx:pt>
          <cx:pt idx="3801">1</cx:pt>
          <cx:pt idx="3802">1</cx:pt>
          <cx:pt idx="3803">1</cx:pt>
          <cx:pt idx="3804">1</cx:pt>
          <cx:pt idx="3805">1</cx:pt>
          <cx:pt idx="3806">3</cx:pt>
          <cx:pt idx="3807">1</cx:pt>
          <cx:pt idx="3808">1</cx:pt>
          <cx:pt idx="3809">3</cx:pt>
          <cx:pt idx="3810">1</cx:pt>
          <cx:pt idx="3811">1</cx:pt>
          <cx:pt idx="3812">1</cx:pt>
          <cx:pt idx="3813">1</cx:pt>
          <cx:pt idx="3814">1</cx:pt>
          <cx:pt idx="3815">1</cx:pt>
          <cx:pt idx="3816">1</cx:pt>
          <cx:pt idx="3817">1</cx:pt>
          <cx:pt idx="3818">1</cx:pt>
          <cx:pt idx="3819">1</cx:pt>
          <cx:pt idx="3820">1</cx:pt>
          <cx:pt idx="3821">1</cx:pt>
          <cx:pt idx="3822">1</cx:pt>
          <cx:pt idx="3823">1</cx:pt>
          <cx:pt idx="3824">1</cx:pt>
          <cx:pt idx="3825">1</cx:pt>
          <cx:pt idx="3826">1</cx:pt>
          <cx:pt idx="3827">1</cx:pt>
          <cx:pt idx="3828">1</cx:pt>
          <cx:pt idx="3829">1</cx:pt>
          <cx:pt idx="3830">1</cx:pt>
          <cx:pt idx="3831">1</cx:pt>
          <cx:pt idx="3832">1</cx:pt>
          <cx:pt idx="3833">1</cx:pt>
          <cx:pt idx="3834">1</cx:pt>
          <cx:pt idx="3835">1</cx:pt>
          <cx:pt idx="3836">1</cx:pt>
          <cx:pt idx="3837">1</cx:pt>
          <cx:pt idx="3838">1</cx:pt>
          <cx:pt idx="3839">1</cx:pt>
          <cx:pt idx="3840">1</cx:pt>
          <cx:pt idx="3841">3</cx:pt>
          <cx:pt idx="3842">1</cx:pt>
          <cx:pt idx="3843">1</cx:pt>
          <cx:pt idx="3844">1</cx:pt>
          <cx:pt idx="3845">1</cx:pt>
          <cx:pt idx="3846">1</cx:pt>
          <cx:pt idx="3847">1</cx:pt>
          <cx:pt idx="3848">1</cx:pt>
          <cx:pt idx="3849">1</cx:pt>
          <cx:pt idx="3850">1</cx:pt>
          <cx:pt idx="3851">1</cx:pt>
          <cx:pt idx="3852">1</cx:pt>
          <cx:pt idx="3853">1</cx:pt>
          <cx:pt idx="3854">1</cx:pt>
          <cx:pt idx="3855">1</cx:pt>
          <cx:pt idx="3856">1</cx:pt>
          <cx:pt idx="3857">3</cx:pt>
          <cx:pt idx="3858">1</cx:pt>
          <cx:pt idx="3859">1</cx:pt>
          <cx:pt idx="3860">1</cx:pt>
          <cx:pt idx="3861">1</cx:pt>
          <cx:pt idx="3862">1</cx:pt>
          <cx:pt idx="3863">1</cx:pt>
          <cx:pt idx="3864">1</cx:pt>
          <cx:pt idx="3865">1</cx:pt>
          <cx:pt idx="3866">1</cx:pt>
          <cx:pt idx="3867">1</cx:pt>
          <cx:pt idx="3868">1</cx:pt>
          <cx:pt idx="3869">1</cx:pt>
          <cx:pt idx="3870">1</cx:pt>
          <cx:pt idx="3871">1</cx:pt>
          <cx:pt idx="3872">1</cx:pt>
          <cx:pt idx="3873">1</cx:pt>
          <cx:pt idx="3874">1</cx:pt>
          <cx:pt idx="3875">1</cx:pt>
          <cx:pt idx="3876">1</cx:pt>
          <cx:pt idx="3877">1</cx:pt>
          <cx:pt idx="3878">3</cx:pt>
          <cx:pt idx="3879">1</cx:pt>
          <cx:pt idx="3880">3</cx:pt>
          <cx:pt idx="3881">1</cx:pt>
          <cx:pt idx="3882">1</cx:pt>
          <cx:pt idx="3883">1</cx:pt>
          <cx:pt idx="3884">3</cx:pt>
          <cx:pt idx="3885">1</cx:pt>
          <cx:pt idx="3886">1</cx:pt>
          <cx:pt idx="3887">1</cx:pt>
          <cx:pt idx="3888">1</cx:pt>
          <cx:pt idx="3889">1</cx:pt>
          <cx:pt idx="3890">1</cx:pt>
          <cx:pt idx="3891">1</cx:pt>
          <cx:pt idx="3892">1</cx:pt>
          <cx:pt idx="3893">1</cx:pt>
          <cx:pt idx="3894">1</cx:pt>
          <cx:pt idx="3895">1</cx:pt>
          <cx:pt idx="3896">1</cx:pt>
          <cx:pt idx="3897">1</cx:pt>
          <cx:pt idx="3898">1</cx:pt>
          <cx:pt idx="3899">1</cx:pt>
          <cx:pt idx="3900">1</cx:pt>
          <cx:pt idx="3901">1</cx:pt>
          <cx:pt idx="3902">1</cx:pt>
          <cx:pt idx="3903">1</cx:pt>
          <cx:pt idx="3904">1</cx:pt>
          <cx:pt idx="3905">1</cx:pt>
          <cx:pt idx="3906">1</cx:pt>
          <cx:pt idx="3907">1</cx:pt>
          <cx:pt idx="3908">1</cx:pt>
          <cx:pt idx="3909">1</cx:pt>
          <cx:pt idx="3910">1</cx:pt>
          <cx:pt idx="3911">1</cx:pt>
          <cx:pt idx="3912">1</cx:pt>
          <cx:pt idx="3913">1</cx:pt>
          <cx:pt idx="3914">1</cx:pt>
          <cx:pt idx="3915">1</cx:pt>
          <cx:pt idx="3916">1</cx:pt>
          <cx:pt idx="3917">1</cx:pt>
          <cx:pt idx="3918">1</cx:pt>
          <cx:pt idx="3919">1</cx:pt>
          <cx:pt idx="3920">1</cx:pt>
          <cx:pt idx="3921">1</cx:pt>
          <cx:pt idx="3922">1</cx:pt>
          <cx:pt idx="3923">1</cx:pt>
          <cx:pt idx="3924">1</cx:pt>
          <cx:pt idx="3925">1</cx:pt>
          <cx:pt idx="3926">1</cx:pt>
          <cx:pt idx="3927">1</cx:pt>
          <cx:pt idx="3928">1</cx:pt>
          <cx:pt idx="3929">1</cx:pt>
          <cx:pt idx="3930">1</cx:pt>
          <cx:pt idx="3931">1</cx:pt>
          <cx:pt idx="3932">1</cx:pt>
          <cx:pt idx="3933">1</cx:pt>
          <cx:pt idx="3934">1</cx:pt>
          <cx:pt idx="3935">1</cx:pt>
          <cx:pt idx="3936">1</cx:pt>
          <cx:pt idx="3937">1</cx:pt>
          <cx:pt idx="3938">1</cx:pt>
          <cx:pt idx="3939">1</cx:pt>
          <cx:pt idx="3940">1</cx:pt>
          <cx:pt idx="3941">1</cx:pt>
          <cx:pt idx="3942">1</cx:pt>
          <cx:pt idx="3943">1</cx:pt>
          <cx:pt idx="3944">1</cx:pt>
          <cx:pt idx="3945">1</cx:pt>
          <cx:pt idx="3946">1</cx:pt>
          <cx:pt idx="3947">3</cx:pt>
          <cx:pt idx="3948">1</cx:pt>
          <cx:pt idx="3949">1</cx:pt>
          <cx:pt idx="3950">1</cx:pt>
          <cx:pt idx="3951">1</cx:pt>
          <cx:pt idx="3952">1</cx:pt>
          <cx:pt idx="3953">1</cx:pt>
          <cx:pt idx="3954">3</cx:pt>
          <cx:pt idx="3955">1</cx:pt>
          <cx:pt idx="3956">1</cx:pt>
          <cx:pt idx="3957">1</cx:pt>
          <cx:pt idx="3958">1</cx:pt>
          <cx:pt idx="3959">1</cx:pt>
          <cx:pt idx="3960">1</cx:pt>
          <cx:pt idx="3961">1</cx:pt>
          <cx:pt idx="3962">1</cx:pt>
          <cx:pt idx="3963">1</cx:pt>
          <cx:pt idx="3964">1</cx:pt>
          <cx:pt idx="3965">1</cx:pt>
          <cx:pt idx="3966">1</cx:pt>
          <cx:pt idx="3967">1</cx:pt>
          <cx:pt idx="3968">1</cx:pt>
          <cx:pt idx="3969">1</cx:pt>
          <cx:pt idx="3970">1</cx:pt>
          <cx:pt idx="3971">1</cx:pt>
          <cx:pt idx="3972">1</cx:pt>
          <cx:pt idx="3973">1</cx:pt>
          <cx:pt idx="3974">1</cx:pt>
          <cx:pt idx="3975">1</cx:pt>
          <cx:pt idx="3976">1</cx:pt>
          <cx:pt idx="3977">1</cx:pt>
          <cx:pt idx="3978">1</cx:pt>
          <cx:pt idx="3979">1</cx:pt>
          <cx:pt idx="3980">1</cx:pt>
          <cx:pt idx="3981">1</cx:pt>
          <cx:pt idx="3982">1</cx:pt>
          <cx:pt idx="3983">1</cx:pt>
          <cx:pt idx="3984">1</cx:pt>
          <cx:pt idx="3985">1</cx:pt>
          <cx:pt idx="3986">1</cx:pt>
          <cx:pt idx="3987">1</cx:pt>
          <cx:pt idx="3988">1</cx:pt>
          <cx:pt idx="3989">1</cx:pt>
          <cx:pt idx="3990">1</cx:pt>
          <cx:pt idx="3991">1</cx:pt>
          <cx:pt idx="3992">1</cx:pt>
          <cx:pt idx="3993">1</cx:pt>
          <cx:pt idx="3994">1</cx:pt>
          <cx:pt idx="3995">1</cx:pt>
          <cx:pt idx="3996">1</cx:pt>
          <cx:pt idx="3997">1</cx:pt>
          <cx:pt idx="3998">1</cx:pt>
          <cx:pt idx="3999">1</cx:pt>
          <cx:pt idx="4000">1</cx:pt>
          <cx:pt idx="4001">1</cx:pt>
          <cx:pt idx="4002">1</cx:pt>
          <cx:pt idx="4003">1</cx:pt>
          <cx:pt idx="4004">1</cx:pt>
          <cx:pt idx="4005">1</cx:pt>
          <cx:pt idx="4006">1</cx:pt>
          <cx:pt idx="4007">1</cx:pt>
          <cx:pt idx="4008">1</cx:pt>
          <cx:pt idx="4009">1</cx:pt>
          <cx:pt idx="4010">1</cx:pt>
          <cx:pt idx="4011">1</cx:pt>
          <cx:pt idx="4012">1</cx:pt>
          <cx:pt idx="4013">1</cx:pt>
          <cx:pt idx="4014">1</cx:pt>
          <cx:pt idx="4015">3</cx:pt>
          <cx:pt idx="4016">1</cx:pt>
          <cx:pt idx="4017">1</cx:pt>
          <cx:pt idx="4018">1</cx:pt>
          <cx:pt idx="4019">1</cx:pt>
          <cx:pt idx="4020">1</cx:pt>
          <cx:pt idx="4021">1</cx:pt>
          <cx:pt idx="4022">1</cx:pt>
          <cx:pt idx="4023">1</cx:pt>
          <cx:pt idx="4024">1</cx:pt>
          <cx:pt idx="4025">1</cx:pt>
          <cx:pt idx="4026">1</cx:pt>
          <cx:pt idx="4027">1</cx:pt>
          <cx:pt idx="4028">1</cx:pt>
          <cx:pt idx="4029">1</cx:pt>
          <cx:pt idx="4030">1</cx:pt>
          <cx:pt idx="4031">1</cx:pt>
          <cx:pt idx="4032">1</cx:pt>
          <cx:pt idx="4033">3</cx:pt>
          <cx:pt idx="4034">1</cx:pt>
          <cx:pt idx="4035">1</cx:pt>
          <cx:pt idx="4036">1</cx:pt>
          <cx:pt idx="4037">1</cx:pt>
          <cx:pt idx="4038">1</cx:pt>
          <cx:pt idx="4039">1</cx:pt>
          <cx:pt idx="4040">1</cx:pt>
          <cx:pt idx="4041">1</cx:pt>
          <cx:pt idx="4042">1</cx:pt>
          <cx:pt idx="4043">1</cx:pt>
          <cx:pt idx="4044">1</cx:pt>
          <cx:pt idx="4045">1</cx:pt>
          <cx:pt idx="4046">1</cx:pt>
          <cx:pt idx="4047">1</cx:pt>
          <cx:pt idx="4048">1</cx:pt>
          <cx:pt idx="4049">1</cx:pt>
          <cx:pt idx="4050">1</cx:pt>
          <cx:pt idx="4051">1</cx:pt>
          <cx:pt idx="4052">1</cx:pt>
          <cx:pt idx="4053">1</cx:pt>
          <cx:pt idx="4054">1</cx:pt>
          <cx:pt idx="4055">1</cx:pt>
          <cx:pt idx="4056">1</cx:pt>
          <cx:pt idx="4057">1</cx:pt>
          <cx:pt idx="4058">1</cx:pt>
          <cx:pt idx="4059">1</cx:pt>
          <cx:pt idx="4060">1</cx:pt>
          <cx:pt idx="4061">1</cx:pt>
          <cx:pt idx="4062">1</cx:pt>
          <cx:pt idx="4063">1</cx:pt>
          <cx:pt idx="4064">1</cx:pt>
          <cx:pt idx="4065">1</cx:pt>
          <cx:pt idx="4066">1</cx:pt>
          <cx:pt idx="4067">1</cx:pt>
          <cx:pt idx="4068">1</cx:pt>
          <cx:pt idx="4069">1</cx:pt>
          <cx:pt idx="4070">1</cx:pt>
          <cx:pt idx="4071">1</cx:pt>
          <cx:pt idx="4072">1</cx:pt>
          <cx:pt idx="4073">1</cx:pt>
          <cx:pt idx="4074">1</cx:pt>
          <cx:pt idx="4075">1</cx:pt>
          <cx:pt idx="4076">1</cx:pt>
          <cx:pt idx="4077">1</cx:pt>
          <cx:pt idx="4078">1</cx:pt>
          <cx:pt idx="4079">1</cx:pt>
          <cx:pt idx="4080">1</cx:pt>
          <cx:pt idx="4081">1</cx:pt>
          <cx:pt idx="4082">1</cx:pt>
          <cx:pt idx="4083">1</cx:pt>
          <cx:pt idx="4084">1</cx:pt>
          <cx:pt idx="4085">1</cx:pt>
          <cx:pt idx="4086">1</cx:pt>
          <cx:pt idx="4087">1</cx:pt>
          <cx:pt idx="4088">1</cx:pt>
          <cx:pt idx="4089">1</cx:pt>
          <cx:pt idx="4090">1</cx:pt>
          <cx:pt idx="4091">1</cx:pt>
          <cx:pt idx="4092">1</cx:pt>
          <cx:pt idx="4093">1</cx:pt>
          <cx:pt idx="4094">1</cx:pt>
          <cx:pt idx="4095">1</cx:pt>
          <cx:pt idx="4096">1</cx:pt>
          <cx:pt idx="4097">1</cx:pt>
          <cx:pt idx="4098">1</cx:pt>
          <cx:pt idx="4099">1</cx:pt>
          <cx:pt idx="4100">1</cx:pt>
          <cx:pt idx="4101">1</cx:pt>
          <cx:pt idx="4102">1</cx:pt>
          <cx:pt idx="4103">1</cx:pt>
          <cx:pt idx="4104">1</cx:pt>
          <cx:pt idx="4105">1</cx:pt>
          <cx:pt idx="4106">1</cx:pt>
          <cx:pt idx="4107">1</cx:pt>
          <cx:pt idx="4108">1</cx:pt>
          <cx:pt idx="4109">1</cx:pt>
          <cx:pt idx="4110">1</cx:pt>
          <cx:pt idx="4111">1</cx:pt>
          <cx:pt idx="4112">1</cx:pt>
          <cx:pt idx="4113">1</cx:pt>
          <cx:pt idx="4114">1</cx:pt>
          <cx:pt idx="4115">1</cx:pt>
          <cx:pt idx="4116">1</cx:pt>
          <cx:pt idx="4117">1</cx:pt>
          <cx:pt idx="4118">1</cx:pt>
          <cx:pt idx="4119">1</cx:pt>
          <cx:pt idx="4120">1</cx:pt>
          <cx:pt idx="4121">1</cx:pt>
          <cx:pt idx="4122">1</cx:pt>
          <cx:pt idx="4123">1</cx:pt>
          <cx:pt idx="4124">1</cx:pt>
          <cx:pt idx="4125">1</cx:pt>
          <cx:pt idx="4126">1</cx:pt>
          <cx:pt idx="4127">1</cx:pt>
          <cx:pt idx="4128">1</cx:pt>
          <cx:pt idx="4129">1</cx:pt>
          <cx:pt idx="4130">1</cx:pt>
          <cx:pt idx="4131">1</cx:pt>
          <cx:pt idx="4132">1</cx:pt>
          <cx:pt idx="4133">1</cx:pt>
          <cx:pt idx="4134">1</cx:pt>
          <cx:pt idx="4135">1</cx:pt>
          <cx:pt idx="4136">1</cx:pt>
          <cx:pt idx="4137">1</cx:pt>
          <cx:pt idx="4138">1</cx:pt>
          <cx:pt idx="4139">1</cx:pt>
          <cx:pt idx="4140">3</cx:pt>
          <cx:pt idx="4141">1</cx:pt>
          <cx:pt idx="4142">1</cx:pt>
          <cx:pt idx="4143">1</cx:pt>
          <cx:pt idx="4144">1</cx:pt>
          <cx:pt idx="4145">1</cx:pt>
          <cx:pt idx="4146">1</cx:pt>
          <cx:pt idx="4147">1</cx:pt>
          <cx:pt idx="4148">1</cx:pt>
          <cx:pt idx="4149">1</cx:pt>
          <cx:pt idx="4150">1</cx:pt>
          <cx:pt idx="4151">1</cx:pt>
          <cx:pt idx="4152">1</cx:pt>
          <cx:pt idx="4153">1</cx:pt>
          <cx:pt idx="4154">1</cx:pt>
          <cx:pt idx="4155">1</cx:pt>
          <cx:pt idx="4156">1</cx:pt>
          <cx:pt idx="4157">1</cx:pt>
          <cx:pt idx="4158">1</cx:pt>
          <cx:pt idx="4159">1</cx:pt>
          <cx:pt idx="4160">1</cx:pt>
          <cx:pt idx="4161">1</cx:pt>
          <cx:pt idx="4162">1</cx:pt>
          <cx:pt idx="4163">1</cx:pt>
          <cx:pt idx="4164">1</cx:pt>
          <cx:pt idx="4165">1</cx:pt>
          <cx:pt idx="4166">1</cx:pt>
          <cx:pt idx="4167">1</cx:pt>
          <cx:pt idx="4168">1</cx:pt>
          <cx:pt idx="4169">1</cx:pt>
          <cx:pt idx="4170">1</cx:pt>
          <cx:pt idx="4171">1</cx:pt>
          <cx:pt idx="4172">1</cx:pt>
          <cx:pt idx="4173">1</cx:pt>
          <cx:pt idx="4174">1</cx:pt>
          <cx:pt idx="4175">1</cx:pt>
          <cx:pt idx="4176">1</cx:pt>
          <cx:pt idx="4177">1</cx:pt>
          <cx:pt idx="4178">1</cx:pt>
          <cx:pt idx="4179">1</cx:pt>
          <cx:pt idx="4180">1</cx:pt>
          <cx:pt idx="4181">1</cx:pt>
          <cx:pt idx="4182">1</cx:pt>
          <cx:pt idx="4183">1</cx:pt>
          <cx:pt idx="4184">1</cx:pt>
          <cx:pt idx="4185">1</cx:pt>
          <cx:pt idx="4186">1</cx:pt>
          <cx:pt idx="4187">1</cx:pt>
          <cx:pt idx="4188">1</cx:pt>
          <cx:pt idx="4189">1</cx:pt>
          <cx:pt idx="4190">1</cx:pt>
          <cx:pt idx="4191">1</cx:pt>
          <cx:pt idx="4192">1</cx:pt>
          <cx:pt idx="4193">1</cx:pt>
          <cx:pt idx="4194">1</cx:pt>
          <cx:pt idx="4195">1</cx:pt>
          <cx:pt idx="4196">1</cx:pt>
          <cx:pt idx="4197">1</cx:pt>
          <cx:pt idx="4198">1</cx:pt>
          <cx:pt idx="4199">1</cx:pt>
          <cx:pt idx="4200">1</cx:pt>
          <cx:pt idx="4201">3</cx:pt>
          <cx:pt idx="4202">1</cx:pt>
          <cx:pt idx="4203">1</cx:pt>
          <cx:pt idx="4204">1</cx:pt>
          <cx:pt idx="4205">1</cx:pt>
          <cx:pt idx="4206">1</cx:pt>
          <cx:pt idx="4207">1</cx:pt>
          <cx:pt idx="4208">1</cx:pt>
          <cx:pt idx="4209">1</cx:pt>
          <cx:pt idx="4210">1</cx:pt>
          <cx:pt idx="4211">1</cx:pt>
          <cx:pt idx="4212">1</cx:pt>
          <cx:pt idx="4213">1</cx:pt>
          <cx:pt idx="4214">1</cx:pt>
          <cx:pt idx="4215">1</cx:pt>
          <cx:pt idx="4216">1</cx:pt>
          <cx:pt idx="4217">1</cx:pt>
          <cx:pt idx="4218">1</cx:pt>
          <cx:pt idx="4219">1</cx:pt>
          <cx:pt idx="4220">1</cx:pt>
          <cx:pt idx="4221">1</cx:pt>
          <cx:pt idx="4222">1</cx:pt>
          <cx:pt idx="4223">1</cx:pt>
          <cx:pt idx="4224">1</cx:pt>
          <cx:pt idx="4225">1</cx:pt>
          <cx:pt idx="4226">1</cx:pt>
          <cx:pt idx="4227">1</cx:pt>
          <cx:pt idx="4228">1</cx:pt>
          <cx:pt idx="4229">1</cx:pt>
          <cx:pt idx="4230">1</cx:pt>
          <cx:pt idx="4231">1</cx:pt>
          <cx:pt idx="4232">1</cx:pt>
          <cx:pt idx="4233">1</cx:pt>
          <cx:pt idx="4234">1</cx:pt>
          <cx:pt idx="4235">1</cx:pt>
          <cx:pt idx="4236">1</cx:pt>
          <cx:pt idx="4237">1</cx:pt>
          <cx:pt idx="4238">1</cx:pt>
          <cx:pt idx="4239">1</cx:pt>
          <cx:pt idx="4240">1</cx:pt>
          <cx:pt idx="4241">1</cx:pt>
          <cx:pt idx="4242">1</cx:pt>
          <cx:pt idx="4243">1</cx:pt>
          <cx:pt idx="4244">3</cx:pt>
          <cx:pt idx="4245">1</cx:pt>
          <cx:pt idx="4246">1</cx:pt>
          <cx:pt idx="4247">1</cx:pt>
          <cx:pt idx="4248">1</cx:pt>
          <cx:pt idx="4249">1</cx:pt>
          <cx:pt idx="4250">1</cx:pt>
          <cx:pt idx="4251">1</cx:pt>
          <cx:pt idx="4252">1</cx:pt>
          <cx:pt idx="4253">1</cx:pt>
          <cx:pt idx="4254">1</cx:pt>
          <cx:pt idx="4255">1</cx:pt>
          <cx:pt idx="4256">1</cx:pt>
          <cx:pt idx="4257">1</cx:pt>
          <cx:pt idx="4258">1</cx:pt>
          <cx:pt idx="4259">1</cx:pt>
          <cx:pt idx="4260">1</cx:pt>
          <cx:pt idx="4261">1</cx:pt>
          <cx:pt idx="4262">1</cx:pt>
          <cx:pt idx="4263">1</cx:pt>
          <cx:pt idx="4264">1</cx:pt>
          <cx:pt idx="4265">1</cx:pt>
          <cx:pt idx="4266">1</cx:pt>
          <cx:pt idx="4267">1</cx:pt>
          <cx:pt idx="4268">1</cx:pt>
          <cx:pt idx="4269">1</cx:pt>
          <cx:pt idx="4270">1</cx:pt>
          <cx:pt idx="4271">1</cx:pt>
          <cx:pt idx="4272">1</cx:pt>
          <cx:pt idx="4273">1</cx:pt>
          <cx:pt idx="4274">1</cx:pt>
          <cx:pt idx="4275">1</cx:pt>
          <cx:pt idx="4276">1</cx:pt>
          <cx:pt idx="4277">1</cx:pt>
          <cx:pt idx="4278">1</cx:pt>
          <cx:pt idx="4279">1</cx:pt>
          <cx:pt idx="4280">3</cx:pt>
          <cx:pt idx="4281">1</cx:pt>
          <cx:pt idx="4282">1</cx:pt>
          <cx:pt idx="4283">1</cx:pt>
          <cx:pt idx="4284">1</cx:pt>
          <cx:pt idx="4285">1</cx:pt>
          <cx:pt idx="4286">1</cx:pt>
          <cx:pt idx="4287">1</cx:pt>
          <cx:pt idx="4288">1</cx:pt>
          <cx:pt idx="4289">1</cx:pt>
          <cx:pt idx="4290">1</cx:pt>
          <cx:pt idx="4291">1</cx:pt>
          <cx:pt idx="4292">1</cx:pt>
          <cx:pt idx="4293">1</cx:pt>
          <cx:pt idx="4294">1</cx:pt>
          <cx:pt idx="4295">1</cx:pt>
          <cx:pt idx="4296">1</cx:pt>
          <cx:pt idx="4297">1</cx:pt>
          <cx:pt idx="4298">1</cx:pt>
          <cx:pt idx="4299">1</cx:pt>
          <cx:pt idx="4300">1</cx:pt>
          <cx:pt idx="4301">1</cx:pt>
          <cx:pt idx="4302">1</cx:pt>
          <cx:pt idx="4303">1</cx:pt>
          <cx:pt idx="4304">1</cx:pt>
          <cx:pt idx="4305">1</cx:pt>
          <cx:pt idx="4306">1</cx:pt>
          <cx:pt idx="4307">1</cx:pt>
          <cx:pt idx="4308">1</cx:pt>
          <cx:pt idx="4309">1</cx:pt>
          <cx:pt idx="4310">1</cx:pt>
          <cx:pt idx="4311">1</cx:pt>
          <cx:pt idx="4312">3</cx:pt>
          <cx:pt idx="4313">1</cx:pt>
          <cx:pt idx="4314">1</cx:pt>
          <cx:pt idx="4315">1</cx:pt>
          <cx:pt idx="4316">1</cx:pt>
          <cx:pt idx="4317">3</cx:pt>
          <cx:pt idx="4318">1</cx:pt>
          <cx:pt idx="4319">1</cx:pt>
          <cx:pt idx="4320">1</cx:pt>
          <cx:pt idx="4321">1</cx:pt>
          <cx:pt idx="4322">1</cx:pt>
          <cx:pt idx="4323">1</cx:pt>
          <cx:pt idx="4324">1</cx:pt>
          <cx:pt idx="4325">1</cx:pt>
          <cx:pt idx="4326">1</cx:pt>
          <cx:pt idx="4327">1</cx:pt>
          <cx:pt idx="4328">1</cx:pt>
          <cx:pt idx="4329">1</cx:pt>
          <cx:pt idx="4330">1</cx:pt>
          <cx:pt idx="4331">1</cx:pt>
          <cx:pt idx="4332">1</cx:pt>
          <cx:pt idx="4333">1</cx:pt>
          <cx:pt idx="4334">1</cx:pt>
          <cx:pt idx="4335">1</cx:pt>
          <cx:pt idx="4336">1</cx:pt>
          <cx:pt idx="4337">1</cx:pt>
          <cx:pt idx="4338">1</cx:pt>
          <cx:pt idx="4339">1</cx:pt>
          <cx:pt idx="4340">1</cx:pt>
          <cx:pt idx="4341">1</cx:pt>
          <cx:pt idx="4342">1</cx:pt>
          <cx:pt idx="4343">1</cx:pt>
          <cx:pt idx="4344">1</cx:pt>
          <cx:pt idx="4345">1</cx:pt>
          <cx:pt idx="4346">1</cx:pt>
          <cx:pt idx="4347">1</cx:pt>
          <cx:pt idx="4348">1</cx:pt>
          <cx:pt idx="4349">1</cx:pt>
          <cx:pt idx="4350">1</cx:pt>
          <cx:pt idx="4351">1</cx:pt>
          <cx:pt idx="4352">1</cx:pt>
          <cx:pt idx="4353">1</cx:pt>
          <cx:pt idx="4354">1</cx:pt>
          <cx:pt idx="4355">1</cx:pt>
          <cx:pt idx="4356">1</cx:pt>
          <cx:pt idx="4357">1</cx:pt>
          <cx:pt idx="4358">1</cx:pt>
          <cx:pt idx="4359">1</cx:pt>
          <cx:pt idx="4360">1</cx:pt>
          <cx:pt idx="4361">1</cx:pt>
          <cx:pt idx="4362">1</cx:pt>
          <cx:pt idx="4363">1</cx:pt>
          <cx:pt idx="4364">1</cx:pt>
          <cx:pt idx="4365">1</cx:pt>
          <cx:pt idx="4366">1</cx:pt>
          <cx:pt idx="4367">3</cx:pt>
          <cx:pt idx="4368">1</cx:pt>
          <cx:pt idx="4369">1</cx:pt>
          <cx:pt idx="4370">1</cx:pt>
          <cx:pt idx="4371">1</cx:pt>
          <cx:pt idx="4372">1</cx:pt>
          <cx:pt idx="4373">1</cx:pt>
          <cx:pt idx="4374">1</cx:pt>
          <cx:pt idx="4375">1</cx:pt>
          <cx:pt idx="4376">1</cx:pt>
          <cx:pt idx="4377">1</cx:pt>
          <cx:pt idx="4378">1</cx:pt>
          <cx:pt idx="4379">1</cx:pt>
          <cx:pt idx="4380">1</cx:pt>
          <cx:pt idx="4381">1</cx:pt>
          <cx:pt idx="4382">1</cx:pt>
          <cx:pt idx="4383">1</cx:pt>
          <cx:pt idx="4384">1</cx:pt>
          <cx:pt idx="4385">1</cx:pt>
          <cx:pt idx="4386">1</cx:pt>
          <cx:pt idx="4387">1</cx:pt>
          <cx:pt idx="4388">1</cx:pt>
          <cx:pt idx="4389">1</cx:pt>
          <cx:pt idx="4390">1</cx:pt>
          <cx:pt idx="4391">1</cx:pt>
          <cx:pt idx="4392">1</cx:pt>
          <cx:pt idx="4393">1</cx:pt>
          <cx:pt idx="4394">1</cx:pt>
          <cx:pt idx="4395">1</cx:pt>
          <cx:pt idx="4396">3</cx:pt>
          <cx:pt idx="4397">1</cx:pt>
          <cx:pt idx="4398">1</cx:pt>
          <cx:pt idx="4399">1</cx:pt>
          <cx:pt idx="4400">1</cx:pt>
          <cx:pt idx="4401">3</cx:pt>
          <cx:pt idx="4402">1</cx:pt>
          <cx:pt idx="4403">1</cx:pt>
          <cx:pt idx="4404">1</cx:pt>
          <cx:pt idx="4405">3</cx:pt>
          <cx:pt idx="4406">1</cx:pt>
          <cx:pt idx="4407">1</cx:pt>
          <cx:pt idx="4408">1</cx:pt>
          <cx:pt idx="4409">1</cx:pt>
          <cx:pt idx="4410">1</cx:pt>
          <cx:pt idx="4411">1</cx:pt>
          <cx:pt idx="4412">1</cx:pt>
          <cx:pt idx="4413">1</cx:pt>
          <cx:pt idx="4414">1</cx:pt>
          <cx:pt idx="4415">1</cx:pt>
          <cx:pt idx="4416">1</cx:pt>
          <cx:pt idx="4417">1</cx:pt>
          <cx:pt idx="4418">1</cx:pt>
          <cx:pt idx="4419">1</cx:pt>
          <cx:pt idx="4420">1</cx:pt>
          <cx:pt idx="4421">1</cx:pt>
          <cx:pt idx="4422">1</cx:pt>
          <cx:pt idx="4423">1</cx:pt>
          <cx:pt idx="4424">1</cx:pt>
          <cx:pt idx="4425">1</cx:pt>
          <cx:pt idx="4426">1</cx:pt>
          <cx:pt idx="4427">1</cx:pt>
          <cx:pt idx="4428">1</cx:pt>
          <cx:pt idx="4429">1</cx:pt>
          <cx:pt idx="4430">1</cx:pt>
          <cx:pt idx="4431">1</cx:pt>
          <cx:pt idx="4432">1</cx:pt>
          <cx:pt idx="4433">1</cx:pt>
          <cx:pt idx="4434">1</cx:pt>
          <cx:pt idx="4435">1</cx:pt>
          <cx:pt idx="4436">1</cx:pt>
          <cx:pt idx="4437">1</cx:pt>
          <cx:pt idx="4438">1</cx:pt>
          <cx:pt idx="4439">1</cx:pt>
          <cx:pt idx="4440">1</cx:pt>
          <cx:pt idx="4441">1</cx:pt>
          <cx:pt idx="4442">1</cx:pt>
          <cx:pt idx="4443">1</cx:pt>
          <cx:pt idx="4444">1</cx:pt>
          <cx:pt idx="4445">1</cx:pt>
          <cx:pt idx="4446">1</cx:pt>
          <cx:pt idx="4447">1</cx:pt>
          <cx:pt idx="4448">1</cx:pt>
          <cx:pt idx="4449">1</cx:pt>
          <cx:pt idx="4450">1</cx:pt>
          <cx:pt idx="4451">1</cx:pt>
          <cx:pt idx="4452">1</cx:pt>
          <cx:pt idx="4453">1</cx:pt>
          <cx:pt idx="4454">1</cx:pt>
          <cx:pt idx="4455">1</cx:pt>
          <cx:pt idx="4456">1</cx:pt>
          <cx:pt idx="4457">1</cx:pt>
          <cx:pt idx="4458">1</cx:pt>
          <cx:pt idx="4459">1</cx:pt>
          <cx:pt idx="4460">1</cx:pt>
          <cx:pt idx="4461">1</cx:pt>
          <cx:pt idx="4462">3</cx:pt>
          <cx:pt idx="4463">1</cx:pt>
          <cx:pt idx="4464">1</cx:pt>
          <cx:pt idx="4465">1</cx:pt>
          <cx:pt idx="4466">1</cx:pt>
          <cx:pt idx="4467">1</cx:pt>
          <cx:pt idx="4468">1</cx:pt>
          <cx:pt idx="4469">1</cx:pt>
          <cx:pt idx="4470">1</cx:pt>
          <cx:pt idx="4471">1</cx:pt>
          <cx:pt idx="4472">1</cx:pt>
          <cx:pt idx="4473">1</cx:pt>
          <cx:pt idx="4474">1</cx:pt>
          <cx:pt idx="4475">1</cx:pt>
          <cx:pt idx="4476">1</cx:pt>
          <cx:pt idx="4477">1</cx:pt>
          <cx:pt idx="4478">1</cx:pt>
          <cx:pt idx="4479">1</cx:pt>
          <cx:pt idx="4480">1</cx:pt>
          <cx:pt idx="4481">1</cx:pt>
          <cx:pt idx="4482">1</cx:pt>
          <cx:pt idx="4483">1</cx:pt>
          <cx:pt idx="4484">1</cx:pt>
          <cx:pt idx="4485">1</cx:pt>
          <cx:pt idx="4486">1</cx:pt>
          <cx:pt idx="4487">1</cx:pt>
          <cx:pt idx="4488">1</cx:pt>
          <cx:pt idx="4489">1</cx:pt>
          <cx:pt idx="4490">1</cx:pt>
          <cx:pt idx="4491">1</cx:pt>
          <cx:pt idx="4492">1</cx:pt>
          <cx:pt idx="4493">1</cx:pt>
          <cx:pt idx="4494">1</cx:pt>
          <cx:pt idx="4495">1</cx:pt>
          <cx:pt idx="4496">1</cx:pt>
          <cx:pt idx="4497">1</cx:pt>
          <cx:pt idx="4498">1</cx:pt>
          <cx:pt idx="4499">1</cx:pt>
          <cx:pt idx="4500">1</cx:pt>
          <cx:pt idx="4501">1</cx:pt>
          <cx:pt idx="4502">1</cx:pt>
          <cx:pt idx="4503">1</cx:pt>
          <cx:pt idx="4504">1</cx:pt>
          <cx:pt idx="4505">1</cx:pt>
          <cx:pt idx="4506">1</cx:pt>
          <cx:pt idx="4507">1</cx:pt>
          <cx:pt idx="4508">1</cx:pt>
          <cx:pt idx="4509">1</cx:pt>
          <cx:pt idx="4510">1</cx:pt>
          <cx:pt idx="4511">1</cx:pt>
          <cx:pt idx="4512">1</cx:pt>
          <cx:pt idx="4513">1</cx:pt>
          <cx:pt idx="4514">1</cx:pt>
          <cx:pt idx="4515">1</cx:pt>
          <cx:pt idx="4516">1</cx:pt>
          <cx:pt idx="4517">1</cx:pt>
          <cx:pt idx="4518">1</cx:pt>
          <cx:pt idx="4519">1</cx:pt>
          <cx:pt idx="4520">1</cx:pt>
          <cx:pt idx="4521">1</cx:pt>
          <cx:pt idx="4522">1</cx:pt>
          <cx:pt idx="4523">1</cx:pt>
          <cx:pt idx="4524">1</cx:pt>
          <cx:pt idx="4525">1</cx:pt>
          <cx:pt idx="4526">1</cx:pt>
          <cx:pt idx="4527">1</cx:pt>
          <cx:pt idx="4528">1</cx:pt>
          <cx:pt idx="4529">1</cx:pt>
          <cx:pt idx="4530">1</cx:pt>
          <cx:pt idx="4531">1</cx:pt>
          <cx:pt idx="4532">1</cx:pt>
          <cx:pt idx="4533">1</cx:pt>
          <cx:pt idx="4534">1</cx:pt>
          <cx:pt idx="4535">1</cx:pt>
          <cx:pt idx="4536">3</cx:pt>
          <cx:pt idx="4537">1</cx:pt>
          <cx:pt idx="4538">1</cx:pt>
          <cx:pt idx="4539">1</cx:pt>
          <cx:pt idx="4540">1</cx:pt>
          <cx:pt idx="4541">1</cx:pt>
          <cx:pt idx="4542">1</cx:pt>
          <cx:pt idx="4543">1</cx:pt>
          <cx:pt idx="4544">1</cx:pt>
          <cx:pt idx="4545">1</cx:pt>
          <cx:pt idx="4546">1</cx:pt>
          <cx:pt idx="4547">1</cx:pt>
          <cx:pt idx="4548">1</cx:pt>
          <cx:pt idx="4549">1</cx:pt>
          <cx:pt idx="4550">1</cx:pt>
          <cx:pt idx="4551">1</cx:pt>
          <cx:pt idx="4552">1</cx:pt>
          <cx:pt idx="4553">1</cx:pt>
          <cx:pt idx="4554">1</cx:pt>
          <cx:pt idx="4555">1</cx:pt>
          <cx:pt idx="4556">1</cx:pt>
          <cx:pt idx="4557">1</cx:pt>
          <cx:pt idx="4558">3</cx:pt>
          <cx:pt idx="4559">1</cx:pt>
          <cx:pt idx="4560">1</cx:pt>
          <cx:pt idx="4561">1</cx:pt>
          <cx:pt idx="4562">1</cx:pt>
          <cx:pt idx="4563">1</cx:pt>
          <cx:pt idx="4564">1</cx:pt>
          <cx:pt idx="4565">1</cx:pt>
          <cx:pt idx="4566">1</cx:pt>
          <cx:pt idx="4567">1</cx:pt>
          <cx:pt idx="4568">1</cx:pt>
          <cx:pt idx="4569">1</cx:pt>
          <cx:pt idx="4570">1</cx:pt>
          <cx:pt idx="4571">1</cx:pt>
          <cx:pt idx="4572">1</cx:pt>
          <cx:pt idx="4573">1</cx:pt>
          <cx:pt idx="4574">1</cx:pt>
          <cx:pt idx="4575">1</cx:pt>
          <cx:pt idx="4576">1</cx:pt>
          <cx:pt idx="4577">1</cx:pt>
          <cx:pt idx="4578">1</cx:pt>
          <cx:pt idx="4579">1</cx:pt>
          <cx:pt idx="4580">1</cx:pt>
          <cx:pt idx="4581">1</cx:pt>
          <cx:pt idx="4582">1</cx:pt>
          <cx:pt idx="4583">1</cx:pt>
          <cx:pt idx="4584">1</cx:pt>
          <cx:pt idx="4585">1</cx:pt>
          <cx:pt idx="4586">1</cx:pt>
          <cx:pt idx="4587">1</cx:pt>
          <cx:pt idx="4588">1</cx:pt>
          <cx:pt idx="4589">1</cx:pt>
          <cx:pt idx="4590">3</cx:pt>
          <cx:pt idx="4591">1</cx:pt>
          <cx:pt idx="4592">1</cx:pt>
          <cx:pt idx="4593">1</cx:pt>
          <cx:pt idx="4594">1</cx:pt>
          <cx:pt idx="4595">1</cx:pt>
          <cx:pt idx="4596">1</cx:pt>
          <cx:pt idx="4597">1</cx:pt>
          <cx:pt idx="4598">1</cx:pt>
          <cx:pt idx="4599">1</cx:pt>
          <cx:pt idx="4600">1</cx:pt>
          <cx:pt idx="4601">1</cx:pt>
          <cx:pt idx="4602">1</cx:pt>
          <cx:pt idx="4603">1</cx:pt>
          <cx:pt idx="4604">1</cx:pt>
          <cx:pt idx="4605">1</cx:pt>
          <cx:pt idx="4606">1</cx:pt>
          <cx:pt idx="4607">1</cx:pt>
          <cx:pt idx="4608">1</cx:pt>
          <cx:pt idx="4609">1</cx:pt>
          <cx:pt idx="4610">1</cx:pt>
          <cx:pt idx="4611">1</cx:pt>
          <cx:pt idx="4612">1</cx:pt>
          <cx:pt idx="4613">1</cx:pt>
          <cx:pt idx="4614">1</cx:pt>
          <cx:pt idx="4615">1</cx:pt>
          <cx:pt idx="4616">3</cx:pt>
          <cx:pt idx="4617">1</cx:pt>
          <cx:pt idx="4618">1</cx:pt>
          <cx:pt idx="4619">1</cx:pt>
          <cx:pt idx="4620">1</cx:pt>
          <cx:pt idx="4621">1</cx:pt>
          <cx:pt idx="4622">1</cx:pt>
          <cx:pt idx="4623">1</cx:pt>
          <cx:pt idx="4624">1</cx:pt>
          <cx:pt idx="4625">1</cx:pt>
          <cx:pt idx="4626">1</cx:pt>
          <cx:pt idx="4627">1</cx:pt>
          <cx:pt idx="4628">1</cx:pt>
          <cx:pt idx="4629">1</cx:pt>
          <cx:pt idx="4630">1</cx:pt>
          <cx:pt idx="4631">1</cx:pt>
          <cx:pt idx="4632">1</cx:pt>
          <cx:pt idx="4633">1</cx:pt>
          <cx:pt idx="4634">1</cx:pt>
          <cx:pt idx="4635">1</cx:pt>
          <cx:pt idx="4636">1</cx:pt>
          <cx:pt idx="4637">1</cx:pt>
          <cx:pt idx="4638">1</cx:pt>
          <cx:pt idx="4639">1</cx:pt>
          <cx:pt idx="4640">1</cx:pt>
          <cx:pt idx="4641">1</cx:pt>
          <cx:pt idx="4642">1</cx:pt>
          <cx:pt idx="4643">1</cx:pt>
          <cx:pt idx="4644">1</cx:pt>
          <cx:pt idx="4645">1</cx:pt>
          <cx:pt idx="4646">1</cx:pt>
          <cx:pt idx="4647">1</cx:pt>
          <cx:pt idx="4648">1</cx:pt>
          <cx:pt idx="4649">1</cx:pt>
          <cx:pt idx="4650">1</cx:pt>
          <cx:pt idx="4651">1</cx:pt>
          <cx:pt idx="4652">1</cx:pt>
          <cx:pt idx="4653">1</cx:pt>
          <cx:pt idx="4654">1</cx:pt>
          <cx:pt idx="4655">1</cx:pt>
          <cx:pt idx="4656">1</cx:pt>
          <cx:pt idx="4657">1</cx:pt>
          <cx:pt idx="4658">1</cx:pt>
          <cx:pt idx="4659">1</cx:pt>
          <cx:pt idx="4660">1</cx:pt>
          <cx:pt idx="4661">1</cx:pt>
          <cx:pt idx="4662">1</cx:pt>
          <cx:pt idx="4663">1</cx:pt>
          <cx:pt idx="4664">1</cx:pt>
          <cx:pt idx="4665">1</cx:pt>
          <cx:pt idx="4666">1</cx:pt>
          <cx:pt idx="4667">1</cx:pt>
          <cx:pt idx="4668">1</cx:pt>
          <cx:pt idx="4669">3</cx:pt>
          <cx:pt idx="4670">1</cx:pt>
          <cx:pt idx="4671">1</cx:pt>
          <cx:pt idx="4672">1</cx:pt>
          <cx:pt idx="4673">1</cx:pt>
          <cx:pt idx="4674">1</cx:pt>
          <cx:pt idx="4675">1</cx:pt>
          <cx:pt idx="4676">1</cx:pt>
          <cx:pt idx="4677">1</cx:pt>
          <cx:pt idx="4678">1</cx:pt>
          <cx:pt idx="4679">1</cx:pt>
          <cx:pt idx="4680">1</cx:pt>
          <cx:pt idx="4681">1</cx:pt>
          <cx:pt idx="4682">1</cx:pt>
          <cx:pt idx="4683">1</cx:pt>
          <cx:pt idx="4684">1</cx:pt>
          <cx:pt idx="4685">1</cx:pt>
          <cx:pt idx="4686">1</cx:pt>
          <cx:pt idx="4687">1</cx:pt>
          <cx:pt idx="4688">1</cx:pt>
          <cx:pt idx="4689">1</cx:pt>
          <cx:pt idx="4690">1</cx:pt>
          <cx:pt idx="4691">1</cx:pt>
          <cx:pt idx="4692">1</cx:pt>
          <cx:pt idx="4693">1</cx:pt>
          <cx:pt idx="4694">1</cx:pt>
          <cx:pt idx="4695">1</cx:pt>
          <cx:pt idx="4696">1</cx:pt>
          <cx:pt idx="4697">1</cx:pt>
          <cx:pt idx="4698">1</cx:pt>
          <cx:pt idx="4699">1</cx:pt>
          <cx:pt idx="4700">1</cx:pt>
          <cx:pt idx="4701">1</cx:pt>
          <cx:pt idx="4702">1</cx:pt>
          <cx:pt idx="4703">1</cx:pt>
          <cx:pt idx="4704">1</cx:pt>
          <cx:pt idx="4705">1</cx:pt>
          <cx:pt idx="4706">1</cx:pt>
          <cx:pt idx="4707">1</cx:pt>
          <cx:pt idx="4708">1</cx:pt>
          <cx:pt idx="4709">1</cx:pt>
          <cx:pt idx="4710">1</cx:pt>
          <cx:pt idx="4711">1</cx:pt>
          <cx:pt idx="4712">1</cx:pt>
          <cx:pt idx="4713">1</cx:pt>
          <cx:pt idx="4714">1</cx:pt>
          <cx:pt idx="4715">1</cx:pt>
          <cx:pt idx="4716">1</cx:pt>
          <cx:pt idx="4717">1</cx:pt>
          <cx:pt idx="4718">1</cx:pt>
          <cx:pt idx="4719">1</cx:pt>
          <cx:pt idx="4720">1</cx:pt>
          <cx:pt idx="4721">1</cx:pt>
          <cx:pt idx="4722">1</cx:pt>
          <cx:pt idx="4723">1</cx:pt>
          <cx:pt idx="4724">1</cx:pt>
          <cx:pt idx="4725">1</cx:pt>
          <cx:pt idx="4726">1</cx:pt>
          <cx:pt idx="4727">1</cx:pt>
          <cx:pt idx="4728">1</cx:pt>
          <cx:pt idx="4729">3</cx:pt>
          <cx:pt idx="4730">1</cx:pt>
          <cx:pt idx="4731">1</cx:pt>
          <cx:pt idx="4732">1</cx:pt>
          <cx:pt idx="4733">1</cx:pt>
          <cx:pt idx="4734">3</cx:pt>
          <cx:pt idx="4735">1</cx:pt>
          <cx:pt idx="4736">1</cx:pt>
          <cx:pt idx="4737">1</cx:pt>
          <cx:pt idx="4738">1</cx:pt>
          <cx:pt idx="4739">1</cx:pt>
          <cx:pt idx="4740">1</cx:pt>
          <cx:pt idx="4741">1</cx:pt>
          <cx:pt idx="4742">1</cx:pt>
          <cx:pt idx="4743">1</cx:pt>
          <cx:pt idx="4744">1</cx:pt>
          <cx:pt idx="4745">1</cx:pt>
          <cx:pt idx="4746">1</cx:pt>
          <cx:pt idx="4747">1</cx:pt>
          <cx:pt idx="4748">1</cx:pt>
          <cx:pt idx="4749">1</cx:pt>
          <cx:pt idx="4750">1</cx:pt>
          <cx:pt idx="4751">1</cx:pt>
          <cx:pt idx="4752">1</cx:pt>
          <cx:pt idx="4753">1</cx:pt>
          <cx:pt idx="4754">1</cx:pt>
          <cx:pt idx="4755">1</cx:pt>
          <cx:pt idx="4756">1</cx:pt>
          <cx:pt idx="4757">1</cx:pt>
          <cx:pt idx="4758">1</cx:pt>
          <cx:pt idx="4759">1</cx:pt>
          <cx:pt idx="4760">3</cx:pt>
          <cx:pt idx="4761">1</cx:pt>
          <cx:pt idx="4762">1</cx:pt>
          <cx:pt idx="4763">1</cx:pt>
          <cx:pt idx="4764">1</cx:pt>
          <cx:pt idx="4765">1</cx:pt>
          <cx:pt idx="4766">1</cx:pt>
          <cx:pt idx="4767">1</cx:pt>
          <cx:pt idx="4768">1</cx:pt>
          <cx:pt idx="4769">1</cx:pt>
          <cx:pt idx="4770">1</cx:pt>
          <cx:pt idx="4771">1</cx:pt>
          <cx:pt idx="4772">1</cx:pt>
          <cx:pt idx="4773">1</cx:pt>
          <cx:pt idx="4774">1</cx:pt>
          <cx:pt idx="4775">1</cx:pt>
          <cx:pt idx="4776">1</cx:pt>
          <cx:pt idx="4777">1</cx:pt>
          <cx:pt idx="4778">1</cx:pt>
          <cx:pt idx="4779">1</cx:pt>
          <cx:pt idx="4780">1</cx:pt>
          <cx:pt idx="4781">1</cx:pt>
          <cx:pt idx="4782">1</cx:pt>
          <cx:pt idx="4783">3</cx:pt>
          <cx:pt idx="4784">1</cx:pt>
          <cx:pt idx="4785">1</cx:pt>
          <cx:pt idx="4786">1</cx:pt>
          <cx:pt idx="4787">1</cx:pt>
          <cx:pt idx="4788">1</cx:pt>
          <cx:pt idx="4789">1</cx:pt>
          <cx:pt idx="4790">1</cx:pt>
          <cx:pt idx="4791">1</cx:pt>
          <cx:pt idx="4792">1</cx:pt>
          <cx:pt idx="4793">1</cx:pt>
          <cx:pt idx="4794">1</cx:pt>
          <cx:pt idx="4795">1</cx:pt>
          <cx:pt idx="4796">1</cx:pt>
          <cx:pt idx="4797">1</cx:pt>
          <cx:pt idx="4798">1</cx:pt>
          <cx:pt idx="4799">1</cx:pt>
          <cx:pt idx="4800">1</cx:pt>
          <cx:pt idx="4801">1</cx:pt>
          <cx:pt idx="4802">1</cx:pt>
          <cx:pt idx="4803">1</cx:pt>
          <cx:pt idx="4804">1</cx:pt>
          <cx:pt idx="4805">1</cx:pt>
          <cx:pt idx="4806">1</cx:pt>
          <cx:pt idx="4807">1</cx:pt>
          <cx:pt idx="4808">1</cx:pt>
          <cx:pt idx="4809">1</cx:pt>
          <cx:pt idx="4810">1</cx:pt>
          <cx:pt idx="4811">1</cx:pt>
          <cx:pt idx="4812">1</cx:pt>
          <cx:pt idx="4813">1</cx:pt>
          <cx:pt idx="4814">1</cx:pt>
          <cx:pt idx="4815">1</cx:pt>
          <cx:pt idx="4816">1</cx:pt>
          <cx:pt idx="4817">1</cx:pt>
          <cx:pt idx="4818">1</cx:pt>
          <cx:pt idx="4819">1</cx:pt>
          <cx:pt idx="4820">1</cx:pt>
          <cx:pt idx="4821">1</cx:pt>
          <cx:pt idx="4822">1</cx:pt>
          <cx:pt idx="4823">1</cx:pt>
          <cx:pt idx="4824">1</cx:pt>
          <cx:pt idx="4825">1</cx:pt>
          <cx:pt idx="4826">1</cx:pt>
          <cx:pt idx="4827">1</cx:pt>
          <cx:pt idx="4828">1</cx:pt>
          <cx:pt idx="4829">1</cx:pt>
          <cx:pt idx="4830">3</cx:pt>
          <cx:pt idx="4831">1</cx:pt>
          <cx:pt idx="4832">1</cx:pt>
          <cx:pt idx="4833">1</cx:pt>
          <cx:pt idx="4834">3</cx:pt>
          <cx:pt idx="4835">1</cx:pt>
          <cx:pt idx="4836">1</cx:pt>
          <cx:pt idx="4837">1</cx:pt>
          <cx:pt idx="4838">1</cx:pt>
          <cx:pt idx="4839">1</cx:pt>
          <cx:pt idx="4840">1</cx:pt>
          <cx:pt idx="4841">1</cx:pt>
          <cx:pt idx="4842">1</cx:pt>
          <cx:pt idx="4843">1</cx:pt>
          <cx:pt idx="4844">1</cx:pt>
          <cx:pt idx="4845">1</cx:pt>
          <cx:pt idx="4846">1</cx:pt>
          <cx:pt idx="4847">1</cx:pt>
          <cx:pt idx="4848">1</cx:pt>
          <cx:pt idx="4849">1</cx:pt>
          <cx:pt idx="4850">1</cx:pt>
          <cx:pt idx="4851">1</cx:pt>
          <cx:pt idx="4852">1</cx:pt>
          <cx:pt idx="4853">3</cx:pt>
          <cx:pt idx="4854">1</cx:pt>
          <cx:pt idx="4855">1</cx:pt>
          <cx:pt idx="4856">1</cx:pt>
          <cx:pt idx="4857">1</cx:pt>
          <cx:pt idx="4858">1</cx:pt>
          <cx:pt idx="4859">1</cx:pt>
          <cx:pt idx="4860">1</cx:pt>
          <cx:pt idx="4861">1</cx:pt>
          <cx:pt idx="4862">1</cx:pt>
          <cx:pt idx="4863">1</cx:pt>
          <cx:pt idx="4864">1</cx:pt>
          <cx:pt idx="4865">1</cx:pt>
          <cx:pt idx="4866">1</cx:pt>
          <cx:pt idx="4867">1</cx:pt>
          <cx:pt idx="4868">1</cx:pt>
          <cx:pt idx="4869">1</cx:pt>
          <cx:pt idx="4870">1</cx:pt>
          <cx:pt idx="4871">1</cx:pt>
          <cx:pt idx="4872">1</cx:pt>
          <cx:pt idx="4873">1</cx:pt>
          <cx:pt idx="4874">1</cx:pt>
          <cx:pt idx="4875">1</cx:pt>
          <cx:pt idx="4876">1</cx:pt>
          <cx:pt idx="4877">1</cx:pt>
          <cx:pt idx="4878">1</cx:pt>
          <cx:pt idx="4879">1</cx:pt>
          <cx:pt idx="4880">1</cx:pt>
          <cx:pt idx="4881">1</cx:pt>
          <cx:pt idx="4882">1</cx:pt>
          <cx:pt idx="4883">1</cx:pt>
          <cx:pt idx="4884">1</cx:pt>
          <cx:pt idx="4885">1</cx:pt>
          <cx:pt idx="4886">1</cx:pt>
          <cx:pt idx="4887">1</cx:pt>
          <cx:pt idx="4888">1</cx:pt>
          <cx:pt idx="4889">1</cx:pt>
          <cx:pt idx="4890">1</cx:pt>
          <cx:pt idx="4891">1</cx:pt>
          <cx:pt idx="4892">1</cx:pt>
          <cx:pt idx="4893">1</cx:pt>
          <cx:pt idx="4894">1</cx:pt>
          <cx:pt idx="4895">1</cx:pt>
          <cx:pt idx="4896">1</cx:pt>
          <cx:pt idx="4897">1</cx:pt>
          <cx:pt idx="4898">1</cx:pt>
          <cx:pt idx="4899">1</cx:pt>
          <cx:pt idx="4900">1</cx:pt>
          <cx:pt idx="4901">1</cx:pt>
          <cx:pt idx="4902">1</cx:pt>
          <cx:pt idx="4903">1</cx:pt>
          <cx:pt idx="4904">1</cx:pt>
          <cx:pt idx="4905">1</cx:pt>
          <cx:pt idx="4906">1</cx:pt>
          <cx:pt idx="4907">1</cx:pt>
          <cx:pt idx="4908">1</cx:pt>
          <cx:pt idx="4909">1</cx:pt>
          <cx:pt idx="4910">1</cx:pt>
          <cx:pt idx="4911">1</cx:pt>
          <cx:pt idx="4912">1</cx:pt>
          <cx:pt idx="4913">1</cx:pt>
          <cx:pt idx="4914">1</cx:pt>
          <cx:pt idx="4915">1</cx:pt>
          <cx:pt idx="4916">1</cx:pt>
          <cx:pt idx="4917">1</cx:pt>
          <cx:pt idx="4918">1</cx:pt>
          <cx:pt idx="4919">1</cx:pt>
          <cx:pt idx="4920">1</cx:pt>
          <cx:pt idx="4921">1</cx:pt>
          <cx:pt idx="4922">1</cx:pt>
          <cx:pt idx="4923">1</cx:pt>
          <cx:pt idx="4924">1</cx:pt>
          <cx:pt idx="4925">1</cx:pt>
          <cx:pt idx="4926">1</cx:pt>
          <cx:pt idx="4927">1</cx:pt>
          <cx:pt idx="4928">1</cx:pt>
          <cx:pt idx="4929">1</cx:pt>
          <cx:pt idx="4930">1</cx:pt>
          <cx:pt idx="4931">1</cx:pt>
          <cx:pt idx="4932">1</cx:pt>
          <cx:pt idx="4933">1</cx:pt>
          <cx:pt idx="4934">1</cx:pt>
          <cx:pt idx="4935">1</cx:pt>
          <cx:pt idx="4936">1</cx:pt>
          <cx:pt idx="4937">1</cx:pt>
          <cx:pt idx="4938">1</cx:pt>
          <cx:pt idx="4939">1</cx:pt>
          <cx:pt idx="4940">1</cx:pt>
          <cx:pt idx="4941">1</cx:pt>
          <cx:pt idx="4942">1</cx:pt>
          <cx:pt idx="4943">1</cx:pt>
          <cx:pt idx="4944">1</cx:pt>
          <cx:pt idx="4945">1</cx:pt>
          <cx:pt idx="4946">1</cx:pt>
          <cx:pt idx="4947">1</cx:pt>
          <cx:pt idx="4948">1</cx:pt>
          <cx:pt idx="4949">1</cx:pt>
          <cx:pt idx="4950">1</cx:pt>
          <cx:pt idx="4951">1</cx:pt>
          <cx:pt idx="4952">1</cx:pt>
          <cx:pt idx="4953">1</cx:pt>
          <cx:pt idx="4954">1</cx:pt>
          <cx:pt idx="4955">1</cx:pt>
          <cx:pt idx="4956">1</cx:pt>
          <cx:pt idx="4957">1</cx:pt>
          <cx:pt idx="4958">1</cx:pt>
          <cx:pt idx="4959">1</cx:pt>
          <cx:pt idx="4960">1</cx:pt>
          <cx:pt idx="4961">1</cx:pt>
          <cx:pt idx="4962">1</cx:pt>
          <cx:pt idx="4963">1</cx:pt>
          <cx:pt idx="4964">1</cx:pt>
          <cx:pt idx="4965">1</cx:pt>
          <cx:pt idx="4966">1</cx:pt>
          <cx:pt idx="4967">1</cx:pt>
          <cx:pt idx="4968">1</cx:pt>
          <cx:pt idx="4969">1</cx:pt>
          <cx:pt idx="4970">3</cx:pt>
          <cx:pt idx="4971">1</cx:pt>
          <cx:pt idx="4972">1</cx:pt>
          <cx:pt idx="4973">1</cx:pt>
          <cx:pt idx="4974">1</cx:pt>
          <cx:pt idx="4975">1</cx:pt>
          <cx:pt idx="4976">1</cx:pt>
          <cx:pt idx="4977">1</cx:pt>
          <cx:pt idx="4978">1</cx:pt>
          <cx:pt idx="4979">1</cx:pt>
          <cx:pt idx="4980">1</cx:pt>
          <cx:pt idx="4981">3</cx:pt>
          <cx:pt idx="4982">1</cx:pt>
          <cx:pt idx="4983">1</cx:pt>
          <cx:pt idx="4984">1</cx:pt>
          <cx:pt idx="4985">1</cx:pt>
          <cx:pt idx="4986">1</cx:pt>
          <cx:pt idx="4987">1</cx:pt>
          <cx:pt idx="4988">1</cx:pt>
          <cx:pt idx="4989">1</cx:pt>
          <cx:pt idx="4990">1</cx:pt>
          <cx:pt idx="4991">1</cx:pt>
          <cx:pt idx="4992">1</cx:pt>
          <cx:pt idx="4993">3</cx:pt>
          <cx:pt idx="4994">1</cx:pt>
          <cx:pt idx="4995">1</cx:pt>
          <cx:pt idx="4996">1</cx:pt>
          <cx:pt idx="4997">1</cx:pt>
          <cx:pt idx="4998">1</cx:pt>
          <cx:pt idx="4999">1</cx:pt>
          <cx:pt idx="5000">1</cx:pt>
          <cx:pt idx="5001">1</cx:pt>
          <cx:pt idx="5002">1</cx:pt>
          <cx:pt idx="5003">1</cx:pt>
          <cx:pt idx="5004">1</cx:pt>
          <cx:pt idx="5005">1</cx:pt>
          <cx:pt idx="5006">1</cx:pt>
          <cx:pt idx="5007">1</cx:pt>
          <cx:pt idx="5008">1</cx:pt>
          <cx:pt idx="5009">1</cx:pt>
          <cx:pt idx="5010">1</cx:pt>
          <cx:pt idx="5011">1</cx:pt>
          <cx:pt idx="5012">3</cx:pt>
          <cx:pt idx="5013">1</cx:pt>
          <cx:pt idx="5014">1</cx:pt>
          <cx:pt idx="5015">1</cx:pt>
          <cx:pt idx="5016">1</cx:pt>
          <cx:pt idx="5017">1</cx:pt>
          <cx:pt idx="5018">1</cx:pt>
          <cx:pt idx="5019">1</cx:pt>
          <cx:pt idx="5020">1</cx:pt>
          <cx:pt idx="5021">1</cx:pt>
          <cx:pt idx="5022">1</cx:pt>
          <cx:pt idx="5023">1</cx:pt>
          <cx:pt idx="5024">1</cx:pt>
          <cx:pt idx="5025">1</cx:pt>
          <cx:pt idx="5026">1</cx:pt>
          <cx:pt idx="5027">1</cx:pt>
          <cx:pt idx="5028">1</cx:pt>
          <cx:pt idx="5029">1</cx:pt>
          <cx:pt idx="5030">1</cx:pt>
          <cx:pt idx="5031">1</cx:pt>
          <cx:pt idx="5032">1</cx:pt>
          <cx:pt idx="5033">1</cx:pt>
          <cx:pt idx="5034">1</cx:pt>
          <cx:pt idx="5035">1</cx:pt>
          <cx:pt idx="5036">1</cx:pt>
          <cx:pt idx="5037">1</cx:pt>
          <cx:pt idx="5038">1</cx:pt>
          <cx:pt idx="5039">1</cx:pt>
          <cx:pt idx="5040">1</cx:pt>
          <cx:pt idx="5041">1</cx:pt>
          <cx:pt idx="5042">1</cx:pt>
          <cx:pt idx="5043">1</cx:pt>
          <cx:pt idx="5044">1</cx:pt>
          <cx:pt idx="5045">1</cx:pt>
          <cx:pt idx="5046">1</cx:pt>
          <cx:pt idx="5047">3</cx:pt>
          <cx:pt idx="5048">1</cx:pt>
          <cx:pt idx="5049">1</cx:pt>
          <cx:pt idx="5050">1</cx:pt>
          <cx:pt idx="5051">1</cx:pt>
          <cx:pt idx="5052">1</cx:pt>
          <cx:pt idx="5053">1</cx:pt>
          <cx:pt idx="5054">1</cx:pt>
          <cx:pt idx="5055">1</cx:pt>
          <cx:pt idx="5056">1</cx:pt>
          <cx:pt idx="5057">1</cx:pt>
          <cx:pt idx="5058">1</cx:pt>
          <cx:pt idx="5059">1</cx:pt>
          <cx:pt idx="5060">1</cx:pt>
          <cx:pt idx="5061">1</cx:pt>
          <cx:pt idx="5062">1</cx:pt>
          <cx:pt idx="5063">1</cx:pt>
          <cx:pt idx="5064">1</cx:pt>
          <cx:pt idx="5065">1</cx:pt>
          <cx:pt idx="5066">1</cx:pt>
          <cx:pt idx="5067">1</cx:pt>
          <cx:pt idx="5068">1</cx:pt>
          <cx:pt idx="5069">1</cx:pt>
          <cx:pt idx="5070">1</cx:pt>
          <cx:pt idx="5071">1</cx:pt>
          <cx:pt idx="5072">1</cx:pt>
          <cx:pt idx="5073">1</cx:pt>
          <cx:pt idx="5074">3</cx:pt>
          <cx:pt idx="5075">3</cx:pt>
          <cx:pt idx="5076">1</cx:pt>
          <cx:pt idx="5077">1</cx:pt>
          <cx:pt idx="5078">1</cx:pt>
          <cx:pt idx="5079">1</cx:pt>
          <cx:pt idx="5080">1</cx:pt>
          <cx:pt idx="5081">1</cx:pt>
          <cx:pt idx="5082">1</cx:pt>
          <cx:pt idx="5083">1</cx:pt>
          <cx:pt idx="5084">1</cx:pt>
          <cx:pt idx="5085">1</cx:pt>
          <cx:pt idx="5086">1</cx:pt>
          <cx:pt idx="5087">1</cx:pt>
          <cx:pt idx="5088">1</cx:pt>
          <cx:pt idx="5089">1</cx:pt>
          <cx:pt idx="5090">1</cx:pt>
          <cx:pt idx="5091">1</cx:pt>
          <cx:pt idx="5092">1</cx:pt>
          <cx:pt idx="5093">1</cx:pt>
          <cx:pt idx="5094">1</cx:pt>
          <cx:pt idx="5095">1</cx:pt>
          <cx:pt idx="5096">1</cx:pt>
          <cx:pt idx="5097">1</cx:pt>
          <cx:pt idx="5098">1</cx:pt>
          <cx:pt idx="5099">1</cx:pt>
          <cx:pt idx="5100">1</cx:pt>
          <cx:pt idx="5101">1</cx:pt>
          <cx:pt idx="5102">1</cx:pt>
          <cx:pt idx="5103">1</cx:pt>
          <cx:pt idx="5104">1</cx:pt>
          <cx:pt idx="5105">1</cx:pt>
          <cx:pt idx="5106">1</cx:pt>
          <cx:pt idx="5107">1</cx:pt>
          <cx:pt idx="5108">1</cx:pt>
          <cx:pt idx="5109">1</cx:pt>
          <cx:pt idx="5110">1</cx:pt>
          <cx:pt idx="5111">1</cx:pt>
          <cx:pt idx="5112">1</cx:pt>
          <cx:pt idx="5113">3</cx:pt>
          <cx:pt idx="5114">1</cx:pt>
          <cx:pt idx="5115">1</cx:pt>
          <cx:pt idx="5116">1</cx:pt>
          <cx:pt idx="5117">1</cx:pt>
          <cx:pt idx="5118">1</cx:pt>
          <cx:pt idx="5119">1</cx:pt>
          <cx:pt idx="5120">1</cx:pt>
          <cx:pt idx="5121">1</cx:pt>
          <cx:pt idx="5122">1</cx:pt>
          <cx:pt idx="5123">1</cx:pt>
          <cx:pt idx="5124">1</cx:pt>
          <cx:pt idx="5125">1</cx:pt>
          <cx:pt idx="5126">1</cx:pt>
          <cx:pt idx="5127">1</cx:pt>
          <cx:pt idx="5128">1</cx:pt>
          <cx:pt idx="5129">1</cx:pt>
          <cx:pt idx="5130">1</cx:pt>
          <cx:pt idx="5131">1</cx:pt>
          <cx:pt idx="5132">1</cx:pt>
          <cx:pt idx="5133">1</cx:pt>
          <cx:pt idx="5134">1</cx:pt>
          <cx:pt idx="5135">1</cx:pt>
          <cx:pt idx="5136">1</cx:pt>
          <cx:pt idx="5137">1</cx:pt>
          <cx:pt idx="5138">1</cx:pt>
          <cx:pt idx="5139">1</cx:pt>
          <cx:pt idx="5140">1</cx:pt>
          <cx:pt idx="5141">1</cx:pt>
          <cx:pt idx="5142">1</cx:pt>
          <cx:pt idx="5143">1</cx:pt>
          <cx:pt idx="5144">1</cx:pt>
          <cx:pt idx="5145">1</cx:pt>
          <cx:pt idx="5146">1</cx:pt>
          <cx:pt idx="5147">1</cx:pt>
          <cx:pt idx="5148">1</cx:pt>
          <cx:pt idx="5149">1</cx:pt>
          <cx:pt idx="5150">1</cx:pt>
          <cx:pt idx="5151">1</cx:pt>
          <cx:pt idx="5152">3</cx:pt>
          <cx:pt idx="5153">1</cx:pt>
          <cx:pt idx="5154">1</cx:pt>
          <cx:pt idx="5155">1</cx:pt>
          <cx:pt idx="5156">1</cx:pt>
          <cx:pt idx="5157">1</cx:pt>
          <cx:pt idx="5158">1</cx:pt>
          <cx:pt idx="5159">1</cx:pt>
          <cx:pt idx="5160">1</cx:pt>
          <cx:pt idx="5161">1</cx:pt>
          <cx:pt idx="5162">1</cx:pt>
          <cx:pt idx="5163">1</cx:pt>
          <cx:pt idx="5164">1</cx:pt>
          <cx:pt idx="5165">1</cx:pt>
          <cx:pt idx="5166">1</cx:pt>
          <cx:pt idx="5167">1</cx:pt>
          <cx:pt idx="5168">1</cx:pt>
          <cx:pt idx="5169">1</cx:pt>
          <cx:pt idx="5170">1</cx:pt>
          <cx:pt idx="5171">1</cx:pt>
          <cx:pt idx="5172">1</cx:pt>
          <cx:pt idx="5173">1</cx:pt>
          <cx:pt idx="5174">1</cx:pt>
          <cx:pt idx="5175">3</cx:pt>
          <cx:pt idx="5176">1</cx:pt>
          <cx:pt idx="5177">1</cx:pt>
          <cx:pt idx="5178">1</cx:pt>
          <cx:pt idx="5179">1</cx:pt>
          <cx:pt idx="5180">1</cx:pt>
          <cx:pt idx="5181">1</cx:pt>
          <cx:pt idx="5182">1</cx:pt>
          <cx:pt idx="5183">1</cx:pt>
          <cx:pt idx="5184">1</cx:pt>
          <cx:pt idx="5185">1</cx:pt>
          <cx:pt idx="5186">1</cx:pt>
          <cx:pt idx="5187">1</cx:pt>
          <cx:pt idx="5188">1</cx:pt>
          <cx:pt idx="5189">1</cx:pt>
          <cx:pt idx="5190">1</cx:pt>
          <cx:pt idx="5191">1</cx:pt>
          <cx:pt idx="5192">1</cx:pt>
          <cx:pt idx="5193">1</cx:pt>
          <cx:pt idx="5194">1</cx:pt>
          <cx:pt idx="5195">1</cx:pt>
          <cx:pt idx="5196">1</cx:pt>
          <cx:pt idx="5197">1</cx:pt>
          <cx:pt idx="5198">1</cx:pt>
          <cx:pt idx="5199">1</cx:pt>
          <cx:pt idx="5200">1</cx:pt>
          <cx:pt idx="5201">1</cx:pt>
          <cx:pt idx="5202">1</cx:pt>
          <cx:pt idx="5203">1</cx:pt>
          <cx:pt idx="5204">1</cx:pt>
          <cx:pt idx="5205">1</cx:pt>
          <cx:pt idx="5206">3</cx:pt>
          <cx:pt idx="5207">1</cx:pt>
          <cx:pt idx="5208">1</cx:pt>
          <cx:pt idx="5209">1</cx:pt>
          <cx:pt idx="5210">3</cx:pt>
          <cx:pt idx="5211">1</cx:pt>
          <cx:pt idx="5212">1</cx:pt>
          <cx:pt idx="5213">3</cx:pt>
          <cx:pt idx="5214">1</cx:pt>
          <cx:pt idx="5215">1</cx:pt>
          <cx:pt idx="5216">1</cx:pt>
          <cx:pt idx="5217">1</cx:pt>
          <cx:pt idx="5218">1</cx:pt>
          <cx:pt idx="5219">1</cx:pt>
          <cx:pt idx="5220">1</cx:pt>
          <cx:pt idx="5221">1</cx:pt>
          <cx:pt idx="5222">1</cx:pt>
          <cx:pt idx="5223">1</cx:pt>
          <cx:pt idx="5224">1</cx:pt>
          <cx:pt idx="5225">1</cx:pt>
          <cx:pt idx="5226">1</cx:pt>
          <cx:pt idx="5227">1</cx:pt>
          <cx:pt idx="5228">1</cx:pt>
          <cx:pt idx="5229">1</cx:pt>
          <cx:pt idx="5230">1</cx:pt>
          <cx:pt idx="5231">1</cx:pt>
          <cx:pt idx="5232">1</cx:pt>
          <cx:pt idx="5233">1</cx:pt>
          <cx:pt idx="5234">1</cx:pt>
          <cx:pt idx="5235">1</cx:pt>
          <cx:pt idx="5236">1</cx:pt>
          <cx:pt idx="5237">1</cx:pt>
          <cx:pt idx="5238">1</cx:pt>
          <cx:pt idx="5239">1</cx:pt>
          <cx:pt idx="5240">1</cx:pt>
          <cx:pt idx="5241">1</cx:pt>
          <cx:pt idx="5242">1</cx:pt>
          <cx:pt idx="5243">1</cx:pt>
          <cx:pt idx="5244">1</cx:pt>
          <cx:pt idx="5245">1</cx:pt>
          <cx:pt idx="5246">1</cx:pt>
          <cx:pt idx="5247">1</cx:pt>
          <cx:pt idx="5248">1</cx:pt>
          <cx:pt idx="5249">1</cx:pt>
          <cx:pt idx="5250">1</cx:pt>
          <cx:pt idx="5251">1</cx:pt>
          <cx:pt idx="5252">1</cx:pt>
          <cx:pt idx="5253">3</cx:pt>
          <cx:pt idx="5254">1</cx:pt>
          <cx:pt idx="5255">1</cx:pt>
          <cx:pt idx="5256">1</cx:pt>
          <cx:pt idx="5257">1</cx:pt>
          <cx:pt idx="5258">1</cx:pt>
          <cx:pt idx="5259">3</cx:pt>
          <cx:pt idx="5260">1</cx:pt>
          <cx:pt idx="5261">1</cx:pt>
          <cx:pt idx="5262">1</cx:pt>
          <cx:pt idx="5263">1</cx:pt>
          <cx:pt idx="5264">1</cx:pt>
          <cx:pt idx="5265">1</cx:pt>
          <cx:pt idx="5266">1</cx:pt>
          <cx:pt idx="5267">1</cx:pt>
          <cx:pt idx="5268">1</cx:pt>
          <cx:pt idx="5269">1</cx:pt>
          <cx:pt idx="5270">1</cx:pt>
          <cx:pt idx="5271">1</cx:pt>
          <cx:pt idx="5272">1</cx:pt>
          <cx:pt idx="5273">1</cx:pt>
          <cx:pt idx="5274">3</cx:pt>
          <cx:pt idx="5275">1</cx:pt>
          <cx:pt idx="5276">3</cx:pt>
          <cx:pt idx="5277">1</cx:pt>
          <cx:pt idx="5278">1</cx:pt>
          <cx:pt idx="5279">1</cx:pt>
          <cx:pt idx="5280">1</cx:pt>
          <cx:pt idx="5281">3</cx:pt>
          <cx:pt idx="5282">1</cx:pt>
          <cx:pt idx="5283">1</cx:pt>
          <cx:pt idx="5284">1</cx:pt>
          <cx:pt idx="5285">1</cx:pt>
          <cx:pt idx="5286">1</cx:pt>
          <cx:pt idx="5287">1</cx:pt>
          <cx:pt idx="5288">1</cx:pt>
          <cx:pt idx="5289">1</cx:pt>
          <cx:pt idx="5290">1</cx:pt>
          <cx:pt idx="5291">1</cx:pt>
          <cx:pt idx="5292">1</cx:pt>
          <cx:pt idx="5293">1</cx:pt>
          <cx:pt idx="5294">1</cx:pt>
          <cx:pt idx="5295">1</cx:pt>
          <cx:pt idx="5296">1</cx:pt>
          <cx:pt idx="5297">1</cx:pt>
          <cx:pt idx="5298">1</cx:pt>
          <cx:pt idx="5299">1</cx:pt>
          <cx:pt idx="5300">3</cx:pt>
          <cx:pt idx="5301">1</cx:pt>
          <cx:pt idx="5302">1</cx:pt>
          <cx:pt idx="5303">1</cx:pt>
          <cx:pt idx="5304">1</cx:pt>
          <cx:pt idx="5305">1</cx:pt>
          <cx:pt idx="5306">1</cx:pt>
          <cx:pt idx="5307">3</cx:pt>
          <cx:pt idx="5308">1</cx:pt>
          <cx:pt idx="5309">1</cx:pt>
          <cx:pt idx="5310">1</cx:pt>
          <cx:pt idx="5311">1</cx:pt>
          <cx:pt idx="5312">1</cx:pt>
          <cx:pt idx="5313">1</cx:pt>
          <cx:pt idx="5314">1</cx:pt>
          <cx:pt idx="5315">3</cx:pt>
          <cx:pt idx="5316">1</cx:pt>
          <cx:pt idx="5317">1</cx:pt>
          <cx:pt idx="5318">1</cx:pt>
          <cx:pt idx="5319">1</cx:pt>
          <cx:pt idx="5320">1</cx:pt>
          <cx:pt idx="5321">1</cx:pt>
          <cx:pt idx="5322">1</cx:pt>
          <cx:pt idx="5323">1</cx:pt>
          <cx:pt idx="5324">1</cx:pt>
          <cx:pt idx="5325">1</cx:pt>
          <cx:pt idx="5326">1</cx:pt>
          <cx:pt idx="5327">1</cx:pt>
          <cx:pt idx="5328">1</cx:pt>
          <cx:pt idx="5329">1</cx:pt>
          <cx:pt idx="5330">1</cx:pt>
          <cx:pt idx="5331">1</cx:pt>
          <cx:pt idx="5332">1</cx:pt>
          <cx:pt idx="5333">1</cx:pt>
          <cx:pt idx="5334">1</cx:pt>
          <cx:pt idx="5335">1</cx:pt>
          <cx:pt idx="5336">1</cx:pt>
          <cx:pt idx="5337">1</cx:pt>
          <cx:pt idx="5338">1</cx:pt>
          <cx:pt idx="5339">1</cx:pt>
          <cx:pt idx="5340">1</cx:pt>
          <cx:pt idx="5341">1</cx:pt>
          <cx:pt idx="5342">1</cx:pt>
          <cx:pt idx="5343">1</cx:pt>
          <cx:pt idx="5344">3</cx:pt>
          <cx:pt idx="5345">1</cx:pt>
          <cx:pt idx="5346">1</cx:pt>
          <cx:pt idx="5347">1</cx:pt>
          <cx:pt idx="5348">1</cx:pt>
          <cx:pt idx="5349">1</cx:pt>
          <cx:pt idx="5350">1</cx:pt>
          <cx:pt idx="5351">1</cx:pt>
          <cx:pt idx="5352">1</cx:pt>
          <cx:pt idx="5353">1</cx:pt>
          <cx:pt idx="5354">1</cx:pt>
          <cx:pt idx="5355">1</cx:pt>
          <cx:pt idx="5356">1</cx:pt>
          <cx:pt idx="5357">1</cx:pt>
          <cx:pt idx="5358">1</cx:pt>
          <cx:pt idx="5359">1</cx:pt>
          <cx:pt idx="5360">1</cx:pt>
          <cx:pt idx="5361">1</cx:pt>
          <cx:pt idx="5362">1</cx:pt>
          <cx:pt idx="5363">1</cx:pt>
          <cx:pt idx="5364">1</cx:pt>
          <cx:pt idx="5365">1</cx:pt>
          <cx:pt idx="5366">1</cx:pt>
          <cx:pt idx="5367">1</cx:pt>
          <cx:pt idx="5368">1</cx:pt>
          <cx:pt idx="5369">1</cx:pt>
          <cx:pt idx="5370">1</cx:pt>
          <cx:pt idx="5371">1</cx:pt>
          <cx:pt idx="5372">1</cx:pt>
          <cx:pt idx="5373">1</cx:pt>
          <cx:pt idx="5374">1</cx:pt>
          <cx:pt idx="5375">1</cx:pt>
          <cx:pt idx="5376">1</cx:pt>
          <cx:pt idx="5377">1</cx:pt>
          <cx:pt idx="5378">1</cx:pt>
          <cx:pt idx="5379">1</cx:pt>
          <cx:pt idx="5380">1</cx:pt>
          <cx:pt idx="5381">3</cx:pt>
          <cx:pt idx="5382">3</cx:pt>
          <cx:pt idx="5383">1</cx:pt>
          <cx:pt idx="5384">1</cx:pt>
          <cx:pt idx="5385">1</cx:pt>
          <cx:pt idx="5386">1</cx:pt>
          <cx:pt idx="5387">1</cx:pt>
          <cx:pt idx="5388">1</cx:pt>
          <cx:pt idx="5389">1</cx:pt>
          <cx:pt idx="5390">1</cx:pt>
          <cx:pt idx="5391">1</cx:pt>
          <cx:pt idx="5392">1</cx:pt>
          <cx:pt idx="5393">1</cx:pt>
          <cx:pt idx="5394">1</cx:pt>
          <cx:pt idx="5395">1</cx:pt>
          <cx:pt idx="5396">1</cx:pt>
          <cx:pt idx="5397">1</cx:pt>
          <cx:pt idx="5398">1</cx:pt>
          <cx:pt idx="5399">1</cx:pt>
          <cx:pt idx="5400">1</cx:pt>
          <cx:pt idx="5401">1</cx:pt>
          <cx:pt idx="5402">1</cx:pt>
          <cx:pt idx="5403">1</cx:pt>
          <cx:pt idx="5404">1</cx:pt>
          <cx:pt idx="5405">1</cx:pt>
          <cx:pt idx="5406">1</cx:pt>
          <cx:pt idx="5407">1</cx:pt>
          <cx:pt idx="5408">1</cx:pt>
          <cx:pt idx="5409">1</cx:pt>
          <cx:pt idx="5410">1</cx:pt>
          <cx:pt idx="5411">1</cx:pt>
          <cx:pt idx="5412">1</cx:pt>
          <cx:pt idx="5413">1</cx:pt>
          <cx:pt idx="5414">1</cx:pt>
          <cx:pt idx="5415">1</cx:pt>
          <cx:pt idx="5416">1</cx:pt>
          <cx:pt idx="5417">1</cx:pt>
          <cx:pt idx="5418">1</cx:pt>
          <cx:pt idx="5419">1</cx:pt>
          <cx:pt idx="5420">1</cx:pt>
          <cx:pt idx="5421">1</cx:pt>
          <cx:pt idx="5422">1</cx:pt>
          <cx:pt idx="5423">1</cx:pt>
          <cx:pt idx="5424">1</cx:pt>
          <cx:pt idx="5425">1</cx:pt>
          <cx:pt idx="5426">1</cx:pt>
          <cx:pt idx="5427">1</cx:pt>
          <cx:pt idx="5428">1</cx:pt>
          <cx:pt idx="5429">1</cx:pt>
          <cx:pt idx="5430">1</cx:pt>
          <cx:pt idx="5431">1</cx:pt>
          <cx:pt idx="5432">1</cx:pt>
          <cx:pt idx="5433">3</cx:pt>
          <cx:pt idx="5434">1</cx:pt>
          <cx:pt idx="5435">1</cx:pt>
          <cx:pt idx="5436">1</cx:pt>
          <cx:pt idx="5437">1</cx:pt>
          <cx:pt idx="5438">1</cx:pt>
          <cx:pt idx="5439">1</cx:pt>
          <cx:pt idx="5440">1</cx:pt>
          <cx:pt idx="5441">1</cx:pt>
          <cx:pt idx="5442">3</cx:pt>
          <cx:pt idx="5443">1</cx:pt>
          <cx:pt idx="5444">1</cx:pt>
          <cx:pt idx="5445">1</cx:pt>
          <cx:pt idx="5446">1</cx:pt>
          <cx:pt idx="5447">1</cx:pt>
          <cx:pt idx="5448">1</cx:pt>
          <cx:pt idx="5449">1</cx:pt>
          <cx:pt idx="5450">1</cx:pt>
          <cx:pt idx="5451">1</cx:pt>
          <cx:pt idx="5452">1</cx:pt>
          <cx:pt idx="5453">1</cx:pt>
          <cx:pt idx="5454">1</cx:pt>
          <cx:pt idx="5455">1</cx:pt>
          <cx:pt idx="5456">1</cx:pt>
          <cx:pt idx="5457">1</cx:pt>
          <cx:pt idx="5458">1</cx:pt>
          <cx:pt idx="5459">1</cx:pt>
          <cx:pt idx="5460">1</cx:pt>
          <cx:pt idx="5461">1</cx:pt>
          <cx:pt idx="5462">1</cx:pt>
          <cx:pt idx="5463">1</cx:pt>
          <cx:pt idx="5464">1</cx:pt>
          <cx:pt idx="5465">1</cx:pt>
          <cx:pt idx="5466">1</cx:pt>
          <cx:pt idx="5467">1</cx:pt>
          <cx:pt idx="5468">1</cx:pt>
          <cx:pt idx="5469">1</cx:pt>
          <cx:pt idx="5470">1</cx:pt>
          <cx:pt idx="5471">1</cx:pt>
          <cx:pt idx="5472">1</cx:pt>
          <cx:pt idx="5473">1</cx:pt>
          <cx:pt idx="5474">1</cx:pt>
          <cx:pt idx="5475">1</cx:pt>
          <cx:pt idx="5476">1</cx:pt>
          <cx:pt idx="5477">1</cx:pt>
          <cx:pt idx="5478">1</cx:pt>
          <cx:pt idx="5479">1</cx:pt>
          <cx:pt idx="5480">1</cx:pt>
          <cx:pt idx="5481">1</cx:pt>
          <cx:pt idx="5482">1</cx:pt>
          <cx:pt idx="5483">1</cx:pt>
          <cx:pt idx="5484">1</cx:pt>
          <cx:pt idx="5485">1</cx:pt>
          <cx:pt idx="5486">1</cx:pt>
          <cx:pt idx="5487">1</cx:pt>
          <cx:pt idx="5488">1</cx:pt>
          <cx:pt idx="5489">1</cx:pt>
          <cx:pt idx="5490">1</cx:pt>
          <cx:pt idx="5491">1</cx:pt>
          <cx:pt idx="5492">1</cx:pt>
          <cx:pt idx="5493">1</cx:pt>
          <cx:pt idx="5494">1</cx:pt>
          <cx:pt idx="5495">1</cx:pt>
          <cx:pt idx="5496">1</cx:pt>
          <cx:pt idx="5497">1</cx:pt>
          <cx:pt idx="5498">1</cx:pt>
          <cx:pt idx="5499">1</cx:pt>
          <cx:pt idx="5500">1</cx:pt>
          <cx:pt idx="5501">1</cx:pt>
          <cx:pt idx="5502">1</cx:pt>
          <cx:pt idx="5503">1</cx:pt>
          <cx:pt idx="5504">1</cx:pt>
          <cx:pt idx="5505">3</cx:pt>
          <cx:pt idx="5506">1</cx:pt>
          <cx:pt idx="5507">1</cx:pt>
          <cx:pt idx="5508">1</cx:pt>
          <cx:pt idx="5509">1</cx:pt>
          <cx:pt idx="5510">1</cx:pt>
          <cx:pt idx="5511">1</cx:pt>
          <cx:pt idx="5512">1</cx:pt>
          <cx:pt idx="5513">1</cx:pt>
          <cx:pt idx="5514">1</cx:pt>
          <cx:pt idx="5515">1</cx:pt>
          <cx:pt idx="5516">1</cx:pt>
          <cx:pt idx="5517">1</cx:pt>
          <cx:pt idx="5518">1</cx:pt>
          <cx:pt idx="5519">3</cx:pt>
          <cx:pt idx="5520">1</cx:pt>
          <cx:pt idx="5521">1</cx:pt>
          <cx:pt idx="5522">1</cx:pt>
          <cx:pt idx="5523">1</cx:pt>
          <cx:pt idx="5524">1</cx:pt>
          <cx:pt idx="5525">1</cx:pt>
          <cx:pt idx="5526">1</cx:pt>
          <cx:pt idx="5527">1</cx:pt>
          <cx:pt idx="5528">1</cx:pt>
          <cx:pt idx="5529">1</cx:pt>
          <cx:pt idx="5530">1</cx:pt>
          <cx:pt idx="5531">1</cx:pt>
          <cx:pt idx="5532">3</cx:pt>
          <cx:pt idx="5533">3</cx:pt>
          <cx:pt idx="5534">1</cx:pt>
          <cx:pt idx="5535">1</cx:pt>
          <cx:pt idx="5536">1</cx:pt>
          <cx:pt idx="5537">1</cx:pt>
          <cx:pt idx="5538">1</cx:pt>
          <cx:pt idx="5539">1</cx:pt>
          <cx:pt idx="5540">1</cx:pt>
          <cx:pt idx="5541">1</cx:pt>
          <cx:pt idx="5542">1</cx:pt>
          <cx:pt idx="5543">3</cx:pt>
          <cx:pt idx="5544">1</cx:pt>
          <cx:pt idx="5545">1</cx:pt>
          <cx:pt idx="5546">1</cx:pt>
          <cx:pt idx="5547">1</cx:pt>
          <cx:pt idx="5548">1</cx:pt>
          <cx:pt idx="5549">1</cx:pt>
          <cx:pt idx="5550">1</cx:pt>
          <cx:pt idx="5551">1</cx:pt>
          <cx:pt idx="5552">1</cx:pt>
          <cx:pt idx="5553">1</cx:pt>
          <cx:pt idx="5554">1</cx:pt>
          <cx:pt idx="5555">1</cx:pt>
          <cx:pt idx="5556">1</cx:pt>
          <cx:pt idx="5557">1</cx:pt>
          <cx:pt idx="5558">1</cx:pt>
          <cx:pt idx="5559">1</cx:pt>
          <cx:pt idx="5560">1</cx:pt>
          <cx:pt idx="5561">1</cx:pt>
          <cx:pt idx="5562">1</cx:pt>
          <cx:pt idx="5563">1</cx:pt>
          <cx:pt idx="5564">1</cx:pt>
          <cx:pt idx="5565">1</cx:pt>
          <cx:pt idx="5566">1</cx:pt>
          <cx:pt idx="5567">1</cx:pt>
          <cx:pt idx="5568">1</cx:pt>
          <cx:pt idx="5569">1</cx:pt>
          <cx:pt idx="5570">1</cx:pt>
          <cx:pt idx="5571">3</cx:pt>
          <cx:pt idx="5572">1</cx:pt>
          <cx:pt idx="5573">1</cx:pt>
          <cx:pt idx="5574">1</cx:pt>
          <cx:pt idx="5575">1</cx:pt>
          <cx:pt idx="5576">1</cx:pt>
          <cx:pt idx="5577">1</cx:pt>
          <cx:pt idx="5578">1</cx:pt>
          <cx:pt idx="5579">1</cx:pt>
          <cx:pt idx="5580">3</cx:pt>
          <cx:pt idx="5581">3</cx:pt>
          <cx:pt idx="5582">1</cx:pt>
          <cx:pt idx="5583">1</cx:pt>
          <cx:pt idx="5584">1</cx:pt>
          <cx:pt idx="5585">1</cx:pt>
          <cx:pt idx="5586">1</cx:pt>
          <cx:pt idx="5587">1</cx:pt>
          <cx:pt idx="5588">3</cx:pt>
          <cx:pt idx="5589">3</cx:pt>
          <cx:pt idx="5590">1</cx:pt>
          <cx:pt idx="5591">1</cx:pt>
          <cx:pt idx="5592">1</cx:pt>
          <cx:pt idx="5593">1</cx:pt>
          <cx:pt idx="5594">1</cx:pt>
          <cx:pt idx="5595">1</cx:pt>
          <cx:pt idx="5596">1</cx:pt>
          <cx:pt idx="5597">1</cx:pt>
          <cx:pt idx="5598">1</cx:pt>
          <cx:pt idx="5599">1</cx:pt>
          <cx:pt idx="5600">1</cx:pt>
          <cx:pt idx="5601">1</cx:pt>
          <cx:pt idx="5602">1</cx:pt>
          <cx:pt idx="5603">1</cx:pt>
          <cx:pt idx="5604">1</cx:pt>
          <cx:pt idx="5605">1</cx:pt>
          <cx:pt idx="5606">1</cx:pt>
          <cx:pt idx="5607">1</cx:pt>
          <cx:pt idx="5608">1</cx:pt>
          <cx:pt idx="5609">1</cx:pt>
          <cx:pt idx="5610">1</cx:pt>
          <cx:pt idx="5611">3</cx:pt>
          <cx:pt idx="5612">1</cx:pt>
          <cx:pt idx="5613">1</cx:pt>
          <cx:pt idx="5614">1</cx:pt>
          <cx:pt idx="5615">1</cx:pt>
          <cx:pt idx="5616">1</cx:pt>
          <cx:pt idx="5617">1</cx:pt>
          <cx:pt idx="5618">1</cx:pt>
          <cx:pt idx="5619">1</cx:pt>
          <cx:pt idx="5620">1</cx:pt>
          <cx:pt idx="5621">1</cx:pt>
          <cx:pt idx="5622">1</cx:pt>
          <cx:pt idx="5623">1</cx:pt>
          <cx:pt idx="5624">1</cx:pt>
          <cx:pt idx="5625">1</cx:pt>
          <cx:pt idx="5626">1</cx:pt>
          <cx:pt idx="5627">1</cx:pt>
          <cx:pt idx="5628">1</cx:pt>
          <cx:pt idx="5629">1</cx:pt>
          <cx:pt idx="5630">1</cx:pt>
          <cx:pt idx="5631">1</cx:pt>
          <cx:pt idx="5632">1</cx:pt>
          <cx:pt idx="5633">1</cx:pt>
          <cx:pt idx="5634">1</cx:pt>
          <cx:pt idx="5635">1</cx:pt>
          <cx:pt idx="5636">1</cx:pt>
          <cx:pt idx="5637">1</cx:pt>
          <cx:pt idx="5638">1</cx:pt>
          <cx:pt idx="5639">1</cx:pt>
          <cx:pt idx="5640">1</cx:pt>
          <cx:pt idx="5641">1</cx:pt>
          <cx:pt idx="5642">3</cx:pt>
          <cx:pt idx="5643">3</cx:pt>
          <cx:pt idx="5644">1</cx:pt>
          <cx:pt idx="5645">1</cx:pt>
          <cx:pt idx="5646">1</cx:pt>
          <cx:pt idx="5647">1</cx:pt>
          <cx:pt idx="5648">1</cx:pt>
          <cx:pt idx="5649">1</cx:pt>
          <cx:pt idx="5650">1</cx:pt>
          <cx:pt idx="5651">1</cx:pt>
          <cx:pt idx="5652">1</cx:pt>
          <cx:pt idx="5653">1</cx:pt>
          <cx:pt idx="5654">1</cx:pt>
          <cx:pt idx="5655">1</cx:pt>
          <cx:pt idx="5656">1</cx:pt>
          <cx:pt idx="5657">1</cx:pt>
          <cx:pt idx="5658">1</cx:pt>
          <cx:pt idx="5659">1</cx:pt>
          <cx:pt idx="5660">1</cx:pt>
          <cx:pt idx="5661">1</cx:pt>
          <cx:pt idx="5662">1</cx:pt>
          <cx:pt idx="5663">1</cx:pt>
          <cx:pt idx="5664">1</cx:pt>
          <cx:pt idx="5665">1</cx:pt>
          <cx:pt idx="5666">1</cx:pt>
          <cx:pt idx="5667">1</cx:pt>
          <cx:pt idx="5668">1</cx:pt>
          <cx:pt idx="5669">1</cx:pt>
          <cx:pt idx="5670">1</cx:pt>
          <cx:pt idx="5671">1</cx:pt>
          <cx:pt idx="5672">1</cx:pt>
          <cx:pt idx="5673">3</cx:pt>
          <cx:pt idx="5674">1</cx:pt>
          <cx:pt idx="5675">1</cx:pt>
          <cx:pt idx="5676">1</cx:pt>
          <cx:pt idx="5677">1</cx:pt>
          <cx:pt idx="5678">1</cx:pt>
          <cx:pt idx="5679">1</cx:pt>
          <cx:pt idx="5680">1</cx:pt>
          <cx:pt idx="5681">1</cx:pt>
          <cx:pt idx="5682">3</cx:pt>
          <cx:pt idx="5683">1</cx:pt>
          <cx:pt idx="5684">1</cx:pt>
          <cx:pt idx="5685">1</cx:pt>
          <cx:pt idx="5686">1</cx:pt>
          <cx:pt idx="5687">1</cx:pt>
          <cx:pt idx="5688">1</cx:pt>
          <cx:pt idx="5689">1</cx:pt>
          <cx:pt idx="5690">1</cx:pt>
          <cx:pt idx="5691">1</cx:pt>
          <cx:pt idx="5692">1</cx:pt>
          <cx:pt idx="5693">1</cx:pt>
          <cx:pt idx="5694">1</cx:pt>
          <cx:pt idx="5695">1</cx:pt>
          <cx:pt idx="5696">1</cx:pt>
          <cx:pt idx="5697">1</cx:pt>
          <cx:pt idx="5698">1</cx:pt>
          <cx:pt idx="5699">1</cx:pt>
          <cx:pt idx="5700">1</cx:pt>
          <cx:pt idx="5701">1</cx:pt>
          <cx:pt idx="5702">1</cx:pt>
          <cx:pt idx="5703">1</cx:pt>
          <cx:pt idx="5704">1</cx:pt>
          <cx:pt idx="5705">1</cx:pt>
          <cx:pt idx="5706">1</cx:pt>
          <cx:pt idx="5707">1</cx:pt>
          <cx:pt idx="5708">1</cx:pt>
          <cx:pt idx="5709">1</cx:pt>
          <cx:pt idx="5710">1</cx:pt>
          <cx:pt idx="5711">1</cx:pt>
          <cx:pt idx="5712">1</cx:pt>
          <cx:pt idx="5713">1</cx:pt>
          <cx:pt idx="5714">1</cx:pt>
          <cx:pt idx="5715">1</cx:pt>
          <cx:pt idx="5716">1</cx:pt>
          <cx:pt idx="5717">1</cx:pt>
          <cx:pt idx="5718">1</cx:pt>
          <cx:pt idx="5719">1</cx:pt>
          <cx:pt idx="5720">1</cx:pt>
          <cx:pt idx="5721">1</cx:pt>
          <cx:pt idx="5722">1</cx:pt>
          <cx:pt idx="5723">1</cx:pt>
          <cx:pt idx="5724">1</cx:pt>
          <cx:pt idx="5725">1</cx:pt>
          <cx:pt idx="5726">1</cx:pt>
          <cx:pt idx="5727">1</cx:pt>
          <cx:pt idx="5728">1</cx:pt>
          <cx:pt idx="5729">1</cx:pt>
          <cx:pt idx="5730">1</cx:pt>
          <cx:pt idx="5731">1</cx:pt>
          <cx:pt idx="5732">1</cx:pt>
          <cx:pt idx="5733">1</cx:pt>
          <cx:pt idx="5734">1</cx:pt>
          <cx:pt idx="5735">1</cx:pt>
          <cx:pt idx="5736">1</cx:pt>
          <cx:pt idx="5737">1</cx:pt>
          <cx:pt idx="5738">1</cx:pt>
          <cx:pt idx="5739">3</cx:pt>
          <cx:pt idx="5740">1</cx:pt>
          <cx:pt idx="5741">1</cx:pt>
          <cx:pt idx="5742">1</cx:pt>
          <cx:pt idx="5743">1</cx:pt>
          <cx:pt idx="5744">3</cx:pt>
          <cx:pt idx="5745">1</cx:pt>
          <cx:pt idx="5746">1</cx:pt>
          <cx:pt idx="5747">1</cx:pt>
          <cx:pt idx="5748">1</cx:pt>
          <cx:pt idx="5749">1</cx:pt>
          <cx:pt idx="5750">1</cx:pt>
          <cx:pt idx="5751">1</cx:pt>
          <cx:pt idx="5752">1</cx:pt>
          <cx:pt idx="5753">1</cx:pt>
          <cx:pt idx="5754">1</cx:pt>
          <cx:pt idx="5755">1</cx:pt>
          <cx:pt idx="5756">1</cx:pt>
          <cx:pt idx="5757">1</cx:pt>
          <cx:pt idx="5758">1</cx:pt>
          <cx:pt idx="5759">1</cx:pt>
          <cx:pt idx="5760">1</cx:pt>
          <cx:pt idx="5761">1</cx:pt>
          <cx:pt idx="5762">1</cx:pt>
          <cx:pt idx="5763">1</cx:pt>
          <cx:pt idx="5764">1</cx:pt>
          <cx:pt idx="5765">1</cx:pt>
          <cx:pt idx="5766">1</cx:pt>
          <cx:pt idx="5767">1</cx:pt>
          <cx:pt idx="5768">1</cx:pt>
          <cx:pt idx="5769">1</cx:pt>
          <cx:pt idx="5770">1</cx:pt>
          <cx:pt idx="5771">3</cx:pt>
          <cx:pt idx="5772">1</cx:pt>
          <cx:pt idx="5773">1</cx:pt>
          <cx:pt idx="5774">1</cx:pt>
          <cx:pt idx="5775">1</cx:pt>
          <cx:pt idx="5776">1</cx:pt>
          <cx:pt idx="5777">1</cx:pt>
          <cx:pt idx="5778">1</cx:pt>
          <cx:pt idx="5779">1</cx:pt>
          <cx:pt idx="5780">1</cx:pt>
          <cx:pt idx="5781">1</cx:pt>
          <cx:pt idx="5782">1</cx:pt>
          <cx:pt idx="5783">1</cx:pt>
          <cx:pt idx="5784">1</cx:pt>
          <cx:pt idx="5785">1</cx:pt>
          <cx:pt idx="5786">1</cx:pt>
          <cx:pt idx="5787">1</cx:pt>
          <cx:pt idx="5788">1</cx:pt>
          <cx:pt idx="5789">1</cx:pt>
          <cx:pt idx="5790">1</cx:pt>
          <cx:pt idx="5791">1</cx:pt>
          <cx:pt idx="5792">1</cx:pt>
          <cx:pt idx="5793">1</cx:pt>
          <cx:pt idx="5794">1</cx:pt>
          <cx:pt idx="5795">1</cx:pt>
          <cx:pt idx="5796">1</cx:pt>
          <cx:pt idx="5797">1</cx:pt>
          <cx:pt idx="5798">1</cx:pt>
          <cx:pt idx="5799">3</cx:pt>
          <cx:pt idx="5800">1</cx:pt>
          <cx:pt idx="5801">1</cx:pt>
          <cx:pt idx="5802">1</cx:pt>
          <cx:pt idx="5803">1</cx:pt>
          <cx:pt idx="5804">1</cx:pt>
          <cx:pt idx="5805">1</cx:pt>
          <cx:pt idx="5806">1</cx:pt>
          <cx:pt idx="5807">1</cx:pt>
          <cx:pt idx="5808">1</cx:pt>
          <cx:pt idx="5809">1</cx:pt>
          <cx:pt idx="5810">1</cx:pt>
          <cx:pt idx="5811">1</cx:pt>
          <cx:pt idx="5812">1</cx:pt>
          <cx:pt idx="5813">1</cx:pt>
          <cx:pt idx="5814">1</cx:pt>
          <cx:pt idx="5815">1</cx:pt>
          <cx:pt idx="5816">1</cx:pt>
          <cx:pt idx="5817">1</cx:pt>
          <cx:pt idx="5818">1</cx:pt>
          <cx:pt idx="5819">3</cx:pt>
          <cx:pt idx="5820">1</cx:pt>
          <cx:pt idx="5821">1</cx:pt>
          <cx:pt idx="5822">1</cx:pt>
          <cx:pt idx="5823">1</cx:pt>
          <cx:pt idx="5824">3</cx:pt>
          <cx:pt idx="5825">1</cx:pt>
          <cx:pt idx="5826">1</cx:pt>
          <cx:pt idx="5827">1</cx:pt>
          <cx:pt idx="5828">1</cx:pt>
          <cx:pt idx="5829">1</cx:pt>
          <cx:pt idx="5830">1</cx:pt>
          <cx:pt idx="5831">1</cx:pt>
          <cx:pt idx="5832">1</cx:pt>
          <cx:pt idx="5833">1</cx:pt>
          <cx:pt idx="5834">1</cx:pt>
          <cx:pt idx="5835">1</cx:pt>
          <cx:pt idx="5836">1</cx:pt>
          <cx:pt idx="5837">3</cx:pt>
          <cx:pt idx="5838">1</cx:pt>
          <cx:pt idx="5839">1</cx:pt>
          <cx:pt idx="5840">1</cx:pt>
          <cx:pt idx="5841">1</cx:pt>
          <cx:pt idx="5842">1</cx:pt>
          <cx:pt idx="5843">1</cx:pt>
          <cx:pt idx="5844">1</cx:pt>
          <cx:pt idx="5845">1</cx:pt>
          <cx:pt idx="5846">1</cx:pt>
          <cx:pt idx="5847">1</cx:pt>
          <cx:pt idx="5848">1</cx:pt>
          <cx:pt idx="5849">1</cx:pt>
          <cx:pt idx="5850">1</cx:pt>
          <cx:pt idx="5851">1</cx:pt>
          <cx:pt idx="5852">1</cx:pt>
          <cx:pt idx="5853">1</cx:pt>
          <cx:pt idx="5854">1</cx:pt>
          <cx:pt idx="5855">1</cx:pt>
          <cx:pt idx="5856">1</cx:pt>
          <cx:pt idx="5857">1</cx:pt>
          <cx:pt idx="5858">1</cx:pt>
          <cx:pt idx="5859">1</cx:pt>
          <cx:pt idx="5860">1</cx:pt>
          <cx:pt idx="5861">1</cx:pt>
          <cx:pt idx="5862">1</cx:pt>
          <cx:pt idx="5863">1</cx:pt>
          <cx:pt idx="5864">1</cx:pt>
          <cx:pt idx="5865">1</cx:pt>
          <cx:pt idx="5866">1</cx:pt>
          <cx:pt idx="5867">1</cx:pt>
          <cx:pt idx="5868">1</cx:pt>
          <cx:pt idx="5869">1</cx:pt>
          <cx:pt idx="5870">1</cx:pt>
          <cx:pt idx="5871">1</cx:pt>
          <cx:pt idx="5872">1</cx:pt>
          <cx:pt idx="5873">1</cx:pt>
          <cx:pt idx="5874">1</cx:pt>
          <cx:pt idx="5875">1</cx:pt>
          <cx:pt idx="5876">1</cx:pt>
          <cx:pt idx="5877">3</cx:pt>
          <cx:pt idx="5878">1</cx:pt>
          <cx:pt idx="5879">1</cx:pt>
          <cx:pt idx="5880">1</cx:pt>
          <cx:pt idx="5881">1</cx:pt>
          <cx:pt idx="5882">1</cx:pt>
          <cx:pt idx="5883">1</cx:pt>
          <cx:pt idx="5884">1</cx:pt>
          <cx:pt idx="5885">1</cx:pt>
          <cx:pt idx="5886">3</cx:pt>
          <cx:pt idx="5887">1</cx:pt>
          <cx:pt idx="5888">1</cx:pt>
          <cx:pt idx="5889">1</cx:pt>
          <cx:pt idx="5890">3</cx:pt>
          <cx:pt idx="5891">1</cx:pt>
          <cx:pt idx="5892">3</cx:pt>
          <cx:pt idx="5893">1</cx:pt>
          <cx:pt idx="5894">1</cx:pt>
          <cx:pt idx="5895">1</cx:pt>
          <cx:pt idx="5896">1</cx:pt>
          <cx:pt idx="5897">1</cx:pt>
          <cx:pt idx="5898">1</cx:pt>
          <cx:pt idx="5899">1</cx:pt>
          <cx:pt idx="5900">1</cx:pt>
          <cx:pt idx="5901">1</cx:pt>
          <cx:pt idx="5902">1</cx:pt>
          <cx:pt idx="5903">1</cx:pt>
          <cx:pt idx="5904">1</cx:pt>
          <cx:pt idx="5905">1</cx:pt>
          <cx:pt idx="5906">1</cx:pt>
          <cx:pt idx="5907">1</cx:pt>
          <cx:pt idx="5908">1</cx:pt>
          <cx:pt idx="5909">1</cx:pt>
          <cx:pt idx="5910">1</cx:pt>
          <cx:pt idx="5911">1</cx:pt>
          <cx:pt idx="5912">1</cx:pt>
          <cx:pt idx="5913">1</cx:pt>
          <cx:pt idx="5914">1</cx:pt>
          <cx:pt idx="5915">1</cx:pt>
          <cx:pt idx="5916">1</cx:pt>
          <cx:pt idx="5917">1</cx:pt>
          <cx:pt idx="5918">1</cx:pt>
          <cx:pt idx="5919">1</cx:pt>
          <cx:pt idx="5920">3</cx:pt>
          <cx:pt idx="5921">1</cx:pt>
          <cx:pt idx="5922">1</cx:pt>
          <cx:pt idx="5923">1</cx:pt>
          <cx:pt idx="5924">1</cx:pt>
          <cx:pt idx="5925">1</cx:pt>
          <cx:pt idx="5926">1</cx:pt>
          <cx:pt idx="5927">1</cx:pt>
          <cx:pt idx="5928">1</cx:pt>
          <cx:pt idx="5929">1</cx:pt>
          <cx:pt idx="5930">1</cx:pt>
          <cx:pt idx="5931">1</cx:pt>
          <cx:pt idx="5932">1</cx:pt>
          <cx:pt idx="5933">1</cx:pt>
          <cx:pt idx="5934">1</cx:pt>
          <cx:pt idx="5935">3</cx:pt>
          <cx:pt idx="5936">1</cx:pt>
          <cx:pt idx="5937">1</cx:pt>
          <cx:pt idx="5938">1</cx:pt>
          <cx:pt idx="5939">1</cx:pt>
          <cx:pt idx="5940">1</cx:pt>
          <cx:pt idx="5941">1</cx:pt>
          <cx:pt idx="5942">3</cx:pt>
          <cx:pt idx="5943">1</cx:pt>
          <cx:pt idx="5944">1</cx:pt>
          <cx:pt idx="5945">1</cx:pt>
          <cx:pt idx="5946">3</cx:pt>
          <cx:pt idx="5947">1</cx:pt>
          <cx:pt idx="5948">1</cx:pt>
          <cx:pt idx="5949">1</cx:pt>
          <cx:pt idx="5950">1</cx:pt>
          <cx:pt idx="5951">1</cx:pt>
          <cx:pt idx="5952">1</cx:pt>
          <cx:pt idx="5953">1</cx:pt>
          <cx:pt idx="5954">1</cx:pt>
          <cx:pt idx="5955">1</cx:pt>
          <cx:pt idx="5956">1</cx:pt>
          <cx:pt idx="5957">1</cx:pt>
          <cx:pt idx="5958">1</cx:pt>
          <cx:pt idx="5959">1</cx:pt>
          <cx:pt idx="5960">1</cx:pt>
          <cx:pt idx="5961">1</cx:pt>
          <cx:pt idx="5962">1</cx:pt>
          <cx:pt idx="5963">1</cx:pt>
          <cx:pt idx="5964">1</cx:pt>
          <cx:pt idx="5965">1</cx:pt>
          <cx:pt idx="5966">1</cx:pt>
          <cx:pt idx="5967">1</cx:pt>
          <cx:pt idx="5968">1</cx:pt>
          <cx:pt idx="5969">1</cx:pt>
          <cx:pt idx="5970">1</cx:pt>
          <cx:pt idx="5971">1</cx:pt>
          <cx:pt idx="5972">1</cx:pt>
          <cx:pt idx="5973">1</cx:pt>
          <cx:pt idx="5974">1</cx:pt>
          <cx:pt idx="5975">1</cx:pt>
          <cx:pt idx="5976">1</cx:pt>
          <cx:pt idx="5977">1</cx:pt>
          <cx:pt idx="5978">1</cx:pt>
          <cx:pt idx="5979">1</cx:pt>
          <cx:pt idx="5980">1</cx:pt>
          <cx:pt idx="5981">1</cx:pt>
          <cx:pt idx="5982">1</cx:pt>
          <cx:pt idx="5983">1</cx:pt>
          <cx:pt idx="5984">1</cx:pt>
          <cx:pt idx="5985">1</cx:pt>
          <cx:pt idx="5986">1</cx:pt>
          <cx:pt idx="5987">1</cx:pt>
          <cx:pt idx="5988">1</cx:pt>
          <cx:pt idx="5989">1</cx:pt>
          <cx:pt idx="5990">1</cx:pt>
          <cx:pt idx="5991">1</cx:pt>
          <cx:pt idx="5992">1</cx:pt>
          <cx:pt idx="5993">1</cx:pt>
          <cx:pt idx="5994">1</cx:pt>
          <cx:pt idx="5995">1</cx:pt>
          <cx:pt idx="5996">1</cx:pt>
          <cx:pt idx="5997">1</cx:pt>
          <cx:pt idx="5998">1</cx:pt>
          <cx:pt idx="5999">1</cx:pt>
          <cx:pt idx="6000">1</cx:pt>
          <cx:pt idx="6001">1</cx:pt>
          <cx:pt idx="6002">1</cx:pt>
          <cx:pt idx="6003">1</cx:pt>
          <cx:pt idx="6004">1</cx:pt>
          <cx:pt idx="6005">1</cx:pt>
          <cx:pt idx="6006">1</cx:pt>
          <cx:pt idx="6007">1</cx:pt>
          <cx:pt idx="6008">1</cx:pt>
          <cx:pt idx="6009">1</cx:pt>
          <cx:pt idx="6010">1</cx:pt>
          <cx:pt idx="6011">1</cx:pt>
          <cx:pt idx="6012">1</cx:pt>
          <cx:pt idx="6013">1</cx:pt>
          <cx:pt idx="6014">1</cx:pt>
          <cx:pt idx="6015">1</cx:pt>
          <cx:pt idx="6016">1</cx:pt>
          <cx:pt idx="6017">1</cx:pt>
          <cx:pt idx="6018">1</cx:pt>
          <cx:pt idx="6019">1</cx:pt>
          <cx:pt idx="6020">1</cx:pt>
          <cx:pt idx="6021">1</cx:pt>
          <cx:pt idx="6022">3</cx:pt>
          <cx:pt idx="6023">1</cx:pt>
          <cx:pt idx="6024">1</cx:pt>
          <cx:pt idx="6025">1</cx:pt>
          <cx:pt idx="6026">1</cx:pt>
          <cx:pt idx="6027">3</cx:pt>
          <cx:pt idx="6028">1</cx:pt>
          <cx:pt idx="6029">1</cx:pt>
          <cx:pt idx="6030">1</cx:pt>
          <cx:pt idx="6031">3</cx:pt>
          <cx:pt idx="6032">1</cx:pt>
          <cx:pt idx="6033">1</cx:pt>
          <cx:pt idx="6034">1</cx:pt>
          <cx:pt idx="6035">1</cx:pt>
          <cx:pt idx="6036">1</cx:pt>
          <cx:pt idx="6037">1</cx:pt>
          <cx:pt idx="6038">1</cx:pt>
          <cx:pt idx="6039">1</cx:pt>
          <cx:pt idx="6040">1</cx:pt>
          <cx:pt idx="6041">1</cx:pt>
          <cx:pt idx="6042">1</cx:pt>
          <cx:pt idx="6043">1</cx:pt>
          <cx:pt idx="6044">3</cx:pt>
          <cx:pt idx="6045">1</cx:pt>
          <cx:pt idx="6046">1</cx:pt>
          <cx:pt idx="6047">1</cx:pt>
          <cx:pt idx="6048">1</cx:pt>
          <cx:pt idx="6049">1</cx:pt>
          <cx:pt idx="6050">1</cx:pt>
          <cx:pt idx="6051">1</cx:pt>
          <cx:pt idx="6052">1</cx:pt>
          <cx:pt idx="6053">1</cx:pt>
          <cx:pt idx="6054">1</cx:pt>
          <cx:pt idx="6055">1</cx:pt>
          <cx:pt idx="6056">1</cx:pt>
          <cx:pt idx="6057">3</cx:pt>
          <cx:pt idx="6058">1</cx:pt>
          <cx:pt idx="6059">1</cx:pt>
          <cx:pt idx="6060">1</cx:pt>
          <cx:pt idx="6061">1</cx:pt>
          <cx:pt idx="6062">1</cx:pt>
          <cx:pt idx="6063">1</cx:pt>
          <cx:pt idx="6064">1</cx:pt>
          <cx:pt idx="6065">1</cx:pt>
          <cx:pt idx="6066">1</cx:pt>
          <cx:pt idx="6067">1</cx:pt>
          <cx:pt idx="6068">1</cx:pt>
          <cx:pt idx="6069">1</cx:pt>
          <cx:pt idx="6070">1</cx:pt>
          <cx:pt idx="6071">1</cx:pt>
          <cx:pt idx="6072">1</cx:pt>
          <cx:pt idx="6073">1</cx:pt>
          <cx:pt idx="6074">1</cx:pt>
          <cx:pt idx="6075">1</cx:pt>
          <cx:pt idx="6076">1</cx:pt>
          <cx:pt idx="6077">1</cx:pt>
          <cx:pt idx="6078">1</cx:pt>
          <cx:pt idx="6079">1</cx:pt>
          <cx:pt idx="6080">1</cx:pt>
          <cx:pt idx="6081">1</cx:pt>
          <cx:pt idx="6082">1</cx:pt>
          <cx:pt idx="6083">1</cx:pt>
          <cx:pt idx="6084">1</cx:pt>
          <cx:pt idx="6085">1</cx:pt>
          <cx:pt idx="6086">1</cx:pt>
          <cx:pt idx="6087">1</cx:pt>
          <cx:pt idx="6088">1</cx:pt>
          <cx:pt idx="6089">1</cx:pt>
          <cx:pt idx="6090">1</cx:pt>
          <cx:pt idx="6091">1</cx:pt>
          <cx:pt idx="6092">1</cx:pt>
          <cx:pt idx="6093">1</cx:pt>
          <cx:pt idx="6094">1</cx:pt>
          <cx:pt idx="6095">1</cx:pt>
          <cx:pt idx="6096">1</cx:pt>
          <cx:pt idx="6097">1</cx:pt>
          <cx:pt idx="6098">1</cx:pt>
          <cx:pt idx="6099">1</cx:pt>
          <cx:pt idx="6100">1</cx:pt>
          <cx:pt idx="6101">1</cx:pt>
          <cx:pt idx="6102">1</cx:pt>
          <cx:pt idx="6103">1</cx:pt>
          <cx:pt idx="6104">1</cx:pt>
          <cx:pt idx="6105">1</cx:pt>
          <cx:pt idx="6106">1</cx:pt>
          <cx:pt idx="6107">1</cx:pt>
          <cx:pt idx="6108">1</cx:pt>
          <cx:pt idx="6109">1</cx:pt>
          <cx:pt idx="6110">1</cx:pt>
          <cx:pt idx="6111">1</cx:pt>
          <cx:pt idx="6112">1</cx:pt>
          <cx:pt idx="6113">1</cx:pt>
          <cx:pt idx="6114">1</cx:pt>
          <cx:pt idx="6115">1</cx:pt>
          <cx:pt idx="6116">1</cx:pt>
          <cx:pt idx="6117">1</cx:pt>
          <cx:pt idx="6118">1</cx:pt>
          <cx:pt idx="6119">1</cx:pt>
          <cx:pt idx="6120">1</cx:pt>
          <cx:pt idx="6121">1</cx:pt>
          <cx:pt idx="6122">1</cx:pt>
          <cx:pt idx="6123">1</cx:pt>
          <cx:pt idx="6124">1</cx:pt>
          <cx:pt idx="6125">1</cx:pt>
          <cx:pt idx="6126">3</cx:pt>
          <cx:pt idx="6127">1</cx:pt>
          <cx:pt idx="6128">1</cx:pt>
          <cx:pt idx="6129">1</cx:pt>
          <cx:pt idx="6130">1</cx:pt>
          <cx:pt idx="6131">1</cx:pt>
          <cx:pt idx="6132">1</cx:pt>
          <cx:pt idx="6133">1</cx:pt>
          <cx:pt idx="6134">1</cx:pt>
          <cx:pt idx="6135">1</cx:pt>
          <cx:pt idx="6136">1</cx:pt>
          <cx:pt idx="6137">1</cx:pt>
          <cx:pt idx="6138">1</cx:pt>
          <cx:pt idx="6139">1</cx:pt>
          <cx:pt idx="6140">1</cx:pt>
          <cx:pt idx="6141">1</cx:pt>
          <cx:pt idx="6142">1</cx:pt>
          <cx:pt idx="6143">1</cx:pt>
          <cx:pt idx="6144">1</cx:pt>
          <cx:pt idx="6145">1</cx:pt>
          <cx:pt idx="6146">1</cx:pt>
          <cx:pt idx="6147">1</cx:pt>
          <cx:pt idx="6148">1</cx:pt>
          <cx:pt idx="6149">1</cx:pt>
          <cx:pt idx="6150">1</cx:pt>
          <cx:pt idx="6151">1</cx:pt>
          <cx:pt idx="6152">1</cx:pt>
          <cx:pt idx="6153">1</cx:pt>
          <cx:pt idx="6154">1</cx:pt>
          <cx:pt idx="6155">1</cx:pt>
          <cx:pt idx="6156">1</cx:pt>
          <cx:pt idx="6157">1</cx:pt>
          <cx:pt idx="6158">3</cx:pt>
          <cx:pt idx="6159">1</cx:pt>
          <cx:pt idx="6160">1</cx:pt>
          <cx:pt idx="6161">1</cx:pt>
          <cx:pt idx="6162">1</cx:pt>
          <cx:pt idx="6163">1</cx:pt>
          <cx:pt idx="6164">1</cx:pt>
          <cx:pt idx="6165">1</cx:pt>
          <cx:pt idx="6166">1</cx:pt>
          <cx:pt idx="6167">1</cx:pt>
          <cx:pt idx="6168">1</cx:pt>
          <cx:pt idx="6169">1</cx:pt>
          <cx:pt idx="6170">1</cx:pt>
          <cx:pt idx="6171">1</cx:pt>
          <cx:pt idx="6172">1</cx:pt>
          <cx:pt idx="6173">1</cx:pt>
          <cx:pt idx="6174">1</cx:pt>
          <cx:pt idx="6175">1</cx:pt>
          <cx:pt idx="6176">1</cx:pt>
          <cx:pt idx="6177">1</cx:pt>
          <cx:pt idx="6178">1</cx:pt>
          <cx:pt idx="6179">1</cx:pt>
          <cx:pt idx="6180">1</cx:pt>
          <cx:pt idx="6181">1</cx:pt>
          <cx:pt idx="6182">1</cx:pt>
          <cx:pt idx="6183">1</cx:pt>
          <cx:pt idx="6184">1</cx:pt>
          <cx:pt idx="6185">1</cx:pt>
          <cx:pt idx="6186">3</cx:pt>
          <cx:pt idx="6187">1</cx:pt>
          <cx:pt idx="6188">1</cx:pt>
          <cx:pt idx="6189">1</cx:pt>
          <cx:pt idx="6190">1</cx:pt>
          <cx:pt idx="6191">1</cx:pt>
          <cx:pt idx="6192">1</cx:pt>
          <cx:pt idx="6193">1</cx:pt>
          <cx:pt idx="6194">1</cx:pt>
          <cx:pt idx="6195">1</cx:pt>
          <cx:pt idx="6196">1</cx:pt>
          <cx:pt idx="6197">1</cx:pt>
          <cx:pt idx="6198">1</cx:pt>
          <cx:pt idx="6199">1</cx:pt>
          <cx:pt idx="6200">1</cx:pt>
          <cx:pt idx="6201">1</cx:pt>
          <cx:pt idx="6202">1</cx:pt>
          <cx:pt idx="6203">3</cx:pt>
          <cx:pt idx="6204">1</cx:pt>
          <cx:pt idx="6205">1</cx:pt>
          <cx:pt idx="6206">1</cx:pt>
          <cx:pt idx="6207">1</cx:pt>
          <cx:pt idx="6208">1</cx:pt>
          <cx:pt idx="6209">1</cx:pt>
          <cx:pt idx="6210">1</cx:pt>
          <cx:pt idx="6211">1</cx:pt>
          <cx:pt idx="6212">1</cx:pt>
          <cx:pt idx="6213">1</cx:pt>
          <cx:pt idx="6214">1</cx:pt>
          <cx:pt idx="6215">1</cx:pt>
          <cx:pt idx="6216">1</cx:pt>
          <cx:pt idx="6217">1</cx:pt>
          <cx:pt idx="6218">1</cx:pt>
          <cx:pt idx="6219">1</cx:pt>
          <cx:pt idx="6220">1</cx:pt>
          <cx:pt idx="6221">1</cx:pt>
          <cx:pt idx="6222">1</cx:pt>
          <cx:pt idx="6223">1</cx:pt>
          <cx:pt idx="6224">1</cx:pt>
          <cx:pt idx="6225">1</cx:pt>
          <cx:pt idx="6226">1</cx:pt>
          <cx:pt idx="6227">3</cx:pt>
          <cx:pt idx="6228">1</cx:pt>
          <cx:pt idx="6229">1</cx:pt>
          <cx:pt idx="6230">1</cx:pt>
          <cx:pt idx="6231">1</cx:pt>
          <cx:pt idx="6232">1</cx:pt>
          <cx:pt idx="6233">1</cx:pt>
          <cx:pt idx="6234">1</cx:pt>
          <cx:pt idx="6235">1</cx:pt>
          <cx:pt idx="6236">1</cx:pt>
          <cx:pt idx="6237">1</cx:pt>
          <cx:pt idx="6238">1</cx:pt>
          <cx:pt idx="6239">1</cx:pt>
          <cx:pt idx="6240">1</cx:pt>
          <cx:pt idx="6241">1</cx:pt>
          <cx:pt idx="6242">1</cx:pt>
          <cx:pt idx="6243">1</cx:pt>
          <cx:pt idx="6244">1</cx:pt>
          <cx:pt idx="6245">1</cx:pt>
          <cx:pt idx="6246">1</cx:pt>
          <cx:pt idx="6247">1</cx:pt>
          <cx:pt idx="6248">1</cx:pt>
          <cx:pt idx="6249">1</cx:pt>
          <cx:pt idx="6250">1</cx:pt>
          <cx:pt idx="6251">1</cx:pt>
          <cx:pt idx="6252">1</cx:pt>
          <cx:pt idx="6253">1</cx:pt>
          <cx:pt idx="6254">1</cx:pt>
          <cx:pt idx="6255">1</cx:pt>
          <cx:pt idx="6256">1</cx:pt>
          <cx:pt idx="6257">1</cx:pt>
          <cx:pt idx="6258">1</cx:pt>
          <cx:pt idx="6259">1</cx:pt>
          <cx:pt idx="6260">1</cx:pt>
          <cx:pt idx="6261">1</cx:pt>
          <cx:pt idx="6262">1</cx:pt>
          <cx:pt idx="6263">3</cx:pt>
          <cx:pt idx="6264">1</cx:pt>
          <cx:pt idx="6265">1</cx:pt>
          <cx:pt idx="6266">1</cx:pt>
          <cx:pt idx="6267">1</cx:pt>
          <cx:pt idx="6268">1</cx:pt>
          <cx:pt idx="6269">1</cx:pt>
          <cx:pt idx="6270">1</cx:pt>
          <cx:pt idx="6271">1</cx:pt>
          <cx:pt idx="6272">1</cx:pt>
          <cx:pt idx="6273">1</cx:pt>
          <cx:pt idx="6274">1</cx:pt>
          <cx:pt idx="6275">1</cx:pt>
          <cx:pt idx="6276">1</cx:pt>
          <cx:pt idx="6277">1</cx:pt>
          <cx:pt idx="6278">1</cx:pt>
          <cx:pt idx="6279">1</cx:pt>
          <cx:pt idx="6280">1</cx:pt>
          <cx:pt idx="6281">1</cx:pt>
          <cx:pt idx="6282">1</cx:pt>
          <cx:pt idx="6283">1</cx:pt>
          <cx:pt idx="6284">3</cx:pt>
          <cx:pt idx="6285">1</cx:pt>
          <cx:pt idx="6286">1</cx:pt>
          <cx:pt idx="6287">1</cx:pt>
          <cx:pt idx="6288">1</cx:pt>
          <cx:pt idx="6289">1</cx:pt>
          <cx:pt idx="6290">1</cx:pt>
          <cx:pt idx="6291">1</cx:pt>
          <cx:pt idx="6292">1</cx:pt>
          <cx:pt idx="6293">1</cx:pt>
          <cx:pt idx="6294">1</cx:pt>
          <cx:pt idx="6295">1</cx:pt>
          <cx:pt idx="6296">1</cx:pt>
          <cx:pt idx="6297">1</cx:pt>
          <cx:pt idx="6298">1</cx:pt>
          <cx:pt idx="6299">1</cx:pt>
          <cx:pt idx="6300">1</cx:pt>
          <cx:pt idx="6301">1</cx:pt>
          <cx:pt idx="6302">1</cx:pt>
          <cx:pt idx="6303">1</cx:pt>
          <cx:pt idx="6304">1</cx:pt>
          <cx:pt idx="6305">1</cx:pt>
          <cx:pt idx="6306">1</cx:pt>
          <cx:pt idx="6307">1</cx:pt>
          <cx:pt idx="6308">1</cx:pt>
          <cx:pt idx="6309">1</cx:pt>
          <cx:pt idx="6310">1</cx:pt>
          <cx:pt idx="6311">1</cx:pt>
          <cx:pt idx="6312">1</cx:pt>
          <cx:pt idx="6313">1</cx:pt>
          <cx:pt idx="6314">1</cx:pt>
          <cx:pt idx="6315">3</cx:pt>
          <cx:pt idx="6316">3</cx:pt>
          <cx:pt idx="6317">1</cx:pt>
          <cx:pt idx="6318">1</cx:pt>
          <cx:pt idx="6319">1</cx:pt>
          <cx:pt idx="6320">1</cx:pt>
          <cx:pt idx="6321">3</cx:pt>
          <cx:pt idx="6322">1</cx:pt>
          <cx:pt idx="6323">1</cx:pt>
          <cx:pt idx="6324">1</cx:pt>
          <cx:pt idx="6325">1</cx:pt>
          <cx:pt idx="6326">1</cx:pt>
          <cx:pt idx="6327">1</cx:pt>
          <cx:pt idx="6328">1</cx:pt>
          <cx:pt idx="6329">1</cx:pt>
          <cx:pt idx="6330">1</cx:pt>
          <cx:pt idx="6331">1</cx:pt>
          <cx:pt idx="6332">1</cx:pt>
          <cx:pt idx="6333">1</cx:pt>
          <cx:pt idx="6334">1</cx:pt>
          <cx:pt idx="6335">1</cx:pt>
          <cx:pt idx="6336">1</cx:pt>
          <cx:pt idx="6337">1</cx:pt>
          <cx:pt idx="6338">1</cx:pt>
          <cx:pt idx="6339">1</cx:pt>
          <cx:pt idx="6340">1</cx:pt>
          <cx:pt idx="6341">1</cx:pt>
          <cx:pt idx="6342">1</cx:pt>
          <cx:pt idx="6343">1</cx:pt>
          <cx:pt idx="6344">1</cx:pt>
          <cx:pt idx="6345">1</cx:pt>
          <cx:pt idx="6346">1</cx:pt>
          <cx:pt idx="6347">1</cx:pt>
          <cx:pt idx="6348">1</cx:pt>
          <cx:pt idx="6349">1</cx:pt>
          <cx:pt idx="6350">1</cx:pt>
          <cx:pt idx="6351">1</cx:pt>
          <cx:pt idx="6352">3</cx:pt>
          <cx:pt idx="6353">1</cx:pt>
          <cx:pt idx="6354">1</cx:pt>
          <cx:pt idx="6355">1</cx:pt>
          <cx:pt idx="6356">1</cx:pt>
          <cx:pt idx="6357">1</cx:pt>
          <cx:pt idx="6358">1</cx:pt>
          <cx:pt idx="6359">1</cx:pt>
          <cx:pt idx="6360">1</cx:pt>
          <cx:pt idx="6361">1</cx:pt>
          <cx:pt idx="6362">1</cx:pt>
          <cx:pt idx="6363">1</cx:pt>
          <cx:pt idx="6364">1</cx:pt>
          <cx:pt idx="6365">1</cx:pt>
          <cx:pt idx="6366">1</cx:pt>
          <cx:pt idx="6367">1</cx:pt>
          <cx:pt idx="6368">1</cx:pt>
          <cx:pt idx="6369">1</cx:pt>
          <cx:pt idx="6370">1</cx:pt>
          <cx:pt idx="6371">1</cx:pt>
          <cx:pt idx="6372">1</cx:pt>
          <cx:pt idx="6373">1</cx:pt>
          <cx:pt idx="6374">1</cx:pt>
          <cx:pt idx="6375">1</cx:pt>
          <cx:pt idx="6376">1</cx:pt>
          <cx:pt idx="6377">1</cx:pt>
          <cx:pt idx="6378">1</cx:pt>
          <cx:pt idx="6379">1</cx:pt>
          <cx:pt idx="6380">1</cx:pt>
          <cx:pt idx="6381">1</cx:pt>
          <cx:pt idx="6382">1</cx:pt>
          <cx:pt idx="6383">1</cx:pt>
          <cx:pt idx="6384">1</cx:pt>
          <cx:pt idx="6385">1</cx:pt>
          <cx:pt idx="6386">3</cx:pt>
          <cx:pt idx="6387">1</cx:pt>
          <cx:pt idx="6388">1</cx:pt>
          <cx:pt idx="6389">1</cx:pt>
          <cx:pt idx="6390">1</cx:pt>
          <cx:pt idx="6391">1</cx:pt>
          <cx:pt idx="6392">1</cx:pt>
          <cx:pt idx="6393">1</cx:pt>
          <cx:pt idx="6394">1</cx:pt>
          <cx:pt idx="6395">1</cx:pt>
          <cx:pt idx="6396">1</cx:pt>
          <cx:pt idx="6397">1</cx:pt>
          <cx:pt idx="6398">1</cx:pt>
          <cx:pt idx="6399">1</cx:pt>
          <cx:pt idx="6400">1</cx:pt>
          <cx:pt idx="6401">1</cx:pt>
          <cx:pt idx="6402">1</cx:pt>
          <cx:pt idx="6403">1</cx:pt>
          <cx:pt idx="6404">1</cx:pt>
          <cx:pt idx="6405">1</cx:pt>
          <cx:pt idx="6406">1</cx:pt>
          <cx:pt idx="6407">1</cx:pt>
          <cx:pt idx="6408">1</cx:pt>
          <cx:pt idx="6409">1</cx:pt>
          <cx:pt idx="6410">1</cx:pt>
          <cx:pt idx="6411">1</cx:pt>
          <cx:pt idx="6412">1</cx:pt>
          <cx:pt idx="6413">1</cx:pt>
          <cx:pt idx="6414">1</cx:pt>
          <cx:pt idx="6415">1</cx:pt>
          <cx:pt idx="6416">1</cx:pt>
          <cx:pt idx="6417">1</cx:pt>
          <cx:pt idx="6418">1</cx:pt>
          <cx:pt idx="6419">1</cx:pt>
          <cx:pt idx="6420">1</cx:pt>
          <cx:pt idx="6421">1</cx:pt>
          <cx:pt idx="6422">1</cx:pt>
          <cx:pt idx="6423">1</cx:pt>
          <cx:pt idx="6424">1</cx:pt>
          <cx:pt idx="6425">1</cx:pt>
          <cx:pt idx="6426">1</cx:pt>
          <cx:pt idx="6427">3</cx:pt>
          <cx:pt idx="6428">1</cx:pt>
          <cx:pt idx="6429">1</cx:pt>
          <cx:pt idx="6430">1</cx:pt>
          <cx:pt idx="6431">1</cx:pt>
          <cx:pt idx="6432">1</cx:pt>
          <cx:pt idx="6433">1</cx:pt>
          <cx:pt idx="6434">1</cx:pt>
          <cx:pt idx="6435">1</cx:pt>
          <cx:pt idx="6436">1</cx:pt>
          <cx:pt idx="6437">1</cx:pt>
          <cx:pt idx="6438">1</cx:pt>
          <cx:pt idx="6439">1</cx:pt>
          <cx:pt idx="6440">1</cx:pt>
          <cx:pt idx="6441">1</cx:pt>
          <cx:pt idx="6442">1</cx:pt>
          <cx:pt idx="6443">1</cx:pt>
          <cx:pt idx="6444">1</cx:pt>
          <cx:pt idx="6445">1</cx:pt>
          <cx:pt idx="6446">1</cx:pt>
          <cx:pt idx="6447">1</cx:pt>
          <cx:pt idx="6448">1</cx:pt>
          <cx:pt idx="6449">1</cx:pt>
          <cx:pt idx="6450">1</cx:pt>
          <cx:pt idx="6451">1</cx:pt>
          <cx:pt idx="6452">1</cx:pt>
          <cx:pt idx="6453">1</cx:pt>
          <cx:pt idx="6454">1</cx:pt>
          <cx:pt idx="6455">1</cx:pt>
          <cx:pt idx="6456">1</cx:pt>
          <cx:pt idx="6457">1</cx:pt>
          <cx:pt idx="6458">1</cx:pt>
          <cx:pt idx="6459">1</cx:pt>
          <cx:pt idx="6460">1</cx:pt>
          <cx:pt idx="6461">1</cx:pt>
          <cx:pt idx="6462">3</cx:pt>
          <cx:pt idx="6463">1</cx:pt>
          <cx:pt idx="6464">1</cx:pt>
          <cx:pt idx="6465">1</cx:pt>
          <cx:pt idx="6466">1</cx:pt>
          <cx:pt idx="6467">1</cx:pt>
          <cx:pt idx="6468">1</cx:pt>
          <cx:pt idx="6469">1</cx:pt>
          <cx:pt idx="6470">1</cx:pt>
          <cx:pt idx="6471">1</cx:pt>
          <cx:pt idx="6472">1</cx:pt>
          <cx:pt idx="6473">1</cx:pt>
          <cx:pt idx="6474">1</cx:pt>
          <cx:pt idx="6475">1</cx:pt>
          <cx:pt idx="6476">1</cx:pt>
          <cx:pt idx="6477">1</cx:pt>
          <cx:pt idx="6478">1</cx:pt>
          <cx:pt idx="6479">1</cx:pt>
          <cx:pt idx="6480">1</cx:pt>
          <cx:pt idx="6481">1</cx:pt>
          <cx:pt idx="6482">1</cx:pt>
          <cx:pt idx="6483">1</cx:pt>
          <cx:pt idx="6484">1</cx:pt>
          <cx:pt idx="6485">1</cx:pt>
          <cx:pt idx="6486">1</cx:pt>
          <cx:pt idx="6487">1</cx:pt>
          <cx:pt idx="6488">1</cx:pt>
          <cx:pt idx="6489">1</cx:pt>
          <cx:pt idx="6490">1</cx:pt>
          <cx:pt idx="6491">1</cx:pt>
          <cx:pt idx="6492">1</cx:pt>
          <cx:pt idx="6493">1</cx:pt>
          <cx:pt idx="6494">1</cx:pt>
          <cx:pt idx="6495">1</cx:pt>
          <cx:pt idx="6496">1</cx:pt>
          <cx:pt idx="6497">1</cx:pt>
          <cx:pt idx="6498">1</cx:pt>
          <cx:pt idx="6499">1</cx:pt>
          <cx:pt idx="6500">1</cx:pt>
          <cx:pt idx="6501">1</cx:pt>
          <cx:pt idx="6502">1</cx:pt>
          <cx:pt idx="6503">1</cx:pt>
          <cx:pt idx="6504">1</cx:pt>
          <cx:pt idx="6505">1</cx:pt>
          <cx:pt idx="6506">1</cx:pt>
          <cx:pt idx="6507">1</cx:pt>
          <cx:pt idx="6508">1</cx:pt>
          <cx:pt idx="6509">1</cx:pt>
          <cx:pt idx="6510">1</cx:pt>
          <cx:pt idx="6511">1</cx:pt>
          <cx:pt idx="6512">1</cx:pt>
          <cx:pt idx="6513">1</cx:pt>
          <cx:pt idx="6514">1</cx:pt>
          <cx:pt idx="6515">1</cx:pt>
          <cx:pt idx="6516">1</cx:pt>
          <cx:pt idx="6517">1</cx:pt>
          <cx:pt idx="6518">1</cx:pt>
          <cx:pt idx="6519">1</cx:pt>
          <cx:pt idx="6520">1</cx:pt>
          <cx:pt idx="6521">1</cx:pt>
          <cx:pt idx="6522">1</cx:pt>
          <cx:pt idx="6523">1</cx:pt>
          <cx:pt idx="6524">1</cx:pt>
          <cx:pt idx="6525">3</cx:pt>
          <cx:pt idx="6526">1</cx:pt>
          <cx:pt idx="6527">1</cx:pt>
          <cx:pt idx="6528">1</cx:pt>
          <cx:pt idx="6529">1</cx:pt>
          <cx:pt idx="6530">1</cx:pt>
          <cx:pt idx="6531">1</cx:pt>
          <cx:pt idx="6532">1</cx:pt>
          <cx:pt idx="6533">1</cx:pt>
          <cx:pt idx="6534">1</cx:pt>
          <cx:pt idx="6535">1</cx:pt>
          <cx:pt idx="6536">1</cx:pt>
          <cx:pt idx="6537">1</cx:pt>
          <cx:pt idx="6538">1</cx:pt>
          <cx:pt idx="6539">1</cx:pt>
          <cx:pt idx="6540">1</cx:pt>
          <cx:pt idx="6541">1</cx:pt>
          <cx:pt idx="6542">1</cx:pt>
          <cx:pt idx="6543">1</cx:pt>
          <cx:pt idx="6544">1</cx:pt>
          <cx:pt idx="6545">1</cx:pt>
          <cx:pt idx="6546">1</cx:pt>
          <cx:pt idx="6547">1</cx:pt>
          <cx:pt idx="6548">1</cx:pt>
          <cx:pt idx="6549">1</cx:pt>
          <cx:pt idx="6550">1</cx:pt>
          <cx:pt idx="6551">1</cx:pt>
          <cx:pt idx="6552">1</cx:pt>
          <cx:pt idx="6553">1</cx:pt>
          <cx:pt idx="6554">1</cx:pt>
          <cx:pt idx="6555">1</cx:pt>
          <cx:pt idx="6556">1</cx:pt>
          <cx:pt idx="6557">1</cx:pt>
          <cx:pt idx="6558">1</cx:pt>
          <cx:pt idx="6559">1</cx:pt>
          <cx:pt idx="6560">1</cx:pt>
          <cx:pt idx="6561">3</cx:pt>
          <cx:pt idx="6562">1</cx:pt>
          <cx:pt idx="6563">1</cx:pt>
          <cx:pt idx="6564">1</cx:pt>
          <cx:pt idx="6565">1</cx:pt>
          <cx:pt idx="6566">1</cx:pt>
          <cx:pt idx="6567">1</cx:pt>
          <cx:pt idx="6568">1</cx:pt>
          <cx:pt idx="6569">1</cx:pt>
          <cx:pt idx="6570">1</cx:pt>
          <cx:pt idx="6571">1</cx:pt>
          <cx:pt idx="6572">1</cx:pt>
          <cx:pt idx="6573">1</cx:pt>
          <cx:pt idx="6574">1</cx:pt>
          <cx:pt idx="6575">1</cx:pt>
          <cx:pt idx="6576">1</cx:pt>
          <cx:pt idx="6577">1</cx:pt>
          <cx:pt idx="6578">1</cx:pt>
          <cx:pt idx="6579">1</cx:pt>
          <cx:pt idx="6580">1</cx:pt>
          <cx:pt idx="6581">1</cx:pt>
          <cx:pt idx="6582">1</cx:pt>
          <cx:pt idx="6583">1</cx:pt>
          <cx:pt idx="6584">1</cx:pt>
          <cx:pt idx="6585">1</cx:pt>
          <cx:pt idx="6586">1</cx:pt>
          <cx:pt idx="6587">1</cx:pt>
          <cx:pt idx="6588">1</cx:pt>
          <cx:pt idx="6589">1</cx:pt>
          <cx:pt idx="6590">1</cx:pt>
          <cx:pt idx="6591">1</cx:pt>
          <cx:pt idx="6592">1</cx:pt>
          <cx:pt idx="6593">1</cx:pt>
          <cx:pt idx="6594">1</cx:pt>
          <cx:pt idx="6595">1</cx:pt>
          <cx:pt idx="6596">1</cx:pt>
          <cx:pt idx="6597">1</cx:pt>
          <cx:pt idx="6598">1</cx:pt>
          <cx:pt idx="6599">1</cx:pt>
          <cx:pt idx="6600">1</cx:pt>
          <cx:pt idx="6601">1</cx:pt>
          <cx:pt idx="6602">1</cx:pt>
          <cx:pt idx="6603">1</cx:pt>
          <cx:pt idx="6604">1</cx:pt>
          <cx:pt idx="6605">3</cx:pt>
          <cx:pt idx="6606">1</cx:pt>
          <cx:pt idx="6607">1</cx:pt>
          <cx:pt idx="6608">1</cx:pt>
          <cx:pt idx="6609">1</cx:pt>
          <cx:pt idx="6610">1</cx:pt>
          <cx:pt idx="6611">1</cx:pt>
          <cx:pt idx="6612">1</cx:pt>
          <cx:pt idx="6613">1</cx:pt>
          <cx:pt idx="6614">1</cx:pt>
          <cx:pt idx="6615">1</cx:pt>
          <cx:pt idx="6616">1</cx:pt>
          <cx:pt idx="6617">1</cx:pt>
          <cx:pt idx="6618">1</cx:pt>
          <cx:pt idx="6619">1</cx:pt>
          <cx:pt idx="6620">1</cx:pt>
          <cx:pt idx="6621">1</cx:pt>
          <cx:pt idx="6622">1</cx:pt>
          <cx:pt idx="6623">1</cx:pt>
          <cx:pt idx="6624">1</cx:pt>
          <cx:pt idx="6625">1</cx:pt>
          <cx:pt idx="6626">1</cx:pt>
          <cx:pt idx="6627">1</cx:pt>
          <cx:pt idx="6628">1</cx:pt>
          <cx:pt idx="6629">1</cx:pt>
          <cx:pt idx="6630">1</cx:pt>
          <cx:pt idx="6631">1</cx:pt>
          <cx:pt idx="6632">1</cx:pt>
          <cx:pt idx="6633">1</cx:pt>
          <cx:pt idx="6634">1</cx:pt>
          <cx:pt idx="6635">1</cx:pt>
          <cx:pt idx="6636">1</cx:pt>
          <cx:pt idx="6637">1</cx:pt>
          <cx:pt idx="6638">1</cx:pt>
          <cx:pt idx="6639">1</cx:pt>
          <cx:pt idx="6640">1</cx:pt>
          <cx:pt idx="6641">1</cx:pt>
          <cx:pt idx="6642">1</cx:pt>
          <cx:pt idx="6643">1</cx:pt>
          <cx:pt idx="6644">1</cx:pt>
          <cx:pt idx="6645">1</cx:pt>
          <cx:pt idx="6646">1</cx:pt>
          <cx:pt idx="6647">1</cx:pt>
          <cx:pt idx="6648">1</cx:pt>
          <cx:pt idx="6649">1</cx:pt>
          <cx:pt idx="6650">1</cx:pt>
          <cx:pt idx="6651">1</cx:pt>
          <cx:pt idx="6652">1</cx:pt>
          <cx:pt idx="6653">1</cx:pt>
          <cx:pt idx="6654">1</cx:pt>
          <cx:pt idx="6655">1</cx:pt>
          <cx:pt idx="6656">1</cx:pt>
          <cx:pt idx="6657">1</cx:pt>
          <cx:pt idx="6658">1</cx:pt>
          <cx:pt idx="6659">1</cx:pt>
          <cx:pt idx="6660">1</cx:pt>
          <cx:pt idx="6661">1</cx:pt>
          <cx:pt idx="6662">1</cx:pt>
          <cx:pt idx="6663">1</cx:pt>
          <cx:pt idx="6664">1</cx:pt>
          <cx:pt idx="6665">1</cx:pt>
          <cx:pt idx="6666">1</cx:pt>
          <cx:pt idx="6667">1</cx:pt>
          <cx:pt idx="6668">1</cx:pt>
          <cx:pt idx="6669">1</cx:pt>
          <cx:pt idx="6670">1</cx:pt>
          <cx:pt idx="6671">1</cx:pt>
          <cx:pt idx="6672">1</cx:pt>
          <cx:pt idx="6673">1</cx:pt>
          <cx:pt idx="6674">1</cx:pt>
          <cx:pt idx="6675">1</cx:pt>
          <cx:pt idx="6676">1</cx:pt>
          <cx:pt idx="6677">1</cx:pt>
          <cx:pt idx="6678">1</cx:pt>
          <cx:pt idx="6679">1</cx:pt>
          <cx:pt idx="6680">1</cx:pt>
          <cx:pt idx="6681">1</cx:pt>
          <cx:pt idx="6682">1</cx:pt>
          <cx:pt idx="6683">3</cx:pt>
          <cx:pt idx="6684">1</cx:pt>
          <cx:pt idx="6685">1</cx:pt>
          <cx:pt idx="6686">1</cx:pt>
          <cx:pt idx="6687">1</cx:pt>
          <cx:pt idx="6688">1</cx:pt>
          <cx:pt idx="6689">1</cx:pt>
          <cx:pt idx="6690">1</cx:pt>
          <cx:pt idx="6691">1</cx:pt>
          <cx:pt idx="6692">1</cx:pt>
          <cx:pt idx="6693">1</cx:pt>
          <cx:pt idx="6694">1</cx:pt>
          <cx:pt idx="6695">1</cx:pt>
          <cx:pt idx="6696">1</cx:pt>
          <cx:pt idx="6697">1</cx:pt>
          <cx:pt idx="6698">1</cx:pt>
          <cx:pt idx="6699">1</cx:pt>
          <cx:pt idx="6700">1</cx:pt>
          <cx:pt idx="6701">1</cx:pt>
          <cx:pt idx="6702">1</cx:pt>
          <cx:pt idx="6703">1</cx:pt>
          <cx:pt idx="6704">1</cx:pt>
          <cx:pt idx="6705">1</cx:pt>
          <cx:pt idx="6706">1</cx:pt>
          <cx:pt idx="6707">1</cx:pt>
          <cx:pt idx="6708">1</cx:pt>
          <cx:pt idx="6709">1</cx:pt>
          <cx:pt idx="6710">1</cx:pt>
          <cx:pt idx="6711">1</cx:pt>
          <cx:pt idx="6712">1</cx:pt>
          <cx:pt idx="6713">1</cx:pt>
          <cx:pt idx="6714">1</cx:pt>
          <cx:pt idx="6715">3</cx:pt>
          <cx:pt idx="6716">1</cx:pt>
          <cx:pt idx="6717">1</cx:pt>
          <cx:pt idx="6718">1</cx:pt>
          <cx:pt idx="6719">1</cx:pt>
          <cx:pt idx="6720">1</cx:pt>
          <cx:pt idx="6721">1</cx:pt>
          <cx:pt idx="6722">1</cx:pt>
          <cx:pt idx="6723">1</cx:pt>
          <cx:pt idx="6724">1</cx:pt>
          <cx:pt idx="6725">1</cx:pt>
          <cx:pt idx="6726">1</cx:pt>
          <cx:pt idx="6727">1</cx:pt>
          <cx:pt idx="6728">1</cx:pt>
          <cx:pt idx="6729">1</cx:pt>
          <cx:pt idx="6730">1</cx:pt>
          <cx:pt idx="6731">1</cx:pt>
          <cx:pt idx="6732">1</cx:pt>
          <cx:pt idx="6733">1</cx:pt>
          <cx:pt idx="6734">1</cx:pt>
          <cx:pt idx="6735">1</cx:pt>
          <cx:pt idx="6736">1</cx:pt>
          <cx:pt idx="6737">1</cx:pt>
          <cx:pt idx="6738">1</cx:pt>
          <cx:pt idx="6739">1</cx:pt>
          <cx:pt idx="6740">1</cx:pt>
          <cx:pt idx="6741">1</cx:pt>
          <cx:pt idx="6742">1</cx:pt>
          <cx:pt idx="6743">1</cx:pt>
          <cx:pt idx="6744">1</cx:pt>
          <cx:pt idx="6745">1</cx:pt>
          <cx:pt idx="6746">1</cx:pt>
          <cx:pt idx="6747">1</cx:pt>
          <cx:pt idx="6748">3</cx:pt>
          <cx:pt idx="6749">1</cx:pt>
          <cx:pt idx="6750">1</cx:pt>
          <cx:pt idx="6751">1</cx:pt>
          <cx:pt idx="6752">1</cx:pt>
          <cx:pt idx="6753">1</cx:pt>
          <cx:pt idx="6754">1</cx:pt>
          <cx:pt idx="6755">1</cx:pt>
          <cx:pt idx="6756">1</cx:pt>
          <cx:pt idx="6757">1</cx:pt>
          <cx:pt idx="6758">1</cx:pt>
          <cx:pt idx="6759">1</cx:pt>
          <cx:pt idx="6760">1</cx:pt>
          <cx:pt idx="6761">1</cx:pt>
          <cx:pt idx="6762">1</cx:pt>
          <cx:pt idx="6763">1</cx:pt>
          <cx:pt idx="6764">1</cx:pt>
          <cx:pt idx="6765">1</cx:pt>
          <cx:pt idx="6766">1</cx:pt>
          <cx:pt idx="6767">1</cx:pt>
          <cx:pt idx="6768">1</cx:pt>
          <cx:pt idx="6769">1</cx:pt>
          <cx:pt idx="6770">1</cx:pt>
          <cx:pt idx="6771">1</cx:pt>
          <cx:pt idx="6772">1</cx:pt>
          <cx:pt idx="6773">1</cx:pt>
          <cx:pt idx="6774">1</cx:pt>
          <cx:pt idx="6775">1</cx:pt>
          <cx:pt idx="6776">1</cx:pt>
          <cx:pt idx="6777">1</cx:pt>
          <cx:pt idx="6778">1</cx:pt>
          <cx:pt idx="6779">1</cx:pt>
          <cx:pt idx="6780">1</cx:pt>
          <cx:pt idx="6781">1</cx:pt>
          <cx:pt idx="6782">1</cx:pt>
          <cx:pt idx="6783">1</cx:pt>
          <cx:pt idx="6784">1</cx:pt>
          <cx:pt idx="6785">1</cx:pt>
          <cx:pt idx="6786">1</cx:pt>
          <cx:pt idx="6787">1</cx:pt>
          <cx:pt idx="6788">3</cx:pt>
          <cx:pt idx="6789">1</cx:pt>
          <cx:pt idx="6790">1</cx:pt>
          <cx:pt idx="6791">1</cx:pt>
          <cx:pt idx="6792">1</cx:pt>
          <cx:pt idx="6793">1</cx:pt>
          <cx:pt idx="6794">1</cx:pt>
          <cx:pt idx="6795">1</cx:pt>
          <cx:pt idx="6796">1</cx:pt>
          <cx:pt idx="6797">1</cx:pt>
          <cx:pt idx="6798">1</cx:pt>
          <cx:pt idx="6799">3</cx:pt>
          <cx:pt idx="6800">1</cx:pt>
          <cx:pt idx="6801">1</cx:pt>
          <cx:pt idx="6802">1</cx:pt>
          <cx:pt idx="6803">1</cx:pt>
          <cx:pt idx="6804">1</cx:pt>
          <cx:pt idx="6805">1</cx:pt>
          <cx:pt idx="6806">1</cx:pt>
          <cx:pt idx="6807">3</cx:pt>
          <cx:pt idx="6808">1</cx:pt>
          <cx:pt idx="6809">1</cx:pt>
          <cx:pt idx="6810">1</cx:pt>
          <cx:pt idx="6811">1</cx:pt>
          <cx:pt idx="6812">1</cx:pt>
          <cx:pt idx="6813">1</cx:pt>
          <cx:pt idx="6814">1</cx:pt>
          <cx:pt idx="6815">1</cx:pt>
          <cx:pt idx="6816">1</cx:pt>
          <cx:pt idx="6817">1</cx:pt>
          <cx:pt idx="6818">1</cx:pt>
          <cx:pt idx="6819">1</cx:pt>
          <cx:pt idx="6820">1</cx:pt>
          <cx:pt idx="6821">1</cx:pt>
          <cx:pt idx="6822">1</cx:pt>
          <cx:pt idx="6823">1</cx:pt>
          <cx:pt idx="6824">1</cx:pt>
          <cx:pt idx="6825">1</cx:pt>
          <cx:pt idx="6826">3</cx:pt>
          <cx:pt idx="6827">1</cx:pt>
          <cx:pt idx="6828">1</cx:pt>
          <cx:pt idx="6829">1</cx:pt>
          <cx:pt idx="6830">1</cx:pt>
          <cx:pt idx="6831">1</cx:pt>
          <cx:pt idx="6832">1</cx:pt>
          <cx:pt idx="6833">1</cx:pt>
          <cx:pt idx="6834">3</cx:pt>
          <cx:pt idx="6835">1</cx:pt>
          <cx:pt idx="6836">1</cx:pt>
          <cx:pt idx="6837">3</cx:pt>
          <cx:pt idx="6838">1</cx:pt>
          <cx:pt idx="6839">3</cx:pt>
          <cx:pt idx="6840">1</cx:pt>
          <cx:pt idx="6841">1</cx:pt>
          <cx:pt idx="6842">1</cx:pt>
          <cx:pt idx="6843">1</cx:pt>
          <cx:pt idx="6844">1</cx:pt>
          <cx:pt idx="6845">1</cx:pt>
          <cx:pt idx="6846">1</cx:pt>
          <cx:pt idx="6847">1</cx:pt>
          <cx:pt idx="6848">1</cx:pt>
          <cx:pt idx="6849">3</cx:pt>
          <cx:pt idx="6850">1</cx:pt>
          <cx:pt idx="6851">1</cx:pt>
          <cx:pt idx="6852">1</cx:pt>
          <cx:pt idx="6853">1</cx:pt>
          <cx:pt idx="6854">1</cx:pt>
          <cx:pt idx="6855">1</cx:pt>
          <cx:pt idx="6856">1</cx:pt>
          <cx:pt idx="6857">1</cx:pt>
          <cx:pt idx="6858">1</cx:pt>
          <cx:pt idx="6859">1</cx:pt>
          <cx:pt idx="6860">1</cx:pt>
          <cx:pt idx="6861">1</cx:pt>
          <cx:pt idx="6862">1</cx:pt>
          <cx:pt idx="6863">1</cx:pt>
          <cx:pt idx="6864">1</cx:pt>
          <cx:pt idx="6865">1</cx:pt>
          <cx:pt idx="6866">1</cx:pt>
          <cx:pt idx="6867">1</cx:pt>
          <cx:pt idx="6868">1</cx:pt>
          <cx:pt idx="6869">1</cx:pt>
          <cx:pt idx="6870">1</cx:pt>
          <cx:pt idx="6871">1</cx:pt>
          <cx:pt idx="6872">1</cx:pt>
          <cx:pt idx="6873">1</cx:pt>
          <cx:pt idx="6874">1</cx:pt>
          <cx:pt idx="6875">1</cx:pt>
          <cx:pt idx="6876">1</cx:pt>
          <cx:pt idx="6877">1</cx:pt>
          <cx:pt idx="6878">1</cx:pt>
          <cx:pt idx="6879">1</cx:pt>
          <cx:pt idx="6880">1</cx:pt>
          <cx:pt idx="6881">1</cx:pt>
          <cx:pt idx="6882">1</cx:pt>
          <cx:pt idx="6883">1</cx:pt>
          <cx:pt idx="6884">1</cx:pt>
          <cx:pt idx="6885">1</cx:pt>
          <cx:pt idx="6886">1</cx:pt>
          <cx:pt idx="6887">1</cx:pt>
          <cx:pt idx="6888">1</cx:pt>
          <cx:pt idx="6889">1</cx:pt>
          <cx:pt idx="6890">1</cx:pt>
          <cx:pt idx="6891">3</cx:pt>
          <cx:pt idx="6892">1</cx:pt>
          <cx:pt idx="6893">1</cx:pt>
          <cx:pt idx="6894">1</cx:pt>
          <cx:pt idx="6895">1</cx:pt>
          <cx:pt idx="6896">1</cx:pt>
          <cx:pt idx="6897">1</cx:pt>
          <cx:pt idx="6898">1</cx:pt>
          <cx:pt idx="6899">1</cx:pt>
          <cx:pt idx="6900">1</cx:pt>
          <cx:pt idx="6901">1</cx:pt>
          <cx:pt idx="6902">1</cx:pt>
          <cx:pt idx="6903">1</cx:pt>
          <cx:pt idx="6904">1</cx:pt>
          <cx:pt idx="6905">1</cx:pt>
          <cx:pt idx="6906">1</cx:pt>
          <cx:pt idx="6907">1</cx:pt>
          <cx:pt idx="6908">1</cx:pt>
          <cx:pt idx="6909">1</cx:pt>
          <cx:pt idx="6910">1</cx:pt>
          <cx:pt idx="6911">1</cx:pt>
          <cx:pt idx="6912">1</cx:pt>
          <cx:pt idx="6913">1</cx:pt>
          <cx:pt idx="6914">1</cx:pt>
          <cx:pt idx="6915">1</cx:pt>
          <cx:pt idx="6916">1</cx:pt>
          <cx:pt idx="6917">1</cx:pt>
          <cx:pt idx="6918">1</cx:pt>
          <cx:pt idx="6919">3</cx:pt>
          <cx:pt idx="6920">1</cx:pt>
          <cx:pt idx="6921">1</cx:pt>
          <cx:pt idx="6922">1</cx:pt>
          <cx:pt idx="6923">1</cx:pt>
          <cx:pt idx="6924">1</cx:pt>
          <cx:pt idx="6925">1</cx:pt>
          <cx:pt idx="6926">1</cx:pt>
          <cx:pt idx="6927">1</cx:pt>
          <cx:pt idx="6928">1</cx:pt>
          <cx:pt idx="6929">1</cx:pt>
          <cx:pt idx="6930">1</cx:pt>
          <cx:pt idx="6931">1</cx:pt>
          <cx:pt idx="6932">1</cx:pt>
          <cx:pt idx="6933">1</cx:pt>
          <cx:pt idx="6934">1</cx:pt>
          <cx:pt idx="6935">1</cx:pt>
          <cx:pt idx="6936">1</cx:pt>
          <cx:pt idx="6937">1</cx:pt>
          <cx:pt idx="6938">1</cx:pt>
          <cx:pt idx="6939">1</cx:pt>
          <cx:pt idx="6940">3</cx:pt>
          <cx:pt idx="6941">1</cx:pt>
          <cx:pt idx="6942">1</cx:pt>
          <cx:pt idx="6943">1</cx:pt>
          <cx:pt idx="6944">1</cx:pt>
          <cx:pt idx="6945">1</cx:pt>
          <cx:pt idx="6946">1</cx:pt>
          <cx:pt idx="6947">1</cx:pt>
          <cx:pt idx="6948">1</cx:pt>
          <cx:pt idx="6949">1</cx:pt>
          <cx:pt idx="6950">1</cx:pt>
          <cx:pt idx="6951">1</cx:pt>
          <cx:pt idx="6952">1</cx:pt>
          <cx:pt idx="6953">1</cx:pt>
          <cx:pt idx="6954">1</cx:pt>
          <cx:pt idx="6955">1</cx:pt>
          <cx:pt idx="6956">1</cx:pt>
          <cx:pt idx="6957">1</cx:pt>
          <cx:pt idx="6958">1</cx:pt>
          <cx:pt idx="6959">1</cx:pt>
          <cx:pt idx="6960">1</cx:pt>
          <cx:pt idx="6961">3</cx:pt>
          <cx:pt idx="6962">1</cx:pt>
          <cx:pt idx="6963">1</cx:pt>
          <cx:pt idx="6964">1</cx:pt>
          <cx:pt idx="6965">1</cx:pt>
          <cx:pt idx="6966">1</cx:pt>
          <cx:pt idx="6967">1</cx:pt>
          <cx:pt idx="6968">1</cx:pt>
          <cx:pt idx="6969">1</cx:pt>
          <cx:pt idx="6970">1</cx:pt>
          <cx:pt idx="6971">1</cx:pt>
          <cx:pt idx="6972">1</cx:pt>
          <cx:pt idx="6973">1</cx:pt>
          <cx:pt idx="6974">1</cx:pt>
          <cx:pt idx="6975">1</cx:pt>
          <cx:pt idx="6976">1</cx:pt>
          <cx:pt idx="6977">3</cx:pt>
          <cx:pt idx="6978">1</cx:pt>
          <cx:pt idx="6979">1</cx:pt>
          <cx:pt idx="6980">1</cx:pt>
          <cx:pt idx="6981">1</cx:pt>
          <cx:pt idx="6982">1</cx:pt>
          <cx:pt idx="6983">1</cx:pt>
          <cx:pt idx="6984">1</cx:pt>
          <cx:pt idx="6985">1</cx:pt>
          <cx:pt idx="6986">1</cx:pt>
          <cx:pt idx="6987">1</cx:pt>
          <cx:pt idx="6988">1</cx:pt>
          <cx:pt idx="6989">1</cx:pt>
          <cx:pt idx="6990">1</cx:pt>
          <cx:pt idx="6991">3</cx:pt>
          <cx:pt idx="6992">1</cx:pt>
          <cx:pt idx="6993">1</cx:pt>
          <cx:pt idx="6994">1</cx:pt>
          <cx:pt idx="6995">1</cx:pt>
          <cx:pt idx="6996">1</cx:pt>
          <cx:pt idx="6997">1</cx:pt>
          <cx:pt idx="6998">1</cx:pt>
          <cx:pt idx="6999">1</cx:pt>
          <cx:pt idx="7000">1</cx:pt>
          <cx:pt idx="7001">1</cx:pt>
          <cx:pt idx="7002">1</cx:pt>
          <cx:pt idx="7003">1</cx:pt>
          <cx:pt idx="7004">1</cx:pt>
          <cx:pt idx="7005">1</cx:pt>
          <cx:pt idx="7006">1</cx:pt>
          <cx:pt idx="7007">1</cx:pt>
          <cx:pt idx="7008">1</cx:pt>
          <cx:pt idx="7009">1</cx:pt>
          <cx:pt idx="7010">3</cx:pt>
          <cx:pt idx="7011">1</cx:pt>
          <cx:pt idx="7012">1</cx:pt>
          <cx:pt idx="7013">1</cx:pt>
          <cx:pt idx="7014">1</cx:pt>
          <cx:pt idx="7015">1</cx:pt>
          <cx:pt idx="7016">1</cx:pt>
          <cx:pt idx="7017">1</cx:pt>
          <cx:pt idx="7018">1</cx:pt>
          <cx:pt idx="7019">1</cx:pt>
          <cx:pt idx="7020">1</cx:pt>
          <cx:pt idx="7021">1</cx:pt>
          <cx:pt idx="7022">1</cx:pt>
          <cx:pt idx="7023">1</cx:pt>
          <cx:pt idx="7024">1</cx:pt>
          <cx:pt idx="7025">1</cx:pt>
          <cx:pt idx="7026">1</cx:pt>
          <cx:pt idx="7027">1</cx:pt>
          <cx:pt idx="7028">1</cx:pt>
          <cx:pt idx="7029">1</cx:pt>
          <cx:pt idx="7030">1</cx:pt>
          <cx:pt idx="7031">1</cx:pt>
          <cx:pt idx="7032">1</cx:pt>
          <cx:pt idx="7033">1</cx:pt>
          <cx:pt idx="7034">1</cx:pt>
          <cx:pt idx="7035">1</cx:pt>
          <cx:pt idx="7036">1</cx:pt>
          <cx:pt idx="7037">1</cx:pt>
          <cx:pt idx="7038">1</cx:pt>
          <cx:pt idx="7039">1</cx:pt>
          <cx:pt idx="7040">1</cx:pt>
          <cx:pt idx="7041">1</cx:pt>
          <cx:pt idx="7042">1</cx:pt>
          <cx:pt idx="7043">1</cx:pt>
          <cx:pt idx="7044">1</cx:pt>
          <cx:pt idx="7045">3</cx:pt>
          <cx:pt idx="7046">1</cx:pt>
          <cx:pt idx="7047">1</cx:pt>
          <cx:pt idx="7048">1</cx:pt>
          <cx:pt idx="7049">1</cx:pt>
          <cx:pt idx="7050">1</cx:pt>
          <cx:pt idx="7051">1</cx:pt>
          <cx:pt idx="7052">1</cx:pt>
          <cx:pt idx="7053">1</cx:pt>
          <cx:pt idx="7054">1</cx:pt>
          <cx:pt idx="7055">3</cx:pt>
          <cx:pt idx="7056">1</cx:pt>
          <cx:pt idx="7057">1</cx:pt>
          <cx:pt idx="7058">1</cx:pt>
          <cx:pt idx="7059">1</cx:pt>
          <cx:pt idx="7060">1</cx:pt>
          <cx:pt idx="7061">1</cx:pt>
          <cx:pt idx="7062">1</cx:pt>
          <cx:pt idx="7063">1</cx:pt>
          <cx:pt idx="7064">1</cx:pt>
          <cx:pt idx="7065">1</cx:pt>
          <cx:pt idx="7066">1</cx:pt>
          <cx:pt idx="7067">1</cx:pt>
          <cx:pt idx="7068">1</cx:pt>
          <cx:pt idx="7069">1</cx:pt>
          <cx:pt idx="7070">1</cx:pt>
          <cx:pt idx="7071">1</cx:pt>
          <cx:pt idx="7072">1</cx:pt>
          <cx:pt idx="7073">1</cx:pt>
          <cx:pt idx="7074">1</cx:pt>
          <cx:pt idx="7075">1</cx:pt>
          <cx:pt idx="7076">1</cx:pt>
          <cx:pt idx="7077">1</cx:pt>
          <cx:pt idx="7078">1</cx:pt>
          <cx:pt idx="7079">1</cx:pt>
          <cx:pt idx="7080">1</cx:pt>
          <cx:pt idx="7081">1</cx:pt>
          <cx:pt idx="7082">1</cx:pt>
          <cx:pt idx="7083">1</cx:pt>
          <cx:pt idx="7084">1</cx:pt>
          <cx:pt idx="7085">1</cx:pt>
          <cx:pt idx="7086">1</cx:pt>
          <cx:pt idx="7087">1</cx:pt>
          <cx:pt idx="7088">1</cx:pt>
          <cx:pt idx="7089">1</cx:pt>
          <cx:pt idx="7090">1</cx:pt>
          <cx:pt idx="7091">1</cx:pt>
          <cx:pt idx="7092">1</cx:pt>
          <cx:pt idx="7093">1</cx:pt>
          <cx:pt idx="7094">1</cx:pt>
          <cx:pt idx="7095">1</cx:pt>
          <cx:pt idx="7096">1</cx:pt>
          <cx:pt idx="7097">1</cx:pt>
          <cx:pt idx="7098">1</cx:pt>
          <cx:pt idx="7099">3</cx:pt>
          <cx:pt idx="7100">1</cx:pt>
          <cx:pt idx="7101">1</cx:pt>
          <cx:pt idx="7102">1</cx:pt>
          <cx:pt idx="7103">1</cx:pt>
          <cx:pt idx="7104">1</cx:pt>
          <cx:pt idx="7105">1</cx:pt>
          <cx:pt idx="7106">1</cx:pt>
          <cx:pt idx="7107">1</cx:pt>
          <cx:pt idx="7108">1</cx:pt>
          <cx:pt idx="7109">1</cx:pt>
          <cx:pt idx="7110">1</cx:pt>
          <cx:pt idx="7111">1</cx:pt>
          <cx:pt idx="7112">1</cx:pt>
          <cx:pt idx="7113">1</cx:pt>
          <cx:pt idx="7114">1</cx:pt>
          <cx:pt idx="7115">1</cx:pt>
          <cx:pt idx="7116">1</cx:pt>
          <cx:pt idx="7117">1</cx:pt>
          <cx:pt idx="7118">1</cx:pt>
          <cx:pt idx="7119">3</cx:pt>
          <cx:pt idx="7120">1</cx:pt>
          <cx:pt idx="7121">1</cx:pt>
          <cx:pt idx="7122">1</cx:pt>
          <cx:pt idx="7123">1</cx:pt>
          <cx:pt idx="7124">1</cx:pt>
          <cx:pt idx="7125">1</cx:pt>
          <cx:pt idx="7126">1</cx:pt>
          <cx:pt idx="7127">1</cx:pt>
          <cx:pt idx="7128">1</cx:pt>
          <cx:pt idx="7129">1</cx:pt>
          <cx:pt idx="7130">1</cx:pt>
          <cx:pt idx="7131">1</cx:pt>
          <cx:pt idx="7132">1</cx:pt>
          <cx:pt idx="7133">1</cx:pt>
          <cx:pt idx="7134">1</cx:pt>
          <cx:pt idx="7135">1</cx:pt>
          <cx:pt idx="7136">1</cx:pt>
          <cx:pt idx="7137">1</cx:pt>
          <cx:pt idx="7138">1</cx:pt>
          <cx:pt idx="7139">1</cx:pt>
          <cx:pt idx="7140">1</cx:pt>
          <cx:pt idx="7141">1</cx:pt>
          <cx:pt idx="7142">1</cx:pt>
          <cx:pt idx="7143">1</cx:pt>
          <cx:pt idx="7144">1</cx:pt>
          <cx:pt idx="7145">1</cx:pt>
          <cx:pt idx="7146">1</cx:pt>
          <cx:pt idx="7147">1</cx:pt>
          <cx:pt idx="7148">1</cx:pt>
          <cx:pt idx="7149">1</cx:pt>
          <cx:pt idx="7150">1</cx:pt>
          <cx:pt idx="7151">1</cx:pt>
          <cx:pt idx="7152">1</cx:pt>
          <cx:pt idx="7153">1</cx:pt>
          <cx:pt idx="7154">1</cx:pt>
          <cx:pt idx="7155">1</cx:pt>
          <cx:pt idx="7156">3</cx:pt>
          <cx:pt idx="7157">1</cx:pt>
          <cx:pt idx="7158">1</cx:pt>
          <cx:pt idx="7159">1</cx:pt>
          <cx:pt idx="7160">1</cx:pt>
          <cx:pt idx="7161">1</cx:pt>
          <cx:pt idx="7162">1</cx:pt>
          <cx:pt idx="7163">1</cx:pt>
          <cx:pt idx="7164">1</cx:pt>
          <cx:pt idx="7165">1</cx:pt>
          <cx:pt idx="7166">1</cx:pt>
          <cx:pt idx="7167">1</cx:pt>
          <cx:pt idx="7168">1</cx:pt>
          <cx:pt idx="7169">1</cx:pt>
          <cx:pt idx="7170">1</cx:pt>
          <cx:pt idx="7171">1</cx:pt>
          <cx:pt idx="7172">1</cx:pt>
          <cx:pt idx="7173">1</cx:pt>
          <cx:pt idx="7174">1</cx:pt>
          <cx:pt idx="7175">1</cx:pt>
          <cx:pt idx="7176">1</cx:pt>
          <cx:pt idx="7177">1</cx:pt>
          <cx:pt idx="7178">1</cx:pt>
          <cx:pt idx="7179">3</cx:pt>
          <cx:pt idx="7180">1</cx:pt>
          <cx:pt idx="7181">1</cx:pt>
          <cx:pt idx="7182">1</cx:pt>
          <cx:pt idx="7183">1</cx:pt>
          <cx:pt idx="7184">1</cx:pt>
          <cx:pt idx="7185">1</cx:pt>
          <cx:pt idx="7186">1</cx:pt>
          <cx:pt idx="7187">1</cx:pt>
          <cx:pt idx="7188">1</cx:pt>
          <cx:pt idx="7189">1</cx:pt>
          <cx:pt idx="7190">1</cx:pt>
          <cx:pt idx="7191">1</cx:pt>
          <cx:pt idx="7192">1</cx:pt>
          <cx:pt idx="7193">1</cx:pt>
          <cx:pt idx="7194">1</cx:pt>
          <cx:pt idx="7195">1</cx:pt>
          <cx:pt idx="7196">1</cx:pt>
          <cx:pt idx="7197">1</cx:pt>
          <cx:pt idx="7198">1</cx:pt>
          <cx:pt idx="7199">1</cx:pt>
          <cx:pt idx="7200">1</cx:pt>
          <cx:pt idx="7201">3</cx:pt>
          <cx:pt idx="7202">1</cx:pt>
          <cx:pt idx="7203">1</cx:pt>
          <cx:pt idx="7204">1</cx:pt>
          <cx:pt idx="7205">1</cx:pt>
          <cx:pt idx="7206">1</cx:pt>
          <cx:pt idx="7207">1</cx:pt>
          <cx:pt idx="7208">1</cx:pt>
          <cx:pt idx="7209">1</cx:pt>
          <cx:pt idx="7210">1</cx:pt>
          <cx:pt idx="7211">1</cx:pt>
          <cx:pt idx="7212">1</cx:pt>
          <cx:pt idx="7213">1</cx:pt>
          <cx:pt idx="7214">1</cx:pt>
          <cx:pt idx="7215">1</cx:pt>
          <cx:pt idx="7216">1</cx:pt>
          <cx:pt idx="7217">1</cx:pt>
          <cx:pt idx="7218">1</cx:pt>
          <cx:pt idx="7219">1</cx:pt>
          <cx:pt idx="7220">1</cx:pt>
          <cx:pt idx="7221">1</cx:pt>
          <cx:pt idx="7222">1</cx:pt>
          <cx:pt idx="7223">1</cx:pt>
          <cx:pt idx="7224">1</cx:pt>
          <cx:pt idx="7225">1</cx:pt>
          <cx:pt idx="7226">1</cx:pt>
          <cx:pt idx="7227">1</cx:pt>
          <cx:pt idx="7228">1</cx:pt>
          <cx:pt idx="7229">1</cx:pt>
          <cx:pt idx="7230">1</cx:pt>
          <cx:pt idx="7231">1</cx:pt>
          <cx:pt idx="7232">1</cx:pt>
          <cx:pt idx="7233">3</cx:pt>
          <cx:pt idx="7234">1</cx:pt>
          <cx:pt idx="7235">1</cx:pt>
          <cx:pt idx="7236">1</cx:pt>
          <cx:pt idx="7237">1</cx:pt>
          <cx:pt idx="7238">1</cx:pt>
          <cx:pt idx="7239">1</cx:pt>
          <cx:pt idx="7240">1</cx:pt>
          <cx:pt idx="7241">1</cx:pt>
          <cx:pt idx="7242">1</cx:pt>
          <cx:pt idx="7243">1</cx:pt>
          <cx:pt idx="7244">1</cx:pt>
          <cx:pt idx="7245">1</cx:pt>
          <cx:pt idx="7246">1</cx:pt>
          <cx:pt idx="7247">1</cx:pt>
          <cx:pt idx="7248">1</cx:pt>
          <cx:pt idx="7249">1</cx:pt>
          <cx:pt idx="7250">1</cx:pt>
          <cx:pt idx="7251">1</cx:pt>
          <cx:pt idx="7252">1</cx:pt>
          <cx:pt idx="7253">1</cx:pt>
          <cx:pt idx="7254">3</cx:pt>
          <cx:pt idx="7255">1</cx:pt>
          <cx:pt idx="7256">1</cx:pt>
          <cx:pt idx="7257">1</cx:pt>
          <cx:pt idx="7258">1</cx:pt>
          <cx:pt idx="7259">1</cx:pt>
          <cx:pt idx="7260">1</cx:pt>
          <cx:pt idx="7261">1</cx:pt>
          <cx:pt idx="7262">1</cx:pt>
          <cx:pt idx="7263">1</cx:pt>
          <cx:pt idx="7264">1</cx:pt>
          <cx:pt idx="7265">1</cx:pt>
          <cx:pt idx="7266">1</cx:pt>
          <cx:pt idx="7267">1</cx:pt>
          <cx:pt idx="7268">1</cx:pt>
          <cx:pt idx="7269">1</cx:pt>
          <cx:pt idx="7270">1</cx:pt>
          <cx:pt idx="7271">1</cx:pt>
          <cx:pt idx="7272">1</cx:pt>
          <cx:pt idx="7273">1</cx:pt>
          <cx:pt idx="7274">1</cx:pt>
          <cx:pt idx="7275">1</cx:pt>
          <cx:pt idx="7276">1</cx:pt>
          <cx:pt idx="7277">1</cx:pt>
          <cx:pt idx="7278">1</cx:pt>
          <cx:pt idx="7279">1</cx:pt>
          <cx:pt idx="7280">1</cx:pt>
          <cx:pt idx="7281">1</cx:pt>
          <cx:pt idx="7282">1</cx:pt>
          <cx:pt idx="7283">1</cx:pt>
          <cx:pt idx="7284">1</cx:pt>
          <cx:pt idx="7285">1</cx:pt>
          <cx:pt idx="7286">1</cx:pt>
          <cx:pt idx="7287">1</cx:pt>
          <cx:pt idx="7288">1</cx:pt>
          <cx:pt idx="7289">1</cx:pt>
          <cx:pt idx="7290">1</cx:pt>
          <cx:pt idx="7291">1</cx:pt>
          <cx:pt idx="7292">1</cx:pt>
          <cx:pt idx="7293">1</cx:pt>
          <cx:pt idx="7294">1</cx:pt>
          <cx:pt idx="7295">1</cx:pt>
          <cx:pt idx="7296">1</cx:pt>
          <cx:pt idx="7297">1</cx:pt>
          <cx:pt idx="7298">1</cx:pt>
          <cx:pt idx="7299">1</cx:pt>
          <cx:pt idx="7300">1</cx:pt>
          <cx:pt idx="7301">1</cx:pt>
          <cx:pt idx="7302">1</cx:pt>
          <cx:pt idx="7303">1</cx:pt>
          <cx:pt idx="7304">1</cx:pt>
          <cx:pt idx="7305">3</cx:pt>
          <cx:pt idx="7306">1</cx:pt>
          <cx:pt idx="7307">1</cx:pt>
          <cx:pt idx="7308">1</cx:pt>
          <cx:pt idx="7309">1</cx:pt>
          <cx:pt idx="7310">1</cx:pt>
          <cx:pt idx="7311">1</cx:pt>
          <cx:pt idx="7312">1</cx:pt>
          <cx:pt idx="7313">1</cx:pt>
          <cx:pt idx="7314">1</cx:pt>
          <cx:pt idx="7315">1</cx:pt>
          <cx:pt idx="7316">1</cx:pt>
          <cx:pt idx="7317">1</cx:pt>
          <cx:pt idx="7318">1</cx:pt>
          <cx:pt idx="7319">1</cx:pt>
          <cx:pt idx="7320">1</cx:pt>
          <cx:pt idx="7321">1</cx:pt>
          <cx:pt idx="7322">1</cx:pt>
          <cx:pt idx="7323">1</cx:pt>
          <cx:pt idx="7324">1</cx:pt>
          <cx:pt idx="7325">1</cx:pt>
          <cx:pt idx="7326">1</cx:pt>
          <cx:pt idx="7327">1</cx:pt>
          <cx:pt idx="7328">1</cx:pt>
          <cx:pt idx="7329">1</cx:pt>
          <cx:pt idx="7330">1</cx:pt>
          <cx:pt idx="7331">1</cx:pt>
          <cx:pt idx="7332">1</cx:pt>
          <cx:pt idx="7333">1</cx:pt>
          <cx:pt idx="7334">1</cx:pt>
          <cx:pt idx="7335">1</cx:pt>
          <cx:pt idx="7336">1</cx:pt>
          <cx:pt idx="7337">3</cx:pt>
          <cx:pt idx="7338">1</cx:pt>
          <cx:pt idx="7339">1</cx:pt>
          <cx:pt idx="7340">1</cx:pt>
          <cx:pt idx="7341">1</cx:pt>
          <cx:pt idx="7342">1</cx:pt>
          <cx:pt idx="7343">1</cx:pt>
          <cx:pt idx="7344">1</cx:pt>
          <cx:pt idx="7345">1</cx:pt>
          <cx:pt idx="7346">1</cx:pt>
          <cx:pt idx="7347">1</cx:pt>
          <cx:pt idx="7348">1</cx:pt>
          <cx:pt idx="7349">1</cx:pt>
          <cx:pt idx="7350">1</cx:pt>
          <cx:pt idx="7351">1</cx:pt>
          <cx:pt idx="7352">1</cx:pt>
          <cx:pt idx="7353">1</cx:pt>
          <cx:pt idx="7354">1</cx:pt>
          <cx:pt idx="7355">1</cx:pt>
          <cx:pt idx="7356">1</cx:pt>
          <cx:pt idx="7357">1</cx:pt>
          <cx:pt idx="7358">1</cx:pt>
          <cx:pt idx="7359">1</cx:pt>
          <cx:pt idx="7360">1</cx:pt>
          <cx:pt idx="7361">1</cx:pt>
          <cx:pt idx="7362">3</cx:pt>
          <cx:pt idx="7363">1</cx:pt>
          <cx:pt idx="7364">1</cx:pt>
          <cx:pt idx="7365">1</cx:pt>
          <cx:pt idx="7366">1</cx:pt>
          <cx:pt idx="7367">1</cx:pt>
          <cx:pt idx="7368">1</cx:pt>
          <cx:pt idx="7369">1</cx:pt>
          <cx:pt idx="7370">1</cx:pt>
          <cx:pt idx="7371">1</cx:pt>
          <cx:pt idx="7372">1</cx:pt>
          <cx:pt idx="7373">1</cx:pt>
          <cx:pt idx="7374">1</cx:pt>
          <cx:pt idx="7375">1</cx:pt>
          <cx:pt idx="7376">1</cx:pt>
          <cx:pt idx="7377">1</cx:pt>
          <cx:pt idx="7378">1</cx:pt>
          <cx:pt idx="7379">1</cx:pt>
          <cx:pt idx="7380">1</cx:pt>
          <cx:pt idx="7381">1</cx:pt>
          <cx:pt idx="7382">1</cx:pt>
          <cx:pt idx="7383">1</cx:pt>
          <cx:pt idx="7384">1</cx:pt>
          <cx:pt idx="7385">1</cx:pt>
          <cx:pt idx="7386">1</cx:pt>
          <cx:pt idx="7387">1</cx:pt>
          <cx:pt idx="7388">1</cx:pt>
          <cx:pt idx="7389">1</cx:pt>
          <cx:pt idx="7390">1</cx:pt>
          <cx:pt idx="7391">1</cx:pt>
          <cx:pt idx="7392">1</cx:pt>
          <cx:pt idx="7393">1</cx:pt>
          <cx:pt idx="7394">1</cx:pt>
          <cx:pt idx="7395">1</cx:pt>
          <cx:pt idx="7396">1</cx:pt>
          <cx:pt idx="7397">1</cx:pt>
          <cx:pt idx="7398">3</cx:pt>
          <cx:pt idx="7399">1</cx:pt>
          <cx:pt idx="7400">1</cx:pt>
          <cx:pt idx="7401">1</cx:pt>
          <cx:pt idx="7402">1</cx:pt>
          <cx:pt idx="7403">1</cx:pt>
          <cx:pt idx="7404">1</cx:pt>
          <cx:pt idx="7405">1</cx:pt>
          <cx:pt idx="7406">1</cx:pt>
          <cx:pt idx="7407">1</cx:pt>
          <cx:pt idx="7408">1</cx:pt>
          <cx:pt idx="7409">1</cx:pt>
          <cx:pt idx="7410">1</cx:pt>
          <cx:pt idx="7411">1</cx:pt>
          <cx:pt idx="7412">1</cx:pt>
          <cx:pt idx="7413">1</cx:pt>
          <cx:pt idx="7414">1</cx:pt>
          <cx:pt idx="7415">1</cx:pt>
          <cx:pt idx="7416">1</cx:pt>
          <cx:pt idx="7417">1</cx:pt>
          <cx:pt idx="7418">1</cx:pt>
          <cx:pt idx="7419">1</cx:pt>
          <cx:pt idx="7420">1</cx:pt>
          <cx:pt idx="7421">1</cx:pt>
          <cx:pt idx="7422">1</cx:pt>
          <cx:pt idx="7423">1</cx:pt>
          <cx:pt idx="7424">1</cx:pt>
          <cx:pt idx="7425">1</cx:pt>
          <cx:pt idx="7426">1</cx:pt>
          <cx:pt idx="7427">1</cx:pt>
          <cx:pt idx="7428">1</cx:pt>
          <cx:pt idx="7429">1</cx:pt>
          <cx:pt idx="7430">1</cx:pt>
          <cx:pt idx="7431">1</cx:pt>
          <cx:pt idx="7432">1</cx:pt>
          <cx:pt idx="7433">1</cx:pt>
          <cx:pt idx="7434">1</cx:pt>
          <cx:pt idx="7435">1</cx:pt>
          <cx:pt idx="7436">1</cx:pt>
          <cx:pt idx="7437">1</cx:pt>
          <cx:pt idx="7438">1</cx:pt>
          <cx:pt idx="7439">1</cx:pt>
          <cx:pt idx="7440">1</cx:pt>
          <cx:pt idx="7441">1</cx:pt>
          <cx:pt idx="7442">1</cx:pt>
          <cx:pt idx="7443">1</cx:pt>
          <cx:pt idx="7444">1</cx:pt>
          <cx:pt idx="7445">1</cx:pt>
          <cx:pt idx="7446">1</cx:pt>
          <cx:pt idx="7447">1</cx:pt>
          <cx:pt idx="7448">1</cx:pt>
          <cx:pt idx="7449">3</cx:pt>
          <cx:pt idx="7450">1</cx:pt>
          <cx:pt idx="7451">3</cx:pt>
          <cx:pt idx="7452">1</cx:pt>
          <cx:pt idx="7453">3</cx:pt>
          <cx:pt idx="7454">1</cx:pt>
          <cx:pt idx="7455">1</cx:pt>
          <cx:pt idx="7456">1</cx:pt>
          <cx:pt idx="7457">1</cx:pt>
          <cx:pt idx="7458">1</cx:pt>
          <cx:pt idx="7459">1</cx:pt>
          <cx:pt idx="7460">1</cx:pt>
          <cx:pt idx="7461">1</cx:pt>
          <cx:pt idx="7462">1</cx:pt>
          <cx:pt idx="7463">1</cx:pt>
          <cx:pt idx="7464">1</cx:pt>
          <cx:pt idx="7465">3</cx:pt>
          <cx:pt idx="7466">1</cx:pt>
          <cx:pt idx="7467">1</cx:pt>
          <cx:pt idx="7468">1</cx:pt>
          <cx:pt idx="7469">1</cx:pt>
          <cx:pt idx="7470">1</cx:pt>
          <cx:pt idx="7471">1</cx:pt>
          <cx:pt idx="7472">1</cx:pt>
          <cx:pt idx="7473">1</cx:pt>
          <cx:pt idx="7474">1</cx:pt>
          <cx:pt idx="7475">1</cx:pt>
          <cx:pt idx="7476">1</cx:pt>
          <cx:pt idx="7477">1</cx:pt>
          <cx:pt idx="7478">1</cx:pt>
          <cx:pt idx="7479">1</cx:pt>
          <cx:pt idx="7480">1</cx:pt>
          <cx:pt idx="7481">1</cx:pt>
          <cx:pt idx="7482">1</cx:pt>
          <cx:pt idx="7483">1</cx:pt>
          <cx:pt idx="7484">1</cx:pt>
          <cx:pt idx="7485">1</cx:pt>
          <cx:pt idx="7486">3</cx:pt>
          <cx:pt idx="7487">1</cx:pt>
          <cx:pt idx="7488">1</cx:pt>
          <cx:pt idx="7489">1</cx:pt>
          <cx:pt idx="7490">1</cx:pt>
          <cx:pt idx="7491">1</cx:pt>
          <cx:pt idx="7492">1</cx:pt>
          <cx:pt idx="7493">1</cx:pt>
          <cx:pt idx="7494">1</cx:pt>
          <cx:pt idx="7495">1</cx:pt>
          <cx:pt idx="7496">1</cx:pt>
          <cx:pt idx="7497">1</cx:pt>
          <cx:pt idx="7498">1</cx:pt>
          <cx:pt idx="7499">1</cx:pt>
          <cx:pt idx="7500">1</cx:pt>
          <cx:pt idx="7501">1</cx:pt>
          <cx:pt idx="7502">1</cx:pt>
          <cx:pt idx="7503">1</cx:pt>
          <cx:pt idx="7504">1</cx:pt>
          <cx:pt idx="7505">1</cx:pt>
          <cx:pt idx="7506">1</cx:pt>
          <cx:pt idx="7507">1</cx:pt>
          <cx:pt idx="7508">3</cx:pt>
          <cx:pt idx="7509">1</cx:pt>
          <cx:pt idx="7510">1</cx:pt>
          <cx:pt idx="7511">3</cx:pt>
          <cx:pt idx="7512">1</cx:pt>
          <cx:pt idx="7513">1</cx:pt>
          <cx:pt idx="7514">1</cx:pt>
          <cx:pt idx="7515">1</cx:pt>
          <cx:pt idx="7516">1</cx:pt>
          <cx:pt idx="7517">3</cx:pt>
          <cx:pt idx="7518">1</cx:pt>
          <cx:pt idx="7519">1</cx:pt>
          <cx:pt idx="7520">1</cx:pt>
          <cx:pt idx="7521">1</cx:pt>
          <cx:pt idx="7522">1</cx:pt>
          <cx:pt idx="7523">1</cx:pt>
          <cx:pt idx="7524">1</cx:pt>
          <cx:pt idx="7525">1</cx:pt>
          <cx:pt idx="7526">1</cx:pt>
          <cx:pt idx="7527">1</cx:pt>
          <cx:pt idx="7528">1</cx:pt>
          <cx:pt idx="7529">1</cx:pt>
          <cx:pt idx="7530">1</cx:pt>
          <cx:pt idx="7531">1</cx:pt>
          <cx:pt idx="7532">1</cx:pt>
          <cx:pt idx="7533">1</cx:pt>
          <cx:pt idx="7534">1</cx:pt>
          <cx:pt idx="7535">1</cx:pt>
          <cx:pt idx="7536">1</cx:pt>
          <cx:pt idx="7537">1</cx:pt>
          <cx:pt idx="7538">1</cx:pt>
          <cx:pt idx="7539">1</cx:pt>
          <cx:pt idx="7540">1</cx:pt>
          <cx:pt idx="7541">1</cx:pt>
          <cx:pt idx="7542">1</cx:pt>
          <cx:pt idx="7543">1</cx:pt>
          <cx:pt idx="7544">1</cx:pt>
          <cx:pt idx="7545">1</cx:pt>
          <cx:pt idx="7546">1</cx:pt>
          <cx:pt idx="7547">1</cx:pt>
          <cx:pt idx="7548">1</cx:pt>
          <cx:pt idx="7549">1</cx:pt>
          <cx:pt idx="7550">1</cx:pt>
          <cx:pt idx="7551">1</cx:pt>
          <cx:pt idx="7552">1</cx:pt>
          <cx:pt idx="7553">1</cx:pt>
          <cx:pt idx="7554">1</cx:pt>
          <cx:pt idx="7555">1</cx:pt>
          <cx:pt idx="7556">1</cx:pt>
          <cx:pt idx="7557">1</cx:pt>
          <cx:pt idx="7558">1</cx:pt>
          <cx:pt idx="7559">1</cx:pt>
          <cx:pt idx="7560">1</cx:pt>
          <cx:pt idx="7561">1</cx:pt>
          <cx:pt idx="7562">1</cx:pt>
          <cx:pt idx="7563">1</cx:pt>
          <cx:pt idx="7564">1</cx:pt>
          <cx:pt idx="7565">1</cx:pt>
          <cx:pt idx="7566">1</cx:pt>
          <cx:pt idx="7567">1</cx:pt>
          <cx:pt idx="7568">1</cx:pt>
          <cx:pt idx="7569">1</cx:pt>
          <cx:pt idx="7570">1</cx:pt>
          <cx:pt idx="7571">1</cx:pt>
          <cx:pt idx="7572">1</cx:pt>
          <cx:pt idx="7573">1</cx:pt>
          <cx:pt idx="7574">1</cx:pt>
          <cx:pt idx="7575">1</cx:pt>
          <cx:pt idx="7576">1</cx:pt>
          <cx:pt idx="7577">1</cx:pt>
          <cx:pt idx="7578">1</cx:pt>
          <cx:pt idx="7579">1</cx:pt>
          <cx:pt idx="7580">1</cx:pt>
          <cx:pt idx="7581">1</cx:pt>
          <cx:pt idx="7582">1</cx:pt>
          <cx:pt idx="7583">1</cx:pt>
          <cx:pt idx="7584">3</cx:pt>
          <cx:pt idx="7585">1</cx:pt>
          <cx:pt idx="7586">1</cx:pt>
          <cx:pt idx="7587">1</cx:pt>
          <cx:pt idx="7588">1</cx:pt>
          <cx:pt idx="7589">1</cx:pt>
          <cx:pt idx="7590">1</cx:pt>
          <cx:pt idx="7591">1</cx:pt>
          <cx:pt idx="7592">1</cx:pt>
          <cx:pt idx="7593">1</cx:pt>
          <cx:pt idx="7594">1</cx:pt>
          <cx:pt idx="7595">1</cx:pt>
          <cx:pt idx="7596">1</cx:pt>
          <cx:pt idx="7597">1</cx:pt>
          <cx:pt idx="7598">1</cx:pt>
          <cx:pt idx="7599">1</cx:pt>
          <cx:pt idx="7600">1</cx:pt>
          <cx:pt idx="7601">1</cx:pt>
          <cx:pt idx="7602">1</cx:pt>
          <cx:pt idx="7603">1</cx:pt>
          <cx:pt idx="7604">1</cx:pt>
          <cx:pt idx="7605">3</cx:pt>
          <cx:pt idx="7606">1</cx:pt>
          <cx:pt idx="7607">1</cx:pt>
          <cx:pt idx="7608">1</cx:pt>
          <cx:pt idx="7609">1</cx:pt>
          <cx:pt idx="7610">1</cx:pt>
          <cx:pt idx="7611">1</cx:pt>
          <cx:pt idx="7612">3</cx:pt>
          <cx:pt idx="7613">1</cx:pt>
          <cx:pt idx="7614">1</cx:pt>
          <cx:pt idx="7615">1</cx:pt>
          <cx:pt idx="7616">1</cx:pt>
          <cx:pt idx="7617">1</cx:pt>
          <cx:pt idx="7618">1</cx:pt>
          <cx:pt idx="7619">1</cx:pt>
          <cx:pt idx="7620">1</cx:pt>
          <cx:pt idx="7621">1</cx:pt>
          <cx:pt idx="7622">1</cx:pt>
          <cx:pt idx="7623">1</cx:pt>
          <cx:pt idx="7624">1</cx:pt>
          <cx:pt idx="7625">1</cx:pt>
          <cx:pt idx="7626">1</cx:pt>
          <cx:pt idx="7627">1</cx:pt>
          <cx:pt idx="7628">1</cx:pt>
          <cx:pt idx="7629">1</cx:pt>
          <cx:pt idx="7630">1</cx:pt>
          <cx:pt idx="7631">1</cx:pt>
          <cx:pt idx="7632">1</cx:pt>
          <cx:pt idx="7633">1</cx:pt>
          <cx:pt idx="7634">1</cx:pt>
          <cx:pt idx="7635">1</cx:pt>
          <cx:pt idx="7636">1</cx:pt>
          <cx:pt idx="7637">1</cx:pt>
          <cx:pt idx="7638">1</cx:pt>
          <cx:pt idx="7639">1</cx:pt>
          <cx:pt idx="7640">1</cx:pt>
          <cx:pt idx="7641">1</cx:pt>
          <cx:pt idx="7642">1</cx:pt>
          <cx:pt idx="7643">1</cx:pt>
          <cx:pt idx="7644">3</cx:pt>
          <cx:pt idx="7645">1</cx:pt>
          <cx:pt idx="7646">1</cx:pt>
          <cx:pt idx="7647">1</cx:pt>
          <cx:pt idx="7648">1</cx:pt>
          <cx:pt idx="7649">1</cx:pt>
          <cx:pt idx="7650">1</cx:pt>
          <cx:pt idx="7651">1</cx:pt>
          <cx:pt idx="7652">1</cx:pt>
          <cx:pt idx="7653">1</cx:pt>
          <cx:pt idx="7654">1</cx:pt>
          <cx:pt idx="7655">1</cx:pt>
          <cx:pt idx="7656">1</cx:pt>
          <cx:pt idx="7657">1</cx:pt>
          <cx:pt idx="7658">1</cx:pt>
          <cx:pt idx="7659">3</cx:pt>
          <cx:pt idx="7660">1</cx:pt>
          <cx:pt idx="7661">1</cx:pt>
          <cx:pt idx="7662">1</cx:pt>
          <cx:pt idx="7663">1</cx:pt>
          <cx:pt idx="7664">1</cx:pt>
          <cx:pt idx="7665">1</cx:pt>
          <cx:pt idx="7666">1</cx:pt>
          <cx:pt idx="7667">1</cx:pt>
          <cx:pt idx="7668">1</cx:pt>
          <cx:pt idx="7669">1</cx:pt>
          <cx:pt idx="7670">1</cx:pt>
          <cx:pt idx="7671">1</cx:pt>
          <cx:pt idx="7672">1</cx:pt>
          <cx:pt idx="7673">1</cx:pt>
          <cx:pt idx="7674">1</cx:pt>
          <cx:pt idx="7675">1</cx:pt>
          <cx:pt idx="7676">1</cx:pt>
          <cx:pt idx="7677">1</cx:pt>
          <cx:pt idx="7678">1</cx:pt>
          <cx:pt idx="7679">1</cx:pt>
          <cx:pt idx="7680">1</cx:pt>
          <cx:pt idx="7681">1</cx:pt>
          <cx:pt idx="7682">1</cx:pt>
          <cx:pt idx="7683">1</cx:pt>
          <cx:pt idx="7684">1</cx:pt>
          <cx:pt idx="7685">1</cx:pt>
          <cx:pt idx="7686">1</cx:pt>
          <cx:pt idx="7687">1</cx:pt>
          <cx:pt idx="7688">1</cx:pt>
          <cx:pt idx="7689">1</cx:pt>
          <cx:pt idx="7690">1</cx:pt>
          <cx:pt idx="7691">1</cx:pt>
          <cx:pt idx="7692">1</cx:pt>
          <cx:pt idx="7693">3</cx:pt>
          <cx:pt idx="7694">1</cx:pt>
          <cx:pt idx="7695">1</cx:pt>
          <cx:pt idx="7696">1</cx:pt>
          <cx:pt idx="7697">1</cx:pt>
          <cx:pt idx="7698">1</cx:pt>
          <cx:pt idx="7699">1</cx:pt>
          <cx:pt idx="7700">1</cx:pt>
          <cx:pt idx="7701">1</cx:pt>
          <cx:pt idx="7702">1</cx:pt>
          <cx:pt idx="7703">1</cx:pt>
          <cx:pt idx="7704">1</cx:pt>
          <cx:pt idx="7705">1</cx:pt>
          <cx:pt idx="7706">1</cx:pt>
          <cx:pt idx="7707">1</cx:pt>
          <cx:pt idx="7708">1</cx:pt>
          <cx:pt idx="7709">1</cx:pt>
          <cx:pt idx="7710">1</cx:pt>
          <cx:pt idx="7711">1</cx:pt>
          <cx:pt idx="7712">1</cx:pt>
          <cx:pt idx="7713">1</cx:pt>
          <cx:pt idx="7714">1</cx:pt>
          <cx:pt idx="7715">1</cx:pt>
          <cx:pt idx="7716">1</cx:pt>
          <cx:pt idx="7717">3</cx:pt>
          <cx:pt idx="7718">1</cx:pt>
          <cx:pt idx="7719">1</cx:pt>
          <cx:pt idx="7720">1</cx:pt>
          <cx:pt idx="7721">1</cx:pt>
          <cx:pt idx="7722">1</cx:pt>
          <cx:pt idx="7723">1</cx:pt>
          <cx:pt idx="7724">1</cx:pt>
          <cx:pt idx="7725">1</cx:pt>
          <cx:pt idx="7726">1</cx:pt>
          <cx:pt idx="7727">1</cx:pt>
          <cx:pt idx="7728">1</cx:pt>
          <cx:pt idx="7729">1</cx:pt>
          <cx:pt idx="7730">1</cx:pt>
          <cx:pt idx="7731">1</cx:pt>
          <cx:pt idx="7732">1</cx:pt>
          <cx:pt idx="7733">1</cx:pt>
          <cx:pt idx="7734">1</cx:pt>
          <cx:pt idx="7735">1</cx:pt>
          <cx:pt idx="7736">1</cx:pt>
          <cx:pt idx="7737">1</cx:pt>
          <cx:pt idx="7738">1</cx:pt>
          <cx:pt idx="7739">1</cx:pt>
          <cx:pt idx="7740">1</cx:pt>
          <cx:pt idx="7741">1</cx:pt>
          <cx:pt idx="7742">1</cx:pt>
          <cx:pt idx="7743">1</cx:pt>
          <cx:pt idx="7744">1</cx:pt>
          <cx:pt idx="7745">1</cx:pt>
          <cx:pt idx="7746">3</cx:pt>
          <cx:pt idx="7747">1</cx:pt>
          <cx:pt idx="7748">1</cx:pt>
          <cx:pt idx="7749">1</cx:pt>
          <cx:pt idx="7750">1</cx:pt>
          <cx:pt idx="7751">1</cx:pt>
          <cx:pt idx="7752">1</cx:pt>
          <cx:pt idx="7753">1</cx:pt>
          <cx:pt idx="7754">1</cx:pt>
          <cx:pt idx="7755">1</cx:pt>
          <cx:pt idx="7756">1</cx:pt>
          <cx:pt idx="7757">1</cx:pt>
          <cx:pt idx="7758">1</cx:pt>
          <cx:pt idx="7759">1</cx:pt>
          <cx:pt idx="7760">1</cx:pt>
          <cx:pt idx="7761">1</cx:pt>
          <cx:pt idx="7762">1</cx:pt>
          <cx:pt idx="7763">1</cx:pt>
          <cx:pt idx="7764">1</cx:pt>
          <cx:pt idx="7765">1</cx:pt>
          <cx:pt idx="7766">1</cx:pt>
          <cx:pt idx="7767">1</cx:pt>
          <cx:pt idx="7768">1</cx:pt>
          <cx:pt idx="7769">1</cx:pt>
          <cx:pt idx="7770">1</cx:pt>
          <cx:pt idx="7771">1</cx:pt>
          <cx:pt idx="7772">1</cx:pt>
          <cx:pt idx="7773">1</cx:pt>
          <cx:pt idx="7774">1</cx:pt>
          <cx:pt idx="7775">1</cx:pt>
          <cx:pt idx="7776">1</cx:pt>
          <cx:pt idx="7777">1</cx:pt>
          <cx:pt idx="7778">1</cx:pt>
          <cx:pt idx="7779">3</cx:pt>
          <cx:pt idx="7780">1</cx:pt>
          <cx:pt idx="7781">1</cx:pt>
          <cx:pt idx="7782">1</cx:pt>
          <cx:pt idx="7783">1</cx:pt>
          <cx:pt idx="7784">1</cx:pt>
          <cx:pt idx="7785">1</cx:pt>
          <cx:pt idx="7786">1</cx:pt>
          <cx:pt idx="7787">1</cx:pt>
          <cx:pt idx="7788">1</cx:pt>
          <cx:pt idx="7789">1</cx:pt>
          <cx:pt idx="7790">1</cx:pt>
          <cx:pt idx="7791">1</cx:pt>
          <cx:pt idx="7792">1</cx:pt>
          <cx:pt idx="7793">1</cx:pt>
          <cx:pt idx="7794">1</cx:pt>
          <cx:pt idx="7795">1</cx:pt>
          <cx:pt idx="7796">1</cx:pt>
          <cx:pt idx="7797">1</cx:pt>
          <cx:pt idx="7798">1</cx:pt>
          <cx:pt idx="7799">1</cx:pt>
          <cx:pt idx="7800">1</cx:pt>
          <cx:pt idx="7801">1</cx:pt>
          <cx:pt idx="7802">1</cx:pt>
          <cx:pt idx="7803">1</cx:pt>
          <cx:pt idx="7804">1</cx:pt>
          <cx:pt idx="7805">1</cx:pt>
          <cx:pt idx="7806">1</cx:pt>
          <cx:pt idx="7807">1</cx:pt>
          <cx:pt idx="7808">1</cx:pt>
          <cx:pt idx="7809">1</cx:pt>
          <cx:pt idx="7810">1</cx:pt>
          <cx:pt idx="7811">1</cx:pt>
          <cx:pt idx="7812">1</cx:pt>
          <cx:pt idx="7813">1</cx:pt>
          <cx:pt idx="7814">1</cx:pt>
          <cx:pt idx="7815">1</cx:pt>
          <cx:pt idx="7816">1</cx:pt>
          <cx:pt idx="7817">1</cx:pt>
          <cx:pt idx="7818">1</cx:pt>
          <cx:pt idx="7819">1</cx:pt>
          <cx:pt idx="7820">1</cx:pt>
          <cx:pt idx="7821">3</cx:pt>
          <cx:pt idx="7822">1</cx:pt>
          <cx:pt idx="7823">1</cx:pt>
          <cx:pt idx="7824">1</cx:pt>
          <cx:pt idx="7825">1</cx:pt>
          <cx:pt idx="7826">1</cx:pt>
          <cx:pt idx="7827">1</cx:pt>
          <cx:pt idx="7828">1</cx:pt>
          <cx:pt idx="7829">1</cx:pt>
          <cx:pt idx="7830">1</cx:pt>
          <cx:pt idx="7831">1</cx:pt>
          <cx:pt idx="7832">1</cx:pt>
          <cx:pt idx="7833">1</cx:pt>
          <cx:pt idx="7834">1</cx:pt>
          <cx:pt idx="7835">1</cx:pt>
          <cx:pt idx="7836">1</cx:pt>
          <cx:pt idx="7837">1</cx:pt>
          <cx:pt idx="7838">1</cx:pt>
          <cx:pt idx="7839">1</cx:pt>
          <cx:pt idx="7840">1</cx:pt>
          <cx:pt idx="7841">1</cx:pt>
          <cx:pt idx="7842">1</cx:pt>
          <cx:pt idx="7843">1</cx:pt>
          <cx:pt idx="7844">1</cx:pt>
          <cx:pt idx="7845">1</cx:pt>
          <cx:pt idx="7846">1</cx:pt>
          <cx:pt idx="7847">1</cx:pt>
          <cx:pt idx="7848">1</cx:pt>
          <cx:pt idx="7849">1</cx:pt>
          <cx:pt idx="7850">1</cx:pt>
          <cx:pt idx="7851">1</cx:pt>
          <cx:pt idx="7852">1</cx:pt>
          <cx:pt idx="7853">1</cx:pt>
          <cx:pt idx="7854">1</cx:pt>
          <cx:pt idx="7855">1</cx:pt>
          <cx:pt idx="7856">1</cx:pt>
          <cx:pt idx="7857">1</cx:pt>
          <cx:pt idx="7858">1</cx:pt>
          <cx:pt idx="7859">1</cx:pt>
          <cx:pt idx="7860">1</cx:pt>
          <cx:pt idx="7861">1</cx:pt>
          <cx:pt idx="7862">1</cx:pt>
          <cx:pt idx="7863">1</cx:pt>
          <cx:pt idx="7864">1</cx:pt>
          <cx:pt idx="7865">1</cx:pt>
          <cx:pt idx="7866">1</cx:pt>
          <cx:pt idx="7867">1</cx:pt>
          <cx:pt idx="7868">1</cx:pt>
          <cx:pt idx="7869">1</cx:pt>
          <cx:pt idx="7870">1</cx:pt>
          <cx:pt idx="7871">1</cx:pt>
          <cx:pt idx="7872">1</cx:pt>
          <cx:pt idx="7873">1</cx:pt>
          <cx:pt idx="7874">1</cx:pt>
          <cx:pt idx="7875">1</cx:pt>
          <cx:pt idx="7876">3</cx:pt>
          <cx:pt idx="7877">1</cx:pt>
          <cx:pt idx="7878">1</cx:pt>
          <cx:pt idx="7879">1</cx:pt>
          <cx:pt idx="7880">1</cx:pt>
          <cx:pt idx="7881">1</cx:pt>
          <cx:pt idx="7882">1</cx:pt>
          <cx:pt idx="7883">1</cx:pt>
          <cx:pt idx="7884">1</cx:pt>
          <cx:pt idx="7885">1</cx:pt>
          <cx:pt idx="7886">1</cx:pt>
          <cx:pt idx="7887">1</cx:pt>
          <cx:pt idx="7888">1</cx:pt>
          <cx:pt idx="7889">1</cx:pt>
          <cx:pt idx="7890">1</cx:pt>
          <cx:pt idx="7891">1</cx:pt>
          <cx:pt idx="7892">1</cx:pt>
          <cx:pt idx="7893">1</cx:pt>
          <cx:pt idx="7894">1</cx:pt>
          <cx:pt idx="7895">1</cx:pt>
          <cx:pt idx="7896">1</cx:pt>
          <cx:pt idx="7897">1</cx:pt>
          <cx:pt idx="7898">1</cx:pt>
          <cx:pt idx="7899">1</cx:pt>
          <cx:pt idx="7900">1</cx:pt>
          <cx:pt idx="7901">1</cx:pt>
          <cx:pt idx="7902">1</cx:pt>
          <cx:pt idx="7903">1</cx:pt>
          <cx:pt idx="7904">1</cx:pt>
          <cx:pt idx="7905">3</cx:pt>
          <cx:pt idx="7906">1</cx:pt>
          <cx:pt idx="7907">1</cx:pt>
          <cx:pt idx="7908">1</cx:pt>
          <cx:pt idx="7909">1</cx:pt>
          <cx:pt idx="7910">1</cx:pt>
          <cx:pt idx="7911">1</cx:pt>
          <cx:pt idx="7912">1</cx:pt>
          <cx:pt idx="7913">1</cx:pt>
          <cx:pt idx="7914">1</cx:pt>
          <cx:pt idx="7915">1</cx:pt>
          <cx:pt idx="7916">1</cx:pt>
          <cx:pt idx="7917">1</cx:pt>
          <cx:pt idx="7918">3</cx:pt>
          <cx:pt idx="7919">1</cx:pt>
          <cx:pt idx="7920">1</cx:pt>
          <cx:pt idx="7921">1</cx:pt>
          <cx:pt idx="7922">1</cx:pt>
          <cx:pt idx="7923">1</cx:pt>
          <cx:pt idx="7924">1</cx:pt>
          <cx:pt idx="7925">1</cx:pt>
          <cx:pt idx="7926">1</cx:pt>
          <cx:pt idx="7927">1</cx:pt>
          <cx:pt idx="7928">1</cx:pt>
          <cx:pt idx="7929">1</cx:pt>
          <cx:pt idx="7930">1</cx:pt>
          <cx:pt idx="7931">1</cx:pt>
          <cx:pt idx="7932">1</cx:pt>
          <cx:pt idx="7933">1</cx:pt>
          <cx:pt idx="7934">1</cx:pt>
          <cx:pt idx="7935">1</cx:pt>
          <cx:pt idx="7936">1</cx:pt>
          <cx:pt idx="7937">1</cx:pt>
          <cx:pt idx="7938">1</cx:pt>
          <cx:pt idx="7939">1</cx:pt>
          <cx:pt idx="7940">1</cx:pt>
          <cx:pt idx="7941">1</cx:pt>
          <cx:pt idx="7942">1</cx:pt>
          <cx:pt idx="7943">1</cx:pt>
          <cx:pt idx="7944">1</cx:pt>
          <cx:pt idx="7945">1</cx:pt>
          <cx:pt idx="7946">3</cx:pt>
          <cx:pt idx="7947">1</cx:pt>
          <cx:pt idx="7948">1</cx:pt>
          <cx:pt idx="7949">1</cx:pt>
          <cx:pt idx="7950">1</cx:pt>
          <cx:pt idx="7951">1</cx:pt>
          <cx:pt idx="7952">1</cx:pt>
          <cx:pt idx="7953">1</cx:pt>
          <cx:pt idx="7954">1</cx:pt>
          <cx:pt idx="7955">1</cx:pt>
          <cx:pt idx="7956">1</cx:pt>
          <cx:pt idx="7957">1</cx:pt>
          <cx:pt idx="7958">1</cx:pt>
          <cx:pt idx="7959">1</cx:pt>
          <cx:pt idx="7960">1</cx:pt>
          <cx:pt idx="7961">1</cx:pt>
          <cx:pt idx="7962">1</cx:pt>
          <cx:pt idx="7963">1</cx:pt>
          <cx:pt idx="7964">1</cx:pt>
          <cx:pt idx="7965">1</cx:pt>
          <cx:pt idx="7966">1</cx:pt>
          <cx:pt idx="7967">1</cx:pt>
          <cx:pt idx="7968">1</cx:pt>
          <cx:pt idx="7969">1</cx:pt>
          <cx:pt idx="7970">1</cx:pt>
          <cx:pt idx="7971">1</cx:pt>
          <cx:pt idx="7972">1</cx:pt>
          <cx:pt idx="7973">3</cx:pt>
          <cx:pt idx="7974">1</cx:pt>
          <cx:pt idx="7975">1</cx:pt>
          <cx:pt idx="7976">1</cx:pt>
          <cx:pt idx="7977">1</cx:pt>
          <cx:pt idx="7978">1</cx:pt>
          <cx:pt idx="7979">1</cx:pt>
          <cx:pt idx="7980">1</cx:pt>
          <cx:pt idx="7981">3</cx:pt>
          <cx:pt idx="7982">1</cx:pt>
          <cx:pt idx="7983">1</cx:pt>
          <cx:pt idx="7984">1</cx:pt>
          <cx:pt idx="7985">1</cx:pt>
          <cx:pt idx="7986">1</cx:pt>
          <cx:pt idx="7987">1</cx:pt>
          <cx:pt idx="7988">1</cx:pt>
          <cx:pt idx="7989">1</cx:pt>
          <cx:pt idx="7990">1</cx:pt>
          <cx:pt idx="7991">1</cx:pt>
          <cx:pt idx="7992">1</cx:pt>
          <cx:pt idx="7993">1</cx:pt>
          <cx:pt idx="7994">1</cx:pt>
          <cx:pt idx="7995">1</cx:pt>
          <cx:pt idx="7996">1</cx:pt>
          <cx:pt idx="7997">1</cx:pt>
          <cx:pt idx="7998">1</cx:pt>
          <cx:pt idx="7999">1</cx:pt>
          <cx:pt idx="8000">1</cx:pt>
          <cx:pt idx="8001">1</cx:pt>
          <cx:pt idx="8002">1</cx:pt>
          <cx:pt idx="8003">1</cx:pt>
          <cx:pt idx="8004">1</cx:pt>
          <cx:pt idx="8005">1</cx:pt>
          <cx:pt idx="8006">1</cx:pt>
          <cx:pt idx="8007">1</cx:pt>
          <cx:pt idx="8008">1</cx:pt>
          <cx:pt idx="8009">1</cx:pt>
          <cx:pt idx="8010">1</cx:pt>
          <cx:pt idx="8011">1</cx:pt>
          <cx:pt idx="8012">1</cx:pt>
          <cx:pt idx="8013">1</cx:pt>
          <cx:pt idx="8014">1</cx:pt>
          <cx:pt idx="8015">1</cx:pt>
          <cx:pt idx="8016">1</cx:pt>
          <cx:pt idx="8017">1</cx:pt>
          <cx:pt idx="8018">1</cx:pt>
          <cx:pt idx="8019">1</cx:pt>
          <cx:pt idx="8020">1</cx:pt>
          <cx:pt idx="8021">1</cx:pt>
          <cx:pt idx="8022">1</cx:pt>
          <cx:pt idx="8023">1</cx:pt>
          <cx:pt idx="8024">1</cx:pt>
          <cx:pt idx="8025">1</cx:pt>
          <cx:pt idx="8026">1</cx:pt>
          <cx:pt idx="8027">1</cx:pt>
          <cx:pt idx="8028">1</cx:pt>
          <cx:pt idx="8029">1</cx:pt>
          <cx:pt idx="8030">1</cx:pt>
          <cx:pt idx="8031">1</cx:pt>
          <cx:pt idx="8032">1</cx:pt>
          <cx:pt idx="8033">1</cx:pt>
          <cx:pt idx="8034">1</cx:pt>
          <cx:pt idx="8035">1</cx:pt>
          <cx:pt idx="8036">1</cx:pt>
          <cx:pt idx="8037">1</cx:pt>
          <cx:pt idx="8038">1</cx:pt>
          <cx:pt idx="8039">1</cx:pt>
          <cx:pt idx="8040">1</cx:pt>
          <cx:pt idx="8041">1</cx:pt>
          <cx:pt idx="8042">1</cx:pt>
          <cx:pt idx="8043">1</cx:pt>
          <cx:pt idx="8044">1</cx:pt>
          <cx:pt idx="8045">3</cx:pt>
          <cx:pt idx="8046">1</cx:pt>
          <cx:pt idx="8047">1</cx:pt>
          <cx:pt idx="8048">1</cx:pt>
          <cx:pt idx="8049">1</cx:pt>
          <cx:pt idx="8050">1</cx:pt>
          <cx:pt idx="8051">1</cx:pt>
          <cx:pt idx="8052">1</cx:pt>
          <cx:pt idx="8053">1</cx:pt>
          <cx:pt idx="8054">1</cx:pt>
          <cx:pt idx="8055">1</cx:pt>
          <cx:pt idx="8056">1</cx:pt>
          <cx:pt idx="8057">1</cx:pt>
          <cx:pt idx="8058">1</cx:pt>
          <cx:pt idx="8059">1</cx:pt>
          <cx:pt idx="8060">1</cx:pt>
          <cx:pt idx="8061">1</cx:pt>
          <cx:pt idx="8062">1</cx:pt>
          <cx:pt idx="8063">1</cx:pt>
          <cx:pt idx="8064">1</cx:pt>
          <cx:pt idx="8065">1</cx:pt>
          <cx:pt idx="8066">1</cx:pt>
          <cx:pt idx="8067">1</cx:pt>
          <cx:pt idx="8068">1</cx:pt>
          <cx:pt idx="8069">1</cx:pt>
          <cx:pt idx="8070">1</cx:pt>
          <cx:pt idx="8071">1</cx:pt>
          <cx:pt idx="8072">1</cx:pt>
          <cx:pt idx="8073">1</cx:pt>
          <cx:pt idx="8074">3</cx:pt>
          <cx:pt idx="8075">1</cx:pt>
          <cx:pt idx="8076">1</cx:pt>
          <cx:pt idx="8077">1</cx:pt>
          <cx:pt idx="8078">1</cx:pt>
          <cx:pt idx="8079">1</cx:pt>
          <cx:pt idx="8080">1</cx:pt>
          <cx:pt idx="8081">1</cx:pt>
          <cx:pt idx="8082">1</cx:pt>
          <cx:pt idx="8083">1</cx:pt>
          <cx:pt idx="8084">1</cx:pt>
          <cx:pt idx="8085">1</cx:pt>
          <cx:pt idx="8086">1</cx:pt>
          <cx:pt idx="8087">3</cx:pt>
          <cx:pt idx="8088">1</cx:pt>
          <cx:pt idx="8089">1</cx:pt>
          <cx:pt idx="8090">1</cx:pt>
          <cx:pt idx="8091">1</cx:pt>
          <cx:pt idx="8092">1</cx:pt>
          <cx:pt idx="8093">1</cx:pt>
          <cx:pt idx="8094">1</cx:pt>
          <cx:pt idx="8095">1</cx:pt>
          <cx:pt idx="8096">1</cx:pt>
          <cx:pt idx="8097">1</cx:pt>
          <cx:pt idx="8098">1</cx:pt>
          <cx:pt idx="8099">1</cx:pt>
          <cx:pt idx="8100">1</cx:pt>
          <cx:pt idx="8101">1</cx:pt>
          <cx:pt idx="8102">1</cx:pt>
          <cx:pt idx="8103">1</cx:pt>
          <cx:pt idx="8104">1</cx:pt>
          <cx:pt idx="8105">1</cx:pt>
          <cx:pt idx="8106">1</cx:pt>
          <cx:pt idx="8107">1</cx:pt>
          <cx:pt idx="8108">1</cx:pt>
          <cx:pt idx="8109">1</cx:pt>
          <cx:pt idx="8110">1</cx:pt>
          <cx:pt idx="8111">1</cx:pt>
          <cx:pt idx="8112">1</cx:pt>
          <cx:pt idx="8113">1</cx:pt>
          <cx:pt idx="8114">1</cx:pt>
          <cx:pt idx="8115">1</cx:pt>
          <cx:pt idx="8116">1</cx:pt>
          <cx:pt idx="8117">1</cx:pt>
          <cx:pt idx="8118">1</cx:pt>
          <cx:pt idx="8119">1</cx:pt>
          <cx:pt idx="8120">1</cx:pt>
          <cx:pt idx="8121">1</cx:pt>
          <cx:pt idx="8122">1</cx:pt>
          <cx:pt idx="8123">1</cx:pt>
          <cx:pt idx="8124">1</cx:pt>
          <cx:pt idx="8125">1</cx:pt>
          <cx:pt idx="8126">1</cx:pt>
          <cx:pt idx="8127">1</cx:pt>
          <cx:pt idx="8128">1</cx:pt>
          <cx:pt idx="8129">1</cx:pt>
          <cx:pt idx="8130">1</cx:pt>
          <cx:pt idx="8131">1</cx:pt>
          <cx:pt idx="8132">1</cx:pt>
          <cx:pt idx="8133">1</cx:pt>
          <cx:pt idx="8134">1</cx:pt>
          <cx:pt idx="8135">1</cx:pt>
          <cx:pt idx="8136">1</cx:pt>
          <cx:pt idx="8137">1</cx:pt>
          <cx:pt idx="8138">1</cx:pt>
          <cx:pt idx="8139">3</cx:pt>
          <cx:pt idx="8140">1</cx:pt>
          <cx:pt idx="8141">1</cx:pt>
          <cx:pt idx="8142">1</cx:pt>
          <cx:pt idx="8143">1</cx:pt>
          <cx:pt idx="8144">1</cx:pt>
          <cx:pt idx="8145">1</cx:pt>
          <cx:pt idx="8146">1</cx:pt>
          <cx:pt idx="8147">1</cx:pt>
          <cx:pt idx="8148">1</cx:pt>
          <cx:pt idx="8149">1</cx:pt>
          <cx:pt idx="8150">1</cx:pt>
          <cx:pt idx="8151">1</cx:pt>
          <cx:pt idx="8152">1</cx:pt>
          <cx:pt idx="8153">1</cx:pt>
          <cx:pt idx="8154">1</cx:pt>
          <cx:pt idx="8155">1</cx:pt>
          <cx:pt idx="8156">1</cx:pt>
          <cx:pt idx="8157">1</cx:pt>
          <cx:pt idx="8158">1</cx:pt>
          <cx:pt idx="8159">1</cx:pt>
          <cx:pt idx="8160">1</cx:pt>
          <cx:pt idx="8161">1</cx:pt>
          <cx:pt idx="8162">1</cx:pt>
          <cx:pt idx="8163">1</cx:pt>
          <cx:pt idx="8164">1</cx:pt>
          <cx:pt idx="8165">1</cx:pt>
          <cx:pt idx="8166">1</cx:pt>
          <cx:pt idx="8167">1</cx:pt>
          <cx:pt idx="8168">1</cx:pt>
          <cx:pt idx="8169">1</cx:pt>
          <cx:pt idx="8170">1</cx:pt>
          <cx:pt idx="8171">1</cx:pt>
          <cx:pt idx="8172">1</cx:pt>
          <cx:pt idx="8173">1</cx:pt>
          <cx:pt idx="8174">1</cx:pt>
          <cx:pt idx="8175">1</cx:pt>
          <cx:pt idx="8176">1</cx:pt>
          <cx:pt idx="8177">1</cx:pt>
          <cx:pt idx="8178">1</cx:pt>
          <cx:pt idx="8179">1</cx:pt>
          <cx:pt idx="8180">1</cx:pt>
          <cx:pt idx="8181">1</cx:pt>
          <cx:pt idx="8182">1</cx:pt>
          <cx:pt idx="8183">1</cx:pt>
          <cx:pt idx="8184">1</cx:pt>
          <cx:pt idx="8185">1</cx:pt>
          <cx:pt idx="8186">1</cx:pt>
          <cx:pt idx="8187">1</cx:pt>
          <cx:pt idx="8188">1</cx:pt>
          <cx:pt idx="8189">1</cx:pt>
          <cx:pt idx="8190">1</cx:pt>
          <cx:pt idx="8191">1</cx:pt>
          <cx:pt idx="8192">1</cx:pt>
          <cx:pt idx="8193">1</cx:pt>
          <cx:pt idx="8194">1</cx:pt>
          <cx:pt idx="8195">1</cx:pt>
          <cx:pt idx="8196">1</cx:pt>
          <cx:pt idx="8197">1</cx:pt>
          <cx:pt idx="8198">1</cx:pt>
          <cx:pt idx="8199">1</cx:pt>
          <cx:pt idx="8200">1</cx:pt>
          <cx:pt idx="8201">1</cx:pt>
          <cx:pt idx="8202">1</cx:pt>
          <cx:pt idx="8203">1</cx:pt>
          <cx:pt idx="8204">1</cx:pt>
          <cx:pt idx="8205">1</cx:pt>
          <cx:pt idx="8206">1</cx:pt>
          <cx:pt idx="8207">1</cx:pt>
          <cx:pt idx="8208">1</cx:pt>
          <cx:pt idx="8209">1</cx:pt>
          <cx:pt idx="8210">1</cx:pt>
          <cx:pt idx="8211">1</cx:pt>
          <cx:pt idx="8212">1</cx:pt>
          <cx:pt idx="8213">1</cx:pt>
          <cx:pt idx="8214">1</cx:pt>
          <cx:pt idx="8215">1</cx:pt>
          <cx:pt idx="8216">1</cx:pt>
          <cx:pt idx="8217">1</cx:pt>
          <cx:pt idx="8218">1</cx:pt>
          <cx:pt idx="8219">1</cx:pt>
          <cx:pt idx="8220">1</cx:pt>
          <cx:pt idx="8221">1</cx:pt>
          <cx:pt idx="8222">1</cx:pt>
          <cx:pt idx="8223">3</cx:pt>
          <cx:pt idx="8224">1</cx:pt>
          <cx:pt idx="8225">1</cx:pt>
          <cx:pt idx="8226">1</cx:pt>
          <cx:pt idx="8227">1</cx:pt>
          <cx:pt idx="8228">1</cx:pt>
          <cx:pt idx="8229">1</cx:pt>
          <cx:pt idx="8230">1</cx:pt>
          <cx:pt idx="8231">1</cx:pt>
          <cx:pt idx="8232">1</cx:pt>
          <cx:pt idx="8233">1</cx:pt>
          <cx:pt idx="8234">1</cx:pt>
          <cx:pt idx="8235">1</cx:pt>
          <cx:pt idx="8236">1</cx:pt>
          <cx:pt idx="8237">1</cx:pt>
          <cx:pt idx="8238">1</cx:pt>
          <cx:pt idx="8239">1</cx:pt>
          <cx:pt idx="8240">1</cx:pt>
          <cx:pt idx="8241">1</cx:pt>
          <cx:pt idx="8242">1</cx:pt>
          <cx:pt idx="8243">1</cx:pt>
          <cx:pt idx="8244">1</cx:pt>
          <cx:pt idx="8245">1</cx:pt>
          <cx:pt idx="8246">1</cx:pt>
          <cx:pt idx="8247">1</cx:pt>
          <cx:pt idx="8248">1</cx:pt>
          <cx:pt idx="8249">1</cx:pt>
          <cx:pt idx="8250">1</cx:pt>
          <cx:pt idx="8251">1</cx:pt>
          <cx:pt idx="8252">1</cx:pt>
          <cx:pt idx="8253">1</cx:pt>
          <cx:pt idx="8254">1</cx:pt>
          <cx:pt idx="8255">1</cx:pt>
          <cx:pt idx="8256">1</cx:pt>
          <cx:pt idx="8257">1</cx:pt>
          <cx:pt idx="8258">1</cx:pt>
          <cx:pt idx="8259">1</cx:pt>
          <cx:pt idx="8260">1</cx:pt>
          <cx:pt idx="8261">1</cx:pt>
          <cx:pt idx="8262">1</cx:pt>
          <cx:pt idx="8263">1</cx:pt>
          <cx:pt idx="8264">1</cx:pt>
          <cx:pt idx="8265">1</cx:pt>
          <cx:pt idx="8266">1</cx:pt>
          <cx:pt idx="8267">1</cx:pt>
          <cx:pt idx="8268">1</cx:pt>
          <cx:pt idx="8269">3</cx:pt>
          <cx:pt idx="8270">1</cx:pt>
          <cx:pt idx="8271">1</cx:pt>
          <cx:pt idx="8272">1</cx:pt>
          <cx:pt idx="8273">1</cx:pt>
          <cx:pt idx="8274">1</cx:pt>
          <cx:pt idx="8275">1</cx:pt>
          <cx:pt idx="8276">1</cx:pt>
          <cx:pt idx="8277">1</cx:pt>
          <cx:pt idx="8278">1</cx:pt>
          <cx:pt idx="8279">1</cx:pt>
          <cx:pt idx="8280">1</cx:pt>
          <cx:pt idx="8281">1</cx:pt>
          <cx:pt idx="8282">1</cx:pt>
          <cx:pt idx="8283">1</cx:pt>
          <cx:pt idx="8284">1</cx:pt>
          <cx:pt idx="8285">1</cx:pt>
          <cx:pt idx="8286">1</cx:pt>
          <cx:pt idx="8287">1</cx:pt>
          <cx:pt idx="8288">1</cx:pt>
          <cx:pt idx="8289">1</cx:pt>
          <cx:pt idx="8290">1</cx:pt>
          <cx:pt idx="8291">1</cx:pt>
          <cx:pt idx="8292">1</cx:pt>
          <cx:pt idx="8293">1</cx:pt>
          <cx:pt idx="8294">1</cx:pt>
          <cx:pt idx="8295">1</cx:pt>
          <cx:pt idx="8296">1</cx:pt>
          <cx:pt idx="8297">1</cx:pt>
          <cx:pt idx="8298">1</cx:pt>
          <cx:pt idx="8299">1</cx:pt>
          <cx:pt idx="8300">1</cx:pt>
          <cx:pt idx="8301">1</cx:pt>
          <cx:pt idx="8302">1</cx:pt>
          <cx:pt idx="8303">1</cx:pt>
          <cx:pt idx="8304">1</cx:pt>
          <cx:pt idx="8305">1</cx:pt>
          <cx:pt idx="8306">1</cx:pt>
          <cx:pt idx="8307">1</cx:pt>
          <cx:pt idx="8308">1</cx:pt>
          <cx:pt idx="8309">1</cx:pt>
          <cx:pt idx="8310">1</cx:pt>
          <cx:pt idx="8311">1</cx:pt>
          <cx:pt idx="8312">1</cx:pt>
          <cx:pt idx="8313">1</cx:pt>
          <cx:pt idx="8314">1</cx:pt>
          <cx:pt idx="8315">1</cx:pt>
          <cx:pt idx="8316">1</cx:pt>
          <cx:pt idx="8317">1</cx:pt>
          <cx:pt idx="8318">1</cx:pt>
          <cx:pt idx="8319">1</cx:pt>
          <cx:pt idx="8320">1</cx:pt>
          <cx:pt idx="8321">1</cx:pt>
          <cx:pt idx="8322">1</cx:pt>
          <cx:pt idx="8323">1</cx:pt>
          <cx:pt idx="8324">1</cx:pt>
          <cx:pt idx="8325">1</cx:pt>
          <cx:pt idx="8326">1</cx:pt>
          <cx:pt idx="8327">1</cx:pt>
          <cx:pt idx="8328">1</cx:pt>
          <cx:pt idx="8329">1</cx:pt>
          <cx:pt idx="8330">1</cx:pt>
          <cx:pt idx="8331">1</cx:pt>
          <cx:pt idx="8332">1</cx:pt>
          <cx:pt idx="8333">1</cx:pt>
          <cx:pt idx="8334">1</cx:pt>
          <cx:pt idx="8335">3</cx:pt>
          <cx:pt idx="8336">1</cx:pt>
          <cx:pt idx="8337">1</cx:pt>
          <cx:pt idx="8338">1</cx:pt>
          <cx:pt idx="8339">1</cx:pt>
          <cx:pt idx="8340">1</cx:pt>
          <cx:pt idx="8341">1</cx:pt>
          <cx:pt idx="8342">1</cx:pt>
          <cx:pt idx="8343">1</cx:pt>
          <cx:pt idx="8344">1</cx:pt>
          <cx:pt idx="8345">1</cx:pt>
          <cx:pt idx="8346">1</cx:pt>
          <cx:pt idx="8347">1</cx:pt>
          <cx:pt idx="8348">1</cx:pt>
          <cx:pt idx="8349">1</cx:pt>
          <cx:pt idx="8350">1</cx:pt>
          <cx:pt idx="8351">1</cx:pt>
          <cx:pt idx="8352">1</cx:pt>
          <cx:pt idx="8353">1</cx:pt>
          <cx:pt idx="8354">1</cx:pt>
          <cx:pt idx="8355">1</cx:pt>
          <cx:pt idx="8356">1</cx:pt>
          <cx:pt idx="8357">1</cx:pt>
          <cx:pt idx="8358">1</cx:pt>
          <cx:pt idx="8359">1</cx:pt>
          <cx:pt idx="8360">1</cx:pt>
          <cx:pt idx="8361">1</cx:pt>
          <cx:pt idx="8362">3</cx:pt>
          <cx:pt idx="8363">1</cx:pt>
          <cx:pt idx="8364">1</cx:pt>
          <cx:pt idx="8365">1</cx:pt>
          <cx:pt idx="8366">1</cx:pt>
          <cx:pt idx="8367">1</cx:pt>
          <cx:pt idx="8368">1</cx:pt>
          <cx:pt idx="8369">1</cx:pt>
          <cx:pt idx="8370">1</cx:pt>
          <cx:pt idx="8371">1</cx:pt>
          <cx:pt idx="8372">1</cx:pt>
          <cx:pt idx="8373">1</cx:pt>
          <cx:pt idx="8374">1</cx:pt>
          <cx:pt idx="8375">3</cx:pt>
          <cx:pt idx="8376">1</cx:pt>
          <cx:pt idx="8377">1</cx:pt>
          <cx:pt idx="8378">1</cx:pt>
          <cx:pt idx="8379">1</cx:pt>
          <cx:pt idx="8380">1</cx:pt>
          <cx:pt idx="8381">1</cx:pt>
          <cx:pt idx="8382">1</cx:pt>
          <cx:pt idx="8383">1</cx:pt>
          <cx:pt idx="8384">1</cx:pt>
          <cx:pt idx="8385">1</cx:pt>
          <cx:pt idx="8386">1</cx:pt>
          <cx:pt idx="8387">1</cx:pt>
          <cx:pt idx="8388">1</cx:pt>
          <cx:pt idx="8389">1</cx:pt>
          <cx:pt idx="8390">1</cx:pt>
          <cx:pt idx="8391">1</cx:pt>
          <cx:pt idx="8392">1</cx:pt>
          <cx:pt idx="8393">1</cx:pt>
          <cx:pt idx="8394">1</cx:pt>
          <cx:pt idx="8395">1</cx:pt>
          <cx:pt idx="8396">1</cx:pt>
          <cx:pt idx="8397">1</cx:pt>
          <cx:pt idx="8398">1</cx:pt>
          <cx:pt idx="8399">1</cx:pt>
          <cx:pt idx="8400">1</cx:pt>
          <cx:pt idx="8401">1</cx:pt>
          <cx:pt idx="8402">3</cx:pt>
          <cx:pt idx="8403">1</cx:pt>
          <cx:pt idx="8404">1</cx:pt>
          <cx:pt idx="8405">1</cx:pt>
          <cx:pt idx="8406">1</cx:pt>
          <cx:pt idx="8407">1</cx:pt>
          <cx:pt idx="8408">1</cx:pt>
          <cx:pt idx="8409">1</cx:pt>
          <cx:pt idx="8410">1</cx:pt>
          <cx:pt idx="8411">3</cx:pt>
          <cx:pt idx="8412">1</cx:pt>
          <cx:pt idx="8413">1</cx:pt>
          <cx:pt idx="8414">3</cx:pt>
          <cx:pt idx="8415">1</cx:pt>
          <cx:pt idx="8416">1</cx:pt>
          <cx:pt idx="8417">1</cx:pt>
          <cx:pt idx="8418">1</cx:pt>
          <cx:pt idx="8419">1</cx:pt>
          <cx:pt idx="8420">1</cx:pt>
          <cx:pt idx="8421">1</cx:pt>
          <cx:pt idx="8422">1</cx:pt>
          <cx:pt idx="8423">1</cx:pt>
          <cx:pt idx="8424">1</cx:pt>
          <cx:pt idx="8425">1</cx:pt>
          <cx:pt idx="8426">1</cx:pt>
          <cx:pt idx="8427">1</cx:pt>
          <cx:pt idx="8428">1</cx:pt>
          <cx:pt idx="8429">1</cx:pt>
          <cx:pt idx="8430">1</cx:pt>
          <cx:pt idx="8431">1</cx:pt>
          <cx:pt idx="8432">1</cx:pt>
          <cx:pt idx="8433">1</cx:pt>
          <cx:pt idx="8434">1</cx:pt>
          <cx:pt idx="8435">1</cx:pt>
          <cx:pt idx="8436">1</cx:pt>
          <cx:pt idx="8437">1</cx:pt>
          <cx:pt idx="8438">3</cx:pt>
          <cx:pt idx="8439">1</cx:pt>
          <cx:pt idx="8440">1</cx:pt>
          <cx:pt idx="8441">1</cx:pt>
          <cx:pt idx="8442">1</cx:pt>
          <cx:pt idx="8443">1</cx:pt>
          <cx:pt idx="8444">1</cx:pt>
          <cx:pt idx="8445">1</cx:pt>
          <cx:pt idx="8446">1</cx:pt>
          <cx:pt idx="8447">1</cx:pt>
          <cx:pt idx="8448">1</cx:pt>
          <cx:pt idx="8449">1</cx:pt>
          <cx:pt idx="8450">1</cx:pt>
          <cx:pt idx="8451">1</cx:pt>
          <cx:pt idx="8452">1</cx:pt>
          <cx:pt idx="8453">1</cx:pt>
          <cx:pt idx="8454">1</cx:pt>
          <cx:pt idx="8455">1</cx:pt>
          <cx:pt idx="8456">1</cx:pt>
          <cx:pt idx="8457">1</cx:pt>
          <cx:pt idx="8458">1</cx:pt>
          <cx:pt idx="8459">1</cx:pt>
          <cx:pt idx="8460">1</cx:pt>
          <cx:pt idx="8461">1</cx:pt>
          <cx:pt idx="8462">3</cx:pt>
          <cx:pt idx="8463">1</cx:pt>
          <cx:pt idx="8464">1</cx:pt>
          <cx:pt idx="8465">1</cx:pt>
          <cx:pt idx="8466">1</cx:pt>
          <cx:pt idx="8467">1</cx:pt>
          <cx:pt idx="8468">1</cx:pt>
          <cx:pt idx="8469">1</cx:pt>
          <cx:pt idx="8470">1</cx:pt>
          <cx:pt idx="8471">3</cx:pt>
          <cx:pt idx="8472">1</cx:pt>
          <cx:pt idx="8473">1</cx:pt>
          <cx:pt idx="8474">3</cx:pt>
          <cx:pt idx="8475">1</cx:pt>
          <cx:pt idx="8476">1</cx:pt>
          <cx:pt idx="8477">1</cx:pt>
          <cx:pt idx="8478">1</cx:pt>
          <cx:pt idx="8479">1</cx:pt>
          <cx:pt idx="8480">1</cx:pt>
          <cx:pt idx="8481">1</cx:pt>
          <cx:pt idx="8482">1</cx:pt>
          <cx:pt idx="8483">1</cx:pt>
          <cx:pt idx="8484">1</cx:pt>
          <cx:pt idx="8485">1</cx:pt>
          <cx:pt idx="8486">1</cx:pt>
          <cx:pt idx="8487">1</cx:pt>
          <cx:pt idx="8488">1</cx:pt>
          <cx:pt idx="8489">1</cx:pt>
          <cx:pt idx="8490">1</cx:pt>
          <cx:pt idx="8491">1</cx:pt>
          <cx:pt idx="8492">1</cx:pt>
          <cx:pt idx="8493">1</cx:pt>
          <cx:pt idx="8494">1</cx:pt>
          <cx:pt idx="8495">1</cx:pt>
          <cx:pt idx="8496">3</cx:pt>
          <cx:pt idx="8497">1</cx:pt>
          <cx:pt idx="8498">1</cx:pt>
          <cx:pt idx="8499">1</cx:pt>
          <cx:pt idx="8500">1</cx:pt>
          <cx:pt idx="8501">1</cx:pt>
          <cx:pt idx="8502">1</cx:pt>
          <cx:pt idx="8503">1</cx:pt>
          <cx:pt idx="8504">1</cx:pt>
          <cx:pt idx="8505">1</cx:pt>
          <cx:pt idx="8506">1</cx:pt>
          <cx:pt idx="8507">1</cx:pt>
          <cx:pt idx="8508">1</cx:pt>
          <cx:pt idx="8509">1</cx:pt>
          <cx:pt idx="8510">1</cx:pt>
          <cx:pt idx="8511">1</cx:pt>
          <cx:pt idx="8512">1</cx:pt>
          <cx:pt idx="8513">1</cx:pt>
          <cx:pt idx="8514">1</cx:pt>
          <cx:pt idx="8515">1</cx:pt>
          <cx:pt idx="8516">1</cx:pt>
          <cx:pt idx="8517">1</cx:pt>
          <cx:pt idx="8518">1</cx:pt>
          <cx:pt idx="8519">1</cx:pt>
          <cx:pt idx="8520">1</cx:pt>
          <cx:pt idx="8521">1</cx:pt>
          <cx:pt idx="8522">1</cx:pt>
          <cx:pt idx="8523">1</cx:pt>
          <cx:pt idx="8524">1</cx:pt>
          <cx:pt idx="8525">1</cx:pt>
          <cx:pt idx="8526">1</cx:pt>
          <cx:pt idx="8527">1</cx:pt>
          <cx:pt idx="8528">1</cx:pt>
          <cx:pt idx="8529">1</cx:pt>
          <cx:pt idx="8530">1</cx:pt>
          <cx:pt idx="8531">1</cx:pt>
          <cx:pt idx="8532">1</cx:pt>
          <cx:pt idx="8533">1</cx:pt>
          <cx:pt idx="8534">1</cx:pt>
          <cx:pt idx="8535">1</cx:pt>
          <cx:pt idx="8536">1</cx:pt>
          <cx:pt idx="8537">3</cx:pt>
          <cx:pt idx="8538">1</cx:pt>
          <cx:pt idx="8539">1</cx:pt>
          <cx:pt idx="8540">1</cx:pt>
          <cx:pt idx="8541">1</cx:pt>
          <cx:pt idx="8542">1</cx:pt>
          <cx:pt idx="8543">1</cx:pt>
          <cx:pt idx="8544">1</cx:pt>
          <cx:pt idx="8545">1</cx:pt>
          <cx:pt idx="8546">1</cx:pt>
          <cx:pt idx="8547">1</cx:pt>
          <cx:pt idx="8548">1</cx:pt>
          <cx:pt idx="8549">1</cx:pt>
          <cx:pt idx="8550">1</cx:pt>
          <cx:pt idx="8551">1</cx:pt>
          <cx:pt idx="8552">1</cx:pt>
          <cx:pt idx="8553">1</cx:pt>
          <cx:pt idx="8554">1</cx:pt>
          <cx:pt idx="8555">1</cx:pt>
          <cx:pt idx="8556">1</cx:pt>
          <cx:pt idx="8557">1</cx:pt>
          <cx:pt idx="8558">1</cx:pt>
          <cx:pt idx="8559">1</cx:pt>
          <cx:pt idx="8560">1</cx:pt>
          <cx:pt idx="8561">1</cx:pt>
          <cx:pt idx="8562">1</cx:pt>
          <cx:pt idx="8563">1</cx:pt>
          <cx:pt idx="8564">1</cx:pt>
          <cx:pt idx="8565">1</cx:pt>
          <cx:pt idx="8566">1</cx:pt>
          <cx:pt idx="8567">1</cx:pt>
          <cx:pt idx="8568">1</cx:pt>
          <cx:pt idx="8569">1</cx:pt>
          <cx:pt idx="8570">1</cx:pt>
          <cx:pt idx="8571">1</cx:pt>
          <cx:pt idx="8572">1</cx:pt>
          <cx:pt idx="8573">1</cx:pt>
          <cx:pt idx="8574">1</cx:pt>
          <cx:pt idx="8575">1</cx:pt>
          <cx:pt idx="8576">1</cx:pt>
          <cx:pt idx="8577">1</cx:pt>
          <cx:pt idx="8578">1</cx:pt>
          <cx:pt idx="8579">1</cx:pt>
          <cx:pt idx="8580">1</cx:pt>
          <cx:pt idx="8581">1</cx:pt>
          <cx:pt idx="8582">1</cx:pt>
          <cx:pt idx="8583">1</cx:pt>
          <cx:pt idx="8584">1</cx:pt>
          <cx:pt idx="8585">1</cx:pt>
          <cx:pt idx="8586">1</cx:pt>
          <cx:pt idx="8587">1</cx:pt>
          <cx:pt idx="8588">1</cx:pt>
          <cx:pt idx="8589">1</cx:pt>
          <cx:pt idx="8590">1</cx:pt>
          <cx:pt idx="8591">1</cx:pt>
          <cx:pt idx="8592">1</cx:pt>
          <cx:pt idx="8593">1</cx:pt>
          <cx:pt idx="8594">1</cx:pt>
          <cx:pt idx="8595">1</cx:pt>
          <cx:pt idx="8596">1</cx:pt>
          <cx:pt idx="8597">1</cx:pt>
          <cx:pt idx="8598">1</cx:pt>
          <cx:pt idx="8599">1</cx:pt>
          <cx:pt idx="8600">1</cx:pt>
          <cx:pt idx="8601">1</cx:pt>
          <cx:pt idx="8602">1</cx:pt>
          <cx:pt idx="8603">1</cx:pt>
          <cx:pt idx="8604">1</cx:pt>
          <cx:pt idx="8605">1</cx:pt>
          <cx:pt idx="8606">1</cx:pt>
          <cx:pt idx="8607">1</cx:pt>
          <cx:pt idx="8608">1</cx:pt>
          <cx:pt idx="8609">1</cx:pt>
          <cx:pt idx="8610">1</cx:pt>
          <cx:pt idx="8611">1</cx:pt>
          <cx:pt idx="8612">1</cx:pt>
          <cx:pt idx="8613">1</cx:pt>
          <cx:pt idx="8614">1</cx:pt>
          <cx:pt idx="8615">1</cx:pt>
          <cx:pt idx="8616">1</cx:pt>
          <cx:pt idx="8617">1</cx:pt>
          <cx:pt idx="8618">1</cx:pt>
          <cx:pt idx="8619">1</cx:pt>
          <cx:pt idx="8620">1</cx:pt>
          <cx:pt idx="8621">1</cx:pt>
          <cx:pt idx="8622">1</cx:pt>
          <cx:pt idx="8623">1</cx:pt>
          <cx:pt idx="8624">1</cx:pt>
          <cx:pt idx="8625">1</cx:pt>
          <cx:pt idx="8626">1</cx:pt>
          <cx:pt idx="8627">1</cx:pt>
          <cx:pt idx="8628">1</cx:pt>
          <cx:pt idx="8629">1</cx:pt>
          <cx:pt idx="8630">1</cx:pt>
          <cx:pt idx="8631">1</cx:pt>
          <cx:pt idx="8632">1</cx:pt>
          <cx:pt idx="8633">1</cx:pt>
          <cx:pt idx="8634">1</cx:pt>
          <cx:pt idx="8635">1</cx:pt>
          <cx:pt idx="8636">1</cx:pt>
          <cx:pt idx="8637">1</cx:pt>
          <cx:pt idx="8638">1</cx:pt>
          <cx:pt idx="8639">1</cx:pt>
          <cx:pt idx="8640">1</cx:pt>
          <cx:pt idx="8641">1</cx:pt>
          <cx:pt idx="8642">1</cx:pt>
          <cx:pt idx="8643">1</cx:pt>
          <cx:pt idx="8644">1</cx:pt>
          <cx:pt idx="8645">1</cx:pt>
          <cx:pt idx="8646">1</cx:pt>
          <cx:pt idx="8647">1</cx:pt>
          <cx:pt idx="8648">1</cx:pt>
          <cx:pt idx="8649">1</cx:pt>
          <cx:pt idx="8650">1</cx:pt>
          <cx:pt idx="8651">3</cx:pt>
          <cx:pt idx="8652">1</cx:pt>
          <cx:pt idx="8653">1</cx:pt>
          <cx:pt idx="8654">1</cx:pt>
          <cx:pt idx="8655">1</cx:pt>
          <cx:pt idx="8656">1</cx:pt>
          <cx:pt idx="8657">1</cx:pt>
          <cx:pt idx="8658">1</cx:pt>
          <cx:pt idx="8659">1</cx:pt>
          <cx:pt idx="8660">1</cx:pt>
          <cx:pt idx="8661">3</cx:pt>
          <cx:pt idx="8662">1</cx:pt>
          <cx:pt idx="8663">1</cx:pt>
          <cx:pt idx="8664">1</cx:pt>
          <cx:pt idx="8665">1</cx:pt>
          <cx:pt idx="8666">1</cx:pt>
          <cx:pt idx="8667">1</cx:pt>
          <cx:pt idx="8668">1</cx:pt>
          <cx:pt idx="8669">1</cx:pt>
          <cx:pt idx="8670">1</cx:pt>
          <cx:pt idx="8671">1</cx:pt>
          <cx:pt idx="8672">1</cx:pt>
          <cx:pt idx="8673">1</cx:pt>
          <cx:pt idx="8674">1</cx:pt>
          <cx:pt idx="8675">1</cx:pt>
          <cx:pt idx="8676">1</cx:pt>
          <cx:pt idx="8677">1</cx:pt>
          <cx:pt idx="8678">1</cx:pt>
          <cx:pt idx="8679">1</cx:pt>
          <cx:pt idx="8680">1</cx:pt>
          <cx:pt idx="8681">1</cx:pt>
          <cx:pt idx="8682">1</cx:pt>
          <cx:pt idx="8683">1</cx:pt>
          <cx:pt idx="8684">1</cx:pt>
          <cx:pt idx="8685">1</cx:pt>
          <cx:pt idx="8686">1</cx:pt>
          <cx:pt idx="8687">3</cx:pt>
          <cx:pt idx="8688">1</cx:pt>
          <cx:pt idx="8689">1</cx:pt>
          <cx:pt idx="8690">1</cx:pt>
          <cx:pt idx="8691">1</cx:pt>
          <cx:pt idx="8692">1</cx:pt>
          <cx:pt idx="8693">1</cx:pt>
          <cx:pt idx="8694">1</cx:pt>
          <cx:pt idx="8695">1</cx:pt>
          <cx:pt idx="8696">1</cx:pt>
          <cx:pt idx="8697">1</cx:pt>
          <cx:pt idx="8698">1</cx:pt>
          <cx:pt idx="8699">1</cx:pt>
          <cx:pt idx="8700">1</cx:pt>
          <cx:pt idx="8701">1</cx:pt>
          <cx:pt idx="8702">1</cx:pt>
          <cx:pt idx="8703">1</cx:pt>
          <cx:pt idx="8704">1</cx:pt>
          <cx:pt idx="8705">1</cx:pt>
          <cx:pt idx="8706">1</cx:pt>
          <cx:pt idx="8707">1</cx:pt>
          <cx:pt idx="8708">1</cx:pt>
          <cx:pt idx="8709">1</cx:pt>
          <cx:pt idx="8710">1</cx:pt>
          <cx:pt idx="8711">1</cx:pt>
          <cx:pt idx="8712">1</cx:pt>
          <cx:pt idx="8713">1</cx:pt>
          <cx:pt idx="8714">1</cx:pt>
          <cx:pt idx="8715">1</cx:pt>
          <cx:pt idx="8716">1</cx:pt>
          <cx:pt idx="8717">1</cx:pt>
          <cx:pt idx="8718">1</cx:pt>
          <cx:pt idx="8719">1</cx:pt>
          <cx:pt idx="8720">1</cx:pt>
          <cx:pt idx="8721">1</cx:pt>
          <cx:pt idx="8722">1</cx:pt>
          <cx:pt idx="8723">1</cx:pt>
          <cx:pt idx="8724">1</cx:pt>
          <cx:pt idx="8725">1</cx:pt>
          <cx:pt idx="8726">1</cx:pt>
          <cx:pt idx="8727">1</cx:pt>
          <cx:pt idx="8728">1</cx:pt>
          <cx:pt idx="8729">3</cx:pt>
          <cx:pt idx="8730">1</cx:pt>
          <cx:pt idx="8731">1</cx:pt>
          <cx:pt idx="8732">1</cx:pt>
          <cx:pt idx="8733">1</cx:pt>
          <cx:pt idx="8734">1</cx:pt>
          <cx:pt idx="8735">1</cx:pt>
          <cx:pt idx="8736">1</cx:pt>
          <cx:pt idx="8737">1</cx:pt>
          <cx:pt idx="8738">1</cx:pt>
          <cx:pt idx="8739">1</cx:pt>
          <cx:pt idx="8740">1</cx:pt>
          <cx:pt idx="8741">1</cx:pt>
          <cx:pt idx="8742">1</cx:pt>
          <cx:pt idx="8743">1</cx:pt>
          <cx:pt idx="8744">3</cx:pt>
          <cx:pt idx="8745">1</cx:pt>
          <cx:pt idx="8746">1</cx:pt>
          <cx:pt idx="8747">1</cx:pt>
          <cx:pt idx="8748">1</cx:pt>
          <cx:pt idx="8749">1</cx:pt>
          <cx:pt idx="8750">1</cx:pt>
          <cx:pt idx="8751">1</cx:pt>
          <cx:pt idx="8752">1</cx:pt>
          <cx:pt idx="8753">1</cx:pt>
          <cx:pt idx="8754">1</cx:pt>
          <cx:pt idx="8755">1</cx:pt>
          <cx:pt idx="8756">1</cx:pt>
          <cx:pt idx="8757">1</cx:pt>
          <cx:pt idx="8758">1</cx:pt>
          <cx:pt idx="8759">1</cx:pt>
          <cx:pt idx="8760">1</cx:pt>
          <cx:pt idx="8761">1</cx:pt>
          <cx:pt idx="8762">1</cx:pt>
          <cx:pt idx="8763">1</cx:pt>
          <cx:pt idx="8764">1</cx:pt>
          <cx:pt idx="8765">1</cx:pt>
          <cx:pt idx="8766">1</cx:pt>
          <cx:pt idx="8767">1</cx:pt>
          <cx:pt idx="8768">1</cx:pt>
          <cx:pt idx="8769">1</cx:pt>
          <cx:pt idx="8770">1</cx:pt>
          <cx:pt idx="8771">1</cx:pt>
          <cx:pt idx="8772">1</cx:pt>
          <cx:pt idx="8773">1</cx:pt>
          <cx:pt idx="8774">1</cx:pt>
          <cx:pt idx="8775">1</cx:pt>
          <cx:pt idx="8776">1</cx:pt>
          <cx:pt idx="8777">1</cx:pt>
          <cx:pt idx="8778">1</cx:pt>
          <cx:pt idx="8779">1</cx:pt>
          <cx:pt idx="8780">1</cx:pt>
          <cx:pt idx="8781">1</cx:pt>
          <cx:pt idx="8782">1</cx:pt>
          <cx:pt idx="8783">1</cx:pt>
          <cx:pt idx="8784">3</cx:pt>
          <cx:pt idx="8785">3</cx:pt>
          <cx:pt idx="8786">1</cx:pt>
          <cx:pt idx="8787">1</cx:pt>
          <cx:pt idx="8788">1</cx:pt>
          <cx:pt idx="8789">1</cx:pt>
          <cx:pt idx="8790">1</cx:pt>
          <cx:pt idx="8791">1</cx:pt>
          <cx:pt idx="8792">1</cx:pt>
          <cx:pt idx="8793">1</cx:pt>
          <cx:pt idx="8794">1</cx:pt>
          <cx:pt idx="8795">1</cx:pt>
          <cx:pt idx="8796">1</cx:pt>
          <cx:pt idx="8797">1</cx:pt>
          <cx:pt idx="8798">1</cx:pt>
          <cx:pt idx="8799">1</cx:pt>
          <cx:pt idx="8800">1</cx:pt>
          <cx:pt idx="8801">1</cx:pt>
          <cx:pt idx="8802">1</cx:pt>
          <cx:pt idx="8803">1</cx:pt>
          <cx:pt idx="8804">1</cx:pt>
          <cx:pt idx="8805">1</cx:pt>
          <cx:pt idx="8806">1</cx:pt>
          <cx:pt idx="8807">1</cx:pt>
          <cx:pt idx="8808">1</cx:pt>
          <cx:pt idx="8809">3</cx:pt>
          <cx:pt idx="8810">1</cx:pt>
          <cx:pt idx="8811">1</cx:pt>
          <cx:pt idx="8812">1</cx:pt>
          <cx:pt idx="8813">1</cx:pt>
          <cx:pt idx="8814">1</cx:pt>
          <cx:pt idx="8815">1</cx:pt>
          <cx:pt idx="8816">1</cx:pt>
          <cx:pt idx="8817">1</cx:pt>
          <cx:pt idx="8818">1</cx:pt>
          <cx:pt idx="8819">1</cx:pt>
          <cx:pt idx="8820">1</cx:pt>
          <cx:pt idx="8821">1</cx:pt>
          <cx:pt idx="8822">1</cx:pt>
          <cx:pt idx="8823">1</cx:pt>
          <cx:pt idx="8824">1</cx:pt>
          <cx:pt idx="8825">1</cx:pt>
          <cx:pt idx="8826">1</cx:pt>
          <cx:pt idx="8827">1</cx:pt>
          <cx:pt idx="8828">1</cx:pt>
          <cx:pt idx="8829">1</cx:pt>
          <cx:pt idx="8830">1</cx:pt>
          <cx:pt idx="8831">1</cx:pt>
          <cx:pt idx="8832">1</cx:pt>
          <cx:pt idx="8833">1</cx:pt>
          <cx:pt idx="8834">1</cx:pt>
          <cx:pt idx="8835">1</cx:pt>
          <cx:pt idx="8836">1</cx:pt>
          <cx:pt idx="8837">1</cx:pt>
          <cx:pt idx="8838">1</cx:pt>
          <cx:pt idx="8839">1</cx:pt>
          <cx:pt idx="8840">1</cx:pt>
          <cx:pt idx="8841">1</cx:pt>
          <cx:pt idx="8842">1</cx:pt>
          <cx:pt idx="8843">1</cx:pt>
          <cx:pt idx="8844">1</cx:pt>
          <cx:pt idx="8845">1</cx:pt>
          <cx:pt idx="8846">1</cx:pt>
          <cx:pt idx="8847">1</cx:pt>
          <cx:pt idx="8848">1</cx:pt>
          <cx:pt idx="8849">1</cx:pt>
          <cx:pt idx="8850">1</cx:pt>
          <cx:pt idx="8851">1</cx:pt>
          <cx:pt idx="8852">1</cx:pt>
          <cx:pt idx="8853">1</cx:pt>
          <cx:pt idx="8854">1</cx:pt>
          <cx:pt idx="8855">1</cx:pt>
          <cx:pt idx="8856">1</cx:pt>
          <cx:pt idx="8857">1</cx:pt>
          <cx:pt idx="8858">1</cx:pt>
          <cx:pt idx="8859">1</cx:pt>
          <cx:pt idx="8860">1</cx:pt>
          <cx:pt idx="8861">1</cx:pt>
          <cx:pt idx="8862">1</cx:pt>
          <cx:pt idx="8863">1</cx:pt>
          <cx:pt idx="8864">1</cx:pt>
          <cx:pt idx="8865">1</cx:pt>
          <cx:pt idx="8866">1</cx:pt>
          <cx:pt idx="8867">1</cx:pt>
          <cx:pt idx="8868">1</cx:pt>
          <cx:pt idx="8869">3</cx:pt>
          <cx:pt idx="8870">1</cx:pt>
          <cx:pt idx="8871">1</cx:pt>
          <cx:pt idx="8872">1</cx:pt>
          <cx:pt idx="8873">1</cx:pt>
          <cx:pt idx="8874">1</cx:pt>
          <cx:pt idx="8875">1</cx:pt>
          <cx:pt idx="8876">1</cx:pt>
          <cx:pt idx="8877">1</cx:pt>
          <cx:pt idx="8878">1</cx:pt>
          <cx:pt idx="8879">1</cx:pt>
          <cx:pt idx="8880">1</cx:pt>
          <cx:pt idx="8881">1</cx:pt>
          <cx:pt idx="8882">1</cx:pt>
          <cx:pt idx="8883">1</cx:pt>
          <cx:pt idx="8884">1</cx:pt>
          <cx:pt idx="8885">1</cx:pt>
          <cx:pt idx="8886">1</cx:pt>
          <cx:pt idx="8887">1</cx:pt>
          <cx:pt idx="8888">1</cx:pt>
          <cx:pt idx="8889">1</cx:pt>
          <cx:pt idx="8890">1</cx:pt>
          <cx:pt idx="8891">1</cx:pt>
          <cx:pt idx="8892">1</cx:pt>
          <cx:pt idx="8893">1</cx:pt>
          <cx:pt idx="8894">1</cx:pt>
          <cx:pt idx="8895">1</cx:pt>
          <cx:pt idx="8896">1</cx:pt>
          <cx:pt idx="8897">1</cx:pt>
          <cx:pt idx="8898">1</cx:pt>
          <cx:pt idx="8899">1</cx:pt>
          <cx:pt idx="8900">1</cx:pt>
          <cx:pt idx="8901">1</cx:pt>
          <cx:pt idx="8902">1</cx:pt>
          <cx:pt idx="8903">1</cx:pt>
          <cx:pt idx="8904">1</cx:pt>
          <cx:pt idx="8905">1</cx:pt>
          <cx:pt idx="8906">1</cx:pt>
          <cx:pt idx="8907">1</cx:pt>
          <cx:pt idx="8908">1</cx:pt>
          <cx:pt idx="8909">1</cx:pt>
          <cx:pt idx="8910">1</cx:pt>
          <cx:pt idx="8911">1</cx:pt>
          <cx:pt idx="8912">1</cx:pt>
          <cx:pt idx="8913">1</cx:pt>
          <cx:pt idx="8914">1</cx:pt>
          <cx:pt idx="8915">1</cx:pt>
          <cx:pt idx="8916">1</cx:pt>
          <cx:pt idx="8917">1</cx:pt>
          <cx:pt idx="8918">1</cx:pt>
          <cx:pt idx="8919">1</cx:pt>
          <cx:pt idx="8920">1</cx:pt>
          <cx:pt idx="8921">1</cx:pt>
          <cx:pt idx="8922">1</cx:pt>
          <cx:pt idx="8923">1</cx:pt>
          <cx:pt idx="8924">1</cx:pt>
          <cx:pt idx="8925">1</cx:pt>
          <cx:pt idx="8926">1</cx:pt>
          <cx:pt idx="8927">1</cx:pt>
          <cx:pt idx="8928">1</cx:pt>
          <cx:pt idx="8929">1</cx:pt>
          <cx:pt idx="8930">1</cx:pt>
          <cx:pt idx="8931">1</cx:pt>
          <cx:pt idx="8932">1</cx:pt>
          <cx:pt idx="8933">3</cx:pt>
          <cx:pt idx="8934">1</cx:pt>
          <cx:pt idx="8935">1</cx:pt>
          <cx:pt idx="8936">1</cx:pt>
          <cx:pt idx="8937">1</cx:pt>
          <cx:pt idx="8938">1</cx:pt>
          <cx:pt idx="8939">1</cx:pt>
          <cx:pt idx="8940">1</cx:pt>
          <cx:pt idx="8941">1</cx:pt>
          <cx:pt idx="8942">1</cx:pt>
          <cx:pt idx="8943">1</cx:pt>
          <cx:pt idx="8944">1</cx:pt>
          <cx:pt idx="8945">1</cx:pt>
          <cx:pt idx="8946">1</cx:pt>
          <cx:pt idx="8947">1</cx:pt>
          <cx:pt idx="8948">1</cx:pt>
          <cx:pt idx="8949">1</cx:pt>
          <cx:pt idx="8950">1</cx:pt>
          <cx:pt idx="8951">1</cx:pt>
          <cx:pt idx="8952">1</cx:pt>
          <cx:pt idx="8953">1</cx:pt>
          <cx:pt idx="8954">1</cx:pt>
          <cx:pt idx="8955">1</cx:pt>
          <cx:pt idx="8956">1</cx:pt>
          <cx:pt idx="8957">1</cx:pt>
          <cx:pt idx="8958">1</cx:pt>
          <cx:pt idx="8959">1</cx:pt>
          <cx:pt idx="8960">1</cx:pt>
          <cx:pt idx="8961">1</cx:pt>
          <cx:pt idx="8962">1</cx:pt>
          <cx:pt idx="8963">1</cx:pt>
          <cx:pt idx="8964">1</cx:pt>
          <cx:pt idx="8965">1</cx:pt>
          <cx:pt idx="8966">1</cx:pt>
          <cx:pt idx="8967">1</cx:pt>
          <cx:pt idx="8968">3</cx:pt>
          <cx:pt idx="8969">1</cx:pt>
          <cx:pt idx="8970">1</cx:pt>
          <cx:pt idx="8971">1</cx:pt>
          <cx:pt idx="8972">1</cx:pt>
          <cx:pt idx="8973">1</cx:pt>
          <cx:pt idx="8974">1</cx:pt>
          <cx:pt idx="8975">3</cx:pt>
          <cx:pt idx="8976">1</cx:pt>
          <cx:pt idx="8977">1</cx:pt>
          <cx:pt idx="8978">1</cx:pt>
          <cx:pt idx="8979">1</cx:pt>
          <cx:pt idx="8980">1</cx:pt>
          <cx:pt idx="8981">1</cx:pt>
          <cx:pt idx="8982">1</cx:pt>
          <cx:pt idx="8983">1</cx:pt>
          <cx:pt idx="8984">1</cx:pt>
          <cx:pt idx="8985">1</cx:pt>
          <cx:pt idx="8986">1</cx:pt>
          <cx:pt idx="8987">1</cx:pt>
          <cx:pt idx="8988">1</cx:pt>
          <cx:pt idx="8989">1</cx:pt>
          <cx:pt idx="8990">1</cx:pt>
          <cx:pt idx="8991">1</cx:pt>
          <cx:pt idx="8992">1</cx:pt>
          <cx:pt idx="8993">1</cx:pt>
          <cx:pt idx="8994">1</cx:pt>
          <cx:pt idx="8995">1</cx:pt>
          <cx:pt idx="8996">1</cx:pt>
          <cx:pt idx="8997">1</cx:pt>
          <cx:pt idx="8998">1</cx:pt>
          <cx:pt idx="8999">1</cx:pt>
          <cx:pt idx="9000">1</cx:pt>
          <cx:pt idx="9001">1</cx:pt>
          <cx:pt idx="9002">1</cx:pt>
          <cx:pt idx="9003">1</cx:pt>
          <cx:pt idx="9004">1</cx:pt>
          <cx:pt idx="9005">1</cx:pt>
          <cx:pt idx="9006">1</cx:pt>
          <cx:pt idx="9007">1</cx:pt>
          <cx:pt idx="9008">1</cx:pt>
          <cx:pt idx="9009">1</cx:pt>
          <cx:pt idx="9010">1</cx:pt>
          <cx:pt idx="9011">1</cx:pt>
          <cx:pt idx="9012">1</cx:pt>
          <cx:pt idx="9013">1</cx:pt>
          <cx:pt idx="9014">1</cx:pt>
          <cx:pt idx="9015">1</cx:pt>
          <cx:pt idx="9016">3</cx:pt>
          <cx:pt idx="9017">1</cx:pt>
          <cx:pt idx="9018">1</cx:pt>
          <cx:pt idx="9019">1</cx:pt>
          <cx:pt idx="9020">1</cx:pt>
          <cx:pt idx="9021">1</cx:pt>
          <cx:pt idx="9022">1</cx:pt>
          <cx:pt idx="9023">3</cx:pt>
          <cx:pt idx="9024">1</cx:pt>
          <cx:pt idx="9025">1</cx:pt>
          <cx:pt idx="9026">1</cx:pt>
          <cx:pt idx="9027">1</cx:pt>
          <cx:pt idx="9028">1</cx:pt>
          <cx:pt idx="9029">1</cx:pt>
          <cx:pt idx="9030">1</cx:pt>
          <cx:pt idx="9031">1</cx:pt>
          <cx:pt idx="9032">1</cx:pt>
          <cx:pt idx="9033">1</cx:pt>
          <cx:pt idx="9034">1</cx:pt>
          <cx:pt idx="9035">1</cx:pt>
          <cx:pt idx="9036">1</cx:pt>
          <cx:pt idx="9037">1</cx:pt>
          <cx:pt idx="9038">1</cx:pt>
          <cx:pt idx="9039">1</cx:pt>
          <cx:pt idx="9040">1</cx:pt>
          <cx:pt idx="9041">1</cx:pt>
          <cx:pt idx="9042">1</cx:pt>
          <cx:pt idx="9043">1</cx:pt>
          <cx:pt idx="9044">1</cx:pt>
          <cx:pt idx="9045">1</cx:pt>
          <cx:pt idx="9046">1</cx:pt>
          <cx:pt idx="9047">3</cx:pt>
          <cx:pt idx="9048">1</cx:pt>
          <cx:pt idx="9049">1</cx:pt>
          <cx:pt idx="9050">1</cx:pt>
          <cx:pt idx="9051">1</cx:pt>
          <cx:pt idx="9052">1</cx:pt>
          <cx:pt idx="9053">1</cx:pt>
          <cx:pt idx="9054">1</cx:pt>
          <cx:pt idx="9055">1</cx:pt>
          <cx:pt idx="9056">1</cx:pt>
          <cx:pt idx="9057">1</cx:pt>
          <cx:pt idx="9058">1</cx:pt>
          <cx:pt idx="9059">1</cx:pt>
          <cx:pt idx="9060">1</cx:pt>
          <cx:pt idx="9061">1</cx:pt>
          <cx:pt idx="9062">1</cx:pt>
          <cx:pt idx="9063">1</cx:pt>
          <cx:pt idx="9064">1</cx:pt>
          <cx:pt idx="9065">3</cx:pt>
          <cx:pt idx="9066">1</cx:pt>
          <cx:pt idx="9067">1</cx:pt>
          <cx:pt idx="9068">1</cx:pt>
          <cx:pt idx="9069">1</cx:pt>
          <cx:pt idx="9070">1</cx:pt>
          <cx:pt idx="9071">1</cx:pt>
          <cx:pt idx="9072">1</cx:pt>
          <cx:pt idx="9073">3</cx:pt>
          <cx:pt idx="9074">1</cx:pt>
          <cx:pt idx="9075">1</cx:pt>
          <cx:pt idx="9076">1</cx:pt>
          <cx:pt idx="9077">1</cx:pt>
          <cx:pt idx="9078">1</cx:pt>
          <cx:pt idx="9079">1</cx:pt>
          <cx:pt idx="9080">1</cx:pt>
          <cx:pt idx="9081">1</cx:pt>
          <cx:pt idx="9082">1</cx:pt>
          <cx:pt idx="9083">1</cx:pt>
          <cx:pt idx="9084">1</cx:pt>
          <cx:pt idx="9085">1</cx:pt>
          <cx:pt idx="9086">1</cx:pt>
          <cx:pt idx="9087">1</cx:pt>
          <cx:pt idx="9088">1</cx:pt>
          <cx:pt idx="9089">1</cx:pt>
          <cx:pt idx="9090">1</cx:pt>
          <cx:pt idx="9091">1</cx:pt>
          <cx:pt idx="9092">1</cx:pt>
          <cx:pt idx="9093">1</cx:pt>
          <cx:pt idx="9094">1</cx:pt>
          <cx:pt idx="9095">1</cx:pt>
          <cx:pt idx="9096">1</cx:pt>
          <cx:pt idx="9097">1</cx:pt>
          <cx:pt idx="9098">1</cx:pt>
          <cx:pt idx="9099">1</cx:pt>
          <cx:pt idx="9100">1</cx:pt>
          <cx:pt idx="9101">1</cx:pt>
          <cx:pt idx="9102">1</cx:pt>
          <cx:pt idx="9103">1</cx:pt>
          <cx:pt idx="9104">1</cx:pt>
          <cx:pt idx="9105">1</cx:pt>
          <cx:pt idx="9106">1</cx:pt>
          <cx:pt idx="9107">1</cx:pt>
          <cx:pt idx="9108">1</cx:pt>
          <cx:pt idx="9109">3</cx:pt>
          <cx:pt idx="9110">1</cx:pt>
          <cx:pt idx="9111">1</cx:pt>
          <cx:pt idx="9112">1</cx:pt>
          <cx:pt idx="9113">1</cx:pt>
          <cx:pt idx="9114">1</cx:pt>
          <cx:pt idx="9115">1</cx:pt>
          <cx:pt idx="9116">1</cx:pt>
          <cx:pt idx="9117">1</cx:pt>
          <cx:pt idx="9118">1</cx:pt>
          <cx:pt idx="9119">1</cx:pt>
          <cx:pt idx="9120">1</cx:pt>
          <cx:pt idx="9121">1</cx:pt>
          <cx:pt idx="9122">1</cx:pt>
          <cx:pt idx="9123">1</cx:pt>
          <cx:pt idx="9124">1</cx:pt>
          <cx:pt idx="9125">1</cx:pt>
          <cx:pt idx="9126">1</cx:pt>
          <cx:pt idx="9127">1</cx:pt>
          <cx:pt idx="9128">1</cx:pt>
          <cx:pt idx="9129">1</cx:pt>
          <cx:pt idx="9130">1</cx:pt>
          <cx:pt idx="9131">1</cx:pt>
          <cx:pt idx="9132">1</cx:pt>
          <cx:pt idx="9133">1</cx:pt>
          <cx:pt idx="9134">1</cx:pt>
          <cx:pt idx="9135">1</cx:pt>
          <cx:pt idx="9136">1</cx:pt>
          <cx:pt idx="9137">1</cx:pt>
          <cx:pt idx="9138">1</cx:pt>
          <cx:pt idx="9139">1</cx:pt>
          <cx:pt idx="9140">1</cx:pt>
          <cx:pt idx="9141">1</cx:pt>
          <cx:pt idx="9142">1</cx:pt>
          <cx:pt idx="9143">1</cx:pt>
          <cx:pt idx="9144">1</cx:pt>
          <cx:pt idx="9145">1</cx:pt>
          <cx:pt idx="9146">1</cx:pt>
          <cx:pt idx="9147">1</cx:pt>
          <cx:pt idx="9148">1</cx:pt>
          <cx:pt idx="9149">1</cx:pt>
          <cx:pt idx="9150">1</cx:pt>
          <cx:pt idx="9151">1</cx:pt>
          <cx:pt idx="9152">1</cx:pt>
          <cx:pt idx="9153">1</cx:pt>
          <cx:pt idx="9154">1</cx:pt>
          <cx:pt idx="9155">1</cx:pt>
          <cx:pt idx="9156">1</cx:pt>
          <cx:pt idx="9157">1</cx:pt>
          <cx:pt idx="9158">1</cx:pt>
          <cx:pt idx="9159">1</cx:pt>
          <cx:pt idx="9160">1</cx:pt>
          <cx:pt idx="9161">1</cx:pt>
          <cx:pt idx="9162">1</cx:pt>
          <cx:pt idx="9163">1</cx:pt>
          <cx:pt idx="9164">3</cx:pt>
          <cx:pt idx="9165">1</cx:pt>
          <cx:pt idx="9166">1</cx:pt>
          <cx:pt idx="9167">1</cx:pt>
          <cx:pt idx="9168">1</cx:pt>
          <cx:pt idx="9169">1</cx:pt>
          <cx:pt idx="9170">1</cx:pt>
          <cx:pt idx="9171">1</cx:pt>
          <cx:pt idx="9172">1</cx:pt>
          <cx:pt idx="9173">1</cx:pt>
          <cx:pt idx="9174">1</cx:pt>
          <cx:pt idx="9175">1</cx:pt>
          <cx:pt idx="9176">1</cx:pt>
          <cx:pt idx="9177">1</cx:pt>
          <cx:pt idx="9178">1</cx:pt>
          <cx:pt idx="9179">1</cx:pt>
          <cx:pt idx="9180">1</cx:pt>
          <cx:pt idx="9181">1</cx:pt>
          <cx:pt idx="9182">1</cx:pt>
          <cx:pt idx="9183">1</cx:pt>
          <cx:pt idx="9184">1</cx:pt>
          <cx:pt idx="9185">1</cx:pt>
          <cx:pt idx="9186">1</cx:pt>
          <cx:pt idx="9187">1</cx:pt>
          <cx:pt idx="9188">1</cx:pt>
          <cx:pt idx="9189">1</cx:pt>
          <cx:pt idx="9190">1</cx:pt>
          <cx:pt idx="9191">1</cx:pt>
          <cx:pt idx="9192">1</cx:pt>
          <cx:pt idx="9193">1</cx:pt>
          <cx:pt idx="9194">1</cx:pt>
          <cx:pt idx="9195">1</cx:pt>
          <cx:pt idx="9196">1</cx:pt>
          <cx:pt idx="9197">1</cx:pt>
          <cx:pt idx="9198">1</cx:pt>
          <cx:pt idx="9199">1</cx:pt>
          <cx:pt idx="9200">1</cx:pt>
          <cx:pt idx="9201">1</cx:pt>
          <cx:pt idx="9202">1</cx:pt>
          <cx:pt idx="9203">1</cx:pt>
          <cx:pt idx="9204">1</cx:pt>
          <cx:pt idx="9205">1</cx:pt>
          <cx:pt idx="9206">1</cx:pt>
          <cx:pt idx="9207">1</cx:pt>
          <cx:pt idx="9208">1</cx:pt>
          <cx:pt idx="9209">1</cx:pt>
          <cx:pt idx="9210">3</cx:pt>
          <cx:pt idx="9211">1</cx:pt>
          <cx:pt idx="9212">1</cx:pt>
          <cx:pt idx="9213">1</cx:pt>
          <cx:pt idx="9214">1</cx:pt>
          <cx:pt idx="9215">1</cx:pt>
          <cx:pt idx="9216">1</cx:pt>
          <cx:pt idx="9217">1</cx:pt>
          <cx:pt idx="9218">1</cx:pt>
          <cx:pt idx="9219">1</cx:pt>
          <cx:pt idx="9220">1</cx:pt>
          <cx:pt idx="9221">1</cx:pt>
          <cx:pt idx="9222">1</cx:pt>
          <cx:pt idx="9223">1</cx:pt>
          <cx:pt idx="9224">1</cx:pt>
          <cx:pt idx="9225">1</cx:pt>
          <cx:pt idx="9226">1</cx:pt>
          <cx:pt idx="9227">1</cx:pt>
          <cx:pt idx="9228">1</cx:pt>
          <cx:pt idx="9229">1</cx:pt>
          <cx:pt idx="9230">1</cx:pt>
          <cx:pt idx="9231">1</cx:pt>
          <cx:pt idx="9232">1</cx:pt>
          <cx:pt idx="9233">1</cx:pt>
          <cx:pt idx="9234">1</cx:pt>
          <cx:pt idx="9235">3</cx:pt>
          <cx:pt idx="9236">1</cx:pt>
          <cx:pt idx="9237">1</cx:pt>
          <cx:pt idx="9238">1</cx:pt>
          <cx:pt idx="9239">1</cx:pt>
          <cx:pt idx="9240">1</cx:pt>
          <cx:pt idx="9241">1</cx:pt>
          <cx:pt idx="9242">1</cx:pt>
          <cx:pt idx="9243">1</cx:pt>
          <cx:pt idx="9244">1</cx:pt>
          <cx:pt idx="9245">1</cx:pt>
          <cx:pt idx="9246">1</cx:pt>
          <cx:pt idx="9247">1</cx:pt>
          <cx:pt idx="9248">1</cx:pt>
          <cx:pt idx="9249">1</cx:pt>
          <cx:pt idx="9250">1</cx:pt>
          <cx:pt idx="9251">1</cx:pt>
          <cx:pt idx="9252">1</cx:pt>
          <cx:pt idx="9253">1</cx:pt>
          <cx:pt idx="9254">1</cx:pt>
          <cx:pt idx="9255">1</cx:pt>
          <cx:pt idx="9256">1</cx:pt>
          <cx:pt idx="9257">1</cx:pt>
          <cx:pt idx="9258">1</cx:pt>
          <cx:pt idx="9259">1</cx:pt>
          <cx:pt idx="9260">1</cx:pt>
          <cx:pt idx="9261">1</cx:pt>
          <cx:pt idx="9262">1</cx:pt>
          <cx:pt idx="9263">1</cx:pt>
          <cx:pt idx="9264">1</cx:pt>
          <cx:pt idx="9265">3</cx:pt>
          <cx:pt idx="9266">1</cx:pt>
          <cx:pt idx="9267">1</cx:pt>
          <cx:pt idx="9268">1</cx:pt>
          <cx:pt idx="9269">1</cx:pt>
          <cx:pt idx="9270">1</cx:pt>
          <cx:pt idx="9271">1</cx:pt>
          <cx:pt idx="9272">1</cx:pt>
          <cx:pt idx="9273">1</cx:pt>
          <cx:pt idx="9274">1</cx:pt>
          <cx:pt idx="9275">1</cx:pt>
          <cx:pt idx="9276">1</cx:pt>
          <cx:pt idx="9277">1</cx:pt>
          <cx:pt idx="9278">1</cx:pt>
          <cx:pt idx="9279">1</cx:pt>
          <cx:pt idx="9280">1</cx:pt>
          <cx:pt idx="9281">1</cx:pt>
          <cx:pt idx="9282">1</cx:pt>
          <cx:pt idx="9283">1</cx:pt>
          <cx:pt idx="9284">1</cx:pt>
          <cx:pt idx="9285">1</cx:pt>
          <cx:pt idx="9286">1</cx:pt>
          <cx:pt idx="9287">1</cx:pt>
          <cx:pt idx="9288">1</cx:pt>
          <cx:pt idx="9289">1</cx:pt>
          <cx:pt idx="9290">1</cx:pt>
          <cx:pt idx="9291">1</cx:pt>
          <cx:pt idx="9292">1</cx:pt>
          <cx:pt idx="9293">1</cx:pt>
          <cx:pt idx="9294">1</cx:pt>
          <cx:pt idx="9295">1</cx:pt>
          <cx:pt idx="9296">1</cx:pt>
          <cx:pt idx="9297">1</cx:pt>
          <cx:pt idx="9298">3</cx:pt>
          <cx:pt idx="9299">1</cx:pt>
          <cx:pt idx="9300">1</cx:pt>
          <cx:pt idx="9301">1</cx:pt>
          <cx:pt idx="9302">1</cx:pt>
          <cx:pt idx="9303">1</cx:pt>
          <cx:pt idx="9304">1</cx:pt>
          <cx:pt idx="9305">1</cx:pt>
          <cx:pt idx="9306">1</cx:pt>
          <cx:pt idx="9307">1</cx:pt>
          <cx:pt idx="9308">1</cx:pt>
          <cx:pt idx="9309">1</cx:pt>
          <cx:pt idx="9310">1</cx:pt>
          <cx:pt idx="9311">1</cx:pt>
          <cx:pt idx="9312">1</cx:pt>
          <cx:pt idx="9313">1</cx:pt>
          <cx:pt idx="9314">1</cx:pt>
          <cx:pt idx="9315">1</cx:pt>
          <cx:pt idx="9316">1</cx:pt>
          <cx:pt idx="9317">1</cx:pt>
          <cx:pt idx="9318">1</cx:pt>
          <cx:pt idx="9319">1</cx:pt>
          <cx:pt idx="9320">1</cx:pt>
          <cx:pt idx="9321">1</cx:pt>
          <cx:pt idx="9322">1</cx:pt>
          <cx:pt idx="9323">1</cx:pt>
          <cx:pt idx="9324">1</cx:pt>
          <cx:pt idx="9325">1</cx:pt>
          <cx:pt idx="9326">1</cx:pt>
          <cx:pt idx="9327">1</cx:pt>
          <cx:pt idx="9328">1</cx:pt>
          <cx:pt idx="9329">1</cx:pt>
          <cx:pt idx="9330">1</cx:pt>
          <cx:pt idx="9331">1</cx:pt>
          <cx:pt idx="9332">1</cx:pt>
          <cx:pt idx="9333">1</cx:pt>
          <cx:pt idx="9334">1</cx:pt>
          <cx:pt idx="9335">1</cx:pt>
          <cx:pt idx="9336">1</cx:pt>
          <cx:pt idx="9337">1</cx:pt>
          <cx:pt idx="9338">1</cx:pt>
          <cx:pt idx="9339">1</cx:pt>
          <cx:pt idx="9340">1</cx:pt>
          <cx:pt idx="9341">1</cx:pt>
          <cx:pt idx="9342">1</cx:pt>
          <cx:pt idx="9343">1</cx:pt>
          <cx:pt idx="9344">1</cx:pt>
          <cx:pt idx="9345">1</cx:pt>
          <cx:pt idx="9346">1</cx:pt>
          <cx:pt idx="9347">1</cx:pt>
          <cx:pt idx="9348">1</cx:pt>
          <cx:pt idx="9349">1</cx:pt>
          <cx:pt idx="9350">1</cx:pt>
          <cx:pt idx="9351">1</cx:pt>
          <cx:pt idx="9352">1</cx:pt>
          <cx:pt idx="9353">1</cx:pt>
          <cx:pt idx="9354">1</cx:pt>
          <cx:pt idx="9355">1</cx:pt>
          <cx:pt idx="9356">1</cx:pt>
          <cx:pt idx="9357">1</cx:pt>
          <cx:pt idx="9358">1</cx:pt>
          <cx:pt idx="9359">1</cx:pt>
          <cx:pt idx="9360">1</cx:pt>
          <cx:pt idx="9361">3</cx:pt>
          <cx:pt idx="9362">1</cx:pt>
          <cx:pt idx="9363">1</cx:pt>
          <cx:pt idx="9364">1</cx:pt>
          <cx:pt idx="9365">1</cx:pt>
          <cx:pt idx="9366">1</cx:pt>
          <cx:pt idx="9367">1</cx:pt>
          <cx:pt idx="9368">1</cx:pt>
          <cx:pt idx="9369">1</cx:pt>
          <cx:pt idx="9370">1</cx:pt>
          <cx:pt idx="9371">1</cx:pt>
          <cx:pt idx="9372">1</cx:pt>
          <cx:pt idx="9373">1</cx:pt>
          <cx:pt idx="9374">1</cx:pt>
          <cx:pt idx="9375">1</cx:pt>
          <cx:pt idx="9376">1</cx:pt>
          <cx:pt idx="9377">1</cx:pt>
          <cx:pt idx="9378">1</cx:pt>
          <cx:pt idx="9379">1</cx:pt>
          <cx:pt idx="9380">1</cx:pt>
          <cx:pt idx="9381">1</cx:pt>
          <cx:pt idx="9382">1</cx:pt>
          <cx:pt idx="9383">1</cx:pt>
          <cx:pt idx="9384">1</cx:pt>
          <cx:pt idx="9385">1</cx:pt>
          <cx:pt idx="9386">3</cx:pt>
          <cx:pt idx="9387">1</cx:pt>
          <cx:pt idx="9388">1</cx:pt>
          <cx:pt idx="9389">1</cx:pt>
          <cx:pt idx="9390">3</cx:pt>
          <cx:pt idx="9391">1</cx:pt>
          <cx:pt idx="9392">1</cx:pt>
          <cx:pt idx="9393">1</cx:pt>
          <cx:pt idx="9394">1</cx:pt>
          <cx:pt idx="9395">1</cx:pt>
          <cx:pt idx="9396">1</cx:pt>
          <cx:pt idx="9397">1</cx:pt>
          <cx:pt idx="9398">1</cx:pt>
          <cx:pt idx="9399">1</cx:pt>
          <cx:pt idx="9400">1</cx:pt>
          <cx:pt idx="9401">1</cx:pt>
          <cx:pt idx="9402">1</cx:pt>
          <cx:pt idx="9403">1</cx:pt>
          <cx:pt idx="9404">1</cx:pt>
          <cx:pt idx="9405">1</cx:pt>
          <cx:pt idx="9406">1</cx:pt>
          <cx:pt idx="9407">3</cx:pt>
          <cx:pt idx="9408">1</cx:pt>
          <cx:pt idx="9409">1</cx:pt>
          <cx:pt idx="9410">1</cx:pt>
          <cx:pt idx="9411">1</cx:pt>
          <cx:pt idx="9412">1</cx:pt>
          <cx:pt idx="9413">1</cx:pt>
          <cx:pt idx="9414">1</cx:pt>
          <cx:pt idx="9415">1</cx:pt>
          <cx:pt idx="9416">1</cx:pt>
          <cx:pt idx="9417">1</cx:pt>
          <cx:pt idx="9418">1</cx:pt>
          <cx:pt idx="9419">1</cx:pt>
          <cx:pt idx="9420">1</cx:pt>
          <cx:pt idx="9421">1</cx:pt>
          <cx:pt idx="9422">1</cx:pt>
          <cx:pt idx="9423">1</cx:pt>
          <cx:pt idx="9424">1</cx:pt>
          <cx:pt idx="9425">1</cx:pt>
          <cx:pt idx="9426">1</cx:pt>
          <cx:pt idx="9427">1</cx:pt>
          <cx:pt idx="9428">1</cx:pt>
          <cx:pt idx="9429">1</cx:pt>
          <cx:pt idx="9430">3</cx:pt>
          <cx:pt idx="9431">1</cx:pt>
          <cx:pt idx="9432">1</cx:pt>
          <cx:pt idx="9433">1</cx:pt>
          <cx:pt idx="9434">1</cx:pt>
          <cx:pt idx="9435">1</cx:pt>
          <cx:pt idx="9436">1</cx:pt>
          <cx:pt idx="9437">1</cx:pt>
          <cx:pt idx="9438">1</cx:pt>
          <cx:pt idx="9439">1</cx:pt>
          <cx:pt idx="9440">1</cx:pt>
          <cx:pt idx="9441">1</cx:pt>
          <cx:pt idx="9442">1</cx:pt>
          <cx:pt idx="9443">1</cx:pt>
          <cx:pt idx="9444">1</cx:pt>
          <cx:pt idx="9445">1</cx:pt>
          <cx:pt idx="9446">1</cx:pt>
          <cx:pt idx="9447">1</cx:pt>
          <cx:pt idx="9448">1</cx:pt>
          <cx:pt idx="9449">1</cx:pt>
          <cx:pt idx="9450">1</cx:pt>
          <cx:pt idx="9451">1</cx:pt>
          <cx:pt idx="9452">1</cx:pt>
          <cx:pt idx="9453">1</cx:pt>
          <cx:pt idx="9454">1</cx:pt>
          <cx:pt idx="9455">1</cx:pt>
          <cx:pt idx="9456">1</cx:pt>
          <cx:pt idx="9457">1</cx:pt>
          <cx:pt idx="9458">1</cx:pt>
          <cx:pt idx="9459">1</cx:pt>
          <cx:pt idx="9460">1</cx:pt>
          <cx:pt idx="9461">1</cx:pt>
          <cx:pt idx="9462">1</cx:pt>
          <cx:pt idx="9463">1</cx:pt>
          <cx:pt idx="9464">1</cx:pt>
          <cx:pt idx="9465">1</cx:pt>
          <cx:pt idx="9466">1</cx:pt>
          <cx:pt idx="9467">1</cx:pt>
          <cx:pt idx="9468">1</cx:pt>
          <cx:pt idx="9469">1</cx:pt>
          <cx:pt idx="9470">1</cx:pt>
          <cx:pt idx="9471">1</cx:pt>
          <cx:pt idx="9472">1</cx:pt>
          <cx:pt idx="9473">1</cx:pt>
          <cx:pt idx="9474">1</cx:pt>
          <cx:pt idx="9475">1</cx:pt>
          <cx:pt idx="9476">1</cx:pt>
          <cx:pt idx="9477">1</cx:pt>
          <cx:pt idx="9478">1</cx:pt>
          <cx:pt idx="9479">3</cx:pt>
          <cx:pt idx="9480">1</cx:pt>
          <cx:pt idx="9481">1</cx:pt>
          <cx:pt idx="9482">1</cx:pt>
          <cx:pt idx="9483">1</cx:pt>
          <cx:pt idx="9484">1</cx:pt>
          <cx:pt idx="9485">1</cx:pt>
          <cx:pt idx="9486">1</cx:pt>
          <cx:pt idx="9487">1</cx:pt>
          <cx:pt idx="9488">1</cx:pt>
          <cx:pt idx="9489">1</cx:pt>
          <cx:pt idx="9490">1</cx:pt>
          <cx:pt idx="9491">1</cx:pt>
          <cx:pt idx="9492">1</cx:pt>
          <cx:pt idx="9493">1</cx:pt>
          <cx:pt idx="9494">1</cx:pt>
          <cx:pt idx="9495">1</cx:pt>
          <cx:pt idx="9496">1</cx:pt>
          <cx:pt idx="9497">1</cx:pt>
          <cx:pt idx="9498">1</cx:pt>
          <cx:pt idx="9499">1</cx:pt>
          <cx:pt idx="9500">1</cx:pt>
          <cx:pt idx="9501">1</cx:pt>
          <cx:pt idx="9502">1</cx:pt>
          <cx:pt idx="9503">1</cx:pt>
          <cx:pt idx="9504">1</cx:pt>
          <cx:pt idx="9505">1</cx:pt>
          <cx:pt idx="9506">1</cx:pt>
          <cx:pt idx="9507">1</cx:pt>
          <cx:pt idx="9508">1</cx:pt>
          <cx:pt idx="9509">1</cx:pt>
          <cx:pt idx="9510">1</cx:pt>
          <cx:pt idx="9511">1</cx:pt>
          <cx:pt idx="9512">1</cx:pt>
          <cx:pt idx="9513">1</cx:pt>
          <cx:pt idx="9514">1</cx:pt>
          <cx:pt idx="9515">1</cx:pt>
          <cx:pt idx="9516">1</cx:pt>
          <cx:pt idx="9517">1</cx:pt>
          <cx:pt idx="9518">1</cx:pt>
          <cx:pt idx="9519">1</cx:pt>
          <cx:pt idx="9520">1</cx:pt>
          <cx:pt idx="9521">1</cx:pt>
          <cx:pt idx="9522">1</cx:pt>
          <cx:pt idx="9523">1</cx:pt>
          <cx:pt idx="9524">1</cx:pt>
          <cx:pt idx="9525">1</cx:pt>
          <cx:pt idx="9526">1</cx:pt>
          <cx:pt idx="9527">1</cx:pt>
          <cx:pt idx="9528">1</cx:pt>
          <cx:pt idx="9529">1</cx:pt>
          <cx:pt idx="9530">1</cx:pt>
          <cx:pt idx="9531">1</cx:pt>
          <cx:pt idx="9532">1</cx:pt>
          <cx:pt idx="9533">1</cx:pt>
          <cx:pt idx="9534">1</cx:pt>
          <cx:pt idx="9535">1</cx:pt>
          <cx:pt idx="9536">1</cx:pt>
          <cx:pt idx="9537">1</cx:pt>
          <cx:pt idx="9538">1</cx:pt>
          <cx:pt idx="9539">1</cx:pt>
          <cx:pt idx="9540">1</cx:pt>
          <cx:pt idx="9541">1</cx:pt>
          <cx:pt idx="9542">1</cx:pt>
          <cx:pt idx="9543">1</cx:pt>
          <cx:pt idx="9544">1</cx:pt>
          <cx:pt idx="9545">1</cx:pt>
          <cx:pt idx="9546">1</cx:pt>
          <cx:pt idx="9547">1</cx:pt>
          <cx:pt idx="9548">1</cx:pt>
          <cx:pt idx="9549">3</cx:pt>
          <cx:pt idx="9550">1</cx:pt>
          <cx:pt idx="9551">1</cx:pt>
          <cx:pt idx="9552">1</cx:pt>
          <cx:pt idx="9553">1</cx:pt>
          <cx:pt idx="9554">1</cx:pt>
          <cx:pt idx="9555">1</cx:pt>
          <cx:pt idx="9556">1</cx:pt>
          <cx:pt idx="9557">1</cx:pt>
          <cx:pt idx="9558">1</cx:pt>
          <cx:pt idx="9559">1</cx:pt>
          <cx:pt idx="9560">1</cx:pt>
          <cx:pt idx="9561">1</cx:pt>
          <cx:pt idx="9562">1</cx:pt>
          <cx:pt idx="9563">1</cx:pt>
          <cx:pt idx="9564">1</cx:pt>
          <cx:pt idx="9565">1</cx:pt>
          <cx:pt idx="9566">1</cx:pt>
          <cx:pt idx="9567">1</cx:pt>
          <cx:pt idx="9568">1</cx:pt>
          <cx:pt idx="9569">1</cx:pt>
          <cx:pt idx="9570">1</cx:pt>
          <cx:pt idx="9571">1</cx:pt>
          <cx:pt idx="9572">1</cx:pt>
          <cx:pt idx="9573">1</cx:pt>
          <cx:pt idx="9574">1</cx:pt>
          <cx:pt idx="9575">1</cx:pt>
          <cx:pt idx="9576">1</cx:pt>
          <cx:pt idx="9577">1</cx:pt>
          <cx:pt idx="9578">3</cx:pt>
          <cx:pt idx="9579">1</cx:pt>
          <cx:pt idx="9580">1</cx:pt>
          <cx:pt idx="9581">1</cx:pt>
          <cx:pt idx="9582">1</cx:pt>
          <cx:pt idx="9583">1</cx:pt>
          <cx:pt idx="9584">1</cx:pt>
          <cx:pt idx="9585">1</cx:pt>
          <cx:pt idx="9586">1</cx:pt>
          <cx:pt idx="9587">1</cx:pt>
          <cx:pt idx="9588">1</cx:pt>
          <cx:pt idx="9589">1</cx:pt>
          <cx:pt idx="9590">1</cx:pt>
          <cx:pt idx="9591">1</cx:pt>
          <cx:pt idx="9592">1</cx:pt>
          <cx:pt idx="9593">1</cx:pt>
          <cx:pt idx="9594">1</cx:pt>
          <cx:pt idx="9595">1</cx:pt>
          <cx:pt idx="9596">1</cx:pt>
          <cx:pt idx="9597">1</cx:pt>
          <cx:pt idx="9598">1</cx:pt>
          <cx:pt idx="9599">1</cx:pt>
          <cx:pt idx="9600">1</cx:pt>
          <cx:pt idx="9601">1</cx:pt>
          <cx:pt idx="9602">1</cx:pt>
          <cx:pt idx="9603">1</cx:pt>
          <cx:pt idx="9604">1</cx:pt>
          <cx:pt idx="9605">1</cx:pt>
          <cx:pt idx="9606">1</cx:pt>
          <cx:pt idx="9607">1</cx:pt>
          <cx:pt idx="9608">1</cx:pt>
          <cx:pt idx="9609">1</cx:pt>
          <cx:pt idx="9610">1</cx:pt>
          <cx:pt idx="9611">1</cx:pt>
          <cx:pt idx="9612">1</cx:pt>
          <cx:pt idx="9613">1</cx:pt>
          <cx:pt idx="9614">1</cx:pt>
          <cx:pt idx="9615">1</cx:pt>
          <cx:pt idx="9616">1</cx:pt>
          <cx:pt idx="9617">1</cx:pt>
          <cx:pt idx="9618">1</cx:pt>
          <cx:pt idx="9619">1</cx:pt>
          <cx:pt idx="9620">3</cx:pt>
          <cx:pt idx="9621">1</cx:pt>
          <cx:pt idx="9622">1</cx:pt>
          <cx:pt idx="9623">1</cx:pt>
          <cx:pt idx="9624">1</cx:pt>
          <cx:pt idx="9625">1</cx:pt>
          <cx:pt idx="9626">1</cx:pt>
          <cx:pt idx="9627">1</cx:pt>
          <cx:pt idx="9628">3</cx:pt>
          <cx:pt idx="9629">1</cx:pt>
          <cx:pt idx="9630">1</cx:pt>
          <cx:pt idx="9631">1</cx:pt>
          <cx:pt idx="9632">1</cx:pt>
          <cx:pt idx="9633">1</cx:pt>
          <cx:pt idx="9634">3</cx:pt>
          <cx:pt idx="9635">1</cx:pt>
          <cx:pt idx="9636">1</cx:pt>
          <cx:pt idx="9637">1</cx:pt>
          <cx:pt idx="9638">1</cx:pt>
          <cx:pt idx="9639">1</cx:pt>
          <cx:pt idx="9640">1</cx:pt>
          <cx:pt idx="9641">1</cx:pt>
          <cx:pt idx="9642">1</cx:pt>
          <cx:pt idx="9643">1</cx:pt>
          <cx:pt idx="9644">1</cx:pt>
          <cx:pt idx="9645">1</cx:pt>
          <cx:pt idx="9646">1</cx:pt>
          <cx:pt idx="9647">1</cx:pt>
          <cx:pt idx="9648">1</cx:pt>
          <cx:pt idx="9649">1</cx:pt>
          <cx:pt idx="9650">1</cx:pt>
          <cx:pt idx="9651">1</cx:pt>
          <cx:pt idx="9652">1</cx:pt>
          <cx:pt idx="9653">1</cx:pt>
          <cx:pt idx="9654">1</cx:pt>
          <cx:pt idx="9655">1</cx:pt>
          <cx:pt idx="9656">1</cx:pt>
          <cx:pt idx="9657">1</cx:pt>
          <cx:pt idx="9658">1</cx:pt>
          <cx:pt idx="9659">1</cx:pt>
          <cx:pt idx="9660">1</cx:pt>
          <cx:pt idx="9661">1</cx:pt>
          <cx:pt idx="9662">1</cx:pt>
          <cx:pt idx="9663">1</cx:pt>
          <cx:pt idx="9664">1</cx:pt>
          <cx:pt idx="9665">1</cx:pt>
          <cx:pt idx="9666">1</cx:pt>
          <cx:pt idx="9667">1</cx:pt>
          <cx:pt idx="9668">1</cx:pt>
          <cx:pt idx="9669">1</cx:pt>
          <cx:pt idx="9670">1</cx:pt>
          <cx:pt idx="9671">1</cx:pt>
          <cx:pt idx="9672">3</cx:pt>
          <cx:pt idx="9673">1</cx:pt>
          <cx:pt idx="9674">1</cx:pt>
          <cx:pt idx="9675">1</cx:pt>
          <cx:pt idx="9676">1</cx:pt>
          <cx:pt idx="9677">1</cx:pt>
          <cx:pt idx="9678">1</cx:pt>
          <cx:pt idx="9679">1</cx:pt>
          <cx:pt idx="9680">1</cx:pt>
          <cx:pt idx="9681">1</cx:pt>
          <cx:pt idx="9682">1</cx:pt>
          <cx:pt idx="9683">1</cx:pt>
          <cx:pt idx="9684">1</cx:pt>
          <cx:pt idx="9685">1</cx:pt>
          <cx:pt idx="9686">1</cx:pt>
          <cx:pt idx="9687">1</cx:pt>
          <cx:pt idx="9688">1</cx:pt>
          <cx:pt idx="9689">1</cx:pt>
          <cx:pt idx="9690">1</cx:pt>
          <cx:pt idx="9691">1</cx:pt>
          <cx:pt idx="9692">1</cx:pt>
          <cx:pt idx="9693">1</cx:pt>
          <cx:pt idx="9694">1</cx:pt>
          <cx:pt idx="9695">1</cx:pt>
          <cx:pt idx="9696">1</cx:pt>
          <cx:pt idx="9697">1</cx:pt>
          <cx:pt idx="9698">1</cx:pt>
          <cx:pt idx="9699">1</cx:pt>
          <cx:pt idx="9700">1</cx:pt>
          <cx:pt idx="9701">1</cx:pt>
          <cx:pt idx="9702">1</cx:pt>
          <cx:pt idx="9703">1</cx:pt>
          <cx:pt idx="9704">1</cx:pt>
          <cx:pt idx="9705">1</cx:pt>
          <cx:pt idx="9706">1</cx:pt>
          <cx:pt idx="9707">1</cx:pt>
          <cx:pt idx="9708">1</cx:pt>
          <cx:pt idx="9709">1</cx:pt>
          <cx:pt idx="9710">1</cx:pt>
          <cx:pt idx="9711">1</cx:pt>
          <cx:pt idx="9712">1</cx:pt>
          <cx:pt idx="9713">3</cx:pt>
          <cx:pt idx="9714">1</cx:pt>
          <cx:pt idx="9715">1</cx:pt>
          <cx:pt idx="9716">1</cx:pt>
          <cx:pt idx="9717">1</cx:pt>
          <cx:pt idx="9718">3</cx:pt>
          <cx:pt idx="9719">1</cx:pt>
          <cx:pt idx="9720">1</cx:pt>
          <cx:pt idx="9721">1</cx:pt>
          <cx:pt idx="9722">1</cx:pt>
          <cx:pt idx="9723">1</cx:pt>
          <cx:pt idx="9724">1</cx:pt>
          <cx:pt idx="9725">1</cx:pt>
          <cx:pt idx="9726">1</cx:pt>
          <cx:pt idx="9727">1</cx:pt>
          <cx:pt idx="9728">1</cx:pt>
          <cx:pt idx="9729">1</cx:pt>
          <cx:pt idx="9730">1</cx:pt>
          <cx:pt idx="9731">1</cx:pt>
          <cx:pt idx="9732">1</cx:pt>
          <cx:pt idx="9733">1</cx:pt>
          <cx:pt idx="9734">1</cx:pt>
          <cx:pt idx="9735">1</cx:pt>
          <cx:pt idx="9736">1</cx:pt>
          <cx:pt idx="9737">1</cx:pt>
          <cx:pt idx="9738">1</cx:pt>
          <cx:pt idx="9739">1</cx:pt>
          <cx:pt idx="9740">1</cx:pt>
          <cx:pt idx="9741">1</cx:pt>
          <cx:pt idx="9742">1</cx:pt>
          <cx:pt idx="9743">1</cx:pt>
          <cx:pt idx="9744">1</cx:pt>
          <cx:pt idx="9745">1</cx:pt>
          <cx:pt idx="9746">1</cx:pt>
          <cx:pt idx="9747">1</cx:pt>
          <cx:pt idx="9748">1</cx:pt>
          <cx:pt idx="9749">1</cx:pt>
          <cx:pt idx="9750">1</cx:pt>
          <cx:pt idx="9751">1</cx:pt>
          <cx:pt idx="9752">1</cx:pt>
          <cx:pt idx="9753">1</cx:pt>
          <cx:pt idx="9754">1</cx:pt>
          <cx:pt idx="9755">1</cx:pt>
          <cx:pt idx="9756">1</cx:pt>
          <cx:pt idx="9757">1</cx:pt>
          <cx:pt idx="9758">1</cx:pt>
          <cx:pt idx="9759">1</cx:pt>
          <cx:pt idx="9760">1</cx:pt>
          <cx:pt idx="9761">1</cx:pt>
          <cx:pt idx="9762">3</cx:pt>
          <cx:pt idx="9763">1</cx:pt>
          <cx:pt idx="9764">1</cx:pt>
          <cx:pt idx="9765">1</cx:pt>
          <cx:pt idx="9766">1</cx:pt>
          <cx:pt idx="9767">1</cx:pt>
          <cx:pt idx="9768">1</cx:pt>
          <cx:pt idx="9769">1</cx:pt>
          <cx:pt idx="9770">1</cx:pt>
          <cx:pt idx="9771">1</cx:pt>
          <cx:pt idx="9772">1</cx:pt>
          <cx:pt idx="9773">1</cx:pt>
          <cx:pt idx="9774">1</cx:pt>
          <cx:pt idx="9775">1</cx:pt>
          <cx:pt idx="9776">1</cx:pt>
          <cx:pt idx="9777">1</cx:pt>
          <cx:pt idx="9778">1</cx:pt>
          <cx:pt idx="9779">1</cx:pt>
          <cx:pt idx="9780">1</cx:pt>
          <cx:pt idx="9781">1</cx:pt>
          <cx:pt idx="9782">1</cx:pt>
          <cx:pt idx="9783">1</cx:pt>
          <cx:pt idx="9784">1</cx:pt>
          <cx:pt idx="9785">1</cx:pt>
          <cx:pt idx="9786">3</cx:pt>
          <cx:pt idx="9787">1</cx:pt>
          <cx:pt idx="9788">1</cx:pt>
          <cx:pt idx="9789">1</cx:pt>
          <cx:pt idx="9790">1</cx:pt>
          <cx:pt idx="9791">1</cx:pt>
          <cx:pt idx="9792">1</cx:pt>
          <cx:pt idx="9793">1</cx:pt>
          <cx:pt idx="9794">1</cx:pt>
          <cx:pt idx="9795">1</cx:pt>
          <cx:pt idx="9796">1</cx:pt>
          <cx:pt idx="9797">1</cx:pt>
          <cx:pt idx="9798">1</cx:pt>
          <cx:pt idx="9799">1</cx:pt>
          <cx:pt idx="9800">1</cx:pt>
          <cx:pt idx="9801">1</cx:pt>
          <cx:pt idx="9802">1</cx:pt>
          <cx:pt idx="9803">1</cx:pt>
          <cx:pt idx="9804">1</cx:pt>
          <cx:pt idx="9805">1</cx:pt>
          <cx:pt idx="9806">1</cx:pt>
          <cx:pt idx="9807">1</cx:pt>
          <cx:pt idx="9808">1</cx:pt>
          <cx:pt idx="9809">1</cx:pt>
          <cx:pt idx="9810">1</cx:pt>
          <cx:pt idx="9811">1</cx:pt>
          <cx:pt idx="9812">1</cx:pt>
          <cx:pt idx="9813">1</cx:pt>
          <cx:pt idx="9814">1</cx:pt>
          <cx:pt idx="9815">1</cx:pt>
          <cx:pt idx="9816">1</cx:pt>
          <cx:pt idx="9817">1</cx:pt>
          <cx:pt idx="9818">1</cx:pt>
          <cx:pt idx="9819">1</cx:pt>
          <cx:pt idx="9820">1</cx:pt>
          <cx:pt idx="9821">1</cx:pt>
          <cx:pt idx="9822">1</cx:pt>
          <cx:pt idx="9823">1</cx:pt>
          <cx:pt idx="9824">1</cx:pt>
          <cx:pt idx="9825">1</cx:pt>
          <cx:pt idx="9826">1</cx:pt>
          <cx:pt idx="9827">1</cx:pt>
          <cx:pt idx="9828">1</cx:pt>
          <cx:pt idx="9829">1</cx:pt>
          <cx:pt idx="9830">1</cx:pt>
          <cx:pt idx="9831">1</cx:pt>
          <cx:pt idx="9832">1</cx:pt>
          <cx:pt idx="9833">1</cx:pt>
          <cx:pt idx="9834">1</cx:pt>
          <cx:pt idx="9835">1</cx:pt>
          <cx:pt idx="9836">1</cx:pt>
          <cx:pt idx="9837">1</cx:pt>
          <cx:pt idx="9838">1</cx:pt>
          <cx:pt idx="9839">1</cx:pt>
          <cx:pt idx="9840">1</cx:pt>
          <cx:pt idx="9841">1</cx:pt>
          <cx:pt idx="9842">1</cx:pt>
          <cx:pt idx="9843">1</cx:pt>
          <cx:pt idx="9844">1</cx:pt>
          <cx:pt idx="9845">1</cx:pt>
          <cx:pt idx="9846">1</cx:pt>
          <cx:pt idx="9847">1</cx:pt>
          <cx:pt idx="9848">1</cx:pt>
          <cx:pt idx="9849">1</cx:pt>
          <cx:pt idx="9850">1</cx:pt>
          <cx:pt idx="9851">1</cx:pt>
          <cx:pt idx="9852">1</cx:pt>
          <cx:pt idx="9853">1</cx:pt>
          <cx:pt idx="9854">1</cx:pt>
          <cx:pt idx="9855">1</cx:pt>
          <cx:pt idx="9856">1</cx:pt>
          <cx:pt idx="9857">1</cx:pt>
          <cx:pt idx="9858">1</cx:pt>
          <cx:pt idx="9859">1</cx:pt>
          <cx:pt idx="9860">1</cx:pt>
          <cx:pt idx="9861">1</cx:pt>
          <cx:pt idx="9862">1</cx:pt>
          <cx:pt idx="9863">1</cx:pt>
          <cx:pt idx="9864">1</cx:pt>
          <cx:pt idx="9865">1</cx:pt>
          <cx:pt idx="9866">1</cx:pt>
          <cx:pt idx="9867">1</cx:pt>
          <cx:pt idx="9868">1</cx:pt>
          <cx:pt idx="9869">1</cx:pt>
          <cx:pt idx="9870">1</cx:pt>
          <cx:pt idx="9871">1</cx:pt>
          <cx:pt idx="9872">1</cx:pt>
          <cx:pt idx="9873">1</cx:pt>
          <cx:pt idx="9874">1</cx:pt>
          <cx:pt idx="9875">1</cx:pt>
          <cx:pt idx="9876">1</cx:pt>
          <cx:pt idx="9877">1</cx:pt>
          <cx:pt idx="9878">1</cx:pt>
          <cx:pt idx="9879">1</cx:pt>
          <cx:pt idx="9880">1</cx:pt>
          <cx:pt idx="9881">1</cx:pt>
          <cx:pt idx="9882">1</cx:pt>
          <cx:pt idx="9883">1</cx:pt>
          <cx:pt idx="9884">1</cx:pt>
          <cx:pt idx="9885">1</cx:pt>
          <cx:pt idx="9886">1</cx:pt>
          <cx:pt idx="9887">1</cx:pt>
          <cx:pt idx="9888">1</cx:pt>
          <cx:pt idx="9889">1</cx:pt>
          <cx:pt idx="9890">1</cx:pt>
          <cx:pt idx="9891">1</cx:pt>
          <cx:pt idx="9892">1</cx:pt>
          <cx:pt idx="9893">3</cx:pt>
          <cx:pt idx="9894">1</cx:pt>
          <cx:pt idx="9895">1</cx:pt>
          <cx:pt idx="9896">1</cx:pt>
          <cx:pt idx="9897">1</cx:pt>
          <cx:pt idx="9898">1</cx:pt>
          <cx:pt idx="9899">1</cx:pt>
          <cx:pt idx="9900">1</cx:pt>
          <cx:pt idx="9901">1</cx:pt>
          <cx:pt idx="9902">1</cx:pt>
          <cx:pt idx="9903">1</cx:pt>
          <cx:pt idx="9904">1</cx:pt>
          <cx:pt idx="9905">1</cx:pt>
          <cx:pt idx="9906">1</cx:pt>
          <cx:pt idx="9907">1</cx:pt>
          <cx:pt idx="9908">1</cx:pt>
          <cx:pt idx="9909">1</cx:pt>
          <cx:pt idx="9910">1</cx:pt>
          <cx:pt idx="9911">1</cx:pt>
          <cx:pt idx="9912">1</cx:pt>
          <cx:pt idx="9913">1</cx:pt>
          <cx:pt idx="9914">1</cx:pt>
          <cx:pt idx="9915">1</cx:pt>
          <cx:pt idx="9916">1</cx:pt>
          <cx:pt idx="9917">1</cx:pt>
          <cx:pt idx="9918">1</cx:pt>
          <cx:pt idx="9919">1</cx:pt>
          <cx:pt idx="9920">3</cx:pt>
          <cx:pt idx="9921">1</cx:pt>
          <cx:pt idx="9922">1</cx:pt>
          <cx:pt idx="9923">1</cx:pt>
          <cx:pt idx="9924">1</cx:pt>
          <cx:pt idx="9925">1</cx:pt>
          <cx:pt idx="9926">1</cx:pt>
          <cx:pt idx="9927">1</cx:pt>
          <cx:pt idx="9928">3</cx:pt>
          <cx:pt idx="9929">1</cx:pt>
          <cx:pt idx="9930">1</cx:pt>
          <cx:pt idx="9931">1</cx:pt>
          <cx:pt idx="9932">1</cx:pt>
          <cx:pt idx="9933">1</cx:pt>
          <cx:pt idx="9934">1</cx:pt>
          <cx:pt idx="9935">1</cx:pt>
          <cx:pt idx="9936">1</cx:pt>
          <cx:pt idx="9937">1</cx:pt>
          <cx:pt idx="9938">1</cx:pt>
          <cx:pt idx="9939">1</cx:pt>
          <cx:pt idx="9940">1</cx:pt>
          <cx:pt idx="9941">1</cx:pt>
          <cx:pt idx="9942">1</cx:pt>
          <cx:pt idx="9943">1</cx:pt>
          <cx:pt idx="9944">1</cx:pt>
          <cx:pt idx="9945">1</cx:pt>
          <cx:pt idx="9946">1</cx:pt>
          <cx:pt idx="9947">1</cx:pt>
          <cx:pt idx="9948">1</cx:pt>
          <cx:pt idx="9949">1</cx:pt>
          <cx:pt idx="9950">1</cx:pt>
          <cx:pt idx="9951">1</cx:pt>
          <cx:pt idx="9952">1</cx:pt>
          <cx:pt idx="9953">1</cx:pt>
          <cx:pt idx="9954">1</cx:pt>
          <cx:pt idx="9955">1</cx:pt>
          <cx:pt idx="9956">1</cx:pt>
          <cx:pt idx="9957">1</cx:pt>
          <cx:pt idx="9958">1</cx:pt>
          <cx:pt idx="9959">1</cx:pt>
          <cx:pt idx="9960">1</cx:pt>
          <cx:pt idx="9961">1</cx:pt>
          <cx:pt idx="9962">1</cx:pt>
          <cx:pt idx="9963">1</cx:pt>
          <cx:pt idx="9964">1</cx:pt>
          <cx:pt idx="9965">1</cx:pt>
          <cx:pt idx="9966">1</cx:pt>
          <cx:pt idx="9967">1</cx:pt>
          <cx:pt idx="9968">1</cx:pt>
          <cx:pt idx="9969">1</cx:pt>
          <cx:pt idx="9970">1</cx:pt>
          <cx:pt idx="9971">3</cx:pt>
          <cx:pt idx="9972">1</cx:pt>
          <cx:pt idx="9973">1</cx:pt>
          <cx:pt idx="9974">1</cx:pt>
          <cx:pt idx="9975">1</cx:pt>
          <cx:pt idx="9976">1</cx:pt>
          <cx:pt idx="9977">1</cx:pt>
          <cx:pt idx="9978">1</cx:pt>
          <cx:pt idx="9979">1</cx:pt>
          <cx:pt idx="9980">1</cx:pt>
          <cx:pt idx="9981">1</cx:pt>
          <cx:pt idx="9982">1</cx:pt>
          <cx:pt idx="9983">1</cx:pt>
          <cx:pt idx="9984">1</cx:pt>
          <cx:pt idx="9985">1</cx:pt>
          <cx:pt idx="9986">1</cx:pt>
          <cx:pt idx="9987">1</cx:pt>
          <cx:pt idx="9988">1</cx:pt>
          <cx:pt idx="9989">1</cx:pt>
          <cx:pt idx="9990">1</cx:pt>
          <cx:pt idx="9991">1</cx:pt>
          <cx:pt idx="9992">1</cx:pt>
          <cx:pt idx="9993">1</cx:pt>
          <cx:pt idx="9994">1</cx:pt>
          <cx:pt idx="9995">1</cx:pt>
          <cx:pt idx="9996">3</cx:pt>
          <cx:pt idx="9997">1</cx:pt>
          <cx:pt idx="9998">1</cx:pt>
          <cx:pt idx="9999">1</cx:pt>
          <cx:pt idx="10000">1</cx:pt>
          <cx:pt idx="10001">1</cx:pt>
          <cx:pt idx="10002">1</cx:pt>
          <cx:pt idx="10003">1</cx:pt>
          <cx:pt idx="10004">1</cx:pt>
          <cx:pt idx="10005">1</cx:pt>
          <cx:pt idx="10006">1</cx:pt>
          <cx:pt idx="10007">1</cx:pt>
          <cx:pt idx="10008">1</cx:pt>
          <cx:pt idx="10009">1</cx:pt>
          <cx:pt idx="10010">1</cx:pt>
          <cx:pt idx="10011">1</cx:pt>
          <cx:pt idx="10012">1</cx:pt>
          <cx:pt idx="10013">1</cx:pt>
          <cx:pt idx="10014">1</cx:pt>
          <cx:pt idx="10015">1</cx:pt>
          <cx:pt idx="10016">1</cx:pt>
          <cx:pt idx="10017">3</cx:pt>
          <cx:pt idx="10018">1</cx:pt>
          <cx:pt idx="10019">1</cx:pt>
          <cx:pt idx="10020">1</cx:pt>
          <cx:pt idx="10021">1</cx:pt>
          <cx:pt idx="10022">1</cx:pt>
          <cx:pt idx="10023">1</cx:pt>
          <cx:pt idx="10024">1</cx:pt>
          <cx:pt idx="10025">1</cx:pt>
          <cx:pt idx="10026">3</cx:pt>
          <cx:pt idx="10027">1</cx:pt>
          <cx:pt idx="10028">1</cx:pt>
          <cx:pt idx="10029">1</cx:pt>
          <cx:pt idx="10030">1</cx:pt>
          <cx:pt idx="10031">1</cx:pt>
          <cx:pt idx="10032">1</cx:pt>
          <cx:pt idx="10033">1</cx:pt>
          <cx:pt idx="10034">1</cx:pt>
          <cx:pt idx="10035">1</cx:pt>
          <cx:pt idx="10036">1</cx:pt>
          <cx:pt idx="10037">1</cx:pt>
          <cx:pt idx="10038">1</cx:pt>
          <cx:pt idx="10039">1</cx:pt>
          <cx:pt idx="10040">1</cx:pt>
          <cx:pt idx="10041">1</cx:pt>
          <cx:pt idx="10042">1</cx:pt>
          <cx:pt idx="10043">1</cx:pt>
          <cx:pt idx="10044">1</cx:pt>
          <cx:pt idx="10045">1</cx:pt>
          <cx:pt idx="10046">1</cx:pt>
          <cx:pt idx="10047">3</cx:pt>
          <cx:pt idx="10048">1</cx:pt>
          <cx:pt idx="10049">1</cx:pt>
          <cx:pt idx="10050">1</cx:pt>
          <cx:pt idx="10051">1</cx:pt>
          <cx:pt idx="10052">1</cx:pt>
          <cx:pt idx="10053">1</cx:pt>
          <cx:pt idx="10054">1</cx:pt>
          <cx:pt idx="10055">1</cx:pt>
          <cx:pt idx="10056">1</cx:pt>
          <cx:pt idx="10057">1</cx:pt>
          <cx:pt idx="10058">1</cx:pt>
          <cx:pt idx="10059">1</cx:pt>
          <cx:pt idx="10060">1</cx:pt>
          <cx:pt idx="10061">1</cx:pt>
          <cx:pt idx="10062">1</cx:pt>
          <cx:pt idx="10063">1</cx:pt>
          <cx:pt idx="10064">1</cx:pt>
          <cx:pt idx="10065">1</cx:pt>
          <cx:pt idx="10066">1</cx:pt>
          <cx:pt idx="10067">1</cx:pt>
          <cx:pt idx="10068">1</cx:pt>
          <cx:pt idx="10069">1</cx:pt>
          <cx:pt idx="10070">1</cx:pt>
          <cx:pt idx="10071">1</cx:pt>
          <cx:pt idx="10072">1</cx:pt>
          <cx:pt idx="10073">1</cx:pt>
          <cx:pt idx="10074">1</cx:pt>
          <cx:pt idx="10075">1</cx:pt>
          <cx:pt idx="10076">1</cx:pt>
          <cx:pt idx="10077">3</cx:pt>
          <cx:pt idx="10078">1</cx:pt>
          <cx:pt idx="10079">1</cx:pt>
          <cx:pt idx="10080">1</cx:pt>
          <cx:pt idx="10081">1</cx:pt>
          <cx:pt idx="10082">1</cx:pt>
          <cx:pt idx="10083">1</cx:pt>
          <cx:pt idx="10084">1</cx:pt>
          <cx:pt idx="10085">1</cx:pt>
          <cx:pt idx="10086">1</cx:pt>
          <cx:pt idx="10087">1</cx:pt>
          <cx:pt idx="10088">1</cx:pt>
          <cx:pt idx="10089">1</cx:pt>
          <cx:pt idx="10090">1</cx:pt>
          <cx:pt idx="10091">1</cx:pt>
          <cx:pt idx="10092">1</cx:pt>
          <cx:pt idx="10093">1</cx:pt>
          <cx:pt idx="10094">1</cx:pt>
          <cx:pt idx="10095">1</cx:pt>
          <cx:pt idx="10096">1</cx:pt>
          <cx:pt idx="10097">1</cx:pt>
          <cx:pt idx="10098">1</cx:pt>
          <cx:pt idx="10099">1</cx:pt>
          <cx:pt idx="10100">1</cx:pt>
          <cx:pt idx="10101">1</cx:pt>
          <cx:pt idx="10102">1</cx:pt>
          <cx:pt idx="10103">1</cx:pt>
          <cx:pt idx="10104">1</cx:pt>
          <cx:pt idx="10105">1</cx:pt>
          <cx:pt idx="10106">1</cx:pt>
          <cx:pt idx="10107">1</cx:pt>
          <cx:pt idx="10108">1</cx:pt>
          <cx:pt idx="10109">1</cx:pt>
          <cx:pt idx="10110">1</cx:pt>
          <cx:pt idx="10111">1</cx:pt>
          <cx:pt idx="10112">1</cx:pt>
          <cx:pt idx="10113">3</cx:pt>
          <cx:pt idx="10114">1</cx:pt>
          <cx:pt idx="10115">1</cx:pt>
          <cx:pt idx="10116">1</cx:pt>
          <cx:pt idx="10117">1</cx:pt>
          <cx:pt idx="10118">1</cx:pt>
          <cx:pt idx="10119">1</cx:pt>
          <cx:pt idx="10120">1</cx:pt>
          <cx:pt idx="10121">1</cx:pt>
          <cx:pt idx="10122">1</cx:pt>
          <cx:pt idx="10123">1</cx:pt>
          <cx:pt idx="10124">1</cx:pt>
          <cx:pt idx="10125">1</cx:pt>
          <cx:pt idx="10126">1</cx:pt>
          <cx:pt idx="10127">1</cx:pt>
          <cx:pt idx="10128">1</cx:pt>
          <cx:pt idx="10129">1</cx:pt>
          <cx:pt idx="10130">1</cx:pt>
          <cx:pt idx="10131">1</cx:pt>
          <cx:pt idx="10132">1</cx:pt>
          <cx:pt idx="10133">3</cx:pt>
          <cx:pt idx="10134">1</cx:pt>
          <cx:pt idx="10135">1</cx:pt>
          <cx:pt idx="10136">1</cx:pt>
          <cx:pt idx="10137">1</cx:pt>
          <cx:pt idx="10138">1</cx:pt>
          <cx:pt idx="10139">1</cx:pt>
          <cx:pt idx="10140">1</cx:pt>
          <cx:pt idx="10141">1</cx:pt>
          <cx:pt idx="10142">1</cx:pt>
          <cx:pt idx="10143">1</cx:pt>
          <cx:pt idx="10144">1</cx:pt>
          <cx:pt idx="10145">1</cx:pt>
          <cx:pt idx="10146">1</cx:pt>
          <cx:pt idx="10147">1</cx:pt>
          <cx:pt idx="10148">1</cx:pt>
          <cx:pt idx="10149">1</cx:pt>
          <cx:pt idx="10150">1</cx:pt>
          <cx:pt idx="10151">1</cx:pt>
          <cx:pt idx="10152">1</cx:pt>
          <cx:pt idx="10153">1</cx:pt>
          <cx:pt idx="10154">1</cx:pt>
          <cx:pt idx="10155">1</cx:pt>
          <cx:pt idx="10156">1</cx:pt>
          <cx:pt idx="10157">1</cx:pt>
          <cx:pt idx="10158">1</cx:pt>
          <cx:pt idx="10159">3</cx:pt>
          <cx:pt idx="10160">3</cx:pt>
          <cx:pt idx="10161">1</cx:pt>
          <cx:pt idx="10162">1</cx:pt>
          <cx:pt idx="10163">1</cx:pt>
          <cx:pt idx="10164">1</cx:pt>
          <cx:pt idx="10165">1</cx:pt>
          <cx:pt idx="10166">1</cx:pt>
          <cx:pt idx="10167">1</cx:pt>
          <cx:pt idx="10168">1</cx:pt>
          <cx:pt idx="10169">3</cx:pt>
          <cx:pt idx="10170">1</cx:pt>
          <cx:pt idx="10171">1</cx:pt>
          <cx:pt idx="10172">1</cx:pt>
          <cx:pt idx="10173">1</cx:pt>
          <cx:pt idx="10174">1</cx:pt>
          <cx:pt idx="10175">1</cx:pt>
          <cx:pt idx="10176">1</cx:pt>
          <cx:pt idx="10177">1</cx:pt>
          <cx:pt idx="10178">1</cx:pt>
          <cx:pt idx="10179">1</cx:pt>
          <cx:pt idx="10180">1</cx:pt>
          <cx:pt idx="10181">1</cx:pt>
          <cx:pt idx="10182">1</cx:pt>
          <cx:pt idx="10183">1</cx:pt>
          <cx:pt idx="10184">1</cx:pt>
          <cx:pt idx="10185">1</cx:pt>
          <cx:pt idx="10186">1</cx:pt>
          <cx:pt idx="10187">1</cx:pt>
          <cx:pt idx="10188">1</cx:pt>
          <cx:pt idx="10189">1</cx:pt>
          <cx:pt idx="10190">1</cx:pt>
          <cx:pt idx="10191">1</cx:pt>
          <cx:pt idx="10192">1</cx:pt>
          <cx:pt idx="10193">1</cx:pt>
          <cx:pt idx="10194">1</cx:pt>
          <cx:pt idx="10195">1</cx:pt>
          <cx:pt idx="10196">1</cx:pt>
          <cx:pt idx="10197">1</cx:pt>
          <cx:pt idx="10198">1</cx:pt>
          <cx:pt idx="10199">1</cx:pt>
          <cx:pt idx="10200">1</cx:pt>
          <cx:pt idx="10201">1</cx:pt>
          <cx:pt idx="10202">1</cx:pt>
          <cx:pt idx="10203">1</cx:pt>
          <cx:pt idx="10204">1</cx:pt>
          <cx:pt idx="10205">1</cx:pt>
          <cx:pt idx="10206">1</cx:pt>
          <cx:pt idx="10207">1</cx:pt>
          <cx:pt idx="10208">1</cx:pt>
          <cx:pt idx="10209">1</cx:pt>
          <cx:pt idx="10210">1</cx:pt>
          <cx:pt idx="10211">1</cx:pt>
          <cx:pt idx="10212">1</cx:pt>
          <cx:pt idx="10213">1</cx:pt>
          <cx:pt idx="10214">1</cx:pt>
          <cx:pt idx="10215">1</cx:pt>
          <cx:pt idx="10216">3</cx:pt>
          <cx:pt idx="10217">1</cx:pt>
          <cx:pt idx="10218">1</cx:pt>
          <cx:pt idx="10219">1</cx:pt>
          <cx:pt idx="10220">1</cx:pt>
          <cx:pt idx="10221">3</cx:pt>
          <cx:pt idx="10222">1</cx:pt>
          <cx:pt idx="10223">1</cx:pt>
          <cx:pt idx="10224">1</cx:pt>
          <cx:pt idx="10225">3</cx:pt>
          <cx:pt idx="10226">1</cx:pt>
          <cx:pt idx="10227">1</cx:pt>
          <cx:pt idx="10228">1</cx:pt>
          <cx:pt idx="10229">1</cx:pt>
          <cx:pt idx="10230">1</cx:pt>
          <cx:pt idx="10231">1</cx:pt>
          <cx:pt idx="10232">1</cx:pt>
          <cx:pt idx="10233">1</cx:pt>
          <cx:pt idx="10234">1</cx:pt>
          <cx:pt idx="10235">1</cx:pt>
          <cx:pt idx="10236">1</cx:pt>
          <cx:pt idx="10237">1</cx:pt>
          <cx:pt idx="10238">1</cx:pt>
          <cx:pt idx="10239">3</cx:pt>
          <cx:pt idx="10240">1</cx:pt>
          <cx:pt idx="10241">1</cx:pt>
          <cx:pt idx="10242">1</cx:pt>
          <cx:pt idx="10243">1</cx:pt>
          <cx:pt idx="10244">3</cx:pt>
          <cx:pt idx="10245">1</cx:pt>
          <cx:pt idx="10246">1</cx:pt>
          <cx:pt idx="10247">1</cx:pt>
          <cx:pt idx="10248">1</cx:pt>
          <cx:pt idx="10249">1</cx:pt>
          <cx:pt idx="10250">1</cx:pt>
          <cx:pt idx="10251">1</cx:pt>
          <cx:pt idx="10252">1</cx:pt>
          <cx:pt idx="10253">1</cx:pt>
          <cx:pt idx="10254">1</cx:pt>
          <cx:pt idx="10255">1</cx:pt>
          <cx:pt idx="10256">1</cx:pt>
          <cx:pt idx="10257">1</cx:pt>
          <cx:pt idx="10258">1</cx:pt>
          <cx:pt idx="10259">1</cx:pt>
          <cx:pt idx="10260">1</cx:pt>
          <cx:pt idx="10261">1</cx:pt>
          <cx:pt idx="10262">1</cx:pt>
          <cx:pt idx="10263">1</cx:pt>
          <cx:pt idx="10264">1</cx:pt>
          <cx:pt idx="10265">1</cx:pt>
          <cx:pt idx="10266">1</cx:pt>
          <cx:pt idx="10267">1</cx:pt>
          <cx:pt idx="10268">1</cx:pt>
          <cx:pt idx="10269">1</cx:pt>
          <cx:pt idx="10270">1</cx:pt>
          <cx:pt idx="10271">1</cx:pt>
          <cx:pt idx="10272">1</cx:pt>
          <cx:pt idx="10273">1</cx:pt>
          <cx:pt idx="10274">1</cx:pt>
          <cx:pt idx="10275">1</cx:pt>
          <cx:pt idx="10276">1</cx:pt>
          <cx:pt idx="10277">1</cx:pt>
          <cx:pt idx="10278">1</cx:pt>
          <cx:pt idx="10279">1</cx:pt>
          <cx:pt idx="10280">1</cx:pt>
          <cx:pt idx="10281">1</cx:pt>
          <cx:pt idx="10282">1</cx:pt>
          <cx:pt idx="10283">3</cx:pt>
          <cx:pt idx="10284">1</cx:pt>
          <cx:pt idx="10285">1</cx:pt>
          <cx:pt idx="10286">1</cx:pt>
          <cx:pt idx="10287">1</cx:pt>
          <cx:pt idx="10288">1</cx:pt>
          <cx:pt idx="10289">1</cx:pt>
          <cx:pt idx="10290">1</cx:pt>
          <cx:pt idx="10291">1</cx:pt>
          <cx:pt idx="10292">1</cx:pt>
          <cx:pt idx="10293">1</cx:pt>
          <cx:pt idx="10294">1</cx:pt>
          <cx:pt idx="10295">3</cx:pt>
          <cx:pt idx="10296">1</cx:pt>
          <cx:pt idx="10297">1</cx:pt>
          <cx:pt idx="10298">1</cx:pt>
          <cx:pt idx="10299">3</cx:pt>
          <cx:pt idx="10300">1</cx:pt>
          <cx:pt idx="10301">1</cx:pt>
          <cx:pt idx="10302">1</cx:pt>
          <cx:pt idx="10303">1</cx:pt>
          <cx:pt idx="10304">1</cx:pt>
          <cx:pt idx="10305">1</cx:pt>
          <cx:pt idx="10306">1</cx:pt>
          <cx:pt idx="10307">1</cx:pt>
          <cx:pt idx="10308">1</cx:pt>
          <cx:pt idx="10309">1</cx:pt>
          <cx:pt idx="10310">1</cx:pt>
          <cx:pt idx="10311">1</cx:pt>
          <cx:pt idx="10312">1</cx:pt>
          <cx:pt idx="10313">1</cx:pt>
          <cx:pt idx="10314">1</cx:pt>
          <cx:pt idx="10315">1</cx:pt>
          <cx:pt idx="10316">1</cx:pt>
          <cx:pt idx="10317">1</cx:pt>
          <cx:pt idx="10318">1</cx:pt>
          <cx:pt idx="10319">1</cx:pt>
          <cx:pt idx="10320">1</cx:pt>
          <cx:pt idx="10321">1</cx:pt>
          <cx:pt idx="10322">1</cx:pt>
          <cx:pt idx="10323">1</cx:pt>
          <cx:pt idx="10324">1</cx:pt>
          <cx:pt idx="10325">1</cx:pt>
          <cx:pt idx="10326">1</cx:pt>
          <cx:pt idx="10327">1</cx:pt>
          <cx:pt idx="10328">1</cx:pt>
          <cx:pt idx="10329">1</cx:pt>
          <cx:pt idx="10330">1</cx:pt>
          <cx:pt idx="10331">1</cx:pt>
          <cx:pt idx="10332">1</cx:pt>
          <cx:pt idx="10333">1</cx:pt>
          <cx:pt idx="10334">1</cx:pt>
          <cx:pt idx="10335">1</cx:pt>
          <cx:pt idx="10336">1</cx:pt>
          <cx:pt idx="10337">1</cx:pt>
          <cx:pt idx="10338">1</cx:pt>
          <cx:pt idx="10339">1</cx:pt>
          <cx:pt idx="10340">1</cx:pt>
          <cx:pt idx="10341">1</cx:pt>
          <cx:pt idx="10342">1</cx:pt>
          <cx:pt idx="10343">1</cx:pt>
          <cx:pt idx="10344">1</cx:pt>
          <cx:pt idx="10345">1</cx:pt>
          <cx:pt idx="10346">1</cx:pt>
          <cx:pt idx="10347">1</cx:pt>
          <cx:pt idx="10348">1</cx:pt>
          <cx:pt idx="10349">1</cx:pt>
          <cx:pt idx="10350">1</cx:pt>
          <cx:pt idx="10351">1</cx:pt>
          <cx:pt idx="10352">1</cx:pt>
          <cx:pt idx="10353">1</cx:pt>
          <cx:pt idx="10354">1</cx:pt>
          <cx:pt idx="10355">1</cx:pt>
          <cx:pt idx="10356">1</cx:pt>
          <cx:pt idx="10357">1</cx:pt>
          <cx:pt idx="10358">1</cx:pt>
          <cx:pt idx="10359">1</cx:pt>
          <cx:pt idx="10360">1</cx:pt>
          <cx:pt idx="10361">1</cx:pt>
          <cx:pt idx="10362">3</cx:pt>
          <cx:pt idx="10363">1</cx:pt>
          <cx:pt idx="10364">3</cx:pt>
          <cx:pt idx="10365">1</cx:pt>
          <cx:pt idx="10366">1</cx:pt>
          <cx:pt idx="10367">1</cx:pt>
          <cx:pt idx="10368">1</cx:pt>
          <cx:pt idx="10369">1</cx:pt>
          <cx:pt idx="10370">1</cx:pt>
          <cx:pt idx="10371">1</cx:pt>
          <cx:pt idx="10372">1</cx:pt>
          <cx:pt idx="10373">1</cx:pt>
          <cx:pt idx="10374">1</cx:pt>
          <cx:pt idx="10375">1</cx:pt>
          <cx:pt idx="10376">1</cx:pt>
          <cx:pt idx="10377">1</cx:pt>
          <cx:pt idx="10378">1</cx:pt>
          <cx:pt idx="10379">1</cx:pt>
          <cx:pt idx="10380">1</cx:pt>
          <cx:pt idx="10381">1</cx:pt>
          <cx:pt idx="10382">1</cx:pt>
          <cx:pt idx="10383">1</cx:pt>
          <cx:pt idx="10384">1</cx:pt>
          <cx:pt idx="10385">3</cx:pt>
          <cx:pt idx="10386">1</cx:pt>
          <cx:pt idx="10387">1</cx:pt>
          <cx:pt idx="10388">1</cx:pt>
          <cx:pt idx="10389">1</cx:pt>
          <cx:pt idx="10390">1</cx:pt>
          <cx:pt idx="10391">1</cx:pt>
          <cx:pt idx="10392">1</cx:pt>
          <cx:pt idx="10393">1</cx:pt>
          <cx:pt idx="10394">1</cx:pt>
          <cx:pt idx="10395">1</cx:pt>
          <cx:pt idx="10396">1</cx:pt>
          <cx:pt idx="10397">1</cx:pt>
          <cx:pt idx="10398">1</cx:pt>
          <cx:pt idx="10399">1</cx:pt>
          <cx:pt idx="10400">1</cx:pt>
          <cx:pt idx="10401">1</cx:pt>
          <cx:pt idx="10402">1</cx:pt>
          <cx:pt idx="10403">1</cx:pt>
          <cx:pt idx="10404">1</cx:pt>
          <cx:pt idx="10405">1</cx:pt>
          <cx:pt idx="10406">1</cx:pt>
          <cx:pt idx="10407">1</cx:pt>
          <cx:pt idx="10408">1</cx:pt>
          <cx:pt idx="10409">1</cx:pt>
          <cx:pt idx="10410">1</cx:pt>
          <cx:pt idx="10411">3</cx:pt>
          <cx:pt idx="10412">1</cx:pt>
          <cx:pt idx="10413">1</cx:pt>
          <cx:pt idx="10414">1</cx:pt>
          <cx:pt idx="10415">1</cx:pt>
          <cx:pt idx="10416">1</cx:pt>
          <cx:pt idx="10417">1</cx:pt>
          <cx:pt idx="10418">1</cx:pt>
          <cx:pt idx="10419">1</cx:pt>
          <cx:pt idx="10420">1</cx:pt>
          <cx:pt idx="10421">1</cx:pt>
          <cx:pt idx="10422">1</cx:pt>
          <cx:pt idx="10423">1</cx:pt>
          <cx:pt idx="10424">1</cx:pt>
          <cx:pt idx="10425">1</cx:pt>
          <cx:pt idx="10426">1</cx:pt>
          <cx:pt idx="10427">1</cx:pt>
          <cx:pt idx="10428">1</cx:pt>
          <cx:pt idx="10429">3</cx:pt>
          <cx:pt idx="10430">1</cx:pt>
          <cx:pt idx="10431">1</cx:pt>
          <cx:pt idx="10432">1</cx:pt>
          <cx:pt idx="10433">1</cx:pt>
          <cx:pt idx="10434">1</cx:pt>
          <cx:pt idx="10435">1</cx:pt>
          <cx:pt idx="10436">1</cx:pt>
          <cx:pt idx="10437">1</cx:pt>
          <cx:pt idx="10438">1</cx:pt>
          <cx:pt idx="10439">1</cx:pt>
          <cx:pt idx="10440">1</cx:pt>
          <cx:pt idx="10441">1</cx:pt>
          <cx:pt idx="10442">1</cx:pt>
          <cx:pt idx="10443">3</cx:pt>
          <cx:pt idx="10444">3</cx:pt>
          <cx:pt idx="10445">1</cx:pt>
          <cx:pt idx="10446">1</cx:pt>
          <cx:pt idx="10447">1</cx:pt>
          <cx:pt idx="10448">1</cx:pt>
          <cx:pt idx="10449">1</cx:pt>
          <cx:pt idx="10450">1</cx:pt>
          <cx:pt idx="10451">1</cx:pt>
          <cx:pt idx="10452">1</cx:pt>
          <cx:pt idx="10453">1</cx:pt>
          <cx:pt idx="10454">1</cx:pt>
          <cx:pt idx="10455">1</cx:pt>
          <cx:pt idx="10456">1</cx:pt>
          <cx:pt idx="10457">1</cx:pt>
          <cx:pt idx="10458">1</cx:pt>
          <cx:pt idx="10459">1</cx:pt>
          <cx:pt idx="10460">1</cx:pt>
          <cx:pt idx="10461">1</cx:pt>
          <cx:pt idx="10462">1</cx:pt>
          <cx:pt idx="10463">1</cx:pt>
          <cx:pt idx="10464">1</cx:pt>
          <cx:pt idx="10465">1</cx:pt>
          <cx:pt idx="10466">1</cx:pt>
          <cx:pt idx="10467">1</cx:pt>
          <cx:pt idx="10468">1</cx:pt>
          <cx:pt idx="10469">1</cx:pt>
          <cx:pt idx="10470">1</cx:pt>
          <cx:pt idx="10471">1</cx:pt>
          <cx:pt idx="10472">1</cx:pt>
          <cx:pt idx="10473">1</cx:pt>
          <cx:pt idx="10474">1</cx:pt>
          <cx:pt idx="10475">1</cx:pt>
          <cx:pt idx="10476">3</cx:pt>
          <cx:pt idx="10477">1</cx:pt>
          <cx:pt idx="10478">1</cx:pt>
          <cx:pt idx="10479">1</cx:pt>
          <cx:pt idx="10480">1</cx:pt>
          <cx:pt idx="10481">1</cx:pt>
          <cx:pt idx="10482">1</cx:pt>
          <cx:pt idx="10483">3</cx:pt>
          <cx:pt idx="10484">1</cx:pt>
          <cx:pt idx="10485">1</cx:pt>
          <cx:pt idx="10486">1</cx:pt>
          <cx:pt idx="10487">1</cx:pt>
          <cx:pt idx="10488">1</cx:pt>
          <cx:pt idx="10489">1</cx:pt>
          <cx:pt idx="10490">1</cx:pt>
          <cx:pt idx="10491">1</cx:pt>
          <cx:pt idx="10492">3</cx:pt>
          <cx:pt idx="10493">1</cx:pt>
          <cx:pt idx="10494">3</cx:pt>
          <cx:pt idx="10495">1</cx:pt>
          <cx:pt idx="10496">1</cx:pt>
          <cx:pt idx="10497">1</cx:pt>
          <cx:pt idx="10498">1</cx:pt>
          <cx:pt idx="10499">1</cx:pt>
          <cx:pt idx="10500">1</cx:pt>
          <cx:pt idx="10501">1</cx:pt>
          <cx:pt idx="10502">1</cx:pt>
          <cx:pt idx="10503">1</cx:pt>
          <cx:pt idx="10504">1</cx:pt>
          <cx:pt idx="10505">1</cx:pt>
          <cx:pt idx="10506">1</cx:pt>
          <cx:pt idx="10507">3</cx:pt>
          <cx:pt idx="10508">1</cx:pt>
          <cx:pt idx="10509">1</cx:pt>
          <cx:pt idx="10510">3</cx:pt>
          <cx:pt idx="10511">1</cx:pt>
          <cx:pt idx="10512">1</cx:pt>
          <cx:pt idx="10513">1</cx:pt>
          <cx:pt idx="10514">1</cx:pt>
          <cx:pt idx="10515">1</cx:pt>
          <cx:pt idx="10516">1</cx:pt>
          <cx:pt idx="10517">1</cx:pt>
          <cx:pt idx="10518">1</cx:pt>
          <cx:pt idx="10519">1</cx:pt>
          <cx:pt idx="10520">1</cx:pt>
          <cx:pt idx="10521">1</cx:pt>
          <cx:pt idx="10522">1</cx:pt>
          <cx:pt idx="10523">1</cx:pt>
          <cx:pt idx="10524">1</cx:pt>
          <cx:pt idx="10525">1</cx:pt>
          <cx:pt idx="10526">1</cx:pt>
          <cx:pt idx="10527">1</cx:pt>
          <cx:pt idx="10528">1</cx:pt>
          <cx:pt idx="10529">1</cx:pt>
          <cx:pt idx="10530">1</cx:pt>
          <cx:pt idx="10531">1</cx:pt>
          <cx:pt idx="10532">1</cx:pt>
          <cx:pt idx="10533">1</cx:pt>
          <cx:pt idx="10534">1</cx:pt>
          <cx:pt idx="10535">1</cx:pt>
          <cx:pt idx="10536">1</cx:pt>
          <cx:pt idx="10537">1</cx:pt>
          <cx:pt idx="10538">1</cx:pt>
          <cx:pt idx="10539">1</cx:pt>
          <cx:pt idx="10540">1</cx:pt>
          <cx:pt idx="10541">1</cx:pt>
          <cx:pt idx="10542">3</cx:pt>
          <cx:pt idx="10543">1</cx:pt>
          <cx:pt idx="10544">1</cx:pt>
          <cx:pt idx="10545">1</cx:pt>
          <cx:pt idx="10546">1</cx:pt>
          <cx:pt idx="10547">1</cx:pt>
          <cx:pt idx="10548">1</cx:pt>
          <cx:pt idx="10549">1</cx:pt>
          <cx:pt idx="10550">1</cx:pt>
          <cx:pt idx="10551">1</cx:pt>
          <cx:pt idx="10552">1</cx:pt>
          <cx:pt idx="10553">1</cx:pt>
          <cx:pt idx="10554">1</cx:pt>
          <cx:pt idx="10555">1</cx:pt>
          <cx:pt idx="10556">1</cx:pt>
          <cx:pt idx="10557">1</cx:pt>
          <cx:pt idx="10558">1</cx:pt>
          <cx:pt idx="10559">1</cx:pt>
          <cx:pt idx="10560">1</cx:pt>
          <cx:pt idx="10561">1</cx:pt>
          <cx:pt idx="10562">1</cx:pt>
          <cx:pt idx="10563">1</cx:pt>
          <cx:pt idx="10564">3</cx:pt>
          <cx:pt idx="10565">1</cx:pt>
          <cx:pt idx="10566">1</cx:pt>
          <cx:pt idx="10567">1</cx:pt>
          <cx:pt idx="10568">1</cx:pt>
          <cx:pt idx="10569">1</cx:pt>
          <cx:pt idx="10570">1</cx:pt>
          <cx:pt idx="10571">1</cx:pt>
          <cx:pt idx="10572">1</cx:pt>
          <cx:pt idx="10573">1</cx:pt>
          <cx:pt idx="10574">1</cx:pt>
          <cx:pt idx="10575">1</cx:pt>
          <cx:pt idx="10576">1</cx:pt>
          <cx:pt idx="10577">1</cx:pt>
          <cx:pt idx="10578">1</cx:pt>
          <cx:pt idx="10579">3</cx:pt>
          <cx:pt idx="10580">1</cx:pt>
          <cx:pt idx="10581">1</cx:pt>
          <cx:pt idx="10582">1</cx:pt>
          <cx:pt idx="10583">1</cx:pt>
          <cx:pt idx="10584">1</cx:pt>
          <cx:pt idx="10585">1</cx:pt>
          <cx:pt idx="10586">1</cx:pt>
          <cx:pt idx="10587">1</cx:pt>
          <cx:pt idx="10588">1</cx:pt>
          <cx:pt idx="10589">1</cx:pt>
          <cx:pt idx="10590">1</cx:pt>
          <cx:pt idx="10591">1</cx:pt>
          <cx:pt idx="10592">1</cx:pt>
          <cx:pt idx="10593">1</cx:pt>
          <cx:pt idx="10594">1</cx:pt>
          <cx:pt idx="10595">3</cx:pt>
          <cx:pt idx="10596">1</cx:pt>
          <cx:pt idx="10597">1</cx:pt>
          <cx:pt idx="10598">1</cx:pt>
          <cx:pt idx="10599">1</cx:pt>
          <cx:pt idx="10600">1</cx:pt>
          <cx:pt idx="10601">1</cx:pt>
          <cx:pt idx="10602">1</cx:pt>
          <cx:pt idx="10603">1</cx:pt>
          <cx:pt idx="10604">1</cx:pt>
          <cx:pt idx="10605">3</cx:pt>
          <cx:pt idx="10606">1</cx:pt>
          <cx:pt idx="10607">1</cx:pt>
          <cx:pt idx="10608">1</cx:pt>
          <cx:pt idx="10609">1</cx:pt>
          <cx:pt idx="10610">1</cx:pt>
          <cx:pt idx="10611">1</cx:pt>
          <cx:pt idx="10612">1</cx:pt>
          <cx:pt idx="10613">1</cx:pt>
          <cx:pt idx="10614">1</cx:pt>
          <cx:pt idx="10615">1</cx:pt>
          <cx:pt idx="10616">1</cx:pt>
          <cx:pt idx="10617">1</cx:pt>
          <cx:pt idx="10618">3</cx:pt>
          <cx:pt idx="10619">1</cx:pt>
          <cx:pt idx="10620">1</cx:pt>
          <cx:pt idx="10621">1</cx:pt>
          <cx:pt idx="10622">1</cx:pt>
          <cx:pt idx="10623">3</cx:pt>
          <cx:pt idx="10624">1</cx:pt>
          <cx:pt idx="10625">1</cx:pt>
          <cx:pt idx="10626">1</cx:pt>
          <cx:pt idx="10627">1</cx:pt>
          <cx:pt idx="10628">3</cx:pt>
          <cx:pt idx="10629">1</cx:pt>
          <cx:pt idx="10630">1</cx:pt>
          <cx:pt idx="10631">1</cx:pt>
          <cx:pt idx="10632">1</cx:pt>
          <cx:pt idx="10633">1</cx:pt>
          <cx:pt idx="10634">1</cx:pt>
          <cx:pt idx="10635">1</cx:pt>
          <cx:pt idx="10636">1</cx:pt>
          <cx:pt idx="10637">1</cx:pt>
          <cx:pt idx="10638">1</cx:pt>
          <cx:pt idx="10639">1</cx:pt>
          <cx:pt idx="10640">1</cx:pt>
          <cx:pt idx="10641">1</cx:pt>
          <cx:pt idx="10642">1</cx:pt>
          <cx:pt idx="10643">1</cx:pt>
          <cx:pt idx="10644">1</cx:pt>
          <cx:pt idx="10645">3</cx:pt>
          <cx:pt idx="10646">3</cx:pt>
          <cx:pt idx="10647">1</cx:pt>
          <cx:pt idx="10648">1</cx:pt>
          <cx:pt idx="10649">1</cx:pt>
          <cx:pt idx="10650">1</cx:pt>
          <cx:pt idx="10651">1</cx:pt>
          <cx:pt idx="10652">1</cx:pt>
          <cx:pt idx="10653">1</cx:pt>
          <cx:pt idx="10654">1</cx:pt>
          <cx:pt idx="10655">3</cx:pt>
          <cx:pt idx="10656">1</cx:pt>
          <cx:pt idx="10657">1</cx:pt>
          <cx:pt idx="10658">1</cx:pt>
          <cx:pt idx="10659">1</cx:pt>
          <cx:pt idx="10660">1</cx:pt>
          <cx:pt idx="10661">1</cx:pt>
          <cx:pt idx="10662">1</cx:pt>
          <cx:pt idx="10663">1</cx:pt>
          <cx:pt idx="10664">1</cx:pt>
          <cx:pt idx="10665">1</cx:pt>
          <cx:pt idx="10666">1</cx:pt>
          <cx:pt idx="10667">3</cx:pt>
          <cx:pt idx="10668">1</cx:pt>
          <cx:pt idx="10669">1</cx:pt>
          <cx:pt idx="10670">1</cx:pt>
          <cx:pt idx="10671">1</cx:pt>
          <cx:pt idx="10672">1</cx:pt>
          <cx:pt idx="10673">1</cx:pt>
          <cx:pt idx="10674">1</cx:pt>
          <cx:pt idx="10675">3</cx:pt>
          <cx:pt idx="10676">1</cx:pt>
          <cx:pt idx="10677">1</cx:pt>
          <cx:pt idx="10678">1</cx:pt>
          <cx:pt idx="10679">1</cx:pt>
          <cx:pt idx="10680">1</cx:pt>
          <cx:pt idx="10681">1</cx:pt>
          <cx:pt idx="10682">1</cx:pt>
          <cx:pt idx="10683">1</cx:pt>
          <cx:pt idx="10684">1</cx:pt>
          <cx:pt idx="10685">1</cx:pt>
          <cx:pt idx="10686">1</cx:pt>
          <cx:pt idx="10687">1</cx:pt>
          <cx:pt idx="10688">1</cx:pt>
          <cx:pt idx="10689">1</cx:pt>
          <cx:pt idx="10690">1</cx:pt>
          <cx:pt idx="10691">1</cx:pt>
          <cx:pt idx="10692">1</cx:pt>
          <cx:pt idx="10693">1</cx:pt>
          <cx:pt idx="10694">1</cx:pt>
          <cx:pt idx="10695">1</cx:pt>
          <cx:pt idx="10696">1</cx:pt>
          <cx:pt idx="10697">1</cx:pt>
          <cx:pt idx="10698">1</cx:pt>
          <cx:pt idx="10699">1</cx:pt>
          <cx:pt idx="10700">1</cx:pt>
          <cx:pt idx="10701">1</cx:pt>
          <cx:pt idx="10702">1</cx:pt>
          <cx:pt idx="10703">1</cx:pt>
          <cx:pt idx="10704">1</cx:pt>
          <cx:pt idx="10705">3</cx:pt>
          <cx:pt idx="10706">1</cx:pt>
          <cx:pt idx="10707">1</cx:pt>
          <cx:pt idx="10708">1</cx:pt>
          <cx:pt idx="10709">1</cx:pt>
          <cx:pt idx="10710">3</cx:pt>
          <cx:pt idx="10711">1</cx:pt>
          <cx:pt idx="10712">1</cx:pt>
          <cx:pt idx="10713">1</cx:pt>
          <cx:pt idx="10714">1</cx:pt>
          <cx:pt idx="10715">1</cx:pt>
          <cx:pt idx="10716">1</cx:pt>
          <cx:pt idx="10717">1</cx:pt>
          <cx:pt idx="10718">1</cx:pt>
          <cx:pt idx="10719">1</cx:pt>
          <cx:pt idx="10720">1</cx:pt>
          <cx:pt idx="10721">1</cx:pt>
          <cx:pt idx="10722">1</cx:pt>
          <cx:pt idx="10723">1</cx:pt>
          <cx:pt idx="10724">1</cx:pt>
          <cx:pt idx="10725">1</cx:pt>
          <cx:pt idx="10726">1</cx:pt>
          <cx:pt idx="10727">1</cx:pt>
          <cx:pt idx="10728">1</cx:pt>
          <cx:pt idx="10729">1</cx:pt>
          <cx:pt idx="10730">1</cx:pt>
          <cx:pt idx="10731">1</cx:pt>
          <cx:pt idx="10732">1</cx:pt>
          <cx:pt idx="10733">1</cx:pt>
          <cx:pt idx="10734">1</cx:pt>
          <cx:pt idx="10735">1</cx:pt>
          <cx:pt idx="10736">3</cx:pt>
          <cx:pt idx="10737">1</cx:pt>
          <cx:pt idx="10738">1</cx:pt>
          <cx:pt idx="10739">1</cx:pt>
          <cx:pt idx="10740">1</cx:pt>
          <cx:pt idx="10741">1</cx:pt>
          <cx:pt idx="10742">3</cx:pt>
          <cx:pt idx="10743">1</cx:pt>
          <cx:pt idx="10744">1</cx:pt>
          <cx:pt idx="10745">1</cx:pt>
          <cx:pt idx="10746">1</cx:pt>
          <cx:pt idx="10747">1</cx:pt>
          <cx:pt idx="10748">1</cx:pt>
          <cx:pt idx="10749">1</cx:pt>
          <cx:pt idx="10750">1</cx:pt>
          <cx:pt idx="10751">3</cx:pt>
          <cx:pt idx="10752">1</cx:pt>
          <cx:pt idx="10753">1</cx:pt>
          <cx:pt idx="10754">1</cx:pt>
          <cx:pt idx="10755">1</cx:pt>
          <cx:pt idx="10756">1</cx:pt>
          <cx:pt idx="10757">1</cx:pt>
          <cx:pt idx="10758">1</cx:pt>
          <cx:pt idx="10759">1</cx:pt>
          <cx:pt idx="10760">3</cx:pt>
          <cx:pt idx="10761">1</cx:pt>
          <cx:pt idx="10762">1</cx:pt>
          <cx:pt idx="10763">1</cx:pt>
          <cx:pt idx="10764">1</cx:pt>
          <cx:pt idx="10765">3</cx:pt>
          <cx:pt idx="10766">1</cx:pt>
          <cx:pt idx="10767">1</cx:pt>
          <cx:pt idx="10768">1</cx:pt>
          <cx:pt idx="10769">1</cx:pt>
          <cx:pt idx="10770">1</cx:pt>
          <cx:pt idx="10771">1</cx:pt>
          <cx:pt idx="10772">1</cx:pt>
          <cx:pt idx="10773">1</cx:pt>
          <cx:pt idx="10774">1</cx:pt>
          <cx:pt idx="10775">1</cx:pt>
          <cx:pt idx="10776">1</cx:pt>
          <cx:pt idx="10777">3</cx:pt>
          <cx:pt idx="10778">1</cx:pt>
          <cx:pt idx="10779">1</cx:pt>
          <cx:pt idx="10780">1</cx:pt>
          <cx:pt idx="10781">1</cx:pt>
          <cx:pt idx="10782">3</cx:pt>
          <cx:pt idx="10783">1</cx:pt>
          <cx:pt idx="10784">1</cx:pt>
          <cx:pt idx="10785">1</cx:pt>
          <cx:pt idx="10786">1</cx:pt>
          <cx:pt idx="10787">1</cx:pt>
          <cx:pt idx="10788">1</cx:pt>
          <cx:pt idx="10789">1</cx:pt>
          <cx:pt idx="10790">1</cx:pt>
          <cx:pt idx="10791">1</cx:pt>
          <cx:pt idx="10792">1</cx:pt>
          <cx:pt idx="10793">1</cx:pt>
          <cx:pt idx="10794">1</cx:pt>
          <cx:pt idx="10795">1</cx:pt>
          <cx:pt idx="10796">3</cx:pt>
          <cx:pt idx="10797">1</cx:pt>
          <cx:pt idx="10798">1</cx:pt>
          <cx:pt idx="10799">1</cx:pt>
          <cx:pt idx="10800">1</cx:pt>
          <cx:pt idx="10801">1</cx:pt>
          <cx:pt idx="10802">1</cx:pt>
          <cx:pt idx="10803">1</cx:pt>
          <cx:pt idx="10804">1</cx:pt>
          <cx:pt idx="10805">1</cx:pt>
          <cx:pt idx="10806">1</cx:pt>
          <cx:pt idx="10807">1</cx:pt>
          <cx:pt idx="10808">1</cx:pt>
          <cx:pt idx="10809">1</cx:pt>
          <cx:pt idx="10810">1</cx:pt>
          <cx:pt idx="10811">1</cx:pt>
          <cx:pt idx="10812">1</cx:pt>
          <cx:pt idx="10813">1</cx:pt>
          <cx:pt idx="10814">1</cx:pt>
          <cx:pt idx="10815">1</cx:pt>
          <cx:pt idx="10816">1</cx:pt>
          <cx:pt idx="10817">1</cx:pt>
          <cx:pt idx="10818">1</cx:pt>
          <cx:pt idx="10819">1</cx:pt>
          <cx:pt idx="10820">1</cx:pt>
          <cx:pt idx="10821">1</cx:pt>
          <cx:pt idx="10822">1</cx:pt>
          <cx:pt idx="10823">1</cx:pt>
          <cx:pt idx="10824">1</cx:pt>
          <cx:pt idx="10825">1</cx:pt>
          <cx:pt idx="10826">1</cx:pt>
          <cx:pt idx="10827">1</cx:pt>
          <cx:pt idx="10828">1</cx:pt>
          <cx:pt idx="10829">1</cx:pt>
          <cx:pt idx="10830">1</cx:pt>
          <cx:pt idx="10831">1</cx:pt>
          <cx:pt idx="10832">1</cx:pt>
          <cx:pt idx="10833">1</cx:pt>
          <cx:pt idx="10834">1</cx:pt>
          <cx:pt idx="10835">1</cx:pt>
          <cx:pt idx="10836">1</cx:pt>
          <cx:pt idx="10837">1</cx:pt>
          <cx:pt idx="10838">1</cx:pt>
          <cx:pt idx="10839">3</cx:pt>
          <cx:pt idx="10840">1</cx:pt>
          <cx:pt idx="10841">1</cx:pt>
          <cx:pt idx="10842">1</cx:pt>
          <cx:pt idx="10843">1</cx:pt>
          <cx:pt idx="10844">1</cx:pt>
          <cx:pt idx="10845">1</cx:pt>
          <cx:pt idx="10846">1</cx:pt>
          <cx:pt idx="10847">1</cx:pt>
          <cx:pt idx="10848">1</cx:pt>
          <cx:pt idx="10849">1</cx:pt>
          <cx:pt idx="10850">1</cx:pt>
          <cx:pt idx="10851">3</cx:pt>
          <cx:pt idx="10852">1</cx:pt>
          <cx:pt idx="10853">1</cx:pt>
          <cx:pt idx="10854">1</cx:pt>
          <cx:pt idx="10855">1</cx:pt>
          <cx:pt idx="10856">1</cx:pt>
          <cx:pt idx="10857">1</cx:pt>
          <cx:pt idx="10858">1</cx:pt>
          <cx:pt idx="10859">1</cx:pt>
          <cx:pt idx="10860">1</cx:pt>
          <cx:pt idx="10861">1</cx:pt>
          <cx:pt idx="10862">1</cx:pt>
          <cx:pt idx="10863">1</cx:pt>
          <cx:pt idx="10864">1</cx:pt>
          <cx:pt idx="10865">3</cx:pt>
          <cx:pt idx="10866">1</cx:pt>
          <cx:pt idx="10867">1</cx:pt>
          <cx:pt idx="10868">1</cx:pt>
          <cx:pt idx="10869">1</cx:pt>
          <cx:pt idx="10870">1</cx:pt>
          <cx:pt idx="10871">1</cx:pt>
          <cx:pt idx="10872">1</cx:pt>
          <cx:pt idx="10873">1</cx:pt>
          <cx:pt idx="10874">1</cx:pt>
          <cx:pt idx="10875">1</cx:pt>
          <cx:pt idx="10876">1</cx:pt>
          <cx:pt idx="10877">1</cx:pt>
          <cx:pt idx="10878">1</cx:pt>
          <cx:pt idx="10879">1</cx:pt>
          <cx:pt idx="10880">1</cx:pt>
          <cx:pt idx="10881">1</cx:pt>
          <cx:pt idx="10882">1</cx:pt>
          <cx:pt idx="10883">1</cx:pt>
          <cx:pt idx="10884">1</cx:pt>
          <cx:pt idx="10885">1</cx:pt>
          <cx:pt idx="10886">1</cx:pt>
          <cx:pt idx="10887">1</cx:pt>
          <cx:pt idx="10888">3</cx:pt>
          <cx:pt idx="10889">1</cx:pt>
          <cx:pt idx="10890">1</cx:pt>
          <cx:pt idx="10891">1</cx:pt>
          <cx:pt idx="10892">1</cx:pt>
          <cx:pt idx="10893">1</cx:pt>
          <cx:pt idx="10894">1</cx:pt>
          <cx:pt idx="10895">1</cx:pt>
          <cx:pt idx="10896">1</cx:pt>
          <cx:pt idx="10897">1</cx:pt>
          <cx:pt idx="10898">1</cx:pt>
          <cx:pt idx="10899">1</cx:pt>
          <cx:pt idx="10900">1</cx:pt>
          <cx:pt idx="10901">1</cx:pt>
          <cx:pt idx="10902">1</cx:pt>
          <cx:pt idx="10903">1</cx:pt>
          <cx:pt idx="10904">1</cx:pt>
          <cx:pt idx="10905">1</cx:pt>
          <cx:pt idx="10906">1</cx:pt>
          <cx:pt idx="10907">1</cx:pt>
          <cx:pt idx="10908">1</cx:pt>
          <cx:pt idx="10909">1</cx:pt>
          <cx:pt idx="10910">1</cx:pt>
          <cx:pt idx="10911">1</cx:pt>
          <cx:pt idx="10912">1</cx:pt>
          <cx:pt idx="10913">1</cx:pt>
          <cx:pt idx="10914">1</cx:pt>
          <cx:pt idx="10915">3</cx:pt>
          <cx:pt idx="10916">1</cx:pt>
          <cx:pt idx="10917">1</cx:pt>
          <cx:pt idx="10918">1</cx:pt>
          <cx:pt idx="10919">1</cx:pt>
          <cx:pt idx="10920">1</cx:pt>
          <cx:pt idx="10921">1</cx:pt>
          <cx:pt idx="10922">1</cx:pt>
          <cx:pt idx="10923">1</cx:pt>
          <cx:pt idx="10924">1</cx:pt>
          <cx:pt idx="10925">1</cx:pt>
          <cx:pt idx="10926">1</cx:pt>
          <cx:pt idx="10927">1</cx:pt>
          <cx:pt idx="10928">1</cx:pt>
          <cx:pt idx="10929">1</cx:pt>
          <cx:pt idx="10930">1</cx:pt>
          <cx:pt idx="10931">1</cx:pt>
          <cx:pt idx="10932">1</cx:pt>
          <cx:pt idx="10933">1</cx:pt>
          <cx:pt idx="10934">1</cx:pt>
          <cx:pt idx="10935">1</cx:pt>
          <cx:pt idx="10936">1</cx:pt>
          <cx:pt idx="10937">1</cx:pt>
          <cx:pt idx="10938">1</cx:pt>
          <cx:pt idx="10939">1</cx:pt>
          <cx:pt idx="10940">1</cx:pt>
          <cx:pt idx="10941">1</cx:pt>
          <cx:pt idx="10942">1</cx:pt>
          <cx:pt idx="10943">1</cx:pt>
          <cx:pt idx="10944">1</cx:pt>
          <cx:pt idx="10945">1</cx:pt>
          <cx:pt idx="10946">1</cx:pt>
          <cx:pt idx="10947">1</cx:pt>
          <cx:pt idx="10948">1</cx:pt>
          <cx:pt idx="10949">1</cx:pt>
          <cx:pt idx="10950">1</cx:pt>
          <cx:pt idx="10951">1</cx:pt>
          <cx:pt idx="10952">1</cx:pt>
          <cx:pt idx="10953">1</cx:pt>
          <cx:pt idx="10954">1</cx:pt>
          <cx:pt idx="10955">1</cx:pt>
          <cx:pt idx="10956">1</cx:pt>
          <cx:pt idx="10957">1</cx:pt>
          <cx:pt idx="10958">1</cx:pt>
          <cx:pt idx="10959">1</cx:pt>
          <cx:pt idx="10960">1</cx:pt>
          <cx:pt idx="10961">1</cx:pt>
          <cx:pt idx="10962">1</cx:pt>
          <cx:pt idx="10963">1</cx:pt>
          <cx:pt idx="10964">1</cx:pt>
          <cx:pt idx="10965">1</cx:pt>
          <cx:pt idx="10966">1</cx:pt>
          <cx:pt idx="10967">1</cx:pt>
          <cx:pt idx="10968">1</cx:pt>
          <cx:pt idx="10969">1</cx:pt>
          <cx:pt idx="10970">1</cx:pt>
          <cx:pt idx="10971">1</cx:pt>
          <cx:pt idx="10972">1</cx:pt>
          <cx:pt idx="10973">1</cx:pt>
          <cx:pt idx="10974">1</cx:pt>
          <cx:pt idx="10975">1</cx:pt>
          <cx:pt idx="10976">1</cx:pt>
          <cx:pt idx="10977">1</cx:pt>
          <cx:pt idx="10978">1</cx:pt>
          <cx:pt idx="10979">1</cx:pt>
          <cx:pt idx="10980">1</cx:pt>
          <cx:pt idx="10981">1</cx:pt>
          <cx:pt idx="10982">1</cx:pt>
          <cx:pt idx="10983">1</cx:pt>
          <cx:pt idx="10984">1</cx:pt>
          <cx:pt idx="10985">1</cx:pt>
          <cx:pt idx="10986">1</cx:pt>
          <cx:pt idx="10987">1</cx:pt>
          <cx:pt idx="10988">1</cx:pt>
          <cx:pt idx="10989">1</cx:pt>
          <cx:pt idx="10990">1</cx:pt>
          <cx:pt idx="10991">3</cx:pt>
          <cx:pt idx="10992">1</cx:pt>
          <cx:pt idx="10993">1</cx:pt>
          <cx:pt idx="10994">1</cx:pt>
          <cx:pt idx="10995">1</cx:pt>
          <cx:pt idx="10996">1</cx:pt>
          <cx:pt idx="10997">1</cx:pt>
          <cx:pt idx="10998">3</cx:pt>
          <cx:pt idx="10999">1</cx:pt>
          <cx:pt idx="11000">1</cx:pt>
          <cx:pt idx="11001">1</cx:pt>
          <cx:pt idx="11002">1</cx:pt>
          <cx:pt idx="11003">1</cx:pt>
          <cx:pt idx="11004">1</cx:pt>
          <cx:pt idx="11005">1</cx:pt>
          <cx:pt idx="11006">1</cx:pt>
          <cx:pt idx="11007">1</cx:pt>
          <cx:pt idx="11008">1</cx:pt>
          <cx:pt idx="11009">1</cx:pt>
          <cx:pt idx="11010">1</cx:pt>
          <cx:pt idx="11011">1</cx:pt>
          <cx:pt idx="11012">1</cx:pt>
          <cx:pt idx="11013">1</cx:pt>
          <cx:pt idx="11014">1</cx:pt>
          <cx:pt idx="11015">1</cx:pt>
          <cx:pt idx="11016">1</cx:pt>
          <cx:pt idx="11017">1</cx:pt>
          <cx:pt idx="11018">1</cx:pt>
          <cx:pt idx="11019">1</cx:pt>
          <cx:pt idx="11020">1</cx:pt>
          <cx:pt idx="11021">1</cx:pt>
          <cx:pt idx="11022">1</cx:pt>
          <cx:pt idx="11023">1</cx:pt>
          <cx:pt idx="11024">1</cx:pt>
          <cx:pt idx="11025">1</cx:pt>
          <cx:pt idx="11026">1</cx:pt>
          <cx:pt idx="11027">1</cx:pt>
          <cx:pt idx="11028">1</cx:pt>
          <cx:pt idx="11029">1</cx:pt>
          <cx:pt idx="11030">3</cx:pt>
          <cx:pt idx="11031">1</cx:pt>
          <cx:pt idx="11032">1</cx:pt>
          <cx:pt idx="11033">1</cx:pt>
          <cx:pt idx="11034">1</cx:pt>
          <cx:pt idx="11035">1</cx:pt>
          <cx:pt idx="11036">1</cx:pt>
          <cx:pt idx="11037">1</cx:pt>
          <cx:pt idx="11038">1</cx:pt>
          <cx:pt idx="11039">1</cx:pt>
          <cx:pt idx="11040">1</cx:pt>
          <cx:pt idx="11041">1</cx:pt>
          <cx:pt idx="11042">1</cx:pt>
          <cx:pt idx="11043">1</cx:pt>
          <cx:pt idx="11044">1</cx:pt>
          <cx:pt idx="11045">1</cx:pt>
          <cx:pt idx="11046">1</cx:pt>
          <cx:pt idx="11047">1</cx:pt>
          <cx:pt idx="11048">1</cx:pt>
          <cx:pt idx="11049">1</cx:pt>
          <cx:pt idx="11050">1</cx:pt>
          <cx:pt idx="11051">1</cx:pt>
          <cx:pt idx="11052">3</cx:pt>
          <cx:pt idx="11053">1</cx:pt>
          <cx:pt idx="11054">1</cx:pt>
          <cx:pt idx="11055">1</cx:pt>
          <cx:pt idx="11056">1</cx:pt>
          <cx:pt idx="11057">1</cx:pt>
          <cx:pt idx="11058">1</cx:pt>
          <cx:pt idx="11059">1</cx:pt>
          <cx:pt idx="11060">1</cx:pt>
          <cx:pt idx="11061">1</cx:pt>
          <cx:pt idx="11062">1</cx:pt>
          <cx:pt idx="11063">1</cx:pt>
          <cx:pt idx="11064">1</cx:pt>
          <cx:pt idx="11065">3</cx:pt>
          <cx:pt idx="11066">1</cx:pt>
          <cx:pt idx="11067">1</cx:pt>
          <cx:pt idx="11068">1</cx:pt>
          <cx:pt idx="11069">1</cx:pt>
          <cx:pt idx="11070">1</cx:pt>
          <cx:pt idx="11071">1</cx:pt>
          <cx:pt idx="11072">1</cx:pt>
          <cx:pt idx="11073">1</cx:pt>
          <cx:pt idx="11074">1</cx:pt>
          <cx:pt idx="11075">1</cx:pt>
          <cx:pt idx="11076">1</cx:pt>
          <cx:pt idx="11077">1</cx:pt>
          <cx:pt idx="11078">1</cx:pt>
          <cx:pt idx="11079">1</cx:pt>
          <cx:pt idx="11080">1</cx:pt>
          <cx:pt idx="11081">1</cx:pt>
          <cx:pt idx="11082">1</cx:pt>
          <cx:pt idx="11083">1</cx:pt>
          <cx:pt idx="11084">1</cx:pt>
          <cx:pt idx="11085">1</cx:pt>
          <cx:pt idx="11086">1</cx:pt>
          <cx:pt idx="11087">1</cx:pt>
          <cx:pt idx="11088">1</cx:pt>
          <cx:pt idx="11089">1</cx:pt>
          <cx:pt idx="11090">1</cx:pt>
          <cx:pt idx="11091">1</cx:pt>
          <cx:pt idx="11092">1</cx:pt>
          <cx:pt idx="11093">1</cx:pt>
          <cx:pt idx="11094">1</cx:pt>
          <cx:pt idx="11095">1</cx:pt>
          <cx:pt idx="11096">1</cx:pt>
          <cx:pt idx="11097">1</cx:pt>
          <cx:pt idx="11098">1</cx:pt>
          <cx:pt idx="11099">1</cx:pt>
          <cx:pt idx="11100">1</cx:pt>
          <cx:pt idx="11101">1</cx:pt>
          <cx:pt idx="11102">3</cx:pt>
          <cx:pt idx="11103">1</cx:pt>
          <cx:pt idx="11104">1</cx:pt>
          <cx:pt idx="11105">1</cx:pt>
          <cx:pt idx="11106">1</cx:pt>
          <cx:pt idx="11107">1</cx:pt>
          <cx:pt idx="11108">1</cx:pt>
          <cx:pt idx="11109">1</cx:pt>
          <cx:pt idx="11110">1</cx:pt>
          <cx:pt idx="11111">1</cx:pt>
          <cx:pt idx="11112">1</cx:pt>
          <cx:pt idx="11113">1</cx:pt>
          <cx:pt idx="11114">3</cx:pt>
          <cx:pt idx="11115">1</cx:pt>
          <cx:pt idx="11116">1</cx:pt>
          <cx:pt idx="11117">1</cx:pt>
          <cx:pt idx="11118">1</cx:pt>
          <cx:pt idx="11119">1</cx:pt>
          <cx:pt idx="11120">1</cx:pt>
          <cx:pt idx="11121">1</cx:pt>
          <cx:pt idx="11122">1</cx:pt>
          <cx:pt idx="11123">1</cx:pt>
          <cx:pt idx="11124">1</cx:pt>
          <cx:pt idx="11125">1</cx:pt>
          <cx:pt idx="11126">1</cx:pt>
          <cx:pt idx="11127">1</cx:pt>
          <cx:pt idx="11128">1</cx:pt>
          <cx:pt idx="11129">1</cx:pt>
          <cx:pt idx="11130">1</cx:pt>
          <cx:pt idx="11131">1</cx:pt>
          <cx:pt idx="11132">1</cx:pt>
          <cx:pt idx="11133">1</cx:pt>
          <cx:pt idx="11134">1</cx:pt>
          <cx:pt idx="11135">1</cx:pt>
          <cx:pt idx="11136">1</cx:pt>
          <cx:pt idx="11137">1</cx:pt>
          <cx:pt idx="11138">1</cx:pt>
          <cx:pt idx="11139">1</cx:pt>
          <cx:pt idx="11140">1</cx:pt>
          <cx:pt idx="11141">1</cx:pt>
          <cx:pt idx="11142">1</cx:pt>
          <cx:pt idx="11143">1</cx:pt>
          <cx:pt idx="11144">1</cx:pt>
          <cx:pt idx="11145">1</cx:pt>
          <cx:pt idx="11146">1</cx:pt>
          <cx:pt idx="11147">1</cx:pt>
          <cx:pt idx="11148">1</cx:pt>
          <cx:pt idx="11149">1</cx:pt>
          <cx:pt idx="11150">1</cx:pt>
          <cx:pt idx="11151">1</cx:pt>
          <cx:pt idx="11152">1</cx:pt>
          <cx:pt idx="11153">1</cx:pt>
          <cx:pt idx="11154">1</cx:pt>
          <cx:pt idx="11155">1</cx:pt>
          <cx:pt idx="11156">1</cx:pt>
          <cx:pt idx="11157">1</cx:pt>
          <cx:pt idx="11158">1</cx:pt>
          <cx:pt idx="11159">1</cx:pt>
          <cx:pt idx="11160">3</cx:pt>
          <cx:pt idx="11161">1</cx:pt>
          <cx:pt idx="11162">3</cx:pt>
          <cx:pt idx="11163">1</cx:pt>
          <cx:pt idx="11164">1</cx:pt>
          <cx:pt idx="11165">1</cx:pt>
          <cx:pt idx="11166">1</cx:pt>
          <cx:pt idx="11167">1</cx:pt>
          <cx:pt idx="11168">1</cx:pt>
          <cx:pt idx="11169">1</cx:pt>
          <cx:pt idx="11170">1</cx:pt>
          <cx:pt idx="11171">1</cx:pt>
          <cx:pt idx="11172">1</cx:pt>
          <cx:pt idx="11173">1</cx:pt>
          <cx:pt idx="11174">1</cx:pt>
          <cx:pt idx="11175">1</cx:pt>
          <cx:pt idx="11176">1</cx:pt>
          <cx:pt idx="11177">1</cx:pt>
          <cx:pt idx="11178">1</cx:pt>
          <cx:pt idx="11179">1</cx:pt>
          <cx:pt idx="11180">1</cx:pt>
          <cx:pt idx="11181">1</cx:pt>
          <cx:pt idx="11182">1</cx:pt>
          <cx:pt idx="11183">1</cx:pt>
          <cx:pt idx="11184">1</cx:pt>
          <cx:pt idx="11185">1</cx:pt>
          <cx:pt idx="11186">1</cx:pt>
          <cx:pt idx="11187">1</cx:pt>
          <cx:pt idx="11188">1</cx:pt>
          <cx:pt idx="11189">1</cx:pt>
          <cx:pt idx="11190">1</cx:pt>
          <cx:pt idx="11191">1</cx:pt>
          <cx:pt idx="11192">1</cx:pt>
          <cx:pt idx="11193">1</cx:pt>
          <cx:pt idx="11194">1</cx:pt>
          <cx:pt idx="11195">1</cx:pt>
          <cx:pt idx="11196">1</cx:pt>
          <cx:pt idx="11197">1</cx:pt>
          <cx:pt idx="11198">1</cx:pt>
          <cx:pt idx="11199">1</cx:pt>
          <cx:pt idx="11200">1</cx:pt>
          <cx:pt idx="11201">1</cx:pt>
          <cx:pt idx="11202">1</cx:pt>
          <cx:pt idx="11203">1</cx:pt>
          <cx:pt idx="11204">1</cx:pt>
          <cx:pt idx="11205">1</cx:pt>
          <cx:pt idx="11206">1</cx:pt>
          <cx:pt idx="11207">1</cx:pt>
          <cx:pt idx="11208">1</cx:pt>
          <cx:pt idx="11209">1</cx:pt>
          <cx:pt idx="11210">1</cx:pt>
          <cx:pt idx="11211">1</cx:pt>
          <cx:pt idx="11212">1</cx:pt>
          <cx:pt idx="11213">1</cx:pt>
          <cx:pt idx="11214">1</cx:pt>
          <cx:pt idx="11215">1</cx:pt>
          <cx:pt idx="11216">1</cx:pt>
          <cx:pt idx="11217">1</cx:pt>
          <cx:pt idx="11218">1</cx:pt>
          <cx:pt idx="11219">1</cx:pt>
          <cx:pt idx="11220">1</cx:pt>
          <cx:pt idx="11221">1</cx:pt>
          <cx:pt idx="11222">1</cx:pt>
          <cx:pt idx="11223">3</cx:pt>
          <cx:pt idx="11224">1</cx:pt>
          <cx:pt idx="11225">1</cx:pt>
          <cx:pt idx="11226">1</cx:pt>
          <cx:pt idx="11227">1</cx:pt>
          <cx:pt idx="11228">1</cx:pt>
          <cx:pt idx="11229">1</cx:pt>
          <cx:pt idx="11230">1</cx:pt>
          <cx:pt idx="11231">1</cx:pt>
          <cx:pt idx="11232">1</cx:pt>
          <cx:pt idx="11233">1</cx:pt>
          <cx:pt idx="11234">1</cx:pt>
          <cx:pt idx="11235">1</cx:pt>
          <cx:pt idx="11236">1</cx:pt>
          <cx:pt idx="11237">1</cx:pt>
          <cx:pt idx="11238">1</cx:pt>
          <cx:pt idx="11239">1</cx:pt>
          <cx:pt idx="11240">1</cx:pt>
          <cx:pt idx="11241">1</cx:pt>
          <cx:pt idx="11242">1</cx:pt>
          <cx:pt idx="11243">1</cx:pt>
          <cx:pt idx="11244">1</cx:pt>
          <cx:pt idx="11245">1</cx:pt>
          <cx:pt idx="11246">1</cx:pt>
          <cx:pt idx="11247">1</cx:pt>
          <cx:pt idx="11248">1</cx:pt>
          <cx:pt idx="11249">1</cx:pt>
          <cx:pt idx="11250">1</cx:pt>
          <cx:pt idx="11251">1</cx:pt>
          <cx:pt idx="11252">1</cx:pt>
          <cx:pt idx="11253">1</cx:pt>
          <cx:pt idx="11254">1</cx:pt>
          <cx:pt idx="11255">1</cx:pt>
          <cx:pt idx="11256">1</cx:pt>
          <cx:pt idx="11257">1</cx:pt>
          <cx:pt idx="11258">1</cx:pt>
          <cx:pt idx="11259">1</cx:pt>
          <cx:pt idx="11260">1</cx:pt>
          <cx:pt idx="11261">1</cx:pt>
          <cx:pt idx="11262">1</cx:pt>
          <cx:pt idx="11263">1</cx:pt>
          <cx:pt idx="11264">1</cx:pt>
          <cx:pt idx="11265">1</cx:pt>
          <cx:pt idx="11266">1</cx:pt>
          <cx:pt idx="11267">1</cx:pt>
          <cx:pt idx="11268">1</cx:pt>
          <cx:pt idx="11269">1</cx:pt>
          <cx:pt idx="11270">1</cx:pt>
          <cx:pt idx="11271">1</cx:pt>
          <cx:pt idx="11272">1</cx:pt>
          <cx:pt idx="11273">1</cx:pt>
          <cx:pt idx="11274">1</cx:pt>
          <cx:pt idx="11275">1</cx:pt>
          <cx:pt idx="11276">1</cx:pt>
          <cx:pt idx="11277">1</cx:pt>
          <cx:pt idx="11278">1</cx:pt>
          <cx:pt idx="11279">1</cx:pt>
          <cx:pt idx="11280">1</cx:pt>
          <cx:pt idx="11281">1</cx:pt>
          <cx:pt idx="11282">1</cx:pt>
          <cx:pt idx="11283">3</cx:pt>
          <cx:pt idx="11284">1</cx:pt>
          <cx:pt idx="11285">1</cx:pt>
          <cx:pt idx="11286">1</cx:pt>
          <cx:pt idx="11287">1</cx:pt>
          <cx:pt idx="11288">1</cx:pt>
          <cx:pt idx="11289">1</cx:pt>
          <cx:pt idx="11290">1</cx:pt>
          <cx:pt idx="11291">1</cx:pt>
          <cx:pt idx="11292">1</cx:pt>
          <cx:pt idx="11293">1</cx:pt>
          <cx:pt idx="11294">1</cx:pt>
          <cx:pt idx="11295">1</cx:pt>
          <cx:pt idx="11296">1</cx:pt>
          <cx:pt idx="11297">1</cx:pt>
          <cx:pt idx="11298">1</cx:pt>
          <cx:pt idx="11299">1</cx:pt>
          <cx:pt idx="11300">1</cx:pt>
          <cx:pt idx="11301">1</cx:pt>
          <cx:pt idx="11302">1</cx:pt>
          <cx:pt idx="11303">1</cx:pt>
          <cx:pt idx="11304">1</cx:pt>
          <cx:pt idx="11305">1</cx:pt>
          <cx:pt idx="11306">1</cx:pt>
          <cx:pt idx="11307">1</cx:pt>
          <cx:pt idx="11308">1</cx:pt>
          <cx:pt idx="11309">1</cx:pt>
          <cx:pt idx="11310">1</cx:pt>
          <cx:pt idx="11311">1</cx:pt>
          <cx:pt idx="11312">1</cx:pt>
          <cx:pt idx="11313">1</cx:pt>
          <cx:pt idx="11314">1</cx:pt>
          <cx:pt idx="11315">1</cx:pt>
          <cx:pt idx="11316">1</cx:pt>
          <cx:pt idx="11317">1</cx:pt>
          <cx:pt idx="11318">1</cx:pt>
          <cx:pt idx="11319">1</cx:pt>
          <cx:pt idx="11320">1</cx:pt>
          <cx:pt idx="11321">1</cx:pt>
          <cx:pt idx="11322">1</cx:pt>
          <cx:pt idx="11323">1</cx:pt>
          <cx:pt idx="11324">1</cx:pt>
          <cx:pt idx="11325">1</cx:pt>
          <cx:pt idx="11326">1</cx:pt>
          <cx:pt idx="11327">1</cx:pt>
          <cx:pt idx="11328">1</cx:pt>
          <cx:pt idx="11329">1</cx:pt>
          <cx:pt idx="11330">1</cx:pt>
          <cx:pt idx="11331">1</cx:pt>
          <cx:pt idx="11332">1</cx:pt>
          <cx:pt idx="11333">1</cx:pt>
          <cx:pt idx="11334">1</cx:pt>
          <cx:pt idx="11335">1</cx:pt>
          <cx:pt idx="11336">1</cx:pt>
          <cx:pt idx="11337">1</cx:pt>
          <cx:pt idx="11338">1</cx:pt>
          <cx:pt idx="11339">1</cx:pt>
          <cx:pt idx="11340">1</cx:pt>
          <cx:pt idx="11341">1</cx:pt>
          <cx:pt idx="11342">1</cx:pt>
          <cx:pt idx="11343">1</cx:pt>
          <cx:pt idx="11344">1</cx:pt>
          <cx:pt idx="11345">1</cx:pt>
          <cx:pt idx="11346">1</cx:pt>
          <cx:pt idx="11347">1</cx:pt>
          <cx:pt idx="11348">1</cx:pt>
          <cx:pt idx="11349">1</cx:pt>
          <cx:pt idx="11350">1</cx:pt>
          <cx:pt idx="11351">1</cx:pt>
          <cx:pt idx="11352">1</cx:pt>
          <cx:pt idx="11353">1</cx:pt>
          <cx:pt idx="11354">1</cx:pt>
          <cx:pt idx="11355">1</cx:pt>
          <cx:pt idx="11356">1</cx:pt>
          <cx:pt idx="11357">1</cx:pt>
          <cx:pt idx="11358">1</cx:pt>
          <cx:pt idx="11359">1</cx:pt>
          <cx:pt idx="11360">1</cx:pt>
          <cx:pt idx="11361">1</cx:pt>
          <cx:pt idx="11362">1</cx:pt>
          <cx:pt idx="11363">1</cx:pt>
          <cx:pt idx="11364">1</cx:pt>
          <cx:pt idx="11365">1</cx:pt>
          <cx:pt idx="11366">1</cx:pt>
          <cx:pt idx="11367">1</cx:pt>
          <cx:pt idx="11368">1</cx:pt>
          <cx:pt idx="11369">1</cx:pt>
          <cx:pt idx="11370">1</cx:pt>
          <cx:pt idx="11371">1</cx:pt>
          <cx:pt idx="11372">1</cx:pt>
          <cx:pt idx="11373">1</cx:pt>
          <cx:pt idx="11374">1</cx:pt>
          <cx:pt idx="11375">1</cx:pt>
          <cx:pt idx="11376">1</cx:pt>
          <cx:pt idx="11377">1</cx:pt>
          <cx:pt idx="11378">1</cx:pt>
          <cx:pt idx="11379">1</cx:pt>
          <cx:pt idx="11380">1</cx:pt>
          <cx:pt idx="11381">1</cx:pt>
          <cx:pt idx="11382">1</cx:pt>
          <cx:pt idx="11383">1</cx:pt>
          <cx:pt idx="11384">1</cx:pt>
          <cx:pt idx="11385">1</cx:pt>
          <cx:pt idx="11386">1</cx:pt>
          <cx:pt idx="11387">1</cx:pt>
          <cx:pt idx="11388">1</cx:pt>
          <cx:pt idx="11389">1</cx:pt>
          <cx:pt idx="11390">1</cx:pt>
          <cx:pt idx="11391">1</cx:pt>
          <cx:pt idx="11392">1</cx:pt>
          <cx:pt idx="11393">1</cx:pt>
          <cx:pt idx="11394">1</cx:pt>
          <cx:pt idx="11395">1</cx:pt>
          <cx:pt idx="11396">1</cx:pt>
          <cx:pt idx="11397">1</cx:pt>
          <cx:pt idx="11398">1</cx:pt>
          <cx:pt idx="11399">1</cx:pt>
          <cx:pt idx="11400">1</cx:pt>
          <cx:pt idx="11401">1</cx:pt>
          <cx:pt idx="11402">1</cx:pt>
          <cx:pt idx="11403">1</cx:pt>
          <cx:pt idx="11404">1</cx:pt>
          <cx:pt idx="11405">1</cx:pt>
          <cx:pt idx="11406">1</cx:pt>
          <cx:pt idx="11407">1</cx:pt>
          <cx:pt idx="11408">1</cx:pt>
          <cx:pt idx="11409">1</cx:pt>
          <cx:pt idx="11410">3</cx:pt>
          <cx:pt idx="11411">1</cx:pt>
          <cx:pt idx="11412">1</cx:pt>
          <cx:pt idx="11413">1</cx:pt>
          <cx:pt idx="11414">1</cx:pt>
          <cx:pt idx="11415">1</cx:pt>
          <cx:pt idx="11416">1</cx:pt>
          <cx:pt idx="11417">1</cx:pt>
          <cx:pt idx="11418">1</cx:pt>
          <cx:pt idx="11419">1</cx:pt>
          <cx:pt idx="11420">1</cx:pt>
          <cx:pt idx="11421">1</cx:pt>
          <cx:pt idx="11422">1</cx:pt>
          <cx:pt idx="11423">1</cx:pt>
          <cx:pt idx="11424">1</cx:pt>
          <cx:pt idx="11425">1</cx:pt>
          <cx:pt idx="11426">1</cx:pt>
          <cx:pt idx="11427">1</cx:pt>
          <cx:pt idx="11428">1</cx:pt>
          <cx:pt idx="11429">3</cx:pt>
          <cx:pt idx="11430">1</cx:pt>
          <cx:pt idx="11431">1</cx:pt>
          <cx:pt idx="11432">1</cx:pt>
          <cx:pt idx="11433">1</cx:pt>
          <cx:pt idx="11434">1</cx:pt>
          <cx:pt idx="11435">1</cx:pt>
          <cx:pt idx="11436">1</cx:pt>
          <cx:pt idx="11437">1</cx:pt>
          <cx:pt idx="11438">1</cx:pt>
          <cx:pt idx="11439">1</cx:pt>
          <cx:pt idx="11440">3</cx:pt>
          <cx:pt idx="11441">1</cx:pt>
          <cx:pt idx="11442">1</cx:pt>
          <cx:pt idx="11443">1</cx:pt>
          <cx:pt idx="11444">1</cx:pt>
          <cx:pt idx="11445">1</cx:pt>
          <cx:pt idx="11446">1</cx:pt>
          <cx:pt idx="11447">1</cx:pt>
          <cx:pt idx="11448">1</cx:pt>
          <cx:pt idx="11449">3</cx:pt>
          <cx:pt idx="11450">1</cx:pt>
          <cx:pt idx="11451">1</cx:pt>
          <cx:pt idx="11452">1</cx:pt>
          <cx:pt idx="11453">1</cx:pt>
          <cx:pt idx="11454">1</cx:pt>
          <cx:pt idx="11455">1</cx:pt>
          <cx:pt idx="11456">1</cx:pt>
          <cx:pt idx="11457">1</cx:pt>
          <cx:pt idx="11458">1</cx:pt>
          <cx:pt idx="11459">1</cx:pt>
          <cx:pt idx="11460">1</cx:pt>
          <cx:pt idx="11461">1</cx:pt>
          <cx:pt idx="11462">1</cx:pt>
          <cx:pt idx="11463">1</cx:pt>
          <cx:pt idx="11464">1</cx:pt>
          <cx:pt idx="11465">1</cx:pt>
          <cx:pt idx="11466">1</cx:pt>
          <cx:pt idx="11467">1</cx:pt>
          <cx:pt idx="11468">1</cx:pt>
          <cx:pt idx="11469">1</cx:pt>
          <cx:pt idx="11470">1</cx:pt>
          <cx:pt idx="11471">1</cx:pt>
          <cx:pt idx="11472">1</cx:pt>
          <cx:pt idx="11473">3</cx:pt>
          <cx:pt idx="11474">1</cx:pt>
          <cx:pt idx="11475">1</cx:pt>
          <cx:pt idx="11476">1</cx:pt>
          <cx:pt idx="11477">1</cx:pt>
          <cx:pt idx="11478">1</cx:pt>
          <cx:pt idx="11479">1</cx:pt>
          <cx:pt idx="11480">1</cx:pt>
          <cx:pt idx="11481">1</cx:pt>
          <cx:pt idx="11482">1</cx:pt>
          <cx:pt idx="11483">1</cx:pt>
          <cx:pt idx="11484">1</cx:pt>
          <cx:pt idx="11485">1</cx:pt>
          <cx:pt idx="11486">1</cx:pt>
          <cx:pt idx="11487">1</cx:pt>
          <cx:pt idx="11488">1</cx:pt>
          <cx:pt idx="11489">1</cx:pt>
          <cx:pt idx="11490">1</cx:pt>
          <cx:pt idx="11491">1</cx:pt>
          <cx:pt idx="11492">1</cx:pt>
          <cx:pt idx="11493">1</cx:pt>
          <cx:pt idx="11494">1</cx:pt>
          <cx:pt idx="11495">1</cx:pt>
          <cx:pt idx="11496">1</cx:pt>
          <cx:pt idx="11497">1</cx:pt>
          <cx:pt idx="11498">1</cx:pt>
          <cx:pt idx="11499">1</cx:pt>
          <cx:pt idx="11500">1</cx:pt>
          <cx:pt idx="11501">1</cx:pt>
          <cx:pt idx="11502">1</cx:pt>
          <cx:pt idx="11503">1</cx:pt>
          <cx:pt idx="11504">1</cx:pt>
          <cx:pt idx="11505">1</cx:pt>
          <cx:pt idx="11506">1</cx:pt>
          <cx:pt idx="11507">3</cx:pt>
          <cx:pt idx="11508">1</cx:pt>
          <cx:pt idx="11509">1</cx:pt>
          <cx:pt idx="11510">3</cx:pt>
          <cx:pt idx="11511">1</cx:pt>
          <cx:pt idx="11512">1</cx:pt>
          <cx:pt idx="11513">1</cx:pt>
          <cx:pt idx="11514">1</cx:pt>
          <cx:pt idx="11515">1</cx:pt>
          <cx:pt idx="11516">1</cx:pt>
          <cx:pt idx="11517">1</cx:pt>
          <cx:pt idx="11518">1</cx:pt>
          <cx:pt idx="11519">1</cx:pt>
          <cx:pt idx="11520">1</cx:pt>
          <cx:pt idx="11521">1</cx:pt>
          <cx:pt idx="11522">1</cx:pt>
          <cx:pt idx="11523">1</cx:pt>
          <cx:pt idx="11524">1</cx:pt>
          <cx:pt idx="11525">1</cx:pt>
          <cx:pt idx="11526">1</cx:pt>
          <cx:pt idx="11527">1</cx:pt>
          <cx:pt idx="11528">1</cx:pt>
          <cx:pt idx="11529">1</cx:pt>
          <cx:pt idx="11530">1</cx:pt>
          <cx:pt idx="11531">1</cx:pt>
          <cx:pt idx="11532">1</cx:pt>
          <cx:pt idx="11533">1</cx:pt>
          <cx:pt idx="11534">1</cx:pt>
          <cx:pt idx="11535">1</cx:pt>
          <cx:pt idx="11536">1</cx:pt>
          <cx:pt idx="11537">1</cx:pt>
          <cx:pt idx="11538">1</cx:pt>
          <cx:pt idx="11539">1</cx:pt>
          <cx:pt idx="11540">1</cx:pt>
          <cx:pt idx="11541">1</cx:pt>
          <cx:pt idx="11542">1</cx:pt>
          <cx:pt idx="11543">1</cx:pt>
          <cx:pt idx="11544">1</cx:pt>
          <cx:pt idx="11545">1</cx:pt>
          <cx:pt idx="11546">1</cx:pt>
          <cx:pt idx="11547">1</cx:pt>
          <cx:pt idx="11548">1</cx:pt>
          <cx:pt idx="11549">1</cx:pt>
          <cx:pt idx="11550">1</cx:pt>
          <cx:pt idx="11551">1</cx:pt>
          <cx:pt idx="11552">1</cx:pt>
          <cx:pt idx="11553">1</cx:pt>
          <cx:pt idx="11554">1</cx:pt>
          <cx:pt idx="11555">1</cx:pt>
          <cx:pt idx="11556">1</cx:pt>
          <cx:pt idx="11557">1</cx:pt>
          <cx:pt idx="11558">1</cx:pt>
          <cx:pt idx="11559">1</cx:pt>
          <cx:pt idx="11560">1</cx:pt>
          <cx:pt idx="11561">3</cx:pt>
          <cx:pt idx="11562">1</cx:pt>
          <cx:pt idx="11563">1</cx:pt>
          <cx:pt idx="11564">1</cx:pt>
          <cx:pt idx="11565">1</cx:pt>
          <cx:pt idx="11566">1</cx:pt>
          <cx:pt idx="11567">1</cx:pt>
          <cx:pt idx="11568">1</cx:pt>
          <cx:pt idx="11569">1</cx:pt>
          <cx:pt idx="11570">1</cx:pt>
          <cx:pt idx="11571">1</cx:pt>
          <cx:pt idx="11572">1</cx:pt>
          <cx:pt idx="11573">1</cx:pt>
          <cx:pt idx="11574">1</cx:pt>
          <cx:pt idx="11575">1</cx:pt>
          <cx:pt idx="11576">1</cx:pt>
          <cx:pt idx="11577">1</cx:pt>
          <cx:pt idx="11578">1</cx:pt>
          <cx:pt idx="11579">1</cx:pt>
          <cx:pt idx="11580">1</cx:pt>
          <cx:pt idx="11581">1</cx:pt>
          <cx:pt idx="11582">1</cx:pt>
          <cx:pt idx="11583">1</cx:pt>
          <cx:pt idx="11584">1</cx:pt>
          <cx:pt idx="11585">1</cx:pt>
          <cx:pt idx="11586">1</cx:pt>
          <cx:pt idx="11587">1</cx:pt>
          <cx:pt idx="11588">1</cx:pt>
          <cx:pt idx="11589">1</cx:pt>
          <cx:pt idx="11590">1</cx:pt>
          <cx:pt idx="11591">1</cx:pt>
          <cx:pt idx="11592">1</cx:pt>
          <cx:pt idx="11593">1</cx:pt>
          <cx:pt idx="11594">1</cx:pt>
          <cx:pt idx="11595">1</cx:pt>
          <cx:pt idx="11596">1</cx:pt>
          <cx:pt idx="11597">1</cx:pt>
          <cx:pt idx="11598">1</cx:pt>
          <cx:pt idx="11599">1</cx:pt>
          <cx:pt idx="11600">1</cx:pt>
          <cx:pt idx="11601">1</cx:pt>
          <cx:pt idx="11602">1</cx:pt>
          <cx:pt idx="11603">1</cx:pt>
          <cx:pt idx="11604">1</cx:pt>
          <cx:pt idx="11605">1</cx:pt>
          <cx:pt idx="11606">1</cx:pt>
          <cx:pt idx="11607">1</cx:pt>
          <cx:pt idx="11608">1</cx:pt>
          <cx:pt idx="11609">1</cx:pt>
          <cx:pt idx="11610">1</cx:pt>
          <cx:pt idx="11611">1</cx:pt>
          <cx:pt idx="11612">1</cx:pt>
          <cx:pt idx="11613">1</cx:pt>
          <cx:pt idx="11614">1</cx:pt>
          <cx:pt idx="11615">1</cx:pt>
          <cx:pt idx="11616">1</cx:pt>
          <cx:pt idx="11617">1</cx:pt>
          <cx:pt idx="11618">1</cx:pt>
          <cx:pt idx="11619">1</cx:pt>
          <cx:pt idx="11620">1</cx:pt>
          <cx:pt idx="11621">1</cx:pt>
          <cx:pt idx="11622">1</cx:pt>
          <cx:pt idx="11623">1</cx:pt>
          <cx:pt idx="11624">1</cx:pt>
          <cx:pt idx="11625">1</cx:pt>
          <cx:pt idx="11626">1</cx:pt>
          <cx:pt idx="11627">3</cx:pt>
          <cx:pt idx="11628">1</cx:pt>
          <cx:pt idx="11629">1</cx:pt>
          <cx:pt idx="11630">1</cx:pt>
          <cx:pt idx="11631">1</cx:pt>
          <cx:pt idx="11632">3</cx:pt>
          <cx:pt idx="11633">1</cx:pt>
          <cx:pt idx="11634">1</cx:pt>
          <cx:pt idx="11635">1</cx:pt>
          <cx:pt idx="11636">1</cx:pt>
          <cx:pt idx="11637">1</cx:pt>
          <cx:pt idx="11638">1</cx:pt>
          <cx:pt idx="11639">1</cx:pt>
          <cx:pt idx="11640">1</cx:pt>
          <cx:pt idx="11641">1</cx:pt>
          <cx:pt idx="11642">1</cx:pt>
          <cx:pt idx="11643">1</cx:pt>
          <cx:pt idx="11644">1</cx:pt>
          <cx:pt idx="11645">1</cx:pt>
          <cx:pt idx="11646">1</cx:pt>
          <cx:pt idx="11647">1</cx:pt>
          <cx:pt idx="11648">1</cx:pt>
          <cx:pt idx="11649">1</cx:pt>
          <cx:pt idx="11650">3</cx:pt>
          <cx:pt idx="11651">1</cx:pt>
          <cx:pt idx="11652">1</cx:pt>
          <cx:pt idx="11653">1</cx:pt>
          <cx:pt idx="11654">1</cx:pt>
          <cx:pt idx="11655">1</cx:pt>
          <cx:pt idx="11656">1</cx:pt>
          <cx:pt idx="11657">1</cx:pt>
          <cx:pt idx="11658">1</cx:pt>
          <cx:pt idx="11659">1</cx:pt>
          <cx:pt idx="11660">1</cx:pt>
          <cx:pt idx="11661">1</cx:pt>
          <cx:pt idx="11662">1</cx:pt>
          <cx:pt idx="11663">1</cx:pt>
          <cx:pt idx="11664">1</cx:pt>
          <cx:pt idx="11665">1</cx:pt>
          <cx:pt idx="11666">1</cx:pt>
          <cx:pt idx="11667">1</cx:pt>
          <cx:pt idx="11668">1</cx:pt>
          <cx:pt idx="11669">1</cx:pt>
          <cx:pt idx="11670">1</cx:pt>
          <cx:pt idx="11671">1</cx:pt>
          <cx:pt idx="11672">1</cx:pt>
          <cx:pt idx="11673">1</cx:pt>
          <cx:pt idx="11674">1</cx:pt>
          <cx:pt idx="11675">1</cx:pt>
          <cx:pt idx="11676">1</cx:pt>
          <cx:pt idx="11677">1</cx:pt>
          <cx:pt idx="11678">1</cx:pt>
          <cx:pt idx="11679">1</cx:pt>
          <cx:pt idx="11680">1</cx:pt>
          <cx:pt idx="11681">1</cx:pt>
          <cx:pt idx="11682">3</cx:pt>
          <cx:pt idx="11683">1</cx:pt>
          <cx:pt idx="11684">1</cx:pt>
          <cx:pt idx="11685">1</cx:pt>
          <cx:pt idx="11686">1</cx:pt>
          <cx:pt idx="11687">1</cx:pt>
          <cx:pt idx="11688">1</cx:pt>
          <cx:pt idx="11689">1</cx:pt>
          <cx:pt idx="11690">1</cx:pt>
          <cx:pt idx="11691">1</cx:pt>
          <cx:pt idx="11692">1</cx:pt>
          <cx:pt idx="11693">1</cx:pt>
          <cx:pt idx="11694">1</cx:pt>
          <cx:pt idx="11695">1</cx:pt>
          <cx:pt idx="11696">1</cx:pt>
          <cx:pt idx="11697">1</cx:pt>
          <cx:pt idx="11698">1</cx:pt>
          <cx:pt idx="11699">1</cx:pt>
          <cx:pt idx="11700">1</cx:pt>
          <cx:pt idx="11701">1</cx:pt>
          <cx:pt idx="11702">1</cx:pt>
          <cx:pt idx="11703">1</cx:pt>
          <cx:pt idx="11704">1</cx:pt>
          <cx:pt idx="11705">1</cx:pt>
          <cx:pt idx="11706">1</cx:pt>
          <cx:pt idx="11707">1</cx:pt>
          <cx:pt idx="11708">1</cx:pt>
          <cx:pt idx="11709">1</cx:pt>
          <cx:pt idx="11710">1</cx:pt>
          <cx:pt idx="11711">1</cx:pt>
          <cx:pt idx="11712">3</cx:pt>
          <cx:pt idx="11713">1</cx:pt>
          <cx:pt idx="11714">1</cx:pt>
          <cx:pt idx="11715">1</cx:pt>
          <cx:pt idx="11716">1</cx:pt>
          <cx:pt idx="11717">1</cx:pt>
          <cx:pt idx="11718">1</cx:pt>
          <cx:pt idx="11719">1</cx:pt>
          <cx:pt idx="11720">1</cx:pt>
          <cx:pt idx="11721">1</cx:pt>
          <cx:pt idx="11722">1</cx:pt>
          <cx:pt idx="11723">1</cx:pt>
          <cx:pt idx="11724">1</cx:pt>
          <cx:pt idx="11725">1</cx:pt>
          <cx:pt idx="11726">1</cx:pt>
          <cx:pt idx="11727">1</cx:pt>
          <cx:pt idx="11728">1</cx:pt>
          <cx:pt idx="11729">1</cx:pt>
          <cx:pt idx="11730">1</cx:pt>
          <cx:pt idx="11731">1</cx:pt>
          <cx:pt idx="11732">1</cx:pt>
          <cx:pt idx="11733">1</cx:pt>
          <cx:pt idx="11734">1</cx:pt>
          <cx:pt idx="11735">1</cx:pt>
          <cx:pt idx="11736">1</cx:pt>
          <cx:pt idx="11737">1</cx:pt>
          <cx:pt idx="11738">1</cx:pt>
          <cx:pt idx="11739">1</cx:pt>
          <cx:pt idx="11740">1</cx:pt>
          <cx:pt idx="11741">1</cx:pt>
          <cx:pt idx="11742">1</cx:pt>
          <cx:pt idx="11743">1</cx:pt>
          <cx:pt idx="11744">1</cx:pt>
          <cx:pt idx="11745">1</cx:pt>
          <cx:pt idx="11746">1</cx:pt>
          <cx:pt idx="11747">1</cx:pt>
          <cx:pt idx="11748">1</cx:pt>
          <cx:pt idx="11749">1</cx:pt>
          <cx:pt idx="11750">1</cx:pt>
          <cx:pt idx="11751">1</cx:pt>
          <cx:pt idx="11752">1</cx:pt>
          <cx:pt idx="11753">1</cx:pt>
          <cx:pt idx="11754">1</cx:pt>
          <cx:pt idx="11755">1</cx:pt>
          <cx:pt idx="11756">1</cx:pt>
          <cx:pt idx="11757">1</cx:pt>
          <cx:pt idx="11758">1</cx:pt>
          <cx:pt idx="11759">1</cx:pt>
          <cx:pt idx="11760">1</cx:pt>
          <cx:pt idx="11761">1</cx:pt>
          <cx:pt idx="11762">1</cx:pt>
          <cx:pt idx="11763">1</cx:pt>
          <cx:pt idx="11764">1</cx:pt>
          <cx:pt idx="11765">1</cx:pt>
          <cx:pt idx="11766">1</cx:pt>
          <cx:pt idx="11767">1</cx:pt>
          <cx:pt idx="11768">1</cx:pt>
          <cx:pt idx="11769">1</cx:pt>
          <cx:pt idx="11770">1</cx:pt>
          <cx:pt idx="11771">3</cx:pt>
          <cx:pt idx="11772">3</cx:pt>
          <cx:pt idx="11773">1</cx:pt>
          <cx:pt idx="11774">1</cx:pt>
          <cx:pt idx="11775">1</cx:pt>
          <cx:pt idx="11776">1</cx:pt>
          <cx:pt idx="11777">1</cx:pt>
          <cx:pt idx="11778">1</cx:pt>
          <cx:pt idx="11779">1</cx:pt>
          <cx:pt idx="11780">1</cx:pt>
          <cx:pt idx="11781">1</cx:pt>
          <cx:pt idx="11782">1</cx:pt>
          <cx:pt idx="11783">1</cx:pt>
          <cx:pt idx="11784">1</cx:pt>
          <cx:pt idx="11785">1</cx:pt>
          <cx:pt idx="11786">1</cx:pt>
          <cx:pt idx="11787">1</cx:pt>
          <cx:pt idx="11788">1</cx:pt>
          <cx:pt idx="11789">3</cx:pt>
          <cx:pt idx="11790">1</cx:pt>
          <cx:pt idx="11791">1</cx:pt>
          <cx:pt idx="11792">1</cx:pt>
          <cx:pt idx="11793">1</cx:pt>
          <cx:pt idx="11794">1</cx:pt>
          <cx:pt idx="11795">1</cx:pt>
          <cx:pt idx="11796">1</cx:pt>
          <cx:pt idx="11797">1</cx:pt>
          <cx:pt idx="11798">1</cx:pt>
          <cx:pt idx="11799">1</cx:pt>
          <cx:pt idx="11800">1</cx:pt>
          <cx:pt idx="11801">1</cx:pt>
          <cx:pt idx="11802">1</cx:pt>
          <cx:pt idx="11803">1</cx:pt>
          <cx:pt idx="11804">1</cx:pt>
          <cx:pt idx="11805">1</cx:pt>
          <cx:pt idx="11806">1</cx:pt>
          <cx:pt idx="11807">1</cx:pt>
          <cx:pt idx="11808">1</cx:pt>
          <cx:pt idx="11809">1</cx:pt>
          <cx:pt idx="11810">1</cx:pt>
          <cx:pt idx="11811">1</cx:pt>
          <cx:pt idx="11812">1</cx:pt>
          <cx:pt idx="11813">1</cx:pt>
          <cx:pt idx="11814">1</cx:pt>
          <cx:pt idx="11815">1</cx:pt>
          <cx:pt idx="11816">1</cx:pt>
          <cx:pt idx="11817">1</cx:pt>
          <cx:pt idx="11818">1</cx:pt>
          <cx:pt idx="11819">1</cx:pt>
          <cx:pt idx="11820">1</cx:pt>
          <cx:pt idx="11821">1</cx:pt>
          <cx:pt idx="11822">1</cx:pt>
          <cx:pt idx="11823">1</cx:pt>
          <cx:pt idx="11824">1</cx:pt>
          <cx:pt idx="11825">1</cx:pt>
          <cx:pt idx="11826">1</cx:pt>
          <cx:pt idx="11827">1</cx:pt>
          <cx:pt idx="11828">1</cx:pt>
          <cx:pt idx="11829">1</cx:pt>
          <cx:pt idx="11830">1</cx:pt>
          <cx:pt idx="11831">1</cx:pt>
          <cx:pt idx="11832">1</cx:pt>
          <cx:pt idx="11833">1</cx:pt>
          <cx:pt idx="11834">1</cx:pt>
          <cx:pt idx="11835">1</cx:pt>
          <cx:pt idx="11836">1</cx:pt>
          <cx:pt idx="11837">3</cx:pt>
          <cx:pt idx="11838">1</cx:pt>
          <cx:pt idx="11839">1</cx:pt>
          <cx:pt idx="11840">1</cx:pt>
          <cx:pt idx="11841">1</cx:pt>
          <cx:pt idx="11842">1</cx:pt>
          <cx:pt idx="11843">1</cx:pt>
          <cx:pt idx="11844">1</cx:pt>
          <cx:pt idx="11845">1</cx:pt>
          <cx:pt idx="11846">1</cx:pt>
          <cx:pt idx="11847">1</cx:pt>
          <cx:pt idx="11848">1</cx:pt>
          <cx:pt idx="11849">1</cx:pt>
          <cx:pt idx="11850">1</cx:pt>
          <cx:pt idx="11851">1</cx:pt>
          <cx:pt idx="11852">1</cx:pt>
          <cx:pt idx="11853">1</cx:pt>
          <cx:pt idx="11854">1</cx:pt>
          <cx:pt idx="11855">1</cx:pt>
          <cx:pt idx="11856">1</cx:pt>
          <cx:pt idx="11857">1</cx:pt>
          <cx:pt idx="11858">1</cx:pt>
          <cx:pt idx="11859">1</cx:pt>
          <cx:pt idx="11860">1</cx:pt>
          <cx:pt idx="11861">1</cx:pt>
          <cx:pt idx="11862">1</cx:pt>
          <cx:pt idx="11863">1</cx:pt>
          <cx:pt idx="11864">1</cx:pt>
          <cx:pt idx="11865">3</cx:pt>
          <cx:pt idx="11866">1</cx:pt>
          <cx:pt idx="11867">1</cx:pt>
          <cx:pt idx="11868">1</cx:pt>
          <cx:pt idx="11869">1</cx:pt>
          <cx:pt idx="11870">1</cx:pt>
          <cx:pt idx="11871">1</cx:pt>
          <cx:pt idx="11872">1</cx:pt>
          <cx:pt idx="11873">1</cx:pt>
          <cx:pt idx="11874">1</cx:pt>
          <cx:pt idx="11875">1</cx:pt>
          <cx:pt idx="11876">1</cx:pt>
          <cx:pt idx="11877">1</cx:pt>
          <cx:pt idx="11878">1</cx:pt>
          <cx:pt idx="11879">1</cx:pt>
          <cx:pt idx="11880">1</cx:pt>
          <cx:pt idx="11881">1</cx:pt>
          <cx:pt idx="11882">1</cx:pt>
          <cx:pt idx="11883">1</cx:pt>
          <cx:pt idx="11884">1</cx:pt>
          <cx:pt idx="11885">1</cx:pt>
          <cx:pt idx="11886">1</cx:pt>
          <cx:pt idx="11887">1</cx:pt>
          <cx:pt idx="11888">1</cx:pt>
          <cx:pt idx="11889">1</cx:pt>
          <cx:pt idx="11890">1</cx:pt>
          <cx:pt idx="11891">1</cx:pt>
          <cx:pt idx="11892">1</cx:pt>
          <cx:pt idx="11893">1</cx:pt>
          <cx:pt idx="11894">1</cx:pt>
          <cx:pt idx="11895">1</cx:pt>
          <cx:pt idx="11896">1</cx:pt>
          <cx:pt idx="11897">1</cx:pt>
          <cx:pt idx="11898">1</cx:pt>
          <cx:pt idx="11899">1</cx:pt>
          <cx:pt idx="11900">1</cx:pt>
          <cx:pt idx="11901">1</cx:pt>
          <cx:pt idx="11902">1</cx:pt>
          <cx:pt idx="11903">1</cx:pt>
          <cx:pt idx="11904">1</cx:pt>
          <cx:pt idx="11905">1</cx:pt>
          <cx:pt idx="11906">1</cx:pt>
          <cx:pt idx="11907">1</cx:pt>
          <cx:pt idx="11908">1</cx:pt>
          <cx:pt idx="11909">1</cx:pt>
          <cx:pt idx="11910">1</cx:pt>
          <cx:pt idx="11911">3</cx:pt>
          <cx:pt idx="11912">1</cx:pt>
          <cx:pt idx="11913">1</cx:pt>
          <cx:pt idx="11914">1</cx:pt>
          <cx:pt idx="11915">1</cx:pt>
          <cx:pt idx="11916">1</cx:pt>
          <cx:pt idx="11917">3</cx:pt>
          <cx:pt idx="11918">1</cx:pt>
          <cx:pt idx="11919">1</cx:pt>
          <cx:pt idx="11920">1</cx:pt>
          <cx:pt idx="11921">1</cx:pt>
          <cx:pt idx="11922">1</cx:pt>
          <cx:pt idx="11923">1</cx:pt>
          <cx:pt idx="11924">1</cx:pt>
          <cx:pt idx="11925">1</cx:pt>
          <cx:pt idx="11926">1</cx:pt>
          <cx:pt idx="11927">1</cx:pt>
          <cx:pt idx="11928">1</cx:pt>
          <cx:pt idx="11929">1</cx:pt>
          <cx:pt idx="11930">1</cx:pt>
          <cx:pt idx="11931">1</cx:pt>
          <cx:pt idx="11932">1</cx:pt>
          <cx:pt idx="11933">1</cx:pt>
          <cx:pt idx="11934">1</cx:pt>
          <cx:pt idx="11935">1</cx:pt>
          <cx:pt idx="11936">1</cx:pt>
          <cx:pt idx="11937">1</cx:pt>
          <cx:pt idx="11938">1</cx:pt>
          <cx:pt idx="11939">1</cx:pt>
          <cx:pt idx="11940">1</cx:pt>
          <cx:pt idx="11941">1</cx:pt>
          <cx:pt idx="11942">1</cx:pt>
          <cx:pt idx="11943">1</cx:pt>
          <cx:pt idx="11944">1</cx:pt>
          <cx:pt idx="11945">1</cx:pt>
          <cx:pt idx="11946">1</cx:pt>
          <cx:pt idx="11947">1</cx:pt>
          <cx:pt idx="11948">1</cx:pt>
          <cx:pt idx="11949">1</cx:pt>
          <cx:pt idx="11950">1</cx:pt>
          <cx:pt idx="11951">1</cx:pt>
          <cx:pt idx="11952">1</cx:pt>
          <cx:pt idx="11953">1</cx:pt>
          <cx:pt idx="11954">1</cx:pt>
          <cx:pt idx="11955">1</cx:pt>
          <cx:pt idx="11956">1</cx:pt>
          <cx:pt idx="11957">1</cx:pt>
          <cx:pt idx="11958">1</cx:pt>
          <cx:pt idx="11959">1</cx:pt>
          <cx:pt idx="11960">1</cx:pt>
          <cx:pt idx="11961">1</cx:pt>
          <cx:pt idx="11962">1</cx:pt>
          <cx:pt idx="11963">1</cx:pt>
          <cx:pt idx="11964">3</cx:pt>
          <cx:pt idx="11965">1</cx:pt>
          <cx:pt idx="11966">1</cx:pt>
          <cx:pt idx="11967">1</cx:pt>
          <cx:pt idx="11968">1</cx:pt>
          <cx:pt idx="11969">1</cx:pt>
          <cx:pt idx="11970">1</cx:pt>
          <cx:pt idx="11971">1</cx:pt>
          <cx:pt idx="11972">1</cx:pt>
          <cx:pt idx="11973">1</cx:pt>
          <cx:pt idx="11974">1</cx:pt>
          <cx:pt idx="11975">1</cx:pt>
          <cx:pt idx="11976">1</cx:pt>
          <cx:pt idx="11977">1</cx:pt>
          <cx:pt idx="11978">1</cx:pt>
          <cx:pt idx="11979">1</cx:pt>
          <cx:pt idx="11980">1</cx:pt>
          <cx:pt idx="11981">1</cx:pt>
          <cx:pt idx="11982">1</cx:pt>
          <cx:pt idx="11983">1</cx:pt>
          <cx:pt idx="11984">1</cx:pt>
          <cx:pt idx="11985">1</cx:pt>
          <cx:pt idx="11986">1</cx:pt>
          <cx:pt idx="11987">1</cx:pt>
          <cx:pt idx="11988">1</cx:pt>
          <cx:pt idx="11989">1</cx:pt>
          <cx:pt idx="11990">1</cx:pt>
          <cx:pt idx="11991">1</cx:pt>
          <cx:pt idx="11992">1</cx:pt>
          <cx:pt idx="11993">1</cx:pt>
          <cx:pt idx="11994">1</cx:pt>
          <cx:pt idx="11995">1</cx:pt>
          <cx:pt idx="11996">1</cx:pt>
          <cx:pt idx="11997">1</cx:pt>
          <cx:pt idx="11998">1</cx:pt>
          <cx:pt idx="11999">1</cx:pt>
          <cx:pt idx="12000">1</cx:pt>
          <cx:pt idx="12001">1</cx:pt>
          <cx:pt idx="12002">1</cx:pt>
          <cx:pt idx="12003">1</cx:pt>
          <cx:pt idx="12004">1</cx:pt>
          <cx:pt idx="12005">1</cx:pt>
          <cx:pt idx="12006">1</cx:pt>
          <cx:pt idx="12007">1</cx:pt>
          <cx:pt idx="12008">1</cx:pt>
          <cx:pt idx="12009">1</cx:pt>
          <cx:pt idx="12010">1</cx:pt>
          <cx:pt idx="12011">1</cx:pt>
          <cx:pt idx="12012">3</cx:pt>
          <cx:pt idx="12013">1</cx:pt>
          <cx:pt idx="12014">1</cx:pt>
          <cx:pt idx="12015">1</cx:pt>
          <cx:pt idx="12016">1</cx:pt>
          <cx:pt idx="12017">1</cx:pt>
          <cx:pt idx="12018">1</cx:pt>
          <cx:pt idx="12019">1</cx:pt>
          <cx:pt idx="12020">1</cx:pt>
          <cx:pt idx="12021">1</cx:pt>
          <cx:pt idx="12022">1</cx:pt>
          <cx:pt idx="12023">1</cx:pt>
          <cx:pt idx="12024">1</cx:pt>
          <cx:pt idx="12025">1</cx:pt>
          <cx:pt idx="12026">1</cx:pt>
          <cx:pt idx="12027">1</cx:pt>
          <cx:pt idx="12028">1</cx:pt>
          <cx:pt idx="12029">1</cx:pt>
          <cx:pt idx="12030">1</cx:pt>
          <cx:pt idx="12031">1</cx:pt>
          <cx:pt idx="12032">1</cx:pt>
          <cx:pt idx="12033">1</cx:pt>
          <cx:pt idx="12034">1</cx:pt>
          <cx:pt idx="12035">1</cx:pt>
          <cx:pt idx="12036">1</cx:pt>
          <cx:pt idx="12037">3</cx:pt>
          <cx:pt idx="12038">1</cx:pt>
          <cx:pt idx="12039">1</cx:pt>
          <cx:pt idx="12040">3</cx:pt>
          <cx:pt idx="12041">1</cx:pt>
          <cx:pt idx="12042">1</cx:pt>
          <cx:pt idx="12043">1</cx:pt>
          <cx:pt idx="12044">1</cx:pt>
          <cx:pt idx="12045">1</cx:pt>
          <cx:pt idx="12046">1</cx:pt>
          <cx:pt idx="12047">1</cx:pt>
          <cx:pt idx="12048">1</cx:pt>
          <cx:pt idx="12049">1</cx:pt>
          <cx:pt idx="12050">1</cx:pt>
          <cx:pt idx="12051">1</cx:pt>
          <cx:pt idx="12052">1</cx:pt>
          <cx:pt idx="12053">3</cx:pt>
          <cx:pt idx="12054">1</cx:pt>
          <cx:pt idx="12055">1</cx:pt>
          <cx:pt idx="12056">1</cx:pt>
          <cx:pt idx="12057">1</cx:pt>
          <cx:pt idx="12058">1</cx:pt>
          <cx:pt idx="12059">1</cx:pt>
          <cx:pt idx="12060">1</cx:pt>
          <cx:pt idx="12061">1</cx:pt>
          <cx:pt idx="12062">1</cx:pt>
          <cx:pt idx="12063">1</cx:pt>
          <cx:pt idx="12064">1</cx:pt>
          <cx:pt idx="12065">1</cx:pt>
          <cx:pt idx="12066">1</cx:pt>
          <cx:pt idx="12067">1</cx:pt>
          <cx:pt idx="12068">1</cx:pt>
          <cx:pt idx="12069">1</cx:pt>
          <cx:pt idx="12070">1</cx:pt>
          <cx:pt idx="12071">1</cx:pt>
          <cx:pt idx="12072">1</cx:pt>
          <cx:pt idx="12073">1</cx:pt>
          <cx:pt idx="12074">1</cx:pt>
          <cx:pt idx="12075">1</cx:pt>
          <cx:pt idx="12076">1</cx:pt>
          <cx:pt idx="12077">1</cx:pt>
          <cx:pt idx="12078">1</cx:pt>
          <cx:pt idx="12079">3</cx:pt>
          <cx:pt idx="12080">1</cx:pt>
          <cx:pt idx="12081">1</cx:pt>
          <cx:pt idx="12082">1</cx:pt>
          <cx:pt idx="12083">1</cx:pt>
          <cx:pt idx="12084">1</cx:pt>
          <cx:pt idx="12085">1</cx:pt>
          <cx:pt idx="12086">1</cx:pt>
          <cx:pt idx="12087">1</cx:pt>
          <cx:pt idx="12088">1</cx:pt>
          <cx:pt idx="12089">1</cx:pt>
          <cx:pt idx="12090">1</cx:pt>
          <cx:pt idx="12091">1</cx:pt>
          <cx:pt idx="12092">1</cx:pt>
          <cx:pt idx="12093">1</cx:pt>
          <cx:pt idx="12094">1</cx:pt>
          <cx:pt idx="12095">1</cx:pt>
          <cx:pt idx="12096">1</cx:pt>
          <cx:pt idx="12097">1</cx:pt>
          <cx:pt idx="12098">1</cx:pt>
          <cx:pt idx="12099">1</cx:pt>
          <cx:pt idx="12100">1</cx:pt>
          <cx:pt idx="12101">1</cx:pt>
          <cx:pt idx="12102">1</cx:pt>
          <cx:pt idx="12103">1</cx:pt>
          <cx:pt idx="12104">1</cx:pt>
          <cx:pt idx="12105">1</cx:pt>
          <cx:pt idx="12106">3</cx:pt>
          <cx:pt idx="12107">1</cx:pt>
          <cx:pt idx="12108">1</cx:pt>
          <cx:pt idx="12109">1</cx:pt>
          <cx:pt idx="12110">1</cx:pt>
          <cx:pt idx="12111">1</cx:pt>
          <cx:pt idx="12112">1</cx:pt>
          <cx:pt idx="12113">1</cx:pt>
          <cx:pt idx="12114">1</cx:pt>
          <cx:pt idx="12115">1</cx:pt>
          <cx:pt idx="12116">3</cx:pt>
          <cx:pt idx="12117">1</cx:pt>
          <cx:pt idx="12118">1</cx:pt>
          <cx:pt idx="12119">1</cx:pt>
          <cx:pt idx="12120">1</cx:pt>
          <cx:pt idx="12121">1</cx:pt>
          <cx:pt idx="12122">1</cx:pt>
          <cx:pt idx="12123">1</cx:pt>
          <cx:pt idx="12124">1</cx:pt>
          <cx:pt idx="12125">1</cx:pt>
          <cx:pt idx="12126">3</cx:pt>
          <cx:pt idx="12127">1</cx:pt>
          <cx:pt idx="12128">1</cx:pt>
          <cx:pt idx="12129">1</cx:pt>
          <cx:pt idx="12130">1</cx:pt>
          <cx:pt idx="12131">1</cx:pt>
          <cx:pt idx="12132">1</cx:pt>
          <cx:pt idx="12133">1</cx:pt>
          <cx:pt idx="12134">1</cx:pt>
          <cx:pt idx="12135">1</cx:pt>
          <cx:pt idx="12136">1</cx:pt>
          <cx:pt idx="12137">1</cx:pt>
          <cx:pt idx="12138">1</cx:pt>
          <cx:pt idx="12139">1</cx:pt>
          <cx:pt idx="12140">1</cx:pt>
          <cx:pt idx="12141">1</cx:pt>
          <cx:pt idx="12142">1</cx:pt>
          <cx:pt idx="12143">1</cx:pt>
          <cx:pt idx="12144">1</cx:pt>
          <cx:pt idx="12145">1</cx:pt>
          <cx:pt idx="12146">1</cx:pt>
          <cx:pt idx="12147">1</cx:pt>
          <cx:pt idx="12148">1</cx:pt>
          <cx:pt idx="12149">1</cx:pt>
          <cx:pt idx="12150">1</cx:pt>
          <cx:pt idx="12151">1</cx:pt>
          <cx:pt idx="12152">1</cx:pt>
          <cx:pt idx="12153">1</cx:pt>
          <cx:pt idx="12154">1</cx:pt>
          <cx:pt idx="12155">1</cx:pt>
          <cx:pt idx="12156">1</cx:pt>
          <cx:pt idx="12157">1</cx:pt>
          <cx:pt idx="12158">1</cx:pt>
          <cx:pt idx="12159">1</cx:pt>
          <cx:pt idx="12160">1</cx:pt>
          <cx:pt idx="12161">1</cx:pt>
          <cx:pt idx="12162">1</cx:pt>
          <cx:pt idx="12163">1</cx:pt>
          <cx:pt idx="12164">1</cx:pt>
          <cx:pt idx="12165">1</cx:pt>
          <cx:pt idx="12166">1</cx:pt>
          <cx:pt idx="12167">1</cx:pt>
          <cx:pt idx="12168">1</cx:pt>
          <cx:pt idx="12169">1</cx:pt>
          <cx:pt idx="12170">1</cx:pt>
          <cx:pt idx="12171">1</cx:pt>
          <cx:pt idx="12172">1</cx:pt>
          <cx:pt idx="12173">1</cx:pt>
          <cx:pt idx="12174">1</cx:pt>
          <cx:pt idx="12175">1</cx:pt>
          <cx:pt idx="12176">1</cx:pt>
          <cx:pt idx="12177">1</cx:pt>
          <cx:pt idx="12178">1</cx:pt>
          <cx:pt idx="12179">1</cx:pt>
          <cx:pt idx="12180">1</cx:pt>
          <cx:pt idx="12181">3</cx:pt>
          <cx:pt idx="12182">1</cx:pt>
          <cx:pt idx="12183">1</cx:pt>
          <cx:pt idx="12184">1</cx:pt>
          <cx:pt idx="12185">1</cx:pt>
          <cx:pt idx="12186">1</cx:pt>
          <cx:pt idx="12187">1</cx:pt>
          <cx:pt idx="12188">1</cx:pt>
          <cx:pt idx="12189">1</cx:pt>
          <cx:pt idx="12190">1</cx:pt>
          <cx:pt idx="12191">1</cx:pt>
          <cx:pt idx="12192">1</cx:pt>
          <cx:pt idx="12193">1</cx:pt>
          <cx:pt idx="12194">1</cx:pt>
          <cx:pt idx="12195">1</cx:pt>
          <cx:pt idx="12196">1</cx:pt>
          <cx:pt idx="12197">1</cx:pt>
          <cx:pt idx="12198">1</cx:pt>
          <cx:pt idx="12199">1</cx:pt>
          <cx:pt idx="12200">1</cx:pt>
          <cx:pt idx="12201">1</cx:pt>
          <cx:pt idx="12202">1</cx:pt>
          <cx:pt idx="12203">3</cx:pt>
          <cx:pt idx="12204">1</cx:pt>
          <cx:pt idx="12205">1</cx:pt>
          <cx:pt idx="12206">1</cx:pt>
          <cx:pt idx="12207">1</cx:pt>
          <cx:pt idx="12208">1</cx:pt>
          <cx:pt idx="12209">1</cx:pt>
          <cx:pt idx="12210">1</cx:pt>
          <cx:pt idx="12211">1</cx:pt>
          <cx:pt idx="12212">1</cx:pt>
          <cx:pt idx="12213">1</cx:pt>
          <cx:pt idx="12214">1</cx:pt>
          <cx:pt idx="12215">1</cx:pt>
          <cx:pt idx="12216">1</cx:pt>
          <cx:pt idx="12217">1</cx:pt>
          <cx:pt idx="12218">1</cx:pt>
          <cx:pt idx="12219">1</cx:pt>
          <cx:pt idx="12220">1</cx:pt>
          <cx:pt idx="12221">1</cx:pt>
          <cx:pt idx="12222">1</cx:pt>
          <cx:pt idx="12223">1</cx:pt>
          <cx:pt idx="12224">1</cx:pt>
          <cx:pt idx="12225">1</cx:pt>
          <cx:pt idx="12226">1</cx:pt>
          <cx:pt idx="12227">1</cx:pt>
          <cx:pt idx="12228">1</cx:pt>
          <cx:pt idx="12229">1</cx:pt>
          <cx:pt idx="12230">1</cx:pt>
          <cx:pt idx="12231">1</cx:pt>
          <cx:pt idx="12232">1</cx:pt>
          <cx:pt idx="12233">1</cx:pt>
          <cx:pt idx="12234">1</cx:pt>
          <cx:pt idx="12235">1</cx:pt>
          <cx:pt idx="12236">1</cx:pt>
          <cx:pt idx="12237">1</cx:pt>
          <cx:pt idx="12238">1</cx:pt>
          <cx:pt idx="12239">1</cx:pt>
          <cx:pt idx="12240">1</cx:pt>
          <cx:pt idx="12241">1</cx:pt>
          <cx:pt idx="12242">1</cx:pt>
          <cx:pt idx="12243">1</cx:pt>
          <cx:pt idx="12244">1</cx:pt>
          <cx:pt idx="12245">1</cx:pt>
          <cx:pt idx="12246">1</cx:pt>
          <cx:pt idx="12247">1</cx:pt>
          <cx:pt idx="12248">1</cx:pt>
          <cx:pt idx="12249">1</cx:pt>
          <cx:pt idx="12250">1</cx:pt>
          <cx:pt idx="12251">1</cx:pt>
          <cx:pt idx="12252">1</cx:pt>
          <cx:pt idx="12253">1</cx:pt>
          <cx:pt idx="12254">1</cx:pt>
          <cx:pt idx="12255">1</cx:pt>
          <cx:pt idx="12256">1</cx:pt>
          <cx:pt idx="12257">1</cx:pt>
          <cx:pt idx="12258">1</cx:pt>
          <cx:pt idx="12259">1</cx:pt>
          <cx:pt idx="12260">1</cx:pt>
          <cx:pt idx="12261">1</cx:pt>
          <cx:pt idx="12262">1</cx:pt>
          <cx:pt idx="12263">1</cx:pt>
          <cx:pt idx="12264">1</cx:pt>
          <cx:pt idx="12265">1</cx:pt>
          <cx:pt idx="12266">1</cx:pt>
          <cx:pt idx="12267">1</cx:pt>
          <cx:pt idx="12268">1</cx:pt>
          <cx:pt idx="12269">1</cx:pt>
          <cx:pt idx="12270">1</cx:pt>
          <cx:pt idx="12271">1</cx:pt>
          <cx:pt idx="12272">1</cx:pt>
          <cx:pt idx="12273">1</cx:pt>
          <cx:pt idx="12274">1</cx:pt>
          <cx:pt idx="12275">1</cx:pt>
          <cx:pt idx="12276">1</cx:pt>
          <cx:pt idx="12277">1</cx:pt>
          <cx:pt idx="12278">1</cx:pt>
          <cx:pt idx="12279">1</cx:pt>
          <cx:pt idx="12280">1</cx:pt>
          <cx:pt idx="12281">1</cx:pt>
          <cx:pt idx="12282">1</cx:pt>
          <cx:pt idx="12283">1</cx:pt>
          <cx:pt idx="12284">1</cx:pt>
          <cx:pt idx="12285">1</cx:pt>
          <cx:pt idx="12286">1</cx:pt>
          <cx:pt idx="12287">1</cx:pt>
          <cx:pt idx="12288">3</cx:pt>
          <cx:pt idx="12289">1</cx:pt>
          <cx:pt idx="12290">1</cx:pt>
          <cx:pt idx="12291">1</cx:pt>
          <cx:pt idx="12292">1</cx:pt>
          <cx:pt idx="12293">1</cx:pt>
          <cx:pt idx="12294">1</cx:pt>
          <cx:pt idx="12295">1</cx:pt>
          <cx:pt idx="12296">1</cx:pt>
          <cx:pt idx="12297">1</cx:pt>
          <cx:pt idx="12298">3</cx:pt>
          <cx:pt idx="12299">3</cx:pt>
          <cx:pt idx="12300">1</cx:pt>
          <cx:pt idx="12301">1</cx:pt>
          <cx:pt idx="12302">1</cx:pt>
          <cx:pt idx="12303">1</cx:pt>
          <cx:pt idx="12304">1</cx:pt>
          <cx:pt idx="12305">1</cx:pt>
          <cx:pt idx="12306">1</cx:pt>
          <cx:pt idx="12307">1</cx:pt>
          <cx:pt idx="12308">1</cx:pt>
          <cx:pt idx="12309">1</cx:pt>
          <cx:pt idx="12310">1</cx:pt>
          <cx:pt idx="12311">1</cx:pt>
          <cx:pt idx="12312">1</cx:pt>
          <cx:pt idx="12313">1</cx:pt>
          <cx:pt idx="12314">1</cx:pt>
          <cx:pt idx="12315">1</cx:pt>
          <cx:pt idx="12316">1</cx:pt>
          <cx:pt idx="12317">1</cx:pt>
          <cx:pt idx="12318">3</cx:pt>
          <cx:pt idx="12319">1</cx:pt>
          <cx:pt idx="12320">1</cx:pt>
          <cx:pt idx="12321">1</cx:pt>
          <cx:pt idx="12322">1</cx:pt>
          <cx:pt idx="12323">1</cx:pt>
          <cx:pt idx="12324">1</cx:pt>
          <cx:pt idx="12325">1</cx:pt>
          <cx:pt idx="12326">1</cx:pt>
          <cx:pt idx="12327">1</cx:pt>
          <cx:pt idx="12328">1</cx:pt>
          <cx:pt idx="12329">1</cx:pt>
          <cx:pt idx="12330">1</cx:pt>
          <cx:pt idx="12331">1</cx:pt>
          <cx:pt idx="12332">1</cx:pt>
          <cx:pt idx="12333">1</cx:pt>
          <cx:pt idx="12334">1</cx:pt>
          <cx:pt idx="12335">1</cx:pt>
          <cx:pt idx="12336">1</cx:pt>
          <cx:pt idx="12337">1</cx:pt>
          <cx:pt idx="12338">1</cx:pt>
          <cx:pt idx="12339">1</cx:pt>
          <cx:pt idx="12340">3</cx:pt>
          <cx:pt idx="12341">1</cx:pt>
          <cx:pt idx="12342">1</cx:pt>
          <cx:pt idx="12343">1</cx:pt>
          <cx:pt idx="12344">1</cx:pt>
          <cx:pt idx="12345">3</cx:pt>
          <cx:pt idx="12346">1</cx:pt>
          <cx:pt idx="12347">1</cx:pt>
          <cx:pt idx="12348">1</cx:pt>
          <cx:pt idx="12349">1</cx:pt>
          <cx:pt idx="12350">1</cx:pt>
          <cx:pt idx="12351">1</cx:pt>
          <cx:pt idx="12352">1</cx:pt>
          <cx:pt idx="12353">1</cx:pt>
          <cx:pt idx="12354">1</cx:pt>
          <cx:pt idx="12355">1</cx:pt>
          <cx:pt idx="12356">1</cx:pt>
          <cx:pt idx="12357">1</cx:pt>
          <cx:pt idx="12358">1</cx:pt>
          <cx:pt idx="12359">1</cx:pt>
          <cx:pt idx="12360">1</cx:pt>
          <cx:pt idx="12361">1</cx:pt>
          <cx:pt idx="12362">1</cx:pt>
          <cx:pt idx="12363">1</cx:pt>
          <cx:pt idx="12364">1</cx:pt>
          <cx:pt idx="12365">1</cx:pt>
          <cx:pt idx="12366">1</cx:pt>
          <cx:pt idx="12367">1</cx:pt>
          <cx:pt idx="12368">1</cx:pt>
          <cx:pt idx="12369">1</cx:pt>
          <cx:pt idx="12370">1</cx:pt>
          <cx:pt idx="12371">1</cx:pt>
          <cx:pt idx="12372">1</cx:pt>
          <cx:pt idx="12373">1</cx:pt>
          <cx:pt idx="12374">1</cx:pt>
          <cx:pt idx="12375">1</cx:pt>
          <cx:pt idx="12376">1</cx:pt>
          <cx:pt idx="12377">1</cx:pt>
          <cx:pt idx="12378">1</cx:pt>
          <cx:pt idx="12379">1</cx:pt>
          <cx:pt idx="12380">1</cx:pt>
          <cx:pt idx="12381">1</cx:pt>
          <cx:pt idx="12382">1</cx:pt>
          <cx:pt idx="12383">1</cx:pt>
          <cx:pt idx="12384">1</cx:pt>
          <cx:pt idx="12385">1</cx:pt>
          <cx:pt idx="12386">1</cx:pt>
          <cx:pt idx="12387">3</cx:pt>
          <cx:pt idx="12388">1</cx:pt>
          <cx:pt idx="12389">1</cx:pt>
          <cx:pt idx="12390">1</cx:pt>
          <cx:pt idx="12391">1</cx:pt>
          <cx:pt idx="12392">1</cx:pt>
          <cx:pt idx="12393">1</cx:pt>
          <cx:pt idx="12394">1</cx:pt>
          <cx:pt idx="12395">1</cx:pt>
          <cx:pt idx="12396">1</cx:pt>
          <cx:pt idx="12397">1</cx:pt>
          <cx:pt idx="12398">1</cx:pt>
          <cx:pt idx="12399">1</cx:pt>
          <cx:pt idx="12400">1</cx:pt>
          <cx:pt idx="12401">1</cx:pt>
          <cx:pt idx="12402">1</cx:pt>
          <cx:pt idx="12403">1</cx:pt>
          <cx:pt idx="12404">1</cx:pt>
          <cx:pt idx="12405">1</cx:pt>
          <cx:pt idx="12406">1</cx:pt>
          <cx:pt idx="12407">1</cx:pt>
          <cx:pt idx="12408">1</cx:pt>
          <cx:pt idx="12409">1</cx:pt>
          <cx:pt idx="12410">1</cx:pt>
          <cx:pt idx="12411">1</cx:pt>
          <cx:pt idx="12412">1</cx:pt>
          <cx:pt idx="12413">1</cx:pt>
          <cx:pt idx="12414">1</cx:pt>
          <cx:pt idx="12415">1</cx:pt>
          <cx:pt idx="12416">1</cx:pt>
          <cx:pt idx="12417">1</cx:pt>
          <cx:pt idx="12418">1</cx:pt>
          <cx:pt idx="12419">1</cx:pt>
          <cx:pt idx="12420">1</cx:pt>
          <cx:pt idx="12421">1</cx:pt>
          <cx:pt idx="12422">3</cx:pt>
          <cx:pt idx="12423">1</cx:pt>
          <cx:pt idx="12424">1</cx:pt>
          <cx:pt idx="12425">1</cx:pt>
          <cx:pt idx="12426">1</cx:pt>
          <cx:pt idx="12427">1</cx:pt>
          <cx:pt idx="12428">1</cx:pt>
          <cx:pt idx="12429">1</cx:pt>
          <cx:pt idx="12430">1</cx:pt>
          <cx:pt idx="12431">1</cx:pt>
          <cx:pt idx="12432">1</cx:pt>
          <cx:pt idx="12433">1</cx:pt>
          <cx:pt idx="12434">1</cx:pt>
          <cx:pt idx="12435">1</cx:pt>
          <cx:pt idx="12436">1</cx:pt>
          <cx:pt idx="12437">1</cx:pt>
          <cx:pt idx="12438">1</cx:pt>
          <cx:pt idx="12439">1</cx:pt>
          <cx:pt idx="12440">1</cx:pt>
          <cx:pt idx="12441">1</cx:pt>
          <cx:pt idx="12442">1</cx:pt>
          <cx:pt idx="12443">1</cx:pt>
          <cx:pt idx="12444">1</cx:pt>
          <cx:pt idx="12445">1</cx:pt>
          <cx:pt idx="12446">1</cx:pt>
          <cx:pt idx="12447">1</cx:pt>
          <cx:pt idx="12448">1</cx:pt>
          <cx:pt idx="12449">1</cx:pt>
          <cx:pt idx="12450">1</cx:pt>
          <cx:pt idx="12451">1</cx:pt>
          <cx:pt idx="12452">1</cx:pt>
          <cx:pt idx="12453">1</cx:pt>
          <cx:pt idx="12454">1</cx:pt>
          <cx:pt idx="12455">1</cx:pt>
          <cx:pt idx="12456">1</cx:pt>
          <cx:pt idx="12457">1</cx:pt>
          <cx:pt idx="12458">1</cx:pt>
          <cx:pt idx="12459">1</cx:pt>
          <cx:pt idx="12460">1</cx:pt>
          <cx:pt idx="12461">1</cx:pt>
          <cx:pt idx="12462">1</cx:pt>
          <cx:pt idx="12463">1</cx:pt>
          <cx:pt idx="12464">1</cx:pt>
          <cx:pt idx="12465">1</cx:pt>
          <cx:pt idx="12466">1</cx:pt>
          <cx:pt idx="12467">1</cx:pt>
          <cx:pt idx="12468">1</cx:pt>
          <cx:pt idx="12469">1</cx:pt>
          <cx:pt idx="12470">1</cx:pt>
          <cx:pt idx="12471">1</cx:pt>
          <cx:pt idx="12472">1</cx:pt>
          <cx:pt idx="12473">1</cx:pt>
          <cx:pt idx="12474">1</cx:pt>
          <cx:pt idx="12475">1</cx:pt>
          <cx:pt idx="12476">1</cx:pt>
          <cx:pt idx="12477">1</cx:pt>
          <cx:pt idx="12478">1</cx:pt>
          <cx:pt idx="12479">1</cx:pt>
          <cx:pt idx="12480">1</cx:pt>
          <cx:pt idx="12481">1</cx:pt>
          <cx:pt idx="12482">1</cx:pt>
          <cx:pt idx="12483">1</cx:pt>
          <cx:pt idx="12484">1</cx:pt>
          <cx:pt idx="12485">1</cx:pt>
          <cx:pt idx="12486">1</cx:pt>
          <cx:pt idx="12487">1</cx:pt>
          <cx:pt idx="12488">1</cx:pt>
          <cx:pt idx="12489">1</cx:pt>
          <cx:pt idx="12490">1</cx:pt>
          <cx:pt idx="12491">1</cx:pt>
          <cx:pt idx="12492">1</cx:pt>
          <cx:pt idx="12493">1</cx:pt>
          <cx:pt idx="12494">1</cx:pt>
          <cx:pt idx="12495">1</cx:pt>
          <cx:pt idx="12496">1</cx:pt>
          <cx:pt idx="12497">1</cx:pt>
          <cx:pt idx="12498">1</cx:pt>
          <cx:pt idx="12499">1</cx:pt>
          <cx:pt idx="12500">1</cx:pt>
          <cx:pt idx="12501">1</cx:pt>
          <cx:pt idx="12502">1</cx:pt>
          <cx:pt idx="12503">1</cx:pt>
          <cx:pt idx="12504">3</cx:pt>
          <cx:pt idx="12505">1</cx:pt>
          <cx:pt idx="12506">1</cx:pt>
          <cx:pt idx="12507">1</cx:pt>
          <cx:pt idx="12508">1</cx:pt>
          <cx:pt idx="12509">3</cx:pt>
          <cx:pt idx="12510">1</cx:pt>
          <cx:pt idx="12511">1</cx:pt>
          <cx:pt idx="12512">1</cx:pt>
          <cx:pt idx="12513">1</cx:pt>
          <cx:pt idx="12514">1</cx:pt>
          <cx:pt idx="12515">1</cx:pt>
          <cx:pt idx="12516">1</cx:pt>
          <cx:pt idx="12517">1</cx:pt>
          <cx:pt idx="12518">1</cx:pt>
          <cx:pt idx="12519">1</cx:pt>
          <cx:pt idx="12520">1</cx:pt>
          <cx:pt idx="12521">1</cx:pt>
          <cx:pt idx="12522">3</cx:pt>
          <cx:pt idx="12523">1</cx:pt>
          <cx:pt idx="12524">1</cx:pt>
          <cx:pt idx="12525">1</cx:pt>
          <cx:pt idx="12526">1</cx:pt>
          <cx:pt idx="12527">1</cx:pt>
          <cx:pt idx="12528">1</cx:pt>
          <cx:pt idx="12529">1</cx:pt>
          <cx:pt idx="12530">1</cx:pt>
          <cx:pt idx="12531">1</cx:pt>
          <cx:pt idx="12532">1</cx:pt>
          <cx:pt idx="12533">1</cx:pt>
          <cx:pt idx="12534">1</cx:pt>
          <cx:pt idx="12535">1</cx:pt>
          <cx:pt idx="12536">1</cx:pt>
          <cx:pt idx="12537">1</cx:pt>
          <cx:pt idx="12538">1</cx:pt>
          <cx:pt idx="12539">1</cx:pt>
          <cx:pt idx="12540">1</cx:pt>
          <cx:pt idx="12541">1</cx:pt>
          <cx:pt idx="12542">1</cx:pt>
          <cx:pt idx="12543">1</cx:pt>
          <cx:pt idx="12544">1</cx:pt>
          <cx:pt idx="12545">1</cx:pt>
          <cx:pt idx="12546">1</cx:pt>
          <cx:pt idx="12547">1</cx:pt>
          <cx:pt idx="12548">1</cx:pt>
          <cx:pt idx="12549">1</cx:pt>
          <cx:pt idx="12550">1</cx:pt>
          <cx:pt idx="12551">1</cx:pt>
          <cx:pt idx="12552">1</cx:pt>
          <cx:pt idx="12553">1</cx:pt>
          <cx:pt idx="12554">1</cx:pt>
          <cx:pt idx="12555">1</cx:pt>
          <cx:pt idx="12556">1</cx:pt>
          <cx:pt idx="12557">1</cx:pt>
          <cx:pt idx="12558">1</cx:pt>
          <cx:pt idx="12559">1</cx:pt>
          <cx:pt idx="12560">1</cx:pt>
          <cx:pt idx="12561">1</cx:pt>
          <cx:pt idx="12562">1</cx:pt>
          <cx:pt idx="12563">1</cx:pt>
          <cx:pt idx="12564">1</cx:pt>
          <cx:pt idx="12565">1</cx:pt>
          <cx:pt idx="12566">1</cx:pt>
          <cx:pt idx="12567">1</cx:pt>
          <cx:pt idx="12568">1</cx:pt>
          <cx:pt idx="12569">1</cx:pt>
          <cx:pt idx="12570">1</cx:pt>
          <cx:pt idx="12571">1</cx:pt>
          <cx:pt idx="12572">1</cx:pt>
          <cx:pt idx="12573">1</cx:pt>
          <cx:pt idx="12574">1</cx:pt>
          <cx:pt idx="12575">1</cx:pt>
          <cx:pt idx="12576">1</cx:pt>
          <cx:pt idx="12577">1</cx:pt>
          <cx:pt idx="12578">1</cx:pt>
          <cx:pt idx="12579">1</cx:pt>
          <cx:pt idx="12580">1</cx:pt>
          <cx:pt idx="12581">1</cx:pt>
          <cx:pt idx="12582">1</cx:pt>
          <cx:pt idx="12583">1</cx:pt>
          <cx:pt idx="12584">1</cx:pt>
          <cx:pt idx="12585">1</cx:pt>
          <cx:pt idx="12586">1</cx:pt>
          <cx:pt idx="12587">1</cx:pt>
          <cx:pt idx="12588">1</cx:pt>
          <cx:pt idx="12589">1</cx:pt>
          <cx:pt idx="12590">1</cx:pt>
          <cx:pt idx="12591">1</cx:pt>
          <cx:pt idx="12592">1</cx:pt>
          <cx:pt idx="12593">1</cx:pt>
          <cx:pt idx="12594">1</cx:pt>
          <cx:pt idx="12595">1</cx:pt>
          <cx:pt idx="12596">1</cx:pt>
          <cx:pt idx="12597">1</cx:pt>
          <cx:pt idx="12598">1</cx:pt>
          <cx:pt idx="12599">1</cx:pt>
          <cx:pt idx="12600">1</cx:pt>
          <cx:pt idx="12601">1</cx:pt>
          <cx:pt idx="12602">1</cx:pt>
          <cx:pt idx="12603">1</cx:pt>
          <cx:pt idx="12604">1</cx:pt>
          <cx:pt idx="12605">1</cx:pt>
          <cx:pt idx="12606">1</cx:pt>
          <cx:pt idx="12607">1</cx:pt>
          <cx:pt idx="12608">1</cx:pt>
          <cx:pt idx="12609">1</cx:pt>
          <cx:pt idx="12610">1</cx:pt>
          <cx:pt idx="12611">1</cx:pt>
          <cx:pt idx="12612">1</cx:pt>
          <cx:pt idx="12613">1</cx:pt>
          <cx:pt idx="12614">1</cx:pt>
          <cx:pt idx="12615">1</cx:pt>
          <cx:pt idx="12616">1</cx:pt>
          <cx:pt idx="12617">1</cx:pt>
          <cx:pt idx="12618">3</cx:pt>
          <cx:pt idx="12619">1</cx:pt>
          <cx:pt idx="12620">1</cx:pt>
          <cx:pt idx="12621">1</cx:pt>
          <cx:pt idx="12622">1</cx:pt>
          <cx:pt idx="12623">1</cx:pt>
          <cx:pt idx="12624">1</cx:pt>
          <cx:pt idx="12625">1</cx:pt>
          <cx:pt idx="12626">1</cx:pt>
          <cx:pt idx="12627">1</cx:pt>
          <cx:pt idx="12628">1</cx:pt>
          <cx:pt idx="12629">1</cx:pt>
          <cx:pt idx="12630">1</cx:pt>
          <cx:pt idx="12631">1</cx:pt>
          <cx:pt idx="12632">1</cx:pt>
          <cx:pt idx="12633">1</cx:pt>
          <cx:pt idx="12634">1</cx:pt>
          <cx:pt idx="12635">1</cx:pt>
          <cx:pt idx="12636">1</cx:pt>
          <cx:pt idx="12637">1</cx:pt>
          <cx:pt idx="12638">1</cx:pt>
          <cx:pt idx="12639">1</cx:pt>
          <cx:pt idx="12640">1</cx:pt>
          <cx:pt idx="12641">1</cx:pt>
          <cx:pt idx="12642">1</cx:pt>
          <cx:pt idx="12643">1</cx:pt>
          <cx:pt idx="12644">1</cx:pt>
          <cx:pt idx="12645">1</cx:pt>
          <cx:pt idx="12646">1</cx:pt>
          <cx:pt idx="12647">1</cx:pt>
          <cx:pt idx="12648">3</cx:pt>
          <cx:pt idx="12649">1</cx:pt>
          <cx:pt idx="12650">1</cx:pt>
          <cx:pt idx="12651">1</cx:pt>
          <cx:pt idx="12652">1</cx:pt>
          <cx:pt idx="12653">1</cx:pt>
          <cx:pt idx="12654">1</cx:pt>
          <cx:pt idx="12655">1</cx:pt>
          <cx:pt idx="12656">3</cx:pt>
          <cx:pt idx="12657">1</cx:pt>
          <cx:pt idx="12658">1</cx:pt>
          <cx:pt idx="12659">1</cx:pt>
          <cx:pt idx="12660">1</cx:pt>
          <cx:pt idx="12661">1</cx:pt>
          <cx:pt idx="12662">1</cx:pt>
          <cx:pt idx="12663">3</cx:pt>
          <cx:pt idx="12664">1</cx:pt>
          <cx:pt idx="12665">1</cx:pt>
          <cx:pt idx="12666">1</cx:pt>
          <cx:pt idx="12667">1</cx:pt>
          <cx:pt idx="12668">1</cx:pt>
          <cx:pt idx="12669">1</cx:pt>
          <cx:pt idx="12670">1</cx:pt>
          <cx:pt idx="12671">1</cx:pt>
          <cx:pt idx="12672">1</cx:pt>
          <cx:pt idx="12673">1</cx:pt>
          <cx:pt idx="12674">1</cx:pt>
          <cx:pt idx="12675">1</cx:pt>
          <cx:pt idx="12676">1</cx:pt>
          <cx:pt idx="12677">1</cx:pt>
          <cx:pt idx="12678">1</cx:pt>
          <cx:pt idx="12679">1</cx:pt>
          <cx:pt idx="12680">1</cx:pt>
          <cx:pt idx="12681">1</cx:pt>
          <cx:pt idx="12682">1</cx:pt>
          <cx:pt idx="12683">1</cx:pt>
          <cx:pt idx="12684">1</cx:pt>
          <cx:pt idx="12685">3</cx:pt>
          <cx:pt idx="12686">1</cx:pt>
          <cx:pt idx="12687">1</cx:pt>
          <cx:pt idx="12688">1</cx:pt>
          <cx:pt idx="12689">1</cx:pt>
          <cx:pt idx="12690">1</cx:pt>
          <cx:pt idx="12691">1</cx:pt>
          <cx:pt idx="12692">1</cx:pt>
          <cx:pt idx="12693">1</cx:pt>
          <cx:pt idx="12694">1</cx:pt>
          <cx:pt idx="12695">1</cx:pt>
          <cx:pt idx="12696">1</cx:pt>
          <cx:pt idx="12697">1</cx:pt>
          <cx:pt idx="12698">1</cx:pt>
          <cx:pt idx="12699">1</cx:pt>
          <cx:pt idx="12700">1</cx:pt>
          <cx:pt idx="12701">1</cx:pt>
          <cx:pt idx="12702">1</cx:pt>
          <cx:pt idx="12703">1</cx:pt>
          <cx:pt idx="12704">1</cx:pt>
          <cx:pt idx="12705">1</cx:pt>
          <cx:pt idx="12706">1</cx:pt>
          <cx:pt idx="12707">1</cx:pt>
          <cx:pt idx="12708">1</cx:pt>
          <cx:pt idx="12709">1</cx:pt>
          <cx:pt idx="12710">1</cx:pt>
          <cx:pt idx="12711">1</cx:pt>
          <cx:pt idx="12712">1</cx:pt>
          <cx:pt idx="12713">1</cx:pt>
          <cx:pt idx="12714">1</cx:pt>
          <cx:pt idx="12715">1</cx:pt>
          <cx:pt idx="12716">1</cx:pt>
          <cx:pt idx="12717">1</cx:pt>
          <cx:pt idx="12718">1</cx:pt>
          <cx:pt idx="12719">1</cx:pt>
          <cx:pt idx="12720">1</cx:pt>
          <cx:pt idx="12721">1</cx:pt>
          <cx:pt idx="12722">1</cx:pt>
          <cx:pt idx="12723">1</cx:pt>
          <cx:pt idx="12724">1</cx:pt>
          <cx:pt idx="12725">1</cx:pt>
          <cx:pt idx="12726">1</cx:pt>
          <cx:pt idx="12727">1</cx:pt>
          <cx:pt idx="12728">1</cx:pt>
          <cx:pt idx="12729">1</cx:pt>
          <cx:pt idx="12730">1</cx:pt>
          <cx:pt idx="12731">1</cx:pt>
          <cx:pt idx="12732">1</cx:pt>
          <cx:pt idx="12733">1</cx:pt>
          <cx:pt idx="12734">1</cx:pt>
          <cx:pt idx="12735">1</cx:pt>
          <cx:pt idx="12736">1</cx:pt>
          <cx:pt idx="12737">1</cx:pt>
          <cx:pt idx="12738">1</cx:pt>
          <cx:pt idx="12739">1</cx:pt>
          <cx:pt idx="12740">1</cx:pt>
          <cx:pt idx="12741">1</cx:pt>
          <cx:pt idx="12742">1</cx:pt>
          <cx:pt idx="12743">1</cx:pt>
          <cx:pt idx="12744">1</cx:pt>
          <cx:pt idx="12745">1</cx:pt>
          <cx:pt idx="12746">1</cx:pt>
          <cx:pt idx="12747">1</cx:pt>
          <cx:pt idx="12748">1</cx:pt>
          <cx:pt idx="12749">1</cx:pt>
          <cx:pt idx="12750">1</cx:pt>
          <cx:pt idx="12751">1</cx:pt>
          <cx:pt idx="12752">1</cx:pt>
          <cx:pt idx="12753">1</cx:pt>
          <cx:pt idx="12754">1</cx:pt>
          <cx:pt idx="12755">1</cx:pt>
          <cx:pt idx="12756">1</cx:pt>
          <cx:pt idx="12757">1</cx:pt>
          <cx:pt idx="12758">1</cx:pt>
          <cx:pt idx="12759">1</cx:pt>
          <cx:pt idx="12760">1</cx:pt>
          <cx:pt idx="12761">1</cx:pt>
          <cx:pt idx="12762">1</cx:pt>
          <cx:pt idx="12763">1</cx:pt>
          <cx:pt idx="12764">3</cx:pt>
          <cx:pt idx="12765">1</cx:pt>
          <cx:pt idx="12766">1</cx:pt>
          <cx:pt idx="12767">1</cx:pt>
          <cx:pt idx="12768">1</cx:pt>
          <cx:pt idx="12769">1</cx:pt>
          <cx:pt idx="12770">1</cx:pt>
          <cx:pt idx="12771">1</cx:pt>
          <cx:pt idx="12772">1</cx:pt>
          <cx:pt idx="12773">1</cx:pt>
          <cx:pt idx="12774">1</cx:pt>
          <cx:pt idx="12775">1</cx:pt>
          <cx:pt idx="12776">1</cx:pt>
          <cx:pt idx="12777">1</cx:pt>
          <cx:pt idx="12778">1</cx:pt>
          <cx:pt idx="12779">1</cx:pt>
          <cx:pt idx="12780">1</cx:pt>
          <cx:pt idx="12781">1</cx:pt>
          <cx:pt idx="12782">1</cx:pt>
          <cx:pt idx="12783">1</cx:pt>
          <cx:pt idx="12784">1</cx:pt>
          <cx:pt idx="12785">1</cx:pt>
          <cx:pt idx="12786">1</cx:pt>
          <cx:pt idx="12787">1</cx:pt>
          <cx:pt idx="12788">1</cx:pt>
          <cx:pt idx="12789">1</cx:pt>
          <cx:pt idx="12790">1</cx:pt>
          <cx:pt idx="12791">1</cx:pt>
          <cx:pt idx="12792">1</cx:pt>
          <cx:pt idx="12793">1</cx:pt>
          <cx:pt idx="12794">3</cx:pt>
          <cx:pt idx="12795">1</cx:pt>
          <cx:pt idx="12796">1</cx:pt>
          <cx:pt idx="12797">1</cx:pt>
          <cx:pt idx="12798">1</cx:pt>
          <cx:pt idx="12799">1</cx:pt>
          <cx:pt idx="12800">1</cx:pt>
          <cx:pt idx="12801">1</cx:pt>
          <cx:pt idx="12802">1</cx:pt>
          <cx:pt idx="12803">1</cx:pt>
          <cx:pt idx="12804">1</cx:pt>
          <cx:pt idx="12805">1</cx:pt>
          <cx:pt idx="12806">1</cx:pt>
          <cx:pt idx="12807">1</cx:pt>
          <cx:pt idx="12808">1</cx:pt>
          <cx:pt idx="12809">1</cx:pt>
          <cx:pt idx="12810">1</cx:pt>
          <cx:pt idx="12811">1</cx:pt>
          <cx:pt idx="12812">1</cx:pt>
          <cx:pt idx="12813">1</cx:pt>
          <cx:pt idx="12814">1</cx:pt>
          <cx:pt idx="12815">3</cx:pt>
          <cx:pt idx="12816">3</cx:pt>
          <cx:pt idx="12817">1</cx:pt>
          <cx:pt idx="12818">1</cx:pt>
          <cx:pt idx="12819">1</cx:pt>
          <cx:pt idx="12820">1</cx:pt>
          <cx:pt idx="12821">1</cx:pt>
          <cx:pt idx="12822">1</cx:pt>
          <cx:pt idx="12823">1</cx:pt>
          <cx:pt idx="12824">1</cx:pt>
          <cx:pt idx="12825">1</cx:pt>
          <cx:pt idx="12826">1</cx:pt>
          <cx:pt idx="12827">1</cx:pt>
          <cx:pt idx="12828">1</cx:pt>
          <cx:pt idx="12829">1</cx:pt>
          <cx:pt idx="12830">1</cx:pt>
          <cx:pt idx="12831">1</cx:pt>
          <cx:pt idx="12832">1</cx:pt>
          <cx:pt idx="12833">1</cx:pt>
          <cx:pt idx="12834">1</cx:pt>
          <cx:pt idx="12835">1</cx:pt>
          <cx:pt idx="12836">1</cx:pt>
          <cx:pt idx="12837">1</cx:pt>
          <cx:pt idx="12838">1</cx:pt>
          <cx:pt idx="12839">1</cx:pt>
          <cx:pt idx="12840">1</cx:pt>
          <cx:pt idx="12841">1</cx:pt>
          <cx:pt idx="12842">1</cx:pt>
          <cx:pt idx="12843">1</cx:pt>
          <cx:pt idx="12844">1</cx:pt>
          <cx:pt idx="12845">3</cx:pt>
          <cx:pt idx="12846">1</cx:pt>
          <cx:pt idx="12847">1</cx:pt>
          <cx:pt idx="12848">1</cx:pt>
          <cx:pt idx="12849">1</cx:pt>
          <cx:pt idx="12850">1</cx:pt>
          <cx:pt idx="12851">1</cx:pt>
          <cx:pt idx="12852">1</cx:pt>
          <cx:pt idx="12853">1</cx:pt>
          <cx:pt idx="12854">1</cx:pt>
          <cx:pt idx="12855">1</cx:pt>
          <cx:pt idx="12856">1</cx:pt>
          <cx:pt idx="12857">1</cx:pt>
          <cx:pt idx="12858">1</cx:pt>
          <cx:pt idx="12859">1</cx:pt>
          <cx:pt idx="12860">1</cx:pt>
          <cx:pt idx="12861">1</cx:pt>
          <cx:pt idx="12862">1</cx:pt>
          <cx:pt idx="12863">1</cx:pt>
          <cx:pt idx="12864">1</cx:pt>
          <cx:pt idx="12865">1</cx:pt>
          <cx:pt idx="12866">1</cx:pt>
          <cx:pt idx="12867">1</cx:pt>
          <cx:pt idx="12868">1</cx:pt>
          <cx:pt idx="12869">1</cx:pt>
          <cx:pt idx="12870">1</cx:pt>
          <cx:pt idx="12871">1</cx:pt>
          <cx:pt idx="12872">1</cx:pt>
          <cx:pt idx="12873">1</cx:pt>
          <cx:pt idx="12874">1</cx:pt>
          <cx:pt idx="12875">1</cx:pt>
          <cx:pt idx="12876">1</cx:pt>
          <cx:pt idx="12877">1</cx:pt>
          <cx:pt idx="12878">1</cx:pt>
          <cx:pt idx="12879">1</cx:pt>
          <cx:pt idx="12880">1</cx:pt>
          <cx:pt idx="12881">1</cx:pt>
          <cx:pt idx="12882">1</cx:pt>
          <cx:pt idx="12883">1</cx:pt>
          <cx:pt idx="12884">1</cx:pt>
          <cx:pt idx="12885">1</cx:pt>
          <cx:pt idx="12886">1</cx:pt>
          <cx:pt idx="12887">1</cx:pt>
          <cx:pt idx="12888">1</cx:pt>
          <cx:pt idx="12889">1</cx:pt>
          <cx:pt idx="12890">1</cx:pt>
          <cx:pt idx="12891">1</cx:pt>
          <cx:pt idx="12892">1</cx:pt>
          <cx:pt idx="12893">1</cx:pt>
          <cx:pt idx="12894">1</cx:pt>
          <cx:pt idx="12895">1</cx:pt>
          <cx:pt idx="12896">1</cx:pt>
          <cx:pt idx="12897">1</cx:pt>
          <cx:pt idx="12898">1</cx:pt>
          <cx:pt idx="12899">1</cx:pt>
          <cx:pt idx="12900">1</cx:pt>
          <cx:pt idx="12901">1</cx:pt>
          <cx:pt idx="12902">1</cx:pt>
          <cx:pt idx="12903">1</cx:pt>
          <cx:pt idx="12904">1</cx:pt>
          <cx:pt idx="12905">1</cx:pt>
          <cx:pt idx="12906">1</cx:pt>
          <cx:pt idx="12907">1</cx:pt>
          <cx:pt idx="12908">1</cx:pt>
          <cx:pt idx="12909">1</cx:pt>
          <cx:pt idx="12910">1</cx:pt>
          <cx:pt idx="12911">1</cx:pt>
          <cx:pt idx="12912">1</cx:pt>
          <cx:pt idx="12913">1</cx:pt>
          <cx:pt idx="12914">1</cx:pt>
          <cx:pt idx="12915">1</cx:pt>
          <cx:pt idx="12916">1</cx:pt>
          <cx:pt idx="12917">1</cx:pt>
          <cx:pt idx="12918">1</cx:pt>
          <cx:pt idx="12919">1</cx:pt>
          <cx:pt idx="12920">3</cx:pt>
          <cx:pt idx="12921">1</cx:pt>
          <cx:pt idx="12922">1</cx:pt>
          <cx:pt idx="12923">1</cx:pt>
          <cx:pt idx="12924">1</cx:pt>
          <cx:pt idx="12925">1</cx:pt>
          <cx:pt idx="12926">1</cx:pt>
          <cx:pt idx="12927">1</cx:pt>
          <cx:pt idx="12928">1</cx:pt>
          <cx:pt idx="12929">1</cx:pt>
          <cx:pt idx="12930">1</cx:pt>
          <cx:pt idx="12931">1</cx:pt>
          <cx:pt idx="12932">1</cx:pt>
          <cx:pt idx="12933">1</cx:pt>
          <cx:pt idx="12934">1</cx:pt>
          <cx:pt idx="12935">1</cx:pt>
          <cx:pt idx="12936">1</cx:pt>
          <cx:pt idx="12937">1</cx:pt>
          <cx:pt idx="12938">1</cx:pt>
          <cx:pt idx="12939">1</cx:pt>
          <cx:pt idx="12940">1</cx:pt>
          <cx:pt idx="12941">1</cx:pt>
          <cx:pt idx="12942">1</cx:pt>
          <cx:pt idx="12943">1</cx:pt>
          <cx:pt idx="12944">1</cx:pt>
          <cx:pt idx="12945">1</cx:pt>
          <cx:pt idx="12946">1</cx:pt>
          <cx:pt idx="12947">1</cx:pt>
          <cx:pt idx="12948">1</cx:pt>
          <cx:pt idx="12949">1</cx:pt>
          <cx:pt idx="12950">1</cx:pt>
          <cx:pt idx="12951">1</cx:pt>
          <cx:pt idx="12952">1</cx:pt>
          <cx:pt idx="12953">1</cx:pt>
          <cx:pt idx="12954">1</cx:pt>
          <cx:pt idx="12955">1</cx:pt>
          <cx:pt idx="12956">1</cx:pt>
          <cx:pt idx="12957">1</cx:pt>
          <cx:pt idx="12958">1</cx:pt>
          <cx:pt idx="12959">1</cx:pt>
          <cx:pt idx="12960">1</cx:pt>
          <cx:pt idx="12961">1</cx:pt>
          <cx:pt idx="12962">1</cx:pt>
          <cx:pt idx="12963">1</cx:pt>
          <cx:pt idx="12964">1</cx:pt>
          <cx:pt idx="12965">1</cx:pt>
          <cx:pt idx="12966">1</cx:pt>
          <cx:pt idx="12967">1</cx:pt>
          <cx:pt idx="12968">1</cx:pt>
          <cx:pt idx="12969">3</cx:pt>
          <cx:pt idx="12970">1</cx:pt>
          <cx:pt idx="12971">1</cx:pt>
          <cx:pt idx="12972">1</cx:pt>
          <cx:pt idx="12973">1</cx:pt>
          <cx:pt idx="12974">1</cx:pt>
          <cx:pt idx="12975">1</cx:pt>
          <cx:pt idx="12976">1</cx:pt>
          <cx:pt idx="12977">1</cx:pt>
          <cx:pt idx="12978">1</cx:pt>
          <cx:pt idx="12979">1</cx:pt>
          <cx:pt idx="12980">1</cx:pt>
          <cx:pt idx="12981">1</cx:pt>
          <cx:pt idx="12982">1</cx:pt>
          <cx:pt idx="12983">1</cx:pt>
          <cx:pt idx="12984">1</cx:pt>
          <cx:pt idx="12985">1</cx:pt>
          <cx:pt idx="12986">1</cx:pt>
          <cx:pt idx="12987">1</cx:pt>
          <cx:pt idx="12988">1</cx:pt>
          <cx:pt idx="12989">1</cx:pt>
          <cx:pt idx="12990">1</cx:pt>
          <cx:pt idx="12991">1</cx:pt>
          <cx:pt idx="12992">1</cx:pt>
          <cx:pt idx="12993">1</cx:pt>
          <cx:pt idx="12994">1</cx:pt>
          <cx:pt idx="12995">1</cx:pt>
          <cx:pt idx="12996">1</cx:pt>
          <cx:pt idx="12997">1</cx:pt>
          <cx:pt idx="12998">1</cx:pt>
          <cx:pt idx="12999">1</cx:pt>
          <cx:pt idx="13000">1</cx:pt>
          <cx:pt idx="13001">1</cx:pt>
          <cx:pt idx="13002">1</cx:pt>
          <cx:pt idx="13003">1</cx:pt>
          <cx:pt idx="13004">1</cx:pt>
          <cx:pt idx="13005">1</cx:pt>
          <cx:pt idx="13006">1</cx:pt>
          <cx:pt idx="13007">3</cx:pt>
          <cx:pt idx="13008">1</cx:pt>
          <cx:pt idx="13009">1</cx:pt>
          <cx:pt idx="13010">1</cx:pt>
          <cx:pt idx="13011">1</cx:pt>
          <cx:pt idx="13012">1</cx:pt>
          <cx:pt idx="13013">1</cx:pt>
          <cx:pt idx="13014">1</cx:pt>
          <cx:pt idx="13015">1</cx:pt>
          <cx:pt idx="13016">1</cx:pt>
          <cx:pt idx="13017">1</cx:pt>
          <cx:pt idx="13018">1</cx:pt>
          <cx:pt idx="13019">1</cx:pt>
          <cx:pt idx="13020">1</cx:pt>
          <cx:pt idx="13021">1</cx:pt>
          <cx:pt idx="13022">1</cx:pt>
          <cx:pt idx="13023">1</cx:pt>
          <cx:pt idx="13024">1</cx:pt>
          <cx:pt idx="13025">1</cx:pt>
          <cx:pt idx="13026">1</cx:pt>
          <cx:pt idx="13027">1</cx:pt>
          <cx:pt idx="13028">1</cx:pt>
          <cx:pt idx="13029">1</cx:pt>
          <cx:pt idx="13030">1</cx:pt>
          <cx:pt idx="13031">1</cx:pt>
          <cx:pt idx="13032">1</cx:pt>
          <cx:pt idx="13033">1</cx:pt>
          <cx:pt idx="13034">1</cx:pt>
          <cx:pt idx="13035">1</cx:pt>
          <cx:pt idx="13036">1</cx:pt>
          <cx:pt idx="13037">1</cx:pt>
          <cx:pt idx="13038">1</cx:pt>
          <cx:pt idx="13039">1</cx:pt>
          <cx:pt idx="13040">1</cx:pt>
          <cx:pt idx="13041">1</cx:pt>
          <cx:pt idx="13042">1</cx:pt>
          <cx:pt idx="13043">1</cx:pt>
          <cx:pt idx="13044">1</cx:pt>
          <cx:pt idx="13045">1</cx:pt>
          <cx:pt idx="13046">1</cx:pt>
          <cx:pt idx="13047">1</cx:pt>
          <cx:pt idx="13048">1</cx:pt>
          <cx:pt idx="13049">1</cx:pt>
          <cx:pt idx="13050">1</cx:pt>
          <cx:pt idx="13051">1</cx:pt>
          <cx:pt idx="13052">1</cx:pt>
          <cx:pt idx="13053">1</cx:pt>
          <cx:pt idx="13054">1</cx:pt>
          <cx:pt idx="13055">1</cx:pt>
          <cx:pt idx="13056">1</cx:pt>
          <cx:pt idx="13057">1</cx:pt>
          <cx:pt idx="13058">1</cx:pt>
          <cx:pt idx="13059">1</cx:pt>
          <cx:pt idx="13060">1</cx:pt>
          <cx:pt idx="13061">1</cx:pt>
          <cx:pt idx="13062">1</cx:pt>
          <cx:pt idx="13063">1</cx:pt>
          <cx:pt idx="13064">1</cx:pt>
          <cx:pt idx="13065">1</cx:pt>
          <cx:pt idx="13066">1</cx:pt>
          <cx:pt idx="13067">1</cx:pt>
          <cx:pt idx="13068">1</cx:pt>
          <cx:pt idx="13069">1</cx:pt>
          <cx:pt idx="13070">1</cx:pt>
          <cx:pt idx="13071">1</cx:pt>
          <cx:pt idx="13072">3</cx:pt>
          <cx:pt idx="13073">1</cx:pt>
          <cx:pt idx="13074">1</cx:pt>
          <cx:pt idx="13075">1</cx:pt>
          <cx:pt idx="13076">1</cx:pt>
          <cx:pt idx="13077">1</cx:pt>
          <cx:pt idx="13078">1</cx:pt>
          <cx:pt idx="13079">3</cx:pt>
          <cx:pt idx="13080">1</cx:pt>
          <cx:pt idx="13081">1</cx:pt>
          <cx:pt idx="13082">1</cx:pt>
          <cx:pt idx="13083">1</cx:pt>
          <cx:pt idx="13084">1</cx:pt>
          <cx:pt idx="13085">1</cx:pt>
          <cx:pt idx="13086">1</cx:pt>
          <cx:pt idx="13087">1</cx:pt>
          <cx:pt idx="13088">1</cx:pt>
          <cx:pt idx="13089">1</cx:pt>
          <cx:pt idx="13090">1</cx:pt>
          <cx:pt idx="13091">1</cx:pt>
          <cx:pt idx="13092">1</cx:pt>
          <cx:pt idx="13093">3</cx:pt>
          <cx:pt idx="13094">1</cx:pt>
          <cx:pt idx="13095">1</cx:pt>
          <cx:pt idx="13096">1</cx:pt>
          <cx:pt idx="13097">1</cx:pt>
          <cx:pt idx="13098">1</cx:pt>
          <cx:pt idx="13099">3</cx:pt>
          <cx:pt idx="13100">1</cx:pt>
          <cx:pt idx="13101">1</cx:pt>
          <cx:pt idx="13102">1</cx:pt>
          <cx:pt idx="13103">1</cx:pt>
          <cx:pt idx="13104">1</cx:pt>
          <cx:pt idx="13105">1</cx:pt>
          <cx:pt idx="13106">1</cx:pt>
          <cx:pt idx="13107">1</cx:pt>
          <cx:pt idx="13108">1</cx:pt>
          <cx:pt idx="13109">1</cx:pt>
          <cx:pt idx="13110">1</cx:pt>
          <cx:pt idx="13111">3</cx:pt>
          <cx:pt idx="13112">1</cx:pt>
          <cx:pt idx="13113">1</cx:pt>
          <cx:pt idx="13114">1</cx:pt>
          <cx:pt idx="13115">1</cx:pt>
          <cx:pt idx="13116">1</cx:pt>
          <cx:pt idx="13117">1</cx:pt>
          <cx:pt idx="13118">1</cx:pt>
          <cx:pt idx="13119">1</cx:pt>
          <cx:pt idx="13120">1</cx:pt>
          <cx:pt idx="13121">1</cx:pt>
          <cx:pt idx="13122">1</cx:pt>
          <cx:pt idx="13123">1</cx:pt>
          <cx:pt idx="13124">1</cx:pt>
          <cx:pt idx="13125">1</cx:pt>
          <cx:pt idx="13126">1</cx:pt>
          <cx:pt idx="13127">1</cx:pt>
          <cx:pt idx="13128">1</cx:pt>
          <cx:pt idx="13129">1</cx:pt>
          <cx:pt idx="13130">1</cx:pt>
          <cx:pt idx="13131">1</cx:pt>
          <cx:pt idx="13132">1</cx:pt>
          <cx:pt idx="13133">1</cx:pt>
          <cx:pt idx="13134">1</cx:pt>
          <cx:pt idx="13135">1</cx:pt>
          <cx:pt idx="13136">1</cx:pt>
          <cx:pt idx="13137">1</cx:pt>
          <cx:pt idx="13138">1</cx:pt>
          <cx:pt idx="13139">1</cx:pt>
          <cx:pt idx="13140">3</cx:pt>
          <cx:pt idx="13141">1</cx:pt>
          <cx:pt idx="13142">1</cx:pt>
          <cx:pt idx="13143">1</cx:pt>
          <cx:pt idx="13144">1</cx:pt>
          <cx:pt idx="13145">1</cx:pt>
          <cx:pt idx="13146">1</cx:pt>
          <cx:pt idx="13147">1</cx:pt>
          <cx:pt idx="13148">1</cx:pt>
          <cx:pt idx="13149">1</cx:pt>
          <cx:pt idx="13150">1</cx:pt>
          <cx:pt idx="13151">1</cx:pt>
          <cx:pt idx="13152">1</cx:pt>
          <cx:pt idx="13153">1</cx:pt>
          <cx:pt idx="13154">1</cx:pt>
          <cx:pt idx="13155">1</cx:pt>
          <cx:pt idx="13156">1</cx:pt>
          <cx:pt idx="13157">1</cx:pt>
          <cx:pt idx="13158">1</cx:pt>
          <cx:pt idx="13159">1</cx:pt>
          <cx:pt idx="13160">1</cx:pt>
          <cx:pt idx="13161">1</cx:pt>
          <cx:pt idx="13162">1</cx:pt>
          <cx:pt idx="13163">1</cx:pt>
          <cx:pt idx="13164">1</cx:pt>
          <cx:pt idx="13165">1</cx:pt>
          <cx:pt idx="13166">1</cx:pt>
          <cx:pt idx="13167">1</cx:pt>
          <cx:pt idx="13168">1</cx:pt>
          <cx:pt idx="13169">1</cx:pt>
          <cx:pt idx="13170">1</cx:pt>
          <cx:pt idx="13171">1</cx:pt>
          <cx:pt idx="13172">1</cx:pt>
          <cx:pt idx="13173">1</cx:pt>
          <cx:pt idx="13174">1</cx:pt>
          <cx:pt idx="13175">1</cx:pt>
          <cx:pt idx="13176">1</cx:pt>
          <cx:pt idx="13177">1</cx:pt>
          <cx:pt idx="13178">1</cx:pt>
          <cx:pt idx="13179">1</cx:pt>
          <cx:pt idx="13180">1</cx:pt>
          <cx:pt idx="13181">1</cx:pt>
          <cx:pt idx="13182">1</cx:pt>
          <cx:pt idx="13183">1</cx:pt>
          <cx:pt idx="13184">1</cx:pt>
          <cx:pt idx="13185">1</cx:pt>
          <cx:pt idx="13186">1</cx:pt>
          <cx:pt idx="13187">1</cx:pt>
          <cx:pt idx="13188">1</cx:pt>
          <cx:pt idx="13189">1</cx:pt>
          <cx:pt idx="13190">1</cx:pt>
          <cx:pt idx="13191">1</cx:pt>
          <cx:pt idx="13192">1</cx:pt>
          <cx:pt idx="13193">1</cx:pt>
          <cx:pt idx="13194">1</cx:pt>
          <cx:pt idx="13195">1</cx:pt>
          <cx:pt idx="13196">1</cx:pt>
          <cx:pt idx="13197">1</cx:pt>
          <cx:pt idx="13198">1</cx:pt>
          <cx:pt idx="13199">1</cx:pt>
          <cx:pt idx="13200">1</cx:pt>
          <cx:pt idx="13201">1</cx:pt>
          <cx:pt idx="13202">1</cx:pt>
          <cx:pt idx="13203">1</cx:pt>
          <cx:pt idx="13204">1</cx:pt>
          <cx:pt idx="13205">1</cx:pt>
          <cx:pt idx="13206">1</cx:pt>
          <cx:pt idx="13207">1</cx:pt>
          <cx:pt idx="13208">1</cx:pt>
          <cx:pt idx="13209">1</cx:pt>
          <cx:pt idx="13210">1</cx:pt>
          <cx:pt idx="13211">1</cx:pt>
          <cx:pt idx="13212">1</cx:pt>
          <cx:pt idx="13213">1</cx:pt>
          <cx:pt idx="13214">1</cx:pt>
          <cx:pt idx="13215">1</cx:pt>
          <cx:pt idx="13216">1</cx:pt>
          <cx:pt idx="13217">1</cx:pt>
          <cx:pt idx="13218">1</cx:pt>
          <cx:pt idx="13219">1</cx:pt>
          <cx:pt idx="13220">1</cx:pt>
          <cx:pt idx="13221">1</cx:pt>
          <cx:pt idx="13222">1</cx:pt>
          <cx:pt idx="13223">1</cx:pt>
          <cx:pt idx="13224">1</cx:pt>
          <cx:pt idx="13225">1</cx:pt>
          <cx:pt idx="13226">1</cx:pt>
          <cx:pt idx="13227">1</cx:pt>
          <cx:pt idx="13228">1</cx:pt>
          <cx:pt idx="13229">1</cx:pt>
          <cx:pt idx="13230">1</cx:pt>
          <cx:pt idx="13231">1</cx:pt>
          <cx:pt idx="13232">1</cx:pt>
          <cx:pt idx="13233">1</cx:pt>
          <cx:pt idx="13234">1</cx:pt>
          <cx:pt idx="13235">1</cx:pt>
          <cx:pt idx="13236">1</cx:pt>
          <cx:pt idx="13237">1</cx:pt>
          <cx:pt idx="13238">1</cx:pt>
          <cx:pt idx="13239">1</cx:pt>
          <cx:pt idx="13240">1</cx:pt>
          <cx:pt idx="13241">1</cx:pt>
          <cx:pt idx="13242">1</cx:pt>
          <cx:pt idx="13243">1</cx:pt>
          <cx:pt idx="13244">1</cx:pt>
          <cx:pt idx="13245">1</cx:pt>
          <cx:pt idx="13246">1</cx:pt>
          <cx:pt idx="13247">1</cx:pt>
          <cx:pt idx="13248">1</cx:pt>
          <cx:pt idx="13249">1</cx:pt>
          <cx:pt idx="13250">1</cx:pt>
          <cx:pt idx="13251">1</cx:pt>
          <cx:pt idx="13252">1</cx:pt>
          <cx:pt idx="13253">1</cx:pt>
          <cx:pt idx="13254">1</cx:pt>
          <cx:pt idx="13255">1</cx:pt>
          <cx:pt idx="13256">3</cx:pt>
          <cx:pt idx="13257">1</cx:pt>
          <cx:pt idx="13258">1</cx:pt>
          <cx:pt idx="13259">1</cx:pt>
          <cx:pt idx="13260">1</cx:pt>
          <cx:pt idx="13261">1</cx:pt>
          <cx:pt idx="13262">1</cx:pt>
          <cx:pt idx="13263">1</cx:pt>
          <cx:pt idx="13264">1</cx:pt>
          <cx:pt idx="13265">1</cx:pt>
          <cx:pt idx="13266">1</cx:pt>
          <cx:pt idx="13267">1</cx:pt>
          <cx:pt idx="13268">1</cx:pt>
          <cx:pt idx="13269">1</cx:pt>
          <cx:pt idx="13270">1</cx:pt>
          <cx:pt idx="13271">1</cx:pt>
          <cx:pt idx="13272">3</cx:pt>
          <cx:pt idx="13273">1</cx:pt>
          <cx:pt idx="13274">1</cx:pt>
          <cx:pt idx="13275">1</cx:pt>
          <cx:pt idx="13276">1</cx:pt>
          <cx:pt idx="13277">3</cx:pt>
          <cx:pt idx="13278">1</cx:pt>
          <cx:pt idx="13279">1</cx:pt>
          <cx:pt idx="13280">1</cx:pt>
          <cx:pt idx="13281">1</cx:pt>
          <cx:pt idx="13282">1</cx:pt>
          <cx:pt idx="13283">1</cx:pt>
          <cx:pt idx="13284">1</cx:pt>
          <cx:pt idx="13285">1</cx:pt>
          <cx:pt idx="13286">1</cx:pt>
          <cx:pt idx="13287">1</cx:pt>
          <cx:pt idx="13288">1</cx:pt>
          <cx:pt idx="13289">1</cx:pt>
          <cx:pt idx="13290">1</cx:pt>
          <cx:pt idx="13291">3</cx:pt>
          <cx:pt idx="13292">1</cx:pt>
          <cx:pt idx="13293">1</cx:pt>
          <cx:pt idx="13294">1</cx:pt>
          <cx:pt idx="13295">1</cx:pt>
          <cx:pt idx="13296">1</cx:pt>
          <cx:pt idx="13297">1</cx:pt>
          <cx:pt idx="13298">1</cx:pt>
          <cx:pt idx="13299">1</cx:pt>
          <cx:pt idx="13300">1</cx:pt>
          <cx:pt idx="13301">1</cx:pt>
          <cx:pt idx="13302">1</cx:pt>
          <cx:pt idx="13303">1</cx:pt>
          <cx:pt idx="13304">1</cx:pt>
          <cx:pt idx="13305">1</cx:pt>
          <cx:pt idx="13306">1</cx:pt>
          <cx:pt idx="13307">1</cx:pt>
          <cx:pt idx="13308">1</cx:pt>
          <cx:pt idx="13309">1</cx:pt>
          <cx:pt idx="13310">1</cx:pt>
          <cx:pt idx="13311">1</cx:pt>
          <cx:pt idx="13312">1</cx:pt>
          <cx:pt idx="13313">1</cx:pt>
          <cx:pt idx="13314">1</cx:pt>
          <cx:pt idx="13315">1</cx:pt>
          <cx:pt idx="13316">1</cx:pt>
          <cx:pt idx="13317">1</cx:pt>
          <cx:pt idx="13318">1</cx:pt>
          <cx:pt idx="13319">1</cx:pt>
          <cx:pt idx="13320">1</cx:pt>
          <cx:pt idx="13321">1</cx:pt>
          <cx:pt idx="13322">1</cx:pt>
          <cx:pt idx="13323">1</cx:pt>
          <cx:pt idx="13324">1</cx:pt>
          <cx:pt idx="13325">1</cx:pt>
          <cx:pt idx="13326">1</cx:pt>
          <cx:pt idx="13327">1</cx:pt>
          <cx:pt idx="13328">1</cx:pt>
          <cx:pt idx="13329">1</cx:pt>
          <cx:pt idx="13330">1</cx:pt>
          <cx:pt idx="13331">1</cx:pt>
          <cx:pt idx="13332">1</cx:pt>
          <cx:pt idx="13333">1</cx:pt>
          <cx:pt idx="13334">1</cx:pt>
          <cx:pt idx="13335">1</cx:pt>
          <cx:pt idx="13336">1</cx:pt>
          <cx:pt idx="13337">1</cx:pt>
          <cx:pt idx="13338">1</cx:pt>
          <cx:pt idx="13339">1</cx:pt>
          <cx:pt idx="13340">1</cx:pt>
          <cx:pt idx="13341">1</cx:pt>
          <cx:pt idx="13342">1</cx:pt>
          <cx:pt idx="13343">1</cx:pt>
          <cx:pt idx="13344">1</cx:pt>
          <cx:pt idx="13345">1</cx:pt>
          <cx:pt idx="13346">1</cx:pt>
          <cx:pt idx="13347">1</cx:pt>
          <cx:pt idx="13348">1</cx:pt>
          <cx:pt idx="13349">1</cx:pt>
          <cx:pt idx="13350">1</cx:pt>
          <cx:pt idx="13351">1</cx:pt>
          <cx:pt idx="13352">1</cx:pt>
          <cx:pt idx="13353">1</cx:pt>
          <cx:pt idx="13354">1</cx:pt>
          <cx:pt idx="13355">1</cx:pt>
          <cx:pt idx="13356">1</cx:pt>
          <cx:pt idx="13357">1</cx:pt>
          <cx:pt idx="13358">1</cx:pt>
          <cx:pt idx="13359">1</cx:pt>
          <cx:pt idx="13360">1</cx:pt>
          <cx:pt idx="13361">1</cx:pt>
          <cx:pt idx="13362">1</cx:pt>
          <cx:pt idx="13363">1</cx:pt>
          <cx:pt idx="13364">1</cx:pt>
          <cx:pt idx="13365">1</cx:pt>
          <cx:pt idx="13366">1</cx:pt>
          <cx:pt idx="13367">1</cx:pt>
          <cx:pt idx="13368">1</cx:pt>
          <cx:pt idx="13369">1</cx:pt>
          <cx:pt idx="13370">1</cx:pt>
          <cx:pt idx="13371">1</cx:pt>
          <cx:pt idx="13372">1</cx:pt>
          <cx:pt idx="13373">1</cx:pt>
          <cx:pt idx="13374">1</cx:pt>
          <cx:pt idx="13375">1</cx:pt>
          <cx:pt idx="13376">3</cx:pt>
          <cx:pt idx="13377">3</cx:pt>
          <cx:pt idx="13378">1</cx:pt>
          <cx:pt idx="13379">1</cx:pt>
          <cx:pt idx="13380">1</cx:pt>
          <cx:pt idx="13381">1</cx:pt>
          <cx:pt idx="13382">1</cx:pt>
          <cx:pt idx="13383">1</cx:pt>
          <cx:pt idx="13384">1</cx:pt>
          <cx:pt idx="13385">1</cx:pt>
          <cx:pt idx="13386">1</cx:pt>
          <cx:pt idx="13387">1</cx:pt>
          <cx:pt idx="13388">1</cx:pt>
          <cx:pt idx="13389">1</cx:pt>
          <cx:pt idx="13390">1</cx:pt>
          <cx:pt idx="13391">1</cx:pt>
          <cx:pt idx="13392">1</cx:pt>
          <cx:pt idx="13393">1</cx:pt>
          <cx:pt idx="13394">1</cx:pt>
          <cx:pt idx="13395">1</cx:pt>
          <cx:pt idx="13396">1</cx:pt>
          <cx:pt idx="13397">1</cx:pt>
          <cx:pt idx="13398">1</cx:pt>
          <cx:pt idx="13399">1</cx:pt>
          <cx:pt idx="13400">1</cx:pt>
          <cx:pt idx="13401">1</cx:pt>
          <cx:pt idx="13402">1</cx:pt>
          <cx:pt idx="13403">3</cx:pt>
          <cx:pt idx="13404">1</cx:pt>
          <cx:pt idx="13405">1</cx:pt>
          <cx:pt idx="13406">1</cx:pt>
          <cx:pt idx="13407">3</cx:pt>
          <cx:pt idx="13408">1</cx:pt>
          <cx:pt idx="13409">1</cx:pt>
          <cx:pt idx="13410">1</cx:pt>
          <cx:pt idx="13411">1</cx:pt>
          <cx:pt idx="13412">1</cx:pt>
          <cx:pt idx="13413">3</cx:pt>
          <cx:pt idx="13414">1</cx:pt>
          <cx:pt idx="13415">1</cx:pt>
          <cx:pt idx="13416">1</cx:pt>
          <cx:pt idx="13417">1</cx:pt>
          <cx:pt idx="13418">1</cx:pt>
          <cx:pt idx="13419">1</cx:pt>
          <cx:pt idx="13420">1</cx:pt>
          <cx:pt idx="13421">1</cx:pt>
          <cx:pt idx="13422">1</cx:pt>
          <cx:pt idx="13423">1</cx:pt>
          <cx:pt idx="13424">1</cx:pt>
          <cx:pt idx="13425">1</cx:pt>
          <cx:pt idx="13426">1</cx:pt>
          <cx:pt idx="13427">1</cx:pt>
          <cx:pt idx="13428">1</cx:pt>
          <cx:pt idx="13429">1</cx:pt>
          <cx:pt idx="13430">1</cx:pt>
          <cx:pt idx="13431">1</cx:pt>
          <cx:pt idx="13432">1</cx:pt>
          <cx:pt idx="13433">1</cx:pt>
          <cx:pt idx="13434">1</cx:pt>
          <cx:pt idx="13435">1</cx:pt>
          <cx:pt idx="13436">1</cx:pt>
          <cx:pt idx="13437">1</cx:pt>
          <cx:pt idx="13438">1</cx:pt>
          <cx:pt idx="13439">1</cx:pt>
          <cx:pt idx="13440">1</cx:pt>
          <cx:pt idx="13441">1</cx:pt>
          <cx:pt idx="13442">1</cx:pt>
          <cx:pt idx="13443">1</cx:pt>
          <cx:pt idx="13444">3</cx:pt>
          <cx:pt idx="13445">1</cx:pt>
          <cx:pt idx="13446">1</cx:pt>
          <cx:pt idx="13447">1</cx:pt>
          <cx:pt idx="13448">1</cx:pt>
          <cx:pt idx="13449">1</cx:pt>
          <cx:pt idx="13450">1</cx:pt>
          <cx:pt idx="13451">1</cx:pt>
          <cx:pt idx="13452">1</cx:pt>
          <cx:pt idx="13453">1</cx:pt>
          <cx:pt idx="13454">1</cx:pt>
          <cx:pt idx="13455">1</cx:pt>
          <cx:pt idx="13456">1</cx:pt>
          <cx:pt idx="13457">1</cx:pt>
          <cx:pt idx="13458">1</cx:pt>
          <cx:pt idx="13459">1</cx:pt>
          <cx:pt idx="13460">1</cx:pt>
          <cx:pt idx="13461">1</cx:pt>
          <cx:pt idx="13462">1</cx:pt>
          <cx:pt idx="13463">1</cx:pt>
          <cx:pt idx="13464">1</cx:pt>
          <cx:pt idx="13465">1</cx:pt>
          <cx:pt idx="13466">1</cx:pt>
          <cx:pt idx="13467">1</cx:pt>
          <cx:pt idx="13468">1</cx:pt>
          <cx:pt idx="13469">1</cx:pt>
          <cx:pt idx="13470">1</cx:pt>
          <cx:pt idx="13471">1</cx:pt>
          <cx:pt idx="13472">1</cx:pt>
          <cx:pt idx="13473">1</cx:pt>
          <cx:pt idx="13474">1</cx:pt>
          <cx:pt idx="13475">1</cx:pt>
          <cx:pt idx="13476">1</cx:pt>
          <cx:pt idx="13477">1</cx:pt>
          <cx:pt idx="13478">1</cx:pt>
          <cx:pt idx="13479">1</cx:pt>
          <cx:pt idx="13480">1</cx:pt>
          <cx:pt idx="13481">1</cx:pt>
          <cx:pt idx="13482">1</cx:pt>
          <cx:pt idx="13483">1</cx:pt>
          <cx:pt idx="13484">1</cx:pt>
          <cx:pt idx="13485">1</cx:pt>
          <cx:pt idx="13486">1</cx:pt>
          <cx:pt idx="13487">1</cx:pt>
          <cx:pt idx="13488">3</cx:pt>
          <cx:pt idx="13489">1</cx:pt>
          <cx:pt idx="13490">1</cx:pt>
          <cx:pt idx="13491">1</cx:pt>
          <cx:pt idx="13492">1</cx:pt>
          <cx:pt idx="13493">1</cx:pt>
          <cx:pt idx="13494">1</cx:pt>
          <cx:pt idx="13495">1</cx:pt>
          <cx:pt idx="13496">1</cx:pt>
          <cx:pt idx="13497">1</cx:pt>
          <cx:pt idx="13498">1</cx:pt>
          <cx:pt idx="13499">1</cx:pt>
          <cx:pt idx="13500">1</cx:pt>
          <cx:pt idx="13501">1</cx:pt>
          <cx:pt idx="13502">1</cx:pt>
          <cx:pt idx="13503">3</cx:pt>
          <cx:pt idx="13504">1</cx:pt>
          <cx:pt idx="13505">1</cx:pt>
          <cx:pt idx="13506">1</cx:pt>
          <cx:pt idx="13507">1</cx:pt>
          <cx:pt idx="13508">1</cx:pt>
          <cx:pt idx="13509">1</cx:pt>
          <cx:pt idx="13510">1</cx:pt>
          <cx:pt idx="13511">1</cx:pt>
          <cx:pt idx="13512">1</cx:pt>
          <cx:pt idx="13513">1</cx:pt>
          <cx:pt idx="13514">1</cx:pt>
          <cx:pt idx="13515">1</cx:pt>
          <cx:pt idx="13516">1</cx:pt>
          <cx:pt idx="13517">1</cx:pt>
          <cx:pt idx="13518">1</cx:pt>
          <cx:pt idx="13519">1</cx:pt>
          <cx:pt idx="13520">1</cx:pt>
          <cx:pt idx="13521">1</cx:pt>
          <cx:pt idx="13522">1</cx:pt>
          <cx:pt idx="13523">1</cx:pt>
          <cx:pt idx="13524">1</cx:pt>
          <cx:pt idx="13525">1</cx:pt>
          <cx:pt idx="13526">1</cx:pt>
          <cx:pt idx="13527">1</cx:pt>
          <cx:pt idx="13528">1</cx:pt>
          <cx:pt idx="13529">1</cx:pt>
          <cx:pt idx="13530">1</cx:pt>
          <cx:pt idx="13531">1</cx:pt>
          <cx:pt idx="13532">1</cx:pt>
          <cx:pt idx="13533">1</cx:pt>
          <cx:pt idx="13534">1</cx:pt>
          <cx:pt idx="13535">1</cx:pt>
          <cx:pt idx="13536">1</cx:pt>
          <cx:pt idx="13537">1</cx:pt>
          <cx:pt idx="13538">1</cx:pt>
          <cx:pt idx="13539">1</cx:pt>
          <cx:pt idx="13540">1</cx:pt>
          <cx:pt idx="13541">1</cx:pt>
          <cx:pt idx="13542">1</cx:pt>
          <cx:pt idx="13543">1</cx:pt>
          <cx:pt idx="13544">1</cx:pt>
          <cx:pt idx="13545">1</cx:pt>
          <cx:pt idx="13546">1</cx:pt>
          <cx:pt idx="13547">1</cx:pt>
          <cx:pt idx="13548">1</cx:pt>
          <cx:pt idx="13549">1</cx:pt>
          <cx:pt idx="13550">1</cx:pt>
          <cx:pt idx="13551">1</cx:pt>
          <cx:pt idx="13552">1</cx:pt>
          <cx:pt idx="13553">1</cx:pt>
          <cx:pt idx="13554">3</cx:pt>
          <cx:pt idx="13555">1</cx:pt>
          <cx:pt idx="13556">1</cx:pt>
          <cx:pt idx="13557">1</cx:pt>
          <cx:pt idx="13558">1</cx:pt>
          <cx:pt idx="13559">1</cx:pt>
          <cx:pt idx="13560">1</cx:pt>
          <cx:pt idx="13561">1</cx:pt>
          <cx:pt idx="13562">1</cx:pt>
          <cx:pt idx="13563">1</cx:pt>
          <cx:pt idx="13564">1</cx:pt>
          <cx:pt idx="13565">1</cx:pt>
          <cx:pt idx="13566">1</cx:pt>
          <cx:pt idx="13567">1</cx:pt>
          <cx:pt idx="13568">1</cx:pt>
          <cx:pt idx="13569">1</cx:pt>
          <cx:pt idx="13570">1</cx:pt>
          <cx:pt idx="13571">1</cx:pt>
          <cx:pt idx="13572">1</cx:pt>
          <cx:pt idx="13573">1</cx:pt>
          <cx:pt idx="13574">1</cx:pt>
          <cx:pt idx="13575">1</cx:pt>
          <cx:pt idx="13576">1</cx:pt>
          <cx:pt idx="13577">1</cx:pt>
          <cx:pt idx="13578">1</cx:pt>
          <cx:pt idx="13579">1</cx:pt>
          <cx:pt idx="13580">1</cx:pt>
          <cx:pt idx="13581">1</cx:pt>
          <cx:pt idx="13582">1</cx:pt>
          <cx:pt idx="13583">1</cx:pt>
          <cx:pt idx="13584">1</cx:pt>
          <cx:pt idx="13585">1</cx:pt>
          <cx:pt idx="13586">1</cx:pt>
          <cx:pt idx="13587">1</cx:pt>
          <cx:pt idx="13588">1</cx:pt>
          <cx:pt idx="13589">1</cx:pt>
          <cx:pt idx="13590">1</cx:pt>
          <cx:pt idx="13591">1</cx:pt>
          <cx:pt idx="13592">1</cx:pt>
          <cx:pt idx="13593">1</cx:pt>
          <cx:pt idx="13594">1</cx:pt>
          <cx:pt idx="13595">1</cx:pt>
          <cx:pt idx="13596">1</cx:pt>
          <cx:pt idx="13597">1</cx:pt>
          <cx:pt idx="13598">1</cx:pt>
          <cx:pt idx="13599">1</cx:pt>
          <cx:pt idx="13600">1</cx:pt>
          <cx:pt idx="13601">1</cx:pt>
          <cx:pt idx="13602">1</cx:pt>
          <cx:pt idx="13603">1</cx:pt>
          <cx:pt idx="13604">1</cx:pt>
          <cx:pt idx="13605">1</cx:pt>
          <cx:pt idx="13606">1</cx:pt>
          <cx:pt idx="13607">1</cx:pt>
          <cx:pt idx="13608">1</cx:pt>
          <cx:pt idx="13609">1</cx:pt>
          <cx:pt idx="13610">1</cx:pt>
          <cx:pt idx="13611">1</cx:pt>
          <cx:pt idx="13612">1</cx:pt>
          <cx:pt idx="13613">1</cx:pt>
          <cx:pt idx="13614">1</cx:pt>
          <cx:pt idx="13615">1</cx:pt>
          <cx:pt idx="13616">1</cx:pt>
          <cx:pt idx="13617">1</cx:pt>
          <cx:pt idx="13618">1</cx:pt>
          <cx:pt idx="13619">1</cx:pt>
          <cx:pt idx="13620">1</cx:pt>
          <cx:pt idx="13621">1</cx:pt>
          <cx:pt idx="13622">1</cx:pt>
          <cx:pt idx="13623">1</cx:pt>
          <cx:pt idx="13624">1</cx:pt>
          <cx:pt idx="13625">1</cx:pt>
          <cx:pt idx="13626">1</cx:pt>
          <cx:pt idx="13627">1</cx:pt>
          <cx:pt idx="13628">1</cx:pt>
          <cx:pt idx="13629">1</cx:pt>
          <cx:pt idx="13630">1</cx:pt>
          <cx:pt idx="13631">1</cx:pt>
          <cx:pt idx="13632">1</cx:pt>
          <cx:pt idx="13633">1</cx:pt>
          <cx:pt idx="13634">1</cx:pt>
          <cx:pt idx="13635">1</cx:pt>
          <cx:pt idx="13636">1</cx:pt>
          <cx:pt idx="13637">1</cx:pt>
          <cx:pt idx="13638">1</cx:pt>
          <cx:pt idx="13639">1</cx:pt>
          <cx:pt idx="13640">1</cx:pt>
          <cx:pt idx="13641">1</cx:pt>
          <cx:pt idx="13642">1</cx:pt>
          <cx:pt idx="13643">1</cx:pt>
          <cx:pt idx="13644">1</cx:pt>
          <cx:pt idx="13645">1</cx:pt>
          <cx:pt idx="13646">1</cx:pt>
          <cx:pt idx="13647">1</cx:pt>
          <cx:pt idx="13648">1</cx:pt>
          <cx:pt idx="13649">1</cx:pt>
          <cx:pt idx="13650">1</cx:pt>
          <cx:pt idx="13651">1</cx:pt>
          <cx:pt idx="13652">1</cx:pt>
          <cx:pt idx="13653">1</cx:pt>
          <cx:pt idx="13654">1</cx:pt>
          <cx:pt idx="13655">1</cx:pt>
          <cx:pt idx="13656">1</cx:pt>
          <cx:pt idx="13657">1</cx:pt>
          <cx:pt idx="13658">1</cx:pt>
          <cx:pt idx="13659">1</cx:pt>
          <cx:pt idx="13660">1</cx:pt>
          <cx:pt idx="13661">1</cx:pt>
          <cx:pt idx="13662">1</cx:pt>
          <cx:pt idx="13663">1</cx:pt>
          <cx:pt idx="13664">1</cx:pt>
          <cx:pt idx="13665">1</cx:pt>
          <cx:pt idx="13666">1</cx:pt>
          <cx:pt idx="13667">1</cx:pt>
          <cx:pt idx="13668">1</cx:pt>
          <cx:pt idx="13669">1</cx:pt>
          <cx:pt idx="13670">1</cx:pt>
          <cx:pt idx="13671">1</cx:pt>
          <cx:pt idx="13672">1</cx:pt>
          <cx:pt idx="13673">1</cx:pt>
          <cx:pt idx="13674">1</cx:pt>
          <cx:pt idx="13675">1</cx:pt>
          <cx:pt idx="13676">1</cx:pt>
          <cx:pt idx="13677">1</cx:pt>
          <cx:pt idx="13678">1</cx:pt>
          <cx:pt idx="13679">1</cx:pt>
          <cx:pt idx="13680">1</cx:pt>
          <cx:pt idx="13681">1</cx:pt>
          <cx:pt idx="13682">1</cx:pt>
          <cx:pt idx="13683">1</cx:pt>
          <cx:pt idx="13684">1</cx:pt>
          <cx:pt idx="13685">1</cx:pt>
          <cx:pt idx="13686">1</cx:pt>
          <cx:pt idx="13687">1</cx:pt>
          <cx:pt idx="13688">1</cx:pt>
          <cx:pt idx="13689">1</cx:pt>
          <cx:pt idx="13690">1</cx:pt>
          <cx:pt idx="13691">1</cx:pt>
          <cx:pt idx="13692">1</cx:pt>
          <cx:pt idx="13693">1</cx:pt>
          <cx:pt idx="13694">1</cx:pt>
          <cx:pt idx="13695">1</cx:pt>
          <cx:pt idx="13696">1</cx:pt>
          <cx:pt idx="13697">1</cx:pt>
          <cx:pt idx="13698">1</cx:pt>
          <cx:pt idx="13699">1</cx:pt>
          <cx:pt idx="13700">1</cx:pt>
          <cx:pt idx="13701">3</cx:pt>
          <cx:pt idx="13702">1</cx:pt>
          <cx:pt idx="13703">1</cx:pt>
          <cx:pt idx="13704">1</cx:pt>
          <cx:pt idx="13705">1</cx:pt>
          <cx:pt idx="13706">1</cx:pt>
          <cx:pt idx="13707">1</cx:pt>
          <cx:pt idx="13708">1</cx:pt>
          <cx:pt idx="13709">1</cx:pt>
          <cx:pt idx="13710">1</cx:pt>
          <cx:pt idx="13711">1</cx:pt>
          <cx:pt idx="13712">1</cx:pt>
          <cx:pt idx="13713">1</cx:pt>
          <cx:pt idx="13714">1</cx:pt>
          <cx:pt idx="13715">1</cx:pt>
          <cx:pt idx="13716">1</cx:pt>
          <cx:pt idx="13717">1</cx:pt>
          <cx:pt idx="13718">1</cx:pt>
          <cx:pt idx="13719">1</cx:pt>
          <cx:pt idx="13720">1</cx:pt>
          <cx:pt idx="13721">1</cx:pt>
          <cx:pt idx="13722">1</cx:pt>
          <cx:pt idx="13723">1</cx:pt>
          <cx:pt idx="13724">1</cx:pt>
          <cx:pt idx="13725">1</cx:pt>
          <cx:pt idx="13726">1</cx:pt>
          <cx:pt idx="13727">1</cx:pt>
          <cx:pt idx="13728">1</cx:pt>
          <cx:pt idx="13729">1</cx:pt>
          <cx:pt idx="13730">1</cx:pt>
          <cx:pt idx="13731">1</cx:pt>
          <cx:pt idx="13732">1</cx:pt>
          <cx:pt idx="13733">1</cx:pt>
          <cx:pt idx="13734">1</cx:pt>
          <cx:pt idx="13735">1</cx:pt>
          <cx:pt idx="13736">1</cx:pt>
          <cx:pt idx="13737">1</cx:pt>
          <cx:pt idx="13738">1</cx:pt>
          <cx:pt idx="13739">1</cx:pt>
          <cx:pt idx="13740">1</cx:pt>
          <cx:pt idx="13741">1</cx:pt>
          <cx:pt idx="13742">1</cx:pt>
          <cx:pt idx="13743">1</cx:pt>
          <cx:pt idx="13744">1</cx:pt>
          <cx:pt idx="13745">1</cx:pt>
          <cx:pt idx="13746">1</cx:pt>
          <cx:pt idx="13747">1</cx:pt>
          <cx:pt idx="13748">1</cx:pt>
          <cx:pt idx="13749">1</cx:pt>
          <cx:pt idx="13750">1</cx:pt>
          <cx:pt idx="13751">1</cx:pt>
          <cx:pt idx="13752">1</cx:pt>
          <cx:pt idx="13753">3</cx:pt>
          <cx:pt idx="13754">1</cx:pt>
          <cx:pt idx="13755">1</cx:pt>
          <cx:pt idx="13756">1</cx:pt>
          <cx:pt idx="13757">1</cx:pt>
          <cx:pt idx="13758">1</cx:pt>
          <cx:pt idx="13759">1</cx:pt>
          <cx:pt idx="13760">1</cx:pt>
          <cx:pt idx="13761">1</cx:pt>
          <cx:pt idx="13762">1</cx:pt>
          <cx:pt idx="13763">1</cx:pt>
          <cx:pt idx="13764">1</cx:pt>
          <cx:pt idx="13765">1</cx:pt>
          <cx:pt idx="13766">1</cx:pt>
          <cx:pt idx="13767">1</cx:pt>
          <cx:pt idx="13768">1</cx:pt>
          <cx:pt idx="13769">1</cx:pt>
          <cx:pt idx="13770">1</cx:pt>
          <cx:pt idx="13771">1</cx:pt>
          <cx:pt idx="13772">1</cx:pt>
          <cx:pt idx="13773">1</cx:pt>
          <cx:pt idx="13774">1</cx:pt>
          <cx:pt idx="13775">1</cx:pt>
          <cx:pt idx="13776">1</cx:pt>
          <cx:pt idx="13777">3</cx:pt>
          <cx:pt idx="13778">1</cx:pt>
          <cx:pt idx="13779">1</cx:pt>
          <cx:pt idx="13780">1</cx:pt>
          <cx:pt idx="13781">1</cx:pt>
          <cx:pt idx="13782">1</cx:pt>
          <cx:pt idx="13783">1</cx:pt>
          <cx:pt idx="13784">1</cx:pt>
          <cx:pt idx="13785">1</cx:pt>
          <cx:pt idx="13786">1</cx:pt>
          <cx:pt idx="13787">1</cx:pt>
          <cx:pt idx="13788">1</cx:pt>
          <cx:pt idx="13789">1</cx:pt>
          <cx:pt idx="13790">1</cx:pt>
          <cx:pt idx="13791">1</cx:pt>
          <cx:pt idx="13792">1</cx:pt>
          <cx:pt idx="13793">1</cx:pt>
          <cx:pt idx="13794">1</cx:pt>
          <cx:pt idx="13795">1</cx:pt>
          <cx:pt idx="13796">1</cx:pt>
          <cx:pt idx="13797">1</cx:pt>
          <cx:pt idx="13798">1</cx:pt>
          <cx:pt idx="13799">1</cx:pt>
          <cx:pt idx="13800">1</cx:pt>
          <cx:pt idx="13801">1</cx:pt>
          <cx:pt idx="13802">1</cx:pt>
          <cx:pt idx="13803">1</cx:pt>
          <cx:pt idx="13804">1</cx:pt>
          <cx:pt idx="13805">1</cx:pt>
          <cx:pt idx="13806">1</cx:pt>
          <cx:pt idx="13807">1</cx:pt>
          <cx:pt idx="13808">1</cx:pt>
          <cx:pt idx="13809">1</cx:pt>
          <cx:pt idx="13810">1</cx:pt>
          <cx:pt idx="13811">1</cx:pt>
          <cx:pt idx="13812">1</cx:pt>
          <cx:pt idx="13813">1</cx:pt>
          <cx:pt idx="13814">1</cx:pt>
          <cx:pt idx="13815">1</cx:pt>
          <cx:pt idx="13816">1</cx:pt>
          <cx:pt idx="13817">1</cx:pt>
          <cx:pt idx="13818">1</cx:pt>
          <cx:pt idx="13819">1</cx:pt>
          <cx:pt idx="13820">1</cx:pt>
          <cx:pt idx="13821">1</cx:pt>
          <cx:pt idx="13822">1</cx:pt>
          <cx:pt idx="13823">1</cx:pt>
          <cx:pt idx="13824">1</cx:pt>
          <cx:pt idx="13825">1</cx:pt>
          <cx:pt idx="13826">1</cx:pt>
          <cx:pt idx="13827">1</cx:pt>
          <cx:pt idx="13828">1</cx:pt>
          <cx:pt idx="13829">1</cx:pt>
          <cx:pt idx="13830">1</cx:pt>
          <cx:pt idx="13831">3</cx:pt>
          <cx:pt idx="13832">1</cx:pt>
          <cx:pt idx="13833">1</cx:pt>
          <cx:pt idx="13834">1</cx:pt>
          <cx:pt idx="13835">1</cx:pt>
          <cx:pt idx="13836">1</cx:pt>
          <cx:pt idx="13837">1</cx:pt>
          <cx:pt idx="13838">1</cx:pt>
          <cx:pt idx="13839">1</cx:pt>
          <cx:pt idx="13840">1</cx:pt>
          <cx:pt idx="13841">1</cx:pt>
          <cx:pt idx="13842">1</cx:pt>
          <cx:pt idx="13843">1</cx:pt>
          <cx:pt idx="13844">1</cx:pt>
          <cx:pt idx="13845">1</cx:pt>
          <cx:pt idx="13846">1</cx:pt>
          <cx:pt idx="13847">1</cx:pt>
          <cx:pt idx="13848">1</cx:pt>
          <cx:pt idx="13849">1</cx:pt>
          <cx:pt idx="13850">1</cx:pt>
          <cx:pt idx="13851">1</cx:pt>
          <cx:pt idx="13852">1</cx:pt>
          <cx:pt idx="13853">1</cx:pt>
          <cx:pt idx="13854">1</cx:pt>
          <cx:pt idx="13855">1</cx:pt>
          <cx:pt idx="13856">1</cx:pt>
          <cx:pt idx="13857">1</cx:pt>
          <cx:pt idx="13858">1</cx:pt>
          <cx:pt idx="13859">1</cx:pt>
          <cx:pt idx="13860">1</cx:pt>
          <cx:pt idx="13861">1</cx:pt>
          <cx:pt idx="13862">1</cx:pt>
          <cx:pt idx="13863">1</cx:pt>
          <cx:pt idx="13864">1</cx:pt>
          <cx:pt idx="13865">1</cx:pt>
          <cx:pt idx="13866">1</cx:pt>
          <cx:pt idx="13867">1</cx:pt>
          <cx:pt idx="13868">3</cx:pt>
          <cx:pt idx="13869">1</cx:pt>
          <cx:pt idx="13870">1</cx:pt>
          <cx:pt idx="13871">1</cx:pt>
          <cx:pt idx="13872">1</cx:pt>
          <cx:pt idx="13873">1</cx:pt>
          <cx:pt idx="13874">1</cx:pt>
          <cx:pt idx="13875">1</cx:pt>
          <cx:pt idx="13876">1</cx:pt>
          <cx:pt idx="13877">1</cx:pt>
          <cx:pt idx="13878">1</cx:pt>
          <cx:pt idx="13879">1</cx:pt>
          <cx:pt idx="13880">1</cx:pt>
          <cx:pt idx="13881">1</cx:pt>
          <cx:pt idx="13882">1</cx:pt>
          <cx:pt idx="13883">1</cx:pt>
          <cx:pt idx="13884">1</cx:pt>
          <cx:pt idx="13885">1</cx:pt>
          <cx:pt idx="13886">1</cx:pt>
          <cx:pt idx="13887">1</cx:pt>
          <cx:pt idx="13888">1</cx:pt>
          <cx:pt idx="13889">1</cx:pt>
          <cx:pt idx="13890">1</cx:pt>
          <cx:pt idx="13891">1</cx:pt>
          <cx:pt idx="13892">1</cx:pt>
          <cx:pt idx="13893">1</cx:pt>
          <cx:pt idx="13894">1</cx:pt>
          <cx:pt idx="13895">1</cx:pt>
          <cx:pt idx="13896">1</cx:pt>
          <cx:pt idx="13897">1</cx:pt>
          <cx:pt idx="13898">1</cx:pt>
          <cx:pt idx="13899">1</cx:pt>
          <cx:pt idx="13900">1</cx:pt>
          <cx:pt idx="13901">1</cx:pt>
          <cx:pt idx="13902">1</cx:pt>
          <cx:pt idx="13903">1</cx:pt>
          <cx:pt idx="13904">1</cx:pt>
          <cx:pt idx="13905">1</cx:pt>
          <cx:pt idx="13906">1</cx:pt>
          <cx:pt idx="13907">1</cx:pt>
          <cx:pt idx="13908">1</cx:pt>
          <cx:pt idx="13909">1</cx:pt>
          <cx:pt idx="13910">1</cx:pt>
          <cx:pt idx="13911">1</cx:pt>
          <cx:pt idx="13912">1</cx:pt>
          <cx:pt idx="13913">1</cx:pt>
          <cx:pt idx="13914">1</cx:pt>
          <cx:pt idx="13915">1</cx:pt>
          <cx:pt idx="13916">1</cx:pt>
          <cx:pt idx="13917">1</cx:pt>
          <cx:pt idx="13918">1</cx:pt>
          <cx:pt idx="13919">1</cx:pt>
          <cx:pt idx="13920">1</cx:pt>
          <cx:pt idx="13921">1</cx:pt>
          <cx:pt idx="13922">1</cx:pt>
          <cx:pt idx="13923">1</cx:pt>
          <cx:pt idx="13924">1</cx:pt>
          <cx:pt idx="13925">1</cx:pt>
          <cx:pt idx="13926">1</cx:pt>
          <cx:pt idx="13927">1</cx:pt>
          <cx:pt idx="13928">1</cx:pt>
          <cx:pt idx="13929">1</cx:pt>
          <cx:pt idx="13930">1</cx:pt>
          <cx:pt idx="13931">1</cx:pt>
          <cx:pt idx="13932">1</cx:pt>
          <cx:pt idx="13933">3</cx:pt>
          <cx:pt idx="13934">1</cx:pt>
          <cx:pt idx="13935">1</cx:pt>
          <cx:pt idx="13936">1</cx:pt>
          <cx:pt idx="13937">1</cx:pt>
          <cx:pt idx="13938">1</cx:pt>
          <cx:pt idx="13939">1</cx:pt>
          <cx:pt idx="13940">1</cx:pt>
          <cx:pt idx="13941">1</cx:pt>
          <cx:pt idx="13942">1</cx:pt>
          <cx:pt idx="13943">1</cx:pt>
          <cx:pt idx="13944">1</cx:pt>
          <cx:pt idx="13945">1</cx:pt>
          <cx:pt idx="13946">3</cx:pt>
          <cx:pt idx="13947">1</cx:pt>
          <cx:pt idx="13948">1</cx:pt>
          <cx:pt idx="13949">1</cx:pt>
          <cx:pt idx="13950">1</cx:pt>
          <cx:pt idx="13951">1</cx:pt>
          <cx:pt idx="13952">1</cx:pt>
          <cx:pt idx="13953">1</cx:pt>
          <cx:pt idx="13954">1</cx:pt>
          <cx:pt idx="13955">1</cx:pt>
          <cx:pt idx="13956">1</cx:pt>
          <cx:pt idx="13957">1</cx:pt>
          <cx:pt idx="13958">1</cx:pt>
          <cx:pt idx="13959">1</cx:pt>
          <cx:pt idx="13960">1</cx:pt>
          <cx:pt idx="13961">1</cx:pt>
          <cx:pt idx="13962">1</cx:pt>
          <cx:pt idx="13963">1</cx:pt>
          <cx:pt idx="13964">1</cx:pt>
          <cx:pt idx="13965">1</cx:pt>
          <cx:pt idx="13966">1</cx:pt>
          <cx:pt idx="13967">1</cx:pt>
          <cx:pt idx="13968">1</cx:pt>
          <cx:pt idx="13969">1</cx:pt>
          <cx:pt idx="13970">1</cx:pt>
          <cx:pt idx="13971">1</cx:pt>
          <cx:pt idx="13972">1</cx:pt>
          <cx:pt idx="13973">1</cx:pt>
          <cx:pt idx="13974">1</cx:pt>
          <cx:pt idx="13975">1</cx:pt>
          <cx:pt idx="13976">1</cx:pt>
          <cx:pt idx="13977">1</cx:pt>
          <cx:pt idx="13978">1</cx:pt>
          <cx:pt idx="13979">1</cx:pt>
          <cx:pt idx="13980">1</cx:pt>
          <cx:pt idx="13981">1</cx:pt>
          <cx:pt idx="13982">3</cx:pt>
          <cx:pt idx="13983">1</cx:pt>
          <cx:pt idx="13984">1</cx:pt>
          <cx:pt idx="13985">1</cx:pt>
          <cx:pt idx="13986">1</cx:pt>
          <cx:pt idx="13987">1</cx:pt>
          <cx:pt idx="13988">1</cx:pt>
          <cx:pt idx="13989">3</cx:pt>
          <cx:pt idx="13990">1</cx:pt>
          <cx:pt idx="13991">1</cx:pt>
          <cx:pt idx="13992">1</cx:pt>
          <cx:pt idx="13993">1</cx:pt>
          <cx:pt idx="13994">1</cx:pt>
          <cx:pt idx="13995">1</cx:pt>
          <cx:pt idx="13996">1</cx:pt>
          <cx:pt idx="13997">1</cx:pt>
          <cx:pt idx="13998">1</cx:pt>
          <cx:pt idx="13999">1</cx:pt>
          <cx:pt idx="14000">1</cx:pt>
          <cx:pt idx="14001">1</cx:pt>
          <cx:pt idx="14002">1</cx:pt>
          <cx:pt idx="14003">1</cx:pt>
          <cx:pt idx="14004">1</cx:pt>
          <cx:pt idx="14005">1</cx:pt>
          <cx:pt idx="14006">1</cx:pt>
          <cx:pt idx="14007">1</cx:pt>
          <cx:pt idx="14008">1</cx:pt>
          <cx:pt idx="14009">3</cx:pt>
          <cx:pt idx="14010">1</cx:pt>
          <cx:pt idx="14011">1</cx:pt>
          <cx:pt idx="14012">1</cx:pt>
          <cx:pt idx="14013">1</cx:pt>
          <cx:pt idx="14014">1</cx:pt>
          <cx:pt idx="14015">1</cx:pt>
          <cx:pt idx="14016">1</cx:pt>
          <cx:pt idx="14017">1</cx:pt>
          <cx:pt idx="14018">1</cx:pt>
          <cx:pt idx="14019">1</cx:pt>
          <cx:pt idx="14020">1</cx:pt>
          <cx:pt idx="14021">1</cx:pt>
          <cx:pt idx="14022">1</cx:pt>
          <cx:pt idx="14023">1</cx:pt>
          <cx:pt idx="14024">1</cx:pt>
          <cx:pt idx="14025">1</cx:pt>
          <cx:pt idx="14026">1</cx:pt>
          <cx:pt idx="14027">1</cx:pt>
          <cx:pt idx="14028">1</cx:pt>
          <cx:pt idx="14029">1</cx:pt>
          <cx:pt idx="14030">1</cx:pt>
          <cx:pt idx="14031">1</cx:pt>
          <cx:pt idx="14032">1</cx:pt>
          <cx:pt idx="14033">1</cx:pt>
          <cx:pt idx="14034">1</cx:pt>
          <cx:pt idx="14035">1</cx:pt>
          <cx:pt idx="14036">1</cx:pt>
          <cx:pt idx="14037">1</cx:pt>
          <cx:pt idx="14038">1</cx:pt>
          <cx:pt idx="14039">1</cx:pt>
          <cx:pt idx="14040">1</cx:pt>
          <cx:pt idx="14041">1</cx:pt>
          <cx:pt idx="14042">1</cx:pt>
          <cx:pt idx="14043">1</cx:pt>
          <cx:pt idx="14044">1</cx:pt>
          <cx:pt idx="14045">1</cx:pt>
          <cx:pt idx="14046">1</cx:pt>
          <cx:pt idx="14047">1</cx:pt>
          <cx:pt idx="14048">1</cx:pt>
          <cx:pt idx="14049">1</cx:pt>
          <cx:pt idx="14050">1</cx:pt>
          <cx:pt idx="14051">1</cx:pt>
          <cx:pt idx="14052">1</cx:pt>
          <cx:pt idx="14053">1</cx:pt>
          <cx:pt idx="14054">1</cx:pt>
          <cx:pt idx="14055">1</cx:pt>
          <cx:pt idx="14056">1</cx:pt>
          <cx:pt idx="14057">1</cx:pt>
          <cx:pt idx="14058">1</cx:pt>
          <cx:pt idx="14059">1</cx:pt>
          <cx:pt idx="14060">1</cx:pt>
          <cx:pt idx="14061">1</cx:pt>
          <cx:pt idx="14062">1</cx:pt>
          <cx:pt idx="14063">3</cx:pt>
          <cx:pt idx="14064">1</cx:pt>
          <cx:pt idx="14065">1</cx:pt>
          <cx:pt idx="14066">1</cx:pt>
          <cx:pt idx="14067">1</cx:pt>
          <cx:pt idx="14068">1</cx:pt>
          <cx:pt idx="14069">1</cx:pt>
          <cx:pt idx="14070">1</cx:pt>
          <cx:pt idx="14071">1</cx:pt>
          <cx:pt idx="14072">1</cx:pt>
          <cx:pt idx="14073">1</cx:pt>
          <cx:pt idx="14074">1</cx:pt>
          <cx:pt idx="14075">1</cx:pt>
          <cx:pt idx="14076">1</cx:pt>
          <cx:pt idx="14077">1</cx:pt>
          <cx:pt idx="14078">1</cx:pt>
          <cx:pt idx="14079">1</cx:pt>
          <cx:pt idx="14080">1</cx:pt>
          <cx:pt idx="14081">1</cx:pt>
          <cx:pt idx="14082">1</cx:pt>
          <cx:pt idx="14083">1</cx:pt>
          <cx:pt idx="14084">1</cx:pt>
          <cx:pt idx="14085">1</cx:pt>
          <cx:pt idx="14086">1</cx:pt>
          <cx:pt idx="14087">1</cx:pt>
          <cx:pt idx="14088">1</cx:pt>
          <cx:pt idx="14089">1</cx:pt>
          <cx:pt idx="14090">1</cx:pt>
          <cx:pt idx="14091">1</cx:pt>
          <cx:pt idx="14092">1</cx:pt>
          <cx:pt idx="14093">1</cx:pt>
          <cx:pt idx="14094">1</cx:pt>
          <cx:pt idx="14095">1</cx:pt>
          <cx:pt idx="14096">1</cx:pt>
          <cx:pt idx="14097">1</cx:pt>
          <cx:pt idx="14098">1</cx:pt>
          <cx:pt idx="14099">1</cx:pt>
          <cx:pt idx="14100">1</cx:pt>
          <cx:pt idx="14101">1</cx:pt>
          <cx:pt idx="14102">1</cx:pt>
          <cx:pt idx="14103">1</cx:pt>
          <cx:pt idx="14104">1</cx:pt>
          <cx:pt idx="14105">1</cx:pt>
          <cx:pt idx="14106">1</cx:pt>
          <cx:pt idx="14107">1</cx:pt>
          <cx:pt idx="14108">1</cx:pt>
          <cx:pt idx="14109">1</cx:pt>
          <cx:pt idx="14110">1</cx:pt>
          <cx:pt idx="14111">1</cx:pt>
          <cx:pt idx="14112">3</cx:pt>
          <cx:pt idx="14113">1</cx:pt>
          <cx:pt idx="14114">1</cx:pt>
          <cx:pt idx="14115">1</cx:pt>
          <cx:pt idx="14116">1</cx:pt>
          <cx:pt idx="14117">1</cx:pt>
          <cx:pt idx="14118">1</cx:pt>
          <cx:pt idx="14119">1</cx:pt>
          <cx:pt idx="14120">1</cx:pt>
          <cx:pt idx="14121">1</cx:pt>
          <cx:pt idx="14122">1</cx:pt>
          <cx:pt idx="14123">1</cx:pt>
          <cx:pt idx="14124">1</cx:pt>
          <cx:pt idx="14125">1</cx:pt>
          <cx:pt idx="14126">1</cx:pt>
          <cx:pt idx="14127">1</cx:pt>
          <cx:pt idx="14128">1</cx:pt>
          <cx:pt idx="14129">3</cx:pt>
          <cx:pt idx="14130">1</cx:pt>
          <cx:pt idx="14131">1</cx:pt>
          <cx:pt idx="14132">1</cx:pt>
          <cx:pt idx="14133">1</cx:pt>
          <cx:pt idx="14134">1</cx:pt>
          <cx:pt idx="14135">1</cx:pt>
          <cx:pt idx="14136">1</cx:pt>
          <cx:pt idx="14137">1</cx:pt>
          <cx:pt idx="14138">1</cx:pt>
          <cx:pt idx="14139">1</cx:pt>
          <cx:pt idx="14140">1</cx:pt>
          <cx:pt idx="14141">1</cx:pt>
          <cx:pt idx="14142">1</cx:pt>
          <cx:pt idx="14143">1</cx:pt>
          <cx:pt idx="14144">1</cx:pt>
          <cx:pt idx="14145">1</cx:pt>
          <cx:pt idx="14146">1</cx:pt>
          <cx:pt idx="14147">1</cx:pt>
          <cx:pt idx="14148">3</cx:pt>
          <cx:pt idx="14149">1</cx:pt>
          <cx:pt idx="14150">1</cx:pt>
          <cx:pt idx="14151">1</cx:pt>
          <cx:pt idx="14152">1</cx:pt>
          <cx:pt idx="14153">1</cx:pt>
          <cx:pt idx="14154">1</cx:pt>
          <cx:pt idx="14155">1</cx:pt>
          <cx:pt idx="14156">1</cx:pt>
          <cx:pt idx="14157">1</cx:pt>
          <cx:pt idx="14158">1</cx:pt>
          <cx:pt idx="14159">1</cx:pt>
          <cx:pt idx="14160">1</cx:pt>
          <cx:pt idx="14161">1</cx:pt>
          <cx:pt idx="14162">1</cx:pt>
          <cx:pt idx="14163">1</cx:pt>
          <cx:pt idx="14164">1</cx:pt>
          <cx:pt idx="14165">1</cx:pt>
          <cx:pt idx="14166">1</cx:pt>
          <cx:pt idx="14167">1</cx:pt>
          <cx:pt idx="14168">1</cx:pt>
          <cx:pt idx="14169">1</cx:pt>
          <cx:pt idx="14170">1</cx:pt>
          <cx:pt idx="14171">1</cx:pt>
          <cx:pt idx="14172">1</cx:pt>
          <cx:pt idx="14173">1</cx:pt>
          <cx:pt idx="14174">1</cx:pt>
          <cx:pt idx="14175">1</cx:pt>
          <cx:pt idx="14176">1</cx:pt>
          <cx:pt idx="14177">1</cx:pt>
          <cx:pt idx="14178">1</cx:pt>
          <cx:pt idx="14179">1</cx:pt>
          <cx:pt idx="14180">1</cx:pt>
          <cx:pt idx="14181">1</cx:pt>
          <cx:pt idx="14182">1</cx:pt>
          <cx:pt idx="14183">1</cx:pt>
          <cx:pt idx="14184">1</cx:pt>
          <cx:pt idx="14185">1</cx:pt>
          <cx:pt idx="14186">1</cx:pt>
          <cx:pt idx="14187">1</cx:pt>
          <cx:pt idx="14188">1</cx:pt>
          <cx:pt idx="14189">1</cx:pt>
          <cx:pt idx="14190">3</cx:pt>
          <cx:pt idx="14191">3</cx:pt>
          <cx:pt idx="14192">1</cx:pt>
          <cx:pt idx="14193">1</cx:pt>
          <cx:pt idx="14194">1</cx:pt>
          <cx:pt idx="14195">1</cx:pt>
          <cx:pt idx="14196">1</cx:pt>
          <cx:pt idx="14197">1</cx:pt>
          <cx:pt idx="14198">1</cx:pt>
          <cx:pt idx="14199">1</cx:pt>
          <cx:pt idx="14200">1</cx:pt>
          <cx:pt idx="14201">1</cx:pt>
          <cx:pt idx="14202">1</cx:pt>
          <cx:pt idx="14203">1</cx:pt>
          <cx:pt idx="14204">1</cx:pt>
          <cx:pt idx="14205">1</cx:pt>
          <cx:pt idx="14206">1</cx:pt>
          <cx:pt idx="14207">1</cx:pt>
          <cx:pt idx="14208">1</cx:pt>
          <cx:pt idx="14209">1</cx:pt>
          <cx:pt idx="14210">1</cx:pt>
          <cx:pt idx="14211">1</cx:pt>
          <cx:pt idx="14212">1</cx:pt>
          <cx:pt idx="14213">1</cx:pt>
          <cx:pt idx="14214">1</cx:pt>
          <cx:pt idx="14215">1</cx:pt>
          <cx:pt idx="14216">1</cx:pt>
          <cx:pt idx="14217">1</cx:pt>
          <cx:pt idx="14218">1</cx:pt>
          <cx:pt idx="14219">1</cx:pt>
          <cx:pt idx="14220">1</cx:pt>
          <cx:pt idx="14221">1</cx:pt>
          <cx:pt idx="14222">1</cx:pt>
          <cx:pt idx="14223">1</cx:pt>
          <cx:pt idx="14224">1</cx:pt>
          <cx:pt idx="14225">1</cx:pt>
          <cx:pt idx="14226">1</cx:pt>
          <cx:pt idx="14227">1</cx:pt>
          <cx:pt idx="14228">1</cx:pt>
          <cx:pt idx="14229">1</cx:pt>
          <cx:pt idx="14230">1</cx:pt>
          <cx:pt idx="14231">1</cx:pt>
          <cx:pt idx="14232">1</cx:pt>
          <cx:pt idx="14233">1</cx:pt>
          <cx:pt idx="14234">1</cx:pt>
          <cx:pt idx="14235">1</cx:pt>
          <cx:pt idx="14236">1</cx:pt>
          <cx:pt idx="14237">1</cx:pt>
          <cx:pt idx="14238">1</cx:pt>
          <cx:pt idx="14239">1</cx:pt>
          <cx:pt idx="14240">1</cx:pt>
          <cx:pt idx="14241">1</cx:pt>
          <cx:pt idx="14242">1</cx:pt>
          <cx:pt idx="14243">1</cx:pt>
          <cx:pt idx="14244">1</cx:pt>
          <cx:pt idx="14245">1</cx:pt>
          <cx:pt idx="14246">1</cx:pt>
          <cx:pt idx="14247">1</cx:pt>
          <cx:pt idx="14248">1</cx:pt>
          <cx:pt idx="14249">1</cx:pt>
          <cx:pt idx="14250">1</cx:pt>
          <cx:pt idx="14251">1</cx:pt>
          <cx:pt idx="14252">1</cx:pt>
          <cx:pt idx="14253">1</cx:pt>
          <cx:pt idx="14254">1</cx:pt>
          <cx:pt idx="14255">1</cx:pt>
          <cx:pt idx="14256">3</cx:pt>
          <cx:pt idx="14257">1</cx:pt>
          <cx:pt idx="14258">1</cx:pt>
          <cx:pt idx="14259">1</cx:pt>
          <cx:pt idx="14260">1</cx:pt>
          <cx:pt idx="14261">1</cx:pt>
          <cx:pt idx="14262">1</cx:pt>
          <cx:pt idx="14263">1</cx:pt>
          <cx:pt idx="14264">1</cx:pt>
          <cx:pt idx="14265">1</cx:pt>
          <cx:pt idx="14266">1</cx:pt>
          <cx:pt idx="14267">1</cx:pt>
          <cx:pt idx="14268">1</cx:pt>
          <cx:pt idx="14269">1</cx:pt>
          <cx:pt idx="14270">1</cx:pt>
          <cx:pt idx="14271">1</cx:pt>
          <cx:pt idx="14272">1</cx:pt>
          <cx:pt idx="14273">3</cx:pt>
          <cx:pt idx="14274">1</cx:pt>
          <cx:pt idx="14275">1</cx:pt>
          <cx:pt idx="14276">1</cx:pt>
          <cx:pt idx="14277">1</cx:pt>
          <cx:pt idx="14278">1</cx:pt>
          <cx:pt idx="14279">1</cx:pt>
          <cx:pt idx="14280">1</cx:pt>
          <cx:pt idx="14281">1</cx:pt>
          <cx:pt idx="14282">1</cx:pt>
          <cx:pt idx="14283">1</cx:pt>
          <cx:pt idx="14284">1</cx:pt>
          <cx:pt idx="14285">3</cx:pt>
          <cx:pt idx="14286">1</cx:pt>
          <cx:pt idx="14287">1</cx:pt>
          <cx:pt idx="14288">1</cx:pt>
          <cx:pt idx="14289">1</cx:pt>
          <cx:pt idx="14290">1</cx:pt>
          <cx:pt idx="14291">1</cx:pt>
          <cx:pt idx="14292">1</cx:pt>
          <cx:pt idx="14293">1</cx:pt>
          <cx:pt idx="14294">1</cx:pt>
          <cx:pt idx="14295">1</cx:pt>
          <cx:pt idx="14296">1</cx:pt>
          <cx:pt idx="14297">1</cx:pt>
          <cx:pt idx="14298">1</cx:pt>
          <cx:pt idx="14299">1</cx:pt>
          <cx:pt idx="14300">1</cx:pt>
          <cx:pt idx="14301">1</cx:pt>
          <cx:pt idx="14302">1</cx:pt>
          <cx:pt idx="14303">1</cx:pt>
          <cx:pt idx="14304">1</cx:pt>
          <cx:pt idx="14305">1</cx:pt>
          <cx:pt idx="14306">1</cx:pt>
          <cx:pt idx="14307">3</cx:pt>
          <cx:pt idx="14308">1</cx:pt>
          <cx:pt idx="14309">1</cx:pt>
          <cx:pt idx="14310">1</cx:pt>
          <cx:pt idx="14311">1</cx:pt>
          <cx:pt idx="14312">3</cx:pt>
          <cx:pt idx="14313">1</cx:pt>
          <cx:pt idx="14314">1</cx:pt>
          <cx:pt idx="14315">1</cx:pt>
          <cx:pt idx="14316">1</cx:pt>
          <cx:pt idx="14317">1</cx:pt>
          <cx:pt idx="14318">1</cx:pt>
          <cx:pt idx="14319">1</cx:pt>
          <cx:pt idx="14320">1</cx:pt>
          <cx:pt idx="14321">1</cx:pt>
          <cx:pt idx="14322">1</cx:pt>
          <cx:pt idx="14323">1</cx:pt>
          <cx:pt idx="14324">1</cx:pt>
          <cx:pt idx="14325">1</cx:pt>
          <cx:pt idx="14326">1</cx:pt>
          <cx:pt idx="14327">1</cx:pt>
          <cx:pt idx="14328">1</cx:pt>
          <cx:pt idx="14329">1</cx:pt>
          <cx:pt idx="14330">1</cx:pt>
          <cx:pt idx="14331">1</cx:pt>
          <cx:pt idx="14332">1</cx:pt>
          <cx:pt idx="14333">3</cx:pt>
          <cx:pt idx="14334">1</cx:pt>
          <cx:pt idx="14335">1</cx:pt>
          <cx:pt idx="14336">1</cx:pt>
          <cx:pt idx="14337">1</cx:pt>
          <cx:pt idx="14338">3</cx:pt>
          <cx:pt idx="14339">1</cx:pt>
          <cx:pt idx="14340">1</cx:pt>
          <cx:pt idx="14341">1</cx:pt>
          <cx:pt idx="14342">1</cx:pt>
          <cx:pt idx="14343">1</cx:pt>
          <cx:pt idx="14344">3</cx:pt>
          <cx:pt idx="14345">1</cx:pt>
          <cx:pt idx="14346">1</cx:pt>
          <cx:pt idx="14347">1</cx:pt>
          <cx:pt idx="14348">1</cx:pt>
          <cx:pt idx="14349">1</cx:pt>
          <cx:pt idx="14350">1</cx:pt>
          <cx:pt idx="14351">1</cx:pt>
          <cx:pt idx="14352">1</cx:pt>
          <cx:pt idx="14353">1</cx:pt>
          <cx:pt idx="14354">1</cx:pt>
          <cx:pt idx="14355">1</cx:pt>
          <cx:pt idx="14356">1</cx:pt>
          <cx:pt idx="14357">1</cx:pt>
          <cx:pt idx="14358">1</cx:pt>
          <cx:pt idx="14359">1</cx:pt>
          <cx:pt idx="14360">1</cx:pt>
          <cx:pt idx="14361">1</cx:pt>
          <cx:pt idx="14362">1</cx:pt>
          <cx:pt idx="14363">1</cx:pt>
          <cx:pt idx="14364">1</cx:pt>
          <cx:pt idx="14365">1</cx:pt>
          <cx:pt idx="14366">1</cx:pt>
          <cx:pt idx="14367">1</cx:pt>
          <cx:pt idx="14368">1</cx:pt>
          <cx:pt idx="14369">1</cx:pt>
          <cx:pt idx="14370">1</cx:pt>
          <cx:pt idx="14371">1</cx:pt>
          <cx:pt idx="14372">1</cx:pt>
          <cx:pt idx="14373">1</cx:pt>
          <cx:pt idx="14374">1</cx:pt>
          <cx:pt idx="14375">1</cx:pt>
          <cx:pt idx="14376">1</cx:pt>
          <cx:pt idx="14377">1</cx:pt>
          <cx:pt idx="14378">1</cx:pt>
          <cx:pt idx="14379">1</cx:pt>
          <cx:pt idx="14380">1</cx:pt>
          <cx:pt idx="14381">1</cx:pt>
          <cx:pt idx="14382">1</cx:pt>
          <cx:pt idx="14383">1</cx:pt>
          <cx:pt idx="14384">1</cx:pt>
          <cx:pt idx="14385">1</cx:pt>
          <cx:pt idx="14386">1</cx:pt>
          <cx:pt idx="14387">1</cx:pt>
          <cx:pt idx="14388">1</cx:pt>
          <cx:pt idx="14389">1</cx:pt>
          <cx:pt idx="14390">1</cx:pt>
          <cx:pt idx="14391">1</cx:pt>
          <cx:pt idx="14392">1</cx:pt>
          <cx:pt idx="14393">1</cx:pt>
          <cx:pt idx="14394">3</cx:pt>
          <cx:pt idx="14395">1</cx:pt>
          <cx:pt idx="14396">1</cx:pt>
          <cx:pt idx="14397">1</cx:pt>
          <cx:pt idx="14398">1</cx:pt>
          <cx:pt idx="14399">1</cx:pt>
          <cx:pt idx="14400">1</cx:pt>
          <cx:pt idx="14401">1</cx:pt>
          <cx:pt idx="14402">1</cx:pt>
          <cx:pt idx="14403">1</cx:pt>
          <cx:pt idx="14404">1</cx:pt>
          <cx:pt idx="14405">1</cx:pt>
          <cx:pt idx="14406">1</cx:pt>
          <cx:pt idx="14407">1</cx:pt>
          <cx:pt idx="14408">1</cx:pt>
          <cx:pt idx="14409">1</cx:pt>
          <cx:pt idx="14410">1</cx:pt>
          <cx:pt idx="14411">1</cx:pt>
          <cx:pt idx="14412">1</cx:pt>
          <cx:pt idx="14413">1</cx:pt>
          <cx:pt idx="14414">1</cx:pt>
          <cx:pt idx="14415">1</cx:pt>
          <cx:pt idx="14416">1</cx:pt>
          <cx:pt idx="14417">1</cx:pt>
          <cx:pt idx="14418">1</cx:pt>
          <cx:pt idx="14419">1</cx:pt>
          <cx:pt idx="14420">1</cx:pt>
          <cx:pt idx="14421">1</cx:pt>
          <cx:pt idx="14422">1</cx:pt>
          <cx:pt idx="14423">1</cx:pt>
          <cx:pt idx="14424">1</cx:pt>
          <cx:pt idx="14425">1</cx:pt>
          <cx:pt idx="14426">1</cx:pt>
          <cx:pt idx="14427">1</cx:pt>
          <cx:pt idx="14428">1</cx:pt>
          <cx:pt idx="14429">1</cx:pt>
          <cx:pt idx="14430">1</cx:pt>
          <cx:pt idx="14431">1</cx:pt>
          <cx:pt idx="14432">1</cx:pt>
          <cx:pt idx="14433">1</cx:pt>
          <cx:pt idx="14434">1</cx:pt>
          <cx:pt idx="14435">1</cx:pt>
          <cx:pt idx="14436">1</cx:pt>
          <cx:pt idx="14437">1</cx:pt>
          <cx:pt idx="14438">1</cx:pt>
          <cx:pt idx="14439">1</cx:pt>
          <cx:pt idx="14440">1</cx:pt>
          <cx:pt idx="14441">1</cx:pt>
          <cx:pt idx="14442">1</cx:pt>
          <cx:pt idx="14443">1</cx:pt>
          <cx:pt idx="14444">1</cx:pt>
          <cx:pt idx="14445">1</cx:pt>
          <cx:pt idx="14446">1</cx:pt>
          <cx:pt idx="14447">1</cx:pt>
          <cx:pt idx="14448">1</cx:pt>
          <cx:pt idx="14449">1</cx:pt>
          <cx:pt idx="14450">1</cx:pt>
          <cx:pt idx="14451">1</cx:pt>
          <cx:pt idx="14452">1</cx:pt>
          <cx:pt idx="14453">1</cx:pt>
          <cx:pt idx="14454">1</cx:pt>
          <cx:pt idx="14455">1</cx:pt>
          <cx:pt idx="14456">1</cx:pt>
          <cx:pt idx="14457">1</cx:pt>
          <cx:pt idx="14458">1</cx:pt>
          <cx:pt idx="14459">1</cx:pt>
          <cx:pt idx="14460">1</cx:pt>
          <cx:pt idx="14461">1</cx:pt>
          <cx:pt idx="14462">1</cx:pt>
          <cx:pt idx="14463">1</cx:pt>
          <cx:pt idx="14464">1</cx:pt>
          <cx:pt idx="14465">1</cx:pt>
          <cx:pt idx="14466">1</cx:pt>
          <cx:pt idx="14467">1</cx:pt>
          <cx:pt idx="14468">3</cx:pt>
          <cx:pt idx="14469">1</cx:pt>
          <cx:pt idx="14470">1</cx:pt>
          <cx:pt idx="14471">1</cx:pt>
          <cx:pt idx="14472">1</cx:pt>
          <cx:pt idx="14473">1</cx:pt>
          <cx:pt idx="14474">3</cx:pt>
          <cx:pt idx="14475">1</cx:pt>
          <cx:pt idx="14476">1</cx:pt>
          <cx:pt idx="14477">1</cx:pt>
          <cx:pt idx="14478">1</cx:pt>
          <cx:pt idx="14479">1</cx:pt>
          <cx:pt idx="14480">1</cx:pt>
          <cx:pt idx="14481">1</cx:pt>
          <cx:pt idx="14482">1</cx:pt>
          <cx:pt idx="14483">1</cx:pt>
          <cx:pt idx="14484">1</cx:pt>
          <cx:pt idx="14485">1</cx:pt>
          <cx:pt idx="14486">1</cx:pt>
          <cx:pt idx="14487">3</cx:pt>
          <cx:pt idx="14488">1</cx:pt>
          <cx:pt idx="14489">1</cx:pt>
          <cx:pt idx="14490">1</cx:pt>
          <cx:pt idx="14491">3</cx:pt>
          <cx:pt idx="14492">3</cx:pt>
          <cx:pt idx="14493">1</cx:pt>
          <cx:pt idx="14494">1</cx:pt>
          <cx:pt idx="14495">1</cx:pt>
          <cx:pt idx="14496">1</cx:pt>
          <cx:pt idx="14497">1</cx:pt>
          <cx:pt idx="14498">1</cx:pt>
          <cx:pt idx="14499">1</cx:pt>
          <cx:pt idx="14500">1</cx:pt>
          <cx:pt idx="14501">1</cx:pt>
          <cx:pt idx="14502">1</cx:pt>
          <cx:pt idx="14503">1</cx:pt>
          <cx:pt idx="14504">1</cx:pt>
          <cx:pt idx="14505">1</cx:pt>
          <cx:pt idx="14506">1</cx:pt>
          <cx:pt idx="14507">1</cx:pt>
          <cx:pt idx="14508">1</cx:pt>
          <cx:pt idx="14509">1</cx:pt>
          <cx:pt idx="14510">1</cx:pt>
          <cx:pt idx="14511">1</cx:pt>
          <cx:pt idx="14512">1</cx:pt>
          <cx:pt idx="14513">1</cx:pt>
          <cx:pt idx="14514">1</cx:pt>
          <cx:pt idx="14515">1</cx:pt>
          <cx:pt idx="14516">1</cx:pt>
          <cx:pt idx="14517">1</cx:pt>
          <cx:pt idx="14518">1</cx:pt>
          <cx:pt idx="14519">1</cx:pt>
          <cx:pt idx="14520">1</cx:pt>
          <cx:pt idx="14521">1</cx:pt>
          <cx:pt idx="14522">1</cx:pt>
          <cx:pt idx="14523">1</cx:pt>
          <cx:pt idx="14524">1</cx:pt>
          <cx:pt idx="14525">1</cx:pt>
          <cx:pt idx="14526">1</cx:pt>
          <cx:pt idx="14527">3</cx:pt>
          <cx:pt idx="14528">1</cx:pt>
          <cx:pt idx="14529">1</cx:pt>
          <cx:pt idx="14530">1</cx:pt>
          <cx:pt idx="14531">1</cx:pt>
          <cx:pt idx="14532">1</cx:pt>
          <cx:pt idx="14533">1</cx:pt>
          <cx:pt idx="14534">1</cx:pt>
          <cx:pt idx="14535">1</cx:pt>
          <cx:pt idx="14536">1</cx:pt>
          <cx:pt idx="14537">1</cx:pt>
          <cx:pt idx="14538">1</cx:pt>
          <cx:pt idx="14539">1</cx:pt>
          <cx:pt idx="14540">1</cx:pt>
          <cx:pt idx="14541">1</cx:pt>
          <cx:pt idx="14542">1</cx:pt>
          <cx:pt idx="14543">1</cx:pt>
          <cx:pt idx="14544">1</cx:pt>
          <cx:pt idx="14545">1</cx:pt>
          <cx:pt idx="14546">1</cx:pt>
          <cx:pt idx="14547">1</cx:pt>
          <cx:pt idx="14548">1</cx:pt>
          <cx:pt idx="14549">1</cx:pt>
          <cx:pt idx="14550">1</cx:pt>
          <cx:pt idx="14551">1</cx:pt>
          <cx:pt idx="14552">1</cx:pt>
          <cx:pt idx="14553">1</cx:pt>
          <cx:pt idx="14554">1</cx:pt>
          <cx:pt idx="14555">1</cx:pt>
          <cx:pt idx="14556">1</cx:pt>
          <cx:pt idx="14557">1</cx:pt>
          <cx:pt idx="14558">1</cx:pt>
          <cx:pt idx="14559">1</cx:pt>
          <cx:pt idx="14560">1</cx:pt>
          <cx:pt idx="14561">1</cx:pt>
          <cx:pt idx="14562">1</cx:pt>
          <cx:pt idx="14563">3</cx:pt>
          <cx:pt idx="14564">1</cx:pt>
          <cx:pt idx="14565">1</cx:pt>
          <cx:pt idx="14566">1</cx:pt>
          <cx:pt idx="14567">1</cx:pt>
          <cx:pt idx="14568">1</cx:pt>
          <cx:pt idx="14569">1</cx:pt>
          <cx:pt idx="14570">1</cx:pt>
          <cx:pt idx="14571">1</cx:pt>
          <cx:pt idx="14572">1</cx:pt>
          <cx:pt idx="14573">1</cx:pt>
          <cx:pt idx="14574">1</cx:pt>
          <cx:pt idx="14575">1</cx:pt>
          <cx:pt idx="14576">1</cx:pt>
          <cx:pt idx="14577">1</cx:pt>
          <cx:pt idx="14578">1</cx:pt>
          <cx:pt idx="14579">1</cx:pt>
          <cx:pt idx="14580">1</cx:pt>
          <cx:pt idx="14581">1</cx:pt>
          <cx:pt idx="14582">1</cx:pt>
          <cx:pt idx="14583">1</cx:pt>
          <cx:pt idx="14584">1</cx:pt>
          <cx:pt idx="14585">1</cx:pt>
          <cx:pt idx="14586">1</cx:pt>
          <cx:pt idx="14587">1</cx:pt>
          <cx:pt idx="14588">1</cx:pt>
          <cx:pt idx="14589">1</cx:pt>
          <cx:pt idx="14590">1</cx:pt>
          <cx:pt idx="14591">1</cx:pt>
          <cx:pt idx="14592">1</cx:pt>
          <cx:pt idx="14593">1</cx:pt>
          <cx:pt idx="14594">1</cx:pt>
          <cx:pt idx="14595">1</cx:pt>
          <cx:pt idx="14596">1</cx:pt>
          <cx:pt idx="14597">1</cx:pt>
          <cx:pt idx="14598">1</cx:pt>
          <cx:pt idx="14599">1</cx:pt>
          <cx:pt idx="14600">1</cx:pt>
          <cx:pt idx="14601">1</cx:pt>
          <cx:pt idx="14602">1</cx:pt>
          <cx:pt idx="14603">1</cx:pt>
          <cx:pt idx="14604">1</cx:pt>
          <cx:pt idx="14605">1</cx:pt>
          <cx:pt idx="14606">1</cx:pt>
          <cx:pt idx="14607">1</cx:pt>
          <cx:pt idx="14608">1</cx:pt>
          <cx:pt idx="14609">1</cx:pt>
          <cx:pt idx="14610">1</cx:pt>
          <cx:pt idx="14611">1</cx:pt>
          <cx:pt idx="14612">1</cx:pt>
          <cx:pt idx="14613">1</cx:pt>
          <cx:pt idx="14614">1</cx:pt>
          <cx:pt idx="14615">1</cx:pt>
          <cx:pt idx="14616">1</cx:pt>
          <cx:pt idx="14617">1</cx:pt>
          <cx:pt idx="14618">1</cx:pt>
          <cx:pt idx="14619">1</cx:pt>
          <cx:pt idx="14620">1</cx:pt>
          <cx:pt idx="14621">1</cx:pt>
          <cx:pt idx="14622">1</cx:pt>
          <cx:pt idx="14623">3</cx:pt>
          <cx:pt idx="14624">1</cx:pt>
          <cx:pt idx="14625">1</cx:pt>
          <cx:pt idx="14626">1</cx:pt>
          <cx:pt idx="14627">1</cx:pt>
          <cx:pt idx="14628">1</cx:pt>
          <cx:pt idx="14629">1</cx:pt>
          <cx:pt idx="14630">1</cx:pt>
          <cx:pt idx="14631">1</cx:pt>
          <cx:pt idx="14632">1</cx:pt>
          <cx:pt idx="14633">1</cx:pt>
          <cx:pt idx="14634">1</cx:pt>
          <cx:pt idx="14635">1</cx:pt>
          <cx:pt idx="14636">1</cx:pt>
          <cx:pt idx="14637">3</cx:pt>
          <cx:pt idx="14638">1</cx:pt>
          <cx:pt idx="14639">1</cx:pt>
          <cx:pt idx="14640">1</cx:pt>
          <cx:pt idx="14641">1</cx:pt>
          <cx:pt idx="14642">1</cx:pt>
          <cx:pt idx="14643">1</cx:pt>
          <cx:pt idx="14644">1</cx:pt>
          <cx:pt idx="14645">1</cx:pt>
          <cx:pt idx="14646">1</cx:pt>
          <cx:pt idx="14647">1</cx:pt>
          <cx:pt idx="14648">1</cx:pt>
          <cx:pt idx="14649">1</cx:pt>
          <cx:pt idx="14650">1</cx:pt>
          <cx:pt idx="14651">1</cx:pt>
          <cx:pt idx="14652">1</cx:pt>
          <cx:pt idx="14653">1</cx:pt>
          <cx:pt idx="14654">1</cx:pt>
          <cx:pt idx="14655">1</cx:pt>
          <cx:pt idx="14656">1</cx:pt>
          <cx:pt idx="14657">1</cx:pt>
          <cx:pt idx="14658">1</cx:pt>
          <cx:pt idx="14659">1</cx:pt>
          <cx:pt idx="14660">1</cx:pt>
          <cx:pt idx="14661">1</cx:pt>
          <cx:pt idx="14662">1</cx:pt>
          <cx:pt idx="14663">1</cx:pt>
          <cx:pt idx="14664">3</cx:pt>
          <cx:pt idx="14665">1</cx:pt>
          <cx:pt idx="14666">1</cx:pt>
          <cx:pt idx="14667">1</cx:pt>
          <cx:pt idx="14668">1</cx:pt>
          <cx:pt idx="14669">1</cx:pt>
          <cx:pt idx="14670">1</cx:pt>
          <cx:pt idx="14671">1</cx:pt>
          <cx:pt idx="14672">1</cx:pt>
          <cx:pt idx="14673">1</cx:pt>
          <cx:pt idx="14674">1</cx:pt>
          <cx:pt idx="14675">1</cx:pt>
          <cx:pt idx="14676">1</cx:pt>
          <cx:pt idx="14677">1</cx:pt>
          <cx:pt idx="14678">1</cx:pt>
          <cx:pt idx="14679">1</cx:pt>
          <cx:pt idx="14680">1</cx:pt>
          <cx:pt idx="14681">1</cx:pt>
          <cx:pt idx="14682">1</cx:pt>
          <cx:pt idx="14683">1</cx:pt>
          <cx:pt idx="14684">1</cx:pt>
          <cx:pt idx="14685">1</cx:pt>
          <cx:pt idx="14686">1</cx:pt>
          <cx:pt idx="14687">1</cx:pt>
          <cx:pt idx="14688">1</cx:pt>
          <cx:pt idx="14689">1</cx:pt>
          <cx:pt idx="14690">1</cx:pt>
          <cx:pt idx="14691">1</cx:pt>
          <cx:pt idx="14692">1</cx:pt>
          <cx:pt idx="14693">1</cx:pt>
          <cx:pt idx="14694">1</cx:pt>
          <cx:pt idx="14695">3</cx:pt>
          <cx:pt idx="14696">3</cx:pt>
          <cx:pt idx="14697">1</cx:pt>
          <cx:pt idx="14698">1</cx:pt>
          <cx:pt idx="14699">1</cx:pt>
          <cx:pt idx="14700">1</cx:pt>
          <cx:pt idx="14701">1</cx:pt>
          <cx:pt idx="14702">1</cx:pt>
          <cx:pt idx="14703">1</cx:pt>
          <cx:pt idx="14704">1</cx:pt>
          <cx:pt idx="14705">1</cx:pt>
          <cx:pt idx="14706">1</cx:pt>
          <cx:pt idx="14707">1</cx:pt>
          <cx:pt idx="14708">1</cx:pt>
          <cx:pt idx="14709">1</cx:pt>
          <cx:pt idx="14710">1</cx:pt>
          <cx:pt idx="14711">1</cx:pt>
          <cx:pt idx="14712">1</cx:pt>
          <cx:pt idx="14713">1</cx:pt>
          <cx:pt idx="14714">1</cx:pt>
          <cx:pt idx="14715">1</cx:pt>
          <cx:pt idx="14716">1</cx:pt>
          <cx:pt idx="14717">1</cx:pt>
          <cx:pt idx="14718">3</cx:pt>
          <cx:pt idx="14719">1</cx:pt>
          <cx:pt idx="14720">1</cx:pt>
          <cx:pt idx="14721">1</cx:pt>
          <cx:pt idx="14722">3</cx:pt>
          <cx:pt idx="14723">1</cx:pt>
          <cx:pt idx="14724">1</cx:pt>
          <cx:pt idx="14725">1</cx:pt>
          <cx:pt idx="14726">1</cx:pt>
          <cx:pt idx="14727">1</cx:pt>
          <cx:pt idx="14728">1</cx:pt>
          <cx:pt idx="14729">1</cx:pt>
          <cx:pt idx="14730">1</cx:pt>
          <cx:pt idx="14731">1</cx:pt>
          <cx:pt idx="14732">1</cx:pt>
          <cx:pt idx="14733">1</cx:pt>
          <cx:pt idx="14734">1</cx:pt>
          <cx:pt idx="14735">1</cx:pt>
          <cx:pt idx="14736">1</cx:pt>
          <cx:pt idx="14737">1</cx:pt>
          <cx:pt idx="14738">1</cx:pt>
          <cx:pt idx="14739">1</cx:pt>
          <cx:pt idx="14740">1</cx:pt>
          <cx:pt idx="14741">1</cx:pt>
          <cx:pt idx="14742">1</cx:pt>
          <cx:pt idx="14743">1</cx:pt>
          <cx:pt idx="14744">1</cx:pt>
          <cx:pt idx="14745">1</cx:pt>
          <cx:pt idx="14746">1</cx:pt>
          <cx:pt idx="14747">1</cx:pt>
          <cx:pt idx="14748">1</cx:pt>
          <cx:pt idx="14749">1</cx:pt>
          <cx:pt idx="14750">1</cx:pt>
          <cx:pt idx="14751">1</cx:pt>
          <cx:pt idx="14752">1</cx:pt>
          <cx:pt idx="14753">1</cx:pt>
          <cx:pt idx="14754">1</cx:pt>
          <cx:pt idx="14755">1</cx:pt>
          <cx:pt idx="14756">1</cx:pt>
          <cx:pt idx="14757">1</cx:pt>
          <cx:pt idx="14758">1</cx:pt>
          <cx:pt idx="14759">1</cx:pt>
          <cx:pt idx="14760">1</cx:pt>
          <cx:pt idx="14761">1</cx:pt>
          <cx:pt idx="14762">1</cx:pt>
          <cx:pt idx="14763">1</cx:pt>
          <cx:pt idx="14764">1</cx:pt>
          <cx:pt idx="14765">1</cx:pt>
          <cx:pt idx="14766">1</cx:pt>
          <cx:pt idx="14767">1</cx:pt>
          <cx:pt idx="14768">1</cx:pt>
          <cx:pt idx="14769">1</cx:pt>
          <cx:pt idx="14770">1</cx:pt>
          <cx:pt idx="14771">1</cx:pt>
          <cx:pt idx="14772">1</cx:pt>
          <cx:pt idx="14773">1</cx:pt>
          <cx:pt idx="14774">1</cx:pt>
          <cx:pt idx="14775">1</cx:pt>
          <cx:pt idx="14776">1</cx:pt>
          <cx:pt idx="14777">1</cx:pt>
          <cx:pt idx="14778">1</cx:pt>
          <cx:pt idx="14779">1</cx:pt>
          <cx:pt idx="14780">1</cx:pt>
          <cx:pt idx="14781">1</cx:pt>
          <cx:pt idx="14782">1</cx:pt>
          <cx:pt idx="14783">1</cx:pt>
          <cx:pt idx="14784">1</cx:pt>
          <cx:pt idx="14785">1</cx:pt>
          <cx:pt idx="14786">1</cx:pt>
          <cx:pt idx="14787">1</cx:pt>
          <cx:pt idx="14788">1</cx:pt>
          <cx:pt idx="14789">1</cx:pt>
          <cx:pt idx="14790">1</cx:pt>
          <cx:pt idx="14791">1</cx:pt>
          <cx:pt idx="14792">1</cx:pt>
          <cx:pt idx="14793">1</cx:pt>
          <cx:pt idx="14794">1</cx:pt>
          <cx:pt idx="14795">1</cx:pt>
          <cx:pt idx="14796">1</cx:pt>
          <cx:pt idx="14797">1</cx:pt>
          <cx:pt idx="14798">1</cx:pt>
          <cx:pt idx="14799">1</cx:pt>
          <cx:pt idx="14800">1</cx:pt>
          <cx:pt idx="14801">1</cx:pt>
          <cx:pt idx="14802">1</cx:pt>
          <cx:pt idx="14803">1</cx:pt>
          <cx:pt idx="14804">1</cx:pt>
          <cx:pt idx="14805">1</cx:pt>
          <cx:pt idx="14806">1</cx:pt>
          <cx:pt idx="14807">1</cx:pt>
          <cx:pt idx="14808">1</cx:pt>
          <cx:pt idx="14809">1</cx:pt>
          <cx:pt idx="14810">1</cx:pt>
          <cx:pt idx="14811">1</cx:pt>
          <cx:pt idx="14812">1</cx:pt>
          <cx:pt idx="14813">1</cx:pt>
          <cx:pt idx="14814">1</cx:pt>
          <cx:pt idx="14815">1</cx:pt>
          <cx:pt idx="14816">1</cx:pt>
          <cx:pt idx="14817">1</cx:pt>
          <cx:pt idx="14818">1</cx:pt>
          <cx:pt idx="14819">1</cx:pt>
          <cx:pt idx="14820">1</cx:pt>
          <cx:pt idx="14821">1</cx:pt>
          <cx:pt idx="14822">1</cx:pt>
          <cx:pt idx="14823">1</cx:pt>
          <cx:pt idx="14824">1</cx:pt>
          <cx:pt idx="14825">1</cx:pt>
          <cx:pt idx="14826">1</cx:pt>
          <cx:pt idx="14827">1</cx:pt>
          <cx:pt idx="14828">1</cx:pt>
          <cx:pt idx="14829">1</cx:pt>
          <cx:pt idx="14830">3</cx:pt>
          <cx:pt idx="14831">3</cx:pt>
          <cx:pt idx="14832">1</cx:pt>
          <cx:pt idx="14833">1</cx:pt>
          <cx:pt idx="14834">1</cx:pt>
          <cx:pt idx="14835">1</cx:pt>
          <cx:pt idx="14836">1</cx:pt>
          <cx:pt idx="14837">1</cx:pt>
          <cx:pt idx="14838">1</cx:pt>
          <cx:pt idx="14839">1</cx:pt>
          <cx:pt idx="14840">1</cx:pt>
          <cx:pt idx="14841">1</cx:pt>
          <cx:pt idx="14842">3</cx:pt>
          <cx:pt idx="14843">1</cx:pt>
          <cx:pt idx="14844">1</cx:pt>
          <cx:pt idx="14845">1</cx:pt>
          <cx:pt idx="14846">1</cx:pt>
          <cx:pt idx="14847">1</cx:pt>
          <cx:pt idx="14848">1</cx:pt>
          <cx:pt idx="14849">1</cx:pt>
          <cx:pt idx="14850">1</cx:pt>
          <cx:pt idx="14851">1</cx:pt>
          <cx:pt idx="14852">1</cx:pt>
          <cx:pt idx="14853">1</cx:pt>
          <cx:pt idx="14854">3</cx:pt>
          <cx:pt idx="14855">1</cx:pt>
          <cx:pt idx="14856">1</cx:pt>
          <cx:pt idx="14857">1</cx:pt>
          <cx:pt idx="14858">1</cx:pt>
          <cx:pt idx="14859">1</cx:pt>
          <cx:pt idx="14860">1</cx:pt>
          <cx:pt idx="14861">1</cx:pt>
          <cx:pt idx="14862">1</cx:pt>
          <cx:pt idx="14863">1</cx:pt>
          <cx:pt idx="14864">1</cx:pt>
          <cx:pt idx="14865">1</cx:pt>
          <cx:pt idx="14866">1</cx:pt>
          <cx:pt idx="14867">1</cx:pt>
          <cx:pt idx="14868">1</cx:pt>
          <cx:pt idx="14869">1</cx:pt>
          <cx:pt idx="14870">1</cx:pt>
          <cx:pt idx="14871">1</cx:pt>
          <cx:pt idx="14872">1</cx:pt>
          <cx:pt idx="14873">1</cx:pt>
          <cx:pt idx="14874">1</cx:pt>
          <cx:pt idx="14875">1</cx:pt>
          <cx:pt idx="14876">1</cx:pt>
          <cx:pt idx="14877">1</cx:pt>
          <cx:pt idx="14878">1</cx:pt>
          <cx:pt idx="14879">1</cx:pt>
          <cx:pt idx="14880">1</cx:pt>
          <cx:pt idx="14881">1</cx:pt>
          <cx:pt idx="14882">1</cx:pt>
          <cx:pt idx="14883">1</cx:pt>
          <cx:pt idx="14884">1</cx:pt>
          <cx:pt idx="14885">1</cx:pt>
          <cx:pt idx="14886">1</cx:pt>
          <cx:pt idx="14887">1</cx:pt>
          <cx:pt idx="14888">3</cx:pt>
          <cx:pt idx="14889">1</cx:pt>
          <cx:pt idx="14890">1</cx:pt>
          <cx:pt idx="14891">1</cx:pt>
          <cx:pt idx="14892">1</cx:pt>
          <cx:pt idx="14893">1</cx:pt>
          <cx:pt idx="14894">1</cx:pt>
          <cx:pt idx="14895">1</cx:pt>
          <cx:pt idx="14896">1</cx:pt>
          <cx:pt idx="14897">1</cx:pt>
          <cx:pt idx="14898">1</cx:pt>
          <cx:pt idx="14899">1</cx:pt>
          <cx:pt idx="14900">1</cx:pt>
          <cx:pt idx="14901">1</cx:pt>
          <cx:pt idx="14902">1</cx:pt>
          <cx:pt idx="14903">1</cx:pt>
          <cx:pt idx="14904">1</cx:pt>
          <cx:pt idx="14905">1</cx:pt>
          <cx:pt idx="14906">1</cx:pt>
          <cx:pt idx="14907">1</cx:pt>
          <cx:pt idx="14908">1</cx:pt>
          <cx:pt idx="14909">1</cx:pt>
          <cx:pt idx="14910">3</cx:pt>
          <cx:pt idx="14911">1</cx:pt>
          <cx:pt idx="14912">1</cx:pt>
          <cx:pt idx="14913">1</cx:pt>
          <cx:pt idx="14914">1</cx:pt>
          <cx:pt idx="14915">3</cx:pt>
          <cx:pt idx="14916">1</cx:pt>
          <cx:pt idx="14917">1</cx:pt>
          <cx:pt idx="14918">1</cx:pt>
          <cx:pt idx="14919">1</cx:pt>
          <cx:pt idx="14920">1</cx:pt>
          <cx:pt idx="14921">1</cx:pt>
          <cx:pt idx="14922">1</cx:pt>
          <cx:pt idx="14923">1</cx:pt>
          <cx:pt idx="14924">1</cx:pt>
          <cx:pt idx="14925">1</cx:pt>
          <cx:pt idx="14926">1</cx:pt>
          <cx:pt idx="14927">1</cx:pt>
          <cx:pt idx="14928">1</cx:pt>
          <cx:pt idx="14929">1</cx:pt>
          <cx:pt idx="14930">1</cx:pt>
          <cx:pt idx="14931">1</cx:pt>
          <cx:pt idx="14932">1</cx:pt>
          <cx:pt idx="14933">1</cx:pt>
          <cx:pt idx="14934">1</cx:pt>
          <cx:pt idx="14935">1</cx:pt>
          <cx:pt idx="14936">1</cx:pt>
          <cx:pt idx="14937">1</cx:pt>
          <cx:pt idx="14938">1</cx:pt>
          <cx:pt idx="14939">1</cx:pt>
          <cx:pt idx="14940">1</cx:pt>
          <cx:pt idx="14941">1</cx:pt>
          <cx:pt idx="14942">1</cx:pt>
          <cx:pt idx="14943">1</cx:pt>
          <cx:pt idx="14944">1</cx:pt>
          <cx:pt idx="14945">1</cx:pt>
          <cx:pt idx="14946">1</cx:pt>
          <cx:pt idx="14947">1</cx:pt>
          <cx:pt idx="14948">1</cx:pt>
          <cx:pt idx="14949">1</cx:pt>
          <cx:pt idx="14950">1</cx:pt>
          <cx:pt idx="14951">1</cx:pt>
          <cx:pt idx="14952">1</cx:pt>
          <cx:pt idx="14953">1</cx:pt>
          <cx:pt idx="14954">1</cx:pt>
          <cx:pt idx="14955">1</cx:pt>
          <cx:pt idx="14956">1</cx:pt>
          <cx:pt idx="14957">3</cx:pt>
          <cx:pt idx="14958">1</cx:pt>
          <cx:pt idx="14959">1</cx:pt>
          <cx:pt idx="14960">1</cx:pt>
          <cx:pt idx="14961">1</cx:pt>
          <cx:pt idx="14962">1</cx:pt>
          <cx:pt idx="14963">1</cx:pt>
          <cx:pt idx="14964">1</cx:pt>
          <cx:pt idx="14965">1</cx:pt>
          <cx:pt idx="14966">1</cx:pt>
          <cx:pt idx="14967">1</cx:pt>
          <cx:pt idx="14968">1</cx:pt>
          <cx:pt idx="14969">1</cx:pt>
          <cx:pt idx="14970">1</cx:pt>
          <cx:pt idx="14971">1</cx:pt>
          <cx:pt idx="14972">1</cx:pt>
          <cx:pt idx="14973">1</cx:pt>
          <cx:pt idx="14974">1</cx:pt>
          <cx:pt idx="14975">1</cx:pt>
          <cx:pt idx="14976">1</cx:pt>
          <cx:pt idx="14977">1</cx:pt>
          <cx:pt idx="14978">1</cx:pt>
          <cx:pt idx="14979">1</cx:pt>
          <cx:pt idx="14980">1</cx:pt>
          <cx:pt idx="14981">1</cx:pt>
          <cx:pt idx="14982">1</cx:pt>
          <cx:pt idx="14983">1</cx:pt>
          <cx:pt idx="14984">1</cx:pt>
          <cx:pt idx="14985">3</cx:pt>
          <cx:pt idx="14986">1</cx:pt>
          <cx:pt idx="14987">1</cx:pt>
          <cx:pt idx="14988">1</cx:pt>
          <cx:pt idx="14989">1</cx:pt>
          <cx:pt idx="14990">1</cx:pt>
          <cx:pt idx="14991">1</cx:pt>
          <cx:pt idx="14992">1</cx:pt>
          <cx:pt idx="14993">1</cx:pt>
          <cx:pt idx="14994">1</cx:pt>
          <cx:pt idx="14995">1</cx:pt>
          <cx:pt idx="14996">1</cx:pt>
          <cx:pt idx="14997">1</cx:pt>
          <cx:pt idx="14998">1</cx:pt>
          <cx:pt idx="14999">1</cx:pt>
          <cx:pt idx="15000">1</cx:pt>
          <cx:pt idx="15001">1</cx:pt>
          <cx:pt idx="15002">1</cx:pt>
          <cx:pt idx="15003">1</cx:pt>
          <cx:pt idx="15004">1</cx:pt>
          <cx:pt idx="15005">1</cx:pt>
          <cx:pt idx="15006">1</cx:pt>
          <cx:pt idx="15007">1</cx:pt>
          <cx:pt idx="15008">1</cx:pt>
          <cx:pt idx="15009">1</cx:pt>
          <cx:pt idx="15010">1</cx:pt>
          <cx:pt idx="15011">1</cx:pt>
          <cx:pt idx="15012">1</cx:pt>
          <cx:pt idx="15013">1</cx:pt>
          <cx:pt idx="15014">1</cx:pt>
          <cx:pt idx="15015">1</cx:pt>
          <cx:pt idx="15016">1</cx:pt>
          <cx:pt idx="15017">1</cx:pt>
          <cx:pt idx="15018">1</cx:pt>
          <cx:pt idx="15019">1</cx:pt>
          <cx:pt idx="15020">1</cx:pt>
          <cx:pt idx="15021">1</cx:pt>
          <cx:pt idx="15022">1</cx:pt>
          <cx:pt idx="15023">3</cx:pt>
          <cx:pt idx="15024">1</cx:pt>
          <cx:pt idx="15025">1</cx:pt>
          <cx:pt idx="15026">1</cx:pt>
          <cx:pt idx="15027">1</cx:pt>
          <cx:pt idx="15028">1</cx:pt>
          <cx:pt idx="15029">3</cx:pt>
          <cx:pt idx="15030">1</cx:pt>
          <cx:pt idx="15031">1</cx:pt>
          <cx:pt idx="15032">1</cx:pt>
          <cx:pt idx="15033">1</cx:pt>
          <cx:pt idx="15034">1</cx:pt>
          <cx:pt idx="15035">1</cx:pt>
          <cx:pt idx="15036">1</cx:pt>
          <cx:pt idx="15037">1</cx:pt>
          <cx:pt idx="15038">1</cx:pt>
          <cx:pt idx="15039">1</cx:pt>
          <cx:pt idx="15040">1</cx:pt>
          <cx:pt idx="15041">1</cx:pt>
          <cx:pt idx="15042">1</cx:pt>
          <cx:pt idx="15043">1</cx:pt>
          <cx:pt idx="15044">1</cx:pt>
          <cx:pt idx="15045">1</cx:pt>
          <cx:pt idx="15046">1</cx:pt>
          <cx:pt idx="15047">1</cx:pt>
          <cx:pt idx="15048">1</cx:pt>
          <cx:pt idx="15049">1</cx:pt>
          <cx:pt idx="15050">1</cx:pt>
          <cx:pt idx="15051">1</cx:pt>
          <cx:pt idx="15052">1</cx:pt>
          <cx:pt idx="15053">1</cx:pt>
          <cx:pt idx="15054">1</cx:pt>
          <cx:pt idx="15055">1</cx:pt>
          <cx:pt idx="15056">1</cx:pt>
          <cx:pt idx="15057">1</cx:pt>
          <cx:pt idx="15058">1</cx:pt>
          <cx:pt idx="15059">1</cx:pt>
          <cx:pt idx="15060">1</cx:pt>
          <cx:pt idx="15061">1</cx:pt>
          <cx:pt idx="15062">1</cx:pt>
          <cx:pt idx="15063">1</cx:pt>
          <cx:pt idx="15064">1</cx:pt>
          <cx:pt idx="15065">1</cx:pt>
          <cx:pt idx="15066">1</cx:pt>
          <cx:pt idx="15067">1</cx:pt>
          <cx:pt idx="15068">1</cx:pt>
          <cx:pt idx="15069">1</cx:pt>
          <cx:pt idx="15070">1</cx:pt>
          <cx:pt idx="15071">1</cx:pt>
          <cx:pt idx="15072">1</cx:pt>
          <cx:pt idx="15073">1</cx:pt>
          <cx:pt idx="15074">1</cx:pt>
          <cx:pt idx="15075">1</cx:pt>
          <cx:pt idx="15076">1</cx:pt>
          <cx:pt idx="15077">1</cx:pt>
          <cx:pt idx="15078">1</cx:pt>
          <cx:pt idx="15079">1</cx:pt>
          <cx:pt idx="15080">1</cx:pt>
          <cx:pt idx="15081">1</cx:pt>
          <cx:pt idx="15082">1</cx:pt>
          <cx:pt idx="15083">1</cx:pt>
          <cx:pt idx="15084">1</cx:pt>
          <cx:pt idx="15085">1</cx:pt>
          <cx:pt idx="15086">1</cx:pt>
          <cx:pt idx="15087">1</cx:pt>
          <cx:pt idx="15088">1</cx:pt>
          <cx:pt idx="15089">1</cx:pt>
          <cx:pt idx="15090">1</cx:pt>
          <cx:pt idx="15091">1</cx:pt>
          <cx:pt idx="15092">1</cx:pt>
          <cx:pt idx="15093">1</cx:pt>
          <cx:pt idx="15094">1</cx:pt>
          <cx:pt idx="15095">1</cx:pt>
          <cx:pt idx="15096">1</cx:pt>
          <cx:pt idx="15097">1</cx:pt>
          <cx:pt idx="15098">1</cx:pt>
          <cx:pt idx="15099">1</cx:pt>
          <cx:pt idx="15100">1</cx:pt>
          <cx:pt idx="15101">1</cx:pt>
          <cx:pt idx="15102">1</cx:pt>
          <cx:pt idx="15103">1</cx:pt>
          <cx:pt idx="15104">1</cx:pt>
          <cx:pt idx="15105">1</cx:pt>
          <cx:pt idx="15106">1</cx:pt>
          <cx:pt idx="15107">3</cx:pt>
          <cx:pt idx="15108">3</cx:pt>
          <cx:pt idx="15109">1</cx:pt>
          <cx:pt idx="15110">1</cx:pt>
          <cx:pt idx="15111">1</cx:pt>
          <cx:pt idx="15112">1</cx:pt>
          <cx:pt idx="15113">3</cx:pt>
          <cx:pt idx="15114">1</cx:pt>
          <cx:pt idx="15115">1</cx:pt>
          <cx:pt idx="15116">1</cx:pt>
          <cx:pt idx="15117">1</cx:pt>
          <cx:pt idx="15118">1</cx:pt>
          <cx:pt idx="15119">1</cx:pt>
          <cx:pt idx="15120">1</cx:pt>
          <cx:pt idx="15121">1</cx:pt>
          <cx:pt idx="15122">1</cx:pt>
          <cx:pt idx="15123">1</cx:pt>
          <cx:pt idx="15124">1</cx:pt>
          <cx:pt idx="15125">1</cx:pt>
          <cx:pt idx="15126">1</cx:pt>
          <cx:pt idx="15127">1</cx:pt>
          <cx:pt idx="15128">1</cx:pt>
          <cx:pt idx="15129">1</cx:pt>
          <cx:pt idx="15130">3</cx:pt>
          <cx:pt idx="15131">1</cx:pt>
          <cx:pt idx="15132">1</cx:pt>
          <cx:pt idx="15133">3</cx:pt>
          <cx:pt idx="15134">1</cx:pt>
          <cx:pt idx="15135">1</cx:pt>
          <cx:pt idx="15136">1</cx:pt>
          <cx:pt idx="15137">1</cx:pt>
          <cx:pt idx="15138">1</cx:pt>
          <cx:pt idx="15139">1</cx:pt>
          <cx:pt idx="15140">1</cx:pt>
          <cx:pt idx="15141">1</cx:pt>
          <cx:pt idx="15142">1</cx:pt>
          <cx:pt idx="15143">1</cx:pt>
          <cx:pt idx="15144">1</cx:pt>
          <cx:pt idx="15145">1</cx:pt>
          <cx:pt idx="15146">1</cx:pt>
          <cx:pt idx="15147">1</cx:pt>
          <cx:pt idx="15148">1</cx:pt>
          <cx:pt idx="15149">1</cx:pt>
          <cx:pt idx="15150">1</cx:pt>
          <cx:pt idx="15151">1</cx:pt>
          <cx:pt idx="15152">1</cx:pt>
          <cx:pt idx="15153">1</cx:pt>
          <cx:pt idx="15154">1</cx:pt>
          <cx:pt idx="15155">1</cx:pt>
          <cx:pt idx="15156">1</cx:pt>
          <cx:pt idx="15157">1</cx:pt>
          <cx:pt idx="15158">1</cx:pt>
          <cx:pt idx="15159">1</cx:pt>
          <cx:pt idx="15160">1</cx:pt>
          <cx:pt idx="15161">1</cx:pt>
          <cx:pt idx="15162">1</cx:pt>
          <cx:pt idx="15163">1</cx:pt>
          <cx:pt idx="15164">1</cx:pt>
          <cx:pt idx="15165">1</cx:pt>
          <cx:pt idx="15166">1</cx:pt>
          <cx:pt idx="15167">1</cx:pt>
          <cx:pt idx="15168">1</cx:pt>
          <cx:pt idx="15169">1</cx:pt>
          <cx:pt idx="15170">1</cx:pt>
          <cx:pt idx="15171">1</cx:pt>
          <cx:pt idx="15172">1</cx:pt>
          <cx:pt idx="15173">1</cx:pt>
          <cx:pt idx="15174">3</cx:pt>
          <cx:pt idx="15175">1</cx:pt>
          <cx:pt idx="15176">3</cx:pt>
          <cx:pt idx="15177">1</cx:pt>
          <cx:pt idx="15178">1</cx:pt>
          <cx:pt idx="15179">1</cx:pt>
          <cx:pt idx="15180">1</cx:pt>
          <cx:pt idx="15181">1</cx:pt>
          <cx:pt idx="15182">1</cx:pt>
          <cx:pt idx="15183">1</cx:pt>
          <cx:pt idx="15184">1</cx:pt>
          <cx:pt idx="15185">1</cx:pt>
          <cx:pt idx="15186">1</cx:pt>
          <cx:pt idx="15187">1</cx:pt>
          <cx:pt idx="15188">1</cx:pt>
          <cx:pt idx="15189">1</cx:pt>
          <cx:pt idx="15190">1</cx:pt>
          <cx:pt idx="15191">1</cx:pt>
          <cx:pt idx="15192">1</cx:pt>
          <cx:pt idx="15193">1</cx:pt>
          <cx:pt idx="15194">1</cx:pt>
          <cx:pt idx="15195">1</cx:pt>
          <cx:pt idx="15196">1</cx:pt>
          <cx:pt idx="15197">1</cx:pt>
          <cx:pt idx="15198">3</cx:pt>
          <cx:pt idx="15199">1</cx:pt>
          <cx:pt idx="15200">1</cx:pt>
          <cx:pt idx="15201">1</cx:pt>
          <cx:pt idx="15202">1</cx:pt>
          <cx:pt idx="15203">1</cx:pt>
          <cx:pt idx="15204">1</cx:pt>
          <cx:pt idx="15205">1</cx:pt>
          <cx:pt idx="15206">1</cx:pt>
          <cx:pt idx="15207">1</cx:pt>
          <cx:pt idx="15208">1</cx:pt>
          <cx:pt idx="15209">1</cx:pt>
          <cx:pt idx="15210">1</cx:pt>
          <cx:pt idx="15211">1</cx:pt>
          <cx:pt idx="15212">1</cx:pt>
          <cx:pt idx="15213">1</cx:pt>
          <cx:pt idx="15214">1</cx:pt>
          <cx:pt idx="15215">1</cx:pt>
          <cx:pt idx="15216">1</cx:pt>
          <cx:pt idx="15217">1</cx:pt>
          <cx:pt idx="15218">1</cx:pt>
          <cx:pt idx="15219">1</cx:pt>
          <cx:pt idx="15220">1</cx:pt>
          <cx:pt idx="15221">1</cx:pt>
          <cx:pt idx="15222">1</cx:pt>
          <cx:pt idx="15223">1</cx:pt>
          <cx:pt idx="15224">1</cx:pt>
          <cx:pt idx="15225">1</cx:pt>
          <cx:pt idx="15226">1</cx:pt>
          <cx:pt idx="15227">1</cx:pt>
          <cx:pt idx="15228">1</cx:pt>
          <cx:pt idx="15229">1</cx:pt>
          <cx:pt idx="15230">3</cx:pt>
          <cx:pt idx="15231">1</cx:pt>
          <cx:pt idx="15232">1</cx:pt>
          <cx:pt idx="15233">1</cx:pt>
          <cx:pt idx="15234">1</cx:pt>
          <cx:pt idx="15235">1</cx:pt>
          <cx:pt idx="15236">3</cx:pt>
          <cx:pt idx="15237">3</cx:pt>
          <cx:pt idx="15238">3</cx:pt>
          <cx:pt idx="15239">1</cx:pt>
          <cx:pt idx="15240">1</cx:pt>
          <cx:pt idx="15241">1</cx:pt>
          <cx:pt idx="15242">1</cx:pt>
          <cx:pt idx="15243">3</cx:pt>
          <cx:pt idx="15244">1</cx:pt>
          <cx:pt idx="15245">1</cx:pt>
          <cx:pt idx="15246">1</cx:pt>
          <cx:pt idx="15247">1</cx:pt>
          <cx:pt idx="15248">1</cx:pt>
          <cx:pt idx="15249">1</cx:pt>
          <cx:pt idx="15250">1</cx:pt>
          <cx:pt idx="15251">1</cx:pt>
          <cx:pt idx="15252">1</cx:pt>
          <cx:pt idx="15253">1</cx:pt>
          <cx:pt idx="15254">1</cx:pt>
          <cx:pt idx="15255">1</cx:pt>
          <cx:pt idx="15256">1</cx:pt>
          <cx:pt idx="15257">1</cx:pt>
          <cx:pt idx="15258">1</cx:pt>
          <cx:pt idx="15259">1</cx:pt>
          <cx:pt idx="15260">1</cx:pt>
          <cx:pt idx="15261">1</cx:pt>
          <cx:pt idx="15262">1</cx:pt>
          <cx:pt idx="15263">1</cx:pt>
          <cx:pt idx="15264">1</cx:pt>
          <cx:pt idx="15265">1</cx:pt>
          <cx:pt idx="15266">1</cx:pt>
          <cx:pt idx="15267">1</cx:pt>
          <cx:pt idx="15268">1</cx:pt>
          <cx:pt idx="15269">1</cx:pt>
          <cx:pt idx="15270">1</cx:pt>
          <cx:pt idx="15271">3</cx:pt>
          <cx:pt idx="15272">1</cx:pt>
          <cx:pt idx="15273">1</cx:pt>
          <cx:pt idx="15274">1</cx:pt>
          <cx:pt idx="15275">1</cx:pt>
          <cx:pt idx="15276">1</cx:pt>
          <cx:pt idx="15277">1</cx:pt>
          <cx:pt idx="15278">1</cx:pt>
          <cx:pt idx="15279">1</cx:pt>
          <cx:pt idx="15280">1</cx:pt>
          <cx:pt idx="15281">1</cx:pt>
          <cx:pt idx="15282">1</cx:pt>
          <cx:pt idx="15283">3</cx:pt>
          <cx:pt idx="15284">1</cx:pt>
          <cx:pt idx="15285">1</cx:pt>
          <cx:pt idx="15286">1</cx:pt>
          <cx:pt idx="15287">1</cx:pt>
          <cx:pt idx="15288">1</cx:pt>
          <cx:pt idx="15289">1</cx:pt>
          <cx:pt idx="15290">1</cx:pt>
          <cx:pt idx="15291">1</cx:pt>
          <cx:pt idx="15292">1</cx:pt>
          <cx:pt idx="15293">1</cx:pt>
          <cx:pt idx="15294">1</cx:pt>
          <cx:pt idx="15295">1</cx:pt>
          <cx:pt idx="15296">1</cx:pt>
          <cx:pt idx="15297">1</cx:pt>
          <cx:pt idx="15298">1</cx:pt>
          <cx:pt idx="15299">1</cx:pt>
          <cx:pt idx="15300">1</cx:pt>
          <cx:pt idx="15301">1</cx:pt>
          <cx:pt idx="15302">1</cx:pt>
          <cx:pt idx="15303">1</cx:pt>
          <cx:pt idx="15304">3</cx:pt>
          <cx:pt idx="15305">1</cx:pt>
          <cx:pt idx="15306">1</cx:pt>
          <cx:pt idx="15307">1</cx:pt>
          <cx:pt idx="15308">1</cx:pt>
          <cx:pt idx="15309">1</cx:pt>
          <cx:pt idx="15310">1</cx:pt>
          <cx:pt idx="15311">1</cx:pt>
          <cx:pt idx="15312">1</cx:pt>
          <cx:pt idx="15313">1</cx:pt>
          <cx:pt idx="15314">1</cx:pt>
          <cx:pt idx="15315">1</cx:pt>
          <cx:pt idx="15316">1</cx:pt>
          <cx:pt idx="15317">1</cx:pt>
          <cx:pt idx="15318">1</cx:pt>
          <cx:pt idx="15319">3</cx:pt>
          <cx:pt idx="15320">1</cx:pt>
          <cx:pt idx="15321">3</cx:pt>
          <cx:pt idx="15322">1</cx:pt>
          <cx:pt idx="15323">1</cx:pt>
          <cx:pt idx="15324">1</cx:pt>
          <cx:pt idx="15325">1</cx:pt>
          <cx:pt idx="15326">1</cx:pt>
          <cx:pt idx="15327">1</cx:pt>
          <cx:pt idx="15328">1</cx:pt>
          <cx:pt idx="15329">1</cx:pt>
          <cx:pt idx="15330">1</cx:pt>
          <cx:pt idx="15331">1</cx:pt>
          <cx:pt idx="15332">1</cx:pt>
          <cx:pt idx="15333">1</cx:pt>
          <cx:pt idx="15334">1</cx:pt>
          <cx:pt idx="15335">1</cx:pt>
          <cx:pt idx="15336">1</cx:pt>
          <cx:pt idx="15337">1</cx:pt>
          <cx:pt idx="15338">1</cx:pt>
          <cx:pt idx="15339">1</cx:pt>
          <cx:pt idx="15340">1</cx:pt>
          <cx:pt idx="15341">1</cx:pt>
          <cx:pt idx="15342">1</cx:pt>
          <cx:pt idx="15343">1</cx:pt>
          <cx:pt idx="15344">1</cx:pt>
          <cx:pt idx="15345">1</cx:pt>
          <cx:pt idx="15346">1</cx:pt>
          <cx:pt idx="15347">1</cx:pt>
          <cx:pt idx="15348">1</cx:pt>
          <cx:pt idx="15349">1</cx:pt>
          <cx:pt idx="15350">1</cx:pt>
          <cx:pt idx="15351">1</cx:pt>
          <cx:pt idx="15352">1</cx:pt>
          <cx:pt idx="15353">3</cx:pt>
          <cx:pt idx="15354">1</cx:pt>
          <cx:pt idx="15355">1</cx:pt>
          <cx:pt idx="15356">1</cx:pt>
          <cx:pt idx="15357">1</cx:pt>
          <cx:pt idx="15358">1</cx:pt>
          <cx:pt idx="15359">1</cx:pt>
          <cx:pt idx="15360">1</cx:pt>
          <cx:pt idx="15361">1</cx:pt>
          <cx:pt idx="15362">1</cx:pt>
          <cx:pt idx="15363">1</cx:pt>
          <cx:pt idx="15364">1</cx:pt>
          <cx:pt idx="15365">1</cx:pt>
          <cx:pt idx="15366">1</cx:pt>
          <cx:pt idx="15367">1</cx:pt>
          <cx:pt idx="15368">1</cx:pt>
          <cx:pt idx="15369">1</cx:pt>
          <cx:pt idx="15370">1</cx:pt>
          <cx:pt idx="15371">1</cx:pt>
          <cx:pt idx="15372">1</cx:pt>
          <cx:pt idx="15373">1</cx:pt>
          <cx:pt idx="15374">1</cx:pt>
          <cx:pt idx="15375">1</cx:pt>
          <cx:pt idx="15376">1</cx:pt>
          <cx:pt idx="15377">1</cx:pt>
          <cx:pt idx="15378">1</cx:pt>
          <cx:pt idx="15379">1</cx:pt>
          <cx:pt idx="15380">1</cx:pt>
          <cx:pt idx="15381">1</cx:pt>
          <cx:pt idx="15382">3</cx:pt>
          <cx:pt idx="15383">1</cx:pt>
          <cx:pt idx="15384">1</cx:pt>
          <cx:pt idx="15385">1</cx:pt>
          <cx:pt idx="15386">1</cx:pt>
          <cx:pt idx="15387">1</cx:pt>
          <cx:pt idx="15388">1</cx:pt>
          <cx:pt idx="15389">1</cx:pt>
          <cx:pt idx="15390">1</cx:pt>
          <cx:pt idx="15391">1</cx:pt>
          <cx:pt idx="15392">1</cx:pt>
          <cx:pt idx="15393">1</cx:pt>
          <cx:pt idx="15394">1</cx:pt>
          <cx:pt idx="15395">1</cx:pt>
          <cx:pt idx="15396">1</cx:pt>
          <cx:pt idx="15397">1</cx:pt>
          <cx:pt idx="15398">1</cx:pt>
          <cx:pt idx="15399">1</cx:pt>
          <cx:pt idx="15400">1</cx:pt>
          <cx:pt idx="15401">1</cx:pt>
          <cx:pt idx="15402">1</cx:pt>
          <cx:pt idx="15403">3</cx:pt>
          <cx:pt idx="15404">1</cx:pt>
          <cx:pt idx="15405">1</cx:pt>
          <cx:pt idx="15406">1</cx:pt>
          <cx:pt idx="15407">1</cx:pt>
          <cx:pt idx="15408">1</cx:pt>
          <cx:pt idx="15409">1</cx:pt>
          <cx:pt idx="15410">1</cx:pt>
          <cx:pt idx="15411">1</cx:pt>
          <cx:pt idx="15412">1</cx:pt>
          <cx:pt idx="15413">1</cx:pt>
          <cx:pt idx="15414">1</cx:pt>
          <cx:pt idx="15415">1</cx:pt>
          <cx:pt idx="15416">1</cx:pt>
          <cx:pt idx="15417">1</cx:pt>
          <cx:pt idx="15418">3</cx:pt>
          <cx:pt idx="15419">1</cx:pt>
          <cx:pt idx="15420">1</cx:pt>
          <cx:pt idx="15421">1</cx:pt>
          <cx:pt idx="15422">1</cx:pt>
          <cx:pt idx="15423">1</cx:pt>
          <cx:pt idx="15424">1</cx:pt>
          <cx:pt idx="15425">1</cx:pt>
          <cx:pt idx="15426">1</cx:pt>
          <cx:pt idx="15427">1</cx:pt>
          <cx:pt idx="15428">1</cx:pt>
          <cx:pt idx="15429">1</cx:pt>
          <cx:pt idx="15430">3</cx:pt>
          <cx:pt idx="15431">1</cx:pt>
          <cx:pt idx="15432">1</cx:pt>
          <cx:pt idx="15433">1</cx:pt>
          <cx:pt idx="15434">1</cx:pt>
          <cx:pt idx="15435">1</cx:pt>
          <cx:pt idx="15436">1</cx:pt>
          <cx:pt idx="15437">1</cx:pt>
          <cx:pt idx="15438">1</cx:pt>
          <cx:pt idx="15439">1</cx:pt>
          <cx:pt idx="15440">1</cx:pt>
          <cx:pt idx="15441">1</cx:pt>
          <cx:pt idx="15442">1</cx:pt>
          <cx:pt idx="15443">1</cx:pt>
          <cx:pt idx="15444">1</cx:pt>
          <cx:pt idx="15445">1</cx:pt>
          <cx:pt idx="15446">1</cx:pt>
          <cx:pt idx="15447">1</cx:pt>
          <cx:pt idx="15448">1</cx:pt>
          <cx:pt idx="15449">1</cx:pt>
          <cx:pt idx="15450">1</cx:pt>
          <cx:pt idx="15451">1</cx:pt>
          <cx:pt idx="15452">1</cx:pt>
          <cx:pt idx="15453">1</cx:pt>
          <cx:pt idx="15454">3</cx:pt>
          <cx:pt idx="15455">1</cx:pt>
          <cx:pt idx="15456">3</cx:pt>
          <cx:pt idx="15457">1</cx:pt>
          <cx:pt idx="15458">1</cx:pt>
          <cx:pt idx="15459">1</cx:pt>
          <cx:pt idx="15460">1</cx:pt>
          <cx:pt idx="15461">1</cx:pt>
          <cx:pt idx="15462">1</cx:pt>
          <cx:pt idx="15463">1</cx:pt>
          <cx:pt idx="15464">1</cx:pt>
          <cx:pt idx="15465">1</cx:pt>
          <cx:pt idx="15466">1</cx:pt>
          <cx:pt idx="15467">1</cx:pt>
          <cx:pt idx="15468">1</cx:pt>
          <cx:pt idx="15469">3</cx:pt>
          <cx:pt idx="15470">1</cx:pt>
          <cx:pt idx="15471">1</cx:pt>
          <cx:pt idx="15472">1</cx:pt>
          <cx:pt idx="15473">1</cx:pt>
          <cx:pt idx="15474">1</cx:pt>
          <cx:pt idx="15475">1</cx:pt>
          <cx:pt idx="15476">1</cx:pt>
          <cx:pt idx="15477">1</cx:pt>
          <cx:pt idx="15478">3</cx:pt>
          <cx:pt idx="15479">1</cx:pt>
          <cx:pt idx="15480">3</cx:pt>
          <cx:pt idx="15481">1</cx:pt>
          <cx:pt idx="15482">1</cx:pt>
          <cx:pt idx="15483">1</cx:pt>
          <cx:pt idx="15484">1</cx:pt>
          <cx:pt idx="15485">1</cx:pt>
          <cx:pt idx="15486">1</cx:pt>
          <cx:pt idx="15487">1</cx:pt>
          <cx:pt idx="15488">1</cx:pt>
          <cx:pt idx="15489">1</cx:pt>
          <cx:pt idx="15490">1</cx:pt>
          <cx:pt idx="15491">1</cx:pt>
          <cx:pt idx="15492">1</cx:pt>
          <cx:pt idx="15493">1</cx:pt>
          <cx:pt idx="15494">1</cx:pt>
          <cx:pt idx="15495">3</cx:pt>
          <cx:pt idx="15496">1</cx:pt>
          <cx:pt idx="15497">3</cx:pt>
          <cx:pt idx="15498">1</cx:pt>
          <cx:pt idx="15499">1</cx:pt>
          <cx:pt idx="15500">1</cx:pt>
          <cx:pt idx="15501">1</cx:pt>
          <cx:pt idx="15502">1</cx:pt>
          <cx:pt idx="15503">1</cx:pt>
          <cx:pt idx="15504">1</cx:pt>
          <cx:pt idx="15505">1</cx:pt>
          <cx:pt idx="15506">1</cx:pt>
          <cx:pt idx="15507">1</cx:pt>
          <cx:pt idx="15508">1</cx:pt>
          <cx:pt idx="15509">1</cx:pt>
          <cx:pt idx="15510">1</cx:pt>
          <cx:pt idx="15511">1</cx:pt>
          <cx:pt idx="15512">3</cx:pt>
          <cx:pt idx="15513">1</cx:pt>
          <cx:pt idx="15514">1</cx:pt>
          <cx:pt idx="15515">1</cx:pt>
          <cx:pt idx="15516">1</cx:pt>
          <cx:pt idx="15517">1</cx:pt>
          <cx:pt idx="15518">1</cx:pt>
          <cx:pt idx="15519">1</cx:pt>
          <cx:pt idx="15520">1</cx:pt>
          <cx:pt idx="15521">1</cx:pt>
          <cx:pt idx="15522">3</cx:pt>
          <cx:pt idx="15523">1</cx:pt>
          <cx:pt idx="15524">1</cx:pt>
          <cx:pt idx="15525">1</cx:pt>
          <cx:pt idx="15526">1</cx:pt>
          <cx:pt idx="15527">1</cx:pt>
          <cx:pt idx="15528">1</cx:pt>
          <cx:pt idx="15529">1</cx:pt>
          <cx:pt idx="15530">1</cx:pt>
          <cx:pt idx="15531">1</cx:pt>
          <cx:pt idx="15532">1</cx:pt>
          <cx:pt idx="15533">1</cx:pt>
          <cx:pt idx="15534">1</cx:pt>
          <cx:pt idx="15535">1</cx:pt>
          <cx:pt idx="15536">1</cx:pt>
          <cx:pt idx="15537">1</cx:pt>
          <cx:pt idx="15538">1</cx:pt>
          <cx:pt idx="15539">1</cx:pt>
          <cx:pt idx="15540">1</cx:pt>
          <cx:pt idx="15541">1</cx:pt>
          <cx:pt idx="15542">1</cx:pt>
          <cx:pt idx="15543">1</cx:pt>
          <cx:pt idx="15544">1</cx:pt>
          <cx:pt idx="15545">1</cx:pt>
          <cx:pt idx="15546">1</cx:pt>
          <cx:pt idx="15547">1</cx:pt>
          <cx:pt idx="15548">1</cx:pt>
          <cx:pt idx="15549">3</cx:pt>
          <cx:pt idx="15550">1</cx:pt>
          <cx:pt idx="15551">1</cx:pt>
          <cx:pt idx="15552">1</cx:pt>
          <cx:pt idx="15553">3</cx:pt>
          <cx:pt idx="15554">1</cx:pt>
          <cx:pt idx="15555">1</cx:pt>
          <cx:pt idx="15556">1</cx:pt>
          <cx:pt idx="15557">1</cx:pt>
          <cx:pt idx="15558">1</cx:pt>
          <cx:pt idx="15559">1</cx:pt>
          <cx:pt idx="15560">1</cx:pt>
          <cx:pt idx="15561">1</cx:pt>
          <cx:pt idx="15562">1</cx:pt>
          <cx:pt idx="15563">1</cx:pt>
          <cx:pt idx="15564">1</cx:pt>
          <cx:pt idx="15565">1</cx:pt>
          <cx:pt idx="15566">1</cx:pt>
          <cx:pt idx="15567">1</cx:pt>
          <cx:pt idx="15568">1</cx:pt>
          <cx:pt idx="15569">1</cx:pt>
          <cx:pt idx="15570">1</cx:pt>
          <cx:pt idx="15571">1</cx:pt>
          <cx:pt idx="15572">1</cx:pt>
          <cx:pt idx="15573">1</cx:pt>
          <cx:pt idx="15574">3</cx:pt>
          <cx:pt idx="15575">3</cx:pt>
          <cx:pt idx="15576">1</cx:pt>
          <cx:pt idx="15577">1</cx:pt>
          <cx:pt idx="15578">1</cx:pt>
          <cx:pt idx="15579">1</cx:pt>
          <cx:pt idx="15580">3</cx:pt>
          <cx:pt idx="15581">1</cx:pt>
          <cx:pt idx="15582">1</cx:pt>
          <cx:pt idx="15583">1</cx:pt>
          <cx:pt idx="15584">3</cx:pt>
          <cx:pt idx="15585">1</cx:pt>
          <cx:pt idx="15586">1</cx:pt>
          <cx:pt idx="15587">1</cx:pt>
          <cx:pt idx="15588">1</cx:pt>
          <cx:pt idx="15589">1</cx:pt>
          <cx:pt idx="15590">1</cx:pt>
          <cx:pt idx="15591">1</cx:pt>
          <cx:pt idx="15592">1</cx:pt>
          <cx:pt idx="15593">3</cx:pt>
          <cx:pt idx="15594">1</cx:pt>
          <cx:pt idx="15595">1</cx:pt>
          <cx:pt idx="15596">1</cx:pt>
          <cx:pt idx="15597">1</cx:pt>
          <cx:pt idx="15598">1</cx:pt>
          <cx:pt idx="15599">3</cx:pt>
          <cx:pt idx="15600">1</cx:pt>
          <cx:pt idx="15601">1</cx:pt>
          <cx:pt idx="15602">1</cx:pt>
          <cx:pt idx="15603">1</cx:pt>
          <cx:pt idx="15604">1</cx:pt>
          <cx:pt idx="15605">1</cx:pt>
          <cx:pt idx="15606">1</cx:pt>
          <cx:pt idx="15607">1</cx:pt>
          <cx:pt idx="15608">1</cx:pt>
          <cx:pt idx="15609">1</cx:pt>
          <cx:pt idx="15610">1</cx:pt>
          <cx:pt idx="15611">1</cx:pt>
          <cx:pt idx="15612">1</cx:pt>
          <cx:pt idx="15613">1</cx:pt>
          <cx:pt idx="15614">1</cx:pt>
          <cx:pt idx="15615">1</cx:pt>
          <cx:pt idx="15616">1</cx:pt>
          <cx:pt idx="15617">1</cx:pt>
          <cx:pt idx="15618">1</cx:pt>
          <cx:pt idx="15619">1</cx:pt>
          <cx:pt idx="15620">1</cx:pt>
          <cx:pt idx="15621">1</cx:pt>
          <cx:pt idx="15622">1</cx:pt>
          <cx:pt idx="15623">3</cx:pt>
          <cx:pt idx="15624">1</cx:pt>
          <cx:pt idx="15625">1</cx:pt>
          <cx:pt idx="15626">1</cx:pt>
          <cx:pt idx="15627">1</cx:pt>
          <cx:pt idx="15628">1</cx:pt>
          <cx:pt idx="15629">1</cx:pt>
          <cx:pt idx="15630">1</cx:pt>
          <cx:pt idx="15631">1</cx:pt>
          <cx:pt idx="15632">1</cx:pt>
          <cx:pt idx="15633">1</cx:pt>
          <cx:pt idx="15634">1</cx:pt>
          <cx:pt idx="15635">1</cx:pt>
          <cx:pt idx="15636">1</cx:pt>
          <cx:pt idx="15637">1</cx:pt>
          <cx:pt idx="15638">1</cx:pt>
          <cx:pt idx="15639">1</cx:pt>
          <cx:pt idx="15640">1</cx:pt>
          <cx:pt idx="15641">1</cx:pt>
          <cx:pt idx="15642">1</cx:pt>
          <cx:pt idx="15643">1</cx:pt>
          <cx:pt idx="15644">1</cx:pt>
          <cx:pt idx="15645">1</cx:pt>
          <cx:pt idx="15646">1</cx:pt>
          <cx:pt idx="15647">3</cx:pt>
          <cx:pt idx="15648">1</cx:pt>
          <cx:pt idx="15649">1</cx:pt>
          <cx:pt idx="15650">1</cx:pt>
          <cx:pt idx="15651">1</cx:pt>
          <cx:pt idx="15652">1</cx:pt>
          <cx:pt idx="15653">1</cx:pt>
          <cx:pt idx="15654">1</cx:pt>
          <cx:pt idx="15655">1</cx:pt>
          <cx:pt idx="15656">1</cx:pt>
          <cx:pt idx="15657">1</cx:pt>
          <cx:pt idx="15658">1</cx:pt>
          <cx:pt idx="15659">1</cx:pt>
          <cx:pt idx="15660">1</cx:pt>
          <cx:pt idx="15661">3</cx:pt>
          <cx:pt idx="15662">1</cx:pt>
          <cx:pt idx="15663">1</cx:pt>
          <cx:pt idx="15664">1</cx:pt>
          <cx:pt idx="15665">1</cx:pt>
          <cx:pt idx="15666">1</cx:pt>
          <cx:pt idx="15667">1</cx:pt>
          <cx:pt idx="15668">1</cx:pt>
          <cx:pt idx="15669">1</cx:pt>
          <cx:pt idx="15670">3</cx:pt>
          <cx:pt idx="15671">1</cx:pt>
          <cx:pt idx="15672">1</cx:pt>
          <cx:pt idx="15673">1</cx:pt>
          <cx:pt idx="15674">1</cx:pt>
          <cx:pt idx="15675">1</cx:pt>
          <cx:pt idx="15676">1</cx:pt>
          <cx:pt idx="15677">1</cx:pt>
          <cx:pt idx="15678">1</cx:pt>
          <cx:pt idx="15679">1</cx:pt>
          <cx:pt idx="15680">1</cx:pt>
          <cx:pt idx="15681">1</cx:pt>
          <cx:pt idx="15682">1</cx:pt>
          <cx:pt idx="15683">1</cx:pt>
          <cx:pt idx="15684">1</cx:pt>
          <cx:pt idx="15685">1</cx:pt>
          <cx:pt idx="15686">1</cx:pt>
          <cx:pt idx="15687">1</cx:pt>
          <cx:pt idx="15688">1</cx:pt>
          <cx:pt idx="15689">1</cx:pt>
          <cx:pt idx="15690">1</cx:pt>
          <cx:pt idx="15691">1</cx:pt>
          <cx:pt idx="15692">1</cx:pt>
          <cx:pt idx="15693">1</cx:pt>
          <cx:pt idx="15694">3</cx:pt>
          <cx:pt idx="15695">1</cx:pt>
          <cx:pt idx="15696">3</cx:pt>
          <cx:pt idx="15697">1</cx:pt>
          <cx:pt idx="15698">1</cx:pt>
          <cx:pt idx="15699">1</cx:pt>
          <cx:pt idx="15700">1</cx:pt>
          <cx:pt idx="15701">1</cx:pt>
          <cx:pt idx="15702">1</cx:pt>
          <cx:pt idx="15703">1</cx:pt>
          <cx:pt idx="15704">1</cx:pt>
          <cx:pt idx="15705">1</cx:pt>
          <cx:pt idx="15706">1</cx:pt>
          <cx:pt idx="15707">1</cx:pt>
          <cx:pt idx="15708">1</cx:pt>
          <cx:pt idx="15709">1</cx:pt>
          <cx:pt idx="15710">1</cx:pt>
          <cx:pt idx="15711">1</cx:pt>
          <cx:pt idx="15712">1</cx:pt>
          <cx:pt idx="15713">1</cx:pt>
          <cx:pt idx="15714">1</cx:pt>
          <cx:pt idx="15715">1</cx:pt>
          <cx:pt idx="15716">1</cx:pt>
          <cx:pt idx="15717">1</cx:pt>
          <cx:pt idx="15718">1</cx:pt>
          <cx:pt idx="15719">1</cx:pt>
          <cx:pt idx="15720">3</cx:pt>
          <cx:pt idx="15721">3</cx:pt>
          <cx:pt idx="15722">1</cx:pt>
          <cx:pt idx="15723">1</cx:pt>
          <cx:pt idx="15724">1</cx:pt>
          <cx:pt idx="15725">1</cx:pt>
          <cx:pt idx="15726">1</cx:pt>
          <cx:pt idx="15727">1</cx:pt>
          <cx:pt idx="15728">1</cx:pt>
          <cx:pt idx="15729">1</cx:pt>
          <cx:pt idx="15730">1</cx:pt>
          <cx:pt idx="15731">1</cx:pt>
          <cx:pt idx="15732">1</cx:pt>
          <cx:pt idx="15733">1</cx:pt>
          <cx:pt idx="15734">3</cx:pt>
          <cx:pt idx="15735">1</cx:pt>
          <cx:pt idx="15736">1</cx:pt>
          <cx:pt idx="15737">1</cx:pt>
          <cx:pt idx="15738">3</cx:pt>
          <cx:pt idx="15739">3</cx:pt>
          <cx:pt idx="15740">1</cx:pt>
          <cx:pt idx="15741">1</cx:pt>
          <cx:pt idx="15742">1</cx:pt>
          <cx:pt idx="15743">1</cx:pt>
          <cx:pt idx="15744">1</cx:pt>
          <cx:pt idx="15745">1</cx:pt>
          <cx:pt idx="15746">1</cx:pt>
          <cx:pt idx="15747">1</cx:pt>
          <cx:pt idx="15748">3</cx:pt>
          <cx:pt idx="15749">1</cx:pt>
          <cx:pt idx="15750">1</cx:pt>
          <cx:pt idx="15751">1</cx:pt>
          <cx:pt idx="15752">1</cx:pt>
          <cx:pt idx="15753">1</cx:pt>
          <cx:pt idx="15754">1</cx:pt>
          <cx:pt idx="15755">1</cx:pt>
          <cx:pt idx="15756">1</cx:pt>
          <cx:pt idx="15757">1</cx:pt>
          <cx:pt idx="15758">1</cx:pt>
          <cx:pt idx="15759">3</cx:pt>
          <cx:pt idx="15760">1</cx:pt>
          <cx:pt idx="15761">1</cx:pt>
          <cx:pt idx="15762">1</cx:pt>
          <cx:pt idx="15763">3</cx:pt>
          <cx:pt idx="15764">1</cx:pt>
          <cx:pt idx="15765">1</cx:pt>
          <cx:pt idx="15766">1</cx:pt>
          <cx:pt idx="15767">1</cx:pt>
          <cx:pt idx="15768">1</cx:pt>
          <cx:pt idx="15769">1</cx:pt>
          <cx:pt idx="15770">1</cx:pt>
          <cx:pt idx="15771">1</cx:pt>
          <cx:pt idx="15772">1</cx:pt>
          <cx:pt idx="15773">1</cx:pt>
          <cx:pt idx="15774">1</cx:pt>
          <cx:pt idx="15775">1</cx:pt>
          <cx:pt idx="15776">1</cx:pt>
          <cx:pt idx="15777">1</cx:pt>
          <cx:pt idx="15778">1</cx:pt>
          <cx:pt idx="15779">1</cx:pt>
          <cx:pt idx="15780">1</cx:pt>
          <cx:pt idx="15781">1</cx:pt>
          <cx:pt idx="15782">1</cx:pt>
          <cx:pt idx="15783">1</cx:pt>
          <cx:pt idx="15784">1</cx:pt>
          <cx:pt idx="15785">1</cx:pt>
          <cx:pt idx="15786">1</cx:pt>
          <cx:pt idx="15787">1</cx:pt>
          <cx:pt idx="15788">1</cx:pt>
          <cx:pt idx="15789">1</cx:pt>
          <cx:pt idx="15790">1</cx:pt>
          <cx:pt idx="15791">1</cx:pt>
          <cx:pt idx="15792">1</cx:pt>
          <cx:pt idx="15793">1</cx:pt>
          <cx:pt idx="15794">1</cx:pt>
          <cx:pt idx="15795">1</cx:pt>
          <cx:pt idx="15796">1</cx:pt>
          <cx:pt idx="15797">1</cx:pt>
          <cx:pt idx="15798">1</cx:pt>
          <cx:pt idx="15799">3</cx:pt>
          <cx:pt idx="15800">1</cx:pt>
          <cx:pt idx="15801">1</cx:pt>
          <cx:pt idx="15802">1</cx:pt>
          <cx:pt idx="15803">1</cx:pt>
          <cx:pt idx="15804">1</cx:pt>
          <cx:pt idx="15805">1</cx:pt>
          <cx:pt idx="15806">1</cx:pt>
          <cx:pt idx="15807">1</cx:pt>
          <cx:pt idx="15808">1</cx:pt>
          <cx:pt idx="15809">1</cx:pt>
          <cx:pt idx="15810">1</cx:pt>
          <cx:pt idx="15811">1</cx:pt>
          <cx:pt idx="15812">1</cx:pt>
          <cx:pt idx="15813">1</cx:pt>
          <cx:pt idx="15814">1</cx:pt>
          <cx:pt idx="15815">1</cx:pt>
          <cx:pt idx="15816">1</cx:pt>
          <cx:pt idx="15817">1</cx:pt>
          <cx:pt idx="15818">1</cx:pt>
          <cx:pt idx="15819">1</cx:pt>
          <cx:pt idx="15820">1</cx:pt>
          <cx:pt idx="15821">1</cx:pt>
          <cx:pt idx="15822">1</cx:pt>
          <cx:pt idx="15823">1</cx:pt>
          <cx:pt idx="15824">1</cx:pt>
          <cx:pt idx="15825">1</cx:pt>
          <cx:pt idx="15826">1</cx:pt>
          <cx:pt idx="15827">1</cx:pt>
          <cx:pt idx="15828">1</cx:pt>
          <cx:pt idx="15829">1</cx:pt>
          <cx:pt idx="15830">1</cx:pt>
          <cx:pt idx="15831">1</cx:pt>
          <cx:pt idx="15832">1</cx:pt>
          <cx:pt idx="15833">1</cx:pt>
          <cx:pt idx="15834">3</cx:pt>
          <cx:pt idx="15835">3</cx:pt>
          <cx:pt idx="15836">1</cx:pt>
          <cx:pt idx="15837">3</cx:pt>
          <cx:pt idx="15838">3</cx:pt>
          <cx:pt idx="15839">1</cx:pt>
          <cx:pt idx="15840">3</cx:pt>
          <cx:pt idx="15841">1</cx:pt>
          <cx:pt idx="15842">1</cx:pt>
          <cx:pt idx="15843">1</cx:pt>
          <cx:pt idx="15844">1</cx:pt>
          <cx:pt idx="15845">1</cx:pt>
          <cx:pt idx="15846">1</cx:pt>
          <cx:pt idx="15847">1</cx:pt>
          <cx:pt idx="15848">1</cx:pt>
          <cx:pt idx="15849">1</cx:pt>
          <cx:pt idx="15850">1</cx:pt>
          <cx:pt idx="15851">1</cx:pt>
          <cx:pt idx="15852">1</cx:pt>
          <cx:pt idx="15853">1</cx:pt>
          <cx:pt idx="15854">1</cx:pt>
          <cx:pt idx="15855">1</cx:pt>
          <cx:pt idx="15856">1</cx:pt>
          <cx:pt idx="15857">1</cx:pt>
          <cx:pt idx="15858">1</cx:pt>
          <cx:pt idx="15859">1</cx:pt>
          <cx:pt idx="15860">1</cx:pt>
          <cx:pt idx="15861">3</cx:pt>
          <cx:pt idx="15862">1</cx:pt>
          <cx:pt idx="15863">1</cx:pt>
          <cx:pt idx="15864">1</cx:pt>
          <cx:pt idx="15865">1</cx:pt>
          <cx:pt idx="15866">1</cx:pt>
          <cx:pt idx="15867">1</cx:pt>
          <cx:pt idx="15868">1</cx:pt>
          <cx:pt idx="15869">1</cx:pt>
          <cx:pt idx="15870">1</cx:pt>
          <cx:pt idx="15871">3</cx:pt>
          <cx:pt idx="15872">1</cx:pt>
          <cx:pt idx="15873">1</cx:pt>
          <cx:pt idx="15874">1</cx:pt>
          <cx:pt idx="15875">1</cx:pt>
          <cx:pt idx="15876">1</cx:pt>
          <cx:pt idx="15877">1</cx:pt>
          <cx:pt idx="15878">1</cx:pt>
          <cx:pt idx="15879">3</cx:pt>
          <cx:pt idx="15880">1</cx:pt>
          <cx:pt idx="15881">1</cx:pt>
          <cx:pt idx="15882">1</cx:pt>
          <cx:pt idx="15883">1</cx:pt>
          <cx:pt idx="15884">1</cx:pt>
          <cx:pt idx="15885">1</cx:pt>
          <cx:pt idx="15886">1</cx:pt>
          <cx:pt idx="15887">1</cx:pt>
          <cx:pt idx="15888">1</cx:pt>
          <cx:pt idx="15889">1</cx:pt>
          <cx:pt idx="15890">1</cx:pt>
          <cx:pt idx="15891">1</cx:pt>
          <cx:pt idx="15892">1</cx:pt>
          <cx:pt idx="15893">1</cx:pt>
          <cx:pt idx="15894">1</cx:pt>
          <cx:pt idx="15895">1</cx:pt>
          <cx:pt idx="15896">1</cx:pt>
          <cx:pt idx="15897">1</cx:pt>
          <cx:pt idx="15898">1</cx:pt>
          <cx:pt idx="15899">1</cx:pt>
          <cx:pt idx="15900">3</cx:pt>
          <cx:pt idx="15901">1</cx:pt>
          <cx:pt idx="15902">1</cx:pt>
          <cx:pt idx="15903">1</cx:pt>
          <cx:pt idx="15904">1</cx:pt>
          <cx:pt idx="15905">1</cx:pt>
          <cx:pt idx="15906">1</cx:pt>
          <cx:pt idx="15907">1</cx:pt>
          <cx:pt idx="15908">1</cx:pt>
          <cx:pt idx="15909">1</cx:pt>
          <cx:pt idx="15910">1</cx:pt>
          <cx:pt idx="15911">1</cx:pt>
          <cx:pt idx="15912">1</cx:pt>
          <cx:pt idx="15913">1</cx:pt>
          <cx:pt idx="15914">3</cx:pt>
          <cx:pt idx="15915">1</cx:pt>
          <cx:pt idx="15916">1</cx:pt>
          <cx:pt idx="15917">1</cx:pt>
          <cx:pt idx="15918">1</cx:pt>
          <cx:pt idx="15919">1</cx:pt>
          <cx:pt idx="15920">1</cx:pt>
          <cx:pt idx="15921">1</cx:pt>
          <cx:pt idx="15922">1</cx:pt>
          <cx:pt idx="15923">1</cx:pt>
          <cx:pt idx="15924">1</cx:pt>
          <cx:pt idx="15925">1</cx:pt>
          <cx:pt idx="15926">1</cx:pt>
          <cx:pt idx="15927">1</cx:pt>
          <cx:pt idx="15928">1</cx:pt>
          <cx:pt idx="15929">1</cx:pt>
          <cx:pt idx="15930">1</cx:pt>
          <cx:pt idx="15931">1</cx:pt>
          <cx:pt idx="15932">1</cx:pt>
          <cx:pt idx="15933">1</cx:pt>
          <cx:pt idx="15934">1</cx:pt>
          <cx:pt idx="15935">1</cx:pt>
          <cx:pt idx="15936">1</cx:pt>
          <cx:pt idx="15937">1</cx:pt>
          <cx:pt idx="15938">1</cx:pt>
          <cx:pt idx="15939">1</cx:pt>
          <cx:pt idx="15940">1</cx:pt>
          <cx:pt idx="15941">1</cx:pt>
          <cx:pt idx="15942">1</cx:pt>
          <cx:pt idx="15943">3</cx:pt>
          <cx:pt idx="15944">1</cx:pt>
          <cx:pt idx="15945">1</cx:pt>
          <cx:pt idx="15946">1</cx:pt>
          <cx:pt idx="15947">1</cx:pt>
          <cx:pt idx="15948">1</cx:pt>
          <cx:pt idx="15949">1</cx:pt>
          <cx:pt idx="15950">1</cx:pt>
          <cx:pt idx="15951">1</cx:pt>
          <cx:pt idx="15952">1</cx:pt>
          <cx:pt idx="15953">1</cx:pt>
          <cx:pt idx="15954">1</cx:pt>
          <cx:pt idx="15955">1</cx:pt>
          <cx:pt idx="15956">1</cx:pt>
          <cx:pt idx="15957">3</cx:pt>
          <cx:pt idx="15958">1</cx:pt>
          <cx:pt idx="15959">1</cx:pt>
          <cx:pt idx="15960">1</cx:pt>
          <cx:pt idx="15961">1</cx:pt>
          <cx:pt idx="15962">1</cx:pt>
          <cx:pt idx="15963">1</cx:pt>
          <cx:pt idx="15964">1</cx:pt>
          <cx:pt idx="15965">1</cx:pt>
          <cx:pt idx="15966">1</cx:pt>
          <cx:pt idx="15967">1</cx:pt>
          <cx:pt idx="15968">1</cx:pt>
          <cx:pt idx="15969">1</cx:pt>
          <cx:pt idx="15970">1</cx:pt>
          <cx:pt idx="15971">1</cx:pt>
          <cx:pt idx="15972">1</cx:pt>
          <cx:pt idx="15973">1</cx:pt>
          <cx:pt idx="15974">1</cx:pt>
          <cx:pt idx="15975">1</cx:pt>
          <cx:pt idx="15976">1</cx:pt>
          <cx:pt idx="15977">1</cx:pt>
          <cx:pt idx="15978">1</cx:pt>
          <cx:pt idx="15979">1</cx:pt>
          <cx:pt idx="15980">1</cx:pt>
          <cx:pt idx="15981">1</cx:pt>
          <cx:pt idx="15982">1</cx:pt>
          <cx:pt idx="15983">1</cx:pt>
          <cx:pt idx="15984">1</cx:pt>
          <cx:pt idx="15985">1</cx:pt>
          <cx:pt idx="15986">1</cx:pt>
          <cx:pt idx="15987">1</cx:pt>
          <cx:pt idx="15988">1</cx:pt>
          <cx:pt idx="15989">1</cx:pt>
          <cx:pt idx="15990">1</cx:pt>
          <cx:pt idx="15991">1</cx:pt>
          <cx:pt idx="15992">1</cx:pt>
          <cx:pt idx="15993">1</cx:pt>
          <cx:pt idx="15994">1</cx:pt>
          <cx:pt idx="15995">1</cx:pt>
          <cx:pt idx="15996">1</cx:pt>
          <cx:pt idx="15997">1</cx:pt>
          <cx:pt idx="15998">1</cx:pt>
          <cx:pt idx="15999">1</cx:pt>
          <cx:pt idx="16000">1</cx:pt>
          <cx:pt idx="16001">1</cx:pt>
          <cx:pt idx="16002">1</cx:pt>
          <cx:pt idx="16003">1</cx:pt>
          <cx:pt idx="16004">1</cx:pt>
          <cx:pt idx="16005">3</cx:pt>
          <cx:pt idx="16006">1</cx:pt>
          <cx:pt idx="16007">1</cx:pt>
          <cx:pt idx="16008">1</cx:pt>
          <cx:pt idx="16009">1</cx:pt>
          <cx:pt idx="16010">1</cx:pt>
          <cx:pt idx="16011">1</cx:pt>
          <cx:pt idx="16012">1</cx:pt>
          <cx:pt idx="16013">1</cx:pt>
          <cx:pt idx="16014">1</cx:pt>
          <cx:pt idx="16015">1</cx:pt>
          <cx:pt idx="16016">1</cx:pt>
          <cx:pt idx="16017">1</cx:pt>
          <cx:pt idx="16018">1</cx:pt>
          <cx:pt idx="16019">1</cx:pt>
          <cx:pt idx="16020">1</cx:pt>
          <cx:pt idx="16021">1</cx:pt>
          <cx:pt idx="16022">1</cx:pt>
          <cx:pt idx="16023">1</cx:pt>
          <cx:pt idx="16024">1</cx:pt>
          <cx:pt idx="16025">3</cx:pt>
          <cx:pt idx="16026">1</cx:pt>
          <cx:pt idx="16027">1</cx:pt>
          <cx:pt idx="16028">1</cx:pt>
          <cx:pt idx="16029">1</cx:pt>
          <cx:pt idx="16030">1</cx:pt>
          <cx:pt idx="16031">1</cx:pt>
          <cx:pt idx="16032">1</cx:pt>
          <cx:pt idx="16033">1</cx:pt>
          <cx:pt idx="16034">1</cx:pt>
          <cx:pt idx="16035">1</cx:pt>
          <cx:pt idx="16036">1</cx:pt>
          <cx:pt idx="16037">1</cx:pt>
          <cx:pt idx="16038">1</cx:pt>
          <cx:pt idx="16039">1</cx:pt>
          <cx:pt idx="16040">3</cx:pt>
          <cx:pt idx="16041">1</cx:pt>
          <cx:pt idx="16042">1</cx:pt>
          <cx:pt idx="16043">1</cx:pt>
          <cx:pt idx="16044">3</cx:pt>
          <cx:pt idx="16045">1</cx:pt>
          <cx:pt idx="16046">1</cx:pt>
          <cx:pt idx="16047">1</cx:pt>
          <cx:pt idx="16048">1</cx:pt>
          <cx:pt idx="16049">1</cx:pt>
          <cx:pt idx="16050">1</cx:pt>
          <cx:pt idx="16051">1</cx:pt>
          <cx:pt idx="16052">1</cx:pt>
          <cx:pt idx="16053">1</cx:pt>
          <cx:pt idx="16054">1</cx:pt>
          <cx:pt idx="16055">1</cx:pt>
          <cx:pt idx="16056">1</cx:pt>
          <cx:pt idx="16057">1</cx:pt>
          <cx:pt idx="16058">1</cx:pt>
          <cx:pt idx="16059">1</cx:pt>
          <cx:pt idx="16060">1</cx:pt>
          <cx:pt idx="16061">1</cx:pt>
          <cx:pt idx="16062">1</cx:pt>
          <cx:pt idx="16063">1</cx:pt>
          <cx:pt idx="16064">1</cx:pt>
          <cx:pt idx="16065">1</cx:pt>
          <cx:pt idx="16066">1</cx:pt>
          <cx:pt idx="16067">1</cx:pt>
          <cx:pt idx="16068">1</cx:pt>
          <cx:pt idx="16069">1</cx:pt>
          <cx:pt idx="16070">1</cx:pt>
          <cx:pt idx="16071">1</cx:pt>
          <cx:pt idx="16072">1</cx:pt>
          <cx:pt idx="16073">1</cx:pt>
          <cx:pt idx="16074">1</cx:pt>
          <cx:pt idx="16075">1</cx:pt>
          <cx:pt idx="16076">1</cx:pt>
          <cx:pt idx="16077">1</cx:pt>
          <cx:pt idx="16078">1</cx:pt>
          <cx:pt idx="16079">1</cx:pt>
          <cx:pt idx="16080">1</cx:pt>
          <cx:pt idx="16081">1</cx:pt>
          <cx:pt idx="16082">1</cx:pt>
          <cx:pt idx="16083">1</cx:pt>
          <cx:pt idx="16084">1</cx:pt>
          <cx:pt idx="16085">1</cx:pt>
          <cx:pt idx="16086">1</cx:pt>
          <cx:pt idx="16087">1</cx:pt>
          <cx:pt idx="16088">1</cx:pt>
          <cx:pt idx="16089">1</cx:pt>
          <cx:pt idx="16090">1</cx:pt>
          <cx:pt idx="16091">1</cx:pt>
          <cx:pt idx="16092">1</cx:pt>
          <cx:pt idx="16093">1</cx:pt>
          <cx:pt idx="16094">1</cx:pt>
          <cx:pt idx="16095">1</cx:pt>
          <cx:pt idx="16096">1</cx:pt>
          <cx:pt idx="16097">1</cx:pt>
          <cx:pt idx="16098">1</cx:pt>
          <cx:pt idx="16099">1</cx:pt>
          <cx:pt idx="16100">1</cx:pt>
          <cx:pt idx="16101">1</cx:pt>
          <cx:pt idx="16102">1</cx:pt>
          <cx:pt idx="16103">1</cx:pt>
          <cx:pt idx="16104">1</cx:pt>
          <cx:pt idx="16105">1</cx:pt>
          <cx:pt idx="16106">1</cx:pt>
          <cx:pt idx="16107">1</cx:pt>
          <cx:pt idx="16108">1</cx:pt>
          <cx:pt idx="16109">1</cx:pt>
          <cx:pt idx="16110">1</cx:pt>
          <cx:pt idx="16111">1</cx:pt>
          <cx:pt idx="16112">3</cx:pt>
          <cx:pt idx="16113">1</cx:pt>
          <cx:pt idx="16114">1</cx:pt>
          <cx:pt idx="16115">1</cx:pt>
          <cx:pt idx="16116">1</cx:pt>
          <cx:pt idx="16117">1</cx:pt>
          <cx:pt idx="16118">1</cx:pt>
          <cx:pt idx="16119">3</cx:pt>
          <cx:pt idx="16120">1</cx:pt>
          <cx:pt idx="16121">1</cx:pt>
          <cx:pt idx="16122">1</cx:pt>
          <cx:pt idx="16123">1</cx:pt>
          <cx:pt idx="16124">1</cx:pt>
          <cx:pt idx="16125">1</cx:pt>
          <cx:pt idx="16126">1</cx:pt>
          <cx:pt idx="16127">1</cx:pt>
          <cx:pt idx="16128">1</cx:pt>
          <cx:pt idx="16129">1</cx:pt>
          <cx:pt idx="16130">1</cx:pt>
          <cx:pt idx="16131">1</cx:pt>
          <cx:pt idx="16132">1</cx:pt>
          <cx:pt idx="16133">1</cx:pt>
          <cx:pt idx="16134">1</cx:pt>
          <cx:pt idx="16135">1</cx:pt>
          <cx:pt idx="16136">1</cx:pt>
          <cx:pt idx="16137">1</cx:pt>
          <cx:pt idx="16138">1</cx:pt>
          <cx:pt idx="16139">1</cx:pt>
          <cx:pt idx="16140">1</cx:pt>
          <cx:pt idx="16141">1</cx:pt>
          <cx:pt idx="16142">1</cx:pt>
          <cx:pt idx="16143">1</cx:pt>
          <cx:pt idx="16144">1</cx:pt>
          <cx:pt idx="16145">1</cx:pt>
          <cx:pt idx="16146">1</cx:pt>
          <cx:pt idx="16147">1</cx:pt>
          <cx:pt idx="16148">1</cx:pt>
          <cx:pt idx="16149">1</cx:pt>
          <cx:pt idx="16150">1</cx:pt>
          <cx:pt idx="16151">1</cx:pt>
          <cx:pt idx="16152">1</cx:pt>
          <cx:pt idx="16153">1</cx:pt>
          <cx:pt idx="16154">1</cx:pt>
          <cx:pt idx="16155">1</cx:pt>
          <cx:pt idx="16156">1</cx:pt>
          <cx:pt idx="16157">1</cx:pt>
          <cx:pt idx="16158">1</cx:pt>
          <cx:pt idx="16159">1</cx:pt>
          <cx:pt idx="16160">1</cx:pt>
          <cx:pt idx="16161">1</cx:pt>
          <cx:pt idx="16162">1</cx:pt>
          <cx:pt idx="16163">1</cx:pt>
          <cx:pt idx="16164">1</cx:pt>
          <cx:pt idx="16165">1</cx:pt>
          <cx:pt idx="16166">1</cx:pt>
          <cx:pt idx="16167">1</cx:pt>
          <cx:pt idx="16168">1</cx:pt>
          <cx:pt idx="16169">1</cx:pt>
          <cx:pt idx="16170">1</cx:pt>
          <cx:pt idx="16171">1</cx:pt>
          <cx:pt idx="16172">1</cx:pt>
          <cx:pt idx="16173">1</cx:pt>
          <cx:pt idx="16174">1</cx:pt>
          <cx:pt idx="16175">1</cx:pt>
          <cx:pt idx="16176">1</cx:pt>
          <cx:pt idx="16177">1</cx:pt>
          <cx:pt idx="16178">1</cx:pt>
          <cx:pt idx="16179">1</cx:pt>
          <cx:pt idx="16180">1</cx:pt>
          <cx:pt idx="16181">1</cx:pt>
          <cx:pt idx="16182">1</cx:pt>
          <cx:pt idx="16183">1</cx:pt>
          <cx:pt idx="16184">1</cx:pt>
          <cx:pt idx="16185">1</cx:pt>
          <cx:pt idx="16186">1</cx:pt>
          <cx:pt idx="16187">1</cx:pt>
          <cx:pt idx="16188">1</cx:pt>
          <cx:pt idx="16189">1</cx:pt>
          <cx:pt idx="16190">1</cx:pt>
          <cx:pt idx="16191">1</cx:pt>
          <cx:pt idx="16192">1</cx:pt>
          <cx:pt idx="16193">1</cx:pt>
          <cx:pt idx="16194">1</cx:pt>
          <cx:pt idx="16195">1</cx:pt>
          <cx:pt idx="16196">1</cx:pt>
          <cx:pt idx="16197">1</cx:pt>
          <cx:pt idx="16198">1</cx:pt>
          <cx:pt idx="16199">1</cx:pt>
          <cx:pt idx="16200">1</cx:pt>
          <cx:pt idx="16201">1</cx:pt>
          <cx:pt idx="16202">1</cx:pt>
          <cx:pt idx="16203">1</cx:pt>
          <cx:pt idx="16204">1</cx:pt>
          <cx:pt idx="16205">1</cx:pt>
          <cx:pt idx="16206">1</cx:pt>
          <cx:pt idx="16207">1</cx:pt>
          <cx:pt idx="16208">1</cx:pt>
          <cx:pt idx="16209">1</cx:pt>
          <cx:pt idx="16210">1</cx:pt>
          <cx:pt idx="16211">1</cx:pt>
          <cx:pt idx="16212">1</cx:pt>
          <cx:pt idx="16213">1</cx:pt>
          <cx:pt idx="16214">1</cx:pt>
          <cx:pt idx="16215">1</cx:pt>
          <cx:pt idx="16216">1</cx:pt>
          <cx:pt idx="16217">1</cx:pt>
          <cx:pt idx="16218">1</cx:pt>
          <cx:pt idx="16219">1</cx:pt>
          <cx:pt idx="16220">3</cx:pt>
          <cx:pt idx="16221">1</cx:pt>
          <cx:pt idx="16222">1</cx:pt>
          <cx:pt idx="16223">1</cx:pt>
          <cx:pt idx="16224">1</cx:pt>
          <cx:pt idx="16225">1</cx:pt>
          <cx:pt idx="16226">1</cx:pt>
          <cx:pt idx="16227">3</cx:pt>
          <cx:pt idx="16228">1</cx:pt>
          <cx:pt idx="16229">1</cx:pt>
          <cx:pt idx="16230">1</cx:pt>
          <cx:pt idx="16231">1</cx:pt>
          <cx:pt idx="16232">1</cx:pt>
          <cx:pt idx="16233">1</cx:pt>
          <cx:pt idx="16234">1</cx:pt>
          <cx:pt idx="16235">1</cx:pt>
          <cx:pt idx="16236">1</cx:pt>
          <cx:pt idx="16237">1</cx:pt>
          <cx:pt idx="16238">1</cx:pt>
          <cx:pt idx="16239">1</cx:pt>
          <cx:pt idx="16240">1</cx:pt>
          <cx:pt idx="16241">1</cx:pt>
          <cx:pt idx="16242">1</cx:pt>
          <cx:pt idx="16243">1</cx:pt>
          <cx:pt idx="16244">1</cx:pt>
          <cx:pt idx="16245">1</cx:pt>
          <cx:pt idx="16246">1</cx:pt>
          <cx:pt idx="16247">1</cx:pt>
          <cx:pt idx="16248">1</cx:pt>
          <cx:pt idx="16249">1</cx:pt>
          <cx:pt idx="16250">1</cx:pt>
          <cx:pt idx="16251">3</cx:pt>
          <cx:pt idx="16252">1</cx:pt>
          <cx:pt idx="16253">1</cx:pt>
          <cx:pt idx="16254">1</cx:pt>
          <cx:pt idx="16255">1</cx:pt>
          <cx:pt idx="16256">1</cx:pt>
          <cx:pt idx="16257">1</cx:pt>
          <cx:pt idx="16258">1</cx:pt>
          <cx:pt idx="16259">1</cx:pt>
          <cx:pt idx="16260">1</cx:pt>
          <cx:pt idx="16261">1</cx:pt>
          <cx:pt idx="16262">1</cx:pt>
          <cx:pt idx="16263">1</cx:pt>
          <cx:pt idx="16264">1</cx:pt>
          <cx:pt idx="16265">1</cx:pt>
          <cx:pt idx="16266">1</cx:pt>
          <cx:pt idx="16267">1</cx:pt>
          <cx:pt idx="16268">1</cx:pt>
          <cx:pt idx="16269">1</cx:pt>
          <cx:pt idx="16270">1</cx:pt>
          <cx:pt idx="16271">1</cx:pt>
          <cx:pt idx="16272">1</cx:pt>
          <cx:pt idx="16273">1</cx:pt>
          <cx:pt idx="16274">1</cx:pt>
          <cx:pt idx="16275">1</cx:pt>
          <cx:pt idx="16276">1</cx:pt>
          <cx:pt idx="16277">1</cx:pt>
          <cx:pt idx="16278">1</cx:pt>
          <cx:pt idx="16279">1</cx:pt>
          <cx:pt idx="16280">1</cx:pt>
          <cx:pt idx="16281">1</cx:pt>
          <cx:pt idx="16282">1</cx:pt>
          <cx:pt idx="16283">1</cx:pt>
          <cx:pt idx="16284">1</cx:pt>
          <cx:pt idx="16285">1</cx:pt>
          <cx:pt idx="16286">1</cx:pt>
          <cx:pt idx="16287">1</cx:pt>
          <cx:pt idx="16288">1</cx:pt>
          <cx:pt idx="16289">1</cx:pt>
          <cx:pt idx="16290">1</cx:pt>
          <cx:pt idx="16291">1</cx:pt>
          <cx:pt idx="16292">3</cx:pt>
          <cx:pt idx="16293">1</cx:pt>
          <cx:pt idx="16294">1</cx:pt>
          <cx:pt idx="16295">1</cx:pt>
          <cx:pt idx="16296">1</cx:pt>
          <cx:pt idx="16297">1</cx:pt>
          <cx:pt idx="16298">3</cx:pt>
          <cx:pt idx="16299">1</cx:pt>
          <cx:pt idx="16300">1</cx:pt>
          <cx:pt idx="16301">1</cx:pt>
          <cx:pt idx="16302">1</cx:pt>
          <cx:pt idx="16303">1</cx:pt>
          <cx:pt idx="16304">1</cx:pt>
          <cx:pt idx="16305">1</cx:pt>
          <cx:pt idx="16306">1</cx:pt>
          <cx:pt idx="16307">1</cx:pt>
          <cx:pt idx="16308">1</cx:pt>
          <cx:pt idx="16309">1</cx:pt>
          <cx:pt idx="16310">1</cx:pt>
          <cx:pt idx="16311">1</cx:pt>
          <cx:pt idx="16312">1</cx:pt>
          <cx:pt idx="16313">1</cx:pt>
          <cx:pt idx="16314">1</cx:pt>
          <cx:pt idx="16315">1</cx:pt>
          <cx:pt idx="16316">1</cx:pt>
          <cx:pt idx="16317">1</cx:pt>
          <cx:pt idx="16318">1</cx:pt>
          <cx:pt idx="16319">1</cx:pt>
          <cx:pt idx="16320">1</cx:pt>
          <cx:pt idx="16321">1</cx:pt>
          <cx:pt idx="16322">1</cx:pt>
          <cx:pt idx="16323">1</cx:pt>
          <cx:pt idx="16324">1</cx:pt>
          <cx:pt idx="16325">1</cx:pt>
          <cx:pt idx="16326">1</cx:pt>
          <cx:pt idx="16327">1</cx:pt>
          <cx:pt idx="16328">1</cx:pt>
          <cx:pt idx="16329">1</cx:pt>
          <cx:pt idx="16330">1</cx:pt>
          <cx:pt idx="16331">1</cx:pt>
          <cx:pt idx="16332">1</cx:pt>
          <cx:pt idx="16333">1</cx:pt>
          <cx:pt idx="16334">1</cx:pt>
          <cx:pt idx="16335">1</cx:pt>
          <cx:pt idx="16336">1</cx:pt>
          <cx:pt idx="16337">1</cx:pt>
          <cx:pt idx="16338">1</cx:pt>
          <cx:pt idx="16339">1</cx:pt>
          <cx:pt idx="16340">1</cx:pt>
          <cx:pt idx="16341">1</cx:pt>
          <cx:pt idx="16342">1</cx:pt>
          <cx:pt idx="16343">1</cx:pt>
          <cx:pt idx="16344">1</cx:pt>
          <cx:pt idx="16345">1</cx:pt>
          <cx:pt idx="16346">1</cx:pt>
          <cx:pt idx="16347">1</cx:pt>
          <cx:pt idx="16348">1</cx:pt>
          <cx:pt idx="16349">1</cx:pt>
          <cx:pt idx="16350">1</cx:pt>
          <cx:pt idx="16351">1</cx:pt>
          <cx:pt idx="16352">1</cx:pt>
          <cx:pt idx="16353">1</cx:pt>
          <cx:pt idx="16354">1</cx:pt>
          <cx:pt idx="16355">1</cx:pt>
          <cx:pt idx="16356">1</cx:pt>
          <cx:pt idx="16357">1</cx:pt>
          <cx:pt idx="16358">1</cx:pt>
          <cx:pt idx="16359">3</cx:pt>
          <cx:pt idx="16360">1</cx:pt>
          <cx:pt idx="16361">1</cx:pt>
          <cx:pt idx="16362">1</cx:pt>
          <cx:pt idx="16363">1</cx:pt>
          <cx:pt idx="16364">1</cx:pt>
          <cx:pt idx="16365">1</cx:pt>
          <cx:pt idx="16366">1</cx:pt>
          <cx:pt idx="16367">1</cx:pt>
          <cx:pt idx="16368">1</cx:pt>
          <cx:pt idx="16369">1</cx:pt>
          <cx:pt idx="16370">1</cx:pt>
          <cx:pt idx="16371">1</cx:pt>
          <cx:pt idx="16372">1</cx:pt>
          <cx:pt idx="16373">3</cx:pt>
          <cx:pt idx="16374">1</cx:pt>
          <cx:pt idx="16375">1</cx:pt>
          <cx:pt idx="16376">1</cx:pt>
          <cx:pt idx="16377">1</cx:pt>
          <cx:pt idx="16378">1</cx:pt>
          <cx:pt idx="16379">1</cx:pt>
          <cx:pt idx="16380">1</cx:pt>
          <cx:pt idx="16381">1</cx:pt>
          <cx:pt idx="16382">1</cx:pt>
          <cx:pt idx="16383">1</cx:pt>
          <cx:pt idx="16384">1</cx:pt>
          <cx:pt idx="16385">1</cx:pt>
          <cx:pt idx="16386">1</cx:pt>
          <cx:pt idx="16387">1</cx:pt>
          <cx:pt idx="16388">1</cx:pt>
          <cx:pt idx="16389">1</cx:pt>
          <cx:pt idx="16390">1</cx:pt>
          <cx:pt idx="16391">1</cx:pt>
          <cx:pt idx="16392">1</cx:pt>
          <cx:pt idx="16393">1</cx:pt>
          <cx:pt idx="16394">1</cx:pt>
          <cx:pt idx="16395">1</cx:pt>
          <cx:pt idx="16396">1</cx:pt>
          <cx:pt idx="16397">1</cx:pt>
          <cx:pt idx="16398">1</cx:pt>
          <cx:pt idx="16399">1</cx:pt>
          <cx:pt idx="16400">1</cx:pt>
          <cx:pt idx="16401">1</cx:pt>
          <cx:pt idx="16402">1</cx:pt>
          <cx:pt idx="16403">1</cx:pt>
          <cx:pt idx="16404">1</cx:pt>
          <cx:pt idx="16405">3</cx:pt>
          <cx:pt idx="16406">1</cx:pt>
          <cx:pt idx="16407">1</cx:pt>
          <cx:pt idx="16408">1</cx:pt>
          <cx:pt idx="16409">1</cx:pt>
          <cx:pt idx="16410">1</cx:pt>
          <cx:pt idx="16411">3</cx:pt>
          <cx:pt idx="16412">1</cx:pt>
          <cx:pt idx="16413">1</cx:pt>
          <cx:pt idx="16414">1</cx:pt>
          <cx:pt idx="16415">1</cx:pt>
          <cx:pt idx="16416">1</cx:pt>
          <cx:pt idx="16417">3</cx:pt>
          <cx:pt idx="16418">1</cx:pt>
          <cx:pt idx="16419">1</cx:pt>
          <cx:pt idx="16420">1</cx:pt>
          <cx:pt idx="16421">1</cx:pt>
          <cx:pt idx="16422">1</cx:pt>
          <cx:pt idx="16423">1</cx:pt>
          <cx:pt idx="16424">1</cx:pt>
          <cx:pt idx="16425">1</cx:pt>
          <cx:pt idx="16426">3</cx:pt>
          <cx:pt idx="16427">1</cx:pt>
          <cx:pt idx="16428">1</cx:pt>
          <cx:pt idx="16429">1</cx:pt>
          <cx:pt idx="16430">1</cx:pt>
          <cx:pt idx="16431">1</cx:pt>
          <cx:pt idx="16432">1</cx:pt>
          <cx:pt idx="16433">1</cx:pt>
          <cx:pt idx="16434">1</cx:pt>
          <cx:pt idx="16435">1</cx:pt>
          <cx:pt idx="16436">1</cx:pt>
          <cx:pt idx="16437">1</cx:pt>
          <cx:pt idx="16438">1</cx:pt>
          <cx:pt idx="16439">1</cx:pt>
          <cx:pt idx="16440">1</cx:pt>
          <cx:pt idx="16441">1</cx:pt>
          <cx:pt idx="16442">1</cx:pt>
          <cx:pt idx="16443">1</cx:pt>
          <cx:pt idx="16444">1</cx:pt>
          <cx:pt idx="16445">1</cx:pt>
          <cx:pt idx="16446">1</cx:pt>
          <cx:pt idx="16447">1</cx:pt>
          <cx:pt idx="16448">3</cx:pt>
          <cx:pt idx="16449">1</cx:pt>
          <cx:pt idx="16450">1</cx:pt>
          <cx:pt idx="16451">1</cx:pt>
          <cx:pt idx="16452">1</cx:pt>
          <cx:pt idx="16453">1</cx:pt>
          <cx:pt idx="16454">1</cx:pt>
          <cx:pt idx="16455">1</cx:pt>
          <cx:pt idx="16456">1</cx:pt>
          <cx:pt idx="16457">1</cx:pt>
          <cx:pt idx="16458">1</cx:pt>
          <cx:pt idx="16459">1</cx:pt>
          <cx:pt idx="16460">1</cx:pt>
          <cx:pt idx="16461">1</cx:pt>
          <cx:pt idx="16462">1</cx:pt>
          <cx:pt idx="16463">1</cx:pt>
          <cx:pt idx="16464">1</cx:pt>
          <cx:pt idx="16465">1</cx:pt>
          <cx:pt idx="16466">1</cx:pt>
          <cx:pt idx="16467">1</cx:pt>
          <cx:pt idx="16468">1</cx:pt>
          <cx:pt idx="16469">1</cx:pt>
          <cx:pt idx="16470">1</cx:pt>
          <cx:pt idx="16471">1</cx:pt>
          <cx:pt idx="16472">1</cx:pt>
          <cx:pt idx="16473">3</cx:pt>
          <cx:pt idx="16474">1</cx:pt>
          <cx:pt idx="16475">1</cx:pt>
          <cx:pt idx="16476">1</cx:pt>
          <cx:pt idx="16477">1</cx:pt>
          <cx:pt idx="16478">1</cx:pt>
          <cx:pt idx="16479">1</cx:pt>
          <cx:pt idx="16480">1</cx:pt>
          <cx:pt idx="16481">1</cx:pt>
          <cx:pt idx="16482">1</cx:pt>
          <cx:pt idx="16483">1</cx:pt>
          <cx:pt idx="16484">1</cx:pt>
          <cx:pt idx="16485">1</cx:pt>
          <cx:pt idx="16486">1</cx:pt>
          <cx:pt idx="16487">1</cx:pt>
          <cx:pt idx="16488">1</cx:pt>
          <cx:pt idx="16489">1</cx:pt>
          <cx:pt idx="16490">1</cx:pt>
          <cx:pt idx="16491">1</cx:pt>
          <cx:pt idx="16492">1</cx:pt>
          <cx:pt idx="16493">1</cx:pt>
          <cx:pt idx="16494">1</cx:pt>
          <cx:pt idx="16495">3</cx:pt>
          <cx:pt idx="16496">1</cx:pt>
          <cx:pt idx="16497">1</cx:pt>
          <cx:pt idx="16498">1</cx:pt>
          <cx:pt idx="16499">1</cx:pt>
          <cx:pt idx="16500">1</cx:pt>
          <cx:pt idx="16501">1</cx:pt>
          <cx:pt idx="16502">1</cx:pt>
          <cx:pt idx="16503">1</cx:pt>
          <cx:pt idx="16504">1</cx:pt>
          <cx:pt idx="16505">1</cx:pt>
          <cx:pt idx="16506">1</cx:pt>
          <cx:pt idx="16507">1</cx:pt>
          <cx:pt idx="16508">1</cx:pt>
          <cx:pt idx="16509">1</cx:pt>
          <cx:pt idx="16510">1</cx:pt>
          <cx:pt idx="16511">1</cx:pt>
          <cx:pt idx="16512">1</cx:pt>
          <cx:pt idx="16513">1</cx:pt>
          <cx:pt idx="16514">1</cx:pt>
          <cx:pt idx="16515">1</cx:pt>
          <cx:pt idx="16516">1</cx:pt>
          <cx:pt idx="16517">1</cx:pt>
          <cx:pt idx="16518">1</cx:pt>
          <cx:pt idx="16519">1</cx:pt>
          <cx:pt idx="16520">1</cx:pt>
          <cx:pt idx="16521">1</cx:pt>
          <cx:pt idx="16522">1</cx:pt>
          <cx:pt idx="16523">1</cx:pt>
          <cx:pt idx="16524">1</cx:pt>
          <cx:pt idx="16525">3</cx:pt>
          <cx:pt idx="16526">1</cx:pt>
          <cx:pt idx="16527">1</cx:pt>
          <cx:pt idx="16528">1</cx:pt>
          <cx:pt idx="16529">1</cx:pt>
          <cx:pt idx="16530">1</cx:pt>
          <cx:pt idx="16531">1</cx:pt>
          <cx:pt idx="16532">1</cx:pt>
          <cx:pt idx="16533">1</cx:pt>
          <cx:pt idx="16534">1</cx:pt>
          <cx:pt idx="16535">1</cx:pt>
          <cx:pt idx="16536">1</cx:pt>
          <cx:pt idx="16537">1</cx:pt>
          <cx:pt idx="16538">1</cx:pt>
          <cx:pt idx="16539">1</cx:pt>
          <cx:pt idx="16540">1</cx:pt>
          <cx:pt idx="16541">1</cx:pt>
          <cx:pt idx="16542">1</cx:pt>
          <cx:pt idx="16543">1</cx:pt>
          <cx:pt idx="16544">1</cx:pt>
          <cx:pt idx="16545">1</cx:pt>
          <cx:pt idx="16546">1</cx:pt>
          <cx:pt idx="16547">1</cx:pt>
          <cx:pt idx="16548">1</cx:pt>
          <cx:pt idx="16549">1</cx:pt>
          <cx:pt idx="16550">1</cx:pt>
          <cx:pt idx="16551">1</cx:pt>
          <cx:pt idx="16552">1</cx:pt>
          <cx:pt idx="16553">1</cx:pt>
          <cx:pt idx="16554">1</cx:pt>
          <cx:pt idx="16555">1</cx:pt>
          <cx:pt idx="16556">1</cx:pt>
          <cx:pt idx="16557">1</cx:pt>
          <cx:pt idx="16558">1</cx:pt>
          <cx:pt idx="16559">1</cx:pt>
          <cx:pt idx="16560">1</cx:pt>
          <cx:pt idx="16561">1</cx:pt>
          <cx:pt idx="16562">1</cx:pt>
          <cx:pt idx="16563">1</cx:pt>
          <cx:pt idx="16564">1</cx:pt>
          <cx:pt idx="16565">1</cx:pt>
          <cx:pt idx="16566">3</cx:pt>
          <cx:pt idx="16567">3</cx:pt>
          <cx:pt idx="16568">1</cx:pt>
          <cx:pt idx="16569">1</cx:pt>
          <cx:pt idx="16570">1</cx:pt>
          <cx:pt idx="16571">1</cx:pt>
          <cx:pt idx="16572">1</cx:pt>
          <cx:pt idx="16573">1</cx:pt>
          <cx:pt idx="16574">1</cx:pt>
          <cx:pt idx="16575">1</cx:pt>
          <cx:pt idx="16576">1</cx:pt>
          <cx:pt idx="16577">1</cx:pt>
          <cx:pt idx="16578">1</cx:pt>
          <cx:pt idx="16579">1</cx:pt>
          <cx:pt idx="16580">1</cx:pt>
          <cx:pt idx="16581">1</cx:pt>
          <cx:pt idx="16582">1</cx:pt>
          <cx:pt idx="16583">1</cx:pt>
          <cx:pt idx="16584">3</cx:pt>
          <cx:pt idx="16585">1</cx:pt>
          <cx:pt idx="16586">1</cx:pt>
          <cx:pt idx="16587">1</cx:pt>
          <cx:pt idx="16588">1</cx:pt>
          <cx:pt idx="16589">1</cx:pt>
          <cx:pt idx="16590">1</cx:pt>
          <cx:pt idx="16591">1</cx:pt>
          <cx:pt idx="16592">1</cx:pt>
          <cx:pt idx="16593">1</cx:pt>
          <cx:pt idx="16594">1</cx:pt>
          <cx:pt idx="16595">1</cx:pt>
          <cx:pt idx="16596">1</cx:pt>
          <cx:pt idx="16597">1</cx:pt>
          <cx:pt idx="16598">1</cx:pt>
          <cx:pt idx="16599">1</cx:pt>
          <cx:pt idx="16600">1</cx:pt>
          <cx:pt idx="16601">1</cx:pt>
          <cx:pt idx="16602">1</cx:pt>
          <cx:pt idx="16603">1</cx:pt>
          <cx:pt idx="16604">1</cx:pt>
          <cx:pt idx="16605">1</cx:pt>
          <cx:pt idx="16606">1</cx:pt>
          <cx:pt idx="16607">1</cx:pt>
          <cx:pt idx="16608">1</cx:pt>
          <cx:pt idx="16609">3</cx:pt>
          <cx:pt idx="16610">1</cx:pt>
          <cx:pt idx="16611">1</cx:pt>
          <cx:pt idx="16612">1</cx:pt>
          <cx:pt idx="16613">1</cx:pt>
          <cx:pt idx="16614">1</cx:pt>
          <cx:pt idx="16615">1</cx:pt>
          <cx:pt idx="16616">1</cx:pt>
          <cx:pt idx="16617">1</cx:pt>
          <cx:pt idx="16618">1</cx:pt>
          <cx:pt idx="16619">1</cx:pt>
          <cx:pt idx="16620">1</cx:pt>
          <cx:pt idx="16621">1</cx:pt>
          <cx:pt idx="16622">1</cx:pt>
          <cx:pt idx="16623">1</cx:pt>
          <cx:pt idx="16624">1</cx:pt>
          <cx:pt idx="16625">1</cx:pt>
          <cx:pt idx="16626">3</cx:pt>
          <cx:pt idx="16627">1</cx:pt>
          <cx:pt idx="16628">1</cx:pt>
          <cx:pt idx="16629">1</cx:pt>
          <cx:pt idx="16630">3</cx:pt>
          <cx:pt idx="16631">1</cx:pt>
          <cx:pt idx="16632">1</cx:pt>
          <cx:pt idx="16633">1</cx:pt>
          <cx:pt idx="16634">1</cx:pt>
          <cx:pt idx="16635">1</cx:pt>
          <cx:pt idx="16636">1</cx:pt>
          <cx:pt idx="16637">1</cx:pt>
          <cx:pt idx="16638">1</cx:pt>
          <cx:pt idx="16639">1</cx:pt>
          <cx:pt idx="16640">1</cx:pt>
          <cx:pt idx="16641">1</cx:pt>
          <cx:pt idx="16642">1</cx:pt>
          <cx:pt idx="16643">1</cx:pt>
          <cx:pt idx="16644">1</cx:pt>
          <cx:pt idx="16645">1</cx:pt>
          <cx:pt idx="16646">1</cx:pt>
          <cx:pt idx="16647">1</cx:pt>
          <cx:pt idx="16648">1</cx:pt>
          <cx:pt idx="16649">1</cx:pt>
          <cx:pt idx="16650">1</cx:pt>
          <cx:pt idx="16651">1</cx:pt>
          <cx:pt idx="16652">1</cx:pt>
          <cx:pt idx="16653">1</cx:pt>
          <cx:pt idx="16654">1</cx:pt>
          <cx:pt idx="16655">1</cx:pt>
          <cx:pt idx="16656">1</cx:pt>
          <cx:pt idx="16657">1</cx:pt>
          <cx:pt idx="16658">3</cx:pt>
          <cx:pt idx="16659">1</cx:pt>
          <cx:pt idx="16660">1</cx:pt>
          <cx:pt idx="16661">1</cx:pt>
          <cx:pt idx="16662">1</cx:pt>
          <cx:pt idx="16663">1</cx:pt>
          <cx:pt idx="16664">1</cx:pt>
          <cx:pt idx="16665">1</cx:pt>
          <cx:pt idx="16666">1</cx:pt>
          <cx:pt idx="16667">1</cx:pt>
          <cx:pt idx="16668">1</cx:pt>
          <cx:pt idx="16669">1</cx:pt>
          <cx:pt idx="16670">1</cx:pt>
          <cx:pt idx="16671">1</cx:pt>
          <cx:pt idx="16672">1</cx:pt>
          <cx:pt idx="16673">1</cx:pt>
          <cx:pt idx="16674">1</cx:pt>
          <cx:pt idx="16675">1</cx:pt>
          <cx:pt idx="16676">1</cx:pt>
          <cx:pt idx="16677">1</cx:pt>
          <cx:pt idx="16678">1</cx:pt>
          <cx:pt idx="16679">1</cx:pt>
          <cx:pt idx="16680">1</cx:pt>
          <cx:pt idx="16681">1</cx:pt>
          <cx:pt idx="16682">1</cx:pt>
          <cx:pt idx="16683">1</cx:pt>
          <cx:pt idx="16684">1</cx:pt>
          <cx:pt idx="16685">1</cx:pt>
          <cx:pt idx="16686">1</cx:pt>
          <cx:pt idx="16687">1</cx:pt>
          <cx:pt idx="16688">1</cx:pt>
          <cx:pt idx="16689">1</cx:pt>
          <cx:pt idx="16690">1</cx:pt>
          <cx:pt idx="16691">1</cx:pt>
          <cx:pt idx="16692">1</cx:pt>
          <cx:pt idx="16693">1</cx:pt>
          <cx:pt idx="16694">1</cx:pt>
          <cx:pt idx="16695">1</cx:pt>
          <cx:pt idx="16696">3</cx:pt>
          <cx:pt idx="16697">1</cx:pt>
          <cx:pt idx="16698">1</cx:pt>
          <cx:pt idx="16699">1</cx:pt>
          <cx:pt idx="16700">1</cx:pt>
          <cx:pt idx="16701">1</cx:pt>
          <cx:pt idx="16702">1</cx:pt>
          <cx:pt idx="16703">1</cx:pt>
          <cx:pt idx="16704">1</cx:pt>
          <cx:pt idx="16705">1</cx:pt>
          <cx:pt idx="16706">1</cx:pt>
          <cx:pt idx="16707">1</cx:pt>
          <cx:pt idx="16708">1</cx:pt>
          <cx:pt idx="16709">1</cx:pt>
          <cx:pt idx="16710">1</cx:pt>
          <cx:pt idx="16711">1</cx:pt>
          <cx:pt idx="16712">1</cx:pt>
          <cx:pt idx="16713">1</cx:pt>
          <cx:pt idx="16714">1</cx:pt>
          <cx:pt idx="16715">1</cx:pt>
          <cx:pt idx="16716">1</cx:pt>
          <cx:pt idx="16717">1</cx:pt>
          <cx:pt idx="16718">1</cx:pt>
          <cx:pt idx="16719">1</cx:pt>
          <cx:pt idx="16720">1</cx:pt>
          <cx:pt idx="16721">1</cx:pt>
          <cx:pt idx="16722">1</cx:pt>
          <cx:pt idx="16723">1</cx:pt>
          <cx:pt idx="16724">1</cx:pt>
          <cx:pt idx="16725">1</cx:pt>
          <cx:pt idx="16726">1</cx:pt>
          <cx:pt idx="16727">1</cx:pt>
          <cx:pt idx="16728">1</cx:pt>
          <cx:pt idx="16729">1</cx:pt>
          <cx:pt idx="16730">1</cx:pt>
          <cx:pt idx="16731">1</cx:pt>
          <cx:pt idx="16732">1</cx:pt>
          <cx:pt idx="16733">1</cx:pt>
          <cx:pt idx="16734">1</cx:pt>
          <cx:pt idx="16735">1</cx:pt>
          <cx:pt idx="16736">1</cx:pt>
          <cx:pt idx="16737">1</cx:pt>
          <cx:pt idx="16738">1</cx:pt>
          <cx:pt idx="16739">1</cx:pt>
          <cx:pt idx="16740">1</cx:pt>
          <cx:pt idx="16741">1</cx:pt>
          <cx:pt idx="16742">1</cx:pt>
          <cx:pt idx="16743">1</cx:pt>
          <cx:pt idx="16744">1</cx:pt>
          <cx:pt idx="16745">1</cx:pt>
          <cx:pt idx="16746">1</cx:pt>
          <cx:pt idx="16747">1</cx:pt>
          <cx:pt idx="16748">1</cx:pt>
          <cx:pt idx="16749">1</cx:pt>
          <cx:pt idx="16750">1</cx:pt>
          <cx:pt idx="16751">1</cx:pt>
          <cx:pt idx="16752">1</cx:pt>
          <cx:pt idx="16753">1</cx:pt>
          <cx:pt idx="16754">1</cx:pt>
          <cx:pt idx="16755">1</cx:pt>
          <cx:pt idx="16756">1</cx:pt>
          <cx:pt idx="16757">1</cx:pt>
          <cx:pt idx="16758">1</cx:pt>
          <cx:pt idx="16759">1</cx:pt>
          <cx:pt idx="16760">1</cx:pt>
          <cx:pt idx="16761">1</cx:pt>
          <cx:pt idx="16762">1</cx:pt>
          <cx:pt idx="16763">1</cx:pt>
          <cx:pt idx="16764">1</cx:pt>
          <cx:pt idx="16765">1</cx:pt>
          <cx:pt idx="16766">1</cx:pt>
          <cx:pt idx="16767">1</cx:pt>
          <cx:pt idx="16768">1</cx:pt>
          <cx:pt idx="16769">1</cx:pt>
          <cx:pt idx="16770">1</cx:pt>
          <cx:pt idx="16771">1</cx:pt>
          <cx:pt idx="16772">1</cx:pt>
          <cx:pt idx="16773">1</cx:pt>
          <cx:pt idx="16774">1</cx:pt>
          <cx:pt idx="16775">1</cx:pt>
          <cx:pt idx="16776">1</cx:pt>
          <cx:pt idx="16777">1</cx:pt>
          <cx:pt idx="16778">3</cx:pt>
          <cx:pt idx="16779">1</cx:pt>
          <cx:pt idx="16780">1</cx:pt>
          <cx:pt idx="16781">1</cx:pt>
          <cx:pt idx="16782">1</cx:pt>
          <cx:pt idx="16783">1</cx:pt>
          <cx:pt idx="16784">1</cx:pt>
          <cx:pt idx="16785">1</cx:pt>
          <cx:pt idx="16786">1</cx:pt>
          <cx:pt idx="16787">1</cx:pt>
          <cx:pt idx="16788">1</cx:pt>
          <cx:pt idx="16789">1</cx:pt>
          <cx:pt idx="16790">1</cx:pt>
          <cx:pt idx="16791">1</cx:pt>
          <cx:pt idx="16792">1</cx:pt>
          <cx:pt idx="16793">1</cx:pt>
          <cx:pt idx="16794">1</cx:pt>
          <cx:pt idx="16795">1</cx:pt>
          <cx:pt idx="16796">1</cx:pt>
          <cx:pt idx="16797">1</cx:pt>
          <cx:pt idx="16798">1</cx:pt>
          <cx:pt idx="16799">1</cx:pt>
          <cx:pt idx="16800">1</cx:pt>
          <cx:pt idx="16801">1</cx:pt>
          <cx:pt idx="16802">1</cx:pt>
          <cx:pt idx="16803">1</cx:pt>
          <cx:pt idx="16804">1</cx:pt>
          <cx:pt idx="16805">1</cx:pt>
          <cx:pt idx="16806">1</cx:pt>
          <cx:pt idx="16807">1</cx:pt>
          <cx:pt idx="16808">3</cx:pt>
          <cx:pt idx="16809">1</cx:pt>
          <cx:pt idx="16810">1</cx:pt>
          <cx:pt idx="16811">1</cx:pt>
          <cx:pt idx="16812">1</cx:pt>
          <cx:pt idx="16813">1</cx:pt>
          <cx:pt idx="16814">1</cx:pt>
          <cx:pt idx="16815">1</cx:pt>
          <cx:pt idx="16816">1</cx:pt>
          <cx:pt idx="16817">1</cx:pt>
          <cx:pt idx="16818">1</cx:pt>
          <cx:pt idx="16819">1</cx:pt>
          <cx:pt idx="16820">1</cx:pt>
          <cx:pt idx="16821">1</cx:pt>
          <cx:pt idx="16822">1</cx:pt>
          <cx:pt idx="16823">1</cx:pt>
          <cx:pt idx="16824">1</cx:pt>
          <cx:pt idx="16825">1</cx:pt>
          <cx:pt idx="16826">1</cx:pt>
          <cx:pt idx="16827">1</cx:pt>
          <cx:pt idx="16828">1</cx:pt>
          <cx:pt idx="16829">1</cx:pt>
          <cx:pt idx="16830">1</cx:pt>
          <cx:pt idx="16831">1</cx:pt>
          <cx:pt idx="16832">1</cx:pt>
          <cx:pt idx="16833">1</cx:pt>
          <cx:pt idx="16834">1</cx:pt>
          <cx:pt idx="16835">1</cx:pt>
          <cx:pt idx="16836">1</cx:pt>
          <cx:pt idx="16837">1</cx:pt>
          <cx:pt idx="16838">1</cx:pt>
          <cx:pt idx="16839">1</cx:pt>
          <cx:pt idx="16840">1</cx:pt>
          <cx:pt idx="16841">1</cx:pt>
          <cx:pt idx="16842">1</cx:pt>
          <cx:pt idx="16843">1</cx:pt>
          <cx:pt idx="16844">1</cx:pt>
          <cx:pt idx="16845">1</cx:pt>
          <cx:pt idx="16846">1</cx:pt>
          <cx:pt idx="16847">1</cx:pt>
          <cx:pt idx="16848">1</cx:pt>
          <cx:pt idx="16849">1</cx:pt>
          <cx:pt idx="16850">1</cx:pt>
          <cx:pt idx="16851">1</cx:pt>
          <cx:pt idx="16852">1</cx:pt>
          <cx:pt idx="16853">1</cx:pt>
          <cx:pt idx="16854">1</cx:pt>
          <cx:pt idx="16855">1</cx:pt>
          <cx:pt idx="16856">1</cx:pt>
          <cx:pt idx="16857">1</cx:pt>
          <cx:pt idx="16858">1</cx:pt>
          <cx:pt idx="16859">1</cx:pt>
          <cx:pt idx="16860">1</cx:pt>
          <cx:pt idx="16861">1</cx:pt>
          <cx:pt idx="16862">1</cx:pt>
          <cx:pt idx="16863">1</cx:pt>
          <cx:pt idx="16864">1</cx:pt>
          <cx:pt idx="16865">1</cx:pt>
          <cx:pt idx="16866">1</cx:pt>
          <cx:pt idx="16867">1</cx:pt>
          <cx:pt idx="16868">1</cx:pt>
          <cx:pt idx="16869">1</cx:pt>
          <cx:pt idx="16870">1</cx:pt>
          <cx:pt idx="16871">1</cx:pt>
          <cx:pt idx="16872">1</cx:pt>
          <cx:pt idx="16873">1</cx:pt>
          <cx:pt idx="16874">1</cx:pt>
          <cx:pt idx="16875">1</cx:pt>
          <cx:pt idx="16876">3</cx:pt>
          <cx:pt idx="16877">1</cx:pt>
          <cx:pt idx="16878">1</cx:pt>
          <cx:pt idx="16879">1</cx:pt>
          <cx:pt idx="16880">1</cx:pt>
          <cx:pt idx="16881">1</cx:pt>
          <cx:pt idx="16882">1</cx:pt>
          <cx:pt idx="16883">1</cx:pt>
          <cx:pt idx="16884">1</cx:pt>
          <cx:pt idx="16885">1</cx:pt>
          <cx:pt idx="16886">1</cx:pt>
          <cx:pt idx="16887">1</cx:pt>
          <cx:pt idx="16888">1</cx:pt>
          <cx:pt idx="16889">1</cx:pt>
          <cx:pt idx="16890">1</cx:pt>
          <cx:pt idx="16891">1</cx:pt>
          <cx:pt idx="16892">1</cx:pt>
          <cx:pt idx="16893">1</cx:pt>
          <cx:pt idx="16894">1</cx:pt>
          <cx:pt idx="16895">1</cx:pt>
          <cx:pt idx="16896">3</cx:pt>
          <cx:pt idx="16897">1</cx:pt>
          <cx:pt idx="16898">1</cx:pt>
          <cx:pt idx="16899">1</cx:pt>
          <cx:pt idx="16900">1</cx:pt>
          <cx:pt idx="16901">1</cx:pt>
          <cx:pt idx="16902">1</cx:pt>
          <cx:pt idx="16903">1</cx:pt>
          <cx:pt idx="16904">1</cx:pt>
          <cx:pt idx="16905">1</cx:pt>
          <cx:pt idx="16906">1</cx:pt>
          <cx:pt idx="16907">1</cx:pt>
          <cx:pt idx="16908">1</cx:pt>
          <cx:pt idx="16909">1</cx:pt>
          <cx:pt idx="16910">1</cx:pt>
          <cx:pt idx="16911">1</cx:pt>
          <cx:pt idx="16912">1</cx:pt>
          <cx:pt idx="16913">1</cx:pt>
          <cx:pt idx="16914">3</cx:pt>
          <cx:pt idx="16915">1</cx:pt>
          <cx:pt idx="16916">1</cx:pt>
          <cx:pt idx="16917">1</cx:pt>
          <cx:pt idx="16918">3</cx:pt>
          <cx:pt idx="16919">1</cx:pt>
          <cx:pt idx="16920">3</cx:pt>
          <cx:pt idx="16921">1</cx:pt>
          <cx:pt idx="16922">1</cx:pt>
          <cx:pt idx="16923">1</cx:pt>
          <cx:pt idx="16924">1</cx:pt>
          <cx:pt idx="16925">1</cx:pt>
          <cx:pt idx="16926">1</cx:pt>
          <cx:pt idx="16927">1</cx:pt>
          <cx:pt idx="16928">1</cx:pt>
          <cx:pt idx="16929">1</cx:pt>
          <cx:pt idx="16930">1</cx:pt>
          <cx:pt idx="16931">1</cx:pt>
          <cx:pt idx="16932">1</cx:pt>
          <cx:pt idx="16933">1</cx:pt>
          <cx:pt idx="16934">1</cx:pt>
          <cx:pt idx="16935">1</cx:pt>
          <cx:pt idx="16936">1</cx:pt>
          <cx:pt idx="16937">1</cx:pt>
          <cx:pt idx="16938">1</cx:pt>
          <cx:pt idx="16939">1</cx:pt>
          <cx:pt idx="16940">1</cx:pt>
          <cx:pt idx="16941">1</cx:pt>
          <cx:pt idx="16942">1</cx:pt>
          <cx:pt idx="16943">1</cx:pt>
          <cx:pt idx="16944">1</cx:pt>
          <cx:pt idx="16945">1</cx:pt>
          <cx:pt idx="16946">1</cx:pt>
          <cx:pt idx="16947">1</cx:pt>
          <cx:pt idx="16948">1</cx:pt>
          <cx:pt idx="16949">1</cx:pt>
          <cx:pt idx="16950">1</cx:pt>
          <cx:pt idx="16951">1</cx:pt>
          <cx:pt idx="16952">1</cx:pt>
          <cx:pt idx="16953">1</cx:pt>
          <cx:pt idx="16954">1</cx:pt>
          <cx:pt idx="16955">1</cx:pt>
          <cx:pt idx="16956">1</cx:pt>
          <cx:pt idx="16957">3</cx:pt>
          <cx:pt idx="16958">1</cx:pt>
          <cx:pt idx="16959">1</cx:pt>
          <cx:pt idx="16960">3</cx:pt>
          <cx:pt idx="16961">1</cx:pt>
          <cx:pt idx="16962">3</cx:pt>
          <cx:pt idx="16963">1</cx:pt>
          <cx:pt idx="16964">1</cx:pt>
          <cx:pt idx="16965">1</cx:pt>
          <cx:pt idx="16966">1</cx:pt>
          <cx:pt idx="16967">1</cx:pt>
          <cx:pt idx="16968">1</cx:pt>
          <cx:pt idx="16969">3</cx:pt>
          <cx:pt idx="16970">1</cx:pt>
          <cx:pt idx="16971">1</cx:pt>
          <cx:pt idx="16972">1</cx:pt>
          <cx:pt idx="16973">1</cx:pt>
          <cx:pt idx="16974">1</cx:pt>
          <cx:pt idx="16975">1</cx:pt>
          <cx:pt idx="16976">1</cx:pt>
          <cx:pt idx="16977">3</cx:pt>
          <cx:pt idx="16978">1</cx:pt>
          <cx:pt idx="16979">1</cx:pt>
          <cx:pt idx="16980">1</cx:pt>
          <cx:pt idx="16981">1</cx:pt>
          <cx:pt idx="16982">1</cx:pt>
          <cx:pt idx="16983">1</cx:pt>
          <cx:pt idx="16984">1</cx:pt>
          <cx:pt idx="16985">1</cx:pt>
          <cx:pt idx="16986">1</cx:pt>
          <cx:pt idx="16987">1</cx:pt>
          <cx:pt idx="16988">1</cx:pt>
          <cx:pt idx="16989">1</cx:pt>
          <cx:pt idx="16990">1</cx:pt>
          <cx:pt idx="16991">1</cx:pt>
          <cx:pt idx="16992">1</cx:pt>
          <cx:pt idx="16993">1</cx:pt>
          <cx:pt idx="16994">1</cx:pt>
          <cx:pt idx="16995">1</cx:pt>
          <cx:pt idx="16996">1</cx:pt>
          <cx:pt idx="16997">1</cx:pt>
          <cx:pt idx="16998">1</cx:pt>
          <cx:pt idx="16999">1</cx:pt>
          <cx:pt idx="17000">1</cx:pt>
          <cx:pt idx="17001">1</cx:pt>
          <cx:pt idx="17002">1</cx:pt>
          <cx:pt idx="17003">1</cx:pt>
          <cx:pt idx="17004">1</cx:pt>
          <cx:pt idx="17005">1</cx:pt>
          <cx:pt idx="17006">1</cx:pt>
          <cx:pt idx="17007">1</cx:pt>
          <cx:pt idx="17008">1</cx:pt>
          <cx:pt idx="17009">1</cx:pt>
          <cx:pt idx="17010">3</cx:pt>
          <cx:pt idx="17011">1</cx:pt>
          <cx:pt idx="17012">1</cx:pt>
          <cx:pt idx="17013">1</cx:pt>
          <cx:pt idx="17014">3</cx:pt>
          <cx:pt idx="17015">1</cx:pt>
          <cx:pt idx="17016">1</cx:pt>
          <cx:pt idx="17017">1</cx:pt>
          <cx:pt idx="17018">1</cx:pt>
          <cx:pt idx="17019">1</cx:pt>
          <cx:pt idx="17020">1</cx:pt>
          <cx:pt idx="17021">1</cx:pt>
          <cx:pt idx="17022">1</cx:pt>
          <cx:pt idx="17023">1</cx:pt>
          <cx:pt idx="17024">1</cx:pt>
          <cx:pt idx="17025">1</cx:pt>
          <cx:pt idx="17026">1</cx:pt>
          <cx:pt idx="17027">1</cx:pt>
          <cx:pt idx="17028">1</cx:pt>
          <cx:pt idx="17029">1</cx:pt>
          <cx:pt idx="17030">1</cx:pt>
          <cx:pt idx="17031">1</cx:pt>
          <cx:pt idx="17032">1</cx:pt>
          <cx:pt idx="17033">1</cx:pt>
          <cx:pt idx="17034">1</cx:pt>
          <cx:pt idx="17035">1</cx:pt>
          <cx:pt idx="17036">1</cx:pt>
          <cx:pt idx="17037">1</cx:pt>
          <cx:pt idx="17038">1</cx:pt>
          <cx:pt idx="17039">1</cx:pt>
          <cx:pt idx="17040">1</cx:pt>
          <cx:pt idx="17041">1</cx:pt>
          <cx:pt idx="17042">1</cx:pt>
          <cx:pt idx="17043">1</cx:pt>
          <cx:pt idx="17044">1</cx:pt>
          <cx:pt idx="17045">1</cx:pt>
          <cx:pt idx="17046">1</cx:pt>
          <cx:pt idx="17047">1</cx:pt>
          <cx:pt idx="17048">1</cx:pt>
          <cx:pt idx="17049">1</cx:pt>
          <cx:pt idx="17050">1</cx:pt>
          <cx:pt idx="17051">1</cx:pt>
          <cx:pt idx="17052">1</cx:pt>
          <cx:pt idx="17053">1</cx:pt>
          <cx:pt idx="17054">1</cx:pt>
          <cx:pt idx="17055">3</cx:pt>
          <cx:pt idx="17056">1</cx:pt>
          <cx:pt idx="17057">1</cx:pt>
          <cx:pt idx="17058">1</cx:pt>
          <cx:pt idx="17059">1</cx:pt>
          <cx:pt idx="17060">1</cx:pt>
          <cx:pt idx="17061">1</cx:pt>
          <cx:pt idx="17062">1</cx:pt>
          <cx:pt idx="17063">1</cx:pt>
          <cx:pt idx="17064">1</cx:pt>
          <cx:pt idx="17065">1</cx:pt>
          <cx:pt idx="17066">1</cx:pt>
          <cx:pt idx="17067">1</cx:pt>
          <cx:pt idx="17068">1</cx:pt>
          <cx:pt idx="17069">1</cx:pt>
          <cx:pt idx="17070">1</cx:pt>
          <cx:pt idx="17071">1</cx:pt>
          <cx:pt idx="17072">1</cx:pt>
          <cx:pt idx="17073">1</cx:pt>
          <cx:pt idx="17074">1</cx:pt>
          <cx:pt idx="17075">1</cx:pt>
          <cx:pt idx="17076">1</cx:pt>
          <cx:pt idx="17077">1</cx:pt>
          <cx:pt idx="17078">1</cx:pt>
          <cx:pt idx="17079">1</cx:pt>
          <cx:pt idx="17080">1</cx:pt>
          <cx:pt idx="17081">1</cx:pt>
          <cx:pt idx="17082">1</cx:pt>
          <cx:pt idx="17083">1</cx:pt>
          <cx:pt idx="17084">1</cx:pt>
          <cx:pt idx="17085">1</cx:pt>
          <cx:pt idx="17086">1</cx:pt>
          <cx:pt idx="17087">1</cx:pt>
          <cx:pt idx="17088">1</cx:pt>
          <cx:pt idx="17089">1</cx:pt>
          <cx:pt idx="17090">3</cx:pt>
          <cx:pt idx="17091">1</cx:pt>
          <cx:pt idx="17092">1</cx:pt>
          <cx:pt idx="17093">1</cx:pt>
          <cx:pt idx="17094">1</cx:pt>
          <cx:pt idx="17095">1</cx:pt>
          <cx:pt idx="17096">1</cx:pt>
          <cx:pt idx="17097">1</cx:pt>
          <cx:pt idx="17098">1</cx:pt>
          <cx:pt idx="17099">1</cx:pt>
          <cx:pt idx="17100">1</cx:pt>
          <cx:pt idx="17101">1</cx:pt>
          <cx:pt idx="17102">1</cx:pt>
          <cx:pt idx="17103">1</cx:pt>
          <cx:pt idx="17104">1</cx:pt>
          <cx:pt idx="17105">1</cx:pt>
          <cx:pt idx="17106">1</cx:pt>
          <cx:pt idx="17107">1</cx:pt>
          <cx:pt idx="17108">1</cx:pt>
          <cx:pt idx="17109">1</cx:pt>
          <cx:pt idx="17110">1</cx:pt>
          <cx:pt idx="17111">1</cx:pt>
          <cx:pt idx="17112">1</cx:pt>
          <cx:pt idx="17113">1</cx:pt>
          <cx:pt idx="17114">1</cx:pt>
          <cx:pt idx="17115">1</cx:pt>
          <cx:pt idx="17116">1</cx:pt>
          <cx:pt idx="17117">1</cx:pt>
          <cx:pt idx="17118">1</cx:pt>
          <cx:pt idx="17119">1</cx:pt>
          <cx:pt idx="17120">1</cx:pt>
          <cx:pt idx="17121">1</cx:pt>
          <cx:pt idx="17122">1</cx:pt>
          <cx:pt idx="17123">1</cx:pt>
          <cx:pt idx="17124">1</cx:pt>
          <cx:pt idx="17125">1</cx:pt>
          <cx:pt idx="17126">1</cx:pt>
          <cx:pt idx="17127">1</cx:pt>
          <cx:pt idx="17128">1</cx:pt>
          <cx:pt idx="17129">1</cx:pt>
          <cx:pt idx="17130">1</cx:pt>
          <cx:pt idx="17131">1</cx:pt>
          <cx:pt idx="17132">1</cx:pt>
          <cx:pt idx="17133">1</cx:pt>
          <cx:pt idx="17134">1</cx:pt>
          <cx:pt idx="17135">1</cx:pt>
          <cx:pt idx="17136">1</cx:pt>
          <cx:pt idx="17137">1</cx:pt>
          <cx:pt idx="17138">1</cx:pt>
          <cx:pt idx="17139">1</cx:pt>
          <cx:pt idx="17140">1</cx:pt>
          <cx:pt idx="17141">1</cx:pt>
          <cx:pt idx="17142">1</cx:pt>
          <cx:pt idx="17143">1</cx:pt>
          <cx:pt idx="17144">1</cx:pt>
          <cx:pt idx="17145">1</cx:pt>
          <cx:pt idx="17146">1</cx:pt>
          <cx:pt idx="17147">1</cx:pt>
          <cx:pt idx="17148">1</cx:pt>
          <cx:pt idx="17149">1</cx:pt>
          <cx:pt idx="17150">1</cx:pt>
          <cx:pt idx="17151">1</cx:pt>
          <cx:pt idx="17152">1</cx:pt>
          <cx:pt idx="17153">1</cx:pt>
          <cx:pt idx="17154">1</cx:pt>
          <cx:pt idx="17155">1</cx:pt>
          <cx:pt idx="17156">1</cx:pt>
          <cx:pt idx="17157">1</cx:pt>
          <cx:pt idx="17158">1</cx:pt>
          <cx:pt idx="17159">3</cx:pt>
          <cx:pt idx="17160">1</cx:pt>
          <cx:pt idx="17161">1</cx:pt>
          <cx:pt idx="17162">1</cx:pt>
          <cx:pt idx="17163">1</cx:pt>
          <cx:pt idx="17164">1</cx:pt>
          <cx:pt idx="17165">1</cx:pt>
          <cx:pt idx="17166">1</cx:pt>
          <cx:pt idx="17167">1</cx:pt>
          <cx:pt idx="17168">3</cx:pt>
          <cx:pt idx="17169">1</cx:pt>
          <cx:pt idx="17170">1</cx:pt>
          <cx:pt idx="17171">1</cx:pt>
          <cx:pt idx="17172">1</cx:pt>
          <cx:pt idx="17173">1</cx:pt>
          <cx:pt idx="17174">1</cx:pt>
          <cx:pt idx="17175">1</cx:pt>
          <cx:pt idx="17176">1</cx:pt>
          <cx:pt idx="17177">1</cx:pt>
          <cx:pt idx="17178">1</cx:pt>
          <cx:pt idx="17179">1</cx:pt>
          <cx:pt idx="17180">1</cx:pt>
          <cx:pt idx="17181">1</cx:pt>
          <cx:pt idx="17182">1</cx:pt>
          <cx:pt idx="17183">1</cx:pt>
          <cx:pt idx="17184">1</cx:pt>
          <cx:pt idx="17185">1</cx:pt>
          <cx:pt idx="17186">1</cx:pt>
          <cx:pt idx="17187">1</cx:pt>
          <cx:pt idx="17188">1</cx:pt>
          <cx:pt idx="17189">1</cx:pt>
          <cx:pt idx="17190">1</cx:pt>
          <cx:pt idx="17191">1</cx:pt>
          <cx:pt idx="17192">1</cx:pt>
          <cx:pt idx="17193">1</cx:pt>
          <cx:pt idx="17194">1</cx:pt>
          <cx:pt idx="17195">1</cx:pt>
          <cx:pt idx="17196">1</cx:pt>
          <cx:pt idx="17197">1</cx:pt>
          <cx:pt idx="17198">1</cx:pt>
          <cx:pt idx="17199">1</cx:pt>
          <cx:pt idx="17200">1</cx:pt>
          <cx:pt idx="17201">1</cx:pt>
          <cx:pt idx="17202">1</cx:pt>
          <cx:pt idx="17203">1</cx:pt>
          <cx:pt idx="17204">1</cx:pt>
          <cx:pt idx="17205">1</cx:pt>
          <cx:pt idx="17206">1</cx:pt>
          <cx:pt idx="17207">3</cx:pt>
          <cx:pt idx="17208">3</cx:pt>
          <cx:pt idx="17209">1</cx:pt>
          <cx:pt idx="17210">1</cx:pt>
          <cx:pt idx="17211">1</cx:pt>
          <cx:pt idx="17212">1</cx:pt>
          <cx:pt idx="17213">1</cx:pt>
          <cx:pt idx="17214">1</cx:pt>
          <cx:pt idx="17215">1</cx:pt>
          <cx:pt idx="17216">1</cx:pt>
          <cx:pt idx="17217">1</cx:pt>
          <cx:pt idx="17218">1</cx:pt>
          <cx:pt idx="17219">1</cx:pt>
          <cx:pt idx="17220">1</cx:pt>
          <cx:pt idx="17221">1</cx:pt>
          <cx:pt idx="17222">1</cx:pt>
          <cx:pt idx="17223">1</cx:pt>
          <cx:pt idx="17224">1</cx:pt>
          <cx:pt idx="17225">1</cx:pt>
          <cx:pt idx="17226">1</cx:pt>
          <cx:pt idx="17227">1</cx:pt>
          <cx:pt idx="17228">1</cx:pt>
          <cx:pt idx="17229">1</cx:pt>
          <cx:pt idx="17230">1</cx:pt>
          <cx:pt idx="17231">1</cx:pt>
          <cx:pt idx="17232">1</cx:pt>
          <cx:pt idx="17233">1</cx:pt>
          <cx:pt idx="17234">1</cx:pt>
          <cx:pt idx="17235">1</cx:pt>
          <cx:pt idx="17236">1</cx:pt>
          <cx:pt idx="17237">1</cx:pt>
          <cx:pt idx="17238">1</cx:pt>
          <cx:pt idx="17239">1</cx:pt>
          <cx:pt idx="17240">1</cx:pt>
          <cx:pt idx="17241">1</cx:pt>
          <cx:pt idx="17242">1</cx:pt>
          <cx:pt idx="17243">1</cx:pt>
          <cx:pt idx="17244">1</cx:pt>
          <cx:pt idx="17245">1</cx:pt>
          <cx:pt idx="17246">1</cx:pt>
          <cx:pt idx="17247">1</cx:pt>
          <cx:pt idx="17248">1</cx:pt>
          <cx:pt idx="17249">1</cx:pt>
          <cx:pt idx="17250">1</cx:pt>
          <cx:pt idx="17251">1</cx:pt>
          <cx:pt idx="17252">1</cx:pt>
          <cx:pt idx="17253">1</cx:pt>
          <cx:pt idx="17254">1</cx:pt>
          <cx:pt idx="17255">1</cx:pt>
          <cx:pt idx="17256">1</cx:pt>
          <cx:pt idx="17257">1</cx:pt>
          <cx:pt idx="17258">1</cx:pt>
          <cx:pt idx="17259">1</cx:pt>
          <cx:pt idx="17260">1</cx:pt>
          <cx:pt idx="17261">1</cx:pt>
          <cx:pt idx="17262">1</cx:pt>
          <cx:pt idx="17263">1</cx:pt>
          <cx:pt idx="17264">1</cx:pt>
          <cx:pt idx="17265">3</cx:pt>
          <cx:pt idx="17266">1</cx:pt>
          <cx:pt idx="17267">1</cx:pt>
          <cx:pt idx="17268">1</cx:pt>
          <cx:pt idx="17269">1</cx:pt>
          <cx:pt idx="17270">1</cx:pt>
          <cx:pt idx="17271">1</cx:pt>
          <cx:pt idx="17272">1</cx:pt>
          <cx:pt idx="17273">1</cx:pt>
          <cx:pt idx="17274">1</cx:pt>
          <cx:pt idx="17275">1</cx:pt>
          <cx:pt idx="17276">1</cx:pt>
          <cx:pt idx="17277">1</cx:pt>
          <cx:pt idx="17278">1</cx:pt>
          <cx:pt idx="17279">1</cx:pt>
          <cx:pt idx="17280">1</cx:pt>
          <cx:pt idx="17281">3</cx:pt>
          <cx:pt idx="17282">1</cx:pt>
          <cx:pt idx="17283">1</cx:pt>
          <cx:pt idx="17284">1</cx:pt>
          <cx:pt idx="17285">1</cx:pt>
          <cx:pt idx="17286">1</cx:pt>
          <cx:pt idx="17287">1</cx:pt>
          <cx:pt idx="17288">1</cx:pt>
          <cx:pt idx="17289">1</cx:pt>
          <cx:pt idx="17290">1</cx:pt>
          <cx:pt idx="17291">1</cx:pt>
          <cx:pt idx="17292">1</cx:pt>
          <cx:pt idx="17293">1</cx:pt>
          <cx:pt idx="17294">1</cx:pt>
          <cx:pt idx="17295">1</cx:pt>
          <cx:pt idx="17296">1</cx:pt>
          <cx:pt idx="17297">1</cx:pt>
          <cx:pt idx="17298">1</cx:pt>
          <cx:pt idx="17299">1</cx:pt>
          <cx:pt idx="17300">1</cx:pt>
          <cx:pt idx="17301">1</cx:pt>
          <cx:pt idx="17302">1</cx:pt>
          <cx:pt idx="17303">1</cx:pt>
          <cx:pt idx="17304">1</cx:pt>
          <cx:pt idx="17305">1</cx:pt>
          <cx:pt idx="17306">1</cx:pt>
          <cx:pt idx="17307">1</cx:pt>
          <cx:pt idx="17308">1</cx:pt>
          <cx:pt idx="17309">1</cx:pt>
          <cx:pt idx="17310">1</cx:pt>
          <cx:pt idx="17311">1</cx:pt>
          <cx:pt idx="17312">1</cx:pt>
          <cx:pt idx="17313">1</cx:pt>
          <cx:pt idx="17314">1</cx:pt>
          <cx:pt idx="17315">1</cx:pt>
          <cx:pt idx="17316">1</cx:pt>
          <cx:pt idx="17317">1</cx:pt>
          <cx:pt idx="17318">1</cx:pt>
          <cx:pt idx="17319">1</cx:pt>
          <cx:pt idx="17320">1</cx:pt>
          <cx:pt idx="17321">1</cx:pt>
          <cx:pt idx="17322">1</cx:pt>
          <cx:pt idx="17323">1</cx:pt>
          <cx:pt idx="17324">1</cx:pt>
          <cx:pt idx="17325">1</cx:pt>
          <cx:pt idx="17326">1</cx:pt>
          <cx:pt idx="17327">1</cx:pt>
          <cx:pt idx="17328">1</cx:pt>
          <cx:pt idx="17329">1</cx:pt>
          <cx:pt idx="17330">1</cx:pt>
          <cx:pt idx="17331">1</cx:pt>
          <cx:pt idx="17332">1</cx:pt>
          <cx:pt idx="17333">1</cx:pt>
          <cx:pt idx="17334">1</cx:pt>
          <cx:pt idx="17335">3</cx:pt>
          <cx:pt idx="17336">1</cx:pt>
          <cx:pt idx="17337">1</cx:pt>
          <cx:pt idx="17338">1</cx:pt>
          <cx:pt idx="17339">1</cx:pt>
          <cx:pt idx="17340">1</cx:pt>
          <cx:pt idx="17341">1</cx:pt>
          <cx:pt idx="17342">1</cx:pt>
          <cx:pt idx="17343">1</cx:pt>
          <cx:pt idx="17344">1</cx:pt>
          <cx:pt idx="17345">1</cx:pt>
          <cx:pt idx="17346">1</cx:pt>
          <cx:pt idx="17347">1</cx:pt>
          <cx:pt idx="17348">1</cx:pt>
          <cx:pt idx="17349">1</cx:pt>
          <cx:pt idx="17350">1</cx:pt>
          <cx:pt idx="17351">1</cx:pt>
          <cx:pt idx="17352">1</cx:pt>
          <cx:pt idx="17353">1</cx:pt>
          <cx:pt idx="17354">1</cx:pt>
          <cx:pt idx="17355">1</cx:pt>
          <cx:pt idx="17356">1</cx:pt>
          <cx:pt idx="17357">1</cx:pt>
          <cx:pt idx="17358">1</cx:pt>
          <cx:pt idx="17359">1</cx:pt>
          <cx:pt idx="17360">1</cx:pt>
          <cx:pt idx="17361">1</cx:pt>
          <cx:pt idx="17362">1</cx:pt>
          <cx:pt idx="17363">1</cx:pt>
          <cx:pt idx="17364">1</cx:pt>
          <cx:pt idx="17365">1</cx:pt>
          <cx:pt idx="17366">1</cx:pt>
          <cx:pt idx="17367">1</cx:pt>
          <cx:pt idx="17368">1</cx:pt>
          <cx:pt idx="17369">1</cx:pt>
          <cx:pt idx="17370">1</cx:pt>
          <cx:pt idx="17371">1</cx:pt>
          <cx:pt idx="17372">1</cx:pt>
          <cx:pt idx="17373">1</cx:pt>
          <cx:pt idx="17374">1</cx:pt>
          <cx:pt idx="17375">1</cx:pt>
          <cx:pt idx="17376">1</cx:pt>
          <cx:pt idx="17377">1</cx:pt>
          <cx:pt idx="17378">1</cx:pt>
          <cx:pt idx="17379">1</cx:pt>
          <cx:pt idx="17380">1</cx:pt>
          <cx:pt idx="17381">1</cx:pt>
          <cx:pt idx="17382">1</cx:pt>
          <cx:pt idx="17383">1</cx:pt>
          <cx:pt idx="17384">1</cx:pt>
          <cx:pt idx="17385">1</cx:pt>
          <cx:pt idx="17386">1</cx:pt>
          <cx:pt idx="17387">1</cx:pt>
          <cx:pt idx="17388">1</cx:pt>
          <cx:pt idx="17389">1</cx:pt>
          <cx:pt idx="17390">1</cx:pt>
          <cx:pt idx="17391">1</cx:pt>
          <cx:pt idx="17392">1</cx:pt>
          <cx:pt idx="17393">1</cx:pt>
          <cx:pt idx="17394">1</cx:pt>
          <cx:pt idx="17395">1</cx:pt>
          <cx:pt idx="17396">1</cx:pt>
          <cx:pt idx="17397">1</cx:pt>
          <cx:pt idx="17398">1</cx:pt>
          <cx:pt idx="17399">1</cx:pt>
          <cx:pt idx="17400">1</cx:pt>
          <cx:pt idx="17401">1</cx:pt>
          <cx:pt idx="17402">3</cx:pt>
          <cx:pt idx="17403">1</cx:pt>
          <cx:pt idx="17404">1</cx:pt>
          <cx:pt idx="17405">1</cx:pt>
          <cx:pt idx="17406">3</cx:pt>
          <cx:pt idx="17407">1</cx:pt>
          <cx:pt idx="17408">1</cx:pt>
          <cx:pt idx="17409">1</cx:pt>
          <cx:pt idx="17410">1</cx:pt>
          <cx:pt idx="17411">1</cx:pt>
          <cx:pt idx="17412">1</cx:pt>
          <cx:pt idx="17413">3</cx:pt>
          <cx:pt idx="17414">1</cx:pt>
          <cx:pt idx="17415">1</cx:pt>
          <cx:pt idx="17416">1</cx:pt>
          <cx:pt idx="17417">3</cx:pt>
          <cx:pt idx="17418">1</cx:pt>
          <cx:pt idx="17419">1</cx:pt>
          <cx:pt idx="17420">1</cx:pt>
          <cx:pt idx="17421">1</cx:pt>
          <cx:pt idx="17422">1</cx:pt>
          <cx:pt idx="17423">1</cx:pt>
          <cx:pt idx="17424">1</cx:pt>
          <cx:pt idx="17425">1</cx:pt>
          <cx:pt idx="17426">1</cx:pt>
          <cx:pt idx="17427">1</cx:pt>
          <cx:pt idx="17428">1</cx:pt>
          <cx:pt idx="17429">1</cx:pt>
          <cx:pt idx="17430">1</cx:pt>
          <cx:pt idx="17431">1</cx:pt>
          <cx:pt idx="17432">1</cx:pt>
          <cx:pt idx="17433">1</cx:pt>
          <cx:pt idx="17434">1</cx:pt>
          <cx:pt idx="17435">1</cx:pt>
          <cx:pt idx="17436">1</cx:pt>
          <cx:pt idx="17437">1</cx:pt>
          <cx:pt idx="17438">1</cx:pt>
          <cx:pt idx="17439">1</cx:pt>
          <cx:pt idx="17440">1</cx:pt>
          <cx:pt idx="17441">3</cx:pt>
          <cx:pt idx="17442">1</cx:pt>
          <cx:pt idx="17443">1</cx:pt>
          <cx:pt idx="17444">1</cx:pt>
          <cx:pt idx="17445">1</cx:pt>
          <cx:pt idx="17446">1</cx:pt>
          <cx:pt idx="17447">1</cx:pt>
          <cx:pt idx="17448">1</cx:pt>
          <cx:pt idx="17449">1</cx:pt>
          <cx:pt idx="17450">1</cx:pt>
          <cx:pt idx="17451">1</cx:pt>
          <cx:pt idx="17452">1</cx:pt>
          <cx:pt idx="17453">1</cx:pt>
          <cx:pt idx="17454">1</cx:pt>
          <cx:pt idx="17455">1</cx:pt>
          <cx:pt idx="17456">1</cx:pt>
          <cx:pt idx="17457">1</cx:pt>
          <cx:pt idx="17458">1</cx:pt>
          <cx:pt idx="17459">1</cx:pt>
          <cx:pt idx="17460">1</cx:pt>
          <cx:pt idx="17461">1</cx:pt>
          <cx:pt idx="17462">1</cx:pt>
          <cx:pt idx="17463">1</cx:pt>
          <cx:pt idx="17464">1</cx:pt>
          <cx:pt idx="17465">1</cx:pt>
          <cx:pt idx="17466">1</cx:pt>
          <cx:pt idx="17467">3</cx:pt>
          <cx:pt idx="17468">1</cx:pt>
          <cx:pt idx="17469">1</cx:pt>
          <cx:pt idx="17470">3</cx:pt>
          <cx:pt idx="17471">1</cx:pt>
          <cx:pt idx="17472">1</cx:pt>
          <cx:pt idx="17473">1</cx:pt>
          <cx:pt idx="17474">1</cx:pt>
          <cx:pt idx="17475">1</cx:pt>
          <cx:pt idx="17476">1</cx:pt>
          <cx:pt idx="17477">1</cx:pt>
          <cx:pt idx="17478">1</cx:pt>
          <cx:pt idx="17479">1</cx:pt>
          <cx:pt idx="17480">1</cx:pt>
          <cx:pt idx="17481">3</cx:pt>
          <cx:pt idx="17482">1</cx:pt>
          <cx:pt idx="17483">1</cx:pt>
          <cx:pt idx="17484">1</cx:pt>
          <cx:pt idx="17485">1</cx:pt>
          <cx:pt idx="17486">1</cx:pt>
          <cx:pt idx="17487">1</cx:pt>
          <cx:pt idx="17488">1</cx:pt>
          <cx:pt idx="17489">1</cx:pt>
          <cx:pt idx="17490">1</cx:pt>
          <cx:pt idx="17491">1</cx:pt>
          <cx:pt idx="17492">1</cx:pt>
          <cx:pt idx="17493">1</cx:pt>
          <cx:pt idx="17494">1</cx:pt>
          <cx:pt idx="17495">1</cx:pt>
          <cx:pt idx="17496">1</cx:pt>
          <cx:pt idx="17497">1</cx:pt>
          <cx:pt idx="17498">1</cx:pt>
          <cx:pt idx="17499">1</cx:pt>
          <cx:pt idx="17500">1</cx:pt>
          <cx:pt idx="17501">1</cx:pt>
          <cx:pt idx="17502">1</cx:pt>
          <cx:pt idx="17503">1</cx:pt>
          <cx:pt idx="17504">1</cx:pt>
          <cx:pt idx="17505">1</cx:pt>
          <cx:pt idx="17506">1</cx:pt>
          <cx:pt idx="17507">1</cx:pt>
          <cx:pt idx="17508">3</cx:pt>
          <cx:pt idx="17509">1</cx:pt>
          <cx:pt idx="17510">1</cx:pt>
          <cx:pt idx="17511">1</cx:pt>
          <cx:pt idx="17512">1</cx:pt>
          <cx:pt idx="17513">1</cx:pt>
          <cx:pt idx="17514">3</cx:pt>
          <cx:pt idx="17515">1</cx:pt>
          <cx:pt idx="17516">1</cx:pt>
          <cx:pt idx="17517">1</cx:pt>
          <cx:pt idx="17518">1</cx:pt>
          <cx:pt idx="17519">1</cx:pt>
          <cx:pt idx="17520">1</cx:pt>
          <cx:pt idx="17521">1</cx:pt>
          <cx:pt idx="17522">1</cx:pt>
          <cx:pt idx="17523">1</cx:pt>
          <cx:pt idx="17524">1</cx:pt>
          <cx:pt idx="17525">1</cx:pt>
          <cx:pt idx="17526">1</cx:pt>
          <cx:pt idx="17527">1</cx:pt>
          <cx:pt idx="17528">1</cx:pt>
          <cx:pt idx="17529">1</cx:pt>
          <cx:pt idx="17530">1</cx:pt>
          <cx:pt idx="17531">3</cx:pt>
          <cx:pt idx="17532">1</cx:pt>
          <cx:pt idx="17533">1</cx:pt>
          <cx:pt idx="17534">1</cx:pt>
          <cx:pt idx="17535">1</cx:pt>
          <cx:pt idx="17536">1</cx:pt>
          <cx:pt idx="17537">1</cx:pt>
          <cx:pt idx="17538">1</cx:pt>
          <cx:pt idx="17539">1</cx:pt>
          <cx:pt idx="17540">1</cx:pt>
          <cx:pt idx="17541">1</cx:pt>
          <cx:pt idx="17542">1</cx:pt>
          <cx:pt idx="17543">1</cx:pt>
          <cx:pt idx="17544">1</cx:pt>
          <cx:pt idx="17545">1</cx:pt>
          <cx:pt idx="17546">1</cx:pt>
          <cx:pt idx="17547">1</cx:pt>
          <cx:pt idx="17548">1</cx:pt>
          <cx:pt idx="17549">1</cx:pt>
          <cx:pt idx="17550">1</cx:pt>
          <cx:pt idx="17551">1</cx:pt>
          <cx:pt idx="17552">1</cx:pt>
          <cx:pt idx="17553">1</cx:pt>
          <cx:pt idx="17554">1</cx:pt>
          <cx:pt idx="17555">1</cx:pt>
          <cx:pt idx="17556">3</cx:pt>
          <cx:pt idx="17557">1</cx:pt>
          <cx:pt idx="17558">1</cx:pt>
          <cx:pt idx="17559">1</cx:pt>
          <cx:pt idx="17560">1</cx:pt>
          <cx:pt idx="17561">1</cx:pt>
          <cx:pt idx="17562">1</cx:pt>
          <cx:pt idx="17563">1</cx:pt>
          <cx:pt idx="17564">1</cx:pt>
          <cx:pt idx="17565">1</cx:pt>
          <cx:pt idx="17566">1</cx:pt>
          <cx:pt idx="17567">1</cx:pt>
          <cx:pt idx="17568">1</cx:pt>
          <cx:pt idx="17569">1</cx:pt>
          <cx:pt idx="17570">1</cx:pt>
          <cx:pt idx="17571">1</cx:pt>
          <cx:pt idx="17572">1</cx:pt>
          <cx:pt idx="17573">1</cx:pt>
          <cx:pt idx="17574">1</cx:pt>
          <cx:pt idx="17575">1</cx:pt>
          <cx:pt idx="17576">3</cx:pt>
          <cx:pt idx="17577">1</cx:pt>
          <cx:pt idx="17578">1</cx:pt>
          <cx:pt idx="17579">1</cx:pt>
          <cx:pt idx="17580">1</cx:pt>
          <cx:pt idx="17581">1</cx:pt>
          <cx:pt idx="17582">1</cx:pt>
          <cx:pt idx="17583">1</cx:pt>
          <cx:pt idx="17584">1</cx:pt>
          <cx:pt idx="17585">1</cx:pt>
          <cx:pt idx="17586">1</cx:pt>
          <cx:pt idx="17587">1</cx:pt>
          <cx:pt idx="17588">1</cx:pt>
          <cx:pt idx="17589">1</cx:pt>
          <cx:pt idx="17590">1</cx:pt>
          <cx:pt idx="17591">1</cx:pt>
          <cx:pt idx="17592">1</cx:pt>
          <cx:pt idx="17593">1</cx:pt>
          <cx:pt idx="17594">1</cx:pt>
          <cx:pt idx="17595">1</cx:pt>
          <cx:pt idx="17596">1</cx:pt>
          <cx:pt idx="17597">1</cx:pt>
          <cx:pt idx="17598">1</cx:pt>
          <cx:pt idx="17599">1</cx:pt>
          <cx:pt idx="17600">1</cx:pt>
          <cx:pt idx="17601">1</cx:pt>
          <cx:pt idx="17602">1</cx:pt>
          <cx:pt idx="17603">1</cx:pt>
          <cx:pt idx="17604">1</cx:pt>
          <cx:pt idx="17605">1</cx:pt>
          <cx:pt idx="17606">1</cx:pt>
          <cx:pt idx="17607">1</cx:pt>
          <cx:pt idx="17608">1</cx:pt>
          <cx:pt idx="17609">1</cx:pt>
          <cx:pt idx="17610">1</cx:pt>
          <cx:pt idx="17611">1</cx:pt>
          <cx:pt idx="17612">1</cx:pt>
          <cx:pt idx="17613">1</cx:pt>
          <cx:pt idx="17614">1</cx:pt>
          <cx:pt idx="17615">1</cx:pt>
          <cx:pt idx="17616">1</cx:pt>
          <cx:pt idx="17617">1</cx:pt>
          <cx:pt idx="17618">1</cx:pt>
          <cx:pt idx="17619">1</cx:pt>
          <cx:pt idx="17620">1</cx:pt>
          <cx:pt idx="17621">1</cx:pt>
          <cx:pt idx="17622">1</cx:pt>
          <cx:pt idx="17623">1</cx:pt>
          <cx:pt idx="17624">1</cx:pt>
          <cx:pt idx="17625">1</cx:pt>
          <cx:pt idx="17626">1</cx:pt>
          <cx:pt idx="17627">1</cx:pt>
          <cx:pt idx="17628">1</cx:pt>
          <cx:pt idx="17629">1</cx:pt>
          <cx:pt idx="17630">1</cx:pt>
          <cx:pt idx="17631">1</cx:pt>
          <cx:pt idx="17632">1</cx:pt>
          <cx:pt idx="17633">1</cx:pt>
          <cx:pt idx="17634">1</cx:pt>
          <cx:pt idx="17635">3</cx:pt>
          <cx:pt idx="17636">1</cx:pt>
          <cx:pt idx="17637">1</cx:pt>
          <cx:pt idx="17638">1</cx:pt>
          <cx:pt idx="17639">1</cx:pt>
          <cx:pt idx="17640">1</cx:pt>
          <cx:pt idx="17641">1</cx:pt>
          <cx:pt idx="17642">1</cx:pt>
          <cx:pt idx="17643">1</cx:pt>
          <cx:pt idx="17644">1</cx:pt>
          <cx:pt idx="17645">3</cx:pt>
          <cx:pt idx="17646">1</cx:pt>
          <cx:pt idx="17647">1</cx:pt>
          <cx:pt idx="17648">1</cx:pt>
          <cx:pt idx="17649">1</cx:pt>
          <cx:pt idx="17650">1</cx:pt>
          <cx:pt idx="17651">1</cx:pt>
          <cx:pt idx="17652">1</cx:pt>
          <cx:pt idx="17653">1</cx:pt>
          <cx:pt idx="17654">1</cx:pt>
          <cx:pt idx="17655">1</cx:pt>
          <cx:pt idx="17656">1</cx:pt>
          <cx:pt idx="17657">1</cx:pt>
          <cx:pt idx="17658">1</cx:pt>
          <cx:pt idx="17659">1</cx:pt>
          <cx:pt idx="17660">1</cx:pt>
          <cx:pt idx="17661">1</cx:pt>
          <cx:pt idx="17662">1</cx:pt>
          <cx:pt idx="17663">1</cx:pt>
          <cx:pt idx="17664">1</cx:pt>
          <cx:pt idx="17665">1</cx:pt>
          <cx:pt idx="17666">1</cx:pt>
          <cx:pt idx="17667">1</cx:pt>
          <cx:pt idx="17668">1</cx:pt>
          <cx:pt idx="17669">1</cx:pt>
          <cx:pt idx="17670">1</cx:pt>
          <cx:pt idx="17671">1</cx:pt>
          <cx:pt idx="17672">1</cx:pt>
          <cx:pt idx="17673">1</cx:pt>
          <cx:pt idx="17674">1</cx:pt>
          <cx:pt idx="17675">1</cx:pt>
          <cx:pt idx="17676">1</cx:pt>
          <cx:pt idx="17677">1</cx:pt>
          <cx:pt idx="17678">1</cx:pt>
          <cx:pt idx="17679">1</cx:pt>
          <cx:pt idx="17680">1</cx:pt>
          <cx:pt idx="17681">1</cx:pt>
          <cx:pt idx="17682">1</cx:pt>
          <cx:pt idx="17683">1</cx:pt>
          <cx:pt idx="17684">1</cx:pt>
          <cx:pt idx="17685">1</cx:pt>
          <cx:pt idx="17686">1</cx:pt>
          <cx:pt idx="17687">1</cx:pt>
          <cx:pt idx="17688">1</cx:pt>
          <cx:pt idx="17689">1</cx:pt>
          <cx:pt idx="17690">1</cx:pt>
          <cx:pt idx="17691">1</cx:pt>
          <cx:pt idx="17692">1</cx:pt>
          <cx:pt idx="17693">1</cx:pt>
          <cx:pt idx="17694">1</cx:pt>
          <cx:pt idx="17695">1</cx:pt>
          <cx:pt idx="17696">1</cx:pt>
          <cx:pt idx="17697">1</cx:pt>
          <cx:pt idx="17698">1</cx:pt>
          <cx:pt idx="17699">1</cx:pt>
          <cx:pt idx="17700">1</cx:pt>
          <cx:pt idx="17701">1</cx:pt>
          <cx:pt idx="17702">1</cx:pt>
          <cx:pt idx="17703">1</cx:pt>
          <cx:pt idx="17704">1</cx:pt>
          <cx:pt idx="17705">1</cx:pt>
          <cx:pt idx="17706">1</cx:pt>
          <cx:pt idx="17707">1</cx:pt>
          <cx:pt idx="17708">3</cx:pt>
          <cx:pt idx="17709">3</cx:pt>
          <cx:pt idx="17710">1</cx:pt>
          <cx:pt idx="17711">1</cx:pt>
          <cx:pt idx="17712">1</cx:pt>
          <cx:pt idx="17713">1</cx:pt>
          <cx:pt idx="17714">1</cx:pt>
          <cx:pt idx="17715">1</cx:pt>
          <cx:pt idx="17716">1</cx:pt>
          <cx:pt idx="17717">1</cx:pt>
          <cx:pt idx="17718">1</cx:pt>
          <cx:pt idx="17719">1</cx:pt>
          <cx:pt idx="17720">1</cx:pt>
          <cx:pt idx="17721">1</cx:pt>
          <cx:pt idx="17722">1</cx:pt>
          <cx:pt idx="17723">1</cx:pt>
          <cx:pt idx="17724">1</cx:pt>
          <cx:pt idx="17725">1</cx:pt>
          <cx:pt idx="17726">1</cx:pt>
          <cx:pt idx="17727">1</cx:pt>
          <cx:pt idx="17728">1</cx:pt>
          <cx:pt idx="17729">1</cx:pt>
          <cx:pt idx="17730">1</cx:pt>
          <cx:pt idx="17731">1</cx:pt>
          <cx:pt idx="17732">1</cx:pt>
          <cx:pt idx="17733">1</cx:pt>
          <cx:pt idx="17734">1</cx:pt>
          <cx:pt idx="17735">1</cx:pt>
          <cx:pt idx="17736">1</cx:pt>
          <cx:pt idx="17737">1</cx:pt>
          <cx:pt idx="17738">1</cx:pt>
          <cx:pt idx="17739">1</cx:pt>
          <cx:pt idx="17740">1</cx:pt>
          <cx:pt idx="17741">1</cx:pt>
          <cx:pt idx="17742">1</cx:pt>
          <cx:pt idx="17743">1</cx:pt>
          <cx:pt idx="17744">1</cx:pt>
          <cx:pt idx="17745">1</cx:pt>
          <cx:pt idx="17746">1</cx:pt>
          <cx:pt idx="17747">1</cx:pt>
          <cx:pt idx="17748">1</cx:pt>
          <cx:pt idx="17749">1</cx:pt>
          <cx:pt idx="17750">1</cx:pt>
          <cx:pt idx="17751">1</cx:pt>
          <cx:pt idx="17752">1</cx:pt>
          <cx:pt idx="17753">1</cx:pt>
          <cx:pt idx="17754">3</cx:pt>
          <cx:pt idx="17755">1</cx:pt>
          <cx:pt idx="17756">1</cx:pt>
          <cx:pt idx="17757">1</cx:pt>
          <cx:pt idx="17758">1</cx:pt>
          <cx:pt idx="17759">1</cx:pt>
          <cx:pt idx="17760">1</cx:pt>
          <cx:pt idx="17761">1</cx:pt>
          <cx:pt idx="17762">1</cx:pt>
          <cx:pt idx="17763">1</cx:pt>
          <cx:pt idx="17764">1</cx:pt>
          <cx:pt idx="17765">1</cx:pt>
          <cx:pt idx="17766">1</cx:pt>
          <cx:pt idx="17767">1</cx:pt>
          <cx:pt idx="17768">1</cx:pt>
          <cx:pt idx="17769">1</cx:pt>
          <cx:pt idx="17770">1</cx:pt>
          <cx:pt idx="17771">1</cx:pt>
          <cx:pt idx="17772">1</cx:pt>
          <cx:pt idx="17773">1</cx:pt>
          <cx:pt idx="17774">1</cx:pt>
          <cx:pt idx="17775">1</cx:pt>
          <cx:pt idx="17776">1</cx:pt>
          <cx:pt idx="17777">1</cx:pt>
          <cx:pt idx="17778">1</cx:pt>
          <cx:pt idx="17779">1</cx:pt>
          <cx:pt idx="17780">1</cx:pt>
          <cx:pt idx="17781">1</cx:pt>
          <cx:pt idx="17782">1</cx:pt>
          <cx:pt idx="17783">1</cx:pt>
          <cx:pt idx="17784">1</cx:pt>
          <cx:pt idx="17785">1</cx:pt>
          <cx:pt idx="17786">1</cx:pt>
          <cx:pt idx="17787">1</cx:pt>
          <cx:pt idx="17788">1</cx:pt>
          <cx:pt idx="17789">1</cx:pt>
          <cx:pt idx="17790">1</cx:pt>
          <cx:pt idx="17791">1</cx:pt>
          <cx:pt idx="17792">1</cx:pt>
          <cx:pt idx="17793">1</cx:pt>
          <cx:pt idx="17794">1</cx:pt>
          <cx:pt idx="17795">1</cx:pt>
          <cx:pt idx="17796">1</cx:pt>
          <cx:pt idx="17797">1</cx:pt>
          <cx:pt idx="17798">1</cx:pt>
          <cx:pt idx="17799">1</cx:pt>
          <cx:pt idx="17800">1</cx:pt>
          <cx:pt idx="17801">1</cx:pt>
          <cx:pt idx="17802">1</cx:pt>
          <cx:pt idx="17803">1</cx:pt>
          <cx:pt idx="17804">1</cx:pt>
          <cx:pt idx="17805">1</cx:pt>
          <cx:pt idx="17806">1</cx:pt>
          <cx:pt idx="17807">1</cx:pt>
          <cx:pt idx="17808">1</cx:pt>
          <cx:pt idx="17809">1</cx:pt>
          <cx:pt idx="17810">1</cx:pt>
          <cx:pt idx="17811">1</cx:pt>
          <cx:pt idx="17812">3</cx:pt>
          <cx:pt idx="17813">1</cx:pt>
          <cx:pt idx="17814">1</cx:pt>
          <cx:pt idx="17815">1</cx:pt>
          <cx:pt idx="17816">1</cx:pt>
          <cx:pt idx="17817">1</cx:pt>
          <cx:pt idx="17818">1</cx:pt>
          <cx:pt idx="17819">1</cx:pt>
          <cx:pt idx="17820">1</cx:pt>
          <cx:pt idx="17821">3</cx:pt>
          <cx:pt idx="17822">1</cx:pt>
          <cx:pt idx="17823">1</cx:pt>
          <cx:pt idx="17824">1</cx:pt>
          <cx:pt idx="17825">1</cx:pt>
          <cx:pt idx="17826">1</cx:pt>
          <cx:pt idx="17827">1</cx:pt>
          <cx:pt idx="17828">1</cx:pt>
          <cx:pt idx="17829">1</cx:pt>
          <cx:pt idx="17830">1</cx:pt>
          <cx:pt idx="17831">1</cx:pt>
          <cx:pt idx="17832">1</cx:pt>
          <cx:pt idx="17833">1</cx:pt>
          <cx:pt idx="17834">1</cx:pt>
          <cx:pt idx="17835">1</cx:pt>
          <cx:pt idx="17836">1</cx:pt>
          <cx:pt idx="17837">1</cx:pt>
          <cx:pt idx="17838">1</cx:pt>
          <cx:pt idx="17839">1</cx:pt>
          <cx:pt idx="17840">1</cx:pt>
          <cx:pt idx="17841">1</cx:pt>
          <cx:pt idx="17842">1</cx:pt>
          <cx:pt idx="17843">1</cx:pt>
          <cx:pt idx="17844">1</cx:pt>
          <cx:pt idx="17845">1</cx:pt>
          <cx:pt idx="17846">1</cx:pt>
          <cx:pt idx="17847">1</cx:pt>
          <cx:pt idx="17848">1</cx:pt>
          <cx:pt idx="17849">1</cx:pt>
          <cx:pt idx="17850">1</cx:pt>
          <cx:pt idx="17851">1</cx:pt>
          <cx:pt idx="17852">1</cx:pt>
          <cx:pt idx="17853">1</cx:pt>
          <cx:pt idx="17854">1</cx:pt>
          <cx:pt idx="17855">1</cx:pt>
          <cx:pt idx="17856">1</cx:pt>
          <cx:pt idx="17857">1</cx:pt>
          <cx:pt idx="17858">1</cx:pt>
          <cx:pt idx="17859">1</cx:pt>
          <cx:pt idx="17860">1</cx:pt>
          <cx:pt idx="17861">1</cx:pt>
          <cx:pt idx="17862">1</cx:pt>
          <cx:pt idx="17863">1</cx:pt>
          <cx:pt idx="17864">3</cx:pt>
          <cx:pt idx="17865">1</cx:pt>
          <cx:pt idx="17866">1</cx:pt>
          <cx:pt idx="17867">1</cx:pt>
          <cx:pt idx="17868">1</cx:pt>
          <cx:pt idx="17869">1</cx:pt>
          <cx:pt idx="17870">1</cx:pt>
          <cx:pt idx="17871">1</cx:pt>
          <cx:pt idx="17872">1</cx:pt>
          <cx:pt idx="17873">1</cx:pt>
          <cx:pt idx="17874">1</cx:pt>
          <cx:pt idx="17875">1</cx:pt>
          <cx:pt idx="17876">3</cx:pt>
          <cx:pt idx="17877">1</cx:pt>
          <cx:pt idx="17878">1</cx:pt>
          <cx:pt idx="17879">1</cx:pt>
          <cx:pt idx="17880">1</cx:pt>
          <cx:pt idx="17881">1</cx:pt>
          <cx:pt idx="17882">1</cx:pt>
          <cx:pt idx="17883">1</cx:pt>
          <cx:pt idx="17884">1</cx:pt>
          <cx:pt idx="17885">1</cx:pt>
          <cx:pt idx="17886">1</cx:pt>
          <cx:pt idx="17887">1</cx:pt>
          <cx:pt idx="17888">1</cx:pt>
          <cx:pt idx="17889">3</cx:pt>
          <cx:pt idx="17890">1</cx:pt>
          <cx:pt idx="17891">1</cx:pt>
          <cx:pt idx="17892">1</cx:pt>
          <cx:pt idx="17893">1</cx:pt>
          <cx:pt idx="17894">1</cx:pt>
          <cx:pt idx="17895">1</cx:pt>
          <cx:pt idx="17896">1</cx:pt>
          <cx:pt idx="17897">1</cx:pt>
          <cx:pt idx="17898">1</cx:pt>
          <cx:pt idx="17899">1</cx:pt>
          <cx:pt idx="17900">3</cx:pt>
          <cx:pt idx="17901">1</cx:pt>
          <cx:pt idx="17902">1</cx:pt>
          <cx:pt idx="17903">1</cx:pt>
          <cx:pt idx="17904">1</cx:pt>
          <cx:pt idx="17905">1</cx:pt>
          <cx:pt idx="17906">1</cx:pt>
          <cx:pt idx="17907">1</cx:pt>
          <cx:pt idx="17908">1</cx:pt>
          <cx:pt idx="17909">1</cx:pt>
          <cx:pt idx="17910">1</cx:pt>
          <cx:pt idx="17911">1</cx:pt>
          <cx:pt idx="17912">1</cx:pt>
          <cx:pt idx="17913">1</cx:pt>
          <cx:pt idx="17914">1</cx:pt>
          <cx:pt idx="17915">1</cx:pt>
          <cx:pt idx="17916">1</cx:pt>
          <cx:pt idx="17917">1</cx:pt>
          <cx:pt idx="17918">1</cx:pt>
          <cx:pt idx="17919">1</cx:pt>
          <cx:pt idx="17920">1</cx:pt>
          <cx:pt idx="17921">1</cx:pt>
          <cx:pt idx="17922">1</cx:pt>
          <cx:pt idx="17923">1</cx:pt>
          <cx:pt idx="17924">1</cx:pt>
          <cx:pt idx="17925">1</cx:pt>
          <cx:pt idx="17926">1</cx:pt>
          <cx:pt idx="17927">1</cx:pt>
          <cx:pt idx="17928">1</cx:pt>
          <cx:pt idx="17929">1</cx:pt>
          <cx:pt idx="17930">1</cx:pt>
          <cx:pt idx="17931">1</cx:pt>
          <cx:pt idx="17932">1</cx:pt>
          <cx:pt idx="17933">1</cx:pt>
          <cx:pt idx="17934">1</cx:pt>
          <cx:pt idx="17935">1</cx:pt>
          <cx:pt idx="17936">3</cx:pt>
          <cx:pt idx="17937">1</cx:pt>
          <cx:pt idx="17938">1</cx:pt>
          <cx:pt idx="17939">1</cx:pt>
          <cx:pt idx="17940">3</cx:pt>
          <cx:pt idx="17941">1</cx:pt>
          <cx:pt idx="17942">1</cx:pt>
          <cx:pt idx="17943">1</cx:pt>
          <cx:pt idx="17944">1</cx:pt>
          <cx:pt idx="17945">1</cx:pt>
          <cx:pt idx="17946">1</cx:pt>
          <cx:pt idx="17947">1</cx:pt>
          <cx:pt idx="17948">1</cx:pt>
          <cx:pt idx="17949">3</cx:pt>
          <cx:pt idx="17950">1</cx:pt>
          <cx:pt idx="17951">1</cx:pt>
          <cx:pt idx="17952">1</cx:pt>
          <cx:pt idx="17953">3</cx:pt>
          <cx:pt idx="17954">1</cx:pt>
          <cx:pt idx="17955">1</cx:pt>
          <cx:pt idx="17956">1</cx:pt>
          <cx:pt idx="17957">1</cx:pt>
          <cx:pt idx="17958">1</cx:pt>
          <cx:pt idx="17959">1</cx:pt>
          <cx:pt idx="17960">1</cx:pt>
          <cx:pt idx="17961">1</cx:pt>
          <cx:pt idx="17962">1</cx:pt>
          <cx:pt idx="17963">1</cx:pt>
          <cx:pt idx="17964">1</cx:pt>
          <cx:pt idx="17965">1</cx:pt>
          <cx:pt idx="17966">1</cx:pt>
          <cx:pt idx="17967">1</cx:pt>
          <cx:pt idx="17968">1</cx:pt>
          <cx:pt idx="17969">1</cx:pt>
          <cx:pt idx="17970">1</cx:pt>
          <cx:pt idx="17971">1</cx:pt>
          <cx:pt idx="17972">1</cx:pt>
          <cx:pt idx="17973">1</cx:pt>
          <cx:pt idx="17974">1</cx:pt>
          <cx:pt idx="17975">1</cx:pt>
          <cx:pt idx="17976">1</cx:pt>
          <cx:pt idx="17977">1</cx:pt>
          <cx:pt idx="17978">1</cx:pt>
          <cx:pt idx="17979">1</cx:pt>
          <cx:pt idx="17980">1</cx:pt>
          <cx:pt idx="17981">3</cx:pt>
          <cx:pt idx="17982">3</cx:pt>
          <cx:pt idx="17983">1</cx:pt>
          <cx:pt idx="17984">1</cx:pt>
          <cx:pt idx="17985">1</cx:pt>
          <cx:pt idx="17986">1</cx:pt>
          <cx:pt idx="17987">1</cx:pt>
          <cx:pt idx="17988">1</cx:pt>
          <cx:pt idx="17989">1</cx:pt>
          <cx:pt idx="17990">1</cx:pt>
          <cx:pt idx="17991">1</cx:pt>
          <cx:pt idx="17992">1</cx:pt>
          <cx:pt idx="17993">1</cx:pt>
          <cx:pt idx="17994">1</cx:pt>
          <cx:pt idx="17995">1</cx:pt>
          <cx:pt idx="17996">1</cx:pt>
          <cx:pt idx="17997">1</cx:pt>
          <cx:pt idx="17998">1</cx:pt>
          <cx:pt idx="17999">1</cx:pt>
          <cx:pt idx="18000">1</cx:pt>
          <cx:pt idx="18001">1</cx:pt>
          <cx:pt idx="18002">1</cx:pt>
          <cx:pt idx="18003">1</cx:pt>
          <cx:pt idx="18004">1</cx:pt>
          <cx:pt idx="18005">1</cx:pt>
          <cx:pt idx="18006">1</cx:pt>
          <cx:pt idx="18007">1</cx:pt>
          <cx:pt idx="18008">1</cx:pt>
          <cx:pt idx="18009">1</cx:pt>
          <cx:pt idx="18010">1</cx:pt>
          <cx:pt idx="18011">1</cx:pt>
          <cx:pt idx="18012">1</cx:pt>
          <cx:pt idx="18013">1</cx:pt>
          <cx:pt idx="18014">1</cx:pt>
          <cx:pt idx="18015">1</cx:pt>
          <cx:pt idx="18016">1</cx:pt>
          <cx:pt idx="18017">1</cx:pt>
          <cx:pt idx="18018">3</cx:pt>
          <cx:pt idx="18019">3</cx:pt>
          <cx:pt idx="18020">1</cx:pt>
          <cx:pt idx="18021">1</cx:pt>
          <cx:pt idx="18022">1</cx:pt>
          <cx:pt idx="18023">1</cx:pt>
          <cx:pt idx="18024">1</cx:pt>
          <cx:pt idx="18025">1</cx:pt>
          <cx:pt idx="18026">1</cx:pt>
          <cx:pt idx="18027">1</cx:pt>
          <cx:pt idx="18028">1</cx:pt>
          <cx:pt idx="18029">1</cx:pt>
          <cx:pt idx="18030">1</cx:pt>
          <cx:pt idx="18031">1</cx:pt>
          <cx:pt idx="18032">1</cx:pt>
          <cx:pt idx="18033">1</cx:pt>
          <cx:pt idx="18034">1</cx:pt>
          <cx:pt idx="18035">3</cx:pt>
          <cx:pt idx="18036">1</cx:pt>
          <cx:pt idx="18037">1</cx:pt>
          <cx:pt idx="18038">1</cx:pt>
          <cx:pt idx="18039">1</cx:pt>
          <cx:pt idx="18040">1</cx:pt>
          <cx:pt idx="18041">1</cx:pt>
          <cx:pt idx="18042">1</cx:pt>
          <cx:pt idx="18043">1</cx:pt>
          <cx:pt idx="18044">1</cx:pt>
          <cx:pt idx="18045">1</cx:pt>
          <cx:pt idx="18046">1</cx:pt>
          <cx:pt idx="18047">1</cx:pt>
          <cx:pt idx="18048">1</cx:pt>
          <cx:pt idx="18049">1</cx:pt>
          <cx:pt idx="18050">1</cx:pt>
          <cx:pt idx="18051">1</cx:pt>
          <cx:pt idx="18052">1</cx:pt>
          <cx:pt idx="18053">1</cx:pt>
          <cx:pt idx="18054">1</cx:pt>
          <cx:pt idx="18055">1</cx:pt>
          <cx:pt idx="18056">1</cx:pt>
          <cx:pt idx="18057">1</cx:pt>
          <cx:pt idx="18058">1</cx:pt>
          <cx:pt idx="18059">1</cx:pt>
          <cx:pt idx="18060">1</cx:pt>
          <cx:pt idx="18061">1</cx:pt>
          <cx:pt idx="18062">1</cx:pt>
          <cx:pt idx="18063">1</cx:pt>
          <cx:pt idx="18064">1</cx:pt>
          <cx:pt idx="18065">1</cx:pt>
          <cx:pt idx="18066">1</cx:pt>
          <cx:pt idx="18067">1</cx:pt>
          <cx:pt idx="18068">1</cx:pt>
          <cx:pt idx="18069">1</cx:pt>
          <cx:pt idx="18070">1</cx:pt>
          <cx:pt idx="18071">1</cx:pt>
          <cx:pt idx="18072">1</cx:pt>
          <cx:pt idx="18073">1</cx:pt>
          <cx:pt idx="18074">1</cx:pt>
          <cx:pt idx="18075">1</cx:pt>
          <cx:pt idx="18076">1</cx:pt>
          <cx:pt idx="18077">1</cx:pt>
          <cx:pt idx="18078">1</cx:pt>
          <cx:pt idx="18079">1</cx:pt>
          <cx:pt idx="18080">1</cx:pt>
          <cx:pt idx="18081">1</cx:pt>
          <cx:pt idx="18082">1</cx:pt>
          <cx:pt idx="18083">1</cx:pt>
          <cx:pt idx="18084">1</cx:pt>
          <cx:pt idx="18085">1</cx:pt>
          <cx:pt idx="18086">1</cx:pt>
          <cx:pt idx="18087">1</cx:pt>
          <cx:pt idx="18088">1</cx:pt>
          <cx:pt idx="18089">1</cx:pt>
          <cx:pt idx="18090">1</cx:pt>
          <cx:pt idx="18091">1</cx:pt>
          <cx:pt idx="18092">1</cx:pt>
          <cx:pt idx="18093">1</cx:pt>
          <cx:pt idx="18094">1</cx:pt>
          <cx:pt idx="18095">1</cx:pt>
          <cx:pt idx="18096">1</cx:pt>
          <cx:pt idx="18097">1</cx:pt>
          <cx:pt idx="18098">1</cx:pt>
          <cx:pt idx="18099">1</cx:pt>
          <cx:pt idx="18100">1</cx:pt>
          <cx:pt idx="18101">1</cx:pt>
          <cx:pt idx="18102">1</cx:pt>
          <cx:pt idx="18103">1</cx:pt>
          <cx:pt idx="18104">1</cx:pt>
          <cx:pt idx="18105">1</cx:pt>
          <cx:pt idx="18106">1</cx:pt>
          <cx:pt idx="18107">1</cx:pt>
          <cx:pt idx="18108">1</cx:pt>
          <cx:pt idx="18109">1</cx:pt>
          <cx:pt idx="18110">1</cx:pt>
          <cx:pt idx="18111">1</cx:pt>
          <cx:pt idx="18112">1</cx:pt>
          <cx:pt idx="18113">1</cx:pt>
          <cx:pt idx="18114">1</cx:pt>
          <cx:pt idx="18115">1</cx:pt>
          <cx:pt idx="18116">1</cx:pt>
          <cx:pt idx="18117">1</cx:pt>
          <cx:pt idx="18118">1</cx:pt>
          <cx:pt idx="18119">1</cx:pt>
          <cx:pt idx="18120">1</cx:pt>
          <cx:pt idx="18121">1</cx:pt>
          <cx:pt idx="18122">1</cx:pt>
          <cx:pt idx="18123">1</cx:pt>
          <cx:pt idx="18124">1</cx:pt>
          <cx:pt idx="18125">1</cx:pt>
          <cx:pt idx="18126">3</cx:pt>
          <cx:pt idx="18127">1</cx:pt>
          <cx:pt idx="18128">1</cx:pt>
          <cx:pt idx="18129">1</cx:pt>
          <cx:pt idx="18130">1</cx:pt>
          <cx:pt idx="18131">1</cx:pt>
          <cx:pt idx="18132">1</cx:pt>
          <cx:pt idx="18133">1</cx:pt>
          <cx:pt idx="18134">1</cx:pt>
          <cx:pt idx="18135">1</cx:pt>
          <cx:pt idx="18136">1</cx:pt>
          <cx:pt idx="18137">1</cx:pt>
          <cx:pt idx="18138">1</cx:pt>
          <cx:pt idx="18139">3</cx:pt>
          <cx:pt idx="18140">1</cx:pt>
          <cx:pt idx="18141">1</cx:pt>
          <cx:pt idx="18142">1</cx:pt>
          <cx:pt idx="18143">1</cx:pt>
          <cx:pt idx="18144">1</cx:pt>
          <cx:pt idx="18145">1</cx:pt>
          <cx:pt idx="18146">1</cx:pt>
          <cx:pt idx="18147">1</cx:pt>
          <cx:pt idx="18148">1</cx:pt>
          <cx:pt idx="18149">1</cx:pt>
          <cx:pt idx="18150">1</cx:pt>
          <cx:pt idx="18151">1</cx:pt>
          <cx:pt idx="18152">1</cx:pt>
          <cx:pt idx="18153">1</cx:pt>
          <cx:pt idx="18154">1</cx:pt>
          <cx:pt idx="18155">1</cx:pt>
          <cx:pt idx="18156">1</cx:pt>
          <cx:pt idx="18157">1</cx:pt>
          <cx:pt idx="18158">1</cx:pt>
          <cx:pt idx="18159">1</cx:pt>
          <cx:pt idx="18160">1</cx:pt>
          <cx:pt idx="18161">1</cx:pt>
          <cx:pt idx="18162">1</cx:pt>
          <cx:pt idx="18163">1</cx:pt>
          <cx:pt idx="18164">1</cx:pt>
          <cx:pt idx="18165">1</cx:pt>
          <cx:pt idx="18166">1</cx:pt>
          <cx:pt idx="18167">1</cx:pt>
          <cx:pt idx="18168">1</cx:pt>
          <cx:pt idx="18169">1</cx:pt>
          <cx:pt idx="18170">1</cx:pt>
          <cx:pt idx="18171">1</cx:pt>
          <cx:pt idx="18172">1</cx:pt>
          <cx:pt idx="18173">1</cx:pt>
          <cx:pt idx="18174">1</cx:pt>
          <cx:pt idx="18175">1</cx:pt>
          <cx:pt idx="18176">1</cx:pt>
          <cx:pt idx="18177">1</cx:pt>
          <cx:pt idx="18178">1</cx:pt>
          <cx:pt idx="18179">1</cx:pt>
          <cx:pt idx="18180">1</cx:pt>
          <cx:pt idx="18181">1</cx:pt>
          <cx:pt idx="18182">1</cx:pt>
          <cx:pt idx="18183">1</cx:pt>
          <cx:pt idx="18184">1</cx:pt>
          <cx:pt idx="18185">1</cx:pt>
          <cx:pt idx="18186">1</cx:pt>
          <cx:pt idx="18187">1</cx:pt>
          <cx:pt idx="18188">1</cx:pt>
          <cx:pt idx="18189">1</cx:pt>
          <cx:pt idx="18190">1</cx:pt>
          <cx:pt idx="18191">1</cx:pt>
          <cx:pt idx="18192">1</cx:pt>
          <cx:pt idx="18193">1</cx:pt>
          <cx:pt idx="18194">1</cx:pt>
          <cx:pt idx="18195">1</cx:pt>
          <cx:pt idx="18196">1</cx:pt>
          <cx:pt idx="18197">1</cx:pt>
          <cx:pt idx="18198">1</cx:pt>
          <cx:pt idx="18199">1</cx:pt>
          <cx:pt idx="18200">1</cx:pt>
          <cx:pt idx="18201">1</cx:pt>
          <cx:pt idx="18202">1</cx:pt>
          <cx:pt idx="18203">1</cx:pt>
          <cx:pt idx="18204">1</cx:pt>
          <cx:pt idx="18205">1</cx:pt>
          <cx:pt idx="18206">1</cx:pt>
          <cx:pt idx="18207">1</cx:pt>
          <cx:pt idx="18208">1</cx:pt>
          <cx:pt idx="18209">1</cx:pt>
          <cx:pt idx="18210">1</cx:pt>
          <cx:pt idx="18211">1</cx:pt>
          <cx:pt idx="18212">1</cx:pt>
          <cx:pt idx="18213">1</cx:pt>
          <cx:pt idx="18214">1</cx:pt>
          <cx:pt idx="18215">1</cx:pt>
          <cx:pt idx="18216">1</cx:pt>
          <cx:pt idx="18217">1</cx:pt>
          <cx:pt idx="18218">1</cx:pt>
          <cx:pt idx="18219">1</cx:pt>
          <cx:pt idx="18220">1</cx:pt>
          <cx:pt idx="18221">1</cx:pt>
          <cx:pt idx="18222">1</cx:pt>
          <cx:pt idx="18223">1</cx:pt>
          <cx:pt idx="18224">1</cx:pt>
          <cx:pt idx="18225">1</cx:pt>
          <cx:pt idx="18226">1</cx:pt>
          <cx:pt idx="18227">1</cx:pt>
          <cx:pt idx="18228">1</cx:pt>
          <cx:pt idx="18229">1</cx:pt>
          <cx:pt idx="18230">1</cx:pt>
          <cx:pt idx="18231">1</cx:pt>
          <cx:pt idx="18232">1</cx:pt>
          <cx:pt idx="18233">1</cx:pt>
          <cx:pt idx="18234">1</cx:pt>
          <cx:pt idx="18235">1</cx:pt>
          <cx:pt idx="18236">3</cx:pt>
          <cx:pt idx="18237">1</cx:pt>
          <cx:pt idx="18238">1</cx:pt>
          <cx:pt idx="18239">1</cx:pt>
          <cx:pt idx="18240">1</cx:pt>
          <cx:pt idx="18241">1</cx:pt>
          <cx:pt idx="18242">1</cx:pt>
          <cx:pt idx="18243">1</cx:pt>
          <cx:pt idx="18244">1</cx:pt>
          <cx:pt idx="18245">1</cx:pt>
          <cx:pt idx="18246">1</cx:pt>
          <cx:pt idx="18247">1</cx:pt>
          <cx:pt idx="18248">1</cx:pt>
          <cx:pt idx="18249">1</cx:pt>
          <cx:pt idx="18250">1</cx:pt>
          <cx:pt idx="18251">1</cx:pt>
          <cx:pt idx="18252">1</cx:pt>
          <cx:pt idx="18253">1</cx:pt>
          <cx:pt idx="18254">1</cx:pt>
          <cx:pt idx="18255">1</cx:pt>
          <cx:pt idx="18256">1</cx:pt>
          <cx:pt idx="18257">1</cx:pt>
          <cx:pt idx="18258">1</cx:pt>
          <cx:pt idx="18259">1</cx:pt>
          <cx:pt idx="18260">1</cx:pt>
          <cx:pt idx="18261">1</cx:pt>
          <cx:pt idx="18262">1</cx:pt>
          <cx:pt idx="18263">1</cx:pt>
          <cx:pt idx="18264">1</cx:pt>
          <cx:pt idx="18265">1</cx:pt>
          <cx:pt idx="18266">1</cx:pt>
          <cx:pt idx="18267">1</cx:pt>
          <cx:pt idx="18268">1</cx:pt>
          <cx:pt idx="18269">1</cx:pt>
          <cx:pt idx="18270">1</cx:pt>
          <cx:pt idx="18271">1</cx:pt>
          <cx:pt idx="18272">1</cx:pt>
          <cx:pt idx="18273">1</cx:pt>
          <cx:pt idx="18274">1</cx:pt>
          <cx:pt idx="18275">1</cx:pt>
          <cx:pt idx="18276">1</cx:pt>
          <cx:pt idx="18277">1</cx:pt>
          <cx:pt idx="18278">1</cx:pt>
          <cx:pt idx="18279">1</cx:pt>
          <cx:pt idx="18280">1</cx:pt>
          <cx:pt idx="18281">1</cx:pt>
          <cx:pt idx="18282">1</cx:pt>
          <cx:pt idx="18283">1</cx:pt>
          <cx:pt idx="18284">1</cx:pt>
          <cx:pt idx="18285">1</cx:pt>
          <cx:pt idx="18286">1</cx:pt>
          <cx:pt idx="18287">1</cx:pt>
          <cx:pt idx="18288">1</cx:pt>
          <cx:pt idx="18289">1</cx:pt>
          <cx:pt idx="18290">1</cx:pt>
          <cx:pt idx="18291">1</cx:pt>
          <cx:pt idx="18292">1</cx:pt>
          <cx:pt idx="18293">1</cx:pt>
          <cx:pt idx="18294">1</cx:pt>
          <cx:pt idx="18295">1</cx:pt>
          <cx:pt idx="18296">1</cx:pt>
          <cx:pt idx="18297">1</cx:pt>
          <cx:pt idx="18298">1</cx:pt>
          <cx:pt idx="18299">1</cx:pt>
          <cx:pt idx="18300">1</cx:pt>
          <cx:pt idx="18301">1</cx:pt>
          <cx:pt idx="18302">1</cx:pt>
          <cx:pt idx="18303">1</cx:pt>
          <cx:pt idx="18304">1</cx:pt>
          <cx:pt idx="18305">1</cx:pt>
          <cx:pt idx="18306">1</cx:pt>
          <cx:pt idx="18307">1</cx:pt>
          <cx:pt idx="18308">1</cx:pt>
          <cx:pt idx="18309">1</cx:pt>
          <cx:pt idx="18310">1</cx:pt>
          <cx:pt idx="18311">3</cx:pt>
          <cx:pt idx="18312">1</cx:pt>
          <cx:pt idx="18313">1</cx:pt>
          <cx:pt idx="18314">1</cx:pt>
          <cx:pt idx="18315">1</cx:pt>
          <cx:pt idx="18316">1</cx:pt>
          <cx:pt idx="18317">1</cx:pt>
          <cx:pt idx="18318">1</cx:pt>
          <cx:pt idx="18319">1</cx:pt>
          <cx:pt idx="18320">1</cx:pt>
          <cx:pt idx="18321">1</cx:pt>
          <cx:pt idx="18322">1</cx:pt>
          <cx:pt idx="18323">1</cx:pt>
          <cx:pt idx="18324">1</cx:pt>
          <cx:pt idx="18325">1</cx:pt>
          <cx:pt idx="18326">1</cx:pt>
          <cx:pt idx="18327">1</cx:pt>
          <cx:pt idx="18328">1</cx:pt>
          <cx:pt idx="18329">1</cx:pt>
          <cx:pt idx="18330">1</cx:pt>
          <cx:pt idx="18331">1</cx:pt>
          <cx:pt idx="18332">1</cx:pt>
          <cx:pt idx="18333">1</cx:pt>
          <cx:pt idx="18334">1</cx:pt>
          <cx:pt idx="18335">1</cx:pt>
          <cx:pt idx="18336">1</cx:pt>
          <cx:pt idx="18337">1</cx:pt>
          <cx:pt idx="18338">1</cx:pt>
          <cx:pt idx="18339">1</cx:pt>
          <cx:pt idx="18340">1</cx:pt>
          <cx:pt idx="18341">1</cx:pt>
          <cx:pt idx="18342">1</cx:pt>
          <cx:pt idx="18343">1</cx:pt>
          <cx:pt idx="18344">3</cx:pt>
          <cx:pt idx="18345">1</cx:pt>
          <cx:pt idx="18346">1</cx:pt>
          <cx:pt idx="18347">1</cx:pt>
          <cx:pt idx="18348">1</cx:pt>
          <cx:pt idx="18349">1</cx:pt>
          <cx:pt idx="18350">1</cx:pt>
          <cx:pt idx="18351">1</cx:pt>
          <cx:pt idx="18352">1</cx:pt>
          <cx:pt idx="18353">1</cx:pt>
          <cx:pt idx="18354">1</cx:pt>
          <cx:pt idx="18355">1</cx:pt>
          <cx:pt idx="18356">1</cx:pt>
          <cx:pt idx="18357">1</cx:pt>
          <cx:pt idx="18358">1</cx:pt>
          <cx:pt idx="18359">1</cx:pt>
          <cx:pt idx="18360">1</cx:pt>
          <cx:pt idx="18361">1</cx:pt>
          <cx:pt idx="18362">1</cx:pt>
          <cx:pt idx="18363">1</cx:pt>
          <cx:pt idx="18364">1</cx:pt>
          <cx:pt idx="18365">1</cx:pt>
          <cx:pt idx="18366">1</cx:pt>
          <cx:pt idx="18367">1</cx:pt>
          <cx:pt idx="18368">1</cx:pt>
          <cx:pt idx="18369">1</cx:pt>
          <cx:pt idx="18370">1</cx:pt>
          <cx:pt idx="18371">1</cx:pt>
          <cx:pt idx="18372">1</cx:pt>
          <cx:pt idx="18373">1</cx:pt>
          <cx:pt idx="18374">1</cx:pt>
          <cx:pt idx="18375">3</cx:pt>
          <cx:pt idx="18376">1</cx:pt>
          <cx:pt idx="18377">1</cx:pt>
          <cx:pt idx="18378">1</cx:pt>
          <cx:pt idx="18379">1</cx:pt>
          <cx:pt idx="18380">1</cx:pt>
          <cx:pt idx="18381">1</cx:pt>
          <cx:pt idx="18382">1</cx:pt>
          <cx:pt idx="18383">1</cx:pt>
          <cx:pt idx="18384">1</cx:pt>
          <cx:pt idx="18385">1</cx:pt>
          <cx:pt idx="18386">1</cx:pt>
          <cx:pt idx="18387">1</cx:pt>
          <cx:pt idx="18388">1</cx:pt>
          <cx:pt idx="18389">3</cx:pt>
          <cx:pt idx="18390">1</cx:pt>
          <cx:pt idx="18391">1</cx:pt>
          <cx:pt idx="18392">1</cx:pt>
          <cx:pt idx="18393">1</cx:pt>
          <cx:pt idx="18394">1</cx:pt>
          <cx:pt idx="18395">1</cx:pt>
          <cx:pt idx="18396">1</cx:pt>
          <cx:pt idx="18397">1</cx:pt>
          <cx:pt idx="18398">1</cx:pt>
          <cx:pt idx="18399">1</cx:pt>
          <cx:pt idx="18400">1</cx:pt>
          <cx:pt idx="18401">1</cx:pt>
          <cx:pt idx="18402">1</cx:pt>
          <cx:pt idx="18403">1</cx:pt>
          <cx:pt idx="18404">1</cx:pt>
          <cx:pt idx="18405">1</cx:pt>
          <cx:pt idx="18406">1</cx:pt>
          <cx:pt idx="18407">1</cx:pt>
          <cx:pt idx="18408">1</cx:pt>
          <cx:pt idx="18409">1</cx:pt>
          <cx:pt idx="18410">1</cx:pt>
          <cx:pt idx="18411">1</cx:pt>
          <cx:pt idx="18412">1</cx:pt>
          <cx:pt idx="18413">1</cx:pt>
          <cx:pt idx="18414">1</cx:pt>
          <cx:pt idx="18415">1</cx:pt>
          <cx:pt idx="18416">1</cx:pt>
          <cx:pt idx="18417">1</cx:pt>
          <cx:pt idx="18418">1</cx:pt>
          <cx:pt idx="18419">1</cx:pt>
          <cx:pt idx="18420">1</cx:pt>
          <cx:pt idx="18421">1</cx:pt>
          <cx:pt idx="18422">1</cx:pt>
          <cx:pt idx="18423">1</cx:pt>
          <cx:pt idx="18424">1</cx:pt>
          <cx:pt idx="18425">1</cx:pt>
          <cx:pt idx="18426">1</cx:pt>
          <cx:pt idx="18427">1</cx:pt>
          <cx:pt idx="18428">1</cx:pt>
          <cx:pt idx="18429">1</cx:pt>
          <cx:pt idx="18430">1</cx:pt>
          <cx:pt idx="18431">1</cx:pt>
          <cx:pt idx="18432">1</cx:pt>
          <cx:pt idx="18433">1</cx:pt>
          <cx:pt idx="18434">1</cx:pt>
          <cx:pt idx="18435">1</cx:pt>
          <cx:pt idx="18436">1</cx:pt>
          <cx:pt idx="18437">1</cx:pt>
          <cx:pt idx="18438">1</cx:pt>
          <cx:pt idx="18439">1</cx:pt>
          <cx:pt idx="18440">1</cx:pt>
          <cx:pt idx="18441">1</cx:pt>
          <cx:pt idx="18442">1</cx:pt>
          <cx:pt idx="18443">1</cx:pt>
          <cx:pt idx="18444">1</cx:pt>
          <cx:pt idx="18445">1</cx:pt>
          <cx:pt idx="18446">1</cx:pt>
          <cx:pt idx="18447">1</cx:pt>
          <cx:pt idx="18448">1</cx:pt>
          <cx:pt idx="18449">1</cx:pt>
          <cx:pt idx="18450">1</cx:pt>
          <cx:pt idx="18451">1</cx:pt>
          <cx:pt idx="18452">1</cx:pt>
          <cx:pt idx="18453">1</cx:pt>
          <cx:pt idx="18454">1</cx:pt>
          <cx:pt idx="18455">1</cx:pt>
          <cx:pt idx="18456">1</cx:pt>
          <cx:pt idx="18457">1</cx:pt>
          <cx:pt idx="18458">1</cx:pt>
          <cx:pt idx="18459">1</cx:pt>
          <cx:pt idx="18460">1</cx:pt>
          <cx:pt idx="18461">3</cx:pt>
          <cx:pt idx="18462">1</cx:pt>
          <cx:pt idx="18463">1</cx:pt>
          <cx:pt idx="18464">1</cx:pt>
          <cx:pt idx="18465">1</cx:pt>
          <cx:pt idx="18466">1</cx:pt>
          <cx:pt idx="18467">1</cx:pt>
          <cx:pt idx="18468">1</cx:pt>
          <cx:pt idx="18469">1</cx:pt>
          <cx:pt idx="18470">1</cx:pt>
          <cx:pt idx="18471">1</cx:pt>
          <cx:pt idx="18472">1</cx:pt>
          <cx:pt idx="18473">1</cx:pt>
          <cx:pt idx="18474">1</cx:pt>
          <cx:pt idx="18475">1</cx:pt>
          <cx:pt idx="18476">1</cx:pt>
          <cx:pt idx="18477">1</cx:pt>
          <cx:pt idx="18478">1</cx:pt>
          <cx:pt idx="18479">3</cx:pt>
          <cx:pt idx="18480">1</cx:pt>
          <cx:pt idx="18481">1</cx:pt>
          <cx:pt idx="18482">1</cx:pt>
          <cx:pt idx="18483">3</cx:pt>
          <cx:pt idx="18484">1</cx:pt>
          <cx:pt idx="18485">1</cx:pt>
          <cx:pt idx="18486">1</cx:pt>
          <cx:pt idx="18487">1</cx:pt>
          <cx:pt idx="18488">1</cx:pt>
          <cx:pt idx="18489">1</cx:pt>
          <cx:pt idx="18490">1</cx:pt>
          <cx:pt idx="18491">1</cx:pt>
          <cx:pt idx="18492">1</cx:pt>
          <cx:pt idx="18493">1</cx:pt>
          <cx:pt idx="18494">1</cx:pt>
          <cx:pt idx="18495">1</cx:pt>
          <cx:pt idx="18496">1</cx:pt>
          <cx:pt idx="18497">1</cx:pt>
          <cx:pt idx="18498">1</cx:pt>
          <cx:pt idx="18499">1</cx:pt>
          <cx:pt idx="18500">1</cx:pt>
          <cx:pt idx="18501">1</cx:pt>
          <cx:pt idx="18502">1</cx:pt>
          <cx:pt idx="18503">1</cx:pt>
          <cx:pt idx="18504">1</cx:pt>
          <cx:pt idx="18505">1</cx:pt>
          <cx:pt idx="18506">1</cx:pt>
          <cx:pt idx="18507">1</cx:pt>
          <cx:pt idx="18508">1</cx:pt>
          <cx:pt idx="18509">1</cx:pt>
          <cx:pt idx="18510">1</cx:pt>
          <cx:pt idx="18511">1</cx:pt>
          <cx:pt idx="18512">1</cx:pt>
          <cx:pt idx="18513">1</cx:pt>
          <cx:pt idx="18514">1</cx:pt>
          <cx:pt idx="18515">1</cx:pt>
          <cx:pt idx="18516">1</cx:pt>
          <cx:pt idx="18517">1</cx:pt>
          <cx:pt idx="18518">1</cx:pt>
          <cx:pt idx="18519">1</cx:pt>
          <cx:pt idx="18520">1</cx:pt>
          <cx:pt idx="18521">1</cx:pt>
          <cx:pt idx="18522">1</cx:pt>
          <cx:pt idx="18523">1</cx:pt>
          <cx:pt idx="18524">1</cx:pt>
          <cx:pt idx="18525">1</cx:pt>
          <cx:pt idx="18526">1</cx:pt>
          <cx:pt idx="18527">1</cx:pt>
          <cx:pt idx="18528">1</cx:pt>
          <cx:pt idx="18529">1</cx:pt>
          <cx:pt idx="18530">1</cx:pt>
          <cx:pt idx="18531">1</cx:pt>
          <cx:pt idx="18532">1</cx:pt>
          <cx:pt idx="18533">1</cx:pt>
          <cx:pt idx="18534">1</cx:pt>
          <cx:pt idx="18535">1</cx:pt>
          <cx:pt idx="18536">1</cx:pt>
          <cx:pt idx="18537">1</cx:pt>
          <cx:pt idx="18538">1</cx:pt>
          <cx:pt idx="18539">1</cx:pt>
          <cx:pt idx="18540">1</cx:pt>
          <cx:pt idx="18541">1</cx:pt>
          <cx:pt idx="18542">1</cx:pt>
          <cx:pt idx="18543">1</cx:pt>
          <cx:pt idx="18544">1</cx:pt>
          <cx:pt idx="18545">1</cx:pt>
          <cx:pt idx="18546">3</cx:pt>
          <cx:pt idx="18547">1</cx:pt>
          <cx:pt idx="18548">1</cx:pt>
          <cx:pt idx="18549">1</cx:pt>
          <cx:pt idx="18550">1</cx:pt>
          <cx:pt idx="18551">1</cx:pt>
          <cx:pt idx="18552">1</cx:pt>
          <cx:pt idx="18553">1</cx:pt>
          <cx:pt idx="18554">1</cx:pt>
          <cx:pt idx="18555">1</cx:pt>
          <cx:pt idx="18556">1</cx:pt>
          <cx:pt idx="18557">1</cx:pt>
          <cx:pt idx="18558">1</cx:pt>
          <cx:pt idx="18559">1</cx:pt>
          <cx:pt idx="18560">1</cx:pt>
          <cx:pt idx="18561">1</cx:pt>
          <cx:pt idx="18562">1</cx:pt>
          <cx:pt idx="18563">1</cx:pt>
          <cx:pt idx="18564">1</cx:pt>
          <cx:pt idx="18565">1</cx:pt>
          <cx:pt idx="18566">1</cx:pt>
          <cx:pt idx="18567">1</cx:pt>
          <cx:pt idx="18568">1</cx:pt>
          <cx:pt idx="18569">1</cx:pt>
          <cx:pt idx="18570">1</cx:pt>
          <cx:pt idx="18571">1</cx:pt>
          <cx:pt idx="18572">1</cx:pt>
          <cx:pt idx="18573">1</cx:pt>
          <cx:pt idx="18574">1</cx:pt>
          <cx:pt idx="18575">1</cx:pt>
          <cx:pt idx="18576">1</cx:pt>
          <cx:pt idx="18577">1</cx:pt>
          <cx:pt idx="18578">1</cx:pt>
          <cx:pt idx="18579">1</cx:pt>
          <cx:pt idx="18580">1</cx:pt>
          <cx:pt idx="18581">1</cx:pt>
          <cx:pt idx="18582">3</cx:pt>
          <cx:pt idx="18583">1</cx:pt>
          <cx:pt idx="18584">1</cx:pt>
          <cx:pt idx="18585">1</cx:pt>
          <cx:pt idx="18586">1</cx:pt>
          <cx:pt idx="18587">1</cx:pt>
          <cx:pt idx="18588">1</cx:pt>
          <cx:pt idx="18589">1</cx:pt>
          <cx:pt idx="18590">1</cx:pt>
          <cx:pt idx="18591">1</cx:pt>
          <cx:pt idx="18592">1</cx:pt>
          <cx:pt idx="18593">1</cx:pt>
          <cx:pt idx="18594">1</cx:pt>
          <cx:pt idx="18595">1</cx:pt>
          <cx:pt idx="18596">1</cx:pt>
          <cx:pt idx="18597">1</cx:pt>
          <cx:pt idx="18598">1</cx:pt>
          <cx:pt idx="18599">1</cx:pt>
          <cx:pt idx="18600">1</cx:pt>
          <cx:pt idx="18601">1</cx:pt>
          <cx:pt idx="18602">1</cx:pt>
          <cx:pt idx="18603">1</cx:pt>
          <cx:pt idx="18604">1</cx:pt>
          <cx:pt idx="18605">1</cx:pt>
          <cx:pt idx="18606">1</cx:pt>
          <cx:pt idx="18607">1</cx:pt>
          <cx:pt idx="18608">1</cx:pt>
          <cx:pt idx="18609">1</cx:pt>
          <cx:pt idx="18610">1</cx:pt>
          <cx:pt idx="18611">1</cx:pt>
          <cx:pt idx="18612">1</cx:pt>
          <cx:pt idx="18613">1</cx:pt>
          <cx:pt idx="18614">1</cx:pt>
          <cx:pt idx="18615">1</cx:pt>
          <cx:pt idx="18616">1</cx:pt>
          <cx:pt idx="18617">1</cx:pt>
          <cx:pt idx="18618">1</cx:pt>
          <cx:pt idx="18619">1</cx:pt>
          <cx:pt idx="18620">1</cx:pt>
          <cx:pt idx="18621">1</cx:pt>
          <cx:pt idx="18622">1</cx:pt>
          <cx:pt idx="18623">1</cx:pt>
          <cx:pt idx="18624">1</cx:pt>
          <cx:pt idx="18625">1</cx:pt>
          <cx:pt idx="18626">1</cx:pt>
          <cx:pt idx="18627">1</cx:pt>
          <cx:pt idx="18628">1</cx:pt>
          <cx:pt idx="18629">1</cx:pt>
          <cx:pt idx="18630">1</cx:pt>
          <cx:pt idx="18631">1</cx:pt>
          <cx:pt idx="18632">1</cx:pt>
          <cx:pt idx="18633">1</cx:pt>
          <cx:pt idx="18634">1</cx:pt>
          <cx:pt idx="18635">1</cx:pt>
          <cx:pt idx="18636">1</cx:pt>
          <cx:pt idx="18637">1</cx:pt>
          <cx:pt idx="18638">1</cx:pt>
          <cx:pt idx="18639">1</cx:pt>
          <cx:pt idx="18640">1</cx:pt>
          <cx:pt idx="18641">1</cx:pt>
          <cx:pt idx="18642">1</cx:pt>
          <cx:pt idx="18643">1</cx:pt>
          <cx:pt idx="18644">1</cx:pt>
          <cx:pt idx="18645">1</cx:pt>
          <cx:pt idx="18646">1</cx:pt>
          <cx:pt idx="18647">1</cx:pt>
          <cx:pt idx="18648">1</cx:pt>
          <cx:pt idx="18649">1</cx:pt>
          <cx:pt idx="18650">1</cx:pt>
          <cx:pt idx="18651">1</cx:pt>
          <cx:pt idx="18652">1</cx:pt>
          <cx:pt idx="18653">1</cx:pt>
          <cx:pt idx="18654">1</cx:pt>
          <cx:pt idx="18655">1</cx:pt>
          <cx:pt idx="18656">1</cx:pt>
          <cx:pt idx="18657">1</cx:pt>
          <cx:pt idx="18658">1</cx:pt>
          <cx:pt idx="18659">1</cx:pt>
          <cx:pt idx="18660">1</cx:pt>
          <cx:pt idx="18661">1</cx:pt>
          <cx:pt idx="18662">1</cx:pt>
          <cx:pt idx="18663">1</cx:pt>
          <cx:pt idx="18664">1</cx:pt>
          <cx:pt idx="18665">1</cx:pt>
          <cx:pt idx="18666">1</cx:pt>
          <cx:pt idx="18667">1</cx:pt>
          <cx:pt idx="18668">1</cx:pt>
          <cx:pt idx="18669">1</cx:pt>
          <cx:pt idx="18670">1</cx:pt>
          <cx:pt idx="18671">1</cx:pt>
          <cx:pt idx="18672">1</cx:pt>
          <cx:pt idx="18673">1</cx:pt>
          <cx:pt idx="18674">1</cx:pt>
          <cx:pt idx="18675">1</cx:pt>
          <cx:pt idx="18676">1</cx:pt>
          <cx:pt idx="18677">1</cx:pt>
          <cx:pt idx="18678">1</cx:pt>
          <cx:pt idx="18679">1</cx:pt>
          <cx:pt idx="18680">1</cx:pt>
          <cx:pt idx="18681">1</cx:pt>
          <cx:pt idx="18682">1</cx:pt>
          <cx:pt idx="18683">1</cx:pt>
          <cx:pt idx="18684">1</cx:pt>
          <cx:pt idx="18685">1</cx:pt>
          <cx:pt idx="18686">1</cx:pt>
          <cx:pt idx="18687">1</cx:pt>
          <cx:pt idx="18688">1</cx:pt>
          <cx:pt idx="18689">1</cx:pt>
          <cx:pt idx="18690">1</cx:pt>
          <cx:pt idx="18691">1</cx:pt>
          <cx:pt idx="18692">1</cx:pt>
          <cx:pt idx="18693">1</cx:pt>
          <cx:pt idx="18694">1</cx:pt>
          <cx:pt idx="18695">1</cx:pt>
          <cx:pt idx="18696">1</cx:pt>
          <cx:pt idx="18697">1</cx:pt>
          <cx:pt idx="18698">1</cx:pt>
          <cx:pt idx="18699">1</cx:pt>
          <cx:pt idx="18700">1</cx:pt>
          <cx:pt idx="18701">1</cx:pt>
          <cx:pt idx="18702">1</cx:pt>
          <cx:pt idx="18703">1</cx:pt>
          <cx:pt idx="18704">1</cx:pt>
          <cx:pt idx="18705">1</cx:pt>
          <cx:pt idx="18706">1</cx:pt>
          <cx:pt idx="18707">1</cx:pt>
          <cx:pt idx="18708">1</cx:pt>
          <cx:pt idx="18709">1</cx:pt>
          <cx:pt idx="18710">1</cx:pt>
          <cx:pt idx="18711">1</cx:pt>
          <cx:pt idx="18712">1</cx:pt>
          <cx:pt idx="18713">1</cx:pt>
          <cx:pt idx="18714">1</cx:pt>
          <cx:pt idx="18715">1</cx:pt>
          <cx:pt idx="18716">1</cx:pt>
          <cx:pt idx="18717">1</cx:pt>
          <cx:pt idx="18718">1</cx:pt>
          <cx:pt idx="18719">1</cx:pt>
          <cx:pt idx="18720">1</cx:pt>
          <cx:pt idx="18721">1</cx:pt>
          <cx:pt idx="18722">1</cx:pt>
          <cx:pt idx="18723">1</cx:pt>
          <cx:pt idx="18724">1</cx:pt>
          <cx:pt idx="18725">1</cx:pt>
          <cx:pt idx="18726">1</cx:pt>
          <cx:pt idx="18727">1</cx:pt>
          <cx:pt idx="18728">1</cx:pt>
          <cx:pt idx="18729">1</cx:pt>
          <cx:pt idx="18730">1</cx:pt>
          <cx:pt idx="18731">1</cx:pt>
          <cx:pt idx="18732">3</cx:pt>
          <cx:pt idx="18733">1</cx:pt>
          <cx:pt idx="18734">3</cx:pt>
          <cx:pt idx="18735">1</cx:pt>
          <cx:pt idx="18736">1</cx:pt>
          <cx:pt idx="18737">1</cx:pt>
          <cx:pt idx="18738">1</cx:pt>
          <cx:pt idx="18739">1</cx:pt>
          <cx:pt idx="18740">1</cx:pt>
          <cx:pt idx="18741">1</cx:pt>
          <cx:pt idx="18742">1</cx:pt>
          <cx:pt idx="18743">1</cx:pt>
          <cx:pt idx="18744">1</cx:pt>
          <cx:pt idx="18745">1</cx:pt>
          <cx:pt idx="18746">3</cx:pt>
          <cx:pt idx="18747">1</cx:pt>
          <cx:pt idx="18748">1</cx:pt>
          <cx:pt idx="18749">1</cx:pt>
          <cx:pt idx="18750">1</cx:pt>
          <cx:pt idx="18751">1</cx:pt>
          <cx:pt idx="18752">1</cx:pt>
          <cx:pt idx="18753">1</cx:pt>
          <cx:pt idx="18754">1</cx:pt>
          <cx:pt idx="18755">1</cx:pt>
          <cx:pt idx="18756">1</cx:pt>
          <cx:pt idx="18757">1</cx:pt>
          <cx:pt idx="18758">3</cx:pt>
          <cx:pt idx="18759">1</cx:pt>
          <cx:pt idx="18760">1</cx:pt>
          <cx:pt idx="18761">1</cx:pt>
          <cx:pt idx="18762">1</cx:pt>
          <cx:pt idx="18763">1</cx:pt>
          <cx:pt idx="18764">1</cx:pt>
          <cx:pt idx="18765">1</cx:pt>
          <cx:pt idx="18766">1</cx:pt>
          <cx:pt idx="18767">1</cx:pt>
          <cx:pt idx="18768">1</cx:pt>
          <cx:pt idx="18769">1</cx:pt>
          <cx:pt idx="18770">1</cx:pt>
          <cx:pt idx="18771">1</cx:pt>
          <cx:pt idx="18772">1</cx:pt>
          <cx:pt idx="18773">1</cx:pt>
          <cx:pt idx="18774">1</cx:pt>
          <cx:pt idx="18775">1</cx:pt>
          <cx:pt idx="18776">1</cx:pt>
          <cx:pt idx="18777">3</cx:pt>
          <cx:pt idx="18778">1</cx:pt>
          <cx:pt idx="18779">1</cx:pt>
          <cx:pt idx="18780">1</cx:pt>
          <cx:pt idx="18781">1</cx:pt>
          <cx:pt idx="18782">1</cx:pt>
          <cx:pt idx="18783">1</cx:pt>
          <cx:pt idx="18784">1</cx:pt>
          <cx:pt idx="18785">1</cx:pt>
          <cx:pt idx="18786">1</cx:pt>
          <cx:pt idx="18787">1</cx:pt>
          <cx:pt idx="18788">1</cx:pt>
          <cx:pt idx="18789">1</cx:pt>
          <cx:pt idx="18790">1</cx:pt>
          <cx:pt idx="18791">3</cx:pt>
          <cx:pt idx="18792">1</cx:pt>
          <cx:pt idx="18793">1</cx:pt>
          <cx:pt idx="18794">1</cx:pt>
          <cx:pt idx="18795">1</cx:pt>
          <cx:pt idx="18796">1</cx:pt>
          <cx:pt idx="18797">1</cx:pt>
          <cx:pt idx="18798">1</cx:pt>
          <cx:pt idx="18799">1</cx:pt>
          <cx:pt idx="18800">1</cx:pt>
          <cx:pt idx="18801">1</cx:pt>
          <cx:pt idx="18802">1</cx:pt>
          <cx:pt idx="18803">1</cx:pt>
          <cx:pt idx="18804">1</cx:pt>
          <cx:pt idx="18805">1</cx:pt>
          <cx:pt idx="18806">1</cx:pt>
          <cx:pt idx="18807">1</cx:pt>
          <cx:pt idx="18808">1</cx:pt>
          <cx:pt idx="18809">1</cx:pt>
          <cx:pt idx="18810">1</cx:pt>
          <cx:pt idx="18811">1</cx:pt>
          <cx:pt idx="18812">1</cx:pt>
          <cx:pt idx="18813">1</cx:pt>
          <cx:pt idx="18814">1</cx:pt>
          <cx:pt idx="18815">1</cx:pt>
          <cx:pt idx="18816">1</cx:pt>
          <cx:pt idx="18817">1</cx:pt>
          <cx:pt idx="18818">1</cx:pt>
          <cx:pt idx="18819">1</cx:pt>
          <cx:pt idx="18820">1</cx:pt>
          <cx:pt idx="18821">1</cx:pt>
          <cx:pt idx="18822">1</cx:pt>
          <cx:pt idx="18823">1</cx:pt>
          <cx:pt idx="18824">1</cx:pt>
          <cx:pt idx="18825">1</cx:pt>
          <cx:pt idx="18826">1</cx:pt>
          <cx:pt idx="18827">1</cx:pt>
          <cx:pt idx="18828">1</cx:pt>
          <cx:pt idx="18829">1</cx:pt>
          <cx:pt idx="18830">1</cx:pt>
          <cx:pt idx="18831">1</cx:pt>
          <cx:pt idx="18832">1</cx:pt>
          <cx:pt idx="18833">1</cx:pt>
          <cx:pt idx="18834">1</cx:pt>
          <cx:pt idx="18835">1</cx:pt>
          <cx:pt idx="18836">1</cx:pt>
          <cx:pt idx="18837">1</cx:pt>
          <cx:pt idx="18838">1</cx:pt>
          <cx:pt idx="18839">1</cx:pt>
          <cx:pt idx="18840">1</cx:pt>
          <cx:pt idx="18841">1</cx:pt>
          <cx:pt idx="18842">1</cx:pt>
          <cx:pt idx="18843">1</cx:pt>
          <cx:pt idx="18844">1</cx:pt>
          <cx:pt idx="18845">1</cx:pt>
          <cx:pt idx="18846">1</cx:pt>
          <cx:pt idx="18847">1</cx:pt>
          <cx:pt idx="18848">1</cx:pt>
          <cx:pt idx="18849">1</cx:pt>
          <cx:pt idx="18850">1</cx:pt>
          <cx:pt idx="18851">1</cx:pt>
          <cx:pt idx="18852">1</cx:pt>
          <cx:pt idx="18853">1</cx:pt>
          <cx:pt idx="18854">1</cx:pt>
          <cx:pt idx="18855">1</cx:pt>
          <cx:pt idx="18856">1</cx:pt>
          <cx:pt idx="18857">1</cx:pt>
          <cx:pt idx="18858">1</cx:pt>
          <cx:pt idx="18859">1</cx:pt>
          <cx:pt idx="18860">1</cx:pt>
          <cx:pt idx="18861">1</cx:pt>
          <cx:pt idx="18862">1</cx:pt>
          <cx:pt idx="18863">1</cx:pt>
          <cx:pt idx="18864">1</cx:pt>
          <cx:pt idx="18865">1</cx:pt>
          <cx:pt idx="18866">1</cx:pt>
          <cx:pt idx="18867">1</cx:pt>
          <cx:pt idx="18868">1</cx:pt>
          <cx:pt idx="18869">1</cx:pt>
          <cx:pt idx="18870">1</cx:pt>
          <cx:pt idx="18871">1</cx:pt>
          <cx:pt idx="18872">1</cx:pt>
          <cx:pt idx="18873">1</cx:pt>
          <cx:pt idx="18874">3</cx:pt>
          <cx:pt idx="18875">1</cx:pt>
          <cx:pt idx="18876">1</cx:pt>
          <cx:pt idx="18877">1</cx:pt>
          <cx:pt idx="18878">1</cx:pt>
          <cx:pt idx="18879">1</cx:pt>
          <cx:pt idx="18880">1</cx:pt>
          <cx:pt idx="18881">1</cx:pt>
          <cx:pt idx="18882">1</cx:pt>
          <cx:pt idx="18883">1</cx:pt>
          <cx:pt idx="18884">1</cx:pt>
          <cx:pt idx="18885">1</cx:pt>
          <cx:pt idx="18886">1</cx:pt>
          <cx:pt idx="18887">1</cx:pt>
          <cx:pt idx="18888">1</cx:pt>
          <cx:pt idx="18889">1</cx:pt>
          <cx:pt idx="18890">1</cx:pt>
          <cx:pt idx="18891">1</cx:pt>
          <cx:pt idx="18892">1</cx:pt>
          <cx:pt idx="18893">1</cx:pt>
          <cx:pt idx="18894">1</cx:pt>
          <cx:pt idx="18895">1</cx:pt>
          <cx:pt idx="18896">1</cx:pt>
          <cx:pt idx="18897">1</cx:pt>
          <cx:pt idx="18898">1</cx:pt>
          <cx:pt idx="18899">1</cx:pt>
          <cx:pt idx="18900">1</cx:pt>
          <cx:pt idx="18901">1</cx:pt>
          <cx:pt idx="18902">1</cx:pt>
          <cx:pt idx="18903">1</cx:pt>
          <cx:pt idx="18904">1</cx:pt>
          <cx:pt idx="18905">1</cx:pt>
          <cx:pt idx="18906">1</cx:pt>
          <cx:pt idx="18907">1</cx:pt>
          <cx:pt idx="18908">1</cx:pt>
          <cx:pt idx="18909">1</cx:pt>
          <cx:pt idx="18910">1</cx:pt>
          <cx:pt idx="18911">1</cx:pt>
          <cx:pt idx="18912">1</cx:pt>
          <cx:pt idx="18913">1</cx:pt>
          <cx:pt idx="18914">1</cx:pt>
          <cx:pt idx="18915">1</cx:pt>
          <cx:pt idx="18916">1</cx:pt>
          <cx:pt idx="18917">1</cx:pt>
          <cx:pt idx="18918">1</cx:pt>
          <cx:pt idx="18919">1</cx:pt>
          <cx:pt idx="18920">1</cx:pt>
          <cx:pt idx="18921">1</cx:pt>
          <cx:pt idx="18922">1</cx:pt>
          <cx:pt idx="18923">1</cx:pt>
          <cx:pt idx="18924">1</cx:pt>
          <cx:pt idx="18925">1</cx:pt>
          <cx:pt idx="18926">1</cx:pt>
          <cx:pt idx="18927">1</cx:pt>
          <cx:pt idx="18928">1</cx:pt>
          <cx:pt idx="18929">1</cx:pt>
          <cx:pt idx="18930">1</cx:pt>
          <cx:pt idx="18931">1</cx:pt>
          <cx:pt idx="18932">1</cx:pt>
          <cx:pt idx="18933">1</cx:pt>
          <cx:pt idx="18934">1</cx:pt>
          <cx:pt idx="18935">1</cx:pt>
          <cx:pt idx="18936">1</cx:pt>
          <cx:pt idx="18937">1</cx:pt>
          <cx:pt idx="18938">1</cx:pt>
          <cx:pt idx="18939">1</cx:pt>
          <cx:pt idx="18940">1</cx:pt>
          <cx:pt idx="18941">1</cx:pt>
          <cx:pt idx="18942">1</cx:pt>
          <cx:pt idx="18943">1</cx:pt>
          <cx:pt idx="18944">1</cx:pt>
          <cx:pt idx="18945">1</cx:pt>
          <cx:pt idx="18946">1</cx:pt>
          <cx:pt idx="18947">1</cx:pt>
          <cx:pt idx="18948">1</cx:pt>
          <cx:pt idx="18949">1</cx:pt>
          <cx:pt idx="18950">1</cx:pt>
          <cx:pt idx="18951">1</cx:pt>
          <cx:pt idx="18952">1</cx:pt>
          <cx:pt idx="18953">1</cx:pt>
          <cx:pt idx="18954">1</cx:pt>
          <cx:pt idx="18955">1</cx:pt>
          <cx:pt idx="18956">3</cx:pt>
          <cx:pt idx="18957">1</cx:pt>
          <cx:pt idx="18958">1</cx:pt>
          <cx:pt idx="18959">1</cx:pt>
          <cx:pt idx="18960">1</cx:pt>
          <cx:pt idx="18961">1</cx:pt>
          <cx:pt idx="18962">1</cx:pt>
          <cx:pt idx="18963">1</cx:pt>
          <cx:pt idx="18964">1</cx:pt>
          <cx:pt idx="18965">1</cx:pt>
          <cx:pt idx="18966">1</cx:pt>
          <cx:pt idx="18967">1</cx:pt>
          <cx:pt idx="18968">1</cx:pt>
          <cx:pt idx="18969">1</cx:pt>
          <cx:pt idx="18970">1</cx:pt>
          <cx:pt idx="18971">1</cx:pt>
          <cx:pt idx="18972">1</cx:pt>
          <cx:pt idx="18973">1</cx:pt>
          <cx:pt idx="18974">1</cx:pt>
          <cx:pt idx="18975">1</cx:pt>
          <cx:pt idx="18976">1</cx:pt>
          <cx:pt idx="18977">1</cx:pt>
          <cx:pt idx="18978">1</cx:pt>
          <cx:pt idx="18979">1</cx:pt>
          <cx:pt idx="18980">1</cx:pt>
          <cx:pt idx="18981">1</cx:pt>
          <cx:pt idx="18982">1</cx:pt>
          <cx:pt idx="18983">1</cx:pt>
          <cx:pt idx="18984">1</cx:pt>
          <cx:pt idx="18985">1</cx:pt>
          <cx:pt idx="18986">1</cx:pt>
          <cx:pt idx="18987">1</cx:pt>
          <cx:pt idx="18988">1</cx:pt>
          <cx:pt idx="18989">1</cx:pt>
          <cx:pt idx="18990">1</cx:pt>
          <cx:pt idx="18991">1</cx:pt>
          <cx:pt idx="18992">1</cx:pt>
          <cx:pt idx="18993">1</cx:pt>
          <cx:pt idx="18994">1</cx:pt>
          <cx:pt idx="18995">1</cx:pt>
          <cx:pt idx="18996">1</cx:pt>
          <cx:pt idx="18997">1</cx:pt>
          <cx:pt idx="18998">1</cx:pt>
          <cx:pt idx="18999">1</cx:pt>
          <cx:pt idx="19000">1</cx:pt>
          <cx:pt idx="19001">1</cx:pt>
          <cx:pt idx="19002">1</cx:pt>
          <cx:pt idx="19003">1</cx:pt>
          <cx:pt idx="19004">1</cx:pt>
          <cx:pt idx="19005">1</cx:pt>
          <cx:pt idx="19006">1</cx:pt>
          <cx:pt idx="19007">3</cx:pt>
          <cx:pt idx="19008">1</cx:pt>
          <cx:pt idx="19009">1</cx:pt>
          <cx:pt idx="19010">1</cx:pt>
          <cx:pt idx="19011">1</cx:pt>
          <cx:pt idx="19012">1</cx:pt>
          <cx:pt idx="19013">1</cx:pt>
          <cx:pt idx="19014">1</cx:pt>
          <cx:pt idx="19015">1</cx:pt>
          <cx:pt idx="19016">1</cx:pt>
          <cx:pt idx="19017">1</cx:pt>
          <cx:pt idx="19018">1</cx:pt>
          <cx:pt idx="19019">1</cx:pt>
          <cx:pt idx="19020">1</cx:pt>
          <cx:pt idx="19021">1</cx:pt>
          <cx:pt idx="19022">1</cx:pt>
          <cx:pt idx="19023">1</cx:pt>
          <cx:pt idx="19024">1</cx:pt>
          <cx:pt idx="19025">1</cx:pt>
          <cx:pt idx="19026">1</cx:pt>
          <cx:pt idx="19027">1</cx:pt>
          <cx:pt idx="19028">1</cx:pt>
          <cx:pt idx="19029">1</cx:pt>
          <cx:pt idx="19030">1</cx:pt>
          <cx:pt idx="19031">1</cx:pt>
          <cx:pt idx="19032">1</cx:pt>
          <cx:pt idx="19033">1</cx:pt>
          <cx:pt idx="19034">1</cx:pt>
          <cx:pt idx="19035">1</cx:pt>
          <cx:pt idx="19036">1</cx:pt>
          <cx:pt idx="19037">1</cx:pt>
          <cx:pt idx="19038">1</cx:pt>
          <cx:pt idx="19039">1</cx:pt>
          <cx:pt idx="19040">1</cx:pt>
          <cx:pt idx="19041">1</cx:pt>
          <cx:pt idx="19042">1</cx:pt>
          <cx:pt idx="19043">1</cx:pt>
          <cx:pt idx="19044">1</cx:pt>
          <cx:pt idx="19045">1</cx:pt>
          <cx:pt idx="19046">1</cx:pt>
          <cx:pt idx="19047">1</cx:pt>
          <cx:pt idx="19048">1</cx:pt>
          <cx:pt idx="19049">1</cx:pt>
          <cx:pt idx="19050">1</cx:pt>
          <cx:pt idx="19051">1</cx:pt>
          <cx:pt idx="19052">1</cx:pt>
          <cx:pt idx="19053">1</cx:pt>
          <cx:pt idx="19054">1</cx:pt>
          <cx:pt idx="19055">1</cx:pt>
          <cx:pt idx="19056">1</cx:pt>
          <cx:pt idx="19057">1</cx:pt>
          <cx:pt idx="19058">1</cx:pt>
          <cx:pt idx="19059">1</cx:pt>
          <cx:pt idx="19060">1</cx:pt>
          <cx:pt idx="19061">1</cx:pt>
          <cx:pt idx="19062">1</cx:pt>
          <cx:pt idx="19063">1</cx:pt>
          <cx:pt idx="19064">1</cx:pt>
          <cx:pt idx="19065">1</cx:pt>
          <cx:pt idx="19066">1</cx:pt>
          <cx:pt idx="19067">1</cx:pt>
          <cx:pt idx="19068">1</cx:pt>
          <cx:pt idx="19069">1</cx:pt>
          <cx:pt idx="19070">1</cx:pt>
          <cx:pt idx="19071">1</cx:pt>
          <cx:pt idx="19072">1</cx:pt>
          <cx:pt idx="19073">1</cx:pt>
          <cx:pt idx="19074">1</cx:pt>
          <cx:pt idx="19075">1</cx:pt>
          <cx:pt idx="19076">1</cx:pt>
          <cx:pt idx="19077">1</cx:pt>
          <cx:pt idx="19078">1</cx:pt>
          <cx:pt idx="19079">1</cx:pt>
          <cx:pt idx="19080">1</cx:pt>
          <cx:pt idx="19081">1</cx:pt>
          <cx:pt idx="19082">1</cx:pt>
          <cx:pt idx="19083">1</cx:pt>
          <cx:pt idx="19084">1</cx:pt>
          <cx:pt idx="19085">1</cx:pt>
          <cx:pt idx="19086">1</cx:pt>
          <cx:pt idx="19087">1</cx:pt>
          <cx:pt idx="19088">1</cx:pt>
          <cx:pt idx="19089">1</cx:pt>
          <cx:pt idx="19090">1</cx:pt>
          <cx:pt idx="19091">3</cx:pt>
          <cx:pt idx="19092">1</cx:pt>
          <cx:pt idx="19093">1</cx:pt>
          <cx:pt idx="19094">1</cx:pt>
          <cx:pt idx="19095">1</cx:pt>
          <cx:pt idx="19096">1</cx:pt>
          <cx:pt idx="19097">1</cx:pt>
          <cx:pt idx="19098">1</cx:pt>
          <cx:pt idx="19099">1</cx:pt>
          <cx:pt idx="19100">1</cx:pt>
          <cx:pt idx="19101">1</cx:pt>
          <cx:pt idx="19102">1</cx:pt>
          <cx:pt idx="19103">1</cx:pt>
          <cx:pt idx="19104">1</cx:pt>
          <cx:pt idx="19105">1</cx:pt>
          <cx:pt idx="19106">1</cx:pt>
          <cx:pt idx="19107">1</cx:pt>
          <cx:pt idx="19108">1</cx:pt>
          <cx:pt idx="19109">1</cx:pt>
          <cx:pt idx="19110">1</cx:pt>
          <cx:pt idx="19111">1</cx:pt>
          <cx:pt idx="19112">1</cx:pt>
          <cx:pt idx="19113">1</cx:pt>
          <cx:pt idx="19114">1</cx:pt>
          <cx:pt idx="19115">1</cx:pt>
          <cx:pt idx="19116">1</cx:pt>
          <cx:pt idx="19117">1</cx:pt>
          <cx:pt idx="19118">1</cx:pt>
          <cx:pt idx="19119">1</cx:pt>
          <cx:pt idx="19120">1</cx:pt>
          <cx:pt idx="19121">1</cx:pt>
          <cx:pt idx="19122">1</cx:pt>
          <cx:pt idx="19123">1</cx:pt>
          <cx:pt idx="19124">1</cx:pt>
          <cx:pt idx="19125">1</cx:pt>
          <cx:pt idx="19126">1</cx:pt>
          <cx:pt idx="19127">1</cx:pt>
          <cx:pt idx="19128">3</cx:pt>
          <cx:pt idx="19129">3</cx:pt>
          <cx:pt idx="19130">1</cx:pt>
          <cx:pt idx="19131">1</cx:pt>
          <cx:pt idx="19132">1</cx:pt>
          <cx:pt idx="19133">1</cx:pt>
          <cx:pt idx="19134">1</cx:pt>
          <cx:pt idx="19135">1</cx:pt>
          <cx:pt idx="19136">1</cx:pt>
          <cx:pt idx="19137">1</cx:pt>
          <cx:pt idx="19138">1</cx:pt>
          <cx:pt idx="19139">1</cx:pt>
          <cx:pt idx="19140">1</cx:pt>
          <cx:pt idx="19141">1</cx:pt>
          <cx:pt idx="19142">1</cx:pt>
          <cx:pt idx="19143">1</cx:pt>
          <cx:pt idx="19144">1</cx:pt>
          <cx:pt idx="19145">1</cx:pt>
          <cx:pt idx="19146">1</cx:pt>
          <cx:pt idx="19147">1</cx:pt>
          <cx:pt idx="19148">3</cx:pt>
          <cx:pt idx="19149">1</cx:pt>
          <cx:pt idx="19150">1</cx:pt>
          <cx:pt idx="19151">1</cx:pt>
          <cx:pt idx="19152">1</cx:pt>
          <cx:pt idx="19153">1</cx:pt>
          <cx:pt idx="19154">1</cx:pt>
          <cx:pt idx="19155">1</cx:pt>
          <cx:pt idx="19156">1</cx:pt>
          <cx:pt idx="19157">1</cx:pt>
          <cx:pt idx="19158">1</cx:pt>
          <cx:pt idx="19159">1</cx:pt>
          <cx:pt idx="19160">1</cx:pt>
          <cx:pt idx="19161">1</cx:pt>
          <cx:pt idx="19162">1</cx:pt>
          <cx:pt idx="19163">1</cx:pt>
          <cx:pt idx="19164">1</cx:pt>
          <cx:pt idx="19165">1</cx:pt>
          <cx:pt idx="19166">1</cx:pt>
          <cx:pt idx="19167">1</cx:pt>
          <cx:pt idx="19168">1</cx:pt>
          <cx:pt idx="19169">1</cx:pt>
          <cx:pt idx="19170">1</cx:pt>
          <cx:pt idx="19171">1</cx:pt>
          <cx:pt idx="19172">1</cx:pt>
          <cx:pt idx="19173">1</cx:pt>
          <cx:pt idx="19174">1</cx:pt>
          <cx:pt idx="19175">1</cx:pt>
          <cx:pt idx="19176">1</cx:pt>
          <cx:pt idx="19177">1</cx:pt>
          <cx:pt idx="19178">1</cx:pt>
          <cx:pt idx="19179">1</cx:pt>
          <cx:pt idx="19180">1</cx:pt>
          <cx:pt idx="19181">1</cx:pt>
          <cx:pt idx="19182">1</cx:pt>
          <cx:pt idx="19183">1</cx:pt>
          <cx:pt idx="19184">1</cx:pt>
          <cx:pt idx="19185">1</cx:pt>
          <cx:pt idx="19186">1</cx:pt>
          <cx:pt idx="19187">1</cx:pt>
          <cx:pt idx="19188">1</cx:pt>
          <cx:pt idx="19189">1</cx:pt>
          <cx:pt idx="19190">1</cx:pt>
          <cx:pt idx="19191">1</cx:pt>
          <cx:pt idx="19192">1</cx:pt>
          <cx:pt idx="19193">1</cx:pt>
          <cx:pt idx="19194">1</cx:pt>
          <cx:pt idx="19195">1</cx:pt>
          <cx:pt idx="19196">1</cx:pt>
          <cx:pt idx="19197">1</cx:pt>
          <cx:pt idx="19198">1</cx:pt>
          <cx:pt idx="19199">1</cx:pt>
          <cx:pt idx="19200">1</cx:pt>
          <cx:pt idx="19201">1</cx:pt>
          <cx:pt idx="19202">1</cx:pt>
          <cx:pt idx="19203">1</cx:pt>
          <cx:pt idx="19204">1</cx:pt>
          <cx:pt idx="19205">1</cx:pt>
          <cx:pt idx="19206">1</cx:pt>
          <cx:pt idx="19207">1</cx:pt>
          <cx:pt idx="19208">1</cx:pt>
          <cx:pt idx="19209">1</cx:pt>
          <cx:pt idx="19210">1</cx:pt>
          <cx:pt idx="19211">1</cx:pt>
          <cx:pt idx="19212">1</cx:pt>
          <cx:pt idx="19213">1</cx:pt>
          <cx:pt idx="19214">1</cx:pt>
          <cx:pt idx="19215">1</cx:pt>
          <cx:pt idx="19216">1</cx:pt>
          <cx:pt idx="19217">1</cx:pt>
          <cx:pt idx="19218">1</cx:pt>
          <cx:pt idx="19219">1</cx:pt>
          <cx:pt idx="19220">1</cx:pt>
          <cx:pt idx="19221">1</cx:pt>
          <cx:pt idx="19222">1</cx:pt>
          <cx:pt idx="19223">1</cx:pt>
          <cx:pt idx="19224">3</cx:pt>
          <cx:pt idx="19225">1</cx:pt>
          <cx:pt idx="19226">1</cx:pt>
          <cx:pt idx="19227">1</cx:pt>
          <cx:pt idx="19228">1</cx:pt>
          <cx:pt idx="19229">1</cx:pt>
          <cx:pt idx="19230">1</cx:pt>
          <cx:pt idx="19231">1</cx:pt>
          <cx:pt idx="19232">1</cx:pt>
          <cx:pt idx="19233">1</cx:pt>
          <cx:pt idx="19234">1</cx:pt>
          <cx:pt idx="19235">1</cx:pt>
          <cx:pt idx="19236">1</cx:pt>
          <cx:pt idx="19237">1</cx:pt>
          <cx:pt idx="19238">1</cx:pt>
          <cx:pt idx="19239">1</cx:pt>
          <cx:pt idx="19240">1</cx:pt>
          <cx:pt idx="19241">1</cx:pt>
          <cx:pt idx="19242">1</cx:pt>
          <cx:pt idx="19243">1</cx:pt>
          <cx:pt idx="19244">1</cx:pt>
          <cx:pt idx="19245">1</cx:pt>
          <cx:pt idx="19246">1</cx:pt>
          <cx:pt idx="19247">1</cx:pt>
          <cx:pt idx="19248">1</cx:pt>
          <cx:pt idx="19249">1</cx:pt>
          <cx:pt idx="19250">1</cx:pt>
          <cx:pt idx="19251">1</cx:pt>
          <cx:pt idx="19252">1</cx:pt>
          <cx:pt idx="19253">1</cx:pt>
          <cx:pt idx="19254">1</cx:pt>
          <cx:pt idx="19255">1</cx:pt>
          <cx:pt idx="19256">1</cx:pt>
          <cx:pt idx="19257">1</cx:pt>
          <cx:pt idx="19258">1</cx:pt>
          <cx:pt idx="19259">1</cx:pt>
          <cx:pt idx="19260">1</cx:pt>
          <cx:pt idx="19261">1</cx:pt>
          <cx:pt idx="19262">1</cx:pt>
          <cx:pt idx="19263">1</cx:pt>
          <cx:pt idx="19264">1</cx:pt>
          <cx:pt idx="19265">1</cx:pt>
          <cx:pt idx="19266">1</cx:pt>
          <cx:pt idx="19267">1</cx:pt>
          <cx:pt idx="19268">1</cx:pt>
          <cx:pt idx="19269">1</cx:pt>
          <cx:pt idx="19270">1</cx:pt>
          <cx:pt idx="19271">1</cx:pt>
          <cx:pt idx="19272">1</cx:pt>
          <cx:pt idx="19273">1</cx:pt>
          <cx:pt idx="19274">1</cx:pt>
          <cx:pt idx="19275">1</cx:pt>
          <cx:pt idx="19276">1</cx:pt>
          <cx:pt idx="19277">1</cx:pt>
          <cx:pt idx="19278">1</cx:pt>
          <cx:pt idx="19279">1</cx:pt>
          <cx:pt idx="19280">1</cx:pt>
          <cx:pt idx="19281">1</cx:pt>
          <cx:pt idx="19282">1</cx:pt>
          <cx:pt idx="19283">1</cx:pt>
          <cx:pt idx="19284">1</cx:pt>
          <cx:pt idx="19285">1</cx:pt>
          <cx:pt idx="19286">1</cx:pt>
          <cx:pt idx="19287">1</cx:pt>
          <cx:pt idx="19288">1</cx:pt>
          <cx:pt idx="19289">3</cx:pt>
          <cx:pt idx="19290">1</cx:pt>
          <cx:pt idx="19291">1</cx:pt>
          <cx:pt idx="19292">1</cx:pt>
          <cx:pt idx="19293">1</cx:pt>
          <cx:pt idx="19294">1</cx:pt>
          <cx:pt idx="19295">1</cx:pt>
          <cx:pt idx="19296">1</cx:pt>
          <cx:pt idx="19297">1</cx:pt>
          <cx:pt idx="19298">1</cx:pt>
          <cx:pt idx="19299">1</cx:pt>
          <cx:pt idx="19300">1</cx:pt>
          <cx:pt idx="19301">1</cx:pt>
          <cx:pt idx="19302">3</cx:pt>
          <cx:pt idx="19303">1</cx:pt>
          <cx:pt idx="19304">1</cx:pt>
          <cx:pt idx="19305">1</cx:pt>
          <cx:pt idx="19306">1</cx:pt>
          <cx:pt idx="19307">1</cx:pt>
          <cx:pt idx="19308">1</cx:pt>
          <cx:pt idx="19309">1</cx:pt>
          <cx:pt idx="19310">1</cx:pt>
          <cx:pt idx="19311">1</cx:pt>
          <cx:pt idx="19312">1</cx:pt>
          <cx:pt idx="19313">1</cx:pt>
          <cx:pt idx="19314">1</cx:pt>
          <cx:pt idx="19315">1</cx:pt>
          <cx:pt idx="19316">1</cx:pt>
          <cx:pt idx="19317">1</cx:pt>
          <cx:pt idx="19318">1</cx:pt>
          <cx:pt idx="19319">1</cx:pt>
          <cx:pt idx="19320">1</cx:pt>
          <cx:pt idx="19321">1</cx:pt>
          <cx:pt idx="19322">1</cx:pt>
          <cx:pt idx="19323">1</cx:pt>
          <cx:pt idx="19324">1</cx:pt>
          <cx:pt idx="19325">1</cx:pt>
          <cx:pt idx="19326">1</cx:pt>
          <cx:pt idx="19327">1</cx:pt>
          <cx:pt idx="19328">1</cx:pt>
          <cx:pt idx="19329">1</cx:pt>
          <cx:pt idx="19330">1</cx:pt>
          <cx:pt idx="19331">1</cx:pt>
          <cx:pt idx="19332">1</cx:pt>
          <cx:pt idx="19333">1</cx:pt>
          <cx:pt idx="19334">1</cx:pt>
          <cx:pt idx="19335">1</cx:pt>
          <cx:pt idx="19336">1</cx:pt>
          <cx:pt idx="19337">1</cx:pt>
          <cx:pt idx="19338">1</cx:pt>
          <cx:pt idx="19339">1</cx:pt>
          <cx:pt idx="19340">1</cx:pt>
          <cx:pt idx="19341">1</cx:pt>
          <cx:pt idx="19342">1</cx:pt>
          <cx:pt idx="19343">1</cx:pt>
          <cx:pt idx="19344">1</cx:pt>
          <cx:pt idx="19345">1</cx:pt>
          <cx:pt idx="19346">1</cx:pt>
          <cx:pt idx="19347">3</cx:pt>
          <cx:pt idx="19348">1</cx:pt>
          <cx:pt idx="19349">1</cx:pt>
          <cx:pt idx="19350">1</cx:pt>
          <cx:pt idx="19351">1</cx:pt>
          <cx:pt idx="19352">1</cx:pt>
          <cx:pt idx="19353">1</cx:pt>
          <cx:pt idx="19354">1</cx:pt>
          <cx:pt idx="19355">1</cx:pt>
          <cx:pt idx="19356">1</cx:pt>
          <cx:pt idx="19357">1</cx:pt>
          <cx:pt idx="19358">3</cx:pt>
          <cx:pt idx="19359">1</cx:pt>
          <cx:pt idx="19360">1</cx:pt>
          <cx:pt idx="19361">3</cx:pt>
          <cx:pt idx="19362">1</cx:pt>
          <cx:pt idx="19363">1</cx:pt>
          <cx:pt idx="19364">1</cx:pt>
          <cx:pt idx="19365">1</cx:pt>
          <cx:pt idx="19366">1</cx:pt>
          <cx:pt idx="19367">1</cx:pt>
          <cx:pt idx="19368">1</cx:pt>
          <cx:pt idx="19369">1</cx:pt>
          <cx:pt idx="19370">3</cx:pt>
          <cx:pt idx="19371">1</cx:pt>
          <cx:pt idx="19372">1</cx:pt>
          <cx:pt idx="19373">1</cx:pt>
          <cx:pt idx="19374">1</cx:pt>
          <cx:pt idx="19375">1</cx:pt>
          <cx:pt idx="19376">1</cx:pt>
          <cx:pt idx="19377">1</cx:pt>
          <cx:pt idx="19378">1</cx:pt>
          <cx:pt idx="19379">1</cx:pt>
          <cx:pt idx="19380">1</cx:pt>
          <cx:pt idx="19381">1</cx:pt>
          <cx:pt idx="19382">1</cx:pt>
          <cx:pt idx="19383">1</cx:pt>
          <cx:pt idx="19384">1</cx:pt>
          <cx:pt idx="19385">1</cx:pt>
          <cx:pt idx="19386">1</cx:pt>
          <cx:pt idx="19387">1</cx:pt>
          <cx:pt idx="19388">1</cx:pt>
          <cx:pt idx="19389">1</cx:pt>
          <cx:pt idx="19390">1</cx:pt>
          <cx:pt idx="19391">1</cx:pt>
          <cx:pt idx="19392">1</cx:pt>
          <cx:pt idx="19393">1</cx:pt>
          <cx:pt idx="19394">1</cx:pt>
          <cx:pt idx="19395">1</cx:pt>
          <cx:pt idx="19396">1</cx:pt>
          <cx:pt idx="19397">1</cx:pt>
          <cx:pt idx="19398">1</cx:pt>
          <cx:pt idx="19399">1</cx:pt>
          <cx:pt idx="19400">1</cx:pt>
          <cx:pt idx="19401">1</cx:pt>
          <cx:pt idx="19402">1</cx:pt>
          <cx:pt idx="19403">1</cx:pt>
          <cx:pt idx="19404">1</cx:pt>
          <cx:pt idx="19405">1</cx:pt>
          <cx:pt idx="19406">1</cx:pt>
          <cx:pt idx="19407">1</cx:pt>
          <cx:pt idx="19408">1</cx:pt>
          <cx:pt idx="19409">1</cx:pt>
          <cx:pt idx="19410">1</cx:pt>
          <cx:pt idx="19411">1</cx:pt>
          <cx:pt idx="19412">1</cx:pt>
          <cx:pt idx="19413">1</cx:pt>
          <cx:pt idx="19414">1</cx:pt>
          <cx:pt idx="19415">1</cx:pt>
          <cx:pt idx="19416">1</cx:pt>
          <cx:pt idx="19417">1</cx:pt>
          <cx:pt idx="19418">1</cx:pt>
          <cx:pt idx="19419">1</cx:pt>
          <cx:pt idx="19420">1</cx:pt>
          <cx:pt idx="19421">1</cx:pt>
          <cx:pt idx="19422">1</cx:pt>
          <cx:pt idx="19423">1</cx:pt>
          <cx:pt idx="19424">1</cx:pt>
          <cx:pt idx="19425">1</cx:pt>
          <cx:pt idx="19426">1</cx:pt>
          <cx:pt idx="19427">1</cx:pt>
          <cx:pt idx="19428">1</cx:pt>
          <cx:pt idx="19429">1</cx:pt>
          <cx:pt idx="19430">1</cx:pt>
          <cx:pt idx="19431">1</cx:pt>
          <cx:pt idx="19432">1</cx:pt>
          <cx:pt idx="19433">1</cx:pt>
          <cx:pt idx="19434">1</cx:pt>
          <cx:pt idx="19435">1</cx:pt>
          <cx:pt idx="19436">1</cx:pt>
          <cx:pt idx="19437">1</cx:pt>
          <cx:pt idx="19438">1</cx:pt>
          <cx:pt idx="19439">1</cx:pt>
          <cx:pt idx="19440">1</cx:pt>
          <cx:pt idx="19441">1</cx:pt>
          <cx:pt idx="19442">1</cx:pt>
          <cx:pt idx="19443">1</cx:pt>
          <cx:pt idx="19444">1</cx:pt>
          <cx:pt idx="19445">1</cx:pt>
          <cx:pt idx="19446">1</cx:pt>
          <cx:pt idx="19447">1</cx:pt>
          <cx:pt idx="19448">1</cx:pt>
          <cx:pt idx="19449">1</cx:pt>
          <cx:pt idx="19450">3</cx:pt>
          <cx:pt idx="19451">1</cx:pt>
          <cx:pt idx="19452">1</cx:pt>
          <cx:pt idx="19453">1</cx:pt>
          <cx:pt idx="19454">1</cx:pt>
          <cx:pt idx="19455">1</cx:pt>
          <cx:pt idx="19456">1</cx:pt>
          <cx:pt idx="19457">1</cx:pt>
          <cx:pt idx="19458">1</cx:pt>
          <cx:pt idx="19459">1</cx:pt>
          <cx:pt idx="19460">1</cx:pt>
          <cx:pt idx="19461">1</cx:pt>
          <cx:pt idx="19462">1</cx:pt>
          <cx:pt idx="19463">1</cx:pt>
          <cx:pt idx="19464">1</cx:pt>
          <cx:pt idx="19465">1</cx:pt>
          <cx:pt idx="19466">1</cx:pt>
          <cx:pt idx="19467">1</cx:pt>
          <cx:pt idx="19468">3</cx:pt>
          <cx:pt idx="19469">1</cx:pt>
          <cx:pt idx="19470">1</cx:pt>
          <cx:pt idx="19471">1</cx:pt>
          <cx:pt idx="19472">1</cx:pt>
          <cx:pt idx="19473">3</cx:pt>
          <cx:pt idx="19474">1</cx:pt>
          <cx:pt idx="19475">1</cx:pt>
          <cx:pt idx="19476">1</cx:pt>
          <cx:pt idx="19477">1</cx:pt>
          <cx:pt idx="19478">1</cx:pt>
          <cx:pt idx="19479">1</cx:pt>
          <cx:pt idx="19480">1</cx:pt>
          <cx:pt idx="19481">1</cx:pt>
          <cx:pt idx="19482">3</cx:pt>
          <cx:pt idx="19483">1</cx:pt>
          <cx:pt idx="19484">1</cx:pt>
          <cx:pt idx="19485">1</cx:pt>
          <cx:pt idx="19486">1</cx:pt>
          <cx:pt idx="19487">1</cx:pt>
          <cx:pt idx="19488">1</cx:pt>
          <cx:pt idx="19489">1</cx:pt>
          <cx:pt idx="19490">1</cx:pt>
          <cx:pt idx="19491">1</cx:pt>
          <cx:pt idx="19492">1</cx:pt>
          <cx:pt idx="19493">1</cx:pt>
          <cx:pt idx="19494">1</cx:pt>
          <cx:pt idx="19495">1</cx:pt>
          <cx:pt idx="19496">1</cx:pt>
          <cx:pt idx="19497">1</cx:pt>
          <cx:pt idx="19498">1</cx:pt>
          <cx:pt idx="19499">1</cx:pt>
          <cx:pt idx="19500">1</cx:pt>
          <cx:pt idx="19501">1</cx:pt>
          <cx:pt idx="19502">1</cx:pt>
          <cx:pt idx="19503">1</cx:pt>
          <cx:pt idx="19504">1</cx:pt>
          <cx:pt idx="19505">1</cx:pt>
          <cx:pt idx="19506">1</cx:pt>
          <cx:pt idx="19507">1</cx:pt>
          <cx:pt idx="19508">1</cx:pt>
          <cx:pt idx="19509">1</cx:pt>
          <cx:pt idx="19510">1</cx:pt>
          <cx:pt idx="19511">1</cx:pt>
          <cx:pt idx="19512">1</cx:pt>
          <cx:pt idx="19513">1</cx:pt>
          <cx:pt idx="19514">1</cx:pt>
          <cx:pt idx="19515">1</cx:pt>
          <cx:pt idx="19516">1</cx:pt>
          <cx:pt idx="19517">1</cx:pt>
          <cx:pt idx="19518">1</cx:pt>
          <cx:pt idx="19519">1</cx:pt>
          <cx:pt idx="19520">1</cx:pt>
          <cx:pt idx="19521">1</cx:pt>
          <cx:pt idx="19522">1</cx:pt>
          <cx:pt idx="19523">1</cx:pt>
          <cx:pt idx="19524">1</cx:pt>
          <cx:pt idx="19525">1</cx:pt>
          <cx:pt idx="19526">1</cx:pt>
          <cx:pt idx="19527">1</cx:pt>
          <cx:pt idx="19528">1</cx:pt>
          <cx:pt idx="19529">1</cx:pt>
          <cx:pt idx="19530">1</cx:pt>
          <cx:pt idx="19531">1</cx:pt>
          <cx:pt idx="19532">1</cx:pt>
          <cx:pt idx="19533">3</cx:pt>
          <cx:pt idx="19534">1</cx:pt>
          <cx:pt idx="19535">1</cx:pt>
          <cx:pt idx="19536">1</cx:pt>
          <cx:pt idx="19537">1</cx:pt>
          <cx:pt idx="19538">1</cx:pt>
          <cx:pt idx="19539">1</cx:pt>
          <cx:pt idx="19540">1</cx:pt>
          <cx:pt idx="19541">1</cx:pt>
          <cx:pt idx="19542">1</cx:pt>
          <cx:pt idx="19543">1</cx:pt>
          <cx:pt idx="19544">1</cx:pt>
          <cx:pt idx="19545">1</cx:pt>
          <cx:pt idx="19546">1</cx:pt>
          <cx:pt idx="19547">1</cx:pt>
          <cx:pt idx="19548">1</cx:pt>
          <cx:pt idx="19549">1</cx:pt>
          <cx:pt idx="19550">1</cx:pt>
          <cx:pt idx="19551">1</cx:pt>
          <cx:pt idx="19552">3</cx:pt>
          <cx:pt idx="19553">1</cx:pt>
          <cx:pt idx="19554">1</cx:pt>
          <cx:pt idx="19555">1</cx:pt>
          <cx:pt idx="19556">1</cx:pt>
          <cx:pt idx="19557">1</cx:pt>
          <cx:pt idx="19558">1</cx:pt>
          <cx:pt idx="19559">1</cx:pt>
          <cx:pt idx="19560">1</cx:pt>
          <cx:pt idx="19561">1</cx:pt>
          <cx:pt idx="19562">1</cx:pt>
          <cx:pt idx="19563">1</cx:pt>
          <cx:pt idx="19564">1</cx:pt>
          <cx:pt idx="19565">1</cx:pt>
          <cx:pt idx="19566">1</cx:pt>
          <cx:pt idx="19567">1</cx:pt>
          <cx:pt idx="19568">1</cx:pt>
          <cx:pt idx="19569">1</cx:pt>
          <cx:pt idx="19570">1</cx:pt>
          <cx:pt idx="19571">1</cx:pt>
          <cx:pt idx="19572">1</cx:pt>
          <cx:pt idx="19573">1</cx:pt>
          <cx:pt idx="19574">1</cx:pt>
          <cx:pt idx="19575">1</cx:pt>
          <cx:pt idx="19576">1</cx:pt>
          <cx:pt idx="19577">1</cx:pt>
          <cx:pt idx="19578">1</cx:pt>
          <cx:pt idx="19579">1</cx:pt>
          <cx:pt idx="19580">1</cx:pt>
          <cx:pt idx="19581">1</cx:pt>
          <cx:pt idx="19582">3</cx:pt>
          <cx:pt idx="19583">1</cx:pt>
          <cx:pt idx="19584">1</cx:pt>
          <cx:pt idx="19585">1</cx:pt>
          <cx:pt idx="19586">1</cx:pt>
          <cx:pt idx="19587">1</cx:pt>
          <cx:pt idx="19588">1</cx:pt>
          <cx:pt idx="19589">1</cx:pt>
          <cx:pt idx="19590">1</cx:pt>
          <cx:pt idx="19591">1</cx:pt>
          <cx:pt idx="19592">1</cx:pt>
          <cx:pt idx="19593">1</cx:pt>
          <cx:pt idx="19594">1</cx:pt>
          <cx:pt idx="19595">1</cx:pt>
          <cx:pt idx="19596">1</cx:pt>
          <cx:pt idx="19597">1</cx:pt>
          <cx:pt idx="19598">1</cx:pt>
          <cx:pt idx="19599">1</cx:pt>
          <cx:pt idx="19600">1</cx:pt>
          <cx:pt idx="19601">1</cx:pt>
          <cx:pt idx="19602">3</cx:pt>
          <cx:pt idx="19603">1</cx:pt>
          <cx:pt idx="19604">1</cx:pt>
          <cx:pt idx="19605">1</cx:pt>
          <cx:pt idx="19606">1</cx:pt>
          <cx:pt idx="19607">1</cx:pt>
          <cx:pt idx="19608">1</cx:pt>
          <cx:pt idx="19609">1</cx:pt>
          <cx:pt idx="19610">1</cx:pt>
          <cx:pt idx="19611">1</cx:pt>
          <cx:pt idx="19612">1</cx:pt>
          <cx:pt idx="19613">1</cx:pt>
          <cx:pt idx="19614">1</cx:pt>
          <cx:pt idx="19615">1</cx:pt>
          <cx:pt idx="19616">1</cx:pt>
          <cx:pt idx="19617">1</cx:pt>
          <cx:pt idx="19618">1</cx:pt>
          <cx:pt idx="19619">1</cx:pt>
          <cx:pt idx="19620">1</cx:pt>
          <cx:pt idx="19621">1</cx:pt>
          <cx:pt idx="19622">1</cx:pt>
          <cx:pt idx="19623">1</cx:pt>
          <cx:pt idx="19624">1</cx:pt>
          <cx:pt idx="19625">1</cx:pt>
          <cx:pt idx="19626">1</cx:pt>
          <cx:pt idx="19627">1</cx:pt>
          <cx:pt idx="19628">1</cx:pt>
          <cx:pt idx="19629">1</cx:pt>
          <cx:pt idx="19630">1</cx:pt>
          <cx:pt idx="19631">1</cx:pt>
          <cx:pt idx="19632">1</cx:pt>
          <cx:pt idx="19633">1</cx:pt>
          <cx:pt idx="19634">1</cx:pt>
          <cx:pt idx="19635">1</cx:pt>
          <cx:pt idx="19636">1</cx:pt>
          <cx:pt idx="19637">1</cx:pt>
          <cx:pt idx="19638">1</cx:pt>
          <cx:pt idx="19639">1</cx:pt>
          <cx:pt idx="19640">1</cx:pt>
          <cx:pt idx="19641">1</cx:pt>
          <cx:pt idx="19642">1</cx:pt>
          <cx:pt idx="19643">1</cx:pt>
          <cx:pt idx="19644">1</cx:pt>
          <cx:pt idx="19645">1</cx:pt>
          <cx:pt idx="19646">1</cx:pt>
          <cx:pt idx="19647">1</cx:pt>
          <cx:pt idx="19648">1</cx:pt>
          <cx:pt idx="19649">1</cx:pt>
          <cx:pt idx="19650">1</cx:pt>
          <cx:pt idx="19651">1</cx:pt>
          <cx:pt idx="19652">1</cx:pt>
          <cx:pt idx="19653">1</cx:pt>
          <cx:pt idx="19654">1</cx:pt>
          <cx:pt idx="19655">1</cx:pt>
          <cx:pt idx="19656">1</cx:pt>
          <cx:pt idx="19657">1</cx:pt>
          <cx:pt idx="19658">1</cx:pt>
          <cx:pt idx="19659">1</cx:pt>
          <cx:pt idx="19660">1</cx:pt>
          <cx:pt idx="19661">1</cx:pt>
          <cx:pt idx="19662">3</cx:pt>
          <cx:pt idx="19663">1</cx:pt>
          <cx:pt idx="19664">1</cx:pt>
          <cx:pt idx="19665">1</cx:pt>
          <cx:pt idx="19666">1</cx:pt>
          <cx:pt idx="19667">1</cx:pt>
          <cx:pt idx="19668">1</cx:pt>
          <cx:pt idx="19669">1</cx:pt>
          <cx:pt idx="19670">1</cx:pt>
          <cx:pt idx="19671">1</cx:pt>
          <cx:pt idx="19672">1</cx:pt>
          <cx:pt idx="19673">1</cx:pt>
          <cx:pt idx="19674">1</cx:pt>
          <cx:pt idx="19675">1</cx:pt>
          <cx:pt idx="19676">1</cx:pt>
          <cx:pt idx="19677">1</cx:pt>
          <cx:pt idx="19678">1</cx:pt>
          <cx:pt idx="19679">1</cx:pt>
          <cx:pt idx="19680">3</cx:pt>
          <cx:pt idx="19681">1</cx:pt>
          <cx:pt idx="19682">1</cx:pt>
          <cx:pt idx="19683">1</cx:pt>
          <cx:pt idx="19684">1</cx:pt>
          <cx:pt idx="19685">1</cx:pt>
          <cx:pt idx="19686">1</cx:pt>
          <cx:pt idx="19687">1</cx:pt>
          <cx:pt idx="19688">1</cx:pt>
          <cx:pt idx="19689">3</cx:pt>
          <cx:pt idx="19690">1</cx:pt>
          <cx:pt idx="19691">1</cx:pt>
          <cx:pt idx="19692">1</cx:pt>
          <cx:pt idx="19693">1</cx:pt>
          <cx:pt idx="19694">1</cx:pt>
          <cx:pt idx="19695">1</cx:pt>
          <cx:pt idx="19696">1</cx:pt>
          <cx:pt idx="19697">1</cx:pt>
          <cx:pt idx="19698">1</cx:pt>
          <cx:pt idx="19699">1</cx:pt>
          <cx:pt idx="19700">1</cx:pt>
          <cx:pt idx="19701">1</cx:pt>
          <cx:pt idx="19702">1</cx:pt>
          <cx:pt idx="19703">1</cx:pt>
          <cx:pt idx="19704">1</cx:pt>
          <cx:pt idx="19705">1</cx:pt>
          <cx:pt idx="19706">1</cx:pt>
          <cx:pt idx="19707">1</cx:pt>
          <cx:pt idx="19708">1</cx:pt>
          <cx:pt idx="19709">1</cx:pt>
          <cx:pt idx="19710">1</cx:pt>
          <cx:pt idx="19711">1</cx:pt>
          <cx:pt idx="19712">1</cx:pt>
          <cx:pt idx="19713">1</cx:pt>
          <cx:pt idx="19714">1</cx:pt>
          <cx:pt idx="19715">1</cx:pt>
          <cx:pt idx="19716">1</cx:pt>
          <cx:pt idx="19717">1</cx:pt>
          <cx:pt idx="19718">1</cx:pt>
          <cx:pt idx="19719">1</cx:pt>
          <cx:pt idx="19720">1</cx:pt>
          <cx:pt idx="19721">1</cx:pt>
          <cx:pt idx="19722">1</cx:pt>
          <cx:pt idx="19723">1</cx:pt>
          <cx:pt idx="19724">1</cx:pt>
          <cx:pt idx="19725">1</cx:pt>
          <cx:pt idx="19726">1</cx:pt>
          <cx:pt idx="19727">1</cx:pt>
          <cx:pt idx="19728">1</cx:pt>
          <cx:pt idx="19729">1</cx:pt>
          <cx:pt idx="19730">1</cx:pt>
          <cx:pt idx="19731">1</cx:pt>
          <cx:pt idx="19732">1</cx:pt>
          <cx:pt idx="19733">1</cx:pt>
          <cx:pt idx="19734">1</cx:pt>
          <cx:pt idx="19735">1</cx:pt>
          <cx:pt idx="19736">1</cx:pt>
          <cx:pt idx="19737">1</cx:pt>
          <cx:pt idx="19738">1</cx:pt>
          <cx:pt idx="19739">1</cx:pt>
          <cx:pt idx="19740">1</cx:pt>
          <cx:pt idx="19741">1</cx:pt>
          <cx:pt idx="19742">1</cx:pt>
          <cx:pt idx="19743">1</cx:pt>
          <cx:pt idx="19744">1</cx:pt>
          <cx:pt idx="19745">1</cx:pt>
          <cx:pt idx="19746">1</cx:pt>
          <cx:pt idx="19747">1</cx:pt>
          <cx:pt idx="19748">1</cx:pt>
          <cx:pt idx="19749">1</cx:pt>
          <cx:pt idx="19750">1</cx:pt>
          <cx:pt idx="19751">1</cx:pt>
          <cx:pt idx="19752">1</cx:pt>
          <cx:pt idx="19753">1</cx:pt>
          <cx:pt idx="19754">1</cx:pt>
          <cx:pt idx="19755">1</cx:pt>
          <cx:pt idx="19756">1</cx:pt>
          <cx:pt idx="19757">1</cx:pt>
          <cx:pt idx="19758">1</cx:pt>
          <cx:pt idx="19759">1</cx:pt>
          <cx:pt idx="19760">1</cx:pt>
          <cx:pt idx="19761">1</cx:pt>
          <cx:pt idx="19762">3</cx:pt>
          <cx:pt idx="19763">1</cx:pt>
          <cx:pt idx="19764">1</cx:pt>
          <cx:pt idx="19765">1</cx:pt>
          <cx:pt idx="19766">1</cx:pt>
          <cx:pt idx="19767">1</cx:pt>
          <cx:pt idx="19768">1</cx:pt>
          <cx:pt idx="19769">1</cx:pt>
          <cx:pt idx="19770">1</cx:pt>
          <cx:pt idx="19771">1</cx:pt>
          <cx:pt idx="19772">1</cx:pt>
          <cx:pt idx="19773">1</cx:pt>
          <cx:pt idx="19774">1</cx:pt>
          <cx:pt idx="19775">1</cx:pt>
          <cx:pt idx="19776">1</cx:pt>
          <cx:pt idx="19777">1</cx:pt>
          <cx:pt idx="19778">1</cx:pt>
          <cx:pt idx="19779">1</cx:pt>
          <cx:pt idx="19780">1</cx:pt>
          <cx:pt idx="19781">1</cx:pt>
          <cx:pt idx="19782">1</cx:pt>
          <cx:pt idx="19783">1</cx:pt>
          <cx:pt idx="19784">1</cx:pt>
          <cx:pt idx="19785">1</cx:pt>
          <cx:pt idx="19786">1</cx:pt>
          <cx:pt idx="19787">1</cx:pt>
          <cx:pt idx="19788">1</cx:pt>
          <cx:pt idx="19789">1</cx:pt>
          <cx:pt idx="19790">1</cx:pt>
          <cx:pt idx="19791">1</cx:pt>
          <cx:pt idx="19792">1</cx:pt>
          <cx:pt idx="19793">1</cx:pt>
          <cx:pt idx="19794">1</cx:pt>
          <cx:pt idx="19795">1</cx:pt>
          <cx:pt idx="19796">1</cx:pt>
          <cx:pt idx="19797">1</cx:pt>
          <cx:pt idx="19798">1</cx:pt>
          <cx:pt idx="19799">1</cx:pt>
          <cx:pt idx="19800">1</cx:pt>
          <cx:pt idx="19801">1</cx:pt>
          <cx:pt idx="19802">1</cx:pt>
          <cx:pt idx="19803">1</cx:pt>
          <cx:pt idx="19804">1</cx:pt>
          <cx:pt idx="19805">1</cx:pt>
          <cx:pt idx="19806">1</cx:pt>
          <cx:pt idx="19807">1</cx:pt>
          <cx:pt idx="19808">1</cx:pt>
          <cx:pt idx="19809">1</cx:pt>
          <cx:pt idx="19810">1</cx:pt>
          <cx:pt idx="19811">1</cx:pt>
          <cx:pt idx="19812">1</cx:pt>
          <cx:pt idx="19813">1</cx:pt>
          <cx:pt idx="19814">1</cx:pt>
          <cx:pt idx="19815">1</cx:pt>
          <cx:pt idx="19816">1</cx:pt>
          <cx:pt idx="19817">1</cx:pt>
          <cx:pt idx="19818">1</cx:pt>
          <cx:pt idx="19819">1</cx:pt>
          <cx:pt idx="19820">1</cx:pt>
          <cx:pt idx="19821">1</cx:pt>
          <cx:pt idx="19822">1</cx:pt>
          <cx:pt idx="19823">1</cx:pt>
          <cx:pt idx="19824">1</cx:pt>
          <cx:pt idx="19825">1</cx:pt>
          <cx:pt idx="19826">1</cx:pt>
          <cx:pt idx="19827">1</cx:pt>
          <cx:pt idx="19828">1</cx:pt>
          <cx:pt idx="19829">1</cx:pt>
          <cx:pt idx="19830">1</cx:pt>
          <cx:pt idx="19831">1</cx:pt>
          <cx:pt idx="19832">1</cx:pt>
          <cx:pt idx="19833">1</cx:pt>
          <cx:pt idx="19834">1</cx:pt>
          <cx:pt idx="19835">1</cx:pt>
          <cx:pt idx="19836">1</cx:pt>
          <cx:pt idx="19837">1</cx:pt>
          <cx:pt idx="19838">1</cx:pt>
          <cx:pt idx="19839">1</cx:pt>
          <cx:pt idx="19840">1</cx:pt>
          <cx:pt idx="19841">1</cx:pt>
          <cx:pt idx="19842">1</cx:pt>
          <cx:pt idx="19843">1</cx:pt>
          <cx:pt idx="19844">1</cx:pt>
          <cx:pt idx="19845">1</cx:pt>
          <cx:pt idx="19846">1</cx:pt>
          <cx:pt idx="19847">1</cx:pt>
          <cx:pt idx="19848">1</cx:pt>
          <cx:pt idx="19849">1</cx:pt>
          <cx:pt idx="19850">1</cx:pt>
          <cx:pt idx="19851">1</cx:pt>
          <cx:pt idx="19852">1</cx:pt>
          <cx:pt idx="19853">1</cx:pt>
          <cx:pt idx="19854">1</cx:pt>
          <cx:pt idx="19855">1</cx:pt>
          <cx:pt idx="19856">1</cx:pt>
          <cx:pt idx="19857">1</cx:pt>
          <cx:pt idx="19858">1</cx:pt>
          <cx:pt idx="19859">1</cx:pt>
          <cx:pt idx="19860">1</cx:pt>
          <cx:pt idx="19861">1</cx:pt>
          <cx:pt idx="19862">1</cx:pt>
          <cx:pt idx="19863">1</cx:pt>
          <cx:pt idx="19864">1</cx:pt>
          <cx:pt idx="19865">1</cx:pt>
          <cx:pt idx="19866">1</cx:pt>
          <cx:pt idx="19867">1</cx:pt>
          <cx:pt idx="19868">1</cx:pt>
          <cx:pt idx="19869">1</cx:pt>
          <cx:pt idx="19870">1</cx:pt>
          <cx:pt idx="19871">3</cx:pt>
          <cx:pt idx="19872">3</cx:pt>
          <cx:pt idx="19873">1</cx:pt>
          <cx:pt idx="19874">1</cx:pt>
          <cx:pt idx="19875">1</cx:pt>
          <cx:pt idx="19876">1</cx:pt>
          <cx:pt idx="19877">1</cx:pt>
          <cx:pt idx="19878">1</cx:pt>
          <cx:pt idx="19879">1</cx:pt>
          <cx:pt idx="19880">1</cx:pt>
          <cx:pt idx="19881">1</cx:pt>
          <cx:pt idx="19882">1</cx:pt>
          <cx:pt idx="19883">1</cx:pt>
          <cx:pt idx="19884">1</cx:pt>
          <cx:pt idx="19885">1</cx:pt>
          <cx:pt idx="19886">1</cx:pt>
          <cx:pt idx="19887">1</cx:pt>
          <cx:pt idx="19888">1</cx:pt>
          <cx:pt idx="19889">1</cx:pt>
          <cx:pt idx="19890">1</cx:pt>
          <cx:pt idx="19891">1</cx:pt>
          <cx:pt idx="19892">1</cx:pt>
          <cx:pt idx="19893">1</cx:pt>
          <cx:pt idx="19894">3</cx:pt>
          <cx:pt idx="19895">1</cx:pt>
          <cx:pt idx="19896">1</cx:pt>
          <cx:pt idx="19897">1</cx:pt>
          <cx:pt idx="19898">3</cx:pt>
          <cx:pt idx="19899">1</cx:pt>
          <cx:pt idx="19900">1</cx:pt>
          <cx:pt idx="19901">1</cx:pt>
          <cx:pt idx="19902">1</cx:pt>
          <cx:pt idx="19903">1</cx:pt>
          <cx:pt idx="19904">1</cx:pt>
          <cx:pt idx="19905">1</cx:pt>
          <cx:pt idx="19906">1</cx:pt>
          <cx:pt idx="19907">1</cx:pt>
          <cx:pt idx="19908">1</cx:pt>
          <cx:pt idx="19909">1</cx:pt>
          <cx:pt idx="19910">1</cx:pt>
          <cx:pt idx="19911">1</cx:pt>
          <cx:pt idx="19912">1</cx:pt>
          <cx:pt idx="19913">1</cx:pt>
          <cx:pt idx="19914">1</cx:pt>
          <cx:pt idx="19915">1</cx:pt>
          <cx:pt idx="19916">1</cx:pt>
          <cx:pt idx="19917">1</cx:pt>
          <cx:pt idx="19918">1</cx:pt>
          <cx:pt idx="19919">1</cx:pt>
          <cx:pt idx="19920">1</cx:pt>
          <cx:pt idx="19921">1</cx:pt>
          <cx:pt idx="19922">1</cx:pt>
          <cx:pt idx="19923">1</cx:pt>
          <cx:pt idx="19924">1</cx:pt>
          <cx:pt idx="19925">1</cx:pt>
          <cx:pt idx="19926">1</cx:pt>
          <cx:pt idx="19927">1</cx:pt>
          <cx:pt idx="19928">1</cx:pt>
          <cx:pt idx="19929">1</cx:pt>
          <cx:pt idx="19930">1</cx:pt>
          <cx:pt idx="19931">1</cx:pt>
          <cx:pt idx="19932">1</cx:pt>
          <cx:pt idx="19933">1</cx:pt>
          <cx:pt idx="19934">1</cx:pt>
          <cx:pt idx="19935">1</cx:pt>
          <cx:pt idx="19936">1</cx:pt>
          <cx:pt idx="19937">1</cx:pt>
          <cx:pt idx="19938">1</cx:pt>
          <cx:pt idx="19939">3</cx:pt>
          <cx:pt idx="19940">1</cx:pt>
          <cx:pt idx="19941">1</cx:pt>
          <cx:pt idx="19942">1</cx:pt>
          <cx:pt idx="19943">1</cx:pt>
          <cx:pt idx="19944">1</cx:pt>
          <cx:pt idx="19945">1</cx:pt>
          <cx:pt idx="19946">1</cx:pt>
          <cx:pt idx="19947">1</cx:pt>
          <cx:pt idx="19948">1</cx:pt>
          <cx:pt idx="19949">1</cx:pt>
          <cx:pt idx="19950">1</cx:pt>
          <cx:pt idx="19951">1</cx:pt>
          <cx:pt idx="19952">1</cx:pt>
          <cx:pt idx="19953">1</cx:pt>
          <cx:pt idx="19954">1</cx:pt>
          <cx:pt idx="19955">1</cx:pt>
          <cx:pt idx="19956">1</cx:pt>
          <cx:pt idx="19957">1</cx:pt>
          <cx:pt idx="19958">1</cx:pt>
          <cx:pt idx="19959">3</cx:pt>
          <cx:pt idx="19960">1</cx:pt>
          <cx:pt idx="19961">1</cx:pt>
          <cx:pt idx="19962">1</cx:pt>
          <cx:pt idx="19963">3</cx:pt>
          <cx:pt idx="19964">3</cx:pt>
          <cx:pt idx="19965">1</cx:pt>
          <cx:pt idx="19966">1</cx:pt>
          <cx:pt idx="19967">3</cx:pt>
          <cx:pt idx="19968">1</cx:pt>
          <cx:pt idx="19969">1</cx:pt>
          <cx:pt idx="19970">1</cx:pt>
          <cx:pt idx="19971">1</cx:pt>
          <cx:pt idx="19972">1</cx:pt>
          <cx:pt idx="19973">1</cx:pt>
          <cx:pt idx="19974">3</cx:pt>
          <cx:pt idx="19975">1</cx:pt>
          <cx:pt idx="19976">1</cx:pt>
          <cx:pt idx="19977">1</cx:pt>
          <cx:pt idx="19978">1</cx:pt>
          <cx:pt idx="19979">1</cx:pt>
          <cx:pt idx="19980">1</cx:pt>
          <cx:pt idx="19981">1</cx:pt>
          <cx:pt idx="19982">1</cx:pt>
          <cx:pt idx="19983">1</cx:pt>
          <cx:pt idx="19984">1</cx:pt>
          <cx:pt idx="19985">1</cx:pt>
          <cx:pt idx="19986">1</cx:pt>
          <cx:pt idx="19987">1</cx:pt>
          <cx:pt idx="19988">1</cx:pt>
          <cx:pt idx="19989">1</cx:pt>
          <cx:pt idx="19990">1</cx:pt>
          <cx:pt idx="19991">1</cx:pt>
          <cx:pt idx="19992">3</cx:pt>
          <cx:pt idx="19993">3</cx:pt>
          <cx:pt idx="19994">1</cx:pt>
          <cx:pt idx="19995">1</cx:pt>
          <cx:pt idx="19996">1</cx:pt>
          <cx:pt idx="19997">1</cx:pt>
          <cx:pt idx="19998">1</cx:pt>
          <cx:pt idx="19999">1</cx:pt>
          <cx:pt idx="20000">1</cx:pt>
          <cx:pt idx="20001">1</cx:pt>
          <cx:pt idx="20002">1</cx:pt>
          <cx:pt idx="20003">1</cx:pt>
          <cx:pt idx="20004">1</cx:pt>
          <cx:pt idx="20005">3</cx:pt>
          <cx:pt idx="20006">1</cx:pt>
          <cx:pt idx="20007">1</cx:pt>
          <cx:pt idx="20008">1</cx:pt>
          <cx:pt idx="20009">1</cx:pt>
          <cx:pt idx="20010">3</cx:pt>
          <cx:pt idx="20011">1</cx:pt>
          <cx:pt idx="20012">1</cx:pt>
          <cx:pt idx="20013">1</cx:pt>
          <cx:pt idx="20014">1</cx:pt>
          <cx:pt idx="20015">1</cx:pt>
          <cx:pt idx="20016">1</cx:pt>
          <cx:pt idx="20017">3</cx:pt>
          <cx:pt idx="20018">1</cx:pt>
          <cx:pt idx="20019">3</cx:pt>
          <cx:pt idx="20020">1</cx:pt>
          <cx:pt idx="20021">1</cx:pt>
          <cx:pt idx="20022">1</cx:pt>
          <cx:pt idx="20023">1</cx:pt>
          <cx:pt idx="20024">1</cx:pt>
          <cx:pt idx="20025">1</cx:pt>
          <cx:pt idx="20026">1</cx:pt>
          <cx:pt idx="20027">1</cx:pt>
          <cx:pt idx="20028">1</cx:pt>
          <cx:pt idx="20029">1</cx:pt>
          <cx:pt idx="20030">1</cx:pt>
          <cx:pt idx="20031">1</cx:pt>
          <cx:pt idx="20032">1</cx:pt>
          <cx:pt idx="20033">1</cx:pt>
          <cx:pt idx="20034">3</cx:pt>
          <cx:pt idx="20035">1</cx:pt>
          <cx:pt idx="20036">1</cx:pt>
          <cx:pt idx="20037">1</cx:pt>
          <cx:pt idx="20038">1</cx:pt>
          <cx:pt idx="20039">1</cx:pt>
          <cx:pt idx="20040">1</cx:pt>
          <cx:pt idx="20041">1</cx:pt>
          <cx:pt idx="20042">3</cx:pt>
          <cx:pt idx="20043">1</cx:pt>
          <cx:pt idx="20044">1</cx:pt>
          <cx:pt idx="20045">1</cx:pt>
          <cx:pt idx="20046">1</cx:pt>
          <cx:pt idx="20047">3</cx:pt>
          <cx:pt idx="20048">1</cx:pt>
          <cx:pt idx="20049">1</cx:pt>
          <cx:pt idx="20050">1</cx:pt>
          <cx:pt idx="20051">3</cx:pt>
          <cx:pt idx="20052">1</cx:pt>
          <cx:pt idx="20053">1</cx:pt>
          <cx:pt idx="20054">1</cx:pt>
          <cx:pt idx="20055">1</cx:pt>
          <cx:pt idx="20056">1</cx:pt>
          <cx:pt idx="20057">1</cx:pt>
          <cx:pt idx="20058">1</cx:pt>
          <cx:pt idx="20059">1</cx:pt>
          <cx:pt idx="20060">1</cx:pt>
          <cx:pt idx="20061">1</cx:pt>
          <cx:pt idx="20062">1</cx:pt>
          <cx:pt idx="20063">1</cx:pt>
          <cx:pt idx="20064">1</cx:pt>
          <cx:pt idx="20065">1</cx:pt>
          <cx:pt idx="20066">1</cx:pt>
          <cx:pt idx="20067">1</cx:pt>
          <cx:pt idx="20068">3</cx:pt>
          <cx:pt idx="20069">1</cx:pt>
          <cx:pt idx="20070">1</cx:pt>
          <cx:pt idx="20071">1</cx:pt>
          <cx:pt idx="20072">1</cx:pt>
          <cx:pt idx="20073">3</cx:pt>
          <cx:pt idx="20074">1</cx:pt>
          <cx:pt idx="20075">1</cx:pt>
          <cx:pt idx="20076">1</cx:pt>
          <cx:pt idx="20077">1</cx:pt>
          <cx:pt idx="20078">1</cx:pt>
          <cx:pt idx="20079">1</cx:pt>
          <cx:pt idx="20080">1</cx:pt>
          <cx:pt idx="20081">1</cx:pt>
          <cx:pt idx="20082">1</cx:pt>
          <cx:pt idx="20083">3</cx:pt>
          <cx:pt idx="20084">1</cx:pt>
          <cx:pt idx="20085">1</cx:pt>
          <cx:pt idx="20086">1</cx:pt>
          <cx:pt idx="20087">1</cx:pt>
          <cx:pt idx="20088">1</cx:pt>
          <cx:pt idx="20089">1</cx:pt>
          <cx:pt idx="20090">1</cx:pt>
          <cx:pt idx="20091">1</cx:pt>
          <cx:pt idx="20092">1</cx:pt>
          <cx:pt idx="20093">1</cx:pt>
          <cx:pt idx="20094">1</cx:pt>
          <cx:pt idx="20095">1</cx:pt>
          <cx:pt idx="20096">1</cx:pt>
          <cx:pt idx="20097">1</cx:pt>
          <cx:pt idx="20098">1</cx:pt>
          <cx:pt idx="20099">1</cx:pt>
          <cx:pt idx="20100">1</cx:pt>
          <cx:pt idx="20101">1</cx:pt>
          <cx:pt idx="20102">3</cx:pt>
          <cx:pt idx="20103">1</cx:pt>
          <cx:pt idx="20104">1</cx:pt>
          <cx:pt idx="20105">1</cx:pt>
          <cx:pt idx="20106">1</cx:pt>
          <cx:pt idx="20107">1</cx:pt>
          <cx:pt idx="20108">1</cx:pt>
          <cx:pt idx="20109">1</cx:pt>
          <cx:pt idx="20110">1</cx:pt>
          <cx:pt idx="20111">1</cx:pt>
          <cx:pt idx="20112">3</cx:pt>
          <cx:pt idx="20113">1</cx:pt>
          <cx:pt idx="20114">1</cx:pt>
          <cx:pt idx="20115">1</cx:pt>
          <cx:pt idx="20116">1</cx:pt>
          <cx:pt idx="20117">1</cx:pt>
          <cx:pt idx="20118">1</cx:pt>
          <cx:pt idx="20119">1</cx:pt>
          <cx:pt idx="20120">1</cx:pt>
          <cx:pt idx="20121">1</cx:pt>
          <cx:pt idx="20122">1</cx:pt>
          <cx:pt idx="20123">1</cx:pt>
          <cx:pt idx="20124">1</cx:pt>
          <cx:pt idx="20125">1</cx:pt>
          <cx:pt idx="20126">1</cx:pt>
          <cx:pt idx="20127">1</cx:pt>
          <cx:pt idx="20128">1</cx:pt>
          <cx:pt idx="20129">1</cx:pt>
          <cx:pt idx="20130">1</cx:pt>
          <cx:pt idx="20131">1</cx:pt>
          <cx:pt idx="20132">1</cx:pt>
          <cx:pt idx="20133">1</cx:pt>
          <cx:pt idx="20134">1</cx:pt>
          <cx:pt idx="20135">1</cx:pt>
          <cx:pt idx="20136">1</cx:pt>
          <cx:pt idx="20137">1</cx:pt>
          <cx:pt idx="20138">1</cx:pt>
          <cx:pt idx="20139">1</cx:pt>
          <cx:pt idx="20140">1</cx:pt>
          <cx:pt idx="20141">1</cx:pt>
          <cx:pt idx="20142">1</cx:pt>
          <cx:pt idx="20143">1</cx:pt>
          <cx:pt idx="20144">1</cx:pt>
          <cx:pt idx="20145">1</cx:pt>
          <cx:pt idx="20146">1</cx:pt>
          <cx:pt idx="20147">1</cx:pt>
          <cx:pt idx="20148">1</cx:pt>
          <cx:pt idx="20149">1</cx:pt>
          <cx:pt idx="20150">1</cx:pt>
          <cx:pt idx="20151">1</cx:pt>
          <cx:pt idx="20152">1</cx:pt>
          <cx:pt idx="20153">1</cx:pt>
          <cx:pt idx="20154">1</cx:pt>
          <cx:pt idx="20155">1</cx:pt>
          <cx:pt idx="20156">1</cx:pt>
          <cx:pt idx="20157">1</cx:pt>
          <cx:pt idx="20158">1</cx:pt>
          <cx:pt idx="20159">1</cx:pt>
          <cx:pt idx="20160">1</cx:pt>
          <cx:pt idx="20161">1</cx:pt>
          <cx:pt idx="20162">1</cx:pt>
          <cx:pt idx="20163">1</cx:pt>
          <cx:pt idx="20164">1</cx:pt>
          <cx:pt idx="20165">1</cx:pt>
          <cx:pt idx="20166">1</cx:pt>
          <cx:pt idx="20167">1</cx:pt>
          <cx:pt idx="20168">1</cx:pt>
          <cx:pt idx="20169">1</cx:pt>
          <cx:pt idx="20170">1</cx:pt>
          <cx:pt idx="20171">1</cx:pt>
          <cx:pt idx="20172">1</cx:pt>
          <cx:pt idx="20173">1</cx:pt>
          <cx:pt idx="20174">1</cx:pt>
          <cx:pt idx="20175">1</cx:pt>
          <cx:pt idx="20176">3</cx:pt>
          <cx:pt idx="20177">1</cx:pt>
          <cx:pt idx="20178">1</cx:pt>
          <cx:pt idx="20179">1</cx:pt>
          <cx:pt idx="20180">1</cx:pt>
          <cx:pt idx="20181">1</cx:pt>
          <cx:pt idx="20182">1</cx:pt>
          <cx:pt idx="20183">1</cx:pt>
          <cx:pt idx="20184">1</cx:pt>
          <cx:pt idx="20185">1</cx:pt>
          <cx:pt idx="20186">1</cx:pt>
          <cx:pt idx="20187">1</cx:pt>
          <cx:pt idx="20188">1</cx:pt>
          <cx:pt idx="20189">1</cx:pt>
          <cx:pt idx="20190">1</cx:pt>
          <cx:pt idx="20191">1</cx:pt>
          <cx:pt idx="20192">1</cx:pt>
          <cx:pt idx="20193">1</cx:pt>
          <cx:pt idx="20194">1</cx:pt>
          <cx:pt idx="20195">1</cx:pt>
          <cx:pt idx="20196">1</cx:pt>
          <cx:pt idx="20197">1</cx:pt>
          <cx:pt idx="20198">1</cx:pt>
          <cx:pt idx="20199">1</cx:pt>
          <cx:pt idx="20200">1</cx:pt>
          <cx:pt idx="20201">1</cx:pt>
          <cx:pt idx="20202">1</cx:pt>
          <cx:pt idx="20203">3</cx:pt>
          <cx:pt idx="20204">1</cx:pt>
          <cx:pt idx="20205">1</cx:pt>
          <cx:pt idx="20206">1</cx:pt>
          <cx:pt idx="20207">1</cx:pt>
          <cx:pt idx="20208">1</cx:pt>
          <cx:pt idx="20209">1</cx:pt>
          <cx:pt idx="20210">1</cx:pt>
          <cx:pt idx="20211">1</cx:pt>
          <cx:pt idx="20212">3</cx:pt>
          <cx:pt idx="20213">1</cx:pt>
          <cx:pt idx="20214">1</cx:pt>
          <cx:pt idx="20215">1</cx:pt>
          <cx:pt idx="20216">1</cx:pt>
          <cx:pt idx="20217">1</cx:pt>
          <cx:pt idx="20218">3</cx:pt>
          <cx:pt idx="20219">1</cx:pt>
          <cx:pt idx="20220">1</cx:pt>
          <cx:pt idx="20221">1</cx:pt>
          <cx:pt idx="20222">1</cx:pt>
          <cx:pt idx="20223">1</cx:pt>
          <cx:pt idx="20224">1</cx:pt>
          <cx:pt idx="20225">3</cx:pt>
          <cx:pt idx="20226">1</cx:pt>
          <cx:pt idx="20227">1</cx:pt>
          <cx:pt idx="20228">1</cx:pt>
          <cx:pt idx="20229">1</cx:pt>
          <cx:pt idx="20230">1</cx:pt>
          <cx:pt idx="20231">1</cx:pt>
          <cx:pt idx="20232">1</cx:pt>
          <cx:pt idx="20233">1</cx:pt>
          <cx:pt idx="20234">1</cx:pt>
          <cx:pt idx="20235">1</cx:pt>
          <cx:pt idx="20236">3</cx:pt>
          <cx:pt idx="20237">1</cx:pt>
          <cx:pt idx="20238">1</cx:pt>
          <cx:pt idx="20239">1</cx:pt>
          <cx:pt idx="20240">1</cx:pt>
          <cx:pt idx="20241">1</cx:pt>
          <cx:pt idx="20242">1</cx:pt>
          <cx:pt idx="20243">1</cx:pt>
          <cx:pt idx="20244">1</cx:pt>
          <cx:pt idx="20245">1</cx:pt>
          <cx:pt idx="20246">1</cx:pt>
          <cx:pt idx="20247">1</cx:pt>
          <cx:pt idx="20248">3</cx:pt>
          <cx:pt idx="20249">1</cx:pt>
          <cx:pt idx="20250">3</cx:pt>
          <cx:pt idx="20251">1</cx:pt>
          <cx:pt idx="20252">1</cx:pt>
          <cx:pt idx="20253">1</cx:pt>
          <cx:pt idx="20254">3</cx:pt>
          <cx:pt idx="20255">1</cx:pt>
          <cx:pt idx="20256">1</cx:pt>
          <cx:pt idx="20257">1</cx:pt>
          <cx:pt idx="20258">1</cx:pt>
          <cx:pt idx="20259">1</cx:pt>
          <cx:pt idx="20260">1</cx:pt>
          <cx:pt idx="20261">1</cx:pt>
          <cx:pt idx="20262">1</cx:pt>
          <cx:pt idx="20263">1</cx:pt>
          <cx:pt idx="20264">1</cx:pt>
          <cx:pt idx="20265">1</cx:pt>
          <cx:pt idx="20266">1</cx:pt>
          <cx:pt idx="20267">3</cx:pt>
          <cx:pt idx="20268">1</cx:pt>
          <cx:pt idx="20269">1</cx:pt>
          <cx:pt idx="20270">1</cx:pt>
          <cx:pt idx="20271">1</cx:pt>
          <cx:pt idx="20272">1</cx:pt>
          <cx:pt idx="20273">1</cx:pt>
          <cx:pt idx="20274">1</cx:pt>
          <cx:pt idx="20275">3</cx:pt>
          <cx:pt idx="20276">1</cx:pt>
          <cx:pt idx="20277">1</cx:pt>
          <cx:pt idx="20278">3</cx:pt>
          <cx:pt idx="20279">1</cx:pt>
          <cx:pt idx="20280">1</cx:pt>
          <cx:pt idx="20281">1</cx:pt>
          <cx:pt idx="20282">1</cx:pt>
          <cx:pt idx="20283">3</cx:pt>
          <cx:pt idx="20284">1</cx:pt>
          <cx:pt idx="20285">1</cx:pt>
          <cx:pt idx="20286">1</cx:pt>
          <cx:pt idx="20287">1</cx:pt>
          <cx:pt idx="20288">1</cx:pt>
          <cx:pt idx="20289">1</cx:pt>
          <cx:pt idx="20290">1</cx:pt>
          <cx:pt idx="20291">1</cx:pt>
          <cx:pt idx="20292">1</cx:pt>
          <cx:pt idx="20293">1</cx:pt>
          <cx:pt idx="20294">1</cx:pt>
          <cx:pt idx="20295">1</cx:pt>
          <cx:pt idx="20296">1</cx:pt>
          <cx:pt idx="20297">1</cx:pt>
          <cx:pt idx="20298">1</cx:pt>
          <cx:pt idx="20299">1</cx:pt>
          <cx:pt idx="20300">1</cx:pt>
          <cx:pt idx="20301">1</cx:pt>
          <cx:pt idx="20302">1</cx:pt>
          <cx:pt idx="20303">1</cx:pt>
          <cx:pt idx="20304">1</cx:pt>
          <cx:pt idx="20305">1</cx:pt>
          <cx:pt idx="20306">1</cx:pt>
          <cx:pt idx="20307">1</cx:pt>
          <cx:pt idx="20308">3</cx:pt>
          <cx:pt idx="20309">1</cx:pt>
          <cx:pt idx="20310">1</cx:pt>
          <cx:pt idx="20311">1</cx:pt>
          <cx:pt idx="20312">1</cx:pt>
          <cx:pt idx="20313">1</cx:pt>
          <cx:pt idx="20314">1</cx:pt>
          <cx:pt idx="20315">1</cx:pt>
          <cx:pt idx="20316">1</cx:pt>
          <cx:pt idx="20317">3</cx:pt>
          <cx:pt idx="20318">1</cx:pt>
          <cx:pt idx="20319">1</cx:pt>
          <cx:pt idx="20320">1</cx:pt>
          <cx:pt idx="20321">1</cx:pt>
          <cx:pt idx="20322">1</cx:pt>
          <cx:pt idx="20323">1</cx:pt>
          <cx:pt idx="20324">1</cx:pt>
          <cx:pt idx="20325">1</cx:pt>
          <cx:pt idx="20326">1</cx:pt>
          <cx:pt idx="20327">1</cx:pt>
          <cx:pt idx="20328">1</cx:pt>
          <cx:pt idx="20329">1</cx:pt>
          <cx:pt idx="20330">1</cx:pt>
          <cx:pt idx="20331">1</cx:pt>
          <cx:pt idx="20332">1</cx:pt>
          <cx:pt idx="20333">1</cx:pt>
          <cx:pt idx="20334">1</cx:pt>
          <cx:pt idx="20335">1</cx:pt>
          <cx:pt idx="20336">1</cx:pt>
          <cx:pt idx="20337">1</cx:pt>
          <cx:pt idx="20338">1</cx:pt>
          <cx:pt idx="20339">1</cx:pt>
          <cx:pt idx="20340">1</cx:pt>
          <cx:pt idx="20341">1</cx:pt>
          <cx:pt idx="20342">1</cx:pt>
          <cx:pt idx="20343">1</cx:pt>
          <cx:pt idx="20344">1</cx:pt>
          <cx:pt idx="20345">1</cx:pt>
          <cx:pt idx="20346">1</cx:pt>
          <cx:pt idx="20347">1</cx:pt>
          <cx:pt idx="20348">1</cx:pt>
          <cx:pt idx="20349">1</cx:pt>
          <cx:pt idx="20350">1</cx:pt>
          <cx:pt idx="20351">1</cx:pt>
          <cx:pt idx="20352">3</cx:pt>
          <cx:pt idx="20353">1</cx:pt>
          <cx:pt idx="20354">1</cx:pt>
          <cx:pt idx="20355">1</cx:pt>
          <cx:pt idx="20356">1</cx:pt>
          <cx:pt idx="20357">1</cx:pt>
          <cx:pt idx="20358">1</cx:pt>
          <cx:pt idx="20359">1</cx:pt>
          <cx:pt idx="20360">1</cx:pt>
          <cx:pt idx="20361">1</cx:pt>
          <cx:pt idx="20362">1</cx:pt>
          <cx:pt idx="20363">1</cx:pt>
          <cx:pt idx="20364">1</cx:pt>
          <cx:pt idx="20365">1</cx:pt>
          <cx:pt idx="20366">1</cx:pt>
          <cx:pt idx="20367">1</cx:pt>
          <cx:pt idx="20368">1</cx:pt>
          <cx:pt idx="20369">1</cx:pt>
          <cx:pt idx="20370">1</cx:pt>
          <cx:pt idx="20371">3</cx:pt>
          <cx:pt idx="20372">1</cx:pt>
          <cx:pt idx="20373">1</cx:pt>
          <cx:pt idx="20374">1</cx:pt>
          <cx:pt idx="20375">1</cx:pt>
          <cx:pt idx="20376">1</cx:pt>
          <cx:pt idx="20377">1</cx:pt>
          <cx:pt idx="20378">1</cx:pt>
          <cx:pt idx="20379">1</cx:pt>
          <cx:pt idx="20380">1</cx:pt>
          <cx:pt idx="20381">1</cx:pt>
          <cx:pt idx="20382">1</cx:pt>
          <cx:pt idx="20383">1</cx:pt>
          <cx:pt idx="20384">1</cx:pt>
          <cx:pt idx="20385">1</cx:pt>
          <cx:pt idx="20386">1</cx:pt>
          <cx:pt idx="20387">1</cx:pt>
          <cx:pt idx="20388">1</cx:pt>
          <cx:pt idx="20389">1</cx:pt>
          <cx:pt idx="20390">1</cx:pt>
          <cx:pt idx="20391">1</cx:pt>
          <cx:pt idx="20392">1</cx:pt>
          <cx:pt idx="20393">1</cx:pt>
          <cx:pt idx="20394">1</cx:pt>
          <cx:pt idx="20395">1</cx:pt>
          <cx:pt idx="20396">1</cx:pt>
          <cx:pt idx="20397">1</cx:pt>
          <cx:pt idx="20398">1</cx:pt>
          <cx:pt idx="20399">1</cx:pt>
          <cx:pt idx="20400">1</cx:pt>
          <cx:pt idx="20401">1</cx:pt>
          <cx:pt idx="20402">1</cx:pt>
          <cx:pt idx="20403">1</cx:pt>
          <cx:pt idx="20404">1</cx:pt>
          <cx:pt idx="20405">1</cx:pt>
          <cx:pt idx="20406">1</cx:pt>
          <cx:pt idx="20407">1</cx:pt>
          <cx:pt idx="20408">1</cx:pt>
          <cx:pt idx="20409">1</cx:pt>
          <cx:pt idx="20410">1</cx:pt>
          <cx:pt idx="20411">1</cx:pt>
          <cx:pt idx="20412">1</cx:pt>
          <cx:pt idx="20413">1</cx:pt>
          <cx:pt idx="20414">1</cx:pt>
          <cx:pt idx="20415">1</cx:pt>
          <cx:pt idx="20416">1</cx:pt>
          <cx:pt idx="20417">1</cx:pt>
          <cx:pt idx="20418">1</cx:pt>
          <cx:pt idx="20419">1</cx:pt>
          <cx:pt idx="20420">1</cx:pt>
          <cx:pt idx="20421">1</cx:pt>
          <cx:pt idx="20422">1</cx:pt>
          <cx:pt idx="20423">1</cx:pt>
          <cx:pt idx="20424">1</cx:pt>
          <cx:pt idx="20425">1</cx:pt>
          <cx:pt idx="20426">1</cx:pt>
          <cx:pt idx="20427">1</cx:pt>
          <cx:pt idx="20428">1</cx:pt>
          <cx:pt idx="20429">1</cx:pt>
          <cx:pt idx="20430">1</cx:pt>
          <cx:pt idx="20431">1</cx:pt>
          <cx:pt idx="20432">1</cx:pt>
          <cx:pt idx="20433">1</cx:pt>
          <cx:pt idx="20434">1</cx:pt>
          <cx:pt idx="20435">1</cx:pt>
          <cx:pt idx="20436">1</cx:pt>
          <cx:pt idx="20437">1</cx:pt>
          <cx:pt idx="20438">1</cx:pt>
          <cx:pt idx="20439">1</cx:pt>
          <cx:pt idx="20440">1</cx:pt>
          <cx:pt idx="20441">3</cx:pt>
          <cx:pt idx="20442">1</cx:pt>
          <cx:pt idx="20443">1</cx:pt>
          <cx:pt idx="20444">1</cx:pt>
          <cx:pt idx="20445">1</cx:pt>
          <cx:pt idx="20446">1</cx:pt>
          <cx:pt idx="20447">1</cx:pt>
          <cx:pt idx="20448">1</cx:pt>
          <cx:pt idx="20449">1</cx:pt>
          <cx:pt idx="20450">1</cx:pt>
          <cx:pt idx="20451">1</cx:pt>
          <cx:pt idx="20452">1</cx:pt>
          <cx:pt idx="20453">1</cx:pt>
          <cx:pt idx="20454">1</cx:pt>
          <cx:pt idx="20455">1</cx:pt>
          <cx:pt idx="20456">1</cx:pt>
          <cx:pt idx="20457">1</cx:pt>
          <cx:pt idx="20458">1</cx:pt>
          <cx:pt idx="20459">1</cx:pt>
          <cx:pt idx="20460">1</cx:pt>
          <cx:pt idx="20461">1</cx:pt>
          <cx:pt idx="20462">1</cx:pt>
          <cx:pt idx="20463">3</cx:pt>
          <cx:pt idx="20464">1</cx:pt>
          <cx:pt idx="20465">3</cx:pt>
          <cx:pt idx="20466">1</cx:pt>
          <cx:pt idx="20467">1</cx:pt>
          <cx:pt idx="20468">3</cx:pt>
          <cx:pt idx="20469">1</cx:pt>
          <cx:pt idx="20470">1</cx:pt>
          <cx:pt idx="20471">1</cx:pt>
          <cx:pt idx="20472">1</cx:pt>
          <cx:pt idx="20473">1</cx:pt>
          <cx:pt idx="20474">1</cx:pt>
          <cx:pt idx="20475">1</cx:pt>
          <cx:pt idx="20476">1</cx:pt>
          <cx:pt idx="20477">1</cx:pt>
          <cx:pt idx="20478">1</cx:pt>
          <cx:pt idx="20479">1</cx:pt>
          <cx:pt idx="20480">1</cx:pt>
          <cx:pt idx="20481">1</cx:pt>
          <cx:pt idx="20482">1</cx:pt>
          <cx:pt idx="20483">1</cx:pt>
          <cx:pt idx="20484">1</cx:pt>
          <cx:pt idx="20485">1</cx:pt>
          <cx:pt idx="20486">1</cx:pt>
          <cx:pt idx="20487">1</cx:pt>
          <cx:pt idx="20488">1</cx:pt>
          <cx:pt idx="20489">1</cx:pt>
          <cx:pt idx="20490">1</cx:pt>
          <cx:pt idx="20491">1</cx:pt>
          <cx:pt idx="20492">1</cx:pt>
          <cx:pt idx="20493">1</cx:pt>
          <cx:pt idx="20494">1</cx:pt>
          <cx:pt idx="20495">1</cx:pt>
          <cx:pt idx="20496">1</cx:pt>
          <cx:pt idx="20497">1</cx:pt>
          <cx:pt idx="20498">1</cx:pt>
          <cx:pt idx="20499">1</cx:pt>
          <cx:pt idx="20500">1</cx:pt>
          <cx:pt idx="20501">1</cx:pt>
          <cx:pt idx="20502">1</cx:pt>
          <cx:pt idx="20503">1</cx:pt>
          <cx:pt idx="20504">1</cx:pt>
          <cx:pt idx="20505">1</cx:pt>
          <cx:pt idx="20506">1</cx:pt>
          <cx:pt idx="20507">1</cx:pt>
          <cx:pt idx="20508">1</cx:pt>
          <cx:pt idx="20509">1</cx:pt>
          <cx:pt idx="20510">1</cx:pt>
          <cx:pt idx="20511">1</cx:pt>
          <cx:pt idx="20512">1</cx:pt>
          <cx:pt idx="20513">1</cx:pt>
          <cx:pt idx="20514">1</cx:pt>
          <cx:pt idx="20515">1</cx:pt>
          <cx:pt idx="20516">1</cx:pt>
          <cx:pt idx="20517">1</cx:pt>
          <cx:pt idx="20518">1</cx:pt>
          <cx:pt idx="20519">1</cx:pt>
          <cx:pt idx="20520">1</cx:pt>
          <cx:pt idx="20521">1</cx:pt>
          <cx:pt idx="20522">1</cx:pt>
          <cx:pt idx="20523">1</cx:pt>
          <cx:pt idx="20524">1</cx:pt>
          <cx:pt idx="20525">1</cx:pt>
          <cx:pt idx="20526">1</cx:pt>
          <cx:pt idx="20527">1</cx:pt>
          <cx:pt idx="20528">1</cx:pt>
          <cx:pt idx="20529">1</cx:pt>
          <cx:pt idx="20530">1</cx:pt>
          <cx:pt idx="20531">1</cx:pt>
          <cx:pt idx="20532">1</cx:pt>
          <cx:pt idx="20533">1</cx:pt>
          <cx:pt idx="20534">1</cx:pt>
          <cx:pt idx="20535">1</cx:pt>
          <cx:pt idx="20536">1</cx:pt>
          <cx:pt idx="20537">1</cx:pt>
          <cx:pt idx="20538">1</cx:pt>
          <cx:pt idx="20539">1</cx:pt>
          <cx:pt idx="20540">1</cx:pt>
          <cx:pt idx="20541">1</cx:pt>
          <cx:pt idx="20542">1</cx:pt>
          <cx:pt idx="20543">1</cx:pt>
          <cx:pt idx="20544">1</cx:pt>
          <cx:pt idx="20545">1</cx:pt>
          <cx:pt idx="20546">1</cx:pt>
          <cx:pt idx="20547">1</cx:pt>
          <cx:pt idx="20548">1</cx:pt>
          <cx:pt idx="20549">1</cx:pt>
          <cx:pt idx="20550">1</cx:pt>
          <cx:pt idx="20551">1</cx:pt>
          <cx:pt idx="20552">1</cx:pt>
          <cx:pt idx="20553">1</cx:pt>
          <cx:pt idx="20554">1</cx:pt>
          <cx:pt idx="20555">1</cx:pt>
          <cx:pt idx="20556">1</cx:pt>
          <cx:pt idx="20557">1</cx:pt>
          <cx:pt idx="20558">1</cx:pt>
          <cx:pt idx="20559">1</cx:pt>
          <cx:pt idx="20560">1</cx:pt>
          <cx:pt idx="20561">1</cx:pt>
          <cx:pt idx="20562">1</cx:pt>
          <cx:pt idx="20563">1</cx:pt>
          <cx:pt idx="20564">1</cx:pt>
          <cx:pt idx="20565">1</cx:pt>
          <cx:pt idx="20566">1</cx:pt>
          <cx:pt idx="20567">1</cx:pt>
          <cx:pt idx="20568">1</cx:pt>
          <cx:pt idx="20569">3</cx:pt>
          <cx:pt idx="20570">1</cx:pt>
          <cx:pt idx="20571">1</cx:pt>
          <cx:pt idx="20572">1</cx:pt>
          <cx:pt idx="20573">1</cx:pt>
          <cx:pt idx="20574">3</cx:pt>
          <cx:pt idx="20575">1</cx:pt>
          <cx:pt idx="20576">1</cx:pt>
          <cx:pt idx="20577">1</cx:pt>
          <cx:pt idx="20578">1</cx:pt>
          <cx:pt idx="20579">1</cx:pt>
          <cx:pt idx="20580">1</cx:pt>
          <cx:pt idx="20581">1</cx:pt>
          <cx:pt idx="20582">1</cx:pt>
          <cx:pt idx="20583">1</cx:pt>
          <cx:pt idx="20584">1</cx:pt>
          <cx:pt idx="20585">1</cx:pt>
          <cx:pt idx="20586">1</cx:pt>
          <cx:pt idx="20587">1</cx:pt>
          <cx:pt idx="20588">1</cx:pt>
          <cx:pt idx="20589">1</cx:pt>
          <cx:pt idx="20590">1</cx:pt>
          <cx:pt idx="20591">3</cx:pt>
          <cx:pt idx="20592">1</cx:pt>
          <cx:pt idx="20593">1</cx:pt>
          <cx:pt idx="20594">1</cx:pt>
          <cx:pt idx="20595">1</cx:pt>
          <cx:pt idx="20596">1</cx:pt>
          <cx:pt idx="20597">1</cx:pt>
          <cx:pt idx="20598">1</cx:pt>
          <cx:pt idx="20599">1</cx:pt>
          <cx:pt idx="20600">1</cx:pt>
          <cx:pt idx="20601">1</cx:pt>
          <cx:pt idx="20602">1</cx:pt>
          <cx:pt idx="20603">1</cx:pt>
          <cx:pt idx="20604">1</cx:pt>
          <cx:pt idx="20605">1</cx:pt>
          <cx:pt idx="20606">1</cx:pt>
          <cx:pt idx="20607">1</cx:pt>
          <cx:pt idx="20608">1</cx:pt>
          <cx:pt idx="20609">1</cx:pt>
          <cx:pt idx="20610">1</cx:pt>
          <cx:pt idx="20611">1</cx:pt>
          <cx:pt idx="20612">1</cx:pt>
          <cx:pt idx="20613">1</cx:pt>
          <cx:pt idx="20614">1</cx:pt>
          <cx:pt idx="20615">1</cx:pt>
          <cx:pt idx="20616">1</cx:pt>
          <cx:pt idx="20617">1</cx:pt>
          <cx:pt idx="20618">1</cx:pt>
          <cx:pt idx="20619">1</cx:pt>
          <cx:pt idx="20620">1</cx:pt>
          <cx:pt idx="20621">1</cx:pt>
          <cx:pt idx="20622">1</cx:pt>
          <cx:pt idx="20623">1</cx:pt>
          <cx:pt idx="20624">1</cx:pt>
          <cx:pt idx="20625">1</cx:pt>
          <cx:pt idx="20626">1</cx:pt>
          <cx:pt idx="20627">1</cx:pt>
          <cx:pt idx="20628">1</cx:pt>
          <cx:pt idx="20629">1</cx:pt>
          <cx:pt idx="20630">1</cx:pt>
          <cx:pt idx="20631">1</cx:pt>
          <cx:pt idx="20632">1</cx:pt>
          <cx:pt idx="20633">1</cx:pt>
          <cx:pt idx="20634">1</cx:pt>
          <cx:pt idx="20635">1</cx:pt>
          <cx:pt idx="20636">1</cx:pt>
          <cx:pt idx="20637">1</cx:pt>
          <cx:pt idx="20638">1</cx:pt>
          <cx:pt idx="20639">1</cx:pt>
          <cx:pt idx="20640">1</cx:pt>
          <cx:pt idx="20641">1</cx:pt>
          <cx:pt idx="20642">1</cx:pt>
          <cx:pt idx="20643">1</cx:pt>
          <cx:pt idx="20644">1</cx:pt>
          <cx:pt idx="20645">1</cx:pt>
          <cx:pt idx="20646">1</cx:pt>
          <cx:pt idx="20647">1</cx:pt>
          <cx:pt idx="20648">1</cx:pt>
          <cx:pt idx="20649">1</cx:pt>
          <cx:pt idx="20650">1</cx:pt>
          <cx:pt idx="20651">1</cx:pt>
          <cx:pt idx="20652">1</cx:pt>
          <cx:pt idx="20653">1</cx:pt>
          <cx:pt idx="20654">1</cx:pt>
          <cx:pt idx="20655">1</cx:pt>
          <cx:pt idx="20656">1</cx:pt>
          <cx:pt idx="20657">1</cx:pt>
          <cx:pt idx="20658">1</cx:pt>
          <cx:pt idx="20659">1</cx:pt>
          <cx:pt idx="20660">1</cx:pt>
          <cx:pt idx="20661">1</cx:pt>
          <cx:pt idx="20662">1</cx:pt>
          <cx:pt idx="20663">1</cx:pt>
          <cx:pt idx="20664">1</cx:pt>
          <cx:pt idx="20665">1</cx:pt>
          <cx:pt idx="20666">1</cx:pt>
          <cx:pt idx="20667">1</cx:pt>
          <cx:pt idx="20668">1</cx:pt>
          <cx:pt idx="20669">1</cx:pt>
          <cx:pt idx="20670">1</cx:pt>
          <cx:pt idx="20671">1</cx:pt>
          <cx:pt idx="20672">1</cx:pt>
          <cx:pt idx="20673">1</cx:pt>
          <cx:pt idx="20674">1</cx:pt>
          <cx:pt idx="20675">1</cx:pt>
          <cx:pt idx="20676">1</cx:pt>
          <cx:pt idx="20677">1</cx:pt>
          <cx:pt idx="20678">1</cx:pt>
          <cx:pt idx="20679">1</cx:pt>
          <cx:pt idx="20680">1</cx:pt>
          <cx:pt idx="20681">1</cx:pt>
          <cx:pt idx="20682">1</cx:pt>
          <cx:pt idx="20683">3</cx:pt>
          <cx:pt idx="20684">1</cx:pt>
          <cx:pt idx="20685">1</cx:pt>
          <cx:pt idx="20686">1</cx:pt>
          <cx:pt idx="20687">1</cx:pt>
          <cx:pt idx="20688">1</cx:pt>
          <cx:pt idx="20689">1</cx:pt>
          <cx:pt idx="20690">1</cx:pt>
          <cx:pt idx="20691">1</cx:pt>
          <cx:pt idx="20692">1</cx:pt>
          <cx:pt idx="20693">1</cx:pt>
          <cx:pt idx="20694">1</cx:pt>
          <cx:pt idx="20695">1</cx:pt>
          <cx:pt idx="20696">1</cx:pt>
          <cx:pt idx="20697">1</cx:pt>
          <cx:pt idx="20698">1</cx:pt>
          <cx:pt idx="20699">1</cx:pt>
          <cx:pt idx="20700">1</cx:pt>
          <cx:pt idx="20701">1</cx:pt>
          <cx:pt idx="20702">1</cx:pt>
          <cx:pt idx="20703">1</cx:pt>
          <cx:pt idx="20704">1</cx:pt>
          <cx:pt idx="20705">1</cx:pt>
          <cx:pt idx="20706">1</cx:pt>
          <cx:pt idx="20707">1</cx:pt>
          <cx:pt idx="20708">1</cx:pt>
          <cx:pt idx="20709">1</cx:pt>
          <cx:pt idx="20710">1</cx:pt>
          <cx:pt idx="20711">1</cx:pt>
          <cx:pt idx="20712">1</cx:pt>
          <cx:pt idx="20713">1</cx:pt>
          <cx:pt idx="20714">1</cx:pt>
          <cx:pt idx="20715">1</cx:pt>
          <cx:pt idx="20716">1</cx:pt>
          <cx:pt idx="20717">1</cx:pt>
          <cx:pt idx="20718">1</cx:pt>
          <cx:pt idx="20719">1</cx:pt>
          <cx:pt idx="20720">1</cx:pt>
          <cx:pt idx="20721">3</cx:pt>
          <cx:pt idx="20722">1</cx:pt>
          <cx:pt idx="20723">1</cx:pt>
          <cx:pt idx="20724">1</cx:pt>
          <cx:pt idx="20725">1</cx:pt>
          <cx:pt idx="20726">1</cx:pt>
          <cx:pt idx="20727">1</cx:pt>
          <cx:pt idx="20728">1</cx:pt>
          <cx:pt idx="20729">1</cx:pt>
          <cx:pt idx="20730">1</cx:pt>
          <cx:pt idx="20731">1</cx:pt>
          <cx:pt idx="20732">1</cx:pt>
          <cx:pt idx="20733">1</cx:pt>
          <cx:pt idx="20734">1</cx:pt>
          <cx:pt idx="20735">1</cx:pt>
          <cx:pt idx="20736">1</cx:pt>
          <cx:pt idx="20737">1</cx:pt>
          <cx:pt idx="20738">1</cx:pt>
          <cx:pt idx="20739">1</cx:pt>
          <cx:pt idx="20740">1</cx:pt>
          <cx:pt idx="20741">1</cx:pt>
          <cx:pt idx="20742">1</cx:pt>
          <cx:pt idx="20743">1</cx:pt>
          <cx:pt idx="20744">1</cx:pt>
          <cx:pt idx="20745">1</cx:pt>
          <cx:pt idx="20746">1</cx:pt>
          <cx:pt idx="20747">1</cx:pt>
          <cx:pt idx="20748">1</cx:pt>
          <cx:pt idx="20749">1</cx:pt>
          <cx:pt idx="20750">1</cx:pt>
          <cx:pt idx="20751">1</cx:pt>
          <cx:pt idx="20752">1</cx:pt>
          <cx:pt idx="20753">1</cx:pt>
          <cx:pt idx="20754">1</cx:pt>
          <cx:pt idx="20755">1</cx:pt>
          <cx:pt idx="20756">3</cx:pt>
          <cx:pt idx="20757">1</cx:pt>
          <cx:pt idx="20758">1</cx:pt>
          <cx:pt idx="20759">1</cx:pt>
          <cx:pt idx="20760">1</cx:pt>
          <cx:pt idx="20761">1</cx:pt>
          <cx:pt idx="20762">1</cx:pt>
          <cx:pt idx="20763">1</cx:pt>
          <cx:pt idx="20764">1</cx:pt>
          <cx:pt idx="20765">1</cx:pt>
          <cx:pt idx="20766">1</cx:pt>
          <cx:pt idx="20767">3</cx:pt>
          <cx:pt idx="20768">1</cx:pt>
          <cx:pt idx="20769">1</cx:pt>
          <cx:pt idx="20770">1</cx:pt>
          <cx:pt idx="20771">1</cx:pt>
          <cx:pt idx="20772">1</cx:pt>
          <cx:pt idx="20773">1</cx:pt>
          <cx:pt idx="20774">1</cx:pt>
          <cx:pt idx="20775">3</cx:pt>
          <cx:pt idx="20776">1</cx:pt>
          <cx:pt idx="20777">1</cx:pt>
          <cx:pt idx="20778">1</cx:pt>
          <cx:pt idx="20779">1</cx:pt>
          <cx:pt idx="20780">3</cx:pt>
          <cx:pt idx="20781">1</cx:pt>
          <cx:pt idx="20782">1</cx:pt>
          <cx:pt idx="20783">1</cx:pt>
          <cx:pt idx="20784">1</cx:pt>
          <cx:pt idx="20785">1</cx:pt>
          <cx:pt idx="20786">1</cx:pt>
          <cx:pt idx="20787">1</cx:pt>
          <cx:pt idx="20788">1</cx:pt>
          <cx:pt idx="20789">1</cx:pt>
          <cx:pt idx="20790">1</cx:pt>
          <cx:pt idx="20791">1</cx:pt>
          <cx:pt idx="20792">1</cx:pt>
          <cx:pt idx="20793">1</cx:pt>
          <cx:pt idx="20794">1</cx:pt>
          <cx:pt idx="20795">1</cx:pt>
          <cx:pt idx="20796">1</cx:pt>
          <cx:pt idx="20797">1</cx:pt>
          <cx:pt idx="20798">1</cx:pt>
          <cx:pt idx="20799">1</cx:pt>
          <cx:pt idx="20800">1</cx:pt>
          <cx:pt idx="20801">1</cx:pt>
          <cx:pt idx="20802">1</cx:pt>
          <cx:pt idx="20803">1</cx:pt>
          <cx:pt idx="20804">1</cx:pt>
          <cx:pt idx="20805">1</cx:pt>
          <cx:pt idx="20806">1</cx:pt>
          <cx:pt idx="20807">1</cx:pt>
          <cx:pt idx="20808">1</cx:pt>
          <cx:pt idx="20809">1</cx:pt>
          <cx:pt idx="20810">1</cx:pt>
          <cx:pt idx="20811">1</cx:pt>
          <cx:pt idx="20812">1</cx:pt>
          <cx:pt idx="20813">1</cx:pt>
          <cx:pt idx="20814">1</cx:pt>
          <cx:pt idx="20815">1</cx:pt>
          <cx:pt idx="20816">1</cx:pt>
          <cx:pt idx="20817">1</cx:pt>
          <cx:pt idx="20818">1</cx:pt>
          <cx:pt idx="20819">1</cx:pt>
          <cx:pt idx="20820">1</cx:pt>
          <cx:pt idx="20821">1</cx:pt>
          <cx:pt idx="20822">1</cx:pt>
          <cx:pt idx="20823">1</cx:pt>
          <cx:pt idx="20824">1</cx:pt>
          <cx:pt idx="20825">1</cx:pt>
          <cx:pt idx="20826">1</cx:pt>
          <cx:pt idx="20827">1</cx:pt>
          <cx:pt idx="20828">1</cx:pt>
          <cx:pt idx="20829">1</cx:pt>
          <cx:pt idx="20830">1</cx:pt>
          <cx:pt idx="20831">1</cx:pt>
          <cx:pt idx="20832">1</cx:pt>
          <cx:pt idx="20833">1</cx:pt>
          <cx:pt idx="20834">1</cx:pt>
          <cx:pt idx="20835">1</cx:pt>
          <cx:pt idx="20836">1</cx:pt>
          <cx:pt idx="20837">3</cx:pt>
          <cx:pt idx="20838">1</cx:pt>
          <cx:pt idx="20839">1</cx:pt>
          <cx:pt idx="20840">1</cx:pt>
          <cx:pt idx="20841">1</cx:pt>
          <cx:pt idx="20842">1</cx:pt>
          <cx:pt idx="20843">1</cx:pt>
          <cx:pt idx="20844">1</cx:pt>
          <cx:pt idx="20845">3</cx:pt>
          <cx:pt idx="20846">1</cx:pt>
          <cx:pt idx="20847">1</cx:pt>
          <cx:pt idx="20848">1</cx:pt>
          <cx:pt idx="20849">1</cx:pt>
          <cx:pt idx="20850">1</cx:pt>
          <cx:pt idx="20851">1</cx:pt>
          <cx:pt idx="20852">1</cx:pt>
          <cx:pt idx="20853">1</cx:pt>
          <cx:pt idx="20854">1</cx:pt>
          <cx:pt idx="20855">1</cx:pt>
          <cx:pt idx="20856">1</cx:pt>
          <cx:pt idx="20857">1</cx:pt>
          <cx:pt idx="20858">1</cx:pt>
          <cx:pt idx="20859">1</cx:pt>
          <cx:pt idx="20860">1</cx:pt>
          <cx:pt idx="20861">1</cx:pt>
          <cx:pt idx="20862">3</cx:pt>
          <cx:pt idx="20863">1</cx:pt>
          <cx:pt idx="20864">1</cx:pt>
          <cx:pt idx="20865">1</cx:pt>
          <cx:pt idx="20866">1</cx:pt>
          <cx:pt idx="20867">1</cx:pt>
          <cx:pt idx="20868">1</cx:pt>
          <cx:pt idx="20869">1</cx:pt>
          <cx:pt idx="20870">1</cx:pt>
          <cx:pt idx="20871">1</cx:pt>
          <cx:pt idx="20872">1</cx:pt>
          <cx:pt idx="20873">1</cx:pt>
          <cx:pt idx="20874">1</cx:pt>
          <cx:pt idx="20875">1</cx:pt>
          <cx:pt idx="20876">1</cx:pt>
          <cx:pt idx="20877">1</cx:pt>
          <cx:pt idx="20878">1</cx:pt>
          <cx:pt idx="20879">1</cx:pt>
          <cx:pt idx="20880">1</cx:pt>
          <cx:pt idx="20881">1</cx:pt>
          <cx:pt idx="20882">1</cx:pt>
          <cx:pt idx="20883">1</cx:pt>
          <cx:pt idx="20884">1</cx:pt>
          <cx:pt idx="20885">1</cx:pt>
          <cx:pt idx="20886">1</cx:pt>
          <cx:pt idx="20887">1</cx:pt>
          <cx:pt idx="20888">1</cx:pt>
          <cx:pt idx="20889">1</cx:pt>
          <cx:pt idx="20890">1</cx:pt>
          <cx:pt idx="20891">1</cx:pt>
          <cx:pt idx="20892">1</cx:pt>
          <cx:pt idx="20893">1</cx:pt>
          <cx:pt idx="20894">3</cx:pt>
          <cx:pt idx="20895">1</cx:pt>
          <cx:pt idx="20896">1</cx:pt>
          <cx:pt idx="20897">1</cx:pt>
          <cx:pt idx="20898">1</cx:pt>
          <cx:pt idx="20899">1</cx:pt>
          <cx:pt idx="20900">1</cx:pt>
          <cx:pt idx="20901">1</cx:pt>
          <cx:pt idx="20902">1</cx:pt>
          <cx:pt idx="20903">1</cx:pt>
          <cx:pt idx="20904">1</cx:pt>
          <cx:pt idx="20905">1</cx:pt>
          <cx:pt idx="20906">1</cx:pt>
          <cx:pt idx="20907">1</cx:pt>
          <cx:pt idx="20908">1</cx:pt>
          <cx:pt idx="20909">1</cx:pt>
          <cx:pt idx="20910">1</cx:pt>
          <cx:pt idx="20911">1</cx:pt>
          <cx:pt idx="20912">1</cx:pt>
          <cx:pt idx="20913">3</cx:pt>
          <cx:pt idx="20914">1</cx:pt>
          <cx:pt idx="20915">1</cx:pt>
          <cx:pt idx="20916">1</cx:pt>
          <cx:pt idx="20917">1</cx:pt>
          <cx:pt idx="20918">1</cx:pt>
          <cx:pt idx="20919">1</cx:pt>
          <cx:pt idx="20920">1</cx:pt>
          <cx:pt idx="20921">1</cx:pt>
          <cx:pt idx="20922">1</cx:pt>
          <cx:pt idx="20923">1</cx:pt>
          <cx:pt idx="20924">1</cx:pt>
          <cx:pt idx="20925">1</cx:pt>
          <cx:pt idx="20926">1</cx:pt>
          <cx:pt idx="20927">1</cx:pt>
          <cx:pt idx="20928">1</cx:pt>
          <cx:pt idx="20929">1</cx:pt>
          <cx:pt idx="20930">1</cx:pt>
          <cx:pt idx="20931">1</cx:pt>
          <cx:pt idx="20932">1</cx:pt>
          <cx:pt idx="20933">3</cx:pt>
          <cx:pt idx="20934">1</cx:pt>
          <cx:pt idx="20935">1</cx:pt>
          <cx:pt idx="20936">1</cx:pt>
          <cx:pt idx="20937">1</cx:pt>
          <cx:pt idx="20938">1</cx:pt>
          <cx:pt idx="20939">1</cx:pt>
          <cx:pt idx="20940">1</cx:pt>
          <cx:pt idx="20941">1</cx:pt>
          <cx:pt idx="20942">1</cx:pt>
          <cx:pt idx="20943">1</cx:pt>
          <cx:pt idx="20944">1</cx:pt>
          <cx:pt idx="20945">1</cx:pt>
          <cx:pt idx="20946">1</cx:pt>
          <cx:pt idx="20947">1</cx:pt>
          <cx:pt idx="20948">1</cx:pt>
          <cx:pt idx="20949">1</cx:pt>
          <cx:pt idx="20950">1</cx:pt>
          <cx:pt idx="20951">1</cx:pt>
          <cx:pt idx="20952">1</cx:pt>
          <cx:pt idx="20953">1</cx:pt>
          <cx:pt idx="20954">1</cx:pt>
          <cx:pt idx="20955">1</cx:pt>
          <cx:pt idx="20956">1</cx:pt>
          <cx:pt idx="20957">1</cx:pt>
          <cx:pt idx="20958">1</cx:pt>
          <cx:pt idx="20959">1</cx:pt>
          <cx:pt idx="20960">1</cx:pt>
          <cx:pt idx="20961">1</cx:pt>
          <cx:pt idx="20962">1</cx:pt>
          <cx:pt idx="20963">1</cx:pt>
          <cx:pt idx="20964">1</cx:pt>
          <cx:pt idx="20965">1</cx:pt>
          <cx:pt idx="20966">1</cx:pt>
          <cx:pt idx="20967">1</cx:pt>
          <cx:pt idx="20968">1</cx:pt>
          <cx:pt idx="20969">1</cx:pt>
          <cx:pt idx="20970">1</cx:pt>
          <cx:pt idx="20971">1</cx:pt>
          <cx:pt idx="20972">1</cx:pt>
          <cx:pt idx="20973">1</cx:pt>
          <cx:pt idx="20974">1</cx:pt>
          <cx:pt idx="20975">1</cx:pt>
          <cx:pt idx="20976">1</cx:pt>
          <cx:pt idx="20977">3</cx:pt>
          <cx:pt idx="20978">1</cx:pt>
          <cx:pt idx="20979">1</cx:pt>
          <cx:pt idx="20980">1</cx:pt>
          <cx:pt idx="20981">1</cx:pt>
          <cx:pt idx="20982">3</cx:pt>
          <cx:pt idx="20983">1</cx:pt>
          <cx:pt idx="20984">1</cx:pt>
          <cx:pt idx="20985">1</cx:pt>
          <cx:pt idx="20986">1</cx:pt>
          <cx:pt idx="20987">1</cx:pt>
          <cx:pt idx="20988">1</cx:pt>
          <cx:pt idx="20989">1</cx:pt>
          <cx:pt idx="20990">1</cx:pt>
          <cx:pt idx="20991">1</cx:pt>
          <cx:pt idx="20992">1</cx:pt>
          <cx:pt idx="20993">1</cx:pt>
          <cx:pt idx="20994">1</cx:pt>
          <cx:pt idx="20995">1</cx:pt>
          <cx:pt idx="20996">1</cx:pt>
          <cx:pt idx="20997">1</cx:pt>
          <cx:pt idx="20998">1</cx:pt>
          <cx:pt idx="20999">1</cx:pt>
          <cx:pt idx="21000">1</cx:pt>
          <cx:pt idx="21001">1</cx:pt>
          <cx:pt idx="21002">1</cx:pt>
          <cx:pt idx="21003">1</cx:pt>
          <cx:pt idx="21004">1</cx:pt>
          <cx:pt idx="21005">1</cx:pt>
          <cx:pt idx="21006">1</cx:pt>
          <cx:pt idx="21007">1</cx:pt>
          <cx:pt idx="21008">1</cx:pt>
          <cx:pt idx="21009">1</cx:pt>
          <cx:pt idx="21010">1</cx:pt>
          <cx:pt idx="21011">1</cx:pt>
          <cx:pt idx="21012">1</cx:pt>
          <cx:pt idx="21013">1</cx:pt>
          <cx:pt idx="21014">1</cx:pt>
          <cx:pt idx="21015">1</cx:pt>
          <cx:pt idx="21016">1</cx:pt>
          <cx:pt idx="21017">1</cx:pt>
          <cx:pt idx="21018">1</cx:pt>
          <cx:pt idx="21019">1</cx:pt>
          <cx:pt idx="21020">1</cx:pt>
          <cx:pt idx="21021">1</cx:pt>
          <cx:pt idx="21022">1</cx:pt>
          <cx:pt idx="21023">1</cx:pt>
          <cx:pt idx="21024">1</cx:pt>
          <cx:pt idx="21025">1</cx:pt>
          <cx:pt idx="21026">1</cx:pt>
          <cx:pt idx="21027">1</cx:pt>
          <cx:pt idx="21028">1</cx:pt>
          <cx:pt idx="21029">1</cx:pt>
          <cx:pt idx="21030">1</cx:pt>
          <cx:pt idx="21031">1</cx:pt>
          <cx:pt idx="21032">1</cx:pt>
          <cx:pt idx="21033">1</cx:pt>
          <cx:pt idx="21034">1</cx:pt>
          <cx:pt idx="21035">1</cx:pt>
          <cx:pt idx="21036">1</cx:pt>
          <cx:pt idx="21037">1</cx:pt>
          <cx:pt idx="21038">1</cx:pt>
          <cx:pt idx="21039">1</cx:pt>
          <cx:pt idx="21040">1</cx:pt>
          <cx:pt idx="21041">1</cx:pt>
          <cx:pt idx="21042">1</cx:pt>
          <cx:pt idx="21043">1</cx:pt>
          <cx:pt idx="21044">1</cx:pt>
          <cx:pt idx="21045">1</cx:pt>
          <cx:pt idx="21046">1</cx:pt>
          <cx:pt idx="21047">1</cx:pt>
          <cx:pt idx="21048">1</cx:pt>
          <cx:pt idx="21049">1</cx:pt>
          <cx:pt idx="21050">1</cx:pt>
          <cx:pt idx="21051">1</cx:pt>
          <cx:pt idx="21052">1</cx:pt>
          <cx:pt idx="21053">1</cx:pt>
          <cx:pt idx="21054">1</cx:pt>
          <cx:pt idx="21055">1</cx:pt>
          <cx:pt idx="21056">1</cx:pt>
          <cx:pt idx="21057">1</cx:pt>
          <cx:pt idx="21058">1</cx:pt>
          <cx:pt idx="21059">1</cx:pt>
          <cx:pt idx="21060">1</cx:pt>
          <cx:pt idx="21061">1</cx:pt>
          <cx:pt idx="21062">1</cx:pt>
          <cx:pt idx="21063">1</cx:pt>
          <cx:pt idx="21064">1</cx:pt>
          <cx:pt idx="21065">1</cx:pt>
          <cx:pt idx="21066">1</cx:pt>
          <cx:pt idx="21067">1</cx:pt>
          <cx:pt idx="21068">1</cx:pt>
          <cx:pt idx="21069">1</cx:pt>
          <cx:pt idx="21070">1</cx:pt>
          <cx:pt idx="21071">1</cx:pt>
          <cx:pt idx="21072">1</cx:pt>
          <cx:pt idx="21073">1</cx:pt>
          <cx:pt idx="21074">1</cx:pt>
          <cx:pt idx="21075">1</cx:pt>
          <cx:pt idx="21076">1</cx:pt>
          <cx:pt idx="21077">1</cx:pt>
          <cx:pt idx="21078">1</cx:pt>
          <cx:pt idx="21079">1</cx:pt>
          <cx:pt idx="21080">1</cx:pt>
          <cx:pt idx="21081">1</cx:pt>
          <cx:pt idx="21082">3</cx:pt>
          <cx:pt idx="21083">1</cx:pt>
          <cx:pt idx="21084">1</cx:pt>
          <cx:pt idx="21085">1</cx:pt>
          <cx:pt idx="21086">1</cx:pt>
          <cx:pt idx="21087">1</cx:pt>
          <cx:pt idx="21088">1</cx:pt>
          <cx:pt idx="21089">1</cx:pt>
          <cx:pt idx="21090">1</cx:pt>
          <cx:pt idx="21091">1</cx:pt>
          <cx:pt idx="21092">1</cx:pt>
          <cx:pt idx="21093">3</cx:pt>
          <cx:pt idx="21094">1</cx:pt>
          <cx:pt idx="21095">1</cx:pt>
          <cx:pt idx="21096">1</cx:pt>
          <cx:pt idx="21097">1</cx:pt>
          <cx:pt idx="21098">1</cx:pt>
          <cx:pt idx="21099">1</cx:pt>
          <cx:pt idx="21100">1</cx:pt>
          <cx:pt idx="21101">1</cx:pt>
          <cx:pt idx="21102">1</cx:pt>
          <cx:pt idx="21103">1</cx:pt>
          <cx:pt idx="21104">1</cx:pt>
          <cx:pt idx="21105">1</cx:pt>
          <cx:pt idx="21106">1</cx:pt>
          <cx:pt idx="21107">1</cx:pt>
          <cx:pt idx="21108">3</cx:pt>
          <cx:pt idx="21109">1</cx:pt>
          <cx:pt idx="21110">1</cx:pt>
          <cx:pt idx="21111">1</cx:pt>
          <cx:pt idx="21112">1</cx:pt>
          <cx:pt idx="21113">1</cx:pt>
          <cx:pt idx="21114">1</cx:pt>
          <cx:pt idx="21115">1</cx:pt>
          <cx:pt idx="21116">1</cx:pt>
          <cx:pt idx="21117">1</cx:pt>
          <cx:pt idx="21118">1</cx:pt>
          <cx:pt idx="21119">1</cx:pt>
          <cx:pt idx="21120">1</cx:pt>
          <cx:pt idx="21121">1</cx:pt>
          <cx:pt idx="21122">1</cx:pt>
          <cx:pt idx="21123">1</cx:pt>
          <cx:pt idx="21124">1</cx:pt>
          <cx:pt idx="21125">1</cx:pt>
          <cx:pt idx="21126">1</cx:pt>
          <cx:pt idx="21127">1</cx:pt>
          <cx:pt idx="21128">1</cx:pt>
          <cx:pt idx="21129">1</cx:pt>
          <cx:pt idx="21130">1</cx:pt>
          <cx:pt idx="21131">1</cx:pt>
          <cx:pt idx="21132">1</cx:pt>
          <cx:pt idx="21133">1</cx:pt>
          <cx:pt idx="21134">1</cx:pt>
          <cx:pt idx="21135">1</cx:pt>
          <cx:pt idx="21136">1</cx:pt>
          <cx:pt idx="21137">1</cx:pt>
          <cx:pt idx="21138">1</cx:pt>
          <cx:pt idx="21139">1</cx:pt>
          <cx:pt idx="21140">1</cx:pt>
          <cx:pt idx="21141">1</cx:pt>
          <cx:pt idx="21142">1</cx:pt>
          <cx:pt idx="21143">1</cx:pt>
          <cx:pt idx="21144">1</cx:pt>
          <cx:pt idx="21145">1</cx:pt>
          <cx:pt idx="21146">1</cx:pt>
          <cx:pt idx="21147">1</cx:pt>
          <cx:pt idx="21148">1</cx:pt>
          <cx:pt idx="21149">1</cx:pt>
          <cx:pt idx="21150">1</cx:pt>
          <cx:pt idx="21151">1</cx:pt>
          <cx:pt idx="21152">1</cx:pt>
          <cx:pt idx="21153">1</cx:pt>
          <cx:pt idx="21154">1</cx:pt>
          <cx:pt idx="21155">1</cx:pt>
          <cx:pt idx="21156">1</cx:pt>
          <cx:pt idx="21157">1</cx:pt>
          <cx:pt idx="21158">1</cx:pt>
          <cx:pt idx="21159">1</cx:pt>
          <cx:pt idx="21160">1</cx:pt>
          <cx:pt idx="21161">1</cx:pt>
          <cx:pt idx="21162">1</cx:pt>
          <cx:pt idx="21163">1</cx:pt>
          <cx:pt idx="21164">1</cx:pt>
          <cx:pt idx="21165">1</cx:pt>
          <cx:pt idx="21166">1</cx:pt>
          <cx:pt idx="21167">1</cx:pt>
          <cx:pt idx="21168">1</cx:pt>
          <cx:pt idx="21169">1</cx:pt>
          <cx:pt idx="21170">1</cx:pt>
          <cx:pt idx="21171">1</cx:pt>
          <cx:pt idx="21172">3</cx:pt>
          <cx:pt idx="21173">1</cx:pt>
          <cx:pt idx="21174">1</cx:pt>
          <cx:pt idx="21175">1</cx:pt>
          <cx:pt idx="21176">3</cx:pt>
          <cx:pt idx="21177">1</cx:pt>
          <cx:pt idx="21178">1</cx:pt>
          <cx:pt idx="21179">1</cx:pt>
          <cx:pt idx="21180">1</cx:pt>
          <cx:pt idx="21181">1</cx:pt>
          <cx:pt idx="21182">1</cx:pt>
          <cx:pt idx="21183">1</cx:pt>
          <cx:pt idx="21184">1</cx:pt>
          <cx:pt idx="21185">1</cx:pt>
          <cx:pt idx="21186">1</cx:pt>
          <cx:pt idx="21187">1</cx:pt>
          <cx:pt idx="21188">1</cx:pt>
          <cx:pt idx="21189">1</cx:pt>
          <cx:pt idx="21190">1</cx:pt>
          <cx:pt idx="21191">1</cx:pt>
          <cx:pt idx="21192">1</cx:pt>
          <cx:pt idx="21193">3</cx:pt>
          <cx:pt idx="21194">1</cx:pt>
          <cx:pt idx="21195">1</cx:pt>
          <cx:pt idx="21196">1</cx:pt>
          <cx:pt idx="21197">1</cx:pt>
          <cx:pt idx="21198">1</cx:pt>
          <cx:pt idx="21199">3</cx:pt>
          <cx:pt idx="21200">1</cx:pt>
          <cx:pt idx="21201">1</cx:pt>
          <cx:pt idx="21202">1</cx:pt>
          <cx:pt idx="21203">1</cx:pt>
          <cx:pt idx="21204">1</cx:pt>
          <cx:pt idx="21205">1</cx:pt>
          <cx:pt idx="21206">1</cx:pt>
          <cx:pt idx="21207">1</cx:pt>
          <cx:pt idx="21208">1</cx:pt>
          <cx:pt idx="21209">1</cx:pt>
          <cx:pt idx="21210">1</cx:pt>
          <cx:pt idx="21211">1</cx:pt>
          <cx:pt idx="21212">3</cx:pt>
          <cx:pt idx="21213">1</cx:pt>
          <cx:pt idx="21214">1</cx:pt>
          <cx:pt idx="21215">1</cx:pt>
          <cx:pt idx="21216">1</cx:pt>
          <cx:pt idx="21217">1</cx:pt>
          <cx:pt idx="21218">1</cx:pt>
          <cx:pt idx="21219">1</cx:pt>
          <cx:pt idx="21220">1</cx:pt>
          <cx:pt idx="21221">1</cx:pt>
          <cx:pt idx="21222">1</cx:pt>
          <cx:pt idx="21223">1</cx:pt>
          <cx:pt idx="21224">1</cx:pt>
          <cx:pt idx="21225">1</cx:pt>
          <cx:pt idx="21226">1</cx:pt>
          <cx:pt idx="21227">1</cx:pt>
          <cx:pt idx="21228">1</cx:pt>
          <cx:pt idx="21229">1</cx:pt>
          <cx:pt idx="21230">1</cx:pt>
          <cx:pt idx="21231">1</cx:pt>
          <cx:pt idx="21232">1</cx:pt>
          <cx:pt idx="21233">1</cx:pt>
          <cx:pt idx="21234">1</cx:pt>
          <cx:pt idx="21235">1</cx:pt>
          <cx:pt idx="21236">1</cx:pt>
          <cx:pt idx="21237">1</cx:pt>
          <cx:pt idx="21238">1</cx:pt>
          <cx:pt idx="21239">1</cx:pt>
          <cx:pt idx="21240">1</cx:pt>
          <cx:pt idx="21241">1</cx:pt>
          <cx:pt idx="21242">1</cx:pt>
          <cx:pt idx="21243">1</cx:pt>
          <cx:pt idx="21244">1</cx:pt>
          <cx:pt idx="21245">1</cx:pt>
          <cx:pt idx="21246">1</cx:pt>
          <cx:pt idx="21247">1</cx:pt>
          <cx:pt idx="21248">1</cx:pt>
          <cx:pt idx="21249">1</cx:pt>
          <cx:pt idx="21250">1</cx:pt>
          <cx:pt idx="21251">1</cx:pt>
          <cx:pt idx="21252">1</cx:pt>
          <cx:pt idx="21253">1</cx:pt>
          <cx:pt idx="21254">1</cx:pt>
          <cx:pt idx="21255">1</cx:pt>
          <cx:pt idx="21256">1</cx:pt>
          <cx:pt idx="21257">1</cx:pt>
          <cx:pt idx="21258">1</cx:pt>
          <cx:pt idx="21259">1</cx:pt>
          <cx:pt idx="21260">1</cx:pt>
          <cx:pt idx="21261">3</cx:pt>
          <cx:pt idx="21262">1</cx:pt>
          <cx:pt idx="21263">1</cx:pt>
          <cx:pt idx="21264">1</cx:pt>
          <cx:pt idx="21265">1</cx:pt>
          <cx:pt idx="21266">1</cx:pt>
          <cx:pt idx="21267">1</cx:pt>
          <cx:pt idx="21268">1</cx:pt>
          <cx:pt idx="21269">1</cx:pt>
          <cx:pt idx="21270">1</cx:pt>
          <cx:pt idx="21271">1</cx:pt>
          <cx:pt idx="21272">1</cx:pt>
          <cx:pt idx="21273">1</cx:pt>
          <cx:pt idx="21274">1</cx:pt>
          <cx:pt idx="21275">1</cx:pt>
          <cx:pt idx="21276">1</cx:pt>
          <cx:pt idx="21277">1</cx:pt>
          <cx:pt idx="21278">1</cx:pt>
          <cx:pt idx="21279">1</cx:pt>
          <cx:pt idx="21280">1</cx:pt>
          <cx:pt idx="21281">1</cx:pt>
          <cx:pt idx="21282">1</cx:pt>
          <cx:pt idx="21283">1</cx:pt>
          <cx:pt idx="21284">1</cx:pt>
          <cx:pt idx="21285">1</cx:pt>
          <cx:pt idx="21286">1</cx:pt>
          <cx:pt idx="21287">1</cx:pt>
          <cx:pt idx="21288">1</cx:pt>
          <cx:pt idx="21289">1</cx:pt>
          <cx:pt idx="21290">1</cx:pt>
          <cx:pt idx="21291">1</cx:pt>
          <cx:pt idx="21292">1</cx:pt>
          <cx:pt idx="21293">1</cx:pt>
          <cx:pt idx="21294">1</cx:pt>
          <cx:pt idx="21295">1</cx:pt>
          <cx:pt idx="21296">1</cx:pt>
          <cx:pt idx="21297">1</cx:pt>
          <cx:pt idx="21298">1</cx:pt>
          <cx:pt idx="21299">1</cx:pt>
          <cx:pt idx="21300">1</cx:pt>
          <cx:pt idx="21301">1</cx:pt>
          <cx:pt idx="21302">1</cx:pt>
          <cx:pt idx="21303">1</cx:pt>
          <cx:pt idx="21304">1</cx:pt>
          <cx:pt idx="21305">1</cx:pt>
          <cx:pt idx="21306">1</cx:pt>
          <cx:pt idx="21307">1</cx:pt>
          <cx:pt idx="21308">1</cx:pt>
          <cx:pt idx="21309">1</cx:pt>
          <cx:pt idx="21310">1</cx:pt>
          <cx:pt idx="21311">1</cx:pt>
          <cx:pt idx="21312">1</cx:pt>
          <cx:pt idx="21313">1</cx:pt>
          <cx:pt idx="21314">1</cx:pt>
          <cx:pt idx="21315">1</cx:pt>
          <cx:pt idx="21316">1</cx:pt>
          <cx:pt idx="21317">1</cx:pt>
          <cx:pt idx="21318">1</cx:pt>
          <cx:pt idx="21319">1</cx:pt>
          <cx:pt idx="21320">1</cx:pt>
          <cx:pt idx="21321">1</cx:pt>
          <cx:pt idx="21322">1</cx:pt>
          <cx:pt idx="21323">1</cx:pt>
          <cx:pt idx="21324">1</cx:pt>
          <cx:pt idx="21325">1</cx:pt>
          <cx:pt idx="21326">3</cx:pt>
          <cx:pt idx="21327">1</cx:pt>
          <cx:pt idx="21328">1</cx:pt>
          <cx:pt idx="21329">1</cx:pt>
          <cx:pt idx="21330">1</cx:pt>
          <cx:pt idx="21331">1</cx:pt>
          <cx:pt idx="21332">1</cx:pt>
          <cx:pt idx="21333">1</cx:pt>
          <cx:pt idx="21334">1</cx:pt>
          <cx:pt idx="21335">1</cx:pt>
          <cx:pt idx="21336">1</cx:pt>
          <cx:pt idx="21337">1</cx:pt>
          <cx:pt idx="21338">1</cx:pt>
          <cx:pt idx="21339">1</cx:pt>
          <cx:pt idx="21340">1</cx:pt>
          <cx:pt idx="21341">1</cx:pt>
          <cx:pt idx="21342">1</cx:pt>
          <cx:pt idx="21343">1</cx:pt>
          <cx:pt idx="21344">1</cx:pt>
          <cx:pt idx="21345">1</cx:pt>
          <cx:pt idx="21346">1</cx:pt>
          <cx:pt idx="21347">1</cx:pt>
          <cx:pt idx="21348">1</cx:pt>
          <cx:pt idx="21349">1</cx:pt>
          <cx:pt idx="21350">1</cx:pt>
          <cx:pt idx="21351">1</cx:pt>
          <cx:pt idx="21352">1</cx:pt>
          <cx:pt idx="21353">1</cx:pt>
          <cx:pt idx="21354">1</cx:pt>
          <cx:pt idx="21355">1</cx:pt>
          <cx:pt idx="21356">1</cx:pt>
          <cx:pt idx="21357">1</cx:pt>
          <cx:pt idx="21358">1</cx:pt>
          <cx:pt idx="21359">1</cx:pt>
          <cx:pt idx="21360">1</cx:pt>
          <cx:pt idx="21361">1</cx:pt>
          <cx:pt idx="21362">1</cx:pt>
          <cx:pt idx="21363">1</cx:pt>
          <cx:pt idx="21364">1</cx:pt>
          <cx:pt idx="21365">1</cx:pt>
          <cx:pt idx="21366">1</cx:pt>
          <cx:pt idx="21367">1</cx:pt>
          <cx:pt idx="21368">1</cx:pt>
          <cx:pt idx="21369">1</cx:pt>
          <cx:pt idx="21370">1</cx:pt>
          <cx:pt idx="21371">1</cx:pt>
          <cx:pt idx="21372">1</cx:pt>
          <cx:pt idx="21373">1</cx:pt>
          <cx:pt idx="21374">1</cx:pt>
          <cx:pt idx="21375">1</cx:pt>
          <cx:pt idx="21376">1</cx:pt>
          <cx:pt idx="21377">1</cx:pt>
          <cx:pt idx="21378">1</cx:pt>
          <cx:pt idx="21379">1</cx:pt>
          <cx:pt idx="21380">1</cx:pt>
          <cx:pt idx="21381">1</cx:pt>
          <cx:pt idx="21382">1</cx:pt>
          <cx:pt idx="21383">1</cx:pt>
          <cx:pt idx="21384">1</cx:pt>
          <cx:pt idx="21385">1</cx:pt>
          <cx:pt idx="21386">1</cx:pt>
          <cx:pt idx="21387">1</cx:pt>
          <cx:pt idx="21388">1</cx:pt>
          <cx:pt idx="21389">1</cx:pt>
          <cx:pt idx="21390">1</cx:pt>
          <cx:pt idx="21391">1</cx:pt>
          <cx:pt idx="21392">1</cx:pt>
          <cx:pt idx="21393">1</cx:pt>
          <cx:pt idx="21394">1</cx:pt>
          <cx:pt idx="21395">1</cx:pt>
          <cx:pt idx="21396">1</cx:pt>
          <cx:pt idx="21397">1</cx:pt>
          <cx:pt idx="21398">1</cx:pt>
          <cx:pt idx="21399">1</cx:pt>
          <cx:pt idx="21400">1</cx:pt>
          <cx:pt idx="21401">1</cx:pt>
          <cx:pt idx="21402">1</cx:pt>
          <cx:pt idx="21403">1</cx:pt>
          <cx:pt idx="21404">1</cx:pt>
          <cx:pt idx="21405">1</cx:pt>
          <cx:pt idx="21406">1</cx:pt>
          <cx:pt idx="21407">1</cx:pt>
          <cx:pt idx="21408">1</cx:pt>
          <cx:pt idx="21409">1</cx:pt>
          <cx:pt idx="21410">1</cx:pt>
          <cx:pt idx="21411">1</cx:pt>
          <cx:pt idx="21412">1</cx:pt>
          <cx:pt idx="21413">1</cx:pt>
          <cx:pt idx="21414">1</cx:pt>
          <cx:pt idx="21415">1</cx:pt>
          <cx:pt idx="21416">1</cx:pt>
          <cx:pt idx="21417">1</cx:pt>
          <cx:pt idx="21418">1</cx:pt>
          <cx:pt idx="21419">1</cx:pt>
          <cx:pt idx="21420">1</cx:pt>
          <cx:pt idx="21421">1</cx:pt>
          <cx:pt idx="21422">1</cx:pt>
          <cx:pt idx="21423">1</cx:pt>
          <cx:pt idx="21424">1</cx:pt>
          <cx:pt idx="21425">1</cx:pt>
          <cx:pt idx="21426">1</cx:pt>
          <cx:pt idx="21427">1</cx:pt>
          <cx:pt idx="21428">1</cx:pt>
          <cx:pt idx="21429">1</cx:pt>
          <cx:pt idx="21430">1</cx:pt>
          <cx:pt idx="21431">1</cx:pt>
          <cx:pt idx="21432">1</cx:pt>
          <cx:pt idx="21433">1</cx:pt>
          <cx:pt idx="21434">1</cx:pt>
          <cx:pt idx="21435">1</cx:pt>
          <cx:pt idx="21436">1</cx:pt>
          <cx:pt idx="21437">1</cx:pt>
          <cx:pt idx="21438">1</cx:pt>
          <cx:pt idx="21439">1</cx:pt>
          <cx:pt idx="21440">1</cx:pt>
          <cx:pt idx="21441">1</cx:pt>
          <cx:pt idx="21442">1</cx:pt>
          <cx:pt idx="21443">1</cx:pt>
          <cx:pt idx="21444">1</cx:pt>
          <cx:pt idx="21445">1</cx:pt>
          <cx:pt idx="21446">1</cx:pt>
          <cx:pt idx="21447">1</cx:pt>
          <cx:pt idx="21448">1</cx:pt>
          <cx:pt idx="21449">1</cx:pt>
          <cx:pt idx="21450">1</cx:pt>
          <cx:pt idx="21451">1</cx:pt>
          <cx:pt idx="21452">1</cx:pt>
          <cx:pt idx="21453">1</cx:pt>
          <cx:pt idx="21454">1</cx:pt>
          <cx:pt idx="21455">1</cx:pt>
          <cx:pt idx="21456">1</cx:pt>
          <cx:pt idx="21457">1</cx:pt>
          <cx:pt idx="21458">1</cx:pt>
          <cx:pt idx="21459">3</cx:pt>
          <cx:pt idx="21460">1</cx:pt>
          <cx:pt idx="21461">1</cx:pt>
          <cx:pt idx="21462">1</cx:pt>
          <cx:pt idx="21463">1</cx:pt>
          <cx:pt idx="21464">1</cx:pt>
          <cx:pt idx="21465">1</cx:pt>
          <cx:pt idx="21466">1</cx:pt>
          <cx:pt idx="21467">1</cx:pt>
          <cx:pt idx="21468">1</cx:pt>
          <cx:pt idx="21469">1</cx:pt>
          <cx:pt idx="21470">1</cx:pt>
          <cx:pt idx="21471">1</cx:pt>
          <cx:pt idx="21472">1</cx:pt>
          <cx:pt idx="21473">1</cx:pt>
          <cx:pt idx="21474">1</cx:pt>
          <cx:pt idx="21475">1</cx:pt>
          <cx:pt idx="21476">1</cx:pt>
          <cx:pt idx="21477">1</cx:pt>
          <cx:pt idx="21478">1</cx:pt>
          <cx:pt idx="21479">1</cx:pt>
          <cx:pt idx="21480">1</cx:pt>
          <cx:pt idx="21481">1</cx:pt>
          <cx:pt idx="21482">1</cx:pt>
          <cx:pt idx="21483">1</cx:pt>
          <cx:pt idx="21484">1</cx:pt>
          <cx:pt idx="21485">1</cx:pt>
          <cx:pt idx="21486">1</cx:pt>
          <cx:pt idx="21487">1</cx:pt>
          <cx:pt idx="21488">1</cx:pt>
          <cx:pt idx="21489">1</cx:pt>
          <cx:pt idx="21490">1</cx:pt>
          <cx:pt idx="21491">1</cx:pt>
          <cx:pt idx="21492">1</cx:pt>
          <cx:pt idx="21493">1</cx:pt>
          <cx:pt idx="21494">1</cx:pt>
          <cx:pt idx="21495">1</cx:pt>
          <cx:pt idx="21496">1</cx:pt>
          <cx:pt idx="21497">1</cx:pt>
          <cx:pt idx="21498">1</cx:pt>
          <cx:pt idx="21499">1</cx:pt>
          <cx:pt idx="21500">1</cx:pt>
          <cx:pt idx="21501">1</cx:pt>
          <cx:pt idx="21502">1</cx:pt>
          <cx:pt idx="21503">1</cx:pt>
          <cx:pt idx="21504">1</cx:pt>
          <cx:pt idx="21505">1</cx:pt>
          <cx:pt idx="21506">1</cx:pt>
          <cx:pt idx="21507">1</cx:pt>
          <cx:pt idx="21508">1</cx:pt>
          <cx:pt idx="21509">1</cx:pt>
          <cx:pt idx="21510">1</cx:pt>
          <cx:pt idx="21511">1</cx:pt>
          <cx:pt idx="21512">3</cx:pt>
          <cx:pt idx="21513">1</cx:pt>
          <cx:pt idx="21514">1</cx:pt>
          <cx:pt idx="21515">1</cx:pt>
          <cx:pt idx="21516">1</cx:pt>
          <cx:pt idx="21517">1</cx:pt>
          <cx:pt idx="21518">1</cx:pt>
          <cx:pt idx="21519">1</cx:pt>
          <cx:pt idx="21520">1</cx:pt>
          <cx:pt idx="21521">1</cx:pt>
          <cx:pt idx="21522">1</cx:pt>
          <cx:pt idx="21523">1</cx:pt>
          <cx:pt idx="21524">1</cx:pt>
          <cx:pt idx="21525">1</cx:pt>
          <cx:pt idx="21526">1</cx:pt>
          <cx:pt idx="21527">1</cx:pt>
          <cx:pt idx="21528">1</cx:pt>
          <cx:pt idx="21529">1</cx:pt>
          <cx:pt idx="21530">1</cx:pt>
          <cx:pt idx="21531">1</cx:pt>
          <cx:pt idx="21532">1</cx:pt>
          <cx:pt idx="21533">1</cx:pt>
          <cx:pt idx="21534">1</cx:pt>
          <cx:pt idx="21535">1</cx:pt>
          <cx:pt idx="21536">1</cx:pt>
          <cx:pt idx="21537">1</cx:pt>
          <cx:pt idx="21538">1</cx:pt>
          <cx:pt idx="21539">1</cx:pt>
          <cx:pt idx="21540">1</cx:pt>
          <cx:pt idx="21541">1</cx:pt>
          <cx:pt idx="21542">1</cx:pt>
          <cx:pt idx="21543">1</cx:pt>
          <cx:pt idx="21544">1</cx:pt>
          <cx:pt idx="21545">1</cx:pt>
          <cx:pt idx="21546">1</cx:pt>
          <cx:pt idx="21547">1</cx:pt>
          <cx:pt idx="21548">1</cx:pt>
          <cx:pt idx="21549">1</cx:pt>
          <cx:pt idx="21550">1</cx:pt>
          <cx:pt idx="21551">1</cx:pt>
          <cx:pt idx="21552">1</cx:pt>
          <cx:pt idx="21553">1</cx:pt>
          <cx:pt idx="21554">1</cx:pt>
          <cx:pt idx="21555">1</cx:pt>
          <cx:pt idx="21556">1</cx:pt>
          <cx:pt idx="21557">1</cx:pt>
          <cx:pt idx="21558">1</cx:pt>
          <cx:pt idx="21559">1</cx:pt>
          <cx:pt idx="21560">1</cx:pt>
          <cx:pt idx="21561">1</cx:pt>
          <cx:pt idx="21562">3</cx:pt>
          <cx:pt idx="21563">1</cx:pt>
          <cx:pt idx="21564">1</cx:pt>
          <cx:pt idx="21565">1</cx:pt>
          <cx:pt idx="21566">1</cx:pt>
          <cx:pt idx="21567">1</cx:pt>
          <cx:pt idx="21568">1</cx:pt>
          <cx:pt idx="21569">1</cx:pt>
          <cx:pt idx="21570">1</cx:pt>
          <cx:pt idx="21571">1</cx:pt>
          <cx:pt idx="21572">1</cx:pt>
          <cx:pt idx="21573">1</cx:pt>
          <cx:pt idx="21574">1</cx:pt>
          <cx:pt idx="21575">1</cx:pt>
          <cx:pt idx="21576">1</cx:pt>
          <cx:pt idx="21577">1</cx:pt>
          <cx:pt idx="21578">1</cx:pt>
          <cx:pt idx="21579">1</cx:pt>
          <cx:pt idx="21580">1</cx:pt>
          <cx:pt idx="21581">1</cx:pt>
          <cx:pt idx="21582">1</cx:pt>
          <cx:pt idx="21583">1</cx:pt>
          <cx:pt idx="21584">1</cx:pt>
          <cx:pt idx="21585">1</cx:pt>
          <cx:pt idx="21586">1</cx:pt>
          <cx:pt idx="21587">1</cx:pt>
          <cx:pt idx="21588">1</cx:pt>
          <cx:pt idx="21589">1</cx:pt>
          <cx:pt idx="21590">1</cx:pt>
          <cx:pt idx="21591">1</cx:pt>
          <cx:pt idx="21592">1</cx:pt>
          <cx:pt idx="21593">1</cx:pt>
          <cx:pt idx="21594">1</cx:pt>
          <cx:pt idx="21595">1</cx:pt>
          <cx:pt idx="21596">1</cx:pt>
          <cx:pt idx="21597">1</cx:pt>
          <cx:pt idx="21598">1</cx:pt>
          <cx:pt idx="21599">1</cx:pt>
          <cx:pt idx="21600">1</cx:pt>
          <cx:pt idx="21601">1</cx:pt>
          <cx:pt idx="21602">1</cx:pt>
          <cx:pt idx="21603">1</cx:pt>
          <cx:pt idx="21604">1</cx:pt>
          <cx:pt idx="21605">1</cx:pt>
          <cx:pt idx="21606">1</cx:pt>
          <cx:pt idx="21607">1</cx:pt>
          <cx:pt idx="21608">1</cx:pt>
          <cx:pt idx="21609">1</cx:pt>
          <cx:pt idx="21610">1</cx:pt>
          <cx:pt idx="21611">1</cx:pt>
          <cx:pt idx="21612">1</cx:pt>
          <cx:pt idx="21613">1</cx:pt>
          <cx:pt idx="21614">1</cx:pt>
          <cx:pt idx="21615">1</cx:pt>
          <cx:pt idx="21616">1</cx:pt>
          <cx:pt idx="21617">1</cx:pt>
          <cx:pt idx="21618">1</cx:pt>
          <cx:pt idx="21619">1</cx:pt>
          <cx:pt idx="21620">1</cx:pt>
          <cx:pt idx="21621">1</cx:pt>
          <cx:pt idx="21622">1</cx:pt>
          <cx:pt idx="21623">1</cx:pt>
          <cx:pt idx="21624">1</cx:pt>
          <cx:pt idx="21625">1</cx:pt>
          <cx:pt idx="21626">1</cx:pt>
          <cx:pt idx="21627">1</cx:pt>
          <cx:pt idx="21628">1</cx:pt>
          <cx:pt idx="21629">1</cx:pt>
          <cx:pt idx="21630">1</cx:pt>
          <cx:pt idx="21631">1</cx:pt>
          <cx:pt idx="21632">1</cx:pt>
          <cx:pt idx="21633">1</cx:pt>
          <cx:pt idx="21634">1</cx:pt>
          <cx:pt idx="21635">1</cx:pt>
          <cx:pt idx="21636">1</cx:pt>
          <cx:pt idx="21637">1</cx:pt>
          <cx:pt idx="21638">1</cx:pt>
          <cx:pt idx="21639">3</cx:pt>
          <cx:pt idx="21640">1</cx:pt>
          <cx:pt idx="21641">1</cx:pt>
          <cx:pt idx="21642">1</cx:pt>
          <cx:pt idx="21643">1</cx:pt>
          <cx:pt idx="21644">1</cx:pt>
          <cx:pt idx="21645">1</cx:pt>
          <cx:pt idx="21646">1</cx:pt>
          <cx:pt idx="21647">1</cx:pt>
          <cx:pt idx="21648">1</cx:pt>
          <cx:pt idx="21649">1</cx:pt>
          <cx:pt idx="21650">1</cx:pt>
          <cx:pt idx="21651">1</cx:pt>
          <cx:pt idx="21652">1</cx:pt>
          <cx:pt idx="21653">1</cx:pt>
          <cx:pt idx="21654">1</cx:pt>
          <cx:pt idx="21655">1</cx:pt>
          <cx:pt idx="21656">1</cx:pt>
          <cx:pt idx="21657">1</cx:pt>
          <cx:pt idx="21658">1</cx:pt>
          <cx:pt idx="21659">1</cx:pt>
          <cx:pt idx="21660">1</cx:pt>
          <cx:pt idx="21661">1</cx:pt>
          <cx:pt idx="21662">1</cx:pt>
          <cx:pt idx="21663">1</cx:pt>
          <cx:pt idx="21664">1</cx:pt>
          <cx:pt idx="21665">1</cx:pt>
          <cx:pt idx="21666">1</cx:pt>
          <cx:pt idx="21667">1</cx:pt>
          <cx:pt idx="21668">1</cx:pt>
          <cx:pt idx="21669">1</cx:pt>
          <cx:pt idx="21670">1</cx:pt>
          <cx:pt idx="21671">1</cx:pt>
          <cx:pt idx="21672">1</cx:pt>
          <cx:pt idx="21673">1</cx:pt>
          <cx:pt idx="21674">1</cx:pt>
          <cx:pt idx="21675">1</cx:pt>
          <cx:pt idx="21676">1</cx:pt>
          <cx:pt idx="21677">1</cx:pt>
          <cx:pt idx="21678">1</cx:pt>
          <cx:pt idx="21679">1</cx:pt>
          <cx:pt idx="21680">1</cx:pt>
          <cx:pt idx="21681">1</cx:pt>
          <cx:pt idx="21682">1</cx:pt>
          <cx:pt idx="21683">1</cx:pt>
          <cx:pt idx="21684">1</cx:pt>
          <cx:pt idx="21685">1</cx:pt>
          <cx:pt idx="21686">1</cx:pt>
          <cx:pt idx="21687">1</cx:pt>
          <cx:pt idx="21688">1</cx:pt>
          <cx:pt idx="21689">3</cx:pt>
          <cx:pt idx="21690">1</cx:pt>
          <cx:pt idx="21691">1</cx:pt>
          <cx:pt idx="21692">1</cx:pt>
          <cx:pt idx="21693">1</cx:pt>
          <cx:pt idx="21694">1</cx:pt>
          <cx:pt idx="21695">1</cx:pt>
          <cx:pt idx="21696">1</cx:pt>
          <cx:pt idx="21697">1</cx:pt>
          <cx:pt idx="21698">1</cx:pt>
          <cx:pt idx="21699">1</cx:pt>
          <cx:pt idx="21700">1</cx:pt>
          <cx:pt idx="21701">1</cx:pt>
          <cx:pt idx="21702">1</cx:pt>
          <cx:pt idx="21703">1</cx:pt>
          <cx:pt idx="21704">1</cx:pt>
          <cx:pt idx="21705">1</cx:pt>
          <cx:pt idx="21706">1</cx:pt>
          <cx:pt idx="21707">1</cx:pt>
          <cx:pt idx="21708">1</cx:pt>
          <cx:pt idx="21709">1</cx:pt>
          <cx:pt idx="21710">1</cx:pt>
          <cx:pt idx="21711">1</cx:pt>
          <cx:pt idx="21712">1</cx:pt>
          <cx:pt idx="21713">1</cx:pt>
          <cx:pt idx="21714">1</cx:pt>
          <cx:pt idx="21715">1</cx:pt>
          <cx:pt idx="21716">1</cx:pt>
          <cx:pt idx="21717">1</cx:pt>
          <cx:pt idx="21718">1</cx:pt>
          <cx:pt idx="21719">1</cx:pt>
          <cx:pt idx="21720">1</cx:pt>
          <cx:pt idx="21721">1</cx:pt>
          <cx:pt idx="21722">1</cx:pt>
          <cx:pt idx="21723">1</cx:pt>
          <cx:pt idx="21724">1</cx:pt>
          <cx:pt idx="21725">1</cx:pt>
          <cx:pt idx="21726">1</cx:pt>
          <cx:pt idx="21727">1</cx:pt>
          <cx:pt idx="21728">1</cx:pt>
          <cx:pt idx="21729">1</cx:pt>
          <cx:pt idx="21730">1</cx:pt>
          <cx:pt idx="21731">1</cx:pt>
          <cx:pt idx="21732">1</cx:pt>
          <cx:pt idx="21733">1</cx:pt>
          <cx:pt idx="21734">1</cx:pt>
          <cx:pt idx="21735">1</cx:pt>
          <cx:pt idx="21736">1</cx:pt>
          <cx:pt idx="21737">1</cx:pt>
          <cx:pt idx="21738">1</cx:pt>
          <cx:pt idx="21739">1</cx:pt>
          <cx:pt idx="21740">1</cx:pt>
          <cx:pt idx="21741">1</cx:pt>
          <cx:pt idx="21742">1</cx:pt>
          <cx:pt idx="21743">1</cx:pt>
          <cx:pt idx="21744">1</cx:pt>
          <cx:pt idx="21745">1</cx:pt>
          <cx:pt idx="21746">1</cx:pt>
          <cx:pt idx="21747">1</cx:pt>
          <cx:pt idx="21748">1</cx:pt>
          <cx:pt idx="21749">1</cx:pt>
          <cx:pt idx="21750">1</cx:pt>
          <cx:pt idx="21751">1</cx:pt>
          <cx:pt idx="21752">1</cx:pt>
          <cx:pt idx="21753">1</cx:pt>
          <cx:pt idx="21754">1</cx:pt>
          <cx:pt idx="21755">1</cx:pt>
          <cx:pt idx="21756">1</cx:pt>
          <cx:pt idx="21757">1</cx:pt>
          <cx:pt idx="21758">1</cx:pt>
          <cx:pt idx="21759">1</cx:pt>
          <cx:pt idx="21760">1</cx:pt>
          <cx:pt idx="21761">1</cx:pt>
          <cx:pt idx="21762">1</cx:pt>
          <cx:pt idx="21763">1</cx:pt>
          <cx:pt idx="21764">1</cx:pt>
          <cx:pt idx="21765">1</cx:pt>
          <cx:pt idx="21766">1</cx:pt>
          <cx:pt idx="21767">1</cx:pt>
          <cx:pt idx="21768">1</cx:pt>
          <cx:pt idx="21769">1</cx:pt>
          <cx:pt idx="21770">1</cx:pt>
          <cx:pt idx="21771">1</cx:pt>
          <cx:pt idx="21772">1</cx:pt>
          <cx:pt idx="21773">1</cx:pt>
          <cx:pt idx="21774">1</cx:pt>
          <cx:pt idx="21775">1</cx:pt>
          <cx:pt idx="21776">1</cx:pt>
          <cx:pt idx="21777">3</cx:pt>
          <cx:pt idx="21778">1</cx:pt>
          <cx:pt idx="21779">1</cx:pt>
          <cx:pt idx="21780">1</cx:pt>
          <cx:pt idx="21781">3</cx:pt>
          <cx:pt idx="21782">1</cx:pt>
          <cx:pt idx="21783">1</cx:pt>
          <cx:pt idx="21784">1</cx:pt>
          <cx:pt idx="21785">1</cx:pt>
          <cx:pt idx="21786">1</cx:pt>
          <cx:pt idx="21787">1</cx:pt>
          <cx:pt idx="21788">1</cx:pt>
          <cx:pt idx="21789">1</cx:pt>
          <cx:pt idx="21790">1</cx:pt>
          <cx:pt idx="21791">1</cx:pt>
          <cx:pt idx="21792">1</cx:pt>
          <cx:pt idx="21793">1</cx:pt>
          <cx:pt idx="21794">1</cx:pt>
          <cx:pt idx="21795">1</cx:pt>
          <cx:pt idx="21796">1</cx:pt>
          <cx:pt idx="21797">1</cx:pt>
          <cx:pt idx="21798">1</cx:pt>
          <cx:pt idx="21799">1</cx:pt>
          <cx:pt idx="21800">1</cx:pt>
          <cx:pt idx="21801">1</cx:pt>
          <cx:pt idx="21802">1</cx:pt>
          <cx:pt idx="21803">1</cx:pt>
          <cx:pt idx="21804">1</cx:pt>
          <cx:pt idx="21805">1</cx:pt>
          <cx:pt idx="21806">1</cx:pt>
          <cx:pt idx="21807">1</cx:pt>
          <cx:pt idx="21808">1</cx:pt>
          <cx:pt idx="21809">1</cx:pt>
          <cx:pt idx="21810">1</cx:pt>
          <cx:pt idx="21811">1</cx:pt>
          <cx:pt idx="21812">1</cx:pt>
          <cx:pt idx="21813">1</cx:pt>
          <cx:pt idx="21814">1</cx:pt>
          <cx:pt idx="21815">1</cx:pt>
          <cx:pt idx="21816">1</cx:pt>
          <cx:pt idx="21817">1</cx:pt>
          <cx:pt idx="21818">1</cx:pt>
          <cx:pt idx="21819">1</cx:pt>
          <cx:pt idx="21820">1</cx:pt>
          <cx:pt idx="21821">1</cx:pt>
          <cx:pt idx="21822">1</cx:pt>
          <cx:pt idx="21823">1</cx:pt>
          <cx:pt idx="21824">1</cx:pt>
          <cx:pt idx="21825">1</cx:pt>
          <cx:pt idx="21826">1</cx:pt>
          <cx:pt idx="21827">1</cx:pt>
          <cx:pt idx="21828">1</cx:pt>
          <cx:pt idx="21829">1</cx:pt>
          <cx:pt idx="21830">1</cx:pt>
          <cx:pt idx="21831">1</cx:pt>
          <cx:pt idx="21832">1</cx:pt>
          <cx:pt idx="21833">1</cx:pt>
          <cx:pt idx="21834">1</cx:pt>
          <cx:pt idx="21835">1</cx:pt>
          <cx:pt idx="21836">1</cx:pt>
          <cx:pt idx="21837">1</cx:pt>
          <cx:pt idx="21838">1</cx:pt>
          <cx:pt idx="21839">1</cx:pt>
          <cx:pt idx="21840">1</cx:pt>
          <cx:pt idx="21841">1</cx:pt>
          <cx:pt idx="21842">1</cx:pt>
          <cx:pt idx="21843">1</cx:pt>
          <cx:pt idx="21844">1</cx:pt>
          <cx:pt idx="21845">1</cx:pt>
          <cx:pt idx="21846">1</cx:pt>
          <cx:pt idx="21847">1</cx:pt>
          <cx:pt idx="21848">1</cx:pt>
          <cx:pt idx="21849">1</cx:pt>
          <cx:pt idx="21850">1</cx:pt>
          <cx:pt idx="21851">1</cx:pt>
          <cx:pt idx="21852">1</cx:pt>
          <cx:pt idx="21853">1</cx:pt>
          <cx:pt idx="21854">1</cx:pt>
          <cx:pt idx="21855">1</cx:pt>
          <cx:pt idx="21856">1</cx:pt>
          <cx:pt idx="21857">1</cx:pt>
          <cx:pt idx="21858">1</cx:pt>
          <cx:pt idx="21859">1</cx:pt>
          <cx:pt idx="21860">1</cx:pt>
          <cx:pt idx="21861">1</cx:pt>
          <cx:pt idx="21862">1</cx:pt>
          <cx:pt idx="21863">1</cx:pt>
          <cx:pt idx="21864">1</cx:pt>
          <cx:pt idx="21865">1</cx:pt>
          <cx:pt idx="21866">1</cx:pt>
          <cx:pt idx="21867">1</cx:pt>
          <cx:pt idx="21868">1</cx:pt>
          <cx:pt idx="21869">3</cx:pt>
          <cx:pt idx="21870">1</cx:pt>
          <cx:pt idx="21871">1</cx:pt>
          <cx:pt idx="21872">1</cx:pt>
          <cx:pt idx="21873">1</cx:pt>
          <cx:pt idx="21874">1</cx:pt>
          <cx:pt idx="21875">1</cx:pt>
          <cx:pt idx="21876">1</cx:pt>
          <cx:pt idx="21877">1</cx:pt>
          <cx:pt idx="21878">1</cx:pt>
          <cx:pt idx="21879">1</cx:pt>
          <cx:pt idx="21880">1</cx:pt>
          <cx:pt idx="21881">1</cx:pt>
          <cx:pt idx="21882">1</cx:pt>
          <cx:pt idx="21883">1</cx:pt>
          <cx:pt idx="21884">1</cx:pt>
          <cx:pt idx="21885">1</cx:pt>
          <cx:pt idx="21886">3</cx:pt>
          <cx:pt idx="21887">1</cx:pt>
          <cx:pt idx="21888">1</cx:pt>
          <cx:pt idx="21889">1</cx:pt>
          <cx:pt idx="21890">1</cx:pt>
          <cx:pt idx="21891">1</cx:pt>
          <cx:pt idx="21892">1</cx:pt>
          <cx:pt idx="21893">1</cx:pt>
          <cx:pt idx="21894">1</cx:pt>
          <cx:pt idx="21895">1</cx:pt>
          <cx:pt idx="21896">1</cx:pt>
          <cx:pt idx="21897">1</cx:pt>
          <cx:pt idx="21898">1</cx:pt>
          <cx:pt idx="21899">1</cx:pt>
          <cx:pt idx="21900">1</cx:pt>
          <cx:pt idx="21901">1</cx:pt>
          <cx:pt idx="21902">1</cx:pt>
          <cx:pt idx="21903">1</cx:pt>
          <cx:pt idx="21904">1</cx:pt>
          <cx:pt idx="21905">1</cx:pt>
          <cx:pt idx="21906">1</cx:pt>
          <cx:pt idx="21907">1</cx:pt>
          <cx:pt idx="21908">1</cx:pt>
          <cx:pt idx="21909">1</cx:pt>
          <cx:pt idx="21910">1</cx:pt>
          <cx:pt idx="21911">1</cx:pt>
          <cx:pt idx="21912">1</cx:pt>
          <cx:pt idx="21913">1</cx:pt>
          <cx:pt idx="21914">1</cx:pt>
          <cx:pt idx="21915">1</cx:pt>
          <cx:pt idx="21916">1</cx:pt>
          <cx:pt idx="21917">1</cx:pt>
          <cx:pt idx="21918">1</cx:pt>
          <cx:pt idx="21919">1</cx:pt>
          <cx:pt idx="21920">1</cx:pt>
          <cx:pt idx="21921">1</cx:pt>
          <cx:pt idx="21922">1</cx:pt>
          <cx:pt idx="21923">1</cx:pt>
          <cx:pt idx="21924">1</cx:pt>
          <cx:pt idx="21925">1</cx:pt>
          <cx:pt idx="21926">1</cx:pt>
          <cx:pt idx="21927">1</cx:pt>
          <cx:pt idx="21928">1</cx:pt>
          <cx:pt idx="21929">1</cx:pt>
          <cx:pt idx="21930">1</cx:pt>
          <cx:pt idx="21931">1</cx:pt>
          <cx:pt idx="21932">1</cx:pt>
          <cx:pt idx="21933">1</cx:pt>
          <cx:pt idx="21934">1</cx:pt>
          <cx:pt idx="21935">1</cx:pt>
          <cx:pt idx="21936">1</cx:pt>
          <cx:pt idx="21937">1</cx:pt>
          <cx:pt idx="21938">1</cx:pt>
          <cx:pt idx="21939">1</cx:pt>
          <cx:pt idx="21940">1</cx:pt>
          <cx:pt idx="21941">1</cx:pt>
          <cx:pt idx="21942">1</cx:pt>
          <cx:pt idx="21943">1</cx:pt>
          <cx:pt idx="21944">1</cx:pt>
          <cx:pt idx="21945">1</cx:pt>
          <cx:pt idx="21946">1</cx:pt>
          <cx:pt idx="21947">1</cx:pt>
          <cx:pt idx="21948">1</cx:pt>
          <cx:pt idx="21949">1</cx:pt>
          <cx:pt idx="21950">1</cx:pt>
          <cx:pt idx="21951">1</cx:pt>
          <cx:pt idx="21952">1</cx:pt>
          <cx:pt idx="21953">1</cx:pt>
          <cx:pt idx="21954">1</cx:pt>
          <cx:pt idx="21955">1</cx:pt>
          <cx:pt idx="21956">1</cx:pt>
          <cx:pt idx="21957">1</cx:pt>
          <cx:pt idx="21958">1</cx:pt>
          <cx:pt idx="21959">1</cx:pt>
          <cx:pt idx="21960">1</cx:pt>
          <cx:pt idx="21961">1</cx:pt>
          <cx:pt idx="21962">1</cx:pt>
          <cx:pt idx="21963">1</cx:pt>
          <cx:pt idx="21964">1</cx:pt>
          <cx:pt idx="21965">1</cx:pt>
          <cx:pt idx="21966">1</cx:pt>
          <cx:pt idx="21967">1</cx:pt>
          <cx:pt idx="21968">1</cx:pt>
          <cx:pt idx="21969">1</cx:pt>
          <cx:pt idx="21970">1</cx:pt>
          <cx:pt idx="21971">1</cx:pt>
          <cx:pt idx="21972">1</cx:pt>
          <cx:pt idx="21973">1</cx:pt>
          <cx:pt idx="21974">1</cx:pt>
          <cx:pt idx="21975">1</cx:pt>
          <cx:pt idx="21976">1</cx:pt>
          <cx:pt idx="21977">1</cx:pt>
          <cx:pt idx="21978">1</cx:pt>
          <cx:pt idx="21979">1</cx:pt>
          <cx:pt idx="21980">1</cx:pt>
          <cx:pt idx="21981">1</cx:pt>
          <cx:pt idx="21982">1</cx:pt>
          <cx:pt idx="21983">3</cx:pt>
          <cx:pt idx="21984">1</cx:pt>
          <cx:pt idx="21985">1</cx:pt>
          <cx:pt idx="21986">1</cx:pt>
          <cx:pt idx="21987">1</cx:pt>
          <cx:pt idx="21988">1</cx:pt>
          <cx:pt idx="21989">1</cx:pt>
          <cx:pt idx="21990">1</cx:pt>
          <cx:pt idx="21991">1</cx:pt>
          <cx:pt idx="21992">1</cx:pt>
          <cx:pt idx="21993">1</cx:pt>
          <cx:pt idx="21994">1</cx:pt>
          <cx:pt idx="21995">1</cx:pt>
          <cx:pt idx="21996">1</cx:pt>
          <cx:pt idx="21997">1</cx:pt>
          <cx:pt idx="21998">1</cx:pt>
          <cx:pt idx="21999">1</cx:pt>
          <cx:pt idx="22000">1</cx:pt>
          <cx:pt idx="22001">1</cx:pt>
          <cx:pt idx="22002">1</cx:pt>
          <cx:pt idx="22003">1</cx:pt>
          <cx:pt idx="22004">1</cx:pt>
          <cx:pt idx="22005">1</cx:pt>
          <cx:pt idx="22006">1</cx:pt>
          <cx:pt idx="22007">1</cx:pt>
          <cx:pt idx="22008">1</cx:pt>
          <cx:pt idx="22009">1</cx:pt>
          <cx:pt idx="22010">1</cx:pt>
          <cx:pt idx="22011">1</cx:pt>
          <cx:pt idx="22012">1</cx:pt>
          <cx:pt idx="22013">1</cx:pt>
          <cx:pt idx="22014">1</cx:pt>
          <cx:pt idx="22015">1</cx:pt>
          <cx:pt idx="22016">1</cx:pt>
          <cx:pt idx="22017">1</cx:pt>
          <cx:pt idx="22018">1</cx:pt>
          <cx:pt idx="22019">1</cx:pt>
          <cx:pt idx="22020">1</cx:pt>
          <cx:pt idx="22021">1</cx:pt>
          <cx:pt idx="22022">1</cx:pt>
          <cx:pt idx="22023">1</cx:pt>
          <cx:pt idx="22024">1</cx:pt>
          <cx:pt idx="22025">1</cx:pt>
          <cx:pt idx="22026">1</cx:pt>
          <cx:pt idx="22027">1</cx:pt>
          <cx:pt idx="22028">1</cx:pt>
          <cx:pt idx="22029">1</cx:pt>
          <cx:pt idx="22030">1</cx:pt>
          <cx:pt idx="22031">1</cx:pt>
          <cx:pt idx="22032">1</cx:pt>
          <cx:pt idx="22033">1</cx:pt>
          <cx:pt idx="22034">1</cx:pt>
          <cx:pt idx="22035">1</cx:pt>
          <cx:pt idx="22036">1</cx:pt>
          <cx:pt idx="22037">1</cx:pt>
          <cx:pt idx="22038">1</cx:pt>
          <cx:pt idx="22039">1</cx:pt>
          <cx:pt idx="22040">1</cx:pt>
          <cx:pt idx="22041">1</cx:pt>
          <cx:pt idx="22042">3</cx:pt>
          <cx:pt idx="22043">1</cx:pt>
          <cx:pt idx="22044">1</cx:pt>
          <cx:pt idx="22045">1</cx:pt>
          <cx:pt idx="22046">1</cx:pt>
          <cx:pt idx="22047">1</cx:pt>
          <cx:pt idx="22048">1</cx:pt>
          <cx:pt idx="22049">1</cx:pt>
          <cx:pt idx="22050">1</cx:pt>
          <cx:pt idx="22051">1</cx:pt>
          <cx:pt idx="22052">1</cx:pt>
          <cx:pt idx="22053">1</cx:pt>
          <cx:pt idx="22054">1</cx:pt>
          <cx:pt idx="22055">1</cx:pt>
          <cx:pt idx="22056">1</cx:pt>
          <cx:pt idx="22057">1</cx:pt>
          <cx:pt idx="22058">1</cx:pt>
          <cx:pt idx="22059">1</cx:pt>
          <cx:pt idx="22060">3</cx:pt>
          <cx:pt idx="22061">1</cx:pt>
          <cx:pt idx="22062">1</cx:pt>
          <cx:pt idx="22063">1</cx:pt>
          <cx:pt idx="22064">1</cx:pt>
          <cx:pt idx="22065">1</cx:pt>
          <cx:pt idx="22066">1</cx:pt>
          <cx:pt idx="22067">1</cx:pt>
          <cx:pt idx="22068">1</cx:pt>
          <cx:pt idx="22069">1</cx:pt>
          <cx:pt idx="22070">1</cx:pt>
          <cx:pt idx="22071">1</cx:pt>
          <cx:pt idx="22072">1</cx:pt>
          <cx:pt idx="22073">1</cx:pt>
          <cx:pt idx="22074">1</cx:pt>
          <cx:pt idx="22075">1</cx:pt>
          <cx:pt idx="22076">1</cx:pt>
          <cx:pt idx="22077">3</cx:pt>
          <cx:pt idx="22078">1</cx:pt>
          <cx:pt idx="22079">1</cx:pt>
          <cx:pt idx="22080">1</cx:pt>
          <cx:pt idx="22081">1</cx:pt>
          <cx:pt idx="22082">1</cx:pt>
          <cx:pt idx="22083">1</cx:pt>
          <cx:pt idx="22084">1</cx:pt>
          <cx:pt idx="22085">1</cx:pt>
          <cx:pt idx="22086">1</cx:pt>
          <cx:pt idx="22087">1</cx:pt>
          <cx:pt idx="22088">1</cx:pt>
          <cx:pt idx="22089">1</cx:pt>
          <cx:pt idx="22090">1</cx:pt>
          <cx:pt idx="22091">1</cx:pt>
          <cx:pt idx="22092">1</cx:pt>
          <cx:pt idx="22093">1</cx:pt>
          <cx:pt idx="22094">1</cx:pt>
          <cx:pt idx="22095">1</cx:pt>
          <cx:pt idx="22096">1</cx:pt>
          <cx:pt idx="22097">1</cx:pt>
          <cx:pt idx="22098">1</cx:pt>
          <cx:pt idx="22099">1</cx:pt>
          <cx:pt idx="22100">1</cx:pt>
          <cx:pt idx="22101">1</cx:pt>
          <cx:pt idx="22102">1</cx:pt>
          <cx:pt idx="22103">1</cx:pt>
          <cx:pt idx="22104">1</cx:pt>
          <cx:pt idx="22105">1</cx:pt>
          <cx:pt idx="22106">1</cx:pt>
          <cx:pt idx="22107">1</cx:pt>
          <cx:pt idx="22108">1</cx:pt>
          <cx:pt idx="22109">1</cx:pt>
          <cx:pt idx="22110">1</cx:pt>
          <cx:pt idx="22111">1</cx:pt>
          <cx:pt idx="22112">1</cx:pt>
          <cx:pt idx="22113">1</cx:pt>
          <cx:pt idx="22114">1</cx:pt>
          <cx:pt idx="22115">1</cx:pt>
          <cx:pt idx="22116">1</cx:pt>
          <cx:pt idx="22117">1</cx:pt>
          <cx:pt idx="22118">1</cx:pt>
          <cx:pt idx="22119">1</cx:pt>
          <cx:pt idx="22120">1</cx:pt>
          <cx:pt idx="22121">1</cx:pt>
          <cx:pt idx="22122">1</cx:pt>
          <cx:pt idx="22123">1</cx:pt>
          <cx:pt idx="22124">1</cx:pt>
          <cx:pt idx="22125">1</cx:pt>
          <cx:pt idx="22126">1</cx:pt>
          <cx:pt idx="22127">1</cx:pt>
          <cx:pt idx="22128">1</cx:pt>
          <cx:pt idx="22129">1</cx:pt>
          <cx:pt idx="22130">1</cx:pt>
          <cx:pt idx="22131">1</cx:pt>
          <cx:pt idx="22132">1</cx:pt>
          <cx:pt idx="22133">1</cx:pt>
          <cx:pt idx="22134">1</cx:pt>
          <cx:pt idx="22135">1</cx:pt>
          <cx:pt idx="22136">1</cx:pt>
          <cx:pt idx="22137">1</cx:pt>
          <cx:pt idx="22138">1</cx:pt>
          <cx:pt idx="22139">1</cx:pt>
          <cx:pt idx="22140">1</cx:pt>
          <cx:pt idx="22141">1</cx:pt>
          <cx:pt idx="22142">1</cx:pt>
          <cx:pt idx="22143">1</cx:pt>
          <cx:pt idx="22144">1</cx:pt>
          <cx:pt idx="22145">1</cx:pt>
          <cx:pt idx="22146">1</cx:pt>
          <cx:pt idx="22147">1</cx:pt>
          <cx:pt idx="22148">1</cx:pt>
          <cx:pt idx="22149">1</cx:pt>
          <cx:pt idx="22150">1</cx:pt>
          <cx:pt idx="22151">1</cx:pt>
          <cx:pt idx="22152">1</cx:pt>
          <cx:pt idx="22153">1</cx:pt>
          <cx:pt idx="22154">1</cx:pt>
          <cx:pt idx="22155">1</cx:pt>
          <cx:pt idx="22156">1</cx:pt>
          <cx:pt idx="22157">1</cx:pt>
          <cx:pt idx="22158">1</cx:pt>
          <cx:pt idx="22159">1</cx:pt>
          <cx:pt idx="22160">1</cx:pt>
          <cx:pt idx="22161">1</cx:pt>
          <cx:pt idx="22162">1</cx:pt>
          <cx:pt idx="22163">1</cx:pt>
          <cx:pt idx="22164">1</cx:pt>
          <cx:pt idx="22165">1</cx:pt>
          <cx:pt idx="22166">1</cx:pt>
          <cx:pt idx="22167">1</cx:pt>
          <cx:pt idx="22168">1</cx:pt>
          <cx:pt idx="22169">1</cx:pt>
          <cx:pt idx="22170">1</cx:pt>
          <cx:pt idx="22171">1</cx:pt>
          <cx:pt idx="22172">1</cx:pt>
          <cx:pt idx="22173">1</cx:pt>
          <cx:pt idx="22174">1</cx:pt>
          <cx:pt idx="22175">1</cx:pt>
          <cx:pt idx="22176">1</cx:pt>
          <cx:pt idx="22177">1</cx:pt>
          <cx:pt idx="22178">1</cx:pt>
          <cx:pt idx="22179">1</cx:pt>
          <cx:pt idx="22180">1</cx:pt>
          <cx:pt idx="22181">1</cx:pt>
          <cx:pt idx="22182">1</cx:pt>
          <cx:pt idx="22183">1</cx:pt>
          <cx:pt idx="22184">1</cx:pt>
          <cx:pt idx="22185">1</cx:pt>
          <cx:pt idx="22186">1</cx:pt>
          <cx:pt idx="22187">1</cx:pt>
          <cx:pt idx="22188">1</cx:pt>
          <cx:pt idx="22189">1</cx:pt>
          <cx:pt idx="22190">1</cx:pt>
          <cx:pt idx="22191">1</cx:pt>
          <cx:pt idx="22192">1</cx:pt>
          <cx:pt idx="22193">1</cx:pt>
          <cx:pt idx="22194">1</cx:pt>
          <cx:pt idx="22195">1</cx:pt>
          <cx:pt idx="22196">1</cx:pt>
          <cx:pt idx="22197">1</cx:pt>
          <cx:pt idx="22198">1</cx:pt>
          <cx:pt idx="22199">1</cx:pt>
          <cx:pt idx="22200">1</cx:pt>
          <cx:pt idx="22201">1</cx:pt>
          <cx:pt idx="22202">1</cx:pt>
          <cx:pt idx="22203">1</cx:pt>
          <cx:pt idx="22204">1</cx:pt>
          <cx:pt idx="22205">1</cx:pt>
          <cx:pt idx="22206">1</cx:pt>
          <cx:pt idx="22207">1</cx:pt>
          <cx:pt idx="22208">1</cx:pt>
          <cx:pt idx="22209">1</cx:pt>
          <cx:pt idx="22210">1</cx:pt>
          <cx:pt idx="22211">1</cx:pt>
          <cx:pt idx="22212">1</cx:pt>
          <cx:pt idx="22213">1</cx:pt>
          <cx:pt idx="22214">1</cx:pt>
          <cx:pt idx="22215">3</cx:pt>
          <cx:pt idx="22216">1</cx:pt>
          <cx:pt idx="22217">1</cx:pt>
          <cx:pt idx="22218">1</cx:pt>
          <cx:pt idx="22219">1</cx:pt>
          <cx:pt idx="22220">1</cx:pt>
          <cx:pt idx="22221">1</cx:pt>
          <cx:pt idx="22222">1</cx:pt>
          <cx:pt idx="22223">1</cx:pt>
          <cx:pt idx="22224">1</cx:pt>
          <cx:pt idx="22225">1</cx:pt>
          <cx:pt idx="22226">1</cx:pt>
          <cx:pt idx="22227">1</cx:pt>
          <cx:pt idx="22228">1</cx:pt>
          <cx:pt idx="22229">1</cx:pt>
          <cx:pt idx="22230">1</cx:pt>
          <cx:pt idx="22231">3</cx:pt>
          <cx:pt idx="22232">1</cx:pt>
          <cx:pt idx="22233">1</cx:pt>
          <cx:pt idx="22234">1</cx:pt>
          <cx:pt idx="22235">1</cx:pt>
          <cx:pt idx="22236">1</cx:pt>
          <cx:pt idx="22237">1</cx:pt>
          <cx:pt idx="22238">1</cx:pt>
          <cx:pt idx="22239">1</cx:pt>
          <cx:pt idx="22240">1</cx:pt>
          <cx:pt idx="22241">1</cx:pt>
          <cx:pt idx="22242">1</cx:pt>
          <cx:pt idx="22243">1</cx:pt>
          <cx:pt idx="22244">1</cx:pt>
          <cx:pt idx="22245">1</cx:pt>
          <cx:pt idx="22246">1</cx:pt>
          <cx:pt idx="22247">1</cx:pt>
          <cx:pt idx="22248">1</cx:pt>
          <cx:pt idx="22249">1</cx:pt>
          <cx:pt idx="22250">1</cx:pt>
          <cx:pt idx="22251">1</cx:pt>
          <cx:pt idx="22252">1</cx:pt>
          <cx:pt idx="22253">3</cx:pt>
          <cx:pt idx="22254">1</cx:pt>
          <cx:pt idx="22255">1</cx:pt>
          <cx:pt idx="22256">1</cx:pt>
          <cx:pt idx="22257">1</cx:pt>
          <cx:pt idx="22258">1</cx:pt>
          <cx:pt idx="22259">1</cx:pt>
          <cx:pt idx="22260">1</cx:pt>
          <cx:pt idx="22261">1</cx:pt>
          <cx:pt idx="22262">1</cx:pt>
          <cx:pt idx="22263">1</cx:pt>
          <cx:pt idx="22264">1</cx:pt>
          <cx:pt idx="22265">1</cx:pt>
          <cx:pt idx="22266">1</cx:pt>
          <cx:pt idx="22267">1</cx:pt>
          <cx:pt idx="22268">1</cx:pt>
          <cx:pt idx="22269">1</cx:pt>
          <cx:pt idx="22270">1</cx:pt>
          <cx:pt idx="22271">1</cx:pt>
          <cx:pt idx="22272">1</cx:pt>
          <cx:pt idx="22273">1</cx:pt>
          <cx:pt idx="22274">1</cx:pt>
          <cx:pt idx="22275">1</cx:pt>
          <cx:pt idx="22276">3</cx:pt>
          <cx:pt idx="22277">1</cx:pt>
          <cx:pt idx="22278">1</cx:pt>
          <cx:pt idx="22279">1</cx:pt>
          <cx:pt idx="22280">1</cx:pt>
          <cx:pt idx="22281">1</cx:pt>
          <cx:pt idx="22282">1</cx:pt>
          <cx:pt idx="22283">1</cx:pt>
          <cx:pt idx="22284">1</cx:pt>
          <cx:pt idx="22285">1</cx:pt>
          <cx:pt idx="22286">1</cx:pt>
          <cx:pt idx="22287">1</cx:pt>
          <cx:pt idx="22288">1</cx:pt>
          <cx:pt idx="22289">1</cx:pt>
          <cx:pt idx="22290">1</cx:pt>
          <cx:pt idx="22291">1</cx:pt>
          <cx:pt idx="22292">1</cx:pt>
          <cx:pt idx="22293">1</cx:pt>
          <cx:pt idx="22294">1</cx:pt>
          <cx:pt idx="22295">1</cx:pt>
          <cx:pt idx="22296">1</cx:pt>
          <cx:pt idx="22297">1</cx:pt>
          <cx:pt idx="22298">1</cx:pt>
          <cx:pt idx="22299">1</cx:pt>
          <cx:pt idx="22300">1</cx:pt>
          <cx:pt idx="22301">1</cx:pt>
          <cx:pt idx="22302">1</cx:pt>
          <cx:pt idx="22303">1</cx:pt>
          <cx:pt idx="22304">1</cx:pt>
          <cx:pt idx="22305">1</cx:pt>
          <cx:pt idx="22306">1</cx:pt>
          <cx:pt idx="22307">1</cx:pt>
          <cx:pt idx="22308">1</cx:pt>
          <cx:pt idx="22309">1</cx:pt>
          <cx:pt idx="22310">1</cx:pt>
          <cx:pt idx="22311">1</cx:pt>
          <cx:pt idx="22312">1</cx:pt>
          <cx:pt idx="22313">1</cx:pt>
          <cx:pt idx="22314">1</cx:pt>
          <cx:pt idx="22315">1</cx:pt>
          <cx:pt idx="22316">1</cx:pt>
          <cx:pt idx="22317">1</cx:pt>
          <cx:pt idx="22318">1</cx:pt>
          <cx:pt idx="22319">1</cx:pt>
          <cx:pt idx="22320">3</cx:pt>
          <cx:pt idx="22321">1</cx:pt>
          <cx:pt idx="22322">1</cx:pt>
          <cx:pt idx="22323">1</cx:pt>
          <cx:pt idx="22324">1</cx:pt>
          <cx:pt idx="22325">1</cx:pt>
          <cx:pt idx="22326">1</cx:pt>
          <cx:pt idx="22327">1</cx:pt>
          <cx:pt idx="22328">1</cx:pt>
          <cx:pt idx="22329">1</cx:pt>
          <cx:pt idx="22330">1</cx:pt>
          <cx:pt idx="22331">1</cx:pt>
          <cx:pt idx="22332">1</cx:pt>
          <cx:pt idx="22333">1</cx:pt>
          <cx:pt idx="22334">1</cx:pt>
          <cx:pt idx="22335">1</cx:pt>
          <cx:pt idx="22336">3</cx:pt>
          <cx:pt idx="22337">1</cx:pt>
          <cx:pt idx="22338">1</cx:pt>
          <cx:pt idx="22339">1</cx:pt>
          <cx:pt idx="22340">1</cx:pt>
          <cx:pt idx="22341">1</cx:pt>
          <cx:pt idx="22342">1</cx:pt>
          <cx:pt idx="22343">1</cx:pt>
          <cx:pt idx="22344">1</cx:pt>
          <cx:pt idx="22345">1</cx:pt>
          <cx:pt idx="22346">1</cx:pt>
          <cx:pt idx="22347">1</cx:pt>
          <cx:pt idx="22348">3</cx:pt>
          <cx:pt idx="22349">1</cx:pt>
          <cx:pt idx="22350">1</cx:pt>
          <cx:pt idx="22351">1</cx:pt>
          <cx:pt idx="22352">1</cx:pt>
          <cx:pt idx="22353">1</cx:pt>
          <cx:pt idx="22354">1</cx:pt>
          <cx:pt idx="22355">1</cx:pt>
          <cx:pt idx="22356">1</cx:pt>
          <cx:pt idx="22357">1</cx:pt>
          <cx:pt idx="22358">1</cx:pt>
          <cx:pt idx="22359">1</cx:pt>
          <cx:pt idx="22360">1</cx:pt>
          <cx:pt idx="22361">1</cx:pt>
          <cx:pt idx="22362">1</cx:pt>
          <cx:pt idx="22363">1</cx:pt>
          <cx:pt idx="22364">1</cx:pt>
          <cx:pt idx="22365">1</cx:pt>
          <cx:pt idx="22366">3</cx:pt>
          <cx:pt idx="22367">1</cx:pt>
          <cx:pt idx="22368">1</cx:pt>
          <cx:pt idx="22369">1</cx:pt>
          <cx:pt idx="22370">1</cx:pt>
          <cx:pt idx="22371">1</cx:pt>
          <cx:pt idx="22372">1</cx:pt>
          <cx:pt idx="22373">1</cx:pt>
          <cx:pt idx="22374">1</cx:pt>
          <cx:pt idx="22375">1</cx:pt>
          <cx:pt idx="22376">1</cx:pt>
          <cx:pt idx="22377">1</cx:pt>
          <cx:pt idx="22378">1</cx:pt>
          <cx:pt idx="22379">1</cx:pt>
          <cx:pt idx="22380">1</cx:pt>
          <cx:pt idx="22381">1</cx:pt>
          <cx:pt idx="22382">1</cx:pt>
          <cx:pt idx="22383">1</cx:pt>
          <cx:pt idx="22384">1</cx:pt>
          <cx:pt idx="22385">1</cx:pt>
          <cx:pt idx="22386">1</cx:pt>
          <cx:pt idx="22387">1</cx:pt>
          <cx:pt idx="22388">1</cx:pt>
          <cx:pt idx="22389">1</cx:pt>
          <cx:pt idx="22390">1</cx:pt>
          <cx:pt idx="22391">1</cx:pt>
          <cx:pt idx="22392">1</cx:pt>
          <cx:pt idx="22393">1</cx:pt>
          <cx:pt idx="22394">1</cx:pt>
          <cx:pt idx="22395">1</cx:pt>
          <cx:pt idx="22396">1</cx:pt>
          <cx:pt idx="22397">1</cx:pt>
          <cx:pt idx="22398">1</cx:pt>
          <cx:pt idx="22399">1</cx:pt>
          <cx:pt idx="22400">1</cx:pt>
          <cx:pt idx="22401">1</cx:pt>
          <cx:pt idx="22402">1</cx:pt>
          <cx:pt idx="22403">1</cx:pt>
          <cx:pt idx="22404">1</cx:pt>
          <cx:pt idx="22405">1</cx:pt>
          <cx:pt idx="22406">1</cx:pt>
          <cx:pt idx="22407">1</cx:pt>
          <cx:pt idx="22408">1</cx:pt>
          <cx:pt idx="22409">1</cx:pt>
          <cx:pt idx="22410">1</cx:pt>
          <cx:pt idx="22411">1</cx:pt>
          <cx:pt idx="22412">3</cx:pt>
          <cx:pt idx="22413">1</cx:pt>
          <cx:pt idx="22414">1</cx:pt>
          <cx:pt idx="22415">1</cx:pt>
          <cx:pt idx="22416">1</cx:pt>
          <cx:pt idx="22417">1</cx:pt>
          <cx:pt idx="22418">1</cx:pt>
          <cx:pt idx="22419">1</cx:pt>
          <cx:pt idx="22420">1</cx:pt>
          <cx:pt idx="22421">1</cx:pt>
          <cx:pt idx="22422">1</cx:pt>
          <cx:pt idx="22423">1</cx:pt>
          <cx:pt idx="22424">1</cx:pt>
          <cx:pt idx="22425">1</cx:pt>
          <cx:pt idx="22426">1</cx:pt>
          <cx:pt idx="22427">1</cx:pt>
          <cx:pt idx="22428">1</cx:pt>
          <cx:pt idx="22429">1</cx:pt>
          <cx:pt idx="22430">1</cx:pt>
          <cx:pt idx="22431">1</cx:pt>
          <cx:pt idx="22432">1</cx:pt>
          <cx:pt idx="22433">1</cx:pt>
          <cx:pt idx="22434">1</cx:pt>
          <cx:pt idx="22435">1</cx:pt>
          <cx:pt idx="22436">1</cx:pt>
          <cx:pt idx="22437">1</cx:pt>
          <cx:pt idx="22438">1</cx:pt>
          <cx:pt idx="22439">1</cx:pt>
          <cx:pt idx="22440">1</cx:pt>
          <cx:pt idx="22441">1</cx:pt>
          <cx:pt idx="22442">1</cx:pt>
          <cx:pt idx="22443">3</cx:pt>
          <cx:pt idx="22444">1</cx:pt>
          <cx:pt idx="22445">3</cx:pt>
          <cx:pt idx="22446">1</cx:pt>
          <cx:pt idx="22447">1</cx:pt>
          <cx:pt idx="22448">1</cx:pt>
          <cx:pt idx="22449">1</cx:pt>
          <cx:pt idx="22450">1</cx:pt>
          <cx:pt idx="22451">1</cx:pt>
          <cx:pt idx="22452">1</cx:pt>
          <cx:pt idx="22453">1</cx:pt>
          <cx:pt idx="22454">1</cx:pt>
          <cx:pt idx="22455">1</cx:pt>
          <cx:pt idx="22456">3</cx:pt>
          <cx:pt idx="22457">1</cx:pt>
          <cx:pt idx="22458">1</cx:pt>
          <cx:pt idx="22459">1</cx:pt>
          <cx:pt idx="22460">1</cx:pt>
          <cx:pt idx="22461">1</cx:pt>
          <cx:pt idx="22462">1</cx:pt>
          <cx:pt idx="22463">1</cx:pt>
          <cx:pt idx="22464">1</cx:pt>
          <cx:pt idx="22465">1</cx:pt>
          <cx:pt idx="22466">1</cx:pt>
          <cx:pt idx="22467">1</cx:pt>
          <cx:pt idx="22468">1</cx:pt>
          <cx:pt idx="22469">1</cx:pt>
          <cx:pt idx="22470">1</cx:pt>
          <cx:pt idx="22471">1</cx:pt>
          <cx:pt idx="22472">1</cx:pt>
          <cx:pt idx="22473">1</cx:pt>
          <cx:pt idx="22474">1</cx:pt>
          <cx:pt idx="22475">1</cx:pt>
          <cx:pt idx="22476">1</cx:pt>
          <cx:pt idx="22477">1</cx:pt>
          <cx:pt idx="22478">1</cx:pt>
          <cx:pt idx="22479">1</cx:pt>
          <cx:pt idx="22480">1</cx:pt>
          <cx:pt idx="22481">1</cx:pt>
          <cx:pt idx="22482">1</cx:pt>
          <cx:pt idx="22483">1</cx:pt>
          <cx:pt idx="22484">1</cx:pt>
          <cx:pt idx="22485">1</cx:pt>
          <cx:pt idx="22486">1</cx:pt>
          <cx:pt idx="22487">1</cx:pt>
          <cx:pt idx="22488">1</cx:pt>
          <cx:pt idx="22489">1</cx:pt>
          <cx:pt idx="22490">1</cx:pt>
          <cx:pt idx="22491">1</cx:pt>
          <cx:pt idx="22492">1</cx:pt>
          <cx:pt idx="22493">1</cx:pt>
          <cx:pt idx="22494">1</cx:pt>
          <cx:pt idx="22495">1</cx:pt>
          <cx:pt idx="22496">1</cx:pt>
          <cx:pt idx="22497">1</cx:pt>
          <cx:pt idx="22498">1</cx:pt>
          <cx:pt idx="22499">1</cx:pt>
          <cx:pt idx="22500">1</cx:pt>
          <cx:pt idx="22501">1</cx:pt>
          <cx:pt idx="22502">1</cx:pt>
          <cx:pt idx="22503">1</cx:pt>
          <cx:pt idx="22504">1</cx:pt>
          <cx:pt idx="22505">1</cx:pt>
          <cx:pt idx="22506">1</cx:pt>
          <cx:pt idx="22507">1</cx:pt>
          <cx:pt idx="22508">1</cx:pt>
          <cx:pt idx="22509">1</cx:pt>
          <cx:pt idx="22510">1</cx:pt>
          <cx:pt idx="22511">1</cx:pt>
          <cx:pt idx="22512">1</cx:pt>
          <cx:pt idx="22513">1</cx:pt>
          <cx:pt idx="22514">1</cx:pt>
          <cx:pt idx="22515">3</cx:pt>
          <cx:pt idx="22516">3</cx:pt>
          <cx:pt idx="22517">1</cx:pt>
          <cx:pt idx="22518">1</cx:pt>
          <cx:pt idx="22519">1</cx:pt>
          <cx:pt idx="22520">1</cx:pt>
          <cx:pt idx="22521">1</cx:pt>
          <cx:pt idx="22522">1</cx:pt>
          <cx:pt idx="22523">1</cx:pt>
          <cx:pt idx="22524">1</cx:pt>
          <cx:pt idx="22525">1</cx:pt>
          <cx:pt idx="22526">1</cx:pt>
          <cx:pt idx="22527">1</cx:pt>
          <cx:pt idx="22528">3</cx:pt>
          <cx:pt idx="22529">1</cx:pt>
          <cx:pt idx="22530">1</cx:pt>
          <cx:pt idx="22531">1</cx:pt>
          <cx:pt idx="22532">1</cx:pt>
          <cx:pt idx="22533">1</cx:pt>
          <cx:pt idx="22534">1</cx:pt>
          <cx:pt idx="22535">3</cx:pt>
          <cx:pt idx="22536">1</cx:pt>
          <cx:pt idx="22537">1</cx:pt>
          <cx:pt idx="22538">1</cx:pt>
          <cx:pt idx="22539">1</cx:pt>
          <cx:pt idx="22540">1</cx:pt>
          <cx:pt idx="22541">1</cx:pt>
          <cx:pt idx="22542">1</cx:pt>
          <cx:pt idx="22543">1</cx:pt>
          <cx:pt idx="22544">1</cx:pt>
          <cx:pt idx="22545">1</cx:pt>
          <cx:pt idx="22546">1</cx:pt>
          <cx:pt idx="22547">1</cx:pt>
          <cx:pt idx="22548">1</cx:pt>
          <cx:pt idx="22549">1</cx:pt>
          <cx:pt idx="22550">1</cx:pt>
          <cx:pt idx="22551">1</cx:pt>
          <cx:pt idx="22552">1</cx:pt>
          <cx:pt idx="22553">1</cx:pt>
          <cx:pt idx="22554">1</cx:pt>
          <cx:pt idx="22555">1</cx:pt>
          <cx:pt idx="22556">1</cx:pt>
          <cx:pt idx="22557">1</cx:pt>
          <cx:pt idx="22558">1</cx:pt>
          <cx:pt idx="22559">1</cx:pt>
          <cx:pt idx="22560">1</cx:pt>
          <cx:pt idx="22561">1</cx:pt>
          <cx:pt idx="22562">1</cx:pt>
          <cx:pt idx="22563">1</cx:pt>
          <cx:pt idx="22564">1</cx:pt>
          <cx:pt idx="22565">1</cx:pt>
          <cx:pt idx="22566">1</cx:pt>
          <cx:pt idx="22567">1</cx:pt>
          <cx:pt idx="22568">1</cx:pt>
          <cx:pt idx="22569">1</cx:pt>
          <cx:pt idx="22570">1</cx:pt>
          <cx:pt idx="22571">1</cx:pt>
          <cx:pt idx="22572">1</cx:pt>
          <cx:pt idx="22573">1</cx:pt>
          <cx:pt idx="22574">3</cx:pt>
          <cx:pt idx="22575">3</cx:pt>
          <cx:pt idx="22576">1</cx:pt>
          <cx:pt idx="22577">1</cx:pt>
          <cx:pt idx="22578">1</cx:pt>
          <cx:pt idx="22579">1</cx:pt>
          <cx:pt idx="22580">1</cx:pt>
          <cx:pt idx="22581">1</cx:pt>
          <cx:pt idx="22582">1</cx:pt>
          <cx:pt idx="22583">3</cx:pt>
          <cx:pt idx="22584">1</cx:pt>
          <cx:pt idx="22585">1</cx:pt>
          <cx:pt idx="22586">1</cx:pt>
          <cx:pt idx="22587">1</cx:pt>
          <cx:pt idx="22588">1</cx:pt>
          <cx:pt idx="22589">1</cx:pt>
          <cx:pt idx="22590">1</cx:pt>
          <cx:pt idx="22591">1</cx:pt>
          <cx:pt idx="22592">1</cx:pt>
          <cx:pt idx="22593">1</cx:pt>
          <cx:pt idx="22594">1</cx:pt>
          <cx:pt idx="22595">3</cx:pt>
          <cx:pt idx="22596">1</cx:pt>
          <cx:pt idx="22597">1</cx:pt>
          <cx:pt idx="22598">1</cx:pt>
          <cx:pt idx="22599">1</cx:pt>
          <cx:pt idx="22600">1</cx:pt>
          <cx:pt idx="22601">3</cx:pt>
          <cx:pt idx="22602">1</cx:pt>
          <cx:pt idx="22603">3</cx:pt>
          <cx:pt idx="22604">1</cx:pt>
          <cx:pt idx="22605">1</cx:pt>
          <cx:pt idx="22606">1</cx:pt>
          <cx:pt idx="22607">1</cx:pt>
          <cx:pt idx="22608">1</cx:pt>
          <cx:pt idx="22609">3</cx:pt>
          <cx:pt idx="22610">1</cx:pt>
          <cx:pt idx="22611">1</cx:pt>
          <cx:pt idx="22612">1</cx:pt>
          <cx:pt idx="22613">1</cx:pt>
          <cx:pt idx="22614">1</cx:pt>
          <cx:pt idx="22615">1</cx:pt>
          <cx:pt idx="22616">1</cx:pt>
          <cx:pt idx="22617">1</cx:pt>
          <cx:pt idx="22618">3</cx:pt>
          <cx:pt idx="22619">1</cx:pt>
          <cx:pt idx="22620">1</cx:pt>
          <cx:pt idx="22621">1</cx:pt>
          <cx:pt idx="22622">1</cx:pt>
          <cx:pt idx="22623">1</cx:pt>
          <cx:pt idx="22624">1</cx:pt>
          <cx:pt idx="22625">1</cx:pt>
          <cx:pt idx="22626">1</cx:pt>
          <cx:pt idx="22627">1</cx:pt>
          <cx:pt idx="22628">1</cx:pt>
          <cx:pt idx="22629">1</cx:pt>
          <cx:pt idx="22630">1</cx:pt>
          <cx:pt idx="22631">1</cx:pt>
          <cx:pt idx="22632">1</cx:pt>
          <cx:pt idx="22633">1</cx:pt>
          <cx:pt idx="22634">1</cx:pt>
          <cx:pt idx="22635">1</cx:pt>
          <cx:pt idx="22636">1</cx:pt>
          <cx:pt idx="22637">1</cx:pt>
          <cx:pt idx="22638">1</cx:pt>
          <cx:pt idx="22639">3</cx:pt>
          <cx:pt idx="22640">1</cx:pt>
          <cx:pt idx="22641">3</cx:pt>
          <cx:pt idx="22642">1</cx:pt>
          <cx:pt idx="22643">1</cx:pt>
          <cx:pt idx="22644">1</cx:pt>
          <cx:pt idx="22645">1</cx:pt>
          <cx:pt idx="22646">1</cx:pt>
          <cx:pt idx="22647">1</cx:pt>
          <cx:pt idx="22648">1</cx:pt>
          <cx:pt idx="22649">3</cx:pt>
          <cx:pt idx="22650">1</cx:pt>
          <cx:pt idx="22651">1</cx:pt>
          <cx:pt idx="22652">1</cx:pt>
          <cx:pt idx="22653">1</cx:pt>
          <cx:pt idx="22654">1</cx:pt>
          <cx:pt idx="22655">1</cx:pt>
          <cx:pt idx="22656">1</cx:pt>
          <cx:pt idx="22657">1</cx:pt>
          <cx:pt idx="22658">1</cx:pt>
          <cx:pt idx="22659">1</cx:pt>
          <cx:pt idx="22660">1</cx:pt>
          <cx:pt idx="22661">1</cx:pt>
          <cx:pt idx="22662">1</cx:pt>
          <cx:pt idx="22663">1</cx:pt>
          <cx:pt idx="22664">1</cx:pt>
          <cx:pt idx="22665">3</cx:pt>
          <cx:pt idx="22666">1</cx:pt>
          <cx:pt idx="22667">1</cx:pt>
          <cx:pt idx="22668">1</cx:pt>
          <cx:pt idx="22669">1</cx:pt>
          <cx:pt idx="22670">1</cx:pt>
          <cx:pt idx="22671">1</cx:pt>
          <cx:pt idx="22672">1</cx:pt>
          <cx:pt idx="22673">1</cx:pt>
          <cx:pt idx="22674">1</cx:pt>
          <cx:pt idx="22675">1</cx:pt>
          <cx:pt idx="22676">3</cx:pt>
          <cx:pt idx="22677">1</cx:pt>
          <cx:pt idx="22678">1</cx:pt>
          <cx:pt idx="22679">3</cx:pt>
          <cx:pt idx="22680">1</cx:pt>
          <cx:pt idx="22681">1</cx:pt>
          <cx:pt idx="22682">1</cx:pt>
          <cx:pt idx="22683">1</cx:pt>
          <cx:pt idx="22684">1</cx:pt>
          <cx:pt idx="22685">1</cx:pt>
          <cx:pt idx="22686">1</cx:pt>
          <cx:pt idx="22687">1</cx:pt>
          <cx:pt idx="22688">1</cx:pt>
          <cx:pt idx="22689">1</cx:pt>
          <cx:pt idx="22690">1</cx:pt>
          <cx:pt idx="22691">1</cx:pt>
          <cx:pt idx="22692">3</cx:pt>
          <cx:pt idx="22693">1</cx:pt>
          <cx:pt idx="22694">1</cx:pt>
          <cx:pt idx="22695">1</cx:pt>
          <cx:pt idx="22696">1</cx:pt>
          <cx:pt idx="22697">1</cx:pt>
          <cx:pt idx="22698">1</cx:pt>
          <cx:pt idx="22699">1</cx:pt>
          <cx:pt idx="22700">1</cx:pt>
          <cx:pt idx="22701">1</cx:pt>
          <cx:pt idx="22702">1</cx:pt>
          <cx:pt idx="22703">1</cx:pt>
          <cx:pt idx="22704">3</cx:pt>
          <cx:pt idx="22705">1</cx:pt>
          <cx:pt idx="22706">1</cx:pt>
          <cx:pt idx="22707">1</cx:pt>
          <cx:pt idx="22708">3</cx:pt>
          <cx:pt idx="22709">1</cx:pt>
          <cx:pt idx="22710">1</cx:pt>
          <cx:pt idx="22711">1</cx:pt>
          <cx:pt idx="22712">1</cx:pt>
          <cx:pt idx="22713">1</cx:pt>
          <cx:pt idx="22714">1</cx:pt>
          <cx:pt idx="22715">1</cx:pt>
          <cx:pt idx="22716">3</cx:pt>
          <cx:pt idx="22717">1</cx:pt>
          <cx:pt idx="22718">1</cx:pt>
          <cx:pt idx="22719">1</cx:pt>
          <cx:pt idx="22720">1</cx:pt>
          <cx:pt idx="22721">1</cx:pt>
          <cx:pt idx="22722">1</cx:pt>
          <cx:pt idx="22723">1</cx:pt>
          <cx:pt idx="22724">1</cx:pt>
          <cx:pt idx="22725">1</cx:pt>
          <cx:pt idx="22726">1</cx:pt>
          <cx:pt idx="22727">1</cx:pt>
          <cx:pt idx="22728">1</cx:pt>
          <cx:pt idx="22729">3</cx:pt>
          <cx:pt idx="22730">1</cx:pt>
          <cx:pt idx="22731">1</cx:pt>
          <cx:pt idx="22732">1</cx:pt>
          <cx:pt idx="22733">1</cx:pt>
          <cx:pt idx="22734">1</cx:pt>
          <cx:pt idx="22735">1</cx:pt>
          <cx:pt idx="22736">1</cx:pt>
          <cx:pt idx="22737">1</cx:pt>
          <cx:pt idx="22738">1</cx:pt>
          <cx:pt idx="22739">1</cx:pt>
          <cx:pt idx="22740">1</cx:pt>
          <cx:pt idx="22741">1</cx:pt>
          <cx:pt idx="22742">1</cx:pt>
          <cx:pt idx="22743">1</cx:pt>
          <cx:pt idx="22744">1</cx:pt>
          <cx:pt idx="22745">1</cx:pt>
          <cx:pt idx="22746">3</cx:pt>
          <cx:pt idx="22747">3</cx:pt>
          <cx:pt idx="22748">1</cx:pt>
          <cx:pt idx="22749">1</cx:pt>
          <cx:pt idx="22750">3</cx:pt>
          <cx:pt idx="22751">1</cx:pt>
          <cx:pt idx="22752">1</cx:pt>
          <cx:pt idx="22753">1</cx:pt>
          <cx:pt idx="22754">1</cx:pt>
          <cx:pt idx="22755">1</cx:pt>
          <cx:pt idx="22756">1</cx:pt>
          <cx:pt idx="22757">1</cx:pt>
          <cx:pt idx="22758">1</cx:pt>
          <cx:pt idx="22759">1</cx:pt>
          <cx:pt idx="22760">1</cx:pt>
          <cx:pt idx="22761">1</cx:pt>
          <cx:pt idx="22762">1</cx:pt>
          <cx:pt idx="22763">1</cx:pt>
          <cx:pt idx="22764">1</cx:pt>
          <cx:pt idx="22765">1</cx:pt>
          <cx:pt idx="22766">1</cx:pt>
          <cx:pt idx="22767">1</cx:pt>
          <cx:pt idx="22768">1</cx:pt>
          <cx:pt idx="22769">1</cx:pt>
          <cx:pt idx="22770">1</cx:pt>
          <cx:pt idx="22771">1</cx:pt>
          <cx:pt idx="22772">1</cx:pt>
          <cx:pt idx="22773">1</cx:pt>
          <cx:pt idx="22774">1</cx:pt>
          <cx:pt idx="22775">1</cx:pt>
          <cx:pt idx="22776">1</cx:pt>
          <cx:pt idx="22777">1</cx:pt>
          <cx:pt idx="22778">1</cx:pt>
          <cx:pt idx="22779">1</cx:pt>
          <cx:pt idx="22780">1</cx:pt>
          <cx:pt idx="22781">1</cx:pt>
          <cx:pt idx="22782">1</cx:pt>
          <cx:pt idx="22783">1</cx:pt>
          <cx:pt idx="22784">1</cx:pt>
          <cx:pt idx="22785">1</cx:pt>
          <cx:pt idx="22786">1</cx:pt>
          <cx:pt idx="22787">3</cx:pt>
          <cx:pt idx="22788">1</cx:pt>
          <cx:pt idx="22789">1</cx:pt>
          <cx:pt idx="22790">1</cx:pt>
          <cx:pt idx="22791">1</cx:pt>
          <cx:pt idx="22792">1</cx:pt>
          <cx:pt idx="22793">1</cx:pt>
          <cx:pt idx="22794">1</cx:pt>
          <cx:pt idx="22795">1</cx:pt>
          <cx:pt idx="22796">3</cx:pt>
          <cx:pt idx="22797">1</cx:pt>
          <cx:pt idx="22798">1</cx:pt>
          <cx:pt idx="22799">1</cx:pt>
          <cx:pt idx="22800">1</cx:pt>
          <cx:pt idx="22801">1</cx:pt>
          <cx:pt idx="22802">1</cx:pt>
          <cx:pt idx="22803">1</cx:pt>
          <cx:pt idx="22804">1</cx:pt>
          <cx:pt idx="22805">1</cx:pt>
          <cx:pt idx="22806">1</cx:pt>
          <cx:pt idx="22807">1</cx:pt>
          <cx:pt idx="22808">1</cx:pt>
          <cx:pt idx="22809">1</cx:pt>
          <cx:pt idx="22810">1</cx:pt>
          <cx:pt idx="22811">1</cx:pt>
          <cx:pt idx="22812">1</cx:pt>
          <cx:pt idx="22813">1</cx:pt>
          <cx:pt idx="22814">1</cx:pt>
          <cx:pt idx="22815">3</cx:pt>
          <cx:pt idx="22816">1</cx:pt>
          <cx:pt idx="22817">1</cx:pt>
          <cx:pt idx="22818">1</cx:pt>
          <cx:pt idx="22819">1</cx:pt>
          <cx:pt idx="22820">1</cx:pt>
          <cx:pt idx="22821">3</cx:pt>
          <cx:pt idx="22822">1</cx:pt>
          <cx:pt idx="22823">1</cx:pt>
          <cx:pt idx="22824">1</cx:pt>
          <cx:pt idx="22825">1</cx:pt>
          <cx:pt idx="22826">1</cx:pt>
          <cx:pt idx="22827">1</cx:pt>
          <cx:pt idx="22828">1</cx:pt>
          <cx:pt idx="22829">1</cx:pt>
          <cx:pt idx="22830">1</cx:pt>
          <cx:pt idx="22831">1</cx:pt>
          <cx:pt idx="22832">1</cx:pt>
          <cx:pt idx="22833">1</cx:pt>
          <cx:pt idx="22834">1</cx:pt>
          <cx:pt idx="22835">1</cx:pt>
          <cx:pt idx="22836">1</cx:pt>
          <cx:pt idx="22837">1</cx:pt>
          <cx:pt idx="22838">1</cx:pt>
          <cx:pt idx="22839">1</cx:pt>
          <cx:pt idx="22840">3</cx:pt>
          <cx:pt idx="22841">3</cx:pt>
          <cx:pt idx="22842">1</cx:pt>
          <cx:pt idx="22843">1</cx:pt>
          <cx:pt idx="22844">1</cx:pt>
          <cx:pt idx="22845">1</cx:pt>
          <cx:pt idx="22846">1</cx:pt>
          <cx:pt idx="22847">1</cx:pt>
          <cx:pt idx="22848">1</cx:pt>
          <cx:pt idx="22849">1</cx:pt>
          <cx:pt idx="22850">1</cx:pt>
          <cx:pt idx="22851">1</cx:pt>
          <cx:pt idx="22852">1</cx:pt>
          <cx:pt idx="22853">1</cx:pt>
          <cx:pt idx="22854">1</cx:pt>
          <cx:pt idx="22855">1</cx:pt>
          <cx:pt idx="22856">1</cx:pt>
          <cx:pt idx="22857">1</cx:pt>
          <cx:pt idx="22858">1</cx:pt>
          <cx:pt idx="22859">1</cx:pt>
          <cx:pt idx="22860">1</cx:pt>
          <cx:pt idx="22861">1</cx:pt>
          <cx:pt idx="22862">1</cx:pt>
          <cx:pt idx="22863">1</cx:pt>
          <cx:pt idx="22864">1</cx:pt>
          <cx:pt idx="22865">1</cx:pt>
          <cx:pt idx="22866">1</cx:pt>
          <cx:pt idx="22867">3</cx:pt>
          <cx:pt idx="22868">1</cx:pt>
          <cx:pt idx="22869">1</cx:pt>
          <cx:pt idx="22870">1</cx:pt>
          <cx:pt idx="22871">1</cx:pt>
          <cx:pt idx="22872">1</cx:pt>
          <cx:pt idx="22873">1</cx:pt>
          <cx:pt idx="22874">1</cx:pt>
          <cx:pt idx="22875">1</cx:pt>
          <cx:pt idx="22876">1</cx:pt>
          <cx:pt idx="22877">1</cx:pt>
          <cx:pt idx="22878">3</cx:pt>
          <cx:pt idx="22879">1</cx:pt>
          <cx:pt idx="22880">1</cx:pt>
          <cx:pt idx="22881">1</cx:pt>
          <cx:pt idx="22882">1</cx:pt>
          <cx:pt idx="22883">1</cx:pt>
          <cx:pt idx="22884">1</cx:pt>
          <cx:pt idx="22885">1</cx:pt>
          <cx:pt idx="22886">1</cx:pt>
          <cx:pt idx="22887">1</cx:pt>
          <cx:pt idx="22888">1</cx:pt>
          <cx:pt idx="22889">1</cx:pt>
          <cx:pt idx="22890">1</cx:pt>
          <cx:pt idx="22891">1</cx:pt>
          <cx:pt idx="22892">1</cx:pt>
          <cx:pt idx="22893">1</cx:pt>
          <cx:pt idx="22894">1</cx:pt>
          <cx:pt idx="22895">1</cx:pt>
          <cx:pt idx="22896">1</cx:pt>
          <cx:pt idx="22897">1</cx:pt>
          <cx:pt idx="22898">1</cx:pt>
          <cx:pt idx="22899">1</cx:pt>
          <cx:pt idx="22900">1</cx:pt>
          <cx:pt idx="22901">3</cx:pt>
          <cx:pt idx="22902">1</cx:pt>
          <cx:pt idx="22903">1</cx:pt>
          <cx:pt idx="22904">1</cx:pt>
          <cx:pt idx="22905">1</cx:pt>
          <cx:pt idx="22906">1</cx:pt>
          <cx:pt idx="22907">1</cx:pt>
          <cx:pt idx="22908">1</cx:pt>
          <cx:pt idx="22909">1</cx:pt>
          <cx:pt idx="22910">1</cx:pt>
          <cx:pt idx="22911">1</cx:pt>
          <cx:pt idx="22912">1</cx:pt>
          <cx:pt idx="22913">1</cx:pt>
          <cx:pt idx="22914">1</cx:pt>
          <cx:pt idx="22915">1</cx:pt>
          <cx:pt idx="22916">1</cx:pt>
          <cx:pt idx="22917">1</cx:pt>
          <cx:pt idx="22918">1</cx:pt>
          <cx:pt idx="22919">1</cx:pt>
          <cx:pt idx="22920">1</cx:pt>
          <cx:pt idx="22921">1</cx:pt>
          <cx:pt idx="22922">1</cx:pt>
          <cx:pt idx="22923">1</cx:pt>
          <cx:pt idx="22924">1</cx:pt>
          <cx:pt idx="22925">1</cx:pt>
          <cx:pt idx="22926">1</cx:pt>
          <cx:pt idx="22927">1</cx:pt>
          <cx:pt idx="22928">1</cx:pt>
          <cx:pt idx="22929">1</cx:pt>
          <cx:pt idx="22930">1</cx:pt>
          <cx:pt idx="22931">1</cx:pt>
          <cx:pt idx="22932">1</cx:pt>
          <cx:pt idx="22933">3</cx:pt>
          <cx:pt idx="22934">1</cx:pt>
          <cx:pt idx="22935">1</cx:pt>
          <cx:pt idx="22936">1</cx:pt>
          <cx:pt idx="22937">1</cx:pt>
          <cx:pt idx="22938">1</cx:pt>
          <cx:pt idx="22939">1</cx:pt>
          <cx:pt idx="22940">1</cx:pt>
          <cx:pt idx="22941">1</cx:pt>
          <cx:pt idx="22942">1</cx:pt>
          <cx:pt idx="22943">1</cx:pt>
          <cx:pt idx="22944">1</cx:pt>
          <cx:pt idx="22945">1</cx:pt>
          <cx:pt idx="22946">1</cx:pt>
          <cx:pt idx="22947">1</cx:pt>
          <cx:pt idx="22948">1</cx:pt>
          <cx:pt idx="22949">1</cx:pt>
          <cx:pt idx="22950">1</cx:pt>
          <cx:pt idx="22951">1</cx:pt>
          <cx:pt idx="22952">1</cx:pt>
          <cx:pt idx="22953">1</cx:pt>
          <cx:pt idx="22954">1</cx:pt>
          <cx:pt idx="22955">1</cx:pt>
          <cx:pt idx="22956">1</cx:pt>
          <cx:pt idx="22957">1</cx:pt>
          <cx:pt idx="22958">1</cx:pt>
          <cx:pt idx="22959">1</cx:pt>
          <cx:pt idx="22960">1</cx:pt>
          <cx:pt idx="22961">1</cx:pt>
          <cx:pt idx="22962">3</cx:pt>
          <cx:pt idx="22963">1</cx:pt>
          <cx:pt idx="22964">3</cx:pt>
          <cx:pt idx="22965">1</cx:pt>
          <cx:pt idx="22966">1</cx:pt>
          <cx:pt idx="22967">1</cx:pt>
          <cx:pt idx="22968">1</cx:pt>
          <cx:pt idx="22969">1</cx:pt>
          <cx:pt idx="22970">1</cx:pt>
          <cx:pt idx="22971">1</cx:pt>
          <cx:pt idx="22972">1</cx:pt>
          <cx:pt idx="22973">1</cx:pt>
          <cx:pt idx="22974">1</cx:pt>
          <cx:pt idx="22975">1</cx:pt>
          <cx:pt idx="22976">1</cx:pt>
          <cx:pt idx="22977">1</cx:pt>
          <cx:pt idx="22978">1</cx:pt>
          <cx:pt idx="22979">1</cx:pt>
          <cx:pt idx="22980">1</cx:pt>
          <cx:pt idx="22981">1</cx:pt>
          <cx:pt idx="22982">1</cx:pt>
          <cx:pt idx="22983">1</cx:pt>
          <cx:pt idx="22984">1</cx:pt>
          <cx:pt idx="22985">1</cx:pt>
          <cx:pt idx="22986">1</cx:pt>
          <cx:pt idx="22987">1</cx:pt>
          <cx:pt idx="22988">3</cx:pt>
          <cx:pt idx="22989">1</cx:pt>
          <cx:pt idx="22990">1</cx:pt>
          <cx:pt idx="22991">1</cx:pt>
          <cx:pt idx="22992">1</cx:pt>
          <cx:pt idx="22993">1</cx:pt>
          <cx:pt idx="22994">1</cx:pt>
          <cx:pt idx="22995">1</cx:pt>
          <cx:pt idx="22996">1</cx:pt>
          <cx:pt idx="22997">1</cx:pt>
          <cx:pt idx="22998">1</cx:pt>
          <cx:pt idx="22999">1</cx:pt>
          <cx:pt idx="23000">1</cx:pt>
          <cx:pt idx="23001">1</cx:pt>
          <cx:pt idx="23002">1</cx:pt>
          <cx:pt idx="23003">1</cx:pt>
          <cx:pt idx="23004">1</cx:pt>
          <cx:pt idx="23005">1</cx:pt>
          <cx:pt idx="23006">1</cx:pt>
          <cx:pt idx="23007">1</cx:pt>
          <cx:pt idx="23008">1</cx:pt>
          <cx:pt idx="23009">1</cx:pt>
          <cx:pt idx="23010">1</cx:pt>
          <cx:pt idx="23011">1</cx:pt>
          <cx:pt idx="23012">1</cx:pt>
          <cx:pt idx="23013">1</cx:pt>
          <cx:pt idx="23014">1</cx:pt>
          <cx:pt idx="23015">1</cx:pt>
          <cx:pt idx="23016">3</cx:pt>
          <cx:pt idx="23017">1</cx:pt>
          <cx:pt idx="23018">1</cx:pt>
          <cx:pt idx="23019">1</cx:pt>
          <cx:pt idx="23020">1</cx:pt>
          <cx:pt idx="23021">1</cx:pt>
          <cx:pt idx="23022">3</cx:pt>
          <cx:pt idx="23023">1</cx:pt>
          <cx:pt idx="23024">1</cx:pt>
          <cx:pt idx="23025">1</cx:pt>
          <cx:pt idx="23026">1</cx:pt>
          <cx:pt idx="23027">1</cx:pt>
          <cx:pt idx="23028">1</cx:pt>
          <cx:pt idx="23029">1</cx:pt>
          <cx:pt idx="23030">1</cx:pt>
          <cx:pt idx="23031">1</cx:pt>
          <cx:pt idx="23032">1</cx:pt>
          <cx:pt idx="23033">1</cx:pt>
          <cx:pt idx="23034">1</cx:pt>
          <cx:pt idx="23035">3</cx:pt>
          <cx:pt idx="23036">1</cx:pt>
          <cx:pt idx="23037">1</cx:pt>
          <cx:pt idx="23038">1</cx:pt>
          <cx:pt idx="23039">1</cx:pt>
          <cx:pt idx="23040">1</cx:pt>
          <cx:pt idx="23041">1</cx:pt>
          <cx:pt idx="23042">1</cx:pt>
          <cx:pt idx="23043">1</cx:pt>
          <cx:pt idx="23044">1</cx:pt>
          <cx:pt idx="23045">1</cx:pt>
          <cx:pt idx="23046">3</cx:pt>
          <cx:pt idx="23047">1</cx:pt>
          <cx:pt idx="23048">1</cx:pt>
          <cx:pt idx="23049">1</cx:pt>
          <cx:pt idx="23050">1</cx:pt>
          <cx:pt idx="23051">1</cx:pt>
          <cx:pt idx="23052">1</cx:pt>
          <cx:pt idx="23053">3</cx:pt>
          <cx:pt idx="23054">1</cx:pt>
          <cx:pt idx="23055">1</cx:pt>
          <cx:pt idx="23056">1</cx:pt>
          <cx:pt idx="23057">1</cx:pt>
          <cx:pt idx="23058">1</cx:pt>
          <cx:pt idx="23059">1</cx:pt>
          <cx:pt idx="23060">1</cx:pt>
          <cx:pt idx="23061">1</cx:pt>
          <cx:pt idx="23062">1</cx:pt>
          <cx:pt idx="23063">3</cx:pt>
          <cx:pt idx="23064">1</cx:pt>
          <cx:pt idx="23065">1</cx:pt>
          <cx:pt idx="23066">1</cx:pt>
          <cx:pt idx="23067">1</cx:pt>
          <cx:pt idx="23068">1</cx:pt>
          <cx:pt idx="23069">1</cx:pt>
          <cx:pt idx="23070">1</cx:pt>
          <cx:pt idx="23071">1</cx:pt>
          <cx:pt idx="23072">1</cx:pt>
          <cx:pt idx="23073">1</cx:pt>
          <cx:pt idx="23074">1</cx:pt>
          <cx:pt idx="23075">1</cx:pt>
          <cx:pt idx="23076">1</cx:pt>
          <cx:pt idx="23077">1</cx:pt>
          <cx:pt idx="23078">1</cx:pt>
          <cx:pt idx="23079">1</cx:pt>
          <cx:pt idx="23080">1</cx:pt>
          <cx:pt idx="23081">3</cx:pt>
          <cx:pt idx="23082">3</cx:pt>
          <cx:pt idx="23083">1</cx:pt>
          <cx:pt idx="23084">1</cx:pt>
          <cx:pt idx="23085">1</cx:pt>
          <cx:pt idx="23086">1</cx:pt>
          <cx:pt idx="23087">1</cx:pt>
          <cx:pt idx="23088">1</cx:pt>
          <cx:pt idx="23089">1</cx:pt>
          <cx:pt idx="23090">1</cx:pt>
          <cx:pt idx="23091">1</cx:pt>
          <cx:pt idx="23092">1</cx:pt>
          <cx:pt idx="23093">1</cx:pt>
          <cx:pt idx="23094">1</cx:pt>
          <cx:pt idx="23095">1</cx:pt>
          <cx:pt idx="23096">1</cx:pt>
          <cx:pt idx="23097">1</cx:pt>
          <cx:pt idx="23098">1</cx:pt>
          <cx:pt idx="23099">1</cx:pt>
          <cx:pt idx="23100">1</cx:pt>
          <cx:pt idx="23101">1</cx:pt>
          <cx:pt idx="23102">1</cx:pt>
          <cx:pt idx="23103">1</cx:pt>
          <cx:pt idx="23104">1</cx:pt>
          <cx:pt idx="23105">1</cx:pt>
          <cx:pt idx="23106">1</cx:pt>
          <cx:pt idx="23107">1</cx:pt>
          <cx:pt idx="23108">1</cx:pt>
          <cx:pt idx="23109">1</cx:pt>
          <cx:pt idx="23110">1</cx:pt>
          <cx:pt idx="23111">1</cx:pt>
          <cx:pt idx="23112">1</cx:pt>
          <cx:pt idx="23113">1</cx:pt>
          <cx:pt idx="23114">1</cx:pt>
          <cx:pt idx="23115">1</cx:pt>
          <cx:pt idx="23116">1</cx:pt>
          <cx:pt idx="23117">1</cx:pt>
          <cx:pt idx="23118">1</cx:pt>
          <cx:pt idx="23119">1</cx:pt>
          <cx:pt idx="23120">1</cx:pt>
          <cx:pt idx="23121">1</cx:pt>
          <cx:pt idx="23122">1</cx:pt>
          <cx:pt idx="23123">1</cx:pt>
          <cx:pt idx="23124">1</cx:pt>
          <cx:pt idx="23125">1</cx:pt>
          <cx:pt idx="23126">1</cx:pt>
          <cx:pt idx="23127">1</cx:pt>
          <cx:pt idx="23128">3</cx:pt>
          <cx:pt idx="23129">1</cx:pt>
          <cx:pt idx="23130">1</cx:pt>
          <cx:pt idx="23131">1</cx:pt>
          <cx:pt idx="23132">1</cx:pt>
          <cx:pt idx="23133">1</cx:pt>
          <cx:pt idx="23134">1</cx:pt>
          <cx:pt idx="23135">1</cx:pt>
          <cx:pt idx="23136">1</cx:pt>
          <cx:pt idx="23137">1</cx:pt>
          <cx:pt idx="23138">1</cx:pt>
          <cx:pt idx="23139">1</cx:pt>
          <cx:pt idx="23140">1</cx:pt>
          <cx:pt idx="23141">1</cx:pt>
          <cx:pt idx="23142">1</cx:pt>
          <cx:pt idx="23143">1</cx:pt>
          <cx:pt idx="23144">1</cx:pt>
          <cx:pt idx="23145">1</cx:pt>
          <cx:pt idx="23146">1</cx:pt>
          <cx:pt idx="23147">1</cx:pt>
          <cx:pt idx="23148">1</cx:pt>
          <cx:pt idx="23149">1</cx:pt>
          <cx:pt idx="23150">1</cx:pt>
          <cx:pt idx="23151">1</cx:pt>
          <cx:pt idx="23152">1</cx:pt>
          <cx:pt idx="23153">1</cx:pt>
          <cx:pt idx="23154">1</cx:pt>
          <cx:pt idx="23155">1</cx:pt>
          <cx:pt idx="23156">1</cx:pt>
          <cx:pt idx="23157">1</cx:pt>
          <cx:pt idx="23158">1</cx:pt>
          <cx:pt idx="23159">1</cx:pt>
          <cx:pt idx="23160">1</cx:pt>
          <cx:pt idx="23161">1</cx:pt>
          <cx:pt idx="23162">1</cx:pt>
          <cx:pt idx="23163">3</cx:pt>
          <cx:pt idx="23164">1</cx:pt>
          <cx:pt idx="23165">3</cx:pt>
          <cx:pt idx="23166">1</cx:pt>
          <cx:pt idx="23167">1</cx:pt>
          <cx:pt idx="23168">1</cx:pt>
          <cx:pt idx="23169">1</cx:pt>
          <cx:pt idx="23170">1</cx:pt>
          <cx:pt idx="23171">1</cx:pt>
          <cx:pt idx="23172">1</cx:pt>
          <cx:pt idx="23173">1</cx:pt>
          <cx:pt idx="23174">1</cx:pt>
          <cx:pt idx="23175">1</cx:pt>
          <cx:pt idx="23176">1</cx:pt>
          <cx:pt idx="23177">1</cx:pt>
          <cx:pt idx="23178">1</cx:pt>
          <cx:pt idx="23179">1</cx:pt>
          <cx:pt idx="23180">1</cx:pt>
          <cx:pt idx="23181">1</cx:pt>
          <cx:pt idx="23182">3</cx:pt>
          <cx:pt idx="23183">1</cx:pt>
          <cx:pt idx="23184">1</cx:pt>
          <cx:pt idx="23185">1</cx:pt>
          <cx:pt idx="23186">1</cx:pt>
          <cx:pt idx="23187">1</cx:pt>
          <cx:pt idx="23188">1</cx:pt>
          <cx:pt idx="23189">1</cx:pt>
          <cx:pt idx="23190">1</cx:pt>
          <cx:pt idx="23191">1</cx:pt>
          <cx:pt idx="23192">1</cx:pt>
          <cx:pt idx="23193">1</cx:pt>
          <cx:pt idx="23194">1</cx:pt>
          <cx:pt idx="23195">1</cx:pt>
          <cx:pt idx="23196">3</cx:pt>
          <cx:pt idx="23197">1</cx:pt>
          <cx:pt idx="23198">1</cx:pt>
          <cx:pt idx="23199">1</cx:pt>
          <cx:pt idx="23200">1</cx:pt>
          <cx:pt idx="23201">1</cx:pt>
          <cx:pt idx="23202">1</cx:pt>
          <cx:pt idx="23203">1</cx:pt>
          <cx:pt idx="23204">1</cx:pt>
          <cx:pt idx="23205">3</cx:pt>
          <cx:pt idx="23206">1</cx:pt>
          <cx:pt idx="23207">1</cx:pt>
          <cx:pt idx="23208">1</cx:pt>
          <cx:pt idx="23209">1</cx:pt>
          <cx:pt idx="23210">3</cx:pt>
          <cx:pt idx="23211">1</cx:pt>
          <cx:pt idx="23212">1</cx:pt>
          <cx:pt idx="23213">1</cx:pt>
          <cx:pt idx="23214">1</cx:pt>
          <cx:pt idx="23215">1</cx:pt>
          <cx:pt idx="23216">1</cx:pt>
          <cx:pt idx="23217">1</cx:pt>
          <cx:pt idx="23218">1</cx:pt>
          <cx:pt idx="23219">1</cx:pt>
          <cx:pt idx="23220">1</cx:pt>
          <cx:pt idx="23221">1</cx:pt>
          <cx:pt idx="23222">1</cx:pt>
          <cx:pt idx="23223">1</cx:pt>
          <cx:pt idx="23224">1</cx:pt>
          <cx:pt idx="23225">1</cx:pt>
          <cx:pt idx="23226">1</cx:pt>
          <cx:pt idx="23227">3</cx:pt>
          <cx:pt idx="23228">1</cx:pt>
          <cx:pt idx="23229">1</cx:pt>
          <cx:pt idx="23230">1</cx:pt>
          <cx:pt idx="23231">1</cx:pt>
          <cx:pt idx="23232">1</cx:pt>
          <cx:pt idx="23233">1</cx:pt>
          <cx:pt idx="23234">1</cx:pt>
          <cx:pt idx="23235">1</cx:pt>
          <cx:pt idx="23236">1</cx:pt>
          <cx:pt idx="23237">1</cx:pt>
          <cx:pt idx="23238">1</cx:pt>
          <cx:pt idx="23239">1</cx:pt>
          <cx:pt idx="23240">3</cx:pt>
          <cx:pt idx="23241">1</cx:pt>
          <cx:pt idx="23242">1</cx:pt>
          <cx:pt idx="23243">1</cx:pt>
          <cx:pt idx="23244">1</cx:pt>
          <cx:pt idx="23245">1</cx:pt>
          <cx:pt idx="23246">1</cx:pt>
          <cx:pt idx="23247">1</cx:pt>
          <cx:pt idx="23248">1</cx:pt>
          <cx:pt idx="23249">1</cx:pt>
          <cx:pt idx="23250">1</cx:pt>
          <cx:pt idx="23251">1</cx:pt>
          <cx:pt idx="23252">1</cx:pt>
          <cx:pt idx="23253">1</cx:pt>
          <cx:pt idx="23254">1</cx:pt>
          <cx:pt idx="23255">1</cx:pt>
          <cx:pt idx="23256">1</cx:pt>
          <cx:pt idx="23257">1</cx:pt>
          <cx:pt idx="23258">1</cx:pt>
          <cx:pt idx="23259">1</cx:pt>
          <cx:pt idx="23260">1</cx:pt>
          <cx:pt idx="23261">1</cx:pt>
          <cx:pt idx="23262">1</cx:pt>
          <cx:pt idx="23263">1</cx:pt>
          <cx:pt idx="23264">1</cx:pt>
          <cx:pt idx="23265">1</cx:pt>
          <cx:pt idx="23266">1</cx:pt>
          <cx:pt idx="23267">1</cx:pt>
          <cx:pt idx="23268">3</cx:pt>
          <cx:pt idx="23269">1</cx:pt>
          <cx:pt idx="23270">1</cx:pt>
          <cx:pt idx="23271">1</cx:pt>
          <cx:pt idx="23272">1</cx:pt>
          <cx:pt idx="23273">1</cx:pt>
          <cx:pt idx="23274">1</cx:pt>
          <cx:pt idx="23275">1</cx:pt>
          <cx:pt idx="23276">3</cx:pt>
          <cx:pt idx="23277">1</cx:pt>
          <cx:pt idx="23278">1</cx:pt>
          <cx:pt idx="23279">1</cx:pt>
          <cx:pt idx="23280">1</cx:pt>
          <cx:pt idx="23281">3</cx:pt>
          <cx:pt idx="23282">1</cx:pt>
          <cx:pt idx="23283">1</cx:pt>
          <cx:pt idx="23284">1</cx:pt>
          <cx:pt idx="23285">1</cx:pt>
          <cx:pt idx="23286">1</cx:pt>
          <cx:pt idx="23287">1</cx:pt>
          <cx:pt idx="23288">1</cx:pt>
          <cx:pt idx="23289">1</cx:pt>
          <cx:pt idx="23290">1</cx:pt>
          <cx:pt idx="23291">1</cx:pt>
          <cx:pt idx="23292">1</cx:pt>
          <cx:pt idx="23293">1</cx:pt>
          <cx:pt idx="23294">1</cx:pt>
          <cx:pt idx="23295">1</cx:pt>
          <cx:pt idx="23296">1</cx:pt>
          <cx:pt idx="23297">1</cx:pt>
          <cx:pt idx="23298">1</cx:pt>
          <cx:pt idx="23299">1</cx:pt>
          <cx:pt idx="23300">1</cx:pt>
          <cx:pt idx="23301">1</cx:pt>
          <cx:pt idx="23302">1</cx:pt>
          <cx:pt idx="23303">1</cx:pt>
          <cx:pt idx="23304">1</cx:pt>
          <cx:pt idx="23305">1</cx:pt>
          <cx:pt idx="23306">1</cx:pt>
          <cx:pt idx="23307">1</cx:pt>
          <cx:pt idx="23308">1</cx:pt>
          <cx:pt idx="23309">1</cx:pt>
          <cx:pt idx="23310">3</cx:pt>
          <cx:pt idx="23311">1</cx:pt>
          <cx:pt idx="23312">1</cx:pt>
          <cx:pt idx="23313">1</cx:pt>
          <cx:pt idx="23314">1</cx:pt>
          <cx:pt idx="23315">1</cx:pt>
          <cx:pt idx="23316">1</cx:pt>
          <cx:pt idx="23317">3</cx:pt>
          <cx:pt idx="23318">1</cx:pt>
          <cx:pt idx="23319">1</cx:pt>
          <cx:pt idx="23320">3</cx:pt>
          <cx:pt idx="23321">1</cx:pt>
          <cx:pt idx="23322">1</cx:pt>
          <cx:pt idx="23323">1</cx:pt>
          <cx:pt idx="23324">1</cx:pt>
          <cx:pt idx="23325">1</cx:pt>
          <cx:pt idx="23326">1</cx:pt>
          <cx:pt idx="23327">1</cx:pt>
          <cx:pt idx="23328">3</cx:pt>
          <cx:pt idx="23329">1</cx:pt>
          <cx:pt idx="23330">1</cx:pt>
          <cx:pt idx="23331">1</cx:pt>
          <cx:pt idx="23332">1</cx:pt>
          <cx:pt idx="23333">1</cx:pt>
          <cx:pt idx="23334">1</cx:pt>
          <cx:pt idx="23335">1</cx:pt>
          <cx:pt idx="23336">1</cx:pt>
          <cx:pt idx="23337">1</cx:pt>
          <cx:pt idx="23338">3</cx:pt>
          <cx:pt idx="23339">1</cx:pt>
          <cx:pt idx="23340">1</cx:pt>
          <cx:pt idx="23341">1</cx:pt>
          <cx:pt idx="23342">3</cx:pt>
          <cx:pt idx="23343">1</cx:pt>
          <cx:pt idx="23344">1</cx:pt>
          <cx:pt idx="23345">1</cx:pt>
          <cx:pt idx="23346">1</cx:pt>
          <cx:pt idx="23347">1</cx:pt>
          <cx:pt idx="23348">1</cx:pt>
          <cx:pt idx="23349">3</cx:pt>
          <cx:pt idx="23350">1</cx:pt>
          <cx:pt idx="23351">1</cx:pt>
          <cx:pt idx="23352">1</cx:pt>
          <cx:pt idx="23353">1</cx:pt>
          <cx:pt idx="23354">3</cx:pt>
          <cx:pt idx="23355">1</cx:pt>
          <cx:pt idx="23356">1</cx:pt>
          <cx:pt idx="23357">1</cx:pt>
          <cx:pt idx="23358">1</cx:pt>
          <cx:pt idx="23359">1</cx:pt>
          <cx:pt idx="23360">1</cx:pt>
          <cx:pt idx="23361">1</cx:pt>
          <cx:pt idx="23362">1</cx:pt>
          <cx:pt idx="23363">1</cx:pt>
          <cx:pt idx="23364">1</cx:pt>
          <cx:pt idx="23365">1</cx:pt>
          <cx:pt idx="23366">1</cx:pt>
          <cx:pt idx="23367">1</cx:pt>
          <cx:pt idx="23368">1</cx:pt>
          <cx:pt idx="23369">1</cx:pt>
          <cx:pt idx="23370">1</cx:pt>
          <cx:pt idx="23371">1</cx:pt>
          <cx:pt idx="23372">1</cx:pt>
          <cx:pt idx="23373">1</cx:pt>
          <cx:pt idx="23374">1</cx:pt>
          <cx:pt idx="23375">1</cx:pt>
          <cx:pt idx="23376">1</cx:pt>
          <cx:pt idx="23377">1</cx:pt>
          <cx:pt idx="23378">1</cx:pt>
          <cx:pt idx="23379">3</cx:pt>
          <cx:pt idx="23380">1</cx:pt>
          <cx:pt idx="23381">3</cx:pt>
          <cx:pt idx="23382">1</cx:pt>
          <cx:pt idx="23383">1</cx:pt>
          <cx:pt idx="23384">1</cx:pt>
          <cx:pt idx="23385">1</cx:pt>
          <cx:pt idx="23386">1</cx:pt>
          <cx:pt idx="23387">1</cx:pt>
          <cx:pt idx="23388">1</cx:pt>
          <cx:pt idx="23389">3</cx:pt>
          <cx:pt idx="23390">1</cx:pt>
          <cx:pt idx="23391">1</cx:pt>
          <cx:pt idx="23392">1</cx:pt>
          <cx:pt idx="23393">1</cx:pt>
          <cx:pt idx="23394">3</cx:pt>
          <cx:pt idx="23395">1</cx:pt>
          <cx:pt idx="23396">1</cx:pt>
          <cx:pt idx="23397">1</cx:pt>
          <cx:pt idx="23398">1</cx:pt>
          <cx:pt idx="23399">1</cx:pt>
          <cx:pt idx="23400">1</cx:pt>
          <cx:pt idx="23401">1</cx:pt>
          <cx:pt idx="23402">1</cx:pt>
          <cx:pt idx="23403">1</cx:pt>
          <cx:pt idx="23404">1</cx:pt>
          <cx:pt idx="23405">1</cx:pt>
          <cx:pt idx="23406">1</cx:pt>
          <cx:pt idx="23407">1</cx:pt>
          <cx:pt idx="23408">1</cx:pt>
          <cx:pt idx="23409">1</cx:pt>
          <cx:pt idx="23410">1</cx:pt>
          <cx:pt idx="23411">1</cx:pt>
          <cx:pt idx="23412">1</cx:pt>
          <cx:pt idx="23413">1</cx:pt>
          <cx:pt idx="23414">1</cx:pt>
          <cx:pt idx="23415">1</cx:pt>
          <cx:pt idx="23416">1</cx:pt>
          <cx:pt idx="23417">1</cx:pt>
          <cx:pt idx="23418">1</cx:pt>
          <cx:pt idx="23419">1</cx:pt>
          <cx:pt idx="23420">1</cx:pt>
          <cx:pt idx="23421">1</cx:pt>
          <cx:pt idx="23422">1</cx:pt>
          <cx:pt idx="23423">1</cx:pt>
          <cx:pt idx="23424">3</cx:pt>
          <cx:pt idx="23425">1</cx:pt>
          <cx:pt idx="23426">1</cx:pt>
          <cx:pt idx="23427">1</cx:pt>
          <cx:pt idx="23428">1</cx:pt>
          <cx:pt idx="23429">1</cx:pt>
          <cx:pt idx="23430">1</cx:pt>
          <cx:pt idx="23431">1</cx:pt>
          <cx:pt idx="23432">1</cx:pt>
          <cx:pt idx="23433">1</cx:pt>
          <cx:pt idx="23434">1</cx:pt>
          <cx:pt idx="23435">1</cx:pt>
          <cx:pt idx="23436">3</cx:pt>
          <cx:pt idx="23437">1</cx:pt>
          <cx:pt idx="23438">1</cx:pt>
          <cx:pt idx="23439">1</cx:pt>
          <cx:pt idx="23440">1</cx:pt>
          <cx:pt idx="23441">1</cx:pt>
          <cx:pt idx="23442">1</cx:pt>
          <cx:pt idx="23443">1</cx:pt>
          <cx:pt idx="23444">1</cx:pt>
          <cx:pt idx="23445">1</cx:pt>
          <cx:pt idx="23446">1</cx:pt>
          <cx:pt idx="23447">1</cx:pt>
          <cx:pt idx="23448">1</cx:pt>
          <cx:pt idx="23449">1</cx:pt>
          <cx:pt idx="23450">1</cx:pt>
          <cx:pt idx="23451">1</cx:pt>
          <cx:pt idx="23452">1</cx:pt>
          <cx:pt idx="23453">1</cx:pt>
          <cx:pt idx="23454">1</cx:pt>
          <cx:pt idx="23455">1</cx:pt>
          <cx:pt idx="23456">1</cx:pt>
          <cx:pt idx="23457">1</cx:pt>
          <cx:pt idx="23458">1</cx:pt>
          <cx:pt idx="23459">1</cx:pt>
          <cx:pt idx="23460">1</cx:pt>
          <cx:pt idx="23461">1</cx:pt>
          <cx:pt idx="23462">1</cx:pt>
          <cx:pt idx="23463">1</cx:pt>
          <cx:pt idx="23464">1</cx:pt>
          <cx:pt idx="23465">1</cx:pt>
          <cx:pt idx="23466">1</cx:pt>
          <cx:pt idx="23467">1</cx:pt>
          <cx:pt idx="23468">1</cx:pt>
          <cx:pt idx="23469">1</cx:pt>
          <cx:pt idx="23470">1</cx:pt>
          <cx:pt idx="23471">1</cx:pt>
          <cx:pt idx="23472">1</cx:pt>
          <cx:pt idx="23473">1</cx:pt>
          <cx:pt idx="23474">1</cx:pt>
          <cx:pt idx="23475">1</cx:pt>
          <cx:pt idx="23476">1</cx:pt>
          <cx:pt idx="23477">1</cx:pt>
          <cx:pt idx="23478">1</cx:pt>
          <cx:pt idx="23479">1</cx:pt>
          <cx:pt idx="23480">1</cx:pt>
          <cx:pt idx="23481">1</cx:pt>
          <cx:pt idx="23482">1</cx:pt>
          <cx:pt idx="23483">1</cx:pt>
          <cx:pt idx="23484">1</cx:pt>
          <cx:pt idx="23485">1</cx:pt>
          <cx:pt idx="23486">1</cx:pt>
          <cx:pt idx="23487">1</cx:pt>
          <cx:pt idx="23488">1</cx:pt>
          <cx:pt idx="23489">3</cx:pt>
          <cx:pt idx="23490">1</cx:pt>
          <cx:pt idx="23491">1</cx:pt>
          <cx:pt idx="23492">1</cx:pt>
          <cx:pt idx="23493">1</cx:pt>
          <cx:pt idx="23494">1</cx:pt>
          <cx:pt idx="23495">1</cx:pt>
          <cx:pt idx="23496">1</cx:pt>
          <cx:pt idx="23497">1</cx:pt>
          <cx:pt idx="23498">1</cx:pt>
          <cx:pt idx="23499">1</cx:pt>
          <cx:pt idx="23500">1</cx:pt>
          <cx:pt idx="23501">1</cx:pt>
          <cx:pt idx="23502">1</cx:pt>
          <cx:pt idx="23503">1</cx:pt>
          <cx:pt idx="23504">1</cx:pt>
          <cx:pt idx="23505">1</cx:pt>
          <cx:pt idx="23506">1</cx:pt>
          <cx:pt idx="23507">1</cx:pt>
          <cx:pt idx="23508">1</cx:pt>
          <cx:pt idx="23509">1</cx:pt>
          <cx:pt idx="23510">1</cx:pt>
          <cx:pt idx="23511">1</cx:pt>
          <cx:pt idx="23512">1</cx:pt>
          <cx:pt idx="23513">1</cx:pt>
          <cx:pt idx="23514">1</cx:pt>
          <cx:pt idx="23515">1</cx:pt>
          <cx:pt idx="23516">1</cx:pt>
          <cx:pt idx="23517">1</cx:pt>
          <cx:pt idx="23518">3</cx:pt>
          <cx:pt idx="23519">1</cx:pt>
          <cx:pt idx="23520">1</cx:pt>
          <cx:pt idx="23521">1</cx:pt>
          <cx:pt idx="23522">1</cx:pt>
          <cx:pt idx="23523">1</cx:pt>
          <cx:pt idx="23524">1</cx:pt>
          <cx:pt idx="23525">1</cx:pt>
          <cx:pt idx="23526">1</cx:pt>
          <cx:pt idx="23527">1</cx:pt>
          <cx:pt idx="23528">1</cx:pt>
          <cx:pt idx="23529">1</cx:pt>
          <cx:pt idx="23530">1</cx:pt>
          <cx:pt idx="23531">1</cx:pt>
          <cx:pt idx="23532">1</cx:pt>
          <cx:pt idx="23533">1</cx:pt>
          <cx:pt idx="23534">1</cx:pt>
          <cx:pt idx="23535">1</cx:pt>
          <cx:pt idx="23536">1</cx:pt>
          <cx:pt idx="23537">1</cx:pt>
          <cx:pt idx="23538">1</cx:pt>
          <cx:pt idx="23539">1</cx:pt>
          <cx:pt idx="23540">1</cx:pt>
          <cx:pt idx="23541">1</cx:pt>
          <cx:pt idx="23542">1</cx:pt>
          <cx:pt idx="23543">1</cx:pt>
          <cx:pt idx="23544">1</cx:pt>
          <cx:pt idx="23545">1</cx:pt>
          <cx:pt idx="23546">1</cx:pt>
          <cx:pt idx="23547">1</cx:pt>
          <cx:pt idx="23548">1</cx:pt>
          <cx:pt idx="23549">1</cx:pt>
          <cx:pt idx="23550">1</cx:pt>
          <cx:pt idx="23551">1</cx:pt>
          <cx:pt idx="23552">1</cx:pt>
          <cx:pt idx="23553">1</cx:pt>
          <cx:pt idx="23554">1</cx:pt>
          <cx:pt idx="23555">1</cx:pt>
          <cx:pt idx="23556">1</cx:pt>
          <cx:pt idx="23557">1</cx:pt>
          <cx:pt idx="23558">1</cx:pt>
          <cx:pt idx="23559">1</cx:pt>
          <cx:pt idx="23560">1</cx:pt>
          <cx:pt idx="23561">1</cx:pt>
          <cx:pt idx="23562">1</cx:pt>
          <cx:pt idx="23563">1</cx:pt>
          <cx:pt idx="23564">1</cx:pt>
          <cx:pt idx="23565">1</cx:pt>
          <cx:pt idx="23566">1</cx:pt>
          <cx:pt idx="23567">1</cx:pt>
          <cx:pt idx="23568">1</cx:pt>
          <cx:pt idx="23569">1</cx:pt>
          <cx:pt idx="23570">1</cx:pt>
          <cx:pt idx="23571">1</cx:pt>
          <cx:pt idx="23572">1</cx:pt>
          <cx:pt idx="23573">1</cx:pt>
          <cx:pt idx="23574">1</cx:pt>
          <cx:pt idx="23575">1</cx:pt>
          <cx:pt idx="23576">1</cx:pt>
          <cx:pt idx="23577">1</cx:pt>
          <cx:pt idx="23578">1</cx:pt>
          <cx:pt idx="23579">1</cx:pt>
          <cx:pt idx="23580">1</cx:pt>
          <cx:pt idx="23581">1</cx:pt>
          <cx:pt idx="23582">1</cx:pt>
          <cx:pt idx="23583">1</cx:pt>
          <cx:pt idx="23584">1</cx:pt>
          <cx:pt idx="23585">3</cx:pt>
          <cx:pt idx="23586">1</cx:pt>
          <cx:pt idx="23587">1</cx:pt>
          <cx:pt idx="23588">1</cx:pt>
          <cx:pt idx="23589">1</cx:pt>
          <cx:pt idx="23590">1</cx:pt>
          <cx:pt idx="23591">1</cx:pt>
          <cx:pt idx="23592">1</cx:pt>
          <cx:pt idx="23593">1</cx:pt>
          <cx:pt idx="23594">1</cx:pt>
          <cx:pt idx="23595">1</cx:pt>
          <cx:pt idx="23596">1</cx:pt>
          <cx:pt idx="23597">1</cx:pt>
          <cx:pt idx="23598">1</cx:pt>
          <cx:pt idx="23599">1</cx:pt>
          <cx:pt idx="23600">1</cx:pt>
          <cx:pt idx="23601">1</cx:pt>
          <cx:pt idx="23602">1</cx:pt>
          <cx:pt idx="23603">1</cx:pt>
          <cx:pt idx="23604">1</cx:pt>
          <cx:pt idx="23605">1</cx:pt>
          <cx:pt idx="23606">1</cx:pt>
          <cx:pt idx="23607">1</cx:pt>
          <cx:pt idx="23608">1</cx:pt>
          <cx:pt idx="23609">1</cx:pt>
          <cx:pt idx="23610">1</cx:pt>
          <cx:pt idx="23611">1</cx:pt>
          <cx:pt idx="23612">1</cx:pt>
          <cx:pt idx="23613">1</cx:pt>
          <cx:pt idx="23614">1</cx:pt>
          <cx:pt idx="23615">3</cx:pt>
          <cx:pt idx="23616">1</cx:pt>
          <cx:pt idx="23617">1</cx:pt>
          <cx:pt idx="23618">1</cx:pt>
          <cx:pt idx="23619">1</cx:pt>
          <cx:pt idx="23620">1</cx:pt>
          <cx:pt idx="23621">1</cx:pt>
          <cx:pt idx="23622">1</cx:pt>
          <cx:pt idx="23623">1</cx:pt>
          <cx:pt idx="23624">1</cx:pt>
          <cx:pt idx="23625">1</cx:pt>
          <cx:pt idx="23626">1</cx:pt>
          <cx:pt idx="23627">1</cx:pt>
          <cx:pt idx="23628">1</cx:pt>
          <cx:pt idx="23629">1</cx:pt>
          <cx:pt idx="23630">1</cx:pt>
          <cx:pt idx="23631">1</cx:pt>
          <cx:pt idx="23632">1</cx:pt>
          <cx:pt idx="23633">1</cx:pt>
          <cx:pt idx="23634">1</cx:pt>
          <cx:pt idx="23635">1</cx:pt>
          <cx:pt idx="23636">1</cx:pt>
          <cx:pt idx="23637">1</cx:pt>
          <cx:pt idx="23638">1</cx:pt>
          <cx:pt idx="23639">1</cx:pt>
          <cx:pt idx="23640">1</cx:pt>
          <cx:pt idx="23641">1</cx:pt>
          <cx:pt idx="23642">1</cx:pt>
          <cx:pt idx="23643">1</cx:pt>
          <cx:pt idx="23644">1</cx:pt>
          <cx:pt idx="23645">1</cx:pt>
          <cx:pt idx="23646">1</cx:pt>
          <cx:pt idx="23647">1</cx:pt>
          <cx:pt idx="23648">1</cx:pt>
          <cx:pt idx="23649">1</cx:pt>
          <cx:pt idx="23650">1</cx:pt>
          <cx:pt idx="23651">1</cx:pt>
          <cx:pt idx="23652">1</cx:pt>
          <cx:pt idx="23653">1</cx:pt>
          <cx:pt idx="23654">1</cx:pt>
          <cx:pt idx="23655">1</cx:pt>
          <cx:pt idx="23656">1</cx:pt>
          <cx:pt idx="23657">1</cx:pt>
          <cx:pt idx="23658">1</cx:pt>
          <cx:pt idx="23659">1</cx:pt>
          <cx:pt idx="23660">1</cx:pt>
          <cx:pt idx="23661">1</cx:pt>
          <cx:pt idx="23662">1</cx:pt>
          <cx:pt idx="23663">1</cx:pt>
          <cx:pt idx="23664">1</cx:pt>
          <cx:pt idx="23665">1</cx:pt>
          <cx:pt idx="23666">1</cx:pt>
          <cx:pt idx="23667">1</cx:pt>
          <cx:pt idx="23668">1</cx:pt>
          <cx:pt idx="23669">1</cx:pt>
          <cx:pt idx="23670">1</cx:pt>
          <cx:pt idx="23671">1</cx:pt>
          <cx:pt idx="23672">1</cx:pt>
          <cx:pt idx="23673">3</cx:pt>
          <cx:pt idx="23674">1</cx:pt>
          <cx:pt idx="23675">1</cx:pt>
          <cx:pt idx="23676">1</cx:pt>
          <cx:pt idx="23677">1</cx:pt>
          <cx:pt idx="23678">1</cx:pt>
          <cx:pt idx="23679">1</cx:pt>
          <cx:pt idx="23680">1</cx:pt>
          <cx:pt idx="23681">1</cx:pt>
          <cx:pt idx="23682">1</cx:pt>
          <cx:pt idx="23683">1</cx:pt>
          <cx:pt idx="23684">1</cx:pt>
          <cx:pt idx="23685">1</cx:pt>
          <cx:pt idx="23686">1</cx:pt>
          <cx:pt idx="23687">1</cx:pt>
          <cx:pt idx="23688">1</cx:pt>
          <cx:pt idx="23689">1</cx:pt>
          <cx:pt idx="23690">1</cx:pt>
          <cx:pt idx="23691">1</cx:pt>
          <cx:pt idx="23692">1</cx:pt>
          <cx:pt idx="23693">1</cx:pt>
          <cx:pt idx="23694">1</cx:pt>
          <cx:pt idx="23695">1</cx:pt>
          <cx:pt idx="23696">1</cx:pt>
          <cx:pt idx="23697">1</cx:pt>
          <cx:pt idx="23698">1</cx:pt>
          <cx:pt idx="23699">1</cx:pt>
          <cx:pt idx="23700">1</cx:pt>
          <cx:pt idx="23701">1</cx:pt>
          <cx:pt idx="23702">1</cx:pt>
          <cx:pt idx="23703">1</cx:pt>
          <cx:pt idx="23704">1</cx:pt>
          <cx:pt idx="23705">1</cx:pt>
          <cx:pt idx="23706">1</cx:pt>
          <cx:pt idx="23707">1</cx:pt>
          <cx:pt idx="23708">1</cx:pt>
          <cx:pt idx="23709">1</cx:pt>
          <cx:pt idx="23710">1</cx:pt>
          <cx:pt idx="23711">3</cx:pt>
          <cx:pt idx="23712">1</cx:pt>
          <cx:pt idx="23713">1</cx:pt>
          <cx:pt idx="23714">1</cx:pt>
          <cx:pt idx="23715">1</cx:pt>
          <cx:pt idx="23716">1</cx:pt>
          <cx:pt idx="23717">1</cx:pt>
          <cx:pt idx="23718">1</cx:pt>
          <cx:pt idx="23719">1</cx:pt>
          <cx:pt idx="23720">1</cx:pt>
          <cx:pt idx="23721">1</cx:pt>
          <cx:pt idx="23722">1</cx:pt>
          <cx:pt idx="23723">1</cx:pt>
          <cx:pt idx="23724">1</cx:pt>
          <cx:pt idx="23725">1</cx:pt>
          <cx:pt idx="23726">1</cx:pt>
          <cx:pt idx="23727">1</cx:pt>
          <cx:pt idx="23728">1</cx:pt>
          <cx:pt idx="23729">1</cx:pt>
          <cx:pt idx="23730">1</cx:pt>
          <cx:pt idx="23731">1</cx:pt>
          <cx:pt idx="23732">1</cx:pt>
          <cx:pt idx="23733">1</cx:pt>
          <cx:pt idx="23734">1</cx:pt>
          <cx:pt idx="23735">1</cx:pt>
          <cx:pt idx="23736">1</cx:pt>
          <cx:pt idx="23737">1</cx:pt>
          <cx:pt idx="23738">1</cx:pt>
          <cx:pt idx="23739">1</cx:pt>
          <cx:pt idx="23740">1</cx:pt>
          <cx:pt idx="23741">1</cx:pt>
          <cx:pt idx="23742">1</cx:pt>
          <cx:pt idx="23743">1</cx:pt>
          <cx:pt idx="23744">1</cx:pt>
          <cx:pt idx="23745">1</cx:pt>
          <cx:pt idx="23746">1</cx:pt>
          <cx:pt idx="23747">1</cx:pt>
          <cx:pt idx="23748">1</cx:pt>
          <cx:pt idx="23749">1</cx:pt>
          <cx:pt idx="23750">1</cx:pt>
          <cx:pt idx="23751">1</cx:pt>
          <cx:pt idx="23752">1</cx:pt>
          <cx:pt idx="23753">1</cx:pt>
          <cx:pt idx="23754">1</cx:pt>
          <cx:pt idx="23755">1</cx:pt>
          <cx:pt idx="23756">1</cx:pt>
          <cx:pt idx="23757">1</cx:pt>
          <cx:pt idx="23758">1</cx:pt>
          <cx:pt idx="23759">1</cx:pt>
          <cx:pt idx="23760">1</cx:pt>
          <cx:pt idx="23761">1</cx:pt>
          <cx:pt idx="23762">1</cx:pt>
          <cx:pt idx="23763">1</cx:pt>
          <cx:pt idx="23764">1</cx:pt>
          <cx:pt idx="23765">1</cx:pt>
          <cx:pt idx="23766">1</cx:pt>
          <cx:pt idx="23767">1</cx:pt>
          <cx:pt idx="23768">1</cx:pt>
          <cx:pt idx="23769">1</cx:pt>
          <cx:pt idx="23770">1</cx:pt>
          <cx:pt idx="23771">1</cx:pt>
          <cx:pt idx="23772">1</cx:pt>
          <cx:pt idx="23773">1</cx:pt>
          <cx:pt idx="23774">3</cx:pt>
          <cx:pt idx="23775">1</cx:pt>
          <cx:pt idx="23776">1</cx:pt>
          <cx:pt idx="23777">1</cx:pt>
          <cx:pt idx="23778">1</cx:pt>
          <cx:pt idx="23779">1</cx:pt>
          <cx:pt idx="23780">1</cx:pt>
          <cx:pt idx="23781">1</cx:pt>
          <cx:pt idx="23782">1</cx:pt>
          <cx:pt idx="23783">1</cx:pt>
          <cx:pt idx="23784">1</cx:pt>
          <cx:pt idx="23785">1</cx:pt>
          <cx:pt idx="23786">1</cx:pt>
          <cx:pt idx="23787">1</cx:pt>
          <cx:pt idx="23788">1</cx:pt>
          <cx:pt idx="23789">1</cx:pt>
          <cx:pt idx="23790">1</cx:pt>
          <cx:pt idx="23791">1</cx:pt>
          <cx:pt idx="23792">1</cx:pt>
          <cx:pt idx="23793">1</cx:pt>
          <cx:pt idx="23794">1</cx:pt>
          <cx:pt idx="23795">1</cx:pt>
          <cx:pt idx="23796">1</cx:pt>
          <cx:pt idx="23797">1</cx:pt>
          <cx:pt idx="23798">1</cx:pt>
          <cx:pt idx="23799">1</cx:pt>
          <cx:pt idx="23800">1</cx:pt>
          <cx:pt idx="23801">1</cx:pt>
          <cx:pt idx="23802">1</cx:pt>
          <cx:pt idx="23803">1</cx:pt>
          <cx:pt idx="23804">1</cx:pt>
          <cx:pt idx="23805">1</cx:pt>
          <cx:pt idx="23806">1</cx:pt>
          <cx:pt idx="23807">1</cx:pt>
          <cx:pt idx="23808">1</cx:pt>
          <cx:pt idx="23809">1</cx:pt>
          <cx:pt idx="23810">1</cx:pt>
          <cx:pt idx="23811">1</cx:pt>
          <cx:pt idx="23812">1</cx:pt>
          <cx:pt idx="23813">1</cx:pt>
          <cx:pt idx="23814">1</cx:pt>
          <cx:pt idx="23815">1</cx:pt>
          <cx:pt idx="23816">1</cx:pt>
          <cx:pt idx="23817">1</cx:pt>
          <cx:pt idx="23818">1</cx:pt>
          <cx:pt idx="23819">3</cx:pt>
          <cx:pt idx="23820">1</cx:pt>
          <cx:pt idx="23821">1</cx:pt>
          <cx:pt idx="23822">1</cx:pt>
          <cx:pt idx="23823">1</cx:pt>
          <cx:pt idx="23824">3</cx:pt>
          <cx:pt idx="23825">1</cx:pt>
          <cx:pt idx="23826">1</cx:pt>
          <cx:pt idx="23827">1</cx:pt>
          <cx:pt idx="23828">3</cx:pt>
          <cx:pt idx="23829">1</cx:pt>
          <cx:pt idx="23830">1</cx:pt>
          <cx:pt idx="23831">1</cx:pt>
          <cx:pt idx="23832">1</cx:pt>
          <cx:pt idx="23833">1</cx:pt>
          <cx:pt idx="23834">1</cx:pt>
          <cx:pt idx="23835">1</cx:pt>
          <cx:pt idx="23836">1</cx:pt>
          <cx:pt idx="23837">1</cx:pt>
          <cx:pt idx="23838">1</cx:pt>
          <cx:pt idx="23839">1</cx:pt>
          <cx:pt idx="23840">1</cx:pt>
          <cx:pt idx="23841">1</cx:pt>
          <cx:pt idx="23842">1</cx:pt>
          <cx:pt idx="23843">1</cx:pt>
          <cx:pt idx="23844">1</cx:pt>
          <cx:pt idx="23845">1</cx:pt>
          <cx:pt idx="23846">1</cx:pt>
          <cx:pt idx="23847">1</cx:pt>
          <cx:pt idx="23848">1</cx:pt>
          <cx:pt idx="23849">1</cx:pt>
          <cx:pt idx="23850">1</cx:pt>
          <cx:pt idx="23851">1</cx:pt>
          <cx:pt idx="23852">1</cx:pt>
          <cx:pt idx="23853">1</cx:pt>
          <cx:pt idx="23854">1</cx:pt>
          <cx:pt idx="23855">1</cx:pt>
          <cx:pt idx="23856">1</cx:pt>
          <cx:pt idx="23857">1</cx:pt>
          <cx:pt idx="23858">1</cx:pt>
          <cx:pt idx="23859">1</cx:pt>
          <cx:pt idx="23860">1</cx:pt>
          <cx:pt idx="23861">1</cx:pt>
          <cx:pt idx="23862">1</cx:pt>
          <cx:pt idx="23863">1</cx:pt>
          <cx:pt idx="23864">1</cx:pt>
          <cx:pt idx="23865">1</cx:pt>
          <cx:pt idx="23866">1</cx:pt>
          <cx:pt idx="23867">1</cx:pt>
          <cx:pt idx="23868">1</cx:pt>
          <cx:pt idx="23869">3</cx:pt>
          <cx:pt idx="23870">1</cx:pt>
          <cx:pt idx="23871">1</cx:pt>
          <cx:pt idx="23872">1</cx:pt>
          <cx:pt idx="23873">1</cx:pt>
          <cx:pt idx="23874">1</cx:pt>
          <cx:pt idx="23875">1</cx:pt>
          <cx:pt idx="23876">1</cx:pt>
          <cx:pt idx="23877">1</cx:pt>
          <cx:pt idx="23878">1</cx:pt>
          <cx:pt idx="23879">1</cx:pt>
          <cx:pt idx="23880">1</cx:pt>
          <cx:pt idx="23881">1</cx:pt>
          <cx:pt idx="23882">1</cx:pt>
          <cx:pt idx="23883">1</cx:pt>
          <cx:pt idx="23884">1</cx:pt>
          <cx:pt idx="23885">3</cx:pt>
          <cx:pt idx="23886">1</cx:pt>
          <cx:pt idx="23887">1</cx:pt>
          <cx:pt idx="23888">1</cx:pt>
          <cx:pt idx="23889">3</cx:pt>
          <cx:pt idx="23890">3</cx:pt>
          <cx:pt idx="23891">1</cx:pt>
          <cx:pt idx="23892">1</cx:pt>
          <cx:pt idx="23893">1</cx:pt>
          <cx:pt idx="23894">1</cx:pt>
          <cx:pt idx="23895">1</cx:pt>
          <cx:pt idx="23896">1</cx:pt>
          <cx:pt idx="23897">1</cx:pt>
          <cx:pt idx="23898">1</cx:pt>
          <cx:pt idx="23899">1</cx:pt>
          <cx:pt idx="23900">1</cx:pt>
          <cx:pt idx="23901">1</cx:pt>
          <cx:pt idx="23902">1</cx:pt>
          <cx:pt idx="23903">1</cx:pt>
          <cx:pt idx="23904">1</cx:pt>
          <cx:pt idx="23905">1</cx:pt>
          <cx:pt idx="23906">1</cx:pt>
          <cx:pt idx="23907">1</cx:pt>
          <cx:pt idx="23908">1</cx:pt>
          <cx:pt idx="23909">1</cx:pt>
          <cx:pt idx="23910">1</cx:pt>
          <cx:pt idx="23911">1</cx:pt>
          <cx:pt idx="23912">3</cx:pt>
          <cx:pt idx="23913">1</cx:pt>
          <cx:pt idx="23914">1</cx:pt>
          <cx:pt idx="23915">1</cx:pt>
          <cx:pt idx="23916">1</cx:pt>
          <cx:pt idx="23917">1</cx:pt>
          <cx:pt idx="23918">3</cx:pt>
          <cx:pt idx="23919">1</cx:pt>
          <cx:pt idx="23920">1</cx:pt>
          <cx:pt idx="23921">1</cx:pt>
          <cx:pt idx="23922">1</cx:pt>
          <cx:pt idx="23923">1</cx:pt>
          <cx:pt idx="23924">1</cx:pt>
          <cx:pt idx="23925">1</cx:pt>
          <cx:pt idx="23926">1</cx:pt>
          <cx:pt idx="23927">1</cx:pt>
          <cx:pt idx="23928">1</cx:pt>
          <cx:pt idx="23929">1</cx:pt>
          <cx:pt idx="23930">1</cx:pt>
          <cx:pt idx="23931">1</cx:pt>
          <cx:pt idx="23932">1</cx:pt>
          <cx:pt idx="23933">1</cx:pt>
          <cx:pt idx="23934">1</cx:pt>
          <cx:pt idx="23935">1</cx:pt>
          <cx:pt idx="23936">1</cx:pt>
          <cx:pt idx="23937">1</cx:pt>
          <cx:pt idx="23938">1</cx:pt>
          <cx:pt idx="23939">1</cx:pt>
          <cx:pt idx="23940">1</cx:pt>
          <cx:pt idx="23941">1</cx:pt>
          <cx:pt idx="23942">1</cx:pt>
          <cx:pt idx="23943">1</cx:pt>
          <cx:pt idx="23944">1</cx:pt>
          <cx:pt idx="23945">1</cx:pt>
          <cx:pt idx="23946">1</cx:pt>
          <cx:pt idx="23947">1</cx:pt>
          <cx:pt idx="23948">1</cx:pt>
          <cx:pt idx="23949">1</cx:pt>
          <cx:pt idx="23950">1</cx:pt>
          <cx:pt idx="23951">1</cx:pt>
          <cx:pt idx="23952">1</cx:pt>
          <cx:pt idx="23953">1</cx:pt>
          <cx:pt idx="23954">1</cx:pt>
          <cx:pt idx="23955">1</cx:pt>
          <cx:pt idx="23956">1</cx:pt>
          <cx:pt idx="23957">1</cx:pt>
          <cx:pt idx="23958">1</cx:pt>
          <cx:pt idx="23959">1</cx:pt>
          <cx:pt idx="23960">1</cx:pt>
          <cx:pt idx="23961">1</cx:pt>
          <cx:pt idx="23962">1</cx:pt>
          <cx:pt idx="23963">3</cx:pt>
          <cx:pt idx="23964">3</cx:pt>
          <cx:pt idx="23965">1</cx:pt>
          <cx:pt idx="23966">3</cx:pt>
          <cx:pt idx="23967">1</cx:pt>
          <cx:pt idx="23968">1</cx:pt>
          <cx:pt idx="23969">1</cx:pt>
          <cx:pt idx="23970">3</cx:pt>
          <cx:pt idx="23971">1</cx:pt>
          <cx:pt idx="23972">1</cx:pt>
          <cx:pt idx="23973">1</cx:pt>
          <cx:pt idx="23974">1</cx:pt>
          <cx:pt idx="23975">1</cx:pt>
          <cx:pt idx="23976">1</cx:pt>
          <cx:pt idx="23977">1</cx:pt>
          <cx:pt idx="23978">1</cx:pt>
          <cx:pt idx="23979">1</cx:pt>
          <cx:pt idx="23980">1</cx:pt>
          <cx:pt idx="23981">1</cx:pt>
          <cx:pt idx="23982">1</cx:pt>
          <cx:pt idx="23983">1</cx:pt>
          <cx:pt idx="23984">1</cx:pt>
          <cx:pt idx="23985">1</cx:pt>
          <cx:pt idx="23986">1</cx:pt>
          <cx:pt idx="23987">1</cx:pt>
          <cx:pt idx="23988">1</cx:pt>
          <cx:pt idx="23989">1</cx:pt>
          <cx:pt idx="23990">1</cx:pt>
          <cx:pt idx="23991">1</cx:pt>
          <cx:pt idx="23992">1</cx:pt>
          <cx:pt idx="23993">1</cx:pt>
          <cx:pt idx="23994">1</cx:pt>
          <cx:pt idx="23995">1</cx:pt>
          <cx:pt idx="23996">1</cx:pt>
          <cx:pt idx="23997">1</cx:pt>
          <cx:pt idx="23998">1</cx:pt>
          <cx:pt idx="23999">1</cx:pt>
          <cx:pt idx="24000">1</cx:pt>
          <cx:pt idx="24001">1</cx:pt>
          <cx:pt idx="24002">1</cx:pt>
          <cx:pt idx="24003">1</cx:pt>
          <cx:pt idx="24004">1</cx:pt>
          <cx:pt idx="24005">1</cx:pt>
          <cx:pt idx="24006">1</cx:pt>
          <cx:pt idx="24007">1</cx:pt>
          <cx:pt idx="24008">1</cx:pt>
          <cx:pt idx="24009">1</cx:pt>
          <cx:pt idx="24010">1</cx:pt>
          <cx:pt idx="24011">1</cx:pt>
          <cx:pt idx="24012">1</cx:pt>
          <cx:pt idx="24013">1</cx:pt>
          <cx:pt idx="24014">1</cx:pt>
          <cx:pt idx="24015">1</cx:pt>
          <cx:pt idx="24016">1</cx:pt>
          <cx:pt idx="24017">1</cx:pt>
          <cx:pt idx="24018">1</cx:pt>
          <cx:pt idx="24019">1</cx:pt>
          <cx:pt idx="24020">1</cx:pt>
          <cx:pt idx="24021">1</cx:pt>
          <cx:pt idx="24022">1</cx:pt>
          <cx:pt idx="24023">3</cx:pt>
          <cx:pt idx="24024">1</cx:pt>
          <cx:pt idx="24025">1</cx:pt>
          <cx:pt idx="24026">1</cx:pt>
          <cx:pt idx="24027">3</cx:pt>
          <cx:pt idx="24028">1</cx:pt>
          <cx:pt idx="24029">1</cx:pt>
          <cx:pt idx="24030">1</cx:pt>
          <cx:pt idx="24031">1</cx:pt>
          <cx:pt idx="24032">1</cx:pt>
          <cx:pt idx="24033">3</cx:pt>
          <cx:pt idx="24034">1</cx:pt>
          <cx:pt idx="24035">1</cx:pt>
          <cx:pt idx="24036">1</cx:pt>
          <cx:pt idx="24037">1</cx:pt>
          <cx:pt idx="24038">1</cx:pt>
          <cx:pt idx="24039">1</cx:pt>
          <cx:pt idx="24040">1</cx:pt>
          <cx:pt idx="24041">1</cx:pt>
          <cx:pt idx="24042">1</cx:pt>
          <cx:pt idx="24043">1</cx:pt>
          <cx:pt idx="24044">1</cx:pt>
          <cx:pt idx="24045">1</cx:pt>
          <cx:pt idx="24046">1</cx:pt>
          <cx:pt idx="24047">3</cx:pt>
          <cx:pt idx="24048">1</cx:pt>
          <cx:pt idx="24049">1</cx:pt>
          <cx:pt idx="24050">1</cx:pt>
          <cx:pt idx="24051">1</cx:pt>
          <cx:pt idx="24052">1</cx:pt>
          <cx:pt idx="24053">1</cx:pt>
          <cx:pt idx="24054">1</cx:pt>
          <cx:pt idx="24055">1</cx:pt>
          <cx:pt idx="24056">1</cx:pt>
          <cx:pt idx="24057">1</cx:pt>
          <cx:pt idx="24058">1</cx:pt>
          <cx:pt idx="24059">1</cx:pt>
          <cx:pt idx="24060">1</cx:pt>
          <cx:pt idx="24061">1</cx:pt>
          <cx:pt idx="24062">1</cx:pt>
          <cx:pt idx="24063">1</cx:pt>
          <cx:pt idx="24064">1</cx:pt>
          <cx:pt idx="24065">1</cx:pt>
          <cx:pt idx="24066">1</cx:pt>
          <cx:pt idx="24067">1</cx:pt>
          <cx:pt idx="24068">1</cx:pt>
          <cx:pt idx="24069">1</cx:pt>
          <cx:pt idx="24070">1</cx:pt>
          <cx:pt idx="24071">1</cx:pt>
          <cx:pt idx="24072">1</cx:pt>
          <cx:pt idx="24073">1</cx:pt>
          <cx:pt idx="24074">1</cx:pt>
          <cx:pt idx="24075">1</cx:pt>
          <cx:pt idx="24076">1</cx:pt>
          <cx:pt idx="24077">1</cx:pt>
          <cx:pt idx="24078">1</cx:pt>
          <cx:pt idx="24079">1</cx:pt>
          <cx:pt idx="24080">1</cx:pt>
          <cx:pt idx="24081">1</cx:pt>
          <cx:pt idx="24082">1</cx:pt>
          <cx:pt idx="24083">1</cx:pt>
          <cx:pt idx="24084">1</cx:pt>
          <cx:pt idx="24085">1</cx:pt>
          <cx:pt idx="24086">1</cx:pt>
          <cx:pt idx="24087">1</cx:pt>
          <cx:pt idx="24088">1</cx:pt>
          <cx:pt idx="24089">1</cx:pt>
          <cx:pt idx="24090">1</cx:pt>
          <cx:pt idx="24091">1</cx:pt>
          <cx:pt idx="24092">3</cx:pt>
          <cx:pt idx="24093">1</cx:pt>
          <cx:pt idx="24094">1</cx:pt>
          <cx:pt idx="24095">1</cx:pt>
          <cx:pt idx="24096">1</cx:pt>
          <cx:pt idx="24097">1</cx:pt>
          <cx:pt idx="24098">1</cx:pt>
          <cx:pt idx="24099">1</cx:pt>
          <cx:pt idx="24100">1</cx:pt>
          <cx:pt idx="24101">1</cx:pt>
          <cx:pt idx="24102">1</cx:pt>
          <cx:pt idx="24103">1</cx:pt>
          <cx:pt idx="24104">3</cx:pt>
          <cx:pt idx="24105">1</cx:pt>
          <cx:pt idx="24106">1</cx:pt>
          <cx:pt idx="24107">1</cx:pt>
          <cx:pt idx="24108">1</cx:pt>
          <cx:pt idx="24109">1</cx:pt>
          <cx:pt idx="24110">1</cx:pt>
          <cx:pt idx="24111">1</cx:pt>
          <cx:pt idx="24112">1</cx:pt>
          <cx:pt idx="24113">1</cx:pt>
          <cx:pt idx="24114">1</cx:pt>
          <cx:pt idx="24115">1</cx:pt>
          <cx:pt idx="24116">1</cx:pt>
          <cx:pt idx="24117">1</cx:pt>
          <cx:pt idx="24118">1</cx:pt>
          <cx:pt idx="24119">1</cx:pt>
          <cx:pt idx="24120">1</cx:pt>
          <cx:pt idx="24121">1</cx:pt>
          <cx:pt idx="24122">1</cx:pt>
          <cx:pt idx="24123">1</cx:pt>
          <cx:pt idx="24124">1</cx:pt>
          <cx:pt idx="24125">1</cx:pt>
          <cx:pt idx="24126">1</cx:pt>
          <cx:pt idx="24127">1</cx:pt>
          <cx:pt idx="24128">1</cx:pt>
          <cx:pt idx="24129">1</cx:pt>
          <cx:pt idx="24130">1</cx:pt>
          <cx:pt idx="24131">1</cx:pt>
          <cx:pt idx="24132">1</cx:pt>
          <cx:pt idx="24133">1</cx:pt>
          <cx:pt idx="24134">1</cx:pt>
          <cx:pt idx="24135">1</cx:pt>
          <cx:pt idx="24136">1</cx:pt>
          <cx:pt idx="24137">1</cx:pt>
          <cx:pt idx="24138">1</cx:pt>
          <cx:pt idx="24139">1</cx:pt>
          <cx:pt idx="24140">1</cx:pt>
          <cx:pt idx="24141">1</cx:pt>
          <cx:pt idx="24142">1</cx:pt>
          <cx:pt idx="24143">1</cx:pt>
          <cx:pt idx="24144">1</cx:pt>
          <cx:pt idx="24145">1</cx:pt>
          <cx:pt idx="24146">3</cx:pt>
          <cx:pt idx="24147">1</cx:pt>
          <cx:pt idx="24148">1</cx:pt>
          <cx:pt idx="24149">1</cx:pt>
          <cx:pt idx="24150">1</cx:pt>
          <cx:pt idx="24151">1</cx:pt>
          <cx:pt idx="24152">1</cx:pt>
          <cx:pt idx="24153">1</cx:pt>
          <cx:pt idx="24154">1</cx:pt>
          <cx:pt idx="24155">1</cx:pt>
          <cx:pt idx="24156">1</cx:pt>
          <cx:pt idx="24157">1</cx:pt>
          <cx:pt idx="24158">1</cx:pt>
          <cx:pt idx="24159">1</cx:pt>
          <cx:pt idx="24160">3</cx:pt>
          <cx:pt idx="24161">1</cx:pt>
          <cx:pt idx="24162">1</cx:pt>
          <cx:pt idx="24163">1</cx:pt>
          <cx:pt idx="24164">1</cx:pt>
          <cx:pt idx="24165">1</cx:pt>
          <cx:pt idx="24166">1</cx:pt>
          <cx:pt idx="24167">1</cx:pt>
          <cx:pt idx="24168">1</cx:pt>
          <cx:pt idx="24169">1</cx:pt>
          <cx:pt idx="24170">1</cx:pt>
          <cx:pt idx="24171">1</cx:pt>
          <cx:pt idx="24172">1</cx:pt>
          <cx:pt idx="24173">1</cx:pt>
          <cx:pt idx="24174">1</cx:pt>
          <cx:pt idx="24175">1</cx:pt>
          <cx:pt idx="24176">1</cx:pt>
          <cx:pt idx="24177">1</cx:pt>
          <cx:pt idx="24178">1</cx:pt>
          <cx:pt idx="24179">1</cx:pt>
          <cx:pt idx="24180">1</cx:pt>
          <cx:pt idx="24181">1</cx:pt>
          <cx:pt idx="24182">1</cx:pt>
          <cx:pt idx="24183">1</cx:pt>
          <cx:pt idx="24184">1</cx:pt>
          <cx:pt idx="24185">1</cx:pt>
          <cx:pt idx="24186">1</cx:pt>
          <cx:pt idx="24187">1</cx:pt>
          <cx:pt idx="24188">1</cx:pt>
          <cx:pt idx="24189">1</cx:pt>
          <cx:pt idx="24190">1</cx:pt>
          <cx:pt idx="24191">1</cx:pt>
          <cx:pt idx="24192">1</cx:pt>
          <cx:pt idx="24193">1</cx:pt>
          <cx:pt idx="24194">1</cx:pt>
          <cx:pt idx="24195">1</cx:pt>
          <cx:pt idx="24196">1</cx:pt>
          <cx:pt idx="24197">1</cx:pt>
          <cx:pt idx="24198">1</cx:pt>
          <cx:pt idx="24199">1</cx:pt>
          <cx:pt idx="24200">1</cx:pt>
          <cx:pt idx="24201">1</cx:pt>
          <cx:pt idx="24202">1</cx:pt>
          <cx:pt idx="24203">1</cx:pt>
          <cx:pt idx="24204">1</cx:pt>
          <cx:pt idx="24205">1</cx:pt>
          <cx:pt idx="24206">1</cx:pt>
          <cx:pt idx="24207">1</cx:pt>
          <cx:pt idx="24208">1</cx:pt>
          <cx:pt idx="24209">1</cx:pt>
          <cx:pt idx="24210">1</cx:pt>
          <cx:pt idx="24211">1</cx:pt>
          <cx:pt idx="24212">1</cx:pt>
          <cx:pt idx="24213">1</cx:pt>
          <cx:pt idx="24214">1</cx:pt>
          <cx:pt idx="24215">1</cx:pt>
          <cx:pt idx="24216">1</cx:pt>
          <cx:pt idx="24217">1</cx:pt>
          <cx:pt idx="24218">1</cx:pt>
          <cx:pt idx="24219">1</cx:pt>
          <cx:pt idx="24220">1</cx:pt>
          <cx:pt idx="24221">1</cx:pt>
          <cx:pt idx="24222">1</cx:pt>
          <cx:pt idx="24223">1</cx:pt>
          <cx:pt idx="24224">1</cx:pt>
          <cx:pt idx="24225">1</cx:pt>
          <cx:pt idx="24226">1</cx:pt>
          <cx:pt idx="24227">1</cx:pt>
          <cx:pt idx="24228">1</cx:pt>
          <cx:pt idx="24229">1</cx:pt>
          <cx:pt idx="24230">1</cx:pt>
          <cx:pt idx="24231">1</cx:pt>
          <cx:pt idx="24232">1</cx:pt>
          <cx:pt idx="24233">1</cx:pt>
          <cx:pt idx="24234">1</cx:pt>
          <cx:pt idx="24235">1</cx:pt>
          <cx:pt idx="24236">1</cx:pt>
          <cx:pt idx="24237">1</cx:pt>
          <cx:pt idx="24238">1</cx:pt>
          <cx:pt idx="24239">1</cx:pt>
          <cx:pt idx="24240">1</cx:pt>
          <cx:pt idx="24241">1</cx:pt>
          <cx:pt idx="24242">1</cx:pt>
          <cx:pt idx="24243">1</cx:pt>
          <cx:pt idx="24244">1</cx:pt>
          <cx:pt idx="24245">1</cx:pt>
          <cx:pt idx="24246">1</cx:pt>
          <cx:pt idx="24247">1</cx:pt>
          <cx:pt idx="24248">1</cx:pt>
          <cx:pt idx="24249">1</cx:pt>
          <cx:pt idx="24250">1</cx:pt>
          <cx:pt idx="24251">1</cx:pt>
          <cx:pt idx="24252">1</cx:pt>
          <cx:pt idx="24253">1</cx:pt>
          <cx:pt idx="24254">1</cx:pt>
          <cx:pt idx="24255">1</cx:pt>
          <cx:pt idx="24256">1</cx:pt>
          <cx:pt idx="24257">1</cx:pt>
          <cx:pt idx="24258">1</cx:pt>
          <cx:pt idx="24259">1</cx:pt>
          <cx:pt idx="24260">1</cx:pt>
          <cx:pt idx="24261">1</cx:pt>
          <cx:pt idx="24262">1</cx:pt>
          <cx:pt idx="24263">1</cx:pt>
          <cx:pt idx="24264">1</cx:pt>
          <cx:pt idx="24265">1</cx:pt>
          <cx:pt idx="24266">1</cx:pt>
          <cx:pt idx="24267">1</cx:pt>
          <cx:pt idx="24268">1</cx:pt>
          <cx:pt idx="24269">1</cx:pt>
          <cx:pt idx="24270">1</cx:pt>
          <cx:pt idx="24271">1</cx:pt>
          <cx:pt idx="24272">1</cx:pt>
          <cx:pt idx="24273">1</cx:pt>
          <cx:pt idx="24274">1</cx:pt>
          <cx:pt idx="24275">1</cx:pt>
          <cx:pt idx="24276">1</cx:pt>
          <cx:pt idx="24277">1</cx:pt>
          <cx:pt idx="24278">1</cx:pt>
          <cx:pt idx="24279">1</cx:pt>
          <cx:pt idx="24280">1</cx:pt>
          <cx:pt idx="24281">1</cx:pt>
          <cx:pt idx="24282">1</cx:pt>
          <cx:pt idx="24283">1</cx:pt>
          <cx:pt idx="24284">1</cx:pt>
          <cx:pt idx="24285">1</cx:pt>
          <cx:pt idx="24286">1</cx:pt>
          <cx:pt idx="24287">1</cx:pt>
          <cx:pt idx="24288">1</cx:pt>
          <cx:pt idx="24289">1</cx:pt>
          <cx:pt idx="24290">1</cx:pt>
          <cx:pt idx="24291">1</cx:pt>
          <cx:pt idx="24292">1</cx:pt>
          <cx:pt idx="24293">1</cx:pt>
          <cx:pt idx="24294">1</cx:pt>
          <cx:pt idx="24295">1</cx:pt>
          <cx:pt idx="24296">1</cx:pt>
          <cx:pt idx="24297">1</cx:pt>
          <cx:pt idx="24298">1</cx:pt>
          <cx:pt idx="24299">1</cx:pt>
          <cx:pt idx="24300">1</cx:pt>
          <cx:pt idx="24301">1</cx:pt>
          <cx:pt idx="24302">1</cx:pt>
          <cx:pt idx="24303">1</cx:pt>
          <cx:pt idx="24304">1</cx:pt>
          <cx:pt idx="24305">1</cx:pt>
          <cx:pt idx="24306">1</cx:pt>
          <cx:pt idx="24307">1</cx:pt>
          <cx:pt idx="24308">1</cx:pt>
          <cx:pt idx="24309">1</cx:pt>
          <cx:pt idx="24310">1</cx:pt>
          <cx:pt idx="24311">1</cx:pt>
          <cx:pt idx="24312">1</cx:pt>
          <cx:pt idx="24313">1</cx:pt>
          <cx:pt idx="24314">1</cx:pt>
          <cx:pt idx="24315">1</cx:pt>
          <cx:pt idx="24316">1</cx:pt>
          <cx:pt idx="24317">1</cx:pt>
          <cx:pt idx="24318">3</cx:pt>
          <cx:pt idx="24319">1</cx:pt>
          <cx:pt idx="24320">1</cx:pt>
          <cx:pt idx="24321">1</cx:pt>
          <cx:pt idx="24322">1</cx:pt>
          <cx:pt idx="24323">1</cx:pt>
          <cx:pt idx="24324">1</cx:pt>
          <cx:pt idx="24325">3</cx:pt>
          <cx:pt idx="24326">1</cx:pt>
          <cx:pt idx="24327">1</cx:pt>
          <cx:pt idx="24328">1</cx:pt>
          <cx:pt idx="24329">1</cx:pt>
          <cx:pt idx="24330">1</cx:pt>
          <cx:pt idx="24331">1</cx:pt>
          <cx:pt idx="24332">1</cx:pt>
          <cx:pt idx="24333">1</cx:pt>
          <cx:pt idx="24334">1</cx:pt>
          <cx:pt idx="24335">1</cx:pt>
          <cx:pt idx="24336">1</cx:pt>
          <cx:pt idx="24337">1</cx:pt>
          <cx:pt idx="24338">1</cx:pt>
          <cx:pt idx="24339">1</cx:pt>
          <cx:pt idx="24340">1</cx:pt>
          <cx:pt idx="24341">1</cx:pt>
          <cx:pt idx="24342">1</cx:pt>
          <cx:pt idx="24343">1</cx:pt>
          <cx:pt idx="24344">1</cx:pt>
          <cx:pt idx="24345">1</cx:pt>
          <cx:pt idx="24346">1</cx:pt>
          <cx:pt idx="24347">1</cx:pt>
          <cx:pt idx="24348">1</cx:pt>
          <cx:pt idx="24349">1</cx:pt>
          <cx:pt idx="24350">1</cx:pt>
          <cx:pt idx="24351">1</cx:pt>
          <cx:pt idx="24352">1</cx:pt>
          <cx:pt idx="24353">1</cx:pt>
          <cx:pt idx="24354">1</cx:pt>
          <cx:pt idx="24355">1</cx:pt>
          <cx:pt idx="24356">1</cx:pt>
          <cx:pt idx="24357">1</cx:pt>
          <cx:pt idx="24358">1</cx:pt>
          <cx:pt idx="24359">1</cx:pt>
          <cx:pt idx="24360">1</cx:pt>
          <cx:pt idx="24361">1</cx:pt>
          <cx:pt idx="24362">1</cx:pt>
          <cx:pt idx="24363">1</cx:pt>
          <cx:pt idx="24364">1</cx:pt>
          <cx:pt idx="24365">1</cx:pt>
          <cx:pt idx="24366">1</cx:pt>
          <cx:pt idx="24367">1</cx:pt>
          <cx:pt idx="24368">1</cx:pt>
          <cx:pt idx="24369">1</cx:pt>
          <cx:pt idx="24370">1</cx:pt>
          <cx:pt idx="24371">1</cx:pt>
          <cx:pt idx="24372">1</cx:pt>
          <cx:pt idx="24373">1</cx:pt>
          <cx:pt idx="24374">1</cx:pt>
          <cx:pt idx="24375">1</cx:pt>
          <cx:pt idx="24376">1</cx:pt>
          <cx:pt idx="24377">1</cx:pt>
          <cx:pt idx="24378">1</cx:pt>
          <cx:pt idx="24379">1</cx:pt>
          <cx:pt idx="24380">1</cx:pt>
          <cx:pt idx="24381">1</cx:pt>
          <cx:pt idx="24382">1</cx:pt>
          <cx:pt idx="24383">1</cx:pt>
          <cx:pt idx="24384">1</cx:pt>
          <cx:pt idx="24385">1</cx:pt>
          <cx:pt idx="24386">1</cx:pt>
          <cx:pt idx="24387">1</cx:pt>
          <cx:pt idx="24388">1</cx:pt>
          <cx:pt idx="24389">1</cx:pt>
          <cx:pt idx="24390">1</cx:pt>
          <cx:pt idx="24391">1</cx:pt>
          <cx:pt idx="24392">1</cx:pt>
          <cx:pt idx="24393">1</cx:pt>
          <cx:pt idx="24394">1</cx:pt>
          <cx:pt idx="24395">1</cx:pt>
          <cx:pt idx="24396">1</cx:pt>
          <cx:pt idx="24397">1</cx:pt>
          <cx:pt idx="24398">1</cx:pt>
          <cx:pt idx="24399">1</cx:pt>
          <cx:pt idx="24400">1</cx:pt>
          <cx:pt idx="24401">1</cx:pt>
          <cx:pt idx="24402">1</cx:pt>
          <cx:pt idx="24403">1</cx:pt>
          <cx:pt idx="24404">1</cx:pt>
          <cx:pt idx="24405">1</cx:pt>
          <cx:pt idx="24406">1</cx:pt>
          <cx:pt idx="24407">1</cx:pt>
          <cx:pt idx="24408">1</cx:pt>
          <cx:pt idx="24409">1</cx:pt>
          <cx:pt idx="24410">1</cx:pt>
          <cx:pt idx="24411">1</cx:pt>
          <cx:pt idx="24412">1</cx:pt>
          <cx:pt idx="24413">1</cx:pt>
          <cx:pt idx="24414">1</cx:pt>
          <cx:pt idx="24415">1</cx:pt>
          <cx:pt idx="24416">1</cx:pt>
          <cx:pt idx="24417">1</cx:pt>
          <cx:pt idx="24418">1</cx:pt>
          <cx:pt idx="24419">1</cx:pt>
          <cx:pt idx="24420">1</cx:pt>
          <cx:pt idx="24421">1</cx:pt>
          <cx:pt idx="24422">1</cx:pt>
          <cx:pt idx="24423">1</cx:pt>
          <cx:pt idx="24424">1</cx:pt>
          <cx:pt idx="24425">1</cx:pt>
          <cx:pt idx="24426">1</cx:pt>
          <cx:pt idx="24427">1</cx:pt>
          <cx:pt idx="24428">1</cx:pt>
          <cx:pt idx="24429">1</cx:pt>
          <cx:pt idx="24430">1</cx:pt>
          <cx:pt idx="24431">1</cx:pt>
          <cx:pt idx="24432">3</cx:pt>
          <cx:pt idx="24433">1</cx:pt>
          <cx:pt idx="24434">1</cx:pt>
          <cx:pt idx="24435">1</cx:pt>
          <cx:pt idx="24436">1</cx:pt>
          <cx:pt idx="24437">1</cx:pt>
          <cx:pt idx="24438">1</cx:pt>
          <cx:pt idx="24439">1</cx:pt>
          <cx:pt idx="24440">1</cx:pt>
          <cx:pt idx="24441">1</cx:pt>
          <cx:pt idx="24442">1</cx:pt>
          <cx:pt idx="24443">1</cx:pt>
          <cx:pt idx="24444">3</cx:pt>
          <cx:pt idx="24445">1</cx:pt>
          <cx:pt idx="24446">1</cx:pt>
          <cx:pt idx="24447">1</cx:pt>
          <cx:pt idx="24448">1</cx:pt>
          <cx:pt idx="24449">1</cx:pt>
          <cx:pt idx="24450">1</cx:pt>
          <cx:pt idx="24451">1</cx:pt>
          <cx:pt idx="24452">1</cx:pt>
          <cx:pt idx="24453">1</cx:pt>
          <cx:pt idx="24454">1</cx:pt>
          <cx:pt idx="24455">3</cx:pt>
          <cx:pt idx="24456">1</cx:pt>
          <cx:pt idx="24457">3</cx:pt>
          <cx:pt idx="24458">1</cx:pt>
          <cx:pt idx="24459">1</cx:pt>
          <cx:pt idx="24460">1</cx:pt>
          <cx:pt idx="24461">1</cx:pt>
          <cx:pt idx="24462">1</cx:pt>
          <cx:pt idx="24463">1</cx:pt>
          <cx:pt idx="24464">1</cx:pt>
          <cx:pt idx="24465">3</cx:pt>
          <cx:pt idx="24466">3</cx:pt>
          <cx:pt idx="24467">1</cx:pt>
          <cx:pt idx="24468">1</cx:pt>
          <cx:pt idx="24469">1</cx:pt>
          <cx:pt idx="24470">1</cx:pt>
          <cx:pt idx="24471">1</cx:pt>
          <cx:pt idx="24472">1</cx:pt>
          <cx:pt idx="24473">1</cx:pt>
          <cx:pt idx="24474">1</cx:pt>
          <cx:pt idx="24475">1</cx:pt>
          <cx:pt idx="24476">1</cx:pt>
          <cx:pt idx="24477">1</cx:pt>
          <cx:pt idx="24478">1</cx:pt>
          <cx:pt idx="24479">1</cx:pt>
          <cx:pt idx="24480">1</cx:pt>
          <cx:pt idx="24481">1</cx:pt>
          <cx:pt idx="24482">1</cx:pt>
          <cx:pt idx="24483">1</cx:pt>
          <cx:pt idx="24484">1</cx:pt>
          <cx:pt idx="24485">1</cx:pt>
          <cx:pt idx="24486">1</cx:pt>
          <cx:pt idx="24487">1</cx:pt>
          <cx:pt idx="24488">1</cx:pt>
          <cx:pt idx="24489">1</cx:pt>
          <cx:pt idx="24490">1</cx:pt>
          <cx:pt idx="24491">1</cx:pt>
          <cx:pt idx="24492">1</cx:pt>
          <cx:pt idx="24493">1</cx:pt>
          <cx:pt idx="24494">1</cx:pt>
          <cx:pt idx="24495">1</cx:pt>
          <cx:pt idx="24496">1</cx:pt>
          <cx:pt idx="24497">1</cx:pt>
          <cx:pt idx="24498">1</cx:pt>
          <cx:pt idx="24499">1</cx:pt>
          <cx:pt idx="24500">1</cx:pt>
          <cx:pt idx="24501">1</cx:pt>
          <cx:pt idx="24502">1</cx:pt>
          <cx:pt idx="24503">1</cx:pt>
          <cx:pt idx="24504">1</cx:pt>
          <cx:pt idx="24505">1</cx:pt>
          <cx:pt idx="24506">1</cx:pt>
          <cx:pt idx="24507">1</cx:pt>
          <cx:pt idx="24508">1</cx:pt>
          <cx:pt idx="24509">1</cx:pt>
          <cx:pt idx="24510">1</cx:pt>
          <cx:pt idx="24511">1</cx:pt>
          <cx:pt idx="24512">1</cx:pt>
          <cx:pt idx="24513">1</cx:pt>
          <cx:pt idx="24514">1</cx:pt>
          <cx:pt idx="24515">1</cx:pt>
          <cx:pt idx="24516">1</cx:pt>
          <cx:pt idx="24517">1</cx:pt>
          <cx:pt idx="24518">3</cx:pt>
          <cx:pt idx="24519">1</cx:pt>
          <cx:pt idx="24520">1</cx:pt>
          <cx:pt idx="24521">1</cx:pt>
          <cx:pt idx="24522">1</cx:pt>
          <cx:pt idx="24523">1</cx:pt>
          <cx:pt idx="24524">1</cx:pt>
          <cx:pt idx="24525">1</cx:pt>
          <cx:pt idx="24526">1</cx:pt>
          <cx:pt idx="24527">1</cx:pt>
          <cx:pt idx="24528">1</cx:pt>
          <cx:pt idx="24529">1</cx:pt>
          <cx:pt idx="24530">1</cx:pt>
          <cx:pt idx="24531">1</cx:pt>
          <cx:pt idx="24532">1</cx:pt>
          <cx:pt idx="24533">1</cx:pt>
          <cx:pt idx="24534">1</cx:pt>
          <cx:pt idx="24535">1</cx:pt>
          <cx:pt idx="24536">1</cx:pt>
          <cx:pt idx="24537">1</cx:pt>
          <cx:pt idx="24538">1</cx:pt>
          <cx:pt idx="24539">1</cx:pt>
          <cx:pt idx="24540">1</cx:pt>
          <cx:pt idx="24541">1</cx:pt>
          <cx:pt idx="24542">1</cx:pt>
          <cx:pt idx="24543">1</cx:pt>
          <cx:pt idx="24544">3</cx:pt>
          <cx:pt idx="24545">1</cx:pt>
          <cx:pt idx="24546">1</cx:pt>
          <cx:pt idx="24547">1</cx:pt>
          <cx:pt idx="24548">1</cx:pt>
          <cx:pt idx="24549">1</cx:pt>
          <cx:pt idx="24550">1</cx:pt>
          <cx:pt idx="24551">1</cx:pt>
          <cx:pt idx="24552">1</cx:pt>
          <cx:pt idx="24553">1</cx:pt>
          <cx:pt idx="24554">1</cx:pt>
          <cx:pt idx="24555">1</cx:pt>
          <cx:pt idx="24556">1</cx:pt>
          <cx:pt idx="24557">1</cx:pt>
          <cx:pt idx="24558">1</cx:pt>
          <cx:pt idx="24559">1</cx:pt>
          <cx:pt idx="24560">1</cx:pt>
          <cx:pt idx="24561">1</cx:pt>
          <cx:pt idx="24562">1</cx:pt>
          <cx:pt idx="24563">1</cx:pt>
          <cx:pt idx="24564">1</cx:pt>
          <cx:pt idx="24565">1</cx:pt>
          <cx:pt idx="24566">1</cx:pt>
          <cx:pt idx="24567">1</cx:pt>
          <cx:pt idx="24568">1</cx:pt>
          <cx:pt idx="24569">1</cx:pt>
          <cx:pt idx="24570">1</cx:pt>
          <cx:pt idx="24571">1</cx:pt>
          <cx:pt idx="24572">1</cx:pt>
          <cx:pt idx="24573">1</cx:pt>
          <cx:pt idx="24574">1</cx:pt>
          <cx:pt idx="24575">1</cx:pt>
          <cx:pt idx="24576">1</cx:pt>
          <cx:pt idx="24577">1</cx:pt>
          <cx:pt idx="24578">1</cx:pt>
          <cx:pt idx="24579">1</cx:pt>
          <cx:pt idx="24580">1</cx:pt>
          <cx:pt idx="24581">1</cx:pt>
          <cx:pt idx="24582">1</cx:pt>
          <cx:pt idx="24583">1</cx:pt>
          <cx:pt idx="24584">1</cx:pt>
          <cx:pt idx="24585">1</cx:pt>
          <cx:pt idx="24586">1</cx:pt>
          <cx:pt idx="24587">1</cx:pt>
          <cx:pt idx="24588">1</cx:pt>
          <cx:pt idx="24589">1</cx:pt>
          <cx:pt idx="24590">1</cx:pt>
          <cx:pt idx="24591">1</cx:pt>
          <cx:pt idx="24592">1</cx:pt>
          <cx:pt idx="24593">1</cx:pt>
          <cx:pt idx="24594">1</cx:pt>
          <cx:pt idx="24595">1</cx:pt>
          <cx:pt idx="24596">1</cx:pt>
          <cx:pt idx="24597">1</cx:pt>
          <cx:pt idx="24598">1</cx:pt>
          <cx:pt idx="24599">1</cx:pt>
          <cx:pt idx="24600">1</cx:pt>
          <cx:pt idx="24601">1</cx:pt>
          <cx:pt idx="24602">1</cx:pt>
          <cx:pt idx="24603">1</cx:pt>
          <cx:pt idx="24604">3</cx:pt>
          <cx:pt idx="24605">1</cx:pt>
          <cx:pt idx="24606">1</cx:pt>
          <cx:pt idx="24607">1</cx:pt>
          <cx:pt idx="24608">1</cx:pt>
          <cx:pt idx="24609">1</cx:pt>
          <cx:pt idx="24610">1</cx:pt>
          <cx:pt idx="24611">1</cx:pt>
          <cx:pt idx="24612">1</cx:pt>
          <cx:pt idx="24613">1</cx:pt>
          <cx:pt idx="24614">1</cx:pt>
          <cx:pt idx="24615">1</cx:pt>
          <cx:pt idx="24616">1</cx:pt>
          <cx:pt idx="24617">1</cx:pt>
          <cx:pt idx="24618">1</cx:pt>
          <cx:pt idx="24619">1</cx:pt>
          <cx:pt idx="24620">1</cx:pt>
          <cx:pt idx="24621">1</cx:pt>
          <cx:pt idx="24622">1</cx:pt>
          <cx:pt idx="24623">1</cx:pt>
          <cx:pt idx="24624">1</cx:pt>
          <cx:pt idx="24625">1</cx:pt>
          <cx:pt idx="24626">1</cx:pt>
          <cx:pt idx="24627">1</cx:pt>
          <cx:pt idx="24628">1</cx:pt>
          <cx:pt idx="24629">1</cx:pt>
          <cx:pt idx="24630">1</cx:pt>
          <cx:pt idx="24631">1</cx:pt>
          <cx:pt idx="24632">1</cx:pt>
          <cx:pt idx="24633">1</cx:pt>
          <cx:pt idx="24634">1</cx:pt>
          <cx:pt idx="24635">1</cx:pt>
          <cx:pt idx="24636">1</cx:pt>
          <cx:pt idx="24637">1</cx:pt>
          <cx:pt idx="24638">1</cx:pt>
          <cx:pt idx="24639">1</cx:pt>
          <cx:pt idx="24640">1</cx:pt>
          <cx:pt idx="24641">1</cx:pt>
          <cx:pt idx="24642">1</cx:pt>
          <cx:pt idx="24643">1</cx:pt>
          <cx:pt idx="24644">1</cx:pt>
          <cx:pt idx="24645">1</cx:pt>
          <cx:pt idx="24646">1</cx:pt>
          <cx:pt idx="24647">1</cx:pt>
          <cx:pt idx="24648">1</cx:pt>
          <cx:pt idx="24649">3</cx:pt>
          <cx:pt idx="24650">1</cx:pt>
          <cx:pt idx="24651">1</cx:pt>
          <cx:pt idx="24652">1</cx:pt>
          <cx:pt idx="24653">1</cx:pt>
          <cx:pt idx="24654">1</cx:pt>
          <cx:pt idx="24655">1</cx:pt>
          <cx:pt idx="24656">1</cx:pt>
          <cx:pt idx="24657">1</cx:pt>
          <cx:pt idx="24658">1</cx:pt>
          <cx:pt idx="24659">1</cx:pt>
          <cx:pt idx="24660">1</cx:pt>
          <cx:pt idx="24661">1</cx:pt>
          <cx:pt idx="24662">3</cx:pt>
          <cx:pt idx="24663">1</cx:pt>
          <cx:pt idx="24664">1</cx:pt>
          <cx:pt idx="24665">3</cx:pt>
          <cx:pt idx="24666">1</cx:pt>
          <cx:pt idx="24667">1</cx:pt>
          <cx:pt idx="24668">1</cx:pt>
          <cx:pt idx="24669">3</cx:pt>
          <cx:pt idx="24670">1</cx:pt>
          <cx:pt idx="24671">1</cx:pt>
          <cx:pt idx="24672">1</cx:pt>
          <cx:pt idx="24673">1</cx:pt>
          <cx:pt idx="24674">1</cx:pt>
          <cx:pt idx="24675">1</cx:pt>
          <cx:pt idx="24676">1</cx:pt>
          <cx:pt idx="24677">1</cx:pt>
          <cx:pt idx="24678">1</cx:pt>
          <cx:pt idx="24679">1</cx:pt>
          <cx:pt idx="24680">3</cx:pt>
          <cx:pt idx="24681">1</cx:pt>
          <cx:pt idx="24682">1</cx:pt>
          <cx:pt idx="24683">1</cx:pt>
          <cx:pt idx="24684">1</cx:pt>
          <cx:pt idx="24685">1</cx:pt>
          <cx:pt idx="24686">1</cx:pt>
          <cx:pt idx="24687">1</cx:pt>
          <cx:pt idx="24688">1</cx:pt>
          <cx:pt idx="24689">1</cx:pt>
          <cx:pt idx="24690">1</cx:pt>
          <cx:pt idx="24691">1</cx:pt>
          <cx:pt idx="24692">1</cx:pt>
          <cx:pt idx="24693">1</cx:pt>
          <cx:pt idx="24694">1</cx:pt>
          <cx:pt idx="24695">1</cx:pt>
          <cx:pt idx="24696">1</cx:pt>
          <cx:pt idx="24697">1</cx:pt>
          <cx:pt idx="24698">1</cx:pt>
          <cx:pt idx="24699">1</cx:pt>
          <cx:pt idx="24700">1</cx:pt>
          <cx:pt idx="24701">1</cx:pt>
          <cx:pt idx="24702">1</cx:pt>
          <cx:pt idx="24703">1</cx:pt>
          <cx:pt idx="24704">1</cx:pt>
          <cx:pt idx="24705">1</cx:pt>
          <cx:pt idx="24706">1</cx:pt>
          <cx:pt idx="24707">1</cx:pt>
          <cx:pt idx="24708">1</cx:pt>
          <cx:pt idx="24709">1</cx:pt>
          <cx:pt idx="24710">1</cx:pt>
          <cx:pt idx="24711">1</cx:pt>
          <cx:pt idx="24712">1</cx:pt>
          <cx:pt idx="24713">1</cx:pt>
          <cx:pt idx="24714">1</cx:pt>
          <cx:pt idx="24715">1</cx:pt>
          <cx:pt idx="24716">1</cx:pt>
          <cx:pt idx="24717">1</cx:pt>
          <cx:pt idx="24718">1</cx:pt>
          <cx:pt idx="24719">1</cx:pt>
          <cx:pt idx="24720">1</cx:pt>
          <cx:pt idx="24721">1</cx:pt>
          <cx:pt idx="24722">1</cx:pt>
          <cx:pt idx="24723">1</cx:pt>
          <cx:pt idx="24724">1</cx:pt>
          <cx:pt idx="24725">1</cx:pt>
          <cx:pt idx="24726">1</cx:pt>
          <cx:pt idx="24727">1</cx:pt>
          <cx:pt idx="24728">1</cx:pt>
          <cx:pt idx="24729">3</cx:pt>
          <cx:pt idx="24730">1</cx:pt>
          <cx:pt idx="24731">1</cx:pt>
          <cx:pt idx="24732">1</cx:pt>
          <cx:pt idx="24733">1</cx:pt>
          <cx:pt idx="24734">1</cx:pt>
          <cx:pt idx="24735">1</cx:pt>
          <cx:pt idx="24736">1</cx:pt>
          <cx:pt idx="24737">1</cx:pt>
          <cx:pt idx="24738">1</cx:pt>
          <cx:pt idx="24739">1</cx:pt>
          <cx:pt idx="24740">1</cx:pt>
          <cx:pt idx="24741">1</cx:pt>
          <cx:pt idx="24742">1</cx:pt>
          <cx:pt idx="24743">1</cx:pt>
          <cx:pt idx="24744">1</cx:pt>
          <cx:pt idx="24745">1</cx:pt>
          <cx:pt idx="24746">1</cx:pt>
          <cx:pt idx="24747">1</cx:pt>
          <cx:pt idx="24748">1</cx:pt>
          <cx:pt idx="24749">3</cx:pt>
          <cx:pt idx="24750">1</cx:pt>
          <cx:pt idx="24751">1</cx:pt>
          <cx:pt idx="24752">1</cx:pt>
          <cx:pt idx="24753">1</cx:pt>
          <cx:pt idx="24754">1</cx:pt>
          <cx:pt idx="24755">1</cx:pt>
          <cx:pt idx="24756">1</cx:pt>
          <cx:pt idx="24757">1</cx:pt>
          <cx:pt idx="24758">1</cx:pt>
          <cx:pt idx="24759">1</cx:pt>
          <cx:pt idx="24760">1</cx:pt>
          <cx:pt idx="24761">1</cx:pt>
          <cx:pt idx="24762">1</cx:pt>
          <cx:pt idx="24763">1</cx:pt>
          <cx:pt idx="24764">1</cx:pt>
          <cx:pt idx="24765">1</cx:pt>
          <cx:pt idx="24766">1</cx:pt>
          <cx:pt idx="24767">1</cx:pt>
          <cx:pt idx="24768">1</cx:pt>
          <cx:pt idx="24769">1</cx:pt>
          <cx:pt idx="24770">1</cx:pt>
          <cx:pt idx="24771">1</cx:pt>
          <cx:pt idx="24772">1</cx:pt>
          <cx:pt idx="24773">1</cx:pt>
          <cx:pt idx="24774">1</cx:pt>
          <cx:pt idx="24775">1</cx:pt>
          <cx:pt idx="24776">1</cx:pt>
          <cx:pt idx="24777">1</cx:pt>
          <cx:pt idx="24778">1</cx:pt>
          <cx:pt idx="24779">1</cx:pt>
          <cx:pt idx="24780">1</cx:pt>
          <cx:pt idx="24781">1</cx:pt>
          <cx:pt idx="24782">1</cx:pt>
          <cx:pt idx="24783">1</cx:pt>
          <cx:pt idx="24784">1</cx:pt>
          <cx:pt idx="24785">1</cx:pt>
          <cx:pt idx="24786">1</cx:pt>
          <cx:pt idx="24787">1</cx:pt>
          <cx:pt idx="24788">1</cx:pt>
          <cx:pt idx="24789">1</cx:pt>
          <cx:pt idx="24790">1</cx:pt>
          <cx:pt idx="24791">1</cx:pt>
          <cx:pt idx="24792">1</cx:pt>
          <cx:pt idx="24793">1</cx:pt>
          <cx:pt idx="24794">1</cx:pt>
          <cx:pt idx="24795">1</cx:pt>
          <cx:pt idx="24796">1</cx:pt>
          <cx:pt idx="24797">1</cx:pt>
          <cx:pt idx="24798">1</cx:pt>
          <cx:pt idx="24799">1</cx:pt>
          <cx:pt idx="24800">1</cx:pt>
          <cx:pt idx="24801">3</cx:pt>
          <cx:pt idx="24802">1</cx:pt>
          <cx:pt idx="24803">1</cx:pt>
          <cx:pt idx="24804">1</cx:pt>
          <cx:pt idx="24805">1</cx:pt>
          <cx:pt idx="24806">1</cx:pt>
          <cx:pt idx="24807">1</cx:pt>
          <cx:pt idx="24808">1</cx:pt>
          <cx:pt idx="24809">1</cx:pt>
          <cx:pt idx="24810">1</cx:pt>
          <cx:pt idx="24811">1</cx:pt>
          <cx:pt idx="24812">1</cx:pt>
          <cx:pt idx="24813">1</cx:pt>
          <cx:pt idx="24814">1</cx:pt>
          <cx:pt idx="24815">1</cx:pt>
          <cx:pt idx="24816">1</cx:pt>
          <cx:pt idx="24817">1</cx:pt>
          <cx:pt idx="24818">1</cx:pt>
          <cx:pt idx="24819">1</cx:pt>
          <cx:pt idx="24820">1</cx:pt>
          <cx:pt idx="24821">1</cx:pt>
          <cx:pt idx="24822">1</cx:pt>
          <cx:pt idx="24823">1</cx:pt>
          <cx:pt idx="24824">1</cx:pt>
          <cx:pt idx="24825">1</cx:pt>
          <cx:pt idx="24826">1</cx:pt>
          <cx:pt idx="24827">1</cx:pt>
          <cx:pt idx="24828">1</cx:pt>
          <cx:pt idx="24829">1</cx:pt>
          <cx:pt idx="24830">1</cx:pt>
          <cx:pt idx="24831">1</cx:pt>
          <cx:pt idx="24832">1</cx:pt>
          <cx:pt idx="24833">1</cx:pt>
          <cx:pt idx="24834">1</cx:pt>
          <cx:pt idx="24835">1</cx:pt>
          <cx:pt idx="24836">1</cx:pt>
          <cx:pt idx="24837">1</cx:pt>
          <cx:pt idx="24838">1</cx:pt>
          <cx:pt idx="24839">3</cx:pt>
          <cx:pt idx="24840">1</cx:pt>
          <cx:pt idx="24841">1</cx:pt>
          <cx:pt idx="24842">1</cx:pt>
          <cx:pt idx="24843">1</cx:pt>
          <cx:pt idx="24844">1</cx:pt>
          <cx:pt idx="24845">1</cx:pt>
          <cx:pt idx="24846">3</cx:pt>
          <cx:pt idx="24847">1</cx:pt>
          <cx:pt idx="24848">1</cx:pt>
          <cx:pt idx="24849">1</cx:pt>
          <cx:pt idx="24850">1</cx:pt>
          <cx:pt idx="24851">1</cx:pt>
          <cx:pt idx="24852">1</cx:pt>
          <cx:pt idx="24853">1</cx:pt>
          <cx:pt idx="24854">1</cx:pt>
          <cx:pt idx="24855">1</cx:pt>
          <cx:pt idx="24856">1</cx:pt>
          <cx:pt idx="24857">1</cx:pt>
          <cx:pt idx="24858">1</cx:pt>
          <cx:pt idx="24859">3</cx:pt>
          <cx:pt idx="24860">1</cx:pt>
          <cx:pt idx="24861">1</cx:pt>
          <cx:pt idx="24862">1</cx:pt>
          <cx:pt idx="24863">1</cx:pt>
          <cx:pt idx="24864">1</cx:pt>
          <cx:pt idx="24865">1</cx:pt>
          <cx:pt idx="24866">1</cx:pt>
          <cx:pt idx="24867">1</cx:pt>
          <cx:pt idx="24868">1</cx:pt>
          <cx:pt idx="24869">1</cx:pt>
          <cx:pt idx="24870">1</cx:pt>
          <cx:pt idx="24871">1</cx:pt>
          <cx:pt idx="24872">1</cx:pt>
          <cx:pt idx="24873">1</cx:pt>
          <cx:pt idx="24874">1</cx:pt>
          <cx:pt idx="24875">1</cx:pt>
          <cx:pt idx="24876">1</cx:pt>
          <cx:pt idx="24877">1</cx:pt>
          <cx:pt idx="24878">1</cx:pt>
          <cx:pt idx="24879">1</cx:pt>
          <cx:pt idx="24880">1</cx:pt>
          <cx:pt idx="24881">1</cx:pt>
          <cx:pt idx="24882">1</cx:pt>
          <cx:pt idx="24883">1</cx:pt>
          <cx:pt idx="24884">1</cx:pt>
          <cx:pt idx="24885">1</cx:pt>
          <cx:pt idx="24886">1</cx:pt>
          <cx:pt idx="24887">1</cx:pt>
          <cx:pt idx="24888">1</cx:pt>
          <cx:pt idx="24889">1</cx:pt>
          <cx:pt idx="24890">1</cx:pt>
          <cx:pt idx="24891">1</cx:pt>
          <cx:pt idx="24892">1</cx:pt>
          <cx:pt idx="24893">1</cx:pt>
          <cx:pt idx="24894">1</cx:pt>
          <cx:pt idx="24895">1</cx:pt>
          <cx:pt idx="24896">1</cx:pt>
          <cx:pt idx="24897">1</cx:pt>
          <cx:pt idx="24898">1</cx:pt>
          <cx:pt idx="24899">1</cx:pt>
          <cx:pt idx="24900">3</cx:pt>
          <cx:pt idx="24901">1</cx:pt>
          <cx:pt idx="24902">1</cx:pt>
          <cx:pt idx="24903">1</cx:pt>
          <cx:pt idx="24904">1</cx:pt>
          <cx:pt idx="24905">1</cx:pt>
          <cx:pt idx="24906">1</cx:pt>
          <cx:pt idx="24907">1</cx:pt>
          <cx:pt idx="24908">1</cx:pt>
          <cx:pt idx="24909">1</cx:pt>
          <cx:pt idx="24910">1</cx:pt>
          <cx:pt idx="24911">1</cx:pt>
          <cx:pt idx="24912">1</cx:pt>
          <cx:pt idx="24913">1</cx:pt>
          <cx:pt idx="24914">1</cx:pt>
          <cx:pt idx="24915">1</cx:pt>
          <cx:pt idx="24916">1</cx:pt>
          <cx:pt idx="24917">3</cx:pt>
          <cx:pt idx="24918">1</cx:pt>
          <cx:pt idx="24919">1</cx:pt>
          <cx:pt idx="24920">1</cx:pt>
          <cx:pt idx="24921">1</cx:pt>
          <cx:pt idx="24922">1</cx:pt>
          <cx:pt idx="24923">1</cx:pt>
          <cx:pt idx="24924">1</cx:pt>
          <cx:pt idx="24925">1</cx:pt>
          <cx:pt idx="24926">1</cx:pt>
          <cx:pt idx="24927">1</cx:pt>
          <cx:pt idx="24928">1</cx:pt>
          <cx:pt idx="24929">1</cx:pt>
          <cx:pt idx="24930">1</cx:pt>
          <cx:pt idx="24931">1</cx:pt>
          <cx:pt idx="24932">1</cx:pt>
          <cx:pt idx="24933">1</cx:pt>
          <cx:pt idx="24934">1</cx:pt>
          <cx:pt idx="24935">1</cx:pt>
          <cx:pt idx="24936">1</cx:pt>
          <cx:pt idx="24937">1</cx:pt>
          <cx:pt idx="24938">1</cx:pt>
          <cx:pt idx="24939">1</cx:pt>
          <cx:pt idx="24940">1</cx:pt>
          <cx:pt idx="24941">1</cx:pt>
          <cx:pt idx="24942">1</cx:pt>
          <cx:pt idx="24943">1</cx:pt>
          <cx:pt idx="24944">1</cx:pt>
          <cx:pt idx="24945">1</cx:pt>
          <cx:pt idx="24946">1</cx:pt>
          <cx:pt idx="24947">1</cx:pt>
          <cx:pt idx="24948">1</cx:pt>
          <cx:pt idx="24949">1</cx:pt>
          <cx:pt idx="24950">1</cx:pt>
          <cx:pt idx="24951">1</cx:pt>
          <cx:pt idx="24952">1</cx:pt>
          <cx:pt idx="24953">1</cx:pt>
          <cx:pt idx="24954">3</cx:pt>
          <cx:pt idx="24955">1</cx:pt>
          <cx:pt idx="24956">1</cx:pt>
          <cx:pt idx="24957">1</cx:pt>
          <cx:pt idx="24958">1</cx:pt>
          <cx:pt idx="24959">1</cx:pt>
          <cx:pt idx="24960">1</cx:pt>
          <cx:pt idx="24961">1</cx:pt>
          <cx:pt idx="24962">1</cx:pt>
          <cx:pt idx="24963">1</cx:pt>
          <cx:pt idx="24964">3</cx:pt>
          <cx:pt idx="24965">1</cx:pt>
          <cx:pt idx="24966">1</cx:pt>
          <cx:pt idx="24967">3</cx:pt>
          <cx:pt idx="24968">1</cx:pt>
          <cx:pt idx="24969">3</cx:pt>
          <cx:pt idx="24970">1</cx:pt>
          <cx:pt idx="24971">1</cx:pt>
          <cx:pt idx="24972">1</cx:pt>
          <cx:pt idx="24973">1</cx:pt>
          <cx:pt idx="24974">1</cx:pt>
          <cx:pt idx="24975">1</cx:pt>
          <cx:pt idx="24976">1</cx:pt>
          <cx:pt idx="24977">1</cx:pt>
          <cx:pt idx="24978">1</cx:pt>
          <cx:pt idx="24979">1</cx:pt>
          <cx:pt idx="24980">1</cx:pt>
          <cx:pt idx="24981">1</cx:pt>
          <cx:pt idx="24982">1</cx:pt>
          <cx:pt idx="24983">1</cx:pt>
          <cx:pt idx="24984">3</cx:pt>
          <cx:pt idx="24985">1</cx:pt>
          <cx:pt idx="24986">1</cx:pt>
          <cx:pt idx="24987">1</cx:pt>
          <cx:pt idx="24988">3</cx:pt>
          <cx:pt idx="24989">1</cx:pt>
          <cx:pt idx="24990">1</cx:pt>
          <cx:pt idx="24991">1</cx:pt>
          <cx:pt idx="24992">1</cx:pt>
          <cx:pt idx="24993">1</cx:pt>
          <cx:pt idx="24994">1</cx:pt>
          <cx:pt idx="24995">1</cx:pt>
          <cx:pt idx="24996">1</cx:pt>
          <cx:pt idx="24997">1</cx:pt>
          <cx:pt idx="24998">1</cx:pt>
          <cx:pt idx="24999">1</cx:pt>
          <cx:pt idx="25000">1</cx:pt>
          <cx:pt idx="25001">1</cx:pt>
          <cx:pt idx="25002">1</cx:pt>
          <cx:pt idx="25003">3</cx:pt>
          <cx:pt idx="25004">1</cx:pt>
          <cx:pt idx="25005">1</cx:pt>
          <cx:pt idx="25006">1</cx:pt>
          <cx:pt idx="25007">1</cx:pt>
          <cx:pt idx="25008">1</cx:pt>
          <cx:pt idx="25009">1</cx:pt>
          <cx:pt idx="25010">1</cx:pt>
          <cx:pt idx="25011">1</cx:pt>
          <cx:pt idx="25012">1</cx:pt>
          <cx:pt idx="25013">1</cx:pt>
          <cx:pt idx="25014">1</cx:pt>
          <cx:pt idx="25015">1</cx:pt>
          <cx:pt idx="25016">1</cx:pt>
          <cx:pt idx="25017">1</cx:pt>
          <cx:pt idx="25018">1</cx:pt>
          <cx:pt idx="25019">1</cx:pt>
          <cx:pt idx="25020">1</cx:pt>
          <cx:pt idx="25021">1</cx:pt>
          <cx:pt idx="25022">1</cx:pt>
          <cx:pt idx="25023">3</cx:pt>
          <cx:pt idx="25024">1</cx:pt>
          <cx:pt idx="25025">1</cx:pt>
          <cx:pt idx="25026">1</cx:pt>
          <cx:pt idx="25027">1</cx:pt>
          <cx:pt idx="25028">1</cx:pt>
          <cx:pt idx="25029">1</cx:pt>
          <cx:pt idx="25030">1</cx:pt>
          <cx:pt idx="25031">1</cx:pt>
          <cx:pt idx="25032">3</cx:pt>
          <cx:pt idx="25033">1</cx:pt>
          <cx:pt idx="25034">1</cx:pt>
          <cx:pt idx="25035">1</cx:pt>
          <cx:pt idx="25036">1</cx:pt>
          <cx:pt idx="25037">3</cx:pt>
          <cx:pt idx="25038">1</cx:pt>
          <cx:pt idx="25039">3</cx:pt>
          <cx:pt idx="25040">1</cx:pt>
          <cx:pt idx="25041">1</cx:pt>
          <cx:pt idx="25042">1</cx:pt>
          <cx:pt idx="25043">3</cx:pt>
          <cx:pt idx="25044">1</cx:pt>
          <cx:pt idx="25045">1</cx:pt>
          <cx:pt idx="25046">1</cx:pt>
          <cx:pt idx="25047">1</cx:pt>
          <cx:pt idx="25048">1</cx:pt>
          <cx:pt idx="25049">1</cx:pt>
          <cx:pt idx="25050">1</cx:pt>
          <cx:pt idx="25051">1</cx:pt>
          <cx:pt idx="25052">1</cx:pt>
          <cx:pt idx="25053">1</cx:pt>
          <cx:pt idx="25054">1</cx:pt>
          <cx:pt idx="25055">1</cx:pt>
          <cx:pt idx="25056">1</cx:pt>
          <cx:pt idx="25057">1</cx:pt>
          <cx:pt idx="25058">1</cx:pt>
          <cx:pt idx="25059">1</cx:pt>
          <cx:pt idx="25060">1</cx:pt>
          <cx:pt idx="25061">1</cx:pt>
          <cx:pt idx="25062">1</cx:pt>
          <cx:pt idx="25063">1</cx:pt>
          <cx:pt idx="25064">1</cx:pt>
          <cx:pt idx="25065">1</cx:pt>
          <cx:pt idx="25066">1</cx:pt>
          <cx:pt idx="25067">1</cx:pt>
          <cx:pt idx="25068">1</cx:pt>
          <cx:pt idx="25069">1</cx:pt>
          <cx:pt idx="25070">1</cx:pt>
          <cx:pt idx="25071">1</cx:pt>
          <cx:pt idx="25072">1</cx:pt>
          <cx:pt idx="25073">1</cx:pt>
          <cx:pt idx="25074">1</cx:pt>
          <cx:pt idx="25075">1</cx:pt>
          <cx:pt idx="25076">1</cx:pt>
          <cx:pt idx="25077">1</cx:pt>
          <cx:pt idx="25078">1</cx:pt>
          <cx:pt idx="25079">1</cx:pt>
          <cx:pt idx="25080">1</cx:pt>
          <cx:pt idx="25081">1</cx:pt>
          <cx:pt idx="25082">1</cx:pt>
          <cx:pt idx="25083">1</cx:pt>
          <cx:pt idx="25084">1</cx:pt>
          <cx:pt idx="25085">1</cx:pt>
          <cx:pt idx="25086">1</cx:pt>
          <cx:pt idx="25087">1</cx:pt>
          <cx:pt idx="25088">1</cx:pt>
          <cx:pt idx="25089">1</cx:pt>
          <cx:pt idx="25090">1</cx:pt>
          <cx:pt idx="25091">1</cx:pt>
          <cx:pt idx="25092">1</cx:pt>
          <cx:pt idx="25093">1</cx:pt>
          <cx:pt idx="25094">1</cx:pt>
          <cx:pt idx="25095">1</cx:pt>
          <cx:pt idx="25096">1</cx:pt>
          <cx:pt idx="25097">1</cx:pt>
          <cx:pt idx="25098">1</cx:pt>
          <cx:pt idx="25099">3</cx:pt>
          <cx:pt idx="25100">1</cx:pt>
          <cx:pt idx="25101">1</cx:pt>
          <cx:pt idx="25102">1</cx:pt>
          <cx:pt idx="25103">1</cx:pt>
          <cx:pt idx="25104">1</cx:pt>
          <cx:pt idx="25105">1</cx:pt>
          <cx:pt idx="25106">1</cx:pt>
          <cx:pt idx="25107">1</cx:pt>
          <cx:pt idx="25108">1</cx:pt>
          <cx:pt idx="25109">1</cx:pt>
          <cx:pt idx="25110">1</cx:pt>
          <cx:pt idx="25111">1</cx:pt>
          <cx:pt idx="25112">1</cx:pt>
          <cx:pt idx="25113">1</cx:pt>
          <cx:pt idx="25114">1</cx:pt>
          <cx:pt idx="25115">1</cx:pt>
          <cx:pt idx="25116">1</cx:pt>
          <cx:pt idx="25117">1</cx:pt>
          <cx:pt idx="25118">1</cx:pt>
          <cx:pt idx="25119">1</cx:pt>
          <cx:pt idx="25120">1</cx:pt>
          <cx:pt idx="25121">1</cx:pt>
          <cx:pt idx="25122">1</cx:pt>
          <cx:pt idx="25123">1</cx:pt>
          <cx:pt idx="25124">1</cx:pt>
          <cx:pt idx="25125">1</cx:pt>
          <cx:pt idx="25126">1</cx:pt>
          <cx:pt idx="25127">1</cx:pt>
          <cx:pt idx="25128">1</cx:pt>
          <cx:pt idx="25129">1</cx:pt>
          <cx:pt idx="25130">3</cx:pt>
          <cx:pt idx="25131">1</cx:pt>
          <cx:pt idx="25132">1</cx:pt>
          <cx:pt idx="25133">1</cx:pt>
          <cx:pt idx="25134">1</cx:pt>
          <cx:pt idx="25135">1</cx:pt>
          <cx:pt idx="25136">1</cx:pt>
          <cx:pt idx="25137">1</cx:pt>
          <cx:pt idx="25138">1</cx:pt>
          <cx:pt idx="25139">1</cx:pt>
          <cx:pt idx="25140">1</cx:pt>
          <cx:pt idx="25141">3</cx:pt>
          <cx:pt idx="25142">1</cx:pt>
          <cx:pt idx="25143">1</cx:pt>
          <cx:pt idx="25144">1</cx:pt>
          <cx:pt idx="25145">1</cx:pt>
          <cx:pt idx="25146">1</cx:pt>
          <cx:pt idx="25147">1</cx:pt>
          <cx:pt idx="25148">1</cx:pt>
          <cx:pt idx="25149">1</cx:pt>
          <cx:pt idx="25150">1</cx:pt>
          <cx:pt idx="25151">1</cx:pt>
          <cx:pt idx="25152">1</cx:pt>
          <cx:pt idx="25153">1</cx:pt>
          <cx:pt idx="25154">1</cx:pt>
          <cx:pt idx="25155">1</cx:pt>
          <cx:pt idx="25156">1</cx:pt>
          <cx:pt idx="25157">1</cx:pt>
          <cx:pt idx="25158">1</cx:pt>
          <cx:pt idx="25159">1</cx:pt>
          <cx:pt idx="25160">3</cx:pt>
          <cx:pt idx="25161">1</cx:pt>
          <cx:pt idx="25162">1</cx:pt>
          <cx:pt idx="25163">1</cx:pt>
          <cx:pt idx="25164">1</cx:pt>
          <cx:pt idx="25165">1</cx:pt>
          <cx:pt idx="25166">1</cx:pt>
          <cx:pt idx="25167">1</cx:pt>
          <cx:pt idx="25168">1</cx:pt>
          <cx:pt idx="25169">1</cx:pt>
          <cx:pt idx="25170">1</cx:pt>
          <cx:pt idx="25171">1</cx:pt>
          <cx:pt idx="25172">1</cx:pt>
          <cx:pt idx="25173">1</cx:pt>
          <cx:pt idx="25174">1</cx:pt>
          <cx:pt idx="25175">1</cx:pt>
          <cx:pt idx="25176">1</cx:pt>
          <cx:pt idx="25177">1</cx:pt>
          <cx:pt idx="25178">1</cx:pt>
          <cx:pt idx="25179">1</cx:pt>
          <cx:pt idx="25180">1</cx:pt>
          <cx:pt idx="25181">1</cx:pt>
          <cx:pt idx="25182">1</cx:pt>
          <cx:pt idx="25183">1</cx:pt>
          <cx:pt idx="25184">1</cx:pt>
          <cx:pt idx="25185">1</cx:pt>
          <cx:pt idx="25186">1</cx:pt>
          <cx:pt idx="25187">1</cx:pt>
          <cx:pt idx="25188">1</cx:pt>
          <cx:pt idx="25189">1</cx:pt>
          <cx:pt idx="25190">1</cx:pt>
          <cx:pt idx="25191">1</cx:pt>
          <cx:pt idx="25192">1</cx:pt>
          <cx:pt idx="25193">1</cx:pt>
          <cx:pt idx="25194">1</cx:pt>
          <cx:pt idx="25195">1</cx:pt>
          <cx:pt idx="25196">1</cx:pt>
          <cx:pt idx="25197">1</cx:pt>
          <cx:pt idx="25198">1</cx:pt>
          <cx:pt idx="25199">1</cx:pt>
          <cx:pt idx="25200">1</cx:pt>
          <cx:pt idx="25201">1</cx:pt>
          <cx:pt idx="25202">1</cx:pt>
          <cx:pt idx="25203">1</cx:pt>
          <cx:pt idx="25204">1</cx:pt>
          <cx:pt idx="25205">1</cx:pt>
          <cx:pt idx="25206">1</cx:pt>
          <cx:pt idx="25207">1</cx:pt>
          <cx:pt idx="25208">1</cx:pt>
          <cx:pt idx="25209">1</cx:pt>
          <cx:pt idx="25210">1</cx:pt>
          <cx:pt idx="25211">1</cx:pt>
          <cx:pt idx="25212">1</cx:pt>
          <cx:pt idx="25213">1</cx:pt>
          <cx:pt idx="25214">1</cx:pt>
          <cx:pt idx="25215">1</cx:pt>
          <cx:pt idx="25216">1</cx:pt>
          <cx:pt idx="25217">1</cx:pt>
          <cx:pt idx="25218">1</cx:pt>
          <cx:pt idx="25219">1</cx:pt>
          <cx:pt idx="25220">1</cx:pt>
          <cx:pt idx="25221">1</cx:pt>
          <cx:pt idx="25222">1</cx:pt>
          <cx:pt idx="25223">1</cx:pt>
          <cx:pt idx="25224">1</cx:pt>
          <cx:pt idx="25225">1</cx:pt>
          <cx:pt idx="25226">1</cx:pt>
          <cx:pt idx="25227">1</cx:pt>
          <cx:pt idx="25228">1</cx:pt>
          <cx:pt idx="25229">1</cx:pt>
          <cx:pt idx="25230">1</cx:pt>
          <cx:pt idx="25231">1</cx:pt>
          <cx:pt idx="25232">1</cx:pt>
          <cx:pt idx="25233">1</cx:pt>
          <cx:pt idx="25234">1</cx:pt>
          <cx:pt idx="25235">1</cx:pt>
          <cx:pt idx="25236">1</cx:pt>
          <cx:pt idx="25237">1</cx:pt>
          <cx:pt idx="25238">1</cx:pt>
          <cx:pt idx="25239">1</cx:pt>
          <cx:pt idx="25240">1</cx:pt>
          <cx:pt idx="25241">1</cx:pt>
          <cx:pt idx="25242">1</cx:pt>
          <cx:pt idx="25243">1</cx:pt>
          <cx:pt idx="25244">1</cx:pt>
          <cx:pt idx="25245">1</cx:pt>
          <cx:pt idx="25246">1</cx:pt>
          <cx:pt idx="25247">1</cx:pt>
          <cx:pt idx="25248">1</cx:pt>
          <cx:pt idx="25249">1</cx:pt>
          <cx:pt idx="25250">1</cx:pt>
          <cx:pt idx="25251">1</cx:pt>
          <cx:pt idx="25252">1</cx:pt>
          <cx:pt idx="25253">1</cx:pt>
          <cx:pt idx="25254">1</cx:pt>
          <cx:pt idx="25255">1</cx:pt>
          <cx:pt idx="25256">1</cx:pt>
          <cx:pt idx="25257">1</cx:pt>
          <cx:pt idx="25258">1</cx:pt>
          <cx:pt idx="25259">3</cx:pt>
          <cx:pt idx="25260">1</cx:pt>
          <cx:pt idx="25261">1</cx:pt>
          <cx:pt idx="25262">1</cx:pt>
          <cx:pt idx="25263">1</cx:pt>
          <cx:pt idx="25264">1</cx:pt>
          <cx:pt idx="25265">3</cx:pt>
          <cx:pt idx="25266">1</cx:pt>
          <cx:pt idx="25267">1</cx:pt>
          <cx:pt idx="25268">1</cx:pt>
          <cx:pt idx="25269">1</cx:pt>
          <cx:pt idx="25270">1</cx:pt>
          <cx:pt idx="25271">1</cx:pt>
          <cx:pt idx="25272">1</cx:pt>
          <cx:pt idx="25273">1</cx:pt>
          <cx:pt idx="25274">1</cx:pt>
          <cx:pt idx="25275">1</cx:pt>
          <cx:pt idx="25276">1</cx:pt>
          <cx:pt idx="25277">1</cx:pt>
          <cx:pt idx="25278">1</cx:pt>
          <cx:pt idx="25279">1</cx:pt>
          <cx:pt idx="25280">1</cx:pt>
          <cx:pt idx="25281">1</cx:pt>
          <cx:pt idx="25282">1</cx:pt>
          <cx:pt idx="25283">1</cx:pt>
          <cx:pt idx="25284">1</cx:pt>
          <cx:pt idx="25285">1</cx:pt>
          <cx:pt idx="25286">1</cx:pt>
          <cx:pt idx="25287">1</cx:pt>
          <cx:pt idx="25288">1</cx:pt>
          <cx:pt idx="25289">1</cx:pt>
          <cx:pt idx="25290">1</cx:pt>
          <cx:pt idx="25291">1</cx:pt>
          <cx:pt idx="25292">1</cx:pt>
          <cx:pt idx="25293">1</cx:pt>
          <cx:pt idx="25294">1</cx:pt>
          <cx:pt idx="25295">1</cx:pt>
          <cx:pt idx="25296">1</cx:pt>
          <cx:pt idx="25297">1</cx:pt>
          <cx:pt idx="25298">1</cx:pt>
          <cx:pt idx="25299">1</cx:pt>
          <cx:pt idx="25300">1</cx:pt>
          <cx:pt idx="25301">1</cx:pt>
          <cx:pt idx="25302">1</cx:pt>
          <cx:pt idx="25303">1</cx:pt>
          <cx:pt idx="25304">1</cx:pt>
          <cx:pt idx="25305">1</cx:pt>
          <cx:pt idx="25306">1</cx:pt>
          <cx:pt idx="25307">1</cx:pt>
          <cx:pt idx="25308">1</cx:pt>
          <cx:pt idx="25309">1</cx:pt>
          <cx:pt idx="25310">1</cx:pt>
          <cx:pt idx="25311">1</cx:pt>
          <cx:pt idx="25312">1</cx:pt>
          <cx:pt idx="25313">1</cx:pt>
          <cx:pt idx="25314">3</cx:pt>
          <cx:pt idx="25315">1</cx:pt>
          <cx:pt idx="25316">1</cx:pt>
          <cx:pt idx="25317">1</cx:pt>
          <cx:pt idx="25318">1</cx:pt>
          <cx:pt idx="25319">1</cx:pt>
          <cx:pt idx="25320">1</cx:pt>
          <cx:pt idx="25321">1</cx:pt>
          <cx:pt idx="25322">1</cx:pt>
          <cx:pt idx="25323">1</cx:pt>
          <cx:pt idx="25324">1</cx:pt>
          <cx:pt idx="25325">1</cx:pt>
          <cx:pt idx="25326">1</cx:pt>
          <cx:pt idx="25327">1</cx:pt>
          <cx:pt idx="25328">1</cx:pt>
          <cx:pt idx="25329">3</cx:pt>
          <cx:pt idx="25330">1</cx:pt>
          <cx:pt idx="25331">1</cx:pt>
          <cx:pt idx="25332">1</cx:pt>
          <cx:pt idx="25333">1</cx:pt>
          <cx:pt idx="25334">1</cx:pt>
          <cx:pt idx="25335">1</cx:pt>
          <cx:pt idx="25336">1</cx:pt>
          <cx:pt idx="25337">1</cx:pt>
          <cx:pt idx="25338">1</cx:pt>
          <cx:pt idx="25339">1</cx:pt>
          <cx:pt idx="25340">1</cx:pt>
          <cx:pt idx="25341">1</cx:pt>
          <cx:pt idx="25342">1</cx:pt>
          <cx:pt idx="25343">1</cx:pt>
          <cx:pt idx="25344">1</cx:pt>
          <cx:pt idx="25345">1</cx:pt>
          <cx:pt idx="25346">1</cx:pt>
          <cx:pt idx="25347">1</cx:pt>
          <cx:pt idx="25348">1</cx:pt>
          <cx:pt idx="25349">1</cx:pt>
          <cx:pt idx="25350">1</cx:pt>
          <cx:pt idx="25351">1</cx:pt>
          <cx:pt idx="25352">1</cx:pt>
          <cx:pt idx="25353">1</cx:pt>
          <cx:pt idx="25354">1</cx:pt>
          <cx:pt idx="25355">1</cx:pt>
          <cx:pt idx="25356">1</cx:pt>
          <cx:pt idx="25357">1</cx:pt>
          <cx:pt idx="25358">1</cx:pt>
          <cx:pt idx="25359">1</cx:pt>
          <cx:pt idx="25360">1</cx:pt>
          <cx:pt idx="25361">1</cx:pt>
          <cx:pt idx="25362">1</cx:pt>
          <cx:pt idx="25363">1</cx:pt>
          <cx:pt idx="25364">1</cx:pt>
          <cx:pt idx="25365">1</cx:pt>
          <cx:pt idx="25366">1</cx:pt>
          <cx:pt idx="25367">1</cx:pt>
          <cx:pt idx="25368">1</cx:pt>
          <cx:pt idx="25369">1</cx:pt>
          <cx:pt idx="25370">1</cx:pt>
          <cx:pt idx="25371">1</cx:pt>
          <cx:pt idx="25372">1</cx:pt>
          <cx:pt idx="25373">1</cx:pt>
          <cx:pt idx="25374">1</cx:pt>
          <cx:pt idx="25375">1</cx:pt>
          <cx:pt idx="25376">1</cx:pt>
          <cx:pt idx="25377">1</cx:pt>
          <cx:pt idx="25378">1</cx:pt>
          <cx:pt idx="25379">1</cx:pt>
          <cx:pt idx="25380">1</cx:pt>
          <cx:pt idx="25381">1</cx:pt>
          <cx:pt idx="25382">1</cx:pt>
          <cx:pt idx="25383">1</cx:pt>
          <cx:pt idx="25384">1</cx:pt>
          <cx:pt idx="25385">1</cx:pt>
          <cx:pt idx="25386">1</cx:pt>
          <cx:pt idx="25387">1</cx:pt>
          <cx:pt idx="25388">1</cx:pt>
          <cx:pt idx="25389">1</cx:pt>
          <cx:pt idx="25390">1</cx:pt>
          <cx:pt idx="25391">1</cx:pt>
          <cx:pt idx="25392">1</cx:pt>
          <cx:pt idx="25393">1</cx:pt>
          <cx:pt idx="25394">3</cx:pt>
          <cx:pt idx="25395">1</cx:pt>
          <cx:pt idx="25396">1</cx:pt>
          <cx:pt idx="25397">1</cx:pt>
          <cx:pt idx="25398">3</cx:pt>
          <cx:pt idx="25399">1</cx:pt>
          <cx:pt idx="25400">1</cx:pt>
          <cx:pt idx="25401">3</cx:pt>
          <cx:pt idx="25402">1</cx:pt>
          <cx:pt idx="25403">1</cx:pt>
          <cx:pt idx="25404">1</cx:pt>
          <cx:pt idx="25405">1</cx:pt>
          <cx:pt idx="25406">1</cx:pt>
          <cx:pt idx="25407">1</cx:pt>
          <cx:pt idx="25408">1</cx:pt>
          <cx:pt idx="25409">1</cx:pt>
          <cx:pt idx="25410">1</cx:pt>
          <cx:pt idx="25411">1</cx:pt>
          <cx:pt idx="25412">1</cx:pt>
          <cx:pt idx="25413">1</cx:pt>
          <cx:pt idx="25414">1</cx:pt>
          <cx:pt idx="25415">1</cx:pt>
          <cx:pt idx="25416">1</cx:pt>
          <cx:pt idx="25417">1</cx:pt>
          <cx:pt idx="25418">1</cx:pt>
          <cx:pt idx="25419">1</cx:pt>
          <cx:pt idx="25420">1</cx:pt>
          <cx:pt idx="25421">1</cx:pt>
          <cx:pt idx="25422">1</cx:pt>
          <cx:pt idx="25423">1</cx:pt>
          <cx:pt idx="25424">1</cx:pt>
          <cx:pt idx="25425">1</cx:pt>
          <cx:pt idx="25426">1</cx:pt>
          <cx:pt idx="25427">1</cx:pt>
          <cx:pt idx="25428">1</cx:pt>
          <cx:pt idx="25429">1</cx:pt>
          <cx:pt idx="25430">1</cx:pt>
          <cx:pt idx="25431">1</cx:pt>
          <cx:pt idx="25432">1</cx:pt>
          <cx:pt idx="25433">1</cx:pt>
          <cx:pt idx="25434">1</cx:pt>
          <cx:pt idx="25435">1</cx:pt>
          <cx:pt idx="25436">1</cx:pt>
          <cx:pt idx="25437">1</cx:pt>
          <cx:pt idx="25438">1</cx:pt>
          <cx:pt idx="25439">1</cx:pt>
          <cx:pt idx="25440">1</cx:pt>
          <cx:pt idx="25441">1</cx:pt>
          <cx:pt idx="25442">1</cx:pt>
          <cx:pt idx="25443">1</cx:pt>
          <cx:pt idx="25444">1</cx:pt>
          <cx:pt idx="25445">1</cx:pt>
          <cx:pt idx="25446">1</cx:pt>
          <cx:pt idx="25447">1</cx:pt>
          <cx:pt idx="25448">1</cx:pt>
          <cx:pt idx="25449">1</cx:pt>
          <cx:pt idx="25450">1</cx:pt>
          <cx:pt idx="25451">1</cx:pt>
          <cx:pt idx="25452">1</cx:pt>
          <cx:pt idx="25453">1</cx:pt>
          <cx:pt idx="25454">1</cx:pt>
          <cx:pt idx="25455">1</cx:pt>
          <cx:pt idx="25456">1</cx:pt>
          <cx:pt idx="25457">1</cx:pt>
          <cx:pt idx="25458">1</cx:pt>
          <cx:pt idx="25459">1</cx:pt>
          <cx:pt idx="25460">1</cx:pt>
          <cx:pt idx="25461">1</cx:pt>
          <cx:pt idx="25462">1</cx:pt>
          <cx:pt idx="25463">1</cx:pt>
          <cx:pt idx="25464">3</cx:pt>
          <cx:pt idx="25465">1</cx:pt>
          <cx:pt idx="25466">1</cx:pt>
          <cx:pt idx="25467">1</cx:pt>
          <cx:pt idx="25468">3</cx:pt>
          <cx:pt idx="25469">1</cx:pt>
          <cx:pt idx="25470">1</cx:pt>
          <cx:pt idx="25471">1</cx:pt>
          <cx:pt idx="25472">1</cx:pt>
          <cx:pt idx="25473">1</cx:pt>
          <cx:pt idx="25474">1</cx:pt>
          <cx:pt idx="25475">1</cx:pt>
          <cx:pt idx="25476">1</cx:pt>
          <cx:pt idx="25477">1</cx:pt>
          <cx:pt idx="25478">1</cx:pt>
          <cx:pt idx="25479">1</cx:pt>
          <cx:pt idx="25480">1</cx:pt>
          <cx:pt idx="25481">1</cx:pt>
          <cx:pt idx="25482">1</cx:pt>
          <cx:pt idx="25483">1</cx:pt>
          <cx:pt idx="25484">1</cx:pt>
          <cx:pt idx="25485">1</cx:pt>
          <cx:pt idx="25486">1</cx:pt>
          <cx:pt idx="25487">1</cx:pt>
          <cx:pt idx="25488">1</cx:pt>
          <cx:pt idx="25489">1</cx:pt>
          <cx:pt idx="25490">1</cx:pt>
          <cx:pt idx="25491">1</cx:pt>
          <cx:pt idx="25492">1</cx:pt>
          <cx:pt idx="25493">1</cx:pt>
          <cx:pt idx="25494">1</cx:pt>
          <cx:pt idx="25495">1</cx:pt>
          <cx:pt idx="25496">1</cx:pt>
          <cx:pt idx="25497">1</cx:pt>
          <cx:pt idx="25498">1</cx:pt>
          <cx:pt idx="25499">1</cx:pt>
          <cx:pt idx="25500">1</cx:pt>
          <cx:pt idx="25501">1</cx:pt>
          <cx:pt idx="25502">1</cx:pt>
          <cx:pt idx="25503">1</cx:pt>
          <cx:pt idx="25504">1</cx:pt>
          <cx:pt idx="25505">1</cx:pt>
          <cx:pt idx="25506">1</cx:pt>
          <cx:pt idx="25507">1</cx:pt>
          <cx:pt idx="25508">1</cx:pt>
          <cx:pt idx="25509">1</cx:pt>
          <cx:pt idx="25510">1</cx:pt>
          <cx:pt idx="25511">1</cx:pt>
          <cx:pt idx="25512">1</cx:pt>
          <cx:pt idx="25513">1</cx:pt>
          <cx:pt idx="25514">1</cx:pt>
          <cx:pt idx="25515">1</cx:pt>
          <cx:pt idx="25516">3</cx:pt>
          <cx:pt idx="25517">1</cx:pt>
          <cx:pt idx="25518">1</cx:pt>
          <cx:pt idx="25519">1</cx:pt>
          <cx:pt idx="25520">1</cx:pt>
          <cx:pt idx="25521">1</cx:pt>
          <cx:pt idx="25522">1</cx:pt>
          <cx:pt idx="25523">1</cx:pt>
          <cx:pt idx="25524">1</cx:pt>
          <cx:pt idx="25525">1</cx:pt>
          <cx:pt idx="25526">1</cx:pt>
          <cx:pt idx="25527">1</cx:pt>
          <cx:pt idx="25528">3</cx:pt>
          <cx:pt idx="25529">1</cx:pt>
          <cx:pt idx="25530">1</cx:pt>
          <cx:pt idx="25531">1</cx:pt>
          <cx:pt idx="25532">1</cx:pt>
          <cx:pt idx="25533">1</cx:pt>
          <cx:pt idx="25534">1</cx:pt>
          <cx:pt idx="25535">1</cx:pt>
          <cx:pt idx="25536">1</cx:pt>
          <cx:pt idx="25537">1</cx:pt>
          <cx:pt idx="25538">1</cx:pt>
          <cx:pt idx="25539">1</cx:pt>
          <cx:pt idx="25540">1</cx:pt>
          <cx:pt idx="25541">1</cx:pt>
          <cx:pt idx="25542">1</cx:pt>
          <cx:pt idx="25543">1</cx:pt>
          <cx:pt idx="25544">1</cx:pt>
          <cx:pt idx="25545">1</cx:pt>
          <cx:pt idx="25546">1</cx:pt>
          <cx:pt idx="25547">1</cx:pt>
          <cx:pt idx="25548">1</cx:pt>
          <cx:pt idx="25549">1</cx:pt>
          <cx:pt idx="25550">1</cx:pt>
          <cx:pt idx="25551">1</cx:pt>
          <cx:pt idx="25552">1</cx:pt>
          <cx:pt idx="25553">1</cx:pt>
          <cx:pt idx="25554">3</cx:pt>
          <cx:pt idx="25555">1</cx:pt>
          <cx:pt idx="25556">1</cx:pt>
          <cx:pt idx="25557">1</cx:pt>
          <cx:pt idx="25558">1</cx:pt>
          <cx:pt idx="25559">1</cx:pt>
          <cx:pt idx="25560">1</cx:pt>
          <cx:pt idx="25561">1</cx:pt>
          <cx:pt idx="25562">1</cx:pt>
          <cx:pt idx="25563">1</cx:pt>
          <cx:pt idx="25564">1</cx:pt>
          <cx:pt idx="25565">1</cx:pt>
          <cx:pt idx="25566">1</cx:pt>
          <cx:pt idx="25567">1</cx:pt>
          <cx:pt idx="25568">1</cx:pt>
          <cx:pt idx="25569">1</cx:pt>
          <cx:pt idx="25570">1</cx:pt>
          <cx:pt idx="25571">1</cx:pt>
          <cx:pt idx="25572">1</cx:pt>
          <cx:pt idx="25573">1</cx:pt>
          <cx:pt idx="25574">1</cx:pt>
          <cx:pt idx="25575">1</cx:pt>
          <cx:pt idx="25576">1</cx:pt>
          <cx:pt idx="25577">1</cx:pt>
          <cx:pt idx="25578">1</cx:pt>
          <cx:pt idx="25579">1</cx:pt>
          <cx:pt idx="25580">1</cx:pt>
          <cx:pt idx="25581">1</cx:pt>
          <cx:pt idx="25582">1</cx:pt>
          <cx:pt idx="25583">1</cx:pt>
          <cx:pt idx="25584">1</cx:pt>
          <cx:pt idx="25585">1</cx:pt>
          <cx:pt idx="25586">1</cx:pt>
          <cx:pt idx="25587">1</cx:pt>
          <cx:pt idx="25588">1</cx:pt>
          <cx:pt idx="25589">1</cx:pt>
          <cx:pt idx="25590">1</cx:pt>
          <cx:pt idx="25591">1</cx:pt>
          <cx:pt idx="25592">1</cx:pt>
          <cx:pt idx="25593">1</cx:pt>
          <cx:pt idx="25594">3</cx:pt>
          <cx:pt idx="25595">1</cx:pt>
          <cx:pt idx="25596">1</cx:pt>
          <cx:pt idx="25597">1</cx:pt>
          <cx:pt idx="25598">1</cx:pt>
          <cx:pt idx="25599">3</cx:pt>
          <cx:pt idx="25600">1</cx:pt>
          <cx:pt idx="25601">1</cx:pt>
          <cx:pt idx="25602">1</cx:pt>
          <cx:pt idx="25603">1</cx:pt>
          <cx:pt idx="25604">1</cx:pt>
          <cx:pt idx="25605">1</cx:pt>
          <cx:pt idx="25606">1</cx:pt>
          <cx:pt idx="25607">1</cx:pt>
          <cx:pt idx="25608">1</cx:pt>
          <cx:pt idx="25609">1</cx:pt>
          <cx:pt idx="25610">1</cx:pt>
          <cx:pt idx="25611">1</cx:pt>
          <cx:pt idx="25612">1</cx:pt>
          <cx:pt idx="25613">1</cx:pt>
          <cx:pt idx="25614">1</cx:pt>
          <cx:pt idx="25615">1</cx:pt>
          <cx:pt idx="25616">1</cx:pt>
          <cx:pt idx="25617">1</cx:pt>
          <cx:pt idx="25618">1</cx:pt>
          <cx:pt idx="25619">3</cx:pt>
          <cx:pt idx="25620">1</cx:pt>
          <cx:pt idx="25621">1</cx:pt>
          <cx:pt idx="25622">1</cx:pt>
          <cx:pt idx="25623">1</cx:pt>
          <cx:pt idx="25624">1</cx:pt>
          <cx:pt idx="25625">1</cx:pt>
          <cx:pt idx="25626">1</cx:pt>
          <cx:pt idx="25627">1</cx:pt>
          <cx:pt idx="25628">1</cx:pt>
          <cx:pt idx="25629">1</cx:pt>
          <cx:pt idx="25630">1</cx:pt>
          <cx:pt idx="25631">1</cx:pt>
          <cx:pt idx="25632">1</cx:pt>
          <cx:pt idx="25633">1</cx:pt>
          <cx:pt idx="25634">1</cx:pt>
          <cx:pt idx="25635">1</cx:pt>
          <cx:pt idx="25636">1</cx:pt>
          <cx:pt idx="25637">1</cx:pt>
          <cx:pt idx="25638">1</cx:pt>
          <cx:pt idx="25639">3</cx:pt>
          <cx:pt idx="25640">1</cx:pt>
          <cx:pt idx="25641">1</cx:pt>
          <cx:pt idx="25642">1</cx:pt>
          <cx:pt idx="25643">1</cx:pt>
          <cx:pt idx="25644">1</cx:pt>
          <cx:pt idx="25645">1</cx:pt>
          <cx:pt idx="25646">1</cx:pt>
          <cx:pt idx="25647">1</cx:pt>
          <cx:pt idx="25648">1</cx:pt>
          <cx:pt idx="25649">1</cx:pt>
          <cx:pt idx="25650">1</cx:pt>
          <cx:pt idx="25651">1</cx:pt>
          <cx:pt idx="25652">1</cx:pt>
          <cx:pt idx="25653">1</cx:pt>
          <cx:pt idx="25654">1</cx:pt>
          <cx:pt idx="25655">3</cx:pt>
          <cx:pt idx="25656">1</cx:pt>
          <cx:pt idx="25657">3</cx:pt>
          <cx:pt idx="25658">1</cx:pt>
          <cx:pt idx="25659">1</cx:pt>
          <cx:pt idx="25660">1</cx:pt>
          <cx:pt idx="25661">1</cx:pt>
          <cx:pt idx="25662">3</cx:pt>
          <cx:pt idx="25663">3</cx:pt>
          <cx:pt idx="25664">1</cx:pt>
          <cx:pt idx="25665">1</cx:pt>
          <cx:pt idx="25666">1</cx:pt>
          <cx:pt idx="25667">1</cx:pt>
          <cx:pt idx="25668">1</cx:pt>
          <cx:pt idx="25669">1</cx:pt>
          <cx:pt idx="25670">1</cx:pt>
          <cx:pt idx="25671">1</cx:pt>
          <cx:pt idx="25672">1</cx:pt>
          <cx:pt idx="25673">1</cx:pt>
          <cx:pt idx="25674">1</cx:pt>
          <cx:pt idx="25675">1</cx:pt>
          <cx:pt idx="25676">1</cx:pt>
          <cx:pt idx="25677">1</cx:pt>
          <cx:pt idx="25678">1</cx:pt>
          <cx:pt idx="25679">1</cx:pt>
          <cx:pt idx="25680">1</cx:pt>
          <cx:pt idx="25681">1</cx:pt>
          <cx:pt idx="25682">1</cx:pt>
          <cx:pt idx="25683">1</cx:pt>
          <cx:pt idx="25684">1</cx:pt>
          <cx:pt idx="25685">1</cx:pt>
          <cx:pt idx="25686">1</cx:pt>
          <cx:pt idx="25687">1</cx:pt>
          <cx:pt idx="25688">1</cx:pt>
          <cx:pt idx="25689">1</cx:pt>
          <cx:pt idx="25690">1</cx:pt>
          <cx:pt idx="25691">1</cx:pt>
          <cx:pt idx="25692">1</cx:pt>
          <cx:pt idx="25693">1</cx:pt>
          <cx:pt idx="25694">1</cx:pt>
          <cx:pt idx="25695">1</cx:pt>
          <cx:pt idx="25696">1</cx:pt>
          <cx:pt idx="25697">1</cx:pt>
          <cx:pt idx="25698">3</cx:pt>
          <cx:pt idx="25699">1</cx:pt>
          <cx:pt idx="25700">1</cx:pt>
          <cx:pt idx="25701">1</cx:pt>
          <cx:pt idx="25702">1</cx:pt>
          <cx:pt idx="25703">1</cx:pt>
          <cx:pt idx="25704">1</cx:pt>
          <cx:pt idx="25705">1</cx:pt>
          <cx:pt idx="25706">1</cx:pt>
          <cx:pt idx="25707">1</cx:pt>
          <cx:pt idx="25708">1</cx:pt>
          <cx:pt idx="25709">1</cx:pt>
          <cx:pt idx="25710">1</cx:pt>
          <cx:pt idx="25711">1</cx:pt>
          <cx:pt idx="25712">1</cx:pt>
          <cx:pt idx="25713">1</cx:pt>
          <cx:pt idx="25714">1</cx:pt>
          <cx:pt idx="25715">1</cx:pt>
          <cx:pt idx="25716">1</cx:pt>
          <cx:pt idx="25717">1</cx:pt>
          <cx:pt idx="25718">1</cx:pt>
          <cx:pt idx="25719">1</cx:pt>
          <cx:pt idx="25720">1</cx:pt>
          <cx:pt idx="25721">1</cx:pt>
          <cx:pt idx="25722">1</cx:pt>
          <cx:pt idx="25723">1</cx:pt>
          <cx:pt idx="25724">1</cx:pt>
          <cx:pt idx="25725">1</cx:pt>
          <cx:pt idx="25726">1</cx:pt>
          <cx:pt idx="25727">1</cx:pt>
          <cx:pt idx="25728">1</cx:pt>
          <cx:pt idx="25729">1</cx:pt>
          <cx:pt idx="25730">1</cx:pt>
          <cx:pt idx="25731">1</cx:pt>
          <cx:pt idx="25732">1</cx:pt>
          <cx:pt idx="25733">1</cx:pt>
          <cx:pt idx="25734">1</cx:pt>
          <cx:pt idx="25735">1</cx:pt>
          <cx:pt idx="25736">1</cx:pt>
          <cx:pt idx="25737">1</cx:pt>
          <cx:pt idx="25738">1</cx:pt>
          <cx:pt idx="25739">1</cx:pt>
          <cx:pt idx="25740">1</cx:pt>
          <cx:pt idx="25741">1</cx:pt>
          <cx:pt idx="25742">1</cx:pt>
          <cx:pt idx="25743">1</cx:pt>
          <cx:pt idx="25744">1</cx:pt>
          <cx:pt idx="25745">1</cx:pt>
          <cx:pt idx="25746">1</cx:pt>
          <cx:pt idx="25747">1</cx:pt>
          <cx:pt idx="25748">1</cx:pt>
          <cx:pt idx="25749">1</cx:pt>
          <cx:pt idx="25750">1</cx:pt>
          <cx:pt idx="25751">1</cx:pt>
          <cx:pt idx="25752">1</cx:pt>
          <cx:pt idx="25753">1</cx:pt>
          <cx:pt idx="25754">1</cx:pt>
          <cx:pt idx="25755">1</cx:pt>
          <cx:pt idx="25756">1</cx:pt>
          <cx:pt idx="25757">1</cx:pt>
          <cx:pt idx="25758">1</cx:pt>
          <cx:pt idx="25759">1</cx:pt>
          <cx:pt idx="25760">1</cx:pt>
          <cx:pt idx="25761">1</cx:pt>
          <cx:pt idx="25762">1</cx:pt>
          <cx:pt idx="25763">1</cx:pt>
          <cx:pt idx="25764">1</cx:pt>
          <cx:pt idx="25765">1</cx:pt>
          <cx:pt idx="25766">1</cx:pt>
          <cx:pt idx="25767">1</cx:pt>
          <cx:pt idx="25768">1</cx:pt>
          <cx:pt idx="25769">1</cx:pt>
          <cx:pt idx="25770">1</cx:pt>
          <cx:pt idx="25771">1</cx:pt>
          <cx:pt idx="25772">1</cx:pt>
          <cx:pt idx="25773">1</cx:pt>
          <cx:pt idx="25774">1</cx:pt>
          <cx:pt idx="25775">1</cx:pt>
          <cx:pt idx="25776">1</cx:pt>
          <cx:pt idx="25777">1</cx:pt>
          <cx:pt idx="25778">1</cx:pt>
          <cx:pt idx="25779">1</cx:pt>
          <cx:pt idx="25780">1</cx:pt>
          <cx:pt idx="25781">1</cx:pt>
          <cx:pt idx="25782">3</cx:pt>
          <cx:pt idx="25783">1</cx:pt>
          <cx:pt idx="25784">1</cx:pt>
          <cx:pt idx="25785">1</cx:pt>
          <cx:pt idx="25786">1</cx:pt>
          <cx:pt idx="25787">1</cx:pt>
          <cx:pt idx="25788">1</cx:pt>
          <cx:pt idx="25789">1</cx:pt>
          <cx:pt idx="25790">1</cx:pt>
          <cx:pt idx="25791">1</cx:pt>
          <cx:pt idx="25792">1</cx:pt>
          <cx:pt idx="25793">1</cx:pt>
          <cx:pt idx="25794">1</cx:pt>
          <cx:pt idx="25795">1</cx:pt>
          <cx:pt idx="25796">1</cx:pt>
          <cx:pt idx="25797">1</cx:pt>
          <cx:pt idx="25798">1</cx:pt>
          <cx:pt idx="25799">1</cx:pt>
          <cx:pt idx="25800">1</cx:pt>
          <cx:pt idx="25801">1</cx:pt>
          <cx:pt idx="25802">1</cx:pt>
          <cx:pt idx="25803">1</cx:pt>
          <cx:pt idx="25804">3</cx:pt>
          <cx:pt idx="25805">1</cx:pt>
          <cx:pt idx="25806">1</cx:pt>
          <cx:pt idx="25807">1</cx:pt>
          <cx:pt idx="25808">1</cx:pt>
          <cx:pt idx="25809">1</cx:pt>
          <cx:pt idx="25810">1</cx:pt>
          <cx:pt idx="25811">1</cx:pt>
          <cx:pt idx="25812">1</cx:pt>
          <cx:pt idx="25813">1</cx:pt>
          <cx:pt idx="25814">1</cx:pt>
          <cx:pt idx="25815">1</cx:pt>
          <cx:pt idx="25816">1</cx:pt>
          <cx:pt idx="25817">1</cx:pt>
          <cx:pt idx="25818">1</cx:pt>
          <cx:pt idx="25819">1</cx:pt>
          <cx:pt idx="25820">1</cx:pt>
          <cx:pt idx="25821">3</cx:pt>
          <cx:pt idx="25822">1</cx:pt>
          <cx:pt idx="25823">1</cx:pt>
          <cx:pt idx="25824">1</cx:pt>
          <cx:pt idx="25825">3</cx:pt>
          <cx:pt idx="25826">1</cx:pt>
          <cx:pt idx="25827">1</cx:pt>
          <cx:pt idx="25828">1</cx:pt>
          <cx:pt idx="25829">1</cx:pt>
          <cx:pt idx="25830">1</cx:pt>
          <cx:pt idx="25831">1</cx:pt>
          <cx:pt idx="25832">1</cx:pt>
          <cx:pt idx="25833">1</cx:pt>
          <cx:pt idx="25834">1</cx:pt>
          <cx:pt idx="25835">1</cx:pt>
          <cx:pt idx="25836">1</cx:pt>
          <cx:pt idx="25837">1</cx:pt>
          <cx:pt idx="25838">1</cx:pt>
          <cx:pt idx="25839">1</cx:pt>
          <cx:pt idx="25840">1</cx:pt>
          <cx:pt idx="25841">1</cx:pt>
          <cx:pt idx="25842">1</cx:pt>
          <cx:pt idx="25843">1</cx:pt>
          <cx:pt idx="25844">1</cx:pt>
          <cx:pt idx="25845">1</cx:pt>
          <cx:pt idx="25846">1</cx:pt>
          <cx:pt idx="25847">1</cx:pt>
          <cx:pt idx="25848">1</cx:pt>
          <cx:pt idx="25849">1</cx:pt>
          <cx:pt idx="25850">3</cx:pt>
          <cx:pt idx="25851">1</cx:pt>
          <cx:pt idx="25852">1</cx:pt>
          <cx:pt idx="25853">1</cx:pt>
          <cx:pt idx="25854">1</cx:pt>
          <cx:pt idx="25855">1</cx:pt>
          <cx:pt idx="25856">1</cx:pt>
          <cx:pt idx="25857">1</cx:pt>
          <cx:pt idx="25858">1</cx:pt>
          <cx:pt idx="25859">1</cx:pt>
          <cx:pt idx="25860">1</cx:pt>
          <cx:pt idx="25861">1</cx:pt>
          <cx:pt idx="25862">1</cx:pt>
          <cx:pt idx="25863">1</cx:pt>
          <cx:pt idx="25864">1</cx:pt>
          <cx:pt idx="25865">1</cx:pt>
          <cx:pt idx="25866">1</cx:pt>
          <cx:pt idx="25867">1</cx:pt>
          <cx:pt idx="25868">1</cx:pt>
          <cx:pt idx="25869">1</cx:pt>
          <cx:pt idx="25870">1</cx:pt>
          <cx:pt idx="25871">1</cx:pt>
          <cx:pt idx="25872">1</cx:pt>
          <cx:pt idx="25873">1</cx:pt>
          <cx:pt idx="25874">1</cx:pt>
          <cx:pt idx="25875">1</cx:pt>
          <cx:pt idx="25876">1</cx:pt>
          <cx:pt idx="25877">1</cx:pt>
          <cx:pt idx="25878">1</cx:pt>
          <cx:pt idx="25879">1</cx:pt>
          <cx:pt idx="25880">1</cx:pt>
          <cx:pt idx="25881">1</cx:pt>
          <cx:pt idx="25882">1</cx:pt>
          <cx:pt idx="25883">1</cx:pt>
          <cx:pt idx="25884">1</cx:pt>
          <cx:pt idx="25885">1</cx:pt>
          <cx:pt idx="25886">1</cx:pt>
          <cx:pt idx="25887">1</cx:pt>
          <cx:pt idx="25888">1</cx:pt>
          <cx:pt idx="25889">1</cx:pt>
          <cx:pt idx="25890">1</cx:pt>
          <cx:pt idx="25891">1</cx:pt>
          <cx:pt idx="25892">1</cx:pt>
          <cx:pt idx="25893">1</cx:pt>
          <cx:pt idx="25894">1</cx:pt>
          <cx:pt idx="25895">1</cx:pt>
          <cx:pt idx="25896">1</cx:pt>
          <cx:pt idx="25897">1</cx:pt>
          <cx:pt idx="25898">1</cx:pt>
          <cx:pt idx="25899">1</cx:pt>
          <cx:pt idx="25900">1</cx:pt>
          <cx:pt idx="25901">1</cx:pt>
          <cx:pt idx="25902">1</cx:pt>
          <cx:pt idx="25903">1</cx:pt>
          <cx:pt idx="25904">1</cx:pt>
          <cx:pt idx="25905">1</cx:pt>
          <cx:pt idx="25906">1</cx:pt>
          <cx:pt idx="25907">1</cx:pt>
          <cx:pt idx="25908">1</cx:pt>
          <cx:pt idx="25909">1</cx:pt>
          <cx:pt idx="25910">1</cx:pt>
          <cx:pt idx="25911">1</cx:pt>
          <cx:pt idx="25912">1</cx:pt>
          <cx:pt idx="25913">1</cx:pt>
          <cx:pt idx="25914">1</cx:pt>
          <cx:pt idx="25915">1</cx:pt>
          <cx:pt idx="25916">1</cx:pt>
          <cx:pt idx="25917">1</cx:pt>
          <cx:pt idx="25918">1</cx:pt>
          <cx:pt idx="25919">1</cx:pt>
          <cx:pt idx="25920">1</cx:pt>
          <cx:pt idx="25921">1</cx:pt>
          <cx:pt idx="25922">1</cx:pt>
          <cx:pt idx="25923">1</cx:pt>
          <cx:pt idx="25924">1</cx:pt>
          <cx:pt idx="25925">1</cx:pt>
          <cx:pt idx="25926">1</cx:pt>
          <cx:pt idx="25927">1</cx:pt>
          <cx:pt idx="25928">1</cx:pt>
          <cx:pt idx="25929">1</cx:pt>
          <cx:pt idx="25930">1</cx:pt>
          <cx:pt idx="25931">1</cx:pt>
          <cx:pt idx="25932">1</cx:pt>
          <cx:pt idx="25933">1</cx:pt>
          <cx:pt idx="25934">1</cx:pt>
          <cx:pt idx="25935">1</cx:pt>
          <cx:pt idx="25936">1</cx:pt>
          <cx:pt idx="25937">1</cx:pt>
          <cx:pt idx="25938">1</cx:pt>
          <cx:pt idx="25939">1</cx:pt>
          <cx:pt idx="25940">1</cx:pt>
          <cx:pt idx="25941">1</cx:pt>
          <cx:pt idx="25942">1</cx:pt>
          <cx:pt idx="25943">1</cx:pt>
          <cx:pt idx="25944">1</cx:pt>
          <cx:pt idx="25945">1</cx:pt>
          <cx:pt idx="25946">1</cx:pt>
          <cx:pt idx="25947">3</cx:pt>
          <cx:pt idx="25948">1</cx:pt>
          <cx:pt idx="25949">3</cx:pt>
          <cx:pt idx="25950">1</cx:pt>
          <cx:pt idx="25951">1</cx:pt>
          <cx:pt idx="25952">1</cx:pt>
          <cx:pt idx="25953">1</cx:pt>
          <cx:pt idx="25954">1</cx:pt>
          <cx:pt idx="25955">1</cx:pt>
          <cx:pt idx="25956">1</cx:pt>
          <cx:pt idx="25957">1</cx:pt>
          <cx:pt idx="25958">1</cx:pt>
          <cx:pt idx="25959">1</cx:pt>
          <cx:pt idx="25960">1</cx:pt>
          <cx:pt idx="25961">1</cx:pt>
          <cx:pt idx="25962">1</cx:pt>
          <cx:pt idx="25963">1</cx:pt>
          <cx:pt idx="25964">1</cx:pt>
          <cx:pt idx="25965">1</cx:pt>
          <cx:pt idx="25966">1</cx:pt>
          <cx:pt idx="25967">1</cx:pt>
          <cx:pt idx="25968">1</cx:pt>
          <cx:pt idx="25969">1</cx:pt>
          <cx:pt idx="25970">1</cx:pt>
          <cx:pt idx="25971">1</cx:pt>
          <cx:pt idx="25972">1</cx:pt>
          <cx:pt idx="25973">1</cx:pt>
          <cx:pt idx="25974">1</cx:pt>
          <cx:pt idx="25975">1</cx:pt>
          <cx:pt idx="25976">1</cx:pt>
          <cx:pt idx="25977">1</cx:pt>
          <cx:pt idx="25978">1</cx:pt>
          <cx:pt idx="25979">1</cx:pt>
          <cx:pt idx="25980">1</cx:pt>
          <cx:pt idx="25981">1</cx:pt>
          <cx:pt idx="25982">1</cx:pt>
          <cx:pt idx="25983">1</cx:pt>
          <cx:pt idx="25984">1</cx:pt>
          <cx:pt idx="25985">1</cx:pt>
          <cx:pt idx="25986">1</cx:pt>
          <cx:pt idx="25987">1</cx:pt>
          <cx:pt idx="25988">1</cx:pt>
          <cx:pt idx="25989">1</cx:pt>
          <cx:pt idx="25990">1</cx:pt>
          <cx:pt idx="25991">1</cx:pt>
          <cx:pt idx="25992">1</cx:pt>
          <cx:pt idx="25993">1</cx:pt>
          <cx:pt idx="25994">1</cx:pt>
          <cx:pt idx="25995">1</cx:pt>
          <cx:pt idx="25996">1</cx:pt>
          <cx:pt idx="25997">1</cx:pt>
          <cx:pt idx="25998">1</cx:pt>
          <cx:pt idx="25999">1</cx:pt>
          <cx:pt idx="26000">1</cx:pt>
          <cx:pt idx="26001">1</cx:pt>
          <cx:pt idx="26002">1</cx:pt>
          <cx:pt idx="26003">1</cx:pt>
          <cx:pt idx="26004">1</cx:pt>
          <cx:pt idx="26005">1</cx:pt>
          <cx:pt idx="26006">1</cx:pt>
          <cx:pt idx="26007">1</cx:pt>
          <cx:pt idx="26008">1</cx:pt>
          <cx:pt idx="26009">1</cx:pt>
          <cx:pt idx="26010">1</cx:pt>
          <cx:pt idx="26011">1</cx:pt>
          <cx:pt idx="26012">1</cx:pt>
          <cx:pt idx="26013">1</cx:pt>
          <cx:pt idx="26014">1</cx:pt>
          <cx:pt idx="26015">1</cx:pt>
          <cx:pt idx="26016">1</cx:pt>
          <cx:pt idx="26017">1</cx:pt>
          <cx:pt idx="26018">3</cx:pt>
          <cx:pt idx="26019">3</cx:pt>
          <cx:pt idx="26020">1</cx:pt>
          <cx:pt idx="26021">1</cx:pt>
          <cx:pt idx="26022">1</cx:pt>
          <cx:pt idx="26023">1</cx:pt>
          <cx:pt idx="26024">1</cx:pt>
          <cx:pt idx="26025">1</cx:pt>
          <cx:pt idx="26026">1</cx:pt>
          <cx:pt idx="26027">1</cx:pt>
          <cx:pt idx="26028">1</cx:pt>
          <cx:pt idx="26029">1</cx:pt>
          <cx:pt idx="26030">1</cx:pt>
          <cx:pt idx="26031">1</cx:pt>
          <cx:pt idx="26032">1</cx:pt>
          <cx:pt idx="26033">1</cx:pt>
          <cx:pt idx="26034">1</cx:pt>
          <cx:pt idx="26035">1</cx:pt>
          <cx:pt idx="26036">1</cx:pt>
          <cx:pt idx="26037">1</cx:pt>
          <cx:pt idx="26038">1</cx:pt>
          <cx:pt idx="26039">1</cx:pt>
          <cx:pt idx="26040">1</cx:pt>
          <cx:pt idx="26041">1</cx:pt>
          <cx:pt idx="26042">1</cx:pt>
          <cx:pt idx="26043">1</cx:pt>
          <cx:pt idx="26044">1</cx:pt>
          <cx:pt idx="26045">1</cx:pt>
          <cx:pt idx="26046">1</cx:pt>
          <cx:pt idx="26047">1</cx:pt>
          <cx:pt idx="26048">1</cx:pt>
          <cx:pt idx="26049">1</cx:pt>
          <cx:pt idx="26050">1</cx:pt>
          <cx:pt idx="26051">1</cx:pt>
          <cx:pt idx="26052">1</cx:pt>
          <cx:pt idx="26053">1</cx:pt>
          <cx:pt idx="26054">1</cx:pt>
          <cx:pt idx="26055">1</cx:pt>
          <cx:pt idx="26056">1</cx:pt>
          <cx:pt idx="26057">1</cx:pt>
          <cx:pt idx="26058">1</cx:pt>
          <cx:pt idx="26059">1</cx:pt>
          <cx:pt idx="26060">1</cx:pt>
          <cx:pt idx="26061">1</cx:pt>
          <cx:pt idx="26062">1</cx:pt>
          <cx:pt idx="26063">1</cx:pt>
          <cx:pt idx="26064">1</cx:pt>
          <cx:pt idx="26065">1</cx:pt>
          <cx:pt idx="26066">1</cx:pt>
          <cx:pt idx="26067">1</cx:pt>
          <cx:pt idx="26068">1</cx:pt>
          <cx:pt idx="26069">1</cx:pt>
          <cx:pt idx="26070">1</cx:pt>
          <cx:pt idx="26071">1</cx:pt>
          <cx:pt idx="26072">1</cx:pt>
          <cx:pt idx="26073">1</cx:pt>
          <cx:pt idx="26074">1</cx:pt>
          <cx:pt idx="26075">1</cx:pt>
          <cx:pt idx="26076">1</cx:pt>
          <cx:pt idx="26077">1</cx:pt>
          <cx:pt idx="26078">1</cx:pt>
          <cx:pt idx="26079">1</cx:pt>
          <cx:pt idx="26080">1</cx:pt>
          <cx:pt idx="26081">1</cx:pt>
          <cx:pt idx="26082">1</cx:pt>
          <cx:pt idx="26083">1</cx:pt>
          <cx:pt idx="26084">1</cx:pt>
          <cx:pt idx="26085">1</cx:pt>
          <cx:pt idx="26086">1</cx:pt>
          <cx:pt idx="26087">1</cx:pt>
          <cx:pt idx="26088">1</cx:pt>
          <cx:pt idx="26089">1</cx:pt>
          <cx:pt idx="26090">1</cx:pt>
          <cx:pt idx="26091">1</cx:pt>
          <cx:pt idx="26092">3</cx:pt>
          <cx:pt idx="26093">1</cx:pt>
          <cx:pt idx="26094">1</cx:pt>
          <cx:pt idx="26095">1</cx:pt>
          <cx:pt idx="26096">1</cx:pt>
          <cx:pt idx="26097">1</cx:pt>
          <cx:pt idx="26098">1</cx:pt>
          <cx:pt idx="26099">1</cx:pt>
          <cx:pt idx="26100">1</cx:pt>
          <cx:pt idx="26101">1</cx:pt>
          <cx:pt idx="26102">1</cx:pt>
          <cx:pt idx="26103">1</cx:pt>
          <cx:pt idx="26104">1</cx:pt>
          <cx:pt idx="26105">3</cx:pt>
          <cx:pt idx="26106">1</cx:pt>
          <cx:pt idx="26107">1</cx:pt>
          <cx:pt idx="26108">1</cx:pt>
          <cx:pt idx="26109">1</cx:pt>
          <cx:pt idx="26110">1</cx:pt>
          <cx:pt idx="26111">1</cx:pt>
          <cx:pt idx="26112">1</cx:pt>
          <cx:pt idx="26113">1</cx:pt>
          <cx:pt idx="26114">1</cx:pt>
          <cx:pt idx="26115">1</cx:pt>
          <cx:pt idx="26116">3</cx:pt>
          <cx:pt idx="26117">1</cx:pt>
          <cx:pt idx="26118">1</cx:pt>
          <cx:pt idx="26119">3</cx:pt>
          <cx:pt idx="26120">1</cx:pt>
          <cx:pt idx="26121">1</cx:pt>
          <cx:pt idx="26122">1</cx:pt>
          <cx:pt idx="26123">3</cx:pt>
          <cx:pt idx="26124">1</cx:pt>
          <cx:pt idx="26125">1</cx:pt>
          <cx:pt idx="26126">1</cx:pt>
          <cx:pt idx="26127">1</cx:pt>
          <cx:pt idx="26128">1</cx:pt>
          <cx:pt idx="26129">1</cx:pt>
          <cx:pt idx="26130">1</cx:pt>
          <cx:pt idx="26131">1</cx:pt>
          <cx:pt idx="26132">1</cx:pt>
          <cx:pt idx="26133">1</cx:pt>
          <cx:pt idx="26134">1</cx:pt>
          <cx:pt idx="26135">1</cx:pt>
          <cx:pt idx="26136">1</cx:pt>
          <cx:pt idx="26137">1</cx:pt>
          <cx:pt idx="26138">1</cx:pt>
          <cx:pt idx="26139">1</cx:pt>
          <cx:pt idx="26140">1</cx:pt>
          <cx:pt idx="26141">1</cx:pt>
          <cx:pt idx="26142">1</cx:pt>
          <cx:pt idx="26143">1</cx:pt>
          <cx:pt idx="26144">1</cx:pt>
          <cx:pt idx="26145">1</cx:pt>
          <cx:pt idx="26146">3</cx:pt>
          <cx:pt idx="26147">1</cx:pt>
          <cx:pt idx="26148">3</cx:pt>
          <cx:pt idx="26149">1</cx:pt>
          <cx:pt idx="26150">1</cx:pt>
          <cx:pt idx="26151">1</cx:pt>
          <cx:pt idx="26152">1</cx:pt>
          <cx:pt idx="26153">1</cx:pt>
          <cx:pt idx="26154">1</cx:pt>
          <cx:pt idx="26155">1</cx:pt>
          <cx:pt idx="26156">3</cx:pt>
          <cx:pt idx="26157">1</cx:pt>
          <cx:pt idx="26158">1</cx:pt>
          <cx:pt idx="26159">1</cx:pt>
          <cx:pt idx="26160">1</cx:pt>
          <cx:pt idx="26161">1</cx:pt>
          <cx:pt idx="26162">1</cx:pt>
          <cx:pt idx="26163">1</cx:pt>
          <cx:pt idx="26164">1</cx:pt>
          <cx:pt idx="26165">1</cx:pt>
          <cx:pt idx="26166">1</cx:pt>
          <cx:pt idx="26167">1</cx:pt>
          <cx:pt idx="26168">1</cx:pt>
          <cx:pt idx="26169">1</cx:pt>
          <cx:pt idx="26170">1</cx:pt>
          <cx:pt idx="26171">1</cx:pt>
          <cx:pt idx="26172">1</cx:pt>
          <cx:pt idx="26173">1</cx:pt>
          <cx:pt idx="26174">1</cx:pt>
          <cx:pt idx="26175">1</cx:pt>
          <cx:pt idx="26176">1</cx:pt>
          <cx:pt idx="26177">1</cx:pt>
          <cx:pt idx="26178">1</cx:pt>
          <cx:pt idx="26179">1</cx:pt>
          <cx:pt idx="26180">1</cx:pt>
          <cx:pt idx="26181">1</cx:pt>
          <cx:pt idx="26182">1</cx:pt>
          <cx:pt idx="26183">1</cx:pt>
          <cx:pt idx="26184">3</cx:pt>
          <cx:pt idx="26185">1</cx:pt>
          <cx:pt idx="26186">1</cx:pt>
          <cx:pt idx="26187">1</cx:pt>
          <cx:pt idx="26188">1</cx:pt>
          <cx:pt idx="26189">1</cx:pt>
          <cx:pt idx="26190">1</cx:pt>
          <cx:pt idx="26191">1</cx:pt>
          <cx:pt idx="26192">1</cx:pt>
          <cx:pt idx="26193">1</cx:pt>
          <cx:pt idx="26194">1</cx:pt>
          <cx:pt idx="26195">1</cx:pt>
          <cx:pt idx="26196">3</cx:pt>
          <cx:pt idx="26197">1</cx:pt>
          <cx:pt idx="26198">1</cx:pt>
          <cx:pt idx="26199">1</cx:pt>
          <cx:pt idx="26200">1</cx:pt>
          <cx:pt idx="26201">1</cx:pt>
          <cx:pt idx="26202">1</cx:pt>
          <cx:pt idx="26203">1</cx:pt>
          <cx:pt idx="26204">1</cx:pt>
          <cx:pt idx="26205">1</cx:pt>
          <cx:pt idx="26206">1</cx:pt>
          <cx:pt idx="26207">1</cx:pt>
          <cx:pt idx="26208">1</cx:pt>
          <cx:pt idx="26209">1</cx:pt>
          <cx:pt idx="26210">1</cx:pt>
          <cx:pt idx="26211">1</cx:pt>
          <cx:pt idx="26212">1</cx:pt>
          <cx:pt idx="26213">1</cx:pt>
          <cx:pt idx="26214">1</cx:pt>
          <cx:pt idx="26215">1</cx:pt>
          <cx:pt idx="26216">1</cx:pt>
          <cx:pt idx="26217">1</cx:pt>
          <cx:pt idx="26218">1</cx:pt>
          <cx:pt idx="26219">1</cx:pt>
          <cx:pt idx="26220">1</cx:pt>
          <cx:pt idx="26221">1</cx:pt>
          <cx:pt idx="26222">1</cx:pt>
          <cx:pt idx="26223">3</cx:pt>
          <cx:pt idx="26224">1</cx:pt>
          <cx:pt idx="26225">1</cx:pt>
          <cx:pt idx="26226">1</cx:pt>
          <cx:pt idx="26227">1</cx:pt>
          <cx:pt idx="26228">1</cx:pt>
          <cx:pt idx="26229">1</cx:pt>
          <cx:pt idx="26230">1</cx:pt>
          <cx:pt idx="26231">1</cx:pt>
          <cx:pt idx="26232">1</cx:pt>
          <cx:pt idx="26233">1</cx:pt>
          <cx:pt idx="26234">1</cx:pt>
          <cx:pt idx="26235">1</cx:pt>
          <cx:pt idx="26236">1</cx:pt>
          <cx:pt idx="26237">1</cx:pt>
          <cx:pt idx="26238">1</cx:pt>
          <cx:pt idx="26239">1</cx:pt>
          <cx:pt idx="26240">1</cx:pt>
          <cx:pt idx="26241">1</cx:pt>
          <cx:pt idx="26242">1</cx:pt>
          <cx:pt idx="26243">1</cx:pt>
          <cx:pt idx="26244">1</cx:pt>
          <cx:pt idx="26245">1</cx:pt>
          <cx:pt idx="26246">1</cx:pt>
          <cx:pt idx="26247">1</cx:pt>
          <cx:pt idx="26248">1</cx:pt>
          <cx:pt idx="26249">1</cx:pt>
          <cx:pt idx="26250">1</cx:pt>
          <cx:pt idx="26251">1</cx:pt>
          <cx:pt idx="26252">1</cx:pt>
          <cx:pt idx="26253">1</cx:pt>
          <cx:pt idx="26254">1</cx:pt>
          <cx:pt idx="26255">1</cx:pt>
          <cx:pt idx="26256">1</cx:pt>
          <cx:pt idx="26257">1</cx:pt>
          <cx:pt idx="26258">1</cx:pt>
          <cx:pt idx="26259">1</cx:pt>
          <cx:pt idx="26260">1</cx:pt>
          <cx:pt idx="26261">1</cx:pt>
          <cx:pt idx="26262">3</cx:pt>
          <cx:pt idx="26263">1</cx:pt>
          <cx:pt idx="26264">1</cx:pt>
          <cx:pt idx="26265">1</cx:pt>
          <cx:pt idx="26266">1</cx:pt>
          <cx:pt idx="26267">1</cx:pt>
          <cx:pt idx="26268">1</cx:pt>
          <cx:pt idx="26269">1</cx:pt>
          <cx:pt idx="26270">1</cx:pt>
          <cx:pt idx="26271">1</cx:pt>
          <cx:pt idx="26272">1</cx:pt>
          <cx:pt idx="26273">1</cx:pt>
          <cx:pt idx="26274">1</cx:pt>
          <cx:pt idx="26275">1</cx:pt>
          <cx:pt idx="26276">1</cx:pt>
          <cx:pt idx="26277">1</cx:pt>
          <cx:pt idx="26278">1</cx:pt>
          <cx:pt idx="26279">1</cx:pt>
          <cx:pt idx="26280">1</cx:pt>
          <cx:pt idx="26281">1</cx:pt>
          <cx:pt idx="26282">1</cx:pt>
          <cx:pt idx="26283">1</cx:pt>
          <cx:pt idx="26284">1</cx:pt>
          <cx:pt idx="26285">1</cx:pt>
          <cx:pt idx="26286">1</cx:pt>
          <cx:pt idx="26287">1</cx:pt>
          <cx:pt idx="26288">1</cx:pt>
          <cx:pt idx="26289">1</cx:pt>
          <cx:pt idx="26290">1</cx:pt>
          <cx:pt idx="26291">1</cx:pt>
          <cx:pt idx="26292">1</cx:pt>
          <cx:pt idx="26293">1</cx:pt>
          <cx:pt idx="26294">1</cx:pt>
          <cx:pt idx="26295">1</cx:pt>
          <cx:pt idx="26296">1</cx:pt>
          <cx:pt idx="26297">1</cx:pt>
          <cx:pt idx="26298">1</cx:pt>
          <cx:pt idx="26299">1</cx:pt>
          <cx:pt idx="26300">1</cx:pt>
          <cx:pt idx="26301">1</cx:pt>
          <cx:pt idx="26302">1</cx:pt>
          <cx:pt idx="26303">1</cx:pt>
          <cx:pt idx="26304">1</cx:pt>
          <cx:pt idx="26305">1</cx:pt>
          <cx:pt idx="26306">1</cx:pt>
          <cx:pt idx="26307">1</cx:pt>
          <cx:pt idx="26308">1</cx:pt>
          <cx:pt idx="26309">1</cx:pt>
          <cx:pt idx="26310">1</cx:pt>
          <cx:pt idx="26311">1</cx:pt>
          <cx:pt idx="26312">1</cx:pt>
          <cx:pt idx="26313">1</cx:pt>
          <cx:pt idx="26314">1</cx:pt>
          <cx:pt idx="26315">1</cx:pt>
          <cx:pt idx="26316">1</cx:pt>
          <cx:pt idx="26317">1</cx:pt>
          <cx:pt idx="26318">1</cx:pt>
          <cx:pt idx="26319">1</cx:pt>
          <cx:pt idx="26320">1</cx:pt>
          <cx:pt idx="26321">1</cx:pt>
          <cx:pt idx="26322">1</cx:pt>
          <cx:pt idx="26323">1</cx:pt>
          <cx:pt idx="26324">1</cx:pt>
          <cx:pt idx="26325">1</cx:pt>
          <cx:pt idx="26326">1</cx:pt>
          <cx:pt idx="26327">1</cx:pt>
          <cx:pt idx="26328">1</cx:pt>
          <cx:pt idx="26329">1</cx:pt>
          <cx:pt idx="26330">1</cx:pt>
          <cx:pt idx="26331">1</cx:pt>
          <cx:pt idx="26332">1</cx:pt>
          <cx:pt idx="26333">1</cx:pt>
          <cx:pt idx="26334">1</cx:pt>
          <cx:pt idx="26335">1</cx:pt>
          <cx:pt idx="26336">1</cx:pt>
          <cx:pt idx="26337">1</cx:pt>
          <cx:pt idx="26338">1</cx:pt>
          <cx:pt idx="26339">1</cx:pt>
          <cx:pt idx="26340">1</cx:pt>
          <cx:pt idx="26341">1</cx:pt>
          <cx:pt idx="26342">1</cx:pt>
          <cx:pt idx="26343">1</cx:pt>
          <cx:pt idx="26344">1</cx:pt>
          <cx:pt idx="26345">1</cx:pt>
          <cx:pt idx="26346">1</cx:pt>
          <cx:pt idx="26347">1</cx:pt>
          <cx:pt idx="26348">1</cx:pt>
          <cx:pt idx="26349">1</cx:pt>
          <cx:pt idx="26350">3</cx:pt>
          <cx:pt idx="26351">1</cx:pt>
          <cx:pt idx="26352">1</cx:pt>
          <cx:pt idx="26353">1</cx:pt>
          <cx:pt idx="26354">1</cx:pt>
          <cx:pt idx="26355">1</cx:pt>
          <cx:pt idx="26356">1</cx:pt>
          <cx:pt idx="26357">1</cx:pt>
          <cx:pt idx="26358">1</cx:pt>
          <cx:pt idx="26359">1</cx:pt>
          <cx:pt idx="26360">1</cx:pt>
          <cx:pt idx="26361">1</cx:pt>
          <cx:pt idx="26362">1</cx:pt>
          <cx:pt idx="26363">1</cx:pt>
          <cx:pt idx="26364">1</cx:pt>
          <cx:pt idx="26365">3</cx:pt>
          <cx:pt idx="26366">1</cx:pt>
          <cx:pt idx="26367">1</cx:pt>
          <cx:pt idx="26368">1</cx:pt>
          <cx:pt idx="26369">1</cx:pt>
          <cx:pt idx="26370">1</cx:pt>
          <cx:pt idx="26371">1</cx:pt>
          <cx:pt idx="26372">1</cx:pt>
          <cx:pt idx="26373">1</cx:pt>
          <cx:pt idx="26374">1</cx:pt>
          <cx:pt idx="26375">1</cx:pt>
          <cx:pt idx="26376">1</cx:pt>
          <cx:pt idx="26377">1</cx:pt>
          <cx:pt idx="26378">1</cx:pt>
          <cx:pt idx="26379">1</cx:pt>
          <cx:pt idx="26380">1</cx:pt>
          <cx:pt idx="26381">1</cx:pt>
          <cx:pt idx="26382">1</cx:pt>
          <cx:pt idx="26383">1</cx:pt>
          <cx:pt idx="26384">1</cx:pt>
          <cx:pt idx="26385">1</cx:pt>
          <cx:pt idx="26386">1</cx:pt>
          <cx:pt idx="26387">1</cx:pt>
          <cx:pt idx="26388">1</cx:pt>
          <cx:pt idx="26389">1</cx:pt>
          <cx:pt idx="26390">1</cx:pt>
          <cx:pt idx="26391">3</cx:pt>
          <cx:pt idx="26392">1</cx:pt>
          <cx:pt idx="26393">1</cx:pt>
          <cx:pt idx="26394">1</cx:pt>
          <cx:pt idx="26395">1</cx:pt>
          <cx:pt idx="26396">1</cx:pt>
          <cx:pt idx="26397">1</cx:pt>
          <cx:pt idx="26398">1</cx:pt>
          <cx:pt idx="26399">1</cx:pt>
          <cx:pt idx="26400">1</cx:pt>
          <cx:pt idx="26401">1</cx:pt>
          <cx:pt idx="26402">1</cx:pt>
          <cx:pt idx="26403">1</cx:pt>
          <cx:pt idx="26404">1</cx:pt>
          <cx:pt idx="26405">1</cx:pt>
          <cx:pt idx="26406">1</cx:pt>
          <cx:pt idx="26407">1</cx:pt>
          <cx:pt idx="26408">1</cx:pt>
          <cx:pt idx="26409">1</cx:pt>
          <cx:pt idx="26410">1</cx:pt>
          <cx:pt idx="26411">1</cx:pt>
          <cx:pt idx="26412">1</cx:pt>
          <cx:pt idx="26413">1</cx:pt>
          <cx:pt idx="26414">1</cx:pt>
          <cx:pt idx="26415">1</cx:pt>
          <cx:pt idx="26416">1</cx:pt>
          <cx:pt idx="26417">1</cx:pt>
          <cx:pt idx="26418">1</cx:pt>
          <cx:pt idx="26419">1</cx:pt>
          <cx:pt idx="26420">1</cx:pt>
          <cx:pt idx="26421">1</cx:pt>
          <cx:pt idx="26422">1</cx:pt>
          <cx:pt idx="26423">1</cx:pt>
          <cx:pt idx="26424">1</cx:pt>
          <cx:pt idx="26425">1</cx:pt>
          <cx:pt idx="26426">1</cx:pt>
          <cx:pt idx="26427">1</cx:pt>
          <cx:pt idx="26428">1</cx:pt>
          <cx:pt idx="26429">1</cx:pt>
          <cx:pt idx="26430">1</cx:pt>
          <cx:pt idx="26431">1</cx:pt>
          <cx:pt idx="26432">1</cx:pt>
          <cx:pt idx="26433">1</cx:pt>
          <cx:pt idx="26434">1</cx:pt>
          <cx:pt idx="26435">1</cx:pt>
          <cx:pt idx="26436">1</cx:pt>
          <cx:pt idx="26437">1</cx:pt>
          <cx:pt idx="26438">1</cx:pt>
          <cx:pt idx="26439">1</cx:pt>
          <cx:pt idx="26440">1</cx:pt>
          <cx:pt idx="26441">1</cx:pt>
          <cx:pt idx="26442">1</cx:pt>
          <cx:pt idx="26443">1</cx:pt>
          <cx:pt idx="26444">1</cx:pt>
          <cx:pt idx="26445">1</cx:pt>
          <cx:pt idx="26446">1</cx:pt>
          <cx:pt idx="26447">1</cx:pt>
          <cx:pt idx="26448">1</cx:pt>
          <cx:pt idx="26449">1</cx:pt>
          <cx:pt idx="26450">1</cx:pt>
          <cx:pt idx="26451">1</cx:pt>
          <cx:pt idx="26452">1</cx:pt>
          <cx:pt idx="26453">1</cx:pt>
          <cx:pt idx="26454">1</cx:pt>
          <cx:pt idx="26455">1</cx:pt>
          <cx:pt idx="26456">1</cx:pt>
          <cx:pt idx="26457">1</cx:pt>
          <cx:pt idx="26458">1</cx:pt>
          <cx:pt idx="26459">1</cx:pt>
          <cx:pt idx="26460">1</cx:pt>
          <cx:pt idx="26461">1</cx:pt>
          <cx:pt idx="26462">1</cx:pt>
          <cx:pt idx="26463">1</cx:pt>
          <cx:pt idx="26464">1</cx:pt>
          <cx:pt idx="26465">1</cx:pt>
          <cx:pt idx="26466">1</cx:pt>
          <cx:pt idx="26467">1</cx:pt>
          <cx:pt idx="26468">1</cx:pt>
          <cx:pt idx="26469">1</cx:pt>
          <cx:pt idx="26470">3</cx:pt>
          <cx:pt idx="26471">1</cx:pt>
          <cx:pt idx="26472">1</cx:pt>
          <cx:pt idx="26473">1</cx:pt>
          <cx:pt idx="26474">1</cx:pt>
          <cx:pt idx="26475">1</cx:pt>
          <cx:pt idx="26476">1</cx:pt>
          <cx:pt idx="26477">1</cx:pt>
          <cx:pt idx="26478">1</cx:pt>
          <cx:pt idx="26479">1</cx:pt>
          <cx:pt idx="26480">1</cx:pt>
          <cx:pt idx="26481">1</cx:pt>
          <cx:pt idx="26482">1</cx:pt>
          <cx:pt idx="26483">1</cx:pt>
          <cx:pt idx="26484">1</cx:pt>
          <cx:pt idx="26485">1</cx:pt>
          <cx:pt idx="26486">1</cx:pt>
          <cx:pt idx="26487">1</cx:pt>
          <cx:pt idx="26488">1</cx:pt>
          <cx:pt idx="26489">1</cx:pt>
          <cx:pt idx="26490">1</cx:pt>
          <cx:pt idx="26491">1</cx:pt>
          <cx:pt idx="26492">1</cx:pt>
          <cx:pt idx="26493">1</cx:pt>
          <cx:pt idx="26494">1</cx:pt>
          <cx:pt idx="26495">1</cx:pt>
          <cx:pt idx="26496">1</cx:pt>
          <cx:pt idx="26497">1</cx:pt>
          <cx:pt idx="26498">1</cx:pt>
          <cx:pt idx="26499">1</cx:pt>
          <cx:pt idx="26500">1</cx:pt>
          <cx:pt idx="26501">1</cx:pt>
          <cx:pt idx="26502">1</cx:pt>
          <cx:pt idx="26503">1</cx:pt>
          <cx:pt idx="26504">1</cx:pt>
          <cx:pt idx="26505">1</cx:pt>
          <cx:pt idx="26506">1</cx:pt>
          <cx:pt idx="26507">1</cx:pt>
          <cx:pt idx="26508">3</cx:pt>
          <cx:pt idx="26509">1</cx:pt>
          <cx:pt idx="26510">1</cx:pt>
          <cx:pt idx="26511">1</cx:pt>
          <cx:pt idx="26512">1</cx:pt>
          <cx:pt idx="26513">1</cx:pt>
          <cx:pt idx="26514">1</cx:pt>
          <cx:pt idx="26515">1</cx:pt>
          <cx:pt idx="26516">1</cx:pt>
          <cx:pt idx="26517">1</cx:pt>
          <cx:pt idx="26518">1</cx:pt>
          <cx:pt idx="26519">1</cx:pt>
          <cx:pt idx="26520">1</cx:pt>
          <cx:pt idx="26521">1</cx:pt>
          <cx:pt idx="26522">1</cx:pt>
          <cx:pt idx="26523">1</cx:pt>
          <cx:pt idx="26524">1</cx:pt>
          <cx:pt idx="26525">1</cx:pt>
          <cx:pt idx="26526">1</cx:pt>
          <cx:pt idx="26527">1</cx:pt>
          <cx:pt idx="26528">1</cx:pt>
          <cx:pt idx="26529">1</cx:pt>
          <cx:pt idx="26530">1</cx:pt>
          <cx:pt idx="26531">1</cx:pt>
          <cx:pt idx="26532">1</cx:pt>
          <cx:pt idx="26533">1</cx:pt>
          <cx:pt idx="26534">1</cx:pt>
          <cx:pt idx="26535">1</cx:pt>
          <cx:pt idx="26536">1</cx:pt>
          <cx:pt idx="26537">1</cx:pt>
          <cx:pt idx="26538">1</cx:pt>
          <cx:pt idx="26539">1</cx:pt>
          <cx:pt idx="26540">1</cx:pt>
          <cx:pt idx="26541">1</cx:pt>
          <cx:pt idx="26542">1</cx:pt>
          <cx:pt idx="26543">1</cx:pt>
          <cx:pt idx="26544">1</cx:pt>
          <cx:pt idx="26545">1</cx:pt>
          <cx:pt idx="26546">1</cx:pt>
          <cx:pt idx="26547">1</cx:pt>
          <cx:pt idx="26548">1</cx:pt>
          <cx:pt idx="26549">1</cx:pt>
          <cx:pt idx="26550">1</cx:pt>
          <cx:pt idx="26551">1</cx:pt>
          <cx:pt idx="26552">1</cx:pt>
          <cx:pt idx="26553">1</cx:pt>
          <cx:pt idx="26554">1</cx:pt>
          <cx:pt idx="26555">1</cx:pt>
          <cx:pt idx="26556">1</cx:pt>
          <cx:pt idx="26557">1</cx:pt>
          <cx:pt idx="26558">1</cx:pt>
          <cx:pt idx="26559">1</cx:pt>
          <cx:pt idx="26560">1</cx:pt>
          <cx:pt idx="26561">1</cx:pt>
          <cx:pt idx="26562">1</cx:pt>
          <cx:pt idx="26563">1</cx:pt>
          <cx:pt idx="26564">1</cx:pt>
          <cx:pt idx="26565">1</cx:pt>
          <cx:pt idx="26566">1</cx:pt>
          <cx:pt idx="26567">1</cx:pt>
          <cx:pt idx="26568">1</cx:pt>
          <cx:pt idx="26569">1</cx:pt>
          <cx:pt idx="26570">1</cx:pt>
          <cx:pt idx="26571">1</cx:pt>
          <cx:pt idx="26572">1</cx:pt>
          <cx:pt idx="26573">1</cx:pt>
          <cx:pt idx="26574">1</cx:pt>
          <cx:pt idx="26575">1</cx:pt>
          <cx:pt idx="26576">1</cx:pt>
          <cx:pt idx="26577">1</cx:pt>
          <cx:pt idx="26578">1</cx:pt>
          <cx:pt idx="26579">1</cx:pt>
          <cx:pt idx="26580">1</cx:pt>
          <cx:pt idx="26581">1</cx:pt>
          <cx:pt idx="26582">1</cx:pt>
          <cx:pt idx="26583">1</cx:pt>
          <cx:pt idx="26584">1</cx:pt>
          <cx:pt idx="26585">1</cx:pt>
          <cx:pt idx="26586">1</cx:pt>
          <cx:pt idx="26587">1</cx:pt>
          <cx:pt idx="26588">1</cx:pt>
          <cx:pt idx="26589">1</cx:pt>
          <cx:pt idx="26590">1</cx:pt>
          <cx:pt idx="26591">1</cx:pt>
          <cx:pt idx="26592">1</cx:pt>
          <cx:pt idx="26593">1</cx:pt>
          <cx:pt idx="26594">1</cx:pt>
          <cx:pt idx="26595">3</cx:pt>
          <cx:pt idx="26596">1</cx:pt>
          <cx:pt idx="26597">1</cx:pt>
          <cx:pt idx="26598">1</cx:pt>
          <cx:pt idx="26599">1</cx:pt>
          <cx:pt idx="26600">1</cx:pt>
          <cx:pt idx="26601">1</cx:pt>
          <cx:pt idx="26602">1</cx:pt>
          <cx:pt idx="26603">1</cx:pt>
          <cx:pt idx="26604">1</cx:pt>
          <cx:pt idx="26605">1</cx:pt>
          <cx:pt idx="26606">1</cx:pt>
          <cx:pt idx="26607">1</cx:pt>
          <cx:pt idx="26608">1</cx:pt>
          <cx:pt idx="26609">1</cx:pt>
          <cx:pt idx="26610">1</cx:pt>
          <cx:pt idx="26611">1</cx:pt>
          <cx:pt idx="26612">1</cx:pt>
          <cx:pt idx="26613">1</cx:pt>
          <cx:pt idx="26614">1</cx:pt>
          <cx:pt idx="26615">1</cx:pt>
          <cx:pt idx="26616">1</cx:pt>
          <cx:pt idx="26617">1</cx:pt>
          <cx:pt idx="26618">1</cx:pt>
          <cx:pt idx="26619">1</cx:pt>
          <cx:pt idx="26620">1</cx:pt>
          <cx:pt idx="26621">1</cx:pt>
          <cx:pt idx="26622">1</cx:pt>
          <cx:pt idx="26623">1</cx:pt>
          <cx:pt idx="26624">1</cx:pt>
          <cx:pt idx="26625">1</cx:pt>
          <cx:pt idx="26626">1</cx:pt>
          <cx:pt idx="26627">1</cx:pt>
          <cx:pt idx="26628">1</cx:pt>
          <cx:pt idx="26629">1</cx:pt>
          <cx:pt idx="26630">1</cx:pt>
          <cx:pt idx="26631">1</cx:pt>
          <cx:pt idx="26632">1</cx:pt>
          <cx:pt idx="26633">1</cx:pt>
          <cx:pt idx="26634">1</cx:pt>
          <cx:pt idx="26635">1</cx:pt>
          <cx:pt idx="26636">1</cx:pt>
          <cx:pt idx="26637">1</cx:pt>
          <cx:pt idx="26638">1</cx:pt>
          <cx:pt idx="26639">1</cx:pt>
          <cx:pt idx="26640">1</cx:pt>
          <cx:pt idx="26641">1</cx:pt>
          <cx:pt idx="26642">1</cx:pt>
          <cx:pt idx="26643">1</cx:pt>
          <cx:pt idx="26644">1</cx:pt>
          <cx:pt idx="26645">1</cx:pt>
          <cx:pt idx="26646">1</cx:pt>
          <cx:pt idx="26647">1</cx:pt>
          <cx:pt idx="26648">1</cx:pt>
          <cx:pt idx="26649">1</cx:pt>
          <cx:pt idx="26650">1</cx:pt>
          <cx:pt idx="26651">1</cx:pt>
          <cx:pt idx="26652">1</cx:pt>
          <cx:pt idx="26653">1</cx:pt>
          <cx:pt idx="26654">1</cx:pt>
          <cx:pt idx="26655">1</cx:pt>
          <cx:pt idx="26656">1</cx:pt>
          <cx:pt idx="26657">1</cx:pt>
          <cx:pt idx="26658">1</cx:pt>
          <cx:pt idx="26659">1</cx:pt>
          <cx:pt idx="26660">1</cx:pt>
          <cx:pt idx="26661">1</cx:pt>
          <cx:pt idx="26662">1</cx:pt>
          <cx:pt idx="26663">1</cx:pt>
          <cx:pt idx="26664">3</cx:pt>
          <cx:pt idx="26665">1</cx:pt>
          <cx:pt idx="26666">1</cx:pt>
          <cx:pt idx="26667">1</cx:pt>
          <cx:pt idx="26668">1</cx:pt>
          <cx:pt idx="26669">1</cx:pt>
          <cx:pt idx="26670">1</cx:pt>
          <cx:pt idx="26671">1</cx:pt>
          <cx:pt idx="26672">1</cx:pt>
          <cx:pt idx="26673">1</cx:pt>
          <cx:pt idx="26674">1</cx:pt>
          <cx:pt idx="26675">1</cx:pt>
          <cx:pt idx="26676">1</cx:pt>
          <cx:pt idx="26677">1</cx:pt>
          <cx:pt idx="26678">1</cx:pt>
          <cx:pt idx="26679">1</cx:pt>
          <cx:pt idx="26680">1</cx:pt>
          <cx:pt idx="26681">1</cx:pt>
          <cx:pt idx="26682">1</cx:pt>
          <cx:pt idx="26683">3</cx:pt>
          <cx:pt idx="26684">1</cx:pt>
          <cx:pt idx="26685">1</cx:pt>
          <cx:pt idx="26686">1</cx:pt>
          <cx:pt idx="26687">1</cx:pt>
          <cx:pt idx="26688">1</cx:pt>
          <cx:pt idx="26689">1</cx:pt>
          <cx:pt idx="26690">1</cx:pt>
          <cx:pt idx="26691">1</cx:pt>
          <cx:pt idx="26692">1</cx:pt>
          <cx:pt idx="26693">1</cx:pt>
          <cx:pt idx="26694">1</cx:pt>
          <cx:pt idx="26695">1</cx:pt>
          <cx:pt idx="26696">1</cx:pt>
          <cx:pt idx="26697">1</cx:pt>
          <cx:pt idx="26698">1</cx:pt>
          <cx:pt idx="26699">1</cx:pt>
          <cx:pt idx="26700">1</cx:pt>
          <cx:pt idx="26701">1</cx:pt>
          <cx:pt idx="26702">1</cx:pt>
          <cx:pt idx="26703">1</cx:pt>
          <cx:pt idx="26704">1</cx:pt>
          <cx:pt idx="26705">1</cx:pt>
          <cx:pt idx="26706">1</cx:pt>
          <cx:pt idx="26707">1</cx:pt>
          <cx:pt idx="26708">1</cx:pt>
          <cx:pt idx="26709">1</cx:pt>
          <cx:pt idx="26710">1</cx:pt>
          <cx:pt idx="26711">1</cx:pt>
          <cx:pt idx="26712">1</cx:pt>
          <cx:pt idx="26713">1</cx:pt>
          <cx:pt idx="26714">1</cx:pt>
          <cx:pt idx="26715">1</cx:pt>
          <cx:pt idx="26716">1</cx:pt>
          <cx:pt idx="26717">1</cx:pt>
          <cx:pt idx="26718">1</cx:pt>
          <cx:pt idx="26719">1</cx:pt>
          <cx:pt idx="26720">3</cx:pt>
          <cx:pt idx="26721">1</cx:pt>
          <cx:pt idx="26722">1</cx:pt>
          <cx:pt idx="26723">1</cx:pt>
          <cx:pt idx="26724">1</cx:pt>
          <cx:pt idx="26725">1</cx:pt>
          <cx:pt idx="26726">1</cx:pt>
          <cx:pt idx="26727">1</cx:pt>
          <cx:pt idx="26728">1</cx:pt>
          <cx:pt idx="26729">1</cx:pt>
          <cx:pt idx="26730">1</cx:pt>
          <cx:pt idx="26731">1</cx:pt>
          <cx:pt idx="26732">1</cx:pt>
          <cx:pt idx="26733">1</cx:pt>
          <cx:pt idx="26734">1</cx:pt>
          <cx:pt idx="26735">1</cx:pt>
          <cx:pt idx="26736">1</cx:pt>
          <cx:pt idx="26737">1</cx:pt>
          <cx:pt idx="26738">1</cx:pt>
          <cx:pt idx="26739">1</cx:pt>
          <cx:pt idx="26740">1</cx:pt>
          <cx:pt idx="26741">1</cx:pt>
          <cx:pt idx="26742">1</cx:pt>
          <cx:pt idx="26743">1</cx:pt>
          <cx:pt idx="26744">1</cx:pt>
          <cx:pt idx="26745">1</cx:pt>
          <cx:pt idx="26746">1</cx:pt>
          <cx:pt idx="26747">1</cx:pt>
          <cx:pt idx="26748">1</cx:pt>
          <cx:pt idx="26749">1</cx:pt>
          <cx:pt idx="26750">3</cx:pt>
          <cx:pt idx="26751">1</cx:pt>
          <cx:pt idx="26752">1</cx:pt>
          <cx:pt idx="26753">1</cx:pt>
          <cx:pt idx="26754">1</cx:pt>
          <cx:pt idx="26755">1</cx:pt>
          <cx:pt idx="26756">1</cx:pt>
          <cx:pt idx="26757">1</cx:pt>
          <cx:pt idx="26758">1</cx:pt>
          <cx:pt idx="26759">1</cx:pt>
          <cx:pt idx="26760">1</cx:pt>
          <cx:pt idx="26761">1</cx:pt>
          <cx:pt idx="26762">1</cx:pt>
          <cx:pt idx="26763">1</cx:pt>
          <cx:pt idx="26764">1</cx:pt>
          <cx:pt idx="26765">1</cx:pt>
          <cx:pt idx="26766">1</cx:pt>
          <cx:pt idx="26767">1</cx:pt>
          <cx:pt idx="26768">1</cx:pt>
          <cx:pt idx="26769">3</cx:pt>
          <cx:pt idx="26770">1</cx:pt>
          <cx:pt idx="26771">1</cx:pt>
          <cx:pt idx="26772">1</cx:pt>
          <cx:pt idx="26773">1</cx:pt>
          <cx:pt idx="26774">1</cx:pt>
          <cx:pt idx="26775">1</cx:pt>
          <cx:pt idx="26776">1</cx:pt>
          <cx:pt idx="26777">1</cx:pt>
          <cx:pt idx="26778">1</cx:pt>
          <cx:pt idx="26779">1</cx:pt>
          <cx:pt idx="26780">1</cx:pt>
          <cx:pt idx="26781">1</cx:pt>
          <cx:pt idx="26782">1</cx:pt>
          <cx:pt idx="26783">1</cx:pt>
          <cx:pt idx="26784">1</cx:pt>
          <cx:pt idx="26785">1</cx:pt>
          <cx:pt idx="26786">3</cx:pt>
          <cx:pt idx="26787">1</cx:pt>
          <cx:pt idx="26788">1</cx:pt>
          <cx:pt idx="26789">1</cx:pt>
          <cx:pt idx="26790">3</cx:pt>
          <cx:pt idx="26791">1</cx:pt>
          <cx:pt idx="26792">1</cx:pt>
          <cx:pt idx="26793">1</cx:pt>
          <cx:pt idx="26794">1</cx:pt>
          <cx:pt idx="26795">1</cx:pt>
          <cx:pt idx="26796">1</cx:pt>
          <cx:pt idx="26797">1</cx:pt>
          <cx:pt idx="26798">1</cx:pt>
          <cx:pt idx="26799">1</cx:pt>
          <cx:pt idx="26800">1</cx:pt>
          <cx:pt idx="26801">1</cx:pt>
          <cx:pt idx="26802">1</cx:pt>
          <cx:pt idx="26803">1</cx:pt>
          <cx:pt idx="26804">1</cx:pt>
          <cx:pt idx="26805">1</cx:pt>
          <cx:pt idx="26806">1</cx:pt>
          <cx:pt idx="26807">1</cx:pt>
          <cx:pt idx="26808">1</cx:pt>
          <cx:pt idx="26809">1</cx:pt>
          <cx:pt idx="26810">1</cx:pt>
          <cx:pt idx="26811">1</cx:pt>
          <cx:pt idx="26812">1</cx:pt>
          <cx:pt idx="26813">1</cx:pt>
          <cx:pt idx="26814">1</cx:pt>
          <cx:pt idx="26815">1</cx:pt>
          <cx:pt idx="26816">1</cx:pt>
          <cx:pt idx="26817">1</cx:pt>
          <cx:pt idx="26818">1</cx:pt>
          <cx:pt idx="26819">3</cx:pt>
          <cx:pt idx="26820">1</cx:pt>
          <cx:pt idx="26821">1</cx:pt>
          <cx:pt idx="26822">1</cx:pt>
          <cx:pt idx="26823">1</cx:pt>
          <cx:pt idx="26824">1</cx:pt>
          <cx:pt idx="26825">1</cx:pt>
          <cx:pt idx="26826">1</cx:pt>
          <cx:pt idx="26827">1</cx:pt>
          <cx:pt idx="26828">1</cx:pt>
          <cx:pt idx="26829">1</cx:pt>
          <cx:pt idx="26830">1</cx:pt>
          <cx:pt idx="26831">1</cx:pt>
          <cx:pt idx="26832">1</cx:pt>
          <cx:pt idx="26833">1</cx:pt>
          <cx:pt idx="26834">1</cx:pt>
          <cx:pt idx="26835">1</cx:pt>
          <cx:pt idx="26836">1</cx:pt>
          <cx:pt idx="26837">3</cx:pt>
          <cx:pt idx="26838">1</cx:pt>
          <cx:pt idx="26839">1</cx:pt>
          <cx:pt idx="26840">1</cx:pt>
          <cx:pt idx="26841">1</cx:pt>
          <cx:pt idx="26842">1</cx:pt>
          <cx:pt idx="26843">1</cx:pt>
          <cx:pt idx="26844">1</cx:pt>
          <cx:pt idx="26845">1</cx:pt>
          <cx:pt idx="26846">1</cx:pt>
          <cx:pt idx="26847">1</cx:pt>
          <cx:pt idx="26848">1</cx:pt>
          <cx:pt idx="26849">1</cx:pt>
          <cx:pt idx="26850">1</cx:pt>
          <cx:pt idx="26851">1</cx:pt>
          <cx:pt idx="26852">1</cx:pt>
          <cx:pt idx="26853">1</cx:pt>
          <cx:pt idx="26854">1</cx:pt>
          <cx:pt idx="26855">1</cx:pt>
          <cx:pt idx="26856">1</cx:pt>
          <cx:pt idx="26857">1</cx:pt>
          <cx:pt idx="26858">1</cx:pt>
          <cx:pt idx="26859">1</cx:pt>
          <cx:pt idx="26860">1</cx:pt>
          <cx:pt idx="26861">1</cx:pt>
          <cx:pt idx="26862">1</cx:pt>
          <cx:pt idx="26863">1</cx:pt>
          <cx:pt idx="26864">3</cx:pt>
          <cx:pt idx="26865">1</cx:pt>
          <cx:pt idx="26866">1</cx:pt>
          <cx:pt idx="26867">1</cx:pt>
          <cx:pt idx="26868">1</cx:pt>
          <cx:pt idx="26869">1</cx:pt>
          <cx:pt idx="26870">1</cx:pt>
          <cx:pt idx="26871">1</cx:pt>
          <cx:pt idx="26872">1</cx:pt>
          <cx:pt idx="26873">1</cx:pt>
          <cx:pt idx="26874">1</cx:pt>
          <cx:pt idx="26875">1</cx:pt>
          <cx:pt idx="26876">1</cx:pt>
          <cx:pt idx="26877">1</cx:pt>
          <cx:pt idx="26878">1</cx:pt>
          <cx:pt idx="26879">1</cx:pt>
          <cx:pt idx="26880">1</cx:pt>
          <cx:pt idx="26881">1</cx:pt>
          <cx:pt idx="26882">1</cx:pt>
          <cx:pt idx="26883">1</cx:pt>
          <cx:pt idx="26884">1</cx:pt>
          <cx:pt idx="26885">1</cx:pt>
          <cx:pt idx="26886">1</cx:pt>
          <cx:pt idx="26887">1</cx:pt>
          <cx:pt idx="26888">1</cx:pt>
          <cx:pt idx="26889">1</cx:pt>
          <cx:pt idx="26890">1</cx:pt>
          <cx:pt idx="26891">1</cx:pt>
          <cx:pt idx="26892">1</cx:pt>
          <cx:pt idx="26893">1</cx:pt>
          <cx:pt idx="26894">1</cx:pt>
          <cx:pt idx="26895">1</cx:pt>
          <cx:pt idx="26896">1</cx:pt>
          <cx:pt idx="26897">1</cx:pt>
          <cx:pt idx="26898">1</cx:pt>
          <cx:pt idx="26899">1</cx:pt>
          <cx:pt idx="26900">1</cx:pt>
          <cx:pt idx="26901">1</cx:pt>
          <cx:pt idx="26902">1</cx:pt>
          <cx:pt idx="26903">1</cx:pt>
          <cx:pt idx="26904">1</cx:pt>
          <cx:pt idx="26905">1</cx:pt>
          <cx:pt idx="26906">1</cx:pt>
          <cx:pt idx="26907">1</cx:pt>
          <cx:pt idx="26908">1</cx:pt>
          <cx:pt idx="26909">1</cx:pt>
          <cx:pt idx="26910">1</cx:pt>
          <cx:pt idx="26911">1</cx:pt>
          <cx:pt idx="26912">1</cx:pt>
          <cx:pt idx="26913">1</cx:pt>
          <cx:pt idx="26914">1</cx:pt>
          <cx:pt idx="26915">1</cx:pt>
          <cx:pt idx="26916">1</cx:pt>
          <cx:pt idx="26917">1</cx:pt>
          <cx:pt idx="26918">1</cx:pt>
          <cx:pt idx="26919">1</cx:pt>
          <cx:pt idx="26920">1</cx:pt>
          <cx:pt idx="26921">1</cx:pt>
          <cx:pt idx="26922">1</cx:pt>
          <cx:pt idx="26923">1</cx:pt>
          <cx:pt idx="26924">1</cx:pt>
          <cx:pt idx="26925">1</cx:pt>
          <cx:pt idx="26926">1</cx:pt>
          <cx:pt idx="26927">1</cx:pt>
          <cx:pt idx="26928">1</cx:pt>
          <cx:pt idx="26929">1</cx:pt>
          <cx:pt idx="26930">1</cx:pt>
          <cx:pt idx="26931">1</cx:pt>
          <cx:pt idx="26932">1</cx:pt>
          <cx:pt idx="26933">1</cx:pt>
          <cx:pt idx="26934">1</cx:pt>
          <cx:pt idx="26935">1</cx:pt>
          <cx:pt idx="26936">1</cx:pt>
          <cx:pt idx="26937">1</cx:pt>
          <cx:pt idx="26938">1</cx:pt>
          <cx:pt idx="26939">1</cx:pt>
          <cx:pt idx="26940">1</cx:pt>
          <cx:pt idx="26941">1</cx:pt>
          <cx:pt idx="26942">1</cx:pt>
          <cx:pt idx="26943">1</cx:pt>
          <cx:pt idx="26944">1</cx:pt>
          <cx:pt idx="26945">1</cx:pt>
          <cx:pt idx="26946">1</cx:pt>
          <cx:pt idx="26947">1</cx:pt>
          <cx:pt idx="26948">1</cx:pt>
          <cx:pt idx="26949">1</cx:pt>
          <cx:pt idx="26950">1</cx:pt>
          <cx:pt idx="26951">3</cx:pt>
          <cx:pt idx="26952">1</cx:pt>
          <cx:pt idx="26953">1</cx:pt>
          <cx:pt idx="26954">1</cx:pt>
          <cx:pt idx="26955">1</cx:pt>
          <cx:pt idx="26956">1</cx:pt>
          <cx:pt idx="26957">1</cx:pt>
          <cx:pt idx="26958">1</cx:pt>
          <cx:pt idx="26959">1</cx:pt>
          <cx:pt idx="26960">1</cx:pt>
          <cx:pt idx="26961">1</cx:pt>
          <cx:pt idx="26962">1</cx:pt>
          <cx:pt idx="26963">1</cx:pt>
          <cx:pt idx="26964">1</cx:pt>
          <cx:pt idx="26965">1</cx:pt>
          <cx:pt idx="26966">1</cx:pt>
          <cx:pt idx="26967">1</cx:pt>
          <cx:pt idx="26968">1</cx:pt>
          <cx:pt idx="26969">1</cx:pt>
          <cx:pt idx="26970">1</cx:pt>
          <cx:pt idx="26971">1</cx:pt>
          <cx:pt idx="26972">1</cx:pt>
          <cx:pt idx="26973">1</cx:pt>
          <cx:pt idx="26974">1</cx:pt>
          <cx:pt idx="26975">1</cx:pt>
          <cx:pt idx="26976">1</cx:pt>
          <cx:pt idx="26977">1</cx:pt>
          <cx:pt idx="26978">1</cx:pt>
          <cx:pt idx="26979">1</cx:pt>
          <cx:pt idx="26980">1</cx:pt>
          <cx:pt idx="26981">1</cx:pt>
          <cx:pt idx="26982">1</cx:pt>
          <cx:pt idx="26983">1</cx:pt>
          <cx:pt idx="26984">1</cx:pt>
          <cx:pt idx="26985">3</cx:pt>
          <cx:pt idx="26986">1</cx:pt>
          <cx:pt idx="26987">1</cx:pt>
          <cx:pt idx="26988">1</cx:pt>
          <cx:pt idx="26989">1</cx:pt>
          <cx:pt idx="26990">1</cx:pt>
          <cx:pt idx="26991">1</cx:pt>
          <cx:pt idx="26992">1</cx:pt>
          <cx:pt idx="26993">1</cx:pt>
          <cx:pt idx="26994">1</cx:pt>
          <cx:pt idx="26995">1</cx:pt>
          <cx:pt idx="26996">1</cx:pt>
          <cx:pt idx="26997">1</cx:pt>
          <cx:pt idx="26998">1</cx:pt>
          <cx:pt idx="26999">1</cx:pt>
          <cx:pt idx="27000">1</cx:pt>
          <cx:pt idx="27001">1</cx:pt>
          <cx:pt idx="27002">3</cx:pt>
          <cx:pt idx="27003">1</cx:pt>
          <cx:pt idx="27004">1</cx:pt>
          <cx:pt idx="27005">1</cx:pt>
          <cx:pt idx="27006">1</cx:pt>
          <cx:pt idx="27007">1</cx:pt>
          <cx:pt idx="27008">1</cx:pt>
          <cx:pt idx="27009">1</cx:pt>
          <cx:pt idx="27010">1</cx:pt>
          <cx:pt idx="27011">1</cx:pt>
          <cx:pt idx="27012">1</cx:pt>
          <cx:pt idx="27013">1</cx:pt>
          <cx:pt idx="27014">1</cx:pt>
          <cx:pt idx="27015">1</cx:pt>
          <cx:pt idx="27016">1</cx:pt>
          <cx:pt idx="27017">1</cx:pt>
          <cx:pt idx="27018">1</cx:pt>
          <cx:pt idx="27019">1</cx:pt>
          <cx:pt idx="27020">1</cx:pt>
          <cx:pt idx="27021">1</cx:pt>
          <cx:pt idx="27022">1</cx:pt>
          <cx:pt idx="27023">1</cx:pt>
          <cx:pt idx="27024">1</cx:pt>
          <cx:pt idx="27025">1</cx:pt>
          <cx:pt idx="27026">1</cx:pt>
          <cx:pt idx="27027">1</cx:pt>
          <cx:pt idx="27028">1</cx:pt>
          <cx:pt idx="27029">1</cx:pt>
          <cx:pt idx="27030">1</cx:pt>
          <cx:pt idx="27031">1</cx:pt>
          <cx:pt idx="27032">1</cx:pt>
          <cx:pt idx="27033">1</cx:pt>
          <cx:pt idx="27034">1</cx:pt>
          <cx:pt idx="27035">1</cx:pt>
          <cx:pt idx="27036">1</cx:pt>
          <cx:pt idx="27037">3</cx:pt>
          <cx:pt idx="27038">1</cx:pt>
          <cx:pt idx="27039">3</cx:pt>
          <cx:pt idx="27040">1</cx:pt>
          <cx:pt idx="27041">3</cx:pt>
          <cx:pt idx="27042">1</cx:pt>
          <cx:pt idx="27043">1</cx:pt>
          <cx:pt idx="27044">1</cx:pt>
          <cx:pt idx="27045">1</cx:pt>
          <cx:pt idx="27046">1</cx:pt>
          <cx:pt idx="27047">1</cx:pt>
          <cx:pt idx="27048">1</cx:pt>
          <cx:pt idx="27049">1</cx:pt>
          <cx:pt idx="27050">1</cx:pt>
          <cx:pt idx="27051">3</cx:pt>
          <cx:pt idx="27052">3</cx:pt>
          <cx:pt idx="27053">1</cx:pt>
          <cx:pt idx="27054">1</cx:pt>
          <cx:pt idx="27055">1</cx:pt>
          <cx:pt idx="27056">1</cx:pt>
          <cx:pt idx="27057">1</cx:pt>
          <cx:pt idx="27058">3</cx:pt>
          <cx:pt idx="27059">1</cx:pt>
          <cx:pt idx="27060">1</cx:pt>
          <cx:pt idx="27061">1</cx:pt>
          <cx:pt idx="27062">1</cx:pt>
          <cx:pt idx="27063">1</cx:pt>
          <cx:pt idx="27064">1</cx:pt>
          <cx:pt idx="27065">1</cx:pt>
          <cx:pt idx="27066">1</cx:pt>
          <cx:pt idx="27067">1</cx:pt>
          <cx:pt idx="27068">1</cx:pt>
          <cx:pt idx="27069">1</cx:pt>
          <cx:pt idx="27070">1</cx:pt>
          <cx:pt idx="27071">1</cx:pt>
          <cx:pt idx="27072">1</cx:pt>
          <cx:pt idx="27073">1</cx:pt>
          <cx:pt idx="27074">1</cx:pt>
          <cx:pt idx="27075">1</cx:pt>
          <cx:pt idx="27076">1</cx:pt>
          <cx:pt idx="27077">1</cx:pt>
          <cx:pt idx="27078">1</cx:pt>
          <cx:pt idx="27079">1</cx:pt>
          <cx:pt idx="27080">1</cx:pt>
          <cx:pt idx="27081">1</cx:pt>
          <cx:pt idx="27082">1</cx:pt>
          <cx:pt idx="27083">1</cx:pt>
          <cx:pt idx="27084">1</cx:pt>
          <cx:pt idx="27085">1</cx:pt>
          <cx:pt idx="27086">1</cx:pt>
          <cx:pt idx="27087">1</cx:pt>
          <cx:pt idx="27088">1</cx:pt>
          <cx:pt idx="27089">1</cx:pt>
          <cx:pt idx="27090">1</cx:pt>
          <cx:pt idx="27091">1</cx:pt>
          <cx:pt idx="27092">1</cx:pt>
          <cx:pt idx="27093">1</cx:pt>
          <cx:pt idx="27094">3</cx:pt>
          <cx:pt idx="27095">1</cx:pt>
          <cx:pt idx="27096">1</cx:pt>
          <cx:pt idx="27097">1</cx:pt>
          <cx:pt idx="27098">1</cx:pt>
          <cx:pt idx="27099">1</cx:pt>
          <cx:pt idx="27100">1</cx:pt>
          <cx:pt idx="27101">1</cx:pt>
          <cx:pt idx="27102">1</cx:pt>
          <cx:pt idx="27103">1</cx:pt>
          <cx:pt idx="27104">1</cx:pt>
          <cx:pt idx="27105">1</cx:pt>
          <cx:pt idx="27106">1</cx:pt>
          <cx:pt idx="27107">1</cx:pt>
          <cx:pt idx="27108">1</cx:pt>
          <cx:pt idx="27109">1</cx:pt>
          <cx:pt idx="27110">1</cx:pt>
          <cx:pt idx="27111">1</cx:pt>
          <cx:pt idx="27112">1</cx:pt>
          <cx:pt idx="27113">1</cx:pt>
          <cx:pt idx="27114">1</cx:pt>
          <cx:pt idx="27115">1</cx:pt>
          <cx:pt idx="27116">1</cx:pt>
          <cx:pt idx="27117">1</cx:pt>
          <cx:pt idx="27118">1</cx:pt>
          <cx:pt idx="27119">1</cx:pt>
          <cx:pt idx="27120">1</cx:pt>
          <cx:pt idx="27121">1</cx:pt>
          <cx:pt idx="27122">1</cx:pt>
          <cx:pt idx="27123">1</cx:pt>
          <cx:pt idx="27124">1</cx:pt>
          <cx:pt idx="27125">1</cx:pt>
          <cx:pt idx="27126">1</cx:pt>
          <cx:pt idx="27127">1</cx:pt>
          <cx:pt idx="27128">1</cx:pt>
          <cx:pt idx="27129">1</cx:pt>
          <cx:pt idx="27130">1</cx:pt>
          <cx:pt idx="27131">1</cx:pt>
          <cx:pt idx="27132">1</cx:pt>
          <cx:pt idx="27133">1</cx:pt>
          <cx:pt idx="27134">1</cx:pt>
          <cx:pt idx="27135">1</cx:pt>
          <cx:pt idx="27136">1</cx:pt>
          <cx:pt idx="27137">1</cx:pt>
          <cx:pt idx="27138">1</cx:pt>
          <cx:pt idx="27139">1</cx:pt>
          <cx:pt idx="27140">1</cx:pt>
          <cx:pt idx="27141">1</cx:pt>
          <cx:pt idx="27142">3</cx:pt>
          <cx:pt idx="27143">1</cx:pt>
          <cx:pt idx="27144">1</cx:pt>
          <cx:pt idx="27145">1</cx:pt>
          <cx:pt idx="27146">1</cx:pt>
          <cx:pt idx="27147">1</cx:pt>
          <cx:pt idx="27148">1</cx:pt>
          <cx:pt idx="27149">3</cx:pt>
          <cx:pt idx="27150">1</cx:pt>
          <cx:pt idx="27151">1</cx:pt>
          <cx:pt idx="27152">1</cx:pt>
          <cx:pt idx="27153">1</cx:pt>
          <cx:pt idx="27154">1</cx:pt>
          <cx:pt idx="27155">1</cx:pt>
          <cx:pt idx="27156">1</cx:pt>
          <cx:pt idx="27157">1</cx:pt>
          <cx:pt idx="27158">1</cx:pt>
          <cx:pt idx="27159">1</cx:pt>
          <cx:pt idx="27160">1</cx:pt>
          <cx:pt idx="27161">1</cx:pt>
          <cx:pt idx="27162">1</cx:pt>
          <cx:pt idx="27163">1</cx:pt>
          <cx:pt idx="27164">1</cx:pt>
          <cx:pt idx="27165">1</cx:pt>
          <cx:pt idx="27166">1</cx:pt>
          <cx:pt idx="27167">1</cx:pt>
          <cx:pt idx="27168">1</cx:pt>
          <cx:pt idx="27169">1</cx:pt>
          <cx:pt idx="27170">1</cx:pt>
          <cx:pt idx="27171">1</cx:pt>
          <cx:pt idx="27172">1</cx:pt>
          <cx:pt idx="27173">1</cx:pt>
          <cx:pt idx="27174">1</cx:pt>
          <cx:pt idx="27175">1</cx:pt>
          <cx:pt idx="27176">1</cx:pt>
          <cx:pt idx="27177">1</cx:pt>
          <cx:pt idx="27178">1</cx:pt>
          <cx:pt idx="27179">1</cx:pt>
          <cx:pt idx="27180">1</cx:pt>
          <cx:pt idx="27181">1</cx:pt>
          <cx:pt idx="27182">1</cx:pt>
          <cx:pt idx="27183">1</cx:pt>
          <cx:pt idx="27184">1</cx:pt>
          <cx:pt idx="27185">1</cx:pt>
          <cx:pt idx="27186">3</cx:pt>
          <cx:pt idx="27187">1</cx:pt>
          <cx:pt idx="27188">1</cx:pt>
          <cx:pt idx="27189">1</cx:pt>
          <cx:pt idx="27190">1</cx:pt>
          <cx:pt idx="27191">1</cx:pt>
          <cx:pt idx="27192">1</cx:pt>
          <cx:pt idx="27193">1</cx:pt>
          <cx:pt idx="27194">1</cx:pt>
          <cx:pt idx="27195">1</cx:pt>
          <cx:pt idx="27196">1</cx:pt>
          <cx:pt idx="27197">1</cx:pt>
          <cx:pt idx="27198">1</cx:pt>
          <cx:pt idx="27199">1</cx:pt>
          <cx:pt idx="27200">1</cx:pt>
          <cx:pt idx="27201">3</cx:pt>
          <cx:pt idx="27202">1</cx:pt>
          <cx:pt idx="27203">1</cx:pt>
          <cx:pt idx="27204">1</cx:pt>
          <cx:pt idx="27205">1</cx:pt>
          <cx:pt idx="27206">1</cx:pt>
          <cx:pt idx="27207">1</cx:pt>
          <cx:pt idx="27208">1</cx:pt>
          <cx:pt idx="27209">1</cx:pt>
          <cx:pt idx="27210">1</cx:pt>
          <cx:pt idx="27211">1</cx:pt>
          <cx:pt idx="27212">1</cx:pt>
          <cx:pt idx="27213">1</cx:pt>
          <cx:pt idx="27214">1</cx:pt>
          <cx:pt idx="27215">1</cx:pt>
          <cx:pt idx="27216">1</cx:pt>
          <cx:pt idx="27217">1</cx:pt>
          <cx:pt idx="27218">1</cx:pt>
          <cx:pt idx="27219">1</cx:pt>
          <cx:pt idx="27220">1</cx:pt>
          <cx:pt idx="27221">1</cx:pt>
          <cx:pt idx="27222">1</cx:pt>
          <cx:pt idx="27223">1</cx:pt>
          <cx:pt idx="27224">1</cx:pt>
          <cx:pt idx="27225">1</cx:pt>
          <cx:pt idx="27226">1</cx:pt>
          <cx:pt idx="27227">1</cx:pt>
          <cx:pt idx="27228">1</cx:pt>
          <cx:pt idx="27229">1</cx:pt>
          <cx:pt idx="27230">1</cx:pt>
          <cx:pt idx="27231">1</cx:pt>
          <cx:pt idx="27232">1</cx:pt>
          <cx:pt idx="27233">1</cx:pt>
          <cx:pt idx="27234">1</cx:pt>
          <cx:pt idx="27235">1</cx:pt>
          <cx:pt idx="27236">1</cx:pt>
          <cx:pt idx="27237">1</cx:pt>
          <cx:pt idx="27238">1</cx:pt>
          <cx:pt idx="27239">1</cx:pt>
          <cx:pt idx="27240">1</cx:pt>
          <cx:pt idx="27241">1</cx:pt>
          <cx:pt idx="27242">1</cx:pt>
          <cx:pt idx="27243">1</cx:pt>
          <cx:pt idx="27244">1</cx:pt>
          <cx:pt idx="27245">1</cx:pt>
          <cx:pt idx="27246">1</cx:pt>
          <cx:pt idx="27247">1</cx:pt>
          <cx:pt idx="27248">1</cx:pt>
          <cx:pt idx="27249">1</cx:pt>
          <cx:pt idx="27250">1</cx:pt>
          <cx:pt idx="27251">1</cx:pt>
          <cx:pt idx="27252">1</cx:pt>
          <cx:pt idx="27253">1</cx:pt>
          <cx:pt idx="27254">1</cx:pt>
          <cx:pt idx="27255">1</cx:pt>
          <cx:pt idx="27256">1</cx:pt>
          <cx:pt idx="27257">1</cx:pt>
          <cx:pt idx="27258">1</cx:pt>
          <cx:pt idx="27259">1</cx:pt>
          <cx:pt idx="27260">1</cx:pt>
          <cx:pt idx="27261">1</cx:pt>
          <cx:pt idx="27262">1</cx:pt>
          <cx:pt idx="27263">1</cx:pt>
          <cx:pt idx="27264">1</cx:pt>
          <cx:pt idx="27265">1</cx:pt>
          <cx:pt idx="27266">1</cx:pt>
          <cx:pt idx="27267">1</cx:pt>
          <cx:pt idx="27268">1</cx:pt>
          <cx:pt idx="27269">1</cx:pt>
          <cx:pt idx="27270">1</cx:pt>
          <cx:pt idx="27271">1</cx:pt>
          <cx:pt idx="27272">1</cx:pt>
          <cx:pt idx="27273">1</cx:pt>
          <cx:pt idx="27274">1</cx:pt>
          <cx:pt idx="27275">1</cx:pt>
          <cx:pt idx="27276">1</cx:pt>
          <cx:pt idx="27277">1</cx:pt>
          <cx:pt idx="27278">1</cx:pt>
          <cx:pt idx="27279">1</cx:pt>
          <cx:pt idx="27280">1</cx:pt>
          <cx:pt idx="27281">1</cx:pt>
          <cx:pt idx="27282">1</cx:pt>
          <cx:pt idx="27283">1</cx:pt>
          <cx:pt idx="27284">1</cx:pt>
          <cx:pt idx="27285">1</cx:pt>
          <cx:pt idx="27286">1</cx:pt>
          <cx:pt idx="27287">1</cx:pt>
          <cx:pt idx="27288">1</cx:pt>
          <cx:pt idx="27289">1</cx:pt>
          <cx:pt idx="27290">1</cx:pt>
          <cx:pt idx="27291">1</cx:pt>
          <cx:pt idx="27292">1</cx:pt>
          <cx:pt idx="27293">1</cx:pt>
          <cx:pt idx="27294">1</cx:pt>
          <cx:pt idx="27295">1</cx:pt>
          <cx:pt idx="27296">1</cx:pt>
          <cx:pt idx="27297">1</cx:pt>
          <cx:pt idx="27298">1</cx:pt>
          <cx:pt idx="27299">1</cx:pt>
          <cx:pt idx="27300">1</cx:pt>
          <cx:pt idx="27301">1</cx:pt>
          <cx:pt idx="27302">1</cx:pt>
          <cx:pt idx="27303">1</cx:pt>
          <cx:pt idx="27304">1</cx:pt>
          <cx:pt idx="27305">1</cx:pt>
          <cx:pt idx="27306">1</cx:pt>
          <cx:pt idx="27307">1</cx:pt>
          <cx:pt idx="27308">1</cx:pt>
          <cx:pt idx="27309">1</cx:pt>
          <cx:pt idx="27310">1</cx:pt>
          <cx:pt idx="27311">1</cx:pt>
          <cx:pt idx="27312">1</cx:pt>
          <cx:pt idx="27313">1</cx:pt>
          <cx:pt idx="27314">3</cx:pt>
          <cx:pt idx="27315">1</cx:pt>
          <cx:pt idx="27316">1</cx:pt>
          <cx:pt idx="27317">1</cx:pt>
          <cx:pt idx="27318">1</cx:pt>
          <cx:pt idx="27319">1</cx:pt>
          <cx:pt idx="27320">1</cx:pt>
          <cx:pt idx="27321">1</cx:pt>
          <cx:pt idx="27322">1</cx:pt>
          <cx:pt idx="27323">1</cx:pt>
          <cx:pt idx="27324">1</cx:pt>
          <cx:pt idx="27325">1</cx:pt>
          <cx:pt idx="27326">1</cx:pt>
          <cx:pt idx="27327">1</cx:pt>
          <cx:pt idx="27328">1</cx:pt>
          <cx:pt idx="27329">1</cx:pt>
          <cx:pt idx="27330">1</cx:pt>
          <cx:pt idx="27331">1</cx:pt>
          <cx:pt idx="27332">1</cx:pt>
          <cx:pt idx="27333">1</cx:pt>
          <cx:pt idx="27334">3</cx:pt>
          <cx:pt idx="27335">1</cx:pt>
          <cx:pt idx="27336">1</cx:pt>
          <cx:pt idx="27337">1</cx:pt>
          <cx:pt idx="27338">1</cx:pt>
          <cx:pt idx="27339">1</cx:pt>
          <cx:pt idx="27340">1</cx:pt>
          <cx:pt idx="27341">1</cx:pt>
          <cx:pt idx="27342">1</cx:pt>
          <cx:pt idx="27343">1</cx:pt>
          <cx:pt idx="27344">1</cx:pt>
          <cx:pt idx="27345">1</cx:pt>
          <cx:pt idx="27346">1</cx:pt>
          <cx:pt idx="27347">1</cx:pt>
          <cx:pt idx="27348">1</cx:pt>
          <cx:pt idx="27349">1</cx:pt>
          <cx:pt idx="27350">1</cx:pt>
          <cx:pt idx="27351">1</cx:pt>
          <cx:pt idx="27352">1</cx:pt>
          <cx:pt idx="27353">3</cx:pt>
          <cx:pt idx="27354">1</cx:pt>
          <cx:pt idx="27355">1</cx:pt>
          <cx:pt idx="27356">1</cx:pt>
          <cx:pt idx="27357">1</cx:pt>
          <cx:pt idx="27358">1</cx:pt>
          <cx:pt idx="27359">1</cx:pt>
          <cx:pt idx="27360">1</cx:pt>
          <cx:pt idx="27361">1</cx:pt>
          <cx:pt idx="27362">1</cx:pt>
          <cx:pt idx="27363">1</cx:pt>
          <cx:pt idx="27364">1</cx:pt>
          <cx:pt idx="27365">1</cx:pt>
          <cx:pt idx="27366">1</cx:pt>
          <cx:pt idx="27367">1</cx:pt>
          <cx:pt idx="27368">1</cx:pt>
          <cx:pt idx="27369">1</cx:pt>
          <cx:pt idx="27370">1</cx:pt>
          <cx:pt idx="27371">1</cx:pt>
          <cx:pt idx="27372">1</cx:pt>
          <cx:pt idx="27373">1</cx:pt>
          <cx:pt idx="27374">1</cx:pt>
          <cx:pt idx="27375">1</cx:pt>
          <cx:pt idx="27376">1</cx:pt>
          <cx:pt idx="27377">1</cx:pt>
          <cx:pt idx="27378">1</cx:pt>
          <cx:pt idx="27379">1</cx:pt>
          <cx:pt idx="27380">1</cx:pt>
          <cx:pt idx="27381">1</cx:pt>
          <cx:pt idx="27382">1</cx:pt>
          <cx:pt idx="27383">1</cx:pt>
          <cx:pt idx="27384">1</cx:pt>
          <cx:pt idx="27385">1</cx:pt>
          <cx:pt idx="27386">1</cx:pt>
          <cx:pt idx="27387">1</cx:pt>
          <cx:pt idx="27388">1</cx:pt>
          <cx:pt idx="27389">1</cx:pt>
          <cx:pt idx="27390">1</cx:pt>
          <cx:pt idx="27391">1</cx:pt>
          <cx:pt idx="27392">1</cx:pt>
          <cx:pt idx="27393">1</cx:pt>
          <cx:pt idx="27394">1</cx:pt>
          <cx:pt idx="27395">1</cx:pt>
          <cx:pt idx="27396">1</cx:pt>
          <cx:pt idx="27397">1</cx:pt>
          <cx:pt idx="27398">1</cx:pt>
          <cx:pt idx="27399">1</cx:pt>
          <cx:pt idx="27400">1</cx:pt>
          <cx:pt idx="27401">1</cx:pt>
          <cx:pt idx="27402">1</cx:pt>
          <cx:pt idx="27403">1</cx:pt>
          <cx:pt idx="27404">1</cx:pt>
          <cx:pt idx="27405">1</cx:pt>
          <cx:pt idx="27406">1</cx:pt>
          <cx:pt idx="27407">1</cx:pt>
          <cx:pt idx="27408">1</cx:pt>
          <cx:pt idx="27409">1</cx:pt>
          <cx:pt idx="27410">1</cx:pt>
          <cx:pt idx="27411">1</cx:pt>
          <cx:pt idx="27412">1</cx:pt>
          <cx:pt idx="27413">1</cx:pt>
          <cx:pt idx="27414">1</cx:pt>
          <cx:pt idx="27415">1</cx:pt>
          <cx:pt idx="27416">1</cx:pt>
          <cx:pt idx="27417">1</cx:pt>
          <cx:pt idx="27418">1</cx:pt>
          <cx:pt idx="27419">1</cx:pt>
          <cx:pt idx="27420">1</cx:pt>
          <cx:pt idx="27421">1</cx:pt>
          <cx:pt idx="27422">1</cx:pt>
          <cx:pt idx="27423">1</cx:pt>
          <cx:pt idx="27424">1</cx:pt>
          <cx:pt idx="27425">1</cx:pt>
          <cx:pt idx="27426">1</cx:pt>
          <cx:pt idx="27427">1</cx:pt>
          <cx:pt idx="27428">1</cx:pt>
          <cx:pt idx="27429">1</cx:pt>
          <cx:pt idx="27430">1</cx:pt>
          <cx:pt idx="27431">1</cx:pt>
          <cx:pt idx="27432">1</cx:pt>
          <cx:pt idx="27433">3</cx:pt>
          <cx:pt idx="27434">1</cx:pt>
          <cx:pt idx="27435">1</cx:pt>
          <cx:pt idx="27436">1</cx:pt>
          <cx:pt idx="27437">1</cx:pt>
          <cx:pt idx="27438">1</cx:pt>
          <cx:pt idx="27439">1</cx:pt>
          <cx:pt idx="27440">1</cx:pt>
          <cx:pt idx="27441">1</cx:pt>
          <cx:pt idx="27442">1</cx:pt>
          <cx:pt idx="27443">1</cx:pt>
          <cx:pt idx="27444">1</cx:pt>
          <cx:pt idx="27445">1</cx:pt>
          <cx:pt idx="27446">1</cx:pt>
          <cx:pt idx="27447">1</cx:pt>
          <cx:pt idx="27448">1</cx:pt>
          <cx:pt idx="27449">1</cx:pt>
          <cx:pt idx="27450">1</cx:pt>
          <cx:pt idx="27451">1</cx:pt>
          <cx:pt idx="27452">3</cx:pt>
          <cx:pt idx="27453">1</cx:pt>
          <cx:pt idx="27454">1</cx:pt>
          <cx:pt idx="27455">1</cx:pt>
          <cx:pt idx="27456">1</cx:pt>
          <cx:pt idx="27457">1</cx:pt>
          <cx:pt idx="27458">1</cx:pt>
          <cx:pt idx="27459">1</cx:pt>
          <cx:pt idx="27460">1</cx:pt>
          <cx:pt idx="27461">1</cx:pt>
          <cx:pt idx="27462">1</cx:pt>
          <cx:pt idx="27463">3</cx:pt>
          <cx:pt idx="27464">1</cx:pt>
          <cx:pt idx="27465">1</cx:pt>
          <cx:pt idx="27466">1</cx:pt>
          <cx:pt idx="27467">1</cx:pt>
          <cx:pt idx="27468">1</cx:pt>
          <cx:pt idx="27469">1</cx:pt>
          <cx:pt idx="27470">1</cx:pt>
          <cx:pt idx="27471">1</cx:pt>
          <cx:pt idx="27472">1</cx:pt>
          <cx:pt idx="27473">1</cx:pt>
          <cx:pt idx="27474">1</cx:pt>
          <cx:pt idx="27475">1</cx:pt>
          <cx:pt idx="27476">1</cx:pt>
          <cx:pt idx="27477">1</cx:pt>
          <cx:pt idx="27478">1</cx:pt>
          <cx:pt idx="27479">1</cx:pt>
          <cx:pt idx="27480">1</cx:pt>
          <cx:pt idx="27481">1</cx:pt>
          <cx:pt idx="27482">1</cx:pt>
          <cx:pt idx="27483">1</cx:pt>
          <cx:pt idx="27484">1</cx:pt>
          <cx:pt idx="27485">1</cx:pt>
          <cx:pt idx="27486">1</cx:pt>
          <cx:pt idx="27487">1</cx:pt>
          <cx:pt idx="27488">1</cx:pt>
          <cx:pt idx="27489">1</cx:pt>
          <cx:pt idx="27490">1</cx:pt>
          <cx:pt idx="27491">1</cx:pt>
          <cx:pt idx="27492">1</cx:pt>
          <cx:pt idx="27493">1</cx:pt>
          <cx:pt idx="27494">1</cx:pt>
          <cx:pt idx="27495">1</cx:pt>
          <cx:pt idx="27496">1</cx:pt>
          <cx:pt idx="27497">1</cx:pt>
          <cx:pt idx="27498">1</cx:pt>
          <cx:pt idx="27499">1</cx:pt>
          <cx:pt idx="27500">1</cx:pt>
          <cx:pt idx="27501">1</cx:pt>
          <cx:pt idx="27502">1</cx:pt>
          <cx:pt idx="27503">1</cx:pt>
          <cx:pt idx="27504">1</cx:pt>
          <cx:pt idx="27505">1</cx:pt>
          <cx:pt idx="27506">1</cx:pt>
          <cx:pt idx="27507">1</cx:pt>
          <cx:pt idx="27508">1</cx:pt>
          <cx:pt idx="27509">1</cx:pt>
          <cx:pt idx="27510">3</cx:pt>
          <cx:pt idx="27511">1</cx:pt>
          <cx:pt idx="27512">1</cx:pt>
          <cx:pt idx="27513">1</cx:pt>
          <cx:pt idx="27514">1</cx:pt>
          <cx:pt idx="27515">1</cx:pt>
          <cx:pt idx="27516">1</cx:pt>
          <cx:pt idx="27517">1</cx:pt>
          <cx:pt idx="27518">1</cx:pt>
          <cx:pt idx="27519">1</cx:pt>
          <cx:pt idx="27520">1</cx:pt>
          <cx:pt idx="27521">1</cx:pt>
          <cx:pt idx="27522">1</cx:pt>
          <cx:pt idx="27523">1</cx:pt>
          <cx:pt idx="27524">1</cx:pt>
          <cx:pt idx="27525">1</cx:pt>
          <cx:pt idx="27526">1</cx:pt>
          <cx:pt idx="27527">1</cx:pt>
          <cx:pt idx="27528">1</cx:pt>
          <cx:pt idx="27529">1</cx:pt>
          <cx:pt idx="27530">1</cx:pt>
          <cx:pt idx="27531">3</cx:pt>
          <cx:pt idx="27532">1</cx:pt>
          <cx:pt idx="27533">1</cx:pt>
          <cx:pt idx="27534">1</cx:pt>
          <cx:pt idx="27535">3</cx:pt>
          <cx:pt idx="27536">1</cx:pt>
          <cx:pt idx="27537">1</cx:pt>
          <cx:pt idx="27538">1</cx:pt>
          <cx:pt idx="27539">1</cx:pt>
          <cx:pt idx="27540">1</cx:pt>
          <cx:pt idx="27541">1</cx:pt>
          <cx:pt idx="27542">1</cx:pt>
          <cx:pt idx="27543">1</cx:pt>
          <cx:pt idx="27544">1</cx:pt>
          <cx:pt idx="27545">1</cx:pt>
          <cx:pt idx="27546">1</cx:pt>
          <cx:pt idx="27547">1</cx:pt>
          <cx:pt idx="27548">1</cx:pt>
          <cx:pt idx="27549">1</cx:pt>
          <cx:pt idx="27550">1</cx:pt>
          <cx:pt idx="27551">1</cx:pt>
          <cx:pt idx="27552">1</cx:pt>
          <cx:pt idx="27553">1</cx:pt>
          <cx:pt idx="27554">1</cx:pt>
          <cx:pt idx="27555">1</cx:pt>
          <cx:pt idx="27556">1</cx:pt>
          <cx:pt idx="27557">1</cx:pt>
          <cx:pt idx="27558">1</cx:pt>
          <cx:pt idx="27559">1</cx:pt>
          <cx:pt idx="27560">1</cx:pt>
          <cx:pt idx="27561">1</cx:pt>
          <cx:pt idx="27562">1</cx:pt>
          <cx:pt idx="27563">1</cx:pt>
          <cx:pt idx="27564">1</cx:pt>
          <cx:pt idx="27565">1</cx:pt>
          <cx:pt idx="27566">1</cx:pt>
          <cx:pt idx="27567">1</cx:pt>
          <cx:pt idx="27568">1</cx:pt>
          <cx:pt idx="27569">1</cx:pt>
          <cx:pt idx="27570">1</cx:pt>
          <cx:pt idx="27571">1</cx:pt>
          <cx:pt idx="27572">1</cx:pt>
          <cx:pt idx="27573">1</cx:pt>
          <cx:pt idx="27574">1</cx:pt>
          <cx:pt idx="27575">1</cx:pt>
          <cx:pt idx="27576">1</cx:pt>
          <cx:pt idx="27577">1</cx:pt>
          <cx:pt idx="27578">1</cx:pt>
          <cx:pt idx="27579">1</cx:pt>
          <cx:pt idx="27580">1</cx:pt>
          <cx:pt idx="27581">1</cx:pt>
          <cx:pt idx="27582">1</cx:pt>
          <cx:pt idx="27583">1</cx:pt>
          <cx:pt idx="27584">1</cx:pt>
          <cx:pt idx="27585">1</cx:pt>
          <cx:pt idx="27586">1</cx:pt>
          <cx:pt idx="27587">1</cx:pt>
          <cx:pt idx="27588">1</cx:pt>
          <cx:pt idx="27589">1</cx:pt>
          <cx:pt idx="27590">1</cx:pt>
          <cx:pt idx="27591">1</cx:pt>
          <cx:pt idx="27592">1</cx:pt>
          <cx:pt idx="27593">1</cx:pt>
          <cx:pt idx="27594">1</cx:pt>
          <cx:pt idx="27595">1</cx:pt>
          <cx:pt idx="27596">1</cx:pt>
          <cx:pt idx="27597">1</cx:pt>
          <cx:pt idx="27598">1</cx:pt>
          <cx:pt idx="27599">1</cx:pt>
          <cx:pt idx="27600">1</cx:pt>
          <cx:pt idx="27601">1</cx:pt>
          <cx:pt idx="27602">1</cx:pt>
          <cx:pt idx="27603">1</cx:pt>
          <cx:pt idx="27604">1</cx:pt>
          <cx:pt idx="27605">1</cx:pt>
          <cx:pt idx="27606">1</cx:pt>
          <cx:pt idx="27607">1</cx:pt>
          <cx:pt idx="27608">1</cx:pt>
          <cx:pt idx="27609">1</cx:pt>
          <cx:pt idx="27610">1</cx:pt>
          <cx:pt idx="27611">1</cx:pt>
          <cx:pt idx="27612">1</cx:pt>
          <cx:pt idx="27613">1</cx:pt>
          <cx:pt idx="27614">1</cx:pt>
          <cx:pt idx="27615">3</cx:pt>
          <cx:pt idx="27616">1</cx:pt>
          <cx:pt idx="27617">1</cx:pt>
          <cx:pt idx="27618">1</cx:pt>
          <cx:pt idx="27619">1</cx:pt>
          <cx:pt idx="27620">1</cx:pt>
          <cx:pt idx="27621">1</cx:pt>
          <cx:pt idx="27622">1</cx:pt>
          <cx:pt idx="27623">1</cx:pt>
          <cx:pt idx="27624">1</cx:pt>
          <cx:pt idx="27625">1</cx:pt>
          <cx:pt idx="27626">1</cx:pt>
          <cx:pt idx="27627">1</cx:pt>
          <cx:pt idx="27628">1</cx:pt>
          <cx:pt idx="27629">1</cx:pt>
          <cx:pt idx="27630">1</cx:pt>
          <cx:pt idx="27631">1</cx:pt>
          <cx:pt idx="27632">1</cx:pt>
          <cx:pt idx="27633">1</cx:pt>
          <cx:pt idx="27634">1</cx:pt>
          <cx:pt idx="27635">1</cx:pt>
          <cx:pt idx="27636">1</cx:pt>
          <cx:pt idx="27637">1</cx:pt>
          <cx:pt idx="27638">1</cx:pt>
          <cx:pt idx="27639">1</cx:pt>
          <cx:pt idx="27640">1</cx:pt>
          <cx:pt idx="27641">3</cx:pt>
          <cx:pt idx="27642">1</cx:pt>
          <cx:pt idx="27643">1</cx:pt>
          <cx:pt idx="27644">1</cx:pt>
          <cx:pt idx="27645">1</cx:pt>
          <cx:pt idx="27646">1</cx:pt>
          <cx:pt idx="27647">1</cx:pt>
          <cx:pt idx="27648">1</cx:pt>
          <cx:pt idx="27649">1</cx:pt>
          <cx:pt idx="27650">1</cx:pt>
          <cx:pt idx="27651">1</cx:pt>
          <cx:pt idx="27652">1</cx:pt>
          <cx:pt idx="27653">1</cx:pt>
          <cx:pt idx="27654">1</cx:pt>
          <cx:pt idx="27655">1</cx:pt>
          <cx:pt idx="27656">1</cx:pt>
          <cx:pt idx="27657">1</cx:pt>
          <cx:pt idx="27658">1</cx:pt>
          <cx:pt idx="27659">1</cx:pt>
          <cx:pt idx="27660">1</cx:pt>
          <cx:pt idx="27661">1</cx:pt>
          <cx:pt idx="27662">3</cx:pt>
          <cx:pt idx="27663">1</cx:pt>
          <cx:pt idx="27664">1</cx:pt>
          <cx:pt idx="27665">1</cx:pt>
          <cx:pt idx="27666">1</cx:pt>
          <cx:pt idx="27667">1</cx:pt>
          <cx:pt idx="27668">1</cx:pt>
          <cx:pt idx="27669">1</cx:pt>
          <cx:pt idx="27670">1</cx:pt>
          <cx:pt idx="27671">1</cx:pt>
          <cx:pt idx="27672">1</cx:pt>
          <cx:pt idx="27673">1</cx:pt>
          <cx:pt idx="27674">1</cx:pt>
          <cx:pt idx="27675">3</cx:pt>
          <cx:pt idx="27676">1</cx:pt>
          <cx:pt idx="27677">1</cx:pt>
          <cx:pt idx="27678">1</cx:pt>
          <cx:pt idx="27679">1</cx:pt>
          <cx:pt idx="27680">1</cx:pt>
          <cx:pt idx="27681">1</cx:pt>
          <cx:pt idx="27682">1</cx:pt>
          <cx:pt idx="27683">1</cx:pt>
          <cx:pt idx="27684">1</cx:pt>
          <cx:pt idx="27685">1</cx:pt>
          <cx:pt idx="27686">1</cx:pt>
          <cx:pt idx="27687">3</cx:pt>
          <cx:pt idx="27688">1</cx:pt>
          <cx:pt idx="27689">1</cx:pt>
          <cx:pt idx="27690">1</cx:pt>
          <cx:pt idx="27691">1</cx:pt>
          <cx:pt idx="27692">1</cx:pt>
          <cx:pt idx="27693">1</cx:pt>
          <cx:pt idx="27694">1</cx:pt>
          <cx:pt idx="27695">1</cx:pt>
          <cx:pt idx="27696">1</cx:pt>
          <cx:pt idx="27697">1</cx:pt>
          <cx:pt idx="27698">1</cx:pt>
          <cx:pt idx="27699">1</cx:pt>
          <cx:pt idx="27700">1</cx:pt>
          <cx:pt idx="27701">1</cx:pt>
          <cx:pt idx="27702">1</cx:pt>
          <cx:pt idx="27703">1</cx:pt>
          <cx:pt idx="27704">1</cx:pt>
          <cx:pt idx="27705">1</cx:pt>
          <cx:pt idx="27706">1</cx:pt>
          <cx:pt idx="27707">1</cx:pt>
          <cx:pt idx="27708">1</cx:pt>
          <cx:pt idx="27709">1</cx:pt>
          <cx:pt idx="27710">1</cx:pt>
          <cx:pt idx="27711">1</cx:pt>
          <cx:pt idx="27712">1</cx:pt>
          <cx:pt idx="27713">1</cx:pt>
          <cx:pt idx="27714">1</cx:pt>
          <cx:pt idx="27715">1</cx:pt>
          <cx:pt idx="27716">1</cx:pt>
          <cx:pt idx="27717">1</cx:pt>
          <cx:pt idx="27718">1</cx:pt>
          <cx:pt idx="27719">1</cx:pt>
          <cx:pt idx="27720">1</cx:pt>
          <cx:pt idx="27721">1</cx:pt>
          <cx:pt idx="27722">1</cx:pt>
          <cx:pt idx="27723">1</cx:pt>
          <cx:pt idx="27724">1</cx:pt>
          <cx:pt idx="27725">1</cx:pt>
          <cx:pt idx="27726">1</cx:pt>
          <cx:pt idx="27727">1</cx:pt>
          <cx:pt idx="27728">1</cx:pt>
          <cx:pt idx="27729">1</cx:pt>
          <cx:pt idx="27730">1</cx:pt>
          <cx:pt idx="27731">3</cx:pt>
          <cx:pt idx="27732">3</cx:pt>
          <cx:pt idx="27733">1</cx:pt>
          <cx:pt idx="27734">1</cx:pt>
          <cx:pt idx="27735">1</cx:pt>
          <cx:pt idx="27736">1</cx:pt>
          <cx:pt idx="27737">1</cx:pt>
          <cx:pt idx="27738">1</cx:pt>
          <cx:pt idx="27739">1</cx:pt>
          <cx:pt idx="27740">1</cx:pt>
          <cx:pt idx="27741">1</cx:pt>
          <cx:pt idx="27742">1</cx:pt>
          <cx:pt idx="27743">1</cx:pt>
          <cx:pt idx="27744">1</cx:pt>
          <cx:pt idx="27745">1</cx:pt>
          <cx:pt idx="27746">1</cx:pt>
          <cx:pt idx="27747">1</cx:pt>
          <cx:pt idx="27748">1</cx:pt>
          <cx:pt idx="27749">1</cx:pt>
          <cx:pt idx="27750">1</cx:pt>
          <cx:pt idx="27751">1</cx:pt>
          <cx:pt idx="27752">1</cx:pt>
          <cx:pt idx="27753">1</cx:pt>
          <cx:pt idx="27754">1</cx:pt>
          <cx:pt idx="27755">1</cx:pt>
          <cx:pt idx="27756">1</cx:pt>
          <cx:pt idx="27757">1</cx:pt>
          <cx:pt idx="27758">1</cx:pt>
          <cx:pt idx="27759">1</cx:pt>
          <cx:pt idx="27760">1</cx:pt>
          <cx:pt idx="27761">1</cx:pt>
          <cx:pt idx="27762">1</cx:pt>
          <cx:pt idx="27763">1</cx:pt>
          <cx:pt idx="27764">3</cx:pt>
          <cx:pt idx="27765">1</cx:pt>
          <cx:pt idx="27766">1</cx:pt>
          <cx:pt idx="27767">1</cx:pt>
          <cx:pt idx="27768">1</cx:pt>
          <cx:pt idx="27769">1</cx:pt>
          <cx:pt idx="27770">1</cx:pt>
          <cx:pt idx="27771">1</cx:pt>
          <cx:pt idx="27772">1</cx:pt>
          <cx:pt idx="27773">1</cx:pt>
          <cx:pt idx="27774">1</cx:pt>
          <cx:pt idx="27775">1</cx:pt>
          <cx:pt idx="27776">1</cx:pt>
          <cx:pt idx="27777">1</cx:pt>
          <cx:pt idx="27778">1</cx:pt>
          <cx:pt idx="27779">1</cx:pt>
          <cx:pt idx="27780">1</cx:pt>
          <cx:pt idx="27781">1</cx:pt>
          <cx:pt idx="27782">1</cx:pt>
          <cx:pt idx="27783">1</cx:pt>
          <cx:pt idx="27784">1</cx:pt>
          <cx:pt idx="27785">1</cx:pt>
          <cx:pt idx="27786">1</cx:pt>
          <cx:pt idx="27787">1</cx:pt>
          <cx:pt idx="27788">1</cx:pt>
          <cx:pt idx="27789">1</cx:pt>
          <cx:pt idx="27790">1</cx:pt>
          <cx:pt idx="27791">1</cx:pt>
          <cx:pt idx="27792">1</cx:pt>
          <cx:pt idx="27793">1</cx:pt>
          <cx:pt idx="27794">1</cx:pt>
          <cx:pt idx="27795">1</cx:pt>
          <cx:pt idx="27796">1</cx:pt>
          <cx:pt idx="27797">1</cx:pt>
          <cx:pt idx="27798">1</cx:pt>
          <cx:pt idx="27799">1</cx:pt>
          <cx:pt idx="27800">1</cx:pt>
          <cx:pt idx="27801">3</cx:pt>
          <cx:pt idx="27802">1</cx:pt>
          <cx:pt idx="27803">1</cx:pt>
          <cx:pt idx="27804">1</cx:pt>
          <cx:pt idx="27805">1</cx:pt>
          <cx:pt idx="27806">1</cx:pt>
          <cx:pt idx="27807">1</cx:pt>
          <cx:pt idx="27808">1</cx:pt>
          <cx:pt idx="27809">1</cx:pt>
          <cx:pt idx="27810">1</cx:pt>
          <cx:pt idx="27811">1</cx:pt>
          <cx:pt idx="27812">1</cx:pt>
          <cx:pt idx="27813">1</cx:pt>
          <cx:pt idx="27814">1</cx:pt>
          <cx:pt idx="27815">1</cx:pt>
          <cx:pt idx="27816">1</cx:pt>
          <cx:pt idx="27817">1</cx:pt>
          <cx:pt idx="27818">1</cx:pt>
          <cx:pt idx="27819">1</cx:pt>
          <cx:pt idx="27820">1</cx:pt>
          <cx:pt idx="27821">1</cx:pt>
          <cx:pt idx="27822">1</cx:pt>
          <cx:pt idx="27823">1</cx:pt>
          <cx:pt idx="27824">1</cx:pt>
          <cx:pt idx="27825">1</cx:pt>
          <cx:pt idx="27826">1</cx:pt>
          <cx:pt idx="27827">1</cx:pt>
          <cx:pt idx="27828">1</cx:pt>
          <cx:pt idx="27829">1</cx:pt>
          <cx:pt idx="27830">1</cx:pt>
          <cx:pt idx="27831">3</cx:pt>
          <cx:pt idx="27832">1</cx:pt>
          <cx:pt idx="27833">1</cx:pt>
          <cx:pt idx="27834">1</cx:pt>
          <cx:pt idx="27835">1</cx:pt>
          <cx:pt idx="27836">1</cx:pt>
          <cx:pt idx="27837">1</cx:pt>
          <cx:pt idx="27838">1</cx:pt>
          <cx:pt idx="27839">1</cx:pt>
          <cx:pt idx="27840">1</cx:pt>
          <cx:pt idx="27841">1</cx:pt>
          <cx:pt idx="27842">3</cx:pt>
          <cx:pt idx="27843">1</cx:pt>
          <cx:pt idx="27844">1</cx:pt>
          <cx:pt idx="27845">1</cx:pt>
          <cx:pt idx="27846">1</cx:pt>
          <cx:pt idx="27847">1</cx:pt>
          <cx:pt idx="27848">1</cx:pt>
          <cx:pt idx="27849">1</cx:pt>
          <cx:pt idx="27850">1</cx:pt>
          <cx:pt idx="27851">1</cx:pt>
          <cx:pt idx="27852">1</cx:pt>
          <cx:pt idx="27853">1</cx:pt>
          <cx:pt idx="27854">1</cx:pt>
          <cx:pt idx="27855">1</cx:pt>
          <cx:pt idx="27856">1</cx:pt>
          <cx:pt idx="27857">1</cx:pt>
          <cx:pt idx="27858">1</cx:pt>
          <cx:pt idx="27859">1</cx:pt>
          <cx:pt idx="27860">1</cx:pt>
          <cx:pt idx="27861">1</cx:pt>
          <cx:pt idx="27862">1</cx:pt>
          <cx:pt idx="27863">1</cx:pt>
          <cx:pt idx="27864">1</cx:pt>
          <cx:pt idx="27865">1</cx:pt>
          <cx:pt idx="27866">1</cx:pt>
          <cx:pt idx="27867">1</cx:pt>
          <cx:pt idx="27868">1</cx:pt>
          <cx:pt idx="27869">1</cx:pt>
          <cx:pt idx="27870">1</cx:pt>
          <cx:pt idx="27871">1</cx:pt>
          <cx:pt idx="27872">1</cx:pt>
          <cx:pt idx="27873">1</cx:pt>
          <cx:pt idx="27874">1</cx:pt>
          <cx:pt idx="27875">1</cx:pt>
          <cx:pt idx="27876">1</cx:pt>
          <cx:pt idx="27877">1</cx:pt>
          <cx:pt idx="27878">1</cx:pt>
          <cx:pt idx="27879">1</cx:pt>
          <cx:pt idx="27880">1</cx:pt>
          <cx:pt idx="27881">1</cx:pt>
          <cx:pt idx="27882">1</cx:pt>
          <cx:pt idx="27883">1</cx:pt>
          <cx:pt idx="27884">1</cx:pt>
          <cx:pt idx="27885">1</cx:pt>
          <cx:pt idx="27886">3</cx:pt>
          <cx:pt idx="27887">1</cx:pt>
          <cx:pt idx="27888">1</cx:pt>
          <cx:pt idx="27889">1</cx:pt>
          <cx:pt idx="27890">1</cx:pt>
          <cx:pt idx="27891">1</cx:pt>
          <cx:pt idx="27892">1</cx:pt>
          <cx:pt idx="27893">1</cx:pt>
          <cx:pt idx="27894">1</cx:pt>
          <cx:pt idx="27895">1</cx:pt>
          <cx:pt idx="27896">1</cx:pt>
          <cx:pt idx="27897">1</cx:pt>
          <cx:pt idx="27898">1</cx:pt>
          <cx:pt idx="27899">1</cx:pt>
          <cx:pt idx="27900">1</cx:pt>
          <cx:pt idx="27901">1</cx:pt>
          <cx:pt idx="27902">1</cx:pt>
          <cx:pt idx="27903">1</cx:pt>
          <cx:pt idx="27904">1</cx:pt>
          <cx:pt idx="27905">1</cx:pt>
          <cx:pt idx="27906">1</cx:pt>
          <cx:pt idx="27907">1</cx:pt>
          <cx:pt idx="27908">1</cx:pt>
          <cx:pt idx="27909">1</cx:pt>
          <cx:pt idx="27910">1</cx:pt>
          <cx:pt idx="27911">1</cx:pt>
          <cx:pt idx="27912">1</cx:pt>
          <cx:pt idx="27913">1</cx:pt>
          <cx:pt idx="27914">1</cx:pt>
          <cx:pt idx="27915">1</cx:pt>
          <cx:pt idx="27916">1</cx:pt>
          <cx:pt idx="27917">1</cx:pt>
          <cx:pt idx="27918">1</cx:pt>
          <cx:pt idx="27919">1</cx:pt>
          <cx:pt idx="27920">1</cx:pt>
          <cx:pt idx="27921">1</cx:pt>
          <cx:pt idx="27922">1</cx:pt>
          <cx:pt idx="27923">1</cx:pt>
          <cx:pt idx="27924">1</cx:pt>
          <cx:pt idx="27925">1</cx:pt>
          <cx:pt idx="27926">1</cx:pt>
          <cx:pt idx="27927">1</cx:pt>
          <cx:pt idx="27928">1</cx:pt>
          <cx:pt idx="27929">1</cx:pt>
          <cx:pt idx="27930">1</cx:pt>
          <cx:pt idx="27931">1</cx:pt>
          <cx:pt idx="27932">1</cx:pt>
          <cx:pt idx="27933">1</cx:pt>
          <cx:pt idx="27934">1</cx:pt>
          <cx:pt idx="27935">1</cx:pt>
          <cx:pt idx="27936">1</cx:pt>
          <cx:pt idx="27937">1</cx:pt>
          <cx:pt idx="27938">1</cx:pt>
          <cx:pt idx="27939">1</cx:pt>
          <cx:pt idx="27940">1</cx:pt>
          <cx:pt idx="27941">1</cx:pt>
          <cx:pt idx="27942">1</cx:pt>
          <cx:pt idx="27943">1</cx:pt>
          <cx:pt idx="27944">1</cx:pt>
          <cx:pt idx="27945">1</cx:pt>
          <cx:pt idx="27946">1</cx:pt>
          <cx:pt idx="27947">1</cx:pt>
          <cx:pt idx="27948">1</cx:pt>
          <cx:pt idx="27949">1</cx:pt>
          <cx:pt idx="27950">1</cx:pt>
          <cx:pt idx="27951">1</cx:pt>
          <cx:pt idx="27952">1</cx:pt>
          <cx:pt idx="27953">1</cx:pt>
          <cx:pt idx="27954">1</cx:pt>
          <cx:pt idx="27955">1</cx:pt>
          <cx:pt idx="27956">1</cx:pt>
          <cx:pt idx="27957">1</cx:pt>
          <cx:pt idx="27958">1</cx:pt>
          <cx:pt idx="27959">1</cx:pt>
          <cx:pt idx="27960">1</cx:pt>
          <cx:pt idx="27961">1</cx:pt>
          <cx:pt idx="27962">1</cx:pt>
          <cx:pt idx="27963">1</cx:pt>
          <cx:pt idx="27964">1</cx:pt>
          <cx:pt idx="27965">1</cx:pt>
          <cx:pt idx="27966">1</cx:pt>
          <cx:pt idx="27967">1</cx:pt>
          <cx:pt idx="27968">1</cx:pt>
          <cx:pt idx="27969">1</cx:pt>
          <cx:pt idx="27970">1</cx:pt>
          <cx:pt idx="27971">1</cx:pt>
          <cx:pt idx="27972">1</cx:pt>
          <cx:pt idx="27973">1</cx:pt>
          <cx:pt idx="27974">1</cx:pt>
          <cx:pt idx="27975">1</cx:pt>
          <cx:pt idx="27976">1</cx:pt>
          <cx:pt idx="27977">1</cx:pt>
          <cx:pt idx="27978">1</cx:pt>
          <cx:pt idx="27979">1</cx:pt>
          <cx:pt idx="27980">1</cx:pt>
          <cx:pt idx="27981">1</cx:pt>
          <cx:pt idx="27982">1</cx:pt>
          <cx:pt idx="27983">1</cx:pt>
          <cx:pt idx="27984">1</cx:pt>
          <cx:pt idx="27985">1</cx:pt>
          <cx:pt idx="27986">1</cx:pt>
          <cx:pt idx="27987">1</cx:pt>
          <cx:pt idx="27988">1</cx:pt>
          <cx:pt idx="27989">1</cx:pt>
          <cx:pt idx="27990">1</cx:pt>
          <cx:pt idx="27991">1</cx:pt>
          <cx:pt idx="27992">1</cx:pt>
          <cx:pt idx="27993">1</cx:pt>
          <cx:pt idx="27994">1</cx:pt>
          <cx:pt idx="27995">3</cx:pt>
          <cx:pt idx="27996">1</cx:pt>
          <cx:pt idx="27997">1</cx:pt>
          <cx:pt idx="27998">1</cx:pt>
          <cx:pt idx="27999">1</cx:pt>
          <cx:pt idx="28000">1</cx:pt>
          <cx:pt idx="28001">1</cx:pt>
          <cx:pt idx="28002">3</cx:pt>
          <cx:pt idx="28003">1</cx:pt>
          <cx:pt idx="28004">1</cx:pt>
          <cx:pt idx="28005">1</cx:pt>
          <cx:pt idx="28006">1</cx:pt>
          <cx:pt idx="28007">1</cx:pt>
          <cx:pt idx="28008">1</cx:pt>
          <cx:pt idx="28009">1</cx:pt>
          <cx:pt idx="28010">1</cx:pt>
          <cx:pt idx="28011">1</cx:pt>
          <cx:pt idx="28012">1</cx:pt>
          <cx:pt idx="28013">1</cx:pt>
          <cx:pt idx="28014">1</cx:pt>
          <cx:pt idx="28015">1</cx:pt>
          <cx:pt idx="28016">1</cx:pt>
          <cx:pt idx="28017">1</cx:pt>
          <cx:pt idx="28018">1</cx:pt>
          <cx:pt idx="28019">1</cx:pt>
          <cx:pt idx="28020">1</cx:pt>
          <cx:pt idx="28021">1</cx:pt>
          <cx:pt idx="28022">1</cx:pt>
          <cx:pt idx="28023">1</cx:pt>
          <cx:pt idx="28024">1</cx:pt>
          <cx:pt idx="28025">1</cx:pt>
          <cx:pt idx="28026">3</cx:pt>
          <cx:pt idx="28027">1</cx:pt>
          <cx:pt idx="28028">1</cx:pt>
          <cx:pt idx="28029">1</cx:pt>
          <cx:pt idx="28030">1</cx:pt>
          <cx:pt idx="28031">1</cx:pt>
          <cx:pt idx="28032">1</cx:pt>
          <cx:pt idx="28033">1</cx:pt>
          <cx:pt idx="28034">1</cx:pt>
          <cx:pt idx="28035">1</cx:pt>
          <cx:pt idx="28036">1</cx:pt>
          <cx:pt idx="28037">3</cx:pt>
          <cx:pt idx="28038">1</cx:pt>
          <cx:pt idx="28039">1</cx:pt>
          <cx:pt idx="28040">1</cx:pt>
          <cx:pt idx="28041">1</cx:pt>
          <cx:pt idx="28042">1</cx:pt>
          <cx:pt idx="28043">1</cx:pt>
          <cx:pt idx="28044">1</cx:pt>
          <cx:pt idx="28045">1</cx:pt>
          <cx:pt idx="28046">1</cx:pt>
          <cx:pt idx="28047">1</cx:pt>
          <cx:pt idx="28048">1</cx:pt>
          <cx:pt idx="28049">1</cx:pt>
          <cx:pt idx="28050">1</cx:pt>
          <cx:pt idx="28051">1</cx:pt>
          <cx:pt idx="28052">1</cx:pt>
          <cx:pt idx="28053">1</cx:pt>
          <cx:pt idx="28054">3</cx:pt>
          <cx:pt idx="28055">1</cx:pt>
          <cx:pt idx="28056">1</cx:pt>
          <cx:pt idx="28057">1</cx:pt>
          <cx:pt idx="28058">1</cx:pt>
          <cx:pt idx="28059">1</cx:pt>
          <cx:pt idx="28060">1</cx:pt>
          <cx:pt idx="28061">1</cx:pt>
          <cx:pt idx="28062">1</cx:pt>
          <cx:pt idx="28063">1</cx:pt>
          <cx:pt idx="28064">1</cx:pt>
          <cx:pt idx="28065">1</cx:pt>
          <cx:pt idx="28066">1</cx:pt>
          <cx:pt idx="28067">1</cx:pt>
          <cx:pt idx="28068">1</cx:pt>
          <cx:pt idx="28069">1</cx:pt>
          <cx:pt idx="28070">1</cx:pt>
          <cx:pt idx="28071">1</cx:pt>
          <cx:pt idx="28072">1</cx:pt>
          <cx:pt idx="28073">1</cx:pt>
          <cx:pt idx="28074">1</cx:pt>
          <cx:pt idx="28075">1</cx:pt>
          <cx:pt idx="28076">1</cx:pt>
          <cx:pt idx="28077">1</cx:pt>
          <cx:pt idx="28078">1</cx:pt>
          <cx:pt idx="28079">1</cx:pt>
          <cx:pt idx="28080">1</cx:pt>
          <cx:pt idx="28081">1</cx:pt>
          <cx:pt idx="28082">1</cx:pt>
          <cx:pt idx="28083">1</cx:pt>
          <cx:pt idx="28084">1</cx:pt>
          <cx:pt idx="28085">1</cx:pt>
          <cx:pt idx="28086">1</cx:pt>
          <cx:pt idx="28087">1</cx:pt>
          <cx:pt idx="28088">1</cx:pt>
          <cx:pt idx="28089">1</cx:pt>
          <cx:pt idx="28090">1</cx:pt>
          <cx:pt idx="28091">1</cx:pt>
          <cx:pt idx="28092">1</cx:pt>
          <cx:pt idx="28093">1</cx:pt>
          <cx:pt idx="28094">1</cx:pt>
          <cx:pt idx="28095">1</cx:pt>
          <cx:pt idx="28096">1</cx:pt>
          <cx:pt idx="28097">1</cx:pt>
          <cx:pt idx="28098">1</cx:pt>
          <cx:pt idx="28099">1</cx:pt>
          <cx:pt idx="28100">1</cx:pt>
          <cx:pt idx="28101">1</cx:pt>
          <cx:pt idx="28102">1</cx:pt>
          <cx:pt idx="28103">1</cx:pt>
          <cx:pt idx="28104">1</cx:pt>
          <cx:pt idx="28105">1</cx:pt>
          <cx:pt idx="28106">1</cx:pt>
          <cx:pt idx="28107">1</cx:pt>
          <cx:pt idx="28108">1</cx:pt>
          <cx:pt idx="28109">1</cx:pt>
          <cx:pt idx="28110">1</cx:pt>
          <cx:pt idx="28111">1</cx:pt>
          <cx:pt idx="28112">1</cx:pt>
          <cx:pt idx="28113">1</cx:pt>
          <cx:pt idx="28114">1</cx:pt>
          <cx:pt idx="28115">1</cx:pt>
          <cx:pt idx="28116">1</cx:pt>
          <cx:pt idx="28117">1</cx:pt>
          <cx:pt idx="28118">1</cx:pt>
          <cx:pt idx="28119">1</cx:pt>
          <cx:pt idx="28120">1</cx:pt>
          <cx:pt idx="28121">1</cx:pt>
          <cx:pt idx="28122">1</cx:pt>
          <cx:pt idx="28123">1</cx:pt>
          <cx:pt idx="28124">1</cx:pt>
          <cx:pt idx="28125">1</cx:pt>
          <cx:pt idx="28126">1</cx:pt>
          <cx:pt idx="28127">1</cx:pt>
          <cx:pt idx="28128">1</cx:pt>
          <cx:pt idx="28129">1</cx:pt>
          <cx:pt idx="28130">1</cx:pt>
          <cx:pt idx="28131">1</cx:pt>
          <cx:pt idx="28132">1</cx:pt>
          <cx:pt idx="28133">1</cx:pt>
          <cx:pt idx="28134">1</cx:pt>
          <cx:pt idx="28135">1</cx:pt>
          <cx:pt idx="28136">1</cx:pt>
          <cx:pt idx="28137">1</cx:pt>
          <cx:pt idx="28138">1</cx:pt>
          <cx:pt idx="28139">1</cx:pt>
          <cx:pt idx="28140">1</cx:pt>
          <cx:pt idx="28141">1</cx:pt>
          <cx:pt idx="28142">1</cx:pt>
          <cx:pt idx="28143">1</cx:pt>
          <cx:pt idx="28144">1</cx:pt>
          <cx:pt idx="28145">1</cx:pt>
          <cx:pt idx="28146">1</cx:pt>
          <cx:pt idx="28147">1</cx:pt>
          <cx:pt idx="28148">1</cx:pt>
          <cx:pt idx="28149">1</cx:pt>
          <cx:pt idx="28150">1</cx:pt>
          <cx:pt idx="28151">1</cx:pt>
          <cx:pt idx="28152">1</cx:pt>
          <cx:pt idx="28153">1</cx:pt>
          <cx:pt idx="28154">1</cx:pt>
          <cx:pt idx="28155">1</cx:pt>
          <cx:pt idx="28156">1</cx:pt>
          <cx:pt idx="28157">1</cx:pt>
          <cx:pt idx="28158">1</cx:pt>
          <cx:pt idx="28159">1</cx:pt>
          <cx:pt idx="28160">1</cx:pt>
          <cx:pt idx="28161">1</cx:pt>
          <cx:pt idx="28162">1</cx:pt>
          <cx:pt idx="28163">1</cx:pt>
          <cx:pt idx="28164">1</cx:pt>
          <cx:pt idx="28165">1</cx:pt>
          <cx:pt idx="28166">1</cx:pt>
          <cx:pt idx="28167">1</cx:pt>
          <cx:pt idx="28168">1</cx:pt>
          <cx:pt idx="28169">1</cx:pt>
          <cx:pt idx="28170">1</cx:pt>
          <cx:pt idx="28171">1</cx:pt>
          <cx:pt idx="28172">1</cx:pt>
          <cx:pt idx="28173">1</cx:pt>
          <cx:pt idx="28174">1</cx:pt>
          <cx:pt idx="28175">1</cx:pt>
          <cx:pt idx="28176">1</cx:pt>
          <cx:pt idx="28177">1</cx:pt>
          <cx:pt idx="28178">1</cx:pt>
          <cx:pt idx="28179">1</cx:pt>
          <cx:pt idx="28180">1</cx:pt>
          <cx:pt idx="28181">1</cx:pt>
          <cx:pt idx="28182">1</cx:pt>
          <cx:pt idx="28183">1</cx:pt>
          <cx:pt idx="28184">1</cx:pt>
          <cx:pt idx="28185">1</cx:pt>
          <cx:pt idx="28186">1</cx:pt>
          <cx:pt idx="28187">1</cx:pt>
          <cx:pt idx="28188">1</cx:pt>
          <cx:pt idx="28189">1</cx:pt>
          <cx:pt idx="28190">1</cx:pt>
          <cx:pt idx="28191">1</cx:pt>
          <cx:pt idx="28192">1</cx:pt>
          <cx:pt idx="28193">1</cx:pt>
          <cx:pt idx="28194">1</cx:pt>
          <cx:pt idx="28195">1</cx:pt>
          <cx:pt idx="28196">1</cx:pt>
          <cx:pt idx="28197">1</cx:pt>
          <cx:pt idx="28198">1</cx:pt>
          <cx:pt idx="28199">1</cx:pt>
          <cx:pt idx="28200">1</cx:pt>
          <cx:pt idx="28201">1</cx:pt>
          <cx:pt idx="28202">1</cx:pt>
          <cx:pt idx="28203">1</cx:pt>
          <cx:pt idx="28204">1</cx:pt>
          <cx:pt idx="28205">1</cx:pt>
          <cx:pt idx="28206">1</cx:pt>
          <cx:pt idx="28207">1</cx:pt>
          <cx:pt idx="28208">1</cx:pt>
          <cx:pt idx="28209">1</cx:pt>
          <cx:pt idx="28210">1</cx:pt>
          <cx:pt idx="28211">1</cx:pt>
          <cx:pt idx="28212">1</cx:pt>
          <cx:pt idx="28213">1</cx:pt>
          <cx:pt idx="28214">1</cx:pt>
          <cx:pt idx="28215">1</cx:pt>
          <cx:pt idx="28216">1</cx:pt>
          <cx:pt idx="28217">1</cx:pt>
          <cx:pt idx="28218">1</cx:pt>
          <cx:pt idx="28219">1</cx:pt>
          <cx:pt idx="28220">1</cx:pt>
          <cx:pt idx="28221">1</cx:pt>
          <cx:pt idx="28222">1</cx:pt>
          <cx:pt idx="28223">1</cx:pt>
          <cx:pt idx="28224">1</cx:pt>
          <cx:pt idx="28225">1</cx:pt>
          <cx:pt idx="28226">1</cx:pt>
          <cx:pt idx="28227">1</cx:pt>
          <cx:pt idx="28228">1</cx:pt>
          <cx:pt idx="28229">1</cx:pt>
          <cx:pt idx="28230">1</cx:pt>
          <cx:pt idx="28231">1</cx:pt>
          <cx:pt idx="28232">1</cx:pt>
          <cx:pt idx="28233">1</cx:pt>
          <cx:pt idx="28234">1</cx:pt>
          <cx:pt idx="28235">1</cx:pt>
          <cx:pt idx="28236">1</cx:pt>
          <cx:pt idx="28237">1</cx:pt>
          <cx:pt idx="28238">1</cx:pt>
          <cx:pt idx="28239">1</cx:pt>
          <cx:pt idx="28240">1</cx:pt>
          <cx:pt idx="28241">1</cx:pt>
          <cx:pt idx="28242">1</cx:pt>
          <cx:pt idx="28243">1</cx:pt>
          <cx:pt idx="28244">1</cx:pt>
          <cx:pt idx="28245">1</cx:pt>
          <cx:pt idx="28246">3</cx:pt>
          <cx:pt idx="28247">1</cx:pt>
          <cx:pt idx="28248">1</cx:pt>
          <cx:pt idx="28249">1</cx:pt>
          <cx:pt idx="28250">1</cx:pt>
          <cx:pt idx="28251">1</cx:pt>
          <cx:pt idx="28252">1</cx:pt>
          <cx:pt idx="28253">1</cx:pt>
          <cx:pt idx="28254">1</cx:pt>
          <cx:pt idx="28255">1</cx:pt>
          <cx:pt idx="28256">1</cx:pt>
          <cx:pt idx="28257">1</cx:pt>
          <cx:pt idx="28258">1</cx:pt>
          <cx:pt idx="28259">1</cx:pt>
          <cx:pt idx="28260">1</cx:pt>
          <cx:pt idx="28261">1</cx:pt>
          <cx:pt idx="28262">1</cx:pt>
          <cx:pt idx="28263">1</cx:pt>
          <cx:pt idx="28264">1</cx:pt>
          <cx:pt idx="28265">1</cx:pt>
          <cx:pt idx="28266">1</cx:pt>
          <cx:pt idx="28267">1</cx:pt>
          <cx:pt idx="28268">1</cx:pt>
          <cx:pt idx="28269">1</cx:pt>
          <cx:pt idx="28270">1</cx:pt>
          <cx:pt idx="28271">1</cx:pt>
          <cx:pt idx="28272">1</cx:pt>
          <cx:pt idx="28273">1</cx:pt>
          <cx:pt idx="28274">1</cx:pt>
          <cx:pt idx="28275">1</cx:pt>
          <cx:pt idx="28276">1</cx:pt>
          <cx:pt idx="28277">1</cx:pt>
          <cx:pt idx="28278">1</cx:pt>
          <cx:pt idx="28279">1</cx:pt>
          <cx:pt idx="28280">1</cx:pt>
          <cx:pt idx="28281">1</cx:pt>
          <cx:pt idx="28282">1</cx:pt>
          <cx:pt idx="28283">1</cx:pt>
          <cx:pt idx="28284">1</cx:pt>
          <cx:pt idx="28285">1</cx:pt>
          <cx:pt idx="28286">1</cx:pt>
          <cx:pt idx="28287">1</cx:pt>
          <cx:pt idx="28288">1</cx:pt>
          <cx:pt idx="28289">1</cx:pt>
          <cx:pt idx="28290">1</cx:pt>
          <cx:pt idx="28291">1</cx:pt>
          <cx:pt idx="28292">1</cx:pt>
          <cx:pt idx="28293">1</cx:pt>
          <cx:pt idx="28294">1</cx:pt>
          <cx:pt idx="28295">1</cx:pt>
          <cx:pt idx="28296">1</cx:pt>
          <cx:pt idx="28297">1</cx:pt>
          <cx:pt idx="28298">1</cx:pt>
          <cx:pt idx="28299">1</cx:pt>
          <cx:pt idx="28300">1</cx:pt>
          <cx:pt idx="28301">1</cx:pt>
          <cx:pt idx="28302">1</cx:pt>
          <cx:pt idx="28303">1</cx:pt>
          <cx:pt idx="28304">1</cx:pt>
          <cx:pt idx="28305">1</cx:pt>
          <cx:pt idx="28306">1</cx:pt>
          <cx:pt idx="28307">1</cx:pt>
          <cx:pt idx="28308">1</cx:pt>
          <cx:pt idx="28309">1</cx:pt>
          <cx:pt idx="28310">1</cx:pt>
          <cx:pt idx="28311">1</cx:pt>
          <cx:pt idx="28312">1</cx:pt>
          <cx:pt idx="28313">1</cx:pt>
          <cx:pt idx="28314">1</cx:pt>
          <cx:pt idx="28315">1</cx:pt>
          <cx:pt idx="28316">1</cx:pt>
          <cx:pt idx="28317">1</cx:pt>
          <cx:pt idx="28318">1</cx:pt>
          <cx:pt idx="28319">1</cx:pt>
          <cx:pt idx="28320">1</cx:pt>
          <cx:pt idx="28321">1</cx:pt>
          <cx:pt idx="28322">1</cx:pt>
          <cx:pt idx="28323">1</cx:pt>
          <cx:pt idx="28324">1</cx:pt>
          <cx:pt idx="28325">1</cx:pt>
          <cx:pt idx="28326">1</cx:pt>
          <cx:pt idx="28327">1</cx:pt>
          <cx:pt idx="28328">1</cx:pt>
          <cx:pt idx="28329">1</cx:pt>
          <cx:pt idx="28330">1</cx:pt>
          <cx:pt idx="28331">1</cx:pt>
          <cx:pt idx="28332">1</cx:pt>
          <cx:pt idx="28333">1</cx:pt>
          <cx:pt idx="28334">1</cx:pt>
          <cx:pt idx="28335">1</cx:pt>
          <cx:pt idx="28336">1</cx:pt>
          <cx:pt idx="28337">1</cx:pt>
          <cx:pt idx="28338">1</cx:pt>
          <cx:pt idx="28339">1</cx:pt>
          <cx:pt idx="28340">1</cx:pt>
          <cx:pt idx="28341">1</cx:pt>
          <cx:pt idx="28342">1</cx:pt>
          <cx:pt idx="28343">1</cx:pt>
          <cx:pt idx="28344">1</cx:pt>
          <cx:pt idx="28345">1</cx:pt>
          <cx:pt idx="28346">1</cx:pt>
          <cx:pt idx="28347">1</cx:pt>
          <cx:pt idx="28348">1</cx:pt>
          <cx:pt idx="28349">1</cx:pt>
          <cx:pt idx="28350">1</cx:pt>
          <cx:pt idx="28351">1</cx:pt>
          <cx:pt idx="28352">1</cx:pt>
          <cx:pt idx="28353">1</cx:pt>
          <cx:pt idx="28354">1</cx:pt>
          <cx:pt idx="28355">1</cx:pt>
          <cx:pt idx="28356">1</cx:pt>
          <cx:pt idx="28357">1</cx:pt>
          <cx:pt idx="28358">1</cx:pt>
          <cx:pt idx="28359">1</cx:pt>
          <cx:pt idx="28360">1</cx:pt>
          <cx:pt idx="28361">1</cx:pt>
          <cx:pt idx="28362">1</cx:pt>
          <cx:pt idx="28363">1</cx:pt>
          <cx:pt idx="28364">1</cx:pt>
          <cx:pt idx="28365">1</cx:pt>
          <cx:pt idx="28366">1</cx:pt>
          <cx:pt idx="28367">1</cx:pt>
          <cx:pt idx="28368">1</cx:pt>
          <cx:pt idx="28369">1</cx:pt>
          <cx:pt idx="28370">1</cx:pt>
          <cx:pt idx="28371">1</cx:pt>
          <cx:pt idx="28372">1</cx:pt>
          <cx:pt idx="28373">1</cx:pt>
          <cx:pt idx="28374">1</cx:pt>
          <cx:pt idx="28375">1</cx:pt>
          <cx:pt idx="28376">1</cx:pt>
          <cx:pt idx="28377">1</cx:pt>
          <cx:pt idx="28378">1</cx:pt>
          <cx:pt idx="28379">1</cx:pt>
          <cx:pt idx="28380">1</cx:pt>
          <cx:pt idx="28381">1</cx:pt>
          <cx:pt idx="28382">1</cx:pt>
          <cx:pt idx="28383">3</cx:pt>
          <cx:pt idx="28384">1</cx:pt>
          <cx:pt idx="28385">1</cx:pt>
          <cx:pt idx="28386">3</cx:pt>
          <cx:pt idx="28387">1</cx:pt>
          <cx:pt idx="28388">1</cx:pt>
          <cx:pt idx="28389">3</cx:pt>
          <cx:pt idx="28390">1</cx:pt>
          <cx:pt idx="28391">1</cx:pt>
          <cx:pt idx="28392">1</cx:pt>
          <cx:pt idx="28393">1</cx:pt>
          <cx:pt idx="28394">1</cx:pt>
          <cx:pt idx="28395">1</cx:pt>
          <cx:pt idx="28396">1</cx:pt>
          <cx:pt idx="28397">1</cx:pt>
          <cx:pt idx="28398">1</cx:pt>
          <cx:pt idx="28399">1</cx:pt>
          <cx:pt idx="28400">1</cx:pt>
          <cx:pt idx="28401">1</cx:pt>
          <cx:pt idx="28402">1</cx:pt>
          <cx:pt idx="28403">1</cx:pt>
          <cx:pt idx="28404">1</cx:pt>
          <cx:pt idx="28405">1</cx:pt>
          <cx:pt idx="28406">1</cx:pt>
          <cx:pt idx="28407">1</cx:pt>
          <cx:pt idx="28408">1</cx:pt>
          <cx:pt idx="28409">1</cx:pt>
          <cx:pt idx="28410">3</cx:pt>
          <cx:pt idx="28411">1</cx:pt>
          <cx:pt idx="28412">1</cx:pt>
          <cx:pt idx="28413">1</cx:pt>
          <cx:pt idx="28414">1</cx:pt>
          <cx:pt idx="28415">1</cx:pt>
          <cx:pt idx="28416">1</cx:pt>
          <cx:pt idx="28417">1</cx:pt>
          <cx:pt idx="28418">1</cx:pt>
          <cx:pt idx="28419">1</cx:pt>
          <cx:pt idx="28420">3</cx:pt>
          <cx:pt idx="28421">1</cx:pt>
          <cx:pt idx="28422">1</cx:pt>
          <cx:pt idx="28423">1</cx:pt>
          <cx:pt idx="28424">1</cx:pt>
          <cx:pt idx="28425">1</cx:pt>
          <cx:pt idx="28426">1</cx:pt>
          <cx:pt idx="28427">1</cx:pt>
          <cx:pt idx="28428">1</cx:pt>
          <cx:pt idx="28429">1</cx:pt>
          <cx:pt idx="28430">1</cx:pt>
          <cx:pt idx="28431">1</cx:pt>
          <cx:pt idx="28432">1</cx:pt>
          <cx:pt idx="28433">1</cx:pt>
          <cx:pt idx="28434">1</cx:pt>
          <cx:pt idx="28435">1</cx:pt>
          <cx:pt idx="28436">1</cx:pt>
          <cx:pt idx="28437">1</cx:pt>
          <cx:pt idx="28438">1</cx:pt>
          <cx:pt idx="28439">1</cx:pt>
          <cx:pt idx="28440">1</cx:pt>
          <cx:pt idx="28441">1</cx:pt>
          <cx:pt idx="28442">1</cx:pt>
          <cx:pt idx="28443">1</cx:pt>
          <cx:pt idx="28444">1</cx:pt>
          <cx:pt idx="28445">1</cx:pt>
          <cx:pt idx="28446">1</cx:pt>
          <cx:pt idx="28447">1</cx:pt>
          <cx:pt idx="28448">1</cx:pt>
          <cx:pt idx="28449">1</cx:pt>
          <cx:pt idx="28450">1</cx:pt>
          <cx:pt idx="28451">1</cx:pt>
          <cx:pt idx="28452">1</cx:pt>
          <cx:pt idx="28453">1</cx:pt>
          <cx:pt idx="28454">1</cx:pt>
          <cx:pt idx="28455">1</cx:pt>
          <cx:pt idx="28456">1</cx:pt>
          <cx:pt idx="28457">1</cx:pt>
          <cx:pt idx="28458">1</cx:pt>
          <cx:pt idx="28459">1</cx:pt>
          <cx:pt idx="28460">1</cx:pt>
          <cx:pt idx="28461">1</cx:pt>
          <cx:pt idx="28462">1</cx:pt>
          <cx:pt idx="28463">1</cx:pt>
          <cx:pt idx="28464">1</cx:pt>
          <cx:pt idx="28465">1</cx:pt>
          <cx:pt idx="28466">1</cx:pt>
          <cx:pt idx="28467">1</cx:pt>
          <cx:pt idx="28468">1</cx:pt>
          <cx:pt idx="28469">1</cx:pt>
          <cx:pt idx="28470">1</cx:pt>
          <cx:pt idx="28471">1</cx:pt>
          <cx:pt idx="28472">1</cx:pt>
          <cx:pt idx="28473">1</cx:pt>
          <cx:pt idx="28474">1</cx:pt>
          <cx:pt idx="28475">1</cx:pt>
          <cx:pt idx="28476">1</cx:pt>
          <cx:pt idx="28477">1</cx:pt>
          <cx:pt idx="28478">1</cx:pt>
          <cx:pt idx="28479">1</cx:pt>
          <cx:pt idx="28480">1</cx:pt>
          <cx:pt idx="28481">1</cx:pt>
          <cx:pt idx="28482">1</cx:pt>
          <cx:pt idx="28483">1</cx:pt>
          <cx:pt idx="28484">1</cx:pt>
          <cx:pt idx="28485">1</cx:pt>
          <cx:pt idx="28486">1</cx:pt>
          <cx:pt idx="28487">1</cx:pt>
          <cx:pt idx="28488">1</cx:pt>
          <cx:pt idx="28489">1</cx:pt>
          <cx:pt idx="28490">1</cx:pt>
          <cx:pt idx="28491">1</cx:pt>
          <cx:pt idx="28492">1</cx:pt>
          <cx:pt idx="28493">1</cx:pt>
          <cx:pt idx="28494">1</cx:pt>
          <cx:pt idx="28495">1</cx:pt>
          <cx:pt idx="28496">1</cx:pt>
          <cx:pt idx="28497">1</cx:pt>
          <cx:pt idx="28498">1</cx:pt>
          <cx:pt idx="28499">1</cx:pt>
          <cx:pt idx="28500">1</cx:pt>
          <cx:pt idx="28501">1</cx:pt>
          <cx:pt idx="28502">1</cx:pt>
          <cx:pt idx="28503">1</cx:pt>
          <cx:pt idx="28504">3</cx:pt>
          <cx:pt idx="28505">1</cx:pt>
          <cx:pt idx="28506">1</cx:pt>
          <cx:pt idx="28507">1</cx:pt>
          <cx:pt idx="28508">3</cx:pt>
          <cx:pt idx="28509">1</cx:pt>
          <cx:pt idx="28510">1</cx:pt>
          <cx:pt idx="28511">1</cx:pt>
          <cx:pt idx="28512">1</cx:pt>
          <cx:pt idx="28513">1</cx:pt>
          <cx:pt idx="28514">1</cx:pt>
          <cx:pt idx="28515">1</cx:pt>
          <cx:pt idx="28516">1</cx:pt>
          <cx:pt idx="28517">1</cx:pt>
          <cx:pt idx="28518">1</cx:pt>
          <cx:pt idx="28519">1</cx:pt>
          <cx:pt idx="28520">1</cx:pt>
          <cx:pt idx="28521">1</cx:pt>
          <cx:pt idx="28522">1</cx:pt>
          <cx:pt idx="28523">1</cx:pt>
          <cx:pt idx="28524">3</cx:pt>
          <cx:pt idx="28525">1</cx:pt>
          <cx:pt idx="28526">1</cx:pt>
          <cx:pt idx="28527">1</cx:pt>
          <cx:pt idx="28528">3</cx:pt>
          <cx:pt idx="28529">1</cx:pt>
          <cx:pt idx="28530">1</cx:pt>
          <cx:pt idx="28531">3</cx:pt>
          <cx:pt idx="28532">1</cx:pt>
          <cx:pt idx="28533">1</cx:pt>
          <cx:pt idx="28534">1</cx:pt>
          <cx:pt idx="28535">1</cx:pt>
          <cx:pt idx="28536">1</cx:pt>
          <cx:pt idx="28537">1</cx:pt>
          <cx:pt idx="28538">1</cx:pt>
          <cx:pt idx="28539">1</cx:pt>
          <cx:pt idx="28540">1</cx:pt>
          <cx:pt idx="28541">1</cx:pt>
          <cx:pt idx="28542">1</cx:pt>
          <cx:pt idx="28543">1</cx:pt>
          <cx:pt idx="28544">1</cx:pt>
          <cx:pt idx="28545">1</cx:pt>
          <cx:pt idx="28546">1</cx:pt>
          <cx:pt idx="28547">1</cx:pt>
          <cx:pt idx="28548">1</cx:pt>
          <cx:pt idx="28549">1</cx:pt>
          <cx:pt idx="28550">1</cx:pt>
          <cx:pt idx="28551">1</cx:pt>
          <cx:pt idx="28552">1</cx:pt>
          <cx:pt idx="28553">1</cx:pt>
          <cx:pt idx="28554">1</cx:pt>
          <cx:pt idx="28555">1</cx:pt>
          <cx:pt idx="28556">1</cx:pt>
          <cx:pt idx="28557">1</cx:pt>
          <cx:pt idx="28558">1</cx:pt>
          <cx:pt idx="28559">1</cx:pt>
          <cx:pt idx="28560">1</cx:pt>
          <cx:pt idx="28561">1</cx:pt>
          <cx:pt idx="28562">1</cx:pt>
          <cx:pt idx="28563">1</cx:pt>
          <cx:pt idx="28564">1</cx:pt>
          <cx:pt idx="28565">1</cx:pt>
          <cx:pt idx="28566">1</cx:pt>
          <cx:pt idx="28567">1</cx:pt>
          <cx:pt idx="28568">1</cx:pt>
          <cx:pt idx="28569">1</cx:pt>
          <cx:pt idx="28570">1</cx:pt>
          <cx:pt idx="28571">1</cx:pt>
          <cx:pt idx="28572">1</cx:pt>
          <cx:pt idx="28573">1</cx:pt>
          <cx:pt idx="28574">1</cx:pt>
          <cx:pt idx="28575">1</cx:pt>
          <cx:pt idx="28576">3</cx:pt>
          <cx:pt idx="28577">1</cx:pt>
          <cx:pt idx="28578">1</cx:pt>
          <cx:pt idx="28579">1</cx:pt>
          <cx:pt idx="28580">1</cx:pt>
          <cx:pt idx="28581">1</cx:pt>
          <cx:pt idx="28582">1</cx:pt>
          <cx:pt idx="28583">1</cx:pt>
          <cx:pt idx="28584">1</cx:pt>
          <cx:pt idx="28585">1</cx:pt>
          <cx:pt idx="28586">1</cx:pt>
          <cx:pt idx="28587">1</cx:pt>
          <cx:pt idx="28588">1</cx:pt>
          <cx:pt idx="28589">1</cx:pt>
          <cx:pt idx="28590">1</cx:pt>
          <cx:pt idx="28591">1</cx:pt>
          <cx:pt idx="28592">1</cx:pt>
          <cx:pt idx="28593">1</cx:pt>
          <cx:pt idx="28594">1</cx:pt>
          <cx:pt idx="28595">1</cx:pt>
          <cx:pt idx="28596">1</cx:pt>
          <cx:pt idx="28597">1</cx:pt>
          <cx:pt idx="28598">1</cx:pt>
          <cx:pt idx="28599">3</cx:pt>
          <cx:pt idx="28600">1</cx:pt>
          <cx:pt idx="28601">1</cx:pt>
          <cx:pt idx="28602">1</cx:pt>
          <cx:pt idx="28603">1</cx:pt>
          <cx:pt idx="28604">1</cx:pt>
          <cx:pt idx="28605">1</cx:pt>
          <cx:pt idx="28606">1</cx:pt>
          <cx:pt idx="28607">1</cx:pt>
          <cx:pt idx="28608">1</cx:pt>
          <cx:pt idx="28609">1</cx:pt>
          <cx:pt idx="28610">1</cx:pt>
          <cx:pt idx="28611">1</cx:pt>
          <cx:pt idx="28612">1</cx:pt>
          <cx:pt idx="28613">1</cx:pt>
          <cx:pt idx="28614">1</cx:pt>
          <cx:pt idx="28615">1</cx:pt>
          <cx:pt idx="28616">1</cx:pt>
          <cx:pt idx="28617">1</cx:pt>
          <cx:pt idx="28618">1</cx:pt>
          <cx:pt idx="28619">1</cx:pt>
          <cx:pt idx="28620">1</cx:pt>
          <cx:pt idx="28621">1</cx:pt>
          <cx:pt idx="28622">1</cx:pt>
          <cx:pt idx="28623">1</cx:pt>
          <cx:pt idx="28624">1</cx:pt>
          <cx:pt idx="28625">1</cx:pt>
          <cx:pt idx="28626">1</cx:pt>
          <cx:pt idx="28627">1</cx:pt>
          <cx:pt idx="28628">1</cx:pt>
          <cx:pt idx="28629">1</cx:pt>
          <cx:pt idx="28630">1</cx:pt>
          <cx:pt idx="28631">1</cx:pt>
          <cx:pt idx="28632">1</cx:pt>
          <cx:pt idx="28633">1</cx:pt>
          <cx:pt idx="28634">1</cx:pt>
          <cx:pt idx="28635">1</cx:pt>
          <cx:pt idx="28636">1</cx:pt>
          <cx:pt idx="28637">1</cx:pt>
          <cx:pt idx="28638">1</cx:pt>
          <cx:pt idx="28639">1</cx:pt>
          <cx:pt idx="28640">1</cx:pt>
          <cx:pt idx="28641">1</cx:pt>
          <cx:pt idx="28642">1</cx:pt>
          <cx:pt idx="28643">1</cx:pt>
          <cx:pt idx="28644">1</cx:pt>
          <cx:pt idx="28645">1</cx:pt>
          <cx:pt idx="28646">1</cx:pt>
          <cx:pt idx="28647">1</cx:pt>
          <cx:pt idx="28648">1</cx:pt>
          <cx:pt idx="28649">1</cx:pt>
          <cx:pt idx="28650">1</cx:pt>
          <cx:pt idx="28651">1</cx:pt>
          <cx:pt idx="28652">1</cx:pt>
          <cx:pt idx="28653">1</cx:pt>
          <cx:pt idx="28654">1</cx:pt>
          <cx:pt idx="28655">1</cx:pt>
          <cx:pt idx="28656">1</cx:pt>
          <cx:pt idx="28657">1</cx:pt>
          <cx:pt idx="28658">1</cx:pt>
          <cx:pt idx="28659">1</cx:pt>
          <cx:pt idx="28660">1</cx:pt>
          <cx:pt idx="28661">1</cx:pt>
          <cx:pt idx="28662">1</cx:pt>
          <cx:pt idx="28663">1</cx:pt>
          <cx:pt idx="28664">1</cx:pt>
          <cx:pt idx="28665">1</cx:pt>
          <cx:pt idx="28666">1</cx:pt>
          <cx:pt idx="28667">1</cx:pt>
          <cx:pt idx="28668">1</cx:pt>
          <cx:pt idx="28669">1</cx:pt>
          <cx:pt idx="28670">1</cx:pt>
          <cx:pt idx="28671">1</cx:pt>
          <cx:pt idx="28672">3</cx:pt>
          <cx:pt idx="28673">1</cx:pt>
          <cx:pt idx="28674">1</cx:pt>
          <cx:pt idx="28675">1</cx:pt>
          <cx:pt idx="28676">1</cx:pt>
          <cx:pt idx="28677">1</cx:pt>
          <cx:pt idx="28678">1</cx:pt>
          <cx:pt idx="28679">1</cx:pt>
          <cx:pt idx="28680">1</cx:pt>
          <cx:pt idx="28681">1</cx:pt>
          <cx:pt idx="28682">1</cx:pt>
          <cx:pt idx="28683">1</cx:pt>
          <cx:pt idx="28684">1</cx:pt>
          <cx:pt idx="28685">1</cx:pt>
          <cx:pt idx="28686">1</cx:pt>
          <cx:pt idx="28687">1</cx:pt>
          <cx:pt idx="28688">1</cx:pt>
          <cx:pt idx="28689">1</cx:pt>
          <cx:pt idx="28690">1</cx:pt>
          <cx:pt idx="28691">1</cx:pt>
          <cx:pt idx="28692">1</cx:pt>
          <cx:pt idx="28693">1</cx:pt>
          <cx:pt idx="28694">1</cx:pt>
          <cx:pt idx="28695">1</cx:pt>
          <cx:pt idx="28696">1</cx:pt>
          <cx:pt idx="28697">1</cx:pt>
          <cx:pt idx="28698">1</cx:pt>
          <cx:pt idx="28699">1</cx:pt>
          <cx:pt idx="28700">1</cx:pt>
          <cx:pt idx="28701">1</cx:pt>
          <cx:pt idx="28702">1</cx:pt>
          <cx:pt idx="28703">1</cx:pt>
          <cx:pt idx="28704">1</cx:pt>
          <cx:pt idx="28705">1</cx:pt>
          <cx:pt idx="28706">1</cx:pt>
          <cx:pt idx="28707">1</cx:pt>
          <cx:pt idx="28708">1</cx:pt>
          <cx:pt idx="28709">1</cx:pt>
          <cx:pt idx="28710">1</cx:pt>
          <cx:pt idx="28711">1</cx:pt>
          <cx:pt idx="28712">1</cx:pt>
          <cx:pt idx="28713">1</cx:pt>
          <cx:pt idx="28714">1</cx:pt>
          <cx:pt idx="28715">1</cx:pt>
          <cx:pt idx="28716">1</cx:pt>
          <cx:pt idx="28717">1</cx:pt>
          <cx:pt idx="28718">1</cx:pt>
          <cx:pt idx="28719">1</cx:pt>
          <cx:pt idx="28720">1</cx:pt>
          <cx:pt idx="28721">1</cx:pt>
          <cx:pt idx="28722">1</cx:pt>
          <cx:pt idx="28723">1</cx:pt>
          <cx:pt idx="28724">1</cx:pt>
          <cx:pt idx="28725">1</cx:pt>
          <cx:pt idx="28726">1</cx:pt>
          <cx:pt idx="28727">1</cx:pt>
          <cx:pt idx="28728">1</cx:pt>
          <cx:pt idx="28729">1</cx:pt>
          <cx:pt idx="28730">1</cx:pt>
          <cx:pt idx="28731">1</cx:pt>
          <cx:pt idx="28732">1</cx:pt>
          <cx:pt idx="28733">1</cx:pt>
          <cx:pt idx="28734">1</cx:pt>
          <cx:pt idx="28735">3</cx:pt>
          <cx:pt idx="28736">1</cx:pt>
          <cx:pt idx="28737">1</cx:pt>
          <cx:pt idx="28738">1</cx:pt>
          <cx:pt idx="28739">1</cx:pt>
          <cx:pt idx="28740">1</cx:pt>
          <cx:pt idx="28741">1</cx:pt>
          <cx:pt idx="28742">1</cx:pt>
          <cx:pt idx="28743">1</cx:pt>
          <cx:pt idx="28744">1</cx:pt>
          <cx:pt idx="28745">1</cx:pt>
          <cx:pt idx="28746">3</cx:pt>
          <cx:pt idx="28747">1</cx:pt>
          <cx:pt idx="28748">1</cx:pt>
          <cx:pt idx="28749">1</cx:pt>
          <cx:pt idx="28750">1</cx:pt>
          <cx:pt idx="28751">1</cx:pt>
          <cx:pt idx="28752">1</cx:pt>
          <cx:pt idx="28753">1</cx:pt>
          <cx:pt idx="28754">1</cx:pt>
          <cx:pt idx="28755">1</cx:pt>
          <cx:pt idx="28756">1</cx:pt>
          <cx:pt idx="28757">1</cx:pt>
          <cx:pt idx="28758">1</cx:pt>
          <cx:pt idx="28759">1</cx:pt>
          <cx:pt idx="28760">1</cx:pt>
          <cx:pt idx="28761">1</cx:pt>
          <cx:pt idx="28762">1</cx:pt>
          <cx:pt idx="28763">1</cx:pt>
          <cx:pt idx="28764">1</cx:pt>
          <cx:pt idx="28765">1</cx:pt>
          <cx:pt idx="28766">1</cx:pt>
          <cx:pt idx="28767">1</cx:pt>
          <cx:pt idx="28768">1</cx:pt>
          <cx:pt idx="28769">1</cx:pt>
          <cx:pt idx="28770">1</cx:pt>
          <cx:pt idx="28771">1</cx:pt>
          <cx:pt idx="28772">1</cx:pt>
          <cx:pt idx="28773">1</cx:pt>
          <cx:pt idx="28774">1</cx:pt>
          <cx:pt idx="28775">1</cx:pt>
          <cx:pt idx="28776">1</cx:pt>
          <cx:pt idx="28777">1</cx:pt>
          <cx:pt idx="28778">1</cx:pt>
          <cx:pt idx="28779">1</cx:pt>
          <cx:pt idx="28780">1</cx:pt>
          <cx:pt idx="28781">3</cx:pt>
          <cx:pt idx="28782">1</cx:pt>
          <cx:pt idx="28783">1</cx:pt>
          <cx:pt idx="28784">1</cx:pt>
          <cx:pt idx="28785">1</cx:pt>
          <cx:pt idx="28786">1</cx:pt>
          <cx:pt idx="28787">1</cx:pt>
          <cx:pt idx="28788">1</cx:pt>
          <cx:pt idx="28789">1</cx:pt>
          <cx:pt idx="28790">1</cx:pt>
          <cx:pt idx="28791">1</cx:pt>
          <cx:pt idx="28792">1</cx:pt>
          <cx:pt idx="28793">1</cx:pt>
          <cx:pt idx="28794">1</cx:pt>
          <cx:pt idx="28795">1</cx:pt>
          <cx:pt idx="28796">1</cx:pt>
          <cx:pt idx="28797">1</cx:pt>
          <cx:pt idx="28798">1</cx:pt>
          <cx:pt idx="28799">1</cx:pt>
          <cx:pt idx="28800">1</cx:pt>
          <cx:pt idx="28801">1</cx:pt>
          <cx:pt idx="28802">1</cx:pt>
          <cx:pt idx="28803">1</cx:pt>
          <cx:pt idx="28804">1</cx:pt>
          <cx:pt idx="28805">1</cx:pt>
          <cx:pt idx="28806">1</cx:pt>
          <cx:pt idx="28807">1</cx:pt>
          <cx:pt idx="28808">1</cx:pt>
          <cx:pt idx="28809">1</cx:pt>
          <cx:pt idx="28810">1</cx:pt>
          <cx:pt idx="28811">1</cx:pt>
          <cx:pt idx="28812">1</cx:pt>
          <cx:pt idx="28813">1</cx:pt>
          <cx:pt idx="28814">1</cx:pt>
          <cx:pt idx="28815">1</cx:pt>
          <cx:pt idx="28816">1</cx:pt>
          <cx:pt idx="28817">1</cx:pt>
          <cx:pt idx="28818">1</cx:pt>
          <cx:pt idx="28819">1</cx:pt>
          <cx:pt idx="28820">1</cx:pt>
          <cx:pt idx="28821">1</cx:pt>
          <cx:pt idx="28822">1</cx:pt>
          <cx:pt idx="28823">1</cx:pt>
          <cx:pt idx="28824">1</cx:pt>
          <cx:pt idx="28825">1</cx:pt>
          <cx:pt idx="28826">1</cx:pt>
          <cx:pt idx="28827">1</cx:pt>
          <cx:pt idx="28828">1</cx:pt>
          <cx:pt idx="28829">1</cx:pt>
          <cx:pt idx="28830">1</cx:pt>
          <cx:pt idx="28831">1</cx:pt>
          <cx:pt idx="28832">1</cx:pt>
          <cx:pt idx="28833">1</cx:pt>
          <cx:pt idx="28834">1</cx:pt>
          <cx:pt idx="28835">1</cx:pt>
          <cx:pt idx="28836">1</cx:pt>
          <cx:pt idx="28837">1</cx:pt>
          <cx:pt idx="28838">1</cx:pt>
          <cx:pt idx="28839">1</cx:pt>
          <cx:pt idx="28840">1</cx:pt>
          <cx:pt idx="28841">1</cx:pt>
          <cx:pt idx="28842">1</cx:pt>
          <cx:pt idx="28843">1</cx:pt>
          <cx:pt idx="28844">1</cx:pt>
          <cx:pt idx="28845">1</cx:pt>
          <cx:pt idx="28846">1</cx:pt>
          <cx:pt idx="28847">1</cx:pt>
          <cx:pt idx="28848">1</cx:pt>
          <cx:pt idx="28849">1</cx:pt>
          <cx:pt idx="28850">1</cx:pt>
          <cx:pt idx="28851">1</cx:pt>
          <cx:pt idx="28852">1</cx:pt>
          <cx:pt idx="28853">1</cx:pt>
          <cx:pt idx="28854">1</cx:pt>
          <cx:pt idx="28855">1</cx:pt>
          <cx:pt idx="28856">1</cx:pt>
          <cx:pt idx="28857">1</cx:pt>
          <cx:pt idx="28858">1</cx:pt>
          <cx:pt idx="28859">1</cx:pt>
          <cx:pt idx="28860">1</cx:pt>
          <cx:pt idx="28861">1</cx:pt>
          <cx:pt idx="28862">1</cx:pt>
          <cx:pt idx="28863">1</cx:pt>
          <cx:pt idx="28864">1</cx:pt>
          <cx:pt idx="28865">1</cx:pt>
          <cx:pt idx="28866">1</cx:pt>
          <cx:pt idx="28867">1</cx:pt>
          <cx:pt idx="28868">3</cx:pt>
          <cx:pt idx="28869">1</cx:pt>
          <cx:pt idx="28870">1</cx:pt>
          <cx:pt idx="28871">1</cx:pt>
          <cx:pt idx="28872">1</cx:pt>
          <cx:pt idx="28873">1</cx:pt>
          <cx:pt idx="28874">1</cx:pt>
          <cx:pt idx="28875">1</cx:pt>
          <cx:pt idx="28876">3</cx:pt>
          <cx:pt idx="28877">1</cx:pt>
          <cx:pt idx="28878">1</cx:pt>
          <cx:pt idx="28879">1</cx:pt>
          <cx:pt idx="28880">1</cx:pt>
          <cx:pt idx="28881">1</cx:pt>
          <cx:pt idx="28882">1</cx:pt>
          <cx:pt idx="28883">1</cx:pt>
          <cx:pt idx="28884">1</cx:pt>
          <cx:pt idx="28885">1</cx:pt>
          <cx:pt idx="28886">1</cx:pt>
          <cx:pt idx="28887">1</cx:pt>
          <cx:pt idx="28888">1</cx:pt>
          <cx:pt idx="28889">1</cx:pt>
          <cx:pt idx="28890">1</cx:pt>
          <cx:pt idx="28891">1</cx:pt>
          <cx:pt idx="28892">1</cx:pt>
          <cx:pt idx="28893">1</cx:pt>
          <cx:pt idx="28894">1</cx:pt>
          <cx:pt idx="28895">1</cx:pt>
          <cx:pt idx="28896">1</cx:pt>
          <cx:pt idx="28897">1</cx:pt>
          <cx:pt idx="28898">1</cx:pt>
          <cx:pt idx="28899">1</cx:pt>
          <cx:pt idx="28900">1</cx:pt>
          <cx:pt idx="28901">1</cx:pt>
          <cx:pt idx="28902">1</cx:pt>
          <cx:pt idx="28903">1</cx:pt>
          <cx:pt idx="28904">1</cx:pt>
          <cx:pt idx="28905">1</cx:pt>
          <cx:pt idx="28906">1</cx:pt>
          <cx:pt idx="28907">1</cx:pt>
          <cx:pt idx="28908">1</cx:pt>
          <cx:pt idx="28909">1</cx:pt>
          <cx:pt idx="28910">1</cx:pt>
          <cx:pt idx="28911">1</cx:pt>
          <cx:pt idx="28912">1</cx:pt>
          <cx:pt idx="28913">1</cx:pt>
          <cx:pt idx="28914">1</cx:pt>
          <cx:pt idx="28915">1</cx:pt>
          <cx:pt idx="28916">1</cx:pt>
          <cx:pt idx="28917">1</cx:pt>
          <cx:pt idx="28918">1</cx:pt>
          <cx:pt idx="28919">1</cx:pt>
          <cx:pt idx="28920">1</cx:pt>
          <cx:pt idx="28921">1</cx:pt>
          <cx:pt idx="28922">1</cx:pt>
          <cx:pt idx="28923">1</cx:pt>
          <cx:pt idx="28924">1</cx:pt>
          <cx:pt idx="28925">1</cx:pt>
          <cx:pt idx="28926">1</cx:pt>
          <cx:pt idx="28927">1</cx:pt>
          <cx:pt idx="28928">1</cx:pt>
          <cx:pt idx="28929">1</cx:pt>
          <cx:pt idx="28930">1</cx:pt>
          <cx:pt idx="28931">1</cx:pt>
          <cx:pt idx="28932">1</cx:pt>
          <cx:pt idx="28933">1</cx:pt>
          <cx:pt idx="28934">1</cx:pt>
          <cx:pt idx="28935">1</cx:pt>
          <cx:pt idx="28936">1</cx:pt>
          <cx:pt idx="28937">1</cx:pt>
          <cx:pt idx="28938">1</cx:pt>
          <cx:pt idx="28939">1</cx:pt>
          <cx:pt idx="28940">1</cx:pt>
          <cx:pt idx="28941">1</cx:pt>
          <cx:pt idx="28942">1</cx:pt>
          <cx:pt idx="28943">1</cx:pt>
          <cx:pt idx="28944">1</cx:pt>
          <cx:pt idx="28945">1</cx:pt>
          <cx:pt idx="28946">1</cx:pt>
          <cx:pt idx="28947">1</cx:pt>
          <cx:pt idx="28948">1</cx:pt>
          <cx:pt idx="28949">1</cx:pt>
          <cx:pt idx="28950">1</cx:pt>
          <cx:pt idx="28951">1</cx:pt>
          <cx:pt idx="28952">1</cx:pt>
          <cx:pt idx="28953">1</cx:pt>
          <cx:pt idx="28954">1</cx:pt>
          <cx:pt idx="28955">1</cx:pt>
          <cx:pt idx="28956">1</cx:pt>
          <cx:pt idx="28957">1</cx:pt>
          <cx:pt idx="28958">1</cx:pt>
          <cx:pt idx="28959">1</cx:pt>
          <cx:pt idx="28960">1</cx:pt>
          <cx:pt idx="28961">1</cx:pt>
          <cx:pt idx="28962">1</cx:pt>
          <cx:pt idx="28963">1</cx:pt>
          <cx:pt idx="28964">1</cx:pt>
          <cx:pt idx="28965">1</cx:pt>
          <cx:pt idx="28966">1</cx:pt>
          <cx:pt idx="28967">1</cx:pt>
          <cx:pt idx="28968">1</cx:pt>
          <cx:pt idx="28969">1</cx:pt>
          <cx:pt idx="28970">1</cx:pt>
          <cx:pt idx="28971">1</cx:pt>
          <cx:pt idx="28972">1</cx:pt>
          <cx:pt idx="28973">1</cx:pt>
          <cx:pt idx="28974">1</cx:pt>
          <cx:pt idx="28975">1</cx:pt>
          <cx:pt idx="28976">1</cx:pt>
          <cx:pt idx="28977">1</cx:pt>
          <cx:pt idx="28978">1</cx:pt>
          <cx:pt idx="28979">1</cx:pt>
          <cx:pt idx="28980">1</cx:pt>
          <cx:pt idx="28981">1</cx:pt>
          <cx:pt idx="28982">1</cx:pt>
          <cx:pt idx="28983">1</cx:pt>
          <cx:pt idx="28984">1</cx:pt>
          <cx:pt idx="28985">1</cx:pt>
          <cx:pt idx="28986">1</cx:pt>
          <cx:pt idx="28987">1</cx:pt>
          <cx:pt idx="28988">1</cx:pt>
          <cx:pt idx="28989">1</cx:pt>
          <cx:pt idx="28990">1</cx:pt>
          <cx:pt idx="28991">1</cx:pt>
          <cx:pt idx="28992">1</cx:pt>
          <cx:pt idx="28993">1</cx:pt>
          <cx:pt idx="28994">1</cx:pt>
          <cx:pt idx="28995">1</cx:pt>
          <cx:pt idx="28996">1</cx:pt>
          <cx:pt idx="28997">1</cx:pt>
          <cx:pt idx="28998">1</cx:pt>
          <cx:pt idx="28999">1</cx:pt>
          <cx:pt idx="29000">1</cx:pt>
          <cx:pt idx="29001">1</cx:pt>
          <cx:pt idx="29002">1</cx:pt>
          <cx:pt idx="29003">1</cx:pt>
          <cx:pt idx="29004">1</cx:pt>
          <cx:pt idx="29005">1</cx:pt>
          <cx:pt idx="29006">1</cx:pt>
          <cx:pt idx="29007">1</cx:pt>
          <cx:pt idx="29008">1</cx:pt>
          <cx:pt idx="29009">1</cx:pt>
          <cx:pt idx="29010">1</cx:pt>
          <cx:pt idx="29011">1</cx:pt>
          <cx:pt idx="29012">1</cx:pt>
          <cx:pt idx="29013">1</cx:pt>
          <cx:pt idx="29014">1</cx:pt>
          <cx:pt idx="29015">1</cx:pt>
          <cx:pt idx="29016">1</cx:pt>
          <cx:pt idx="29017">1</cx:pt>
          <cx:pt idx="29018">1</cx:pt>
          <cx:pt idx="29019">1</cx:pt>
          <cx:pt idx="29020">1</cx:pt>
          <cx:pt idx="29021">1</cx:pt>
          <cx:pt idx="29022">1</cx:pt>
          <cx:pt idx="29023">1</cx:pt>
          <cx:pt idx="29024">1</cx:pt>
          <cx:pt idx="29025">1</cx:pt>
          <cx:pt idx="29026">1</cx:pt>
          <cx:pt idx="29027">1</cx:pt>
          <cx:pt idx="29028">1</cx:pt>
          <cx:pt idx="29029">1</cx:pt>
          <cx:pt idx="29030">1</cx:pt>
          <cx:pt idx="29031">1</cx:pt>
          <cx:pt idx="29032">1</cx:pt>
          <cx:pt idx="29033">1</cx:pt>
          <cx:pt idx="29034">1</cx:pt>
          <cx:pt idx="29035">1</cx:pt>
          <cx:pt idx="29036">1</cx:pt>
          <cx:pt idx="29037">1</cx:pt>
          <cx:pt idx="29038">1</cx:pt>
          <cx:pt idx="29039">1</cx:pt>
          <cx:pt idx="29040">1</cx:pt>
          <cx:pt idx="29041">1</cx:pt>
          <cx:pt idx="29042">1</cx:pt>
          <cx:pt idx="29043">1</cx:pt>
          <cx:pt idx="29044">1</cx:pt>
          <cx:pt idx="29045">1</cx:pt>
          <cx:pt idx="29046">3</cx:pt>
          <cx:pt idx="29047">1</cx:pt>
          <cx:pt idx="29048">1</cx:pt>
          <cx:pt idx="29049">1</cx:pt>
          <cx:pt idx="29050">1</cx:pt>
          <cx:pt idx="29051">1</cx:pt>
          <cx:pt idx="29052">1</cx:pt>
          <cx:pt idx="29053">3</cx:pt>
          <cx:pt idx="29054">1</cx:pt>
          <cx:pt idx="29055">1</cx:pt>
          <cx:pt idx="29056">1</cx:pt>
          <cx:pt idx="29057">1</cx:pt>
          <cx:pt idx="29058">1</cx:pt>
          <cx:pt idx="29059">1</cx:pt>
          <cx:pt idx="29060">1</cx:pt>
          <cx:pt idx="29061">3</cx:pt>
          <cx:pt idx="29062">1</cx:pt>
          <cx:pt idx="29063">1</cx:pt>
          <cx:pt idx="29064">1</cx:pt>
          <cx:pt idx="29065">1</cx:pt>
          <cx:pt idx="29066">1</cx:pt>
          <cx:pt idx="29067">1</cx:pt>
          <cx:pt idx="29068">1</cx:pt>
          <cx:pt idx="29069">1</cx:pt>
          <cx:pt idx="29070">1</cx:pt>
          <cx:pt idx="29071">1</cx:pt>
          <cx:pt idx="29072">1</cx:pt>
          <cx:pt idx="29073">1</cx:pt>
          <cx:pt idx="29074">1</cx:pt>
          <cx:pt idx="29075">1</cx:pt>
          <cx:pt idx="29076">1</cx:pt>
          <cx:pt idx="29077">1</cx:pt>
          <cx:pt idx="29078">1</cx:pt>
          <cx:pt idx="29079">1</cx:pt>
          <cx:pt idx="29080">1</cx:pt>
          <cx:pt idx="29081">1</cx:pt>
          <cx:pt idx="29082">1</cx:pt>
          <cx:pt idx="29083">1</cx:pt>
          <cx:pt idx="29084">1</cx:pt>
          <cx:pt idx="29085">1</cx:pt>
          <cx:pt idx="29086">1</cx:pt>
          <cx:pt idx="29087">1</cx:pt>
          <cx:pt idx="29088">1</cx:pt>
          <cx:pt idx="29089">1</cx:pt>
          <cx:pt idx="29090">1</cx:pt>
          <cx:pt idx="29091">1</cx:pt>
          <cx:pt idx="29092">1</cx:pt>
          <cx:pt idx="29093">1</cx:pt>
          <cx:pt idx="29094">1</cx:pt>
          <cx:pt idx="29095">1</cx:pt>
          <cx:pt idx="29096">1</cx:pt>
          <cx:pt idx="29097">1</cx:pt>
          <cx:pt idx="29098">1</cx:pt>
          <cx:pt idx="29099">1</cx:pt>
          <cx:pt idx="29100">1</cx:pt>
          <cx:pt idx="29101">1</cx:pt>
          <cx:pt idx="29102">1</cx:pt>
          <cx:pt idx="29103">1</cx:pt>
          <cx:pt idx="29104">1</cx:pt>
          <cx:pt idx="29105">1</cx:pt>
          <cx:pt idx="29106">1</cx:pt>
          <cx:pt idx="29107">1</cx:pt>
          <cx:pt idx="29108">1</cx:pt>
          <cx:pt idx="29109">1</cx:pt>
          <cx:pt idx="29110">1</cx:pt>
          <cx:pt idx="29111">1</cx:pt>
          <cx:pt idx="29112">1</cx:pt>
          <cx:pt idx="29113">1</cx:pt>
          <cx:pt idx="29114">1</cx:pt>
          <cx:pt idx="29115">1</cx:pt>
          <cx:pt idx="29116">1</cx:pt>
          <cx:pt idx="29117">1</cx:pt>
          <cx:pt idx="29118">1</cx:pt>
          <cx:pt idx="29119">1</cx:pt>
          <cx:pt idx="29120">1</cx:pt>
          <cx:pt idx="29121">1</cx:pt>
          <cx:pt idx="29122">1</cx:pt>
          <cx:pt idx="29123">1</cx:pt>
          <cx:pt idx="29124">1</cx:pt>
          <cx:pt idx="29125">1</cx:pt>
          <cx:pt idx="29126">1</cx:pt>
          <cx:pt idx="29127">1</cx:pt>
          <cx:pt idx="29128">1</cx:pt>
          <cx:pt idx="29129">1</cx:pt>
          <cx:pt idx="29130">1</cx:pt>
          <cx:pt idx="29131">1</cx:pt>
          <cx:pt idx="29132">1</cx:pt>
          <cx:pt idx="29133">1</cx:pt>
          <cx:pt idx="29134">1</cx:pt>
          <cx:pt idx="29135">1</cx:pt>
          <cx:pt idx="29136">1</cx:pt>
          <cx:pt idx="29137">1</cx:pt>
          <cx:pt idx="29138">1</cx:pt>
          <cx:pt idx="29139">1</cx:pt>
          <cx:pt idx="29140">1</cx:pt>
          <cx:pt idx="29141">1</cx:pt>
          <cx:pt idx="29142">1</cx:pt>
          <cx:pt idx="29143">1</cx:pt>
          <cx:pt idx="29144">1</cx:pt>
          <cx:pt idx="29145">1</cx:pt>
          <cx:pt idx="29146">1</cx:pt>
          <cx:pt idx="29147">1</cx:pt>
          <cx:pt idx="29148">1</cx:pt>
          <cx:pt idx="29149">1</cx:pt>
          <cx:pt idx="29150">1</cx:pt>
          <cx:pt idx="29151">1</cx:pt>
          <cx:pt idx="29152">1</cx:pt>
          <cx:pt idx="29153">1</cx:pt>
          <cx:pt idx="29154">1</cx:pt>
          <cx:pt idx="29155">1</cx:pt>
          <cx:pt idx="29156">1</cx:pt>
          <cx:pt idx="29157">1</cx:pt>
          <cx:pt idx="29158">1</cx:pt>
          <cx:pt idx="29159">1</cx:pt>
          <cx:pt idx="29160">1</cx:pt>
          <cx:pt idx="29161">3</cx:pt>
          <cx:pt idx="29162">1</cx:pt>
          <cx:pt idx="29163">1</cx:pt>
          <cx:pt idx="29164">1</cx:pt>
          <cx:pt idx="29165">1</cx:pt>
          <cx:pt idx="29166">1</cx:pt>
          <cx:pt idx="29167">1</cx:pt>
          <cx:pt idx="29168">1</cx:pt>
          <cx:pt idx="29169">1</cx:pt>
          <cx:pt idx="29170">1</cx:pt>
          <cx:pt idx="29171">1</cx:pt>
          <cx:pt idx="29172">1</cx:pt>
          <cx:pt idx="29173">1</cx:pt>
          <cx:pt idx="29174">1</cx:pt>
          <cx:pt idx="29175">1</cx:pt>
          <cx:pt idx="29176">1</cx:pt>
          <cx:pt idx="29177">1</cx:pt>
          <cx:pt idx="29178">3</cx:pt>
          <cx:pt idx="29179">1</cx:pt>
          <cx:pt idx="29180">1</cx:pt>
          <cx:pt idx="29181">1</cx:pt>
          <cx:pt idx="29182">1</cx:pt>
          <cx:pt idx="29183">1</cx:pt>
          <cx:pt idx="29184">1</cx:pt>
          <cx:pt idx="29185">1</cx:pt>
          <cx:pt idx="29186">1</cx:pt>
          <cx:pt idx="29187">1</cx:pt>
          <cx:pt idx="29188">1</cx:pt>
          <cx:pt idx="29189">1</cx:pt>
          <cx:pt idx="29190">1</cx:pt>
          <cx:pt idx="29191">1</cx:pt>
          <cx:pt idx="29192">1</cx:pt>
          <cx:pt idx="29193">1</cx:pt>
          <cx:pt idx="29194">1</cx:pt>
          <cx:pt idx="29195">1</cx:pt>
          <cx:pt idx="29196">1</cx:pt>
          <cx:pt idx="29197">1</cx:pt>
          <cx:pt idx="29198">1</cx:pt>
          <cx:pt idx="29199">3</cx:pt>
          <cx:pt idx="29200">1</cx:pt>
          <cx:pt idx="29201">1</cx:pt>
          <cx:pt idx="29202">1</cx:pt>
          <cx:pt idx="29203">1</cx:pt>
          <cx:pt idx="29204">1</cx:pt>
          <cx:pt idx="29205">1</cx:pt>
          <cx:pt idx="29206">1</cx:pt>
          <cx:pt idx="29207">1</cx:pt>
          <cx:pt idx="29208">1</cx:pt>
          <cx:pt idx="29209">1</cx:pt>
          <cx:pt idx="29210">1</cx:pt>
          <cx:pt idx="29211">1</cx:pt>
          <cx:pt idx="29212">3</cx:pt>
          <cx:pt idx="29213">3</cx:pt>
          <cx:pt idx="29214">1</cx:pt>
          <cx:pt idx="29215">1</cx:pt>
          <cx:pt idx="29216">1</cx:pt>
          <cx:pt idx="29217">1</cx:pt>
          <cx:pt idx="29218">1</cx:pt>
          <cx:pt idx="29219">1</cx:pt>
          <cx:pt idx="29220">1</cx:pt>
          <cx:pt idx="29221">1</cx:pt>
          <cx:pt idx="29222">1</cx:pt>
          <cx:pt idx="29223">1</cx:pt>
          <cx:pt idx="29224">1</cx:pt>
          <cx:pt idx="29225">1</cx:pt>
          <cx:pt idx="29226">1</cx:pt>
          <cx:pt idx="29227">1</cx:pt>
          <cx:pt idx="29228">1</cx:pt>
          <cx:pt idx="29229">1</cx:pt>
          <cx:pt idx="29230">1</cx:pt>
          <cx:pt idx="29231">1</cx:pt>
          <cx:pt idx="29232">1</cx:pt>
          <cx:pt idx="29233">1</cx:pt>
          <cx:pt idx="29234">1</cx:pt>
          <cx:pt idx="29235">1</cx:pt>
          <cx:pt idx="29236">1</cx:pt>
          <cx:pt idx="29237">1</cx:pt>
          <cx:pt idx="29238">1</cx:pt>
          <cx:pt idx="29239">1</cx:pt>
          <cx:pt idx="29240">1</cx:pt>
          <cx:pt idx="29241">1</cx:pt>
          <cx:pt idx="29242">1</cx:pt>
          <cx:pt idx="29243">1</cx:pt>
          <cx:pt idx="29244">1</cx:pt>
          <cx:pt idx="29245">1</cx:pt>
          <cx:pt idx="29246">1</cx:pt>
          <cx:pt idx="29247">1</cx:pt>
          <cx:pt idx="29248">1</cx:pt>
          <cx:pt idx="29249">1</cx:pt>
          <cx:pt idx="29250">1</cx:pt>
          <cx:pt idx="29251">1</cx:pt>
          <cx:pt idx="29252">1</cx:pt>
          <cx:pt idx="29253">1</cx:pt>
          <cx:pt idx="29254">1</cx:pt>
          <cx:pt idx="29255">1</cx:pt>
          <cx:pt idx="29256">1</cx:pt>
          <cx:pt idx="29257">1</cx:pt>
          <cx:pt idx="29258">1</cx:pt>
          <cx:pt idx="29259">1</cx:pt>
          <cx:pt idx="29260">1</cx:pt>
          <cx:pt idx="29261">1</cx:pt>
          <cx:pt idx="29262">1</cx:pt>
          <cx:pt idx="29263">1</cx:pt>
          <cx:pt idx="29264">3</cx:pt>
          <cx:pt idx="29265">1</cx:pt>
          <cx:pt idx="29266">1</cx:pt>
          <cx:pt idx="29267">1</cx:pt>
          <cx:pt idx="29268">1</cx:pt>
          <cx:pt idx="29269">1</cx:pt>
          <cx:pt idx="29270">1</cx:pt>
          <cx:pt idx="29271">1</cx:pt>
          <cx:pt idx="29272">1</cx:pt>
          <cx:pt idx="29273">1</cx:pt>
          <cx:pt idx="29274">1</cx:pt>
          <cx:pt idx="29275">1</cx:pt>
          <cx:pt idx="29276">1</cx:pt>
          <cx:pt idx="29277">1</cx:pt>
          <cx:pt idx="29278">1</cx:pt>
          <cx:pt idx="29279">1</cx:pt>
          <cx:pt idx="29280">1</cx:pt>
          <cx:pt idx="29281">1</cx:pt>
          <cx:pt idx="29282">1</cx:pt>
          <cx:pt idx="29283">1</cx:pt>
          <cx:pt idx="29284">1</cx:pt>
          <cx:pt idx="29285">1</cx:pt>
          <cx:pt idx="29286">3</cx:pt>
          <cx:pt idx="29287">3</cx:pt>
          <cx:pt idx="29288">1</cx:pt>
          <cx:pt idx="29289">1</cx:pt>
          <cx:pt idx="29290">1</cx:pt>
          <cx:pt idx="29291">1</cx:pt>
          <cx:pt idx="29292">1</cx:pt>
          <cx:pt idx="29293">1</cx:pt>
          <cx:pt idx="29294">3</cx:pt>
          <cx:pt idx="29295">1</cx:pt>
          <cx:pt idx="29296">1</cx:pt>
          <cx:pt idx="29297">1</cx:pt>
          <cx:pt idx="29298">1</cx:pt>
          <cx:pt idx="29299">1</cx:pt>
          <cx:pt idx="29300">1</cx:pt>
          <cx:pt idx="29301">1</cx:pt>
          <cx:pt idx="29302">1</cx:pt>
          <cx:pt idx="29303">1</cx:pt>
          <cx:pt idx="29304">1</cx:pt>
          <cx:pt idx="29305">1</cx:pt>
          <cx:pt idx="29306">1</cx:pt>
          <cx:pt idx="29307">1</cx:pt>
          <cx:pt idx="29308">1</cx:pt>
          <cx:pt idx="29309">1</cx:pt>
          <cx:pt idx="29310">1</cx:pt>
          <cx:pt idx="29311">1</cx:pt>
          <cx:pt idx="29312">1</cx:pt>
          <cx:pt idx="29313">1</cx:pt>
          <cx:pt idx="29314">1</cx:pt>
          <cx:pt idx="29315">1</cx:pt>
          <cx:pt idx="29316">1</cx:pt>
          <cx:pt idx="29317">1</cx:pt>
          <cx:pt idx="29318">1</cx:pt>
          <cx:pt idx="29319">1</cx:pt>
          <cx:pt idx="29320">1</cx:pt>
          <cx:pt idx="29321">1</cx:pt>
          <cx:pt idx="29322">1</cx:pt>
          <cx:pt idx="29323">1</cx:pt>
          <cx:pt idx="29324">1</cx:pt>
          <cx:pt idx="29325">1</cx:pt>
          <cx:pt idx="29326">1</cx:pt>
          <cx:pt idx="29327">1</cx:pt>
          <cx:pt idx="29328">1</cx:pt>
          <cx:pt idx="29329">1</cx:pt>
          <cx:pt idx="29330">1</cx:pt>
          <cx:pt idx="29331">1</cx:pt>
          <cx:pt idx="29332">1</cx:pt>
          <cx:pt idx="29333">1</cx:pt>
          <cx:pt idx="29334">3</cx:pt>
          <cx:pt idx="29335">1</cx:pt>
          <cx:pt idx="29336">1</cx:pt>
          <cx:pt idx="29337">1</cx:pt>
          <cx:pt idx="29338">1</cx:pt>
          <cx:pt idx="29339">1</cx:pt>
          <cx:pt idx="29340">1</cx:pt>
          <cx:pt idx="29341">1</cx:pt>
          <cx:pt idx="29342">1</cx:pt>
          <cx:pt idx="29343">1</cx:pt>
          <cx:pt idx="29344">1</cx:pt>
          <cx:pt idx="29345">1</cx:pt>
          <cx:pt idx="29346">1</cx:pt>
          <cx:pt idx="29347">1</cx:pt>
          <cx:pt idx="29348">1</cx:pt>
          <cx:pt idx="29349">1</cx:pt>
          <cx:pt idx="29350">1</cx:pt>
          <cx:pt idx="29351">1</cx:pt>
          <cx:pt idx="29352">1</cx:pt>
          <cx:pt idx="29353">1</cx:pt>
          <cx:pt idx="29354">1</cx:pt>
          <cx:pt idx="29355">1</cx:pt>
          <cx:pt idx="29356">1</cx:pt>
          <cx:pt idx="29357">1</cx:pt>
          <cx:pt idx="29358">1</cx:pt>
          <cx:pt idx="29359">1</cx:pt>
          <cx:pt idx="29360">1</cx:pt>
          <cx:pt idx="29361">1</cx:pt>
          <cx:pt idx="29362">1</cx:pt>
          <cx:pt idx="29363">1</cx:pt>
          <cx:pt idx="29364">1</cx:pt>
          <cx:pt idx="29365">1</cx:pt>
          <cx:pt idx="29366">1</cx:pt>
          <cx:pt idx="29367">1</cx:pt>
          <cx:pt idx="29368">1</cx:pt>
          <cx:pt idx="29369">1</cx:pt>
          <cx:pt idx="29370">1</cx:pt>
          <cx:pt idx="29371">1</cx:pt>
          <cx:pt idx="29372">1</cx:pt>
          <cx:pt idx="29373">1</cx:pt>
          <cx:pt idx="29374">1</cx:pt>
          <cx:pt idx="29375">1</cx:pt>
          <cx:pt idx="29376">1</cx:pt>
          <cx:pt idx="29377">1</cx:pt>
          <cx:pt idx="29378">1</cx:pt>
          <cx:pt idx="29379">1</cx:pt>
          <cx:pt idx="29380">1</cx:pt>
          <cx:pt idx="29381">1</cx:pt>
          <cx:pt idx="29382">1</cx:pt>
          <cx:pt idx="29383">3</cx:pt>
          <cx:pt idx="29384">1</cx:pt>
          <cx:pt idx="29385">1</cx:pt>
          <cx:pt idx="29386">1</cx:pt>
          <cx:pt idx="29387">1</cx:pt>
          <cx:pt idx="29388">1</cx:pt>
          <cx:pt idx="29389">1</cx:pt>
          <cx:pt idx="29390">1</cx:pt>
          <cx:pt idx="29391">1</cx:pt>
          <cx:pt idx="29392">1</cx:pt>
          <cx:pt idx="29393">1</cx:pt>
          <cx:pt idx="29394">1</cx:pt>
          <cx:pt idx="29395">1</cx:pt>
          <cx:pt idx="29396">1</cx:pt>
          <cx:pt idx="29397">1</cx:pt>
          <cx:pt idx="29398">1</cx:pt>
          <cx:pt idx="29399">1</cx:pt>
          <cx:pt idx="29400">3</cx:pt>
          <cx:pt idx="29401">1</cx:pt>
          <cx:pt idx="29402">1</cx:pt>
          <cx:pt idx="29403">1</cx:pt>
          <cx:pt idx="29404">1</cx:pt>
          <cx:pt idx="29405">1</cx:pt>
          <cx:pt idx="29406">1</cx:pt>
          <cx:pt idx="29407">1</cx:pt>
          <cx:pt idx="29408">1</cx:pt>
          <cx:pt idx="29409">1</cx:pt>
          <cx:pt idx="29410">1</cx:pt>
          <cx:pt idx="29411">1</cx:pt>
          <cx:pt idx="29412">3</cx:pt>
          <cx:pt idx="29413">1</cx:pt>
          <cx:pt idx="29414">1</cx:pt>
          <cx:pt idx="29415">1</cx:pt>
          <cx:pt idx="29416">1</cx:pt>
          <cx:pt idx="29417">1</cx:pt>
          <cx:pt idx="29418">1</cx:pt>
          <cx:pt idx="29419">1</cx:pt>
          <cx:pt idx="29420">1</cx:pt>
          <cx:pt idx="29421">1</cx:pt>
          <cx:pt idx="29422">1</cx:pt>
          <cx:pt idx="29423">1</cx:pt>
          <cx:pt idx="29424">1</cx:pt>
          <cx:pt idx="29425">1</cx:pt>
          <cx:pt idx="29426">1</cx:pt>
          <cx:pt idx="29427">1</cx:pt>
          <cx:pt idx="29428">1</cx:pt>
          <cx:pt idx="29429">1</cx:pt>
          <cx:pt idx="29430">1</cx:pt>
          <cx:pt idx="29431">1</cx:pt>
          <cx:pt idx="29432">1</cx:pt>
          <cx:pt idx="29433">1</cx:pt>
          <cx:pt idx="29434">1</cx:pt>
          <cx:pt idx="29435">1</cx:pt>
          <cx:pt idx="29436">1</cx:pt>
          <cx:pt idx="29437">1</cx:pt>
          <cx:pt idx="29438">1</cx:pt>
          <cx:pt idx="29439">1</cx:pt>
          <cx:pt idx="29440">1</cx:pt>
          <cx:pt idx="29441">1</cx:pt>
          <cx:pt idx="29442">1</cx:pt>
          <cx:pt idx="29443">1</cx:pt>
          <cx:pt idx="29444">1</cx:pt>
          <cx:pt idx="29445">1</cx:pt>
          <cx:pt idx="29446">1</cx:pt>
          <cx:pt idx="29447">1</cx:pt>
          <cx:pt idx="29448">1</cx:pt>
          <cx:pt idx="29449">1</cx:pt>
          <cx:pt idx="29450">1</cx:pt>
          <cx:pt idx="29451">1</cx:pt>
          <cx:pt idx="29452">1</cx:pt>
          <cx:pt idx="29453">1</cx:pt>
          <cx:pt idx="29454">1</cx:pt>
          <cx:pt idx="29455">1</cx:pt>
          <cx:pt idx="29456">1</cx:pt>
          <cx:pt idx="29457">1</cx:pt>
          <cx:pt idx="29458">1</cx:pt>
          <cx:pt idx="29459">1</cx:pt>
          <cx:pt idx="29460">1</cx:pt>
          <cx:pt idx="29461">1</cx:pt>
          <cx:pt idx="29462">1</cx:pt>
          <cx:pt idx="29463">1</cx:pt>
          <cx:pt idx="29464">1</cx:pt>
          <cx:pt idx="29465">1</cx:pt>
          <cx:pt idx="29466">1</cx:pt>
          <cx:pt idx="29467">1</cx:pt>
          <cx:pt idx="29468">1</cx:pt>
          <cx:pt idx="29469">1</cx:pt>
          <cx:pt idx="29470">1</cx:pt>
          <cx:pt idx="29471">1</cx:pt>
          <cx:pt idx="29472">1</cx:pt>
          <cx:pt idx="29473">1</cx:pt>
          <cx:pt idx="29474">1</cx:pt>
          <cx:pt idx="29475">1</cx:pt>
          <cx:pt idx="29476">1</cx:pt>
          <cx:pt idx="29477">1</cx:pt>
          <cx:pt idx="29478">1</cx:pt>
          <cx:pt idx="29479">1</cx:pt>
          <cx:pt idx="29480">1</cx:pt>
          <cx:pt idx="29481">1</cx:pt>
          <cx:pt idx="29482">1</cx:pt>
          <cx:pt idx="29483">1</cx:pt>
          <cx:pt idx="29484">1</cx:pt>
          <cx:pt idx="29485">1</cx:pt>
          <cx:pt idx="29486">1</cx:pt>
          <cx:pt idx="29487">1</cx:pt>
          <cx:pt idx="29488">1</cx:pt>
          <cx:pt idx="29489">1</cx:pt>
          <cx:pt idx="29490">1</cx:pt>
          <cx:pt idx="29491">1</cx:pt>
          <cx:pt idx="29492">1</cx:pt>
          <cx:pt idx="29493">1</cx:pt>
          <cx:pt idx="29494">1</cx:pt>
          <cx:pt idx="29495">1</cx:pt>
          <cx:pt idx="29496">3</cx:pt>
          <cx:pt idx="29497">1</cx:pt>
          <cx:pt idx="29498">1</cx:pt>
          <cx:pt idx="29499">1</cx:pt>
          <cx:pt idx="29500">1</cx:pt>
          <cx:pt idx="29501">1</cx:pt>
          <cx:pt idx="29502">1</cx:pt>
          <cx:pt idx="29503">1</cx:pt>
          <cx:pt idx="29504">1</cx:pt>
          <cx:pt idx="29505">1</cx:pt>
          <cx:pt idx="29506">1</cx:pt>
          <cx:pt idx="29507">1</cx:pt>
          <cx:pt idx="29508">3</cx:pt>
          <cx:pt idx="29509">1</cx:pt>
          <cx:pt idx="29510">1</cx:pt>
          <cx:pt idx="29511">1</cx:pt>
          <cx:pt idx="29512">1</cx:pt>
          <cx:pt idx="29513">1</cx:pt>
          <cx:pt idx="29514">1</cx:pt>
          <cx:pt idx="29515">1</cx:pt>
          <cx:pt idx="29516">1</cx:pt>
          <cx:pt idx="29517">1</cx:pt>
          <cx:pt idx="29518">1</cx:pt>
          <cx:pt idx="29519">1</cx:pt>
          <cx:pt idx="29520">1</cx:pt>
          <cx:pt idx="29521">1</cx:pt>
          <cx:pt idx="29522">1</cx:pt>
          <cx:pt idx="29523">1</cx:pt>
          <cx:pt idx="29524">1</cx:pt>
          <cx:pt idx="29525">1</cx:pt>
          <cx:pt idx="29526">1</cx:pt>
          <cx:pt idx="29527">1</cx:pt>
          <cx:pt idx="29528">1</cx:pt>
          <cx:pt idx="29529">1</cx:pt>
          <cx:pt idx="29530">1</cx:pt>
          <cx:pt idx="29531">1</cx:pt>
          <cx:pt idx="29532">1</cx:pt>
          <cx:pt idx="29533">1</cx:pt>
          <cx:pt idx="29534">1</cx:pt>
          <cx:pt idx="29535">1</cx:pt>
          <cx:pt idx="29536">1</cx:pt>
          <cx:pt idx="29537">1</cx:pt>
          <cx:pt idx="29538">1</cx:pt>
          <cx:pt idx="29539">1</cx:pt>
          <cx:pt idx="29540">1</cx:pt>
          <cx:pt idx="29541">1</cx:pt>
          <cx:pt idx="29542">1</cx:pt>
          <cx:pt idx="29543">1</cx:pt>
          <cx:pt idx="29544">1</cx:pt>
          <cx:pt idx="29545">1</cx:pt>
          <cx:pt idx="29546">1</cx:pt>
          <cx:pt idx="29547">1</cx:pt>
          <cx:pt idx="29548">1</cx:pt>
          <cx:pt idx="29549">1</cx:pt>
          <cx:pt idx="29550">1</cx:pt>
          <cx:pt idx="29551">1</cx:pt>
          <cx:pt idx="29552">1</cx:pt>
          <cx:pt idx="29553">1</cx:pt>
          <cx:pt idx="29554">1</cx:pt>
          <cx:pt idx="29555">1</cx:pt>
          <cx:pt idx="29556">1</cx:pt>
          <cx:pt idx="29557">1</cx:pt>
          <cx:pt idx="29558">1</cx:pt>
          <cx:pt idx="29559">3</cx:pt>
          <cx:pt idx="29560">1</cx:pt>
          <cx:pt idx="29561">1</cx:pt>
          <cx:pt idx="29562">1</cx:pt>
          <cx:pt idx="29563">1</cx:pt>
          <cx:pt idx="29564">1</cx:pt>
          <cx:pt idx="29565">1</cx:pt>
          <cx:pt idx="29566">1</cx:pt>
          <cx:pt idx="29567">1</cx:pt>
          <cx:pt idx="29568">1</cx:pt>
          <cx:pt idx="29569">1</cx:pt>
          <cx:pt idx="29570">1</cx:pt>
          <cx:pt idx="29571">1</cx:pt>
          <cx:pt idx="29572">1</cx:pt>
          <cx:pt idx="29573">3</cx:pt>
          <cx:pt idx="29574">1</cx:pt>
          <cx:pt idx="29575">1</cx:pt>
          <cx:pt idx="29576">1</cx:pt>
          <cx:pt idx="29577">1</cx:pt>
          <cx:pt idx="29578">1</cx:pt>
          <cx:pt idx="29579">1</cx:pt>
          <cx:pt idx="29580">1</cx:pt>
          <cx:pt idx="29581">1</cx:pt>
          <cx:pt idx="29582">1</cx:pt>
          <cx:pt idx="29583">1</cx:pt>
          <cx:pt idx="29584">1</cx:pt>
          <cx:pt idx="29585">1</cx:pt>
          <cx:pt idx="29586">1</cx:pt>
          <cx:pt idx="29587">1</cx:pt>
          <cx:pt idx="29588">1</cx:pt>
          <cx:pt idx="29589">1</cx:pt>
          <cx:pt idx="29590">1</cx:pt>
          <cx:pt idx="29591">1</cx:pt>
          <cx:pt idx="29592">1</cx:pt>
          <cx:pt idx="29593">1</cx:pt>
          <cx:pt idx="29594">1</cx:pt>
          <cx:pt idx="29595">3</cx:pt>
          <cx:pt idx="29596">1</cx:pt>
          <cx:pt idx="29597">1</cx:pt>
          <cx:pt idx="29598">1</cx:pt>
          <cx:pt idx="29599">1</cx:pt>
          <cx:pt idx="29600">1</cx:pt>
          <cx:pt idx="29601">1</cx:pt>
          <cx:pt idx="29602">3</cx:pt>
          <cx:pt idx="29603">1</cx:pt>
          <cx:pt idx="29604">1</cx:pt>
          <cx:pt idx="29605">1</cx:pt>
          <cx:pt idx="29606">1</cx:pt>
          <cx:pt idx="29607">1</cx:pt>
          <cx:pt idx="29608">1</cx:pt>
          <cx:pt idx="29609">1</cx:pt>
          <cx:pt idx="29610">1</cx:pt>
          <cx:pt idx="29611">1</cx:pt>
          <cx:pt idx="29612">1</cx:pt>
          <cx:pt idx="29613">1</cx:pt>
          <cx:pt idx="29614">1</cx:pt>
          <cx:pt idx="29615">1</cx:pt>
          <cx:pt idx="29616">1</cx:pt>
          <cx:pt idx="29617">3</cx:pt>
          <cx:pt idx="29618">3</cx:pt>
          <cx:pt idx="29619">1</cx:pt>
          <cx:pt idx="29620">1</cx:pt>
          <cx:pt idx="29621">1</cx:pt>
          <cx:pt idx="29622">1</cx:pt>
          <cx:pt idx="29623">1</cx:pt>
          <cx:pt idx="29624">1</cx:pt>
          <cx:pt idx="29625">1</cx:pt>
          <cx:pt idx="29626">1</cx:pt>
          <cx:pt idx="29627">1</cx:pt>
          <cx:pt idx="29628">1</cx:pt>
          <cx:pt idx="29629">1</cx:pt>
          <cx:pt idx="29630">1</cx:pt>
          <cx:pt idx="29631">1</cx:pt>
          <cx:pt idx="29632">1</cx:pt>
          <cx:pt idx="29633">1</cx:pt>
          <cx:pt idx="29634">1</cx:pt>
          <cx:pt idx="29635">1</cx:pt>
          <cx:pt idx="29636">1</cx:pt>
          <cx:pt idx="29637">1</cx:pt>
          <cx:pt idx="29638">1</cx:pt>
          <cx:pt idx="29639">1</cx:pt>
          <cx:pt idx="29640">1</cx:pt>
          <cx:pt idx="29641">1</cx:pt>
          <cx:pt idx="29642">1</cx:pt>
          <cx:pt idx="29643">1</cx:pt>
          <cx:pt idx="29644">1</cx:pt>
          <cx:pt idx="29645">1</cx:pt>
          <cx:pt idx="29646">1</cx:pt>
          <cx:pt idx="29647">1</cx:pt>
          <cx:pt idx="29648">1</cx:pt>
          <cx:pt idx="29649">1</cx:pt>
          <cx:pt idx="29650">1</cx:pt>
          <cx:pt idx="29651">1</cx:pt>
          <cx:pt idx="29652">1</cx:pt>
          <cx:pt idx="29653">1</cx:pt>
          <cx:pt idx="29654">1</cx:pt>
          <cx:pt idx="29655">1</cx:pt>
          <cx:pt idx="29656">1</cx:pt>
          <cx:pt idx="29657">1</cx:pt>
          <cx:pt idx="29658">1</cx:pt>
          <cx:pt idx="29659">1</cx:pt>
          <cx:pt idx="29660">1</cx:pt>
          <cx:pt idx="29661">1</cx:pt>
          <cx:pt idx="29662">1</cx:pt>
          <cx:pt idx="29663">1</cx:pt>
          <cx:pt idx="29664">1</cx:pt>
          <cx:pt idx="29665">1</cx:pt>
          <cx:pt idx="29666">1</cx:pt>
          <cx:pt idx="29667">1</cx:pt>
          <cx:pt idx="29668">1</cx:pt>
          <cx:pt idx="29669">1</cx:pt>
          <cx:pt idx="29670">1</cx:pt>
          <cx:pt idx="29671">1</cx:pt>
          <cx:pt idx="29672">1</cx:pt>
          <cx:pt idx="29673">1</cx:pt>
          <cx:pt idx="29674">1</cx:pt>
          <cx:pt idx="29675">1</cx:pt>
          <cx:pt idx="29676">1</cx:pt>
          <cx:pt idx="29677">1</cx:pt>
          <cx:pt idx="29678">1</cx:pt>
          <cx:pt idx="29679">1</cx:pt>
          <cx:pt idx="29680">1</cx:pt>
          <cx:pt idx="29681">1</cx:pt>
          <cx:pt idx="29682">1</cx:pt>
          <cx:pt idx="29683">1</cx:pt>
          <cx:pt idx="29684">1</cx:pt>
          <cx:pt idx="29685">1</cx:pt>
          <cx:pt idx="29686">1</cx:pt>
          <cx:pt idx="29687">1</cx:pt>
          <cx:pt idx="29688">1</cx:pt>
          <cx:pt idx="29689">1</cx:pt>
          <cx:pt idx="29690">1</cx:pt>
          <cx:pt idx="29691">1</cx:pt>
          <cx:pt idx="29692">1</cx:pt>
          <cx:pt idx="29693">1</cx:pt>
          <cx:pt idx="29694">1</cx:pt>
          <cx:pt idx="29695">1</cx:pt>
          <cx:pt idx="29696">1</cx:pt>
          <cx:pt idx="29697">1</cx:pt>
          <cx:pt idx="29698">3</cx:pt>
          <cx:pt idx="29699">1</cx:pt>
          <cx:pt idx="29700">1</cx:pt>
          <cx:pt idx="29701">1</cx:pt>
          <cx:pt idx="29702">1</cx:pt>
          <cx:pt idx="29703">1</cx:pt>
          <cx:pt idx="29704">1</cx:pt>
          <cx:pt idx="29705">1</cx:pt>
          <cx:pt idx="29706">1</cx:pt>
          <cx:pt idx="29707">1</cx:pt>
          <cx:pt idx="29708">1</cx:pt>
          <cx:pt idx="29709">1</cx:pt>
          <cx:pt idx="29710">1</cx:pt>
          <cx:pt idx="29711">1</cx:pt>
          <cx:pt idx="29712">1</cx:pt>
          <cx:pt idx="29713">1</cx:pt>
          <cx:pt idx="29714">1</cx:pt>
          <cx:pt idx="29715">1</cx:pt>
          <cx:pt idx="29716">1</cx:pt>
          <cx:pt idx="29717">1</cx:pt>
          <cx:pt idx="29718">1</cx:pt>
          <cx:pt idx="29719">1</cx:pt>
          <cx:pt idx="29720">1</cx:pt>
          <cx:pt idx="29721">1</cx:pt>
          <cx:pt idx="29722">1</cx:pt>
          <cx:pt idx="29723">1</cx:pt>
          <cx:pt idx="29724">1</cx:pt>
          <cx:pt idx="29725">1</cx:pt>
          <cx:pt idx="29726">1</cx:pt>
          <cx:pt idx="29727">1</cx:pt>
          <cx:pt idx="29728">1</cx:pt>
          <cx:pt idx="29729">1</cx:pt>
          <cx:pt idx="29730">1</cx:pt>
          <cx:pt idx="29731">1</cx:pt>
          <cx:pt idx="29732">1</cx:pt>
          <cx:pt idx="29733">1</cx:pt>
          <cx:pt idx="29734">1</cx:pt>
          <cx:pt idx="29735">1</cx:pt>
          <cx:pt idx="29736">1</cx:pt>
          <cx:pt idx="29737">1</cx:pt>
          <cx:pt idx="29738">1</cx:pt>
          <cx:pt idx="29739">1</cx:pt>
          <cx:pt idx="29740">1</cx:pt>
          <cx:pt idx="29741">1</cx:pt>
          <cx:pt idx="29742">1</cx:pt>
          <cx:pt idx="29743">1</cx:pt>
          <cx:pt idx="29744">1</cx:pt>
          <cx:pt idx="29745">1</cx:pt>
          <cx:pt idx="29746">1</cx:pt>
          <cx:pt idx="29747">1</cx:pt>
          <cx:pt idx="29748">3</cx:pt>
          <cx:pt idx="29749">1</cx:pt>
          <cx:pt idx="29750">3</cx:pt>
          <cx:pt idx="29751">1</cx:pt>
          <cx:pt idx="29752">1</cx:pt>
          <cx:pt idx="29753">1</cx:pt>
          <cx:pt idx="29754">1</cx:pt>
          <cx:pt idx="29755">1</cx:pt>
          <cx:pt idx="29756">1</cx:pt>
          <cx:pt idx="29757">1</cx:pt>
          <cx:pt idx="29758">1</cx:pt>
          <cx:pt idx="29759">1</cx:pt>
          <cx:pt idx="29760">1</cx:pt>
          <cx:pt idx="29761">1</cx:pt>
          <cx:pt idx="29762">3</cx:pt>
          <cx:pt idx="29763">1</cx:pt>
          <cx:pt idx="29764">1</cx:pt>
          <cx:pt idx="29765">1</cx:pt>
          <cx:pt idx="29766">1</cx:pt>
          <cx:pt idx="29767">1</cx:pt>
          <cx:pt idx="29768">1</cx:pt>
          <cx:pt idx="29769">1</cx:pt>
          <cx:pt idx="29770">1</cx:pt>
          <cx:pt idx="29771">1</cx:pt>
          <cx:pt idx="29772">1</cx:pt>
          <cx:pt idx="29773">1</cx:pt>
          <cx:pt idx="29774">1</cx:pt>
          <cx:pt idx="29775">1</cx:pt>
          <cx:pt idx="29776">1</cx:pt>
          <cx:pt idx="29777">1</cx:pt>
          <cx:pt idx="29778">1</cx:pt>
          <cx:pt idx="29779">1</cx:pt>
          <cx:pt idx="29780">1</cx:pt>
          <cx:pt idx="29781">1</cx:pt>
          <cx:pt idx="29782">1</cx:pt>
          <cx:pt idx="29783">1</cx:pt>
          <cx:pt idx="29784">1</cx:pt>
          <cx:pt idx="29785">1</cx:pt>
          <cx:pt idx="29786">1</cx:pt>
          <cx:pt idx="29787">1</cx:pt>
          <cx:pt idx="29788">1</cx:pt>
          <cx:pt idx="29789">1</cx:pt>
          <cx:pt idx="29790">1</cx:pt>
          <cx:pt idx="29791">1</cx:pt>
          <cx:pt idx="29792">1</cx:pt>
          <cx:pt idx="29793">1</cx:pt>
          <cx:pt idx="29794">1</cx:pt>
          <cx:pt idx="29795">1</cx:pt>
          <cx:pt idx="29796">1</cx:pt>
          <cx:pt idx="29797">1</cx:pt>
          <cx:pt idx="29798">1</cx:pt>
          <cx:pt idx="29799">1</cx:pt>
          <cx:pt idx="29800">1</cx:pt>
          <cx:pt idx="29801">1</cx:pt>
          <cx:pt idx="29802">1</cx:pt>
          <cx:pt idx="29803">1</cx:pt>
          <cx:pt idx="29804">1</cx:pt>
          <cx:pt idx="29805">1</cx:pt>
          <cx:pt idx="29806">1</cx:pt>
          <cx:pt idx="29807">1</cx:pt>
          <cx:pt idx="29808">1</cx:pt>
          <cx:pt idx="29809">1</cx:pt>
          <cx:pt idx="29810">1</cx:pt>
          <cx:pt idx="29811">1</cx:pt>
          <cx:pt idx="29812">1</cx:pt>
          <cx:pt idx="29813">1</cx:pt>
          <cx:pt idx="29814">1</cx:pt>
          <cx:pt idx="29815">1</cx:pt>
          <cx:pt idx="29816">3</cx:pt>
          <cx:pt idx="29817">1</cx:pt>
          <cx:pt idx="29818">1</cx:pt>
          <cx:pt idx="29819">1</cx:pt>
          <cx:pt idx="29820">1</cx:pt>
          <cx:pt idx="29821">1</cx:pt>
          <cx:pt idx="29822">1</cx:pt>
          <cx:pt idx="29823">1</cx:pt>
          <cx:pt idx="29824">1</cx:pt>
          <cx:pt idx="29825">1</cx:pt>
          <cx:pt idx="29826">1</cx:pt>
          <cx:pt idx="29827">1</cx:pt>
          <cx:pt idx="29828">1</cx:pt>
          <cx:pt idx="29829">1</cx:pt>
          <cx:pt idx="29830">1</cx:pt>
          <cx:pt idx="29831">1</cx:pt>
          <cx:pt idx="29832">1</cx:pt>
          <cx:pt idx="29833">1</cx:pt>
          <cx:pt idx="29834">1</cx:pt>
          <cx:pt idx="29835">1</cx:pt>
          <cx:pt idx="29836">1</cx:pt>
          <cx:pt idx="29837">1</cx:pt>
          <cx:pt idx="29838">1</cx:pt>
          <cx:pt idx="29839">1</cx:pt>
          <cx:pt idx="29840">1</cx:pt>
          <cx:pt idx="29841">1</cx:pt>
          <cx:pt idx="29842">1</cx:pt>
          <cx:pt idx="29843">1</cx:pt>
          <cx:pt idx="29844">1</cx:pt>
          <cx:pt idx="29845">1</cx:pt>
          <cx:pt idx="29846">1</cx:pt>
          <cx:pt idx="29847">1</cx:pt>
          <cx:pt idx="29848">1</cx:pt>
          <cx:pt idx="29849">1</cx:pt>
          <cx:pt idx="29850">1</cx:pt>
          <cx:pt idx="29851">1</cx:pt>
          <cx:pt idx="29852">1</cx:pt>
          <cx:pt idx="29853">1</cx:pt>
          <cx:pt idx="29854">1</cx:pt>
          <cx:pt idx="29855">1</cx:pt>
          <cx:pt idx="29856">1</cx:pt>
          <cx:pt idx="29857">1</cx:pt>
          <cx:pt idx="29858">1</cx:pt>
          <cx:pt idx="29859">1</cx:pt>
          <cx:pt idx="29860">1</cx:pt>
          <cx:pt idx="29861">1</cx:pt>
          <cx:pt idx="29862">1</cx:pt>
          <cx:pt idx="29863">1</cx:pt>
          <cx:pt idx="29864">1</cx:pt>
          <cx:pt idx="29865">1</cx:pt>
          <cx:pt idx="29866">1</cx:pt>
          <cx:pt idx="29867">1</cx:pt>
          <cx:pt idx="29868">1</cx:pt>
          <cx:pt idx="29869">1</cx:pt>
          <cx:pt idx="29870">1</cx:pt>
          <cx:pt idx="29871">1</cx:pt>
          <cx:pt idx="29872">1</cx:pt>
          <cx:pt idx="29873">1</cx:pt>
          <cx:pt idx="29874">1</cx:pt>
          <cx:pt idx="29875">1</cx:pt>
          <cx:pt idx="29876">1</cx:pt>
          <cx:pt idx="29877">1</cx:pt>
          <cx:pt idx="29878">1</cx:pt>
          <cx:pt idx="29879">1</cx:pt>
          <cx:pt idx="29880">1</cx:pt>
          <cx:pt idx="29881">1</cx:pt>
          <cx:pt idx="29882">1</cx:pt>
          <cx:pt idx="29883">1</cx:pt>
          <cx:pt idx="29884">1</cx:pt>
          <cx:pt idx="29885">1</cx:pt>
          <cx:pt idx="29886">1</cx:pt>
          <cx:pt idx="29887">1</cx:pt>
          <cx:pt idx="29888">1</cx:pt>
          <cx:pt idx="29889">1</cx:pt>
          <cx:pt idx="29890">1</cx:pt>
          <cx:pt idx="29891">1</cx:pt>
          <cx:pt idx="29892">1</cx:pt>
          <cx:pt idx="29893">1</cx:pt>
          <cx:pt idx="29894">1</cx:pt>
          <cx:pt idx="29895">1</cx:pt>
          <cx:pt idx="29896">1</cx:pt>
          <cx:pt idx="29897">1</cx:pt>
          <cx:pt idx="29898">1</cx:pt>
          <cx:pt idx="29899">1</cx:pt>
          <cx:pt idx="29900">1</cx:pt>
          <cx:pt idx="29901">1</cx:pt>
          <cx:pt idx="29902">1</cx:pt>
          <cx:pt idx="29903">1</cx:pt>
          <cx:pt idx="29904">1</cx:pt>
          <cx:pt idx="29905">1</cx:pt>
          <cx:pt idx="29906">1</cx:pt>
          <cx:pt idx="29907">1</cx:pt>
          <cx:pt idx="29908">3</cx:pt>
          <cx:pt idx="29909">1</cx:pt>
          <cx:pt idx="29910">1</cx:pt>
          <cx:pt idx="29911">1</cx:pt>
          <cx:pt idx="29912">1</cx:pt>
          <cx:pt idx="29913">1</cx:pt>
          <cx:pt idx="29914">3</cx:pt>
          <cx:pt idx="29915">1</cx:pt>
          <cx:pt idx="29916">1</cx:pt>
          <cx:pt idx="29917">1</cx:pt>
          <cx:pt idx="29918">1</cx:pt>
          <cx:pt idx="29919">1</cx:pt>
          <cx:pt idx="29920">1</cx:pt>
          <cx:pt idx="29921">1</cx:pt>
          <cx:pt idx="29922">1</cx:pt>
          <cx:pt idx="29923">1</cx:pt>
          <cx:pt idx="29924">1</cx:pt>
          <cx:pt idx="29925">1</cx:pt>
          <cx:pt idx="29926">1</cx:pt>
          <cx:pt idx="29927">1</cx:pt>
          <cx:pt idx="29928">1</cx:pt>
          <cx:pt idx="29929">1</cx:pt>
          <cx:pt idx="29930">1</cx:pt>
          <cx:pt idx="29931">1</cx:pt>
          <cx:pt idx="29932">1</cx:pt>
          <cx:pt idx="29933">1</cx:pt>
          <cx:pt idx="29934">1</cx:pt>
          <cx:pt idx="29935">1</cx:pt>
          <cx:pt idx="29936">1</cx:pt>
          <cx:pt idx="29937">1</cx:pt>
          <cx:pt idx="29938">1</cx:pt>
          <cx:pt idx="29939">1</cx:pt>
          <cx:pt idx="29940">1</cx:pt>
          <cx:pt idx="29941">1</cx:pt>
          <cx:pt idx="29942">1</cx:pt>
          <cx:pt idx="29943">1</cx:pt>
          <cx:pt idx="29944">1</cx:pt>
          <cx:pt idx="29945">3</cx:pt>
          <cx:pt idx="29946">1</cx:pt>
          <cx:pt idx="29947">1</cx:pt>
          <cx:pt idx="29948">1</cx:pt>
          <cx:pt idx="29949">1</cx:pt>
          <cx:pt idx="29950">1</cx:pt>
          <cx:pt idx="29951">1</cx:pt>
          <cx:pt idx="29952">1</cx:pt>
          <cx:pt idx="29953">1</cx:pt>
          <cx:pt idx="29954">3</cx:pt>
          <cx:pt idx="29955">1</cx:pt>
          <cx:pt idx="29956">1</cx:pt>
          <cx:pt idx="29957">1</cx:pt>
          <cx:pt idx="29958">1</cx:pt>
          <cx:pt idx="29959">1</cx:pt>
          <cx:pt idx="29960">1</cx:pt>
          <cx:pt idx="29961">1</cx:pt>
          <cx:pt idx="29962">1</cx:pt>
          <cx:pt idx="29963">1</cx:pt>
          <cx:pt idx="29964">1</cx:pt>
          <cx:pt idx="29965">1</cx:pt>
          <cx:pt idx="29966">1</cx:pt>
          <cx:pt idx="29967">1</cx:pt>
          <cx:pt idx="29968">1</cx:pt>
          <cx:pt idx="29969">1</cx:pt>
          <cx:pt idx="29970">1</cx:pt>
          <cx:pt idx="29971">1</cx:pt>
          <cx:pt idx="29972">1</cx:pt>
          <cx:pt idx="29973">1</cx:pt>
          <cx:pt idx="29974">1</cx:pt>
          <cx:pt idx="29975">1</cx:pt>
          <cx:pt idx="29976">1</cx:pt>
          <cx:pt idx="29977">1</cx:pt>
          <cx:pt idx="29978">1</cx:pt>
          <cx:pt idx="29979">1</cx:pt>
          <cx:pt idx="29980">1</cx:pt>
          <cx:pt idx="29981">1</cx:pt>
          <cx:pt idx="29982">1</cx:pt>
          <cx:pt idx="29983">1</cx:pt>
          <cx:pt idx="29984">1</cx:pt>
          <cx:pt idx="29985">1</cx:pt>
          <cx:pt idx="29986">1</cx:pt>
          <cx:pt idx="29987">1</cx:pt>
          <cx:pt idx="29988">1</cx:pt>
          <cx:pt idx="29989">1</cx:pt>
          <cx:pt idx="29990">1</cx:pt>
          <cx:pt idx="29991">1</cx:pt>
          <cx:pt idx="29992">1</cx:pt>
          <cx:pt idx="29993">1</cx:pt>
          <cx:pt idx="29994">1</cx:pt>
          <cx:pt idx="29995">1</cx:pt>
          <cx:pt idx="29996">1</cx:pt>
          <cx:pt idx="29997">1</cx:pt>
          <cx:pt idx="29998">1</cx:pt>
          <cx:pt idx="29999">1</cx:pt>
          <cx:pt idx="30000">1</cx:pt>
          <cx:pt idx="30001">1</cx:pt>
          <cx:pt idx="30002">1</cx:pt>
          <cx:pt idx="30003">1</cx:pt>
          <cx:pt idx="30004">1</cx:pt>
          <cx:pt idx="30005">1</cx:pt>
          <cx:pt idx="30006">1</cx:pt>
          <cx:pt idx="30007">1</cx:pt>
          <cx:pt idx="30008">1</cx:pt>
          <cx:pt idx="30009">1</cx:pt>
          <cx:pt idx="30010">1</cx:pt>
          <cx:pt idx="30011">1</cx:pt>
          <cx:pt idx="30012">1</cx:pt>
          <cx:pt idx="30013">1</cx:pt>
          <cx:pt idx="30014">1</cx:pt>
          <cx:pt idx="30015">1</cx:pt>
          <cx:pt idx="30016">1</cx:pt>
          <cx:pt idx="30017">1</cx:pt>
          <cx:pt idx="30018">1</cx:pt>
          <cx:pt idx="30019">1</cx:pt>
          <cx:pt idx="30020">1</cx:pt>
          <cx:pt idx="30021">1</cx:pt>
          <cx:pt idx="30022">1</cx:pt>
          <cx:pt idx="30023">1</cx:pt>
          <cx:pt idx="30024">1</cx:pt>
          <cx:pt idx="30025">1</cx:pt>
          <cx:pt idx="30026">1</cx:pt>
          <cx:pt idx="30027">1</cx:pt>
          <cx:pt idx="30028">1</cx:pt>
          <cx:pt idx="30029">1</cx:pt>
          <cx:pt idx="30030">1</cx:pt>
          <cx:pt idx="30031">1</cx:pt>
          <cx:pt idx="30032">1</cx:pt>
          <cx:pt idx="30033">1</cx:pt>
          <cx:pt idx="30034">1</cx:pt>
          <cx:pt idx="30035">1</cx:pt>
          <cx:pt idx="30036">1</cx:pt>
          <cx:pt idx="30037">1</cx:pt>
          <cx:pt idx="30038">1</cx:pt>
          <cx:pt idx="30039">1</cx:pt>
          <cx:pt idx="30040">1</cx:pt>
          <cx:pt idx="30041">1</cx:pt>
          <cx:pt idx="30042">1</cx:pt>
          <cx:pt idx="30043">1</cx:pt>
          <cx:pt idx="30044">1</cx:pt>
          <cx:pt idx="30045">1</cx:pt>
          <cx:pt idx="30046">1</cx:pt>
          <cx:pt idx="30047">1</cx:pt>
          <cx:pt idx="30048">1</cx:pt>
          <cx:pt idx="30049">1</cx:pt>
          <cx:pt idx="30050">1</cx:pt>
          <cx:pt idx="30051">1</cx:pt>
          <cx:pt idx="30052">1</cx:pt>
          <cx:pt idx="30053">1</cx:pt>
          <cx:pt idx="30054">1</cx:pt>
          <cx:pt idx="30055">1</cx:pt>
          <cx:pt idx="30056">1</cx:pt>
          <cx:pt idx="30057">1</cx:pt>
          <cx:pt idx="30058">1</cx:pt>
          <cx:pt idx="30059">1</cx:pt>
          <cx:pt idx="30060">1</cx:pt>
          <cx:pt idx="30061">1</cx:pt>
          <cx:pt idx="30062">1</cx:pt>
          <cx:pt idx="30063">1</cx:pt>
          <cx:pt idx="30064">1</cx:pt>
          <cx:pt idx="30065">1</cx:pt>
          <cx:pt idx="30066">1</cx:pt>
          <cx:pt idx="30067">1</cx:pt>
          <cx:pt idx="30068">1</cx:pt>
          <cx:pt idx="30069">1</cx:pt>
          <cx:pt idx="30070">1</cx:pt>
          <cx:pt idx="30071">1</cx:pt>
          <cx:pt idx="30072">1</cx:pt>
          <cx:pt idx="30073">1</cx:pt>
          <cx:pt idx="30074">1</cx:pt>
          <cx:pt idx="30075">1</cx:pt>
          <cx:pt idx="30076">1</cx:pt>
          <cx:pt idx="30077">1</cx:pt>
          <cx:pt idx="30078">1</cx:pt>
          <cx:pt idx="30079">1</cx:pt>
          <cx:pt idx="30080">1</cx:pt>
          <cx:pt idx="30081">1</cx:pt>
          <cx:pt idx="30082">1</cx:pt>
          <cx:pt idx="30083">1</cx:pt>
          <cx:pt idx="30084">1</cx:pt>
          <cx:pt idx="30085">1</cx:pt>
          <cx:pt idx="30086">1</cx:pt>
          <cx:pt idx="30087">1</cx:pt>
          <cx:pt idx="30088">1</cx:pt>
          <cx:pt idx="30089">1</cx:pt>
          <cx:pt idx="30090">1</cx:pt>
          <cx:pt idx="30091">1</cx:pt>
          <cx:pt idx="30092">1</cx:pt>
          <cx:pt idx="30093">1</cx:pt>
          <cx:pt idx="30094">1</cx:pt>
          <cx:pt idx="30095">1</cx:pt>
          <cx:pt idx="30096">1</cx:pt>
          <cx:pt idx="30097">1</cx:pt>
          <cx:pt idx="30098">1</cx:pt>
          <cx:pt idx="30099">1</cx:pt>
          <cx:pt idx="30100">1</cx:pt>
          <cx:pt idx="30101">1</cx:pt>
          <cx:pt idx="30102">1</cx:pt>
          <cx:pt idx="30103">1</cx:pt>
          <cx:pt idx="30104">1</cx:pt>
          <cx:pt idx="30105">1</cx:pt>
          <cx:pt idx="30106">1</cx:pt>
          <cx:pt idx="30107">1</cx:pt>
          <cx:pt idx="30108">1</cx:pt>
          <cx:pt idx="30109">1</cx:pt>
          <cx:pt idx="30110">1</cx:pt>
          <cx:pt idx="30111">1</cx:pt>
          <cx:pt idx="30112">1</cx:pt>
          <cx:pt idx="30113">1</cx:pt>
          <cx:pt idx="30114">1</cx:pt>
          <cx:pt idx="30115">1</cx:pt>
          <cx:pt idx="30116">1</cx:pt>
          <cx:pt idx="30117">1</cx:pt>
          <cx:pt idx="30118">1</cx:pt>
          <cx:pt idx="30119">1</cx:pt>
          <cx:pt idx="30120">1</cx:pt>
          <cx:pt idx="30121">1</cx:pt>
          <cx:pt idx="30122">1</cx:pt>
          <cx:pt idx="30123">1</cx:pt>
          <cx:pt idx="30124">1</cx:pt>
          <cx:pt idx="30125">1</cx:pt>
          <cx:pt idx="30126">1</cx:pt>
          <cx:pt idx="30127">1</cx:pt>
          <cx:pt idx="30128">1</cx:pt>
          <cx:pt idx="30129">1</cx:pt>
          <cx:pt idx="30130">1</cx:pt>
          <cx:pt idx="30131">1</cx:pt>
          <cx:pt idx="30132">1</cx:pt>
          <cx:pt idx="30133">1</cx:pt>
          <cx:pt idx="30134">1</cx:pt>
          <cx:pt idx="30135">1</cx:pt>
          <cx:pt idx="30136">1</cx:pt>
          <cx:pt idx="30137">1</cx:pt>
          <cx:pt idx="30138">1</cx:pt>
          <cx:pt idx="30139">1</cx:pt>
          <cx:pt idx="30140">1</cx:pt>
          <cx:pt idx="30141">1</cx:pt>
          <cx:pt idx="30142">1</cx:pt>
          <cx:pt idx="30143">1</cx:pt>
          <cx:pt idx="30144">1</cx:pt>
          <cx:pt idx="30145">1</cx:pt>
          <cx:pt idx="30146">1</cx:pt>
          <cx:pt idx="30147">1</cx:pt>
          <cx:pt idx="30148">1</cx:pt>
          <cx:pt idx="30149">1</cx:pt>
          <cx:pt idx="30150">1</cx:pt>
          <cx:pt idx="30151">1</cx:pt>
          <cx:pt idx="30152">1</cx:pt>
          <cx:pt idx="30153">1</cx:pt>
          <cx:pt idx="30154">1</cx:pt>
          <cx:pt idx="30155">1</cx:pt>
          <cx:pt idx="30156">1</cx:pt>
          <cx:pt idx="30157">1</cx:pt>
          <cx:pt idx="30158">1</cx:pt>
          <cx:pt idx="30159">1</cx:pt>
          <cx:pt idx="30160">1</cx:pt>
          <cx:pt idx="30161">1</cx:pt>
          <cx:pt idx="30162">1</cx:pt>
          <cx:pt idx="30163">1</cx:pt>
          <cx:pt idx="30164">1</cx:pt>
          <cx:pt idx="30165">1</cx:pt>
          <cx:pt idx="30166">1</cx:pt>
          <cx:pt idx="30167">1</cx:pt>
          <cx:pt idx="30168">3</cx:pt>
          <cx:pt idx="30169">1</cx:pt>
          <cx:pt idx="30170">1</cx:pt>
          <cx:pt idx="30171">1</cx:pt>
          <cx:pt idx="30172">1</cx:pt>
          <cx:pt idx="30173">1</cx:pt>
          <cx:pt idx="30174">1</cx:pt>
          <cx:pt idx="30175">1</cx:pt>
          <cx:pt idx="30176">1</cx:pt>
          <cx:pt idx="30177">1</cx:pt>
          <cx:pt idx="30178">1</cx:pt>
          <cx:pt idx="30179">1</cx:pt>
          <cx:pt idx="30180">1</cx:pt>
          <cx:pt idx="30181">1</cx:pt>
          <cx:pt idx="30182">1</cx:pt>
          <cx:pt idx="30183">1</cx:pt>
          <cx:pt idx="30184">1</cx:pt>
          <cx:pt idx="30185">1</cx:pt>
          <cx:pt idx="30186">1</cx:pt>
          <cx:pt idx="30187">1</cx:pt>
          <cx:pt idx="30188">1</cx:pt>
          <cx:pt idx="30189">1</cx:pt>
          <cx:pt idx="30190">1</cx:pt>
          <cx:pt idx="30191">1</cx:pt>
          <cx:pt idx="30192">1</cx:pt>
          <cx:pt idx="30193">1</cx:pt>
          <cx:pt idx="30194">1</cx:pt>
          <cx:pt idx="30195">1</cx:pt>
          <cx:pt idx="30196">1</cx:pt>
          <cx:pt idx="30197">1</cx:pt>
          <cx:pt idx="30198">1</cx:pt>
          <cx:pt idx="30199">1</cx:pt>
          <cx:pt idx="30200">1</cx:pt>
          <cx:pt idx="30201">1</cx:pt>
          <cx:pt idx="30202">1</cx:pt>
          <cx:pt idx="30203">1</cx:pt>
          <cx:pt idx="30204">1</cx:pt>
          <cx:pt idx="30205">1</cx:pt>
          <cx:pt idx="30206">1</cx:pt>
          <cx:pt idx="30207">1</cx:pt>
          <cx:pt idx="30208">1</cx:pt>
          <cx:pt idx="30209">1</cx:pt>
          <cx:pt idx="30210">1</cx:pt>
          <cx:pt idx="30211">1</cx:pt>
          <cx:pt idx="30212">1</cx:pt>
          <cx:pt idx="30213">1</cx:pt>
          <cx:pt idx="30214">1</cx:pt>
          <cx:pt idx="30215">1</cx:pt>
          <cx:pt idx="30216">1</cx:pt>
          <cx:pt idx="30217">1</cx:pt>
          <cx:pt idx="30218">1</cx:pt>
          <cx:pt idx="30219">1</cx:pt>
          <cx:pt idx="30220">1</cx:pt>
          <cx:pt idx="30221">1</cx:pt>
          <cx:pt idx="30222">1</cx:pt>
          <cx:pt idx="30223">1</cx:pt>
          <cx:pt idx="30224">1</cx:pt>
          <cx:pt idx="30225">1</cx:pt>
          <cx:pt idx="30226">3</cx:pt>
          <cx:pt idx="30227">1</cx:pt>
          <cx:pt idx="30228">1</cx:pt>
          <cx:pt idx="30229">1</cx:pt>
          <cx:pt idx="30230">1</cx:pt>
          <cx:pt idx="30231">1</cx:pt>
          <cx:pt idx="30232">1</cx:pt>
          <cx:pt idx="30233">1</cx:pt>
          <cx:pt idx="30234">1</cx:pt>
          <cx:pt idx="30235">1</cx:pt>
          <cx:pt idx="30236">1</cx:pt>
          <cx:pt idx="30237">1</cx:pt>
          <cx:pt idx="30238">1</cx:pt>
          <cx:pt idx="30239">1</cx:pt>
          <cx:pt idx="30240">1</cx:pt>
          <cx:pt idx="30241">1</cx:pt>
          <cx:pt idx="30242">1</cx:pt>
          <cx:pt idx="30243">1</cx:pt>
          <cx:pt idx="30244">1</cx:pt>
          <cx:pt idx="30245">1</cx:pt>
          <cx:pt idx="30246">1</cx:pt>
          <cx:pt idx="30247">1</cx:pt>
          <cx:pt idx="30248">1</cx:pt>
          <cx:pt idx="30249">1</cx:pt>
          <cx:pt idx="30250">1</cx:pt>
          <cx:pt idx="30251">1</cx:pt>
          <cx:pt idx="30252">1</cx:pt>
          <cx:pt idx="30253">1</cx:pt>
          <cx:pt idx="30254">1</cx:pt>
          <cx:pt idx="30255">1</cx:pt>
          <cx:pt idx="30256">1</cx:pt>
          <cx:pt idx="30257">1</cx:pt>
          <cx:pt idx="30258">1</cx:pt>
          <cx:pt idx="30259">1</cx:pt>
          <cx:pt idx="30260">1</cx:pt>
          <cx:pt idx="30261">1</cx:pt>
          <cx:pt idx="30262">1</cx:pt>
          <cx:pt idx="30263">1</cx:pt>
          <cx:pt idx="30264">1</cx:pt>
          <cx:pt idx="30265">1</cx:pt>
          <cx:pt idx="30266">1</cx:pt>
          <cx:pt idx="30267">1</cx:pt>
          <cx:pt idx="30268">1</cx:pt>
          <cx:pt idx="30269">1</cx:pt>
          <cx:pt idx="30270">1</cx:pt>
          <cx:pt idx="30271">1</cx:pt>
          <cx:pt idx="30272">1</cx:pt>
          <cx:pt idx="30273">1</cx:pt>
          <cx:pt idx="30274">1</cx:pt>
          <cx:pt idx="30275">1</cx:pt>
          <cx:pt idx="30276">1</cx:pt>
          <cx:pt idx="30277">1</cx:pt>
          <cx:pt idx="30278">1</cx:pt>
          <cx:pt idx="30279">1</cx:pt>
          <cx:pt idx="30280">1</cx:pt>
          <cx:pt idx="30281">1</cx:pt>
          <cx:pt idx="30282">1</cx:pt>
          <cx:pt idx="30283">1</cx:pt>
          <cx:pt idx="30284">1</cx:pt>
          <cx:pt idx="30285">1</cx:pt>
          <cx:pt idx="30286">1</cx:pt>
          <cx:pt idx="30287">1</cx:pt>
          <cx:pt idx="30288">1</cx:pt>
          <cx:pt idx="30289">1</cx:pt>
          <cx:pt idx="30290">1</cx:pt>
          <cx:pt idx="30291">1</cx:pt>
          <cx:pt idx="30292">1</cx:pt>
          <cx:pt idx="30293">1</cx:pt>
          <cx:pt idx="30294">1</cx:pt>
          <cx:pt idx="30295">1</cx:pt>
          <cx:pt idx="30296">1</cx:pt>
          <cx:pt idx="30297">1</cx:pt>
          <cx:pt idx="30298">1</cx:pt>
          <cx:pt idx="30299">1</cx:pt>
          <cx:pt idx="30300">1</cx:pt>
          <cx:pt idx="30301">1</cx:pt>
          <cx:pt idx="30302">1</cx:pt>
          <cx:pt idx="30303">1</cx:pt>
          <cx:pt idx="30304">1</cx:pt>
          <cx:pt idx="30305">1</cx:pt>
          <cx:pt idx="30306">1</cx:pt>
          <cx:pt idx="30307">1</cx:pt>
          <cx:pt idx="30308">1</cx:pt>
          <cx:pt idx="30309">1</cx:pt>
          <cx:pt idx="30310">1</cx:pt>
          <cx:pt idx="30311">1</cx:pt>
          <cx:pt idx="30312">1</cx:pt>
          <cx:pt idx="30313">1</cx:pt>
          <cx:pt idx="30314">1</cx:pt>
          <cx:pt idx="30315">1</cx:pt>
          <cx:pt idx="30316">1</cx:pt>
          <cx:pt idx="30317">1</cx:pt>
          <cx:pt idx="30318">1</cx:pt>
          <cx:pt idx="30319">1</cx:pt>
          <cx:pt idx="30320">1</cx:pt>
          <cx:pt idx="30321">1</cx:pt>
          <cx:pt idx="30322">1</cx:pt>
          <cx:pt idx="30323">1</cx:pt>
          <cx:pt idx="30324">1</cx:pt>
          <cx:pt idx="30325">1</cx:pt>
          <cx:pt idx="30326">1</cx:pt>
          <cx:pt idx="30327">1</cx:pt>
          <cx:pt idx="30328">1</cx:pt>
          <cx:pt idx="30329">1</cx:pt>
          <cx:pt idx="30330">1</cx:pt>
          <cx:pt idx="30331">1</cx:pt>
          <cx:pt idx="30332">1</cx:pt>
          <cx:pt idx="30333">1</cx:pt>
          <cx:pt idx="30334">1</cx:pt>
          <cx:pt idx="30335">1</cx:pt>
          <cx:pt idx="30336">1</cx:pt>
          <cx:pt idx="30337">1</cx:pt>
          <cx:pt idx="30338">1</cx:pt>
          <cx:pt idx="30339">1</cx:pt>
          <cx:pt idx="30340">1</cx:pt>
          <cx:pt idx="30341">1</cx:pt>
          <cx:pt idx="30342">1</cx:pt>
          <cx:pt idx="30343">1</cx:pt>
          <cx:pt idx="30344">1</cx:pt>
          <cx:pt idx="30345">1</cx:pt>
          <cx:pt idx="30346">1</cx:pt>
          <cx:pt idx="30347">1</cx:pt>
          <cx:pt idx="30348">1</cx:pt>
          <cx:pt idx="30349">1</cx:pt>
          <cx:pt idx="30350">1</cx:pt>
          <cx:pt idx="30351">1</cx:pt>
          <cx:pt idx="30352">1</cx:pt>
          <cx:pt idx="30353">1</cx:pt>
          <cx:pt idx="30354">1</cx:pt>
          <cx:pt idx="30355">1</cx:pt>
          <cx:pt idx="30356">1</cx:pt>
          <cx:pt idx="30357">1</cx:pt>
          <cx:pt idx="30358">1</cx:pt>
          <cx:pt idx="30359">1</cx:pt>
          <cx:pt idx="30360">1</cx:pt>
          <cx:pt idx="30361">1</cx:pt>
          <cx:pt idx="30362">1</cx:pt>
          <cx:pt idx="30363">3</cx:pt>
          <cx:pt idx="30364">1</cx:pt>
          <cx:pt idx="30365">1</cx:pt>
          <cx:pt idx="30366">1</cx:pt>
          <cx:pt idx="30367">1</cx:pt>
          <cx:pt idx="30368">1</cx:pt>
          <cx:pt idx="30369">1</cx:pt>
          <cx:pt idx="30370">1</cx:pt>
          <cx:pt idx="30371">1</cx:pt>
          <cx:pt idx="30372">1</cx:pt>
          <cx:pt idx="30373">1</cx:pt>
          <cx:pt idx="30374">1</cx:pt>
          <cx:pt idx="30375">1</cx:pt>
          <cx:pt idx="30376">1</cx:pt>
          <cx:pt idx="30377">1</cx:pt>
          <cx:pt idx="30378">1</cx:pt>
          <cx:pt idx="30379">1</cx:pt>
          <cx:pt idx="30380">1</cx:pt>
          <cx:pt idx="30381">1</cx:pt>
          <cx:pt idx="30382">1</cx:pt>
          <cx:pt idx="30383">1</cx:pt>
          <cx:pt idx="30384">1</cx:pt>
          <cx:pt idx="30385">1</cx:pt>
          <cx:pt idx="30386">1</cx:pt>
          <cx:pt idx="30387">1</cx:pt>
          <cx:pt idx="30388">1</cx:pt>
          <cx:pt idx="30389">1</cx:pt>
          <cx:pt idx="30390">1</cx:pt>
          <cx:pt idx="30391">1</cx:pt>
          <cx:pt idx="30392">1</cx:pt>
          <cx:pt idx="30393">1</cx:pt>
          <cx:pt idx="30394">1</cx:pt>
          <cx:pt idx="30395">1</cx:pt>
          <cx:pt idx="30396">3</cx:pt>
          <cx:pt idx="30397">1</cx:pt>
          <cx:pt idx="30398">1</cx:pt>
          <cx:pt idx="30399">1</cx:pt>
          <cx:pt idx="30400">1</cx:pt>
          <cx:pt idx="30401">1</cx:pt>
          <cx:pt idx="30402">1</cx:pt>
          <cx:pt idx="30403">1</cx:pt>
          <cx:pt idx="30404">1</cx:pt>
          <cx:pt idx="30405">1</cx:pt>
          <cx:pt idx="30406">1</cx:pt>
          <cx:pt idx="30407">1</cx:pt>
          <cx:pt idx="30408">1</cx:pt>
          <cx:pt idx="30409">1</cx:pt>
          <cx:pt idx="30410">3</cx:pt>
          <cx:pt idx="30411">1</cx:pt>
          <cx:pt idx="30412">1</cx:pt>
          <cx:pt idx="30413">1</cx:pt>
          <cx:pt idx="30414">1</cx:pt>
          <cx:pt idx="30415">1</cx:pt>
          <cx:pt idx="30416">1</cx:pt>
          <cx:pt idx="30417">1</cx:pt>
          <cx:pt idx="30418">1</cx:pt>
          <cx:pt idx="30419">1</cx:pt>
          <cx:pt idx="30420">1</cx:pt>
          <cx:pt idx="30421">1</cx:pt>
          <cx:pt idx="30422">1</cx:pt>
          <cx:pt idx="30423">1</cx:pt>
          <cx:pt idx="30424">1</cx:pt>
          <cx:pt idx="30425">1</cx:pt>
          <cx:pt idx="30426">1</cx:pt>
          <cx:pt idx="30427">1</cx:pt>
          <cx:pt idx="30428">1</cx:pt>
          <cx:pt idx="30429">1</cx:pt>
          <cx:pt idx="30430">1</cx:pt>
          <cx:pt idx="30431">1</cx:pt>
          <cx:pt idx="30432">1</cx:pt>
          <cx:pt idx="30433">1</cx:pt>
          <cx:pt idx="30434">1</cx:pt>
          <cx:pt idx="30435">1</cx:pt>
          <cx:pt idx="30436">1</cx:pt>
          <cx:pt idx="30437">1</cx:pt>
          <cx:pt idx="30438">1</cx:pt>
          <cx:pt idx="30439">1</cx:pt>
          <cx:pt idx="30440">1</cx:pt>
          <cx:pt idx="30441">1</cx:pt>
          <cx:pt idx="30442">1</cx:pt>
          <cx:pt idx="30443">1</cx:pt>
          <cx:pt idx="30444">1</cx:pt>
          <cx:pt idx="30445">1</cx:pt>
          <cx:pt idx="30446">1</cx:pt>
          <cx:pt idx="30447">3</cx:pt>
          <cx:pt idx="30448">1</cx:pt>
          <cx:pt idx="30449">1</cx:pt>
          <cx:pt idx="30450">1</cx:pt>
          <cx:pt idx="30451">1</cx:pt>
          <cx:pt idx="30452">1</cx:pt>
          <cx:pt idx="30453">1</cx:pt>
          <cx:pt idx="30454">1</cx:pt>
          <cx:pt idx="30455">1</cx:pt>
          <cx:pt idx="30456">1</cx:pt>
          <cx:pt idx="30457">1</cx:pt>
          <cx:pt idx="30458">1</cx:pt>
          <cx:pt idx="30459">1</cx:pt>
          <cx:pt idx="30460">1</cx:pt>
          <cx:pt idx="30461">1</cx:pt>
          <cx:pt idx="30462">1</cx:pt>
          <cx:pt idx="30463">1</cx:pt>
          <cx:pt idx="30464">1</cx:pt>
          <cx:pt idx="30465">1</cx:pt>
          <cx:pt idx="30466">1</cx:pt>
          <cx:pt idx="30467">3</cx:pt>
          <cx:pt idx="30468">1</cx:pt>
          <cx:pt idx="30469">1</cx:pt>
          <cx:pt idx="30470">1</cx:pt>
          <cx:pt idx="30471">1</cx:pt>
          <cx:pt idx="30472">1</cx:pt>
          <cx:pt idx="30473">1</cx:pt>
          <cx:pt idx="30474">1</cx:pt>
          <cx:pt idx="30475">1</cx:pt>
          <cx:pt idx="30476">1</cx:pt>
          <cx:pt idx="30477">1</cx:pt>
          <cx:pt idx="30478">1</cx:pt>
          <cx:pt idx="30479">1</cx:pt>
          <cx:pt idx="30480">1</cx:pt>
          <cx:pt idx="30481">1</cx:pt>
          <cx:pt idx="30482">1</cx:pt>
          <cx:pt idx="30483">1</cx:pt>
          <cx:pt idx="30484">3</cx:pt>
          <cx:pt idx="30485">1</cx:pt>
          <cx:pt idx="30486">1</cx:pt>
          <cx:pt idx="30487">1</cx:pt>
          <cx:pt idx="30488">3</cx:pt>
          <cx:pt idx="30489">1</cx:pt>
          <cx:pt idx="30490">1</cx:pt>
          <cx:pt idx="30491">1</cx:pt>
          <cx:pt idx="30492">3</cx:pt>
          <cx:pt idx="30493">1</cx:pt>
          <cx:pt idx="30494">1</cx:pt>
          <cx:pt idx="30495">1</cx:pt>
          <cx:pt idx="30496">1</cx:pt>
          <cx:pt idx="30497">1</cx:pt>
          <cx:pt idx="30498">1</cx:pt>
          <cx:pt idx="30499">1</cx:pt>
          <cx:pt idx="30500">1</cx:pt>
          <cx:pt idx="30501">1</cx:pt>
          <cx:pt idx="30502">1</cx:pt>
          <cx:pt idx="30503">1</cx:pt>
          <cx:pt idx="30504">1</cx:pt>
          <cx:pt idx="30505">1</cx:pt>
          <cx:pt idx="30506">1</cx:pt>
          <cx:pt idx="30507">1</cx:pt>
          <cx:pt idx="30508">1</cx:pt>
          <cx:pt idx="30509">1</cx:pt>
          <cx:pt idx="30510">1</cx:pt>
          <cx:pt idx="30511">1</cx:pt>
          <cx:pt idx="30512">1</cx:pt>
          <cx:pt idx="30513">1</cx:pt>
          <cx:pt idx="30514">3</cx:pt>
          <cx:pt idx="30515">1</cx:pt>
          <cx:pt idx="30516">1</cx:pt>
          <cx:pt idx="30517">1</cx:pt>
          <cx:pt idx="30518">1</cx:pt>
          <cx:pt idx="30519">1</cx:pt>
          <cx:pt idx="30520">1</cx:pt>
          <cx:pt idx="30521">1</cx:pt>
          <cx:pt idx="30522">1</cx:pt>
          <cx:pt idx="30523">1</cx:pt>
          <cx:pt idx="30524">1</cx:pt>
          <cx:pt idx="30525">1</cx:pt>
          <cx:pt idx="30526">1</cx:pt>
          <cx:pt idx="30527">1</cx:pt>
          <cx:pt idx="30528">1</cx:pt>
          <cx:pt idx="30529">1</cx:pt>
          <cx:pt idx="30530">1</cx:pt>
          <cx:pt idx="30531">1</cx:pt>
          <cx:pt idx="30532">1</cx:pt>
          <cx:pt idx="30533">1</cx:pt>
          <cx:pt idx="30534">1</cx:pt>
          <cx:pt idx="30535">1</cx:pt>
          <cx:pt idx="30536">1</cx:pt>
          <cx:pt idx="30537">1</cx:pt>
          <cx:pt idx="30538">1</cx:pt>
          <cx:pt idx="30539">1</cx:pt>
          <cx:pt idx="30540">1</cx:pt>
          <cx:pt idx="30541">1</cx:pt>
          <cx:pt idx="30542">1</cx:pt>
          <cx:pt idx="30543">1</cx:pt>
          <cx:pt idx="30544">1</cx:pt>
          <cx:pt idx="30545">1</cx:pt>
          <cx:pt idx="30546">1</cx:pt>
          <cx:pt idx="30547">1</cx:pt>
          <cx:pt idx="30548">1</cx:pt>
          <cx:pt idx="30549">1</cx:pt>
          <cx:pt idx="30550">1</cx:pt>
          <cx:pt idx="30551">1</cx:pt>
          <cx:pt idx="30552">1</cx:pt>
          <cx:pt idx="30553">1</cx:pt>
          <cx:pt idx="30554">1</cx:pt>
          <cx:pt idx="30555">1</cx:pt>
          <cx:pt idx="30556">1</cx:pt>
          <cx:pt idx="30557">1</cx:pt>
          <cx:pt idx="30558">1</cx:pt>
          <cx:pt idx="30559">1</cx:pt>
          <cx:pt idx="30560">1</cx:pt>
          <cx:pt idx="30561">1</cx:pt>
          <cx:pt idx="30562">1</cx:pt>
          <cx:pt idx="30563">1</cx:pt>
          <cx:pt idx="30564">1</cx:pt>
          <cx:pt idx="30565">1</cx:pt>
          <cx:pt idx="30566">1</cx:pt>
          <cx:pt idx="30567">1</cx:pt>
          <cx:pt idx="30568">1</cx:pt>
          <cx:pt idx="30569">1</cx:pt>
          <cx:pt idx="30570">1</cx:pt>
          <cx:pt idx="30571">1</cx:pt>
          <cx:pt idx="30572">1</cx:pt>
          <cx:pt idx="30573">1</cx:pt>
          <cx:pt idx="30574">1</cx:pt>
          <cx:pt idx="30575">1</cx:pt>
          <cx:pt idx="30576">1</cx:pt>
          <cx:pt idx="30577">1</cx:pt>
          <cx:pt idx="30578">1</cx:pt>
          <cx:pt idx="30579">1</cx:pt>
          <cx:pt idx="30580">1</cx:pt>
          <cx:pt idx="30581">1</cx:pt>
          <cx:pt idx="30582">1</cx:pt>
          <cx:pt idx="30583">3</cx:pt>
          <cx:pt idx="30584">1</cx:pt>
          <cx:pt idx="30585">1</cx:pt>
          <cx:pt idx="30586">3</cx:pt>
          <cx:pt idx="30587">1</cx:pt>
          <cx:pt idx="30588">1</cx:pt>
          <cx:pt idx="30589">1</cx:pt>
          <cx:pt idx="30590">1</cx:pt>
          <cx:pt idx="30591">1</cx:pt>
          <cx:pt idx="30592">1</cx:pt>
          <cx:pt idx="30593">1</cx:pt>
          <cx:pt idx="30594">1</cx:pt>
          <cx:pt idx="30595">1</cx:pt>
          <cx:pt idx="30596">1</cx:pt>
          <cx:pt idx="30597">1</cx:pt>
          <cx:pt idx="30598">1</cx:pt>
          <cx:pt idx="30599">3</cx:pt>
          <cx:pt idx="30600">1</cx:pt>
          <cx:pt idx="30601">1</cx:pt>
          <cx:pt idx="30602">1</cx:pt>
          <cx:pt idx="30603">1</cx:pt>
          <cx:pt idx="30604">1</cx:pt>
          <cx:pt idx="30605">1</cx:pt>
          <cx:pt idx="30606">1</cx:pt>
          <cx:pt idx="30607">1</cx:pt>
          <cx:pt idx="30608">1</cx:pt>
          <cx:pt idx="30609">1</cx:pt>
          <cx:pt idx="30610">1</cx:pt>
          <cx:pt idx="30611">1</cx:pt>
          <cx:pt idx="30612">1</cx:pt>
          <cx:pt idx="30613">1</cx:pt>
          <cx:pt idx="30614">1</cx:pt>
          <cx:pt idx="30615">1</cx:pt>
          <cx:pt idx="30616">1</cx:pt>
          <cx:pt idx="30617">1</cx:pt>
          <cx:pt idx="30618">1</cx:pt>
          <cx:pt idx="30619">1</cx:pt>
          <cx:pt idx="30620">1</cx:pt>
          <cx:pt idx="30621">1</cx:pt>
          <cx:pt idx="30622">1</cx:pt>
          <cx:pt idx="30623">1</cx:pt>
          <cx:pt idx="30624">1</cx:pt>
          <cx:pt idx="30625">1</cx:pt>
          <cx:pt idx="30626">1</cx:pt>
          <cx:pt idx="30627">3</cx:pt>
          <cx:pt idx="30628">1</cx:pt>
          <cx:pt idx="30629">1</cx:pt>
          <cx:pt idx="30630">1</cx:pt>
          <cx:pt idx="30631">1</cx:pt>
          <cx:pt idx="30632">1</cx:pt>
          <cx:pt idx="30633">1</cx:pt>
          <cx:pt idx="30634">1</cx:pt>
          <cx:pt idx="30635">1</cx:pt>
          <cx:pt idx="30636">1</cx:pt>
          <cx:pt idx="30637">1</cx:pt>
          <cx:pt idx="30638">1</cx:pt>
          <cx:pt idx="30639">1</cx:pt>
          <cx:pt idx="30640">1</cx:pt>
          <cx:pt idx="30641">1</cx:pt>
          <cx:pt idx="30642">1</cx:pt>
          <cx:pt idx="30643">3</cx:pt>
          <cx:pt idx="30644">1</cx:pt>
          <cx:pt idx="30645">1</cx:pt>
          <cx:pt idx="30646">1</cx:pt>
          <cx:pt idx="30647">1</cx:pt>
          <cx:pt idx="30648">1</cx:pt>
          <cx:pt idx="30649">1</cx:pt>
          <cx:pt idx="30650">1</cx:pt>
          <cx:pt idx="30651">1</cx:pt>
          <cx:pt idx="30652">1</cx:pt>
          <cx:pt idx="30653">1</cx:pt>
          <cx:pt idx="30654">1</cx:pt>
          <cx:pt idx="30655">1</cx:pt>
          <cx:pt idx="30656">1</cx:pt>
          <cx:pt idx="30657">1</cx:pt>
          <cx:pt idx="30658">1</cx:pt>
          <cx:pt idx="30659">1</cx:pt>
          <cx:pt idx="30660">1</cx:pt>
          <cx:pt idx="30661">1</cx:pt>
          <cx:pt idx="30662">1</cx:pt>
          <cx:pt idx="30663">1</cx:pt>
          <cx:pt idx="30664">1</cx:pt>
          <cx:pt idx="30665">1</cx:pt>
          <cx:pt idx="30666">1</cx:pt>
          <cx:pt idx="30667">1</cx:pt>
          <cx:pt idx="30668">1</cx:pt>
          <cx:pt idx="30669">1</cx:pt>
          <cx:pt idx="30670">1</cx:pt>
          <cx:pt idx="30671">1</cx:pt>
          <cx:pt idx="30672">1</cx:pt>
          <cx:pt idx="30673">1</cx:pt>
          <cx:pt idx="30674">1</cx:pt>
          <cx:pt idx="30675">1</cx:pt>
          <cx:pt idx="30676">1</cx:pt>
          <cx:pt idx="30677">1</cx:pt>
          <cx:pt idx="30678">1</cx:pt>
          <cx:pt idx="30679">1</cx:pt>
          <cx:pt idx="30680">1</cx:pt>
          <cx:pt idx="30681">1</cx:pt>
          <cx:pt idx="30682">1</cx:pt>
          <cx:pt idx="30683">1</cx:pt>
          <cx:pt idx="30684">1</cx:pt>
          <cx:pt idx="30685">3</cx:pt>
          <cx:pt idx="30686">3</cx:pt>
          <cx:pt idx="30687">1</cx:pt>
          <cx:pt idx="30688">1</cx:pt>
          <cx:pt idx="30689">1</cx:pt>
          <cx:pt idx="30690">1</cx:pt>
          <cx:pt idx="30691">1</cx:pt>
          <cx:pt idx="30692">1</cx:pt>
          <cx:pt idx="30693">1</cx:pt>
          <cx:pt idx="30694">1</cx:pt>
          <cx:pt idx="30695">1</cx:pt>
          <cx:pt idx="30696">1</cx:pt>
          <cx:pt idx="30697">3</cx:pt>
          <cx:pt idx="30698">1</cx:pt>
          <cx:pt idx="30699">3</cx:pt>
          <cx:pt idx="30700">1</cx:pt>
          <cx:pt idx="30701">1</cx:pt>
          <cx:pt idx="30702">1</cx:pt>
          <cx:pt idx="30703">1</cx:pt>
          <cx:pt idx="30704">1</cx:pt>
          <cx:pt idx="30705">1</cx:pt>
          <cx:pt idx="30706">1</cx:pt>
          <cx:pt idx="30707">1</cx:pt>
          <cx:pt idx="30708">1</cx:pt>
          <cx:pt idx="30709">1</cx:pt>
          <cx:pt idx="30710">1</cx:pt>
          <cx:pt idx="30711">1</cx:pt>
          <cx:pt idx="30712">1</cx:pt>
          <cx:pt idx="30713">1</cx:pt>
          <cx:pt idx="30714">1</cx:pt>
          <cx:pt idx="30715">1</cx:pt>
          <cx:pt idx="30716">3</cx:pt>
          <cx:pt idx="30717">1</cx:pt>
          <cx:pt idx="30718">1</cx:pt>
          <cx:pt idx="30719">1</cx:pt>
          <cx:pt idx="30720">1</cx:pt>
          <cx:pt idx="30721">1</cx:pt>
          <cx:pt idx="30722">1</cx:pt>
          <cx:pt idx="30723">1</cx:pt>
          <cx:pt idx="30724">1</cx:pt>
          <cx:pt idx="30725">1</cx:pt>
          <cx:pt idx="30726">1</cx:pt>
          <cx:pt idx="30727">1</cx:pt>
          <cx:pt idx="30728">1</cx:pt>
          <cx:pt idx="30729">3</cx:pt>
          <cx:pt idx="30730">1</cx:pt>
          <cx:pt idx="30731">1</cx:pt>
          <cx:pt idx="30732">1</cx:pt>
          <cx:pt idx="30733">1</cx:pt>
          <cx:pt idx="30734">1</cx:pt>
          <cx:pt idx="30735">1</cx:pt>
          <cx:pt idx="30736">1</cx:pt>
          <cx:pt idx="30737">1</cx:pt>
          <cx:pt idx="30738">1</cx:pt>
          <cx:pt idx="30739">1</cx:pt>
          <cx:pt idx="30740">1</cx:pt>
          <cx:pt idx="30741">1</cx:pt>
          <cx:pt idx="30742">1</cx:pt>
          <cx:pt idx="30743">1</cx:pt>
          <cx:pt idx="30744">1</cx:pt>
          <cx:pt idx="30745">1</cx:pt>
          <cx:pt idx="30746">1</cx:pt>
          <cx:pt idx="30747">1</cx:pt>
          <cx:pt idx="30748">1</cx:pt>
          <cx:pt idx="30749">1</cx:pt>
          <cx:pt idx="30750">1</cx:pt>
          <cx:pt idx="30751">1</cx:pt>
          <cx:pt idx="30752">1</cx:pt>
          <cx:pt idx="30753">1</cx:pt>
          <cx:pt idx="30754">1</cx:pt>
          <cx:pt idx="30755">1</cx:pt>
          <cx:pt idx="30756">1</cx:pt>
          <cx:pt idx="30757">1</cx:pt>
          <cx:pt idx="30758">1</cx:pt>
          <cx:pt idx="30759">1</cx:pt>
          <cx:pt idx="30760">1</cx:pt>
          <cx:pt idx="30761">1</cx:pt>
          <cx:pt idx="30762">1</cx:pt>
          <cx:pt idx="30763">1</cx:pt>
          <cx:pt idx="30764">1</cx:pt>
          <cx:pt idx="30765">1</cx:pt>
          <cx:pt idx="30766">1</cx:pt>
          <cx:pt idx="30767">1</cx:pt>
          <cx:pt idx="30768">1</cx:pt>
          <cx:pt idx="30769">1</cx:pt>
          <cx:pt idx="30770">1</cx:pt>
          <cx:pt idx="30771">1</cx:pt>
          <cx:pt idx="30772">1</cx:pt>
          <cx:pt idx="30773">1</cx:pt>
          <cx:pt idx="30774">1</cx:pt>
          <cx:pt idx="30775">1</cx:pt>
          <cx:pt idx="30776">1</cx:pt>
          <cx:pt idx="30777">1</cx:pt>
          <cx:pt idx="30778">1</cx:pt>
          <cx:pt idx="30779">1</cx:pt>
          <cx:pt idx="30780">1</cx:pt>
          <cx:pt idx="30781">1</cx:pt>
          <cx:pt idx="30782">1</cx:pt>
          <cx:pt idx="30783">1</cx:pt>
          <cx:pt idx="30784">1</cx:pt>
          <cx:pt idx="30785">1</cx:pt>
          <cx:pt idx="30786">1</cx:pt>
          <cx:pt idx="30787">1</cx:pt>
          <cx:pt idx="30788">1</cx:pt>
          <cx:pt idx="30789">1</cx:pt>
          <cx:pt idx="30790">1</cx:pt>
          <cx:pt idx="30791">1</cx:pt>
          <cx:pt idx="30792">1</cx:pt>
          <cx:pt idx="30793">1</cx:pt>
          <cx:pt idx="30794">1</cx:pt>
          <cx:pt idx="30795">1</cx:pt>
          <cx:pt idx="30796">1</cx:pt>
          <cx:pt idx="30797">1</cx:pt>
          <cx:pt idx="30798">1</cx:pt>
          <cx:pt idx="30799">1</cx:pt>
          <cx:pt idx="30800">1</cx:pt>
          <cx:pt idx="30801">1</cx:pt>
          <cx:pt idx="30802">1</cx:pt>
          <cx:pt idx="30803">1</cx:pt>
          <cx:pt idx="30804">1</cx:pt>
          <cx:pt idx="30805">1</cx:pt>
          <cx:pt idx="30806">1</cx:pt>
          <cx:pt idx="30807">1</cx:pt>
          <cx:pt idx="30808">1</cx:pt>
          <cx:pt idx="30809">1</cx:pt>
          <cx:pt idx="30810">1</cx:pt>
          <cx:pt idx="30811">1</cx:pt>
          <cx:pt idx="30812">1</cx:pt>
          <cx:pt idx="30813">1</cx:pt>
          <cx:pt idx="30814">1</cx:pt>
          <cx:pt idx="30815">1</cx:pt>
          <cx:pt idx="30816">1</cx:pt>
          <cx:pt idx="30817">1</cx:pt>
          <cx:pt idx="30818">1</cx:pt>
          <cx:pt idx="30819">1</cx:pt>
          <cx:pt idx="30820">1</cx:pt>
          <cx:pt idx="30821">1</cx:pt>
          <cx:pt idx="30822">1</cx:pt>
          <cx:pt idx="30823">1</cx:pt>
          <cx:pt idx="30824">1</cx:pt>
          <cx:pt idx="30825">1</cx:pt>
          <cx:pt idx="30826">1</cx:pt>
          <cx:pt idx="30827">1</cx:pt>
          <cx:pt idx="30828">1</cx:pt>
          <cx:pt idx="30829">1</cx:pt>
          <cx:pt idx="30830">1</cx:pt>
          <cx:pt idx="30831">1</cx:pt>
          <cx:pt idx="30832">1</cx:pt>
          <cx:pt idx="30833">1</cx:pt>
          <cx:pt idx="30834">1</cx:pt>
          <cx:pt idx="30835">1</cx:pt>
          <cx:pt idx="30836">3</cx:pt>
          <cx:pt idx="30837">3</cx:pt>
          <cx:pt idx="30838">1</cx:pt>
          <cx:pt idx="30839">1</cx:pt>
          <cx:pt idx="30840">1</cx:pt>
          <cx:pt idx="30841">1</cx:pt>
          <cx:pt idx="30842">1</cx:pt>
          <cx:pt idx="30843">1</cx:pt>
          <cx:pt idx="30844">1</cx:pt>
          <cx:pt idx="30845">1</cx:pt>
          <cx:pt idx="30846">1</cx:pt>
          <cx:pt idx="30847">1</cx:pt>
          <cx:pt idx="30848">1</cx:pt>
          <cx:pt idx="30849">1</cx:pt>
          <cx:pt idx="30850">1</cx:pt>
          <cx:pt idx="30851">1</cx:pt>
          <cx:pt idx="30852">1</cx:pt>
          <cx:pt idx="30853">1</cx:pt>
          <cx:pt idx="30854">1</cx:pt>
          <cx:pt idx="30855">1</cx:pt>
          <cx:pt idx="30856">1</cx:pt>
          <cx:pt idx="30857">1</cx:pt>
          <cx:pt idx="30858">1</cx:pt>
          <cx:pt idx="30859">1</cx:pt>
          <cx:pt idx="30860">1</cx:pt>
          <cx:pt idx="30861">1</cx:pt>
          <cx:pt idx="30862">1</cx:pt>
          <cx:pt idx="30863">1</cx:pt>
          <cx:pt idx="30864">1</cx:pt>
          <cx:pt idx="30865">1</cx:pt>
          <cx:pt idx="30866">1</cx:pt>
          <cx:pt idx="30867">1</cx:pt>
          <cx:pt idx="30868">1</cx:pt>
          <cx:pt idx="30869">1</cx:pt>
          <cx:pt idx="30870">1</cx:pt>
          <cx:pt idx="30871">1</cx:pt>
          <cx:pt idx="30872">1</cx:pt>
          <cx:pt idx="30873">1</cx:pt>
          <cx:pt idx="30874">1</cx:pt>
          <cx:pt idx="30875">1</cx:pt>
          <cx:pt idx="30876">1</cx:pt>
          <cx:pt idx="30877">1</cx:pt>
          <cx:pt idx="30878">1</cx:pt>
          <cx:pt idx="30879">1</cx:pt>
          <cx:pt idx="30880">1</cx:pt>
          <cx:pt idx="30881">1</cx:pt>
          <cx:pt idx="30882">1</cx:pt>
          <cx:pt idx="30883">1</cx:pt>
          <cx:pt idx="30884">1</cx:pt>
          <cx:pt idx="30885">1</cx:pt>
          <cx:pt idx="30886">1</cx:pt>
          <cx:pt idx="30887">1</cx:pt>
          <cx:pt idx="30888">1</cx:pt>
          <cx:pt idx="30889">1</cx:pt>
          <cx:pt idx="30890">1</cx:pt>
          <cx:pt idx="30891">1</cx:pt>
          <cx:pt idx="30892">1</cx:pt>
          <cx:pt idx="30893">1</cx:pt>
          <cx:pt idx="30894">1</cx:pt>
          <cx:pt idx="30895">1</cx:pt>
          <cx:pt idx="30896">1</cx:pt>
          <cx:pt idx="30897">1</cx:pt>
          <cx:pt idx="30898">1</cx:pt>
          <cx:pt idx="30899">1</cx:pt>
          <cx:pt idx="30900">1</cx:pt>
          <cx:pt idx="30901">1</cx:pt>
          <cx:pt idx="30902">1</cx:pt>
          <cx:pt idx="30903">1</cx:pt>
          <cx:pt idx="30904">1</cx:pt>
          <cx:pt idx="30905">1</cx:pt>
          <cx:pt idx="30906">1</cx:pt>
          <cx:pt idx="30907">1</cx:pt>
          <cx:pt idx="30908">1</cx:pt>
          <cx:pt idx="30909">1</cx:pt>
          <cx:pt idx="30910">1</cx:pt>
          <cx:pt idx="30911">1</cx:pt>
          <cx:pt idx="30912">3</cx:pt>
          <cx:pt idx="30913">1</cx:pt>
          <cx:pt idx="30914">1</cx:pt>
          <cx:pt idx="30915">1</cx:pt>
          <cx:pt idx="30916">1</cx:pt>
          <cx:pt idx="30917">1</cx:pt>
          <cx:pt idx="30918">1</cx:pt>
          <cx:pt idx="30919">1</cx:pt>
          <cx:pt idx="30920">1</cx:pt>
          <cx:pt idx="30921">1</cx:pt>
          <cx:pt idx="30922">3</cx:pt>
          <cx:pt idx="30923">1</cx:pt>
          <cx:pt idx="30924">1</cx:pt>
          <cx:pt idx="30925">1</cx:pt>
          <cx:pt idx="30926">1</cx:pt>
          <cx:pt idx="30927">1</cx:pt>
          <cx:pt idx="30928">1</cx:pt>
          <cx:pt idx="30929">1</cx:pt>
          <cx:pt idx="30930">1</cx:pt>
          <cx:pt idx="30931">1</cx:pt>
          <cx:pt idx="30932">1</cx:pt>
          <cx:pt idx="30933">1</cx:pt>
          <cx:pt idx="30934">1</cx:pt>
          <cx:pt idx="30935">1</cx:pt>
          <cx:pt idx="30936">1</cx:pt>
          <cx:pt idx="30937">1</cx:pt>
          <cx:pt idx="30938">1</cx:pt>
          <cx:pt idx="30939">1</cx:pt>
          <cx:pt idx="30940">1</cx:pt>
          <cx:pt idx="30941">1</cx:pt>
          <cx:pt idx="30942">1</cx:pt>
          <cx:pt idx="30943">1</cx:pt>
          <cx:pt idx="30944">1</cx:pt>
          <cx:pt idx="30945">1</cx:pt>
          <cx:pt idx="30946">1</cx:pt>
          <cx:pt idx="30947">1</cx:pt>
          <cx:pt idx="30948">1</cx:pt>
          <cx:pt idx="30949">1</cx:pt>
          <cx:pt idx="30950">1</cx:pt>
          <cx:pt idx="30951">1</cx:pt>
          <cx:pt idx="30952">1</cx:pt>
          <cx:pt idx="30953">1</cx:pt>
          <cx:pt idx="30954">1</cx:pt>
          <cx:pt idx="30955">1</cx:pt>
          <cx:pt idx="30956">1</cx:pt>
          <cx:pt idx="30957">1</cx:pt>
          <cx:pt idx="30958">1</cx:pt>
          <cx:pt idx="30959">1</cx:pt>
          <cx:pt idx="30960">1</cx:pt>
          <cx:pt idx="30961">1</cx:pt>
          <cx:pt idx="30962">1</cx:pt>
          <cx:pt idx="30963">3</cx:pt>
          <cx:pt idx="30964">1</cx:pt>
          <cx:pt idx="30965">1</cx:pt>
          <cx:pt idx="30966">3</cx:pt>
          <cx:pt idx="30967">1</cx:pt>
          <cx:pt idx="30968">1</cx:pt>
          <cx:pt idx="30969">1</cx:pt>
          <cx:pt idx="30970">1</cx:pt>
          <cx:pt idx="30971">1</cx:pt>
          <cx:pt idx="30972">1</cx:pt>
          <cx:pt idx="30973">3</cx:pt>
          <cx:pt idx="30974">1</cx:pt>
          <cx:pt idx="30975">1</cx:pt>
          <cx:pt idx="30976">1</cx:pt>
          <cx:pt idx="30977">1</cx:pt>
          <cx:pt idx="30978">1</cx:pt>
          <cx:pt idx="30979">1</cx:pt>
          <cx:pt idx="30980">1</cx:pt>
          <cx:pt idx="30981">1</cx:pt>
          <cx:pt idx="30982">1</cx:pt>
          <cx:pt idx="30983">1</cx:pt>
          <cx:pt idx="30984">1</cx:pt>
          <cx:pt idx="30985">1</cx:pt>
          <cx:pt idx="30986">1</cx:pt>
          <cx:pt idx="30987">1</cx:pt>
          <cx:pt idx="30988">1</cx:pt>
          <cx:pt idx="30989">1</cx:pt>
          <cx:pt idx="30990">1</cx:pt>
          <cx:pt idx="30991">1</cx:pt>
          <cx:pt idx="30992">1</cx:pt>
          <cx:pt idx="30993">1</cx:pt>
          <cx:pt idx="30994">1</cx:pt>
          <cx:pt idx="30995">1</cx:pt>
          <cx:pt idx="30996">1</cx:pt>
          <cx:pt idx="30997">1</cx:pt>
          <cx:pt idx="30998">1</cx:pt>
          <cx:pt idx="30999">1</cx:pt>
          <cx:pt idx="31000">1</cx:pt>
          <cx:pt idx="31001">1</cx:pt>
          <cx:pt idx="31002">1</cx:pt>
          <cx:pt idx="31003">1</cx:pt>
          <cx:pt idx="31004">1</cx:pt>
          <cx:pt idx="31005">1</cx:pt>
          <cx:pt idx="31006">1</cx:pt>
          <cx:pt idx="31007">1</cx:pt>
          <cx:pt idx="31008">1</cx:pt>
          <cx:pt idx="31009">1</cx:pt>
          <cx:pt idx="31010">1</cx:pt>
          <cx:pt idx="31011">1</cx:pt>
          <cx:pt idx="31012">3</cx:pt>
          <cx:pt idx="31013">1</cx:pt>
          <cx:pt idx="31014">1</cx:pt>
          <cx:pt idx="31015">1</cx:pt>
          <cx:pt idx="31016">1</cx:pt>
          <cx:pt idx="31017">1</cx:pt>
          <cx:pt idx="31018">1</cx:pt>
          <cx:pt idx="31019">1</cx:pt>
          <cx:pt idx="31020">1</cx:pt>
          <cx:pt idx="31021">1</cx:pt>
          <cx:pt idx="31022">1</cx:pt>
          <cx:pt idx="31023">1</cx:pt>
          <cx:pt idx="31024">1</cx:pt>
          <cx:pt idx="31025">1</cx:pt>
          <cx:pt idx="31026">1</cx:pt>
          <cx:pt idx="31027">1</cx:pt>
          <cx:pt idx="31028">1</cx:pt>
          <cx:pt idx="31029">1</cx:pt>
          <cx:pt idx="31030">1</cx:pt>
          <cx:pt idx="31031">1</cx:pt>
          <cx:pt idx="31032">1</cx:pt>
          <cx:pt idx="31033">1</cx:pt>
          <cx:pt idx="31034">1</cx:pt>
          <cx:pt idx="31035">1</cx:pt>
          <cx:pt idx="31036">1</cx:pt>
          <cx:pt idx="31037">1</cx:pt>
          <cx:pt idx="31038">1</cx:pt>
          <cx:pt idx="31039">1</cx:pt>
          <cx:pt idx="31040">1</cx:pt>
          <cx:pt idx="31041">1</cx:pt>
          <cx:pt idx="31042">1</cx:pt>
          <cx:pt idx="31043">1</cx:pt>
          <cx:pt idx="31044">1</cx:pt>
          <cx:pt idx="31045">1</cx:pt>
          <cx:pt idx="31046">1</cx:pt>
          <cx:pt idx="31047">1</cx:pt>
          <cx:pt idx="31048">1</cx:pt>
          <cx:pt idx="31049">1</cx:pt>
          <cx:pt idx="31050">1</cx:pt>
          <cx:pt idx="31051">1</cx:pt>
          <cx:pt idx="31052">1</cx:pt>
          <cx:pt idx="31053">1</cx:pt>
          <cx:pt idx="31054">1</cx:pt>
          <cx:pt idx="31055">1</cx:pt>
          <cx:pt idx="31056">1</cx:pt>
          <cx:pt idx="31057">1</cx:pt>
          <cx:pt idx="31058">1</cx:pt>
          <cx:pt idx="31059">1</cx:pt>
          <cx:pt idx="31060">1</cx:pt>
          <cx:pt idx="31061">1</cx:pt>
          <cx:pt idx="31062">1</cx:pt>
          <cx:pt idx="31063">1</cx:pt>
          <cx:pt idx="31064">3</cx:pt>
          <cx:pt idx="31065">1</cx:pt>
          <cx:pt idx="31066">1</cx:pt>
          <cx:pt idx="31067">1</cx:pt>
          <cx:pt idx="31068">1</cx:pt>
          <cx:pt idx="31069">1</cx:pt>
          <cx:pt idx="31070">1</cx:pt>
          <cx:pt idx="31071">1</cx:pt>
          <cx:pt idx="31072">1</cx:pt>
          <cx:pt idx="31073">1</cx:pt>
          <cx:pt idx="31074">1</cx:pt>
          <cx:pt idx="31075">1</cx:pt>
          <cx:pt idx="31076">1</cx:pt>
          <cx:pt idx="31077">1</cx:pt>
          <cx:pt idx="31078">1</cx:pt>
          <cx:pt idx="31079">1</cx:pt>
          <cx:pt idx="31080">1</cx:pt>
          <cx:pt idx="31081">1</cx:pt>
          <cx:pt idx="31082">1</cx:pt>
          <cx:pt idx="31083">1</cx:pt>
          <cx:pt idx="31084">1</cx:pt>
          <cx:pt idx="31085">1</cx:pt>
          <cx:pt idx="31086">1</cx:pt>
          <cx:pt idx="31087">1</cx:pt>
          <cx:pt idx="31088">1</cx:pt>
          <cx:pt idx="31089">1</cx:pt>
          <cx:pt idx="31090">1</cx:pt>
          <cx:pt idx="31091">1</cx:pt>
          <cx:pt idx="31092">1</cx:pt>
          <cx:pt idx="31093">1</cx:pt>
          <cx:pt idx="31094">1</cx:pt>
          <cx:pt idx="31095">1</cx:pt>
          <cx:pt idx="31096">1</cx:pt>
          <cx:pt idx="31097">1</cx:pt>
          <cx:pt idx="31098">3</cx:pt>
          <cx:pt idx="31099">1</cx:pt>
          <cx:pt idx="31100">1</cx:pt>
          <cx:pt idx="31101">1</cx:pt>
          <cx:pt idx="31102">1</cx:pt>
          <cx:pt idx="31103">1</cx:pt>
          <cx:pt idx="31104">1</cx:pt>
          <cx:pt idx="31105">1</cx:pt>
          <cx:pt idx="31106">1</cx:pt>
          <cx:pt idx="31107">1</cx:pt>
          <cx:pt idx="31108">1</cx:pt>
          <cx:pt idx="31109">3</cx:pt>
          <cx:pt idx="31110">3</cx:pt>
          <cx:pt idx="31111">1</cx:pt>
          <cx:pt idx="31112">1</cx:pt>
          <cx:pt idx="31113">1</cx:pt>
          <cx:pt idx="31114">1</cx:pt>
          <cx:pt idx="31115">1</cx:pt>
          <cx:pt idx="31116">1</cx:pt>
          <cx:pt idx="31117">1</cx:pt>
          <cx:pt idx="31118">1</cx:pt>
          <cx:pt idx="31119">1</cx:pt>
          <cx:pt idx="31120">1</cx:pt>
          <cx:pt idx="31121">1</cx:pt>
          <cx:pt idx="31122">1</cx:pt>
          <cx:pt idx="31123">1</cx:pt>
          <cx:pt idx="31124">1</cx:pt>
          <cx:pt idx="31125">1</cx:pt>
          <cx:pt idx="31126">3</cx:pt>
          <cx:pt idx="31127">1</cx:pt>
          <cx:pt idx="31128">1</cx:pt>
          <cx:pt idx="31129">1</cx:pt>
          <cx:pt idx="31130">1</cx:pt>
          <cx:pt idx="31131">1</cx:pt>
          <cx:pt idx="31132">1</cx:pt>
          <cx:pt idx="31133">1</cx:pt>
          <cx:pt idx="31134">1</cx:pt>
          <cx:pt idx="31135">3</cx:pt>
          <cx:pt idx="31136">1</cx:pt>
          <cx:pt idx="31137">1</cx:pt>
          <cx:pt idx="31138">1</cx:pt>
          <cx:pt idx="31139">1</cx:pt>
          <cx:pt idx="31140">1</cx:pt>
          <cx:pt idx="31141">1</cx:pt>
          <cx:pt idx="31142">1</cx:pt>
          <cx:pt idx="31143">1</cx:pt>
          <cx:pt idx="31144">1</cx:pt>
          <cx:pt idx="31145">1</cx:pt>
          <cx:pt idx="31146">1</cx:pt>
          <cx:pt idx="31147">1</cx:pt>
          <cx:pt idx="31148">1</cx:pt>
          <cx:pt idx="31149">1</cx:pt>
          <cx:pt idx="31150">1</cx:pt>
          <cx:pt idx="31151">1</cx:pt>
          <cx:pt idx="31152">1</cx:pt>
          <cx:pt idx="31153">1</cx:pt>
          <cx:pt idx="31154">1</cx:pt>
          <cx:pt idx="31155">1</cx:pt>
          <cx:pt idx="31156">1</cx:pt>
          <cx:pt idx="31157">1</cx:pt>
          <cx:pt idx="31158">1</cx:pt>
          <cx:pt idx="31159">1</cx:pt>
          <cx:pt idx="31160">1</cx:pt>
          <cx:pt idx="31161">1</cx:pt>
          <cx:pt idx="31162">1</cx:pt>
          <cx:pt idx="31163">1</cx:pt>
          <cx:pt idx="31164">1</cx:pt>
          <cx:pt idx="31165">1</cx:pt>
          <cx:pt idx="31166">3</cx:pt>
          <cx:pt idx="31167">1</cx:pt>
          <cx:pt idx="31168">1</cx:pt>
          <cx:pt idx="31169">1</cx:pt>
          <cx:pt idx="31170">1</cx:pt>
          <cx:pt idx="31171">1</cx:pt>
          <cx:pt idx="31172">1</cx:pt>
          <cx:pt idx="31173">1</cx:pt>
          <cx:pt idx="31174">1</cx:pt>
          <cx:pt idx="31175">3</cx:pt>
          <cx:pt idx="31176">1</cx:pt>
          <cx:pt idx="31177">1</cx:pt>
          <cx:pt idx="31178">1</cx:pt>
          <cx:pt idx="31179">1</cx:pt>
          <cx:pt idx="31180">1</cx:pt>
          <cx:pt idx="31181">1</cx:pt>
          <cx:pt idx="31182">1</cx:pt>
          <cx:pt idx="31183">3</cx:pt>
          <cx:pt idx="31184">1</cx:pt>
          <cx:pt idx="31185">1</cx:pt>
          <cx:pt idx="31186">1</cx:pt>
          <cx:pt idx="31187">1</cx:pt>
          <cx:pt idx="31188">1</cx:pt>
          <cx:pt idx="31189">1</cx:pt>
          <cx:pt idx="31190">1</cx:pt>
          <cx:pt idx="31191">1</cx:pt>
          <cx:pt idx="31192">1</cx:pt>
          <cx:pt idx="31193">1</cx:pt>
          <cx:pt idx="31194">1</cx:pt>
          <cx:pt idx="31195">1</cx:pt>
          <cx:pt idx="31196">1</cx:pt>
          <cx:pt idx="31197">1</cx:pt>
          <cx:pt idx="31198">1</cx:pt>
          <cx:pt idx="31199">1</cx:pt>
          <cx:pt idx="31200">1</cx:pt>
          <cx:pt idx="31201">1</cx:pt>
          <cx:pt idx="31202">1</cx:pt>
          <cx:pt idx="31203">1</cx:pt>
          <cx:pt idx="31204">1</cx:pt>
          <cx:pt idx="31205">1</cx:pt>
          <cx:pt idx="31206">1</cx:pt>
          <cx:pt idx="31207">1</cx:pt>
          <cx:pt idx="31208">1</cx:pt>
          <cx:pt idx="31209">1</cx:pt>
          <cx:pt idx="31210">1</cx:pt>
          <cx:pt idx="31211">1</cx:pt>
          <cx:pt idx="31212">1</cx:pt>
          <cx:pt idx="31213">1</cx:pt>
          <cx:pt idx="31214">1</cx:pt>
          <cx:pt idx="31215">1</cx:pt>
          <cx:pt idx="31216">1</cx:pt>
          <cx:pt idx="31217">1</cx:pt>
          <cx:pt idx="31218">1</cx:pt>
          <cx:pt idx="31219">1</cx:pt>
          <cx:pt idx="31220">1</cx:pt>
          <cx:pt idx="31221">1</cx:pt>
          <cx:pt idx="31222">1</cx:pt>
          <cx:pt idx="31223">1</cx:pt>
          <cx:pt idx="31224">1</cx:pt>
          <cx:pt idx="31225">3</cx:pt>
          <cx:pt idx="31226">1</cx:pt>
          <cx:pt idx="31227">1</cx:pt>
          <cx:pt idx="31228">1</cx:pt>
          <cx:pt idx="31229">1</cx:pt>
          <cx:pt idx="31230">1</cx:pt>
          <cx:pt idx="31231">1</cx:pt>
          <cx:pt idx="31232">1</cx:pt>
          <cx:pt idx="31233">1</cx:pt>
          <cx:pt idx="31234">1</cx:pt>
          <cx:pt idx="31235">1</cx:pt>
          <cx:pt idx="31236">1</cx:pt>
          <cx:pt idx="31237">1</cx:pt>
          <cx:pt idx="31238">1</cx:pt>
          <cx:pt idx="31239">1</cx:pt>
          <cx:pt idx="31240">1</cx:pt>
          <cx:pt idx="31241">1</cx:pt>
          <cx:pt idx="31242">1</cx:pt>
          <cx:pt idx="31243">1</cx:pt>
          <cx:pt idx="31244">1</cx:pt>
          <cx:pt idx="31245">1</cx:pt>
          <cx:pt idx="31246">1</cx:pt>
          <cx:pt idx="31247">1</cx:pt>
          <cx:pt idx="31248">1</cx:pt>
          <cx:pt idx="31249">1</cx:pt>
          <cx:pt idx="31250">1</cx:pt>
          <cx:pt idx="31251">1</cx:pt>
          <cx:pt idx="31252">1</cx:pt>
          <cx:pt idx="31253">1</cx:pt>
          <cx:pt idx="31254">1</cx:pt>
          <cx:pt idx="31255">1</cx:pt>
          <cx:pt idx="31256">1</cx:pt>
          <cx:pt idx="31257">3</cx:pt>
          <cx:pt idx="31258">1</cx:pt>
          <cx:pt idx="31259">1</cx:pt>
          <cx:pt idx="31260">1</cx:pt>
          <cx:pt idx="31261">1</cx:pt>
          <cx:pt idx="31262">1</cx:pt>
          <cx:pt idx="31263">1</cx:pt>
          <cx:pt idx="31264">3</cx:pt>
          <cx:pt idx="31265">1</cx:pt>
          <cx:pt idx="31266">1</cx:pt>
          <cx:pt idx="31267">1</cx:pt>
          <cx:pt idx="31268">1</cx:pt>
          <cx:pt idx="31269">1</cx:pt>
          <cx:pt idx="31270">1</cx:pt>
          <cx:pt idx="31271">1</cx:pt>
          <cx:pt idx="31272">1</cx:pt>
          <cx:pt idx="31273">1</cx:pt>
          <cx:pt idx="31274">1</cx:pt>
          <cx:pt idx="31275">1</cx:pt>
          <cx:pt idx="31276">1</cx:pt>
          <cx:pt idx="31277">1</cx:pt>
          <cx:pt idx="31278">1</cx:pt>
          <cx:pt idx="31279">1</cx:pt>
          <cx:pt idx="31280">1</cx:pt>
          <cx:pt idx="31281">1</cx:pt>
          <cx:pt idx="31282">1</cx:pt>
          <cx:pt idx="31283">1</cx:pt>
          <cx:pt idx="31284">1</cx:pt>
          <cx:pt idx="31285">1</cx:pt>
          <cx:pt idx="31286">1</cx:pt>
          <cx:pt idx="31287">1</cx:pt>
          <cx:pt idx="31288">1</cx:pt>
          <cx:pt idx="31289">1</cx:pt>
          <cx:pt idx="31290">1</cx:pt>
          <cx:pt idx="31291">1</cx:pt>
          <cx:pt idx="31292">1</cx:pt>
          <cx:pt idx="31293">1</cx:pt>
          <cx:pt idx="31294">1</cx:pt>
          <cx:pt idx="31295">1</cx:pt>
          <cx:pt idx="31296">1</cx:pt>
          <cx:pt idx="31297">1</cx:pt>
          <cx:pt idx="31298">1</cx:pt>
          <cx:pt idx="31299">1</cx:pt>
          <cx:pt idx="31300">1</cx:pt>
          <cx:pt idx="31301">1</cx:pt>
          <cx:pt idx="31302">1</cx:pt>
          <cx:pt idx="31303">1</cx:pt>
          <cx:pt idx="31304">1</cx:pt>
          <cx:pt idx="31305">1</cx:pt>
          <cx:pt idx="31306">1</cx:pt>
          <cx:pt idx="31307">1</cx:pt>
          <cx:pt idx="31308">1</cx:pt>
          <cx:pt idx="31309">1</cx:pt>
          <cx:pt idx="31310">3</cx:pt>
          <cx:pt idx="31311">1</cx:pt>
          <cx:pt idx="31312">1</cx:pt>
          <cx:pt idx="31313">1</cx:pt>
          <cx:pt idx="31314">1</cx:pt>
          <cx:pt idx="31315">1</cx:pt>
          <cx:pt idx="31316">1</cx:pt>
        </cx:lvl>
      </cx:strDim>
      <cx:numDim type="val">
        <cx:f>'[HADS 2009.xlsx]thads2009'!$C$2:$C$31318</cx:f>
        <cx:lvl ptCount="31317" formatCode="General">
          <cx:pt idx="0">50000</cx:pt>
          <cx:pt idx="1">238000</cx:pt>
          <cx:pt idx="2">200000</cx:pt>
          <cx:pt idx="3">175000</cx:pt>
          <cx:pt idx="4">70000</cx:pt>
          <cx:pt idx="5">195000</cx:pt>
          <cx:pt idx="6">220000</cx:pt>
          <cx:pt idx="7">200000</cx:pt>
          <cx:pt idx="8">250000</cx:pt>
          <cx:pt idx="9">280000</cx:pt>
          <cx:pt idx="10">310000</cx:pt>
          <cx:pt idx="11">250000</cx:pt>
          <cx:pt idx="12">700000</cx:pt>
          <cx:pt idx="13">150000</cx:pt>
          <cx:pt idx="14">650000</cx:pt>
          <cx:pt idx="15">325000</cx:pt>
          <cx:pt idx="16">515000</cx:pt>
          <cx:pt idx="17">60000</cx:pt>
          <cx:pt idx="18">290000</cx:pt>
          <cx:pt idx="19">300000</cx:pt>
          <cx:pt idx="20">96000</cx:pt>
          <cx:pt idx="21">228000</cx:pt>
          <cx:pt idx="22">260000</cx:pt>
          <cx:pt idx="23">525000</cx:pt>
          <cx:pt idx="24">853000</cx:pt>
          <cx:pt idx="25">350000</cx:pt>
          <cx:pt idx="26">240000</cx:pt>
          <cx:pt idx="27">225000</cx:pt>
          <cx:pt idx="28">192000</cx:pt>
          <cx:pt idx="29">250000</cx:pt>
          <cx:pt idx="30">1000000</cx:pt>
          <cx:pt idx="31">225000</cx:pt>
          <cx:pt idx="32">160000</cx:pt>
          <cx:pt idx="33">550000</cx:pt>
          <cx:pt idx="34">215000</cx:pt>
          <cx:pt idx="35">2465647</cx:pt>
          <cx:pt idx="36">180000</cx:pt>
          <cx:pt idx="37">750000</cx:pt>
          <cx:pt idx="38">210000</cx:pt>
          <cx:pt idx="39">75000</cx:pt>
          <cx:pt idx="40">300000</cx:pt>
          <cx:pt idx="41">400000</cx:pt>
          <cx:pt idx="42">55000</cx:pt>
          <cx:pt idx="43">95000</cx:pt>
          <cx:pt idx="44">103000</cx:pt>
          <cx:pt idx="45">120000</cx:pt>
          <cx:pt idx="46">200000</cx:pt>
          <cx:pt idx="47">185000</cx:pt>
          <cx:pt idx="48">250000</cx:pt>
          <cx:pt idx="49">150000</cx:pt>
          <cx:pt idx="50">200000</cx:pt>
          <cx:pt idx="51">475000</cx:pt>
          <cx:pt idx="52">200000</cx:pt>
          <cx:pt idx="53">460000</cx:pt>
          <cx:pt idx="54">140000</cx:pt>
          <cx:pt idx="55">280000</cx:pt>
          <cx:pt idx="56">152000</cx:pt>
          <cx:pt idx="57">315000</cx:pt>
          <cx:pt idx="58">600000</cx:pt>
          <cx:pt idx="59">300000</cx:pt>
          <cx:pt idx="60">250000</cx:pt>
          <cx:pt idx="61">235000</cx:pt>
          <cx:pt idx="62">130000</cx:pt>
          <cx:pt idx="63">280000</cx:pt>
          <cx:pt idx="64">2465647</cx:pt>
          <cx:pt idx="65">350000</cx:pt>
          <cx:pt idx="66">1025000</cx:pt>
          <cx:pt idx="67">300000</cx:pt>
          <cx:pt idx="68">325000</cx:pt>
          <cx:pt idx="69">30000</cx:pt>
          <cx:pt idx="70">300000</cx:pt>
          <cx:pt idx="71">400000</cx:pt>
          <cx:pt idx="72">270000</cx:pt>
          <cx:pt idx="73">130000</cx:pt>
          <cx:pt idx="74">640000</cx:pt>
          <cx:pt idx="75">225000</cx:pt>
          <cx:pt idx="76">85000</cx:pt>
          <cx:pt idx="77">85000</cx:pt>
          <cx:pt idx="78">410000</cx:pt>
          <cx:pt idx="79">125000</cx:pt>
          <cx:pt idx="80">112000</cx:pt>
          <cx:pt idx="81">200000</cx:pt>
          <cx:pt idx="82">150000</cx:pt>
          <cx:pt idx="83">200000</cx:pt>
          <cx:pt idx="84">180000</cx:pt>
          <cx:pt idx="85">190000</cx:pt>
          <cx:pt idx="86">300000</cx:pt>
          <cx:pt idx="87">95000</cx:pt>
          <cx:pt idx="88">325000</cx:pt>
          <cx:pt idx="89">450000</cx:pt>
          <cx:pt idx="90">500000</cx:pt>
          <cx:pt idx="91">150000</cx:pt>
          <cx:pt idx="92">154000</cx:pt>
          <cx:pt idx="93">300000</cx:pt>
          <cx:pt idx="94">98000</cx:pt>
          <cx:pt idx="95">165000</cx:pt>
          <cx:pt idx="96">147000</cx:pt>
          <cx:pt idx="97">233000</cx:pt>
          <cx:pt idx="98">419000</cx:pt>
          <cx:pt idx="99">210000</cx:pt>
          <cx:pt idx="100">170000</cx:pt>
          <cx:pt idx="101">110000</cx:pt>
          <cx:pt idx="102">175000</cx:pt>
          <cx:pt idx="103">550000</cx:pt>
          <cx:pt idx="104">220000</cx:pt>
          <cx:pt idx="105">150000</cx:pt>
          <cx:pt idx="106">150000</cx:pt>
          <cx:pt idx="107">180000</cx:pt>
          <cx:pt idx="108">350000</cx:pt>
          <cx:pt idx="109">145000</cx:pt>
          <cx:pt idx="110">240000</cx:pt>
          <cx:pt idx="111">82000</cx:pt>
          <cx:pt idx="112">300000</cx:pt>
          <cx:pt idx="113">250000</cx:pt>
          <cx:pt idx="114">139900</cx:pt>
          <cx:pt idx="115">650000</cx:pt>
          <cx:pt idx="116">200000</cx:pt>
          <cx:pt idx="117">450000</cx:pt>
          <cx:pt idx="118">28000</cx:pt>
          <cx:pt idx="119">450000</cx:pt>
          <cx:pt idx="120">85000</cx:pt>
          <cx:pt idx="121">315000</cx:pt>
          <cx:pt idx="122">220000</cx:pt>
          <cx:pt idx="123">130000</cx:pt>
          <cx:pt idx="124">110000</cx:pt>
          <cx:pt idx="125">265000</cx:pt>
          <cx:pt idx="126">150000</cx:pt>
          <cx:pt idx="127">278000</cx:pt>
          <cx:pt idx="128">379000</cx:pt>
          <cx:pt idx="129">300000</cx:pt>
          <cx:pt idx="130">249000</cx:pt>
          <cx:pt idx="131">110000</cx:pt>
          <cx:pt idx="132">80000</cx:pt>
          <cx:pt idx="133">115000</cx:pt>
          <cx:pt idx="134">225000</cx:pt>
          <cx:pt idx="135">380000</cx:pt>
          <cx:pt idx="136">150000</cx:pt>
          <cx:pt idx="137">396000</cx:pt>
          <cx:pt idx="138">550000</cx:pt>
          <cx:pt idx="139">2465647</cx:pt>
          <cx:pt idx="140">500000</cx:pt>
          <cx:pt idx="141">105000</cx:pt>
          <cx:pt idx="142">150000</cx:pt>
          <cx:pt idx="143">200000</cx:pt>
          <cx:pt idx="144">150000</cx:pt>
          <cx:pt idx="145">999999</cx:pt>
          <cx:pt idx="146">400000</cx:pt>
          <cx:pt idx="147">329000</cx:pt>
          <cx:pt idx="148">166000</cx:pt>
          <cx:pt idx="149">140000</cx:pt>
          <cx:pt idx="150">6000</cx:pt>
          <cx:pt idx="151">390000</cx:pt>
          <cx:pt idx="152">435000</cx:pt>
          <cx:pt idx="153">595000</cx:pt>
          <cx:pt idx="154">550000</cx:pt>
          <cx:pt idx="155">260000</cx:pt>
          <cx:pt idx="156">190000</cx:pt>
          <cx:pt idx="157">120000</cx:pt>
          <cx:pt idx="158">2465647</cx:pt>
          <cx:pt idx="159">199000</cx:pt>
          <cx:pt idx="160">275000</cx:pt>
          <cx:pt idx="161">275000</cx:pt>
          <cx:pt idx="162">375000</cx:pt>
          <cx:pt idx="163">400000</cx:pt>
          <cx:pt idx="164">385000</cx:pt>
          <cx:pt idx="165">158000</cx:pt>
          <cx:pt idx="166">550000</cx:pt>
          <cx:pt idx="167">205000</cx:pt>
          <cx:pt idx="168">155280</cx:pt>
          <cx:pt idx="169">500000</cx:pt>
          <cx:pt idx="170">125000</cx:pt>
          <cx:pt idx="171">295000</cx:pt>
          <cx:pt idx="172">125000</cx:pt>
          <cx:pt idx="173">250000</cx:pt>
          <cx:pt idx="174">300000</cx:pt>
          <cx:pt idx="175">240000</cx:pt>
          <cx:pt idx="176">130000</cx:pt>
          <cx:pt idx="177">200000</cx:pt>
          <cx:pt idx="178">380000</cx:pt>
          <cx:pt idx="179">280000</cx:pt>
          <cx:pt idx="180">285000</cx:pt>
          <cx:pt idx="181">265000</cx:pt>
          <cx:pt idx="182">240000</cx:pt>
          <cx:pt idx="183">300000</cx:pt>
          <cx:pt idx="184">480000</cx:pt>
          <cx:pt idx="185">400000</cx:pt>
          <cx:pt idx="186">325000</cx:pt>
          <cx:pt idx="187">360000</cx:pt>
          <cx:pt idx="188">450000</cx:pt>
          <cx:pt idx="189">330000</cx:pt>
          <cx:pt idx="190">170000</cx:pt>
          <cx:pt idx="191">750000</cx:pt>
          <cx:pt idx="192">800000</cx:pt>
          <cx:pt idx="193">99000</cx:pt>
          <cx:pt idx="194">180000</cx:pt>
          <cx:pt idx="195">200000</cx:pt>
          <cx:pt idx="196">150000</cx:pt>
          <cx:pt idx="197">600000</cx:pt>
          <cx:pt idx="198">100000</cx:pt>
          <cx:pt idx="199">380000</cx:pt>
          <cx:pt idx="200">275000</cx:pt>
          <cx:pt idx="201">180000</cx:pt>
          <cx:pt idx="202">250000</cx:pt>
          <cx:pt idx="203">58000</cx:pt>
          <cx:pt idx="204">350000</cx:pt>
          <cx:pt idx="205">600000</cx:pt>
          <cx:pt idx="206">250000</cx:pt>
          <cx:pt idx="207">300000</cx:pt>
          <cx:pt idx="208">306000</cx:pt>
          <cx:pt idx="209">225000</cx:pt>
          <cx:pt idx="210">380000</cx:pt>
          <cx:pt idx="211">165000</cx:pt>
          <cx:pt idx="212">550000</cx:pt>
          <cx:pt idx="213">227000</cx:pt>
          <cx:pt idx="214">110000</cx:pt>
          <cx:pt idx="215">200000</cx:pt>
          <cx:pt idx="216">190000</cx:pt>
          <cx:pt idx="217">300000</cx:pt>
          <cx:pt idx="218">300000</cx:pt>
          <cx:pt idx="219">475000</cx:pt>
          <cx:pt idx="220">250000</cx:pt>
          <cx:pt idx="221">135000</cx:pt>
          <cx:pt idx="222">150100</cx:pt>
          <cx:pt idx="223">300000</cx:pt>
          <cx:pt idx="224">135000</cx:pt>
          <cx:pt idx="225">189000</cx:pt>
          <cx:pt idx="226">380000</cx:pt>
          <cx:pt idx="227">350000</cx:pt>
          <cx:pt idx="228">120000</cx:pt>
          <cx:pt idx="229">130000</cx:pt>
          <cx:pt idx="230">159000</cx:pt>
          <cx:pt idx="231">2465647</cx:pt>
          <cx:pt idx="232">175000</cx:pt>
          <cx:pt idx="233">50000</cx:pt>
          <cx:pt idx="234">285000</cx:pt>
          <cx:pt idx="235">210000</cx:pt>
          <cx:pt idx="236">300000</cx:pt>
          <cx:pt idx="237">50000</cx:pt>
          <cx:pt idx="238">220000</cx:pt>
          <cx:pt idx="239">550000</cx:pt>
          <cx:pt idx="240">250000</cx:pt>
          <cx:pt idx="241">300000</cx:pt>
          <cx:pt idx="242">365000</cx:pt>
          <cx:pt idx="243">1000000</cx:pt>
          <cx:pt idx="244">380000</cx:pt>
          <cx:pt idx="245">55000</cx:pt>
          <cx:pt idx="246">73000</cx:pt>
          <cx:pt idx="247">150000</cx:pt>
          <cx:pt idx="248">110000</cx:pt>
          <cx:pt idx="249">240000</cx:pt>
          <cx:pt idx="250">129900</cx:pt>
          <cx:pt idx="251">235000</cx:pt>
          <cx:pt idx="252">170000</cx:pt>
          <cx:pt idx="253">450000</cx:pt>
          <cx:pt idx="254">310000</cx:pt>
          <cx:pt idx="255">175000</cx:pt>
          <cx:pt idx="256">80000</cx:pt>
          <cx:pt idx="257">90000</cx:pt>
          <cx:pt idx="258">645000</cx:pt>
          <cx:pt idx="259">80000</cx:pt>
          <cx:pt idx="260">90000</cx:pt>
          <cx:pt idx="261">244000</cx:pt>
          <cx:pt idx="262">250000</cx:pt>
          <cx:pt idx="263">220000</cx:pt>
          <cx:pt idx="264">650000</cx:pt>
          <cx:pt idx="265">400000</cx:pt>
          <cx:pt idx="266">450000</cx:pt>
          <cx:pt idx="267">140000</cx:pt>
          <cx:pt idx="268">89000</cx:pt>
          <cx:pt idx="269">85000</cx:pt>
          <cx:pt idx="270">400000</cx:pt>
          <cx:pt idx="271">159000</cx:pt>
          <cx:pt idx="272">150000</cx:pt>
          <cx:pt idx="273">600000</cx:pt>
          <cx:pt idx="274">392000</cx:pt>
          <cx:pt idx="275">350000</cx:pt>
          <cx:pt idx="276">20000</cx:pt>
          <cx:pt idx="277">170000</cx:pt>
          <cx:pt idx="278">2465647</cx:pt>
          <cx:pt idx="279">400000</cx:pt>
          <cx:pt idx="280">150000</cx:pt>
          <cx:pt idx="281">75000</cx:pt>
          <cx:pt idx="282">583000</cx:pt>
          <cx:pt idx="283">690000</cx:pt>
          <cx:pt idx="284">210000</cx:pt>
          <cx:pt idx="285">193800</cx:pt>
          <cx:pt idx="286">350000</cx:pt>
          <cx:pt idx="287">100000</cx:pt>
          <cx:pt idx="288">40000</cx:pt>
          <cx:pt idx="289">140000</cx:pt>
          <cx:pt idx="290">250000</cx:pt>
          <cx:pt idx="291">155000</cx:pt>
          <cx:pt idx="292">300000</cx:pt>
          <cx:pt idx="293">200000</cx:pt>
          <cx:pt idx="294">200000</cx:pt>
          <cx:pt idx="295">65000</cx:pt>
          <cx:pt idx="296">300000</cx:pt>
          <cx:pt idx="297">220000</cx:pt>
          <cx:pt idx="298">280000</cx:pt>
          <cx:pt idx="299">90000</cx:pt>
          <cx:pt idx="300">150000</cx:pt>
          <cx:pt idx="301">150000</cx:pt>
          <cx:pt idx="302">145000</cx:pt>
          <cx:pt idx="303">185000</cx:pt>
          <cx:pt idx="304">250000</cx:pt>
          <cx:pt idx="305">230000</cx:pt>
          <cx:pt idx="306">380000</cx:pt>
          <cx:pt idx="307">350000</cx:pt>
          <cx:pt idx="308">150000</cx:pt>
          <cx:pt idx="309">395000</cx:pt>
          <cx:pt idx="310">300000</cx:pt>
          <cx:pt idx="311">200000</cx:pt>
          <cx:pt idx="312">475000</cx:pt>
          <cx:pt idx="313">130000</cx:pt>
          <cx:pt idx="314">526000</cx:pt>
          <cx:pt idx="315">350000</cx:pt>
          <cx:pt idx="316">240000</cx:pt>
          <cx:pt idx="317">133000</cx:pt>
          <cx:pt idx="318">58000</cx:pt>
          <cx:pt idx="319">150000</cx:pt>
          <cx:pt idx="320">150000</cx:pt>
          <cx:pt idx="321">180000</cx:pt>
          <cx:pt idx="322">315000</cx:pt>
          <cx:pt idx="323">190000</cx:pt>
          <cx:pt idx="324">280000</cx:pt>
          <cx:pt idx="325">150000</cx:pt>
          <cx:pt idx="326">250000</cx:pt>
          <cx:pt idx="327">400000</cx:pt>
          <cx:pt idx="328">180000</cx:pt>
          <cx:pt idx="329">100000</cx:pt>
          <cx:pt idx="330">130000</cx:pt>
          <cx:pt idx="331">220000</cx:pt>
          <cx:pt idx="332">250000</cx:pt>
          <cx:pt idx="333">120000</cx:pt>
          <cx:pt idx="334">420000</cx:pt>
          <cx:pt idx="335">120000</cx:pt>
          <cx:pt idx="336">95000</cx:pt>
          <cx:pt idx="337">500000</cx:pt>
          <cx:pt idx="338">200000</cx:pt>
          <cx:pt idx="339">15000</cx:pt>
          <cx:pt idx="340">115000</cx:pt>
          <cx:pt idx="341">86900</cx:pt>
          <cx:pt idx="342">135000</cx:pt>
          <cx:pt idx="343">800000</cx:pt>
          <cx:pt idx="344">600000</cx:pt>
          <cx:pt idx="345">545589</cx:pt>
          <cx:pt idx="346">700000</cx:pt>
          <cx:pt idx="347">111500</cx:pt>
          <cx:pt idx="348">190000</cx:pt>
          <cx:pt idx="349">138000</cx:pt>
          <cx:pt idx="350">240000</cx:pt>
          <cx:pt idx="351">225000</cx:pt>
          <cx:pt idx="352">350000</cx:pt>
          <cx:pt idx="353">390000</cx:pt>
          <cx:pt idx="354">220000</cx:pt>
          <cx:pt idx="355">425000</cx:pt>
          <cx:pt idx="356">212000</cx:pt>
          <cx:pt idx="357">400000</cx:pt>
          <cx:pt idx="358">200000</cx:pt>
          <cx:pt idx="359">500000</cx:pt>
          <cx:pt idx="360">55000</cx:pt>
          <cx:pt idx="361">350000</cx:pt>
          <cx:pt idx="362">220000</cx:pt>
          <cx:pt idx="363">325000</cx:pt>
          <cx:pt idx="364">113000</cx:pt>
          <cx:pt idx="365">146000</cx:pt>
          <cx:pt idx="366">200000</cx:pt>
          <cx:pt idx="367">280000</cx:pt>
          <cx:pt idx="368">150000</cx:pt>
          <cx:pt idx="369">120000</cx:pt>
          <cx:pt idx="370">200000</cx:pt>
          <cx:pt idx="371">137900</cx:pt>
          <cx:pt idx="372">675000</cx:pt>
          <cx:pt idx="373">15000</cx:pt>
          <cx:pt idx="374">100000</cx:pt>
          <cx:pt idx="375">165000</cx:pt>
          <cx:pt idx="376">300000</cx:pt>
          <cx:pt idx="377">500000</cx:pt>
          <cx:pt idx="378">270000</cx:pt>
          <cx:pt idx="379">250000</cx:pt>
          <cx:pt idx="380">225000</cx:pt>
          <cx:pt idx="381">206000</cx:pt>
          <cx:pt idx="382">120000</cx:pt>
          <cx:pt idx="383">700000</cx:pt>
          <cx:pt idx="384">300000</cx:pt>
          <cx:pt idx="385">300000</cx:pt>
          <cx:pt idx="386">300000</cx:pt>
          <cx:pt idx="387">300000</cx:pt>
          <cx:pt idx="388">60000</cx:pt>
          <cx:pt idx="389">200000</cx:pt>
          <cx:pt idx="390">225000</cx:pt>
          <cx:pt idx="391">300000</cx:pt>
          <cx:pt idx="392">300000</cx:pt>
          <cx:pt idx="393">80000</cx:pt>
          <cx:pt idx="394">80000</cx:pt>
          <cx:pt idx="395">130000</cx:pt>
          <cx:pt idx="396">220000</cx:pt>
          <cx:pt idx="397">180000</cx:pt>
          <cx:pt idx="398">194000</cx:pt>
          <cx:pt idx="399">380000</cx:pt>
          <cx:pt idx="400">285000</cx:pt>
          <cx:pt idx="401">134000</cx:pt>
          <cx:pt idx="402">185000</cx:pt>
          <cx:pt idx="403">240000</cx:pt>
          <cx:pt idx="404">180000</cx:pt>
          <cx:pt idx="405">225000</cx:pt>
          <cx:pt idx="406">300000</cx:pt>
          <cx:pt idx="407">127000</cx:pt>
          <cx:pt idx="408">127000</cx:pt>
          <cx:pt idx="409">210000</cx:pt>
          <cx:pt idx="410">140000</cx:pt>
          <cx:pt idx="411">189000</cx:pt>
          <cx:pt idx="412">140000</cx:pt>
          <cx:pt idx="413">69000</cx:pt>
          <cx:pt idx="414">150000</cx:pt>
          <cx:pt idx="415">270000</cx:pt>
          <cx:pt idx="416">275000</cx:pt>
          <cx:pt idx="417">80000</cx:pt>
          <cx:pt idx="418">260000</cx:pt>
          <cx:pt idx="419">250000</cx:pt>
          <cx:pt idx="420">130000</cx:pt>
          <cx:pt idx="421">850000</cx:pt>
          <cx:pt idx="422">345900</cx:pt>
          <cx:pt idx="423">195000</cx:pt>
          <cx:pt idx="424">165000</cx:pt>
          <cx:pt idx="425">180000</cx:pt>
          <cx:pt idx="426">30000</cx:pt>
          <cx:pt idx="427">225000</cx:pt>
          <cx:pt idx="428">450000</cx:pt>
          <cx:pt idx="429">320000</cx:pt>
          <cx:pt idx="430">350000</cx:pt>
          <cx:pt idx="431">425000</cx:pt>
          <cx:pt idx="432">300000</cx:pt>
          <cx:pt idx="433">560000</cx:pt>
          <cx:pt idx="434">225000</cx:pt>
          <cx:pt idx="435">80000</cx:pt>
          <cx:pt idx="436">420000</cx:pt>
          <cx:pt idx="437">250000</cx:pt>
          <cx:pt idx="438">125000</cx:pt>
          <cx:pt idx="439">200000</cx:pt>
          <cx:pt idx="440">130000</cx:pt>
          <cx:pt idx="441">87500</cx:pt>
          <cx:pt idx="442">350000</cx:pt>
          <cx:pt idx="443">300000</cx:pt>
          <cx:pt idx="444">54900</cx:pt>
          <cx:pt idx="445">120000</cx:pt>
          <cx:pt idx="446">149900</cx:pt>
          <cx:pt idx="447">200000</cx:pt>
          <cx:pt idx="448">158000</cx:pt>
          <cx:pt idx="449">124000</cx:pt>
          <cx:pt idx="450">175000</cx:pt>
          <cx:pt idx="451">530000</cx:pt>
          <cx:pt idx="452">396000</cx:pt>
          <cx:pt idx="453">14000</cx:pt>
          <cx:pt idx="454">160000</cx:pt>
          <cx:pt idx="455">300000</cx:pt>
          <cx:pt idx="456">400000</cx:pt>
          <cx:pt idx="457">148000</cx:pt>
          <cx:pt idx="458">236000</cx:pt>
          <cx:pt idx="459">140000</cx:pt>
          <cx:pt idx="460">170000</cx:pt>
          <cx:pt idx="461">230000</cx:pt>
          <cx:pt idx="462">12000</cx:pt>
          <cx:pt idx="463">625000</cx:pt>
          <cx:pt idx="464">180000</cx:pt>
          <cx:pt idx="465">50000</cx:pt>
          <cx:pt idx="466">320000</cx:pt>
          <cx:pt idx="467">175000</cx:pt>
          <cx:pt idx="468">250000</cx:pt>
          <cx:pt idx="469">250000</cx:pt>
          <cx:pt idx="470">250000</cx:pt>
          <cx:pt idx="471">475000</cx:pt>
          <cx:pt idx="472">450000</cx:pt>
          <cx:pt idx="473">150000</cx:pt>
          <cx:pt idx="474">174000</cx:pt>
          <cx:pt idx="475">175000</cx:pt>
          <cx:pt idx="476">49000</cx:pt>
          <cx:pt idx="477">75000</cx:pt>
          <cx:pt idx="478">120000</cx:pt>
          <cx:pt idx="479">67000</cx:pt>
          <cx:pt idx="480">85000</cx:pt>
          <cx:pt idx="481">214000</cx:pt>
          <cx:pt idx="482">200000</cx:pt>
          <cx:pt idx="483">175000</cx:pt>
          <cx:pt idx="484">200000</cx:pt>
          <cx:pt idx="485">504000</cx:pt>
          <cx:pt idx="486">180000</cx:pt>
          <cx:pt idx="487">230000</cx:pt>
          <cx:pt idx="488">500000</cx:pt>
          <cx:pt idx="489">285000</cx:pt>
          <cx:pt idx="490">90000</cx:pt>
          <cx:pt idx="491">209000</cx:pt>
          <cx:pt idx="492">150000</cx:pt>
          <cx:pt idx="493">3000</cx:pt>
          <cx:pt idx="494">240000</cx:pt>
          <cx:pt idx="495">350000</cx:pt>
          <cx:pt idx="496">200000</cx:pt>
          <cx:pt idx="497">200000</cx:pt>
          <cx:pt idx="498">148000</cx:pt>
          <cx:pt idx="499">165000</cx:pt>
          <cx:pt idx="500">125000</cx:pt>
          <cx:pt idx="501">150000</cx:pt>
          <cx:pt idx="502">165000</cx:pt>
          <cx:pt idx="503">200000</cx:pt>
          <cx:pt idx="504">150000</cx:pt>
          <cx:pt idx="505">200000</cx:pt>
          <cx:pt idx="506">500000</cx:pt>
          <cx:pt idx="507">425000</cx:pt>
          <cx:pt idx="508">325000</cx:pt>
          <cx:pt idx="509">275000</cx:pt>
          <cx:pt idx="510">200000</cx:pt>
          <cx:pt idx="511">325000</cx:pt>
          <cx:pt idx="512">250000</cx:pt>
          <cx:pt idx="513">190000</cx:pt>
          <cx:pt idx="514">500000</cx:pt>
          <cx:pt idx="515">74500</cx:pt>
          <cx:pt idx="516">550000</cx:pt>
          <cx:pt idx="517">93000</cx:pt>
          <cx:pt idx="518">125000</cx:pt>
          <cx:pt idx="519">330000</cx:pt>
          <cx:pt idx="520">180000</cx:pt>
          <cx:pt idx="521">315000</cx:pt>
          <cx:pt idx="522">485000</cx:pt>
          <cx:pt idx="523">450000</cx:pt>
          <cx:pt idx="524">515000</cx:pt>
          <cx:pt idx="525">700000</cx:pt>
          <cx:pt idx="526">150000</cx:pt>
          <cx:pt idx="527">70000</cx:pt>
          <cx:pt idx="528">450000</cx:pt>
          <cx:pt idx="529">2465647</cx:pt>
          <cx:pt idx="530">95000</cx:pt>
          <cx:pt idx="531">400000</cx:pt>
          <cx:pt idx="532">200000</cx:pt>
          <cx:pt idx="533">712000</cx:pt>
          <cx:pt idx="534">210000</cx:pt>
          <cx:pt idx="535">436000</cx:pt>
          <cx:pt idx="536">200000</cx:pt>
          <cx:pt idx="537">165000</cx:pt>
          <cx:pt idx="538">125000</cx:pt>
          <cx:pt idx="539">100000</cx:pt>
          <cx:pt idx="540">250000</cx:pt>
          <cx:pt idx="541">170000</cx:pt>
          <cx:pt idx="542">400000</cx:pt>
          <cx:pt idx="543">165000</cx:pt>
          <cx:pt idx="544">270000</cx:pt>
          <cx:pt idx="545">151000</cx:pt>
          <cx:pt idx="546">150000</cx:pt>
          <cx:pt idx="547">130000</cx:pt>
          <cx:pt idx="548">255000</cx:pt>
          <cx:pt idx="549">85000</cx:pt>
          <cx:pt idx="550">110000</cx:pt>
          <cx:pt idx="551">200000</cx:pt>
          <cx:pt idx="552">400000</cx:pt>
          <cx:pt idx="553">575000</cx:pt>
          <cx:pt idx="554">70000</cx:pt>
          <cx:pt idx="555">300000</cx:pt>
          <cx:pt idx="556">240000</cx:pt>
          <cx:pt idx="557">300000</cx:pt>
          <cx:pt idx="558">525000</cx:pt>
          <cx:pt idx="559">570000</cx:pt>
          <cx:pt idx="560">750000</cx:pt>
          <cx:pt idx="561">70000</cx:pt>
          <cx:pt idx="562">68000</cx:pt>
          <cx:pt idx="563">240000</cx:pt>
          <cx:pt idx="564">200000</cx:pt>
          <cx:pt idx="565">675000</cx:pt>
          <cx:pt idx="566">60000</cx:pt>
          <cx:pt idx="567">109000</cx:pt>
          <cx:pt idx="568">850000</cx:pt>
          <cx:pt idx="569">115000</cx:pt>
          <cx:pt idx="570">200000</cx:pt>
          <cx:pt idx="571">273900</cx:pt>
          <cx:pt idx="572">109000</cx:pt>
          <cx:pt idx="573">85000</cx:pt>
          <cx:pt idx="574">499000</cx:pt>
          <cx:pt idx="575">135000</cx:pt>
          <cx:pt idx="576">200000</cx:pt>
          <cx:pt idx="577">180000</cx:pt>
          <cx:pt idx="578">180000</cx:pt>
          <cx:pt idx="579">225000</cx:pt>
          <cx:pt idx="580">170000</cx:pt>
          <cx:pt idx="581">250000</cx:pt>
          <cx:pt idx="582">400000</cx:pt>
          <cx:pt idx="583">345000</cx:pt>
          <cx:pt idx="584">175000</cx:pt>
          <cx:pt idx="585">160000</cx:pt>
          <cx:pt idx="586">200000</cx:pt>
          <cx:pt idx="587">280000</cx:pt>
          <cx:pt idx="588">100000</cx:pt>
          <cx:pt idx="589">350000</cx:pt>
          <cx:pt idx="590">215000</cx:pt>
          <cx:pt idx="591">120000</cx:pt>
          <cx:pt idx="592">175000</cx:pt>
          <cx:pt idx="593">150000</cx:pt>
          <cx:pt idx="594">225000</cx:pt>
          <cx:pt idx="595">115000</cx:pt>
          <cx:pt idx="596">119900</cx:pt>
          <cx:pt idx="597">400000</cx:pt>
          <cx:pt idx="598">240000</cx:pt>
          <cx:pt idx="599">225000</cx:pt>
          <cx:pt idx="600">499999</cx:pt>
          <cx:pt idx="601">499999</cx:pt>
          <cx:pt idx="602">425000</cx:pt>
          <cx:pt idx="603">600000</cx:pt>
          <cx:pt idx="604">260000</cx:pt>
          <cx:pt idx="605">350000</cx:pt>
          <cx:pt idx="606">199000</cx:pt>
          <cx:pt idx="607">260000</cx:pt>
          <cx:pt idx="608">200000</cx:pt>
          <cx:pt idx="609">550000</cx:pt>
          <cx:pt idx="610">200000</cx:pt>
          <cx:pt idx="611">400000</cx:pt>
          <cx:pt idx="612">245000</cx:pt>
          <cx:pt idx="613">350000</cx:pt>
          <cx:pt idx="614">2465647</cx:pt>
          <cx:pt idx="615">400000</cx:pt>
          <cx:pt idx="616">265000</cx:pt>
          <cx:pt idx="617">900000</cx:pt>
          <cx:pt idx="618">120000</cx:pt>
          <cx:pt idx="619">360000</cx:pt>
          <cx:pt idx="620">250000</cx:pt>
          <cx:pt idx="621">150000</cx:pt>
          <cx:pt idx="622">80000</cx:pt>
          <cx:pt idx="623">85000</cx:pt>
          <cx:pt idx="624">150000</cx:pt>
          <cx:pt idx="625">290000</cx:pt>
          <cx:pt idx="626">170000</cx:pt>
          <cx:pt idx="627">200000</cx:pt>
          <cx:pt idx="628">145000</cx:pt>
          <cx:pt idx="629">265000</cx:pt>
          <cx:pt idx="630">200000</cx:pt>
          <cx:pt idx="631">340000</cx:pt>
          <cx:pt idx="632">150000</cx:pt>
          <cx:pt idx="633">200000</cx:pt>
          <cx:pt idx="634">70000</cx:pt>
          <cx:pt idx="635">180000</cx:pt>
          <cx:pt idx="636">100000</cx:pt>
          <cx:pt idx="637">121000</cx:pt>
          <cx:pt idx="638">160000</cx:pt>
          <cx:pt idx="639">400000</cx:pt>
          <cx:pt idx="640">260000</cx:pt>
          <cx:pt idx="641">280000</cx:pt>
          <cx:pt idx="642">207000</cx:pt>
          <cx:pt idx="643">150000</cx:pt>
          <cx:pt idx="644">35000</cx:pt>
          <cx:pt idx="645">28000</cx:pt>
          <cx:pt idx="646">500000</cx:pt>
          <cx:pt idx="647">180000</cx:pt>
          <cx:pt idx="648">400000</cx:pt>
          <cx:pt idx="649">800000</cx:pt>
          <cx:pt idx="650">200000</cx:pt>
          <cx:pt idx="651">360000</cx:pt>
          <cx:pt idx="652">300000</cx:pt>
          <cx:pt idx="653">249999</cx:pt>
          <cx:pt idx="654">200000</cx:pt>
          <cx:pt idx="655">500000</cx:pt>
          <cx:pt idx="656">350000</cx:pt>
          <cx:pt idx="657">176900</cx:pt>
          <cx:pt idx="658">189000</cx:pt>
          <cx:pt idx="659">470000</cx:pt>
          <cx:pt idx="660">85000</cx:pt>
          <cx:pt idx="661">144500</cx:pt>
          <cx:pt idx="662">325000</cx:pt>
          <cx:pt idx="663">300000</cx:pt>
          <cx:pt idx="664">100000</cx:pt>
          <cx:pt idx="665">390000</cx:pt>
          <cx:pt idx="666">400000</cx:pt>
          <cx:pt idx="667">180000</cx:pt>
          <cx:pt idx="668">850000</cx:pt>
          <cx:pt idx="669">80000</cx:pt>
          <cx:pt idx="670">250000</cx:pt>
          <cx:pt idx="671">135000</cx:pt>
          <cx:pt idx="672">350000</cx:pt>
          <cx:pt idx="673">309000</cx:pt>
          <cx:pt idx="674">100000</cx:pt>
          <cx:pt idx="675">60000</cx:pt>
          <cx:pt idx="676">219900</cx:pt>
          <cx:pt idx="677">170000</cx:pt>
          <cx:pt idx="678">170000</cx:pt>
          <cx:pt idx="679">400000</cx:pt>
          <cx:pt idx="680">400000</cx:pt>
          <cx:pt idx="681">250000</cx:pt>
          <cx:pt idx="682">500000</cx:pt>
          <cx:pt idx="683">675000</cx:pt>
          <cx:pt idx="684">200000</cx:pt>
          <cx:pt idx="685">337000</cx:pt>
          <cx:pt idx="686">760000</cx:pt>
          <cx:pt idx="687">485000</cx:pt>
          <cx:pt idx="688">200000</cx:pt>
          <cx:pt idx="689">145000</cx:pt>
          <cx:pt idx="690">225000</cx:pt>
          <cx:pt idx="691">150000</cx:pt>
          <cx:pt idx="692">230000</cx:pt>
          <cx:pt idx="693">400000</cx:pt>
          <cx:pt idx="694">175000</cx:pt>
          <cx:pt idx="695">180000</cx:pt>
          <cx:pt idx="696">110000</cx:pt>
          <cx:pt idx="697">220557</cx:pt>
          <cx:pt idx="698">200000</cx:pt>
          <cx:pt idx="699">520000</cx:pt>
          <cx:pt idx="700">320000</cx:pt>
          <cx:pt idx="701">240000</cx:pt>
          <cx:pt idx="702">150000</cx:pt>
          <cx:pt idx="703">275000</cx:pt>
          <cx:pt idx="704">300000</cx:pt>
          <cx:pt idx="705">2465647</cx:pt>
          <cx:pt idx="706">200000</cx:pt>
          <cx:pt idx="707">180000</cx:pt>
          <cx:pt idx="708">769000</cx:pt>
          <cx:pt idx="709">190000</cx:pt>
          <cx:pt idx="710">1100000</cx:pt>
          <cx:pt idx="711">135000</cx:pt>
          <cx:pt idx="712">210000</cx:pt>
          <cx:pt idx="713">350000</cx:pt>
          <cx:pt idx="714">205000</cx:pt>
          <cx:pt idx="715">300000</cx:pt>
          <cx:pt idx="716">170000</cx:pt>
          <cx:pt idx="717">150000</cx:pt>
          <cx:pt idx="718">100000</cx:pt>
          <cx:pt idx="719">300000</cx:pt>
          <cx:pt idx="720">325000</cx:pt>
          <cx:pt idx="721">475000</cx:pt>
          <cx:pt idx="722">325000</cx:pt>
          <cx:pt idx="723">400000</cx:pt>
          <cx:pt idx="724">400000</cx:pt>
          <cx:pt idx="725">300000</cx:pt>
          <cx:pt idx="726">900000</cx:pt>
          <cx:pt idx="727">250000</cx:pt>
          <cx:pt idx="728">190000</cx:pt>
          <cx:pt idx="729">140000</cx:pt>
          <cx:pt idx="730">50000</cx:pt>
          <cx:pt idx="731">200000</cx:pt>
          <cx:pt idx="732">340000</cx:pt>
          <cx:pt idx="733">110000</cx:pt>
          <cx:pt idx="734">2465647</cx:pt>
          <cx:pt idx="735">900000</cx:pt>
          <cx:pt idx="736">90000</cx:pt>
          <cx:pt idx="737">95000</cx:pt>
          <cx:pt idx="738">2465647</cx:pt>
          <cx:pt idx="739">128500</cx:pt>
          <cx:pt idx="740">350000</cx:pt>
          <cx:pt idx="741">370000</cx:pt>
          <cx:pt idx="742">350000</cx:pt>
          <cx:pt idx="743">200000</cx:pt>
          <cx:pt idx="744">140000</cx:pt>
          <cx:pt idx="745">90000</cx:pt>
          <cx:pt idx="746">400000</cx:pt>
          <cx:pt idx="747">230000</cx:pt>
          <cx:pt idx="748">85000</cx:pt>
          <cx:pt idx="749">2465647</cx:pt>
          <cx:pt idx="750">650000</cx:pt>
          <cx:pt idx="751">80000</cx:pt>
          <cx:pt idx="752">250000</cx:pt>
          <cx:pt idx="753">525000</cx:pt>
          <cx:pt idx="754">200000</cx:pt>
          <cx:pt idx="755">125000</cx:pt>
          <cx:pt idx="756">300000</cx:pt>
          <cx:pt idx="757">270000</cx:pt>
          <cx:pt idx="758">119000</cx:pt>
          <cx:pt idx="759">290000</cx:pt>
          <cx:pt idx="760">300000</cx:pt>
          <cx:pt idx="761">350000</cx:pt>
          <cx:pt idx="762">95000</cx:pt>
          <cx:pt idx="763">330000</cx:pt>
          <cx:pt idx="764">280000</cx:pt>
          <cx:pt idx="765">150000</cx:pt>
          <cx:pt idx="766">150000</cx:pt>
          <cx:pt idx="767">160000</cx:pt>
          <cx:pt idx="768">210000</cx:pt>
          <cx:pt idx="769">85000</cx:pt>
          <cx:pt idx="770">10000</cx:pt>
          <cx:pt idx="771">200000</cx:pt>
          <cx:pt idx="772">80000</cx:pt>
          <cx:pt idx="773">200000</cx:pt>
          <cx:pt idx="774">300000</cx:pt>
          <cx:pt idx="775">190000</cx:pt>
          <cx:pt idx="776">155000</cx:pt>
          <cx:pt idx="777">100000</cx:pt>
          <cx:pt idx="778">150000</cx:pt>
          <cx:pt idx="779">190000</cx:pt>
          <cx:pt idx="780">212000</cx:pt>
          <cx:pt idx="781">50000</cx:pt>
          <cx:pt idx="782">200000</cx:pt>
          <cx:pt idx="783">500000</cx:pt>
          <cx:pt idx="784">519900</cx:pt>
          <cx:pt idx="785">434900</cx:pt>
          <cx:pt idx="786">230000</cx:pt>
          <cx:pt idx="787">75000</cx:pt>
          <cx:pt idx="788">850000</cx:pt>
          <cx:pt idx="789">340000</cx:pt>
          <cx:pt idx="790">190000</cx:pt>
          <cx:pt idx="791">400000</cx:pt>
          <cx:pt idx="792">100000</cx:pt>
          <cx:pt idx="793">130000</cx:pt>
          <cx:pt idx="794">195000</cx:pt>
          <cx:pt idx="795">190000</cx:pt>
          <cx:pt idx="796">365000</cx:pt>
          <cx:pt idx="797">375000</cx:pt>
          <cx:pt idx="798">200000</cx:pt>
          <cx:pt idx="799">150000</cx:pt>
          <cx:pt idx="800">250000</cx:pt>
          <cx:pt idx="801">260000</cx:pt>
          <cx:pt idx="802">299000</cx:pt>
          <cx:pt idx="803">166000</cx:pt>
          <cx:pt idx="804">209000</cx:pt>
          <cx:pt idx="805">200000</cx:pt>
          <cx:pt idx="806">780000</cx:pt>
          <cx:pt idx="807">150000</cx:pt>
          <cx:pt idx="808">600000</cx:pt>
          <cx:pt idx="809">250000</cx:pt>
          <cx:pt idx="810">45000</cx:pt>
          <cx:pt idx="811">70000</cx:pt>
          <cx:pt idx="812">325000</cx:pt>
          <cx:pt idx="813">283000</cx:pt>
          <cx:pt idx="814">210000</cx:pt>
          <cx:pt idx="815">220000</cx:pt>
          <cx:pt idx="816">160000</cx:pt>
          <cx:pt idx="817">134900</cx:pt>
          <cx:pt idx="818">130000</cx:pt>
          <cx:pt idx="819">125000</cx:pt>
          <cx:pt idx="820">260000</cx:pt>
          <cx:pt idx="821">210000</cx:pt>
          <cx:pt idx="822">275000</cx:pt>
          <cx:pt idx="823">505140</cx:pt>
          <cx:pt idx="824">60000</cx:pt>
          <cx:pt idx="825">250000</cx:pt>
          <cx:pt idx="826">225000</cx:pt>
          <cx:pt idx="827">250000</cx:pt>
          <cx:pt idx="828">100000</cx:pt>
          <cx:pt idx="829">206000</cx:pt>
          <cx:pt idx="830">650000</cx:pt>
          <cx:pt idx="831">357000</cx:pt>
          <cx:pt idx="832">285000</cx:pt>
          <cx:pt idx="833">140000</cx:pt>
          <cx:pt idx="834">25000</cx:pt>
          <cx:pt idx="835">210000</cx:pt>
          <cx:pt idx="836">150000</cx:pt>
          <cx:pt idx="837">200000</cx:pt>
          <cx:pt idx="838">170000</cx:pt>
          <cx:pt idx="839">74000</cx:pt>
          <cx:pt idx="840">300000</cx:pt>
          <cx:pt idx="841">400000</cx:pt>
          <cx:pt idx="842">95000</cx:pt>
          <cx:pt idx="843">350000</cx:pt>
          <cx:pt idx="844">160000</cx:pt>
          <cx:pt idx="845">85000</cx:pt>
          <cx:pt idx="846">350000</cx:pt>
          <cx:pt idx="847">1300000</cx:pt>
          <cx:pt idx="848">150000</cx:pt>
          <cx:pt idx="849">250000</cx:pt>
          <cx:pt idx="850">450000</cx:pt>
          <cx:pt idx="851">400000</cx:pt>
          <cx:pt idx="852">500000</cx:pt>
          <cx:pt idx="853">169900</cx:pt>
          <cx:pt idx="854">400000</cx:pt>
          <cx:pt idx="855">160000</cx:pt>
          <cx:pt idx="856">100000</cx:pt>
          <cx:pt idx="857">180000</cx:pt>
          <cx:pt idx="858">60000</cx:pt>
          <cx:pt idx="859">95000</cx:pt>
          <cx:pt idx="860">300000</cx:pt>
          <cx:pt idx="861">485000</cx:pt>
          <cx:pt idx="862">200000</cx:pt>
          <cx:pt idx="863">150000</cx:pt>
          <cx:pt idx="864">250000</cx:pt>
          <cx:pt idx="865">300000</cx:pt>
          <cx:pt idx="866">300000</cx:pt>
          <cx:pt idx="867">99000</cx:pt>
          <cx:pt idx="868">125000</cx:pt>
          <cx:pt idx="869">230000</cx:pt>
          <cx:pt idx="870">140000</cx:pt>
          <cx:pt idx="871">100000</cx:pt>
          <cx:pt idx="872">450000</cx:pt>
          <cx:pt idx="873">300000</cx:pt>
          <cx:pt idx="874">900000</cx:pt>
          <cx:pt idx="875">200000</cx:pt>
          <cx:pt idx="876">280000</cx:pt>
          <cx:pt idx="877">525000</cx:pt>
          <cx:pt idx="878">900000</cx:pt>
          <cx:pt idx="879">100000</cx:pt>
          <cx:pt idx="880">75000</cx:pt>
          <cx:pt idx="881">265000</cx:pt>
          <cx:pt idx="882">200000</cx:pt>
          <cx:pt idx="883">140000</cx:pt>
          <cx:pt idx="884">550000</cx:pt>
          <cx:pt idx="885">214000</cx:pt>
          <cx:pt idx="886">329000</cx:pt>
          <cx:pt idx="887">157000</cx:pt>
          <cx:pt idx="888">295000</cx:pt>
          <cx:pt idx="889">390000</cx:pt>
          <cx:pt idx="890">987500</cx:pt>
          <cx:pt idx="891">85000</cx:pt>
          <cx:pt idx="892">160000</cx:pt>
          <cx:pt idx="893">122000</cx:pt>
          <cx:pt idx="894">320000</cx:pt>
          <cx:pt idx="895">175000</cx:pt>
          <cx:pt idx="896">550000</cx:pt>
          <cx:pt idx="897">200000</cx:pt>
          <cx:pt idx="898">225000</cx:pt>
          <cx:pt idx="899">130000</cx:pt>
          <cx:pt idx="900">300000</cx:pt>
          <cx:pt idx="901">200000</cx:pt>
          <cx:pt idx="902">180000</cx:pt>
          <cx:pt idx="903">165000</cx:pt>
          <cx:pt idx="904">175000</cx:pt>
          <cx:pt idx="905">190000</cx:pt>
          <cx:pt idx="906">235000</cx:pt>
          <cx:pt idx="907">269000</cx:pt>
          <cx:pt idx="908">320000</cx:pt>
          <cx:pt idx="909">220000</cx:pt>
          <cx:pt idx="910">600000</cx:pt>
          <cx:pt idx="911">750000</cx:pt>
          <cx:pt idx="912">380000</cx:pt>
          <cx:pt idx="913">125000</cx:pt>
          <cx:pt idx="914">185000</cx:pt>
          <cx:pt idx="915">750000</cx:pt>
          <cx:pt idx="916">190000</cx:pt>
          <cx:pt idx="917">210000</cx:pt>
          <cx:pt idx="918">155000</cx:pt>
          <cx:pt idx="919">255000</cx:pt>
          <cx:pt idx="920">250000</cx:pt>
          <cx:pt idx="921">212000</cx:pt>
          <cx:pt idx="922">250000</cx:pt>
          <cx:pt idx="923">220000</cx:pt>
          <cx:pt idx="924">210000</cx:pt>
          <cx:pt idx="925">170000</cx:pt>
          <cx:pt idx="926">680000</cx:pt>
          <cx:pt idx="927">95000</cx:pt>
          <cx:pt idx="928">450000</cx:pt>
          <cx:pt idx="929">80000</cx:pt>
          <cx:pt idx="930">480000</cx:pt>
          <cx:pt idx="931">175000</cx:pt>
          <cx:pt idx="932">200000</cx:pt>
          <cx:pt idx="933">189900</cx:pt>
          <cx:pt idx="934">210000</cx:pt>
          <cx:pt idx="935">200000</cx:pt>
          <cx:pt idx="936">275000</cx:pt>
          <cx:pt idx="937">35000</cx:pt>
          <cx:pt idx="938">130000</cx:pt>
          <cx:pt idx="939">160000</cx:pt>
          <cx:pt idx="940">150000</cx:pt>
          <cx:pt idx="941">890000</cx:pt>
          <cx:pt idx="942">95000</cx:pt>
          <cx:pt idx="943">400000</cx:pt>
          <cx:pt idx="944">268900</cx:pt>
          <cx:pt idx="945">126000</cx:pt>
          <cx:pt idx="946">450000</cx:pt>
          <cx:pt idx="947">50000</cx:pt>
          <cx:pt idx="948">450000</cx:pt>
          <cx:pt idx="949">225000</cx:pt>
          <cx:pt idx="950">95000</cx:pt>
          <cx:pt idx="951">44000</cx:pt>
          <cx:pt idx="952">180000</cx:pt>
          <cx:pt idx="953">190000</cx:pt>
          <cx:pt idx="954">240000</cx:pt>
          <cx:pt idx="955">447500</cx:pt>
          <cx:pt idx="956">295000</cx:pt>
          <cx:pt idx="957">130000</cx:pt>
          <cx:pt idx="958">100000</cx:pt>
          <cx:pt idx="959">500000</cx:pt>
          <cx:pt idx="960">300000</cx:pt>
          <cx:pt idx="961">50000</cx:pt>
          <cx:pt idx="962">185000</cx:pt>
          <cx:pt idx="963">295000</cx:pt>
          <cx:pt idx="964">300000</cx:pt>
          <cx:pt idx="965">100000</cx:pt>
          <cx:pt idx="966">225000</cx:pt>
          <cx:pt idx="967">180000</cx:pt>
          <cx:pt idx="968">240000</cx:pt>
          <cx:pt idx="969">120000</cx:pt>
          <cx:pt idx="970">330000</cx:pt>
          <cx:pt idx="971">168000</cx:pt>
          <cx:pt idx="972">150000</cx:pt>
          <cx:pt idx="973">350000</cx:pt>
          <cx:pt idx="974">400000</cx:pt>
          <cx:pt idx="975">320000</cx:pt>
          <cx:pt idx="976">80000</cx:pt>
          <cx:pt idx="977">450000</cx:pt>
          <cx:pt idx="978">240000</cx:pt>
          <cx:pt idx="979">95000</cx:pt>
          <cx:pt idx="980">200000</cx:pt>
          <cx:pt idx="981">90000</cx:pt>
          <cx:pt idx="982">225000</cx:pt>
          <cx:pt idx="983">216000</cx:pt>
          <cx:pt idx="984">700000</cx:pt>
          <cx:pt idx="985">200000</cx:pt>
          <cx:pt idx="986">200000</cx:pt>
          <cx:pt idx="987">300000</cx:pt>
          <cx:pt idx="988">950000</cx:pt>
          <cx:pt idx="989">200000</cx:pt>
          <cx:pt idx="990">300000</cx:pt>
          <cx:pt idx="991">300000</cx:pt>
          <cx:pt idx="992">390000</cx:pt>
          <cx:pt idx="993">120000</cx:pt>
          <cx:pt idx="994">150000</cx:pt>
          <cx:pt idx="995">300000</cx:pt>
          <cx:pt idx="996">90000</cx:pt>
          <cx:pt idx="997">370000</cx:pt>
          <cx:pt idx="998">200000</cx:pt>
          <cx:pt idx="999">280000</cx:pt>
          <cx:pt idx="1000">227000</cx:pt>
          <cx:pt idx="1001">200000</cx:pt>
          <cx:pt idx="1002">500000</cx:pt>
          <cx:pt idx="1003">350530</cx:pt>
          <cx:pt idx="1004">205000</cx:pt>
          <cx:pt idx="1005">666000</cx:pt>
          <cx:pt idx="1006">100000</cx:pt>
          <cx:pt idx="1007">320000</cx:pt>
          <cx:pt idx="1008">150000</cx:pt>
          <cx:pt idx="1009">400000</cx:pt>
          <cx:pt idx="1010">100000</cx:pt>
          <cx:pt idx="1011">250000</cx:pt>
          <cx:pt idx="1012">300000</cx:pt>
          <cx:pt idx="1013">200000</cx:pt>
          <cx:pt idx="1014">280000</cx:pt>
          <cx:pt idx="1015">220000</cx:pt>
          <cx:pt idx="1016">160000</cx:pt>
          <cx:pt idx="1017">225000</cx:pt>
          <cx:pt idx="1018">850000</cx:pt>
          <cx:pt idx="1019">225000</cx:pt>
          <cx:pt idx="1020">650000</cx:pt>
          <cx:pt idx="1021">585000</cx:pt>
          <cx:pt idx="1022">300000</cx:pt>
          <cx:pt idx="1023">300000</cx:pt>
          <cx:pt idx="1024">550000</cx:pt>
          <cx:pt idx="1025">150000</cx:pt>
          <cx:pt idx="1026">290000</cx:pt>
          <cx:pt idx="1027">100000</cx:pt>
          <cx:pt idx="1028">190000</cx:pt>
          <cx:pt idx="1029">375000</cx:pt>
          <cx:pt idx="1030">265000</cx:pt>
          <cx:pt idx="1031">280000</cx:pt>
          <cx:pt idx="1032">700000</cx:pt>
          <cx:pt idx="1033">220000</cx:pt>
          <cx:pt idx="1034">250000</cx:pt>
          <cx:pt idx="1035">485000</cx:pt>
          <cx:pt idx="1036">100000</cx:pt>
          <cx:pt idx="1037">400000</cx:pt>
          <cx:pt idx="1038">300000</cx:pt>
          <cx:pt idx="1039">175000</cx:pt>
          <cx:pt idx="1040">370000</cx:pt>
          <cx:pt idx="1041">900000</cx:pt>
          <cx:pt idx="1042">250000</cx:pt>
          <cx:pt idx="1043">600000</cx:pt>
          <cx:pt idx="1044">635000</cx:pt>
          <cx:pt idx="1045">275000</cx:pt>
          <cx:pt idx="1046">135000</cx:pt>
          <cx:pt idx="1047">140000</cx:pt>
          <cx:pt idx="1048">60000</cx:pt>
          <cx:pt idx="1049">380000</cx:pt>
          <cx:pt idx="1050">350000</cx:pt>
          <cx:pt idx="1051">145000</cx:pt>
          <cx:pt idx="1052">170000</cx:pt>
          <cx:pt idx="1053">115000</cx:pt>
          <cx:pt idx="1054">275000</cx:pt>
          <cx:pt idx="1055">550000</cx:pt>
          <cx:pt idx="1056">175000</cx:pt>
          <cx:pt idx="1057">110000</cx:pt>
          <cx:pt idx="1058">145000</cx:pt>
          <cx:pt idx="1059">240000</cx:pt>
          <cx:pt idx="1060">215000</cx:pt>
          <cx:pt idx="1061">325000</cx:pt>
          <cx:pt idx="1062">595000</cx:pt>
          <cx:pt idx="1063">500000</cx:pt>
          <cx:pt idx="1064">125500</cx:pt>
          <cx:pt idx="1065">350000</cx:pt>
          <cx:pt idx="1066">160000</cx:pt>
          <cx:pt idx="1067">250000</cx:pt>
          <cx:pt idx="1068">255000</cx:pt>
          <cx:pt idx="1069">170000</cx:pt>
          <cx:pt idx="1070">100000</cx:pt>
          <cx:pt idx="1071">160000</cx:pt>
          <cx:pt idx="1072">250000</cx:pt>
          <cx:pt idx="1073">135000</cx:pt>
          <cx:pt idx="1074">300000</cx:pt>
          <cx:pt idx="1075">300000</cx:pt>
          <cx:pt idx="1076">550000</cx:pt>
          <cx:pt idx="1077">200000</cx:pt>
          <cx:pt idx="1078">145000</cx:pt>
          <cx:pt idx="1079">500000</cx:pt>
          <cx:pt idx="1080">90000</cx:pt>
          <cx:pt idx="1081">180000</cx:pt>
          <cx:pt idx="1082">1200000</cx:pt>
          <cx:pt idx="1083">75000</cx:pt>
          <cx:pt idx="1084">400000</cx:pt>
          <cx:pt idx="1085">102500</cx:pt>
          <cx:pt idx="1086">300000</cx:pt>
          <cx:pt idx="1087">650000</cx:pt>
          <cx:pt idx="1088">210000</cx:pt>
          <cx:pt idx="1089">110000</cx:pt>
          <cx:pt idx="1090">140000</cx:pt>
          <cx:pt idx="1091">400000</cx:pt>
          <cx:pt idx="1092">260000</cx:pt>
          <cx:pt idx="1093">130000</cx:pt>
          <cx:pt idx="1094">300000</cx:pt>
          <cx:pt idx="1095">135000</cx:pt>
          <cx:pt idx="1096">52000</cx:pt>
          <cx:pt idx="1097">250000</cx:pt>
          <cx:pt idx="1098">260000</cx:pt>
          <cx:pt idx="1099">110000</cx:pt>
          <cx:pt idx="1100">220000</cx:pt>
          <cx:pt idx="1101">120000</cx:pt>
          <cx:pt idx="1102">90000</cx:pt>
          <cx:pt idx="1103">120000</cx:pt>
          <cx:pt idx="1104">95000</cx:pt>
          <cx:pt idx="1105">150000</cx:pt>
          <cx:pt idx="1106">10000</cx:pt>
          <cx:pt idx="1107">200000</cx:pt>
          <cx:pt idx="1108">76000</cx:pt>
          <cx:pt idx="1109">4500</cx:pt>
          <cx:pt idx="1110">3000</cx:pt>
          <cx:pt idx="1111">21000</cx:pt>
          <cx:pt idx="1112">150000</cx:pt>
          <cx:pt idx="1113">119000</cx:pt>
          <cx:pt idx="1114">2000</cx:pt>
          <cx:pt idx="1115">5000</cx:pt>
          <cx:pt idx="1116">44000</cx:pt>
          <cx:pt idx="1117">35000</cx:pt>
          <cx:pt idx="1118">20000</cx:pt>
          <cx:pt idx="1119">5000</cx:pt>
          <cx:pt idx="1120">60000</cx:pt>
          <cx:pt idx="1121">30000</cx:pt>
          <cx:pt idx="1122">43000</cx:pt>
          <cx:pt idx="1123">151000</cx:pt>
          <cx:pt idx="1124">3500</cx:pt>
          <cx:pt idx="1125">5000</cx:pt>
          <cx:pt idx="1126">6000</cx:pt>
          <cx:pt idx="1127">220000</cx:pt>
          <cx:pt idx="1128">15000</cx:pt>
          <cx:pt idx="1129">250000</cx:pt>
          <cx:pt idx="1130">325000</cx:pt>
          <cx:pt idx="1131">4000</cx:pt>
          <cx:pt idx="1132">80000</cx:pt>
          <cx:pt idx="1133">100000</cx:pt>
          <cx:pt idx="1134">30000</cx:pt>
          <cx:pt idx="1135">21000</cx:pt>
          <cx:pt idx="1136">6000</cx:pt>
          <cx:pt idx="1137">25000</cx:pt>
          <cx:pt idx="1138">60000</cx:pt>
          <cx:pt idx="1139">1200</cx:pt>
          <cx:pt idx="1140">15000</cx:pt>
          <cx:pt idx="1141">35000</cx:pt>
          <cx:pt idx="1142">25000</cx:pt>
          <cx:pt idx="1143">8000</cx:pt>
          <cx:pt idx="1144">25000</cx:pt>
          <cx:pt idx="1145">12000</cx:pt>
          <cx:pt idx="1146">21000</cx:pt>
          <cx:pt idx="1147">13000</cx:pt>
          <cx:pt idx="1148">147000</cx:pt>
          <cx:pt idx="1149">25000</cx:pt>
          <cx:pt idx="1150">4000</cx:pt>
          <cx:pt idx="1151">50000</cx:pt>
          <cx:pt idx="1152">225000</cx:pt>
          <cx:pt idx="1153">8000</cx:pt>
          <cx:pt idx="1154">35000</cx:pt>
          <cx:pt idx="1155">2465647</cx:pt>
          <cx:pt idx="1156">300000</cx:pt>
          <cx:pt idx="1157">120000</cx:pt>
          <cx:pt idx="1158">550000</cx:pt>
          <cx:pt idx="1159">65000</cx:pt>
          <cx:pt idx="1160">83000</cx:pt>
          <cx:pt idx="1161">300000</cx:pt>
          <cx:pt idx="1162">100000</cx:pt>
          <cx:pt idx="1163">250000</cx:pt>
          <cx:pt idx="1164">200000</cx:pt>
          <cx:pt idx="1165">200000</cx:pt>
          <cx:pt idx="1166">95000</cx:pt>
          <cx:pt idx="1167">300000</cx:pt>
          <cx:pt idx="1168">160000</cx:pt>
          <cx:pt idx="1169">115000</cx:pt>
          <cx:pt idx="1170">50000</cx:pt>
          <cx:pt idx="1171">92000</cx:pt>
          <cx:pt idx="1172">1500</cx:pt>
          <cx:pt idx="1173">300000</cx:pt>
          <cx:pt idx="1174">95000</cx:pt>
          <cx:pt idx="1175">300000</cx:pt>
          <cx:pt idx="1176">217000</cx:pt>
          <cx:pt idx="1177">220000</cx:pt>
          <cx:pt idx="1178">190000</cx:pt>
          <cx:pt idx="1179">350000</cx:pt>
          <cx:pt idx="1180">350000</cx:pt>
          <cx:pt idx="1181">300000</cx:pt>
          <cx:pt idx="1182">140000</cx:pt>
          <cx:pt idx="1183">250000</cx:pt>
          <cx:pt idx="1184">220000</cx:pt>
          <cx:pt idx="1185">180000</cx:pt>
          <cx:pt idx="1186">180000</cx:pt>
          <cx:pt idx="1187">100000</cx:pt>
          <cx:pt idx="1188">800000</cx:pt>
          <cx:pt idx="1189">299000</cx:pt>
          <cx:pt idx="1190">275000</cx:pt>
          <cx:pt idx="1191">95000</cx:pt>
          <cx:pt idx="1192">140000</cx:pt>
          <cx:pt idx="1193">127000</cx:pt>
          <cx:pt idx="1194">375000</cx:pt>
          <cx:pt idx="1195">425000</cx:pt>
          <cx:pt idx="1196">610000</cx:pt>
          <cx:pt idx="1197">1000000</cx:pt>
          <cx:pt idx="1198">120000</cx:pt>
          <cx:pt idx="1199">145000</cx:pt>
          <cx:pt idx="1200">525000</cx:pt>
          <cx:pt idx="1201">160000</cx:pt>
          <cx:pt idx="1202">100000</cx:pt>
          <cx:pt idx="1203">400000</cx:pt>
          <cx:pt idx="1204">160000</cx:pt>
          <cx:pt idx="1205">200000</cx:pt>
          <cx:pt idx="1206">100000</cx:pt>
          <cx:pt idx="1207">101000</cx:pt>
          <cx:pt idx="1208">330000</cx:pt>
          <cx:pt idx="1209">95000</cx:pt>
          <cx:pt idx="1210">140000</cx:pt>
          <cx:pt idx="1211">100000</cx:pt>
          <cx:pt idx="1212">101000</cx:pt>
          <cx:pt idx="1213">80000</cx:pt>
          <cx:pt idx="1214">150000</cx:pt>
          <cx:pt idx="1215">280000</cx:pt>
          <cx:pt idx="1216">240000</cx:pt>
          <cx:pt idx="1217">250000</cx:pt>
          <cx:pt idx="1218">140000</cx:pt>
          <cx:pt idx="1219">350000</cx:pt>
          <cx:pt idx="1220">150000</cx:pt>
          <cx:pt idx="1221">400000</cx:pt>
          <cx:pt idx="1222">100000</cx:pt>
          <cx:pt idx="1223">72000</cx:pt>
          <cx:pt idx="1224">130000</cx:pt>
          <cx:pt idx="1225">86000</cx:pt>
          <cx:pt idx="1226">3000</cx:pt>
          <cx:pt idx="1227">100000</cx:pt>
          <cx:pt idx="1228">273025</cx:pt>
          <cx:pt idx="1229">240000</cx:pt>
          <cx:pt idx="1230">100000</cx:pt>
          <cx:pt idx="1231">55000</cx:pt>
          <cx:pt idx="1232">225000</cx:pt>
          <cx:pt idx="1233">160000</cx:pt>
          <cx:pt idx="1234">130000</cx:pt>
          <cx:pt idx="1235">250000</cx:pt>
          <cx:pt idx="1236">225000</cx:pt>
          <cx:pt idx="1237">120000</cx:pt>
          <cx:pt idx="1238">150000</cx:pt>
          <cx:pt idx="1239">1400000</cx:pt>
          <cx:pt idx="1240">1400000</cx:pt>
          <cx:pt idx="1241">300000</cx:pt>
          <cx:pt idx="1242">175000</cx:pt>
          <cx:pt idx="1243">257000</cx:pt>
          <cx:pt idx="1244">250000</cx:pt>
          <cx:pt idx="1245">275000</cx:pt>
          <cx:pt idx="1246">270000</cx:pt>
          <cx:pt idx="1247">235000</cx:pt>
          <cx:pt idx="1248">240000</cx:pt>
          <cx:pt idx="1249">220000</cx:pt>
          <cx:pt idx="1250">610000</cx:pt>
          <cx:pt idx="1251">1000000</cx:pt>
          <cx:pt idx="1252">450000</cx:pt>
          <cx:pt idx="1253">600000</cx:pt>
          <cx:pt idx="1254">350000</cx:pt>
          <cx:pt idx="1255">235000</cx:pt>
          <cx:pt idx="1256">50000</cx:pt>
          <cx:pt idx="1257">155000</cx:pt>
          <cx:pt idx="1258">230000</cx:pt>
          <cx:pt idx="1259">500000</cx:pt>
          <cx:pt idx="1260">679000</cx:pt>
          <cx:pt idx="1261">200000</cx:pt>
          <cx:pt idx="1262">125000</cx:pt>
          <cx:pt idx="1263">350000</cx:pt>
          <cx:pt idx="1264">200000</cx:pt>
          <cx:pt idx="1265">368000</cx:pt>
          <cx:pt idx="1266">400000</cx:pt>
          <cx:pt idx="1267">400000</cx:pt>
          <cx:pt idx="1268">180000</cx:pt>
          <cx:pt idx="1269">70000</cx:pt>
          <cx:pt idx="1270">234000</cx:pt>
          <cx:pt idx="1271">190000</cx:pt>
          <cx:pt idx="1272">200000</cx:pt>
          <cx:pt idx="1273">300000</cx:pt>
          <cx:pt idx="1274">362000</cx:pt>
          <cx:pt idx="1275">510000</cx:pt>
          <cx:pt idx="1276">400000</cx:pt>
          <cx:pt idx="1277">14800</cx:pt>
          <cx:pt idx="1278">120000</cx:pt>
          <cx:pt idx="1279">155000</cx:pt>
          <cx:pt idx="1280">35000</cx:pt>
          <cx:pt idx="1281">80000</cx:pt>
          <cx:pt idx="1282">195000</cx:pt>
          <cx:pt idx="1283">380000</cx:pt>
          <cx:pt idx="1284">600000</cx:pt>
          <cx:pt idx="1285">368000</cx:pt>
          <cx:pt idx="1286">35000</cx:pt>
          <cx:pt idx="1287">50000</cx:pt>
          <cx:pt idx="1288">150000</cx:pt>
          <cx:pt idx="1289">75000</cx:pt>
          <cx:pt idx="1290">500000</cx:pt>
          <cx:pt idx="1291">450000</cx:pt>
          <cx:pt idx="1292">290000</cx:pt>
          <cx:pt idx="1293">1000000</cx:pt>
          <cx:pt idx="1294">510000</cx:pt>
          <cx:pt idx="1295">290000</cx:pt>
          <cx:pt idx="1296">20000</cx:pt>
          <cx:pt idx="1297">150000</cx:pt>
          <cx:pt idx="1298">120000</cx:pt>
          <cx:pt idx="1299">50000</cx:pt>
          <cx:pt idx="1300">75000</cx:pt>
          <cx:pt idx="1301">50000</cx:pt>
          <cx:pt idx="1302">77500</cx:pt>
          <cx:pt idx="1303">73000</cx:pt>
          <cx:pt idx="1304">230000</cx:pt>
          <cx:pt idx="1305">250000</cx:pt>
          <cx:pt idx="1306">60000</cx:pt>
          <cx:pt idx="1307">500000</cx:pt>
          <cx:pt idx="1308">70000</cx:pt>
          <cx:pt idx="1309">180000</cx:pt>
          <cx:pt idx="1310">30000</cx:pt>
          <cx:pt idx="1311">80000</cx:pt>
          <cx:pt idx="1312">200000</cx:pt>
          <cx:pt idx="1313">380000</cx:pt>
          <cx:pt idx="1314">550000</cx:pt>
          <cx:pt idx="1315">300000</cx:pt>
          <cx:pt idx="1316">310000</cx:pt>
          <cx:pt idx="1317">55000</cx:pt>
          <cx:pt idx="1318">200000</cx:pt>
          <cx:pt idx="1319">200000</cx:pt>
          <cx:pt idx="1320">180000</cx:pt>
          <cx:pt idx="1321">110000</cx:pt>
          <cx:pt idx="1322">100000</cx:pt>
          <cx:pt idx="1323">400000</cx:pt>
          <cx:pt idx="1324">250000</cx:pt>
          <cx:pt idx="1325">450000</cx:pt>
          <cx:pt idx="1326">250000</cx:pt>
          <cx:pt idx="1327">600000</cx:pt>
          <cx:pt idx="1328">120000</cx:pt>
          <cx:pt idx="1329">200000</cx:pt>
          <cx:pt idx="1330">150000</cx:pt>
          <cx:pt idx="1331">150000</cx:pt>
          <cx:pt idx="1332">600000</cx:pt>
          <cx:pt idx="1333">370000</cx:pt>
          <cx:pt idx="1334">400000</cx:pt>
          <cx:pt idx="1335">95000</cx:pt>
          <cx:pt idx="1336">130000</cx:pt>
          <cx:pt idx="1337">380000</cx:pt>
          <cx:pt idx="1338">35000</cx:pt>
          <cx:pt idx="1339">46000</cx:pt>
          <cx:pt idx="1340">240000</cx:pt>
          <cx:pt idx="1341">200000</cx:pt>
          <cx:pt idx="1342">100000</cx:pt>
          <cx:pt idx="1343">335000</cx:pt>
          <cx:pt idx="1344">65000</cx:pt>
          <cx:pt idx="1345">200000</cx:pt>
          <cx:pt idx="1346">100000</cx:pt>
          <cx:pt idx="1347">150000</cx:pt>
          <cx:pt idx="1348">250000</cx:pt>
          <cx:pt idx="1349">115000</cx:pt>
          <cx:pt idx="1350">250000</cx:pt>
          <cx:pt idx="1351">175000</cx:pt>
          <cx:pt idx="1352">215000</cx:pt>
          <cx:pt idx="1353">249000</cx:pt>
          <cx:pt idx="1354">64900</cx:pt>
          <cx:pt idx="1355">125000</cx:pt>
          <cx:pt idx="1356">100000</cx:pt>
          <cx:pt idx="1357">190000</cx:pt>
          <cx:pt idx="1358">190000</cx:pt>
          <cx:pt idx="1359">40000</cx:pt>
          <cx:pt idx="1360">220000</cx:pt>
          <cx:pt idx="1361">80000</cx:pt>
          <cx:pt idx="1362">115000</cx:pt>
          <cx:pt idx="1363">170000</cx:pt>
          <cx:pt idx="1364">135000</cx:pt>
          <cx:pt idx="1365">200000</cx:pt>
          <cx:pt idx="1366">200000</cx:pt>
          <cx:pt idx="1367">200000</cx:pt>
          <cx:pt idx="1368">450000</cx:pt>
          <cx:pt idx="1369">450000</cx:pt>
          <cx:pt idx="1370">180000</cx:pt>
          <cx:pt idx="1371">200000</cx:pt>
          <cx:pt idx="1372">80000</cx:pt>
          <cx:pt idx="1373">265000</cx:pt>
          <cx:pt idx="1374">200000</cx:pt>
          <cx:pt idx="1375">137000</cx:pt>
          <cx:pt idx="1376">50000</cx:pt>
          <cx:pt idx="1377">180000</cx:pt>
          <cx:pt idx="1378">125000</cx:pt>
          <cx:pt idx="1379">123000</cx:pt>
          <cx:pt idx="1380">200000</cx:pt>
          <cx:pt idx="1381">650000</cx:pt>
          <cx:pt idx="1382">85000</cx:pt>
          <cx:pt idx="1383">130000</cx:pt>
          <cx:pt idx="1384">205000</cx:pt>
          <cx:pt idx="1385">187000</cx:pt>
          <cx:pt idx="1386">400000</cx:pt>
          <cx:pt idx="1387">190000</cx:pt>
          <cx:pt idx="1388">70000</cx:pt>
          <cx:pt idx="1389">299000</cx:pt>
          <cx:pt idx="1390">70000</cx:pt>
          <cx:pt idx="1391">60000</cx:pt>
          <cx:pt idx="1392">398000</cx:pt>
          <cx:pt idx="1393">247000</cx:pt>
          <cx:pt idx="1394">197000</cx:pt>
          <cx:pt idx="1395">650000</cx:pt>
          <cx:pt idx="1396">50000</cx:pt>
          <cx:pt idx="1397">30000</cx:pt>
          <cx:pt idx="1398">240000</cx:pt>
          <cx:pt idx="1399">20000</cx:pt>
          <cx:pt idx="1400">215000</cx:pt>
          <cx:pt idx="1401">190000</cx:pt>
          <cx:pt idx="1402">62000</cx:pt>
          <cx:pt idx="1403">100000</cx:pt>
          <cx:pt idx="1404">300000</cx:pt>
          <cx:pt idx="1405">125000</cx:pt>
          <cx:pt idx="1406">40000</cx:pt>
          <cx:pt idx="1407">350000</cx:pt>
          <cx:pt idx="1408">1000000</cx:pt>
          <cx:pt idx="1409">65000</cx:pt>
          <cx:pt idx="1410">40000</cx:pt>
          <cx:pt idx="1411">35000</cx:pt>
          <cx:pt idx="1412">499999</cx:pt>
          <cx:pt idx="1413">169000</cx:pt>
          <cx:pt idx="1414">230000</cx:pt>
          <cx:pt idx="1415">180000</cx:pt>
          <cx:pt idx="1416">151000</cx:pt>
          <cx:pt idx="1417">418000</cx:pt>
          <cx:pt idx="1418">120000</cx:pt>
          <cx:pt idx="1419">75000</cx:pt>
          <cx:pt idx="1420">135000</cx:pt>
          <cx:pt idx="1421">5500</cx:pt>
          <cx:pt idx="1422">250000</cx:pt>
          <cx:pt idx="1423">300000</cx:pt>
          <cx:pt idx="1424">122000</cx:pt>
          <cx:pt idx="1425">35000</cx:pt>
          <cx:pt idx="1426">300000</cx:pt>
          <cx:pt idx="1427">260000</cx:pt>
          <cx:pt idx="1428">300000</cx:pt>
          <cx:pt idx="1429">300000</cx:pt>
          <cx:pt idx="1430">500000</cx:pt>
          <cx:pt idx="1431">60000</cx:pt>
          <cx:pt idx="1432">5400</cx:pt>
          <cx:pt idx="1433">220000</cx:pt>
          <cx:pt idx="1434">229000</cx:pt>
          <cx:pt idx="1435">2465647</cx:pt>
          <cx:pt idx="1436">495000</cx:pt>
          <cx:pt idx="1437">200000</cx:pt>
          <cx:pt idx="1438">500000</cx:pt>
          <cx:pt idx="1439">48000</cx:pt>
          <cx:pt idx="1440">500000</cx:pt>
          <cx:pt idx="1441">550000</cx:pt>
          <cx:pt idx="1442">100000</cx:pt>
          <cx:pt idx="1443">61000</cx:pt>
          <cx:pt idx="1444">600000</cx:pt>
          <cx:pt idx="1445">525000</cx:pt>
          <cx:pt idx="1446">130000</cx:pt>
          <cx:pt idx="1447">450000</cx:pt>
          <cx:pt idx="1448">120000</cx:pt>
          <cx:pt idx="1449">90000</cx:pt>
          <cx:pt idx="1450">220000</cx:pt>
          <cx:pt idx="1451">25000</cx:pt>
          <cx:pt idx="1452">225000</cx:pt>
          <cx:pt idx="1453">30000</cx:pt>
          <cx:pt idx="1454">65000</cx:pt>
          <cx:pt idx="1455">265000</cx:pt>
          <cx:pt idx="1456">365000</cx:pt>
          <cx:pt idx="1457">500000</cx:pt>
          <cx:pt idx="1458">300000</cx:pt>
          <cx:pt idx="1459">247000</cx:pt>
          <cx:pt idx="1460">125000</cx:pt>
          <cx:pt idx="1461">249000</cx:pt>
          <cx:pt idx="1462">95000</cx:pt>
          <cx:pt idx="1463">270000</cx:pt>
          <cx:pt idx="1464">210000</cx:pt>
          <cx:pt idx="1465">200000</cx:pt>
          <cx:pt idx="1466">50000</cx:pt>
          <cx:pt idx="1467">89000</cx:pt>
          <cx:pt idx="1468">30000</cx:pt>
          <cx:pt idx="1469">225000</cx:pt>
          <cx:pt idx="1470">50000</cx:pt>
          <cx:pt idx="1471">3000</cx:pt>
          <cx:pt idx="1472">75000</cx:pt>
          <cx:pt idx="1473">150000</cx:pt>
          <cx:pt idx="1474">240000</cx:pt>
          <cx:pt idx="1475">250000</cx:pt>
          <cx:pt idx="1476">100000</cx:pt>
          <cx:pt idx="1477">300000</cx:pt>
          <cx:pt idx="1478">250000</cx:pt>
          <cx:pt idx="1479">450000</cx:pt>
          <cx:pt idx="1480">350000</cx:pt>
          <cx:pt idx="1481">5600</cx:pt>
          <cx:pt idx="1482">260000</cx:pt>
          <cx:pt idx="1483">70000</cx:pt>
          <cx:pt idx="1484">80000</cx:pt>
          <cx:pt idx="1485">123000</cx:pt>
          <cx:pt idx="1486">210000</cx:pt>
          <cx:pt idx="1487">175000</cx:pt>
          <cx:pt idx="1488">300000</cx:pt>
          <cx:pt idx="1489">550000</cx:pt>
          <cx:pt idx="1490">50000</cx:pt>
          <cx:pt idx="1491">350000</cx:pt>
          <cx:pt idx="1492">280000</cx:pt>
          <cx:pt idx="1493">390000</cx:pt>
          <cx:pt idx="1494">140000</cx:pt>
          <cx:pt idx="1495">200000</cx:pt>
          <cx:pt idx="1496">179000</cx:pt>
          <cx:pt idx="1497">375000</cx:pt>
          <cx:pt idx="1498">160000</cx:pt>
          <cx:pt idx="1499">135000</cx:pt>
          <cx:pt idx="1500">155000</cx:pt>
          <cx:pt idx="1501">190000</cx:pt>
          <cx:pt idx="1502">400000</cx:pt>
          <cx:pt idx="1503">550000</cx:pt>
          <cx:pt idx="1504">15000</cx:pt>
          <cx:pt idx="1505">150000</cx:pt>
          <cx:pt idx="1506">75000</cx:pt>
          <cx:pt idx="1507">360000</cx:pt>
          <cx:pt idx="1508">66000</cx:pt>
          <cx:pt idx="1509">100000</cx:pt>
          <cx:pt idx="1510">375000</cx:pt>
          <cx:pt idx="1511">450000</cx:pt>
          <cx:pt idx="1512">400000</cx:pt>
          <cx:pt idx="1513">450000</cx:pt>
          <cx:pt idx="1514">450000</cx:pt>
          <cx:pt idx="1515">325000</cx:pt>
          <cx:pt idx="1516">72000</cx:pt>
          <cx:pt idx="1517">120000</cx:pt>
          <cx:pt idx="1518">700000</cx:pt>
          <cx:pt idx="1519">60000</cx:pt>
          <cx:pt idx="1520">269000</cx:pt>
          <cx:pt idx="1521">35000</cx:pt>
          <cx:pt idx="1522">100000</cx:pt>
          <cx:pt idx="1523">315000</cx:pt>
          <cx:pt idx="1524">200000</cx:pt>
          <cx:pt idx="1525">149000</cx:pt>
          <cx:pt idx="1526">92000</cx:pt>
          <cx:pt idx="1527">140000</cx:pt>
          <cx:pt idx="1528">50000</cx:pt>
          <cx:pt idx="1529">124000</cx:pt>
          <cx:pt idx="1530">155000</cx:pt>
          <cx:pt idx="1531">350000</cx:pt>
          <cx:pt idx="1532">70000</cx:pt>
          <cx:pt idx="1533">390000</cx:pt>
          <cx:pt idx="1534">450000</cx:pt>
          <cx:pt idx="1535">59900</cx:pt>
          <cx:pt idx="1536">250000</cx:pt>
          <cx:pt idx="1537">87500</cx:pt>
          <cx:pt idx="1538">450000</cx:pt>
          <cx:pt idx="1539">50000</cx:pt>
          <cx:pt idx="1540">100000</cx:pt>
          <cx:pt idx="1541">35000</cx:pt>
          <cx:pt idx="1542">500000</cx:pt>
          <cx:pt idx="1543">150000</cx:pt>
          <cx:pt idx="1544">75000</cx:pt>
          <cx:pt idx="1545">340000</cx:pt>
          <cx:pt idx="1546">320000</cx:pt>
          <cx:pt idx="1547">400000</cx:pt>
          <cx:pt idx="1548">300000</cx:pt>
          <cx:pt idx="1549">400000</cx:pt>
          <cx:pt idx="1550">500000</cx:pt>
          <cx:pt idx="1551">80000</cx:pt>
          <cx:pt idx="1552">160000</cx:pt>
          <cx:pt idx="1553">124000</cx:pt>
          <cx:pt idx="1554">315000</cx:pt>
          <cx:pt idx="1555">75000</cx:pt>
          <cx:pt idx="1556">250000</cx:pt>
          <cx:pt idx="1557">80000</cx:pt>
          <cx:pt idx="1558">35000</cx:pt>
          <cx:pt idx="1559">410000</cx:pt>
          <cx:pt idx="1560">250000</cx:pt>
          <cx:pt idx="1561">250000</cx:pt>
          <cx:pt idx="1562">400000</cx:pt>
          <cx:pt idx="1563">750000</cx:pt>
          <cx:pt idx="1564">550000</cx:pt>
          <cx:pt idx="1565">280000</cx:pt>
          <cx:pt idx="1566">120000</cx:pt>
          <cx:pt idx="1567">140000</cx:pt>
          <cx:pt idx="1568">380000</cx:pt>
          <cx:pt idx="1569">22000</cx:pt>
          <cx:pt idx="1570">390000</cx:pt>
          <cx:pt idx="1571">269000</cx:pt>
          <cx:pt idx="1572">420000</cx:pt>
          <cx:pt idx="1573">200000</cx:pt>
          <cx:pt idx="1574">430000</cx:pt>
          <cx:pt idx="1575">300000</cx:pt>
          <cx:pt idx="1576">420000</cx:pt>
          <cx:pt idx="1577">250000</cx:pt>
          <cx:pt idx="1578">600000</cx:pt>
          <cx:pt idx="1579">93000</cx:pt>
          <cx:pt idx="1580">55000</cx:pt>
          <cx:pt idx="1581">315000</cx:pt>
          <cx:pt idx="1582">225000</cx:pt>
          <cx:pt idx="1583">191000</cx:pt>
          <cx:pt idx="1584">120000</cx:pt>
          <cx:pt idx="1585">200000</cx:pt>
          <cx:pt idx="1586">425000</cx:pt>
          <cx:pt idx="1587">90000</cx:pt>
          <cx:pt idx="1588">350000</cx:pt>
          <cx:pt idx="1589">300000</cx:pt>
          <cx:pt idx="1590">345000</cx:pt>
          <cx:pt idx="1591">325000</cx:pt>
          <cx:pt idx="1592">230000</cx:pt>
          <cx:pt idx="1593">300000</cx:pt>
          <cx:pt idx="1594">550000</cx:pt>
          <cx:pt idx="1595">125000</cx:pt>
          <cx:pt idx="1596">120000</cx:pt>
          <cx:pt idx="1597">55000</cx:pt>
          <cx:pt idx="1598">200000</cx:pt>
          <cx:pt idx="1599">75000</cx:pt>
          <cx:pt idx="1600">115000</cx:pt>
          <cx:pt idx="1601">850000</cx:pt>
          <cx:pt idx="1602">170000</cx:pt>
          <cx:pt idx="1603">125000</cx:pt>
          <cx:pt idx="1604">200000</cx:pt>
          <cx:pt idx="1605">220000</cx:pt>
          <cx:pt idx="1606">700000</cx:pt>
          <cx:pt idx="1607">500000</cx:pt>
          <cx:pt idx="1608">125000</cx:pt>
          <cx:pt idx="1609">300000</cx:pt>
          <cx:pt idx="1610">225000</cx:pt>
          <cx:pt idx="1611">20000</cx:pt>
          <cx:pt idx="1612">90000</cx:pt>
          <cx:pt idx="1613">225000</cx:pt>
          <cx:pt idx="1614">300000</cx:pt>
          <cx:pt idx="1615">200000</cx:pt>
          <cx:pt idx="1616">245000</cx:pt>
          <cx:pt idx="1617">135000</cx:pt>
          <cx:pt idx="1618">180000</cx:pt>
          <cx:pt idx="1619">780000</cx:pt>
          <cx:pt idx="1620">2465647</cx:pt>
          <cx:pt idx="1621">600000</cx:pt>
          <cx:pt idx="1622">150000</cx:pt>
          <cx:pt idx="1623">125000</cx:pt>
          <cx:pt idx="1624">135000</cx:pt>
          <cx:pt idx="1625">280000</cx:pt>
          <cx:pt idx="1626">150000</cx:pt>
          <cx:pt idx="1627">150000</cx:pt>
          <cx:pt idx="1628">20000</cx:pt>
          <cx:pt idx="1629">600000</cx:pt>
          <cx:pt idx="1630">750000</cx:pt>
          <cx:pt idx="1631">170000</cx:pt>
          <cx:pt idx="1632">200000</cx:pt>
          <cx:pt idx="1633">250000</cx:pt>
          <cx:pt idx="1634">250000</cx:pt>
          <cx:pt idx="1635">150000</cx:pt>
          <cx:pt idx="1636">90000</cx:pt>
          <cx:pt idx="1637">200000</cx:pt>
          <cx:pt idx="1638">75000</cx:pt>
          <cx:pt idx="1639">450000</cx:pt>
          <cx:pt idx="1640">370000</cx:pt>
          <cx:pt idx="1641">170000</cx:pt>
          <cx:pt idx="1642">250000</cx:pt>
          <cx:pt idx="1643">135000</cx:pt>
          <cx:pt idx="1644">300000</cx:pt>
          <cx:pt idx="1645">2465647</cx:pt>
          <cx:pt idx="1646">240000</cx:pt>
          <cx:pt idx="1647">10000</cx:pt>
          <cx:pt idx="1648">50000</cx:pt>
          <cx:pt idx="1649">345000</cx:pt>
          <cx:pt idx="1650">80000</cx:pt>
          <cx:pt idx="1651">350000</cx:pt>
          <cx:pt idx="1652">80000</cx:pt>
          <cx:pt idx="1653">100000</cx:pt>
          <cx:pt idx="1654">160000</cx:pt>
          <cx:pt idx="1655">100000</cx:pt>
          <cx:pt idx="1656">150000</cx:pt>
          <cx:pt idx="1657">220000</cx:pt>
          <cx:pt idx="1658">75000</cx:pt>
          <cx:pt idx="1659">125000</cx:pt>
          <cx:pt idx="1660">450000</cx:pt>
          <cx:pt idx="1661">2465647</cx:pt>
          <cx:pt idx="1662">140000</cx:pt>
          <cx:pt idx="1663">750000</cx:pt>
          <cx:pt idx="1664">300000</cx:pt>
          <cx:pt idx="1665">200000</cx:pt>
          <cx:pt idx="1666">675000</cx:pt>
          <cx:pt idx="1667">245000</cx:pt>
          <cx:pt idx="1668">350000</cx:pt>
          <cx:pt idx="1669">52000</cx:pt>
          <cx:pt idx="1670">8000</cx:pt>
          <cx:pt idx="1671">265000</cx:pt>
          <cx:pt idx="1672">430000</cx:pt>
          <cx:pt idx="1673">40000</cx:pt>
          <cx:pt idx="1674">70000</cx:pt>
          <cx:pt idx="1675">425000</cx:pt>
          <cx:pt idx="1676">60000</cx:pt>
          <cx:pt idx="1677">125000</cx:pt>
          <cx:pt idx="1678">280000</cx:pt>
          <cx:pt idx="1679">290000</cx:pt>
          <cx:pt idx="1680">400000</cx:pt>
          <cx:pt idx="1681">500000</cx:pt>
          <cx:pt idx="1682">400000</cx:pt>
          <cx:pt idx="1683">200000</cx:pt>
          <cx:pt idx="1684">80000</cx:pt>
          <cx:pt idx="1685">300000</cx:pt>
          <cx:pt idx="1686">300000</cx:pt>
          <cx:pt idx="1687">600000</cx:pt>
          <cx:pt idx="1688">80000</cx:pt>
          <cx:pt idx="1689">850000</cx:pt>
          <cx:pt idx="1690">130000</cx:pt>
          <cx:pt idx="1691">95000</cx:pt>
          <cx:pt idx="1692">117000</cx:pt>
          <cx:pt idx="1693">350000</cx:pt>
          <cx:pt idx="1694">39000</cx:pt>
          <cx:pt idx="1695">625000</cx:pt>
          <cx:pt idx="1696">155000</cx:pt>
          <cx:pt idx="1697">185000</cx:pt>
          <cx:pt idx="1698">164000</cx:pt>
          <cx:pt idx="1699">160000</cx:pt>
          <cx:pt idx="1700">159900</cx:pt>
          <cx:pt idx="1701">183500</cx:pt>
          <cx:pt idx="1702">450000</cx:pt>
          <cx:pt idx="1703">550000</cx:pt>
          <cx:pt idx="1704">135000</cx:pt>
          <cx:pt idx="1705">120000</cx:pt>
          <cx:pt idx="1706">80000</cx:pt>
          <cx:pt idx="1707">300000</cx:pt>
          <cx:pt idx="1708">400000</cx:pt>
          <cx:pt idx="1709">89000</cx:pt>
          <cx:pt idx="1710">89000</cx:pt>
          <cx:pt idx="1711">90000</cx:pt>
          <cx:pt idx="1712">130000</cx:pt>
          <cx:pt idx="1713">57500</cx:pt>
          <cx:pt idx="1714">150000</cx:pt>
          <cx:pt idx="1715">250000</cx:pt>
          <cx:pt idx="1716">750000</cx:pt>
          <cx:pt idx="1717">2465647</cx:pt>
          <cx:pt idx="1718">600000</cx:pt>
          <cx:pt idx="1719">2465647</cx:pt>
          <cx:pt idx="1720">2465647</cx:pt>
          <cx:pt idx="1721">650000</cx:pt>
          <cx:pt idx="1722">357000</cx:pt>
          <cx:pt idx="1723">270000</cx:pt>
          <cx:pt idx="1724">400000</cx:pt>
          <cx:pt idx="1725">80000</cx:pt>
          <cx:pt idx="1726">20000</cx:pt>
          <cx:pt idx="1727">145000</cx:pt>
          <cx:pt idx="1728">160000</cx:pt>
          <cx:pt idx="1729">900000</cx:pt>
          <cx:pt idx="1730">50000</cx:pt>
          <cx:pt idx="1731">17100</cx:pt>
          <cx:pt idx="1732">300000</cx:pt>
          <cx:pt idx="1733">450000</cx:pt>
          <cx:pt idx="1734">250000</cx:pt>
          <cx:pt idx="1735">100000</cx:pt>
          <cx:pt idx="1736">90000</cx:pt>
          <cx:pt idx="1737">199000</cx:pt>
          <cx:pt idx="1738">180000</cx:pt>
          <cx:pt idx="1739">135000</cx:pt>
          <cx:pt idx="1740">320000</cx:pt>
          <cx:pt idx="1741">190000</cx:pt>
          <cx:pt idx="1742">125000</cx:pt>
          <cx:pt idx="1743">165000</cx:pt>
          <cx:pt idx="1744">2465647</cx:pt>
          <cx:pt idx="1745">1200000</cx:pt>
          <cx:pt idx="1746">650000</cx:pt>
          <cx:pt idx="1747">210000</cx:pt>
          <cx:pt idx="1748">300000</cx:pt>
          <cx:pt idx="1749">2465647</cx:pt>
          <cx:pt idx="1750">67000</cx:pt>
          <cx:pt idx="1751">14000</cx:pt>
          <cx:pt idx="1752">100000</cx:pt>
          <cx:pt idx="1753">1200000</cx:pt>
          <cx:pt idx="1754">800000</cx:pt>
          <cx:pt idx="1755">600000</cx:pt>
          <cx:pt idx="1756">1000000</cx:pt>
          <cx:pt idx="1757">1000000</cx:pt>
          <cx:pt idx="1758">65000</cx:pt>
          <cx:pt idx="1759">60000</cx:pt>
          <cx:pt idx="1760">48000</cx:pt>
          <cx:pt idx="1761">1000000</cx:pt>
          <cx:pt idx="1762">245000</cx:pt>
          <cx:pt idx="1763">180000</cx:pt>
          <cx:pt idx="1764">135000</cx:pt>
          <cx:pt idx="1765">15000</cx:pt>
          <cx:pt idx="1766">505000</cx:pt>
          <cx:pt idx="1767">120000</cx:pt>
          <cx:pt idx="1768">100000</cx:pt>
          <cx:pt idx="1769">150000</cx:pt>
          <cx:pt idx="1770">125000</cx:pt>
          <cx:pt idx="1771">60000</cx:pt>
          <cx:pt idx="1772">250000</cx:pt>
          <cx:pt idx="1773">230000</cx:pt>
          <cx:pt idx="1774">150000</cx:pt>
          <cx:pt idx="1775">500000</cx:pt>
          <cx:pt idx="1776">185000</cx:pt>
          <cx:pt idx="1777">200000</cx:pt>
          <cx:pt idx="1778">225000</cx:pt>
          <cx:pt idx="1779">230000</cx:pt>
          <cx:pt idx="1780">330000</cx:pt>
          <cx:pt idx="1781">180000</cx:pt>
          <cx:pt idx="1782">444000</cx:pt>
          <cx:pt idx="1783">125000</cx:pt>
          <cx:pt idx="1784">75000</cx:pt>
          <cx:pt idx="1785">125000</cx:pt>
          <cx:pt idx="1786">275000</cx:pt>
          <cx:pt idx="1787">300000</cx:pt>
          <cx:pt idx="1788">325000</cx:pt>
          <cx:pt idx="1789">600000</cx:pt>
          <cx:pt idx="1790">230000</cx:pt>
          <cx:pt idx="1791">150000</cx:pt>
          <cx:pt idx="1792">450000</cx:pt>
          <cx:pt idx="1793">70000</cx:pt>
          <cx:pt idx="1794">1000000</cx:pt>
          <cx:pt idx="1795">125000</cx:pt>
          <cx:pt idx="1796">135000</cx:pt>
          <cx:pt idx="1797">375000</cx:pt>
          <cx:pt idx="1798">140000</cx:pt>
          <cx:pt idx="1799">210000</cx:pt>
          <cx:pt idx="1800">95000</cx:pt>
          <cx:pt idx="1801">150000</cx:pt>
          <cx:pt idx="1802">425000</cx:pt>
          <cx:pt idx="1803">50000</cx:pt>
          <cx:pt idx="1804">2465647</cx:pt>
          <cx:pt idx="1805">600000</cx:pt>
          <cx:pt idx="1806">400000</cx:pt>
          <cx:pt idx="1807">150000</cx:pt>
          <cx:pt idx="1808">150000</cx:pt>
          <cx:pt idx="1809">85000</cx:pt>
          <cx:pt idx="1810">350000</cx:pt>
          <cx:pt idx="1811">300000</cx:pt>
          <cx:pt idx="1812">60000</cx:pt>
          <cx:pt idx="1813">250000</cx:pt>
          <cx:pt idx="1814">2465647</cx:pt>
          <cx:pt idx="1815">250000</cx:pt>
          <cx:pt idx="1816">240000</cx:pt>
          <cx:pt idx="1817">350000</cx:pt>
          <cx:pt idx="1818">80000</cx:pt>
          <cx:pt idx="1819">685000</cx:pt>
          <cx:pt idx="1820">140000</cx:pt>
          <cx:pt idx="1821">350000</cx:pt>
          <cx:pt idx="1822">150000</cx:pt>
          <cx:pt idx="1823">400000</cx:pt>
          <cx:pt idx="1824">449000</cx:pt>
          <cx:pt idx="1825">400000</cx:pt>
          <cx:pt idx="1826">57000</cx:pt>
          <cx:pt idx="1827">100000</cx:pt>
          <cx:pt idx="1828">1000</cx:pt>
          <cx:pt idx="1829">360000</cx:pt>
          <cx:pt idx="1830">450000</cx:pt>
          <cx:pt idx="1831">250000</cx:pt>
          <cx:pt idx="1832">110000</cx:pt>
          <cx:pt idx="1833">140000</cx:pt>
          <cx:pt idx="1834">350000</cx:pt>
          <cx:pt idx="1835">550000</cx:pt>
          <cx:pt idx="1836">550000</cx:pt>
          <cx:pt idx="1837">380000</cx:pt>
          <cx:pt idx="1838">400000</cx:pt>
          <cx:pt idx="1839">11000</cx:pt>
          <cx:pt idx="1840">185000</cx:pt>
          <cx:pt idx="1841">400000</cx:pt>
          <cx:pt idx="1842">370000</cx:pt>
          <cx:pt idx="1843">80000</cx:pt>
          <cx:pt idx="1844">600000</cx:pt>
          <cx:pt idx="1845">300000</cx:pt>
          <cx:pt idx="1846">95000</cx:pt>
          <cx:pt idx="1847">450000</cx:pt>
          <cx:pt idx="1848">300000</cx:pt>
          <cx:pt idx="1849">300000</cx:pt>
          <cx:pt idx="1850">50000</cx:pt>
          <cx:pt idx="1851">200000</cx:pt>
          <cx:pt idx="1852">25000</cx:pt>
          <cx:pt idx="1853">140000</cx:pt>
          <cx:pt idx="1854">10000</cx:pt>
          <cx:pt idx="1855">30000</cx:pt>
          <cx:pt idx="1856">52000</cx:pt>
          <cx:pt idx="1857">230000</cx:pt>
          <cx:pt idx="1858">140000</cx:pt>
          <cx:pt idx="1859">105000</cx:pt>
          <cx:pt idx="1860">350000</cx:pt>
          <cx:pt idx="1861">150000</cx:pt>
          <cx:pt idx="1862">90000</cx:pt>
          <cx:pt idx="1863">850000</cx:pt>
          <cx:pt idx="1864">825000</cx:pt>
          <cx:pt idx="1865">85000</cx:pt>
          <cx:pt idx="1866">150000</cx:pt>
          <cx:pt idx="1867">180000</cx:pt>
          <cx:pt idx="1868">80000</cx:pt>
          <cx:pt idx="1869">160000</cx:pt>
          <cx:pt idx="1870">75000</cx:pt>
          <cx:pt idx="1871">875000</cx:pt>
          <cx:pt idx="1872">800000</cx:pt>
          <cx:pt idx="1873">35000</cx:pt>
          <cx:pt idx="1874">103000</cx:pt>
          <cx:pt idx="1875">150000</cx:pt>
          <cx:pt idx="1876">13000</cx:pt>
          <cx:pt idx="1877">94680</cx:pt>
          <cx:pt idx="1878">580000</cx:pt>
          <cx:pt idx="1879">170000</cx:pt>
          <cx:pt idx="1880">450000</cx:pt>
          <cx:pt idx="1881">280000</cx:pt>
          <cx:pt idx="1882">57000</cx:pt>
          <cx:pt idx="1883">157000</cx:pt>
          <cx:pt idx="1884">500000</cx:pt>
          <cx:pt idx="1885">450000</cx:pt>
          <cx:pt idx="1886">800000</cx:pt>
          <cx:pt idx="1887">30000</cx:pt>
          <cx:pt idx="1888">650000</cx:pt>
          <cx:pt idx="1889">100000</cx:pt>
          <cx:pt idx="1890">75000</cx:pt>
          <cx:pt idx="1891">345000</cx:pt>
          <cx:pt idx="1892">102000</cx:pt>
          <cx:pt idx="1893">52000</cx:pt>
          <cx:pt idx="1894">115000</cx:pt>
          <cx:pt idx="1895">260000</cx:pt>
          <cx:pt idx="1896">230000</cx:pt>
          <cx:pt idx="1897">500000</cx:pt>
          <cx:pt idx="1898">360000</cx:pt>
          <cx:pt idx="1899">25000</cx:pt>
          <cx:pt idx="1900">200000</cx:pt>
          <cx:pt idx="1901">210000</cx:pt>
          <cx:pt idx="1902">60000</cx:pt>
          <cx:pt idx="1903">350000</cx:pt>
          <cx:pt idx="1904">2465647</cx:pt>
          <cx:pt idx="1905">140000</cx:pt>
          <cx:pt idx="1906">100000</cx:pt>
          <cx:pt idx="1907">430000</cx:pt>
          <cx:pt idx="1908">95000</cx:pt>
          <cx:pt idx="1909">125000</cx:pt>
          <cx:pt idx="1910">250000</cx:pt>
          <cx:pt idx="1911">750000</cx:pt>
          <cx:pt idx="1912">350000</cx:pt>
          <cx:pt idx="1913">550000</cx:pt>
          <cx:pt idx="1914">150000</cx:pt>
          <cx:pt idx="1915">70000</cx:pt>
          <cx:pt idx="1916">275000</cx:pt>
          <cx:pt idx="1917">240000</cx:pt>
          <cx:pt idx="1918">435000</cx:pt>
          <cx:pt idx="1919">10000</cx:pt>
          <cx:pt idx="1920">60000</cx:pt>
          <cx:pt idx="1921">380000</cx:pt>
          <cx:pt idx="1922">70000</cx:pt>
          <cx:pt idx="1923">165000</cx:pt>
          <cx:pt idx="1924">84000</cx:pt>
          <cx:pt idx="1925">300000</cx:pt>
          <cx:pt idx="1926">81000</cx:pt>
          <cx:pt idx="1927">260000</cx:pt>
          <cx:pt idx="1928">200000</cx:pt>
          <cx:pt idx="1929">190000</cx:pt>
          <cx:pt idx="1930">25000</cx:pt>
          <cx:pt idx="1931">430000</cx:pt>
          <cx:pt idx="1932">230000</cx:pt>
          <cx:pt idx="1933">125000</cx:pt>
          <cx:pt idx="1934">700000</cx:pt>
          <cx:pt idx="1935">500000</cx:pt>
          <cx:pt idx="1936">225000</cx:pt>
          <cx:pt idx="1937">450000</cx:pt>
          <cx:pt idx="1938">85000</cx:pt>
          <cx:pt idx="1939">450000</cx:pt>
          <cx:pt idx="1940">500000</cx:pt>
          <cx:pt idx="1941">500000</cx:pt>
          <cx:pt idx="1942">100000</cx:pt>
          <cx:pt idx="1943">55000</cx:pt>
          <cx:pt idx="1944">150000</cx:pt>
          <cx:pt idx="1945">200000</cx:pt>
          <cx:pt idx="1946">700000</cx:pt>
          <cx:pt idx="1947">350000</cx:pt>
          <cx:pt idx="1948">340000</cx:pt>
          <cx:pt idx="1949">65000</cx:pt>
          <cx:pt idx="1950">140000</cx:pt>
          <cx:pt idx="1951">600000</cx:pt>
          <cx:pt idx="1952">275000</cx:pt>
          <cx:pt idx="1953">83000</cx:pt>
          <cx:pt idx="1954">195000</cx:pt>
          <cx:pt idx="1955">840000</cx:pt>
          <cx:pt idx="1956">3000</cx:pt>
          <cx:pt idx="1957">80000</cx:pt>
          <cx:pt idx="1958">300000</cx:pt>
          <cx:pt idx="1959">150000</cx:pt>
          <cx:pt idx="1960">400000</cx:pt>
          <cx:pt idx="1961">160000</cx:pt>
          <cx:pt idx="1962">260000</cx:pt>
          <cx:pt idx="1963">165000</cx:pt>
          <cx:pt idx="1964">170000</cx:pt>
          <cx:pt idx="1965">450000</cx:pt>
          <cx:pt idx="1966">450000</cx:pt>
          <cx:pt idx="1967">200000</cx:pt>
          <cx:pt idx="1968">140000</cx:pt>
          <cx:pt idx="1969">65000</cx:pt>
          <cx:pt idx="1970">10000</cx:pt>
          <cx:pt idx="1971">135000</cx:pt>
          <cx:pt idx="1972">52000</cx:pt>
          <cx:pt idx="1973">150000</cx:pt>
          <cx:pt idx="1974">90000</cx:pt>
          <cx:pt idx="1975">150000</cx:pt>
          <cx:pt idx="1976">1000000</cx:pt>
          <cx:pt idx="1977">500000</cx:pt>
          <cx:pt idx="1978">170000</cx:pt>
          <cx:pt idx="1979">100000</cx:pt>
          <cx:pt idx="1980">330000</cx:pt>
          <cx:pt idx="1981">350000</cx:pt>
          <cx:pt idx="1982">250000</cx:pt>
          <cx:pt idx="1983">300000</cx:pt>
          <cx:pt idx="1984">450000</cx:pt>
          <cx:pt idx="1985">400000</cx:pt>
          <cx:pt idx="1986">90000</cx:pt>
          <cx:pt idx="1987">95000</cx:pt>
          <cx:pt idx="1988">150000</cx:pt>
          <cx:pt idx="1989">180000</cx:pt>
          <cx:pt idx="1990">100000</cx:pt>
          <cx:pt idx="1991">95000</cx:pt>
          <cx:pt idx="1992">150000</cx:pt>
          <cx:pt idx="1993">500000</cx:pt>
          <cx:pt idx="1994">125000</cx:pt>
          <cx:pt idx="1995">260000</cx:pt>
          <cx:pt idx="1996">100000</cx:pt>
          <cx:pt idx="1997">215000</cx:pt>
          <cx:pt idx="1998">215000</cx:pt>
          <cx:pt idx="1999">150000</cx:pt>
          <cx:pt idx="2000">425000</cx:pt>
          <cx:pt idx="2001">325000</cx:pt>
          <cx:pt idx="2002">650000</cx:pt>
          <cx:pt idx="2003">1000000</cx:pt>
          <cx:pt idx="2004">2465647</cx:pt>
          <cx:pt idx="2005">92500</cx:pt>
          <cx:pt idx="2006">134000</cx:pt>
          <cx:pt idx="2007">350000</cx:pt>
          <cx:pt idx="2008">250000</cx:pt>
          <cx:pt idx="2009">200000</cx:pt>
          <cx:pt idx="2010">300000</cx:pt>
          <cx:pt idx="2011">350000</cx:pt>
          <cx:pt idx="2012">80000</cx:pt>
          <cx:pt idx="2013">270000</cx:pt>
          <cx:pt idx="2014">143000</cx:pt>
          <cx:pt idx="2015">380000</cx:pt>
          <cx:pt idx="2016">900000</cx:pt>
          <cx:pt idx="2017">180000</cx:pt>
          <cx:pt idx="2018">239000</cx:pt>
          <cx:pt idx="2019">100000</cx:pt>
          <cx:pt idx="2020">125000</cx:pt>
          <cx:pt idx="2021">350000</cx:pt>
          <cx:pt idx="2022">239000</cx:pt>
          <cx:pt idx="2023">480000</cx:pt>
          <cx:pt idx="2024">125000</cx:pt>
          <cx:pt idx="2025">170000</cx:pt>
          <cx:pt idx="2026">179000</cx:pt>
          <cx:pt idx="2027">500000</cx:pt>
          <cx:pt idx="2028">1200000</cx:pt>
          <cx:pt idx="2029">350000</cx:pt>
          <cx:pt idx="2030">300000</cx:pt>
          <cx:pt idx="2031">30000</cx:pt>
          <cx:pt idx="2032">150000</cx:pt>
          <cx:pt idx="2033">140000</cx:pt>
          <cx:pt idx="2034">175000</cx:pt>
          <cx:pt idx="2035">150000</cx:pt>
          <cx:pt idx="2036">600000</cx:pt>
          <cx:pt idx="2037">350000</cx:pt>
          <cx:pt idx="2038">450000</cx:pt>
          <cx:pt idx="2039">350000</cx:pt>
          <cx:pt idx="2040">200000</cx:pt>
          <cx:pt idx="2041">140000</cx:pt>
          <cx:pt idx="2042">119900</cx:pt>
          <cx:pt idx="2043">230000</cx:pt>
          <cx:pt idx="2044">250000</cx:pt>
          <cx:pt idx="2045">585000</cx:pt>
          <cx:pt idx="2046">600000</cx:pt>
          <cx:pt idx="2047">225000</cx:pt>
          <cx:pt idx="2048">700000</cx:pt>
          <cx:pt idx="2049">611000</cx:pt>
          <cx:pt idx="2050">885000</cx:pt>
          <cx:pt idx="2051">40000</cx:pt>
          <cx:pt idx="2052">625000</cx:pt>
          <cx:pt idx="2053">260000</cx:pt>
          <cx:pt idx="2054">600000</cx:pt>
          <cx:pt idx="2055">10000</cx:pt>
          <cx:pt idx="2056">90000</cx:pt>
          <cx:pt idx="2057">120000</cx:pt>
          <cx:pt idx="2058">300000</cx:pt>
          <cx:pt idx="2059">100000</cx:pt>
          <cx:pt idx="2060">325000</cx:pt>
          <cx:pt idx="2061">140000</cx:pt>
          <cx:pt idx="2062">10000</cx:pt>
          <cx:pt idx="2063">190000</cx:pt>
          <cx:pt idx="2064">900000</cx:pt>
          <cx:pt idx="2065">120000</cx:pt>
          <cx:pt idx="2066">100000</cx:pt>
          <cx:pt idx="2067">200000</cx:pt>
          <cx:pt idx="2068">50000</cx:pt>
          <cx:pt idx="2069">40000</cx:pt>
          <cx:pt idx="2070">2465647</cx:pt>
          <cx:pt idx="2071">90000</cx:pt>
          <cx:pt idx="2072">78900</cx:pt>
          <cx:pt idx="2073">50000</cx:pt>
          <cx:pt idx="2074">505000</cx:pt>
          <cx:pt idx="2075">650000</cx:pt>
          <cx:pt idx="2076">160000</cx:pt>
          <cx:pt idx="2077">160000</cx:pt>
          <cx:pt idx="2078">50000</cx:pt>
          <cx:pt idx="2079">500000</cx:pt>
          <cx:pt idx="2080">80000</cx:pt>
          <cx:pt idx="2081">150000</cx:pt>
          <cx:pt idx="2082">60000</cx:pt>
          <cx:pt idx="2083">250000</cx:pt>
          <cx:pt idx="2084">150000</cx:pt>
          <cx:pt idx="2085">200000</cx:pt>
          <cx:pt idx="2086">45000</cx:pt>
          <cx:pt idx="2087">279000</cx:pt>
          <cx:pt idx="2088">600000</cx:pt>
          <cx:pt idx="2089">120000</cx:pt>
          <cx:pt idx="2090">300000</cx:pt>
          <cx:pt idx="2091">120000</cx:pt>
          <cx:pt idx="2092">500000</cx:pt>
          <cx:pt idx="2093">100000</cx:pt>
          <cx:pt idx="2094">90000</cx:pt>
          <cx:pt idx="2095">350000</cx:pt>
          <cx:pt idx="2096">246000</cx:pt>
          <cx:pt idx="2097">108000</cx:pt>
          <cx:pt idx="2098">235000</cx:pt>
          <cx:pt idx="2099">300000</cx:pt>
          <cx:pt idx="2100">505000</cx:pt>
          <cx:pt idx="2101">249000</cx:pt>
          <cx:pt idx="2102">250000</cx:pt>
          <cx:pt idx="2103">150000</cx:pt>
          <cx:pt idx="2104">135000</cx:pt>
          <cx:pt idx="2105">200000</cx:pt>
          <cx:pt idx="2106">130000</cx:pt>
          <cx:pt idx="2107">160000</cx:pt>
          <cx:pt idx="2108">90000</cx:pt>
          <cx:pt idx="2109">275000</cx:pt>
          <cx:pt idx="2110">216000</cx:pt>
          <cx:pt idx="2111">135000</cx:pt>
          <cx:pt idx="2112">350000</cx:pt>
          <cx:pt idx="2113">235000</cx:pt>
          <cx:pt idx="2114">140000</cx:pt>
          <cx:pt idx="2115">1300000</cx:pt>
          <cx:pt idx="2116">450000</cx:pt>
          <cx:pt idx="2117">660000</cx:pt>
          <cx:pt idx="2118">150000</cx:pt>
          <cx:pt idx="2119">175000</cx:pt>
          <cx:pt idx="2120">180000</cx:pt>
          <cx:pt idx="2121">150000</cx:pt>
          <cx:pt idx="2122">500000</cx:pt>
          <cx:pt idx="2123">380000</cx:pt>
          <cx:pt idx="2124">450000</cx:pt>
          <cx:pt idx="2125">300000</cx:pt>
          <cx:pt idx="2126">90000</cx:pt>
          <cx:pt idx="2127">250000</cx:pt>
          <cx:pt idx="2128">139000</cx:pt>
          <cx:pt idx="2129">98000</cx:pt>
          <cx:pt idx="2130">115000</cx:pt>
          <cx:pt idx="2131">145000</cx:pt>
          <cx:pt idx="2132">235000</cx:pt>
          <cx:pt idx="2133">175000</cx:pt>
          <cx:pt idx="2134">25000</cx:pt>
          <cx:pt idx="2135">10000</cx:pt>
          <cx:pt idx="2136">100000</cx:pt>
          <cx:pt idx="2137">800000</cx:pt>
          <cx:pt idx="2138">800000</cx:pt>
          <cx:pt idx="2139">80000</cx:pt>
          <cx:pt idx="2140">124900</cx:pt>
          <cx:pt idx="2141">240000</cx:pt>
          <cx:pt idx="2142">140000</cx:pt>
          <cx:pt idx="2143">150000</cx:pt>
          <cx:pt idx="2144">100000</cx:pt>
          <cx:pt idx="2145">85000</cx:pt>
          <cx:pt idx="2146">425000</cx:pt>
          <cx:pt idx="2147">425000</cx:pt>
          <cx:pt idx="2148">400000</cx:pt>
          <cx:pt idx="2149">17500</cx:pt>
          <cx:pt idx="2150">20000</cx:pt>
          <cx:pt idx="2151">590000</cx:pt>
          <cx:pt idx="2152">650000</cx:pt>
          <cx:pt idx="2153">350000</cx:pt>
          <cx:pt idx="2154">200000</cx:pt>
          <cx:pt idx="2155">350000</cx:pt>
          <cx:pt idx="2156">150000</cx:pt>
          <cx:pt idx="2157">300000</cx:pt>
          <cx:pt idx="2158">299000</cx:pt>
          <cx:pt idx="2159">200000</cx:pt>
          <cx:pt idx="2160">325000</cx:pt>
          <cx:pt idx="2161">150000</cx:pt>
          <cx:pt idx="2162">147000</cx:pt>
          <cx:pt idx="2163">215000</cx:pt>
          <cx:pt idx="2164">250000</cx:pt>
          <cx:pt idx="2165">180000</cx:pt>
          <cx:pt idx="2166">300000</cx:pt>
          <cx:pt idx="2167">100000</cx:pt>
          <cx:pt idx="2168">648000</cx:pt>
          <cx:pt idx="2169">1300000</cx:pt>
          <cx:pt idx="2170">140000</cx:pt>
          <cx:pt idx="2171">400000</cx:pt>
          <cx:pt idx="2172">75000</cx:pt>
          <cx:pt idx="2173">50000</cx:pt>
          <cx:pt idx="2174">96000</cx:pt>
          <cx:pt idx="2175">400000</cx:pt>
          <cx:pt idx="2176">260000</cx:pt>
          <cx:pt idx="2177">145000</cx:pt>
          <cx:pt idx="2178">85000</cx:pt>
          <cx:pt idx="2179">38000</cx:pt>
          <cx:pt idx="2180">50000</cx:pt>
          <cx:pt idx="2181">100000</cx:pt>
          <cx:pt idx="2182">1000000</cx:pt>
          <cx:pt idx="2183">280000</cx:pt>
          <cx:pt idx="2184">10000</cx:pt>
          <cx:pt idx="2185">200000</cx:pt>
          <cx:pt idx="2186">175000</cx:pt>
          <cx:pt idx="2187">200000</cx:pt>
          <cx:pt idx="2188">25000</cx:pt>
          <cx:pt idx="2189">98000</cx:pt>
          <cx:pt idx="2190">90000</cx:pt>
          <cx:pt idx="2191">250000</cx:pt>
          <cx:pt idx="2192">50000</cx:pt>
          <cx:pt idx="2193">140000</cx:pt>
          <cx:pt idx="2194">139000</cx:pt>
          <cx:pt idx="2195">200000</cx:pt>
          <cx:pt idx="2196">450000</cx:pt>
          <cx:pt idx="2197">500000</cx:pt>
          <cx:pt idx="2198">200000</cx:pt>
          <cx:pt idx="2199">998000</cx:pt>
          <cx:pt idx="2200">275000</cx:pt>
          <cx:pt idx="2201">280000</cx:pt>
          <cx:pt idx="2202">450000</cx:pt>
          <cx:pt idx="2203">600000</cx:pt>
          <cx:pt idx="2204">450000</cx:pt>
          <cx:pt idx="2205">60000</cx:pt>
          <cx:pt idx="2206">450000</cx:pt>
          <cx:pt idx="2207">150000</cx:pt>
          <cx:pt idx="2208">300000</cx:pt>
          <cx:pt idx="2209">500000</cx:pt>
          <cx:pt idx="2210">525000</cx:pt>
          <cx:pt idx="2211">199500</cx:pt>
          <cx:pt idx="2212">80000</cx:pt>
          <cx:pt idx="2213">45000</cx:pt>
          <cx:pt idx="2214">200000</cx:pt>
          <cx:pt idx="2215">300000</cx:pt>
          <cx:pt idx="2216">170000</cx:pt>
          <cx:pt idx="2217">70000</cx:pt>
          <cx:pt idx="2218">42000</cx:pt>
          <cx:pt idx="2219">239000</cx:pt>
          <cx:pt idx="2220">50000</cx:pt>
          <cx:pt idx="2221">225000</cx:pt>
          <cx:pt idx="2222">130000</cx:pt>
          <cx:pt idx="2223">600000</cx:pt>
          <cx:pt idx="2224">98000</cx:pt>
          <cx:pt idx="2225">100000</cx:pt>
          <cx:pt idx="2226">95000</cx:pt>
          <cx:pt idx="2227">450000</cx:pt>
          <cx:pt idx="2228">500000</cx:pt>
          <cx:pt idx="2229">400000</cx:pt>
          <cx:pt idx="2230">90000</cx:pt>
          <cx:pt idx="2231">2465647</cx:pt>
          <cx:pt idx="2232">450000</cx:pt>
          <cx:pt idx="2233">50000</cx:pt>
          <cx:pt idx="2234">50000</cx:pt>
          <cx:pt idx="2235">425000</cx:pt>
          <cx:pt idx="2236">180000</cx:pt>
          <cx:pt idx="2237">235000</cx:pt>
          <cx:pt idx="2238">70000</cx:pt>
          <cx:pt idx="2239">75000</cx:pt>
          <cx:pt idx="2240">50000</cx:pt>
          <cx:pt idx="2241">180000</cx:pt>
          <cx:pt idx="2242">85000</cx:pt>
          <cx:pt idx="2243">425000</cx:pt>
          <cx:pt idx="2244">450000</cx:pt>
          <cx:pt idx="2245">87000</cx:pt>
          <cx:pt idx="2246">109000</cx:pt>
          <cx:pt idx="2247">150000</cx:pt>
          <cx:pt idx="2248">180000</cx:pt>
          <cx:pt idx="2249">140000</cx:pt>
          <cx:pt idx="2250">300000</cx:pt>
          <cx:pt idx="2251">140000</cx:pt>
          <cx:pt idx="2252">125000</cx:pt>
          <cx:pt idx="2253">95000</cx:pt>
          <cx:pt idx="2254">190000</cx:pt>
          <cx:pt idx="2255">1000000</cx:pt>
          <cx:pt idx="2256">340000</cx:pt>
          <cx:pt idx="2257">350000</cx:pt>
          <cx:pt idx="2258">400000</cx:pt>
          <cx:pt idx="2259">19000</cx:pt>
          <cx:pt idx="2260">80000</cx:pt>
          <cx:pt idx="2261">13000</cx:pt>
          <cx:pt idx="2262">150000</cx:pt>
          <cx:pt idx="2263">120000</cx:pt>
          <cx:pt idx="2264">95000</cx:pt>
          <cx:pt idx="2265">1300000</cx:pt>
          <cx:pt idx="2266">55000</cx:pt>
          <cx:pt idx="2267">100000</cx:pt>
          <cx:pt idx="2268">80000</cx:pt>
          <cx:pt idx="2269">100000</cx:pt>
          <cx:pt idx="2270">150000</cx:pt>
          <cx:pt idx="2271">175000</cx:pt>
          <cx:pt idx="2272">250000</cx:pt>
          <cx:pt idx="2273">215000</cx:pt>
          <cx:pt idx="2274">200000</cx:pt>
          <cx:pt idx="2275">460000</cx:pt>
          <cx:pt idx="2276">220000</cx:pt>
          <cx:pt idx="2277">254000</cx:pt>
          <cx:pt idx="2278">138000</cx:pt>
          <cx:pt idx="2279">100000</cx:pt>
          <cx:pt idx="2280">230000</cx:pt>
          <cx:pt idx="2281">2465647</cx:pt>
          <cx:pt idx="2282">195000</cx:pt>
          <cx:pt idx="2283">130000</cx:pt>
          <cx:pt idx="2284">180000</cx:pt>
          <cx:pt idx="2285">240000</cx:pt>
          <cx:pt idx="2286">200000</cx:pt>
          <cx:pt idx="2287">510000</cx:pt>
          <cx:pt idx="2288">100000</cx:pt>
          <cx:pt idx="2289">90000</cx:pt>
          <cx:pt idx="2290">185000</cx:pt>
          <cx:pt idx="2291">385000</cx:pt>
          <cx:pt idx="2292">190000</cx:pt>
          <cx:pt idx="2293">240000</cx:pt>
          <cx:pt idx="2294">90000</cx:pt>
          <cx:pt idx="2295">175000</cx:pt>
          <cx:pt idx="2296">400000</cx:pt>
          <cx:pt idx="2297">40000</cx:pt>
          <cx:pt idx="2298">10000</cx:pt>
          <cx:pt idx="2299">325000</cx:pt>
          <cx:pt idx="2300">160000</cx:pt>
          <cx:pt idx="2301">225000</cx:pt>
          <cx:pt idx="2302">245000</cx:pt>
          <cx:pt idx="2303">100000</cx:pt>
          <cx:pt idx="2304">300000</cx:pt>
          <cx:pt idx="2305">225000</cx:pt>
          <cx:pt idx="2306">650000</cx:pt>
          <cx:pt idx="2307">175000</cx:pt>
          <cx:pt idx="2308">164500</cx:pt>
          <cx:pt idx="2309">175000</cx:pt>
          <cx:pt idx="2310">260000</cx:pt>
          <cx:pt idx="2311">400000</cx:pt>
          <cx:pt idx="2312">200000</cx:pt>
          <cx:pt idx="2313">375000</cx:pt>
          <cx:pt idx="2314">300000</cx:pt>
          <cx:pt idx="2315">400000</cx:pt>
          <cx:pt idx="2316">200000</cx:pt>
          <cx:pt idx="2317">500000</cx:pt>
          <cx:pt idx="2318">130000</cx:pt>
          <cx:pt idx="2319">140000</cx:pt>
          <cx:pt idx="2320">180000</cx:pt>
          <cx:pt idx="2321">590000</cx:pt>
          <cx:pt idx="2322">125000</cx:pt>
          <cx:pt idx="2323">350000</cx:pt>
          <cx:pt idx="2324">110000</cx:pt>
          <cx:pt idx="2325">125000</cx:pt>
          <cx:pt idx="2326">100000</cx:pt>
          <cx:pt idx="2327">325000</cx:pt>
          <cx:pt idx="2328">100000</cx:pt>
          <cx:pt idx="2329">500000</cx:pt>
          <cx:pt idx="2330">20000</cx:pt>
          <cx:pt idx="2331">56000</cx:pt>
          <cx:pt idx="2332">259000</cx:pt>
          <cx:pt idx="2333">169000</cx:pt>
          <cx:pt idx="2334">50000</cx:pt>
          <cx:pt idx="2335">110000</cx:pt>
          <cx:pt idx="2336">450000</cx:pt>
          <cx:pt idx="2337">28000</cx:pt>
          <cx:pt idx="2338">225000</cx:pt>
          <cx:pt idx="2339">449000</cx:pt>
          <cx:pt idx="2340">200000</cx:pt>
          <cx:pt idx="2341">360000</cx:pt>
          <cx:pt idx="2342">120000</cx:pt>
          <cx:pt idx="2343">160000</cx:pt>
          <cx:pt idx="2344">170000</cx:pt>
          <cx:pt idx="2345">350000</cx:pt>
          <cx:pt idx="2346">549000</cx:pt>
          <cx:pt idx="2347">250000</cx:pt>
          <cx:pt idx="2348">200000</cx:pt>
          <cx:pt idx="2349">300000</cx:pt>
          <cx:pt idx="2350">428000</cx:pt>
          <cx:pt idx="2351">500000</cx:pt>
          <cx:pt idx="2352">65000</cx:pt>
          <cx:pt idx="2353">60000</cx:pt>
          <cx:pt idx="2354">124000</cx:pt>
          <cx:pt idx="2355">129900</cx:pt>
          <cx:pt idx="2356">35000</cx:pt>
          <cx:pt idx="2357">1000000</cx:pt>
          <cx:pt idx="2358">700000</cx:pt>
          <cx:pt idx="2359">400000</cx:pt>
          <cx:pt idx="2360">160000</cx:pt>
          <cx:pt idx="2361">100000</cx:pt>
          <cx:pt idx="2362">130000</cx:pt>
          <cx:pt idx="2363">185000</cx:pt>
          <cx:pt idx="2364">311000</cx:pt>
          <cx:pt idx="2365">98900</cx:pt>
          <cx:pt idx="2366">90000</cx:pt>
          <cx:pt idx="2367">40500</cx:pt>
          <cx:pt idx="2368">153000</cx:pt>
          <cx:pt idx="2369">225000</cx:pt>
          <cx:pt idx="2370">50000</cx:pt>
          <cx:pt idx="2371">195000</cx:pt>
          <cx:pt idx="2372">500000</cx:pt>
          <cx:pt idx="2373">85000</cx:pt>
          <cx:pt idx="2374">150000</cx:pt>
          <cx:pt idx="2375">395000</cx:pt>
          <cx:pt idx="2376">400000</cx:pt>
          <cx:pt idx="2377">150000</cx:pt>
          <cx:pt idx="2378">60000</cx:pt>
          <cx:pt idx="2379">170000</cx:pt>
          <cx:pt idx="2380">550000</cx:pt>
          <cx:pt idx="2381">500000</cx:pt>
          <cx:pt idx="2382">135000</cx:pt>
          <cx:pt idx="2383">170000</cx:pt>
          <cx:pt idx="2384">95000</cx:pt>
          <cx:pt idx="2385">35000</cx:pt>
          <cx:pt idx="2386">350000</cx:pt>
          <cx:pt idx="2387">520000</cx:pt>
          <cx:pt idx="2388">325000</cx:pt>
          <cx:pt idx="2389">31200</cx:pt>
          <cx:pt idx="2390">150000</cx:pt>
          <cx:pt idx="2391">85000</cx:pt>
          <cx:pt idx="2392">174000</cx:pt>
          <cx:pt idx="2393">149900</cx:pt>
          <cx:pt idx="2394">275000</cx:pt>
          <cx:pt idx="2395">130000</cx:pt>
          <cx:pt idx="2396">80000</cx:pt>
          <cx:pt idx="2397">200000</cx:pt>
          <cx:pt idx="2398">80000</cx:pt>
          <cx:pt idx="2399">110000</cx:pt>
          <cx:pt idx="2400">300000</cx:pt>
          <cx:pt idx="2401">225000</cx:pt>
          <cx:pt idx="2402">47000</cx:pt>
          <cx:pt idx="2403">150000</cx:pt>
          <cx:pt idx="2404">155000</cx:pt>
          <cx:pt idx="2405">90000</cx:pt>
          <cx:pt idx="2406">4000</cx:pt>
          <cx:pt idx="2407">110000</cx:pt>
          <cx:pt idx="2408">550000</cx:pt>
          <cx:pt idx="2409">500000</cx:pt>
          <cx:pt idx="2410">134000</cx:pt>
          <cx:pt idx="2411">95000</cx:pt>
          <cx:pt idx="2412">180000</cx:pt>
          <cx:pt idx="2413">200000</cx:pt>
          <cx:pt idx="2414">995000</cx:pt>
          <cx:pt idx="2415">155000</cx:pt>
          <cx:pt idx="2416">100000</cx:pt>
          <cx:pt idx="2417">140000</cx:pt>
          <cx:pt idx="2418">218000</cx:pt>
          <cx:pt idx="2419">250000</cx:pt>
          <cx:pt idx="2420">250000</cx:pt>
          <cx:pt idx="2421">130000</cx:pt>
          <cx:pt idx="2422">450000</cx:pt>
          <cx:pt idx="2423">278000</cx:pt>
          <cx:pt idx="2424">160000</cx:pt>
          <cx:pt idx="2425">85000</cx:pt>
          <cx:pt idx="2426">140000</cx:pt>
          <cx:pt idx="2427">115000</cx:pt>
          <cx:pt idx="2428">50000</cx:pt>
          <cx:pt idx="2429">78000</cx:pt>
          <cx:pt idx="2430">500000</cx:pt>
          <cx:pt idx="2431">550000</cx:pt>
          <cx:pt idx="2432">50000</cx:pt>
          <cx:pt idx="2433">400000</cx:pt>
          <cx:pt idx="2434">900000</cx:pt>
          <cx:pt idx="2435">120000</cx:pt>
          <cx:pt idx="2436">53000</cx:pt>
          <cx:pt idx="2437">200000</cx:pt>
          <cx:pt idx="2438">40000</cx:pt>
          <cx:pt idx="2439">120000</cx:pt>
          <cx:pt idx="2440">135000</cx:pt>
          <cx:pt idx="2441">110000</cx:pt>
          <cx:pt idx="2442">500000</cx:pt>
          <cx:pt idx="2443">10000</cx:pt>
          <cx:pt idx="2444">125000</cx:pt>
          <cx:pt idx="2445">170000</cx:pt>
          <cx:pt idx="2446">115000</cx:pt>
          <cx:pt idx="2447">214950</cx:pt>
          <cx:pt idx="2448">400000</cx:pt>
          <cx:pt idx="2449">90000</cx:pt>
          <cx:pt idx="2450">355000</cx:pt>
          <cx:pt idx="2451">125000</cx:pt>
          <cx:pt idx="2452">900000</cx:pt>
          <cx:pt idx="2453">300000</cx:pt>
          <cx:pt idx="2454">320000</cx:pt>
          <cx:pt idx="2455">250000</cx:pt>
          <cx:pt idx="2456">650000</cx:pt>
          <cx:pt idx="2457">750000</cx:pt>
          <cx:pt idx="2458">110000</cx:pt>
          <cx:pt idx="2459">600000</cx:pt>
          <cx:pt idx="2460">230000</cx:pt>
          <cx:pt idx="2461">760000</cx:pt>
          <cx:pt idx="2462">190000</cx:pt>
          <cx:pt idx="2463">150000</cx:pt>
          <cx:pt idx="2464">100000</cx:pt>
          <cx:pt idx="2465">300000</cx:pt>
          <cx:pt idx="2466">220000</cx:pt>
          <cx:pt idx="2467">239000</cx:pt>
          <cx:pt idx="2468">425000</cx:pt>
          <cx:pt idx="2469">400000</cx:pt>
          <cx:pt idx="2470">40000</cx:pt>
          <cx:pt idx="2471">225000</cx:pt>
          <cx:pt idx="2472">115000</cx:pt>
          <cx:pt idx="2473">130000</cx:pt>
          <cx:pt idx="2474">120000</cx:pt>
          <cx:pt idx="2475">135000</cx:pt>
          <cx:pt idx="2476">190000</cx:pt>
          <cx:pt idx="2477">90000</cx:pt>
          <cx:pt idx="2478">165000</cx:pt>
          <cx:pt idx="2479">375000</cx:pt>
          <cx:pt idx="2480">2465647</cx:pt>
          <cx:pt idx="2481">75000</cx:pt>
          <cx:pt idx="2482">400000</cx:pt>
          <cx:pt idx="2483">85000</cx:pt>
          <cx:pt idx="2484">700000</cx:pt>
          <cx:pt idx="2485">120000</cx:pt>
          <cx:pt idx="2486">180000</cx:pt>
          <cx:pt idx="2487">232000</cx:pt>
          <cx:pt idx="2488">130000</cx:pt>
          <cx:pt idx="2489">149000</cx:pt>
          <cx:pt idx="2490">90000</cx:pt>
          <cx:pt idx="2491">650000</cx:pt>
          <cx:pt idx="2492">88000</cx:pt>
          <cx:pt idx="2493">139000</cx:pt>
          <cx:pt idx="2494">250000</cx:pt>
          <cx:pt idx="2495">100000</cx:pt>
          <cx:pt idx="2496">100000</cx:pt>
          <cx:pt idx="2497">170000</cx:pt>
          <cx:pt idx="2498">800000</cx:pt>
          <cx:pt idx="2499">450000</cx:pt>
          <cx:pt idx="2500">101000</cx:pt>
          <cx:pt idx="2501">105000</cx:pt>
          <cx:pt idx="2502">1000000</cx:pt>
          <cx:pt idx="2503">600000</cx:pt>
          <cx:pt idx="2504">200000</cx:pt>
          <cx:pt idx="2505">400000</cx:pt>
          <cx:pt idx="2506">70000</cx:pt>
          <cx:pt idx="2507">380000</cx:pt>
          <cx:pt idx="2508">300000</cx:pt>
          <cx:pt idx="2509">90000</cx:pt>
          <cx:pt idx="2510">70000</cx:pt>
          <cx:pt idx="2511">81000</cx:pt>
          <cx:pt idx="2512">35000</cx:pt>
          <cx:pt idx="2513">35000</cx:pt>
          <cx:pt idx="2514">55000</cx:pt>
          <cx:pt idx="2515">114000</cx:pt>
          <cx:pt idx="2516">400000</cx:pt>
          <cx:pt idx="2517">85000</cx:pt>
          <cx:pt idx="2518">300000</cx:pt>
          <cx:pt idx="2519">53311</cx:pt>
          <cx:pt idx="2520">120000</cx:pt>
          <cx:pt idx="2521">375000</cx:pt>
          <cx:pt idx="2522">90000</cx:pt>
          <cx:pt idx="2523">169000</cx:pt>
          <cx:pt idx="2524">75000</cx:pt>
          <cx:pt idx="2525">225000</cx:pt>
          <cx:pt idx="2526">125000</cx:pt>
          <cx:pt idx="2527">300000</cx:pt>
          <cx:pt idx="2528">120000</cx:pt>
          <cx:pt idx="2529">75000</cx:pt>
          <cx:pt idx="2530">175000</cx:pt>
          <cx:pt idx="2531">300000</cx:pt>
          <cx:pt idx="2532">140000</cx:pt>
          <cx:pt idx="2533">155000</cx:pt>
          <cx:pt idx="2534">150000</cx:pt>
          <cx:pt idx="2535">20000</cx:pt>
          <cx:pt idx="2536">225000</cx:pt>
          <cx:pt idx="2537">620000</cx:pt>
          <cx:pt idx="2538">80000</cx:pt>
          <cx:pt idx="2539">85000</cx:pt>
          <cx:pt idx="2540">160000</cx:pt>
          <cx:pt idx="2541">60000</cx:pt>
          <cx:pt idx="2542">110000</cx:pt>
          <cx:pt idx="2543">60000</cx:pt>
          <cx:pt idx="2544">69900</cx:pt>
          <cx:pt idx="2545">220000</cx:pt>
          <cx:pt idx="2546">30000</cx:pt>
          <cx:pt idx="2547">75000</cx:pt>
          <cx:pt idx="2548">47000</cx:pt>
          <cx:pt idx="2549">90000</cx:pt>
          <cx:pt idx="2550">130000</cx:pt>
          <cx:pt idx="2551">650000</cx:pt>
          <cx:pt idx="2552">800000</cx:pt>
          <cx:pt idx="2553">110000</cx:pt>
          <cx:pt idx="2554">350000</cx:pt>
          <cx:pt idx="2555">375000</cx:pt>
          <cx:pt idx="2556">350000</cx:pt>
          <cx:pt idx="2557">170000</cx:pt>
          <cx:pt idx="2558">330000</cx:pt>
          <cx:pt idx="2559">199000</cx:pt>
          <cx:pt idx="2560">500000</cx:pt>
          <cx:pt idx="2561">220000</cx:pt>
          <cx:pt idx="2562">389000</cx:pt>
          <cx:pt idx="2563">217000</cx:pt>
          <cx:pt idx="2564">211000</cx:pt>
          <cx:pt idx="2565">70000</cx:pt>
          <cx:pt idx="2566">150000</cx:pt>
          <cx:pt idx="2567">490000</cx:pt>
          <cx:pt idx="2568">64900</cx:pt>
          <cx:pt idx="2569">275000</cx:pt>
          <cx:pt idx="2570">550000</cx:pt>
          <cx:pt idx="2571">325000</cx:pt>
          <cx:pt idx="2572">1000000</cx:pt>
          <cx:pt idx="2573">95000</cx:pt>
          <cx:pt idx="2574">87500</cx:pt>
          <cx:pt idx="2575">200000</cx:pt>
          <cx:pt idx="2576">200000</cx:pt>
          <cx:pt idx="2577">150000</cx:pt>
          <cx:pt idx="2578">900000</cx:pt>
          <cx:pt idx="2579">600000</cx:pt>
          <cx:pt idx="2580">95000</cx:pt>
          <cx:pt idx="2581">125000</cx:pt>
          <cx:pt idx="2582">170000</cx:pt>
          <cx:pt idx="2583">32000</cx:pt>
          <cx:pt idx="2584">136000</cx:pt>
          <cx:pt idx="2585">165000</cx:pt>
          <cx:pt idx="2586">115000</cx:pt>
          <cx:pt idx="2587">114000</cx:pt>
          <cx:pt idx="2588">275000</cx:pt>
          <cx:pt idx="2589">79000</cx:pt>
          <cx:pt idx="2590">250000</cx:pt>
          <cx:pt idx="2591">116000</cx:pt>
          <cx:pt idx="2592">350000</cx:pt>
          <cx:pt idx="2593">160000</cx:pt>
          <cx:pt idx="2594">80000</cx:pt>
          <cx:pt idx="2595">350000</cx:pt>
          <cx:pt idx="2596">700000</cx:pt>
          <cx:pt idx="2597">250000</cx:pt>
          <cx:pt idx="2598">110000</cx:pt>
          <cx:pt idx="2599">230000</cx:pt>
          <cx:pt idx="2600">376000</cx:pt>
          <cx:pt idx="2601">650000</cx:pt>
          <cx:pt idx="2602">75000</cx:pt>
          <cx:pt idx="2603">92000</cx:pt>
          <cx:pt idx="2604">400000</cx:pt>
          <cx:pt idx="2605">80000</cx:pt>
          <cx:pt idx="2606">150000</cx:pt>
          <cx:pt idx="2607">145000</cx:pt>
          <cx:pt idx="2608">150000</cx:pt>
          <cx:pt idx="2609">100000</cx:pt>
          <cx:pt idx="2610">38000</cx:pt>
          <cx:pt idx="2611">70000</cx:pt>
          <cx:pt idx="2612">35000</cx:pt>
          <cx:pt idx="2613">375000</cx:pt>
          <cx:pt idx="2614">215000</cx:pt>
          <cx:pt idx="2615">160000</cx:pt>
          <cx:pt idx="2616">75000</cx:pt>
          <cx:pt idx="2617">75000</cx:pt>
          <cx:pt idx="2618">85000</cx:pt>
          <cx:pt idx="2619">250000</cx:pt>
          <cx:pt idx="2620">83000</cx:pt>
          <cx:pt idx="2621">55000</cx:pt>
          <cx:pt idx="2622">470000</cx:pt>
          <cx:pt idx="2623">400000</cx:pt>
          <cx:pt idx="2624">18000</cx:pt>
          <cx:pt idx="2625">90000</cx:pt>
          <cx:pt idx="2626">110000</cx:pt>
          <cx:pt idx="2627">99000</cx:pt>
          <cx:pt idx="2628">80000</cx:pt>
          <cx:pt idx="2629">70000</cx:pt>
          <cx:pt idx="2630">650000</cx:pt>
          <cx:pt idx="2631">300000</cx:pt>
          <cx:pt idx="2632">750000</cx:pt>
          <cx:pt idx="2633">850000</cx:pt>
          <cx:pt idx="2634">135000</cx:pt>
          <cx:pt idx="2635">69000</cx:pt>
          <cx:pt idx="2636">300000</cx:pt>
          <cx:pt idx="2637">775000</cx:pt>
          <cx:pt idx="2638">700000</cx:pt>
          <cx:pt idx="2639">700000</cx:pt>
          <cx:pt idx="2640">600000</cx:pt>
          <cx:pt idx="2641">250000</cx:pt>
          <cx:pt idx="2642">160000</cx:pt>
          <cx:pt idx="2643">500000</cx:pt>
          <cx:pt idx="2644">274000</cx:pt>
          <cx:pt idx="2645">200000</cx:pt>
          <cx:pt idx="2646">250000</cx:pt>
          <cx:pt idx="2647">100000</cx:pt>
          <cx:pt idx="2648">400000</cx:pt>
          <cx:pt idx="2649">225000</cx:pt>
          <cx:pt idx="2650">220000</cx:pt>
          <cx:pt idx="2651">50000</cx:pt>
          <cx:pt idx="2652">90000</cx:pt>
          <cx:pt idx="2653">175000</cx:pt>
          <cx:pt idx="2654">110000</cx:pt>
          <cx:pt idx="2655">100000</cx:pt>
          <cx:pt idx="2656">500000</cx:pt>
          <cx:pt idx="2657">33000</cx:pt>
          <cx:pt idx="2658">10000</cx:pt>
          <cx:pt idx="2659">35000</cx:pt>
          <cx:pt idx="2660">150000</cx:pt>
          <cx:pt idx="2661">230000</cx:pt>
          <cx:pt idx="2662">210000</cx:pt>
          <cx:pt idx="2663">225000</cx:pt>
          <cx:pt idx="2664">325000</cx:pt>
          <cx:pt idx="2665">75000</cx:pt>
          <cx:pt idx="2666">60000</cx:pt>
          <cx:pt idx="2667">175000</cx:pt>
          <cx:pt idx="2668">75000</cx:pt>
          <cx:pt idx="2669">125000</cx:pt>
          <cx:pt idx="2670">250000</cx:pt>
          <cx:pt idx="2671">100000</cx:pt>
          <cx:pt idx="2672">130000</cx:pt>
          <cx:pt idx="2673">250000</cx:pt>
          <cx:pt idx="2674">325000</cx:pt>
          <cx:pt idx="2675">287000</cx:pt>
          <cx:pt idx="2676">140000</cx:pt>
          <cx:pt idx="2677">158000</cx:pt>
          <cx:pt idx="2678">500000</cx:pt>
          <cx:pt idx="2679">190000</cx:pt>
          <cx:pt idx="2680">150000</cx:pt>
          <cx:pt idx="2681">110000</cx:pt>
          <cx:pt idx="2682">250000</cx:pt>
          <cx:pt idx="2683">100000</cx:pt>
          <cx:pt idx="2684">70000</cx:pt>
          <cx:pt idx="2685">150000</cx:pt>
          <cx:pt idx="2686">70000</cx:pt>
          <cx:pt idx="2687">45000</cx:pt>
          <cx:pt idx="2688">106000</cx:pt>
          <cx:pt idx="2689">500000</cx:pt>
          <cx:pt idx="2690">850000</cx:pt>
          <cx:pt idx="2691">450000</cx:pt>
          <cx:pt idx="2692">160000</cx:pt>
          <cx:pt idx="2693">112000</cx:pt>
          <cx:pt idx="2694">400000</cx:pt>
          <cx:pt idx="2695">280000</cx:pt>
          <cx:pt idx="2696">185000</cx:pt>
          <cx:pt idx="2697">290000</cx:pt>
          <cx:pt idx="2698">210000</cx:pt>
          <cx:pt idx="2699">300000</cx:pt>
          <cx:pt idx="2700">700000</cx:pt>
          <cx:pt idx="2701">100000</cx:pt>
          <cx:pt idx="2702">300000</cx:pt>
          <cx:pt idx="2703">650000</cx:pt>
          <cx:pt idx="2704">450000</cx:pt>
          <cx:pt idx="2705">45000</cx:pt>
          <cx:pt idx="2706">130000</cx:pt>
          <cx:pt idx="2707">155000</cx:pt>
          <cx:pt idx="2708">250000</cx:pt>
          <cx:pt idx="2709">325000</cx:pt>
          <cx:pt idx="2710">200000</cx:pt>
          <cx:pt idx="2711">175000</cx:pt>
          <cx:pt idx="2712">250000</cx:pt>
          <cx:pt idx="2713">400000</cx:pt>
          <cx:pt idx="2714">76000</cx:pt>
          <cx:pt idx="2715">350000</cx:pt>
          <cx:pt idx="2716">90000</cx:pt>
          <cx:pt idx="2717">14500</cx:pt>
          <cx:pt idx="2718">135000</cx:pt>
          <cx:pt idx="2719">239000</cx:pt>
          <cx:pt idx="2720">65000</cx:pt>
          <cx:pt idx="2721">239000</cx:pt>
          <cx:pt idx="2722">200000</cx:pt>
          <cx:pt idx="2723">550000</cx:pt>
          <cx:pt idx="2724">85000</cx:pt>
          <cx:pt idx="2725">180000</cx:pt>
          <cx:pt idx="2726">16000</cx:pt>
          <cx:pt idx="2727">63000</cx:pt>
          <cx:pt idx="2728">100000</cx:pt>
          <cx:pt idx="2729">185000</cx:pt>
          <cx:pt idx="2730">550000</cx:pt>
          <cx:pt idx="2731">190000</cx:pt>
          <cx:pt idx="2732">425000</cx:pt>
          <cx:pt idx="2733">600000</cx:pt>
          <cx:pt idx="2734">135000</cx:pt>
          <cx:pt idx="2735">110000</cx:pt>
          <cx:pt idx="2736">80000</cx:pt>
          <cx:pt idx="2737">250000</cx:pt>
          <cx:pt idx="2738">400000</cx:pt>
          <cx:pt idx="2739">180000</cx:pt>
          <cx:pt idx="2740">125000</cx:pt>
          <cx:pt idx="2741">75000</cx:pt>
          <cx:pt idx="2742">100000</cx:pt>
          <cx:pt idx="2743">280000</cx:pt>
          <cx:pt idx="2744">380000</cx:pt>
          <cx:pt idx="2745">200000</cx:pt>
          <cx:pt idx="2746">150000</cx:pt>
          <cx:pt idx="2747">129000</cx:pt>
          <cx:pt idx="2748">250000</cx:pt>
          <cx:pt idx="2749">70000</cx:pt>
          <cx:pt idx="2750">75000</cx:pt>
          <cx:pt idx="2751">130000</cx:pt>
          <cx:pt idx="2752">140000</cx:pt>
          <cx:pt idx="2753">75000</cx:pt>
          <cx:pt idx="2754">110000</cx:pt>
          <cx:pt idx="2755">120000</cx:pt>
          <cx:pt idx="2756">120000</cx:pt>
          <cx:pt idx="2757">350000</cx:pt>
          <cx:pt idx="2758">247500</cx:pt>
          <cx:pt idx="2759">350000</cx:pt>
          <cx:pt idx="2760">105000</cx:pt>
          <cx:pt idx="2761">100000</cx:pt>
          <cx:pt idx="2762">120000</cx:pt>
          <cx:pt idx="2763">40000</cx:pt>
          <cx:pt idx="2764">140000</cx:pt>
          <cx:pt idx="2765">50000</cx:pt>
          <cx:pt idx="2766">3000</cx:pt>
          <cx:pt idx="2767">1200</cx:pt>
          <cx:pt idx="2768">325000</cx:pt>
          <cx:pt idx="2769">6500</cx:pt>
          <cx:pt idx="2770">150000</cx:pt>
          <cx:pt idx="2771">92000</cx:pt>
          <cx:pt idx="2772">200000</cx:pt>
          <cx:pt idx="2773">140000</cx:pt>
          <cx:pt idx="2774">75000</cx:pt>
          <cx:pt idx="2775">132000</cx:pt>
          <cx:pt idx="2776">600000</cx:pt>
          <cx:pt idx="2777">70000</cx:pt>
          <cx:pt idx="2778">150000</cx:pt>
          <cx:pt idx="2779">300000</cx:pt>
          <cx:pt idx="2780">2465647</cx:pt>
          <cx:pt idx="2781">150000</cx:pt>
          <cx:pt idx="2782">180000</cx:pt>
          <cx:pt idx="2783">150000</cx:pt>
          <cx:pt idx="2784">75000</cx:pt>
          <cx:pt idx="2785">190000</cx:pt>
          <cx:pt idx="2786">125000</cx:pt>
          <cx:pt idx="2787">135000</cx:pt>
          <cx:pt idx="2788">200000</cx:pt>
          <cx:pt idx="2789">35000</cx:pt>
          <cx:pt idx="2790">54000</cx:pt>
          <cx:pt idx="2791">40000</cx:pt>
          <cx:pt idx="2792">140000</cx:pt>
          <cx:pt idx="2793">250000</cx:pt>
          <cx:pt idx="2794">60000</cx:pt>
          <cx:pt idx="2795">45000</cx:pt>
          <cx:pt idx="2796">90000</cx:pt>
          <cx:pt idx="2797">68000</cx:pt>
          <cx:pt idx="2798">65000</cx:pt>
          <cx:pt idx="2799">100000</cx:pt>
          <cx:pt idx="2800">90000</cx:pt>
          <cx:pt idx="2801">100000</cx:pt>
          <cx:pt idx="2802">95000</cx:pt>
          <cx:pt idx="2803">60000</cx:pt>
          <cx:pt idx="2804">255500</cx:pt>
          <cx:pt idx="2805">400000</cx:pt>
          <cx:pt idx="2806">1000000</cx:pt>
          <cx:pt idx="2807">120000</cx:pt>
          <cx:pt idx="2808">65000</cx:pt>
          <cx:pt idx="2809">75000</cx:pt>
          <cx:pt idx="2810">80000</cx:pt>
          <cx:pt idx="2811">50000</cx:pt>
          <cx:pt idx="2812">100000</cx:pt>
          <cx:pt idx="2813">3000</cx:pt>
          <cx:pt idx="2814">375000</cx:pt>
          <cx:pt idx="2815">93000</cx:pt>
          <cx:pt idx="2816">200000</cx:pt>
          <cx:pt idx="2817">70000</cx:pt>
          <cx:pt idx="2818">80000</cx:pt>
          <cx:pt idx="2819">175000</cx:pt>
          <cx:pt idx="2820">130000</cx:pt>
          <cx:pt idx="2821">98000</cx:pt>
          <cx:pt idx="2822">100000</cx:pt>
          <cx:pt idx="2823">240000</cx:pt>
          <cx:pt idx="2824">250000</cx:pt>
          <cx:pt idx="2825">500000</cx:pt>
          <cx:pt idx="2826">150000</cx:pt>
          <cx:pt idx="2827">125000</cx:pt>
          <cx:pt idx="2828">80000</cx:pt>
          <cx:pt idx="2829">56000</cx:pt>
          <cx:pt idx="2830">135000</cx:pt>
          <cx:pt idx="2831">100000</cx:pt>
          <cx:pt idx="2832">16000</cx:pt>
          <cx:pt idx="2833">150000</cx:pt>
          <cx:pt idx="2834">350000</cx:pt>
          <cx:pt idx="2835">120000</cx:pt>
          <cx:pt idx="2836">244900</cx:pt>
          <cx:pt idx="2837">120000</cx:pt>
          <cx:pt idx="2838">2000</cx:pt>
          <cx:pt idx="2839">260000</cx:pt>
          <cx:pt idx="2840">80000</cx:pt>
          <cx:pt idx="2841">250000</cx:pt>
          <cx:pt idx="2842">225000</cx:pt>
          <cx:pt idx="2843">100000</cx:pt>
          <cx:pt idx="2844">110000</cx:pt>
          <cx:pt idx="2845">175000</cx:pt>
          <cx:pt idx="2846">100000</cx:pt>
          <cx:pt idx="2847">300000</cx:pt>
          <cx:pt idx="2848">150000</cx:pt>
          <cx:pt idx="2849">130000</cx:pt>
          <cx:pt idx="2850">150000</cx:pt>
          <cx:pt idx="2851">170000</cx:pt>
          <cx:pt idx="2852">60000</cx:pt>
          <cx:pt idx="2853">80000</cx:pt>
          <cx:pt idx="2854">100000</cx:pt>
          <cx:pt idx="2855">250000</cx:pt>
          <cx:pt idx="2856">700000</cx:pt>
          <cx:pt idx="2857">100000</cx:pt>
          <cx:pt idx="2858">100000</cx:pt>
          <cx:pt idx="2859">68000</cx:pt>
          <cx:pt idx="2860">170000</cx:pt>
          <cx:pt idx="2861">180000</cx:pt>
          <cx:pt idx="2862">280000</cx:pt>
          <cx:pt idx="2863">101000</cx:pt>
          <cx:pt idx="2864">40000</cx:pt>
          <cx:pt idx="2865">97000</cx:pt>
          <cx:pt idx="2866">190000</cx:pt>
          <cx:pt idx="2867">200000</cx:pt>
          <cx:pt idx="2868">150000</cx:pt>
          <cx:pt idx="2869">60000</cx:pt>
          <cx:pt idx="2870">45000</cx:pt>
          <cx:pt idx="2871">85000</cx:pt>
          <cx:pt idx="2872">85000</cx:pt>
          <cx:pt idx="2873">100000</cx:pt>
          <cx:pt idx="2874">225000</cx:pt>
          <cx:pt idx="2875">150000</cx:pt>
          <cx:pt idx="2876">150000</cx:pt>
          <cx:pt idx="2877">90000</cx:pt>
          <cx:pt idx="2878">95000</cx:pt>
          <cx:pt idx="2879">130000</cx:pt>
          <cx:pt idx="2880">115000</cx:pt>
          <cx:pt idx="2881">125000</cx:pt>
          <cx:pt idx="2882">175000</cx:pt>
          <cx:pt idx="2883">400000</cx:pt>
          <cx:pt idx="2884">60000</cx:pt>
          <cx:pt idx="2885">200000</cx:pt>
          <cx:pt idx="2886">60000</cx:pt>
          <cx:pt idx="2887">50000</cx:pt>
          <cx:pt idx="2888">350000</cx:pt>
          <cx:pt idx="2889">5000</cx:pt>
          <cx:pt idx="2890">3500</cx:pt>
          <cx:pt idx="2891">150000</cx:pt>
          <cx:pt idx="2892">130000</cx:pt>
          <cx:pt idx="2893">150000</cx:pt>
          <cx:pt idx="2894">750000</cx:pt>
          <cx:pt idx="2895">100000</cx:pt>
          <cx:pt idx="2896">17900</cx:pt>
          <cx:pt idx="2897">370000</cx:pt>
          <cx:pt idx="2898">112000</cx:pt>
          <cx:pt idx="2899">140000</cx:pt>
          <cx:pt idx="2900">100000</cx:pt>
          <cx:pt idx="2901">450000</cx:pt>
          <cx:pt idx="2902">160000</cx:pt>
          <cx:pt idx="2903">80000</cx:pt>
          <cx:pt idx="2904">165000</cx:pt>
          <cx:pt idx="2905">100000</cx:pt>
          <cx:pt idx="2906">400000</cx:pt>
          <cx:pt idx="2907">550000</cx:pt>
          <cx:pt idx="2908">210000</cx:pt>
          <cx:pt idx="2909">230000</cx:pt>
          <cx:pt idx="2910">30000</cx:pt>
          <cx:pt idx="2911">1500</cx:pt>
          <cx:pt idx="2912">95000</cx:pt>
          <cx:pt idx="2913">40000</cx:pt>
          <cx:pt idx="2914">80000</cx:pt>
          <cx:pt idx="2915">400000</cx:pt>
          <cx:pt idx="2916">125000</cx:pt>
          <cx:pt idx="2917">150000</cx:pt>
          <cx:pt idx="2918">525000</cx:pt>
          <cx:pt idx="2919">255000</cx:pt>
          <cx:pt idx="2920">135000</cx:pt>
          <cx:pt idx="2921">124000</cx:pt>
          <cx:pt idx="2922">100000</cx:pt>
          <cx:pt idx="2923">450000</cx:pt>
          <cx:pt idx="2924">35000</cx:pt>
          <cx:pt idx="2925">64000</cx:pt>
          <cx:pt idx="2926">160000</cx:pt>
          <cx:pt idx="2927">98000</cx:pt>
          <cx:pt idx="2928">400000</cx:pt>
          <cx:pt idx="2929">300000</cx:pt>
          <cx:pt idx="2930">150000</cx:pt>
          <cx:pt idx="2931">40000</cx:pt>
          <cx:pt idx="2932">75000</cx:pt>
          <cx:pt idx="2933">173000</cx:pt>
          <cx:pt idx="2934">250000</cx:pt>
          <cx:pt idx="2935">184000</cx:pt>
          <cx:pt idx="2936">60000</cx:pt>
          <cx:pt idx="2937">135000</cx:pt>
          <cx:pt idx="2938">220000</cx:pt>
          <cx:pt idx="2939">325000</cx:pt>
          <cx:pt idx="2940">140000</cx:pt>
          <cx:pt idx="2941">140000</cx:pt>
          <cx:pt idx="2942">90000</cx:pt>
          <cx:pt idx="2943">320000</cx:pt>
          <cx:pt idx="2944">2465647</cx:pt>
          <cx:pt idx="2945">2465647</cx:pt>
          <cx:pt idx="2946">250000</cx:pt>
          <cx:pt idx="2947">250000</cx:pt>
          <cx:pt idx="2948">300000</cx:pt>
          <cx:pt idx="2949">95000</cx:pt>
          <cx:pt idx="2950">379000</cx:pt>
          <cx:pt idx="2951">370000</cx:pt>
          <cx:pt idx="2952">42000</cx:pt>
          <cx:pt idx="2953">414000</cx:pt>
          <cx:pt idx="2954">300000</cx:pt>
          <cx:pt idx="2955">90000</cx:pt>
          <cx:pt idx="2956">300000</cx:pt>
          <cx:pt idx="2957">105000</cx:pt>
          <cx:pt idx="2958">250000</cx:pt>
          <cx:pt idx="2959">250000</cx:pt>
          <cx:pt idx="2960">320000</cx:pt>
          <cx:pt idx="2961">320000</cx:pt>
          <cx:pt idx="2962">140000</cx:pt>
          <cx:pt idx="2963">90000</cx:pt>
          <cx:pt idx="2964">290000</cx:pt>
          <cx:pt idx="2965">450000</cx:pt>
          <cx:pt idx="2966">30000</cx:pt>
          <cx:pt idx="2967">225000</cx:pt>
          <cx:pt idx="2968">270000</cx:pt>
          <cx:pt idx="2969">180000</cx:pt>
          <cx:pt idx="2970">134500</cx:pt>
          <cx:pt idx="2971">150000</cx:pt>
          <cx:pt idx="2972">25000</cx:pt>
          <cx:pt idx="2973">225000</cx:pt>
          <cx:pt idx="2974">150000</cx:pt>
          <cx:pt idx="2975">80000</cx:pt>
          <cx:pt idx="2976">70000</cx:pt>
          <cx:pt idx="2977">230000</cx:pt>
          <cx:pt idx="2978">190000</cx:pt>
          <cx:pt idx="2979">260000</cx:pt>
          <cx:pt idx="2980">75500</cx:pt>
          <cx:pt idx="2981">140000</cx:pt>
          <cx:pt idx="2982">200000</cx:pt>
          <cx:pt idx="2983">90000</cx:pt>
          <cx:pt idx="2984">1100</cx:pt>
          <cx:pt idx="2985">295000</cx:pt>
          <cx:pt idx="2986">100000</cx:pt>
          <cx:pt idx="2987">180000</cx:pt>
          <cx:pt idx="2988">150000</cx:pt>
          <cx:pt idx="2989">160000</cx:pt>
          <cx:pt idx="2990">67000</cx:pt>
          <cx:pt idx="2991">30000</cx:pt>
          <cx:pt idx="2992">95000</cx:pt>
          <cx:pt idx="2993">85000</cx:pt>
          <cx:pt idx="2994">425000</cx:pt>
          <cx:pt idx="2995">160000</cx:pt>
          <cx:pt idx="2996">80000</cx:pt>
          <cx:pt idx="2997">200000</cx:pt>
          <cx:pt idx="2998">165000</cx:pt>
          <cx:pt idx="2999">186000</cx:pt>
          <cx:pt idx="3000">200000</cx:pt>
          <cx:pt idx="3001">500000</cx:pt>
          <cx:pt idx="3002">270000</cx:pt>
          <cx:pt idx="3003">275000</cx:pt>
          <cx:pt idx="3004">300000</cx:pt>
          <cx:pt idx="3005">200000</cx:pt>
          <cx:pt idx="3006">125000</cx:pt>
          <cx:pt idx="3007">126000</cx:pt>
          <cx:pt idx="3008">130000</cx:pt>
          <cx:pt idx="3009">120000</cx:pt>
          <cx:pt idx="3010">150000</cx:pt>
          <cx:pt idx="3011">116000</cx:pt>
          <cx:pt idx="3012">580000</cx:pt>
          <cx:pt idx="3013">250000</cx:pt>
          <cx:pt idx="3014">2465647</cx:pt>
          <cx:pt idx="3015">1100000</cx:pt>
          <cx:pt idx="3016">125000</cx:pt>
          <cx:pt idx="3017">530000</cx:pt>
          <cx:pt idx="3018">80000</cx:pt>
          <cx:pt idx="3019">120000</cx:pt>
          <cx:pt idx="3020">150000</cx:pt>
          <cx:pt idx="3021">129500</cx:pt>
          <cx:pt idx="3022">575000</cx:pt>
          <cx:pt idx="3023">150000</cx:pt>
          <cx:pt idx="3024">180000</cx:pt>
          <cx:pt idx="3025">220000</cx:pt>
          <cx:pt idx="3026">275000</cx:pt>
          <cx:pt idx="3027">78473</cx:pt>
          <cx:pt idx="3028">80000</cx:pt>
          <cx:pt idx="3029">80000</cx:pt>
          <cx:pt idx="3030">55000</cx:pt>
          <cx:pt idx="3031">300000</cx:pt>
          <cx:pt idx="3032">325000</cx:pt>
          <cx:pt idx="3033">500000</cx:pt>
          <cx:pt idx="3034">560000</cx:pt>
          <cx:pt idx="3035">95000</cx:pt>
          <cx:pt idx="3036">80000</cx:pt>
          <cx:pt idx="3037">70000</cx:pt>
          <cx:pt idx="3038">60000</cx:pt>
          <cx:pt idx="3039">180000</cx:pt>
          <cx:pt idx="3040">45000</cx:pt>
          <cx:pt idx="3041">140000</cx:pt>
          <cx:pt idx="3042">40000</cx:pt>
          <cx:pt idx="3043">160000</cx:pt>
          <cx:pt idx="3044">120000</cx:pt>
          <cx:pt idx="3045">150000</cx:pt>
          <cx:pt idx="3046">260000</cx:pt>
          <cx:pt idx="3047">150000</cx:pt>
          <cx:pt idx="3048">49900</cx:pt>
          <cx:pt idx="3049">170000</cx:pt>
          <cx:pt idx="3050">250000</cx:pt>
          <cx:pt idx="3051">12000</cx:pt>
          <cx:pt idx="3052">148000</cx:pt>
          <cx:pt idx="3053">185000</cx:pt>
          <cx:pt idx="3054">120000</cx:pt>
          <cx:pt idx="3055">400000</cx:pt>
          <cx:pt idx="3056">20000</cx:pt>
          <cx:pt idx="3057">200000</cx:pt>
          <cx:pt idx="3058">130000</cx:pt>
          <cx:pt idx="3059">43000</cx:pt>
          <cx:pt idx="3060">200000</cx:pt>
          <cx:pt idx="3061">35000</cx:pt>
          <cx:pt idx="3062">425000</cx:pt>
          <cx:pt idx="3063">400000</cx:pt>
          <cx:pt idx="3064">600000</cx:pt>
          <cx:pt idx="3065">95000</cx:pt>
          <cx:pt idx="3066">300000</cx:pt>
          <cx:pt idx="3067">145000</cx:pt>
          <cx:pt idx="3068">90000</cx:pt>
          <cx:pt idx="3069">75000</cx:pt>
          <cx:pt idx="3070">125000</cx:pt>
          <cx:pt idx="3071">80000</cx:pt>
          <cx:pt idx="3072">400000</cx:pt>
          <cx:pt idx="3073">190000</cx:pt>
          <cx:pt idx="3074">151500</cx:pt>
          <cx:pt idx="3075">194000</cx:pt>
          <cx:pt idx="3076">225000</cx:pt>
          <cx:pt idx="3077">59900</cx:pt>
          <cx:pt idx="3078">135000</cx:pt>
          <cx:pt idx="3079">265000</cx:pt>
          <cx:pt idx="3080">240000</cx:pt>
          <cx:pt idx="3081">50000</cx:pt>
          <cx:pt idx="3082">230000</cx:pt>
          <cx:pt idx="3083">290000</cx:pt>
          <cx:pt idx="3084">70000</cx:pt>
          <cx:pt idx="3085">180000</cx:pt>
          <cx:pt idx="3086">135000</cx:pt>
          <cx:pt idx="3087">330000</cx:pt>
          <cx:pt idx="3088">150000</cx:pt>
          <cx:pt idx="3089">315000</cx:pt>
          <cx:pt idx="3090">350000</cx:pt>
          <cx:pt idx="3091">140000</cx:pt>
          <cx:pt idx="3092">150000</cx:pt>
          <cx:pt idx="3093">590000</cx:pt>
          <cx:pt idx="3094">525000</cx:pt>
          <cx:pt idx="3095">95000</cx:pt>
          <cx:pt idx="3096">85000</cx:pt>
          <cx:pt idx="3097">35000</cx:pt>
          <cx:pt idx="3098">140000</cx:pt>
          <cx:pt idx="3099">50000</cx:pt>
          <cx:pt idx="3100">110000</cx:pt>
          <cx:pt idx="3101">160000</cx:pt>
          <cx:pt idx="3102">100000</cx:pt>
          <cx:pt idx="3103">112000</cx:pt>
          <cx:pt idx="3104">120000</cx:pt>
          <cx:pt idx="3105">60000</cx:pt>
          <cx:pt idx="3106">85000</cx:pt>
          <cx:pt idx="3107">58000</cx:pt>
          <cx:pt idx="3108">275000</cx:pt>
          <cx:pt idx="3109">151000</cx:pt>
          <cx:pt idx="3110">235000</cx:pt>
          <cx:pt idx="3111">75000</cx:pt>
          <cx:pt idx="3112">48000</cx:pt>
          <cx:pt idx="3113">115000</cx:pt>
          <cx:pt idx="3114">145000</cx:pt>
          <cx:pt idx="3115">45000</cx:pt>
          <cx:pt idx="3116">110000</cx:pt>
          <cx:pt idx="3117">110000</cx:pt>
          <cx:pt idx="3118">165000</cx:pt>
          <cx:pt idx="3119">170000</cx:pt>
          <cx:pt idx="3120">325000</cx:pt>
          <cx:pt idx="3121">94000</cx:pt>
          <cx:pt idx="3122">80000</cx:pt>
          <cx:pt idx="3123">170000</cx:pt>
          <cx:pt idx="3124">45000</cx:pt>
          <cx:pt idx="3125">90000</cx:pt>
          <cx:pt idx="3126">100000</cx:pt>
          <cx:pt idx="3127">60000</cx:pt>
          <cx:pt idx="3128">160000</cx:pt>
          <cx:pt idx="3129">25000</cx:pt>
          <cx:pt idx="3130">77000</cx:pt>
          <cx:pt idx="3131">120000</cx:pt>
          <cx:pt idx="3132">120000</cx:pt>
          <cx:pt idx="3133">85000</cx:pt>
          <cx:pt idx="3134">450000</cx:pt>
          <cx:pt idx="3135">130000</cx:pt>
          <cx:pt idx="3136">210000</cx:pt>
          <cx:pt idx="3137">150000</cx:pt>
          <cx:pt idx="3138">275000</cx:pt>
          <cx:pt idx="3139">300000</cx:pt>
          <cx:pt idx="3140">300000</cx:pt>
          <cx:pt idx="3141">140000</cx:pt>
          <cx:pt idx="3142">100000</cx:pt>
          <cx:pt idx="3143">200000</cx:pt>
          <cx:pt idx="3144">70000</cx:pt>
          <cx:pt idx="3145">35000</cx:pt>
          <cx:pt idx="3146">54520</cx:pt>
          <cx:pt idx="3147">86000</cx:pt>
          <cx:pt idx="3148">150000</cx:pt>
          <cx:pt idx="3149">60000</cx:pt>
          <cx:pt idx="3150">110000</cx:pt>
          <cx:pt idx="3151">160000</cx:pt>
          <cx:pt idx="3152">225000</cx:pt>
          <cx:pt idx="3153">45000</cx:pt>
          <cx:pt idx="3154">70000</cx:pt>
          <cx:pt idx="3155">440000</cx:pt>
          <cx:pt idx="3156">190000</cx:pt>
          <cx:pt idx="3157">90000</cx:pt>
          <cx:pt idx="3158">80000</cx:pt>
          <cx:pt idx="3159">199000</cx:pt>
          <cx:pt idx="3160">309500</cx:pt>
          <cx:pt idx="3161">70000</cx:pt>
          <cx:pt idx="3162">100000</cx:pt>
          <cx:pt idx="3163">80000</cx:pt>
          <cx:pt idx="3164">93000</cx:pt>
          <cx:pt idx="3165">300000</cx:pt>
          <cx:pt idx="3166">160000</cx:pt>
          <cx:pt idx="3167">200000</cx:pt>
          <cx:pt idx="3168">30000</cx:pt>
          <cx:pt idx="3169">172000</cx:pt>
          <cx:pt idx="3170">375000</cx:pt>
          <cx:pt idx="3171">70000</cx:pt>
          <cx:pt idx="3172">80000</cx:pt>
          <cx:pt idx="3173">80000</cx:pt>
          <cx:pt idx="3174">78000</cx:pt>
          <cx:pt idx="3175">40000</cx:pt>
          <cx:pt idx="3176">65000</cx:pt>
          <cx:pt idx="3177">2465647</cx:pt>
          <cx:pt idx="3178">350000</cx:pt>
          <cx:pt idx="3179">625000</cx:pt>
          <cx:pt idx="3180">95000</cx:pt>
          <cx:pt idx="3181">70000</cx:pt>
          <cx:pt idx="3182">100000</cx:pt>
          <cx:pt idx="3183">135000</cx:pt>
          <cx:pt idx="3184">150000</cx:pt>
          <cx:pt idx="3185">32000</cx:pt>
          <cx:pt idx="3186">60000</cx:pt>
          <cx:pt idx="3187">300000</cx:pt>
          <cx:pt idx="3188">95000</cx:pt>
          <cx:pt idx="3189">40000</cx:pt>
          <cx:pt idx="3190">290000</cx:pt>
          <cx:pt idx="3191">200000</cx:pt>
          <cx:pt idx="3192">68000</cx:pt>
          <cx:pt idx="3193">85000</cx:pt>
          <cx:pt idx="3194">15000</cx:pt>
          <cx:pt idx="3195">123000</cx:pt>
          <cx:pt idx="3196">10000</cx:pt>
          <cx:pt idx="3197">189000</cx:pt>
          <cx:pt idx="3198">150000</cx:pt>
          <cx:pt idx="3199">325000</cx:pt>
          <cx:pt idx="3200">200000</cx:pt>
          <cx:pt idx="3201">325000</cx:pt>
          <cx:pt idx="3202">89000</cx:pt>
          <cx:pt idx="3203">137000</cx:pt>
          <cx:pt idx="3204">80000</cx:pt>
          <cx:pt idx="3205">125000</cx:pt>
          <cx:pt idx="3206">135000</cx:pt>
          <cx:pt idx="3207">200000</cx:pt>
          <cx:pt idx="3208">5000</cx:pt>
          <cx:pt idx="3209">1300000</cx:pt>
          <cx:pt idx="3210">1300000</cx:pt>
          <cx:pt idx="3211">275000</cx:pt>
          <cx:pt idx="3212">35000</cx:pt>
          <cx:pt idx="3213">100000</cx:pt>
          <cx:pt idx="3214">85000</cx:pt>
          <cx:pt idx="3215">10000</cx:pt>
          <cx:pt idx="3216">140000</cx:pt>
          <cx:pt idx="3217">200000</cx:pt>
          <cx:pt idx="3218">100000</cx:pt>
          <cx:pt idx="3219">160000</cx:pt>
          <cx:pt idx="3220">185000</cx:pt>
          <cx:pt idx="3221">8000</cx:pt>
          <cx:pt idx="3222">400000</cx:pt>
          <cx:pt idx="3223">140000</cx:pt>
          <cx:pt idx="3224">200000</cx:pt>
          <cx:pt idx="3225">105000</cx:pt>
          <cx:pt idx="3226">315000</cx:pt>
          <cx:pt idx="3227">170000</cx:pt>
          <cx:pt idx="3228">100000</cx:pt>
          <cx:pt idx="3229">140000</cx:pt>
          <cx:pt idx="3230">84000</cx:pt>
          <cx:pt idx="3231">70000</cx:pt>
          <cx:pt idx="3232">105000</cx:pt>
          <cx:pt idx="3233">85000</cx:pt>
          <cx:pt idx="3234">124000</cx:pt>
          <cx:pt idx="3235">123000</cx:pt>
          <cx:pt idx="3236">320000</cx:pt>
          <cx:pt idx="3237">100000</cx:pt>
          <cx:pt idx="3238">120000</cx:pt>
          <cx:pt idx="3239">202000</cx:pt>
          <cx:pt idx="3240">200000</cx:pt>
          <cx:pt idx="3241">125000</cx:pt>
          <cx:pt idx="3242">150000</cx:pt>
          <cx:pt idx="3243">275000</cx:pt>
          <cx:pt idx="3244">80000</cx:pt>
          <cx:pt idx="3245">500000</cx:pt>
          <cx:pt idx="3246">175000</cx:pt>
          <cx:pt idx="3247">380000</cx:pt>
          <cx:pt idx="3248">120000</cx:pt>
          <cx:pt idx="3249">75000</cx:pt>
          <cx:pt idx="3250">46000</cx:pt>
          <cx:pt idx="3251">75000</cx:pt>
          <cx:pt idx="3252">225000</cx:pt>
          <cx:pt idx="3253">89000</cx:pt>
          <cx:pt idx="3254">450000</cx:pt>
          <cx:pt idx="3255">140000</cx:pt>
          <cx:pt idx="3256">175000</cx:pt>
          <cx:pt idx="3257">135000</cx:pt>
          <cx:pt idx="3258">55000</cx:pt>
          <cx:pt idx="3259">109000</cx:pt>
          <cx:pt idx="3260">150000</cx:pt>
          <cx:pt idx="3261">82000</cx:pt>
          <cx:pt idx="3262">125000</cx:pt>
          <cx:pt idx="3263">50000</cx:pt>
          <cx:pt idx="3264">120000</cx:pt>
          <cx:pt idx="3265">130000</cx:pt>
          <cx:pt idx="3266">60000</cx:pt>
          <cx:pt idx="3267">200000</cx:pt>
          <cx:pt idx="3268">240000</cx:pt>
          <cx:pt idx="3269">56500</cx:pt>
          <cx:pt idx="3270">75000</cx:pt>
          <cx:pt idx="3271">110000</cx:pt>
          <cx:pt idx="3272">75000</cx:pt>
          <cx:pt idx="3273">100000</cx:pt>
          <cx:pt idx="3274">90000</cx:pt>
          <cx:pt idx="3275">30000</cx:pt>
          <cx:pt idx="3276">53000</cx:pt>
          <cx:pt idx="3277">200000</cx:pt>
          <cx:pt idx="3278">150000</cx:pt>
          <cx:pt idx="3279">100000</cx:pt>
          <cx:pt idx="3280">225000</cx:pt>
          <cx:pt idx="3281">200000</cx:pt>
          <cx:pt idx="3282">600000</cx:pt>
          <cx:pt idx="3283">75000</cx:pt>
          <cx:pt idx="3284">300000</cx:pt>
          <cx:pt idx="3285">60000</cx:pt>
          <cx:pt idx="3286">85000</cx:pt>
          <cx:pt idx="3287">100000</cx:pt>
          <cx:pt idx="3288">10000</cx:pt>
          <cx:pt idx="3289">6500</cx:pt>
          <cx:pt idx="3290">115000</cx:pt>
          <cx:pt idx="3291">70000</cx:pt>
          <cx:pt idx="3292">100000</cx:pt>
          <cx:pt idx="3293">275000</cx:pt>
          <cx:pt idx="3294">217000</cx:pt>
          <cx:pt idx="3295">30000</cx:pt>
          <cx:pt idx="3296">95000</cx:pt>
          <cx:pt idx="3297">200000</cx:pt>
          <cx:pt idx="3298">75000</cx:pt>
          <cx:pt idx="3299">300000</cx:pt>
          <cx:pt idx="3300">900000</cx:pt>
          <cx:pt idx="3301">625000</cx:pt>
          <cx:pt idx="3302">59000</cx:pt>
          <cx:pt idx="3303">350000</cx:pt>
          <cx:pt idx="3304">500000</cx:pt>
          <cx:pt idx="3305">180000</cx:pt>
          <cx:pt idx="3306">600000</cx:pt>
          <cx:pt idx="3307">400000</cx:pt>
          <cx:pt idx="3308">90000</cx:pt>
          <cx:pt idx="3309">77500</cx:pt>
          <cx:pt idx="3310">50000</cx:pt>
          <cx:pt idx="3311">185000</cx:pt>
          <cx:pt idx="3312">120000</cx:pt>
          <cx:pt idx="3313">169000</cx:pt>
          <cx:pt idx="3314">120000</cx:pt>
          <cx:pt idx="3315">180000</cx:pt>
          <cx:pt idx="3316">75000</cx:pt>
          <cx:pt idx="3317">130000</cx:pt>
          <cx:pt idx="3318">300000</cx:pt>
          <cx:pt idx="3319">100000</cx:pt>
          <cx:pt idx="3320">400000</cx:pt>
          <cx:pt idx="3321">400000</cx:pt>
          <cx:pt idx="3322">130000</cx:pt>
          <cx:pt idx="3323">120000</cx:pt>
          <cx:pt idx="3324">60000</cx:pt>
          <cx:pt idx="3325">69000</cx:pt>
          <cx:pt idx="3326">500000</cx:pt>
          <cx:pt idx="3327">45000</cx:pt>
          <cx:pt idx="3328">150000</cx:pt>
          <cx:pt idx="3329">312000</cx:pt>
          <cx:pt idx="3330">180000</cx:pt>
          <cx:pt idx="3331">312000</cx:pt>
          <cx:pt idx="3332">50000</cx:pt>
          <cx:pt idx="3333">145000</cx:pt>
          <cx:pt idx="3334">250000</cx:pt>
          <cx:pt idx="3335">115000</cx:pt>
          <cx:pt idx="3336">100000</cx:pt>
          <cx:pt idx="3337">55000</cx:pt>
          <cx:pt idx="3338">140000</cx:pt>
          <cx:pt idx="3339">127000</cx:pt>
          <cx:pt idx="3340">90000</cx:pt>
          <cx:pt idx="3341">96000</cx:pt>
          <cx:pt idx="3342">65000</cx:pt>
          <cx:pt idx="3343">170000</cx:pt>
          <cx:pt idx="3344">400000</cx:pt>
          <cx:pt idx="3345">135000</cx:pt>
          <cx:pt idx="3346">120000</cx:pt>
          <cx:pt idx="3347">5500</cx:pt>
          <cx:pt idx="3348">140000</cx:pt>
          <cx:pt idx="3349">85000</cx:pt>
          <cx:pt idx="3350">90000</cx:pt>
          <cx:pt idx="3351">115000</cx:pt>
          <cx:pt idx="3352">60000</cx:pt>
          <cx:pt idx="3353">162000</cx:pt>
          <cx:pt idx="3354">1000000</cx:pt>
          <cx:pt idx="3355">185000</cx:pt>
          <cx:pt idx="3356">70000</cx:pt>
          <cx:pt idx="3357">100000</cx:pt>
          <cx:pt idx="3358">85000</cx:pt>
          <cx:pt idx="3359">60000</cx:pt>
          <cx:pt idx="3360">112000</cx:pt>
          <cx:pt idx="3361">110000</cx:pt>
          <cx:pt idx="3362">50000</cx:pt>
          <cx:pt idx="3363">104000</cx:pt>
          <cx:pt idx="3364">100000</cx:pt>
          <cx:pt idx="3365">240000</cx:pt>
          <cx:pt idx="3366">150000</cx:pt>
          <cx:pt idx="3367">125000</cx:pt>
          <cx:pt idx="3368">200000</cx:pt>
          <cx:pt idx="3369">170000</cx:pt>
          <cx:pt idx="3370">30000</cx:pt>
          <cx:pt idx="3371">200000</cx:pt>
          <cx:pt idx="3372">116000</cx:pt>
          <cx:pt idx="3373">260000</cx:pt>
          <cx:pt idx="3374">200000</cx:pt>
          <cx:pt idx="3375">250000</cx:pt>
          <cx:pt idx="3376">50000</cx:pt>
          <cx:pt idx="3377">300000</cx:pt>
          <cx:pt idx="3378">120000</cx:pt>
          <cx:pt idx="3379">220000</cx:pt>
          <cx:pt idx="3380">250000</cx:pt>
          <cx:pt idx="3381">60000</cx:pt>
          <cx:pt idx="3382">225000</cx:pt>
          <cx:pt idx="3383">180000</cx:pt>
          <cx:pt idx="3384">150000</cx:pt>
          <cx:pt idx="3385">900000</cx:pt>
          <cx:pt idx="3386">1000000</cx:pt>
          <cx:pt idx="3387">150000</cx:pt>
          <cx:pt idx="3388">90000</cx:pt>
          <cx:pt idx="3389">110000</cx:pt>
          <cx:pt idx="3390">40000</cx:pt>
          <cx:pt idx="3391">200000</cx:pt>
          <cx:pt idx="3392">20000</cx:pt>
          <cx:pt idx="3393">90000</cx:pt>
          <cx:pt idx="3394">500000</cx:pt>
          <cx:pt idx="3395">195000</cx:pt>
          <cx:pt idx="3396">200000</cx:pt>
          <cx:pt idx="3397">200000</cx:pt>
          <cx:pt idx="3398">180000</cx:pt>
          <cx:pt idx="3399">49500</cx:pt>
          <cx:pt idx="3400">165000</cx:pt>
          <cx:pt idx="3401">650000</cx:pt>
          <cx:pt idx="3402">155000</cx:pt>
          <cx:pt idx="3403">250000</cx:pt>
          <cx:pt idx="3404">40000</cx:pt>
          <cx:pt idx="3405">93000</cx:pt>
          <cx:pt idx="3406">599000</cx:pt>
          <cx:pt idx="3407">93000</cx:pt>
          <cx:pt idx="3408">225000</cx:pt>
          <cx:pt idx="3409">185000</cx:pt>
          <cx:pt idx="3410">100000</cx:pt>
          <cx:pt idx="3411">80000</cx:pt>
          <cx:pt idx="3412">75000</cx:pt>
          <cx:pt idx="3413">10000</cx:pt>
          <cx:pt idx="3414">30000</cx:pt>
          <cx:pt idx="3415">70000</cx:pt>
          <cx:pt idx="3416">250000</cx:pt>
          <cx:pt idx="3417">80000</cx:pt>
          <cx:pt idx="3418">130000</cx:pt>
          <cx:pt idx="3419">240000</cx:pt>
          <cx:pt idx="3420">170000</cx:pt>
          <cx:pt idx="3421">400000</cx:pt>
          <cx:pt idx="3422">90000</cx:pt>
          <cx:pt idx="3423">150000</cx:pt>
          <cx:pt idx="3424">250000</cx:pt>
          <cx:pt idx="3425">200000</cx:pt>
          <cx:pt idx="3426">110000</cx:pt>
          <cx:pt idx="3427">130000</cx:pt>
          <cx:pt idx="3428">25000</cx:pt>
          <cx:pt idx="3429">225000</cx:pt>
          <cx:pt idx="3430">400000</cx:pt>
          <cx:pt idx="3431">350000</cx:pt>
          <cx:pt idx="3432">160000</cx:pt>
          <cx:pt idx="3433">590000</cx:pt>
          <cx:pt idx="3434">48000</cx:pt>
          <cx:pt idx="3435">190000</cx:pt>
          <cx:pt idx="3436">60000</cx:pt>
          <cx:pt idx="3437">65000</cx:pt>
          <cx:pt idx="3438">55000</cx:pt>
          <cx:pt idx="3439">210000</cx:pt>
          <cx:pt idx="3440">90000</cx:pt>
          <cx:pt idx="3441">75000</cx:pt>
          <cx:pt idx="3442">186000</cx:pt>
          <cx:pt idx="3443">450000</cx:pt>
          <cx:pt idx="3444">110000</cx:pt>
          <cx:pt idx="3445">400000</cx:pt>
          <cx:pt idx="3446">225000</cx:pt>
          <cx:pt idx="3447">50000</cx:pt>
          <cx:pt idx="3448">175000</cx:pt>
          <cx:pt idx="3449">130000</cx:pt>
          <cx:pt idx="3450">79900</cx:pt>
          <cx:pt idx="3451">65000</cx:pt>
          <cx:pt idx="3452">289000</cx:pt>
          <cx:pt idx="3453">350000</cx:pt>
          <cx:pt idx="3454">260000</cx:pt>
          <cx:pt idx="3455">23000</cx:pt>
          <cx:pt idx="3456">170000</cx:pt>
          <cx:pt idx="3457">135000</cx:pt>
          <cx:pt idx="3458">35000</cx:pt>
          <cx:pt idx="3459">55000</cx:pt>
          <cx:pt idx="3460">130000</cx:pt>
          <cx:pt idx="3461">300000</cx:pt>
          <cx:pt idx="3462">285500</cx:pt>
          <cx:pt idx="3463">140000</cx:pt>
          <cx:pt idx="3464">175000</cx:pt>
          <cx:pt idx="3465">240000</cx:pt>
          <cx:pt idx="3466">35000</cx:pt>
          <cx:pt idx="3467">100000</cx:pt>
          <cx:pt idx="3468">78000</cx:pt>
          <cx:pt idx="3469">2465647</cx:pt>
          <cx:pt idx="3470">95000</cx:pt>
          <cx:pt idx="3471">50000</cx:pt>
          <cx:pt idx="3472">150000</cx:pt>
          <cx:pt idx="3473">150000</cx:pt>
          <cx:pt idx="3474">150000</cx:pt>
          <cx:pt idx="3475">145000</cx:pt>
          <cx:pt idx="3476">110000</cx:pt>
          <cx:pt idx="3477">215000</cx:pt>
          <cx:pt idx="3478">550000</cx:pt>
          <cx:pt idx="3479">300000</cx:pt>
          <cx:pt idx="3480">650000</cx:pt>
          <cx:pt idx="3481">600000</cx:pt>
          <cx:pt idx="3482">316500</cx:pt>
          <cx:pt idx="3483">179000</cx:pt>
          <cx:pt idx="3484">150000</cx:pt>
          <cx:pt idx="3485">140000</cx:pt>
          <cx:pt idx="3486">150000</cx:pt>
          <cx:pt idx="3487">100000</cx:pt>
          <cx:pt idx="3488">190000</cx:pt>
          <cx:pt idx="3489">250000</cx:pt>
          <cx:pt idx="3490">100000</cx:pt>
          <cx:pt idx="3491">500000</cx:pt>
          <cx:pt idx="3492">500000</cx:pt>
          <cx:pt idx="3493">325000</cx:pt>
          <cx:pt idx="3494">419000</cx:pt>
          <cx:pt idx="3495">300000</cx:pt>
          <cx:pt idx="3496">200000</cx:pt>
          <cx:pt idx="3497">185000</cx:pt>
          <cx:pt idx="3498">190000</cx:pt>
          <cx:pt idx="3499">145000</cx:pt>
          <cx:pt idx="3500">100000</cx:pt>
          <cx:pt idx="3501">200000</cx:pt>
          <cx:pt idx="3502">305000</cx:pt>
          <cx:pt idx="3503">250000</cx:pt>
          <cx:pt idx="3504">600000</cx:pt>
          <cx:pt idx="3505">470000</cx:pt>
          <cx:pt idx="3506">560000</cx:pt>
          <cx:pt idx="3507">550000</cx:pt>
          <cx:pt idx="3508">235000</cx:pt>
          <cx:pt idx="3509">285000</cx:pt>
          <cx:pt idx="3510">450000</cx:pt>
          <cx:pt idx="3511">225000</cx:pt>
          <cx:pt idx="3512">220000</cx:pt>
          <cx:pt idx="3513">150000</cx:pt>
          <cx:pt idx="3514">350000</cx:pt>
          <cx:pt idx="3515">360000</cx:pt>
          <cx:pt idx="3516">225000</cx:pt>
          <cx:pt idx="3517">100000</cx:pt>
          <cx:pt idx="3518">269000</cx:pt>
          <cx:pt idx="3519">400000</cx:pt>
          <cx:pt idx="3520">975000</cx:pt>
          <cx:pt idx="3521">170000</cx:pt>
          <cx:pt idx="3522">150000</cx:pt>
          <cx:pt idx="3523">160000</cx:pt>
          <cx:pt idx="3524">80000</cx:pt>
          <cx:pt idx="3525">175000</cx:pt>
          <cx:pt idx="3526">750000</cx:pt>
          <cx:pt idx="3527">109000</cx:pt>
          <cx:pt idx="3528">450000</cx:pt>
          <cx:pt idx="3529">575000</cx:pt>
          <cx:pt idx="3530">145000</cx:pt>
          <cx:pt idx="3531">385000</cx:pt>
          <cx:pt idx="3532">1000000</cx:pt>
          <cx:pt idx="3533">500000</cx:pt>
          <cx:pt idx="3534">325000</cx:pt>
          <cx:pt idx="3535">360000</cx:pt>
          <cx:pt idx="3536">275000</cx:pt>
          <cx:pt idx="3537">150000</cx:pt>
          <cx:pt idx="3538">400000</cx:pt>
          <cx:pt idx="3539">75000</cx:pt>
          <cx:pt idx="3540">183000</cx:pt>
          <cx:pt idx="3541">77000</cx:pt>
          <cx:pt idx="3542">80000</cx:pt>
          <cx:pt idx="3543">150000</cx:pt>
          <cx:pt idx="3544">175000</cx:pt>
          <cx:pt idx="3545">100000</cx:pt>
          <cx:pt idx="3546">450000</cx:pt>
          <cx:pt idx="3547">250000</cx:pt>
          <cx:pt idx="3548">280000</cx:pt>
          <cx:pt idx="3549">520000</cx:pt>
          <cx:pt idx="3550">1000000</cx:pt>
          <cx:pt idx="3551">400000</cx:pt>
          <cx:pt idx="3552">480000</cx:pt>
          <cx:pt idx="3553">800000</cx:pt>
          <cx:pt idx="3554">800000</cx:pt>
          <cx:pt idx="3555">550000</cx:pt>
          <cx:pt idx="3556">770000</cx:pt>
          <cx:pt idx="3557">115000</cx:pt>
          <cx:pt idx="3558">190000</cx:pt>
          <cx:pt idx="3559">375000</cx:pt>
          <cx:pt idx="3560">405000</cx:pt>
          <cx:pt idx="3561">100000</cx:pt>
          <cx:pt idx="3562">375000</cx:pt>
          <cx:pt idx="3563">350000</cx:pt>
          <cx:pt idx="3564">425000</cx:pt>
          <cx:pt idx="3565">200000</cx:pt>
          <cx:pt idx="3566">225000</cx:pt>
          <cx:pt idx="3567">460000</cx:pt>
          <cx:pt idx="3568">225000</cx:pt>
          <cx:pt idx="3569">190000</cx:pt>
          <cx:pt idx="3570">170000</cx:pt>
          <cx:pt idx="3571">40000</cx:pt>
          <cx:pt idx="3572">8000</cx:pt>
          <cx:pt idx="3573">245000</cx:pt>
          <cx:pt idx="3574">54900</cx:pt>
          <cx:pt idx="3575">180000</cx:pt>
          <cx:pt idx="3576">90000</cx:pt>
          <cx:pt idx="3577">150000</cx:pt>
          <cx:pt idx="3578">368000</cx:pt>
          <cx:pt idx="3579">200000</cx:pt>
          <cx:pt idx="3580">165000</cx:pt>
          <cx:pt idx="3581">50000</cx:pt>
          <cx:pt idx="3582">500000</cx:pt>
          <cx:pt idx="3583">320000</cx:pt>
          <cx:pt idx="3584">420000</cx:pt>
          <cx:pt idx="3585">300000</cx:pt>
          <cx:pt idx="3586">705000</cx:pt>
          <cx:pt idx="3587">499000</cx:pt>
          <cx:pt idx="3588">403000</cx:pt>
          <cx:pt idx="3589">350000</cx:pt>
          <cx:pt idx="3590">700000</cx:pt>
          <cx:pt idx="3591">375000</cx:pt>
          <cx:pt idx="3592">400000</cx:pt>
          <cx:pt idx="3593">540000</cx:pt>
          <cx:pt idx="3594">200000</cx:pt>
          <cx:pt idx="3595">95000</cx:pt>
          <cx:pt idx="3596">250000</cx:pt>
          <cx:pt idx="3597">250000</cx:pt>
          <cx:pt idx="3598">169000</cx:pt>
          <cx:pt idx="3599">180000</cx:pt>
          <cx:pt idx="3600">90000</cx:pt>
          <cx:pt idx="3601">159000</cx:pt>
          <cx:pt idx="3602">450000</cx:pt>
          <cx:pt idx="3603">400000</cx:pt>
          <cx:pt idx="3604">250000</cx:pt>
          <cx:pt idx="3605">300000</cx:pt>
          <cx:pt idx="3606">325000</cx:pt>
          <cx:pt idx="3607">300000</cx:pt>
          <cx:pt idx="3608">65000</cx:pt>
          <cx:pt idx="3609">160000</cx:pt>
          <cx:pt idx="3610">90000</cx:pt>
          <cx:pt idx="3611">425000</cx:pt>
          <cx:pt idx="3612">80000</cx:pt>
          <cx:pt idx="3613">450000</cx:pt>
          <cx:pt idx="3614">380000</cx:pt>
          <cx:pt idx="3615">300000</cx:pt>
          <cx:pt idx="3616">425000</cx:pt>
          <cx:pt idx="3617">300000</cx:pt>
          <cx:pt idx="3618">285000</cx:pt>
          <cx:pt idx="3619">5000</cx:pt>
          <cx:pt idx="3620">50000</cx:pt>
          <cx:pt idx="3621">50000</cx:pt>
          <cx:pt idx="3622">95000</cx:pt>
          <cx:pt idx="3623">200000</cx:pt>
          <cx:pt idx="3624">250000</cx:pt>
          <cx:pt idx="3625">450000</cx:pt>
          <cx:pt idx="3626">320000</cx:pt>
          <cx:pt idx="3627">375000</cx:pt>
          <cx:pt idx="3628">400000</cx:pt>
          <cx:pt idx="3629">69000</cx:pt>
          <cx:pt idx="3630">300000</cx:pt>
          <cx:pt idx="3631">389000</cx:pt>
          <cx:pt idx="3632">250000</cx:pt>
          <cx:pt idx="3633">420000</cx:pt>
          <cx:pt idx="3634">2465647</cx:pt>
          <cx:pt idx="3635">210000</cx:pt>
          <cx:pt idx="3636">240000</cx:pt>
          <cx:pt idx="3637">250000</cx:pt>
          <cx:pt idx="3638">400000</cx:pt>
          <cx:pt idx="3639">350000</cx:pt>
          <cx:pt idx="3640">198000</cx:pt>
          <cx:pt idx="3641">200000</cx:pt>
          <cx:pt idx="3642">450000</cx:pt>
          <cx:pt idx="3643">150000</cx:pt>
          <cx:pt idx="3644">10000</cx:pt>
          <cx:pt idx="3645">300000</cx:pt>
          <cx:pt idx="3646">280000</cx:pt>
          <cx:pt idx="3647">420000</cx:pt>
          <cx:pt idx="3648">400000</cx:pt>
          <cx:pt idx="3649">220000</cx:pt>
          <cx:pt idx="3650">165000</cx:pt>
          <cx:pt idx="3651">130000</cx:pt>
          <cx:pt idx="3652">350000</cx:pt>
          <cx:pt idx="3653">120000</cx:pt>
          <cx:pt idx="3654">169000</cx:pt>
          <cx:pt idx="3655">390000</cx:pt>
          <cx:pt idx="3656">110000</cx:pt>
          <cx:pt idx="3657">95000</cx:pt>
          <cx:pt idx="3658">149000</cx:pt>
          <cx:pt idx="3659">200000</cx:pt>
          <cx:pt idx="3660">185000</cx:pt>
          <cx:pt idx="3661">100000</cx:pt>
          <cx:pt idx="3662">200000</cx:pt>
          <cx:pt idx="3663">400000</cx:pt>
          <cx:pt idx="3664">315000</cx:pt>
          <cx:pt idx="3665">200000</cx:pt>
          <cx:pt idx="3666">650000</cx:pt>
          <cx:pt idx="3667">300000</cx:pt>
          <cx:pt idx="3668">245000</cx:pt>
          <cx:pt idx="3669">12000</cx:pt>
          <cx:pt idx="3670">33000</cx:pt>
          <cx:pt idx="3671">200000</cx:pt>
          <cx:pt idx="3672">175000</cx:pt>
          <cx:pt idx="3673">92500</cx:pt>
          <cx:pt idx="3674">250000</cx:pt>
          <cx:pt idx="3675">85000</cx:pt>
          <cx:pt idx="3676">90000</cx:pt>
          <cx:pt idx="3677">100000</cx:pt>
          <cx:pt idx="3678">125000</cx:pt>
          <cx:pt idx="3679">14500</cx:pt>
          <cx:pt idx="3680">14500</cx:pt>
          <cx:pt idx="3681">500000</cx:pt>
          <cx:pt idx="3682">190000</cx:pt>
          <cx:pt idx="3683">135000</cx:pt>
          <cx:pt idx="3684">169900</cx:pt>
          <cx:pt idx="3685">250000</cx:pt>
          <cx:pt idx="3686">50000</cx:pt>
          <cx:pt idx="3687">10000</cx:pt>
          <cx:pt idx="3688">225000</cx:pt>
          <cx:pt idx="3689">120000</cx:pt>
          <cx:pt idx="3690">80000</cx:pt>
          <cx:pt idx="3691">60000</cx:pt>
          <cx:pt idx="3692">400000</cx:pt>
          <cx:pt idx="3693">68000</cx:pt>
          <cx:pt idx="3694">4000</cx:pt>
          <cx:pt idx="3695">23000</cx:pt>
          <cx:pt idx="3696">75000</cx:pt>
          <cx:pt idx="3697">60000</cx:pt>
          <cx:pt idx="3698">15000</cx:pt>
          <cx:pt idx="3699">100000</cx:pt>
          <cx:pt idx="3700">575000</cx:pt>
          <cx:pt idx="3701">20000</cx:pt>
          <cx:pt idx="3702">20000</cx:pt>
          <cx:pt idx="3703">8000</cx:pt>
          <cx:pt idx="3704">75000</cx:pt>
          <cx:pt idx="3705">85000</cx:pt>
          <cx:pt idx="3706">350000</cx:pt>
          <cx:pt idx="3707">149000</cx:pt>
          <cx:pt idx="3708">175000</cx:pt>
          <cx:pt idx="3709">180000</cx:pt>
          <cx:pt idx="3710">325000</cx:pt>
          <cx:pt idx="3711">250000</cx:pt>
          <cx:pt idx="3712">150000</cx:pt>
          <cx:pt idx="3713">15000</cx:pt>
          <cx:pt idx="3714">110000</cx:pt>
          <cx:pt idx="3715">100000</cx:pt>
          <cx:pt idx="3716">145000</cx:pt>
          <cx:pt idx="3717">38000</cx:pt>
          <cx:pt idx="3718">160000</cx:pt>
          <cx:pt idx="3719">50000</cx:pt>
          <cx:pt idx="3720">3000</cx:pt>
          <cx:pt idx="3721">100000</cx:pt>
          <cx:pt idx="3722">300000</cx:pt>
          <cx:pt idx="3723">25000</cx:pt>
          <cx:pt idx="3724">150000</cx:pt>
          <cx:pt idx="3725">55000</cx:pt>
          <cx:pt idx="3726">85000</cx:pt>
          <cx:pt idx="3727">15000</cx:pt>
          <cx:pt idx="3728">210000</cx:pt>
          <cx:pt idx="3729">80000</cx:pt>
          <cx:pt idx="3730">45000</cx:pt>
          <cx:pt idx="3731">389000</cx:pt>
          <cx:pt idx="3732">58000</cx:pt>
          <cx:pt idx="3733">40000</cx:pt>
          <cx:pt idx="3734">45000</cx:pt>
          <cx:pt idx="3735">35000</cx:pt>
          <cx:pt idx="3736">900000</cx:pt>
          <cx:pt idx="3737">100000</cx:pt>
          <cx:pt idx="3738">160000</cx:pt>
          <cx:pt idx="3739">135000</cx:pt>
          <cx:pt idx="3740">130000</cx:pt>
          <cx:pt idx="3741">160000</cx:pt>
          <cx:pt idx="3742">200000</cx:pt>
          <cx:pt idx="3743">70000</cx:pt>
          <cx:pt idx="3744">120000</cx:pt>
          <cx:pt idx="3745">80000</cx:pt>
          <cx:pt idx="3746">30000</cx:pt>
          <cx:pt idx="3747">250000</cx:pt>
          <cx:pt idx="3748">60000</cx:pt>
          <cx:pt idx="3749">20000</cx:pt>
          <cx:pt idx="3750">40000</cx:pt>
          <cx:pt idx="3751">100000</cx:pt>
          <cx:pt idx="3752">150000</cx:pt>
          <cx:pt idx="3753">150000</cx:pt>
          <cx:pt idx="3754">110000</cx:pt>
          <cx:pt idx="3755">175000</cx:pt>
          <cx:pt idx="3756">110000</cx:pt>
          <cx:pt idx="3757">138000</cx:pt>
          <cx:pt idx="3758">150000</cx:pt>
          <cx:pt idx="3759">550000</cx:pt>
          <cx:pt idx="3760">40000</cx:pt>
          <cx:pt idx="3761">250000</cx:pt>
          <cx:pt idx="3762">160000</cx:pt>
          <cx:pt idx="3763">140000</cx:pt>
          <cx:pt idx="3764">50000</cx:pt>
          <cx:pt idx="3765">300000</cx:pt>
          <cx:pt idx="3766">175000</cx:pt>
          <cx:pt idx="3767">320000</cx:pt>
          <cx:pt idx="3768">90000</cx:pt>
          <cx:pt idx="3769">250000</cx:pt>
          <cx:pt idx="3770">250000</cx:pt>
          <cx:pt idx="3771">300000</cx:pt>
          <cx:pt idx="3772">72000</cx:pt>
          <cx:pt idx="3773">75000</cx:pt>
          <cx:pt idx="3774">4000</cx:pt>
          <cx:pt idx="3775">75000</cx:pt>
          <cx:pt idx="3776">75000</cx:pt>
          <cx:pt idx="3777">140000</cx:pt>
          <cx:pt idx="3778">90000</cx:pt>
          <cx:pt idx="3779">80000</cx:pt>
          <cx:pt idx="3780">70000</cx:pt>
          <cx:pt idx="3781">90000</cx:pt>
          <cx:pt idx="3782">90000</cx:pt>
          <cx:pt idx="3783">170000</cx:pt>
          <cx:pt idx="3784">100000</cx:pt>
          <cx:pt idx="3785">6500</cx:pt>
          <cx:pt idx="3786">5000</cx:pt>
          <cx:pt idx="3787">88000</cx:pt>
          <cx:pt idx="3788">20000</cx:pt>
          <cx:pt idx="3789">100000</cx:pt>
          <cx:pt idx="3790">100000</cx:pt>
          <cx:pt idx="3791">900000</cx:pt>
          <cx:pt idx="3792">795000</cx:pt>
          <cx:pt idx="3793">199000</cx:pt>
          <cx:pt idx="3794">140000</cx:pt>
          <cx:pt idx="3795">115000</cx:pt>
          <cx:pt idx="3796">170000</cx:pt>
          <cx:pt idx="3797">550000</cx:pt>
          <cx:pt idx="3798">725000</cx:pt>
          <cx:pt idx="3799">450000</cx:pt>
          <cx:pt idx="3800">45000</cx:pt>
          <cx:pt idx="3801">50000</cx:pt>
          <cx:pt idx="3802">20000</cx:pt>
          <cx:pt idx="3803">142000</cx:pt>
          <cx:pt idx="3804">219000</cx:pt>
          <cx:pt idx="3805">145000</cx:pt>
          <cx:pt idx="3806">79900</cx:pt>
          <cx:pt idx="3807">25000</cx:pt>
          <cx:pt idx="3808">41000</cx:pt>
          <cx:pt idx="3809">45000</cx:pt>
          <cx:pt idx="3810">100000</cx:pt>
          <cx:pt idx="3811">100000</cx:pt>
          <cx:pt idx="3812">40000</cx:pt>
          <cx:pt idx="3813">150000</cx:pt>
          <cx:pt idx="3814">520000</cx:pt>
          <cx:pt idx="3815">15000</cx:pt>
          <cx:pt idx="3816">90000</cx:pt>
          <cx:pt idx="3817">100000</cx:pt>
          <cx:pt idx="3818">80000</cx:pt>
          <cx:pt idx="3819">20000</cx:pt>
          <cx:pt idx="3820">350000</cx:pt>
          <cx:pt idx="3821">100000</cx:pt>
          <cx:pt idx="3822">90000</cx:pt>
          <cx:pt idx="3823">92000</cx:pt>
          <cx:pt idx="3824">65000</cx:pt>
          <cx:pt idx="3825">140000</cx:pt>
          <cx:pt idx="3826">100000</cx:pt>
          <cx:pt idx="3827">100000</cx:pt>
          <cx:pt idx="3828">70000</cx:pt>
          <cx:pt idx="3829">200000</cx:pt>
          <cx:pt idx="3830">500000</cx:pt>
          <cx:pt idx="3831">350000</cx:pt>
          <cx:pt idx="3832">13000</cx:pt>
          <cx:pt idx="3833">350000</cx:pt>
          <cx:pt idx="3834">60000</cx:pt>
          <cx:pt idx="3835">125000</cx:pt>
          <cx:pt idx="3836">20000</cx:pt>
          <cx:pt idx="3837">80000</cx:pt>
          <cx:pt idx="3838">130000</cx:pt>
          <cx:pt idx="3839">65000</cx:pt>
          <cx:pt idx="3840">20000</cx:pt>
          <cx:pt idx="3841">725220</cx:pt>
          <cx:pt idx="3842">90000</cx:pt>
          <cx:pt idx="3843">150000</cx:pt>
          <cx:pt idx="3844">280000</cx:pt>
          <cx:pt idx="3845">300000</cx:pt>
          <cx:pt idx="3846">115000</cx:pt>
          <cx:pt idx="3847">85000</cx:pt>
          <cx:pt idx="3848">55000</cx:pt>
          <cx:pt idx="3849">50000</cx:pt>
          <cx:pt idx="3850">130000</cx:pt>
          <cx:pt idx="3851">178000</cx:pt>
          <cx:pt idx="3852">95000</cx:pt>
          <cx:pt idx="3853">150000</cx:pt>
          <cx:pt idx="3854">90000</cx:pt>
          <cx:pt idx="3855">100000</cx:pt>
          <cx:pt idx="3856">350000</cx:pt>
          <cx:pt idx="3857">9900</cx:pt>
          <cx:pt idx="3858">140000</cx:pt>
          <cx:pt idx="3859">400000</cx:pt>
          <cx:pt idx="3860">135000</cx:pt>
          <cx:pt idx="3861">325000</cx:pt>
          <cx:pt idx="3862">76000</cx:pt>
          <cx:pt idx="3863">85900</cx:pt>
          <cx:pt idx="3864">130000</cx:pt>
          <cx:pt idx="3865">500000</cx:pt>
          <cx:pt idx="3866">41000</cx:pt>
          <cx:pt idx="3867">65000</cx:pt>
          <cx:pt idx="3868">1000000</cx:pt>
          <cx:pt idx="3869">20000</cx:pt>
          <cx:pt idx="3870">30000</cx:pt>
          <cx:pt idx="3871">83000</cx:pt>
          <cx:pt idx="3872">83000</cx:pt>
          <cx:pt idx="3873">100000</cx:pt>
          <cx:pt idx="3874">170000</cx:pt>
          <cx:pt idx="3875">90000</cx:pt>
          <cx:pt idx="3876">50000</cx:pt>
          <cx:pt idx="3877">200000</cx:pt>
          <cx:pt idx="3878">290000</cx:pt>
          <cx:pt idx="3879">60000</cx:pt>
          <cx:pt idx="3880">8000</cx:pt>
          <cx:pt idx="3881">20000</cx:pt>
          <cx:pt idx="3882">45000</cx:pt>
          <cx:pt idx="3883">100000</cx:pt>
          <cx:pt idx="3884">34900</cx:pt>
          <cx:pt idx="3885">140000</cx:pt>
          <cx:pt idx="3886">90000</cx:pt>
          <cx:pt idx="3887">27000</cx:pt>
          <cx:pt idx="3888">50000</cx:pt>
          <cx:pt idx="3889">5000</cx:pt>
          <cx:pt idx="3890">180000</cx:pt>
          <cx:pt idx="3891">50000</cx:pt>
          <cx:pt idx="3892">15000</cx:pt>
          <cx:pt idx="3893">95000</cx:pt>
          <cx:pt idx="3894">7500</cx:pt>
          <cx:pt idx="3895">100000</cx:pt>
          <cx:pt idx="3896">147000</cx:pt>
          <cx:pt idx="3897">3000</cx:pt>
          <cx:pt idx="3898">65000</cx:pt>
          <cx:pt idx="3899">135000</cx:pt>
          <cx:pt idx="3900">150000</cx:pt>
          <cx:pt idx="3901">60000</cx:pt>
          <cx:pt idx="3902">35000</cx:pt>
          <cx:pt idx="3903">100000</cx:pt>
          <cx:pt idx="3904">100000</cx:pt>
          <cx:pt idx="3905">22500</cx:pt>
          <cx:pt idx="3906">135000</cx:pt>
          <cx:pt idx="3907">135000</cx:pt>
          <cx:pt idx="3908">130000</cx:pt>
          <cx:pt idx="3909">110000</cx:pt>
          <cx:pt idx="3910">30000</cx:pt>
          <cx:pt idx="3911">60000</cx:pt>
          <cx:pt idx="3912">130000</cx:pt>
          <cx:pt idx="3913">250000</cx:pt>
          <cx:pt idx="3914">150000</cx:pt>
          <cx:pt idx="3915">260000</cx:pt>
          <cx:pt idx="3916">110000</cx:pt>
          <cx:pt idx="3917">150000</cx:pt>
          <cx:pt idx="3918">175000</cx:pt>
          <cx:pt idx="3919">325000</cx:pt>
          <cx:pt idx="3920">425000</cx:pt>
          <cx:pt idx="3921">349000</cx:pt>
          <cx:pt idx="3922">110000</cx:pt>
          <cx:pt idx="3923">150000</cx:pt>
          <cx:pt idx="3924">40000</cx:pt>
          <cx:pt idx="3925">8500</cx:pt>
          <cx:pt idx="3926">12000</cx:pt>
          <cx:pt idx="3927">5000</cx:pt>
          <cx:pt idx="3928">60000</cx:pt>
          <cx:pt idx="3929">10000</cx:pt>
          <cx:pt idx="3930">70000</cx:pt>
          <cx:pt idx="3931">245000</cx:pt>
          <cx:pt idx="3932">100000</cx:pt>
          <cx:pt idx="3933">165000</cx:pt>
          <cx:pt idx="3934">106000</cx:pt>
          <cx:pt idx="3935">75000</cx:pt>
          <cx:pt idx="3936">150000</cx:pt>
          <cx:pt idx="3937">900000</cx:pt>
          <cx:pt idx="3938">18900</cx:pt>
          <cx:pt idx="3939">75000</cx:pt>
          <cx:pt idx="3940">200000</cx:pt>
          <cx:pt idx="3941">60000</cx:pt>
          <cx:pt idx="3942">220000</cx:pt>
          <cx:pt idx="3943">75000</cx:pt>
          <cx:pt idx="3944">20000</cx:pt>
          <cx:pt idx="3945">20000</cx:pt>
          <cx:pt idx="3946">360000</cx:pt>
          <cx:pt idx="3947">10000</cx:pt>
          <cx:pt idx="3948">100000</cx:pt>
          <cx:pt idx="3949">7000</cx:pt>
          <cx:pt idx="3950">120000</cx:pt>
          <cx:pt idx="3951">150000</cx:pt>
          <cx:pt idx="3952">90000</cx:pt>
          <cx:pt idx="3953">55000</cx:pt>
          <cx:pt idx="3954">10000</cx:pt>
          <cx:pt idx="3955">300000</cx:pt>
          <cx:pt idx="3956">50000</cx:pt>
          <cx:pt idx="3957">250000</cx:pt>
          <cx:pt idx="3958">150000</cx:pt>
          <cx:pt idx="3959">150000</cx:pt>
          <cx:pt idx="3960">500000</cx:pt>
          <cx:pt idx="3961">15000</cx:pt>
          <cx:pt idx="3962">65000</cx:pt>
          <cx:pt idx="3963">200000</cx:pt>
          <cx:pt idx="3964">125999</cx:pt>
          <cx:pt idx="3965">100000</cx:pt>
          <cx:pt idx="3966">122000</cx:pt>
          <cx:pt idx="3967">89999</cx:pt>
          <cx:pt idx="3968">100000</cx:pt>
          <cx:pt idx="3969">90000</cx:pt>
          <cx:pt idx="3970">30000</cx:pt>
          <cx:pt idx="3971">120000</cx:pt>
          <cx:pt idx="3972">100000</cx:pt>
          <cx:pt idx="3973">1000000</cx:pt>
          <cx:pt idx="3974">70000</cx:pt>
          <cx:pt idx="3975">175000</cx:pt>
          <cx:pt idx="3976">100000</cx:pt>
          <cx:pt idx="3977">315000</cx:pt>
          <cx:pt idx="3978">125000</cx:pt>
          <cx:pt idx="3979">1000000</cx:pt>
          <cx:pt idx="3980">10000</cx:pt>
          <cx:pt idx="3981">110000</cx:pt>
          <cx:pt idx="3982">350000</cx:pt>
          <cx:pt idx="3983">165000</cx:pt>
          <cx:pt idx="3984">315000</cx:pt>
          <cx:pt idx="3985">180000</cx:pt>
          <cx:pt idx="3986">140000</cx:pt>
          <cx:pt idx="3987">400000</cx:pt>
          <cx:pt idx="3988">90000</cx:pt>
          <cx:pt idx="3989">25000</cx:pt>
          <cx:pt idx="3990">150000</cx:pt>
          <cx:pt idx="3991">117000</cx:pt>
          <cx:pt idx="3992">224000</cx:pt>
          <cx:pt idx="3993">150000</cx:pt>
          <cx:pt idx="3994">3000</cx:pt>
          <cx:pt idx="3995">100000</cx:pt>
          <cx:pt idx="3996">120000</cx:pt>
          <cx:pt idx="3997">190000</cx:pt>
          <cx:pt idx="3998">50000</cx:pt>
          <cx:pt idx="3999">120000</cx:pt>
          <cx:pt idx="4000">160000</cx:pt>
          <cx:pt idx="4001">48000</cx:pt>
          <cx:pt idx="4002">100000</cx:pt>
          <cx:pt idx="4003">120000</cx:pt>
          <cx:pt idx="4004">5000</cx:pt>
          <cx:pt idx="4005">250000</cx:pt>
          <cx:pt idx="4006">110000</cx:pt>
          <cx:pt idx="4007">95000</cx:pt>
          <cx:pt idx="4008">150000</cx:pt>
          <cx:pt idx="4009">150000</cx:pt>
          <cx:pt idx="4010">125000</cx:pt>
          <cx:pt idx="4011">10000</cx:pt>
          <cx:pt idx="4012">10000</cx:pt>
          <cx:pt idx="4013">50000</cx:pt>
          <cx:pt idx="4014">165000</cx:pt>
          <cx:pt idx="4015">640000</cx:pt>
          <cx:pt idx="4016">175000</cx:pt>
          <cx:pt idx="4017">150000</cx:pt>
          <cx:pt idx="4018">180000</cx:pt>
          <cx:pt idx="4019">175000</cx:pt>
          <cx:pt idx="4020">130000</cx:pt>
          <cx:pt idx="4021">62000</cx:pt>
          <cx:pt idx="4022">125000</cx:pt>
          <cx:pt idx="4023">8000</cx:pt>
          <cx:pt idx="4024">289000</cx:pt>
          <cx:pt idx="4025">90000</cx:pt>
          <cx:pt idx="4026">30000</cx:pt>
          <cx:pt idx="4027">190000</cx:pt>
          <cx:pt idx="4028">29000</cx:pt>
          <cx:pt idx="4029">80000</cx:pt>
          <cx:pt idx="4030">50000</cx:pt>
          <cx:pt idx="4031">115000</cx:pt>
          <cx:pt idx="4032">100000</cx:pt>
          <cx:pt idx="4033">95000</cx:pt>
          <cx:pt idx="4034">350000</cx:pt>
          <cx:pt idx="4035">175000</cx:pt>
          <cx:pt idx="4036">150000</cx:pt>
          <cx:pt idx="4037">300000</cx:pt>
          <cx:pt idx="4038">70000</cx:pt>
          <cx:pt idx="4039">180000</cx:pt>
          <cx:pt idx="4040">40000</cx:pt>
          <cx:pt idx="4041">140000</cx:pt>
          <cx:pt idx="4042">105000</cx:pt>
          <cx:pt idx="4043">15000</cx:pt>
          <cx:pt idx="4044">7000</cx:pt>
          <cx:pt idx="4045">490000</cx:pt>
          <cx:pt idx="4046">300000</cx:pt>
          <cx:pt idx="4047">40000</cx:pt>
          <cx:pt idx="4048">130000</cx:pt>
          <cx:pt idx="4049">126000</cx:pt>
          <cx:pt idx="4050">250000</cx:pt>
          <cx:pt idx="4051">70000</cx:pt>
          <cx:pt idx="4052">200000</cx:pt>
          <cx:pt idx="4053">10000</cx:pt>
          <cx:pt idx="4054">350000</cx:pt>
          <cx:pt idx="4055">813000</cx:pt>
          <cx:pt idx="4056">450000</cx:pt>
          <cx:pt idx="4057">300000</cx:pt>
          <cx:pt idx="4058">350000</cx:pt>
          <cx:pt idx="4059">15000</cx:pt>
          <cx:pt idx="4060">110000</cx:pt>
          <cx:pt idx="4061">175000</cx:pt>
          <cx:pt idx="4062">145000</cx:pt>
          <cx:pt idx="4063">245000</cx:pt>
          <cx:pt idx="4064">10000</cx:pt>
          <cx:pt idx="4065">169000</cx:pt>
          <cx:pt idx="4066">220000</cx:pt>
          <cx:pt idx="4067">200000</cx:pt>
          <cx:pt idx="4068">300000</cx:pt>
          <cx:pt idx="4069">500000</cx:pt>
          <cx:pt idx="4070">164000</cx:pt>
          <cx:pt idx="4071">249000</cx:pt>
          <cx:pt idx="4072">130000</cx:pt>
          <cx:pt idx="4073">56000</cx:pt>
          <cx:pt idx="4074">225000</cx:pt>
          <cx:pt idx="4075">60000</cx:pt>
          <cx:pt idx="4076">75000</cx:pt>
          <cx:pt idx="4077">110000</cx:pt>
          <cx:pt idx="4078">100000</cx:pt>
          <cx:pt idx="4079">150000</cx:pt>
          <cx:pt idx="4080">20000</cx:pt>
          <cx:pt idx="4081">120000</cx:pt>
          <cx:pt idx="4082">73000</cx:pt>
          <cx:pt idx="4083">260000</cx:pt>
          <cx:pt idx="4084">430000</cx:pt>
          <cx:pt idx="4085">300000</cx:pt>
          <cx:pt idx="4086">15000</cx:pt>
          <cx:pt idx="4087">185000</cx:pt>
          <cx:pt idx="4088">400000</cx:pt>
          <cx:pt idx="4089">100000</cx:pt>
          <cx:pt idx="4090">26000</cx:pt>
          <cx:pt idx="4091">60000</cx:pt>
          <cx:pt idx="4092">10000</cx:pt>
          <cx:pt idx="4093">315000</cx:pt>
          <cx:pt idx="4094">10000</cx:pt>
          <cx:pt idx="4095">300000</cx:pt>
          <cx:pt idx="4096">45000</cx:pt>
          <cx:pt idx="4097">45000</cx:pt>
          <cx:pt idx="4098">680000</cx:pt>
          <cx:pt idx="4099">75000</cx:pt>
          <cx:pt idx="4100">30000</cx:pt>
          <cx:pt idx="4101">175000</cx:pt>
          <cx:pt idx="4102">70000</cx:pt>
          <cx:pt idx="4103">85000</cx:pt>
          <cx:pt idx="4104">50000</cx:pt>
          <cx:pt idx="4105">15000</cx:pt>
          <cx:pt idx="4106">7000</cx:pt>
          <cx:pt idx="4107">80000</cx:pt>
          <cx:pt idx="4108">35000</cx:pt>
          <cx:pt idx="4109">15000</cx:pt>
          <cx:pt idx="4110">150000</cx:pt>
          <cx:pt idx="4111">350000</cx:pt>
          <cx:pt idx="4112">123000</cx:pt>
          <cx:pt idx="4113">79900</cx:pt>
          <cx:pt idx="4114">73000</cx:pt>
          <cx:pt idx="4115">50000</cx:pt>
          <cx:pt idx="4116">15000</cx:pt>
          <cx:pt idx="4117">165000</cx:pt>
          <cx:pt idx="4118">49000</cx:pt>
          <cx:pt idx="4119">100000</cx:pt>
          <cx:pt idx="4120">180000</cx:pt>
          <cx:pt idx="4121">22000</cx:pt>
          <cx:pt idx="4122">95000</cx:pt>
          <cx:pt idx="4123">325000</cx:pt>
          <cx:pt idx="4124">74000</cx:pt>
          <cx:pt idx="4125">110000</cx:pt>
          <cx:pt idx="4126">115000</cx:pt>
          <cx:pt idx="4127">450000</cx:pt>
          <cx:pt idx="4128">325000</cx:pt>
          <cx:pt idx="4129">250000</cx:pt>
          <cx:pt idx="4130">10000</cx:pt>
          <cx:pt idx="4131">150000</cx:pt>
          <cx:pt idx="4132">125000</cx:pt>
          <cx:pt idx="4133">20000</cx:pt>
          <cx:pt idx="4134">325000</cx:pt>
          <cx:pt idx="4135">500000</cx:pt>
          <cx:pt idx="4136">150000</cx:pt>
          <cx:pt idx="4137">1000000</cx:pt>
          <cx:pt idx="4138">142000</cx:pt>
          <cx:pt idx="4139">325000</cx:pt>
          <cx:pt idx="4140">465000</cx:pt>
          <cx:pt idx="4141">499000</cx:pt>
          <cx:pt idx="4142">300000</cx:pt>
          <cx:pt idx="4143">160000</cx:pt>
          <cx:pt idx="4144">95000</cx:pt>
          <cx:pt idx="4145">120000</cx:pt>
          <cx:pt idx="4146">35000</cx:pt>
          <cx:pt idx="4147">100000</cx:pt>
          <cx:pt idx="4148">120000</cx:pt>
          <cx:pt idx="4149">80000</cx:pt>
          <cx:pt idx="4150">190000</cx:pt>
          <cx:pt idx="4151">180000</cx:pt>
          <cx:pt idx="4152">95000</cx:pt>
          <cx:pt idx="4153">140000</cx:pt>
          <cx:pt idx="4154">140000</cx:pt>
          <cx:pt idx="4155">350000</cx:pt>
          <cx:pt idx="4156">70000</cx:pt>
          <cx:pt idx="4157">365000</cx:pt>
          <cx:pt idx="4158">140000</cx:pt>
          <cx:pt idx="4159">140000</cx:pt>
          <cx:pt idx="4160">125000</cx:pt>
          <cx:pt idx="4161">700000</cx:pt>
          <cx:pt idx="4162">145000</cx:pt>
          <cx:pt idx="4163">80000</cx:pt>
          <cx:pt idx="4164">10000</cx:pt>
          <cx:pt idx="4165">175000</cx:pt>
          <cx:pt idx="4166">150000</cx:pt>
          <cx:pt idx="4167">165000</cx:pt>
          <cx:pt idx="4168">75000</cx:pt>
          <cx:pt idx="4169">170000</cx:pt>
          <cx:pt idx="4170">180000</cx:pt>
          <cx:pt idx="4171">190000</cx:pt>
          <cx:pt idx="4172">100000</cx:pt>
          <cx:pt idx="4173">85000</cx:pt>
          <cx:pt idx="4174">34000</cx:pt>
          <cx:pt idx="4175">100000</cx:pt>
          <cx:pt idx="4176">40000</cx:pt>
          <cx:pt idx="4177">165000</cx:pt>
          <cx:pt idx="4178">80000</cx:pt>
          <cx:pt idx="4179">140000</cx:pt>
          <cx:pt idx="4180">200000</cx:pt>
          <cx:pt idx="4181">100000</cx:pt>
          <cx:pt idx="4182">15000</cx:pt>
          <cx:pt idx="4183">10000</cx:pt>
          <cx:pt idx="4184">350000</cx:pt>
          <cx:pt idx="4185">115000</cx:pt>
          <cx:pt idx="4186">300000</cx:pt>
          <cx:pt idx="4187">18000</cx:pt>
          <cx:pt idx="4188">215000</cx:pt>
          <cx:pt idx="4189">1000</cx:pt>
          <cx:pt idx="4190">160000</cx:pt>
          <cx:pt idx="4191">100000</cx:pt>
          <cx:pt idx="4192">90000</cx:pt>
          <cx:pt idx="4193">170000</cx:pt>
          <cx:pt idx="4194">104000</cx:pt>
          <cx:pt idx="4195">120000</cx:pt>
          <cx:pt idx="4196">125000</cx:pt>
          <cx:pt idx="4197">240000</cx:pt>
          <cx:pt idx="4198">90000</cx:pt>
          <cx:pt idx="4199">2000</cx:pt>
          <cx:pt idx="4200">85000</cx:pt>
          <cx:pt idx="4201">66000</cx:pt>
          <cx:pt idx="4202">350000</cx:pt>
          <cx:pt idx="4203">175000</cx:pt>
          <cx:pt idx="4204">300000</cx:pt>
          <cx:pt idx="4205">150000</cx:pt>
          <cx:pt idx="4206">190000</cx:pt>
          <cx:pt idx="4207">175000</cx:pt>
          <cx:pt idx="4208">115000</cx:pt>
          <cx:pt idx="4209">300000</cx:pt>
          <cx:pt idx="4210">80000</cx:pt>
          <cx:pt idx="4211">425000</cx:pt>
          <cx:pt idx="4212">350000</cx:pt>
          <cx:pt idx="4213">320000</cx:pt>
          <cx:pt idx="4214">32500</cx:pt>
          <cx:pt idx="4215">12000</cx:pt>
          <cx:pt idx="4216">50000</cx:pt>
          <cx:pt idx="4217">26000</cx:pt>
          <cx:pt idx="4218">100000</cx:pt>
          <cx:pt idx="4219">175000</cx:pt>
          <cx:pt idx="4220">97000</cx:pt>
          <cx:pt idx="4221">90000</cx:pt>
          <cx:pt idx="4222">120000</cx:pt>
          <cx:pt idx="4223">60000</cx:pt>
          <cx:pt idx="4224">110000</cx:pt>
          <cx:pt idx="4225">40000</cx:pt>
          <cx:pt idx="4226">250000</cx:pt>
          <cx:pt idx="4227">250000</cx:pt>
          <cx:pt idx="4228">550000</cx:pt>
          <cx:pt idx="4229">100000</cx:pt>
          <cx:pt idx="4230">85000</cx:pt>
          <cx:pt idx="4231">15000</cx:pt>
          <cx:pt idx="4232">100000</cx:pt>
          <cx:pt idx="4233">5000</cx:pt>
          <cx:pt idx="4234">100000</cx:pt>
          <cx:pt idx="4235">100000</cx:pt>
          <cx:pt idx="4236">260000</cx:pt>
          <cx:pt idx="4237">225000</cx:pt>
          <cx:pt idx="4238">40000</cx:pt>
          <cx:pt idx="4239">140000</cx:pt>
          <cx:pt idx="4240">350000</cx:pt>
          <cx:pt idx="4241">150000</cx:pt>
          <cx:pt idx="4242">170000</cx:pt>
          <cx:pt idx="4243">115000</cx:pt>
          <cx:pt idx="4244">300000</cx:pt>
          <cx:pt idx="4245">650000</cx:pt>
          <cx:pt idx="4246">60000</cx:pt>
          <cx:pt idx="4247">250000</cx:pt>
          <cx:pt idx="4248">500000</cx:pt>
          <cx:pt idx="4249">10000</cx:pt>
          <cx:pt idx="4250">80000</cx:pt>
          <cx:pt idx="4251">100000</cx:pt>
          <cx:pt idx="4252">100000</cx:pt>
          <cx:pt idx="4253">130000</cx:pt>
          <cx:pt idx="4254">300000</cx:pt>
          <cx:pt idx="4255">200000</cx:pt>
          <cx:pt idx="4256">15000</cx:pt>
          <cx:pt idx="4257">140000</cx:pt>
          <cx:pt idx="4258">350000</cx:pt>
          <cx:pt idx="4259">480000</cx:pt>
          <cx:pt idx="4260">10000</cx:pt>
          <cx:pt idx="4261">115000</cx:pt>
          <cx:pt idx="4262">3000</cx:pt>
          <cx:pt idx="4263">25000</cx:pt>
          <cx:pt idx="4264">65000</cx:pt>
          <cx:pt idx="4265">800000</cx:pt>
          <cx:pt idx="4266">200000</cx:pt>
          <cx:pt idx="4267">115000</cx:pt>
          <cx:pt idx="4268">150000</cx:pt>
          <cx:pt idx="4269">250000</cx:pt>
          <cx:pt idx="4270">160000</cx:pt>
          <cx:pt idx="4271">65000</cx:pt>
          <cx:pt idx="4272">250000</cx:pt>
          <cx:pt idx="4273">700000</cx:pt>
          <cx:pt idx="4274">526000</cx:pt>
          <cx:pt idx="4275">200000</cx:pt>
          <cx:pt idx="4276">175000</cx:pt>
          <cx:pt idx="4277">175000</cx:pt>
          <cx:pt idx="4278">90000</cx:pt>
          <cx:pt idx="4279">135000</cx:pt>
          <cx:pt idx="4280">145900</cx:pt>
          <cx:pt idx="4281">100000</cx:pt>
          <cx:pt idx="4282">75000</cx:pt>
          <cx:pt idx="4283">325000</cx:pt>
          <cx:pt idx="4284">100000</cx:pt>
          <cx:pt idx="4285">250000</cx:pt>
          <cx:pt idx="4286">150000</cx:pt>
          <cx:pt idx="4287">250000</cx:pt>
          <cx:pt idx="4288">175000</cx:pt>
          <cx:pt idx="4289">450000</cx:pt>
          <cx:pt idx="4290">1200000</cx:pt>
          <cx:pt idx="4291">120000</cx:pt>
          <cx:pt idx="4292">310000</cx:pt>
          <cx:pt idx="4293">260000</cx:pt>
          <cx:pt idx="4294">850000</cx:pt>
          <cx:pt idx="4295">180000</cx:pt>
          <cx:pt idx="4296">80000</cx:pt>
          <cx:pt idx="4297">150000</cx:pt>
          <cx:pt idx="4298">50000</cx:pt>
          <cx:pt idx="4299">20000</cx:pt>
          <cx:pt idx="4300">170000</cx:pt>
          <cx:pt idx="4301">200000</cx:pt>
          <cx:pt idx="4302">125000</cx:pt>
          <cx:pt idx="4303">172300</cx:pt>
          <cx:pt idx="4304">350000</cx:pt>
          <cx:pt idx="4305">95000</cx:pt>
          <cx:pt idx="4306">275000</cx:pt>
          <cx:pt idx="4307">75000</cx:pt>
          <cx:pt idx="4308">200000</cx:pt>
          <cx:pt idx="4309">47000</cx:pt>
          <cx:pt idx="4310">80000</cx:pt>
          <cx:pt idx="4311">80000</cx:pt>
          <cx:pt idx="4312">149900</cx:pt>
          <cx:pt idx="4313">85000</cx:pt>
          <cx:pt idx="4314">75000</cx:pt>
          <cx:pt idx="4315">80000</cx:pt>
          <cx:pt idx="4316">100000</cx:pt>
          <cx:pt idx="4317">159000</cx:pt>
          <cx:pt idx="4318">90000</cx:pt>
          <cx:pt idx="4319">200000</cx:pt>
          <cx:pt idx="4320">650000</cx:pt>
          <cx:pt idx="4321">270000</cx:pt>
          <cx:pt idx="4322">390000</cx:pt>
          <cx:pt idx="4323">320000</cx:pt>
          <cx:pt idx="4324">35000</cx:pt>
          <cx:pt idx="4325">3000</cx:pt>
          <cx:pt idx="4326">1000</cx:pt>
          <cx:pt idx="4327">125000</cx:pt>
          <cx:pt idx="4328">250000</cx:pt>
          <cx:pt idx="4329">84000</cx:pt>
          <cx:pt idx="4330">80000</cx:pt>
          <cx:pt idx="4331">50000</cx:pt>
          <cx:pt idx="4332">140000</cx:pt>
          <cx:pt idx="4333">80000</cx:pt>
          <cx:pt idx="4334">11000</cx:pt>
          <cx:pt idx="4335">15000</cx:pt>
          <cx:pt idx="4336">12000</cx:pt>
          <cx:pt idx="4337">5000</cx:pt>
          <cx:pt idx="4338">20000</cx:pt>
          <cx:pt idx="4339">89000</cx:pt>
          <cx:pt idx="4340">250000</cx:pt>
          <cx:pt idx="4341">60000</cx:pt>
          <cx:pt idx="4342">85000</cx:pt>
          <cx:pt idx="4343">100000</cx:pt>
          <cx:pt idx="4344">225000</cx:pt>
          <cx:pt idx="4345">210000</cx:pt>
          <cx:pt idx="4346">125000</cx:pt>
          <cx:pt idx="4347">80000</cx:pt>
          <cx:pt idx="4348">165000</cx:pt>
          <cx:pt idx="4349">180000</cx:pt>
          <cx:pt idx="4350">129000</cx:pt>
          <cx:pt idx="4351">95000</cx:pt>
          <cx:pt idx="4352">60000</cx:pt>
          <cx:pt idx="4353">40000</cx:pt>
          <cx:pt idx="4354">35000</cx:pt>
          <cx:pt idx="4355">95000</cx:pt>
          <cx:pt idx="4356">250000</cx:pt>
          <cx:pt idx="4357">149000</cx:pt>
          <cx:pt idx="4358">150000</cx:pt>
          <cx:pt idx="4359">115900</cx:pt>
          <cx:pt idx="4360">70000</cx:pt>
          <cx:pt idx="4361">60000</cx:pt>
          <cx:pt idx="4362">250000</cx:pt>
          <cx:pt idx="4363">15000</cx:pt>
          <cx:pt idx="4364">200000</cx:pt>
          <cx:pt idx="4365">100000</cx:pt>
          <cx:pt idx="4366">4000</cx:pt>
          <cx:pt idx="4367">204900</cx:pt>
          <cx:pt idx="4368">300000</cx:pt>
          <cx:pt idx="4369">200000</cx:pt>
          <cx:pt idx="4370">80000</cx:pt>
          <cx:pt idx="4371">85000</cx:pt>
          <cx:pt idx="4372">93000</cx:pt>
          <cx:pt idx="4373">90000</cx:pt>
          <cx:pt idx="4374">70000</cx:pt>
          <cx:pt idx="4375">120000</cx:pt>
          <cx:pt idx="4376">50000</cx:pt>
          <cx:pt idx="4377">450000</cx:pt>
          <cx:pt idx="4378">330000</cx:pt>
          <cx:pt idx="4379">3000</cx:pt>
          <cx:pt idx="4380">400000</cx:pt>
          <cx:pt idx="4381">160000</cx:pt>
          <cx:pt idx="4382">140000</cx:pt>
          <cx:pt idx="4383">107000</cx:pt>
          <cx:pt idx="4384">90000</cx:pt>
          <cx:pt idx="4385">250000</cx:pt>
          <cx:pt idx="4386">200000</cx:pt>
          <cx:pt idx="4387">75000</cx:pt>
          <cx:pt idx="4388">160000</cx:pt>
          <cx:pt idx="4389">1500</cx:pt>
          <cx:pt idx="4390">3000</cx:pt>
          <cx:pt idx="4391">83000</cx:pt>
          <cx:pt idx="4392">110000</cx:pt>
          <cx:pt idx="4393">56000</cx:pt>
          <cx:pt idx="4394">312800</cx:pt>
          <cx:pt idx="4395">250000</cx:pt>
          <cx:pt idx="4396">13900</cx:pt>
          <cx:pt idx="4397">100000</cx:pt>
          <cx:pt idx="4398">118000</cx:pt>
          <cx:pt idx="4399">180000</cx:pt>
          <cx:pt idx="4400">35000</cx:pt>
          <cx:pt idx="4401">6000</cx:pt>
          <cx:pt idx="4402">45000</cx:pt>
          <cx:pt idx="4403">85000</cx:pt>
          <cx:pt idx="4404">80000</cx:pt>
          <cx:pt idx="4405">660000</cx:pt>
          <cx:pt idx="4406">100000</cx:pt>
          <cx:pt idx="4407">160000</cx:pt>
          <cx:pt idx="4408">80000</cx:pt>
          <cx:pt idx="4409">35000</cx:pt>
          <cx:pt idx="4410">89000</cx:pt>
          <cx:pt idx="4411">100000</cx:pt>
          <cx:pt idx="4412">200000</cx:pt>
          <cx:pt idx="4413">70000</cx:pt>
          <cx:pt idx="4414">135900</cx:pt>
          <cx:pt idx="4415">90000</cx:pt>
          <cx:pt idx="4416">175000</cx:pt>
          <cx:pt idx="4417">210000</cx:pt>
          <cx:pt idx="4418">55000</cx:pt>
          <cx:pt idx="4419">3500</cx:pt>
          <cx:pt idx="4420">1000000</cx:pt>
          <cx:pt idx="4421">280000</cx:pt>
          <cx:pt idx="4422">250000</cx:pt>
          <cx:pt idx="4423">100000</cx:pt>
          <cx:pt idx="4424">65000</cx:pt>
          <cx:pt idx="4425">220000</cx:pt>
          <cx:pt idx="4426">12000</cx:pt>
          <cx:pt idx="4427">200000</cx:pt>
          <cx:pt idx="4428">260000</cx:pt>
          <cx:pt idx="4429">117000</cx:pt>
          <cx:pt idx="4430">375000</cx:pt>
          <cx:pt idx="4431">140000</cx:pt>
          <cx:pt idx="4432">10000</cx:pt>
          <cx:pt idx="4433">17500</cx:pt>
          <cx:pt idx="4434">125000</cx:pt>
          <cx:pt idx="4435">90000</cx:pt>
          <cx:pt idx="4436">77500</cx:pt>
          <cx:pt idx="4437">340000</cx:pt>
          <cx:pt idx="4438">160000</cx:pt>
          <cx:pt idx="4439">480000</cx:pt>
          <cx:pt idx="4440">330000</cx:pt>
          <cx:pt idx="4441">110000</cx:pt>
          <cx:pt idx="4442">120000</cx:pt>
          <cx:pt idx="4443">70000</cx:pt>
          <cx:pt idx="4444">60000</cx:pt>
          <cx:pt idx="4445">150000</cx:pt>
          <cx:pt idx="4446">20000</cx:pt>
          <cx:pt idx="4447">175000</cx:pt>
          <cx:pt idx="4448">1000</cx:pt>
          <cx:pt idx="4449">70000</cx:pt>
          <cx:pt idx="4450">650000</cx:pt>
          <cx:pt idx="4451">175000</cx:pt>
          <cx:pt idx="4452">300000</cx:pt>
          <cx:pt idx="4453">220000</cx:pt>
          <cx:pt idx="4454">20000</cx:pt>
          <cx:pt idx="4455">50000</cx:pt>
          <cx:pt idx="4456">122000</cx:pt>
          <cx:pt idx="4457">4000</cx:pt>
          <cx:pt idx="4458">4000</cx:pt>
          <cx:pt idx="4459">30000</cx:pt>
          <cx:pt idx="4460">239000</cx:pt>
          <cx:pt idx="4461">2000</cx:pt>
          <cx:pt idx="4462">130000</cx:pt>
          <cx:pt idx="4463">250000</cx:pt>
          <cx:pt idx="4464">250000</cx:pt>
          <cx:pt idx="4465">140000</cx:pt>
          <cx:pt idx="4466">100000</cx:pt>
          <cx:pt idx="4467">10000</cx:pt>
          <cx:pt idx="4468">8000</cx:pt>
          <cx:pt idx="4469">156000</cx:pt>
          <cx:pt idx="4470">175000</cx:pt>
          <cx:pt idx="4471">4000</cx:pt>
          <cx:pt idx="4472">160000</cx:pt>
          <cx:pt idx="4473">20000</cx:pt>
          <cx:pt idx="4474">250000</cx:pt>
          <cx:pt idx="4475">225000</cx:pt>
          <cx:pt idx="4476">150000</cx:pt>
          <cx:pt idx="4477">80000</cx:pt>
          <cx:pt idx="4478">300000</cx:pt>
          <cx:pt idx="4479">250000</cx:pt>
          <cx:pt idx="4480">350000</cx:pt>
          <cx:pt idx="4481">1000</cx:pt>
          <cx:pt idx="4482">170000</cx:pt>
          <cx:pt idx="4483">20000</cx:pt>
          <cx:pt idx="4484">85000</cx:pt>
          <cx:pt idx="4485">85000</cx:pt>
          <cx:pt idx="4486">85000</cx:pt>
          <cx:pt idx="4487">150000</cx:pt>
          <cx:pt idx="4488">10000</cx:pt>
          <cx:pt idx="4489">3500</cx:pt>
          <cx:pt idx="4490">175000</cx:pt>
          <cx:pt idx="4491">190000</cx:pt>
          <cx:pt idx="4492">40000</cx:pt>
          <cx:pt idx="4493">100000</cx:pt>
          <cx:pt idx="4494">205000</cx:pt>
          <cx:pt idx="4495">300000</cx:pt>
          <cx:pt idx="4496">550000</cx:pt>
          <cx:pt idx="4497">450000</cx:pt>
          <cx:pt idx="4498">150000</cx:pt>
          <cx:pt idx="4499">200000</cx:pt>
          <cx:pt idx="4500">150000</cx:pt>
          <cx:pt idx="4501">150000</cx:pt>
          <cx:pt idx="4502">85000</cx:pt>
          <cx:pt idx="4503">135000</cx:pt>
          <cx:pt idx="4504">325000</cx:pt>
          <cx:pt idx="4505">180000</cx:pt>
          <cx:pt idx="4506">400000</cx:pt>
          <cx:pt idx="4507">60000</cx:pt>
          <cx:pt idx="4508">168000</cx:pt>
          <cx:pt idx="4509">190000</cx:pt>
          <cx:pt idx="4510">8000</cx:pt>
          <cx:pt idx="4511">90000</cx:pt>
          <cx:pt idx="4512">115000</cx:pt>
          <cx:pt idx="4513">110000</cx:pt>
          <cx:pt idx="4514">100000</cx:pt>
          <cx:pt idx="4515">90000</cx:pt>
          <cx:pt idx="4516">85000</cx:pt>
          <cx:pt idx="4517">15000</cx:pt>
          <cx:pt idx="4518">145000</cx:pt>
          <cx:pt idx="4519">275000</cx:pt>
          <cx:pt idx="4520">75000</cx:pt>
          <cx:pt idx="4521">65000</cx:pt>
          <cx:pt idx="4522">100000</cx:pt>
          <cx:pt idx="4523">35000</cx:pt>
          <cx:pt idx="4524">60000</cx:pt>
          <cx:pt idx="4525">225000</cx:pt>
          <cx:pt idx="4526">15000</cx:pt>
          <cx:pt idx="4527">62000</cx:pt>
          <cx:pt idx="4528">75000</cx:pt>
          <cx:pt idx="4529">290000</cx:pt>
          <cx:pt idx="4530">190000</cx:pt>
          <cx:pt idx="4531">110000</cx:pt>
          <cx:pt idx="4532">20000</cx:pt>
          <cx:pt idx="4533">2000</cx:pt>
          <cx:pt idx="4534">75000</cx:pt>
          <cx:pt idx="4535">60000</cx:pt>
          <cx:pt idx="4536">1800</cx:pt>
          <cx:pt idx="4537">275000</cx:pt>
          <cx:pt idx="4538">50000</cx:pt>
          <cx:pt idx="4539">70000</cx:pt>
          <cx:pt idx="4540">160000</cx:pt>
          <cx:pt idx="4541">5000</cx:pt>
          <cx:pt idx="4542">80000</cx:pt>
          <cx:pt idx="4543">40000</cx:pt>
          <cx:pt idx="4544">175000</cx:pt>
          <cx:pt idx="4545">100000</cx:pt>
          <cx:pt idx="4546">15000</cx:pt>
          <cx:pt idx="4547">10000</cx:pt>
          <cx:pt idx="4548">129000</cx:pt>
          <cx:pt idx="4549">60000</cx:pt>
          <cx:pt idx="4550">60000</cx:pt>
          <cx:pt idx="4551">35000</cx:pt>
          <cx:pt idx="4552">85000</cx:pt>
          <cx:pt idx="4553">150000</cx:pt>
          <cx:pt idx="4554">176000</cx:pt>
          <cx:pt idx="4555">146000</cx:pt>
          <cx:pt idx="4556">200000</cx:pt>
          <cx:pt idx="4557">125000</cx:pt>
          <cx:pt idx="4558">75000</cx:pt>
          <cx:pt idx="4559">75000</cx:pt>
          <cx:pt idx="4560">75000</cx:pt>
          <cx:pt idx="4561">40000</cx:pt>
          <cx:pt idx="4562">120000</cx:pt>
          <cx:pt idx="4563">30000</cx:pt>
          <cx:pt idx="4564">30000</cx:pt>
          <cx:pt idx="4565">40000</cx:pt>
          <cx:pt idx="4566">225000</cx:pt>
          <cx:pt idx="4567">70000</cx:pt>
          <cx:pt idx="4568">100000</cx:pt>
          <cx:pt idx="4569">125000</cx:pt>
          <cx:pt idx="4570">200000</cx:pt>
          <cx:pt idx="4571">100000</cx:pt>
          <cx:pt idx="4572">109000</cx:pt>
          <cx:pt idx="4573">250000</cx:pt>
          <cx:pt idx="4574">200000</cx:pt>
          <cx:pt idx="4575">150000</cx:pt>
          <cx:pt idx="4576">100000</cx:pt>
          <cx:pt idx="4577">121000</cx:pt>
          <cx:pt idx="4578">30000</cx:pt>
          <cx:pt idx="4579">300000</cx:pt>
          <cx:pt idx="4580">100000</cx:pt>
          <cx:pt idx="4581">750000</cx:pt>
          <cx:pt idx="4582">120000</cx:pt>
          <cx:pt idx="4583">70000</cx:pt>
          <cx:pt idx="4584">150000</cx:pt>
          <cx:pt idx="4585">75000</cx:pt>
          <cx:pt idx="4586">160000</cx:pt>
          <cx:pt idx="4587">55000</cx:pt>
          <cx:pt idx="4588">60000</cx:pt>
          <cx:pt idx="4589">363000</cx:pt>
          <cx:pt idx="4590">290000</cx:pt>
          <cx:pt idx="4591">300000</cx:pt>
          <cx:pt idx="4592">500000</cx:pt>
          <cx:pt idx="4593">225000</cx:pt>
          <cx:pt idx="4594">80000</cx:pt>
          <cx:pt idx="4595">300000</cx:pt>
          <cx:pt idx="4596">30000</cx:pt>
          <cx:pt idx="4597">38000</cx:pt>
          <cx:pt idx="4598">70000</cx:pt>
          <cx:pt idx="4599">147500</cx:pt>
          <cx:pt idx="4600">175000</cx:pt>
          <cx:pt idx="4601">46000</cx:pt>
          <cx:pt idx="4602">60000</cx:pt>
          <cx:pt idx="4603">85000</cx:pt>
          <cx:pt idx="4604">55000</cx:pt>
          <cx:pt idx="4605">29000</cx:pt>
          <cx:pt idx="4606">110000</cx:pt>
          <cx:pt idx="4607">150000</cx:pt>
          <cx:pt idx="4608">28000</cx:pt>
          <cx:pt idx="4609">175000</cx:pt>
          <cx:pt idx="4610">70000</cx:pt>
          <cx:pt idx="4611">110000</cx:pt>
          <cx:pt idx="4612">10000</cx:pt>
          <cx:pt idx="4613">175000</cx:pt>
          <cx:pt idx="4614">18000</cx:pt>
          <cx:pt idx="4615">155000</cx:pt>
          <cx:pt idx="4616">26000</cx:pt>
          <cx:pt idx="4617">40000</cx:pt>
          <cx:pt idx="4618">90000</cx:pt>
          <cx:pt idx="4619">80000</cx:pt>
          <cx:pt idx="4620">153999</cx:pt>
          <cx:pt idx="4621">125000</cx:pt>
          <cx:pt idx="4622">125000</cx:pt>
          <cx:pt idx="4623">200000</cx:pt>
          <cx:pt idx="4624">170000</cx:pt>
          <cx:pt idx="4625">50000</cx:pt>
          <cx:pt idx="4626">95000</cx:pt>
          <cx:pt idx="4627">45000</cx:pt>
          <cx:pt idx="4628">150000</cx:pt>
          <cx:pt idx="4629">350000</cx:pt>
          <cx:pt idx="4630">65000</cx:pt>
          <cx:pt idx="4631">70000</cx:pt>
          <cx:pt idx="4632">50000</cx:pt>
          <cx:pt idx="4633">95000</cx:pt>
          <cx:pt idx="4634">40000</cx:pt>
          <cx:pt idx="4635">170000</cx:pt>
          <cx:pt idx="4636">350000</cx:pt>
          <cx:pt idx="4637">90000</cx:pt>
          <cx:pt idx="4638">25000</cx:pt>
          <cx:pt idx="4639">100000</cx:pt>
          <cx:pt idx="4640">370000</cx:pt>
          <cx:pt idx="4641">330000</cx:pt>
          <cx:pt idx="4642">600000</cx:pt>
          <cx:pt idx="4643">150000</cx:pt>
          <cx:pt idx="4644">150000</cx:pt>
          <cx:pt idx="4645">170000</cx:pt>
          <cx:pt idx="4646">1029000</cx:pt>
          <cx:pt idx="4647">35000</cx:pt>
          <cx:pt idx="4648">35000</cx:pt>
          <cx:pt idx="4649">1500</cx:pt>
          <cx:pt idx="4650">60000</cx:pt>
          <cx:pt idx="4651">120000</cx:pt>
          <cx:pt idx="4652">175000</cx:pt>
          <cx:pt idx="4653">250000</cx:pt>
          <cx:pt idx="4654">70000</cx:pt>
          <cx:pt idx="4655">95000</cx:pt>
          <cx:pt idx="4656">130000</cx:pt>
          <cx:pt idx="4657">115000</cx:pt>
          <cx:pt idx="4658">58000</cx:pt>
          <cx:pt idx="4659">80000</cx:pt>
          <cx:pt idx="4660">7500</cx:pt>
          <cx:pt idx="4661">125000</cx:pt>
          <cx:pt idx="4662">130000</cx:pt>
          <cx:pt idx="4663">200000</cx:pt>
          <cx:pt idx="4664">120000</cx:pt>
          <cx:pt idx="4665">220000</cx:pt>
          <cx:pt idx="4666">250000</cx:pt>
          <cx:pt idx="4667">180000</cx:pt>
          <cx:pt idx="4668">105000</cx:pt>
          <cx:pt idx="4669">157000</cx:pt>
          <cx:pt idx="4670">275000</cx:pt>
          <cx:pt idx="4671">275000</cx:pt>
          <cx:pt idx="4672">325000</cx:pt>
          <cx:pt idx="4673">70000</cx:pt>
          <cx:pt idx="4674">75000</cx:pt>
          <cx:pt idx="4675">200000</cx:pt>
          <cx:pt idx="4676">56500</cx:pt>
          <cx:pt idx="4677">25000</cx:pt>
          <cx:pt idx="4678">35000</cx:pt>
          <cx:pt idx="4679">150000</cx:pt>
          <cx:pt idx="4680">165000</cx:pt>
          <cx:pt idx="4681">69000</cx:pt>
          <cx:pt idx="4682">80000</cx:pt>
          <cx:pt idx="4683">175000</cx:pt>
          <cx:pt idx="4684">300000</cx:pt>
          <cx:pt idx="4685">90000</cx:pt>
          <cx:pt idx="4686">190000</cx:pt>
          <cx:pt idx="4687">200000</cx:pt>
          <cx:pt idx="4688">1000</cx:pt>
          <cx:pt idx="4689">120000</cx:pt>
          <cx:pt idx="4690">95000</cx:pt>
          <cx:pt idx="4691">245000</cx:pt>
          <cx:pt idx="4692">210000</cx:pt>
          <cx:pt idx="4693">50000</cx:pt>
          <cx:pt idx="4694">180000</cx:pt>
          <cx:pt idx="4695">60000</cx:pt>
          <cx:pt idx="4696">150000</cx:pt>
          <cx:pt idx="4697">135000</cx:pt>
          <cx:pt idx="4698">45000</cx:pt>
          <cx:pt idx="4699">425000</cx:pt>
          <cx:pt idx="4700">600000</cx:pt>
          <cx:pt idx="4701">500000</cx:pt>
          <cx:pt idx="4702">250000</cx:pt>
          <cx:pt idx="4703">550000</cx:pt>
          <cx:pt idx="4704">50000</cx:pt>
          <cx:pt idx="4705">70000</cx:pt>
          <cx:pt idx="4706">25000</cx:pt>
          <cx:pt idx="4707">17000</cx:pt>
          <cx:pt idx="4708">40000</cx:pt>
          <cx:pt idx="4709">600000</cx:pt>
          <cx:pt idx="4710">275000</cx:pt>
          <cx:pt idx="4711">52000</cx:pt>
          <cx:pt idx="4712">35000</cx:pt>
          <cx:pt idx="4713">130000</cx:pt>
          <cx:pt idx="4714">100000</cx:pt>
          <cx:pt idx="4715">88000</cx:pt>
          <cx:pt idx="4716">110000</cx:pt>
          <cx:pt idx="4717">200000</cx:pt>
          <cx:pt idx="4718">95000</cx:pt>
          <cx:pt idx="4719">60000</cx:pt>
          <cx:pt idx="4720">150000</cx:pt>
          <cx:pt idx="4721">35000</cx:pt>
          <cx:pt idx="4722">150000</cx:pt>
          <cx:pt idx="4723">139000</cx:pt>
          <cx:pt idx="4724">165000</cx:pt>
          <cx:pt idx="4725">125000</cx:pt>
          <cx:pt idx="4726">85000</cx:pt>
          <cx:pt idx="4727">100000</cx:pt>
          <cx:pt idx="4728">350000</cx:pt>
          <cx:pt idx="4729">50000</cx:pt>
          <cx:pt idx="4730">3000</cx:pt>
          <cx:pt idx="4731">120000</cx:pt>
          <cx:pt idx="4732">15000</cx:pt>
          <cx:pt idx="4733">230000</cx:pt>
          <cx:pt idx="4734">89000</cx:pt>
          <cx:pt idx="4735">450000</cx:pt>
          <cx:pt idx="4736">150000</cx:pt>
          <cx:pt idx="4737">100000</cx:pt>
          <cx:pt idx="4738">200000</cx:pt>
          <cx:pt idx="4739">80000</cx:pt>
          <cx:pt idx="4740">100000</cx:pt>
          <cx:pt idx="4741">60000</cx:pt>
          <cx:pt idx="4742">95000</cx:pt>
          <cx:pt idx="4743">1000</cx:pt>
          <cx:pt idx="4744">95000</cx:pt>
          <cx:pt idx="4745">450000</cx:pt>
          <cx:pt idx="4746">245000</cx:pt>
          <cx:pt idx="4747">200000</cx:pt>
          <cx:pt idx="4748">210000</cx:pt>
          <cx:pt idx="4749">85000</cx:pt>
          <cx:pt idx="4750">90000</cx:pt>
          <cx:pt idx="4751">300000</cx:pt>
          <cx:pt idx="4752">500000</cx:pt>
          <cx:pt idx="4753">85000</cx:pt>
          <cx:pt idx="4754">85000</cx:pt>
          <cx:pt idx="4755">350000</cx:pt>
          <cx:pt idx="4756">325000</cx:pt>
          <cx:pt idx="4757">58000</cx:pt>
          <cx:pt idx="4758">235000</cx:pt>
          <cx:pt idx="4759">400000</cx:pt>
          <cx:pt idx="4760">165000</cx:pt>
          <cx:pt idx="4761">35000</cx:pt>
          <cx:pt idx="4762">138000</cx:pt>
          <cx:pt idx="4763">175000</cx:pt>
          <cx:pt idx="4764">129900</cx:pt>
          <cx:pt idx="4765">190000</cx:pt>
          <cx:pt idx="4766">100000</cx:pt>
          <cx:pt idx="4767">50000</cx:pt>
          <cx:pt idx="4768">200000</cx:pt>
          <cx:pt idx="4769">75000</cx:pt>
          <cx:pt idx="4770">90000</cx:pt>
          <cx:pt idx="4771">500000</cx:pt>
          <cx:pt idx="4772">7000</cx:pt>
          <cx:pt idx="4773">65000</cx:pt>
          <cx:pt idx="4774">20000</cx:pt>
          <cx:pt idx="4775">8000</cx:pt>
          <cx:pt idx="4776">115000</cx:pt>
          <cx:pt idx="4777">55000</cx:pt>
          <cx:pt idx="4778">160000</cx:pt>
          <cx:pt idx="4779">45000</cx:pt>
          <cx:pt idx="4780">120000</cx:pt>
          <cx:pt idx="4781">350000</cx:pt>
          <cx:pt idx="4782">120000</cx:pt>
          <cx:pt idx="4783">189900</cx:pt>
          <cx:pt idx="4784">10000</cx:pt>
          <cx:pt idx="4785">10000</cx:pt>
          <cx:pt idx="4786">298000</cx:pt>
          <cx:pt idx="4787">420000</cx:pt>
          <cx:pt idx="4788">125000</cx:pt>
          <cx:pt idx="4789">200000</cx:pt>
          <cx:pt idx="4790">300000</cx:pt>
          <cx:pt idx="4791">69000</cx:pt>
          <cx:pt idx="4792">600000</cx:pt>
          <cx:pt idx="4793">85000</cx:pt>
          <cx:pt idx="4794">12000</cx:pt>
          <cx:pt idx="4795">85000</cx:pt>
          <cx:pt idx="4796">92000</cx:pt>
          <cx:pt idx="4797">200000</cx:pt>
          <cx:pt idx="4798">110000</cx:pt>
          <cx:pt idx="4799">260000</cx:pt>
          <cx:pt idx="4800">55000</cx:pt>
          <cx:pt idx="4801">250000</cx:pt>
          <cx:pt idx="4802">500000</cx:pt>
          <cx:pt idx="4803">700000</cx:pt>
          <cx:pt idx="4804">650000</cx:pt>
          <cx:pt idx="4805">850000</cx:pt>
          <cx:pt idx="4806">65000</cx:pt>
          <cx:pt idx="4807">250000</cx:pt>
          <cx:pt idx="4808">190000</cx:pt>
          <cx:pt idx="4809">160000</cx:pt>
          <cx:pt idx="4810">210000</cx:pt>
          <cx:pt idx="4811">95000</cx:pt>
          <cx:pt idx="4812">170000</cx:pt>
          <cx:pt idx="4813">140000</cx:pt>
          <cx:pt idx="4814">500000</cx:pt>
          <cx:pt idx="4815">25000</cx:pt>
          <cx:pt idx="4816">4000</cx:pt>
          <cx:pt idx="4817">40000</cx:pt>
          <cx:pt idx="4818">750000</cx:pt>
          <cx:pt idx="4819">80000</cx:pt>
          <cx:pt idx="4820">600000</cx:pt>
          <cx:pt idx="4821">80000</cx:pt>
          <cx:pt idx="4822">100000</cx:pt>
          <cx:pt idx="4823">550000</cx:pt>
          <cx:pt idx="4824">300000</cx:pt>
          <cx:pt idx="4825">47000</cx:pt>
          <cx:pt idx="4826">25000</cx:pt>
          <cx:pt idx="4827">310000</cx:pt>
          <cx:pt idx="4828">150000</cx:pt>
          <cx:pt idx="4829">80000</cx:pt>
          <cx:pt idx="4830">26500</cx:pt>
          <cx:pt idx="4831">100000</cx:pt>
          <cx:pt idx="4832">120000</cx:pt>
          <cx:pt idx="4833">100000</cx:pt>
          <cx:pt idx="4834">300000</cx:pt>
          <cx:pt idx="4835">80000</cx:pt>
          <cx:pt idx="4836">150000</cx:pt>
          <cx:pt idx="4837">140000</cx:pt>
          <cx:pt idx="4838">45000</cx:pt>
          <cx:pt idx="4839">160000</cx:pt>
          <cx:pt idx="4840">350000</cx:pt>
          <cx:pt idx="4841">250000</cx:pt>
          <cx:pt idx="4842">120000</cx:pt>
          <cx:pt idx="4843">275000</cx:pt>
          <cx:pt idx="4844">83000</cx:pt>
          <cx:pt idx="4845">90000</cx:pt>
          <cx:pt idx="4846">300000</cx:pt>
          <cx:pt idx="4847">335000</cx:pt>
          <cx:pt idx="4848">51000</cx:pt>
          <cx:pt idx="4849">65000</cx:pt>
          <cx:pt idx="4850">5000</cx:pt>
          <cx:pt idx="4851">100000</cx:pt>
          <cx:pt idx="4852">47000</cx:pt>
          <cx:pt idx="4853">138900</cx:pt>
          <cx:pt idx="4854">120000</cx:pt>
          <cx:pt idx="4855">239000</cx:pt>
          <cx:pt idx="4856">50000</cx:pt>
          <cx:pt idx="4857">265000</cx:pt>
          <cx:pt idx="4858">124000</cx:pt>
          <cx:pt idx="4859">60000</cx:pt>
          <cx:pt idx="4860">200000</cx:pt>
          <cx:pt idx="4861">80000</cx:pt>
          <cx:pt idx="4862">100000</cx:pt>
          <cx:pt idx="4863">75000</cx:pt>
          <cx:pt idx="4864">250000</cx:pt>
          <cx:pt idx="4865">92000</cx:pt>
          <cx:pt idx="4866">92000</cx:pt>
          <cx:pt idx="4867">150000</cx:pt>
          <cx:pt idx="4868">92000</cx:pt>
          <cx:pt idx="4869">107000</cx:pt>
          <cx:pt idx="4870">225000</cx:pt>
          <cx:pt idx="4871">85000</cx:pt>
          <cx:pt idx="4872">150000</cx:pt>
          <cx:pt idx="4873">90000</cx:pt>
          <cx:pt idx="4874">150000</cx:pt>
          <cx:pt idx="4875">75000</cx:pt>
          <cx:pt idx="4876">90000</cx:pt>
          <cx:pt idx="4877">250000</cx:pt>
          <cx:pt idx="4878">35000</cx:pt>
          <cx:pt idx="4879">70000</cx:pt>
          <cx:pt idx="4880">35000</cx:pt>
          <cx:pt idx="4881">600000</cx:pt>
          <cx:pt idx="4882">200000</cx:pt>
          <cx:pt idx="4883">60000</cx:pt>
          <cx:pt idx="4884">150000</cx:pt>
          <cx:pt idx="4885">500000</cx:pt>
          <cx:pt idx="4886">80000</cx:pt>
          <cx:pt idx="4887">70000</cx:pt>
          <cx:pt idx="4888">45000</cx:pt>
          <cx:pt idx="4889">60000</cx:pt>
          <cx:pt idx="4890">94000</cx:pt>
          <cx:pt idx="4891">95000</cx:pt>
          <cx:pt idx="4892">60000</cx:pt>
          <cx:pt idx="4893">4500</cx:pt>
          <cx:pt idx="4894">95000</cx:pt>
          <cx:pt idx="4895">80000</cx:pt>
          <cx:pt idx="4896">4000</cx:pt>
          <cx:pt idx="4897">80000</cx:pt>
          <cx:pt idx="4898">275000</cx:pt>
          <cx:pt idx="4899">150000</cx:pt>
          <cx:pt idx="4900">250000</cx:pt>
          <cx:pt idx="4901">200000</cx:pt>
          <cx:pt idx="4902">450000</cx:pt>
          <cx:pt idx="4903">125000</cx:pt>
          <cx:pt idx="4904">13000</cx:pt>
          <cx:pt idx="4905">220000</cx:pt>
          <cx:pt idx="4906">15000</cx:pt>
          <cx:pt idx="4907">93000</cx:pt>
          <cx:pt idx="4908">60000</cx:pt>
          <cx:pt idx="4909">135000</cx:pt>
          <cx:pt idx="4910">75000</cx:pt>
          <cx:pt idx="4911">100000</cx:pt>
          <cx:pt idx="4912">100000</cx:pt>
          <cx:pt idx="4913">250000</cx:pt>
          <cx:pt idx="4914">411000</cx:pt>
          <cx:pt idx="4915">45000</cx:pt>
          <cx:pt idx="4916">60000</cx:pt>
          <cx:pt idx="4917">48000</cx:pt>
          <cx:pt idx="4918">90000</cx:pt>
          <cx:pt idx="4919">90000</cx:pt>
          <cx:pt idx="4920">230000</cx:pt>
          <cx:pt idx="4921">100000</cx:pt>
          <cx:pt idx="4922">75000</cx:pt>
          <cx:pt idx="4923">150000</cx:pt>
          <cx:pt idx="4924">50000</cx:pt>
          <cx:pt idx="4925">28000</cx:pt>
          <cx:pt idx="4926">178000</cx:pt>
          <cx:pt idx="4927">180000</cx:pt>
          <cx:pt idx="4928">70000</cx:pt>
          <cx:pt idx="4929">75000</cx:pt>
          <cx:pt idx="4930">10000</cx:pt>
          <cx:pt idx="4931">100000</cx:pt>
          <cx:pt idx="4932">140000</cx:pt>
          <cx:pt idx="4933">300000</cx:pt>
          <cx:pt idx="4934">120000</cx:pt>
          <cx:pt idx="4935">150000</cx:pt>
          <cx:pt idx="4936">150000</cx:pt>
          <cx:pt idx="4937">300000</cx:pt>
          <cx:pt idx="4938">2000</cx:pt>
          <cx:pt idx="4939">80000</cx:pt>
          <cx:pt idx="4940">128000</cx:pt>
          <cx:pt idx="4941">242000</cx:pt>
          <cx:pt idx="4942">32000</cx:pt>
          <cx:pt idx="4943">200000</cx:pt>
          <cx:pt idx="4944">190000</cx:pt>
          <cx:pt idx="4945">220000</cx:pt>
          <cx:pt idx="4946">92000</cx:pt>
          <cx:pt idx="4947">120000</cx:pt>
          <cx:pt idx="4948">60000</cx:pt>
          <cx:pt idx="4949">7000</cx:pt>
          <cx:pt idx="4950">57000</cx:pt>
          <cx:pt idx="4951">35000</cx:pt>
          <cx:pt idx="4952">50000</cx:pt>
          <cx:pt idx="4953">85000</cx:pt>
          <cx:pt idx="4954">15000</cx:pt>
          <cx:pt idx="4955">14500</cx:pt>
          <cx:pt idx="4956">30000</cx:pt>
          <cx:pt idx="4957">80000</cx:pt>
          <cx:pt idx="4958">65000</cx:pt>
          <cx:pt idx="4959">1500</cx:pt>
          <cx:pt idx="4960">55000</cx:pt>
          <cx:pt idx="4961">55000</cx:pt>
          <cx:pt idx="4962">80000</cx:pt>
          <cx:pt idx="4963">50000</cx:pt>
          <cx:pt idx="4964">50000</cx:pt>
          <cx:pt idx="4965">200000</cx:pt>
          <cx:pt idx="4966">10000</cx:pt>
          <cx:pt idx="4967">60000</cx:pt>
          <cx:pt idx="4968">40000</cx:pt>
          <cx:pt idx="4969">35000</cx:pt>
          <cx:pt idx="4970">379000</cx:pt>
          <cx:pt idx="4971">120000</cx:pt>
          <cx:pt idx="4972">30000</cx:pt>
          <cx:pt idx="4973">150000</cx:pt>
          <cx:pt idx="4974">170000</cx:pt>
          <cx:pt idx="4975">175000</cx:pt>
          <cx:pt idx="4976">300000</cx:pt>
          <cx:pt idx="4977">350000</cx:pt>
          <cx:pt idx="4978">175000</cx:pt>
          <cx:pt idx="4979">150000</cx:pt>
          <cx:pt idx="4980">100000</cx:pt>
          <cx:pt idx="4981">130000</cx:pt>
          <cx:pt idx="4982">25000</cx:pt>
          <cx:pt idx="4983">30000</cx:pt>
          <cx:pt idx="4984">93000</cx:pt>
          <cx:pt idx="4985">125000</cx:pt>
          <cx:pt idx="4986">300000</cx:pt>
          <cx:pt idx="4987">250000</cx:pt>
          <cx:pt idx="4988">60000</cx:pt>
          <cx:pt idx="4989">45000</cx:pt>
          <cx:pt idx="4990">35000</cx:pt>
          <cx:pt idx="4991">145000</cx:pt>
          <cx:pt idx="4992">80000</cx:pt>
          <cx:pt idx="4993">140000</cx:pt>
          <cx:pt idx="4994">50000</cx:pt>
          <cx:pt idx="4995">30000</cx:pt>
          <cx:pt idx="4996">70000</cx:pt>
          <cx:pt idx="4997">90000</cx:pt>
          <cx:pt idx="4998">77500</cx:pt>
          <cx:pt idx="4999">75000</cx:pt>
          <cx:pt idx="5000">2465647</cx:pt>
          <cx:pt idx="5001">350000</cx:pt>
          <cx:pt idx="5002">30000</cx:pt>
          <cx:pt idx="5003">70000</cx:pt>
          <cx:pt idx="5004">825000</cx:pt>
          <cx:pt idx="5005">90000</cx:pt>
          <cx:pt idx="5006">30000</cx:pt>
          <cx:pt idx="5007">150000</cx:pt>
          <cx:pt idx="5008">500000</cx:pt>
          <cx:pt idx="5009">150000</cx:pt>
          <cx:pt idx="5010">18000</cx:pt>
          <cx:pt idx="5011">150000</cx:pt>
          <cx:pt idx="5012">185000</cx:pt>
          <cx:pt idx="5013">70000</cx:pt>
          <cx:pt idx="5014">170000</cx:pt>
          <cx:pt idx="5015">95000</cx:pt>
          <cx:pt idx="5016">65000</cx:pt>
          <cx:pt idx="5017">150000</cx:pt>
          <cx:pt idx="5018">150000</cx:pt>
          <cx:pt idx="5019">146000</cx:pt>
          <cx:pt idx="5020">124000</cx:pt>
          <cx:pt idx="5021">50000</cx:pt>
          <cx:pt idx="5022">80000</cx:pt>
          <cx:pt idx="5023">125000</cx:pt>
          <cx:pt idx="5024">150000</cx:pt>
          <cx:pt idx="5025">75000</cx:pt>
          <cx:pt idx="5026">7000</cx:pt>
          <cx:pt idx="5027">275000</cx:pt>
          <cx:pt idx="5028">35000</cx:pt>
          <cx:pt idx="5029">500000</cx:pt>
          <cx:pt idx="5030">120000</cx:pt>
          <cx:pt idx="5031">120000</cx:pt>
          <cx:pt idx="5032">50000</cx:pt>
          <cx:pt idx="5033">150000</cx:pt>
          <cx:pt idx="5034">80000</cx:pt>
          <cx:pt idx="5035">400000</cx:pt>
          <cx:pt idx="5036">104000</cx:pt>
          <cx:pt idx="5037">127500</cx:pt>
          <cx:pt idx="5038">152000</cx:pt>
          <cx:pt idx="5039">225000</cx:pt>
          <cx:pt idx="5040">450000</cx:pt>
          <cx:pt idx="5041">450000</cx:pt>
          <cx:pt idx="5042">40000</cx:pt>
          <cx:pt idx="5043">50000</cx:pt>
          <cx:pt idx="5044">275000</cx:pt>
          <cx:pt idx="5045">800000</cx:pt>
          <cx:pt idx="5046">750000</cx:pt>
          <cx:pt idx="5047">144900</cx:pt>
          <cx:pt idx="5048">120000</cx:pt>
          <cx:pt idx="5049">140000</cx:pt>
          <cx:pt idx="5050">100000</cx:pt>
          <cx:pt idx="5051">40000</cx:pt>
          <cx:pt idx="5052">90000</cx:pt>
          <cx:pt idx="5053">99000</cx:pt>
          <cx:pt idx="5054">73000</cx:pt>
          <cx:pt idx="5055">50000</cx:pt>
          <cx:pt idx="5056">62000</cx:pt>
          <cx:pt idx="5057">70000</cx:pt>
          <cx:pt idx="5058">125000</cx:pt>
          <cx:pt idx="5059">5000</cx:pt>
          <cx:pt idx="5060">103000</cx:pt>
          <cx:pt idx="5061">160000</cx:pt>
          <cx:pt idx="5062">8000</cx:pt>
          <cx:pt idx="5063">300000</cx:pt>
          <cx:pt idx="5064">170000</cx:pt>
          <cx:pt idx="5065">125000</cx:pt>
          <cx:pt idx="5066">120000</cx:pt>
          <cx:pt idx="5067">150000</cx:pt>
          <cx:pt idx="5068">450000</cx:pt>
          <cx:pt idx="5069">120000</cx:pt>
          <cx:pt idx="5070">250000</cx:pt>
          <cx:pt idx="5071">750000</cx:pt>
          <cx:pt idx="5072">250000</cx:pt>
          <cx:pt idx="5073">85000</cx:pt>
          <cx:pt idx="5074">40000</cx:pt>
          <cx:pt idx="5075">40000</cx:pt>
          <cx:pt idx="5076">30000</cx:pt>
          <cx:pt idx="5077">70000</cx:pt>
          <cx:pt idx="5078">200000</cx:pt>
          <cx:pt idx="5079">125000</cx:pt>
          <cx:pt idx="5080">250000</cx:pt>
          <cx:pt idx="5081">250000</cx:pt>
          <cx:pt idx="5082">150000</cx:pt>
          <cx:pt idx="5083">1200</cx:pt>
          <cx:pt idx="5084">119000</cx:pt>
          <cx:pt idx="5085">110000</cx:pt>
          <cx:pt idx="5086">12000</cx:pt>
          <cx:pt idx="5087">3000</cx:pt>
          <cx:pt idx="5088">20000</cx:pt>
          <cx:pt idx="5089">110000</cx:pt>
          <cx:pt idx="5090">155000</cx:pt>
          <cx:pt idx="5091">175000</cx:pt>
          <cx:pt idx="5092">200000</cx:pt>
          <cx:pt idx="5093">200000</cx:pt>
          <cx:pt idx="5094">72000</cx:pt>
          <cx:pt idx="5095">80000</cx:pt>
          <cx:pt idx="5096">135000</cx:pt>
          <cx:pt idx="5097">72000</cx:pt>
          <cx:pt idx="5098">90000</cx:pt>
          <cx:pt idx="5099">100000</cx:pt>
          <cx:pt idx="5100">195000</cx:pt>
          <cx:pt idx="5101">350000</cx:pt>
          <cx:pt idx="5102">50000</cx:pt>
          <cx:pt idx="5103">300000</cx:pt>
          <cx:pt idx="5104">87500</cx:pt>
          <cx:pt idx="5105">100000</cx:pt>
          <cx:pt idx="5106">85000</cx:pt>
          <cx:pt idx="5107">60000</cx:pt>
          <cx:pt idx="5108">150000</cx:pt>
          <cx:pt idx="5109">3000</cx:pt>
          <cx:pt idx="5110">180000</cx:pt>
          <cx:pt idx="5111">75000</cx:pt>
          <cx:pt idx="5112">50000</cx:pt>
          <cx:pt idx="5113">152000</cx:pt>
          <cx:pt idx="5114">400000</cx:pt>
          <cx:pt idx="5115">70000</cx:pt>
          <cx:pt idx="5116">35000</cx:pt>
          <cx:pt idx="5117">30000</cx:pt>
          <cx:pt idx="5118">12500</cx:pt>
          <cx:pt idx="5119">17000</cx:pt>
          <cx:pt idx="5120">8000</cx:pt>
          <cx:pt idx="5121">250000</cx:pt>
          <cx:pt idx="5122">60000</cx:pt>
          <cx:pt idx="5123">300000</cx:pt>
          <cx:pt idx="5124">350000</cx:pt>
          <cx:pt idx="5125">60000</cx:pt>
          <cx:pt idx="5126">175000</cx:pt>
          <cx:pt idx="5127">250000</cx:pt>
          <cx:pt idx="5128">225000</cx:pt>
          <cx:pt idx="5129">150000</cx:pt>
          <cx:pt idx="5130">110000</cx:pt>
          <cx:pt idx="5131">135500</cx:pt>
          <cx:pt idx="5132">100000</cx:pt>
          <cx:pt idx="5133">90000</cx:pt>
          <cx:pt idx="5134">250000</cx:pt>
          <cx:pt idx="5135">368000</cx:pt>
          <cx:pt idx="5136">300000</cx:pt>
          <cx:pt idx="5137">300000</cx:pt>
          <cx:pt idx="5138">80000</cx:pt>
          <cx:pt idx="5139">400000</cx:pt>
          <cx:pt idx="5140">220000</cx:pt>
          <cx:pt idx="5141">2465647</cx:pt>
          <cx:pt idx="5142">260000</cx:pt>
          <cx:pt idx="5143">140000</cx:pt>
          <cx:pt idx="5144">175000</cx:pt>
          <cx:pt idx="5145">200000</cx:pt>
          <cx:pt idx="5146">100000</cx:pt>
          <cx:pt idx="5147">100000</cx:pt>
          <cx:pt idx="5148">230000</cx:pt>
          <cx:pt idx="5149">170000</cx:pt>
          <cx:pt idx="5150">170000</cx:pt>
          <cx:pt idx="5151">240000</cx:pt>
          <cx:pt idx="5152">219900</cx:pt>
          <cx:pt idx="5153">190000</cx:pt>
          <cx:pt idx="5154">275000</cx:pt>
          <cx:pt idx="5155">250000</cx:pt>
          <cx:pt idx="5156">130000</cx:pt>
          <cx:pt idx="5157">143000</cx:pt>
          <cx:pt idx="5158">175000</cx:pt>
          <cx:pt idx="5159">180000</cx:pt>
          <cx:pt idx="5160">70000</cx:pt>
          <cx:pt idx="5161">225000</cx:pt>
          <cx:pt idx="5162">800000</cx:pt>
          <cx:pt idx="5163">180000</cx:pt>
          <cx:pt idx="5164">300000</cx:pt>
          <cx:pt idx="5165">170000</cx:pt>
          <cx:pt idx="5166">150000</cx:pt>
          <cx:pt idx="5167">2465647</cx:pt>
          <cx:pt idx="5168">50000</cx:pt>
          <cx:pt idx="5169">297000</cx:pt>
          <cx:pt idx="5170">200000</cx:pt>
          <cx:pt idx="5171">140000</cx:pt>
          <cx:pt idx="5172">185000</cx:pt>
          <cx:pt idx="5173">500000</cx:pt>
          <cx:pt idx="5174">262000</cx:pt>
          <cx:pt idx="5175">400000</cx:pt>
          <cx:pt idx="5176">120000</cx:pt>
          <cx:pt idx="5177">350000</cx:pt>
          <cx:pt idx="5178">175000</cx:pt>
          <cx:pt idx="5179">500000</cx:pt>
          <cx:pt idx="5180">250000</cx:pt>
          <cx:pt idx="5181">200000</cx:pt>
          <cx:pt idx="5182">225000</cx:pt>
          <cx:pt idx="5183">150000</cx:pt>
          <cx:pt idx="5184">335000</cx:pt>
          <cx:pt idx="5185">325000</cx:pt>
          <cx:pt idx="5186">130000</cx:pt>
          <cx:pt idx="5187">120000</cx:pt>
          <cx:pt idx="5188">185000</cx:pt>
          <cx:pt idx="5189">275000</cx:pt>
          <cx:pt idx="5190">1000000</cx:pt>
          <cx:pt idx="5191">2465647</cx:pt>
          <cx:pt idx="5192">700000</cx:pt>
          <cx:pt idx="5193">1000000</cx:pt>
          <cx:pt idx="5194">275000</cx:pt>
          <cx:pt idx="5195">250000</cx:pt>
          <cx:pt idx="5196">187000</cx:pt>
          <cx:pt idx="5197">65000</cx:pt>
          <cx:pt idx="5198">189000</cx:pt>
          <cx:pt idx="5199">140000</cx:pt>
          <cx:pt idx="5200">115000</cx:pt>
          <cx:pt idx="5201">139000</cx:pt>
          <cx:pt idx="5202">225000</cx:pt>
          <cx:pt idx="5203">280000</cx:pt>
          <cx:pt idx="5204">340000</cx:pt>
          <cx:pt idx="5205">210000</cx:pt>
          <cx:pt idx="5206">118000</cx:pt>
          <cx:pt idx="5207">220000</cx:pt>
          <cx:pt idx="5208">520000</cx:pt>
          <cx:pt idx="5209">140000</cx:pt>
          <cx:pt idx="5210">450000</cx:pt>
          <cx:pt idx="5211">170000</cx:pt>
          <cx:pt idx="5212">120000</cx:pt>
          <cx:pt idx="5213">125000</cx:pt>
          <cx:pt idx="5214">100000</cx:pt>
          <cx:pt idx="5215">350000</cx:pt>
          <cx:pt idx="5216">120000</cx:pt>
          <cx:pt idx="5217">165000</cx:pt>
          <cx:pt idx="5218">172000</cx:pt>
          <cx:pt idx="5219">130000</cx:pt>
          <cx:pt idx="5220">300000</cx:pt>
          <cx:pt idx="5221">245000</cx:pt>
          <cx:pt idx="5222">150000</cx:pt>
          <cx:pt idx="5223">130000</cx:pt>
          <cx:pt idx="5224">180000</cx:pt>
          <cx:pt idx="5225">300000</cx:pt>
          <cx:pt idx="5226">250000</cx:pt>
          <cx:pt idx="5227">250000</cx:pt>
          <cx:pt idx="5228">500000</cx:pt>
          <cx:pt idx="5229">700000</cx:pt>
          <cx:pt idx="5230">150000</cx:pt>
          <cx:pt idx="5231">168000</cx:pt>
          <cx:pt idx="5232">350000</cx:pt>
          <cx:pt idx="5233">313000</cx:pt>
          <cx:pt idx="5234">135000</cx:pt>
          <cx:pt idx="5235">205000</cx:pt>
          <cx:pt idx="5236">200000</cx:pt>
          <cx:pt idx="5237">190000</cx:pt>
          <cx:pt idx="5238">168000</cx:pt>
          <cx:pt idx="5239">350000</cx:pt>
          <cx:pt idx="5240">230000</cx:pt>
          <cx:pt idx="5241">86000</cx:pt>
          <cx:pt idx="5242">110000</cx:pt>
          <cx:pt idx="5243">700000</cx:pt>
          <cx:pt idx="5244">70000</cx:pt>
          <cx:pt idx="5245">800000</cx:pt>
          <cx:pt idx="5246">200000</cx:pt>
          <cx:pt idx="5247">230000</cx:pt>
          <cx:pt idx="5248">350000</cx:pt>
          <cx:pt idx="5249">140000</cx:pt>
          <cx:pt idx="5250">350000</cx:pt>
          <cx:pt idx="5251">179000</cx:pt>
          <cx:pt idx="5252">125000</cx:pt>
          <cx:pt idx="5253">250000</cx:pt>
          <cx:pt idx="5254">800000</cx:pt>
          <cx:pt idx="5255">170000</cx:pt>
          <cx:pt idx="5256">175000</cx:pt>
          <cx:pt idx="5257">360000</cx:pt>
          <cx:pt idx="5258">360000</cx:pt>
          <cx:pt idx="5259">282000</cx:pt>
          <cx:pt idx="5260">210000</cx:pt>
          <cx:pt idx="5261">500000</cx:pt>
          <cx:pt idx="5262">125000</cx:pt>
          <cx:pt idx="5263">225000</cx:pt>
          <cx:pt idx="5264">365000</cx:pt>
          <cx:pt idx="5265">190000</cx:pt>
          <cx:pt idx="5266">99000</cx:pt>
          <cx:pt idx="5267">2465647</cx:pt>
          <cx:pt idx="5268">440000</cx:pt>
          <cx:pt idx="5269">230000</cx:pt>
          <cx:pt idx="5270">140000</cx:pt>
          <cx:pt idx="5271">150000</cx:pt>
          <cx:pt idx="5272">315000</cx:pt>
          <cx:pt idx="5273">380000</cx:pt>
          <cx:pt idx="5274">149900</cx:pt>
          <cx:pt idx="5275">169000</cx:pt>
          <cx:pt idx="5276">149000</cx:pt>
          <cx:pt idx="5277">150000</cx:pt>
          <cx:pt idx="5278">220000</cx:pt>
          <cx:pt idx="5279">250000</cx:pt>
          <cx:pt idx="5280">230000</cx:pt>
          <cx:pt idx="5281">269900</cx:pt>
          <cx:pt idx="5282">127000</cx:pt>
          <cx:pt idx="5283">125000</cx:pt>
          <cx:pt idx="5284">220000</cx:pt>
          <cx:pt idx="5285">140000</cx:pt>
          <cx:pt idx="5286">630000</cx:pt>
          <cx:pt idx="5287">175000</cx:pt>
          <cx:pt idx="5288">450000</cx:pt>
          <cx:pt idx="5289">52000</cx:pt>
          <cx:pt idx="5290">75000</cx:pt>
          <cx:pt idx="5291">40000</cx:pt>
          <cx:pt idx="5292">160000</cx:pt>
          <cx:pt idx="5293">300000</cx:pt>
          <cx:pt idx="5294">140000</cx:pt>
          <cx:pt idx="5295">500000</cx:pt>
          <cx:pt idx="5296">380000</cx:pt>
          <cx:pt idx="5297">175000</cx:pt>
          <cx:pt idx="5298">450000</cx:pt>
          <cx:pt idx="5299">340000</cx:pt>
          <cx:pt idx="5300">274900</cx:pt>
          <cx:pt idx="5301">120000</cx:pt>
          <cx:pt idx="5302">375000</cx:pt>
          <cx:pt idx="5303">60000</cx:pt>
          <cx:pt idx="5304">184000</cx:pt>
          <cx:pt idx="5305">420000</cx:pt>
          <cx:pt idx="5306">390000</cx:pt>
          <cx:pt idx="5307">995000</cx:pt>
          <cx:pt idx="5308">299950</cx:pt>
          <cx:pt idx="5309">335000</cx:pt>
          <cx:pt idx="5310">220000</cx:pt>
          <cx:pt idx="5311">225000</cx:pt>
          <cx:pt idx="5312">180000</cx:pt>
          <cx:pt idx="5313">330000</cx:pt>
          <cx:pt idx="5314">153000</cx:pt>
          <cx:pt idx="5315">2465647</cx:pt>
          <cx:pt idx="5316">190000</cx:pt>
          <cx:pt idx="5317">100000</cx:pt>
          <cx:pt idx="5318">130000</cx:pt>
          <cx:pt idx="5319">105000</cx:pt>
          <cx:pt idx="5320">196000</cx:pt>
          <cx:pt idx="5321">127000</cx:pt>
          <cx:pt idx="5322">80000</cx:pt>
          <cx:pt idx="5323">198000</cx:pt>
          <cx:pt idx="5324">200000</cx:pt>
          <cx:pt idx="5325">275000</cx:pt>
          <cx:pt idx="5326">318000</cx:pt>
          <cx:pt idx="5327">400000</cx:pt>
          <cx:pt idx="5328">350000</cx:pt>
          <cx:pt idx="5329">575000</cx:pt>
          <cx:pt idx="5330">2465647</cx:pt>
          <cx:pt idx="5331">180000</cx:pt>
          <cx:pt idx="5332">104000</cx:pt>
          <cx:pt idx="5333">300000</cx:pt>
          <cx:pt idx="5334">230000</cx:pt>
          <cx:pt idx="5335">500000</cx:pt>
          <cx:pt idx="5336">362500</cx:pt>
          <cx:pt idx="5337">250000</cx:pt>
          <cx:pt idx="5338">300000</cx:pt>
          <cx:pt idx="5339">180000</cx:pt>
          <cx:pt idx="5340">180000</cx:pt>
          <cx:pt idx="5341">300000</cx:pt>
          <cx:pt idx="5342">150000</cx:pt>
          <cx:pt idx="5343">330000</cx:pt>
          <cx:pt idx="5344">105000</cx:pt>
          <cx:pt idx="5345">250000</cx:pt>
          <cx:pt idx="5346">165000</cx:pt>
          <cx:pt idx="5347">200000</cx:pt>
          <cx:pt idx="5348">250000</cx:pt>
          <cx:pt idx="5349">160000</cx:pt>
          <cx:pt idx="5350">300000</cx:pt>
          <cx:pt idx="5351">350000</cx:pt>
          <cx:pt idx="5352">300000</cx:pt>
          <cx:pt idx="5353">650000</cx:pt>
          <cx:pt idx="5354">312000</cx:pt>
          <cx:pt idx="5355">125000</cx:pt>
          <cx:pt idx="5356">140000</cx:pt>
          <cx:pt idx="5357">220000</cx:pt>
          <cx:pt idx="5358">350000</cx:pt>
          <cx:pt idx="5359">140000</cx:pt>
          <cx:pt idx="5360">195000</cx:pt>
          <cx:pt idx="5361">700000</cx:pt>
          <cx:pt idx="5362">54000</cx:pt>
          <cx:pt idx="5363">100000</cx:pt>
          <cx:pt idx="5364">150000</cx:pt>
          <cx:pt idx="5365">105000</cx:pt>
          <cx:pt idx="5366">75000</cx:pt>
          <cx:pt idx="5367">250000</cx:pt>
          <cx:pt idx="5368">260000</cx:pt>
          <cx:pt idx="5369">214000</cx:pt>
          <cx:pt idx="5370">2465647</cx:pt>
          <cx:pt idx="5371">275000</cx:pt>
          <cx:pt idx="5372">414000</cx:pt>
          <cx:pt idx="5373">775000</cx:pt>
          <cx:pt idx="5374">139000</cx:pt>
          <cx:pt idx="5375">174000</cx:pt>
          <cx:pt idx="5376">300000</cx:pt>
          <cx:pt idx="5377">1200000</cx:pt>
          <cx:pt idx="5378">140000</cx:pt>
          <cx:pt idx="5379">90000</cx:pt>
          <cx:pt idx="5380">369000</cx:pt>
          <cx:pt idx="5381">70000</cx:pt>
          <cx:pt idx="5382">12500</cx:pt>
          <cx:pt idx="5383">150000</cx:pt>
          <cx:pt idx="5384">64000</cx:pt>
          <cx:pt idx="5385">145000</cx:pt>
          <cx:pt idx="5386">90000</cx:pt>
          <cx:pt idx="5387">480000</cx:pt>
          <cx:pt idx="5388">155000</cx:pt>
          <cx:pt idx="5389">139000</cx:pt>
          <cx:pt idx="5390">525000</cx:pt>
          <cx:pt idx="5391">358000</cx:pt>
          <cx:pt idx="5392">240000</cx:pt>
          <cx:pt idx="5393">800000</cx:pt>
          <cx:pt idx="5394">210000</cx:pt>
          <cx:pt idx="5395">205000</cx:pt>
          <cx:pt idx="5396">180000</cx:pt>
          <cx:pt idx="5397">200000</cx:pt>
          <cx:pt idx="5398">140000</cx:pt>
          <cx:pt idx="5399">40000</cx:pt>
          <cx:pt idx="5400">40000</cx:pt>
          <cx:pt idx="5401">55000</cx:pt>
          <cx:pt idx="5402">135000</cx:pt>
          <cx:pt idx="5403">400000</cx:pt>
          <cx:pt idx="5404">250000</cx:pt>
          <cx:pt idx="5405">186000</cx:pt>
          <cx:pt idx="5406">225000</cx:pt>
          <cx:pt idx="5407">430000</cx:pt>
          <cx:pt idx="5408">200000</cx:pt>
          <cx:pt idx="5409">200000</cx:pt>
          <cx:pt idx="5410">100000</cx:pt>
          <cx:pt idx="5411">320000</cx:pt>
          <cx:pt idx="5412">300000</cx:pt>
          <cx:pt idx="5413">230000</cx:pt>
          <cx:pt idx="5414">149900</cx:pt>
          <cx:pt idx="5415">300000</cx:pt>
          <cx:pt idx="5416">160000</cx:pt>
          <cx:pt idx="5417">265000</cx:pt>
          <cx:pt idx="5418">145000</cx:pt>
          <cx:pt idx="5419">250000</cx:pt>
          <cx:pt idx="5420">160000</cx:pt>
          <cx:pt idx="5421">280000</cx:pt>
          <cx:pt idx="5422">350000</cx:pt>
          <cx:pt idx="5423">160000</cx:pt>
          <cx:pt idx="5424">775000</cx:pt>
          <cx:pt idx="5425">700000</cx:pt>
          <cx:pt idx="5426">690000</cx:pt>
          <cx:pt idx="5427">2465647</cx:pt>
          <cx:pt idx="5428">200000</cx:pt>
          <cx:pt idx="5429">80000</cx:pt>
          <cx:pt idx="5430">233000</cx:pt>
          <cx:pt idx="5431">175000</cx:pt>
          <cx:pt idx="5432">200000</cx:pt>
          <cx:pt idx="5433">165990</cx:pt>
          <cx:pt idx="5434">100000</cx:pt>
          <cx:pt idx="5435">534000</cx:pt>
          <cx:pt idx="5436">490000</cx:pt>
          <cx:pt idx="5437">220000</cx:pt>
          <cx:pt idx="5438">475000</cx:pt>
          <cx:pt idx="5439">300000</cx:pt>
          <cx:pt idx="5440">350000</cx:pt>
          <cx:pt idx="5441">146000</cx:pt>
          <cx:pt idx="5442">245000</cx:pt>
          <cx:pt idx="5443">60000</cx:pt>
          <cx:pt idx="5444">180000</cx:pt>
          <cx:pt idx="5445">230000</cx:pt>
          <cx:pt idx="5446">260000</cx:pt>
          <cx:pt idx="5447">100000</cx:pt>
          <cx:pt idx="5448">245000</cx:pt>
          <cx:pt idx="5449">155000</cx:pt>
          <cx:pt idx="5450">650000</cx:pt>
          <cx:pt idx="5451">240000</cx:pt>
          <cx:pt idx="5452">200000</cx:pt>
          <cx:pt idx="5453">60000</cx:pt>
          <cx:pt idx="5454">110000</cx:pt>
          <cx:pt idx="5455">60000</cx:pt>
          <cx:pt idx="5456">200000</cx:pt>
          <cx:pt idx="5457">500000</cx:pt>
          <cx:pt idx="5458">425000</cx:pt>
          <cx:pt idx="5459">115000</cx:pt>
          <cx:pt idx="5460">120000</cx:pt>
          <cx:pt idx="5461">250000</cx:pt>
          <cx:pt idx="5462">700000</cx:pt>
          <cx:pt idx="5463">380000</cx:pt>
          <cx:pt idx="5464">163200</cx:pt>
          <cx:pt idx="5465">102000</cx:pt>
          <cx:pt idx="5466">513000</cx:pt>
          <cx:pt idx="5467">183000</cx:pt>
          <cx:pt idx="5468">240000</cx:pt>
          <cx:pt idx="5469">180000</cx:pt>
          <cx:pt idx="5470">147000</cx:pt>
          <cx:pt idx="5471">245000</cx:pt>
          <cx:pt idx="5472">640000</cx:pt>
          <cx:pt idx="5473">165000</cx:pt>
          <cx:pt idx="5474">120000</cx:pt>
          <cx:pt idx="5475">70000</cx:pt>
          <cx:pt idx="5476">550000</cx:pt>
          <cx:pt idx="5477">250000</cx:pt>
          <cx:pt idx="5478">325000</cx:pt>
          <cx:pt idx="5479">550000</cx:pt>
          <cx:pt idx="5480">625000</cx:pt>
          <cx:pt idx="5481">250000</cx:pt>
          <cx:pt idx="5482">800000</cx:pt>
          <cx:pt idx="5483">90000</cx:pt>
          <cx:pt idx="5484">425000</cx:pt>
          <cx:pt idx="5485">550000</cx:pt>
          <cx:pt idx="5486">200000</cx:pt>
          <cx:pt idx="5487">320000</cx:pt>
          <cx:pt idx="5488">160000</cx:pt>
          <cx:pt idx="5489">350000</cx:pt>
          <cx:pt idx="5490">255000</cx:pt>
          <cx:pt idx="5491">300000</cx:pt>
          <cx:pt idx="5492">150000</cx:pt>
          <cx:pt idx="5493">175000</cx:pt>
          <cx:pt idx="5494">500000</cx:pt>
          <cx:pt idx="5495">150000</cx:pt>
          <cx:pt idx="5496">270000</cx:pt>
          <cx:pt idx="5497">500000</cx:pt>
          <cx:pt idx="5498">230000</cx:pt>
          <cx:pt idx="5499">535000</cx:pt>
          <cx:pt idx="5500">200000</cx:pt>
          <cx:pt idx="5501">200000</cx:pt>
          <cx:pt idx="5502">250000</cx:pt>
          <cx:pt idx="5503">110000</cx:pt>
          <cx:pt idx="5504">400000</cx:pt>
          <cx:pt idx="5505">309000</cx:pt>
          <cx:pt idx="5506">325000</cx:pt>
          <cx:pt idx="5507">90000</cx:pt>
          <cx:pt idx="5508">250000</cx:pt>
          <cx:pt idx="5509">450000</cx:pt>
          <cx:pt idx="5510">500000</cx:pt>
          <cx:pt idx="5511">150000</cx:pt>
          <cx:pt idx="5512">200000</cx:pt>
          <cx:pt idx="5513">150000</cx:pt>
          <cx:pt idx="5514">120000</cx:pt>
          <cx:pt idx="5515">250000</cx:pt>
          <cx:pt idx="5516">160000</cx:pt>
          <cx:pt idx="5517">50000</cx:pt>
          <cx:pt idx="5518">150000</cx:pt>
          <cx:pt idx="5519">283000</cx:pt>
          <cx:pt idx="5520">275000</cx:pt>
          <cx:pt idx="5521">219000</cx:pt>
          <cx:pt idx="5522">150000</cx:pt>
          <cx:pt idx="5523">1300000</cx:pt>
          <cx:pt idx="5524">35000</cx:pt>
          <cx:pt idx="5525">85000</cx:pt>
          <cx:pt idx="5526">460000</cx:pt>
          <cx:pt idx="5527">750000</cx:pt>
          <cx:pt idx="5528">279000</cx:pt>
          <cx:pt idx="5529">200000</cx:pt>
          <cx:pt idx="5530">500000</cx:pt>
          <cx:pt idx="5531">120000</cx:pt>
          <cx:pt idx="5532">111000</cx:pt>
          <cx:pt idx="5533">170000</cx:pt>
          <cx:pt idx="5534">700000</cx:pt>
          <cx:pt idx="5535">525000</cx:pt>
          <cx:pt idx="5536">240000</cx:pt>
          <cx:pt idx="5537">240000</cx:pt>
          <cx:pt idx="5538">190000</cx:pt>
          <cx:pt idx="5539">465000</cx:pt>
          <cx:pt idx="5540">98000</cx:pt>
          <cx:pt idx="5541">30000</cx:pt>
          <cx:pt idx="5542">198500</cx:pt>
          <cx:pt idx="5543">285000</cx:pt>
          <cx:pt idx="5544">250000</cx:pt>
          <cx:pt idx="5545">285000</cx:pt>
          <cx:pt idx="5546">299000</cx:pt>
          <cx:pt idx="5547">350000</cx:pt>
          <cx:pt idx="5548">777000</cx:pt>
          <cx:pt idx="5549">250000</cx:pt>
          <cx:pt idx="5550">100000</cx:pt>
          <cx:pt idx="5551">125000</cx:pt>
          <cx:pt idx="5552">185000</cx:pt>
          <cx:pt idx="5553">325000</cx:pt>
          <cx:pt idx="5554">475000</cx:pt>
          <cx:pt idx="5555">440000</cx:pt>
          <cx:pt idx="5556">350000</cx:pt>
          <cx:pt idx="5557">225000</cx:pt>
          <cx:pt idx="5558">180000</cx:pt>
          <cx:pt idx="5559">675000</cx:pt>
          <cx:pt idx="5560">650000</cx:pt>
          <cx:pt idx="5561">850000</cx:pt>
          <cx:pt idx="5562">80000</cx:pt>
          <cx:pt idx="5563">250000</cx:pt>
          <cx:pt idx="5564">150000</cx:pt>
          <cx:pt idx="5565">725000</cx:pt>
          <cx:pt idx="5566">630000</cx:pt>
          <cx:pt idx="5567">250000</cx:pt>
          <cx:pt idx="5568">209000</cx:pt>
          <cx:pt idx="5569">350000</cx:pt>
          <cx:pt idx="5570">310000</cx:pt>
          <cx:pt idx="5571">62500</cx:pt>
          <cx:pt idx="5572">190000</cx:pt>
          <cx:pt idx="5573">2465647</cx:pt>
          <cx:pt idx="5574">185000</cx:pt>
          <cx:pt idx="5575">175000</cx:pt>
          <cx:pt idx="5576">90000</cx:pt>
          <cx:pt idx="5577">100000</cx:pt>
          <cx:pt idx="5578">130000</cx:pt>
          <cx:pt idx="5579">132000</cx:pt>
          <cx:pt idx="5580">249500</cx:pt>
          <cx:pt idx="5581">270000</cx:pt>
          <cx:pt idx="5582">160000</cx:pt>
          <cx:pt idx="5583">530000</cx:pt>
          <cx:pt idx="5584">750000</cx:pt>
          <cx:pt idx="5585">248000</cx:pt>
          <cx:pt idx="5586">100000</cx:pt>
          <cx:pt idx="5587">164000</cx:pt>
          <cx:pt idx="5588">1000080</cx:pt>
          <cx:pt idx="5589">200000</cx:pt>
          <cx:pt idx="5590">300000</cx:pt>
          <cx:pt idx="5591">230000</cx:pt>
          <cx:pt idx="5592">215000</cx:pt>
          <cx:pt idx="5593">210000</cx:pt>
          <cx:pt idx="5594">250000</cx:pt>
          <cx:pt idx="5595">175000</cx:pt>
          <cx:pt idx="5596">425000</cx:pt>
          <cx:pt idx="5597">240000</cx:pt>
          <cx:pt idx="5598">170000</cx:pt>
          <cx:pt idx="5599">230000</cx:pt>
          <cx:pt idx="5600">1300000</cx:pt>
          <cx:pt idx="5601">60000</cx:pt>
          <cx:pt idx="5602">500000</cx:pt>
          <cx:pt idx="5603">650000</cx:pt>
          <cx:pt idx="5604">190000</cx:pt>
          <cx:pt idx="5605">160000</cx:pt>
          <cx:pt idx="5606">145000</cx:pt>
          <cx:pt idx="5607">155000</cx:pt>
          <cx:pt idx="5608">385000</cx:pt>
          <cx:pt idx="5609">164000</cx:pt>
          <cx:pt idx="5610">710000</cx:pt>
          <cx:pt idx="5611">300000</cx:pt>
          <cx:pt idx="5612">15000</cx:pt>
          <cx:pt idx="5613">115000</cx:pt>
          <cx:pt idx="5614">250000</cx:pt>
          <cx:pt idx="5615">300000</cx:pt>
          <cx:pt idx="5616">215000</cx:pt>
          <cx:pt idx="5617">125000</cx:pt>
          <cx:pt idx="5618">152000</cx:pt>
          <cx:pt idx="5619">180000</cx:pt>
          <cx:pt idx="5620">425000</cx:pt>
          <cx:pt idx="5621">300000</cx:pt>
          <cx:pt idx="5622">250000</cx:pt>
          <cx:pt idx="5623">225000</cx:pt>
          <cx:pt idx="5624">180000</cx:pt>
          <cx:pt idx="5625">210000</cx:pt>
          <cx:pt idx="5626">200000</cx:pt>
          <cx:pt idx="5627">500000</cx:pt>
          <cx:pt idx="5628">200000</cx:pt>
          <cx:pt idx="5629">115000</cx:pt>
          <cx:pt idx="5630">184000</cx:pt>
          <cx:pt idx="5631">189500</cx:pt>
          <cx:pt idx="5632">195000</cx:pt>
          <cx:pt idx="5633">230000</cx:pt>
          <cx:pt idx="5634">165000</cx:pt>
          <cx:pt idx="5635">220000</cx:pt>
          <cx:pt idx="5636">300000</cx:pt>
          <cx:pt idx="5637">150000</cx:pt>
          <cx:pt idx="5638">150000</cx:pt>
          <cx:pt idx="5639">180000</cx:pt>
          <cx:pt idx="5640">250000</cx:pt>
          <cx:pt idx="5641">70000</cx:pt>
          <cx:pt idx="5642">73500</cx:pt>
          <cx:pt idx="5643">500000</cx:pt>
          <cx:pt idx="5644">225000</cx:pt>
          <cx:pt idx="5645">300000</cx:pt>
          <cx:pt idx="5646">140000</cx:pt>
          <cx:pt idx="5647">170000</cx:pt>
          <cx:pt idx="5648">145000</cx:pt>
          <cx:pt idx="5649">180000</cx:pt>
          <cx:pt idx="5650">450000</cx:pt>
          <cx:pt idx="5651">70000</cx:pt>
          <cx:pt idx="5652">225000</cx:pt>
          <cx:pt idx="5653">625000</cx:pt>
          <cx:pt idx="5654">700000</cx:pt>
          <cx:pt idx="5655">200000</cx:pt>
          <cx:pt idx="5656">175000</cx:pt>
          <cx:pt idx="5657">220000</cx:pt>
          <cx:pt idx="5658">150000</cx:pt>
          <cx:pt idx="5659">100000</cx:pt>
          <cx:pt idx="5660">320000</cx:pt>
          <cx:pt idx="5661">330000</cx:pt>
          <cx:pt idx="5662">300000</cx:pt>
          <cx:pt idx="5663">439000</cx:pt>
          <cx:pt idx="5664">260000</cx:pt>
          <cx:pt idx="5665">180000</cx:pt>
          <cx:pt idx="5666">190000</cx:pt>
          <cx:pt idx="5667">750000</cx:pt>
          <cx:pt idx="5668">300000</cx:pt>
          <cx:pt idx="5669">500000</cx:pt>
          <cx:pt idx="5670">375000</cx:pt>
          <cx:pt idx="5671">2465647</cx:pt>
          <cx:pt idx="5672">750000</cx:pt>
          <cx:pt idx="5673">145000</cx:pt>
          <cx:pt idx="5674">160000</cx:pt>
          <cx:pt idx="5675">90000</cx:pt>
          <cx:pt idx="5676">200000</cx:pt>
          <cx:pt idx="5677">400000</cx:pt>
          <cx:pt idx="5678">225000</cx:pt>
          <cx:pt idx="5679">450000</cx:pt>
          <cx:pt idx="5680">235000</cx:pt>
          <cx:pt idx="5681">160000</cx:pt>
          <cx:pt idx="5682">144900</cx:pt>
          <cx:pt idx="5683">350000</cx:pt>
          <cx:pt idx="5684">80000</cx:pt>
          <cx:pt idx="5685">210000</cx:pt>
          <cx:pt idx="5686">120000</cx:pt>
          <cx:pt idx="5687">95000</cx:pt>
          <cx:pt idx="5688">1000000</cx:pt>
          <cx:pt idx="5689">298000</cx:pt>
          <cx:pt idx="5690">200000</cx:pt>
          <cx:pt idx="5691">48000</cx:pt>
          <cx:pt idx="5692">180000</cx:pt>
          <cx:pt idx="5693">600000</cx:pt>
          <cx:pt idx="5694">400000</cx:pt>
          <cx:pt idx="5695">150000</cx:pt>
          <cx:pt idx="5696">120000</cx:pt>
          <cx:pt idx="5697">700000</cx:pt>
          <cx:pt idx="5698">500000</cx:pt>
          <cx:pt idx="5699">90000</cx:pt>
          <cx:pt idx="5700">850000</cx:pt>
          <cx:pt idx="5701">300000</cx:pt>
          <cx:pt idx="5702">190000</cx:pt>
          <cx:pt idx="5703">200000</cx:pt>
          <cx:pt idx="5704">225000</cx:pt>
          <cx:pt idx="5705">150000</cx:pt>
          <cx:pt idx="5706">180000</cx:pt>
          <cx:pt idx="5707">150000</cx:pt>
          <cx:pt idx="5708">325000</cx:pt>
          <cx:pt idx="5709">500000</cx:pt>
          <cx:pt idx="5710">40000</cx:pt>
          <cx:pt idx="5711">130000</cx:pt>
          <cx:pt idx="5712">180000</cx:pt>
          <cx:pt idx="5713">250000</cx:pt>
          <cx:pt idx="5714">130000</cx:pt>
          <cx:pt idx="5715">230000</cx:pt>
          <cx:pt idx="5716">230000</cx:pt>
          <cx:pt idx="5717">120000</cx:pt>
          <cx:pt idx="5718">285500</cx:pt>
          <cx:pt idx="5719">189000</cx:pt>
          <cx:pt idx="5720">350000</cx:pt>
          <cx:pt idx="5721">400000</cx:pt>
          <cx:pt idx="5722">180000</cx:pt>
          <cx:pt idx="5723">325000</cx:pt>
          <cx:pt idx="5724">285000</cx:pt>
          <cx:pt idx="5725">115000</cx:pt>
          <cx:pt idx="5726">100000</cx:pt>
          <cx:pt idx="5727">420000</cx:pt>
          <cx:pt idx="5728">175000</cx:pt>
          <cx:pt idx="5729">190000</cx:pt>
          <cx:pt idx="5730">275000</cx:pt>
          <cx:pt idx="5731">300000</cx:pt>
          <cx:pt idx="5732">250000</cx:pt>
          <cx:pt idx="5733">480000</cx:pt>
          <cx:pt idx="5734">400000</cx:pt>
          <cx:pt idx="5735">400000</cx:pt>
          <cx:pt idx="5736">90000</cx:pt>
          <cx:pt idx="5737">120000</cx:pt>
          <cx:pt idx="5738">150000</cx:pt>
          <cx:pt idx="5739">80000</cx:pt>
          <cx:pt idx="5740">125000</cx:pt>
          <cx:pt idx="5741">220000</cx:pt>
          <cx:pt idx="5742">350000</cx:pt>
          <cx:pt idx="5743">225000</cx:pt>
          <cx:pt idx="5744">1000000</cx:pt>
          <cx:pt idx="5745">180000</cx:pt>
          <cx:pt idx="5746">300000</cx:pt>
          <cx:pt idx="5747">180000</cx:pt>
          <cx:pt idx="5748">140000</cx:pt>
          <cx:pt idx="5749">60000</cx:pt>
          <cx:pt idx="5750">135000</cx:pt>
          <cx:pt idx="5751">289000</cx:pt>
          <cx:pt idx="5752">500000</cx:pt>
          <cx:pt idx="5753">175000</cx:pt>
          <cx:pt idx="5754">325000</cx:pt>
          <cx:pt idx="5755">1000000</cx:pt>
          <cx:pt idx="5756">270000</cx:pt>
          <cx:pt idx="5757">250000</cx:pt>
          <cx:pt idx="5758">120000</cx:pt>
          <cx:pt idx="5759">200000</cx:pt>
          <cx:pt idx="5760">140000</cx:pt>
          <cx:pt idx="5761">185000</cx:pt>
          <cx:pt idx="5762">310000</cx:pt>
          <cx:pt idx="5763">180000</cx:pt>
          <cx:pt idx="5764">250000</cx:pt>
          <cx:pt idx="5765">120000</cx:pt>
          <cx:pt idx="5766">120000</cx:pt>
          <cx:pt idx="5767">200000</cx:pt>
          <cx:pt idx="5768">220000</cx:pt>
          <cx:pt idx="5769">60000</cx:pt>
          <cx:pt idx="5770">405000</cx:pt>
          <cx:pt idx="5771">168500</cx:pt>
          <cx:pt idx="5772">60000</cx:pt>
          <cx:pt idx="5773">200000</cx:pt>
          <cx:pt idx="5774">115000</cx:pt>
          <cx:pt idx="5775">377000</cx:pt>
          <cx:pt idx="5776">25000</cx:pt>
          <cx:pt idx="5777">80000</cx:pt>
          <cx:pt idx="5778">170000</cx:pt>
          <cx:pt idx="5779">175000</cx:pt>
          <cx:pt idx="5780">175000</cx:pt>
          <cx:pt idx="5781">250000</cx:pt>
          <cx:pt idx="5782">90000</cx:pt>
          <cx:pt idx="5783">140000</cx:pt>
          <cx:pt idx="5784">250000</cx:pt>
          <cx:pt idx="5785">555000</cx:pt>
          <cx:pt idx="5786">370000</cx:pt>
          <cx:pt idx="5787">60000</cx:pt>
          <cx:pt idx="5788">125000</cx:pt>
          <cx:pt idx="5789">161000</cx:pt>
          <cx:pt idx="5790">267000</cx:pt>
          <cx:pt idx="5791">211000</cx:pt>
          <cx:pt idx="5792">200000</cx:pt>
          <cx:pt idx="5793">399900</cx:pt>
          <cx:pt idx="5794">210000</cx:pt>
          <cx:pt idx="5795">190000</cx:pt>
          <cx:pt idx="5796">620000</cx:pt>
          <cx:pt idx="5797">175000</cx:pt>
          <cx:pt idx="5798">125000</cx:pt>
          <cx:pt idx="5799">124900</cx:pt>
          <cx:pt idx="5800">135000</cx:pt>
          <cx:pt idx="5801">300000</cx:pt>
          <cx:pt idx="5802">230000</cx:pt>
          <cx:pt idx="5803">580000</cx:pt>
          <cx:pt idx="5804">225000</cx:pt>
          <cx:pt idx="5805">350000</cx:pt>
          <cx:pt idx="5806">346400</cx:pt>
          <cx:pt idx="5807">160000</cx:pt>
          <cx:pt idx="5808">135000</cx:pt>
          <cx:pt idx="5809">600000</cx:pt>
          <cx:pt idx="5810">525000</cx:pt>
          <cx:pt idx="5811">160000</cx:pt>
          <cx:pt idx="5812">350000</cx:pt>
          <cx:pt idx="5813">150000</cx:pt>
          <cx:pt idx="5814">125000</cx:pt>
          <cx:pt idx="5815">500000</cx:pt>
          <cx:pt idx="5816">650000</cx:pt>
          <cx:pt idx="5817">2465647</cx:pt>
          <cx:pt idx="5818">160000</cx:pt>
          <cx:pt idx="5819">429000</cx:pt>
          <cx:pt idx="5820">500000</cx:pt>
          <cx:pt idx="5821">180000</cx:pt>
          <cx:pt idx="5822">145000</cx:pt>
          <cx:pt idx="5823">250000</cx:pt>
          <cx:pt idx="5824">344000</cx:pt>
          <cx:pt idx="5825">120000</cx:pt>
          <cx:pt idx="5826">125000</cx:pt>
          <cx:pt idx="5827">189000</cx:pt>
          <cx:pt idx="5828">70000</cx:pt>
          <cx:pt idx="5829">105000</cx:pt>
          <cx:pt idx="5830">300000</cx:pt>
          <cx:pt idx="5831">250000</cx:pt>
          <cx:pt idx="5832">330000</cx:pt>
          <cx:pt idx="5833">80000</cx:pt>
          <cx:pt idx="5834">300000</cx:pt>
          <cx:pt idx="5835">380000</cx:pt>
          <cx:pt idx="5836">200000</cx:pt>
          <cx:pt idx="5837">349000</cx:pt>
          <cx:pt idx="5838">320000</cx:pt>
          <cx:pt idx="5839">450000</cx:pt>
          <cx:pt idx="5840">625000</cx:pt>
          <cx:pt idx="5841">250000</cx:pt>
          <cx:pt idx="5842">400000</cx:pt>
          <cx:pt idx="5843">160000</cx:pt>
          <cx:pt idx="5844">150000</cx:pt>
          <cx:pt idx="5845">440000</cx:pt>
          <cx:pt idx="5846">90000</cx:pt>
          <cx:pt idx="5847">180000</cx:pt>
          <cx:pt idx="5848">800000</cx:pt>
          <cx:pt idx="5849">130000</cx:pt>
          <cx:pt idx="5850">150000</cx:pt>
          <cx:pt idx="5851">250000</cx:pt>
          <cx:pt idx="5852">2465647</cx:pt>
          <cx:pt idx="5853">75000</cx:pt>
          <cx:pt idx="5854">275000</cx:pt>
          <cx:pt idx="5855">65000</cx:pt>
          <cx:pt idx="5856">125000</cx:pt>
          <cx:pt idx="5857">123000</cx:pt>
          <cx:pt idx="5858">90000</cx:pt>
          <cx:pt idx="5859">400000</cx:pt>
          <cx:pt idx="5860">300000</cx:pt>
          <cx:pt idx="5861">155000</cx:pt>
          <cx:pt idx="5862">89000</cx:pt>
          <cx:pt idx="5863">130000</cx:pt>
          <cx:pt idx="5864">120000</cx:pt>
          <cx:pt idx="5865">900000</cx:pt>
          <cx:pt idx="5866">400000</cx:pt>
          <cx:pt idx="5867">230000</cx:pt>
          <cx:pt idx="5868">230000</cx:pt>
          <cx:pt idx="5869">160000</cx:pt>
          <cx:pt idx="5870">75000</cx:pt>
          <cx:pt idx="5871">385000</cx:pt>
          <cx:pt idx="5872">130000</cx:pt>
          <cx:pt idx="5873">500000</cx:pt>
          <cx:pt idx="5874">310000</cx:pt>
          <cx:pt idx="5875">150000</cx:pt>
          <cx:pt idx="5876">250000</cx:pt>
          <cx:pt idx="5877">279000</cx:pt>
          <cx:pt idx="5878">350000</cx:pt>
          <cx:pt idx="5879">140000</cx:pt>
          <cx:pt idx="5880">340000</cx:pt>
          <cx:pt idx="5881">463000</cx:pt>
          <cx:pt idx="5882">700000</cx:pt>
          <cx:pt idx="5883">320000</cx:pt>
          <cx:pt idx="5884">200000</cx:pt>
          <cx:pt idx="5885">175000</cx:pt>
          <cx:pt idx="5886">155999</cx:pt>
          <cx:pt idx="5887">120000</cx:pt>
          <cx:pt idx="5888">150000</cx:pt>
          <cx:pt idx="5889">150000</cx:pt>
          <cx:pt idx="5890">149000</cx:pt>
          <cx:pt idx="5891">95000</cx:pt>
          <cx:pt idx="5892">133000</cx:pt>
          <cx:pt idx="5893">160000</cx:pt>
          <cx:pt idx="5894">75000</cx:pt>
          <cx:pt idx="5895">190000</cx:pt>
          <cx:pt idx="5896">181000</cx:pt>
          <cx:pt idx="5897">119000</cx:pt>
          <cx:pt idx="5898">255000</cx:pt>
          <cx:pt idx="5899">1200000</cx:pt>
          <cx:pt idx="5900">190000</cx:pt>
          <cx:pt idx="5901">500000</cx:pt>
          <cx:pt idx="5902">300000</cx:pt>
          <cx:pt idx="5903">390000</cx:pt>
          <cx:pt idx="5904">235000</cx:pt>
          <cx:pt idx="5905">1250000</cx:pt>
          <cx:pt idx="5906">450000</cx:pt>
          <cx:pt idx="5907">75000</cx:pt>
          <cx:pt idx="5908">149000</cx:pt>
          <cx:pt idx="5909">550000</cx:pt>
          <cx:pt idx="5910">110000</cx:pt>
          <cx:pt idx="5911">130000</cx:pt>
          <cx:pt idx="5912">800000</cx:pt>
          <cx:pt idx="5913">370000</cx:pt>
          <cx:pt idx="5914">250000</cx:pt>
          <cx:pt idx="5915">145000</cx:pt>
          <cx:pt idx="5916">350000</cx:pt>
          <cx:pt idx="5917">90000</cx:pt>
          <cx:pt idx="5918">324000</cx:pt>
          <cx:pt idx="5919">146000</cx:pt>
          <cx:pt idx="5920">169900</cx:pt>
          <cx:pt idx="5921">230000</cx:pt>
          <cx:pt idx="5922">300000</cx:pt>
          <cx:pt idx="5923">370000</cx:pt>
          <cx:pt idx="5924">300000</cx:pt>
          <cx:pt idx="5925">350000</cx:pt>
          <cx:pt idx="5926">375000</cx:pt>
          <cx:pt idx="5927">60000</cx:pt>
          <cx:pt idx="5928">275000</cx:pt>
          <cx:pt idx="5929">115000</cx:pt>
          <cx:pt idx="5930">300000</cx:pt>
          <cx:pt idx="5931">300000</cx:pt>
          <cx:pt idx="5932">200000</cx:pt>
          <cx:pt idx="5933">360000</cx:pt>
          <cx:pt idx="5934">300000</cx:pt>
          <cx:pt idx="5935">169000</cx:pt>
          <cx:pt idx="5936">375000</cx:pt>
          <cx:pt idx="5937">150000</cx:pt>
          <cx:pt idx="5938">160000</cx:pt>
          <cx:pt idx="5939">450000</cx:pt>
          <cx:pt idx="5940">140000</cx:pt>
          <cx:pt idx="5941">110000</cx:pt>
          <cx:pt idx="5942">505140</cx:pt>
          <cx:pt idx="5943">192000</cx:pt>
          <cx:pt idx="5944">55000</cx:pt>
          <cx:pt idx="5945">225000</cx:pt>
          <cx:pt idx="5946">150000</cx:pt>
          <cx:pt idx="5947">220000</cx:pt>
          <cx:pt idx="5948">250000</cx:pt>
          <cx:pt idx="5949">470000</cx:pt>
          <cx:pt idx="5950">400000</cx:pt>
          <cx:pt idx="5951">25000</cx:pt>
          <cx:pt idx="5952">600000</cx:pt>
          <cx:pt idx="5953">180000</cx:pt>
          <cx:pt idx="5954">600000</cx:pt>
          <cx:pt idx="5955">380000</cx:pt>
          <cx:pt idx="5956">605000</cx:pt>
          <cx:pt idx="5957">370000</cx:pt>
          <cx:pt idx="5958">218000</cx:pt>
          <cx:pt idx="5959">465000</cx:pt>
          <cx:pt idx="5960">150000</cx:pt>
          <cx:pt idx="5961">250000</cx:pt>
          <cx:pt idx="5962">111000</cx:pt>
          <cx:pt idx="5963">180000</cx:pt>
          <cx:pt idx="5964">259000</cx:pt>
          <cx:pt idx="5965">280000</cx:pt>
          <cx:pt idx="5966">250000</cx:pt>
          <cx:pt idx="5967">300000</cx:pt>
          <cx:pt idx="5968">210000</cx:pt>
          <cx:pt idx="5969">140000</cx:pt>
          <cx:pt idx="5970">750000</cx:pt>
          <cx:pt idx="5971">150000</cx:pt>
          <cx:pt idx="5972">150000</cx:pt>
          <cx:pt idx="5973">155000</cx:pt>
          <cx:pt idx="5974">80000</cx:pt>
          <cx:pt idx="5975">100000</cx:pt>
          <cx:pt idx="5976">600000</cx:pt>
          <cx:pt idx="5977">150000</cx:pt>
          <cx:pt idx="5978">80000</cx:pt>
          <cx:pt idx="5979">217000</cx:pt>
          <cx:pt idx="5980">250000</cx:pt>
          <cx:pt idx="5981">100000</cx:pt>
          <cx:pt idx="5982">295000</cx:pt>
          <cx:pt idx="5983">326000</cx:pt>
          <cx:pt idx="5984">825000</cx:pt>
          <cx:pt idx="5985">150000</cx:pt>
          <cx:pt idx="5986">150000</cx:pt>
          <cx:pt idx="5987">175000</cx:pt>
          <cx:pt idx="5988">30000</cx:pt>
          <cx:pt idx="5989">300000</cx:pt>
          <cx:pt idx="5990">200000</cx:pt>
          <cx:pt idx="5991">610000</cx:pt>
          <cx:pt idx="5992">325000</cx:pt>
          <cx:pt idx="5993">180000</cx:pt>
          <cx:pt idx="5994">500000</cx:pt>
          <cx:pt idx="5995">50000</cx:pt>
          <cx:pt idx="5996">160000</cx:pt>
          <cx:pt idx="5997">723500</cx:pt>
          <cx:pt idx="5998">600000</cx:pt>
          <cx:pt idx="5999">450000</cx:pt>
          <cx:pt idx="6000">139000</cx:pt>
          <cx:pt idx="6001">400000</cx:pt>
          <cx:pt idx="6002">275000</cx:pt>
          <cx:pt idx="6003">300000</cx:pt>
          <cx:pt idx="6004">160000</cx:pt>
          <cx:pt idx="6005">115000</cx:pt>
          <cx:pt idx="6006">450000</cx:pt>
          <cx:pt idx="6007">450000</cx:pt>
          <cx:pt idx="6008">125000</cx:pt>
          <cx:pt idx="6009">169000</cx:pt>
          <cx:pt idx="6010">350000</cx:pt>
          <cx:pt idx="6011">110000</cx:pt>
          <cx:pt idx="6012">150000</cx:pt>
          <cx:pt idx="6013">72000</cx:pt>
          <cx:pt idx="6014">400000</cx:pt>
          <cx:pt idx="6015">250000</cx:pt>
          <cx:pt idx="6016">550000</cx:pt>
          <cx:pt idx="6017">100000</cx:pt>
          <cx:pt idx="6018">165000</cx:pt>
          <cx:pt idx="6019">52000</cx:pt>
          <cx:pt idx="6020">375000</cx:pt>
          <cx:pt idx="6021">350000</cx:pt>
          <cx:pt idx="6022">625000</cx:pt>
          <cx:pt idx="6023">690000</cx:pt>
          <cx:pt idx="6024">190000</cx:pt>
          <cx:pt idx="6025">100000</cx:pt>
          <cx:pt idx="6026">690000</cx:pt>
          <cx:pt idx="6027">24900</cx:pt>
          <cx:pt idx="6028">160000</cx:pt>
          <cx:pt idx="6029">90000</cx:pt>
          <cx:pt idx="6030">369000</cx:pt>
          <cx:pt idx="6031">147500</cx:pt>
          <cx:pt idx="6032">80000</cx:pt>
          <cx:pt idx="6033">220000</cx:pt>
          <cx:pt idx="6034">165000</cx:pt>
          <cx:pt idx="6035">180000</cx:pt>
          <cx:pt idx="6036">1200000</cx:pt>
          <cx:pt idx="6037">50000</cx:pt>
          <cx:pt idx="6038">500000</cx:pt>
          <cx:pt idx="6039">333000</cx:pt>
          <cx:pt idx="6040">425000</cx:pt>
          <cx:pt idx="6041">300000</cx:pt>
          <cx:pt idx="6042">520000</cx:pt>
          <cx:pt idx="6043">220000</cx:pt>
          <cx:pt idx="6044">72000</cx:pt>
          <cx:pt idx="6045">90000</cx:pt>
          <cx:pt idx="6046">595000</cx:pt>
          <cx:pt idx="6047">90000</cx:pt>
          <cx:pt idx="6048">380000</cx:pt>
          <cx:pt idx="6049">500000</cx:pt>
          <cx:pt idx="6050">300000</cx:pt>
          <cx:pt idx="6051">450000</cx:pt>
          <cx:pt idx="6052">400000</cx:pt>
          <cx:pt idx="6053">100000</cx:pt>
          <cx:pt idx="6054">300000</cx:pt>
          <cx:pt idx="6055">195000</cx:pt>
          <cx:pt idx="6056">200000</cx:pt>
          <cx:pt idx="6057">295000</cx:pt>
          <cx:pt idx="6058">130000</cx:pt>
          <cx:pt idx="6059">225000</cx:pt>
          <cx:pt idx="6060">50000</cx:pt>
          <cx:pt idx="6061">105000</cx:pt>
          <cx:pt idx="6062">140000</cx:pt>
          <cx:pt idx="6063">245000</cx:pt>
          <cx:pt idx="6064">155000</cx:pt>
          <cx:pt idx="6065">425000</cx:pt>
          <cx:pt idx="6066">175000</cx:pt>
          <cx:pt idx="6067">700000</cx:pt>
          <cx:pt idx="6068">225000</cx:pt>
          <cx:pt idx="6069">325000</cx:pt>
          <cx:pt idx="6070">70000</cx:pt>
          <cx:pt idx="6071">195000</cx:pt>
          <cx:pt idx="6072">500000</cx:pt>
          <cx:pt idx="6073">290000</cx:pt>
          <cx:pt idx="6074">118000</cx:pt>
          <cx:pt idx="6075">300000</cx:pt>
          <cx:pt idx="6076">270000</cx:pt>
          <cx:pt idx="6077">250000</cx:pt>
          <cx:pt idx="6078">250000</cx:pt>
          <cx:pt idx="6079">750000</cx:pt>
          <cx:pt idx="6080">530000</cx:pt>
          <cx:pt idx="6081">680000</cx:pt>
          <cx:pt idx="6082">500000</cx:pt>
          <cx:pt idx="6083">125000</cx:pt>
          <cx:pt idx="6084">200000</cx:pt>
          <cx:pt idx="6085">170000</cx:pt>
          <cx:pt idx="6086">125000</cx:pt>
          <cx:pt idx="6087">175000</cx:pt>
          <cx:pt idx="6088">250000</cx:pt>
          <cx:pt idx="6089">235000</cx:pt>
          <cx:pt idx="6090">140000</cx:pt>
          <cx:pt idx="6091">450000</cx:pt>
          <cx:pt idx="6092">565000</cx:pt>
          <cx:pt idx="6093">250000</cx:pt>
          <cx:pt idx="6094">385000</cx:pt>
          <cx:pt idx="6095">200000</cx:pt>
          <cx:pt idx="6096">500000</cx:pt>
          <cx:pt idx="6097">210000</cx:pt>
          <cx:pt idx="6098">130000</cx:pt>
          <cx:pt idx="6099">350000</cx:pt>
          <cx:pt idx="6100">400000</cx:pt>
          <cx:pt idx="6101">72000</cx:pt>
          <cx:pt idx="6102">400000</cx:pt>
          <cx:pt idx="6103">177000</cx:pt>
          <cx:pt idx="6104">45000</cx:pt>
          <cx:pt idx="6105">150000</cx:pt>
          <cx:pt idx="6106">55000</cx:pt>
          <cx:pt idx="6107">200000</cx:pt>
          <cx:pt idx="6108">75000</cx:pt>
          <cx:pt idx="6109">425000</cx:pt>
          <cx:pt idx="6110">375000</cx:pt>
          <cx:pt idx="6111">130000</cx:pt>
          <cx:pt idx="6112">550000</cx:pt>
          <cx:pt idx="6113">89000</cx:pt>
          <cx:pt idx="6114">180000</cx:pt>
          <cx:pt idx="6115">625000</cx:pt>
          <cx:pt idx="6116">250000</cx:pt>
          <cx:pt idx="6117">750000</cx:pt>
          <cx:pt idx="6118">300000</cx:pt>
          <cx:pt idx="6119">80000</cx:pt>
          <cx:pt idx="6120">95000</cx:pt>
          <cx:pt idx="6121">140000</cx:pt>
          <cx:pt idx="6122">350000</cx:pt>
          <cx:pt idx="6123">250000</cx:pt>
          <cx:pt idx="6124">180000</cx:pt>
          <cx:pt idx="6125">700000</cx:pt>
          <cx:pt idx="6126">595000</cx:pt>
          <cx:pt idx="6127">250000</cx:pt>
          <cx:pt idx="6128">130000</cx:pt>
          <cx:pt idx="6129">185000</cx:pt>
          <cx:pt idx="6130">210000</cx:pt>
          <cx:pt idx="6131">350000</cx:pt>
          <cx:pt idx="6132">400000</cx:pt>
          <cx:pt idx="6133">25000</cx:pt>
          <cx:pt idx="6134">550000</cx:pt>
          <cx:pt idx="6135">105000</cx:pt>
          <cx:pt idx="6136">300000</cx:pt>
          <cx:pt idx="6137">200000</cx:pt>
          <cx:pt idx="6138">250000</cx:pt>
          <cx:pt idx="6139">600000</cx:pt>
          <cx:pt idx="6140">425000</cx:pt>
          <cx:pt idx="6141">350000</cx:pt>
          <cx:pt idx="6142">150000</cx:pt>
          <cx:pt idx="6143">95000</cx:pt>
          <cx:pt idx="6144">400000</cx:pt>
          <cx:pt idx="6145">120000</cx:pt>
          <cx:pt idx="6146">250000</cx:pt>
          <cx:pt idx="6147">200000</cx:pt>
          <cx:pt idx="6148">559900</cx:pt>
          <cx:pt idx="6149">700000</cx:pt>
          <cx:pt idx="6150">350000</cx:pt>
          <cx:pt idx="6151">600000</cx:pt>
          <cx:pt idx="6152">180000</cx:pt>
          <cx:pt idx="6153">800000</cx:pt>
          <cx:pt idx="6154">151200</cx:pt>
          <cx:pt idx="6155">151000</cx:pt>
          <cx:pt idx="6156">500000</cx:pt>
          <cx:pt idx="6157">1000000</cx:pt>
          <cx:pt idx="6158">255302</cx:pt>
          <cx:pt idx="6159">130000</cx:pt>
          <cx:pt idx="6160">75000</cx:pt>
          <cx:pt idx="6161">140000</cx:pt>
          <cx:pt idx="6162">300000</cx:pt>
          <cx:pt idx="6163">325000</cx:pt>
          <cx:pt idx="6164">300000</cx:pt>
          <cx:pt idx="6165">100000</cx:pt>
          <cx:pt idx="6166">500000</cx:pt>
          <cx:pt idx="6167">350000</cx:pt>
          <cx:pt idx="6168">95000</cx:pt>
          <cx:pt idx="6169">290000</cx:pt>
          <cx:pt idx="6170">113000</cx:pt>
          <cx:pt idx="6171">200000</cx:pt>
          <cx:pt idx="6172">475000</cx:pt>
          <cx:pt idx="6173">2465647</cx:pt>
          <cx:pt idx="6174">110000</cx:pt>
          <cx:pt idx="6175">210000</cx:pt>
          <cx:pt idx="6176">350000</cx:pt>
          <cx:pt idx="6177">95000</cx:pt>
          <cx:pt idx="6178">180000</cx:pt>
          <cx:pt idx="6179">70000</cx:pt>
          <cx:pt idx="6180">200000</cx:pt>
          <cx:pt idx="6181">120000</cx:pt>
          <cx:pt idx="6182">80000</cx:pt>
          <cx:pt idx="6183">550000</cx:pt>
          <cx:pt idx="6184">120000</cx:pt>
          <cx:pt idx="6185">300000</cx:pt>
          <cx:pt idx="6186">300000</cx:pt>
          <cx:pt idx="6187">143000</cx:pt>
          <cx:pt idx="6188">250000</cx:pt>
          <cx:pt idx="6189">150000</cx:pt>
          <cx:pt idx="6190">52000</cx:pt>
          <cx:pt idx="6191">200000</cx:pt>
          <cx:pt idx="6192">140000</cx:pt>
          <cx:pt idx="6193">50000</cx:pt>
          <cx:pt idx="6194">460000</cx:pt>
          <cx:pt idx="6195">120000</cx:pt>
          <cx:pt idx="6196">115000</cx:pt>
          <cx:pt idx="6197">700000</cx:pt>
          <cx:pt idx="6198">180000</cx:pt>
          <cx:pt idx="6199">600000</cx:pt>
          <cx:pt idx="6200">135000</cx:pt>
          <cx:pt idx="6201">200000</cx:pt>
          <cx:pt idx="6202">130000</cx:pt>
          <cx:pt idx="6203">515500</cx:pt>
          <cx:pt idx="6204">200000</cx:pt>
          <cx:pt idx="6205">90000</cx:pt>
          <cx:pt idx="6206">150000</cx:pt>
          <cx:pt idx="6207">275000</cx:pt>
          <cx:pt idx="6208">280000</cx:pt>
          <cx:pt idx="6209">1000000</cx:pt>
          <cx:pt idx="6210">175000</cx:pt>
          <cx:pt idx="6211">125000</cx:pt>
          <cx:pt idx="6212">200000</cx:pt>
          <cx:pt idx="6213">300000</cx:pt>
          <cx:pt idx="6214">150000</cx:pt>
          <cx:pt idx="6215">300000</cx:pt>
          <cx:pt idx="6216">170000</cx:pt>
          <cx:pt idx="6217">110000</cx:pt>
          <cx:pt idx="6218">280000</cx:pt>
          <cx:pt idx="6219">194500</cx:pt>
          <cx:pt idx="6220">150000</cx:pt>
          <cx:pt idx="6221">80000</cx:pt>
          <cx:pt idx="6222">450000</cx:pt>
          <cx:pt idx="6223">280000</cx:pt>
          <cx:pt idx="6224">129000</cx:pt>
          <cx:pt idx="6225">198000</cx:pt>
          <cx:pt idx="6226">85000</cx:pt>
          <cx:pt idx="6227">5000</cx:pt>
          <cx:pt idx="6228">75000</cx:pt>
          <cx:pt idx="6229">200000</cx:pt>
          <cx:pt idx="6230">100000</cx:pt>
          <cx:pt idx="6231">35000</cx:pt>
          <cx:pt idx="6232">65000</cx:pt>
          <cx:pt idx="6233">140000</cx:pt>
          <cx:pt idx="6234">1000</cx:pt>
          <cx:pt idx="6235">150000</cx:pt>
          <cx:pt idx="6236">2465647</cx:pt>
          <cx:pt idx="6237">7000</cx:pt>
          <cx:pt idx="6238">5000</cx:pt>
          <cx:pt idx="6239">55000</cx:pt>
          <cx:pt idx="6240">200000</cx:pt>
          <cx:pt idx="6241">2000</cx:pt>
          <cx:pt idx="6242">110000</cx:pt>
          <cx:pt idx="6243">125000</cx:pt>
          <cx:pt idx="6244">189800</cx:pt>
          <cx:pt idx="6245">25000</cx:pt>
          <cx:pt idx="6246">50000</cx:pt>
          <cx:pt idx="6247">20000</cx:pt>
          <cx:pt idx="6248">150000</cx:pt>
          <cx:pt idx="6249">10000</cx:pt>
          <cx:pt idx="6250">3000</cx:pt>
          <cx:pt idx="6251">4000</cx:pt>
          <cx:pt idx="6252">30000</cx:pt>
          <cx:pt idx="6253">6000</cx:pt>
          <cx:pt idx="6254">75000</cx:pt>
          <cx:pt idx="6255">70000</cx:pt>
          <cx:pt idx="6256">8000</cx:pt>
          <cx:pt idx="6257">95900</cx:pt>
          <cx:pt idx="6258">85000</cx:pt>
          <cx:pt idx="6259">70000</cx:pt>
          <cx:pt idx="6260">34000</cx:pt>
          <cx:pt idx="6261">190000</cx:pt>
          <cx:pt idx="6262">140000</cx:pt>
          <cx:pt idx="6263">89000</cx:pt>
          <cx:pt idx="6264">60000</cx:pt>
          <cx:pt idx="6265">40000</cx:pt>
          <cx:pt idx="6266">140000</cx:pt>
          <cx:pt idx="6267">70000</cx:pt>
          <cx:pt idx="6268">85000</cx:pt>
          <cx:pt idx="6269">80000</cx:pt>
          <cx:pt idx="6270">40000</cx:pt>
          <cx:pt idx="6271">22000</cx:pt>
          <cx:pt idx="6272">21000</cx:pt>
          <cx:pt idx="6273">50000</cx:pt>
          <cx:pt idx="6274">80000</cx:pt>
          <cx:pt idx="6275">160000</cx:pt>
          <cx:pt idx="6276">150000</cx:pt>
          <cx:pt idx="6277">129000</cx:pt>
          <cx:pt idx="6278">15000</cx:pt>
          <cx:pt idx="6279">400000</cx:pt>
          <cx:pt idx="6280">250000</cx:pt>
          <cx:pt idx="6281">116000</cx:pt>
          <cx:pt idx="6282">300000</cx:pt>
          <cx:pt idx="6283">10000</cx:pt>
          <cx:pt idx="6284">10000</cx:pt>
          <cx:pt idx="6285">250000</cx:pt>
          <cx:pt idx="6286">190000</cx:pt>
          <cx:pt idx="6287">35000</cx:pt>
          <cx:pt idx="6288">65000</cx:pt>
          <cx:pt idx="6289">260000</cx:pt>
          <cx:pt idx="6290">150000</cx:pt>
          <cx:pt idx="6291">65000</cx:pt>
          <cx:pt idx="6292">116000</cx:pt>
          <cx:pt idx="6293">300000</cx:pt>
          <cx:pt idx="6294">190000</cx:pt>
          <cx:pt idx="6295">74000</cx:pt>
          <cx:pt idx="6296">250000</cx:pt>
          <cx:pt idx="6297">150000</cx:pt>
          <cx:pt idx="6298">150000</cx:pt>
          <cx:pt idx="6299">455000</cx:pt>
          <cx:pt idx="6300">110000</cx:pt>
          <cx:pt idx="6301">25000</cx:pt>
          <cx:pt idx="6302">200000</cx:pt>
          <cx:pt idx="6303">140000</cx:pt>
          <cx:pt idx="6304">400000</cx:pt>
          <cx:pt idx="6305">700000</cx:pt>
          <cx:pt idx="6306">265000</cx:pt>
          <cx:pt idx="6307">250000</cx:pt>
          <cx:pt idx="6308">300000</cx:pt>
          <cx:pt idx="6309">65000</cx:pt>
          <cx:pt idx="6310">275000</cx:pt>
          <cx:pt idx="6311">500000</cx:pt>
          <cx:pt idx="6312">120000</cx:pt>
          <cx:pt idx="6313">250000</cx:pt>
          <cx:pt idx="6314">160000</cx:pt>
          <cx:pt idx="6315">261500</cx:pt>
          <cx:pt idx="6316">369900</cx:pt>
          <cx:pt idx="6317">350000</cx:pt>
          <cx:pt idx="6318">85000</cx:pt>
          <cx:pt idx="6319">2465647</cx:pt>
          <cx:pt idx="6320">200000</cx:pt>
          <cx:pt idx="6321">13900</cx:pt>
          <cx:pt idx="6322">20000</cx:pt>
          <cx:pt idx="6323">790000</cx:pt>
          <cx:pt idx="6324">300000</cx:pt>
          <cx:pt idx="6325">200000</cx:pt>
          <cx:pt idx="6326">250000</cx:pt>
          <cx:pt idx="6327">115000</cx:pt>
          <cx:pt idx="6328">400000</cx:pt>
          <cx:pt idx="6329">72000</cx:pt>
          <cx:pt idx="6330">200000</cx:pt>
          <cx:pt idx="6331">600000</cx:pt>
          <cx:pt idx="6332">130000</cx:pt>
          <cx:pt idx="6333">25000</cx:pt>
          <cx:pt idx="6334">225000</cx:pt>
          <cx:pt idx="6335">72000</cx:pt>
          <cx:pt idx="6336">275000</cx:pt>
          <cx:pt idx="6337">190000</cx:pt>
          <cx:pt idx="6338">130000</cx:pt>
          <cx:pt idx="6339">120000</cx:pt>
          <cx:pt idx="6340">70000</cx:pt>
          <cx:pt idx="6341">170000</cx:pt>
          <cx:pt idx="6342">65000</cx:pt>
          <cx:pt idx="6343">150000</cx:pt>
          <cx:pt idx="6344">190000</cx:pt>
          <cx:pt idx="6345">110000</cx:pt>
          <cx:pt idx="6346">230000</cx:pt>
          <cx:pt idx="6347">350000</cx:pt>
          <cx:pt idx="6348">300000</cx:pt>
          <cx:pt idx="6349">200000</cx:pt>
          <cx:pt idx="6350">50000</cx:pt>
          <cx:pt idx="6351">95000</cx:pt>
          <cx:pt idx="6352">123900</cx:pt>
          <cx:pt idx="6353">140000</cx:pt>
          <cx:pt idx="6354">145000</cx:pt>
          <cx:pt idx="6355">150000</cx:pt>
          <cx:pt idx="6356">150000</cx:pt>
          <cx:pt idx="6357">30000</cx:pt>
          <cx:pt idx="6358">390000</cx:pt>
          <cx:pt idx="6359">300000</cx:pt>
          <cx:pt idx="6360">80000</cx:pt>
          <cx:pt idx="6361">800000</cx:pt>
          <cx:pt idx="6362">420000</cx:pt>
          <cx:pt idx="6363">290000</cx:pt>
          <cx:pt idx="6364">200000</cx:pt>
          <cx:pt idx="6365">350000</cx:pt>
          <cx:pt idx="6366">125000</cx:pt>
          <cx:pt idx="6367">220000</cx:pt>
          <cx:pt idx="6368">220000</cx:pt>
          <cx:pt idx="6369">530000</cx:pt>
          <cx:pt idx="6370">275000</cx:pt>
          <cx:pt idx="6371">800000</cx:pt>
          <cx:pt idx="6372">400000</cx:pt>
          <cx:pt idx="6373">8000</cx:pt>
          <cx:pt idx="6374">275000</cx:pt>
          <cx:pt idx="6375">210000</cx:pt>
          <cx:pt idx="6376">150000</cx:pt>
          <cx:pt idx="6377">140000</cx:pt>
          <cx:pt idx="6378">550000</cx:pt>
          <cx:pt idx="6379">350000</cx:pt>
          <cx:pt idx="6380">350000</cx:pt>
          <cx:pt idx="6381">350000</cx:pt>
          <cx:pt idx="6382">725000</cx:pt>
          <cx:pt idx="6383">600000</cx:pt>
          <cx:pt idx="6384">138000</cx:pt>
          <cx:pt idx="6385">250000</cx:pt>
          <cx:pt idx="6386">97500</cx:pt>
          <cx:pt idx="6387">350000</cx:pt>
          <cx:pt idx="6388">220000</cx:pt>
          <cx:pt idx="6389">750000</cx:pt>
          <cx:pt idx="6390">650000</cx:pt>
          <cx:pt idx="6391">650000</cx:pt>
          <cx:pt idx="6392">150000</cx:pt>
          <cx:pt idx="6393">400000</cx:pt>
          <cx:pt idx="6394">50000</cx:pt>
          <cx:pt idx="6395">73000</cx:pt>
          <cx:pt idx="6396">350000</cx:pt>
          <cx:pt idx="6397">300000</cx:pt>
          <cx:pt idx="6398">2465647</cx:pt>
          <cx:pt idx="6399">750000</cx:pt>
          <cx:pt idx="6400">20000</cx:pt>
          <cx:pt idx="6401">300000</cx:pt>
          <cx:pt idx="6402">280000</cx:pt>
          <cx:pt idx="6403">425000</cx:pt>
          <cx:pt idx="6404">375000</cx:pt>
          <cx:pt idx="6405">70000</cx:pt>
          <cx:pt idx="6406">750000</cx:pt>
          <cx:pt idx="6407">420000</cx:pt>
          <cx:pt idx="6408">400000</cx:pt>
          <cx:pt idx="6409">120000</cx:pt>
          <cx:pt idx="6410">90000</cx:pt>
          <cx:pt idx="6411">350000</cx:pt>
          <cx:pt idx="6412">40000</cx:pt>
          <cx:pt idx="6413">110000</cx:pt>
          <cx:pt idx="6414">450000</cx:pt>
          <cx:pt idx="6415">350000</cx:pt>
          <cx:pt idx="6416">350000</cx:pt>
          <cx:pt idx="6417">1300000</cx:pt>
          <cx:pt idx="6418">300000</cx:pt>
          <cx:pt idx="6419">80000</cx:pt>
          <cx:pt idx="6420">135000</cx:pt>
          <cx:pt idx="6421">350000</cx:pt>
          <cx:pt idx="6422">250000</cx:pt>
          <cx:pt idx="6423">100000</cx:pt>
          <cx:pt idx="6424">250000</cx:pt>
          <cx:pt idx="6425">200000</cx:pt>
          <cx:pt idx="6426">120000</cx:pt>
          <cx:pt idx="6427">97500</cx:pt>
          <cx:pt idx="6428">20000</cx:pt>
          <cx:pt idx="6429">125000</cx:pt>
          <cx:pt idx="6430">50000</cx:pt>
          <cx:pt idx="6431">80000</cx:pt>
          <cx:pt idx="6432">170000</cx:pt>
          <cx:pt idx="6433">400000</cx:pt>
          <cx:pt idx="6434">300000</cx:pt>
          <cx:pt idx="6435">2465647</cx:pt>
          <cx:pt idx="6436">75000</cx:pt>
          <cx:pt idx="6437">250000</cx:pt>
          <cx:pt idx="6438">475000</cx:pt>
          <cx:pt idx="6439">80000</cx:pt>
          <cx:pt idx="6440">100000</cx:pt>
          <cx:pt idx="6441">350000</cx:pt>
          <cx:pt idx="6442">175000</cx:pt>
          <cx:pt idx="6443">500000</cx:pt>
          <cx:pt idx="6444">170000</cx:pt>
          <cx:pt idx="6445">600000</cx:pt>
          <cx:pt idx="6446">400000</cx:pt>
          <cx:pt idx="6447">85000</cx:pt>
          <cx:pt idx="6448">250000</cx:pt>
          <cx:pt idx="6449">180000</cx:pt>
          <cx:pt idx="6450">200000</cx:pt>
          <cx:pt idx="6451">150000</cx:pt>
          <cx:pt idx="6452">69000</cx:pt>
          <cx:pt idx="6453">90000</cx:pt>
          <cx:pt idx="6454">60000</cx:pt>
          <cx:pt idx="6455">60000</cx:pt>
          <cx:pt idx="6456">175000</cx:pt>
          <cx:pt idx="6457">170000</cx:pt>
          <cx:pt idx="6458">550000</cx:pt>
          <cx:pt idx="6459">250000</cx:pt>
          <cx:pt idx="6460">530000</cx:pt>
          <cx:pt idx="6461">130000</cx:pt>
          <cx:pt idx="6462">11900</cx:pt>
          <cx:pt idx="6463">500000</cx:pt>
          <cx:pt idx="6464">270000</cx:pt>
          <cx:pt idx="6465">500000</cx:pt>
          <cx:pt idx="6466">265000</cx:pt>
          <cx:pt idx="6467">220000</cx:pt>
          <cx:pt idx="6468">170000</cx:pt>
          <cx:pt idx="6469">85000</cx:pt>
          <cx:pt idx="6470">160000</cx:pt>
          <cx:pt idx="6471">247000</cx:pt>
          <cx:pt idx="6472">190000</cx:pt>
          <cx:pt idx="6473">350000</cx:pt>
          <cx:pt idx="6474">89000</cx:pt>
          <cx:pt idx="6475">75000</cx:pt>
          <cx:pt idx="6476">96000</cx:pt>
          <cx:pt idx="6477">229000</cx:pt>
          <cx:pt idx="6478">200000</cx:pt>
          <cx:pt idx="6479">85000</cx:pt>
          <cx:pt idx="6480">350000</cx:pt>
          <cx:pt idx="6481">180000</cx:pt>
          <cx:pt idx="6482">175000</cx:pt>
          <cx:pt idx="6483">240000</cx:pt>
          <cx:pt idx="6484">279000</cx:pt>
          <cx:pt idx="6485">625000</cx:pt>
          <cx:pt idx="6486">350000</cx:pt>
          <cx:pt idx="6487">220000</cx:pt>
          <cx:pt idx="6488">160000</cx:pt>
          <cx:pt idx="6489">97000</cx:pt>
          <cx:pt idx="6490">375000</cx:pt>
          <cx:pt idx="6491">335000</cx:pt>
          <cx:pt idx="6492">190000</cx:pt>
          <cx:pt idx="6493">60000</cx:pt>
          <cx:pt idx="6494">65000</cx:pt>
          <cx:pt idx="6495">95000</cx:pt>
          <cx:pt idx="6496">150000</cx:pt>
          <cx:pt idx="6497">45000</cx:pt>
          <cx:pt idx="6498">200000</cx:pt>
          <cx:pt idx="6499">225000</cx:pt>
          <cx:pt idx="6500">220000</cx:pt>
          <cx:pt idx="6501">10000</cx:pt>
          <cx:pt idx="6502">180000</cx:pt>
          <cx:pt idx="6503">150000</cx:pt>
          <cx:pt idx="6504">7500</cx:pt>
          <cx:pt idx="6505">125000</cx:pt>
          <cx:pt idx="6506">90000</cx:pt>
          <cx:pt idx="6507">69900</cx:pt>
          <cx:pt idx="6508">140000</cx:pt>
          <cx:pt idx="6509">139000</cx:pt>
          <cx:pt idx="6510">280000</cx:pt>
          <cx:pt idx="6511">280000</cx:pt>
          <cx:pt idx="6512">250000</cx:pt>
          <cx:pt idx="6513">150000</cx:pt>
          <cx:pt idx="6514">350000</cx:pt>
          <cx:pt idx="6515">264000</cx:pt>
          <cx:pt idx="6516">800000</cx:pt>
          <cx:pt idx="6517">20000</cx:pt>
          <cx:pt idx="6518">125000</cx:pt>
          <cx:pt idx="6519">260000</cx:pt>
          <cx:pt idx="6520">300000</cx:pt>
          <cx:pt idx="6521">52000</cx:pt>
          <cx:pt idx="6522">100000</cx:pt>
          <cx:pt idx="6523">12000</cx:pt>
          <cx:pt idx="6524">70000</cx:pt>
          <cx:pt idx="6525">110000</cx:pt>
          <cx:pt idx="6526">200000</cx:pt>
          <cx:pt idx="6527">150000</cx:pt>
          <cx:pt idx="6528">760000</cx:pt>
          <cx:pt idx="6529">5000</cx:pt>
          <cx:pt idx="6530">60000</cx:pt>
          <cx:pt idx="6531">160000</cx:pt>
          <cx:pt idx="6532">600000</cx:pt>
          <cx:pt idx="6533">600000</cx:pt>
          <cx:pt idx="6534">395000</cx:pt>
          <cx:pt idx="6535">220000</cx:pt>
          <cx:pt idx="6536">75000</cx:pt>
          <cx:pt idx="6537">379000</cx:pt>
          <cx:pt idx="6538">200000</cx:pt>
          <cx:pt idx="6539">450000</cx:pt>
          <cx:pt idx="6540">425000</cx:pt>
          <cx:pt idx="6541">60000</cx:pt>
          <cx:pt idx="6542">124900</cx:pt>
          <cx:pt idx="6543">45000</cx:pt>
          <cx:pt idx="6544">69000</cx:pt>
          <cx:pt idx="6545">75000</cx:pt>
          <cx:pt idx="6546">300000</cx:pt>
          <cx:pt idx="6547">125000</cx:pt>
          <cx:pt idx="6548">150000</cx:pt>
          <cx:pt idx="6549">588000</cx:pt>
          <cx:pt idx="6550">110000</cx:pt>
          <cx:pt idx="6551">170000</cx:pt>
          <cx:pt idx="6552">350000</cx:pt>
          <cx:pt idx="6553">700000</cx:pt>
          <cx:pt idx="6554">800000</cx:pt>
          <cx:pt idx="6555">210000</cx:pt>
          <cx:pt idx="6556">264000</cx:pt>
          <cx:pt idx="6557">80000</cx:pt>
          <cx:pt idx="6558">5000</cx:pt>
          <cx:pt idx="6559">300000</cx:pt>
          <cx:pt idx="6560">180000</cx:pt>
          <cx:pt idx="6561">110000</cx:pt>
          <cx:pt idx="6562">50000</cx:pt>
          <cx:pt idx="6563">70000</cx:pt>
          <cx:pt idx="6564">200000</cx:pt>
          <cx:pt idx="6565">350000</cx:pt>
          <cx:pt idx="6566">350000</cx:pt>
          <cx:pt idx="6567">270000</cx:pt>
          <cx:pt idx="6568">139000</cx:pt>
          <cx:pt idx="6569">450000</cx:pt>
          <cx:pt idx="6570">275000</cx:pt>
          <cx:pt idx="6571">85000</cx:pt>
          <cx:pt idx="6572">70000</cx:pt>
          <cx:pt idx="6573">30000</cx:pt>
          <cx:pt idx="6574">5000</cx:pt>
          <cx:pt idx="6575">330000</cx:pt>
          <cx:pt idx="6576">200000</cx:pt>
          <cx:pt idx="6577">100050</cx:pt>
          <cx:pt idx="6578">240000</cx:pt>
          <cx:pt idx="6579">75000</cx:pt>
          <cx:pt idx="6580">200000</cx:pt>
          <cx:pt idx="6581">300000</cx:pt>
          <cx:pt idx="6582">400000</cx:pt>
          <cx:pt idx="6583">70000</cx:pt>
          <cx:pt idx="6584">275000</cx:pt>
          <cx:pt idx="6585">220000</cx:pt>
          <cx:pt idx="6586">225000</cx:pt>
          <cx:pt idx="6587">640000</cx:pt>
          <cx:pt idx="6588">80000</cx:pt>
          <cx:pt idx="6589">307000</cx:pt>
          <cx:pt idx="6590">75000</cx:pt>
          <cx:pt idx="6591">125000</cx:pt>
          <cx:pt idx="6592">75000</cx:pt>
          <cx:pt idx="6593">190000</cx:pt>
          <cx:pt idx="6594">70000</cx:pt>
          <cx:pt idx="6595">400000</cx:pt>
          <cx:pt idx="6596">180000</cx:pt>
          <cx:pt idx="6597">294000</cx:pt>
          <cx:pt idx="6598">800000</cx:pt>
          <cx:pt idx="6599">200000</cx:pt>
          <cx:pt idx="6600">435000</cx:pt>
          <cx:pt idx="6601">250000</cx:pt>
          <cx:pt idx="6602">300000</cx:pt>
          <cx:pt idx="6603">400000</cx:pt>
          <cx:pt idx="6604">380000</cx:pt>
          <cx:pt idx="6605">1328000</cx:pt>
          <cx:pt idx="6606">120000</cx:pt>
          <cx:pt idx="6607">100000</cx:pt>
          <cx:pt idx="6608">175000</cx:pt>
          <cx:pt idx="6609">900000</cx:pt>
          <cx:pt idx="6610">60000</cx:pt>
          <cx:pt idx="6611">55000</cx:pt>
          <cx:pt idx="6612">265000</cx:pt>
          <cx:pt idx="6613">400000</cx:pt>
          <cx:pt idx="6614">75000</cx:pt>
          <cx:pt idx="6615">625000</cx:pt>
          <cx:pt idx="6616">150000</cx:pt>
          <cx:pt idx="6617">250000</cx:pt>
          <cx:pt idx="6618">230000</cx:pt>
          <cx:pt idx="6619">200000</cx:pt>
          <cx:pt idx="6620">650000</cx:pt>
          <cx:pt idx="6621">320000</cx:pt>
          <cx:pt idx="6622">450000</cx:pt>
          <cx:pt idx="6623">2465647</cx:pt>
          <cx:pt idx="6624">190000</cx:pt>
          <cx:pt idx="6625">550000</cx:pt>
          <cx:pt idx="6626">160000</cx:pt>
          <cx:pt idx="6627">200000</cx:pt>
          <cx:pt idx="6628">100000</cx:pt>
          <cx:pt idx="6629">80000</cx:pt>
          <cx:pt idx="6630">450000</cx:pt>
          <cx:pt idx="6631">350000</cx:pt>
          <cx:pt idx="6632">130000</cx:pt>
          <cx:pt idx="6633">75000</cx:pt>
          <cx:pt idx="6634">275000</cx:pt>
          <cx:pt idx="6635">400000</cx:pt>
          <cx:pt idx="6636">65000</cx:pt>
          <cx:pt idx="6637">500000</cx:pt>
          <cx:pt idx="6638">160000</cx:pt>
          <cx:pt idx="6639">1000000</cx:pt>
          <cx:pt idx="6640">850000</cx:pt>
          <cx:pt idx="6641">350000</cx:pt>
          <cx:pt idx="6642">395000</cx:pt>
          <cx:pt idx="6643">650000</cx:pt>
          <cx:pt idx="6644">50000</cx:pt>
          <cx:pt idx="6645">95000</cx:pt>
          <cx:pt idx="6646">400000</cx:pt>
          <cx:pt idx="6647">120000</cx:pt>
          <cx:pt idx="6648">275000</cx:pt>
          <cx:pt idx="6649">160000</cx:pt>
          <cx:pt idx="6650">325000</cx:pt>
          <cx:pt idx="6651">65000</cx:pt>
          <cx:pt idx="6652">300000</cx:pt>
          <cx:pt idx="6653">90000</cx:pt>
          <cx:pt idx="6654">110000</cx:pt>
          <cx:pt idx="6655">70000</cx:pt>
          <cx:pt idx="6656">15000</cx:pt>
          <cx:pt idx="6657">100000</cx:pt>
          <cx:pt idx="6658">20000</cx:pt>
          <cx:pt idx="6659">80000</cx:pt>
          <cx:pt idx="6660">100000</cx:pt>
          <cx:pt idx="6661">500000</cx:pt>
          <cx:pt idx="6662">250000</cx:pt>
          <cx:pt idx="6663">390000</cx:pt>
          <cx:pt idx="6664">120000</cx:pt>
          <cx:pt idx="6665">500000</cx:pt>
          <cx:pt idx="6666">80000</cx:pt>
          <cx:pt idx="6667">345000</cx:pt>
          <cx:pt idx="6668">450000</cx:pt>
          <cx:pt idx="6669">75000</cx:pt>
          <cx:pt idx="6670">275000</cx:pt>
          <cx:pt idx="6671">10000</cx:pt>
          <cx:pt idx="6672">150000</cx:pt>
          <cx:pt idx="6673">100000</cx:pt>
          <cx:pt idx="6674">300000</cx:pt>
          <cx:pt idx="6675">360000</cx:pt>
          <cx:pt idx="6676">60000</cx:pt>
          <cx:pt idx="6677">225000</cx:pt>
          <cx:pt idx="6678">180000</cx:pt>
          <cx:pt idx="6679">450000</cx:pt>
          <cx:pt idx="6680">150000</cx:pt>
          <cx:pt idx="6681">150000</cx:pt>
          <cx:pt idx="6682">125000</cx:pt>
          <cx:pt idx="6683">97500</cx:pt>
          <cx:pt idx="6684">40000</cx:pt>
          <cx:pt idx="6685">80000</cx:pt>
          <cx:pt idx="6686">60000</cx:pt>
          <cx:pt idx="6687">35000</cx:pt>
          <cx:pt idx="6688">85000</cx:pt>
          <cx:pt idx="6689">90000</cx:pt>
          <cx:pt idx="6690">500000</cx:pt>
          <cx:pt idx="6691">70000</cx:pt>
          <cx:pt idx="6692">155000</cx:pt>
          <cx:pt idx="6693">150000</cx:pt>
          <cx:pt idx="6694">180000</cx:pt>
          <cx:pt idx="6695">300000</cx:pt>
          <cx:pt idx="6696">200000</cx:pt>
          <cx:pt idx="6697">202000</cx:pt>
          <cx:pt idx="6698">200000</cx:pt>
          <cx:pt idx="6699">30000</cx:pt>
          <cx:pt idx="6700">700000</cx:pt>
          <cx:pt idx="6701">160000</cx:pt>
          <cx:pt idx="6702">89900</cx:pt>
          <cx:pt idx="6703">425000</cx:pt>
          <cx:pt idx="6704">133000</cx:pt>
          <cx:pt idx="6705">40000</cx:pt>
          <cx:pt idx="6706">100000</cx:pt>
          <cx:pt idx="6707">250000</cx:pt>
          <cx:pt idx="6708">200000</cx:pt>
          <cx:pt idx="6709">200000</cx:pt>
          <cx:pt idx="6710">327000</cx:pt>
          <cx:pt idx="6711">89000</cx:pt>
          <cx:pt idx="6712">210000</cx:pt>
          <cx:pt idx="6713">385000</cx:pt>
          <cx:pt idx="6714">180000</cx:pt>
          <cx:pt idx="6715">240000</cx:pt>
          <cx:pt idx="6716">500000</cx:pt>
          <cx:pt idx="6717">400000</cx:pt>
          <cx:pt idx="6718">900000</cx:pt>
          <cx:pt idx="6719">125000</cx:pt>
          <cx:pt idx="6720">138000</cx:pt>
          <cx:pt idx="6721">100000</cx:pt>
          <cx:pt idx="6722">150000</cx:pt>
          <cx:pt idx="6723">300000</cx:pt>
          <cx:pt idx="6724">85000</cx:pt>
          <cx:pt idx="6725">200000</cx:pt>
          <cx:pt idx="6726">70000</cx:pt>
          <cx:pt idx="6727">35000</cx:pt>
          <cx:pt idx="6728">133000</cx:pt>
          <cx:pt idx="6729">125000</cx:pt>
          <cx:pt idx="6730">369000</cx:pt>
          <cx:pt idx="6731">1300000</cx:pt>
          <cx:pt idx="6732">40000</cx:pt>
          <cx:pt idx="6733">320000</cx:pt>
          <cx:pt idx="6734">285000</cx:pt>
          <cx:pt idx="6735">350000</cx:pt>
          <cx:pt idx="6736">300000</cx:pt>
          <cx:pt idx="6737">90000</cx:pt>
          <cx:pt idx="6738">400000</cx:pt>
          <cx:pt idx="6739">700000</cx:pt>
          <cx:pt idx="6740">185000</cx:pt>
          <cx:pt idx="6741">120000</cx:pt>
          <cx:pt idx="6742">260000</cx:pt>
          <cx:pt idx="6743">130000</cx:pt>
          <cx:pt idx="6744">180000</cx:pt>
          <cx:pt idx="6745">450000</cx:pt>
          <cx:pt idx="6746">200000</cx:pt>
          <cx:pt idx="6747">100000</cx:pt>
          <cx:pt idx="6748">269500</cx:pt>
          <cx:pt idx="6749">125000</cx:pt>
          <cx:pt idx="6750">75000</cx:pt>
          <cx:pt idx="6751">300000</cx:pt>
          <cx:pt idx="6752">120000</cx:pt>
          <cx:pt idx="6753">200000</cx:pt>
          <cx:pt idx="6754">122000</cx:pt>
          <cx:pt idx="6755">311000</cx:pt>
          <cx:pt idx="6756">425000</cx:pt>
          <cx:pt idx="6757">280000</cx:pt>
          <cx:pt idx="6758">50000</cx:pt>
          <cx:pt idx="6759">280000</cx:pt>
          <cx:pt idx="6760">90000</cx:pt>
          <cx:pt idx="6761">250000</cx:pt>
          <cx:pt idx="6762">500000</cx:pt>
          <cx:pt idx="6763">500000</cx:pt>
          <cx:pt idx="6764">115000</cx:pt>
          <cx:pt idx="6765">300000</cx:pt>
          <cx:pt idx="6766">400000</cx:pt>
          <cx:pt idx="6767">2465647</cx:pt>
          <cx:pt idx="6768">160000</cx:pt>
          <cx:pt idx="6769">120000</cx:pt>
          <cx:pt idx="6770">405000</cx:pt>
          <cx:pt idx="6771">450000</cx:pt>
          <cx:pt idx="6772">140000</cx:pt>
          <cx:pt idx="6773">200000</cx:pt>
          <cx:pt idx="6774">300000</cx:pt>
          <cx:pt idx="6775">300000</cx:pt>
          <cx:pt idx="6776">200000</cx:pt>
          <cx:pt idx="6777">70000</cx:pt>
          <cx:pt idx="6778">167000</cx:pt>
          <cx:pt idx="6779">380000</cx:pt>
          <cx:pt idx="6780">600000</cx:pt>
          <cx:pt idx="6781">260000</cx:pt>
          <cx:pt idx="6782">175000</cx:pt>
          <cx:pt idx="6783">260000</cx:pt>
          <cx:pt idx="6784">160000</cx:pt>
          <cx:pt idx="6785">250000</cx:pt>
          <cx:pt idx="6786">100000</cx:pt>
          <cx:pt idx="6787">390000</cx:pt>
          <cx:pt idx="6788">205000</cx:pt>
          <cx:pt idx="6789">140000</cx:pt>
          <cx:pt idx="6790">154000</cx:pt>
          <cx:pt idx="6791">240000</cx:pt>
          <cx:pt idx="6792">190000</cx:pt>
          <cx:pt idx="6793">300000</cx:pt>
          <cx:pt idx="6794">180000</cx:pt>
          <cx:pt idx="6795">50000</cx:pt>
          <cx:pt idx="6796">150000</cx:pt>
          <cx:pt idx="6797">500000</cx:pt>
          <cx:pt idx="6798">500000</cx:pt>
          <cx:pt idx="6799">1109000</cx:pt>
          <cx:pt idx="6800">350000</cx:pt>
          <cx:pt idx="6801">160000</cx:pt>
          <cx:pt idx="6802">125000</cx:pt>
          <cx:pt idx="6803">250000</cx:pt>
          <cx:pt idx="6804">130000</cx:pt>
          <cx:pt idx="6805">400000</cx:pt>
          <cx:pt idx="6806">300000</cx:pt>
          <cx:pt idx="6807">60000</cx:pt>
          <cx:pt idx="6808">600000</cx:pt>
          <cx:pt idx="6809">120000</cx:pt>
          <cx:pt idx="6810">225000</cx:pt>
          <cx:pt idx="6811">100000</cx:pt>
          <cx:pt idx="6812">125000</cx:pt>
          <cx:pt idx="6813">400000</cx:pt>
          <cx:pt idx="6814">469000</cx:pt>
          <cx:pt idx="6815">240000</cx:pt>
          <cx:pt idx="6816">85000</cx:pt>
          <cx:pt idx="6817">19000</cx:pt>
          <cx:pt idx="6818">500000</cx:pt>
          <cx:pt idx="6819">150000</cx:pt>
          <cx:pt idx="6820">200000</cx:pt>
          <cx:pt idx="6821">300000</cx:pt>
          <cx:pt idx="6822">180000</cx:pt>
          <cx:pt idx="6823">90000</cx:pt>
          <cx:pt idx="6824">100000</cx:pt>
          <cx:pt idx="6825">425000</cx:pt>
          <cx:pt idx="6826">350000</cx:pt>
          <cx:pt idx="6827">300000</cx:pt>
          <cx:pt idx="6828">350000</cx:pt>
          <cx:pt idx="6829">200000</cx:pt>
          <cx:pt idx="6830">200000</cx:pt>
          <cx:pt idx="6831">450000</cx:pt>
          <cx:pt idx="6832">325000</cx:pt>
          <cx:pt idx="6833">450000</cx:pt>
          <cx:pt idx="6834">915000</cx:pt>
          <cx:pt idx="6835">170000</cx:pt>
          <cx:pt idx="6836">50000</cx:pt>
          <cx:pt idx="6837">100000</cx:pt>
          <cx:pt idx="6838">160000</cx:pt>
          <cx:pt idx="6839">150000</cx:pt>
          <cx:pt idx="6840">275000</cx:pt>
          <cx:pt idx="6841">340000</cx:pt>
          <cx:pt idx="6842">317000</cx:pt>
          <cx:pt idx="6843">215000</cx:pt>
          <cx:pt idx="6844">60000</cx:pt>
          <cx:pt idx="6845">650000</cx:pt>
          <cx:pt idx="6846">520000</cx:pt>
          <cx:pt idx="6847">80000</cx:pt>
          <cx:pt idx="6848">340000</cx:pt>
          <cx:pt idx="6849">290000</cx:pt>
          <cx:pt idx="6850">525000</cx:pt>
          <cx:pt idx="6851">200000</cx:pt>
          <cx:pt idx="6852">450000</cx:pt>
          <cx:pt idx="6853">150000</cx:pt>
          <cx:pt idx="6854">150000</cx:pt>
          <cx:pt idx="6855">135000</cx:pt>
          <cx:pt idx="6856">75000</cx:pt>
          <cx:pt idx="6857">400000</cx:pt>
          <cx:pt idx="6858">140000</cx:pt>
          <cx:pt idx="6859">200000</cx:pt>
          <cx:pt idx="6860">50000</cx:pt>
          <cx:pt idx="6861">80000</cx:pt>
          <cx:pt idx="6862">500000</cx:pt>
          <cx:pt idx="6863">350000</cx:pt>
          <cx:pt idx="6864">250000</cx:pt>
          <cx:pt idx="6865">330000</cx:pt>
          <cx:pt idx="6866">80000</cx:pt>
          <cx:pt idx="6867">140000</cx:pt>
          <cx:pt idx="6868">75000</cx:pt>
          <cx:pt idx="6869">600000</cx:pt>
          <cx:pt idx="6870">200000</cx:pt>
          <cx:pt idx="6871">90000</cx:pt>
          <cx:pt idx="6872">75000</cx:pt>
          <cx:pt idx="6873">180000</cx:pt>
          <cx:pt idx="6874">128000</cx:pt>
          <cx:pt idx="6875">700000</cx:pt>
          <cx:pt idx="6876">425000</cx:pt>
          <cx:pt idx="6877">120000</cx:pt>
          <cx:pt idx="6878">320000</cx:pt>
          <cx:pt idx="6879">322000</cx:pt>
          <cx:pt idx="6880">95000</cx:pt>
          <cx:pt idx="6881">1150000</cx:pt>
          <cx:pt idx="6882">400000</cx:pt>
          <cx:pt idx="6883">525000</cx:pt>
          <cx:pt idx="6884">350000</cx:pt>
          <cx:pt idx="6885">312000</cx:pt>
          <cx:pt idx="6886">625000</cx:pt>
          <cx:pt idx="6887">72000</cx:pt>
          <cx:pt idx="6888">345000</cx:pt>
          <cx:pt idx="6889">240000</cx:pt>
          <cx:pt idx="6890">150000</cx:pt>
          <cx:pt idx="6891">90000</cx:pt>
          <cx:pt idx="6892">120000</cx:pt>
          <cx:pt idx="6893">450000</cx:pt>
          <cx:pt idx="6894">550000</cx:pt>
          <cx:pt idx="6895">47000</cx:pt>
          <cx:pt idx="6896">220000</cx:pt>
          <cx:pt idx="6897">150000</cx:pt>
          <cx:pt idx="6898">55000</cx:pt>
          <cx:pt idx="6899">160000</cx:pt>
          <cx:pt idx="6900">75000</cx:pt>
          <cx:pt idx="6901">350000</cx:pt>
          <cx:pt idx="6902">300000</cx:pt>
          <cx:pt idx="6903">69000</cx:pt>
          <cx:pt idx="6904">800000</cx:pt>
          <cx:pt idx="6905">190000</cx:pt>
          <cx:pt idx="6906">80000</cx:pt>
          <cx:pt idx="6907">40000</cx:pt>
          <cx:pt idx="6908">220000</cx:pt>
          <cx:pt idx="6909">160000</cx:pt>
          <cx:pt idx="6910">250000</cx:pt>
          <cx:pt idx="6911">120000</cx:pt>
          <cx:pt idx="6912">408000</cx:pt>
          <cx:pt idx="6913">140000</cx:pt>
          <cx:pt idx="6914">250000</cx:pt>
          <cx:pt idx="6915">385000</cx:pt>
          <cx:pt idx="6916">289000</cx:pt>
          <cx:pt idx="6917">180000</cx:pt>
          <cx:pt idx="6918">500000</cx:pt>
          <cx:pt idx="6919">53500</cx:pt>
          <cx:pt idx="6920">132000</cx:pt>
          <cx:pt idx="6921">170000</cx:pt>
          <cx:pt idx="6922">365000</cx:pt>
          <cx:pt idx="6923">350000</cx:pt>
          <cx:pt idx="6924">275000</cx:pt>
          <cx:pt idx="6925">160000</cx:pt>
          <cx:pt idx="6926">600000</cx:pt>
          <cx:pt idx="6927">550000</cx:pt>
          <cx:pt idx="6928">750000</cx:pt>
          <cx:pt idx="6929">450000</cx:pt>
          <cx:pt idx="6930">115000</cx:pt>
          <cx:pt idx="6931">140000</cx:pt>
          <cx:pt idx="6932">500000</cx:pt>
          <cx:pt idx="6933">60000</cx:pt>
          <cx:pt idx="6934">482000</cx:pt>
          <cx:pt idx="6935">365000</cx:pt>
          <cx:pt idx="6936">350000</cx:pt>
          <cx:pt idx="6937">450000</cx:pt>
          <cx:pt idx="6938">140000</cx:pt>
          <cx:pt idx="6939">200000</cx:pt>
          <cx:pt idx="6940">26250</cx:pt>
          <cx:pt idx="6941">400000</cx:pt>
          <cx:pt idx="6942">230000</cx:pt>
          <cx:pt idx="6943">200000</cx:pt>
          <cx:pt idx="6944">2465647</cx:pt>
          <cx:pt idx="6945">360000</cx:pt>
          <cx:pt idx="6946">180000</cx:pt>
          <cx:pt idx="6947">55000</cx:pt>
          <cx:pt idx="6948">900000</cx:pt>
          <cx:pt idx="6949">680000</cx:pt>
          <cx:pt idx="6950">90000</cx:pt>
          <cx:pt idx="6951">65000</cx:pt>
          <cx:pt idx="6952">350000</cx:pt>
          <cx:pt idx="6953">600000</cx:pt>
          <cx:pt idx="6954">400000</cx:pt>
          <cx:pt idx="6955">100000</cx:pt>
          <cx:pt idx="6956">130000</cx:pt>
          <cx:pt idx="6957">120000</cx:pt>
          <cx:pt idx="6958">180000</cx:pt>
          <cx:pt idx="6959">250000</cx:pt>
          <cx:pt idx="6960">250000</cx:pt>
          <cx:pt idx="6961">369950</cx:pt>
          <cx:pt idx="6962">65000</cx:pt>
          <cx:pt idx="6963">65000</cx:pt>
          <cx:pt idx="6964">30000</cx:pt>
          <cx:pt idx="6965">300000</cx:pt>
          <cx:pt idx="6966">180000</cx:pt>
          <cx:pt idx="6967">60000</cx:pt>
          <cx:pt idx="6968">205000</cx:pt>
          <cx:pt idx="6969">160000</cx:pt>
          <cx:pt idx="6970">99000</cx:pt>
          <cx:pt idx="6971">400000</cx:pt>
          <cx:pt idx="6972">500000</cx:pt>
          <cx:pt idx="6973">300000</cx:pt>
          <cx:pt idx="6974">200000</cx:pt>
          <cx:pt idx="6975">55000</cx:pt>
          <cx:pt idx="6976">350000</cx:pt>
          <cx:pt idx="6977">70000</cx:pt>
          <cx:pt idx="6978">78000</cx:pt>
          <cx:pt idx="6979">250000</cx:pt>
          <cx:pt idx="6980">500000</cx:pt>
          <cx:pt idx="6981">650000</cx:pt>
          <cx:pt idx="6982">180000</cx:pt>
          <cx:pt idx="6983">110000</cx:pt>
          <cx:pt idx="6984">150000</cx:pt>
          <cx:pt idx="6985">250000</cx:pt>
          <cx:pt idx="6986">140000</cx:pt>
          <cx:pt idx="6987">180000</cx:pt>
          <cx:pt idx="6988">250000</cx:pt>
          <cx:pt idx="6989">92000</cx:pt>
          <cx:pt idx="6990">340000</cx:pt>
          <cx:pt idx="6991">59900</cx:pt>
          <cx:pt idx="6992">50000</cx:pt>
          <cx:pt idx="6993">1100000</cx:pt>
          <cx:pt idx="6994">100000</cx:pt>
          <cx:pt idx="6995">550000</cx:pt>
          <cx:pt idx="6996">600000</cx:pt>
          <cx:pt idx="6997">150000</cx:pt>
          <cx:pt idx="6998">750000</cx:pt>
          <cx:pt idx="6999">525000</cx:pt>
          <cx:pt idx="7000">130000</cx:pt>
          <cx:pt idx="7001">85000</cx:pt>
          <cx:pt idx="7002">150000</cx:pt>
          <cx:pt idx="7003">400000</cx:pt>
          <cx:pt idx="7004">275000</cx:pt>
          <cx:pt idx="7005">335000</cx:pt>
          <cx:pt idx="7006">87000</cx:pt>
          <cx:pt idx="7007">740000</cx:pt>
          <cx:pt idx="7008">525000</cx:pt>
          <cx:pt idx="7009">500000</cx:pt>
          <cx:pt idx="7010">290000</cx:pt>
          <cx:pt idx="7011">235000</cx:pt>
          <cx:pt idx="7012">120000</cx:pt>
          <cx:pt idx="7013">130000</cx:pt>
          <cx:pt idx="7014">450000</cx:pt>
          <cx:pt idx="7015">60000</cx:pt>
          <cx:pt idx="7016">400000</cx:pt>
          <cx:pt idx="7017">160000</cx:pt>
          <cx:pt idx="7018">250000</cx:pt>
          <cx:pt idx="7019">630000</cx:pt>
          <cx:pt idx="7020">250000</cx:pt>
          <cx:pt idx="7021">120000</cx:pt>
          <cx:pt idx="7022">175000</cx:pt>
          <cx:pt idx="7023">75000</cx:pt>
          <cx:pt idx="7024">75000</cx:pt>
          <cx:pt idx="7025">500000</cx:pt>
          <cx:pt idx="7026">35000</cx:pt>
          <cx:pt idx="7027">175000</cx:pt>
          <cx:pt idx="7028">105000</cx:pt>
          <cx:pt idx="7029">80000</cx:pt>
          <cx:pt idx="7030">170000</cx:pt>
          <cx:pt idx="7031">150000</cx:pt>
          <cx:pt idx="7032">300000</cx:pt>
          <cx:pt idx="7033">380000</cx:pt>
          <cx:pt idx="7034">400000</cx:pt>
          <cx:pt idx="7035">900000</cx:pt>
          <cx:pt idx="7036">700000</cx:pt>
          <cx:pt idx="7037">100000</cx:pt>
          <cx:pt idx="7038">117000</cx:pt>
          <cx:pt idx="7039">140000</cx:pt>
          <cx:pt idx="7040">900000</cx:pt>
          <cx:pt idx="7041">350000</cx:pt>
          <cx:pt idx="7042">175000</cx:pt>
          <cx:pt idx="7043">200000</cx:pt>
          <cx:pt idx="7044">205000</cx:pt>
          <cx:pt idx="7045">275000</cx:pt>
          <cx:pt idx="7046">470000</cx:pt>
          <cx:pt idx="7047">450000</cx:pt>
          <cx:pt idx="7048">430000</cx:pt>
          <cx:pt idx="7049">42000</cx:pt>
          <cx:pt idx="7050">145000</cx:pt>
          <cx:pt idx="7051">225000</cx:pt>
          <cx:pt idx="7052">290000</cx:pt>
          <cx:pt idx="7053">325000</cx:pt>
          <cx:pt idx="7054">2465647</cx:pt>
          <cx:pt idx="7055">225000</cx:pt>
          <cx:pt idx="7056">63000</cx:pt>
          <cx:pt idx="7057">400000</cx:pt>
          <cx:pt idx="7058">75000</cx:pt>
          <cx:pt idx="7059">550000</cx:pt>
          <cx:pt idx="7060">550000</cx:pt>
          <cx:pt idx="7061">420000</cx:pt>
          <cx:pt idx="7062">164000</cx:pt>
          <cx:pt idx="7063">11000</cx:pt>
          <cx:pt idx="7064">90000</cx:pt>
          <cx:pt idx="7065">210000</cx:pt>
          <cx:pt idx="7066">60000</cx:pt>
          <cx:pt idx="7067">800000</cx:pt>
          <cx:pt idx="7068">260000</cx:pt>
          <cx:pt idx="7069">130000</cx:pt>
          <cx:pt idx="7070">200000</cx:pt>
          <cx:pt idx="7071">150000</cx:pt>
          <cx:pt idx="7072">220000</cx:pt>
          <cx:pt idx="7073">225000</cx:pt>
          <cx:pt idx="7074">800000</cx:pt>
          <cx:pt idx="7075">200000</cx:pt>
          <cx:pt idx="7076">250000</cx:pt>
          <cx:pt idx="7077">350000</cx:pt>
          <cx:pt idx="7078">210000</cx:pt>
          <cx:pt idx="7079">175000</cx:pt>
          <cx:pt idx="7080">180000</cx:pt>
          <cx:pt idx="7081">350000</cx:pt>
          <cx:pt idx="7082">70000</cx:pt>
          <cx:pt idx="7083">111000</cx:pt>
          <cx:pt idx="7084">45000</cx:pt>
          <cx:pt idx="7085">133000</cx:pt>
          <cx:pt idx="7086">250000</cx:pt>
          <cx:pt idx="7087">150000</cx:pt>
          <cx:pt idx="7088">65000</cx:pt>
          <cx:pt idx="7089">80000</cx:pt>
          <cx:pt idx="7090">675000</cx:pt>
          <cx:pt idx="7091">1020000</cx:pt>
          <cx:pt idx="7092">300000</cx:pt>
          <cx:pt idx="7093">350000</cx:pt>
          <cx:pt idx="7094">250000</cx:pt>
          <cx:pt idx="7095">310000</cx:pt>
          <cx:pt idx="7096">379000</cx:pt>
          <cx:pt idx="7097">140000</cx:pt>
          <cx:pt idx="7098">110000</cx:pt>
          <cx:pt idx="7099">100000</cx:pt>
          <cx:pt idx="7100">2465647</cx:pt>
          <cx:pt idx="7101">80000</cx:pt>
          <cx:pt idx="7102">175000</cx:pt>
          <cx:pt idx="7103">110000</cx:pt>
          <cx:pt idx="7104">150000</cx:pt>
          <cx:pt idx="7105">550000</cx:pt>
          <cx:pt idx="7106">350000</cx:pt>
          <cx:pt idx="7107">120000</cx:pt>
          <cx:pt idx="7108">200000</cx:pt>
          <cx:pt idx="7109">135000</cx:pt>
          <cx:pt idx="7110">225000</cx:pt>
          <cx:pt idx="7111">109000</cx:pt>
          <cx:pt idx="7112">471000</cx:pt>
          <cx:pt idx="7113">800000</cx:pt>
          <cx:pt idx="7114">800000</cx:pt>
          <cx:pt idx="7115">90000</cx:pt>
          <cx:pt idx="7116">1200000</cx:pt>
          <cx:pt idx="7117">300000</cx:pt>
          <cx:pt idx="7118">45000</cx:pt>
          <cx:pt idx="7119">469000</cx:pt>
          <cx:pt idx="7120">75000</cx:pt>
          <cx:pt idx="7121">140000</cx:pt>
          <cx:pt idx="7122">180000</cx:pt>
          <cx:pt idx="7123">100000</cx:pt>
          <cx:pt idx="7124">72000</cx:pt>
          <cx:pt idx="7125">520000</cx:pt>
          <cx:pt idx="7126">385000</cx:pt>
          <cx:pt idx="7127">135000</cx:pt>
          <cx:pt idx="7128">65000</cx:pt>
          <cx:pt idx="7129">160000</cx:pt>
          <cx:pt idx="7130">150000</cx:pt>
          <cx:pt idx="7131">200000</cx:pt>
          <cx:pt idx="7132">300000</cx:pt>
          <cx:pt idx="7133">240000</cx:pt>
          <cx:pt idx="7134">500000</cx:pt>
          <cx:pt idx="7135">600000</cx:pt>
          <cx:pt idx="7136">1000000</cx:pt>
          <cx:pt idx="7137">425000</cx:pt>
          <cx:pt idx="7138">165000</cx:pt>
          <cx:pt idx="7139">94000</cx:pt>
          <cx:pt idx="7140">190000</cx:pt>
          <cx:pt idx="7141">280000</cx:pt>
          <cx:pt idx="7142">250000</cx:pt>
          <cx:pt idx="7143">600000</cx:pt>
          <cx:pt idx="7144">525000</cx:pt>
          <cx:pt idx="7145">60000</cx:pt>
          <cx:pt idx="7146">750000</cx:pt>
          <cx:pt idx="7147">300000</cx:pt>
          <cx:pt idx="7148">477000</cx:pt>
          <cx:pt idx="7149">180000</cx:pt>
          <cx:pt idx="7150">75000</cx:pt>
          <cx:pt idx="7151">2465647</cx:pt>
          <cx:pt idx="7152">280000</cx:pt>
          <cx:pt idx="7153">299000</cx:pt>
          <cx:pt idx="7154">30000</cx:pt>
          <cx:pt idx="7155">65000</cx:pt>
          <cx:pt idx="7156">915000</cx:pt>
          <cx:pt idx="7157">285000</cx:pt>
          <cx:pt idx="7158">62000</cx:pt>
          <cx:pt idx="7159">250000</cx:pt>
          <cx:pt idx="7160">350000</cx:pt>
          <cx:pt idx="7161">80000</cx:pt>
          <cx:pt idx="7162">150000</cx:pt>
          <cx:pt idx="7163">415000</cx:pt>
          <cx:pt idx="7164">550000</cx:pt>
          <cx:pt idx="7165">550000</cx:pt>
          <cx:pt idx="7166">505000</cx:pt>
          <cx:pt idx="7167">85000</cx:pt>
          <cx:pt idx="7168">180000</cx:pt>
          <cx:pt idx="7169">180000</cx:pt>
          <cx:pt idx="7170">300000</cx:pt>
          <cx:pt idx="7171">250000</cx:pt>
          <cx:pt idx="7172">650000</cx:pt>
          <cx:pt idx="7173">450000</cx:pt>
          <cx:pt idx="7174">112000</cx:pt>
          <cx:pt idx="7175">40000</cx:pt>
          <cx:pt idx="7176">40000</cx:pt>
          <cx:pt idx="7177">55000</cx:pt>
          <cx:pt idx="7178">175000</cx:pt>
          <cx:pt idx="7179">75000</cx:pt>
          <cx:pt idx="7180">125000</cx:pt>
          <cx:pt idx="7181">150000</cx:pt>
          <cx:pt idx="7182">130000</cx:pt>
          <cx:pt idx="7183">85000</cx:pt>
          <cx:pt idx="7184">200000</cx:pt>
          <cx:pt idx="7185">400000</cx:pt>
          <cx:pt idx="7186">180000</cx:pt>
          <cx:pt idx="7187">210000</cx:pt>
          <cx:pt idx="7188">190000</cx:pt>
          <cx:pt idx="7189">350000</cx:pt>
          <cx:pt idx="7190">300000</cx:pt>
          <cx:pt idx="7191">350000</cx:pt>
          <cx:pt idx="7192">271000</cx:pt>
          <cx:pt idx="7193">130000</cx:pt>
          <cx:pt idx="7194">400000</cx:pt>
          <cx:pt idx="7195">600000</cx:pt>
          <cx:pt idx="7196">140000</cx:pt>
          <cx:pt idx="7197">190000</cx:pt>
          <cx:pt idx="7198">350000</cx:pt>
          <cx:pt idx="7199">65000</cx:pt>
          <cx:pt idx="7200">140000</cx:pt>
          <cx:pt idx="7201">515500</cx:pt>
          <cx:pt idx="7202">110000</cx:pt>
          <cx:pt idx="7203">800000</cx:pt>
          <cx:pt idx="7204">140000</cx:pt>
          <cx:pt idx="7205">250000</cx:pt>
          <cx:pt idx="7206">550000</cx:pt>
          <cx:pt idx="7207">400000</cx:pt>
          <cx:pt idx="7208">420000</cx:pt>
          <cx:pt idx="7209">300000</cx:pt>
          <cx:pt idx="7210">390000</cx:pt>
          <cx:pt idx="7211">159900</cx:pt>
          <cx:pt idx="7212">450000</cx:pt>
          <cx:pt idx="7213">155000</cx:pt>
          <cx:pt idx="7214">220000</cx:pt>
          <cx:pt idx="7215">35000</cx:pt>
          <cx:pt idx="7216">160000</cx:pt>
          <cx:pt idx="7217">220000</cx:pt>
          <cx:pt idx="7218">110000</cx:pt>
          <cx:pt idx="7219">63000</cx:pt>
          <cx:pt idx="7220">170000</cx:pt>
          <cx:pt idx="7221">600000</cx:pt>
          <cx:pt idx="7222">800000</cx:pt>
          <cx:pt idx="7223">350000</cx:pt>
          <cx:pt idx="7224">125000</cx:pt>
          <cx:pt idx="7225">60000</cx:pt>
          <cx:pt idx="7226">50000</cx:pt>
          <cx:pt idx="7227">175000</cx:pt>
          <cx:pt idx="7228">45000</cx:pt>
          <cx:pt idx="7229">426000</cx:pt>
          <cx:pt idx="7230">200000</cx:pt>
          <cx:pt idx="7231">279000</cx:pt>
          <cx:pt idx="7232">410000</cx:pt>
          <cx:pt idx="7233">6580</cx:pt>
          <cx:pt idx="7234">99000</cx:pt>
          <cx:pt idx="7235">500000</cx:pt>
          <cx:pt idx="7236">500000</cx:pt>
          <cx:pt idx="7237">80000</cx:pt>
          <cx:pt idx="7238">2465647</cx:pt>
          <cx:pt idx="7239">700000</cx:pt>
          <cx:pt idx="7240">700000</cx:pt>
          <cx:pt idx="7241">650000</cx:pt>
          <cx:pt idx="7242">130000</cx:pt>
          <cx:pt idx="7243">110000</cx:pt>
          <cx:pt idx="7244">350000</cx:pt>
          <cx:pt idx="7245">190000</cx:pt>
          <cx:pt idx="7246">500000</cx:pt>
          <cx:pt idx="7247">225000</cx:pt>
          <cx:pt idx="7248">210000</cx:pt>
          <cx:pt idx="7249">100000</cx:pt>
          <cx:pt idx="7250">170000</cx:pt>
          <cx:pt idx="7251">55000</cx:pt>
          <cx:pt idx="7252">180000</cx:pt>
          <cx:pt idx="7253">100000</cx:pt>
          <cx:pt idx="7254">105900</cx:pt>
          <cx:pt idx="7255">215000</cx:pt>
          <cx:pt idx="7256">135000</cx:pt>
          <cx:pt idx="7257">100000</cx:pt>
          <cx:pt idx="7258">625000</cx:pt>
          <cx:pt idx="7259">125900</cx:pt>
          <cx:pt idx="7260">200000</cx:pt>
          <cx:pt idx="7261">170000</cx:pt>
          <cx:pt idx="7262">2465647</cx:pt>
          <cx:pt idx="7263">89000</cx:pt>
          <cx:pt idx="7264">50000</cx:pt>
          <cx:pt idx="7265">60000</cx:pt>
          <cx:pt idx="7266">50000</cx:pt>
          <cx:pt idx="7267">170000</cx:pt>
          <cx:pt idx="7268">75000</cx:pt>
          <cx:pt idx="7269">150000</cx:pt>
          <cx:pt idx="7270">315000</cx:pt>
          <cx:pt idx="7271">100000</cx:pt>
          <cx:pt idx="7272">150000</cx:pt>
          <cx:pt idx="7273">120000</cx:pt>
          <cx:pt idx="7274">130000</cx:pt>
          <cx:pt idx="7275">120000</cx:pt>
          <cx:pt idx="7276">320000</cx:pt>
          <cx:pt idx="7277">200000</cx:pt>
          <cx:pt idx="7278">175000</cx:pt>
          <cx:pt idx="7279">75000</cx:pt>
          <cx:pt idx="7280">100000</cx:pt>
          <cx:pt idx="7281">300000</cx:pt>
          <cx:pt idx="7282">325000</cx:pt>
          <cx:pt idx="7283">300000</cx:pt>
          <cx:pt idx="7284">400000</cx:pt>
          <cx:pt idx="7285">300000</cx:pt>
          <cx:pt idx="7286">225000</cx:pt>
          <cx:pt idx="7287">500000</cx:pt>
          <cx:pt idx="7288">60000</cx:pt>
          <cx:pt idx="7289">85000</cx:pt>
          <cx:pt idx="7290">159900</cx:pt>
          <cx:pt idx="7291">312000</cx:pt>
          <cx:pt idx="7292">175000</cx:pt>
          <cx:pt idx="7293">100000</cx:pt>
          <cx:pt idx="7294">300000</cx:pt>
          <cx:pt idx="7295">185000</cx:pt>
          <cx:pt idx="7296">78000</cx:pt>
          <cx:pt idx="7297">94000</cx:pt>
          <cx:pt idx="7298">70000</cx:pt>
          <cx:pt idx="7299">350000</cx:pt>
          <cx:pt idx="7300">200000</cx:pt>
          <cx:pt idx="7301">160000</cx:pt>
          <cx:pt idx="7302">270000</cx:pt>
          <cx:pt idx="7303">450000</cx:pt>
          <cx:pt idx="7304">450000</cx:pt>
          <cx:pt idx="7305">399993</cx:pt>
          <cx:pt idx="7306">80000</cx:pt>
          <cx:pt idx="7307">155000</cx:pt>
          <cx:pt idx="7308">300000</cx:pt>
          <cx:pt idx="7309">125000</cx:pt>
          <cx:pt idx="7310">90000</cx:pt>
          <cx:pt idx="7311">20000</cx:pt>
          <cx:pt idx="7312">250000</cx:pt>
          <cx:pt idx="7313">90000</cx:pt>
          <cx:pt idx="7314">130000</cx:pt>
          <cx:pt idx="7315">200000</cx:pt>
          <cx:pt idx="7316">100000</cx:pt>
          <cx:pt idx="7317">750000</cx:pt>
          <cx:pt idx="7318">750000</cx:pt>
          <cx:pt idx="7319">175000</cx:pt>
          <cx:pt idx="7320">75000</cx:pt>
          <cx:pt idx="7321">160000</cx:pt>
          <cx:pt idx="7322">300000</cx:pt>
          <cx:pt idx="7323">33000</cx:pt>
          <cx:pt idx="7324">225000</cx:pt>
          <cx:pt idx="7325">400000</cx:pt>
          <cx:pt idx="7326">200000</cx:pt>
          <cx:pt idx="7327">650000</cx:pt>
          <cx:pt idx="7328">775000</cx:pt>
          <cx:pt idx="7329">280000</cx:pt>
          <cx:pt idx="7330">450000</cx:pt>
          <cx:pt idx="7331">160000</cx:pt>
          <cx:pt idx="7332">105000</cx:pt>
          <cx:pt idx="7333">200000</cx:pt>
          <cx:pt idx="7334">150000</cx:pt>
          <cx:pt idx="7335">75000</cx:pt>
          <cx:pt idx="7336">280000</cx:pt>
          <cx:pt idx="7337">134900</cx:pt>
          <cx:pt idx="7338">85000</cx:pt>
          <cx:pt idx="7339">300000</cx:pt>
          <cx:pt idx="7340">80000</cx:pt>
          <cx:pt idx="7341">385000</cx:pt>
          <cx:pt idx="7342">400000</cx:pt>
          <cx:pt idx="7343">90000</cx:pt>
          <cx:pt idx="7344">325000</cx:pt>
          <cx:pt idx="7345">180000</cx:pt>
          <cx:pt idx="7346">285000</cx:pt>
          <cx:pt idx="7347">130000</cx:pt>
          <cx:pt idx="7348">145000</cx:pt>
          <cx:pt idx="7349">540000</cx:pt>
          <cx:pt idx="7350">750000</cx:pt>
          <cx:pt idx="7351">200000</cx:pt>
          <cx:pt idx="7352">400000</cx:pt>
          <cx:pt idx="7353">65000</cx:pt>
          <cx:pt idx="7354">500000</cx:pt>
          <cx:pt idx="7355">115000</cx:pt>
          <cx:pt idx="7356">90000</cx:pt>
          <cx:pt idx="7357">160000</cx:pt>
          <cx:pt idx="7358">140000</cx:pt>
          <cx:pt idx="7359">800000</cx:pt>
          <cx:pt idx="7360">100000</cx:pt>
          <cx:pt idx="7361">62000</cx:pt>
          <cx:pt idx="7362">133700</cx:pt>
          <cx:pt idx="7363">80000</cx:pt>
          <cx:pt idx="7364">80000</cx:pt>
          <cx:pt idx="7365">200000</cx:pt>
          <cx:pt idx="7366">250000</cx:pt>
          <cx:pt idx="7367">220000</cx:pt>
          <cx:pt idx="7368">260000</cx:pt>
          <cx:pt idx="7369">50000</cx:pt>
          <cx:pt idx="7370">150000</cx:pt>
          <cx:pt idx="7371">175000</cx:pt>
          <cx:pt idx="7372">800000</cx:pt>
          <cx:pt idx="7373">450000</cx:pt>
          <cx:pt idx="7374">200000</cx:pt>
          <cx:pt idx="7375">150000</cx:pt>
          <cx:pt idx="7376">200000</cx:pt>
          <cx:pt idx="7377">400000</cx:pt>
          <cx:pt idx="7378">130000</cx:pt>
          <cx:pt idx="7379">600000</cx:pt>
          <cx:pt idx="7380">500000</cx:pt>
          <cx:pt idx="7381">500000</cx:pt>
          <cx:pt idx="7382">500000</cx:pt>
          <cx:pt idx="7383">225000</cx:pt>
          <cx:pt idx="7384">285000</cx:pt>
          <cx:pt idx="7385">190000</cx:pt>
          <cx:pt idx="7386">230000</cx:pt>
          <cx:pt idx="7387">170000</cx:pt>
          <cx:pt idx="7388">150000</cx:pt>
          <cx:pt idx="7389">450000</cx:pt>
          <cx:pt idx="7390">175000</cx:pt>
          <cx:pt idx="7391">390000</cx:pt>
          <cx:pt idx="7392">460000</cx:pt>
          <cx:pt idx="7393">126000</cx:pt>
          <cx:pt idx="7394">1200000</cx:pt>
          <cx:pt idx="7395">750000</cx:pt>
          <cx:pt idx="7396">156000</cx:pt>
          <cx:pt idx="7397">200000</cx:pt>
          <cx:pt idx="7398">44000</cx:pt>
          <cx:pt idx="7399">300000</cx:pt>
          <cx:pt idx="7400">650000</cx:pt>
          <cx:pt idx="7401">400000</cx:pt>
          <cx:pt idx="7402">350000</cx:pt>
          <cx:pt idx="7403">999999</cx:pt>
          <cx:pt idx="7404">220000</cx:pt>
          <cx:pt idx="7405">220000</cx:pt>
          <cx:pt idx="7406">59000</cx:pt>
          <cx:pt idx="7407">145000</cx:pt>
          <cx:pt idx="7408">120000</cx:pt>
          <cx:pt idx="7409">45000</cx:pt>
          <cx:pt idx="7410">230000</cx:pt>
          <cx:pt idx="7411">45000</cx:pt>
          <cx:pt idx="7412">200000</cx:pt>
          <cx:pt idx="7413">150000</cx:pt>
          <cx:pt idx="7414">410000</cx:pt>
          <cx:pt idx="7415">350000</cx:pt>
          <cx:pt idx="7416">500000</cx:pt>
          <cx:pt idx="7417">64000</cx:pt>
          <cx:pt idx="7418">40000</cx:pt>
          <cx:pt idx="7419">120000</cx:pt>
          <cx:pt idx="7420">360000</cx:pt>
          <cx:pt idx="7421">360000</cx:pt>
          <cx:pt idx="7422">450000</cx:pt>
          <cx:pt idx="7423">500000</cx:pt>
          <cx:pt idx="7424">100000</cx:pt>
          <cx:pt idx="7425">50000</cx:pt>
          <cx:pt idx="7426">70000</cx:pt>
          <cx:pt idx="7427">350000</cx:pt>
          <cx:pt idx="7428">500000</cx:pt>
          <cx:pt idx="7429">630000</cx:pt>
          <cx:pt idx="7430">55000</cx:pt>
          <cx:pt idx="7431">155000</cx:pt>
          <cx:pt idx="7432">150000</cx:pt>
          <cx:pt idx="7433">120000</cx:pt>
          <cx:pt idx="7434">125000</cx:pt>
          <cx:pt idx="7435">80000</cx:pt>
          <cx:pt idx="7436">130000</cx:pt>
          <cx:pt idx="7437">100000</cx:pt>
          <cx:pt idx="7438">175000</cx:pt>
          <cx:pt idx="7439">120000</cx:pt>
          <cx:pt idx="7440">110000</cx:pt>
          <cx:pt idx="7441">130000</cx:pt>
          <cx:pt idx="7442">240000</cx:pt>
          <cx:pt idx="7443">300000</cx:pt>
          <cx:pt idx="7444">55000</cx:pt>
          <cx:pt idx="7445">290000</cx:pt>
          <cx:pt idx="7446">350000</cx:pt>
          <cx:pt idx="7447">130000</cx:pt>
          <cx:pt idx="7448">150000</cx:pt>
          <cx:pt idx="7449">176900</cx:pt>
          <cx:pt idx="7450">165000</cx:pt>
          <cx:pt idx="7451">99000</cx:pt>
          <cx:pt idx="7452">165000</cx:pt>
          <cx:pt idx="7453">60000</cx:pt>
          <cx:pt idx="7454">90000</cx:pt>
          <cx:pt idx="7455">420000</cx:pt>
          <cx:pt idx="7456">380000</cx:pt>
          <cx:pt idx="7457">300000</cx:pt>
          <cx:pt idx="7458">450000</cx:pt>
          <cx:pt idx="7459">87000</cx:pt>
          <cx:pt idx="7460">80000</cx:pt>
          <cx:pt idx="7461">80000</cx:pt>
          <cx:pt idx="7462">140000</cx:pt>
          <cx:pt idx="7463">190000</cx:pt>
          <cx:pt idx="7464">90000</cx:pt>
          <cx:pt idx="7465">25000</cx:pt>
          <cx:pt idx="7466">238000</cx:pt>
          <cx:pt idx="7467">100000</cx:pt>
          <cx:pt idx="7468">100000</cx:pt>
          <cx:pt idx="7469">400000</cx:pt>
          <cx:pt idx="7470">300000</cx:pt>
          <cx:pt idx="7471">200000</cx:pt>
          <cx:pt idx="7472">230000</cx:pt>
          <cx:pt idx="7473">150000</cx:pt>
          <cx:pt idx="7474">170000</cx:pt>
          <cx:pt idx="7475">140000</cx:pt>
          <cx:pt idx="7476">200000</cx:pt>
          <cx:pt idx="7477">125000</cx:pt>
          <cx:pt idx="7478">95000</cx:pt>
          <cx:pt idx="7479">630000</cx:pt>
          <cx:pt idx="7480">500000</cx:pt>
          <cx:pt idx="7481">500000</cx:pt>
          <cx:pt idx="7482">165000</cx:pt>
          <cx:pt idx="7483">375000</cx:pt>
          <cx:pt idx="7484">60000</cx:pt>
          <cx:pt idx="7485">120000</cx:pt>
          <cx:pt idx="7486">112000</cx:pt>
          <cx:pt idx="7487">120000</cx:pt>
          <cx:pt idx="7488">180000</cx:pt>
          <cx:pt idx="7489">90000</cx:pt>
          <cx:pt idx="7490">125000</cx:pt>
          <cx:pt idx="7491">65500</cx:pt>
          <cx:pt idx="7492">250000</cx:pt>
          <cx:pt idx="7493">275000</cx:pt>
          <cx:pt idx="7494">350000</cx:pt>
          <cx:pt idx="7495">60000</cx:pt>
          <cx:pt idx="7496">135000</cx:pt>
          <cx:pt idx="7497">150000</cx:pt>
          <cx:pt idx="7498">200000</cx:pt>
          <cx:pt idx="7499">80000</cx:pt>
          <cx:pt idx="7500">150000</cx:pt>
          <cx:pt idx="7501">270000</cx:pt>
          <cx:pt idx="7502">100000</cx:pt>
          <cx:pt idx="7503">2465647</cx:pt>
          <cx:pt idx="7504">525000</cx:pt>
          <cx:pt idx="7505">585000</cx:pt>
          <cx:pt idx="7506">700000</cx:pt>
          <cx:pt idx="7507">500000</cx:pt>
          <cx:pt idx="7508">127000</cx:pt>
          <cx:pt idx="7509">100000</cx:pt>
          <cx:pt idx="7510">980000</cx:pt>
          <cx:pt idx="7511">100000</cx:pt>
          <cx:pt idx="7512">175000</cx:pt>
          <cx:pt idx="7513">100000</cx:pt>
          <cx:pt idx="7514">200000</cx:pt>
          <cx:pt idx="7515">320000</cx:pt>
          <cx:pt idx="7516">300000</cx:pt>
          <cx:pt idx="7517">250000</cx:pt>
          <cx:pt idx="7518">235000</cx:pt>
          <cx:pt idx="7519">75000</cx:pt>
          <cx:pt idx="7520">70000</cx:pt>
          <cx:pt idx="7521">900000</cx:pt>
          <cx:pt idx="7522">30000</cx:pt>
          <cx:pt idx="7523">300000</cx:pt>
          <cx:pt idx="7524">400000</cx:pt>
          <cx:pt idx="7525">300000</cx:pt>
          <cx:pt idx="7526">80000</cx:pt>
          <cx:pt idx="7527">1300000</cx:pt>
          <cx:pt idx="7528">300000</cx:pt>
          <cx:pt idx="7529">400000</cx:pt>
          <cx:pt idx="7530">500000</cx:pt>
          <cx:pt idx="7531">150000</cx:pt>
          <cx:pt idx="7532">115000</cx:pt>
          <cx:pt idx="7533">450000</cx:pt>
          <cx:pt idx="7534">300000</cx:pt>
          <cx:pt idx="7535">80000</cx:pt>
          <cx:pt idx="7536">82000</cx:pt>
          <cx:pt idx="7537">65000</cx:pt>
          <cx:pt idx="7538">120000</cx:pt>
          <cx:pt idx="7539">2465647</cx:pt>
          <cx:pt idx="7540">400000</cx:pt>
          <cx:pt idx="7541">600000</cx:pt>
          <cx:pt idx="7542">100000</cx:pt>
          <cx:pt idx="7543">150000</cx:pt>
          <cx:pt idx="7544">135000</cx:pt>
          <cx:pt idx="7545">300000</cx:pt>
          <cx:pt idx="7546">285000</cx:pt>
          <cx:pt idx="7547">199000</cx:pt>
          <cx:pt idx="7548">225000</cx:pt>
          <cx:pt idx="7549">300000</cx:pt>
          <cx:pt idx="7550">57000</cx:pt>
          <cx:pt idx="7551">150000</cx:pt>
          <cx:pt idx="7552">57000</cx:pt>
          <cx:pt idx="7553">125000</cx:pt>
          <cx:pt idx="7554">350000</cx:pt>
          <cx:pt idx="7555">300000</cx:pt>
          <cx:pt idx="7556">85000</cx:pt>
          <cx:pt idx="7557">49000</cx:pt>
          <cx:pt idx="7558">140000</cx:pt>
          <cx:pt idx="7559">90000</cx:pt>
          <cx:pt idx="7560">120000</cx:pt>
          <cx:pt idx="7561">84900</cx:pt>
          <cx:pt idx="7562">177500</cx:pt>
          <cx:pt idx="7563">135000</cx:pt>
          <cx:pt idx="7564">665000</cx:pt>
          <cx:pt idx="7565">190000</cx:pt>
          <cx:pt idx="7566">200000</cx:pt>
          <cx:pt idx="7567">200000</cx:pt>
          <cx:pt idx="7568">170000</cx:pt>
          <cx:pt idx="7569">60000</cx:pt>
          <cx:pt idx="7570">400000</cx:pt>
          <cx:pt idx="7571">129000</cx:pt>
          <cx:pt idx="7572">110000</cx:pt>
          <cx:pt idx="7573">185000</cx:pt>
          <cx:pt idx="7574">750000</cx:pt>
          <cx:pt idx="7575">200000</cx:pt>
          <cx:pt idx="7576">135000</cx:pt>
          <cx:pt idx="7577">140000</cx:pt>
          <cx:pt idx="7578">132000</cx:pt>
          <cx:pt idx="7579">126000</cx:pt>
          <cx:pt idx="7580">225000</cx:pt>
          <cx:pt idx="7581">40000</cx:pt>
          <cx:pt idx="7582">220000</cx:pt>
          <cx:pt idx="7583">95000</cx:pt>
          <cx:pt idx="7584">15000</cx:pt>
          <cx:pt idx="7585">50000</cx:pt>
          <cx:pt idx="7586">160000</cx:pt>
          <cx:pt idx="7587">300000</cx:pt>
          <cx:pt idx="7588">650000</cx:pt>
          <cx:pt idx="7589">550000</cx:pt>
          <cx:pt idx="7590">350000</cx:pt>
          <cx:pt idx="7591">150000</cx:pt>
          <cx:pt idx="7592">426000</cx:pt>
          <cx:pt idx="7593">450000</cx:pt>
          <cx:pt idx="7594">130000</cx:pt>
          <cx:pt idx="7595">45000</cx:pt>
          <cx:pt idx="7596">250000</cx:pt>
          <cx:pt idx="7597">250000</cx:pt>
          <cx:pt idx="7598">140000</cx:pt>
          <cx:pt idx="7599">55000</cx:pt>
          <cx:pt idx="7600">230000</cx:pt>
          <cx:pt idx="7601">175000</cx:pt>
          <cx:pt idx="7602">80000</cx:pt>
          <cx:pt idx="7603">100000</cx:pt>
          <cx:pt idx="7604">120000</cx:pt>
          <cx:pt idx="7605">585000</cx:pt>
          <cx:pt idx="7606">400000</cx:pt>
          <cx:pt idx="7607">160000</cx:pt>
          <cx:pt idx="7608">60000</cx:pt>
          <cx:pt idx="7609">58000</cx:pt>
          <cx:pt idx="7610">170000</cx:pt>
          <cx:pt idx="7611">250000</cx:pt>
          <cx:pt idx="7612">105000</cx:pt>
          <cx:pt idx="7613">150000</cx:pt>
          <cx:pt idx="7614">240000</cx:pt>
          <cx:pt idx="7615">200000</cx:pt>
          <cx:pt idx="7616">350000</cx:pt>
          <cx:pt idx="7617">110000</cx:pt>
          <cx:pt idx="7618">65000</cx:pt>
          <cx:pt idx="7619">150000</cx:pt>
          <cx:pt idx="7620">150000</cx:pt>
          <cx:pt idx="7621">200000</cx:pt>
          <cx:pt idx="7622">70000</cx:pt>
          <cx:pt idx="7623">100000</cx:pt>
          <cx:pt idx="7624">130000</cx:pt>
          <cx:pt idx="7625">85000</cx:pt>
          <cx:pt idx="7626">140000</cx:pt>
          <cx:pt idx="7627">100000</cx:pt>
          <cx:pt idx="7628">150000</cx:pt>
          <cx:pt idx="7629">70000</cx:pt>
          <cx:pt idx="7630">100000</cx:pt>
          <cx:pt idx="7631">70000</cx:pt>
          <cx:pt idx="7632">170000</cx:pt>
          <cx:pt idx="7633">169500</cx:pt>
          <cx:pt idx="7634">240000</cx:pt>
          <cx:pt idx="7635">37000</cx:pt>
          <cx:pt idx="7636">150000</cx:pt>
          <cx:pt idx="7637">60000</cx:pt>
          <cx:pt idx="7638">150000</cx:pt>
          <cx:pt idx="7639">110000</cx:pt>
          <cx:pt idx="7640">70000</cx:pt>
          <cx:pt idx="7641">315000</cx:pt>
          <cx:pt idx="7642">450000</cx:pt>
          <cx:pt idx="7643">180000</cx:pt>
          <cx:pt idx="7644">515500</cx:pt>
          <cx:pt idx="7645">325000</cx:pt>
          <cx:pt idx="7646">70000</cx:pt>
          <cx:pt idx="7647">110000</cx:pt>
          <cx:pt idx="7648">175000</cx:pt>
          <cx:pt idx="7649">85000</cx:pt>
          <cx:pt idx="7650">175000</cx:pt>
          <cx:pt idx="7651">80000</cx:pt>
          <cx:pt idx="7652">148000</cx:pt>
          <cx:pt idx="7653">210000</cx:pt>
          <cx:pt idx="7654">125000</cx:pt>
          <cx:pt idx="7655">350000</cx:pt>
          <cx:pt idx="7656">40000</cx:pt>
          <cx:pt idx="7657">195000</cx:pt>
          <cx:pt idx="7658">230000</cx:pt>
          <cx:pt idx="7659">85000</cx:pt>
          <cx:pt idx="7660">130000</cx:pt>
          <cx:pt idx="7661">1000000</cx:pt>
          <cx:pt idx="7662">85000</cx:pt>
          <cx:pt idx="7663">115000</cx:pt>
          <cx:pt idx="7664">300000</cx:pt>
          <cx:pt idx="7665">235000</cx:pt>
          <cx:pt idx="7666">75000</cx:pt>
          <cx:pt idx="7667">65000</cx:pt>
          <cx:pt idx="7668">160000</cx:pt>
          <cx:pt idx="7669">350000</cx:pt>
          <cx:pt idx="7670">80000</cx:pt>
          <cx:pt idx="7671">120000</cx:pt>
          <cx:pt idx="7672">500000</cx:pt>
          <cx:pt idx="7673">320000</cx:pt>
          <cx:pt idx="7674">225000</cx:pt>
          <cx:pt idx="7675">450000</cx:pt>
          <cx:pt idx="7676">696000</cx:pt>
          <cx:pt idx="7677">120000</cx:pt>
          <cx:pt idx="7678">90000</cx:pt>
          <cx:pt idx="7679">408000</cx:pt>
          <cx:pt idx="7680">165000</cx:pt>
          <cx:pt idx="7681">220000</cx:pt>
          <cx:pt idx="7682">250000</cx:pt>
          <cx:pt idx="7683">140000</cx:pt>
          <cx:pt idx="7684">275000</cx:pt>
          <cx:pt idx="7685">275000</cx:pt>
          <cx:pt idx="7686">500000</cx:pt>
          <cx:pt idx="7687">275000</cx:pt>
          <cx:pt idx="7688">70000</cx:pt>
          <cx:pt idx="7689">30000</cx:pt>
          <cx:pt idx="7690">100000</cx:pt>
          <cx:pt idx="7691">120000</cx:pt>
          <cx:pt idx="7692">140000</cx:pt>
          <cx:pt idx="7693">69000</cx:pt>
          <cx:pt idx="7694">240000</cx:pt>
          <cx:pt idx="7695">465000</cx:pt>
          <cx:pt idx="7696">165000</cx:pt>
          <cx:pt idx="7697">167000</cx:pt>
          <cx:pt idx="7698">45000</cx:pt>
          <cx:pt idx="7699">70000</cx:pt>
          <cx:pt idx="7700">95000</cx:pt>
          <cx:pt idx="7701">100000</cx:pt>
          <cx:pt idx="7702">70000</cx:pt>
          <cx:pt idx="7703">120000</cx:pt>
          <cx:pt idx="7704">175000</cx:pt>
          <cx:pt idx="7705">500000</cx:pt>
          <cx:pt idx="7706">100000</cx:pt>
          <cx:pt idx="7707">90000</cx:pt>
          <cx:pt idx="7708">800000</cx:pt>
          <cx:pt idx="7709">450000</cx:pt>
          <cx:pt idx="7710">300000</cx:pt>
          <cx:pt idx="7711">120000</cx:pt>
          <cx:pt idx="7712">625000</cx:pt>
          <cx:pt idx="7713">1010000</cx:pt>
          <cx:pt idx="7714">200000</cx:pt>
          <cx:pt idx="7715">475000</cx:pt>
          <cx:pt idx="7716">850000</cx:pt>
          <cx:pt idx="7717">465000</cx:pt>
          <cx:pt idx="7718">100000</cx:pt>
          <cx:pt idx="7719">285000</cx:pt>
          <cx:pt idx="7720">150000</cx:pt>
          <cx:pt idx="7721">285000</cx:pt>
          <cx:pt idx="7722">400000</cx:pt>
          <cx:pt idx="7723">260000</cx:pt>
          <cx:pt idx="7724">140000</cx:pt>
          <cx:pt idx="7725">120000</cx:pt>
          <cx:pt idx="7726">150000</cx:pt>
          <cx:pt idx="7727">325000</cx:pt>
          <cx:pt idx="7728">140000</cx:pt>
          <cx:pt idx="7729">150000</cx:pt>
          <cx:pt idx="7730">259900</cx:pt>
          <cx:pt idx="7731">179000</cx:pt>
          <cx:pt idx="7732">130000</cx:pt>
          <cx:pt idx="7733">34688</cx:pt>
          <cx:pt idx="7734">66000</cx:pt>
          <cx:pt idx="7735">1100000</cx:pt>
          <cx:pt idx="7736">25000</cx:pt>
          <cx:pt idx="7737">30000</cx:pt>
          <cx:pt idx="7738">350000</cx:pt>
          <cx:pt idx="7739">150000</cx:pt>
          <cx:pt idx="7740">600000</cx:pt>
          <cx:pt idx="7741">800000</cx:pt>
          <cx:pt idx="7742">70000</cx:pt>
          <cx:pt idx="7743">350000</cx:pt>
          <cx:pt idx="7744">160000</cx:pt>
          <cx:pt idx="7745">500000</cx:pt>
          <cx:pt idx="7746">113500</cx:pt>
          <cx:pt idx="7747">3000</cx:pt>
          <cx:pt idx="7748">65000</cx:pt>
          <cx:pt idx="7749">113000</cx:pt>
          <cx:pt idx="7750">360000</cx:pt>
          <cx:pt idx="7751">235000</cx:pt>
          <cx:pt idx="7752">270000</cx:pt>
          <cx:pt idx="7753">220000</cx:pt>
          <cx:pt idx="7754">650000</cx:pt>
          <cx:pt idx="7755">350000</cx:pt>
          <cx:pt idx="7756">800000</cx:pt>
          <cx:pt idx="7757">80000</cx:pt>
          <cx:pt idx="7758">150000</cx:pt>
          <cx:pt idx="7759">700000</cx:pt>
          <cx:pt idx="7760">2465647</cx:pt>
          <cx:pt idx="7761">100000</cx:pt>
          <cx:pt idx="7762">350000</cx:pt>
          <cx:pt idx="7763">565000</cx:pt>
          <cx:pt idx="7764">51000</cx:pt>
          <cx:pt idx="7765">325000</cx:pt>
          <cx:pt idx="7766">255000</cx:pt>
          <cx:pt idx="7767">450000</cx:pt>
          <cx:pt idx="7768">500000</cx:pt>
          <cx:pt idx="7769">500000</cx:pt>
          <cx:pt idx="7770">450000</cx:pt>
          <cx:pt idx="7771">50000</cx:pt>
          <cx:pt idx="7772">220000</cx:pt>
          <cx:pt idx="7773">190000</cx:pt>
          <cx:pt idx="7774">90000</cx:pt>
          <cx:pt idx="7775">500000</cx:pt>
          <cx:pt idx="7776">175000</cx:pt>
          <cx:pt idx="7777">2465647</cx:pt>
          <cx:pt idx="7778">70000</cx:pt>
          <cx:pt idx="7779">90000</cx:pt>
          <cx:pt idx="7780">300000</cx:pt>
          <cx:pt idx="7781">90000</cx:pt>
          <cx:pt idx="7782">200000</cx:pt>
          <cx:pt idx="7783">50000</cx:pt>
          <cx:pt idx="7784">125000</cx:pt>
          <cx:pt idx="7785">80000</cx:pt>
          <cx:pt idx="7786">160000</cx:pt>
          <cx:pt idx="7787">70000</cx:pt>
          <cx:pt idx="7788">135000</cx:pt>
          <cx:pt idx="7789">7000</cx:pt>
          <cx:pt idx="7790">43000</cx:pt>
          <cx:pt idx="7791">275000</cx:pt>
          <cx:pt idx="7792">60000</cx:pt>
          <cx:pt idx="7793">775000</cx:pt>
          <cx:pt idx="7794">100000</cx:pt>
          <cx:pt idx="7795">180000</cx:pt>
          <cx:pt idx="7796">85000</cx:pt>
          <cx:pt idx="7797">57000</cx:pt>
          <cx:pt idx="7798">500000</cx:pt>
          <cx:pt idx="7799">130000</cx:pt>
          <cx:pt idx="7800">500000</cx:pt>
          <cx:pt idx="7801">239000</cx:pt>
          <cx:pt idx="7802">100000</cx:pt>
          <cx:pt idx="7803">134000</cx:pt>
          <cx:pt idx="7804">200000</cx:pt>
          <cx:pt idx="7805">70000</cx:pt>
          <cx:pt idx="7806">175000</cx:pt>
          <cx:pt idx="7807">229000</cx:pt>
          <cx:pt idx="7808">200000</cx:pt>
          <cx:pt idx="7809">75000</cx:pt>
          <cx:pt idx="7810">90000</cx:pt>
          <cx:pt idx="7811">370000</cx:pt>
          <cx:pt idx="7812">325000</cx:pt>
          <cx:pt idx="7813">160000</cx:pt>
          <cx:pt idx="7814">290000</cx:pt>
          <cx:pt idx="7815">140000</cx:pt>
          <cx:pt idx="7816">240000</cx:pt>
          <cx:pt idx="7817">300000</cx:pt>
          <cx:pt idx="7818">100000</cx:pt>
          <cx:pt idx="7819">100000</cx:pt>
          <cx:pt idx="7820">188900</cx:pt>
          <cx:pt idx="7821">107000</cx:pt>
          <cx:pt idx="7822">148000</cx:pt>
          <cx:pt idx="7823">90000</cx:pt>
          <cx:pt idx="7824">225000</cx:pt>
          <cx:pt idx="7825">100000</cx:pt>
          <cx:pt idx="7826">246000</cx:pt>
          <cx:pt idx="7827">320000</cx:pt>
          <cx:pt idx="7828">54000</cx:pt>
          <cx:pt idx="7829">100000</cx:pt>
          <cx:pt idx="7830">70000</cx:pt>
          <cx:pt idx="7831">112000</cx:pt>
          <cx:pt idx="7832">120000</cx:pt>
          <cx:pt idx="7833">50000</cx:pt>
          <cx:pt idx="7834">60000</cx:pt>
          <cx:pt idx="7835">320000</cx:pt>
          <cx:pt idx="7836">365000</cx:pt>
          <cx:pt idx="7837">245000</cx:pt>
          <cx:pt idx="7838">175000</cx:pt>
          <cx:pt idx="7839">175000</cx:pt>
          <cx:pt idx="7840">230000</cx:pt>
          <cx:pt idx="7841">50000</cx:pt>
          <cx:pt idx="7842">30000</cx:pt>
          <cx:pt idx="7843">90000</cx:pt>
          <cx:pt idx="7844">269000</cx:pt>
          <cx:pt idx="7845">70000</cx:pt>
          <cx:pt idx="7846">125000</cx:pt>
          <cx:pt idx="7847">70000</cx:pt>
          <cx:pt idx="7848">165000</cx:pt>
          <cx:pt idx="7849">650000</cx:pt>
          <cx:pt idx="7850">84000</cx:pt>
          <cx:pt idx="7851">140000</cx:pt>
          <cx:pt idx="7852">230000</cx:pt>
          <cx:pt idx="7853">110000</cx:pt>
          <cx:pt idx="7854">175000</cx:pt>
          <cx:pt idx="7855">300000</cx:pt>
          <cx:pt idx="7856">75000</cx:pt>
          <cx:pt idx="7857">100000</cx:pt>
          <cx:pt idx="7858">125000</cx:pt>
          <cx:pt idx="7859">150000</cx:pt>
          <cx:pt idx="7860">110000</cx:pt>
          <cx:pt idx="7861">250000</cx:pt>
          <cx:pt idx="7862">250000</cx:pt>
          <cx:pt idx="7863">270000</cx:pt>
          <cx:pt idx="7864">80000</cx:pt>
          <cx:pt idx="7865">50000</cx:pt>
          <cx:pt idx="7866">130000</cx:pt>
          <cx:pt idx="7867">40000</cx:pt>
          <cx:pt idx="7868">180000</cx:pt>
          <cx:pt idx="7869">120000</cx:pt>
          <cx:pt idx="7870">106000</cx:pt>
          <cx:pt idx="7871">98500</cx:pt>
          <cx:pt idx="7872">70000</cx:pt>
          <cx:pt idx="7873">56000</cx:pt>
          <cx:pt idx="7874">400000</cx:pt>
          <cx:pt idx="7875">600000</cx:pt>
          <cx:pt idx="7876">300000</cx:pt>
          <cx:pt idx="7877">600000</cx:pt>
          <cx:pt idx="7878">2465647</cx:pt>
          <cx:pt idx="7879">900000</cx:pt>
          <cx:pt idx="7880">75000</cx:pt>
          <cx:pt idx="7881">120000</cx:pt>
          <cx:pt idx="7882">250000</cx:pt>
          <cx:pt idx="7883">100000</cx:pt>
          <cx:pt idx="7884">130000</cx:pt>
          <cx:pt idx="7885">350000</cx:pt>
          <cx:pt idx="7886">70000</cx:pt>
          <cx:pt idx="7887">250000</cx:pt>
          <cx:pt idx="7888">200000</cx:pt>
          <cx:pt idx="7889">120000</cx:pt>
          <cx:pt idx="7890">75000</cx:pt>
          <cx:pt idx="7891">135000</cx:pt>
          <cx:pt idx="7892">115000</cx:pt>
          <cx:pt idx="7893">50000</cx:pt>
          <cx:pt idx="7894">200000</cx:pt>
          <cx:pt idx="7895">175000</cx:pt>
          <cx:pt idx="7896">450000</cx:pt>
          <cx:pt idx="7897">130000</cx:pt>
          <cx:pt idx="7898">400000</cx:pt>
          <cx:pt idx="7899">300000</cx:pt>
          <cx:pt idx="7900">63000</cx:pt>
          <cx:pt idx="7901">150000</cx:pt>
          <cx:pt idx="7902">160000</cx:pt>
          <cx:pt idx="7903">200000</cx:pt>
          <cx:pt idx="7904">65000</cx:pt>
          <cx:pt idx="7905">85000</cx:pt>
          <cx:pt idx="7906">16000</cx:pt>
          <cx:pt idx="7907">200000</cx:pt>
          <cx:pt idx="7908">105000</cx:pt>
          <cx:pt idx="7909">89000</cx:pt>
          <cx:pt idx="7910">700000</cx:pt>
          <cx:pt idx="7911">200000</cx:pt>
          <cx:pt idx="7912">160000</cx:pt>
          <cx:pt idx="7913">100000</cx:pt>
          <cx:pt idx="7914">60000</cx:pt>
          <cx:pt idx="7915">55000</cx:pt>
          <cx:pt idx="7916">350000</cx:pt>
          <cx:pt idx="7917">379000</cx:pt>
          <cx:pt idx="7918">121500</cx:pt>
          <cx:pt idx="7919">300000</cx:pt>
          <cx:pt idx="7920">275000</cx:pt>
          <cx:pt idx="7921">850000</cx:pt>
          <cx:pt idx="7922">72000</cx:pt>
          <cx:pt idx="7923">35000</cx:pt>
          <cx:pt idx="7924">120000</cx:pt>
          <cx:pt idx="7925">230000</cx:pt>
          <cx:pt idx="7926">63525</cx:pt>
          <cx:pt idx="7927">197000</cx:pt>
          <cx:pt idx="7928">95000</cx:pt>
          <cx:pt idx="7929">200000</cx:pt>
          <cx:pt idx="7930">155000</cx:pt>
          <cx:pt idx="7931">105000</cx:pt>
          <cx:pt idx="7932">230000</cx:pt>
          <cx:pt idx="7933">270000</cx:pt>
          <cx:pt idx="7934">350000</cx:pt>
          <cx:pt idx="7935">550000</cx:pt>
          <cx:pt idx="7936">600000</cx:pt>
          <cx:pt idx="7937">80000</cx:pt>
          <cx:pt idx="7938">130000</cx:pt>
          <cx:pt idx="7939">175000</cx:pt>
          <cx:pt idx="7940">40000</cx:pt>
          <cx:pt idx="7941">140000</cx:pt>
          <cx:pt idx="7942">86000</cx:pt>
          <cx:pt idx="7943">600000</cx:pt>
          <cx:pt idx="7944">160000</cx:pt>
          <cx:pt idx="7945">125000</cx:pt>
          <cx:pt idx="7946">17900</cx:pt>
          <cx:pt idx="7947">310000</cx:pt>
          <cx:pt idx="7948">90000</cx:pt>
          <cx:pt idx="7949">120000</cx:pt>
          <cx:pt idx="7950">87500</cx:pt>
          <cx:pt idx="7951">160000</cx:pt>
          <cx:pt idx="7952">120000</cx:pt>
          <cx:pt idx="7953">75000</cx:pt>
          <cx:pt idx="7954">90000</cx:pt>
          <cx:pt idx="7955">225000</cx:pt>
          <cx:pt idx="7956">270000</cx:pt>
          <cx:pt idx="7957">65000</cx:pt>
          <cx:pt idx="7958">90000</cx:pt>
          <cx:pt idx="7959">150000</cx:pt>
          <cx:pt idx="7960">80000</cx:pt>
          <cx:pt idx="7961">300000</cx:pt>
          <cx:pt idx="7962">300000</cx:pt>
          <cx:pt idx="7963">94000</cx:pt>
          <cx:pt idx="7964">90000</cx:pt>
          <cx:pt idx="7965">179000</cx:pt>
          <cx:pt idx="7966">195000</cx:pt>
          <cx:pt idx="7967">98000</cx:pt>
          <cx:pt idx="7968">130000</cx:pt>
          <cx:pt idx="7969">200000</cx:pt>
          <cx:pt idx="7970">191000</cx:pt>
          <cx:pt idx="7971">140000</cx:pt>
          <cx:pt idx="7972">100000</cx:pt>
          <cx:pt idx="7973">64000</cx:pt>
          <cx:pt idx="7974">100000</cx:pt>
          <cx:pt idx="7975">25000</cx:pt>
          <cx:pt idx="7976">58000</cx:pt>
          <cx:pt idx="7977">70000</cx:pt>
          <cx:pt idx="7978">135000</cx:pt>
          <cx:pt idx="7979">400000</cx:pt>
          <cx:pt idx="7980">250000</cx:pt>
          <cx:pt idx="7981">80000</cx:pt>
          <cx:pt idx="7982">225000</cx:pt>
          <cx:pt idx="7983">500000</cx:pt>
          <cx:pt idx="7984">110000</cx:pt>
          <cx:pt idx="7985">340000</cx:pt>
          <cx:pt idx="7986">850000</cx:pt>
          <cx:pt idx="7987">192000</cx:pt>
          <cx:pt idx="7988">210000</cx:pt>
          <cx:pt idx="7989">70000</cx:pt>
          <cx:pt idx="7990">825000</cx:pt>
          <cx:pt idx="7991">108000</cx:pt>
          <cx:pt idx="7992">200000</cx:pt>
          <cx:pt idx="7993">800000</cx:pt>
          <cx:pt idx="7994">350000</cx:pt>
          <cx:pt idx="7995">300000</cx:pt>
          <cx:pt idx="7996">375000</cx:pt>
          <cx:pt idx="7997">280000</cx:pt>
          <cx:pt idx="7998">80000</cx:pt>
          <cx:pt idx="7999">200000</cx:pt>
          <cx:pt idx="8000">1200000</cx:pt>
          <cx:pt idx="8001">160000</cx:pt>
          <cx:pt idx="8002">200000</cx:pt>
          <cx:pt idx="8003">75000</cx:pt>
          <cx:pt idx="8004">60000</cx:pt>
          <cx:pt idx="8005">400000</cx:pt>
          <cx:pt idx="8006">130000</cx:pt>
          <cx:pt idx="8007">375000</cx:pt>
          <cx:pt idx="8008">6000</cx:pt>
          <cx:pt idx="8009">140000</cx:pt>
          <cx:pt idx="8010">58000</cx:pt>
          <cx:pt idx="8011">255000</cx:pt>
          <cx:pt idx="8012">157000</cx:pt>
          <cx:pt idx="8013">230000</cx:pt>
          <cx:pt idx="8014">130000</cx:pt>
          <cx:pt idx="8015">216400</cx:pt>
          <cx:pt idx="8016">110000</cx:pt>
          <cx:pt idx="8017">700000</cx:pt>
          <cx:pt idx="8018">90000</cx:pt>
          <cx:pt idx="8019">190000</cx:pt>
          <cx:pt idx="8020">100000</cx:pt>
          <cx:pt idx="8021">100000</cx:pt>
          <cx:pt idx="8022">70000</cx:pt>
          <cx:pt idx="8023">75000</cx:pt>
          <cx:pt idx="8024">165000</cx:pt>
          <cx:pt idx="8025">800000</cx:pt>
          <cx:pt idx="8026">90000</cx:pt>
          <cx:pt idx="8027">106000</cx:pt>
          <cx:pt idx="8028">95000</cx:pt>
          <cx:pt idx="8029">150000</cx:pt>
          <cx:pt idx="8030">120000</cx:pt>
          <cx:pt idx="8031">130000</cx:pt>
          <cx:pt idx="8032">115000</cx:pt>
          <cx:pt idx="8033">70000</cx:pt>
          <cx:pt idx="8034">150000</cx:pt>
          <cx:pt idx="8035">95000</cx:pt>
          <cx:pt idx="8036">130000</cx:pt>
          <cx:pt idx="8037">165000</cx:pt>
          <cx:pt idx="8038">100000</cx:pt>
          <cx:pt idx="8039">90000</cx:pt>
          <cx:pt idx="8040">122000</cx:pt>
          <cx:pt idx="8041">450000</cx:pt>
          <cx:pt idx="8042">90000</cx:pt>
          <cx:pt idx="8043">60000</cx:pt>
          <cx:pt idx="8044">35000</cx:pt>
          <cx:pt idx="8045">50000</cx:pt>
          <cx:pt idx="8046">130000</cx:pt>
          <cx:pt idx="8047">300000</cx:pt>
          <cx:pt idx="8048">90000</cx:pt>
          <cx:pt idx="8049">140000</cx:pt>
          <cx:pt idx="8050">140000</cx:pt>
          <cx:pt idx="8051">700000</cx:pt>
          <cx:pt idx="8052">400000</cx:pt>
          <cx:pt idx="8053">120000</cx:pt>
          <cx:pt idx="8054">145000</cx:pt>
          <cx:pt idx="8055">350000</cx:pt>
          <cx:pt idx="8056">90000</cx:pt>
          <cx:pt idx="8057">300000</cx:pt>
          <cx:pt idx="8058">275000</cx:pt>
          <cx:pt idx="8059">250000</cx:pt>
          <cx:pt idx="8060">295000</cx:pt>
          <cx:pt idx="8061">360000</cx:pt>
          <cx:pt idx="8062">100000</cx:pt>
          <cx:pt idx="8063">135000</cx:pt>
          <cx:pt idx="8064">200000</cx:pt>
          <cx:pt idx="8065">150000</cx:pt>
          <cx:pt idx="8066">180000</cx:pt>
          <cx:pt idx="8067">120000</cx:pt>
          <cx:pt idx="8068">75000</cx:pt>
          <cx:pt idx="8069">235000</cx:pt>
          <cx:pt idx="8070">150000</cx:pt>
          <cx:pt idx="8071">130000</cx:pt>
          <cx:pt idx="8072">80000</cx:pt>
          <cx:pt idx="8073">450000</cx:pt>
          <cx:pt idx="8074">350000</cx:pt>
          <cx:pt idx="8075">90000</cx:pt>
          <cx:pt idx="8076">110000</cx:pt>
          <cx:pt idx="8077">45000</cx:pt>
          <cx:pt idx="8078">370000</cx:pt>
          <cx:pt idx="8079">120000</cx:pt>
          <cx:pt idx="8080">300000</cx:pt>
          <cx:pt idx="8081">30000</cx:pt>
          <cx:pt idx="8082">60000</cx:pt>
          <cx:pt idx="8083">105000</cx:pt>
          <cx:pt idx="8084">75000</cx:pt>
          <cx:pt idx="8085">420000</cx:pt>
          <cx:pt idx="8086">170000</cx:pt>
          <cx:pt idx="8087">450000</cx:pt>
          <cx:pt idx="8088">60000</cx:pt>
          <cx:pt idx="8089">160000</cx:pt>
          <cx:pt idx="8090">300000</cx:pt>
          <cx:pt idx="8091">400000</cx:pt>
          <cx:pt idx="8092">70000</cx:pt>
          <cx:pt idx="8093">130000</cx:pt>
          <cx:pt idx="8094">70000</cx:pt>
          <cx:pt idx="8095">200000</cx:pt>
          <cx:pt idx="8096">130000</cx:pt>
          <cx:pt idx="8097">60000</cx:pt>
          <cx:pt idx="8098">200000</cx:pt>
          <cx:pt idx="8099">85000</cx:pt>
          <cx:pt idx="8100">130000</cx:pt>
          <cx:pt idx="8101">130000</cx:pt>
          <cx:pt idx="8102">100000</cx:pt>
          <cx:pt idx="8103">85000</cx:pt>
          <cx:pt idx="8104">136927</cx:pt>
          <cx:pt idx="8105">120000</cx:pt>
          <cx:pt idx="8106">45000</cx:pt>
          <cx:pt idx="8107">20000</cx:pt>
          <cx:pt idx="8108">15000</cx:pt>
          <cx:pt idx="8109">50000</cx:pt>
          <cx:pt idx="8110">100000</cx:pt>
          <cx:pt idx="8111">12000</cx:pt>
          <cx:pt idx="8112">63000</cx:pt>
          <cx:pt idx="8113">160000</cx:pt>
          <cx:pt idx="8114">120000</cx:pt>
          <cx:pt idx="8115">45000</cx:pt>
          <cx:pt idx="8116">90000</cx:pt>
          <cx:pt idx="8117">80000</cx:pt>
          <cx:pt idx="8118">60000</cx:pt>
          <cx:pt idx="8119">400000</cx:pt>
          <cx:pt idx="8120">180000</cx:pt>
          <cx:pt idx="8121">100000</cx:pt>
          <cx:pt idx="8122">50000</cx:pt>
          <cx:pt idx="8123">35000</cx:pt>
          <cx:pt idx="8124">120000</cx:pt>
          <cx:pt idx="8125">120000</cx:pt>
          <cx:pt idx="8126">230000</cx:pt>
          <cx:pt idx="8127">650000</cx:pt>
          <cx:pt idx="8128">200000</cx:pt>
          <cx:pt idx="8129">240000</cx:pt>
          <cx:pt idx="8130">90000</cx:pt>
          <cx:pt idx="8131">180000</cx:pt>
          <cx:pt idx="8132">450000</cx:pt>
          <cx:pt idx="8133">225000</cx:pt>
          <cx:pt idx="8134">175000</cx:pt>
          <cx:pt idx="8135">65000</cx:pt>
          <cx:pt idx="8136">50000</cx:pt>
          <cx:pt idx="8137">125000</cx:pt>
          <cx:pt idx="8138">60000</cx:pt>
          <cx:pt idx="8139">59000</cx:pt>
          <cx:pt idx="8140">240000</cx:pt>
          <cx:pt idx="8141">350000</cx:pt>
          <cx:pt idx="8142">800000</cx:pt>
          <cx:pt idx="8143">226000</cx:pt>
          <cx:pt idx="8144">95000</cx:pt>
          <cx:pt idx="8145">120000</cx:pt>
          <cx:pt idx="8146">220000</cx:pt>
          <cx:pt idx="8147">320000</cx:pt>
          <cx:pt idx="8148">1000000</cx:pt>
          <cx:pt idx="8149">175000</cx:pt>
          <cx:pt idx="8150">250000</cx:pt>
          <cx:pt idx="8151">350000</cx:pt>
          <cx:pt idx="8152">155000</cx:pt>
          <cx:pt idx="8153">175000</cx:pt>
          <cx:pt idx="8154">325000</cx:pt>
          <cx:pt idx="8155">200000</cx:pt>
          <cx:pt idx="8156">65000</cx:pt>
          <cx:pt idx="8157">48000</cx:pt>
          <cx:pt idx="8158">190000</cx:pt>
          <cx:pt idx="8159">80000</cx:pt>
          <cx:pt idx="8160">320000</cx:pt>
          <cx:pt idx="8161">80000</cx:pt>
          <cx:pt idx="8162">30000</cx:pt>
          <cx:pt idx="8163">100000</cx:pt>
          <cx:pt idx="8164">300000</cx:pt>
          <cx:pt idx="8165">70000</cx:pt>
          <cx:pt idx="8166">70000</cx:pt>
          <cx:pt idx="8167">150000</cx:pt>
          <cx:pt idx="8168">110000</cx:pt>
          <cx:pt idx="8169">60000</cx:pt>
          <cx:pt idx="8170">60000</cx:pt>
          <cx:pt idx="8171">300000</cx:pt>
          <cx:pt idx="8172">235000</cx:pt>
          <cx:pt idx="8173">280000</cx:pt>
          <cx:pt idx="8174">1000000</cx:pt>
          <cx:pt idx="8175">20000</cx:pt>
          <cx:pt idx="8176">50000</cx:pt>
          <cx:pt idx="8177">180000</cx:pt>
          <cx:pt idx="8178">150000</cx:pt>
          <cx:pt idx="8179">200000</cx:pt>
          <cx:pt idx="8180">140000</cx:pt>
          <cx:pt idx="8181">65000</cx:pt>
          <cx:pt idx="8182">140000</cx:pt>
          <cx:pt idx="8183">80000</cx:pt>
          <cx:pt idx="8184">60000</cx:pt>
          <cx:pt idx="8185">135000</cx:pt>
          <cx:pt idx="8186">200000</cx:pt>
          <cx:pt idx="8187">140000</cx:pt>
          <cx:pt idx="8188">175000</cx:pt>
          <cx:pt idx="8189">120000</cx:pt>
          <cx:pt idx="8190">80000</cx:pt>
          <cx:pt idx="8191">275000</cx:pt>
          <cx:pt idx="8192">70000</cx:pt>
          <cx:pt idx="8193">210000</cx:pt>
          <cx:pt idx="8194">150000</cx:pt>
          <cx:pt idx="8195">100000</cx:pt>
          <cx:pt idx="8196">80000</cx:pt>
          <cx:pt idx="8197">65000</cx:pt>
          <cx:pt idx="8198">250000</cx:pt>
          <cx:pt idx="8199">200000</cx:pt>
          <cx:pt idx="8200">342338</cx:pt>
          <cx:pt idx="8201">370000</cx:pt>
          <cx:pt idx="8202">700000</cx:pt>
          <cx:pt idx="8203">195000</cx:pt>
          <cx:pt idx="8204">200000</cx:pt>
          <cx:pt idx="8205">300000</cx:pt>
          <cx:pt idx="8206">175000</cx:pt>
          <cx:pt idx="8207">220000</cx:pt>
          <cx:pt idx="8208">150000</cx:pt>
          <cx:pt idx="8209">250000</cx:pt>
          <cx:pt idx="8210">250000</cx:pt>
          <cx:pt idx="8211">140000</cx:pt>
          <cx:pt idx="8212">150000</cx:pt>
          <cx:pt idx="8213">350000</cx:pt>
          <cx:pt idx="8214">65000</cx:pt>
          <cx:pt idx="8215">120000</cx:pt>
          <cx:pt idx="8216">240000</cx:pt>
          <cx:pt idx="8217">110000</cx:pt>
          <cx:pt idx="8218">100000</cx:pt>
          <cx:pt idx="8219">200000</cx:pt>
          <cx:pt idx="8220">75000</cx:pt>
          <cx:pt idx="8221">499000</cx:pt>
          <cx:pt idx="8222">350000</cx:pt>
          <cx:pt idx="8223">229900</cx:pt>
          <cx:pt idx="8224">400000</cx:pt>
          <cx:pt idx="8225">95000</cx:pt>
          <cx:pt idx="8226">150000</cx:pt>
          <cx:pt idx="8227">60000</cx:pt>
          <cx:pt idx="8228">150000</cx:pt>
          <cx:pt idx="8229">475000</cx:pt>
          <cx:pt idx="8230">40000</cx:pt>
          <cx:pt idx="8231">190000</cx:pt>
          <cx:pt idx="8232">300000</cx:pt>
          <cx:pt idx="8233">218000</cx:pt>
          <cx:pt idx="8234">130000</cx:pt>
          <cx:pt idx="8235">65000</cx:pt>
          <cx:pt idx="8236">98000</cx:pt>
          <cx:pt idx="8237">190000</cx:pt>
          <cx:pt idx="8238">500000</cx:pt>
          <cx:pt idx="8239">140000</cx:pt>
          <cx:pt idx="8240">60000</cx:pt>
          <cx:pt idx="8241">60000</cx:pt>
          <cx:pt idx="8242">300000</cx:pt>
          <cx:pt idx="8243">450000</cx:pt>
          <cx:pt idx="8244">250000</cx:pt>
          <cx:pt idx="8245">95000</cx:pt>
          <cx:pt idx="8246">40000</cx:pt>
          <cx:pt idx="8247">87000</cx:pt>
          <cx:pt idx="8248">150000</cx:pt>
          <cx:pt idx="8249">850000</cx:pt>
          <cx:pt idx="8250">400000</cx:pt>
          <cx:pt idx="8251">70000</cx:pt>
          <cx:pt idx="8252">190000</cx:pt>
          <cx:pt idx="8253">90000</cx:pt>
          <cx:pt idx="8254">20000</cx:pt>
          <cx:pt idx="8255">175000</cx:pt>
          <cx:pt idx="8256">80000</cx:pt>
          <cx:pt idx="8257">145000</cx:pt>
          <cx:pt idx="8258">145000</cx:pt>
          <cx:pt idx="8259">45000</cx:pt>
          <cx:pt idx="8260">145000</cx:pt>
          <cx:pt idx="8261">85000</cx:pt>
          <cx:pt idx="8262">200000</cx:pt>
          <cx:pt idx="8263">60000</cx:pt>
          <cx:pt idx="8264">540000</cx:pt>
          <cx:pt idx="8265">90000</cx:pt>
          <cx:pt idx="8266">120000</cx:pt>
          <cx:pt idx="8267">115000</cx:pt>
          <cx:pt idx="8268">70000</cx:pt>
          <cx:pt idx="8269">180000</cx:pt>
          <cx:pt idx="8270">350000</cx:pt>
          <cx:pt idx="8271">100000</cx:pt>
          <cx:pt idx="8272">80000</cx:pt>
          <cx:pt idx="8273">25000</cx:pt>
          <cx:pt idx="8274">93000</cx:pt>
          <cx:pt idx="8275">350000</cx:pt>
          <cx:pt idx="8276">300000</cx:pt>
          <cx:pt idx="8277">425000</cx:pt>
          <cx:pt idx="8278">95000</cx:pt>
          <cx:pt idx="8279">72000</cx:pt>
          <cx:pt idx="8280">62000</cx:pt>
          <cx:pt idx="8281">80000</cx:pt>
          <cx:pt idx="8282">46000</cx:pt>
          <cx:pt idx="8283">100000</cx:pt>
          <cx:pt idx="8284">190000</cx:pt>
          <cx:pt idx="8285">600000</cx:pt>
          <cx:pt idx="8286">20000</cx:pt>
          <cx:pt idx="8287">255000</cx:pt>
          <cx:pt idx="8288">65000</cx:pt>
          <cx:pt idx="8289">55000</cx:pt>
          <cx:pt idx="8290">85000</cx:pt>
          <cx:pt idx="8291">220000</cx:pt>
          <cx:pt idx="8292">150000</cx:pt>
          <cx:pt idx="8293">50000</cx:pt>
          <cx:pt idx="8294">120000</cx:pt>
          <cx:pt idx="8295">150000</cx:pt>
          <cx:pt idx="8296">150000</cx:pt>
          <cx:pt idx="8297">110000</cx:pt>
          <cx:pt idx="8298">90000</cx:pt>
          <cx:pt idx="8299">75000</cx:pt>
          <cx:pt idx="8300">70000</cx:pt>
          <cx:pt idx="8301">200000</cx:pt>
          <cx:pt idx="8302">89300</cx:pt>
          <cx:pt idx="8303">130000</cx:pt>
          <cx:pt idx="8304">100000</cx:pt>
          <cx:pt idx="8305">300000</cx:pt>
          <cx:pt idx="8306">140000</cx:pt>
          <cx:pt idx="8307">90000</cx:pt>
          <cx:pt idx="8308">250000</cx:pt>
          <cx:pt idx="8309">150000</cx:pt>
          <cx:pt idx="8310">100000</cx:pt>
          <cx:pt idx="8311">120000</cx:pt>
          <cx:pt idx="8312">280000</cx:pt>
          <cx:pt idx="8313">110000</cx:pt>
          <cx:pt idx="8314">150000</cx:pt>
          <cx:pt idx="8315">290000</cx:pt>
          <cx:pt idx="8316">300000</cx:pt>
          <cx:pt idx="8317">275000</cx:pt>
          <cx:pt idx="8318">85000</cx:pt>
          <cx:pt idx="8319">70000</cx:pt>
          <cx:pt idx="8320">25000</cx:pt>
          <cx:pt idx="8321">310000</cx:pt>
          <cx:pt idx="8322">290000</cx:pt>
          <cx:pt idx="8323">150000</cx:pt>
          <cx:pt idx="8324">115000</cx:pt>
          <cx:pt idx="8325">80000</cx:pt>
          <cx:pt idx="8326">200000</cx:pt>
          <cx:pt idx="8327">85000</cx:pt>
          <cx:pt idx="8328">75000</cx:pt>
          <cx:pt idx="8329">45000</cx:pt>
          <cx:pt idx="8330">150000</cx:pt>
          <cx:pt idx="8331">90000</cx:pt>
          <cx:pt idx="8332">600000</cx:pt>
          <cx:pt idx="8333">100000</cx:pt>
          <cx:pt idx="8334">150000</cx:pt>
          <cx:pt idx="8335">109900</cx:pt>
          <cx:pt idx="8336">210000</cx:pt>
          <cx:pt idx="8337">130000</cx:pt>
          <cx:pt idx="8338">150000</cx:pt>
          <cx:pt idx="8339">200000</cx:pt>
          <cx:pt idx="8340">270000</cx:pt>
          <cx:pt idx="8341">80000</cx:pt>
          <cx:pt idx="8342">100000</cx:pt>
          <cx:pt idx="8343">110000</cx:pt>
          <cx:pt idx="8344">280000</cx:pt>
          <cx:pt idx="8345">70000</cx:pt>
          <cx:pt idx="8346">50000</cx:pt>
          <cx:pt idx="8347">75000</cx:pt>
          <cx:pt idx="8348">400000</cx:pt>
          <cx:pt idx="8349">200000</cx:pt>
          <cx:pt idx="8350">1200000</cx:pt>
          <cx:pt idx="8351">90000</cx:pt>
          <cx:pt idx="8352">375000</cx:pt>
          <cx:pt idx="8353">40000</cx:pt>
          <cx:pt idx="8354">115000</cx:pt>
          <cx:pt idx="8355">65000</cx:pt>
          <cx:pt idx="8356">60000</cx:pt>
          <cx:pt idx="8357">150000</cx:pt>
          <cx:pt idx="8358">20000</cx:pt>
          <cx:pt idx="8359">75000</cx:pt>
          <cx:pt idx="8360">150000</cx:pt>
          <cx:pt idx="8361">120000</cx:pt>
          <cx:pt idx="8362">105000</cx:pt>
          <cx:pt idx="8363">110000</cx:pt>
          <cx:pt idx="8364">108000</cx:pt>
          <cx:pt idx="8365">90000</cx:pt>
          <cx:pt idx="8366">100000</cx:pt>
          <cx:pt idx="8367">170000</cx:pt>
          <cx:pt idx="8368">75000</cx:pt>
          <cx:pt idx="8369">100000</cx:pt>
          <cx:pt idx="8370">150000</cx:pt>
          <cx:pt idx="8371">70000</cx:pt>
          <cx:pt idx="8372">200000</cx:pt>
          <cx:pt idx="8373">80000</cx:pt>
          <cx:pt idx="8374">72000</cx:pt>
          <cx:pt idx="8375">199999</cx:pt>
          <cx:pt idx="8376">580000</cx:pt>
          <cx:pt idx="8377">150000</cx:pt>
          <cx:pt idx="8378">165000</cx:pt>
          <cx:pt idx="8379">230000</cx:pt>
          <cx:pt idx="8380">800000</cx:pt>
          <cx:pt idx="8381">850000</cx:pt>
          <cx:pt idx="8382">700000</cx:pt>
          <cx:pt idx="8383">25000</cx:pt>
          <cx:pt idx="8384">190000</cx:pt>
          <cx:pt idx="8385">175000</cx:pt>
          <cx:pt idx="8386">120000</cx:pt>
          <cx:pt idx="8387">125000</cx:pt>
          <cx:pt idx="8388">80000</cx:pt>
          <cx:pt idx="8389">100000</cx:pt>
          <cx:pt idx="8390">130000</cx:pt>
          <cx:pt idx="8391">130000</cx:pt>
          <cx:pt idx="8392">100000</cx:pt>
          <cx:pt idx="8393">150000</cx:pt>
          <cx:pt idx="8394">100000</cx:pt>
          <cx:pt idx="8395">630000</cx:pt>
          <cx:pt idx="8396">250000</cx:pt>
          <cx:pt idx="8397">150000</cx:pt>
          <cx:pt idx="8398">160000</cx:pt>
          <cx:pt idx="8399">45000</cx:pt>
          <cx:pt idx="8400">50000</cx:pt>
          <cx:pt idx="8401">425000</cx:pt>
          <cx:pt idx="8402">150000</cx:pt>
          <cx:pt idx="8403">95000</cx:pt>
          <cx:pt idx="8404">185000</cx:pt>
          <cx:pt idx="8405">165000</cx:pt>
          <cx:pt idx="8406">200000</cx:pt>
          <cx:pt idx="8407">100000</cx:pt>
          <cx:pt idx="8408">250000</cx:pt>
          <cx:pt idx="8409">183000</cx:pt>
          <cx:pt idx="8410">300000</cx:pt>
          <cx:pt idx="8411">195000</cx:pt>
          <cx:pt idx="8412">100000</cx:pt>
          <cx:pt idx="8413">43000</cx:pt>
          <cx:pt idx="8414">179000</cx:pt>
          <cx:pt idx="8415">75000</cx:pt>
          <cx:pt idx="8416">135000</cx:pt>
          <cx:pt idx="8417">150000</cx:pt>
          <cx:pt idx="8418">145000</cx:pt>
          <cx:pt idx="8419">390000</cx:pt>
          <cx:pt idx="8420">50000</cx:pt>
          <cx:pt idx="8421">700000</cx:pt>
          <cx:pt idx="8422">1200000</cx:pt>
          <cx:pt idx="8423">65000</cx:pt>
          <cx:pt idx="8424">60000</cx:pt>
          <cx:pt idx="8425">245000</cx:pt>
          <cx:pt idx="8426">135000</cx:pt>
          <cx:pt idx="8427">70000</cx:pt>
          <cx:pt idx="8428">90000</cx:pt>
          <cx:pt idx="8429">370000</cx:pt>
          <cx:pt idx="8430">165000</cx:pt>
          <cx:pt idx="8431">100000</cx:pt>
          <cx:pt idx="8432">645000</cx:pt>
          <cx:pt idx="8433">600000</cx:pt>
          <cx:pt idx="8434">100000</cx:pt>
          <cx:pt idx="8435">179000</cx:pt>
          <cx:pt idx="8436">140000</cx:pt>
          <cx:pt idx="8437">85000</cx:pt>
          <cx:pt idx="8438">98900</cx:pt>
          <cx:pt idx="8439">277000</cx:pt>
          <cx:pt idx="8440">350000</cx:pt>
          <cx:pt idx="8441">268000</cx:pt>
          <cx:pt idx="8442">150000</cx:pt>
          <cx:pt idx="8443">220000</cx:pt>
          <cx:pt idx="8444">350000</cx:pt>
          <cx:pt idx="8445">95000</cx:pt>
          <cx:pt idx="8446">112000</cx:pt>
          <cx:pt idx="8447">200000</cx:pt>
          <cx:pt idx="8448">70000</cx:pt>
          <cx:pt idx="8449">350000</cx:pt>
          <cx:pt idx="8450">350000</cx:pt>
          <cx:pt idx="8451">179000</cx:pt>
          <cx:pt idx="8452">80000</cx:pt>
          <cx:pt idx="8453">325000</cx:pt>
          <cx:pt idx="8454">80000</cx:pt>
          <cx:pt idx="8455">300000</cx:pt>
          <cx:pt idx="8456">115000</cx:pt>
          <cx:pt idx="8457">220000</cx:pt>
          <cx:pt idx="8458">750000</cx:pt>
          <cx:pt idx="8459">200000</cx:pt>
          <cx:pt idx="8460">250000</cx:pt>
          <cx:pt idx="8461">168000</cx:pt>
          <cx:pt idx="8462">270000</cx:pt>
          <cx:pt idx="8463">150000</cx:pt>
          <cx:pt idx="8464">800000</cx:pt>
          <cx:pt idx="8465">50000</cx:pt>
          <cx:pt idx="8466">150000</cx:pt>
          <cx:pt idx="8467">140000</cx:pt>
          <cx:pt idx="8468">200000</cx:pt>
          <cx:pt idx="8469">142000</cx:pt>
          <cx:pt idx="8470">91000</cx:pt>
          <cx:pt idx="8471">144500</cx:pt>
          <cx:pt idx="8472">142500</cx:pt>
          <cx:pt idx="8473">140000</cx:pt>
          <cx:pt idx="8474">79500</cx:pt>
          <cx:pt idx="8475">90000</cx:pt>
          <cx:pt idx="8476">130000</cx:pt>
          <cx:pt idx="8477">50000</cx:pt>
          <cx:pt idx="8478">200000</cx:pt>
          <cx:pt idx="8479">350000</cx:pt>
          <cx:pt idx="8480">140000</cx:pt>
          <cx:pt idx="8481">85000</cx:pt>
          <cx:pt idx="8482">70000</cx:pt>
          <cx:pt idx="8483">70000</cx:pt>
          <cx:pt idx="8484">400000</cx:pt>
          <cx:pt idx="8485">200000</cx:pt>
          <cx:pt idx="8486">200000</cx:pt>
          <cx:pt idx="8487">25000</cx:pt>
          <cx:pt idx="8488">900000</cx:pt>
          <cx:pt idx="8489">25000</cx:pt>
          <cx:pt idx="8490">257000</cx:pt>
          <cx:pt idx="8491">400000</cx:pt>
          <cx:pt idx="8492">160000</cx:pt>
          <cx:pt idx="8493">60000</cx:pt>
          <cx:pt idx="8494">92000</cx:pt>
          <cx:pt idx="8495">95000</cx:pt>
          <cx:pt idx="8496">65000</cx:pt>
          <cx:pt idx="8497">490000</cx:pt>
          <cx:pt idx="8498">199000</cx:pt>
          <cx:pt idx="8499">500000</cx:pt>
          <cx:pt idx="8500">400000</cx:pt>
          <cx:pt idx="8501">235000</cx:pt>
          <cx:pt idx="8502">325000</cx:pt>
          <cx:pt idx="8503">150000</cx:pt>
          <cx:pt idx="8504">300000</cx:pt>
          <cx:pt idx="8505">40000</cx:pt>
          <cx:pt idx="8506">65000</cx:pt>
          <cx:pt idx="8507">290000</cx:pt>
          <cx:pt idx="8508">265000</cx:pt>
          <cx:pt idx="8509">275000</cx:pt>
          <cx:pt idx="8510">140000</cx:pt>
          <cx:pt idx="8511">80000</cx:pt>
          <cx:pt idx="8512">250000</cx:pt>
          <cx:pt idx="8513">30000</cx:pt>
          <cx:pt idx="8514">90000</cx:pt>
          <cx:pt idx="8515">115000</cx:pt>
          <cx:pt idx="8516">162000</cx:pt>
          <cx:pt idx="8517">250000</cx:pt>
          <cx:pt idx="8518">250000</cx:pt>
          <cx:pt idx="8519">155000</cx:pt>
          <cx:pt idx="8520">150000</cx:pt>
          <cx:pt idx="8521">250000</cx:pt>
          <cx:pt idx="8522">500000</cx:pt>
          <cx:pt idx="8523">100000</cx:pt>
          <cx:pt idx="8524">96000</cx:pt>
          <cx:pt idx="8525">200000</cx:pt>
          <cx:pt idx="8526">120000</cx:pt>
          <cx:pt idx="8527">2465647</cx:pt>
          <cx:pt idx="8528">110000</cx:pt>
          <cx:pt idx="8529">850000</cx:pt>
          <cx:pt idx="8530">430000</cx:pt>
          <cx:pt idx="8531">200000</cx:pt>
          <cx:pt idx="8532">90000</cx:pt>
          <cx:pt idx="8533">340000</cx:pt>
          <cx:pt idx="8534">270000</cx:pt>
          <cx:pt idx="8535">100000</cx:pt>
          <cx:pt idx="8536">295000</cx:pt>
          <cx:pt idx="8537">97500</cx:pt>
          <cx:pt idx="8538">900000</cx:pt>
          <cx:pt idx="8539">900000</cx:pt>
          <cx:pt idx="8540">340000</cx:pt>
          <cx:pt idx="8541">450000</cx:pt>
          <cx:pt idx="8542">340000</cx:pt>
          <cx:pt idx="8543">460000</cx:pt>
          <cx:pt idx="8544">800000</cx:pt>
          <cx:pt idx="8545">175000</cx:pt>
          <cx:pt idx="8546">160000</cx:pt>
          <cx:pt idx="8547">200000</cx:pt>
          <cx:pt idx="8548">30000</cx:pt>
          <cx:pt idx="8549">250000</cx:pt>
          <cx:pt idx="8550">175000</cx:pt>
          <cx:pt idx="8551">320000</cx:pt>
          <cx:pt idx="8552">350000</cx:pt>
          <cx:pt idx="8553">470000</cx:pt>
          <cx:pt idx="8554">150000</cx:pt>
          <cx:pt idx="8555">1000000</cx:pt>
          <cx:pt idx="8556">1000000</cx:pt>
          <cx:pt idx="8557">200000</cx:pt>
          <cx:pt idx="8558">250000</cx:pt>
          <cx:pt idx="8559">150000</cx:pt>
          <cx:pt idx="8560">240000</cx:pt>
          <cx:pt idx="8561">130000</cx:pt>
          <cx:pt idx="8562">700000</cx:pt>
          <cx:pt idx="8563">425000</cx:pt>
          <cx:pt idx="8564">600000</cx:pt>
          <cx:pt idx="8565">600000</cx:pt>
          <cx:pt idx="8566">300000</cx:pt>
          <cx:pt idx="8567">400000</cx:pt>
          <cx:pt idx="8568">400000</cx:pt>
          <cx:pt idx="8569">1200000</cx:pt>
          <cx:pt idx="8570">225000</cx:pt>
          <cx:pt idx="8571">170000</cx:pt>
          <cx:pt idx="8572">225000</cx:pt>
          <cx:pt idx="8573">119000</cx:pt>
          <cx:pt idx="8574">173000</cx:pt>
          <cx:pt idx="8575">150000</cx:pt>
          <cx:pt idx="8576">300000</cx:pt>
          <cx:pt idx="8577">100000</cx:pt>
          <cx:pt idx="8578">80000</cx:pt>
          <cx:pt idx="8579">270000</cx:pt>
          <cx:pt idx="8580">450000</cx:pt>
          <cx:pt idx="8581">2465647</cx:pt>
          <cx:pt idx="8582">550000</cx:pt>
          <cx:pt idx="8583">700000</cx:pt>
          <cx:pt idx="8584">350000</cx:pt>
          <cx:pt idx="8585">500000</cx:pt>
          <cx:pt idx="8586">55000</cx:pt>
          <cx:pt idx="8587">240000</cx:pt>
          <cx:pt idx="8588">325000</cx:pt>
          <cx:pt idx="8589">320000</cx:pt>
          <cx:pt idx="8590">200000</cx:pt>
          <cx:pt idx="8591">125000</cx:pt>
          <cx:pt idx="8592">90000</cx:pt>
          <cx:pt idx="8593">100000</cx:pt>
          <cx:pt idx="8594">350000</cx:pt>
          <cx:pt idx="8595">190000</cx:pt>
          <cx:pt idx="8596">475000</cx:pt>
          <cx:pt idx="8597">465000</cx:pt>
          <cx:pt idx="8598">600000</cx:pt>
          <cx:pt idx="8599">500000</cx:pt>
          <cx:pt idx="8600">250000</cx:pt>
          <cx:pt idx="8601">390000</cx:pt>
          <cx:pt idx="8602">950000</cx:pt>
          <cx:pt idx="8603">300000</cx:pt>
          <cx:pt idx="8604">300000</cx:pt>
          <cx:pt idx="8605">450000</cx:pt>
          <cx:pt idx="8606">500000</cx:pt>
          <cx:pt idx="8607">700000</cx:pt>
          <cx:pt idx="8608">600000</cx:pt>
          <cx:pt idx="8609">280000</cx:pt>
          <cx:pt idx="8610">450000</cx:pt>
          <cx:pt idx="8611">200000</cx:pt>
          <cx:pt idx="8612">125000</cx:pt>
          <cx:pt idx="8613">70000</cx:pt>
          <cx:pt idx="8614">120000</cx:pt>
          <cx:pt idx="8615">100000</cx:pt>
          <cx:pt idx="8616">485000</cx:pt>
          <cx:pt idx="8617">200000</cx:pt>
          <cx:pt idx="8618">475000</cx:pt>
          <cx:pt idx="8619">300000</cx:pt>
          <cx:pt idx="8620">325000</cx:pt>
          <cx:pt idx="8621">380000</cx:pt>
          <cx:pt idx="8622">900000</cx:pt>
          <cx:pt idx="8623">330000</cx:pt>
          <cx:pt idx="8624">350000</cx:pt>
          <cx:pt idx="8625">100000</cx:pt>
          <cx:pt idx="8626">310000</cx:pt>
          <cx:pt idx="8627">310000</cx:pt>
          <cx:pt idx="8628">425000</cx:pt>
          <cx:pt idx="8629">300000</cx:pt>
          <cx:pt idx="8630">350000</cx:pt>
          <cx:pt idx="8631">450000</cx:pt>
          <cx:pt idx="8632">53000</cx:pt>
          <cx:pt idx="8633">250000</cx:pt>
          <cx:pt idx="8634">200000</cx:pt>
          <cx:pt idx="8635">220000</cx:pt>
          <cx:pt idx="8636">375000</cx:pt>
          <cx:pt idx="8637">100000</cx:pt>
          <cx:pt idx="8638">275000</cx:pt>
          <cx:pt idx="8639">250000</cx:pt>
          <cx:pt idx="8640">250000</cx:pt>
          <cx:pt idx="8641">70000</cx:pt>
          <cx:pt idx="8642">300000</cx:pt>
          <cx:pt idx="8643">300000</cx:pt>
          <cx:pt idx="8644">400000</cx:pt>
          <cx:pt idx="8645">500000</cx:pt>
          <cx:pt idx="8646">28000</cx:pt>
          <cx:pt idx="8647">400000</cx:pt>
          <cx:pt idx="8648">200000</cx:pt>
          <cx:pt idx="8649">185000</cx:pt>
          <cx:pt idx="8650">625000</cx:pt>
          <cx:pt idx="8651">419000</cx:pt>
          <cx:pt idx="8652">450000</cx:pt>
          <cx:pt idx="8653">375000</cx:pt>
          <cx:pt idx="8654">50000</cx:pt>
          <cx:pt idx="8655">325000</cx:pt>
          <cx:pt idx="8656">100000</cx:pt>
          <cx:pt idx="8657">480000</cx:pt>
          <cx:pt idx="8658">420000</cx:pt>
          <cx:pt idx="8659">750000</cx:pt>
          <cx:pt idx="8660">325000</cx:pt>
          <cx:pt idx="8661">329000</cx:pt>
          <cx:pt idx="8662">250000</cx:pt>
          <cx:pt idx="8663">92000</cx:pt>
          <cx:pt idx="8664">125000</cx:pt>
          <cx:pt idx="8665">300000</cx:pt>
          <cx:pt idx="8666">350000</cx:pt>
          <cx:pt idx="8667">150000</cx:pt>
          <cx:pt idx="8668">300000</cx:pt>
          <cx:pt idx="8669">375000</cx:pt>
          <cx:pt idx="8670">250000</cx:pt>
          <cx:pt idx="8671">700000</cx:pt>
          <cx:pt idx="8672">700000</cx:pt>
          <cx:pt idx="8673">400000</cx:pt>
          <cx:pt idx="8674">329000</cx:pt>
          <cx:pt idx="8675">430000</cx:pt>
          <cx:pt idx="8676">450000</cx:pt>
          <cx:pt idx="8677">335000</cx:pt>
          <cx:pt idx="8678">200000</cx:pt>
          <cx:pt idx="8679">400000</cx:pt>
          <cx:pt idx="8680">550000</cx:pt>
          <cx:pt idx="8681">45000</cx:pt>
          <cx:pt idx="8682">189000</cx:pt>
          <cx:pt idx="8683">216000</cx:pt>
          <cx:pt idx="8684">230000</cx:pt>
          <cx:pt idx="8685">120000</cx:pt>
          <cx:pt idx="8686">50000</cx:pt>
          <cx:pt idx="8687">119900</cx:pt>
          <cx:pt idx="8688">160000</cx:pt>
          <cx:pt idx="8689">200000</cx:pt>
          <cx:pt idx="8690">160000</cx:pt>
          <cx:pt idx="8691">170000</cx:pt>
          <cx:pt idx="8692">120000</cx:pt>
          <cx:pt idx="8693">120000</cx:pt>
          <cx:pt idx="8694">250000</cx:pt>
          <cx:pt idx="8695">120000</cx:pt>
          <cx:pt idx="8696">150000</cx:pt>
          <cx:pt idx="8697">150000</cx:pt>
          <cx:pt idx="8698">400000</cx:pt>
          <cx:pt idx="8699">310000</cx:pt>
          <cx:pt idx="8700">350000</cx:pt>
          <cx:pt idx="8701">375000</cx:pt>
          <cx:pt idx="8702">450000</cx:pt>
          <cx:pt idx="8703">350000</cx:pt>
          <cx:pt idx="8704">300000</cx:pt>
          <cx:pt idx="8705">500000</cx:pt>
          <cx:pt idx="8706">390000</cx:pt>
          <cx:pt idx="8707">275000</cx:pt>
          <cx:pt idx="8708">320000</cx:pt>
          <cx:pt idx="8709">525000</cx:pt>
          <cx:pt idx="8710">275000</cx:pt>
          <cx:pt idx="8711">600000</cx:pt>
          <cx:pt idx="8712">43500</cx:pt>
          <cx:pt idx="8713">10000</cx:pt>
          <cx:pt idx="8714">90000</cx:pt>
          <cx:pt idx="8715">139000</cx:pt>
          <cx:pt idx="8716">150000</cx:pt>
          <cx:pt idx="8717">150000</cx:pt>
          <cx:pt idx="8718">140000</cx:pt>
          <cx:pt idx="8719">90000</cx:pt>
          <cx:pt idx="8720">180000</cx:pt>
          <cx:pt idx="8721">90000</cx:pt>
          <cx:pt idx="8722">90000</cx:pt>
          <cx:pt idx="8723">25000</cx:pt>
          <cx:pt idx="8724">175000</cx:pt>
          <cx:pt idx="8725">97000</cx:pt>
          <cx:pt idx="8726">120000</cx:pt>
          <cx:pt idx="8727">280000</cx:pt>
          <cx:pt idx="8728">33000</cx:pt>
          <cx:pt idx="8729">170000</cx:pt>
          <cx:pt idx="8730">65000</cx:pt>
          <cx:pt idx="8731">85000</cx:pt>
          <cx:pt idx="8732">15000</cx:pt>
          <cx:pt idx="8733">25000</cx:pt>
          <cx:pt idx="8734">60000</cx:pt>
          <cx:pt idx="8735">30000</cx:pt>
          <cx:pt idx="8736">65000</cx:pt>
          <cx:pt idx="8737">1000</cx:pt>
          <cx:pt idx="8738">400000</cx:pt>
          <cx:pt idx="8739">98000</cx:pt>
          <cx:pt idx="8740">160000</cx:pt>
          <cx:pt idx="8741">97000</cx:pt>
          <cx:pt idx="8742">200000</cx:pt>
          <cx:pt idx="8743">178000</cx:pt>
          <cx:pt idx="8744">98000</cx:pt>
          <cx:pt idx="8745">350000</cx:pt>
          <cx:pt idx="8746">57000</cx:pt>
          <cx:pt idx="8747">57000</cx:pt>
          <cx:pt idx="8748">80000</cx:pt>
          <cx:pt idx="8749">50000</cx:pt>
          <cx:pt idx="8750">83000</cx:pt>
          <cx:pt idx="8751">150000</cx:pt>
          <cx:pt idx="8752">75000</cx:pt>
          <cx:pt idx="8753">155000</cx:pt>
          <cx:pt idx="8754">70000</cx:pt>
          <cx:pt idx="8755">60000</cx:pt>
          <cx:pt idx="8756">125000</cx:pt>
          <cx:pt idx="8757">150000</cx:pt>
          <cx:pt idx="8758">85000</cx:pt>
          <cx:pt idx="8759">90000</cx:pt>
          <cx:pt idx="8760">100000</cx:pt>
          <cx:pt idx="8761">100000</cx:pt>
          <cx:pt idx="8762">85000</cx:pt>
          <cx:pt idx="8763">175000</cx:pt>
          <cx:pt idx="8764">380000</cx:pt>
          <cx:pt idx="8765">145000</cx:pt>
          <cx:pt idx="8766">50000</cx:pt>
          <cx:pt idx="8767">125500</cx:pt>
          <cx:pt idx="8768">70000</cx:pt>
          <cx:pt idx="8769">150000</cx:pt>
          <cx:pt idx="8770">70000</cx:pt>
          <cx:pt idx="8771">200000</cx:pt>
          <cx:pt idx="8772">7000</cx:pt>
          <cx:pt idx="8773">250000</cx:pt>
          <cx:pt idx="8774">150000</cx:pt>
          <cx:pt idx="8775">215000</cx:pt>
          <cx:pt idx="8776">150000</cx:pt>
          <cx:pt idx="8777">150000</cx:pt>
          <cx:pt idx="8778">80000</cx:pt>
          <cx:pt idx="8779">10000</cx:pt>
          <cx:pt idx="8780">40000</cx:pt>
          <cx:pt idx="8781">70000</cx:pt>
          <cx:pt idx="8782">100000</cx:pt>
          <cx:pt idx="8783">100000</cx:pt>
          <cx:pt idx="8784">3000</cx:pt>
          <cx:pt idx="8785">147000</cx:pt>
          <cx:pt idx="8786">100000</cx:pt>
          <cx:pt idx="8787">150000</cx:pt>
          <cx:pt idx="8788">150000</cx:pt>
          <cx:pt idx="8789">230000</cx:pt>
          <cx:pt idx="8790">150000</cx:pt>
          <cx:pt idx="8791">280000</cx:pt>
          <cx:pt idx="8792">275000</cx:pt>
          <cx:pt idx="8793">40000</cx:pt>
          <cx:pt idx="8794">50000</cx:pt>
          <cx:pt idx="8795">245000</cx:pt>
          <cx:pt idx="8796">10000</cx:pt>
          <cx:pt idx="8797">40000</cx:pt>
          <cx:pt idx="8798">65000</cx:pt>
          <cx:pt idx="8799">45000</cx:pt>
          <cx:pt idx="8800">47000</cx:pt>
          <cx:pt idx="8801">150000</cx:pt>
          <cx:pt idx="8802">180000</cx:pt>
          <cx:pt idx="8803">135000</cx:pt>
          <cx:pt idx="8804">550000</cx:pt>
          <cx:pt idx="8805">700000</cx:pt>
          <cx:pt idx="8806">300000</cx:pt>
          <cx:pt idx="8807">300000</cx:pt>
          <cx:pt idx="8808">300000</cx:pt>
          <cx:pt idx="8809">60000</cx:pt>
          <cx:pt idx="8810">140000</cx:pt>
          <cx:pt idx="8811">180000</cx:pt>
          <cx:pt idx="8812">10000</cx:pt>
          <cx:pt idx="8813">210000</cx:pt>
          <cx:pt idx="8814">160000</cx:pt>
          <cx:pt idx="8815">75000</cx:pt>
          <cx:pt idx="8816">80000</cx:pt>
          <cx:pt idx="8817">4000</cx:pt>
          <cx:pt idx="8818">40000</cx:pt>
          <cx:pt idx="8819">175000</cx:pt>
          <cx:pt idx="8820">120000</cx:pt>
          <cx:pt idx="8821">70000</cx:pt>
          <cx:pt idx="8822">8000</cx:pt>
          <cx:pt idx="8823">70000</cx:pt>
          <cx:pt idx="8824">90000</cx:pt>
          <cx:pt idx="8825">100000</cx:pt>
          <cx:pt idx="8826">85000</cx:pt>
          <cx:pt idx="8827">240000</cx:pt>
          <cx:pt idx="8828">121200</cx:pt>
          <cx:pt idx="8829">3500</cx:pt>
          <cx:pt idx="8830">90000</cx:pt>
          <cx:pt idx="8831">55000</cx:pt>
          <cx:pt idx="8832">70000</cx:pt>
          <cx:pt idx="8833">27000</cx:pt>
          <cx:pt idx="8834">48000</cx:pt>
          <cx:pt idx="8835">60000</cx:pt>
          <cx:pt idx="8836">100000</cx:pt>
          <cx:pt idx="8837">75000</cx:pt>
          <cx:pt idx="8838">3000</cx:pt>
          <cx:pt idx="8839">80000</cx:pt>
          <cx:pt idx="8840">25000</cx:pt>
          <cx:pt idx="8841">450000</cx:pt>
          <cx:pt idx="8842">350000</cx:pt>
          <cx:pt idx="8843">450000</cx:pt>
          <cx:pt idx="8844">500000</cx:pt>
          <cx:pt idx="8845">280000</cx:pt>
          <cx:pt idx="8846">115000</cx:pt>
          <cx:pt idx="8847">200000</cx:pt>
          <cx:pt idx="8848">45000</cx:pt>
          <cx:pt idx="8849">350000</cx:pt>
          <cx:pt idx="8850">700000</cx:pt>
          <cx:pt idx="8851">100000</cx:pt>
          <cx:pt idx="8852">250000</cx:pt>
          <cx:pt idx="8853">95000</cx:pt>
          <cx:pt idx="8854">160000</cx:pt>
          <cx:pt idx="8855">250000</cx:pt>
          <cx:pt idx="8856">75000</cx:pt>
          <cx:pt idx="8857">375000</cx:pt>
          <cx:pt idx="8858">185000</cx:pt>
          <cx:pt idx="8859">40000</cx:pt>
          <cx:pt idx="8860">180000</cx:pt>
          <cx:pt idx="8861">100000</cx:pt>
          <cx:pt idx="8862">200000</cx:pt>
          <cx:pt idx="8863">500000</cx:pt>
          <cx:pt idx="8864">85000</cx:pt>
          <cx:pt idx="8865">1000000</cx:pt>
          <cx:pt idx="8866">2465647</cx:pt>
          <cx:pt idx="8867">125000</cx:pt>
          <cx:pt idx="8868">200000</cx:pt>
          <cx:pt idx="8869">109000</cx:pt>
          <cx:pt idx="8870">114000</cx:pt>
          <cx:pt idx="8871">106000</cx:pt>
          <cx:pt idx="8872">150000</cx:pt>
          <cx:pt idx="8873">225000</cx:pt>
          <cx:pt idx="8874">150000</cx:pt>
          <cx:pt idx="8875">70000</cx:pt>
          <cx:pt idx="8876">35000</cx:pt>
          <cx:pt idx="8877">550000</cx:pt>
          <cx:pt idx="8878">120000</cx:pt>
          <cx:pt idx="8879">2465647</cx:pt>
          <cx:pt idx="8880">200000</cx:pt>
          <cx:pt idx="8881">145000</cx:pt>
          <cx:pt idx="8882">160000</cx:pt>
          <cx:pt idx="8883">75000</cx:pt>
          <cx:pt idx="8884">86000</cx:pt>
          <cx:pt idx="8885">75000</cx:pt>
          <cx:pt idx="8886">175000</cx:pt>
          <cx:pt idx="8887">130000</cx:pt>
          <cx:pt idx="8888">80000</cx:pt>
          <cx:pt idx="8889">125000</cx:pt>
          <cx:pt idx="8890">2500</cx:pt>
          <cx:pt idx="8891">40000</cx:pt>
          <cx:pt idx="8892">90000</cx:pt>
          <cx:pt idx="8893">22000</cx:pt>
          <cx:pt idx="8894">250000</cx:pt>
          <cx:pt idx="8895">50000</cx:pt>
          <cx:pt idx="8896">78000</cx:pt>
          <cx:pt idx="8897">300000</cx:pt>
          <cx:pt idx="8898">400000</cx:pt>
          <cx:pt idx="8899">95000</cx:pt>
          <cx:pt idx="8900">85000</cx:pt>
          <cx:pt idx="8901">180000</cx:pt>
          <cx:pt idx="8902">150000</cx:pt>
          <cx:pt idx="8903">147000</cx:pt>
          <cx:pt idx="8904">350000</cx:pt>
          <cx:pt idx="8905">90000</cx:pt>
          <cx:pt idx="8906">275000</cx:pt>
          <cx:pt idx="8907">56000</cx:pt>
          <cx:pt idx="8908">200000</cx:pt>
          <cx:pt idx="8909">130000</cx:pt>
          <cx:pt idx="8910">175000</cx:pt>
          <cx:pt idx="8911">275000</cx:pt>
          <cx:pt idx="8912">300000</cx:pt>
          <cx:pt idx="8913">40000</cx:pt>
          <cx:pt idx="8914">125000</cx:pt>
          <cx:pt idx="8915">270000</cx:pt>
          <cx:pt idx="8916">20000</cx:pt>
          <cx:pt idx="8917">198000</cx:pt>
          <cx:pt idx="8918">150000</cx:pt>
          <cx:pt idx="8919">75000</cx:pt>
          <cx:pt idx="8920">19300</cx:pt>
          <cx:pt idx="8921">90000</cx:pt>
          <cx:pt idx="8922">150000</cx:pt>
          <cx:pt idx="8923">130000</cx:pt>
          <cx:pt idx="8924">100000</cx:pt>
          <cx:pt idx="8925">30000</cx:pt>
          <cx:pt idx="8926">45000</cx:pt>
          <cx:pt idx="8927">140000</cx:pt>
          <cx:pt idx="8928">150000</cx:pt>
          <cx:pt idx="8929">145000</cx:pt>
          <cx:pt idx="8930">45000</cx:pt>
          <cx:pt idx="8931">372500</cx:pt>
          <cx:pt idx="8932">110000</cx:pt>
          <cx:pt idx="8933">27000</cx:pt>
          <cx:pt idx="8934">18000</cx:pt>
          <cx:pt idx="8935">250000</cx:pt>
          <cx:pt idx="8936">1200000</cx:pt>
          <cx:pt idx="8937">92000</cx:pt>
          <cx:pt idx="8938">100000</cx:pt>
          <cx:pt idx="8939">160000</cx:pt>
          <cx:pt idx="8940">155000</cx:pt>
          <cx:pt idx="8941">70000</cx:pt>
          <cx:pt idx="8942">72000</cx:pt>
          <cx:pt idx="8943">40000</cx:pt>
          <cx:pt idx="8944">175000</cx:pt>
          <cx:pt idx="8945">5000</cx:pt>
          <cx:pt idx="8946">30000</cx:pt>
          <cx:pt idx="8947">95000</cx:pt>
          <cx:pt idx="8948">160000</cx:pt>
          <cx:pt idx="8949">130000</cx:pt>
          <cx:pt idx="8950">400000</cx:pt>
          <cx:pt idx="8951">80000</cx:pt>
          <cx:pt idx="8952">250000</cx:pt>
          <cx:pt idx="8953">160000</cx:pt>
          <cx:pt idx="8954">229000</cx:pt>
          <cx:pt idx="8955">50000</cx:pt>
          <cx:pt idx="8956">110000</cx:pt>
          <cx:pt idx="8957">200000</cx:pt>
          <cx:pt idx="8958">250000</cx:pt>
          <cx:pt idx="8959">150000</cx:pt>
          <cx:pt idx="8960">125000</cx:pt>
          <cx:pt idx="8961">210000</cx:pt>
          <cx:pt idx="8962">175000</cx:pt>
          <cx:pt idx="8963">90000</cx:pt>
          <cx:pt idx="8964">20000</cx:pt>
          <cx:pt idx="8965">75000</cx:pt>
          <cx:pt idx="8966">340000</cx:pt>
          <cx:pt idx="8967">3000</cx:pt>
          <cx:pt idx="8968">68000</cx:pt>
          <cx:pt idx="8969">200000</cx:pt>
          <cx:pt idx="8970">95000</cx:pt>
          <cx:pt idx="8971">60000</cx:pt>
          <cx:pt idx="8972">100000</cx:pt>
          <cx:pt idx="8973">85000</cx:pt>
          <cx:pt idx="8974">60000</cx:pt>
          <cx:pt idx="8975">350000</cx:pt>
          <cx:pt idx="8976">770000</cx:pt>
          <cx:pt idx="8977">1200000</cx:pt>
          <cx:pt idx="8978">180000</cx:pt>
          <cx:pt idx="8979">95000</cx:pt>
          <cx:pt idx="8980">20000</cx:pt>
          <cx:pt idx="8981">94000</cx:pt>
          <cx:pt idx="8982">235000</cx:pt>
          <cx:pt idx="8983">119000</cx:pt>
          <cx:pt idx="8984">250000</cx:pt>
          <cx:pt idx="8985">250000</cx:pt>
          <cx:pt idx="8986">68000</cx:pt>
          <cx:pt idx="8987">120000</cx:pt>
          <cx:pt idx="8988">95000</cx:pt>
          <cx:pt idx="8989">100000</cx:pt>
          <cx:pt idx="8990">90000</cx:pt>
          <cx:pt idx="8991">75000</cx:pt>
          <cx:pt idx="8992">100000</cx:pt>
          <cx:pt idx="8993">5000</cx:pt>
          <cx:pt idx="8994">75000</cx:pt>
          <cx:pt idx="8995">75000</cx:pt>
          <cx:pt idx="8996">100000</cx:pt>
          <cx:pt idx="8997">125000</cx:pt>
          <cx:pt idx="8998">500000</cx:pt>
          <cx:pt idx="8999">35000</cx:pt>
          <cx:pt idx="9000">75000</cx:pt>
          <cx:pt idx="9001">280000</cx:pt>
          <cx:pt idx="9002">100000</cx:pt>
          <cx:pt idx="9003">70000</cx:pt>
          <cx:pt idx="9004">230000</cx:pt>
          <cx:pt idx="9005">350000</cx:pt>
          <cx:pt idx="9006">8000</cx:pt>
          <cx:pt idx="9007">500000</cx:pt>
          <cx:pt idx="9008">215000</cx:pt>
          <cx:pt idx="9009">60000</cx:pt>
          <cx:pt idx="9010">30000</cx:pt>
          <cx:pt idx="9011">50000</cx:pt>
          <cx:pt idx="9012">90000</cx:pt>
          <cx:pt idx="9013">20000</cx:pt>
          <cx:pt idx="9014">20000</cx:pt>
          <cx:pt idx="9015">40000</cx:pt>
          <cx:pt idx="9016">379000</cx:pt>
          <cx:pt idx="9017">120000</cx:pt>
          <cx:pt idx="9018">90000</cx:pt>
          <cx:pt idx="9019">200000</cx:pt>
          <cx:pt idx="9020">20000</cx:pt>
          <cx:pt idx="9021">18000</cx:pt>
          <cx:pt idx="9022">600000</cx:pt>
          <cx:pt idx="9023">49900</cx:pt>
          <cx:pt idx="9024">700000</cx:pt>
          <cx:pt idx="9025">85000</cx:pt>
          <cx:pt idx="9026">200000</cx:pt>
          <cx:pt idx="9027">170000</cx:pt>
          <cx:pt idx="9028">90000</cx:pt>
          <cx:pt idx="9029">130000</cx:pt>
          <cx:pt idx="9030">150000</cx:pt>
          <cx:pt idx="9031">750000</cx:pt>
          <cx:pt idx="9032">50000</cx:pt>
          <cx:pt idx="9033">75000</cx:pt>
          <cx:pt idx="9034">2465647</cx:pt>
          <cx:pt idx="9035">90000</cx:pt>
          <cx:pt idx="9036">100000</cx:pt>
          <cx:pt idx="9037">350000</cx:pt>
          <cx:pt idx="9038">400000</cx:pt>
          <cx:pt idx="9039">7500</cx:pt>
          <cx:pt idx="9040">275000</cx:pt>
          <cx:pt idx="9041">10000</cx:pt>
          <cx:pt idx="9042">160000</cx:pt>
          <cx:pt idx="9043">20000</cx:pt>
          <cx:pt idx="9044">120000</cx:pt>
          <cx:pt idx="9045">2465647</cx:pt>
          <cx:pt idx="9046">950000</cx:pt>
          <cx:pt idx="9047">79900</cx:pt>
          <cx:pt idx="9048">50000</cx:pt>
          <cx:pt idx="9049">17500</cx:pt>
          <cx:pt idx="9050">5000</cx:pt>
          <cx:pt idx="9051">80000</cx:pt>
          <cx:pt idx="9052">160000</cx:pt>
          <cx:pt idx="9053">239000</cx:pt>
          <cx:pt idx="9054">175000</cx:pt>
          <cx:pt idx="9055">86000</cx:pt>
          <cx:pt idx="9056">132000</cx:pt>
          <cx:pt idx="9057">2000</cx:pt>
          <cx:pt idx="9058">50000</cx:pt>
          <cx:pt idx="9059">500000</cx:pt>
          <cx:pt idx="9060">2000</cx:pt>
          <cx:pt idx="9061">57000</cx:pt>
          <cx:pt idx="9062">185000</cx:pt>
          <cx:pt idx="9063">153600</cx:pt>
          <cx:pt idx="9064">4000</cx:pt>
          <cx:pt idx="9065">149000</cx:pt>
          <cx:pt idx="9066">150000</cx:pt>
          <cx:pt idx="9067">200000</cx:pt>
          <cx:pt idx="9068">150000</cx:pt>
          <cx:pt idx="9069">120000</cx:pt>
          <cx:pt idx="9070">100000</cx:pt>
          <cx:pt idx="9071">175000</cx:pt>
          <cx:pt idx="9072">20000</cx:pt>
          <cx:pt idx="9073">60000</cx:pt>
          <cx:pt idx="9074">170000</cx:pt>
          <cx:pt idx="9075">192000</cx:pt>
          <cx:pt idx="9076">131000</cx:pt>
          <cx:pt idx="9077">150000</cx:pt>
          <cx:pt idx="9078">50000</cx:pt>
          <cx:pt idx="9079">100000</cx:pt>
          <cx:pt idx="9080">50000</cx:pt>
          <cx:pt idx="9081">100000</cx:pt>
          <cx:pt idx="9082">40000</cx:pt>
          <cx:pt idx="9083">60000</cx:pt>
          <cx:pt idx="9084">206000</cx:pt>
          <cx:pt idx="9085">145000</cx:pt>
          <cx:pt idx="9086">180000</cx:pt>
          <cx:pt idx="9087">180000</cx:pt>
          <cx:pt idx="9088">90000</cx:pt>
          <cx:pt idx="9089">110000</cx:pt>
          <cx:pt idx="9090">10000</cx:pt>
          <cx:pt idx="9091">170000</cx:pt>
          <cx:pt idx="9092">70000</cx:pt>
          <cx:pt idx="9093">80000</cx:pt>
          <cx:pt idx="9094">30000</cx:pt>
          <cx:pt idx="9095">270000</cx:pt>
          <cx:pt idx="9096">200000</cx:pt>
          <cx:pt idx="9097">129000</cx:pt>
          <cx:pt idx="9098">10000</cx:pt>
          <cx:pt idx="9099">129000</cx:pt>
          <cx:pt idx="9100">129000</cx:pt>
          <cx:pt idx="9101">185000</cx:pt>
          <cx:pt idx="9102">300000</cx:pt>
          <cx:pt idx="9103">90000</cx:pt>
          <cx:pt idx="9104">200000</cx:pt>
          <cx:pt idx="9105">180000</cx:pt>
          <cx:pt idx="9106">120000</cx:pt>
          <cx:pt idx="9107">140000</cx:pt>
          <cx:pt idx="9108">225000</cx:pt>
          <cx:pt idx="9109">8000</cx:pt>
          <cx:pt idx="9110">90000</cx:pt>
          <cx:pt idx="9111">10000</cx:pt>
          <cx:pt idx="9112">420000</cx:pt>
          <cx:pt idx="9113">100000</cx:pt>
          <cx:pt idx="9114">125000</cx:pt>
          <cx:pt idx="9115">115000</cx:pt>
          <cx:pt idx="9116">60000</cx:pt>
          <cx:pt idx="9117">125000</cx:pt>
          <cx:pt idx="9118">50000</cx:pt>
          <cx:pt idx="9119">57000</cx:pt>
          <cx:pt idx="9120">96000</cx:pt>
          <cx:pt idx="9121">200000</cx:pt>
          <cx:pt idx="9122">70000</cx:pt>
          <cx:pt idx="9123">115000</cx:pt>
          <cx:pt idx="9124">145000</cx:pt>
          <cx:pt idx="9125">185000</cx:pt>
          <cx:pt idx="9126">325000</cx:pt>
          <cx:pt idx="9127">200000</cx:pt>
          <cx:pt idx="9128">250000</cx:pt>
          <cx:pt idx="9129">130000</cx:pt>
          <cx:pt idx="9130">150000</cx:pt>
          <cx:pt idx="9131">50000</cx:pt>
          <cx:pt idx="9132">140000</cx:pt>
          <cx:pt idx="9133">101000</cx:pt>
          <cx:pt idx="9134">85000</cx:pt>
          <cx:pt idx="9135">150000</cx:pt>
          <cx:pt idx="9136">100000</cx:pt>
          <cx:pt idx="9137">130000</cx:pt>
          <cx:pt idx="9138">120000</cx:pt>
          <cx:pt idx="9139">400000</cx:pt>
          <cx:pt idx="9140">400000</cx:pt>
          <cx:pt idx="9141">2465647</cx:pt>
          <cx:pt idx="9142">20000</cx:pt>
          <cx:pt idx="9143">100000</cx:pt>
          <cx:pt idx="9144">165000</cx:pt>
          <cx:pt idx="9145">90000</cx:pt>
          <cx:pt idx="9146">60000</cx:pt>
          <cx:pt idx="9147">8000</cx:pt>
          <cx:pt idx="9148">200000</cx:pt>
          <cx:pt idx="9149">240000</cx:pt>
          <cx:pt idx="9150">175000</cx:pt>
          <cx:pt idx="9151">200000</cx:pt>
          <cx:pt idx="9152">145000</cx:pt>
          <cx:pt idx="9153">150000</cx:pt>
          <cx:pt idx="9154">100000</cx:pt>
          <cx:pt idx="9155">80000</cx:pt>
          <cx:pt idx="9156">130000</cx:pt>
          <cx:pt idx="9157">175000</cx:pt>
          <cx:pt idx="9158">175000</cx:pt>
          <cx:pt idx="9159">355000</cx:pt>
          <cx:pt idx="9160">530000</cx:pt>
          <cx:pt idx="9161">150000</cx:pt>
          <cx:pt idx="9162">107000</cx:pt>
          <cx:pt idx="9163">135000</cx:pt>
          <cx:pt idx="9164">80000</cx:pt>
          <cx:pt idx="9165">120000</cx:pt>
          <cx:pt idx="9166">129000</cx:pt>
          <cx:pt idx="9167">180000</cx:pt>
          <cx:pt idx="9168">2000</cx:pt>
          <cx:pt idx="9169">150000</cx:pt>
          <cx:pt idx="9170">210000</cx:pt>
          <cx:pt idx="9171">165000</cx:pt>
          <cx:pt idx="9172">100000</cx:pt>
          <cx:pt idx="9173">80000</cx:pt>
          <cx:pt idx="9174">50000</cx:pt>
          <cx:pt idx="9175">60000</cx:pt>
          <cx:pt idx="9176">140000</cx:pt>
          <cx:pt idx="9177">240000</cx:pt>
          <cx:pt idx="9178">15000</cx:pt>
          <cx:pt idx="9179">150000</cx:pt>
          <cx:pt idx="9180">30000</cx:pt>
          <cx:pt idx="9181">38000</cx:pt>
          <cx:pt idx="9182">130000</cx:pt>
          <cx:pt idx="9183">125000</cx:pt>
          <cx:pt idx="9184">155000</cx:pt>
          <cx:pt idx="9185">200000</cx:pt>
          <cx:pt idx="9186">57000</cx:pt>
          <cx:pt idx="9187">400000</cx:pt>
          <cx:pt idx="9188">500000</cx:pt>
          <cx:pt idx="9189">550000</cx:pt>
          <cx:pt idx="9190">3000</cx:pt>
          <cx:pt idx="9191">40000</cx:pt>
          <cx:pt idx="9192">500000</cx:pt>
          <cx:pt idx="9193">70000</cx:pt>
          <cx:pt idx="9194">30000</cx:pt>
          <cx:pt idx="9195">140000</cx:pt>
          <cx:pt idx="9196">60000</cx:pt>
          <cx:pt idx="9197">165000</cx:pt>
          <cx:pt idx="9198">10000</cx:pt>
          <cx:pt idx="9199">100000</cx:pt>
          <cx:pt idx="9200">3500</cx:pt>
          <cx:pt idx="9201">298000</cx:pt>
          <cx:pt idx="9202">249000</cx:pt>
          <cx:pt idx="9203">249000</cx:pt>
          <cx:pt idx="9204">600000</cx:pt>
          <cx:pt idx="9205">180000</cx:pt>
          <cx:pt idx="9206">250000</cx:pt>
          <cx:pt idx="9207">90000</cx:pt>
          <cx:pt idx="9208">130000</cx:pt>
          <cx:pt idx="9209">600000</cx:pt>
          <cx:pt idx="9210">57000</cx:pt>
          <cx:pt idx="9211">50000</cx:pt>
          <cx:pt idx="9212">125000</cx:pt>
          <cx:pt idx="9213">79000</cx:pt>
          <cx:pt idx="9214">80000</cx:pt>
          <cx:pt idx="9215">50000</cx:pt>
          <cx:pt idx="9216">100000</cx:pt>
          <cx:pt idx="9217">50000</cx:pt>
          <cx:pt idx="9218">35000</cx:pt>
          <cx:pt idx="9219">250000</cx:pt>
          <cx:pt idx="9220">425000</cx:pt>
          <cx:pt idx="9221">150000</cx:pt>
          <cx:pt idx="9222">200000</cx:pt>
          <cx:pt idx="9223">120000</cx:pt>
          <cx:pt idx="9224">100000</cx:pt>
          <cx:pt idx="9225">100000</cx:pt>
          <cx:pt idx="9226">200000</cx:pt>
          <cx:pt idx="9227">75000</cx:pt>
          <cx:pt idx="9228">60000</cx:pt>
          <cx:pt idx="9229">80000</cx:pt>
          <cx:pt idx="9230">57000</cx:pt>
          <cx:pt idx="9231">20000</cx:pt>
          <cx:pt idx="9232">45000</cx:pt>
          <cx:pt idx="9233">125000</cx:pt>
          <cx:pt idx="9234">264000</cx:pt>
          <cx:pt idx="9235">99000</cx:pt>
          <cx:pt idx="9236">280000</cx:pt>
          <cx:pt idx="9237">170000</cx:pt>
          <cx:pt idx="9238">21000</cx:pt>
          <cx:pt idx="9239">395000</cx:pt>
          <cx:pt idx="9240">100000</cx:pt>
          <cx:pt idx="9241">700000</cx:pt>
          <cx:pt idx="9242">8000</cx:pt>
          <cx:pt idx="9243">175000</cx:pt>
          <cx:pt idx="9244">80000</cx:pt>
          <cx:pt idx="9245">70000</cx:pt>
          <cx:pt idx="9246">130000</cx:pt>
          <cx:pt idx="9247">110000</cx:pt>
          <cx:pt idx="9248">90000</cx:pt>
          <cx:pt idx="9249">450000</cx:pt>
          <cx:pt idx="9250">110000</cx:pt>
          <cx:pt idx="9251">90000</cx:pt>
          <cx:pt idx="9252">12000</cx:pt>
          <cx:pt idx="9253">55000</cx:pt>
          <cx:pt idx="9254">130000</cx:pt>
          <cx:pt idx="9255">750000</cx:pt>
          <cx:pt idx="9256">15000</cx:pt>
          <cx:pt idx="9257">129000</cx:pt>
          <cx:pt idx="9258">10000</cx:pt>
          <cx:pt idx="9259">18000</cx:pt>
          <cx:pt idx="9260">105000</cx:pt>
          <cx:pt idx="9261">110000</cx:pt>
          <cx:pt idx="9262">200000</cx:pt>
          <cx:pt idx="9263">170000</cx:pt>
          <cx:pt idx="9264">200000</cx:pt>
          <cx:pt idx="9265">120000</cx:pt>
          <cx:pt idx="9266">270000</cx:pt>
          <cx:pt idx="9267">295000</cx:pt>
          <cx:pt idx="9268">102000</cx:pt>
          <cx:pt idx="9269">700000</cx:pt>
          <cx:pt idx="9270">4000</cx:pt>
          <cx:pt idx="9271">400000</cx:pt>
          <cx:pt idx="9272">67000</cx:pt>
          <cx:pt idx="9273">80000</cx:pt>
          <cx:pt idx="9274">58000</cx:pt>
          <cx:pt idx="9275">225000</cx:pt>
          <cx:pt idx="9276">130000</cx:pt>
          <cx:pt idx="9277">174000</cx:pt>
          <cx:pt idx="9278">90000</cx:pt>
          <cx:pt idx="9279">95000</cx:pt>
          <cx:pt idx="9280">150000</cx:pt>
          <cx:pt idx="9281">121200</cx:pt>
          <cx:pt idx="9282">284000</cx:pt>
          <cx:pt idx="9283">175000</cx:pt>
          <cx:pt idx="9284">76000</cx:pt>
          <cx:pt idx="9285">25000</cx:pt>
          <cx:pt idx="9286">50000</cx:pt>
          <cx:pt idx="9287">150000</cx:pt>
          <cx:pt idx="9288">175000</cx:pt>
          <cx:pt idx="9289">80000</cx:pt>
          <cx:pt idx="9290">9000</cx:pt>
          <cx:pt idx="9291">180000</cx:pt>
          <cx:pt idx="9292">300000</cx:pt>
          <cx:pt idx="9293">85000</cx:pt>
          <cx:pt idx="9294">60000</cx:pt>
          <cx:pt idx="9295">90000</cx:pt>
          <cx:pt idx="9296">350000</cx:pt>
          <cx:pt idx="9297">35000</cx:pt>
          <cx:pt idx="9298">147000</cx:pt>
          <cx:pt idx="9299">45000</cx:pt>
          <cx:pt idx="9300">400000</cx:pt>
          <cx:pt idx="9301">150000</cx:pt>
          <cx:pt idx="9302">600000</cx:pt>
          <cx:pt idx="9303">190000</cx:pt>
          <cx:pt idx="9304">110000</cx:pt>
          <cx:pt idx="9305">280000</cx:pt>
          <cx:pt idx="9306">15000</cx:pt>
          <cx:pt idx="9307">235000</cx:pt>
          <cx:pt idx="9308">175000</cx:pt>
          <cx:pt idx="9309">275000</cx:pt>
          <cx:pt idx="9310">300000</cx:pt>
          <cx:pt idx="9311">310000</cx:pt>
          <cx:pt idx="9312">175000</cx:pt>
          <cx:pt idx="9313">80000</cx:pt>
          <cx:pt idx="9314">90000</cx:pt>
          <cx:pt idx="9315">3000</cx:pt>
          <cx:pt idx="9316">200000</cx:pt>
          <cx:pt idx="9317">80000</cx:pt>
          <cx:pt idx="9318">225000</cx:pt>
          <cx:pt idx="9319">95000</cx:pt>
          <cx:pt idx="9320">15000</cx:pt>
          <cx:pt idx="9321">200000</cx:pt>
          <cx:pt idx="9322">235000</cx:pt>
          <cx:pt idx="9323">70000</cx:pt>
          <cx:pt idx="9324">20000</cx:pt>
          <cx:pt idx="9325">20000</cx:pt>
          <cx:pt idx="9326">150000</cx:pt>
          <cx:pt idx="9327">220000</cx:pt>
          <cx:pt idx="9328">200000</cx:pt>
          <cx:pt idx="9329">60000</cx:pt>
          <cx:pt idx="9330">250000</cx:pt>
          <cx:pt idx="9331">125000</cx:pt>
          <cx:pt idx="9332">90000</cx:pt>
          <cx:pt idx="9333">120000</cx:pt>
          <cx:pt idx="9334">150000</cx:pt>
          <cx:pt idx="9335">400000</cx:pt>
          <cx:pt idx="9336">120000</cx:pt>
          <cx:pt idx="9337">105000</cx:pt>
          <cx:pt idx="9338">215000</cx:pt>
          <cx:pt idx="9339">90000</cx:pt>
          <cx:pt idx="9340">150000</cx:pt>
          <cx:pt idx="9341">150000</cx:pt>
          <cx:pt idx="9342">68000</cx:pt>
          <cx:pt idx="9343">80000</cx:pt>
          <cx:pt idx="9344">95000</cx:pt>
          <cx:pt idx="9345">270000</cx:pt>
          <cx:pt idx="9346">100000</cx:pt>
          <cx:pt idx="9347">185000</cx:pt>
          <cx:pt idx="9348">250000</cx:pt>
          <cx:pt idx="9349">260000</cx:pt>
          <cx:pt idx="9350">800000</cx:pt>
          <cx:pt idx="9351">500000</cx:pt>
          <cx:pt idx="9352">12000</cx:pt>
          <cx:pt idx="9353">270000</cx:pt>
          <cx:pt idx="9354">140000</cx:pt>
          <cx:pt idx="9355">95000</cx:pt>
          <cx:pt idx="9356">150000</cx:pt>
          <cx:pt idx="9357">330000</cx:pt>
          <cx:pt idx="9358">90000</cx:pt>
          <cx:pt idx="9359">250000</cx:pt>
          <cx:pt idx="9360">160000</cx:pt>
          <cx:pt idx="9361">25000</cx:pt>
          <cx:pt idx="9362">290000</cx:pt>
          <cx:pt idx="9363">350000</cx:pt>
          <cx:pt idx="9364">185000</cx:pt>
          <cx:pt idx="9365">50000</cx:pt>
          <cx:pt idx="9366">75000</cx:pt>
          <cx:pt idx="9367">30000</cx:pt>
          <cx:pt idx="9368">230000</cx:pt>
          <cx:pt idx="9369">300000</cx:pt>
          <cx:pt idx="9370">150000</cx:pt>
          <cx:pt idx="9371">120000</cx:pt>
          <cx:pt idx="9372">110000</cx:pt>
          <cx:pt idx="9373">100000</cx:pt>
          <cx:pt idx="9374">330000</cx:pt>
          <cx:pt idx="9375">300000</cx:pt>
          <cx:pt idx="9376">110000</cx:pt>
          <cx:pt idx="9377">300000</cx:pt>
          <cx:pt idx="9378">250000</cx:pt>
          <cx:pt idx="9379">90000</cx:pt>
          <cx:pt idx="9380">150000</cx:pt>
          <cx:pt idx="9381">50000</cx:pt>
          <cx:pt idx="9382">85000</cx:pt>
          <cx:pt idx="9383">62000</cx:pt>
          <cx:pt idx="9384">35000</cx:pt>
          <cx:pt idx="9385">100000</cx:pt>
          <cx:pt idx="9386">28500</cx:pt>
          <cx:pt idx="9387">50000</cx:pt>
          <cx:pt idx="9388">92000</cx:pt>
          <cx:pt idx="9389">300000</cx:pt>
          <cx:pt idx="9390">334000</cx:pt>
          <cx:pt idx="9391">200000</cx:pt>
          <cx:pt idx="9392">500000</cx:pt>
          <cx:pt idx="9393">320000</cx:pt>
          <cx:pt idx="9394">350000</cx:pt>
          <cx:pt idx="9395">350000</cx:pt>
          <cx:pt idx="9396">74000</cx:pt>
          <cx:pt idx="9397">150000</cx:pt>
          <cx:pt idx="9398">70000</cx:pt>
          <cx:pt idx="9399">55000</cx:pt>
          <cx:pt idx="9400">100000</cx:pt>
          <cx:pt idx="9401">30000</cx:pt>
          <cx:pt idx="9402">100000</cx:pt>
          <cx:pt idx="9403">225000</cx:pt>
          <cx:pt idx="9404">295000</cx:pt>
          <cx:pt idx="9405">200000</cx:pt>
          <cx:pt idx="9406">170000</cx:pt>
          <cx:pt idx="9407">67000</cx:pt>
          <cx:pt idx="9408">150000</cx:pt>
          <cx:pt idx="9409">100000</cx:pt>
          <cx:pt idx="9410">100000</cx:pt>
          <cx:pt idx="9411">70000</cx:pt>
          <cx:pt idx="9412">150000</cx:pt>
          <cx:pt idx="9413">215000</cx:pt>
          <cx:pt idx="9414">149000</cx:pt>
          <cx:pt idx="9415">80000</cx:pt>
          <cx:pt idx="9416">225000</cx:pt>
          <cx:pt idx="9417">150000</cx:pt>
          <cx:pt idx="9418">150000</cx:pt>
          <cx:pt idx="9419">35000</cx:pt>
          <cx:pt idx="9420">46000</cx:pt>
          <cx:pt idx="9421">300000</cx:pt>
          <cx:pt idx="9422">35000</cx:pt>
          <cx:pt idx="9423">65000</cx:pt>
          <cx:pt idx="9424">140000</cx:pt>
          <cx:pt idx="9425">206000</cx:pt>
          <cx:pt idx="9426">145000</cx:pt>
          <cx:pt idx="9427">206000</cx:pt>
          <cx:pt idx="9428">200000</cx:pt>
          <cx:pt idx="9429">100000</cx:pt>
          <cx:pt idx="9430">160000</cx:pt>
          <cx:pt idx="9431">75000</cx:pt>
          <cx:pt idx="9432">40000</cx:pt>
          <cx:pt idx="9433">70000</cx:pt>
          <cx:pt idx="9434">15000</cx:pt>
          <cx:pt idx="9435">205000</cx:pt>
          <cx:pt idx="9436">200000</cx:pt>
          <cx:pt idx="9437">550000</cx:pt>
          <cx:pt idx="9438">150000</cx:pt>
          <cx:pt idx="9439">450000</cx:pt>
          <cx:pt idx="9440">550000</cx:pt>
          <cx:pt idx="9441">140000</cx:pt>
          <cx:pt idx="9442">3000</cx:pt>
          <cx:pt idx="9443">350000</cx:pt>
          <cx:pt idx="9444">200000</cx:pt>
          <cx:pt idx="9445">250000</cx:pt>
          <cx:pt idx="9446">200000</cx:pt>
          <cx:pt idx="9447">185000</cx:pt>
          <cx:pt idx="9448">120000</cx:pt>
          <cx:pt idx="9449">90000</cx:pt>
          <cx:pt idx="9450">70000</cx:pt>
          <cx:pt idx="9451">650000</cx:pt>
          <cx:pt idx="9452">5000</cx:pt>
          <cx:pt idx="9453">150000</cx:pt>
          <cx:pt idx="9454">75000</cx:pt>
          <cx:pt idx="9455">75000</cx:pt>
          <cx:pt idx="9456">95000</cx:pt>
          <cx:pt idx="9457">110000</cx:pt>
          <cx:pt idx="9458">95000</cx:pt>
          <cx:pt idx="9459">350000</cx:pt>
          <cx:pt idx="9460">150000</cx:pt>
          <cx:pt idx="9461">160000</cx:pt>
          <cx:pt idx="9462">200000</cx:pt>
          <cx:pt idx="9463">40000</cx:pt>
          <cx:pt idx="9464">178000</cx:pt>
          <cx:pt idx="9465">70000</cx:pt>
          <cx:pt idx="9466">75000</cx:pt>
          <cx:pt idx="9467">95000</cx:pt>
          <cx:pt idx="9468">120000</cx:pt>
          <cx:pt idx="9469">30000</cx:pt>
          <cx:pt idx="9470">50000</cx:pt>
          <cx:pt idx="9471">2000</cx:pt>
          <cx:pt idx="9472">200000</cx:pt>
          <cx:pt idx="9473">125000</cx:pt>
          <cx:pt idx="9474">175000</cx:pt>
          <cx:pt idx="9475">15000</cx:pt>
          <cx:pt idx="9476">8000</cx:pt>
          <cx:pt idx="9477">4000</cx:pt>
          <cx:pt idx="9478">100000</cx:pt>
          <cx:pt idx="9479">50000</cx:pt>
          <cx:pt idx="9480">375000</cx:pt>
          <cx:pt idx="9481">100000</cx:pt>
          <cx:pt idx="9482">6000</cx:pt>
          <cx:pt idx="9483">375000</cx:pt>
          <cx:pt idx="9484">1000000</cx:pt>
          <cx:pt idx="9485">400000</cx:pt>
          <cx:pt idx="9486">36000</cx:pt>
          <cx:pt idx="9487">95000</cx:pt>
          <cx:pt idx="9488">250000</cx:pt>
          <cx:pt idx="9489">85000</cx:pt>
          <cx:pt idx="9490">350000</cx:pt>
          <cx:pt idx="9491">165000</cx:pt>
          <cx:pt idx="9492">200000</cx:pt>
          <cx:pt idx="9493">300000</cx:pt>
          <cx:pt idx="9494">40000</cx:pt>
          <cx:pt idx="9495">450000</cx:pt>
          <cx:pt idx="9496">35000</cx:pt>
          <cx:pt idx="9497">5000</cx:pt>
          <cx:pt idx="9498">300000</cx:pt>
          <cx:pt idx="9499">160000</cx:pt>
          <cx:pt idx="9500">135000</cx:pt>
          <cx:pt idx="9501">25000</cx:pt>
          <cx:pt idx="9502">109000</cx:pt>
          <cx:pt idx="9503">80000</cx:pt>
          <cx:pt idx="9504">125000</cx:pt>
          <cx:pt idx="9505">85000</cx:pt>
          <cx:pt idx="9506">85000</cx:pt>
          <cx:pt idx="9507">117000</cx:pt>
          <cx:pt idx="9508">150000</cx:pt>
          <cx:pt idx="9509">90000</cx:pt>
          <cx:pt idx="9510">195000</cx:pt>
          <cx:pt idx="9511">70000</cx:pt>
          <cx:pt idx="9512">49000</cx:pt>
          <cx:pt idx="9513">256000</cx:pt>
          <cx:pt idx="9514">300000</cx:pt>
          <cx:pt idx="9515">10000</cx:pt>
          <cx:pt idx="9516">55000</cx:pt>
          <cx:pt idx="9517">160000</cx:pt>
          <cx:pt idx="9518">90000</cx:pt>
          <cx:pt idx="9519">70000</cx:pt>
          <cx:pt idx="9520">68000</cx:pt>
          <cx:pt idx="9521">28000</cx:pt>
          <cx:pt idx="9522">150000</cx:pt>
          <cx:pt idx="9523">90000</cx:pt>
          <cx:pt idx="9524">125000</cx:pt>
          <cx:pt idx="9525">46000</cx:pt>
          <cx:pt idx="9526">100000</cx:pt>
          <cx:pt idx="9527">95000</cx:pt>
          <cx:pt idx="9528">120000</cx:pt>
          <cx:pt idx="9529">100000</cx:pt>
          <cx:pt idx="9530">85000</cx:pt>
          <cx:pt idx="9531">100000</cx:pt>
          <cx:pt idx="9532">100000</cx:pt>
          <cx:pt idx="9533">15000</cx:pt>
          <cx:pt idx="9534">90000</cx:pt>
          <cx:pt idx="9535">125000</cx:pt>
          <cx:pt idx="9536">800000</cx:pt>
          <cx:pt idx="9537">275000</cx:pt>
          <cx:pt idx="9538">72000</cx:pt>
          <cx:pt idx="9539">12000</cx:pt>
          <cx:pt idx="9540">90000</cx:pt>
          <cx:pt idx="9541">40000</cx:pt>
          <cx:pt idx="9542">150000</cx:pt>
          <cx:pt idx="9543">34000</cx:pt>
          <cx:pt idx="9544">2000</cx:pt>
          <cx:pt idx="9545">2000</cx:pt>
          <cx:pt idx="9546">90000</cx:pt>
          <cx:pt idx="9547">100000</cx:pt>
          <cx:pt idx="9548">100000</cx:pt>
          <cx:pt idx="9549">53000</cx:pt>
          <cx:pt idx="9550">250000</cx:pt>
          <cx:pt idx="9551">100000</cx:pt>
          <cx:pt idx="9552">95000</cx:pt>
          <cx:pt idx="9553">290000</cx:pt>
          <cx:pt idx="9554">130000</cx:pt>
          <cx:pt idx="9555">5000</cx:pt>
          <cx:pt idx="9556">40000</cx:pt>
          <cx:pt idx="9557">170000</cx:pt>
          <cx:pt idx="9558">30000</cx:pt>
          <cx:pt idx="9559">120000</cx:pt>
          <cx:pt idx="9560">280000</cx:pt>
          <cx:pt idx="9561">65000</cx:pt>
          <cx:pt idx="9562">155000</cx:pt>
          <cx:pt idx="9563">120000</cx:pt>
          <cx:pt idx="9564">85000</cx:pt>
          <cx:pt idx="9565">85000</cx:pt>
          <cx:pt idx="9566">124000</cx:pt>
          <cx:pt idx="9567">200000</cx:pt>
          <cx:pt idx="9568">75000</cx:pt>
          <cx:pt idx="9569">80000</cx:pt>
          <cx:pt idx="9570">105000</cx:pt>
          <cx:pt idx="9571">160000</cx:pt>
          <cx:pt idx="9572">100000</cx:pt>
          <cx:pt idx="9573">25000</cx:pt>
          <cx:pt idx="9574">110000</cx:pt>
          <cx:pt idx="9575">600000</cx:pt>
          <cx:pt idx="9576">130000</cx:pt>
          <cx:pt idx="9577">145000</cx:pt>
          <cx:pt idx="9578">128000</cx:pt>
          <cx:pt idx="9579">200000</cx:pt>
          <cx:pt idx="9580">7000</cx:pt>
          <cx:pt idx="9581">85000</cx:pt>
          <cx:pt idx="9582">150000</cx:pt>
          <cx:pt idx="9583">30000</cx:pt>
          <cx:pt idx="9584">12000</cx:pt>
          <cx:pt idx="9585">415000</cx:pt>
          <cx:pt idx="9586">1000</cx:pt>
          <cx:pt idx="9587">69000</cx:pt>
          <cx:pt idx="9588">60000</cx:pt>
          <cx:pt idx="9589">100000</cx:pt>
          <cx:pt idx="9590">65000</cx:pt>
          <cx:pt idx="9591">100000</cx:pt>
          <cx:pt idx="9592">3500</cx:pt>
          <cx:pt idx="9593">40000</cx:pt>
          <cx:pt idx="9594">5000</cx:pt>
          <cx:pt idx="9595">72000</cx:pt>
          <cx:pt idx="9596">100000</cx:pt>
          <cx:pt idx="9597">100000</cx:pt>
          <cx:pt idx="9598">275000</cx:pt>
          <cx:pt idx="9599">75000</cx:pt>
          <cx:pt idx="9600">348000</cx:pt>
          <cx:pt idx="9601">60000</cx:pt>
          <cx:pt idx="9602">150000</cx:pt>
          <cx:pt idx="9603">35000</cx:pt>
          <cx:pt idx="9604">280000</cx:pt>
          <cx:pt idx="9605">260000</cx:pt>
          <cx:pt idx="9606">150000</cx:pt>
          <cx:pt idx="9607">250000</cx:pt>
          <cx:pt idx="9608">250000</cx:pt>
          <cx:pt idx="9609">125000</cx:pt>
          <cx:pt idx="9610">250000</cx:pt>
          <cx:pt idx="9611">275000</cx:pt>
          <cx:pt idx="9612">30000</cx:pt>
          <cx:pt idx="9613">125000</cx:pt>
          <cx:pt idx="9614">79000</cx:pt>
          <cx:pt idx="9615">30000</cx:pt>
          <cx:pt idx="9616">60000</cx:pt>
          <cx:pt idx="9617">75000</cx:pt>
          <cx:pt idx="9618">58000</cx:pt>
          <cx:pt idx="9619">112000</cx:pt>
          <cx:pt idx="9620">145000</cx:pt>
          <cx:pt idx="9621">140000</cx:pt>
          <cx:pt idx="9622">32000</cx:pt>
          <cx:pt idx="9623">60000</cx:pt>
          <cx:pt idx="9624">100000</cx:pt>
          <cx:pt idx="9625">60000</cx:pt>
          <cx:pt idx="9626">113000</cx:pt>
          <cx:pt idx="9627">357000</cx:pt>
          <cx:pt idx="9628">108000</cx:pt>
          <cx:pt idx="9629">75000</cx:pt>
          <cx:pt idx="9630">40000</cx:pt>
          <cx:pt idx="9631">125000</cx:pt>
          <cx:pt idx="9632">200000</cx:pt>
          <cx:pt idx="9633">175000</cx:pt>
          <cx:pt idx="9634">149000</cx:pt>
          <cx:pt idx="9635">90000</cx:pt>
          <cx:pt idx="9636">185000</cx:pt>
          <cx:pt idx="9637">290000</cx:pt>
          <cx:pt idx="9638">450000</cx:pt>
          <cx:pt idx="9639">400000</cx:pt>
          <cx:pt idx="9640">350000</cx:pt>
          <cx:pt idx="9641">215000</cx:pt>
          <cx:pt idx="9642">200000</cx:pt>
          <cx:pt idx="9643">56000</cx:pt>
          <cx:pt idx="9644">285000</cx:pt>
          <cx:pt idx="9645">58000</cx:pt>
          <cx:pt idx="9646">52000</cx:pt>
          <cx:pt idx="9647">140000</cx:pt>
          <cx:pt idx="9648">500000</cx:pt>
          <cx:pt idx="9649">350000</cx:pt>
          <cx:pt idx="9650">100000</cx:pt>
          <cx:pt idx="9651">150000</cx:pt>
          <cx:pt idx="9652">200000</cx:pt>
          <cx:pt idx="9653">40000</cx:pt>
          <cx:pt idx="9654">125000</cx:pt>
          <cx:pt idx="9655">60000</cx:pt>
          <cx:pt idx="9656">130000</cx:pt>
          <cx:pt idx="9657">110000</cx:pt>
          <cx:pt idx="9658">10000</cx:pt>
          <cx:pt idx="9659">135000</cx:pt>
          <cx:pt idx="9660">125000</cx:pt>
          <cx:pt idx="9661">150000</cx:pt>
          <cx:pt idx="9662">175000</cx:pt>
          <cx:pt idx="9663">96000</cx:pt>
          <cx:pt idx="9664">600000</cx:pt>
          <cx:pt idx="9665">158000</cx:pt>
          <cx:pt idx="9666">140000</cx:pt>
          <cx:pt idx="9667">200000</cx:pt>
          <cx:pt idx="9668">98000</cx:pt>
          <cx:pt idx="9669">150000</cx:pt>
          <cx:pt idx="9670">30000</cx:pt>
          <cx:pt idx="9671">160000</cx:pt>
          <cx:pt idx="9672">72000</cx:pt>
          <cx:pt idx="9673">70000</cx:pt>
          <cx:pt idx="9674">120000</cx:pt>
          <cx:pt idx="9675">125000</cx:pt>
          <cx:pt idx="9676">100000</cx:pt>
          <cx:pt idx="9677">200000</cx:pt>
          <cx:pt idx="9678">32000</cx:pt>
          <cx:pt idx="9679">60000</cx:pt>
          <cx:pt idx="9680">150000</cx:pt>
          <cx:pt idx="9681">70000</cx:pt>
          <cx:pt idx="9682">150000</cx:pt>
          <cx:pt idx="9683">6000</cx:pt>
          <cx:pt idx="9684">150000</cx:pt>
          <cx:pt idx="9685">60000</cx:pt>
          <cx:pt idx="9686">100000</cx:pt>
          <cx:pt idx="9687">150000</cx:pt>
          <cx:pt idx="9688">65000</cx:pt>
          <cx:pt idx="9689">235000</cx:pt>
          <cx:pt idx="9690">357000</cx:pt>
          <cx:pt idx="9691">169000</cx:pt>
          <cx:pt idx="9692">5000</cx:pt>
          <cx:pt idx="9693">30000</cx:pt>
          <cx:pt idx="9694">366000</cx:pt>
          <cx:pt idx="9695">110000</cx:pt>
          <cx:pt idx="9696">70000</cx:pt>
          <cx:pt idx="9697">50000</cx:pt>
          <cx:pt idx="9698">75000</cx:pt>
          <cx:pt idx="9699">100000</cx:pt>
          <cx:pt idx="9700">90000</cx:pt>
          <cx:pt idx="9701">250000</cx:pt>
          <cx:pt idx="9702">250000</cx:pt>
          <cx:pt idx="9703">100000</cx:pt>
          <cx:pt idx="9704">50000</cx:pt>
          <cx:pt idx="9705">175000</cx:pt>
          <cx:pt idx="9706">180000</cx:pt>
          <cx:pt idx="9707">1000000</cx:pt>
          <cx:pt idx="9708">150000</cx:pt>
          <cx:pt idx="9709">65000</cx:pt>
          <cx:pt idx="9710">20000</cx:pt>
          <cx:pt idx="9711">120000</cx:pt>
          <cx:pt idx="9712">65000</cx:pt>
          <cx:pt idx="9713">60000</cx:pt>
          <cx:pt idx="9714">75000</cx:pt>
          <cx:pt idx="9715">200000</cx:pt>
          <cx:pt idx="9716">35000</cx:pt>
          <cx:pt idx="9717">20000</cx:pt>
          <cx:pt idx="9718">11000</cx:pt>
          <cx:pt idx="9719">250000</cx:pt>
          <cx:pt idx="9720">140000</cx:pt>
          <cx:pt idx="9721">175000</cx:pt>
          <cx:pt idx="9722">50000</cx:pt>
          <cx:pt idx="9723">50000</cx:pt>
          <cx:pt idx="9724">400000</cx:pt>
          <cx:pt idx="9725">1000000</cx:pt>
          <cx:pt idx="9726">175000</cx:pt>
          <cx:pt idx="9727">130000</cx:pt>
          <cx:pt idx="9728">400000</cx:pt>
          <cx:pt idx="9729">12000</cx:pt>
          <cx:pt idx="9730">450000</cx:pt>
          <cx:pt idx="9731">95000</cx:pt>
          <cx:pt idx="9732">150000</cx:pt>
          <cx:pt idx="9733">275000</cx:pt>
          <cx:pt idx="9734">100000</cx:pt>
          <cx:pt idx="9735">95000</cx:pt>
          <cx:pt idx="9736">250000</cx:pt>
          <cx:pt idx="9737">140000</cx:pt>
          <cx:pt idx="9738">70000</cx:pt>
          <cx:pt idx="9739">100000</cx:pt>
          <cx:pt idx="9740">3000</cx:pt>
          <cx:pt idx="9741">350000</cx:pt>
          <cx:pt idx="9742">450000</cx:pt>
          <cx:pt idx="9743">350000</cx:pt>
          <cx:pt idx="9744">400000</cx:pt>
          <cx:pt idx="9745">311000</cx:pt>
          <cx:pt idx="9746">250000</cx:pt>
          <cx:pt idx="9747">139000</cx:pt>
          <cx:pt idx="9748">5000</cx:pt>
          <cx:pt idx="9749">300000</cx:pt>
          <cx:pt idx="9750">80000</cx:pt>
          <cx:pt idx="9751">125000</cx:pt>
          <cx:pt idx="9752">100000</cx:pt>
          <cx:pt idx="9753">80000</cx:pt>
          <cx:pt idx="9754">75000</cx:pt>
          <cx:pt idx="9755">220000</cx:pt>
          <cx:pt idx="9756">180000</cx:pt>
          <cx:pt idx="9757">20000</cx:pt>
          <cx:pt idx="9758">40000</cx:pt>
          <cx:pt idx="9759">20000</cx:pt>
          <cx:pt idx="9760">93000</cx:pt>
          <cx:pt idx="9761">80000</cx:pt>
          <cx:pt idx="9762">155000</cx:pt>
          <cx:pt idx="9763">100000</cx:pt>
          <cx:pt idx="9764">50000</cx:pt>
          <cx:pt idx="9765">65000</cx:pt>
          <cx:pt idx="9766">95000</cx:pt>
          <cx:pt idx="9767">240000</cx:pt>
          <cx:pt idx="9768">325000</cx:pt>
          <cx:pt idx="9769">2465647</cx:pt>
          <cx:pt idx="9770">40000</cx:pt>
          <cx:pt idx="9771">200000</cx:pt>
          <cx:pt idx="9772">31000</cx:pt>
          <cx:pt idx="9773">100000</cx:pt>
          <cx:pt idx="9774">10000</cx:pt>
          <cx:pt idx="9775">150000</cx:pt>
          <cx:pt idx="9776">600000</cx:pt>
          <cx:pt idx="9777">500000</cx:pt>
          <cx:pt idx="9778">150000</cx:pt>
          <cx:pt idx="9779">115000</cx:pt>
          <cx:pt idx="9780">70000</cx:pt>
          <cx:pt idx="9781">130000</cx:pt>
          <cx:pt idx="9782">58000</cx:pt>
          <cx:pt idx="9783">200000</cx:pt>
          <cx:pt idx="9784">18000</cx:pt>
          <cx:pt idx="9785">30000</cx:pt>
          <cx:pt idx="9786">53000</cx:pt>
          <cx:pt idx="9787">10000</cx:pt>
          <cx:pt idx="9788">400000</cx:pt>
          <cx:pt idx="9789">200000</cx:pt>
          <cx:pt idx="9790">160000</cx:pt>
          <cx:pt idx="9791">120000</cx:pt>
          <cx:pt idx="9792">198000</cx:pt>
          <cx:pt idx="9793">150000</cx:pt>
          <cx:pt idx="9794">200000</cx:pt>
          <cx:pt idx="9795">90000</cx:pt>
          <cx:pt idx="9796">100000</cx:pt>
          <cx:pt idx="9797">100000</cx:pt>
          <cx:pt idx="9798">120000</cx:pt>
          <cx:pt idx="9799">145000</cx:pt>
          <cx:pt idx="9800">85000</cx:pt>
          <cx:pt idx="9801">100000</cx:pt>
          <cx:pt idx="9802">64000</cx:pt>
          <cx:pt idx="9803">45000</cx:pt>
          <cx:pt idx="9804">150000</cx:pt>
          <cx:pt idx="9805">140000</cx:pt>
          <cx:pt idx="9806">109000</cx:pt>
          <cx:pt idx="9807">290000</cx:pt>
          <cx:pt idx="9808">200000</cx:pt>
          <cx:pt idx="9809">195000</cx:pt>
          <cx:pt idx="9810">220000</cx:pt>
          <cx:pt idx="9811">129000</cx:pt>
          <cx:pt idx="9812">160000</cx:pt>
          <cx:pt idx="9813">90000</cx:pt>
          <cx:pt idx="9814">180000</cx:pt>
          <cx:pt idx="9815">325000</cx:pt>
          <cx:pt idx="9816">2465647</cx:pt>
          <cx:pt idx="9817">45000</cx:pt>
          <cx:pt idx="9818">65000</cx:pt>
          <cx:pt idx="9819">68000</cx:pt>
          <cx:pt idx="9820">75000</cx:pt>
          <cx:pt idx="9821">60000</cx:pt>
          <cx:pt idx="9822">600000</cx:pt>
          <cx:pt idx="9823">167000</cx:pt>
          <cx:pt idx="9824">100000</cx:pt>
          <cx:pt idx="9825">4000</cx:pt>
          <cx:pt idx="9826">169000</cx:pt>
          <cx:pt idx="9827">30000</cx:pt>
          <cx:pt idx="9828">550000</cx:pt>
          <cx:pt idx="9829">110000</cx:pt>
          <cx:pt idx="9830">220000</cx:pt>
          <cx:pt idx="9831">40000</cx:pt>
          <cx:pt idx="9832">15000</cx:pt>
          <cx:pt idx="9833">180000</cx:pt>
          <cx:pt idx="9834">150000</cx:pt>
          <cx:pt idx="9835">186000</cx:pt>
          <cx:pt idx="9836">75000</cx:pt>
          <cx:pt idx="9837">50000</cx:pt>
          <cx:pt idx="9838">80000</cx:pt>
          <cx:pt idx="9839">60000</cx:pt>
          <cx:pt idx="9840">90000</cx:pt>
          <cx:pt idx="9841">91000</cx:pt>
          <cx:pt idx="9842">70000</cx:pt>
          <cx:pt idx="9843">125000</cx:pt>
          <cx:pt idx="9844">350000</cx:pt>
          <cx:pt idx="9845">225000</cx:pt>
          <cx:pt idx="9846">9000</cx:pt>
          <cx:pt idx="9847">90000</cx:pt>
          <cx:pt idx="9848">90000</cx:pt>
          <cx:pt idx="9849">30000</cx:pt>
          <cx:pt idx="9850">240000</cx:pt>
          <cx:pt idx="9851">300000</cx:pt>
          <cx:pt idx="9852">180000</cx:pt>
          <cx:pt idx="9853">313000</cx:pt>
          <cx:pt idx="9854">825000</cx:pt>
          <cx:pt idx="9855">175000</cx:pt>
          <cx:pt idx="9856">35000</cx:pt>
          <cx:pt idx="9857">30000</cx:pt>
          <cx:pt idx="9858">65000</cx:pt>
          <cx:pt idx="9859">225000</cx:pt>
          <cx:pt idx="9860">236000</cx:pt>
          <cx:pt idx="9861">4000</cx:pt>
          <cx:pt idx="9862">550000</cx:pt>
          <cx:pt idx="9863">150000</cx:pt>
          <cx:pt idx="9864">85000</cx:pt>
          <cx:pt idx="9865">150000</cx:pt>
          <cx:pt idx="9866">145000</cx:pt>
          <cx:pt idx="9867">505000</cx:pt>
          <cx:pt idx="9868">150000</cx:pt>
          <cx:pt idx="9869">175000</cx:pt>
          <cx:pt idx="9870">315000</cx:pt>
          <cx:pt idx="9871">120000</cx:pt>
          <cx:pt idx="9872">180000</cx:pt>
          <cx:pt idx="9873">50000</cx:pt>
          <cx:pt idx="9874">50000</cx:pt>
          <cx:pt idx="9875">100000</cx:pt>
          <cx:pt idx="9876">140000</cx:pt>
          <cx:pt idx="9877">58000</cx:pt>
          <cx:pt idx="9878">300000</cx:pt>
          <cx:pt idx="9879">250000</cx:pt>
          <cx:pt idx="9880">80000</cx:pt>
          <cx:pt idx="9881">5000</cx:pt>
          <cx:pt idx="9882">300000</cx:pt>
          <cx:pt idx="9883">160000</cx:pt>
          <cx:pt idx="9884">20000</cx:pt>
          <cx:pt idx="9885">80000</cx:pt>
          <cx:pt idx="9886">2000</cx:pt>
          <cx:pt idx="9887">30000</cx:pt>
          <cx:pt idx="9888">110000</cx:pt>
          <cx:pt idx="9889">80000</cx:pt>
          <cx:pt idx="9890">110000</cx:pt>
          <cx:pt idx="9891">75000</cx:pt>
          <cx:pt idx="9892">64000</cx:pt>
          <cx:pt idx="9893">95000</cx:pt>
          <cx:pt idx="9894">40000</cx:pt>
          <cx:pt idx="9895">348000</cx:pt>
          <cx:pt idx="9896">200000</cx:pt>
          <cx:pt idx="9897">80000</cx:pt>
          <cx:pt idx="9898">80000</cx:pt>
          <cx:pt idx="9899">1400000</cx:pt>
          <cx:pt idx="9900">75000</cx:pt>
          <cx:pt idx="9901">120000</cx:pt>
          <cx:pt idx="9902">325000</cx:pt>
          <cx:pt idx="9903">90000</cx:pt>
          <cx:pt idx="9904">70000</cx:pt>
          <cx:pt idx="9905">60000</cx:pt>
          <cx:pt idx="9906">90000</cx:pt>
          <cx:pt idx="9907">150000</cx:pt>
          <cx:pt idx="9908">70000</cx:pt>
          <cx:pt idx="9909">250000</cx:pt>
          <cx:pt idx="9910">65000</cx:pt>
          <cx:pt idx="9911">60000</cx:pt>
          <cx:pt idx="9912">80000</cx:pt>
          <cx:pt idx="9913">229000</cx:pt>
          <cx:pt idx="9914">250000</cx:pt>
          <cx:pt idx="9915">50000</cx:pt>
          <cx:pt idx="9916">20000</cx:pt>
          <cx:pt idx="9917">100000</cx:pt>
          <cx:pt idx="9918">190000</cx:pt>
          <cx:pt idx="9919">65000</cx:pt>
          <cx:pt idx="9920">190000</cx:pt>
          <cx:pt idx="9921">35000</cx:pt>
          <cx:pt idx="9922">100000</cx:pt>
          <cx:pt idx="9923">80000</cx:pt>
          <cx:pt idx="9924">150000</cx:pt>
          <cx:pt idx="9925">200000</cx:pt>
          <cx:pt idx="9926">80000</cx:pt>
          <cx:pt idx="9927">185000</cx:pt>
          <cx:pt idx="9928">290000</cx:pt>
          <cx:pt idx="9929">120000</cx:pt>
          <cx:pt idx="9930">120000</cx:pt>
          <cx:pt idx="9931">125000</cx:pt>
          <cx:pt idx="9932">100000</cx:pt>
          <cx:pt idx="9933">48000</cx:pt>
          <cx:pt idx="9934">149000</cx:pt>
          <cx:pt idx="9935">150000</cx:pt>
          <cx:pt idx="9936">120000</cx:pt>
          <cx:pt idx="9937">80000</cx:pt>
          <cx:pt idx="9938">40000</cx:pt>
          <cx:pt idx="9939">350000</cx:pt>
          <cx:pt idx="9940">90000</cx:pt>
          <cx:pt idx="9941">50000</cx:pt>
          <cx:pt idx="9942">900000</cx:pt>
          <cx:pt idx="9943">100000</cx:pt>
          <cx:pt idx="9944">2465647</cx:pt>
          <cx:pt idx="9945">25000</cx:pt>
          <cx:pt idx="9946">185555</cx:pt>
          <cx:pt idx="9947">75000</cx:pt>
          <cx:pt idx="9948">115000</cx:pt>
          <cx:pt idx="9949">175000</cx:pt>
          <cx:pt idx="9950">90000</cx:pt>
          <cx:pt idx="9951">150000</cx:pt>
          <cx:pt idx="9952">18000</cx:pt>
          <cx:pt idx="9953">18000</cx:pt>
          <cx:pt idx="9954">175000</cx:pt>
          <cx:pt idx="9955">155000</cx:pt>
          <cx:pt idx="9956">300000</cx:pt>
          <cx:pt idx="9957">125000</cx:pt>
          <cx:pt idx="9958">200000</cx:pt>
          <cx:pt idx="9959">150000</cx:pt>
          <cx:pt idx="9960">60000</cx:pt>
          <cx:pt idx="9961">60000</cx:pt>
          <cx:pt idx="9962">200000</cx:pt>
          <cx:pt idx="9963">90000</cx:pt>
          <cx:pt idx="9964">6000</cx:pt>
          <cx:pt idx="9965">20000</cx:pt>
          <cx:pt idx="9966">31000</cx:pt>
          <cx:pt idx="9967">120000</cx:pt>
          <cx:pt idx="9968">40000</cx:pt>
          <cx:pt idx="9969">180000</cx:pt>
          <cx:pt idx="9970">450000</cx:pt>
          <cx:pt idx="9971">79900</cx:pt>
          <cx:pt idx="9972">50000</cx:pt>
          <cx:pt idx="9973">100000</cx:pt>
          <cx:pt idx="9974">150000</cx:pt>
          <cx:pt idx="9975">85000</cx:pt>
          <cx:pt idx="9976">150000</cx:pt>
          <cx:pt idx="9977">70000</cx:pt>
          <cx:pt idx="9978">199000</cx:pt>
          <cx:pt idx="9979">220000</cx:pt>
          <cx:pt idx="9980">50000</cx:pt>
          <cx:pt idx="9981">176000</cx:pt>
          <cx:pt idx="9982">600000</cx:pt>
          <cx:pt idx="9983">60000</cx:pt>
          <cx:pt idx="9984">90000</cx:pt>
          <cx:pt idx="9985">90000</cx:pt>
          <cx:pt idx="9986">175000</cx:pt>
          <cx:pt idx="9987">121200</cx:pt>
          <cx:pt idx="9988">150000</cx:pt>
          <cx:pt idx="9989">55000</cx:pt>
          <cx:pt idx="9990">10000</cx:pt>
          <cx:pt idx="9991">195000</cx:pt>
          <cx:pt idx="9992">70000</cx:pt>
          <cx:pt idx="9993">250000</cx:pt>
          <cx:pt idx="9994">450000</cx:pt>
          <cx:pt idx="9995">300000</cx:pt>
          <cx:pt idx="9996">199900</cx:pt>
          <cx:pt idx="9997">500000</cx:pt>
          <cx:pt idx="9998">300000</cx:pt>
          <cx:pt idx="9999">90000</cx:pt>
          <cx:pt idx="10000">450000</cx:pt>
          <cx:pt idx="10001">125000</cx:pt>
          <cx:pt idx="10002">130000</cx:pt>
          <cx:pt idx="10003">10000</cx:pt>
          <cx:pt idx="10004">180000</cx:pt>
          <cx:pt idx="10005">120000</cx:pt>
          <cx:pt idx="10006">30000</cx:pt>
          <cx:pt idx="10007">145000</cx:pt>
          <cx:pt idx="10008">100000</cx:pt>
          <cx:pt idx="10009">90000</cx:pt>
          <cx:pt idx="10010">170000</cx:pt>
          <cx:pt idx="10011">250000</cx:pt>
          <cx:pt idx="10012">60000</cx:pt>
          <cx:pt idx="10013">350000</cx:pt>
          <cx:pt idx="10014">50000</cx:pt>
          <cx:pt idx="10015">10000</cx:pt>
          <cx:pt idx="10016">100000</cx:pt>
          <cx:pt idx="10017">140000</cx:pt>
          <cx:pt idx="10018">175000</cx:pt>
          <cx:pt idx="10019">120000</cx:pt>
          <cx:pt idx="10020">4000</cx:pt>
          <cx:pt idx="10021">300000</cx:pt>
          <cx:pt idx="10022">5000</cx:pt>
          <cx:pt idx="10023">10000</cx:pt>
          <cx:pt idx="10024">10000</cx:pt>
          <cx:pt idx="10025">400000</cx:pt>
          <cx:pt idx="10026">45000</cx:pt>
          <cx:pt idx="10027">55000</cx:pt>
          <cx:pt idx="10028">80000</cx:pt>
          <cx:pt idx="10029">80000</cx:pt>
          <cx:pt idx="10030">2465647</cx:pt>
          <cx:pt idx="10031">100000</cx:pt>
          <cx:pt idx="10032">55000</cx:pt>
          <cx:pt idx="10033">150000</cx:pt>
          <cx:pt idx="10034">100000</cx:pt>
          <cx:pt idx="10035">175000</cx:pt>
          <cx:pt idx="10036">59000</cx:pt>
          <cx:pt idx="10037">48000</cx:pt>
          <cx:pt idx="10038">200000</cx:pt>
          <cx:pt idx="10039">125000</cx:pt>
          <cx:pt idx="10040">400000</cx:pt>
          <cx:pt idx="10041">185000</cx:pt>
          <cx:pt idx="10042">200000</cx:pt>
          <cx:pt idx="10043">175000</cx:pt>
          <cx:pt idx="10044">700000</cx:pt>
          <cx:pt idx="10045">200000</cx:pt>
          <cx:pt idx="10046">129000</cx:pt>
          <cx:pt idx="10047">338000</cx:pt>
          <cx:pt idx="10048">175000</cx:pt>
          <cx:pt idx="10049">160000</cx:pt>
          <cx:pt idx="10050">350000</cx:pt>
          <cx:pt idx="10051">240000</cx:pt>
          <cx:pt idx="10052">330000</cx:pt>
          <cx:pt idx="10053">220000</cx:pt>
          <cx:pt idx="10054">500000</cx:pt>
          <cx:pt idx="10055">190000</cx:pt>
          <cx:pt idx="10056">275000</cx:pt>
          <cx:pt idx="10057">125000</cx:pt>
          <cx:pt idx="10058">450000</cx:pt>
          <cx:pt idx="10059">250000</cx:pt>
          <cx:pt idx="10060">660000</cx:pt>
          <cx:pt idx="10061">100000</cx:pt>
          <cx:pt idx="10062">130000</cx:pt>
          <cx:pt idx="10063">400000</cx:pt>
          <cx:pt idx="10064">200000</cx:pt>
          <cx:pt idx="10065">200000</cx:pt>
          <cx:pt idx="10066">160000</cx:pt>
          <cx:pt idx="10067">120000</cx:pt>
          <cx:pt idx="10068">300000</cx:pt>
          <cx:pt idx="10069">160000</cx:pt>
          <cx:pt idx="10070">265000</cx:pt>
          <cx:pt idx="10071">300000</cx:pt>
          <cx:pt idx="10072">175000</cx:pt>
          <cx:pt idx="10073">228000</cx:pt>
          <cx:pt idx="10074">104000</cx:pt>
          <cx:pt idx="10075">45000</cx:pt>
          <cx:pt idx="10076">205000</cx:pt>
          <cx:pt idx="10077">360000</cx:pt>
          <cx:pt idx="10078">250000</cx:pt>
          <cx:pt idx="10079">207000</cx:pt>
          <cx:pt idx="10080">140000</cx:pt>
          <cx:pt idx="10081">80000</cx:pt>
          <cx:pt idx="10082">578000</cx:pt>
          <cx:pt idx="10083">360000</cx:pt>
          <cx:pt idx="10084">450000</cx:pt>
          <cx:pt idx="10085">175000</cx:pt>
          <cx:pt idx="10086">195000</cx:pt>
          <cx:pt idx="10087">160000</cx:pt>
          <cx:pt idx="10088">240000</cx:pt>
          <cx:pt idx="10089">92500</cx:pt>
          <cx:pt idx="10090">160000</cx:pt>
          <cx:pt idx="10091">240000</cx:pt>
          <cx:pt idx="10092">255000</cx:pt>
          <cx:pt idx="10093">167000</cx:pt>
          <cx:pt idx="10094">140000</cx:pt>
          <cx:pt idx="10095">700000</cx:pt>
          <cx:pt idx="10096">200000</cx:pt>
          <cx:pt idx="10097">325000</cx:pt>
          <cx:pt idx="10098">305000</cx:pt>
          <cx:pt idx="10099">440000</cx:pt>
          <cx:pt idx="10100">235000</cx:pt>
          <cx:pt idx="10101">360000</cx:pt>
          <cx:pt idx="10102">200000</cx:pt>
          <cx:pt idx="10103">200000</cx:pt>
          <cx:pt idx="10104">40000</cx:pt>
          <cx:pt idx="10105">359000</cx:pt>
          <cx:pt idx="10106">230000</cx:pt>
          <cx:pt idx="10107">700000</cx:pt>
          <cx:pt idx="10108">400000</cx:pt>
          <cx:pt idx="10109">350000</cx:pt>
          <cx:pt idx="10110">400000</cx:pt>
          <cx:pt idx="10111">400000</cx:pt>
          <cx:pt idx="10112">500000</cx:pt>
          <cx:pt idx="10113">895000</cx:pt>
          <cx:pt idx="10114">220000</cx:pt>
          <cx:pt idx="10115">50000</cx:pt>
          <cx:pt idx="10116">200000</cx:pt>
          <cx:pt idx="10117">60000</cx:pt>
          <cx:pt idx="10118">112000</cx:pt>
          <cx:pt idx="10119">300000</cx:pt>
          <cx:pt idx="10120">99000</cx:pt>
          <cx:pt idx="10121">110000</cx:pt>
          <cx:pt idx="10122">330000</cx:pt>
          <cx:pt idx="10123">125000</cx:pt>
          <cx:pt idx="10124">250000</cx:pt>
          <cx:pt idx="10125">200000</cx:pt>
          <cx:pt idx="10126">120000</cx:pt>
          <cx:pt idx="10127">140000</cx:pt>
          <cx:pt idx="10128">150000</cx:pt>
          <cx:pt idx="10129">349000</cx:pt>
          <cx:pt idx="10130">330000</cx:pt>
          <cx:pt idx="10131">500000</cx:pt>
          <cx:pt idx="10132">239000</cx:pt>
          <cx:pt idx="10133">129900</cx:pt>
          <cx:pt idx="10134">90000</cx:pt>
          <cx:pt idx="10135">135000</cx:pt>
          <cx:pt idx="10136">230000</cx:pt>
          <cx:pt idx="10137">125000</cx:pt>
          <cx:pt idx="10138">60000</cx:pt>
          <cx:pt idx="10139">250000</cx:pt>
          <cx:pt idx="10140">190000</cx:pt>
          <cx:pt idx="10141">300000</cx:pt>
          <cx:pt idx="10142">150000</cx:pt>
          <cx:pt idx="10143">195000</cx:pt>
          <cx:pt idx="10144">179000</cx:pt>
          <cx:pt idx="10145">300000</cx:pt>
          <cx:pt idx="10146">75000</cx:pt>
          <cx:pt idx="10147">253000</cx:pt>
          <cx:pt idx="10148">140000</cx:pt>
          <cx:pt idx="10149">333000</cx:pt>
          <cx:pt idx="10150">350000</cx:pt>
          <cx:pt idx="10151">135000</cx:pt>
          <cx:pt idx="10152">65500</cx:pt>
          <cx:pt idx="10153">65000</cx:pt>
          <cx:pt idx="10154">230000</cx:pt>
          <cx:pt idx="10155">185000</cx:pt>
          <cx:pt idx="10156">90000</cx:pt>
          <cx:pt idx="10157">190000</cx:pt>
          <cx:pt idx="10158">140000</cx:pt>
          <cx:pt idx="10159">169500</cx:pt>
          <cx:pt idx="10160">59000</cx:pt>
          <cx:pt idx="10161">65000</cx:pt>
          <cx:pt idx="10162">250000</cx:pt>
          <cx:pt idx="10163">89000</cx:pt>
          <cx:pt idx="10164">120000</cx:pt>
          <cx:pt idx="10165">175000</cx:pt>
          <cx:pt idx="10166">225000</cx:pt>
          <cx:pt idx="10167">125000</cx:pt>
          <cx:pt idx="10168">249000</cx:pt>
          <cx:pt idx="10169">545000</cx:pt>
          <cx:pt idx="10170">320000</cx:pt>
          <cx:pt idx="10171">690000</cx:pt>
          <cx:pt idx="10172">400000</cx:pt>
          <cx:pt idx="10173">400000</cx:pt>
          <cx:pt idx="10174">430000</cx:pt>
          <cx:pt idx="10175">70000</cx:pt>
          <cx:pt idx="10176">60000</cx:pt>
          <cx:pt idx="10177">750000</cx:pt>
          <cx:pt idx="10178">200000</cx:pt>
          <cx:pt idx="10179">135000</cx:pt>
          <cx:pt idx="10180">225000</cx:pt>
          <cx:pt idx="10181">230000</cx:pt>
          <cx:pt idx="10182">270000</cx:pt>
          <cx:pt idx="10183">270000</cx:pt>
          <cx:pt idx="10184">225000</cx:pt>
          <cx:pt idx="10185">200000</cx:pt>
          <cx:pt idx="10186">200000</cx:pt>
          <cx:pt idx="10187">125000</cx:pt>
          <cx:pt idx="10188">250000</cx:pt>
          <cx:pt idx="10189">700000</cx:pt>
          <cx:pt idx="10190">10000</cx:pt>
          <cx:pt idx="10191">80000</cx:pt>
          <cx:pt idx="10192">210000</cx:pt>
          <cx:pt idx="10193">100000</cx:pt>
          <cx:pt idx="10194">89000</cx:pt>
          <cx:pt idx="10195">137500</cx:pt>
          <cx:pt idx="10196">375000</cx:pt>
          <cx:pt idx="10197">198000</cx:pt>
          <cx:pt idx="10198">190000</cx:pt>
          <cx:pt idx="10199">350000</cx:pt>
          <cx:pt idx="10200">50000</cx:pt>
          <cx:pt idx="10201">240000</cx:pt>
          <cx:pt idx="10202">120000</cx:pt>
          <cx:pt idx="10203">270000</cx:pt>
          <cx:pt idx="10204">120000</cx:pt>
          <cx:pt idx="10205">207000</cx:pt>
          <cx:pt idx="10206">180000</cx:pt>
          <cx:pt idx="10207">250000</cx:pt>
          <cx:pt idx="10208">20000</cx:pt>
          <cx:pt idx="10209">182500</cx:pt>
          <cx:pt idx="10210">400000</cx:pt>
          <cx:pt idx="10211">350000</cx:pt>
          <cx:pt idx="10212">1150000</cx:pt>
          <cx:pt idx="10213">300000</cx:pt>
          <cx:pt idx="10214">400000</cx:pt>
          <cx:pt idx="10215">1000250</cx:pt>
          <cx:pt idx="10216">136000</cx:pt>
          <cx:pt idx="10217">350000</cx:pt>
          <cx:pt idx="10218">368000</cx:pt>
          <cx:pt idx="10219">214000</cx:pt>
          <cx:pt idx="10220">1000000</cx:pt>
          <cx:pt idx="10221">410000</cx:pt>
          <cx:pt idx="10222">200000</cx:pt>
          <cx:pt idx="10223">170000</cx:pt>
          <cx:pt idx="10224">200000</cx:pt>
          <cx:pt idx="10225">159900</cx:pt>
          <cx:pt idx="10226">500000</cx:pt>
          <cx:pt idx="10227">375000</cx:pt>
          <cx:pt idx="10228">280000</cx:pt>
          <cx:pt idx="10229">200000</cx:pt>
          <cx:pt idx="10230">240000</cx:pt>
          <cx:pt idx="10231">230000</cx:pt>
          <cx:pt idx="10232">80000</cx:pt>
          <cx:pt idx="10233">2465647</cx:pt>
          <cx:pt idx="10234">244000</cx:pt>
          <cx:pt idx="10235">269000</cx:pt>
          <cx:pt idx="10236">400000</cx:pt>
          <cx:pt idx="10237">230000</cx:pt>
          <cx:pt idx="10238">180000</cx:pt>
          <cx:pt idx="10239">115000</cx:pt>
          <cx:pt idx="10240">425000</cx:pt>
          <cx:pt idx="10241">240000</cx:pt>
          <cx:pt idx="10242">150000</cx:pt>
          <cx:pt idx="10243">240000</cx:pt>
          <cx:pt idx="10244">295000</cx:pt>
          <cx:pt idx="10245">800000</cx:pt>
          <cx:pt idx="10246">440000</cx:pt>
          <cx:pt idx="10247">137400</cx:pt>
          <cx:pt idx="10248">200000</cx:pt>
          <cx:pt idx="10249">86000</cx:pt>
          <cx:pt idx="10250">80000</cx:pt>
          <cx:pt idx="10251">120000</cx:pt>
          <cx:pt idx="10252">60000</cx:pt>
          <cx:pt idx="10253">275000</cx:pt>
          <cx:pt idx="10254">250000</cx:pt>
          <cx:pt idx="10255">400000</cx:pt>
          <cx:pt idx="10256">250000</cx:pt>
          <cx:pt idx="10257">165000</cx:pt>
          <cx:pt idx="10258">125000</cx:pt>
          <cx:pt idx="10259">242000</cx:pt>
          <cx:pt idx="10260">325000</cx:pt>
          <cx:pt idx="10261">95000</cx:pt>
          <cx:pt idx="10262">475000</cx:pt>
          <cx:pt idx="10263">215000</cx:pt>
          <cx:pt idx="10264">270000</cx:pt>
          <cx:pt idx="10265">270000</cx:pt>
          <cx:pt idx="10266">107000</cx:pt>
          <cx:pt idx="10267">300000</cx:pt>
          <cx:pt idx="10268">275000</cx:pt>
          <cx:pt idx="10269">205000</cx:pt>
          <cx:pt idx="10270">150000</cx:pt>
          <cx:pt idx="10271">118000</cx:pt>
          <cx:pt idx="10272">150000</cx:pt>
          <cx:pt idx="10273">220000</cx:pt>
          <cx:pt idx="10274">160000</cx:pt>
          <cx:pt idx="10275">209000</cx:pt>
          <cx:pt idx="10276">130000</cx:pt>
          <cx:pt idx="10277">175000</cx:pt>
          <cx:pt idx="10278">180000</cx:pt>
          <cx:pt idx="10279">200000</cx:pt>
          <cx:pt idx="10280">120000</cx:pt>
          <cx:pt idx="10281">300000</cx:pt>
          <cx:pt idx="10282">200000</cx:pt>
          <cx:pt idx="10283">179000</cx:pt>
          <cx:pt idx="10284">150000</cx:pt>
          <cx:pt idx="10285">245000</cx:pt>
          <cx:pt idx="10286">138000</cx:pt>
          <cx:pt idx="10287">10000</cx:pt>
          <cx:pt idx="10288">179000</cx:pt>
          <cx:pt idx="10289">185000</cx:pt>
          <cx:pt idx="10290">315000</cx:pt>
          <cx:pt idx="10291">650000</cx:pt>
          <cx:pt idx="10292">400000</cx:pt>
          <cx:pt idx="10293">350000</cx:pt>
          <cx:pt idx="10294">200000</cx:pt>
          <cx:pt idx="10295">250000</cx:pt>
          <cx:pt idx="10296">30000</cx:pt>
          <cx:pt idx="10297">225000</cx:pt>
          <cx:pt idx="10298">225000</cx:pt>
          <cx:pt idx="10299">299000</cx:pt>
          <cx:pt idx="10300">240000</cx:pt>
          <cx:pt idx="10301">185000</cx:pt>
          <cx:pt idx="10302">260000</cx:pt>
          <cx:pt idx="10303">440000</cx:pt>
          <cx:pt idx="10304">275000</cx:pt>
          <cx:pt idx="10305">354900</cx:pt>
          <cx:pt idx="10306">160000</cx:pt>
          <cx:pt idx="10307">200000</cx:pt>
          <cx:pt idx="10308">1000000</cx:pt>
          <cx:pt idx="10309">350000</cx:pt>
          <cx:pt idx="10310">50000</cx:pt>
          <cx:pt idx="10311">425000</cx:pt>
          <cx:pt idx="10312">250000</cx:pt>
          <cx:pt idx="10313">220000</cx:pt>
          <cx:pt idx="10314">150000</cx:pt>
          <cx:pt idx="10315">265000</cx:pt>
          <cx:pt idx="10316">420000</cx:pt>
          <cx:pt idx="10317">90000</cx:pt>
          <cx:pt idx="10318">75000</cx:pt>
          <cx:pt idx="10319">130000</cx:pt>
          <cx:pt idx="10320">350000</cx:pt>
          <cx:pt idx="10321">300000</cx:pt>
          <cx:pt idx="10322">240000</cx:pt>
          <cx:pt idx="10323">130000</cx:pt>
          <cx:pt idx="10324">200000</cx:pt>
          <cx:pt idx="10325">300000</cx:pt>
          <cx:pt idx="10326">880000</cx:pt>
          <cx:pt idx="10327">250000</cx:pt>
          <cx:pt idx="10328">385000</cx:pt>
          <cx:pt idx="10329">350000</cx:pt>
          <cx:pt idx="10330">125000</cx:pt>
          <cx:pt idx="10331">130000</cx:pt>
          <cx:pt idx="10332">235000</cx:pt>
          <cx:pt idx="10333">250000</cx:pt>
          <cx:pt idx="10334">230000</cx:pt>
          <cx:pt idx="10335">230000</cx:pt>
          <cx:pt idx="10336">320000</cx:pt>
          <cx:pt idx="10337">120000</cx:pt>
          <cx:pt idx="10338">420000</cx:pt>
          <cx:pt idx="10339">150000</cx:pt>
          <cx:pt idx="10340">270000</cx:pt>
          <cx:pt idx="10341">119000</cx:pt>
          <cx:pt idx="10342">100000</cx:pt>
          <cx:pt idx="10343">250000</cx:pt>
          <cx:pt idx="10344">400000</cx:pt>
          <cx:pt idx="10345">350000</cx:pt>
          <cx:pt idx="10346">110000</cx:pt>
          <cx:pt idx="10347">180000</cx:pt>
          <cx:pt idx="10348">178000</cx:pt>
          <cx:pt idx="10349">279000</cx:pt>
          <cx:pt idx="10350">80000</cx:pt>
          <cx:pt idx="10351">550000</cx:pt>
          <cx:pt idx="10352">400000</cx:pt>
          <cx:pt idx="10353">550000</cx:pt>
          <cx:pt idx="10354">300000</cx:pt>
          <cx:pt idx="10355">500000</cx:pt>
          <cx:pt idx="10356">200000</cx:pt>
          <cx:pt idx="10357">70000</cx:pt>
          <cx:pt idx="10358">150000</cx:pt>
          <cx:pt idx="10359">225000</cx:pt>
          <cx:pt idx="10360">45000</cx:pt>
          <cx:pt idx="10361">264000</cx:pt>
          <cx:pt idx="10362">242500</cx:pt>
          <cx:pt idx="10363">45000</cx:pt>
          <cx:pt idx="10364">242500</cx:pt>
          <cx:pt idx="10365">175000</cx:pt>
          <cx:pt idx="10366">300000</cx:pt>
          <cx:pt idx="10367">165000</cx:pt>
          <cx:pt idx="10368">350000</cx:pt>
          <cx:pt idx="10369">350000</cx:pt>
          <cx:pt idx="10370">1200000</cx:pt>
          <cx:pt idx="10371">285000</cx:pt>
          <cx:pt idx="10372">225000</cx:pt>
          <cx:pt idx="10373">75000</cx:pt>
          <cx:pt idx="10374">300000</cx:pt>
          <cx:pt idx="10375">270000</cx:pt>
          <cx:pt idx="10376">400000</cx:pt>
          <cx:pt idx="10377">175000</cx:pt>
          <cx:pt idx="10378">400000</cx:pt>
          <cx:pt idx="10379">580000</cx:pt>
          <cx:pt idx="10380">160000</cx:pt>
          <cx:pt idx="10381">140000</cx:pt>
          <cx:pt idx="10382">184000</cx:pt>
          <cx:pt idx="10383">400000</cx:pt>
          <cx:pt idx="10384">499999</cx:pt>
          <cx:pt idx="10385">149900</cx:pt>
          <cx:pt idx="10386">150000</cx:pt>
          <cx:pt idx="10387">119000</cx:pt>
          <cx:pt idx="10388">750000</cx:pt>
          <cx:pt idx="10389">250000</cx:pt>
          <cx:pt idx="10390">2465647</cx:pt>
          <cx:pt idx="10391">200000</cx:pt>
          <cx:pt idx="10392">1200000</cx:pt>
          <cx:pt idx="10393">650000</cx:pt>
          <cx:pt idx="10394">375000</cx:pt>
          <cx:pt idx="10395">220000</cx:pt>
          <cx:pt idx="10396">150000</cx:pt>
          <cx:pt idx="10397">90000</cx:pt>
          <cx:pt idx="10398">90000</cx:pt>
          <cx:pt idx="10399">330000</cx:pt>
          <cx:pt idx="10400">400000</cx:pt>
          <cx:pt idx="10401">650000</cx:pt>
          <cx:pt idx="10402">150000</cx:pt>
          <cx:pt idx="10403">300000</cx:pt>
          <cx:pt idx="10404">200000</cx:pt>
          <cx:pt idx="10405">220000</cx:pt>
          <cx:pt idx="10406">500000</cx:pt>
          <cx:pt idx="10407">350000</cx:pt>
          <cx:pt idx="10408">500000</cx:pt>
          <cx:pt idx="10409">850000</cx:pt>
          <cx:pt idx="10410">350000</cx:pt>
          <cx:pt idx="10411">120000</cx:pt>
          <cx:pt idx="10412">130000</cx:pt>
          <cx:pt idx="10413">300000</cx:pt>
          <cx:pt idx="10414">92000</cx:pt>
          <cx:pt idx="10415">150000</cx:pt>
          <cx:pt idx="10416">40000</cx:pt>
          <cx:pt idx="10417">170000</cx:pt>
          <cx:pt idx="10418">400000</cx:pt>
          <cx:pt idx="10419">80000</cx:pt>
          <cx:pt idx="10420">130000</cx:pt>
          <cx:pt idx="10421">248000</cx:pt>
          <cx:pt idx="10422">550000</cx:pt>
          <cx:pt idx="10423">625000</cx:pt>
          <cx:pt idx="10424">750000</cx:pt>
          <cx:pt idx="10425">187000</cx:pt>
          <cx:pt idx="10426">220000</cx:pt>
          <cx:pt idx="10427">90000</cx:pt>
          <cx:pt idx="10428">111000</cx:pt>
          <cx:pt idx="10429">200000</cx:pt>
          <cx:pt idx="10430">125000</cx:pt>
          <cx:pt idx="10431">250000</cx:pt>
          <cx:pt idx="10432">200000</cx:pt>
          <cx:pt idx="10433">430000</cx:pt>
          <cx:pt idx="10434">200000</cx:pt>
          <cx:pt idx="10435">70000</cx:pt>
          <cx:pt idx="10436">120000</cx:pt>
          <cx:pt idx="10437">290000</cx:pt>
          <cx:pt idx="10438">170000</cx:pt>
          <cx:pt idx="10439">140000</cx:pt>
          <cx:pt idx="10440">130000</cx:pt>
          <cx:pt idx="10441">110000</cx:pt>
          <cx:pt idx="10442">149000</cx:pt>
          <cx:pt idx="10443">283000</cx:pt>
          <cx:pt idx="10444">67000</cx:pt>
          <cx:pt idx="10445">300000</cx:pt>
          <cx:pt idx="10446">350000</cx:pt>
          <cx:pt idx="10447">300000</cx:pt>
          <cx:pt idx="10448">650000</cx:pt>
          <cx:pt idx="10449">103000</cx:pt>
          <cx:pt idx="10450">800000</cx:pt>
          <cx:pt idx="10451">210000</cx:pt>
          <cx:pt idx="10452">300000</cx:pt>
          <cx:pt idx="10453">375000</cx:pt>
          <cx:pt idx="10454">140000</cx:pt>
          <cx:pt idx="10455">100000</cx:pt>
          <cx:pt idx="10456">495000</cx:pt>
          <cx:pt idx="10457">170000</cx:pt>
          <cx:pt idx="10458">400000</cx:pt>
          <cx:pt idx="10459">600000</cx:pt>
          <cx:pt idx="10460">425000</cx:pt>
          <cx:pt idx="10461">275000</cx:pt>
          <cx:pt idx="10462">200000</cx:pt>
          <cx:pt idx="10463">300000</cx:pt>
          <cx:pt idx="10464">95000</cx:pt>
          <cx:pt idx="10465">250000</cx:pt>
          <cx:pt idx="10466">50000</cx:pt>
          <cx:pt idx="10467">175000</cx:pt>
          <cx:pt idx="10468">150000</cx:pt>
          <cx:pt idx="10469">375000</cx:pt>
          <cx:pt idx="10470">260000</cx:pt>
          <cx:pt idx="10471">250000</cx:pt>
          <cx:pt idx="10472">425000</cx:pt>
          <cx:pt idx="10473">500000</cx:pt>
          <cx:pt idx="10474">100000</cx:pt>
          <cx:pt idx="10475">80000</cx:pt>
          <cx:pt idx="10476">205000</cx:pt>
          <cx:pt idx="10477">180000</cx:pt>
          <cx:pt idx="10478">120000</cx:pt>
          <cx:pt idx="10479">80000</cx:pt>
          <cx:pt idx="10480">650000</cx:pt>
          <cx:pt idx="10481">2465647</cx:pt>
          <cx:pt idx="10482">190000</cx:pt>
          <cx:pt idx="10483">205000</cx:pt>
          <cx:pt idx="10484">140000</cx:pt>
          <cx:pt idx="10485">120000</cx:pt>
          <cx:pt idx="10486">200000</cx:pt>
          <cx:pt idx="10487">850000</cx:pt>
          <cx:pt idx="10488">526000</cx:pt>
          <cx:pt idx="10489">200000</cx:pt>
          <cx:pt idx="10490">165000</cx:pt>
          <cx:pt idx="10491">900000</cx:pt>
          <cx:pt idx="10492">174000</cx:pt>
          <cx:pt idx="10493">150000</cx:pt>
          <cx:pt idx="10494">389900</cx:pt>
          <cx:pt idx="10495">700000</cx:pt>
          <cx:pt idx="10496">175000</cx:pt>
          <cx:pt idx="10497">308000</cx:pt>
          <cx:pt idx="10498">151000</cx:pt>
          <cx:pt idx="10499">320000</cx:pt>
          <cx:pt idx="10500">300000</cx:pt>
          <cx:pt idx="10501">363000</cx:pt>
          <cx:pt idx="10502">350000</cx:pt>
          <cx:pt idx="10503">220000</cx:pt>
          <cx:pt idx="10504">569000</cx:pt>
          <cx:pt idx="10505">300000</cx:pt>
          <cx:pt idx="10506">239000</cx:pt>
          <cx:pt idx="10507">104900</cx:pt>
          <cx:pt idx="10508">90000</cx:pt>
          <cx:pt idx="10509">300000</cx:pt>
          <cx:pt idx="10510">150000</cx:pt>
          <cx:pt idx="10511">70000</cx:pt>
          <cx:pt idx="10512">235000</cx:pt>
          <cx:pt idx="10513">175000</cx:pt>
          <cx:pt idx="10514">180000</cx:pt>
          <cx:pt idx="10515">300000</cx:pt>
          <cx:pt idx="10516">500000</cx:pt>
          <cx:pt idx="10517">120000</cx:pt>
          <cx:pt idx="10518">900000</cx:pt>
          <cx:pt idx="10519">600000</cx:pt>
          <cx:pt idx="10520">700000</cx:pt>
          <cx:pt idx="10521">175000</cx:pt>
          <cx:pt idx="10522">260000</cx:pt>
          <cx:pt idx="10523">350000</cx:pt>
          <cx:pt idx="10524">210000</cx:pt>
          <cx:pt idx="10525">261000</cx:pt>
          <cx:pt idx="10526">849000</cx:pt>
          <cx:pt idx="10527">2465647</cx:pt>
          <cx:pt idx="10528">416000</cx:pt>
          <cx:pt idx="10529">135000</cx:pt>
          <cx:pt idx="10530">60000</cx:pt>
          <cx:pt idx="10531">300000</cx:pt>
          <cx:pt idx="10532">700000</cx:pt>
          <cx:pt idx="10533">475000</cx:pt>
          <cx:pt idx="10534">165000</cx:pt>
          <cx:pt idx="10535">150000</cx:pt>
          <cx:pt idx="10536">145000</cx:pt>
          <cx:pt idx="10537">145000</cx:pt>
          <cx:pt idx="10538">220000</cx:pt>
          <cx:pt idx="10539">325000</cx:pt>
          <cx:pt idx="10540">250000</cx:pt>
          <cx:pt idx="10541">360000</cx:pt>
          <cx:pt idx="10542">128000</cx:pt>
          <cx:pt idx="10543">900000</cx:pt>
          <cx:pt idx="10544">135000</cx:pt>
          <cx:pt idx="10545">300000</cx:pt>
          <cx:pt idx="10546">80000</cx:pt>
          <cx:pt idx="10547">220000</cx:pt>
          <cx:pt idx="10548">218000</cx:pt>
          <cx:pt idx="10549">140000</cx:pt>
          <cx:pt idx="10550">300000</cx:pt>
          <cx:pt idx="10551">200000</cx:pt>
          <cx:pt idx="10552">150000</cx:pt>
          <cx:pt idx="10553">180000</cx:pt>
          <cx:pt idx="10554">247000</cx:pt>
          <cx:pt idx="10555">88000</cx:pt>
          <cx:pt idx="10556">250000</cx:pt>
          <cx:pt idx="10557">180000</cx:pt>
          <cx:pt idx="10558">400000</cx:pt>
          <cx:pt idx="10559">150000</cx:pt>
          <cx:pt idx="10560">150000</cx:pt>
          <cx:pt idx="10561">150000</cx:pt>
          <cx:pt idx="10562">300000</cx:pt>
          <cx:pt idx="10563">200000</cx:pt>
          <cx:pt idx="10564">269900</cx:pt>
          <cx:pt idx="10565">450000</cx:pt>
          <cx:pt idx="10566">450000</cx:pt>
          <cx:pt idx="10567">550000</cx:pt>
          <cx:pt idx="10568">80000</cx:pt>
          <cx:pt idx="10569">500000</cx:pt>
          <cx:pt idx="10570">125000</cx:pt>
          <cx:pt idx="10571">125000</cx:pt>
          <cx:pt idx="10572">159000</cx:pt>
          <cx:pt idx="10573">119000</cx:pt>
          <cx:pt idx="10574">415000</cx:pt>
          <cx:pt idx="10575">400000</cx:pt>
          <cx:pt idx="10576">156000</cx:pt>
          <cx:pt idx="10577">850000</cx:pt>
          <cx:pt idx="10578">540000</cx:pt>
          <cx:pt idx="10579">321000</cx:pt>
          <cx:pt idx="10580">460000</cx:pt>
          <cx:pt idx="10581">310000</cx:pt>
          <cx:pt idx="10582">125000</cx:pt>
          <cx:pt idx="10583">380000</cx:pt>
          <cx:pt idx="10584">205000</cx:pt>
          <cx:pt idx="10585">420000</cx:pt>
          <cx:pt idx="10586">100000</cx:pt>
          <cx:pt idx="10587">250000</cx:pt>
          <cx:pt idx="10588">270000</cx:pt>
          <cx:pt idx="10589">300000</cx:pt>
          <cx:pt idx="10590">350000</cx:pt>
          <cx:pt idx="10591">200000</cx:pt>
          <cx:pt idx="10592">100000</cx:pt>
          <cx:pt idx="10593">90000</cx:pt>
          <cx:pt idx="10594">386000</cx:pt>
          <cx:pt idx="10595">825000</cx:pt>
          <cx:pt idx="10596">180000</cx:pt>
          <cx:pt idx="10597">120000</cx:pt>
          <cx:pt idx="10598">200000</cx:pt>
          <cx:pt idx="10599">282000</cx:pt>
          <cx:pt idx="10600">175000</cx:pt>
          <cx:pt idx="10601">100000</cx:pt>
          <cx:pt idx="10602">250000</cx:pt>
          <cx:pt idx="10603">150000</cx:pt>
          <cx:pt idx="10604">180000</cx:pt>
          <cx:pt idx="10605">270000</cx:pt>
          <cx:pt idx="10606">650000</cx:pt>
          <cx:pt idx="10607">190000</cx:pt>
          <cx:pt idx="10608">200000</cx:pt>
          <cx:pt idx="10609">199000</cx:pt>
          <cx:pt idx="10610">230000</cx:pt>
          <cx:pt idx="10611">370000</cx:pt>
          <cx:pt idx="10612">80000</cx:pt>
          <cx:pt idx="10613">550000</cx:pt>
          <cx:pt idx="10614">150000</cx:pt>
          <cx:pt idx="10615">600000</cx:pt>
          <cx:pt idx="10616">450000</cx:pt>
          <cx:pt idx="10617">600000</cx:pt>
          <cx:pt idx="10618">174900</cx:pt>
          <cx:pt idx="10619">105000</cx:pt>
          <cx:pt idx="10620">60000</cx:pt>
          <cx:pt idx="10621">800000</cx:pt>
          <cx:pt idx="10622">200000</cx:pt>
          <cx:pt idx="10623">400000</cx:pt>
          <cx:pt idx="10624">500000</cx:pt>
          <cx:pt idx="10625">240000</cx:pt>
          <cx:pt idx="10626">139000</cx:pt>
          <cx:pt idx="10627">400000</cx:pt>
          <cx:pt idx="10628">280000</cx:pt>
          <cx:pt idx="10629">95000</cx:pt>
          <cx:pt idx="10630">238000</cx:pt>
          <cx:pt idx="10631">325000</cx:pt>
          <cx:pt idx="10632">375000</cx:pt>
          <cx:pt idx="10633">130000</cx:pt>
          <cx:pt idx="10634">450000</cx:pt>
          <cx:pt idx="10635">230000</cx:pt>
          <cx:pt idx="10636">400000</cx:pt>
          <cx:pt idx="10637">122000</cx:pt>
          <cx:pt idx="10638">320000</cx:pt>
          <cx:pt idx="10639">170000</cx:pt>
          <cx:pt idx="10640">270000</cx:pt>
          <cx:pt idx="10641">300000</cx:pt>
          <cx:pt idx="10642">110000</cx:pt>
          <cx:pt idx="10643">200000</cx:pt>
          <cx:pt idx="10644">120000</cx:pt>
          <cx:pt idx="10645">149000</cx:pt>
          <cx:pt idx="10646">259900</cx:pt>
          <cx:pt idx="10647">150000</cx:pt>
          <cx:pt idx="10648">150000</cx:pt>
          <cx:pt idx="10649">825000</cx:pt>
          <cx:pt idx="10650">80000</cx:pt>
          <cx:pt idx="10651">290000</cx:pt>
          <cx:pt idx="10652">150000</cx:pt>
          <cx:pt idx="10653">225000</cx:pt>
          <cx:pt idx="10654">166000</cx:pt>
          <cx:pt idx="10655">350000</cx:pt>
          <cx:pt idx="10656">150000</cx:pt>
          <cx:pt idx="10657">226000</cx:pt>
          <cx:pt idx="10658">220000</cx:pt>
          <cx:pt idx="10659">160000</cx:pt>
          <cx:pt idx="10660">240000</cx:pt>
          <cx:pt idx="10661">170000</cx:pt>
          <cx:pt idx="10662">160000</cx:pt>
          <cx:pt idx="10663">250000</cx:pt>
          <cx:pt idx="10664">215000</cx:pt>
          <cx:pt idx="10665">500000</cx:pt>
          <cx:pt idx="10666">850000</cx:pt>
          <cx:pt idx="10667">750000</cx:pt>
          <cx:pt idx="10668">175000</cx:pt>
          <cx:pt idx="10669">195000</cx:pt>
          <cx:pt idx="10670">225000</cx:pt>
          <cx:pt idx="10671">1000000</cx:pt>
          <cx:pt idx="10672">430000</cx:pt>
          <cx:pt idx="10673">85000</cx:pt>
          <cx:pt idx="10674">100000</cx:pt>
          <cx:pt idx="10675">225000</cx:pt>
          <cx:pt idx="10676">100000</cx:pt>
          <cx:pt idx="10677">75000</cx:pt>
          <cx:pt idx="10678">85000</cx:pt>
          <cx:pt idx="10679">350000</cx:pt>
          <cx:pt idx="10680">225000</cx:pt>
          <cx:pt idx="10681">185000</cx:pt>
          <cx:pt idx="10682">529000</cx:pt>
          <cx:pt idx="10683">200000</cx:pt>
          <cx:pt idx="10684">160000</cx:pt>
          <cx:pt idx="10685">70000</cx:pt>
          <cx:pt idx="10686">85000</cx:pt>
          <cx:pt idx="10687">230000</cx:pt>
          <cx:pt idx="10688">175000</cx:pt>
          <cx:pt idx="10689">175000</cx:pt>
          <cx:pt idx="10690">65000</cx:pt>
          <cx:pt idx="10691">150000</cx:pt>
          <cx:pt idx="10692">164500</cx:pt>
          <cx:pt idx="10693">160000</cx:pt>
          <cx:pt idx="10694">95000</cx:pt>
          <cx:pt idx="10695">100000</cx:pt>
          <cx:pt idx="10696">225000</cx:pt>
          <cx:pt idx="10697">399000</cx:pt>
          <cx:pt idx="10698">310000</cx:pt>
          <cx:pt idx="10699">200000</cx:pt>
          <cx:pt idx="10700">240000</cx:pt>
          <cx:pt idx="10701">250000</cx:pt>
          <cx:pt idx="10702">300000</cx:pt>
          <cx:pt idx="10703">250000</cx:pt>
          <cx:pt idx="10704">400000</cx:pt>
          <cx:pt idx="10705">212000</cx:pt>
          <cx:pt idx="10706">495000</cx:pt>
          <cx:pt idx="10707">80000</cx:pt>
          <cx:pt idx="10708">220000</cx:pt>
          <cx:pt idx="10709">141000</cx:pt>
          <cx:pt idx="10710">179000</cx:pt>
          <cx:pt idx="10711">300000</cx:pt>
          <cx:pt idx="10712">290000</cx:pt>
          <cx:pt idx="10713">75000</cx:pt>
          <cx:pt idx="10714">135000</cx:pt>
          <cx:pt idx="10715">111000</cx:pt>
          <cx:pt idx="10716">250000</cx:pt>
          <cx:pt idx="10717">145000</cx:pt>
          <cx:pt idx="10718">400000</cx:pt>
          <cx:pt idx="10719">120000</cx:pt>
          <cx:pt idx="10720">140000</cx:pt>
          <cx:pt idx="10721">135000</cx:pt>
          <cx:pt idx="10722">199000</cx:pt>
          <cx:pt idx="10723">2465647</cx:pt>
          <cx:pt idx="10724">250000</cx:pt>
          <cx:pt idx="10725">650000</cx:pt>
          <cx:pt idx="10726">280000</cx:pt>
          <cx:pt idx="10727">180000</cx:pt>
          <cx:pt idx="10728">219000</cx:pt>
          <cx:pt idx="10729">325000</cx:pt>
          <cx:pt idx="10730">430000</cx:pt>
          <cx:pt idx="10731">180000</cx:pt>
          <cx:pt idx="10732">135000</cx:pt>
          <cx:pt idx="10733">154000</cx:pt>
          <cx:pt idx="10734">650000</cx:pt>
          <cx:pt idx="10735">175000</cx:pt>
          <cx:pt idx="10736">525000</cx:pt>
          <cx:pt idx="10737">130000</cx:pt>
          <cx:pt idx="10738">165000</cx:pt>
          <cx:pt idx="10739">65000</cx:pt>
          <cx:pt idx="10740">230000</cx:pt>
          <cx:pt idx="10741">150000</cx:pt>
          <cx:pt idx="10742">399900</cx:pt>
          <cx:pt idx="10743">100000</cx:pt>
          <cx:pt idx="10744">100000</cx:pt>
          <cx:pt idx="10745">800000</cx:pt>
          <cx:pt idx="10746">210000</cx:pt>
          <cx:pt idx="10747">513000</cx:pt>
          <cx:pt idx="10748">500000</cx:pt>
          <cx:pt idx="10749">400000</cx:pt>
          <cx:pt idx="10750">2465647</cx:pt>
          <cx:pt idx="10751">800000</cx:pt>
          <cx:pt idx="10752">90000</cx:pt>
          <cx:pt idx="10753">220000</cx:pt>
          <cx:pt idx="10754">350000</cx:pt>
          <cx:pt idx="10755">400000</cx:pt>
          <cx:pt idx="10756">580000</cx:pt>
          <cx:pt idx="10757">135000</cx:pt>
          <cx:pt idx="10758">375000</cx:pt>
          <cx:pt idx="10759">500000</cx:pt>
          <cx:pt idx="10760">379000</cx:pt>
          <cx:pt idx="10761">200000</cx:pt>
          <cx:pt idx="10762">300000</cx:pt>
          <cx:pt idx="10763">194000</cx:pt>
          <cx:pt idx="10764">2465647</cx:pt>
          <cx:pt idx="10765">215000</cx:pt>
          <cx:pt idx="10766">800000</cx:pt>
          <cx:pt idx="10767">2465647</cx:pt>
          <cx:pt idx="10768">500000</cx:pt>
          <cx:pt idx="10769">400000</cx:pt>
          <cx:pt idx="10770">2465647</cx:pt>
          <cx:pt idx="10771">308000</cx:pt>
          <cx:pt idx="10772">180000</cx:pt>
          <cx:pt idx="10773">300000</cx:pt>
          <cx:pt idx="10774">85000</cx:pt>
          <cx:pt idx="10775">320000</cx:pt>
          <cx:pt idx="10776">1100000</cx:pt>
          <cx:pt idx="10777">425200</cx:pt>
          <cx:pt idx="10778">295000</cx:pt>
          <cx:pt idx="10779">190000</cx:pt>
          <cx:pt idx="10780">275000</cx:pt>
          <cx:pt idx="10781">280000</cx:pt>
          <cx:pt idx="10782">1299999</cx:pt>
          <cx:pt idx="10783">350000</cx:pt>
          <cx:pt idx="10784">560000</cx:pt>
          <cx:pt idx="10785">184000</cx:pt>
          <cx:pt idx="10786">190000</cx:pt>
          <cx:pt idx="10787">150000</cx:pt>
          <cx:pt idx="10788">44000</cx:pt>
          <cx:pt idx="10789">215000</cx:pt>
          <cx:pt idx="10790">280000</cx:pt>
          <cx:pt idx="10791">225000</cx:pt>
          <cx:pt idx="10792">275000</cx:pt>
          <cx:pt idx="10793">200000</cx:pt>
          <cx:pt idx="10794">214000</cx:pt>
          <cx:pt idx="10795">60000</cx:pt>
          <cx:pt idx="10796">165000</cx:pt>
          <cx:pt idx="10797">600000</cx:pt>
          <cx:pt idx="10798">85000</cx:pt>
          <cx:pt idx="10799">75000</cx:pt>
          <cx:pt idx="10800">85000</cx:pt>
          <cx:pt idx="10801">530000</cx:pt>
          <cx:pt idx="10802">300000</cx:pt>
          <cx:pt idx="10803">130000</cx:pt>
          <cx:pt idx="10804">150000</cx:pt>
          <cx:pt idx="10805">145000</cx:pt>
          <cx:pt idx="10806">175000</cx:pt>
          <cx:pt idx="10807">151000</cx:pt>
          <cx:pt idx="10808">175000</cx:pt>
          <cx:pt idx="10809">350000</cx:pt>
          <cx:pt idx="10810">180000</cx:pt>
          <cx:pt idx="10811">120000</cx:pt>
          <cx:pt idx="10812">218000</cx:pt>
          <cx:pt idx="10813">230000</cx:pt>
          <cx:pt idx="10814">220000</cx:pt>
          <cx:pt idx="10815">240000</cx:pt>
          <cx:pt idx="10816">240000</cx:pt>
          <cx:pt idx="10817">260000</cx:pt>
          <cx:pt idx="10818">150000</cx:pt>
          <cx:pt idx="10819">70000</cx:pt>
          <cx:pt idx="10820">350000</cx:pt>
          <cx:pt idx="10821">699000</cx:pt>
          <cx:pt idx="10822">150000</cx:pt>
          <cx:pt idx="10823">141000</cx:pt>
          <cx:pt idx="10824">200000</cx:pt>
          <cx:pt idx="10825">310000</cx:pt>
          <cx:pt idx="10826">220000</cx:pt>
          <cx:pt idx="10827">240000</cx:pt>
          <cx:pt idx="10828">464500</cx:pt>
          <cx:pt idx="10829">290000</cx:pt>
          <cx:pt idx="10830">299950</cx:pt>
          <cx:pt idx="10831">85000</cx:pt>
          <cx:pt idx="10832">600000</cx:pt>
          <cx:pt idx="10833">250000</cx:pt>
          <cx:pt idx="10834">200000</cx:pt>
          <cx:pt idx="10835">400000</cx:pt>
          <cx:pt idx="10836">320000</cx:pt>
          <cx:pt idx="10837">140000</cx:pt>
          <cx:pt idx="10838">127000</cx:pt>
          <cx:pt idx="10839">185000</cx:pt>
          <cx:pt idx="10840">150000</cx:pt>
          <cx:pt idx="10841">200000</cx:pt>
          <cx:pt idx="10842">210000</cx:pt>
          <cx:pt idx="10843">80000</cx:pt>
          <cx:pt idx="10844">25000</cx:pt>
          <cx:pt idx="10845">211000</cx:pt>
          <cx:pt idx="10846">350000</cx:pt>
          <cx:pt idx="10847">370000</cx:pt>
          <cx:pt idx="10848">225000</cx:pt>
          <cx:pt idx="10849">159000</cx:pt>
          <cx:pt idx="10850">264000</cx:pt>
          <cx:pt idx="10851">71200</cx:pt>
          <cx:pt idx="10852">280000</cx:pt>
          <cx:pt idx="10853">200000</cx:pt>
          <cx:pt idx="10854">350000</cx:pt>
          <cx:pt idx="10855">2465647</cx:pt>
          <cx:pt idx="10856">1000000</cx:pt>
          <cx:pt idx="10857">250000</cx:pt>
          <cx:pt idx="10858">360000</cx:pt>
          <cx:pt idx="10859">140000</cx:pt>
          <cx:pt idx="10860">120000</cx:pt>
          <cx:pt idx="10861">300000</cx:pt>
          <cx:pt idx="10862">276000</cx:pt>
          <cx:pt idx="10863">178000</cx:pt>
          <cx:pt idx="10864">450000</cx:pt>
          <cx:pt idx="10865">295000</cx:pt>
          <cx:pt idx="10866">500000</cx:pt>
          <cx:pt idx="10867">500000</cx:pt>
          <cx:pt idx="10868">310000</cx:pt>
          <cx:pt idx="10869">280000</cx:pt>
          <cx:pt idx="10870">90000</cx:pt>
          <cx:pt idx="10871">92000</cx:pt>
          <cx:pt idx="10872">325000</cx:pt>
          <cx:pt idx="10873">900000</cx:pt>
          <cx:pt idx="10874">245000</cx:pt>
          <cx:pt idx="10875">216000</cx:pt>
          <cx:pt idx="10876">150000</cx:pt>
          <cx:pt idx="10877">200000</cx:pt>
          <cx:pt idx="10878">95000</cx:pt>
          <cx:pt idx="10879">260000</cx:pt>
          <cx:pt idx="10880">162000</cx:pt>
          <cx:pt idx="10881">300000</cx:pt>
          <cx:pt idx="10882">625000</cx:pt>
          <cx:pt idx="10883">650000</cx:pt>
          <cx:pt idx="10884">300000</cx:pt>
          <cx:pt idx="10885">180000</cx:pt>
          <cx:pt idx="10886">200000</cx:pt>
          <cx:pt idx="10887">80000</cx:pt>
          <cx:pt idx="10888">199900</cx:pt>
          <cx:pt idx="10889">240000</cx:pt>
          <cx:pt idx="10890">150000</cx:pt>
          <cx:pt idx="10891">150000</cx:pt>
          <cx:pt idx="10892">180000</cx:pt>
          <cx:pt idx="10893">185000</cx:pt>
          <cx:pt idx="10894">550000</cx:pt>
          <cx:pt idx="10895">210000</cx:pt>
          <cx:pt idx="10896">1200000</cx:pt>
          <cx:pt idx="10897">225000</cx:pt>
          <cx:pt idx="10898">435000</cx:pt>
          <cx:pt idx="10899">1000000</cx:pt>
          <cx:pt idx="10900">90000</cx:pt>
          <cx:pt idx="10901">2465647</cx:pt>
          <cx:pt idx="10902">500000</cx:pt>
          <cx:pt idx="10903">185000</cx:pt>
          <cx:pt idx="10904">535000</cx:pt>
          <cx:pt idx="10905">500000</cx:pt>
          <cx:pt idx="10906">470000</cx:pt>
          <cx:pt idx="10907">400000</cx:pt>
          <cx:pt idx="10908">460000</cx:pt>
          <cx:pt idx="10909">410000</cx:pt>
          <cx:pt idx="10910">290000</cx:pt>
          <cx:pt idx="10911">850000</cx:pt>
          <cx:pt idx="10912">375000</cx:pt>
          <cx:pt idx="10913">550000</cx:pt>
          <cx:pt idx="10914">170000</cx:pt>
          <cx:pt idx="10915">350000</cx:pt>
          <cx:pt idx="10916">575000</cx:pt>
          <cx:pt idx="10917">180000</cx:pt>
          <cx:pt idx="10918">380000</cx:pt>
          <cx:pt idx="10919">400000</cx:pt>
          <cx:pt idx="10920">70000</cx:pt>
          <cx:pt idx="10921">160000</cx:pt>
          <cx:pt idx="10922">375000</cx:pt>
          <cx:pt idx="10923">280000</cx:pt>
          <cx:pt idx="10924">180000</cx:pt>
          <cx:pt idx="10925">450000</cx:pt>
          <cx:pt idx="10926">200000</cx:pt>
          <cx:pt idx="10927">970000</cx:pt>
          <cx:pt idx="10928">135000</cx:pt>
          <cx:pt idx="10929">240000</cx:pt>
          <cx:pt idx="10930">100000</cx:pt>
          <cx:pt idx="10931">195000</cx:pt>
          <cx:pt idx="10932">275000</cx:pt>
          <cx:pt idx="10933">100000</cx:pt>
          <cx:pt idx="10934">110000</cx:pt>
          <cx:pt idx="10935">140000</cx:pt>
          <cx:pt idx="10936">2465647</cx:pt>
          <cx:pt idx="10937">380000</cx:pt>
          <cx:pt idx="10938">500000</cx:pt>
          <cx:pt idx="10939">140000</cx:pt>
          <cx:pt idx="10940">150000</cx:pt>
          <cx:pt idx="10941">170000</cx:pt>
          <cx:pt idx="10942">325000</cx:pt>
          <cx:pt idx="10943">95000</cx:pt>
          <cx:pt idx="10944">200000</cx:pt>
          <cx:pt idx="10945">260000</cx:pt>
          <cx:pt idx="10946">2465647</cx:pt>
          <cx:pt idx="10947">750000</cx:pt>
          <cx:pt idx="10948">120000</cx:pt>
          <cx:pt idx="10949">300000</cx:pt>
          <cx:pt idx="10950">270000</cx:pt>
          <cx:pt idx="10951">325000</cx:pt>
          <cx:pt idx="10952">170000</cx:pt>
          <cx:pt idx="10953">665000</cx:pt>
          <cx:pt idx="10954">230000</cx:pt>
          <cx:pt idx="10955">450000</cx:pt>
          <cx:pt idx="10956">90000</cx:pt>
          <cx:pt idx="10957">250000</cx:pt>
          <cx:pt idx="10958">100000</cx:pt>
          <cx:pt idx="10959">87000</cx:pt>
          <cx:pt idx="10960">200000</cx:pt>
          <cx:pt idx="10961">350000</cx:pt>
          <cx:pt idx="10962">480000</cx:pt>
          <cx:pt idx="10963">100000</cx:pt>
          <cx:pt idx="10964">270000</cx:pt>
          <cx:pt idx="10965">450000</cx:pt>
          <cx:pt idx="10966">210000</cx:pt>
          <cx:pt idx="10967">135000</cx:pt>
          <cx:pt idx="10968">75000</cx:pt>
          <cx:pt idx="10969">145000</cx:pt>
          <cx:pt idx="10970">120000</cx:pt>
          <cx:pt idx="10971">175000</cx:pt>
          <cx:pt idx="10972">450000</cx:pt>
          <cx:pt idx="10973">167000</cx:pt>
          <cx:pt idx="10974">200000</cx:pt>
          <cx:pt idx="10975">375000</cx:pt>
          <cx:pt idx="10976">160000</cx:pt>
          <cx:pt idx="10977">165000</cx:pt>
          <cx:pt idx="10978">270000</cx:pt>
          <cx:pt idx="10979">260000</cx:pt>
          <cx:pt idx="10980">484000</cx:pt>
          <cx:pt idx="10981">250000</cx:pt>
          <cx:pt idx="10982">224000</cx:pt>
          <cx:pt idx="10983">174000</cx:pt>
          <cx:pt idx="10984">500000</cx:pt>
          <cx:pt idx="10985">500000</cx:pt>
          <cx:pt idx="10986">200000</cx:pt>
          <cx:pt idx="10987">550000</cx:pt>
          <cx:pt idx="10988">305000</cx:pt>
          <cx:pt idx="10989">525000</cx:pt>
          <cx:pt idx="10990">350000</cx:pt>
          <cx:pt idx="10991">219900</cx:pt>
          <cx:pt idx="10992">335000</cx:pt>
          <cx:pt idx="10993">75000</cx:pt>
          <cx:pt idx="10994">75000</cx:pt>
          <cx:pt idx="10995">150000</cx:pt>
          <cx:pt idx="10996">90000</cx:pt>
          <cx:pt idx="10997">400000</cx:pt>
          <cx:pt idx="10998">133000</cx:pt>
          <cx:pt idx="10999">120000</cx:pt>
          <cx:pt idx="11000">300000</cx:pt>
          <cx:pt idx="11001">170000</cx:pt>
          <cx:pt idx="11002">280000</cx:pt>
          <cx:pt idx="11003">150000</cx:pt>
          <cx:pt idx="11004">90000</cx:pt>
          <cx:pt idx="11005">60000</cx:pt>
          <cx:pt idx="11006">90000</cx:pt>
          <cx:pt idx="11007">389000</cx:pt>
          <cx:pt idx="11008">264000</cx:pt>
          <cx:pt idx="11009">180000</cx:pt>
          <cx:pt idx="11010">300000</cx:pt>
          <cx:pt idx="11011">265000</cx:pt>
          <cx:pt idx="11012">450000</cx:pt>
          <cx:pt idx="11013">180000</cx:pt>
          <cx:pt idx="11014">350000</cx:pt>
          <cx:pt idx="11015">120000</cx:pt>
          <cx:pt idx="11016">100000</cx:pt>
          <cx:pt idx="11017">112000</cx:pt>
          <cx:pt idx="11018">170000</cx:pt>
          <cx:pt idx="11019">500000</cx:pt>
          <cx:pt idx="11020">180000</cx:pt>
          <cx:pt idx="11021">125000</cx:pt>
          <cx:pt idx="11022">160000</cx:pt>
          <cx:pt idx="11023">110000</cx:pt>
          <cx:pt idx="11024">280000</cx:pt>
          <cx:pt idx="11025">400000</cx:pt>
          <cx:pt idx="11026">145000</cx:pt>
          <cx:pt idx="11027">275000</cx:pt>
          <cx:pt idx="11028">300000</cx:pt>
          <cx:pt idx="11029">370000</cx:pt>
          <cx:pt idx="11030">299000</cx:pt>
          <cx:pt idx="11031">275000</cx:pt>
          <cx:pt idx="11032">350000</cx:pt>
          <cx:pt idx="11033">180000</cx:pt>
          <cx:pt idx="11034">1150000</cx:pt>
          <cx:pt idx="11035">800000</cx:pt>
          <cx:pt idx="11036">400000</cx:pt>
          <cx:pt idx="11037">260000</cx:pt>
          <cx:pt idx="11038">415000</cx:pt>
          <cx:pt idx="11039">55000</cx:pt>
          <cx:pt idx="11040">140000</cx:pt>
          <cx:pt idx="11041">90000</cx:pt>
          <cx:pt idx="11042">350000</cx:pt>
          <cx:pt idx="11043">158000</cx:pt>
          <cx:pt idx="11044">800000</cx:pt>
          <cx:pt idx="11045">600000</cx:pt>
          <cx:pt idx="11046">500000</cx:pt>
          <cx:pt idx="11047">150000</cx:pt>
          <cx:pt idx="11048">400000</cx:pt>
          <cx:pt idx="11049">290000</cx:pt>
          <cx:pt idx="11050">60000</cx:pt>
          <cx:pt idx="11051">60000</cx:pt>
          <cx:pt idx="11052">100000</cx:pt>
          <cx:pt idx="11053">80000</cx:pt>
          <cx:pt idx="11054">165000</cx:pt>
          <cx:pt idx="11055">450000</cx:pt>
          <cx:pt idx="11056">70000</cx:pt>
          <cx:pt idx="11057">300000</cx:pt>
          <cx:pt idx="11058">320000</cx:pt>
          <cx:pt idx="11059">93500</cx:pt>
          <cx:pt idx="11060">240000</cx:pt>
          <cx:pt idx="11061">150000</cx:pt>
          <cx:pt idx="11062">144000</cx:pt>
          <cx:pt idx="11063">119000</cx:pt>
          <cx:pt idx="11064">380000</cx:pt>
          <cx:pt idx="11065">180000</cx:pt>
          <cx:pt idx="11066">266000</cx:pt>
          <cx:pt idx="11067">300000</cx:pt>
          <cx:pt idx="11068">350000</cx:pt>
          <cx:pt idx="11069">500000</cx:pt>
          <cx:pt idx="11070">650000</cx:pt>
          <cx:pt idx="11071">150000</cx:pt>
          <cx:pt idx="11072">1000000</cx:pt>
          <cx:pt idx="11073">125000</cx:pt>
          <cx:pt idx="11074">240000</cx:pt>
          <cx:pt idx="11075">75000</cx:pt>
          <cx:pt idx="11076">200000</cx:pt>
          <cx:pt idx="11077">190000</cx:pt>
          <cx:pt idx="11078">600000</cx:pt>
          <cx:pt idx="11079">200000</cx:pt>
          <cx:pt idx="11080">217000</cx:pt>
          <cx:pt idx="11081">1100000</cx:pt>
          <cx:pt idx="11082">280000</cx:pt>
          <cx:pt idx="11083">415000</cx:pt>
          <cx:pt idx="11084">180000</cx:pt>
          <cx:pt idx="11085">325000</cx:pt>
          <cx:pt idx="11086">350000</cx:pt>
          <cx:pt idx="11087">175000</cx:pt>
          <cx:pt idx="11088">350000</cx:pt>
          <cx:pt idx="11089">125000</cx:pt>
          <cx:pt idx="11090">250000</cx:pt>
          <cx:pt idx="11091">224000</cx:pt>
          <cx:pt idx="11092">197000</cx:pt>
          <cx:pt idx="11093">375000</cx:pt>
          <cx:pt idx="11094">395000</cx:pt>
          <cx:pt idx="11095">150000</cx:pt>
          <cx:pt idx="11096">130000</cx:pt>
          <cx:pt idx="11097">40000</cx:pt>
          <cx:pt idx="11098">300000</cx:pt>
          <cx:pt idx="11099">250000</cx:pt>
          <cx:pt idx="11100">150000</cx:pt>
          <cx:pt idx="11101">495000</cx:pt>
          <cx:pt idx="11102">2465647</cx:pt>
          <cx:pt idx="11103">999999</cx:pt>
          <cx:pt idx="11104">20000</cx:pt>
          <cx:pt idx="11105">1000000</cx:pt>
          <cx:pt idx="11106">80000</cx:pt>
          <cx:pt idx="11107">850000</cx:pt>
          <cx:pt idx="11108">346000</cx:pt>
          <cx:pt idx="11109">105000</cx:pt>
          <cx:pt idx="11110">200000</cx:pt>
          <cx:pt idx="11111">400000</cx:pt>
          <cx:pt idx="11112">500000</cx:pt>
          <cx:pt idx="11113">175000</cx:pt>
          <cx:pt idx="11114">160000</cx:pt>
          <cx:pt idx="11115">164000</cx:pt>
          <cx:pt idx="11116">75000</cx:pt>
          <cx:pt idx="11117">75000</cx:pt>
          <cx:pt idx="11118">600000</cx:pt>
          <cx:pt idx="11119">180000</cx:pt>
          <cx:pt idx="11120">280000</cx:pt>
          <cx:pt idx="11121">220000</cx:pt>
          <cx:pt idx="11122">160000</cx:pt>
          <cx:pt idx="11123">120000</cx:pt>
          <cx:pt idx="11124">250000</cx:pt>
          <cx:pt idx="11125">45000</cx:pt>
          <cx:pt idx="11126">200000</cx:pt>
          <cx:pt idx="11127">135000</cx:pt>
          <cx:pt idx="11128">160000</cx:pt>
          <cx:pt idx="11129">550000</cx:pt>
          <cx:pt idx="11130">600000</cx:pt>
          <cx:pt idx="11131">250000</cx:pt>
          <cx:pt idx="11132">250000</cx:pt>
          <cx:pt idx="11133">189000</cx:pt>
          <cx:pt idx="11134">185000</cx:pt>
          <cx:pt idx="11135">220000</cx:pt>
          <cx:pt idx="11136">450000</cx:pt>
          <cx:pt idx="11137">90000</cx:pt>
          <cx:pt idx="11138">150000</cx:pt>
          <cx:pt idx="11139">100000</cx:pt>
          <cx:pt idx="11140">185000</cx:pt>
          <cx:pt idx="11141">400000</cx:pt>
          <cx:pt idx="11142">189000</cx:pt>
          <cx:pt idx="11143">500000</cx:pt>
          <cx:pt idx="11144">550000</cx:pt>
          <cx:pt idx="11145">225000</cx:pt>
          <cx:pt idx="11146">100000</cx:pt>
          <cx:pt idx="11147">500000</cx:pt>
          <cx:pt idx="11148">75000</cx:pt>
          <cx:pt idx="11149">225000</cx:pt>
          <cx:pt idx="11150">90000</cx:pt>
          <cx:pt idx="11151">125000</cx:pt>
          <cx:pt idx="11152">95000</cx:pt>
          <cx:pt idx="11153">95000</cx:pt>
          <cx:pt idx="11154">250000</cx:pt>
          <cx:pt idx="11155">500000</cx:pt>
          <cx:pt idx="11156">225000</cx:pt>
          <cx:pt idx="11157">250000</cx:pt>
          <cx:pt idx="11158">160000</cx:pt>
          <cx:pt idx="11159">190000</cx:pt>
          <cx:pt idx="11160">915000</cx:pt>
          <cx:pt idx="11161">280000</cx:pt>
          <cx:pt idx="11162">915000</cx:pt>
          <cx:pt idx="11163">150000</cx:pt>
          <cx:pt idx="11164">155000</cx:pt>
          <cx:pt idx="11165">110000</cx:pt>
          <cx:pt idx="11166">150000</cx:pt>
          <cx:pt idx="11167">300000</cx:pt>
          <cx:pt idx="11168">250000</cx:pt>
          <cx:pt idx="11169">350000</cx:pt>
          <cx:pt idx="11170">127000</cx:pt>
          <cx:pt idx="11171">350000</cx:pt>
          <cx:pt idx="11172">1000000</cx:pt>
          <cx:pt idx="11173">300000</cx:pt>
          <cx:pt idx="11174">95000</cx:pt>
          <cx:pt idx="11175">79000</cx:pt>
          <cx:pt idx="11176">250000</cx:pt>
          <cx:pt idx="11177">300000</cx:pt>
          <cx:pt idx="11178">120000</cx:pt>
          <cx:pt idx="11179">399000</cx:pt>
          <cx:pt idx="11180">170000</cx:pt>
          <cx:pt idx="11181">160000</cx:pt>
          <cx:pt idx="11182">45000</cx:pt>
          <cx:pt idx="11183">18000</cx:pt>
          <cx:pt idx="11184">65000</cx:pt>
          <cx:pt idx="11185">3500</cx:pt>
          <cx:pt idx="11186">75000</cx:pt>
          <cx:pt idx="11187">100000</cx:pt>
          <cx:pt idx="11188">50000</cx:pt>
          <cx:pt idx="11189">4000</cx:pt>
          <cx:pt idx="11190">2500</cx:pt>
          <cx:pt idx="11191">140000</cx:pt>
          <cx:pt idx="11192">2000</cx:pt>
          <cx:pt idx="11193">7000</cx:pt>
          <cx:pt idx="11194">68000</cx:pt>
          <cx:pt idx="11195">80000</cx:pt>
          <cx:pt idx="11196">4500</cx:pt>
          <cx:pt idx="11197">60000</cx:pt>
          <cx:pt idx="11198">50000</cx:pt>
          <cx:pt idx="11199">350000</cx:pt>
          <cx:pt idx="11200">15000</cx:pt>
          <cx:pt idx="11201">209000</cx:pt>
          <cx:pt idx="11202">240000</cx:pt>
          <cx:pt idx="11203">1500</cx:pt>
          <cx:pt idx="11204">150000</cx:pt>
          <cx:pt idx="11205">40000</cx:pt>
          <cx:pt idx="11206">1000</cx:pt>
          <cx:pt idx="11207">300000</cx:pt>
          <cx:pt idx="11208">2000</cx:pt>
          <cx:pt idx="11209">400000</cx:pt>
          <cx:pt idx="11210">1000</cx:pt>
          <cx:pt idx="11211">175000</cx:pt>
          <cx:pt idx="11212">35000</cx:pt>
          <cx:pt idx="11213">10000</cx:pt>
          <cx:pt idx="11214">100000</cx:pt>
          <cx:pt idx="11215">15000</cx:pt>
          <cx:pt idx="11216">40000</cx:pt>
          <cx:pt idx="11217">150000</cx:pt>
          <cx:pt idx="11218">60000</cx:pt>
          <cx:pt idx="11219">45000</cx:pt>
          <cx:pt idx="11220">20000</cx:pt>
          <cx:pt idx="11221">54000</cx:pt>
          <cx:pt idx="11222">70000</cx:pt>
          <cx:pt idx="11223">18000</cx:pt>
          <cx:pt idx="11224">95000</cx:pt>
          <cx:pt idx="11225">12000</cx:pt>
          <cx:pt idx="11226">7000</cx:pt>
          <cx:pt idx="11227">50000</cx:pt>
          <cx:pt idx="11228">100000</cx:pt>
          <cx:pt idx="11229">90000</cx:pt>
          <cx:pt idx="11230">5000</cx:pt>
          <cx:pt idx="11231">4000</cx:pt>
          <cx:pt idx="11232">30000</cx:pt>
          <cx:pt idx="11233">25000</cx:pt>
          <cx:pt idx="11234">479000</cx:pt>
          <cx:pt idx="11235">7000</cx:pt>
          <cx:pt idx="11236">85000</cx:pt>
          <cx:pt idx="11237">400000</cx:pt>
          <cx:pt idx="11238">389000</cx:pt>
          <cx:pt idx="11239">10000</cx:pt>
          <cx:pt idx="11240">300000</cx:pt>
          <cx:pt idx="11241">85000</cx:pt>
          <cx:pt idx="11242">222000</cx:pt>
          <cx:pt idx="11243">200000</cx:pt>
          <cx:pt idx="11244">85000</cx:pt>
          <cx:pt idx="11245">100000</cx:pt>
          <cx:pt idx="11246">200000</cx:pt>
          <cx:pt idx="11247">200000</cx:pt>
          <cx:pt idx="11248">85000</cx:pt>
          <cx:pt idx="11249">300000</cx:pt>
          <cx:pt idx="11250">59000</cx:pt>
          <cx:pt idx="11251">94000</cx:pt>
          <cx:pt idx="11252">50000</cx:pt>
          <cx:pt idx="11253">800000</cx:pt>
          <cx:pt idx="11254">100000</cx:pt>
          <cx:pt idx="11255">125000</cx:pt>
          <cx:pt idx="11256">125000</cx:pt>
          <cx:pt idx="11257">550000</cx:pt>
          <cx:pt idx="11258">40000</cx:pt>
          <cx:pt idx="11259">210000</cx:pt>
          <cx:pt idx="11260">495000</cx:pt>
          <cx:pt idx="11261">230000</cx:pt>
          <cx:pt idx="11262">240000</cx:pt>
          <cx:pt idx="11263">180000</cx:pt>
          <cx:pt idx="11264">15000</cx:pt>
          <cx:pt idx="11265">200000</cx:pt>
          <cx:pt idx="11266">550000</cx:pt>
          <cx:pt idx="11267">225000</cx:pt>
          <cx:pt idx="11268">350000</cx:pt>
          <cx:pt idx="11269">150000</cx:pt>
          <cx:pt idx="11270">175000</cx:pt>
          <cx:pt idx="11271">200000</cx:pt>
          <cx:pt idx="11272">300000</cx:pt>
          <cx:pt idx="11273">350000</cx:pt>
          <cx:pt idx="11274">350000</cx:pt>
          <cx:pt idx="11275">250000</cx:pt>
          <cx:pt idx="11276">280000</cx:pt>
          <cx:pt idx="11277">200000</cx:pt>
          <cx:pt idx="11278">2000</cx:pt>
          <cx:pt idx="11279">125000</cx:pt>
          <cx:pt idx="11280">220000</cx:pt>
          <cx:pt idx="11281">300000</cx:pt>
          <cx:pt idx="11282">580000</cx:pt>
          <cx:pt idx="11283">439000</cx:pt>
          <cx:pt idx="11284">300000</cx:pt>
          <cx:pt idx="11285">75000</cx:pt>
          <cx:pt idx="11286">250000</cx:pt>
          <cx:pt idx="11287">300000</cx:pt>
          <cx:pt idx="11288">650000</cx:pt>
          <cx:pt idx="11289">75000</cx:pt>
          <cx:pt idx="11290">250000</cx:pt>
          <cx:pt idx="11291">250000</cx:pt>
          <cx:pt idx="11292">100000</cx:pt>
          <cx:pt idx="11293">130000</cx:pt>
          <cx:pt idx="11294">80000</cx:pt>
          <cx:pt idx="11295">5000</cx:pt>
          <cx:pt idx="11296">190000</cx:pt>
          <cx:pt idx="11297">800000</cx:pt>
          <cx:pt idx="11298">400000</cx:pt>
          <cx:pt idx="11299">180000</cx:pt>
          <cx:pt idx="11300">45000</cx:pt>
          <cx:pt idx="11301">160000</cx:pt>
          <cx:pt idx="11302">125000</cx:pt>
          <cx:pt idx="11303">240000</cx:pt>
          <cx:pt idx="11304">400000</cx:pt>
          <cx:pt idx="11305">100000</cx:pt>
          <cx:pt idx="11306">125000</cx:pt>
          <cx:pt idx="11307">275000</cx:pt>
          <cx:pt idx="11308">100000</cx:pt>
          <cx:pt idx="11309">60000</cx:pt>
          <cx:pt idx="11310">325000</cx:pt>
          <cx:pt idx="11311">280000</cx:pt>
          <cx:pt idx="11312">420000</cx:pt>
          <cx:pt idx="11313">75000</cx:pt>
          <cx:pt idx="11314">325000</cx:pt>
          <cx:pt idx="11315">10000</cx:pt>
          <cx:pt idx="11316">500000</cx:pt>
          <cx:pt idx="11317">60000</cx:pt>
          <cx:pt idx="11318">280000</cx:pt>
          <cx:pt idx="11319">225000</cx:pt>
          <cx:pt idx="11320">175000</cx:pt>
          <cx:pt idx="11321">400000</cx:pt>
          <cx:pt idx="11322">60000</cx:pt>
          <cx:pt idx="11323">5000</cx:pt>
          <cx:pt idx="11324">175000</cx:pt>
          <cx:pt idx="11325">60000</cx:pt>
          <cx:pt idx="11326">175000</cx:pt>
          <cx:pt idx="11327">350000</cx:pt>
          <cx:pt idx="11328">130000</cx:pt>
          <cx:pt idx="11329">400000</cx:pt>
          <cx:pt idx="11330">390000</cx:pt>
          <cx:pt idx="11331">400000</cx:pt>
          <cx:pt idx="11332">550000</cx:pt>
          <cx:pt idx="11333">130000</cx:pt>
          <cx:pt idx="11334">600000</cx:pt>
          <cx:pt idx="11335">100000</cx:pt>
          <cx:pt idx="11336">230000</cx:pt>
          <cx:pt idx="11337">200000</cx:pt>
          <cx:pt idx="11338">45000</cx:pt>
          <cx:pt idx="11339">80000</cx:pt>
          <cx:pt idx="11340">210000</cx:pt>
          <cx:pt idx="11341">850000</cx:pt>
          <cx:pt idx="11342">190000</cx:pt>
          <cx:pt idx="11343">2465647</cx:pt>
          <cx:pt idx="11344">2465647</cx:pt>
          <cx:pt idx="11345">700000</cx:pt>
          <cx:pt idx="11346">300000</cx:pt>
          <cx:pt idx="11347">450000</cx:pt>
          <cx:pt idx="11348">900000</cx:pt>
          <cx:pt idx="11349">129000</cx:pt>
          <cx:pt idx="11350">50000</cx:pt>
          <cx:pt idx="11351">200000</cx:pt>
          <cx:pt idx="11352">215000</cx:pt>
          <cx:pt idx="11353">500000</cx:pt>
          <cx:pt idx="11354">450000</cx:pt>
          <cx:pt idx="11355">625000</cx:pt>
          <cx:pt idx="11356">50000</cx:pt>
          <cx:pt idx="11357">120000</cx:pt>
          <cx:pt idx="11358">144000</cx:pt>
          <cx:pt idx="11359">250000</cx:pt>
          <cx:pt idx="11360">70000</cx:pt>
          <cx:pt idx="11361">425000</cx:pt>
          <cx:pt idx="11362">800000</cx:pt>
          <cx:pt idx="11363">2465647</cx:pt>
          <cx:pt idx="11364">1000000</cx:pt>
          <cx:pt idx="11365">90000</cx:pt>
          <cx:pt idx="11366">400000</cx:pt>
          <cx:pt idx="11367">360000</cx:pt>
          <cx:pt idx="11368">325000</cx:pt>
          <cx:pt idx="11369">85000</cx:pt>
          <cx:pt idx="11370">90000</cx:pt>
          <cx:pt idx="11371">125000</cx:pt>
          <cx:pt idx="11372">279000</cx:pt>
          <cx:pt idx="11373">275000</cx:pt>
          <cx:pt idx="11374">155000</cx:pt>
          <cx:pt idx="11375">130000</cx:pt>
          <cx:pt idx="11376">300000</cx:pt>
          <cx:pt idx="11377">550000</cx:pt>
          <cx:pt idx="11378">168000</cx:pt>
          <cx:pt idx="11379">78000</cx:pt>
          <cx:pt idx="11380">70000</cx:pt>
          <cx:pt idx="11381">350000</cx:pt>
          <cx:pt idx="11382">60000</cx:pt>
          <cx:pt idx="11383">500000</cx:pt>
          <cx:pt idx="11384">330000</cx:pt>
          <cx:pt idx="11385">250000</cx:pt>
          <cx:pt idx="11386">275000</cx:pt>
          <cx:pt idx="11387">175000</cx:pt>
          <cx:pt idx="11388">275000</cx:pt>
          <cx:pt idx="11389">175000</cx:pt>
          <cx:pt idx="11390">250000</cx:pt>
          <cx:pt idx="11391">300000</cx:pt>
          <cx:pt idx="11392">43500</cx:pt>
          <cx:pt idx="11393">210000</cx:pt>
          <cx:pt idx="11394">180000</cx:pt>
          <cx:pt idx="11395">165000</cx:pt>
          <cx:pt idx="11396">220000</cx:pt>
          <cx:pt idx="11397">230000</cx:pt>
          <cx:pt idx="11398">125000</cx:pt>
          <cx:pt idx="11399">150000</cx:pt>
          <cx:pt idx="11400">60000</cx:pt>
          <cx:pt idx="11401">600000</cx:pt>
          <cx:pt idx="11402">650000</cx:pt>
          <cx:pt idx="11403">200000</cx:pt>
          <cx:pt idx="11404">150000</cx:pt>
          <cx:pt idx="11405">250000</cx:pt>
          <cx:pt idx="11406">150000</cx:pt>
          <cx:pt idx="11407">18000</cx:pt>
          <cx:pt idx="11408">120000</cx:pt>
          <cx:pt idx="11409">150000</cx:pt>
          <cx:pt idx="11410">11900</cx:pt>
          <cx:pt idx="11411">85000</cx:pt>
          <cx:pt idx="11412">180000</cx:pt>
          <cx:pt idx="11413">275000</cx:pt>
          <cx:pt idx="11414">60000</cx:pt>
          <cx:pt idx="11415">175000</cx:pt>
          <cx:pt idx="11416">115000</cx:pt>
          <cx:pt idx="11417">45000</cx:pt>
          <cx:pt idx="11418">300000</cx:pt>
          <cx:pt idx="11419">80000</cx:pt>
          <cx:pt idx="11420">400000</cx:pt>
          <cx:pt idx="11421">280000</cx:pt>
          <cx:pt idx="11422">120000</cx:pt>
          <cx:pt idx="11423">200000</cx:pt>
          <cx:pt idx="11424">199000</cx:pt>
          <cx:pt idx="11425">1000000</cx:pt>
          <cx:pt idx="11426">75000</cx:pt>
          <cx:pt idx="11427">250000</cx:pt>
          <cx:pt idx="11428">350000</cx:pt>
          <cx:pt idx="11429">215000</cx:pt>
          <cx:pt idx="11430">85000</cx:pt>
          <cx:pt idx="11431">300000</cx:pt>
          <cx:pt idx="11432">100000</cx:pt>
          <cx:pt idx="11433">260000</cx:pt>
          <cx:pt idx="11434">195000</cx:pt>
          <cx:pt idx="11435">135000</cx:pt>
          <cx:pt idx="11436">95000</cx:pt>
          <cx:pt idx="11437">120000</cx:pt>
          <cx:pt idx="11438">80000</cx:pt>
          <cx:pt idx="11439">300000</cx:pt>
          <cx:pt idx="11440">475000</cx:pt>
          <cx:pt idx="11441">400000</cx:pt>
          <cx:pt idx="11442">180000</cx:pt>
          <cx:pt idx="11443">270000</cx:pt>
          <cx:pt idx="11444">230000</cx:pt>
          <cx:pt idx="11445">700000</cx:pt>
          <cx:pt idx="11446">800000</cx:pt>
          <cx:pt idx="11447">300000</cx:pt>
          <cx:pt idx="11448">190000</cx:pt>
          <cx:pt idx="11449">214900</cx:pt>
          <cx:pt idx="11450">95000</cx:pt>
          <cx:pt idx="11451">40000</cx:pt>
          <cx:pt idx="11452">50000</cx:pt>
          <cx:pt idx="11453">350000</cx:pt>
          <cx:pt idx="11454">120000</cx:pt>
          <cx:pt idx="11455">225000</cx:pt>
          <cx:pt idx="11456">210000</cx:pt>
          <cx:pt idx="11457">175000</cx:pt>
          <cx:pt idx="11458">140000</cx:pt>
          <cx:pt idx="11459">190000</cx:pt>
          <cx:pt idx="11460">80000</cx:pt>
          <cx:pt idx="11461">275000</cx:pt>
          <cx:pt idx="11462">264000</cx:pt>
          <cx:pt idx="11463">50000</cx:pt>
          <cx:pt idx="11464">120000</cx:pt>
          <cx:pt idx="11465">40000</cx:pt>
          <cx:pt idx="11466">120000</cx:pt>
          <cx:pt idx="11467">250000</cx:pt>
          <cx:pt idx="11468">150000</cx:pt>
          <cx:pt idx="11469">400000</cx:pt>
          <cx:pt idx="11470">700000</cx:pt>
          <cx:pt idx="11471">350000</cx:pt>
          <cx:pt idx="11472">45000</cx:pt>
          <cx:pt idx="11473">990000</cx:pt>
          <cx:pt idx="11474">120000</cx:pt>
          <cx:pt idx="11475">80000</cx:pt>
          <cx:pt idx="11476">275000</cx:pt>
          <cx:pt idx="11477">100000</cx:pt>
          <cx:pt idx="11478">120000</cx:pt>
          <cx:pt idx="11479">90000</cx:pt>
          <cx:pt idx="11480">150000</cx:pt>
          <cx:pt idx="11481">160000</cx:pt>
          <cx:pt idx="11482">225000</cx:pt>
          <cx:pt idx="11483">50000</cx:pt>
          <cx:pt idx="11484">40000</cx:pt>
          <cx:pt idx="11485">240000</cx:pt>
          <cx:pt idx="11486">200000</cx:pt>
          <cx:pt idx="11487">240000</cx:pt>
          <cx:pt idx="11488">1000000</cx:pt>
          <cx:pt idx="11489">85000</cx:pt>
          <cx:pt idx="11490">120000</cx:pt>
          <cx:pt idx="11491">89000</cx:pt>
          <cx:pt idx="11492">115000</cx:pt>
          <cx:pt idx="11493">600000</cx:pt>
          <cx:pt idx="11494">600000</cx:pt>
          <cx:pt idx="11495">100000</cx:pt>
          <cx:pt idx="11496">60000</cx:pt>
          <cx:pt idx="11497">500000</cx:pt>
          <cx:pt idx="11498">420000</cx:pt>
          <cx:pt idx="11499">90000</cx:pt>
          <cx:pt idx="11500">70000</cx:pt>
          <cx:pt idx="11501">90000</cx:pt>
          <cx:pt idx="11502">1000000</cx:pt>
          <cx:pt idx="11503">500000</cx:pt>
          <cx:pt idx="11504">300000</cx:pt>
          <cx:pt idx="11505">60000</cx:pt>
          <cx:pt idx="11506">50000</cx:pt>
          <cx:pt idx="11507">215000</cx:pt>
          <cx:pt idx="11508">75000</cx:pt>
          <cx:pt idx="11509">150000</cx:pt>
          <cx:pt idx="11510">300000</cx:pt>
          <cx:pt idx="11511">120000</cx:pt>
          <cx:pt idx="11512">89000</cx:pt>
          <cx:pt idx="11513">700000</cx:pt>
          <cx:pt idx="11514">120000</cx:pt>
          <cx:pt idx="11515">170000</cx:pt>
          <cx:pt idx="11516">550000</cx:pt>
          <cx:pt idx="11517">1200000</cx:pt>
          <cx:pt idx="11518">400000</cx:pt>
          <cx:pt idx="11519">80000</cx:pt>
          <cx:pt idx="11520">10000</cx:pt>
          <cx:pt idx="11521">440000</cx:pt>
          <cx:pt idx="11522">500000</cx:pt>
          <cx:pt idx="11523">430000</cx:pt>
          <cx:pt idx="11524">90000</cx:pt>
          <cx:pt idx="11525">120000</cx:pt>
          <cx:pt idx="11526">20000</cx:pt>
          <cx:pt idx="11527">70000</cx:pt>
          <cx:pt idx="11528">130000</cx:pt>
          <cx:pt idx="11529">560000</cx:pt>
          <cx:pt idx="11530">200000</cx:pt>
          <cx:pt idx="11531">150000</cx:pt>
          <cx:pt idx="11532">1000000</cx:pt>
          <cx:pt idx="11533">50000</cx:pt>
          <cx:pt idx="11534">1140000</cx:pt>
          <cx:pt idx="11535">420000</cx:pt>
          <cx:pt idx="11536">70000</cx:pt>
          <cx:pt idx="11537">120000</cx:pt>
          <cx:pt idx="11538">20000</cx:pt>
          <cx:pt idx="11539">140000</cx:pt>
          <cx:pt idx="11540">80000</cx:pt>
          <cx:pt idx="11541">80000</cx:pt>
          <cx:pt idx="11542">210000</cx:pt>
          <cx:pt idx="11543">190000</cx:pt>
          <cx:pt idx="11544">175000</cx:pt>
          <cx:pt idx="11545">100000</cx:pt>
          <cx:pt idx="11546">15000</cx:pt>
          <cx:pt idx="11547">550000</cx:pt>
          <cx:pt idx="11548">10000</cx:pt>
          <cx:pt idx="11549">200000</cx:pt>
          <cx:pt idx="11550">264000</cx:pt>
          <cx:pt idx="11551">215000</cx:pt>
          <cx:pt idx="11552">130000</cx:pt>
          <cx:pt idx="11553">100000</cx:pt>
          <cx:pt idx="11554">300000</cx:pt>
          <cx:pt idx="11555">70000</cx:pt>
          <cx:pt idx="11556">70000</cx:pt>
          <cx:pt idx="11557">65000</cx:pt>
          <cx:pt idx="11558">30000</cx:pt>
          <cx:pt idx="11559">135000</cx:pt>
          <cx:pt idx="11560">210000</cx:pt>
          <cx:pt idx="11561">20000</cx:pt>
          <cx:pt idx="11562">350000</cx:pt>
          <cx:pt idx="11563">350000</cx:pt>
          <cx:pt idx="11564">200000</cx:pt>
          <cx:pt idx="11565">65000</cx:pt>
          <cx:pt idx="11566">2465647</cx:pt>
          <cx:pt idx="11567">195000</cx:pt>
          <cx:pt idx="11568">180000</cx:pt>
          <cx:pt idx="11569">400000</cx:pt>
          <cx:pt idx="11570">650000</cx:pt>
          <cx:pt idx="11571">150000</cx:pt>
          <cx:pt idx="11572">95000</cx:pt>
          <cx:pt idx="11573">80000</cx:pt>
          <cx:pt idx="11574">50000</cx:pt>
          <cx:pt idx="11575">135000</cx:pt>
          <cx:pt idx="11576">65000</cx:pt>
          <cx:pt idx="11577">55000</cx:pt>
          <cx:pt idx="11578">400000</cx:pt>
          <cx:pt idx="11579">240000</cx:pt>
          <cx:pt idx="11580">75000</cx:pt>
          <cx:pt idx="11581">340000</cx:pt>
          <cx:pt idx="11582">110000</cx:pt>
          <cx:pt idx="11583">800000</cx:pt>
          <cx:pt idx="11584">190000</cx:pt>
          <cx:pt idx="11585">500000</cx:pt>
          <cx:pt idx="11586">175000</cx:pt>
          <cx:pt idx="11587">550000</cx:pt>
          <cx:pt idx="11588">52000</cx:pt>
          <cx:pt idx="11589">95000</cx:pt>
          <cx:pt idx="11590">40000</cx:pt>
          <cx:pt idx="11591">190000</cx:pt>
          <cx:pt idx="11592">165000</cx:pt>
          <cx:pt idx="11593">400000</cx:pt>
          <cx:pt idx="11594">260000</cx:pt>
          <cx:pt idx="11595">190000</cx:pt>
          <cx:pt idx="11596">100000</cx:pt>
          <cx:pt idx="11597">30000</cx:pt>
          <cx:pt idx="11598">1000000</cx:pt>
          <cx:pt idx="11599">220000</cx:pt>
          <cx:pt idx="11600">850000</cx:pt>
          <cx:pt idx="11601">695000</cx:pt>
          <cx:pt idx="11602">300000</cx:pt>
          <cx:pt idx="11603">200000</cx:pt>
          <cx:pt idx="11604">140000</cx:pt>
          <cx:pt idx="11605">130000</cx:pt>
          <cx:pt idx="11606">250000</cx:pt>
          <cx:pt idx="11607">170000</cx:pt>
          <cx:pt idx="11608">350000</cx:pt>
          <cx:pt idx="11609">300000</cx:pt>
          <cx:pt idx="11610">90000</cx:pt>
          <cx:pt idx="11611">80000</cx:pt>
          <cx:pt idx="11612">38000</cx:pt>
          <cx:pt idx="11613">40000</cx:pt>
          <cx:pt idx="11614">200000</cx:pt>
          <cx:pt idx="11615">190000</cx:pt>
          <cx:pt idx="11616">165000</cx:pt>
          <cx:pt idx="11617">325000</cx:pt>
          <cx:pt idx="11618">300000</cx:pt>
          <cx:pt idx="11619">230000</cx:pt>
          <cx:pt idx="11620">165000</cx:pt>
          <cx:pt idx="11621">600000</cx:pt>
          <cx:pt idx="11622">70000</cx:pt>
          <cx:pt idx="11623">450000</cx:pt>
          <cx:pt idx="11624">500000</cx:pt>
          <cx:pt idx="11625">20000</cx:pt>
          <cx:pt idx="11626">160000</cx:pt>
          <cx:pt idx="11627">2465647</cx:pt>
          <cx:pt idx="11628">330000</cx:pt>
          <cx:pt idx="11629">575000</cx:pt>
          <cx:pt idx="11630">220000</cx:pt>
          <cx:pt idx="11631">350000</cx:pt>
          <cx:pt idx="11632">119000</cx:pt>
          <cx:pt idx="11633">200000</cx:pt>
          <cx:pt idx="11634">160000</cx:pt>
          <cx:pt idx="11635">235000</cx:pt>
          <cx:pt idx="11636">350000</cx:pt>
          <cx:pt idx="11637">400000</cx:pt>
          <cx:pt idx="11638">500000</cx:pt>
          <cx:pt idx="11639">400000</cx:pt>
          <cx:pt idx="11640">150000</cx:pt>
          <cx:pt idx="11641">400000</cx:pt>
          <cx:pt idx="11642">115000</cx:pt>
          <cx:pt idx="11643">350000</cx:pt>
          <cx:pt idx="11644">750000</cx:pt>
          <cx:pt idx="11645">175000</cx:pt>
          <cx:pt idx="11646">50000</cx:pt>
          <cx:pt idx="11647">230000</cx:pt>
          <cx:pt idx="11648">145000</cx:pt>
          <cx:pt idx="11649">160000</cx:pt>
          <cx:pt idx="11650">165000</cx:pt>
          <cx:pt idx="11651">215000</cx:pt>
          <cx:pt idx="11652">300000</cx:pt>
          <cx:pt idx="11653">150000</cx:pt>
          <cx:pt idx="11654">170000</cx:pt>
          <cx:pt idx="11655">500000</cx:pt>
          <cx:pt idx="11656">230000</cx:pt>
          <cx:pt idx="11657">150000</cx:pt>
          <cx:pt idx="11658">200000</cx:pt>
          <cx:pt idx="11659">540000</cx:pt>
          <cx:pt idx="11660">650000</cx:pt>
          <cx:pt idx="11661">375000</cx:pt>
          <cx:pt idx="11662">450000</cx:pt>
          <cx:pt idx="11663">1000000</cx:pt>
          <cx:pt idx="11664">400000</cx:pt>
          <cx:pt idx="11665">500000</cx:pt>
          <cx:pt idx="11666">28000</cx:pt>
          <cx:pt idx="11667">60000</cx:pt>
          <cx:pt idx="11668">150000</cx:pt>
          <cx:pt idx="11669">230000</cx:pt>
          <cx:pt idx="11670">800000</cx:pt>
          <cx:pt idx="11671">350000</cx:pt>
          <cx:pt idx="11672">200000</cx:pt>
          <cx:pt idx="11673">250000</cx:pt>
          <cx:pt idx="11674">260000</cx:pt>
          <cx:pt idx="11675">350000</cx:pt>
          <cx:pt idx="11676">300000</cx:pt>
          <cx:pt idx="11677">280000</cx:pt>
          <cx:pt idx="11678">140000</cx:pt>
          <cx:pt idx="11679">110000</cx:pt>
          <cx:pt idx="11680">550000</cx:pt>
          <cx:pt idx="11681">60000</cx:pt>
          <cx:pt idx="11682">65000</cx:pt>
          <cx:pt idx="11683">50000</cx:pt>
          <cx:pt idx="11684">65000</cx:pt>
          <cx:pt idx="11685">55000</cx:pt>
          <cx:pt idx="11686">280000</cx:pt>
          <cx:pt idx="11687">950000</cx:pt>
          <cx:pt idx="11688">85000</cx:pt>
          <cx:pt idx="11689">230000</cx:pt>
          <cx:pt idx="11690">350000</cx:pt>
          <cx:pt idx="11691">300000</cx:pt>
          <cx:pt idx="11692">300000</cx:pt>
          <cx:pt idx="11693">400000</cx:pt>
          <cx:pt idx="11694">135000</cx:pt>
          <cx:pt idx="11695">300000</cx:pt>
          <cx:pt idx="11696">110000</cx:pt>
          <cx:pt idx="11697">70000</cx:pt>
          <cx:pt idx="11698">140000</cx:pt>
          <cx:pt idx="11699">140000</cx:pt>
          <cx:pt idx="11700">135000</cx:pt>
          <cx:pt idx="11701">220000</cx:pt>
          <cx:pt idx="11702">8000</cx:pt>
          <cx:pt idx="11703">460000</cx:pt>
          <cx:pt idx="11704">400000</cx:pt>
          <cx:pt idx="11705">250000</cx:pt>
          <cx:pt idx="11706">96000</cx:pt>
          <cx:pt idx="11707">650000</cx:pt>
          <cx:pt idx="11708">550000</cx:pt>
          <cx:pt idx="11709">320000</cx:pt>
          <cx:pt idx="11710">180000</cx:pt>
          <cx:pt idx="11711">85000</cx:pt>
          <cx:pt idx="11712">102000</cx:pt>
          <cx:pt idx="11713">320000</cx:pt>
          <cx:pt idx="11714">139000</cx:pt>
          <cx:pt idx="11715">100000</cx:pt>
          <cx:pt idx="11716">480000</cx:pt>
          <cx:pt idx="11717">245000</cx:pt>
          <cx:pt idx="11718">500000</cx:pt>
          <cx:pt idx="11719">270000</cx:pt>
          <cx:pt idx="11720">35000</cx:pt>
          <cx:pt idx="11721">60000</cx:pt>
          <cx:pt idx="11722">180000</cx:pt>
          <cx:pt idx="11723">100000</cx:pt>
          <cx:pt idx="11724">40000</cx:pt>
          <cx:pt idx="11725">150000</cx:pt>
          <cx:pt idx="11726">300000</cx:pt>
          <cx:pt idx="11727">30000</cx:pt>
          <cx:pt idx="11728">40000</cx:pt>
          <cx:pt idx="11729">180000</cx:pt>
          <cx:pt idx="11730">1300000</cx:pt>
          <cx:pt idx="11731">700000</cx:pt>
          <cx:pt idx="11732">75000</cx:pt>
          <cx:pt idx="11733">120000</cx:pt>
          <cx:pt idx="11734">43500</cx:pt>
          <cx:pt idx="11735">230000</cx:pt>
          <cx:pt idx="11736">40000</cx:pt>
          <cx:pt idx="11737">150000</cx:pt>
          <cx:pt idx="11738">270000</cx:pt>
          <cx:pt idx="11739">170000</cx:pt>
          <cx:pt idx="11740">60000</cx:pt>
          <cx:pt idx="11741">127000</cx:pt>
          <cx:pt idx="11742">125000</cx:pt>
          <cx:pt idx="11743">220000</cx:pt>
          <cx:pt idx="11744">300000</cx:pt>
          <cx:pt idx="11745">310000</cx:pt>
          <cx:pt idx="11746">120000</cx:pt>
          <cx:pt idx="11747">85000</cx:pt>
          <cx:pt idx="11748">500000</cx:pt>
          <cx:pt idx="11749">2465647</cx:pt>
          <cx:pt idx="11750">240000</cx:pt>
          <cx:pt idx="11751">450000</cx:pt>
          <cx:pt idx="11752">160000</cx:pt>
          <cx:pt idx="11753">205000</cx:pt>
          <cx:pt idx="11754">600000</cx:pt>
          <cx:pt idx="11755">375000</cx:pt>
          <cx:pt idx="11756">350000</cx:pt>
          <cx:pt idx="11757">100000</cx:pt>
          <cx:pt idx="11758">90000</cx:pt>
          <cx:pt idx="11759">160000</cx:pt>
          <cx:pt idx="11760">300000</cx:pt>
          <cx:pt idx="11761">130000</cx:pt>
          <cx:pt idx="11762">200000</cx:pt>
          <cx:pt idx="11763">1000000</cx:pt>
          <cx:pt idx="11764">550000</cx:pt>
          <cx:pt idx="11765">250000</cx:pt>
          <cx:pt idx="11766">7000</cx:pt>
          <cx:pt idx="11767">600000</cx:pt>
          <cx:pt idx="11768">97500</cx:pt>
          <cx:pt idx="11769">3000</cx:pt>
          <cx:pt idx="11770">320000</cx:pt>
          <cx:pt idx="11771">380000</cx:pt>
          <cx:pt idx="11772">55000</cx:pt>
          <cx:pt idx="11773">300000</cx:pt>
          <cx:pt idx="11774">89000</cx:pt>
          <cx:pt idx="11775">1250000</cx:pt>
          <cx:pt idx="11776">250000</cx:pt>
          <cx:pt idx="11777">25000</cx:pt>
          <cx:pt idx="11778">250000</cx:pt>
          <cx:pt idx="11779">120000</cx:pt>
          <cx:pt idx="11780">300000</cx:pt>
          <cx:pt idx="11781">460000</cx:pt>
          <cx:pt idx="11782">550000</cx:pt>
          <cx:pt idx="11783">175000</cx:pt>
          <cx:pt idx="11784">70000</cx:pt>
          <cx:pt idx="11785">300000</cx:pt>
          <cx:pt idx="11786">100000</cx:pt>
          <cx:pt idx="11787">135000</cx:pt>
          <cx:pt idx="11788">650000</cx:pt>
          <cx:pt idx="11789">269000</cx:pt>
          <cx:pt idx="11790">150000</cx:pt>
          <cx:pt idx="11791">250000</cx:pt>
          <cx:pt idx="11792">200000</cx:pt>
          <cx:pt idx="11793">260000</cx:pt>
          <cx:pt idx="11794">200000</cx:pt>
          <cx:pt idx="11795">375000</cx:pt>
          <cx:pt idx="11796">140000</cx:pt>
          <cx:pt idx="11797">120000</cx:pt>
          <cx:pt idx="11798">700000</cx:pt>
          <cx:pt idx="11799">130000</cx:pt>
          <cx:pt idx="11800">1000000</cx:pt>
          <cx:pt idx="11801">300000</cx:pt>
          <cx:pt idx="11802">355247</cx:pt>
          <cx:pt idx="11803">500000</cx:pt>
          <cx:pt idx="11804">300000</cx:pt>
          <cx:pt idx="11805">320000</cx:pt>
          <cx:pt idx="11806">95000</cx:pt>
          <cx:pt idx="11807">300000</cx:pt>
          <cx:pt idx="11808">350000</cx:pt>
          <cx:pt idx="11809">121000</cx:pt>
          <cx:pt idx="11810">450000</cx:pt>
          <cx:pt idx="11811">185000</cx:pt>
          <cx:pt idx="11812">500000</cx:pt>
          <cx:pt idx="11813">200000</cx:pt>
          <cx:pt idx="11814">400000</cx:pt>
          <cx:pt idx="11815">50000</cx:pt>
          <cx:pt idx="11816">429000</cx:pt>
          <cx:pt idx="11817">150000</cx:pt>
          <cx:pt idx="11818">115000</cx:pt>
          <cx:pt idx="11819">180000</cx:pt>
          <cx:pt idx="11820">50000</cx:pt>
          <cx:pt idx="11821">850000</cx:pt>
          <cx:pt idx="11822">350000</cx:pt>
          <cx:pt idx="11823">525000</cx:pt>
          <cx:pt idx="11824">800000</cx:pt>
          <cx:pt idx="11825">650000</cx:pt>
          <cx:pt idx="11826">350000</cx:pt>
          <cx:pt idx="11827">100000</cx:pt>
          <cx:pt idx="11828">225000</cx:pt>
          <cx:pt idx="11829">122000</cx:pt>
          <cx:pt idx="11830">280000</cx:pt>
          <cx:pt idx="11831">2465647</cx:pt>
          <cx:pt idx="11832">850000</cx:pt>
          <cx:pt idx="11833">350000</cx:pt>
          <cx:pt idx="11834">400000</cx:pt>
          <cx:pt idx="11835">250000</cx:pt>
          <cx:pt idx="11836">900000</cx:pt>
          <cx:pt idx="11837">427000</cx:pt>
          <cx:pt idx="11838">625000</cx:pt>
          <cx:pt idx="11839">2465647</cx:pt>
          <cx:pt idx="11840">450000</cx:pt>
          <cx:pt idx="11841">235000</cx:pt>
          <cx:pt idx="11842">400000</cx:pt>
          <cx:pt idx="11843">400000</cx:pt>
          <cx:pt idx="11844">300000</cx:pt>
          <cx:pt idx="11845">115000</cx:pt>
          <cx:pt idx="11846">96000</cx:pt>
          <cx:pt idx="11847">85000</cx:pt>
          <cx:pt idx="11848">160000</cx:pt>
          <cx:pt idx="11849">100000</cx:pt>
          <cx:pt idx="11850">750000</cx:pt>
          <cx:pt idx="11851">700000</cx:pt>
          <cx:pt idx="11852">550000</cx:pt>
          <cx:pt idx="11853">190000</cx:pt>
          <cx:pt idx="11854">300000</cx:pt>
          <cx:pt idx="11855">450000</cx:pt>
          <cx:pt idx="11856">80000</cx:pt>
          <cx:pt idx="11857">210000</cx:pt>
          <cx:pt idx="11858">2000</cx:pt>
          <cx:pt idx="11859">180000</cx:pt>
          <cx:pt idx="11860">70000</cx:pt>
          <cx:pt idx="11861">180000</cx:pt>
          <cx:pt idx="11862">150000</cx:pt>
          <cx:pt idx="11863">150000</cx:pt>
          <cx:pt idx="11864">210000</cx:pt>
          <cx:pt idx="11865">225000</cx:pt>
          <cx:pt idx="11866">235000</cx:pt>
          <cx:pt idx="11867">135000</cx:pt>
          <cx:pt idx="11868">100000</cx:pt>
          <cx:pt idx="11869">300000</cx:pt>
          <cx:pt idx="11870">275000</cx:pt>
          <cx:pt idx="11871">140000</cx:pt>
          <cx:pt idx="11872">70000</cx:pt>
          <cx:pt idx="11873">280000</cx:pt>
          <cx:pt idx="11874">189000</cx:pt>
          <cx:pt idx="11875">151000</cx:pt>
          <cx:pt idx="11876">450000</cx:pt>
          <cx:pt idx="11877">400000</cx:pt>
          <cx:pt idx="11878">375000</cx:pt>
          <cx:pt idx="11879">350000</cx:pt>
          <cx:pt idx="11880">70000</cx:pt>
          <cx:pt idx="11881">70000</cx:pt>
          <cx:pt idx="11882">100000</cx:pt>
          <cx:pt idx="11883">75000</cx:pt>
          <cx:pt idx="11884">670000</cx:pt>
          <cx:pt idx="11885">200000</cx:pt>
          <cx:pt idx="11886">270000</cx:pt>
          <cx:pt idx="11887">450000</cx:pt>
          <cx:pt idx="11888">400000</cx:pt>
          <cx:pt idx="11889">1200000</cx:pt>
          <cx:pt idx="11890">70000</cx:pt>
          <cx:pt idx="11891">630000</cx:pt>
          <cx:pt idx="11892">160000</cx:pt>
          <cx:pt idx="11893">75000</cx:pt>
          <cx:pt idx="11894">398000</cx:pt>
          <cx:pt idx="11895">200000</cx:pt>
          <cx:pt idx="11896">220000</cx:pt>
          <cx:pt idx="11897">200000</cx:pt>
          <cx:pt idx="11898">370000</cx:pt>
          <cx:pt idx="11899">120000</cx:pt>
          <cx:pt idx="11900">200000</cx:pt>
          <cx:pt idx="11901">80000</cx:pt>
          <cx:pt idx="11902">80000</cx:pt>
          <cx:pt idx="11903">500000</cx:pt>
          <cx:pt idx="11904">150000</cx:pt>
          <cx:pt idx="11905">550000</cx:pt>
          <cx:pt idx="11906">200000</cx:pt>
          <cx:pt idx="11907">95000</cx:pt>
          <cx:pt idx="11908">20000</cx:pt>
          <cx:pt idx="11909">600000</cx:pt>
          <cx:pt idx="11910">780000</cx:pt>
          <cx:pt idx="11911">119900</cx:pt>
          <cx:pt idx="11912">100000</cx:pt>
          <cx:pt idx="11913">300000</cx:pt>
          <cx:pt idx="11914">400000</cx:pt>
          <cx:pt idx="11915">35000</cx:pt>
          <cx:pt idx="11916">330000</cx:pt>
          <cx:pt idx="11917">275000</cx:pt>
          <cx:pt idx="11918">325000</cx:pt>
          <cx:pt idx="11919">28000</cx:pt>
          <cx:pt idx="11920">40000</cx:pt>
          <cx:pt idx="11921">85000</cx:pt>
          <cx:pt idx="11922">120000</cx:pt>
          <cx:pt idx="11923">140000</cx:pt>
          <cx:pt idx="11924">370000</cx:pt>
          <cx:pt idx="11925">275000</cx:pt>
          <cx:pt idx="11926">210000</cx:pt>
          <cx:pt idx="11927">600000</cx:pt>
          <cx:pt idx="11928">150000</cx:pt>
          <cx:pt idx="11929">350000</cx:pt>
          <cx:pt idx="11930">160000</cx:pt>
          <cx:pt idx="11931">70000</cx:pt>
          <cx:pt idx="11932">150000</cx:pt>
          <cx:pt idx="11933">900000</cx:pt>
          <cx:pt idx="11934">275000</cx:pt>
          <cx:pt idx="11935">1000000</cx:pt>
          <cx:pt idx="11936">5000</cx:pt>
          <cx:pt idx="11937">265000</cx:pt>
          <cx:pt idx="11938">85000</cx:pt>
          <cx:pt idx="11939">550000</cx:pt>
          <cx:pt idx="11940">5000</cx:pt>
          <cx:pt idx="11941">200000</cx:pt>
          <cx:pt idx="11942">500000</cx:pt>
          <cx:pt idx="11943">150000</cx:pt>
          <cx:pt idx="11944">110000</cx:pt>
          <cx:pt idx="11945">100000</cx:pt>
          <cx:pt idx="11946">1400000</cx:pt>
          <cx:pt idx="11947">275000</cx:pt>
          <cx:pt idx="11948">100000</cx:pt>
          <cx:pt idx="11949">850000</cx:pt>
          <cx:pt idx="11950">300000</cx:pt>
          <cx:pt idx="11951">34000</cx:pt>
          <cx:pt idx="11952">110000</cx:pt>
          <cx:pt idx="11953">85000</cx:pt>
          <cx:pt idx="11954">75000</cx:pt>
          <cx:pt idx="11955">40000</cx:pt>
          <cx:pt idx="11956">130000</cx:pt>
          <cx:pt idx="11957">200000</cx:pt>
          <cx:pt idx="11958">300000</cx:pt>
          <cx:pt idx="11959">320000</cx:pt>
          <cx:pt idx="11960">800000</cx:pt>
          <cx:pt idx="11961">280000</cx:pt>
          <cx:pt idx="11962">335000</cx:pt>
          <cx:pt idx="11963">60000</cx:pt>
          <cx:pt idx="11964">90000</cx:pt>
          <cx:pt idx="11965">850000</cx:pt>
          <cx:pt idx="11966">575000</cx:pt>
          <cx:pt idx="11967">776000</cx:pt>
          <cx:pt idx="11968">120000</cx:pt>
          <cx:pt idx="11969">320000</cx:pt>
          <cx:pt idx="11970">80000</cx:pt>
          <cx:pt idx="11971">60000</cx:pt>
          <cx:pt idx="11972">110000</cx:pt>
          <cx:pt idx="11973">450000</cx:pt>
          <cx:pt idx="11974">250000</cx:pt>
          <cx:pt idx="11975">350000</cx:pt>
          <cx:pt idx="11976">60000</cx:pt>
          <cx:pt idx="11977">400000</cx:pt>
          <cx:pt idx="11978">375000</cx:pt>
          <cx:pt idx="11979">220000</cx:pt>
          <cx:pt idx="11980">100000</cx:pt>
          <cx:pt idx="11981">210000</cx:pt>
          <cx:pt idx="11982">400000</cx:pt>
          <cx:pt idx="11983">220000</cx:pt>
          <cx:pt idx="11984">75000</cx:pt>
          <cx:pt idx="11985">266000</cx:pt>
          <cx:pt idx="11986">300000</cx:pt>
          <cx:pt idx="11987">275000</cx:pt>
          <cx:pt idx="11988">200000</cx:pt>
          <cx:pt idx="11989">82000</cx:pt>
          <cx:pt idx="11990">60000</cx:pt>
          <cx:pt idx="11991">65000</cx:pt>
          <cx:pt idx="11992">1100000</cx:pt>
          <cx:pt idx="11993">345000</cx:pt>
          <cx:pt idx="11994">333000</cx:pt>
          <cx:pt idx="11995">95000</cx:pt>
          <cx:pt idx="11996">75000</cx:pt>
          <cx:pt idx="11997">140000</cx:pt>
          <cx:pt idx="11998">900000</cx:pt>
          <cx:pt idx="11999">600000</cx:pt>
          <cx:pt idx="12000">275000</cx:pt>
          <cx:pt idx="12001">85000</cx:pt>
          <cx:pt idx="12002">125000</cx:pt>
          <cx:pt idx="12003">1000000</cx:pt>
          <cx:pt idx="12004">250000</cx:pt>
          <cx:pt idx="12005">400000</cx:pt>
          <cx:pt idx="12006">60000</cx:pt>
          <cx:pt idx="12007">375000</cx:pt>
          <cx:pt idx="12008">350000</cx:pt>
          <cx:pt idx="12009">380000</cx:pt>
          <cx:pt idx="12010">180000</cx:pt>
          <cx:pt idx="12011">400000</cx:pt>
          <cx:pt idx="12012">101200</cx:pt>
          <cx:pt idx="12013">275000</cx:pt>
          <cx:pt idx="12014">150000</cx:pt>
          <cx:pt idx="12015">235000</cx:pt>
          <cx:pt idx="12016">380000</cx:pt>
          <cx:pt idx="12017">280000</cx:pt>
          <cx:pt idx="12018">2465647</cx:pt>
          <cx:pt idx="12019">250000</cx:pt>
          <cx:pt idx="12020">190000</cx:pt>
          <cx:pt idx="12021">400000</cx:pt>
          <cx:pt idx="12022">150000</cx:pt>
          <cx:pt idx="12023">85000</cx:pt>
          <cx:pt idx="12024">170000</cx:pt>
          <cx:pt idx="12025">80000</cx:pt>
          <cx:pt idx="12026">450000</cx:pt>
          <cx:pt idx="12027">450000</cx:pt>
          <cx:pt idx="12028">175000</cx:pt>
          <cx:pt idx="12029">500000</cx:pt>
          <cx:pt idx="12030">900000</cx:pt>
          <cx:pt idx="12031">60000</cx:pt>
          <cx:pt idx="12032">105000</cx:pt>
          <cx:pt idx="12033">20000</cx:pt>
          <cx:pt idx="12034">300000</cx:pt>
          <cx:pt idx="12035">180000</cx:pt>
          <cx:pt idx="12036">150000</cx:pt>
          <cx:pt idx="12037">20000</cx:pt>
          <cx:pt idx="12038">200000</cx:pt>
          <cx:pt idx="12039">130000</cx:pt>
          <cx:pt idx="12040">175000</cx:pt>
          <cx:pt idx="12041">190000</cx:pt>
          <cx:pt idx="12042">275000</cx:pt>
          <cx:pt idx="12043">500000</cx:pt>
          <cx:pt idx="12044">1000000</cx:pt>
          <cx:pt idx="12045">280000</cx:pt>
          <cx:pt idx="12046">375000</cx:pt>
          <cx:pt idx="12047">250000</cx:pt>
          <cx:pt idx="12048">250000</cx:pt>
          <cx:pt idx="12049">4000</cx:pt>
          <cx:pt idx="12050">300000</cx:pt>
          <cx:pt idx="12051">183000</cx:pt>
          <cx:pt idx="12052">650000</cx:pt>
          <cx:pt idx="12053">660000</cx:pt>
          <cx:pt idx="12054">200000</cx:pt>
          <cx:pt idx="12055">45000</cx:pt>
          <cx:pt idx="12056">700000</cx:pt>
          <cx:pt idx="12057">65000</cx:pt>
          <cx:pt idx="12058">60000</cx:pt>
          <cx:pt idx="12059">325000</cx:pt>
          <cx:pt idx="12060">350000</cx:pt>
          <cx:pt idx="12061">65000</cx:pt>
          <cx:pt idx="12062">38000</cx:pt>
          <cx:pt idx="12063">250000</cx:pt>
          <cx:pt idx="12064">100000</cx:pt>
          <cx:pt idx="12065">140000</cx:pt>
          <cx:pt idx="12066">40000</cx:pt>
          <cx:pt idx="12067">180000</cx:pt>
          <cx:pt idx="12068">2465647</cx:pt>
          <cx:pt idx="12069">725000</cx:pt>
          <cx:pt idx="12070">100000</cx:pt>
          <cx:pt idx="12071">130000</cx:pt>
          <cx:pt idx="12072">300000</cx:pt>
          <cx:pt idx="12073">240000</cx:pt>
          <cx:pt idx="12074">290000</cx:pt>
          <cx:pt idx="12075">500000</cx:pt>
          <cx:pt idx="12076">600000</cx:pt>
          <cx:pt idx="12077">500000</cx:pt>
          <cx:pt idx="12078">350000</cx:pt>
          <cx:pt idx="12079">95000</cx:pt>
          <cx:pt idx="12080">85000</cx:pt>
          <cx:pt idx="12081">70000</cx:pt>
          <cx:pt idx="12082">190000</cx:pt>
          <cx:pt idx="12083">240000</cx:pt>
          <cx:pt idx="12084">85000</cx:pt>
          <cx:pt idx="12085">150000</cx:pt>
          <cx:pt idx="12086">85000</cx:pt>
          <cx:pt idx="12087">150000</cx:pt>
          <cx:pt idx="12088">487000</cx:pt>
          <cx:pt idx="12089">400000</cx:pt>
          <cx:pt idx="12090">100000</cx:pt>
          <cx:pt idx="12091">131000</cx:pt>
          <cx:pt idx="12092">160000</cx:pt>
          <cx:pt idx="12093">175000</cx:pt>
          <cx:pt idx="12094">600000</cx:pt>
          <cx:pt idx="12095">450000</cx:pt>
          <cx:pt idx="12096">450000</cx:pt>
          <cx:pt idx="12097">650000</cx:pt>
          <cx:pt idx="12098">600000</cx:pt>
          <cx:pt idx="12099">600000</cx:pt>
          <cx:pt idx="12100">75000</cx:pt>
          <cx:pt idx="12101">60000</cx:pt>
          <cx:pt idx="12102">274000</cx:pt>
          <cx:pt idx="12103">380000</cx:pt>
          <cx:pt idx="12104">541000</cx:pt>
          <cx:pt idx="12105">375000</cx:pt>
          <cx:pt idx="12106">210000</cx:pt>
          <cx:pt idx="12107">89000</cx:pt>
          <cx:pt idx="12108">275000</cx:pt>
          <cx:pt idx="12109">875000</cx:pt>
          <cx:pt idx="12110">140000</cx:pt>
          <cx:pt idx="12111">208000</cx:pt>
          <cx:pt idx="12112">450000</cx:pt>
          <cx:pt idx="12113">150000</cx:pt>
          <cx:pt idx="12114">135000</cx:pt>
          <cx:pt idx="12115">50000</cx:pt>
          <cx:pt idx="12116">64000</cx:pt>
          <cx:pt idx="12117">200000</cx:pt>
          <cx:pt idx="12118">300000</cx:pt>
          <cx:pt idx="12119">550000</cx:pt>
          <cx:pt idx="12120">690000</cx:pt>
          <cx:pt idx="12121">700000</cx:pt>
          <cx:pt idx="12122">500000</cx:pt>
          <cx:pt idx="12123">350000</cx:pt>
          <cx:pt idx="12124">450000</cx:pt>
          <cx:pt idx="12125">300000</cx:pt>
          <cx:pt idx="12126">8500</cx:pt>
          <cx:pt idx="12127">450000</cx:pt>
          <cx:pt idx="12128">300000</cx:pt>
          <cx:pt idx="12129">4500</cx:pt>
          <cx:pt idx="12130">330000</cx:pt>
          <cx:pt idx="12131">250000</cx:pt>
          <cx:pt idx="12132">450000</cx:pt>
          <cx:pt idx="12133">450000</cx:pt>
          <cx:pt idx="12134">750000</cx:pt>
          <cx:pt idx="12135">425000</cx:pt>
          <cx:pt idx="12136">250000</cx:pt>
          <cx:pt idx="12137">150000</cx:pt>
          <cx:pt idx="12138">150000</cx:pt>
          <cx:pt idx="12139">80000</cx:pt>
          <cx:pt idx="12140">90000</cx:pt>
          <cx:pt idx="12141">300000</cx:pt>
          <cx:pt idx="12142">280000</cx:pt>
          <cx:pt idx="12143">400000</cx:pt>
          <cx:pt idx="12144">425000</cx:pt>
          <cx:pt idx="12145">380000</cx:pt>
          <cx:pt idx="12146">450000</cx:pt>
          <cx:pt idx="12147">250000</cx:pt>
          <cx:pt idx="12148">700000</cx:pt>
          <cx:pt idx="12149">800000</cx:pt>
          <cx:pt idx="12150">2465647</cx:pt>
          <cx:pt idx="12151">375000</cx:pt>
          <cx:pt idx="12152">4000</cx:pt>
          <cx:pt idx="12153">275000</cx:pt>
          <cx:pt idx="12154">225000</cx:pt>
          <cx:pt idx="12155">87500</cx:pt>
          <cx:pt idx="12156">200000</cx:pt>
          <cx:pt idx="12157">20000</cx:pt>
          <cx:pt idx="12158">30000</cx:pt>
          <cx:pt idx="12159">100000</cx:pt>
          <cx:pt idx="12160">400000</cx:pt>
          <cx:pt idx="12161">250000</cx:pt>
          <cx:pt idx="12162">500000</cx:pt>
          <cx:pt idx="12163">200000</cx:pt>
          <cx:pt idx="12164">9000</cx:pt>
          <cx:pt idx="12165">100000</cx:pt>
          <cx:pt idx="12166">135000</cx:pt>
          <cx:pt idx="12167">148000</cx:pt>
          <cx:pt idx="12168">650000</cx:pt>
          <cx:pt idx="12169">500000</cx:pt>
          <cx:pt idx="12170">400000</cx:pt>
          <cx:pt idx="12171">15000</cx:pt>
          <cx:pt idx="12172">90000</cx:pt>
          <cx:pt idx="12173">100000</cx:pt>
          <cx:pt idx="12174">50000</cx:pt>
          <cx:pt idx="12175">25000</cx:pt>
          <cx:pt idx="12176">140000</cx:pt>
          <cx:pt idx="12177">250000</cx:pt>
          <cx:pt idx="12178">180000</cx:pt>
          <cx:pt idx="12179">700000</cx:pt>
          <cx:pt idx="12180">1000000</cx:pt>
          <cx:pt idx="12181">45000</cx:pt>
          <cx:pt idx="12182">15000</cx:pt>
          <cx:pt idx="12183">75000</cx:pt>
          <cx:pt idx="12184">70000</cx:pt>
          <cx:pt idx="12185">220000</cx:pt>
          <cx:pt idx="12186">80000</cx:pt>
          <cx:pt idx="12187">65000</cx:pt>
          <cx:pt idx="12188">465000</cx:pt>
          <cx:pt idx="12189">200000</cx:pt>
          <cx:pt idx="12190">400000</cx:pt>
          <cx:pt idx="12191">78000</cx:pt>
          <cx:pt idx="12192">250000</cx:pt>
          <cx:pt idx="12193">190000</cx:pt>
          <cx:pt idx="12194">160000</cx:pt>
          <cx:pt idx="12195">575000</cx:pt>
          <cx:pt idx="12196">30000</cx:pt>
          <cx:pt idx="12197">150000</cx:pt>
          <cx:pt idx="12198">200000</cx:pt>
          <cx:pt idx="12199">90000</cx:pt>
          <cx:pt idx="12200">75000</cx:pt>
          <cx:pt idx="12201">90000</cx:pt>
          <cx:pt idx="12202">100000</cx:pt>
          <cx:pt idx="12203">135000</cx:pt>
          <cx:pt idx="12204">140000</cx:pt>
          <cx:pt idx="12205">70000</cx:pt>
          <cx:pt idx="12206">112000</cx:pt>
          <cx:pt idx="12207">100000</cx:pt>
          <cx:pt idx="12208">100000</cx:pt>
          <cx:pt idx="12209">70000</cx:pt>
          <cx:pt idx="12210">80000</cx:pt>
          <cx:pt idx="12211">58000</cx:pt>
          <cx:pt idx="12212">950000</cx:pt>
          <cx:pt idx="12213">140000</cx:pt>
          <cx:pt idx="12214">539000</cx:pt>
          <cx:pt idx="12215">280000</cx:pt>
          <cx:pt idx="12216">300000</cx:pt>
          <cx:pt idx="12217">250000</cx:pt>
          <cx:pt idx="12218">380000</cx:pt>
          <cx:pt idx="12219">500000</cx:pt>
          <cx:pt idx="12220">150000</cx:pt>
          <cx:pt idx="12221">479000</cx:pt>
          <cx:pt idx="12222">300000</cx:pt>
          <cx:pt idx="12223">120000</cx:pt>
          <cx:pt idx="12224">140000</cx:pt>
          <cx:pt idx="12225">85000</cx:pt>
          <cx:pt idx="12226">400000</cx:pt>
          <cx:pt idx="12227">1300000</cx:pt>
          <cx:pt idx="12228">180000</cx:pt>
          <cx:pt idx="12229">89000</cx:pt>
          <cx:pt idx="12230">65000</cx:pt>
          <cx:pt idx="12231">150000</cx:pt>
          <cx:pt idx="12232">550000</cx:pt>
          <cx:pt idx="12233">900000</cx:pt>
          <cx:pt idx="12234">900000</cx:pt>
          <cx:pt idx="12235">140000</cx:pt>
          <cx:pt idx="12236">100000</cx:pt>
          <cx:pt idx="12237">205000</cx:pt>
          <cx:pt idx="12238">150000</cx:pt>
          <cx:pt idx="12239">325970</cx:pt>
          <cx:pt idx="12240">310000</cx:pt>
          <cx:pt idx="12241">700000</cx:pt>
          <cx:pt idx="12242">450000</cx:pt>
          <cx:pt idx="12243">600000</cx:pt>
          <cx:pt idx="12244">350000</cx:pt>
          <cx:pt idx="12245">120000</cx:pt>
          <cx:pt idx="12246">64000</cx:pt>
          <cx:pt idx="12247">200000</cx:pt>
          <cx:pt idx="12248">477000</cx:pt>
          <cx:pt idx="12249">85000</cx:pt>
          <cx:pt idx="12250">120000</cx:pt>
          <cx:pt idx="12251">220000</cx:pt>
          <cx:pt idx="12252">250000</cx:pt>
          <cx:pt idx="12253">90000</cx:pt>
          <cx:pt idx="12254">71000</cx:pt>
          <cx:pt idx="12255">455000</cx:pt>
          <cx:pt idx="12256">550000</cx:pt>
          <cx:pt idx="12257">85000</cx:pt>
          <cx:pt idx="12258">240000</cx:pt>
          <cx:pt idx="12259">190000</cx:pt>
          <cx:pt idx="12260">210000</cx:pt>
          <cx:pt idx="12261">160000</cx:pt>
          <cx:pt idx="12262">135000</cx:pt>
          <cx:pt idx="12263">95000</cx:pt>
          <cx:pt idx="12264">350000</cx:pt>
          <cx:pt idx="12265">90000</cx:pt>
          <cx:pt idx="12266">500000</cx:pt>
          <cx:pt idx="12267">500000</cx:pt>
          <cx:pt idx="12268">700000</cx:pt>
          <cx:pt idx="12269">700000</cx:pt>
          <cx:pt idx="12270">25000</cx:pt>
          <cx:pt idx="12271">120000</cx:pt>
          <cx:pt idx="12272">135000</cx:pt>
          <cx:pt idx="12273">135000</cx:pt>
          <cx:pt idx="12274">50000</cx:pt>
          <cx:pt idx="12275">167000</cx:pt>
          <cx:pt idx="12276">150000</cx:pt>
          <cx:pt idx="12277">200000</cx:pt>
          <cx:pt idx="12278">900000</cx:pt>
          <cx:pt idx="12279">75000</cx:pt>
          <cx:pt idx="12280">225000</cx:pt>
          <cx:pt idx="12281">90000</cx:pt>
          <cx:pt idx="12282">60000</cx:pt>
          <cx:pt idx="12283">375000</cx:pt>
          <cx:pt idx="12284">430000</cx:pt>
          <cx:pt idx="12285">450000</cx:pt>
          <cx:pt idx="12286">300000</cx:pt>
          <cx:pt idx="12287">175000</cx:pt>
          <cx:pt idx="12288">84900</cx:pt>
          <cx:pt idx="12289">185000</cx:pt>
          <cx:pt idx="12290">400000</cx:pt>
          <cx:pt idx="12291">625000</cx:pt>
          <cx:pt idx="12292">290000</cx:pt>
          <cx:pt idx="12293">275000</cx:pt>
          <cx:pt idx="12294">150000</cx:pt>
          <cx:pt idx="12295">133000</cx:pt>
          <cx:pt idx="12296">86000</cx:pt>
          <cx:pt idx="12297">350000</cx:pt>
          <cx:pt idx="12298">133000</cx:pt>
          <cx:pt idx="12299">185000</cx:pt>
          <cx:pt idx="12300">350000</cx:pt>
          <cx:pt idx="12301">310000</cx:pt>
          <cx:pt idx="12302">300000</cx:pt>
          <cx:pt idx="12303">150000</cx:pt>
          <cx:pt idx="12304">140000</cx:pt>
          <cx:pt idx="12305">400000</cx:pt>
          <cx:pt idx="12306">200000</cx:pt>
          <cx:pt idx="12307">225000</cx:pt>
          <cx:pt idx="12308">193000</cx:pt>
          <cx:pt idx="12309">320000</cx:pt>
          <cx:pt idx="12310">200000</cx:pt>
          <cx:pt idx="12311">200000</cx:pt>
          <cx:pt idx="12312">80000</cx:pt>
          <cx:pt idx="12313">300000</cx:pt>
          <cx:pt idx="12314">300000</cx:pt>
          <cx:pt idx="12315">250000</cx:pt>
          <cx:pt idx="12316">65000</cx:pt>
          <cx:pt idx="12317">145000</cx:pt>
          <cx:pt idx="12318">55000</cx:pt>
          <cx:pt idx="12319">200000</cx:pt>
          <cx:pt idx="12320">188000</cx:pt>
          <cx:pt idx="12321">251000</cx:pt>
          <cx:pt idx="12322">15000</cx:pt>
          <cx:pt idx="12323">375000</cx:pt>
          <cx:pt idx="12324">350000</cx:pt>
          <cx:pt idx="12325">126000</cx:pt>
          <cx:pt idx="12326">150000</cx:pt>
          <cx:pt idx="12327">125000</cx:pt>
          <cx:pt idx="12328">150000</cx:pt>
          <cx:pt idx="12329">148000</cx:pt>
          <cx:pt idx="12330">130000</cx:pt>
          <cx:pt idx="12331">160000</cx:pt>
          <cx:pt idx="12332">180000</cx:pt>
          <cx:pt idx="12333">225000</cx:pt>
          <cx:pt idx="12334">600000</cx:pt>
          <cx:pt idx="12335">67000</cx:pt>
          <cx:pt idx="12336">160000</cx:pt>
          <cx:pt idx="12337">450000</cx:pt>
          <cx:pt idx="12338">2465647</cx:pt>
          <cx:pt idx="12339">185000</cx:pt>
          <cx:pt idx="12340">215000</cx:pt>
          <cx:pt idx="12341">120000</cx:pt>
          <cx:pt idx="12342">170000</cx:pt>
          <cx:pt idx="12343">129000</cx:pt>
          <cx:pt idx="12344">150000</cx:pt>
          <cx:pt idx="12345">129900</cx:pt>
          <cx:pt idx="12346">70000</cx:pt>
          <cx:pt idx="12347">80000</cx:pt>
          <cx:pt idx="12348">70000</cx:pt>
          <cx:pt idx="12349">250000</cx:pt>
          <cx:pt idx="12350">250000</cx:pt>
          <cx:pt idx="12351">250000</cx:pt>
          <cx:pt idx="12352">250000</cx:pt>
          <cx:pt idx="12353">250000</cx:pt>
          <cx:pt idx="12354">130000</cx:pt>
          <cx:pt idx="12355">60000</cx:pt>
          <cx:pt idx="12356">270000</cx:pt>
          <cx:pt idx="12357">410000</cx:pt>
          <cx:pt idx="12358">275000</cx:pt>
          <cx:pt idx="12359">230000</cx:pt>
          <cx:pt idx="12360">365000</cx:pt>
          <cx:pt idx="12361">130000</cx:pt>
          <cx:pt idx="12362">190000</cx:pt>
          <cx:pt idx="12363">110000</cx:pt>
          <cx:pt idx="12364">450000</cx:pt>
          <cx:pt idx="12365">110000</cx:pt>
          <cx:pt idx="12366">169350</cx:pt>
          <cx:pt idx="12367">155000</cx:pt>
          <cx:pt idx="12368">350000</cx:pt>
          <cx:pt idx="12369">70000</cx:pt>
          <cx:pt idx="12370">400000</cx:pt>
          <cx:pt idx="12371">170000</cx:pt>
          <cx:pt idx="12372">150000</cx:pt>
          <cx:pt idx="12373">560000</cx:pt>
          <cx:pt idx="12374">120000</cx:pt>
          <cx:pt idx="12375">50000</cx:pt>
          <cx:pt idx="12376">350000</cx:pt>
          <cx:pt idx="12377">70000</cx:pt>
          <cx:pt idx="12378">125000</cx:pt>
          <cx:pt idx="12379">230000</cx:pt>
          <cx:pt idx="12380">152000</cx:pt>
          <cx:pt idx="12381">150000</cx:pt>
          <cx:pt idx="12382">45000</cx:pt>
          <cx:pt idx="12383">650000</cx:pt>
          <cx:pt idx="12384">500000</cx:pt>
          <cx:pt idx="12385">600000</cx:pt>
          <cx:pt idx="12386">250000</cx:pt>
          <cx:pt idx="12387">130000</cx:pt>
          <cx:pt idx="12388">210000</cx:pt>
          <cx:pt idx="12389">180000</cx:pt>
          <cx:pt idx="12390">2465647</cx:pt>
          <cx:pt idx="12391">135000</cx:pt>
          <cx:pt idx="12392">425000</cx:pt>
          <cx:pt idx="12393">500000</cx:pt>
          <cx:pt idx="12394">69000</cx:pt>
          <cx:pt idx="12395">425000</cx:pt>
          <cx:pt idx="12396">500000</cx:pt>
          <cx:pt idx="12397">280000</cx:pt>
          <cx:pt idx="12398">500000</cx:pt>
          <cx:pt idx="12399">280000</cx:pt>
          <cx:pt idx="12400">160000</cx:pt>
          <cx:pt idx="12401">110000</cx:pt>
          <cx:pt idx="12402">250000</cx:pt>
          <cx:pt idx="12403">220000</cx:pt>
          <cx:pt idx="12404">200000</cx:pt>
          <cx:pt idx="12405">250000</cx:pt>
          <cx:pt idx="12406">220000</cx:pt>
          <cx:pt idx="12407">78000</cx:pt>
          <cx:pt idx="12408">90000</cx:pt>
          <cx:pt idx="12409">528500</cx:pt>
          <cx:pt idx="12410">460000</cx:pt>
          <cx:pt idx="12411">350000</cx:pt>
          <cx:pt idx="12412">260000</cx:pt>
          <cx:pt idx="12413">240000</cx:pt>
          <cx:pt idx="12414">150000</cx:pt>
          <cx:pt idx="12415">1300000</cx:pt>
          <cx:pt idx="12416">1200000</cx:pt>
          <cx:pt idx="12417">236000</cx:pt>
          <cx:pt idx="12418">120000</cx:pt>
          <cx:pt idx="12419">2465647</cx:pt>
          <cx:pt idx="12420">6000</cx:pt>
          <cx:pt idx="12421">375000</cx:pt>
          <cx:pt idx="12422">95000</cx:pt>
          <cx:pt idx="12423">125000</cx:pt>
          <cx:pt idx="12424">150000</cx:pt>
          <cx:pt idx="12425">150000</cx:pt>
          <cx:pt idx="12426">170000</cx:pt>
          <cx:pt idx="12427">260000</cx:pt>
          <cx:pt idx="12428">400000</cx:pt>
          <cx:pt idx="12429">300000</cx:pt>
          <cx:pt idx="12430">200000</cx:pt>
          <cx:pt idx="12431">700000</cx:pt>
          <cx:pt idx="12432">300000</cx:pt>
          <cx:pt idx="12433">300000</cx:pt>
          <cx:pt idx="12434">1000000</cx:pt>
          <cx:pt idx="12435">55000</cx:pt>
          <cx:pt idx="12436">500000</cx:pt>
          <cx:pt idx="12437">650000</cx:pt>
          <cx:pt idx="12438">2465647</cx:pt>
          <cx:pt idx="12439">600000</cx:pt>
          <cx:pt idx="12440">155000</cx:pt>
          <cx:pt idx="12441">140000</cx:pt>
          <cx:pt idx="12442">160000</cx:pt>
          <cx:pt idx="12443">214000</cx:pt>
          <cx:pt idx="12444">50000</cx:pt>
          <cx:pt idx="12445">300000</cx:pt>
          <cx:pt idx="12446">240000</cx:pt>
          <cx:pt idx="12447">275000</cx:pt>
          <cx:pt idx="12448">250000</cx:pt>
          <cx:pt idx="12449">165000</cx:pt>
          <cx:pt idx="12450">300000</cx:pt>
          <cx:pt idx="12451">95000</cx:pt>
          <cx:pt idx="12452">250000</cx:pt>
          <cx:pt idx="12453">80000</cx:pt>
          <cx:pt idx="12454">130000</cx:pt>
          <cx:pt idx="12455">140000</cx:pt>
          <cx:pt idx="12456">170000</cx:pt>
          <cx:pt idx="12457">85000</cx:pt>
          <cx:pt idx="12458">65000</cx:pt>
          <cx:pt idx="12459">350000</cx:pt>
          <cx:pt idx="12460">130000</cx:pt>
          <cx:pt idx="12461">190000</cx:pt>
          <cx:pt idx="12462">225000</cx:pt>
          <cx:pt idx="12463">400000</cx:pt>
          <cx:pt idx="12464">70000</cx:pt>
          <cx:pt idx="12465">35000</cx:pt>
          <cx:pt idx="12466">150000</cx:pt>
          <cx:pt idx="12467">60000</cx:pt>
          <cx:pt idx="12468">200000</cx:pt>
          <cx:pt idx="12469">140000</cx:pt>
          <cx:pt idx="12470">75000</cx:pt>
          <cx:pt idx="12471">103000</cx:pt>
          <cx:pt idx="12472">100000</cx:pt>
          <cx:pt idx="12473">80000</cx:pt>
          <cx:pt idx="12474">125000</cx:pt>
          <cx:pt idx="12475">125000</cx:pt>
          <cx:pt idx="12476">160000</cx:pt>
          <cx:pt idx="12477">775000</cx:pt>
          <cx:pt idx="12478">800000</cx:pt>
          <cx:pt idx="12479">1000000</cx:pt>
          <cx:pt idx="12480">145000</cx:pt>
          <cx:pt idx="12481">1000000</cx:pt>
          <cx:pt idx="12482">134000</cx:pt>
          <cx:pt idx="12483">200000</cx:pt>
          <cx:pt idx="12484">300000</cx:pt>
          <cx:pt idx="12485">110000</cx:pt>
          <cx:pt idx="12486">220000</cx:pt>
          <cx:pt idx="12487">65000</cx:pt>
          <cx:pt idx="12488">100000</cx:pt>
          <cx:pt idx="12489">92500</cx:pt>
          <cx:pt idx="12490">800000</cx:pt>
          <cx:pt idx="12491">90000</cx:pt>
          <cx:pt idx="12492">220000</cx:pt>
          <cx:pt idx="12493">230000</cx:pt>
          <cx:pt idx="12494">80000</cx:pt>
          <cx:pt idx="12495">200000</cx:pt>
          <cx:pt idx="12496">175000</cx:pt>
          <cx:pt idx="12497">50000</cx:pt>
          <cx:pt idx="12498">130000</cx:pt>
          <cx:pt idx="12499">155000</cx:pt>
          <cx:pt idx="12500">185000</cx:pt>
          <cx:pt idx="12501">80000</cx:pt>
          <cx:pt idx="12502">700000</cx:pt>
          <cx:pt idx="12503">650000</cx:pt>
          <cx:pt idx="12504">37500</cx:pt>
          <cx:pt idx="12505">30000</cx:pt>
          <cx:pt idx="12506">300000</cx:pt>
          <cx:pt idx="12507">50000</cx:pt>
          <cx:pt idx="12508">260000</cx:pt>
          <cx:pt idx="12509">17900</cx:pt>
          <cx:pt idx="12510">165000</cx:pt>
          <cx:pt idx="12511">237000</cx:pt>
          <cx:pt idx="12512">55000</cx:pt>
          <cx:pt idx="12513">50000</cx:pt>
          <cx:pt idx="12514">175000</cx:pt>
          <cx:pt idx="12515">87000</cx:pt>
          <cx:pt idx="12516">250000</cx:pt>
          <cx:pt idx="12517">70000</cx:pt>
          <cx:pt idx="12518">40000</cx:pt>
          <cx:pt idx="12519">650000</cx:pt>
          <cx:pt idx="12520">30000</cx:pt>
          <cx:pt idx="12521">116000</cx:pt>
          <cx:pt idx="12522">739995</cx:pt>
          <cx:pt idx="12523">400000</cx:pt>
          <cx:pt idx="12524">375000</cx:pt>
          <cx:pt idx="12525">450000</cx:pt>
          <cx:pt idx="12526">200000</cx:pt>
          <cx:pt idx="12527">150000</cx:pt>
          <cx:pt idx="12528">600000</cx:pt>
          <cx:pt idx="12529">850000</cx:pt>
          <cx:pt idx="12530">500000</cx:pt>
          <cx:pt idx="12531">550000</cx:pt>
          <cx:pt idx="12532">400000</cx:pt>
          <cx:pt idx="12533">500000</cx:pt>
          <cx:pt idx="12534">250000</cx:pt>
          <cx:pt idx="12535">100000</cx:pt>
          <cx:pt idx="12536">67000</cx:pt>
          <cx:pt idx="12537">300000</cx:pt>
          <cx:pt idx="12538">750000</cx:pt>
          <cx:pt idx="12539">150000</cx:pt>
          <cx:pt idx="12540">175000</cx:pt>
          <cx:pt idx="12541">260000</cx:pt>
          <cx:pt idx="12542">230000</cx:pt>
          <cx:pt idx="12543">86000</cx:pt>
          <cx:pt idx="12544">86000</cx:pt>
          <cx:pt idx="12545">285000</cx:pt>
          <cx:pt idx="12546">300000</cx:pt>
          <cx:pt idx="12547">70000</cx:pt>
          <cx:pt idx="12548">125000</cx:pt>
          <cx:pt idx="12549">115000</cx:pt>
          <cx:pt idx="12550">300000</cx:pt>
          <cx:pt idx="12551">560000</cx:pt>
          <cx:pt idx="12552">65000</cx:pt>
          <cx:pt idx="12553">75000</cx:pt>
          <cx:pt idx="12554">130000</cx:pt>
          <cx:pt idx="12555">160000</cx:pt>
          <cx:pt idx="12556">140000</cx:pt>
          <cx:pt idx="12557">500000</cx:pt>
          <cx:pt idx="12558">200000</cx:pt>
          <cx:pt idx="12559">380000</cx:pt>
          <cx:pt idx="12560">230000</cx:pt>
          <cx:pt idx="12561">100000</cx:pt>
          <cx:pt idx="12562">95000</cx:pt>
          <cx:pt idx="12563">90000</cx:pt>
          <cx:pt idx="12564">350000</cx:pt>
          <cx:pt idx="12565">266000</cx:pt>
          <cx:pt idx="12566">145000</cx:pt>
          <cx:pt idx="12567">350000</cx:pt>
          <cx:pt idx="12568">550000</cx:pt>
          <cx:pt idx="12569">225000</cx:pt>
          <cx:pt idx="12570">93000</cx:pt>
          <cx:pt idx="12571">95000</cx:pt>
          <cx:pt idx="12572">100000</cx:pt>
          <cx:pt idx="12573">100000</cx:pt>
          <cx:pt idx="12574">120000</cx:pt>
          <cx:pt idx="12575">129900</cx:pt>
          <cx:pt idx="12576">350000</cx:pt>
          <cx:pt idx="12577">220000</cx:pt>
          <cx:pt idx="12578">14000</cx:pt>
          <cx:pt idx="12579">175000</cx:pt>
          <cx:pt idx="12580">170000</cx:pt>
          <cx:pt idx="12581">240000</cx:pt>
          <cx:pt idx="12582">600000</cx:pt>
          <cx:pt idx="12583">279000</cx:pt>
          <cx:pt idx="12584">140000</cx:pt>
          <cx:pt idx="12585">350000</cx:pt>
          <cx:pt idx="12586">390000</cx:pt>
          <cx:pt idx="12587">75000</cx:pt>
          <cx:pt idx="12588">450000</cx:pt>
          <cx:pt idx="12589">300000</cx:pt>
          <cx:pt idx="12590">578000</cx:pt>
          <cx:pt idx="12591">65000</cx:pt>
          <cx:pt idx="12592">65000</cx:pt>
          <cx:pt idx="12593">220000</cx:pt>
          <cx:pt idx="12594">220000</cx:pt>
          <cx:pt idx="12595">120000</cx:pt>
          <cx:pt idx="12596">150000</cx:pt>
          <cx:pt idx="12597">280000</cx:pt>
          <cx:pt idx="12598">300000</cx:pt>
          <cx:pt idx="12599">150000</cx:pt>
          <cx:pt idx="12600">10000</cx:pt>
          <cx:pt idx="12601">150000</cx:pt>
          <cx:pt idx="12602">500000</cx:pt>
          <cx:pt idx="12603">850000</cx:pt>
          <cx:pt idx="12604">150000</cx:pt>
          <cx:pt idx="12605">100000</cx:pt>
          <cx:pt idx="12606">2465647</cx:pt>
          <cx:pt idx="12607">148000</cx:pt>
          <cx:pt idx="12608">200000</cx:pt>
          <cx:pt idx="12609">200000</cx:pt>
          <cx:pt idx="12610">70000</cx:pt>
          <cx:pt idx="12611">2465647</cx:pt>
          <cx:pt idx="12612">20000</cx:pt>
          <cx:pt idx="12613">110000</cx:pt>
          <cx:pt idx="12614">380000</cx:pt>
          <cx:pt idx="12615">400000</cx:pt>
          <cx:pt idx="12616">150000</cx:pt>
          <cx:pt idx="12617">80000</cx:pt>
          <cx:pt idx="12618">70000</cx:pt>
          <cx:pt idx="12619">140000</cx:pt>
          <cx:pt idx="12620">40000</cx:pt>
          <cx:pt idx="12621">150000</cx:pt>
          <cx:pt idx="12622">10000</cx:pt>
          <cx:pt idx="12623">100000</cx:pt>
          <cx:pt idx="12624">80000</cx:pt>
          <cx:pt idx="12625">100000</cx:pt>
          <cx:pt idx="12626">40000</cx:pt>
          <cx:pt idx="12627">60000</cx:pt>
          <cx:pt idx="12628">95000</cx:pt>
          <cx:pt idx="12629">80000</cx:pt>
          <cx:pt idx="12630">125000</cx:pt>
          <cx:pt idx="12631">220000</cx:pt>
          <cx:pt idx="12632">500000</cx:pt>
          <cx:pt idx="12633">170000</cx:pt>
          <cx:pt idx="12634">250000</cx:pt>
          <cx:pt idx="12635">1000000</cx:pt>
          <cx:pt idx="12636">200000</cx:pt>
          <cx:pt idx="12637">200000</cx:pt>
          <cx:pt idx="12638">120000</cx:pt>
          <cx:pt idx="12639">70000</cx:pt>
          <cx:pt idx="12640">110000</cx:pt>
          <cx:pt idx="12641">260000</cx:pt>
          <cx:pt idx="12642">468000</cx:pt>
          <cx:pt idx="12643">100000</cx:pt>
          <cx:pt idx="12644">800000</cx:pt>
          <cx:pt idx="12645">120000</cx:pt>
          <cx:pt idx="12646">90000</cx:pt>
          <cx:pt idx="12647">500000</cx:pt>
          <cx:pt idx="12648">310000</cx:pt>
          <cx:pt idx="12649">110000</cx:pt>
          <cx:pt idx="12650">300000</cx:pt>
          <cx:pt idx="12651">500000</cx:pt>
          <cx:pt idx="12652">350000</cx:pt>
          <cx:pt idx="12653">300000</cx:pt>
          <cx:pt idx="12654">480000</cx:pt>
          <cx:pt idx="12655">270000</cx:pt>
          <cx:pt idx="12656">135000</cx:pt>
          <cx:pt idx="12657">264000</cx:pt>
          <cx:pt idx="12658">87500</cx:pt>
          <cx:pt idx="12659">250000</cx:pt>
          <cx:pt idx="12660">200000</cx:pt>
          <cx:pt idx="12661">300000</cx:pt>
          <cx:pt idx="12662">40000</cx:pt>
          <cx:pt idx="12663">890000</cx:pt>
          <cx:pt idx="12664">100000</cx:pt>
          <cx:pt idx="12665">275000</cx:pt>
          <cx:pt idx="12666">4000</cx:pt>
          <cx:pt idx="12667">80000</cx:pt>
          <cx:pt idx="12668">90000</cx:pt>
          <cx:pt idx="12669">210000</cx:pt>
          <cx:pt idx="12670">65000</cx:pt>
          <cx:pt idx="12671">300000</cx:pt>
          <cx:pt idx="12672">250000</cx:pt>
          <cx:pt idx="12673">120000</cx:pt>
          <cx:pt idx="12674">135000</cx:pt>
          <cx:pt idx="12675">275000</cx:pt>
          <cx:pt idx="12676">300000</cx:pt>
          <cx:pt idx="12677">450000</cx:pt>
          <cx:pt idx="12678">250000</cx:pt>
          <cx:pt idx="12679">275000</cx:pt>
          <cx:pt idx="12680">235000</cx:pt>
          <cx:pt idx="12681">75000</cx:pt>
          <cx:pt idx="12682">270000</cx:pt>
          <cx:pt idx="12683">100000</cx:pt>
          <cx:pt idx="12684">55000</cx:pt>
          <cx:pt idx="12685">32600</cx:pt>
          <cx:pt idx="12686">75000</cx:pt>
          <cx:pt idx="12687">80000</cx:pt>
          <cx:pt idx="12688">300000</cx:pt>
          <cx:pt idx="12689">295000</cx:pt>
          <cx:pt idx="12690">55000</cx:pt>
          <cx:pt idx="12691">160000</cx:pt>
          <cx:pt idx="12692">150000</cx:pt>
          <cx:pt idx="12693">400000</cx:pt>
          <cx:pt idx="12694">60000</cx:pt>
          <cx:pt idx="12695">44000</cx:pt>
          <cx:pt idx="12696">280000</cx:pt>
          <cx:pt idx="12697">550000</cx:pt>
          <cx:pt idx="12698">270000</cx:pt>
          <cx:pt idx="12699">450000</cx:pt>
          <cx:pt idx="12700">100000</cx:pt>
          <cx:pt idx="12701">110000</cx:pt>
          <cx:pt idx="12702">500000</cx:pt>
          <cx:pt idx="12703">95000</cx:pt>
          <cx:pt idx="12704">150000</cx:pt>
          <cx:pt idx="12705">66000</cx:pt>
          <cx:pt idx="12706">180000</cx:pt>
          <cx:pt idx="12707">80000</cx:pt>
          <cx:pt idx="12708">300000</cx:pt>
          <cx:pt idx="12709">380000</cx:pt>
          <cx:pt idx="12710">480000</cx:pt>
          <cx:pt idx="12711">170000</cx:pt>
          <cx:pt idx="12712">400000</cx:pt>
          <cx:pt idx="12713">230000</cx:pt>
          <cx:pt idx="12714">380000</cx:pt>
          <cx:pt idx="12715">540000</cx:pt>
          <cx:pt idx="12716">200000</cx:pt>
          <cx:pt idx="12717">425000</cx:pt>
          <cx:pt idx="12718">175000</cx:pt>
          <cx:pt idx="12719">1250000</cx:pt>
          <cx:pt idx="12720">550000</cx:pt>
          <cx:pt idx="12721">300000</cx:pt>
          <cx:pt idx="12722">500000</cx:pt>
          <cx:pt idx="12723">95000</cx:pt>
          <cx:pt idx="12724">140000</cx:pt>
          <cx:pt idx="12725">225000</cx:pt>
          <cx:pt idx="12726">185000</cx:pt>
          <cx:pt idx="12727">100000</cx:pt>
          <cx:pt idx="12728">160000</cx:pt>
          <cx:pt idx="12729">250000</cx:pt>
          <cx:pt idx="12730">54000</cx:pt>
          <cx:pt idx="12731">100000</cx:pt>
          <cx:pt idx="12732">207900</cx:pt>
          <cx:pt idx="12733">10000</cx:pt>
          <cx:pt idx="12734">85000</cx:pt>
          <cx:pt idx="12735">40000</cx:pt>
          <cx:pt idx="12736">900000</cx:pt>
          <cx:pt idx="12737">2465647</cx:pt>
          <cx:pt idx="12738">100000</cx:pt>
          <cx:pt idx="12739">55000</cx:pt>
          <cx:pt idx="12740">360000</cx:pt>
          <cx:pt idx="12741">750000</cx:pt>
          <cx:pt idx="12742">105000</cx:pt>
          <cx:pt idx="12743">210000</cx:pt>
          <cx:pt idx="12744">120000</cx:pt>
          <cx:pt idx="12745">500000</cx:pt>
          <cx:pt idx="12746">190000</cx:pt>
          <cx:pt idx="12747">300000</cx:pt>
          <cx:pt idx="12748">160000</cx:pt>
          <cx:pt idx="12749">250000</cx:pt>
          <cx:pt idx="12750">250000</cx:pt>
          <cx:pt idx="12751">350000</cx:pt>
          <cx:pt idx="12752">450000</cx:pt>
          <cx:pt idx="12753">400000</cx:pt>
          <cx:pt idx="12754">10000</cx:pt>
          <cx:pt idx="12755">240000</cx:pt>
          <cx:pt idx="12756">350000</cx:pt>
          <cx:pt idx="12757">55000</cx:pt>
          <cx:pt idx="12758">39000</cx:pt>
          <cx:pt idx="12759">38000</cx:pt>
          <cx:pt idx="12760">115000</cx:pt>
          <cx:pt idx="12761">100000</cx:pt>
          <cx:pt idx="12762">600000</cx:pt>
          <cx:pt idx="12763">800000</cx:pt>
          <cx:pt idx="12764">2465647</cx:pt>
          <cx:pt idx="12765">550000</cx:pt>
          <cx:pt idx="12766">90000</cx:pt>
          <cx:pt idx="12767">121000</cx:pt>
          <cx:pt idx="12768">160000</cx:pt>
          <cx:pt idx="12769">170000</cx:pt>
          <cx:pt idx="12770">67000</cx:pt>
          <cx:pt idx="12771">80000</cx:pt>
          <cx:pt idx="12772">225000</cx:pt>
          <cx:pt idx="12773">300000</cx:pt>
          <cx:pt idx="12774">154000</cx:pt>
          <cx:pt idx="12775">20000</cx:pt>
          <cx:pt idx="12776">77000</cx:pt>
          <cx:pt idx="12777">175000</cx:pt>
          <cx:pt idx="12778">175000</cx:pt>
          <cx:pt idx="12779">45000</cx:pt>
          <cx:pt idx="12780">30000</cx:pt>
          <cx:pt idx="12781">300000</cx:pt>
          <cx:pt idx="12782">80000</cx:pt>
          <cx:pt idx="12783">100000</cx:pt>
          <cx:pt idx="12784">150000</cx:pt>
          <cx:pt idx="12785">210000</cx:pt>
          <cx:pt idx="12786">350000</cx:pt>
          <cx:pt idx="12787">100000</cx:pt>
          <cx:pt idx="12788">150000</cx:pt>
          <cx:pt idx="12789">35000</cx:pt>
          <cx:pt idx="12790">80000</cx:pt>
          <cx:pt idx="12791">150000</cx:pt>
          <cx:pt idx="12792">105000</cx:pt>
          <cx:pt idx="12793">175000</cx:pt>
          <cx:pt idx="12794">147500</cx:pt>
          <cx:pt idx="12795">110000</cx:pt>
          <cx:pt idx="12796">45000</cx:pt>
          <cx:pt idx="12797">75000</cx:pt>
          <cx:pt idx="12798">368000</cx:pt>
          <cx:pt idx="12799">214000</cx:pt>
          <cx:pt idx="12800">250000</cx:pt>
          <cx:pt idx="12801">110000</cx:pt>
          <cx:pt idx="12802">70000</cx:pt>
          <cx:pt idx="12803">250000</cx:pt>
          <cx:pt idx="12804">117500</cx:pt>
          <cx:pt idx="12805">68000</cx:pt>
          <cx:pt idx="12806">239000</cx:pt>
          <cx:pt idx="12807">125000</cx:pt>
          <cx:pt idx="12808">90000</cx:pt>
          <cx:pt idx="12809">125000</cx:pt>
          <cx:pt idx="12810">278000</cx:pt>
          <cx:pt idx="12811">340000</cx:pt>
          <cx:pt idx="12812">170000</cx:pt>
          <cx:pt idx="12813">70000</cx:pt>
          <cx:pt idx="12814">165000</cx:pt>
          <cx:pt idx="12815">123500</cx:pt>
          <cx:pt idx="12816">299900</cx:pt>
          <cx:pt idx="12817">165000</cx:pt>
          <cx:pt idx="12818">70000</cx:pt>
          <cx:pt idx="12819">225000</cx:pt>
          <cx:pt idx="12820">100000</cx:pt>
          <cx:pt idx="12821">27000</cx:pt>
          <cx:pt idx="12822">80000</cx:pt>
          <cx:pt idx="12823">200000</cx:pt>
          <cx:pt idx="12824">149000</cx:pt>
          <cx:pt idx="12825">80000</cx:pt>
          <cx:pt idx="12826">180000</cx:pt>
          <cx:pt idx="12827">90000</cx:pt>
          <cx:pt idx="12828">80000</cx:pt>
          <cx:pt idx="12829">262000</cx:pt>
          <cx:pt idx="12830">90000</cx:pt>
          <cx:pt idx="12831">72000</cx:pt>
          <cx:pt idx="12832">120000</cx:pt>
          <cx:pt idx="12833">90000</cx:pt>
          <cx:pt idx="12834">130000</cx:pt>
          <cx:pt idx="12835">65000</cx:pt>
          <cx:pt idx="12836">65000</cx:pt>
          <cx:pt idx="12837">200000</cx:pt>
          <cx:pt idx="12838">125000</cx:pt>
          <cx:pt idx="12839">250000</cx:pt>
          <cx:pt idx="12840">411000</cx:pt>
          <cx:pt idx="12841">71000</cx:pt>
          <cx:pt idx="12842">150000</cx:pt>
          <cx:pt idx="12843">175000</cx:pt>
          <cx:pt idx="12844">80000</cx:pt>
          <cx:pt idx="12845">300000</cx:pt>
          <cx:pt idx="12846">180000</cx:pt>
          <cx:pt idx="12847">200000</cx:pt>
          <cx:pt idx="12848">350000</cx:pt>
          <cx:pt idx="12849">359000</cx:pt>
          <cx:pt idx="12850">262000</cx:pt>
          <cx:pt idx="12851">110000</cx:pt>
          <cx:pt idx="12852">400000</cx:pt>
          <cx:pt idx="12853">95000</cx:pt>
          <cx:pt idx="12854">85000</cx:pt>
          <cx:pt idx="12855">75000</cx:pt>
          <cx:pt idx="12856">100000</cx:pt>
          <cx:pt idx="12857">500000</cx:pt>
          <cx:pt idx="12858">95000</cx:pt>
          <cx:pt idx="12859">125000</cx:pt>
          <cx:pt idx="12860">70000</cx:pt>
          <cx:pt idx="12861">250000</cx:pt>
          <cx:pt idx="12862">80000</cx:pt>
          <cx:pt idx="12863">76000</cx:pt>
          <cx:pt idx="12864">89000</cx:pt>
          <cx:pt idx="12865">192000</cx:pt>
          <cx:pt idx="12866">300000</cx:pt>
          <cx:pt idx="12867">90000</cx:pt>
          <cx:pt idx="12868">55500</cx:pt>
          <cx:pt idx="12869">50000</cx:pt>
          <cx:pt idx="12870">143000</cx:pt>
          <cx:pt idx="12871">200000</cx:pt>
          <cx:pt idx="12872">106000</cx:pt>
          <cx:pt idx="12873">90000</cx:pt>
          <cx:pt idx="12874">90000</cx:pt>
          <cx:pt idx="12875">19000</cx:pt>
          <cx:pt idx="12876">125000</cx:pt>
          <cx:pt idx="12877">100000</cx:pt>
          <cx:pt idx="12878">450000</cx:pt>
          <cx:pt idx="12879">175000</cx:pt>
          <cx:pt idx="12880">700000</cx:pt>
          <cx:pt idx="12881">125000</cx:pt>
          <cx:pt idx="12882">150000</cx:pt>
          <cx:pt idx="12883">120000</cx:pt>
          <cx:pt idx="12884">110000</cx:pt>
          <cx:pt idx="12885">110000</cx:pt>
          <cx:pt idx="12886">75000</cx:pt>
          <cx:pt idx="12887">20000</cx:pt>
          <cx:pt idx="12888">50000</cx:pt>
          <cx:pt idx="12889">75000</cx:pt>
          <cx:pt idx="12890">160000</cx:pt>
          <cx:pt idx="12891">120000</cx:pt>
          <cx:pt idx="12892">65000</cx:pt>
          <cx:pt idx="12893">700000</cx:pt>
          <cx:pt idx="12894">600000</cx:pt>
          <cx:pt idx="12895">109000</cx:pt>
          <cx:pt idx="12896">50000</cx:pt>
          <cx:pt idx="12897">125000</cx:pt>
          <cx:pt idx="12898">87000</cx:pt>
          <cx:pt idx="12899">147000</cx:pt>
          <cx:pt idx="12900">202000</cx:pt>
          <cx:pt idx="12901">250000</cx:pt>
          <cx:pt idx="12902">120000</cx:pt>
          <cx:pt idx="12903">115000</cx:pt>
          <cx:pt idx="12904">225000</cx:pt>
          <cx:pt idx="12905">185000</cx:pt>
          <cx:pt idx="12906">170000</cx:pt>
          <cx:pt idx="12907">30000</cx:pt>
          <cx:pt idx="12908">89000</cx:pt>
          <cx:pt idx="12909">275000</cx:pt>
          <cx:pt idx="12910">252000</cx:pt>
          <cx:pt idx="12911">110000</cx:pt>
          <cx:pt idx="12912">115000</cx:pt>
          <cx:pt idx="12913">300000</cx:pt>
          <cx:pt idx="12914">200000</cx:pt>
          <cx:pt idx="12915">130000</cx:pt>
          <cx:pt idx="12916">275000</cx:pt>
          <cx:pt idx="12917">80000</cx:pt>
          <cx:pt idx="12918">80000</cx:pt>
          <cx:pt idx="12919">46290</cx:pt>
          <cx:pt idx="12920">95000</cx:pt>
          <cx:pt idx="12921">35000</cx:pt>
          <cx:pt idx="12922">130000</cx:pt>
          <cx:pt idx="12923">77000</cx:pt>
          <cx:pt idx="12924">90000</cx:pt>
          <cx:pt idx="12925">110000</cx:pt>
          <cx:pt idx="12926">70000</cx:pt>
          <cx:pt idx="12927">76000</cx:pt>
          <cx:pt idx="12928">68000</cx:pt>
          <cx:pt idx="12929">90000</cx:pt>
          <cx:pt idx="12930">150000</cx:pt>
          <cx:pt idx="12931">75000</cx:pt>
          <cx:pt idx="12932">70000</cx:pt>
          <cx:pt idx="12933">60000</cx:pt>
          <cx:pt idx="12934">74000</cx:pt>
          <cx:pt idx="12935">185000</cx:pt>
          <cx:pt idx="12936">105000</cx:pt>
          <cx:pt idx="12937">140000</cx:pt>
          <cx:pt idx="12938">155000</cx:pt>
          <cx:pt idx="12939">176000</cx:pt>
          <cx:pt idx="12940">155000</cx:pt>
          <cx:pt idx="12941">85000</cx:pt>
          <cx:pt idx="12942">300000</cx:pt>
          <cx:pt idx="12943">75000</cx:pt>
          <cx:pt idx="12944">518000</cx:pt>
          <cx:pt idx="12945">300000</cx:pt>
          <cx:pt idx="12946">45000</cx:pt>
          <cx:pt idx="12947">30000</cx:pt>
          <cx:pt idx="12948">200000</cx:pt>
          <cx:pt idx="12949">69000</cx:pt>
          <cx:pt idx="12950">250000</cx:pt>
          <cx:pt idx="12951">150000</cx:pt>
          <cx:pt idx="12952">84000</cx:pt>
          <cx:pt idx="12953">230000</cx:pt>
          <cx:pt idx="12954">200000</cx:pt>
          <cx:pt idx="12955">170000</cx:pt>
          <cx:pt idx="12956">135000</cx:pt>
          <cx:pt idx="12957">30000</cx:pt>
          <cx:pt idx="12958">85000</cx:pt>
          <cx:pt idx="12959">125000</cx:pt>
          <cx:pt idx="12960">90000</cx:pt>
          <cx:pt idx="12961">150000</cx:pt>
          <cx:pt idx="12962">250000</cx:pt>
          <cx:pt idx="12963">200000</cx:pt>
          <cx:pt idx="12964">70000</cx:pt>
          <cx:pt idx="12965">75000</cx:pt>
          <cx:pt idx="12966">800000</cx:pt>
          <cx:pt idx="12967">75000</cx:pt>
          <cx:pt idx="12968">250000</cx:pt>
          <cx:pt idx="12969">398000</cx:pt>
          <cx:pt idx="12970">80000</cx:pt>
          <cx:pt idx="12971">247000</cx:pt>
          <cx:pt idx="12972">160000</cx:pt>
          <cx:pt idx="12973">60000</cx:pt>
          <cx:pt idx="12974">75000</cx:pt>
          <cx:pt idx="12975">85000</cx:pt>
          <cx:pt idx="12976">135000</cx:pt>
          <cx:pt idx="12977">175000</cx:pt>
          <cx:pt idx="12978">125000</cx:pt>
          <cx:pt idx="12979">100000</cx:pt>
          <cx:pt idx="12980">138000</cx:pt>
          <cx:pt idx="12981">264000</cx:pt>
          <cx:pt idx="12982">135000</cx:pt>
          <cx:pt idx="12983">600000</cx:pt>
          <cx:pt idx="12984">25000</cx:pt>
          <cx:pt idx="12985">175000</cx:pt>
          <cx:pt idx="12986">98000</cx:pt>
          <cx:pt idx="12987">900000</cx:pt>
          <cx:pt idx="12988">225000</cx:pt>
          <cx:pt idx="12989">100000</cx:pt>
          <cx:pt idx="12990">250000</cx:pt>
          <cx:pt idx="12991">68000</cx:pt>
          <cx:pt idx="12992">130000</cx:pt>
          <cx:pt idx="12993">86500</cx:pt>
          <cx:pt idx="12994">82000</cx:pt>
          <cx:pt idx="12995">125000</cx:pt>
          <cx:pt idx="12996">155000</cx:pt>
          <cx:pt idx="12997">267000</cx:pt>
          <cx:pt idx="12998">100000</cx:pt>
          <cx:pt idx="12999">70000</cx:pt>
          <cx:pt idx="13000">60000</cx:pt>
          <cx:pt idx="13001">200000</cx:pt>
          <cx:pt idx="13002">420000</cx:pt>
          <cx:pt idx="13003">450000</cx:pt>
          <cx:pt idx="13004">480000</cx:pt>
          <cx:pt idx="13005">179000</cx:pt>
          <cx:pt idx="13006">200000</cx:pt>
          <cx:pt idx="13007">220000</cx:pt>
          <cx:pt idx="13008">145000</cx:pt>
          <cx:pt idx="13009">120000</cx:pt>
          <cx:pt idx="13010">325000</cx:pt>
          <cx:pt idx="13011">270000</cx:pt>
          <cx:pt idx="13012">90000</cx:pt>
          <cx:pt idx="13013">360000</cx:pt>
          <cx:pt idx="13014">200000</cx:pt>
          <cx:pt idx="13015">450000</cx:pt>
          <cx:pt idx="13016">100000</cx:pt>
          <cx:pt idx="13017">80000</cx:pt>
          <cx:pt idx="13018">100000</cx:pt>
          <cx:pt idx="13019">195000</cx:pt>
          <cx:pt idx="13020">170000</cx:pt>
          <cx:pt idx="13021">200000</cx:pt>
          <cx:pt idx="13022">135800</cx:pt>
          <cx:pt idx="13023">180000</cx:pt>
          <cx:pt idx="13024">400000</cx:pt>
          <cx:pt idx="13025">90000</cx:pt>
          <cx:pt idx="13026">150000</cx:pt>
          <cx:pt idx="13027">400000</cx:pt>
          <cx:pt idx="13028">70000</cx:pt>
          <cx:pt idx="13029">72000</cx:pt>
          <cx:pt idx="13030">80000</cx:pt>
          <cx:pt idx="13031">500000</cx:pt>
          <cx:pt idx="13032">200000</cx:pt>
          <cx:pt idx="13033">60000</cx:pt>
          <cx:pt idx="13034">50000</cx:pt>
          <cx:pt idx="13035">110000</cx:pt>
          <cx:pt idx="13036">280000</cx:pt>
          <cx:pt idx="13037">78000</cx:pt>
          <cx:pt idx="13038">120000</cx:pt>
          <cx:pt idx="13039">130000</cx:pt>
          <cx:pt idx="13040">90000</cx:pt>
          <cx:pt idx="13041">126000</cx:pt>
          <cx:pt idx="13042">230000</cx:pt>
          <cx:pt idx="13043">139999</cx:pt>
          <cx:pt idx="13044">350000</cx:pt>
          <cx:pt idx="13045">35000</cx:pt>
          <cx:pt idx="13046">375000</cx:pt>
          <cx:pt idx="13047">130000</cx:pt>
          <cx:pt idx="13048">170000</cx:pt>
          <cx:pt idx="13049">380000</cx:pt>
          <cx:pt idx="13050">90000</cx:pt>
          <cx:pt idx="13051">80000</cx:pt>
          <cx:pt idx="13052">55000</cx:pt>
          <cx:pt idx="13053">80000</cx:pt>
          <cx:pt idx="13054">85000</cx:pt>
          <cx:pt idx="13055">150000</cx:pt>
          <cx:pt idx="13056">80000</cx:pt>
          <cx:pt idx="13057">110000</cx:pt>
          <cx:pt idx="13058">50000</cx:pt>
          <cx:pt idx="13059">150000</cx:pt>
          <cx:pt idx="13060">400000</cx:pt>
          <cx:pt idx="13061">480000</cx:pt>
          <cx:pt idx="13062">200000</cx:pt>
          <cx:pt idx="13063">350000</cx:pt>
          <cx:pt idx="13064">300000</cx:pt>
          <cx:pt idx="13065">175000</cx:pt>
          <cx:pt idx="13066">180000</cx:pt>
          <cx:pt idx="13067">139000</cx:pt>
          <cx:pt idx="13068">325000</cx:pt>
          <cx:pt idx="13069">500000</cx:pt>
          <cx:pt idx="13070">90000</cx:pt>
          <cx:pt idx="13071">125000</cx:pt>
          <cx:pt idx="13072">88000</cx:pt>
          <cx:pt idx="13073">160000</cx:pt>
          <cx:pt idx="13074">150000</cx:pt>
          <cx:pt idx="13075">265000</cx:pt>
          <cx:pt idx="13076">175000</cx:pt>
          <cx:pt idx="13077">130000</cx:pt>
          <cx:pt idx="13078">285000</cx:pt>
          <cx:pt idx="13079">120000</cx:pt>
          <cx:pt idx="13080">80000</cx:pt>
          <cx:pt idx="13081">40000</cx:pt>
          <cx:pt idx="13082">153000</cx:pt>
          <cx:pt idx="13083">700000</cx:pt>
          <cx:pt idx="13084">450000</cx:pt>
          <cx:pt idx="13085">280000</cx:pt>
          <cx:pt idx="13086">400000</cx:pt>
          <cx:pt idx="13087">200000</cx:pt>
          <cx:pt idx="13088">120000</cx:pt>
          <cx:pt idx="13089">240000</cx:pt>
          <cx:pt idx="13090">250000</cx:pt>
          <cx:pt idx="13091">85000</cx:pt>
          <cx:pt idx="13092">80000</cx:pt>
          <cx:pt idx="13093">150000</cx:pt>
          <cx:pt idx="13094">175000</cx:pt>
          <cx:pt idx="13095">450000</cx:pt>
          <cx:pt idx="13096">80000</cx:pt>
          <cx:pt idx="13097">400000</cx:pt>
          <cx:pt idx="13098">270000</cx:pt>
          <cx:pt idx="13099">300000</cx:pt>
          <cx:pt idx="13100">285000</cx:pt>
          <cx:pt idx="13101">450000</cx:pt>
          <cx:pt idx="13102">50000</cx:pt>
          <cx:pt idx="13103">5000</cx:pt>
          <cx:pt idx="13104">160000</cx:pt>
          <cx:pt idx="13105">70000</cx:pt>
          <cx:pt idx="13106">225000</cx:pt>
          <cx:pt idx="13107">70000</cx:pt>
          <cx:pt idx="13108">90000</cx:pt>
          <cx:pt idx="13109">138000</cx:pt>
          <cx:pt idx="13110">350000</cx:pt>
          <cx:pt idx="13111">69950</cx:pt>
          <cx:pt idx="13112">5000</cx:pt>
          <cx:pt idx="13113">329000</cx:pt>
          <cx:pt idx="13114">75000</cx:pt>
          <cx:pt idx="13115">150000</cx:pt>
          <cx:pt idx="13116">75000</cx:pt>
          <cx:pt idx="13117">167300</cx:pt>
          <cx:pt idx="13118">205000</cx:pt>
          <cx:pt idx="13119">70000</cx:pt>
          <cx:pt idx="13120">68000</cx:pt>
          <cx:pt idx="13121">120000</cx:pt>
          <cx:pt idx="13122">280000</cx:pt>
          <cx:pt idx="13123">110000</cx:pt>
          <cx:pt idx="13124">90000</cx:pt>
          <cx:pt idx="13125">200000</cx:pt>
          <cx:pt idx="13126">450000</cx:pt>
          <cx:pt idx="13127">500000</cx:pt>
          <cx:pt idx="13128">500000</cx:pt>
          <cx:pt idx="13129">425000</cx:pt>
          <cx:pt idx="13130">75000</cx:pt>
          <cx:pt idx="13131">310000</cx:pt>
          <cx:pt idx="13132">90000</cx:pt>
          <cx:pt idx="13133">280000</cx:pt>
          <cx:pt idx="13134">325000</cx:pt>
          <cx:pt idx="13135">110000</cx:pt>
          <cx:pt idx="13136">65000</cx:pt>
          <cx:pt idx="13137">230000</cx:pt>
          <cx:pt idx="13138">50000</cx:pt>
          <cx:pt idx="13139">137000</cx:pt>
          <cx:pt idx="13140">85000</cx:pt>
          <cx:pt idx="13141">400000</cx:pt>
          <cx:pt idx="13142">200000</cx:pt>
          <cx:pt idx="13143">174000</cx:pt>
          <cx:pt idx="13144">90000</cx:pt>
          <cx:pt idx="13145">185000</cx:pt>
          <cx:pt idx="13146">400000</cx:pt>
          <cx:pt idx="13147">300000</cx:pt>
          <cx:pt idx="13148">220000</cx:pt>
          <cx:pt idx="13149">250000</cx:pt>
          <cx:pt idx="13150">275000</cx:pt>
          <cx:pt idx="13151">250000</cx:pt>
          <cx:pt idx="13152">340000</cx:pt>
          <cx:pt idx="13153">160000</cx:pt>
          <cx:pt idx="13154">500000</cx:pt>
          <cx:pt idx="13155">350000</cx:pt>
          <cx:pt idx="13156">115000</cx:pt>
          <cx:pt idx="13157">17500</cx:pt>
          <cx:pt idx="13158">175000</cx:pt>
          <cx:pt idx="13159">170000</cx:pt>
          <cx:pt idx="13160">125000</cx:pt>
          <cx:pt idx="13161">639000</cx:pt>
          <cx:pt idx="13162">150000</cx:pt>
          <cx:pt idx="13163">40000</cx:pt>
          <cx:pt idx="13164">33000</cx:pt>
          <cx:pt idx="13165">130000</cx:pt>
          <cx:pt idx="13166">60000</cx:pt>
          <cx:pt idx="13167">11000</cx:pt>
          <cx:pt idx="13168">70000</cx:pt>
          <cx:pt idx="13169">11000</cx:pt>
          <cx:pt idx="13170">220000</cx:pt>
          <cx:pt idx="13171">90000</cx:pt>
          <cx:pt idx="13172">100000</cx:pt>
          <cx:pt idx="13173">90000</cx:pt>
          <cx:pt idx="13174">250000</cx:pt>
          <cx:pt idx="13175">175000</cx:pt>
          <cx:pt idx="13176">49000</cx:pt>
          <cx:pt idx="13177">17000</cx:pt>
          <cx:pt idx="13178">140000</cx:pt>
          <cx:pt idx="13179">29000</cx:pt>
          <cx:pt idx="13180">245000</cx:pt>
          <cx:pt idx="13181">200000</cx:pt>
          <cx:pt idx="13182">400000</cx:pt>
          <cx:pt idx="13183">80000</cx:pt>
          <cx:pt idx="13184">129000</cx:pt>
          <cx:pt idx="13185">130000</cx:pt>
          <cx:pt idx="13186">75000</cx:pt>
          <cx:pt idx="13187">175000</cx:pt>
          <cx:pt idx="13188">180000</cx:pt>
          <cx:pt idx="13189">170000</cx:pt>
          <cx:pt idx="13190">100000</cx:pt>
          <cx:pt idx="13191">90000</cx:pt>
          <cx:pt idx="13192">35000</cx:pt>
          <cx:pt idx="13193">140000</cx:pt>
          <cx:pt idx="13194">209000</cx:pt>
          <cx:pt idx="13195">250000</cx:pt>
          <cx:pt idx="13196">350000</cx:pt>
          <cx:pt idx="13197">103000</cx:pt>
          <cx:pt idx="13198">275000</cx:pt>
          <cx:pt idx="13199">320000</cx:pt>
          <cx:pt idx="13200">450000</cx:pt>
          <cx:pt idx="13201">500000</cx:pt>
          <cx:pt idx="13202">83000</cx:pt>
          <cx:pt idx="13203">310000</cx:pt>
          <cx:pt idx="13204">135700</cx:pt>
          <cx:pt idx="13205">100000</cx:pt>
          <cx:pt idx="13206">35000</cx:pt>
          <cx:pt idx="13207">70000</cx:pt>
          <cx:pt idx="13208">90000</cx:pt>
          <cx:pt idx="13209">180000</cx:pt>
          <cx:pt idx="13210">210000</cx:pt>
          <cx:pt idx="13211">100000</cx:pt>
          <cx:pt idx="13212">150000</cx:pt>
          <cx:pt idx="13213">100000</cx:pt>
          <cx:pt idx="13214">60000</cx:pt>
          <cx:pt idx="13215">150000</cx:pt>
          <cx:pt idx="13216">200000</cx:pt>
          <cx:pt idx="13217">40000</cx:pt>
          <cx:pt idx="13218">600000</cx:pt>
          <cx:pt idx="13219">350000</cx:pt>
          <cx:pt idx="13220">200000</cx:pt>
          <cx:pt idx="13221">85000</cx:pt>
          <cx:pt idx="13222">70000</cx:pt>
          <cx:pt idx="13223">600000</cx:pt>
          <cx:pt idx="13224">250000</cx:pt>
          <cx:pt idx="13225">230000</cx:pt>
          <cx:pt idx="13226">220000</cx:pt>
          <cx:pt idx="13227">275000</cx:pt>
          <cx:pt idx="13228">210000</cx:pt>
          <cx:pt idx="13229">165000</cx:pt>
          <cx:pt idx="13230">100000</cx:pt>
          <cx:pt idx="13231">400000</cx:pt>
          <cx:pt idx="13232">180000</cx:pt>
          <cx:pt idx="13233">65000</cx:pt>
          <cx:pt idx="13234">100000</cx:pt>
          <cx:pt idx="13235">259000</cx:pt>
          <cx:pt idx="13236">155000</cx:pt>
          <cx:pt idx="13237">175000</cx:pt>
          <cx:pt idx="13238">300000</cx:pt>
          <cx:pt idx="13239">180000</cx:pt>
          <cx:pt idx="13240">100000</cx:pt>
          <cx:pt idx="13241">70000</cx:pt>
          <cx:pt idx="13242">100000</cx:pt>
          <cx:pt idx="13243">50000</cx:pt>
          <cx:pt idx="13244">65000</cx:pt>
          <cx:pt idx="13245">237000</cx:pt>
          <cx:pt idx="13246">140000</cx:pt>
          <cx:pt idx="13247">217000</cx:pt>
          <cx:pt idx="13248">150000</cx:pt>
          <cx:pt idx="13249">120000</cx:pt>
          <cx:pt idx="13250">200000</cx:pt>
          <cx:pt idx="13251">105000</cx:pt>
          <cx:pt idx="13252">45000</cx:pt>
          <cx:pt idx="13253">40000</cx:pt>
          <cx:pt idx="13254">129000</cx:pt>
          <cx:pt idx="13255">60000</cx:pt>
          <cx:pt idx="13256">50000</cx:pt>
          <cx:pt idx="13257">55000</cx:pt>
          <cx:pt idx="13258">75000</cx:pt>
          <cx:pt idx="13259">150000</cx:pt>
          <cx:pt idx="13260">150000</cx:pt>
          <cx:pt idx="13261">110000</cx:pt>
          <cx:pt idx="13262">190000</cx:pt>
          <cx:pt idx="13263">95000</cx:pt>
          <cx:pt idx="13264">650000</cx:pt>
          <cx:pt idx="13265">49000</cx:pt>
          <cx:pt idx="13266">65000</cx:pt>
          <cx:pt idx="13267">80000</cx:pt>
          <cx:pt idx="13268">80000</cx:pt>
          <cx:pt idx="13269">250000</cx:pt>
          <cx:pt idx="13270">120000</cx:pt>
          <cx:pt idx="13271">60000</cx:pt>
          <cx:pt idx="13272">189900</cx:pt>
          <cx:pt idx="13273">130000</cx:pt>
          <cx:pt idx="13274">900000</cx:pt>
          <cx:pt idx="13275">250000</cx:pt>
          <cx:pt idx="13276">400000</cx:pt>
          <cx:pt idx="13277">350000</cx:pt>
          <cx:pt idx="13278">160000</cx:pt>
          <cx:pt idx="13279">140000</cx:pt>
          <cx:pt idx="13280">160000</cx:pt>
          <cx:pt idx="13281">129000</cx:pt>
          <cx:pt idx="13282">50000</cx:pt>
          <cx:pt idx="13283">150000</cx:pt>
          <cx:pt idx="13284">140000</cx:pt>
          <cx:pt idx="13285">150000</cx:pt>
          <cx:pt idx="13286">300000</cx:pt>
          <cx:pt idx="13287">130000</cx:pt>
          <cx:pt idx="13288">260000</cx:pt>
          <cx:pt idx="13289">50000</cx:pt>
          <cx:pt idx="13290">65000</cx:pt>
          <cx:pt idx="13291">45000</cx:pt>
          <cx:pt idx="13292">200000</cx:pt>
          <cx:pt idx="13293">300000</cx:pt>
          <cx:pt idx="13294">75000</cx:pt>
          <cx:pt idx="13295">700000</cx:pt>
          <cx:pt idx="13296">250000</cx:pt>
          <cx:pt idx="13297">450000</cx:pt>
          <cx:pt idx="13298">90000</cx:pt>
          <cx:pt idx="13299">550000</cx:pt>
          <cx:pt idx="13300">240000</cx:pt>
          <cx:pt idx="13301">95000</cx:pt>
          <cx:pt idx="13302">100000</cx:pt>
          <cx:pt idx="13303">80000</cx:pt>
          <cx:pt idx="13304">225000</cx:pt>
          <cx:pt idx="13305">300000</cx:pt>
          <cx:pt idx="13306">280000</cx:pt>
          <cx:pt idx="13307">175600</cx:pt>
          <cx:pt idx="13308">250000</cx:pt>
          <cx:pt idx="13309">25000</cx:pt>
          <cx:pt idx="13310">75000</cx:pt>
          <cx:pt idx="13311">90000</cx:pt>
          <cx:pt idx="13312">170000</cx:pt>
          <cx:pt idx="13313">89000</cx:pt>
          <cx:pt idx="13314">140000</cx:pt>
          <cx:pt idx="13315">160000</cx:pt>
          <cx:pt idx="13316">150000</cx:pt>
          <cx:pt idx="13317">80000</cx:pt>
          <cx:pt idx="13318">130000</cx:pt>
          <cx:pt idx="13319">130000</cx:pt>
          <cx:pt idx="13320">135000</cx:pt>
          <cx:pt idx="13321">45000</cx:pt>
          <cx:pt idx="13322">141000</cx:pt>
          <cx:pt idx="13323">106000</cx:pt>
          <cx:pt idx="13324">250000</cx:pt>
          <cx:pt idx="13325">215000</cx:pt>
          <cx:pt idx="13326">120000</cx:pt>
          <cx:pt idx="13327">210000</cx:pt>
          <cx:pt idx="13328">200000</cx:pt>
          <cx:pt idx="13329">130000</cx:pt>
          <cx:pt idx="13330">65000</cx:pt>
          <cx:pt idx="13331">99000</cx:pt>
          <cx:pt idx="13332">135000</cx:pt>
          <cx:pt idx="13333">120000</cx:pt>
          <cx:pt idx="13334">68000</cx:pt>
          <cx:pt idx="13335">250000</cx:pt>
          <cx:pt idx="13336">70000</cx:pt>
          <cx:pt idx="13337">324000</cx:pt>
          <cx:pt idx="13338">150000</cx:pt>
          <cx:pt idx="13339">100000</cx:pt>
          <cx:pt idx="13340">100000</cx:pt>
          <cx:pt idx="13341">325000</cx:pt>
          <cx:pt idx="13342">155000</cx:pt>
          <cx:pt idx="13343">70000</cx:pt>
          <cx:pt idx="13344">300000</cx:pt>
          <cx:pt idx="13345">180000</cx:pt>
          <cx:pt idx="13346">99000</cx:pt>
          <cx:pt idx="13347">175000</cx:pt>
          <cx:pt idx="13348">140000</cx:pt>
          <cx:pt idx="13349">104000</cx:pt>
          <cx:pt idx="13350">80000</cx:pt>
          <cx:pt idx="13351">100000</cx:pt>
          <cx:pt idx="13352">200000</cx:pt>
          <cx:pt idx="13353">125000</cx:pt>
          <cx:pt idx="13354">150000</cx:pt>
          <cx:pt idx="13355">130000</cx:pt>
          <cx:pt idx="13356">90000</cx:pt>
          <cx:pt idx="13357">80000</cx:pt>
          <cx:pt idx="13358">120000</cx:pt>
          <cx:pt idx="13359">47000</cx:pt>
          <cx:pt idx="13360">260000</cx:pt>
          <cx:pt idx="13361">250000</cx:pt>
          <cx:pt idx="13362">85000</cx:pt>
          <cx:pt idx="13363">85000</cx:pt>
          <cx:pt idx="13364">200000</cx:pt>
          <cx:pt idx="13365">200000</cx:pt>
          <cx:pt idx="13366">130000</cx:pt>
          <cx:pt idx="13367">500000</cx:pt>
          <cx:pt idx="13368">240000</cx:pt>
          <cx:pt idx="13369">354000</cx:pt>
          <cx:pt idx="13370">250000</cx:pt>
          <cx:pt idx="13371">12000</cx:pt>
          <cx:pt idx="13372">425000</cx:pt>
          <cx:pt idx="13373">575000</cx:pt>
          <cx:pt idx="13374">158000</cx:pt>
          <cx:pt idx="13375">175000</cx:pt>
          <cx:pt idx="13376">230000</cx:pt>
          <cx:pt idx="13377">110000</cx:pt>
          <cx:pt idx="13378">225000</cx:pt>
          <cx:pt idx="13379">180000</cx:pt>
          <cx:pt idx="13380">85000</cx:pt>
          <cx:pt idx="13381">70000</cx:pt>
          <cx:pt idx="13382">220000</cx:pt>
          <cx:pt idx="13383">135000</cx:pt>
          <cx:pt idx="13384">150000</cx:pt>
          <cx:pt idx="13385">150000</cx:pt>
          <cx:pt idx="13386">100000</cx:pt>
          <cx:pt idx="13387">170000</cx:pt>
          <cx:pt idx="13388">220000</cx:pt>
          <cx:pt idx="13389">75000</cx:pt>
          <cx:pt idx="13390">99000</cx:pt>
          <cx:pt idx="13391">214000</cx:pt>
          <cx:pt idx="13392">220000</cx:pt>
          <cx:pt idx="13393">110000</cx:pt>
          <cx:pt idx="13394">189000</cx:pt>
          <cx:pt idx="13395">30000</cx:pt>
          <cx:pt idx="13396">450000</cx:pt>
          <cx:pt idx="13397">95000</cx:pt>
          <cx:pt idx="13398">130000</cx:pt>
          <cx:pt idx="13399">100000</cx:pt>
          <cx:pt idx="13400">60000</cx:pt>
          <cx:pt idx="13401">65000</cx:pt>
          <cx:pt idx="13402">100000</cx:pt>
          <cx:pt idx="13403">79500</cx:pt>
          <cx:pt idx="13404">100000</cx:pt>
          <cx:pt idx="13405">165000</cx:pt>
          <cx:pt idx="13406">50000</cx:pt>
          <cx:pt idx="13407">53000</cx:pt>
          <cx:pt idx="13408">90000</cx:pt>
          <cx:pt idx="13409">117000</cx:pt>
          <cx:pt idx="13410">200000</cx:pt>
          <cx:pt idx="13411">50000</cx:pt>
          <cx:pt idx="13412">200000</cx:pt>
          <cx:pt idx="13413">155900</cx:pt>
          <cx:pt idx="13414">65000</cx:pt>
          <cx:pt idx="13415">90000</cx:pt>
          <cx:pt idx="13416">325000</cx:pt>
          <cx:pt idx="13417">800000</cx:pt>
          <cx:pt idx="13418">45000</cx:pt>
          <cx:pt idx="13419">100000</cx:pt>
          <cx:pt idx="13420">2465647</cx:pt>
          <cx:pt idx="13421">500000</cx:pt>
          <cx:pt idx="13422">50000</cx:pt>
          <cx:pt idx="13423">90000</cx:pt>
          <cx:pt idx="13424">160000</cx:pt>
          <cx:pt idx="13425">225000</cx:pt>
          <cx:pt idx="13426">100000</cx:pt>
          <cx:pt idx="13427">65000</cx:pt>
          <cx:pt idx="13428">125000</cx:pt>
          <cx:pt idx="13429">87000</cx:pt>
          <cx:pt idx="13430">90000</cx:pt>
          <cx:pt idx="13431">90000</cx:pt>
          <cx:pt idx="13432">50000</cx:pt>
          <cx:pt idx="13433">150000</cx:pt>
          <cx:pt idx="13434">75000</cx:pt>
          <cx:pt idx="13435">225000</cx:pt>
          <cx:pt idx="13436">400000</cx:pt>
          <cx:pt idx="13437">150000</cx:pt>
          <cx:pt idx="13438">90000</cx:pt>
          <cx:pt idx="13439">75000</cx:pt>
          <cx:pt idx="13440">195000</cx:pt>
          <cx:pt idx="13441">325000</cx:pt>
          <cx:pt idx="13442">125000</cx:pt>
          <cx:pt idx="13443">325000</cx:pt>
          <cx:pt idx="13444">229000</cx:pt>
          <cx:pt idx="13445">70000</cx:pt>
          <cx:pt idx="13446">100000</cx:pt>
          <cx:pt idx="13447">290000</cx:pt>
          <cx:pt idx="13448">175000</cx:pt>
          <cx:pt idx="13449">260000</cx:pt>
          <cx:pt idx="13450">300000</cx:pt>
          <cx:pt idx="13451">180000</cx:pt>
          <cx:pt idx="13452">465000</cx:pt>
          <cx:pt idx="13453">175000</cx:pt>
          <cx:pt idx="13454">60000</cx:pt>
          <cx:pt idx="13455">175000</cx:pt>
          <cx:pt idx="13456">35000</cx:pt>
          <cx:pt idx="13457">78000</cx:pt>
          <cx:pt idx="13458">135000</cx:pt>
          <cx:pt idx="13459">90000</cx:pt>
          <cx:pt idx="13460">48000</cx:pt>
          <cx:pt idx="13461">1000000</cx:pt>
          <cx:pt idx="13462">210000</cx:pt>
          <cx:pt idx="13463">8000</cx:pt>
          <cx:pt idx="13464">375000</cx:pt>
          <cx:pt idx="13465">600000</cx:pt>
          <cx:pt idx="13466">240000</cx:pt>
          <cx:pt idx="13467">70000</cx:pt>
          <cx:pt idx="13468">200000</cx:pt>
          <cx:pt idx="13469">140000</cx:pt>
          <cx:pt idx="13470">900000</cx:pt>
          <cx:pt idx="13471">70000</cx:pt>
          <cx:pt idx="13472">145000</cx:pt>
          <cx:pt idx="13473">160000</cx:pt>
          <cx:pt idx="13474">90000</cx:pt>
          <cx:pt idx="13475">70000</cx:pt>
          <cx:pt idx="13476">120000</cx:pt>
          <cx:pt idx="13477">128000</cx:pt>
          <cx:pt idx="13478">120000</cx:pt>
          <cx:pt idx="13479">55000</cx:pt>
          <cx:pt idx="13480">600000</cx:pt>
          <cx:pt idx="13481">150000</cx:pt>
          <cx:pt idx="13482">350000</cx:pt>
          <cx:pt idx="13483">135000</cx:pt>
          <cx:pt idx="13484">495000</cx:pt>
          <cx:pt idx="13485">60000</cx:pt>
          <cx:pt idx="13486">200000</cx:pt>
          <cx:pt idx="13487">200000</cx:pt>
          <cx:pt idx="13488">2465647</cx:pt>
          <cx:pt idx="13489">150000</cx:pt>
          <cx:pt idx="13490">650000</cx:pt>
          <cx:pt idx="13491">75000</cx:pt>
          <cx:pt idx="13492">35000</cx:pt>
          <cx:pt idx="13493">160000</cx:pt>
          <cx:pt idx="13494">20000</cx:pt>
          <cx:pt idx="13495">85000</cx:pt>
          <cx:pt idx="13496">60000</cx:pt>
          <cx:pt idx="13497">60000</cx:pt>
          <cx:pt idx="13498">80000</cx:pt>
          <cx:pt idx="13499">180000</cx:pt>
          <cx:pt idx="13500">80000</cx:pt>
          <cx:pt idx="13501">400000</cx:pt>
          <cx:pt idx="13502">600000</cx:pt>
          <cx:pt idx="13503">149000</cx:pt>
          <cx:pt idx="13504">240000</cx:pt>
          <cx:pt idx="13505">150000</cx:pt>
          <cx:pt idx="13506">80000</cx:pt>
          <cx:pt idx="13507">90000</cx:pt>
          <cx:pt idx="13508">130000</cx:pt>
          <cx:pt idx="13509">45000</cx:pt>
          <cx:pt idx="13510">39000</cx:pt>
          <cx:pt idx="13511">250000</cx:pt>
          <cx:pt idx="13512">350000</cx:pt>
          <cx:pt idx="13513">50000</cx:pt>
          <cx:pt idx="13514">60000</cx:pt>
          <cx:pt idx="13515">225000</cx:pt>
          <cx:pt idx="13516">86000</cx:pt>
          <cx:pt idx="13517">70000</cx:pt>
          <cx:pt idx="13518">250000</cx:pt>
          <cx:pt idx="13519">97500</cx:pt>
          <cx:pt idx="13520">130000</cx:pt>
          <cx:pt idx="13521">155000</cx:pt>
          <cx:pt idx="13522">271890</cx:pt>
          <cx:pt idx="13523">125000</cx:pt>
          <cx:pt idx="13524">97000</cx:pt>
          <cx:pt idx="13525">140000</cx:pt>
          <cx:pt idx="13526">200000</cx:pt>
          <cx:pt idx="13527">129000</cx:pt>
          <cx:pt idx="13528">300000</cx:pt>
          <cx:pt idx="13529">225000</cx:pt>
          <cx:pt idx="13530">340000</cx:pt>
          <cx:pt idx="13531">180000</cx:pt>
          <cx:pt idx="13532">60000</cx:pt>
          <cx:pt idx="13533">110000</cx:pt>
          <cx:pt idx="13534">400000</cx:pt>
          <cx:pt idx="13535">450000</cx:pt>
          <cx:pt idx="13536">32000</cx:pt>
          <cx:pt idx="13537">125000</cx:pt>
          <cx:pt idx="13538">180000</cx:pt>
          <cx:pt idx="13539">137000</cx:pt>
          <cx:pt idx="13540">300000</cx:pt>
          <cx:pt idx="13541">200000</cx:pt>
          <cx:pt idx="13542">300000</cx:pt>
          <cx:pt idx="13543">340000</cx:pt>
          <cx:pt idx="13544">375000</cx:pt>
          <cx:pt idx="13545">225000</cx:pt>
          <cx:pt idx="13546">550000</cx:pt>
          <cx:pt idx="13547">150000</cx:pt>
          <cx:pt idx="13548">150000</cx:pt>
          <cx:pt idx="13549">300000</cx:pt>
          <cx:pt idx="13550">209000</cx:pt>
          <cx:pt idx="13551">40000</cx:pt>
          <cx:pt idx="13552">150000</cx:pt>
          <cx:pt idx="13553">225000</cx:pt>
          <cx:pt idx="13554">182500</cx:pt>
          <cx:pt idx="13555">150000</cx:pt>
          <cx:pt idx="13556">170000</cx:pt>
          <cx:pt idx="13557">400000</cx:pt>
          <cx:pt idx="13558">150000</cx:pt>
          <cx:pt idx="13559">900000</cx:pt>
          <cx:pt idx="13560">750000</cx:pt>
          <cx:pt idx="13561">130000</cx:pt>
          <cx:pt idx="13562">550000</cx:pt>
          <cx:pt idx="13563">100000</cx:pt>
          <cx:pt idx="13564">170000</cx:pt>
          <cx:pt idx="13565">180000</cx:pt>
          <cx:pt idx="13566">165000</cx:pt>
          <cx:pt idx="13567">92000</cx:pt>
          <cx:pt idx="13568">100000</cx:pt>
          <cx:pt idx="13569">425000</cx:pt>
          <cx:pt idx="13570">145000</cx:pt>
          <cx:pt idx="13571">100000</cx:pt>
          <cx:pt idx="13572">100000</cx:pt>
          <cx:pt idx="13573">400000</cx:pt>
          <cx:pt idx="13574">350000</cx:pt>
          <cx:pt idx="13575">350000</cx:pt>
          <cx:pt idx="13576">300000</cx:pt>
          <cx:pt idx="13577">250000</cx:pt>
          <cx:pt idx="13578">225000</cx:pt>
          <cx:pt idx="13579">200000</cx:pt>
          <cx:pt idx="13580">170000</cx:pt>
          <cx:pt idx="13581">80000</cx:pt>
          <cx:pt idx="13582">75000</cx:pt>
          <cx:pt idx="13583">100000</cx:pt>
          <cx:pt idx="13584">270000</cx:pt>
          <cx:pt idx="13585">225000</cx:pt>
          <cx:pt idx="13586">350000</cx:pt>
          <cx:pt idx="13587">425000</cx:pt>
          <cx:pt idx="13588">610000</cx:pt>
          <cx:pt idx="13589">300000</cx:pt>
          <cx:pt idx="13590">600000</cx:pt>
          <cx:pt idx="13591">550000</cx:pt>
          <cx:pt idx="13592">80000</cx:pt>
          <cx:pt idx="13593">250000</cx:pt>
          <cx:pt idx="13594">400000</cx:pt>
          <cx:pt idx="13595">780000</cx:pt>
          <cx:pt idx="13596">450000</cx:pt>
          <cx:pt idx="13597">200000</cx:pt>
          <cx:pt idx="13598">100000</cx:pt>
          <cx:pt idx="13599">150000</cx:pt>
          <cx:pt idx="13600">90000</cx:pt>
          <cx:pt idx="13601">170000</cx:pt>
          <cx:pt idx="13602">250000</cx:pt>
          <cx:pt idx="13603">600000</cx:pt>
          <cx:pt idx="13604">250000</cx:pt>
          <cx:pt idx="13605">700000</cx:pt>
          <cx:pt idx="13606">120000</cx:pt>
          <cx:pt idx="13607">465000</cx:pt>
          <cx:pt idx="13608">280000</cx:pt>
          <cx:pt idx="13609">350000</cx:pt>
          <cx:pt idx="13610">170000</cx:pt>
          <cx:pt idx="13611">525000</cx:pt>
          <cx:pt idx="13612">195000</cx:pt>
          <cx:pt idx="13613">160000</cx:pt>
          <cx:pt idx="13614">260000</cx:pt>
          <cx:pt idx="13615">220000</cx:pt>
          <cx:pt idx="13616">350000</cx:pt>
          <cx:pt idx="13617">369000</cx:pt>
          <cx:pt idx="13618">250000</cx:pt>
          <cx:pt idx="13619">300000</cx:pt>
          <cx:pt idx="13620">150000</cx:pt>
          <cx:pt idx="13621">60000</cx:pt>
          <cx:pt idx="13622">50000</cx:pt>
          <cx:pt idx="13623">50000</cx:pt>
          <cx:pt idx="13624">50000</cx:pt>
          <cx:pt idx="13625">55000</cx:pt>
          <cx:pt idx="13626">380000</cx:pt>
          <cx:pt idx="13627">120000</cx:pt>
          <cx:pt idx="13628">312000</cx:pt>
          <cx:pt idx="13629">248000</cx:pt>
          <cx:pt idx="13630">260000</cx:pt>
          <cx:pt idx="13631">450000</cx:pt>
          <cx:pt idx="13632">500000</cx:pt>
          <cx:pt idx="13633">150000</cx:pt>
          <cx:pt idx="13634">150000</cx:pt>
          <cx:pt idx="13635">440000</cx:pt>
          <cx:pt idx="13636">450000</cx:pt>
          <cx:pt idx="13637">717000</cx:pt>
          <cx:pt idx="13638">120000</cx:pt>
          <cx:pt idx="13639">300000</cx:pt>
          <cx:pt idx="13640">220000</cx:pt>
          <cx:pt idx="13641">370000</cx:pt>
          <cx:pt idx="13642">400000</cx:pt>
          <cx:pt idx="13643">300000</cx:pt>
          <cx:pt idx="13644">300000</cx:pt>
          <cx:pt idx="13645">250000</cx:pt>
          <cx:pt idx="13646">450000</cx:pt>
          <cx:pt idx="13647">275000</cx:pt>
          <cx:pt idx="13648">300000</cx:pt>
          <cx:pt idx="13649">180000</cx:pt>
          <cx:pt idx="13650">140000</cx:pt>
          <cx:pt idx="13651">30000</cx:pt>
          <cx:pt idx="13652">270000</cx:pt>
          <cx:pt idx="13653">60000</cx:pt>
          <cx:pt idx="13654">340000</cx:pt>
          <cx:pt idx="13655">250000</cx:pt>
          <cx:pt idx="13656">95000</cx:pt>
          <cx:pt idx="13657">40000</cx:pt>
          <cx:pt idx="13658">700000</cx:pt>
          <cx:pt idx="13659">280000</cx:pt>
          <cx:pt idx="13660">495000</cx:pt>
          <cx:pt idx="13661">350000</cx:pt>
          <cx:pt idx="13662">240000</cx:pt>
          <cx:pt idx="13663">400000</cx:pt>
          <cx:pt idx="13664">400000</cx:pt>
          <cx:pt idx="13665">2465647</cx:pt>
          <cx:pt idx="13666">100700</cx:pt>
          <cx:pt idx="13667">270000</cx:pt>
          <cx:pt idx="13668">61000</cx:pt>
          <cx:pt idx="13669">400000</cx:pt>
          <cx:pt idx="13670">196000</cx:pt>
          <cx:pt idx="13671">650000</cx:pt>
          <cx:pt idx="13672">450000</cx:pt>
          <cx:pt idx="13673">349000</cx:pt>
          <cx:pt idx="13674">260000</cx:pt>
          <cx:pt idx="13675">175000</cx:pt>
          <cx:pt idx="13676">100000</cx:pt>
          <cx:pt idx="13677">80000</cx:pt>
          <cx:pt idx="13678">55000</cx:pt>
          <cx:pt idx="13679">180000</cx:pt>
          <cx:pt idx="13680">130000</cx:pt>
          <cx:pt idx="13681">175000</cx:pt>
          <cx:pt idx="13682">290000</cx:pt>
          <cx:pt idx="13683">150000</cx:pt>
          <cx:pt idx="13684">380000</cx:pt>
          <cx:pt idx="13685">700000</cx:pt>
          <cx:pt idx="13686">150000</cx:pt>
          <cx:pt idx="13687">150000</cx:pt>
          <cx:pt idx="13688">785000</cx:pt>
          <cx:pt idx="13689">450000</cx:pt>
          <cx:pt idx="13690">600000</cx:pt>
          <cx:pt idx="13691">350000</cx:pt>
          <cx:pt idx="13692">230000</cx:pt>
          <cx:pt idx="13693">240000</cx:pt>
          <cx:pt idx="13694">220000</cx:pt>
          <cx:pt idx="13695">240000</cx:pt>
          <cx:pt idx="13696">142000</cx:pt>
          <cx:pt idx="13697">130000</cx:pt>
          <cx:pt idx="13698">200000</cx:pt>
          <cx:pt idx="13699">200000</cx:pt>
          <cx:pt idx="13700">300000</cx:pt>
          <cx:pt idx="13701">62500</cx:pt>
          <cx:pt idx="13702">2465647</cx:pt>
          <cx:pt idx="13703">450000</cx:pt>
          <cx:pt idx="13704">120000</cx:pt>
          <cx:pt idx="13705">170000</cx:pt>
          <cx:pt idx="13706">90000</cx:pt>
          <cx:pt idx="13707">125000</cx:pt>
          <cx:pt idx="13708">180000</cx:pt>
          <cx:pt idx="13709">280000</cx:pt>
          <cx:pt idx="13710">65000</cx:pt>
          <cx:pt idx="13711">175000</cx:pt>
          <cx:pt idx="13712">150000</cx:pt>
          <cx:pt idx="13713">2465647</cx:pt>
          <cx:pt idx="13714">350000</cx:pt>
          <cx:pt idx="13715">450000</cx:pt>
          <cx:pt idx="13716">350000</cx:pt>
          <cx:pt idx="13717">200000</cx:pt>
          <cx:pt idx="13718">360000</cx:pt>
          <cx:pt idx="13719">345000</cx:pt>
          <cx:pt idx="13720">62000</cx:pt>
          <cx:pt idx="13721">147000</cx:pt>
          <cx:pt idx="13722">5000</cx:pt>
          <cx:pt idx="13723">140000</cx:pt>
          <cx:pt idx="13724">80000</cx:pt>
          <cx:pt idx="13725">80000</cx:pt>
          <cx:pt idx="13726">140000</cx:pt>
          <cx:pt idx="13727">375000</cx:pt>
          <cx:pt idx="13728">200000</cx:pt>
          <cx:pt idx="13729">125000</cx:pt>
          <cx:pt idx="13730">80000</cx:pt>
          <cx:pt idx="13731">245000</cx:pt>
          <cx:pt idx="13732">45000</cx:pt>
          <cx:pt idx="13733">50000</cx:pt>
          <cx:pt idx="13734">2200</cx:pt>
          <cx:pt idx="13735">60000</cx:pt>
          <cx:pt idx="13736">100000</cx:pt>
          <cx:pt idx="13737">80000</cx:pt>
          <cx:pt idx="13738">200000</cx:pt>
          <cx:pt idx="13739">140000</cx:pt>
          <cx:pt idx="13740">7000</cx:pt>
          <cx:pt idx="13741">10000</cx:pt>
          <cx:pt idx="13742">320000</cx:pt>
          <cx:pt idx="13743">30000</cx:pt>
          <cx:pt idx="13744">100000</cx:pt>
          <cx:pt idx="13745">100000</cx:pt>
          <cx:pt idx="13746">525000</cx:pt>
          <cx:pt idx="13747">500000</cx:pt>
          <cx:pt idx="13748">160000</cx:pt>
          <cx:pt idx="13749">98000</cx:pt>
          <cx:pt idx="13750">400000</cx:pt>
          <cx:pt idx="13751">125000</cx:pt>
          <cx:pt idx="13752">180000</cx:pt>
          <cx:pt idx="13753">115000</cx:pt>
          <cx:pt idx="13754">210000</cx:pt>
          <cx:pt idx="13755">60000</cx:pt>
          <cx:pt idx="13756">150000</cx:pt>
          <cx:pt idx="13757">105000</cx:pt>
          <cx:pt idx="13758">70000</cx:pt>
          <cx:pt idx="13759">45000</cx:pt>
          <cx:pt idx="13760">95000</cx:pt>
          <cx:pt idx="13761">100000</cx:pt>
          <cx:pt idx="13762">32000</cx:pt>
          <cx:pt idx="13763">90000</cx:pt>
          <cx:pt idx="13764">350000</cx:pt>
          <cx:pt idx="13765">70000</cx:pt>
          <cx:pt idx="13766">70000</cx:pt>
          <cx:pt idx="13767">180000</cx:pt>
          <cx:pt idx="13768">300000</cx:pt>
          <cx:pt idx="13769">152000</cx:pt>
          <cx:pt idx="13770">190000</cx:pt>
          <cx:pt idx="13771">47000</cx:pt>
          <cx:pt idx="13772">28000</cx:pt>
          <cx:pt idx="13773">35000</cx:pt>
          <cx:pt idx="13774">120000</cx:pt>
          <cx:pt idx="13775">65000</cx:pt>
          <cx:pt idx="13776">150000</cx:pt>
          <cx:pt idx="13777">80000</cx:pt>
          <cx:pt idx="13778">125000</cx:pt>
          <cx:pt idx="13779">17000</cx:pt>
          <cx:pt idx="13780">90000</cx:pt>
          <cx:pt idx="13781">85000</cx:pt>
          <cx:pt idx="13782">8000</cx:pt>
          <cx:pt idx="13783">29000</cx:pt>
          <cx:pt idx="13784">800000</cx:pt>
          <cx:pt idx="13785">130000</cx:pt>
          <cx:pt idx="13786">235000</cx:pt>
          <cx:pt idx="13787">117000</cx:pt>
          <cx:pt idx="13788">675000</cx:pt>
          <cx:pt idx="13789">150000</cx:pt>
          <cx:pt idx="13790">124000</cx:pt>
          <cx:pt idx="13791">38000</cx:pt>
          <cx:pt idx="13792">120000</cx:pt>
          <cx:pt idx="13793">70000</cx:pt>
          <cx:pt idx="13794">45000</cx:pt>
          <cx:pt idx="13795">85000</cx:pt>
          <cx:pt idx="13796">160000</cx:pt>
          <cx:pt idx="13797">69000</cx:pt>
          <cx:pt idx="13798">230000</cx:pt>
          <cx:pt idx="13799">80000</cx:pt>
          <cx:pt idx="13800">80000</cx:pt>
          <cx:pt idx="13801">200000</cx:pt>
          <cx:pt idx="13802">25000</cx:pt>
          <cx:pt idx="13803">106000</cx:pt>
          <cx:pt idx="13804">113000</cx:pt>
          <cx:pt idx="13805">48000</cx:pt>
          <cx:pt idx="13806">225000</cx:pt>
          <cx:pt idx="13807">167000</cx:pt>
          <cx:pt idx="13808">70000</cx:pt>
          <cx:pt idx="13809">150000</cx:pt>
          <cx:pt idx="13810">85000</cx:pt>
          <cx:pt idx="13811">140000</cx:pt>
          <cx:pt idx="13812">110000</cx:pt>
          <cx:pt idx="13813">10000</cx:pt>
          <cx:pt idx="13814">125000</cx:pt>
          <cx:pt idx="13815">80000</cx:pt>
          <cx:pt idx="13816">100000</cx:pt>
          <cx:pt idx="13817">150000</cx:pt>
          <cx:pt idx="13818">14000</cx:pt>
          <cx:pt idx="13819">4000</cx:pt>
          <cx:pt idx="13820">150000</cx:pt>
          <cx:pt idx="13821">45000</cx:pt>
          <cx:pt idx="13822">160000</cx:pt>
          <cx:pt idx="13823">6000</cx:pt>
          <cx:pt idx="13824">300000</cx:pt>
          <cx:pt idx="13825">90000</cx:pt>
          <cx:pt idx="13826">142000</cx:pt>
          <cx:pt idx="13827">95900</cx:pt>
          <cx:pt idx="13828">575000</cx:pt>
          <cx:pt idx="13829">200000</cx:pt>
          <cx:pt idx="13830">2000</cx:pt>
          <cx:pt idx="13831">150000</cx:pt>
          <cx:pt idx="13832">52000</cx:pt>
          <cx:pt idx="13833">80000</cx:pt>
          <cx:pt idx="13834">53000</cx:pt>
          <cx:pt idx="13835">150000</cx:pt>
          <cx:pt idx="13836">225000</cx:pt>
          <cx:pt idx="13837">240000</cx:pt>
          <cx:pt idx="13838">146000</cx:pt>
          <cx:pt idx="13839">425000</cx:pt>
          <cx:pt idx="13840">110000</cx:pt>
          <cx:pt idx="13841">175000</cx:pt>
          <cx:pt idx="13842">2465647</cx:pt>
          <cx:pt idx="13843">19000</cx:pt>
          <cx:pt idx="13844">400000</cx:pt>
          <cx:pt idx="13845">450000</cx:pt>
          <cx:pt idx="13846">400000</cx:pt>
          <cx:pt idx="13847">500000</cx:pt>
          <cx:pt idx="13848">475000</cx:pt>
          <cx:pt idx="13849">370000</cx:pt>
          <cx:pt idx="13850">130000</cx:pt>
          <cx:pt idx="13851">120000</cx:pt>
          <cx:pt idx="13852">30000</cx:pt>
          <cx:pt idx="13853">12000</cx:pt>
          <cx:pt idx="13854">85000</cx:pt>
          <cx:pt idx="13855">5000</cx:pt>
          <cx:pt idx="13856">12000</cx:pt>
          <cx:pt idx="13857">725000</cx:pt>
          <cx:pt idx="13858">160000</cx:pt>
          <cx:pt idx="13859">210000</cx:pt>
          <cx:pt idx="13860">80000</cx:pt>
          <cx:pt idx="13861">120000</cx:pt>
          <cx:pt idx="13862">67000</cx:pt>
          <cx:pt idx="13863">400000</cx:pt>
          <cx:pt idx="13864">130000</cx:pt>
          <cx:pt idx="13865">50000</cx:pt>
          <cx:pt idx="13866">130000</cx:pt>
          <cx:pt idx="13867">150000</cx:pt>
          <cx:pt idx="13868">180000</cx:pt>
          <cx:pt idx="13869">101000</cx:pt>
          <cx:pt idx="13870">115000</cx:pt>
          <cx:pt idx="13871">90000</cx:pt>
          <cx:pt idx="13872">6000</cx:pt>
          <cx:pt idx="13873">180000</cx:pt>
          <cx:pt idx="13874">125000</cx:pt>
          <cx:pt idx="13875">10000</cx:pt>
          <cx:pt idx="13876">90000</cx:pt>
          <cx:pt idx="13877">65000</cx:pt>
          <cx:pt idx="13878">100000</cx:pt>
          <cx:pt idx="13879">200000</cx:pt>
          <cx:pt idx="13880">65000</cx:pt>
          <cx:pt idx="13881">40000</cx:pt>
          <cx:pt idx="13882">50000</cx:pt>
          <cx:pt idx="13883">225000</cx:pt>
          <cx:pt idx="13884">16000</cx:pt>
          <cx:pt idx="13885">190000</cx:pt>
          <cx:pt idx="13886">75000</cx:pt>
          <cx:pt idx="13887">280000</cx:pt>
          <cx:pt idx="13888">300000</cx:pt>
          <cx:pt idx="13889">85000</cx:pt>
          <cx:pt idx="13890">150000</cx:pt>
          <cx:pt idx="13891">85000</cx:pt>
          <cx:pt idx="13892">75000</cx:pt>
          <cx:pt idx="13893">140000</cx:pt>
          <cx:pt idx="13894">75000</cx:pt>
          <cx:pt idx="13895">75000</cx:pt>
          <cx:pt idx="13896">60000</cx:pt>
          <cx:pt idx="13897">125000</cx:pt>
          <cx:pt idx="13898">48000</cx:pt>
          <cx:pt idx="13899">140000</cx:pt>
          <cx:pt idx="13900">109000</cx:pt>
          <cx:pt idx="13901">160000</cx:pt>
          <cx:pt idx="13902">160000</cx:pt>
          <cx:pt idx="13903">1000000</cx:pt>
          <cx:pt idx="13904">2500</cx:pt>
          <cx:pt idx="13905">4000</cx:pt>
          <cx:pt idx="13906">125000</cx:pt>
          <cx:pt idx="13907">35000</cx:pt>
          <cx:pt idx="13908">98000</cx:pt>
          <cx:pt idx="13909">10000</cx:pt>
          <cx:pt idx="13910">100000</cx:pt>
          <cx:pt idx="13911">17000</cx:pt>
          <cx:pt idx="13912">17000</cx:pt>
          <cx:pt idx="13913">80000</cx:pt>
          <cx:pt idx="13914">100000</cx:pt>
          <cx:pt idx="13915">75000</cx:pt>
          <cx:pt idx="13916">100000</cx:pt>
          <cx:pt idx="13917">60000</cx:pt>
          <cx:pt idx="13918">35000</cx:pt>
          <cx:pt idx="13919">85000</cx:pt>
          <cx:pt idx="13920">95000</cx:pt>
          <cx:pt idx="13921">70000</cx:pt>
          <cx:pt idx="13922">8000</cx:pt>
          <cx:pt idx="13923">265000</cx:pt>
          <cx:pt idx="13924">60000</cx:pt>
          <cx:pt idx="13925">135000</cx:pt>
          <cx:pt idx="13926">175000</cx:pt>
          <cx:pt idx="13927">79000</cx:pt>
          <cx:pt idx="13928">290000</cx:pt>
          <cx:pt idx="13929">50000</cx:pt>
          <cx:pt idx="13930">10000</cx:pt>
          <cx:pt idx="13931">150000</cx:pt>
          <cx:pt idx="13932">12000</cx:pt>
          <cx:pt idx="13933">25000</cx:pt>
          <cx:pt idx="13934">12000</cx:pt>
          <cx:pt idx="13935">1500</cx:pt>
          <cx:pt idx="13936">140000</cx:pt>
          <cx:pt idx="13937">82000</cx:pt>
          <cx:pt idx="13938">35000</cx:pt>
          <cx:pt idx="13939">68000</cx:pt>
          <cx:pt idx="13940">130000</cx:pt>
          <cx:pt idx="13941">80000</cx:pt>
          <cx:pt idx="13942">8000</cx:pt>
          <cx:pt idx="13943">60000</cx:pt>
          <cx:pt idx="13944">15000</cx:pt>
          <cx:pt idx="13945">20000</cx:pt>
          <cx:pt idx="13946">247500</cx:pt>
          <cx:pt idx="13947">70000</cx:pt>
          <cx:pt idx="13948">75000</cx:pt>
          <cx:pt idx="13949">250000</cx:pt>
          <cx:pt idx="13950">210000</cx:pt>
          <cx:pt idx="13951">140000</cx:pt>
          <cx:pt idx="13952">250000</cx:pt>
          <cx:pt idx="13953">190000</cx:pt>
          <cx:pt idx="13954">120000</cx:pt>
          <cx:pt idx="13955">160000</cx:pt>
          <cx:pt idx="13956">95000</cx:pt>
          <cx:pt idx="13957">20000</cx:pt>
          <cx:pt idx="13958">50000</cx:pt>
          <cx:pt idx="13959">290000</cx:pt>
          <cx:pt idx="13960">100000</cx:pt>
          <cx:pt idx="13961">235000</cx:pt>
          <cx:pt idx="13962">60000</cx:pt>
          <cx:pt idx="13963">8000</cx:pt>
          <cx:pt idx="13964">168000</cx:pt>
          <cx:pt idx="13965">25000</cx:pt>
          <cx:pt idx="13966">145000</cx:pt>
          <cx:pt idx="13967">35000</cx:pt>
          <cx:pt idx="13968">350000</cx:pt>
          <cx:pt idx="13969">20000</cx:pt>
          <cx:pt idx="13970">10000</cx:pt>
          <cx:pt idx="13971">10000</cx:pt>
          <cx:pt idx="13972">60000</cx:pt>
          <cx:pt idx="13973">100000</cx:pt>
          <cx:pt idx="13974">160000</cx:pt>
          <cx:pt idx="13975">22500</cx:pt>
          <cx:pt idx="13976">50000</cx:pt>
          <cx:pt idx="13977">160000</cx:pt>
          <cx:pt idx="13978">40000</cx:pt>
          <cx:pt idx="13979">10000</cx:pt>
          <cx:pt idx="13980">400000</cx:pt>
          <cx:pt idx="13981">150000</cx:pt>
          <cx:pt idx="13982">310000</cx:pt>
          <cx:pt idx="13983">100000</cx:pt>
          <cx:pt idx="13984">150000</cx:pt>
          <cx:pt idx="13985">110000</cx:pt>
          <cx:pt idx="13986">50000</cx:pt>
          <cx:pt idx="13987">165000</cx:pt>
          <cx:pt idx="13988">165000</cx:pt>
          <cx:pt idx="13989">200000</cx:pt>
          <cx:pt idx="13990">150000</cx:pt>
          <cx:pt idx="13991">75000</cx:pt>
          <cx:pt idx="13992">100000</cx:pt>
          <cx:pt idx="13993">150000</cx:pt>
          <cx:pt idx="13994">150000</cx:pt>
          <cx:pt idx="13995">25000</cx:pt>
          <cx:pt idx="13996">39000</cx:pt>
          <cx:pt idx="13997">160000</cx:pt>
          <cx:pt idx="13998">209000</cx:pt>
          <cx:pt idx="13999">185000</cx:pt>
          <cx:pt idx="14000">60000</cx:pt>
          <cx:pt idx="14001">150000</cx:pt>
          <cx:pt idx="14002">69000</cx:pt>
          <cx:pt idx="14003">60000</cx:pt>
          <cx:pt idx="14004">200000</cx:pt>
          <cx:pt idx="14005">8000</cx:pt>
          <cx:pt idx="14006">8000</cx:pt>
          <cx:pt idx="14007">30000</cx:pt>
          <cx:pt idx="14008">135000</cx:pt>
          <cx:pt idx="14009">110000</cx:pt>
          <cx:pt idx="14010">164000</cx:pt>
          <cx:pt idx="14011">135000</cx:pt>
          <cx:pt idx="14012">92000</cx:pt>
          <cx:pt idx="14013">600000</cx:pt>
          <cx:pt idx="14014">225000</cx:pt>
          <cx:pt idx="14015">225000</cx:pt>
          <cx:pt idx="14016">11000</cx:pt>
          <cx:pt idx="14017">11000</cx:pt>
          <cx:pt idx="14018">75000</cx:pt>
          <cx:pt idx="14019">3500</cx:pt>
          <cx:pt idx="14020">8000</cx:pt>
          <cx:pt idx="14021">187000</cx:pt>
          <cx:pt idx="14022">8000</cx:pt>
          <cx:pt idx="14023">187000</cx:pt>
          <cx:pt idx="14024">20000</cx:pt>
          <cx:pt idx="14025">400000</cx:pt>
          <cx:pt idx="14026">4908</cx:pt>
          <cx:pt idx="14027">2000</cx:pt>
          <cx:pt idx="14028">70000</cx:pt>
          <cx:pt idx="14029">150000</cx:pt>
          <cx:pt idx="14030">50000</cx:pt>
          <cx:pt idx="14031">25000</cx:pt>
          <cx:pt idx="14032">14000</cx:pt>
          <cx:pt idx="14033">300000</cx:pt>
          <cx:pt idx="14034">350000</cx:pt>
          <cx:pt idx="14035">300000</cx:pt>
          <cx:pt idx="14036">490000</cx:pt>
          <cx:pt idx="14037">350000</cx:pt>
          <cx:pt idx="14038">240000</cx:pt>
          <cx:pt idx="14039">250000</cx:pt>
          <cx:pt idx="14040">170000</cx:pt>
          <cx:pt idx="14041">180000</cx:pt>
          <cx:pt idx="14042">206000</cx:pt>
          <cx:pt idx="14043">140000</cx:pt>
          <cx:pt idx="14044">168000</cx:pt>
          <cx:pt idx="14045">275000</cx:pt>
          <cx:pt idx="14046">700000</cx:pt>
          <cx:pt idx="14047">60000</cx:pt>
          <cx:pt idx="14048">250000</cx:pt>
          <cx:pt idx="14049">150000</cx:pt>
          <cx:pt idx="14050">230000</cx:pt>
          <cx:pt idx="14051">140000</cx:pt>
          <cx:pt idx="14052">200000</cx:pt>
          <cx:pt idx="14053">70000</cx:pt>
          <cx:pt idx="14054">90000</cx:pt>
          <cx:pt idx="14055">79000</cx:pt>
          <cx:pt idx="14056">59000</cx:pt>
          <cx:pt idx="14057">150000</cx:pt>
          <cx:pt idx="14058">125000</cx:pt>
          <cx:pt idx="14059">120000</cx:pt>
          <cx:pt idx="14060">100000</cx:pt>
          <cx:pt idx="14061">50000</cx:pt>
          <cx:pt idx="14062">99000</cx:pt>
          <cx:pt idx="14063">60000</cx:pt>
          <cx:pt idx="14064">60000</cx:pt>
          <cx:pt idx="14065">450000</cx:pt>
          <cx:pt idx="14066">115000</cx:pt>
          <cx:pt idx="14067">5000</cx:pt>
          <cx:pt idx="14068">150000</cx:pt>
          <cx:pt idx="14069">239000</cx:pt>
          <cx:pt idx="14070">239000</cx:pt>
          <cx:pt idx="14071">150000</cx:pt>
          <cx:pt idx="14072">10000</cx:pt>
          <cx:pt idx="14073">180000</cx:pt>
          <cx:pt idx="14074">47000</cx:pt>
          <cx:pt idx="14075">24000</cx:pt>
          <cx:pt idx="14076">125000</cx:pt>
          <cx:pt idx="14077">1500</cx:pt>
          <cx:pt idx="14078">80000</cx:pt>
          <cx:pt idx="14079">190000</cx:pt>
          <cx:pt idx="14080">24000</cx:pt>
          <cx:pt idx="14081">450000</cx:pt>
          <cx:pt idx="14082">100000</cx:pt>
          <cx:pt idx="14083">22500</cx:pt>
          <cx:pt idx="14084">55000</cx:pt>
          <cx:pt idx="14085">20000</cx:pt>
          <cx:pt idx="14086">175000</cx:pt>
          <cx:pt idx="14087">100000</cx:pt>
          <cx:pt idx="14088">130000</cx:pt>
          <cx:pt idx="14089">45000</cx:pt>
          <cx:pt idx="14090">85000</cx:pt>
          <cx:pt idx="14091">25000</cx:pt>
          <cx:pt idx="14092">110000</cx:pt>
          <cx:pt idx="14093">110000</cx:pt>
          <cx:pt idx="14094">32000</cx:pt>
          <cx:pt idx="14095">50000</cx:pt>
          <cx:pt idx="14096">25000</cx:pt>
          <cx:pt idx="14097">60000</cx:pt>
          <cx:pt idx="14098">72000</cx:pt>
          <cx:pt idx="14099">120000</cx:pt>
          <cx:pt idx="14100">130000</cx:pt>
          <cx:pt idx="14101">20000</cx:pt>
          <cx:pt idx="14102">90000</cx:pt>
          <cx:pt idx="14103">95000</cx:pt>
          <cx:pt idx="14104">200000</cx:pt>
          <cx:pt idx="14105">70000</cx:pt>
          <cx:pt idx="14106">225000</cx:pt>
          <cx:pt idx="14107">245000</cx:pt>
          <cx:pt idx="14108">75000</cx:pt>
          <cx:pt idx="14109">245000</cx:pt>
          <cx:pt idx="14110">170000</cx:pt>
          <cx:pt idx="14111">125000</cx:pt>
          <cx:pt idx="14112">79900</cx:pt>
          <cx:pt idx="14113">130000</cx:pt>
          <cx:pt idx="14114">150000</cx:pt>
          <cx:pt idx="14115">90000</cx:pt>
          <cx:pt idx="14116">2000</cx:pt>
          <cx:pt idx="14117">40000</cx:pt>
          <cx:pt idx="14118">40000</cx:pt>
          <cx:pt idx="14119">55000</cx:pt>
          <cx:pt idx="14120">800000</cx:pt>
          <cx:pt idx="14121">200000</cx:pt>
          <cx:pt idx="14122">350000</cx:pt>
          <cx:pt idx="14123">59000</cx:pt>
          <cx:pt idx="14124">59000</cx:pt>
          <cx:pt idx="14125">300000</cx:pt>
          <cx:pt idx="14126">30000</cx:pt>
          <cx:pt idx="14127">75000</cx:pt>
          <cx:pt idx="14128">65000</cx:pt>
          <cx:pt idx="14129">50000</cx:pt>
          <cx:pt idx="14130">140000</cx:pt>
          <cx:pt idx="14131">200000</cx:pt>
          <cx:pt idx="14132">135000</cx:pt>
          <cx:pt idx="14133">135000</cx:pt>
          <cx:pt idx="14134">74000</cx:pt>
          <cx:pt idx="14135">250000</cx:pt>
          <cx:pt idx="14136">90000</cx:pt>
          <cx:pt idx="14137">229000</cx:pt>
          <cx:pt idx="14138">100000</cx:pt>
          <cx:pt idx="14139">120000</cx:pt>
          <cx:pt idx="14140">140000</cx:pt>
          <cx:pt idx="14141">3000</cx:pt>
          <cx:pt idx="14142">20000</cx:pt>
          <cx:pt idx="14143">140000</cx:pt>
          <cx:pt idx="14144">175000</cx:pt>
          <cx:pt idx="14145">65000</cx:pt>
          <cx:pt idx="14146">10000</cx:pt>
          <cx:pt idx="14147">75000</cx:pt>
          <cx:pt idx="14148">189900</cx:pt>
          <cx:pt idx="14149">4500</cx:pt>
          <cx:pt idx="14150">125000</cx:pt>
          <cx:pt idx="14151">134000</cx:pt>
          <cx:pt idx="14152">2465647</cx:pt>
          <cx:pt idx="14153">250000</cx:pt>
          <cx:pt idx="14154">70000</cx:pt>
          <cx:pt idx="14155">1000000</cx:pt>
          <cx:pt idx="14156">200000</cx:pt>
          <cx:pt idx="14157">50000</cx:pt>
          <cx:pt idx="14158">85000</cx:pt>
          <cx:pt idx="14159">300000</cx:pt>
          <cx:pt idx="14160">87500</cx:pt>
          <cx:pt idx="14161">75000</cx:pt>
          <cx:pt idx="14162">170000</cx:pt>
          <cx:pt idx="14163">200000</cx:pt>
          <cx:pt idx="14164">7000</cx:pt>
          <cx:pt idx="14165">225000</cx:pt>
          <cx:pt idx="14166">100000</cx:pt>
          <cx:pt idx="14167">125000</cx:pt>
          <cx:pt idx="14168">200000</cx:pt>
          <cx:pt idx="14169">75000</cx:pt>
          <cx:pt idx="14170">75000</cx:pt>
          <cx:pt idx="14171">125000</cx:pt>
          <cx:pt idx="14172">2500</cx:pt>
          <cx:pt idx="14173">250000</cx:pt>
          <cx:pt idx="14174">60000</cx:pt>
          <cx:pt idx="14175">220000</cx:pt>
          <cx:pt idx="14176">150000</cx:pt>
          <cx:pt idx="14177">2000</cx:pt>
          <cx:pt idx="14178">160000</cx:pt>
          <cx:pt idx="14179">60000</cx:pt>
          <cx:pt idx="14180">200000</cx:pt>
          <cx:pt idx="14181">150000</cx:pt>
          <cx:pt idx="14182">49000</cx:pt>
          <cx:pt idx="14183">242000</cx:pt>
          <cx:pt idx="14184">40000</cx:pt>
          <cx:pt idx="14185">150000</cx:pt>
          <cx:pt idx="14186">20000</cx:pt>
          <cx:pt idx="14187">110000</cx:pt>
          <cx:pt idx="14188">150000</cx:pt>
          <cx:pt idx="14189">525000</cx:pt>
          <cx:pt idx="14190">62500</cx:pt>
          <cx:pt idx="14191">82000</cx:pt>
          <cx:pt idx="14192">250000</cx:pt>
          <cx:pt idx="14193">100000</cx:pt>
          <cx:pt idx="14194">100000</cx:pt>
          <cx:pt idx="14195">198000</cx:pt>
          <cx:pt idx="14196">80000</cx:pt>
          <cx:pt idx="14197">310000</cx:pt>
          <cx:pt idx="14198">60000</cx:pt>
          <cx:pt idx="14199">250000</cx:pt>
          <cx:pt idx="14200">499000</cx:pt>
          <cx:pt idx="14201">250000</cx:pt>
          <cx:pt idx="14202">150000</cx:pt>
          <cx:pt idx="14203">500000</cx:pt>
          <cx:pt idx="14204">400000</cx:pt>
          <cx:pt idx="14205">550000</cx:pt>
          <cx:pt idx="14206">389000</cx:pt>
          <cx:pt idx="14207">138000</cx:pt>
          <cx:pt idx="14208">85000</cx:pt>
          <cx:pt idx="14209">250000</cx:pt>
          <cx:pt idx="14210">79000</cx:pt>
          <cx:pt idx="14211">260000</cx:pt>
          <cx:pt idx="14212">30000</cx:pt>
          <cx:pt idx="14213">70000</cx:pt>
          <cx:pt idx="14214">340000</cx:pt>
          <cx:pt idx="14215">420000</cx:pt>
          <cx:pt idx="14216">400000</cx:pt>
          <cx:pt idx="14217">75000</cx:pt>
          <cx:pt idx="14218">50000</cx:pt>
          <cx:pt idx="14219">140000</cx:pt>
          <cx:pt idx="14220">70000</cx:pt>
          <cx:pt idx="14221">130000</cx:pt>
          <cx:pt idx="14222">130000</cx:pt>
          <cx:pt idx="14223">140000</cx:pt>
          <cx:pt idx="14224">40000</cx:pt>
          <cx:pt idx="14225">80000</cx:pt>
          <cx:pt idx="14226">9000</cx:pt>
          <cx:pt idx="14227">2000</cx:pt>
          <cx:pt idx="14228">125000</cx:pt>
          <cx:pt idx="14229">25000</cx:pt>
          <cx:pt idx="14230">4000</cx:pt>
          <cx:pt idx="14231">125000</cx:pt>
          <cx:pt idx="14232">65000</cx:pt>
          <cx:pt idx="14233">150000</cx:pt>
          <cx:pt idx="14234">90000</cx:pt>
          <cx:pt idx="14235">40000</cx:pt>
          <cx:pt idx="14236">100000</cx:pt>
          <cx:pt idx="14237">450000</cx:pt>
          <cx:pt idx="14238">200000</cx:pt>
          <cx:pt idx="14239">250000</cx:pt>
          <cx:pt idx="14240">75000</cx:pt>
          <cx:pt idx="14241">250000</cx:pt>
          <cx:pt idx="14242">70000</cx:pt>
          <cx:pt idx="14243">125000</cx:pt>
          <cx:pt idx="14244">100000</cx:pt>
          <cx:pt idx="14245">200000</cx:pt>
          <cx:pt idx="14246">250000</cx:pt>
          <cx:pt idx="14247">25000</cx:pt>
          <cx:pt idx="14248">110000</cx:pt>
          <cx:pt idx="14249">250000</cx:pt>
          <cx:pt idx="14250">150000</cx:pt>
          <cx:pt idx="14251">350000</cx:pt>
          <cx:pt idx="14252">50000</cx:pt>
          <cx:pt idx="14253">25000</cx:pt>
          <cx:pt idx="14254">98000</cx:pt>
          <cx:pt idx="14255">50000</cx:pt>
          <cx:pt idx="14256">55000</cx:pt>
          <cx:pt idx="14257">357000</cx:pt>
          <cx:pt idx="14258">110000</cx:pt>
          <cx:pt idx="14259">60000</cx:pt>
          <cx:pt idx="14260">45000</cx:pt>
          <cx:pt idx="14261">125000</cx:pt>
          <cx:pt idx="14262">1000000</cx:pt>
          <cx:pt idx="14263">140000</cx:pt>
          <cx:pt idx="14264">120000</cx:pt>
          <cx:pt idx="14265">150000</cx:pt>
          <cx:pt idx="14266">15000</cx:pt>
          <cx:pt idx="14267">60000</cx:pt>
          <cx:pt idx="14268">100000</cx:pt>
          <cx:pt idx="14269">250000</cx:pt>
          <cx:pt idx="14270">148000</cx:pt>
          <cx:pt idx="14271">120000</cx:pt>
          <cx:pt idx="14272">1000</cx:pt>
          <cx:pt idx="14273">16000</cx:pt>
          <cx:pt idx="14274">20000</cx:pt>
          <cx:pt idx="14275">3000</cx:pt>
          <cx:pt idx="14276">8000</cx:pt>
          <cx:pt idx="14277">4000</cx:pt>
          <cx:pt idx="14278">120000</cx:pt>
          <cx:pt idx="14279">12000</cx:pt>
          <cx:pt idx="14280">120000</cx:pt>
          <cx:pt idx="14281">6300</cx:pt>
          <cx:pt idx="14282">13000</cx:pt>
          <cx:pt idx="14283">120000</cx:pt>
          <cx:pt idx="14284">10000</cx:pt>
          <cx:pt idx="14285">33000</cx:pt>
          <cx:pt idx="14286">300000</cx:pt>
          <cx:pt idx="14287">180000</cx:pt>
          <cx:pt idx="14288">245000</cx:pt>
          <cx:pt idx="14289">89000</cx:pt>
          <cx:pt idx="14290">135000</cx:pt>
          <cx:pt idx="14291">10000</cx:pt>
          <cx:pt idx="14292">160000</cx:pt>
          <cx:pt idx="14293">75000</cx:pt>
          <cx:pt idx="14294">95000</cx:pt>
          <cx:pt idx="14295">120000</cx:pt>
          <cx:pt idx="14296">83000</cx:pt>
          <cx:pt idx="14297">173344</cx:pt>
          <cx:pt idx="14298">230000</cx:pt>
          <cx:pt idx="14299">700000</cx:pt>
          <cx:pt idx="14300">125000</cx:pt>
          <cx:pt idx="14301">1000</cx:pt>
          <cx:pt idx="14302">80000</cx:pt>
          <cx:pt idx="14303">40000</cx:pt>
          <cx:pt idx="14304">6000</cx:pt>
          <cx:pt idx="14305">50000</cx:pt>
          <cx:pt idx="14306">135000</cx:pt>
          <cx:pt idx="14307">47000</cx:pt>
          <cx:pt idx="14308">126000</cx:pt>
          <cx:pt idx="14309">550000</cx:pt>
          <cx:pt idx="14310">150000</cx:pt>
          <cx:pt idx="14311">550000</cx:pt>
          <cx:pt idx="14312">270000</cx:pt>
          <cx:pt idx="14313">2000</cx:pt>
          <cx:pt idx="14314">65000</cx:pt>
          <cx:pt idx="14315">25000</cx:pt>
          <cx:pt idx="14316">35000</cx:pt>
          <cx:pt idx="14317">120000</cx:pt>
          <cx:pt idx="14318">20000</cx:pt>
          <cx:pt idx="14319">130000</cx:pt>
          <cx:pt idx="14320">120000</cx:pt>
          <cx:pt idx="14321">50000</cx:pt>
          <cx:pt idx="14322">6000</cx:pt>
          <cx:pt idx="14323">80000</cx:pt>
          <cx:pt idx="14324">74000</cx:pt>
          <cx:pt idx="14325">125000</cx:pt>
          <cx:pt idx="14326">900000</cx:pt>
          <cx:pt idx="14327">12000</cx:pt>
          <cx:pt idx="14328">250000</cx:pt>
          <cx:pt idx="14329">190000</cx:pt>
          <cx:pt idx="14330">100000</cx:pt>
          <cx:pt idx="14331">60000</cx:pt>
          <cx:pt idx="14332">2200</cx:pt>
          <cx:pt idx="14333">79900</cx:pt>
          <cx:pt idx="14334">100000</cx:pt>
          <cx:pt idx="14335">65000</cx:pt>
          <cx:pt idx="14336">130000</cx:pt>
          <cx:pt idx="14337">115000</cx:pt>
          <cx:pt idx="14338">119800</cx:pt>
          <cx:pt idx="14339">400000</cx:pt>
          <cx:pt idx="14340">60000</cx:pt>
          <cx:pt idx="14341">240000</cx:pt>
          <cx:pt idx="14342">190000</cx:pt>
          <cx:pt idx="14343">80000</cx:pt>
          <cx:pt idx="14344">165000</cx:pt>
          <cx:pt idx="14345">100000</cx:pt>
          <cx:pt idx="14346">300000</cx:pt>
          <cx:pt idx="14347">78000</cx:pt>
          <cx:pt idx="14348">100000</cx:pt>
          <cx:pt idx="14349">325000</cx:pt>
          <cx:pt idx="14350">60000</cx:pt>
          <cx:pt idx="14351">225000</cx:pt>
          <cx:pt idx="14352">350000</cx:pt>
          <cx:pt idx="14353">300000</cx:pt>
          <cx:pt idx="14354">159000</cx:pt>
          <cx:pt idx="14355">350000</cx:pt>
          <cx:pt idx="14356">18000</cx:pt>
          <cx:pt idx="14357">60000</cx:pt>
          <cx:pt idx="14358">65000</cx:pt>
          <cx:pt idx="14359">170000</cx:pt>
          <cx:pt idx="14360">120000</cx:pt>
          <cx:pt idx="14361">270000</cx:pt>
          <cx:pt idx="14362">65000</cx:pt>
          <cx:pt idx="14363">330000</cx:pt>
          <cx:pt idx="14364">146000</cx:pt>
          <cx:pt idx="14365">150000</cx:pt>
          <cx:pt idx="14366">175000</cx:pt>
          <cx:pt idx="14367">225000</cx:pt>
          <cx:pt idx="14368">70000</cx:pt>
          <cx:pt idx="14369">150000</cx:pt>
          <cx:pt idx="14370">120000</cx:pt>
          <cx:pt idx="14371">2000</cx:pt>
          <cx:pt idx="14372">130000</cx:pt>
          <cx:pt idx="14373">15000</cx:pt>
          <cx:pt idx="14374">170000</cx:pt>
          <cx:pt idx="14375">83000</cx:pt>
          <cx:pt idx="14376">65000</cx:pt>
          <cx:pt idx="14377">30000</cx:pt>
          <cx:pt idx="14378">125000</cx:pt>
          <cx:pt idx="14379">230000</cx:pt>
          <cx:pt idx="14380">170000</cx:pt>
          <cx:pt idx="14381">90000</cx:pt>
          <cx:pt idx="14382">200000</cx:pt>
          <cx:pt idx="14383">150000</cx:pt>
          <cx:pt idx="14384">165000</cx:pt>
          <cx:pt idx="14385">120000</cx:pt>
          <cx:pt idx="14386">160000</cx:pt>
          <cx:pt idx="14387">15000</cx:pt>
          <cx:pt idx="14388">15000</cx:pt>
          <cx:pt idx="14389">100000</cx:pt>
          <cx:pt idx="14390">100000</cx:pt>
          <cx:pt idx="14391">300000</cx:pt>
          <cx:pt idx="14392">150000</cx:pt>
          <cx:pt idx="14393">50000</cx:pt>
          <cx:pt idx="14394">55000</cx:pt>
          <cx:pt idx="14395">130000</cx:pt>
          <cx:pt idx="14396">80000</cx:pt>
          <cx:pt idx="14397">150000</cx:pt>
          <cx:pt idx="14398">30000</cx:pt>
          <cx:pt idx="14399">300000</cx:pt>
          <cx:pt idx="14400">78000</cx:pt>
          <cx:pt idx="14401">135000</cx:pt>
          <cx:pt idx="14402">78000</cx:pt>
          <cx:pt idx="14403">190000</cx:pt>
          <cx:pt idx="14404">75000</cx:pt>
          <cx:pt idx="14405">200000</cx:pt>
          <cx:pt idx="14406">100000</cx:pt>
          <cx:pt idx="14407">50000</cx:pt>
          <cx:pt idx="14408">70000</cx:pt>
          <cx:pt idx="14409">2000</cx:pt>
          <cx:pt idx="14410">251000</cx:pt>
          <cx:pt idx="14411">489000</cx:pt>
          <cx:pt idx="14412">35000</cx:pt>
          <cx:pt idx="14413">250000</cx:pt>
          <cx:pt idx="14414">500000</cx:pt>
          <cx:pt idx="14415">35000</cx:pt>
          <cx:pt idx="14416">650000</cx:pt>
          <cx:pt idx="14417">96000</cx:pt>
          <cx:pt idx="14418">85000</cx:pt>
          <cx:pt idx="14419">90000</cx:pt>
          <cx:pt idx="14420">151059</cx:pt>
          <cx:pt idx="14421">400000</cx:pt>
          <cx:pt idx="14422">450000</cx:pt>
          <cx:pt idx="14423">780000</cx:pt>
          <cx:pt idx="14424">80000</cx:pt>
          <cx:pt idx="14425">2465647</cx:pt>
          <cx:pt idx="14426">1000000</cx:pt>
          <cx:pt idx="14427">900000</cx:pt>
          <cx:pt idx="14428">300000</cx:pt>
          <cx:pt idx="14429">400000</cx:pt>
          <cx:pt idx="14430">330000</cx:pt>
          <cx:pt idx="14431">85000</cx:pt>
          <cx:pt idx="14432">110000</cx:pt>
          <cx:pt idx="14433">300000</cx:pt>
          <cx:pt idx="14434">60000</cx:pt>
          <cx:pt idx="14435">100000</cx:pt>
          <cx:pt idx="14436">195000</cx:pt>
          <cx:pt idx="14437">115000</cx:pt>
          <cx:pt idx="14438">178000</cx:pt>
          <cx:pt idx="14439">325000</cx:pt>
          <cx:pt idx="14440">105000</cx:pt>
          <cx:pt idx="14441">120000</cx:pt>
          <cx:pt idx="14442">8000</cx:pt>
          <cx:pt idx="14443">100000</cx:pt>
          <cx:pt idx="14444">100000</cx:pt>
          <cx:pt idx="14445">30000</cx:pt>
          <cx:pt idx="14446">150000</cx:pt>
          <cx:pt idx="14447">95000</cx:pt>
          <cx:pt idx="14448">160000</cx:pt>
          <cx:pt idx="14449">160000</cx:pt>
          <cx:pt idx="14450">40000</cx:pt>
          <cx:pt idx="14451">100000</cx:pt>
          <cx:pt idx="14452">70000</cx:pt>
          <cx:pt idx="14453">20000</cx:pt>
          <cx:pt idx="14454">170000</cx:pt>
          <cx:pt idx="14455">160000</cx:pt>
          <cx:pt idx="14456">87000</cx:pt>
          <cx:pt idx="14457">250000</cx:pt>
          <cx:pt idx="14458">120000</cx:pt>
          <cx:pt idx="14459">12000</cx:pt>
          <cx:pt idx="14460">145000</cx:pt>
          <cx:pt idx="14461">180000</cx:pt>
          <cx:pt idx="14462">250000</cx:pt>
          <cx:pt idx="14463">25000</cx:pt>
          <cx:pt idx="14464">200000</cx:pt>
          <cx:pt idx="14465">20000</cx:pt>
          <cx:pt idx="14466">25000</cx:pt>
          <cx:pt idx="14467">2465647</cx:pt>
          <cx:pt idx="14468">34000</cx:pt>
          <cx:pt idx="14469">130000</cx:pt>
          <cx:pt idx="14470">220000</cx:pt>
          <cx:pt idx="14471">215000</cx:pt>
          <cx:pt idx="14472">80000</cx:pt>
          <cx:pt idx="14473">149000</cx:pt>
          <cx:pt idx="14474">68500</cx:pt>
          <cx:pt idx="14475">180000</cx:pt>
          <cx:pt idx="14476">110000</cx:pt>
          <cx:pt idx="14477">70000</cx:pt>
          <cx:pt idx="14478">300000</cx:pt>
          <cx:pt idx="14479">300000</cx:pt>
          <cx:pt idx="14480">460000</cx:pt>
          <cx:pt idx="14481">120000</cx:pt>
          <cx:pt idx="14482">130000</cx:pt>
          <cx:pt idx="14483">25000</cx:pt>
          <cx:pt idx="14484">5000</cx:pt>
          <cx:pt idx="14485">125000</cx:pt>
          <cx:pt idx="14486">125000</cx:pt>
          <cx:pt idx="14487">79000</cx:pt>
          <cx:pt idx="14488">50000</cx:pt>
          <cx:pt idx="14489">150000</cx:pt>
          <cx:pt idx="14490">250000</cx:pt>
          <cx:pt idx="14491">28500</cx:pt>
          <cx:pt idx="14492">60000</cx:pt>
          <cx:pt idx="14493">80000</cx:pt>
          <cx:pt idx="14494">92000</cx:pt>
          <cx:pt idx="14495">48000</cx:pt>
          <cx:pt idx="14496">100000</cx:pt>
          <cx:pt idx="14497">80000</cx:pt>
          <cx:pt idx="14498">124400</cx:pt>
          <cx:pt idx="14499">250000</cx:pt>
          <cx:pt idx="14500">55000</cx:pt>
          <cx:pt idx="14501">360000</cx:pt>
          <cx:pt idx="14502">16000</cx:pt>
          <cx:pt idx="14503">140000</cx:pt>
          <cx:pt idx="14504">180000</cx:pt>
          <cx:pt idx="14505">210000</cx:pt>
          <cx:pt idx="14506">40000</cx:pt>
          <cx:pt idx="14507">40000</cx:pt>
          <cx:pt idx="14508">140000</cx:pt>
          <cx:pt idx="14509">100000</cx:pt>
          <cx:pt idx="14510">75000</cx:pt>
          <cx:pt idx="14511">90000</cx:pt>
          <cx:pt idx="14512">250000</cx:pt>
          <cx:pt idx="14513">100000</cx:pt>
          <cx:pt idx="14514">140000</cx:pt>
          <cx:pt idx="14515">140000</cx:pt>
          <cx:pt idx="14516">55000</cx:pt>
          <cx:pt idx="14517">10000</cx:pt>
          <cx:pt idx="14518">4000</cx:pt>
          <cx:pt idx="14519">145000</cx:pt>
          <cx:pt idx="14520">140000</cx:pt>
          <cx:pt idx="14521">101000</cx:pt>
          <cx:pt idx="14522">75000</cx:pt>
          <cx:pt idx="14523">90000</cx:pt>
          <cx:pt idx="14524">250000</cx:pt>
          <cx:pt idx="14525">85000</cx:pt>
          <cx:pt idx="14526">3000</cx:pt>
          <cx:pt idx="14527">795000</cx:pt>
          <cx:pt idx="14528">450000</cx:pt>
          <cx:pt idx="14529">500000</cx:pt>
          <cx:pt idx="14530">850000</cx:pt>
          <cx:pt idx="14531">400000</cx:pt>
          <cx:pt idx="14532">250000</cx:pt>
          <cx:pt idx="14533">40000</cx:pt>
          <cx:pt idx="14534">330000</cx:pt>
          <cx:pt idx="14535">60000</cx:pt>
          <cx:pt idx="14536">90000</cx:pt>
          <cx:pt idx="14537">100000</cx:pt>
          <cx:pt idx="14538">40000</cx:pt>
          <cx:pt idx="14539">15000</cx:pt>
          <cx:pt idx="14540">160000</cx:pt>
          <cx:pt idx="14541">140000</cx:pt>
          <cx:pt idx="14542">120000</cx:pt>
          <cx:pt idx="14543">80000</cx:pt>
          <cx:pt idx="14544">75000</cx:pt>
          <cx:pt idx="14545">10000</cx:pt>
          <cx:pt idx="14546">107620</cx:pt>
          <cx:pt idx="14547">89000</cx:pt>
          <cx:pt idx="14548">95000</cx:pt>
          <cx:pt idx="14549">95000</cx:pt>
          <cx:pt idx="14550">40000</cx:pt>
          <cx:pt idx="14551">100000</cx:pt>
          <cx:pt idx="14552">100000</cx:pt>
          <cx:pt idx="14553">150000</cx:pt>
          <cx:pt idx="14554">40000</cx:pt>
          <cx:pt idx="14555">95000</cx:pt>
          <cx:pt idx="14556">300000</cx:pt>
          <cx:pt idx="14557">15000</cx:pt>
          <cx:pt idx="14558">150000</cx:pt>
          <cx:pt idx="14559">100000</cx:pt>
          <cx:pt idx="14560">250000</cx:pt>
          <cx:pt idx="14561">100000</cx:pt>
          <cx:pt idx="14562">180000</cx:pt>
          <cx:pt idx="14563">350000</cx:pt>
          <cx:pt idx="14564">75000</cx:pt>
          <cx:pt idx="14565">5000</cx:pt>
          <cx:pt idx="14566">100000</cx:pt>
          <cx:pt idx="14567">140000</cx:pt>
          <cx:pt idx="14568">100000</cx:pt>
          <cx:pt idx="14569">152000</cx:pt>
          <cx:pt idx="14570">95000</cx:pt>
          <cx:pt idx="14571">110000</cx:pt>
          <cx:pt idx="14572">33000</cx:pt>
          <cx:pt idx="14573">275000</cx:pt>
          <cx:pt idx="14574">300000</cx:pt>
          <cx:pt idx="14575">120000</cx:pt>
          <cx:pt idx="14576">35000</cx:pt>
          <cx:pt idx="14577">80000</cx:pt>
          <cx:pt idx="14578">59000</cx:pt>
          <cx:pt idx="14579">40000</cx:pt>
          <cx:pt idx="14580">100000</cx:pt>
          <cx:pt idx="14581">138500</cx:pt>
          <cx:pt idx="14582">150000</cx:pt>
          <cx:pt idx="14583">138500</cx:pt>
          <cx:pt idx="14584">120000</cx:pt>
          <cx:pt idx="14585">115000</cx:pt>
          <cx:pt idx="14586">100000</cx:pt>
          <cx:pt idx="14587">75000</cx:pt>
          <cx:pt idx="14588">72000</cx:pt>
          <cx:pt idx="14589">125000</cx:pt>
          <cx:pt idx="14590">40000</cx:pt>
          <cx:pt idx="14591">10000</cx:pt>
          <cx:pt idx="14592">250000</cx:pt>
          <cx:pt idx="14593">174000</cx:pt>
          <cx:pt idx="14594">20000</cx:pt>
          <cx:pt idx="14595">300000</cx:pt>
          <cx:pt idx="14596">30000</cx:pt>
          <cx:pt idx="14597">85000</cx:pt>
          <cx:pt idx="14598">110000</cx:pt>
          <cx:pt idx="14599">161000</cx:pt>
          <cx:pt idx="14600">90000</cx:pt>
          <cx:pt idx="14601">85000</cx:pt>
          <cx:pt idx="14602">180000</cx:pt>
          <cx:pt idx="14603">310000</cx:pt>
          <cx:pt idx="14604">600000</cx:pt>
          <cx:pt idx="14605">250000</cx:pt>
          <cx:pt idx="14606">550000</cx:pt>
          <cx:pt idx="14607">300000</cx:pt>
          <cx:pt idx="14608">200000</cx:pt>
          <cx:pt idx="14609">300000</cx:pt>
          <cx:pt idx="14610">100000</cx:pt>
          <cx:pt idx="14611">90000</cx:pt>
          <cx:pt idx="14612">750000</cx:pt>
          <cx:pt idx="14613">165000</cx:pt>
          <cx:pt idx="14614">150000</cx:pt>
          <cx:pt idx="14615">3500</cx:pt>
          <cx:pt idx="14616">400000</cx:pt>
          <cx:pt idx="14617">50000</cx:pt>
          <cx:pt idx="14618">100000</cx:pt>
          <cx:pt idx="14619">125000</cx:pt>
          <cx:pt idx="14620">85000</cx:pt>
          <cx:pt idx="14621">50000</cx:pt>
          <cx:pt idx="14622">160000</cx:pt>
          <cx:pt idx="14623">225000</cx:pt>
          <cx:pt idx="14624">80000</cx:pt>
          <cx:pt idx="14625">100000</cx:pt>
          <cx:pt idx="14626">85000</cx:pt>
          <cx:pt idx="14627">400000</cx:pt>
          <cx:pt idx="14628">115000</cx:pt>
          <cx:pt idx="14629">100000</cx:pt>
          <cx:pt idx="14630">200000</cx:pt>
          <cx:pt idx="14631">240000</cx:pt>
          <cx:pt idx="14632">315000</cx:pt>
          <cx:pt idx="14633">200000</cx:pt>
          <cx:pt idx="14634">200000</cx:pt>
          <cx:pt idx="14635">150000</cx:pt>
          <cx:pt idx="14636">137000</cx:pt>
          <cx:pt idx="14637">336000</cx:pt>
          <cx:pt idx="14638">50000</cx:pt>
          <cx:pt idx="14639">80000</cx:pt>
          <cx:pt idx="14640">150000</cx:pt>
          <cx:pt idx="14641">79000</cx:pt>
          <cx:pt idx="14642">80000</cx:pt>
          <cx:pt idx="14643">12000</cx:pt>
          <cx:pt idx="14644">110000</cx:pt>
          <cx:pt idx="14645">200000</cx:pt>
          <cx:pt idx="14646">10000</cx:pt>
          <cx:pt idx="14647">50000</cx:pt>
          <cx:pt idx="14648">100000</cx:pt>
          <cx:pt idx="14649">80000</cx:pt>
          <cx:pt idx="14650">50000</cx:pt>
          <cx:pt idx="14651">150000</cx:pt>
          <cx:pt idx="14652">200000</cx:pt>
          <cx:pt idx="14653">75000</cx:pt>
          <cx:pt idx="14654">30000</cx:pt>
          <cx:pt idx="14655">200000</cx:pt>
          <cx:pt idx="14656">500000</cx:pt>
          <cx:pt idx="14657">125000</cx:pt>
          <cx:pt idx="14658">430000</cx:pt>
          <cx:pt idx="14659">165000</cx:pt>
          <cx:pt idx="14660">167000</cx:pt>
          <cx:pt idx="14661">185000</cx:pt>
          <cx:pt idx="14662">65000</cx:pt>
          <cx:pt idx="14663">130000</cx:pt>
          <cx:pt idx="14664">10000</cx:pt>
          <cx:pt idx="14665">56000</cx:pt>
          <cx:pt idx="14666">155000</cx:pt>
          <cx:pt idx="14667">120000</cx:pt>
          <cx:pt idx="14668">90000</cx:pt>
          <cx:pt idx="14669">57000</cx:pt>
          <cx:pt idx="14670">300000</cx:pt>
          <cx:pt idx="14671">58000</cx:pt>
          <cx:pt idx="14672">175000</cx:pt>
          <cx:pt idx="14673">400000</cx:pt>
          <cx:pt idx="14674">200000</cx:pt>
          <cx:pt idx="14675">200000</cx:pt>
          <cx:pt idx="14676">200000</cx:pt>
          <cx:pt idx="14677">265000</cx:pt>
          <cx:pt idx="14678">265000</cx:pt>
          <cx:pt idx="14679">125000</cx:pt>
          <cx:pt idx="14680">100000</cx:pt>
          <cx:pt idx="14681">2465647</cx:pt>
          <cx:pt idx="14682">75000</cx:pt>
          <cx:pt idx="14683">75000</cx:pt>
          <cx:pt idx="14684">160000</cx:pt>
          <cx:pt idx="14685">106000</cx:pt>
          <cx:pt idx="14686">30000</cx:pt>
          <cx:pt idx="14687">30000</cx:pt>
          <cx:pt idx="14688">184000</cx:pt>
          <cx:pt idx="14689">75000</cx:pt>
          <cx:pt idx="14690">95000</cx:pt>
          <cx:pt idx="14691">80000</cx:pt>
          <cx:pt idx="14692">175000</cx:pt>
          <cx:pt idx="14693">104000</cx:pt>
          <cx:pt idx="14694">150000</cx:pt>
          <cx:pt idx="14695">110000</cx:pt>
          <cx:pt idx="14696">5000</cx:pt>
          <cx:pt idx="14697">400000</cx:pt>
          <cx:pt idx="14698">66000</cx:pt>
          <cx:pt idx="14699">8000</cx:pt>
          <cx:pt idx="14700">600000</cx:pt>
          <cx:pt idx="14701">130000</cx:pt>
          <cx:pt idx="14702">425000</cx:pt>
          <cx:pt idx="14703">50000</cx:pt>
          <cx:pt idx="14704">125000</cx:pt>
          <cx:pt idx="14705">60000</cx:pt>
          <cx:pt idx="14706">200000</cx:pt>
          <cx:pt idx="14707">200000</cx:pt>
          <cx:pt idx="14708">100000</cx:pt>
          <cx:pt idx="14709">98000</cx:pt>
          <cx:pt idx="14710">70000</cx:pt>
          <cx:pt idx="14711">140000</cx:pt>
          <cx:pt idx="14712">45000</cx:pt>
          <cx:pt idx="14713">130000</cx:pt>
          <cx:pt idx="14714">170000</cx:pt>
          <cx:pt idx="14715">27000</cx:pt>
          <cx:pt idx="14716">15000</cx:pt>
          <cx:pt idx="14717">45000</cx:pt>
          <cx:pt idx="14718">50000</cx:pt>
          <cx:pt idx="14719">125000</cx:pt>
          <cx:pt idx="14720">70000</cx:pt>
          <cx:pt idx="14721">200000</cx:pt>
          <cx:pt idx="14722">20000</cx:pt>
          <cx:pt idx="14723">500000</cx:pt>
          <cx:pt idx="14724">150000</cx:pt>
          <cx:pt idx="14725">150000</cx:pt>
          <cx:pt idx="14726">140000</cx:pt>
          <cx:pt idx="14727">100000</cx:pt>
          <cx:pt idx="14728">80000</cx:pt>
          <cx:pt idx="14729">100000</cx:pt>
          <cx:pt idx="14730">70000</cx:pt>
          <cx:pt idx="14731">125000</cx:pt>
          <cx:pt idx="14732">35000</cx:pt>
          <cx:pt idx="14733">67500</cx:pt>
          <cx:pt idx="14734">205000</cx:pt>
          <cx:pt idx="14735">150000</cx:pt>
          <cx:pt idx="14736">4000</cx:pt>
          <cx:pt idx="14737">150000</cx:pt>
          <cx:pt idx="14738">250000</cx:pt>
          <cx:pt idx="14739">40000</cx:pt>
          <cx:pt idx="14740">167000</cx:pt>
          <cx:pt idx="14741">189000</cx:pt>
          <cx:pt idx="14742">125000</cx:pt>
          <cx:pt idx="14743">15000</cx:pt>
          <cx:pt idx="14744">500000</cx:pt>
          <cx:pt idx="14745">90000</cx:pt>
          <cx:pt idx="14746">80000</cx:pt>
          <cx:pt idx="14747">60000</cx:pt>
          <cx:pt idx="14748">280000</cx:pt>
          <cx:pt idx="14749">200000</cx:pt>
          <cx:pt idx="14750">250000</cx:pt>
          <cx:pt idx="14751">145000</cx:pt>
          <cx:pt idx="14752">110000</cx:pt>
          <cx:pt idx="14753">275000</cx:pt>
          <cx:pt idx="14754">355000</cx:pt>
          <cx:pt idx="14755">200000</cx:pt>
          <cx:pt idx="14756">75000</cx:pt>
          <cx:pt idx="14757">60000</cx:pt>
          <cx:pt idx="14758">4000</cx:pt>
          <cx:pt idx="14759">80000</cx:pt>
          <cx:pt idx="14760">400000</cx:pt>
          <cx:pt idx="14761">125000</cx:pt>
          <cx:pt idx="14762">8000</cx:pt>
          <cx:pt idx="14763">130000</cx:pt>
          <cx:pt idx="14764">40000</cx:pt>
          <cx:pt idx="14765">70000</cx:pt>
          <cx:pt idx="14766">69000</cx:pt>
          <cx:pt idx="14767">350000</cx:pt>
          <cx:pt idx="14768">900000</cx:pt>
          <cx:pt idx="14769">190000</cx:pt>
          <cx:pt idx="14770">80000</cx:pt>
          <cx:pt idx="14771">12000</cx:pt>
          <cx:pt idx="14772">500000</cx:pt>
          <cx:pt idx="14773">650000</cx:pt>
          <cx:pt idx="14774">500000</cx:pt>
          <cx:pt idx="14775">500000</cx:pt>
          <cx:pt idx="14776">175000</cx:pt>
          <cx:pt idx="14777">180000</cx:pt>
          <cx:pt idx="14778">225000</cx:pt>
          <cx:pt idx="14779">100000</cx:pt>
          <cx:pt idx="14780">700000</cx:pt>
          <cx:pt idx="14781">240000</cx:pt>
          <cx:pt idx="14782">125000</cx:pt>
          <cx:pt idx="14783">190000</cx:pt>
          <cx:pt idx="14784">70000</cx:pt>
          <cx:pt idx="14785">85000</cx:pt>
          <cx:pt idx="14786">102000</cx:pt>
          <cx:pt idx="14787">80000</cx:pt>
          <cx:pt idx="14788">80000</cx:pt>
          <cx:pt idx="14789">80000</cx:pt>
          <cx:pt idx="14790">750000</cx:pt>
          <cx:pt idx="14791">500000</cx:pt>
          <cx:pt idx="14792">250000</cx:pt>
          <cx:pt idx="14793">850000</cx:pt>
          <cx:pt idx="14794">250000</cx:pt>
          <cx:pt idx="14795">50000</cx:pt>
          <cx:pt idx="14796">10000</cx:pt>
          <cx:pt idx="14797">80000</cx:pt>
          <cx:pt idx="14798">120000</cx:pt>
          <cx:pt idx="14799">100000</cx:pt>
          <cx:pt idx="14800">35000</cx:pt>
          <cx:pt idx="14801">175000</cx:pt>
          <cx:pt idx="14802">200000</cx:pt>
          <cx:pt idx="14803">75000</cx:pt>
          <cx:pt idx="14804">100000</cx:pt>
          <cx:pt idx="14805">10000</cx:pt>
          <cx:pt idx="14806">154000</cx:pt>
          <cx:pt idx="14807">95000</cx:pt>
          <cx:pt idx="14808">110000</cx:pt>
          <cx:pt idx="14809">200000</cx:pt>
          <cx:pt idx="14810">100000</cx:pt>
          <cx:pt idx="14811">100000</cx:pt>
          <cx:pt idx="14812">150000</cx:pt>
          <cx:pt idx="14813">186000</cx:pt>
          <cx:pt idx="14814">190000</cx:pt>
          <cx:pt idx="14815">100000</cx:pt>
          <cx:pt idx="14816">2000</cx:pt>
          <cx:pt idx="14817">50000</cx:pt>
          <cx:pt idx="14818">15000</cx:pt>
          <cx:pt idx="14819">80000</cx:pt>
          <cx:pt idx="14820">200000</cx:pt>
          <cx:pt idx="14821">239900</cx:pt>
          <cx:pt idx="14822">115000</cx:pt>
          <cx:pt idx="14823">425000</cx:pt>
          <cx:pt idx="14824">500000</cx:pt>
          <cx:pt idx="14825">60000</cx:pt>
          <cx:pt idx="14826">50000</cx:pt>
          <cx:pt idx="14827">33000</cx:pt>
          <cx:pt idx="14828">100000</cx:pt>
          <cx:pt idx="14829">100000</cx:pt>
          <cx:pt idx="14830">30000</cx:pt>
          <cx:pt idx="14831">180000</cx:pt>
          <cx:pt idx="14832">75000</cx:pt>
          <cx:pt idx="14833">65000</cx:pt>
          <cx:pt idx="14834">10000</cx:pt>
          <cx:pt idx="14835">375000</cx:pt>
          <cx:pt idx="14836">20000</cx:pt>
          <cx:pt idx="14837">150000</cx:pt>
          <cx:pt idx="14838">23000</cx:pt>
          <cx:pt idx="14839">50000</cx:pt>
          <cx:pt idx="14840">100000</cx:pt>
          <cx:pt idx="14841">125000</cx:pt>
          <cx:pt idx="14842">75000</cx:pt>
          <cx:pt idx="14843">150000</cx:pt>
          <cx:pt idx="14844">125000</cx:pt>
          <cx:pt idx="14845">100000</cx:pt>
          <cx:pt idx="14846">90000</cx:pt>
          <cx:pt idx="14847">75000</cx:pt>
          <cx:pt idx="14848">32000</cx:pt>
          <cx:pt idx="14849">100000</cx:pt>
          <cx:pt idx="14850">5000</cx:pt>
          <cx:pt idx="14851">20000</cx:pt>
          <cx:pt idx="14852">150000</cx:pt>
          <cx:pt idx="14853">60000</cx:pt>
          <cx:pt idx="14854">85000</cx:pt>
          <cx:pt idx="14855">150000</cx:pt>
          <cx:pt idx="14856">120000</cx:pt>
          <cx:pt idx="14857">101000</cx:pt>
          <cx:pt idx="14858">80000</cx:pt>
          <cx:pt idx="14859">70000</cx:pt>
          <cx:pt idx="14860">47000</cx:pt>
          <cx:pt idx="14861">75000</cx:pt>
          <cx:pt idx="14862">4000</cx:pt>
          <cx:pt idx="14863">125000</cx:pt>
          <cx:pt idx="14864">80000</cx:pt>
          <cx:pt idx="14865">250000</cx:pt>
          <cx:pt idx="14866">140000</cx:pt>
          <cx:pt idx="14867">100000</cx:pt>
          <cx:pt idx="14868">125000</cx:pt>
          <cx:pt idx="14869">10000</cx:pt>
          <cx:pt idx="14870">230000</cx:pt>
          <cx:pt idx="14871">230000</cx:pt>
          <cx:pt idx="14872">33000</cx:pt>
          <cx:pt idx="14873">110000</cx:pt>
          <cx:pt idx="14874">52000</cx:pt>
          <cx:pt idx="14875">60000</cx:pt>
          <cx:pt idx="14876">90000</cx:pt>
          <cx:pt idx="14877">150000</cx:pt>
          <cx:pt idx="14878">70000</cx:pt>
          <cx:pt idx="14879">100000</cx:pt>
          <cx:pt idx="14880">275000</cx:pt>
          <cx:pt idx="14881">65000</cx:pt>
          <cx:pt idx="14882">16500</cx:pt>
          <cx:pt idx="14883">60000</cx:pt>
          <cx:pt idx="14884">27000</cx:pt>
          <cx:pt idx="14885">90000</cx:pt>
          <cx:pt idx="14886">250000</cx:pt>
          <cx:pt idx="14887">200000</cx:pt>
          <cx:pt idx="14888">70000</cx:pt>
          <cx:pt idx="14889">150000</cx:pt>
          <cx:pt idx="14890">70000</cx:pt>
          <cx:pt idx="14891">125000</cx:pt>
          <cx:pt idx="14892">15000</cx:pt>
          <cx:pt idx="14893">120000</cx:pt>
          <cx:pt idx="14894">48000</cx:pt>
          <cx:pt idx="14895">140000</cx:pt>
          <cx:pt idx="14896">310000</cx:pt>
          <cx:pt idx="14897">15000</cx:pt>
          <cx:pt idx="14898">27000</cx:pt>
          <cx:pt idx="14899">100000</cx:pt>
          <cx:pt idx="14900">200000</cx:pt>
          <cx:pt idx="14901">100000</cx:pt>
          <cx:pt idx="14902">186000</cx:pt>
          <cx:pt idx="14903">200000</cx:pt>
          <cx:pt idx="14904">90000</cx:pt>
          <cx:pt idx="14905">170000</cx:pt>
          <cx:pt idx="14906">100000</cx:pt>
          <cx:pt idx="14907">91000</cx:pt>
          <cx:pt idx="14908">90000</cx:pt>
          <cx:pt idx="14909">86000</cx:pt>
          <cx:pt idx="14910">22000</cx:pt>
          <cx:pt idx="14911">130000</cx:pt>
          <cx:pt idx="14912">89000</cx:pt>
          <cx:pt idx="14913">90000</cx:pt>
          <cx:pt idx="14914">250000</cx:pt>
          <cx:pt idx="14915">739995</cx:pt>
          <cx:pt idx="14916">250000</cx:pt>
          <cx:pt idx="14917">180000</cx:pt>
          <cx:pt idx="14918">24000</cx:pt>
          <cx:pt idx="14919">25000</cx:pt>
          <cx:pt idx="14920">200000</cx:pt>
          <cx:pt idx="14921">75000</cx:pt>
          <cx:pt idx="14922">45000</cx:pt>
          <cx:pt idx="14923">15000</cx:pt>
          <cx:pt idx="14924">260000</cx:pt>
          <cx:pt idx="14925">70000</cx:pt>
          <cx:pt idx="14926">80000</cx:pt>
          <cx:pt idx="14927">60000</cx:pt>
          <cx:pt idx="14928">64000</cx:pt>
          <cx:pt idx="14929">140000</cx:pt>
          <cx:pt idx="14930">180000</cx:pt>
          <cx:pt idx="14931">50000</cx:pt>
          <cx:pt idx="14932">350000</cx:pt>
          <cx:pt idx="14933">3500</cx:pt>
          <cx:pt idx="14934">65000</cx:pt>
          <cx:pt idx="14935">90000</cx:pt>
          <cx:pt idx="14936">20000</cx:pt>
          <cx:pt idx="14937">125000</cx:pt>
          <cx:pt idx="14938">140000</cx:pt>
          <cx:pt idx="14939">250000</cx:pt>
          <cx:pt idx="14940">390000</cx:pt>
          <cx:pt idx="14941">250000</cx:pt>
          <cx:pt idx="14942">20000</cx:pt>
          <cx:pt idx="14943">163000</cx:pt>
          <cx:pt idx="14944">175000</cx:pt>
          <cx:pt idx="14945">275000</cx:pt>
          <cx:pt idx="14946">275000</cx:pt>
          <cx:pt idx="14947">20000</cx:pt>
          <cx:pt idx="14948">140000</cx:pt>
          <cx:pt idx="14949">150000</cx:pt>
          <cx:pt idx="14950">50000</cx:pt>
          <cx:pt idx="14951">100000</cx:pt>
          <cx:pt idx="14952">123000</cx:pt>
          <cx:pt idx="14953">80000</cx:pt>
          <cx:pt idx="14954">190000</cx:pt>
          <cx:pt idx="14955">270000</cx:pt>
          <cx:pt idx="14956">140000</cx:pt>
          <cx:pt idx="14957">119800</cx:pt>
          <cx:pt idx="14958">149000</cx:pt>
          <cx:pt idx="14959">225000</cx:pt>
          <cx:pt idx="14960">65000</cx:pt>
          <cx:pt idx="14961">85000</cx:pt>
          <cx:pt idx="14962">125000</cx:pt>
          <cx:pt idx="14963">200000</cx:pt>
          <cx:pt idx="14964">32000</cx:pt>
          <cx:pt idx="14965">40000</cx:pt>
          <cx:pt idx="14966">350000</cx:pt>
          <cx:pt idx="14967">35000</cx:pt>
          <cx:pt idx="14968">150000</cx:pt>
          <cx:pt idx="14969">70000</cx:pt>
          <cx:pt idx="14970">120000</cx:pt>
          <cx:pt idx="14971">6500</cx:pt>
          <cx:pt idx="14972">50000</cx:pt>
          <cx:pt idx="14973">110000</cx:pt>
          <cx:pt idx="14974">25000</cx:pt>
          <cx:pt idx="14975">200000</cx:pt>
          <cx:pt idx="14976">96000</cx:pt>
          <cx:pt idx="14977">12000</cx:pt>
          <cx:pt idx="14978">70000</cx:pt>
          <cx:pt idx="14979">80000</cx:pt>
          <cx:pt idx="14980">300000</cx:pt>
          <cx:pt idx="14981">210000</cx:pt>
          <cx:pt idx="14982">275000</cx:pt>
          <cx:pt idx="14983">37000</cx:pt>
          <cx:pt idx="14984">45000</cx:pt>
          <cx:pt idx="14985">25000</cx:pt>
          <cx:pt idx="14986">45000</cx:pt>
          <cx:pt idx="14987">50000</cx:pt>
          <cx:pt idx="14988">110000</cx:pt>
          <cx:pt idx="14989">46000</cx:pt>
          <cx:pt idx="14990">20000</cx:pt>
          <cx:pt idx="14991">146000</cx:pt>
          <cx:pt idx="14992">118000</cx:pt>
          <cx:pt idx="14993">75000</cx:pt>
          <cx:pt idx="14994">180000</cx:pt>
          <cx:pt idx="14995">25000</cx:pt>
          <cx:pt idx="14996">40000</cx:pt>
          <cx:pt idx="14997">130000</cx:pt>
          <cx:pt idx="14998">60000</cx:pt>
          <cx:pt idx="14999">30000</cx:pt>
          <cx:pt idx="15000">350000</cx:pt>
          <cx:pt idx="15001">12000</cx:pt>
          <cx:pt idx="15002">390000</cx:pt>
          <cx:pt idx="15003">180000</cx:pt>
          <cx:pt idx="15004">45000</cx:pt>
          <cx:pt idx="15005">1000000</cx:pt>
          <cx:pt idx="15006">110000</cx:pt>
          <cx:pt idx="15007">45000</cx:pt>
          <cx:pt idx="15008">315000</cx:pt>
          <cx:pt idx="15009">200000</cx:pt>
          <cx:pt idx="15010">170000</cx:pt>
          <cx:pt idx="15011">169000</cx:pt>
          <cx:pt idx="15012">10000</cx:pt>
          <cx:pt idx="15013">182000</cx:pt>
          <cx:pt idx="15014">250000</cx:pt>
          <cx:pt idx="15015">200000</cx:pt>
          <cx:pt idx="15016">100000</cx:pt>
          <cx:pt idx="15017">80000</cx:pt>
          <cx:pt idx="15018">60000</cx:pt>
          <cx:pt idx="15019">90000</cx:pt>
          <cx:pt idx="15020">170000</cx:pt>
          <cx:pt idx="15021">90000</cx:pt>
          <cx:pt idx="15022">121000</cx:pt>
          <cx:pt idx="15023">60000</cx:pt>
          <cx:pt idx="15024">60000</cx:pt>
          <cx:pt idx="15025">60000</cx:pt>
          <cx:pt idx="15026">400000</cx:pt>
          <cx:pt idx="15027">175000</cx:pt>
          <cx:pt idx="15028">1000000</cx:pt>
          <cx:pt idx="15029">1500</cx:pt>
          <cx:pt idx="15030">55000</cx:pt>
          <cx:pt idx="15031">75000</cx:pt>
          <cx:pt idx="15032">120000</cx:pt>
          <cx:pt idx="15033">150000</cx:pt>
          <cx:pt idx="15034">33000</cx:pt>
          <cx:pt idx="15035">85000</cx:pt>
          <cx:pt idx="15036">83000</cx:pt>
          <cx:pt idx="15037">10000</cx:pt>
          <cx:pt idx="15038">10000</cx:pt>
          <cx:pt idx="15039">145000</cx:pt>
          <cx:pt idx="15040">68000</cx:pt>
          <cx:pt idx="15041">120000</cx:pt>
          <cx:pt idx="15042">15000</cx:pt>
          <cx:pt idx="15043">50000</cx:pt>
          <cx:pt idx="15044">150000</cx:pt>
          <cx:pt idx="15045">55000</cx:pt>
          <cx:pt idx="15046">175000</cx:pt>
          <cx:pt idx="15047">250000</cx:pt>
          <cx:pt idx="15048">98000</cx:pt>
          <cx:pt idx="15049">67000</cx:pt>
          <cx:pt idx="15050">375000</cx:pt>
          <cx:pt idx="15051">180000</cx:pt>
          <cx:pt idx="15052">50000</cx:pt>
          <cx:pt idx="15053">75000</cx:pt>
          <cx:pt idx="15054">75000</cx:pt>
          <cx:pt idx="15055">250000</cx:pt>
          <cx:pt idx="15056">500000</cx:pt>
          <cx:pt idx="15057">152000</cx:pt>
          <cx:pt idx="15058">70000</cx:pt>
          <cx:pt idx="15059">70000</cx:pt>
          <cx:pt idx="15060">100000</cx:pt>
          <cx:pt idx="15061">70000</cx:pt>
          <cx:pt idx="15062">99000</cx:pt>
          <cx:pt idx="15063">175000</cx:pt>
          <cx:pt idx="15064">200000</cx:pt>
          <cx:pt idx="15065">67500</cx:pt>
          <cx:pt idx="15066">280000</cx:pt>
          <cx:pt idx="15067">8000</cx:pt>
          <cx:pt idx="15068">90000</cx:pt>
          <cx:pt idx="15069">45000</cx:pt>
          <cx:pt idx="15070">300000</cx:pt>
          <cx:pt idx="15071">170000</cx:pt>
          <cx:pt idx="15072">130000</cx:pt>
          <cx:pt idx="15073">45000</cx:pt>
          <cx:pt idx="15074">300000</cx:pt>
          <cx:pt idx="15075">2465647</cx:pt>
          <cx:pt idx="15076">15000</cx:pt>
          <cx:pt idx="15077">30000</cx:pt>
          <cx:pt idx="15078">125000</cx:pt>
          <cx:pt idx="15079">225000</cx:pt>
          <cx:pt idx="15080">150000</cx:pt>
          <cx:pt idx="15081">80000</cx:pt>
          <cx:pt idx="15082">569000</cx:pt>
          <cx:pt idx="15083">215000</cx:pt>
          <cx:pt idx="15084">200000</cx:pt>
          <cx:pt idx="15085">350000</cx:pt>
          <cx:pt idx="15086">115000</cx:pt>
          <cx:pt idx="15087">180000</cx:pt>
          <cx:pt idx="15088">300000</cx:pt>
          <cx:pt idx="15089">75000</cx:pt>
          <cx:pt idx="15090">950000</cx:pt>
          <cx:pt idx="15091">239000</cx:pt>
          <cx:pt idx="15092">440000</cx:pt>
          <cx:pt idx="15093">350000</cx:pt>
          <cx:pt idx="15094">65000</cx:pt>
          <cx:pt idx="15095">200000</cx:pt>
          <cx:pt idx="15096">250000</cx:pt>
          <cx:pt idx="15097">550000</cx:pt>
          <cx:pt idx="15098">105000</cx:pt>
          <cx:pt idx="15099">180000</cx:pt>
          <cx:pt idx="15100">825000</cx:pt>
          <cx:pt idx="15101">100000</cx:pt>
          <cx:pt idx="15102">450000</cx:pt>
          <cx:pt idx="15103">185000</cx:pt>
          <cx:pt idx="15104">185000</cx:pt>
          <cx:pt idx="15105">750000</cx:pt>
          <cx:pt idx="15106">250000</cx:pt>
          <cx:pt idx="15107">200000</cx:pt>
          <cx:pt idx="15108">300000</cx:pt>
          <cx:pt idx="15109">115000</cx:pt>
          <cx:pt idx="15110">200000</cx:pt>
          <cx:pt idx="15111">150000</cx:pt>
          <cx:pt idx="15112">150000</cx:pt>
          <cx:pt idx="15113">525000</cx:pt>
          <cx:pt idx="15114">50000</cx:pt>
          <cx:pt idx="15115">300000</cx:pt>
          <cx:pt idx="15116">250000</cx:pt>
          <cx:pt idx="15117">210000</cx:pt>
          <cx:pt idx="15118">180000</cx:pt>
          <cx:pt idx="15119">215000</cx:pt>
          <cx:pt idx="15120">208000</cx:pt>
          <cx:pt idx="15121">400000</cx:pt>
          <cx:pt idx="15122">260000</cx:pt>
          <cx:pt idx="15123">180000</cx:pt>
          <cx:pt idx="15124">75000</cx:pt>
          <cx:pt idx="15125">250000</cx:pt>
          <cx:pt idx="15126">155000</cx:pt>
          <cx:pt idx="15127">90000</cx:pt>
          <cx:pt idx="15128">150000</cx:pt>
          <cx:pt idx="15129">137000</cx:pt>
          <cx:pt idx="15130">200000</cx:pt>
          <cx:pt idx="15131">250000</cx:pt>
          <cx:pt idx="15132">240000</cx:pt>
          <cx:pt idx="15133">68000</cx:pt>
          <cx:pt idx="15134">250000</cx:pt>
          <cx:pt idx="15135">450000</cx:pt>
          <cx:pt idx="15136">95000</cx:pt>
          <cx:pt idx="15137">70000</cx:pt>
          <cx:pt idx="15138">150000</cx:pt>
          <cx:pt idx="15139">225000</cx:pt>
          <cx:pt idx="15140">95000</cx:pt>
          <cx:pt idx="15141">159000</cx:pt>
          <cx:pt idx="15142">140000</cx:pt>
          <cx:pt idx="15143">125000</cx:pt>
          <cx:pt idx="15144">130000</cx:pt>
          <cx:pt idx="15145">342338</cx:pt>
          <cx:pt idx="15146">325000</cx:pt>
          <cx:pt idx="15147">60000</cx:pt>
          <cx:pt idx="15148">750000</cx:pt>
          <cx:pt idx="15149">260000</cx:pt>
          <cx:pt idx="15150">250000</cx:pt>
          <cx:pt idx="15151">350000</cx:pt>
          <cx:pt idx="15152">375000</cx:pt>
          <cx:pt idx="15153">100000</cx:pt>
          <cx:pt idx="15154">150000</cx:pt>
          <cx:pt idx="15155">225000</cx:pt>
          <cx:pt idx="15156">415000</cx:pt>
          <cx:pt idx="15157">190000</cx:pt>
          <cx:pt idx="15158">400000</cx:pt>
          <cx:pt idx="15159">275000</cx:pt>
          <cx:pt idx="15160">250000</cx:pt>
          <cx:pt idx="15161">300000</cx:pt>
          <cx:pt idx="15162">1100000</cx:pt>
          <cx:pt idx="15163">200000</cx:pt>
          <cx:pt idx="15164">500000</cx:pt>
          <cx:pt idx="15165">375000</cx:pt>
          <cx:pt idx="15166">400000</cx:pt>
          <cx:pt idx="15167">500000</cx:pt>
          <cx:pt idx="15168">120000</cx:pt>
          <cx:pt idx="15169">280000</cx:pt>
          <cx:pt idx="15170">225000</cx:pt>
          <cx:pt idx="15171">160000</cx:pt>
          <cx:pt idx="15172">230000</cx:pt>
          <cx:pt idx="15173">425000</cx:pt>
          <cx:pt idx="15174">1000000</cx:pt>
          <cx:pt idx="15175">140000</cx:pt>
          <cx:pt idx="15176">184900</cx:pt>
          <cx:pt idx="15177">75000</cx:pt>
          <cx:pt idx="15178">250000</cx:pt>
          <cx:pt idx="15179">250000</cx:pt>
          <cx:pt idx="15180">325000</cx:pt>
          <cx:pt idx="15181">330000</cx:pt>
          <cx:pt idx="15182">290000</cx:pt>
          <cx:pt idx="15183">450000</cx:pt>
          <cx:pt idx="15184">190000</cx:pt>
          <cx:pt idx="15185">370000</cx:pt>
          <cx:pt idx="15186">153000</cx:pt>
          <cx:pt idx="15187">170000</cx:pt>
          <cx:pt idx="15188">202000</cx:pt>
          <cx:pt idx="15189">170000</cx:pt>
          <cx:pt idx="15190">525000</cx:pt>
          <cx:pt idx="15191">1000000</cx:pt>
          <cx:pt idx="15192">200000</cx:pt>
          <cx:pt idx="15193">100000</cx:pt>
          <cx:pt idx="15194">90000</cx:pt>
          <cx:pt idx="15195">230000</cx:pt>
          <cx:pt idx="15196">500000</cx:pt>
          <cx:pt idx="15197">180000</cx:pt>
          <cx:pt idx="15198">50000</cx:pt>
          <cx:pt idx="15199">35000</cx:pt>
          <cx:pt idx="15200">100000</cx:pt>
          <cx:pt idx="15201">275000</cx:pt>
          <cx:pt idx="15202">189000</cx:pt>
          <cx:pt idx="15203">300000</cx:pt>
          <cx:pt idx="15204">350000</cx:pt>
          <cx:pt idx="15205">180000</cx:pt>
          <cx:pt idx="15206">125000</cx:pt>
          <cx:pt idx="15207">480000</cx:pt>
          <cx:pt idx="15208">480000</cx:pt>
          <cx:pt idx="15209">240000</cx:pt>
          <cx:pt idx="15210">3000</cx:pt>
          <cx:pt idx="15211">130000</cx:pt>
          <cx:pt idx="15212">250000</cx:pt>
          <cx:pt idx="15213">125000</cx:pt>
          <cx:pt idx="15214">200000</cx:pt>
          <cx:pt idx="15215">114000</cx:pt>
          <cx:pt idx="15216">375000</cx:pt>
          <cx:pt idx="15217">89000</cx:pt>
          <cx:pt idx="15218">250000</cx:pt>
          <cx:pt idx="15219">250000</cx:pt>
          <cx:pt idx="15220">285000</cx:pt>
          <cx:pt idx="15221">190000</cx:pt>
          <cx:pt idx="15222">150000</cx:pt>
          <cx:pt idx="15223">125000</cx:pt>
          <cx:pt idx="15224">15000</cx:pt>
          <cx:pt idx="15225">270000</cx:pt>
          <cx:pt idx="15226">450000</cx:pt>
          <cx:pt idx="15227">180000</cx:pt>
          <cx:pt idx="15228">80000</cx:pt>
          <cx:pt idx="15229">270000</cx:pt>
          <cx:pt idx="15230">159000</cx:pt>
          <cx:pt idx="15231">500000</cx:pt>
          <cx:pt idx="15232">165000</cx:pt>
          <cx:pt idx="15233">125000</cx:pt>
          <cx:pt idx="15234">435000</cx:pt>
          <cx:pt idx="15235">300000</cx:pt>
          <cx:pt idx="15236">199900</cx:pt>
          <cx:pt idx="15237">133700</cx:pt>
          <cx:pt idx="15238">300000</cx:pt>
          <cx:pt idx="15239">110000</cx:pt>
          <cx:pt idx="15240">110000</cx:pt>
          <cx:pt idx="15241">200000</cx:pt>
          <cx:pt idx="15242">175000</cx:pt>
          <cx:pt idx="15243">200000</cx:pt>
          <cx:pt idx="15244">120000</cx:pt>
          <cx:pt idx="15245">125000</cx:pt>
          <cx:pt idx="15246">135000</cx:pt>
          <cx:pt idx="15247">210000</cx:pt>
          <cx:pt idx="15248">175000</cx:pt>
          <cx:pt idx="15249">280000</cx:pt>
          <cx:pt idx="15250">85000</cx:pt>
          <cx:pt idx="15251">250000</cx:pt>
          <cx:pt idx="15252">185000</cx:pt>
          <cx:pt idx="15253">500000</cx:pt>
          <cx:pt idx="15254">325000</cx:pt>
          <cx:pt idx="15255">190000</cx:pt>
          <cx:pt idx="15256">190000</cx:pt>
          <cx:pt idx="15257">300000</cx:pt>
          <cx:pt idx="15258">135000</cx:pt>
          <cx:pt idx="15259">140000</cx:pt>
          <cx:pt idx="15260">300000</cx:pt>
          <cx:pt idx="15261">129000</cx:pt>
          <cx:pt idx="15262">206000</cx:pt>
          <cx:pt idx="15263">219000</cx:pt>
          <cx:pt idx="15264">99000</cx:pt>
          <cx:pt idx="15265">120000</cx:pt>
          <cx:pt idx="15266">320000</cx:pt>
          <cx:pt idx="15267">30000</cx:pt>
          <cx:pt idx="15268">70000</cx:pt>
          <cx:pt idx="15269">325000</cx:pt>
          <cx:pt idx="15270">2465647</cx:pt>
          <cx:pt idx="15271">679000</cx:pt>
          <cx:pt idx="15272">250000</cx:pt>
          <cx:pt idx="15273">200000</cx:pt>
          <cx:pt idx="15274">300000</cx:pt>
          <cx:pt idx="15275">600000</cx:pt>
          <cx:pt idx="15276">185000</cx:pt>
          <cx:pt idx="15277">125000</cx:pt>
          <cx:pt idx="15278">550000</cx:pt>
          <cx:pt idx="15279">685000</cx:pt>
          <cx:pt idx="15280">450000</cx:pt>
          <cx:pt idx="15281">330000</cx:pt>
          <cx:pt idx="15282">250000</cx:pt>
          <cx:pt idx="15283">529990</cx:pt>
          <cx:pt idx="15284">560000</cx:pt>
          <cx:pt idx="15285">120000</cx:pt>
          <cx:pt idx="15286">159000</cx:pt>
          <cx:pt idx="15287">275000</cx:pt>
          <cx:pt idx="15288">275000</cx:pt>
          <cx:pt idx="15289">450000</cx:pt>
          <cx:pt idx="15290">450000</cx:pt>
          <cx:pt idx="15291">600000</cx:pt>
          <cx:pt idx="15292">400000</cx:pt>
          <cx:pt idx="15293">260000</cx:pt>
          <cx:pt idx="15294">300000</cx:pt>
          <cx:pt idx="15295">400000</cx:pt>
          <cx:pt idx="15296">300000</cx:pt>
          <cx:pt idx="15297">250000</cx:pt>
          <cx:pt idx="15298">275000</cx:pt>
          <cx:pt idx="15299">192000</cx:pt>
          <cx:pt idx="15300">205000</cx:pt>
          <cx:pt idx="15301">45000</cx:pt>
          <cx:pt idx="15302">100000</cx:pt>
          <cx:pt idx="15303">250000</cx:pt>
          <cx:pt idx="15304">379000</cx:pt>
          <cx:pt idx="15305">320000</cx:pt>
          <cx:pt idx="15306">250000</cx:pt>
          <cx:pt idx="15307">415000</cx:pt>
          <cx:pt idx="15308">380000</cx:pt>
          <cx:pt idx="15309">250000</cx:pt>
          <cx:pt idx="15310">306000</cx:pt>
          <cx:pt idx="15311">280000</cx:pt>
          <cx:pt idx="15312">200000</cx:pt>
          <cx:pt idx="15313">140000</cx:pt>
          <cx:pt idx="15314">280000</cx:pt>
          <cx:pt idx="15315">160000</cx:pt>
          <cx:pt idx="15316">130000</cx:pt>
          <cx:pt idx="15317">245000</cx:pt>
          <cx:pt idx="15318">170000</cx:pt>
          <cx:pt idx="15319">79999</cx:pt>
          <cx:pt idx="15320">60000</cx:pt>
          <cx:pt idx="15321">200000</cx:pt>
          <cx:pt idx="15322">750000</cx:pt>
          <cx:pt idx="15323">185000</cx:pt>
          <cx:pt idx="15324">300000</cx:pt>
          <cx:pt idx="15325">190000</cx:pt>
          <cx:pt idx="15326">280000</cx:pt>
          <cx:pt idx="15327">260000</cx:pt>
          <cx:pt idx="15328">180000</cx:pt>
          <cx:pt idx="15329">215000</cx:pt>
          <cx:pt idx="15330">170000</cx:pt>
          <cx:pt idx="15331">325000</cx:pt>
          <cx:pt idx="15332">440000</cx:pt>
          <cx:pt idx="15333">200000</cx:pt>
          <cx:pt idx="15334">250000</cx:pt>
          <cx:pt idx="15335">165000</cx:pt>
          <cx:pt idx="15336">230000</cx:pt>
          <cx:pt idx="15337">150000</cx:pt>
          <cx:pt idx="15338">65000</cx:pt>
          <cx:pt idx="15339">423000</cx:pt>
          <cx:pt idx="15340">300000</cx:pt>
          <cx:pt idx="15341">75000</cx:pt>
          <cx:pt idx="15342">75000</cx:pt>
          <cx:pt idx="15343">210000</cx:pt>
          <cx:pt idx="15344">85000</cx:pt>
          <cx:pt idx="15345">160000</cx:pt>
          <cx:pt idx="15346">215000</cx:pt>
          <cx:pt idx="15347">400000</cx:pt>
          <cx:pt idx="15348">110000</cx:pt>
          <cx:pt idx="15349">200000</cx:pt>
          <cx:pt idx="15350">450000</cx:pt>
          <cx:pt idx="15351">160000</cx:pt>
          <cx:pt idx="15352">900000</cx:pt>
          <cx:pt idx="15353">179000</cx:pt>
          <cx:pt idx="15354">180000</cx:pt>
          <cx:pt idx="15355">230000</cx:pt>
          <cx:pt idx="15356">146000</cx:pt>
          <cx:pt idx="15357">225000</cx:pt>
          <cx:pt idx="15358">1100</cx:pt>
          <cx:pt idx="15359">198000</cx:pt>
          <cx:pt idx="15360">110000</cx:pt>
          <cx:pt idx="15361">300000</cx:pt>
          <cx:pt idx="15362">350000</cx:pt>
          <cx:pt idx="15363">135000</cx:pt>
          <cx:pt idx="15364">45000</cx:pt>
          <cx:pt idx="15365">185000</cx:pt>
          <cx:pt idx="15366">155000</cx:pt>
          <cx:pt idx="15367">350000</cx:pt>
          <cx:pt idx="15368">146000</cx:pt>
          <cx:pt idx="15369">310000</cx:pt>
          <cx:pt idx="15370">1200000</cx:pt>
          <cx:pt idx="15371">71000</cx:pt>
          <cx:pt idx="15372">250000</cx:pt>
          <cx:pt idx="15373">200000</cx:pt>
          <cx:pt idx="15374">400000</cx:pt>
          <cx:pt idx="15375">320000</cx:pt>
          <cx:pt idx="15376">230000</cx:pt>
          <cx:pt idx="15377">215000</cx:pt>
          <cx:pt idx="15378">300000</cx:pt>
          <cx:pt idx="15379">218000</cx:pt>
          <cx:pt idx="15380">120000</cx:pt>
          <cx:pt idx="15381">400000</cx:pt>
          <cx:pt idx="15382">264900</cx:pt>
          <cx:pt idx="15383">90000</cx:pt>
          <cx:pt idx="15384">90000</cx:pt>
          <cx:pt idx="15385">150000</cx:pt>
          <cx:pt idx="15386">415000</cx:pt>
          <cx:pt idx="15387">40000</cx:pt>
          <cx:pt idx="15388">185000</cx:pt>
          <cx:pt idx="15389">270000</cx:pt>
          <cx:pt idx="15390">190000</cx:pt>
          <cx:pt idx="15391">300000</cx:pt>
          <cx:pt idx="15392">150000</cx:pt>
          <cx:pt idx="15393">150000</cx:pt>
          <cx:pt idx="15394">180000</cx:pt>
          <cx:pt idx="15395">100000</cx:pt>
          <cx:pt idx="15396">350000</cx:pt>
          <cx:pt idx="15397">600000</cx:pt>
          <cx:pt idx="15398">435000</cx:pt>
          <cx:pt idx="15399">310000</cx:pt>
          <cx:pt idx="15400">109000</cx:pt>
          <cx:pt idx="15401">85000</cx:pt>
          <cx:pt idx="15402">28000</cx:pt>
          <cx:pt idx="15403">62500</cx:pt>
          <cx:pt idx="15404">800000</cx:pt>
          <cx:pt idx="15405">180000</cx:pt>
          <cx:pt idx="15406">80000</cx:pt>
          <cx:pt idx="15407">140000</cx:pt>
          <cx:pt idx="15408">130000</cx:pt>
          <cx:pt idx="15409">225000</cx:pt>
          <cx:pt idx="15410">120000</cx:pt>
          <cx:pt idx="15411">210000</cx:pt>
          <cx:pt idx="15412">375000</cx:pt>
          <cx:pt idx="15413">241000</cx:pt>
          <cx:pt idx="15414">148000</cx:pt>
          <cx:pt idx="15415">130000</cx:pt>
          <cx:pt idx="15416">420000</cx:pt>
          <cx:pt idx="15417">130000</cx:pt>
          <cx:pt idx="15418">400000</cx:pt>
          <cx:pt idx="15419">170000</cx:pt>
          <cx:pt idx="15420">450000</cx:pt>
          <cx:pt idx="15421">150000</cx:pt>
          <cx:pt idx="15422">400000</cx:pt>
          <cx:pt idx="15423">275000</cx:pt>
          <cx:pt idx="15424">275000</cx:pt>
          <cx:pt idx="15425">150000</cx:pt>
          <cx:pt idx="15426">220000</cx:pt>
          <cx:pt idx="15427">700000</cx:pt>
          <cx:pt idx="15428">300000</cx:pt>
          <cx:pt idx="15429">170000</cx:pt>
          <cx:pt idx="15430">80000</cx:pt>
          <cx:pt idx="15431">90000</cx:pt>
          <cx:pt idx="15432">350000</cx:pt>
          <cx:pt idx="15433">200000</cx:pt>
          <cx:pt idx="15434">190000</cx:pt>
          <cx:pt idx="15435">200000</cx:pt>
          <cx:pt idx="15436">350000</cx:pt>
          <cx:pt idx="15437">180000</cx:pt>
          <cx:pt idx="15438">190000</cx:pt>
          <cx:pt idx="15439">250000</cx:pt>
          <cx:pt idx="15440">170000</cx:pt>
          <cx:pt idx="15441">190000</cx:pt>
          <cx:pt idx="15442">135000</cx:pt>
          <cx:pt idx="15443">660000</cx:pt>
          <cx:pt idx="15444">300000</cx:pt>
          <cx:pt idx="15445">600000</cx:pt>
          <cx:pt idx="15446">234000</cx:pt>
          <cx:pt idx="15447">275000</cx:pt>
          <cx:pt idx="15448">80000</cx:pt>
          <cx:pt idx="15449">550000</cx:pt>
          <cx:pt idx="15450">650000</cx:pt>
          <cx:pt idx="15451">225000</cx:pt>
          <cx:pt idx="15452">205000</cx:pt>
          <cx:pt idx="15453">400000</cx:pt>
          <cx:pt idx="15454">100000</cx:pt>
          <cx:pt idx="15455">120000</cx:pt>
          <cx:pt idx="15456">394900</cx:pt>
          <cx:pt idx="15457">200000</cx:pt>
          <cx:pt idx="15458">180000</cx:pt>
          <cx:pt idx="15459">450000</cx:pt>
          <cx:pt idx="15460">195000</cx:pt>
          <cx:pt idx="15461">400000</cx:pt>
          <cx:pt idx="15462">420000</cx:pt>
          <cx:pt idx="15463">200000</cx:pt>
          <cx:pt idx="15464">250000</cx:pt>
          <cx:pt idx="15465">219000</cx:pt>
          <cx:pt idx="15466">300000</cx:pt>
          <cx:pt idx="15467">300000</cx:pt>
          <cx:pt idx="15468">350000</cx:pt>
          <cx:pt idx="15469">269500</cx:pt>
          <cx:pt idx="15470">140000</cx:pt>
          <cx:pt idx="15471">535000</cx:pt>
          <cx:pt idx="15472">300000</cx:pt>
          <cx:pt idx="15473">400000</cx:pt>
          <cx:pt idx="15474">65000</cx:pt>
          <cx:pt idx="15475">600000</cx:pt>
          <cx:pt idx="15476">180000</cx:pt>
          <cx:pt idx="15477">300000</cx:pt>
          <cx:pt idx="15478">625000</cx:pt>
          <cx:pt idx="15479">850000</cx:pt>
          <cx:pt idx="15480">400000</cx:pt>
          <cx:pt idx="15481">600000</cx:pt>
          <cx:pt idx="15482">500000</cx:pt>
          <cx:pt idx="15483">300000</cx:pt>
          <cx:pt idx="15484">250000</cx:pt>
          <cx:pt idx="15485">300000</cx:pt>
          <cx:pt idx="15486">800000</cx:pt>
          <cx:pt idx="15487">112500</cx:pt>
          <cx:pt idx="15488">215000</cx:pt>
          <cx:pt idx="15489">215000</cx:pt>
          <cx:pt idx="15490">180000</cx:pt>
          <cx:pt idx="15491">60000</cx:pt>
          <cx:pt idx="15492">230000</cx:pt>
          <cx:pt idx="15493">130000</cx:pt>
          <cx:pt idx="15494">178000</cx:pt>
          <cx:pt idx="15495">244900</cx:pt>
          <cx:pt idx="15496">270000</cx:pt>
          <cx:pt idx="15497">150000</cx:pt>
          <cx:pt idx="15498">200000</cx:pt>
          <cx:pt idx="15499">375000</cx:pt>
          <cx:pt idx="15500">550000</cx:pt>
          <cx:pt idx="15501">225000</cx:pt>
          <cx:pt idx="15502">140000</cx:pt>
          <cx:pt idx="15503">350000</cx:pt>
          <cx:pt idx="15504">250000</cx:pt>
          <cx:pt idx="15505">450000</cx:pt>
          <cx:pt idx="15506">192000</cx:pt>
          <cx:pt idx="15507">150000</cx:pt>
          <cx:pt idx="15508">70000</cx:pt>
          <cx:pt idx="15509">80000</cx:pt>
          <cx:pt idx="15510">79000</cx:pt>
          <cx:pt idx="15511">600000</cx:pt>
          <cx:pt idx="15512">150000</cx:pt>
          <cx:pt idx="15513">125000</cx:pt>
          <cx:pt idx="15514">350000</cx:pt>
          <cx:pt idx="15515">800000</cx:pt>
          <cx:pt idx="15516">80000</cx:pt>
          <cx:pt idx="15517">200000</cx:pt>
          <cx:pt idx="15518">375000</cx:pt>
          <cx:pt idx="15519">110000</cx:pt>
          <cx:pt idx="15520">54000</cx:pt>
          <cx:pt idx="15521">200000</cx:pt>
          <cx:pt idx="15522">283000</cx:pt>
          <cx:pt idx="15523">235000</cx:pt>
          <cx:pt idx="15524">60000</cx:pt>
          <cx:pt idx="15525">275000</cx:pt>
          <cx:pt idx="15526">150000</cx:pt>
          <cx:pt idx="15527">200000</cx:pt>
          <cx:pt idx="15528">475000</cx:pt>
          <cx:pt idx="15529">500000</cx:pt>
          <cx:pt idx="15530">590000</cx:pt>
          <cx:pt idx="15531">300000</cx:pt>
          <cx:pt idx="15532">600000</cx:pt>
          <cx:pt idx="15533">380000</cx:pt>
          <cx:pt idx="15534">40000</cx:pt>
          <cx:pt idx="15535">200000</cx:pt>
          <cx:pt idx="15536">600000</cx:pt>
          <cx:pt idx="15537">375000</cx:pt>
          <cx:pt idx="15538">400000</cx:pt>
          <cx:pt idx="15539">120000</cx:pt>
          <cx:pt idx="15540">89000</cx:pt>
          <cx:pt idx="15541">388000</cx:pt>
          <cx:pt idx="15542">70000</cx:pt>
          <cx:pt idx="15543">275000</cx:pt>
          <cx:pt idx="15544">500000</cx:pt>
          <cx:pt idx="15545">2465647</cx:pt>
          <cx:pt idx="15546">240000</cx:pt>
          <cx:pt idx="15547">295000</cx:pt>
          <cx:pt idx="15548">75000</cx:pt>
          <cx:pt idx="15549">77500</cx:pt>
          <cx:pt idx="15550">90000</cx:pt>
          <cx:pt idx="15551">400000</cx:pt>
          <cx:pt idx="15552">40000</cx:pt>
          <cx:pt idx="15553">100000</cx:pt>
          <cx:pt idx="15554">175000</cx:pt>
          <cx:pt idx="15555">120000</cx:pt>
          <cx:pt idx="15556">680000</cx:pt>
          <cx:pt idx="15557">850000</cx:pt>
          <cx:pt idx="15558">230000</cx:pt>
          <cx:pt idx="15559">750000</cx:pt>
          <cx:pt idx="15560">250000</cx:pt>
          <cx:pt idx="15561">350000</cx:pt>
          <cx:pt idx="15562">150000</cx:pt>
          <cx:pt idx="15563">250000</cx:pt>
          <cx:pt idx="15564">700000</cx:pt>
          <cx:pt idx="15565">230000</cx:pt>
          <cx:pt idx="15566">429000</cx:pt>
          <cx:pt idx="15567">700000</cx:pt>
          <cx:pt idx="15568">125000</cx:pt>
          <cx:pt idx="15569">178000</cx:pt>
          <cx:pt idx="15570">250000</cx:pt>
          <cx:pt idx="15571">124000</cx:pt>
          <cx:pt idx="15572">200000</cx:pt>
          <cx:pt idx="15573">350000</cx:pt>
          <cx:pt idx="15574">1000080</cx:pt>
          <cx:pt idx="15575">369000</cx:pt>
          <cx:pt idx="15576">280000</cx:pt>
          <cx:pt idx="15577">152000</cx:pt>
          <cx:pt idx="15578">300000</cx:pt>
          <cx:pt idx="15579">350000</cx:pt>
          <cx:pt idx="15580">189900</cx:pt>
          <cx:pt idx="15581">220000</cx:pt>
          <cx:pt idx="15582">170000</cx:pt>
          <cx:pt idx="15583">165000</cx:pt>
          <cx:pt idx="15584">179900</cx:pt>
          <cx:pt idx="15585">142000</cx:pt>
          <cx:pt idx="15586">100000</cx:pt>
          <cx:pt idx="15587">225000</cx:pt>
          <cx:pt idx="15588">155000</cx:pt>
          <cx:pt idx="15589">8000</cx:pt>
          <cx:pt idx="15590">350000</cx:pt>
          <cx:pt idx="15591">270000</cx:pt>
          <cx:pt idx="15592">180000</cx:pt>
          <cx:pt idx="15593">249000</cx:pt>
          <cx:pt idx="15594">259000</cx:pt>
          <cx:pt idx="15595">230000</cx:pt>
          <cx:pt idx="15596">195000</cx:pt>
          <cx:pt idx="15597">190000</cx:pt>
          <cx:pt idx="15598">200000</cx:pt>
          <cx:pt idx="15599">244900</cx:pt>
          <cx:pt idx="15600">300000</cx:pt>
          <cx:pt idx="15601">550000</cx:pt>
          <cx:pt idx="15602">350000</cx:pt>
          <cx:pt idx="15603">600000</cx:pt>
          <cx:pt idx="15604">230000</cx:pt>
          <cx:pt idx="15605">650000</cx:pt>
          <cx:pt idx="15606">110000</cx:pt>
          <cx:pt idx="15607">175000</cx:pt>
          <cx:pt idx="15608">450000</cx:pt>
          <cx:pt idx="15609">183000</cx:pt>
          <cx:pt idx="15610">200000</cx:pt>
          <cx:pt idx="15611">231000</cx:pt>
          <cx:pt idx="15612">295000</cx:pt>
          <cx:pt idx="15613">400000</cx:pt>
          <cx:pt idx="15614">180000</cx:pt>
          <cx:pt idx="15615">130000</cx:pt>
          <cx:pt idx="15616">180000</cx:pt>
          <cx:pt idx="15617">225000</cx:pt>
          <cx:pt idx="15618">325000</cx:pt>
          <cx:pt idx="15619">90000</cx:pt>
          <cx:pt idx="15620">180000</cx:pt>
          <cx:pt idx="15621">257000</cx:pt>
          <cx:pt idx="15622">350000</cx:pt>
          <cx:pt idx="15623">73500</cx:pt>
          <cx:pt idx="15624">20000</cx:pt>
          <cx:pt idx="15625">400000</cx:pt>
          <cx:pt idx="15626">129000</cx:pt>
          <cx:pt idx="15627">70000</cx:pt>
          <cx:pt idx="15628">250000</cx:pt>
          <cx:pt idx="15629">450000</cx:pt>
          <cx:pt idx="15630">280000</cx:pt>
          <cx:pt idx="15631">185000</cx:pt>
          <cx:pt idx="15632">375000</cx:pt>
          <cx:pt idx="15633">420000</cx:pt>
          <cx:pt idx="15634">159000</cx:pt>
          <cx:pt idx="15635">300000</cx:pt>
          <cx:pt idx="15636">2465647</cx:pt>
          <cx:pt idx="15637">115000</cx:pt>
          <cx:pt idx="15638">175000</cx:pt>
          <cx:pt idx="15639">75000</cx:pt>
          <cx:pt idx="15640">175000</cx:pt>
          <cx:pt idx="15641">170000</cx:pt>
          <cx:pt idx="15642">215000</cx:pt>
          <cx:pt idx="15643">70000</cx:pt>
          <cx:pt idx="15644">400000</cx:pt>
          <cx:pt idx="15645">250000</cx:pt>
          <cx:pt idx="15646">160000</cx:pt>
          <cx:pt idx="15647">203250</cx:pt>
          <cx:pt idx="15648">650000</cx:pt>
          <cx:pt idx="15649">150000</cx:pt>
          <cx:pt idx="15650">650000</cx:pt>
          <cx:pt idx="15651">485000</cx:pt>
          <cx:pt idx="15652">675000</cx:pt>
          <cx:pt idx="15653">145000</cx:pt>
          <cx:pt idx="15654">120000</cx:pt>
          <cx:pt idx="15655">250000</cx:pt>
          <cx:pt idx="15656">329900</cx:pt>
          <cx:pt idx="15657">160000</cx:pt>
          <cx:pt idx="15658">470000</cx:pt>
          <cx:pt idx="15659">350000</cx:pt>
          <cx:pt idx="15660">80000</cx:pt>
          <cx:pt idx="15661">173500</cx:pt>
          <cx:pt idx="15662">300000</cx:pt>
          <cx:pt idx="15663">495000</cx:pt>
          <cx:pt idx="15664">500000</cx:pt>
          <cx:pt idx="15665">170000</cx:pt>
          <cx:pt idx="15666">152000</cx:pt>
          <cx:pt idx="15667">260000</cx:pt>
          <cx:pt idx="15668">260000</cx:pt>
          <cx:pt idx="15669">250000</cx:pt>
          <cx:pt idx="15670">175000</cx:pt>
          <cx:pt idx="15671">125000</cx:pt>
          <cx:pt idx="15672">100000</cx:pt>
          <cx:pt idx="15673">350000</cx:pt>
          <cx:pt idx="15674">87000</cx:pt>
          <cx:pt idx="15675">85000</cx:pt>
          <cx:pt idx="15676">450000</cx:pt>
          <cx:pt idx="15677">350000</cx:pt>
          <cx:pt idx="15678">200000</cx:pt>
          <cx:pt idx="15679">475000</cx:pt>
          <cx:pt idx="15680">174000</cx:pt>
          <cx:pt idx="15681">400000</cx:pt>
          <cx:pt idx="15682">350000</cx:pt>
          <cx:pt idx="15683">400000</cx:pt>
          <cx:pt idx="15684">150000</cx:pt>
          <cx:pt idx="15685">238000</cx:pt>
          <cx:pt idx="15686">480000</cx:pt>
          <cx:pt idx="15687">650000</cx:pt>
          <cx:pt idx="15688">180000</cx:pt>
          <cx:pt idx="15689">300000</cx:pt>
          <cx:pt idx="15690">1100000</cx:pt>
          <cx:pt idx="15691">300000</cx:pt>
          <cx:pt idx="15692">350000</cx:pt>
          <cx:pt idx="15693">200000</cx:pt>
          <cx:pt idx="15694">2465647</cx:pt>
          <cx:pt idx="15695">200000</cx:pt>
          <cx:pt idx="15696">415000</cx:pt>
          <cx:pt idx="15697">120000</cx:pt>
          <cx:pt idx="15698">87500</cx:pt>
          <cx:pt idx="15699">280000</cx:pt>
          <cx:pt idx="15700">185000</cx:pt>
          <cx:pt idx="15701">290000</cx:pt>
          <cx:pt idx="15702">155000</cx:pt>
          <cx:pt idx="15703">60000</cx:pt>
          <cx:pt idx="15704">175000</cx:pt>
          <cx:pt idx="15705">100000</cx:pt>
          <cx:pt idx="15706">206000</cx:pt>
          <cx:pt idx="15707">200000</cx:pt>
          <cx:pt idx="15708">475000</cx:pt>
          <cx:pt idx="15709">135000</cx:pt>
          <cx:pt idx="15710">500000</cx:pt>
          <cx:pt idx="15711">550000</cx:pt>
          <cx:pt idx="15712">200000</cx:pt>
          <cx:pt idx="15713">90000</cx:pt>
          <cx:pt idx="15714">150000</cx:pt>
          <cx:pt idx="15715">100000</cx:pt>
          <cx:pt idx="15716">1100000</cx:pt>
          <cx:pt idx="15717">2465647</cx:pt>
          <cx:pt idx="15718">165000</cx:pt>
          <cx:pt idx="15719">180000</cx:pt>
          <cx:pt idx="15720">640000</cx:pt>
          <cx:pt idx="15721">429000</cx:pt>
          <cx:pt idx="15722">170000</cx:pt>
          <cx:pt idx="15723">225000</cx:pt>
          <cx:pt idx="15724">900000</cx:pt>
          <cx:pt idx="15725">200000</cx:pt>
          <cx:pt idx="15726">115000</cx:pt>
          <cx:pt idx="15727">150000</cx:pt>
          <cx:pt idx="15728">345000</cx:pt>
          <cx:pt idx="15729">175000</cx:pt>
          <cx:pt idx="15730">140000</cx:pt>
          <cx:pt idx="15731">130000</cx:pt>
          <cx:pt idx="15732">135000</cx:pt>
          <cx:pt idx="15733">210000</cx:pt>
          <cx:pt idx="15734">70000</cx:pt>
          <cx:pt idx="15735">140000</cx:pt>
          <cx:pt idx="15736">199000</cx:pt>
          <cx:pt idx="15737">200000</cx:pt>
          <cx:pt idx="15738">300000</cx:pt>
          <cx:pt idx="15739">300000</cx:pt>
          <cx:pt idx="15740">500000</cx:pt>
          <cx:pt idx="15741">680000</cx:pt>
          <cx:pt idx="15742">550000</cx:pt>
          <cx:pt idx="15743">250000</cx:pt>
          <cx:pt idx="15744">150000</cx:pt>
          <cx:pt idx="15745">500000</cx:pt>
          <cx:pt idx="15746">250000</cx:pt>
          <cx:pt idx="15747">100000</cx:pt>
          <cx:pt idx="15748">575000</cx:pt>
          <cx:pt idx="15749">130000</cx:pt>
          <cx:pt idx="15750">90000</cx:pt>
          <cx:pt idx="15751">212000</cx:pt>
          <cx:pt idx="15752">145000</cx:pt>
          <cx:pt idx="15753">250000</cx:pt>
          <cx:pt idx="15754">325000</cx:pt>
          <cx:pt idx="15755">700000</cx:pt>
          <cx:pt idx="15756">35000</cx:pt>
          <cx:pt idx="15757">700000</cx:pt>
          <cx:pt idx="15758">182000</cx:pt>
          <cx:pt idx="15759">119000</cx:pt>
          <cx:pt idx="15760">135000</cx:pt>
          <cx:pt idx="15761">445000</cx:pt>
          <cx:pt idx="15762">163000</cx:pt>
          <cx:pt idx="15763">200000</cx:pt>
          <cx:pt idx="15764">160000</cx:pt>
          <cx:pt idx="15765">400000</cx:pt>
          <cx:pt idx="15766">325000</cx:pt>
          <cx:pt idx="15767">89000</cx:pt>
          <cx:pt idx="15768">100000</cx:pt>
          <cx:pt idx="15769">164000</cx:pt>
          <cx:pt idx="15770">600000</cx:pt>
          <cx:pt idx="15771">450000</cx:pt>
          <cx:pt idx="15772">180000</cx:pt>
          <cx:pt idx="15773">156000</cx:pt>
          <cx:pt idx="15774">192000</cx:pt>
          <cx:pt idx="15775">300000</cx:pt>
          <cx:pt idx="15776">250000</cx:pt>
          <cx:pt idx="15777">85000</cx:pt>
          <cx:pt idx="15778">164000</cx:pt>
          <cx:pt idx="15779">135000</cx:pt>
          <cx:pt idx="15780">221000</cx:pt>
          <cx:pt idx="15781">649000</cx:pt>
          <cx:pt idx="15782">340000</cx:pt>
          <cx:pt idx="15783">299000</cx:pt>
          <cx:pt idx="15784">450000</cx:pt>
          <cx:pt idx="15785">300000</cx:pt>
          <cx:pt idx="15786">1000000</cx:pt>
          <cx:pt idx="15787">130000</cx:pt>
          <cx:pt idx="15788">157000</cx:pt>
          <cx:pt idx="15789">120000</cx:pt>
          <cx:pt idx="15790">120000</cx:pt>
          <cx:pt idx="15791">370000</cx:pt>
          <cx:pt idx="15792">330000</cx:pt>
          <cx:pt idx="15793">156000</cx:pt>
          <cx:pt idx="15794">95000</cx:pt>
          <cx:pt idx="15795">150000</cx:pt>
          <cx:pt idx="15796">200000</cx:pt>
          <cx:pt idx="15797">200000</cx:pt>
          <cx:pt idx="15798">184000</cx:pt>
          <cx:pt idx="15799">195000</cx:pt>
          <cx:pt idx="15800">300000</cx:pt>
          <cx:pt idx="15801">300000</cx:pt>
          <cx:pt idx="15802">185000</cx:pt>
          <cx:pt idx="15803">275000</cx:pt>
          <cx:pt idx="15804">350000</cx:pt>
          <cx:pt idx="15805">1200000</cx:pt>
          <cx:pt idx="15806">230000</cx:pt>
          <cx:pt idx="15807">220000</cx:pt>
          <cx:pt idx="15808">220000</cx:pt>
          <cx:pt idx="15809">600000</cx:pt>
          <cx:pt idx="15810">220000</cx:pt>
          <cx:pt idx="15811">212400</cx:pt>
          <cx:pt idx="15812">225000</cx:pt>
          <cx:pt idx="15813">200000</cx:pt>
          <cx:pt idx="15814">90000</cx:pt>
          <cx:pt idx="15815">90000</cx:pt>
          <cx:pt idx="15816">380000</cx:pt>
          <cx:pt idx="15817">140000</cx:pt>
          <cx:pt idx="15818">300000</cx:pt>
          <cx:pt idx="15819">235000</cx:pt>
          <cx:pt idx="15820">350000</cx:pt>
          <cx:pt idx="15821">210000</cx:pt>
          <cx:pt idx="15822">165000</cx:pt>
          <cx:pt idx="15823">50000</cx:pt>
          <cx:pt idx="15824">400000</cx:pt>
          <cx:pt idx="15825">500000</cx:pt>
          <cx:pt idx="15826">120000</cx:pt>
          <cx:pt idx="15827">470000</cx:pt>
          <cx:pt idx="15828">320000</cx:pt>
          <cx:pt idx="15829">79900</cx:pt>
          <cx:pt idx="15830">550000</cx:pt>
          <cx:pt idx="15831">1000500</cx:pt>
          <cx:pt idx="15832">280000</cx:pt>
          <cx:pt idx="15833">400000</cx:pt>
          <cx:pt idx="15834">1000000</cx:pt>
          <cx:pt idx="15835">1000000</cx:pt>
          <cx:pt idx="15836">187000</cx:pt>
          <cx:pt idx="15837">1000000</cx:pt>
          <cx:pt idx="15838">115000</cx:pt>
          <cx:pt idx="15839">340000</cx:pt>
          <cx:pt idx="15840">249000</cx:pt>
          <cx:pt idx="15841">100000</cx:pt>
          <cx:pt idx="15842">160000</cx:pt>
          <cx:pt idx="15843">100000</cx:pt>
          <cx:pt idx="15844">70000</cx:pt>
          <cx:pt idx="15845">600000</cx:pt>
          <cx:pt idx="15846">190000</cx:pt>
          <cx:pt idx="15847">130000</cx:pt>
          <cx:pt idx="15848">125000</cx:pt>
          <cx:pt idx="15849">90000</cx:pt>
          <cx:pt idx="15850">220000</cx:pt>
          <cx:pt idx="15851">40000</cx:pt>
          <cx:pt idx="15852">120000</cx:pt>
          <cx:pt idx="15853">200000</cx:pt>
          <cx:pt idx="15854">100000</cx:pt>
          <cx:pt idx="15855">180000</cx:pt>
          <cx:pt idx="15856">120000</cx:pt>
          <cx:pt idx="15857">280000</cx:pt>
          <cx:pt idx="15858">140000</cx:pt>
          <cx:pt idx="15859">270000</cx:pt>
          <cx:pt idx="15860">460000</cx:pt>
          <cx:pt idx="15861">212000</cx:pt>
          <cx:pt idx="15862">550000</cx:pt>
          <cx:pt idx="15863">2465647</cx:pt>
          <cx:pt idx="15864">120000</cx:pt>
          <cx:pt idx="15865">75000</cx:pt>
          <cx:pt idx="15866">95000</cx:pt>
          <cx:pt idx="15867">400000</cx:pt>
          <cx:pt idx="15868">185000</cx:pt>
          <cx:pt idx="15869">180000</cx:pt>
          <cx:pt idx="15870">275000</cx:pt>
          <cx:pt idx="15871">300000</cx:pt>
          <cx:pt idx="15872">450000</cx:pt>
          <cx:pt idx="15873">235000</cx:pt>
          <cx:pt idx="15874">250000</cx:pt>
          <cx:pt idx="15875">65000</cx:pt>
          <cx:pt idx="15876">130000</cx:pt>
          <cx:pt idx="15877">150000</cx:pt>
          <cx:pt idx="15878">90000</cx:pt>
          <cx:pt idx="15879">182000</cx:pt>
          <cx:pt idx="15880">70000</cx:pt>
          <cx:pt idx="15881">160000</cx:pt>
          <cx:pt idx="15882">175000</cx:pt>
          <cx:pt idx="15883">460000</cx:pt>
          <cx:pt idx="15884">300000</cx:pt>
          <cx:pt idx="15885">300000</cx:pt>
          <cx:pt idx="15886">200000</cx:pt>
          <cx:pt idx="15887">400000</cx:pt>
          <cx:pt idx="15888">390000</cx:pt>
          <cx:pt idx="15889">155000</cx:pt>
          <cx:pt idx="15890">400000</cx:pt>
          <cx:pt idx="15891">250000</cx:pt>
          <cx:pt idx="15892">135000</cx:pt>
          <cx:pt idx="15893">1000000</cx:pt>
          <cx:pt idx="15894">70000</cx:pt>
          <cx:pt idx="15895">350000</cx:pt>
          <cx:pt idx="15896">154000</cx:pt>
          <cx:pt idx="15897">265000</cx:pt>
          <cx:pt idx="15898">84000</cx:pt>
          <cx:pt idx="15899">100000</cx:pt>
          <cx:pt idx="15900">240000</cx:pt>
          <cx:pt idx="15901">175000</cx:pt>
          <cx:pt idx="15902">150000</cx:pt>
          <cx:pt idx="15903">110000</cx:pt>
          <cx:pt idx="15904">560000</cx:pt>
          <cx:pt idx="15905">160000</cx:pt>
          <cx:pt idx="15906">126000</cx:pt>
          <cx:pt idx="15907">75000</cx:pt>
          <cx:pt idx="15908">350000</cx:pt>
          <cx:pt idx="15909">400000</cx:pt>
          <cx:pt idx="15910">425000</cx:pt>
          <cx:pt idx="15911">425000</cx:pt>
          <cx:pt idx="15912">315000</cx:pt>
          <cx:pt idx="15913">360000</cx:pt>
          <cx:pt idx="15914">249999</cx:pt>
          <cx:pt idx="15915">190000</cx:pt>
          <cx:pt idx="15916">135000</cx:pt>
          <cx:pt idx="15917">750000</cx:pt>
          <cx:pt idx="15918">875000</cx:pt>
          <cx:pt idx="15919">65000</cx:pt>
          <cx:pt idx="15920">125000</cx:pt>
          <cx:pt idx="15921">200000</cx:pt>
          <cx:pt idx="15922">379000</cx:pt>
          <cx:pt idx="15923">600000</cx:pt>
          <cx:pt idx="15924">250000</cx:pt>
          <cx:pt idx="15925">150000</cx:pt>
          <cx:pt idx="15926">90000</cx:pt>
          <cx:pt idx="15927">260000</cx:pt>
          <cx:pt idx="15928">40000</cx:pt>
          <cx:pt idx="15929">400000</cx:pt>
          <cx:pt idx="15930">225000</cx:pt>
          <cx:pt idx="15931">460000</cx:pt>
          <cx:pt idx="15932">230000</cx:pt>
          <cx:pt idx="15933">325000</cx:pt>
          <cx:pt idx="15934">175000</cx:pt>
          <cx:pt idx="15935">110000</cx:pt>
          <cx:pt idx="15936">350000</cx:pt>
          <cx:pt idx="15937">398000</cx:pt>
          <cx:pt idx="15938">200000</cx:pt>
          <cx:pt idx="15939">100000</cx:pt>
          <cx:pt idx="15940">195000</cx:pt>
          <cx:pt idx="15941">90000</cx:pt>
          <cx:pt idx="15942">170000</cx:pt>
          <cx:pt idx="15943">660000</cx:pt>
          <cx:pt idx="15944">68000</cx:pt>
          <cx:pt idx="15945">225000</cx:pt>
          <cx:pt idx="15946">180000</cx:pt>
          <cx:pt idx="15947">165000</cx:pt>
          <cx:pt idx="15948">200000</cx:pt>
          <cx:pt idx="15949">600000</cx:pt>
          <cx:pt idx="15950">325000</cx:pt>
          <cx:pt idx="15951">350000</cx:pt>
          <cx:pt idx="15952">450000</cx:pt>
          <cx:pt idx="15953">84000</cx:pt>
          <cx:pt idx="15954">525000</cx:pt>
          <cx:pt idx="15955">312000</cx:pt>
          <cx:pt idx="15956">400000</cx:pt>
          <cx:pt idx="15957">225000</cx:pt>
          <cx:pt idx="15958">209000</cx:pt>
          <cx:pt idx="15959">200000</cx:pt>
          <cx:pt idx="15960">225000</cx:pt>
          <cx:pt idx="15961">46000</cx:pt>
          <cx:pt idx="15962">150000</cx:pt>
          <cx:pt idx="15963">200000</cx:pt>
          <cx:pt idx="15964">265000</cx:pt>
          <cx:pt idx="15965">150000</cx:pt>
          <cx:pt idx="15966">250000</cx:pt>
          <cx:pt idx="15967">1200000</cx:pt>
          <cx:pt idx="15968">95000</cx:pt>
          <cx:pt idx="15969">280000</cx:pt>
          <cx:pt idx="15970">500000</cx:pt>
          <cx:pt idx="15971">195000</cx:pt>
          <cx:pt idx="15972">160000</cx:pt>
          <cx:pt idx="15973">220000</cx:pt>
          <cx:pt idx="15974">85000</cx:pt>
          <cx:pt idx="15975">250000</cx:pt>
          <cx:pt idx="15976">270000</cx:pt>
          <cx:pt idx="15977">125000</cx:pt>
          <cx:pt idx="15978">240000</cx:pt>
          <cx:pt idx="15979">900000</cx:pt>
          <cx:pt idx="15980">215000</cx:pt>
          <cx:pt idx="15981">250000</cx:pt>
          <cx:pt idx="15982">250000</cx:pt>
          <cx:pt idx="15983">300000</cx:pt>
          <cx:pt idx="15984">120000</cx:pt>
          <cx:pt idx="15985">2465647</cx:pt>
          <cx:pt idx="15986">600000</cx:pt>
          <cx:pt idx="15987">265000</cx:pt>
          <cx:pt idx="15988">280000</cx:pt>
          <cx:pt idx="15989">145000</cx:pt>
          <cx:pt idx="15990">329000</cx:pt>
          <cx:pt idx="15991">250000</cx:pt>
          <cx:pt idx="15992">215000</cx:pt>
          <cx:pt idx="15993">170000</cx:pt>
          <cx:pt idx="15994">420000</cx:pt>
          <cx:pt idx="15995">169000</cx:pt>
          <cx:pt idx="15996">111500</cx:pt>
          <cx:pt idx="15997">140000</cx:pt>
          <cx:pt idx="15998">95000</cx:pt>
          <cx:pt idx="15999">450000</cx:pt>
          <cx:pt idx="16000">900000</cx:pt>
          <cx:pt idx="16001">230000</cx:pt>
          <cx:pt idx="16002">45000</cx:pt>
          <cx:pt idx="16003">90000</cx:pt>
          <cx:pt idx="16004">1200000</cx:pt>
          <cx:pt idx="16005">165000</cx:pt>
          <cx:pt idx="16006">200000</cx:pt>
          <cx:pt idx="16007">200000</cx:pt>
          <cx:pt idx="16008">175000</cx:pt>
          <cx:pt idx="16009">140000</cx:pt>
          <cx:pt idx="16010">225000</cx:pt>
          <cx:pt idx="16011">275000</cx:pt>
          <cx:pt idx="16012">150000</cx:pt>
          <cx:pt idx="16013">150000</cx:pt>
          <cx:pt idx="16014">850000</cx:pt>
          <cx:pt idx="16015">500000</cx:pt>
          <cx:pt idx="16016">225000</cx:pt>
          <cx:pt idx="16017">450000</cx:pt>
          <cx:pt idx="16018">100000</cx:pt>
          <cx:pt idx="16019">130000</cx:pt>
          <cx:pt idx="16020">1200000</cx:pt>
          <cx:pt idx="16021">200000</cx:pt>
          <cx:pt idx="16022">150000</cx:pt>
          <cx:pt idx="16023">375900</cx:pt>
          <cx:pt idx="16024">272000</cx:pt>
          <cx:pt idx="16025">125000</cx:pt>
          <cx:pt idx="16026">240000</cx:pt>
          <cx:pt idx="16027">500000</cx:pt>
          <cx:pt idx="16028">390000</cx:pt>
          <cx:pt idx="16029">380000</cx:pt>
          <cx:pt idx="16030">420000</cx:pt>
          <cx:pt idx="16031">280000</cx:pt>
          <cx:pt idx="16032">60000</cx:pt>
          <cx:pt idx="16033">500000</cx:pt>
          <cx:pt idx="16034">500000</cx:pt>
          <cx:pt idx="16035">900000</cx:pt>
          <cx:pt idx="16036">100000</cx:pt>
          <cx:pt idx="16037">140000</cx:pt>
          <cx:pt idx="16038">1000000</cx:pt>
          <cx:pt idx="16039">110000</cx:pt>
          <cx:pt idx="16040">815000</cx:pt>
          <cx:pt idx="16041">90000</cx:pt>
          <cx:pt idx="16042">600000</cx:pt>
          <cx:pt idx="16043">225000</cx:pt>
          <cx:pt idx="16044">200000</cx:pt>
          <cx:pt idx="16045">50000</cx:pt>
          <cx:pt idx="16046">700000</cx:pt>
          <cx:pt idx="16047">350000</cx:pt>
          <cx:pt idx="16048">200000</cx:pt>
          <cx:pt idx="16049">325000</cx:pt>
          <cx:pt idx="16050">225000</cx:pt>
          <cx:pt idx="16051">300000</cx:pt>
          <cx:pt idx="16052">500000</cx:pt>
          <cx:pt idx="16053">600000</cx:pt>
          <cx:pt idx="16054">200000</cx:pt>
          <cx:pt idx="16055">750000</cx:pt>
          <cx:pt idx="16056">127800</cx:pt>
          <cx:pt idx="16057">300000</cx:pt>
          <cx:pt idx="16058">70000</cx:pt>
          <cx:pt idx="16059">145000</cx:pt>
          <cx:pt idx="16060">500000</cx:pt>
          <cx:pt idx="16061">169000</cx:pt>
          <cx:pt idx="16062">370000</cx:pt>
          <cx:pt idx="16063">400000</cx:pt>
          <cx:pt idx="16064">269000</cx:pt>
          <cx:pt idx="16065">200000</cx:pt>
          <cx:pt idx="16066">350000</cx:pt>
          <cx:pt idx="16067">240000</cx:pt>
          <cx:pt idx="16068">140000</cx:pt>
          <cx:pt idx="16069">300000</cx:pt>
          <cx:pt idx="16070">1200000</cx:pt>
          <cx:pt idx="16071">150000</cx:pt>
          <cx:pt idx="16072">250000</cx:pt>
          <cx:pt idx="16073">216000</cx:pt>
          <cx:pt idx="16074">300000</cx:pt>
          <cx:pt idx="16075">450000</cx:pt>
          <cx:pt idx="16076">1200000</cx:pt>
          <cx:pt idx="16077">150000</cx:pt>
          <cx:pt idx="16078">390000</cx:pt>
          <cx:pt idx="16079">170000</cx:pt>
          <cx:pt idx="16080">275000</cx:pt>
          <cx:pt idx="16081">300000</cx:pt>
          <cx:pt idx="16082">510000</cx:pt>
          <cx:pt idx="16083">100000</cx:pt>
          <cx:pt idx="16084">60000</cx:pt>
          <cx:pt idx="16085">325000</cx:pt>
          <cx:pt idx="16086">350000</cx:pt>
          <cx:pt idx="16087">600000</cx:pt>
          <cx:pt idx="16088">230000</cx:pt>
          <cx:pt idx="16089">290000</cx:pt>
          <cx:pt idx="16090">390000</cx:pt>
          <cx:pt idx="16091">350000</cx:pt>
          <cx:pt idx="16092">350000</cx:pt>
          <cx:pt idx="16093">380000</cx:pt>
          <cx:pt idx="16094">420000</cx:pt>
          <cx:pt idx="16095">100000</cx:pt>
          <cx:pt idx="16096">130000</cx:pt>
          <cx:pt idx="16097">200000</cx:pt>
          <cx:pt idx="16098">167000</cx:pt>
          <cx:pt idx="16099">350000</cx:pt>
          <cx:pt idx="16100">400000</cx:pt>
          <cx:pt idx="16101">180000</cx:pt>
          <cx:pt idx="16102">200000</cx:pt>
          <cx:pt idx="16103">286000</cx:pt>
          <cx:pt idx="16104">500000</cx:pt>
          <cx:pt idx="16105">720000</cx:pt>
          <cx:pt idx="16106">250000</cx:pt>
          <cx:pt idx="16107">215500</cx:pt>
          <cx:pt idx="16108">350000</cx:pt>
          <cx:pt idx="16109">400000</cx:pt>
          <cx:pt idx="16110">120000</cx:pt>
          <cx:pt idx="16111">400000</cx:pt>
          <cx:pt idx="16112">400000</cx:pt>
          <cx:pt idx="16113">375000</cx:pt>
          <cx:pt idx="16114">135000</cx:pt>
          <cx:pt idx="16115">125000</cx:pt>
          <cx:pt idx="16116">300000</cx:pt>
          <cx:pt idx="16117">570000</cx:pt>
          <cx:pt idx="16118">100000</cx:pt>
          <cx:pt idx="16119">135000</cx:pt>
          <cx:pt idx="16120">290000</cx:pt>
          <cx:pt idx="16121">400000</cx:pt>
          <cx:pt idx="16122">245000</cx:pt>
          <cx:pt idx="16123">375000</cx:pt>
          <cx:pt idx="16124">280000</cx:pt>
          <cx:pt idx="16125">150000</cx:pt>
          <cx:pt idx="16126">300000</cx:pt>
          <cx:pt idx="16127">350000</cx:pt>
          <cx:pt idx="16128">450000</cx:pt>
          <cx:pt idx="16129">340000</cx:pt>
          <cx:pt idx="16130">250000</cx:pt>
          <cx:pt idx="16131">380000</cx:pt>
          <cx:pt idx="16132">150000</cx:pt>
          <cx:pt idx="16133">225000</cx:pt>
          <cx:pt idx="16134">325000</cx:pt>
          <cx:pt idx="16135">250000</cx:pt>
          <cx:pt idx="16136">600000</cx:pt>
          <cx:pt idx="16137">350000</cx:pt>
          <cx:pt idx="16138">650000</cx:pt>
          <cx:pt idx="16139">320000</cx:pt>
          <cx:pt idx="16140">1250000</cx:pt>
          <cx:pt idx="16141">400000</cx:pt>
          <cx:pt idx="16142">325000</cx:pt>
          <cx:pt idx="16143">350000</cx:pt>
          <cx:pt idx="16144">300000</cx:pt>
          <cx:pt idx="16145">420000</cx:pt>
          <cx:pt idx="16146">325000</cx:pt>
          <cx:pt idx="16147">475000</cx:pt>
          <cx:pt idx="16148">700000</cx:pt>
          <cx:pt idx="16149">125000</cx:pt>
          <cx:pt idx="16150">140000</cx:pt>
          <cx:pt idx="16151">200000</cx:pt>
          <cx:pt idx="16152">350000</cx:pt>
          <cx:pt idx="16153">580000</cx:pt>
          <cx:pt idx="16154">700000</cx:pt>
          <cx:pt idx="16155">1000000</cx:pt>
          <cx:pt idx="16156">270000</cx:pt>
          <cx:pt idx="16157">700000</cx:pt>
          <cx:pt idx="16158">257000</cx:pt>
          <cx:pt idx="16159">120000</cx:pt>
          <cx:pt idx="16160">260000</cx:pt>
          <cx:pt idx="16161">650000</cx:pt>
          <cx:pt idx="16162">68000</cx:pt>
          <cx:pt idx="16163">290000</cx:pt>
          <cx:pt idx="16164">175000</cx:pt>
          <cx:pt idx="16165">900000</cx:pt>
          <cx:pt idx="16166">125000</cx:pt>
          <cx:pt idx="16167">180000</cx:pt>
          <cx:pt idx="16168">220000</cx:pt>
          <cx:pt idx="16169">375000</cx:pt>
          <cx:pt idx="16170">2465647</cx:pt>
          <cx:pt idx="16171">200000</cx:pt>
          <cx:pt idx="16172">800000</cx:pt>
          <cx:pt idx="16173">100000</cx:pt>
          <cx:pt idx="16174">400000</cx:pt>
          <cx:pt idx="16175">240000</cx:pt>
          <cx:pt idx="16176">650000</cx:pt>
          <cx:pt idx="16177">650000</cx:pt>
          <cx:pt idx="16178">190000</cx:pt>
          <cx:pt idx="16179">175000</cx:pt>
          <cx:pt idx="16180">220000</cx:pt>
          <cx:pt idx="16181">90000</cx:pt>
          <cx:pt idx="16182">380000</cx:pt>
          <cx:pt idx="16183">115000</cx:pt>
          <cx:pt idx="16184">280000</cx:pt>
          <cx:pt idx="16185">80000</cx:pt>
          <cx:pt idx="16186">465000</cx:pt>
          <cx:pt idx="16187">86000</cx:pt>
          <cx:pt idx="16188">300000</cx:pt>
          <cx:pt idx="16189">160000</cx:pt>
          <cx:pt idx="16190">157000</cx:pt>
          <cx:pt idx="16191">425000</cx:pt>
          <cx:pt idx="16192">190000</cx:pt>
          <cx:pt idx="16193">220000</cx:pt>
          <cx:pt idx="16194">465000</cx:pt>
          <cx:pt idx="16195">125000</cx:pt>
          <cx:pt idx="16196">275000</cx:pt>
          <cx:pt idx="16197">175000</cx:pt>
          <cx:pt idx="16198">275000</cx:pt>
          <cx:pt idx="16199">125000</cx:pt>
          <cx:pt idx="16200">100000</cx:pt>
          <cx:pt idx="16201">500000</cx:pt>
          <cx:pt idx="16202">200000</cx:pt>
          <cx:pt idx="16203">180000</cx:pt>
          <cx:pt idx="16204">156000</cx:pt>
          <cx:pt idx="16205">185000</cx:pt>
          <cx:pt idx="16206">170000</cx:pt>
          <cx:pt idx="16207">400000</cx:pt>
          <cx:pt idx="16208">65000</cx:pt>
          <cx:pt idx="16209">250000</cx:pt>
          <cx:pt idx="16210">200000</cx:pt>
          <cx:pt idx="16211">400000</cx:pt>
          <cx:pt idx="16212">460000</cx:pt>
          <cx:pt idx="16213">250000</cx:pt>
          <cx:pt idx="16214">80000</cx:pt>
          <cx:pt idx="16215">340000</cx:pt>
          <cx:pt idx="16216">135000</cx:pt>
          <cx:pt idx="16217">180000</cx:pt>
          <cx:pt idx="16218">130000</cx:pt>
          <cx:pt idx="16219">160000</cx:pt>
          <cx:pt idx="16220">45900</cx:pt>
          <cx:pt idx="16221">125000</cx:pt>
          <cx:pt idx="16222">198000</cx:pt>
          <cx:pt idx="16223">184000</cx:pt>
          <cx:pt idx="16224">225000</cx:pt>
          <cx:pt idx="16225">170000</cx:pt>
          <cx:pt idx="16226">140000</cx:pt>
          <cx:pt idx="16227">612000</cx:pt>
          <cx:pt idx="16228">4000</cx:pt>
          <cx:pt idx="16229">68000</cx:pt>
          <cx:pt idx="16230">40000</cx:pt>
          <cx:pt idx="16231">10000</cx:pt>
          <cx:pt idx="16232">215000</cx:pt>
          <cx:pt idx="16233">100000</cx:pt>
          <cx:pt idx="16234">80000</cx:pt>
          <cx:pt idx="16235">125000</cx:pt>
          <cx:pt idx="16236">70000</cx:pt>
          <cx:pt idx="16237">100000</cx:pt>
          <cx:pt idx="16238">75000</cx:pt>
          <cx:pt idx="16239">500000</cx:pt>
          <cx:pt idx="16240">35000</cx:pt>
          <cx:pt idx="16241">19000</cx:pt>
          <cx:pt idx="16242">6000</cx:pt>
          <cx:pt idx="16243">125000</cx:pt>
          <cx:pt idx="16244">60000</cx:pt>
          <cx:pt idx="16245">120000</cx:pt>
          <cx:pt idx="16246">100000</cx:pt>
          <cx:pt idx="16247">155000</cx:pt>
          <cx:pt idx="16248">350000</cx:pt>
          <cx:pt idx="16249">10000</cx:pt>
          <cx:pt idx="16250">270000</cx:pt>
          <cx:pt idx="16251">70000</cx:pt>
          <cx:pt idx="16252">135000</cx:pt>
          <cx:pt idx="16253">4000</cx:pt>
          <cx:pt idx="16254">600000</cx:pt>
          <cx:pt idx="16255">20000</cx:pt>
          <cx:pt idx="16256">75000</cx:pt>
          <cx:pt idx="16257">225000</cx:pt>
          <cx:pt idx="16258">30000</cx:pt>
          <cx:pt idx="16259">40000</cx:pt>
          <cx:pt idx="16260">20000</cx:pt>
          <cx:pt idx="16261">200000</cx:pt>
          <cx:pt idx="16262">140000</cx:pt>
          <cx:pt idx="16263">2000</cx:pt>
          <cx:pt idx="16264">20000</cx:pt>
          <cx:pt idx="16265">10000</cx:pt>
          <cx:pt idx="16266">100000</cx:pt>
          <cx:pt idx="16267">100000</cx:pt>
          <cx:pt idx="16268">65000</cx:pt>
          <cx:pt idx="16269">10000</cx:pt>
          <cx:pt idx="16270">78000</cx:pt>
          <cx:pt idx="16271">250000</cx:pt>
          <cx:pt idx="16272">125000</cx:pt>
          <cx:pt idx="16273">10000</cx:pt>
          <cx:pt idx="16274">60000</cx:pt>
          <cx:pt idx="16275">75000</cx:pt>
          <cx:pt idx="16276">160000</cx:pt>
          <cx:pt idx="16277">26000</cx:pt>
          <cx:pt idx="16278">5000</cx:pt>
          <cx:pt idx="16279">2465647</cx:pt>
          <cx:pt idx="16280">300000</cx:pt>
          <cx:pt idx="16281">300000</cx:pt>
          <cx:pt idx="16282">450000</cx:pt>
          <cx:pt idx="16283">210000</cx:pt>
          <cx:pt idx="16284">340000</cx:pt>
          <cx:pt idx="16285">170000</cx:pt>
          <cx:pt idx="16286">120000</cx:pt>
          <cx:pt idx="16287">160000</cx:pt>
          <cx:pt idx="16288">320000</cx:pt>
          <cx:pt idx="16289">143000</cx:pt>
          <cx:pt idx="16290">130000</cx:pt>
          <cx:pt idx="16291">120000</cx:pt>
          <cx:pt idx="16292">210000</cx:pt>
          <cx:pt idx="16293">300000</cx:pt>
          <cx:pt idx="16294">230000</cx:pt>
          <cx:pt idx="16295">185000</cx:pt>
          <cx:pt idx="16296">800000</cx:pt>
          <cx:pt idx="16297">280000</cx:pt>
          <cx:pt idx="16298">50000</cx:pt>
          <cx:pt idx="16299">230000</cx:pt>
          <cx:pt idx="16300">230000</cx:pt>
          <cx:pt idx="16301">230000</cx:pt>
          <cx:pt idx="16302">220000</cx:pt>
          <cx:pt idx="16303">135000</cx:pt>
          <cx:pt idx="16304">211000</cx:pt>
          <cx:pt idx="16305">85000</cx:pt>
          <cx:pt idx="16306">248000</cx:pt>
          <cx:pt idx="16307">140000</cx:pt>
          <cx:pt idx="16308">275000</cx:pt>
          <cx:pt idx="16309">300000</cx:pt>
          <cx:pt idx="16310">280000</cx:pt>
          <cx:pt idx="16311">100000</cx:pt>
          <cx:pt idx="16312">150000</cx:pt>
          <cx:pt idx="16313">275000</cx:pt>
          <cx:pt idx="16314">270000</cx:pt>
          <cx:pt idx="16315">280000</cx:pt>
          <cx:pt idx="16316">650000</cx:pt>
          <cx:pt idx="16317">300000</cx:pt>
          <cx:pt idx="16318">550000</cx:pt>
          <cx:pt idx="16319">299000</cx:pt>
          <cx:pt idx="16320">150000</cx:pt>
          <cx:pt idx="16321">900000</cx:pt>
          <cx:pt idx="16322">200000</cx:pt>
          <cx:pt idx="16323">175000</cx:pt>
          <cx:pt idx="16324">90000</cx:pt>
          <cx:pt idx="16325">5000</cx:pt>
          <cx:pt idx="16326">40000</cx:pt>
          <cx:pt idx="16327">800000</cx:pt>
          <cx:pt idx="16328">250000</cx:pt>
          <cx:pt idx="16329">600000</cx:pt>
          <cx:pt idx="16330">320000</cx:pt>
          <cx:pt idx="16331">150000</cx:pt>
          <cx:pt idx="16332">300000</cx:pt>
          <cx:pt idx="16333">200000</cx:pt>
          <cx:pt idx="16334">200000</cx:pt>
          <cx:pt idx="16335">237000</cx:pt>
          <cx:pt idx="16336">205000</cx:pt>
          <cx:pt idx="16337">1200000</cx:pt>
          <cx:pt idx="16338">150000</cx:pt>
          <cx:pt idx="16339">450000</cx:pt>
          <cx:pt idx="16340">300000</cx:pt>
          <cx:pt idx="16341">160000</cx:pt>
          <cx:pt idx="16342">150000</cx:pt>
          <cx:pt idx="16343">140000</cx:pt>
          <cx:pt idx="16344">300000</cx:pt>
          <cx:pt idx="16345">500000</cx:pt>
          <cx:pt idx="16346">200000</cx:pt>
          <cx:pt idx="16347">300000</cx:pt>
          <cx:pt idx="16348">200000</cx:pt>
          <cx:pt idx="16349">150000</cx:pt>
          <cx:pt idx="16350">50000</cx:pt>
          <cx:pt idx="16351">500000</cx:pt>
          <cx:pt idx="16352">450000</cx:pt>
          <cx:pt idx="16353">160000</cx:pt>
          <cx:pt idx="16354">120000</cx:pt>
          <cx:pt idx="16355">315000</cx:pt>
          <cx:pt idx="16356">160000</cx:pt>
          <cx:pt idx="16357">180000</cx:pt>
          <cx:pt idx="16358">200000</cx:pt>
          <cx:pt idx="16359">427000</cx:pt>
          <cx:pt idx="16360">300000</cx:pt>
          <cx:pt idx="16361">200000</cx:pt>
          <cx:pt idx="16362">75000</cx:pt>
          <cx:pt idx="16363">179000</cx:pt>
          <cx:pt idx="16364">90000</cx:pt>
          <cx:pt idx="16365">260000</cx:pt>
          <cx:pt idx="16366">400000</cx:pt>
          <cx:pt idx="16367">185000</cx:pt>
          <cx:pt idx="16368">1200000</cx:pt>
          <cx:pt idx="16369">2465647</cx:pt>
          <cx:pt idx="16370">600000</cx:pt>
          <cx:pt idx="16371">150000</cx:pt>
          <cx:pt idx="16372">77000</cx:pt>
          <cx:pt idx="16373">200000</cx:pt>
          <cx:pt idx="16374">180000</cx:pt>
          <cx:pt idx="16375">240000</cx:pt>
          <cx:pt idx="16376">600000</cx:pt>
          <cx:pt idx="16377">200000</cx:pt>
          <cx:pt idx="16378">100000</cx:pt>
          <cx:pt idx="16379">100000</cx:pt>
          <cx:pt idx="16380">2465647</cx:pt>
          <cx:pt idx="16381">2465647</cx:pt>
          <cx:pt idx="16382">950000</cx:pt>
          <cx:pt idx="16383">80000</cx:pt>
          <cx:pt idx="16384">70000</cx:pt>
          <cx:pt idx="16385">180000</cx:pt>
          <cx:pt idx="16386">325000</cx:pt>
          <cx:pt idx="16387">150000</cx:pt>
          <cx:pt idx="16388">200000</cx:pt>
          <cx:pt idx="16389">175000</cx:pt>
          <cx:pt idx="16390">70000</cx:pt>
          <cx:pt idx="16391">90000</cx:pt>
          <cx:pt idx="16392">280000</cx:pt>
          <cx:pt idx="16393">400000</cx:pt>
          <cx:pt idx="16394">400000</cx:pt>
          <cx:pt idx="16395">1000000</cx:pt>
          <cx:pt idx="16396">70000</cx:pt>
          <cx:pt idx="16397">80000</cx:pt>
          <cx:pt idx="16398">40000</cx:pt>
          <cx:pt idx="16399">300000</cx:pt>
          <cx:pt idx="16400">500000</cx:pt>
          <cx:pt idx="16401">377000</cx:pt>
          <cx:pt idx="16402">200000</cx:pt>
          <cx:pt idx="16403">600000</cx:pt>
          <cx:pt idx="16404">20000</cx:pt>
          <cx:pt idx="16405">45000</cx:pt>
          <cx:pt idx="16406">75000</cx:pt>
          <cx:pt idx="16407">85000</cx:pt>
          <cx:pt idx="16408">5000</cx:pt>
          <cx:pt idx="16409">475000</cx:pt>
          <cx:pt idx="16410">475000</cx:pt>
          <cx:pt idx="16411">1100000</cx:pt>
          <cx:pt idx="16412">377000</cx:pt>
          <cx:pt idx="16413">370000</cx:pt>
          <cx:pt idx="16414">60000</cx:pt>
          <cx:pt idx="16415">130000</cx:pt>
          <cx:pt idx="16416">125000</cx:pt>
          <cx:pt idx="16417">72000</cx:pt>
          <cx:pt idx="16418">170000</cx:pt>
          <cx:pt idx="16419">80000</cx:pt>
          <cx:pt idx="16420">400000</cx:pt>
          <cx:pt idx="16421">60000</cx:pt>
          <cx:pt idx="16422">140000</cx:pt>
          <cx:pt idx="16423">172000</cx:pt>
          <cx:pt idx="16424">90000</cx:pt>
          <cx:pt idx="16425">350000</cx:pt>
          <cx:pt idx="16426">475000</cx:pt>
          <cx:pt idx="16427">475000</cx:pt>
          <cx:pt idx="16428">275000</cx:pt>
          <cx:pt idx="16429">50000</cx:pt>
          <cx:pt idx="16430">80000</cx:pt>
          <cx:pt idx="16431">160000</cx:pt>
          <cx:pt idx="16432">2000</cx:pt>
          <cx:pt idx="16433">650000</cx:pt>
          <cx:pt idx="16434">290000</cx:pt>
          <cx:pt idx="16435">200000</cx:pt>
          <cx:pt idx="16436">225000</cx:pt>
          <cx:pt idx="16437">800000</cx:pt>
          <cx:pt idx="16438">600000</cx:pt>
          <cx:pt idx="16439">140000</cx:pt>
          <cx:pt idx="16440">120000</cx:pt>
          <cx:pt idx="16441">180000</cx:pt>
          <cx:pt idx="16442">140000</cx:pt>
          <cx:pt idx="16443">1200000</cx:pt>
          <cx:pt idx="16444">220000</cx:pt>
          <cx:pt idx="16445">80000</cx:pt>
          <cx:pt idx="16446">149000</cx:pt>
          <cx:pt idx="16447">40000</cx:pt>
          <cx:pt idx="16448">230000</cx:pt>
          <cx:pt idx="16449">100000</cx:pt>
          <cx:pt idx="16450">350000</cx:pt>
          <cx:pt idx="16451">360000</cx:pt>
          <cx:pt idx="16452">300000</cx:pt>
          <cx:pt idx="16453">200000</cx:pt>
          <cx:pt idx="16454">140000</cx:pt>
          <cx:pt idx="16455">700000</cx:pt>
          <cx:pt idx="16456">325000</cx:pt>
          <cx:pt idx="16457">250000</cx:pt>
          <cx:pt idx="16458">120000</cx:pt>
          <cx:pt idx="16459">250000</cx:pt>
          <cx:pt idx="16460">60000</cx:pt>
          <cx:pt idx="16461">70000</cx:pt>
          <cx:pt idx="16462">150000</cx:pt>
          <cx:pt idx="16463">250000</cx:pt>
          <cx:pt idx="16464">73000</cx:pt>
          <cx:pt idx="16465">120000</cx:pt>
          <cx:pt idx="16466">65000</cx:pt>
          <cx:pt idx="16467">125000</cx:pt>
          <cx:pt idx="16468">180000</cx:pt>
          <cx:pt idx="16469">300000</cx:pt>
          <cx:pt idx="16470">280000</cx:pt>
          <cx:pt idx="16471">70000</cx:pt>
          <cx:pt idx="16472">400000</cx:pt>
          <cx:pt idx="16473">200000</cx:pt>
          <cx:pt idx="16474">95000</cx:pt>
          <cx:pt idx="16475">180000</cx:pt>
          <cx:pt idx="16476">150000</cx:pt>
          <cx:pt idx="16477">50000</cx:pt>
          <cx:pt idx="16478">50000</cx:pt>
          <cx:pt idx="16479">350000</cx:pt>
          <cx:pt idx="16480">190000</cx:pt>
          <cx:pt idx="16481">50000</cx:pt>
          <cx:pt idx="16482">400000</cx:pt>
          <cx:pt idx="16483">75000</cx:pt>
          <cx:pt idx="16484">20000</cx:pt>
          <cx:pt idx="16485">3000</cx:pt>
          <cx:pt idx="16486">20000</cx:pt>
          <cx:pt idx="16487">5000</cx:pt>
          <cx:pt idx="16488">300000</cx:pt>
          <cx:pt idx="16489">150000</cx:pt>
          <cx:pt idx="16490">475000</cx:pt>
          <cx:pt idx="16491">50000</cx:pt>
          <cx:pt idx="16492">350000</cx:pt>
          <cx:pt idx="16493">275000</cx:pt>
          <cx:pt idx="16494">50000</cx:pt>
          <cx:pt idx="16495">107000</cx:pt>
          <cx:pt idx="16496">120000</cx:pt>
          <cx:pt idx="16497">120000</cx:pt>
          <cx:pt idx="16498">325000</cx:pt>
          <cx:pt idx="16499">1300000</cx:pt>
          <cx:pt idx="16500">350000</cx:pt>
          <cx:pt idx="16501">210000</cx:pt>
          <cx:pt idx="16502">600000</cx:pt>
          <cx:pt idx="16503">59000</cx:pt>
          <cx:pt idx="16504">80000</cx:pt>
          <cx:pt idx="16505">215000</cx:pt>
          <cx:pt idx="16506">200000</cx:pt>
          <cx:pt idx="16507">200000</cx:pt>
          <cx:pt idx="16508">150000</cx:pt>
          <cx:pt idx="16509">350000</cx:pt>
          <cx:pt idx="16510">20000</cx:pt>
          <cx:pt idx="16511">450000</cx:pt>
          <cx:pt idx="16512">600000</cx:pt>
          <cx:pt idx="16513">150000</cx:pt>
          <cx:pt idx="16514">130000</cx:pt>
          <cx:pt idx="16515">199000</cx:pt>
          <cx:pt idx="16516">400000</cx:pt>
          <cx:pt idx="16517">1200000</cx:pt>
          <cx:pt idx="16518">120000</cx:pt>
          <cx:pt idx="16519">140000</cx:pt>
          <cx:pt idx="16520">70000</cx:pt>
          <cx:pt idx="16521">100000</cx:pt>
          <cx:pt idx="16522">90000</cx:pt>
          <cx:pt idx="16523">930000</cx:pt>
          <cx:pt idx="16524">200000</cx:pt>
          <cx:pt idx="16525">200000</cx:pt>
          <cx:pt idx="16526">440000</cx:pt>
          <cx:pt idx="16527">400000</cx:pt>
          <cx:pt idx="16528">350000</cx:pt>
          <cx:pt idx="16529">250000</cx:pt>
          <cx:pt idx="16530">940000</cx:pt>
          <cx:pt idx="16531">600000</cx:pt>
          <cx:pt idx="16532">100000</cx:pt>
          <cx:pt idx="16533">40000</cx:pt>
          <cx:pt idx="16534">40000</cx:pt>
          <cx:pt idx="16535">60000</cx:pt>
          <cx:pt idx="16536">40000</cx:pt>
          <cx:pt idx="16537">600000</cx:pt>
          <cx:pt idx="16538">350000</cx:pt>
          <cx:pt idx="16539">125000</cx:pt>
          <cx:pt idx="16540">130000</cx:pt>
          <cx:pt idx="16541">200000</cx:pt>
          <cx:pt idx="16542">1100000</cx:pt>
          <cx:pt idx="16543">250000</cx:pt>
          <cx:pt idx="16544">500000</cx:pt>
          <cx:pt idx="16545">300000</cx:pt>
          <cx:pt idx="16546">450000</cx:pt>
          <cx:pt idx="16547">30000</cx:pt>
          <cx:pt idx="16548">200000</cx:pt>
          <cx:pt idx="16549">60000</cx:pt>
          <cx:pt idx="16550">350000</cx:pt>
          <cx:pt idx="16551">240000</cx:pt>
          <cx:pt idx="16552">50000</cx:pt>
          <cx:pt idx="16553">325000</cx:pt>
          <cx:pt idx="16554">45000</cx:pt>
          <cx:pt idx="16555">120000</cx:pt>
          <cx:pt idx="16556">120000</cx:pt>
          <cx:pt idx="16557">35000</cx:pt>
          <cx:pt idx="16558">200000</cx:pt>
          <cx:pt idx="16559">450000</cx:pt>
          <cx:pt idx="16560">500000</cx:pt>
          <cx:pt idx="16561">25000</cx:pt>
          <cx:pt idx="16562">54000</cx:pt>
          <cx:pt idx="16563">375000</cx:pt>
          <cx:pt idx="16564">1400000</cx:pt>
          <cx:pt idx="16565">220000</cx:pt>
          <cx:pt idx="16566">107000</cx:pt>
          <cx:pt idx="16567">989000</cx:pt>
          <cx:pt idx="16568">100000</cx:pt>
          <cx:pt idx="16569">60000</cx:pt>
          <cx:pt idx="16570">185000</cx:pt>
          <cx:pt idx="16571">150000</cx:pt>
          <cx:pt idx="16572">40000</cx:pt>
          <cx:pt idx="16573">400000</cx:pt>
          <cx:pt idx="16574">300000</cx:pt>
          <cx:pt idx="16575">180000</cx:pt>
          <cx:pt idx="16576">200000</cx:pt>
          <cx:pt idx="16577">530000</cx:pt>
          <cx:pt idx="16578">300000</cx:pt>
          <cx:pt idx="16579">160000</cx:pt>
          <cx:pt idx="16580">247000</cx:pt>
          <cx:pt idx="16581">28000</cx:pt>
          <cx:pt idx="16582">120000</cx:pt>
          <cx:pt idx="16583">125000</cx:pt>
          <cx:pt idx="16584">110000</cx:pt>
          <cx:pt idx="16585">150000</cx:pt>
          <cx:pt idx="16586">700000</cx:pt>
          <cx:pt idx="16587">175000</cx:pt>
          <cx:pt idx="16588">500000</cx:pt>
          <cx:pt idx="16589">150000</cx:pt>
          <cx:pt idx="16590">40000</cx:pt>
          <cx:pt idx="16591">332000</cx:pt>
          <cx:pt idx="16592">400000</cx:pt>
          <cx:pt idx="16593">400000</cx:pt>
          <cx:pt idx="16594">170000</cx:pt>
          <cx:pt idx="16595">325000</cx:pt>
          <cx:pt idx="16596">180000</cx:pt>
          <cx:pt idx="16597">100000</cx:pt>
          <cx:pt idx="16598">360000</cx:pt>
          <cx:pt idx="16599">300000</cx:pt>
          <cx:pt idx="16600">140000</cx:pt>
          <cx:pt idx="16601">369000</cx:pt>
          <cx:pt idx="16602">189000</cx:pt>
          <cx:pt idx="16603">150000</cx:pt>
          <cx:pt idx="16604">90000</cx:pt>
          <cx:pt idx="16605">35000</cx:pt>
          <cx:pt idx="16606">4500</cx:pt>
          <cx:pt idx="16607">175000</cx:pt>
          <cx:pt idx="16608">97000</cx:pt>
          <cx:pt idx="16609">110000</cx:pt>
          <cx:pt idx="16610">700000</cx:pt>
          <cx:pt idx="16611">275000</cx:pt>
          <cx:pt idx="16612">200000</cx:pt>
          <cx:pt idx="16613">25000</cx:pt>
          <cx:pt idx="16614">300000</cx:pt>
          <cx:pt idx="16615">400000</cx:pt>
          <cx:pt idx="16616">300000</cx:pt>
          <cx:pt idx="16617">600000</cx:pt>
          <cx:pt idx="16618">600000</cx:pt>
          <cx:pt idx="16619">755000</cx:pt>
          <cx:pt idx="16620">170000</cx:pt>
          <cx:pt idx="16621">165000</cx:pt>
          <cx:pt idx="16622">200000</cx:pt>
          <cx:pt idx="16623">650000</cx:pt>
          <cx:pt idx="16624">165000</cx:pt>
          <cx:pt idx="16625">260000</cx:pt>
          <cx:pt idx="16626">365000</cx:pt>
          <cx:pt idx="16627">800000</cx:pt>
          <cx:pt idx="16628">400000</cx:pt>
          <cx:pt idx="16629">350000</cx:pt>
          <cx:pt idx="16630">64900</cx:pt>
          <cx:pt idx="16631">15000</cx:pt>
          <cx:pt idx="16632">130000</cx:pt>
          <cx:pt idx="16633">50000</cx:pt>
          <cx:pt idx="16634">50000</cx:pt>
          <cx:pt idx="16635">365000</cx:pt>
          <cx:pt idx="16636">240000</cx:pt>
          <cx:pt idx="16637">105000</cx:pt>
          <cx:pt idx="16638">346000</cx:pt>
          <cx:pt idx="16639">90000</cx:pt>
          <cx:pt idx="16640">110000</cx:pt>
          <cx:pt idx="16641">500000</cx:pt>
          <cx:pt idx="16642">150000</cx:pt>
          <cx:pt idx="16643">149000</cx:pt>
          <cx:pt idx="16644">2465647</cx:pt>
          <cx:pt idx="16645">400000</cx:pt>
          <cx:pt idx="16646">350000</cx:pt>
          <cx:pt idx="16647">250000</cx:pt>
          <cx:pt idx="16648">600000</cx:pt>
          <cx:pt idx="16649">2465647</cx:pt>
          <cx:pt idx="16650">350000</cx:pt>
          <cx:pt idx="16651">220000</cx:pt>
          <cx:pt idx="16652">100000</cx:pt>
          <cx:pt idx="16653">390000</cx:pt>
          <cx:pt idx="16654">300000</cx:pt>
          <cx:pt idx="16655">40000</cx:pt>
          <cx:pt idx="16656">150000</cx:pt>
          <cx:pt idx="16657">250000</cx:pt>
          <cx:pt idx="16658">130000</cx:pt>
          <cx:pt idx="16659">700000</cx:pt>
          <cx:pt idx="16660">360000</cx:pt>
          <cx:pt idx="16661">30000</cx:pt>
          <cx:pt idx="16662">650000</cx:pt>
          <cx:pt idx="16663">400000</cx:pt>
          <cx:pt idx="16664">90000</cx:pt>
          <cx:pt idx="16665">90000</cx:pt>
          <cx:pt idx="16666">20000</cx:pt>
          <cx:pt idx="16667">70000</cx:pt>
          <cx:pt idx="16668">50000</cx:pt>
          <cx:pt idx="16669">90000</cx:pt>
          <cx:pt idx="16670">65000</cx:pt>
          <cx:pt idx="16671">24000</cx:pt>
          <cx:pt idx="16672">50000</cx:pt>
          <cx:pt idx="16673">220000</cx:pt>
          <cx:pt idx="16674">225000</cx:pt>
          <cx:pt idx="16675">75000</cx:pt>
          <cx:pt idx="16676">300000</cx:pt>
          <cx:pt idx="16677">500000</cx:pt>
          <cx:pt idx="16678">900000</cx:pt>
          <cx:pt idx="16679">82000</cx:pt>
          <cx:pt idx="16680">100000</cx:pt>
          <cx:pt idx="16681">160000</cx:pt>
          <cx:pt idx="16682">290000</cx:pt>
          <cx:pt idx="16683">600000</cx:pt>
          <cx:pt idx="16684">500000</cx:pt>
          <cx:pt idx="16685">300000</cx:pt>
          <cx:pt idx="16686">500000</cx:pt>
          <cx:pt idx="16687">600000</cx:pt>
          <cx:pt idx="16688">500000</cx:pt>
          <cx:pt idx="16689">600000</cx:pt>
          <cx:pt idx="16690">700000</cx:pt>
          <cx:pt idx="16691">369000</cx:pt>
          <cx:pt idx="16692">500000</cx:pt>
          <cx:pt idx="16693">80000</cx:pt>
          <cx:pt idx="16694">95000</cx:pt>
          <cx:pt idx="16695">300000</cx:pt>
          <cx:pt idx="16696">80000</cx:pt>
          <cx:pt idx="16697">250000</cx:pt>
          <cx:pt idx="16698">150000</cx:pt>
          <cx:pt idx="16699">260000</cx:pt>
          <cx:pt idx="16700">340000</cx:pt>
          <cx:pt idx="16701">200000</cx:pt>
          <cx:pt idx="16702">130000</cx:pt>
          <cx:pt idx="16703">350000</cx:pt>
          <cx:pt idx="16704">280000</cx:pt>
          <cx:pt idx="16705">550000</cx:pt>
          <cx:pt idx="16706">70000</cx:pt>
          <cx:pt idx="16707">100000</cx:pt>
          <cx:pt idx="16708">700000</cx:pt>
          <cx:pt idx="16709">80000</cx:pt>
          <cx:pt idx="16710">150000</cx:pt>
          <cx:pt idx="16711">60000</cx:pt>
          <cx:pt idx="16712">550000</cx:pt>
          <cx:pt idx="16713">2465647</cx:pt>
          <cx:pt idx="16714">310000</cx:pt>
          <cx:pt idx="16715">130000</cx:pt>
          <cx:pt idx="16716">85000</cx:pt>
          <cx:pt idx="16717">350000</cx:pt>
          <cx:pt idx="16718">210900</cx:pt>
          <cx:pt idx="16719">235000</cx:pt>
          <cx:pt idx="16720">250000</cx:pt>
          <cx:pt idx="16721">200000</cx:pt>
          <cx:pt idx="16722">125000</cx:pt>
          <cx:pt idx="16723">189000</cx:pt>
          <cx:pt idx="16724">1300000</cx:pt>
          <cx:pt idx="16725">160000</cx:pt>
          <cx:pt idx="16726">250000</cx:pt>
          <cx:pt idx="16727">450000</cx:pt>
          <cx:pt idx="16728">320000</cx:pt>
          <cx:pt idx="16729">300000</cx:pt>
          <cx:pt idx="16730">280000</cx:pt>
          <cx:pt idx="16731">350000</cx:pt>
          <cx:pt idx="16732">400000</cx:pt>
          <cx:pt idx="16733">75000</cx:pt>
          <cx:pt idx="16734">535000</cx:pt>
          <cx:pt idx="16735">500000</cx:pt>
          <cx:pt idx="16736">300000</cx:pt>
          <cx:pt idx="16737">450000</cx:pt>
          <cx:pt idx="16738">120000</cx:pt>
          <cx:pt idx="16739">60000</cx:pt>
          <cx:pt idx="16740">100000</cx:pt>
          <cx:pt idx="16741">90000</cx:pt>
          <cx:pt idx="16742">165000</cx:pt>
          <cx:pt idx="16743">2465647</cx:pt>
          <cx:pt idx="16744">130000</cx:pt>
          <cx:pt idx="16745">300000</cx:pt>
          <cx:pt idx="16746">149000</cx:pt>
          <cx:pt idx="16747">400000</cx:pt>
          <cx:pt idx="16748">50000</cx:pt>
          <cx:pt idx="16749">50000</cx:pt>
          <cx:pt idx="16750">90000</cx:pt>
          <cx:pt idx="16751">70000</cx:pt>
          <cx:pt idx="16752">179000</cx:pt>
          <cx:pt idx="16753">450000</cx:pt>
          <cx:pt idx="16754">120000</cx:pt>
          <cx:pt idx="16755">800000</cx:pt>
          <cx:pt idx="16756">700000</cx:pt>
          <cx:pt idx="16757">300000</cx:pt>
          <cx:pt idx="16758">550000</cx:pt>
          <cx:pt idx="16759">200000</cx:pt>
          <cx:pt idx="16760">299000</cx:pt>
          <cx:pt idx="16761">405000</cx:pt>
          <cx:pt idx="16762">280000</cx:pt>
          <cx:pt idx="16763">270000</cx:pt>
          <cx:pt idx="16764">155000</cx:pt>
          <cx:pt idx="16765">250000</cx:pt>
          <cx:pt idx="16766">940000</cx:pt>
          <cx:pt idx="16767">400000</cx:pt>
          <cx:pt idx="16768">135000</cx:pt>
          <cx:pt idx="16769">600000</cx:pt>
          <cx:pt idx="16770">231000</cx:pt>
          <cx:pt idx="16771">225000</cx:pt>
          <cx:pt idx="16772">280000</cx:pt>
          <cx:pt idx="16773">112000</cx:pt>
          <cx:pt idx="16774">149000</cx:pt>
          <cx:pt idx="16775">50000</cx:pt>
          <cx:pt idx="16776">400000</cx:pt>
          <cx:pt idx="16777">300000</cx:pt>
          <cx:pt idx="16778">160000</cx:pt>
          <cx:pt idx="16779">600000</cx:pt>
          <cx:pt idx="16780">98000</cx:pt>
          <cx:pt idx="16781">120000</cx:pt>
          <cx:pt idx="16782">250000</cx:pt>
          <cx:pt idx="16783">430000</cx:pt>
          <cx:pt idx="16784">430000</cx:pt>
          <cx:pt idx="16785">70000</cx:pt>
          <cx:pt idx="16786">45000</cx:pt>
          <cx:pt idx="16787">43500</cx:pt>
          <cx:pt idx="16788">275000</cx:pt>
          <cx:pt idx="16789">500000</cx:pt>
          <cx:pt idx="16790">375000</cx:pt>
          <cx:pt idx="16791">70000</cx:pt>
          <cx:pt idx="16792">150000</cx:pt>
          <cx:pt idx="16793">575000</cx:pt>
          <cx:pt idx="16794">287000</cx:pt>
          <cx:pt idx="16795">900000</cx:pt>
          <cx:pt idx="16796">300000</cx:pt>
          <cx:pt idx="16797">260000</cx:pt>
          <cx:pt idx="16798">360000</cx:pt>
          <cx:pt idx="16799">149000</cx:pt>
          <cx:pt idx="16800">149000</cx:pt>
          <cx:pt idx="16801">149000</cx:pt>
          <cx:pt idx="16802">800000</cx:pt>
          <cx:pt idx="16803">399000</cx:pt>
          <cx:pt idx="16804">90000</cx:pt>
          <cx:pt idx="16805">50000</cx:pt>
          <cx:pt idx="16806">150000</cx:pt>
          <cx:pt idx="16807">80000</cx:pt>
          <cx:pt idx="16808">151000</cx:pt>
          <cx:pt idx="16809">300000</cx:pt>
          <cx:pt idx="16810">130000</cx:pt>
          <cx:pt idx="16811">225000</cx:pt>
          <cx:pt idx="16812">80000</cx:pt>
          <cx:pt idx="16813">400000</cx:pt>
          <cx:pt idx="16814">750000</cx:pt>
          <cx:pt idx="16815">350000</cx:pt>
          <cx:pt idx="16816">450000</cx:pt>
          <cx:pt idx="16817">555000</cx:pt>
          <cx:pt idx="16818">69000</cx:pt>
          <cx:pt idx="16819">55000</cx:pt>
          <cx:pt idx="16820">140000</cx:pt>
          <cx:pt idx="16821">200000</cx:pt>
          <cx:pt idx="16822">220000</cx:pt>
          <cx:pt idx="16823">90000</cx:pt>
          <cx:pt idx="16824">450000</cx:pt>
          <cx:pt idx="16825">130000</cx:pt>
          <cx:pt idx="16826">79000</cx:pt>
          <cx:pt idx="16827">500000</cx:pt>
          <cx:pt idx="16828">1300000</cx:pt>
          <cx:pt idx="16829">299000</cx:pt>
          <cx:pt idx="16830">800000</cx:pt>
          <cx:pt idx="16831">340000</cx:pt>
          <cx:pt idx="16832">165000</cx:pt>
          <cx:pt idx="16833">700000</cx:pt>
          <cx:pt idx="16834">100000</cx:pt>
          <cx:pt idx="16835">625000</cx:pt>
          <cx:pt idx="16836">500000</cx:pt>
          <cx:pt idx="16837">120000</cx:pt>
          <cx:pt idx="16838">115000</cx:pt>
          <cx:pt idx="16839">90000</cx:pt>
          <cx:pt idx="16840">135000</cx:pt>
          <cx:pt idx="16841">50000</cx:pt>
          <cx:pt idx="16842">450000</cx:pt>
          <cx:pt idx="16843">400000</cx:pt>
          <cx:pt idx="16844">400000</cx:pt>
          <cx:pt idx="16845">1010000</cx:pt>
          <cx:pt idx="16846">2465647</cx:pt>
          <cx:pt idx="16847">380000</cx:pt>
          <cx:pt idx="16848">500000</cx:pt>
          <cx:pt idx="16849">325000</cx:pt>
          <cx:pt idx="16850">176000</cx:pt>
          <cx:pt idx="16851">170000</cx:pt>
          <cx:pt idx="16852">700000</cx:pt>
          <cx:pt idx="16853">800000</cx:pt>
          <cx:pt idx="16854">300000</cx:pt>
          <cx:pt idx="16855">290000</cx:pt>
          <cx:pt idx="16856">500000</cx:pt>
          <cx:pt idx="16857">500000</cx:pt>
          <cx:pt idx="16858">375000</cx:pt>
          <cx:pt idx="16859">350000</cx:pt>
          <cx:pt idx="16860">400000</cx:pt>
          <cx:pt idx="16861">350000</cx:pt>
          <cx:pt idx="16862">500000</cx:pt>
          <cx:pt idx="16863">320000</cx:pt>
          <cx:pt idx="16864">115000</cx:pt>
          <cx:pt idx="16865">84000</cx:pt>
          <cx:pt idx="16866">225000</cx:pt>
          <cx:pt idx="16867">60000</cx:pt>
          <cx:pt idx="16868">350000</cx:pt>
          <cx:pt idx="16869">240000</cx:pt>
          <cx:pt idx="16870">60000</cx:pt>
          <cx:pt idx="16871">1000000</cx:pt>
          <cx:pt idx="16872">650000</cx:pt>
          <cx:pt idx="16873">400000</cx:pt>
          <cx:pt idx="16874">85000</cx:pt>
          <cx:pt idx="16875">179000</cx:pt>
          <cx:pt idx="16876">169400</cx:pt>
          <cx:pt idx="16877">350000</cx:pt>
          <cx:pt idx="16878">160000</cx:pt>
          <cx:pt idx="16879">500000</cx:pt>
          <cx:pt idx="16880">1200000</cx:pt>
          <cx:pt idx="16881">450000</cx:pt>
          <cx:pt idx="16882">180000</cx:pt>
          <cx:pt idx="16883">95000</cx:pt>
          <cx:pt idx="16884">125000</cx:pt>
          <cx:pt idx="16885">190000</cx:pt>
          <cx:pt idx="16886">90000</cx:pt>
          <cx:pt idx="16887">200000</cx:pt>
          <cx:pt idx="16888">50000</cx:pt>
          <cx:pt idx="16889">150000</cx:pt>
          <cx:pt idx="16890">120000</cx:pt>
          <cx:pt idx="16891">150000</cx:pt>
          <cx:pt idx="16892">300000</cx:pt>
          <cx:pt idx="16893">400000</cx:pt>
          <cx:pt idx="16894">200000</cx:pt>
          <cx:pt idx="16895">85000</cx:pt>
          <cx:pt idx="16896">175000</cx:pt>
          <cx:pt idx="16897">75000</cx:pt>
          <cx:pt idx="16898">300000</cx:pt>
          <cx:pt idx="16899">176000</cx:pt>
          <cx:pt idx="16900">475000</cx:pt>
          <cx:pt idx="16901">300000</cx:pt>
          <cx:pt idx="16902">775000</cx:pt>
          <cx:pt idx="16903">265000</cx:pt>
          <cx:pt idx="16904">180000</cx:pt>
          <cx:pt idx="16905">70000</cx:pt>
          <cx:pt idx="16906">340000</cx:pt>
          <cx:pt idx="16907">490000</cx:pt>
          <cx:pt idx="16908">9000</cx:pt>
          <cx:pt idx="16909">450000</cx:pt>
          <cx:pt idx="16910">450000</cx:pt>
          <cx:pt idx="16911">200000</cx:pt>
          <cx:pt idx="16912">400000</cx:pt>
          <cx:pt idx="16913">500000</cx:pt>
          <cx:pt idx="16914">90000</cx:pt>
          <cx:pt idx="16915">320000</cx:pt>
          <cx:pt idx="16916">479000</cx:pt>
          <cx:pt idx="16917">600000</cx:pt>
          <cx:pt idx="16918">148000</cx:pt>
          <cx:pt idx="16919">950000</cx:pt>
          <cx:pt idx="16920">45000</cx:pt>
          <cx:pt idx="16921">235000</cx:pt>
          <cx:pt idx="16922">400000</cx:pt>
          <cx:pt idx="16923">290000</cx:pt>
          <cx:pt idx="16924">276000</cx:pt>
          <cx:pt idx="16925">65000</cx:pt>
          <cx:pt idx="16926">250000</cx:pt>
          <cx:pt idx="16927">280000</cx:pt>
          <cx:pt idx="16928">476000</cx:pt>
          <cx:pt idx="16929">350000</cx:pt>
          <cx:pt idx="16930">390000</cx:pt>
          <cx:pt idx="16931">300000</cx:pt>
          <cx:pt idx="16932">400000</cx:pt>
          <cx:pt idx="16933">475000</cx:pt>
          <cx:pt idx="16934">530000</cx:pt>
          <cx:pt idx="16935">70000</cx:pt>
          <cx:pt idx="16936">245000</cx:pt>
          <cx:pt idx="16937">85000</cx:pt>
          <cx:pt idx="16938">800000</cx:pt>
          <cx:pt idx="16939">90000</cx:pt>
          <cx:pt idx="16940">150000</cx:pt>
          <cx:pt idx="16941">300000</cx:pt>
          <cx:pt idx="16942">650000</cx:pt>
          <cx:pt idx="16943">280000</cx:pt>
          <cx:pt idx="16944">500000</cx:pt>
          <cx:pt idx="16945">140000</cx:pt>
          <cx:pt idx="16946">400000</cx:pt>
          <cx:pt idx="16947">290000</cx:pt>
          <cx:pt idx="16948">200000</cx:pt>
          <cx:pt idx="16949">190000</cx:pt>
          <cx:pt idx="16950">450000</cx:pt>
          <cx:pt idx="16951">450000</cx:pt>
          <cx:pt idx="16952">200000</cx:pt>
          <cx:pt idx="16953">500000</cx:pt>
          <cx:pt idx="16954">400000</cx:pt>
          <cx:pt idx="16955">130000</cx:pt>
          <cx:pt idx="16956">30000</cx:pt>
          <cx:pt idx="16957">350000</cx:pt>
          <cx:pt idx="16958">130000</cx:pt>
          <cx:pt idx="16959">70000</cx:pt>
          <cx:pt idx="16960">147000</cx:pt>
          <cx:pt idx="16961">65000</cx:pt>
          <cx:pt idx="16962">189900</cx:pt>
          <cx:pt idx="16963">60000</cx:pt>
          <cx:pt idx="16964">75000</cx:pt>
          <cx:pt idx="16965">100000</cx:pt>
          <cx:pt idx="16966">55000</cx:pt>
          <cx:pt idx="16967">315000</cx:pt>
          <cx:pt idx="16968">140000</cx:pt>
          <cx:pt idx="16969">70000</cx:pt>
          <cx:pt idx="16970">145000</cx:pt>
          <cx:pt idx="16971">1000000</cx:pt>
          <cx:pt idx="16972">109000</cx:pt>
          <cx:pt idx="16973">100000</cx:pt>
          <cx:pt idx="16974">175000</cx:pt>
          <cx:pt idx="16975">360000</cx:pt>
          <cx:pt idx="16976">100000</cx:pt>
          <cx:pt idx="16977">172000</cx:pt>
          <cx:pt idx="16978">335000</cx:pt>
          <cx:pt idx="16979">1000000</cx:pt>
          <cx:pt idx="16980">92000</cx:pt>
          <cx:pt idx="16981">275000</cx:pt>
          <cx:pt idx="16982">400000</cx:pt>
          <cx:pt idx="16983">639000</cx:pt>
          <cx:pt idx="16984">75000</cx:pt>
          <cx:pt idx="16985">600000</cx:pt>
          <cx:pt idx="16986">750000</cx:pt>
          <cx:pt idx="16987">180000</cx:pt>
          <cx:pt idx="16988">175000</cx:pt>
          <cx:pt idx="16989">100000</cx:pt>
          <cx:pt idx="16990">280000</cx:pt>
          <cx:pt idx="16991">156000</cx:pt>
          <cx:pt idx="16992">220000</cx:pt>
          <cx:pt idx="16993">110000</cx:pt>
          <cx:pt idx="16994">440000</cx:pt>
          <cx:pt idx="16995">450000</cx:pt>
          <cx:pt idx="16996">130000</cx:pt>
          <cx:pt idx="16997">75000</cx:pt>
          <cx:pt idx="16998">190000</cx:pt>
          <cx:pt idx="16999">138500</cx:pt>
          <cx:pt idx="17000">68000</cx:pt>
          <cx:pt idx="17001">139000</cx:pt>
          <cx:pt idx="17002">400000</cx:pt>
          <cx:pt idx="17003">60000</cx:pt>
          <cx:pt idx="17004">95000</cx:pt>
          <cx:pt idx="17005">200000</cx:pt>
          <cx:pt idx="17006">80000</cx:pt>
          <cx:pt idx="17007">80000</cx:pt>
          <cx:pt idx="17008">141000</cx:pt>
          <cx:pt idx="17009">80000</cx:pt>
          <cx:pt idx="17010">449000</cx:pt>
          <cx:pt idx="17011">200000</cx:pt>
          <cx:pt idx="17012">550000</cx:pt>
          <cx:pt idx="17013">450000</cx:pt>
          <cx:pt idx="17014">123500</cx:pt>
          <cx:pt idx="17015">250000</cx:pt>
          <cx:pt idx="17016">375000</cx:pt>
          <cx:pt idx="17017">200000</cx:pt>
          <cx:pt idx="17018">400000</cx:pt>
          <cx:pt idx="17019">310000</cx:pt>
          <cx:pt idx="17020">220000</cx:pt>
          <cx:pt idx="17021">300000</cx:pt>
          <cx:pt idx="17022">500000</cx:pt>
          <cx:pt idx="17023">685000</cx:pt>
          <cx:pt idx="17024">400000</cx:pt>
          <cx:pt idx="17025">300000</cx:pt>
          <cx:pt idx="17026">425000</cx:pt>
          <cx:pt idx="17027">404000</cx:pt>
          <cx:pt idx="17028">220000</cx:pt>
          <cx:pt idx="17029">250000</cx:pt>
          <cx:pt idx="17030">200000</cx:pt>
          <cx:pt idx="17031">75000</cx:pt>
          <cx:pt idx="17032">210000</cx:pt>
          <cx:pt idx="17033">100000</cx:pt>
          <cx:pt idx="17034">370000</cx:pt>
          <cx:pt idx="17035">155000</cx:pt>
          <cx:pt idx="17036">400000</cx:pt>
          <cx:pt idx="17037">100000</cx:pt>
          <cx:pt idx="17038">50000</cx:pt>
          <cx:pt idx="17039">300000</cx:pt>
          <cx:pt idx="17040">140000</cx:pt>
          <cx:pt idx="17041">90000</cx:pt>
          <cx:pt idx="17042">600000</cx:pt>
          <cx:pt idx="17043">90000</cx:pt>
          <cx:pt idx="17044">80000</cx:pt>
          <cx:pt idx="17045">56000</cx:pt>
          <cx:pt idx="17046">450000</cx:pt>
          <cx:pt idx="17047">650000</cx:pt>
          <cx:pt idx="17048">1400000</cx:pt>
          <cx:pt idx="17049">20000</cx:pt>
          <cx:pt idx="17050">100000</cx:pt>
          <cx:pt idx="17051">99000</cx:pt>
          <cx:pt idx="17052">60000</cx:pt>
          <cx:pt idx="17053">130000</cx:pt>
          <cx:pt idx="17054">125000</cx:pt>
          <cx:pt idx="17055">130000</cx:pt>
          <cx:pt idx="17056">660000</cx:pt>
          <cx:pt idx="17057">280000</cx:pt>
          <cx:pt idx="17058">650000</cx:pt>
          <cx:pt idx="17059">250000</cx:pt>
          <cx:pt idx="17060">128000</cx:pt>
          <cx:pt idx="17061">45000</cx:pt>
          <cx:pt idx="17062">235000</cx:pt>
          <cx:pt idx="17063">300000</cx:pt>
          <cx:pt idx="17064">85000</cx:pt>
          <cx:pt idx="17065">800000</cx:pt>
          <cx:pt idx="17066">350000</cx:pt>
          <cx:pt idx="17067">190000</cx:pt>
          <cx:pt idx="17068">150000</cx:pt>
          <cx:pt idx="17069">280000</cx:pt>
          <cx:pt idx="17070">125000</cx:pt>
          <cx:pt idx="17071">220000</cx:pt>
          <cx:pt idx="17072">155000</cx:pt>
          <cx:pt idx="17073">450000</cx:pt>
          <cx:pt idx="17074">400000</cx:pt>
          <cx:pt idx="17075">220000</cx:pt>
          <cx:pt idx="17076">125000</cx:pt>
          <cx:pt idx="17077">95000</cx:pt>
          <cx:pt idx="17078">163000</cx:pt>
          <cx:pt idx="17079">80000</cx:pt>
          <cx:pt idx="17080">410000</cx:pt>
          <cx:pt idx="17081">100000</cx:pt>
          <cx:pt idx="17082">40000</cx:pt>
          <cx:pt idx="17083">118000</cx:pt>
          <cx:pt idx="17084">800000</cx:pt>
          <cx:pt idx="17085">800000</cx:pt>
          <cx:pt idx="17086">125000</cx:pt>
          <cx:pt idx="17087">111000</cx:pt>
          <cx:pt idx="17088">200000</cx:pt>
          <cx:pt idx="17089">500000</cx:pt>
          <cx:pt idx="17090">175000</cx:pt>
          <cx:pt idx="17091">200000</cx:pt>
          <cx:pt idx="17092">110000</cx:pt>
          <cx:pt idx="17093">639000</cx:pt>
          <cx:pt idx="17094">45000</cx:pt>
          <cx:pt idx="17095">104000</cx:pt>
          <cx:pt idx="17096">227000</cx:pt>
          <cx:pt idx="17097">99000</cx:pt>
          <cx:pt idx="17098">599000</cx:pt>
          <cx:pt idx="17099">180000</cx:pt>
          <cx:pt idx="17100">117000</cx:pt>
          <cx:pt idx="17101">163000</cx:pt>
          <cx:pt idx="17102">100000</cx:pt>
          <cx:pt idx="17103">375000</cx:pt>
          <cx:pt idx="17104">275000</cx:pt>
          <cx:pt idx="17105">225000</cx:pt>
          <cx:pt idx="17106">250000</cx:pt>
          <cx:pt idx="17107">450000</cx:pt>
          <cx:pt idx="17108">300000</cx:pt>
          <cx:pt idx="17109">550000</cx:pt>
          <cx:pt idx="17110">500000</cx:pt>
          <cx:pt idx="17111">85000</cx:pt>
          <cx:pt idx="17112">500000</cx:pt>
          <cx:pt idx="17113">250000</cx:pt>
          <cx:pt idx="17114">150000</cx:pt>
          <cx:pt idx="17115">200000</cx:pt>
          <cx:pt idx="17116">450000</cx:pt>
          <cx:pt idx="17117">200000</cx:pt>
          <cx:pt idx="17118">75000</cx:pt>
          <cx:pt idx="17119">125000</cx:pt>
          <cx:pt idx="17120">157000</cx:pt>
          <cx:pt idx="17121">95000</cx:pt>
          <cx:pt idx="17122">40000</cx:pt>
          <cx:pt idx="17123">650000</cx:pt>
          <cx:pt idx="17124">125000</cx:pt>
          <cx:pt idx="17125">215000</cx:pt>
          <cx:pt idx="17126">175000</cx:pt>
          <cx:pt idx="17127">149900</cx:pt>
          <cx:pt idx="17128">80000</cx:pt>
          <cx:pt idx="17129">100000</cx:pt>
          <cx:pt idx="17130">115000</cx:pt>
          <cx:pt idx="17131">160000</cx:pt>
          <cx:pt idx="17132">130000</cx:pt>
          <cx:pt idx="17133">100000</cx:pt>
          <cx:pt idx="17134">450000</cx:pt>
          <cx:pt idx="17135">400000</cx:pt>
          <cx:pt idx="17136">425000</cx:pt>
          <cx:pt idx="17137">400000</cx:pt>
          <cx:pt idx="17138">159000</cx:pt>
          <cx:pt idx="17139">450000</cx:pt>
          <cx:pt idx="17140">350000</cx:pt>
          <cx:pt idx="17141">300000</cx:pt>
          <cx:pt idx="17142">27500</cx:pt>
          <cx:pt idx="17143">138500</cx:pt>
          <cx:pt idx="17144">250000</cx:pt>
          <cx:pt idx="17145">225000</cx:pt>
          <cx:pt idx="17146">480000</cx:pt>
          <cx:pt idx="17147">450000</cx:pt>
          <cx:pt idx="17148">400000</cx:pt>
          <cx:pt idx="17149">120000</cx:pt>
          <cx:pt idx="17150">260000</cx:pt>
          <cx:pt idx="17151">260000</cx:pt>
          <cx:pt idx="17152">350000</cx:pt>
          <cx:pt idx="17153">160000</cx:pt>
          <cx:pt idx="17154">220000</cx:pt>
          <cx:pt idx="17155">60000</cx:pt>
          <cx:pt idx="17156">85000</cx:pt>
          <cx:pt idx="17157">75000</cx:pt>
          <cx:pt idx="17158">160000</cx:pt>
          <cx:pt idx="17159">2465647</cx:pt>
          <cx:pt idx="17160">315000</cx:pt>
          <cx:pt idx="17161">90000</cx:pt>
          <cx:pt idx="17162">275000</cx:pt>
          <cx:pt idx="17163">330000</cx:pt>
          <cx:pt idx="17164">800000</cx:pt>
          <cx:pt idx="17165">600000</cx:pt>
          <cx:pt idx="17166">1000000</cx:pt>
          <cx:pt idx="17167">120000</cx:pt>
          <cx:pt idx="17168">180000</cx:pt>
          <cx:pt idx="17169">219000</cx:pt>
          <cx:pt idx="17170">80000</cx:pt>
          <cx:pt idx="17171">300000</cx:pt>
          <cx:pt idx="17172">180000</cx:pt>
          <cx:pt idx="17173">175000</cx:pt>
          <cx:pt idx="17174">90000</cx:pt>
          <cx:pt idx="17175">68500</cx:pt>
          <cx:pt idx="17176">250000</cx:pt>
          <cx:pt idx="17177">400000</cx:pt>
          <cx:pt idx="17178">400000</cx:pt>
          <cx:pt idx="17179">500000</cx:pt>
          <cx:pt idx="17180">90000</cx:pt>
          <cx:pt idx="17181">190000</cx:pt>
          <cx:pt idx="17182">140000</cx:pt>
          <cx:pt idx="17183">550000</cx:pt>
          <cx:pt idx="17184">122000</cx:pt>
          <cx:pt idx="17185">800000</cx:pt>
          <cx:pt idx="17186">425000</cx:pt>
          <cx:pt idx="17187">90000</cx:pt>
          <cx:pt idx="17188">150000</cx:pt>
          <cx:pt idx="17189">130000</cx:pt>
          <cx:pt idx="17190">350000</cx:pt>
          <cx:pt idx="17191">350000</cx:pt>
          <cx:pt idx="17192">160000</cx:pt>
          <cx:pt idx="17193">125000</cx:pt>
          <cx:pt idx="17194">90000</cx:pt>
          <cx:pt idx="17195">220000</cx:pt>
          <cx:pt idx="17196">300000</cx:pt>
          <cx:pt idx="17197">300000</cx:pt>
          <cx:pt idx="17198">399000</cx:pt>
          <cx:pt idx="17199">300000</cx:pt>
          <cx:pt idx="17200">325000</cx:pt>
          <cx:pt idx="17201">200000</cx:pt>
          <cx:pt idx="17202">210000</cx:pt>
          <cx:pt idx="17203">220000</cx:pt>
          <cx:pt idx="17204">450000</cx:pt>
          <cx:pt idx="17205">320000</cx:pt>
          <cx:pt idx="17206">1200000</cx:pt>
          <cx:pt idx="17207">65000</cx:pt>
          <cx:pt idx="17208">89000</cx:pt>
          <cx:pt idx="17209">369000</cx:pt>
          <cx:pt idx="17210">160000</cx:pt>
          <cx:pt idx="17211">90000</cx:pt>
          <cx:pt idx="17212">1000000</cx:pt>
          <cx:pt idx="17213">60000</cx:pt>
          <cx:pt idx="17214">350000</cx:pt>
          <cx:pt idx="17215">210000</cx:pt>
          <cx:pt idx="17216">150000</cx:pt>
          <cx:pt idx="17217">170000</cx:pt>
          <cx:pt idx="17218">36000</cx:pt>
          <cx:pt idx="17219">50000</cx:pt>
          <cx:pt idx="17220">100000</cx:pt>
          <cx:pt idx="17221">75000</cx:pt>
          <cx:pt idx="17222">50000</cx:pt>
          <cx:pt idx="17223">90000</cx:pt>
          <cx:pt idx="17224">1300000</cx:pt>
          <cx:pt idx="17225">1000000</cx:pt>
          <cx:pt idx="17226">400000</cx:pt>
          <cx:pt idx="17227">150000</cx:pt>
          <cx:pt idx="17228">130000</cx:pt>
          <cx:pt idx="17229">500000</cx:pt>
          <cx:pt idx="17230">690000</cx:pt>
          <cx:pt idx="17231">300000</cx:pt>
          <cx:pt idx="17232">325000</cx:pt>
          <cx:pt idx="17233">300000</cx:pt>
          <cx:pt idx="17234">300000</cx:pt>
          <cx:pt idx="17235">200000</cx:pt>
          <cx:pt idx="17236">84000</cx:pt>
          <cx:pt idx="17237">160000</cx:pt>
          <cx:pt idx="17238">450000</cx:pt>
          <cx:pt idx="17239">90000</cx:pt>
          <cx:pt idx="17240">290000</cx:pt>
          <cx:pt idx="17241">180000</cx:pt>
          <cx:pt idx="17242">400000</cx:pt>
          <cx:pt idx="17243">225000</cx:pt>
          <cx:pt idx="17244">575000</cx:pt>
          <cx:pt idx="17245">450000</cx:pt>
          <cx:pt idx="17246">90000</cx:pt>
          <cx:pt idx="17247">70000</cx:pt>
          <cx:pt idx="17248">250000</cx:pt>
          <cx:pt idx="17249">65000</cx:pt>
          <cx:pt idx="17250">58000</cx:pt>
          <cx:pt idx="17251">110000</cx:pt>
          <cx:pt idx="17252">180000</cx:pt>
          <cx:pt idx="17253">250000</cx:pt>
          <cx:pt idx="17254">475000</cx:pt>
          <cx:pt idx="17255">425000</cx:pt>
          <cx:pt idx="17256">2465647</cx:pt>
          <cx:pt idx="17257">575000</cx:pt>
          <cx:pt idx="17258">670000</cx:pt>
          <cx:pt idx="17259">175000</cx:pt>
          <cx:pt idx="17260">50000</cx:pt>
          <cx:pt idx="17261">300000</cx:pt>
          <cx:pt idx="17262">130000</cx:pt>
          <cx:pt idx="17263">200000</cx:pt>
          <cx:pt idx="17264">150000</cx:pt>
          <cx:pt idx="17265">180000</cx:pt>
          <cx:pt idx="17266">150000</cx:pt>
          <cx:pt idx="17267">320000</cx:pt>
          <cx:pt idx="17268">135000</cx:pt>
          <cx:pt idx="17269">240000</cx:pt>
          <cx:pt idx="17270">230000</cx:pt>
          <cx:pt idx="17271">2465647</cx:pt>
          <cx:pt idx="17272">160000</cx:pt>
          <cx:pt idx="17273">300000</cx:pt>
          <cx:pt idx="17274">250000</cx:pt>
          <cx:pt idx="17275">80000</cx:pt>
          <cx:pt idx="17276">120000</cx:pt>
          <cx:pt idx="17277">30000</cx:pt>
          <cx:pt idx="17278">750000</cx:pt>
          <cx:pt idx="17279">200000</cx:pt>
          <cx:pt idx="17280">60000</cx:pt>
          <cx:pt idx="17281">399800</cx:pt>
          <cx:pt idx="17282">400000</cx:pt>
          <cx:pt idx="17283">940900</cx:pt>
          <cx:pt idx="17284">80000</cx:pt>
          <cx:pt idx="17285">60000</cx:pt>
          <cx:pt idx="17286">110000</cx:pt>
          <cx:pt idx="17287">50000</cx:pt>
          <cx:pt idx="17288">90000</cx:pt>
          <cx:pt idx="17289">600000</cx:pt>
          <cx:pt idx="17290">600000</cx:pt>
          <cx:pt idx="17291">300000</cx:pt>
          <cx:pt idx="17292">40000</cx:pt>
          <cx:pt idx="17293">60000</cx:pt>
          <cx:pt idx="17294">78000</cx:pt>
          <cx:pt idx="17295">95000</cx:pt>
          <cx:pt idx="17296">600000</cx:pt>
          <cx:pt idx="17297">100000</cx:pt>
          <cx:pt idx="17298">400000</cx:pt>
          <cx:pt idx="17299">350400</cx:pt>
          <cx:pt idx="17300">45000</cx:pt>
          <cx:pt idx="17301">273000</cx:pt>
          <cx:pt idx="17302">125000</cx:pt>
          <cx:pt idx="17303">160000</cx:pt>
          <cx:pt idx="17304">180000</cx:pt>
          <cx:pt idx="17305">30000</cx:pt>
          <cx:pt idx="17306">175000</cx:pt>
          <cx:pt idx="17307">110000</cx:pt>
          <cx:pt idx="17308">190000</cx:pt>
          <cx:pt idx="17309">73000</cx:pt>
          <cx:pt idx="17310">70000</cx:pt>
          <cx:pt idx="17311">135000</cx:pt>
          <cx:pt idx="17312">200000</cx:pt>
          <cx:pt idx="17313">476000</cx:pt>
          <cx:pt idx="17314">225000</cx:pt>
          <cx:pt idx="17315">700000</cx:pt>
          <cx:pt idx="17316">550000</cx:pt>
          <cx:pt idx="17317">450000</cx:pt>
          <cx:pt idx="17318">900000</cx:pt>
          <cx:pt idx="17319">90000</cx:pt>
          <cx:pt idx="17320">85000</cx:pt>
          <cx:pt idx="17321">180000</cx:pt>
          <cx:pt idx="17322">325000</cx:pt>
          <cx:pt idx="17323">500000</cx:pt>
          <cx:pt idx="17324">250000</cx:pt>
          <cx:pt idx="17325">100000</cx:pt>
          <cx:pt idx="17326">300000</cx:pt>
          <cx:pt idx="17327">300000</cx:pt>
          <cx:pt idx="17328">120000</cx:pt>
          <cx:pt idx="17329">140000</cx:pt>
          <cx:pt idx="17330">70000</cx:pt>
          <cx:pt idx="17331">120000</cx:pt>
          <cx:pt idx="17332">250000</cx:pt>
          <cx:pt idx="17333">58000</cx:pt>
          <cx:pt idx="17334">150000</cx:pt>
          <cx:pt idx="17335">245000</cx:pt>
          <cx:pt idx="17336">380000</cx:pt>
          <cx:pt idx="17337">400000</cx:pt>
          <cx:pt idx="17338">180000</cx:pt>
          <cx:pt idx="17339">1050000</cx:pt>
          <cx:pt idx="17340">225000</cx:pt>
          <cx:pt idx="17341">300000</cx:pt>
          <cx:pt idx="17342">400000</cx:pt>
          <cx:pt idx="17343">300000</cx:pt>
          <cx:pt idx="17344">188000</cx:pt>
          <cx:pt idx="17345">450000</cx:pt>
          <cx:pt idx="17346">575000</cx:pt>
          <cx:pt idx="17347">420000</cx:pt>
          <cx:pt idx="17348">150000</cx:pt>
          <cx:pt idx="17349">115000</cx:pt>
          <cx:pt idx="17350">80000</cx:pt>
          <cx:pt idx="17351">200000</cx:pt>
          <cx:pt idx="17352">200000</cx:pt>
          <cx:pt idx="17353">70000</cx:pt>
          <cx:pt idx="17354">28000</cx:pt>
          <cx:pt idx="17355">80000</cx:pt>
          <cx:pt idx="17356">155000</cx:pt>
          <cx:pt idx="17357">325000</cx:pt>
          <cx:pt idx="17358">700000</cx:pt>
          <cx:pt idx="17359">500000</cx:pt>
          <cx:pt idx="17360">400000</cx:pt>
          <cx:pt idx="17361">250000</cx:pt>
          <cx:pt idx="17362">280000</cx:pt>
          <cx:pt idx="17363">72000</cx:pt>
          <cx:pt idx="17364">425000</cx:pt>
          <cx:pt idx="17365">200000</cx:pt>
          <cx:pt idx="17366">500000</cx:pt>
          <cx:pt idx="17367">250000</cx:pt>
          <cx:pt idx="17368">100000</cx:pt>
          <cx:pt idx="17369">250000</cx:pt>
          <cx:pt idx="17370">220000</cx:pt>
          <cx:pt idx="17371">148000</cx:pt>
          <cx:pt idx="17372">85000</cx:pt>
          <cx:pt idx="17373">850000</cx:pt>
          <cx:pt idx="17374">325000</cx:pt>
          <cx:pt idx="17375">400000</cx:pt>
          <cx:pt idx="17376">60000</cx:pt>
          <cx:pt idx="17377">89000</cx:pt>
          <cx:pt idx="17378">90000</cx:pt>
          <cx:pt idx="17379">170000</cx:pt>
          <cx:pt idx="17380">58000</cx:pt>
          <cx:pt idx="17381">260000</cx:pt>
          <cx:pt idx="17382">250000</cx:pt>
          <cx:pt idx="17383">100000</cx:pt>
          <cx:pt idx="17384">75000</cx:pt>
          <cx:pt idx="17385">80000</cx:pt>
          <cx:pt idx="17386">125000</cx:pt>
          <cx:pt idx="17387">190000</cx:pt>
          <cx:pt idx="17388">250000</cx:pt>
          <cx:pt idx="17389">250000</cx:pt>
          <cx:pt idx="17390">300000</cx:pt>
          <cx:pt idx="17391">205000</cx:pt>
          <cx:pt idx="17392">200000</cx:pt>
          <cx:pt idx="17393">95000</cx:pt>
          <cx:pt idx="17394">400000</cx:pt>
          <cx:pt idx="17395">575000</cx:pt>
          <cx:pt idx="17396">130000</cx:pt>
          <cx:pt idx="17397">800000</cx:pt>
          <cx:pt idx="17398">70000</cx:pt>
          <cx:pt idx="17399">70000</cx:pt>
          <cx:pt idx="17400">100000</cx:pt>
          <cx:pt idx="17401">3000</cx:pt>
          <cx:pt idx="17402">59900</cx:pt>
          <cx:pt idx="17403">700000</cx:pt>
          <cx:pt idx="17404">279000</cx:pt>
          <cx:pt idx="17405">850000</cx:pt>
          <cx:pt idx="17406">25000</cx:pt>
          <cx:pt idx="17407">136000</cx:pt>
          <cx:pt idx="17408">60000</cx:pt>
          <cx:pt idx="17409">180000</cx:pt>
          <cx:pt idx="17410">160000</cx:pt>
          <cx:pt idx="17411">700000</cx:pt>
          <cx:pt idx="17412">400000</cx:pt>
          <cx:pt idx="17413">150000</cx:pt>
          <cx:pt idx="17414">65000</cx:pt>
          <cx:pt idx="17415">80000</cx:pt>
          <cx:pt idx="17416">170000</cx:pt>
          <cx:pt idx="17417">225000</cx:pt>
          <cx:pt idx="17418">46000</cx:pt>
          <cx:pt idx="17419">200000</cx:pt>
          <cx:pt idx="17420">150000</cx:pt>
          <cx:pt idx="17421">160000</cx:pt>
          <cx:pt idx="17422">150000</cx:pt>
          <cx:pt idx="17423">159900</cx:pt>
          <cx:pt idx="17424">140000</cx:pt>
          <cx:pt idx="17425">180000</cx:pt>
          <cx:pt idx="17426">300000</cx:pt>
          <cx:pt idx="17427">600000</cx:pt>
          <cx:pt idx="17428">265000</cx:pt>
          <cx:pt idx="17429">180000</cx:pt>
          <cx:pt idx="17430">200000</cx:pt>
          <cx:pt idx="17431">175000</cx:pt>
          <cx:pt idx="17432">400000</cx:pt>
          <cx:pt idx="17433">130000</cx:pt>
          <cx:pt idx="17434">450000</cx:pt>
          <cx:pt idx="17435">300000</cx:pt>
          <cx:pt idx="17436">500000</cx:pt>
          <cx:pt idx="17437">193000</cx:pt>
          <cx:pt idx="17438">200000</cx:pt>
          <cx:pt idx="17439">125000</cx:pt>
          <cx:pt idx="17440">2465647</cx:pt>
          <cx:pt idx="17441">70000</cx:pt>
          <cx:pt idx="17442">45000</cx:pt>
          <cx:pt idx="17443">198000</cx:pt>
          <cx:pt idx="17444">170000</cx:pt>
          <cx:pt idx="17445">120000</cx:pt>
          <cx:pt idx="17446">165000</cx:pt>
          <cx:pt idx="17447">100000</cx:pt>
          <cx:pt idx="17448">390000</cx:pt>
          <cx:pt idx="17449">300000</cx:pt>
          <cx:pt idx="17450">600000</cx:pt>
          <cx:pt idx="17451">700000</cx:pt>
          <cx:pt idx="17452">55000</cx:pt>
          <cx:pt idx="17453">180000</cx:pt>
          <cx:pt idx="17454">180000</cx:pt>
          <cx:pt idx="17455">1000000</cx:pt>
          <cx:pt idx="17456">80000</cx:pt>
          <cx:pt idx="17457">450000</cx:pt>
          <cx:pt idx="17458">100000</cx:pt>
          <cx:pt idx="17459">950000</cx:pt>
          <cx:pt idx="17460">200000</cx:pt>
          <cx:pt idx="17461">110000</cx:pt>
          <cx:pt idx="17462">350000</cx:pt>
          <cx:pt idx="17463">150000</cx:pt>
          <cx:pt idx="17464">160000</cx:pt>
          <cx:pt idx="17465">300000</cx:pt>
          <cx:pt idx="17466">250000</cx:pt>
          <cx:pt idx="17467">125000</cx:pt>
          <cx:pt idx="17468">150000</cx:pt>
          <cx:pt idx="17469">385000</cx:pt>
          <cx:pt idx="17470">660000</cx:pt>
          <cx:pt idx="17471">115000</cx:pt>
          <cx:pt idx="17472">56000</cx:pt>
          <cx:pt idx="17473">1400000</cx:pt>
          <cx:pt idx="17474">75000</cx:pt>
          <cx:pt idx="17475">800000</cx:pt>
          <cx:pt idx="17476">900000</cx:pt>
          <cx:pt idx="17477">20000</cx:pt>
          <cx:pt idx="17478">39000</cx:pt>
          <cx:pt idx="17479">70000</cx:pt>
          <cx:pt idx="17480">100000</cx:pt>
          <cx:pt idx="17481">68000</cx:pt>
          <cx:pt idx="17482">100000</cx:pt>
          <cx:pt idx="17483">180000</cx:pt>
          <cx:pt idx="17484">98000</cx:pt>
          <cx:pt idx="17485">200000</cx:pt>
          <cx:pt idx="17486">75000</cx:pt>
          <cx:pt idx="17487">25000</cx:pt>
          <cx:pt idx="17488">65000</cx:pt>
          <cx:pt idx="17489">150000</cx:pt>
          <cx:pt idx="17490">300000</cx:pt>
          <cx:pt idx="17491">65000</cx:pt>
          <cx:pt idx="17492">156000</cx:pt>
          <cx:pt idx="17493">190000</cx:pt>
          <cx:pt idx="17494">340000</cx:pt>
          <cx:pt idx="17495">70000</cx:pt>
          <cx:pt idx="17496">65000</cx:pt>
          <cx:pt idx="17497">275000</cx:pt>
          <cx:pt idx="17498">2465647</cx:pt>
          <cx:pt idx="17499">400000</cx:pt>
          <cx:pt idx="17500">230000</cx:pt>
          <cx:pt idx="17501">120000</cx:pt>
          <cx:pt idx="17502">96000</cx:pt>
          <cx:pt idx="17503">180000</cx:pt>
          <cx:pt idx="17504">100000</cx:pt>
          <cx:pt idx="17505">150000</cx:pt>
          <cx:pt idx="17506">100000</cx:pt>
          <cx:pt idx="17507">420000</cx:pt>
          <cx:pt idx="17508">268000</cx:pt>
          <cx:pt idx="17509">250000</cx:pt>
          <cx:pt idx="17510">250000</cx:pt>
          <cx:pt idx="17511">130000</cx:pt>
          <cx:pt idx="17512">165000</cx:pt>
          <cx:pt idx="17513">145000</cx:pt>
          <cx:pt idx="17514">545000</cx:pt>
          <cx:pt idx="17515">90000</cx:pt>
          <cx:pt idx="17516">20000</cx:pt>
          <cx:pt idx="17517">115000</cx:pt>
          <cx:pt idx="17518">140000</cx:pt>
          <cx:pt idx="17519">90000</cx:pt>
          <cx:pt idx="17520">80000</cx:pt>
          <cx:pt idx="17521">200000</cx:pt>
          <cx:pt idx="17522">1100000</cx:pt>
          <cx:pt idx="17523">650000</cx:pt>
          <cx:pt idx="17524">900000</cx:pt>
          <cx:pt idx="17525">115000</cx:pt>
          <cx:pt idx="17526">600000</cx:pt>
          <cx:pt idx="17527">600000</cx:pt>
          <cx:pt idx="17528">120000</cx:pt>
          <cx:pt idx="17529">85000</cx:pt>
          <cx:pt idx="17530">60000</cx:pt>
          <cx:pt idx="17531">148736</cx:pt>
          <cx:pt idx="17532">200000</cx:pt>
          <cx:pt idx="17533">89000</cx:pt>
          <cx:pt idx="17534">200000</cx:pt>
          <cx:pt idx="17535">90000</cx:pt>
          <cx:pt idx="17536">300000</cx:pt>
          <cx:pt idx="17537">100000</cx:pt>
          <cx:pt idx="17538">125000</cx:pt>
          <cx:pt idx="17539">200000</cx:pt>
          <cx:pt idx="17540">80000</cx:pt>
          <cx:pt idx="17541">60000</cx:pt>
          <cx:pt idx="17542">130000</cx:pt>
          <cx:pt idx="17543">500000</cx:pt>
          <cx:pt idx="17544">500000</cx:pt>
          <cx:pt idx="17545">750000</cx:pt>
          <cx:pt idx="17546">550000</cx:pt>
          <cx:pt idx="17547">74000</cx:pt>
          <cx:pt idx="17548">160000</cx:pt>
          <cx:pt idx="17549">185000</cx:pt>
          <cx:pt idx="17550">200000</cx:pt>
          <cx:pt idx="17551">200000</cx:pt>
          <cx:pt idx="17552">75000</cx:pt>
          <cx:pt idx="17553">131000</cx:pt>
          <cx:pt idx="17554">117000</cx:pt>
          <cx:pt idx="17555">50000</cx:pt>
          <cx:pt idx="17556">125000</cx:pt>
          <cx:pt idx="17557">150000</cx:pt>
          <cx:pt idx="17558">80000</cx:pt>
          <cx:pt idx="17559">111000</cx:pt>
          <cx:pt idx="17560">126000</cx:pt>
          <cx:pt idx="17561">50000</cx:pt>
          <cx:pt idx="17562">450000</cx:pt>
          <cx:pt idx="17563">110000</cx:pt>
          <cx:pt idx="17564">430000</cx:pt>
          <cx:pt idx="17565">400000</cx:pt>
          <cx:pt idx="17566">300000</cx:pt>
          <cx:pt idx="17567">500000</cx:pt>
          <cx:pt idx="17568">341000</cx:pt>
          <cx:pt idx="17569">400000</cx:pt>
          <cx:pt idx="17570">650000</cx:pt>
          <cx:pt idx="17571">200000</cx:pt>
          <cx:pt idx="17572">110000</cx:pt>
          <cx:pt idx="17573">350000</cx:pt>
          <cx:pt idx="17574">350000</cx:pt>
          <cx:pt idx="17575">850000</cx:pt>
          <cx:pt idx="17576">130000</cx:pt>
          <cx:pt idx="17577">80000</cx:pt>
          <cx:pt idx="17578">165000</cx:pt>
          <cx:pt idx="17579">120000</cx:pt>
          <cx:pt idx="17580">235000</cx:pt>
          <cx:pt idx="17581">220000</cx:pt>
          <cx:pt idx="17582">325000</cx:pt>
          <cx:pt idx="17583">98000</cx:pt>
          <cx:pt idx="17584">104700</cx:pt>
          <cx:pt idx="17585">120000</cx:pt>
          <cx:pt idx="17586">160000</cx:pt>
          <cx:pt idx="17587">300000</cx:pt>
          <cx:pt idx="17588">350000</cx:pt>
          <cx:pt idx="17589">100000</cx:pt>
          <cx:pt idx="17590">125000</cx:pt>
          <cx:pt idx="17591">100000</cx:pt>
          <cx:pt idx="17592">95000</cx:pt>
          <cx:pt idx="17593">130000</cx:pt>
          <cx:pt idx="17594">160000</cx:pt>
          <cx:pt idx="17595">210000</cx:pt>
          <cx:pt idx="17596">168000</cx:pt>
          <cx:pt idx="17597">45000</cx:pt>
          <cx:pt idx="17598">120000</cx:pt>
          <cx:pt idx="17599">375000</cx:pt>
          <cx:pt idx="17600">235000</cx:pt>
          <cx:pt idx="17601">375000</cx:pt>
          <cx:pt idx="17602">110000</cx:pt>
          <cx:pt idx="17603">194000</cx:pt>
          <cx:pt idx="17604">700000</cx:pt>
          <cx:pt idx="17605">700000</cx:pt>
          <cx:pt idx="17606">350000</cx:pt>
          <cx:pt idx="17607">98000</cx:pt>
          <cx:pt idx="17608">50000</cx:pt>
          <cx:pt idx="17609">142000</cx:pt>
          <cx:pt idx="17610">200000</cx:pt>
          <cx:pt idx="17611">140000</cx:pt>
          <cx:pt idx="17612">150000</cx:pt>
          <cx:pt idx="17613">100000</cx:pt>
          <cx:pt idx="17614">295000</cx:pt>
          <cx:pt idx="17615">142000</cx:pt>
          <cx:pt idx="17616">154000</cx:pt>
          <cx:pt idx="17617">100000</cx:pt>
          <cx:pt idx="17618">100000</cx:pt>
          <cx:pt idx="17619">200000</cx:pt>
          <cx:pt idx="17620">599000</cx:pt>
          <cx:pt idx="17621">420000</cx:pt>
          <cx:pt idx="17622">155000</cx:pt>
          <cx:pt idx="17623">130000</cx:pt>
          <cx:pt idx="17624">185000</cx:pt>
          <cx:pt idx="17625">300000</cx:pt>
          <cx:pt idx="17626">490000</cx:pt>
          <cx:pt idx="17627">435000</cx:pt>
          <cx:pt idx="17628">425000</cx:pt>
          <cx:pt idx="17629">285000</cx:pt>
          <cx:pt idx="17630">100000</cx:pt>
          <cx:pt idx="17631">25000</cx:pt>
          <cx:pt idx="17632">276574</cx:pt>
          <cx:pt idx="17633">200000</cx:pt>
          <cx:pt idx="17634">100000</cx:pt>
          <cx:pt idx="17635">258000</cx:pt>
          <cx:pt idx="17636">300000</cx:pt>
          <cx:pt idx="17637">500000</cx:pt>
          <cx:pt idx="17638">75000</cx:pt>
          <cx:pt idx="17639">70000</cx:pt>
          <cx:pt idx="17640">60000</cx:pt>
          <cx:pt idx="17641">200000</cx:pt>
          <cx:pt idx="17642">260000</cx:pt>
          <cx:pt idx="17643">225000</cx:pt>
          <cx:pt idx="17644">237000</cx:pt>
          <cx:pt idx="17645">167000</cx:pt>
          <cx:pt idx="17646">330000</cx:pt>
          <cx:pt idx="17647">400000</cx:pt>
          <cx:pt idx="17648">170000</cx:pt>
          <cx:pt idx="17649">100000</cx:pt>
          <cx:pt idx="17650">850000</cx:pt>
          <cx:pt idx="17651">70000</cx:pt>
          <cx:pt idx="17652">35000</cx:pt>
          <cx:pt idx="17653">50000</cx:pt>
          <cx:pt idx="17654">170000</cx:pt>
          <cx:pt idx="17655">300000</cx:pt>
          <cx:pt idx="17656">180000</cx:pt>
          <cx:pt idx="17657">200000</cx:pt>
          <cx:pt idx="17658">130000</cx:pt>
          <cx:pt idx="17659">179000</cx:pt>
          <cx:pt idx="17660">170000</cx:pt>
          <cx:pt idx="17661">68000</cx:pt>
          <cx:pt idx="17662">90000</cx:pt>
          <cx:pt idx="17663">125000</cx:pt>
          <cx:pt idx="17664">60000</cx:pt>
          <cx:pt idx="17665">315000</cx:pt>
          <cx:pt idx="17666">378000</cx:pt>
          <cx:pt idx="17667">72000</cx:pt>
          <cx:pt idx="17668">65000</cx:pt>
          <cx:pt idx="17669">89000</cx:pt>
          <cx:pt idx="17670">75000</cx:pt>
          <cx:pt idx="17671">150000</cx:pt>
          <cx:pt idx="17672">150000</cx:pt>
          <cx:pt idx="17673">150000</cx:pt>
          <cx:pt idx="17674">200000</cx:pt>
          <cx:pt idx="17675">129000</cx:pt>
          <cx:pt idx="17676">430000</cx:pt>
          <cx:pt idx="17677">145000</cx:pt>
          <cx:pt idx="17678">300000</cx:pt>
          <cx:pt idx="17679">250000</cx:pt>
          <cx:pt idx="17680">300000</cx:pt>
          <cx:pt idx="17681">900000</cx:pt>
          <cx:pt idx="17682">750000</cx:pt>
          <cx:pt idx="17683">800000</cx:pt>
          <cx:pt idx="17684">195000</cx:pt>
          <cx:pt idx="17685">165000</cx:pt>
          <cx:pt idx="17686">85000</cx:pt>
          <cx:pt idx="17687">150000</cx:pt>
          <cx:pt idx="17688">120000</cx:pt>
          <cx:pt idx="17689">117000</cx:pt>
          <cx:pt idx="17690">145000</cx:pt>
          <cx:pt idx="17691">350000</cx:pt>
          <cx:pt idx="17692">20000</cx:pt>
          <cx:pt idx="17693">600000</cx:pt>
          <cx:pt idx="17694">16500</cx:pt>
          <cx:pt idx="17695">260000</cx:pt>
          <cx:pt idx="17696">60000</cx:pt>
          <cx:pt idx="17697">110000</cx:pt>
          <cx:pt idx="17698">245000</cx:pt>
          <cx:pt idx="17699">225000</cx:pt>
          <cx:pt idx="17700">40000</cx:pt>
          <cx:pt idx="17701">900000</cx:pt>
          <cx:pt idx="17702">1400000</cx:pt>
          <cx:pt idx="17703">40000</cx:pt>
          <cx:pt idx="17704">200000</cx:pt>
          <cx:pt idx="17705">150000</cx:pt>
          <cx:pt idx="17706">30000</cx:pt>
          <cx:pt idx="17707">300000</cx:pt>
          <cx:pt idx="17708">140000</cx:pt>
          <cx:pt idx="17709">39140</cx:pt>
          <cx:pt idx="17710">425000</cx:pt>
          <cx:pt idx="17711">280000</cx:pt>
          <cx:pt idx="17712">85000</cx:pt>
          <cx:pt idx="17713">700000</cx:pt>
          <cx:pt idx="17714">20000</cx:pt>
          <cx:pt idx="17715">90000</cx:pt>
          <cx:pt idx="17716">350000</cx:pt>
          <cx:pt idx="17717">12000</cx:pt>
          <cx:pt idx="17718">150000</cx:pt>
          <cx:pt idx="17719">321000</cx:pt>
          <cx:pt idx="17720">80000</cx:pt>
          <cx:pt idx="17721">150000</cx:pt>
          <cx:pt idx="17722">90000</cx:pt>
          <cx:pt idx="17723">150000</cx:pt>
          <cx:pt idx="17724">160000</cx:pt>
          <cx:pt idx="17725">110000</cx:pt>
          <cx:pt idx="17726">15000</cx:pt>
          <cx:pt idx="17727">250000</cx:pt>
          <cx:pt idx="17728">550000</cx:pt>
          <cx:pt idx="17729">220000</cx:pt>
          <cx:pt idx="17730">45000</cx:pt>
          <cx:pt idx="17731">115000</cx:pt>
          <cx:pt idx="17732">40000</cx:pt>
          <cx:pt idx="17733">40000</cx:pt>
          <cx:pt idx="17734">120000</cx:pt>
          <cx:pt idx="17735">185000</cx:pt>
          <cx:pt idx="17736">200000</cx:pt>
          <cx:pt idx="17737">500000</cx:pt>
          <cx:pt idx="17738">400000</cx:pt>
          <cx:pt idx="17739">560000</cx:pt>
          <cx:pt idx="17740">2465647</cx:pt>
          <cx:pt idx="17741">70000</cx:pt>
          <cx:pt idx="17742">500000</cx:pt>
          <cx:pt idx="17743">400000</cx:pt>
          <cx:pt idx="17744">465000</cx:pt>
          <cx:pt idx="17745">465000</cx:pt>
          <cx:pt idx="17746">425000</cx:pt>
          <cx:pt idx="17747">800000</cx:pt>
          <cx:pt idx="17748">95000</cx:pt>
          <cx:pt idx="17749">120000</cx:pt>
          <cx:pt idx="17750">110000</cx:pt>
          <cx:pt idx="17751">275000</cx:pt>
          <cx:pt idx="17752">230000</cx:pt>
          <cx:pt idx="17753">17000</cx:pt>
          <cx:pt idx="17754">165000</cx:pt>
          <cx:pt idx="17755">625000</cx:pt>
          <cx:pt idx="17756">105000</cx:pt>
          <cx:pt idx="17757">85000</cx:pt>
          <cx:pt idx="17758">900000</cx:pt>
          <cx:pt idx="17759">2465647</cx:pt>
          <cx:pt idx="17760">150000</cx:pt>
          <cx:pt idx="17761">25000</cx:pt>
          <cx:pt idx="17762">238000</cx:pt>
          <cx:pt idx="17763">380000</cx:pt>
          <cx:pt idx="17764">200000</cx:pt>
          <cx:pt idx="17765">100000</cx:pt>
          <cx:pt idx="17766">135000</cx:pt>
          <cx:pt idx="17767">214000</cx:pt>
          <cx:pt idx="17768">240000</cx:pt>
          <cx:pt idx="17769">75000</cx:pt>
          <cx:pt idx="17770">120000</cx:pt>
          <cx:pt idx="17771">260000</cx:pt>
          <cx:pt idx="17772">275000</cx:pt>
          <cx:pt idx="17773">290000</cx:pt>
          <cx:pt idx="17774">100000</cx:pt>
          <cx:pt idx="17775">200000</cx:pt>
          <cx:pt idx="17776">280000</cx:pt>
          <cx:pt idx="17777">500000</cx:pt>
          <cx:pt idx="17778">100000</cx:pt>
          <cx:pt idx="17779">190000</cx:pt>
          <cx:pt idx="17780">250000</cx:pt>
          <cx:pt idx="17781">370000</cx:pt>
          <cx:pt idx="17782">75000</cx:pt>
          <cx:pt idx="17783">70000</cx:pt>
          <cx:pt idx="17784">50000</cx:pt>
          <cx:pt idx="17785">182000</cx:pt>
          <cx:pt idx="17786">50000</cx:pt>
          <cx:pt idx="17787">275000</cx:pt>
          <cx:pt idx="17788">180000</cx:pt>
          <cx:pt idx="17789">120000</cx:pt>
          <cx:pt idx="17790">500000</cx:pt>
          <cx:pt idx="17791">385000</cx:pt>
          <cx:pt idx="17792">130000</cx:pt>
          <cx:pt idx="17793">270000</cx:pt>
          <cx:pt idx="17794">225000</cx:pt>
          <cx:pt idx="17795">60000</cx:pt>
          <cx:pt idx="17796">200000</cx:pt>
          <cx:pt idx="17797">163000</cx:pt>
          <cx:pt idx="17798">800000</cx:pt>
          <cx:pt idx="17799">150000</cx:pt>
          <cx:pt idx="17800">75000</cx:pt>
          <cx:pt idx="17801">18000</cx:pt>
          <cx:pt idx="17802">200000</cx:pt>
          <cx:pt idx="17803">195000</cx:pt>
          <cx:pt idx="17804">225000</cx:pt>
          <cx:pt idx="17805">125000</cx:pt>
          <cx:pt idx="17806">165000</cx:pt>
          <cx:pt idx="17807">850000</cx:pt>
          <cx:pt idx="17808">80000</cx:pt>
          <cx:pt idx="17809">450000</cx:pt>
          <cx:pt idx="17810">80000</cx:pt>
          <cx:pt idx="17811">90000</cx:pt>
          <cx:pt idx="17812">350000</cx:pt>
          <cx:pt idx="17813">80000</cx:pt>
          <cx:pt idx="17814">200000</cx:pt>
          <cx:pt idx="17815">125000</cx:pt>
          <cx:pt idx="17816">45000</cx:pt>
          <cx:pt idx="17817">182000</cx:pt>
          <cx:pt idx="17818">115000</cx:pt>
          <cx:pt idx="17819">132900</cx:pt>
          <cx:pt idx="17820">90000</cx:pt>
          <cx:pt idx="17821">499000</cx:pt>
          <cx:pt idx="17822">30000</cx:pt>
          <cx:pt idx="17823">239000</cx:pt>
          <cx:pt idx="17824">239000</cx:pt>
          <cx:pt idx="17825">160000</cx:pt>
          <cx:pt idx="17826">45000</cx:pt>
          <cx:pt idx="17827">130000</cx:pt>
          <cx:pt idx="17828">20000</cx:pt>
          <cx:pt idx="17829">225000</cx:pt>
          <cx:pt idx="17830">165000</cx:pt>
          <cx:pt idx="17831">89900</cx:pt>
          <cx:pt idx="17832">250000</cx:pt>
          <cx:pt idx="17833">200000</cx:pt>
          <cx:pt idx="17834">300000</cx:pt>
          <cx:pt idx="17835">200000</cx:pt>
          <cx:pt idx="17836">260000</cx:pt>
          <cx:pt idx="17837">900000</cx:pt>
          <cx:pt idx="17838">120000</cx:pt>
          <cx:pt idx="17839">28000</cx:pt>
          <cx:pt idx="17840">400000</cx:pt>
          <cx:pt idx="17841">170000</cx:pt>
          <cx:pt idx="17842">100000</cx:pt>
          <cx:pt idx="17843">100000</cx:pt>
          <cx:pt idx="17844">400000</cx:pt>
          <cx:pt idx="17845">140000</cx:pt>
          <cx:pt idx="17846">190000</cx:pt>
          <cx:pt idx="17847">115000</cx:pt>
          <cx:pt idx="17848">130000</cx:pt>
          <cx:pt idx="17849">70000</cx:pt>
          <cx:pt idx="17850">400000</cx:pt>
          <cx:pt idx="17851">150000</cx:pt>
          <cx:pt idx="17852">150000</cx:pt>
          <cx:pt idx="17853">55000</cx:pt>
          <cx:pt idx="17854">140000</cx:pt>
          <cx:pt idx="17855">180000</cx:pt>
          <cx:pt idx="17856">98000</cx:pt>
          <cx:pt idx="17857">20000</cx:pt>
          <cx:pt idx="17858">270000</cx:pt>
          <cx:pt idx="17859">300000</cx:pt>
          <cx:pt idx="17860">135000</cx:pt>
          <cx:pt idx="17861">200000</cx:pt>
          <cx:pt idx="17862">200000</cx:pt>
          <cx:pt idx="17863">80000</cx:pt>
          <cx:pt idx="17864">14900</cx:pt>
          <cx:pt idx="17865">100000</cx:pt>
          <cx:pt idx="17866">165000</cx:pt>
          <cx:pt idx="17867">84000</cx:pt>
          <cx:pt idx="17868">75000</cx:pt>
          <cx:pt idx="17869">120000</cx:pt>
          <cx:pt idx="17870">90000</cx:pt>
          <cx:pt idx="17871">150000</cx:pt>
          <cx:pt idx="17872">275000</cx:pt>
          <cx:pt idx="17873">335000</cx:pt>
          <cx:pt idx="17874">325000</cx:pt>
          <cx:pt idx="17875">350000</cx:pt>
          <cx:pt idx="17876">159900</cx:pt>
          <cx:pt idx="17877">150000</cx:pt>
          <cx:pt idx="17878">120000</cx:pt>
          <cx:pt idx="17879">149000</cx:pt>
          <cx:pt idx="17880">150000</cx:pt>
          <cx:pt idx="17881">500000</cx:pt>
          <cx:pt idx="17882">280000</cx:pt>
          <cx:pt idx="17883">85000</cx:pt>
          <cx:pt idx="17884">225000</cx:pt>
          <cx:pt idx="17885">100000</cx:pt>
          <cx:pt idx="17886">280000</cx:pt>
          <cx:pt idx="17887">100000</cx:pt>
          <cx:pt idx="17888">200000</cx:pt>
          <cx:pt idx="17889">32000</cx:pt>
          <cx:pt idx="17890">200000</cx:pt>
          <cx:pt idx="17891">85000</cx:pt>
          <cx:pt idx="17892">185000</cx:pt>
          <cx:pt idx="17893">50000</cx:pt>
          <cx:pt idx="17894">100000</cx:pt>
          <cx:pt idx="17895">25000</cx:pt>
          <cx:pt idx="17896">250000</cx:pt>
          <cx:pt idx="17897">300000</cx:pt>
          <cx:pt idx="17898">300000</cx:pt>
          <cx:pt idx="17899">350000</cx:pt>
          <cx:pt idx="17900">449000</cx:pt>
          <cx:pt idx="17901">2465647</cx:pt>
          <cx:pt idx="17902">800000</cx:pt>
          <cx:pt idx="17903">128000</cx:pt>
          <cx:pt idx="17904">69000</cx:pt>
          <cx:pt idx="17905">49000</cx:pt>
          <cx:pt idx="17906">156500</cx:pt>
          <cx:pt idx="17907">115000</cx:pt>
          <cx:pt idx="17908">80000</cx:pt>
          <cx:pt idx="17909">90000</cx:pt>
          <cx:pt idx="17910">165000</cx:pt>
          <cx:pt idx="17911">80000</cx:pt>
          <cx:pt idx="17912">435000</cx:pt>
          <cx:pt idx="17913">40000</cx:pt>
          <cx:pt idx="17914">50000</cx:pt>
          <cx:pt idx="17915">50000</cx:pt>
          <cx:pt idx="17916">194000</cx:pt>
          <cx:pt idx="17917">100000</cx:pt>
          <cx:pt idx="17918">150000</cx:pt>
          <cx:pt idx="17919">210000</cx:pt>
          <cx:pt idx="17920">500000</cx:pt>
          <cx:pt idx="17921">115000</cx:pt>
          <cx:pt idx="17922">106000</cx:pt>
          <cx:pt idx="17923">65000</cx:pt>
          <cx:pt idx="17924">115000</cx:pt>
          <cx:pt idx="17925">175000</cx:pt>
          <cx:pt idx="17926">150000</cx:pt>
          <cx:pt idx="17927">80000</cx:pt>
          <cx:pt idx="17928">100000</cx:pt>
          <cx:pt idx="17929">440000</cx:pt>
          <cx:pt idx="17930">35000</cx:pt>
          <cx:pt idx="17931">30000</cx:pt>
          <cx:pt idx="17932">100000</cx:pt>
          <cx:pt idx="17933">135000</cx:pt>
          <cx:pt idx="17934">150000</cx:pt>
          <cx:pt idx="17935">325000</cx:pt>
          <cx:pt idx="17936">169000</cx:pt>
          <cx:pt idx="17937">260000</cx:pt>
          <cx:pt idx="17938">120000</cx:pt>
          <cx:pt idx="17939">60000</cx:pt>
          <cx:pt idx="17940">210000</cx:pt>
          <cx:pt idx="17941">160000</cx:pt>
          <cx:pt idx="17942">190000</cx:pt>
          <cx:pt idx="17943">350000</cx:pt>
          <cx:pt idx="17944">92000</cx:pt>
          <cx:pt idx="17945">100000</cx:pt>
          <cx:pt idx="17946">150000</cx:pt>
          <cx:pt idx="17947">90000</cx:pt>
          <cx:pt idx="17948">79900</cx:pt>
          <cx:pt idx="17949">315000</cx:pt>
          <cx:pt idx="17950">45000</cx:pt>
          <cx:pt idx="17951">80000</cx:pt>
          <cx:pt idx="17952">520000</cx:pt>
          <cx:pt idx="17953">750000</cx:pt>
          <cx:pt idx="17954">170000</cx:pt>
          <cx:pt idx="17955">185000</cx:pt>
          <cx:pt idx="17956">259000</cx:pt>
          <cx:pt idx="17957">270000</cx:pt>
          <cx:pt idx="17958">150000</cx:pt>
          <cx:pt idx="17959">75000</cx:pt>
          <cx:pt idx="17960">100000</cx:pt>
          <cx:pt idx="17961">70000</cx:pt>
          <cx:pt idx="17962">140000</cx:pt>
          <cx:pt idx="17963">185000</cx:pt>
          <cx:pt idx="17964">100000</cx:pt>
          <cx:pt idx="17965">80000</cx:pt>
          <cx:pt idx="17966">100000</cx:pt>
          <cx:pt idx="17967">100000</cx:pt>
          <cx:pt idx="17968">110000</cx:pt>
          <cx:pt idx="17969">125000</cx:pt>
          <cx:pt idx="17970">100000</cx:pt>
          <cx:pt idx="17971">160000</cx:pt>
          <cx:pt idx="17972">210000</cx:pt>
          <cx:pt idx="17973">625000</cx:pt>
          <cx:pt idx="17974">350000</cx:pt>
          <cx:pt idx="17975">299000</cx:pt>
          <cx:pt idx="17976">120000</cx:pt>
          <cx:pt idx="17977">79900</cx:pt>
          <cx:pt idx="17978">10000</cx:pt>
          <cx:pt idx="17979">750000</cx:pt>
          <cx:pt idx="17980">80000</cx:pt>
          <cx:pt idx="17981">64000</cx:pt>
          <cx:pt idx="17982">279900</cx:pt>
          <cx:pt idx="17983">100000</cx:pt>
          <cx:pt idx="17984">70000</cx:pt>
          <cx:pt idx="17985">380000</cx:pt>
          <cx:pt idx="17986">600000</cx:pt>
          <cx:pt idx="17987">175000</cx:pt>
          <cx:pt idx="17988">50000</cx:pt>
          <cx:pt idx="17989">50000</cx:pt>
          <cx:pt idx="17990">390000</cx:pt>
          <cx:pt idx="17991">209000</cx:pt>
          <cx:pt idx="17992">90000</cx:pt>
          <cx:pt idx="17993">75000</cx:pt>
          <cx:pt idx="17994">50000</cx:pt>
          <cx:pt idx="17995">138000</cx:pt>
          <cx:pt idx="17996">650000</cx:pt>
          <cx:pt idx="17997">90000</cx:pt>
          <cx:pt idx="17998">100000</cx:pt>
          <cx:pt idx="17999">89000</cx:pt>
          <cx:pt idx="18000">200000</cx:pt>
          <cx:pt idx="18001">270000</cx:pt>
          <cx:pt idx="18002">95000</cx:pt>
          <cx:pt idx="18003">80000</cx:pt>
          <cx:pt idx="18004">290000</cx:pt>
          <cx:pt idx="18005">115000</cx:pt>
          <cx:pt idx="18006">80000</cx:pt>
          <cx:pt idx="18007">200000</cx:pt>
          <cx:pt idx="18008">75000</cx:pt>
          <cx:pt idx="18009">100000</cx:pt>
          <cx:pt idx="18010">55000</cx:pt>
          <cx:pt idx="18011">430000</cx:pt>
          <cx:pt idx="18012">250000</cx:pt>
          <cx:pt idx="18013">200000</cx:pt>
          <cx:pt idx="18014">90000</cx:pt>
          <cx:pt idx="18015">150000</cx:pt>
          <cx:pt idx="18016">180000</cx:pt>
          <cx:pt idx="18017">500000</cx:pt>
          <cx:pt idx="18018">595000</cx:pt>
          <cx:pt idx="18019">180000</cx:pt>
          <cx:pt idx="18020">35000</cx:pt>
          <cx:pt idx="18021">45000</cx:pt>
          <cx:pt idx="18022">200000</cx:pt>
          <cx:pt idx="18023">300000</cx:pt>
          <cx:pt idx="18024">125000</cx:pt>
          <cx:pt idx="18025">115000</cx:pt>
          <cx:pt idx="18026">300000</cx:pt>
          <cx:pt idx="18027">600000</cx:pt>
          <cx:pt idx="18028">320000</cx:pt>
          <cx:pt idx="18029">2465647</cx:pt>
          <cx:pt idx="18030">300000</cx:pt>
          <cx:pt idx="18031">150000</cx:pt>
          <cx:pt idx="18032">80000</cx:pt>
          <cx:pt idx="18033">70000</cx:pt>
          <cx:pt idx="18034">300000</cx:pt>
          <cx:pt idx="18035">350000</cx:pt>
          <cx:pt idx="18036">260000</cx:pt>
          <cx:pt idx="18037">95000</cx:pt>
          <cx:pt idx="18038">250000</cx:pt>
          <cx:pt idx="18039">165000</cx:pt>
          <cx:pt idx="18040">260000</cx:pt>
          <cx:pt idx="18041">200000</cx:pt>
          <cx:pt idx="18042">300000</cx:pt>
          <cx:pt idx="18043">150000</cx:pt>
          <cx:pt idx="18044">120000</cx:pt>
          <cx:pt idx="18045">160000</cx:pt>
          <cx:pt idx="18046">90000</cx:pt>
          <cx:pt idx="18047">50000</cx:pt>
          <cx:pt idx="18048">120000</cx:pt>
          <cx:pt idx="18049">250000</cx:pt>
          <cx:pt idx="18050">35000</cx:pt>
          <cx:pt idx="18051">70000</cx:pt>
          <cx:pt idx="18052">75000</cx:pt>
          <cx:pt idx="18053">150000</cx:pt>
          <cx:pt idx="18054">135000</cx:pt>
          <cx:pt idx="18055">92000</cx:pt>
          <cx:pt idx="18056">89000</cx:pt>
          <cx:pt idx="18057">90000</cx:pt>
          <cx:pt idx="18058">49000</cx:pt>
          <cx:pt idx="18059">63000</cx:pt>
          <cx:pt idx="18060">300000</cx:pt>
          <cx:pt idx="18061">160000</cx:pt>
          <cx:pt idx="18062">90000</cx:pt>
          <cx:pt idx="18063">79900</cx:pt>
          <cx:pt idx="18064">40000</cx:pt>
          <cx:pt idx="18065">150000</cx:pt>
          <cx:pt idx="18066">133000</cx:pt>
          <cx:pt idx="18067">250000</cx:pt>
          <cx:pt idx="18068">140000</cx:pt>
          <cx:pt idx="18069">32000</cx:pt>
          <cx:pt idx="18070">150000</cx:pt>
          <cx:pt idx="18071">125000</cx:pt>
          <cx:pt idx="18072">175000</cx:pt>
          <cx:pt idx="18073">200000</cx:pt>
          <cx:pt idx="18074">400000</cx:pt>
          <cx:pt idx="18075">250000</cx:pt>
          <cx:pt idx="18076">95000</cx:pt>
          <cx:pt idx="18077">70000</cx:pt>
          <cx:pt idx="18078">120000</cx:pt>
          <cx:pt idx="18079">58000</cx:pt>
          <cx:pt idx="18080">80000</cx:pt>
          <cx:pt idx="18081">114000</cx:pt>
          <cx:pt idx="18082">95000</cx:pt>
          <cx:pt idx="18083">85000</cx:pt>
          <cx:pt idx="18084">190000</cx:pt>
          <cx:pt idx="18085">350000</cx:pt>
          <cx:pt idx="18086">450000</cx:pt>
          <cx:pt idx="18087">90000</cx:pt>
          <cx:pt idx="18088">138000</cx:pt>
          <cx:pt idx="18089">583000</cx:pt>
          <cx:pt idx="18090">130000</cx:pt>
          <cx:pt idx="18091">110000</cx:pt>
          <cx:pt idx="18092">85000</cx:pt>
          <cx:pt idx="18093">100000</cx:pt>
          <cx:pt idx="18094">70000</cx:pt>
          <cx:pt idx="18095">300000</cx:pt>
          <cx:pt idx="18096">125000</cx:pt>
          <cx:pt idx="18097">140000</cx:pt>
          <cx:pt idx="18098">32000</cx:pt>
          <cx:pt idx="18099">250000</cx:pt>
          <cx:pt idx="18100">225000</cx:pt>
          <cx:pt idx="18101">70000</cx:pt>
          <cx:pt idx="18102">450000</cx:pt>
          <cx:pt idx="18103">300000</cx:pt>
          <cx:pt idx="18104">160000</cx:pt>
          <cx:pt idx="18105">90000</cx:pt>
          <cx:pt idx="18106">90000</cx:pt>
          <cx:pt idx="18107">70000</cx:pt>
          <cx:pt idx="18108">55000</cx:pt>
          <cx:pt idx="18109">117000</cx:pt>
          <cx:pt idx="18110">140000</cx:pt>
          <cx:pt idx="18111">160000</cx:pt>
          <cx:pt idx="18112">350000</cx:pt>
          <cx:pt idx="18113">359000</cx:pt>
          <cx:pt idx="18114">420000</cx:pt>
          <cx:pt idx="18115">200000</cx:pt>
          <cx:pt idx="18116">500000</cx:pt>
          <cx:pt idx="18117">85000</cx:pt>
          <cx:pt idx="18118">225000</cx:pt>
          <cx:pt idx="18119">70000</cx:pt>
          <cx:pt idx="18120">350000</cx:pt>
          <cx:pt idx="18121">72000</cx:pt>
          <cx:pt idx="18122">300000</cx:pt>
          <cx:pt idx="18123">110000</cx:pt>
          <cx:pt idx="18124">117000</cx:pt>
          <cx:pt idx="18125">90000</cx:pt>
          <cx:pt idx="18126">153000</cx:pt>
          <cx:pt idx="18127">200000</cx:pt>
          <cx:pt idx="18128">360000</cx:pt>
          <cx:pt idx="18129">30000</cx:pt>
          <cx:pt idx="18130">36000</cx:pt>
          <cx:pt idx="18131">79000</cx:pt>
          <cx:pt idx="18132">300000</cx:pt>
          <cx:pt idx="18133">250000</cx:pt>
          <cx:pt idx="18134">150000</cx:pt>
          <cx:pt idx="18135">140000</cx:pt>
          <cx:pt idx="18136">20000</cx:pt>
          <cx:pt idx="18137">90000</cx:pt>
          <cx:pt idx="18138">100000</cx:pt>
          <cx:pt idx="18139">49900</cx:pt>
          <cx:pt idx="18140">55000</cx:pt>
          <cx:pt idx="18141">75000</cx:pt>
          <cx:pt idx="18142">180000</cx:pt>
          <cx:pt idx="18143">327000</cx:pt>
          <cx:pt idx="18144">30000</cx:pt>
          <cx:pt idx="18145">130000</cx:pt>
          <cx:pt idx="18146">50000</cx:pt>
          <cx:pt idx="18147">200000</cx:pt>
          <cx:pt idx="18148">175000</cx:pt>
          <cx:pt idx="18149">60000</cx:pt>
          <cx:pt idx="18150">100000</cx:pt>
          <cx:pt idx="18151">450000</cx:pt>
          <cx:pt idx="18152">2465647</cx:pt>
          <cx:pt idx="18153">250000</cx:pt>
          <cx:pt idx="18154">125000</cx:pt>
          <cx:pt idx="18155">200000</cx:pt>
          <cx:pt idx="18156">300000</cx:pt>
          <cx:pt idx="18157">100000</cx:pt>
          <cx:pt idx="18158">70000</cx:pt>
          <cx:pt idx="18159">45000</cx:pt>
          <cx:pt idx="18160">80000</cx:pt>
          <cx:pt idx="18161">115000</cx:pt>
          <cx:pt idx="18162">118000</cx:pt>
          <cx:pt idx="18163">160000</cx:pt>
          <cx:pt idx="18164">120000</cx:pt>
          <cx:pt idx="18165">285000</cx:pt>
          <cx:pt idx="18166">320000</cx:pt>
          <cx:pt idx="18167">230000</cx:pt>
          <cx:pt idx="18168">200000</cx:pt>
          <cx:pt idx="18169">130000</cx:pt>
          <cx:pt idx="18170">200000</cx:pt>
          <cx:pt idx="18171">75000</cx:pt>
          <cx:pt idx="18172">65000</cx:pt>
          <cx:pt idx="18173">167000</cx:pt>
          <cx:pt idx="18174">110000</cx:pt>
          <cx:pt idx="18175">140000</cx:pt>
          <cx:pt idx="18176">250000</cx:pt>
          <cx:pt idx="18177">150000</cx:pt>
          <cx:pt idx="18178">1000000</cx:pt>
          <cx:pt idx="18179">80000</cx:pt>
          <cx:pt idx="18180">170000</cx:pt>
          <cx:pt idx="18181">250000</cx:pt>
          <cx:pt idx="18182">148000</cx:pt>
          <cx:pt idx="18183">150000</cx:pt>
          <cx:pt idx="18184">400000</cx:pt>
          <cx:pt idx="18185">215000</cx:pt>
          <cx:pt idx="18186">150000</cx:pt>
          <cx:pt idx="18187">200000</cx:pt>
          <cx:pt idx="18188">99000</cx:pt>
          <cx:pt idx="18189">155000</cx:pt>
          <cx:pt idx="18190">75000</cx:pt>
          <cx:pt idx="18191">350000</cx:pt>
          <cx:pt idx="18192">120000</cx:pt>
          <cx:pt idx="18193">81000</cx:pt>
          <cx:pt idx="18194">35000</cx:pt>
          <cx:pt idx="18195">240000</cx:pt>
          <cx:pt idx="18196">50000</cx:pt>
          <cx:pt idx="18197">140000</cx:pt>
          <cx:pt idx="18198">70000</cx:pt>
          <cx:pt idx="18199">50000</cx:pt>
          <cx:pt idx="18200">170000</cx:pt>
          <cx:pt idx="18201">70000</cx:pt>
          <cx:pt idx="18202">250000</cx:pt>
          <cx:pt idx="18203">212400</cx:pt>
          <cx:pt idx="18204">206000</cx:pt>
          <cx:pt idx="18205">87000</cx:pt>
          <cx:pt idx="18206">35000</cx:pt>
          <cx:pt idx="18207">80000</cx:pt>
          <cx:pt idx="18208">85000</cx:pt>
          <cx:pt idx="18209">45000</cx:pt>
          <cx:pt idx="18210">70000</cx:pt>
          <cx:pt idx="18211">60000</cx:pt>
          <cx:pt idx="18212">75000</cx:pt>
          <cx:pt idx="18213">90000</cx:pt>
          <cx:pt idx="18214">175000</cx:pt>
          <cx:pt idx="18215">35000</cx:pt>
          <cx:pt idx="18216">90000</cx:pt>
          <cx:pt idx="18217">75000</cx:pt>
          <cx:pt idx="18218">100000</cx:pt>
          <cx:pt idx="18219">250000</cx:pt>
          <cx:pt idx="18220">83000</cx:pt>
          <cx:pt idx="18221">120000</cx:pt>
          <cx:pt idx="18222">80000</cx:pt>
          <cx:pt idx="18223">245000</cx:pt>
          <cx:pt idx="18224">975000</cx:pt>
          <cx:pt idx="18225">125000</cx:pt>
          <cx:pt idx="18226">75000</cx:pt>
          <cx:pt idx="18227">280000</cx:pt>
          <cx:pt idx="18228">287000</cx:pt>
          <cx:pt idx="18229">360000</cx:pt>
          <cx:pt idx="18230">600000</cx:pt>
          <cx:pt idx="18231">75000</cx:pt>
          <cx:pt idx="18232">285000</cx:pt>
          <cx:pt idx="18233">435000</cx:pt>
          <cx:pt idx="18234">380000</cx:pt>
          <cx:pt idx="18235">150000</cx:pt>
          <cx:pt idx="18236">300000</cx:pt>
          <cx:pt idx="18237">160000</cx:pt>
          <cx:pt idx="18238">120000</cx:pt>
          <cx:pt idx="18239">73000</cx:pt>
          <cx:pt idx="18240">200000</cx:pt>
          <cx:pt idx="18241">200000</cx:pt>
          <cx:pt idx="18242">135000</cx:pt>
          <cx:pt idx="18243">100000</cx:pt>
          <cx:pt idx="18244">100000</cx:pt>
          <cx:pt idx="18245">200000</cx:pt>
          <cx:pt idx="18246">50000</cx:pt>
          <cx:pt idx="18247">200000</cx:pt>
          <cx:pt idx="18248">70000</cx:pt>
          <cx:pt idx="18249">89000</cx:pt>
          <cx:pt idx="18250">300000</cx:pt>
          <cx:pt idx="18251">160000</cx:pt>
          <cx:pt idx="18252">120000</cx:pt>
          <cx:pt idx="18253">37000</cx:pt>
          <cx:pt idx="18254">45000</cx:pt>
          <cx:pt idx="18255">170000</cx:pt>
          <cx:pt idx="18256">600000</cx:pt>
          <cx:pt idx="18257">490000</cx:pt>
          <cx:pt idx="18258">240000</cx:pt>
          <cx:pt idx="18259">450000</cx:pt>
          <cx:pt idx="18260">230000</cx:pt>
          <cx:pt idx="18261">130000</cx:pt>
          <cx:pt idx="18262">60000</cx:pt>
          <cx:pt idx="18263">220000</cx:pt>
          <cx:pt idx="18264">60000</cx:pt>
          <cx:pt idx="18265">250000</cx:pt>
          <cx:pt idx="18266">75000</cx:pt>
          <cx:pt idx="18267">40000</cx:pt>
          <cx:pt idx="18268">30000</cx:pt>
          <cx:pt idx="18269">200000</cx:pt>
          <cx:pt idx="18270">250000</cx:pt>
          <cx:pt idx="18271">150000</cx:pt>
          <cx:pt idx="18272">250000</cx:pt>
          <cx:pt idx="18273">150000</cx:pt>
          <cx:pt idx="18274">200000</cx:pt>
          <cx:pt idx="18275">75000</cx:pt>
          <cx:pt idx="18276">50000</cx:pt>
          <cx:pt idx="18277">160000</cx:pt>
          <cx:pt idx="18278">160000</cx:pt>
          <cx:pt idx="18279">110000</cx:pt>
          <cx:pt idx="18280">220000</cx:pt>
          <cx:pt idx="18281">75000</cx:pt>
          <cx:pt idx="18282">250000</cx:pt>
          <cx:pt idx="18283">40000</cx:pt>
          <cx:pt idx="18284">160000</cx:pt>
          <cx:pt idx="18285">145000</cx:pt>
          <cx:pt idx="18286">130000</cx:pt>
          <cx:pt idx="18287">250000</cx:pt>
          <cx:pt idx="18288">120000</cx:pt>
          <cx:pt idx="18289">120000</cx:pt>
          <cx:pt idx="18290">275000</cx:pt>
          <cx:pt idx="18291">136000</cx:pt>
          <cx:pt idx="18292">300000</cx:pt>
          <cx:pt idx="18293">74000</cx:pt>
          <cx:pt idx="18294">225000</cx:pt>
          <cx:pt idx="18295">150000</cx:pt>
          <cx:pt idx="18296">120000</cx:pt>
          <cx:pt idx="18297">83000</cx:pt>
          <cx:pt idx="18298">70000</cx:pt>
          <cx:pt idx="18299">120000</cx:pt>
          <cx:pt idx="18300">350000</cx:pt>
          <cx:pt idx="18301">90000</cx:pt>
          <cx:pt idx="18302">85000</cx:pt>
          <cx:pt idx="18303">115000</cx:pt>
          <cx:pt idx="18304">350000</cx:pt>
          <cx:pt idx="18305">72000</cx:pt>
          <cx:pt idx="18306">160000</cx:pt>
          <cx:pt idx="18307">150000</cx:pt>
          <cx:pt idx="18308">350000</cx:pt>
          <cx:pt idx="18309">350000</cx:pt>
          <cx:pt idx="18310">260000</cx:pt>
          <cx:pt idx="18311">90000</cx:pt>
          <cx:pt idx="18312">120000</cx:pt>
          <cx:pt idx="18313">80000</cx:pt>
          <cx:pt idx="18314">170000</cx:pt>
          <cx:pt idx="18315">70000</cx:pt>
          <cx:pt idx="18316">100000</cx:pt>
          <cx:pt idx="18317">140000</cx:pt>
          <cx:pt idx="18318">150000</cx:pt>
          <cx:pt idx="18319">350000</cx:pt>
          <cx:pt idx="18320">150000</cx:pt>
          <cx:pt idx="18321">300000</cx:pt>
          <cx:pt idx="18322">257000</cx:pt>
          <cx:pt idx="18323">75000</cx:pt>
          <cx:pt idx="18324">400000</cx:pt>
          <cx:pt idx="18325">75000</cx:pt>
          <cx:pt idx="18326">130000</cx:pt>
          <cx:pt idx="18327">30000</cx:pt>
          <cx:pt idx="18328">60000</cx:pt>
          <cx:pt idx="18329">156000</cx:pt>
          <cx:pt idx="18330">104400</cx:pt>
          <cx:pt idx="18331">80000</cx:pt>
          <cx:pt idx="18332">170000</cx:pt>
          <cx:pt idx="18333">92000</cx:pt>
          <cx:pt idx="18334">180000</cx:pt>
          <cx:pt idx="18335">74000</cx:pt>
          <cx:pt idx="18336">150000</cx:pt>
          <cx:pt idx="18337">190000</cx:pt>
          <cx:pt idx="18338">60000</cx:pt>
          <cx:pt idx="18339">100000</cx:pt>
          <cx:pt idx="18340">82500</cx:pt>
          <cx:pt idx="18341">160000</cx:pt>
          <cx:pt idx="18342">120000</cx:pt>
          <cx:pt idx="18343">80000</cx:pt>
          <cx:pt idx="18344">110000</cx:pt>
          <cx:pt idx="18345">170000</cx:pt>
          <cx:pt idx="18346">300000</cx:pt>
          <cx:pt idx="18347">45000</cx:pt>
          <cx:pt idx="18348">80000</cx:pt>
          <cx:pt idx="18349">117000</cx:pt>
          <cx:pt idx="18350">750000</cx:pt>
          <cx:pt idx="18351">175000</cx:pt>
          <cx:pt idx="18352">60000</cx:pt>
          <cx:pt idx="18353">120000</cx:pt>
          <cx:pt idx="18354">200000</cx:pt>
          <cx:pt idx="18355">85000</cx:pt>
          <cx:pt idx="18356">170000</cx:pt>
          <cx:pt idx="18357">205000</cx:pt>
          <cx:pt idx="18358">160000</cx:pt>
          <cx:pt idx="18359">71000</cx:pt>
          <cx:pt idx="18360">165000</cx:pt>
          <cx:pt idx="18361">119900</cx:pt>
          <cx:pt idx="18362">118000</cx:pt>
          <cx:pt idx="18363">50000</cx:pt>
          <cx:pt idx="18364">30000</cx:pt>
          <cx:pt idx="18365">135000</cx:pt>
          <cx:pt idx="18366">85000</cx:pt>
          <cx:pt idx="18367">260000</cx:pt>
          <cx:pt idx="18368">95000</cx:pt>
          <cx:pt idx="18369">175000</cx:pt>
          <cx:pt idx="18370">128000</cx:pt>
          <cx:pt idx="18371">60000</cx:pt>
          <cx:pt idx="18372">220000</cx:pt>
          <cx:pt idx="18373">60000</cx:pt>
          <cx:pt idx="18374">29000</cx:pt>
          <cx:pt idx="18375">79900</cx:pt>
          <cx:pt idx="18376">225000</cx:pt>
          <cx:pt idx="18377">110000</cx:pt>
          <cx:pt idx="18378">85000</cx:pt>
          <cx:pt idx="18379">85000</cx:pt>
          <cx:pt idx="18380">250000</cx:pt>
          <cx:pt idx="18381">120000</cx:pt>
          <cx:pt idx="18382">128000</cx:pt>
          <cx:pt idx="18383">150000</cx:pt>
          <cx:pt idx="18384">50000</cx:pt>
          <cx:pt idx="18385">70000</cx:pt>
          <cx:pt idx="18386">180000</cx:pt>
          <cx:pt idx="18387">180000</cx:pt>
          <cx:pt idx="18388">128000</cx:pt>
          <cx:pt idx="18389">69000</cx:pt>
          <cx:pt idx="18390">135000</cx:pt>
          <cx:pt idx="18391">80000</cx:pt>
          <cx:pt idx="18392">70000</cx:pt>
          <cx:pt idx="18393">255000</cx:pt>
          <cx:pt idx="18394">45000</cx:pt>
          <cx:pt idx="18395">175000</cx:pt>
          <cx:pt idx="18396">130000</cx:pt>
          <cx:pt idx="18397">125000</cx:pt>
          <cx:pt idx="18398">250000</cx:pt>
          <cx:pt idx="18399">160000</cx:pt>
          <cx:pt idx="18400">700000</cx:pt>
          <cx:pt idx="18401">500000</cx:pt>
          <cx:pt idx="18402">550000</cx:pt>
          <cx:pt idx="18403">400000</cx:pt>
          <cx:pt idx="18404">180000</cx:pt>
          <cx:pt idx="18405">160000</cx:pt>
          <cx:pt idx="18406">200000</cx:pt>
          <cx:pt idx="18407">280000</cx:pt>
          <cx:pt idx="18408">250000</cx:pt>
          <cx:pt idx="18409">280000</cx:pt>
          <cx:pt idx="18410">790000</cx:pt>
          <cx:pt idx="18411">189900</cx:pt>
          <cx:pt idx="18412">100000</cx:pt>
          <cx:pt idx="18413">75000</cx:pt>
          <cx:pt idx="18414">190000</cx:pt>
          <cx:pt idx="18415">150000</cx:pt>
          <cx:pt idx="18416">95000</cx:pt>
          <cx:pt idx="18417">130000</cx:pt>
          <cx:pt idx="18418">30000</cx:pt>
          <cx:pt idx="18419">250000</cx:pt>
          <cx:pt idx="18420">50000</cx:pt>
          <cx:pt idx="18421">200000</cx:pt>
          <cx:pt idx="18422">165000</cx:pt>
          <cx:pt idx="18423">65000</cx:pt>
          <cx:pt idx="18424">200000</cx:pt>
          <cx:pt idx="18425">250000</cx:pt>
          <cx:pt idx="18426">73000</cx:pt>
          <cx:pt idx="18427">135000</cx:pt>
          <cx:pt idx="18428">90000</cx:pt>
          <cx:pt idx="18429">75000</cx:pt>
          <cx:pt idx="18430">75000</cx:pt>
          <cx:pt idx="18431">300000</cx:pt>
          <cx:pt idx="18432">120000</cx:pt>
          <cx:pt idx="18433">85000</cx:pt>
          <cx:pt idx="18434">165000</cx:pt>
          <cx:pt idx="18435">160000</cx:pt>
          <cx:pt idx="18436">83000</cx:pt>
          <cx:pt idx="18437">169000</cx:pt>
          <cx:pt idx="18438">154000</cx:pt>
          <cx:pt idx="18439">120000</cx:pt>
          <cx:pt idx="18440">68000</cx:pt>
          <cx:pt idx="18441">340000</cx:pt>
          <cx:pt idx="18442">75000</cx:pt>
          <cx:pt idx="18443">115000</cx:pt>
          <cx:pt idx="18444">80000</cx:pt>
          <cx:pt idx="18445">1000000</cx:pt>
          <cx:pt idx="18446">40000</cx:pt>
          <cx:pt idx="18447">65000</cx:pt>
          <cx:pt idx="18448">175000</cx:pt>
          <cx:pt idx="18449">195000</cx:pt>
          <cx:pt idx="18450">150000</cx:pt>
          <cx:pt idx="18451">250000</cx:pt>
          <cx:pt idx="18452">180000</cx:pt>
          <cx:pt idx="18453">50000</cx:pt>
          <cx:pt idx="18454">100000</cx:pt>
          <cx:pt idx="18455">230000</cx:pt>
          <cx:pt idx="18456">180000</cx:pt>
          <cx:pt idx="18457">220000</cx:pt>
          <cx:pt idx="18458">78000</cx:pt>
          <cx:pt idx="18459">70000</cx:pt>
          <cx:pt idx="18460">86000</cx:pt>
          <cx:pt idx="18461">99000</cx:pt>
          <cx:pt idx="18462">180000</cx:pt>
          <cx:pt idx="18463">90000</cx:pt>
          <cx:pt idx="18464">50000</cx:pt>
          <cx:pt idx="18465">211000</cx:pt>
          <cx:pt idx="18466">110000</cx:pt>
          <cx:pt idx="18467">275000</cx:pt>
          <cx:pt idx="18468">175000</cx:pt>
          <cx:pt idx="18469">115000</cx:pt>
          <cx:pt idx="18470">130000</cx:pt>
          <cx:pt idx="18471">240000</cx:pt>
          <cx:pt idx="18472">240000</cx:pt>
          <cx:pt idx="18473">200000</cx:pt>
          <cx:pt idx="18474">150000</cx:pt>
          <cx:pt idx="18475">120000</cx:pt>
          <cx:pt idx="18476">100000</cx:pt>
          <cx:pt idx="18477">160000</cx:pt>
          <cx:pt idx="18478">140000</cx:pt>
          <cx:pt idx="18479">25000</cx:pt>
          <cx:pt idx="18480">500000</cx:pt>
          <cx:pt idx="18481">300000</cx:pt>
          <cx:pt idx="18482">465000</cx:pt>
          <cx:pt idx="18483">104000</cx:pt>
          <cx:pt idx="18484">145000</cx:pt>
          <cx:pt idx="18485">100000</cx:pt>
          <cx:pt idx="18486">65000</cx:pt>
          <cx:pt idx="18487">140000</cx:pt>
          <cx:pt idx="18488">75000</cx:pt>
          <cx:pt idx="18489">800000</cx:pt>
          <cx:pt idx="18490">200000</cx:pt>
          <cx:pt idx="18491">300000</cx:pt>
          <cx:pt idx="18492">275000</cx:pt>
          <cx:pt idx="18493">250000</cx:pt>
          <cx:pt idx="18494">165000</cx:pt>
          <cx:pt idx="18495">600000</cx:pt>
          <cx:pt idx="18496">62000</cx:pt>
          <cx:pt idx="18497">85000</cx:pt>
          <cx:pt idx="18498">65000</cx:pt>
          <cx:pt idx="18499">120000</cx:pt>
          <cx:pt idx="18500">63000</cx:pt>
          <cx:pt idx="18501">200000</cx:pt>
          <cx:pt idx="18502">100000</cx:pt>
          <cx:pt idx="18503">400000</cx:pt>
          <cx:pt idx="18504">150000</cx:pt>
          <cx:pt idx="18505">350000</cx:pt>
          <cx:pt idx="18506">230000</cx:pt>
          <cx:pt idx="18507">380000</cx:pt>
          <cx:pt idx="18508">150000</cx:pt>
          <cx:pt idx="18509">500000</cx:pt>
          <cx:pt idx="18510">184000</cx:pt>
          <cx:pt idx="18511">230000</cx:pt>
          <cx:pt idx="18512">175000</cx:pt>
          <cx:pt idx="18513">180000</cx:pt>
          <cx:pt idx="18514">45000</cx:pt>
          <cx:pt idx="18515">130000</cx:pt>
          <cx:pt idx="18516">65000</cx:pt>
          <cx:pt idx="18517">160000</cx:pt>
          <cx:pt idx="18518">180000</cx:pt>
          <cx:pt idx="18519">54000</cx:pt>
          <cx:pt idx="18520">500000</cx:pt>
          <cx:pt idx="18521">190000</cx:pt>
          <cx:pt idx="18522">650000</cx:pt>
          <cx:pt idx="18523">95000</cx:pt>
          <cx:pt idx="18524">250000</cx:pt>
          <cx:pt idx="18525">80000</cx:pt>
          <cx:pt idx="18526">215000</cx:pt>
          <cx:pt idx="18527">200000</cx:pt>
          <cx:pt idx="18528">150000</cx:pt>
          <cx:pt idx="18529">60000</cx:pt>
          <cx:pt idx="18530">120000</cx:pt>
          <cx:pt idx="18531">170000</cx:pt>
          <cx:pt idx="18532">89900</cx:pt>
          <cx:pt idx="18533">40000</cx:pt>
          <cx:pt idx="18534">210000</cx:pt>
          <cx:pt idx="18535">135000</cx:pt>
          <cx:pt idx="18536">75000</cx:pt>
          <cx:pt idx="18537">65000</cx:pt>
          <cx:pt idx="18538">175000</cx:pt>
          <cx:pt idx="18539">80000</cx:pt>
          <cx:pt idx="18540">80000</cx:pt>
          <cx:pt idx="18541">225000</cx:pt>
          <cx:pt idx="18542">60000</cx:pt>
          <cx:pt idx="18543">45000</cx:pt>
          <cx:pt idx="18544">45000</cx:pt>
          <cx:pt idx="18545">150000</cx:pt>
          <cx:pt idx="18546">48000</cx:pt>
          <cx:pt idx="18547">129000</cx:pt>
          <cx:pt idx="18548">98000</cx:pt>
          <cx:pt idx="18549">180000</cx:pt>
          <cx:pt idx="18550">340000</cx:pt>
          <cx:pt idx="18551">400000</cx:pt>
          <cx:pt idx="18552">975000</cx:pt>
          <cx:pt idx="18553">350000</cx:pt>
          <cx:pt idx="18554">55000</cx:pt>
          <cx:pt idx="18555">225000</cx:pt>
          <cx:pt idx="18556">148000</cx:pt>
          <cx:pt idx="18557">300000</cx:pt>
          <cx:pt idx="18558">140000</cx:pt>
          <cx:pt idx="18559">220000</cx:pt>
          <cx:pt idx="18560">90000</cx:pt>
          <cx:pt idx="18561">180000</cx:pt>
          <cx:pt idx="18562">200000</cx:pt>
          <cx:pt idx="18563">280000</cx:pt>
          <cx:pt idx="18564">550000</cx:pt>
          <cx:pt idx="18565">450000</cx:pt>
          <cx:pt idx="18566">850000</cx:pt>
          <cx:pt idx="18567">350000</cx:pt>
          <cx:pt idx="18568">400000</cx:pt>
          <cx:pt idx="18569">270000</cx:pt>
          <cx:pt idx="18570">10000</cx:pt>
          <cx:pt idx="18571">250000</cx:pt>
          <cx:pt idx="18572">500000</cx:pt>
          <cx:pt idx="18573">450000</cx:pt>
          <cx:pt idx="18574">450000</cx:pt>
          <cx:pt idx="18575">690000</cx:pt>
          <cx:pt idx="18576">450000</cx:pt>
          <cx:pt idx="18577">350000</cx:pt>
          <cx:pt idx="18578">350000</cx:pt>
          <cx:pt idx="18579">500000</cx:pt>
          <cx:pt idx="18580">120000</cx:pt>
          <cx:pt idx="18581">150000</cx:pt>
          <cx:pt idx="18582">50000</cx:pt>
          <cx:pt idx="18583">80000</cx:pt>
          <cx:pt idx="18584">400000</cx:pt>
          <cx:pt idx="18585">200000</cx:pt>
          <cx:pt idx="18586">280000</cx:pt>
          <cx:pt idx="18587">1000000</cx:pt>
          <cx:pt idx="18588">400000</cx:pt>
          <cx:pt idx="18589">280000</cx:pt>
          <cx:pt idx="18590">650000</cx:pt>
          <cx:pt idx="18591">350000</cx:pt>
          <cx:pt idx="18592">210000</cx:pt>
          <cx:pt idx="18593">389000</cx:pt>
          <cx:pt idx="18594">350000</cx:pt>
          <cx:pt idx="18595">500000</cx:pt>
          <cx:pt idx="18596">200000</cx:pt>
          <cx:pt idx="18597">95000</cx:pt>
          <cx:pt idx="18598">20000</cx:pt>
          <cx:pt idx="18599">150000</cx:pt>
          <cx:pt idx="18600">185000</cx:pt>
          <cx:pt idx="18601">700000</cx:pt>
          <cx:pt idx="18602">330000</cx:pt>
          <cx:pt idx="18603">300000</cx:pt>
          <cx:pt idx="18604">850000</cx:pt>
          <cx:pt idx="18605">200000</cx:pt>
          <cx:pt idx="18606">240000</cx:pt>
          <cx:pt idx="18607">75000</cx:pt>
          <cx:pt idx="18608">250000</cx:pt>
          <cx:pt idx="18609">400000</cx:pt>
          <cx:pt idx="18610">330000</cx:pt>
          <cx:pt idx="18611">230000</cx:pt>
          <cx:pt idx="18612">210000</cx:pt>
          <cx:pt idx="18613">335000</cx:pt>
          <cx:pt idx="18614">235000</cx:pt>
          <cx:pt idx="18615">60000</cx:pt>
          <cx:pt idx="18616">200000</cx:pt>
          <cx:pt idx="18617">140000</cx:pt>
          <cx:pt idx="18618">100000</cx:pt>
          <cx:pt idx="18619">140000</cx:pt>
          <cx:pt idx="18620">500000</cx:pt>
          <cx:pt idx="18621">250000</cx:pt>
          <cx:pt idx="18622">550000</cx:pt>
          <cx:pt idx="18623">700000</cx:pt>
          <cx:pt idx="18624">500000</cx:pt>
          <cx:pt idx="18625">550000</cx:pt>
          <cx:pt idx="18626">1400000</cx:pt>
          <cx:pt idx="18627">639000</cx:pt>
          <cx:pt idx="18628">134000</cx:pt>
          <cx:pt idx="18629">134000</cx:pt>
          <cx:pt idx="18630">650000</cx:pt>
          <cx:pt idx="18631">230000</cx:pt>
          <cx:pt idx="18632">159000</cx:pt>
          <cx:pt idx="18633">179000</cx:pt>
          <cx:pt idx="18634">162000</cx:pt>
          <cx:pt idx="18635">230000</cx:pt>
          <cx:pt idx="18636">150000</cx:pt>
          <cx:pt idx="18637">330000</cx:pt>
          <cx:pt idx="18638">220000</cx:pt>
          <cx:pt idx="18639">250000</cx:pt>
          <cx:pt idx="18640">250000</cx:pt>
          <cx:pt idx="18641">700000</cx:pt>
          <cx:pt idx="18642">600000</cx:pt>
          <cx:pt idx="18643">700000</cx:pt>
          <cx:pt idx="18644">300000</cx:pt>
          <cx:pt idx="18645">50000</cx:pt>
          <cx:pt idx="18646">736500</cx:pt>
          <cx:pt idx="18647">485000</cx:pt>
          <cx:pt idx="18648">365000</cx:pt>
          <cx:pt idx="18649">350000</cx:pt>
          <cx:pt idx="18650">500000</cx:pt>
          <cx:pt idx="18651">215000</cx:pt>
          <cx:pt idx="18652">159000</cx:pt>
          <cx:pt idx="18653">200000</cx:pt>
          <cx:pt idx="18654">310000</cx:pt>
          <cx:pt idx="18655">200000</cx:pt>
          <cx:pt idx="18656">400000</cx:pt>
          <cx:pt idx="18657">200000</cx:pt>
          <cx:pt idx="18658">600000</cx:pt>
          <cx:pt idx="18659">300000</cx:pt>
          <cx:pt idx="18660">350000</cx:pt>
          <cx:pt idx="18661">2465647</cx:pt>
          <cx:pt idx="18662">350000</cx:pt>
          <cx:pt idx="18663">205000</cx:pt>
          <cx:pt idx="18664">2465647</cx:pt>
          <cx:pt idx="18665">459900</cx:pt>
          <cx:pt idx="18666">240000</cx:pt>
          <cx:pt idx="18667">175000</cx:pt>
          <cx:pt idx="18668">170000</cx:pt>
          <cx:pt idx="18669">300000</cx:pt>
          <cx:pt idx="18670">450000</cx:pt>
          <cx:pt idx="18671">550000</cx:pt>
          <cx:pt idx="18672">250000</cx:pt>
          <cx:pt idx="18673">599000</cx:pt>
          <cx:pt idx="18674">400000</cx:pt>
          <cx:pt idx="18675">420000</cx:pt>
          <cx:pt idx="18676">350000</cx:pt>
          <cx:pt idx="18677">2000</cx:pt>
          <cx:pt idx="18678">10000</cx:pt>
          <cx:pt idx="18679">190000</cx:pt>
          <cx:pt idx="18680">200000</cx:pt>
          <cx:pt idx="18681">345000</cx:pt>
          <cx:pt idx="18682">65000</cx:pt>
          <cx:pt idx="18683">170000</cx:pt>
          <cx:pt idx="18684">159000</cx:pt>
          <cx:pt idx="18685">250000</cx:pt>
          <cx:pt idx="18686">400000</cx:pt>
          <cx:pt idx="18687">69000</cx:pt>
          <cx:pt idx="18688">1200000</cx:pt>
          <cx:pt idx="18689">300000</cx:pt>
          <cx:pt idx="18690">600000</cx:pt>
          <cx:pt idx="18691">38000</cx:pt>
          <cx:pt idx="18692">350000</cx:pt>
          <cx:pt idx="18693">50000</cx:pt>
          <cx:pt idx="18694">750000</cx:pt>
          <cx:pt idx="18695">306000</cx:pt>
          <cx:pt idx="18696">300000</cx:pt>
          <cx:pt idx="18697">850000</cx:pt>
          <cx:pt idx="18698">300000</cx:pt>
          <cx:pt idx="18699">425000</cx:pt>
          <cx:pt idx="18700">130000</cx:pt>
          <cx:pt idx="18701">350000</cx:pt>
          <cx:pt idx="18702">200000</cx:pt>
          <cx:pt idx="18703">190000</cx:pt>
          <cx:pt idx="18704">197000</cx:pt>
          <cx:pt idx="18705">599000</cx:pt>
          <cx:pt idx="18706">350000</cx:pt>
          <cx:pt idx="18707">275000</cx:pt>
          <cx:pt idx="18708">215000</cx:pt>
          <cx:pt idx="18709">20000</cx:pt>
          <cx:pt idx="18710">130000</cx:pt>
          <cx:pt idx="18711">80000</cx:pt>
          <cx:pt idx="18712">300000</cx:pt>
          <cx:pt idx="18713">85000</cx:pt>
          <cx:pt idx="18714">320000</cx:pt>
          <cx:pt idx="18715">150000</cx:pt>
          <cx:pt idx="18716">260000</cx:pt>
          <cx:pt idx="18717">160000</cx:pt>
          <cx:pt idx="18718">325000</cx:pt>
          <cx:pt idx="18719">700000</cx:pt>
          <cx:pt idx="18720">450000</cx:pt>
          <cx:pt idx="18721">450000</cx:pt>
          <cx:pt idx="18722">250000</cx:pt>
          <cx:pt idx="18723">350000</cx:pt>
          <cx:pt idx="18724">180000</cx:pt>
          <cx:pt idx="18725">470000</cx:pt>
          <cx:pt idx="18726">4000</cx:pt>
          <cx:pt idx="18727">200000</cx:pt>
          <cx:pt idx="18728">200000</cx:pt>
          <cx:pt idx="18729">43500</cx:pt>
          <cx:pt idx="18730">375000</cx:pt>
          <cx:pt idx="18731">250000</cx:pt>
          <cx:pt idx="18732">269000</cx:pt>
          <cx:pt idx="18733">120000</cx:pt>
          <cx:pt idx="18734">132900</cx:pt>
          <cx:pt idx="18735">125000</cx:pt>
          <cx:pt idx="18736">58000</cx:pt>
          <cx:pt idx="18737">319000</cx:pt>
          <cx:pt idx="18738">129000</cx:pt>
          <cx:pt idx="18739">160000</cx:pt>
          <cx:pt idx="18740">200000</cx:pt>
          <cx:pt idx="18741">180000</cx:pt>
          <cx:pt idx="18742">500000</cx:pt>
          <cx:pt idx="18743">150000</cx:pt>
          <cx:pt idx="18744">200000</cx:pt>
          <cx:pt idx="18745">300000</cx:pt>
          <cx:pt idx="18746">120000</cx:pt>
          <cx:pt idx="18747">275000</cx:pt>
          <cx:pt idx="18748">100000</cx:pt>
          <cx:pt idx="18749">150000</cx:pt>
          <cx:pt idx="18750">75000</cx:pt>
          <cx:pt idx="18751">50000</cx:pt>
          <cx:pt idx="18752">100000</cx:pt>
          <cx:pt idx="18753">65000</cx:pt>
          <cx:pt idx="18754">130000</cx:pt>
          <cx:pt idx="18755">150000</cx:pt>
          <cx:pt idx="18756">650000</cx:pt>
          <cx:pt idx="18757">250000</cx:pt>
          <cx:pt idx="18758">225000</cx:pt>
          <cx:pt idx="18759">350000</cx:pt>
          <cx:pt idx="18760">300000</cx:pt>
          <cx:pt idx="18761">255000</cx:pt>
          <cx:pt idx="18762">70000</cx:pt>
          <cx:pt idx="18763">30000</cx:pt>
          <cx:pt idx="18764">350000</cx:pt>
          <cx:pt idx="18765">104000</cx:pt>
          <cx:pt idx="18766">33000</cx:pt>
          <cx:pt idx="18767">40000</cx:pt>
          <cx:pt idx="18768">50000</cx:pt>
          <cx:pt idx="18769">125000</cx:pt>
          <cx:pt idx="18770">75000</cx:pt>
          <cx:pt idx="18771">18000</cx:pt>
          <cx:pt idx="18772">50000</cx:pt>
          <cx:pt idx="18773">300000</cx:pt>
          <cx:pt idx="18774">220000</cx:pt>
          <cx:pt idx="18775">149000</cx:pt>
          <cx:pt idx="18776">110000</cx:pt>
          <cx:pt idx="18777">51500</cx:pt>
          <cx:pt idx="18778">450000</cx:pt>
          <cx:pt idx="18779">320000</cx:pt>
          <cx:pt idx="18780">53000</cx:pt>
          <cx:pt idx="18781">150000</cx:pt>
          <cx:pt idx="18782">10000</cx:pt>
          <cx:pt idx="18783">180000</cx:pt>
          <cx:pt idx="18784">300000</cx:pt>
          <cx:pt idx="18785">200000</cx:pt>
          <cx:pt idx="18786">125000</cx:pt>
          <cx:pt idx="18787">105000</cx:pt>
          <cx:pt idx="18788">70000</cx:pt>
          <cx:pt idx="18789">6500</cx:pt>
          <cx:pt idx="18790">186000</cx:pt>
          <cx:pt idx="18791">45000</cx:pt>
          <cx:pt idx="18792">125000</cx:pt>
          <cx:pt idx="18793">70000</cx:pt>
          <cx:pt idx="18794">140000</cx:pt>
          <cx:pt idx="18795">5000</cx:pt>
          <cx:pt idx="18796">250000</cx:pt>
          <cx:pt idx="18797">15000</cx:pt>
          <cx:pt idx="18798">30000</cx:pt>
          <cx:pt idx="18799">35000</cx:pt>
          <cx:pt idx="18800">90000</cx:pt>
          <cx:pt idx="18801">300000</cx:pt>
          <cx:pt idx="18802">110000</cx:pt>
          <cx:pt idx="18803">40000</cx:pt>
          <cx:pt idx="18804">230000</cx:pt>
          <cx:pt idx="18805">60000</cx:pt>
          <cx:pt idx="18806">12000</cx:pt>
          <cx:pt idx="18807">125000</cx:pt>
          <cx:pt idx="18808">67000</cx:pt>
          <cx:pt idx="18809">90000</cx:pt>
          <cx:pt idx="18810">150000</cx:pt>
          <cx:pt idx="18811">60000</cx:pt>
          <cx:pt idx="18812">117000</cx:pt>
          <cx:pt idx="18813">75000</cx:pt>
          <cx:pt idx="18814">90000</cx:pt>
          <cx:pt idx="18815">155000</cx:pt>
          <cx:pt idx="18816">117500</cx:pt>
          <cx:pt idx="18817">105000</cx:pt>
          <cx:pt idx="18818">20000</cx:pt>
          <cx:pt idx="18819">65000</cx:pt>
          <cx:pt idx="18820">110000</cx:pt>
          <cx:pt idx="18821">100000</cx:pt>
          <cx:pt idx="18822">200000</cx:pt>
          <cx:pt idx="18823">165000</cx:pt>
          <cx:pt idx="18824">110000</cx:pt>
          <cx:pt idx="18825">175000</cx:pt>
          <cx:pt idx="18826">300000</cx:pt>
          <cx:pt idx="18827">140000</cx:pt>
          <cx:pt idx="18828">180000</cx:pt>
          <cx:pt idx="18829">170000</cx:pt>
          <cx:pt idx="18830">90000</cx:pt>
          <cx:pt idx="18831">47000</cx:pt>
          <cx:pt idx="18832">50000</cx:pt>
          <cx:pt idx="18833">100000</cx:pt>
          <cx:pt idx="18834">45000</cx:pt>
          <cx:pt idx="18835">115000</cx:pt>
          <cx:pt idx="18836">160000</cx:pt>
          <cx:pt idx="18837">70000</cx:pt>
          <cx:pt idx="18838">140000</cx:pt>
          <cx:pt idx="18839">150000</cx:pt>
          <cx:pt idx="18840">120000</cx:pt>
          <cx:pt idx="18841">200000</cx:pt>
          <cx:pt idx="18842">135000</cx:pt>
          <cx:pt idx="18843">83000</cx:pt>
          <cx:pt idx="18844">328000</cx:pt>
          <cx:pt idx="18845">200000</cx:pt>
          <cx:pt idx="18846">110000</cx:pt>
          <cx:pt idx="18847">100000</cx:pt>
          <cx:pt idx="18848">189000</cx:pt>
          <cx:pt idx="18849">110000</cx:pt>
          <cx:pt idx="18850">235000</cx:pt>
          <cx:pt idx="18851">130000</cx:pt>
          <cx:pt idx="18852">27000</cx:pt>
          <cx:pt idx="18853">60000</cx:pt>
          <cx:pt idx="18854">500000</cx:pt>
          <cx:pt idx="18855">350000</cx:pt>
          <cx:pt idx="18856">525000</cx:pt>
          <cx:pt idx="18857">45000</cx:pt>
          <cx:pt idx="18858">210000</cx:pt>
          <cx:pt idx="18859">29000</cx:pt>
          <cx:pt idx="18860">170000</cx:pt>
          <cx:pt idx="18861">211000</cx:pt>
          <cx:pt idx="18862">215000</cx:pt>
          <cx:pt idx="18863">130000</cx:pt>
          <cx:pt idx="18864">100000</cx:pt>
          <cx:pt idx="18865">170000</cx:pt>
          <cx:pt idx="18866">390000</cx:pt>
          <cx:pt idx="18867">40000</cx:pt>
          <cx:pt idx="18868">100000</cx:pt>
          <cx:pt idx="18869">126000</cx:pt>
          <cx:pt idx="18870">78000</cx:pt>
          <cx:pt idx="18871">150000</cx:pt>
          <cx:pt idx="18872">400000</cx:pt>
          <cx:pt idx="18873">90000</cx:pt>
          <cx:pt idx="18874">295000</cx:pt>
          <cx:pt idx="18875">125000</cx:pt>
          <cx:pt idx="18876">130000</cx:pt>
          <cx:pt idx="18877">86000</cx:pt>
          <cx:pt idx="18878">4000</cx:pt>
          <cx:pt idx="18879">160000</cx:pt>
          <cx:pt idx="18880">85000</cx:pt>
          <cx:pt idx="18881">90000</cx:pt>
          <cx:pt idx="18882">99000</cx:pt>
          <cx:pt idx="18883">70000</cx:pt>
          <cx:pt idx="18884">150000</cx:pt>
          <cx:pt idx="18885">75000</cx:pt>
          <cx:pt idx="18886">200000</cx:pt>
          <cx:pt idx="18887">190000</cx:pt>
          <cx:pt idx="18888">275000</cx:pt>
          <cx:pt idx="18889">200000</cx:pt>
          <cx:pt idx="18890">7000</cx:pt>
          <cx:pt idx="18891">10000</cx:pt>
          <cx:pt idx="18892">100000</cx:pt>
          <cx:pt idx="18893">100000</cx:pt>
          <cx:pt idx="18894">42750</cx:pt>
          <cx:pt idx="18895">60000</cx:pt>
          <cx:pt idx="18896">250000</cx:pt>
          <cx:pt idx="18897">100000</cx:pt>
          <cx:pt idx="18898">200000</cx:pt>
          <cx:pt idx="18899">7000</cx:pt>
          <cx:pt idx="18900">250000</cx:pt>
          <cx:pt idx="18901">75000</cx:pt>
          <cx:pt idx="18902">168000</cx:pt>
          <cx:pt idx="18903">300000</cx:pt>
          <cx:pt idx="18904">150000</cx:pt>
          <cx:pt idx="18905">225000</cx:pt>
          <cx:pt idx="18906">320000</cx:pt>
          <cx:pt idx="18907">3000</cx:pt>
          <cx:pt idx="18908">20000</cx:pt>
          <cx:pt idx="18909">250000</cx:pt>
          <cx:pt idx="18910">90000</cx:pt>
          <cx:pt idx="18911">175000</cx:pt>
          <cx:pt idx="18912">90000</cx:pt>
          <cx:pt idx="18913">100000</cx:pt>
          <cx:pt idx="18914">3200</cx:pt>
          <cx:pt idx="18915">130000</cx:pt>
          <cx:pt idx="18916">32000</cx:pt>
          <cx:pt idx="18917">30000</cx:pt>
          <cx:pt idx="18918">25000</cx:pt>
          <cx:pt idx="18919">50000</cx:pt>
          <cx:pt idx="18920">400000</cx:pt>
          <cx:pt idx="18921">289000</cx:pt>
          <cx:pt idx="18922">40000</cx:pt>
          <cx:pt idx="18923">180000</cx:pt>
          <cx:pt idx="18924">800000</cx:pt>
          <cx:pt idx="18925">150000</cx:pt>
          <cx:pt idx="18926">120000</cx:pt>
          <cx:pt idx="18927">150000</cx:pt>
          <cx:pt idx="18928">50000</cx:pt>
          <cx:pt idx="18929">120000</cx:pt>
          <cx:pt idx="18930">5000</cx:pt>
          <cx:pt idx="18931">20000</cx:pt>
          <cx:pt idx="18932">20000</cx:pt>
          <cx:pt idx="18933">50000</cx:pt>
          <cx:pt idx="18934">220000</cx:pt>
          <cx:pt idx="18935">135000</cx:pt>
          <cx:pt idx="18936">190000</cx:pt>
          <cx:pt idx="18937">160000</cx:pt>
          <cx:pt idx="18938">120000</cx:pt>
          <cx:pt idx="18939">180000</cx:pt>
          <cx:pt idx="18940">235000</cx:pt>
          <cx:pt idx="18941">7500</cx:pt>
          <cx:pt idx="18942">150000</cx:pt>
          <cx:pt idx="18943">10000</cx:pt>
          <cx:pt idx="18944">150000</cx:pt>
          <cx:pt idx="18945">116000</cx:pt>
          <cx:pt idx="18946">125000</cx:pt>
          <cx:pt idx="18947">35000</cx:pt>
          <cx:pt idx="18948">120000</cx:pt>
          <cx:pt idx="18949">25000</cx:pt>
          <cx:pt idx="18950">24000</cx:pt>
          <cx:pt idx="18951">120000</cx:pt>
          <cx:pt idx="18952">40000</cx:pt>
          <cx:pt idx="18953">47000</cx:pt>
          <cx:pt idx="18954">180000</cx:pt>
          <cx:pt idx="18955">1000</cx:pt>
          <cx:pt idx="18956">13900</cx:pt>
          <cx:pt idx="18957">80000</cx:pt>
          <cx:pt idx="18958">250000</cx:pt>
          <cx:pt idx="18959">200000</cx:pt>
          <cx:pt idx="18960">70000</cx:pt>
          <cx:pt idx="18961">45000</cx:pt>
          <cx:pt idx="18962">185000</cx:pt>
          <cx:pt idx="18963">80000</cx:pt>
          <cx:pt idx="18964">100000</cx:pt>
          <cx:pt idx="18965">30000</cx:pt>
          <cx:pt idx="18966">2500</cx:pt>
          <cx:pt idx="18967">400000</cx:pt>
          <cx:pt idx="18968">250000</cx:pt>
          <cx:pt idx="18969">70000</cx:pt>
          <cx:pt idx="18970">99900</cx:pt>
          <cx:pt idx="18971">306000</cx:pt>
          <cx:pt idx="18972">200000</cx:pt>
          <cx:pt idx="18973">300000</cx:pt>
          <cx:pt idx="18974">350000</cx:pt>
          <cx:pt idx="18975">51000</cx:pt>
          <cx:pt idx="18976">265000</cx:pt>
          <cx:pt idx="18977">100000</cx:pt>
          <cx:pt idx="18978">70000</cx:pt>
          <cx:pt idx="18979">250000</cx:pt>
          <cx:pt idx="18980">200000</cx:pt>
          <cx:pt idx="18981">8000</cx:pt>
          <cx:pt idx="18982">200000</cx:pt>
          <cx:pt idx="18983">71000</cx:pt>
          <cx:pt idx="18984">55000</cx:pt>
          <cx:pt idx="18985">134000</cx:pt>
          <cx:pt idx="18986">134000</cx:pt>
          <cx:pt idx="18987">350000</cx:pt>
          <cx:pt idx="18988">145000</cx:pt>
          <cx:pt idx="18989">20000</cx:pt>
          <cx:pt idx="18990">165000</cx:pt>
          <cx:pt idx="18991">5000</cx:pt>
          <cx:pt idx="18992">150000</cx:pt>
          <cx:pt idx="18993">90000</cx:pt>
          <cx:pt idx="18994">90000</cx:pt>
          <cx:pt idx="18995">500000</cx:pt>
          <cx:pt idx="18996">70000</cx:pt>
          <cx:pt idx="18997">180000</cx:pt>
          <cx:pt idx="18998">90000</cx:pt>
          <cx:pt idx="18999">500000</cx:pt>
          <cx:pt idx="19000">950000</cx:pt>
          <cx:pt idx="19001">100000</cx:pt>
          <cx:pt idx="19002">400000</cx:pt>
          <cx:pt idx="19003">235000</cx:pt>
          <cx:pt idx="19004">35000</cx:pt>
          <cx:pt idx="19005">168000</cx:pt>
          <cx:pt idx="19006">240000</cx:pt>
          <cx:pt idx="19007">3000</cx:pt>
          <cx:pt idx="19008">100000</cx:pt>
          <cx:pt idx="19009">150000</cx:pt>
          <cx:pt idx="19010">350000</cx:pt>
          <cx:pt idx="19011">375000</cx:pt>
          <cx:pt idx="19012">175000</cx:pt>
          <cx:pt idx="19013">260000</cx:pt>
          <cx:pt idx="19014">5000</cx:pt>
          <cx:pt idx="19015">33000</cx:pt>
          <cx:pt idx="19016">2000</cx:pt>
          <cx:pt idx="19017">12500</cx:pt>
          <cx:pt idx="19018">160000</cx:pt>
          <cx:pt idx="19019">150000</cx:pt>
          <cx:pt idx="19020">200000</cx:pt>
          <cx:pt idx="19021">120000</cx:pt>
          <cx:pt idx="19022">60000</cx:pt>
          <cx:pt idx="19023">175000</cx:pt>
          <cx:pt idx="19024">120000</cx:pt>
          <cx:pt idx="19025">19671</cx:pt>
          <cx:pt idx="19026">70000</cx:pt>
          <cx:pt idx="19027">95000</cx:pt>
          <cx:pt idx="19028">75000</cx:pt>
          <cx:pt idx="19029">90000</cx:pt>
          <cx:pt idx="19030">100000</cx:pt>
          <cx:pt idx="19031">135000</cx:pt>
          <cx:pt idx="19032">150000</cx:pt>
          <cx:pt idx="19033">40000</cx:pt>
          <cx:pt idx="19034">75000</cx:pt>
          <cx:pt idx="19035">86000</cx:pt>
          <cx:pt idx="19036">350000</cx:pt>
          <cx:pt idx="19037">350000</cx:pt>
          <cx:pt idx="19038">60000</cx:pt>
          <cx:pt idx="19039">24000</cx:pt>
          <cx:pt idx="19040">86000</cx:pt>
          <cx:pt idx="19041">250000</cx:pt>
          <cx:pt idx="19042">15000</cx:pt>
          <cx:pt idx="19043">47000</cx:pt>
          <cx:pt idx="19044">230000</cx:pt>
          <cx:pt idx="19045">220000</cx:pt>
          <cx:pt idx="19046">30000</cx:pt>
          <cx:pt idx="19047">30000</cx:pt>
          <cx:pt idx="19048">210000</cx:pt>
          <cx:pt idx="19049">350000</cx:pt>
          <cx:pt idx="19050">200000</cx:pt>
          <cx:pt idx="19051">5000</cx:pt>
          <cx:pt idx="19052">35000</cx:pt>
          <cx:pt idx="19053">164000</cx:pt>
          <cx:pt idx="19054">7000</cx:pt>
          <cx:pt idx="19055">300000</cx:pt>
          <cx:pt idx="19056">200000</cx:pt>
          <cx:pt idx="19057">300000</cx:pt>
          <cx:pt idx="19058">600000</cx:pt>
          <cx:pt idx="19059">460000</cx:pt>
          <cx:pt idx="19060">159250</cx:pt>
          <cx:pt idx="19061">400000</cx:pt>
          <cx:pt idx="19062">350000</cx:pt>
          <cx:pt idx="19063">180000</cx:pt>
          <cx:pt idx="19064">150000</cx:pt>
          <cx:pt idx="19065">300000</cx:pt>
          <cx:pt idx="19066">12000</cx:pt>
          <cx:pt idx="19067">85000</cx:pt>
          <cx:pt idx="19068">95000</cx:pt>
          <cx:pt idx="19069">210000</cx:pt>
          <cx:pt idx="19070">300000</cx:pt>
          <cx:pt idx="19071">100000</cx:pt>
          <cx:pt idx="19072">900000</cx:pt>
          <cx:pt idx="19073">190000</cx:pt>
          <cx:pt idx="19074">10000</cx:pt>
          <cx:pt idx="19075">250000</cx:pt>
          <cx:pt idx="19076">70000</cx:pt>
          <cx:pt idx="19077">200000</cx:pt>
          <cx:pt idx="19078">70000</cx:pt>
          <cx:pt idx="19079">250000</cx:pt>
          <cx:pt idx="19080">121000</cx:pt>
          <cx:pt idx="19081">250000</cx:pt>
          <cx:pt idx="19082">75000</cx:pt>
          <cx:pt idx="19083">40000</cx:pt>
          <cx:pt idx="19084">800000</cx:pt>
          <cx:pt idx="19085">59000</cx:pt>
          <cx:pt idx="19086">200000</cx:pt>
          <cx:pt idx="19087">80000</cx:pt>
          <cx:pt idx="19088">150000</cx:pt>
          <cx:pt idx="19089">7000</cx:pt>
          <cx:pt idx="19090">10000</cx:pt>
          <cx:pt idx="19091">39000</cx:pt>
          <cx:pt idx="19092">50000</cx:pt>
          <cx:pt idx="19093">70000</cx:pt>
          <cx:pt idx="19094">90000</cx:pt>
          <cx:pt idx="19095">30000</cx:pt>
          <cx:pt idx="19096">130000</cx:pt>
          <cx:pt idx="19097">130000</cx:pt>
          <cx:pt idx="19098">200000</cx:pt>
          <cx:pt idx="19099">100000</cx:pt>
          <cx:pt idx="19100">200000</cx:pt>
          <cx:pt idx="19101">200000</cx:pt>
          <cx:pt idx="19102">75000</cx:pt>
          <cx:pt idx="19103">230000</cx:pt>
          <cx:pt idx="19104">350000</cx:pt>
          <cx:pt idx="19105">90000</cx:pt>
          <cx:pt idx="19106">125000</cx:pt>
          <cx:pt idx="19107">300000</cx:pt>
          <cx:pt idx="19108">120000</cx:pt>
          <cx:pt idx="19109">30000</cx:pt>
          <cx:pt idx="19110">197000</cx:pt>
          <cx:pt idx="19111">60000</cx:pt>
          <cx:pt idx="19112">7000</cx:pt>
          <cx:pt idx="19113">100000</cx:pt>
          <cx:pt idx="19114">100000</cx:pt>
          <cx:pt idx="19115">100000</cx:pt>
          <cx:pt idx="19116">65000</cx:pt>
          <cx:pt idx="19117">130000</cx:pt>
          <cx:pt idx="19118">95000</cx:pt>
          <cx:pt idx="19119">190000</cx:pt>
          <cx:pt idx="19120">120000</cx:pt>
          <cx:pt idx="19121">220000</cx:pt>
          <cx:pt idx="19122">150000</cx:pt>
          <cx:pt idx="19123">250000</cx:pt>
          <cx:pt idx="19124">85000</cx:pt>
          <cx:pt idx="19125">7000</cx:pt>
          <cx:pt idx="19126">10000</cx:pt>
          <cx:pt idx="19127">40000</cx:pt>
          <cx:pt idx="19128">12000</cx:pt>
          <cx:pt idx="19129">580000</cx:pt>
          <cx:pt idx="19130">84500</cx:pt>
          <cx:pt idx="19131">220000</cx:pt>
          <cx:pt idx="19132">35000</cx:pt>
          <cx:pt idx="19133">80000</cx:pt>
          <cx:pt idx="19134">100000</cx:pt>
          <cx:pt idx="19135">60000</cx:pt>
          <cx:pt idx="19136">40000</cx:pt>
          <cx:pt idx="19137">22000</cx:pt>
          <cx:pt idx="19138">125000</cx:pt>
          <cx:pt idx="19139">85000</cx:pt>
          <cx:pt idx="19140">125000</cx:pt>
          <cx:pt idx="19141">25000</cx:pt>
          <cx:pt idx="19142">225000</cx:pt>
          <cx:pt idx="19143">15000</cx:pt>
          <cx:pt idx="19144">75000</cx:pt>
          <cx:pt idx="19145">150000</cx:pt>
          <cx:pt idx="19146">20000</cx:pt>
          <cx:pt idx="19147">170000</cx:pt>
          <cx:pt idx="19148">173000</cx:pt>
          <cx:pt idx="19149">74500</cx:pt>
          <cx:pt idx="19150">50000</cx:pt>
          <cx:pt idx="19151">100000</cx:pt>
          <cx:pt idx="19152">2465647</cx:pt>
          <cx:pt idx="19153">20000</cx:pt>
          <cx:pt idx="19154">150000</cx:pt>
          <cx:pt idx="19155">15000</cx:pt>
          <cx:pt idx="19156">40000</cx:pt>
          <cx:pt idx="19157">120000</cx:pt>
          <cx:pt idx="19158">185000</cx:pt>
          <cx:pt idx="19159">45000</cx:pt>
          <cx:pt idx="19160">80000</cx:pt>
          <cx:pt idx="19161">400000</cx:pt>
          <cx:pt idx="19162">170000</cx:pt>
          <cx:pt idx="19163">350000</cx:pt>
          <cx:pt idx="19164">85000</cx:pt>
          <cx:pt idx="19165">250000</cx:pt>
          <cx:pt idx="19166">5000</cx:pt>
          <cx:pt idx="19167">100000</cx:pt>
          <cx:pt idx="19168">217000</cx:pt>
          <cx:pt idx="19169">150000</cx:pt>
          <cx:pt idx="19170">120000</cx:pt>
          <cx:pt idx="19171">150000</cx:pt>
          <cx:pt idx="19172">42750</cx:pt>
          <cx:pt idx="19173">150000</cx:pt>
          <cx:pt idx="19174">70000</cx:pt>
          <cx:pt idx="19175">40000</cx:pt>
          <cx:pt idx="19176">80000</cx:pt>
          <cx:pt idx="19177">110000</cx:pt>
          <cx:pt idx="19178">100000</cx:pt>
          <cx:pt idx="19179">72000</cx:pt>
          <cx:pt idx="19180">100000</cx:pt>
          <cx:pt idx="19181">5000</cx:pt>
          <cx:pt idx="19182">140000</cx:pt>
          <cx:pt idx="19183">140000</cx:pt>
          <cx:pt idx="19184">140000</cx:pt>
          <cx:pt idx="19185">156000</cx:pt>
          <cx:pt idx="19186">200000</cx:pt>
          <cx:pt idx="19187">75000</cx:pt>
          <cx:pt idx="19188">150000</cx:pt>
          <cx:pt idx="19189">80000</cx:pt>
          <cx:pt idx="19190">200000</cx:pt>
          <cx:pt idx="19191">42000</cx:pt>
          <cx:pt idx="19192">80000</cx:pt>
          <cx:pt idx="19193">125000</cx:pt>
          <cx:pt idx="19194">360000</cx:pt>
          <cx:pt idx="19195">500000</cx:pt>
          <cx:pt idx="19196">8000</cx:pt>
          <cx:pt idx="19197">200000</cx:pt>
          <cx:pt idx="19198">2000</cx:pt>
          <cx:pt idx="19199">200000</cx:pt>
          <cx:pt idx="19200">10000</cx:pt>
          <cx:pt idx="19201">185000</cx:pt>
          <cx:pt idx="19202">12000</cx:pt>
          <cx:pt idx="19203">90000</cx:pt>
          <cx:pt idx="19204">70000</cx:pt>
          <cx:pt idx="19205">90000</cx:pt>
          <cx:pt idx="19206">175000</cx:pt>
          <cx:pt idx="19207">5000</cx:pt>
          <cx:pt idx="19208">55000</cx:pt>
          <cx:pt idx="19209">225000</cx:pt>
          <cx:pt idx="19210">160000</cx:pt>
          <cx:pt idx="19211">72000</cx:pt>
          <cx:pt idx="19212">150000</cx:pt>
          <cx:pt idx="19213">150000</cx:pt>
          <cx:pt idx="19214">135000</cx:pt>
          <cx:pt idx="19215">50000</cx:pt>
          <cx:pt idx="19216">30000</cx:pt>
          <cx:pt idx="19217">175000</cx:pt>
          <cx:pt idx="19218">190000</cx:pt>
          <cx:pt idx="19219">350000</cx:pt>
          <cx:pt idx="19220">300000</cx:pt>
          <cx:pt idx="19221">150000</cx:pt>
          <cx:pt idx="19222">300000</cx:pt>
          <cx:pt idx="19223">120000</cx:pt>
          <cx:pt idx="19224">169900</cx:pt>
          <cx:pt idx="19225">60000</cx:pt>
          <cx:pt idx="19226">350000</cx:pt>
          <cx:pt idx="19227">120000</cx:pt>
          <cx:pt idx="19228">25000</cx:pt>
          <cx:pt idx="19229">30000</cx:pt>
          <cx:pt idx="19230">150000</cx:pt>
          <cx:pt idx="19231">40000</cx:pt>
          <cx:pt idx="19232">200000</cx:pt>
          <cx:pt idx="19233">70000</cx:pt>
          <cx:pt idx="19234">350000</cx:pt>
          <cx:pt idx="19235">65000</cx:pt>
          <cx:pt idx="19236">300000</cx:pt>
          <cx:pt idx="19237">150000</cx:pt>
          <cx:pt idx="19238">200000</cx:pt>
          <cx:pt idx="19239">250000</cx:pt>
          <cx:pt idx="19240">40000</cx:pt>
          <cx:pt idx="19241">40000</cx:pt>
          <cx:pt idx="19242">400000</cx:pt>
          <cx:pt idx="19243">500000</cx:pt>
          <cx:pt idx="19244">20000</cx:pt>
          <cx:pt idx="19245">6000</cx:pt>
          <cx:pt idx="19246">150000</cx:pt>
          <cx:pt idx="19247">158000</cx:pt>
          <cx:pt idx="19248">40000</cx:pt>
          <cx:pt idx="19249">125000</cx:pt>
          <cx:pt idx="19250">140000</cx:pt>
          <cx:pt idx="19251">80000</cx:pt>
          <cx:pt idx="19252">80000</cx:pt>
          <cx:pt idx="19253">75000</cx:pt>
          <cx:pt idx="19254">135000</cx:pt>
          <cx:pt idx="19255">20000</cx:pt>
          <cx:pt idx="19256">100000</cx:pt>
          <cx:pt idx="19257">10000</cx:pt>
          <cx:pt idx="19258">15000</cx:pt>
          <cx:pt idx="19259">115000</cx:pt>
          <cx:pt idx="19260">87000</cx:pt>
          <cx:pt idx="19261">75000</cx:pt>
          <cx:pt idx="19262">39900</cx:pt>
          <cx:pt idx="19263">136000</cx:pt>
          <cx:pt idx="19264">80000</cx:pt>
          <cx:pt idx="19265">61000</cx:pt>
          <cx:pt idx="19266">72000</cx:pt>
          <cx:pt idx="19267">400000</cx:pt>
          <cx:pt idx="19268">80000</cx:pt>
          <cx:pt idx="19269">45000</cx:pt>
          <cx:pt idx="19270">160000</cx:pt>
          <cx:pt idx="19271">30000</cx:pt>
          <cx:pt idx="19272">190000</cx:pt>
          <cx:pt idx="19273">50000</cx:pt>
          <cx:pt idx="19274">200000</cx:pt>
          <cx:pt idx="19275">120000</cx:pt>
          <cx:pt idx="19276">130000</cx:pt>
          <cx:pt idx="19277">180000</cx:pt>
          <cx:pt idx="19278">70000</cx:pt>
          <cx:pt idx="19279">120000</cx:pt>
          <cx:pt idx="19280">130000</cx:pt>
          <cx:pt idx="19281">80000</cx:pt>
          <cx:pt idx="19282">51000</cx:pt>
          <cx:pt idx="19283">350000</cx:pt>
          <cx:pt idx="19284">80000</cx:pt>
          <cx:pt idx="19285">100000</cx:pt>
          <cx:pt idx="19286">60000</cx:pt>
          <cx:pt idx="19287">16000</cx:pt>
          <cx:pt idx="19288">75000</cx:pt>
          <cx:pt idx="19289">250000</cx:pt>
          <cx:pt idx="19290">10000</cx:pt>
          <cx:pt idx="19291">115000</cx:pt>
          <cx:pt idx="19292">75000</cx:pt>
          <cx:pt idx="19293">300000</cx:pt>
          <cx:pt idx="19294">350000</cx:pt>
          <cx:pt idx="19295">225000</cx:pt>
          <cx:pt idx="19296">240000</cx:pt>
          <cx:pt idx="19297">51000</cx:pt>
          <cx:pt idx="19298">35000</cx:pt>
          <cx:pt idx="19299">137000</cx:pt>
          <cx:pt idx="19300">140000</cx:pt>
          <cx:pt idx="19301">80000</cx:pt>
          <cx:pt idx="19302">120000</cx:pt>
          <cx:pt idx="19303">100000</cx:pt>
          <cx:pt idx="19304">185000</cx:pt>
          <cx:pt idx="19305">250000</cx:pt>
          <cx:pt idx="19306">75000</cx:pt>
          <cx:pt idx="19307">18000</cx:pt>
          <cx:pt idx="19308">15000</cx:pt>
          <cx:pt idx="19309">85000</cx:pt>
          <cx:pt idx="19310">150000</cx:pt>
          <cx:pt idx="19311">200000</cx:pt>
          <cx:pt idx="19312">110000</cx:pt>
          <cx:pt idx="19313">2465647</cx:pt>
          <cx:pt idx="19314">300000</cx:pt>
          <cx:pt idx="19315">160000</cx:pt>
          <cx:pt idx="19316">70000</cx:pt>
          <cx:pt idx="19317">250000</cx:pt>
          <cx:pt idx="19318">275000</cx:pt>
          <cx:pt idx="19319">80000</cx:pt>
          <cx:pt idx="19320">80000</cx:pt>
          <cx:pt idx="19321">250000</cx:pt>
          <cx:pt idx="19322">950000</cx:pt>
          <cx:pt idx="19323">500000</cx:pt>
          <cx:pt idx="19324">950000</cx:pt>
          <cx:pt idx="19325">125000</cx:pt>
          <cx:pt idx="19326">160000</cx:pt>
          <cx:pt idx="19327">250000</cx:pt>
          <cx:pt idx="19328">120000</cx:pt>
          <cx:pt idx="19329">250000</cx:pt>
          <cx:pt idx="19330">250000</cx:pt>
          <cx:pt idx="19331">75000</cx:pt>
          <cx:pt idx="19332">140000</cx:pt>
          <cx:pt idx="19333">225000</cx:pt>
          <cx:pt idx="19334">63000</cx:pt>
          <cx:pt idx="19335">100000</cx:pt>
          <cx:pt idx="19336">120000</cx:pt>
          <cx:pt idx="19337">700000</cx:pt>
          <cx:pt idx="19338">180000</cx:pt>
          <cx:pt idx="19339">95000</cx:pt>
          <cx:pt idx="19340">150000</cx:pt>
          <cx:pt idx="19341">90000</cx:pt>
          <cx:pt idx="19342">200000</cx:pt>
          <cx:pt idx="19343">75000</cx:pt>
          <cx:pt idx="19344">300000</cx:pt>
          <cx:pt idx="19345">350000</cx:pt>
          <cx:pt idx="19346">375000</cx:pt>
          <cx:pt idx="19347">2465647</cx:pt>
          <cx:pt idx="19348">400000</cx:pt>
          <cx:pt idx="19349">150000</cx:pt>
          <cx:pt idx="19350">50000</cx:pt>
          <cx:pt idx="19351">230000</cx:pt>
          <cx:pt idx="19352">160000</cx:pt>
          <cx:pt idx="19353">35000</cx:pt>
          <cx:pt idx="19354">185000</cx:pt>
          <cx:pt idx="19355">120000</cx:pt>
          <cx:pt idx="19356">80000</cx:pt>
          <cx:pt idx="19357">165000</cx:pt>
          <cx:pt idx="19358">149000</cx:pt>
          <cx:pt idx="19359">53000</cx:pt>
          <cx:pt idx="19360">35000</cx:pt>
          <cx:pt idx="19361">64000</cx:pt>
          <cx:pt idx="19362">120000</cx:pt>
          <cx:pt idx="19363">200000</cx:pt>
          <cx:pt idx="19364">50000</cx:pt>
          <cx:pt idx="19365">89000</cx:pt>
          <cx:pt idx="19366">500000</cx:pt>
          <cx:pt idx="19367">250000</cx:pt>
          <cx:pt idx="19368">80000</cx:pt>
          <cx:pt idx="19369">105000</cx:pt>
          <cx:pt idx="19370">138900</cx:pt>
          <cx:pt idx="19371">70000</cx:pt>
          <cx:pt idx="19372">90000</cx:pt>
          <cx:pt idx="19373">105000</cx:pt>
          <cx:pt idx="19374">90000</cx:pt>
          <cx:pt idx="19375">80000</cx:pt>
          <cx:pt idx="19376">101000</cx:pt>
          <cx:pt idx="19377">15000</cx:pt>
          <cx:pt idx="19378">370000</cx:pt>
          <cx:pt idx="19379">140000</cx:pt>
          <cx:pt idx="19380">240000</cx:pt>
          <cx:pt idx="19381">225000</cx:pt>
          <cx:pt idx="19382">175000</cx:pt>
          <cx:pt idx="19383">150000</cx:pt>
          <cx:pt idx="19384">330000</cx:pt>
          <cx:pt idx="19385">90000</cx:pt>
          <cx:pt idx="19386">60000</cx:pt>
          <cx:pt idx="19387">70000</cx:pt>
          <cx:pt idx="19388">35000</cx:pt>
          <cx:pt idx="19389">100000</cx:pt>
          <cx:pt idx="19390">180000</cx:pt>
          <cx:pt idx="19391">11000</cx:pt>
          <cx:pt idx="19392">85000</cx:pt>
          <cx:pt idx="19393">600000</cx:pt>
          <cx:pt idx="19394">500000</cx:pt>
          <cx:pt idx="19395">115000</cx:pt>
          <cx:pt idx="19396">325000</cx:pt>
          <cx:pt idx="19397">300000</cx:pt>
          <cx:pt idx="19398">550000</cx:pt>
          <cx:pt idx="19399">500000</cx:pt>
          <cx:pt idx="19400">500000</cx:pt>
          <cx:pt idx="19401">190000</cx:pt>
          <cx:pt idx="19402">7000</cx:pt>
          <cx:pt idx="19403">75000</cx:pt>
          <cx:pt idx="19404">70000</cx:pt>
          <cx:pt idx="19405">100000</cx:pt>
          <cx:pt idx="19406">100000</cx:pt>
          <cx:pt idx="19407">75000</cx:pt>
          <cx:pt idx="19408">80000</cx:pt>
          <cx:pt idx="19409">120000</cx:pt>
          <cx:pt idx="19410">80000</cx:pt>
          <cx:pt idx="19411">150000</cx:pt>
          <cx:pt idx="19412">50000</cx:pt>
          <cx:pt idx="19413">2465647</cx:pt>
          <cx:pt idx="19414">50000</cx:pt>
          <cx:pt idx="19415">25000</cx:pt>
          <cx:pt idx="19416">70000</cx:pt>
          <cx:pt idx="19417">115000</cx:pt>
          <cx:pt idx="19418">40000</cx:pt>
          <cx:pt idx="19419">145000</cx:pt>
          <cx:pt idx="19420">18000</cx:pt>
          <cx:pt idx="19421">10000</cx:pt>
          <cx:pt idx="19422">300000</cx:pt>
          <cx:pt idx="19423">170000</cx:pt>
          <cx:pt idx="19424">170000</cx:pt>
          <cx:pt idx="19425">250000</cx:pt>
          <cx:pt idx="19426">130000</cx:pt>
          <cx:pt idx="19427">250000</cx:pt>
          <cx:pt idx="19428">120000</cx:pt>
          <cx:pt idx="19429">35000</cx:pt>
          <cx:pt idx="19430">200000</cx:pt>
          <cx:pt idx="19431">120000</cx:pt>
          <cx:pt idx="19432">200000</cx:pt>
          <cx:pt idx="19433">300000</cx:pt>
          <cx:pt idx="19434">200000</cx:pt>
          <cx:pt idx="19435">300000</cx:pt>
          <cx:pt idx="19436">40000</cx:pt>
          <cx:pt idx="19437">350000</cx:pt>
          <cx:pt idx="19438">125000</cx:pt>
          <cx:pt idx="19439">70000</cx:pt>
          <cx:pt idx="19440">120000</cx:pt>
          <cx:pt idx="19441">160000</cx:pt>
          <cx:pt idx="19442">110000</cx:pt>
          <cx:pt idx="19443">40000</cx:pt>
          <cx:pt idx="19444">155000</cx:pt>
          <cx:pt idx="19445">94000</cx:pt>
          <cx:pt idx="19446">45000</cx:pt>
          <cx:pt idx="19447">100000</cx:pt>
          <cx:pt idx="19448">75000</cx:pt>
          <cx:pt idx="19449">400000</cx:pt>
          <cx:pt idx="19450">499900</cx:pt>
          <cx:pt idx="19451">550000</cx:pt>
          <cx:pt idx="19452">13000</cx:pt>
          <cx:pt idx="19453">96000</cx:pt>
          <cx:pt idx="19454">100000</cx:pt>
          <cx:pt idx="19455">6000</cx:pt>
          <cx:pt idx="19456">400000</cx:pt>
          <cx:pt idx="19457">185000</cx:pt>
          <cx:pt idx="19458">180000</cx:pt>
          <cx:pt idx="19459">550000</cx:pt>
          <cx:pt idx="19460">95000</cx:pt>
          <cx:pt idx="19461">30000</cx:pt>
          <cx:pt idx="19462">48000</cx:pt>
          <cx:pt idx="19463">96000</cx:pt>
          <cx:pt idx="19464">300000</cx:pt>
          <cx:pt idx="19465">12000</cx:pt>
          <cx:pt idx="19466">100000</cx:pt>
          <cx:pt idx="19467">180000</cx:pt>
          <cx:pt idx="19468">152000</cx:pt>
          <cx:pt idx="19469">225000</cx:pt>
          <cx:pt idx="19470">60000</cx:pt>
          <cx:pt idx="19471">60000</cx:pt>
          <cx:pt idx="19472">90000</cx:pt>
          <cx:pt idx="19473">99000</cx:pt>
          <cx:pt idx="19474">125000</cx:pt>
          <cx:pt idx="19475">300000</cx:pt>
          <cx:pt idx="19476">700000</cx:pt>
          <cx:pt idx="19477">100000</cx:pt>
          <cx:pt idx="19478">35000</cx:pt>
          <cx:pt idx="19479">30000</cx:pt>
          <cx:pt idx="19480">20000</cx:pt>
          <cx:pt idx="19481">190000</cx:pt>
          <cx:pt idx="19482">1000080</cx:pt>
          <cx:pt idx="19483">15000</cx:pt>
          <cx:pt idx="19484">100000</cx:pt>
          <cx:pt idx="19485">150000</cx:pt>
          <cx:pt idx="19486">110000</cx:pt>
          <cx:pt idx="19487">50000</cx:pt>
          <cx:pt idx="19488">85000</cx:pt>
          <cx:pt idx="19489">100000</cx:pt>
          <cx:pt idx="19490">70000</cx:pt>
          <cx:pt idx="19491">250000</cx:pt>
          <cx:pt idx="19492">400000</cx:pt>
          <cx:pt idx="19493">900000</cx:pt>
          <cx:pt idx="19494">450000</cx:pt>
          <cx:pt idx="19495">75000</cx:pt>
          <cx:pt idx="19496">85000</cx:pt>
          <cx:pt idx="19497">95000</cx:pt>
          <cx:pt idx="19498">80000</cx:pt>
          <cx:pt idx="19499">87000</cx:pt>
          <cx:pt idx="19500">70000</cx:pt>
          <cx:pt idx="19501">170000</cx:pt>
          <cx:pt idx="19502">300000</cx:pt>
          <cx:pt idx="19503">150000</cx:pt>
          <cx:pt idx="19504">150000</cx:pt>
          <cx:pt idx="19505">62000</cx:pt>
          <cx:pt idx="19506">200000</cx:pt>
          <cx:pt idx="19507">85000</cx:pt>
          <cx:pt idx="19508">200000</cx:pt>
          <cx:pt idx="19509">30000</cx:pt>
          <cx:pt idx="19510">120000</cx:pt>
          <cx:pt idx="19511">45000</cx:pt>
          <cx:pt idx="19512">58000</cx:pt>
          <cx:pt idx="19513">220000</cx:pt>
          <cx:pt idx="19514">111000</cx:pt>
          <cx:pt idx="19515">92000</cx:pt>
          <cx:pt idx="19516">70000</cx:pt>
          <cx:pt idx="19517">6000</cx:pt>
          <cx:pt idx="19518">150000</cx:pt>
          <cx:pt idx="19519">350000</cx:pt>
          <cx:pt idx="19520">175000</cx:pt>
          <cx:pt idx="19521">137000</cx:pt>
          <cx:pt idx="19522">5000</cx:pt>
          <cx:pt idx="19523">990000</cx:pt>
          <cx:pt idx="19524">100000</cx:pt>
          <cx:pt idx="19525">80000</cx:pt>
          <cx:pt idx="19526">40000</cx:pt>
          <cx:pt idx="19527">80000</cx:pt>
          <cx:pt idx="19528">150000</cx:pt>
          <cx:pt idx="19529">300000</cx:pt>
          <cx:pt idx="19530">35000</cx:pt>
          <cx:pt idx="19531">160000</cx:pt>
          <cx:pt idx="19532">155000</cx:pt>
          <cx:pt idx="19533">350000</cx:pt>
          <cx:pt idx="19534">350000</cx:pt>
          <cx:pt idx="19535">130000</cx:pt>
          <cx:pt idx="19536">155000</cx:pt>
          <cx:pt idx="19537">200000</cx:pt>
          <cx:pt idx="19538">80000</cx:pt>
          <cx:pt idx="19539">179000</cx:pt>
          <cx:pt idx="19540">60000</cx:pt>
          <cx:pt idx="19541">200000</cx:pt>
          <cx:pt idx="19542">230000</cx:pt>
          <cx:pt idx="19543">90000</cx:pt>
          <cx:pt idx="19544">160000</cx:pt>
          <cx:pt idx="19545">40000</cx:pt>
          <cx:pt idx="19546">175000</cx:pt>
          <cx:pt idx="19547">140000</cx:pt>
          <cx:pt idx="19548">25000</cx:pt>
          <cx:pt idx="19549">20000</cx:pt>
          <cx:pt idx="19550">180000</cx:pt>
          <cx:pt idx="19551">110000</cx:pt>
          <cx:pt idx="19552">95900</cx:pt>
          <cx:pt idx="19553">87000</cx:pt>
          <cx:pt idx="19554">200000</cx:pt>
          <cx:pt idx="19555">50000</cx:pt>
          <cx:pt idx="19556">250000</cx:pt>
          <cx:pt idx="19557">160000</cx:pt>
          <cx:pt idx="19558">275000</cx:pt>
          <cx:pt idx="19559">120000</cx:pt>
          <cx:pt idx="19560">100000</cx:pt>
          <cx:pt idx="19561">75000</cx:pt>
          <cx:pt idx="19562">100000</cx:pt>
          <cx:pt idx="19563">150000</cx:pt>
          <cx:pt idx="19564">210000</cx:pt>
          <cx:pt idx="19565">325000</cx:pt>
          <cx:pt idx="19566">50000</cx:pt>
          <cx:pt idx="19567">20000</cx:pt>
          <cx:pt idx="19568">50000</cx:pt>
          <cx:pt idx="19569">400000</cx:pt>
          <cx:pt idx="19570">550000</cx:pt>
          <cx:pt idx="19571">2465647</cx:pt>
          <cx:pt idx="19572">10000</cx:pt>
          <cx:pt idx="19573">299000</cx:pt>
          <cx:pt idx="19574">80000</cx:pt>
          <cx:pt idx="19575">60000</cx:pt>
          <cx:pt idx="19576">100000</cx:pt>
          <cx:pt idx="19577">70000</cx:pt>
          <cx:pt idx="19578">200000</cx:pt>
          <cx:pt idx="19579">300000</cx:pt>
          <cx:pt idx="19580">225000</cx:pt>
          <cx:pt idx="19581">250000</cx:pt>
          <cx:pt idx="19582">65000</cx:pt>
          <cx:pt idx="19583">90000</cx:pt>
          <cx:pt idx="19584">272000</cx:pt>
          <cx:pt idx="19585">110000</cx:pt>
          <cx:pt idx="19586">225000</cx:pt>
          <cx:pt idx="19587">250000</cx:pt>
          <cx:pt idx="19588">120000</cx:pt>
          <cx:pt idx="19589">155000</cx:pt>
          <cx:pt idx="19590">160000</cx:pt>
          <cx:pt idx="19591">100000</cx:pt>
          <cx:pt idx="19592">100000</cx:pt>
          <cx:pt idx="19593">600000</cx:pt>
          <cx:pt idx="19594">80000</cx:pt>
          <cx:pt idx="19595">150000</cx:pt>
          <cx:pt idx="19596">155000</cx:pt>
          <cx:pt idx="19597">100000</cx:pt>
          <cx:pt idx="19598">85000</cx:pt>
          <cx:pt idx="19599">75000</cx:pt>
          <cx:pt idx="19600">180000</cx:pt>
          <cx:pt idx="19601">181000</cx:pt>
          <cx:pt idx="19602">149000</cx:pt>
          <cx:pt idx="19603">30000</cx:pt>
          <cx:pt idx="19604">150000</cx:pt>
          <cx:pt idx="19605">55000</cx:pt>
          <cx:pt idx="19606">250000</cx:pt>
          <cx:pt idx="19607">150000</cx:pt>
          <cx:pt idx="19608">150000</cx:pt>
          <cx:pt idx="19609">400000</cx:pt>
          <cx:pt idx="19610">80000</cx:pt>
          <cx:pt idx="19611">200000</cx:pt>
          <cx:pt idx="19612">150000</cx:pt>
          <cx:pt idx="19613">120000</cx:pt>
          <cx:pt idx="19614">80000</cx:pt>
          <cx:pt idx="19615">230000</cx:pt>
          <cx:pt idx="19616">300000</cx:pt>
          <cx:pt idx="19617">140000</cx:pt>
          <cx:pt idx="19618">67000</cx:pt>
          <cx:pt idx="19619">45000</cx:pt>
          <cx:pt idx="19620">500000</cx:pt>
          <cx:pt idx="19621">65000</cx:pt>
          <cx:pt idx="19622">90000</cx:pt>
          <cx:pt idx="19623">120000</cx:pt>
          <cx:pt idx="19624">75000</cx:pt>
          <cx:pt idx="19625">100000</cx:pt>
          <cx:pt idx="19626">210000</cx:pt>
          <cx:pt idx="19627">150000</cx:pt>
          <cx:pt idx="19628">28000</cx:pt>
          <cx:pt idx="19629">250000</cx:pt>
          <cx:pt idx="19630">175000</cx:pt>
          <cx:pt idx="19631">150000</cx:pt>
          <cx:pt idx="19632">150000</cx:pt>
          <cx:pt idx="19633">8000</cx:pt>
          <cx:pt idx="19634">70000</cx:pt>
          <cx:pt idx="19635">10000</cx:pt>
          <cx:pt idx="19636">250000</cx:pt>
          <cx:pt idx="19637">90000</cx:pt>
          <cx:pt idx="19638">90000</cx:pt>
          <cx:pt idx="19639">60000</cx:pt>
          <cx:pt idx="19640">80000</cx:pt>
          <cx:pt idx="19641">150000</cx:pt>
          <cx:pt idx="19642">75000</cx:pt>
          <cx:pt idx="19643">100000</cx:pt>
          <cx:pt idx="19644">300000</cx:pt>
          <cx:pt idx="19645">390000</cx:pt>
          <cx:pt idx="19646">125000</cx:pt>
          <cx:pt idx="19647">277000</cx:pt>
          <cx:pt idx="19648">250000</cx:pt>
          <cx:pt idx="19649">10000</cx:pt>
          <cx:pt idx="19650">250000</cx:pt>
          <cx:pt idx="19651">150000</cx:pt>
          <cx:pt idx="19652">85000</cx:pt>
          <cx:pt idx="19653">105000</cx:pt>
          <cx:pt idx="19654">150000</cx:pt>
          <cx:pt idx="19655">205000</cx:pt>
          <cx:pt idx="19656">140000</cx:pt>
          <cx:pt idx="19657">350000</cx:pt>
          <cx:pt idx="19658">100000</cx:pt>
          <cx:pt idx="19659">60000</cx:pt>
          <cx:pt idx="19660">20000</cx:pt>
          <cx:pt idx="19661">150000</cx:pt>
          <cx:pt idx="19662">240000</cx:pt>
          <cx:pt idx="19663">125000</cx:pt>
          <cx:pt idx="19664">129000</cx:pt>
          <cx:pt idx="19665">100000</cx:pt>
          <cx:pt idx="19666">165000</cx:pt>
          <cx:pt idx="19667">77000</cx:pt>
          <cx:pt idx="19668">250000</cx:pt>
          <cx:pt idx="19669">200000</cx:pt>
          <cx:pt idx="19670">275000</cx:pt>
          <cx:pt idx="19671">10000</cx:pt>
          <cx:pt idx="19672">1000000</cx:pt>
          <cx:pt idx="19673">90000</cx:pt>
          <cx:pt idx="19674">65000</cx:pt>
          <cx:pt idx="19675">65000</cx:pt>
          <cx:pt idx="19676">80000</cx:pt>
          <cx:pt idx="19677">58000</cx:pt>
          <cx:pt idx="19678">500000</cx:pt>
          <cx:pt idx="19679">55000</cx:pt>
          <cx:pt idx="19680">175000</cx:pt>
          <cx:pt idx="19681">180000</cx:pt>
          <cx:pt idx="19682">30000</cx:pt>
          <cx:pt idx="19683">10000</cx:pt>
          <cx:pt idx="19684">75000</cx:pt>
          <cx:pt idx="19685">50000</cx:pt>
          <cx:pt idx="19686">500000</cx:pt>
          <cx:pt idx="19687">475000</cx:pt>
          <cx:pt idx="19688">100000</cx:pt>
          <cx:pt idx="19689">59900</cx:pt>
          <cx:pt idx="19690">100000</cx:pt>
          <cx:pt idx="19691">17000</cx:pt>
          <cx:pt idx="19692">25000</cx:pt>
          <cx:pt idx="19693">165000</cx:pt>
          <cx:pt idx="19694">50000</cx:pt>
          <cx:pt idx="19695">1000000</cx:pt>
          <cx:pt idx="19696">350000</cx:pt>
          <cx:pt idx="19697">525000</cx:pt>
          <cx:pt idx="19698">300000</cx:pt>
          <cx:pt idx="19699">210000</cx:pt>
          <cx:pt idx="19700">169000</cx:pt>
          <cx:pt idx="19701">140000</cx:pt>
          <cx:pt idx="19702">150000</cx:pt>
          <cx:pt idx="19703">116000</cx:pt>
          <cx:pt idx="19704">130000</cx:pt>
          <cx:pt idx="19705">90000</cx:pt>
          <cx:pt idx="19706">300000</cx:pt>
          <cx:pt idx="19707">300000</cx:pt>
          <cx:pt idx="19708">250000</cx:pt>
          <cx:pt idx="19709">200000</cx:pt>
          <cx:pt idx="19710">300000</cx:pt>
          <cx:pt idx="19711">125000</cx:pt>
          <cx:pt idx="19712">340000</cx:pt>
          <cx:pt idx="19713">240000</cx:pt>
          <cx:pt idx="19714">250000</cx:pt>
          <cx:pt idx="19715">200000</cx:pt>
          <cx:pt idx="19716">220000</cx:pt>
          <cx:pt idx="19717">250000</cx:pt>
          <cx:pt idx="19718">40000</cx:pt>
          <cx:pt idx="19719">120000</cx:pt>
          <cx:pt idx="19720">85000</cx:pt>
          <cx:pt idx="19721">130000</cx:pt>
          <cx:pt idx="19722">75860</cx:pt>
          <cx:pt idx="19723">1000</cx:pt>
          <cx:pt idx="19724">130000</cx:pt>
          <cx:pt idx="19725">180000</cx:pt>
          <cx:pt idx="19726">400000</cx:pt>
          <cx:pt idx="19727">149000</cx:pt>
          <cx:pt idx="19728">250000</cx:pt>
          <cx:pt idx="19729">100000</cx:pt>
          <cx:pt idx="19730">160000</cx:pt>
          <cx:pt idx="19731">1500</cx:pt>
          <cx:pt idx="19732">71000</cx:pt>
          <cx:pt idx="19733">120000</cx:pt>
          <cx:pt idx="19734">275000</cx:pt>
          <cx:pt idx="19735">150000</cx:pt>
          <cx:pt idx="19736">15000</cx:pt>
          <cx:pt idx="19737">40000</cx:pt>
          <cx:pt idx="19738">20000</cx:pt>
          <cx:pt idx="19739">5000</cx:pt>
          <cx:pt idx="19740">150000</cx:pt>
          <cx:pt idx="19741">123000</cx:pt>
          <cx:pt idx="19742">300000</cx:pt>
          <cx:pt idx="19743">87000</cx:pt>
          <cx:pt idx="19744">130000</cx:pt>
          <cx:pt idx="19745">138000</cx:pt>
          <cx:pt idx="19746">150000</cx:pt>
          <cx:pt idx="19747">90000</cx:pt>
          <cx:pt idx="19748">122579</cx:pt>
          <cx:pt idx="19749">75000</cx:pt>
          <cx:pt idx="19750">415000</cx:pt>
          <cx:pt idx="19751">350000</cx:pt>
          <cx:pt idx="19752">95000</cx:pt>
          <cx:pt idx="19753">30000</cx:pt>
          <cx:pt idx="19754">300000</cx:pt>
          <cx:pt idx="19755">55000</cx:pt>
          <cx:pt idx="19756">125000</cx:pt>
          <cx:pt idx="19757">128000</cx:pt>
          <cx:pt idx="19758">1000000</cx:pt>
          <cx:pt idx="19759">325000</cx:pt>
          <cx:pt idx="19760">50000</cx:pt>
          <cx:pt idx="19761">40000</cx:pt>
          <cx:pt idx="19762">55000</cx:pt>
          <cx:pt idx="19763">90000</cx:pt>
          <cx:pt idx="19764">280000</cx:pt>
          <cx:pt idx="19765">100000</cx:pt>
          <cx:pt idx="19766">35000</cx:pt>
          <cx:pt idx="19767">275000</cx:pt>
          <cx:pt idx="19768">5000</cx:pt>
          <cx:pt idx="19769">190000</cx:pt>
          <cx:pt idx="19770">250000</cx:pt>
          <cx:pt idx="19771">175000</cx:pt>
          <cx:pt idx="19772">120000</cx:pt>
          <cx:pt idx="19773">180000</cx:pt>
          <cx:pt idx="19774">75000</cx:pt>
          <cx:pt idx="19775">104000</cx:pt>
          <cx:pt idx="19776">140000</cx:pt>
          <cx:pt idx="19777">90000</cx:pt>
          <cx:pt idx="19778">250000</cx:pt>
          <cx:pt idx="19779">350000</cx:pt>
          <cx:pt idx="19780">90000</cx:pt>
          <cx:pt idx="19781">70000</cx:pt>
          <cx:pt idx="19782">110000</cx:pt>
          <cx:pt idx="19783">500000</cx:pt>
          <cx:pt idx="19784">75000</cx:pt>
          <cx:pt idx="19785">550000</cx:pt>
          <cx:pt idx="19786">100000</cx:pt>
          <cx:pt idx="19787">400000</cx:pt>
          <cx:pt idx="19788">71000</cx:pt>
          <cx:pt idx="19789">72000</cx:pt>
          <cx:pt idx="19790">175000</cx:pt>
          <cx:pt idx="19791">500000</cx:pt>
          <cx:pt idx="19792">800000</cx:pt>
          <cx:pt idx="19793">125000</cx:pt>
          <cx:pt idx="19794">70000</cx:pt>
          <cx:pt idx="19795">160000</cx:pt>
          <cx:pt idx="19796">70000</cx:pt>
          <cx:pt idx="19797">175000</cx:pt>
          <cx:pt idx="19798">200000</cx:pt>
          <cx:pt idx="19799">375000</cx:pt>
          <cx:pt idx="19800">140000</cx:pt>
          <cx:pt idx="19801">28000</cx:pt>
          <cx:pt idx="19802">130000</cx:pt>
          <cx:pt idx="19803">120000</cx:pt>
          <cx:pt idx="19804">20000</cx:pt>
          <cx:pt idx="19805">180000</cx:pt>
          <cx:pt idx="19806">200000</cx:pt>
          <cx:pt idx="19807">140000</cx:pt>
          <cx:pt idx="19808">80000</cx:pt>
          <cx:pt idx="19809">1300000</cx:pt>
          <cx:pt idx="19810">500000</cx:pt>
          <cx:pt idx="19811">60000</cx:pt>
          <cx:pt idx="19812">500000</cx:pt>
          <cx:pt idx="19813">130000</cx:pt>
          <cx:pt idx="19814">113000</cx:pt>
          <cx:pt idx="19815">150000</cx:pt>
          <cx:pt idx="19816">150000</cx:pt>
          <cx:pt idx="19817">175000</cx:pt>
          <cx:pt idx="19818">150000</cx:pt>
          <cx:pt idx="19819">45000</cx:pt>
          <cx:pt idx="19820">85000</cx:pt>
          <cx:pt idx="19821">75000</cx:pt>
          <cx:pt idx="19822">70000</cx:pt>
          <cx:pt idx="19823">25000</cx:pt>
          <cx:pt idx="19824">45000</cx:pt>
          <cx:pt idx="19825">55000</cx:pt>
          <cx:pt idx="19826">250000</cx:pt>
          <cx:pt idx="19827">250000</cx:pt>
          <cx:pt idx="19828">285000</cx:pt>
          <cx:pt idx="19829">60000</cx:pt>
          <cx:pt idx="19830">100000</cx:pt>
          <cx:pt idx="19831">60000</cx:pt>
          <cx:pt idx="19832">300000</cx:pt>
          <cx:pt idx="19833">30000</cx:pt>
          <cx:pt idx="19834">90000</cx:pt>
          <cx:pt idx="19835">90000</cx:pt>
          <cx:pt idx="19836">130000</cx:pt>
          <cx:pt idx="19837">207000</cx:pt>
          <cx:pt idx="19838">1000000</cx:pt>
          <cx:pt idx="19839">2000</cx:pt>
          <cx:pt idx="19840">45000</cx:pt>
          <cx:pt idx="19841">250000</cx:pt>
          <cx:pt idx="19842">450000</cx:pt>
          <cx:pt idx="19843">350000</cx:pt>
          <cx:pt idx="19844">52000</cx:pt>
          <cx:pt idx="19845">225000</cx:pt>
          <cx:pt idx="19846">85000</cx:pt>
          <cx:pt idx="19847">190000</cx:pt>
          <cx:pt idx="19848">180000</cx:pt>
          <cx:pt idx="19849">25000</cx:pt>
          <cx:pt idx="19850">50000</cx:pt>
          <cx:pt idx="19851">25000</cx:pt>
          <cx:pt idx="19852">128000</cx:pt>
          <cx:pt idx="19853">180000</cx:pt>
          <cx:pt idx="19854">395000</cx:pt>
          <cx:pt idx="19855">135000</cx:pt>
          <cx:pt idx="19856">130000</cx:pt>
          <cx:pt idx="19857">250000</cx:pt>
          <cx:pt idx="19858">300000</cx:pt>
          <cx:pt idx="19859">100000</cx:pt>
          <cx:pt idx="19860">150000</cx:pt>
          <cx:pt idx="19861">63000</cx:pt>
          <cx:pt idx="19862">144000</cx:pt>
          <cx:pt idx="19863">29000</cx:pt>
          <cx:pt idx="19864">300000</cx:pt>
          <cx:pt idx="19865">85000</cx:pt>
          <cx:pt idx="19866">110000</cx:pt>
          <cx:pt idx="19867">170000</cx:pt>
          <cx:pt idx="19868">125000</cx:pt>
          <cx:pt idx="19869">115000</cx:pt>
          <cx:pt idx="19870">30000</cx:pt>
          <cx:pt idx="19871">1000</cx:pt>
          <cx:pt idx="19872">19000</cx:pt>
          <cx:pt idx="19873">5000</cx:pt>
          <cx:pt idx="19874">85000</cx:pt>
          <cx:pt idx="19875">60000</cx:pt>
          <cx:pt idx="19876">5000</cx:pt>
          <cx:pt idx="19877">100000</cx:pt>
          <cx:pt idx="19878">260000</cx:pt>
          <cx:pt idx="19879">350000</cx:pt>
          <cx:pt idx="19880">100000</cx:pt>
          <cx:pt idx="19881">74500</cx:pt>
          <cx:pt idx="19882">129000</cx:pt>
          <cx:pt idx="19883">95000</cx:pt>
          <cx:pt idx="19884">25000</cx:pt>
          <cx:pt idx="19885">700000</cx:pt>
          <cx:pt idx="19886">225000</cx:pt>
          <cx:pt idx="19887">350000</cx:pt>
          <cx:pt idx="19888">79900</cx:pt>
          <cx:pt idx="19889">80000</cx:pt>
          <cx:pt idx="19890">130000</cx:pt>
          <cx:pt idx="19891">125000</cx:pt>
          <cx:pt idx="19892">60000</cx:pt>
          <cx:pt idx="19893">19980</cx:pt>
          <cx:pt idx="19894">129000</cx:pt>
          <cx:pt idx="19895">95000</cx:pt>
          <cx:pt idx="19896">47000</cx:pt>
          <cx:pt idx="19897">100000</cx:pt>
          <cx:pt idx="19898">140000</cx:pt>
          <cx:pt idx="19899">200000</cx:pt>
          <cx:pt idx="19900">35000</cx:pt>
          <cx:pt idx="19901">300000</cx:pt>
          <cx:pt idx="19902">900000</cx:pt>
          <cx:pt idx="19903">175000</cx:pt>
          <cx:pt idx="19904">400000</cx:pt>
          <cx:pt idx="19905">100000</cx:pt>
          <cx:pt idx="19906">80000</cx:pt>
          <cx:pt idx="19907">425000</cx:pt>
          <cx:pt idx="19908">650000</cx:pt>
          <cx:pt idx="19909">85000</cx:pt>
          <cx:pt idx="19910">15000</cx:pt>
          <cx:pt idx="19911">75000</cx:pt>
          <cx:pt idx="19912">155000</cx:pt>
          <cx:pt idx="19913">175000</cx:pt>
          <cx:pt idx="19914">175000</cx:pt>
          <cx:pt idx="19915">40000</cx:pt>
          <cx:pt idx="19916">120000</cx:pt>
          <cx:pt idx="19917">200000</cx:pt>
          <cx:pt idx="19918">70000</cx:pt>
          <cx:pt idx="19919">95000</cx:pt>
          <cx:pt idx="19920">70000</cx:pt>
          <cx:pt idx="19921">150000</cx:pt>
          <cx:pt idx="19922">75000</cx:pt>
          <cx:pt idx="19923">85000</cx:pt>
          <cx:pt idx="19924">89000</cx:pt>
          <cx:pt idx="19925">150000</cx:pt>
          <cx:pt idx="19926">200000</cx:pt>
          <cx:pt idx="19927">175000</cx:pt>
          <cx:pt idx="19928">360000</cx:pt>
          <cx:pt idx="19929">125000</cx:pt>
          <cx:pt idx="19930">93000</cx:pt>
          <cx:pt idx="19931">70000</cx:pt>
          <cx:pt idx="19932">234000</cx:pt>
          <cx:pt idx="19933">175000</cx:pt>
          <cx:pt idx="19934">8000</cx:pt>
          <cx:pt idx="19935">140000</cx:pt>
          <cx:pt idx="19936">350000</cx:pt>
          <cx:pt idx="19937">190000</cx:pt>
          <cx:pt idx="19938">110000</cx:pt>
          <cx:pt idx="19939">219500</cx:pt>
          <cx:pt idx="19940">10000</cx:pt>
          <cx:pt idx="19941">200000</cx:pt>
          <cx:pt idx="19942">182000</cx:pt>
          <cx:pt idx="19943">375000</cx:pt>
          <cx:pt idx="19944">450000</cx:pt>
          <cx:pt idx="19945">313000</cx:pt>
          <cx:pt idx="19946">500000</cx:pt>
          <cx:pt idx="19947">200000</cx:pt>
          <cx:pt idx="19948">85000</cx:pt>
          <cx:pt idx="19949">100000</cx:pt>
          <cx:pt idx="19950">100000</cx:pt>
          <cx:pt idx="19951">460000</cx:pt>
          <cx:pt idx="19952">220000</cx:pt>
          <cx:pt idx="19953">500000</cx:pt>
          <cx:pt idx="19954">65000</cx:pt>
          <cx:pt idx="19955">239000</cx:pt>
          <cx:pt idx="19956">100000</cx:pt>
          <cx:pt idx="19957">200000</cx:pt>
          <cx:pt idx="19958">270000</cx:pt>
          <cx:pt idx="19959">2465647</cx:pt>
          <cx:pt idx="19960">200000</cx:pt>
          <cx:pt idx="19961">150000</cx:pt>
          <cx:pt idx="19962">170000</cx:pt>
          <cx:pt idx="19963">210000</cx:pt>
          <cx:pt idx="19964">250000</cx:pt>
          <cx:pt idx="19965">750000</cx:pt>
          <cx:pt idx="19966">245000</cx:pt>
          <cx:pt idx="19967">195000</cx:pt>
          <cx:pt idx="19968">100000</cx:pt>
          <cx:pt idx="19969">100000</cx:pt>
          <cx:pt idx="19970">225000</cx:pt>
          <cx:pt idx="19971">156000</cx:pt>
          <cx:pt idx="19972">129000</cx:pt>
          <cx:pt idx="19973">550000</cx:pt>
          <cx:pt idx="19974">200000</cx:pt>
          <cx:pt idx="19975">220000</cx:pt>
          <cx:pt idx="19976">300000</cx:pt>
          <cx:pt idx="19977">250000</cx:pt>
          <cx:pt idx="19978">175000</cx:pt>
          <cx:pt idx="19979">239000</cx:pt>
          <cx:pt idx="19980">435000</cx:pt>
          <cx:pt idx="19981">900000</cx:pt>
          <cx:pt idx="19982">1000000</cx:pt>
          <cx:pt idx="19983">1000000</cx:pt>
          <cx:pt idx="19984">270000</cx:pt>
          <cx:pt idx="19985">130000</cx:pt>
          <cx:pt idx="19986">175000</cx:pt>
          <cx:pt idx="19987">275000</cx:pt>
          <cx:pt idx="19988">800000</cx:pt>
          <cx:pt idx="19989">300000</cx:pt>
          <cx:pt idx="19990">150000</cx:pt>
          <cx:pt idx="19991">275000</cx:pt>
          <cx:pt idx="19992">2465647</cx:pt>
          <cx:pt idx="19993">2465647</cx:pt>
          <cx:pt idx="19994">470000</cx:pt>
          <cx:pt idx="19995">300000</cx:pt>
          <cx:pt idx="19996">380000</cx:pt>
          <cx:pt idx="19997">350000</cx:pt>
          <cx:pt idx="19998">314000</cx:pt>
          <cx:pt idx="19999">225000</cx:pt>
          <cx:pt idx="20000">240000</cx:pt>
          <cx:pt idx="20001">450000</cx:pt>
          <cx:pt idx="20002">450000</cx:pt>
          <cx:pt idx="20003">200000</cx:pt>
          <cx:pt idx="20004">150000</cx:pt>
          <cx:pt idx="20005">189900</cx:pt>
          <cx:pt idx="20006">250000</cx:pt>
          <cx:pt idx="20007">400000</cx:pt>
          <cx:pt idx="20008">425000</cx:pt>
          <cx:pt idx="20009">50000</cx:pt>
          <cx:pt idx="20010">500000</cx:pt>
          <cx:pt idx="20011">210000</cx:pt>
          <cx:pt idx="20012">350000</cx:pt>
          <cx:pt idx="20013">230000</cx:pt>
          <cx:pt idx="20014">100000</cx:pt>
          <cx:pt idx="20015">135000</cx:pt>
          <cx:pt idx="20016">600000</cx:pt>
          <cx:pt idx="20017">219000</cx:pt>
          <cx:pt idx="20018">200000</cx:pt>
          <cx:pt idx="20019">575000</cx:pt>
          <cx:pt idx="20020">46000</cx:pt>
          <cx:pt idx="20021">132000</cx:pt>
          <cx:pt idx="20022">186000</cx:pt>
          <cx:pt idx="20023">185000</cx:pt>
          <cx:pt idx="20024">90000</cx:pt>
          <cx:pt idx="20025">450000</cx:pt>
          <cx:pt idx="20026">220000</cx:pt>
          <cx:pt idx="20027">250000</cx:pt>
          <cx:pt idx="20028">575000</cx:pt>
          <cx:pt idx="20029">260000</cx:pt>
          <cx:pt idx="20030">1000000</cx:pt>
          <cx:pt idx="20031">2465647</cx:pt>
          <cx:pt idx="20032">200000</cx:pt>
          <cx:pt idx="20033">100000</cx:pt>
          <cx:pt idx="20034">130000</cx:pt>
          <cx:pt idx="20035">90000</cx:pt>
          <cx:pt idx="20036">240000</cx:pt>
          <cx:pt idx="20037">2465647</cx:pt>
          <cx:pt idx="20038">70000</cx:pt>
          <cx:pt idx="20039">230000</cx:pt>
          <cx:pt idx="20040">285000</cx:pt>
          <cx:pt idx="20041">100000</cx:pt>
          <cx:pt idx="20042">260000</cx:pt>
          <cx:pt idx="20043">173000</cx:pt>
          <cx:pt idx="20044">175000</cx:pt>
          <cx:pt idx="20045">150000</cx:pt>
          <cx:pt idx="20046">300000</cx:pt>
          <cx:pt idx="20047">297900</cx:pt>
          <cx:pt idx="20048">500000</cx:pt>
          <cx:pt idx="20049">220000</cx:pt>
          <cx:pt idx="20050">220000</cx:pt>
          <cx:pt idx="20051">106000</cx:pt>
          <cx:pt idx="20052">215000</cx:pt>
          <cx:pt idx="20053">550000</cx:pt>
          <cx:pt idx="20054">149000</cx:pt>
          <cx:pt idx="20055">120000</cx:pt>
          <cx:pt idx="20056">263000</cx:pt>
          <cx:pt idx="20057">150000</cx:pt>
          <cx:pt idx="20058">150000</cx:pt>
          <cx:pt idx="20059">400000</cx:pt>
          <cx:pt idx="20060">128500</cx:pt>
          <cx:pt idx="20061">75000</cx:pt>
          <cx:pt idx="20062">475000</cx:pt>
          <cx:pt idx="20063">240000</cx:pt>
          <cx:pt idx="20064">170000</cx:pt>
          <cx:pt idx="20065">50000</cx:pt>
          <cx:pt idx="20066">200000</cx:pt>
          <cx:pt idx="20067">200000</cx:pt>
          <cx:pt idx="20068">839999</cx:pt>
          <cx:pt idx="20069">140000</cx:pt>
          <cx:pt idx="20070">750000</cx:pt>
          <cx:pt idx="20071">125000</cx:pt>
          <cx:pt idx="20072">289000</cx:pt>
          <cx:pt idx="20073">203900</cx:pt>
          <cx:pt idx="20074">175000</cx:pt>
          <cx:pt idx="20075">175000</cx:pt>
          <cx:pt idx="20076">115000</cx:pt>
          <cx:pt idx="20077">130000</cx:pt>
          <cx:pt idx="20078">200000</cx:pt>
          <cx:pt idx="20079">190000</cx:pt>
          <cx:pt idx="20080">450000</cx:pt>
          <cx:pt idx="20081">400000</cx:pt>
          <cx:pt idx="20082">180000</cx:pt>
          <cx:pt idx="20083">89000</cx:pt>
          <cx:pt idx="20084">250000</cx:pt>
          <cx:pt idx="20085">52000</cx:pt>
          <cx:pt idx="20086">265000</cx:pt>
          <cx:pt idx="20087">175000</cx:pt>
          <cx:pt idx="20088">250000</cx:pt>
          <cx:pt idx="20089">650000</cx:pt>
          <cx:pt idx="20090">325000</cx:pt>
          <cx:pt idx="20091">800000</cx:pt>
          <cx:pt idx="20092">178000</cx:pt>
          <cx:pt idx="20093">165000</cx:pt>
          <cx:pt idx="20094">100000</cx:pt>
          <cx:pt idx="20095">250000</cx:pt>
          <cx:pt idx="20096">1000000</cx:pt>
          <cx:pt idx="20097">90000</cx:pt>
          <cx:pt idx="20098">50000</cx:pt>
          <cx:pt idx="20099">65000</cx:pt>
          <cx:pt idx="20100">249000</cx:pt>
          <cx:pt idx="20101">220000</cx:pt>
          <cx:pt idx="20102">242500</cx:pt>
          <cx:pt idx="20103">209000</cx:pt>
          <cx:pt idx="20104">80000</cx:pt>
          <cx:pt idx="20105">270000</cx:pt>
          <cx:pt idx="20106">195000</cx:pt>
          <cx:pt idx="20107">260000</cx:pt>
          <cx:pt idx="20108">160000</cx:pt>
          <cx:pt idx="20109">135000</cx:pt>
          <cx:pt idx="20110">250000</cx:pt>
          <cx:pt idx="20111">200000</cx:pt>
          <cx:pt idx="20112">198900</cx:pt>
          <cx:pt idx="20113">230000</cx:pt>
          <cx:pt idx="20114">129000</cx:pt>
          <cx:pt idx="20115">120000</cx:pt>
          <cx:pt idx="20116">300000</cx:pt>
          <cx:pt idx="20117">350000</cx:pt>
          <cx:pt idx="20118">260000</cx:pt>
          <cx:pt idx="20119">190000</cx:pt>
          <cx:pt idx="20120">150000</cx:pt>
          <cx:pt idx="20121">299900</cx:pt>
          <cx:pt idx="20122">225000</cx:pt>
          <cx:pt idx="20123">370000</cx:pt>
          <cx:pt idx="20124">160000</cx:pt>
          <cx:pt idx="20125">125000</cx:pt>
          <cx:pt idx="20126">260000</cx:pt>
          <cx:pt idx="20127">210000</cx:pt>
          <cx:pt idx="20128">450000</cx:pt>
          <cx:pt idx="20129">250000</cx:pt>
          <cx:pt idx="20130">200000</cx:pt>
          <cx:pt idx="20131">65000</cx:pt>
          <cx:pt idx="20132">95000</cx:pt>
          <cx:pt idx="20133">100000</cx:pt>
          <cx:pt idx="20134">225000</cx:pt>
          <cx:pt idx="20135">135000</cx:pt>
          <cx:pt idx="20136">160000</cx:pt>
          <cx:pt idx="20137">450000</cx:pt>
          <cx:pt idx="20138">1005000</cx:pt>
          <cx:pt idx="20139">100000</cx:pt>
          <cx:pt idx="20140">495000</cx:pt>
          <cx:pt idx="20141">500000</cx:pt>
          <cx:pt idx="20142">150000</cx:pt>
          <cx:pt idx="20143">90000</cx:pt>
          <cx:pt idx="20144">150000</cx:pt>
          <cx:pt idx="20145">200000</cx:pt>
          <cx:pt idx="20146">80000</cx:pt>
          <cx:pt idx="20147">70000</cx:pt>
          <cx:pt idx="20148">135000</cx:pt>
          <cx:pt idx="20149">385000</cx:pt>
          <cx:pt idx="20150">450000</cx:pt>
          <cx:pt idx="20151">228000</cx:pt>
          <cx:pt idx="20152">900000</cx:pt>
          <cx:pt idx="20153">350000</cx:pt>
          <cx:pt idx="20154">30000</cx:pt>
          <cx:pt idx="20155">255000</cx:pt>
          <cx:pt idx="20156">10000</cx:pt>
          <cx:pt idx="20157">300000</cx:pt>
          <cx:pt idx="20158">400000</cx:pt>
          <cx:pt idx="20159">90000</cx:pt>
          <cx:pt idx="20160">197000</cx:pt>
          <cx:pt idx="20161">150000</cx:pt>
          <cx:pt idx="20162">170000</cx:pt>
          <cx:pt idx="20163">350000</cx:pt>
          <cx:pt idx="20164">365000</cx:pt>
          <cx:pt idx="20165">200000</cx:pt>
          <cx:pt idx="20166">180000</cx:pt>
          <cx:pt idx="20167">280000</cx:pt>
          <cx:pt idx="20168">300000</cx:pt>
          <cx:pt idx="20169">145000</cx:pt>
          <cx:pt idx="20170">125000</cx:pt>
          <cx:pt idx="20171">2465647</cx:pt>
          <cx:pt idx="20172">575000</cx:pt>
          <cx:pt idx="20173">120000</cx:pt>
          <cx:pt idx="20174">198000</cx:pt>
          <cx:pt idx="20175">74000</cx:pt>
          <cx:pt idx="20176">180000</cx:pt>
          <cx:pt idx="20177">85000</cx:pt>
          <cx:pt idx="20178">215000</cx:pt>
          <cx:pt idx="20179">220000</cx:pt>
          <cx:pt idx="20180">200000</cx:pt>
          <cx:pt idx="20181">325000</cx:pt>
          <cx:pt idx="20182">300000</cx:pt>
          <cx:pt idx="20183">160000</cx:pt>
          <cx:pt idx="20184">40000</cx:pt>
          <cx:pt idx="20185">350000</cx:pt>
          <cx:pt idx="20186">2465647</cx:pt>
          <cx:pt idx="20187">150000</cx:pt>
          <cx:pt idx="20188">250000</cx:pt>
          <cx:pt idx="20189">150000</cx:pt>
          <cx:pt idx="20190">175000</cx:pt>
          <cx:pt idx="20191">180000</cx:pt>
          <cx:pt idx="20192">195000</cx:pt>
          <cx:pt idx="20193">150000</cx:pt>
          <cx:pt idx="20194">205000</cx:pt>
          <cx:pt idx="20195">109000</cx:pt>
          <cx:pt idx="20196">80000</cx:pt>
          <cx:pt idx="20197">900000</cx:pt>
          <cx:pt idx="20198">118000</cx:pt>
          <cx:pt idx="20199">400000</cx:pt>
          <cx:pt idx="20200">110000</cx:pt>
          <cx:pt idx="20201">150000</cx:pt>
          <cx:pt idx="20202">140000</cx:pt>
          <cx:pt idx="20203">300000</cx:pt>
          <cx:pt idx="20204">125000</cx:pt>
          <cx:pt idx="20205">345000</cx:pt>
          <cx:pt idx="20206">155000</cx:pt>
          <cx:pt idx="20207">350000</cx:pt>
          <cx:pt idx="20208">400000</cx:pt>
          <cx:pt idx="20209">175000</cx:pt>
          <cx:pt idx="20210">76000</cx:pt>
          <cx:pt idx="20211">200000</cx:pt>
          <cx:pt idx="20212">263900</cx:pt>
          <cx:pt idx="20213">350000</cx:pt>
          <cx:pt idx="20214">439000</cx:pt>
          <cx:pt idx="20215">140000</cx:pt>
          <cx:pt idx="20216">110000</cx:pt>
          <cx:pt idx="20217">400000</cx:pt>
          <cx:pt idx="20218">135000</cx:pt>
          <cx:pt idx="20219">100000</cx:pt>
          <cx:pt idx="20220">25000</cx:pt>
          <cx:pt idx="20221">170000</cx:pt>
          <cx:pt idx="20222">225000</cx:pt>
          <cx:pt idx="20223">357000</cx:pt>
          <cx:pt idx="20224">350000</cx:pt>
          <cx:pt idx="20225">345000</cx:pt>
          <cx:pt idx="20226">350000</cx:pt>
          <cx:pt idx="20227">160000</cx:pt>
          <cx:pt idx="20228">370000</cx:pt>
          <cx:pt idx="20229">140000</cx:pt>
          <cx:pt idx="20230">220000</cx:pt>
          <cx:pt idx="20231">700000</cx:pt>
          <cx:pt idx="20232">2465647</cx:pt>
          <cx:pt idx="20233">95000</cx:pt>
          <cx:pt idx="20234">530000</cx:pt>
          <cx:pt idx="20235">300000</cx:pt>
          <cx:pt idx="20236">1200000</cx:pt>
          <cx:pt idx="20237">600000</cx:pt>
          <cx:pt idx="20238">175000</cx:pt>
          <cx:pt idx="20239">340000</cx:pt>
          <cx:pt idx="20240">425000</cx:pt>
          <cx:pt idx="20241">340000</cx:pt>
          <cx:pt idx="20242">300000</cx:pt>
          <cx:pt idx="20243">112000</cx:pt>
          <cx:pt idx="20244">350000</cx:pt>
          <cx:pt idx="20245">200000</cx:pt>
          <cx:pt idx="20246">450000</cx:pt>
          <cx:pt idx="20247">1100000</cx:pt>
          <cx:pt idx="20248">499999</cx:pt>
          <cx:pt idx="20249">170000</cx:pt>
          <cx:pt idx="20250">89900</cx:pt>
          <cx:pt idx="20251">105000</cx:pt>
          <cx:pt idx="20252">92000</cx:pt>
          <cx:pt idx="20253">180000</cx:pt>
          <cx:pt idx="20254">399900</cx:pt>
          <cx:pt idx="20255">360000</cx:pt>
          <cx:pt idx="20256">130000</cx:pt>
          <cx:pt idx="20257">170000</cx:pt>
          <cx:pt idx="20258">59000</cx:pt>
          <cx:pt idx="20259">100000</cx:pt>
          <cx:pt idx="20260">80000</cx:pt>
          <cx:pt idx="20261">250000</cx:pt>
          <cx:pt idx="20262">600000</cx:pt>
          <cx:pt idx="20263">360000</cx:pt>
          <cx:pt idx="20264">2465647</cx:pt>
          <cx:pt idx="20265">225000</cx:pt>
          <cx:pt idx="20266">600000</cx:pt>
          <cx:pt idx="20267">499000</cx:pt>
          <cx:pt idx="20268">240000</cx:pt>
          <cx:pt idx="20269">300000</cx:pt>
          <cx:pt idx="20270">500000</cx:pt>
          <cx:pt idx="20271">180000</cx:pt>
          <cx:pt idx="20272">175000</cx:pt>
          <cx:pt idx="20273">215000</cx:pt>
          <cx:pt idx="20274">800000</cx:pt>
          <cx:pt idx="20275">129900</cx:pt>
          <cx:pt idx="20276">195000</cx:pt>
          <cx:pt idx="20277">390000</cx:pt>
          <cx:pt idx="20278">539000</cx:pt>
          <cx:pt idx="20279">350000</cx:pt>
          <cx:pt idx="20280">2465647</cx:pt>
          <cx:pt idx="20281">210000</cx:pt>
          <cx:pt idx="20282">172000</cx:pt>
          <cx:pt idx="20283">1000000</cx:pt>
          <cx:pt idx="20284">2465647</cx:pt>
          <cx:pt idx="20285">230000</cx:pt>
          <cx:pt idx="20286">180000</cx:pt>
          <cx:pt idx="20287">475000</cx:pt>
          <cx:pt idx="20288">150000</cx:pt>
          <cx:pt idx="20289">305000</cx:pt>
          <cx:pt idx="20290">160000</cx:pt>
          <cx:pt idx="20291">400000</cx:pt>
          <cx:pt idx="20292">1300000</cx:pt>
          <cx:pt idx="20293">380000</cx:pt>
          <cx:pt idx="20294">250000</cx:pt>
          <cx:pt idx="20295">245000</cx:pt>
          <cx:pt idx="20296">1200000</cx:pt>
          <cx:pt idx="20297">400000</cx:pt>
          <cx:pt idx="20298">100000</cx:pt>
          <cx:pt idx="20299">120000</cx:pt>
          <cx:pt idx="20300">100000</cx:pt>
          <cx:pt idx="20301">205000</cx:pt>
          <cx:pt idx="20302">450000</cx:pt>
          <cx:pt idx="20303">375000</cx:pt>
          <cx:pt idx="20304">120000</cx:pt>
          <cx:pt idx="20305">239580</cx:pt>
          <cx:pt idx="20306">850000</cx:pt>
          <cx:pt idx="20307">250000</cx:pt>
          <cx:pt idx="20308">336000</cx:pt>
          <cx:pt idx="20309">175000</cx:pt>
          <cx:pt idx="20310">425000</cx:pt>
          <cx:pt idx="20311">350000</cx:pt>
          <cx:pt idx="20312">255000</cx:pt>
          <cx:pt idx="20313">200000</cx:pt>
          <cx:pt idx="20314">300000</cx:pt>
          <cx:pt idx="20315">200000</cx:pt>
          <cx:pt idx="20316">129900</cx:pt>
          <cx:pt idx="20317">121500</cx:pt>
          <cx:pt idx="20318">76000</cx:pt>
          <cx:pt idx="20319">400000</cx:pt>
          <cx:pt idx="20320">300000</cx:pt>
          <cx:pt idx="20321">325000</cx:pt>
          <cx:pt idx="20322">182000</cx:pt>
          <cx:pt idx="20323">300000</cx:pt>
          <cx:pt idx="20324">230000</cx:pt>
          <cx:pt idx="20325">180000</cx:pt>
          <cx:pt idx="20326">250000</cx:pt>
          <cx:pt idx="20327">500000</cx:pt>
          <cx:pt idx="20328">175000</cx:pt>
          <cx:pt idx="20329">100000</cx:pt>
          <cx:pt idx="20330">200000</cx:pt>
          <cx:pt idx="20331">140000</cx:pt>
          <cx:pt idx="20332">500000</cx:pt>
          <cx:pt idx="20333">54000</cx:pt>
          <cx:pt idx="20334">250000</cx:pt>
          <cx:pt idx="20335">150000</cx:pt>
          <cx:pt idx="20336">300000</cx:pt>
          <cx:pt idx="20337">150000</cx:pt>
          <cx:pt idx="20338">130000</cx:pt>
          <cx:pt idx="20339">300000</cx:pt>
          <cx:pt idx="20340">215000</cx:pt>
          <cx:pt idx="20341">400000</cx:pt>
          <cx:pt idx="20342">249000</cx:pt>
          <cx:pt idx="20343">400000</cx:pt>
          <cx:pt idx="20344">120000</cx:pt>
          <cx:pt idx="20345">89000</cx:pt>
          <cx:pt idx="20346">303000</cx:pt>
          <cx:pt idx="20347">135000</cx:pt>
          <cx:pt idx="20348">150000</cx:pt>
          <cx:pt idx="20349">180000</cx:pt>
          <cx:pt idx="20350">280000</cx:pt>
          <cx:pt idx="20351">120000</cx:pt>
          <cx:pt idx="20352">85000</cx:pt>
          <cx:pt idx="20353">75000</cx:pt>
          <cx:pt idx="20354">150000</cx:pt>
          <cx:pt idx="20355">230000</cx:pt>
          <cx:pt idx="20356">1000000</cx:pt>
          <cx:pt idx="20357">1000000</cx:pt>
          <cx:pt idx="20358">1000000</cx:pt>
          <cx:pt idx="20359">700000</cx:pt>
          <cx:pt idx="20360">270000</cx:pt>
          <cx:pt idx="20361">360000</cx:pt>
          <cx:pt idx="20362">205000</cx:pt>
          <cx:pt idx="20363">190000</cx:pt>
          <cx:pt idx="20364">1000000</cx:pt>
          <cx:pt idx="20365">180000</cx:pt>
          <cx:pt idx="20366">298000</cx:pt>
          <cx:pt idx="20367">260000</cx:pt>
          <cx:pt idx="20368">550000</cx:pt>
          <cx:pt idx="20369">430000</cx:pt>
          <cx:pt idx="20370">150000</cx:pt>
          <cx:pt idx="20371">241000</cx:pt>
          <cx:pt idx="20372">280000</cx:pt>
          <cx:pt idx="20373">250000</cx:pt>
          <cx:pt idx="20374">80000</cx:pt>
          <cx:pt idx="20375">450000</cx:pt>
          <cx:pt idx="20376">350000</cx:pt>
          <cx:pt idx="20377">75000</cx:pt>
          <cx:pt idx="20378">300000</cx:pt>
          <cx:pt idx="20379">170000</cx:pt>
          <cx:pt idx="20380">260000</cx:pt>
          <cx:pt idx="20381">175000</cx:pt>
          <cx:pt idx="20382">400000</cx:pt>
          <cx:pt idx="20383">140000</cx:pt>
          <cx:pt idx="20384">175000</cx:pt>
          <cx:pt idx="20385">170000</cx:pt>
          <cx:pt idx="20386">500000</cx:pt>
          <cx:pt idx="20387">200000</cx:pt>
          <cx:pt idx="20388">80000</cx:pt>
          <cx:pt idx="20389">750000</cx:pt>
          <cx:pt idx="20390">550000</cx:pt>
          <cx:pt idx="20391">320000</cx:pt>
          <cx:pt idx="20392">700000</cx:pt>
          <cx:pt idx="20393">270000</cx:pt>
          <cx:pt idx="20394">250000</cx:pt>
          <cx:pt idx="20395">450000</cx:pt>
          <cx:pt idx="20396">400000</cx:pt>
          <cx:pt idx="20397">244000</cx:pt>
          <cx:pt idx="20398">580000</cx:pt>
          <cx:pt idx="20399">750000</cx:pt>
          <cx:pt idx="20400">225000</cx:pt>
          <cx:pt idx="20401">180000</cx:pt>
          <cx:pt idx="20402">85000</cx:pt>
          <cx:pt idx="20403">130000</cx:pt>
          <cx:pt idx="20404">365000</cx:pt>
          <cx:pt idx="20405">80000</cx:pt>
          <cx:pt idx="20406">230000</cx:pt>
          <cx:pt idx="20407">88000</cx:pt>
          <cx:pt idx="20408">65000</cx:pt>
          <cx:pt idx="20409">660000</cx:pt>
          <cx:pt idx="20410">180000</cx:pt>
          <cx:pt idx="20411">90000</cx:pt>
          <cx:pt idx="20412">200000</cx:pt>
          <cx:pt idx="20413">330000</cx:pt>
          <cx:pt idx="20414">150000</cx:pt>
          <cx:pt idx="20415">400000</cx:pt>
          <cx:pt idx="20416">545000</cx:pt>
          <cx:pt idx="20417">220000</cx:pt>
          <cx:pt idx="20418">490000</cx:pt>
          <cx:pt idx="20419">400000</cx:pt>
          <cx:pt idx="20420">120000</cx:pt>
          <cx:pt idx="20421">300000</cx:pt>
          <cx:pt idx="20422">639000</cx:pt>
          <cx:pt idx="20423">289000</cx:pt>
          <cx:pt idx="20424">209000</cx:pt>
          <cx:pt idx="20425">2465647</cx:pt>
          <cx:pt idx="20426">145000</cx:pt>
          <cx:pt idx="20427">150000</cx:pt>
          <cx:pt idx="20428">300000</cx:pt>
          <cx:pt idx="20429">135000</cx:pt>
          <cx:pt idx="20430">80000</cx:pt>
          <cx:pt idx="20431">325000</cx:pt>
          <cx:pt idx="20432">84000</cx:pt>
          <cx:pt idx="20433">240000</cx:pt>
          <cx:pt idx="20434">550000</cx:pt>
          <cx:pt idx="20435">900000</cx:pt>
          <cx:pt idx="20436">100000</cx:pt>
          <cx:pt idx="20437">190000</cx:pt>
          <cx:pt idx="20438">500000</cx:pt>
          <cx:pt idx="20439">103000</cx:pt>
          <cx:pt idx="20440">300000</cx:pt>
          <cx:pt idx="20441">62000</cx:pt>
          <cx:pt idx="20442">210000</cx:pt>
          <cx:pt idx="20443">110000</cx:pt>
          <cx:pt idx="20444">300000</cx:pt>
          <cx:pt idx="20445">225000</cx:pt>
          <cx:pt idx="20446">150000</cx:pt>
          <cx:pt idx="20447">275000</cx:pt>
          <cx:pt idx="20448">650000</cx:pt>
          <cx:pt idx="20449">115000</cx:pt>
          <cx:pt idx="20450">350000</cx:pt>
          <cx:pt idx="20451">140000</cx:pt>
          <cx:pt idx="20452">650000</cx:pt>
          <cx:pt idx="20453">325000</cx:pt>
          <cx:pt idx="20454">530000</cx:pt>
          <cx:pt idx="20455">200000</cx:pt>
          <cx:pt idx="20456">215000</cx:pt>
          <cx:pt idx="20457">500000</cx:pt>
          <cx:pt idx="20458">800000</cx:pt>
          <cx:pt idx="20459">150000</cx:pt>
          <cx:pt idx="20460">100000</cx:pt>
          <cx:pt idx="20461">650000</cx:pt>
          <cx:pt idx="20462">200000</cx:pt>
          <cx:pt idx="20463">210000</cx:pt>
          <cx:pt idx="20464">250000</cx:pt>
          <cx:pt idx="20465">247000</cx:pt>
          <cx:pt idx="20466">165000</cx:pt>
          <cx:pt idx="20467">90000</cx:pt>
          <cx:pt idx="20468">495000</cx:pt>
          <cx:pt idx="20469">130000</cx:pt>
          <cx:pt idx="20470">150000</cx:pt>
          <cx:pt idx="20471">450000</cx:pt>
          <cx:pt idx="20472">550000</cx:pt>
          <cx:pt idx="20473">180000</cx:pt>
          <cx:pt idx="20474">2465647</cx:pt>
          <cx:pt idx="20475">700000</cx:pt>
          <cx:pt idx="20476">236000</cx:pt>
          <cx:pt idx="20477">410000</cx:pt>
          <cx:pt idx="20478">600000</cx:pt>
          <cx:pt idx="20479">400000</cx:pt>
          <cx:pt idx="20480">325000</cx:pt>
          <cx:pt idx="20481">80000</cx:pt>
          <cx:pt idx="20482">450000</cx:pt>
          <cx:pt idx="20483">500000</cx:pt>
          <cx:pt idx="20484">120000</cx:pt>
          <cx:pt idx="20485">475000</cx:pt>
          <cx:pt idx="20486">400000</cx:pt>
          <cx:pt idx="20487">135000</cx:pt>
          <cx:pt idx="20488">200000</cx:pt>
          <cx:pt idx="20489">275000</cx:pt>
          <cx:pt idx="20490">520000</cx:pt>
          <cx:pt idx="20491">250000</cx:pt>
          <cx:pt idx="20492">230000</cx:pt>
          <cx:pt idx="20493">350000</cx:pt>
          <cx:pt idx="20494">120000</cx:pt>
          <cx:pt idx="20495">150000</cx:pt>
          <cx:pt idx="20496">100000</cx:pt>
          <cx:pt idx="20497">850000</cx:pt>
          <cx:pt idx="20498">270000</cx:pt>
          <cx:pt idx="20499">101000</cx:pt>
          <cx:pt idx="20500">131000</cx:pt>
          <cx:pt idx="20501">120000</cx:pt>
          <cx:pt idx="20502">120000</cx:pt>
          <cx:pt idx="20503">180000</cx:pt>
          <cx:pt idx="20504">600000</cx:pt>
          <cx:pt idx="20505">280000</cx:pt>
          <cx:pt idx="20506">120000</cx:pt>
          <cx:pt idx="20507">150000</cx:pt>
          <cx:pt idx="20508">180000</cx:pt>
          <cx:pt idx="20509">120000</cx:pt>
          <cx:pt idx="20510">160000</cx:pt>
          <cx:pt idx="20511">239000</cx:pt>
          <cx:pt idx="20512">650000</cx:pt>
          <cx:pt idx="20513">40000</cx:pt>
          <cx:pt idx="20514">4000</cx:pt>
          <cx:pt idx="20515">45000</cx:pt>
          <cx:pt idx="20516">115000</cx:pt>
          <cx:pt idx="20517">700000</cx:pt>
          <cx:pt idx="20518">20000</cx:pt>
          <cx:pt idx="20519">80000</cx:pt>
          <cx:pt idx="20520">11000</cx:pt>
          <cx:pt idx="20521">185000</cx:pt>
          <cx:pt idx="20522">700000</cx:pt>
          <cx:pt idx="20523">5000</cx:pt>
          <cx:pt idx="20524">825000</cx:pt>
          <cx:pt idx="20525">20000</cx:pt>
          <cx:pt idx="20526">60000</cx:pt>
          <cx:pt idx="20527">21000</cx:pt>
          <cx:pt idx="20528">30000</cx:pt>
          <cx:pt idx="20529">18000</cx:pt>
          <cx:pt idx="20530">24000</cx:pt>
          <cx:pt idx="20531">10000</cx:pt>
          <cx:pt idx="20532">130000</cx:pt>
          <cx:pt idx="20533">350000</cx:pt>
          <cx:pt idx="20534">150000</cx:pt>
          <cx:pt idx="20535">250000</cx:pt>
          <cx:pt idx="20536">155000</cx:pt>
          <cx:pt idx="20537">125000</cx:pt>
          <cx:pt idx="20538">130000</cx:pt>
          <cx:pt idx="20539">90000</cx:pt>
          <cx:pt idx="20540">75000</cx:pt>
          <cx:pt idx="20541">90000</cx:pt>
          <cx:pt idx="20542">180000</cx:pt>
          <cx:pt idx="20543">150000</cx:pt>
          <cx:pt idx="20544">80000</cx:pt>
          <cx:pt idx="20545">60000</cx:pt>
          <cx:pt idx="20546">100000</cx:pt>
          <cx:pt idx="20547">200000</cx:pt>
          <cx:pt idx="20548">80000</cx:pt>
          <cx:pt idx="20549">60000</cx:pt>
          <cx:pt idx="20550">90000</cx:pt>
          <cx:pt idx="20551">250000</cx:pt>
          <cx:pt idx="20552">2000</cx:pt>
          <cx:pt idx="20553">175000</cx:pt>
          <cx:pt idx="20554">210000</cx:pt>
          <cx:pt idx="20555">250000</cx:pt>
          <cx:pt idx="20556">300000</cx:pt>
          <cx:pt idx="20557">80000</cx:pt>
          <cx:pt idx="20558">165000</cx:pt>
          <cx:pt idx="20559">17000</cx:pt>
          <cx:pt idx="20560">175000</cx:pt>
          <cx:pt idx="20561">300000</cx:pt>
          <cx:pt idx="20562">250000</cx:pt>
          <cx:pt idx="20563">130000</cx:pt>
          <cx:pt idx="20564">199999</cx:pt>
          <cx:pt idx="20565">400000</cx:pt>
          <cx:pt idx="20566">250000</cx:pt>
          <cx:pt idx="20567">350000</cx:pt>
          <cx:pt idx="20568">100000</cx:pt>
          <cx:pt idx="20569">16000</cx:pt>
          <cx:pt idx="20570">110000</cx:pt>
          <cx:pt idx="20571">150000</cx:pt>
          <cx:pt idx="20572">125000</cx:pt>
          <cx:pt idx="20573">240000</cx:pt>
          <cx:pt idx="20574">114000</cx:pt>
          <cx:pt idx="20575">80000</cx:pt>
          <cx:pt idx="20576">173000</cx:pt>
          <cx:pt idx="20577">170000</cx:pt>
          <cx:pt idx="20578">150000</cx:pt>
          <cx:pt idx="20579">250000</cx:pt>
          <cx:pt idx="20580">97000</cx:pt>
          <cx:pt idx="20581">100000</cx:pt>
          <cx:pt idx="20582">160000</cx:pt>
          <cx:pt idx="20583">375000</cx:pt>
          <cx:pt idx="20584">200000</cx:pt>
          <cx:pt idx="20585">233000</cx:pt>
          <cx:pt idx="20586">215000</cx:pt>
          <cx:pt idx="20587">170000</cx:pt>
          <cx:pt idx="20588">230000</cx:pt>
          <cx:pt idx="20589">230000</cx:pt>
          <cx:pt idx="20590">400000</cx:pt>
          <cx:pt idx="20591">100000</cx:pt>
          <cx:pt idx="20592">185000</cx:pt>
          <cx:pt idx="20593">90000</cx:pt>
          <cx:pt idx="20594">135000</cx:pt>
          <cx:pt idx="20595">142000</cx:pt>
          <cx:pt idx="20596">600000</cx:pt>
          <cx:pt idx="20597">350000</cx:pt>
          <cx:pt idx="20598">250000</cx:pt>
          <cx:pt idx="20599">900000</cx:pt>
          <cx:pt idx="20600">90000</cx:pt>
          <cx:pt idx="20601">275000</cx:pt>
          <cx:pt idx="20602">180000</cx:pt>
          <cx:pt idx="20603">200000</cx:pt>
          <cx:pt idx="20604">375000</cx:pt>
          <cx:pt idx="20605">400000</cx:pt>
          <cx:pt idx="20606">300000</cx:pt>
          <cx:pt idx="20607">350000</cx:pt>
          <cx:pt idx="20608">1000000</cx:pt>
          <cx:pt idx="20609">700000</cx:pt>
          <cx:pt idx="20610">180000</cx:pt>
          <cx:pt idx="20611">275000</cx:pt>
          <cx:pt idx="20612">130000</cx:pt>
          <cx:pt idx="20613">180000</cx:pt>
          <cx:pt idx="20614">300000</cx:pt>
          <cx:pt idx="20615">350000</cx:pt>
          <cx:pt idx="20616">6000</cx:pt>
          <cx:pt idx="20617">200000</cx:pt>
          <cx:pt idx="20618">62000</cx:pt>
          <cx:pt idx="20619">110000</cx:pt>
          <cx:pt idx="20620">90000</cx:pt>
          <cx:pt idx="20621">600000</cx:pt>
          <cx:pt idx="20622">90000</cx:pt>
          <cx:pt idx="20623">125000</cx:pt>
          <cx:pt idx="20624">200000</cx:pt>
          <cx:pt idx="20625">1000000</cx:pt>
          <cx:pt idx="20626">200000</cx:pt>
          <cx:pt idx="20627">170000</cx:pt>
          <cx:pt idx="20628">500000</cx:pt>
          <cx:pt idx="20629">200000</cx:pt>
          <cx:pt idx="20630">200000</cx:pt>
          <cx:pt idx="20631">130000</cx:pt>
          <cx:pt idx="20632">180000</cx:pt>
          <cx:pt idx="20633">25000</cx:pt>
          <cx:pt idx="20634">70000</cx:pt>
          <cx:pt idx="20635">280000</cx:pt>
          <cx:pt idx="20636">280000</cx:pt>
          <cx:pt idx="20637">500000</cx:pt>
          <cx:pt idx="20638">800000</cx:pt>
          <cx:pt idx="20639">100000</cx:pt>
          <cx:pt idx="20640">140000</cx:pt>
          <cx:pt idx="20641">120000</cx:pt>
          <cx:pt idx="20642">265000</cx:pt>
          <cx:pt idx="20643">139000</cx:pt>
          <cx:pt idx="20644">89000</cx:pt>
          <cx:pt idx="20645">95000</cx:pt>
          <cx:pt idx="20646">400000</cx:pt>
          <cx:pt idx="20647">300000</cx:pt>
          <cx:pt idx="20648">90000</cx:pt>
          <cx:pt idx="20649">2465647</cx:pt>
          <cx:pt idx="20650">150000</cx:pt>
          <cx:pt idx="20651">70000</cx:pt>
          <cx:pt idx="20652">90000</cx:pt>
          <cx:pt idx="20653">150000</cx:pt>
          <cx:pt idx="20654">300000</cx:pt>
          <cx:pt idx="20655">475000</cx:pt>
          <cx:pt idx="20656">300000</cx:pt>
          <cx:pt idx="20657">185000</cx:pt>
          <cx:pt idx="20658">100000</cx:pt>
          <cx:pt idx="20659">107000</cx:pt>
          <cx:pt idx="20660">9000</cx:pt>
          <cx:pt idx="20661">275000</cx:pt>
          <cx:pt idx="20662">500000</cx:pt>
          <cx:pt idx="20663">425000</cx:pt>
          <cx:pt idx="20664">500000</cx:pt>
          <cx:pt idx="20665">200000</cx:pt>
          <cx:pt idx="20666">249000</cx:pt>
          <cx:pt idx="20667">175000</cx:pt>
          <cx:pt idx="20668">200000</cx:pt>
          <cx:pt idx="20669">350000</cx:pt>
          <cx:pt idx="20670">210000</cx:pt>
          <cx:pt idx="20671">350000</cx:pt>
          <cx:pt idx="20672">250000</cx:pt>
          <cx:pt idx="20673">700000</cx:pt>
          <cx:pt idx="20674">170000</cx:pt>
          <cx:pt idx="20675">450000</cx:pt>
          <cx:pt idx="20676">350000</cx:pt>
          <cx:pt idx="20677">123000</cx:pt>
          <cx:pt idx="20678">400000</cx:pt>
          <cx:pt idx="20679">420000</cx:pt>
          <cx:pt idx="20680">200000</cx:pt>
          <cx:pt idx="20681">95000</cx:pt>
          <cx:pt idx="20682">275000</cx:pt>
          <cx:pt idx="20683">989000</cx:pt>
          <cx:pt idx="20684">200000</cx:pt>
          <cx:pt idx="20685">4000</cx:pt>
          <cx:pt idx="20686">12000</cx:pt>
          <cx:pt idx="20687">192000</cx:pt>
          <cx:pt idx="20688">125000</cx:pt>
          <cx:pt idx="20689">350000</cx:pt>
          <cx:pt idx="20690">130000</cx:pt>
          <cx:pt idx="20691">200000</cx:pt>
          <cx:pt idx="20692">95000</cx:pt>
          <cx:pt idx="20693">300000</cx:pt>
          <cx:pt idx="20694">580000</cx:pt>
          <cx:pt idx="20695">230000</cx:pt>
          <cx:pt idx="20696">85000</cx:pt>
          <cx:pt idx="20697">130000</cx:pt>
          <cx:pt idx="20698">80000</cx:pt>
          <cx:pt idx="20699">325000</cx:pt>
          <cx:pt idx="20700">310000</cx:pt>
          <cx:pt idx="20701">190000</cx:pt>
          <cx:pt idx="20702">200000</cx:pt>
          <cx:pt idx="20703">300000</cx:pt>
          <cx:pt idx="20704">169000</cx:pt>
          <cx:pt idx="20705">230000</cx:pt>
          <cx:pt idx="20706">250000</cx:pt>
          <cx:pt idx="20707">100000</cx:pt>
          <cx:pt idx="20708">170000</cx:pt>
          <cx:pt idx="20709">260000</cx:pt>
          <cx:pt idx="20710">75000</cx:pt>
          <cx:pt idx="20711">190000</cx:pt>
          <cx:pt idx="20712">150000</cx:pt>
          <cx:pt idx="20713">300000</cx:pt>
          <cx:pt idx="20714">230000</cx:pt>
          <cx:pt idx="20715">1300000</cx:pt>
          <cx:pt idx="20716">500000</cx:pt>
          <cx:pt idx="20717">200000</cx:pt>
          <cx:pt idx="20718">100000</cx:pt>
          <cx:pt idx="20719">419000</cx:pt>
          <cx:pt idx="20720">200000</cx:pt>
          <cx:pt idx="20721">45000</cx:pt>
          <cx:pt idx="20722">225000</cx:pt>
          <cx:pt idx="20723">260000</cx:pt>
          <cx:pt idx="20724">40000</cx:pt>
          <cx:pt idx="20725">150000</cx:pt>
          <cx:pt idx="20726">80000</cx:pt>
          <cx:pt idx="20727">85000</cx:pt>
          <cx:pt idx="20728">81000</cx:pt>
          <cx:pt idx="20729">450000</cx:pt>
          <cx:pt idx="20730">500000</cx:pt>
          <cx:pt idx="20731">400000</cx:pt>
          <cx:pt idx="20732">80000</cx:pt>
          <cx:pt idx="20733">100000</cx:pt>
          <cx:pt idx="20734">12000</cx:pt>
          <cx:pt idx="20735">130000</cx:pt>
          <cx:pt idx="20736">75000</cx:pt>
          <cx:pt idx="20737">200000</cx:pt>
          <cx:pt idx="20738">100000</cx:pt>
          <cx:pt idx="20739">2465647</cx:pt>
          <cx:pt idx="20740">110000</cx:pt>
          <cx:pt idx="20741">800000</cx:pt>
          <cx:pt idx="20742">75000</cx:pt>
          <cx:pt idx="20743">144000</cx:pt>
          <cx:pt idx="20744">175000</cx:pt>
          <cx:pt idx="20745">220000</cx:pt>
          <cx:pt idx="20746">200000</cx:pt>
          <cx:pt idx="20747">174000</cx:pt>
          <cx:pt idx="20748">639000</cx:pt>
          <cx:pt idx="20749">250000</cx:pt>
          <cx:pt idx="20750">85000</cx:pt>
          <cx:pt idx="20751">350000</cx:pt>
          <cx:pt idx="20752">80000</cx:pt>
          <cx:pt idx="20753">150000</cx:pt>
          <cx:pt idx="20754">250000</cx:pt>
          <cx:pt idx="20755">150000</cx:pt>
          <cx:pt idx="20756">119000</cx:pt>
          <cx:pt idx="20757">630000</cx:pt>
          <cx:pt idx="20758">80000</cx:pt>
          <cx:pt idx="20759">300000</cx:pt>
          <cx:pt idx="20760">35000</cx:pt>
          <cx:pt idx="20761">315000</cx:pt>
          <cx:pt idx="20762">150000</cx:pt>
          <cx:pt idx="20763">290000</cx:pt>
          <cx:pt idx="20764">60000</cx:pt>
          <cx:pt idx="20765">55000</cx:pt>
          <cx:pt idx="20766">60000</cx:pt>
          <cx:pt idx="20767">55000</cx:pt>
          <cx:pt idx="20768">130000</cx:pt>
          <cx:pt idx="20769">300000</cx:pt>
          <cx:pt idx="20770">435000</cx:pt>
          <cx:pt idx="20771">350000</cx:pt>
          <cx:pt idx="20772">500000</cx:pt>
          <cx:pt idx="20773">300000</cx:pt>
          <cx:pt idx="20774">450000</cx:pt>
          <cx:pt idx="20775">64900</cx:pt>
          <cx:pt idx="20776">100000</cx:pt>
          <cx:pt idx="20777">180000</cx:pt>
          <cx:pt idx="20778">250000</cx:pt>
          <cx:pt idx="20779">550000</cx:pt>
          <cx:pt idx="20780">50000</cx:pt>
          <cx:pt idx="20781">400000</cx:pt>
          <cx:pt idx="20782">350000</cx:pt>
          <cx:pt idx="20783">230000</cx:pt>
          <cx:pt idx="20784">200000</cx:pt>
          <cx:pt idx="20785">28000</cx:pt>
          <cx:pt idx="20786">350000</cx:pt>
          <cx:pt idx="20787">40000</cx:pt>
          <cx:pt idx="20788">90000</cx:pt>
          <cx:pt idx="20789">12000</cx:pt>
          <cx:pt idx="20790">40000</cx:pt>
          <cx:pt idx="20791">310000</cx:pt>
          <cx:pt idx="20792">340000</cx:pt>
          <cx:pt idx="20793">450000</cx:pt>
          <cx:pt idx="20794">300000</cx:pt>
          <cx:pt idx="20795">90000</cx:pt>
          <cx:pt idx="20796">150000</cx:pt>
          <cx:pt idx="20797">500000</cx:pt>
          <cx:pt idx="20798">200000</cx:pt>
          <cx:pt idx="20799">80000</cx:pt>
          <cx:pt idx="20800">70000</cx:pt>
          <cx:pt idx="20801">350000</cx:pt>
          <cx:pt idx="20802">80000</cx:pt>
          <cx:pt idx="20803">90000</cx:pt>
          <cx:pt idx="20804">120000</cx:pt>
          <cx:pt idx="20805">50000</cx:pt>
          <cx:pt idx="20806">200000</cx:pt>
          <cx:pt idx="20807">400000</cx:pt>
          <cx:pt idx="20808">140000</cx:pt>
          <cx:pt idx="20809">250000</cx:pt>
          <cx:pt idx="20810">210000</cx:pt>
          <cx:pt idx="20811">50000</cx:pt>
          <cx:pt idx="20812">100000</cx:pt>
          <cx:pt idx="20813">100000</cx:pt>
          <cx:pt idx="20814">20000</cx:pt>
          <cx:pt idx="20815">90000</cx:pt>
          <cx:pt idx="20816">350000</cx:pt>
          <cx:pt idx="20817">90000</cx:pt>
          <cx:pt idx="20818">155000</cx:pt>
          <cx:pt idx="20819">200000</cx:pt>
          <cx:pt idx="20820">125000</cx:pt>
          <cx:pt idx="20821">700000</cx:pt>
          <cx:pt idx="20822">140000</cx:pt>
          <cx:pt idx="20823">240000</cx:pt>
          <cx:pt idx="20824">400000</cx:pt>
          <cx:pt idx="20825">110000</cx:pt>
          <cx:pt idx="20826">1400000</cx:pt>
          <cx:pt idx="20827">300000</cx:pt>
          <cx:pt idx="20828">700000</cx:pt>
          <cx:pt idx="20829">225000</cx:pt>
          <cx:pt idx="20830">900000</cx:pt>
          <cx:pt idx="20831">100000</cx:pt>
          <cx:pt idx="20832">1000000</cx:pt>
          <cx:pt idx="20833">85000</cx:pt>
          <cx:pt idx="20834">125000</cx:pt>
          <cx:pt idx="20835">160000</cx:pt>
          <cx:pt idx="20836">350000</cx:pt>
          <cx:pt idx="20837">625000</cx:pt>
          <cx:pt idx="20838">148000</cx:pt>
          <cx:pt idx="20839">150000</cx:pt>
          <cx:pt idx="20840">135000</cx:pt>
          <cx:pt idx="20841">1000000</cx:pt>
          <cx:pt idx="20842">310000</cx:pt>
          <cx:pt idx="20843">200000</cx:pt>
          <cx:pt idx="20844">50000</cx:pt>
          <cx:pt idx="20845">35500</cx:pt>
          <cx:pt idx="20846">200000</cx:pt>
          <cx:pt idx="20847">250000</cx:pt>
          <cx:pt idx="20848">370000</cx:pt>
          <cx:pt idx="20849">350000</cx:pt>
          <cx:pt idx="20850">135000</cx:pt>
          <cx:pt idx="20851">75000</cx:pt>
          <cx:pt idx="20852">130000</cx:pt>
          <cx:pt idx="20853">90000</cx:pt>
          <cx:pt idx="20854">300000</cx:pt>
          <cx:pt idx="20855">150000</cx:pt>
          <cx:pt idx="20856">150000</cx:pt>
          <cx:pt idx="20857">500000</cx:pt>
          <cx:pt idx="20858">400000</cx:pt>
          <cx:pt idx="20859">250000</cx:pt>
          <cx:pt idx="20860">399990</cx:pt>
          <cx:pt idx="20861">200000</cx:pt>
          <cx:pt idx="20862">241000</cx:pt>
          <cx:pt idx="20863">80000</cx:pt>
          <cx:pt idx="20864">150000</cx:pt>
          <cx:pt idx="20865">292000</cx:pt>
          <cx:pt idx="20866">505000</cx:pt>
          <cx:pt idx="20867">156000</cx:pt>
          <cx:pt idx="20868">150000</cx:pt>
          <cx:pt idx="20869">235000</cx:pt>
          <cx:pt idx="20870">75000</cx:pt>
          <cx:pt idx="20871">200000</cx:pt>
          <cx:pt idx="20872">95000</cx:pt>
          <cx:pt idx="20873">600000</cx:pt>
          <cx:pt idx="20874">235000</cx:pt>
          <cx:pt idx="20875">1000000</cx:pt>
          <cx:pt idx="20876">280000</cx:pt>
          <cx:pt idx="20877">300000</cx:pt>
          <cx:pt idx="20878">600000</cx:pt>
          <cx:pt idx="20879">200000</cx:pt>
          <cx:pt idx="20880">200000</cx:pt>
          <cx:pt idx="20881">150000</cx:pt>
          <cx:pt idx="20882">235000</cx:pt>
          <cx:pt idx="20883">200000</cx:pt>
          <cx:pt idx="20884">50000</cx:pt>
          <cx:pt idx="20885">275000</cx:pt>
          <cx:pt idx="20886">575000</cx:pt>
          <cx:pt idx="20887">130000</cx:pt>
          <cx:pt idx="20888">190000</cx:pt>
          <cx:pt idx="20889">175000</cx:pt>
          <cx:pt idx="20890">150000</cx:pt>
          <cx:pt idx="20891">180000</cx:pt>
          <cx:pt idx="20892">90000</cx:pt>
          <cx:pt idx="20893">250000</cx:pt>
          <cx:pt idx="20894">350000</cx:pt>
          <cx:pt idx="20895">200000</cx:pt>
          <cx:pt idx="20896">750000</cx:pt>
          <cx:pt idx="20897">300000</cx:pt>
          <cx:pt idx="20898">12000</cx:pt>
          <cx:pt idx="20899">200000</cx:pt>
          <cx:pt idx="20900">150000</cx:pt>
          <cx:pt idx="20901">110000</cx:pt>
          <cx:pt idx="20902">80000</cx:pt>
          <cx:pt idx="20903">200000</cx:pt>
          <cx:pt idx="20904">180000</cx:pt>
          <cx:pt idx="20905">75000</cx:pt>
          <cx:pt idx="20906">99000</cx:pt>
          <cx:pt idx="20907">154000</cx:pt>
          <cx:pt idx="20908">158000</cx:pt>
          <cx:pt idx="20909">300000</cx:pt>
          <cx:pt idx="20910">100000</cx:pt>
          <cx:pt idx="20911">750000</cx:pt>
          <cx:pt idx="20912">235000</cx:pt>
          <cx:pt idx="20913">600000</cx:pt>
          <cx:pt idx="20914">250000</cx:pt>
          <cx:pt idx="20915">215000</cx:pt>
          <cx:pt idx="20916">60000</cx:pt>
          <cx:pt idx="20917">125000</cx:pt>
          <cx:pt idx="20918">500000</cx:pt>
          <cx:pt idx="20919">750000</cx:pt>
          <cx:pt idx="20920">900000</cx:pt>
          <cx:pt idx="20921">215000</cx:pt>
          <cx:pt idx="20922">690000</cx:pt>
          <cx:pt idx="20923">300000</cx:pt>
          <cx:pt idx="20924">800000</cx:pt>
          <cx:pt idx="20925">750000</cx:pt>
          <cx:pt idx="20926">409000</cx:pt>
          <cx:pt idx="20927">88000</cx:pt>
          <cx:pt idx="20928">128000</cx:pt>
          <cx:pt idx="20929">60000</cx:pt>
          <cx:pt idx="20930">210000</cx:pt>
          <cx:pt idx="20931">175000</cx:pt>
          <cx:pt idx="20932">117000</cx:pt>
          <cx:pt idx="20933">39900</cx:pt>
          <cx:pt idx="20934">300000</cx:pt>
          <cx:pt idx="20935">170000</cx:pt>
          <cx:pt idx="20936">90000</cx:pt>
          <cx:pt idx="20937">100000</cx:pt>
          <cx:pt idx="20938">150000</cx:pt>
          <cx:pt idx="20939">200000</cx:pt>
          <cx:pt idx="20940">250000</cx:pt>
          <cx:pt idx="20941">160000</cx:pt>
          <cx:pt idx="20942">340000</cx:pt>
          <cx:pt idx="20943">650000</cx:pt>
          <cx:pt idx="20944">650000</cx:pt>
          <cx:pt idx="20945">675000</cx:pt>
          <cx:pt idx="20946">250000</cx:pt>
          <cx:pt idx="20947">300000</cx:pt>
          <cx:pt idx="20948">425000</cx:pt>
          <cx:pt idx="20949">450000</cx:pt>
          <cx:pt idx="20950">200000</cx:pt>
          <cx:pt idx="20951">160000</cx:pt>
          <cx:pt idx="20952">800000</cx:pt>
          <cx:pt idx="20953">140000</cx:pt>
          <cx:pt idx="20954">600000</cx:pt>
          <cx:pt idx="20955">500000</cx:pt>
          <cx:pt idx="20956">130000</cx:pt>
          <cx:pt idx="20957">100000</cx:pt>
          <cx:pt idx="20958">200000</cx:pt>
          <cx:pt idx="20959">600000</cx:pt>
          <cx:pt idx="20960">140000</cx:pt>
          <cx:pt idx="20961">125000</cx:pt>
          <cx:pt idx="20962">900000</cx:pt>
          <cx:pt idx="20963">435000</cx:pt>
          <cx:pt idx="20964">90000</cx:pt>
          <cx:pt idx="20965">250000</cx:pt>
          <cx:pt idx="20966">250000</cx:pt>
          <cx:pt idx="20967">500000</cx:pt>
          <cx:pt idx="20968">500000</cx:pt>
          <cx:pt idx="20969">355000</cx:pt>
          <cx:pt idx="20970">350000</cx:pt>
          <cx:pt idx="20971">250000</cx:pt>
          <cx:pt idx="20972">75000</cx:pt>
          <cx:pt idx="20973">36000</cx:pt>
          <cx:pt idx="20974">235000</cx:pt>
          <cx:pt idx="20975">1000000</cx:pt>
          <cx:pt idx="20976">140000</cx:pt>
          <cx:pt idx="20977">170000</cx:pt>
          <cx:pt idx="20978">250000</cx:pt>
          <cx:pt idx="20979">500000</cx:pt>
          <cx:pt idx="20980">300000</cx:pt>
          <cx:pt idx="20981">850000</cx:pt>
          <cx:pt idx="20982">241000</cx:pt>
          <cx:pt idx="20983">200000</cx:pt>
          <cx:pt idx="20984">300000</cx:pt>
          <cx:pt idx="20985">500000</cx:pt>
          <cx:pt idx="20986">80000</cx:pt>
          <cx:pt idx="20987">350000</cx:pt>
          <cx:pt idx="20988">425000</cx:pt>
          <cx:pt idx="20989">500000</cx:pt>
          <cx:pt idx="20990">150000</cx:pt>
          <cx:pt idx="20991">320000</cx:pt>
          <cx:pt idx="20992">220000</cx:pt>
          <cx:pt idx="20993">750000</cx:pt>
          <cx:pt idx="20994">670000</cx:pt>
          <cx:pt idx="20995">110000</cx:pt>
          <cx:pt idx="20996">154000</cx:pt>
          <cx:pt idx="20997">450000</cx:pt>
          <cx:pt idx="20998">300000</cx:pt>
          <cx:pt idx="20999">350000</cx:pt>
          <cx:pt idx="21000">182000</cx:pt>
          <cx:pt idx="21001">175000</cx:pt>
          <cx:pt idx="21002">250000</cx:pt>
          <cx:pt idx="21003">400000</cx:pt>
          <cx:pt idx="21004">90000</cx:pt>
          <cx:pt idx="21005">335000</cx:pt>
          <cx:pt idx="21006">205000</cx:pt>
          <cx:pt idx="21007">690000</cx:pt>
          <cx:pt idx="21008">270000</cx:pt>
          <cx:pt idx="21009">97000</cx:pt>
          <cx:pt idx="21010">350000</cx:pt>
          <cx:pt idx="21011">205000</cx:pt>
          <cx:pt idx="21012">132000</cx:pt>
          <cx:pt idx="21013">450000</cx:pt>
          <cx:pt idx="21014">300000</cx:pt>
          <cx:pt idx="21015">450000</cx:pt>
          <cx:pt idx="21016">285000</cx:pt>
          <cx:pt idx="21017">58000</cx:pt>
          <cx:pt idx="21018">135000</cx:pt>
          <cx:pt idx="21019">1000000</cx:pt>
          <cx:pt idx="21020">999999</cx:pt>
          <cx:pt idx="21021">100000</cx:pt>
          <cx:pt idx="21022">45000</cx:pt>
          <cx:pt idx="21023">330000</cx:pt>
          <cx:pt idx="21024">61500</cx:pt>
          <cx:pt idx="21025">120000</cx:pt>
          <cx:pt idx="21026">4000</cx:pt>
          <cx:pt idx="21027">125000</cx:pt>
          <cx:pt idx="21028">125000</cx:pt>
          <cx:pt idx="21029">125000</cx:pt>
          <cx:pt idx="21030">380000</cx:pt>
          <cx:pt idx="21031">450000</cx:pt>
          <cx:pt idx="21032">6000</cx:pt>
          <cx:pt idx="21033">106000</cx:pt>
          <cx:pt idx="21034">250000</cx:pt>
          <cx:pt idx="21035">99000</cx:pt>
          <cx:pt idx="21036">800000</cx:pt>
          <cx:pt idx="21037">500000</cx:pt>
          <cx:pt idx="21038">230000</cx:pt>
          <cx:pt idx="21039">400000</cx:pt>
          <cx:pt idx="21040">254000</cx:pt>
          <cx:pt idx="21041">235000</cx:pt>
          <cx:pt idx="21042">500000</cx:pt>
          <cx:pt idx="21043">500000</cx:pt>
          <cx:pt idx="21044">125000</cx:pt>
          <cx:pt idx="21045">600000</cx:pt>
          <cx:pt idx="21046">235000</cx:pt>
          <cx:pt idx="21047">375000</cx:pt>
          <cx:pt idx="21048">116000</cx:pt>
          <cx:pt idx="21049">100000</cx:pt>
          <cx:pt idx="21050">112000</cx:pt>
          <cx:pt idx="21051">75000</cx:pt>
          <cx:pt idx="21052">120000</cx:pt>
          <cx:pt idx="21053">300000</cx:pt>
          <cx:pt idx="21054">200000</cx:pt>
          <cx:pt idx="21055">325000</cx:pt>
          <cx:pt idx="21056">350000</cx:pt>
          <cx:pt idx="21057">164500</cx:pt>
          <cx:pt idx="21058">210000</cx:pt>
          <cx:pt idx="21059">120000</cx:pt>
          <cx:pt idx="21060">70000</cx:pt>
          <cx:pt idx="21061">600000</cx:pt>
          <cx:pt idx="21062">590000</cx:pt>
          <cx:pt idx="21063">150000</cx:pt>
          <cx:pt idx="21064">400000</cx:pt>
          <cx:pt idx="21065">1300000</cx:pt>
          <cx:pt idx="21066">300000</cx:pt>
          <cx:pt idx="21067">1000000</cx:pt>
          <cx:pt idx="21068">130000</cx:pt>
          <cx:pt idx="21069">95000</cx:pt>
          <cx:pt idx="21070">250000</cx:pt>
          <cx:pt idx="21071">300000</cx:pt>
          <cx:pt idx="21072">200000</cx:pt>
          <cx:pt idx="21073">115000</cx:pt>
          <cx:pt idx="21074">675000</cx:pt>
          <cx:pt idx="21075">130000</cx:pt>
          <cx:pt idx="21076">89000</cx:pt>
          <cx:pt idx="21077">133000</cx:pt>
          <cx:pt idx="21078">120000</cx:pt>
          <cx:pt idx="21079">350000</cx:pt>
          <cx:pt idx="21080">90000</cx:pt>
          <cx:pt idx="21081">60000</cx:pt>
          <cx:pt idx="21082">229000</cx:pt>
          <cx:pt idx="21083">265000</cx:pt>
          <cx:pt idx="21084">600000</cx:pt>
          <cx:pt idx="21085">200000</cx:pt>
          <cx:pt idx="21086">80000</cx:pt>
          <cx:pt idx="21087">250000</cx:pt>
          <cx:pt idx="21088">700000</cx:pt>
          <cx:pt idx="21089">200000</cx:pt>
          <cx:pt idx="21090">200000</cx:pt>
          <cx:pt idx="21091">150000</cx:pt>
          <cx:pt idx="21092">500000</cx:pt>
          <cx:pt idx="21093">75000</cx:pt>
          <cx:pt idx="21094">150000</cx:pt>
          <cx:pt idx="21095">10000</cx:pt>
          <cx:pt idx="21096">200000</cx:pt>
          <cx:pt idx="21097">1000000</cx:pt>
          <cx:pt idx="21098">485000</cx:pt>
          <cx:pt idx="21099">330000</cx:pt>
          <cx:pt idx="21100">300000</cx:pt>
          <cx:pt idx="21101">25000</cx:pt>
          <cx:pt idx="21102">200000</cx:pt>
          <cx:pt idx="21103">300000</cx:pt>
          <cx:pt idx="21104">110000</cx:pt>
          <cx:pt idx="21105">225000</cx:pt>
          <cx:pt idx="21106">180000</cx:pt>
          <cx:pt idx="21107">140000</cx:pt>
          <cx:pt idx="21108">369000</cx:pt>
          <cx:pt idx="21109">135000</cx:pt>
          <cx:pt idx="21110">140000</cx:pt>
          <cx:pt idx="21111">200000</cx:pt>
          <cx:pt idx="21112">78000</cx:pt>
          <cx:pt idx="21113">240000</cx:pt>
          <cx:pt idx="21114">1200000</cx:pt>
          <cx:pt idx="21115">140000</cx:pt>
          <cx:pt idx="21116">300000</cx:pt>
          <cx:pt idx="21117">300000</cx:pt>
          <cx:pt idx="21118">400000</cx:pt>
          <cx:pt idx="21119">200000</cx:pt>
          <cx:pt idx="21120">350000</cx:pt>
          <cx:pt idx="21121">365000</cx:pt>
          <cx:pt idx="21122">90000</cx:pt>
          <cx:pt idx="21123">180000</cx:pt>
          <cx:pt idx="21124">124000</cx:pt>
          <cx:pt idx="21125">160000</cx:pt>
          <cx:pt idx="21126">30000</cx:pt>
          <cx:pt idx="21127">140000</cx:pt>
          <cx:pt idx="21128">32500</cx:pt>
          <cx:pt idx="21129">60000</cx:pt>
          <cx:pt idx="21130">650000</cx:pt>
          <cx:pt idx="21131">65000</cx:pt>
          <cx:pt idx="21132">470000</cx:pt>
          <cx:pt idx="21133">700000</cx:pt>
          <cx:pt idx="21134">700000</cx:pt>
          <cx:pt idx="21135">150000</cx:pt>
          <cx:pt idx="21136">500000</cx:pt>
          <cx:pt idx="21137">130000</cx:pt>
          <cx:pt idx="21138">170000</cx:pt>
          <cx:pt idx="21139">125000</cx:pt>
          <cx:pt idx="21140">240000</cx:pt>
          <cx:pt idx="21141">180000</cx:pt>
          <cx:pt idx="21142">89000</cx:pt>
          <cx:pt idx="21143">86000</cx:pt>
          <cx:pt idx="21144">252000</cx:pt>
          <cx:pt idx="21145">110000</cx:pt>
          <cx:pt idx="21146">10000</cx:pt>
          <cx:pt idx="21147">1100000</cx:pt>
          <cx:pt idx="21148">180000</cx:pt>
          <cx:pt idx="21149">180000</cx:pt>
          <cx:pt idx="21150">175000</cx:pt>
          <cx:pt idx="21151">135000</cx:pt>
          <cx:pt idx="21152">300000</cx:pt>
          <cx:pt idx="21153">100000</cx:pt>
          <cx:pt idx="21154">100000</cx:pt>
          <cx:pt idx="21155">475000</cx:pt>
          <cx:pt idx="21156">48000</cx:pt>
          <cx:pt idx="21157">65000</cx:pt>
          <cx:pt idx="21158">250000</cx:pt>
          <cx:pt idx="21159">150000</cx:pt>
          <cx:pt idx="21160">300000</cx:pt>
          <cx:pt idx="21161">230000</cx:pt>
          <cx:pt idx="21162">2465647</cx:pt>
          <cx:pt idx="21163">209000</cx:pt>
          <cx:pt idx="21164">500000</cx:pt>
          <cx:pt idx="21165">115000</cx:pt>
          <cx:pt idx="21166">230000</cx:pt>
          <cx:pt idx="21167">58000</cx:pt>
          <cx:pt idx="21168">160000</cx:pt>
          <cx:pt idx="21169">20000</cx:pt>
          <cx:pt idx="21170">275000</cx:pt>
          <cx:pt idx="21171">380000</cx:pt>
          <cx:pt idx="21172">14000</cx:pt>
          <cx:pt idx="21173">140000</cx:pt>
          <cx:pt idx="21174">90000</cx:pt>
          <cx:pt idx="21175">95000</cx:pt>
          <cx:pt idx="21176">97000</cx:pt>
          <cx:pt idx="21177">55000</cx:pt>
          <cx:pt idx="21178">300000</cx:pt>
          <cx:pt idx="21179">64500</cx:pt>
          <cx:pt idx="21180">165000</cx:pt>
          <cx:pt idx="21181">175000</cx:pt>
          <cx:pt idx="21182">179000</cx:pt>
          <cx:pt idx="21183">209000</cx:pt>
          <cx:pt idx="21184">600000</cx:pt>
          <cx:pt idx="21185">175000</cx:pt>
          <cx:pt idx="21186">140000</cx:pt>
          <cx:pt idx="21187">38000</cx:pt>
          <cx:pt idx="21188">150000</cx:pt>
          <cx:pt idx="21189">75000</cx:pt>
          <cx:pt idx="21190">350000</cx:pt>
          <cx:pt idx="21191">800000</cx:pt>
          <cx:pt idx="21192">155000</cx:pt>
          <cx:pt idx="21193">499900</cx:pt>
          <cx:pt idx="21194">750000</cx:pt>
          <cx:pt idx="21195">300000</cx:pt>
          <cx:pt idx="21196">350000</cx:pt>
          <cx:pt idx="21197">800000</cx:pt>
          <cx:pt idx="21198">230000</cx:pt>
          <cx:pt idx="21199">85000</cx:pt>
          <cx:pt idx="21200">450000</cx:pt>
          <cx:pt idx="21201">700000</cx:pt>
          <cx:pt idx="21202">375000</cx:pt>
          <cx:pt idx="21203">400000</cx:pt>
          <cx:pt idx="21204">560000</cx:pt>
          <cx:pt idx="21205">200000</cx:pt>
          <cx:pt idx="21206">120000</cx:pt>
          <cx:pt idx="21207">180000</cx:pt>
          <cx:pt idx="21208">300000</cx:pt>
          <cx:pt idx="21209">109000</cx:pt>
          <cx:pt idx="21210">100000</cx:pt>
          <cx:pt idx="21211">890000</cx:pt>
          <cx:pt idx="21212">159900</cx:pt>
          <cx:pt idx="21213">350000</cx:pt>
          <cx:pt idx="21214">270000</cx:pt>
          <cx:pt idx="21215">300000</cx:pt>
          <cx:pt idx="21216">65000</cx:pt>
          <cx:pt idx="21217">170000</cx:pt>
          <cx:pt idx="21218">900000</cx:pt>
          <cx:pt idx="21219">950000</cx:pt>
          <cx:pt idx="21220">900000</cx:pt>
          <cx:pt idx="21221">150000</cx:pt>
          <cx:pt idx="21222">200000</cx:pt>
          <cx:pt idx="21223">300000</cx:pt>
          <cx:pt idx="21224">450000</cx:pt>
          <cx:pt idx="21225">75000</cx:pt>
          <cx:pt idx="21226">100000</cx:pt>
          <cx:pt idx="21227">750000</cx:pt>
          <cx:pt idx="21228">28000</cx:pt>
          <cx:pt idx="21229">10000</cx:pt>
          <cx:pt idx="21230">132000</cx:pt>
          <cx:pt idx="21231">70000</cx:pt>
          <cx:pt idx="21232">200000</cx:pt>
          <cx:pt idx="21233">175000</cx:pt>
          <cx:pt idx="21234">500000</cx:pt>
          <cx:pt idx="21235">300000</cx:pt>
          <cx:pt idx="21236">150000</cx:pt>
          <cx:pt idx="21237">125000</cx:pt>
          <cx:pt idx="21238">125000</cx:pt>
          <cx:pt idx="21239">100000</cx:pt>
          <cx:pt idx="21240">600000</cx:pt>
          <cx:pt idx="21241">125000</cx:pt>
          <cx:pt idx="21242">125000</cx:pt>
          <cx:pt idx="21243">900000</cx:pt>
          <cx:pt idx="21244">200000</cx:pt>
          <cx:pt idx="21245">150000</cx:pt>
          <cx:pt idx="21246">90000</cx:pt>
          <cx:pt idx="21247">75000</cx:pt>
          <cx:pt idx="21248">220000</cx:pt>
          <cx:pt idx="21249">330000</cx:pt>
          <cx:pt idx="21250">121000</cx:pt>
          <cx:pt idx="21251">100000</cx:pt>
          <cx:pt idx="21252">100000</cx:pt>
          <cx:pt idx="21253">250000</cx:pt>
          <cx:pt idx="21254">600000</cx:pt>
          <cx:pt idx="21255">525000</cx:pt>
          <cx:pt idx="21256">39000</cx:pt>
          <cx:pt idx="21257">400000</cx:pt>
          <cx:pt idx="21258">70000</cx:pt>
          <cx:pt idx="21259">89000</cx:pt>
          <cx:pt idx="21260">90000</cx:pt>
          <cx:pt idx="21261">80000</cx:pt>
          <cx:pt idx="21262">300000</cx:pt>
          <cx:pt idx="21263">65000</cx:pt>
          <cx:pt idx="21264">175000</cx:pt>
          <cx:pt idx="21265">214000</cx:pt>
          <cx:pt idx="21266">70000</cx:pt>
          <cx:pt idx="21267">240000</cx:pt>
          <cx:pt idx="21268">26000</cx:pt>
          <cx:pt idx="21269">820000</cx:pt>
          <cx:pt idx="21270">1000000</cx:pt>
          <cx:pt idx="21271">12000</cx:pt>
          <cx:pt idx="21272">160000</cx:pt>
          <cx:pt idx="21273">134900</cx:pt>
          <cx:pt idx="21274">89000</cx:pt>
          <cx:pt idx="21275">140000</cx:pt>
          <cx:pt idx="21276">120000</cx:pt>
          <cx:pt idx="21277">125000</cx:pt>
          <cx:pt idx="21278">185000</cx:pt>
          <cx:pt idx="21279">95000</cx:pt>
          <cx:pt idx="21280">180000</cx:pt>
          <cx:pt idx="21281">230000</cx:pt>
          <cx:pt idx="21282">198000</cx:pt>
          <cx:pt idx="21283">330000</cx:pt>
          <cx:pt idx="21284">350000</cx:pt>
          <cx:pt idx="21285">72000</cx:pt>
          <cx:pt idx="21286">200000</cx:pt>
          <cx:pt idx="21287">120000</cx:pt>
          <cx:pt idx="21288">220000</cx:pt>
          <cx:pt idx="21289">185000</cx:pt>
          <cx:pt idx="21290">450000</cx:pt>
          <cx:pt idx="21291">700000</cx:pt>
          <cx:pt idx="21292">290000</cx:pt>
          <cx:pt idx="21293">175000</cx:pt>
          <cx:pt idx="21294">150000</cx:pt>
          <cx:pt idx="21295">150000</cx:pt>
          <cx:pt idx="21296">290000</cx:pt>
          <cx:pt idx="21297">75000</cx:pt>
          <cx:pt idx="21298">81000</cx:pt>
          <cx:pt idx="21299">70000</cx:pt>
          <cx:pt idx="21300">15000</cx:pt>
          <cx:pt idx="21301">200000</cx:pt>
          <cx:pt idx="21302">85000</cx:pt>
          <cx:pt idx="21303">300000</cx:pt>
          <cx:pt idx="21304">200000</cx:pt>
          <cx:pt idx="21305">250000</cx:pt>
          <cx:pt idx="21306">140000</cx:pt>
          <cx:pt idx="21307">120000</cx:pt>
          <cx:pt idx="21308">160000</cx:pt>
          <cx:pt idx="21309">300000</cx:pt>
          <cx:pt idx="21310">750000</cx:pt>
          <cx:pt idx="21311">450000</cx:pt>
          <cx:pt idx="21312">30000</cx:pt>
          <cx:pt idx="21313">300000</cx:pt>
          <cx:pt idx="21314">85000</cx:pt>
          <cx:pt idx="21315">100000</cx:pt>
          <cx:pt idx="21316">55000</cx:pt>
          <cx:pt idx="21317">80000</cx:pt>
          <cx:pt idx="21318">370000</cx:pt>
          <cx:pt idx="21319">85000</cx:pt>
          <cx:pt idx="21320">87000</cx:pt>
          <cx:pt idx="21321">95000</cx:pt>
          <cx:pt idx="21322">278000</cx:pt>
          <cx:pt idx="21323">400000</cx:pt>
          <cx:pt idx="21324">60000</cx:pt>
          <cx:pt idx="21325">225000</cx:pt>
          <cx:pt idx="21326">1000</cx:pt>
          <cx:pt idx="21327">300000</cx:pt>
          <cx:pt idx="21328">625000</cx:pt>
          <cx:pt idx="21329">300000</cx:pt>
          <cx:pt idx="21330">200000</cx:pt>
          <cx:pt idx="21331">280000</cx:pt>
          <cx:pt idx="21332">380000</cx:pt>
          <cx:pt idx="21333">50000</cx:pt>
          <cx:pt idx="21334">50000</cx:pt>
          <cx:pt idx="21335">87500</cx:pt>
          <cx:pt idx="21336">124000</cx:pt>
          <cx:pt idx="21337">375000</cx:pt>
          <cx:pt idx="21338">100000</cx:pt>
          <cx:pt idx="21339">275000</cx:pt>
          <cx:pt idx="21340">85000</cx:pt>
          <cx:pt idx="21341">250000</cx:pt>
          <cx:pt idx="21342">80000</cx:pt>
          <cx:pt idx="21343">200000</cx:pt>
          <cx:pt idx="21344">250000</cx:pt>
          <cx:pt idx="21345">70000</cx:pt>
          <cx:pt idx="21346">106000</cx:pt>
          <cx:pt idx="21347">150000</cx:pt>
          <cx:pt idx="21348">85000</cx:pt>
          <cx:pt idx="21349">50000</cx:pt>
          <cx:pt idx="21350">100000</cx:pt>
          <cx:pt idx="21351">600000</cx:pt>
          <cx:pt idx="21352">142000</cx:pt>
          <cx:pt idx="21353">1000000</cx:pt>
          <cx:pt idx="21354">450000</cx:pt>
          <cx:pt idx="21355">320000</cx:pt>
          <cx:pt idx="21356">275000</cx:pt>
          <cx:pt idx="21357">120000</cx:pt>
          <cx:pt idx="21358">300000</cx:pt>
          <cx:pt idx="21359">120000</cx:pt>
          <cx:pt idx="21360">140000</cx:pt>
          <cx:pt idx="21361">104000</cx:pt>
          <cx:pt idx="21362">255000</cx:pt>
          <cx:pt idx="21363">880000</cx:pt>
          <cx:pt idx="21364">225000</cx:pt>
          <cx:pt idx="21365">211000</cx:pt>
          <cx:pt idx="21366">625000</cx:pt>
          <cx:pt idx="21367">250000</cx:pt>
          <cx:pt idx="21368">250000</cx:pt>
          <cx:pt idx="21369">250000</cx:pt>
          <cx:pt idx="21370">258000</cx:pt>
          <cx:pt idx="21371">28000</cx:pt>
          <cx:pt idx="21372">40000</cx:pt>
          <cx:pt idx="21373">300000</cx:pt>
          <cx:pt idx="21374">330000</cx:pt>
          <cx:pt idx="21375">350000</cx:pt>
          <cx:pt idx="21376">650000</cx:pt>
          <cx:pt idx="21377">95000</cx:pt>
          <cx:pt idx="21378">125000</cx:pt>
          <cx:pt idx="21379">300000</cx:pt>
          <cx:pt idx="21380">125000</cx:pt>
          <cx:pt idx="21381">155000</cx:pt>
          <cx:pt idx="21382">212000</cx:pt>
          <cx:pt idx="21383">200000</cx:pt>
          <cx:pt idx="21384">90000</cx:pt>
          <cx:pt idx="21385">90000</cx:pt>
          <cx:pt idx="21386">35000</cx:pt>
          <cx:pt idx="21387">160000</cx:pt>
          <cx:pt idx="21388">55000</cx:pt>
          <cx:pt idx="21389">80000</cx:pt>
          <cx:pt idx="21390">175000</cx:pt>
          <cx:pt idx="21391">450000</cx:pt>
          <cx:pt idx="21392">85000</cx:pt>
          <cx:pt idx="21393">350000</cx:pt>
          <cx:pt idx="21394">325000</cx:pt>
          <cx:pt idx="21395">112000</cx:pt>
          <cx:pt idx="21396">50000</cx:pt>
          <cx:pt idx="21397">75000</cx:pt>
          <cx:pt idx="21398">200000</cx:pt>
          <cx:pt idx="21399">350000</cx:pt>
          <cx:pt idx="21400">400000</cx:pt>
          <cx:pt idx="21401">1000</cx:pt>
          <cx:pt idx="21402">208000</cx:pt>
          <cx:pt idx="21403">53000</cx:pt>
          <cx:pt idx="21404">250000</cx:pt>
          <cx:pt idx="21405">90000</cx:pt>
          <cx:pt idx="21406">150000</cx:pt>
          <cx:pt idx="21407">80000</cx:pt>
          <cx:pt idx="21408">130000</cx:pt>
          <cx:pt idx="21409">70000</cx:pt>
          <cx:pt idx="21410">70000</cx:pt>
          <cx:pt idx="21411">149000</cx:pt>
          <cx:pt idx="21412">155000</cx:pt>
          <cx:pt idx="21413">150000</cx:pt>
          <cx:pt idx="21414">85000</cx:pt>
          <cx:pt idx="21415">80000</cx:pt>
          <cx:pt idx="21416">1500</cx:pt>
          <cx:pt idx="21417">85000</cx:pt>
          <cx:pt idx="21418">287000</cx:pt>
          <cx:pt idx="21419">287000</cx:pt>
          <cx:pt idx="21420">109000</cx:pt>
          <cx:pt idx="21421">90000</cx:pt>
          <cx:pt idx="21422">190000</cx:pt>
          <cx:pt idx="21423">100000</cx:pt>
          <cx:pt idx="21424">58500</cx:pt>
          <cx:pt idx="21425">28000</cx:pt>
          <cx:pt idx="21426">125000</cx:pt>
          <cx:pt idx="21427">100000</cx:pt>
          <cx:pt idx="21428">70000</cx:pt>
          <cx:pt idx="21429">60000</cx:pt>
          <cx:pt idx="21430">156000</cx:pt>
          <cx:pt idx="21431">226000</cx:pt>
          <cx:pt idx="21432">75000</cx:pt>
          <cx:pt idx="21433">70000</cx:pt>
          <cx:pt idx="21434">10000</cx:pt>
          <cx:pt idx="21435">495000</cx:pt>
          <cx:pt idx="21436">300000</cx:pt>
          <cx:pt idx="21437">150000</cx:pt>
          <cx:pt idx="21438">75000</cx:pt>
          <cx:pt idx="21439">150000</cx:pt>
          <cx:pt idx="21440">165000</cx:pt>
          <cx:pt idx="21441">150000</cx:pt>
          <cx:pt idx="21442">50000</cx:pt>
          <cx:pt idx="21443">140000</cx:pt>
          <cx:pt idx="21444">150000</cx:pt>
          <cx:pt idx="21445">60000</cx:pt>
          <cx:pt idx="21446">100000</cx:pt>
          <cx:pt idx="21447">156000</cx:pt>
          <cx:pt idx="21448">325000</cx:pt>
          <cx:pt idx="21449">154600</cx:pt>
          <cx:pt idx="21450">200000</cx:pt>
          <cx:pt idx="21451">219000</cx:pt>
          <cx:pt idx="21452">170000</cx:pt>
          <cx:pt idx="21453">50000</cx:pt>
          <cx:pt idx="21454">100000</cx:pt>
          <cx:pt idx="21455">140000</cx:pt>
          <cx:pt idx="21456">160000</cx:pt>
          <cx:pt idx="21457">87000</cx:pt>
          <cx:pt idx="21458">175000</cx:pt>
          <cx:pt idx="21459">119000</cx:pt>
          <cx:pt idx="21460">75000</cx:pt>
          <cx:pt idx="21461">550000</cx:pt>
          <cx:pt idx="21462">90000</cx:pt>
          <cx:pt idx="21463">180000</cx:pt>
          <cx:pt idx="21464">700000</cx:pt>
          <cx:pt idx="21465">110000</cx:pt>
          <cx:pt idx="21466">75000</cx:pt>
          <cx:pt idx="21467">55000</cx:pt>
          <cx:pt idx="21468">150000</cx:pt>
          <cx:pt idx="21469">130000</cx:pt>
          <cx:pt idx="21470">300000</cx:pt>
          <cx:pt idx="21471">430000</cx:pt>
          <cx:pt idx="21472">225000</cx:pt>
          <cx:pt idx="21473">45000</cx:pt>
          <cx:pt idx="21474">35000</cx:pt>
          <cx:pt idx="21475">327625</cx:pt>
          <cx:pt idx="21476">200000</cx:pt>
          <cx:pt idx="21477">700000</cx:pt>
          <cx:pt idx="21478">350000</cx:pt>
          <cx:pt idx="21479">85000</cx:pt>
          <cx:pt idx="21480">65000</cx:pt>
          <cx:pt idx="21481">83000</cx:pt>
          <cx:pt idx="21482">65000</cx:pt>
          <cx:pt idx="21483">750000</cx:pt>
          <cx:pt idx="21484">450000</cx:pt>
          <cx:pt idx="21485">80000</cx:pt>
          <cx:pt idx="21486">77000</cx:pt>
          <cx:pt idx="21487">200000</cx:pt>
          <cx:pt idx="21488">160000</cx:pt>
          <cx:pt idx="21489">77000</cx:pt>
          <cx:pt idx="21490">380000</cx:pt>
          <cx:pt idx="21491">168000</cx:pt>
          <cx:pt idx="21492">60000</cx:pt>
          <cx:pt idx="21493">200000</cx:pt>
          <cx:pt idx="21494">80000</cx:pt>
          <cx:pt idx="21495">90000</cx:pt>
          <cx:pt idx="21496">250000</cx:pt>
          <cx:pt idx="21497">350000</cx:pt>
          <cx:pt idx="21498">700000</cx:pt>
          <cx:pt idx="21499">80000</cx:pt>
          <cx:pt idx="21500">189000</cx:pt>
          <cx:pt idx="21501">58000</cx:pt>
          <cx:pt idx="21502">150000</cx:pt>
          <cx:pt idx="21503">130000</cx:pt>
          <cx:pt idx="21504">260000</cx:pt>
          <cx:pt idx="21505">220000</cx:pt>
          <cx:pt idx="21506">131000</cx:pt>
          <cx:pt idx="21507">30000</cx:pt>
          <cx:pt idx="21508">150000</cx:pt>
          <cx:pt idx="21509">210000</cx:pt>
          <cx:pt idx="21510">84000</cx:pt>
          <cx:pt idx="21511">45000</cx:pt>
          <cx:pt idx="21512">213750</cx:pt>
          <cx:pt idx="21513">900000</cx:pt>
          <cx:pt idx="21514">120000</cx:pt>
          <cx:pt idx="21515">125000</cx:pt>
          <cx:pt idx="21516">73800</cx:pt>
          <cx:pt idx="21517">60000</cx:pt>
          <cx:pt idx="21518">130000</cx:pt>
          <cx:pt idx="21519">600000</cx:pt>
          <cx:pt idx="21520">10000</cx:pt>
          <cx:pt idx="21521">80000</cx:pt>
          <cx:pt idx="21522">185000</cx:pt>
          <cx:pt idx="21523">125000</cx:pt>
          <cx:pt idx="21524">200000</cx:pt>
          <cx:pt idx="21525">275000</cx:pt>
          <cx:pt idx="21526">80000</cx:pt>
          <cx:pt idx="21527">126000</cx:pt>
          <cx:pt idx="21528">128000</cx:pt>
          <cx:pt idx="21529">250000</cx:pt>
          <cx:pt idx="21530">350000</cx:pt>
          <cx:pt idx="21531">250000</cx:pt>
          <cx:pt idx="21532">150000</cx:pt>
          <cx:pt idx="21533">180000</cx:pt>
          <cx:pt idx="21534">125000</cx:pt>
          <cx:pt idx="21535">58000</cx:pt>
          <cx:pt idx="21536">200000</cx:pt>
          <cx:pt idx="21537">210000</cx:pt>
          <cx:pt idx="21538">450000</cx:pt>
          <cx:pt idx="21539">136000</cx:pt>
          <cx:pt idx="21540">100000</cx:pt>
          <cx:pt idx="21541">135000</cx:pt>
          <cx:pt idx="21542">50000</cx:pt>
          <cx:pt idx="21543">800000</cx:pt>
          <cx:pt idx="21544">55000</cx:pt>
          <cx:pt idx="21545">15000</cx:pt>
          <cx:pt idx="21546">70000</cx:pt>
          <cx:pt idx="21547">10000</cx:pt>
          <cx:pt idx="21548">90000</cx:pt>
          <cx:pt idx="21549">125000</cx:pt>
          <cx:pt idx="21550">330000</cx:pt>
          <cx:pt idx="21551">300000</cx:pt>
          <cx:pt idx="21552">150000</cx:pt>
          <cx:pt idx="21553">100000</cx:pt>
          <cx:pt idx="21554">125000</cx:pt>
          <cx:pt idx="21555">270000</cx:pt>
          <cx:pt idx="21556">400000</cx:pt>
          <cx:pt idx="21557">500000</cx:pt>
          <cx:pt idx="21558">800000</cx:pt>
          <cx:pt idx="21559">250000</cx:pt>
          <cx:pt idx="21560">125000</cx:pt>
          <cx:pt idx="21561">415000</cx:pt>
          <cx:pt idx="21562">150000</cx:pt>
          <cx:pt idx="21563">325000</cx:pt>
          <cx:pt idx="21564">90000</cx:pt>
          <cx:pt idx="21565">96000</cx:pt>
          <cx:pt idx="21566">190000</cx:pt>
          <cx:pt idx="21567">70000</cx:pt>
          <cx:pt idx="21568">525000</cx:pt>
          <cx:pt idx="21569">390000</cx:pt>
          <cx:pt idx="21570">130000</cx:pt>
          <cx:pt idx="21571">300000</cx:pt>
          <cx:pt idx="21572">85000</cx:pt>
          <cx:pt idx="21573">175000</cx:pt>
          <cx:pt idx="21574">170000</cx:pt>
          <cx:pt idx="21575">175000</cx:pt>
          <cx:pt idx="21576">50000</cx:pt>
          <cx:pt idx="21577">175000</cx:pt>
          <cx:pt idx="21578">105000</cx:pt>
          <cx:pt idx="21579">150000</cx:pt>
          <cx:pt idx="21580">120000</cx:pt>
          <cx:pt idx="21581">25000</cx:pt>
          <cx:pt idx="21582">350000</cx:pt>
          <cx:pt idx="21583">100000</cx:pt>
          <cx:pt idx="21584">210000</cx:pt>
          <cx:pt idx="21585">1000000</cx:pt>
          <cx:pt idx="21586">350000</cx:pt>
          <cx:pt idx="21587">250000</cx:pt>
          <cx:pt idx="21588">150000</cx:pt>
          <cx:pt idx="21589">55000</cx:pt>
          <cx:pt idx="21590">100000</cx:pt>
          <cx:pt idx="21591">300000</cx:pt>
          <cx:pt idx="21592">88000</cx:pt>
          <cx:pt idx="21593">135000</cx:pt>
          <cx:pt idx="21594">90000</cx:pt>
          <cx:pt idx="21595">400000</cx:pt>
          <cx:pt idx="21596">38000</cx:pt>
          <cx:pt idx="21597">350000</cx:pt>
          <cx:pt idx="21598">80000</cx:pt>
          <cx:pt idx="21599">80000</cx:pt>
          <cx:pt idx="21600">15000</cx:pt>
          <cx:pt idx="21601">100000</cx:pt>
          <cx:pt idx="21602">10000</cx:pt>
          <cx:pt idx="21603">140000</cx:pt>
          <cx:pt idx="21604">150000</cx:pt>
          <cx:pt idx="21605">275000</cx:pt>
          <cx:pt idx="21606">50000</cx:pt>
          <cx:pt idx="21607">133000</cx:pt>
          <cx:pt idx="21608">470000</cx:pt>
          <cx:pt idx="21609">150000</cx:pt>
          <cx:pt idx="21610">150000</cx:pt>
          <cx:pt idx="21611">106000</cx:pt>
          <cx:pt idx="21612">225000</cx:pt>
          <cx:pt idx="21613">400000</cx:pt>
          <cx:pt idx="21614">20000</cx:pt>
          <cx:pt idx="21615">70000</cx:pt>
          <cx:pt idx="21616">80000</cx:pt>
          <cx:pt idx="21617">600000</cx:pt>
          <cx:pt idx="21618">500000</cx:pt>
          <cx:pt idx="21619">189000</cx:pt>
          <cx:pt idx="21620">60000</cx:pt>
          <cx:pt idx="21621">110000</cx:pt>
          <cx:pt idx="21622">75000</cx:pt>
          <cx:pt idx="21623">96000</cx:pt>
          <cx:pt idx="21624">20000</cx:pt>
          <cx:pt idx="21625">130000</cx:pt>
          <cx:pt idx="21626">175000</cx:pt>
          <cx:pt idx="21627">475000</cx:pt>
          <cx:pt idx="21628">250000</cx:pt>
          <cx:pt idx="21629">145000</cx:pt>
          <cx:pt idx="21630">500000</cx:pt>
          <cx:pt idx="21631">10000</cx:pt>
          <cx:pt idx="21632">90000</cx:pt>
          <cx:pt idx="21633">135000</cx:pt>
          <cx:pt idx="21634">145000</cx:pt>
          <cx:pt idx="21635">95000</cx:pt>
          <cx:pt idx="21636">175000</cx:pt>
          <cx:pt idx="21637">55000</cx:pt>
          <cx:pt idx="21638">200000</cx:pt>
          <cx:pt idx="21639">125000</cx:pt>
          <cx:pt idx="21640">62000</cx:pt>
          <cx:pt idx="21641">110000</cx:pt>
          <cx:pt idx="21642">115000</cx:pt>
          <cx:pt idx="21643">90000</cx:pt>
          <cx:pt idx="21644">200000</cx:pt>
          <cx:pt idx="21645">120000</cx:pt>
          <cx:pt idx="21646">68000</cx:pt>
          <cx:pt idx="21647">82000</cx:pt>
          <cx:pt idx="21648">350000</cx:pt>
          <cx:pt idx="21649">30000</cx:pt>
          <cx:pt idx="21650">150000</cx:pt>
          <cx:pt idx="21651">120000</cx:pt>
          <cx:pt idx="21652">150000</cx:pt>
          <cx:pt idx="21653">120000</cx:pt>
          <cx:pt idx="21654">100000</cx:pt>
          <cx:pt idx="21655">110000</cx:pt>
          <cx:pt idx="21656">400000</cx:pt>
          <cx:pt idx="21657">180000</cx:pt>
          <cx:pt idx="21658">69000</cx:pt>
          <cx:pt idx="21659">94000</cx:pt>
          <cx:pt idx="21660">650000</cx:pt>
          <cx:pt idx="21661">146000</cx:pt>
          <cx:pt idx="21662">450000</cx:pt>
          <cx:pt idx="21663">69000</cx:pt>
          <cx:pt idx="21664">650000</cx:pt>
          <cx:pt idx="21665">125000</cx:pt>
          <cx:pt idx="21666">195000</cx:pt>
          <cx:pt idx="21667">125000</cx:pt>
          <cx:pt idx="21668">150000</cx:pt>
          <cx:pt idx="21669">85000</cx:pt>
          <cx:pt idx="21670">330000</cx:pt>
          <cx:pt idx="21671">100000</cx:pt>
          <cx:pt idx="21672">70000</cx:pt>
          <cx:pt idx="21673">200000</cx:pt>
          <cx:pt idx="21674">90000</cx:pt>
          <cx:pt idx="21675">230000</cx:pt>
          <cx:pt idx="21676">178000</cx:pt>
          <cx:pt idx="21677">110000</cx:pt>
          <cx:pt idx="21678">55000</cx:pt>
          <cx:pt idx="21679">90000</cx:pt>
          <cx:pt idx="21680">89000</cx:pt>
          <cx:pt idx="21681">150000</cx:pt>
          <cx:pt idx="21682">130000</cx:pt>
          <cx:pt idx="21683">200000</cx:pt>
          <cx:pt idx="21684">55000</cx:pt>
          <cx:pt idx="21685">119000</cx:pt>
          <cx:pt idx="21686">90000</cx:pt>
          <cx:pt idx="21687">80000</cx:pt>
          <cx:pt idx="21688">400000</cx:pt>
          <cx:pt idx="21689">114900</cx:pt>
          <cx:pt idx="21690">110000</cx:pt>
          <cx:pt idx="21691">115000</cx:pt>
          <cx:pt idx="21692">80000</cx:pt>
          <cx:pt idx="21693">375000</cx:pt>
          <cx:pt idx="21694">180000</cx:pt>
          <cx:pt idx="21695">270000</cx:pt>
          <cx:pt idx="21696">100000</cx:pt>
          <cx:pt idx="21697">100000</cx:pt>
          <cx:pt idx="21698">185000</cx:pt>
          <cx:pt idx="21699">385000</cx:pt>
          <cx:pt idx="21700">500000</cx:pt>
          <cx:pt idx="21701">170000</cx:pt>
          <cx:pt idx="21702">85000</cx:pt>
          <cx:pt idx="21703">90000</cx:pt>
          <cx:pt idx="21704">195000</cx:pt>
          <cx:pt idx="21705">180000</cx:pt>
          <cx:pt idx="21706">375000</cx:pt>
          <cx:pt idx="21707">65000</cx:pt>
          <cx:pt idx="21708">400000</cx:pt>
          <cx:pt idx="21709">200000</cx:pt>
          <cx:pt idx="21710">150000</cx:pt>
          <cx:pt idx="21711">150000</cx:pt>
          <cx:pt idx="21712">35000</cx:pt>
          <cx:pt idx="21713">800000</cx:pt>
          <cx:pt idx="21714">190000</cx:pt>
          <cx:pt idx="21715">70000</cx:pt>
          <cx:pt idx="21716">220000</cx:pt>
          <cx:pt idx="21717">60000</cx:pt>
          <cx:pt idx="21718">24000</cx:pt>
          <cx:pt idx="21719">87000</cx:pt>
          <cx:pt idx="21720">385000</cx:pt>
          <cx:pt idx="21721">700000</cx:pt>
          <cx:pt idx="21722">55000</cx:pt>
          <cx:pt idx="21723">90000</cx:pt>
          <cx:pt idx="21724">110000</cx:pt>
          <cx:pt idx="21725">86000</cx:pt>
          <cx:pt idx="21726">750000</cx:pt>
          <cx:pt idx="21727">150000</cx:pt>
          <cx:pt idx="21728">175000</cx:pt>
          <cx:pt idx="21729">200000</cx:pt>
          <cx:pt idx="21730">380000</cx:pt>
          <cx:pt idx="21731">350000</cx:pt>
          <cx:pt idx="21732">85000</cx:pt>
          <cx:pt idx="21733">180000</cx:pt>
          <cx:pt idx="21734">300000</cx:pt>
          <cx:pt idx="21735">205000</cx:pt>
          <cx:pt idx="21736">290000</cx:pt>
          <cx:pt idx="21737">290000</cx:pt>
          <cx:pt idx="21738">179000</cx:pt>
          <cx:pt idx="21739">179000</cx:pt>
          <cx:pt idx="21740">175000</cx:pt>
          <cx:pt idx="21741">100000</cx:pt>
          <cx:pt idx="21742">25000</cx:pt>
          <cx:pt idx="21743">150000</cx:pt>
          <cx:pt idx="21744">25000</cx:pt>
          <cx:pt idx="21745">300000</cx:pt>
          <cx:pt idx="21746">80000</cx:pt>
          <cx:pt idx="21747">220000</cx:pt>
          <cx:pt idx="21748">250000</cx:pt>
          <cx:pt idx="21749">400000</cx:pt>
          <cx:pt idx="21750">12000</cx:pt>
          <cx:pt idx="21751">700000</cx:pt>
          <cx:pt idx="21752">390000</cx:pt>
          <cx:pt idx="21753">360000</cx:pt>
          <cx:pt idx="21754">250000</cx:pt>
          <cx:pt idx="21755">300000</cx:pt>
          <cx:pt idx="21756">278000</cx:pt>
          <cx:pt idx="21757">275000</cx:pt>
          <cx:pt idx="21758">400000</cx:pt>
          <cx:pt idx="21759">210000</cx:pt>
          <cx:pt idx="21760">200000</cx:pt>
          <cx:pt idx="21761">130000</cx:pt>
          <cx:pt idx="21762">100000</cx:pt>
          <cx:pt idx="21763">10000</cx:pt>
          <cx:pt idx="21764">17000</cx:pt>
          <cx:pt idx="21765">250000</cx:pt>
          <cx:pt idx="21766">40000</cx:pt>
          <cx:pt idx="21767">125000</cx:pt>
          <cx:pt idx="21768">400000</cx:pt>
          <cx:pt idx="21769">1200000</cx:pt>
          <cx:pt idx="21770">250000</cx:pt>
          <cx:pt idx="21771">250000</cx:pt>
          <cx:pt idx="21772">650000</cx:pt>
          <cx:pt idx="21773">38000</cx:pt>
          <cx:pt idx="21774">250000</cx:pt>
          <cx:pt idx="21775">140000</cx:pt>
          <cx:pt idx="21776">250000</cx:pt>
          <cx:pt idx="21777">334000</cx:pt>
          <cx:pt idx="21778">280000</cx:pt>
          <cx:pt idx="21779">200000</cx:pt>
          <cx:pt idx="21780">450000</cx:pt>
          <cx:pt idx="21781">224900</cx:pt>
          <cx:pt idx="21782">300000</cx:pt>
          <cx:pt idx="21783">147000</cx:pt>
          <cx:pt idx="21784">375000</cx:pt>
          <cx:pt idx="21785">200000</cx:pt>
          <cx:pt idx="21786">125000</cx:pt>
          <cx:pt idx="21787">250000</cx:pt>
          <cx:pt idx="21788">179000</cx:pt>
          <cx:pt idx="21789">200000</cx:pt>
          <cx:pt idx="21790">335000</cx:pt>
          <cx:pt idx="21791">1000000</cx:pt>
          <cx:pt idx="21792">275000</cx:pt>
          <cx:pt idx="21793">450000</cx:pt>
          <cx:pt idx="21794">620000</cx:pt>
          <cx:pt idx="21795">400000</cx:pt>
          <cx:pt idx="21796">399000</cx:pt>
          <cx:pt idx="21797">45000</cx:pt>
          <cx:pt idx="21798">250000</cx:pt>
          <cx:pt idx="21799">650000</cx:pt>
          <cx:pt idx="21800">258000</cx:pt>
          <cx:pt idx="21801">420000</cx:pt>
          <cx:pt idx="21802">30000</cx:pt>
          <cx:pt idx="21803">225000</cx:pt>
          <cx:pt idx="21804">190000</cx:pt>
          <cx:pt idx="21805">200000</cx:pt>
          <cx:pt idx="21806">60000</cx:pt>
          <cx:pt idx="21807">50000</cx:pt>
          <cx:pt idx="21808">250000</cx:pt>
          <cx:pt idx="21809">450000</cx:pt>
          <cx:pt idx="21810">350000</cx:pt>
          <cx:pt idx="21811">700000</cx:pt>
          <cx:pt idx="21812">400000</cx:pt>
          <cx:pt idx="21813">300000</cx:pt>
          <cx:pt idx="21814">600000</cx:pt>
          <cx:pt idx="21815">380000</cx:pt>
          <cx:pt idx="21816">500000</cx:pt>
          <cx:pt idx="21817">60000</cx:pt>
          <cx:pt idx="21818">210000</cx:pt>
          <cx:pt idx="21819">130000</cx:pt>
          <cx:pt idx="21820">30000</cx:pt>
          <cx:pt idx="21821">200000</cx:pt>
          <cx:pt idx="21822">225000</cx:pt>
          <cx:pt idx="21823">50000</cx:pt>
          <cx:pt idx="21824">180000</cx:pt>
          <cx:pt idx="21825">50000</cx:pt>
          <cx:pt idx="21826">335000</cx:pt>
          <cx:pt idx="21827">200000</cx:pt>
          <cx:pt idx="21828">525000</cx:pt>
          <cx:pt idx="21829">290000</cx:pt>
          <cx:pt idx="21830">450000</cx:pt>
          <cx:pt idx="21831">750000</cx:pt>
          <cx:pt idx="21832">200000</cx:pt>
          <cx:pt idx="21833">590000</cx:pt>
          <cx:pt idx="21834">550000</cx:pt>
          <cx:pt idx="21835">690000</cx:pt>
          <cx:pt idx="21836">500000</cx:pt>
          <cx:pt idx="21837">65000</cx:pt>
          <cx:pt idx="21838">100000</cx:pt>
          <cx:pt idx="21839">210000</cx:pt>
          <cx:pt idx="21840">325000</cx:pt>
          <cx:pt idx="21841">200000</cx:pt>
          <cx:pt idx="21842">105000</cx:pt>
          <cx:pt idx="21843">650000</cx:pt>
          <cx:pt idx="21844">300000</cx:pt>
          <cx:pt idx="21845">450000</cx:pt>
          <cx:pt idx="21846">250000</cx:pt>
          <cx:pt idx="21847">75000</cx:pt>
          <cx:pt idx="21848">250000</cx:pt>
          <cx:pt idx="21849">130000</cx:pt>
          <cx:pt idx="21850">160000</cx:pt>
          <cx:pt idx="21851">100000</cx:pt>
          <cx:pt idx="21852">2000</cx:pt>
          <cx:pt idx="21853">130000</cx:pt>
          <cx:pt idx="21854">300000</cx:pt>
          <cx:pt idx="21855">350000</cx:pt>
          <cx:pt idx="21856">550000</cx:pt>
          <cx:pt idx="21857">310000</cx:pt>
          <cx:pt idx="21858">250000</cx:pt>
          <cx:pt idx="21859">300000</cx:pt>
          <cx:pt idx="21860">200000</cx:pt>
          <cx:pt idx="21861">700000</cx:pt>
          <cx:pt idx="21862">150000</cx:pt>
          <cx:pt idx="21863">250000</cx:pt>
          <cx:pt idx="21864">250000</cx:pt>
          <cx:pt idx="21865">900000</cx:pt>
          <cx:pt idx="21866">360000</cx:pt>
          <cx:pt idx="21867">290000</cx:pt>
          <cx:pt idx="21868">120000</cx:pt>
          <cx:pt idx="21869">600000</cx:pt>
          <cx:pt idx="21870">40000</cx:pt>
          <cx:pt idx="21871">110000</cx:pt>
          <cx:pt idx="21872">550000</cx:pt>
          <cx:pt idx="21873">600000</cx:pt>
          <cx:pt idx="21874">154900</cx:pt>
          <cx:pt idx="21875">500000</cx:pt>
          <cx:pt idx="21876">140000</cx:pt>
          <cx:pt idx="21877">20000</cx:pt>
          <cx:pt idx="21878">190000</cx:pt>
          <cx:pt idx="21879">260000</cx:pt>
          <cx:pt idx="21880">350000</cx:pt>
          <cx:pt idx="21881">125000</cx:pt>
          <cx:pt idx="21882">350000</cx:pt>
          <cx:pt idx="21883">265000</cx:pt>
          <cx:pt idx="21884">230000</cx:pt>
          <cx:pt idx="21885">450000</cx:pt>
          <cx:pt idx="21886">319000</cx:pt>
          <cx:pt idx="21887">590000</cx:pt>
          <cx:pt idx="21888">300000</cx:pt>
          <cx:pt idx="21889">250000</cx:pt>
          <cx:pt idx="21890">750000</cx:pt>
          <cx:pt idx="21891">300000</cx:pt>
          <cx:pt idx="21892">300000</cx:pt>
          <cx:pt idx="21893">450000</cx:pt>
          <cx:pt idx="21894">230000</cx:pt>
          <cx:pt idx="21895">50000</cx:pt>
          <cx:pt idx="21896">280000</cx:pt>
          <cx:pt idx="21897">360000</cx:pt>
          <cx:pt idx="21898">150000</cx:pt>
          <cx:pt idx="21899">385000</cx:pt>
          <cx:pt idx="21900">420000</cx:pt>
          <cx:pt idx="21901">150000</cx:pt>
          <cx:pt idx="21902">300000</cx:pt>
          <cx:pt idx="21903">210000</cx:pt>
          <cx:pt idx="21904">150000</cx:pt>
          <cx:pt idx="21905">40000</cx:pt>
          <cx:pt idx="21906">125000</cx:pt>
          <cx:pt idx="21907">150000</cx:pt>
          <cx:pt idx="21908">30000</cx:pt>
          <cx:pt idx="21909">125000</cx:pt>
          <cx:pt idx="21910">400000</cx:pt>
          <cx:pt idx="21911">700000</cx:pt>
          <cx:pt idx="21912">300000</cx:pt>
          <cx:pt idx="21913">400000</cx:pt>
          <cx:pt idx="21914">200000</cx:pt>
          <cx:pt idx="21915">280000</cx:pt>
          <cx:pt idx="21916">69000</cx:pt>
          <cx:pt idx="21917">384000</cx:pt>
          <cx:pt idx="21918">180000</cx:pt>
          <cx:pt idx="21919">425000</cx:pt>
          <cx:pt idx="21920">300000</cx:pt>
          <cx:pt idx="21921">300000</cx:pt>
          <cx:pt idx="21922">120000</cx:pt>
          <cx:pt idx="21923">58500</cx:pt>
          <cx:pt idx="21924">90000</cx:pt>
          <cx:pt idx="21925">150000</cx:pt>
          <cx:pt idx="21926">287000</cx:pt>
          <cx:pt idx="21927">90000</cx:pt>
          <cx:pt idx="21928">80000</cx:pt>
          <cx:pt idx="21929">65000</cx:pt>
          <cx:pt idx="21930">70000</cx:pt>
          <cx:pt idx="21931">10000</cx:pt>
          <cx:pt idx="21932">750000</cx:pt>
          <cx:pt idx="21933">700000</cx:pt>
          <cx:pt idx="21934">95000</cx:pt>
          <cx:pt idx="21935">175000</cx:pt>
          <cx:pt idx="21936">200000</cx:pt>
          <cx:pt idx="21937">120000</cx:pt>
          <cx:pt idx="21938">500000</cx:pt>
          <cx:pt idx="21939">190000</cx:pt>
          <cx:pt idx="21940">320000</cx:pt>
          <cx:pt idx="21941">75000</cx:pt>
          <cx:pt idx="21942">180000</cx:pt>
          <cx:pt idx="21943">68000</cx:pt>
          <cx:pt idx="21944">65000</cx:pt>
          <cx:pt idx="21945">70000</cx:pt>
          <cx:pt idx="21946">19000</cx:pt>
          <cx:pt idx="21947">60000</cx:pt>
          <cx:pt idx="21948">4000</cx:pt>
          <cx:pt idx="21949">26000</cx:pt>
          <cx:pt idx="21950">250000</cx:pt>
          <cx:pt idx="21951">5000</cx:pt>
          <cx:pt idx="21952">100000</cx:pt>
          <cx:pt idx="21953">117000</cx:pt>
          <cx:pt idx="21954">65000</cx:pt>
          <cx:pt idx="21955">300000</cx:pt>
          <cx:pt idx="21956">120000</cx:pt>
          <cx:pt idx="21957">100000</cx:pt>
          <cx:pt idx="21958">90000</cx:pt>
          <cx:pt idx="21959">3500</cx:pt>
          <cx:pt idx="21960">100000</cx:pt>
          <cx:pt idx="21961">25000</cx:pt>
          <cx:pt idx="21962">63000</cx:pt>
          <cx:pt idx="21963">95000</cx:pt>
          <cx:pt idx="21964">150000</cx:pt>
          <cx:pt idx="21965">140000</cx:pt>
          <cx:pt idx="21966">15000</cx:pt>
          <cx:pt idx="21967">50000</cx:pt>
          <cx:pt idx="21968">70000</cx:pt>
          <cx:pt idx="21969">120000</cx:pt>
          <cx:pt idx="21970">80000</cx:pt>
          <cx:pt idx="21971">50000</cx:pt>
          <cx:pt idx="21972">210000</cx:pt>
          <cx:pt idx="21973">60000</cx:pt>
          <cx:pt idx="21974">250000</cx:pt>
          <cx:pt idx="21975">75000</cx:pt>
          <cx:pt idx="21976">50000</cx:pt>
          <cx:pt idx="21977">75000</cx:pt>
          <cx:pt idx="21978">95900</cx:pt>
          <cx:pt idx="21979">45000</cx:pt>
          <cx:pt idx="21980">130000</cx:pt>
          <cx:pt idx="21981">12000</cx:pt>
          <cx:pt idx="21982">5555</cx:pt>
          <cx:pt idx="21983">83000</cx:pt>
          <cx:pt idx="21984">3500</cx:pt>
          <cx:pt idx="21985">140000</cx:pt>
          <cx:pt idx="21986">600000</cx:pt>
          <cx:pt idx="21987">300000</cx:pt>
          <cx:pt idx="21988">95000</cx:pt>
          <cx:pt idx="21989">90000</cx:pt>
          <cx:pt idx="21990">50000</cx:pt>
          <cx:pt idx="21991">250000</cx:pt>
          <cx:pt idx="21992">30000</cx:pt>
          <cx:pt idx="21993">125000</cx:pt>
          <cx:pt idx="21994">130000</cx:pt>
          <cx:pt idx="21995">70000</cx:pt>
          <cx:pt idx="21996">30000</cx:pt>
          <cx:pt idx="21997">300000</cx:pt>
          <cx:pt idx="21998">1200000</cx:pt>
          <cx:pt idx="21999">150000</cx:pt>
          <cx:pt idx="22000">500000</cx:pt>
          <cx:pt idx="22001">180000</cx:pt>
          <cx:pt idx="22002">180000</cx:pt>
          <cx:pt idx="22003">100000</cx:pt>
          <cx:pt idx="22004">55000</cx:pt>
          <cx:pt idx="22005">25000</cx:pt>
          <cx:pt idx="22006">4000</cx:pt>
          <cx:pt idx="22007">300000</cx:pt>
          <cx:pt idx="22008">25000</cx:pt>
          <cx:pt idx="22009">70000</cx:pt>
          <cx:pt idx="22010">150000</cx:pt>
          <cx:pt idx="22011">350000</cx:pt>
          <cx:pt idx="22012">250000</cx:pt>
          <cx:pt idx="22013">80000</cx:pt>
          <cx:pt idx="22014">135000</cx:pt>
          <cx:pt idx="22015">150000</cx:pt>
          <cx:pt idx="22016">180000</cx:pt>
          <cx:pt idx="22017">30000</cx:pt>
          <cx:pt idx="22018">142000</cx:pt>
          <cx:pt idx="22019">200000</cx:pt>
          <cx:pt idx="22020">11000</cx:pt>
          <cx:pt idx="22021">350000</cx:pt>
          <cx:pt idx="22022">90000</cx:pt>
          <cx:pt idx="22023">100000</cx:pt>
          <cx:pt idx="22024">200000</cx:pt>
          <cx:pt idx="22025">265000</cx:pt>
          <cx:pt idx="22026">2000</cx:pt>
          <cx:pt idx="22027">5000</cx:pt>
          <cx:pt idx="22028">40000</cx:pt>
          <cx:pt idx="22029">280000</cx:pt>
          <cx:pt idx="22030">175000</cx:pt>
          <cx:pt idx="22031">60000</cx:pt>
          <cx:pt idx="22032">140000</cx:pt>
          <cx:pt idx="22033">96000</cx:pt>
          <cx:pt idx="22034">400000</cx:pt>
          <cx:pt idx="22035">60000</cx:pt>
          <cx:pt idx="22036">100000</cx:pt>
          <cx:pt idx="22037">10000</cx:pt>
          <cx:pt idx="22038">48000</cx:pt>
          <cx:pt idx="22039">80000</cx:pt>
          <cx:pt idx="22040">50000</cx:pt>
          <cx:pt idx="22041">125000</cx:pt>
          <cx:pt idx="22042">94000</cx:pt>
          <cx:pt idx="22043">20000</cx:pt>
          <cx:pt idx="22044">1000000</cx:pt>
          <cx:pt idx="22045">400000</cx:pt>
          <cx:pt idx="22046">190000</cx:pt>
          <cx:pt idx="22047">100000</cx:pt>
          <cx:pt idx="22048">70000</cx:pt>
          <cx:pt idx="22049">150000</cx:pt>
          <cx:pt idx="22050">5000</cx:pt>
          <cx:pt idx="22051">80000</cx:pt>
          <cx:pt idx="22052">74000</cx:pt>
          <cx:pt idx="22053">235000</cx:pt>
          <cx:pt idx="22054">142000</cx:pt>
          <cx:pt idx="22055">175000</cx:pt>
          <cx:pt idx="22056">100000</cx:pt>
          <cx:pt idx="22057">300000</cx:pt>
          <cx:pt idx="22058">300000</cx:pt>
          <cx:pt idx="22059">80000</cx:pt>
          <cx:pt idx="22060">11000</cx:pt>
          <cx:pt idx="22061">400000</cx:pt>
          <cx:pt idx="22062">65000</cx:pt>
          <cx:pt idx="22063">150000</cx:pt>
          <cx:pt idx="22064">144000</cx:pt>
          <cx:pt idx="22065">140000</cx:pt>
          <cx:pt idx="22066">30000</cx:pt>
          <cx:pt idx="22067">175000</cx:pt>
          <cx:pt idx="22068">135000</cx:pt>
          <cx:pt idx="22069">100000</cx:pt>
          <cx:pt idx="22070">90000</cx:pt>
          <cx:pt idx="22071">20000</cx:pt>
          <cx:pt idx="22072">70000</cx:pt>
          <cx:pt idx="22073">150000</cx:pt>
          <cx:pt idx="22074">120000</cx:pt>
          <cx:pt idx="22075">500000</cx:pt>
          <cx:pt idx="22076">375000</cx:pt>
          <cx:pt idx="22077">110000</cx:pt>
          <cx:pt idx="22078">40000</cx:pt>
          <cx:pt idx="22079">7000</cx:pt>
          <cx:pt idx="22080">250000</cx:pt>
          <cx:pt idx="22081">100000</cx:pt>
          <cx:pt idx="22082">500000</cx:pt>
          <cx:pt idx="22083">350000</cx:pt>
          <cx:pt idx="22084">75000</cx:pt>
          <cx:pt idx="22085">140000</cx:pt>
          <cx:pt idx="22086">165000</cx:pt>
          <cx:pt idx="22087">235000</cx:pt>
          <cx:pt idx="22088">115000</cx:pt>
          <cx:pt idx="22089">150000</cx:pt>
          <cx:pt idx="22090">40000</cx:pt>
          <cx:pt idx="22091">120000</cx:pt>
          <cx:pt idx="22092">95000</cx:pt>
          <cx:pt idx="22093">95000</cx:pt>
          <cx:pt idx="22094">10000</cx:pt>
          <cx:pt idx="22095">280000</cx:pt>
          <cx:pt idx="22096">125000</cx:pt>
          <cx:pt idx="22097">202000</cx:pt>
          <cx:pt idx="22098">80000</cx:pt>
          <cx:pt idx="22099">125000</cx:pt>
          <cx:pt idx="22100">100000</cx:pt>
          <cx:pt idx="22101">80000</cx:pt>
          <cx:pt idx="22102">120000</cx:pt>
          <cx:pt idx="22103">120000</cx:pt>
          <cx:pt idx="22104">30000</cx:pt>
          <cx:pt idx="22105">50000</cx:pt>
          <cx:pt idx="22106">90000</cx:pt>
          <cx:pt idx="22107">125000</cx:pt>
          <cx:pt idx="22108">134000</cx:pt>
          <cx:pt idx="22109">350000</cx:pt>
          <cx:pt idx="22110">100000</cx:pt>
          <cx:pt idx="22111">68000</cx:pt>
          <cx:pt idx="22112">125000</cx:pt>
          <cx:pt idx="22113">200000</cx:pt>
          <cx:pt idx="22114">300000</cx:pt>
          <cx:pt idx="22115">330000</cx:pt>
          <cx:pt idx="22116">290000</cx:pt>
          <cx:pt idx="22117">350000</cx:pt>
          <cx:pt idx="22118">172000</cx:pt>
          <cx:pt idx="22119">200000</cx:pt>
          <cx:pt idx="22120">250000</cx:pt>
          <cx:pt idx="22121">70000</cx:pt>
          <cx:pt idx="22122">45000</cx:pt>
          <cx:pt idx="22123">42750</cx:pt>
          <cx:pt idx="22124">250000</cx:pt>
          <cx:pt idx="22125">4000</cx:pt>
          <cx:pt idx="22126">200000</cx:pt>
          <cx:pt idx="22127">200000</cx:pt>
          <cx:pt idx="22128">225000</cx:pt>
          <cx:pt idx="22129">140000</cx:pt>
          <cx:pt idx="22130">140000</cx:pt>
          <cx:pt idx="22131">65000</cx:pt>
          <cx:pt idx="22132">100000</cx:pt>
          <cx:pt idx="22133">85000</cx:pt>
          <cx:pt idx="22134">168000</cx:pt>
          <cx:pt idx="22135">150000</cx:pt>
          <cx:pt idx="22136">3000</cx:pt>
          <cx:pt idx="22137">290000</cx:pt>
          <cx:pt idx="22138">90000</cx:pt>
          <cx:pt idx="22139">18000</cx:pt>
          <cx:pt idx="22140">300000</cx:pt>
          <cx:pt idx="22141">130000</cx:pt>
          <cx:pt idx="22142">130000</cx:pt>
          <cx:pt idx="22143">1000000</cx:pt>
          <cx:pt idx="22144">120000</cx:pt>
          <cx:pt idx="22145">79500</cx:pt>
          <cx:pt idx="22146">107000</cx:pt>
          <cx:pt idx="22147">18000</cx:pt>
          <cx:pt idx="22148">135000</cx:pt>
          <cx:pt idx="22149">60000</cx:pt>
          <cx:pt idx="22150">50000</cx:pt>
          <cx:pt idx="22151">200000</cx:pt>
          <cx:pt idx="22152">130000</cx:pt>
          <cx:pt idx="22153">250000</cx:pt>
          <cx:pt idx="22154">140000</cx:pt>
          <cx:pt idx="22155">77000</cx:pt>
          <cx:pt idx="22156">400000</cx:pt>
          <cx:pt idx="22157">160000</cx:pt>
          <cx:pt idx="22158">125000</cx:pt>
          <cx:pt idx="22159">100000</cx:pt>
          <cx:pt idx="22160">100000</cx:pt>
          <cx:pt idx="22161">350000</cx:pt>
          <cx:pt idx="22162">400000</cx:pt>
          <cx:pt idx="22163">400000</cx:pt>
          <cx:pt idx="22164">85000</cx:pt>
          <cx:pt idx="22165">85000</cx:pt>
          <cx:pt idx="22166">280000</cx:pt>
          <cx:pt idx="22167">260000</cx:pt>
          <cx:pt idx="22168">225000</cx:pt>
          <cx:pt idx="22169">600000</cx:pt>
          <cx:pt idx="22170">200000</cx:pt>
          <cx:pt idx="22171">140000</cx:pt>
          <cx:pt idx="22172">89000</cx:pt>
          <cx:pt idx="22173">150000</cx:pt>
          <cx:pt idx="22174">50000</cx:pt>
          <cx:pt idx="22175">140000</cx:pt>
          <cx:pt idx="22176">100000</cx:pt>
          <cx:pt idx="22177">85000</cx:pt>
          <cx:pt idx="22178">7000</cx:pt>
          <cx:pt idx="22179">150000</cx:pt>
          <cx:pt idx="22180">250000</cx:pt>
          <cx:pt idx="22181">110000</cx:pt>
          <cx:pt idx="22182">12000</cx:pt>
          <cx:pt idx="22183">80000</cx:pt>
          <cx:pt idx="22184">100000</cx:pt>
          <cx:pt idx="22185">85000</cx:pt>
          <cx:pt idx="22186">20000</cx:pt>
          <cx:pt idx="22187">320000</cx:pt>
          <cx:pt idx="22188">100000</cx:pt>
          <cx:pt idx="22189">150000</cx:pt>
          <cx:pt idx="22190">112000</cx:pt>
          <cx:pt idx="22191">80000</cx:pt>
          <cx:pt idx="22192">90000</cx:pt>
          <cx:pt idx="22193">80000</cx:pt>
          <cx:pt idx="22194">200000</cx:pt>
          <cx:pt idx="22195">175000</cx:pt>
          <cx:pt idx="22196">120000</cx:pt>
          <cx:pt idx="22197">100000</cx:pt>
          <cx:pt idx="22198">100000</cx:pt>
          <cx:pt idx="22199">305000</cx:pt>
          <cx:pt idx="22200">350000</cx:pt>
          <cx:pt idx="22201">25000</cx:pt>
          <cx:pt idx="22202">195000</cx:pt>
          <cx:pt idx="22203">170000</cx:pt>
          <cx:pt idx="22204">10000</cx:pt>
          <cx:pt idx="22205">155000</cx:pt>
          <cx:pt idx="22206">135000</cx:pt>
          <cx:pt idx="22207">150000</cx:pt>
          <cx:pt idx="22208">80000</cx:pt>
          <cx:pt idx="22209">126000</cx:pt>
          <cx:pt idx="22210">85000</cx:pt>
          <cx:pt idx="22211">15000</cx:pt>
          <cx:pt idx="22212">80000</cx:pt>
          <cx:pt idx="22213">2000</cx:pt>
          <cx:pt idx="22214">100000</cx:pt>
          <cx:pt idx="22215">250000</cx:pt>
          <cx:pt idx="22216">5000</cx:pt>
          <cx:pt idx="22217">250000</cx:pt>
          <cx:pt idx="22218">185000</cx:pt>
          <cx:pt idx="22219">400000</cx:pt>
          <cx:pt idx="22220">140000</cx:pt>
          <cx:pt idx="22221">70000</cx:pt>
          <cx:pt idx="22222">75000</cx:pt>
          <cx:pt idx="22223">450000</cx:pt>
          <cx:pt idx="22224">200000</cx:pt>
          <cx:pt idx="22225">300000</cx:pt>
          <cx:pt idx="22226">220000</cx:pt>
          <cx:pt idx="22227">250000</cx:pt>
          <cx:pt idx="22228">12000</cx:pt>
          <cx:pt idx="22229">92000</cx:pt>
          <cx:pt idx="22230">6000</cx:pt>
          <cx:pt idx="22231">3000</cx:pt>
          <cx:pt idx="22232">80000</cx:pt>
          <cx:pt idx="22233">200000</cx:pt>
          <cx:pt idx="22234">95000</cx:pt>
          <cx:pt idx="22235">90000</cx:pt>
          <cx:pt idx="22236">10000</cx:pt>
          <cx:pt idx="22237">40000</cx:pt>
          <cx:pt idx="22238">52000</cx:pt>
          <cx:pt idx="22239">79000</cx:pt>
          <cx:pt idx="22240">300000</cx:pt>
          <cx:pt idx="22241">500000</cx:pt>
          <cx:pt idx="22242">180000</cx:pt>
          <cx:pt idx="22243">45000</cx:pt>
          <cx:pt idx="22244">65000</cx:pt>
          <cx:pt idx="22245">56000</cx:pt>
          <cx:pt idx="22246">9000</cx:pt>
          <cx:pt idx="22247">350000</cx:pt>
          <cx:pt idx="22248">180000</cx:pt>
          <cx:pt idx="22249">364000</cx:pt>
          <cx:pt idx="22250">120000</cx:pt>
          <cx:pt idx="22251">40000</cx:pt>
          <cx:pt idx="22252">110000</cx:pt>
          <cx:pt idx="22253">85000</cx:pt>
          <cx:pt idx="22254">17000</cx:pt>
          <cx:pt idx="22255">65000</cx:pt>
          <cx:pt idx="22256">125000</cx:pt>
          <cx:pt idx="22257">120000</cx:pt>
          <cx:pt idx="22258">50000</cx:pt>
          <cx:pt idx="22259">250000</cx:pt>
          <cx:pt idx="22260">125000</cx:pt>
          <cx:pt idx="22261">165000</cx:pt>
          <cx:pt idx="22262">20000</cx:pt>
          <cx:pt idx="22263">175000</cx:pt>
          <cx:pt idx="22264">20000</cx:pt>
          <cx:pt idx="22265">105000</cx:pt>
          <cx:pt idx="22266">45000</cx:pt>
          <cx:pt idx="22267">20000</cx:pt>
          <cx:pt idx="22268">75000</cx:pt>
          <cx:pt idx="22269">10000</cx:pt>
          <cx:pt idx="22270">200000</cx:pt>
          <cx:pt idx="22271">75000</cx:pt>
          <cx:pt idx="22272">75000</cx:pt>
          <cx:pt idx="22273">70000</cx:pt>
          <cx:pt idx="22274">10000</cx:pt>
          <cx:pt idx="22275">39900</cx:pt>
          <cx:pt idx="22276">16000</cx:pt>
          <cx:pt idx="22277">70000</cx:pt>
          <cx:pt idx="22278">80000</cx:pt>
          <cx:pt idx="22279">130000</cx:pt>
          <cx:pt idx="22280">10000</cx:pt>
          <cx:pt idx="22281">40000</cx:pt>
          <cx:pt idx="22282">70000</cx:pt>
          <cx:pt idx="22283">160000</cx:pt>
          <cx:pt idx="22284">200000</cx:pt>
          <cx:pt idx="22285">100000</cx:pt>
          <cx:pt idx="22286">165000</cx:pt>
          <cx:pt idx="22287">150000</cx:pt>
          <cx:pt idx="22288">200000</cx:pt>
          <cx:pt idx="22289">175000</cx:pt>
          <cx:pt idx="22290">150000</cx:pt>
          <cx:pt idx="22291">297000</cx:pt>
          <cx:pt idx="22292">140000</cx:pt>
          <cx:pt idx="22293">55000</cx:pt>
          <cx:pt idx="22294">60000</cx:pt>
          <cx:pt idx="22295">165000</cx:pt>
          <cx:pt idx="22296">49000</cx:pt>
          <cx:pt idx="22297">2500</cx:pt>
          <cx:pt idx="22298">20000</cx:pt>
          <cx:pt idx="22299">10000</cx:pt>
          <cx:pt idx="22300">80000</cx:pt>
          <cx:pt idx="22301">400000</cx:pt>
          <cx:pt idx="22302">200000</cx:pt>
          <cx:pt idx="22303">275000</cx:pt>
          <cx:pt idx="22304">60000</cx:pt>
          <cx:pt idx="22305">84000</cx:pt>
          <cx:pt idx="22306">240000</cx:pt>
          <cx:pt idx="22307">230000</cx:pt>
          <cx:pt idx="22308">85000</cx:pt>
          <cx:pt idx="22309">3000</cx:pt>
          <cx:pt idx="22310">109000</cx:pt>
          <cx:pt idx="22311">200000</cx:pt>
          <cx:pt idx="22312">1000000</cx:pt>
          <cx:pt idx="22313">160000</cx:pt>
          <cx:pt idx="22314">170000</cx:pt>
          <cx:pt idx="22315">100000</cx:pt>
          <cx:pt idx="22316">3500</cx:pt>
          <cx:pt idx="22317">300000</cx:pt>
          <cx:pt idx="22318">2465647</cx:pt>
          <cx:pt idx="22319">225000</cx:pt>
          <cx:pt idx="22320">92500</cx:pt>
          <cx:pt idx="22321">40000</cx:pt>
          <cx:pt idx="22322">386000</cx:pt>
          <cx:pt idx="22323">15000</cx:pt>
          <cx:pt idx="22324">22000</cx:pt>
          <cx:pt idx="22325">50000</cx:pt>
          <cx:pt idx="22326">280000</cx:pt>
          <cx:pt idx="22327">300000</cx:pt>
          <cx:pt idx="22328">230000</cx:pt>
          <cx:pt idx="22329">900000</cx:pt>
          <cx:pt idx="22330">400000</cx:pt>
          <cx:pt idx="22331">250000</cx:pt>
          <cx:pt idx="22332">99000</cx:pt>
          <cx:pt idx="22333">200000</cx:pt>
          <cx:pt idx="22334">750000</cx:pt>
          <cx:pt idx="22335">10000</cx:pt>
          <cx:pt idx="22336">109000</cx:pt>
          <cx:pt idx="22337">80000</cx:pt>
          <cx:pt idx="22338">200000</cx:pt>
          <cx:pt idx="22339">250000</cx:pt>
          <cx:pt idx="22340">126500</cx:pt>
          <cx:pt idx="22341">140000</cx:pt>
          <cx:pt idx="22342">300000</cx:pt>
          <cx:pt idx="22343">45000</cx:pt>
          <cx:pt idx="22344">160000</cx:pt>
          <cx:pt idx="22345">350000</cx:pt>
          <cx:pt idx="22346">295000</cx:pt>
          <cx:pt idx="22347">300000</cx:pt>
          <cx:pt idx="22348">70000</cx:pt>
          <cx:pt idx="22349">4500</cx:pt>
          <cx:pt idx="22350">80000</cx:pt>
          <cx:pt idx="22351">128000</cx:pt>
          <cx:pt idx="22352">250000</cx:pt>
          <cx:pt idx="22353">100000</cx:pt>
          <cx:pt idx="22354">186000</cx:pt>
          <cx:pt idx="22355">42000</cx:pt>
          <cx:pt idx="22356">7000</cx:pt>
          <cx:pt idx="22357">90000</cx:pt>
          <cx:pt idx="22358">25000</cx:pt>
          <cx:pt idx="22359">200000</cx:pt>
          <cx:pt idx="22360">250000</cx:pt>
          <cx:pt idx="22361">200000</cx:pt>
          <cx:pt idx="22362">100000</cx:pt>
          <cx:pt idx="22363">50000</cx:pt>
          <cx:pt idx="22364">130000</cx:pt>
          <cx:pt idx="22365">122000</cx:pt>
          <cx:pt idx="22366">369900</cx:pt>
          <cx:pt idx="22367">69000</cx:pt>
          <cx:pt idx="22368">25000</cx:pt>
          <cx:pt idx="22369">400000</cx:pt>
          <cx:pt idx="22370">100000</cx:pt>
          <cx:pt idx="22371">300000</cx:pt>
          <cx:pt idx="22372">300000</cx:pt>
          <cx:pt idx="22373">900000</cx:pt>
          <cx:pt idx="22374">145000</cx:pt>
          <cx:pt idx="22375">95000</cx:pt>
          <cx:pt idx="22376">70000</cx:pt>
          <cx:pt idx="22377">100000</cx:pt>
          <cx:pt idx="22378">150000</cx:pt>
          <cx:pt idx="22379">1000</cx:pt>
          <cx:pt idx="22380">250000</cx:pt>
          <cx:pt idx="22381">90000</cx:pt>
          <cx:pt idx="22382">400000</cx:pt>
          <cx:pt idx="22383">85000</cx:pt>
          <cx:pt idx="22384">80000</cx:pt>
          <cx:pt idx="22385">150000</cx:pt>
          <cx:pt idx="22386">85000</cx:pt>
          <cx:pt idx="22387">100000</cx:pt>
          <cx:pt idx="22388">200000</cx:pt>
          <cx:pt idx="22389">8000</cx:pt>
          <cx:pt idx="22390">300000</cx:pt>
          <cx:pt idx="22391">260000</cx:pt>
          <cx:pt idx="22392">205000</cx:pt>
          <cx:pt idx="22393">200000</cx:pt>
          <cx:pt idx="22394">250000</cx:pt>
          <cx:pt idx="22395">10000</cx:pt>
          <cx:pt idx="22396">50000</cx:pt>
          <cx:pt idx="22397">6000</cx:pt>
          <cx:pt idx="22398">80000</cx:pt>
          <cx:pt idx="22399">150000</cx:pt>
          <cx:pt idx="22400">80000</cx:pt>
          <cx:pt idx="22401">100000</cx:pt>
          <cx:pt idx="22402">52000</cx:pt>
          <cx:pt idx="22403">180000</cx:pt>
          <cx:pt idx="22404">250000</cx:pt>
          <cx:pt idx="22405">50000</cx:pt>
          <cx:pt idx="22406">90000</cx:pt>
          <cx:pt idx="22407">200000</cx:pt>
          <cx:pt idx="22408">50000</cx:pt>
          <cx:pt idx="22409">115000</cx:pt>
          <cx:pt idx="22410">80000</cx:pt>
          <cx:pt idx="22411">4000</cx:pt>
          <cx:pt idx="22412">57000</cx:pt>
          <cx:pt idx="22413">90000</cx:pt>
          <cx:pt idx="22414">300000</cx:pt>
          <cx:pt idx="22415">100000</cx:pt>
          <cx:pt idx="22416">70000</cx:pt>
          <cx:pt idx="22417">240000</cx:pt>
          <cx:pt idx="22418">170000</cx:pt>
          <cx:pt idx="22419">380000</cx:pt>
          <cx:pt idx="22420">250000</cx:pt>
          <cx:pt idx="22421">59900</cx:pt>
          <cx:pt idx="22422">15000</cx:pt>
          <cx:pt idx="22423">70000</cx:pt>
          <cx:pt idx="22424">125000</cx:pt>
          <cx:pt idx="22425">120000</cx:pt>
          <cx:pt idx="22426">105000</cx:pt>
          <cx:pt idx="22427">250000</cx:pt>
          <cx:pt idx="22428">125000</cx:pt>
          <cx:pt idx="22429">186000</cx:pt>
          <cx:pt idx="22430">500000</cx:pt>
          <cx:pt idx="22431">15000</cx:pt>
          <cx:pt idx="22432">60000</cx:pt>
          <cx:pt idx="22433">75000</cx:pt>
          <cx:pt idx="22434">80000</cx:pt>
          <cx:pt idx="22435">400000</cx:pt>
          <cx:pt idx="22436">200000</cx:pt>
          <cx:pt idx="22437">29000</cx:pt>
          <cx:pt idx="22438">215000</cx:pt>
          <cx:pt idx="22439">40000</cx:pt>
          <cx:pt idx="22440">225000</cx:pt>
          <cx:pt idx="22441">550000</cx:pt>
          <cx:pt idx="22442">250000</cx:pt>
          <cx:pt idx="22443">130000</cx:pt>
          <cx:pt idx="22444">60000</cx:pt>
          <cx:pt idx="22445">130000</cx:pt>
          <cx:pt idx="22446">250000</cx:pt>
          <cx:pt idx="22447">5000</cx:pt>
          <cx:pt idx="22448">30000</cx:pt>
          <cx:pt idx="22449">35000</cx:pt>
          <cx:pt idx="22450">1000</cx:pt>
          <cx:pt idx="22451">100000</cx:pt>
          <cx:pt idx="22452">120000</cx:pt>
          <cx:pt idx="22453">250000</cx:pt>
          <cx:pt idx="22454">100000</cx:pt>
          <cx:pt idx="22455">100000</cx:pt>
          <cx:pt idx="22456">69900</cx:pt>
          <cx:pt idx="22457">40000</cx:pt>
          <cx:pt idx="22458">40000</cx:pt>
          <cx:pt idx="22459">50000</cx:pt>
          <cx:pt idx="22460">10000</cx:pt>
          <cx:pt idx="22461">125000</cx:pt>
          <cx:pt idx="22462">210000</cx:pt>
          <cx:pt idx="22463">470000</cx:pt>
          <cx:pt idx="22464">250000</cx:pt>
          <cx:pt idx="22465">100000</cx:pt>
          <cx:pt idx="22466">10000</cx:pt>
          <cx:pt idx="22467">100000</cx:pt>
          <cx:pt idx="22468">50000</cx:pt>
          <cx:pt idx="22469">50000</cx:pt>
          <cx:pt idx="22470">60000</cx:pt>
          <cx:pt idx="22471">40000</cx:pt>
          <cx:pt idx="22472">42000</cx:pt>
          <cx:pt idx="22473">350000</cx:pt>
          <cx:pt idx="22474">1000</cx:pt>
          <cx:pt idx="22475">150000</cx:pt>
          <cx:pt idx="22476">250000</cx:pt>
          <cx:pt idx="22477">89000</cx:pt>
          <cx:pt idx="22478">375000</cx:pt>
          <cx:pt idx="22479">120000</cx:pt>
          <cx:pt idx="22480">75000</cx:pt>
          <cx:pt idx="22481">175000</cx:pt>
          <cx:pt idx="22482">15000</cx:pt>
          <cx:pt idx="22483">44000</cx:pt>
          <cx:pt idx="22484">140000</cx:pt>
          <cx:pt idx="22485">110000</cx:pt>
          <cx:pt idx="22486">115000</cx:pt>
          <cx:pt idx="22487">90000</cx:pt>
          <cx:pt idx="22488">60000</cx:pt>
          <cx:pt idx="22489">495000</cx:pt>
          <cx:pt idx="22490">80000</cx:pt>
          <cx:pt idx="22491">92000</cx:pt>
          <cx:pt idx="22492">215000</cx:pt>
          <cx:pt idx="22493">165000</cx:pt>
          <cx:pt idx="22494">200000</cx:pt>
          <cx:pt idx="22495">250000</cx:pt>
          <cx:pt idx="22496">150000</cx:pt>
          <cx:pt idx="22497">2465647</cx:pt>
          <cx:pt idx="22498">825000</cx:pt>
          <cx:pt idx="22499">187000</cx:pt>
          <cx:pt idx="22500">550000</cx:pt>
          <cx:pt idx="22501">386000</cx:pt>
          <cx:pt idx="22502">220000</cx:pt>
          <cx:pt idx="22503">350000</cx:pt>
          <cx:pt idx="22504">360000</cx:pt>
          <cx:pt idx="22505">500000</cx:pt>
          <cx:pt idx="22506">75000</cx:pt>
          <cx:pt idx="22507">289000</cx:pt>
          <cx:pt idx="22508">75000</cx:pt>
          <cx:pt idx="22509">200000</cx:pt>
          <cx:pt idx="22510">350000</cx:pt>
          <cx:pt idx="22511">130000</cx:pt>
          <cx:pt idx="22512">175000</cx:pt>
          <cx:pt idx="22513">289000</cx:pt>
          <cx:pt idx="22514">217000</cx:pt>
          <cx:pt idx="22515">45900</cx:pt>
          <cx:pt idx="22516">172500</cx:pt>
          <cx:pt idx="22517">500000</cx:pt>
          <cx:pt idx="22518">197000</cx:pt>
          <cx:pt idx="22519">313000</cx:pt>
          <cx:pt idx="22520">400000</cx:pt>
          <cx:pt idx="22521">475000</cx:pt>
          <cx:pt idx="22522">350000</cx:pt>
          <cx:pt idx="22523">115000</cx:pt>
          <cx:pt idx="22524">180000</cx:pt>
          <cx:pt idx="22525">159000</cx:pt>
          <cx:pt idx="22526">260000</cx:pt>
          <cx:pt idx="22527">170000</cx:pt>
          <cx:pt idx="22528">650000</cx:pt>
          <cx:pt idx="22529">166000</cx:pt>
          <cx:pt idx="22530">80000</cx:pt>
          <cx:pt idx="22531">300000</cx:pt>
          <cx:pt idx="22532">220000</cx:pt>
          <cx:pt idx="22533">200000</cx:pt>
          <cx:pt idx="22534">269000</cx:pt>
          <cx:pt idx="22535">200000</cx:pt>
          <cx:pt idx="22536">200000</cx:pt>
          <cx:pt idx="22537">250000</cx:pt>
          <cx:pt idx="22538">100000</cx:pt>
          <cx:pt idx="22539">800000</cx:pt>
          <cx:pt idx="22540">370000</cx:pt>
          <cx:pt idx="22541">500000</cx:pt>
          <cx:pt idx="22542">85000</cx:pt>
          <cx:pt idx="22543">750000</cx:pt>
          <cx:pt idx="22544">200000</cx:pt>
          <cx:pt idx="22545">215000</cx:pt>
          <cx:pt idx="22546">300000</cx:pt>
          <cx:pt idx="22547">168000</cx:pt>
          <cx:pt idx="22548">150000</cx:pt>
          <cx:pt idx="22549">92000</cx:pt>
          <cx:pt idx="22550">205000</cx:pt>
          <cx:pt idx="22551">215000</cx:pt>
          <cx:pt idx="22552">130000</cx:pt>
          <cx:pt idx="22553">325000</cx:pt>
          <cx:pt idx="22554">222000</cx:pt>
          <cx:pt idx="22555">265000</cx:pt>
          <cx:pt idx="22556">60000</cx:pt>
          <cx:pt idx="22557">190000</cx:pt>
          <cx:pt idx="22558">170000</cx:pt>
          <cx:pt idx="22559">149000</cx:pt>
          <cx:pt idx="22560">113000</cx:pt>
          <cx:pt idx="22561">500000</cx:pt>
          <cx:pt idx="22562">175000</cx:pt>
          <cx:pt idx="22563">160000</cx:pt>
          <cx:pt idx="22564">150000</cx:pt>
          <cx:pt idx="22565">300000</cx:pt>
          <cx:pt idx="22566">340000</cx:pt>
          <cx:pt idx="22567">175000</cx:pt>
          <cx:pt idx="22568">385000</cx:pt>
          <cx:pt idx="22569">800000</cx:pt>
          <cx:pt idx="22570">180000</cx:pt>
          <cx:pt idx="22571">320000</cx:pt>
          <cx:pt idx="22572">495000</cx:pt>
          <cx:pt idx="22573">700000</cx:pt>
          <cx:pt idx="22574">500000</cx:pt>
          <cx:pt idx="22575">149000</cx:pt>
          <cx:pt idx="22576">525000</cx:pt>
          <cx:pt idx="22577">200000</cx:pt>
          <cx:pt idx="22578">115000</cx:pt>
          <cx:pt idx="22579">600000</cx:pt>
          <cx:pt idx="22580">300000</cx:pt>
          <cx:pt idx="22581">110000</cx:pt>
          <cx:pt idx="22582">200000</cx:pt>
          <cx:pt idx="22583">209900</cx:pt>
          <cx:pt idx="22584">200000</cx:pt>
          <cx:pt idx="22585">150000</cx:pt>
          <cx:pt idx="22586">200000</cx:pt>
          <cx:pt idx="22587">200000</cx:pt>
          <cx:pt idx="22588">200000</cx:pt>
          <cx:pt idx="22589">200000</cx:pt>
          <cx:pt idx="22590">210000</cx:pt>
          <cx:pt idx="22591">150000</cx:pt>
          <cx:pt idx="22592">180000</cx:pt>
          <cx:pt idx="22593">240000</cx:pt>
          <cx:pt idx="22594">70000</cx:pt>
          <cx:pt idx="22595">295000</cx:pt>
          <cx:pt idx="22596">160000</cx:pt>
          <cx:pt idx="22597">250000</cx:pt>
          <cx:pt idx="22598">250000</cx:pt>
          <cx:pt idx="22599">196000</cx:pt>
          <cx:pt idx="22600">260000</cx:pt>
          <cx:pt idx="22601">244900</cx:pt>
          <cx:pt idx="22602">160000</cx:pt>
          <cx:pt idx="22603">479900</cx:pt>
          <cx:pt idx="22604">115000</cx:pt>
          <cx:pt idx="22605">500000</cx:pt>
          <cx:pt idx="22606">375000</cx:pt>
          <cx:pt idx="22607">287000</cx:pt>
          <cx:pt idx="22608">300000</cx:pt>
          <cx:pt idx="22609">70000</cx:pt>
          <cx:pt idx="22610">300000</cx:pt>
          <cx:pt idx="22611">410000</cx:pt>
          <cx:pt idx="22612">140000</cx:pt>
          <cx:pt idx="22613">180000</cx:pt>
          <cx:pt idx="22614">130000</cx:pt>
          <cx:pt idx="22615">155000</cx:pt>
          <cx:pt idx="22616">243000</cx:pt>
          <cx:pt idx="22617">170000</cx:pt>
          <cx:pt idx="22618">125000</cx:pt>
          <cx:pt idx="22619">220000</cx:pt>
          <cx:pt idx="22620">140000</cx:pt>
          <cx:pt idx="22621">250000</cx:pt>
          <cx:pt idx="22622">140000</cx:pt>
          <cx:pt idx="22623">62000</cx:pt>
          <cx:pt idx="22624">230000</cx:pt>
          <cx:pt idx="22625">130000</cx:pt>
          <cx:pt idx="22626">200000</cx:pt>
          <cx:pt idx="22627">725000</cx:pt>
          <cx:pt idx="22628">2465647</cx:pt>
          <cx:pt idx="22629">300000</cx:pt>
          <cx:pt idx="22630">145000</cx:pt>
          <cx:pt idx="22631">145000</cx:pt>
          <cx:pt idx="22632">300000</cx:pt>
          <cx:pt idx="22633">100000</cx:pt>
          <cx:pt idx="22634">280000</cx:pt>
          <cx:pt idx="22635">550000</cx:pt>
          <cx:pt idx="22636">325000</cx:pt>
          <cx:pt idx="22637">300000</cx:pt>
          <cx:pt idx="22638">450000</cx:pt>
          <cx:pt idx="22639">299900</cx:pt>
          <cx:pt idx="22640">400000</cx:pt>
          <cx:pt idx="22641">275000</cx:pt>
          <cx:pt idx="22642">650000</cx:pt>
          <cx:pt idx="22643">360000</cx:pt>
          <cx:pt idx="22644">1300000</cx:pt>
          <cx:pt idx="22645">120000</cx:pt>
          <cx:pt idx="22646">400000</cx:pt>
          <cx:pt idx="22647">400000</cx:pt>
          <cx:pt idx="22648">200000</cx:pt>
          <cx:pt idx="22649">220000</cx:pt>
          <cx:pt idx="22650">137000</cx:pt>
          <cx:pt idx="22651">160000</cx:pt>
          <cx:pt idx="22652">500000</cx:pt>
          <cx:pt idx="22653">200000</cx:pt>
          <cx:pt idx="22654">65000</cx:pt>
          <cx:pt idx="22655">180000</cx:pt>
          <cx:pt idx="22656">325000</cx:pt>
          <cx:pt idx="22657">125000</cx:pt>
          <cx:pt idx="22658">160000</cx:pt>
          <cx:pt idx="22659">200000</cx:pt>
          <cx:pt idx="22660">200000</cx:pt>
          <cx:pt idx="22661">739000</cx:pt>
          <cx:pt idx="22662">69000</cx:pt>
          <cx:pt idx="22663">55000</cx:pt>
          <cx:pt idx="22664">360000</cx:pt>
          <cx:pt idx="22665">170000</cx:pt>
          <cx:pt idx="22666">150000</cx:pt>
          <cx:pt idx="22667">245000</cx:pt>
          <cx:pt idx="22668">600000</cx:pt>
          <cx:pt idx="22669">230000</cx:pt>
          <cx:pt idx="22670">260000</cx:pt>
          <cx:pt idx="22671">680000</cx:pt>
          <cx:pt idx="22672">245000</cx:pt>
          <cx:pt idx="22673">370000</cx:pt>
          <cx:pt idx="22674">450000</cx:pt>
          <cx:pt idx="22675">126000</cx:pt>
          <cx:pt idx="22676">300000</cx:pt>
          <cx:pt idx="22677">170000</cx:pt>
          <cx:pt idx="22678">285000</cx:pt>
          <cx:pt idx="22679">127500</cx:pt>
          <cx:pt idx="22680">200000</cx:pt>
          <cx:pt idx="22681">700000</cx:pt>
          <cx:pt idx="22682">350000</cx:pt>
          <cx:pt idx="22683">230000</cx:pt>
          <cx:pt idx="22684">275000</cx:pt>
          <cx:pt idx="22685">115000</cx:pt>
          <cx:pt idx="22686">130000</cx:pt>
          <cx:pt idx="22687">200000</cx:pt>
          <cx:pt idx="22688">109000</cx:pt>
          <cx:pt idx="22689">160000</cx:pt>
          <cx:pt idx="22690">350000</cx:pt>
          <cx:pt idx="22691">118000</cx:pt>
          <cx:pt idx="22692">350000</cx:pt>
          <cx:pt idx="22693">310000</cx:pt>
          <cx:pt idx="22694">200000</cx:pt>
          <cx:pt idx="22695">160000</cx:pt>
          <cx:pt idx="22696">150000</cx:pt>
          <cx:pt idx="22697">279000</cx:pt>
          <cx:pt idx="22698">190000</cx:pt>
          <cx:pt idx="22699">300000</cx:pt>
          <cx:pt idx="22700">170000</cx:pt>
          <cx:pt idx="22701">400000</cx:pt>
          <cx:pt idx="22702">500000</cx:pt>
          <cx:pt idx="22703">250000</cx:pt>
          <cx:pt idx="22704">149500</cx:pt>
          <cx:pt idx="22705">185000</cx:pt>
          <cx:pt idx="22706">600000</cx:pt>
          <cx:pt idx="22707">600000</cx:pt>
          <cx:pt idx="22708">245000</cx:pt>
          <cx:pt idx="22709">70000</cx:pt>
          <cx:pt idx="22710">100000</cx:pt>
          <cx:pt idx="22711">220000</cx:pt>
          <cx:pt idx="22712">260000</cx:pt>
          <cx:pt idx="22713">858000</cx:pt>
          <cx:pt idx="22714">250000</cx:pt>
          <cx:pt idx="22715">182000</cx:pt>
          <cx:pt idx="22716">408000</cx:pt>
          <cx:pt idx="22717">335000</cx:pt>
          <cx:pt idx="22718">250000</cx:pt>
          <cx:pt idx="22719">120000</cx:pt>
          <cx:pt idx="22720">270000</cx:pt>
          <cx:pt idx="22721">220000</cx:pt>
          <cx:pt idx="22722">220000</cx:pt>
          <cx:pt idx="22723">255000</cx:pt>
          <cx:pt idx="22724">183000</cx:pt>
          <cx:pt idx="22725">63000</cx:pt>
          <cx:pt idx="22726">300000</cx:pt>
          <cx:pt idx="22727">247000</cx:pt>
          <cx:pt idx="22728">210000</cx:pt>
          <cx:pt idx="22729">350000</cx:pt>
          <cx:pt idx="22730">206000</cx:pt>
          <cx:pt idx="22731">90000</cx:pt>
          <cx:pt idx="22732">150000</cx:pt>
          <cx:pt idx="22733">130000</cx:pt>
          <cx:pt idx="22734">150000</cx:pt>
          <cx:pt idx="22735">130000</cx:pt>
          <cx:pt idx="22736">200000</cx:pt>
          <cx:pt idx="22737">175000</cx:pt>
          <cx:pt idx="22738">290000</cx:pt>
          <cx:pt idx="22739">210000</cx:pt>
          <cx:pt idx="22740">150000</cx:pt>
          <cx:pt idx="22741">200000</cx:pt>
          <cx:pt idx="22742">380000</cx:pt>
          <cx:pt idx="22743">200000</cx:pt>
          <cx:pt idx="22744">175000</cx:pt>
          <cx:pt idx="22745">100000</cx:pt>
          <cx:pt idx="22746">74000</cx:pt>
          <cx:pt idx="22747">174900</cx:pt>
          <cx:pt idx="22748">165000</cx:pt>
          <cx:pt idx="22749">166000</cx:pt>
          <cx:pt idx="22750">26500</cx:pt>
          <cx:pt idx="22751">300000</cx:pt>
          <cx:pt idx="22752">225000</cx:pt>
          <cx:pt idx="22753">200000</cx:pt>
          <cx:pt idx="22754">220000</cx:pt>
          <cx:pt idx="22755">350000</cx:pt>
          <cx:pt idx="22756">400000</cx:pt>
          <cx:pt idx="22757">175000</cx:pt>
          <cx:pt idx="22758">325000</cx:pt>
          <cx:pt idx="22759">355000</cx:pt>
          <cx:pt idx="22760">118000</cx:pt>
          <cx:pt idx="22761">111000</cx:pt>
          <cx:pt idx="22762">140000</cx:pt>
          <cx:pt idx="22763">250000</cx:pt>
          <cx:pt idx="22764">280000</cx:pt>
          <cx:pt idx="22765">225000</cx:pt>
          <cx:pt idx="22766">500800</cx:pt>
          <cx:pt idx="22767">170000</cx:pt>
          <cx:pt idx="22768">255000</cx:pt>
          <cx:pt idx="22769">80000</cx:pt>
          <cx:pt idx="22770">100000</cx:pt>
          <cx:pt idx="22771">156000</cx:pt>
          <cx:pt idx="22772">450000</cx:pt>
          <cx:pt idx="22773">200000</cx:pt>
          <cx:pt idx="22774">200000</cx:pt>
          <cx:pt idx="22775">258000</cx:pt>
          <cx:pt idx="22776">287000</cx:pt>
          <cx:pt idx="22777">220000</cx:pt>
          <cx:pt idx="22778">700000</cx:pt>
          <cx:pt idx="22779">700000</cx:pt>
          <cx:pt idx="22780">500000</cx:pt>
          <cx:pt idx="22781">254000</cx:pt>
          <cx:pt idx="22782">285000</cx:pt>
          <cx:pt idx="22783">550000</cx:pt>
          <cx:pt idx="22784">110180</cx:pt>
          <cx:pt idx="22785">135000</cx:pt>
          <cx:pt idx="22786">325000</cx:pt>
          <cx:pt idx="22787">499000</cx:pt>
          <cx:pt idx="22788">160000</cx:pt>
          <cx:pt idx="22789">800000</cx:pt>
          <cx:pt idx="22790">190000</cx:pt>
          <cx:pt idx="22791">235000</cx:pt>
          <cx:pt idx="22792">180000</cx:pt>
          <cx:pt idx="22793">300000</cx:pt>
          <cx:pt idx="22794">300000</cx:pt>
          <cx:pt idx="22795">147000</cx:pt>
          <cx:pt idx="22796">150000</cx:pt>
          <cx:pt idx="22797">172000</cx:pt>
          <cx:pt idx="22798">100000</cx:pt>
          <cx:pt idx="22799">90000</cx:pt>
          <cx:pt idx="22800">125000</cx:pt>
          <cx:pt idx="22801">340000</cx:pt>
          <cx:pt idx="22802">350000</cx:pt>
          <cx:pt idx="22803">300000</cx:pt>
          <cx:pt idx="22804">350000</cx:pt>
          <cx:pt idx="22805">325000</cx:pt>
          <cx:pt idx="22806">250000</cx:pt>
          <cx:pt idx="22807">300000</cx:pt>
          <cx:pt idx="22808">80000</cx:pt>
          <cx:pt idx="22809">188575</cx:pt>
          <cx:pt idx="22810">90000</cx:pt>
          <cx:pt idx="22811">260000</cx:pt>
          <cx:pt idx="22812">160000</cx:pt>
          <cx:pt idx="22813">124950</cx:pt>
          <cx:pt idx="22814">250000</cx:pt>
          <cx:pt idx="22815">151000</cx:pt>
          <cx:pt idx="22816">280000</cx:pt>
          <cx:pt idx="22817">500000</cx:pt>
          <cx:pt idx="22818">120000</cx:pt>
          <cx:pt idx="22819">100000</cx:pt>
          <cx:pt idx="22820">300000</cx:pt>
          <cx:pt idx="22821">485000</cx:pt>
          <cx:pt idx="22822">52000</cx:pt>
          <cx:pt idx="22823">116300</cx:pt>
          <cx:pt idx="22824">115000</cx:pt>
          <cx:pt idx="22825">380000</cx:pt>
          <cx:pt idx="22826">178000</cx:pt>
          <cx:pt idx="22827">120000</cx:pt>
          <cx:pt idx="22828">100000</cx:pt>
          <cx:pt idx="22829">235000</cx:pt>
          <cx:pt idx="22830">300000</cx:pt>
          <cx:pt idx="22831">142000</cx:pt>
          <cx:pt idx="22832">150000</cx:pt>
          <cx:pt idx="22833">160000</cx:pt>
          <cx:pt idx="22834">280000</cx:pt>
          <cx:pt idx="22835">850000</cx:pt>
          <cx:pt idx="22836">275000</cx:pt>
          <cx:pt idx="22837">175000</cx:pt>
          <cx:pt idx="22838">270000</cx:pt>
          <cx:pt idx="22839">380000</cx:pt>
          <cx:pt idx="22840">899000</cx:pt>
          <cx:pt idx="22841">330000</cx:pt>
          <cx:pt idx="22842">95000</cx:pt>
          <cx:pt idx="22843">500000</cx:pt>
          <cx:pt idx="22844">135000</cx:pt>
          <cx:pt idx="22845">200000</cx:pt>
          <cx:pt idx="22846">225000</cx:pt>
          <cx:pt idx="22847">200000</cx:pt>
          <cx:pt idx="22848">495000</cx:pt>
          <cx:pt idx="22849">95000</cx:pt>
          <cx:pt idx="22850">340000</cx:pt>
          <cx:pt idx="22851">430000</cx:pt>
          <cx:pt idx="22852">159000</cx:pt>
          <cx:pt idx="22853">350000</cx:pt>
          <cx:pt idx="22854">95000</cx:pt>
          <cx:pt idx="22855">329000</cx:pt>
          <cx:pt idx="22856">165000</cx:pt>
          <cx:pt idx="22857">270000</cx:pt>
          <cx:pt idx="22858">115000</cx:pt>
          <cx:pt idx="22859">200000</cx:pt>
          <cx:pt idx="22860">270000</cx:pt>
          <cx:pt idx="22861">90000</cx:pt>
          <cx:pt idx="22862">140000</cx:pt>
          <cx:pt idx="22863">140000</cx:pt>
          <cx:pt idx="22864">150000</cx:pt>
          <cx:pt idx="22865">500000</cx:pt>
          <cx:pt idx="22866">450000</cx:pt>
          <cx:pt idx="22867">114000</cx:pt>
          <cx:pt idx="22868">260000</cx:pt>
          <cx:pt idx="22869">199999</cx:pt>
          <cx:pt idx="22870">220000</cx:pt>
          <cx:pt idx="22871">700000</cx:pt>
          <cx:pt idx="22872">725000</cx:pt>
          <cx:pt idx="22873">225000</cx:pt>
          <cx:pt idx="22874">200000</cx:pt>
          <cx:pt idx="22875">350000</cx:pt>
          <cx:pt idx="22876">240000</cx:pt>
          <cx:pt idx="22877">75000</cx:pt>
          <cx:pt idx="22878">278788</cx:pt>
          <cx:pt idx="22879">150000</cx:pt>
          <cx:pt idx="22880">225000</cx:pt>
          <cx:pt idx="22881">150000</cx:pt>
          <cx:pt idx="22882">100000</cx:pt>
          <cx:pt idx="22883">35000</cx:pt>
          <cx:pt idx="22884">65000</cx:pt>
          <cx:pt idx="22885">104400</cx:pt>
          <cx:pt idx="22886">799000</cx:pt>
          <cx:pt idx="22887">250000</cx:pt>
          <cx:pt idx="22888">175000</cx:pt>
          <cx:pt idx="22889">250000</cx:pt>
          <cx:pt idx="22890">155000</cx:pt>
          <cx:pt idx="22891">450000</cx:pt>
          <cx:pt idx="22892">400000</cx:pt>
          <cx:pt idx="22893">130000</cx:pt>
          <cx:pt idx="22894">450000</cx:pt>
          <cx:pt idx="22895">275000</cx:pt>
          <cx:pt idx="22896">330000</cx:pt>
          <cx:pt idx="22897">275000</cx:pt>
          <cx:pt idx="22898">200000</cx:pt>
          <cx:pt idx="22899">215000</cx:pt>
          <cx:pt idx="22900">214000</cx:pt>
          <cx:pt idx="22901">184900</cx:pt>
          <cx:pt idx="22902">125000</cx:pt>
          <cx:pt idx="22903">250000</cx:pt>
          <cx:pt idx="22904">135000</cx:pt>
          <cx:pt idx="22905">500000</cx:pt>
          <cx:pt idx="22906">350000</cx:pt>
          <cx:pt idx="22907">300000</cx:pt>
          <cx:pt idx="22908">250000</cx:pt>
          <cx:pt idx="22909">250000</cx:pt>
          <cx:pt idx="22910">430000</cx:pt>
          <cx:pt idx="22911">280000</cx:pt>
          <cx:pt idx="22912">212500</cx:pt>
          <cx:pt idx="22913">400000</cx:pt>
          <cx:pt idx="22914">250000</cx:pt>
          <cx:pt idx="22915">450000</cx:pt>
          <cx:pt idx="22916">155000</cx:pt>
          <cx:pt idx="22917">500000</cx:pt>
          <cx:pt idx="22918">450000</cx:pt>
          <cx:pt idx="22919">270000</cx:pt>
          <cx:pt idx="22920">350000</cx:pt>
          <cx:pt idx="22921">500000</cx:pt>
          <cx:pt idx="22922">450000</cx:pt>
          <cx:pt idx="22923">1000000</cx:pt>
          <cx:pt idx="22924">350000</cx:pt>
          <cx:pt idx="22925">699000</cx:pt>
          <cx:pt idx="22926">500000</cx:pt>
          <cx:pt idx="22927">720000</cx:pt>
          <cx:pt idx="22928">234000</cx:pt>
          <cx:pt idx="22929">130000</cx:pt>
          <cx:pt idx="22930">370000</cx:pt>
          <cx:pt idx="22931">160000</cx:pt>
          <cx:pt idx="22932">250000</cx:pt>
          <cx:pt idx="22933">132000</cx:pt>
          <cx:pt idx="22934">290000</cx:pt>
          <cx:pt idx="22935">200000</cx:pt>
          <cx:pt idx="22936">850000</cx:pt>
          <cx:pt idx="22937">700000</cx:pt>
          <cx:pt idx="22938">165000</cx:pt>
          <cx:pt idx="22939">400000</cx:pt>
          <cx:pt idx="22940">170000</cx:pt>
          <cx:pt idx="22941">425000</cx:pt>
          <cx:pt idx="22942">750000</cx:pt>
          <cx:pt idx="22943">300000</cx:pt>
          <cx:pt idx="22944">200000</cx:pt>
          <cx:pt idx="22945">300000</cx:pt>
          <cx:pt idx="22946">100000</cx:pt>
          <cx:pt idx="22947">200000</cx:pt>
          <cx:pt idx="22948">120000</cx:pt>
          <cx:pt idx="22949">350000</cx:pt>
          <cx:pt idx="22950">500000</cx:pt>
          <cx:pt idx="22951">156000</cx:pt>
          <cx:pt idx="22952">320000</cx:pt>
          <cx:pt idx="22953">135000</cx:pt>
          <cx:pt idx="22954">110000</cx:pt>
          <cx:pt idx="22955">225000</cx:pt>
          <cx:pt idx="22956">430000</cx:pt>
          <cx:pt idx="22957">60000</cx:pt>
          <cx:pt idx="22958">170000</cx:pt>
          <cx:pt idx="22959">120000</cx:pt>
          <cx:pt idx="22960">400000</cx:pt>
          <cx:pt idx="22961">400000</cx:pt>
          <cx:pt idx="22962">200000</cx:pt>
          <cx:pt idx="22963">275000</cx:pt>
          <cx:pt idx="22964">399000</cx:pt>
          <cx:pt idx="22965">300000</cx:pt>
          <cx:pt idx="22966">800000</cx:pt>
          <cx:pt idx="22967">299000</cx:pt>
          <cx:pt idx="22968">274000</cx:pt>
          <cx:pt idx="22969">140000</cx:pt>
          <cx:pt idx="22970">160000</cx:pt>
          <cx:pt idx="22971">180000</cx:pt>
          <cx:pt idx="22972">106000</cx:pt>
          <cx:pt idx="22973">480000</cx:pt>
          <cx:pt idx="22974">149000</cx:pt>
          <cx:pt idx="22975">600000</cx:pt>
          <cx:pt idx="22976">156000</cx:pt>
          <cx:pt idx="22977">825000</cx:pt>
          <cx:pt idx="22978">100000</cx:pt>
          <cx:pt idx="22979">500000</cx:pt>
          <cx:pt idx="22980">240000</cx:pt>
          <cx:pt idx="22981">299000</cx:pt>
          <cx:pt idx="22982">300000</cx:pt>
          <cx:pt idx="22983">225000</cx:pt>
          <cx:pt idx="22984">175000</cx:pt>
          <cx:pt idx="22985">92000</cx:pt>
          <cx:pt idx="22986">90000</cx:pt>
          <cx:pt idx="22987">290000</cx:pt>
          <cx:pt idx="22988">225000</cx:pt>
          <cx:pt idx="22989">375000</cx:pt>
          <cx:pt idx="22990">320000</cx:pt>
          <cx:pt idx="22991">245000</cx:pt>
          <cx:pt idx="22992">124900</cx:pt>
          <cx:pt idx="22993">125000</cx:pt>
          <cx:pt idx="22994">350000</cx:pt>
          <cx:pt idx="22995">350000</cx:pt>
          <cx:pt idx="22996">300000</cx:pt>
          <cx:pt idx="22997">221000</cx:pt>
          <cx:pt idx="22998">140000</cx:pt>
          <cx:pt idx="22999">85000</cx:pt>
          <cx:pt idx="23000">60000</cx:pt>
          <cx:pt idx="23001">240000</cx:pt>
          <cx:pt idx="23002">190000</cx:pt>
          <cx:pt idx="23003">135000</cx:pt>
          <cx:pt idx="23004">425000</cx:pt>
          <cx:pt idx="23005">275000</cx:pt>
          <cx:pt idx="23006">350000</cx:pt>
          <cx:pt idx="23007">350000</cx:pt>
          <cx:pt idx="23008">60000</cx:pt>
          <cx:pt idx="23009">190000</cx:pt>
          <cx:pt idx="23010">135000</cx:pt>
          <cx:pt idx="23011">420000</cx:pt>
          <cx:pt idx="23012">350000</cx:pt>
          <cx:pt idx="23013">320000</cx:pt>
          <cx:pt idx="23014">120000</cx:pt>
          <cx:pt idx="23015">150000</cx:pt>
          <cx:pt idx="23016">350000</cx:pt>
          <cx:pt idx="23017">280000</cx:pt>
          <cx:pt idx="23018">435000</cx:pt>
          <cx:pt idx="23019">2465647</cx:pt>
          <cx:pt idx="23020">190000</cx:pt>
          <cx:pt idx="23021">300000</cx:pt>
          <cx:pt idx="23022">250000</cx:pt>
          <cx:pt idx="23023">280000</cx:pt>
          <cx:pt idx="23024">169000</cx:pt>
          <cx:pt idx="23025">200000</cx:pt>
          <cx:pt idx="23026">270000</cx:pt>
          <cx:pt idx="23027">550000</cx:pt>
          <cx:pt idx="23028">330000</cx:pt>
          <cx:pt idx="23029">400000</cx:pt>
          <cx:pt idx="23030">215000</cx:pt>
          <cx:pt idx="23031">420000</cx:pt>
          <cx:pt idx="23032">200000</cx:pt>
          <cx:pt idx="23033">100000</cx:pt>
          <cx:pt idx="23034">124000</cx:pt>
          <cx:pt idx="23035">198000</cx:pt>
          <cx:pt idx="23036">235000</cx:pt>
          <cx:pt idx="23037">195000</cx:pt>
          <cx:pt idx="23038">180000</cx:pt>
          <cx:pt idx="23039">200000</cx:pt>
          <cx:pt idx="23040">250000</cx:pt>
          <cx:pt idx="23041">190000</cx:pt>
          <cx:pt idx="23042">140000</cx:pt>
          <cx:pt idx="23043">350000</cx:pt>
          <cx:pt idx="23044">195000</cx:pt>
          <cx:pt idx="23045">310000</cx:pt>
          <cx:pt idx="23046">310000</cx:pt>
          <cx:pt idx="23047">250000</cx:pt>
          <cx:pt idx="23048">175000</cx:pt>
          <cx:pt idx="23049">280000</cx:pt>
          <cx:pt idx="23050">225000</cx:pt>
          <cx:pt idx="23051">130000</cx:pt>
          <cx:pt idx="23052">135000</cx:pt>
          <cx:pt idx="23053">170000</cx:pt>
          <cx:pt idx="23054">354000</cx:pt>
          <cx:pt idx="23055">240000</cx:pt>
          <cx:pt idx="23056">375000</cx:pt>
          <cx:pt idx="23057">350000</cx:pt>
          <cx:pt idx="23058">110000</cx:pt>
          <cx:pt idx="23059">350000</cx:pt>
          <cx:pt idx="23060">164000</cx:pt>
          <cx:pt idx="23061">400000</cx:pt>
          <cx:pt idx="23062">50000</cx:pt>
          <cx:pt idx="23063">239900</cx:pt>
          <cx:pt idx="23064">140000</cx:pt>
          <cx:pt idx="23065">299000</cx:pt>
          <cx:pt idx="23066">600000</cx:pt>
          <cx:pt idx="23067">320000</cx:pt>
          <cx:pt idx="23068">1300000</cx:pt>
          <cx:pt idx="23069">100000</cx:pt>
          <cx:pt idx="23070">40000</cx:pt>
          <cx:pt idx="23071">50000</cx:pt>
          <cx:pt idx="23072">400000</cx:pt>
          <cx:pt idx="23073">69000</cx:pt>
          <cx:pt idx="23074">1000000</cx:pt>
          <cx:pt idx="23075">167000</cx:pt>
          <cx:pt idx="23076">375000</cx:pt>
          <cx:pt idx="23077">60000</cx:pt>
          <cx:pt idx="23078">229000</cx:pt>
          <cx:pt idx="23079">460000</cx:pt>
          <cx:pt idx="23080">220000</cx:pt>
          <cx:pt idx="23081">225000</cx:pt>
          <cx:pt idx="23082">415000</cx:pt>
          <cx:pt idx="23083">150000</cx:pt>
          <cx:pt idx="23084">75000</cx:pt>
          <cx:pt idx="23085">360000</cx:pt>
          <cx:pt idx="23086">250000</cx:pt>
          <cx:pt idx="23087">250000</cx:pt>
          <cx:pt idx="23088">400000</cx:pt>
          <cx:pt idx="23089">7000</cx:pt>
          <cx:pt idx="23090">1000000</cx:pt>
          <cx:pt idx="23091">575000</cx:pt>
          <cx:pt idx="23092">200000</cx:pt>
          <cx:pt idx="23093">325000</cx:pt>
          <cx:pt idx="23094">200000</cx:pt>
          <cx:pt idx="23095">210000</cx:pt>
          <cx:pt idx="23096">200000</cx:pt>
          <cx:pt idx="23097">180000</cx:pt>
          <cx:pt idx="23098">800000</cx:pt>
          <cx:pt idx="23099">250000</cx:pt>
          <cx:pt idx="23100">200000</cx:pt>
          <cx:pt idx="23101">125000</cx:pt>
          <cx:pt idx="23102">235000</cx:pt>
          <cx:pt idx="23103">225000</cx:pt>
          <cx:pt idx="23104">125000</cx:pt>
          <cx:pt idx="23105">365000</cx:pt>
          <cx:pt idx="23106">435000</cx:pt>
          <cx:pt idx="23107">300000</cx:pt>
          <cx:pt idx="23108">245000</cx:pt>
          <cx:pt idx="23109">330000</cx:pt>
          <cx:pt idx="23110">785000</cx:pt>
          <cx:pt idx="23111">600000</cx:pt>
          <cx:pt idx="23112">150000</cx:pt>
          <cx:pt idx="23113">35000</cx:pt>
          <cx:pt idx="23114">150000</cx:pt>
          <cx:pt idx="23115">150000</cx:pt>
          <cx:pt idx="23116">295000</cx:pt>
          <cx:pt idx="23117">340000</cx:pt>
          <cx:pt idx="23118">285000</cx:pt>
          <cx:pt idx="23119">265000</cx:pt>
          <cx:pt idx="23120">131200</cx:pt>
          <cx:pt idx="23121">225000</cx:pt>
          <cx:pt idx="23122">210000</cx:pt>
          <cx:pt idx="23123">90000</cx:pt>
          <cx:pt idx="23124">199000</cx:pt>
          <cx:pt idx="23125">200000</cx:pt>
          <cx:pt idx="23126">95000</cx:pt>
          <cx:pt idx="23127">700000</cx:pt>
          <cx:pt idx="23128">350000</cx:pt>
          <cx:pt idx="23129">670000</cx:pt>
          <cx:pt idx="23130">390000</cx:pt>
          <cx:pt idx="23131">150000</cx:pt>
          <cx:pt idx="23132">175000</cx:pt>
          <cx:pt idx="23133">207500</cx:pt>
          <cx:pt idx="23134">150000</cx:pt>
          <cx:pt idx="23135">225000</cx:pt>
          <cx:pt idx="23136">150000</cx:pt>
          <cx:pt idx="23137">124000</cx:pt>
          <cx:pt idx="23138">80000</cx:pt>
          <cx:pt idx="23139">295000</cx:pt>
          <cx:pt idx="23140">295000</cx:pt>
          <cx:pt idx="23141">285000</cx:pt>
          <cx:pt idx="23142">200000</cx:pt>
          <cx:pt idx="23143">350000</cx:pt>
          <cx:pt idx="23144">400000</cx:pt>
          <cx:pt idx="23145">450000</cx:pt>
          <cx:pt idx="23146">300000</cx:pt>
          <cx:pt idx="23147">140000</cx:pt>
          <cx:pt idx="23148">750000</cx:pt>
          <cx:pt idx="23149">520000</cx:pt>
          <cx:pt idx="23150">250000</cx:pt>
          <cx:pt idx="23151">107000</cx:pt>
          <cx:pt idx="23152">150000</cx:pt>
          <cx:pt idx="23153">130000</cx:pt>
          <cx:pt idx="23154">220000</cx:pt>
          <cx:pt idx="23155">125000</cx:pt>
          <cx:pt idx="23156">1000000</cx:pt>
          <cx:pt idx="23157">110000</cx:pt>
          <cx:pt idx="23158">198000</cx:pt>
          <cx:pt idx="23159">160000</cx:pt>
          <cx:pt idx="23160">120000</cx:pt>
          <cx:pt idx="23161">150000</cx:pt>
          <cx:pt idx="23162">400000</cx:pt>
          <cx:pt idx="23163">159900</cx:pt>
          <cx:pt idx="23164">175000</cx:pt>
          <cx:pt idx="23165">369900</cx:pt>
          <cx:pt idx="23166">275000</cx:pt>
          <cx:pt idx="23167">110000</cx:pt>
          <cx:pt idx="23168">110000</cx:pt>
          <cx:pt idx="23169">270000</cx:pt>
          <cx:pt idx="23170">54000</cx:pt>
          <cx:pt idx="23171">400000</cx:pt>
          <cx:pt idx="23172">350000</cx:pt>
          <cx:pt idx="23173">188900</cx:pt>
          <cx:pt idx="23174">190000</cx:pt>
          <cx:pt idx="23175">400000</cx:pt>
          <cx:pt idx="23176">600000</cx:pt>
          <cx:pt idx="23177">250000</cx:pt>
          <cx:pt idx="23178">350000</cx:pt>
          <cx:pt idx="23179">370000</cx:pt>
          <cx:pt idx="23180">85000</cx:pt>
          <cx:pt idx="23181">275000</cx:pt>
          <cx:pt idx="23182">195000</cx:pt>
          <cx:pt idx="23183">260000</cx:pt>
          <cx:pt idx="23184">180000</cx:pt>
          <cx:pt idx="23185">200000</cx:pt>
          <cx:pt idx="23186">185000</cx:pt>
          <cx:pt idx="23187">205000</cx:pt>
          <cx:pt idx="23188">300000</cx:pt>
          <cx:pt idx="23189">275000</cx:pt>
          <cx:pt idx="23190">75000</cx:pt>
          <cx:pt idx="23191">135000</cx:pt>
          <cx:pt idx="23192">70000</cx:pt>
          <cx:pt idx="23193">180000</cx:pt>
          <cx:pt idx="23194">135000</cx:pt>
          <cx:pt idx="23195">88000</cx:pt>
          <cx:pt idx="23196">129000</cx:pt>
          <cx:pt idx="23197">650000</cx:pt>
          <cx:pt idx="23198">200000</cx:pt>
          <cx:pt idx="23199">460000</cx:pt>
          <cx:pt idx="23200">250000</cx:pt>
          <cx:pt idx="23201">40000</cx:pt>
          <cx:pt idx="23202">138500</cx:pt>
          <cx:pt idx="23203">380000</cx:pt>
          <cx:pt idx="23204">1300000</cx:pt>
          <cx:pt idx="23205">65000</cx:pt>
          <cx:pt idx="23206">179000</cx:pt>
          <cx:pt idx="23207">129000</cx:pt>
          <cx:pt idx="23208">200000</cx:pt>
          <cx:pt idx="23209">170000</cx:pt>
          <cx:pt idx="23210">198900</cx:pt>
          <cx:pt idx="23211">650000</cx:pt>
          <cx:pt idx="23212">350000</cx:pt>
          <cx:pt idx="23213">79900</cx:pt>
          <cx:pt idx="23214">22000</cx:pt>
          <cx:pt idx="23215">198000</cx:pt>
          <cx:pt idx="23216">185000</cx:pt>
          <cx:pt idx="23217">250000</cx:pt>
          <cx:pt idx="23218">145000</cx:pt>
          <cx:pt idx="23219">175000</cx:pt>
          <cx:pt idx="23220">134000</cx:pt>
          <cx:pt idx="23221">180000</cx:pt>
          <cx:pt idx="23222">150000</cx:pt>
          <cx:pt idx="23223">425000</cx:pt>
          <cx:pt idx="23224">150000</cx:pt>
          <cx:pt idx="23225">80000</cx:pt>
          <cx:pt idx="23226">159900</cx:pt>
          <cx:pt idx="23227">465000</cx:pt>
          <cx:pt idx="23228">130000</cx:pt>
          <cx:pt idx="23229">800000</cx:pt>
          <cx:pt idx="23230">585000</cx:pt>
          <cx:pt idx="23231">220000</cx:pt>
          <cx:pt idx="23232">240000</cx:pt>
          <cx:pt idx="23233">130000</cx:pt>
          <cx:pt idx="23234">800000</cx:pt>
          <cx:pt idx="23235">500000</cx:pt>
          <cx:pt idx="23236">160000</cx:pt>
          <cx:pt idx="23237">70000</cx:pt>
          <cx:pt idx="23238">150000</cx:pt>
          <cx:pt idx="23239">172000</cx:pt>
          <cx:pt idx="23240">149900</cx:pt>
          <cx:pt idx="23241">319000</cx:pt>
          <cx:pt idx="23242">235000</cx:pt>
          <cx:pt idx="23243">380000</cx:pt>
          <cx:pt idx="23244">250000</cx:pt>
          <cx:pt idx="23245">125000</cx:pt>
          <cx:pt idx="23246">300000</cx:pt>
          <cx:pt idx="23247">300000</cx:pt>
          <cx:pt idx="23248">12000</cx:pt>
          <cx:pt idx="23249">45000</cx:pt>
          <cx:pt idx="23250">600000</cx:pt>
          <cx:pt idx="23251">135000</cx:pt>
          <cx:pt idx="23252">400000</cx:pt>
          <cx:pt idx="23253">229000</cx:pt>
          <cx:pt idx="23254">150000</cx:pt>
          <cx:pt idx="23255">175000</cx:pt>
          <cx:pt idx="23256">150000</cx:pt>
          <cx:pt idx="23257">120000</cx:pt>
          <cx:pt idx="23258">475000</cx:pt>
          <cx:pt idx="23259">750000</cx:pt>
          <cx:pt idx="23260">500000</cx:pt>
          <cx:pt idx="23261">210000</cx:pt>
          <cx:pt idx="23262">140000</cx:pt>
          <cx:pt idx="23263">500000</cx:pt>
          <cx:pt idx="23264">90000</cx:pt>
          <cx:pt idx="23265">2465647</cx:pt>
          <cx:pt idx="23266">117000</cx:pt>
          <cx:pt idx="23267">200000</cx:pt>
          <cx:pt idx="23268">202000</cx:pt>
          <cx:pt idx="23269">95000</cx:pt>
          <cx:pt idx="23270">325000</cx:pt>
          <cx:pt idx="23271">650000</cx:pt>
          <cx:pt idx="23272">350000</cx:pt>
          <cx:pt idx="23273">600000</cx:pt>
          <cx:pt idx="23274">410000</cx:pt>
          <cx:pt idx="23275">220000</cx:pt>
          <cx:pt idx="23276">125000</cx:pt>
          <cx:pt idx="23277">225000</cx:pt>
          <cx:pt idx="23278">300000</cx:pt>
          <cx:pt idx="23279">420000</cx:pt>
          <cx:pt idx="23280">135000</cx:pt>
          <cx:pt idx="23281">250000</cx:pt>
          <cx:pt idx="23282">270000</cx:pt>
          <cx:pt idx="23283">225000</cx:pt>
          <cx:pt idx="23284">400000</cx:pt>
          <cx:pt idx="23285">2465647</cx:pt>
          <cx:pt idx="23286">150000</cx:pt>
          <cx:pt idx="23287">172000</cx:pt>
          <cx:pt idx="23288">350000</cx:pt>
          <cx:pt idx="23289">510000</cx:pt>
          <cx:pt idx="23290">200000</cx:pt>
          <cx:pt idx="23291">580000</cx:pt>
          <cx:pt idx="23292">715000</cx:pt>
          <cx:pt idx="23293">600000</cx:pt>
          <cx:pt idx="23294">325000</cx:pt>
          <cx:pt idx="23295">350000</cx:pt>
          <cx:pt idx="23296">87500</cx:pt>
          <cx:pt idx="23297">70000</cx:pt>
          <cx:pt idx="23298">140000</cx:pt>
          <cx:pt idx="23299">287000</cx:pt>
          <cx:pt idx="23300">120000</cx:pt>
          <cx:pt idx="23301">132000</cx:pt>
          <cx:pt idx="23302">160000</cx:pt>
          <cx:pt idx="23303">240000</cx:pt>
          <cx:pt idx="23304">1000000</cx:pt>
          <cx:pt idx="23305">96000</cx:pt>
          <cx:pt idx="23306">650000</cx:pt>
          <cx:pt idx="23307">389000</cx:pt>
          <cx:pt idx="23308">150000</cx:pt>
          <cx:pt idx="23309">200000</cx:pt>
          <cx:pt idx="23310">230000</cx:pt>
          <cx:pt idx="23311">200000</cx:pt>
          <cx:pt idx="23312">340000</cx:pt>
          <cx:pt idx="23313">53000</cx:pt>
          <cx:pt idx="23314">80000</cx:pt>
          <cx:pt idx="23315">200000</cx:pt>
          <cx:pt idx="23316">300000</cx:pt>
          <cx:pt idx="23317">285000</cx:pt>
          <cx:pt idx="23318">105000</cx:pt>
          <cx:pt idx="23319">150000</cx:pt>
          <cx:pt idx="23320">999000</cx:pt>
          <cx:pt idx="23321">1199000</cx:pt>
          <cx:pt idx="23322">225000</cx:pt>
          <cx:pt idx="23323">120000</cx:pt>
          <cx:pt idx="23324">160000</cx:pt>
          <cx:pt idx="23325">75000</cx:pt>
          <cx:pt idx="23326">120000</cx:pt>
          <cx:pt idx="23327">249000</cx:pt>
          <cx:pt idx="23328">185000</cx:pt>
          <cx:pt idx="23329">150000</cx:pt>
          <cx:pt idx="23330">150000</cx:pt>
          <cx:pt idx="23331">260000</cx:pt>
          <cx:pt idx="23332">100000</cx:pt>
          <cx:pt idx="23333">160000</cx:pt>
          <cx:pt idx="23334">100000</cx:pt>
          <cx:pt idx="23335">115000</cx:pt>
          <cx:pt idx="23336">130000</cx:pt>
          <cx:pt idx="23337">390000</cx:pt>
          <cx:pt idx="23338">250000</cx:pt>
          <cx:pt idx="23339">600000</cx:pt>
          <cx:pt idx="23340">575000</cx:pt>
          <cx:pt idx="23341">43500</cx:pt>
          <cx:pt idx="23342">725220</cx:pt>
          <cx:pt idx="23343">180000</cx:pt>
          <cx:pt idx="23344">179000</cx:pt>
          <cx:pt idx="23345">600000</cx:pt>
          <cx:pt idx="23346">150000</cx:pt>
          <cx:pt idx="23347">150000</cx:pt>
          <cx:pt idx="23348">195000</cx:pt>
          <cx:pt idx="23349">375000</cx:pt>
          <cx:pt idx="23350">275000</cx:pt>
          <cx:pt idx="23351">500000</cx:pt>
          <cx:pt idx="23352">550000</cx:pt>
          <cx:pt idx="23353">59000</cx:pt>
          <cx:pt idx="23354">230000</cx:pt>
          <cx:pt idx="23355">90000</cx:pt>
          <cx:pt idx="23356">90000</cx:pt>
          <cx:pt idx="23357">65000</cx:pt>
          <cx:pt idx="23358">150000</cx:pt>
          <cx:pt idx="23359">2465647</cx:pt>
          <cx:pt idx="23360">450000</cx:pt>
          <cx:pt idx="23361">170000</cx:pt>
          <cx:pt idx="23362">70000</cx:pt>
          <cx:pt idx="23363">80000</cx:pt>
          <cx:pt idx="23364">150000</cx:pt>
          <cx:pt idx="23365">75000</cx:pt>
          <cx:pt idx="23366">75000</cx:pt>
          <cx:pt idx="23367">2465647</cx:pt>
          <cx:pt idx="23368">170000</cx:pt>
          <cx:pt idx="23369">300000</cx:pt>
          <cx:pt idx="23370">300000</cx:pt>
          <cx:pt idx="23371">400000</cx:pt>
          <cx:pt idx="23372">310000</cx:pt>
          <cx:pt idx="23373">80000</cx:pt>
          <cx:pt idx="23374">49000</cx:pt>
          <cx:pt idx="23375">240000</cx:pt>
          <cx:pt idx="23376">255000</cx:pt>
          <cx:pt idx="23377">90000</cx:pt>
          <cx:pt idx="23378">250000</cx:pt>
          <cx:pt idx="23379">200000</cx:pt>
          <cx:pt idx="23380">125000</cx:pt>
          <cx:pt idx="23381">100000</cx:pt>
          <cx:pt idx="23382">320000</cx:pt>
          <cx:pt idx="23383">375000</cx:pt>
          <cx:pt idx="23384">88000</cx:pt>
          <cx:pt idx="23385">135000</cx:pt>
          <cx:pt idx="23386">375000</cx:pt>
          <cx:pt idx="23387">115000</cx:pt>
          <cx:pt idx="23388">435000</cx:pt>
          <cx:pt idx="23389">249000</cx:pt>
          <cx:pt idx="23390">130000</cx:pt>
          <cx:pt idx="23391">150000</cx:pt>
          <cx:pt idx="23392">400000</cx:pt>
          <cx:pt idx="23393">50000</cx:pt>
          <cx:pt idx="23394">197500</cx:pt>
          <cx:pt idx="23395">350000</cx:pt>
          <cx:pt idx="23396">225000</cx:pt>
          <cx:pt idx="23397">570000</cx:pt>
          <cx:pt idx="23398">750000</cx:pt>
          <cx:pt idx="23399">475000</cx:pt>
          <cx:pt idx="23400">150000</cx:pt>
          <cx:pt idx="23401">60000</cx:pt>
          <cx:pt idx="23402">160000</cx:pt>
          <cx:pt idx="23403">125000</cx:pt>
          <cx:pt idx="23404">200000</cx:pt>
          <cx:pt idx="23405">100000</cx:pt>
          <cx:pt idx="23406">240000</cx:pt>
          <cx:pt idx="23407">270000</cx:pt>
          <cx:pt idx="23408">285000</cx:pt>
          <cx:pt idx="23409">400000</cx:pt>
          <cx:pt idx="23410">300000</cx:pt>
          <cx:pt idx="23411">130000</cx:pt>
          <cx:pt idx="23412">400000</cx:pt>
          <cx:pt idx="23413">150000</cx:pt>
          <cx:pt idx="23414">150000</cx:pt>
          <cx:pt idx="23415">135000</cx:pt>
          <cx:pt idx="23416">550000</cx:pt>
          <cx:pt idx="23417">475000</cx:pt>
          <cx:pt idx="23418">700000</cx:pt>
          <cx:pt idx="23419">260000</cx:pt>
          <cx:pt idx="23420">460000</cx:pt>
          <cx:pt idx="23421">325000</cx:pt>
          <cx:pt idx="23422">110000</cx:pt>
          <cx:pt idx="23423">330000</cx:pt>
          <cx:pt idx="23424">241000</cx:pt>
          <cx:pt idx="23425">280000</cx:pt>
          <cx:pt idx="23426">100000</cx:pt>
          <cx:pt idx="23427">100000</cx:pt>
          <cx:pt idx="23428">365000</cx:pt>
          <cx:pt idx="23429">300000</cx:pt>
          <cx:pt idx="23430">390000</cx:pt>
          <cx:pt idx="23431">350000</cx:pt>
          <cx:pt idx="23432">300000</cx:pt>
          <cx:pt idx="23433">200000</cx:pt>
          <cx:pt idx="23434">250000</cx:pt>
          <cx:pt idx="23435">175000</cx:pt>
          <cx:pt idx="23436">140000</cx:pt>
          <cx:pt idx="23437">350000</cx:pt>
          <cx:pt idx="23438">100000</cx:pt>
          <cx:pt idx="23439">175000</cx:pt>
          <cx:pt idx="23440">800000</cx:pt>
          <cx:pt idx="23441">80000</cx:pt>
          <cx:pt idx="23442">900000</cx:pt>
          <cx:pt idx="23443">300000</cx:pt>
          <cx:pt idx="23444">800000</cx:pt>
          <cx:pt idx="23445">90000</cx:pt>
          <cx:pt idx="23446">700000</cx:pt>
          <cx:pt idx="23447">100000</cx:pt>
          <cx:pt idx="23448">180000</cx:pt>
          <cx:pt idx="23449">425000</cx:pt>
          <cx:pt idx="23450">1200000</cx:pt>
          <cx:pt idx="23451">150000</cx:pt>
          <cx:pt idx="23452">625000</cx:pt>
          <cx:pt idx="23453">180000</cx:pt>
          <cx:pt idx="23454">250000</cx:pt>
          <cx:pt idx="23455">450000</cx:pt>
          <cx:pt idx="23456">550000</cx:pt>
          <cx:pt idx="23457">650000</cx:pt>
          <cx:pt idx="23458">350000</cx:pt>
          <cx:pt idx="23459">420000</cx:pt>
          <cx:pt idx="23460">140000</cx:pt>
          <cx:pt idx="23461">310000</cx:pt>
          <cx:pt idx="23462">160000</cx:pt>
          <cx:pt idx="23463">122000</cx:pt>
          <cx:pt idx="23464">700000</cx:pt>
          <cx:pt idx="23465">160000</cx:pt>
          <cx:pt idx="23466">1200000</cx:pt>
          <cx:pt idx="23467">600000</cx:pt>
          <cx:pt idx="23468">600000</cx:pt>
          <cx:pt idx="23469">500000</cx:pt>
          <cx:pt idx="23470">250000</cx:pt>
          <cx:pt idx="23471">135000</cx:pt>
          <cx:pt idx="23472">2465647</cx:pt>
          <cx:pt idx="23473">89000</cx:pt>
          <cx:pt idx="23474">450000</cx:pt>
          <cx:pt idx="23475">255000</cx:pt>
          <cx:pt idx="23476">500000</cx:pt>
          <cx:pt idx="23477">50000</cx:pt>
          <cx:pt idx="23478">155000</cx:pt>
          <cx:pt idx="23479">300000</cx:pt>
          <cx:pt idx="23480">250000</cx:pt>
          <cx:pt idx="23481">190000</cx:pt>
          <cx:pt idx="23482">360000</cx:pt>
          <cx:pt idx="23483">270000</cx:pt>
          <cx:pt idx="23484">550000</cx:pt>
          <cx:pt idx="23485">150000</cx:pt>
          <cx:pt idx="23486">200000</cx:pt>
          <cx:pt idx="23487">500000</cx:pt>
          <cx:pt idx="23488">110000</cx:pt>
          <cx:pt idx="23489">400000</cx:pt>
          <cx:pt idx="23490">350000</cx:pt>
          <cx:pt idx="23491">300000</cx:pt>
          <cx:pt idx="23492">400000</cx:pt>
          <cx:pt idx="23493">300000</cx:pt>
          <cx:pt idx="23494">55000</cx:pt>
          <cx:pt idx="23495">900000</cx:pt>
          <cx:pt idx="23496">90000</cx:pt>
          <cx:pt idx="23497">180000</cx:pt>
          <cx:pt idx="23498">105000</cx:pt>
          <cx:pt idx="23499">450000</cx:pt>
          <cx:pt idx="23500">225000</cx:pt>
          <cx:pt idx="23501">175000</cx:pt>
          <cx:pt idx="23502">625000</cx:pt>
          <cx:pt idx="23503">85000</cx:pt>
          <cx:pt idx="23504">250000</cx:pt>
          <cx:pt idx="23505">250000</cx:pt>
          <cx:pt idx="23506">950000</cx:pt>
          <cx:pt idx="23507">350000</cx:pt>
          <cx:pt idx="23508">400000</cx:pt>
          <cx:pt idx="23509">220000</cx:pt>
          <cx:pt idx="23510">350000</cx:pt>
          <cx:pt idx="23511">190000</cx:pt>
          <cx:pt idx="23512">400000</cx:pt>
          <cx:pt idx="23513">400000</cx:pt>
          <cx:pt idx="23514">400000</cx:pt>
          <cx:pt idx="23515">130000</cx:pt>
          <cx:pt idx="23516">500000</cx:pt>
          <cx:pt idx="23517">1000000</cx:pt>
          <cx:pt idx="23518">299000</cx:pt>
          <cx:pt idx="23519">180000</cx:pt>
          <cx:pt idx="23520">200000</cx:pt>
          <cx:pt idx="23521">230000</cx:pt>
          <cx:pt idx="23522">300000</cx:pt>
          <cx:pt idx="23523">900000</cx:pt>
          <cx:pt idx="23524">150000</cx:pt>
          <cx:pt idx="23525">265000</cx:pt>
          <cx:pt idx="23526">188000</cx:pt>
          <cx:pt idx="23527">2465647</cx:pt>
          <cx:pt idx="23528">325000</cx:pt>
          <cx:pt idx="23529">120000</cx:pt>
          <cx:pt idx="23530">410000</cx:pt>
          <cx:pt idx="23531">165000</cx:pt>
          <cx:pt idx="23532">120000</cx:pt>
          <cx:pt idx="23533">425000</cx:pt>
          <cx:pt idx="23534">270000</cx:pt>
          <cx:pt idx="23535">350000</cx:pt>
          <cx:pt idx="23536">140000</cx:pt>
          <cx:pt idx="23537">300000</cx:pt>
          <cx:pt idx="23538">113000</cx:pt>
          <cx:pt idx="23539">359000</cx:pt>
          <cx:pt idx="23540">75000</cx:pt>
          <cx:pt idx="23541">750000</cx:pt>
          <cx:pt idx="23542">750000</cx:pt>
          <cx:pt idx="23543">60000</cx:pt>
          <cx:pt idx="23544">200000</cx:pt>
          <cx:pt idx="23545">260000</cx:pt>
          <cx:pt idx="23546">800000</cx:pt>
          <cx:pt idx="23547">900000</cx:pt>
          <cx:pt idx="23548">2465647</cx:pt>
          <cx:pt idx="23549">350000</cx:pt>
          <cx:pt idx="23550">900000</cx:pt>
          <cx:pt idx="23551">2465647</cx:pt>
          <cx:pt idx="23552">185000</cx:pt>
          <cx:pt idx="23553">150000</cx:pt>
          <cx:pt idx="23554">200000</cx:pt>
          <cx:pt idx="23555">109000</cx:pt>
          <cx:pt idx="23556">179000</cx:pt>
          <cx:pt idx="23557">150000</cx:pt>
          <cx:pt idx="23558">700000</cx:pt>
          <cx:pt idx="23559">200000</cx:pt>
          <cx:pt idx="23560">500000</cx:pt>
          <cx:pt idx="23561">285000</cx:pt>
          <cx:pt idx="23562">153000</cx:pt>
          <cx:pt idx="23563">250000</cx:pt>
          <cx:pt idx="23564">155000</cx:pt>
          <cx:pt idx="23565">310000</cx:pt>
          <cx:pt idx="23566">700000</cx:pt>
          <cx:pt idx="23567">115000</cx:pt>
          <cx:pt idx="23568">60000</cx:pt>
          <cx:pt idx="23569">200000</cx:pt>
          <cx:pt idx="23570">130000</cx:pt>
          <cx:pt idx="23571">600000</cx:pt>
          <cx:pt idx="23572">800000</cx:pt>
          <cx:pt idx="23573">158000</cx:pt>
          <cx:pt idx="23574">100000</cx:pt>
          <cx:pt idx="23575">300000</cx:pt>
          <cx:pt idx="23576">140000</cx:pt>
          <cx:pt idx="23577">120000</cx:pt>
          <cx:pt idx="23578">280000</cx:pt>
          <cx:pt idx="23579">239000</cx:pt>
          <cx:pt idx="23580">239000</cx:pt>
          <cx:pt idx="23581">1300000</cx:pt>
          <cx:pt idx="23582">190000</cx:pt>
          <cx:pt idx="23583">140000</cx:pt>
          <cx:pt idx="23584">200000</cx:pt>
          <cx:pt idx="23585">50000</cx:pt>
          <cx:pt idx="23586">600000</cx:pt>
          <cx:pt idx="23587">200000</cx:pt>
          <cx:pt idx="23588">125000</cx:pt>
          <cx:pt idx="23589">200000</cx:pt>
          <cx:pt idx="23590">135000</cx:pt>
          <cx:pt idx="23591">130000</cx:pt>
          <cx:pt idx="23592">160000</cx:pt>
          <cx:pt idx="23593">200000</cx:pt>
          <cx:pt idx="23594">350000</cx:pt>
          <cx:pt idx="23595">135000</cx:pt>
          <cx:pt idx="23596">106000</cx:pt>
          <cx:pt idx="23597">110000</cx:pt>
          <cx:pt idx="23598">200000</cx:pt>
          <cx:pt idx="23599">750000</cx:pt>
          <cx:pt idx="23600">155000</cx:pt>
          <cx:pt idx="23601">290000</cx:pt>
          <cx:pt idx="23602">275000</cx:pt>
          <cx:pt idx="23603">250000</cx:pt>
          <cx:pt idx="23604">150000</cx:pt>
          <cx:pt idx="23605">300000</cx:pt>
          <cx:pt idx="23606">85000</cx:pt>
          <cx:pt idx="23607">245000</cx:pt>
          <cx:pt idx="23608">110000</cx:pt>
          <cx:pt idx="23609">95900</cx:pt>
          <cx:pt idx="23610">80000</cx:pt>
          <cx:pt idx="23611">1000</cx:pt>
          <cx:pt idx="23612">25000</cx:pt>
          <cx:pt idx="23613">16000</cx:pt>
          <cx:pt idx="23614">65000</cx:pt>
          <cx:pt idx="23615">4000</cx:pt>
          <cx:pt idx="23616">5000</cx:pt>
          <cx:pt idx="23617">20000</cx:pt>
          <cx:pt idx="23618">60000</cx:pt>
          <cx:pt idx="23619">10000</cx:pt>
          <cx:pt idx="23620">150000</cx:pt>
          <cx:pt idx="23621">25000</cx:pt>
          <cx:pt idx="23622">4000</cx:pt>
          <cx:pt idx="23623">2000</cx:pt>
          <cx:pt idx="23624">20000</cx:pt>
          <cx:pt idx="23625">250000</cx:pt>
          <cx:pt idx="23626">165000</cx:pt>
          <cx:pt idx="23627">255000</cx:pt>
          <cx:pt idx="23628">10000</cx:pt>
          <cx:pt idx="23629">175000</cx:pt>
          <cx:pt idx="23630">70000</cx:pt>
          <cx:pt idx="23631">30000</cx:pt>
          <cx:pt idx="23632">10000</cx:pt>
          <cx:pt idx="23633">150000</cx:pt>
          <cx:pt idx="23634">125000</cx:pt>
          <cx:pt idx="23635">1500</cx:pt>
          <cx:pt idx="23636">3500</cx:pt>
          <cx:pt idx="23637">30000</cx:pt>
          <cx:pt idx="23638">130000</cx:pt>
          <cx:pt idx="23639">25000</cx:pt>
          <cx:pt idx="23640">5000</cx:pt>
          <cx:pt idx="23641">10000</cx:pt>
          <cx:pt idx="23642">40000</cx:pt>
          <cx:pt idx="23643">6000</cx:pt>
          <cx:pt idx="23644">42000</cx:pt>
          <cx:pt idx="23645">5000</cx:pt>
          <cx:pt idx="23646">10000</cx:pt>
          <cx:pt idx="23647">30000</cx:pt>
          <cx:pt idx="23648">53000</cx:pt>
          <cx:pt idx="23649">15000</cx:pt>
          <cx:pt idx="23650">7000</cx:pt>
          <cx:pt idx="23651">110000</cx:pt>
          <cx:pt idx="23652">280000</cx:pt>
          <cx:pt idx="23653">275000</cx:pt>
          <cx:pt idx="23654">40000</cx:pt>
          <cx:pt idx="23655">650000</cx:pt>
          <cx:pt idx="23656">1800</cx:pt>
          <cx:pt idx="23657">1500</cx:pt>
          <cx:pt idx="23658">63000</cx:pt>
          <cx:pt idx="23659">80000</cx:pt>
          <cx:pt idx="23660">250000</cx:pt>
          <cx:pt idx="23661">100000</cx:pt>
          <cx:pt idx="23662">150000</cx:pt>
          <cx:pt idx="23663">80000</cx:pt>
          <cx:pt idx="23664">75000</cx:pt>
          <cx:pt idx="23665">250000</cx:pt>
          <cx:pt idx="23666">85000</cx:pt>
          <cx:pt idx="23667">30000</cx:pt>
          <cx:pt idx="23668">180000</cx:pt>
          <cx:pt idx="23669">80000</cx:pt>
          <cx:pt idx="23670">800000</cx:pt>
          <cx:pt idx="23671">190000</cx:pt>
          <cx:pt idx="23672">280000</cx:pt>
          <cx:pt idx="23673">399800</cx:pt>
          <cx:pt idx="23674">225000</cx:pt>
          <cx:pt idx="23675">400000</cx:pt>
          <cx:pt idx="23676">60000</cx:pt>
          <cx:pt idx="23677">200000</cx:pt>
          <cx:pt idx="23678">190000</cx:pt>
          <cx:pt idx="23679">250000</cx:pt>
          <cx:pt idx="23680">190000</cx:pt>
          <cx:pt idx="23681">150000</cx:pt>
          <cx:pt idx="23682">160000</cx:pt>
          <cx:pt idx="23683">270000</cx:pt>
          <cx:pt idx="23684">180000</cx:pt>
          <cx:pt idx="23685">420000</cx:pt>
          <cx:pt idx="23686">325000</cx:pt>
          <cx:pt idx="23687">70000</cx:pt>
          <cx:pt idx="23688">120000</cx:pt>
          <cx:pt idx="23689">178000</cx:pt>
          <cx:pt idx="23690">350000</cx:pt>
          <cx:pt idx="23691">400000</cx:pt>
          <cx:pt idx="23692">400000</cx:pt>
          <cx:pt idx="23693">250000</cx:pt>
          <cx:pt idx="23694">90000</cx:pt>
          <cx:pt idx="23695">375000</cx:pt>
          <cx:pt idx="23696">520000</cx:pt>
          <cx:pt idx="23697">450000</cx:pt>
          <cx:pt idx="23698">400000</cx:pt>
          <cx:pt idx="23699">160000</cx:pt>
          <cx:pt idx="23700">100000</cx:pt>
          <cx:pt idx="23701">160000</cx:pt>
          <cx:pt idx="23702">650000</cx:pt>
          <cx:pt idx="23703">450000</cx:pt>
          <cx:pt idx="23704">500000</cx:pt>
          <cx:pt idx="23705">500000</cx:pt>
          <cx:pt idx="23706">170000</cx:pt>
          <cx:pt idx="23707">150000</cx:pt>
          <cx:pt idx="23708">180000</cx:pt>
          <cx:pt idx="23709">250000</cx:pt>
          <cx:pt idx="23710">250000</cx:pt>
          <cx:pt idx="23711">139000</cx:pt>
          <cx:pt idx="23712">20000</cx:pt>
          <cx:pt idx="23713">90000</cx:pt>
          <cx:pt idx="23714">100000</cx:pt>
          <cx:pt idx="23715">150000</cx:pt>
          <cx:pt idx="23716">260000</cx:pt>
          <cx:pt idx="23717">280000</cx:pt>
          <cx:pt idx="23718">350000</cx:pt>
          <cx:pt idx="23719">300000</cx:pt>
          <cx:pt idx="23720">120000</cx:pt>
          <cx:pt idx="23721">145000</cx:pt>
          <cx:pt idx="23722">600000</cx:pt>
          <cx:pt idx="23723">70000</cx:pt>
          <cx:pt idx="23724">135000</cx:pt>
          <cx:pt idx="23725">175000</cx:pt>
          <cx:pt idx="23726">150000</cx:pt>
          <cx:pt idx="23727">85000</cx:pt>
          <cx:pt idx="23728">60000</cx:pt>
          <cx:pt idx="23729">100000</cx:pt>
          <cx:pt idx="23730">150000</cx:pt>
          <cx:pt idx="23731">250000</cx:pt>
          <cx:pt idx="23732">280000</cx:pt>
          <cx:pt idx="23733">350000</cx:pt>
          <cx:pt idx="23734">199000</cx:pt>
          <cx:pt idx="23735">270000</cx:pt>
          <cx:pt idx="23736">150000</cx:pt>
          <cx:pt idx="23737">95000</cx:pt>
          <cx:pt idx="23738">350000</cx:pt>
          <cx:pt idx="23739">125000</cx:pt>
          <cx:pt idx="23740">25000</cx:pt>
          <cx:pt idx="23741">400000</cx:pt>
          <cx:pt idx="23742">500000</cx:pt>
          <cx:pt idx="23743">250000</cx:pt>
          <cx:pt idx="23744">220000</cx:pt>
          <cx:pt idx="23745">650000</cx:pt>
          <cx:pt idx="23746">400000</cx:pt>
          <cx:pt idx="23747">325000</cx:pt>
          <cx:pt idx="23748">280000</cx:pt>
          <cx:pt idx="23749">100000</cx:pt>
          <cx:pt idx="23750">9000</cx:pt>
          <cx:pt idx="23751">300000</cx:pt>
          <cx:pt idx="23752">180000</cx:pt>
          <cx:pt idx="23753">170000</cx:pt>
          <cx:pt idx="23754">230000</cx:pt>
          <cx:pt idx="23755">150000</cx:pt>
          <cx:pt idx="23756">150000</cx:pt>
          <cx:pt idx="23757">700000</cx:pt>
          <cx:pt idx="23758">350000</cx:pt>
          <cx:pt idx="23759">750000</cx:pt>
          <cx:pt idx="23760">180000</cx:pt>
          <cx:pt idx="23761">160000</cx:pt>
          <cx:pt idx="23762">300000</cx:pt>
          <cx:pt idx="23763">250000</cx:pt>
          <cx:pt idx="23764">278000</cx:pt>
          <cx:pt idx="23765">440000</cx:pt>
          <cx:pt idx="23766">170000</cx:pt>
          <cx:pt idx="23767">500000</cx:pt>
          <cx:pt idx="23768">50000</cx:pt>
          <cx:pt idx="23769">60000</cx:pt>
          <cx:pt idx="23770">70000</cx:pt>
          <cx:pt idx="23771">153000</cx:pt>
          <cx:pt idx="23772">2465647</cx:pt>
          <cx:pt idx="23773">825000</cx:pt>
          <cx:pt idx="23774">465000</cx:pt>
          <cx:pt idx="23775">60000</cx:pt>
          <cx:pt idx="23776">100000</cx:pt>
          <cx:pt idx="23777">400000</cx:pt>
          <cx:pt idx="23778">350000</cx:pt>
          <cx:pt idx="23779">375000</cx:pt>
          <cx:pt idx="23780">185000</cx:pt>
          <cx:pt idx="23781">160000</cx:pt>
          <cx:pt idx="23782">149000</cx:pt>
          <cx:pt idx="23783">10000</cx:pt>
          <cx:pt idx="23784">63000</cx:pt>
          <cx:pt idx="23785">80000</cx:pt>
          <cx:pt idx="23786">80000</cx:pt>
          <cx:pt idx="23787">220000</cx:pt>
          <cx:pt idx="23788">250000</cx:pt>
          <cx:pt idx="23789">425000</cx:pt>
          <cx:pt idx="23790">480000</cx:pt>
          <cx:pt idx="23791">265000</cx:pt>
          <cx:pt idx="23792">100000</cx:pt>
          <cx:pt idx="23793">90000</cx:pt>
          <cx:pt idx="23794">440000</cx:pt>
          <cx:pt idx="23795">400000</cx:pt>
          <cx:pt idx="23796">225000</cx:pt>
          <cx:pt idx="23797">170000</cx:pt>
          <cx:pt idx="23798">40000</cx:pt>
          <cx:pt idx="23799">10000</cx:pt>
          <cx:pt idx="23800">25000</cx:pt>
          <cx:pt idx="23801">100000</cx:pt>
          <cx:pt idx="23802">10000</cx:pt>
          <cx:pt idx="23803">364000</cx:pt>
          <cx:pt idx="23804">300000</cx:pt>
          <cx:pt idx="23805">325000</cx:pt>
          <cx:pt idx="23806">400000</cx:pt>
          <cx:pt idx="23807">600000</cx:pt>
          <cx:pt idx="23808">750000</cx:pt>
          <cx:pt idx="23809">250000</cx:pt>
          <cx:pt idx="23810">38000</cx:pt>
          <cx:pt idx="23811">200000</cx:pt>
          <cx:pt idx="23812">110000</cx:pt>
          <cx:pt idx="23813">120000</cx:pt>
          <cx:pt idx="23814">80000</cx:pt>
          <cx:pt idx="23815">600000</cx:pt>
          <cx:pt idx="23816">60000</cx:pt>
          <cx:pt idx="23817">80000</cx:pt>
          <cx:pt idx="23818">120000</cx:pt>
          <cx:pt idx="23819">40000</cx:pt>
          <cx:pt idx="23820">2465647</cx:pt>
          <cx:pt idx="23821">325000</cx:pt>
          <cx:pt idx="23822">325000</cx:pt>
          <cx:pt idx="23823">325000</cx:pt>
          <cx:pt idx="23824">69900</cx:pt>
          <cx:pt idx="23825">280000</cx:pt>
          <cx:pt idx="23826">150000</cx:pt>
          <cx:pt idx="23827">170000</cx:pt>
          <cx:pt idx="23828">165000</cx:pt>
          <cx:pt idx="23829">13000</cx:pt>
          <cx:pt idx="23830">200000</cx:pt>
          <cx:pt idx="23831">850000</cx:pt>
          <cx:pt idx="23832">300000</cx:pt>
          <cx:pt idx="23833">260000</cx:pt>
          <cx:pt idx="23834">188000</cx:pt>
          <cx:pt idx="23835">140000</cx:pt>
          <cx:pt idx="23836">200000</cx:pt>
          <cx:pt idx="23837">300000</cx:pt>
          <cx:pt idx="23838">180000</cx:pt>
          <cx:pt idx="23839">385000</cx:pt>
          <cx:pt idx="23840">700000</cx:pt>
          <cx:pt idx="23841">350000</cx:pt>
          <cx:pt idx="23842">150000</cx:pt>
          <cx:pt idx="23843">80000</cx:pt>
          <cx:pt idx="23844">42000</cx:pt>
          <cx:pt idx="23845">200000</cx:pt>
          <cx:pt idx="23846">115000</cx:pt>
          <cx:pt idx="23847">320000</cx:pt>
          <cx:pt idx="23848">400000</cx:pt>
          <cx:pt idx="23849">200000</cx:pt>
          <cx:pt idx="23850">150000</cx:pt>
          <cx:pt idx="23851">250000</cx:pt>
          <cx:pt idx="23852">250000</cx:pt>
          <cx:pt idx="23853">400000</cx:pt>
          <cx:pt idx="23854">320000</cx:pt>
          <cx:pt idx="23855">355000</cx:pt>
          <cx:pt idx="23856">65000</cx:pt>
          <cx:pt idx="23857">50000</cx:pt>
          <cx:pt idx="23858">60000</cx:pt>
          <cx:pt idx="23859">100000</cx:pt>
          <cx:pt idx="23860">90000</cx:pt>
          <cx:pt idx="23861">220000</cx:pt>
          <cx:pt idx="23862">180000</cx:pt>
          <cx:pt idx="23863">750000</cx:pt>
          <cx:pt idx="23864">65000</cx:pt>
          <cx:pt idx="23865">230000</cx:pt>
          <cx:pt idx="23866">290000</cx:pt>
          <cx:pt idx="23867">275000</cx:pt>
          <cx:pt idx="23868">40000</cx:pt>
          <cx:pt idx="23869">140000</cx:pt>
          <cx:pt idx="23870">70000</cx:pt>
          <cx:pt idx="23871">135000</cx:pt>
          <cx:pt idx="23872">90000</cx:pt>
          <cx:pt idx="23873">159000</cx:pt>
          <cx:pt idx="23874">375000</cx:pt>
          <cx:pt idx="23875">35000</cx:pt>
          <cx:pt idx="23876">339000</cx:pt>
          <cx:pt idx="23877">250000</cx:pt>
          <cx:pt idx="23878">500000</cx:pt>
          <cx:pt idx="23879">60000</cx:pt>
          <cx:pt idx="23880">90000</cx:pt>
          <cx:pt idx="23881">49000</cx:pt>
          <cx:pt idx="23882">650000</cx:pt>
          <cx:pt idx="23883">20000</cx:pt>
          <cx:pt idx="23884">200000</cx:pt>
          <cx:pt idx="23885">72000</cx:pt>
          <cx:pt idx="23886">142000</cx:pt>
          <cx:pt idx="23887">2465647</cx:pt>
          <cx:pt idx="23888">733000</cx:pt>
          <cx:pt idx="23889">6000</cx:pt>
          <cx:pt idx="23890">210000</cx:pt>
          <cx:pt idx="23891">700000</cx:pt>
          <cx:pt idx="23892">300000</cx:pt>
          <cx:pt idx="23893">900000</cx:pt>
          <cx:pt idx="23894">450000</cx:pt>
          <cx:pt idx="23895">275000</cx:pt>
          <cx:pt idx="23896">90000</cx:pt>
          <cx:pt idx="23897">230000</cx:pt>
          <cx:pt idx="23898">90000</cx:pt>
          <cx:pt idx="23899">89000</cx:pt>
          <cx:pt idx="23900">200000</cx:pt>
          <cx:pt idx="23901">700000</cx:pt>
          <cx:pt idx="23902">89000</cx:pt>
          <cx:pt idx="23903">89000</cx:pt>
          <cx:pt idx="23904">60000</cx:pt>
          <cx:pt idx="23905">165000</cx:pt>
          <cx:pt idx="23906">100000</cx:pt>
          <cx:pt idx="23907">90000</cx:pt>
          <cx:pt idx="23908">1200000</cx:pt>
          <cx:pt idx="23909">90000</cx:pt>
          <cx:pt idx="23910">279000</cx:pt>
          <cx:pt idx="23911">600000</cx:pt>
          <cx:pt idx="23912">72000</cx:pt>
          <cx:pt idx="23913">60000</cx:pt>
          <cx:pt idx="23914">500000</cx:pt>
          <cx:pt idx="23915">2465647</cx:pt>
          <cx:pt idx="23916">200000</cx:pt>
          <cx:pt idx="23917">70000</cx:pt>
          <cx:pt idx="23918">105000</cx:pt>
          <cx:pt idx="23919">10000</cx:pt>
          <cx:pt idx="23920">75000</cx:pt>
          <cx:pt idx="23921">90000</cx:pt>
          <cx:pt idx="23922">100000</cx:pt>
          <cx:pt idx="23923">250000</cx:pt>
          <cx:pt idx="23924">100000</cx:pt>
          <cx:pt idx="23925">2465647</cx:pt>
          <cx:pt idx="23926">325000</cx:pt>
          <cx:pt idx="23927">400000</cx:pt>
          <cx:pt idx="23928">140000</cx:pt>
          <cx:pt idx="23929">50000</cx:pt>
          <cx:pt idx="23930">900000</cx:pt>
          <cx:pt idx="23931">900000</cx:pt>
          <cx:pt idx="23932">650000</cx:pt>
          <cx:pt idx="23933">1400000</cx:pt>
          <cx:pt idx="23934">165000</cx:pt>
          <cx:pt idx="23935">225000</cx:pt>
          <cx:pt idx="23936">100000</cx:pt>
          <cx:pt idx="23937">110000</cx:pt>
          <cx:pt idx="23938">150000</cx:pt>
          <cx:pt idx="23939">60000</cx:pt>
          <cx:pt idx="23940">50000</cx:pt>
          <cx:pt idx="23941">149000</cx:pt>
          <cx:pt idx="23942">120000</cx:pt>
          <cx:pt idx="23943">300000</cx:pt>
          <cx:pt idx="23944">89000</cx:pt>
          <cx:pt idx="23945">325000</cx:pt>
          <cx:pt idx="23946">80000</cx:pt>
          <cx:pt idx="23947">350000</cx:pt>
          <cx:pt idx="23948">700000</cx:pt>
          <cx:pt idx="23949">800000</cx:pt>
          <cx:pt idx="23950">330000</cx:pt>
          <cx:pt idx="23951">750000</cx:pt>
          <cx:pt idx="23952">300000</cx:pt>
          <cx:pt idx="23953">500000</cx:pt>
          <cx:pt idx="23954">150000</cx:pt>
          <cx:pt idx="23955">100000</cx:pt>
          <cx:pt idx="23956">60000</cx:pt>
          <cx:pt idx="23957">60000</cx:pt>
          <cx:pt idx="23958">70000</cx:pt>
          <cx:pt idx="23959">120000</cx:pt>
          <cx:pt idx="23960">150000</cx:pt>
          <cx:pt idx="23961">300000</cx:pt>
          <cx:pt idx="23962">250000</cx:pt>
          <cx:pt idx="23963">989000</cx:pt>
          <cx:pt idx="23964">139900</cx:pt>
          <cx:pt idx="23965">97000</cx:pt>
          <cx:pt idx="23966">70000</cx:pt>
          <cx:pt idx="23967">270000</cx:pt>
          <cx:pt idx="23968">250000</cx:pt>
          <cx:pt idx="23969">500000</cx:pt>
          <cx:pt idx="23970">4500</cx:pt>
          <cx:pt idx="23971">60000</cx:pt>
          <cx:pt idx="23972">130000</cx:pt>
          <cx:pt idx="23973">35000</cx:pt>
          <cx:pt idx="23974">100000</cx:pt>
          <cx:pt idx="23975">220000</cx:pt>
          <cx:pt idx="23976">350000</cx:pt>
          <cx:pt idx="23977">570000</cx:pt>
          <cx:pt idx="23978">10000</cx:pt>
          <cx:pt idx="23979">390000</cx:pt>
          <cx:pt idx="23980">145000</cx:pt>
          <cx:pt idx="23981">255000</cx:pt>
          <cx:pt idx="23982">450000</cx:pt>
          <cx:pt idx="23983">300000</cx:pt>
          <cx:pt idx="23984">350000</cx:pt>
          <cx:pt idx="23985">30000</cx:pt>
          <cx:pt idx="23986">150000</cx:pt>
          <cx:pt idx="23987">12000</cx:pt>
          <cx:pt idx="23988">145000</cx:pt>
          <cx:pt idx="23989">325000</cx:pt>
          <cx:pt idx="23990">450000</cx:pt>
          <cx:pt idx="23991">400000</cx:pt>
          <cx:pt idx="23992">500000</cx:pt>
          <cx:pt idx="23993">160000</cx:pt>
          <cx:pt idx="23994">550000</cx:pt>
          <cx:pt idx="23995">405000</cx:pt>
          <cx:pt idx="23996">250000</cx:pt>
          <cx:pt idx="23997">275000</cx:pt>
          <cx:pt idx="23998">1200000</cx:pt>
          <cx:pt idx="23999">150000</cx:pt>
          <cx:pt idx="24000">180000</cx:pt>
          <cx:pt idx="24001">120000</cx:pt>
          <cx:pt idx="24002">210000</cx:pt>
          <cx:pt idx="24003">210000</cx:pt>
          <cx:pt idx="24004">425000</cx:pt>
          <cx:pt idx="24005">750000</cx:pt>
          <cx:pt idx="24006">650000</cx:pt>
          <cx:pt idx="24007">30000</cx:pt>
          <cx:pt idx="24008">160000</cx:pt>
          <cx:pt idx="24009">150000</cx:pt>
          <cx:pt idx="24010">550000</cx:pt>
          <cx:pt idx="24011">150000</cx:pt>
          <cx:pt idx="24012">200000</cx:pt>
          <cx:pt idx="24013">150000</cx:pt>
          <cx:pt idx="24014">104000</cx:pt>
          <cx:pt idx="24015">250000</cx:pt>
          <cx:pt idx="24016">325000</cx:pt>
          <cx:pt idx="24017">230000</cx:pt>
          <cx:pt idx="24018">161400</cx:pt>
          <cx:pt idx="24019">200000</cx:pt>
          <cx:pt idx="24020">326000</cx:pt>
          <cx:pt idx="24021">600000</cx:pt>
          <cx:pt idx="24022">500000</cx:pt>
          <cx:pt idx="24023">35000</cx:pt>
          <cx:pt idx="24024">95000</cx:pt>
          <cx:pt idx="24025">240000</cx:pt>
          <cx:pt idx="24026">60000</cx:pt>
          <cx:pt idx="24027">80000</cx:pt>
          <cx:pt idx="24028">400000</cx:pt>
          <cx:pt idx="24029">130000</cx:pt>
          <cx:pt idx="24030">210000</cx:pt>
          <cx:pt idx="24031">597000</cx:pt>
          <cx:pt idx="24032">250000</cx:pt>
          <cx:pt idx="24033">39900</cx:pt>
          <cx:pt idx="24034">60000</cx:pt>
          <cx:pt idx="24035">30000</cx:pt>
          <cx:pt idx="24036">15000</cx:pt>
          <cx:pt idx="24037">40000</cx:pt>
          <cx:pt idx="24038">380000</cx:pt>
          <cx:pt idx="24039">20000</cx:pt>
          <cx:pt idx="24040">225000</cx:pt>
          <cx:pt idx="24041">400000</cx:pt>
          <cx:pt idx="24042">356000</cx:pt>
          <cx:pt idx="24043">150000</cx:pt>
          <cx:pt idx="24044">70000</cx:pt>
          <cx:pt idx="24045">180000</cx:pt>
          <cx:pt idx="24046">175000</cx:pt>
          <cx:pt idx="24047">130000</cx:pt>
          <cx:pt idx="24048">300000</cx:pt>
          <cx:pt idx="24049">145000</cx:pt>
          <cx:pt idx="24050">150000</cx:pt>
          <cx:pt idx="24051">300000</cx:pt>
          <cx:pt idx="24052">78000</cx:pt>
          <cx:pt idx="24053">500000</cx:pt>
          <cx:pt idx="24054">220000</cx:pt>
          <cx:pt idx="24055">240000</cx:pt>
          <cx:pt idx="24056">700000</cx:pt>
          <cx:pt idx="24057">300000</cx:pt>
          <cx:pt idx="24058">500000</cx:pt>
          <cx:pt idx="24059">200000</cx:pt>
          <cx:pt idx="24060">450000</cx:pt>
          <cx:pt idx="24061">136000</cx:pt>
          <cx:pt idx="24062">380000</cx:pt>
          <cx:pt idx="24063">500000</cx:pt>
          <cx:pt idx="24064">200000</cx:pt>
          <cx:pt idx="24065">280000</cx:pt>
          <cx:pt idx="24066">255000</cx:pt>
          <cx:pt idx="24067">90000</cx:pt>
          <cx:pt idx="24068">470000</cx:pt>
          <cx:pt idx="24069">400000</cx:pt>
          <cx:pt idx="24070">150000</cx:pt>
          <cx:pt idx="24071">145000</cx:pt>
          <cx:pt idx="24072">400000</cx:pt>
          <cx:pt idx="24073">300000</cx:pt>
          <cx:pt idx="24074">450000</cx:pt>
          <cx:pt idx="24075">540000</cx:pt>
          <cx:pt idx="24076">100000</cx:pt>
          <cx:pt idx="24077">150000</cx:pt>
          <cx:pt idx="24078">160000</cx:pt>
          <cx:pt idx="24079">280000</cx:pt>
          <cx:pt idx="24080">130000</cx:pt>
          <cx:pt idx="24081">550000</cx:pt>
          <cx:pt idx="24082">356000</cx:pt>
          <cx:pt idx="24083">100000</cx:pt>
          <cx:pt idx="24084">60000</cx:pt>
          <cx:pt idx="24085">225000</cx:pt>
          <cx:pt idx="24086">150000</cx:pt>
          <cx:pt idx="24087">100000</cx:pt>
          <cx:pt idx="24088">200000</cx:pt>
          <cx:pt idx="24089">234000</cx:pt>
          <cx:pt idx="24090">356000</cx:pt>
          <cx:pt idx="24091">350000</cx:pt>
          <cx:pt idx="24092">700000</cx:pt>
          <cx:pt idx="24093">700000</cx:pt>
          <cx:pt idx="24094">230000</cx:pt>
          <cx:pt idx="24095">200000</cx:pt>
          <cx:pt idx="24096">250000</cx:pt>
          <cx:pt idx="24097">112000</cx:pt>
          <cx:pt idx="24098">350000</cx:pt>
          <cx:pt idx="24099">2465647</cx:pt>
          <cx:pt idx="24100">2465647</cx:pt>
          <cx:pt idx="24101">600000</cx:pt>
          <cx:pt idx="24102">400000</cx:pt>
          <cx:pt idx="24103">325000</cx:pt>
          <cx:pt idx="24104">130000</cx:pt>
          <cx:pt idx="24105">300000</cx:pt>
          <cx:pt idx="24106">110000</cx:pt>
          <cx:pt idx="24107">102000</cx:pt>
          <cx:pt idx="24108">150000</cx:pt>
          <cx:pt idx="24109">200000</cx:pt>
          <cx:pt idx="24110">150000</cx:pt>
          <cx:pt idx="24111">700000</cx:pt>
          <cx:pt idx="24112">450000</cx:pt>
          <cx:pt idx="24113">70000</cx:pt>
          <cx:pt idx="24114">70000</cx:pt>
          <cx:pt idx="24115">107000</cx:pt>
          <cx:pt idx="24116">180000</cx:pt>
          <cx:pt idx="24117">290000</cx:pt>
          <cx:pt idx="24118">100000</cx:pt>
          <cx:pt idx="24119">700000</cx:pt>
          <cx:pt idx="24120">120000</cx:pt>
          <cx:pt idx="24121">200000</cx:pt>
          <cx:pt idx="24122">260000</cx:pt>
          <cx:pt idx="24123">115000</cx:pt>
          <cx:pt idx="24124">250000</cx:pt>
          <cx:pt idx="24125">120000</cx:pt>
          <cx:pt idx="24126">135000</cx:pt>
          <cx:pt idx="24127">80000</cx:pt>
          <cx:pt idx="24128">45000</cx:pt>
          <cx:pt idx="24129">330000</cx:pt>
          <cx:pt idx="24130">250000</cx:pt>
          <cx:pt idx="24131">350000</cx:pt>
          <cx:pt idx="24132">135000</cx:pt>
          <cx:pt idx="24133">160000</cx:pt>
          <cx:pt idx="24134">200000</cx:pt>
          <cx:pt idx="24135">300000</cx:pt>
          <cx:pt idx="24136">345000</cx:pt>
          <cx:pt idx="24137">450000</cx:pt>
          <cx:pt idx="24138">400000</cx:pt>
          <cx:pt idx="24139">450000</cx:pt>
          <cx:pt idx="24140">200000</cx:pt>
          <cx:pt idx="24141">225000</cx:pt>
          <cx:pt idx="24142">510000</cx:pt>
          <cx:pt idx="24143">650000</cx:pt>
          <cx:pt idx="24144">300000</cx:pt>
          <cx:pt idx="24145">675000</cx:pt>
          <cx:pt idx="24146">144900</cx:pt>
          <cx:pt idx="24147">100000</cx:pt>
          <cx:pt idx="24148">210000</cx:pt>
          <cx:pt idx="24149">95000</cx:pt>
          <cx:pt idx="24150">150000</cx:pt>
          <cx:pt idx="24151">225000</cx:pt>
          <cx:pt idx="24152">175000</cx:pt>
          <cx:pt idx="24153">400000</cx:pt>
          <cx:pt idx="24154">300000</cx:pt>
          <cx:pt idx="24155">380000</cx:pt>
          <cx:pt idx="24156">275000</cx:pt>
          <cx:pt idx="24157">90000</cx:pt>
          <cx:pt idx="24158">900000</cx:pt>
          <cx:pt idx="24159">160000</cx:pt>
          <cx:pt idx="24160">105000</cx:pt>
          <cx:pt idx="24161">120000</cx:pt>
          <cx:pt idx="24162">120000</cx:pt>
          <cx:pt idx="24163">119000</cx:pt>
          <cx:pt idx="24164">350000</cx:pt>
          <cx:pt idx="24165">225000</cx:pt>
          <cx:pt idx="24166">4000</cx:pt>
          <cx:pt idx="24167">85000</cx:pt>
          <cx:pt idx="24168">100000</cx:pt>
          <cx:pt idx="24169">240000</cx:pt>
          <cx:pt idx="24170">630000</cx:pt>
          <cx:pt idx="24171">425000</cx:pt>
          <cx:pt idx="24172">217000</cx:pt>
          <cx:pt idx="24173">400000</cx:pt>
          <cx:pt idx="24174">520000</cx:pt>
          <cx:pt idx="24175">48000</cx:pt>
          <cx:pt idx="24176">80000</cx:pt>
          <cx:pt idx="24177">1300000</cx:pt>
          <cx:pt idx="24178">200000</cx:pt>
          <cx:pt idx="24179">225000</cx:pt>
          <cx:pt idx="24180">100000</cx:pt>
          <cx:pt idx="24181">820000</cx:pt>
          <cx:pt idx="24182">110000</cx:pt>
          <cx:pt idx="24183">881000</cx:pt>
          <cx:pt idx="24184">165000</cx:pt>
          <cx:pt idx="24185">130000</cx:pt>
          <cx:pt idx="24186">500000</cx:pt>
          <cx:pt idx="24187">180000</cx:pt>
          <cx:pt idx="24188">65000</cx:pt>
          <cx:pt idx="24189">167900</cx:pt>
          <cx:pt idx="24190">390000</cx:pt>
          <cx:pt idx="24191">200000</cx:pt>
          <cx:pt idx="24192">350000</cx:pt>
          <cx:pt idx="24193">215000</cx:pt>
          <cx:pt idx="24194">2465647</cx:pt>
          <cx:pt idx="24195">900000</cx:pt>
          <cx:pt idx="24196">500000</cx:pt>
          <cx:pt idx="24197">270000</cx:pt>
          <cx:pt idx="24198">230000</cx:pt>
          <cx:pt idx="24199">325000</cx:pt>
          <cx:pt idx="24200">130000</cx:pt>
          <cx:pt idx="24201">189000</cx:pt>
          <cx:pt idx="24202">145000</cx:pt>
          <cx:pt idx="24203">550000</cx:pt>
          <cx:pt idx="24204">270000</cx:pt>
          <cx:pt idx="24205">400000</cx:pt>
          <cx:pt idx="24206">200000</cx:pt>
          <cx:pt idx="24207">130000</cx:pt>
          <cx:pt idx="24208">250000</cx:pt>
          <cx:pt idx="24209">359000</cx:pt>
          <cx:pt idx="24210">350000</cx:pt>
          <cx:pt idx="24211">500000</cx:pt>
          <cx:pt idx="24212">300000</cx:pt>
          <cx:pt idx="24213">170000</cx:pt>
          <cx:pt idx="24214">200000</cx:pt>
          <cx:pt idx="24215">700000</cx:pt>
          <cx:pt idx="24216">140000</cx:pt>
          <cx:pt idx="24217">150000</cx:pt>
          <cx:pt idx="24218">100000</cx:pt>
          <cx:pt idx="24219">158000</cx:pt>
          <cx:pt idx="24220">265000</cx:pt>
          <cx:pt idx="24221">90000</cx:pt>
          <cx:pt idx="24222">150000</cx:pt>
          <cx:pt idx="24223">390000</cx:pt>
          <cx:pt idx="24224">70000</cx:pt>
          <cx:pt idx="24225">300000</cx:pt>
          <cx:pt idx="24226">74000</cx:pt>
          <cx:pt idx="24227">150000</cx:pt>
          <cx:pt idx="24228">500000</cx:pt>
          <cx:pt idx="24229">100000</cx:pt>
          <cx:pt idx="24230">200000</cx:pt>
          <cx:pt idx="24231">150000</cx:pt>
          <cx:pt idx="24232">200000</cx:pt>
          <cx:pt idx="24233">90000</cx:pt>
          <cx:pt idx="24234">200000</cx:pt>
          <cx:pt idx="24235">300000</cx:pt>
          <cx:pt idx="24236">200000</cx:pt>
          <cx:pt idx="24237">200000</cx:pt>
          <cx:pt idx="24238">80000</cx:pt>
          <cx:pt idx="24239">180000</cx:pt>
          <cx:pt idx="24240">225000</cx:pt>
          <cx:pt idx="24241">200000</cx:pt>
          <cx:pt idx="24242">350000</cx:pt>
          <cx:pt idx="24243">49000</cx:pt>
          <cx:pt idx="24244">90000</cx:pt>
          <cx:pt idx="24245">900000</cx:pt>
          <cx:pt idx="24246">250000</cx:pt>
          <cx:pt idx="24247">270000</cx:pt>
          <cx:pt idx="24248">250000</cx:pt>
          <cx:pt idx="24249">220000</cx:pt>
          <cx:pt idx="24250">700000</cx:pt>
          <cx:pt idx="24251">190000</cx:pt>
          <cx:pt idx="24252">120000</cx:pt>
          <cx:pt idx="24253">249000</cx:pt>
          <cx:pt idx="24254">400000</cx:pt>
          <cx:pt idx="24255">100000</cx:pt>
          <cx:pt idx="24256">160000</cx:pt>
          <cx:pt idx="24257">625000</cx:pt>
          <cx:pt idx="24258">400000</cx:pt>
          <cx:pt idx="24259">800000</cx:pt>
          <cx:pt idx="24260">419000</cx:pt>
          <cx:pt idx="24261">625000</cx:pt>
          <cx:pt idx="24262">525000</cx:pt>
          <cx:pt idx="24263">80000</cx:pt>
          <cx:pt idx="24264">189000</cx:pt>
          <cx:pt idx="24265">275000</cx:pt>
          <cx:pt idx="24266">160000</cx:pt>
          <cx:pt idx="24267">270000</cx:pt>
          <cx:pt idx="24268">450000</cx:pt>
          <cx:pt idx="24269">380000</cx:pt>
          <cx:pt idx="24270">250000</cx:pt>
          <cx:pt idx="24271">1300000</cx:pt>
          <cx:pt idx="24272">680000</cx:pt>
          <cx:pt idx="24273">210000</cx:pt>
          <cx:pt idx="24274">500000</cx:pt>
          <cx:pt idx="24275">350000</cx:pt>
          <cx:pt idx="24276">1100</cx:pt>
          <cx:pt idx="24277">400000</cx:pt>
          <cx:pt idx="24278">290000</cx:pt>
          <cx:pt idx="24279">90000</cx:pt>
          <cx:pt idx="24280">150000</cx:pt>
          <cx:pt idx="24281">335000</cx:pt>
          <cx:pt idx="24282">500000</cx:pt>
          <cx:pt idx="24283">200000</cx:pt>
          <cx:pt idx="24284">325000</cx:pt>
          <cx:pt idx="24285">200000</cx:pt>
          <cx:pt idx="24286">350000</cx:pt>
          <cx:pt idx="24287">600000</cx:pt>
          <cx:pt idx="24288">65000</cx:pt>
          <cx:pt idx="24289">135000</cx:pt>
          <cx:pt idx="24290">110000</cx:pt>
          <cx:pt idx="24291">280000</cx:pt>
          <cx:pt idx="24292">300000</cx:pt>
          <cx:pt idx="24293">70000</cx:pt>
          <cx:pt idx="24294">300000</cx:pt>
          <cx:pt idx="24295">500000</cx:pt>
          <cx:pt idx="24296">675000</cx:pt>
          <cx:pt idx="24297">161000</cx:pt>
          <cx:pt idx="24298">425000</cx:pt>
          <cx:pt idx="24299">700000</cx:pt>
          <cx:pt idx="24300">325000</cx:pt>
          <cx:pt idx="24301">90000</cx:pt>
          <cx:pt idx="24302">210000</cx:pt>
          <cx:pt idx="24303">180000</cx:pt>
          <cx:pt idx="24304">170000</cx:pt>
          <cx:pt idx="24305">100000</cx:pt>
          <cx:pt idx="24306">85000</cx:pt>
          <cx:pt idx="24307">50000</cx:pt>
          <cx:pt idx="24308">375000</cx:pt>
          <cx:pt idx="24309">450000</cx:pt>
          <cx:pt idx="24310">90000</cx:pt>
          <cx:pt idx="24311">250000</cx:pt>
          <cx:pt idx="24312">150000</cx:pt>
          <cx:pt idx="24313">660000</cx:pt>
          <cx:pt idx="24314">133000</cx:pt>
          <cx:pt idx="24315">38000</cx:pt>
          <cx:pt idx="24316">250000</cx:pt>
          <cx:pt idx="24317">450000</cx:pt>
          <cx:pt idx="24318">427000</cx:pt>
          <cx:pt idx="24319">178000</cx:pt>
          <cx:pt idx="24320">25000</cx:pt>
          <cx:pt idx="24321">160000</cx:pt>
          <cx:pt idx="24322">450000</cx:pt>
          <cx:pt idx="24323">70000</cx:pt>
          <cx:pt idx="24324">325000</cx:pt>
          <cx:pt idx="24325">122000</cx:pt>
          <cx:pt idx="24326">800000</cx:pt>
          <cx:pt idx="24327">230000</cx:pt>
          <cx:pt idx="24328">270000</cx:pt>
          <cx:pt idx="24329">69000</cx:pt>
          <cx:pt idx="24330">800000</cx:pt>
          <cx:pt idx="24331">70000</cx:pt>
          <cx:pt idx="24332">40000</cx:pt>
          <cx:pt idx="24333">300000</cx:pt>
          <cx:pt idx="24334">480000</cx:pt>
          <cx:pt idx="24335">600000</cx:pt>
          <cx:pt idx="24336">490000</cx:pt>
          <cx:pt idx="24337">225000</cx:pt>
          <cx:pt idx="24338">200000</cx:pt>
          <cx:pt idx="24339">15000</cx:pt>
          <cx:pt idx="24340">70000</cx:pt>
          <cx:pt idx="24341">720000</cx:pt>
          <cx:pt idx="24342">800000</cx:pt>
          <cx:pt idx="24343">1000000</cx:pt>
          <cx:pt idx="24344">71000</cx:pt>
          <cx:pt idx="24345">500000</cx:pt>
          <cx:pt idx="24346">140000</cx:pt>
          <cx:pt idx="24347">110000</cx:pt>
          <cx:pt idx="24348">100000</cx:pt>
          <cx:pt idx="24349">900000</cx:pt>
          <cx:pt idx="24350">380000</cx:pt>
          <cx:pt idx="24351">320000</cx:pt>
          <cx:pt idx="24352">400000</cx:pt>
          <cx:pt idx="24353">500000</cx:pt>
          <cx:pt idx="24354">300000</cx:pt>
          <cx:pt idx="24355">134000</cx:pt>
          <cx:pt idx="24356">300000</cx:pt>
          <cx:pt idx="24357">650000</cx:pt>
          <cx:pt idx="24358">380000</cx:pt>
          <cx:pt idx="24359">485000</cx:pt>
          <cx:pt idx="24360">275000</cx:pt>
          <cx:pt idx="24361">350000</cx:pt>
          <cx:pt idx="24362">307000</cx:pt>
          <cx:pt idx="24363">85000</cx:pt>
          <cx:pt idx="24364">349999</cx:pt>
          <cx:pt idx="24365">500000</cx:pt>
          <cx:pt idx="24366">90000</cx:pt>
          <cx:pt idx="24367">80000</cx:pt>
          <cx:pt idx="24368">480000</cx:pt>
          <cx:pt idx="24369">100000</cx:pt>
          <cx:pt idx="24370">1200000</cx:pt>
          <cx:pt idx="24371">420000</cx:pt>
          <cx:pt idx="24372">30000</cx:pt>
          <cx:pt idx="24373">250000</cx:pt>
          <cx:pt idx="24374">450000</cx:pt>
          <cx:pt idx="24375">600000</cx:pt>
          <cx:pt idx="24376">160000</cx:pt>
          <cx:pt idx="24377">450000</cx:pt>
          <cx:pt idx="24378">325000</cx:pt>
          <cx:pt idx="24379">70000</cx:pt>
          <cx:pt idx="24380">500000</cx:pt>
          <cx:pt idx="24381">89000</cx:pt>
          <cx:pt idx="24382">290000</cx:pt>
          <cx:pt idx="24383">100000</cx:pt>
          <cx:pt idx="24384">300000</cx:pt>
          <cx:pt idx="24385">100000</cx:pt>
          <cx:pt idx="24386">320000</cx:pt>
          <cx:pt idx="24387">230000</cx:pt>
          <cx:pt idx="24388">280000</cx:pt>
          <cx:pt idx="24389">200000</cx:pt>
          <cx:pt idx="24390">200000</cx:pt>
          <cx:pt idx="24391">200000</cx:pt>
          <cx:pt idx="24392">130000</cx:pt>
          <cx:pt idx="24393">64000</cx:pt>
          <cx:pt idx="24394">350000</cx:pt>
          <cx:pt idx="24395">275000</cx:pt>
          <cx:pt idx="24396">320000</cx:pt>
          <cx:pt idx="24397">385000</cx:pt>
          <cx:pt idx="24398">160000</cx:pt>
          <cx:pt idx="24399">350000</cx:pt>
          <cx:pt idx="24400">30000</cx:pt>
          <cx:pt idx="24401">225000</cx:pt>
          <cx:pt idx="24402">250000</cx:pt>
          <cx:pt idx="24403">110000</cx:pt>
          <cx:pt idx="24404">500000</cx:pt>
          <cx:pt idx="24405">600000</cx:pt>
          <cx:pt idx="24406">750000</cx:pt>
          <cx:pt idx="24407">85000</cx:pt>
          <cx:pt idx="24408">110000</cx:pt>
          <cx:pt idx="24409">100000</cx:pt>
          <cx:pt idx="24410">127000</cx:pt>
          <cx:pt idx="24411">890000</cx:pt>
          <cx:pt idx="24412">250000</cx:pt>
          <cx:pt idx="24413">160000</cx:pt>
          <cx:pt idx="24414">13000</cx:pt>
          <cx:pt idx="24415">230000</cx:pt>
          <cx:pt idx="24416">500000</cx:pt>
          <cx:pt idx="24417">700000</cx:pt>
          <cx:pt idx="24418">700000</cx:pt>
          <cx:pt idx="24419">189000</cx:pt>
          <cx:pt idx="24420">75000</cx:pt>
          <cx:pt idx="24421">82000</cx:pt>
          <cx:pt idx="24422">400000</cx:pt>
          <cx:pt idx="24423">500000</cx:pt>
          <cx:pt idx="24424">600000</cx:pt>
          <cx:pt idx="24425">100000</cx:pt>
          <cx:pt idx="24426">300000</cx:pt>
          <cx:pt idx="24427">800000</cx:pt>
          <cx:pt idx="24428">110000</cx:pt>
          <cx:pt idx="24429">50000</cx:pt>
          <cx:pt idx="24430">50000</cx:pt>
          <cx:pt idx="24431">1000000</cx:pt>
          <cx:pt idx="24432">169900</cx:pt>
          <cx:pt idx="24433">275000</cx:pt>
          <cx:pt idx="24434">375000</cx:pt>
          <cx:pt idx="24435">140000</cx:pt>
          <cx:pt idx="24436">700000</cx:pt>
          <cx:pt idx="24437">210000</cx:pt>
          <cx:pt idx="24438">300000</cx:pt>
          <cx:pt idx="24439">600000</cx:pt>
          <cx:pt idx="24440">350000</cx:pt>
          <cx:pt idx="24441">450000</cx:pt>
          <cx:pt idx="24442">600000</cx:pt>
          <cx:pt idx="24443">450000</cx:pt>
          <cx:pt idx="24444">225000</cx:pt>
          <cx:pt idx="24445">400000</cx:pt>
          <cx:pt idx="24446">150000</cx:pt>
          <cx:pt idx="24447">50000</cx:pt>
          <cx:pt idx="24448">400000</cx:pt>
          <cx:pt idx="24449">350000</cx:pt>
          <cx:pt idx="24450">126000</cx:pt>
          <cx:pt idx="24451">600000</cx:pt>
          <cx:pt idx="24452">175000</cx:pt>
          <cx:pt idx="24453">650000</cx:pt>
          <cx:pt idx="24454">290000</cx:pt>
          <cx:pt idx="24455">130000</cx:pt>
          <cx:pt idx="24456">375000</cx:pt>
          <cx:pt idx="24457">159999</cx:pt>
          <cx:pt idx="24458">145000</cx:pt>
          <cx:pt idx="24459">240000</cx:pt>
          <cx:pt idx="24460">140000</cx:pt>
          <cx:pt idx="24461">200000</cx:pt>
          <cx:pt idx="24462">60000</cx:pt>
          <cx:pt idx="24463">184000</cx:pt>
          <cx:pt idx="24464">68000</cx:pt>
          <cx:pt idx="24465">360000</cx:pt>
          <cx:pt idx="24466">70000</cx:pt>
          <cx:pt idx="24467">800000</cx:pt>
          <cx:pt idx="24468">500000</cx:pt>
          <cx:pt idx="24469">450000</cx:pt>
          <cx:pt idx="24470">475000</cx:pt>
          <cx:pt idx="24471">85000</cx:pt>
          <cx:pt idx="24472">180000</cx:pt>
          <cx:pt idx="24473">50000</cx:pt>
          <cx:pt idx="24474">90000</cx:pt>
          <cx:pt idx="24475">190000</cx:pt>
          <cx:pt idx="24476">380000</cx:pt>
          <cx:pt idx="24477">140000</cx:pt>
          <cx:pt idx="24478">150000</cx:pt>
          <cx:pt idx="24479">150000</cx:pt>
          <cx:pt idx="24480">150000</cx:pt>
          <cx:pt idx="24481">400000</cx:pt>
          <cx:pt idx="24482">200000</cx:pt>
          <cx:pt idx="24483">25000</cx:pt>
          <cx:pt idx="24484">125000</cx:pt>
          <cx:pt idx="24485">500000</cx:pt>
          <cx:pt idx="24486">475000</cx:pt>
          <cx:pt idx="24487">360000</cx:pt>
          <cx:pt idx="24488">200000</cx:pt>
          <cx:pt idx="24489">360000</cx:pt>
          <cx:pt idx="24490">325999</cx:pt>
          <cx:pt idx="24491">300000</cx:pt>
          <cx:pt idx="24492">280000</cx:pt>
          <cx:pt idx="24493">2465647</cx:pt>
          <cx:pt idx="24494">480000</cx:pt>
          <cx:pt idx="24495">160000</cx:pt>
          <cx:pt idx="24496">270000</cx:pt>
          <cx:pt idx="24497">140000</cx:pt>
          <cx:pt idx="24498">300000</cx:pt>
          <cx:pt idx="24499">300000</cx:pt>
          <cx:pt idx="24500">69000</cx:pt>
          <cx:pt idx="24501">209000</cx:pt>
          <cx:pt idx="24502">69000</cx:pt>
          <cx:pt idx="24503">350000</cx:pt>
          <cx:pt idx="24504">375000</cx:pt>
          <cx:pt idx="24505">165000</cx:pt>
          <cx:pt idx="24506">186300</cx:pt>
          <cx:pt idx="24507">350000</cx:pt>
          <cx:pt idx="24508">300000</cx:pt>
          <cx:pt idx="24509">425000</cx:pt>
          <cx:pt idx="24510">130000</cx:pt>
          <cx:pt idx="24511">130000</cx:pt>
          <cx:pt idx="24512">350000</cx:pt>
          <cx:pt idx="24513">400000</cx:pt>
          <cx:pt idx="24514">450000</cx:pt>
          <cx:pt idx="24515">450000</cx:pt>
          <cx:pt idx="24516">400000</cx:pt>
          <cx:pt idx="24517">132000</cx:pt>
          <cx:pt idx="24518">84900</cx:pt>
          <cx:pt idx="24519">120000</cx:pt>
          <cx:pt idx="24520">110000</cx:pt>
          <cx:pt idx="24521">350000</cx:pt>
          <cx:pt idx="24522">250000</cx:pt>
          <cx:pt idx="24523">75000</cx:pt>
          <cx:pt idx="24524">45000</cx:pt>
          <cx:pt idx="24525">90000</cx:pt>
          <cx:pt idx="24526">145000</cx:pt>
          <cx:pt idx="24527">500000</cx:pt>
          <cx:pt idx="24528">425000</cx:pt>
          <cx:pt idx="24529">150000</cx:pt>
          <cx:pt idx="24530">480000</cx:pt>
          <cx:pt idx="24531">500000</cx:pt>
          <cx:pt idx="24532">600000</cx:pt>
          <cx:pt idx="24533">195000</cx:pt>
          <cx:pt idx="24534">325000</cx:pt>
          <cx:pt idx="24535">517000</cx:pt>
          <cx:pt idx="24536">730000</cx:pt>
          <cx:pt idx="24537">1200000</cx:pt>
          <cx:pt idx="24538">2465647</cx:pt>
          <cx:pt idx="24539">150000</cx:pt>
          <cx:pt idx="24540">280000</cx:pt>
          <cx:pt idx="24541">200000</cx:pt>
          <cx:pt idx="24542">200000</cx:pt>
          <cx:pt idx="24543">170000</cx:pt>
          <cx:pt idx="24544">131600</cx:pt>
          <cx:pt idx="24545">85000</cx:pt>
          <cx:pt idx="24546">350000</cx:pt>
          <cx:pt idx="24547">700000</cx:pt>
          <cx:pt idx="24548">160000</cx:pt>
          <cx:pt idx="24549">30000</cx:pt>
          <cx:pt idx="24550">120000</cx:pt>
          <cx:pt idx="24551">140000</cx:pt>
          <cx:pt idx="24552">90000</cx:pt>
          <cx:pt idx="24553">225000</cx:pt>
          <cx:pt idx="24554">140000</cx:pt>
          <cx:pt idx="24555">300000</cx:pt>
          <cx:pt idx="24556">300000</cx:pt>
          <cx:pt idx="24557">275000</cx:pt>
          <cx:pt idx="24558">100000</cx:pt>
          <cx:pt idx="24559">625000</cx:pt>
          <cx:pt idx="24560">600000</cx:pt>
          <cx:pt idx="24561">98900</cx:pt>
          <cx:pt idx="24562">155000</cx:pt>
          <cx:pt idx="24563">25000</cx:pt>
          <cx:pt idx="24564">250000</cx:pt>
          <cx:pt idx="24565">200000</cx:pt>
          <cx:pt idx="24566">175000</cx:pt>
          <cx:pt idx="24567">335000</cx:pt>
          <cx:pt idx="24568">275000</cx:pt>
          <cx:pt idx="24569">399000</cx:pt>
          <cx:pt idx="24570">425000</cx:pt>
          <cx:pt idx="24571">350000</cx:pt>
          <cx:pt idx="24572">469000</cx:pt>
          <cx:pt idx="24573">70000</cx:pt>
          <cx:pt idx="24574">180000</cx:pt>
          <cx:pt idx="24575">380000</cx:pt>
          <cx:pt idx="24576">620000</cx:pt>
          <cx:pt idx="24577">500000</cx:pt>
          <cx:pt idx="24578">125000</cx:pt>
          <cx:pt idx="24579">150000</cx:pt>
          <cx:pt idx="24580">140000</cx:pt>
          <cx:pt idx="24581">70000</cx:pt>
          <cx:pt idx="24582">60000</cx:pt>
          <cx:pt idx="24583">500000</cx:pt>
          <cx:pt idx="24584">900000</cx:pt>
          <cx:pt idx="24585">127899</cx:pt>
          <cx:pt idx="24586">90000</cx:pt>
          <cx:pt idx="24587">350000</cx:pt>
          <cx:pt idx="24588">100000</cx:pt>
          <cx:pt idx="24589">200000</cx:pt>
          <cx:pt idx="24590">353000</cx:pt>
          <cx:pt idx="24591">125000</cx:pt>
          <cx:pt idx="24592">700000</cx:pt>
          <cx:pt idx="24593">300000</cx:pt>
          <cx:pt idx="24594">50000</cx:pt>
          <cx:pt idx="24595">90000</cx:pt>
          <cx:pt idx="24596">300000</cx:pt>
          <cx:pt idx="24597">165000</cx:pt>
          <cx:pt idx="24598">109000</cx:pt>
          <cx:pt idx="24599">120000</cx:pt>
          <cx:pt idx="24600">180000</cx:pt>
          <cx:pt idx="24601">120000</cx:pt>
          <cx:pt idx="24602">220000</cx:pt>
          <cx:pt idx="24603">115000</cx:pt>
          <cx:pt idx="24604">200000</cx:pt>
          <cx:pt idx="24605">500000</cx:pt>
          <cx:pt idx="24606">17000</cx:pt>
          <cx:pt idx="24607">120000</cx:pt>
          <cx:pt idx="24608">325000</cx:pt>
          <cx:pt idx="24609">169000</cx:pt>
          <cx:pt idx="24610">266000</cx:pt>
          <cx:pt idx="24611">265000</cx:pt>
          <cx:pt idx="24612">140000</cx:pt>
          <cx:pt idx="24613">340000</cx:pt>
          <cx:pt idx="24614">260000</cx:pt>
          <cx:pt idx="24615">220000</cx:pt>
          <cx:pt idx="24616">62000</cx:pt>
          <cx:pt idx="24617">178000</cx:pt>
          <cx:pt idx="24618">250000</cx:pt>
          <cx:pt idx="24619">150000</cx:pt>
          <cx:pt idx="24620">240000</cx:pt>
          <cx:pt idx="24621">240000</cx:pt>
          <cx:pt idx="24622">300000</cx:pt>
          <cx:pt idx="24623">190000</cx:pt>
          <cx:pt idx="24624">100000</cx:pt>
          <cx:pt idx="24625">60000</cx:pt>
          <cx:pt idx="24626">140000</cx:pt>
          <cx:pt idx="24627">250000</cx:pt>
          <cx:pt idx="24628">125000</cx:pt>
          <cx:pt idx="24629">600000</cx:pt>
          <cx:pt idx="24630">450000</cx:pt>
          <cx:pt idx="24631">187000</cx:pt>
          <cx:pt idx="24632">95000</cx:pt>
          <cx:pt idx="24633">100000</cx:pt>
          <cx:pt idx="24634">500000</cx:pt>
          <cx:pt idx="24635">250000</cx:pt>
          <cx:pt idx="24636">225000</cx:pt>
          <cx:pt idx="24637">450000</cx:pt>
          <cx:pt idx="24638">500000</cx:pt>
          <cx:pt idx="24639">103000</cx:pt>
          <cx:pt idx="24640">50000</cx:pt>
          <cx:pt idx="24641">750000</cx:pt>
          <cx:pt idx="24642">190000</cx:pt>
          <cx:pt idx="24643">89000</cx:pt>
          <cx:pt idx="24644">80000</cx:pt>
          <cx:pt idx="24645">50000</cx:pt>
          <cx:pt idx="24646">65000</cx:pt>
          <cx:pt idx="24647">318000</cx:pt>
          <cx:pt idx="24648">160000</cx:pt>
          <cx:pt idx="24649">549000</cx:pt>
          <cx:pt idx="24650">155000</cx:pt>
          <cx:pt idx="24651">245000</cx:pt>
          <cx:pt idx="24652">480000</cx:pt>
          <cx:pt idx="24653">400000</cx:pt>
          <cx:pt idx="24654">80000</cx:pt>
          <cx:pt idx="24655">425000</cx:pt>
          <cx:pt idx="24656">700000</cx:pt>
          <cx:pt idx="24657">250000</cx:pt>
          <cx:pt idx="24658">280000</cx:pt>
          <cx:pt idx="24659">195000</cx:pt>
          <cx:pt idx="24660">250000</cx:pt>
          <cx:pt idx="24661">65000</cx:pt>
          <cx:pt idx="24662">30000</cx:pt>
          <cx:pt idx="24663">65000</cx:pt>
          <cx:pt idx="24664">75000</cx:pt>
          <cx:pt idx="24665">180000</cx:pt>
          <cx:pt idx="24666">133000</cx:pt>
          <cx:pt idx="24667">65000</cx:pt>
          <cx:pt idx="24668">80000</cx:pt>
          <cx:pt idx="24669">64255</cx:pt>
          <cx:pt idx="24670">325000</cx:pt>
          <cx:pt idx="24671">450000</cx:pt>
          <cx:pt idx="24672">190000</cx:pt>
          <cx:pt idx="24673">200000</cx:pt>
          <cx:pt idx="24674">99000</cx:pt>
          <cx:pt idx="24675">86000</cx:pt>
          <cx:pt idx="24676">124900</cx:pt>
          <cx:pt idx="24677">120000</cx:pt>
          <cx:pt idx="24678">200000</cx:pt>
          <cx:pt idx="24679">140000</cx:pt>
          <cx:pt idx="24680">8500</cx:pt>
          <cx:pt idx="24681">70000</cx:pt>
          <cx:pt idx="24682">475000</cx:pt>
          <cx:pt idx="24683">100000</cx:pt>
          <cx:pt idx="24684">150000</cx:pt>
          <cx:pt idx="24685">350000</cx:pt>
          <cx:pt idx="24686">900000</cx:pt>
          <cx:pt idx="24687">500000</cx:pt>
          <cx:pt idx="24688">125000</cx:pt>
          <cx:pt idx="24689">147000</cx:pt>
          <cx:pt idx="24690">200000</cx:pt>
          <cx:pt idx="24691">400000</cx:pt>
          <cx:pt idx="24692">300000</cx:pt>
          <cx:pt idx="24693">160000</cx:pt>
          <cx:pt idx="24694">125000</cx:pt>
          <cx:pt idx="24695">180000</cx:pt>
          <cx:pt idx="24696">65000</cx:pt>
          <cx:pt idx="24697">500000</cx:pt>
          <cx:pt idx="24698">700000</cx:pt>
          <cx:pt idx="24699">129000</cx:pt>
          <cx:pt idx="24700">550000</cx:pt>
          <cx:pt idx="24701">100000</cx:pt>
          <cx:pt idx="24702">149000</cx:pt>
          <cx:pt idx="24703">276000</cx:pt>
          <cx:pt idx="24704">600000</cx:pt>
          <cx:pt idx="24705">380000</cx:pt>
          <cx:pt idx="24706">250000</cx:pt>
          <cx:pt idx="24707">300000</cx:pt>
          <cx:pt idx="24708">260000</cx:pt>
          <cx:pt idx="24709">450000</cx:pt>
          <cx:pt idx="24710">399000</cx:pt>
          <cx:pt idx="24711">10000</cx:pt>
          <cx:pt idx="24712">500000</cx:pt>
          <cx:pt idx="24713">250000</cx:pt>
          <cx:pt idx="24714">330000</cx:pt>
          <cx:pt idx="24715">374000</cx:pt>
          <cx:pt idx="24716">75000</cx:pt>
          <cx:pt idx="24717">600000</cx:pt>
          <cx:pt idx="24718">163000</cx:pt>
          <cx:pt idx="24719">70000</cx:pt>
          <cx:pt idx="24720">107000</cx:pt>
          <cx:pt idx="24721">90000</cx:pt>
          <cx:pt idx="24722">229000</cx:pt>
          <cx:pt idx="24723">180000</cx:pt>
          <cx:pt idx="24724">175000</cx:pt>
          <cx:pt idx="24725">200000</cx:pt>
          <cx:pt idx="24726">90000</cx:pt>
          <cx:pt idx="24727">1200000</cx:pt>
          <cx:pt idx="24728">950000</cx:pt>
          <cx:pt idx="24729">325000</cx:pt>
          <cx:pt idx="24730">450000</cx:pt>
          <cx:pt idx="24731">120000</cx:pt>
          <cx:pt idx="24732">120000</cx:pt>
          <cx:pt idx="24733">100000</cx:pt>
          <cx:pt idx="24734">250000</cx:pt>
          <cx:pt idx="24735">132000</cx:pt>
          <cx:pt idx="24736">320000</cx:pt>
          <cx:pt idx="24737">115000</cx:pt>
          <cx:pt idx="24738">90000</cx:pt>
          <cx:pt idx="24739">350000</cx:pt>
          <cx:pt idx="24740">200000</cx:pt>
          <cx:pt idx="24741">700000</cx:pt>
          <cx:pt idx="24742">300000</cx:pt>
          <cx:pt idx="24743">350000</cx:pt>
          <cx:pt idx="24744">150000</cx:pt>
          <cx:pt idx="24745">225000</cx:pt>
          <cx:pt idx="24746">210000</cx:pt>
          <cx:pt idx="24747">400000</cx:pt>
          <cx:pt idx="24748">425000</cx:pt>
          <cx:pt idx="24749">260000</cx:pt>
          <cx:pt idx="24750">185000</cx:pt>
          <cx:pt idx="24751">50000</cx:pt>
          <cx:pt idx="24752">675000</cx:pt>
          <cx:pt idx="24753">2465647</cx:pt>
          <cx:pt idx="24754">89000</cx:pt>
          <cx:pt idx="24755">170000</cx:pt>
          <cx:pt idx="24756">9000</cx:pt>
          <cx:pt idx="24757">100000</cx:pt>
          <cx:pt idx="24758">173000</cx:pt>
          <cx:pt idx="24759">105000</cx:pt>
          <cx:pt idx="24760">59000</cx:pt>
          <cx:pt idx="24761">100000</cx:pt>
          <cx:pt idx="24762">85000</cx:pt>
          <cx:pt idx="24763">225000</cx:pt>
          <cx:pt idx="24764">350000</cx:pt>
          <cx:pt idx="24765">400000</cx:pt>
          <cx:pt idx="24766">20000</cx:pt>
          <cx:pt idx="24767">30000</cx:pt>
          <cx:pt idx="24768">280000</cx:pt>
          <cx:pt idx="24769">25000</cx:pt>
          <cx:pt idx="24770">100000</cx:pt>
          <cx:pt idx="24771">70000</cx:pt>
          <cx:pt idx="24772">120000</cx:pt>
          <cx:pt idx="24773">175000</cx:pt>
          <cx:pt idx="24774">140000</cx:pt>
          <cx:pt idx="24775">310000</cx:pt>
          <cx:pt idx="24776">450000</cx:pt>
          <cx:pt idx="24777">350000</cx:pt>
          <cx:pt idx="24778">110000</cx:pt>
          <cx:pt idx="24779">180000</cx:pt>
          <cx:pt idx="24780">300000</cx:pt>
          <cx:pt idx="24781">350000</cx:pt>
          <cx:pt idx="24782">225000</cx:pt>
          <cx:pt idx="24783">35000</cx:pt>
          <cx:pt idx="24784">25000</cx:pt>
          <cx:pt idx="24785">200000</cx:pt>
          <cx:pt idx="24786">150000</cx:pt>
          <cx:pt idx="24787">175000</cx:pt>
          <cx:pt idx="24788">140000</cx:pt>
          <cx:pt idx="24789">450000</cx:pt>
          <cx:pt idx="24790">190000</cx:pt>
          <cx:pt idx="24791">460000</cx:pt>
          <cx:pt idx="24792">325000</cx:pt>
          <cx:pt idx="24793">900000</cx:pt>
          <cx:pt idx="24794">250000</cx:pt>
          <cx:pt idx="24795">60000</cx:pt>
          <cx:pt idx="24796">174000</cx:pt>
          <cx:pt idx="24797">165000</cx:pt>
          <cx:pt idx="24798">340000</cx:pt>
          <cx:pt idx="24799">300000</cx:pt>
          <cx:pt idx="24800">200000</cx:pt>
          <cx:pt idx="24801">203900</cx:pt>
          <cx:pt idx="24802">200000</cx:pt>
          <cx:pt idx="24803">275000</cx:pt>
          <cx:pt idx="24804">180000</cx:pt>
          <cx:pt idx="24805">235000</cx:pt>
          <cx:pt idx="24806">115000</cx:pt>
          <cx:pt idx="24807">450000</cx:pt>
          <cx:pt idx="24808">90000</cx:pt>
          <cx:pt idx="24809">102000</cx:pt>
          <cx:pt idx="24810">250000</cx:pt>
          <cx:pt idx="24811">450000</cx:pt>
          <cx:pt idx="24812">120000</cx:pt>
          <cx:pt idx="24813">90000</cx:pt>
          <cx:pt idx="24814">80000</cx:pt>
          <cx:pt idx="24815">175000</cx:pt>
          <cx:pt idx="24816">130000</cx:pt>
          <cx:pt idx="24817">150000</cx:pt>
          <cx:pt idx="24818">850000</cx:pt>
          <cx:pt idx="24819">69000</cx:pt>
          <cx:pt idx="24820">500000</cx:pt>
          <cx:pt idx="24821">300000</cx:pt>
          <cx:pt idx="24822">500000</cx:pt>
          <cx:pt idx="24823">400000</cx:pt>
          <cx:pt idx="24824">90000</cx:pt>
          <cx:pt idx="24825">150000</cx:pt>
          <cx:pt idx="24826">500000</cx:pt>
          <cx:pt idx="24827">600000</cx:pt>
          <cx:pt idx="24828">250000</cx:pt>
          <cx:pt idx="24829">650000</cx:pt>
          <cx:pt idx="24830">250000</cx:pt>
          <cx:pt idx="24831">170000</cx:pt>
          <cx:pt idx="24832">280000</cx:pt>
          <cx:pt idx="24833">200000</cx:pt>
          <cx:pt idx="24834">200000</cx:pt>
          <cx:pt idx="24835">132000</cx:pt>
          <cx:pt idx="24836">250000</cx:pt>
          <cx:pt idx="24837">350000</cx:pt>
          <cx:pt idx="24838">1100000</cx:pt>
          <cx:pt idx="24839">89900</cx:pt>
          <cx:pt idx="24840">89000</cx:pt>
          <cx:pt idx="24841">500000</cx:pt>
          <cx:pt idx="24842">500000</cx:pt>
          <cx:pt idx="24843">38000</cx:pt>
          <cx:pt idx="24844">750000</cx:pt>
          <cx:pt idx="24845">150000</cx:pt>
          <cx:pt idx="24846">195000</cx:pt>
          <cx:pt idx="24847">100000</cx:pt>
          <cx:pt idx="24848">130000</cx:pt>
          <cx:pt idx="24849">82000</cx:pt>
          <cx:pt idx="24850">150000</cx:pt>
          <cx:pt idx="24851">85000</cx:pt>
          <cx:pt idx="24852">479000</cx:pt>
          <cx:pt idx="24853">200000</cx:pt>
          <cx:pt idx="24854">1200000</cx:pt>
          <cx:pt idx="24855">250000</cx:pt>
          <cx:pt idx="24856">135000</cx:pt>
          <cx:pt idx="24857">65000</cx:pt>
          <cx:pt idx="24858">95000</cx:pt>
          <cx:pt idx="24859">150000</cx:pt>
          <cx:pt idx="24860">155000</cx:pt>
          <cx:pt idx="24861">165000</cx:pt>
          <cx:pt idx="24862">230000</cx:pt>
          <cx:pt idx="24863">250000</cx:pt>
          <cx:pt idx="24864">75000</cx:pt>
          <cx:pt idx="24865">80000</cx:pt>
          <cx:pt idx="24866">300000</cx:pt>
          <cx:pt idx="24867">200000</cx:pt>
          <cx:pt idx="24868">68000</cx:pt>
          <cx:pt idx="24869">290000</cx:pt>
          <cx:pt idx="24870">95000</cx:pt>
          <cx:pt idx="24871">115000</cx:pt>
          <cx:pt idx="24872">115000</cx:pt>
          <cx:pt idx="24873">190000</cx:pt>
          <cx:pt idx="24874">55000</cx:pt>
          <cx:pt idx="24875">225000</cx:pt>
          <cx:pt idx="24876">275000</cx:pt>
          <cx:pt idx="24877">265000</cx:pt>
          <cx:pt idx="24878">240000</cx:pt>
          <cx:pt idx="24879">350000</cx:pt>
          <cx:pt idx="24880">500000</cx:pt>
          <cx:pt idx="24881">200000</cx:pt>
          <cx:pt idx="24882">89000</cx:pt>
          <cx:pt idx="24883">185000</cx:pt>
          <cx:pt idx="24884">900000</cx:pt>
          <cx:pt idx="24885">275000</cx:pt>
          <cx:pt idx="24886">325000</cx:pt>
          <cx:pt idx="24887">70000</cx:pt>
          <cx:pt idx="24888">200000</cx:pt>
          <cx:pt idx="24889">190000</cx:pt>
          <cx:pt idx="24890">420000</cx:pt>
          <cx:pt idx="24891">182000</cx:pt>
          <cx:pt idx="24892">275000</cx:pt>
          <cx:pt idx="24893">700000</cx:pt>
          <cx:pt idx="24894">115000</cx:pt>
          <cx:pt idx="24895">230000</cx:pt>
          <cx:pt idx="24896">195000</cx:pt>
          <cx:pt idx="24897">100000</cx:pt>
          <cx:pt idx="24898">150000</cx:pt>
          <cx:pt idx="24899">300000</cx:pt>
          <cx:pt idx="24900">300000</cx:pt>
          <cx:pt idx="24901">600000</cx:pt>
          <cx:pt idx="24902">50000</cx:pt>
          <cx:pt idx="24903">110000</cx:pt>
          <cx:pt idx="24904">120000</cx:pt>
          <cx:pt idx="24905">10000</cx:pt>
          <cx:pt idx="24906">400000</cx:pt>
          <cx:pt idx="24907">400000</cx:pt>
          <cx:pt idx="24908">400000</cx:pt>
          <cx:pt idx="24909">90000</cx:pt>
          <cx:pt idx="24910">100000</cx:pt>
          <cx:pt idx="24911">320000</cx:pt>
          <cx:pt idx="24912">300000</cx:pt>
          <cx:pt idx="24913">125000</cx:pt>
          <cx:pt idx="24914">76500</cx:pt>
          <cx:pt idx="24915">250000</cx:pt>
          <cx:pt idx="24916">300000</cx:pt>
          <cx:pt idx="24917">287500</cx:pt>
          <cx:pt idx="24918">500000</cx:pt>
          <cx:pt idx="24919">400000</cx:pt>
          <cx:pt idx="24920">325000</cx:pt>
          <cx:pt idx="24921">120000</cx:pt>
          <cx:pt idx="24922">520000</cx:pt>
          <cx:pt idx="24923">125000</cx:pt>
          <cx:pt idx="24924">220000</cx:pt>
          <cx:pt idx="24925">135000</cx:pt>
          <cx:pt idx="24926">145000</cx:pt>
          <cx:pt idx="24927">100000</cx:pt>
          <cx:pt idx="24928">95000</cx:pt>
          <cx:pt idx="24929">105000</cx:pt>
          <cx:pt idx="24930">600000</cx:pt>
          <cx:pt idx="24931">496000</cx:pt>
          <cx:pt idx="24932">25000</cx:pt>
          <cx:pt idx="24933">104000</cx:pt>
          <cx:pt idx="24934">80000</cx:pt>
          <cx:pt idx="24935">250000</cx:pt>
          <cx:pt idx="24936">180000</cx:pt>
          <cx:pt idx="24937">250000</cx:pt>
          <cx:pt idx="24938">600000</cx:pt>
          <cx:pt idx="24939">65000</cx:pt>
          <cx:pt idx="24940">20000</cx:pt>
          <cx:pt idx="24941">175000</cx:pt>
          <cx:pt idx="24942">40000</cx:pt>
          <cx:pt idx="24943">250000</cx:pt>
          <cx:pt idx="24944">135000</cx:pt>
          <cx:pt idx="24945">200000</cx:pt>
          <cx:pt idx="24946">130000</cx:pt>
          <cx:pt idx="24947">100000</cx:pt>
          <cx:pt idx="24948">85000</cx:pt>
          <cx:pt idx="24949">500000</cx:pt>
          <cx:pt idx="24950">630000</cx:pt>
          <cx:pt idx="24951">350000</cx:pt>
          <cx:pt idx="24952">670000</cx:pt>
          <cx:pt idx="24953">360000</cx:pt>
          <cx:pt idx="24954">80000</cx:pt>
          <cx:pt idx="24955">500000</cx:pt>
          <cx:pt idx="24956">200000</cx:pt>
          <cx:pt idx="24957">400000</cx:pt>
          <cx:pt idx="24958">250000</cx:pt>
          <cx:pt idx="24959">400000</cx:pt>
          <cx:pt idx="24960">305000</cx:pt>
          <cx:pt idx="24961">140000</cx:pt>
          <cx:pt idx="24962">100000</cx:pt>
          <cx:pt idx="24963">80000</cx:pt>
          <cx:pt idx="24964">255000</cx:pt>
          <cx:pt idx="24965">280000</cx:pt>
          <cx:pt idx="24966">84500</cx:pt>
          <cx:pt idx="24967">10000</cx:pt>
          <cx:pt idx="24968">180000</cx:pt>
          <cx:pt idx="24969">128000</cx:pt>
          <cx:pt idx="24970">130000</cx:pt>
          <cx:pt idx="24971">150000</cx:pt>
          <cx:pt idx="24972">60000</cx:pt>
          <cx:pt idx="24973">95000</cx:pt>
          <cx:pt idx="24974">350000</cx:pt>
          <cx:pt idx="24975">250000</cx:pt>
          <cx:pt idx="24976">174000</cx:pt>
          <cx:pt idx="24977">155000</cx:pt>
          <cx:pt idx="24978">135000</cx:pt>
          <cx:pt idx="24979">135000</cx:pt>
          <cx:pt idx="24980">630000</cx:pt>
          <cx:pt idx="24981">40000</cx:pt>
          <cx:pt idx="24982">300000</cx:pt>
          <cx:pt idx="24983">300000</cx:pt>
          <cx:pt idx="24984">545000</cx:pt>
          <cx:pt idx="24985">135000</cx:pt>
          <cx:pt idx="24986">100000</cx:pt>
          <cx:pt idx="24987">10000</cx:pt>
          <cx:pt idx="24988">113500</cx:pt>
          <cx:pt idx="24989">215000</cx:pt>
          <cx:pt idx="24990">135000</cx:pt>
          <cx:pt idx="24991">160000</cx:pt>
          <cx:pt idx="24992">120000</cx:pt>
          <cx:pt idx="24993">300000</cx:pt>
          <cx:pt idx="24994">400000</cx:pt>
          <cx:pt idx="24995">130000</cx:pt>
          <cx:pt idx="24996">120000</cx:pt>
          <cx:pt idx="24997">300000</cx:pt>
          <cx:pt idx="24998">250000</cx:pt>
          <cx:pt idx="24999">355555</cx:pt>
          <cx:pt idx="25000">200000</cx:pt>
          <cx:pt idx="25001">70000</cx:pt>
          <cx:pt idx="25002">90000</cx:pt>
          <cx:pt idx="25003">44000</cx:pt>
          <cx:pt idx="25004">60000</cx:pt>
          <cx:pt idx="25005">270000</cx:pt>
          <cx:pt idx="25006">200000</cx:pt>
          <cx:pt idx="25007">300000</cx:pt>
          <cx:pt idx="25008">109000</cx:pt>
          <cx:pt idx="25009">249000</cx:pt>
          <cx:pt idx="25010">162000</cx:pt>
          <cx:pt idx="25011">180000</cx:pt>
          <cx:pt idx="25012">65000</cx:pt>
          <cx:pt idx="25013">220000</cx:pt>
          <cx:pt idx="25014">550000</cx:pt>
          <cx:pt idx="25015">250000</cx:pt>
          <cx:pt idx="25016">190000</cx:pt>
          <cx:pt idx="25017">300000</cx:pt>
          <cx:pt idx="25018">270000</cx:pt>
          <cx:pt idx="25019">94000</cx:pt>
          <cx:pt idx="25020">500000</cx:pt>
          <cx:pt idx="25021">375000</cx:pt>
          <cx:pt idx="25022">175000</cx:pt>
          <cx:pt idx="25023">650000</cx:pt>
          <cx:pt idx="25024">115000</cx:pt>
          <cx:pt idx="25025">122000</cx:pt>
          <cx:pt idx="25026">95000</cx:pt>
          <cx:pt idx="25027">80000</cx:pt>
          <cx:pt idx="25028">250000</cx:pt>
          <cx:pt idx="25029">440000</cx:pt>
          <cx:pt idx="25030">70000</cx:pt>
          <cx:pt idx="25031">70000</cx:pt>
          <cx:pt idx="25032">135000</cx:pt>
          <cx:pt idx="25033">500000</cx:pt>
          <cx:pt idx="25034">100000</cx:pt>
          <cx:pt idx="25035">170000</cx:pt>
          <cx:pt idx="25036">140000</cx:pt>
          <cx:pt idx="25037">71200</cx:pt>
          <cx:pt idx="25038">400000</cx:pt>
          <cx:pt idx="25039">240000</cx:pt>
          <cx:pt idx="25040">150000</cx:pt>
          <cx:pt idx="25041">250000</cx:pt>
          <cx:pt idx="25042">90000</cx:pt>
          <cx:pt idx="25043">20000</cx:pt>
          <cx:pt idx="25044">120000</cx:pt>
          <cx:pt idx="25045">140000</cx:pt>
          <cx:pt idx="25046">400000</cx:pt>
          <cx:pt idx="25047">22000</cx:pt>
          <cx:pt idx="25048">200000</cx:pt>
          <cx:pt idx="25049">200000</cx:pt>
          <cx:pt idx="25050">328000</cx:pt>
          <cx:pt idx="25051">500000</cx:pt>
          <cx:pt idx="25052">130000</cx:pt>
          <cx:pt idx="25053">127000</cx:pt>
          <cx:pt idx="25054">125000</cx:pt>
          <cx:pt idx="25055">425000</cx:pt>
          <cx:pt idx="25056">400000</cx:pt>
          <cx:pt idx="25057">200000</cx:pt>
          <cx:pt idx="25058">480000</cx:pt>
          <cx:pt idx="25059">475000</cx:pt>
          <cx:pt idx="25060">450000</cx:pt>
          <cx:pt idx="25061">2465647</cx:pt>
          <cx:pt idx="25062">350000</cx:pt>
          <cx:pt idx="25063">210000</cx:pt>
          <cx:pt idx="25064">300000</cx:pt>
          <cx:pt idx="25065">140000</cx:pt>
          <cx:pt idx="25066">99000</cx:pt>
          <cx:pt idx="25067">250000</cx:pt>
          <cx:pt idx="25068">700000</cx:pt>
          <cx:pt idx="25069">300000</cx:pt>
          <cx:pt idx="25070">500000</cx:pt>
          <cx:pt idx="25071">200000</cx:pt>
          <cx:pt idx="25072">325000</cx:pt>
          <cx:pt idx="25073">125000</cx:pt>
          <cx:pt idx="25074">750000</cx:pt>
          <cx:pt idx="25075">2465647</cx:pt>
          <cx:pt idx="25076">300000</cx:pt>
          <cx:pt idx="25077">85000</cx:pt>
          <cx:pt idx="25078">100000</cx:pt>
          <cx:pt idx="25079">200000</cx:pt>
          <cx:pt idx="25080">450000</cx:pt>
          <cx:pt idx="25081">280000</cx:pt>
          <cx:pt idx="25082">68000</cx:pt>
          <cx:pt idx="25083">125000</cx:pt>
          <cx:pt idx="25084">500000</cx:pt>
          <cx:pt idx="25085">145000</cx:pt>
          <cx:pt idx="25086">100000</cx:pt>
          <cx:pt idx="25087">400000</cx:pt>
          <cx:pt idx="25088">130000</cx:pt>
          <cx:pt idx="25089">200000</cx:pt>
          <cx:pt idx="25090">30000</cx:pt>
          <cx:pt idx="25091">89000</cx:pt>
          <cx:pt idx="25092">65000</cx:pt>
          <cx:pt idx="25093">130000</cx:pt>
          <cx:pt idx="25094">210000</cx:pt>
          <cx:pt idx="25095">375000</cx:pt>
          <cx:pt idx="25096">200000</cx:pt>
          <cx:pt idx="25097">235000</cx:pt>
          <cx:pt idx="25098">350000</cx:pt>
          <cx:pt idx="25099">170000</cx:pt>
          <cx:pt idx="25100">160000</cx:pt>
          <cx:pt idx="25101">106000</cx:pt>
          <cx:pt idx="25102">125000</cx:pt>
          <cx:pt idx="25103">750000</cx:pt>
          <cx:pt idx="25104">500000</cx:pt>
          <cx:pt idx="25105">225000</cx:pt>
          <cx:pt idx="25106">195000</cx:pt>
          <cx:pt idx="25107">100000</cx:pt>
          <cx:pt idx="25108">317000</cx:pt>
          <cx:pt idx="25109">200000</cx:pt>
          <cx:pt idx="25110">450000</cx:pt>
          <cx:pt idx="25111">100000</cx:pt>
          <cx:pt idx="25112">110000</cx:pt>
          <cx:pt idx="25113">55000</cx:pt>
          <cx:pt idx="25114">90000</cx:pt>
          <cx:pt idx="25115">130000</cx:pt>
          <cx:pt idx="25116">301000</cx:pt>
          <cx:pt idx="25117">235000</cx:pt>
          <cx:pt idx="25118">415000</cx:pt>
          <cx:pt idx="25119">429000</cx:pt>
          <cx:pt idx="25120">800000</cx:pt>
          <cx:pt idx="25121">220000</cx:pt>
          <cx:pt idx="25122">456000</cx:pt>
          <cx:pt idx="25123">300000</cx:pt>
          <cx:pt idx="25124">150000</cx:pt>
          <cx:pt idx="25125">135000</cx:pt>
          <cx:pt idx="25126">90000</cx:pt>
          <cx:pt idx="25127">69000</cx:pt>
          <cx:pt idx="25128">110000</cx:pt>
          <cx:pt idx="25129">90000</cx:pt>
          <cx:pt idx="25130">300000</cx:pt>
          <cx:pt idx="25131">60000</cx:pt>
          <cx:pt idx="25132">325000</cx:pt>
          <cx:pt idx="25133">850000</cx:pt>
          <cx:pt idx="25134">140000</cx:pt>
          <cx:pt idx="25135">200000</cx:pt>
          <cx:pt idx="25136">650000</cx:pt>
          <cx:pt idx="25137">130000</cx:pt>
          <cx:pt idx="25138">2465647</cx:pt>
          <cx:pt idx="25139">350000</cx:pt>
          <cx:pt idx="25140">350000</cx:pt>
          <cx:pt idx="25141">115000</cx:pt>
          <cx:pt idx="25142">2465647</cx:pt>
          <cx:pt idx="25143">276000</cx:pt>
          <cx:pt idx="25144">100000</cx:pt>
          <cx:pt idx="25145">275000</cx:pt>
          <cx:pt idx="25146">420000</cx:pt>
          <cx:pt idx="25147">135000</cx:pt>
          <cx:pt idx="25148">100000</cx:pt>
          <cx:pt idx="25149">125000</cx:pt>
          <cx:pt idx="25150">130000</cx:pt>
          <cx:pt idx="25151">130000</cx:pt>
          <cx:pt idx="25152">100000</cx:pt>
          <cx:pt idx="25153">250000</cx:pt>
          <cx:pt idx="25154">180000</cx:pt>
          <cx:pt idx="25155">200000</cx:pt>
          <cx:pt idx="25156">650000</cx:pt>
          <cx:pt idx="25157">85000</cx:pt>
          <cx:pt idx="25158">120000</cx:pt>
          <cx:pt idx="25159">265000</cx:pt>
          <cx:pt idx="25160">96900</cx:pt>
          <cx:pt idx="25161">150000</cx:pt>
          <cx:pt idx="25162">209000</cx:pt>
          <cx:pt idx="25163">450000</cx:pt>
          <cx:pt idx="25164">350000</cx:pt>
          <cx:pt idx="25165">900000</cx:pt>
          <cx:pt idx="25166">300000</cx:pt>
          <cx:pt idx="25167">88000</cx:pt>
          <cx:pt idx="25168">550000</cx:pt>
          <cx:pt idx="25169">180000</cx:pt>
          <cx:pt idx="25170">168000</cx:pt>
          <cx:pt idx="25171">129000</cx:pt>
          <cx:pt idx="25172">250000</cx:pt>
          <cx:pt idx="25173">260000</cx:pt>
          <cx:pt idx="25174">390000</cx:pt>
          <cx:pt idx="25175">70000</cx:pt>
          <cx:pt idx="25176">60000</cx:pt>
          <cx:pt idx="25177">79000</cx:pt>
          <cx:pt idx="25178">65000</cx:pt>
          <cx:pt idx="25179">125000</cx:pt>
          <cx:pt idx="25180">125000</cx:pt>
          <cx:pt idx="25181">90000</cx:pt>
          <cx:pt idx="25182">150000</cx:pt>
          <cx:pt idx="25183">475000</cx:pt>
          <cx:pt idx="25184">211000</cx:pt>
          <cx:pt idx="25185">60000</cx:pt>
          <cx:pt idx="25186">90000</cx:pt>
          <cx:pt idx="25187">49000</cx:pt>
          <cx:pt idx="25188">90000</cx:pt>
          <cx:pt idx="25189">150000</cx:pt>
          <cx:pt idx="25190">135000</cx:pt>
          <cx:pt idx="25191">98000</cx:pt>
          <cx:pt idx="25192">150000</cx:pt>
          <cx:pt idx="25193">98000</cx:pt>
          <cx:pt idx="25194">75000</cx:pt>
          <cx:pt idx="25195">75000</cx:pt>
          <cx:pt idx="25196">79000</cx:pt>
          <cx:pt idx="25197">110000</cx:pt>
          <cx:pt idx="25198">200000</cx:pt>
          <cx:pt idx="25199">85000</cx:pt>
          <cx:pt idx="25200">150000</cx:pt>
          <cx:pt idx="25201">220000</cx:pt>
          <cx:pt idx="25202">85000</cx:pt>
          <cx:pt idx="25203">152500</cx:pt>
          <cx:pt idx="25204">110000</cx:pt>
          <cx:pt idx="25205">96000</cx:pt>
          <cx:pt idx="25206">109500</cx:pt>
          <cx:pt idx="25207">275000</cx:pt>
          <cx:pt idx="25208">88000</cx:pt>
          <cx:pt idx="25209">140000</cx:pt>
          <cx:pt idx="25210">100000</cx:pt>
          <cx:pt idx="25211">125000</cx:pt>
          <cx:pt idx="25212">125000</cx:pt>
          <cx:pt idx="25213">111000</cx:pt>
          <cx:pt idx="25214">400000</cx:pt>
          <cx:pt idx="25215">250000</cx:pt>
          <cx:pt idx="25216">250000</cx:pt>
          <cx:pt idx="25217">200000</cx:pt>
          <cx:pt idx="25218">250000</cx:pt>
          <cx:pt idx="25219">350000</cx:pt>
          <cx:pt idx="25220">250000</cx:pt>
          <cx:pt idx="25221">100000</cx:pt>
          <cx:pt idx="25222">100000</cx:pt>
          <cx:pt idx="25223">110000</cx:pt>
          <cx:pt idx="25224">180000</cx:pt>
          <cx:pt idx="25225">108000</cx:pt>
          <cx:pt idx="25226">135000</cx:pt>
          <cx:pt idx="25227">176000</cx:pt>
          <cx:pt idx="25228">69000</cx:pt>
          <cx:pt idx="25229">80000</cx:pt>
          <cx:pt idx="25230">87000</cx:pt>
          <cx:pt idx="25231">100000</cx:pt>
          <cx:pt idx="25232">240000</cx:pt>
          <cx:pt idx="25233">550000</cx:pt>
          <cx:pt idx="25234">100000</cx:pt>
          <cx:pt idx="25235">350000</cx:pt>
          <cx:pt idx="25236">215000</cx:pt>
          <cx:pt idx="25237">450000</cx:pt>
          <cx:pt idx="25238">300000</cx:pt>
          <cx:pt idx="25239">120000</cx:pt>
          <cx:pt idx="25240">150000</cx:pt>
          <cx:pt idx="25241">250000</cx:pt>
          <cx:pt idx="25242">140000</cx:pt>
          <cx:pt idx="25243">60000</cx:pt>
          <cx:pt idx="25244">70000</cx:pt>
          <cx:pt idx="25245">200000</cx:pt>
          <cx:pt idx="25246">100000</cx:pt>
          <cx:pt idx="25247">350000</cx:pt>
          <cx:pt idx="25248">500000</cx:pt>
          <cx:pt idx="25249">214000</cx:pt>
          <cx:pt idx="25250">80000</cx:pt>
          <cx:pt idx="25251">200000</cx:pt>
          <cx:pt idx="25252">75000</cx:pt>
          <cx:pt idx="25253">125000</cx:pt>
          <cx:pt idx="25254">115000</cx:pt>
          <cx:pt idx="25255">120000</cx:pt>
          <cx:pt idx="25256">250000</cx:pt>
          <cx:pt idx="25257">110000</cx:pt>
          <cx:pt idx="25258">200000</cx:pt>
          <cx:pt idx="25259">295000</cx:pt>
          <cx:pt idx="25260">125000</cx:pt>
          <cx:pt idx="25261">199000</cx:pt>
          <cx:pt idx="25262">180000</cx:pt>
          <cx:pt idx="25263">300000</cx:pt>
          <cx:pt idx="25264">100000</cx:pt>
          <cx:pt idx="25265">80000</cx:pt>
          <cx:pt idx="25266">40000</cx:pt>
          <cx:pt idx="25267">30000</cx:pt>
          <cx:pt idx="25268">190000</cx:pt>
          <cx:pt idx="25269">100000</cx:pt>
          <cx:pt idx="25270">172500</cx:pt>
          <cx:pt idx="25271">99000</cx:pt>
          <cx:pt idx="25272">110000</cx:pt>
          <cx:pt idx="25273">90000</cx:pt>
          <cx:pt idx="25274">70000</cx:pt>
          <cx:pt idx="25275">95000</cx:pt>
          <cx:pt idx="25276">166000</cx:pt>
          <cx:pt idx="25277">52000</cx:pt>
          <cx:pt idx="25278">60000</cx:pt>
          <cx:pt idx="25279">100800</cx:pt>
          <cx:pt idx="25280">165000</cx:pt>
          <cx:pt idx="25281">300000</cx:pt>
          <cx:pt idx="25282">200000</cx:pt>
          <cx:pt idx="25283">300000</cx:pt>
          <cx:pt idx="25284">2465647</cx:pt>
          <cx:pt idx="25285">600000</cx:pt>
          <cx:pt idx="25286">400000</cx:pt>
          <cx:pt idx="25287">300000</cx:pt>
          <cx:pt idx="25288">85000</cx:pt>
          <cx:pt idx="25289">20000</cx:pt>
          <cx:pt idx="25290">100000</cx:pt>
          <cx:pt idx="25291">100000</cx:pt>
          <cx:pt idx="25292">88500</cx:pt>
          <cx:pt idx="25293">87500</cx:pt>
          <cx:pt idx="25294">99000</cx:pt>
          <cx:pt idx="25295">90000</cx:pt>
          <cx:pt idx="25296">86000</cx:pt>
          <cx:pt idx="25297">92000</cx:pt>
          <cx:pt idx="25298">380000</cx:pt>
          <cx:pt idx="25299">150000</cx:pt>
          <cx:pt idx="25300">45000</cx:pt>
          <cx:pt idx="25301">140000</cx:pt>
          <cx:pt idx="25302">190000</cx:pt>
          <cx:pt idx="25303">900000</cx:pt>
          <cx:pt idx="25304">275000</cx:pt>
          <cx:pt idx="25305">80000</cx:pt>
          <cx:pt idx="25306">100000</cx:pt>
          <cx:pt idx="25307">100000</cx:pt>
          <cx:pt idx="25308">150000</cx:pt>
          <cx:pt idx="25309">95000</cx:pt>
          <cx:pt idx="25310">45000</cx:pt>
          <cx:pt idx="25311">60000</cx:pt>
          <cx:pt idx="25312">120000</cx:pt>
          <cx:pt idx="25313">150000</cx:pt>
          <cx:pt idx="25314">97900</cx:pt>
          <cx:pt idx="25315">100000</cx:pt>
          <cx:pt idx="25316">200000</cx:pt>
          <cx:pt idx="25317">110000</cx:pt>
          <cx:pt idx="25318">215000</cx:pt>
          <cx:pt idx="25319">50000</cx:pt>
          <cx:pt idx="25320">20000</cx:pt>
          <cx:pt idx="25321">900000</cx:pt>
          <cx:pt idx="25322">180000</cx:pt>
          <cx:pt idx="25323">250000</cx:pt>
          <cx:pt idx="25324">60000</cx:pt>
          <cx:pt idx="25325">72000</cx:pt>
          <cx:pt idx="25326">180000</cx:pt>
          <cx:pt idx="25327">50000</cx:pt>
          <cx:pt idx="25328">146000</cx:pt>
          <cx:pt idx="25329">370000</cx:pt>
          <cx:pt idx="25330">950000</cx:pt>
          <cx:pt idx="25331">175000</cx:pt>
          <cx:pt idx="25332">150000</cx:pt>
          <cx:pt idx="25333">110000</cx:pt>
          <cx:pt idx="25334">10000</cx:pt>
          <cx:pt idx="25335">80000</cx:pt>
          <cx:pt idx="25336">105000</cx:pt>
          <cx:pt idx="25337">120000</cx:pt>
          <cx:pt idx="25338">70000</cx:pt>
          <cx:pt idx="25339">130000</cx:pt>
          <cx:pt idx="25340">300000</cx:pt>
          <cx:pt idx="25341">20000</cx:pt>
          <cx:pt idx="25342">100000</cx:pt>
          <cx:pt idx="25343">20000</cx:pt>
          <cx:pt idx="25344">140000</cx:pt>
          <cx:pt idx="25345">75000</cx:pt>
          <cx:pt idx="25346">130000</cx:pt>
          <cx:pt idx="25347">160000</cx:pt>
          <cx:pt idx="25348">220000</cx:pt>
          <cx:pt idx="25349">700000</cx:pt>
          <cx:pt idx="25350">325000</cx:pt>
          <cx:pt idx="25351">90000</cx:pt>
          <cx:pt idx="25352">45000</cx:pt>
          <cx:pt idx="25353">500000</cx:pt>
          <cx:pt idx="25354">450000</cx:pt>
          <cx:pt idx="25355">150000</cx:pt>
          <cx:pt idx="25356">300000</cx:pt>
          <cx:pt idx="25357">90000</cx:pt>
          <cx:pt idx="25358">13000</cx:pt>
          <cx:pt idx="25359">140000</cx:pt>
          <cx:pt idx="25360">130000</cx:pt>
          <cx:pt idx="25361">270000</cx:pt>
          <cx:pt idx="25362">52000</cx:pt>
          <cx:pt idx="25363">140000</cx:pt>
          <cx:pt idx="25364">145000</cx:pt>
          <cx:pt idx="25365">175000</cx:pt>
          <cx:pt idx="25366">45000</cx:pt>
          <cx:pt idx="25367">130000</cx:pt>
          <cx:pt idx="25368">80000</cx:pt>
          <cx:pt idx="25369">600000</cx:pt>
          <cx:pt idx="25370">155000</cx:pt>
          <cx:pt idx="25371">60000</cx:pt>
          <cx:pt idx="25372">25000</cx:pt>
          <cx:pt idx="25373">60000</cx:pt>
          <cx:pt idx="25374">70000</cx:pt>
          <cx:pt idx="25375">450000</cx:pt>
          <cx:pt idx="25376">400000</cx:pt>
          <cx:pt idx="25377">30000</cx:pt>
          <cx:pt idx="25378">64000</cx:pt>
          <cx:pt idx="25379">120000</cx:pt>
          <cx:pt idx="25380">200000</cx:pt>
          <cx:pt idx="25381">247000</cx:pt>
          <cx:pt idx="25382">225000</cx:pt>
          <cx:pt idx="25383">200000</cx:pt>
          <cx:pt idx="25384">100000</cx:pt>
          <cx:pt idx="25385">85000</cx:pt>
          <cx:pt idx="25386">200000</cx:pt>
          <cx:pt idx="25387">85000</cx:pt>
          <cx:pt idx="25388">140000</cx:pt>
          <cx:pt idx="25389">190000</cx:pt>
          <cx:pt idx="25390">95000</cx:pt>
          <cx:pt idx="25391">600000</cx:pt>
          <cx:pt idx="25392">325000</cx:pt>
          <cx:pt idx="25393">330000</cx:pt>
          <cx:pt idx="25394">129000</cx:pt>
          <cx:pt idx="25395">300000</cx:pt>
          <cx:pt idx="25396">225000</cx:pt>
          <cx:pt idx="25397">500000</cx:pt>
          <cx:pt idx="25398">170000</cx:pt>
          <cx:pt idx="25399">240000</cx:pt>
          <cx:pt idx="25400">400000</cx:pt>
          <cx:pt idx="25401">120000</cx:pt>
          <cx:pt idx="25402">200000</cx:pt>
          <cx:pt idx="25403">650000</cx:pt>
          <cx:pt idx="25404">30000</cx:pt>
          <cx:pt idx="25405">420000</cx:pt>
          <cx:pt idx="25406">50000</cx:pt>
          <cx:pt idx="25407">302000</cx:pt>
          <cx:pt idx="25408">350000</cx:pt>
          <cx:pt idx="25409">150000</cx:pt>
          <cx:pt idx="25410">90000</cx:pt>
          <cx:pt idx="25411">35000</cx:pt>
          <cx:pt idx="25412">120000</cx:pt>
          <cx:pt idx="25413">140000</cx:pt>
          <cx:pt idx="25414">130000</cx:pt>
          <cx:pt idx="25415">175000</cx:pt>
          <cx:pt idx="25416">155000</cx:pt>
          <cx:pt idx="25417">120000</cx:pt>
          <cx:pt idx="25418">58000</cx:pt>
          <cx:pt idx="25419">130000</cx:pt>
          <cx:pt idx="25420">140000</cx:pt>
          <cx:pt idx="25421">120000</cx:pt>
          <cx:pt idx="25422">210000</cx:pt>
          <cx:pt idx="25423">80000</cx:pt>
          <cx:pt idx="25424">125000</cx:pt>
          <cx:pt idx="25425">28000</cx:pt>
          <cx:pt idx="25426">115000</cx:pt>
          <cx:pt idx="25427">100000</cx:pt>
          <cx:pt idx="25428">100000</cx:pt>
          <cx:pt idx="25429">200000</cx:pt>
          <cx:pt idx="25430">125000</cx:pt>
          <cx:pt idx="25431">70000</cx:pt>
          <cx:pt idx="25432">135000</cx:pt>
          <cx:pt idx="25433">550000</cx:pt>
          <cx:pt idx="25434">130000</cx:pt>
          <cx:pt idx="25435">80000</cx:pt>
          <cx:pt idx="25436">300000</cx:pt>
          <cx:pt idx="25437">170000</cx:pt>
          <cx:pt idx="25438">60000</cx:pt>
          <cx:pt idx="25439">195000</cx:pt>
          <cx:pt idx="25440">86000</cx:pt>
          <cx:pt idx="25441">90000</cx:pt>
          <cx:pt idx="25442">75000</cx:pt>
          <cx:pt idx="25443">200000</cx:pt>
          <cx:pt idx="25444">450000</cx:pt>
          <cx:pt idx="25445">130000</cx:pt>
          <cx:pt idx="25446">130000</cx:pt>
          <cx:pt idx="25447">40000</cx:pt>
          <cx:pt idx="25448">350000</cx:pt>
          <cx:pt idx="25449">500000</cx:pt>
          <cx:pt idx="25450">350000</cx:pt>
          <cx:pt idx="25451">225000</cx:pt>
          <cx:pt idx="25452">120000</cx:pt>
          <cx:pt idx="25453">75000</cx:pt>
          <cx:pt idx="25454">47000</cx:pt>
          <cx:pt idx="25455">55000</cx:pt>
          <cx:pt idx="25456">115000</cx:pt>
          <cx:pt idx="25457">85000</cx:pt>
          <cx:pt idx="25458">35000</cx:pt>
          <cx:pt idx="25459">25000</cx:pt>
          <cx:pt idx="25460">40000</cx:pt>
          <cx:pt idx="25461">60000</cx:pt>
          <cx:pt idx="25462">100000</cx:pt>
          <cx:pt idx="25463">235000</cx:pt>
          <cx:pt idx="25464">139000</cx:pt>
          <cx:pt idx="25465">500000</cx:pt>
          <cx:pt idx="25466">500000</cx:pt>
          <cx:pt idx="25467">130000</cx:pt>
          <cx:pt idx="25468">59000</cx:pt>
          <cx:pt idx="25469">190000</cx:pt>
          <cx:pt idx="25470">200000</cx:pt>
          <cx:pt idx="25471">175000</cx:pt>
          <cx:pt idx="25472">160000</cx:pt>
          <cx:pt idx="25473">175000</cx:pt>
          <cx:pt idx="25474">180000</cx:pt>
          <cx:pt idx="25475">65000</cx:pt>
          <cx:pt idx="25476">150000</cx:pt>
          <cx:pt idx="25477">150000</cx:pt>
          <cx:pt idx="25478">2465647</cx:pt>
          <cx:pt idx="25479">700000</cx:pt>
          <cx:pt idx="25480">150000</cx:pt>
          <cx:pt idx="25481">260000</cx:pt>
          <cx:pt idx="25482">520000</cx:pt>
          <cx:pt idx="25483">2465647</cx:pt>
          <cx:pt idx="25484">320000</cx:pt>
          <cx:pt idx="25485">308000</cx:pt>
          <cx:pt idx="25486">650000</cx:pt>
          <cx:pt idx="25487">122000</cx:pt>
          <cx:pt idx="25488">100000</cx:pt>
          <cx:pt idx="25489">175000</cx:pt>
          <cx:pt idx="25490">20000</cx:pt>
          <cx:pt idx="25491">110000</cx:pt>
          <cx:pt idx="25492">130000</cx:pt>
          <cx:pt idx="25493">200000</cx:pt>
          <cx:pt idx="25494">18900</cx:pt>
          <cx:pt idx="25495">215000</cx:pt>
          <cx:pt idx="25496">100000</cx:pt>
          <cx:pt idx="25497">250000</cx:pt>
          <cx:pt idx="25498">389000</cx:pt>
          <cx:pt idx="25499">70000</cx:pt>
          <cx:pt idx="25500">115000</cx:pt>
          <cx:pt idx="25501">78398</cx:pt>
          <cx:pt idx="25502">150000</cx:pt>
          <cx:pt idx="25503">95000</cx:pt>
          <cx:pt idx="25504">320000</cx:pt>
          <cx:pt idx="25505">225000</cx:pt>
          <cx:pt idx="25506">200000</cx:pt>
          <cx:pt idx="25507">75000</cx:pt>
          <cx:pt idx="25508">375000</cx:pt>
          <cx:pt idx="25509">289000</cx:pt>
          <cx:pt idx="25510">250000</cx:pt>
          <cx:pt idx="25511">125000</cx:pt>
          <cx:pt idx="25512">70000</cx:pt>
          <cx:pt idx="25513">300000</cx:pt>
          <cx:pt idx="25514">180000</cx:pt>
          <cx:pt idx="25515">2465647</cx:pt>
          <cx:pt idx="25516">249999</cx:pt>
          <cx:pt idx="25517">55000</cx:pt>
          <cx:pt idx="25518">140000</cx:pt>
          <cx:pt idx="25519">150000</cx:pt>
          <cx:pt idx="25520">99000</cx:pt>
          <cx:pt idx="25521">75000</cx:pt>
          <cx:pt idx="25522">150000</cx:pt>
          <cx:pt idx="25523">170000</cx:pt>
          <cx:pt idx="25524">240000</cx:pt>
          <cx:pt idx="25525">240000</cx:pt>
          <cx:pt idx="25526">60000</cx:pt>
          <cx:pt idx="25527">100000</cx:pt>
          <cx:pt idx="25528">119000</cx:pt>
          <cx:pt idx="25529">250000</cx:pt>
          <cx:pt idx="25530">105000</cx:pt>
          <cx:pt idx="25531">300000</cx:pt>
          <cx:pt idx="25532">125000</cx:pt>
          <cx:pt idx="25533">110000</cx:pt>
          <cx:pt idx="25534">109000</cx:pt>
          <cx:pt idx="25535">425000</cx:pt>
          <cx:pt idx="25536">480000</cx:pt>
          <cx:pt idx="25537">180000</cx:pt>
          <cx:pt idx="25538">20000</cx:pt>
          <cx:pt idx="25539">142000</cx:pt>
          <cx:pt idx="25540">145000</cx:pt>
          <cx:pt idx="25541">75000</cx:pt>
          <cx:pt idx="25542">42000</cx:pt>
          <cx:pt idx="25543">115000</cx:pt>
          <cx:pt idx="25544">88000</cx:pt>
          <cx:pt idx="25545">75000</cx:pt>
          <cx:pt idx="25546">88000</cx:pt>
          <cx:pt idx="25547">100000</cx:pt>
          <cx:pt idx="25548">155000</cx:pt>
          <cx:pt idx="25549">950000</cx:pt>
          <cx:pt idx="25550">200000</cx:pt>
          <cx:pt idx="25551">100000</cx:pt>
          <cx:pt idx="25552">510000</cx:pt>
          <cx:pt idx="25553">400000</cx:pt>
          <cx:pt idx="25554">84900</cx:pt>
          <cx:pt idx="25555">200000</cx:pt>
          <cx:pt idx="25556">116000</cx:pt>
          <cx:pt idx="25557">50000</cx:pt>
          <cx:pt idx="25558">225000</cx:pt>
          <cx:pt idx="25559">90000</cx:pt>
          <cx:pt idx="25560">100000</cx:pt>
          <cx:pt idx="25561">140000</cx:pt>
          <cx:pt idx="25562">165000</cx:pt>
          <cx:pt idx="25563">120000</cx:pt>
          <cx:pt idx="25564">65000</cx:pt>
          <cx:pt idx="25565">50000</cx:pt>
          <cx:pt idx="25566">190000</cx:pt>
          <cx:pt idx="25567">115000</cx:pt>
          <cx:pt idx="25568">225000</cx:pt>
          <cx:pt idx="25569">300000</cx:pt>
          <cx:pt idx="25570">75000</cx:pt>
          <cx:pt idx="25571">130000</cx:pt>
          <cx:pt idx="25572">400000</cx:pt>
          <cx:pt idx="25573">95000</cx:pt>
          <cx:pt idx="25574">375000</cx:pt>
          <cx:pt idx="25575">100000</cx:pt>
          <cx:pt idx="25576">800000</cx:pt>
          <cx:pt idx="25577">350000</cx:pt>
          <cx:pt idx="25578">150000</cx:pt>
          <cx:pt idx="25579">125000</cx:pt>
          <cx:pt idx="25580">120000</cx:pt>
          <cx:pt idx="25581">90000</cx:pt>
          <cx:pt idx="25582">68000</cx:pt>
          <cx:pt idx="25583">160000</cx:pt>
          <cx:pt idx="25584">350000</cx:pt>
          <cx:pt idx="25585">80000</cx:pt>
          <cx:pt idx="25586">42800</cx:pt>
          <cx:pt idx="25587">145000</cx:pt>
          <cx:pt idx="25588">180000</cx:pt>
          <cx:pt idx="25589">170000</cx:pt>
          <cx:pt idx="25590">55000</cx:pt>
          <cx:pt idx="25591">90000</cx:pt>
          <cx:pt idx="25592">135000</cx:pt>
          <cx:pt idx="25593">175000</cx:pt>
          <cx:pt idx="25594">360000</cx:pt>
          <cx:pt idx="25595">160000</cx:pt>
          <cx:pt idx="25596">120000</cx:pt>
          <cx:pt idx="25597">170000</cx:pt>
          <cx:pt idx="25598">325000</cx:pt>
          <cx:pt idx="25599">84900</cx:pt>
          <cx:pt idx="25600">128000</cx:pt>
          <cx:pt idx="25601">110000</cx:pt>
          <cx:pt idx="25602">700000</cx:pt>
          <cx:pt idx="25603">140000</cx:pt>
          <cx:pt idx="25604">50000</cx:pt>
          <cx:pt idx="25605">100000</cx:pt>
          <cx:pt idx="25606">350000</cx:pt>
          <cx:pt idx="25607">160000</cx:pt>
          <cx:pt idx="25608">70000</cx:pt>
          <cx:pt idx="25609">120000</cx:pt>
          <cx:pt idx="25610">1000000</cx:pt>
          <cx:pt idx="25611">380000</cx:pt>
          <cx:pt idx="25612">200000</cx:pt>
          <cx:pt idx="25613">69000</cx:pt>
          <cx:pt idx="25614">45000</cx:pt>
          <cx:pt idx="25615">160000</cx:pt>
          <cx:pt idx="25616">150000</cx:pt>
          <cx:pt idx="25617">300000</cx:pt>
          <cx:pt idx="25618">200000</cx:pt>
          <cx:pt idx="25619">300000</cx:pt>
          <cx:pt idx="25620">300000</cx:pt>
          <cx:pt idx="25621">75000</cx:pt>
          <cx:pt idx="25622">140000</cx:pt>
          <cx:pt idx="25623">100000</cx:pt>
          <cx:pt idx="25624">55000</cx:pt>
          <cx:pt idx="25625">300000</cx:pt>
          <cx:pt idx="25626">6000</cx:pt>
          <cx:pt idx="25627">120000</cx:pt>
          <cx:pt idx="25628">190000</cx:pt>
          <cx:pt idx="25629">250000</cx:pt>
          <cx:pt idx="25630">135000</cx:pt>
          <cx:pt idx="25631">500000</cx:pt>
          <cx:pt idx="25632">245000</cx:pt>
          <cx:pt idx="25633">155000</cx:pt>
          <cx:pt idx="25634">70000</cx:pt>
          <cx:pt idx="25635">120000</cx:pt>
          <cx:pt idx="25636">105000</cx:pt>
          <cx:pt idx="25637">97000</cx:pt>
          <cx:pt idx="25638">550000</cx:pt>
          <cx:pt idx="25639">50000</cx:pt>
          <cx:pt idx="25640">100000</cx:pt>
          <cx:pt idx="25641">67500</cx:pt>
          <cx:pt idx="25642">179000</cx:pt>
          <cx:pt idx="25643">100000</cx:pt>
          <cx:pt idx="25644">110000</cx:pt>
          <cx:pt idx="25645">500000</cx:pt>
          <cx:pt idx="25646">49000</cx:pt>
          <cx:pt idx="25647">202000</cx:pt>
          <cx:pt idx="25648">125000</cx:pt>
          <cx:pt idx="25649">145000</cx:pt>
          <cx:pt idx="25650">200000</cx:pt>
          <cx:pt idx="25651">185000</cx:pt>
          <cx:pt idx="25652">100000</cx:pt>
          <cx:pt idx="25653">100000</cx:pt>
          <cx:pt idx="25654">120000</cx:pt>
          <cx:pt idx="25655">135000</cx:pt>
          <cx:pt idx="25656">630000</cx:pt>
          <cx:pt idx="25657">199999</cx:pt>
          <cx:pt idx="25658">500000</cx:pt>
          <cx:pt idx="25659">500000</cx:pt>
          <cx:pt idx="25660">500000</cx:pt>
          <cx:pt idx="25661">65000</cx:pt>
          <cx:pt idx="25662">535000</cx:pt>
          <cx:pt idx="25663">75000</cx:pt>
          <cx:pt idx="25664">125000</cx:pt>
          <cx:pt idx="25665">69000</cx:pt>
          <cx:pt idx="25666">120000</cx:pt>
          <cx:pt idx="25667">200000</cx:pt>
          <cx:pt idx="25668">300000</cx:pt>
          <cx:pt idx="25669">95000</cx:pt>
          <cx:pt idx="25670">120000</cx:pt>
          <cx:pt idx="25671">800000</cx:pt>
          <cx:pt idx="25672">120000</cx:pt>
          <cx:pt idx="25673">189000</cx:pt>
          <cx:pt idx="25674">105000</cx:pt>
          <cx:pt idx="25675">160000</cx:pt>
          <cx:pt idx="25676">90000</cx:pt>
          <cx:pt idx="25677">140000</cx:pt>
          <cx:pt idx="25678">70000</cx:pt>
          <cx:pt idx="25679">400000</cx:pt>
          <cx:pt idx="25680">110000</cx:pt>
          <cx:pt idx="25681">175000</cx:pt>
          <cx:pt idx="25682">35000</cx:pt>
          <cx:pt idx="25683">150000</cx:pt>
          <cx:pt idx="25684">35000</cx:pt>
          <cx:pt idx="25685">70000</cx:pt>
          <cx:pt idx="25686">80000</cx:pt>
          <cx:pt idx="25687">350000</cx:pt>
          <cx:pt idx="25688">160000</cx:pt>
          <cx:pt idx="25689">165000</cx:pt>
          <cx:pt idx="25690">150000</cx:pt>
          <cx:pt idx="25691">170000</cx:pt>
          <cx:pt idx="25692">92000</cx:pt>
          <cx:pt idx="25693">60000</cx:pt>
          <cx:pt idx="25694">60000</cx:pt>
          <cx:pt idx="25695">550000</cx:pt>
          <cx:pt idx="25696">150000</cx:pt>
          <cx:pt idx="25697">130000</cx:pt>
          <cx:pt idx="25698">499000</cx:pt>
          <cx:pt idx="25699">75000</cx:pt>
          <cx:pt idx="25700">38700</cx:pt>
          <cx:pt idx="25701">110000</cx:pt>
          <cx:pt idx="25702">80000</cx:pt>
          <cx:pt idx="25703">85000</cx:pt>
          <cx:pt idx="25704">120000</cx:pt>
          <cx:pt idx="25705">70000</cx:pt>
          <cx:pt idx="25706">280000</cx:pt>
          <cx:pt idx="25707">185000</cx:pt>
          <cx:pt idx="25708">300000</cx:pt>
          <cx:pt idx="25709">225000</cx:pt>
          <cx:pt idx="25710">220000</cx:pt>
          <cx:pt idx="25711">240000</cx:pt>
          <cx:pt idx="25712">450000</cx:pt>
          <cx:pt idx="25713">100000</cx:pt>
          <cx:pt idx="25714">400000</cx:pt>
          <cx:pt idx="25715">225000</cx:pt>
          <cx:pt idx="25716">40000</cx:pt>
          <cx:pt idx="25717">300000</cx:pt>
          <cx:pt idx="25718">100000</cx:pt>
          <cx:pt idx="25719">250000</cx:pt>
          <cx:pt idx="25720">500000</cx:pt>
          <cx:pt idx="25721">200000</cx:pt>
          <cx:pt idx="25722">114000</cx:pt>
          <cx:pt idx="25723">70000</cx:pt>
          <cx:pt idx="25724">200000</cx:pt>
          <cx:pt idx="25725">80000</cx:pt>
          <cx:pt idx="25726">200000</cx:pt>
          <cx:pt idx="25727">185000</cx:pt>
          <cx:pt idx="25728">115000</cx:pt>
          <cx:pt idx="25729">115000</cx:pt>
          <cx:pt idx="25730">200000</cx:pt>
          <cx:pt idx="25731">130000</cx:pt>
          <cx:pt idx="25732">80000</cx:pt>
          <cx:pt idx="25733">32000</cx:pt>
          <cx:pt idx="25734">100000</cx:pt>
          <cx:pt idx="25735">85000</cx:pt>
          <cx:pt idx="25736">170000</cx:pt>
          <cx:pt idx="25737">60000</cx:pt>
          <cx:pt idx="25738">80000</cx:pt>
          <cx:pt idx="25739">310000</cx:pt>
          <cx:pt idx="25740">160000</cx:pt>
          <cx:pt idx="25741">1000000</cx:pt>
          <cx:pt idx="25742">120000</cx:pt>
          <cx:pt idx="25743">95000</cx:pt>
          <cx:pt idx="25744">270000</cx:pt>
          <cx:pt idx="25745">5000</cx:pt>
          <cx:pt idx="25746">85000</cx:pt>
          <cx:pt idx="25747">200000</cx:pt>
          <cx:pt idx="25748">35000</cx:pt>
          <cx:pt idx="25749">280000</cx:pt>
          <cx:pt idx="25750">80000</cx:pt>
          <cx:pt idx="25751">500000</cx:pt>
          <cx:pt idx="25752">400000</cx:pt>
          <cx:pt idx="25753">269000</cx:pt>
          <cx:pt idx="25754">125000</cx:pt>
          <cx:pt idx="25755">325000</cx:pt>
          <cx:pt idx="25756">120000</cx:pt>
          <cx:pt idx="25757">130000</cx:pt>
          <cx:pt idx="25758">127000</cx:pt>
          <cx:pt idx="25759">89000</cx:pt>
          <cx:pt idx="25760">230000</cx:pt>
          <cx:pt idx="25761">700000</cx:pt>
          <cx:pt idx="25762">450000</cx:pt>
          <cx:pt idx="25763">350000</cx:pt>
          <cx:pt idx="25764">160000</cx:pt>
          <cx:pt idx="25765">150000</cx:pt>
          <cx:pt idx="25766">400000</cx:pt>
          <cx:pt idx="25767">85000</cx:pt>
          <cx:pt idx="25768">150000</cx:pt>
          <cx:pt idx="25769">130000</cx:pt>
          <cx:pt idx="25770">250000</cx:pt>
          <cx:pt idx="25771">550000</cx:pt>
          <cx:pt idx="25772">39000</cx:pt>
          <cx:pt idx="25773">267000</cx:pt>
          <cx:pt idx="25774">112000</cx:pt>
          <cx:pt idx="25775">220000</cx:pt>
          <cx:pt idx="25776">180000</cx:pt>
          <cx:pt idx="25777">165000</cx:pt>
          <cx:pt idx="25778">160000</cx:pt>
          <cx:pt idx="25779">300000</cx:pt>
          <cx:pt idx="25780">60000</cx:pt>
          <cx:pt idx="25781">95000</cx:pt>
          <cx:pt idx="25782">159900</cx:pt>
          <cx:pt idx="25783">200000</cx:pt>
          <cx:pt idx="25784">110000</cx:pt>
          <cx:pt idx="25785">100000</cx:pt>
          <cx:pt idx="25786">120000</cx:pt>
          <cx:pt idx="25787">400000</cx:pt>
          <cx:pt idx="25788">90000</cx:pt>
          <cx:pt idx="25789">95000</cx:pt>
          <cx:pt idx="25790">60000</cx:pt>
          <cx:pt idx="25791">60000</cx:pt>
          <cx:pt idx="25792">45000</cx:pt>
          <cx:pt idx="25793">80000</cx:pt>
          <cx:pt idx="25794">100000</cx:pt>
          <cx:pt idx="25795">300000</cx:pt>
          <cx:pt idx="25796">160000</cx:pt>
          <cx:pt idx="25797">80000</cx:pt>
          <cx:pt idx="25798">200000</cx:pt>
          <cx:pt idx="25799">75000</cx:pt>
          <cx:pt idx="25800">187000</cx:pt>
          <cx:pt idx="25801">750000</cx:pt>
          <cx:pt idx="25802">270000</cx:pt>
          <cx:pt idx="25803">500000</cx:pt>
          <cx:pt idx="25804">99900</cx:pt>
          <cx:pt idx="25805">90000</cx:pt>
          <cx:pt idx="25806">150000</cx:pt>
          <cx:pt idx="25807">250000</cx:pt>
          <cx:pt idx="25808">160000</cx:pt>
          <cx:pt idx="25809">45000</cx:pt>
          <cx:pt idx="25810">150000</cx:pt>
          <cx:pt idx="25811">175000</cx:pt>
          <cx:pt idx="25812">133000</cx:pt>
          <cx:pt idx="25813">129000</cx:pt>
          <cx:pt idx="25814">280000</cx:pt>
          <cx:pt idx="25815">250000</cx:pt>
          <cx:pt idx="25816">350000</cx:pt>
          <cx:pt idx="25817">70000</cx:pt>
          <cx:pt idx="25818">100000</cx:pt>
          <cx:pt idx="25819">317000</cx:pt>
          <cx:pt idx="25820">120000</cx:pt>
          <cx:pt idx="25821">38000</cx:pt>
          <cx:pt idx="25822">200000</cx:pt>
          <cx:pt idx="25823">100000</cx:pt>
          <cx:pt idx="25824">150000</cx:pt>
          <cx:pt idx="25825">166000</cx:pt>
          <cx:pt idx="25826">100000</cx:pt>
          <cx:pt idx="25827">400000</cx:pt>
          <cx:pt idx="25828">29000</cx:pt>
          <cx:pt idx="25829">98000</cx:pt>
          <cx:pt idx="25830">160000</cx:pt>
          <cx:pt idx="25831">180000</cx:pt>
          <cx:pt idx="25832">140000</cx:pt>
          <cx:pt idx="25833">36000</cx:pt>
          <cx:pt idx="25834">75000</cx:pt>
          <cx:pt idx="25835">90000</cx:pt>
          <cx:pt idx="25836">150000</cx:pt>
          <cx:pt idx="25837">183000</cx:pt>
          <cx:pt idx="25838">120000</cx:pt>
          <cx:pt idx="25839">100000</cx:pt>
          <cx:pt idx="25840">70000</cx:pt>
          <cx:pt idx="25841">120000</cx:pt>
          <cx:pt idx="25842">240000</cx:pt>
          <cx:pt idx="25843">78000</cx:pt>
          <cx:pt idx="25844">38000</cx:pt>
          <cx:pt idx="25845">50000</cx:pt>
          <cx:pt idx="25846">145000</cx:pt>
          <cx:pt idx="25847">200000</cx:pt>
          <cx:pt idx="25848">125000</cx:pt>
          <cx:pt idx="25849">175000</cx:pt>
          <cx:pt idx="25850">176900</cx:pt>
          <cx:pt idx="25851">29800</cx:pt>
          <cx:pt idx="25852">90000</cx:pt>
          <cx:pt idx="25853">80000</cx:pt>
          <cx:pt idx="25854">338000</cx:pt>
          <cx:pt idx="25855">350000</cx:pt>
          <cx:pt idx="25856">250000</cx:pt>
          <cx:pt idx="25857">65000</cx:pt>
          <cx:pt idx="25858">400000</cx:pt>
          <cx:pt idx="25859">300000</cx:pt>
          <cx:pt idx="25860">270000</cx:pt>
          <cx:pt idx="25861">100000</cx:pt>
          <cx:pt idx="25862">85000</cx:pt>
          <cx:pt idx="25863">150000</cx:pt>
          <cx:pt idx="25864">125000</cx:pt>
          <cx:pt idx="25865">350000</cx:pt>
          <cx:pt idx="25866">430000</cx:pt>
          <cx:pt idx="25867">180000</cx:pt>
          <cx:pt idx="25868">1000000</cx:pt>
          <cx:pt idx="25869">700000</cx:pt>
          <cx:pt idx="25870">55000</cx:pt>
          <cx:pt idx="25871">2465647</cx:pt>
          <cx:pt idx="25872">3000</cx:pt>
          <cx:pt idx="25873">100000</cx:pt>
          <cx:pt idx="25874">70000</cx:pt>
          <cx:pt idx="25875">280000</cx:pt>
          <cx:pt idx="25876">400000</cx:pt>
          <cx:pt idx="25877">150000</cx:pt>
          <cx:pt idx="25878">700000</cx:pt>
          <cx:pt idx="25879">200000</cx:pt>
          <cx:pt idx="25880">150000</cx:pt>
          <cx:pt idx="25881">275000</cx:pt>
          <cx:pt idx="25882">100000</cx:pt>
          <cx:pt idx="25883">80000</cx:pt>
          <cx:pt idx="25884">400000</cx:pt>
          <cx:pt idx="25885">100000</cx:pt>
          <cx:pt idx="25886">200000</cx:pt>
          <cx:pt idx="25887">90000</cx:pt>
          <cx:pt idx="25888">400000</cx:pt>
          <cx:pt idx="25889">75000</cx:pt>
          <cx:pt idx="25890">90000</cx:pt>
          <cx:pt idx="25891">300000</cx:pt>
          <cx:pt idx="25892">55000</cx:pt>
          <cx:pt idx="25893">79000</cx:pt>
          <cx:pt idx="25894">35000</cx:pt>
          <cx:pt idx="25895">205000</cx:pt>
          <cx:pt idx="25896">325000</cx:pt>
          <cx:pt idx="25897">40000</cx:pt>
          <cx:pt idx="25898">150000</cx:pt>
          <cx:pt idx="25899">160000</cx:pt>
          <cx:pt idx="25900">900000</cx:pt>
          <cx:pt idx="25901">400000</cx:pt>
          <cx:pt idx="25902">170000</cx:pt>
          <cx:pt idx="25903">70000</cx:pt>
          <cx:pt idx="25904">375000</cx:pt>
          <cx:pt idx="25905">70000</cx:pt>
          <cx:pt idx="25906">250000</cx:pt>
          <cx:pt idx="25907">95000</cx:pt>
          <cx:pt idx="25908">85000</cx:pt>
          <cx:pt idx="25909">35000</cx:pt>
          <cx:pt idx="25910">45000</cx:pt>
          <cx:pt idx="25911">90000</cx:pt>
          <cx:pt idx="25912">275000</cx:pt>
          <cx:pt idx="25913">105000</cx:pt>
          <cx:pt idx="25914">200000</cx:pt>
          <cx:pt idx="25915">150000</cx:pt>
          <cx:pt idx="25916">900000</cx:pt>
          <cx:pt idx="25917">800000</cx:pt>
          <cx:pt idx="25918">150000</cx:pt>
          <cx:pt idx="25919">75000</cx:pt>
          <cx:pt idx="25920">40000</cx:pt>
          <cx:pt idx="25921">55000</cx:pt>
          <cx:pt idx="25922">70000</cx:pt>
          <cx:pt idx="25923">25000</cx:pt>
          <cx:pt idx="25924">89000</cx:pt>
          <cx:pt idx="25925">175000</cx:pt>
          <cx:pt idx="25926">83000</cx:pt>
          <cx:pt idx="25927">200000</cx:pt>
          <cx:pt idx="25928">30000</cx:pt>
          <cx:pt idx="25929">141000</cx:pt>
          <cx:pt idx="25930">170000</cx:pt>
          <cx:pt idx="25931">325000</cx:pt>
          <cx:pt idx="25932">400000</cx:pt>
          <cx:pt idx="25933">35000</cx:pt>
          <cx:pt idx="25934">76000</cx:pt>
          <cx:pt idx="25935">150000</cx:pt>
          <cx:pt idx="25936">138000</cx:pt>
          <cx:pt idx="25937">120000</cx:pt>
          <cx:pt idx="25938">90000</cx:pt>
          <cx:pt idx="25939">115000</cx:pt>
          <cx:pt idx="25940">70000</cx:pt>
          <cx:pt idx="25941">72000</cx:pt>
          <cx:pt idx="25942">30000</cx:pt>
          <cx:pt idx="25943">280000</cx:pt>
          <cx:pt idx="25944">82000</cx:pt>
          <cx:pt idx="25945">22000</cx:pt>
          <cx:pt idx="25946">70000</cx:pt>
          <cx:pt idx="25947">350000</cx:pt>
          <cx:pt idx="25948">900000</cx:pt>
          <cx:pt idx="25949">2465647</cx:pt>
          <cx:pt idx="25950">100000</cx:pt>
          <cx:pt idx="25951">160000</cx:pt>
          <cx:pt idx="25952">163000</cx:pt>
          <cx:pt idx="25953">80000</cx:pt>
          <cx:pt idx="25954">150000</cx:pt>
          <cx:pt idx="25955">300000</cx:pt>
          <cx:pt idx="25956">190000</cx:pt>
          <cx:pt idx="25957">307000</cx:pt>
          <cx:pt idx="25958">500000</cx:pt>
          <cx:pt idx="25959">750000</cx:pt>
          <cx:pt idx="25960">75000</cx:pt>
          <cx:pt idx="25961">750000</cx:pt>
          <cx:pt idx="25962">164500</cx:pt>
          <cx:pt idx="25963">150000</cx:pt>
          <cx:pt idx="25964">150000</cx:pt>
          <cx:pt idx="25965">191000</cx:pt>
          <cx:pt idx="25966">125000</cx:pt>
          <cx:pt idx="25967">375000</cx:pt>
          <cx:pt idx="25968">75000</cx:pt>
          <cx:pt idx="25969">85000</cx:pt>
          <cx:pt idx="25970">175000</cx:pt>
          <cx:pt idx="25971">180000</cx:pt>
          <cx:pt idx="25972">300000</cx:pt>
          <cx:pt idx="25973">210000</cx:pt>
          <cx:pt idx="25974">475000</cx:pt>
          <cx:pt idx="25975">140000</cx:pt>
          <cx:pt idx="25976">100000</cx:pt>
          <cx:pt idx="25977">450000</cx:pt>
          <cx:pt idx="25978">700000</cx:pt>
          <cx:pt idx="25979">200000</cx:pt>
          <cx:pt idx="25980">87000</cx:pt>
          <cx:pt idx="25981">240000</cx:pt>
          <cx:pt idx="25982">375000</cx:pt>
          <cx:pt idx="25983">600000</cx:pt>
          <cx:pt idx="25984">1000000</cx:pt>
          <cx:pt idx="25985">400000</cx:pt>
          <cx:pt idx="25986">250000</cx:pt>
          <cx:pt idx="25987">300000</cx:pt>
          <cx:pt idx="25988">350000</cx:pt>
          <cx:pt idx="25989">315000</cx:pt>
          <cx:pt idx="25990">450000</cx:pt>
          <cx:pt idx="25991">400000</cx:pt>
          <cx:pt idx="25992">200000</cx:pt>
          <cx:pt idx="25993">82000</cx:pt>
          <cx:pt idx="25994">140000</cx:pt>
          <cx:pt idx="25995">400000</cx:pt>
          <cx:pt idx="25996">115000</cx:pt>
          <cx:pt idx="25997">60000</cx:pt>
          <cx:pt idx="25998">700000</cx:pt>
          <cx:pt idx="25999">550000</cx:pt>
          <cx:pt idx="26000">500000</cx:pt>
          <cx:pt idx="26001">800000</cx:pt>
          <cx:pt idx="26002">380000</cx:pt>
          <cx:pt idx="26003">165000</cx:pt>
          <cx:pt idx="26004">90000</cx:pt>
          <cx:pt idx="26005">150000</cx:pt>
          <cx:pt idx="26006">167000</cx:pt>
          <cx:pt idx="26007">150000</cx:pt>
          <cx:pt idx="26008">246000</cx:pt>
          <cx:pt idx="26009">190000</cx:pt>
          <cx:pt idx="26010">175000</cx:pt>
          <cx:pt idx="26011">150000</cx:pt>
          <cx:pt idx="26012">550000</cx:pt>
          <cx:pt idx="26013">480000</cx:pt>
          <cx:pt idx="26014">380000</cx:pt>
          <cx:pt idx="26015">238000</cx:pt>
          <cx:pt idx="26016">300000</cx:pt>
          <cx:pt idx="26017">325000</cx:pt>
          <cx:pt idx="26018">300000</cx:pt>
          <cx:pt idx="26019">227000</cx:pt>
          <cx:pt idx="26020">240000</cx:pt>
          <cx:pt idx="26021">175000</cx:pt>
          <cx:pt idx="26022">275000</cx:pt>
          <cx:pt idx="26023">185000</cx:pt>
          <cx:pt idx="26024">250000</cx:pt>
          <cx:pt idx="26025">190000</cx:pt>
          <cx:pt idx="26026">165000</cx:pt>
          <cx:pt idx="26027">550000</cx:pt>
          <cx:pt idx="26028">290000</cx:pt>
          <cx:pt idx="26029">400000</cx:pt>
          <cx:pt idx="26030">500000</cx:pt>
          <cx:pt idx="26031">400000</cx:pt>
          <cx:pt idx="26032">900000</cx:pt>
          <cx:pt idx="26033">359000</cx:pt>
          <cx:pt idx="26034">200000</cx:pt>
          <cx:pt idx="26035">200000</cx:pt>
          <cx:pt idx="26036">238000</cx:pt>
          <cx:pt idx="26037">260000</cx:pt>
          <cx:pt idx="26038">599000</cx:pt>
          <cx:pt idx="26039">40000</cx:pt>
          <cx:pt idx="26040">1000000</cx:pt>
          <cx:pt idx="26041">145000</cx:pt>
          <cx:pt idx="26042">275000</cx:pt>
          <cx:pt idx="26043">230000</cx:pt>
          <cx:pt idx="26044">380000</cx:pt>
          <cx:pt idx="26045">1150000</cx:pt>
          <cx:pt idx="26046">500000</cx:pt>
          <cx:pt idx="26047">350000</cx:pt>
          <cx:pt idx="26048">365000</cx:pt>
          <cx:pt idx="26049">950000</cx:pt>
          <cx:pt idx="26050">23800</cx:pt>
          <cx:pt idx="26051">450000</cx:pt>
          <cx:pt idx="26052">690000</cx:pt>
          <cx:pt idx="26053">500000</cx:pt>
          <cx:pt idx="26054">500000</cx:pt>
          <cx:pt idx="26055">139000</cx:pt>
          <cx:pt idx="26056">160000</cx:pt>
          <cx:pt idx="26057">225000</cx:pt>
          <cx:pt idx="26058">150000</cx:pt>
          <cx:pt idx="26059">180000</cx:pt>
          <cx:pt idx="26060">400000</cx:pt>
          <cx:pt idx="26061">450000</cx:pt>
          <cx:pt idx="26062">300000</cx:pt>
          <cx:pt idx="26063">420000</cx:pt>
          <cx:pt idx="26064">450000</cx:pt>
          <cx:pt idx="26065">159000</cx:pt>
          <cx:pt idx="26066">200000</cx:pt>
          <cx:pt idx="26067">135000</cx:pt>
          <cx:pt idx="26068">180000</cx:pt>
          <cx:pt idx="26069">155000</cx:pt>
          <cx:pt idx="26070">20000</cx:pt>
          <cx:pt idx="26071">325000</cx:pt>
          <cx:pt idx="26072">250000</cx:pt>
          <cx:pt idx="26073">350000</cx:pt>
          <cx:pt idx="26074">230000</cx:pt>
          <cx:pt idx="26075">575000</cx:pt>
          <cx:pt idx="26076">135000</cx:pt>
          <cx:pt idx="26077">400000</cx:pt>
          <cx:pt idx="26078">550000</cx:pt>
          <cx:pt idx="26079">125000</cx:pt>
          <cx:pt idx="26080">250000</cx:pt>
          <cx:pt idx="26081">500000</cx:pt>
          <cx:pt idx="26082">400000</cx:pt>
          <cx:pt idx="26083">850000</cx:pt>
          <cx:pt idx="26084">550000</cx:pt>
          <cx:pt idx="26085">2465647</cx:pt>
          <cx:pt idx="26086">20000</cx:pt>
          <cx:pt idx="26087">275000</cx:pt>
          <cx:pt idx="26088">350000</cx:pt>
          <cx:pt idx="26089">180000</cx:pt>
          <cx:pt idx="26090">135000</cx:pt>
          <cx:pt idx="26091">150000</cx:pt>
          <cx:pt idx="26092">255000</cx:pt>
          <cx:pt idx="26093">72000</cx:pt>
          <cx:pt idx="26094">50000</cx:pt>
          <cx:pt idx="26095">318000</cx:pt>
          <cx:pt idx="26096">135000</cx:pt>
          <cx:pt idx="26097">500000</cx:pt>
          <cx:pt idx="26098">390000</cx:pt>
          <cx:pt idx="26099">30000</cx:pt>
          <cx:pt idx="26100">60000</cx:pt>
          <cx:pt idx="26101">475000</cx:pt>
          <cx:pt idx="26102">300000</cx:pt>
          <cx:pt idx="26103">70000</cx:pt>
          <cx:pt idx="26104">350000</cx:pt>
          <cx:pt idx="26105">100000</cx:pt>
          <cx:pt idx="26106">150000</cx:pt>
          <cx:pt idx="26107">130000</cx:pt>
          <cx:pt idx="26108">45000</cx:pt>
          <cx:pt idx="26109">100000</cx:pt>
          <cx:pt idx="26110">400000</cx:pt>
          <cx:pt idx="26111">315000</cx:pt>
          <cx:pt idx="26112">230000</cx:pt>
          <cx:pt idx="26113">340000</cx:pt>
          <cx:pt idx="26114">350000</cx:pt>
          <cx:pt idx="26115">325000</cx:pt>
          <cx:pt idx="26116">329000</cx:pt>
          <cx:pt idx="26117">2465647</cx:pt>
          <cx:pt idx="26118">125000</cx:pt>
          <cx:pt idx="26119">200000</cx:pt>
          <cx:pt idx="26120">300000</cx:pt>
          <cx:pt idx="26121">100000</cx:pt>
          <cx:pt idx="26122">145000</cx:pt>
          <cx:pt idx="26123">170000</cx:pt>
          <cx:pt idx="26124">50000</cx:pt>
          <cx:pt idx="26125">75000</cx:pt>
          <cx:pt idx="26126">10000</cx:pt>
          <cx:pt idx="26127">80000</cx:pt>
          <cx:pt idx="26128">50000</cx:pt>
          <cx:pt idx="26129">35000</cx:pt>
          <cx:pt idx="26130">275000</cx:pt>
          <cx:pt idx="26131">70000</cx:pt>
          <cx:pt idx="26132">150000</cx:pt>
          <cx:pt idx="26133">357000</cx:pt>
          <cx:pt idx="26134">150000</cx:pt>
          <cx:pt idx="26135">140000</cx:pt>
          <cx:pt idx="26136">175000</cx:pt>
          <cx:pt idx="26137">70000</cx:pt>
          <cx:pt idx="26138">152500</cx:pt>
          <cx:pt idx="26139">118000</cx:pt>
          <cx:pt idx="26140">450000</cx:pt>
          <cx:pt idx="26141">500000</cx:pt>
          <cx:pt idx="26142">550000</cx:pt>
          <cx:pt idx="26143">50000</cx:pt>
          <cx:pt idx="26144">80000</cx:pt>
          <cx:pt idx="26145">13000</cx:pt>
          <cx:pt idx="26146">118000</cx:pt>
          <cx:pt idx="26147">100000</cx:pt>
          <cx:pt idx="26148">138900</cx:pt>
          <cx:pt idx="26149">4500</cx:pt>
          <cx:pt idx="26150">120000</cx:pt>
          <cx:pt idx="26151">280000</cx:pt>
          <cx:pt idx="26152">600000</cx:pt>
          <cx:pt idx="26153">425000</cx:pt>
          <cx:pt idx="26154">321000</cx:pt>
          <cx:pt idx="26155">95000</cx:pt>
          <cx:pt idx="26156">50000</cx:pt>
          <cx:pt idx="26157">150000</cx:pt>
          <cx:pt idx="26158">170000</cx:pt>
          <cx:pt idx="26159">25000</cx:pt>
          <cx:pt idx="26160">90000</cx:pt>
          <cx:pt idx="26161">130000</cx:pt>
          <cx:pt idx="26162">80000</cx:pt>
          <cx:pt idx="26163">275000</cx:pt>
          <cx:pt idx="26164">350000</cx:pt>
          <cx:pt idx="26165">180000</cx:pt>
          <cx:pt idx="26166">145000</cx:pt>
          <cx:pt idx="26167">275000</cx:pt>
          <cx:pt idx="26168">150000</cx:pt>
          <cx:pt idx="26169">80000</cx:pt>
          <cx:pt idx="26170">110000</cx:pt>
          <cx:pt idx="26171">35000</cx:pt>
          <cx:pt idx="26172">90000</cx:pt>
          <cx:pt idx="26173">65000</cx:pt>
          <cx:pt idx="26174">40000</cx:pt>
          <cx:pt idx="26175">100000</cx:pt>
          <cx:pt idx="26176">96000</cx:pt>
          <cx:pt idx="26177">200000</cx:pt>
          <cx:pt idx="26178">90000</cx:pt>
          <cx:pt idx="26179">150000</cx:pt>
          <cx:pt idx="26180">400000</cx:pt>
          <cx:pt idx="26181">300000</cx:pt>
          <cx:pt idx="26182">120000</cx:pt>
          <cx:pt idx="26183">42200</cx:pt>
          <cx:pt idx="26184">28500</cx:pt>
          <cx:pt idx="26185">95000</cx:pt>
          <cx:pt idx="26186">66000</cx:pt>
          <cx:pt idx="26187">130000</cx:pt>
          <cx:pt idx="26188">35000</cx:pt>
          <cx:pt idx="26189">90000</cx:pt>
          <cx:pt idx="26190">375000</cx:pt>
          <cx:pt idx="26191">100000</cx:pt>
          <cx:pt idx="26192">45000</cx:pt>
          <cx:pt idx="26193">190000</cx:pt>
          <cx:pt idx="26194">90000</cx:pt>
          <cx:pt idx="26195">70000</cx:pt>
          <cx:pt idx="26196">55000</cx:pt>
          <cx:pt idx="26197">500000</cx:pt>
          <cx:pt idx="26198">80000</cx:pt>
          <cx:pt idx="26199">180000</cx:pt>
          <cx:pt idx="26200">150000</cx:pt>
          <cx:pt idx="26201">127410</cx:pt>
          <cx:pt idx="26202">130000</cx:pt>
          <cx:pt idx="26203">100000</cx:pt>
          <cx:pt idx="26204">410000</cx:pt>
          <cx:pt idx="26205">230000</cx:pt>
          <cx:pt idx="26206">30000</cx:pt>
          <cx:pt idx="26207">110000</cx:pt>
          <cx:pt idx="26208">100000</cx:pt>
          <cx:pt idx="26209">100000</cx:pt>
          <cx:pt idx="26210">150000</cx:pt>
          <cx:pt idx="26211">19000</cx:pt>
          <cx:pt idx="26212">100000</cx:pt>
          <cx:pt idx="26213">80000</cx:pt>
          <cx:pt idx="26214">175000</cx:pt>
          <cx:pt idx="26215">100000</cx:pt>
          <cx:pt idx="26216">10000</cx:pt>
          <cx:pt idx="26217">10000</cx:pt>
          <cx:pt idx="26218">10000</cx:pt>
          <cx:pt idx="26219">75000</cx:pt>
          <cx:pt idx="26220">140000</cx:pt>
          <cx:pt idx="26221">95000</cx:pt>
          <cx:pt idx="26222">80000</cx:pt>
          <cx:pt idx="26223">90000</cx:pt>
          <cx:pt idx="26224">150000</cx:pt>
          <cx:pt idx="26225">200000</cx:pt>
          <cx:pt idx="26226">120000</cx:pt>
          <cx:pt idx="26227">30000</cx:pt>
          <cx:pt idx="26228">250000</cx:pt>
          <cx:pt idx="26229">120000</cx:pt>
          <cx:pt idx="26230">75000</cx:pt>
          <cx:pt idx="26231">125000</cx:pt>
          <cx:pt idx="26232">100000</cx:pt>
          <cx:pt idx="26233">300000</cx:pt>
          <cx:pt idx="26234">70000</cx:pt>
          <cx:pt idx="26235">20000</cx:pt>
          <cx:pt idx="26236">35000</cx:pt>
          <cx:pt idx="26237">60000</cx:pt>
          <cx:pt idx="26238">250000</cx:pt>
          <cx:pt idx="26239">50000</cx:pt>
          <cx:pt idx="26240">230000</cx:pt>
          <cx:pt idx="26241">110000</cx:pt>
          <cx:pt idx="26242">300000</cx:pt>
          <cx:pt idx="26243">283000</cx:pt>
          <cx:pt idx="26244">180000</cx:pt>
          <cx:pt idx="26245">120000</cx:pt>
          <cx:pt idx="26246">195000</cx:pt>
          <cx:pt idx="26247">350000</cx:pt>
          <cx:pt idx="26248">110000</cx:pt>
          <cx:pt idx="26249">190000</cx:pt>
          <cx:pt idx="26250">175000</cx:pt>
          <cx:pt idx="26251">260000</cx:pt>
          <cx:pt idx="26252">225000</cx:pt>
          <cx:pt idx="26253">375000</cx:pt>
          <cx:pt idx="26254">90000</cx:pt>
          <cx:pt idx="26255">80000</cx:pt>
          <cx:pt idx="26256">450000</cx:pt>
          <cx:pt idx="26257">80000</cx:pt>
          <cx:pt idx="26258">130000</cx:pt>
          <cx:pt idx="26259">100000</cx:pt>
          <cx:pt idx="26260">11000</cx:pt>
          <cx:pt idx="26261">50000</cx:pt>
          <cx:pt idx="26262">139000</cx:pt>
          <cx:pt idx="26263">12000</cx:pt>
          <cx:pt idx="26264">328000</cx:pt>
          <cx:pt idx="26265">80000</cx:pt>
          <cx:pt idx="26266">100000</cx:pt>
          <cx:pt idx="26267">600000</cx:pt>
          <cx:pt idx="26268">175000</cx:pt>
          <cx:pt idx="26269">250000</cx:pt>
          <cx:pt idx="26270">140000</cx:pt>
          <cx:pt idx="26271">650000</cx:pt>
          <cx:pt idx="26272">70000</cx:pt>
          <cx:pt idx="26273">120000</cx:pt>
          <cx:pt idx="26274">70000</cx:pt>
          <cx:pt idx="26275">116000</cx:pt>
          <cx:pt idx="26276">100000</cx:pt>
          <cx:pt idx="26277">235000</cx:pt>
          <cx:pt idx="26278">70000</cx:pt>
          <cx:pt idx="26279">170000</cx:pt>
          <cx:pt idx="26280">125000</cx:pt>
          <cx:pt idx="26281">650000</cx:pt>
          <cx:pt idx="26282">380000</cx:pt>
          <cx:pt idx="26283">170000</cx:pt>
          <cx:pt idx="26284">250000</cx:pt>
          <cx:pt idx="26285">70000</cx:pt>
          <cx:pt idx="26286">550000</cx:pt>
          <cx:pt idx="26287">100000</cx:pt>
          <cx:pt idx="26288">450000</cx:pt>
          <cx:pt idx="26289">80000</cx:pt>
          <cx:pt idx="26290">70000</cx:pt>
          <cx:pt idx="26291">125000</cx:pt>
          <cx:pt idx="26292">175000</cx:pt>
          <cx:pt idx="26293">215000</cx:pt>
          <cx:pt idx="26294">275000</cx:pt>
          <cx:pt idx="26295">62500</cx:pt>
          <cx:pt idx="26296">24000</cx:pt>
          <cx:pt idx="26297">300000</cx:pt>
          <cx:pt idx="26298">300000</cx:pt>
          <cx:pt idx="26299">200000</cx:pt>
          <cx:pt idx="26300">85000</cx:pt>
          <cx:pt idx="26301">65000</cx:pt>
          <cx:pt idx="26302">200000</cx:pt>
          <cx:pt idx="26303">300000</cx:pt>
          <cx:pt idx="26304">350000</cx:pt>
          <cx:pt idx="26305">250000</cx:pt>
          <cx:pt idx="26306">150000</cx:pt>
          <cx:pt idx="26307">55000</cx:pt>
          <cx:pt idx="26308">180000</cx:pt>
          <cx:pt idx="26309">130000</cx:pt>
          <cx:pt idx="26310">50000</cx:pt>
          <cx:pt idx="26311">95000</cx:pt>
          <cx:pt idx="26312">175000</cx:pt>
          <cx:pt idx="26313">280000</cx:pt>
          <cx:pt idx="26314">350000</cx:pt>
          <cx:pt idx="26315">300000</cx:pt>
          <cx:pt idx="26316">150000</cx:pt>
          <cx:pt idx="26317">40000</cx:pt>
          <cx:pt idx="26318">150000</cx:pt>
          <cx:pt idx="26319">350000</cx:pt>
          <cx:pt idx="26320">400000</cx:pt>
          <cx:pt idx="26321">215000</cx:pt>
          <cx:pt idx="26322">13000</cx:pt>
          <cx:pt idx="26323">199000</cx:pt>
          <cx:pt idx="26324">333000</cx:pt>
          <cx:pt idx="26325">245000</cx:pt>
          <cx:pt idx="26326">300000</cx:pt>
          <cx:pt idx="26327">289000</cx:pt>
          <cx:pt idx="26328">300000</cx:pt>
          <cx:pt idx="26329">200000</cx:pt>
          <cx:pt idx="26330">110000</cx:pt>
          <cx:pt idx="26331">185000</cx:pt>
          <cx:pt idx="26332">225000</cx:pt>
          <cx:pt idx="26333">200000</cx:pt>
          <cx:pt idx="26334">80000</cx:pt>
          <cx:pt idx="26335">35000</cx:pt>
          <cx:pt idx="26336">35000</cx:pt>
          <cx:pt idx="26337">160000</cx:pt>
          <cx:pt idx="26338">156000</cx:pt>
          <cx:pt idx="26339">75000</cx:pt>
          <cx:pt idx="26340">130000</cx:pt>
          <cx:pt idx="26341">135000</cx:pt>
          <cx:pt idx="26342">125000</cx:pt>
          <cx:pt idx="26343">60000</cx:pt>
          <cx:pt idx="26344">93000</cx:pt>
          <cx:pt idx="26345">300000</cx:pt>
          <cx:pt idx="26346">150000</cx:pt>
          <cx:pt idx="26347">110000</cx:pt>
          <cx:pt idx="26348">205000</cx:pt>
          <cx:pt idx="26349">145000</cx:pt>
          <cx:pt idx="26350">465000</cx:pt>
          <cx:pt idx="26351">200000</cx:pt>
          <cx:pt idx="26352">64000</cx:pt>
          <cx:pt idx="26353">125000</cx:pt>
          <cx:pt idx="26354">100000</cx:pt>
          <cx:pt idx="26355">200000</cx:pt>
          <cx:pt idx="26356">140000</cx:pt>
          <cx:pt idx="26357">200000</cx:pt>
          <cx:pt idx="26358">210000</cx:pt>
          <cx:pt idx="26359">190000</cx:pt>
          <cx:pt idx="26360">150000</cx:pt>
          <cx:pt idx="26361">290000</cx:pt>
          <cx:pt idx="26362">96000</cx:pt>
          <cx:pt idx="26363">75000</cx:pt>
          <cx:pt idx="26364">9000</cx:pt>
          <cx:pt idx="26365">27900</cx:pt>
          <cx:pt idx="26366">180000</cx:pt>
          <cx:pt idx="26367">350000</cx:pt>
          <cx:pt idx="26368">369000</cx:pt>
          <cx:pt idx="26369">57000</cx:pt>
          <cx:pt idx="26370">20000</cx:pt>
          <cx:pt idx="26371">350000</cx:pt>
          <cx:pt idx="26372">100000</cx:pt>
          <cx:pt idx="26373">200000</cx:pt>
          <cx:pt idx="26374">500000</cx:pt>
          <cx:pt idx="26375">120000</cx:pt>
          <cx:pt idx="26376">190000</cx:pt>
          <cx:pt idx="26377">190000</cx:pt>
          <cx:pt idx="26378">130000</cx:pt>
          <cx:pt idx="26379">135000</cx:pt>
          <cx:pt idx="26380">130000</cx:pt>
          <cx:pt idx="26381">250000</cx:pt>
          <cx:pt idx="26382">230000</cx:pt>
          <cx:pt idx="26383">300000</cx:pt>
          <cx:pt idx="26384">60000</cx:pt>
          <cx:pt idx="26385">5000</cx:pt>
          <cx:pt idx="26386">85000</cx:pt>
          <cx:pt idx="26387">250000</cx:pt>
          <cx:pt idx="26388">80000</cx:pt>
          <cx:pt idx="26389">240000</cx:pt>
          <cx:pt idx="26390">100000</cx:pt>
          <cx:pt idx="26391">195000</cx:pt>
          <cx:pt idx="26392">100000</cx:pt>
          <cx:pt idx="26393">100000</cx:pt>
          <cx:pt idx="26394">65000</cx:pt>
          <cx:pt idx="26395">48000</cx:pt>
          <cx:pt idx="26396">180000</cx:pt>
          <cx:pt idx="26397">50000</cx:pt>
          <cx:pt idx="26398">75000</cx:pt>
          <cx:pt idx="26399">200000</cx:pt>
          <cx:pt idx="26400">75000</cx:pt>
          <cx:pt idx="26401">140000</cx:pt>
          <cx:pt idx="26402">130000</cx:pt>
          <cx:pt idx="26403">300000</cx:pt>
          <cx:pt idx="26404">140000</cx:pt>
          <cx:pt idx="26405">80000</cx:pt>
          <cx:pt idx="26406">80000</cx:pt>
          <cx:pt idx="26407">180000</cx:pt>
          <cx:pt idx="26408">200000</cx:pt>
          <cx:pt idx="26409">40000</cx:pt>
          <cx:pt idx="26410">95000</cx:pt>
          <cx:pt idx="26411">300000</cx:pt>
          <cx:pt idx="26412">300000</cx:pt>
          <cx:pt idx="26413">130000</cx:pt>
          <cx:pt idx="26414">225000</cx:pt>
          <cx:pt idx="26415">220000</cx:pt>
          <cx:pt idx="26416">90000</cx:pt>
          <cx:pt idx="26417">90000</cx:pt>
          <cx:pt idx="26418">70000</cx:pt>
          <cx:pt idx="26419">25000</cx:pt>
          <cx:pt idx="26420">24000</cx:pt>
          <cx:pt idx="26421">120000</cx:pt>
          <cx:pt idx="26422">25000</cx:pt>
          <cx:pt idx="26423">135000</cx:pt>
          <cx:pt idx="26424">25000</cx:pt>
          <cx:pt idx="26425">6000</cx:pt>
          <cx:pt idx="26426">130000</cx:pt>
          <cx:pt idx="26427">20000</cx:pt>
          <cx:pt idx="26428">70000</cx:pt>
          <cx:pt idx="26429">116000</cx:pt>
          <cx:pt idx="26430">135000</cx:pt>
          <cx:pt idx="26431">150000</cx:pt>
          <cx:pt idx="26432">300000</cx:pt>
          <cx:pt idx="26433">125000</cx:pt>
          <cx:pt idx="26434">365000</cx:pt>
          <cx:pt idx="26435">450000</cx:pt>
          <cx:pt idx="26436">800000</cx:pt>
          <cx:pt idx="26437">325000</cx:pt>
          <cx:pt idx="26438">125000</cx:pt>
          <cx:pt idx="26439">60000</cx:pt>
          <cx:pt idx="26440">320000</cx:pt>
          <cx:pt idx="26441">93000</cx:pt>
          <cx:pt idx="26442">15000</cx:pt>
          <cx:pt idx="26443">100000</cx:pt>
          <cx:pt idx="26444">195000</cx:pt>
          <cx:pt idx="26445">43000</cx:pt>
          <cx:pt idx="26446">100000</cx:pt>
          <cx:pt idx="26447">450000</cx:pt>
          <cx:pt idx="26448">60000</cx:pt>
          <cx:pt idx="26449">110000</cx:pt>
          <cx:pt idx="26450">310000</cx:pt>
          <cx:pt idx="26451">80000</cx:pt>
          <cx:pt idx="26452">3500</cx:pt>
          <cx:pt idx="26453">85000</cx:pt>
          <cx:pt idx="26454">60000</cx:pt>
          <cx:pt idx="26455">950000</cx:pt>
          <cx:pt idx="26456">100000</cx:pt>
          <cx:pt idx="26457">180000</cx:pt>
          <cx:pt idx="26458">80000</cx:pt>
          <cx:pt idx="26459">200000</cx:pt>
          <cx:pt idx="26460">108000</cx:pt>
          <cx:pt idx="26461">48000</cx:pt>
          <cx:pt idx="26462">500000</cx:pt>
          <cx:pt idx="26463">250000</cx:pt>
          <cx:pt idx="26464">40000</cx:pt>
          <cx:pt idx="26465">300000</cx:pt>
          <cx:pt idx="26466">80000</cx:pt>
          <cx:pt idx="26467">30000</cx:pt>
          <cx:pt idx="26468">300000</cx:pt>
          <cx:pt idx="26469">350000</cx:pt>
          <cx:pt idx="26470">5000</cx:pt>
          <cx:pt idx="26471">45000</cx:pt>
          <cx:pt idx="26472">5000</cx:pt>
          <cx:pt idx="26473">120000</cx:pt>
          <cx:pt idx="26474">15000</cx:pt>
          <cx:pt idx="26475">100000</cx:pt>
          <cx:pt idx="26476">85000</cx:pt>
          <cx:pt idx="26477">70000</cx:pt>
          <cx:pt idx="26478">245000</cx:pt>
          <cx:pt idx="26479">30000</cx:pt>
          <cx:pt idx="26480">125000</cx:pt>
          <cx:pt idx="26481">45000</cx:pt>
          <cx:pt idx="26482">350000</cx:pt>
          <cx:pt idx="26483">65000</cx:pt>
          <cx:pt idx="26484">106000</cx:pt>
          <cx:pt idx="26485">10000</cx:pt>
          <cx:pt idx="26486">250000</cx:pt>
          <cx:pt idx="26487">450000</cx:pt>
          <cx:pt idx="26488">109000</cx:pt>
          <cx:pt idx="26489">350000</cx:pt>
          <cx:pt idx="26490">100000</cx:pt>
          <cx:pt idx="26491">89000</cx:pt>
          <cx:pt idx="26492">250000</cx:pt>
          <cx:pt idx="26493">8000</cx:pt>
          <cx:pt idx="26494">150000</cx:pt>
          <cx:pt idx="26495">80000</cx:pt>
          <cx:pt idx="26496">275000</cx:pt>
          <cx:pt idx="26497">225000</cx:pt>
          <cx:pt idx="26498">300000</cx:pt>
          <cx:pt idx="26499">260000</cx:pt>
          <cx:pt idx="26500">70000</cx:pt>
          <cx:pt idx="26501">70000</cx:pt>
          <cx:pt idx="26502">100000</cx:pt>
          <cx:pt idx="26503">24000</cx:pt>
          <cx:pt idx="26504">150000</cx:pt>
          <cx:pt idx="26505">100000</cx:pt>
          <cx:pt idx="26506">180000</cx:pt>
          <cx:pt idx="26507">275000</cx:pt>
          <cx:pt idx="26508">9000</cx:pt>
          <cx:pt idx="26509">200000</cx:pt>
          <cx:pt idx="26510">100000</cx:pt>
          <cx:pt idx="26511">40000</cx:pt>
          <cx:pt idx="26512">500000</cx:pt>
          <cx:pt idx="26513">108000</cx:pt>
          <cx:pt idx="26514">45000</cx:pt>
          <cx:pt idx="26515">10000</cx:pt>
          <cx:pt idx="26516">60000</cx:pt>
          <cx:pt idx="26517">125000</cx:pt>
          <cx:pt idx="26518">80000</cx:pt>
          <cx:pt idx="26519">50000</cx:pt>
          <cx:pt idx="26520">80000</cx:pt>
          <cx:pt idx="26521">275000</cx:pt>
          <cx:pt idx="26522">7000</cx:pt>
          <cx:pt idx="26523">315000</cx:pt>
          <cx:pt idx="26524">435000</cx:pt>
          <cx:pt idx="26525">50000</cx:pt>
          <cx:pt idx="26526">400000</cx:pt>
          <cx:pt idx="26527">250000</cx:pt>
          <cx:pt idx="26528">200000</cx:pt>
          <cx:pt idx="26529">250000</cx:pt>
          <cx:pt idx="26530">200000</cx:pt>
          <cx:pt idx="26531">350000</cx:pt>
          <cx:pt idx="26532">250000</cx:pt>
          <cx:pt idx="26533">200000</cx:pt>
          <cx:pt idx="26534">135000</cx:pt>
          <cx:pt idx="26535">165000</cx:pt>
          <cx:pt idx="26536">85000</cx:pt>
          <cx:pt idx="26537">500000</cx:pt>
          <cx:pt idx="26538">100000</cx:pt>
          <cx:pt idx="26539">199000</cx:pt>
          <cx:pt idx="26540">250000</cx:pt>
          <cx:pt idx="26541">200000</cx:pt>
          <cx:pt idx="26542">170000</cx:pt>
          <cx:pt idx="26543">175000</cx:pt>
          <cx:pt idx="26544">75000</cx:pt>
          <cx:pt idx="26545">60000</cx:pt>
          <cx:pt idx="26546">60000</cx:pt>
          <cx:pt idx="26547">75000</cx:pt>
          <cx:pt idx="26548">120000</cx:pt>
          <cx:pt idx="26549">80000</cx:pt>
          <cx:pt idx="26550">165000</cx:pt>
          <cx:pt idx="26551">230000</cx:pt>
          <cx:pt idx="26552">300000</cx:pt>
          <cx:pt idx="26553">72000</cx:pt>
          <cx:pt idx="26554">120000</cx:pt>
          <cx:pt idx="26555">85000</cx:pt>
          <cx:pt idx="26556">87000</cx:pt>
          <cx:pt idx="26557">30000</cx:pt>
          <cx:pt idx="26558">200000</cx:pt>
          <cx:pt idx="26559">80000</cx:pt>
          <cx:pt idx="26560">200000</cx:pt>
          <cx:pt idx="26561">200000</cx:pt>
          <cx:pt idx="26562">60000</cx:pt>
          <cx:pt idx="26563">275000</cx:pt>
          <cx:pt idx="26564">49000</cx:pt>
          <cx:pt idx="26565">125000</cx:pt>
          <cx:pt idx="26566">20000</cx:pt>
          <cx:pt idx="26567">300000</cx:pt>
          <cx:pt idx="26568">10000</cx:pt>
          <cx:pt idx="26569">320000</cx:pt>
          <cx:pt idx="26570">7000</cx:pt>
          <cx:pt idx="26571">20000</cx:pt>
          <cx:pt idx="26572">60000</cx:pt>
          <cx:pt idx="26573">125000</cx:pt>
          <cx:pt idx="26574">4500</cx:pt>
          <cx:pt idx="26575">100000</cx:pt>
          <cx:pt idx="26576">80000</cx:pt>
          <cx:pt idx="26577">25000</cx:pt>
          <cx:pt idx="26578">250000</cx:pt>
          <cx:pt idx="26579">45000</cx:pt>
          <cx:pt idx="26580">250000</cx:pt>
          <cx:pt idx="26581">30000</cx:pt>
          <cx:pt idx="26582">305000</cx:pt>
          <cx:pt idx="26583">165000</cx:pt>
          <cx:pt idx="26584">40000</cx:pt>
          <cx:pt idx="26585">59000</cx:pt>
          <cx:pt idx="26586">15000</cx:pt>
          <cx:pt idx="26587">90000</cx:pt>
          <cx:pt idx="26588">5000</cx:pt>
          <cx:pt idx="26589">120000</cx:pt>
          <cx:pt idx="26590">15000</cx:pt>
          <cx:pt idx="26591">80000</cx:pt>
          <cx:pt idx="26592">80000</cx:pt>
          <cx:pt idx="26593">200000</cx:pt>
          <cx:pt idx="26594">20000</cx:pt>
          <cx:pt idx="26595">5000</cx:pt>
          <cx:pt idx="26596">400000</cx:pt>
          <cx:pt idx="26597">85000</cx:pt>
          <cx:pt idx="26598">180000</cx:pt>
          <cx:pt idx="26599">350000</cx:pt>
          <cx:pt idx="26600">75000</cx:pt>
          <cx:pt idx="26601">250000</cx:pt>
          <cx:pt idx="26602">125000</cx:pt>
          <cx:pt idx="26603">95000</cx:pt>
          <cx:pt idx="26604">60000</cx:pt>
          <cx:pt idx="26605">500000</cx:pt>
          <cx:pt idx="26606">400000</cx:pt>
          <cx:pt idx="26607">65000</cx:pt>
          <cx:pt idx="26608">235000</cx:pt>
          <cx:pt idx="26609">75000</cx:pt>
          <cx:pt idx="26610">200000</cx:pt>
          <cx:pt idx="26611">85000</cx:pt>
          <cx:pt idx="26612">40000</cx:pt>
          <cx:pt idx="26613">120000</cx:pt>
          <cx:pt idx="26614">130000</cx:pt>
          <cx:pt idx="26615">20000</cx:pt>
          <cx:pt idx="26616">900000</cx:pt>
          <cx:pt idx="26617">150000</cx:pt>
          <cx:pt idx="26618">125000</cx:pt>
          <cx:pt idx="26619">250000</cx:pt>
          <cx:pt idx="26620">145000</cx:pt>
          <cx:pt idx="26621">175000</cx:pt>
          <cx:pt idx="26622">100000</cx:pt>
          <cx:pt idx="26623">257000</cx:pt>
          <cx:pt idx="26624">217000</cx:pt>
          <cx:pt idx="26625">72000</cx:pt>
          <cx:pt idx="26626">67000</cx:pt>
          <cx:pt idx="26627">67000</cx:pt>
          <cx:pt idx="26628">45000</cx:pt>
          <cx:pt idx="26629">65000</cx:pt>
          <cx:pt idx="26630">80000</cx:pt>
          <cx:pt idx="26631">50000</cx:pt>
          <cx:pt idx="26632">20000</cx:pt>
          <cx:pt idx="26633">38000</cx:pt>
          <cx:pt idx="26634">251000</cx:pt>
          <cx:pt idx="26635">160000</cx:pt>
          <cx:pt idx="26636">65000</cx:pt>
          <cx:pt idx="26637">60000</cx:pt>
          <cx:pt idx="26638">125000</cx:pt>
          <cx:pt idx="26639">75000</cx:pt>
          <cx:pt idx="26640">95000</cx:pt>
          <cx:pt idx="26641">180000</cx:pt>
          <cx:pt idx="26642">175000</cx:pt>
          <cx:pt idx="26643">200000</cx:pt>
          <cx:pt idx="26644">20000</cx:pt>
          <cx:pt idx="26645">175000</cx:pt>
          <cx:pt idx="26646">50000</cx:pt>
          <cx:pt idx="26647">110000</cx:pt>
          <cx:pt idx="26648">130000</cx:pt>
          <cx:pt idx="26649">500000</cx:pt>
          <cx:pt idx="26650">80000</cx:pt>
          <cx:pt idx="26651">200000</cx:pt>
          <cx:pt idx="26652">160000</cx:pt>
          <cx:pt idx="26653">156000</cx:pt>
          <cx:pt idx="26654">70000</cx:pt>
          <cx:pt idx="26655">70000</cx:pt>
          <cx:pt idx="26656">500000</cx:pt>
          <cx:pt idx="26657">65000</cx:pt>
          <cx:pt idx="26658">100000</cx:pt>
          <cx:pt idx="26659">130000</cx:pt>
          <cx:pt idx="26660">250000</cx:pt>
          <cx:pt idx="26661">200000</cx:pt>
          <cx:pt idx="26662">90000</cx:pt>
          <cx:pt idx="26663">220000</cx:pt>
          <cx:pt idx="26664">7000</cx:pt>
          <cx:pt idx="26665">95000</cx:pt>
          <cx:pt idx="26666">65000</cx:pt>
          <cx:pt idx="26667">160000</cx:pt>
          <cx:pt idx="26668">260000</cx:pt>
          <cx:pt idx="26669">10000</cx:pt>
          <cx:pt idx="26670">80000</cx:pt>
          <cx:pt idx="26671">350000</cx:pt>
          <cx:pt idx="26672">200000</cx:pt>
          <cx:pt idx="26673">60000</cx:pt>
          <cx:pt idx="26674">225000</cx:pt>
          <cx:pt idx="26675">260000</cx:pt>
          <cx:pt idx="26676">275000</cx:pt>
          <cx:pt idx="26677">150000</cx:pt>
          <cx:pt idx="26678">130000</cx:pt>
          <cx:pt idx="26679">180000</cx:pt>
          <cx:pt idx="26680">50000</cx:pt>
          <cx:pt idx="26681">29000</cx:pt>
          <cx:pt idx="26682">170000</cx:pt>
          <cx:pt idx="26683">599000</cx:pt>
          <cx:pt idx="26684">250000</cx:pt>
          <cx:pt idx="26685">90000</cx:pt>
          <cx:pt idx="26686">75000</cx:pt>
          <cx:pt idx="26687">145000</cx:pt>
          <cx:pt idx="26688">90000</cx:pt>
          <cx:pt idx="26689">200000</cx:pt>
          <cx:pt idx="26690">150000</cx:pt>
          <cx:pt idx="26691">100000</cx:pt>
          <cx:pt idx="26692">50000</cx:pt>
          <cx:pt idx="26693">2000</cx:pt>
          <cx:pt idx="26694">210000</cx:pt>
          <cx:pt idx="26695">200000</cx:pt>
          <cx:pt idx="26696">65000</cx:pt>
          <cx:pt idx="26697">200000</cx:pt>
          <cx:pt idx="26698">10000</cx:pt>
          <cx:pt idx="26699">265000</cx:pt>
          <cx:pt idx="26700">225000</cx:pt>
          <cx:pt idx="26701">120000</cx:pt>
          <cx:pt idx="26702">100000</cx:pt>
          <cx:pt idx="26703">300000</cx:pt>
          <cx:pt idx="26704">275000</cx:pt>
          <cx:pt idx="26705">425000</cx:pt>
          <cx:pt idx="26706">225000</cx:pt>
          <cx:pt idx="26707">30000</cx:pt>
          <cx:pt idx="26708">550000</cx:pt>
          <cx:pt idx="26709">400000</cx:pt>
          <cx:pt idx="26710">65000</cx:pt>
          <cx:pt idx="26711">75000</cx:pt>
          <cx:pt idx="26712">110000</cx:pt>
          <cx:pt idx="26713">420000</cx:pt>
          <cx:pt idx="26714">800000</cx:pt>
          <cx:pt idx="26715">400000</cx:pt>
          <cx:pt idx="26716">650000</cx:pt>
          <cx:pt idx="26717">2465647</cx:pt>
          <cx:pt idx="26718">100000</cx:pt>
          <cx:pt idx="26719">80000</cx:pt>
          <cx:pt idx="26720">9900</cx:pt>
          <cx:pt idx="26721">250000</cx:pt>
          <cx:pt idx="26722">35000</cx:pt>
          <cx:pt idx="26723">85000</cx:pt>
          <cx:pt idx="26724">120000</cx:pt>
          <cx:pt idx="26725">75000</cx:pt>
          <cx:pt idx="26726">60000</cx:pt>
          <cx:pt idx="26727">400000</cx:pt>
          <cx:pt idx="26728">1000000</cx:pt>
          <cx:pt idx="26729">200000</cx:pt>
          <cx:pt idx="26730">250000</cx:pt>
          <cx:pt idx="26731">150000</cx:pt>
          <cx:pt idx="26732">50000</cx:pt>
          <cx:pt idx="26733">400000</cx:pt>
          <cx:pt idx="26734">280000</cx:pt>
          <cx:pt idx="26735">40000</cx:pt>
          <cx:pt idx="26736">166000</cx:pt>
          <cx:pt idx="26737">72000</cx:pt>
          <cx:pt idx="26738">30000</cx:pt>
          <cx:pt idx="26739">375000</cx:pt>
          <cx:pt idx="26740">175000</cx:pt>
          <cx:pt idx="26741">350000</cx:pt>
          <cx:pt idx="26742">4000</cx:pt>
          <cx:pt idx="26743">130000</cx:pt>
          <cx:pt idx="26744">140000</cx:pt>
          <cx:pt idx="26745">130000</cx:pt>
          <cx:pt idx="26746">200000</cx:pt>
          <cx:pt idx="26747">115000</cx:pt>
          <cx:pt idx="26748">100000</cx:pt>
          <cx:pt idx="26749">196000</cx:pt>
          <cx:pt idx="26750">189000</cx:pt>
          <cx:pt idx="26751">195000</cx:pt>
          <cx:pt idx="26752">250000</cx:pt>
          <cx:pt idx="26753">350000</cx:pt>
          <cx:pt idx="26754">135000</cx:pt>
          <cx:pt idx="26755">95000</cx:pt>
          <cx:pt idx="26756">250000</cx:pt>
          <cx:pt idx="26757">275000</cx:pt>
          <cx:pt idx="26758">85000</cx:pt>
          <cx:pt idx="26759">25000</cx:pt>
          <cx:pt idx="26760">150000</cx:pt>
          <cx:pt idx="26761">70000</cx:pt>
          <cx:pt idx="26762">40000</cx:pt>
          <cx:pt idx="26763">60000</cx:pt>
          <cx:pt idx="26764">69700</cx:pt>
          <cx:pt idx="26765">100000</cx:pt>
          <cx:pt idx="26766">100000</cx:pt>
          <cx:pt idx="26767">70000</cx:pt>
          <cx:pt idx="26768">55000</cx:pt>
          <cx:pt idx="26769">39000</cx:pt>
          <cx:pt idx="26770">30000</cx:pt>
          <cx:pt idx="26771">44000</cx:pt>
          <cx:pt idx="26772">80000</cx:pt>
          <cx:pt idx="26773">200000</cx:pt>
          <cx:pt idx="26774">130000</cx:pt>
          <cx:pt idx="26775">120000</cx:pt>
          <cx:pt idx="26776">45000</cx:pt>
          <cx:pt idx="26777">350000</cx:pt>
          <cx:pt idx="26778">130000</cx:pt>
          <cx:pt idx="26779">325000</cx:pt>
          <cx:pt idx="26780">400000</cx:pt>
          <cx:pt idx="26781">300000</cx:pt>
          <cx:pt idx="26782">300000</cx:pt>
          <cx:pt idx="26783">230000</cx:pt>
          <cx:pt idx="26784">350000</cx:pt>
          <cx:pt idx="26785">350000</cx:pt>
          <cx:pt idx="26786">429000</cx:pt>
          <cx:pt idx="26787">300000</cx:pt>
          <cx:pt idx="26788">78000</cx:pt>
          <cx:pt idx="26789">15000</cx:pt>
          <cx:pt idx="26790">1000</cx:pt>
          <cx:pt idx="26791">80000</cx:pt>
          <cx:pt idx="26792">240000</cx:pt>
          <cx:pt idx="26793">10000</cx:pt>
          <cx:pt idx="26794">39000</cx:pt>
          <cx:pt idx="26795">100000</cx:pt>
          <cx:pt idx="26796">110000</cx:pt>
          <cx:pt idx="26797">150000</cx:pt>
          <cx:pt idx="26798">100000</cx:pt>
          <cx:pt idx="26799">175000</cx:pt>
          <cx:pt idx="26800">90000</cx:pt>
          <cx:pt idx="26801">500000</cx:pt>
          <cx:pt idx="26802">10000</cx:pt>
          <cx:pt idx="26803">60000</cx:pt>
          <cx:pt idx="26804">500000</cx:pt>
          <cx:pt idx="26805">130000</cx:pt>
          <cx:pt idx="26806">250000</cx:pt>
          <cx:pt idx="26807">255000</cx:pt>
          <cx:pt idx="26808">40000</cx:pt>
          <cx:pt idx="26809">250000</cx:pt>
          <cx:pt idx="26810">350000</cx:pt>
          <cx:pt idx="26811">235000</cx:pt>
          <cx:pt idx="26812">195000</cx:pt>
          <cx:pt idx="26813">450000</cx:pt>
          <cx:pt idx="26814">360000</cx:pt>
          <cx:pt idx="26815">475000</cx:pt>
          <cx:pt idx="26816">50000</cx:pt>
          <cx:pt idx="26817">150000</cx:pt>
          <cx:pt idx="26818">15000</cx:pt>
          <cx:pt idx="26819">1000</cx:pt>
          <cx:pt idx="26820">13000</cx:pt>
          <cx:pt idx="26821">100000</cx:pt>
          <cx:pt idx="26822">80000</cx:pt>
          <cx:pt idx="26823">80000</cx:pt>
          <cx:pt idx="26824">100000</cx:pt>
          <cx:pt idx="26825">200000</cx:pt>
          <cx:pt idx="26826">90000</cx:pt>
          <cx:pt idx="26827">75000</cx:pt>
          <cx:pt idx="26828">70000</cx:pt>
          <cx:pt idx="26829">155000</cx:pt>
          <cx:pt idx="26830">260000</cx:pt>
          <cx:pt idx="26831">150000</cx:pt>
          <cx:pt idx="26832">50000</cx:pt>
          <cx:pt idx="26833">300000</cx:pt>
          <cx:pt idx="26834">101000</cx:pt>
          <cx:pt idx="26835">65000</cx:pt>
          <cx:pt idx="26836">150000</cx:pt>
          <cx:pt idx="26837">350000</cx:pt>
          <cx:pt idx="26838">160000</cx:pt>
          <cx:pt idx="26839">135000</cx:pt>
          <cx:pt idx="26840">65000</cx:pt>
          <cx:pt idx="26841">55000</cx:pt>
          <cx:pt idx="26842">155000</cx:pt>
          <cx:pt idx="26843">300000</cx:pt>
          <cx:pt idx="26844">60000</cx:pt>
          <cx:pt idx="26845">150000</cx:pt>
          <cx:pt idx="26846">135000</cx:pt>
          <cx:pt idx="26847">185000</cx:pt>
          <cx:pt idx="26848">230000</cx:pt>
          <cx:pt idx="26849">250000</cx:pt>
          <cx:pt idx="26850">140000</cx:pt>
          <cx:pt idx="26851">85000</cx:pt>
          <cx:pt idx="26852">180000</cx:pt>
          <cx:pt idx="26853">750000</cx:pt>
          <cx:pt idx="26854">165000</cx:pt>
          <cx:pt idx="26855">250000</cx:pt>
          <cx:pt idx="26856">90000</cx:pt>
          <cx:pt idx="26857">75000</cx:pt>
          <cx:pt idx="26858">90000</cx:pt>
          <cx:pt idx="26859">500000</cx:pt>
          <cx:pt idx="26860">180000</cx:pt>
          <cx:pt idx="26861">280000</cx:pt>
          <cx:pt idx="26862">400000</cx:pt>
          <cx:pt idx="26863">24000</cx:pt>
          <cx:pt idx="26864">174900</cx:pt>
          <cx:pt idx="26865">150000</cx:pt>
          <cx:pt idx="26866">160000</cx:pt>
          <cx:pt idx="26867">320000</cx:pt>
          <cx:pt idx="26868">65000</cx:pt>
          <cx:pt idx="26869">150000</cx:pt>
          <cx:pt idx="26870">75000</cx:pt>
          <cx:pt idx="26871">125000</cx:pt>
          <cx:pt idx="26872">150000</cx:pt>
          <cx:pt idx="26873">200000</cx:pt>
          <cx:pt idx="26874">200000</cx:pt>
          <cx:pt idx="26875">155000</cx:pt>
          <cx:pt idx="26876">175000</cx:pt>
          <cx:pt idx="26877">315000</cx:pt>
          <cx:pt idx="26878">100000</cx:pt>
          <cx:pt idx="26879">150000</cx:pt>
          <cx:pt idx="26880">225000</cx:pt>
          <cx:pt idx="26881">175000</cx:pt>
          <cx:pt idx="26882">150000</cx:pt>
          <cx:pt idx="26883">160000</cx:pt>
          <cx:pt idx="26884">32000</cx:pt>
          <cx:pt idx="26885">90000</cx:pt>
          <cx:pt idx="26886">25000</cx:pt>
          <cx:pt idx="26887">300000</cx:pt>
          <cx:pt idx="26888">225000</cx:pt>
          <cx:pt idx="26889">75000</cx:pt>
          <cx:pt idx="26890">95000</cx:pt>
          <cx:pt idx="26891">35000</cx:pt>
          <cx:pt idx="26892">4000</cx:pt>
          <cx:pt idx="26893">50000</cx:pt>
          <cx:pt idx="26894">90000</cx:pt>
          <cx:pt idx="26895">90000</cx:pt>
          <cx:pt idx="26896">65000</cx:pt>
          <cx:pt idx="26897">135000</cx:pt>
          <cx:pt idx="26898">360000</cx:pt>
          <cx:pt idx="26899">45000</cx:pt>
          <cx:pt idx="26900">25000</cx:pt>
          <cx:pt idx="26901">80000</cx:pt>
          <cx:pt idx="26902">115000</cx:pt>
          <cx:pt idx="26903">120000</cx:pt>
          <cx:pt idx="26904">250000</cx:pt>
          <cx:pt idx="26905">300000</cx:pt>
          <cx:pt idx="26906">289000</cx:pt>
          <cx:pt idx="26907">410000</cx:pt>
          <cx:pt idx="26908">300000</cx:pt>
          <cx:pt idx="26909">6000</cx:pt>
          <cx:pt idx="26910">15000</cx:pt>
          <cx:pt idx="26911">10000</cx:pt>
          <cx:pt idx="26912">70000</cx:pt>
          <cx:pt idx="26913">125000</cx:pt>
          <cx:pt idx="26914">150000</cx:pt>
          <cx:pt idx="26915">75000</cx:pt>
          <cx:pt idx="26916">70000</cx:pt>
          <cx:pt idx="26917">110000</cx:pt>
          <cx:pt idx="26918">15000</cx:pt>
          <cx:pt idx="26919">100000</cx:pt>
          <cx:pt idx="26920">200000</cx:pt>
          <cx:pt idx="26921">48000</cx:pt>
          <cx:pt idx="26922">85000</cx:pt>
          <cx:pt idx="26923">80000</cx:pt>
          <cx:pt idx="26924">300000</cx:pt>
          <cx:pt idx="26925">90000</cx:pt>
          <cx:pt idx="26926">170000</cx:pt>
          <cx:pt idx="26927">300000</cx:pt>
          <cx:pt idx="26928">40000</cx:pt>
          <cx:pt idx="26929">65000</cx:pt>
          <cx:pt idx="26930">250000</cx:pt>
          <cx:pt idx="26931">150000</cx:pt>
          <cx:pt idx="26932">35000</cx:pt>
          <cx:pt idx="26933">50000</cx:pt>
          <cx:pt idx="26934">350000</cx:pt>
          <cx:pt idx="26935">900000</cx:pt>
          <cx:pt idx="26936">150000</cx:pt>
          <cx:pt idx="26937">100000</cx:pt>
          <cx:pt idx="26938">45000</cx:pt>
          <cx:pt idx="26939">57000</cx:pt>
          <cx:pt idx="26940">125000</cx:pt>
          <cx:pt idx="26941">5000</cx:pt>
          <cx:pt idx="26942">175000</cx:pt>
          <cx:pt idx="26943">750000</cx:pt>
          <cx:pt idx="26944">300000</cx:pt>
          <cx:pt idx="26945">170000</cx:pt>
          <cx:pt idx="26946">240000</cx:pt>
          <cx:pt idx="26947">175000</cx:pt>
          <cx:pt idx="26948">55000</cx:pt>
          <cx:pt idx="26949">450000</cx:pt>
          <cx:pt idx="26950">200000</cx:pt>
          <cx:pt idx="26951">60000</cx:pt>
          <cx:pt idx="26952">120000</cx:pt>
          <cx:pt idx="26953">10000</cx:pt>
          <cx:pt idx="26954">75000</cx:pt>
          <cx:pt idx="26955">100000</cx:pt>
          <cx:pt idx="26956">160000</cx:pt>
          <cx:pt idx="26957">100000</cx:pt>
          <cx:pt idx="26958">120000</cx:pt>
          <cx:pt idx="26959">202000</cx:pt>
          <cx:pt idx="26960">185000</cx:pt>
          <cx:pt idx="26961">225000</cx:pt>
          <cx:pt idx="26962">700000</cx:pt>
          <cx:pt idx="26963">90000</cx:pt>
          <cx:pt idx="26964">10000</cx:pt>
          <cx:pt idx="26965">10000</cx:pt>
          <cx:pt idx="26966">95000</cx:pt>
          <cx:pt idx="26967">140000</cx:pt>
          <cx:pt idx="26968">125000</cx:pt>
          <cx:pt idx="26969">175000</cx:pt>
          <cx:pt idx="26970">170000</cx:pt>
          <cx:pt idx="26971">175000</cx:pt>
          <cx:pt idx="26972">80000</cx:pt>
          <cx:pt idx="26973">500000</cx:pt>
          <cx:pt idx="26974">500000</cx:pt>
          <cx:pt idx="26975">85000</cx:pt>
          <cx:pt idx="26976">325000</cx:pt>
          <cx:pt idx="26977">35000</cx:pt>
          <cx:pt idx="26978">18000</cx:pt>
          <cx:pt idx="26979">120000</cx:pt>
          <cx:pt idx="26980">140000</cx:pt>
          <cx:pt idx="26981">60000</cx:pt>
          <cx:pt idx="26982">70000</cx:pt>
          <cx:pt idx="26983">200000</cx:pt>
          <cx:pt idx="26984">150000</cx:pt>
          <cx:pt idx="26985">17000</cx:pt>
          <cx:pt idx="26986">500000</cx:pt>
          <cx:pt idx="26987">130000</cx:pt>
          <cx:pt idx="26988">500000</cx:pt>
          <cx:pt idx="26989">45000</cx:pt>
          <cx:pt idx="26990">300000</cx:pt>
          <cx:pt idx="26991">28000</cx:pt>
          <cx:pt idx="26992">200000</cx:pt>
          <cx:pt idx="26993">220000</cx:pt>
          <cx:pt idx="26994">200000</cx:pt>
          <cx:pt idx="26995">140000</cx:pt>
          <cx:pt idx="26996">100000</cx:pt>
          <cx:pt idx="26997">70000</cx:pt>
          <cx:pt idx="26998">40000</cx:pt>
          <cx:pt idx="26999">37000</cx:pt>
          <cx:pt idx="27000">400000</cx:pt>
          <cx:pt idx="27001">225000</cx:pt>
          <cx:pt idx="27002">179000</cx:pt>
          <cx:pt idx="27003">100000</cx:pt>
          <cx:pt idx="27004">100000</cx:pt>
          <cx:pt idx="27005">99000</cx:pt>
          <cx:pt idx="27006">150000</cx:pt>
          <cx:pt idx="27007">30000</cx:pt>
          <cx:pt idx="27008">180000</cx:pt>
          <cx:pt idx="27009">116000</cx:pt>
          <cx:pt idx="27010">130000</cx:pt>
          <cx:pt idx="27011">125000</cx:pt>
          <cx:pt idx="27012">205000</cx:pt>
          <cx:pt idx="27013">140000</cx:pt>
          <cx:pt idx="27014">90000</cx:pt>
          <cx:pt idx="27015">80000</cx:pt>
          <cx:pt idx="27016">385000</cx:pt>
          <cx:pt idx="27017">900000</cx:pt>
          <cx:pt idx="27018">160000</cx:pt>
          <cx:pt idx="27019">100000</cx:pt>
          <cx:pt idx="27020">100000</cx:pt>
          <cx:pt idx="27021">335000</cx:pt>
          <cx:pt idx="27022">75000</cx:pt>
          <cx:pt idx="27023">89000</cx:pt>
          <cx:pt idx="27024">89000</cx:pt>
          <cx:pt idx="27025">50000</cx:pt>
          <cx:pt idx="27026">80000</cx:pt>
          <cx:pt idx="27027">90000</cx:pt>
          <cx:pt idx="27028">280000</cx:pt>
          <cx:pt idx="27029">138000</cx:pt>
          <cx:pt idx="27030">80000</cx:pt>
          <cx:pt idx="27031">300000</cx:pt>
          <cx:pt idx="27032">70000</cx:pt>
          <cx:pt idx="27033">210000</cx:pt>
          <cx:pt idx="27034">220000</cx:pt>
          <cx:pt idx="27035">300000</cx:pt>
          <cx:pt idx="27036">200000</cx:pt>
          <cx:pt idx="27037">95000</cx:pt>
          <cx:pt idx="27038">125000</cx:pt>
          <cx:pt idx="27039">90000</cx:pt>
          <cx:pt idx="27040">36000</cx:pt>
          <cx:pt idx="27041">180000</cx:pt>
          <cx:pt idx="27042">50000</cx:pt>
          <cx:pt idx="27043">90000</cx:pt>
          <cx:pt idx="27044">120000</cx:pt>
          <cx:pt idx="27045">67000</cx:pt>
          <cx:pt idx="27046">160000</cx:pt>
          <cx:pt idx="27047">175000</cx:pt>
          <cx:pt idx="27048">300000</cx:pt>
          <cx:pt idx="27049">2465647</cx:pt>
          <cx:pt idx="27050">90000</cx:pt>
          <cx:pt idx="27051">99900</cx:pt>
          <cx:pt idx="27052">80000</cx:pt>
          <cx:pt idx="27053">250000</cx:pt>
          <cx:pt idx="27054">120000</cx:pt>
          <cx:pt idx="27055">150000</cx:pt>
          <cx:pt idx="27056">120000</cx:pt>
          <cx:pt idx="27057">70000</cx:pt>
          <cx:pt idx="27058">214000</cx:pt>
          <cx:pt idx="27059">132000</cx:pt>
          <cx:pt idx="27060">210000</cx:pt>
          <cx:pt idx="27061">252000</cx:pt>
          <cx:pt idx="27062">50000</cx:pt>
          <cx:pt idx="27063">80000</cx:pt>
          <cx:pt idx="27064">350000</cx:pt>
          <cx:pt idx="27065">172000</cx:pt>
          <cx:pt idx="27066">65000</cx:pt>
          <cx:pt idx="27067">83000</cx:pt>
          <cx:pt idx="27068">330000</cx:pt>
          <cx:pt idx="27069">175000</cx:pt>
          <cx:pt idx="27070">50000</cx:pt>
          <cx:pt idx="27071">100000</cx:pt>
          <cx:pt idx="27072">6000</cx:pt>
          <cx:pt idx="27073">400000</cx:pt>
          <cx:pt idx="27074">2465647</cx:pt>
          <cx:pt idx="27075">57000</cx:pt>
          <cx:pt idx="27076">3000</cx:pt>
          <cx:pt idx="27077">75000</cx:pt>
          <cx:pt idx="27078">40000</cx:pt>
          <cx:pt idx="27079">276000</cx:pt>
          <cx:pt idx="27080">3000</cx:pt>
          <cx:pt idx="27081">100000</cx:pt>
          <cx:pt idx="27082">9000</cx:pt>
          <cx:pt idx="27083">9000</cx:pt>
          <cx:pt idx="27084">130000</cx:pt>
          <cx:pt idx="27085">49000</cx:pt>
          <cx:pt idx="27086">450000</cx:pt>
          <cx:pt idx="27087">30000</cx:pt>
          <cx:pt idx="27088">5000</cx:pt>
          <cx:pt idx="27089">265000</cx:pt>
          <cx:pt idx="27090">250000</cx:pt>
          <cx:pt idx="27091">160000</cx:pt>
          <cx:pt idx="27092">50000</cx:pt>
          <cx:pt idx="27093">8000</cx:pt>
          <cx:pt idx="27094">127500</cx:pt>
          <cx:pt idx="27095">50000</cx:pt>
          <cx:pt idx="27096">180000</cx:pt>
          <cx:pt idx="27097">140000</cx:pt>
          <cx:pt idx="27098">1000000</cx:pt>
          <cx:pt idx="27099">200000</cx:pt>
          <cx:pt idx="27100">250000</cx:pt>
          <cx:pt idx="27101">70000</cx:pt>
          <cx:pt idx="27102">18000</cx:pt>
          <cx:pt idx="27103">204000</cx:pt>
          <cx:pt idx="27104">300000</cx:pt>
          <cx:pt idx="27105">250000</cx:pt>
          <cx:pt idx="27106">200000</cx:pt>
          <cx:pt idx="27107">165000</cx:pt>
          <cx:pt idx="27108">80000</cx:pt>
          <cx:pt idx="27109">200000</cx:pt>
          <cx:pt idx="27110">350000</cx:pt>
          <cx:pt idx="27111">80000</cx:pt>
          <cx:pt idx="27112">158000</cx:pt>
          <cx:pt idx="27113">80000</cx:pt>
          <cx:pt idx="27114">95000</cx:pt>
          <cx:pt idx="27115">220000</cx:pt>
          <cx:pt idx="27116">200000</cx:pt>
          <cx:pt idx="27117">175000</cx:pt>
          <cx:pt idx="27118">90000</cx:pt>
          <cx:pt idx="27119">100000</cx:pt>
          <cx:pt idx="27120">96000</cx:pt>
          <cx:pt idx="27121">75000</cx:pt>
          <cx:pt idx="27122">75000</cx:pt>
          <cx:pt idx="27123">49000</cx:pt>
          <cx:pt idx="27124">120000</cx:pt>
          <cx:pt idx="27125">15000</cx:pt>
          <cx:pt idx="27126">200000</cx:pt>
          <cx:pt idx="27127">311000</cx:pt>
          <cx:pt idx="27128">160000</cx:pt>
          <cx:pt idx="27129">59000</cx:pt>
          <cx:pt idx="27130">160000</cx:pt>
          <cx:pt idx="27131">350000</cx:pt>
          <cx:pt idx="27132">900000</cx:pt>
          <cx:pt idx="27133">268000</cx:pt>
          <cx:pt idx="27134">400000</cx:pt>
          <cx:pt idx="27135">80000</cx:pt>
          <cx:pt idx="27136">5000</cx:pt>
          <cx:pt idx="27137">130000</cx:pt>
          <cx:pt idx="27138">850000</cx:pt>
          <cx:pt idx="27139">400000</cx:pt>
          <cx:pt idx="27140">250000</cx:pt>
          <cx:pt idx="27141">67000</cx:pt>
          <cx:pt idx="27142">49000</cx:pt>
          <cx:pt idx="27143">80000</cx:pt>
          <cx:pt idx="27144">200000</cx:pt>
          <cx:pt idx="27145">65000</cx:pt>
          <cx:pt idx="27146">120000</cx:pt>
          <cx:pt idx="27147">48000</cx:pt>
          <cx:pt idx="27148">70000</cx:pt>
          <cx:pt idx="27149">274000</cx:pt>
          <cx:pt idx="27150">170000</cx:pt>
          <cx:pt idx="27151">100000</cx:pt>
          <cx:pt idx="27152">45000</cx:pt>
          <cx:pt idx="27153">100000</cx:pt>
          <cx:pt idx="27154">300000</cx:pt>
          <cx:pt idx="27155">26000</cx:pt>
          <cx:pt idx="27156">13000</cx:pt>
          <cx:pt idx="27157">750000</cx:pt>
          <cx:pt idx="27158">100000</cx:pt>
          <cx:pt idx="27159">92000</cx:pt>
          <cx:pt idx="27160">85000</cx:pt>
          <cx:pt idx="27161">180000</cx:pt>
          <cx:pt idx="27162">128000</cx:pt>
          <cx:pt idx="27163">140000</cx:pt>
          <cx:pt idx="27164">80000</cx:pt>
          <cx:pt idx="27165">425000</cx:pt>
          <cx:pt idx="27166">90000</cx:pt>
          <cx:pt idx="27167">100000</cx:pt>
          <cx:pt idx="27168">50000</cx:pt>
          <cx:pt idx="27169">85000</cx:pt>
          <cx:pt idx="27170">80000</cx:pt>
          <cx:pt idx="27171">85000</cx:pt>
          <cx:pt idx="27172">85000</cx:pt>
          <cx:pt idx="27173">75000</cx:pt>
          <cx:pt idx="27174">399000</cx:pt>
          <cx:pt idx="27175">475000</cx:pt>
          <cx:pt idx="27176">475000</cx:pt>
          <cx:pt idx="27177">165000</cx:pt>
          <cx:pt idx="27178">180000</cx:pt>
          <cx:pt idx="27179">300000</cx:pt>
          <cx:pt idx="27180">100000</cx:pt>
          <cx:pt idx="27181">159000</cx:pt>
          <cx:pt idx="27182">225000</cx:pt>
          <cx:pt idx="27183">150000</cx:pt>
          <cx:pt idx="27184">2500</cx:pt>
          <cx:pt idx="27185">500000</cx:pt>
          <cx:pt idx="27186">415000</cx:pt>
          <cx:pt idx="27187">100000</cx:pt>
          <cx:pt idx="27188">300000</cx:pt>
          <cx:pt idx="27189">165000</cx:pt>
          <cx:pt idx="27190">19000</cx:pt>
          <cx:pt idx="27191">160000</cx:pt>
          <cx:pt idx="27192">125000</cx:pt>
          <cx:pt idx="27193">100000</cx:pt>
          <cx:pt idx="27194">118000</cx:pt>
          <cx:pt idx="27195">65000</cx:pt>
          <cx:pt idx="27196">150000</cx:pt>
          <cx:pt idx="27197">30000</cx:pt>
          <cx:pt idx="27198">75000</cx:pt>
          <cx:pt idx="27199">250000</cx:pt>
          <cx:pt idx="27200">380000</cx:pt>
          <cx:pt idx="27201">45000</cx:pt>
          <cx:pt idx="27202">175000</cx:pt>
          <cx:pt idx="27203">75000</cx:pt>
          <cx:pt idx="27204">6000</cx:pt>
          <cx:pt idx="27205">250000</cx:pt>
          <cx:pt idx="27206">300000</cx:pt>
          <cx:pt idx="27207">80000</cx:pt>
          <cx:pt idx="27208">4000</cx:pt>
          <cx:pt idx="27209">100000</cx:pt>
          <cx:pt idx="27210">125000</cx:pt>
          <cx:pt idx="27211">10000</cx:pt>
          <cx:pt idx="27212">175000</cx:pt>
          <cx:pt idx="27213">150000</cx:pt>
          <cx:pt idx="27214">175000</cx:pt>
          <cx:pt idx="27215">170000</cx:pt>
          <cx:pt idx="27216">50000</cx:pt>
          <cx:pt idx="27217">187000</cx:pt>
          <cx:pt idx="27218">35000</cx:pt>
          <cx:pt idx="27219">40000</cx:pt>
          <cx:pt idx="27220">500000</cx:pt>
          <cx:pt idx="27221">32000</cx:pt>
          <cx:pt idx="27222">80000</cx:pt>
          <cx:pt idx="27223">115000</cx:pt>
          <cx:pt idx="27224">60000</cx:pt>
          <cx:pt idx="27225">75000</cx:pt>
          <cx:pt idx="27226">800000</cx:pt>
          <cx:pt idx="27227">315000</cx:pt>
          <cx:pt idx="27228">505000</cx:pt>
          <cx:pt idx="27229">50000</cx:pt>
          <cx:pt idx="27230">87000</cx:pt>
          <cx:pt idx="27231">170000</cx:pt>
          <cx:pt idx="27232">500000</cx:pt>
          <cx:pt idx="27233">500000</cx:pt>
          <cx:pt idx="27234">35000</cx:pt>
          <cx:pt idx="27235">225000</cx:pt>
          <cx:pt idx="27236">90000</cx:pt>
          <cx:pt idx="27237">135000</cx:pt>
          <cx:pt idx="27238">129000</cx:pt>
          <cx:pt idx="27239">130000</cx:pt>
          <cx:pt idx="27240">1000000</cx:pt>
          <cx:pt idx="27241">250000</cx:pt>
          <cx:pt idx="27242">149000</cx:pt>
          <cx:pt idx="27243">275000</cx:pt>
          <cx:pt idx="27244">100000</cx:pt>
          <cx:pt idx="27245">100000</cx:pt>
          <cx:pt idx="27246">250000</cx:pt>
          <cx:pt idx="27247">85000</cx:pt>
          <cx:pt idx="27248">225000</cx:pt>
          <cx:pt idx="27249">100000</cx:pt>
          <cx:pt idx="27250">100000</cx:pt>
          <cx:pt idx="27251">160000</cx:pt>
          <cx:pt idx="27252">185000</cx:pt>
          <cx:pt idx="27253">50000</cx:pt>
          <cx:pt idx="27254">450000</cx:pt>
          <cx:pt idx="27255">370000</cx:pt>
          <cx:pt idx="27256">10000</cx:pt>
          <cx:pt idx="27257">85000</cx:pt>
          <cx:pt idx="27258">200000</cx:pt>
          <cx:pt idx="27259">400000</cx:pt>
          <cx:pt idx="27260">120000</cx:pt>
          <cx:pt idx="27261">200000</cx:pt>
          <cx:pt idx="27262">235000</cx:pt>
          <cx:pt idx="27263">131500</cx:pt>
          <cx:pt idx="27264">80000</cx:pt>
          <cx:pt idx="27265">12000</cx:pt>
          <cx:pt idx="27266">67000</cx:pt>
          <cx:pt idx="27267">139000</cx:pt>
          <cx:pt idx="27268">100000</cx:pt>
          <cx:pt idx="27269">200000</cx:pt>
          <cx:pt idx="27270">200000</cx:pt>
          <cx:pt idx="27271">450000</cx:pt>
          <cx:pt idx="27272">330000</cx:pt>
          <cx:pt idx="27273">650000</cx:pt>
          <cx:pt idx="27274">150000</cx:pt>
          <cx:pt idx="27275">250000</cx:pt>
          <cx:pt idx="27276">1000</cx:pt>
          <cx:pt idx="27277">75000</cx:pt>
          <cx:pt idx="27278">45000</cx:pt>
          <cx:pt idx="27279">5000</cx:pt>
          <cx:pt idx="27280">5000</cx:pt>
          <cx:pt idx="27281">170000</cx:pt>
          <cx:pt idx="27282">100000</cx:pt>
          <cx:pt idx="27283">160000</cx:pt>
          <cx:pt idx="27284">160000</cx:pt>
          <cx:pt idx="27285">5000</cx:pt>
          <cx:pt idx="27286">350000</cx:pt>
          <cx:pt idx="27287">150000</cx:pt>
          <cx:pt idx="27288">40000</cx:pt>
          <cx:pt idx="27289">112000</cx:pt>
          <cx:pt idx="27290">110000</cx:pt>
          <cx:pt idx="27291">300000</cx:pt>
          <cx:pt idx="27292">330000</cx:pt>
          <cx:pt idx="27293">240000</cx:pt>
          <cx:pt idx="27294">250000</cx:pt>
          <cx:pt idx="27295">68000</cx:pt>
          <cx:pt idx="27296">120000</cx:pt>
          <cx:pt idx="27297">70000</cx:pt>
          <cx:pt idx="27298">150000</cx:pt>
          <cx:pt idx="27299">70000</cx:pt>
          <cx:pt idx="27300">60000</cx:pt>
          <cx:pt idx="27301">230000</cx:pt>
          <cx:pt idx="27302">168000</cx:pt>
          <cx:pt idx="27303">55000</cx:pt>
          <cx:pt idx="27304">200000</cx:pt>
          <cx:pt idx="27305">120000</cx:pt>
          <cx:pt idx="27306">40000</cx:pt>
          <cx:pt idx="27307">80000</cx:pt>
          <cx:pt idx="27308">500000</cx:pt>
          <cx:pt idx="27309">300000</cx:pt>
          <cx:pt idx="27310">350000</cx:pt>
          <cx:pt idx="27311">80000</cx:pt>
          <cx:pt idx="27312">75000</cx:pt>
          <cx:pt idx="27313">150000</cx:pt>
          <cx:pt idx="27314">100000</cx:pt>
          <cx:pt idx="27315">90000</cx:pt>
          <cx:pt idx="27316">95000</cx:pt>
          <cx:pt idx="27317">200000</cx:pt>
          <cx:pt idx="27318">120000</cx:pt>
          <cx:pt idx="27319">425000</cx:pt>
          <cx:pt idx="27320">100000</cx:pt>
          <cx:pt idx="27321">120000</cx:pt>
          <cx:pt idx="27322">180000</cx:pt>
          <cx:pt idx="27323">140000</cx:pt>
          <cx:pt idx="27324">140000</cx:pt>
          <cx:pt idx="27325">110000</cx:pt>
          <cx:pt idx="27326">50000</cx:pt>
          <cx:pt idx="27327">80000</cx:pt>
          <cx:pt idx="27328">55000</cx:pt>
          <cx:pt idx="27329">45000</cx:pt>
          <cx:pt idx="27330">225000</cx:pt>
          <cx:pt idx="27331">125000</cx:pt>
          <cx:pt idx="27332">160000</cx:pt>
          <cx:pt idx="27333">117000</cx:pt>
          <cx:pt idx="27334">228000</cx:pt>
          <cx:pt idx="27335">140000</cx:pt>
          <cx:pt idx="27336">350000</cx:pt>
          <cx:pt idx="27337">90000</cx:pt>
          <cx:pt idx="27338">4000</cx:pt>
          <cx:pt idx="27339">75000</cx:pt>
          <cx:pt idx="27340">150000</cx:pt>
          <cx:pt idx="27341">380000</cx:pt>
          <cx:pt idx="27342">2000</cx:pt>
          <cx:pt idx="27343">200000</cx:pt>
          <cx:pt idx="27344">200000</cx:pt>
          <cx:pt idx="27345">400000</cx:pt>
          <cx:pt idx="27346">350000</cx:pt>
          <cx:pt idx="27347">30000</cx:pt>
          <cx:pt idx="27348">30000</cx:pt>
          <cx:pt idx="27349">130000</cx:pt>
          <cx:pt idx="27350">57500</cx:pt>
          <cx:pt idx="27351">250000</cx:pt>
          <cx:pt idx="27352">80000</cx:pt>
          <cx:pt idx="27353">219900</cx:pt>
          <cx:pt idx="27354">175000</cx:pt>
          <cx:pt idx="27355">400000</cx:pt>
          <cx:pt idx="27356">450000</cx:pt>
          <cx:pt idx="27357">450000</cx:pt>
          <cx:pt idx="27358">175000</cx:pt>
          <cx:pt idx="27359">95000</cx:pt>
          <cx:pt idx="27360">130000</cx:pt>
          <cx:pt idx="27361">100000</cx:pt>
          <cx:pt idx="27362">50000</cx:pt>
          <cx:pt idx="27363">100000</cx:pt>
          <cx:pt idx="27364">10000</cx:pt>
          <cx:pt idx="27365">400000</cx:pt>
          <cx:pt idx="27366">750000</cx:pt>
          <cx:pt idx="27367">400000</cx:pt>
          <cx:pt idx="27368">90000</cx:pt>
          <cx:pt idx="27369">8000</cx:pt>
          <cx:pt idx="27370">475000</cx:pt>
          <cx:pt idx="27371">350000</cx:pt>
          <cx:pt idx="27372">230000</cx:pt>
          <cx:pt idx="27373">210000</cx:pt>
          <cx:pt idx="27374">29900</cx:pt>
          <cx:pt idx="27375">175000</cx:pt>
          <cx:pt idx="27376">200000</cx:pt>
          <cx:pt idx="27377">75000</cx:pt>
          <cx:pt idx="27378">50000</cx:pt>
          <cx:pt idx="27379">50000</cx:pt>
          <cx:pt idx="27380">20000</cx:pt>
          <cx:pt idx="27381">90000</cx:pt>
          <cx:pt idx="27382">350000</cx:pt>
          <cx:pt idx="27383">350000</cx:pt>
          <cx:pt idx="27384">100000</cx:pt>
          <cx:pt idx="27385">140000</cx:pt>
          <cx:pt idx="27386">275000</cx:pt>
          <cx:pt idx="27387">350000</cx:pt>
          <cx:pt idx="27388">225000</cx:pt>
          <cx:pt idx="27389">349000</cx:pt>
          <cx:pt idx="27390">87000</cx:pt>
          <cx:pt idx="27391">500000</cx:pt>
          <cx:pt idx="27392">15000</cx:pt>
          <cx:pt idx="27393">265000</cx:pt>
          <cx:pt idx="27394">35000</cx:pt>
          <cx:pt idx="27395">10000</cx:pt>
          <cx:pt idx="27396">260000</cx:pt>
          <cx:pt idx="27397">172000</cx:pt>
          <cx:pt idx="27398">125000</cx:pt>
          <cx:pt idx="27399">105000</cx:pt>
          <cx:pt idx="27400">98000</cx:pt>
          <cx:pt idx="27401">160000</cx:pt>
          <cx:pt idx="27402">15000</cx:pt>
          <cx:pt idx="27403">5000</cx:pt>
          <cx:pt idx="27404">395000</cx:pt>
          <cx:pt idx="27405">116000</cx:pt>
          <cx:pt idx="27406">350000</cx:pt>
          <cx:pt idx="27407">98000</cx:pt>
          <cx:pt idx="27408">100000</cx:pt>
          <cx:pt idx="27409">80000</cx:pt>
          <cx:pt idx="27410">100000</cx:pt>
          <cx:pt idx="27411">200000</cx:pt>
          <cx:pt idx="27412">450000</cx:pt>
          <cx:pt idx="27413">130000</cx:pt>
          <cx:pt idx="27414">103000</cx:pt>
          <cx:pt idx="27415">145000</cx:pt>
          <cx:pt idx="27416">199000</cx:pt>
          <cx:pt idx="27417">30000</cx:pt>
          <cx:pt idx="27418">75000</cx:pt>
          <cx:pt idx="27419">180000</cx:pt>
          <cx:pt idx="27420">30000</cx:pt>
          <cx:pt idx="27421">30000</cx:pt>
          <cx:pt idx="27422">200000</cx:pt>
          <cx:pt idx="27423">80000</cx:pt>
          <cx:pt idx="27424">100000</cx:pt>
          <cx:pt idx="27425">120000</cx:pt>
          <cx:pt idx="27426">5000</cx:pt>
          <cx:pt idx="27427">700000</cx:pt>
          <cx:pt idx="27428">2465647</cx:pt>
          <cx:pt idx="27429">220000</cx:pt>
          <cx:pt idx="27430">200000</cx:pt>
          <cx:pt idx="27431">90000</cx:pt>
          <cx:pt idx="27432">120000</cx:pt>
          <cx:pt idx="27433">39500</cx:pt>
          <cx:pt idx="27434">132000</cx:pt>
          <cx:pt idx="27435">30000</cx:pt>
          <cx:pt idx="27436">20000</cx:pt>
          <cx:pt idx="27437">175000</cx:pt>
          <cx:pt idx="27438">62500</cx:pt>
          <cx:pt idx="27439">130000</cx:pt>
          <cx:pt idx="27440">24000</cx:pt>
          <cx:pt idx="27441">165000</cx:pt>
          <cx:pt idx="27442">650000</cx:pt>
          <cx:pt idx="27443">300000</cx:pt>
          <cx:pt idx="27444">120000</cx:pt>
          <cx:pt idx="27445">195000</cx:pt>
          <cx:pt idx="27446">100000</cx:pt>
          <cx:pt idx="27447">3000</cx:pt>
          <cx:pt idx="27448">50000</cx:pt>
          <cx:pt idx="27449">1000000</cx:pt>
          <cx:pt idx="27450">250000</cx:pt>
          <cx:pt idx="27451">350000</cx:pt>
          <cx:pt idx="27452">190000</cx:pt>
          <cx:pt idx="27453">188000</cx:pt>
          <cx:pt idx="27454">150000</cx:pt>
          <cx:pt idx="27455">350000</cx:pt>
          <cx:pt idx="27456">250000</cx:pt>
          <cx:pt idx="27457">125000</cx:pt>
          <cx:pt idx="27458">200000</cx:pt>
          <cx:pt idx="27459">50000</cx:pt>
          <cx:pt idx="27460">300000</cx:pt>
          <cx:pt idx="27461">90000</cx:pt>
          <cx:pt idx="27462">375000</cx:pt>
          <cx:pt idx="27463">59000</cx:pt>
          <cx:pt idx="27464">40000</cx:pt>
          <cx:pt idx="27465">90000</cx:pt>
          <cx:pt idx="27466">200000</cx:pt>
          <cx:pt idx="27467">70000</cx:pt>
          <cx:pt idx="27468">200000</cx:pt>
          <cx:pt idx="27469">210000</cx:pt>
          <cx:pt idx="27470">396000</cx:pt>
          <cx:pt idx="27471">150000</cx:pt>
          <cx:pt idx="27472">350000</cx:pt>
          <cx:pt idx="27473">275000</cx:pt>
          <cx:pt idx="27474">500000</cx:pt>
          <cx:pt idx="27475">500000</cx:pt>
          <cx:pt idx="27476">70000</cx:pt>
          <cx:pt idx="27477">75000</cx:pt>
          <cx:pt idx="27478">75000</cx:pt>
          <cx:pt idx="27479">220000</cx:pt>
          <cx:pt idx="27480">200000</cx:pt>
          <cx:pt idx="27481">100000</cx:pt>
          <cx:pt idx="27482">65000</cx:pt>
          <cx:pt idx="27483">85000</cx:pt>
          <cx:pt idx="27484">65000</cx:pt>
          <cx:pt idx="27485">110000</cx:pt>
          <cx:pt idx="27486">80000</cx:pt>
          <cx:pt idx="27487">150000</cx:pt>
          <cx:pt idx="27488">220000</cx:pt>
          <cx:pt idx="27489">62500</cx:pt>
          <cx:pt idx="27490">90000</cx:pt>
          <cx:pt idx="27491">60000</cx:pt>
          <cx:pt idx="27492">110000</cx:pt>
          <cx:pt idx="27493">160000</cx:pt>
          <cx:pt idx="27494">150000</cx:pt>
          <cx:pt idx="27495">500000</cx:pt>
          <cx:pt idx="27496">145000</cx:pt>
          <cx:pt idx="27497">170000</cx:pt>
          <cx:pt idx="27498">145000</cx:pt>
          <cx:pt idx="27499">85000</cx:pt>
          <cx:pt idx="27500">200000</cx:pt>
          <cx:pt idx="27501">360000</cx:pt>
          <cx:pt idx="27502">275000</cx:pt>
          <cx:pt idx="27503">93000</cx:pt>
          <cx:pt idx="27504">195000</cx:pt>
          <cx:pt idx="27505">104000</cx:pt>
          <cx:pt idx="27506">360000</cx:pt>
          <cx:pt idx="27507">150000</cx:pt>
          <cx:pt idx="27508">1200000</cx:pt>
          <cx:pt idx="27509">200000</cx:pt>
          <cx:pt idx="27510">400000</cx:pt>
          <cx:pt idx="27511">350000</cx:pt>
          <cx:pt idx="27512">60000</cx:pt>
          <cx:pt idx="27513">200000</cx:pt>
          <cx:pt idx="27514">220000</cx:pt>
          <cx:pt idx="27515">175000</cx:pt>
          <cx:pt idx="27516">175000</cx:pt>
          <cx:pt idx="27517">210000</cx:pt>
          <cx:pt idx="27518">385000</cx:pt>
          <cx:pt idx="27519">750000</cx:pt>
          <cx:pt idx="27520">100000</cx:pt>
          <cx:pt idx="27521">600000</cx:pt>
          <cx:pt idx="27522">300000</cx:pt>
          <cx:pt idx="27523">420000</cx:pt>
          <cx:pt idx="27524">400000</cx:pt>
          <cx:pt idx="27525">160000</cx:pt>
          <cx:pt idx="27526">500000</cx:pt>
          <cx:pt idx="27527">80000</cx:pt>
          <cx:pt idx="27528">260000</cx:pt>
          <cx:pt idx="27529">250000</cx:pt>
          <cx:pt idx="27530">455000</cx:pt>
          <cx:pt idx="27531">360000</cx:pt>
          <cx:pt idx="27532">325000</cx:pt>
          <cx:pt idx="27533">200000</cx:pt>
          <cx:pt idx="27534">123000</cx:pt>
          <cx:pt idx="27535">369000</cx:pt>
          <cx:pt idx="27536">200000</cx:pt>
          <cx:pt idx="27537">150000</cx:pt>
          <cx:pt idx="27538">250000</cx:pt>
          <cx:pt idx="27539">115000</cx:pt>
          <cx:pt idx="27540">350000</cx:pt>
          <cx:pt idx="27541">200000</cx:pt>
          <cx:pt idx="27542">300000</cx:pt>
          <cx:pt idx="27543">300000</cx:pt>
          <cx:pt idx="27544">125000</cx:pt>
          <cx:pt idx="27545">450000</cx:pt>
          <cx:pt idx="27546">80000</cx:pt>
          <cx:pt idx="27547">170000</cx:pt>
          <cx:pt idx="27548">90000</cx:pt>
          <cx:pt idx="27549">70000</cx:pt>
          <cx:pt idx="27550">140000</cx:pt>
          <cx:pt idx="27551">500000</cx:pt>
          <cx:pt idx="27552">270000</cx:pt>
          <cx:pt idx="27553">425000</cx:pt>
          <cx:pt idx="27554">87500</cx:pt>
          <cx:pt idx="27555">350000</cx:pt>
          <cx:pt idx="27556">250000</cx:pt>
          <cx:pt idx="27557">100000</cx:pt>
          <cx:pt idx="27558">1300000</cx:pt>
          <cx:pt idx="27559">180000</cx:pt>
          <cx:pt idx="27560">180000</cx:pt>
          <cx:pt idx="27561">325000</cx:pt>
          <cx:pt idx="27562">110000</cx:pt>
          <cx:pt idx="27563">140000</cx:pt>
          <cx:pt idx="27564">200000</cx:pt>
          <cx:pt idx="27565">200000</cx:pt>
          <cx:pt idx="27566">370000</cx:pt>
          <cx:pt idx="27567">250000</cx:pt>
          <cx:pt idx="27568">450000</cx:pt>
          <cx:pt idx="27569">750000</cx:pt>
          <cx:pt idx="27570">450000</cx:pt>
          <cx:pt idx="27571">2465647</cx:pt>
          <cx:pt idx="27572">74000</cx:pt>
          <cx:pt idx="27573">250000</cx:pt>
          <cx:pt idx="27574">115000</cx:pt>
          <cx:pt idx="27575">330000</cx:pt>
          <cx:pt idx="27576">100000</cx:pt>
          <cx:pt idx="27577">250000</cx:pt>
          <cx:pt idx="27578">250000</cx:pt>
          <cx:pt idx="27579">138500</cx:pt>
          <cx:pt idx="27580">385000</cx:pt>
          <cx:pt idx="27581">180000</cx:pt>
          <cx:pt idx="27582">230000</cx:pt>
          <cx:pt idx="27583">225000</cx:pt>
          <cx:pt idx="27584">250000</cx:pt>
          <cx:pt idx="27585">365000</cx:pt>
          <cx:pt idx="27586">200000</cx:pt>
          <cx:pt idx="27587">210000</cx:pt>
          <cx:pt idx="27588">260000</cx:pt>
          <cx:pt idx="27589">70000</cx:pt>
          <cx:pt idx="27590">105000</cx:pt>
          <cx:pt idx="27591">100000</cx:pt>
          <cx:pt idx="27592">550000</cx:pt>
          <cx:pt idx="27593">150000</cx:pt>
          <cx:pt idx="27594">250000</cx:pt>
          <cx:pt idx="27595">255000</cx:pt>
          <cx:pt idx="27596">150000</cx:pt>
          <cx:pt idx="27597">279000</cx:pt>
          <cx:pt idx="27598">600000</cx:pt>
          <cx:pt idx="27599">150000</cx:pt>
          <cx:pt idx="27600">130000</cx:pt>
          <cx:pt idx="27601">75000</cx:pt>
          <cx:pt idx="27602">250000</cx:pt>
          <cx:pt idx="27603">230000</cx:pt>
          <cx:pt idx="27604">300000</cx:pt>
          <cx:pt idx="27605">300000</cx:pt>
          <cx:pt idx="27606">60000</cx:pt>
          <cx:pt idx="27607">300000</cx:pt>
          <cx:pt idx="27608">165000</cx:pt>
          <cx:pt idx="27609">350000</cx:pt>
          <cx:pt idx="27610">150000</cx:pt>
          <cx:pt idx="27611">300000</cx:pt>
          <cx:pt idx="27612">650000</cx:pt>
          <cx:pt idx="27613">400000</cx:pt>
          <cx:pt idx="27614">222000</cx:pt>
          <cx:pt idx="27615">478000</cx:pt>
          <cx:pt idx="27616">220000</cx:pt>
          <cx:pt idx="27617">300000</cx:pt>
          <cx:pt idx="27618">300000</cx:pt>
          <cx:pt idx="27619">220000</cx:pt>
          <cx:pt idx="27620">220000</cx:pt>
          <cx:pt idx="27621">165000</cx:pt>
          <cx:pt idx="27622">320000</cx:pt>
          <cx:pt idx="27623">275000</cx:pt>
          <cx:pt idx="27624">142000</cx:pt>
          <cx:pt idx="27625">175000</cx:pt>
          <cx:pt idx="27626">300000</cx:pt>
          <cx:pt idx="27627">220000</cx:pt>
          <cx:pt idx="27628">425000</cx:pt>
          <cx:pt idx="27629">160000</cx:pt>
          <cx:pt idx="27630">180000</cx:pt>
          <cx:pt idx="27631">200000</cx:pt>
          <cx:pt idx="27632">95000</cx:pt>
          <cx:pt idx="27633">95000</cx:pt>
          <cx:pt idx="27634">120000</cx:pt>
          <cx:pt idx="27635">350000</cx:pt>
          <cx:pt idx="27636">180000</cx:pt>
          <cx:pt idx="27637">160000</cx:pt>
          <cx:pt idx="27638">100000</cx:pt>
          <cx:pt idx="27639">150000</cx:pt>
          <cx:pt idx="27640">205000</cx:pt>
          <cx:pt idx="27641">175000</cx:pt>
          <cx:pt idx="27642">250000</cx:pt>
          <cx:pt idx="27643">320000</cx:pt>
          <cx:pt idx="27644">130000</cx:pt>
          <cx:pt idx="27645">225000</cx:pt>
          <cx:pt idx="27646">260000</cx:pt>
          <cx:pt idx="27647">190000</cx:pt>
          <cx:pt idx="27648">550000</cx:pt>
          <cx:pt idx="27649">225000</cx:pt>
          <cx:pt idx="27650">400000</cx:pt>
          <cx:pt idx="27651">200000</cx:pt>
          <cx:pt idx="27652">170000</cx:pt>
          <cx:pt idx="27653">185000</cx:pt>
          <cx:pt idx="27654">180000</cx:pt>
          <cx:pt idx="27655">275000</cx:pt>
          <cx:pt idx="27656">180000</cx:pt>
          <cx:pt idx="27657">433000</cx:pt>
          <cx:pt idx="27658">200000</cx:pt>
          <cx:pt idx="27659">10000</cx:pt>
          <cx:pt idx="27660">225000</cx:pt>
          <cx:pt idx="27661">170000</cx:pt>
          <cx:pt idx="27662">265000</cx:pt>
          <cx:pt idx="27663">80000</cx:pt>
          <cx:pt idx="27664">230000</cx:pt>
          <cx:pt idx="27665">200000</cx:pt>
          <cx:pt idx="27666">125000</cx:pt>
          <cx:pt idx="27667">450000</cx:pt>
          <cx:pt idx="27668">300000</cx:pt>
          <cx:pt idx="27669">320000</cx:pt>
          <cx:pt idx="27670">225000</cx:pt>
          <cx:pt idx="27671">300000</cx:pt>
          <cx:pt idx="27672">240000</cx:pt>
          <cx:pt idx="27673">550000</cx:pt>
          <cx:pt idx="27674">200000</cx:pt>
          <cx:pt idx="27675">449900</cx:pt>
          <cx:pt idx="27676">168000</cx:pt>
          <cx:pt idx="27677">140000</cx:pt>
          <cx:pt idx="27678">300000</cx:pt>
          <cx:pt idx="27679">165000</cx:pt>
          <cx:pt idx="27680">140000</cx:pt>
          <cx:pt idx="27681">175000</cx:pt>
          <cx:pt idx="27682">310000</cx:pt>
          <cx:pt idx="27683">70000</cx:pt>
          <cx:pt idx="27684">140000</cx:pt>
          <cx:pt idx="27685">295000</cx:pt>
          <cx:pt idx="27686">350000</cx:pt>
          <cx:pt idx="27687">190000</cx:pt>
          <cx:pt idx="27688">210000</cx:pt>
          <cx:pt idx="27689">180000</cx:pt>
          <cx:pt idx="27690">114500</cx:pt>
          <cx:pt idx="27691">160000</cx:pt>
          <cx:pt idx="27692">275000</cx:pt>
          <cx:pt idx="27693">85000</cx:pt>
          <cx:pt idx="27694">195000</cx:pt>
          <cx:pt idx="27695">400000</cx:pt>
          <cx:pt idx="27696">450000</cx:pt>
          <cx:pt idx="27697">240000</cx:pt>
          <cx:pt idx="27698">235000</cx:pt>
          <cx:pt idx="27699">190000</cx:pt>
          <cx:pt idx="27700">120000</cx:pt>
          <cx:pt idx="27701">118000</cx:pt>
          <cx:pt idx="27702">57000</cx:pt>
          <cx:pt idx="27703">275000</cx:pt>
          <cx:pt idx="27704">189000</cx:pt>
          <cx:pt idx="27705">135000</cx:pt>
          <cx:pt idx="27706">155000</cx:pt>
          <cx:pt idx="27707">483000</cx:pt>
          <cx:pt idx="27708">675000</cx:pt>
          <cx:pt idx="27709">191000</cx:pt>
          <cx:pt idx="27710">125000</cx:pt>
          <cx:pt idx="27711">450000</cx:pt>
          <cx:pt idx="27712">130000</cx:pt>
          <cx:pt idx="27713">80000</cx:pt>
          <cx:pt idx="27714">125000</cx:pt>
          <cx:pt idx="27715">120000</cx:pt>
          <cx:pt idx="27716">160000</cx:pt>
          <cx:pt idx="27717">140000</cx:pt>
          <cx:pt idx="27718">120000</cx:pt>
          <cx:pt idx="27719">140000</cx:pt>
          <cx:pt idx="27720">135000</cx:pt>
          <cx:pt idx="27721">180000</cx:pt>
          <cx:pt idx="27722">140000</cx:pt>
          <cx:pt idx="27723">450000</cx:pt>
          <cx:pt idx="27724">300000</cx:pt>
          <cx:pt idx="27725">325000</cx:pt>
          <cx:pt idx="27726">1000000</cx:pt>
          <cx:pt idx="27727">110000</cx:pt>
          <cx:pt idx="27728">127000</cx:pt>
          <cx:pt idx="27729">285000</cx:pt>
          <cx:pt idx="27730">160000</cx:pt>
          <cx:pt idx="27731">350000</cx:pt>
          <cx:pt idx="27732">386000</cx:pt>
          <cx:pt idx="27733">216000</cx:pt>
          <cx:pt idx="27734">500000</cx:pt>
          <cx:pt idx="27735">165000</cx:pt>
          <cx:pt idx="27736">175000</cx:pt>
          <cx:pt idx="27737">225000</cx:pt>
          <cx:pt idx="27738">119000</cx:pt>
          <cx:pt idx="27739">150000</cx:pt>
          <cx:pt idx="27740">600000</cx:pt>
          <cx:pt idx="27741">80000</cx:pt>
          <cx:pt idx="27742">100000</cx:pt>
          <cx:pt idx="27743">120000</cx:pt>
          <cx:pt idx="27744">2465647</cx:pt>
          <cx:pt idx="27745">180000</cx:pt>
          <cx:pt idx="27746">180000</cx:pt>
          <cx:pt idx="27747">170000</cx:pt>
          <cx:pt idx="27748">250000</cx:pt>
          <cx:pt idx="27749">120000</cx:pt>
          <cx:pt idx="27750">325000</cx:pt>
          <cx:pt idx="27751">450000</cx:pt>
          <cx:pt idx="27752">250000</cx:pt>
          <cx:pt idx="27753">275000</cx:pt>
          <cx:pt idx="27754">165000</cx:pt>
          <cx:pt idx="27755">70000</cx:pt>
          <cx:pt idx="27756">435000</cx:pt>
          <cx:pt idx="27757">550000</cx:pt>
          <cx:pt idx="27758">75000</cx:pt>
          <cx:pt idx="27759">168000</cx:pt>
          <cx:pt idx="27760">193000</cx:pt>
          <cx:pt idx="27761">50000</cx:pt>
          <cx:pt idx="27762">170000</cx:pt>
          <cx:pt idx="27763">80000</cx:pt>
          <cx:pt idx="27764">147000</cx:pt>
          <cx:pt idx="27765">235000</cx:pt>
          <cx:pt idx="27766">150000</cx:pt>
          <cx:pt idx="27767">165000</cx:pt>
          <cx:pt idx="27768">200000</cx:pt>
          <cx:pt idx="27769">260000</cx:pt>
          <cx:pt idx="27770">310000</cx:pt>
          <cx:pt idx="27771">124000</cx:pt>
          <cx:pt idx="27772">740000</cx:pt>
          <cx:pt idx="27773">200000</cx:pt>
          <cx:pt idx="27774">250000</cx:pt>
          <cx:pt idx="27775">360000</cx:pt>
          <cx:pt idx="27776">1300000</cx:pt>
          <cx:pt idx="27777">550000</cx:pt>
          <cx:pt idx="27778">300000</cx:pt>
          <cx:pt idx="27779">50000</cx:pt>
          <cx:pt idx="27780">250000</cx:pt>
          <cx:pt idx="27781">195000</cx:pt>
          <cx:pt idx="27782">180000</cx:pt>
          <cx:pt idx="27783">119000</cx:pt>
          <cx:pt idx="27784">300000</cx:pt>
          <cx:pt idx="27785">90000</cx:pt>
          <cx:pt idx="27786">20000</cx:pt>
          <cx:pt idx="27787">400000</cx:pt>
          <cx:pt idx="27788">450000</cx:pt>
          <cx:pt idx="27789">800000</cx:pt>
          <cx:pt idx="27790">350000</cx:pt>
          <cx:pt idx="27791">360000</cx:pt>
          <cx:pt idx="27792">150000</cx:pt>
          <cx:pt idx="27793">425000</cx:pt>
          <cx:pt idx="27794">450000</cx:pt>
          <cx:pt idx="27795">150000</cx:pt>
          <cx:pt idx="27796">800000</cx:pt>
          <cx:pt idx="27797">400000</cx:pt>
          <cx:pt idx="27798">149000</cx:pt>
          <cx:pt idx="27799">40000</cx:pt>
          <cx:pt idx="27800">191000</cx:pt>
          <cx:pt idx="27801">114900</cx:pt>
          <cx:pt idx="27802">475000</cx:pt>
          <cx:pt idx="27803">413000</cx:pt>
          <cx:pt idx="27804">900000</cx:pt>
          <cx:pt idx="27805">90000</cx:pt>
          <cx:pt idx="27806">65000</cx:pt>
          <cx:pt idx="27807">110000</cx:pt>
          <cx:pt idx="27808">200000</cx:pt>
          <cx:pt idx="27809">200000</cx:pt>
          <cx:pt idx="27810">325000</cx:pt>
          <cx:pt idx="27811">160000</cx:pt>
          <cx:pt idx="27812">180000</cx:pt>
          <cx:pt idx="27813">525000</cx:pt>
          <cx:pt idx="27814">5000</cx:pt>
          <cx:pt idx="27815">195000</cx:pt>
          <cx:pt idx="27816">45000</cx:pt>
          <cx:pt idx="27817">200000</cx:pt>
          <cx:pt idx="27818">125000</cx:pt>
          <cx:pt idx="27819">350000</cx:pt>
          <cx:pt idx="27820">1000000</cx:pt>
          <cx:pt idx="27821">190000</cx:pt>
          <cx:pt idx="27822">500000</cx:pt>
          <cx:pt idx="27823">400000</cx:pt>
          <cx:pt idx="27824">300000</cx:pt>
          <cx:pt idx="27825">175000</cx:pt>
          <cx:pt idx="27826">300000</cx:pt>
          <cx:pt idx="27827">175000</cx:pt>
          <cx:pt idx="27828">165000</cx:pt>
          <cx:pt idx="27829">575000</cx:pt>
          <cx:pt idx="27830">650000</cx:pt>
          <cx:pt idx="27831">150000</cx:pt>
          <cx:pt idx="27832">700000</cx:pt>
          <cx:pt idx="27833">495000</cx:pt>
          <cx:pt idx="27834">650000</cx:pt>
          <cx:pt idx="27835">520000</cx:pt>
          <cx:pt idx="27836">500000</cx:pt>
          <cx:pt idx="27837">250000</cx:pt>
          <cx:pt idx="27838">100000</cx:pt>
          <cx:pt idx="27839">435000</cx:pt>
          <cx:pt idx="27840">515000</cx:pt>
          <cx:pt idx="27841">340000</cx:pt>
          <cx:pt idx="27842">150000</cx:pt>
          <cx:pt idx="27843">275000</cx:pt>
          <cx:pt idx="27844">700000</cx:pt>
          <cx:pt idx="27845">1250000</cx:pt>
          <cx:pt idx="27846">600000</cx:pt>
          <cx:pt idx="27847">200000</cx:pt>
          <cx:pt idx="27848">750000</cx:pt>
          <cx:pt idx="27849">500000</cx:pt>
          <cx:pt idx="27850">315000</cx:pt>
          <cx:pt idx="27851">303000</cx:pt>
          <cx:pt idx="27852">300000</cx:pt>
          <cx:pt idx="27853">330000</cx:pt>
          <cx:pt idx="27854">250000</cx:pt>
          <cx:pt idx="27855">260000</cx:pt>
          <cx:pt idx="27856">100000</cx:pt>
          <cx:pt idx="27857">375000</cx:pt>
          <cx:pt idx="27858">110000</cx:pt>
          <cx:pt idx="27859">225000</cx:pt>
          <cx:pt idx="27860">138000</cx:pt>
          <cx:pt idx="27861">230000</cx:pt>
          <cx:pt idx="27862">60000</cx:pt>
          <cx:pt idx="27863">230000</cx:pt>
          <cx:pt idx="27864">12000</cx:pt>
          <cx:pt idx="27865">110000</cx:pt>
          <cx:pt idx="27866">350000</cx:pt>
          <cx:pt idx="27867">145000</cx:pt>
          <cx:pt idx="27868">225000</cx:pt>
          <cx:pt idx="27869">180000</cx:pt>
          <cx:pt idx="27870">900000</cx:pt>
          <cx:pt idx="27871">150000</cx:pt>
          <cx:pt idx="27872">70000</cx:pt>
          <cx:pt idx="27873">200000</cx:pt>
          <cx:pt idx="27874">300000</cx:pt>
          <cx:pt idx="27875">300000</cx:pt>
          <cx:pt idx="27876">100000</cx:pt>
          <cx:pt idx="27877">75000</cx:pt>
          <cx:pt idx="27878">198000</cx:pt>
          <cx:pt idx="27879">150000</cx:pt>
          <cx:pt idx="27880">700000</cx:pt>
          <cx:pt idx="27881">140000</cx:pt>
          <cx:pt idx="27882">310000</cx:pt>
          <cx:pt idx="27883">210000</cx:pt>
          <cx:pt idx="27884">340000</cx:pt>
          <cx:pt idx="27885">250000</cx:pt>
          <cx:pt idx="27886">139900</cx:pt>
          <cx:pt idx="27887">225000</cx:pt>
          <cx:pt idx="27888">350000</cx:pt>
          <cx:pt idx="27889">152000</cx:pt>
          <cx:pt idx="27890">450000</cx:pt>
          <cx:pt idx="27891">200000</cx:pt>
          <cx:pt idx="27892">175000</cx:pt>
          <cx:pt idx="27893">325000</cx:pt>
          <cx:pt idx="27894">95000</cx:pt>
          <cx:pt idx="27895">450000</cx:pt>
          <cx:pt idx="27896">160000</cx:pt>
          <cx:pt idx="27897">250000</cx:pt>
          <cx:pt idx="27898">230000</cx:pt>
          <cx:pt idx="27899">320000</cx:pt>
          <cx:pt idx="27900">200000</cx:pt>
          <cx:pt idx="27901">100000</cx:pt>
          <cx:pt idx="27902">300000</cx:pt>
          <cx:pt idx="27903">500000</cx:pt>
          <cx:pt idx="27904">145000</cx:pt>
          <cx:pt idx="27905">300000</cx:pt>
          <cx:pt idx="27906">190000</cx:pt>
          <cx:pt idx="27907">165000</cx:pt>
          <cx:pt idx="27908">400000</cx:pt>
          <cx:pt idx="27909">200000</cx:pt>
          <cx:pt idx="27910">240000</cx:pt>
          <cx:pt idx="27911">500000</cx:pt>
          <cx:pt idx="27912">900000</cx:pt>
          <cx:pt idx="27913">315000</cx:pt>
          <cx:pt idx="27914">170000</cx:pt>
          <cx:pt idx="27915">190000</cx:pt>
          <cx:pt idx="27916">367000</cx:pt>
          <cx:pt idx="27917">230000</cx:pt>
          <cx:pt idx="27918">150000</cx:pt>
          <cx:pt idx="27919">1000000</cx:pt>
          <cx:pt idx="27920">180000</cx:pt>
          <cx:pt idx="27921">300000</cx:pt>
          <cx:pt idx="27922">200000</cx:pt>
          <cx:pt idx="27923">290000</cx:pt>
          <cx:pt idx="27924">90000</cx:pt>
          <cx:pt idx="27925">125000</cx:pt>
          <cx:pt idx="27926">155000</cx:pt>
          <cx:pt idx="27927">500000</cx:pt>
          <cx:pt idx="27928">255000</cx:pt>
          <cx:pt idx="27929">290000</cx:pt>
          <cx:pt idx="27930">50000</cx:pt>
          <cx:pt idx="27931">575000</cx:pt>
          <cx:pt idx="27932">230000</cx:pt>
          <cx:pt idx="27933">190000</cx:pt>
          <cx:pt idx="27934">300000</cx:pt>
          <cx:pt idx="27935">110000</cx:pt>
          <cx:pt idx="27936">59000</cx:pt>
          <cx:pt idx="27937">350000</cx:pt>
          <cx:pt idx="27938">600000</cx:pt>
          <cx:pt idx="27939">180000</cx:pt>
          <cx:pt idx="27940">205000</cx:pt>
          <cx:pt idx="27941">250000</cx:pt>
          <cx:pt idx="27942">215000</cx:pt>
          <cx:pt idx="27943">250000</cx:pt>
          <cx:pt idx="27944">400000</cx:pt>
          <cx:pt idx="27945">155000</cx:pt>
          <cx:pt idx="27946">220000</cx:pt>
          <cx:pt idx="27947">164000</cx:pt>
          <cx:pt idx="27948">100000</cx:pt>
          <cx:pt idx="27949">300000</cx:pt>
          <cx:pt idx="27950">300000</cx:pt>
          <cx:pt idx="27951">1000000</cx:pt>
          <cx:pt idx="27952">270000</cx:pt>
          <cx:pt idx="27953">450000</cx:pt>
          <cx:pt idx="27954">349999</cx:pt>
          <cx:pt idx="27955">249999</cx:pt>
          <cx:pt idx="27956">380000</cx:pt>
          <cx:pt idx="27957">300000</cx:pt>
          <cx:pt idx="27958">300000</cx:pt>
          <cx:pt idx="27959">440000</cx:pt>
          <cx:pt idx="27960">173500</cx:pt>
          <cx:pt idx="27961">225000</cx:pt>
          <cx:pt idx="27962">350000</cx:pt>
          <cx:pt idx="27963">180000</cx:pt>
          <cx:pt idx="27964">239000</cx:pt>
          <cx:pt idx="27965">120000</cx:pt>
          <cx:pt idx="27966">195000</cx:pt>
          <cx:pt idx="27967">150000</cx:pt>
          <cx:pt idx="27968">200000</cx:pt>
          <cx:pt idx="27969">180000</cx:pt>
          <cx:pt idx="27970">350000</cx:pt>
          <cx:pt idx="27971">323000</cx:pt>
          <cx:pt idx="27972">350000</cx:pt>
          <cx:pt idx="27973">120000</cx:pt>
          <cx:pt idx="27974">150000</cx:pt>
          <cx:pt idx="27975">225000</cx:pt>
          <cx:pt idx="27976">550000</cx:pt>
          <cx:pt idx="27977">192000</cx:pt>
          <cx:pt idx="27978">145000</cx:pt>
          <cx:pt idx="27979">380000</cx:pt>
          <cx:pt idx="27980">300000</cx:pt>
          <cx:pt idx="27981">230000</cx:pt>
          <cx:pt idx="27982">150000</cx:pt>
          <cx:pt idx="27983">265000</cx:pt>
          <cx:pt idx="27984">106250</cx:pt>
          <cx:pt idx="27985">105000</cx:pt>
          <cx:pt idx="27986">80000</cx:pt>
          <cx:pt idx="27987">68000</cx:pt>
          <cx:pt idx="27988">110000</cx:pt>
          <cx:pt idx="27989">250000</cx:pt>
          <cx:pt idx="27990">400000</cx:pt>
          <cx:pt idx="27991">375000</cx:pt>
          <cx:pt idx="27992">230000</cx:pt>
          <cx:pt idx="27993">120000</cx:pt>
          <cx:pt idx="27994">250000</cx:pt>
          <cx:pt idx="27995">26500</cx:pt>
          <cx:pt idx="27996">90000</cx:pt>
          <cx:pt idx="27997">75000</cx:pt>
          <cx:pt idx="27998">100000</cx:pt>
          <cx:pt idx="27999">122000</cx:pt>
          <cx:pt idx="28000">240000</cx:pt>
          <cx:pt idx="28001">50000</cx:pt>
          <cx:pt idx="28002">79500</cx:pt>
          <cx:pt idx="28003">210000</cx:pt>
          <cx:pt idx="28004">140000</cx:pt>
          <cx:pt idx="28005">95000</cx:pt>
          <cx:pt idx="28006">170000</cx:pt>
          <cx:pt idx="28007">180000</cx:pt>
          <cx:pt idx="28008">600000</cx:pt>
          <cx:pt idx="28009">275000</cx:pt>
          <cx:pt idx="28010">90000</cx:pt>
          <cx:pt idx="28011">90000</cx:pt>
          <cx:pt idx="28012">332000</cx:pt>
          <cx:pt idx="28013">78000</cx:pt>
          <cx:pt idx="28014">175000</cx:pt>
          <cx:pt idx="28015">275000</cx:pt>
          <cx:pt idx="28016">310000</cx:pt>
          <cx:pt idx="28017">91000</cx:pt>
          <cx:pt idx="28018">270000</cx:pt>
          <cx:pt idx="28019">375000</cx:pt>
          <cx:pt idx="28020">140000</cx:pt>
          <cx:pt idx="28021">120000</cx:pt>
          <cx:pt idx="28022">35000</cx:pt>
          <cx:pt idx="28023">170000</cx:pt>
          <cx:pt idx="28024">160000</cx:pt>
          <cx:pt idx="28025">450000</cx:pt>
          <cx:pt idx="28026">439000</cx:pt>
          <cx:pt idx="28027">55000</cx:pt>
          <cx:pt idx="28028">240000</cx:pt>
          <cx:pt idx="28029">250000</cx:pt>
          <cx:pt idx="28030">550000</cx:pt>
          <cx:pt idx="28031">536000</cx:pt>
          <cx:pt idx="28032">150000</cx:pt>
          <cx:pt idx="28033">500000</cx:pt>
          <cx:pt idx="28034">360000</cx:pt>
          <cx:pt idx="28035">350000</cx:pt>
          <cx:pt idx="28036">160000</cx:pt>
          <cx:pt idx="28037">60000</cx:pt>
          <cx:pt idx="28038">140000</cx:pt>
          <cx:pt idx="28039">110000</cx:pt>
          <cx:pt idx="28040">150000</cx:pt>
          <cx:pt idx="28041">150000</cx:pt>
          <cx:pt idx="28042">250000</cx:pt>
          <cx:pt idx="28043">130000</cx:pt>
          <cx:pt idx="28044">80000</cx:pt>
          <cx:pt idx="28045">150000</cx:pt>
          <cx:pt idx="28046">145000</cx:pt>
          <cx:pt idx="28047">60000</cx:pt>
          <cx:pt idx="28048">150000</cx:pt>
          <cx:pt idx="28049">198000</cx:pt>
          <cx:pt idx="28050">125000</cx:pt>
          <cx:pt idx="28051">180000</cx:pt>
          <cx:pt idx="28052">170000</cx:pt>
          <cx:pt idx="28053">165000</cx:pt>
          <cx:pt idx="28054">612000</cx:pt>
          <cx:pt idx="28055">8000</cx:pt>
          <cx:pt idx="28056">225000</cx:pt>
          <cx:pt idx="28057">350000</cx:pt>
          <cx:pt idx="28058">220000</cx:pt>
          <cx:pt idx="28059">300000</cx:pt>
          <cx:pt idx="28060">130000</cx:pt>
          <cx:pt idx="28061">590000</cx:pt>
          <cx:pt idx="28062">450000</cx:pt>
          <cx:pt idx="28063">450000</cx:pt>
          <cx:pt idx="28064">650000</cx:pt>
          <cx:pt idx="28065">1000000</cx:pt>
          <cx:pt idx="28066">220000</cx:pt>
          <cx:pt idx="28067">190000</cx:pt>
          <cx:pt idx="28068">350000</cx:pt>
          <cx:pt idx="28069">250000</cx:pt>
          <cx:pt idx="28070">180000</cx:pt>
          <cx:pt idx="28071">165000</cx:pt>
          <cx:pt idx="28072">90000</cx:pt>
          <cx:pt idx="28073">450000</cx:pt>
          <cx:pt idx="28074">230000</cx:pt>
          <cx:pt idx="28075">315000</cx:pt>
          <cx:pt idx="28076">180000</cx:pt>
          <cx:pt idx="28077">300000</cx:pt>
          <cx:pt idx="28078">255000</cx:pt>
          <cx:pt idx="28079">400000</cx:pt>
          <cx:pt idx="28080">300000</cx:pt>
          <cx:pt idx="28081">145000</cx:pt>
          <cx:pt idx="28082">128000</cx:pt>
          <cx:pt idx="28083">140000</cx:pt>
          <cx:pt idx="28084">250000</cx:pt>
          <cx:pt idx="28085">220000</cx:pt>
          <cx:pt idx="28086">500000</cx:pt>
          <cx:pt idx="28087">290000</cx:pt>
          <cx:pt idx="28088">140000</cx:pt>
          <cx:pt idx="28089">182000</cx:pt>
          <cx:pt idx="28090">280000</cx:pt>
          <cx:pt idx="28091">125000</cx:pt>
          <cx:pt idx="28092">235000</cx:pt>
          <cx:pt idx="28093">500000</cx:pt>
          <cx:pt idx="28094">1200000</cx:pt>
          <cx:pt idx="28095">326000</cx:pt>
          <cx:pt idx="28096">370000</cx:pt>
          <cx:pt idx="28097">260000</cx:pt>
          <cx:pt idx="28098">128000</cx:pt>
          <cx:pt idx="28099">300000</cx:pt>
          <cx:pt idx="28100">225000</cx:pt>
          <cx:pt idx="28101">400000</cx:pt>
          <cx:pt idx="28102">180000</cx:pt>
          <cx:pt idx="28103">180000</cx:pt>
          <cx:pt idx="28104">270000</cx:pt>
          <cx:pt idx="28105">900000</cx:pt>
          <cx:pt idx="28106">425000</cx:pt>
          <cx:pt idx="28107">60000</cx:pt>
          <cx:pt idx="28108">600000</cx:pt>
          <cx:pt idx="28109">380000</cx:pt>
          <cx:pt idx="28110">300000</cx:pt>
          <cx:pt idx="28111">289000</cx:pt>
          <cx:pt idx="28112">450000</cx:pt>
          <cx:pt idx="28113">800000</cx:pt>
          <cx:pt idx="28114">420000</cx:pt>
          <cx:pt idx="28115">155000</cx:pt>
          <cx:pt idx="28116">200000</cx:pt>
          <cx:pt idx="28117">73000</cx:pt>
          <cx:pt idx="28118">175000</cx:pt>
          <cx:pt idx="28119">1200000</cx:pt>
          <cx:pt idx="28120">220000</cx:pt>
          <cx:pt idx="28121">1200000</cx:pt>
          <cx:pt idx="28122">300000</cx:pt>
          <cx:pt idx="28123">280000</cx:pt>
          <cx:pt idx="28124">650000</cx:pt>
          <cx:pt idx="28125">190000</cx:pt>
          <cx:pt idx="28126">145000</cx:pt>
          <cx:pt idx="28127">130000</cx:pt>
          <cx:pt idx="28128">100000</cx:pt>
          <cx:pt idx="28129">190000</cx:pt>
          <cx:pt idx="28130">150000</cx:pt>
          <cx:pt idx="28131">126000</cx:pt>
          <cx:pt idx="28132">425000</cx:pt>
          <cx:pt idx="28133">273000</cx:pt>
          <cx:pt idx="28134">175000</cx:pt>
          <cx:pt idx="28135">65000</cx:pt>
          <cx:pt idx="28136">425000</cx:pt>
          <cx:pt idx="28137">290000</cx:pt>
          <cx:pt idx="28138">430000</cx:pt>
          <cx:pt idx="28139">179900</cx:pt>
          <cx:pt idx="28140">196000</cx:pt>
          <cx:pt idx="28141">300000</cx:pt>
          <cx:pt idx="28142">800000</cx:pt>
          <cx:pt idx="28143">235000</cx:pt>
          <cx:pt idx="28144">125500</cx:pt>
          <cx:pt idx="28145">200000</cx:pt>
          <cx:pt idx="28146">165000</cx:pt>
          <cx:pt idx="28147">357000</cx:pt>
          <cx:pt idx="28148">1000000</cx:pt>
          <cx:pt idx="28149">350000</cx:pt>
          <cx:pt idx="28150">305000</cx:pt>
          <cx:pt idx="28151">87000</cx:pt>
          <cx:pt idx="28152">200000</cx:pt>
          <cx:pt idx="28153">200000</cx:pt>
          <cx:pt idx="28154">265000</cx:pt>
          <cx:pt idx="28155">300000</cx:pt>
          <cx:pt idx="28156">119000</cx:pt>
          <cx:pt idx="28157">150000</cx:pt>
          <cx:pt idx="28158">185000</cx:pt>
          <cx:pt idx="28159">400000</cx:pt>
          <cx:pt idx="28160">300000</cx:pt>
          <cx:pt idx="28161">250000</cx:pt>
          <cx:pt idx="28162">200000</cx:pt>
          <cx:pt idx="28163">184000</cx:pt>
          <cx:pt idx="28164">150000</cx:pt>
          <cx:pt idx="28165">300000</cx:pt>
          <cx:pt idx="28166">170000</cx:pt>
          <cx:pt idx="28167">180000</cx:pt>
          <cx:pt idx="28168">400000</cx:pt>
          <cx:pt idx="28169">151000</cx:pt>
          <cx:pt idx="28170">300000</cx:pt>
          <cx:pt idx="28171">140000</cx:pt>
          <cx:pt idx="28172">250000</cx:pt>
          <cx:pt idx="28173">175000</cx:pt>
          <cx:pt idx="28174">269000</cx:pt>
          <cx:pt idx="28175">350000</cx:pt>
          <cx:pt idx="28176">2465647</cx:pt>
          <cx:pt idx="28177">123000</cx:pt>
          <cx:pt idx="28178">150000</cx:pt>
          <cx:pt idx="28179">185000</cx:pt>
          <cx:pt idx="28180">100000</cx:pt>
          <cx:pt idx="28181">80000</cx:pt>
          <cx:pt idx="28182">325000</cx:pt>
          <cx:pt idx="28183">180000</cx:pt>
          <cx:pt idx="28184">525000</cx:pt>
          <cx:pt idx="28185">275000</cx:pt>
          <cx:pt idx="28186">800000</cx:pt>
          <cx:pt idx="28187">690000</cx:pt>
          <cx:pt idx="28188">375000</cx:pt>
          <cx:pt idx="28189">450000</cx:pt>
          <cx:pt idx="28190">80000</cx:pt>
          <cx:pt idx="28191">190000</cx:pt>
          <cx:pt idx="28192">172000</cx:pt>
          <cx:pt idx="28193">230000</cx:pt>
          <cx:pt idx="28194">290000</cx:pt>
          <cx:pt idx="28195">280000</cx:pt>
          <cx:pt idx="28196">260000</cx:pt>
          <cx:pt idx="28197">200000</cx:pt>
          <cx:pt idx="28198">199000</cx:pt>
          <cx:pt idx="28199">170000</cx:pt>
          <cx:pt idx="28200">135000</cx:pt>
          <cx:pt idx="28201">235000</cx:pt>
          <cx:pt idx="28202">200000</cx:pt>
          <cx:pt idx="28203">350000</cx:pt>
          <cx:pt idx="28204">175000</cx:pt>
          <cx:pt idx="28205">200000</cx:pt>
          <cx:pt idx="28206">198000</cx:pt>
          <cx:pt idx="28207">260000</cx:pt>
          <cx:pt idx="28208">145000</cx:pt>
          <cx:pt idx="28209">450000</cx:pt>
          <cx:pt idx="28210">250000</cx:pt>
          <cx:pt idx="28211">150000</cx:pt>
          <cx:pt idx="28212">325000</cx:pt>
          <cx:pt idx="28213">195000</cx:pt>
          <cx:pt idx="28214">350000</cx:pt>
          <cx:pt idx="28215">250000</cx:pt>
          <cx:pt idx="28216">300000</cx:pt>
          <cx:pt idx="28217">400000</cx:pt>
          <cx:pt idx="28218">280000</cx:pt>
          <cx:pt idx="28219">165000</cx:pt>
          <cx:pt idx="28220">200000</cx:pt>
          <cx:pt idx="28221">70000</cx:pt>
          <cx:pt idx="28222">125000</cx:pt>
          <cx:pt idx="28223">200000</cx:pt>
          <cx:pt idx="28224">500000</cx:pt>
          <cx:pt idx="28225">200000</cx:pt>
          <cx:pt idx="28226">400000</cx:pt>
          <cx:pt idx="28227">130000</cx:pt>
          <cx:pt idx="28228">125000</cx:pt>
          <cx:pt idx="28229">170000</cx:pt>
          <cx:pt idx="28230">119000</cx:pt>
          <cx:pt idx="28231">180000</cx:pt>
          <cx:pt idx="28232">260000</cx:pt>
          <cx:pt idx="28233">120000</cx:pt>
          <cx:pt idx="28234">200000</cx:pt>
          <cx:pt idx="28235">215000</cx:pt>
          <cx:pt idx="28236">80000</cx:pt>
          <cx:pt idx="28237">160000</cx:pt>
          <cx:pt idx="28238">300000</cx:pt>
          <cx:pt idx="28239">220000</cx:pt>
          <cx:pt idx="28240">650000</cx:pt>
          <cx:pt idx="28241">750000</cx:pt>
          <cx:pt idx="28242">245000</cx:pt>
          <cx:pt idx="28243">550000</cx:pt>
          <cx:pt idx="28244">300000</cx:pt>
          <cx:pt idx="28245">150000</cx:pt>
          <cx:pt idx="28246">99900</cx:pt>
          <cx:pt idx="28247">400500</cx:pt>
          <cx:pt idx="28248">150000</cx:pt>
          <cx:pt idx="28249">180000</cx:pt>
          <cx:pt idx="28250">140000</cx:pt>
          <cx:pt idx="28251">300000</cx:pt>
          <cx:pt idx="28252">75000</cx:pt>
          <cx:pt idx="28253">407400</cx:pt>
          <cx:pt idx="28254">140000</cx:pt>
          <cx:pt idx="28255">115000</cx:pt>
          <cx:pt idx="28256">220000</cx:pt>
          <cx:pt idx="28257">150000</cx:pt>
          <cx:pt idx="28258">160000</cx:pt>
          <cx:pt idx="28259">200000</cx:pt>
          <cx:pt idx="28260">220000</cx:pt>
          <cx:pt idx="28261">75000</cx:pt>
          <cx:pt idx="28262">180000</cx:pt>
          <cx:pt idx="28263">60000</cx:pt>
          <cx:pt idx="28264">170000</cx:pt>
          <cx:pt idx="28265">300000</cx:pt>
          <cx:pt idx="28266">350000</cx:pt>
          <cx:pt idx="28267">126000</cx:pt>
          <cx:pt idx="28268">80000</cx:pt>
          <cx:pt idx="28269">450000</cx:pt>
          <cx:pt idx="28270">60000</cx:pt>
          <cx:pt idx="28271">600000</cx:pt>
          <cx:pt idx="28272">320000</cx:pt>
          <cx:pt idx="28273">550000</cx:pt>
          <cx:pt idx="28274">400000</cx:pt>
          <cx:pt idx="28275">425000</cx:pt>
          <cx:pt idx="28276">300000</cx:pt>
          <cx:pt idx="28277">225000</cx:pt>
          <cx:pt idx="28278">425000</cx:pt>
          <cx:pt idx="28279">200000</cx:pt>
          <cx:pt idx="28280">200000</cx:pt>
          <cx:pt idx="28281">50000</cx:pt>
          <cx:pt idx="28282">161000</cx:pt>
          <cx:pt idx="28283">155000</cx:pt>
          <cx:pt idx="28284">450000</cx:pt>
          <cx:pt idx="28285">500000</cx:pt>
          <cx:pt idx="28286">200000</cx:pt>
          <cx:pt idx="28287">350000</cx:pt>
          <cx:pt idx="28288">180000</cx:pt>
          <cx:pt idx="28289">240000</cx:pt>
          <cx:pt idx="28290">145000</cx:pt>
          <cx:pt idx="28291">100000</cx:pt>
          <cx:pt idx="28292">331700</cx:pt>
          <cx:pt idx="28293">90000</cx:pt>
          <cx:pt idx="28294">400000</cx:pt>
          <cx:pt idx="28295">80000</cx:pt>
          <cx:pt idx="28296">500000</cx:pt>
          <cx:pt idx="28297">400000</cx:pt>
          <cx:pt idx="28298">325000</cx:pt>
          <cx:pt idx="28299">600000</cx:pt>
          <cx:pt idx="28300">200000</cx:pt>
          <cx:pt idx="28301">500000</cx:pt>
          <cx:pt idx="28302">154000</cx:pt>
          <cx:pt idx="28303">325000</cx:pt>
          <cx:pt idx="28304">200000</cx:pt>
          <cx:pt idx="28305">165000</cx:pt>
          <cx:pt idx="28306">245000</cx:pt>
          <cx:pt idx="28307">114000</cx:pt>
          <cx:pt idx="28308">200000</cx:pt>
          <cx:pt idx="28309">400000</cx:pt>
          <cx:pt idx="28310">650000</cx:pt>
          <cx:pt idx="28311">1300000</cx:pt>
          <cx:pt idx="28312">130000</cx:pt>
          <cx:pt idx="28313">125000</cx:pt>
          <cx:pt idx="28314">37000</cx:pt>
          <cx:pt idx="28315">550000</cx:pt>
          <cx:pt idx="28316">340000</cx:pt>
          <cx:pt idx="28317">115000</cx:pt>
          <cx:pt idx="28318">120000</cx:pt>
          <cx:pt idx="28319">90000</cx:pt>
          <cx:pt idx="28320">165000</cx:pt>
          <cx:pt idx="28321">120000</cx:pt>
          <cx:pt idx="28322">250500</cx:pt>
          <cx:pt idx="28323">150000</cx:pt>
          <cx:pt idx="28324">90000</cx:pt>
          <cx:pt idx="28325">295000</cx:pt>
          <cx:pt idx="28326">95000</cx:pt>
          <cx:pt idx="28327">300000</cx:pt>
          <cx:pt idx="28328">305000</cx:pt>
          <cx:pt idx="28329">30000</cx:pt>
          <cx:pt idx="28330">360000</cx:pt>
          <cx:pt idx="28331">250000</cx:pt>
          <cx:pt idx="28332">80000</cx:pt>
          <cx:pt idx="28333">130000</cx:pt>
          <cx:pt idx="28334">250000</cx:pt>
          <cx:pt idx="28335">450000</cx:pt>
          <cx:pt idx="28336">425000</cx:pt>
          <cx:pt idx="28337">355000</cx:pt>
          <cx:pt idx="28338">200000</cx:pt>
          <cx:pt idx="28339">30000</cx:pt>
          <cx:pt idx="28340">330000</cx:pt>
          <cx:pt idx="28341">300000</cx:pt>
          <cx:pt idx="28342">300000</cx:pt>
          <cx:pt idx="28343">275000</cx:pt>
          <cx:pt idx="28344">165000</cx:pt>
          <cx:pt idx="28345">295000</cx:pt>
          <cx:pt idx="28346">180000</cx:pt>
          <cx:pt idx="28347">400000</cx:pt>
          <cx:pt idx="28348">150000</cx:pt>
          <cx:pt idx="28349">130000</cx:pt>
          <cx:pt idx="28350">84000</cx:pt>
          <cx:pt idx="28351">375000</cx:pt>
          <cx:pt idx="28352">275000</cx:pt>
          <cx:pt idx="28353">400000</cx:pt>
          <cx:pt idx="28354">400000</cx:pt>
          <cx:pt idx="28355">225000</cx:pt>
          <cx:pt idx="28356">550000</cx:pt>
          <cx:pt idx="28357">175000</cx:pt>
          <cx:pt idx="28358">230000</cx:pt>
          <cx:pt idx="28359">350000</cx:pt>
          <cx:pt idx="28360">199000</cx:pt>
          <cx:pt idx="28361">250000</cx:pt>
          <cx:pt idx="28362">196000</cx:pt>
          <cx:pt idx="28363">90000</cx:pt>
          <cx:pt idx="28364">280000</cx:pt>
          <cx:pt idx="28365">394000</cx:pt>
          <cx:pt idx="28366">545000</cx:pt>
          <cx:pt idx="28367">300000</cx:pt>
          <cx:pt idx="28368">160000</cx:pt>
          <cx:pt idx="28369">75000</cx:pt>
          <cx:pt idx="28370">250000</cx:pt>
          <cx:pt idx="28371">375000</cx:pt>
          <cx:pt idx="28372">153000</cx:pt>
          <cx:pt idx="28373">110000</cx:pt>
          <cx:pt idx="28374">140000</cx:pt>
          <cx:pt idx="28375">550000</cx:pt>
          <cx:pt idx="28376">60000</cx:pt>
          <cx:pt idx="28377">100000</cx:pt>
          <cx:pt idx="28378">200000</cx:pt>
          <cx:pt idx="28379">90000</cx:pt>
          <cx:pt idx="28380">200000</cx:pt>
          <cx:pt idx="28381">200000</cx:pt>
          <cx:pt idx="28382">70000</cx:pt>
          <cx:pt idx="28383">149000</cx:pt>
          <cx:pt idx="28384">170000</cx:pt>
          <cx:pt idx="28385">245000</cx:pt>
          <cx:pt idx="28386">79900</cx:pt>
          <cx:pt idx="28387">260000</cx:pt>
          <cx:pt idx="28388">400000</cx:pt>
          <cx:pt idx="28389">115000</cx:pt>
          <cx:pt idx="28390">335000</cx:pt>
          <cx:pt idx="28391">100000</cx:pt>
          <cx:pt idx="28392">380000</cx:pt>
          <cx:pt idx="28393">180000</cx:pt>
          <cx:pt idx="28394">325000</cx:pt>
          <cx:pt idx="28395">115000</cx:pt>
          <cx:pt idx="28396">325000</cx:pt>
          <cx:pt idx="28397">800000</cx:pt>
          <cx:pt idx="28398">65000</cx:pt>
          <cx:pt idx="28399">225000</cx:pt>
          <cx:pt idx="28400">165000</cx:pt>
          <cx:pt idx="28401">185000</cx:pt>
          <cx:pt idx="28402">1000000</cx:pt>
          <cx:pt idx="28403">865000</cx:pt>
          <cx:pt idx="28404">120000</cx:pt>
          <cx:pt idx="28405">178000</cx:pt>
          <cx:pt idx="28406">140000</cx:pt>
          <cx:pt idx="28407">400000</cx:pt>
          <cx:pt idx="28408">70000</cx:pt>
          <cx:pt idx="28409">100000</cx:pt>
          <cx:pt idx="28410">300000</cx:pt>
          <cx:pt idx="28411">375000</cx:pt>
          <cx:pt idx="28412">250000</cx:pt>
          <cx:pt idx="28413">325000</cx:pt>
          <cx:pt idx="28414">100000</cx:pt>
          <cx:pt idx="28415">200000</cx:pt>
          <cx:pt idx="28416">150000</cx:pt>
          <cx:pt idx="28417">150000</cx:pt>
          <cx:pt idx="28418">210000</cx:pt>
          <cx:pt idx="28419">230000</cx:pt>
          <cx:pt idx="28420">197000</cx:pt>
          <cx:pt idx="28421">250000</cx:pt>
          <cx:pt idx="28422">100000</cx:pt>
          <cx:pt idx="28423">269000</cx:pt>
          <cx:pt idx="28424">375000</cx:pt>
          <cx:pt idx="28425">1200000</cx:pt>
          <cx:pt idx="28426">900000</cx:pt>
          <cx:pt idx="28427">268000</cx:pt>
          <cx:pt idx="28428">120000</cx:pt>
          <cx:pt idx="28429">389000</cx:pt>
          <cx:pt idx="28430">220000</cx:pt>
          <cx:pt idx="28431">145000</cx:pt>
          <cx:pt idx="28432">250000</cx:pt>
          <cx:pt idx="28433">200000</cx:pt>
          <cx:pt idx="28434">256000</cx:pt>
          <cx:pt idx="28435">300000</cx:pt>
          <cx:pt idx="28436">160000</cx:pt>
          <cx:pt idx="28437">220000</cx:pt>
          <cx:pt idx="28438">95500</cx:pt>
          <cx:pt idx="28439">130000</cx:pt>
          <cx:pt idx="28440">300000</cx:pt>
          <cx:pt idx="28441">250000</cx:pt>
          <cx:pt idx="28442">400000</cx:pt>
          <cx:pt idx="28443">500000</cx:pt>
          <cx:pt idx="28444">200000</cx:pt>
          <cx:pt idx="28445">215000</cx:pt>
          <cx:pt idx="28446">240000</cx:pt>
          <cx:pt idx="28447">180000</cx:pt>
          <cx:pt idx="28448">175000</cx:pt>
          <cx:pt idx="28449">20000</cx:pt>
          <cx:pt idx="28450">150000</cx:pt>
          <cx:pt idx="28451">45000</cx:pt>
          <cx:pt idx="28452">120000</cx:pt>
          <cx:pt idx="28453">265000</cx:pt>
          <cx:pt idx="28454">900000</cx:pt>
          <cx:pt idx="28455">80000</cx:pt>
          <cx:pt idx="28456">120000</cx:pt>
          <cx:pt idx="28457">175000</cx:pt>
          <cx:pt idx="28458">350000</cx:pt>
          <cx:pt idx="28459">800000</cx:pt>
          <cx:pt idx="28460">475000</cx:pt>
          <cx:pt idx="28461">180000</cx:pt>
          <cx:pt idx="28462">500000</cx:pt>
          <cx:pt idx="28463">140000</cx:pt>
          <cx:pt idx="28464">125000</cx:pt>
          <cx:pt idx="28465">214000</cx:pt>
          <cx:pt idx="28466">130000</cx:pt>
          <cx:pt idx="28467">600000</cx:pt>
          <cx:pt idx="28468">290000</cx:pt>
          <cx:pt idx="28469">138000</cx:pt>
          <cx:pt idx="28470">330000</cx:pt>
          <cx:pt idx="28471">300000</cx:pt>
          <cx:pt idx="28472">180000</cx:pt>
          <cx:pt idx="28473">33000</cx:pt>
          <cx:pt idx="28474">125000</cx:pt>
          <cx:pt idx="28475">95000</cx:pt>
          <cx:pt idx="28476">750000</cx:pt>
          <cx:pt idx="28477">600000</cx:pt>
          <cx:pt idx="28478">55000</cx:pt>
          <cx:pt idx="28479">100000</cx:pt>
          <cx:pt idx="28480">350000</cx:pt>
          <cx:pt idx="28481">350000</cx:pt>
          <cx:pt idx="28482">425000</cx:pt>
          <cx:pt idx="28483">400000</cx:pt>
          <cx:pt idx="28484">200000</cx:pt>
          <cx:pt idx="28485">150000</cx:pt>
          <cx:pt idx="28486">140000</cx:pt>
          <cx:pt idx="28487">160000</cx:pt>
          <cx:pt idx="28488">430000</cx:pt>
          <cx:pt idx="28489">380000</cx:pt>
          <cx:pt idx="28490">800000</cx:pt>
          <cx:pt idx="28491">95000</cx:pt>
          <cx:pt idx="28492">100000</cx:pt>
          <cx:pt idx="28493">200000</cx:pt>
          <cx:pt idx="28494">275000</cx:pt>
          <cx:pt idx="28495">470000</cx:pt>
          <cx:pt idx="28496">240000</cx:pt>
          <cx:pt idx="28497">191500</cx:pt>
          <cx:pt idx="28498">900000</cx:pt>
          <cx:pt idx="28499">200000</cx:pt>
          <cx:pt idx="28500">230000</cx:pt>
          <cx:pt idx="28501">425000</cx:pt>
          <cx:pt idx="28502">215000</cx:pt>
          <cx:pt idx="28503">170000</cx:pt>
          <cx:pt idx="28504">699900</cx:pt>
          <cx:pt idx="28505">215000</cx:pt>
          <cx:pt idx="28506">125000</cx:pt>
          <cx:pt idx="28507">180000</cx:pt>
          <cx:pt idx="28508">204000</cx:pt>
          <cx:pt idx="28509">275000</cx:pt>
          <cx:pt idx="28510">400000</cx:pt>
          <cx:pt idx="28511">30000</cx:pt>
          <cx:pt idx="28512">250000</cx:pt>
          <cx:pt idx="28513">160000</cx:pt>
          <cx:pt idx="28514">115000</cx:pt>
          <cx:pt idx="28515">120000</cx:pt>
          <cx:pt idx="28516">70000</cx:pt>
          <cx:pt idx="28517">70000</cx:pt>
          <cx:pt idx="28518">90000</cx:pt>
          <cx:pt idx="28519">150000</cx:pt>
          <cx:pt idx="28520">1300000</cx:pt>
          <cx:pt idx="28521">180000</cx:pt>
          <cx:pt idx="28522">250000</cx:pt>
          <cx:pt idx="28523">250000</cx:pt>
          <cx:pt idx="28524">799000</cx:pt>
          <cx:pt idx="28525">165000</cx:pt>
          <cx:pt idx="28526">500000</cx:pt>
          <cx:pt idx="28527">135000</cx:pt>
          <cx:pt idx="28528">135000</cx:pt>
          <cx:pt idx="28529">250000</cx:pt>
          <cx:pt idx="28530">150000</cx:pt>
          <cx:pt idx="28531">169000</cx:pt>
          <cx:pt idx="28532">350000</cx:pt>
          <cx:pt idx="28533">200000</cx:pt>
          <cx:pt idx="28534">545000</cx:pt>
          <cx:pt idx="28535">200000</cx:pt>
          <cx:pt idx="28536">200000</cx:pt>
          <cx:pt idx="28537">500000</cx:pt>
          <cx:pt idx="28538">210000</cx:pt>
          <cx:pt idx="28539">135000</cx:pt>
          <cx:pt idx="28540">220000</cx:pt>
          <cx:pt idx="28541">160000</cx:pt>
          <cx:pt idx="28542">55000</cx:pt>
          <cx:pt idx="28543">690000</cx:pt>
          <cx:pt idx="28544">140000</cx:pt>
          <cx:pt idx="28545">140000</cx:pt>
          <cx:pt idx="28546">180000</cx:pt>
          <cx:pt idx="28547">575000</cx:pt>
          <cx:pt idx="28548">160000</cx:pt>
          <cx:pt idx="28549">250000</cx:pt>
          <cx:pt idx="28550">200000</cx:pt>
          <cx:pt idx="28551">8000</cx:pt>
          <cx:pt idx="28552">200000</cx:pt>
          <cx:pt idx="28553">200000</cx:pt>
          <cx:pt idx="28554">600000</cx:pt>
          <cx:pt idx="28555">4000</cx:pt>
          <cx:pt idx="28556">890000</cx:pt>
          <cx:pt idx="28557">250000</cx:pt>
          <cx:pt idx="28558">250000</cx:pt>
          <cx:pt idx="28559">150000</cx:pt>
          <cx:pt idx="28560">360000</cx:pt>
          <cx:pt idx="28561">280000</cx:pt>
          <cx:pt idx="28562">299000</cx:pt>
          <cx:pt idx="28563">200000</cx:pt>
          <cx:pt idx="28564">475000</cx:pt>
          <cx:pt idx="28565">250000</cx:pt>
          <cx:pt idx="28566">300000</cx:pt>
          <cx:pt idx="28567">116000</cx:pt>
          <cx:pt idx="28568">70000</cx:pt>
          <cx:pt idx="28569">210000</cx:pt>
          <cx:pt idx="28570">170000</cx:pt>
          <cx:pt idx="28571">125000</cx:pt>
          <cx:pt idx="28572">240000</cx:pt>
          <cx:pt idx="28573">200000</cx:pt>
          <cx:pt idx="28574">230000</cx:pt>
          <cx:pt idx="28575">150000</cx:pt>
          <cx:pt idx="28576">2465647</cx:pt>
          <cx:pt idx="28577">36000</cx:pt>
          <cx:pt idx="28578">90000</cx:pt>
          <cx:pt idx="28579">430000</cx:pt>
          <cx:pt idx="28580">190000</cx:pt>
          <cx:pt idx="28581">85000</cx:pt>
          <cx:pt idx="28582">115000</cx:pt>
          <cx:pt idx="28583">205000</cx:pt>
          <cx:pt idx="28584">206000</cx:pt>
          <cx:pt idx="28585">175000</cx:pt>
          <cx:pt idx="28586">175000</cx:pt>
          <cx:pt idx="28587">400000</cx:pt>
          <cx:pt idx="28588">250000</cx:pt>
          <cx:pt idx="28589">110000</cx:pt>
          <cx:pt idx="28590">765000</cx:pt>
          <cx:pt idx="28591">900000</cx:pt>
          <cx:pt idx="28592">850000</cx:pt>
          <cx:pt idx="28593">75000</cx:pt>
          <cx:pt idx="28594">46000</cx:pt>
          <cx:pt idx="28595">275000</cx:pt>
          <cx:pt idx="28596">130000</cx:pt>
          <cx:pt idx="28597">145000</cx:pt>
          <cx:pt idx="28598">134900</cx:pt>
          <cx:pt idx="28599">275000</cx:pt>
          <cx:pt idx="28600">170000</cx:pt>
          <cx:pt idx="28601">300000</cx:pt>
          <cx:pt idx="28602">450000</cx:pt>
          <cx:pt idx="28603">200000</cx:pt>
          <cx:pt idx="28604">500000</cx:pt>
          <cx:pt idx="28605">300000</cx:pt>
          <cx:pt idx="28606">300000</cx:pt>
          <cx:pt idx="28607">450000</cx:pt>
          <cx:pt idx="28608">280000</cx:pt>
          <cx:pt idx="28609">120000</cx:pt>
          <cx:pt idx="28610">175000</cx:pt>
          <cx:pt idx="28611">350000</cx:pt>
          <cx:pt idx="28612">160000</cx:pt>
          <cx:pt idx="28613">120000</cx:pt>
          <cx:pt idx="28614">250000</cx:pt>
          <cx:pt idx="28615">169900</cx:pt>
          <cx:pt idx="28616">450000</cx:pt>
          <cx:pt idx="28617">354000</cx:pt>
          <cx:pt idx="28618">230000</cx:pt>
          <cx:pt idx="28619">200000</cx:pt>
          <cx:pt idx="28620">73000</cx:pt>
          <cx:pt idx="28621">5000</cx:pt>
          <cx:pt idx="28622">135000</cx:pt>
          <cx:pt idx="28623">185000</cx:pt>
          <cx:pt idx="28624">32000</cx:pt>
          <cx:pt idx="28625">180000</cx:pt>
          <cx:pt idx="28626">162000</cx:pt>
          <cx:pt idx="28627">300000</cx:pt>
          <cx:pt idx="28628">200000</cx:pt>
          <cx:pt idx="28629">650000</cx:pt>
          <cx:pt idx="28630">300000</cx:pt>
          <cx:pt idx="28631">300000</cx:pt>
          <cx:pt idx="28632">178000</cx:pt>
          <cx:pt idx="28633">330000</cx:pt>
          <cx:pt idx="28634">275000</cx:pt>
          <cx:pt idx="28635">100000</cx:pt>
          <cx:pt idx="28636">1000000</cx:pt>
          <cx:pt idx="28637">165000</cx:pt>
          <cx:pt idx="28638">234000</cx:pt>
          <cx:pt idx="28639">125000</cx:pt>
          <cx:pt idx="28640">230000</cx:pt>
          <cx:pt idx="28641">700000</cx:pt>
          <cx:pt idx="28642">215000</cx:pt>
          <cx:pt idx="28643">450000</cx:pt>
          <cx:pt idx="28644">275000</cx:pt>
          <cx:pt idx="28645">230000</cx:pt>
          <cx:pt idx="28646">250000</cx:pt>
          <cx:pt idx="28647">260000</cx:pt>
          <cx:pt idx="28648">130000</cx:pt>
          <cx:pt idx="28649">100000</cx:pt>
          <cx:pt idx="28650">700000</cx:pt>
          <cx:pt idx="28651">895000</cx:pt>
          <cx:pt idx="28652">370000</cx:pt>
          <cx:pt idx="28653">240000</cx:pt>
          <cx:pt idx="28654">295000</cx:pt>
          <cx:pt idx="28655">400000</cx:pt>
          <cx:pt idx="28656">180000</cx:pt>
          <cx:pt idx="28657">210000</cx:pt>
          <cx:pt idx="28658">180000</cx:pt>
          <cx:pt idx="28659">400000</cx:pt>
          <cx:pt idx="28660">500000</cx:pt>
          <cx:pt idx="28661">375000</cx:pt>
          <cx:pt idx="28662">60000</cx:pt>
          <cx:pt idx="28663">150000</cx:pt>
          <cx:pt idx="28664">160000</cx:pt>
          <cx:pt idx="28665">139000</cx:pt>
          <cx:pt idx="28666">180000</cx:pt>
          <cx:pt idx="28667">225000</cx:pt>
          <cx:pt idx="28668">225000</cx:pt>
          <cx:pt idx="28669">135000</cx:pt>
          <cx:pt idx="28670">390000</cx:pt>
          <cx:pt idx="28671">390000</cx:pt>
          <cx:pt idx="28672">139000</cx:pt>
          <cx:pt idx="28673">550000</cx:pt>
          <cx:pt idx="28674">200000</cx:pt>
          <cx:pt idx="28675">250000</cx:pt>
          <cx:pt idx="28676">225000</cx:pt>
          <cx:pt idx="28677">340000</cx:pt>
          <cx:pt idx="28678">500000</cx:pt>
          <cx:pt idx="28679">225000</cx:pt>
          <cx:pt idx="28680">400000</cx:pt>
          <cx:pt idx="28681">290000</cx:pt>
          <cx:pt idx="28682">150000</cx:pt>
          <cx:pt idx="28683">210000</cx:pt>
          <cx:pt idx="28684">215000</cx:pt>
          <cx:pt idx="28685">145000</cx:pt>
          <cx:pt idx="28686">70000</cx:pt>
          <cx:pt idx="28687">180000</cx:pt>
          <cx:pt idx="28688">250000</cx:pt>
          <cx:pt idx="28689">190000</cx:pt>
          <cx:pt idx="28690">209000</cx:pt>
          <cx:pt idx="28691">150000</cx:pt>
          <cx:pt idx="28692">165000</cx:pt>
          <cx:pt idx="28693">150000</cx:pt>
          <cx:pt idx="28694">290000</cx:pt>
          <cx:pt idx="28695">130000</cx:pt>
          <cx:pt idx="28696">250000</cx:pt>
          <cx:pt idx="28697">189000</cx:pt>
          <cx:pt idx="28698">400000</cx:pt>
          <cx:pt idx="28699">285000</cx:pt>
          <cx:pt idx="28700">100000</cx:pt>
          <cx:pt idx="28701">200000</cx:pt>
          <cx:pt idx="28702">300000</cx:pt>
          <cx:pt idx="28703">80000</cx:pt>
          <cx:pt idx="28704">180000</cx:pt>
          <cx:pt idx="28705">198000</cx:pt>
          <cx:pt idx="28706">350000</cx:pt>
          <cx:pt idx="28707">190000</cx:pt>
          <cx:pt idx="28708">400000</cx:pt>
          <cx:pt idx="28709">309000</cx:pt>
          <cx:pt idx="28710">235000</cx:pt>
          <cx:pt idx="28711">128000</cx:pt>
          <cx:pt idx="28712">210000</cx:pt>
          <cx:pt idx="28713">254000</cx:pt>
          <cx:pt idx="28714">450000</cx:pt>
          <cx:pt idx="28715">220000</cx:pt>
          <cx:pt idx="28716">150000</cx:pt>
          <cx:pt idx="28717">110000</cx:pt>
          <cx:pt idx="28718">200000</cx:pt>
          <cx:pt idx="28719">125000</cx:pt>
          <cx:pt idx="28720">175000</cx:pt>
          <cx:pt idx="28721">100000</cx:pt>
          <cx:pt idx="28722">150000</cx:pt>
          <cx:pt idx="28723">85000</cx:pt>
          <cx:pt idx="28724">150000</cx:pt>
          <cx:pt idx="28725">80000</cx:pt>
          <cx:pt idx="28726">65000</cx:pt>
          <cx:pt idx="28727">625000</cx:pt>
          <cx:pt idx="28728">320000</cx:pt>
          <cx:pt idx="28729">75000</cx:pt>
          <cx:pt idx="28730">450000</cx:pt>
          <cx:pt idx="28731">250000</cx:pt>
          <cx:pt idx="28732">350000</cx:pt>
          <cx:pt idx="28733">165000</cx:pt>
          <cx:pt idx="28734">66000</cx:pt>
          <cx:pt idx="28735">210000</cx:pt>
          <cx:pt idx="28736">250000</cx:pt>
          <cx:pt idx="28737">165000</cx:pt>
          <cx:pt idx="28738">169000</cx:pt>
          <cx:pt idx="28739">283000</cx:pt>
          <cx:pt idx="28740">129000</cx:pt>
          <cx:pt idx="28741">170000</cx:pt>
          <cx:pt idx="28742">630000</cx:pt>
          <cx:pt idx="28743">200000</cx:pt>
          <cx:pt idx="28744">240000</cx:pt>
          <cx:pt idx="28745">62000</cx:pt>
          <cx:pt idx="28746">174900</cx:pt>
          <cx:pt idx="28747">302000</cx:pt>
          <cx:pt idx="28748">130000</cx:pt>
          <cx:pt idx="28749">240000</cx:pt>
          <cx:pt idx="28750">50000</cx:pt>
          <cx:pt idx="28751">604000</cx:pt>
          <cx:pt idx="28752">120000</cx:pt>
          <cx:pt idx="28753">200000</cx:pt>
          <cx:pt idx="28754">235000</cx:pt>
          <cx:pt idx="28755">400000</cx:pt>
          <cx:pt idx="28756">200000</cx:pt>
          <cx:pt idx="28757">270000</cx:pt>
          <cx:pt idx="28758">350000</cx:pt>
          <cx:pt idx="28759">170000</cx:pt>
          <cx:pt idx="28760">270000</cx:pt>
          <cx:pt idx="28761">80000</cx:pt>
          <cx:pt idx="28762">170000</cx:pt>
          <cx:pt idx="28763">200000</cx:pt>
          <cx:pt idx="28764">450000</cx:pt>
          <cx:pt idx="28765">125000</cx:pt>
          <cx:pt idx="28766">205000</cx:pt>
          <cx:pt idx="28767">125000</cx:pt>
          <cx:pt idx="28768">300000</cx:pt>
          <cx:pt idx="28769">450000</cx:pt>
          <cx:pt idx="28770">300000</cx:pt>
          <cx:pt idx="28771">175000</cx:pt>
          <cx:pt idx="28772">165000</cx:pt>
          <cx:pt idx="28773">120000</cx:pt>
          <cx:pt idx="28774">310000</cx:pt>
          <cx:pt idx="28775">150000</cx:pt>
          <cx:pt idx="28776">40000</cx:pt>
          <cx:pt idx="28777">128000</cx:pt>
          <cx:pt idx="28778">200000</cx:pt>
          <cx:pt idx="28779">150000</cx:pt>
          <cx:pt idx="28780">250000</cx:pt>
          <cx:pt idx="28781">167000</cx:pt>
          <cx:pt idx="28782">175000</cx:pt>
          <cx:pt idx="28783">275000</cx:pt>
          <cx:pt idx="28784">600000</cx:pt>
          <cx:pt idx="28785">300000</cx:pt>
          <cx:pt idx="28786">130000</cx:pt>
          <cx:pt idx="28787">90000</cx:pt>
          <cx:pt idx="28788">70000</cx:pt>
          <cx:pt idx="28789">450000</cx:pt>
          <cx:pt idx="28790">390000</cx:pt>
          <cx:pt idx="28791">900000</cx:pt>
          <cx:pt idx="28792">700000</cx:pt>
          <cx:pt idx="28793">275000</cx:pt>
          <cx:pt idx="28794">150000</cx:pt>
          <cx:pt idx="28795">385000</cx:pt>
          <cx:pt idx="28796">430000</cx:pt>
          <cx:pt idx="28797">350000</cx:pt>
          <cx:pt idx="28798">260000</cx:pt>
          <cx:pt idx="28799">195000</cx:pt>
          <cx:pt idx="28800">900000</cx:pt>
          <cx:pt idx="28801">330000</cx:pt>
          <cx:pt idx="28802">900000</cx:pt>
          <cx:pt idx="28803">319000</cx:pt>
          <cx:pt idx="28804">190000</cx:pt>
          <cx:pt idx="28805">25000</cx:pt>
          <cx:pt idx="28806">390000</cx:pt>
          <cx:pt idx="28807">260000</cx:pt>
          <cx:pt idx="28808">230000</cx:pt>
          <cx:pt idx="28809">250000</cx:pt>
          <cx:pt idx="28810">600000</cx:pt>
          <cx:pt idx="28811">750000</cx:pt>
          <cx:pt idx="28812">185000</cx:pt>
          <cx:pt idx="28813">680000</cx:pt>
          <cx:pt idx="28814">80000</cx:pt>
          <cx:pt idx="28815">150000</cx:pt>
          <cx:pt idx="28816">270000</cx:pt>
          <cx:pt idx="28817">100000</cx:pt>
          <cx:pt idx="28818">154000</cx:pt>
          <cx:pt idx="28819">320000</cx:pt>
          <cx:pt idx="28820">450000</cx:pt>
          <cx:pt idx="28821">550000</cx:pt>
          <cx:pt idx="28822">500000</cx:pt>
          <cx:pt idx="28823">240000</cx:pt>
          <cx:pt idx="28824">150000</cx:pt>
          <cx:pt idx="28825">555000</cx:pt>
          <cx:pt idx="28826">500000</cx:pt>
          <cx:pt idx="28827">600000</cx:pt>
          <cx:pt idx="28828">200000</cx:pt>
          <cx:pt idx="28829">350000</cx:pt>
          <cx:pt idx="28830">195000</cx:pt>
          <cx:pt idx="28831">500000</cx:pt>
          <cx:pt idx="28832">149900</cx:pt>
          <cx:pt idx="28833">1200000</cx:pt>
          <cx:pt idx="28834">170000</cx:pt>
          <cx:pt idx="28835">110000</cx:pt>
          <cx:pt idx="28836">420000</cx:pt>
          <cx:pt idx="28837">280000</cx:pt>
          <cx:pt idx="28838">235000</cx:pt>
          <cx:pt idx="28839">250000</cx:pt>
          <cx:pt idx="28840">425000</cx:pt>
          <cx:pt idx="28841">2465647</cx:pt>
          <cx:pt idx="28842">400000</cx:pt>
          <cx:pt idx="28843">85000</cx:pt>
          <cx:pt idx="28844">500000</cx:pt>
          <cx:pt idx="28845">350000</cx:pt>
          <cx:pt idx="28846">118000</cx:pt>
          <cx:pt idx="28847">500000</cx:pt>
          <cx:pt idx="28848">165000</cx:pt>
          <cx:pt idx="28849">190000</cx:pt>
          <cx:pt idx="28850">170000</cx:pt>
          <cx:pt idx="28851">180000</cx:pt>
          <cx:pt idx="28852">200000</cx:pt>
          <cx:pt idx="28853">285000</cx:pt>
          <cx:pt idx="28854">170000</cx:pt>
          <cx:pt idx="28855">300000</cx:pt>
          <cx:pt idx="28856">190000</cx:pt>
          <cx:pt idx="28857">165000</cx:pt>
          <cx:pt idx="28858">200000</cx:pt>
          <cx:pt idx="28859">365000</cx:pt>
          <cx:pt idx="28860">158000</cx:pt>
          <cx:pt idx="28861">550000</cx:pt>
          <cx:pt idx="28862">450000</cx:pt>
          <cx:pt idx="28863">200000</cx:pt>
          <cx:pt idx="28864">175000</cx:pt>
          <cx:pt idx="28865">600000</cx:pt>
          <cx:pt idx="28866">410000</cx:pt>
          <cx:pt idx="28867">250000</cx:pt>
          <cx:pt idx="28868">470000</cx:pt>
          <cx:pt idx="28869">70000</cx:pt>
          <cx:pt idx="28870">195000</cx:pt>
          <cx:pt idx="28871">165000</cx:pt>
          <cx:pt idx="28872">130000</cx:pt>
          <cx:pt idx="28873">200000</cx:pt>
          <cx:pt idx="28874">219000</cx:pt>
          <cx:pt idx="28875">135000</cx:pt>
          <cx:pt idx="28876">545000</cx:pt>
          <cx:pt idx="28877">170000</cx:pt>
          <cx:pt idx="28878">185000</cx:pt>
          <cx:pt idx="28879">120000</cx:pt>
          <cx:pt idx="28880">125000</cx:pt>
          <cx:pt idx="28881">290000</cx:pt>
          <cx:pt idx="28882">380000</cx:pt>
          <cx:pt idx="28883">375000</cx:pt>
          <cx:pt idx="28884">650000</cx:pt>
          <cx:pt idx="28885">470000</cx:pt>
          <cx:pt idx="28886">200000</cx:pt>
          <cx:pt idx="28887">130000</cx:pt>
          <cx:pt idx="28888">290000</cx:pt>
          <cx:pt idx="28889">130000</cx:pt>
          <cx:pt idx="28890">250000</cx:pt>
          <cx:pt idx="28891">650000</cx:pt>
          <cx:pt idx="28892">750000</cx:pt>
          <cx:pt idx="28893">150000</cx:pt>
          <cx:pt idx="28894">129000</cx:pt>
          <cx:pt idx="28895">200000</cx:pt>
          <cx:pt idx="28896">180000</cx:pt>
          <cx:pt idx="28897">245000</cx:pt>
          <cx:pt idx="28898">300000</cx:pt>
          <cx:pt idx="28899">196000</cx:pt>
          <cx:pt idx="28900">500000</cx:pt>
          <cx:pt idx="28901">200000</cx:pt>
          <cx:pt idx="28902">210000</cx:pt>
          <cx:pt idx="28903">350000</cx:pt>
          <cx:pt idx="28904">399000</cx:pt>
          <cx:pt idx="28905">140000</cx:pt>
          <cx:pt idx="28906">280000</cx:pt>
          <cx:pt idx="28907">105000</cx:pt>
          <cx:pt idx="28908">250000</cx:pt>
          <cx:pt idx="28909">20000</cx:pt>
          <cx:pt idx="28910">175000</cx:pt>
          <cx:pt idx="28911">110000</cx:pt>
          <cx:pt idx="28912">285000</cx:pt>
          <cx:pt idx="28913">650000</cx:pt>
          <cx:pt idx="28914">350000</cx:pt>
          <cx:pt idx="28915">80000</cx:pt>
          <cx:pt idx="28916">206000</cx:pt>
          <cx:pt idx="28917">60000</cx:pt>
          <cx:pt idx="28918">35000</cx:pt>
          <cx:pt idx="28919">145000</cx:pt>
          <cx:pt idx="28920">160000</cx:pt>
          <cx:pt idx="28921">127000</cx:pt>
          <cx:pt idx="28922">450000</cx:pt>
          <cx:pt idx="28923">280000</cx:pt>
          <cx:pt idx="28924">130000</cx:pt>
          <cx:pt idx="28925">9500</cx:pt>
          <cx:pt idx="28926">180000</cx:pt>
          <cx:pt idx="28927">140000</cx:pt>
          <cx:pt idx="28928">9500</cx:pt>
          <cx:pt idx="28929">110000</cx:pt>
          <cx:pt idx="28930">460000</cx:pt>
          <cx:pt idx="28931">350000</cx:pt>
          <cx:pt idx="28932">350000</cx:pt>
          <cx:pt idx="28933">340000</cx:pt>
          <cx:pt idx="28934">350000</cx:pt>
          <cx:pt idx="28935">167000</cx:pt>
          <cx:pt idx="28936">300000</cx:pt>
          <cx:pt idx="28937">220000</cx:pt>
          <cx:pt idx="28938">136000</cx:pt>
          <cx:pt idx="28939">425000</cx:pt>
          <cx:pt idx="28940">660000</cx:pt>
          <cx:pt idx="28941">250000</cx:pt>
          <cx:pt idx="28942">250000</cx:pt>
          <cx:pt idx="28943">123000</cx:pt>
          <cx:pt idx="28944">180000</cx:pt>
          <cx:pt idx="28945">650000</cx:pt>
          <cx:pt idx="28946">2465647</cx:pt>
          <cx:pt idx="28947">1000000</cx:pt>
          <cx:pt idx="28948">170000</cx:pt>
          <cx:pt idx="28949">52000</cx:pt>
          <cx:pt idx="28950">200000</cx:pt>
          <cx:pt idx="28951">120000</cx:pt>
          <cx:pt idx="28952">104000</cx:pt>
          <cx:pt idx="28953">150000</cx:pt>
          <cx:pt idx="28954">180000</cx:pt>
          <cx:pt idx="28955">125000</cx:pt>
          <cx:pt idx="28956">170000</cx:pt>
          <cx:pt idx="28957">145000</cx:pt>
          <cx:pt idx="28958">800000</cx:pt>
          <cx:pt idx="28959">325000</cx:pt>
          <cx:pt idx="28960">230000</cx:pt>
          <cx:pt idx="28961">275000</cx:pt>
          <cx:pt idx="28962">50000</cx:pt>
          <cx:pt idx="28963">140000</cx:pt>
          <cx:pt idx="28964">325000</cx:pt>
          <cx:pt idx="28965">89000</cx:pt>
          <cx:pt idx="28966">150000</cx:pt>
          <cx:pt idx="28967">60000</cx:pt>
          <cx:pt idx="28968">250000</cx:pt>
          <cx:pt idx="28969">190000</cx:pt>
          <cx:pt idx="28970">179000</cx:pt>
          <cx:pt idx="28971">120000</cx:pt>
          <cx:pt idx="28972">240000</cx:pt>
          <cx:pt idx="28973">200000</cx:pt>
          <cx:pt idx="28974">141000</cx:pt>
          <cx:pt idx="28975">120000</cx:pt>
          <cx:pt idx="28976">585000</cx:pt>
          <cx:pt idx="28977">300000</cx:pt>
          <cx:pt idx="28978">200000</cx:pt>
          <cx:pt idx="28979">450000</cx:pt>
          <cx:pt idx="28980">170000</cx:pt>
          <cx:pt idx="28981">90000</cx:pt>
          <cx:pt idx="28982">1400000</cx:pt>
          <cx:pt idx="28983">130000</cx:pt>
          <cx:pt idx="28984">130000</cx:pt>
          <cx:pt idx="28985">215000</cx:pt>
          <cx:pt idx="28986">64900</cx:pt>
          <cx:pt idx="28987">213000</cx:pt>
          <cx:pt idx="28988">130000</cx:pt>
          <cx:pt idx="28989">145000</cx:pt>
          <cx:pt idx="28990">205000</cx:pt>
          <cx:pt idx="28991">200000</cx:pt>
          <cx:pt idx="28992">150000</cx:pt>
          <cx:pt idx="28993">230000</cx:pt>
          <cx:pt idx="28994">230000</cx:pt>
          <cx:pt idx="28995">200000</cx:pt>
          <cx:pt idx="28996">500000</cx:pt>
          <cx:pt idx="28997">250000</cx:pt>
          <cx:pt idx="28998">175000</cx:pt>
          <cx:pt idx="28999">380000</cx:pt>
          <cx:pt idx="29000">124000</cx:pt>
          <cx:pt idx="29001">145000</cx:pt>
          <cx:pt idx="29002">185000</cx:pt>
          <cx:pt idx="29003">400000</cx:pt>
          <cx:pt idx="29004">152000</cx:pt>
          <cx:pt idx="29005">170000</cx:pt>
          <cx:pt idx="29006">257000</cx:pt>
          <cx:pt idx="29007">152000</cx:pt>
          <cx:pt idx="29008">430000</cx:pt>
          <cx:pt idx="29009">90210</cx:pt>
          <cx:pt idx="29010">311000</cx:pt>
          <cx:pt idx="29011">300000</cx:pt>
          <cx:pt idx="29012">350000</cx:pt>
          <cx:pt idx="29013">750000</cx:pt>
          <cx:pt idx="29014">220000</cx:pt>
          <cx:pt idx="29015">65000</cx:pt>
          <cx:pt idx="29016">160000</cx:pt>
          <cx:pt idx="29017">122000</cx:pt>
          <cx:pt idx="29018">150000</cx:pt>
          <cx:pt idx="29019">85000</cx:pt>
          <cx:pt idx="29020">350000</cx:pt>
          <cx:pt idx="29021">165000</cx:pt>
          <cx:pt idx="29022">250000</cx:pt>
          <cx:pt idx="29023">290000</cx:pt>
          <cx:pt idx="29024">200000</cx:pt>
          <cx:pt idx="29025">400000</cx:pt>
          <cx:pt idx="29026">850000</cx:pt>
          <cx:pt idx="29027">200000</cx:pt>
          <cx:pt idx="29028">1200000</cx:pt>
          <cx:pt idx="29029">300000</cx:pt>
          <cx:pt idx="29030">120000</cx:pt>
          <cx:pt idx="29031">800000</cx:pt>
          <cx:pt idx="29032">175000</cx:pt>
          <cx:pt idx="29033">485000</cx:pt>
          <cx:pt idx="29034">160000</cx:pt>
          <cx:pt idx="29035">300000</cx:pt>
          <cx:pt idx="29036">290000</cx:pt>
          <cx:pt idx="29037">80000</cx:pt>
          <cx:pt idx="29038">111000</cx:pt>
          <cx:pt idx="29039">150000</cx:pt>
          <cx:pt idx="29040">180000</cx:pt>
          <cx:pt idx="29041">200000</cx:pt>
          <cx:pt idx="29042">50000</cx:pt>
          <cx:pt idx="29043">100000</cx:pt>
          <cx:pt idx="29044">400000</cx:pt>
          <cx:pt idx="29045">450000</cx:pt>
          <cx:pt idx="29046">225000</cx:pt>
          <cx:pt idx="29047">225000</cx:pt>
          <cx:pt idx="29048">135000</cx:pt>
          <cx:pt idx="29049">315000</cx:pt>
          <cx:pt idx="29050">54000</cx:pt>
          <cx:pt idx="29051">150000</cx:pt>
          <cx:pt idx="29052">160000</cx:pt>
          <cx:pt idx="29053">200000</cx:pt>
          <cx:pt idx="29054">150000</cx:pt>
          <cx:pt idx="29055">80000</cx:pt>
          <cx:pt idx="29056">75000</cx:pt>
          <cx:pt idx="29057">275000</cx:pt>
          <cx:pt idx="29058">259000</cx:pt>
          <cx:pt idx="29059">100000</cx:pt>
          <cx:pt idx="29060">150000</cx:pt>
          <cx:pt idx="29061">465000</cx:pt>
          <cx:pt idx="29062">200000</cx:pt>
          <cx:pt idx="29063">435000</cx:pt>
          <cx:pt idx="29064">280000</cx:pt>
          <cx:pt idx="29065">800000</cx:pt>
          <cx:pt idx="29066">250000</cx:pt>
          <cx:pt idx="29067">187000</cx:pt>
          <cx:pt idx="29068">275000</cx:pt>
          <cx:pt idx="29069">125700</cx:pt>
          <cx:pt idx="29070">115000</cx:pt>
          <cx:pt idx="29071">220000</cx:pt>
          <cx:pt idx="29072">220000</cx:pt>
          <cx:pt idx="29073">385000</cx:pt>
          <cx:pt idx="29074">245000</cx:pt>
          <cx:pt idx="29075">370000</cx:pt>
          <cx:pt idx="29076">370000</cx:pt>
          <cx:pt idx="29077">211000</cx:pt>
          <cx:pt idx="29078">1350000</cx:pt>
          <cx:pt idx="29079">71000</cx:pt>
          <cx:pt idx="29080">120000</cx:pt>
          <cx:pt idx="29081">120000</cx:pt>
          <cx:pt idx="29082">325000</cx:pt>
          <cx:pt idx="29083">140000</cx:pt>
          <cx:pt idx="29084">180000</cx:pt>
          <cx:pt idx="29085">200000</cx:pt>
          <cx:pt idx="29086">160000</cx:pt>
          <cx:pt idx="29087">50000</cx:pt>
          <cx:pt idx="29088">280000</cx:pt>
          <cx:pt idx="29089">375000</cx:pt>
          <cx:pt idx="29090">425000</cx:pt>
          <cx:pt idx="29091">110000</cx:pt>
          <cx:pt idx="29092">350000</cx:pt>
          <cx:pt idx="29093">350000</cx:pt>
          <cx:pt idx="29094">250000</cx:pt>
          <cx:pt idx="29095">200000</cx:pt>
          <cx:pt idx="29096">115000</cx:pt>
          <cx:pt idx="29097">900000</cx:pt>
          <cx:pt idx="29098">900000</cx:pt>
          <cx:pt idx="29099">900000</cx:pt>
          <cx:pt idx="29100">175000</cx:pt>
          <cx:pt idx="29101">85000</cx:pt>
          <cx:pt idx="29102">60000</cx:pt>
          <cx:pt idx="29103">150000</cx:pt>
          <cx:pt idx="29104">150000</cx:pt>
          <cx:pt idx="29105">175000</cx:pt>
          <cx:pt idx="29106">95500</cx:pt>
          <cx:pt idx="29107">90000</cx:pt>
          <cx:pt idx="29108">300000</cx:pt>
          <cx:pt idx="29109">250000</cx:pt>
          <cx:pt idx="29110">146000</cx:pt>
          <cx:pt idx="29111">715000</cx:pt>
          <cx:pt idx="29112">190000</cx:pt>
          <cx:pt idx="29113">490000</cx:pt>
          <cx:pt idx="29114">725000</cx:pt>
          <cx:pt idx="29115">600000</cx:pt>
          <cx:pt idx="29116">500000</cx:pt>
          <cx:pt idx="29117">150000</cx:pt>
          <cx:pt idx="29118">2465647</cx:pt>
          <cx:pt idx="29119">614000</cx:pt>
          <cx:pt idx="29120">600000</cx:pt>
          <cx:pt idx="29121">228000</cx:pt>
          <cx:pt idx="29122">140000</cx:pt>
          <cx:pt idx="29123">200000</cx:pt>
          <cx:pt idx="29124">120000</cx:pt>
          <cx:pt idx="29125">320000</cx:pt>
          <cx:pt idx="29126">62000</cx:pt>
          <cx:pt idx="29127">90000</cx:pt>
          <cx:pt idx="29128">75000</cx:pt>
          <cx:pt idx="29129">320000</cx:pt>
          <cx:pt idx="29130">100000</cx:pt>
          <cx:pt idx="29131">100000</cx:pt>
          <cx:pt idx="29132">75000</cx:pt>
          <cx:pt idx="29133">130000</cx:pt>
          <cx:pt idx="29134">225000</cx:pt>
          <cx:pt idx="29135">155000</cx:pt>
          <cx:pt idx="29136">100000</cx:pt>
          <cx:pt idx="29137">600000</cx:pt>
          <cx:pt idx="29138">154000</cx:pt>
          <cx:pt idx="29139">214000</cx:pt>
          <cx:pt idx="29140">100000</cx:pt>
          <cx:pt idx="29141">110000</cx:pt>
          <cx:pt idx="29142">145000</cx:pt>
          <cx:pt idx="29143">500000</cx:pt>
          <cx:pt idx="29144">150000</cx:pt>
          <cx:pt idx="29145">175000</cx:pt>
          <cx:pt idx="29146">273000</cx:pt>
          <cx:pt idx="29147">200000</cx:pt>
          <cx:pt idx="29148">150000</cx:pt>
          <cx:pt idx="29149">86000</cx:pt>
          <cx:pt idx="29150">180000</cx:pt>
          <cx:pt idx="29151">242000</cx:pt>
          <cx:pt idx="29152">177000</cx:pt>
          <cx:pt idx="29153">375000</cx:pt>
          <cx:pt idx="29154">700000</cx:pt>
          <cx:pt idx="29155">190000</cx:pt>
          <cx:pt idx="29156">750000</cx:pt>
          <cx:pt idx="29157">175000</cx:pt>
          <cx:pt idx="29158">65000</cx:pt>
          <cx:pt idx="29159">285000</cx:pt>
          <cx:pt idx="29160">140000</cx:pt>
          <cx:pt idx="29161">214950</cx:pt>
          <cx:pt idx="29162">285000</cx:pt>
          <cx:pt idx="29163">350000</cx:pt>
          <cx:pt idx="29164">275000</cx:pt>
          <cx:pt idx="29165">197000</cx:pt>
          <cx:pt idx="29166">230000</cx:pt>
          <cx:pt idx="29167">200000</cx:pt>
          <cx:pt idx="29168">200000</cx:pt>
          <cx:pt idx="29169">285000</cx:pt>
          <cx:pt idx="29170">175000</cx:pt>
          <cx:pt idx="29171">87000</cx:pt>
          <cx:pt idx="29172">225000</cx:pt>
          <cx:pt idx="29173">275000</cx:pt>
          <cx:pt idx="29174">160000</cx:pt>
          <cx:pt idx="29175">300000</cx:pt>
          <cx:pt idx="29176">300000</cx:pt>
          <cx:pt idx="29177">350000</cx:pt>
          <cx:pt idx="29178">214950</cx:pt>
          <cx:pt idx="29179">300000</cx:pt>
          <cx:pt idx="29180">375000</cx:pt>
          <cx:pt idx="29181">125000</cx:pt>
          <cx:pt idx="29182">150000</cx:pt>
          <cx:pt idx="29183">200000</cx:pt>
          <cx:pt idx="29184">135000</cx:pt>
          <cx:pt idx="29185">150000</cx:pt>
          <cx:pt idx="29186">150000</cx:pt>
          <cx:pt idx="29187">315000</cx:pt>
          <cx:pt idx="29188">185000</cx:pt>
          <cx:pt idx="29189">200000</cx:pt>
          <cx:pt idx="29190">161000</cx:pt>
          <cx:pt idx="29191">400000</cx:pt>
          <cx:pt idx="29192">360000</cx:pt>
          <cx:pt idx="29193">330000</cx:pt>
          <cx:pt idx="29194">80000</cx:pt>
          <cx:pt idx="29195">350000</cx:pt>
          <cx:pt idx="29196">155000</cx:pt>
          <cx:pt idx="29197">365000</cx:pt>
          <cx:pt idx="29198">350000</cx:pt>
          <cx:pt idx="29199">280000</cx:pt>
          <cx:pt idx="29200">600000</cx:pt>
          <cx:pt idx="29201">330000</cx:pt>
          <cx:pt idx="29202">182000</cx:pt>
          <cx:pt idx="29203">95000</cx:pt>
          <cx:pt idx="29204">180000</cx:pt>
          <cx:pt idx="29205">230000</cx:pt>
          <cx:pt idx="29206">375000</cx:pt>
          <cx:pt idx="29207">95000</cx:pt>
          <cx:pt idx="29208">300000</cx:pt>
          <cx:pt idx="29209">145000</cx:pt>
          <cx:pt idx="29210">250000</cx:pt>
          <cx:pt idx="29211">190000</cx:pt>
          <cx:pt idx="29212">300000</cx:pt>
          <cx:pt idx="29213">660000</cx:pt>
          <cx:pt idx="29214">200000</cx:pt>
          <cx:pt idx="29215">300000</cx:pt>
          <cx:pt idx="29216">200000</cx:pt>
          <cx:pt idx="29217">190000</cx:pt>
          <cx:pt idx="29218">121000</cx:pt>
          <cx:pt idx="29219">107000</cx:pt>
          <cx:pt idx="29220">140000</cx:pt>
          <cx:pt idx="29221">200000</cx:pt>
          <cx:pt idx="29222">196500</cx:pt>
          <cx:pt idx="29223">170000</cx:pt>
          <cx:pt idx="29224">225000</cx:pt>
          <cx:pt idx="29225">60000</cx:pt>
          <cx:pt idx="29226">225000</cx:pt>
          <cx:pt idx="29227">750000</cx:pt>
          <cx:pt idx="29228">182000</cx:pt>
          <cx:pt idx="29229">18900</cx:pt>
          <cx:pt idx="29230">170000</cx:pt>
          <cx:pt idx="29231">120000</cx:pt>
          <cx:pt idx="29232">165000</cx:pt>
          <cx:pt idx="29233">105000</cx:pt>
          <cx:pt idx="29234">130000</cx:pt>
          <cx:pt idx="29235">105000</cx:pt>
          <cx:pt idx="29236">145000</cx:pt>
          <cx:pt idx="29237">125000</cx:pt>
          <cx:pt idx="29238">290000</cx:pt>
          <cx:pt idx="29239">110000</cx:pt>
          <cx:pt idx="29240">125000</cx:pt>
          <cx:pt idx="29241">200000</cx:pt>
          <cx:pt idx="29242">200000</cx:pt>
          <cx:pt idx="29243">1000000</cx:pt>
          <cx:pt idx="29244">75000</cx:pt>
          <cx:pt idx="29245">1000000</cx:pt>
          <cx:pt idx="29246">119000</cx:pt>
          <cx:pt idx="29247">156000</cx:pt>
          <cx:pt idx="29248">95000</cx:pt>
          <cx:pt idx="29249">210000</cx:pt>
          <cx:pt idx="29250">400000</cx:pt>
          <cx:pt idx="29251">366400</cx:pt>
          <cx:pt idx="29252">150000</cx:pt>
          <cx:pt idx="29253">900000</cx:pt>
          <cx:pt idx="29254">200000</cx:pt>
          <cx:pt idx="29255">400000</cx:pt>
          <cx:pt idx="29256">300000</cx:pt>
          <cx:pt idx="29257">620000</cx:pt>
          <cx:pt idx="29258">300000</cx:pt>
          <cx:pt idx="29259">200000</cx:pt>
          <cx:pt idx="29260">250000</cx:pt>
          <cx:pt idx="29261">200000</cx:pt>
          <cx:pt idx="29262">150000</cx:pt>
          <cx:pt idx="29263">135000</cx:pt>
          <cx:pt idx="29264">299500</cx:pt>
          <cx:pt idx="29265">275000</cx:pt>
          <cx:pt idx="29266">190000</cx:pt>
          <cx:pt idx="29267">1000000</cx:pt>
          <cx:pt idx="29268">225000</cx:pt>
          <cx:pt idx="29269">370000</cx:pt>
          <cx:pt idx="29270">400000</cx:pt>
          <cx:pt idx="29271">195000</cx:pt>
          <cx:pt idx="29272">550000</cx:pt>
          <cx:pt idx="29273">450000</cx:pt>
          <cx:pt idx="29274">300000</cx:pt>
          <cx:pt idx="29275">350000</cx:pt>
          <cx:pt idx="29276">300000</cx:pt>
          <cx:pt idx="29277">300000</cx:pt>
          <cx:pt idx="29278">225000</cx:pt>
          <cx:pt idx="29279">460000</cx:pt>
          <cx:pt idx="29280">300000</cx:pt>
          <cx:pt idx="29281">250000</cx:pt>
          <cx:pt idx="29282">200000</cx:pt>
          <cx:pt idx="29283">250000</cx:pt>
          <cx:pt idx="29284">100000</cx:pt>
          <cx:pt idx="29285">190000</cx:pt>
          <cx:pt idx="29286">100000</cx:pt>
          <cx:pt idx="29287">285000</cx:pt>
          <cx:pt idx="29288">450000</cx:pt>
          <cx:pt idx="29289">63000</cx:pt>
          <cx:pt idx="29290">185000</cx:pt>
          <cx:pt idx="29291">250000</cx:pt>
          <cx:pt idx="29292">140000</cx:pt>
          <cx:pt idx="29293">230000</cx:pt>
          <cx:pt idx="29294">299900</cx:pt>
          <cx:pt idx="29295">200000</cx:pt>
          <cx:pt idx="29296">2465647</cx:pt>
          <cx:pt idx="29297">55000</cx:pt>
          <cx:pt idx="29298">165000</cx:pt>
          <cx:pt idx="29299">600000</cx:pt>
          <cx:pt idx="29300">250000</cx:pt>
          <cx:pt idx="29301">280000</cx:pt>
          <cx:pt idx="29302">285000</cx:pt>
          <cx:pt idx="29303">250000</cx:pt>
          <cx:pt idx="29304">400000</cx:pt>
          <cx:pt idx="29305">50000</cx:pt>
          <cx:pt idx="29306">300000</cx:pt>
          <cx:pt idx="29307">275000</cx:pt>
          <cx:pt idx="29308">265000</cx:pt>
          <cx:pt idx="29309">75000</cx:pt>
          <cx:pt idx="29310">900000</cx:pt>
          <cx:pt idx="29311">200000</cx:pt>
          <cx:pt idx="29312">158000</cx:pt>
          <cx:pt idx="29313">322000</cx:pt>
          <cx:pt idx="29314">165000</cx:pt>
          <cx:pt idx="29315">115000</cx:pt>
          <cx:pt idx="29316">250000</cx:pt>
          <cx:pt idx="29317">300000</cx:pt>
          <cx:pt idx="29318">100000</cx:pt>
          <cx:pt idx="29319">225000</cx:pt>
          <cx:pt idx="29320">220000</cx:pt>
          <cx:pt idx="29321">180000</cx:pt>
          <cx:pt idx="29322">325000</cx:pt>
          <cx:pt idx="29323">135000</cx:pt>
          <cx:pt idx="29324">350000</cx:pt>
          <cx:pt idx="29325">185000</cx:pt>
          <cx:pt idx="29326">500000</cx:pt>
          <cx:pt idx="29327">600000</cx:pt>
          <cx:pt idx="29328">158000</cx:pt>
          <cx:pt idx="29329">450000</cx:pt>
          <cx:pt idx="29330">120000</cx:pt>
          <cx:pt idx="29331">105000</cx:pt>
          <cx:pt idx="29332">180000</cx:pt>
          <cx:pt idx="29333">300000</cx:pt>
          <cx:pt idx="29334">100000</cx:pt>
          <cx:pt idx="29335">320000</cx:pt>
          <cx:pt idx="29336">190000</cx:pt>
          <cx:pt idx="29337">1000000</cx:pt>
          <cx:pt idx="29338">395000</cx:pt>
          <cx:pt idx="29339">285000</cx:pt>
          <cx:pt idx="29340">160000</cx:pt>
          <cx:pt idx="29341">210000</cx:pt>
          <cx:pt idx="29342">340000</cx:pt>
          <cx:pt idx="29343">400000</cx:pt>
          <cx:pt idx="29344">400000</cx:pt>
          <cx:pt idx="29345">115000</cx:pt>
          <cx:pt idx="29346">400000</cx:pt>
          <cx:pt idx="29347">400000</cx:pt>
          <cx:pt idx="29348">585000</cx:pt>
          <cx:pt idx="29349">600000</cx:pt>
          <cx:pt idx="29350">75000</cx:pt>
          <cx:pt idx="29351">80000</cx:pt>
          <cx:pt idx="29352">75000</cx:pt>
          <cx:pt idx="29353">150000</cx:pt>
          <cx:pt idx="29354">210000</cx:pt>
          <cx:pt idx="29355">300000</cx:pt>
          <cx:pt idx="29356">220000</cx:pt>
          <cx:pt idx="29357">350000</cx:pt>
          <cx:pt idx="29358">180000</cx:pt>
          <cx:pt idx="29359">400000</cx:pt>
          <cx:pt idx="29360">210000</cx:pt>
          <cx:pt idx="29361">145000</cx:pt>
          <cx:pt idx="29362">300000</cx:pt>
          <cx:pt idx="29363">68000</cx:pt>
          <cx:pt idx="29364">100000</cx:pt>
          <cx:pt idx="29365">185000</cx:pt>
          <cx:pt idx="29366">150000</cx:pt>
          <cx:pt idx="29367">285000</cx:pt>
          <cx:pt idx="29368">70000</cx:pt>
          <cx:pt idx="29369">260000</cx:pt>
          <cx:pt idx="29370">160000</cx:pt>
          <cx:pt idx="29371">355000</cx:pt>
          <cx:pt idx="29372">225000</cx:pt>
          <cx:pt idx="29373">400000</cx:pt>
          <cx:pt idx="29374">1385000</cx:pt>
          <cx:pt idx="29375">250000</cx:pt>
          <cx:pt idx="29376">585000</cx:pt>
          <cx:pt idx="29377">180000</cx:pt>
          <cx:pt idx="29378">160000</cx:pt>
          <cx:pt idx="29379">500000</cx:pt>
          <cx:pt idx="29380">68000</cx:pt>
          <cx:pt idx="29381">100000</cx:pt>
          <cx:pt idx="29382">60000</cx:pt>
          <cx:pt idx="29383">800000</cx:pt>
          <cx:pt idx="29384">270000</cx:pt>
          <cx:pt idx="29385">120000</cx:pt>
          <cx:pt idx="29386">1000000</cx:pt>
          <cx:pt idx="29387">290000</cx:pt>
          <cx:pt idx="29388">300000</cx:pt>
          <cx:pt idx="29389">300000</cx:pt>
          <cx:pt idx="29390">350000</cx:pt>
          <cx:pt idx="29391">350000</cx:pt>
          <cx:pt idx="29392">250000</cx:pt>
          <cx:pt idx="29393">350000</cx:pt>
          <cx:pt idx="29394">325000</cx:pt>
          <cx:pt idx="29395">80000</cx:pt>
          <cx:pt idx="29396">280000</cx:pt>
          <cx:pt idx="29397">200000</cx:pt>
          <cx:pt idx="29398">280000</cx:pt>
          <cx:pt idx="29399">500000</cx:pt>
          <cx:pt idx="29400">289000</cx:pt>
          <cx:pt idx="29401">300000</cx:pt>
          <cx:pt idx="29402">250000</cx:pt>
          <cx:pt idx="29403">450000</cx:pt>
          <cx:pt idx="29404">350000</cx:pt>
          <cx:pt idx="29405">300000</cx:pt>
          <cx:pt idx="29406">500000</cx:pt>
          <cx:pt idx="29407">900000</cx:pt>
          <cx:pt idx="29408">250000</cx:pt>
          <cx:pt idx="29409">500000</cx:pt>
          <cx:pt idx="29410">450000</cx:pt>
          <cx:pt idx="29411">220000</cx:pt>
          <cx:pt idx="29412">147000</cx:pt>
          <cx:pt idx="29413">700000</cx:pt>
          <cx:pt idx="29414">250000</cx:pt>
          <cx:pt idx="29415">180000</cx:pt>
          <cx:pt idx="29416">150000</cx:pt>
          <cx:pt idx="29417">400000</cx:pt>
          <cx:pt idx="29418">293000</cx:pt>
          <cx:pt idx="29419">150000</cx:pt>
          <cx:pt idx="29420">150000</cx:pt>
          <cx:pt idx="29421">235000</cx:pt>
          <cx:pt idx="29422">550000</cx:pt>
          <cx:pt idx="29423">150000</cx:pt>
          <cx:pt idx="29424">325000</cx:pt>
          <cx:pt idx="29425">175000</cx:pt>
          <cx:pt idx="29426">35000</cx:pt>
          <cx:pt idx="29427">240000</cx:pt>
          <cx:pt idx="29428">207000</cx:pt>
          <cx:pt idx="29429">325000</cx:pt>
          <cx:pt idx="29430">280000</cx:pt>
          <cx:pt idx="29431">400000</cx:pt>
          <cx:pt idx="29432">225000</cx:pt>
          <cx:pt idx="29433">400000</cx:pt>
          <cx:pt idx="29434">162500</cx:pt>
          <cx:pt idx="29435">200000</cx:pt>
          <cx:pt idx="29436">300000</cx:pt>
          <cx:pt idx="29437">230000</cx:pt>
          <cx:pt idx="29438">170000</cx:pt>
          <cx:pt idx="29439">260000</cx:pt>
          <cx:pt idx="29440">325000</cx:pt>
          <cx:pt idx="29441">97520</cx:pt>
          <cx:pt idx="29442">140000</cx:pt>
          <cx:pt idx="29443">250000</cx:pt>
          <cx:pt idx="29444">250000</cx:pt>
          <cx:pt idx="29445">135000</cx:pt>
          <cx:pt idx="29446">112000</cx:pt>
          <cx:pt idx="29447">110000</cx:pt>
          <cx:pt idx="29448">72000</cx:pt>
          <cx:pt idx="29449">78000</cx:pt>
          <cx:pt idx="29450">148000</cx:pt>
          <cx:pt idx="29451">60000</cx:pt>
          <cx:pt idx="29452">96000</cx:pt>
          <cx:pt idx="29453">250000</cx:pt>
          <cx:pt idx="29454">164000</cx:pt>
          <cx:pt idx="29455">165000</cx:pt>
          <cx:pt idx="29456">155000</cx:pt>
          <cx:pt idx="29457">150000</cx:pt>
          <cx:pt idx="29458">205000</cx:pt>
          <cx:pt idx="29459">500000</cx:pt>
          <cx:pt idx="29460">310000</cx:pt>
          <cx:pt idx="29461">150000</cx:pt>
          <cx:pt idx="29462">340000</cx:pt>
          <cx:pt idx="29463">175000</cx:pt>
          <cx:pt idx="29464">450000</cx:pt>
          <cx:pt idx="29465">330000</cx:pt>
          <cx:pt idx="29466">50000</cx:pt>
          <cx:pt idx="29467">90000</cx:pt>
          <cx:pt idx="29468">210000</cx:pt>
          <cx:pt idx="29469">250000</cx:pt>
          <cx:pt idx="29470">210000</cx:pt>
          <cx:pt idx="29471">140000</cx:pt>
          <cx:pt idx="29472">150000</cx:pt>
          <cx:pt idx="29473">485000</cx:pt>
          <cx:pt idx="29474">258000</cx:pt>
          <cx:pt idx="29475">200000</cx:pt>
          <cx:pt idx="29476">220000</cx:pt>
          <cx:pt idx="29477">215000</cx:pt>
          <cx:pt idx="29478">149000</cx:pt>
          <cx:pt idx="29479">159000</cx:pt>
          <cx:pt idx="29480">275000</cx:pt>
          <cx:pt idx="29481">315000</cx:pt>
          <cx:pt idx="29482">200000</cx:pt>
          <cx:pt idx="29483">230000</cx:pt>
          <cx:pt idx="29484">185000</cx:pt>
          <cx:pt idx="29485">350000</cx:pt>
          <cx:pt idx="29486">185000</cx:pt>
          <cx:pt idx="29487">280000</cx:pt>
          <cx:pt idx="29488">275000</cx:pt>
          <cx:pt idx="29489">375000</cx:pt>
          <cx:pt idx="29490">100000</cx:pt>
          <cx:pt idx="29491">60000</cx:pt>
          <cx:pt idx="29492">12000</cx:pt>
          <cx:pt idx="29493">1200000</cx:pt>
          <cx:pt idx="29494">250000</cx:pt>
          <cx:pt idx="29495">1200000</cx:pt>
          <cx:pt idx="29496">799000</cx:pt>
          <cx:pt idx="29497">250000</cx:pt>
          <cx:pt idx="29498">300000</cx:pt>
          <cx:pt idx="29499">160000</cx:pt>
          <cx:pt idx="29500">240000</cx:pt>
          <cx:pt idx="29501">250000</cx:pt>
          <cx:pt idx="29502">175000</cx:pt>
          <cx:pt idx="29503">600000</cx:pt>
          <cx:pt idx="29504">200000</cx:pt>
          <cx:pt idx="29505">500000</cx:pt>
          <cx:pt idx="29506">550000</cx:pt>
          <cx:pt idx="29507">225000</cx:pt>
          <cx:pt idx="29508">247500</cx:pt>
          <cx:pt idx="29509">150000</cx:pt>
          <cx:pt idx="29510">185000</cx:pt>
          <cx:pt idx="29511">156000</cx:pt>
          <cx:pt idx="29512">500000</cx:pt>
          <cx:pt idx="29513">300000</cx:pt>
          <cx:pt idx="29514">130000</cx:pt>
          <cx:pt idx="29515">213000</cx:pt>
          <cx:pt idx="29516">200000</cx:pt>
          <cx:pt idx="29517">110000</cx:pt>
          <cx:pt idx="29518">70000</cx:pt>
          <cx:pt idx="29519">350000</cx:pt>
          <cx:pt idx="29520">110000</cx:pt>
          <cx:pt idx="29521">160000</cx:pt>
          <cx:pt idx="29522">65000</cx:pt>
          <cx:pt idx="29523">180000</cx:pt>
          <cx:pt idx="29524">149000</cx:pt>
          <cx:pt idx="29525">600000</cx:pt>
          <cx:pt idx="29526">80000</cx:pt>
          <cx:pt idx="29527">300000</cx:pt>
          <cx:pt idx="29528">500000</cx:pt>
          <cx:pt idx="29529">80000</cx:pt>
          <cx:pt idx="29530">149000</cx:pt>
          <cx:pt idx="29531">1000000</cx:pt>
          <cx:pt idx="29532">135000</cx:pt>
          <cx:pt idx="29533">80000</cx:pt>
          <cx:pt idx="29534">80000</cx:pt>
          <cx:pt idx="29535">97000</cx:pt>
          <cx:pt idx="29536">260000</cx:pt>
          <cx:pt idx="29537">350000</cx:pt>
          <cx:pt idx="29538">175000</cx:pt>
          <cx:pt idx="29539">275000</cx:pt>
          <cx:pt idx="29540">200000</cx:pt>
          <cx:pt idx="29541">300000</cx:pt>
          <cx:pt idx="29542">267750</cx:pt>
          <cx:pt idx="29543">140000</cx:pt>
          <cx:pt idx="29544">2465647</cx:pt>
          <cx:pt idx="29545">1200000</cx:pt>
          <cx:pt idx="29546">600000</cx:pt>
          <cx:pt idx="29547">325000</cx:pt>
          <cx:pt idx="29548">110000</cx:pt>
          <cx:pt idx="29549">260000</cx:pt>
          <cx:pt idx="29550">273164</cx:pt>
          <cx:pt idx="29551">240000</cx:pt>
          <cx:pt idx="29552">260000</cx:pt>
          <cx:pt idx="29553">210000</cx:pt>
          <cx:pt idx="29554">200000</cx:pt>
          <cx:pt idx="29555">700000</cx:pt>
          <cx:pt idx="29556">150000</cx:pt>
          <cx:pt idx="29557">320000</cx:pt>
          <cx:pt idx="29558">190000</cx:pt>
          <cx:pt idx="29559">120000</cx:pt>
          <cx:pt idx="29560">130000</cx:pt>
          <cx:pt idx="29561">235000</cx:pt>
          <cx:pt idx="29562">275000</cx:pt>
          <cx:pt idx="29563">225000</cx:pt>
          <cx:pt idx="29564">300000</cx:pt>
          <cx:pt idx="29565">275000</cx:pt>
          <cx:pt idx="29566">164000</cx:pt>
          <cx:pt idx="29567">240000</cx:pt>
          <cx:pt idx="29568">225000</cx:pt>
          <cx:pt idx="29569">180000</cx:pt>
          <cx:pt idx="29570">500000</cx:pt>
          <cx:pt idx="29571">190000</cx:pt>
          <cx:pt idx="29572">180000</cx:pt>
          <cx:pt idx="29573">125000</cx:pt>
          <cx:pt idx="29574">145000</cx:pt>
          <cx:pt idx="29575">130000</cx:pt>
          <cx:pt idx="29576">250000</cx:pt>
          <cx:pt idx="29577">290000</cx:pt>
          <cx:pt idx="29578">370000</cx:pt>
          <cx:pt idx="29579">375000</cx:pt>
          <cx:pt idx="29580">265000</cx:pt>
          <cx:pt idx="29581">500000</cx:pt>
          <cx:pt idx="29582">300000</cx:pt>
          <cx:pt idx="29583">280000</cx:pt>
          <cx:pt idx="29584">180000</cx:pt>
          <cx:pt idx="29585">580000</cx:pt>
          <cx:pt idx="29586">300000</cx:pt>
          <cx:pt idx="29587">380000</cx:pt>
          <cx:pt idx="29588">80000</cx:pt>
          <cx:pt idx="29589">300000</cx:pt>
          <cx:pt idx="29590">86000</cx:pt>
          <cx:pt idx="29591">330000</cx:pt>
          <cx:pt idx="29592">215000</cx:pt>
          <cx:pt idx="29593">350000</cx:pt>
          <cx:pt idx="29594">250000</cx:pt>
          <cx:pt idx="29595">385000</cx:pt>
          <cx:pt idx="29596">195000</cx:pt>
          <cx:pt idx="29597">160000</cx:pt>
          <cx:pt idx="29598">300000</cx:pt>
          <cx:pt idx="29599">165000</cx:pt>
          <cx:pt idx="29600">270000</cx:pt>
          <cx:pt idx="29601">155000</cx:pt>
          <cx:pt idx="29602">349900</cx:pt>
          <cx:pt idx="29603">313000</cx:pt>
          <cx:pt idx="29604">285000</cx:pt>
          <cx:pt idx="29605">415000</cx:pt>
          <cx:pt idx="29606">300000</cx:pt>
          <cx:pt idx="29607">240000</cx:pt>
          <cx:pt idx="29608">800000</cx:pt>
          <cx:pt idx="29609">350000</cx:pt>
          <cx:pt idx="29610">213000</cx:pt>
          <cx:pt idx="29611">440000</cx:pt>
          <cx:pt idx="29612">284700</cx:pt>
          <cx:pt idx="29613">315000</cx:pt>
          <cx:pt idx="29614">400000</cx:pt>
          <cx:pt idx="29615">130000</cx:pt>
          <cx:pt idx="29616">150000</cx:pt>
          <cx:pt idx="29617">300000</cx:pt>
          <cx:pt idx="29618">139900</cx:pt>
          <cx:pt idx="29619">80000</cx:pt>
          <cx:pt idx="29620">140000</cx:pt>
          <cx:pt idx="29621">300000</cx:pt>
          <cx:pt idx="29622">140000</cx:pt>
          <cx:pt idx="29623">300000</cx:pt>
          <cx:pt idx="29624">60000</cx:pt>
          <cx:pt idx="29625">128000</cx:pt>
          <cx:pt idx="29626">220000</cx:pt>
          <cx:pt idx="29627">275000</cx:pt>
          <cx:pt idx="29628">900000</cx:pt>
          <cx:pt idx="29629">200000</cx:pt>
          <cx:pt idx="29630">120000</cx:pt>
          <cx:pt idx="29631">400000</cx:pt>
          <cx:pt idx="29632">330000</cx:pt>
          <cx:pt idx="29633">225000</cx:pt>
          <cx:pt idx="29634">300000</cx:pt>
          <cx:pt idx="29635">385000</cx:pt>
          <cx:pt idx="29636">300000</cx:pt>
          <cx:pt idx="29637">525000</cx:pt>
          <cx:pt idx="29638">237000</cx:pt>
          <cx:pt idx="29639">170000</cx:pt>
          <cx:pt idx="29640">100000</cx:pt>
          <cx:pt idx="29641">450000</cx:pt>
          <cx:pt idx="29642">400000</cx:pt>
          <cx:pt idx="29643">600000</cx:pt>
          <cx:pt idx="29644">499000</cx:pt>
          <cx:pt idx="29645">650000</cx:pt>
          <cx:pt idx="29646">375000</cx:pt>
          <cx:pt idx="29647">265000</cx:pt>
          <cx:pt idx="29648">45000</cx:pt>
          <cx:pt idx="29649">425000</cx:pt>
          <cx:pt idx="29650">500000</cx:pt>
          <cx:pt idx="29651">585000</cx:pt>
          <cx:pt idx="29652">250000</cx:pt>
          <cx:pt idx="29653">146000</cx:pt>
          <cx:pt idx="29654">160000</cx:pt>
          <cx:pt idx="29655">109000</cx:pt>
          <cx:pt idx="29656">135000</cx:pt>
          <cx:pt idx="29657">350000</cx:pt>
          <cx:pt idx="29658">500000</cx:pt>
          <cx:pt idx="29659">680000</cx:pt>
          <cx:pt idx="29660">200000</cx:pt>
          <cx:pt idx="29661">600000</cx:pt>
          <cx:pt idx="29662">170000</cx:pt>
          <cx:pt idx="29663">280000</cx:pt>
          <cx:pt idx="29664">600000</cx:pt>
          <cx:pt idx="29665">250000</cx:pt>
          <cx:pt idx="29666">300000</cx:pt>
          <cx:pt idx="29667">130000</cx:pt>
          <cx:pt idx="29668">95000</cx:pt>
          <cx:pt idx="29669">250000</cx:pt>
          <cx:pt idx="29670">599999</cx:pt>
          <cx:pt idx="29671">275000</cx:pt>
          <cx:pt idx="29672">330000</cx:pt>
          <cx:pt idx="29673">220000</cx:pt>
          <cx:pt idx="29674">120000</cx:pt>
          <cx:pt idx="29675">20000</cx:pt>
          <cx:pt idx="29676">200000</cx:pt>
          <cx:pt idx="29677">200000</cx:pt>
          <cx:pt idx="29678">50000</cx:pt>
          <cx:pt idx="29679">130000</cx:pt>
          <cx:pt idx="29680">230000</cx:pt>
          <cx:pt idx="29681">750000</cx:pt>
          <cx:pt idx="29682">220000</cx:pt>
          <cx:pt idx="29683">400000</cx:pt>
          <cx:pt idx="29684">210000</cx:pt>
          <cx:pt idx="29685">230000</cx:pt>
          <cx:pt idx="29686">450000</cx:pt>
          <cx:pt idx="29687">230000</cx:pt>
          <cx:pt idx="29688">225000</cx:pt>
          <cx:pt idx="29689">120000</cx:pt>
          <cx:pt idx="29690">400000</cx:pt>
          <cx:pt idx="29691">150000</cx:pt>
          <cx:pt idx="29692">200000</cx:pt>
          <cx:pt idx="29693">500000</cx:pt>
          <cx:pt idx="29694">300000</cx:pt>
          <cx:pt idx="29695">85000</cx:pt>
          <cx:pt idx="29696">250000</cx:pt>
          <cx:pt idx="29697">170000</cx:pt>
          <cx:pt idx="29698">85000</cx:pt>
          <cx:pt idx="29699">180000</cx:pt>
          <cx:pt idx="29700">160000</cx:pt>
          <cx:pt idx="29701">340000</cx:pt>
          <cx:pt idx="29702">340000</cx:pt>
          <cx:pt idx="29703">225000</cx:pt>
          <cx:pt idx="29704">150000</cx:pt>
          <cx:pt idx="29705">299000</cx:pt>
          <cx:pt idx="29706">95000</cx:pt>
          <cx:pt idx="29707">2465647</cx:pt>
          <cx:pt idx="29708">70000</cx:pt>
          <cx:pt idx="29709">170000</cx:pt>
          <cx:pt idx="29710">225000</cx:pt>
          <cx:pt idx="29711">100000</cx:pt>
          <cx:pt idx="29712">500000</cx:pt>
          <cx:pt idx="29713">350000</cx:pt>
          <cx:pt idx="29714">150000</cx:pt>
          <cx:pt idx="29715">150000</cx:pt>
          <cx:pt idx="29716">200000</cx:pt>
          <cx:pt idx="29717">300000</cx:pt>
          <cx:pt idx="29718">1000000</cx:pt>
          <cx:pt idx="29719">400000</cx:pt>
          <cx:pt idx="29720">134000</cx:pt>
          <cx:pt idx="29721">300000</cx:pt>
          <cx:pt idx="29722">300000</cx:pt>
          <cx:pt idx="29723">185000</cx:pt>
          <cx:pt idx="29724">175000</cx:pt>
          <cx:pt idx="29725">145000</cx:pt>
          <cx:pt idx="29726">350000</cx:pt>
          <cx:pt idx="29727">132000</cx:pt>
          <cx:pt idx="29728">180000</cx:pt>
          <cx:pt idx="29729">100000</cx:pt>
          <cx:pt idx="29730">160000</cx:pt>
          <cx:pt idx="29731">142500</cx:pt>
          <cx:pt idx="29732">219900</cx:pt>
          <cx:pt idx="29733">400000</cx:pt>
          <cx:pt idx="29734">350000</cx:pt>
          <cx:pt idx="29735">900000</cx:pt>
          <cx:pt idx="29736">400000</cx:pt>
          <cx:pt idx="29737">220000</cx:pt>
          <cx:pt idx="29738">1000000</cx:pt>
          <cx:pt idx="29739">750000</cx:pt>
          <cx:pt idx="29740">390000</cx:pt>
          <cx:pt idx="29741">210000</cx:pt>
          <cx:pt idx="29742">240000</cx:pt>
          <cx:pt idx="29743">180000</cx:pt>
          <cx:pt idx="29744">121000</cx:pt>
          <cx:pt idx="29745">400000</cx:pt>
          <cx:pt idx="29746">250000</cx:pt>
          <cx:pt idx="29747">285000</cx:pt>
          <cx:pt idx="29748">800000</cx:pt>
          <cx:pt idx="29749">350000</cx:pt>
          <cx:pt idx="29750">135000</cx:pt>
          <cx:pt idx="29751">215000</cx:pt>
          <cx:pt idx="29752">350000</cx:pt>
          <cx:pt idx="29753">120000</cx:pt>
          <cx:pt idx="29754">100000</cx:pt>
          <cx:pt idx="29755">165000</cx:pt>
          <cx:pt idx="29756">200000</cx:pt>
          <cx:pt idx="29757">175000</cx:pt>
          <cx:pt idx="29758">250000</cx:pt>
          <cx:pt idx="29759">175000</cx:pt>
          <cx:pt idx="29760">435000</cx:pt>
          <cx:pt idx="29761">116000</cx:pt>
          <cx:pt idx="29762">750000</cx:pt>
          <cx:pt idx="29763">340000</cx:pt>
          <cx:pt idx="29764">160000</cx:pt>
          <cx:pt idx="29765">790000</cx:pt>
          <cx:pt idx="29766">180000</cx:pt>
          <cx:pt idx="29767">275000</cx:pt>
          <cx:pt idx="29768">536000</cx:pt>
          <cx:pt idx="29769">229500</cx:pt>
          <cx:pt idx="29770">325000</cx:pt>
          <cx:pt idx="29771">245000</cx:pt>
          <cx:pt idx="29772">168000</cx:pt>
          <cx:pt idx="29773">350000</cx:pt>
          <cx:pt idx="29774">85000</cx:pt>
          <cx:pt idx="29775">900000</cx:pt>
          <cx:pt idx="29776">350000</cx:pt>
          <cx:pt idx="29777">350000</cx:pt>
          <cx:pt idx="29778">200000</cx:pt>
          <cx:pt idx="29779">220000</cx:pt>
          <cx:pt idx="29780">200000</cx:pt>
          <cx:pt idx="29781">80000</cx:pt>
          <cx:pt idx="29782">200000</cx:pt>
          <cx:pt idx="29783">165000</cx:pt>
          <cx:pt idx="29784">750000</cx:pt>
          <cx:pt idx="29785">150000</cx:pt>
          <cx:pt idx="29786">250000</cx:pt>
          <cx:pt idx="29787">270000</cx:pt>
          <cx:pt idx="29788">150000</cx:pt>
          <cx:pt idx="29789">220000</cx:pt>
          <cx:pt idx="29790">130000</cx:pt>
          <cx:pt idx="29791">369000</cx:pt>
          <cx:pt idx="29792">170000</cx:pt>
          <cx:pt idx="29793">230000</cx:pt>
          <cx:pt idx="29794">110000</cx:pt>
          <cx:pt idx="29795">206000</cx:pt>
          <cx:pt idx="29796">150000</cx:pt>
          <cx:pt idx="29797">80000</cx:pt>
          <cx:pt idx="29798">535000</cx:pt>
          <cx:pt idx="29799">450000</cx:pt>
          <cx:pt idx="29800">70000</cx:pt>
          <cx:pt idx="29801">300000</cx:pt>
          <cx:pt idx="29802">525000</cx:pt>
          <cx:pt idx="29803">350000</cx:pt>
          <cx:pt idx="29804">600000</cx:pt>
          <cx:pt idx="29805">300000</cx:pt>
          <cx:pt idx="29806">150000</cx:pt>
          <cx:pt idx="29807">125000</cx:pt>
          <cx:pt idx="29808">10000</cx:pt>
          <cx:pt idx="29809">200000</cx:pt>
          <cx:pt idx="29810">150000</cx:pt>
          <cx:pt idx="29811">200000</cx:pt>
          <cx:pt idx="29812">400000</cx:pt>
          <cx:pt idx="29813">100000</cx:pt>
          <cx:pt idx="29814">125000</cx:pt>
          <cx:pt idx="29815">80000</cx:pt>
          <cx:pt idx="29816">350000</cx:pt>
          <cx:pt idx="29817">200000</cx:pt>
          <cx:pt idx="29818">138000</cx:pt>
          <cx:pt idx="29819">220000</cx:pt>
          <cx:pt idx="29820">370000</cx:pt>
          <cx:pt idx="29821">260000</cx:pt>
          <cx:pt idx="29822">280000</cx:pt>
          <cx:pt idx="29823">180000</cx:pt>
          <cx:pt idx="29824">300000</cx:pt>
          <cx:pt idx="29825">100000</cx:pt>
          <cx:pt idx="29826">300000</cx:pt>
          <cx:pt idx="29827">500000</cx:pt>
          <cx:pt idx="29828">700000</cx:pt>
          <cx:pt idx="29829">220000</cx:pt>
          <cx:pt idx="29830">700000</cx:pt>
          <cx:pt idx="29831">120000</cx:pt>
          <cx:pt idx="29832">380000</cx:pt>
          <cx:pt idx="29833">2465647</cx:pt>
          <cx:pt idx="29834">500000</cx:pt>
          <cx:pt idx="29835">290000</cx:pt>
          <cx:pt idx="29836">135000</cx:pt>
          <cx:pt idx="29837">290000</cx:pt>
          <cx:pt idx="29838">190000</cx:pt>
          <cx:pt idx="29839">175000</cx:pt>
          <cx:pt idx="29840">290000</cx:pt>
          <cx:pt idx="29841">400000</cx:pt>
          <cx:pt idx="29842">150000</cx:pt>
          <cx:pt idx="29843">300000</cx:pt>
          <cx:pt idx="29844">100000</cx:pt>
          <cx:pt idx="29845">170000</cx:pt>
          <cx:pt idx="29846">300000</cx:pt>
          <cx:pt idx="29847">100000</cx:pt>
          <cx:pt idx="29848">150000</cx:pt>
          <cx:pt idx="29849">120000</cx:pt>
          <cx:pt idx="29850">280000</cx:pt>
          <cx:pt idx="29851">92000</cx:pt>
          <cx:pt idx="29852">150000</cx:pt>
          <cx:pt idx="29853">200000</cx:pt>
          <cx:pt idx="29854">225000</cx:pt>
          <cx:pt idx="29855">120000</cx:pt>
          <cx:pt idx="29856">850000</cx:pt>
          <cx:pt idx="29857">75000</cx:pt>
          <cx:pt idx="29858">450000</cx:pt>
          <cx:pt idx="29859">225000</cx:pt>
          <cx:pt idx="29860">175000</cx:pt>
          <cx:pt idx="29861">60000</cx:pt>
          <cx:pt idx="29862">999999</cx:pt>
          <cx:pt idx="29863">140000</cx:pt>
          <cx:pt idx="29864">260000</cx:pt>
          <cx:pt idx="29865">450000</cx:pt>
          <cx:pt idx="29866">260000</cx:pt>
          <cx:pt idx="29867">275000</cx:pt>
          <cx:pt idx="29868">200000</cx:pt>
          <cx:pt idx="29869">2465647</cx:pt>
          <cx:pt idx="29870">425000</cx:pt>
          <cx:pt idx="29871">200000</cx:pt>
          <cx:pt idx="29872">200000</cx:pt>
          <cx:pt idx="29873">160000</cx:pt>
          <cx:pt idx="29874">250000</cx:pt>
          <cx:pt idx="29875">220000</cx:pt>
          <cx:pt idx="29876">275000</cx:pt>
          <cx:pt idx="29877">105000</cx:pt>
          <cx:pt idx="29878">160000</cx:pt>
          <cx:pt idx="29879">230000</cx:pt>
          <cx:pt idx="29880">135000</cx:pt>
          <cx:pt idx="29881">265000</cx:pt>
          <cx:pt idx="29882">354000</cx:pt>
          <cx:pt idx="29883">120000</cx:pt>
          <cx:pt idx="29884">75000</cx:pt>
          <cx:pt idx="29885">800000</cx:pt>
          <cx:pt idx="29886">249000</cx:pt>
          <cx:pt idx="29887">150000</cx:pt>
          <cx:pt idx="29888">140000</cx:pt>
          <cx:pt idx="29889">350000</cx:pt>
          <cx:pt idx="29890">400000</cx:pt>
          <cx:pt idx="29891">275000</cx:pt>
          <cx:pt idx="29892">1200000</cx:pt>
          <cx:pt idx="29893">600000</cx:pt>
          <cx:pt idx="29894">500000</cx:pt>
          <cx:pt idx="29895">85000</cx:pt>
          <cx:pt idx="29896">260000</cx:pt>
          <cx:pt idx="29897">119000</cx:pt>
          <cx:pt idx="29898">230000</cx:pt>
          <cx:pt idx="29899">635000</cx:pt>
          <cx:pt idx="29900">270000</cx:pt>
          <cx:pt idx="29901">215000</cx:pt>
          <cx:pt idx="29902">200000</cx:pt>
          <cx:pt idx="29903">180000</cx:pt>
          <cx:pt idx="29904">300000</cx:pt>
          <cx:pt idx="29905">210000</cx:pt>
          <cx:pt idx="29906">420000</cx:pt>
          <cx:pt idx="29907">500000</cx:pt>
          <cx:pt idx="29908">129900</cx:pt>
          <cx:pt idx="29909">365000</cx:pt>
          <cx:pt idx="29910">245000</cx:pt>
          <cx:pt idx="29911">250000</cx:pt>
          <cx:pt idx="29912">300000</cx:pt>
          <cx:pt idx="29913">100000</cx:pt>
          <cx:pt idx="29914">139000</cx:pt>
          <cx:pt idx="29915">300000</cx:pt>
          <cx:pt idx="29916">190000</cx:pt>
          <cx:pt idx="29917">125000</cx:pt>
          <cx:pt idx="29918">70000</cx:pt>
          <cx:pt idx="29919">370000</cx:pt>
          <cx:pt idx="29920">275000</cx:pt>
          <cx:pt idx="29921">80000</cx:pt>
          <cx:pt idx="29922">150000</cx:pt>
          <cx:pt idx="29923">145000</cx:pt>
          <cx:pt idx="29924">820000</cx:pt>
          <cx:pt idx="29925">147000</cx:pt>
          <cx:pt idx="29926">450000</cx:pt>
          <cx:pt idx="29927">250000</cx:pt>
          <cx:pt idx="29928">130000</cx:pt>
          <cx:pt idx="29929">250000</cx:pt>
          <cx:pt idx="29930">700000</cx:pt>
          <cx:pt idx="29931">104000</cx:pt>
          <cx:pt idx="29932">198000</cx:pt>
          <cx:pt idx="29933">230000</cx:pt>
          <cx:pt idx="29934">90000</cx:pt>
          <cx:pt idx="29935">340000</cx:pt>
          <cx:pt idx="29936">750000</cx:pt>
          <cx:pt idx="29937">400000</cx:pt>
          <cx:pt idx="29938">230000</cx:pt>
          <cx:pt idx="29939">160000</cx:pt>
          <cx:pt idx="29940">80000</cx:pt>
          <cx:pt idx="29941">435000</cx:pt>
          <cx:pt idx="29942">110000</cx:pt>
          <cx:pt idx="29943">198000</cx:pt>
          <cx:pt idx="29944">150000</cx:pt>
          <cx:pt idx="29945">239900</cx:pt>
          <cx:pt idx="29946">260000</cx:pt>
          <cx:pt idx="29947">250000</cx:pt>
          <cx:pt idx="29948">550000</cx:pt>
          <cx:pt idx="29949">700000</cx:pt>
          <cx:pt idx="29950">400000</cx:pt>
          <cx:pt idx="29951">600000</cx:pt>
          <cx:pt idx="29952">372000</cx:pt>
          <cx:pt idx="29953">500000</cx:pt>
          <cx:pt idx="29954">190000</cx:pt>
          <cx:pt idx="29955">220000</cx:pt>
          <cx:pt idx="29956">30000</cx:pt>
          <cx:pt idx="29957">750000</cx:pt>
          <cx:pt idx="29958">500000</cx:pt>
          <cx:pt idx="29959">1000000</cx:pt>
          <cx:pt idx="29960">700000</cx:pt>
          <cx:pt idx="29961">263000</cx:pt>
          <cx:pt idx="29962">150000</cx:pt>
          <cx:pt idx="29963">500000</cx:pt>
          <cx:pt idx="29964">70000</cx:pt>
          <cx:pt idx="29965">140000</cx:pt>
          <cx:pt idx="29966">280000</cx:pt>
          <cx:pt idx="29967">175000</cx:pt>
          <cx:pt idx="29968">120000</cx:pt>
          <cx:pt idx="29969">151000</cx:pt>
          <cx:pt idx="29970">110000</cx:pt>
          <cx:pt idx="29971">110000</cx:pt>
          <cx:pt idx="29972">156000</cx:pt>
          <cx:pt idx="29973">250000</cx:pt>
          <cx:pt idx="29974">735000</cx:pt>
          <cx:pt idx="29975">350000</cx:pt>
          <cx:pt idx="29976">400000</cx:pt>
          <cx:pt idx="29977">450000</cx:pt>
          <cx:pt idx="29978">320000</cx:pt>
          <cx:pt idx="29979">229000</cx:pt>
          <cx:pt idx="29980">300000</cx:pt>
          <cx:pt idx="29981">525000</cx:pt>
          <cx:pt idx="29982">600000</cx:pt>
          <cx:pt idx="29983">240000</cx:pt>
          <cx:pt idx="29984">1400000</cx:pt>
          <cx:pt idx="29985">95000</cx:pt>
          <cx:pt idx="29986">120000</cx:pt>
          <cx:pt idx="29987">120000</cx:pt>
          <cx:pt idx="29988">239000</cx:pt>
          <cx:pt idx="29989">469000</cx:pt>
          <cx:pt idx="29990">300000</cx:pt>
          <cx:pt idx="29991">140000</cx:pt>
          <cx:pt idx="29992">300000</cx:pt>
          <cx:pt idx="29993">270000</cx:pt>
          <cx:pt idx="29994">150000</cx:pt>
          <cx:pt idx="29995">350000</cx:pt>
          <cx:pt idx="29996">280000</cx:pt>
          <cx:pt idx="29997">92000</cx:pt>
          <cx:pt idx="29998">165000</cx:pt>
          <cx:pt idx="29999">400000</cx:pt>
          <cx:pt idx="30000">140000</cx:pt>
          <cx:pt idx="30001">203000</cx:pt>
          <cx:pt idx="30002">160000</cx:pt>
          <cx:pt idx="30003">160000</cx:pt>
          <cx:pt idx="30004">230000</cx:pt>
          <cx:pt idx="30005">275000</cx:pt>
          <cx:pt idx="30006">140000</cx:pt>
          <cx:pt idx="30007">119000</cx:pt>
          <cx:pt idx="30008">119000</cx:pt>
          <cx:pt idx="30009">80000</cx:pt>
          <cx:pt idx="30010">75000</cx:pt>
          <cx:pt idx="30011">500000</cx:pt>
          <cx:pt idx="30012">200000</cx:pt>
          <cx:pt idx="30013">220000</cx:pt>
          <cx:pt idx="30014">500000</cx:pt>
          <cx:pt idx="30015">150000</cx:pt>
          <cx:pt idx="30016">285000</cx:pt>
          <cx:pt idx="30017">200000</cx:pt>
          <cx:pt idx="30018">53000</cx:pt>
          <cx:pt idx="30019">375000</cx:pt>
          <cx:pt idx="30020">400000</cx:pt>
          <cx:pt idx="30021">160000</cx:pt>
          <cx:pt idx="30022">220000</cx:pt>
          <cx:pt idx="30023">221000</cx:pt>
          <cx:pt idx="30024">135000</cx:pt>
          <cx:pt idx="30025">300000</cx:pt>
          <cx:pt idx="30026">180000</cx:pt>
          <cx:pt idx="30027">215000</cx:pt>
          <cx:pt idx="30028">98000</cx:pt>
          <cx:pt idx="30029">440000</cx:pt>
          <cx:pt idx="30030">625000</cx:pt>
          <cx:pt idx="30031">220000</cx:pt>
          <cx:pt idx="30032">200000</cx:pt>
          <cx:pt idx="30033">600000</cx:pt>
          <cx:pt idx="30034">148000</cx:pt>
          <cx:pt idx="30035">90000</cx:pt>
          <cx:pt idx="30036">160000</cx:pt>
          <cx:pt idx="30037">120000</cx:pt>
          <cx:pt idx="30038">105000</cx:pt>
          <cx:pt idx="30039">165000</cx:pt>
          <cx:pt idx="30040">1000000</cx:pt>
          <cx:pt idx="30041">185000</cx:pt>
          <cx:pt idx="30042">300000</cx:pt>
          <cx:pt idx="30043">320000</cx:pt>
          <cx:pt idx="30044">280000</cx:pt>
          <cx:pt idx="30045">500000</cx:pt>
          <cx:pt idx="30046">180000</cx:pt>
          <cx:pt idx="30047">300000</cx:pt>
          <cx:pt idx="30048">375000</cx:pt>
          <cx:pt idx="30049">80000</cx:pt>
          <cx:pt idx="30050">170000</cx:pt>
          <cx:pt idx="30051">150000</cx:pt>
          <cx:pt idx="30052">300000</cx:pt>
          <cx:pt idx="30053">395000</cx:pt>
          <cx:pt idx="30054">550000</cx:pt>
          <cx:pt idx="30055">174000</cx:pt>
          <cx:pt idx="30056">550000</cx:pt>
          <cx:pt idx="30057">500000</cx:pt>
          <cx:pt idx="30058">149000</cx:pt>
          <cx:pt idx="30059">125000</cx:pt>
          <cx:pt idx="30060">440000</cx:pt>
          <cx:pt idx="30061">350000</cx:pt>
          <cx:pt idx="30062">325000</cx:pt>
          <cx:pt idx="30063">250000</cx:pt>
          <cx:pt idx="30064">350000</cx:pt>
          <cx:pt idx="30065">260000</cx:pt>
          <cx:pt idx="30066">10000</cx:pt>
          <cx:pt idx="30067">142000</cx:pt>
          <cx:pt idx="30068">225000</cx:pt>
          <cx:pt idx="30069">230000</cx:pt>
          <cx:pt idx="30070">270000</cx:pt>
          <cx:pt idx="30071">225000</cx:pt>
          <cx:pt idx="30072">90000</cx:pt>
          <cx:pt idx="30073">275000</cx:pt>
          <cx:pt idx="30074">110000</cx:pt>
          <cx:pt idx="30075">130000</cx:pt>
          <cx:pt idx="30076">400000</cx:pt>
          <cx:pt idx="30077">360000</cx:pt>
          <cx:pt idx="30078">380000</cx:pt>
          <cx:pt idx="30079">210000</cx:pt>
          <cx:pt idx="30080">120000</cx:pt>
          <cx:pt idx="30081">149000</cx:pt>
          <cx:pt idx="30082">450000</cx:pt>
          <cx:pt idx="30083">265000</cx:pt>
          <cx:pt idx="30084">410000</cx:pt>
          <cx:pt idx="30085">700000</cx:pt>
          <cx:pt idx="30086">129000</cx:pt>
          <cx:pt idx="30087">275000</cx:pt>
          <cx:pt idx="30088">600000</cx:pt>
          <cx:pt idx="30089">300000</cx:pt>
          <cx:pt idx="30090">130000</cx:pt>
          <cx:pt idx="30091">30000</cx:pt>
          <cx:pt idx="30092">89000</cx:pt>
          <cx:pt idx="30093">120000</cx:pt>
          <cx:pt idx="30094">125000</cx:pt>
          <cx:pt idx="30095">375000</cx:pt>
          <cx:pt idx="30096">116000</cx:pt>
          <cx:pt idx="30097">325000</cx:pt>
          <cx:pt idx="30098">50000</cx:pt>
          <cx:pt idx="30099">300000</cx:pt>
          <cx:pt idx="30100">400000</cx:pt>
          <cx:pt idx="30101">278000</cx:pt>
          <cx:pt idx="30102">390000</cx:pt>
          <cx:pt idx="30103">650000</cx:pt>
          <cx:pt idx="30104">230000</cx:pt>
          <cx:pt idx="30105">350000</cx:pt>
          <cx:pt idx="30106">300000</cx:pt>
          <cx:pt idx="30107">700000</cx:pt>
          <cx:pt idx="30108">450000</cx:pt>
          <cx:pt idx="30109">319000</cx:pt>
          <cx:pt idx="30110">103000</cx:pt>
          <cx:pt idx="30111">750000</cx:pt>
          <cx:pt idx="30112">250000</cx:pt>
          <cx:pt idx="30113">285000</cx:pt>
          <cx:pt idx="30114">200000</cx:pt>
          <cx:pt idx="30115">250000</cx:pt>
          <cx:pt idx="30116">200000</cx:pt>
          <cx:pt idx="30117">212000</cx:pt>
          <cx:pt idx="30118">200000</cx:pt>
          <cx:pt idx="30119">20000</cx:pt>
          <cx:pt idx="30120">260000</cx:pt>
          <cx:pt idx="30121">275000</cx:pt>
          <cx:pt idx="30122">195000</cx:pt>
          <cx:pt idx="30123">650000</cx:pt>
          <cx:pt idx="30124">250000</cx:pt>
          <cx:pt idx="30125">135000</cx:pt>
          <cx:pt idx="30126">225000</cx:pt>
          <cx:pt idx="30127">160000</cx:pt>
          <cx:pt idx="30128">300000</cx:pt>
          <cx:pt idx="30129">300000</cx:pt>
          <cx:pt idx="30130">129000</cx:pt>
          <cx:pt idx="30131">90000</cx:pt>
          <cx:pt idx="30132">80000</cx:pt>
          <cx:pt idx="30133">160000</cx:pt>
          <cx:pt idx="30134">160000</cx:pt>
          <cx:pt idx="30135">390000</cx:pt>
          <cx:pt idx="30136">600000</cx:pt>
          <cx:pt idx="30137">220000</cx:pt>
          <cx:pt idx="30138">165000</cx:pt>
          <cx:pt idx="30139">1000000</cx:pt>
          <cx:pt idx="30140">300000</cx:pt>
          <cx:pt idx="30141">200000</cx:pt>
          <cx:pt idx="30142">1000000</cx:pt>
          <cx:pt idx="30143">240000</cx:pt>
          <cx:pt idx="30144">425000</cx:pt>
          <cx:pt idx="30145">240000</cx:pt>
          <cx:pt idx="30146">32000</cx:pt>
          <cx:pt idx="30147">340000</cx:pt>
          <cx:pt idx="30148">310000</cx:pt>
          <cx:pt idx="30149">800000</cx:pt>
          <cx:pt idx="30150">200000</cx:pt>
          <cx:pt idx="30151">550000</cx:pt>
          <cx:pt idx="30152">400000</cx:pt>
          <cx:pt idx="30153">650000</cx:pt>
          <cx:pt idx="30154">650000</cx:pt>
          <cx:pt idx="30155">300000</cx:pt>
          <cx:pt idx="30156">210000</cx:pt>
          <cx:pt idx="30157">160000</cx:pt>
          <cx:pt idx="30158">110000</cx:pt>
          <cx:pt idx="30159">250000</cx:pt>
          <cx:pt idx="30160">175000</cx:pt>
          <cx:pt idx="30161">280000</cx:pt>
          <cx:pt idx="30162">300000</cx:pt>
          <cx:pt idx="30163">1000000</cx:pt>
          <cx:pt idx="30164">250000</cx:pt>
          <cx:pt idx="30165">300000</cx:pt>
          <cx:pt idx="30166">230000</cx:pt>
          <cx:pt idx="30167">212400</cx:pt>
          <cx:pt idx="30168">357000</cx:pt>
          <cx:pt idx="30169">1200000</cx:pt>
          <cx:pt idx="30170">300000</cx:pt>
          <cx:pt idx="30171">400000</cx:pt>
          <cx:pt idx="30172">100000</cx:pt>
          <cx:pt idx="30173">220000</cx:pt>
          <cx:pt idx="30174">20000</cx:pt>
          <cx:pt idx="30175">250000</cx:pt>
          <cx:pt idx="30176">200000</cx:pt>
          <cx:pt idx="30177">210000</cx:pt>
          <cx:pt idx="30178">185000</cx:pt>
          <cx:pt idx="30179">130000</cx:pt>
          <cx:pt idx="30180">114000</cx:pt>
          <cx:pt idx="30181">500000</cx:pt>
          <cx:pt idx="30182">190000</cx:pt>
          <cx:pt idx="30183">200000</cx:pt>
          <cx:pt idx="30184">250000</cx:pt>
          <cx:pt idx="30185">210000</cx:pt>
          <cx:pt idx="30186">199000</cx:pt>
          <cx:pt idx="30187">450000</cx:pt>
          <cx:pt idx="30188">186300</cx:pt>
          <cx:pt idx="30189">215000</cx:pt>
          <cx:pt idx="30190">100000</cx:pt>
          <cx:pt idx="30191">500000</cx:pt>
          <cx:pt idx="30192">450000</cx:pt>
          <cx:pt idx="30193">357000</cx:pt>
          <cx:pt idx="30194">530000</cx:pt>
          <cx:pt idx="30195">640000</cx:pt>
          <cx:pt idx="30196">130000</cx:pt>
          <cx:pt idx="30197">275000</cx:pt>
          <cx:pt idx="30198">1200000</cx:pt>
          <cx:pt idx="30199">160000</cx:pt>
          <cx:pt idx="30200">118000</cx:pt>
          <cx:pt idx="30201">162000</cx:pt>
          <cx:pt idx="30202">130000</cx:pt>
          <cx:pt idx="30203">800000</cx:pt>
          <cx:pt idx="30204">239000</cx:pt>
          <cx:pt idx="30205">245000</cx:pt>
          <cx:pt idx="30206">400000</cx:pt>
          <cx:pt idx="30207">18900</cx:pt>
          <cx:pt idx="30208">200000</cx:pt>
          <cx:pt idx="30209">350000</cx:pt>
          <cx:pt idx="30210">125000</cx:pt>
          <cx:pt idx="30211">415000</cx:pt>
          <cx:pt idx="30212">300000</cx:pt>
          <cx:pt idx="30213">180000</cx:pt>
          <cx:pt idx="30214">140000</cx:pt>
          <cx:pt idx="30215">100000</cx:pt>
          <cx:pt idx="30216">470000</cx:pt>
          <cx:pt idx="30217">250000</cx:pt>
          <cx:pt idx="30218">250000</cx:pt>
          <cx:pt idx="30219">215000</cx:pt>
          <cx:pt idx="30220">250000</cx:pt>
          <cx:pt idx="30221">243000</cx:pt>
          <cx:pt idx="30222">475000</cx:pt>
          <cx:pt idx="30223">110000</cx:pt>
          <cx:pt idx="30224">170000</cx:pt>
          <cx:pt idx="30225">200000</cx:pt>
          <cx:pt idx="30226">800000</cx:pt>
          <cx:pt idx="30227">80000</cx:pt>
          <cx:pt idx="30228">375000</cx:pt>
          <cx:pt idx="30229">450000</cx:pt>
          <cx:pt idx="30230">270000</cx:pt>
          <cx:pt idx="30231">182000</cx:pt>
          <cx:pt idx="30232">160000</cx:pt>
          <cx:pt idx="30233">180000</cx:pt>
          <cx:pt idx="30234">750000</cx:pt>
          <cx:pt idx="30235">100000</cx:pt>
          <cx:pt idx="30236">175000</cx:pt>
          <cx:pt idx="30237">195000</cx:pt>
          <cx:pt idx="30238">825000</cx:pt>
          <cx:pt idx="30239">325000</cx:pt>
          <cx:pt idx="30240">200000</cx:pt>
          <cx:pt idx="30241">230000</cx:pt>
          <cx:pt idx="30242">200000</cx:pt>
          <cx:pt idx="30243">225000</cx:pt>
          <cx:pt idx="30244">65000</cx:pt>
          <cx:pt idx="30245">420000</cx:pt>
          <cx:pt idx="30246">450000</cx:pt>
          <cx:pt idx="30247">300000</cx:pt>
          <cx:pt idx="30248">165000</cx:pt>
          <cx:pt idx="30249">140000</cx:pt>
          <cx:pt idx="30250">219000</cx:pt>
          <cx:pt idx="30251">260000</cx:pt>
          <cx:pt idx="30252">599000</cx:pt>
          <cx:pt idx="30253">449000</cx:pt>
          <cx:pt idx="30254">210000</cx:pt>
          <cx:pt idx="30255">400000</cx:pt>
          <cx:pt idx="30256">500000</cx:pt>
          <cx:pt idx="30257">245000</cx:pt>
          <cx:pt idx="30258">2465647</cx:pt>
          <cx:pt idx="30259">175000</cx:pt>
          <cx:pt idx="30260">250000</cx:pt>
          <cx:pt idx="30261">209000</cx:pt>
          <cx:pt idx="30262">120000</cx:pt>
          <cx:pt idx="30263">80000</cx:pt>
          <cx:pt idx="30264">323000</cx:pt>
          <cx:pt idx="30265">270000</cx:pt>
          <cx:pt idx="30266">239900</cx:pt>
          <cx:pt idx="30267">900000</cx:pt>
          <cx:pt idx="30268">210000</cx:pt>
          <cx:pt idx="30269">285000</cx:pt>
          <cx:pt idx="30270">100000</cx:pt>
          <cx:pt idx="30271">310000</cx:pt>
          <cx:pt idx="30272">95000</cx:pt>
          <cx:pt idx="30273">200000</cx:pt>
          <cx:pt idx="30274">550000</cx:pt>
          <cx:pt idx="30275">120000</cx:pt>
          <cx:pt idx="30276">800000</cx:pt>
          <cx:pt idx="30277">375000</cx:pt>
          <cx:pt idx="30278">135000</cx:pt>
          <cx:pt idx="30279">125000</cx:pt>
          <cx:pt idx="30280">250000</cx:pt>
          <cx:pt idx="30281">845000</cx:pt>
          <cx:pt idx="30282">240000</cx:pt>
          <cx:pt idx="30283">90210</cx:pt>
          <cx:pt idx="30284">220000</cx:pt>
          <cx:pt idx="30285">400000</cx:pt>
          <cx:pt idx="30286">180000</cx:pt>
          <cx:pt idx="30287">369000</cx:pt>
          <cx:pt idx="30288">300000</cx:pt>
          <cx:pt idx="30289">300000</cx:pt>
          <cx:pt idx="30290">308000</cx:pt>
          <cx:pt idx="30291">325000</cx:pt>
          <cx:pt idx="30292">225000</cx:pt>
          <cx:pt idx="30293">225000</cx:pt>
          <cx:pt idx="30294">2465647</cx:pt>
          <cx:pt idx="30295">150000</cx:pt>
          <cx:pt idx="30296">400000</cx:pt>
          <cx:pt idx="30297">400000</cx:pt>
          <cx:pt idx="30298">364000</cx:pt>
          <cx:pt idx="30299">380000</cx:pt>
          <cx:pt idx="30300">200000</cx:pt>
          <cx:pt idx="30301">380000</cx:pt>
          <cx:pt idx="30302">133000</cx:pt>
          <cx:pt idx="30303">300000</cx:pt>
          <cx:pt idx="30304">600000</cx:pt>
          <cx:pt idx="30305">30000</cx:pt>
          <cx:pt idx="30306">200000</cx:pt>
          <cx:pt idx="30307">250000</cx:pt>
          <cx:pt idx="30308">300000</cx:pt>
          <cx:pt idx="30309">700000</cx:pt>
          <cx:pt idx="30310">160000</cx:pt>
          <cx:pt idx="30311">460000</cx:pt>
          <cx:pt idx="30312">81000</cx:pt>
          <cx:pt idx="30313">165000</cx:pt>
          <cx:pt idx="30314">163000</cx:pt>
          <cx:pt idx="30315">350000</cx:pt>
          <cx:pt idx="30316">2465647</cx:pt>
          <cx:pt idx="30317">340000</cx:pt>
          <cx:pt idx="30318">300000</cx:pt>
          <cx:pt idx="30319">400000</cx:pt>
          <cx:pt idx="30320">335000</cx:pt>
          <cx:pt idx="30321">730000</cx:pt>
          <cx:pt idx="30322">180000</cx:pt>
          <cx:pt idx="30323">235000</cx:pt>
          <cx:pt idx="30324">196000</cx:pt>
          <cx:pt idx="30325">350000</cx:pt>
          <cx:pt idx="30326">2465647</cx:pt>
          <cx:pt idx="30327">1000000</cx:pt>
          <cx:pt idx="30328">800000</cx:pt>
          <cx:pt idx="30329">350000</cx:pt>
          <cx:pt idx="30330">200000</cx:pt>
          <cx:pt idx="30331">800000</cx:pt>
          <cx:pt idx="30332">375000</cx:pt>
          <cx:pt idx="30333">350000</cx:pt>
          <cx:pt idx="30334">250000</cx:pt>
          <cx:pt idx="30335">275000</cx:pt>
          <cx:pt idx="30336">1000000</cx:pt>
          <cx:pt idx="30337">250000</cx:pt>
          <cx:pt idx="30338">420000</cx:pt>
          <cx:pt idx="30339">200000</cx:pt>
          <cx:pt idx="30340">400000</cx:pt>
          <cx:pt idx="30341">200000</cx:pt>
          <cx:pt idx="30342">480000</cx:pt>
          <cx:pt idx="30343">275000</cx:pt>
          <cx:pt idx="30344">225000</cx:pt>
          <cx:pt idx="30345">225000</cx:pt>
          <cx:pt idx="30346">230000</cx:pt>
          <cx:pt idx="30347">2465647</cx:pt>
          <cx:pt idx="30348">535000</cx:pt>
          <cx:pt idx="30349">700000</cx:pt>
          <cx:pt idx="30350">275000</cx:pt>
          <cx:pt idx="30351">170000</cx:pt>
          <cx:pt idx="30352">250000</cx:pt>
          <cx:pt idx="30353">750000</cx:pt>
          <cx:pt idx="30354">540000</cx:pt>
          <cx:pt idx="30355">750000</cx:pt>
          <cx:pt idx="30356">135000</cx:pt>
          <cx:pt idx="30357">150000</cx:pt>
          <cx:pt idx="30358">190000</cx:pt>
          <cx:pt idx="30359">290000</cx:pt>
          <cx:pt idx="30360">300000</cx:pt>
          <cx:pt idx="30361">160000</cx:pt>
          <cx:pt idx="30362">150000</cx:pt>
          <cx:pt idx="30363">159500</cx:pt>
          <cx:pt idx="30364">170000</cx:pt>
          <cx:pt idx="30365">300000</cx:pt>
          <cx:pt idx="30366">170000</cx:pt>
          <cx:pt idx="30367">180000</cx:pt>
          <cx:pt idx="30368">525000</cx:pt>
          <cx:pt idx="30369">180000</cx:pt>
          <cx:pt idx="30370">180000</cx:pt>
          <cx:pt idx="30371">135000</cx:pt>
          <cx:pt idx="30372">275000</cx:pt>
          <cx:pt idx="30373">700000</cx:pt>
          <cx:pt idx="30374">300000</cx:pt>
          <cx:pt idx="30375">600000</cx:pt>
          <cx:pt idx="30376">410000</cx:pt>
          <cx:pt idx="30377">600000</cx:pt>
          <cx:pt idx="30378">250000</cx:pt>
          <cx:pt idx="30379">180000</cx:pt>
          <cx:pt idx="30380">150000</cx:pt>
          <cx:pt idx="30381">100000</cx:pt>
          <cx:pt idx="30382">300000</cx:pt>
          <cx:pt idx="30383">385000</cx:pt>
          <cx:pt idx="30384">275000</cx:pt>
          <cx:pt idx="30385">135000</cx:pt>
          <cx:pt idx="30386">155000</cx:pt>
          <cx:pt idx="30387">399000</cx:pt>
          <cx:pt idx="30388">250000</cx:pt>
          <cx:pt idx="30389">720000</cx:pt>
          <cx:pt idx="30390">200000</cx:pt>
          <cx:pt idx="30391">180000</cx:pt>
          <cx:pt idx="30392">250000</cx:pt>
          <cx:pt idx="30393">110000</cx:pt>
          <cx:pt idx="30394">160000</cx:pt>
          <cx:pt idx="30395">425000</cx:pt>
          <cx:pt idx="30396">12500</cx:pt>
          <cx:pt idx="30397">300000</cx:pt>
          <cx:pt idx="30398">199000</cx:pt>
          <cx:pt idx="30399">260000</cx:pt>
          <cx:pt idx="30400">370000</cx:pt>
          <cx:pt idx="30401">120000</cx:pt>
          <cx:pt idx="30402">700000</cx:pt>
          <cx:pt idx="30403">480000</cx:pt>
          <cx:pt idx="30404">150000</cx:pt>
          <cx:pt idx="30405">250000</cx:pt>
          <cx:pt idx="30406">250000</cx:pt>
          <cx:pt idx="30407">400000</cx:pt>
          <cx:pt idx="30408">125000</cx:pt>
          <cx:pt idx="30409">108000</cx:pt>
          <cx:pt idx="30410">309900</cx:pt>
          <cx:pt idx="30411">310000</cx:pt>
          <cx:pt idx="30412">180000</cx:pt>
          <cx:pt idx="30413">350000</cx:pt>
          <cx:pt idx="30414">450000</cx:pt>
          <cx:pt idx="30415">200000</cx:pt>
          <cx:pt idx="30416">320000</cx:pt>
          <cx:pt idx="30417">240000</cx:pt>
          <cx:pt idx="30418">225000</cx:pt>
          <cx:pt idx="30419">225000</cx:pt>
          <cx:pt idx="30420">294000</cx:pt>
          <cx:pt idx="30421">220000</cx:pt>
          <cx:pt idx="30422">480000</cx:pt>
          <cx:pt idx="30423">300000</cx:pt>
          <cx:pt idx="30424">550000</cx:pt>
          <cx:pt idx="30425">450000</cx:pt>
          <cx:pt idx="30426">290000</cx:pt>
          <cx:pt idx="30427">350000</cx:pt>
          <cx:pt idx="30428">1150000</cx:pt>
          <cx:pt idx="30429">188000</cx:pt>
          <cx:pt idx="30430">200000</cx:pt>
          <cx:pt idx="30431">700000</cx:pt>
          <cx:pt idx="30432">161600</cx:pt>
          <cx:pt idx="30433">130000</cx:pt>
          <cx:pt idx="30434">500000</cx:pt>
          <cx:pt idx="30435">330000</cx:pt>
          <cx:pt idx="30436">260000</cx:pt>
          <cx:pt idx="30437">55000</cx:pt>
          <cx:pt idx="30438">125000</cx:pt>
          <cx:pt idx="30439">125000</cx:pt>
          <cx:pt idx="30440">156000</cx:pt>
          <cx:pt idx="30441">90000</cx:pt>
          <cx:pt idx="30442">250000</cx:pt>
          <cx:pt idx="30443">368000</cx:pt>
          <cx:pt idx="30444">475000</cx:pt>
          <cx:pt idx="30445">120000</cx:pt>
          <cx:pt idx="30446">300000</cx:pt>
          <cx:pt idx="30447">795000</cx:pt>
          <cx:pt idx="30448">145000</cx:pt>
          <cx:pt idx="30449">130000</cx:pt>
          <cx:pt idx="30450">150000</cx:pt>
          <cx:pt idx="30451">162000</cx:pt>
          <cx:pt idx="30452">250000</cx:pt>
          <cx:pt idx="30453">2465647</cx:pt>
          <cx:pt idx="30454">300000</cx:pt>
          <cx:pt idx="30455">1000003</cx:pt>
          <cx:pt idx="30456">650000</cx:pt>
          <cx:pt idx="30457">160000</cx:pt>
          <cx:pt idx="30458">250000</cx:pt>
          <cx:pt idx="30459">400000</cx:pt>
          <cx:pt idx="30460">600000</cx:pt>
          <cx:pt idx="30461">125000</cx:pt>
          <cx:pt idx="30462">300000</cx:pt>
          <cx:pt idx="30463">50000</cx:pt>
          <cx:pt idx="30464">450000</cx:pt>
          <cx:pt idx="30465">400000</cx:pt>
          <cx:pt idx="30466">300000</cx:pt>
          <cx:pt idx="30467">200000</cx:pt>
          <cx:pt idx="30468">300000</cx:pt>
          <cx:pt idx="30469">300000</cx:pt>
          <cx:pt idx="30470">350000</cx:pt>
          <cx:pt idx="30471">200000</cx:pt>
          <cx:pt idx="30472">350000</cx:pt>
          <cx:pt idx="30473">400000</cx:pt>
          <cx:pt idx="30474">500000</cx:pt>
          <cx:pt idx="30475">250000</cx:pt>
          <cx:pt idx="30476">700000</cx:pt>
          <cx:pt idx="30477">100000</cx:pt>
          <cx:pt idx="30478">560000</cx:pt>
          <cx:pt idx="30479">170000</cx:pt>
          <cx:pt idx="30480">230000</cx:pt>
          <cx:pt idx="30481">570000</cx:pt>
          <cx:pt idx="30482">900000</cx:pt>
          <cx:pt idx="30483">475000</cx:pt>
          <cx:pt idx="30484">334000</cx:pt>
          <cx:pt idx="30485">900000</cx:pt>
          <cx:pt idx="30486">430000</cx:pt>
          <cx:pt idx="30487">250000</cx:pt>
          <cx:pt idx="30488">500000</cx:pt>
          <cx:pt idx="30489">525000</cx:pt>
          <cx:pt idx="30490">350000</cx:pt>
          <cx:pt idx="30491">403000</cx:pt>
          <cx:pt idx="30492">345000</cx:pt>
          <cx:pt idx="30493">420000</cx:pt>
          <cx:pt idx="30494">140000</cx:pt>
          <cx:pt idx="30495">200000</cx:pt>
          <cx:pt idx="30496">450000</cx:pt>
          <cx:pt idx="30497">260000</cx:pt>
          <cx:pt idx="30498">375000</cx:pt>
          <cx:pt idx="30499">195000</cx:pt>
          <cx:pt idx="30500">140000</cx:pt>
          <cx:pt idx="30501">300000</cx:pt>
          <cx:pt idx="30502">100000</cx:pt>
          <cx:pt idx="30503">70000</cx:pt>
          <cx:pt idx="30504">285000</cx:pt>
          <cx:pt idx="30505">225000</cx:pt>
          <cx:pt idx="30506">2465647</cx:pt>
          <cx:pt idx="30507">2465647</cx:pt>
          <cx:pt idx="30508">300000</cx:pt>
          <cx:pt idx="30509">318000</cx:pt>
          <cx:pt idx="30510">200000</cx:pt>
          <cx:pt idx="30511">230000</cx:pt>
          <cx:pt idx="30512">200000</cx:pt>
          <cx:pt idx="30513">210000</cx:pt>
          <cx:pt idx="30514">215000</cx:pt>
          <cx:pt idx="30515">400000</cx:pt>
          <cx:pt idx="30516">400000</cx:pt>
          <cx:pt idx="30517">90000</cx:pt>
          <cx:pt idx="30518">200000</cx:pt>
          <cx:pt idx="30519">250000</cx:pt>
          <cx:pt idx="30520">525000</cx:pt>
          <cx:pt idx="30521">235000</cx:pt>
          <cx:pt idx="30522">200000</cx:pt>
          <cx:pt idx="30523">230000</cx:pt>
          <cx:pt idx="30524">158500</cx:pt>
          <cx:pt idx="30525">350000</cx:pt>
          <cx:pt idx="30526">229800</cx:pt>
          <cx:pt idx="30527">250000</cx:pt>
          <cx:pt idx="30528">120000</cx:pt>
          <cx:pt idx="30529">82000</cx:pt>
          <cx:pt idx="30530">140000</cx:pt>
          <cx:pt idx="30531">100000</cx:pt>
          <cx:pt idx="30532">200000</cx:pt>
          <cx:pt idx="30533">79000</cx:pt>
          <cx:pt idx="30534">205000</cx:pt>
          <cx:pt idx="30535">150000</cx:pt>
          <cx:pt idx="30536">150000</cx:pt>
          <cx:pt idx="30537">438000</cx:pt>
          <cx:pt idx="30538">2465647</cx:pt>
          <cx:pt idx="30539">380000</cx:pt>
          <cx:pt idx="30540">175000</cx:pt>
          <cx:pt idx="30541">139900</cx:pt>
          <cx:pt idx="30542">215000</cx:pt>
          <cx:pt idx="30543">216820</cx:pt>
          <cx:pt idx="30544">320000</cx:pt>
          <cx:pt idx="30545">305000</cx:pt>
          <cx:pt idx="30546">250000</cx:pt>
          <cx:pt idx="30547">300000</cx:pt>
          <cx:pt idx="30548">100000</cx:pt>
          <cx:pt idx="30549">600000</cx:pt>
          <cx:pt idx="30550">54000</cx:pt>
          <cx:pt idx="30551">160000</cx:pt>
          <cx:pt idx="30552">340000</cx:pt>
          <cx:pt idx="30553">280000</cx:pt>
          <cx:pt idx="30554">130000</cx:pt>
          <cx:pt idx="30555">200000</cx:pt>
          <cx:pt idx="30556">55000</cx:pt>
          <cx:pt idx="30557">500000</cx:pt>
          <cx:pt idx="30558">675000</cx:pt>
          <cx:pt idx="30559">175000</cx:pt>
          <cx:pt idx="30560">280000</cx:pt>
          <cx:pt idx="30561">180000</cx:pt>
          <cx:pt idx="30562">130000</cx:pt>
          <cx:pt idx="30563">94000</cx:pt>
          <cx:pt idx="30564">180000</cx:pt>
          <cx:pt idx="30565">300000</cx:pt>
          <cx:pt idx="30566">150000</cx:pt>
          <cx:pt idx="30567">220000</cx:pt>
          <cx:pt idx="30568">185000</cx:pt>
          <cx:pt idx="30569">925000</cx:pt>
          <cx:pt idx="30570">480000</cx:pt>
          <cx:pt idx="30571">425000</cx:pt>
          <cx:pt idx="30572">185000</cx:pt>
          <cx:pt idx="30573">350000</cx:pt>
          <cx:pt idx="30574">400000</cx:pt>
          <cx:pt idx="30575">310000</cx:pt>
          <cx:pt idx="30576">220000</cx:pt>
          <cx:pt idx="30577">430000</cx:pt>
          <cx:pt idx="30578">2465647</cx:pt>
          <cx:pt idx="30579">1200000</cx:pt>
          <cx:pt idx="30580">500000</cx:pt>
          <cx:pt idx="30581">345000</cx:pt>
          <cx:pt idx="30582">345000</cx:pt>
          <cx:pt idx="30583">749900</cx:pt>
          <cx:pt idx="30584">345000</cx:pt>
          <cx:pt idx="30585">255000</cx:pt>
          <cx:pt idx="30586">612000</cx:pt>
          <cx:pt idx="30587">600000</cx:pt>
          <cx:pt idx="30588">400000</cx:pt>
          <cx:pt idx="30589">214000</cx:pt>
          <cx:pt idx="30590">800000</cx:pt>
          <cx:pt idx="30591">250000</cx:pt>
          <cx:pt idx="30592">348700</cx:pt>
          <cx:pt idx="30593">2465647</cx:pt>
          <cx:pt idx="30594">220000</cx:pt>
          <cx:pt idx="30595">325000</cx:pt>
          <cx:pt idx="30596">715000</cx:pt>
          <cx:pt idx="30597">600000</cx:pt>
          <cx:pt idx="30598">650000</cx:pt>
          <cx:pt idx="30599">324000</cx:pt>
          <cx:pt idx="30600">300000</cx:pt>
          <cx:pt idx="30601">180000</cx:pt>
          <cx:pt idx="30602">650000</cx:pt>
          <cx:pt idx="30603">250000</cx:pt>
          <cx:pt idx="30604">250000</cx:pt>
          <cx:pt idx="30605">200000</cx:pt>
          <cx:pt idx="30606">140000</cx:pt>
          <cx:pt idx="30607">325000</cx:pt>
          <cx:pt idx="30608">2465647</cx:pt>
          <cx:pt idx="30609">250000</cx:pt>
          <cx:pt idx="30610">200000</cx:pt>
          <cx:pt idx="30611">300000</cx:pt>
          <cx:pt idx="30612">325000</cx:pt>
          <cx:pt idx="30613">230000</cx:pt>
          <cx:pt idx="30614">300000</cx:pt>
          <cx:pt idx="30615">208000</cx:pt>
          <cx:pt idx="30616">110000</cx:pt>
          <cx:pt idx="30617">305000</cx:pt>
          <cx:pt idx="30618">2465647</cx:pt>
          <cx:pt idx="30619">375000</cx:pt>
          <cx:pt idx="30620">500000</cx:pt>
          <cx:pt idx="30621">290000</cx:pt>
          <cx:pt idx="30622">200000</cx:pt>
          <cx:pt idx="30623">300000</cx:pt>
          <cx:pt idx="30624">150000</cx:pt>
          <cx:pt idx="30625">90000</cx:pt>
          <cx:pt idx="30626">450000</cx:pt>
          <cx:pt idx="30627">200000</cx:pt>
          <cx:pt idx="30628">1300000</cx:pt>
          <cx:pt idx="30629">750000</cx:pt>
          <cx:pt idx="30630">300000</cx:pt>
          <cx:pt idx="30631">350000</cx:pt>
          <cx:pt idx="30632">180000</cx:pt>
          <cx:pt idx="30633">200000</cx:pt>
          <cx:pt idx="30634">185000</cx:pt>
          <cx:pt idx="30635">128000</cx:pt>
          <cx:pt idx="30636">329000</cx:pt>
          <cx:pt idx="30637">120000</cx:pt>
          <cx:pt idx="30638">600000</cx:pt>
          <cx:pt idx="30639">299000</cx:pt>
          <cx:pt idx="30640">400000</cx:pt>
          <cx:pt idx="30641">180000</cx:pt>
          <cx:pt idx="30642">165000</cx:pt>
          <cx:pt idx="30643">210000</cx:pt>
          <cx:pt idx="30644">150000</cx:pt>
          <cx:pt idx="30645">210000</cx:pt>
          <cx:pt idx="30646">170000</cx:pt>
          <cx:pt idx="30647">444000</cx:pt>
          <cx:pt idx="30648">180000</cx:pt>
          <cx:pt idx="30649">198000</cx:pt>
          <cx:pt idx="30650">190000</cx:pt>
          <cx:pt idx="30651">225000</cx:pt>
          <cx:pt idx="30652">385000</cx:pt>
          <cx:pt idx="30653">130000</cx:pt>
          <cx:pt idx="30654">225000</cx:pt>
          <cx:pt idx="30655">200000</cx:pt>
          <cx:pt idx="30656">300000</cx:pt>
          <cx:pt idx="30657">110000</cx:pt>
          <cx:pt idx="30658">250000</cx:pt>
          <cx:pt idx="30659">125000</cx:pt>
          <cx:pt idx="30660">150000</cx:pt>
          <cx:pt idx="30661">200000</cx:pt>
          <cx:pt idx="30662">150000</cx:pt>
          <cx:pt idx="30663">320000</cx:pt>
          <cx:pt idx="30664">175000</cx:pt>
          <cx:pt idx="30665">55000</cx:pt>
          <cx:pt idx="30666">75000</cx:pt>
          <cx:pt idx="30667">750000</cx:pt>
          <cx:pt idx="30668">418000</cx:pt>
          <cx:pt idx="30669">305000</cx:pt>
          <cx:pt idx="30670">280000</cx:pt>
          <cx:pt idx="30671">265000</cx:pt>
          <cx:pt idx="30672">370000</cx:pt>
          <cx:pt idx="30673">600000</cx:pt>
          <cx:pt idx="30674">230000</cx:pt>
          <cx:pt idx="30675">200000</cx:pt>
          <cx:pt idx="30676">650000</cx:pt>
          <cx:pt idx="30677">190000</cx:pt>
          <cx:pt idx="30678">180000</cx:pt>
          <cx:pt idx="30679">225000</cx:pt>
          <cx:pt idx="30680">225000</cx:pt>
          <cx:pt idx="30681">425000</cx:pt>
          <cx:pt idx="30682">135000</cx:pt>
          <cx:pt idx="30683">50000</cx:pt>
          <cx:pt idx="30684">500000</cx:pt>
          <cx:pt idx="30685">499500</cx:pt>
          <cx:pt idx="30686">154900</cx:pt>
          <cx:pt idx="30687">125000</cx:pt>
          <cx:pt idx="30688">400000</cx:pt>
          <cx:pt idx="30689">174000</cx:pt>
          <cx:pt idx="30690">285000</cx:pt>
          <cx:pt idx="30691">180000</cx:pt>
          <cx:pt idx="30692">500000</cx:pt>
          <cx:pt idx="30693">700000</cx:pt>
          <cx:pt idx="30694">140000</cx:pt>
          <cx:pt idx="30695">200000</cx:pt>
          <cx:pt idx="30696">160000</cx:pt>
          <cx:pt idx="30697">120000</cx:pt>
          <cx:pt idx="30698">350000</cx:pt>
          <cx:pt idx="30699">230000</cx:pt>
          <cx:pt idx="30700">215000</cx:pt>
          <cx:pt idx="30701">89000</cx:pt>
          <cx:pt idx="30702">240000</cx:pt>
          <cx:pt idx="30703">186000</cx:pt>
          <cx:pt idx="30704">350000</cx:pt>
          <cx:pt idx="30705">295000</cx:pt>
          <cx:pt idx="30706">265000</cx:pt>
          <cx:pt idx="30707">400000</cx:pt>
          <cx:pt idx="30708">2465647</cx:pt>
          <cx:pt idx="30709">235000</cx:pt>
          <cx:pt idx="30710">170000</cx:pt>
          <cx:pt idx="30711">153000</cx:pt>
          <cx:pt idx="30712">150000</cx:pt>
          <cx:pt idx="30713">390000</cx:pt>
          <cx:pt idx="30714">520000</cx:pt>
          <cx:pt idx="30715">300000</cx:pt>
          <cx:pt idx="30716">427000</cx:pt>
          <cx:pt idx="30717">240000</cx:pt>
          <cx:pt idx="30718">400000</cx:pt>
          <cx:pt idx="30719">163000</cx:pt>
          <cx:pt idx="30720">310000</cx:pt>
          <cx:pt idx="30721">325000</cx:pt>
          <cx:pt idx="30722">650000</cx:pt>
          <cx:pt idx="30723">400000</cx:pt>
          <cx:pt idx="30724">350000</cx:pt>
          <cx:pt idx="30725">252000</cx:pt>
          <cx:pt idx="30726">500000</cx:pt>
          <cx:pt idx="30727">83000</cx:pt>
          <cx:pt idx="30728">2465647</cx:pt>
          <cx:pt idx="30729">169000</cx:pt>
          <cx:pt idx="30730">450000</cx:pt>
          <cx:pt idx="30731">450000</cx:pt>
          <cx:pt idx="30732">225000</cx:pt>
          <cx:pt idx="30733">210000</cx:pt>
          <cx:pt idx="30734">350000</cx:pt>
          <cx:pt idx="30735">150000</cx:pt>
          <cx:pt idx="30736">160000</cx:pt>
          <cx:pt idx="30737">170000</cx:pt>
          <cx:pt idx="30738">169000</cx:pt>
          <cx:pt idx="30739">130000</cx:pt>
          <cx:pt idx="30740">100000</cx:pt>
          <cx:pt idx="30741">112000</cx:pt>
          <cx:pt idx="30742">480000</cx:pt>
          <cx:pt idx="30743">480000</cx:pt>
          <cx:pt idx="30744">170000</cx:pt>
          <cx:pt idx="30745">390000</cx:pt>
          <cx:pt idx="30746">220000</cx:pt>
          <cx:pt idx="30747">80000</cx:pt>
          <cx:pt idx="30748">255000</cx:pt>
          <cx:pt idx="30749">650000</cx:pt>
          <cx:pt idx="30750">325000</cx:pt>
          <cx:pt idx="30751">250000</cx:pt>
          <cx:pt idx="30752">2465647</cx:pt>
          <cx:pt idx="30753">250000</cx:pt>
          <cx:pt idx="30754">350000</cx:pt>
          <cx:pt idx="30755">325000</cx:pt>
          <cx:pt idx="30756">190000</cx:pt>
          <cx:pt idx="30757">125000</cx:pt>
          <cx:pt idx="30758">128000</cx:pt>
          <cx:pt idx="30759">270000</cx:pt>
          <cx:pt idx="30760">225000</cx:pt>
          <cx:pt idx="30761">280000</cx:pt>
          <cx:pt idx="30762">260000</cx:pt>
          <cx:pt idx="30763">210000</cx:pt>
          <cx:pt idx="30764">240000</cx:pt>
          <cx:pt idx="30765">130000</cx:pt>
          <cx:pt idx="30766">170000</cx:pt>
          <cx:pt idx="30767">265000</cx:pt>
          <cx:pt idx="30768">35000</cx:pt>
          <cx:pt idx="30769">200000</cx:pt>
          <cx:pt idx="30770">650000</cx:pt>
          <cx:pt idx="30771">250000</cx:pt>
          <cx:pt idx="30772">175000</cx:pt>
          <cx:pt idx="30773">600000</cx:pt>
          <cx:pt idx="30774">475000</cx:pt>
          <cx:pt idx="30775">130000</cx:pt>
          <cx:pt idx="30776">200000</cx:pt>
          <cx:pt idx="30777">120000</cx:pt>
          <cx:pt idx="30778">300000</cx:pt>
          <cx:pt idx="30779">96000</cx:pt>
          <cx:pt idx="30780">160000</cx:pt>
          <cx:pt idx="30781">180000</cx:pt>
          <cx:pt idx="30782">140000</cx:pt>
          <cx:pt idx="30783">255000</cx:pt>
          <cx:pt idx="30784">150000</cx:pt>
          <cx:pt idx="30785">264459</cx:pt>
          <cx:pt idx="30786">195000</cx:pt>
          <cx:pt idx="30787">107000</cx:pt>
          <cx:pt idx="30788">108000</cx:pt>
          <cx:pt idx="30789">400000</cx:pt>
          <cx:pt idx="30790">160000</cx:pt>
          <cx:pt idx="30791">160000</cx:pt>
          <cx:pt idx="30792">325000</cx:pt>
          <cx:pt idx="30793">300000</cx:pt>
          <cx:pt idx="30794">600000</cx:pt>
          <cx:pt idx="30795">1200000</cx:pt>
          <cx:pt idx="30796">2465647</cx:pt>
          <cx:pt idx="30797">350000</cx:pt>
          <cx:pt idx="30798">400000</cx:pt>
          <cx:pt idx="30799">2465647</cx:pt>
          <cx:pt idx="30800">320000</cx:pt>
          <cx:pt idx="30801">550000</cx:pt>
          <cx:pt idx="30802">140000</cx:pt>
          <cx:pt idx="30803">350000</cx:pt>
          <cx:pt idx="30804">275000</cx:pt>
          <cx:pt idx="30805">948000</cx:pt>
          <cx:pt idx="30806">275000</cx:pt>
          <cx:pt idx="30807">65000</cx:pt>
          <cx:pt idx="30808">550000</cx:pt>
          <cx:pt idx="30809">110000</cx:pt>
          <cx:pt idx="30810">450000</cx:pt>
          <cx:pt idx="30811">325000</cx:pt>
          <cx:pt idx="30812">150000</cx:pt>
          <cx:pt idx="30813">230000</cx:pt>
          <cx:pt idx="30814">230000</cx:pt>
          <cx:pt idx="30815">290000</cx:pt>
          <cx:pt idx="30816">444444</cx:pt>
          <cx:pt idx="30817">300000</cx:pt>
          <cx:pt idx="30818">600000</cx:pt>
          <cx:pt idx="30819">900000</cx:pt>
          <cx:pt idx="30820">120000</cx:pt>
          <cx:pt idx="30821">630000</cx:pt>
          <cx:pt idx="30822">400000</cx:pt>
          <cx:pt idx="30823">300000</cx:pt>
          <cx:pt idx="30824">220000</cx:pt>
          <cx:pt idx="30825">210000</cx:pt>
          <cx:pt idx="30826">112000</cx:pt>
          <cx:pt idx="30827">180000</cx:pt>
          <cx:pt idx="30828">175000</cx:pt>
          <cx:pt idx="30829">180000</cx:pt>
          <cx:pt idx="30830">106000</cx:pt>
          <cx:pt idx="30831">375000</cx:pt>
          <cx:pt idx="30832">85000</cx:pt>
          <cx:pt idx="30833">55000</cx:pt>
          <cx:pt idx="30834">200000</cx:pt>
          <cx:pt idx="30835">140000</cx:pt>
          <cx:pt idx="30836">213000</cx:pt>
          <cx:pt idx="30837">259000</cx:pt>
          <cx:pt idx="30838">1250000</cx:pt>
          <cx:pt idx="30839">460000</cx:pt>
          <cx:pt idx="30840">700000</cx:pt>
          <cx:pt idx="30841">250000</cx:pt>
          <cx:pt idx="30842">950000</cx:pt>
          <cx:pt idx="30843">350000</cx:pt>
          <cx:pt idx="30844">170000</cx:pt>
          <cx:pt idx="30845">275000</cx:pt>
          <cx:pt idx="30846">195000</cx:pt>
          <cx:pt idx="30847">200000</cx:pt>
          <cx:pt idx="30848">630000</cx:pt>
          <cx:pt idx="30849">290000</cx:pt>
          <cx:pt idx="30850">154000</cx:pt>
          <cx:pt idx="30851">450000</cx:pt>
          <cx:pt idx="30852">200000</cx:pt>
          <cx:pt idx="30853">130000</cx:pt>
          <cx:pt idx="30854">225000</cx:pt>
          <cx:pt idx="30855">200000</cx:pt>
          <cx:pt idx="30856">175000</cx:pt>
          <cx:pt idx="30857">175000</cx:pt>
          <cx:pt idx="30858">150000</cx:pt>
          <cx:pt idx="30859">900000</cx:pt>
          <cx:pt idx="30860">140000</cx:pt>
          <cx:pt idx="30861">125000</cx:pt>
          <cx:pt idx="30862">250000</cx:pt>
          <cx:pt idx="30863">800000</cx:pt>
          <cx:pt idx="30864">1250000</cx:pt>
          <cx:pt idx="30865">310000</cx:pt>
          <cx:pt idx="30866">550000</cx:pt>
          <cx:pt idx="30867">450000</cx:pt>
          <cx:pt idx="30868">250000</cx:pt>
          <cx:pt idx="30869">290000</cx:pt>
          <cx:pt idx="30870">300000</cx:pt>
          <cx:pt idx="30871">425000</cx:pt>
          <cx:pt idx="30872">115000</cx:pt>
          <cx:pt idx="30873">125000</cx:pt>
          <cx:pt idx="30874">300000</cx:pt>
          <cx:pt idx="30875">470000</cx:pt>
          <cx:pt idx="30876">180000</cx:pt>
          <cx:pt idx="30877">170000</cx:pt>
          <cx:pt idx="30878">165000</cx:pt>
          <cx:pt idx="30879">155000</cx:pt>
          <cx:pt idx="30880">154000</cx:pt>
          <cx:pt idx="30881">290000</cx:pt>
          <cx:pt idx="30882">157000</cx:pt>
          <cx:pt idx="30883">269000</cx:pt>
          <cx:pt idx="30884">140000</cx:pt>
          <cx:pt idx="30885">170000</cx:pt>
          <cx:pt idx="30886">175000</cx:pt>
          <cx:pt idx="30887">185000</cx:pt>
          <cx:pt idx="30888">139000</cx:pt>
          <cx:pt idx="30889">156000</cx:pt>
          <cx:pt idx="30890">200000</cx:pt>
          <cx:pt idx="30891">450000</cx:pt>
          <cx:pt idx="30892">400000</cx:pt>
          <cx:pt idx="30893">500000</cx:pt>
          <cx:pt idx="30894">250000</cx:pt>
          <cx:pt idx="30895">240000</cx:pt>
          <cx:pt idx="30896">250000</cx:pt>
          <cx:pt idx="30897">220000</cx:pt>
          <cx:pt idx="30898">420000</cx:pt>
          <cx:pt idx="30899">330000</cx:pt>
          <cx:pt idx="30900">200000</cx:pt>
          <cx:pt idx="30901">380000</cx:pt>
          <cx:pt idx="30902">450000</cx:pt>
          <cx:pt idx="30903">535000</cx:pt>
          <cx:pt idx="30904">135000</cx:pt>
          <cx:pt idx="30905">500000</cx:pt>
          <cx:pt idx="30906">255000</cx:pt>
          <cx:pt idx="30907">750000</cx:pt>
          <cx:pt idx="30908">1100000</cx:pt>
          <cx:pt idx="30909">320000</cx:pt>
          <cx:pt idx="30910">550000</cx:pt>
          <cx:pt idx="30911">240000</cx:pt>
          <cx:pt idx="30912">325000</cx:pt>
          <cx:pt idx="30913">215000</cx:pt>
          <cx:pt idx="30914">360000</cx:pt>
          <cx:pt idx="30915">200000</cx:pt>
          <cx:pt idx="30916">145000</cx:pt>
          <cx:pt idx="30917">200000</cx:pt>
          <cx:pt idx="30918">450000</cx:pt>
          <cx:pt idx="30919">135000</cx:pt>
          <cx:pt idx="30920">250000</cx:pt>
          <cx:pt idx="30921">300000</cx:pt>
          <cx:pt idx="30922">200000</cx:pt>
          <cx:pt idx="30923">200000</cx:pt>
          <cx:pt idx="30924">300000</cx:pt>
          <cx:pt idx="30925">315000</cx:pt>
          <cx:pt idx="30926">215000</cx:pt>
          <cx:pt idx="30927">272000</cx:pt>
          <cx:pt idx="30928">218000</cx:pt>
          <cx:pt idx="30929">750000</cx:pt>
          <cx:pt idx="30930">240000</cx:pt>
          <cx:pt idx="30931">400000</cx:pt>
          <cx:pt idx="30932">140000</cx:pt>
          <cx:pt idx="30933">450000</cx:pt>
          <cx:pt idx="30934">90000</cx:pt>
          <cx:pt idx="30935">110000</cx:pt>
          <cx:pt idx="30936">176000</cx:pt>
          <cx:pt idx="30937">350000</cx:pt>
          <cx:pt idx="30938">300000</cx:pt>
          <cx:pt idx="30939">225000</cx:pt>
          <cx:pt idx="30940">130000</cx:pt>
          <cx:pt idx="30941">200000</cx:pt>
          <cx:pt idx="30942">160000</cx:pt>
          <cx:pt idx="30943">200000</cx:pt>
          <cx:pt idx="30944">700000</cx:pt>
          <cx:pt idx="30945">130000</cx:pt>
          <cx:pt idx="30946">400000</cx:pt>
          <cx:pt idx="30947">480000</cx:pt>
          <cx:pt idx="30948">300000</cx:pt>
          <cx:pt idx="30949">620000</cx:pt>
          <cx:pt idx="30950">535000</cx:pt>
          <cx:pt idx="30951">430000</cx:pt>
          <cx:pt idx="30952">400000</cx:pt>
          <cx:pt idx="30953">140000</cx:pt>
          <cx:pt idx="30954">160000</cx:pt>
          <cx:pt idx="30955">185000</cx:pt>
          <cx:pt idx="30956">130000</cx:pt>
          <cx:pt idx="30957">250000</cx:pt>
          <cx:pt idx="30958">575000</cx:pt>
          <cx:pt idx="30959">200000</cx:pt>
          <cx:pt idx="30960">300000</cx:pt>
          <cx:pt idx="30961">150000</cx:pt>
          <cx:pt idx="30962">214000</cx:pt>
          <cx:pt idx="30963">65000</cx:pt>
          <cx:pt idx="30964">130000</cx:pt>
          <cx:pt idx="30965">85000</cx:pt>
          <cx:pt idx="30966">84900</cx:pt>
          <cx:pt idx="30967">160000</cx:pt>
          <cx:pt idx="30968">185000</cx:pt>
          <cx:pt idx="30969">285000</cx:pt>
          <cx:pt idx="30970">255000</cx:pt>
          <cx:pt idx="30971">150000</cx:pt>
          <cx:pt idx="30972">229000</cx:pt>
          <cx:pt idx="30973">85000</cx:pt>
          <cx:pt idx="30974">175000</cx:pt>
          <cx:pt idx="30975">140000</cx:pt>
          <cx:pt idx="30976">60000</cx:pt>
          <cx:pt idx="30977">350000</cx:pt>
          <cx:pt idx="30978">180000</cx:pt>
          <cx:pt idx="30979">530000</cx:pt>
          <cx:pt idx="30980">1200000</cx:pt>
          <cx:pt idx="30981">530000</cx:pt>
          <cx:pt idx="30982">340000</cx:pt>
          <cx:pt idx="30983">180000</cx:pt>
          <cx:pt idx="30984">155000</cx:pt>
          <cx:pt idx="30985">350000</cx:pt>
          <cx:pt idx="30986">100000</cx:pt>
          <cx:pt idx="30987">450000</cx:pt>
          <cx:pt idx="30988">300000</cx:pt>
          <cx:pt idx="30989">200000</cx:pt>
          <cx:pt idx="30990">180000</cx:pt>
          <cx:pt idx="30991">170000</cx:pt>
          <cx:pt idx="30992">250000</cx:pt>
          <cx:pt idx="30993">115000</cx:pt>
          <cx:pt idx="30994">700000</cx:pt>
          <cx:pt idx="30995">170000</cx:pt>
          <cx:pt idx="30996">375000</cx:pt>
          <cx:pt idx="30997">1000000</cx:pt>
          <cx:pt idx="30998">1250000</cx:pt>
          <cx:pt idx="30999">200000</cx:pt>
          <cx:pt idx="31000">410000</cx:pt>
          <cx:pt idx="31001">133000</cx:pt>
          <cx:pt idx="31002">345000</cx:pt>
          <cx:pt idx="31003">230000</cx:pt>
          <cx:pt idx="31004">215000</cx:pt>
          <cx:pt idx="31005">155000</cx:pt>
          <cx:pt idx="31006">340000</cx:pt>
          <cx:pt idx="31007">300000</cx:pt>
          <cx:pt idx="31008">200000</cx:pt>
          <cx:pt idx="31009">195000</cx:pt>
          <cx:pt idx="31010">150000</cx:pt>
          <cx:pt idx="31011">80000</cx:pt>
          <cx:pt idx="31012">145000</cx:pt>
          <cx:pt idx="31013">610000</cx:pt>
          <cx:pt idx="31014">278000</cx:pt>
          <cx:pt idx="31015">120000</cx:pt>
          <cx:pt idx="31016">175000</cx:pt>
          <cx:pt idx="31017">175000</cx:pt>
          <cx:pt idx="31018">150000</cx:pt>
          <cx:pt idx="31019">225000</cx:pt>
          <cx:pt idx="31020">2465647</cx:pt>
          <cx:pt idx="31021">100000</cx:pt>
          <cx:pt idx="31022">135000</cx:pt>
          <cx:pt idx="31023">214000</cx:pt>
          <cx:pt idx="31024">200000</cx:pt>
          <cx:pt idx="31025">190000</cx:pt>
          <cx:pt idx="31026">390000</cx:pt>
          <cx:pt idx="31027">309000</cx:pt>
          <cx:pt idx="31028">225000</cx:pt>
          <cx:pt idx="31029">85000</cx:pt>
          <cx:pt idx="31030">450000</cx:pt>
          <cx:pt idx="31031">300000</cx:pt>
          <cx:pt idx="31032">500000</cx:pt>
          <cx:pt idx="31033">330000</cx:pt>
          <cx:pt idx="31034">600000</cx:pt>
          <cx:pt idx="31035">340000</cx:pt>
          <cx:pt idx="31036">330000</cx:pt>
          <cx:pt idx="31037">235000</cx:pt>
          <cx:pt idx="31038">389000</cx:pt>
          <cx:pt idx="31039">375000</cx:pt>
          <cx:pt idx="31040">265000</cx:pt>
          <cx:pt idx="31041">750000</cx:pt>
          <cx:pt idx="31042">285000</cx:pt>
          <cx:pt idx="31043">300000</cx:pt>
          <cx:pt idx="31044">260000</cx:pt>
          <cx:pt idx="31045">175000</cx:pt>
          <cx:pt idx="31046">1100000</cx:pt>
          <cx:pt idx="31047">200000</cx:pt>
          <cx:pt idx="31048">410000</cx:pt>
          <cx:pt idx="31049">600000</cx:pt>
          <cx:pt idx="31050">620000</cx:pt>
          <cx:pt idx="31051">600000</cx:pt>
          <cx:pt idx="31052">170000</cx:pt>
          <cx:pt idx="31053">160000</cx:pt>
          <cx:pt idx="31054">160000</cx:pt>
          <cx:pt idx="31055">190000</cx:pt>
          <cx:pt idx="31056">99000</cx:pt>
          <cx:pt idx="31057">250000</cx:pt>
          <cx:pt idx="31058">300000</cx:pt>
          <cx:pt idx="31059">1300000</cx:pt>
          <cx:pt idx="31060">150000</cx:pt>
          <cx:pt idx="31061">325000</cx:pt>
          <cx:pt idx="31062">675000</cx:pt>
          <cx:pt idx="31063">170000</cx:pt>
          <cx:pt idx="31064">314900</cx:pt>
          <cx:pt idx="31065">320000</cx:pt>
          <cx:pt idx="31066">300000</cx:pt>
          <cx:pt idx="31067">240000</cx:pt>
          <cx:pt idx="31068">225000</cx:pt>
          <cx:pt idx="31069">115000</cx:pt>
          <cx:pt idx="31070">350000</cx:pt>
          <cx:pt idx="31071">150000</cx:pt>
          <cx:pt idx="31072">290000</cx:pt>
          <cx:pt idx="31073">190000</cx:pt>
          <cx:pt idx="31074">65000</cx:pt>
          <cx:pt idx="31075">180000</cx:pt>
          <cx:pt idx="31076">200000</cx:pt>
          <cx:pt idx="31077">220000</cx:pt>
          <cx:pt idx="31078">370000</cx:pt>
          <cx:pt idx="31079">200000</cx:pt>
          <cx:pt idx="31080">275000</cx:pt>
          <cx:pt idx="31081">190000</cx:pt>
          <cx:pt idx="31082">80000</cx:pt>
          <cx:pt idx="31083">100000</cx:pt>
          <cx:pt idx="31084">150000</cx:pt>
          <cx:pt idx="31085">300000</cx:pt>
          <cx:pt idx="31086">400000</cx:pt>
          <cx:pt idx="31087">175000</cx:pt>
          <cx:pt idx="31088">200000</cx:pt>
          <cx:pt idx="31089">310000</cx:pt>
          <cx:pt idx="31090">170000</cx:pt>
          <cx:pt idx="31091">180000</cx:pt>
          <cx:pt idx="31092">190000</cx:pt>
          <cx:pt idx="31093">175000</cx:pt>
          <cx:pt idx="31094">140000</cx:pt>
          <cx:pt idx="31095">200000</cx:pt>
          <cx:pt idx="31096">320000</cx:pt>
          <cx:pt idx="31097">300000</cx:pt>
          <cx:pt idx="31098">469000</cx:pt>
          <cx:pt idx="31099">290000</cx:pt>
          <cx:pt idx="31100">300000</cx:pt>
          <cx:pt idx="31101">550000</cx:pt>
          <cx:pt idx="31102">420000</cx:pt>
          <cx:pt idx="31103">200000</cx:pt>
          <cx:pt idx="31104">100000</cx:pt>
          <cx:pt idx="31105">195000</cx:pt>
          <cx:pt idx="31106">600000</cx:pt>
          <cx:pt idx="31107">171000</cx:pt>
          <cx:pt idx="31108">140000</cx:pt>
          <cx:pt idx="31109">114000</cx:pt>
          <cx:pt idx="31110">170000</cx:pt>
          <cx:pt idx="31111">470000</cx:pt>
          <cx:pt idx="31112">400000</cx:pt>
          <cx:pt idx="31113">152000</cx:pt>
          <cx:pt idx="31114">490000</cx:pt>
          <cx:pt idx="31115">350000</cx:pt>
          <cx:pt idx="31116">110000</cx:pt>
          <cx:pt idx="31117">160000</cx:pt>
          <cx:pt idx="31118">84000</cx:pt>
          <cx:pt idx="31119">185000</cx:pt>
          <cx:pt idx="31120">226000</cx:pt>
          <cx:pt idx="31121">1200000</cx:pt>
          <cx:pt idx="31122">226000</cx:pt>
          <cx:pt idx="31123">225000</cx:pt>
          <cx:pt idx="31124">260000</cx:pt>
          <cx:pt idx="31125">220000</cx:pt>
          <cx:pt idx="31126">129750</cx:pt>
          <cx:pt idx="31127">280000</cx:pt>
          <cx:pt idx="31128">180000</cx:pt>
          <cx:pt idx="31129">170000</cx:pt>
          <cx:pt idx="31130">190000</cx:pt>
          <cx:pt idx="31131">130000</cx:pt>
          <cx:pt idx="31132">20000</cx:pt>
          <cx:pt idx="31133">200000</cx:pt>
          <cx:pt idx="31134">240000</cx:pt>
          <cx:pt idx="31135">114000</cx:pt>
          <cx:pt idx="31136">500000</cx:pt>
          <cx:pt idx="31137">240000</cx:pt>
          <cx:pt idx="31138">550000</cx:pt>
          <cx:pt idx="31139">235000</cx:pt>
          <cx:pt idx="31140">145000</cx:pt>
          <cx:pt idx="31141">120000</cx:pt>
          <cx:pt idx="31142">230000</cx:pt>
          <cx:pt idx="31143">200000</cx:pt>
          <cx:pt idx="31144">225000</cx:pt>
          <cx:pt idx="31145">550000</cx:pt>
          <cx:pt idx="31146">425000</cx:pt>
          <cx:pt idx="31147">245000</cx:pt>
          <cx:pt idx="31148">700000</cx:pt>
          <cx:pt idx="31149">200000</cx:pt>
          <cx:pt idx="31150">255000</cx:pt>
          <cx:pt idx="31151">200000</cx:pt>
          <cx:pt idx="31152">225000</cx:pt>
          <cx:pt idx="31153">150000</cx:pt>
          <cx:pt idx="31154">280000</cx:pt>
          <cx:pt idx="31155">350000</cx:pt>
          <cx:pt idx="31156">200000</cx:pt>
          <cx:pt idx="31157">310000</cx:pt>
          <cx:pt idx="31158">125000</cx:pt>
          <cx:pt idx="31159">225000</cx:pt>
          <cx:pt idx="31160">200000</cx:pt>
          <cx:pt idx="31161">150000</cx:pt>
          <cx:pt idx="31162">200000</cx:pt>
          <cx:pt idx="31163">300000</cx:pt>
          <cx:pt idx="31164">153000</cx:pt>
          <cx:pt idx="31165">190000</cx:pt>
          <cx:pt idx="31166">234900</cx:pt>
          <cx:pt idx="31167">100000</cx:pt>
          <cx:pt idx="31168">150000</cx:pt>
          <cx:pt idx="31169">380000</cx:pt>
          <cx:pt idx="31170">226000</cx:pt>
          <cx:pt idx="31171">600000</cx:pt>
          <cx:pt idx="31172">375000</cx:pt>
          <cx:pt idx="31173">140000</cx:pt>
          <cx:pt idx="31174">50000</cx:pt>
          <cx:pt idx="31175">439900</cx:pt>
          <cx:pt idx="31176">138000</cx:pt>
          <cx:pt idx="31177">375000</cx:pt>
          <cx:pt idx="31178">170000</cx:pt>
          <cx:pt idx="31179">185000</cx:pt>
          <cx:pt idx="31180">180000</cx:pt>
          <cx:pt idx="31181">135000</cx:pt>
          <cx:pt idx="31182">250000</cx:pt>
          <cx:pt idx="31183">439900</cx:pt>
          <cx:pt idx="31184">305000</cx:pt>
          <cx:pt idx="31185">275000</cx:pt>
          <cx:pt idx="31186">652000</cx:pt>
          <cx:pt idx="31187">145000</cx:pt>
          <cx:pt idx="31188">175000</cx:pt>
          <cx:pt idx="31189">190000</cx:pt>
          <cx:pt idx="31190">85000</cx:pt>
          <cx:pt idx="31191">85000</cx:pt>
          <cx:pt idx="31192">250000</cx:pt>
          <cx:pt idx="31193">180000</cx:pt>
          <cx:pt idx="31194">150000</cx:pt>
          <cx:pt idx="31195">310000</cx:pt>
          <cx:pt idx="31196">55000</cx:pt>
          <cx:pt idx="31197">450000</cx:pt>
          <cx:pt idx="31198">220000</cx:pt>
          <cx:pt idx="31199">50000</cx:pt>
          <cx:pt idx="31200">250000</cx:pt>
          <cx:pt idx="31201">280000</cx:pt>
          <cx:pt idx="31202">330000</cx:pt>
          <cx:pt idx="31203">90000</cx:pt>
          <cx:pt idx="31204">202000</cx:pt>
          <cx:pt idx="31205">150000</cx:pt>
          <cx:pt idx="31206">140000</cx:pt>
          <cx:pt idx="31207">230000</cx:pt>
          <cx:pt idx="31208">395000</cx:pt>
          <cx:pt idx="31209">70000</cx:pt>
          <cx:pt idx="31210">365000</cx:pt>
          <cx:pt idx="31211">150000</cx:pt>
          <cx:pt idx="31212">160000</cx:pt>
          <cx:pt idx="31213">230000</cx:pt>
          <cx:pt idx="31214">475000</cx:pt>
          <cx:pt idx="31215">160000</cx:pt>
          <cx:pt idx="31216">420000</cx:pt>
          <cx:pt idx="31217">175000</cx:pt>
          <cx:pt idx="31218">310000</cx:pt>
          <cx:pt idx="31219">500000</cx:pt>
          <cx:pt idx="31220">55000</cx:pt>
          <cx:pt idx="31221">240000</cx:pt>
          <cx:pt idx="31222">125000</cx:pt>
          <cx:pt idx="31223">225000</cx:pt>
          <cx:pt idx="31224">450000</cx:pt>
          <cx:pt idx="31225">129900</cx:pt>
          <cx:pt idx="31226">280000</cx:pt>
          <cx:pt idx="31227">300000</cx:pt>
          <cx:pt idx="31228">200000</cx:pt>
          <cx:pt idx="31229">500000</cx:pt>
          <cx:pt idx="31230">300000</cx:pt>
          <cx:pt idx="31231">300000</cx:pt>
          <cx:pt idx="31232">237000</cx:pt>
          <cx:pt idx="31233">500000</cx:pt>
          <cx:pt idx="31234">375000</cx:pt>
          <cx:pt idx="31235">100000</cx:pt>
          <cx:pt idx="31236">70000</cx:pt>
          <cx:pt idx="31237">80000</cx:pt>
          <cx:pt idx="31238">270000</cx:pt>
          <cx:pt idx="31239">178000</cx:pt>
          <cx:pt idx="31240">180000</cx:pt>
          <cx:pt idx="31241">600000</cx:pt>
          <cx:pt idx="31242">200000</cx:pt>
          <cx:pt idx="31243">400000</cx:pt>
          <cx:pt idx="31244">365000</cx:pt>
          <cx:pt idx="31245">575000</cx:pt>
          <cx:pt idx="31246">390000</cx:pt>
          <cx:pt idx="31247">400000</cx:pt>
          <cx:pt idx="31248">218000</cx:pt>
          <cx:pt idx="31249">145000</cx:pt>
          <cx:pt idx="31250">375000</cx:pt>
          <cx:pt idx="31251">325000</cx:pt>
          <cx:pt idx="31252">250000</cx:pt>
          <cx:pt idx="31253">237000</cx:pt>
          <cx:pt idx="31254">500000</cx:pt>
          <cx:pt idx="31255">133000</cx:pt>
          <cx:pt idx="31256">90000</cx:pt>
          <cx:pt idx="31257">109900</cx:pt>
          <cx:pt idx="31258">420000</cx:pt>
          <cx:pt idx="31259">400000</cx:pt>
          <cx:pt idx="31260">155000</cx:pt>
          <cx:pt idx="31261">220000</cx:pt>
          <cx:pt idx="31262">310000</cx:pt>
          <cx:pt idx="31263">600000</cx:pt>
          <cx:pt idx="31264">395000</cx:pt>
          <cx:pt idx="31265">52000</cx:pt>
          <cx:pt idx="31266">320000</cx:pt>
          <cx:pt idx="31267">170000</cx:pt>
          <cx:pt idx="31268">700000</cx:pt>
          <cx:pt idx="31269">700000</cx:pt>
          <cx:pt idx="31270">225000</cx:pt>
          <cx:pt idx="31271">260000</cx:pt>
          <cx:pt idx="31272">229000</cx:pt>
          <cx:pt idx="31273">195000</cx:pt>
          <cx:pt idx="31274">615000</cx:pt>
          <cx:pt idx="31275">325000</cx:pt>
          <cx:pt idx="31276">172000</cx:pt>
          <cx:pt idx="31277">280000</cx:pt>
          <cx:pt idx="31278">800000</cx:pt>
          <cx:pt idx="31279">200000</cx:pt>
          <cx:pt idx="31280">100000</cx:pt>
          <cx:pt idx="31281">300000</cx:pt>
          <cx:pt idx="31282">220000</cx:pt>
          <cx:pt idx="31283">400000</cx:pt>
          <cx:pt idx="31284">225000</cx:pt>
          <cx:pt idx="31285">145000</cx:pt>
          <cx:pt idx="31286">172500</cx:pt>
          <cx:pt idx="31287">270000</cx:pt>
          <cx:pt idx="31288">2465647</cx:pt>
          <cx:pt idx="31289">350000</cx:pt>
          <cx:pt idx="31290">85000</cx:pt>
          <cx:pt idx="31291">225000</cx:pt>
          <cx:pt idx="31292">150000</cx:pt>
          <cx:pt idx="31293">68500</cx:pt>
          <cx:pt idx="31294">40000</cx:pt>
          <cx:pt idx="31295">400000</cx:pt>
          <cx:pt idx="31296">400000</cx:pt>
          <cx:pt idx="31297">100000</cx:pt>
          <cx:pt idx="31298">285000</cx:pt>
          <cx:pt idx="31299">400000</cx:pt>
          <cx:pt idx="31300">235000</cx:pt>
          <cx:pt idx="31301">2465647</cx:pt>
          <cx:pt idx="31302">180000</cx:pt>
          <cx:pt idx="31303">400000</cx:pt>
          <cx:pt idx="31304">100000</cx:pt>
          <cx:pt idx="31305">250000</cx:pt>
          <cx:pt idx="31306">239000</cx:pt>
          <cx:pt idx="31307">113000</cx:pt>
          <cx:pt idx="31308">40000</cx:pt>
          <cx:pt idx="31309">400000</cx:pt>
          <cx:pt idx="31310">439900</cx:pt>
          <cx:pt idx="31311">152000</cx:pt>
          <cx:pt idx="31312">90000</cx:pt>
          <cx:pt idx="31313">285000</cx:pt>
          <cx:pt idx="31314">300000</cx:pt>
          <cx:pt idx="31315">40000</cx:pt>
          <cx:pt idx="31316">430000</cx:pt>
        </cx:lvl>
      </cx:numDim>
    </cx:data>
  </cx:chartData>
  <cx:chart>
    <cx:title pos="t" align="ctr" overlay="0">
      <cx:tx>
        <cx:txData>
          <cx:v>Housing Values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Aptos Narrow" panose="02110004020202020204"/>
            </a:rPr>
            <a:t>Housing Values</a:t>
          </a:r>
        </a:p>
      </cx:txPr>
    </cx:title>
    <cx:plotArea>
      <cx:plotAreaRegion>
        <cx:series layoutId="boxWhisker" uniqueId="{8817423D-D372-41D7-ACBC-AF478A3B2352}">
          <cx:tx>
            <cx:txData>
              <cx:f>'[HADS 2009.xlsx]thads2009'!$C$1</cx:f>
              <cx:v>VALUE</cx:v>
            </cx:txData>
          </cx:tx>
          <cx:spPr>
            <a:solidFill>
              <a:srgbClr val="ED8428"/>
            </a:solidFill>
          </cx:spPr>
          <cx:dataId val="0"/>
          <cx:layoutPr>
            <cx:visibility meanLine="0" meanMarker="0" nonoutliers="0" outliers="1"/>
            <cx:statistics quartileMethod="exclusive"/>
          </cx:layoutPr>
        </cx:series>
      </cx:plotAreaRegion>
      <cx:axis id="0">
        <cx:catScaling gapWidth="1.10000002"/>
        <cx:tickLabels/>
      </cx:axis>
      <cx:axis id="1">
        <cx:valScaling/>
        <cx:majorGridlines/>
        <cx:tickLabels/>
        <cx:numFmt formatCode="$#,##0" sourceLinked="0"/>
      </cx:axis>
    </cx:plotArea>
  </cx:chart>
  <cx:spPr>
    <a:ln w="28575">
      <a:solidFill>
        <a:srgbClr val="537685"/>
      </a:solidFill>
    </a:ln>
  </cx:spPr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'[HADS 2011.xlsx]thads2011'!$B$2:$B$85051</cx:f>
        <cx:lvl ptCount="85050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  <cx:pt idx="8">1</cx:pt>
          <cx:pt idx="9">1</cx:pt>
          <cx:pt idx="10">3</cx:pt>
          <cx:pt idx="11">1</cx:pt>
          <cx:pt idx="12">1</cx:pt>
          <cx:pt idx="13">1</cx:pt>
          <cx:pt idx="14">1</cx:pt>
          <cx:pt idx="15">1</cx:pt>
          <cx:pt idx="16">1</cx:pt>
          <cx:pt idx="17">1</cx:pt>
          <cx:pt idx="18">1</cx:pt>
          <cx:pt idx="19">1</cx:pt>
          <cx:pt idx="20">1</cx:pt>
          <cx:pt idx="21">1</cx:pt>
          <cx:pt idx="22">1</cx:pt>
          <cx:pt idx="23">1</cx:pt>
          <cx:pt idx="24">1</cx:pt>
          <cx:pt idx="25">1</cx:pt>
          <cx:pt idx="26">1</cx:pt>
          <cx:pt idx="27">1</cx:pt>
          <cx:pt idx="28">1</cx:pt>
          <cx:pt idx="29">1</cx:pt>
          <cx:pt idx="30">1</cx:pt>
          <cx:pt idx="31">1</cx:pt>
          <cx:pt idx="32">1</cx:pt>
          <cx:pt idx="33">1</cx:pt>
          <cx:pt idx="34">1</cx:pt>
          <cx:pt idx="35">1</cx:pt>
          <cx:pt idx="36">1</cx:pt>
          <cx:pt idx="37">1</cx:pt>
          <cx:pt idx="38">1</cx:pt>
          <cx:pt idx="39">1</cx:pt>
          <cx:pt idx="40">1</cx:pt>
          <cx:pt idx="41">1</cx:pt>
          <cx:pt idx="42">1</cx:pt>
          <cx:pt idx="43">1</cx:pt>
          <cx:pt idx="44">1</cx:pt>
          <cx:pt idx="45">1</cx:pt>
          <cx:pt idx="46">3</cx:pt>
          <cx:pt idx="47">1</cx:pt>
          <cx:pt idx="48">1</cx:pt>
          <cx:pt idx="49">1</cx:pt>
          <cx:pt idx="50">1</cx:pt>
          <cx:pt idx="51">1</cx:pt>
          <cx:pt idx="52">1</cx:pt>
          <cx:pt idx="53">1</cx:pt>
          <cx:pt idx="54">1</cx:pt>
          <cx:pt idx="55">1</cx:pt>
          <cx:pt idx="56">1</cx:pt>
          <cx:pt idx="57">1</cx:pt>
          <cx:pt idx="58">1</cx:pt>
          <cx:pt idx="59">1</cx:pt>
          <cx:pt idx="60">1</cx:pt>
          <cx:pt idx="61">1</cx:pt>
          <cx:pt idx="62">1</cx:pt>
          <cx:pt idx="63">1</cx:pt>
          <cx:pt idx="64">1</cx:pt>
          <cx:pt idx="65">1</cx:pt>
          <cx:pt idx="66">1</cx:pt>
          <cx:pt idx="67">1</cx:pt>
          <cx:pt idx="68">1</cx:pt>
          <cx:pt idx="69">1</cx:pt>
          <cx:pt idx="70">1</cx:pt>
          <cx:pt idx="71">1</cx:pt>
          <cx:pt idx="72">3</cx:pt>
          <cx:pt idx="73">1</cx:pt>
          <cx:pt idx="74">1</cx:pt>
          <cx:pt idx="75">1</cx:pt>
          <cx:pt idx="76">1</cx:pt>
          <cx:pt idx="77">1</cx:pt>
          <cx:pt idx="78">3</cx:pt>
          <cx:pt idx="79">1</cx:pt>
          <cx:pt idx="80">1</cx:pt>
          <cx:pt idx="81">1</cx:pt>
          <cx:pt idx="82">3</cx:pt>
          <cx:pt idx="83">1</cx:pt>
          <cx:pt idx="84">3</cx:pt>
          <cx:pt idx="85">1</cx:pt>
          <cx:pt idx="86">1</cx:pt>
          <cx:pt idx="87">1</cx:pt>
          <cx:pt idx="88">1</cx:pt>
          <cx:pt idx="89">1</cx:pt>
          <cx:pt idx="90">1</cx:pt>
          <cx:pt idx="91">1</cx:pt>
          <cx:pt idx="92">1</cx:pt>
          <cx:pt idx="93">3</cx:pt>
          <cx:pt idx="94">1</cx:pt>
          <cx:pt idx="95">1</cx:pt>
          <cx:pt idx="96">1</cx:pt>
          <cx:pt idx="97">1</cx:pt>
          <cx:pt idx="98">1</cx:pt>
          <cx:pt idx="99">1</cx:pt>
          <cx:pt idx="100">1</cx:pt>
          <cx:pt idx="101">1</cx:pt>
          <cx:pt idx="102">1</cx:pt>
          <cx:pt idx="103">1</cx:pt>
          <cx:pt idx="104">1</cx:pt>
          <cx:pt idx="105">1</cx:pt>
          <cx:pt idx="106">1</cx:pt>
          <cx:pt idx="107">1</cx:pt>
          <cx:pt idx="108">1</cx:pt>
          <cx:pt idx="109">1</cx:pt>
          <cx:pt idx="110">1</cx:pt>
          <cx:pt idx="111">1</cx:pt>
          <cx:pt idx="112">1</cx:pt>
          <cx:pt idx="113">1</cx:pt>
          <cx:pt idx="114">1</cx:pt>
          <cx:pt idx="115">1</cx:pt>
          <cx:pt idx="116">1</cx:pt>
          <cx:pt idx="117">1</cx:pt>
          <cx:pt idx="118">3</cx:pt>
          <cx:pt idx="119">1</cx:pt>
          <cx:pt idx="120">1</cx:pt>
          <cx:pt idx="121">1</cx:pt>
          <cx:pt idx="122">1</cx:pt>
          <cx:pt idx="123">1</cx:pt>
          <cx:pt idx="124">1</cx:pt>
          <cx:pt idx="125">1</cx:pt>
          <cx:pt idx="126">1</cx:pt>
          <cx:pt idx="127">1</cx:pt>
          <cx:pt idx="128">1</cx:pt>
          <cx:pt idx="129">1</cx:pt>
          <cx:pt idx="130">1</cx:pt>
          <cx:pt idx="131">1</cx:pt>
          <cx:pt idx="132">1</cx:pt>
          <cx:pt idx="133">1</cx:pt>
          <cx:pt idx="134">1</cx:pt>
          <cx:pt idx="135">1</cx:pt>
          <cx:pt idx="136">1</cx:pt>
          <cx:pt idx="137">1</cx:pt>
          <cx:pt idx="138">1</cx:pt>
          <cx:pt idx="139">1</cx:pt>
          <cx:pt idx="140">1</cx:pt>
          <cx:pt idx="141">1</cx:pt>
          <cx:pt idx="142">1</cx:pt>
          <cx:pt idx="143">1</cx:pt>
          <cx:pt idx="144">1</cx:pt>
          <cx:pt idx="145">1</cx:pt>
          <cx:pt idx="146">1</cx:pt>
          <cx:pt idx="147">1</cx:pt>
          <cx:pt idx="148">1</cx:pt>
          <cx:pt idx="149">1</cx:pt>
          <cx:pt idx="150">1</cx:pt>
          <cx:pt idx="151">1</cx:pt>
          <cx:pt idx="152">1</cx:pt>
          <cx:pt idx="153">1</cx:pt>
          <cx:pt idx="154">3</cx:pt>
          <cx:pt idx="155">1</cx:pt>
          <cx:pt idx="156">1</cx:pt>
          <cx:pt idx="157">1</cx:pt>
          <cx:pt idx="158">1</cx:pt>
          <cx:pt idx="159">1</cx:pt>
          <cx:pt idx="160">1</cx:pt>
          <cx:pt idx="161">1</cx:pt>
          <cx:pt idx="162">1</cx:pt>
          <cx:pt idx="163">1</cx:pt>
          <cx:pt idx="164">1</cx:pt>
          <cx:pt idx="165">1</cx:pt>
          <cx:pt idx="166">1</cx:pt>
          <cx:pt idx="167">1</cx:pt>
          <cx:pt idx="168">1</cx:pt>
          <cx:pt idx="169">1</cx:pt>
          <cx:pt idx="170">1</cx:pt>
          <cx:pt idx="171">1</cx:pt>
          <cx:pt idx="172">1</cx:pt>
          <cx:pt idx="173">1</cx:pt>
          <cx:pt idx="174">1</cx:pt>
          <cx:pt idx="175">1</cx:pt>
          <cx:pt idx="176">1</cx:pt>
          <cx:pt idx="177">3</cx:pt>
          <cx:pt idx="178">1</cx:pt>
          <cx:pt idx="179">1</cx:pt>
          <cx:pt idx="180">1</cx:pt>
          <cx:pt idx="181">3</cx:pt>
          <cx:pt idx="182">1</cx:pt>
          <cx:pt idx="183">1</cx:pt>
          <cx:pt idx="184">1</cx:pt>
          <cx:pt idx="185">1</cx:pt>
          <cx:pt idx="186">1</cx:pt>
          <cx:pt idx="187">1</cx:pt>
          <cx:pt idx="188">3</cx:pt>
          <cx:pt idx="189">1</cx:pt>
          <cx:pt idx="190">1</cx:pt>
          <cx:pt idx="191">1</cx:pt>
          <cx:pt idx="192">1</cx:pt>
          <cx:pt idx="193">1</cx:pt>
          <cx:pt idx="194">1</cx:pt>
          <cx:pt idx="195">1</cx:pt>
          <cx:pt idx="196">1</cx:pt>
          <cx:pt idx="197">1</cx:pt>
          <cx:pt idx="198">1</cx:pt>
          <cx:pt idx="199">1</cx:pt>
          <cx:pt idx="200">1</cx:pt>
          <cx:pt idx="201">1</cx:pt>
          <cx:pt idx="202">1</cx:pt>
          <cx:pt idx="203">1</cx:pt>
          <cx:pt idx="204">1</cx:pt>
          <cx:pt idx="205">1</cx:pt>
          <cx:pt idx="206">1</cx:pt>
          <cx:pt idx="207">1</cx:pt>
          <cx:pt idx="208">1</cx:pt>
          <cx:pt idx="209">1</cx:pt>
          <cx:pt idx="210">1</cx:pt>
          <cx:pt idx="211">3</cx:pt>
          <cx:pt idx="212">1</cx:pt>
          <cx:pt idx="213">1</cx:pt>
          <cx:pt idx="214">1</cx:pt>
          <cx:pt idx="215">1</cx:pt>
          <cx:pt idx="216">1</cx:pt>
          <cx:pt idx="217">1</cx:pt>
          <cx:pt idx="218">1</cx:pt>
          <cx:pt idx="219">1</cx:pt>
          <cx:pt idx="220">1</cx:pt>
          <cx:pt idx="221">1</cx:pt>
          <cx:pt idx="222">1</cx:pt>
          <cx:pt idx="223">1</cx:pt>
          <cx:pt idx="224">1</cx:pt>
          <cx:pt idx="225">1</cx:pt>
          <cx:pt idx="226">1</cx:pt>
          <cx:pt idx="227">1</cx:pt>
          <cx:pt idx="228">1</cx:pt>
          <cx:pt idx="229">1</cx:pt>
          <cx:pt idx="230">1</cx:pt>
          <cx:pt idx="231">1</cx:pt>
          <cx:pt idx="232">1</cx:pt>
          <cx:pt idx="233">1</cx:pt>
          <cx:pt idx="234">1</cx:pt>
          <cx:pt idx="235">1</cx:pt>
          <cx:pt idx="236">1</cx:pt>
          <cx:pt idx="237">1</cx:pt>
          <cx:pt idx="238">1</cx:pt>
          <cx:pt idx="239">1</cx:pt>
          <cx:pt idx="240">1</cx:pt>
          <cx:pt idx="241">1</cx:pt>
          <cx:pt idx="242">1</cx:pt>
          <cx:pt idx="243">1</cx:pt>
          <cx:pt idx="244">1</cx:pt>
          <cx:pt idx="245">1</cx:pt>
          <cx:pt idx="246">1</cx:pt>
          <cx:pt idx="247">1</cx:pt>
          <cx:pt idx="248">1</cx:pt>
          <cx:pt idx="249">1</cx:pt>
          <cx:pt idx="250">1</cx:pt>
          <cx:pt idx="251">1</cx:pt>
          <cx:pt idx="252">1</cx:pt>
          <cx:pt idx="253">1</cx:pt>
          <cx:pt idx="254">1</cx:pt>
          <cx:pt idx="255">1</cx:pt>
          <cx:pt idx="256">1</cx:pt>
          <cx:pt idx="257">1</cx:pt>
          <cx:pt idx="258">1</cx:pt>
          <cx:pt idx="259">1</cx:pt>
          <cx:pt idx="260">1</cx:pt>
          <cx:pt idx="261">1</cx:pt>
          <cx:pt idx="262">1</cx:pt>
          <cx:pt idx="263">1</cx:pt>
          <cx:pt idx="264">1</cx:pt>
          <cx:pt idx="265">1</cx:pt>
          <cx:pt idx="266">1</cx:pt>
          <cx:pt idx="267">1</cx:pt>
          <cx:pt idx="268">1</cx:pt>
          <cx:pt idx="269">3</cx:pt>
          <cx:pt idx="270">1</cx:pt>
          <cx:pt idx="271">1</cx:pt>
          <cx:pt idx="272">1</cx:pt>
          <cx:pt idx="273">1</cx:pt>
          <cx:pt idx="274">1</cx:pt>
          <cx:pt idx="275">1</cx:pt>
          <cx:pt idx="276">1</cx:pt>
          <cx:pt idx="277">1</cx:pt>
          <cx:pt idx="278">1</cx:pt>
          <cx:pt idx="279">1</cx:pt>
          <cx:pt idx="280">1</cx:pt>
          <cx:pt idx="281">1</cx:pt>
          <cx:pt idx="282">1</cx:pt>
          <cx:pt idx="283">1</cx:pt>
          <cx:pt idx="284">1</cx:pt>
          <cx:pt idx="285">1</cx:pt>
          <cx:pt idx="286">1</cx:pt>
          <cx:pt idx="287">1</cx:pt>
          <cx:pt idx="288">1</cx:pt>
          <cx:pt idx="289">3</cx:pt>
          <cx:pt idx="290">1</cx:pt>
          <cx:pt idx="291">1</cx:pt>
          <cx:pt idx="292">1</cx:pt>
          <cx:pt idx="293">1</cx:pt>
          <cx:pt idx="294">1</cx:pt>
          <cx:pt idx="295">1</cx:pt>
          <cx:pt idx="296">1</cx:pt>
          <cx:pt idx="297">1</cx:pt>
          <cx:pt idx="298">1</cx:pt>
          <cx:pt idx="299">1</cx:pt>
          <cx:pt idx="300">1</cx:pt>
          <cx:pt idx="301">1</cx:pt>
          <cx:pt idx="302">1</cx:pt>
          <cx:pt idx="303">3</cx:pt>
          <cx:pt idx="304">1</cx:pt>
          <cx:pt idx="305">1</cx:pt>
          <cx:pt idx="306">1</cx:pt>
          <cx:pt idx="307">1</cx:pt>
          <cx:pt idx="308">1</cx:pt>
          <cx:pt idx="309">1</cx:pt>
          <cx:pt idx="310">1</cx:pt>
          <cx:pt idx="311">1</cx:pt>
          <cx:pt idx="312">1</cx:pt>
          <cx:pt idx="313">1</cx:pt>
          <cx:pt idx="314">1</cx:pt>
          <cx:pt idx="315">1</cx:pt>
          <cx:pt idx="316">1</cx:pt>
          <cx:pt idx="317">1</cx:pt>
          <cx:pt idx="318">1</cx:pt>
          <cx:pt idx="319">1</cx:pt>
          <cx:pt idx="320">1</cx:pt>
          <cx:pt idx="321">1</cx:pt>
          <cx:pt idx="322">1</cx:pt>
          <cx:pt idx="323">1</cx:pt>
          <cx:pt idx="324">1</cx:pt>
          <cx:pt idx="325">1</cx:pt>
          <cx:pt idx="326">1</cx:pt>
          <cx:pt idx="327">1</cx:pt>
          <cx:pt idx="328">1</cx:pt>
          <cx:pt idx="329">1</cx:pt>
          <cx:pt idx="330">3</cx:pt>
          <cx:pt idx="331">1</cx:pt>
          <cx:pt idx="332">1</cx:pt>
          <cx:pt idx="333">1</cx:pt>
          <cx:pt idx="334">1</cx:pt>
          <cx:pt idx="335">1</cx:pt>
          <cx:pt idx="336">1</cx:pt>
          <cx:pt idx="337">1</cx:pt>
          <cx:pt idx="338">1</cx:pt>
          <cx:pt idx="339">1</cx:pt>
          <cx:pt idx="340">1</cx:pt>
          <cx:pt idx="341">1</cx:pt>
          <cx:pt idx="342">1</cx:pt>
          <cx:pt idx="343">1</cx:pt>
          <cx:pt idx="344">3</cx:pt>
          <cx:pt idx="345">1</cx:pt>
          <cx:pt idx="346">1</cx:pt>
          <cx:pt idx="347">1</cx:pt>
          <cx:pt idx="348">1</cx:pt>
          <cx:pt idx="349">1</cx:pt>
          <cx:pt idx="350">1</cx:pt>
          <cx:pt idx="351">1</cx:pt>
          <cx:pt idx="352">1</cx:pt>
          <cx:pt idx="353">3</cx:pt>
          <cx:pt idx="354">1</cx:pt>
          <cx:pt idx="355">3</cx:pt>
          <cx:pt idx="356">1</cx:pt>
          <cx:pt idx="357">3</cx:pt>
          <cx:pt idx="358">1</cx:pt>
          <cx:pt idx="359">1</cx:pt>
          <cx:pt idx="360">3</cx:pt>
          <cx:pt idx="361">1</cx:pt>
          <cx:pt idx="362">1</cx:pt>
          <cx:pt idx="363">1</cx:pt>
          <cx:pt idx="364">1</cx:pt>
          <cx:pt idx="365">1</cx:pt>
          <cx:pt idx="366">1</cx:pt>
          <cx:pt idx="367">1</cx:pt>
          <cx:pt idx="368">1</cx:pt>
          <cx:pt idx="369">1</cx:pt>
          <cx:pt idx="370">1</cx:pt>
          <cx:pt idx="371">1</cx:pt>
          <cx:pt idx="372">1</cx:pt>
          <cx:pt idx="373">1</cx:pt>
          <cx:pt idx="374">1</cx:pt>
          <cx:pt idx="375">1</cx:pt>
          <cx:pt idx="376">1</cx:pt>
          <cx:pt idx="377">3</cx:pt>
          <cx:pt idx="378">1</cx:pt>
          <cx:pt idx="379">1</cx:pt>
          <cx:pt idx="380">3</cx:pt>
          <cx:pt idx="381">1</cx:pt>
          <cx:pt idx="382">1</cx:pt>
          <cx:pt idx="383">1</cx:pt>
          <cx:pt idx="384">1</cx:pt>
          <cx:pt idx="385">1</cx:pt>
          <cx:pt idx="386">1</cx:pt>
          <cx:pt idx="387">1</cx:pt>
          <cx:pt idx="388">1</cx:pt>
          <cx:pt idx="389">1</cx:pt>
          <cx:pt idx="390">1</cx:pt>
          <cx:pt idx="391">1</cx:pt>
          <cx:pt idx="392">1</cx:pt>
          <cx:pt idx="393">1</cx:pt>
          <cx:pt idx="394">1</cx:pt>
          <cx:pt idx="395">1</cx:pt>
          <cx:pt idx="396">1</cx:pt>
          <cx:pt idx="397">1</cx:pt>
          <cx:pt idx="398">1</cx:pt>
          <cx:pt idx="399">1</cx:pt>
          <cx:pt idx="400">1</cx:pt>
          <cx:pt idx="401">1</cx:pt>
          <cx:pt idx="402">1</cx:pt>
          <cx:pt idx="403">1</cx:pt>
          <cx:pt idx="404">1</cx:pt>
          <cx:pt idx="405">1</cx:pt>
          <cx:pt idx="406">1</cx:pt>
          <cx:pt idx="407">1</cx:pt>
          <cx:pt idx="408">1</cx:pt>
          <cx:pt idx="409">1</cx:pt>
          <cx:pt idx="410">1</cx:pt>
          <cx:pt idx="411">1</cx:pt>
          <cx:pt idx="412">1</cx:pt>
          <cx:pt idx="413">1</cx:pt>
          <cx:pt idx="414">1</cx:pt>
          <cx:pt idx="415">1</cx:pt>
          <cx:pt idx="416">1</cx:pt>
          <cx:pt idx="417">3</cx:pt>
          <cx:pt idx="418">1</cx:pt>
          <cx:pt idx="419">1</cx:pt>
          <cx:pt idx="420">1</cx:pt>
          <cx:pt idx="421">1</cx:pt>
          <cx:pt idx="422">1</cx:pt>
          <cx:pt idx="423">1</cx:pt>
          <cx:pt idx="424">1</cx:pt>
          <cx:pt idx="425">1</cx:pt>
          <cx:pt idx="426">3</cx:pt>
          <cx:pt idx="427">1</cx:pt>
          <cx:pt idx="428">1</cx:pt>
          <cx:pt idx="429">1</cx:pt>
          <cx:pt idx="430">1</cx:pt>
          <cx:pt idx="431">1</cx:pt>
          <cx:pt idx="432">1</cx:pt>
          <cx:pt idx="433">1</cx:pt>
          <cx:pt idx="434">1</cx:pt>
          <cx:pt idx="435">1</cx:pt>
          <cx:pt idx="436">1</cx:pt>
          <cx:pt idx="437">1</cx:pt>
          <cx:pt idx="438">1</cx:pt>
          <cx:pt idx="439">1</cx:pt>
          <cx:pt idx="440">1</cx:pt>
          <cx:pt idx="441">1</cx:pt>
          <cx:pt idx="442">1</cx:pt>
          <cx:pt idx="443">1</cx:pt>
          <cx:pt idx="444">1</cx:pt>
          <cx:pt idx="445">1</cx:pt>
          <cx:pt idx="446">1</cx:pt>
          <cx:pt idx="447">1</cx:pt>
          <cx:pt idx="448">1</cx:pt>
          <cx:pt idx="449">1</cx:pt>
          <cx:pt idx="450">1</cx:pt>
          <cx:pt idx="451">1</cx:pt>
          <cx:pt idx="452">1</cx:pt>
          <cx:pt idx="453">1</cx:pt>
          <cx:pt idx="454">1</cx:pt>
          <cx:pt idx="455">1</cx:pt>
          <cx:pt idx="456">1</cx:pt>
          <cx:pt idx="457">1</cx:pt>
          <cx:pt idx="458">1</cx:pt>
          <cx:pt idx="459">1</cx:pt>
          <cx:pt idx="460">1</cx:pt>
          <cx:pt idx="461">1</cx:pt>
          <cx:pt idx="462">1</cx:pt>
          <cx:pt idx="463">1</cx:pt>
          <cx:pt idx="464">1</cx:pt>
          <cx:pt idx="465">1</cx:pt>
          <cx:pt idx="466">1</cx:pt>
          <cx:pt idx="467">1</cx:pt>
          <cx:pt idx="468">1</cx:pt>
          <cx:pt idx="469">1</cx:pt>
          <cx:pt idx="470">1</cx:pt>
          <cx:pt idx="471">1</cx:pt>
          <cx:pt idx="472">1</cx:pt>
          <cx:pt idx="473">1</cx:pt>
          <cx:pt idx="474">1</cx:pt>
          <cx:pt idx="475">1</cx:pt>
          <cx:pt idx="476">1</cx:pt>
          <cx:pt idx="477">1</cx:pt>
          <cx:pt idx="478">1</cx:pt>
          <cx:pt idx="479">1</cx:pt>
          <cx:pt idx="480">1</cx:pt>
          <cx:pt idx="481">1</cx:pt>
          <cx:pt idx="482">1</cx:pt>
          <cx:pt idx="483">1</cx:pt>
          <cx:pt idx="484">3</cx:pt>
          <cx:pt idx="485">1</cx:pt>
          <cx:pt idx="486">1</cx:pt>
          <cx:pt idx="487">3</cx:pt>
          <cx:pt idx="488">1</cx:pt>
          <cx:pt idx="489">1</cx:pt>
          <cx:pt idx="490">1</cx:pt>
          <cx:pt idx="491">1</cx:pt>
          <cx:pt idx="492">1</cx:pt>
          <cx:pt idx="493">1</cx:pt>
          <cx:pt idx="494">1</cx:pt>
          <cx:pt idx="495">3</cx:pt>
          <cx:pt idx="496">1</cx:pt>
          <cx:pt idx="497">1</cx:pt>
          <cx:pt idx="498">1</cx:pt>
          <cx:pt idx="499">1</cx:pt>
          <cx:pt idx="500">1</cx:pt>
          <cx:pt idx="501">1</cx:pt>
          <cx:pt idx="502">1</cx:pt>
          <cx:pt idx="503">1</cx:pt>
          <cx:pt idx="504">1</cx:pt>
          <cx:pt idx="505">1</cx:pt>
          <cx:pt idx="506">1</cx:pt>
          <cx:pt idx="507">3</cx:pt>
          <cx:pt idx="508">1</cx:pt>
          <cx:pt idx="509">1</cx:pt>
          <cx:pt idx="510">1</cx:pt>
          <cx:pt idx="511">1</cx:pt>
          <cx:pt idx="512">1</cx:pt>
          <cx:pt idx="513">1</cx:pt>
          <cx:pt idx="514">1</cx:pt>
          <cx:pt idx="515">1</cx:pt>
          <cx:pt idx="516">1</cx:pt>
          <cx:pt idx="517">1</cx:pt>
          <cx:pt idx="518">1</cx:pt>
          <cx:pt idx="519">1</cx:pt>
          <cx:pt idx="520">1</cx:pt>
          <cx:pt idx="521">1</cx:pt>
          <cx:pt idx="522">1</cx:pt>
          <cx:pt idx="523">1</cx:pt>
          <cx:pt idx="524">1</cx:pt>
          <cx:pt idx="525">1</cx:pt>
          <cx:pt idx="526">1</cx:pt>
          <cx:pt idx="527">1</cx:pt>
          <cx:pt idx="528">1</cx:pt>
          <cx:pt idx="529">1</cx:pt>
          <cx:pt idx="530">1</cx:pt>
          <cx:pt idx="531">1</cx:pt>
          <cx:pt idx="532">1</cx:pt>
          <cx:pt idx="533">1</cx:pt>
          <cx:pt idx="534">1</cx:pt>
          <cx:pt idx="535">1</cx:pt>
          <cx:pt idx="536">1</cx:pt>
          <cx:pt idx="537">1</cx:pt>
          <cx:pt idx="538">1</cx:pt>
          <cx:pt idx="539">1</cx:pt>
          <cx:pt idx="540">1</cx:pt>
          <cx:pt idx="541">1</cx:pt>
          <cx:pt idx="542">1</cx:pt>
          <cx:pt idx="543">1</cx:pt>
          <cx:pt idx="544">1</cx:pt>
          <cx:pt idx="545">1</cx:pt>
          <cx:pt idx="546">1</cx:pt>
          <cx:pt idx="547">1</cx:pt>
          <cx:pt idx="548">1</cx:pt>
          <cx:pt idx="549">1</cx:pt>
          <cx:pt idx="550">3</cx:pt>
          <cx:pt idx="551">1</cx:pt>
          <cx:pt idx="552">1</cx:pt>
          <cx:pt idx="553">1</cx:pt>
          <cx:pt idx="554">1</cx:pt>
          <cx:pt idx="555">1</cx:pt>
          <cx:pt idx="556">1</cx:pt>
          <cx:pt idx="557">1</cx:pt>
          <cx:pt idx="558">1</cx:pt>
          <cx:pt idx="559">1</cx:pt>
          <cx:pt idx="560">1</cx:pt>
          <cx:pt idx="561">1</cx:pt>
          <cx:pt idx="562">1</cx:pt>
          <cx:pt idx="563">1</cx:pt>
          <cx:pt idx="564">1</cx:pt>
          <cx:pt idx="565">1</cx:pt>
          <cx:pt idx="566">1</cx:pt>
          <cx:pt idx="567">1</cx:pt>
          <cx:pt idx="568">1</cx:pt>
          <cx:pt idx="569">1</cx:pt>
          <cx:pt idx="570">1</cx:pt>
          <cx:pt idx="571">1</cx:pt>
          <cx:pt idx="572">1</cx:pt>
          <cx:pt idx="573">1</cx:pt>
          <cx:pt idx="574">3</cx:pt>
          <cx:pt idx="575">1</cx:pt>
          <cx:pt idx="576">1</cx:pt>
          <cx:pt idx="577">1</cx:pt>
          <cx:pt idx="578">1</cx:pt>
          <cx:pt idx="579">1</cx:pt>
          <cx:pt idx="580">3</cx:pt>
          <cx:pt idx="581">1</cx:pt>
          <cx:pt idx="582">1</cx:pt>
          <cx:pt idx="583">1</cx:pt>
          <cx:pt idx="584">3</cx:pt>
          <cx:pt idx="585">1</cx:pt>
          <cx:pt idx="586">1</cx:pt>
          <cx:pt idx="587">1</cx:pt>
          <cx:pt idx="588">1</cx:pt>
          <cx:pt idx="589">3</cx:pt>
          <cx:pt idx="590">1</cx:pt>
          <cx:pt idx="591">1</cx:pt>
          <cx:pt idx="592">3</cx:pt>
          <cx:pt idx="593">1</cx:pt>
          <cx:pt idx="594">1</cx:pt>
          <cx:pt idx="595">1</cx:pt>
          <cx:pt idx="596">1</cx:pt>
          <cx:pt idx="597">1</cx:pt>
          <cx:pt idx="598">1</cx:pt>
          <cx:pt idx="599">1</cx:pt>
          <cx:pt idx="600">1</cx:pt>
          <cx:pt idx="601">1</cx:pt>
          <cx:pt idx="602">1</cx:pt>
          <cx:pt idx="603">1</cx:pt>
          <cx:pt idx="604">1</cx:pt>
          <cx:pt idx="605">1</cx:pt>
          <cx:pt idx="606">1</cx:pt>
          <cx:pt idx="607">1</cx:pt>
          <cx:pt idx="608">1</cx:pt>
          <cx:pt idx="609">1</cx:pt>
          <cx:pt idx="610">1</cx:pt>
          <cx:pt idx="611">1</cx:pt>
          <cx:pt idx="612">1</cx:pt>
          <cx:pt idx="613">1</cx:pt>
          <cx:pt idx="614">1</cx:pt>
          <cx:pt idx="615">3</cx:pt>
          <cx:pt idx="616">1</cx:pt>
          <cx:pt idx="617">1</cx:pt>
          <cx:pt idx="618">3</cx:pt>
          <cx:pt idx="619">1</cx:pt>
          <cx:pt idx="620">1</cx:pt>
          <cx:pt idx="621">1</cx:pt>
          <cx:pt idx="622">1</cx:pt>
          <cx:pt idx="623">1</cx:pt>
          <cx:pt idx="624">1</cx:pt>
          <cx:pt idx="625">1</cx:pt>
          <cx:pt idx="626">1</cx:pt>
          <cx:pt idx="627">1</cx:pt>
          <cx:pt idx="628">1</cx:pt>
          <cx:pt idx="629">1</cx:pt>
          <cx:pt idx="630">1</cx:pt>
          <cx:pt idx="631">1</cx:pt>
          <cx:pt idx="632">1</cx:pt>
          <cx:pt idx="633">1</cx:pt>
          <cx:pt idx="634">1</cx:pt>
          <cx:pt idx="635">1</cx:pt>
          <cx:pt idx="636">1</cx:pt>
          <cx:pt idx="637">1</cx:pt>
          <cx:pt idx="638">1</cx:pt>
          <cx:pt idx="639">1</cx:pt>
          <cx:pt idx="640">1</cx:pt>
          <cx:pt idx="641">1</cx:pt>
          <cx:pt idx="642">1</cx:pt>
          <cx:pt idx="643">3</cx:pt>
          <cx:pt idx="644">1</cx:pt>
          <cx:pt idx="645">1</cx:pt>
          <cx:pt idx="646">1</cx:pt>
          <cx:pt idx="647">1</cx:pt>
          <cx:pt idx="648">1</cx:pt>
          <cx:pt idx="649">1</cx:pt>
          <cx:pt idx="650">1</cx:pt>
          <cx:pt idx="651">1</cx:pt>
          <cx:pt idx="652">1</cx:pt>
          <cx:pt idx="653">1</cx:pt>
          <cx:pt idx="654">1</cx:pt>
          <cx:pt idx="655">1</cx:pt>
          <cx:pt idx="656">1</cx:pt>
          <cx:pt idx="657">1</cx:pt>
          <cx:pt idx="658">1</cx:pt>
          <cx:pt idx="659">1</cx:pt>
          <cx:pt idx="660">1</cx:pt>
          <cx:pt idx="661">1</cx:pt>
          <cx:pt idx="662">1</cx:pt>
          <cx:pt idx="663">1</cx:pt>
          <cx:pt idx="664">1</cx:pt>
          <cx:pt idx="665">1</cx:pt>
          <cx:pt idx="666">1</cx:pt>
          <cx:pt idx="667">1</cx:pt>
          <cx:pt idx="668">1</cx:pt>
          <cx:pt idx="669">1</cx:pt>
          <cx:pt idx="670">1</cx:pt>
          <cx:pt idx="671">1</cx:pt>
          <cx:pt idx="672">1</cx:pt>
          <cx:pt idx="673">1</cx:pt>
          <cx:pt idx="674">1</cx:pt>
          <cx:pt idx="675">1</cx:pt>
          <cx:pt idx="676">1</cx:pt>
          <cx:pt idx="677">1</cx:pt>
          <cx:pt idx="678">1</cx:pt>
          <cx:pt idx="679">1</cx:pt>
          <cx:pt idx="680">1</cx:pt>
          <cx:pt idx="681">1</cx:pt>
          <cx:pt idx="682">1</cx:pt>
          <cx:pt idx="683">1</cx:pt>
          <cx:pt idx="684">1</cx:pt>
          <cx:pt idx="685">1</cx:pt>
          <cx:pt idx="686">1</cx:pt>
          <cx:pt idx="687">1</cx:pt>
          <cx:pt idx="688">1</cx:pt>
          <cx:pt idx="689">1</cx:pt>
          <cx:pt idx="690">1</cx:pt>
          <cx:pt idx="691">1</cx:pt>
          <cx:pt idx="692">1</cx:pt>
          <cx:pt idx="693">1</cx:pt>
          <cx:pt idx="694">1</cx:pt>
          <cx:pt idx="695">1</cx:pt>
          <cx:pt idx="696">1</cx:pt>
          <cx:pt idx="697">1</cx:pt>
          <cx:pt idx="698">1</cx:pt>
          <cx:pt idx="699">1</cx:pt>
          <cx:pt idx="700">1</cx:pt>
          <cx:pt idx="701">1</cx:pt>
          <cx:pt idx="702">1</cx:pt>
          <cx:pt idx="703">1</cx:pt>
          <cx:pt idx="704">1</cx:pt>
          <cx:pt idx="705">1</cx:pt>
          <cx:pt idx="706">1</cx:pt>
          <cx:pt idx="707">1</cx:pt>
          <cx:pt idx="708">1</cx:pt>
          <cx:pt idx="709">1</cx:pt>
          <cx:pt idx="710">1</cx:pt>
          <cx:pt idx="711">1</cx:pt>
          <cx:pt idx="712">1</cx:pt>
          <cx:pt idx="713">1</cx:pt>
          <cx:pt idx="714">1</cx:pt>
          <cx:pt idx="715">1</cx:pt>
          <cx:pt idx="716">1</cx:pt>
          <cx:pt idx="717">1</cx:pt>
          <cx:pt idx="718">1</cx:pt>
          <cx:pt idx="719">1</cx:pt>
          <cx:pt idx="720">1</cx:pt>
          <cx:pt idx="721">1</cx:pt>
          <cx:pt idx="722">1</cx:pt>
          <cx:pt idx="723">1</cx:pt>
          <cx:pt idx="724">3</cx:pt>
          <cx:pt idx="725">1</cx:pt>
          <cx:pt idx="726">1</cx:pt>
          <cx:pt idx="727">1</cx:pt>
          <cx:pt idx="728">1</cx:pt>
          <cx:pt idx="729">1</cx:pt>
          <cx:pt idx="730">1</cx:pt>
          <cx:pt idx="731">1</cx:pt>
          <cx:pt idx="732">1</cx:pt>
          <cx:pt idx="733">1</cx:pt>
          <cx:pt idx="734">1</cx:pt>
          <cx:pt idx="735">1</cx:pt>
          <cx:pt idx="736">1</cx:pt>
          <cx:pt idx="737">1</cx:pt>
          <cx:pt idx="738">1</cx:pt>
          <cx:pt idx="739">1</cx:pt>
          <cx:pt idx="740">1</cx:pt>
          <cx:pt idx="741">1</cx:pt>
          <cx:pt idx="742">1</cx:pt>
          <cx:pt idx="743">1</cx:pt>
          <cx:pt idx="744">1</cx:pt>
          <cx:pt idx="745">1</cx:pt>
          <cx:pt idx="746">1</cx:pt>
          <cx:pt idx="747">1</cx:pt>
          <cx:pt idx="748">1</cx:pt>
          <cx:pt idx="749">1</cx:pt>
          <cx:pt idx="750">1</cx:pt>
          <cx:pt idx="751">1</cx:pt>
          <cx:pt idx="752">1</cx:pt>
          <cx:pt idx="753">1</cx:pt>
          <cx:pt idx="754">1</cx:pt>
          <cx:pt idx="755">1</cx:pt>
          <cx:pt idx="756">1</cx:pt>
          <cx:pt idx="757">1</cx:pt>
          <cx:pt idx="758">1</cx:pt>
          <cx:pt idx="759">1</cx:pt>
          <cx:pt idx="760">1</cx:pt>
          <cx:pt idx="761">1</cx:pt>
          <cx:pt idx="762">1</cx:pt>
          <cx:pt idx="763">1</cx:pt>
          <cx:pt idx="764">1</cx:pt>
          <cx:pt idx="765">1</cx:pt>
          <cx:pt idx="766">1</cx:pt>
          <cx:pt idx="767">1</cx:pt>
          <cx:pt idx="768">1</cx:pt>
          <cx:pt idx="769">1</cx:pt>
          <cx:pt idx="770">1</cx:pt>
          <cx:pt idx="771">1</cx:pt>
          <cx:pt idx="772">1</cx:pt>
          <cx:pt idx="773">1</cx:pt>
          <cx:pt idx="774">1</cx:pt>
          <cx:pt idx="775">1</cx:pt>
          <cx:pt idx="776">1</cx:pt>
          <cx:pt idx="777">1</cx:pt>
          <cx:pt idx="778">1</cx:pt>
          <cx:pt idx="779">1</cx:pt>
          <cx:pt idx="780">1</cx:pt>
          <cx:pt idx="781">1</cx:pt>
          <cx:pt idx="782">1</cx:pt>
          <cx:pt idx="783">1</cx:pt>
          <cx:pt idx="784">1</cx:pt>
          <cx:pt idx="785">1</cx:pt>
          <cx:pt idx="786">1</cx:pt>
          <cx:pt idx="787">1</cx:pt>
          <cx:pt idx="788">1</cx:pt>
          <cx:pt idx="789">3</cx:pt>
          <cx:pt idx="790">1</cx:pt>
          <cx:pt idx="791">1</cx:pt>
          <cx:pt idx="792">1</cx:pt>
          <cx:pt idx="793">1</cx:pt>
          <cx:pt idx="794">1</cx:pt>
          <cx:pt idx="795">1</cx:pt>
          <cx:pt idx="796">3</cx:pt>
          <cx:pt idx="797">1</cx:pt>
          <cx:pt idx="798">1</cx:pt>
          <cx:pt idx="799">1</cx:pt>
          <cx:pt idx="800">1</cx:pt>
          <cx:pt idx="801">1</cx:pt>
          <cx:pt idx="802">1</cx:pt>
          <cx:pt idx="803">1</cx:pt>
          <cx:pt idx="804">1</cx:pt>
          <cx:pt idx="805">1</cx:pt>
          <cx:pt idx="806">1</cx:pt>
          <cx:pt idx="807">1</cx:pt>
          <cx:pt idx="808">1</cx:pt>
          <cx:pt idx="809">1</cx:pt>
          <cx:pt idx="810">1</cx:pt>
          <cx:pt idx="811">1</cx:pt>
          <cx:pt idx="812">1</cx:pt>
          <cx:pt idx="813">1</cx:pt>
          <cx:pt idx="814">1</cx:pt>
          <cx:pt idx="815">1</cx:pt>
          <cx:pt idx="816">1</cx:pt>
          <cx:pt idx="817">1</cx:pt>
          <cx:pt idx="818">1</cx:pt>
          <cx:pt idx="819">1</cx:pt>
          <cx:pt idx="820">1</cx:pt>
          <cx:pt idx="821">1</cx:pt>
          <cx:pt idx="822">1</cx:pt>
          <cx:pt idx="823">1</cx:pt>
          <cx:pt idx="824">1</cx:pt>
          <cx:pt idx="825">1</cx:pt>
          <cx:pt idx="826">1</cx:pt>
          <cx:pt idx="827">1</cx:pt>
          <cx:pt idx="828">1</cx:pt>
          <cx:pt idx="829">1</cx:pt>
          <cx:pt idx="830">1</cx:pt>
          <cx:pt idx="831">1</cx:pt>
          <cx:pt idx="832">1</cx:pt>
          <cx:pt idx="833">1</cx:pt>
          <cx:pt idx="834">1</cx:pt>
          <cx:pt idx="835">1</cx:pt>
          <cx:pt idx="836">1</cx:pt>
          <cx:pt idx="837">1</cx:pt>
          <cx:pt idx="838">1</cx:pt>
          <cx:pt idx="839">1</cx:pt>
          <cx:pt idx="840">1</cx:pt>
          <cx:pt idx="841">1</cx:pt>
          <cx:pt idx="842">1</cx:pt>
          <cx:pt idx="843">1</cx:pt>
          <cx:pt idx="844">1</cx:pt>
          <cx:pt idx="845">1</cx:pt>
          <cx:pt idx="846">1</cx:pt>
          <cx:pt idx="847">1</cx:pt>
          <cx:pt idx="848">1</cx:pt>
          <cx:pt idx="849">1</cx:pt>
          <cx:pt idx="850">1</cx:pt>
          <cx:pt idx="851">1</cx:pt>
          <cx:pt idx="852">1</cx:pt>
          <cx:pt idx="853">1</cx:pt>
          <cx:pt idx="854">1</cx:pt>
          <cx:pt idx="855">1</cx:pt>
          <cx:pt idx="856">1</cx:pt>
          <cx:pt idx="857">1</cx:pt>
          <cx:pt idx="858">1</cx:pt>
          <cx:pt idx="859">1</cx:pt>
          <cx:pt idx="860">1</cx:pt>
          <cx:pt idx="861">1</cx:pt>
          <cx:pt idx="862">1</cx:pt>
          <cx:pt idx="863">1</cx:pt>
          <cx:pt idx="864">1</cx:pt>
          <cx:pt idx="865">1</cx:pt>
          <cx:pt idx="866">1</cx:pt>
          <cx:pt idx="867">1</cx:pt>
          <cx:pt idx="868">1</cx:pt>
          <cx:pt idx="869">1</cx:pt>
          <cx:pt idx="870">1</cx:pt>
          <cx:pt idx="871">1</cx:pt>
          <cx:pt idx="872">1</cx:pt>
          <cx:pt idx="873">1</cx:pt>
          <cx:pt idx="874">1</cx:pt>
          <cx:pt idx="875">1</cx:pt>
          <cx:pt idx="876">1</cx:pt>
          <cx:pt idx="877">1</cx:pt>
          <cx:pt idx="878">1</cx:pt>
          <cx:pt idx="879">1</cx:pt>
          <cx:pt idx="880">1</cx:pt>
          <cx:pt idx="881">1</cx:pt>
          <cx:pt idx="882">1</cx:pt>
          <cx:pt idx="883">1</cx:pt>
          <cx:pt idx="884">1</cx:pt>
          <cx:pt idx="885">1</cx:pt>
          <cx:pt idx="886">1</cx:pt>
          <cx:pt idx="887">1</cx:pt>
          <cx:pt idx="888">1</cx:pt>
          <cx:pt idx="889">1</cx:pt>
          <cx:pt idx="890">1</cx:pt>
          <cx:pt idx="891">1</cx:pt>
          <cx:pt idx="892">1</cx:pt>
          <cx:pt idx="893">1</cx:pt>
          <cx:pt idx="894">1</cx:pt>
          <cx:pt idx="895">1</cx:pt>
          <cx:pt idx="896">1</cx:pt>
          <cx:pt idx="897">1</cx:pt>
          <cx:pt idx="898">1</cx:pt>
          <cx:pt idx="899">1</cx:pt>
          <cx:pt idx="900">1</cx:pt>
          <cx:pt idx="901">1</cx:pt>
          <cx:pt idx="902">1</cx:pt>
          <cx:pt idx="903">1</cx:pt>
          <cx:pt idx="904">1</cx:pt>
          <cx:pt idx="905">1</cx:pt>
          <cx:pt idx="906">1</cx:pt>
          <cx:pt idx="907">1</cx:pt>
          <cx:pt idx="908">1</cx:pt>
          <cx:pt idx="909">1</cx:pt>
          <cx:pt idx="910">1</cx:pt>
          <cx:pt idx="911">1</cx:pt>
          <cx:pt idx="912">1</cx:pt>
          <cx:pt idx="913">1</cx:pt>
          <cx:pt idx="914">1</cx:pt>
          <cx:pt idx="915">3</cx:pt>
          <cx:pt idx="916">1</cx:pt>
          <cx:pt idx="917">1</cx:pt>
          <cx:pt idx="918">1</cx:pt>
          <cx:pt idx="919">1</cx:pt>
          <cx:pt idx="920">1</cx:pt>
          <cx:pt idx="921">1</cx:pt>
          <cx:pt idx="922">1</cx:pt>
          <cx:pt idx="923">1</cx:pt>
          <cx:pt idx="924">1</cx:pt>
          <cx:pt idx="925">1</cx:pt>
          <cx:pt idx="926">1</cx:pt>
          <cx:pt idx="927">1</cx:pt>
          <cx:pt idx="928">1</cx:pt>
          <cx:pt idx="929">1</cx:pt>
          <cx:pt idx="930">1</cx:pt>
          <cx:pt idx="931">1</cx:pt>
          <cx:pt idx="932">1</cx:pt>
          <cx:pt idx="933">1</cx:pt>
          <cx:pt idx="934">3</cx:pt>
          <cx:pt idx="935">3</cx:pt>
          <cx:pt idx="936">1</cx:pt>
          <cx:pt idx="937">1</cx:pt>
          <cx:pt idx="938">1</cx:pt>
          <cx:pt idx="939">1</cx:pt>
          <cx:pt idx="940">3</cx:pt>
          <cx:pt idx="941">1</cx:pt>
          <cx:pt idx="942">1</cx:pt>
          <cx:pt idx="943">1</cx:pt>
          <cx:pt idx="944">1</cx:pt>
          <cx:pt idx="945">1</cx:pt>
          <cx:pt idx="946">1</cx:pt>
          <cx:pt idx="947">1</cx:pt>
          <cx:pt idx="948">1</cx:pt>
          <cx:pt idx="949">1</cx:pt>
          <cx:pt idx="950">1</cx:pt>
          <cx:pt idx="951">1</cx:pt>
          <cx:pt idx="952">1</cx:pt>
          <cx:pt idx="953">1</cx:pt>
          <cx:pt idx="954">1</cx:pt>
          <cx:pt idx="955">1</cx:pt>
          <cx:pt idx="956">1</cx:pt>
          <cx:pt idx="957">1</cx:pt>
          <cx:pt idx="958">1</cx:pt>
          <cx:pt idx="959">1</cx:pt>
          <cx:pt idx="960">1</cx:pt>
          <cx:pt idx="961">1</cx:pt>
          <cx:pt idx="962">1</cx:pt>
          <cx:pt idx="963">1</cx:pt>
          <cx:pt idx="964">1</cx:pt>
          <cx:pt idx="965">1</cx:pt>
          <cx:pt idx="966">1</cx:pt>
          <cx:pt idx="967">3</cx:pt>
          <cx:pt idx="968">1</cx:pt>
          <cx:pt idx="969">1</cx:pt>
          <cx:pt idx="970">3</cx:pt>
          <cx:pt idx="971">1</cx:pt>
          <cx:pt idx="972">1</cx:pt>
          <cx:pt idx="973">1</cx:pt>
          <cx:pt idx="974">1</cx:pt>
          <cx:pt idx="975">1</cx:pt>
          <cx:pt idx="976">1</cx:pt>
          <cx:pt idx="977">1</cx:pt>
          <cx:pt idx="978">1</cx:pt>
          <cx:pt idx="979">1</cx:pt>
          <cx:pt idx="980">1</cx:pt>
          <cx:pt idx="981">1</cx:pt>
          <cx:pt idx="982">1</cx:pt>
          <cx:pt idx="983">1</cx:pt>
          <cx:pt idx="984">1</cx:pt>
          <cx:pt idx="985">1</cx:pt>
          <cx:pt idx="986">1</cx:pt>
          <cx:pt idx="987">3</cx:pt>
          <cx:pt idx="988">1</cx:pt>
          <cx:pt idx="989">1</cx:pt>
          <cx:pt idx="990">1</cx:pt>
          <cx:pt idx="991">1</cx:pt>
          <cx:pt idx="992">1</cx:pt>
          <cx:pt idx="993">1</cx:pt>
          <cx:pt idx="994">1</cx:pt>
          <cx:pt idx="995">1</cx:pt>
          <cx:pt idx="996">3</cx:pt>
          <cx:pt idx="997">1</cx:pt>
          <cx:pt idx="998">1</cx:pt>
          <cx:pt idx="999">1</cx:pt>
          <cx:pt idx="1000">1</cx:pt>
          <cx:pt idx="1001">1</cx:pt>
          <cx:pt idx="1002">1</cx:pt>
          <cx:pt idx="1003">1</cx:pt>
          <cx:pt idx="1004">1</cx:pt>
          <cx:pt idx="1005">1</cx:pt>
          <cx:pt idx="1006">1</cx:pt>
          <cx:pt idx="1007">3</cx:pt>
          <cx:pt idx="1008">1</cx:pt>
          <cx:pt idx="1009">3</cx:pt>
          <cx:pt idx="1010">1</cx:pt>
          <cx:pt idx="1011">1</cx:pt>
          <cx:pt idx="1012">1</cx:pt>
          <cx:pt idx="1013">1</cx:pt>
          <cx:pt idx="1014">1</cx:pt>
          <cx:pt idx="1015">1</cx:pt>
          <cx:pt idx="1016">1</cx:pt>
          <cx:pt idx="1017">1</cx:pt>
          <cx:pt idx="1018">1</cx:pt>
          <cx:pt idx="1019">1</cx:pt>
          <cx:pt idx="1020">1</cx:pt>
          <cx:pt idx="1021">1</cx:pt>
          <cx:pt idx="1022">1</cx:pt>
          <cx:pt idx="1023">1</cx:pt>
          <cx:pt idx="1024">1</cx:pt>
          <cx:pt idx="1025">1</cx:pt>
          <cx:pt idx="1026">1</cx:pt>
          <cx:pt idx="1027">1</cx:pt>
          <cx:pt idx="1028">1</cx:pt>
          <cx:pt idx="1029">1</cx:pt>
          <cx:pt idx="1030">1</cx:pt>
          <cx:pt idx="1031">1</cx:pt>
          <cx:pt idx="1032">1</cx:pt>
          <cx:pt idx="1033">1</cx:pt>
          <cx:pt idx="1034">1</cx:pt>
          <cx:pt idx="1035">1</cx:pt>
          <cx:pt idx="1036">1</cx:pt>
          <cx:pt idx="1037">1</cx:pt>
          <cx:pt idx="1038">1</cx:pt>
          <cx:pt idx="1039">1</cx:pt>
          <cx:pt idx="1040">1</cx:pt>
          <cx:pt idx="1041">1</cx:pt>
          <cx:pt idx="1042">1</cx:pt>
          <cx:pt idx="1043">1</cx:pt>
          <cx:pt idx="1044">1</cx:pt>
          <cx:pt idx="1045">1</cx:pt>
          <cx:pt idx="1046">1</cx:pt>
          <cx:pt idx="1047">1</cx:pt>
          <cx:pt idx="1048">1</cx:pt>
          <cx:pt idx="1049">1</cx:pt>
          <cx:pt idx="1050">1</cx:pt>
          <cx:pt idx="1051">1</cx:pt>
          <cx:pt idx="1052">3</cx:pt>
          <cx:pt idx="1053">3</cx:pt>
          <cx:pt idx="1054">1</cx:pt>
          <cx:pt idx="1055">1</cx:pt>
          <cx:pt idx="1056">1</cx:pt>
          <cx:pt idx="1057">3</cx:pt>
          <cx:pt idx="1058">1</cx:pt>
          <cx:pt idx="1059">1</cx:pt>
          <cx:pt idx="1060">1</cx:pt>
          <cx:pt idx="1061">1</cx:pt>
          <cx:pt idx="1062">1</cx:pt>
          <cx:pt idx="1063">1</cx:pt>
          <cx:pt idx="1064">1</cx:pt>
          <cx:pt idx="1065">1</cx:pt>
          <cx:pt idx="1066">1</cx:pt>
          <cx:pt idx="1067">1</cx:pt>
          <cx:pt idx="1068">1</cx:pt>
          <cx:pt idx="1069">1</cx:pt>
          <cx:pt idx="1070">1</cx:pt>
          <cx:pt idx="1071">1</cx:pt>
          <cx:pt idx="1072">1</cx:pt>
          <cx:pt idx="1073">1</cx:pt>
          <cx:pt idx="1074">1</cx:pt>
          <cx:pt idx="1075">1</cx:pt>
          <cx:pt idx="1076">1</cx:pt>
          <cx:pt idx="1077">1</cx:pt>
          <cx:pt idx="1078">1</cx:pt>
          <cx:pt idx="1079">1</cx:pt>
          <cx:pt idx="1080">1</cx:pt>
          <cx:pt idx="1081">1</cx:pt>
          <cx:pt idx="1082">1</cx:pt>
          <cx:pt idx="1083">1</cx:pt>
          <cx:pt idx="1084">1</cx:pt>
          <cx:pt idx="1085">1</cx:pt>
          <cx:pt idx="1086">1</cx:pt>
          <cx:pt idx="1087">1</cx:pt>
          <cx:pt idx="1088">1</cx:pt>
          <cx:pt idx="1089">1</cx:pt>
          <cx:pt idx="1090">1</cx:pt>
          <cx:pt idx="1091">1</cx:pt>
          <cx:pt idx="1092">1</cx:pt>
          <cx:pt idx="1093">1</cx:pt>
          <cx:pt idx="1094">1</cx:pt>
          <cx:pt idx="1095">1</cx:pt>
          <cx:pt idx="1096">1</cx:pt>
          <cx:pt idx="1097">1</cx:pt>
          <cx:pt idx="1098">1</cx:pt>
          <cx:pt idx="1099">1</cx:pt>
          <cx:pt idx="1100">1</cx:pt>
          <cx:pt idx="1101">1</cx:pt>
          <cx:pt idx="1102">1</cx:pt>
          <cx:pt idx="1103">1</cx:pt>
          <cx:pt idx="1104">1</cx:pt>
          <cx:pt idx="1105">1</cx:pt>
          <cx:pt idx="1106">1</cx:pt>
          <cx:pt idx="1107">1</cx:pt>
          <cx:pt idx="1108">1</cx:pt>
          <cx:pt idx="1109">3</cx:pt>
          <cx:pt idx="1110">1</cx:pt>
          <cx:pt idx="1111">1</cx:pt>
          <cx:pt idx="1112">1</cx:pt>
          <cx:pt idx="1113">1</cx:pt>
          <cx:pt idx="1114">1</cx:pt>
          <cx:pt idx="1115">1</cx:pt>
          <cx:pt idx="1116">1</cx:pt>
          <cx:pt idx="1117">1</cx:pt>
          <cx:pt idx="1118">1</cx:pt>
          <cx:pt idx="1119">1</cx:pt>
          <cx:pt idx="1120">1</cx:pt>
          <cx:pt idx="1121">1</cx:pt>
          <cx:pt idx="1122">3</cx:pt>
          <cx:pt idx="1123">1</cx:pt>
          <cx:pt idx="1124">1</cx:pt>
          <cx:pt idx="1125">1</cx:pt>
          <cx:pt idx="1126">1</cx:pt>
          <cx:pt idx="1127">1</cx:pt>
          <cx:pt idx="1128">3</cx:pt>
          <cx:pt idx="1129">1</cx:pt>
          <cx:pt idx="1130">1</cx:pt>
          <cx:pt idx="1131">1</cx:pt>
          <cx:pt idx="1132">3</cx:pt>
          <cx:pt idx="1133">1</cx:pt>
          <cx:pt idx="1134">1</cx:pt>
          <cx:pt idx="1135">1</cx:pt>
          <cx:pt idx="1136">1</cx:pt>
          <cx:pt idx="1137">1</cx:pt>
          <cx:pt idx="1138">1</cx:pt>
          <cx:pt idx="1139">1</cx:pt>
          <cx:pt idx="1140">1</cx:pt>
          <cx:pt idx="1141">1</cx:pt>
          <cx:pt idx="1142">1</cx:pt>
          <cx:pt idx="1143">1</cx:pt>
          <cx:pt idx="1144">1</cx:pt>
          <cx:pt idx="1145">1</cx:pt>
          <cx:pt idx="1146">1</cx:pt>
          <cx:pt idx="1147">1</cx:pt>
          <cx:pt idx="1148">1</cx:pt>
          <cx:pt idx="1149">1</cx:pt>
          <cx:pt idx="1150">1</cx:pt>
          <cx:pt idx="1151">1</cx:pt>
          <cx:pt idx="1152">1</cx:pt>
          <cx:pt idx="1153">1</cx:pt>
          <cx:pt idx="1154">1</cx:pt>
          <cx:pt idx="1155">1</cx:pt>
          <cx:pt idx="1156">1</cx:pt>
          <cx:pt idx="1157">1</cx:pt>
          <cx:pt idx="1158">3</cx:pt>
          <cx:pt idx="1159">1</cx:pt>
          <cx:pt idx="1160">1</cx:pt>
          <cx:pt idx="1161">1</cx:pt>
          <cx:pt idx="1162">1</cx:pt>
          <cx:pt idx="1163">1</cx:pt>
          <cx:pt idx="1164">1</cx:pt>
          <cx:pt idx="1165">1</cx:pt>
          <cx:pt idx="1166">1</cx:pt>
          <cx:pt idx="1167">3</cx:pt>
          <cx:pt idx="1168">1</cx:pt>
          <cx:pt idx="1169">1</cx:pt>
          <cx:pt idx="1170">1</cx:pt>
          <cx:pt idx="1171">1</cx:pt>
          <cx:pt idx="1172">1</cx:pt>
          <cx:pt idx="1173">1</cx:pt>
          <cx:pt idx="1174">1</cx:pt>
          <cx:pt idx="1175">1</cx:pt>
          <cx:pt idx="1176">1</cx:pt>
          <cx:pt idx="1177">1</cx:pt>
          <cx:pt idx="1178">1</cx:pt>
          <cx:pt idx="1179">1</cx:pt>
          <cx:pt idx="1180">1</cx:pt>
          <cx:pt idx="1181">1</cx:pt>
          <cx:pt idx="1182">1</cx:pt>
          <cx:pt idx="1183">1</cx:pt>
          <cx:pt idx="1184">1</cx:pt>
          <cx:pt idx="1185">1</cx:pt>
          <cx:pt idx="1186">1</cx:pt>
          <cx:pt idx="1187">1</cx:pt>
          <cx:pt idx="1188">1</cx:pt>
          <cx:pt idx="1189">1</cx:pt>
          <cx:pt idx="1190">1</cx:pt>
          <cx:pt idx="1191">1</cx:pt>
          <cx:pt idx="1192">1</cx:pt>
          <cx:pt idx="1193">1</cx:pt>
          <cx:pt idx="1194">1</cx:pt>
          <cx:pt idx="1195">1</cx:pt>
          <cx:pt idx="1196">1</cx:pt>
          <cx:pt idx="1197">1</cx:pt>
          <cx:pt idx="1198">1</cx:pt>
          <cx:pt idx="1199">1</cx:pt>
          <cx:pt idx="1200">1</cx:pt>
          <cx:pt idx="1201">1</cx:pt>
          <cx:pt idx="1202">1</cx:pt>
          <cx:pt idx="1203">1</cx:pt>
          <cx:pt idx="1204">1</cx:pt>
          <cx:pt idx="1205">1</cx:pt>
          <cx:pt idx="1206">1</cx:pt>
          <cx:pt idx="1207">1</cx:pt>
          <cx:pt idx="1208">1</cx:pt>
          <cx:pt idx="1209">1</cx:pt>
          <cx:pt idx="1210">3</cx:pt>
          <cx:pt idx="1211">1</cx:pt>
          <cx:pt idx="1212">1</cx:pt>
          <cx:pt idx="1213">1</cx:pt>
          <cx:pt idx="1214">1</cx:pt>
          <cx:pt idx="1215">1</cx:pt>
          <cx:pt idx="1216">1</cx:pt>
          <cx:pt idx="1217">1</cx:pt>
          <cx:pt idx="1218">1</cx:pt>
          <cx:pt idx="1219">1</cx:pt>
          <cx:pt idx="1220">1</cx:pt>
          <cx:pt idx="1221">1</cx:pt>
          <cx:pt idx="1222">1</cx:pt>
          <cx:pt idx="1223">3</cx:pt>
          <cx:pt idx="1224">1</cx:pt>
          <cx:pt idx="1225">1</cx:pt>
          <cx:pt idx="1226">1</cx:pt>
          <cx:pt idx="1227">1</cx:pt>
          <cx:pt idx="1228">1</cx:pt>
          <cx:pt idx="1229">1</cx:pt>
          <cx:pt idx="1230">1</cx:pt>
          <cx:pt idx="1231">1</cx:pt>
          <cx:pt idx="1232">1</cx:pt>
          <cx:pt idx="1233">1</cx:pt>
          <cx:pt idx="1234">1</cx:pt>
          <cx:pt idx="1235">1</cx:pt>
          <cx:pt idx="1236">1</cx:pt>
          <cx:pt idx="1237">1</cx:pt>
          <cx:pt idx="1238">1</cx:pt>
          <cx:pt idx="1239">1</cx:pt>
          <cx:pt idx="1240">1</cx:pt>
          <cx:pt idx="1241">1</cx:pt>
          <cx:pt idx="1242">1</cx:pt>
          <cx:pt idx="1243">1</cx:pt>
          <cx:pt idx="1244">1</cx:pt>
          <cx:pt idx="1245">1</cx:pt>
          <cx:pt idx="1246">1</cx:pt>
          <cx:pt idx="1247">1</cx:pt>
          <cx:pt idx="1248">1</cx:pt>
          <cx:pt idx="1249">1</cx:pt>
          <cx:pt idx="1250">1</cx:pt>
          <cx:pt idx="1251">1</cx:pt>
          <cx:pt idx="1252">1</cx:pt>
          <cx:pt idx="1253">1</cx:pt>
          <cx:pt idx="1254">1</cx:pt>
          <cx:pt idx="1255">1</cx:pt>
          <cx:pt idx="1256">1</cx:pt>
          <cx:pt idx="1257">1</cx:pt>
          <cx:pt idx="1258">1</cx:pt>
          <cx:pt idx="1259">1</cx:pt>
          <cx:pt idx="1260">1</cx:pt>
          <cx:pt idx="1261">1</cx:pt>
          <cx:pt idx="1262">1</cx:pt>
          <cx:pt idx="1263">1</cx:pt>
          <cx:pt idx="1264">1</cx:pt>
          <cx:pt idx="1265">1</cx:pt>
          <cx:pt idx="1266">1</cx:pt>
          <cx:pt idx="1267">1</cx:pt>
          <cx:pt idx="1268">1</cx:pt>
          <cx:pt idx="1269">1</cx:pt>
          <cx:pt idx="1270">1</cx:pt>
          <cx:pt idx="1271">1</cx:pt>
          <cx:pt idx="1272">1</cx:pt>
          <cx:pt idx="1273">1</cx:pt>
          <cx:pt idx="1274">1</cx:pt>
          <cx:pt idx="1275">1</cx:pt>
          <cx:pt idx="1276">1</cx:pt>
          <cx:pt idx="1277">1</cx:pt>
          <cx:pt idx="1278">1</cx:pt>
          <cx:pt idx="1279">1</cx:pt>
          <cx:pt idx="1280">1</cx:pt>
          <cx:pt idx="1281">1</cx:pt>
          <cx:pt idx="1282">1</cx:pt>
          <cx:pt idx="1283">1</cx:pt>
          <cx:pt idx="1284">1</cx:pt>
          <cx:pt idx="1285">1</cx:pt>
          <cx:pt idx="1286">1</cx:pt>
          <cx:pt idx="1287">1</cx:pt>
          <cx:pt idx="1288">1</cx:pt>
          <cx:pt idx="1289">1</cx:pt>
          <cx:pt idx="1290">1</cx:pt>
          <cx:pt idx="1291">1</cx:pt>
          <cx:pt idx="1292">1</cx:pt>
          <cx:pt idx="1293">1</cx:pt>
          <cx:pt idx="1294">1</cx:pt>
          <cx:pt idx="1295">1</cx:pt>
          <cx:pt idx="1296">1</cx:pt>
          <cx:pt idx="1297">1</cx:pt>
          <cx:pt idx="1298">1</cx:pt>
          <cx:pt idx="1299">1</cx:pt>
          <cx:pt idx="1300">1</cx:pt>
          <cx:pt idx="1301">1</cx:pt>
          <cx:pt idx="1302">1</cx:pt>
          <cx:pt idx="1303">1</cx:pt>
          <cx:pt idx="1304">1</cx:pt>
          <cx:pt idx="1305">1</cx:pt>
          <cx:pt idx="1306">1</cx:pt>
          <cx:pt idx="1307">1</cx:pt>
          <cx:pt idx="1308">1</cx:pt>
          <cx:pt idx="1309">1</cx:pt>
          <cx:pt idx="1310">1</cx:pt>
          <cx:pt idx="1311">1</cx:pt>
          <cx:pt idx="1312">1</cx:pt>
          <cx:pt idx="1313">1</cx:pt>
          <cx:pt idx="1314">1</cx:pt>
          <cx:pt idx="1315">1</cx:pt>
          <cx:pt idx="1316">1</cx:pt>
          <cx:pt idx="1317">1</cx:pt>
          <cx:pt idx="1318">1</cx:pt>
          <cx:pt idx="1319">1</cx:pt>
          <cx:pt idx="1320">1</cx:pt>
          <cx:pt idx="1321">1</cx:pt>
          <cx:pt idx="1322">1</cx:pt>
          <cx:pt idx="1323">1</cx:pt>
          <cx:pt idx="1324">1</cx:pt>
          <cx:pt idx="1325">1</cx:pt>
          <cx:pt idx="1326">1</cx:pt>
          <cx:pt idx="1327">1</cx:pt>
          <cx:pt idx="1328">1</cx:pt>
          <cx:pt idx="1329">1</cx:pt>
          <cx:pt idx="1330">1</cx:pt>
          <cx:pt idx="1331">1</cx:pt>
          <cx:pt idx="1332">1</cx:pt>
          <cx:pt idx="1333">1</cx:pt>
          <cx:pt idx="1334">1</cx:pt>
          <cx:pt idx="1335">1</cx:pt>
          <cx:pt idx="1336">1</cx:pt>
          <cx:pt idx="1337">1</cx:pt>
          <cx:pt idx="1338">1</cx:pt>
          <cx:pt idx="1339">1</cx:pt>
          <cx:pt idx="1340">1</cx:pt>
          <cx:pt idx="1341">1</cx:pt>
          <cx:pt idx="1342">1</cx:pt>
          <cx:pt idx="1343">1</cx:pt>
          <cx:pt idx="1344">1</cx:pt>
          <cx:pt idx="1345">1</cx:pt>
          <cx:pt idx="1346">1</cx:pt>
          <cx:pt idx="1347">1</cx:pt>
          <cx:pt idx="1348">1</cx:pt>
          <cx:pt idx="1349">1</cx:pt>
          <cx:pt idx="1350">1</cx:pt>
          <cx:pt idx="1351">3</cx:pt>
          <cx:pt idx="1352">1</cx:pt>
          <cx:pt idx="1353">1</cx:pt>
          <cx:pt idx="1354">3</cx:pt>
          <cx:pt idx="1355">1</cx:pt>
          <cx:pt idx="1356">1</cx:pt>
          <cx:pt idx="1357">1</cx:pt>
          <cx:pt idx="1358">1</cx:pt>
          <cx:pt idx="1359">1</cx:pt>
          <cx:pt idx="1360">1</cx:pt>
          <cx:pt idx="1361">1</cx:pt>
          <cx:pt idx="1362">1</cx:pt>
          <cx:pt idx="1363">1</cx:pt>
          <cx:pt idx="1364">1</cx:pt>
          <cx:pt idx="1365">1</cx:pt>
          <cx:pt idx="1366">1</cx:pt>
          <cx:pt idx="1367">1</cx:pt>
          <cx:pt idx="1368">1</cx:pt>
          <cx:pt idx="1369">1</cx:pt>
          <cx:pt idx="1370">1</cx:pt>
          <cx:pt idx="1371">1</cx:pt>
          <cx:pt idx="1372">1</cx:pt>
          <cx:pt idx="1373">1</cx:pt>
          <cx:pt idx="1374">1</cx:pt>
          <cx:pt idx="1375">1</cx:pt>
          <cx:pt idx="1376">3</cx:pt>
          <cx:pt idx="1377">3</cx:pt>
          <cx:pt idx="1378">1</cx:pt>
          <cx:pt idx="1379">1</cx:pt>
          <cx:pt idx="1380">1</cx:pt>
          <cx:pt idx="1381">1</cx:pt>
          <cx:pt idx="1382">1</cx:pt>
          <cx:pt idx="1383">1</cx:pt>
          <cx:pt idx="1384">1</cx:pt>
          <cx:pt idx="1385">1</cx:pt>
          <cx:pt idx="1386">1</cx:pt>
          <cx:pt idx="1387">1</cx:pt>
          <cx:pt idx="1388">1</cx:pt>
          <cx:pt idx="1389">1</cx:pt>
          <cx:pt idx="1390">1</cx:pt>
          <cx:pt idx="1391">1</cx:pt>
          <cx:pt idx="1392">3</cx:pt>
          <cx:pt idx="1393">1</cx:pt>
          <cx:pt idx="1394">1</cx:pt>
          <cx:pt idx="1395">1</cx:pt>
          <cx:pt idx="1396">1</cx:pt>
          <cx:pt idx="1397">1</cx:pt>
          <cx:pt idx="1398">1</cx:pt>
          <cx:pt idx="1399">3</cx:pt>
          <cx:pt idx="1400">1</cx:pt>
          <cx:pt idx="1401">1</cx:pt>
          <cx:pt idx="1402">3</cx:pt>
          <cx:pt idx="1403">1</cx:pt>
          <cx:pt idx="1404">1</cx:pt>
          <cx:pt idx="1405">1</cx:pt>
          <cx:pt idx="1406">1</cx:pt>
          <cx:pt idx="1407">1</cx:pt>
          <cx:pt idx="1408">1</cx:pt>
          <cx:pt idx="1409">1</cx:pt>
          <cx:pt idx="1410">1</cx:pt>
          <cx:pt idx="1411">1</cx:pt>
          <cx:pt idx="1412">1</cx:pt>
          <cx:pt idx="1413">1</cx:pt>
          <cx:pt idx="1414">1</cx:pt>
          <cx:pt idx="1415">1</cx:pt>
          <cx:pt idx="1416">1</cx:pt>
          <cx:pt idx="1417">1</cx:pt>
          <cx:pt idx="1418">1</cx:pt>
          <cx:pt idx="1419">1</cx:pt>
          <cx:pt idx="1420">1</cx:pt>
          <cx:pt idx="1421">1</cx:pt>
          <cx:pt idx="1422">1</cx:pt>
          <cx:pt idx="1423">1</cx:pt>
          <cx:pt idx="1424">1</cx:pt>
          <cx:pt idx="1425">1</cx:pt>
          <cx:pt idx="1426">1</cx:pt>
          <cx:pt idx="1427">1</cx:pt>
          <cx:pt idx="1428">1</cx:pt>
          <cx:pt idx="1429">1</cx:pt>
          <cx:pt idx="1430">1</cx:pt>
          <cx:pt idx="1431">1</cx:pt>
          <cx:pt idx="1432">1</cx:pt>
          <cx:pt idx="1433">1</cx:pt>
          <cx:pt idx="1434">1</cx:pt>
          <cx:pt idx="1435">1</cx:pt>
          <cx:pt idx="1436">1</cx:pt>
          <cx:pt idx="1437">1</cx:pt>
          <cx:pt idx="1438">1</cx:pt>
          <cx:pt idx="1439">1</cx:pt>
          <cx:pt idx="1440">1</cx:pt>
          <cx:pt idx="1441">1</cx:pt>
          <cx:pt idx="1442">1</cx:pt>
          <cx:pt idx="1443">1</cx:pt>
          <cx:pt idx="1444">1</cx:pt>
          <cx:pt idx="1445">1</cx:pt>
          <cx:pt idx="1446">1</cx:pt>
          <cx:pt idx="1447">1</cx:pt>
          <cx:pt idx="1448">1</cx:pt>
          <cx:pt idx="1449">1</cx:pt>
          <cx:pt idx="1450">1</cx:pt>
          <cx:pt idx="1451">1</cx:pt>
          <cx:pt idx="1452">1</cx:pt>
          <cx:pt idx="1453">1</cx:pt>
          <cx:pt idx="1454">1</cx:pt>
          <cx:pt idx="1455">1</cx:pt>
          <cx:pt idx="1456">1</cx:pt>
          <cx:pt idx="1457">1</cx:pt>
          <cx:pt idx="1458">1</cx:pt>
          <cx:pt idx="1459">1</cx:pt>
          <cx:pt idx="1460">1</cx:pt>
          <cx:pt idx="1461">1</cx:pt>
          <cx:pt idx="1462">1</cx:pt>
          <cx:pt idx="1463">1</cx:pt>
          <cx:pt idx="1464">1</cx:pt>
          <cx:pt idx="1465">1</cx:pt>
          <cx:pt idx="1466">1</cx:pt>
          <cx:pt idx="1467">1</cx:pt>
          <cx:pt idx="1468">1</cx:pt>
          <cx:pt idx="1469">1</cx:pt>
          <cx:pt idx="1470">1</cx:pt>
          <cx:pt idx="1471">1</cx:pt>
          <cx:pt idx="1472">1</cx:pt>
          <cx:pt idx="1473">1</cx:pt>
          <cx:pt idx="1474">1</cx:pt>
          <cx:pt idx="1475">1</cx:pt>
          <cx:pt idx="1476">1</cx:pt>
          <cx:pt idx="1477">1</cx:pt>
          <cx:pt idx="1478">1</cx:pt>
          <cx:pt idx="1479">1</cx:pt>
          <cx:pt idx="1480">1</cx:pt>
          <cx:pt idx="1481">1</cx:pt>
          <cx:pt idx="1482">3</cx:pt>
          <cx:pt idx="1483">1</cx:pt>
          <cx:pt idx="1484">1</cx:pt>
          <cx:pt idx="1485">1</cx:pt>
          <cx:pt idx="1486">1</cx:pt>
          <cx:pt idx="1487">1</cx:pt>
          <cx:pt idx="1488">1</cx:pt>
          <cx:pt idx="1489">1</cx:pt>
          <cx:pt idx="1490">1</cx:pt>
          <cx:pt idx="1491">1</cx:pt>
          <cx:pt idx="1492">1</cx:pt>
          <cx:pt idx="1493">1</cx:pt>
          <cx:pt idx="1494">1</cx:pt>
          <cx:pt idx="1495">1</cx:pt>
          <cx:pt idx="1496">1</cx:pt>
          <cx:pt idx="1497">1</cx:pt>
          <cx:pt idx="1498">1</cx:pt>
          <cx:pt idx="1499">1</cx:pt>
          <cx:pt idx="1500">1</cx:pt>
          <cx:pt idx="1501">1</cx:pt>
          <cx:pt idx="1502">1</cx:pt>
          <cx:pt idx="1503">1</cx:pt>
          <cx:pt idx="1504">1</cx:pt>
          <cx:pt idx="1505">1</cx:pt>
          <cx:pt idx="1506">1</cx:pt>
          <cx:pt idx="1507">1</cx:pt>
          <cx:pt idx="1508">1</cx:pt>
          <cx:pt idx="1509">1</cx:pt>
          <cx:pt idx="1510">1</cx:pt>
          <cx:pt idx="1511">1</cx:pt>
          <cx:pt idx="1512">1</cx:pt>
          <cx:pt idx="1513">1</cx:pt>
          <cx:pt idx="1514">1</cx:pt>
          <cx:pt idx="1515">1</cx:pt>
          <cx:pt idx="1516">1</cx:pt>
          <cx:pt idx="1517">1</cx:pt>
          <cx:pt idx="1518">1</cx:pt>
          <cx:pt idx="1519">1</cx:pt>
          <cx:pt idx="1520">1</cx:pt>
          <cx:pt idx="1521">1</cx:pt>
          <cx:pt idx="1522">1</cx:pt>
          <cx:pt idx="1523">3</cx:pt>
          <cx:pt idx="1524">1</cx:pt>
          <cx:pt idx="1525">1</cx:pt>
          <cx:pt idx="1526">1</cx:pt>
          <cx:pt idx="1527">1</cx:pt>
          <cx:pt idx="1528">1</cx:pt>
          <cx:pt idx="1529">1</cx:pt>
          <cx:pt idx="1530">1</cx:pt>
          <cx:pt idx="1531">1</cx:pt>
          <cx:pt idx="1532">1</cx:pt>
          <cx:pt idx="1533">1</cx:pt>
          <cx:pt idx="1534">1</cx:pt>
          <cx:pt idx="1535">1</cx:pt>
          <cx:pt idx="1536">3</cx:pt>
          <cx:pt idx="1537">1</cx:pt>
          <cx:pt idx="1538">1</cx:pt>
          <cx:pt idx="1539">1</cx:pt>
          <cx:pt idx="1540">1</cx:pt>
          <cx:pt idx="1541">1</cx:pt>
          <cx:pt idx="1542">1</cx:pt>
          <cx:pt idx="1543">1</cx:pt>
          <cx:pt idx="1544">3</cx:pt>
          <cx:pt idx="1545">1</cx:pt>
          <cx:pt idx="1546">1</cx:pt>
          <cx:pt idx="1547">1</cx:pt>
          <cx:pt idx="1548">1</cx:pt>
          <cx:pt idx="1549">1</cx:pt>
          <cx:pt idx="1550">1</cx:pt>
          <cx:pt idx="1551">1</cx:pt>
          <cx:pt idx="1552">1</cx:pt>
          <cx:pt idx="1553">1</cx:pt>
          <cx:pt idx="1554">1</cx:pt>
          <cx:pt idx="1555">1</cx:pt>
          <cx:pt idx="1556">1</cx:pt>
          <cx:pt idx="1557">1</cx:pt>
          <cx:pt idx="1558">1</cx:pt>
          <cx:pt idx="1559">1</cx:pt>
          <cx:pt idx="1560">1</cx:pt>
          <cx:pt idx="1561">3</cx:pt>
          <cx:pt idx="1562">1</cx:pt>
          <cx:pt idx="1563">3</cx:pt>
          <cx:pt idx="1564">1</cx:pt>
          <cx:pt idx="1565">1</cx:pt>
          <cx:pt idx="1566">1</cx:pt>
          <cx:pt idx="1567">1</cx:pt>
          <cx:pt idx="1568">1</cx:pt>
          <cx:pt idx="1569">1</cx:pt>
          <cx:pt idx="1570">1</cx:pt>
          <cx:pt idx="1571">1</cx:pt>
          <cx:pt idx="1572">1</cx:pt>
          <cx:pt idx="1573">1</cx:pt>
          <cx:pt idx="1574">1</cx:pt>
          <cx:pt idx="1575">1</cx:pt>
          <cx:pt idx="1576">1</cx:pt>
          <cx:pt idx="1577">1</cx:pt>
          <cx:pt idx="1578">1</cx:pt>
          <cx:pt idx="1579">1</cx:pt>
          <cx:pt idx="1580">1</cx:pt>
          <cx:pt idx="1581">1</cx:pt>
          <cx:pt idx="1582">3</cx:pt>
          <cx:pt idx="1583">1</cx:pt>
          <cx:pt idx="1584">1</cx:pt>
          <cx:pt idx="1585">3</cx:pt>
          <cx:pt idx="1586">1</cx:pt>
          <cx:pt idx="1587">1</cx:pt>
          <cx:pt idx="1588">3</cx:pt>
          <cx:pt idx="1589">1</cx:pt>
          <cx:pt idx="1590">1</cx:pt>
          <cx:pt idx="1591">1</cx:pt>
          <cx:pt idx="1592">1</cx:pt>
          <cx:pt idx="1593">1</cx:pt>
          <cx:pt idx="1594">1</cx:pt>
          <cx:pt idx="1595">3</cx:pt>
          <cx:pt idx="1596">1</cx:pt>
          <cx:pt idx="1597">1</cx:pt>
          <cx:pt idx="1598">1</cx:pt>
          <cx:pt idx="1599">1</cx:pt>
          <cx:pt idx="1600">1</cx:pt>
          <cx:pt idx="1601">1</cx:pt>
          <cx:pt idx="1602">1</cx:pt>
          <cx:pt idx="1603">1</cx:pt>
          <cx:pt idx="1604">1</cx:pt>
          <cx:pt idx="1605">1</cx:pt>
          <cx:pt idx="1606">1</cx:pt>
          <cx:pt idx="1607">1</cx:pt>
          <cx:pt idx="1608">1</cx:pt>
          <cx:pt idx="1609">1</cx:pt>
          <cx:pt idx="1610">1</cx:pt>
          <cx:pt idx="1611">1</cx:pt>
          <cx:pt idx="1612">1</cx:pt>
          <cx:pt idx="1613">1</cx:pt>
          <cx:pt idx="1614">1</cx:pt>
          <cx:pt idx="1615">1</cx:pt>
          <cx:pt idx="1616">1</cx:pt>
          <cx:pt idx="1617">1</cx:pt>
          <cx:pt idx="1618">1</cx:pt>
          <cx:pt idx="1619">1</cx:pt>
          <cx:pt idx="1620">1</cx:pt>
          <cx:pt idx="1621">1</cx:pt>
          <cx:pt idx="1622">1</cx:pt>
          <cx:pt idx="1623">1</cx:pt>
          <cx:pt idx="1624">1</cx:pt>
          <cx:pt idx="1625">1</cx:pt>
          <cx:pt idx="1626">1</cx:pt>
          <cx:pt idx="1627">1</cx:pt>
          <cx:pt idx="1628">1</cx:pt>
          <cx:pt idx="1629">1</cx:pt>
          <cx:pt idx="1630">1</cx:pt>
          <cx:pt idx="1631">1</cx:pt>
          <cx:pt idx="1632">1</cx:pt>
          <cx:pt idx="1633">1</cx:pt>
          <cx:pt idx="1634">1</cx:pt>
          <cx:pt idx="1635">1</cx:pt>
          <cx:pt idx="1636">1</cx:pt>
          <cx:pt idx="1637">1</cx:pt>
          <cx:pt idx="1638">1</cx:pt>
          <cx:pt idx="1639">1</cx:pt>
          <cx:pt idx="1640">1</cx:pt>
          <cx:pt idx="1641">3</cx:pt>
          <cx:pt idx="1642">1</cx:pt>
          <cx:pt idx="1643">1</cx:pt>
          <cx:pt idx="1644">1</cx:pt>
          <cx:pt idx="1645">1</cx:pt>
          <cx:pt idx="1646">1</cx:pt>
          <cx:pt idx="1647">1</cx:pt>
          <cx:pt idx="1648">1</cx:pt>
          <cx:pt idx="1649">1</cx:pt>
          <cx:pt idx="1650">1</cx:pt>
          <cx:pt idx="1651">1</cx:pt>
          <cx:pt idx="1652">1</cx:pt>
          <cx:pt idx="1653">1</cx:pt>
          <cx:pt idx="1654">1</cx:pt>
          <cx:pt idx="1655">1</cx:pt>
          <cx:pt idx="1656">3</cx:pt>
          <cx:pt idx="1657">1</cx:pt>
          <cx:pt idx="1658">1</cx:pt>
          <cx:pt idx="1659">1</cx:pt>
          <cx:pt idx="1660">1</cx:pt>
          <cx:pt idx="1661">1</cx:pt>
          <cx:pt idx="1662">1</cx:pt>
          <cx:pt idx="1663">3</cx:pt>
          <cx:pt idx="1664">1</cx:pt>
          <cx:pt idx="1665">1</cx:pt>
          <cx:pt idx="1666">1</cx:pt>
          <cx:pt idx="1667">1</cx:pt>
          <cx:pt idx="1668">3</cx:pt>
          <cx:pt idx="1669">1</cx:pt>
          <cx:pt idx="1670">1</cx:pt>
          <cx:pt idx="1671">3</cx:pt>
          <cx:pt idx="1672">1</cx:pt>
          <cx:pt idx="1673">1</cx:pt>
          <cx:pt idx="1674">1</cx:pt>
          <cx:pt idx="1675">1</cx:pt>
          <cx:pt idx="1676">1</cx:pt>
          <cx:pt idx="1677">1</cx:pt>
          <cx:pt idx="1678">1</cx:pt>
          <cx:pt idx="1679">1</cx:pt>
          <cx:pt idx="1680">1</cx:pt>
          <cx:pt idx="1681">1</cx:pt>
          <cx:pt idx="1682">1</cx:pt>
          <cx:pt idx="1683">1</cx:pt>
          <cx:pt idx="1684">1</cx:pt>
          <cx:pt idx="1685">1</cx:pt>
          <cx:pt idx="1686">1</cx:pt>
          <cx:pt idx="1687">1</cx:pt>
          <cx:pt idx="1688">1</cx:pt>
          <cx:pt idx="1689">1</cx:pt>
          <cx:pt idx="1690">1</cx:pt>
          <cx:pt idx="1691">1</cx:pt>
          <cx:pt idx="1692">1</cx:pt>
          <cx:pt idx="1693">1</cx:pt>
          <cx:pt idx="1694">3</cx:pt>
          <cx:pt idx="1695">1</cx:pt>
          <cx:pt idx="1696">1</cx:pt>
          <cx:pt idx="1697">1</cx:pt>
          <cx:pt idx="1698">1</cx:pt>
          <cx:pt idx="1699">1</cx:pt>
          <cx:pt idx="1700">1</cx:pt>
          <cx:pt idx="1701">1</cx:pt>
          <cx:pt idx="1702">1</cx:pt>
          <cx:pt idx="1703">1</cx:pt>
          <cx:pt idx="1704">1</cx:pt>
          <cx:pt idx="1705">3</cx:pt>
          <cx:pt idx="1706">1</cx:pt>
          <cx:pt idx="1707">1</cx:pt>
          <cx:pt idx="1708">1</cx:pt>
          <cx:pt idx="1709">1</cx:pt>
          <cx:pt idx="1710">1</cx:pt>
          <cx:pt idx="1711">1</cx:pt>
          <cx:pt idx="1712">1</cx:pt>
          <cx:pt idx="1713">3</cx:pt>
          <cx:pt idx="1714">1</cx:pt>
          <cx:pt idx="1715">1</cx:pt>
          <cx:pt idx="1716">1</cx:pt>
          <cx:pt idx="1717">1</cx:pt>
          <cx:pt idx="1718">1</cx:pt>
          <cx:pt idx="1719">1</cx:pt>
          <cx:pt idx="1720">1</cx:pt>
          <cx:pt idx="1721">1</cx:pt>
          <cx:pt idx="1722">1</cx:pt>
          <cx:pt idx="1723">1</cx:pt>
          <cx:pt idx="1724">1</cx:pt>
          <cx:pt idx="1725">1</cx:pt>
          <cx:pt idx="1726">1</cx:pt>
          <cx:pt idx="1727">1</cx:pt>
          <cx:pt idx="1728">1</cx:pt>
          <cx:pt idx="1729">3</cx:pt>
          <cx:pt idx="1730">1</cx:pt>
          <cx:pt idx="1731">1</cx:pt>
          <cx:pt idx="1732">1</cx:pt>
          <cx:pt idx="1733">1</cx:pt>
          <cx:pt idx="1734">1</cx:pt>
          <cx:pt idx="1735">1</cx:pt>
          <cx:pt idx="1736">3</cx:pt>
          <cx:pt idx="1737">3</cx:pt>
          <cx:pt idx="1738">1</cx:pt>
          <cx:pt idx="1739">1</cx:pt>
          <cx:pt idx="1740">1</cx:pt>
          <cx:pt idx="1741">1</cx:pt>
          <cx:pt idx="1742">1</cx:pt>
          <cx:pt idx="1743">1</cx:pt>
          <cx:pt idx="1744">1</cx:pt>
          <cx:pt idx="1745">1</cx:pt>
          <cx:pt idx="1746">1</cx:pt>
          <cx:pt idx="1747">1</cx:pt>
          <cx:pt idx="1748">1</cx:pt>
          <cx:pt idx="1749">1</cx:pt>
          <cx:pt idx="1750">1</cx:pt>
          <cx:pt idx="1751">3</cx:pt>
          <cx:pt idx="1752">1</cx:pt>
          <cx:pt idx="1753">1</cx:pt>
          <cx:pt idx="1754">1</cx:pt>
          <cx:pt idx="1755">1</cx:pt>
          <cx:pt idx="1756">1</cx:pt>
          <cx:pt idx="1757">1</cx:pt>
          <cx:pt idx="1758">1</cx:pt>
          <cx:pt idx="1759">1</cx:pt>
          <cx:pt idx="1760">1</cx:pt>
          <cx:pt idx="1761">1</cx:pt>
          <cx:pt idx="1762">1</cx:pt>
          <cx:pt idx="1763">1</cx:pt>
          <cx:pt idx="1764">1</cx:pt>
          <cx:pt idx="1765">1</cx:pt>
          <cx:pt idx="1766">1</cx:pt>
          <cx:pt idx="1767">1</cx:pt>
          <cx:pt idx="1768">1</cx:pt>
          <cx:pt idx="1769">1</cx:pt>
          <cx:pt idx="1770">1</cx:pt>
          <cx:pt idx="1771">1</cx:pt>
          <cx:pt idx="1772">1</cx:pt>
          <cx:pt idx="1773">1</cx:pt>
          <cx:pt idx="1774">1</cx:pt>
          <cx:pt idx="1775">1</cx:pt>
          <cx:pt idx="1776">1</cx:pt>
          <cx:pt idx="1777">3</cx:pt>
          <cx:pt idx="1778">1</cx:pt>
          <cx:pt idx="1779">1</cx:pt>
          <cx:pt idx="1780">1</cx:pt>
          <cx:pt idx="1781">1</cx:pt>
          <cx:pt idx="1782">3</cx:pt>
          <cx:pt idx="1783">1</cx:pt>
          <cx:pt idx="1784">3</cx:pt>
          <cx:pt idx="1785">1</cx:pt>
          <cx:pt idx="1786">1</cx:pt>
          <cx:pt idx="1787">1</cx:pt>
          <cx:pt idx="1788">1</cx:pt>
          <cx:pt idx="1789">1</cx:pt>
          <cx:pt idx="1790">1</cx:pt>
          <cx:pt idx="1791">1</cx:pt>
          <cx:pt idx="1792">1</cx:pt>
          <cx:pt idx="1793">1</cx:pt>
          <cx:pt idx="1794">1</cx:pt>
          <cx:pt idx="1795">1</cx:pt>
          <cx:pt idx="1796">1</cx:pt>
          <cx:pt idx="1797">1</cx:pt>
          <cx:pt idx="1798">1</cx:pt>
          <cx:pt idx="1799">1</cx:pt>
          <cx:pt idx="1800">1</cx:pt>
          <cx:pt idx="1801">1</cx:pt>
          <cx:pt idx="1802">1</cx:pt>
          <cx:pt idx="1803">1</cx:pt>
          <cx:pt idx="1804">1</cx:pt>
          <cx:pt idx="1805">1</cx:pt>
          <cx:pt idx="1806">1</cx:pt>
          <cx:pt idx="1807">1</cx:pt>
          <cx:pt idx="1808">1</cx:pt>
          <cx:pt idx="1809">1</cx:pt>
          <cx:pt idx="1810">1</cx:pt>
          <cx:pt idx="1811">1</cx:pt>
          <cx:pt idx="1812">1</cx:pt>
          <cx:pt idx="1813">1</cx:pt>
          <cx:pt idx="1814">1</cx:pt>
          <cx:pt idx="1815">1</cx:pt>
          <cx:pt idx="1816">1</cx:pt>
          <cx:pt idx="1817">1</cx:pt>
          <cx:pt idx="1818">3</cx:pt>
          <cx:pt idx="1819">1</cx:pt>
          <cx:pt idx="1820">1</cx:pt>
          <cx:pt idx="1821">1</cx:pt>
          <cx:pt idx="1822">1</cx:pt>
          <cx:pt idx="1823">1</cx:pt>
          <cx:pt idx="1824">1</cx:pt>
          <cx:pt idx="1825">1</cx:pt>
          <cx:pt idx="1826">1</cx:pt>
          <cx:pt idx="1827">1</cx:pt>
          <cx:pt idx="1828">1</cx:pt>
          <cx:pt idx="1829">1</cx:pt>
          <cx:pt idx="1830">1</cx:pt>
          <cx:pt idx="1831">1</cx:pt>
          <cx:pt idx="1832">1</cx:pt>
          <cx:pt idx="1833">1</cx:pt>
          <cx:pt idx="1834">1</cx:pt>
          <cx:pt idx="1835">3</cx:pt>
          <cx:pt idx="1836">1</cx:pt>
          <cx:pt idx="1837">1</cx:pt>
          <cx:pt idx="1838">1</cx:pt>
          <cx:pt idx="1839">1</cx:pt>
          <cx:pt idx="1840">1</cx:pt>
          <cx:pt idx="1841">1</cx:pt>
          <cx:pt idx="1842">1</cx:pt>
          <cx:pt idx="1843">1</cx:pt>
          <cx:pt idx="1844">1</cx:pt>
          <cx:pt idx="1845">1</cx:pt>
          <cx:pt idx="1846">1</cx:pt>
          <cx:pt idx="1847">1</cx:pt>
          <cx:pt idx="1848">1</cx:pt>
          <cx:pt idx="1849">1</cx:pt>
          <cx:pt idx="1850">1</cx:pt>
          <cx:pt idx="1851">1</cx:pt>
          <cx:pt idx="1852">3</cx:pt>
          <cx:pt idx="1853">1</cx:pt>
          <cx:pt idx="1854">1</cx:pt>
          <cx:pt idx="1855">1</cx:pt>
          <cx:pt idx="1856">1</cx:pt>
          <cx:pt idx="1857">1</cx:pt>
          <cx:pt idx="1858">1</cx:pt>
          <cx:pt idx="1859">1</cx:pt>
          <cx:pt idx="1860">1</cx:pt>
          <cx:pt idx="1861">1</cx:pt>
          <cx:pt idx="1862">1</cx:pt>
          <cx:pt idx="1863">1</cx:pt>
          <cx:pt idx="1864">1</cx:pt>
          <cx:pt idx="1865">1</cx:pt>
          <cx:pt idx="1866">1</cx:pt>
          <cx:pt idx="1867">1</cx:pt>
          <cx:pt idx="1868">1</cx:pt>
          <cx:pt idx="1869">1</cx:pt>
          <cx:pt idx="1870">1</cx:pt>
          <cx:pt idx="1871">1</cx:pt>
          <cx:pt idx="1872">1</cx:pt>
          <cx:pt idx="1873">3</cx:pt>
          <cx:pt idx="1874">1</cx:pt>
          <cx:pt idx="1875">1</cx:pt>
          <cx:pt idx="1876">1</cx:pt>
          <cx:pt idx="1877">1</cx:pt>
          <cx:pt idx="1878">1</cx:pt>
          <cx:pt idx="1879">1</cx:pt>
          <cx:pt idx="1880">1</cx:pt>
          <cx:pt idx="1881">1</cx:pt>
          <cx:pt idx="1882">1</cx:pt>
          <cx:pt idx="1883">1</cx:pt>
          <cx:pt idx="1884">1</cx:pt>
          <cx:pt idx="1885">1</cx:pt>
          <cx:pt idx="1886">1</cx:pt>
          <cx:pt idx="1887">1</cx:pt>
          <cx:pt idx="1888">1</cx:pt>
          <cx:pt idx="1889">1</cx:pt>
          <cx:pt idx="1890">1</cx:pt>
          <cx:pt idx="1891">1</cx:pt>
          <cx:pt idx="1892">1</cx:pt>
          <cx:pt idx="1893">1</cx:pt>
          <cx:pt idx="1894">1</cx:pt>
          <cx:pt idx="1895">1</cx:pt>
          <cx:pt idx="1896">1</cx:pt>
          <cx:pt idx="1897">1</cx:pt>
          <cx:pt idx="1898">1</cx:pt>
          <cx:pt idx="1899">1</cx:pt>
          <cx:pt idx="1900">1</cx:pt>
          <cx:pt idx="1901">1</cx:pt>
          <cx:pt idx="1902">1</cx:pt>
          <cx:pt idx="1903">1</cx:pt>
          <cx:pt idx="1904">1</cx:pt>
          <cx:pt idx="1905">1</cx:pt>
          <cx:pt idx="1906">1</cx:pt>
          <cx:pt idx="1907">1</cx:pt>
          <cx:pt idx="1908">1</cx:pt>
          <cx:pt idx="1909">1</cx:pt>
          <cx:pt idx="1910">1</cx:pt>
          <cx:pt idx="1911">1</cx:pt>
          <cx:pt idx="1912">1</cx:pt>
          <cx:pt idx="1913">1</cx:pt>
          <cx:pt idx="1914">1</cx:pt>
          <cx:pt idx="1915">3</cx:pt>
          <cx:pt idx="1916">1</cx:pt>
          <cx:pt idx="1917">1</cx:pt>
          <cx:pt idx="1918">1</cx:pt>
          <cx:pt idx="1919">1</cx:pt>
          <cx:pt idx="1920">1</cx:pt>
          <cx:pt idx="1921">1</cx:pt>
          <cx:pt idx="1922">1</cx:pt>
          <cx:pt idx="1923">1</cx:pt>
          <cx:pt idx="1924">1</cx:pt>
          <cx:pt idx="1925">1</cx:pt>
          <cx:pt idx="1926">1</cx:pt>
          <cx:pt idx="1927">1</cx:pt>
          <cx:pt idx="1928">1</cx:pt>
          <cx:pt idx="1929">1</cx:pt>
          <cx:pt idx="1930">1</cx:pt>
          <cx:pt idx="1931">1</cx:pt>
          <cx:pt idx="1932">1</cx:pt>
          <cx:pt idx="1933">1</cx:pt>
          <cx:pt idx="1934">1</cx:pt>
          <cx:pt idx="1935">1</cx:pt>
          <cx:pt idx="1936">1</cx:pt>
          <cx:pt idx="1937">1</cx:pt>
          <cx:pt idx="1938">1</cx:pt>
          <cx:pt idx="1939">1</cx:pt>
          <cx:pt idx="1940">1</cx:pt>
          <cx:pt idx="1941">1</cx:pt>
          <cx:pt idx="1942">1</cx:pt>
          <cx:pt idx="1943">1</cx:pt>
          <cx:pt idx="1944">1</cx:pt>
          <cx:pt idx="1945">1</cx:pt>
          <cx:pt idx="1946">1</cx:pt>
          <cx:pt idx="1947">1</cx:pt>
          <cx:pt idx="1948">1</cx:pt>
          <cx:pt idx="1949">1</cx:pt>
          <cx:pt idx="1950">1</cx:pt>
          <cx:pt idx="1951">1</cx:pt>
          <cx:pt idx="1952">1</cx:pt>
          <cx:pt idx="1953">1</cx:pt>
          <cx:pt idx="1954">1</cx:pt>
          <cx:pt idx="1955">1</cx:pt>
          <cx:pt idx="1956">1</cx:pt>
          <cx:pt idx="1957">1</cx:pt>
          <cx:pt idx="1958">1</cx:pt>
          <cx:pt idx="1959">1</cx:pt>
          <cx:pt idx="1960">1</cx:pt>
          <cx:pt idx="1961">1</cx:pt>
          <cx:pt idx="1962">1</cx:pt>
          <cx:pt idx="1963">1</cx:pt>
          <cx:pt idx="1964">1</cx:pt>
          <cx:pt idx="1965">1</cx:pt>
          <cx:pt idx="1966">3</cx:pt>
          <cx:pt idx="1967">1</cx:pt>
          <cx:pt idx="1968">1</cx:pt>
          <cx:pt idx="1969">1</cx:pt>
          <cx:pt idx="1970">1</cx:pt>
          <cx:pt idx="1971">1</cx:pt>
          <cx:pt idx="1972">1</cx:pt>
          <cx:pt idx="1973">1</cx:pt>
          <cx:pt idx="1974">1</cx:pt>
          <cx:pt idx="1975">1</cx:pt>
          <cx:pt idx="1976">1</cx:pt>
          <cx:pt idx="1977">1</cx:pt>
          <cx:pt idx="1978">1</cx:pt>
          <cx:pt idx="1979">1</cx:pt>
          <cx:pt idx="1980">1</cx:pt>
          <cx:pt idx="1981">1</cx:pt>
          <cx:pt idx="1982">1</cx:pt>
          <cx:pt idx="1983">1</cx:pt>
          <cx:pt idx="1984">1</cx:pt>
          <cx:pt idx="1985">1</cx:pt>
          <cx:pt idx="1986">1</cx:pt>
          <cx:pt idx="1987">1</cx:pt>
          <cx:pt idx="1988">1</cx:pt>
          <cx:pt idx="1989">1</cx:pt>
          <cx:pt idx="1990">1</cx:pt>
          <cx:pt idx="1991">1</cx:pt>
          <cx:pt idx="1992">1</cx:pt>
          <cx:pt idx="1993">1</cx:pt>
          <cx:pt idx="1994">1</cx:pt>
          <cx:pt idx="1995">1</cx:pt>
          <cx:pt idx="1996">1</cx:pt>
          <cx:pt idx="1997">1</cx:pt>
          <cx:pt idx="1998">1</cx:pt>
          <cx:pt idx="1999">1</cx:pt>
          <cx:pt idx="2000">1</cx:pt>
          <cx:pt idx="2001">1</cx:pt>
          <cx:pt idx="2002">1</cx:pt>
          <cx:pt idx="2003">1</cx:pt>
          <cx:pt idx="2004">1</cx:pt>
          <cx:pt idx="2005">1</cx:pt>
          <cx:pt idx="2006">1</cx:pt>
          <cx:pt idx="2007">1</cx:pt>
          <cx:pt idx="2008">3</cx:pt>
          <cx:pt idx="2009">1</cx:pt>
          <cx:pt idx="2010">1</cx:pt>
          <cx:pt idx="2011">1</cx:pt>
          <cx:pt idx="2012">1</cx:pt>
          <cx:pt idx="2013">1</cx:pt>
          <cx:pt idx="2014">1</cx:pt>
          <cx:pt idx="2015">1</cx:pt>
          <cx:pt idx="2016">1</cx:pt>
          <cx:pt idx="2017">1</cx:pt>
          <cx:pt idx="2018">1</cx:pt>
          <cx:pt idx="2019">1</cx:pt>
          <cx:pt idx="2020">1</cx:pt>
          <cx:pt idx="2021">1</cx:pt>
          <cx:pt idx="2022">1</cx:pt>
          <cx:pt idx="2023">1</cx:pt>
          <cx:pt idx="2024">1</cx:pt>
          <cx:pt idx="2025">1</cx:pt>
          <cx:pt idx="2026">1</cx:pt>
          <cx:pt idx="2027">1</cx:pt>
          <cx:pt idx="2028">1</cx:pt>
          <cx:pt idx="2029">1</cx:pt>
          <cx:pt idx="2030">1</cx:pt>
          <cx:pt idx="2031">1</cx:pt>
          <cx:pt idx="2032">1</cx:pt>
          <cx:pt idx="2033">1</cx:pt>
          <cx:pt idx="2034">1</cx:pt>
          <cx:pt idx="2035">1</cx:pt>
          <cx:pt idx="2036">1</cx:pt>
          <cx:pt idx="2037">1</cx:pt>
          <cx:pt idx="2038">1</cx:pt>
          <cx:pt idx="2039">1</cx:pt>
          <cx:pt idx="2040">1</cx:pt>
          <cx:pt idx="2041">1</cx:pt>
          <cx:pt idx="2042">1</cx:pt>
          <cx:pt idx="2043">1</cx:pt>
          <cx:pt idx="2044">1</cx:pt>
          <cx:pt idx="2045">1</cx:pt>
          <cx:pt idx="2046">1</cx:pt>
          <cx:pt idx="2047">1</cx:pt>
          <cx:pt idx="2048">1</cx:pt>
          <cx:pt idx="2049">1</cx:pt>
          <cx:pt idx="2050">1</cx:pt>
          <cx:pt idx="2051">1</cx:pt>
          <cx:pt idx="2052">1</cx:pt>
          <cx:pt idx="2053">1</cx:pt>
          <cx:pt idx="2054">1</cx:pt>
          <cx:pt idx="2055">1</cx:pt>
          <cx:pt idx="2056">1</cx:pt>
          <cx:pt idx="2057">1</cx:pt>
          <cx:pt idx="2058">1</cx:pt>
          <cx:pt idx="2059">1</cx:pt>
          <cx:pt idx="2060">1</cx:pt>
          <cx:pt idx="2061">1</cx:pt>
          <cx:pt idx="2062">1</cx:pt>
          <cx:pt idx="2063">1</cx:pt>
          <cx:pt idx="2064">1</cx:pt>
          <cx:pt idx="2065">1</cx:pt>
          <cx:pt idx="2066">1</cx:pt>
          <cx:pt idx="2067">1</cx:pt>
          <cx:pt idx="2068">1</cx:pt>
          <cx:pt idx="2069">1</cx:pt>
          <cx:pt idx="2070">1</cx:pt>
          <cx:pt idx="2071">1</cx:pt>
          <cx:pt idx="2072">1</cx:pt>
          <cx:pt idx="2073">1</cx:pt>
          <cx:pt idx="2074">1</cx:pt>
          <cx:pt idx="2075">1</cx:pt>
          <cx:pt idx="2076">1</cx:pt>
          <cx:pt idx="2077">1</cx:pt>
          <cx:pt idx="2078">1</cx:pt>
          <cx:pt idx="2079">1</cx:pt>
          <cx:pt idx="2080">1</cx:pt>
          <cx:pt idx="2081">1</cx:pt>
          <cx:pt idx="2082">1</cx:pt>
          <cx:pt idx="2083">1</cx:pt>
          <cx:pt idx="2084">1</cx:pt>
          <cx:pt idx="2085">1</cx:pt>
          <cx:pt idx="2086">1</cx:pt>
          <cx:pt idx="2087">1</cx:pt>
          <cx:pt idx="2088">1</cx:pt>
          <cx:pt idx="2089">1</cx:pt>
          <cx:pt idx="2090">1</cx:pt>
          <cx:pt idx="2091">1</cx:pt>
          <cx:pt idx="2092">1</cx:pt>
          <cx:pt idx="2093">1</cx:pt>
          <cx:pt idx="2094">1</cx:pt>
          <cx:pt idx="2095">1</cx:pt>
          <cx:pt idx="2096">1</cx:pt>
          <cx:pt idx="2097">1</cx:pt>
          <cx:pt idx="2098">1</cx:pt>
          <cx:pt idx="2099">1</cx:pt>
          <cx:pt idx="2100">1</cx:pt>
          <cx:pt idx="2101">1</cx:pt>
          <cx:pt idx="2102">1</cx:pt>
          <cx:pt idx="2103">1</cx:pt>
          <cx:pt idx="2104">1</cx:pt>
          <cx:pt idx="2105">1</cx:pt>
          <cx:pt idx="2106">1</cx:pt>
          <cx:pt idx="2107">1</cx:pt>
          <cx:pt idx="2108">1</cx:pt>
          <cx:pt idx="2109">1</cx:pt>
          <cx:pt idx="2110">1</cx:pt>
          <cx:pt idx="2111">1</cx:pt>
          <cx:pt idx="2112">1</cx:pt>
          <cx:pt idx="2113">1</cx:pt>
          <cx:pt idx="2114">1</cx:pt>
          <cx:pt idx="2115">1</cx:pt>
          <cx:pt idx="2116">1</cx:pt>
          <cx:pt idx="2117">1</cx:pt>
          <cx:pt idx="2118">1</cx:pt>
          <cx:pt idx="2119">1</cx:pt>
          <cx:pt idx="2120">1</cx:pt>
          <cx:pt idx="2121">1</cx:pt>
          <cx:pt idx="2122">1</cx:pt>
          <cx:pt idx="2123">1</cx:pt>
          <cx:pt idx="2124">1</cx:pt>
          <cx:pt idx="2125">1</cx:pt>
          <cx:pt idx="2126">1</cx:pt>
          <cx:pt idx="2127">3</cx:pt>
          <cx:pt idx="2128">1</cx:pt>
          <cx:pt idx="2129">1</cx:pt>
          <cx:pt idx="2130">1</cx:pt>
          <cx:pt idx="2131">1</cx:pt>
          <cx:pt idx="2132">1</cx:pt>
          <cx:pt idx="2133">1</cx:pt>
          <cx:pt idx="2134">1</cx:pt>
          <cx:pt idx="2135">1</cx:pt>
          <cx:pt idx="2136">1</cx:pt>
          <cx:pt idx="2137">1</cx:pt>
          <cx:pt idx="2138">1</cx:pt>
          <cx:pt idx="2139">1</cx:pt>
          <cx:pt idx="2140">1</cx:pt>
          <cx:pt idx="2141">1</cx:pt>
          <cx:pt idx="2142">1</cx:pt>
          <cx:pt idx="2143">1</cx:pt>
          <cx:pt idx="2144">1</cx:pt>
          <cx:pt idx="2145">1</cx:pt>
          <cx:pt idx="2146">1</cx:pt>
          <cx:pt idx="2147">1</cx:pt>
          <cx:pt idx="2148">1</cx:pt>
          <cx:pt idx="2149">1</cx:pt>
          <cx:pt idx="2150">1</cx:pt>
          <cx:pt idx="2151">1</cx:pt>
          <cx:pt idx="2152">1</cx:pt>
          <cx:pt idx="2153">1</cx:pt>
          <cx:pt idx="2154">1</cx:pt>
          <cx:pt idx="2155">3</cx:pt>
          <cx:pt idx="2156">1</cx:pt>
          <cx:pt idx="2157">1</cx:pt>
          <cx:pt idx="2158">1</cx:pt>
          <cx:pt idx="2159">1</cx:pt>
          <cx:pt idx="2160">1</cx:pt>
          <cx:pt idx="2161">1</cx:pt>
          <cx:pt idx="2162">1</cx:pt>
          <cx:pt idx="2163">1</cx:pt>
          <cx:pt idx="2164">3</cx:pt>
          <cx:pt idx="2165">1</cx:pt>
          <cx:pt idx="2166">1</cx:pt>
          <cx:pt idx="2167">1</cx:pt>
          <cx:pt idx="2168">1</cx:pt>
          <cx:pt idx="2169">1</cx:pt>
          <cx:pt idx="2170">1</cx:pt>
          <cx:pt idx="2171">1</cx:pt>
          <cx:pt idx="2172">1</cx:pt>
          <cx:pt idx="2173">1</cx:pt>
          <cx:pt idx="2174">1</cx:pt>
          <cx:pt idx="2175">1</cx:pt>
          <cx:pt idx="2176">1</cx:pt>
          <cx:pt idx="2177">1</cx:pt>
          <cx:pt idx="2178">1</cx:pt>
          <cx:pt idx="2179">1</cx:pt>
          <cx:pt idx="2180">1</cx:pt>
          <cx:pt idx="2181">1</cx:pt>
          <cx:pt idx="2182">1</cx:pt>
          <cx:pt idx="2183">1</cx:pt>
          <cx:pt idx="2184">1</cx:pt>
          <cx:pt idx="2185">1</cx:pt>
          <cx:pt idx="2186">1</cx:pt>
          <cx:pt idx="2187">1</cx:pt>
          <cx:pt idx="2188">1</cx:pt>
          <cx:pt idx="2189">1</cx:pt>
          <cx:pt idx="2190">1</cx:pt>
          <cx:pt idx="2191">1</cx:pt>
          <cx:pt idx="2192">1</cx:pt>
          <cx:pt idx="2193">1</cx:pt>
          <cx:pt idx="2194">3</cx:pt>
          <cx:pt idx="2195">1</cx:pt>
          <cx:pt idx="2196">1</cx:pt>
          <cx:pt idx="2197">1</cx:pt>
          <cx:pt idx="2198">1</cx:pt>
          <cx:pt idx="2199">1</cx:pt>
          <cx:pt idx="2200">1</cx:pt>
          <cx:pt idx="2201">1</cx:pt>
          <cx:pt idx="2202">1</cx:pt>
          <cx:pt idx="2203">1</cx:pt>
          <cx:pt idx="2204">1</cx:pt>
          <cx:pt idx="2205">1</cx:pt>
          <cx:pt idx="2206">1</cx:pt>
          <cx:pt idx="2207">1</cx:pt>
          <cx:pt idx="2208">1</cx:pt>
          <cx:pt idx="2209">1</cx:pt>
          <cx:pt idx="2210">1</cx:pt>
          <cx:pt idx="2211">1</cx:pt>
          <cx:pt idx="2212">1</cx:pt>
          <cx:pt idx="2213">1</cx:pt>
          <cx:pt idx="2214">1</cx:pt>
          <cx:pt idx="2215">1</cx:pt>
          <cx:pt idx="2216">1</cx:pt>
          <cx:pt idx="2217">1</cx:pt>
          <cx:pt idx="2218">1</cx:pt>
          <cx:pt idx="2219">1</cx:pt>
          <cx:pt idx="2220">1</cx:pt>
          <cx:pt idx="2221">1</cx:pt>
          <cx:pt idx="2222">1</cx:pt>
          <cx:pt idx="2223">1</cx:pt>
          <cx:pt idx="2224">1</cx:pt>
          <cx:pt idx="2225">1</cx:pt>
          <cx:pt idx="2226">1</cx:pt>
          <cx:pt idx="2227">1</cx:pt>
          <cx:pt idx="2228">3</cx:pt>
          <cx:pt idx="2229">1</cx:pt>
          <cx:pt idx="2230">1</cx:pt>
          <cx:pt idx="2231">1</cx:pt>
          <cx:pt idx="2232">1</cx:pt>
          <cx:pt idx="2233">1</cx:pt>
          <cx:pt idx="2234">1</cx:pt>
          <cx:pt idx="2235">1</cx:pt>
          <cx:pt idx="2236">1</cx:pt>
          <cx:pt idx="2237">1</cx:pt>
          <cx:pt idx="2238">1</cx:pt>
          <cx:pt idx="2239">1</cx:pt>
          <cx:pt idx="2240">1</cx:pt>
          <cx:pt idx="2241">1</cx:pt>
          <cx:pt idx="2242">1</cx:pt>
          <cx:pt idx="2243">1</cx:pt>
          <cx:pt idx="2244">1</cx:pt>
          <cx:pt idx="2245">1</cx:pt>
          <cx:pt idx="2246">1</cx:pt>
          <cx:pt idx="2247">1</cx:pt>
          <cx:pt idx="2248">1</cx:pt>
          <cx:pt idx="2249">1</cx:pt>
          <cx:pt idx="2250">1</cx:pt>
          <cx:pt idx="2251">1</cx:pt>
          <cx:pt idx="2252">1</cx:pt>
          <cx:pt idx="2253">1</cx:pt>
          <cx:pt idx="2254">1</cx:pt>
          <cx:pt idx="2255">1</cx:pt>
          <cx:pt idx="2256">1</cx:pt>
          <cx:pt idx="2257">1</cx:pt>
          <cx:pt idx="2258">1</cx:pt>
          <cx:pt idx="2259">3</cx:pt>
          <cx:pt idx="2260">1</cx:pt>
          <cx:pt idx="2261">1</cx:pt>
          <cx:pt idx="2262">1</cx:pt>
          <cx:pt idx="2263">1</cx:pt>
          <cx:pt idx="2264">1</cx:pt>
          <cx:pt idx="2265">1</cx:pt>
          <cx:pt idx="2266">1</cx:pt>
          <cx:pt idx="2267">1</cx:pt>
          <cx:pt idx="2268">1</cx:pt>
          <cx:pt idx="2269">1</cx:pt>
          <cx:pt idx="2270">1</cx:pt>
          <cx:pt idx="2271">1</cx:pt>
          <cx:pt idx="2272">1</cx:pt>
          <cx:pt idx="2273">1</cx:pt>
          <cx:pt idx="2274">1</cx:pt>
          <cx:pt idx="2275">1</cx:pt>
          <cx:pt idx="2276">1</cx:pt>
          <cx:pt idx="2277">1</cx:pt>
          <cx:pt idx="2278">1</cx:pt>
          <cx:pt idx="2279">1</cx:pt>
          <cx:pt idx="2280">1</cx:pt>
          <cx:pt idx="2281">1</cx:pt>
          <cx:pt idx="2282">1</cx:pt>
          <cx:pt idx="2283">1</cx:pt>
          <cx:pt idx="2284">1</cx:pt>
          <cx:pt idx="2285">1</cx:pt>
          <cx:pt idx="2286">1</cx:pt>
          <cx:pt idx="2287">1</cx:pt>
          <cx:pt idx="2288">1</cx:pt>
          <cx:pt idx="2289">1</cx:pt>
          <cx:pt idx="2290">3</cx:pt>
          <cx:pt idx="2291">1</cx:pt>
          <cx:pt idx="2292">1</cx:pt>
          <cx:pt idx="2293">1</cx:pt>
          <cx:pt idx="2294">1</cx:pt>
          <cx:pt idx="2295">1</cx:pt>
          <cx:pt idx="2296">3</cx:pt>
          <cx:pt idx="2297">1</cx:pt>
          <cx:pt idx="2298">1</cx:pt>
          <cx:pt idx="2299">1</cx:pt>
          <cx:pt idx="2300">1</cx:pt>
          <cx:pt idx="2301">3</cx:pt>
          <cx:pt idx="2302">1</cx:pt>
          <cx:pt idx="2303">1</cx:pt>
          <cx:pt idx="2304">1</cx:pt>
          <cx:pt idx="2305">1</cx:pt>
          <cx:pt idx="2306">1</cx:pt>
          <cx:pt idx="2307">1</cx:pt>
          <cx:pt idx="2308">1</cx:pt>
          <cx:pt idx="2309">1</cx:pt>
          <cx:pt idx="2310">1</cx:pt>
          <cx:pt idx="2311">1</cx:pt>
          <cx:pt idx="2312">1</cx:pt>
          <cx:pt idx="2313">1</cx:pt>
          <cx:pt idx="2314">1</cx:pt>
          <cx:pt idx="2315">1</cx:pt>
          <cx:pt idx="2316">1</cx:pt>
          <cx:pt idx="2317">1</cx:pt>
          <cx:pt idx="2318">1</cx:pt>
          <cx:pt idx="2319">1</cx:pt>
          <cx:pt idx="2320">1</cx:pt>
          <cx:pt idx="2321">1</cx:pt>
          <cx:pt idx="2322">1</cx:pt>
          <cx:pt idx="2323">3</cx:pt>
          <cx:pt idx="2324">1</cx:pt>
          <cx:pt idx="2325">1</cx:pt>
          <cx:pt idx="2326">1</cx:pt>
          <cx:pt idx="2327">3</cx:pt>
          <cx:pt idx="2328">1</cx:pt>
          <cx:pt idx="2329">1</cx:pt>
          <cx:pt idx="2330">1</cx:pt>
          <cx:pt idx="2331">1</cx:pt>
          <cx:pt idx="2332">1</cx:pt>
          <cx:pt idx="2333">1</cx:pt>
          <cx:pt idx="2334">3</cx:pt>
          <cx:pt idx="2335">1</cx:pt>
          <cx:pt idx="2336">1</cx:pt>
          <cx:pt idx="2337">1</cx:pt>
          <cx:pt idx="2338">1</cx:pt>
          <cx:pt idx="2339">1</cx:pt>
          <cx:pt idx="2340">1</cx:pt>
          <cx:pt idx="2341">1</cx:pt>
          <cx:pt idx="2342">1</cx:pt>
          <cx:pt idx="2343">1</cx:pt>
          <cx:pt idx="2344">1</cx:pt>
          <cx:pt idx="2345">1</cx:pt>
          <cx:pt idx="2346">1</cx:pt>
          <cx:pt idx="2347">1</cx:pt>
          <cx:pt idx="2348">1</cx:pt>
          <cx:pt idx="2349">1</cx:pt>
          <cx:pt idx="2350">1</cx:pt>
          <cx:pt idx="2351">3</cx:pt>
          <cx:pt idx="2352">1</cx:pt>
          <cx:pt idx="2353">1</cx:pt>
          <cx:pt idx="2354">1</cx:pt>
          <cx:pt idx="2355">1</cx:pt>
          <cx:pt idx="2356">1</cx:pt>
          <cx:pt idx="2357">1</cx:pt>
          <cx:pt idx="2358">1</cx:pt>
          <cx:pt idx="2359">1</cx:pt>
          <cx:pt idx="2360">3</cx:pt>
          <cx:pt idx="2361">1</cx:pt>
          <cx:pt idx="2362">1</cx:pt>
          <cx:pt idx="2363">1</cx:pt>
          <cx:pt idx="2364">1</cx:pt>
          <cx:pt idx="2365">1</cx:pt>
          <cx:pt idx="2366">1</cx:pt>
          <cx:pt idx="2367">1</cx:pt>
          <cx:pt idx="2368">1</cx:pt>
          <cx:pt idx="2369">1</cx:pt>
          <cx:pt idx="2370">1</cx:pt>
          <cx:pt idx="2371">1</cx:pt>
          <cx:pt idx="2372">1</cx:pt>
          <cx:pt idx="2373">1</cx:pt>
          <cx:pt idx="2374">3</cx:pt>
          <cx:pt idx="2375">3</cx:pt>
          <cx:pt idx="2376">1</cx:pt>
          <cx:pt idx="2377">3</cx:pt>
          <cx:pt idx="2378">1</cx:pt>
          <cx:pt idx="2379">1</cx:pt>
          <cx:pt idx="2380">1</cx:pt>
          <cx:pt idx="2381">3</cx:pt>
          <cx:pt idx="2382">1</cx:pt>
          <cx:pt idx="2383">1</cx:pt>
          <cx:pt idx="2384">1</cx:pt>
          <cx:pt idx="2385">1</cx:pt>
          <cx:pt idx="2386">3</cx:pt>
          <cx:pt idx="2387">1</cx:pt>
          <cx:pt idx="2388">1</cx:pt>
          <cx:pt idx="2389">1</cx:pt>
          <cx:pt idx="2390">1</cx:pt>
          <cx:pt idx="2391">1</cx:pt>
          <cx:pt idx="2392">1</cx:pt>
          <cx:pt idx="2393">1</cx:pt>
          <cx:pt idx="2394">1</cx:pt>
          <cx:pt idx="2395">1</cx:pt>
          <cx:pt idx="2396">1</cx:pt>
          <cx:pt idx="2397">1</cx:pt>
          <cx:pt idx="2398">1</cx:pt>
          <cx:pt idx="2399">1</cx:pt>
          <cx:pt idx="2400">1</cx:pt>
          <cx:pt idx="2401">1</cx:pt>
          <cx:pt idx="2402">3</cx:pt>
          <cx:pt idx="2403">1</cx:pt>
          <cx:pt idx="2404">1</cx:pt>
          <cx:pt idx="2405">1</cx:pt>
          <cx:pt idx="2406">1</cx:pt>
          <cx:pt idx="2407">1</cx:pt>
          <cx:pt idx="2408">1</cx:pt>
          <cx:pt idx="2409">3</cx:pt>
          <cx:pt idx="2410">1</cx:pt>
          <cx:pt idx="2411">1</cx:pt>
          <cx:pt idx="2412">1</cx:pt>
          <cx:pt idx="2413">1</cx:pt>
          <cx:pt idx="2414">1</cx:pt>
          <cx:pt idx="2415">1</cx:pt>
          <cx:pt idx="2416">1</cx:pt>
          <cx:pt idx="2417">3</cx:pt>
          <cx:pt idx="2418">3</cx:pt>
          <cx:pt idx="2419">1</cx:pt>
          <cx:pt idx="2420">1</cx:pt>
          <cx:pt idx="2421">1</cx:pt>
          <cx:pt idx="2422">1</cx:pt>
          <cx:pt idx="2423">1</cx:pt>
          <cx:pt idx="2424">1</cx:pt>
          <cx:pt idx="2425">1</cx:pt>
          <cx:pt idx="2426">1</cx:pt>
          <cx:pt idx="2427">1</cx:pt>
          <cx:pt idx="2428">1</cx:pt>
          <cx:pt idx="2429">1</cx:pt>
          <cx:pt idx="2430">1</cx:pt>
          <cx:pt idx="2431">1</cx:pt>
          <cx:pt idx="2432">1</cx:pt>
          <cx:pt idx="2433">1</cx:pt>
          <cx:pt idx="2434">1</cx:pt>
          <cx:pt idx="2435">1</cx:pt>
          <cx:pt idx="2436">1</cx:pt>
          <cx:pt idx="2437">3</cx:pt>
          <cx:pt idx="2438">3</cx:pt>
          <cx:pt idx="2439">1</cx:pt>
          <cx:pt idx="2440">1</cx:pt>
          <cx:pt idx="2441">1</cx:pt>
          <cx:pt idx="2442">1</cx:pt>
          <cx:pt idx="2443">1</cx:pt>
          <cx:pt idx="2444">1</cx:pt>
          <cx:pt idx="2445">3</cx:pt>
          <cx:pt idx="2446">1</cx:pt>
          <cx:pt idx="2447">1</cx:pt>
          <cx:pt idx="2448">1</cx:pt>
          <cx:pt idx="2449">1</cx:pt>
          <cx:pt idx="2450">1</cx:pt>
          <cx:pt idx="2451">1</cx:pt>
          <cx:pt idx="2452">1</cx:pt>
          <cx:pt idx="2453">1</cx:pt>
          <cx:pt idx="2454">1</cx:pt>
          <cx:pt idx="2455">3</cx:pt>
          <cx:pt idx="2456">1</cx:pt>
          <cx:pt idx="2457">1</cx:pt>
          <cx:pt idx="2458">1</cx:pt>
          <cx:pt idx="2459">1</cx:pt>
          <cx:pt idx="2460">1</cx:pt>
          <cx:pt idx="2461">1</cx:pt>
          <cx:pt idx="2462">1</cx:pt>
          <cx:pt idx="2463">1</cx:pt>
          <cx:pt idx="2464">1</cx:pt>
          <cx:pt idx="2465">1</cx:pt>
          <cx:pt idx="2466">1</cx:pt>
          <cx:pt idx="2467">1</cx:pt>
          <cx:pt idx="2468">1</cx:pt>
          <cx:pt idx="2469">1</cx:pt>
          <cx:pt idx="2470">1</cx:pt>
          <cx:pt idx="2471">1</cx:pt>
          <cx:pt idx="2472">1</cx:pt>
          <cx:pt idx="2473">1</cx:pt>
          <cx:pt idx="2474">1</cx:pt>
          <cx:pt idx="2475">1</cx:pt>
          <cx:pt idx="2476">1</cx:pt>
          <cx:pt idx="2477">1</cx:pt>
          <cx:pt idx="2478">1</cx:pt>
          <cx:pt idx="2479">1</cx:pt>
          <cx:pt idx="2480">3</cx:pt>
          <cx:pt idx="2481">1</cx:pt>
          <cx:pt idx="2482">1</cx:pt>
          <cx:pt idx="2483">3</cx:pt>
          <cx:pt idx="2484">1</cx:pt>
          <cx:pt idx="2485">1</cx:pt>
          <cx:pt idx="2486">1</cx:pt>
          <cx:pt idx="2487">1</cx:pt>
          <cx:pt idx="2488">1</cx:pt>
          <cx:pt idx="2489">1</cx:pt>
          <cx:pt idx="2490">1</cx:pt>
          <cx:pt idx="2491">1</cx:pt>
          <cx:pt idx="2492">1</cx:pt>
          <cx:pt idx="2493">1</cx:pt>
          <cx:pt idx="2494">1</cx:pt>
          <cx:pt idx="2495">1</cx:pt>
          <cx:pt idx="2496">1</cx:pt>
          <cx:pt idx="2497">1</cx:pt>
          <cx:pt idx="2498">1</cx:pt>
          <cx:pt idx="2499">1</cx:pt>
          <cx:pt idx="2500">1</cx:pt>
          <cx:pt idx="2501">3</cx:pt>
          <cx:pt idx="2502">1</cx:pt>
          <cx:pt idx="2503">1</cx:pt>
          <cx:pt idx="2504">1</cx:pt>
          <cx:pt idx="2505">1</cx:pt>
          <cx:pt idx="2506">1</cx:pt>
          <cx:pt idx="2507">1</cx:pt>
          <cx:pt idx="2508">1</cx:pt>
          <cx:pt idx="2509">1</cx:pt>
          <cx:pt idx="2510">1</cx:pt>
          <cx:pt idx="2511">1</cx:pt>
          <cx:pt idx="2512">1</cx:pt>
          <cx:pt idx="2513">1</cx:pt>
          <cx:pt idx="2514">1</cx:pt>
          <cx:pt idx="2515">1</cx:pt>
          <cx:pt idx="2516">1</cx:pt>
          <cx:pt idx="2517">1</cx:pt>
          <cx:pt idx="2518">1</cx:pt>
          <cx:pt idx="2519">1</cx:pt>
          <cx:pt idx="2520">1</cx:pt>
          <cx:pt idx="2521">1</cx:pt>
          <cx:pt idx="2522">1</cx:pt>
          <cx:pt idx="2523">1</cx:pt>
          <cx:pt idx="2524">1</cx:pt>
          <cx:pt idx="2525">1</cx:pt>
          <cx:pt idx="2526">1</cx:pt>
          <cx:pt idx="2527">1</cx:pt>
          <cx:pt idx="2528">1</cx:pt>
          <cx:pt idx="2529">1</cx:pt>
          <cx:pt idx="2530">1</cx:pt>
          <cx:pt idx="2531">1</cx:pt>
          <cx:pt idx="2532">3</cx:pt>
          <cx:pt idx="2533">1</cx:pt>
          <cx:pt idx="2534">1</cx:pt>
          <cx:pt idx="2535">1</cx:pt>
          <cx:pt idx="2536">1</cx:pt>
          <cx:pt idx="2537">3</cx:pt>
          <cx:pt idx="2538">3</cx:pt>
          <cx:pt idx="2539">1</cx:pt>
          <cx:pt idx="2540">1</cx:pt>
          <cx:pt idx="2541">1</cx:pt>
          <cx:pt idx="2542">1</cx:pt>
          <cx:pt idx="2543">1</cx:pt>
          <cx:pt idx="2544">1</cx:pt>
          <cx:pt idx="2545">1</cx:pt>
          <cx:pt idx="2546">1</cx:pt>
          <cx:pt idx="2547">1</cx:pt>
          <cx:pt idx="2548">1</cx:pt>
          <cx:pt idx="2549">1</cx:pt>
          <cx:pt idx="2550">1</cx:pt>
          <cx:pt idx="2551">1</cx:pt>
          <cx:pt idx="2552">3</cx:pt>
          <cx:pt idx="2553">1</cx:pt>
          <cx:pt idx="2554">1</cx:pt>
          <cx:pt idx="2555">3</cx:pt>
          <cx:pt idx="2556">1</cx:pt>
          <cx:pt idx="2557">3</cx:pt>
          <cx:pt idx="2558">1</cx:pt>
          <cx:pt idx="2559">3</cx:pt>
          <cx:pt idx="2560">1</cx:pt>
          <cx:pt idx="2561">1</cx:pt>
          <cx:pt idx="2562">1</cx:pt>
          <cx:pt idx="2563">1</cx:pt>
          <cx:pt idx="2564">1</cx:pt>
          <cx:pt idx="2565">1</cx:pt>
          <cx:pt idx="2566">1</cx:pt>
          <cx:pt idx="2567">1</cx:pt>
          <cx:pt idx="2568">1</cx:pt>
          <cx:pt idx="2569">1</cx:pt>
          <cx:pt idx="2570">1</cx:pt>
          <cx:pt idx="2571">1</cx:pt>
          <cx:pt idx="2572">1</cx:pt>
          <cx:pt idx="2573">1</cx:pt>
          <cx:pt idx="2574">1</cx:pt>
          <cx:pt idx="2575">1</cx:pt>
          <cx:pt idx="2576">1</cx:pt>
          <cx:pt idx="2577">1</cx:pt>
          <cx:pt idx="2578">1</cx:pt>
          <cx:pt idx="2579">3</cx:pt>
          <cx:pt idx="2580">1</cx:pt>
          <cx:pt idx="2581">1</cx:pt>
          <cx:pt idx="2582">1</cx:pt>
          <cx:pt idx="2583">1</cx:pt>
          <cx:pt idx="2584">1</cx:pt>
          <cx:pt idx="2585">1</cx:pt>
          <cx:pt idx="2586">1</cx:pt>
          <cx:pt idx="2587">1</cx:pt>
          <cx:pt idx="2588">1</cx:pt>
          <cx:pt idx="2589">3</cx:pt>
          <cx:pt idx="2590">1</cx:pt>
          <cx:pt idx="2591">1</cx:pt>
          <cx:pt idx="2592">1</cx:pt>
          <cx:pt idx="2593">1</cx:pt>
          <cx:pt idx="2594">1</cx:pt>
          <cx:pt idx="2595">1</cx:pt>
          <cx:pt idx="2596">1</cx:pt>
          <cx:pt idx="2597">1</cx:pt>
          <cx:pt idx="2598">1</cx:pt>
          <cx:pt idx="2599">1</cx:pt>
          <cx:pt idx="2600">1</cx:pt>
          <cx:pt idx="2601">1</cx:pt>
          <cx:pt idx="2602">1</cx:pt>
          <cx:pt idx="2603">1</cx:pt>
          <cx:pt idx="2604">1</cx:pt>
          <cx:pt idx="2605">1</cx:pt>
          <cx:pt idx="2606">1</cx:pt>
          <cx:pt idx="2607">1</cx:pt>
          <cx:pt idx="2608">1</cx:pt>
          <cx:pt idx="2609">1</cx:pt>
          <cx:pt idx="2610">1</cx:pt>
          <cx:pt idx="2611">1</cx:pt>
          <cx:pt idx="2612">1</cx:pt>
          <cx:pt idx="2613">1</cx:pt>
          <cx:pt idx="2614">1</cx:pt>
          <cx:pt idx="2615">1</cx:pt>
          <cx:pt idx="2616">3</cx:pt>
          <cx:pt idx="2617">1</cx:pt>
          <cx:pt idx="2618">1</cx:pt>
          <cx:pt idx="2619">1</cx:pt>
          <cx:pt idx="2620">1</cx:pt>
          <cx:pt idx="2621">1</cx:pt>
          <cx:pt idx="2622">1</cx:pt>
          <cx:pt idx="2623">1</cx:pt>
          <cx:pt idx="2624">1</cx:pt>
          <cx:pt idx="2625">1</cx:pt>
          <cx:pt idx="2626">1</cx:pt>
          <cx:pt idx="2627">1</cx:pt>
          <cx:pt idx="2628">1</cx:pt>
          <cx:pt idx="2629">1</cx:pt>
          <cx:pt idx="2630">3</cx:pt>
          <cx:pt idx="2631">1</cx:pt>
          <cx:pt idx="2632">1</cx:pt>
          <cx:pt idx="2633">1</cx:pt>
          <cx:pt idx="2634">1</cx:pt>
          <cx:pt idx="2635">1</cx:pt>
          <cx:pt idx="2636">1</cx:pt>
          <cx:pt idx="2637">1</cx:pt>
          <cx:pt idx="2638">3</cx:pt>
          <cx:pt idx="2639">1</cx:pt>
          <cx:pt idx="2640">1</cx:pt>
          <cx:pt idx="2641">1</cx:pt>
          <cx:pt idx="2642">1</cx:pt>
          <cx:pt idx="2643">1</cx:pt>
          <cx:pt idx="2644">1</cx:pt>
          <cx:pt idx="2645">1</cx:pt>
          <cx:pt idx="2646">1</cx:pt>
          <cx:pt idx="2647">1</cx:pt>
          <cx:pt idx="2648">1</cx:pt>
          <cx:pt idx="2649">1</cx:pt>
          <cx:pt idx="2650">1</cx:pt>
          <cx:pt idx="2651">1</cx:pt>
          <cx:pt idx="2652">1</cx:pt>
          <cx:pt idx="2653">1</cx:pt>
          <cx:pt idx="2654">1</cx:pt>
          <cx:pt idx="2655">3</cx:pt>
          <cx:pt idx="2656">1</cx:pt>
          <cx:pt idx="2657">1</cx:pt>
          <cx:pt idx="2658">1</cx:pt>
          <cx:pt idx="2659">1</cx:pt>
          <cx:pt idx="2660">1</cx:pt>
          <cx:pt idx="2661">1</cx:pt>
          <cx:pt idx="2662">1</cx:pt>
          <cx:pt idx="2663">1</cx:pt>
          <cx:pt idx="2664">1</cx:pt>
          <cx:pt idx="2665">1</cx:pt>
          <cx:pt idx="2666">1</cx:pt>
          <cx:pt idx="2667">1</cx:pt>
          <cx:pt idx="2668">1</cx:pt>
          <cx:pt idx="2669">1</cx:pt>
          <cx:pt idx="2670">1</cx:pt>
          <cx:pt idx="2671">1</cx:pt>
          <cx:pt idx="2672">1</cx:pt>
          <cx:pt idx="2673">1</cx:pt>
          <cx:pt idx="2674">1</cx:pt>
          <cx:pt idx="2675">1</cx:pt>
          <cx:pt idx="2676">1</cx:pt>
          <cx:pt idx="2677">1</cx:pt>
          <cx:pt idx="2678">1</cx:pt>
          <cx:pt idx="2679">1</cx:pt>
          <cx:pt idx="2680">1</cx:pt>
          <cx:pt idx="2681">1</cx:pt>
          <cx:pt idx="2682">1</cx:pt>
          <cx:pt idx="2683">1</cx:pt>
          <cx:pt idx="2684">1</cx:pt>
          <cx:pt idx="2685">1</cx:pt>
          <cx:pt idx="2686">1</cx:pt>
          <cx:pt idx="2687">1</cx:pt>
          <cx:pt idx="2688">1</cx:pt>
          <cx:pt idx="2689">1</cx:pt>
          <cx:pt idx="2690">1</cx:pt>
          <cx:pt idx="2691">1</cx:pt>
          <cx:pt idx="2692">1</cx:pt>
          <cx:pt idx="2693">1</cx:pt>
          <cx:pt idx="2694">3</cx:pt>
          <cx:pt idx="2695">1</cx:pt>
          <cx:pt idx="2696">1</cx:pt>
          <cx:pt idx="2697">1</cx:pt>
          <cx:pt idx="2698">1</cx:pt>
          <cx:pt idx="2699">1</cx:pt>
          <cx:pt idx="2700">1</cx:pt>
          <cx:pt idx="2701">1</cx:pt>
          <cx:pt idx="2702">1</cx:pt>
          <cx:pt idx="2703">3</cx:pt>
          <cx:pt idx="2704">3</cx:pt>
          <cx:pt idx="2705">1</cx:pt>
          <cx:pt idx="2706">1</cx:pt>
          <cx:pt idx="2707">1</cx:pt>
          <cx:pt idx="2708">1</cx:pt>
          <cx:pt idx="2709">1</cx:pt>
          <cx:pt idx="2710">1</cx:pt>
          <cx:pt idx="2711">1</cx:pt>
          <cx:pt idx="2712">1</cx:pt>
          <cx:pt idx="2713">1</cx:pt>
          <cx:pt idx="2714">1</cx:pt>
          <cx:pt idx="2715">1</cx:pt>
          <cx:pt idx="2716">1</cx:pt>
          <cx:pt idx="2717">1</cx:pt>
          <cx:pt idx="2718">1</cx:pt>
          <cx:pt idx="2719">1</cx:pt>
          <cx:pt idx="2720">1</cx:pt>
          <cx:pt idx="2721">1</cx:pt>
          <cx:pt idx="2722">1</cx:pt>
          <cx:pt idx="2723">1</cx:pt>
          <cx:pt idx="2724">1</cx:pt>
          <cx:pt idx="2725">1</cx:pt>
          <cx:pt idx="2726">1</cx:pt>
          <cx:pt idx="2727">1</cx:pt>
          <cx:pt idx="2728">1</cx:pt>
          <cx:pt idx="2729">1</cx:pt>
          <cx:pt idx="2730">1</cx:pt>
          <cx:pt idx="2731">1</cx:pt>
          <cx:pt idx="2732">1</cx:pt>
          <cx:pt idx="2733">1</cx:pt>
          <cx:pt idx="2734">1</cx:pt>
          <cx:pt idx="2735">1</cx:pt>
          <cx:pt idx="2736">1</cx:pt>
          <cx:pt idx="2737">1</cx:pt>
          <cx:pt idx="2738">1</cx:pt>
          <cx:pt idx="2739">1</cx:pt>
          <cx:pt idx="2740">1</cx:pt>
          <cx:pt idx="2741">1</cx:pt>
          <cx:pt idx="2742">1</cx:pt>
          <cx:pt idx="2743">1</cx:pt>
          <cx:pt idx="2744">1</cx:pt>
          <cx:pt idx="2745">3</cx:pt>
          <cx:pt idx="2746">1</cx:pt>
          <cx:pt idx="2747">1</cx:pt>
          <cx:pt idx="2748">1</cx:pt>
          <cx:pt idx="2749">1</cx:pt>
          <cx:pt idx="2750">1</cx:pt>
          <cx:pt idx="2751">1</cx:pt>
          <cx:pt idx="2752">1</cx:pt>
          <cx:pt idx="2753">1</cx:pt>
          <cx:pt idx="2754">1</cx:pt>
          <cx:pt idx="2755">1</cx:pt>
          <cx:pt idx="2756">1</cx:pt>
          <cx:pt idx="2757">1</cx:pt>
          <cx:pt idx="2758">1</cx:pt>
          <cx:pt idx="2759">1</cx:pt>
          <cx:pt idx="2760">1</cx:pt>
          <cx:pt idx="2761">1</cx:pt>
          <cx:pt idx="2762">1</cx:pt>
          <cx:pt idx="2763">1</cx:pt>
          <cx:pt idx="2764">1</cx:pt>
          <cx:pt idx="2765">1</cx:pt>
          <cx:pt idx="2766">1</cx:pt>
          <cx:pt idx="2767">3</cx:pt>
          <cx:pt idx="2768">1</cx:pt>
          <cx:pt idx="2769">1</cx:pt>
          <cx:pt idx="2770">1</cx:pt>
          <cx:pt idx="2771">1</cx:pt>
          <cx:pt idx="2772">1</cx:pt>
          <cx:pt idx="2773">1</cx:pt>
          <cx:pt idx="2774">1</cx:pt>
          <cx:pt idx="2775">1</cx:pt>
          <cx:pt idx="2776">1</cx:pt>
          <cx:pt idx="2777">1</cx:pt>
          <cx:pt idx="2778">1</cx:pt>
          <cx:pt idx="2779">1</cx:pt>
          <cx:pt idx="2780">1</cx:pt>
          <cx:pt idx="2781">1</cx:pt>
          <cx:pt idx="2782">1</cx:pt>
          <cx:pt idx="2783">1</cx:pt>
          <cx:pt idx="2784">3</cx:pt>
          <cx:pt idx="2785">1</cx:pt>
          <cx:pt idx="2786">1</cx:pt>
          <cx:pt idx="2787">1</cx:pt>
          <cx:pt idx="2788">1</cx:pt>
          <cx:pt idx="2789">1</cx:pt>
          <cx:pt idx="2790">1</cx:pt>
          <cx:pt idx="2791">1</cx:pt>
          <cx:pt idx="2792">1</cx:pt>
          <cx:pt idx="2793">1</cx:pt>
          <cx:pt idx="2794">1</cx:pt>
          <cx:pt idx="2795">1</cx:pt>
          <cx:pt idx="2796">1</cx:pt>
          <cx:pt idx="2797">1</cx:pt>
          <cx:pt idx="2798">1</cx:pt>
          <cx:pt idx="2799">1</cx:pt>
          <cx:pt idx="2800">1</cx:pt>
          <cx:pt idx="2801">1</cx:pt>
          <cx:pt idx="2802">1</cx:pt>
          <cx:pt idx="2803">1</cx:pt>
          <cx:pt idx="2804">1</cx:pt>
          <cx:pt idx="2805">1</cx:pt>
          <cx:pt idx="2806">1</cx:pt>
          <cx:pt idx="2807">1</cx:pt>
          <cx:pt idx="2808">1</cx:pt>
          <cx:pt idx="2809">1</cx:pt>
          <cx:pt idx="2810">1</cx:pt>
          <cx:pt idx="2811">1</cx:pt>
          <cx:pt idx="2812">1</cx:pt>
          <cx:pt idx="2813">1</cx:pt>
          <cx:pt idx="2814">1</cx:pt>
          <cx:pt idx="2815">3</cx:pt>
          <cx:pt idx="2816">1</cx:pt>
          <cx:pt idx="2817">1</cx:pt>
          <cx:pt idx="2818">1</cx:pt>
          <cx:pt idx="2819">1</cx:pt>
          <cx:pt idx="2820">1</cx:pt>
          <cx:pt idx="2821">1</cx:pt>
          <cx:pt idx="2822">1</cx:pt>
          <cx:pt idx="2823">1</cx:pt>
          <cx:pt idx="2824">3</cx:pt>
          <cx:pt idx="2825">1</cx:pt>
          <cx:pt idx="2826">1</cx:pt>
          <cx:pt idx="2827">1</cx:pt>
          <cx:pt idx="2828">1</cx:pt>
          <cx:pt idx="2829">1</cx:pt>
          <cx:pt idx="2830">1</cx:pt>
          <cx:pt idx="2831">1</cx:pt>
          <cx:pt idx="2832">1</cx:pt>
          <cx:pt idx="2833">1</cx:pt>
          <cx:pt idx="2834">1</cx:pt>
          <cx:pt idx="2835">1</cx:pt>
          <cx:pt idx="2836">1</cx:pt>
          <cx:pt idx="2837">1</cx:pt>
          <cx:pt idx="2838">1</cx:pt>
          <cx:pt idx="2839">1</cx:pt>
          <cx:pt idx="2840">1</cx:pt>
          <cx:pt idx="2841">1</cx:pt>
          <cx:pt idx="2842">1</cx:pt>
          <cx:pt idx="2843">1</cx:pt>
          <cx:pt idx="2844">1</cx:pt>
          <cx:pt idx="2845">1</cx:pt>
          <cx:pt idx="2846">1</cx:pt>
          <cx:pt idx="2847">1</cx:pt>
          <cx:pt idx="2848">1</cx:pt>
          <cx:pt idx="2849">1</cx:pt>
          <cx:pt idx="2850">1</cx:pt>
          <cx:pt idx="2851">1</cx:pt>
          <cx:pt idx="2852">1</cx:pt>
          <cx:pt idx="2853">1</cx:pt>
          <cx:pt idx="2854">1</cx:pt>
          <cx:pt idx="2855">1</cx:pt>
          <cx:pt idx="2856">1</cx:pt>
          <cx:pt idx="2857">1</cx:pt>
          <cx:pt idx="2858">1</cx:pt>
          <cx:pt idx="2859">1</cx:pt>
          <cx:pt idx="2860">1</cx:pt>
          <cx:pt idx="2861">1</cx:pt>
          <cx:pt idx="2862">1</cx:pt>
          <cx:pt idx="2863">1</cx:pt>
          <cx:pt idx="2864">1</cx:pt>
          <cx:pt idx="2865">1</cx:pt>
          <cx:pt idx="2866">1</cx:pt>
          <cx:pt idx="2867">3</cx:pt>
          <cx:pt idx="2868">1</cx:pt>
          <cx:pt idx="2869">1</cx:pt>
          <cx:pt idx="2870">1</cx:pt>
          <cx:pt idx="2871">1</cx:pt>
          <cx:pt idx="2872">1</cx:pt>
          <cx:pt idx="2873">1</cx:pt>
          <cx:pt idx="2874">1</cx:pt>
          <cx:pt idx="2875">1</cx:pt>
          <cx:pt idx="2876">1</cx:pt>
          <cx:pt idx="2877">1</cx:pt>
          <cx:pt idx="2878">1</cx:pt>
          <cx:pt idx="2879">1</cx:pt>
          <cx:pt idx="2880">1</cx:pt>
          <cx:pt idx="2881">1</cx:pt>
          <cx:pt idx="2882">1</cx:pt>
          <cx:pt idx="2883">1</cx:pt>
          <cx:pt idx="2884">1</cx:pt>
          <cx:pt idx="2885">1</cx:pt>
          <cx:pt idx="2886">1</cx:pt>
          <cx:pt idx="2887">1</cx:pt>
          <cx:pt idx="2888">1</cx:pt>
          <cx:pt idx="2889">1</cx:pt>
          <cx:pt idx="2890">1</cx:pt>
          <cx:pt idx="2891">1</cx:pt>
          <cx:pt idx="2892">1</cx:pt>
          <cx:pt idx="2893">1</cx:pt>
          <cx:pt idx="2894">1</cx:pt>
          <cx:pt idx="2895">1</cx:pt>
          <cx:pt idx="2896">1</cx:pt>
          <cx:pt idx="2897">1</cx:pt>
          <cx:pt idx="2898">1</cx:pt>
          <cx:pt idx="2899">1</cx:pt>
          <cx:pt idx="2900">1</cx:pt>
          <cx:pt idx="2901">1</cx:pt>
          <cx:pt idx="2902">1</cx:pt>
          <cx:pt idx="2903">1</cx:pt>
          <cx:pt idx="2904">1</cx:pt>
          <cx:pt idx="2905">1</cx:pt>
          <cx:pt idx="2906">1</cx:pt>
          <cx:pt idx="2907">1</cx:pt>
          <cx:pt idx="2908">1</cx:pt>
          <cx:pt idx="2909">1</cx:pt>
          <cx:pt idx="2910">1</cx:pt>
          <cx:pt idx="2911">1</cx:pt>
          <cx:pt idx="2912">1</cx:pt>
          <cx:pt idx="2913">1</cx:pt>
          <cx:pt idx="2914">1</cx:pt>
          <cx:pt idx="2915">1</cx:pt>
          <cx:pt idx="2916">1</cx:pt>
          <cx:pt idx="2917">1</cx:pt>
          <cx:pt idx="2918">1</cx:pt>
          <cx:pt idx="2919">1</cx:pt>
          <cx:pt idx="2920">3</cx:pt>
          <cx:pt idx="2921">1</cx:pt>
          <cx:pt idx="2922">1</cx:pt>
          <cx:pt idx="2923">1</cx:pt>
          <cx:pt idx="2924">1</cx:pt>
          <cx:pt idx="2925">1</cx:pt>
          <cx:pt idx="2926">3</cx:pt>
          <cx:pt idx="2927">1</cx:pt>
          <cx:pt idx="2928">1</cx:pt>
          <cx:pt idx="2929">1</cx:pt>
          <cx:pt idx="2930">1</cx:pt>
          <cx:pt idx="2931">1</cx:pt>
          <cx:pt idx="2932">1</cx:pt>
          <cx:pt idx="2933">1</cx:pt>
          <cx:pt idx="2934">1</cx:pt>
          <cx:pt idx="2935">1</cx:pt>
          <cx:pt idx="2936">1</cx:pt>
          <cx:pt idx="2937">1</cx:pt>
          <cx:pt idx="2938">1</cx:pt>
          <cx:pt idx="2939">1</cx:pt>
          <cx:pt idx="2940">1</cx:pt>
          <cx:pt idx="2941">1</cx:pt>
          <cx:pt idx="2942">1</cx:pt>
          <cx:pt idx="2943">1</cx:pt>
          <cx:pt idx="2944">1</cx:pt>
          <cx:pt idx="2945">1</cx:pt>
          <cx:pt idx="2946">1</cx:pt>
          <cx:pt idx="2947">1</cx:pt>
          <cx:pt idx="2948">1</cx:pt>
          <cx:pt idx="2949">1</cx:pt>
          <cx:pt idx="2950">1</cx:pt>
          <cx:pt idx="2951">1</cx:pt>
          <cx:pt idx="2952">1</cx:pt>
          <cx:pt idx="2953">1</cx:pt>
          <cx:pt idx="2954">1</cx:pt>
          <cx:pt idx="2955">1</cx:pt>
          <cx:pt idx="2956">1</cx:pt>
          <cx:pt idx="2957">1</cx:pt>
          <cx:pt idx="2958">1</cx:pt>
          <cx:pt idx="2959">1</cx:pt>
          <cx:pt idx="2960">1</cx:pt>
          <cx:pt idx="2961">1</cx:pt>
          <cx:pt idx="2962">1</cx:pt>
          <cx:pt idx="2963">1</cx:pt>
          <cx:pt idx="2964">1</cx:pt>
          <cx:pt idx="2965">1</cx:pt>
          <cx:pt idx="2966">1</cx:pt>
          <cx:pt idx="2967">1</cx:pt>
          <cx:pt idx="2968">1</cx:pt>
          <cx:pt idx="2969">1</cx:pt>
          <cx:pt idx="2970">1</cx:pt>
          <cx:pt idx="2971">1</cx:pt>
          <cx:pt idx="2972">1</cx:pt>
          <cx:pt idx="2973">1</cx:pt>
          <cx:pt idx="2974">1</cx:pt>
          <cx:pt idx="2975">1</cx:pt>
          <cx:pt idx="2976">1</cx:pt>
          <cx:pt idx="2977">1</cx:pt>
          <cx:pt idx="2978">1</cx:pt>
          <cx:pt idx="2979">1</cx:pt>
          <cx:pt idx="2980">1</cx:pt>
          <cx:pt idx="2981">1</cx:pt>
          <cx:pt idx="2982">1</cx:pt>
          <cx:pt idx="2983">3</cx:pt>
          <cx:pt idx="2984">1</cx:pt>
          <cx:pt idx="2985">1</cx:pt>
          <cx:pt idx="2986">1</cx:pt>
          <cx:pt idx="2987">1</cx:pt>
          <cx:pt idx="2988">1</cx:pt>
          <cx:pt idx="2989">1</cx:pt>
          <cx:pt idx="2990">1</cx:pt>
          <cx:pt idx="2991">1</cx:pt>
          <cx:pt idx="2992">1</cx:pt>
          <cx:pt idx="2993">1</cx:pt>
          <cx:pt idx="2994">1</cx:pt>
          <cx:pt idx="2995">1</cx:pt>
          <cx:pt idx="2996">1</cx:pt>
          <cx:pt idx="2997">1</cx:pt>
          <cx:pt idx="2998">1</cx:pt>
          <cx:pt idx="2999">1</cx:pt>
          <cx:pt idx="3000">1</cx:pt>
          <cx:pt idx="3001">1</cx:pt>
          <cx:pt idx="3002">1</cx:pt>
          <cx:pt idx="3003">1</cx:pt>
          <cx:pt idx="3004">1</cx:pt>
          <cx:pt idx="3005">1</cx:pt>
          <cx:pt idx="3006">1</cx:pt>
          <cx:pt idx="3007">1</cx:pt>
          <cx:pt idx="3008">1</cx:pt>
          <cx:pt idx="3009">3</cx:pt>
          <cx:pt idx="3010">1</cx:pt>
          <cx:pt idx="3011">1</cx:pt>
          <cx:pt idx="3012">1</cx:pt>
          <cx:pt idx="3013">1</cx:pt>
          <cx:pt idx="3014">1</cx:pt>
          <cx:pt idx="3015">3</cx:pt>
          <cx:pt idx="3016">1</cx:pt>
          <cx:pt idx="3017">1</cx:pt>
          <cx:pt idx="3018">3</cx:pt>
          <cx:pt idx="3019">1</cx:pt>
          <cx:pt idx="3020">1</cx:pt>
          <cx:pt idx="3021">1</cx:pt>
          <cx:pt idx="3022">1</cx:pt>
          <cx:pt idx="3023">1</cx:pt>
          <cx:pt idx="3024">1</cx:pt>
          <cx:pt idx="3025">1</cx:pt>
          <cx:pt idx="3026">1</cx:pt>
          <cx:pt idx="3027">1</cx:pt>
          <cx:pt idx="3028">1</cx:pt>
          <cx:pt idx="3029">1</cx:pt>
          <cx:pt idx="3030">1</cx:pt>
          <cx:pt idx="3031">1</cx:pt>
          <cx:pt idx="3032">1</cx:pt>
          <cx:pt idx="3033">1</cx:pt>
          <cx:pt idx="3034">1</cx:pt>
          <cx:pt idx="3035">1</cx:pt>
          <cx:pt idx="3036">1</cx:pt>
          <cx:pt idx="3037">1</cx:pt>
          <cx:pt idx="3038">1</cx:pt>
          <cx:pt idx="3039">1</cx:pt>
          <cx:pt idx="3040">1</cx:pt>
          <cx:pt idx="3041">1</cx:pt>
          <cx:pt idx="3042">1</cx:pt>
          <cx:pt idx="3043">1</cx:pt>
          <cx:pt idx="3044">1</cx:pt>
          <cx:pt idx="3045">1</cx:pt>
          <cx:pt idx="3046">1</cx:pt>
          <cx:pt idx="3047">1</cx:pt>
          <cx:pt idx="3048">1</cx:pt>
          <cx:pt idx="3049">1</cx:pt>
          <cx:pt idx="3050">1</cx:pt>
          <cx:pt idx="3051">3</cx:pt>
          <cx:pt idx="3052">1</cx:pt>
          <cx:pt idx="3053">1</cx:pt>
          <cx:pt idx="3054">1</cx:pt>
          <cx:pt idx="3055">1</cx:pt>
          <cx:pt idx="3056">1</cx:pt>
          <cx:pt idx="3057">1</cx:pt>
          <cx:pt idx="3058">1</cx:pt>
          <cx:pt idx="3059">1</cx:pt>
          <cx:pt idx="3060">1</cx:pt>
          <cx:pt idx="3061">1</cx:pt>
          <cx:pt idx="3062">1</cx:pt>
          <cx:pt idx="3063">1</cx:pt>
          <cx:pt idx="3064">1</cx:pt>
          <cx:pt idx="3065">1</cx:pt>
          <cx:pt idx="3066">1</cx:pt>
          <cx:pt idx="3067">3</cx:pt>
          <cx:pt idx="3068">1</cx:pt>
          <cx:pt idx="3069">1</cx:pt>
          <cx:pt idx="3070">1</cx:pt>
          <cx:pt idx="3071">1</cx:pt>
          <cx:pt idx="3072">1</cx:pt>
          <cx:pt idx="3073">1</cx:pt>
          <cx:pt idx="3074">1</cx:pt>
          <cx:pt idx="3075">1</cx:pt>
          <cx:pt idx="3076">1</cx:pt>
          <cx:pt idx="3077">1</cx:pt>
          <cx:pt idx="3078">3</cx:pt>
          <cx:pt idx="3079">3</cx:pt>
          <cx:pt idx="3080">3</cx:pt>
          <cx:pt idx="3081">1</cx:pt>
          <cx:pt idx="3082">3</cx:pt>
          <cx:pt idx="3083">1</cx:pt>
          <cx:pt idx="3084">1</cx:pt>
          <cx:pt idx="3085">1</cx:pt>
          <cx:pt idx="3086">1</cx:pt>
          <cx:pt idx="3087">1</cx:pt>
          <cx:pt idx="3088">1</cx:pt>
          <cx:pt idx="3089">1</cx:pt>
          <cx:pt idx="3090">1</cx:pt>
          <cx:pt idx="3091">1</cx:pt>
          <cx:pt idx="3092">1</cx:pt>
          <cx:pt idx="3093">1</cx:pt>
          <cx:pt idx="3094">1</cx:pt>
          <cx:pt idx="3095">1</cx:pt>
          <cx:pt idx="3096">1</cx:pt>
          <cx:pt idx="3097">1</cx:pt>
          <cx:pt idx="3098">1</cx:pt>
          <cx:pt idx="3099">1</cx:pt>
          <cx:pt idx="3100">1</cx:pt>
          <cx:pt idx="3101">1</cx:pt>
          <cx:pt idx="3102">1</cx:pt>
          <cx:pt idx="3103">1</cx:pt>
          <cx:pt idx="3104">1</cx:pt>
          <cx:pt idx="3105">1</cx:pt>
          <cx:pt idx="3106">1</cx:pt>
          <cx:pt idx="3107">1</cx:pt>
          <cx:pt idx="3108">1</cx:pt>
          <cx:pt idx="3109">1</cx:pt>
          <cx:pt idx="3110">1</cx:pt>
          <cx:pt idx="3111">1</cx:pt>
          <cx:pt idx="3112">1</cx:pt>
          <cx:pt idx="3113">1</cx:pt>
          <cx:pt idx="3114">1</cx:pt>
          <cx:pt idx="3115">1</cx:pt>
          <cx:pt idx="3116">1</cx:pt>
          <cx:pt idx="3117">1</cx:pt>
          <cx:pt idx="3118">1</cx:pt>
          <cx:pt idx="3119">1</cx:pt>
          <cx:pt idx="3120">1</cx:pt>
          <cx:pt idx="3121">1</cx:pt>
          <cx:pt idx="3122">1</cx:pt>
          <cx:pt idx="3123">1</cx:pt>
          <cx:pt idx="3124">1</cx:pt>
          <cx:pt idx="3125">1</cx:pt>
          <cx:pt idx="3126">1</cx:pt>
          <cx:pt idx="3127">1</cx:pt>
          <cx:pt idx="3128">1</cx:pt>
          <cx:pt idx="3129">1</cx:pt>
          <cx:pt idx="3130">1</cx:pt>
          <cx:pt idx="3131">1</cx:pt>
          <cx:pt idx="3132">1</cx:pt>
          <cx:pt idx="3133">1</cx:pt>
          <cx:pt idx="3134">1</cx:pt>
          <cx:pt idx="3135">1</cx:pt>
          <cx:pt idx="3136">1</cx:pt>
          <cx:pt idx="3137">1</cx:pt>
          <cx:pt idx="3138">1</cx:pt>
          <cx:pt idx="3139">1</cx:pt>
          <cx:pt idx="3140">1</cx:pt>
          <cx:pt idx="3141">1</cx:pt>
          <cx:pt idx="3142">1</cx:pt>
          <cx:pt idx="3143">1</cx:pt>
          <cx:pt idx="3144">1</cx:pt>
          <cx:pt idx="3145">1</cx:pt>
          <cx:pt idx="3146">1</cx:pt>
          <cx:pt idx="3147">1</cx:pt>
          <cx:pt idx="3148">1</cx:pt>
          <cx:pt idx="3149">1</cx:pt>
          <cx:pt idx="3150">1</cx:pt>
          <cx:pt idx="3151">1</cx:pt>
          <cx:pt idx="3152">1</cx:pt>
          <cx:pt idx="3153">1</cx:pt>
          <cx:pt idx="3154">1</cx:pt>
          <cx:pt idx="3155">1</cx:pt>
          <cx:pt idx="3156">1</cx:pt>
          <cx:pt idx="3157">1</cx:pt>
          <cx:pt idx="3158">1</cx:pt>
          <cx:pt idx="3159">1</cx:pt>
          <cx:pt idx="3160">1</cx:pt>
          <cx:pt idx="3161">1</cx:pt>
          <cx:pt idx="3162">1</cx:pt>
          <cx:pt idx="3163">1</cx:pt>
          <cx:pt idx="3164">1</cx:pt>
          <cx:pt idx="3165">1</cx:pt>
          <cx:pt idx="3166">1</cx:pt>
          <cx:pt idx="3167">1</cx:pt>
          <cx:pt idx="3168">1</cx:pt>
          <cx:pt idx="3169">1</cx:pt>
          <cx:pt idx="3170">1</cx:pt>
          <cx:pt idx="3171">3</cx:pt>
          <cx:pt idx="3172">3</cx:pt>
          <cx:pt idx="3173">1</cx:pt>
          <cx:pt idx="3174">1</cx:pt>
          <cx:pt idx="3175">1</cx:pt>
          <cx:pt idx="3176">1</cx:pt>
          <cx:pt idx="3177">1</cx:pt>
          <cx:pt idx="3178">3</cx:pt>
          <cx:pt idx="3179">1</cx:pt>
          <cx:pt idx="3180">1</cx:pt>
          <cx:pt idx="3181">1</cx:pt>
          <cx:pt idx="3182">1</cx:pt>
          <cx:pt idx="3183">1</cx:pt>
          <cx:pt idx="3184">1</cx:pt>
          <cx:pt idx="3185">1</cx:pt>
          <cx:pt idx="3186">1</cx:pt>
          <cx:pt idx="3187">1</cx:pt>
          <cx:pt idx="3188">1</cx:pt>
          <cx:pt idx="3189">1</cx:pt>
          <cx:pt idx="3190">1</cx:pt>
          <cx:pt idx="3191">1</cx:pt>
          <cx:pt idx="3192">1</cx:pt>
          <cx:pt idx="3193">1</cx:pt>
          <cx:pt idx="3194">1</cx:pt>
          <cx:pt idx="3195">1</cx:pt>
          <cx:pt idx="3196">1</cx:pt>
          <cx:pt idx="3197">1</cx:pt>
          <cx:pt idx="3198">1</cx:pt>
          <cx:pt idx="3199">1</cx:pt>
          <cx:pt idx="3200">1</cx:pt>
          <cx:pt idx="3201">1</cx:pt>
          <cx:pt idx="3202">1</cx:pt>
          <cx:pt idx="3203">3</cx:pt>
          <cx:pt idx="3204">1</cx:pt>
          <cx:pt idx="3205">1</cx:pt>
          <cx:pt idx="3206">1</cx:pt>
          <cx:pt idx="3207">1</cx:pt>
          <cx:pt idx="3208">1</cx:pt>
          <cx:pt idx="3209">1</cx:pt>
          <cx:pt idx="3210">1</cx:pt>
          <cx:pt idx="3211">1</cx:pt>
          <cx:pt idx="3212">1</cx:pt>
          <cx:pt idx="3213">1</cx:pt>
          <cx:pt idx="3214">1</cx:pt>
          <cx:pt idx="3215">1</cx:pt>
          <cx:pt idx="3216">1</cx:pt>
          <cx:pt idx="3217">1</cx:pt>
          <cx:pt idx="3218">1</cx:pt>
          <cx:pt idx="3219">1</cx:pt>
          <cx:pt idx="3220">1</cx:pt>
          <cx:pt idx="3221">3</cx:pt>
          <cx:pt idx="3222">1</cx:pt>
          <cx:pt idx="3223">1</cx:pt>
          <cx:pt idx="3224">1</cx:pt>
          <cx:pt idx="3225">1</cx:pt>
          <cx:pt idx="3226">1</cx:pt>
          <cx:pt idx="3227">1</cx:pt>
          <cx:pt idx="3228">1</cx:pt>
          <cx:pt idx="3229">1</cx:pt>
          <cx:pt idx="3230">1</cx:pt>
          <cx:pt idx="3231">1</cx:pt>
          <cx:pt idx="3232">1</cx:pt>
          <cx:pt idx="3233">1</cx:pt>
          <cx:pt idx="3234">1</cx:pt>
          <cx:pt idx="3235">1</cx:pt>
          <cx:pt idx="3236">1</cx:pt>
          <cx:pt idx="3237">1</cx:pt>
          <cx:pt idx="3238">1</cx:pt>
          <cx:pt idx="3239">1</cx:pt>
          <cx:pt idx="3240">1</cx:pt>
          <cx:pt idx="3241">1</cx:pt>
          <cx:pt idx="3242">3</cx:pt>
          <cx:pt idx="3243">1</cx:pt>
          <cx:pt idx="3244">1</cx:pt>
          <cx:pt idx="3245">1</cx:pt>
          <cx:pt idx="3246">1</cx:pt>
          <cx:pt idx="3247">3</cx:pt>
          <cx:pt idx="3248">1</cx:pt>
          <cx:pt idx="3249">1</cx:pt>
          <cx:pt idx="3250">1</cx:pt>
          <cx:pt idx="3251">1</cx:pt>
          <cx:pt idx="3252">1</cx:pt>
          <cx:pt idx="3253">1</cx:pt>
          <cx:pt idx="3254">1</cx:pt>
          <cx:pt idx="3255">1</cx:pt>
          <cx:pt idx="3256">1</cx:pt>
          <cx:pt idx="3257">1</cx:pt>
          <cx:pt idx="3258">1</cx:pt>
          <cx:pt idx="3259">1</cx:pt>
          <cx:pt idx="3260">1</cx:pt>
          <cx:pt idx="3261">1</cx:pt>
          <cx:pt idx="3262">1</cx:pt>
          <cx:pt idx="3263">1</cx:pt>
          <cx:pt idx="3264">1</cx:pt>
          <cx:pt idx="3265">1</cx:pt>
          <cx:pt idx="3266">1</cx:pt>
          <cx:pt idx="3267">1</cx:pt>
          <cx:pt idx="3268">3</cx:pt>
          <cx:pt idx="3269">1</cx:pt>
          <cx:pt idx="3270">1</cx:pt>
          <cx:pt idx="3271">1</cx:pt>
          <cx:pt idx="3272">1</cx:pt>
          <cx:pt idx="3273">1</cx:pt>
          <cx:pt idx="3274">1</cx:pt>
          <cx:pt idx="3275">1</cx:pt>
          <cx:pt idx="3276">1</cx:pt>
          <cx:pt idx="3277">1</cx:pt>
          <cx:pt idx="3278">1</cx:pt>
          <cx:pt idx="3279">1</cx:pt>
          <cx:pt idx="3280">1</cx:pt>
          <cx:pt idx="3281">1</cx:pt>
          <cx:pt idx="3282">1</cx:pt>
          <cx:pt idx="3283">1</cx:pt>
          <cx:pt idx="3284">1</cx:pt>
          <cx:pt idx="3285">1</cx:pt>
          <cx:pt idx="3286">1</cx:pt>
          <cx:pt idx="3287">1</cx:pt>
          <cx:pt idx="3288">1</cx:pt>
          <cx:pt idx="3289">1</cx:pt>
          <cx:pt idx="3290">1</cx:pt>
          <cx:pt idx="3291">1</cx:pt>
          <cx:pt idx="3292">1</cx:pt>
          <cx:pt idx="3293">1</cx:pt>
          <cx:pt idx="3294">1</cx:pt>
          <cx:pt idx="3295">1</cx:pt>
          <cx:pt idx="3296">1</cx:pt>
          <cx:pt idx="3297">1</cx:pt>
          <cx:pt idx="3298">1</cx:pt>
          <cx:pt idx="3299">1</cx:pt>
          <cx:pt idx="3300">1</cx:pt>
          <cx:pt idx="3301">1</cx:pt>
          <cx:pt idx="3302">1</cx:pt>
          <cx:pt idx="3303">1</cx:pt>
          <cx:pt idx="3304">1</cx:pt>
          <cx:pt idx="3305">1</cx:pt>
          <cx:pt idx="3306">1</cx:pt>
          <cx:pt idx="3307">1</cx:pt>
          <cx:pt idx="3308">1</cx:pt>
          <cx:pt idx="3309">1</cx:pt>
          <cx:pt idx="3310">1</cx:pt>
          <cx:pt idx="3311">1</cx:pt>
          <cx:pt idx="3312">1</cx:pt>
          <cx:pt idx="3313">1</cx:pt>
          <cx:pt idx="3314">1</cx:pt>
          <cx:pt idx="3315">1</cx:pt>
          <cx:pt idx="3316">1</cx:pt>
          <cx:pt idx="3317">1</cx:pt>
          <cx:pt idx="3318">1</cx:pt>
          <cx:pt idx="3319">1</cx:pt>
          <cx:pt idx="3320">1</cx:pt>
          <cx:pt idx="3321">1</cx:pt>
          <cx:pt idx="3322">1</cx:pt>
          <cx:pt idx="3323">1</cx:pt>
          <cx:pt idx="3324">1</cx:pt>
          <cx:pt idx="3325">1</cx:pt>
          <cx:pt idx="3326">1</cx:pt>
          <cx:pt idx="3327">1</cx:pt>
          <cx:pt idx="3328">3</cx:pt>
          <cx:pt idx="3329">1</cx:pt>
          <cx:pt idx="3330">1</cx:pt>
          <cx:pt idx="3331">1</cx:pt>
          <cx:pt idx="3332">1</cx:pt>
          <cx:pt idx="3333">1</cx:pt>
          <cx:pt idx="3334">1</cx:pt>
          <cx:pt idx="3335">1</cx:pt>
          <cx:pt idx="3336">1</cx:pt>
          <cx:pt idx="3337">1</cx:pt>
          <cx:pt idx="3338">1</cx:pt>
          <cx:pt idx="3339">1</cx:pt>
          <cx:pt idx="3340">1</cx:pt>
          <cx:pt idx="3341">1</cx:pt>
          <cx:pt idx="3342">1</cx:pt>
          <cx:pt idx="3343">1</cx:pt>
          <cx:pt idx="3344">1</cx:pt>
          <cx:pt idx="3345">1</cx:pt>
          <cx:pt idx="3346">1</cx:pt>
          <cx:pt idx="3347">1</cx:pt>
          <cx:pt idx="3348">1</cx:pt>
          <cx:pt idx="3349">1</cx:pt>
          <cx:pt idx="3350">1</cx:pt>
          <cx:pt idx="3351">1</cx:pt>
          <cx:pt idx="3352">1</cx:pt>
          <cx:pt idx="3353">1</cx:pt>
          <cx:pt idx="3354">1</cx:pt>
          <cx:pt idx="3355">1</cx:pt>
          <cx:pt idx="3356">1</cx:pt>
          <cx:pt idx="3357">1</cx:pt>
          <cx:pt idx="3358">1</cx:pt>
          <cx:pt idx="3359">1</cx:pt>
          <cx:pt idx="3360">1</cx:pt>
          <cx:pt idx="3361">1</cx:pt>
          <cx:pt idx="3362">1</cx:pt>
          <cx:pt idx="3363">1</cx:pt>
          <cx:pt idx="3364">1</cx:pt>
          <cx:pt idx="3365">1</cx:pt>
          <cx:pt idx="3366">1</cx:pt>
          <cx:pt idx="3367">1</cx:pt>
          <cx:pt idx="3368">1</cx:pt>
          <cx:pt idx="3369">1</cx:pt>
          <cx:pt idx="3370">1</cx:pt>
          <cx:pt idx="3371">1</cx:pt>
          <cx:pt idx="3372">1</cx:pt>
          <cx:pt idx="3373">1</cx:pt>
          <cx:pt idx="3374">1</cx:pt>
          <cx:pt idx="3375">1</cx:pt>
          <cx:pt idx="3376">1</cx:pt>
          <cx:pt idx="3377">1</cx:pt>
          <cx:pt idx="3378">1</cx:pt>
          <cx:pt idx="3379">1</cx:pt>
          <cx:pt idx="3380">1</cx:pt>
          <cx:pt idx="3381">1</cx:pt>
          <cx:pt idx="3382">1</cx:pt>
          <cx:pt idx="3383">1</cx:pt>
          <cx:pt idx="3384">1</cx:pt>
          <cx:pt idx="3385">1</cx:pt>
          <cx:pt idx="3386">1</cx:pt>
          <cx:pt idx="3387">1</cx:pt>
          <cx:pt idx="3388">1</cx:pt>
          <cx:pt idx="3389">1</cx:pt>
          <cx:pt idx="3390">1</cx:pt>
          <cx:pt idx="3391">1</cx:pt>
          <cx:pt idx="3392">1</cx:pt>
          <cx:pt idx="3393">1</cx:pt>
          <cx:pt idx="3394">1</cx:pt>
          <cx:pt idx="3395">1</cx:pt>
          <cx:pt idx="3396">1</cx:pt>
          <cx:pt idx="3397">1</cx:pt>
          <cx:pt idx="3398">1</cx:pt>
          <cx:pt idx="3399">1</cx:pt>
          <cx:pt idx="3400">1</cx:pt>
          <cx:pt idx="3401">1</cx:pt>
          <cx:pt idx="3402">1</cx:pt>
          <cx:pt idx="3403">1</cx:pt>
          <cx:pt idx="3404">1</cx:pt>
          <cx:pt idx="3405">1</cx:pt>
          <cx:pt idx="3406">1</cx:pt>
          <cx:pt idx="3407">1</cx:pt>
          <cx:pt idx="3408">1</cx:pt>
          <cx:pt idx="3409">1</cx:pt>
          <cx:pt idx="3410">1</cx:pt>
          <cx:pt idx="3411">1</cx:pt>
          <cx:pt idx="3412">1</cx:pt>
          <cx:pt idx="3413">1</cx:pt>
          <cx:pt idx="3414">1</cx:pt>
          <cx:pt idx="3415">1</cx:pt>
          <cx:pt idx="3416">1</cx:pt>
          <cx:pt idx="3417">1</cx:pt>
          <cx:pt idx="3418">1</cx:pt>
          <cx:pt idx="3419">1</cx:pt>
          <cx:pt idx="3420">1</cx:pt>
          <cx:pt idx="3421">1</cx:pt>
          <cx:pt idx="3422">1</cx:pt>
          <cx:pt idx="3423">1</cx:pt>
          <cx:pt idx="3424">1</cx:pt>
          <cx:pt idx="3425">1</cx:pt>
          <cx:pt idx="3426">1</cx:pt>
          <cx:pt idx="3427">1</cx:pt>
          <cx:pt idx="3428">1</cx:pt>
          <cx:pt idx="3429">1</cx:pt>
          <cx:pt idx="3430">1</cx:pt>
          <cx:pt idx="3431">1</cx:pt>
          <cx:pt idx="3432">1</cx:pt>
          <cx:pt idx="3433">1</cx:pt>
          <cx:pt idx="3434">1</cx:pt>
          <cx:pt idx="3435">1</cx:pt>
          <cx:pt idx="3436">1</cx:pt>
          <cx:pt idx="3437">1</cx:pt>
          <cx:pt idx="3438">1</cx:pt>
          <cx:pt idx="3439">1</cx:pt>
          <cx:pt idx="3440">1</cx:pt>
          <cx:pt idx="3441">1</cx:pt>
          <cx:pt idx="3442">1</cx:pt>
          <cx:pt idx="3443">1</cx:pt>
          <cx:pt idx="3444">1</cx:pt>
          <cx:pt idx="3445">1</cx:pt>
          <cx:pt idx="3446">1</cx:pt>
          <cx:pt idx="3447">3</cx:pt>
          <cx:pt idx="3448">1</cx:pt>
          <cx:pt idx="3449">1</cx:pt>
          <cx:pt idx="3450">1</cx:pt>
          <cx:pt idx="3451">1</cx:pt>
          <cx:pt idx="3452">1</cx:pt>
          <cx:pt idx="3453">1</cx:pt>
          <cx:pt idx="3454">1</cx:pt>
          <cx:pt idx="3455">1</cx:pt>
          <cx:pt idx="3456">1</cx:pt>
          <cx:pt idx="3457">1</cx:pt>
          <cx:pt idx="3458">1</cx:pt>
          <cx:pt idx="3459">1</cx:pt>
          <cx:pt idx="3460">1</cx:pt>
          <cx:pt idx="3461">1</cx:pt>
          <cx:pt idx="3462">1</cx:pt>
          <cx:pt idx="3463">1</cx:pt>
          <cx:pt idx="3464">1</cx:pt>
          <cx:pt idx="3465">1</cx:pt>
          <cx:pt idx="3466">1</cx:pt>
          <cx:pt idx="3467">1</cx:pt>
          <cx:pt idx="3468">1</cx:pt>
          <cx:pt idx="3469">1</cx:pt>
          <cx:pt idx="3470">1</cx:pt>
          <cx:pt idx="3471">1</cx:pt>
          <cx:pt idx="3472">1</cx:pt>
          <cx:pt idx="3473">1</cx:pt>
          <cx:pt idx="3474">1</cx:pt>
          <cx:pt idx="3475">1</cx:pt>
          <cx:pt idx="3476">3</cx:pt>
          <cx:pt idx="3477">1</cx:pt>
          <cx:pt idx="3478">1</cx:pt>
          <cx:pt idx="3479">1</cx:pt>
          <cx:pt idx="3480">1</cx:pt>
          <cx:pt idx="3481">1</cx:pt>
          <cx:pt idx="3482">1</cx:pt>
          <cx:pt idx="3483">1</cx:pt>
          <cx:pt idx="3484">1</cx:pt>
          <cx:pt idx="3485">1</cx:pt>
          <cx:pt idx="3486">1</cx:pt>
          <cx:pt idx="3487">1</cx:pt>
          <cx:pt idx="3488">1</cx:pt>
          <cx:pt idx="3489">1</cx:pt>
          <cx:pt idx="3490">1</cx:pt>
          <cx:pt idx="3491">1</cx:pt>
          <cx:pt idx="3492">1</cx:pt>
          <cx:pt idx="3493">1</cx:pt>
          <cx:pt idx="3494">1</cx:pt>
          <cx:pt idx="3495">1</cx:pt>
          <cx:pt idx="3496">1</cx:pt>
          <cx:pt idx="3497">1</cx:pt>
          <cx:pt idx="3498">1</cx:pt>
          <cx:pt idx="3499">1</cx:pt>
          <cx:pt idx="3500">1</cx:pt>
          <cx:pt idx="3501">3</cx:pt>
          <cx:pt idx="3502">1</cx:pt>
          <cx:pt idx="3503">1</cx:pt>
          <cx:pt idx="3504">1</cx:pt>
          <cx:pt idx="3505">1</cx:pt>
          <cx:pt idx="3506">1</cx:pt>
          <cx:pt idx="3507">1</cx:pt>
          <cx:pt idx="3508">1</cx:pt>
          <cx:pt idx="3509">1</cx:pt>
          <cx:pt idx="3510">1</cx:pt>
          <cx:pt idx="3511">1</cx:pt>
          <cx:pt idx="3512">1</cx:pt>
          <cx:pt idx="3513">1</cx:pt>
          <cx:pt idx="3514">1</cx:pt>
          <cx:pt idx="3515">1</cx:pt>
          <cx:pt idx="3516">1</cx:pt>
          <cx:pt idx="3517">1</cx:pt>
          <cx:pt idx="3518">1</cx:pt>
          <cx:pt idx="3519">1</cx:pt>
          <cx:pt idx="3520">1</cx:pt>
          <cx:pt idx="3521">1</cx:pt>
          <cx:pt idx="3522">1</cx:pt>
          <cx:pt idx="3523">1</cx:pt>
          <cx:pt idx="3524">1</cx:pt>
          <cx:pt idx="3525">1</cx:pt>
          <cx:pt idx="3526">1</cx:pt>
          <cx:pt idx="3527">1</cx:pt>
          <cx:pt idx="3528">1</cx:pt>
          <cx:pt idx="3529">1</cx:pt>
          <cx:pt idx="3530">1</cx:pt>
          <cx:pt idx="3531">1</cx:pt>
          <cx:pt idx="3532">1</cx:pt>
          <cx:pt idx="3533">1</cx:pt>
          <cx:pt idx="3534">1</cx:pt>
          <cx:pt idx="3535">1</cx:pt>
          <cx:pt idx="3536">1</cx:pt>
          <cx:pt idx="3537">1</cx:pt>
          <cx:pt idx="3538">1</cx:pt>
          <cx:pt idx="3539">3</cx:pt>
          <cx:pt idx="3540">1</cx:pt>
          <cx:pt idx="3541">1</cx:pt>
          <cx:pt idx="3542">1</cx:pt>
          <cx:pt idx="3543">1</cx:pt>
          <cx:pt idx="3544">1</cx:pt>
          <cx:pt idx="3545">1</cx:pt>
          <cx:pt idx="3546">1</cx:pt>
          <cx:pt idx="3547">1</cx:pt>
          <cx:pt idx="3548">1</cx:pt>
          <cx:pt idx="3549">1</cx:pt>
          <cx:pt idx="3550">1</cx:pt>
          <cx:pt idx="3551">1</cx:pt>
          <cx:pt idx="3552">1</cx:pt>
          <cx:pt idx="3553">1</cx:pt>
          <cx:pt idx="3554">1</cx:pt>
          <cx:pt idx="3555">1</cx:pt>
          <cx:pt idx="3556">1</cx:pt>
          <cx:pt idx="3557">1</cx:pt>
          <cx:pt idx="3558">1</cx:pt>
          <cx:pt idx="3559">1</cx:pt>
          <cx:pt idx="3560">1</cx:pt>
          <cx:pt idx="3561">1</cx:pt>
          <cx:pt idx="3562">1</cx:pt>
          <cx:pt idx="3563">1</cx:pt>
          <cx:pt idx="3564">1</cx:pt>
          <cx:pt idx="3565">1</cx:pt>
          <cx:pt idx="3566">1</cx:pt>
          <cx:pt idx="3567">1</cx:pt>
          <cx:pt idx="3568">1</cx:pt>
          <cx:pt idx="3569">1</cx:pt>
          <cx:pt idx="3570">1</cx:pt>
          <cx:pt idx="3571">1</cx:pt>
          <cx:pt idx="3572">3</cx:pt>
          <cx:pt idx="3573">1</cx:pt>
          <cx:pt idx="3574">1</cx:pt>
          <cx:pt idx="3575">1</cx:pt>
          <cx:pt idx="3576">1</cx:pt>
          <cx:pt idx="3577">1</cx:pt>
          <cx:pt idx="3578">1</cx:pt>
          <cx:pt idx="3579">1</cx:pt>
          <cx:pt idx="3580">1</cx:pt>
          <cx:pt idx="3581">1</cx:pt>
          <cx:pt idx="3582">3</cx:pt>
          <cx:pt idx="3583">1</cx:pt>
          <cx:pt idx="3584">1</cx:pt>
          <cx:pt idx="3585">1</cx:pt>
          <cx:pt idx="3586">1</cx:pt>
          <cx:pt idx="3587">1</cx:pt>
          <cx:pt idx="3588">1</cx:pt>
          <cx:pt idx="3589">1</cx:pt>
          <cx:pt idx="3590">1</cx:pt>
          <cx:pt idx="3591">1</cx:pt>
          <cx:pt idx="3592">1</cx:pt>
          <cx:pt idx="3593">1</cx:pt>
          <cx:pt idx="3594">1</cx:pt>
          <cx:pt idx="3595">1</cx:pt>
          <cx:pt idx="3596">1</cx:pt>
          <cx:pt idx="3597">1</cx:pt>
          <cx:pt idx="3598">3</cx:pt>
          <cx:pt idx="3599">1</cx:pt>
          <cx:pt idx="3600">1</cx:pt>
          <cx:pt idx="3601">1</cx:pt>
          <cx:pt idx="3602">1</cx:pt>
          <cx:pt idx="3603">1</cx:pt>
          <cx:pt idx="3604">1</cx:pt>
          <cx:pt idx="3605">1</cx:pt>
          <cx:pt idx="3606">1</cx:pt>
          <cx:pt idx="3607">1</cx:pt>
          <cx:pt idx="3608">1</cx:pt>
          <cx:pt idx="3609">1</cx:pt>
          <cx:pt idx="3610">1</cx:pt>
          <cx:pt idx="3611">1</cx:pt>
          <cx:pt idx="3612">1</cx:pt>
          <cx:pt idx="3613">1</cx:pt>
          <cx:pt idx="3614">1</cx:pt>
          <cx:pt idx="3615">1</cx:pt>
          <cx:pt idx="3616">1</cx:pt>
          <cx:pt idx="3617">1</cx:pt>
          <cx:pt idx="3618">1</cx:pt>
          <cx:pt idx="3619">1</cx:pt>
          <cx:pt idx="3620">1</cx:pt>
          <cx:pt idx="3621">1</cx:pt>
          <cx:pt idx="3622">1</cx:pt>
          <cx:pt idx="3623">1</cx:pt>
          <cx:pt idx="3624">1</cx:pt>
          <cx:pt idx="3625">1</cx:pt>
          <cx:pt idx="3626">1</cx:pt>
          <cx:pt idx="3627">1</cx:pt>
          <cx:pt idx="3628">1</cx:pt>
          <cx:pt idx="3629">1</cx:pt>
          <cx:pt idx="3630">1</cx:pt>
          <cx:pt idx="3631">1</cx:pt>
          <cx:pt idx="3632">1</cx:pt>
          <cx:pt idx="3633">1</cx:pt>
          <cx:pt idx="3634">1</cx:pt>
          <cx:pt idx="3635">1</cx:pt>
          <cx:pt idx="3636">1</cx:pt>
          <cx:pt idx="3637">1</cx:pt>
          <cx:pt idx="3638">1</cx:pt>
          <cx:pt idx="3639">1</cx:pt>
          <cx:pt idx="3640">1</cx:pt>
          <cx:pt idx="3641">1</cx:pt>
          <cx:pt idx="3642">1</cx:pt>
          <cx:pt idx="3643">1</cx:pt>
          <cx:pt idx="3644">1</cx:pt>
          <cx:pt idx="3645">1</cx:pt>
          <cx:pt idx="3646">1</cx:pt>
          <cx:pt idx="3647">1</cx:pt>
          <cx:pt idx="3648">1</cx:pt>
          <cx:pt idx="3649">3</cx:pt>
          <cx:pt idx="3650">1</cx:pt>
          <cx:pt idx="3651">1</cx:pt>
          <cx:pt idx="3652">1</cx:pt>
          <cx:pt idx="3653">1</cx:pt>
          <cx:pt idx="3654">1</cx:pt>
          <cx:pt idx="3655">1</cx:pt>
          <cx:pt idx="3656">1</cx:pt>
          <cx:pt idx="3657">1</cx:pt>
          <cx:pt idx="3658">1</cx:pt>
          <cx:pt idx="3659">1</cx:pt>
          <cx:pt idx="3660">1</cx:pt>
          <cx:pt idx="3661">1</cx:pt>
          <cx:pt idx="3662">1</cx:pt>
          <cx:pt idx="3663">1</cx:pt>
          <cx:pt idx="3664">1</cx:pt>
          <cx:pt idx="3665">1</cx:pt>
          <cx:pt idx="3666">3</cx:pt>
          <cx:pt idx="3667">3</cx:pt>
          <cx:pt idx="3668">1</cx:pt>
          <cx:pt idx="3669">1</cx:pt>
          <cx:pt idx="3670">1</cx:pt>
          <cx:pt idx="3671">1</cx:pt>
          <cx:pt idx="3672">1</cx:pt>
          <cx:pt idx="3673">1</cx:pt>
          <cx:pt idx="3674">1</cx:pt>
          <cx:pt idx="3675">1</cx:pt>
          <cx:pt idx="3676">1</cx:pt>
          <cx:pt idx="3677">1</cx:pt>
          <cx:pt idx="3678">1</cx:pt>
          <cx:pt idx="3679">1</cx:pt>
          <cx:pt idx="3680">1</cx:pt>
          <cx:pt idx="3681">1</cx:pt>
          <cx:pt idx="3682">1</cx:pt>
          <cx:pt idx="3683">1</cx:pt>
          <cx:pt idx="3684">1</cx:pt>
          <cx:pt idx="3685">1</cx:pt>
          <cx:pt idx="3686">1</cx:pt>
          <cx:pt idx="3687">1</cx:pt>
          <cx:pt idx="3688">1</cx:pt>
          <cx:pt idx="3689">1</cx:pt>
          <cx:pt idx="3690">1</cx:pt>
          <cx:pt idx="3691">1</cx:pt>
          <cx:pt idx="3692">1</cx:pt>
          <cx:pt idx="3693">1</cx:pt>
          <cx:pt idx="3694">1</cx:pt>
          <cx:pt idx="3695">1</cx:pt>
          <cx:pt idx="3696">1</cx:pt>
          <cx:pt idx="3697">1</cx:pt>
          <cx:pt idx="3698">1</cx:pt>
          <cx:pt idx="3699">1</cx:pt>
          <cx:pt idx="3700">1</cx:pt>
          <cx:pt idx="3701">1</cx:pt>
          <cx:pt idx="3702">1</cx:pt>
          <cx:pt idx="3703">1</cx:pt>
          <cx:pt idx="3704">1</cx:pt>
          <cx:pt idx="3705">1</cx:pt>
          <cx:pt idx="3706">1</cx:pt>
          <cx:pt idx="3707">1</cx:pt>
          <cx:pt idx="3708">1</cx:pt>
          <cx:pt idx="3709">1</cx:pt>
          <cx:pt idx="3710">1</cx:pt>
          <cx:pt idx="3711">1</cx:pt>
          <cx:pt idx="3712">1</cx:pt>
          <cx:pt idx="3713">1</cx:pt>
          <cx:pt idx="3714">1</cx:pt>
          <cx:pt idx="3715">1</cx:pt>
          <cx:pt idx="3716">1</cx:pt>
          <cx:pt idx="3717">1</cx:pt>
          <cx:pt idx="3718">1</cx:pt>
          <cx:pt idx="3719">1</cx:pt>
          <cx:pt idx="3720">1</cx:pt>
          <cx:pt idx="3721">1</cx:pt>
          <cx:pt idx="3722">1</cx:pt>
          <cx:pt idx="3723">1</cx:pt>
          <cx:pt idx="3724">1</cx:pt>
          <cx:pt idx="3725">1</cx:pt>
          <cx:pt idx="3726">1</cx:pt>
          <cx:pt idx="3727">1</cx:pt>
          <cx:pt idx="3728">1</cx:pt>
          <cx:pt idx="3729">3</cx:pt>
          <cx:pt idx="3730">1</cx:pt>
          <cx:pt idx="3731">1</cx:pt>
          <cx:pt idx="3732">3</cx:pt>
          <cx:pt idx="3733">1</cx:pt>
          <cx:pt idx="3734">1</cx:pt>
          <cx:pt idx="3735">3</cx:pt>
          <cx:pt idx="3736">1</cx:pt>
          <cx:pt idx="3737">1</cx:pt>
          <cx:pt idx="3738">1</cx:pt>
          <cx:pt idx="3739">1</cx:pt>
          <cx:pt idx="3740">1</cx:pt>
          <cx:pt idx="3741">1</cx:pt>
          <cx:pt idx="3742">1</cx:pt>
          <cx:pt idx="3743">1</cx:pt>
          <cx:pt idx="3744">3</cx:pt>
          <cx:pt idx="3745">1</cx:pt>
          <cx:pt idx="3746">1</cx:pt>
          <cx:pt idx="3747">1</cx:pt>
          <cx:pt idx="3748">1</cx:pt>
          <cx:pt idx="3749">1</cx:pt>
          <cx:pt idx="3750">1</cx:pt>
          <cx:pt idx="3751">1</cx:pt>
          <cx:pt idx="3752">1</cx:pt>
          <cx:pt idx="3753">1</cx:pt>
          <cx:pt idx="3754">1</cx:pt>
          <cx:pt idx="3755">1</cx:pt>
          <cx:pt idx="3756">1</cx:pt>
          <cx:pt idx="3757">3</cx:pt>
          <cx:pt idx="3758">1</cx:pt>
          <cx:pt idx="3759">1</cx:pt>
          <cx:pt idx="3760">1</cx:pt>
          <cx:pt idx="3761">1</cx:pt>
          <cx:pt idx="3762">1</cx:pt>
          <cx:pt idx="3763">1</cx:pt>
          <cx:pt idx="3764">1</cx:pt>
          <cx:pt idx="3765">1</cx:pt>
          <cx:pt idx="3766">1</cx:pt>
          <cx:pt idx="3767">1</cx:pt>
          <cx:pt idx="3768">1</cx:pt>
          <cx:pt idx="3769">1</cx:pt>
          <cx:pt idx="3770">1</cx:pt>
          <cx:pt idx="3771">1</cx:pt>
          <cx:pt idx="3772">1</cx:pt>
          <cx:pt idx="3773">1</cx:pt>
          <cx:pt idx="3774">1</cx:pt>
          <cx:pt idx="3775">1</cx:pt>
          <cx:pt idx="3776">1</cx:pt>
          <cx:pt idx="3777">1</cx:pt>
          <cx:pt idx="3778">1</cx:pt>
          <cx:pt idx="3779">1</cx:pt>
          <cx:pt idx="3780">1</cx:pt>
          <cx:pt idx="3781">1</cx:pt>
          <cx:pt idx="3782">1</cx:pt>
          <cx:pt idx="3783">1</cx:pt>
          <cx:pt idx="3784">1</cx:pt>
          <cx:pt idx="3785">3</cx:pt>
          <cx:pt idx="3786">1</cx:pt>
          <cx:pt idx="3787">1</cx:pt>
          <cx:pt idx="3788">1</cx:pt>
          <cx:pt idx="3789">1</cx:pt>
          <cx:pt idx="3790">1</cx:pt>
          <cx:pt idx="3791">1</cx:pt>
          <cx:pt idx="3792">1</cx:pt>
          <cx:pt idx="3793">1</cx:pt>
          <cx:pt idx="3794">1</cx:pt>
          <cx:pt idx="3795">1</cx:pt>
          <cx:pt idx="3796">1</cx:pt>
          <cx:pt idx="3797">1</cx:pt>
          <cx:pt idx="3798">1</cx:pt>
          <cx:pt idx="3799">1</cx:pt>
          <cx:pt idx="3800">1</cx:pt>
          <cx:pt idx="3801">1</cx:pt>
          <cx:pt idx="3802">1</cx:pt>
          <cx:pt idx="3803">1</cx:pt>
          <cx:pt idx="3804">1</cx:pt>
          <cx:pt idx="3805">1</cx:pt>
          <cx:pt idx="3806">1</cx:pt>
          <cx:pt idx="3807">1</cx:pt>
          <cx:pt idx="3808">1</cx:pt>
          <cx:pt idx="3809">1</cx:pt>
          <cx:pt idx="3810">1</cx:pt>
          <cx:pt idx="3811">1</cx:pt>
          <cx:pt idx="3812">1</cx:pt>
          <cx:pt idx="3813">1</cx:pt>
          <cx:pt idx="3814">1</cx:pt>
          <cx:pt idx="3815">1</cx:pt>
          <cx:pt idx="3816">1</cx:pt>
          <cx:pt idx="3817">1</cx:pt>
          <cx:pt idx="3818">1</cx:pt>
          <cx:pt idx="3819">1</cx:pt>
          <cx:pt idx="3820">1</cx:pt>
          <cx:pt idx="3821">1</cx:pt>
          <cx:pt idx="3822">1</cx:pt>
          <cx:pt idx="3823">1</cx:pt>
          <cx:pt idx="3824">1</cx:pt>
          <cx:pt idx="3825">1</cx:pt>
          <cx:pt idx="3826">1</cx:pt>
          <cx:pt idx="3827">1</cx:pt>
          <cx:pt idx="3828">1</cx:pt>
          <cx:pt idx="3829">1</cx:pt>
          <cx:pt idx="3830">1</cx:pt>
          <cx:pt idx="3831">1</cx:pt>
          <cx:pt idx="3832">1</cx:pt>
          <cx:pt idx="3833">1</cx:pt>
          <cx:pt idx="3834">1</cx:pt>
          <cx:pt idx="3835">1</cx:pt>
          <cx:pt idx="3836">1</cx:pt>
          <cx:pt idx="3837">1</cx:pt>
          <cx:pt idx="3838">1</cx:pt>
          <cx:pt idx="3839">1</cx:pt>
          <cx:pt idx="3840">1</cx:pt>
          <cx:pt idx="3841">1</cx:pt>
          <cx:pt idx="3842">3</cx:pt>
          <cx:pt idx="3843">1</cx:pt>
          <cx:pt idx="3844">1</cx:pt>
          <cx:pt idx="3845">1</cx:pt>
          <cx:pt idx="3846">1</cx:pt>
          <cx:pt idx="3847">1</cx:pt>
          <cx:pt idx="3848">1</cx:pt>
          <cx:pt idx="3849">1</cx:pt>
          <cx:pt idx="3850">3</cx:pt>
          <cx:pt idx="3851">1</cx:pt>
          <cx:pt idx="3852">1</cx:pt>
          <cx:pt idx="3853">1</cx:pt>
          <cx:pt idx="3854">1</cx:pt>
          <cx:pt idx="3855">1</cx:pt>
          <cx:pt idx="3856">1</cx:pt>
          <cx:pt idx="3857">1</cx:pt>
          <cx:pt idx="3858">1</cx:pt>
          <cx:pt idx="3859">1</cx:pt>
          <cx:pt idx="3860">3</cx:pt>
          <cx:pt idx="3861">1</cx:pt>
          <cx:pt idx="3862">1</cx:pt>
          <cx:pt idx="3863">1</cx:pt>
          <cx:pt idx="3864">1</cx:pt>
          <cx:pt idx="3865">1</cx:pt>
          <cx:pt idx="3866">1</cx:pt>
          <cx:pt idx="3867">1</cx:pt>
          <cx:pt idx="3868">1</cx:pt>
          <cx:pt idx="3869">1</cx:pt>
          <cx:pt idx="3870">1</cx:pt>
          <cx:pt idx="3871">1</cx:pt>
          <cx:pt idx="3872">1</cx:pt>
          <cx:pt idx="3873">1</cx:pt>
          <cx:pt idx="3874">1</cx:pt>
          <cx:pt idx="3875">1</cx:pt>
          <cx:pt idx="3876">1</cx:pt>
          <cx:pt idx="3877">1</cx:pt>
          <cx:pt idx="3878">1</cx:pt>
          <cx:pt idx="3879">1</cx:pt>
          <cx:pt idx="3880">3</cx:pt>
          <cx:pt idx="3881">1</cx:pt>
          <cx:pt idx="3882">1</cx:pt>
          <cx:pt idx="3883">1</cx:pt>
          <cx:pt idx="3884">1</cx:pt>
          <cx:pt idx="3885">1</cx:pt>
          <cx:pt idx="3886">1</cx:pt>
          <cx:pt idx="3887">1</cx:pt>
          <cx:pt idx="3888">1</cx:pt>
          <cx:pt idx="3889">1</cx:pt>
          <cx:pt idx="3890">1</cx:pt>
          <cx:pt idx="3891">1</cx:pt>
          <cx:pt idx="3892">1</cx:pt>
          <cx:pt idx="3893">3</cx:pt>
          <cx:pt idx="3894">1</cx:pt>
          <cx:pt idx="3895">1</cx:pt>
          <cx:pt idx="3896">1</cx:pt>
          <cx:pt idx="3897">1</cx:pt>
          <cx:pt idx="3898">1</cx:pt>
          <cx:pt idx="3899">1</cx:pt>
          <cx:pt idx="3900">1</cx:pt>
          <cx:pt idx="3901">1</cx:pt>
          <cx:pt idx="3902">1</cx:pt>
          <cx:pt idx="3903">1</cx:pt>
          <cx:pt idx="3904">1</cx:pt>
          <cx:pt idx="3905">1</cx:pt>
          <cx:pt idx="3906">1</cx:pt>
          <cx:pt idx="3907">1</cx:pt>
          <cx:pt idx="3908">1</cx:pt>
          <cx:pt idx="3909">1</cx:pt>
          <cx:pt idx="3910">1</cx:pt>
          <cx:pt idx="3911">1</cx:pt>
          <cx:pt idx="3912">1</cx:pt>
          <cx:pt idx="3913">1</cx:pt>
          <cx:pt idx="3914">1</cx:pt>
          <cx:pt idx="3915">1</cx:pt>
          <cx:pt idx="3916">1</cx:pt>
          <cx:pt idx="3917">1</cx:pt>
          <cx:pt idx="3918">1</cx:pt>
          <cx:pt idx="3919">1</cx:pt>
          <cx:pt idx="3920">1</cx:pt>
          <cx:pt idx="3921">1</cx:pt>
          <cx:pt idx="3922">1</cx:pt>
          <cx:pt idx="3923">1</cx:pt>
          <cx:pt idx="3924">1</cx:pt>
          <cx:pt idx="3925">1</cx:pt>
          <cx:pt idx="3926">3</cx:pt>
          <cx:pt idx="3927">1</cx:pt>
          <cx:pt idx="3928">1</cx:pt>
          <cx:pt idx="3929">1</cx:pt>
          <cx:pt idx="3930">1</cx:pt>
          <cx:pt idx="3931">1</cx:pt>
          <cx:pt idx="3932">1</cx:pt>
          <cx:pt idx="3933">1</cx:pt>
          <cx:pt idx="3934">3</cx:pt>
          <cx:pt idx="3935">1</cx:pt>
          <cx:pt idx="3936">1</cx:pt>
          <cx:pt idx="3937">1</cx:pt>
          <cx:pt idx="3938">1</cx:pt>
          <cx:pt idx="3939">1</cx:pt>
          <cx:pt idx="3940">1</cx:pt>
          <cx:pt idx="3941">1</cx:pt>
          <cx:pt idx="3942">1</cx:pt>
          <cx:pt idx="3943">1</cx:pt>
          <cx:pt idx="3944">3</cx:pt>
          <cx:pt idx="3945">1</cx:pt>
          <cx:pt idx="3946">1</cx:pt>
          <cx:pt idx="3947">3</cx:pt>
          <cx:pt idx="3948">1</cx:pt>
          <cx:pt idx="3949">1</cx:pt>
          <cx:pt idx="3950">1</cx:pt>
          <cx:pt idx="3951">3</cx:pt>
          <cx:pt idx="3952">1</cx:pt>
          <cx:pt idx="3953">1</cx:pt>
          <cx:pt idx="3954">1</cx:pt>
          <cx:pt idx="3955">1</cx:pt>
          <cx:pt idx="3956">1</cx:pt>
          <cx:pt idx="3957">1</cx:pt>
          <cx:pt idx="3958">1</cx:pt>
          <cx:pt idx="3959">1</cx:pt>
          <cx:pt idx="3960">1</cx:pt>
          <cx:pt idx="3961">1</cx:pt>
          <cx:pt idx="3962">1</cx:pt>
          <cx:pt idx="3963">1</cx:pt>
          <cx:pt idx="3964">1</cx:pt>
          <cx:pt idx="3965">1</cx:pt>
          <cx:pt idx="3966">1</cx:pt>
          <cx:pt idx="3967">1</cx:pt>
          <cx:pt idx="3968">1</cx:pt>
          <cx:pt idx="3969">1</cx:pt>
          <cx:pt idx="3970">1</cx:pt>
          <cx:pt idx="3971">1</cx:pt>
          <cx:pt idx="3972">1</cx:pt>
          <cx:pt idx="3973">1</cx:pt>
          <cx:pt idx="3974">1</cx:pt>
          <cx:pt idx="3975">1</cx:pt>
          <cx:pt idx="3976">1</cx:pt>
          <cx:pt idx="3977">1</cx:pt>
          <cx:pt idx="3978">1</cx:pt>
          <cx:pt idx="3979">1</cx:pt>
          <cx:pt idx="3980">1</cx:pt>
          <cx:pt idx="3981">1</cx:pt>
          <cx:pt idx="3982">1</cx:pt>
          <cx:pt idx="3983">1</cx:pt>
          <cx:pt idx="3984">1</cx:pt>
          <cx:pt idx="3985">1</cx:pt>
          <cx:pt idx="3986">1</cx:pt>
          <cx:pt idx="3987">1</cx:pt>
          <cx:pt idx="3988">1</cx:pt>
          <cx:pt idx="3989">1</cx:pt>
          <cx:pt idx="3990">1</cx:pt>
          <cx:pt idx="3991">1</cx:pt>
          <cx:pt idx="3992">1</cx:pt>
          <cx:pt idx="3993">1</cx:pt>
          <cx:pt idx="3994">1</cx:pt>
          <cx:pt idx="3995">1</cx:pt>
          <cx:pt idx="3996">3</cx:pt>
          <cx:pt idx="3997">1</cx:pt>
          <cx:pt idx="3998">1</cx:pt>
          <cx:pt idx="3999">1</cx:pt>
          <cx:pt idx="4000">1</cx:pt>
          <cx:pt idx="4001">1</cx:pt>
          <cx:pt idx="4002">1</cx:pt>
          <cx:pt idx="4003">1</cx:pt>
          <cx:pt idx="4004">1</cx:pt>
          <cx:pt idx="4005">1</cx:pt>
          <cx:pt idx="4006">1</cx:pt>
          <cx:pt idx="4007">1</cx:pt>
          <cx:pt idx="4008">1</cx:pt>
          <cx:pt idx="4009">1</cx:pt>
          <cx:pt idx="4010">1</cx:pt>
          <cx:pt idx="4011">1</cx:pt>
          <cx:pt idx="4012">1</cx:pt>
          <cx:pt idx="4013">1</cx:pt>
          <cx:pt idx="4014">1</cx:pt>
          <cx:pt idx="4015">1</cx:pt>
          <cx:pt idx="4016">1</cx:pt>
          <cx:pt idx="4017">1</cx:pt>
          <cx:pt idx="4018">1</cx:pt>
          <cx:pt idx="4019">1</cx:pt>
          <cx:pt idx="4020">1</cx:pt>
          <cx:pt idx="4021">1</cx:pt>
          <cx:pt idx="4022">1</cx:pt>
          <cx:pt idx="4023">1</cx:pt>
          <cx:pt idx="4024">1</cx:pt>
          <cx:pt idx="4025">1</cx:pt>
          <cx:pt idx="4026">1</cx:pt>
          <cx:pt idx="4027">1</cx:pt>
          <cx:pt idx="4028">1</cx:pt>
          <cx:pt idx="4029">1</cx:pt>
          <cx:pt idx="4030">1</cx:pt>
          <cx:pt idx="4031">3</cx:pt>
          <cx:pt idx="4032">1</cx:pt>
          <cx:pt idx="4033">1</cx:pt>
          <cx:pt idx="4034">1</cx:pt>
          <cx:pt idx="4035">1</cx:pt>
          <cx:pt idx="4036">1</cx:pt>
          <cx:pt idx="4037">1</cx:pt>
          <cx:pt idx="4038">1</cx:pt>
          <cx:pt idx="4039">1</cx:pt>
          <cx:pt idx="4040">1</cx:pt>
          <cx:pt idx="4041">1</cx:pt>
          <cx:pt idx="4042">1</cx:pt>
          <cx:pt idx="4043">1</cx:pt>
          <cx:pt idx="4044">3</cx:pt>
          <cx:pt idx="4045">1</cx:pt>
          <cx:pt idx="4046">1</cx:pt>
          <cx:pt idx="4047">1</cx:pt>
          <cx:pt idx="4048">1</cx:pt>
          <cx:pt idx="4049">1</cx:pt>
          <cx:pt idx="4050">1</cx:pt>
          <cx:pt idx="4051">1</cx:pt>
          <cx:pt idx="4052">1</cx:pt>
          <cx:pt idx="4053">1</cx:pt>
          <cx:pt idx="4054">1</cx:pt>
          <cx:pt idx="4055">1</cx:pt>
          <cx:pt idx="4056">1</cx:pt>
          <cx:pt idx="4057">1</cx:pt>
          <cx:pt idx="4058">1</cx:pt>
          <cx:pt idx="4059">1</cx:pt>
          <cx:pt idx="4060">1</cx:pt>
          <cx:pt idx="4061">1</cx:pt>
          <cx:pt idx="4062">1</cx:pt>
          <cx:pt idx="4063">1</cx:pt>
          <cx:pt idx="4064">1</cx:pt>
          <cx:pt idx="4065">1</cx:pt>
          <cx:pt idx="4066">1</cx:pt>
          <cx:pt idx="4067">1</cx:pt>
          <cx:pt idx="4068">3</cx:pt>
          <cx:pt idx="4069">1</cx:pt>
          <cx:pt idx="4070">1</cx:pt>
          <cx:pt idx="4071">1</cx:pt>
          <cx:pt idx="4072">1</cx:pt>
          <cx:pt idx="4073">1</cx:pt>
          <cx:pt idx="4074">1</cx:pt>
          <cx:pt idx="4075">1</cx:pt>
          <cx:pt idx="4076">1</cx:pt>
          <cx:pt idx="4077">1</cx:pt>
          <cx:pt idx="4078">1</cx:pt>
          <cx:pt idx="4079">1</cx:pt>
          <cx:pt idx="4080">1</cx:pt>
          <cx:pt idx="4081">1</cx:pt>
          <cx:pt idx="4082">1</cx:pt>
          <cx:pt idx="4083">1</cx:pt>
          <cx:pt idx="4084">1</cx:pt>
          <cx:pt idx="4085">3</cx:pt>
          <cx:pt idx="4086">1</cx:pt>
          <cx:pt idx="4087">1</cx:pt>
          <cx:pt idx="4088">1</cx:pt>
          <cx:pt idx="4089">1</cx:pt>
          <cx:pt idx="4090">1</cx:pt>
          <cx:pt idx="4091">1</cx:pt>
          <cx:pt idx="4092">1</cx:pt>
          <cx:pt idx="4093">1</cx:pt>
          <cx:pt idx="4094">1</cx:pt>
          <cx:pt idx="4095">1</cx:pt>
          <cx:pt idx="4096">1</cx:pt>
          <cx:pt idx="4097">1</cx:pt>
          <cx:pt idx="4098">1</cx:pt>
          <cx:pt idx="4099">1</cx:pt>
          <cx:pt idx="4100">1</cx:pt>
          <cx:pt idx="4101">1</cx:pt>
          <cx:pt idx="4102">1</cx:pt>
          <cx:pt idx="4103">1</cx:pt>
          <cx:pt idx="4104">1</cx:pt>
          <cx:pt idx="4105">1</cx:pt>
          <cx:pt idx="4106">1</cx:pt>
          <cx:pt idx="4107">1</cx:pt>
          <cx:pt idx="4108">1</cx:pt>
          <cx:pt idx="4109">1</cx:pt>
          <cx:pt idx="4110">1</cx:pt>
          <cx:pt idx="4111">1</cx:pt>
          <cx:pt idx="4112">3</cx:pt>
          <cx:pt idx="4113">1</cx:pt>
          <cx:pt idx="4114">1</cx:pt>
          <cx:pt idx="4115">1</cx:pt>
          <cx:pt idx="4116">1</cx:pt>
          <cx:pt idx="4117">1</cx:pt>
          <cx:pt idx="4118">1</cx:pt>
          <cx:pt idx="4119">1</cx:pt>
          <cx:pt idx="4120">1</cx:pt>
          <cx:pt idx="4121">1</cx:pt>
          <cx:pt idx="4122">1</cx:pt>
          <cx:pt idx="4123">1</cx:pt>
          <cx:pt idx="4124">1</cx:pt>
          <cx:pt idx="4125">1</cx:pt>
          <cx:pt idx="4126">1</cx:pt>
          <cx:pt idx="4127">1</cx:pt>
          <cx:pt idx="4128">1</cx:pt>
          <cx:pt idx="4129">1</cx:pt>
          <cx:pt idx="4130">1</cx:pt>
          <cx:pt idx="4131">1</cx:pt>
          <cx:pt idx="4132">1</cx:pt>
          <cx:pt idx="4133">1</cx:pt>
          <cx:pt idx="4134">1</cx:pt>
          <cx:pt idx="4135">1</cx:pt>
          <cx:pt idx="4136">1</cx:pt>
          <cx:pt idx="4137">1</cx:pt>
          <cx:pt idx="4138">3</cx:pt>
          <cx:pt idx="4139">1</cx:pt>
          <cx:pt idx="4140">1</cx:pt>
          <cx:pt idx="4141">1</cx:pt>
          <cx:pt idx="4142">1</cx:pt>
          <cx:pt idx="4143">1</cx:pt>
          <cx:pt idx="4144">1</cx:pt>
          <cx:pt idx="4145">1</cx:pt>
          <cx:pt idx="4146">1</cx:pt>
          <cx:pt idx="4147">1</cx:pt>
          <cx:pt idx="4148">1</cx:pt>
          <cx:pt idx="4149">1</cx:pt>
          <cx:pt idx="4150">1</cx:pt>
          <cx:pt idx="4151">1</cx:pt>
          <cx:pt idx="4152">1</cx:pt>
          <cx:pt idx="4153">1</cx:pt>
          <cx:pt idx="4154">1</cx:pt>
          <cx:pt idx="4155">1</cx:pt>
          <cx:pt idx="4156">1</cx:pt>
          <cx:pt idx="4157">1</cx:pt>
          <cx:pt idx="4158">1</cx:pt>
          <cx:pt idx="4159">1</cx:pt>
          <cx:pt idx="4160">1</cx:pt>
          <cx:pt idx="4161">1</cx:pt>
          <cx:pt idx="4162">1</cx:pt>
          <cx:pt idx="4163">3</cx:pt>
          <cx:pt idx="4164">3</cx:pt>
          <cx:pt idx="4165">1</cx:pt>
          <cx:pt idx="4166">1</cx:pt>
          <cx:pt idx="4167">1</cx:pt>
          <cx:pt idx="4168">3</cx:pt>
          <cx:pt idx="4169">1</cx:pt>
          <cx:pt idx="4170">1</cx:pt>
          <cx:pt idx="4171">1</cx:pt>
          <cx:pt idx="4172">1</cx:pt>
          <cx:pt idx="4173">1</cx:pt>
          <cx:pt idx="4174">1</cx:pt>
          <cx:pt idx="4175">1</cx:pt>
          <cx:pt idx="4176">3</cx:pt>
          <cx:pt idx="4177">1</cx:pt>
          <cx:pt idx="4178">1</cx:pt>
          <cx:pt idx="4179">1</cx:pt>
          <cx:pt idx="4180">1</cx:pt>
          <cx:pt idx="4181">1</cx:pt>
          <cx:pt idx="4182">1</cx:pt>
          <cx:pt idx="4183">1</cx:pt>
          <cx:pt idx="4184">1</cx:pt>
          <cx:pt idx="4185">1</cx:pt>
          <cx:pt idx="4186">1</cx:pt>
          <cx:pt idx="4187">1</cx:pt>
          <cx:pt idx="4188">1</cx:pt>
          <cx:pt idx="4189">1</cx:pt>
          <cx:pt idx="4190">1</cx:pt>
          <cx:pt idx="4191">1</cx:pt>
          <cx:pt idx="4192">1</cx:pt>
          <cx:pt idx="4193">3</cx:pt>
          <cx:pt idx="4194">1</cx:pt>
          <cx:pt idx="4195">1</cx:pt>
          <cx:pt idx="4196">1</cx:pt>
          <cx:pt idx="4197">3</cx:pt>
          <cx:pt idx="4198">1</cx:pt>
          <cx:pt idx="4199">1</cx:pt>
          <cx:pt idx="4200">1</cx:pt>
          <cx:pt idx="4201">1</cx:pt>
          <cx:pt idx="4202">1</cx:pt>
          <cx:pt idx="4203">1</cx:pt>
          <cx:pt idx="4204">1</cx:pt>
          <cx:pt idx="4205">1</cx:pt>
          <cx:pt idx="4206">1</cx:pt>
          <cx:pt idx="4207">1</cx:pt>
          <cx:pt idx="4208">1</cx:pt>
          <cx:pt idx="4209">1</cx:pt>
          <cx:pt idx="4210">1</cx:pt>
          <cx:pt idx="4211">1</cx:pt>
          <cx:pt idx="4212">1</cx:pt>
          <cx:pt idx="4213">1</cx:pt>
          <cx:pt idx="4214">1</cx:pt>
          <cx:pt idx="4215">1</cx:pt>
          <cx:pt idx="4216">1</cx:pt>
          <cx:pt idx="4217">1</cx:pt>
          <cx:pt idx="4218">1</cx:pt>
          <cx:pt idx="4219">1</cx:pt>
          <cx:pt idx="4220">1</cx:pt>
          <cx:pt idx="4221">1</cx:pt>
          <cx:pt idx="4222">1</cx:pt>
          <cx:pt idx="4223">1</cx:pt>
          <cx:pt idx="4224">1</cx:pt>
          <cx:pt idx="4225">1</cx:pt>
          <cx:pt idx="4226">1</cx:pt>
          <cx:pt idx="4227">1</cx:pt>
          <cx:pt idx="4228">1</cx:pt>
          <cx:pt idx="4229">1</cx:pt>
          <cx:pt idx="4230">1</cx:pt>
          <cx:pt idx="4231">1</cx:pt>
          <cx:pt idx="4232">1</cx:pt>
          <cx:pt idx="4233">1</cx:pt>
          <cx:pt idx="4234">3</cx:pt>
          <cx:pt idx="4235">1</cx:pt>
          <cx:pt idx="4236">1</cx:pt>
          <cx:pt idx="4237">1</cx:pt>
          <cx:pt idx="4238">1</cx:pt>
          <cx:pt idx="4239">1</cx:pt>
          <cx:pt idx="4240">1</cx:pt>
          <cx:pt idx="4241">1</cx:pt>
          <cx:pt idx="4242">1</cx:pt>
          <cx:pt idx="4243">1</cx:pt>
          <cx:pt idx="4244">1</cx:pt>
          <cx:pt idx="4245">1</cx:pt>
          <cx:pt idx="4246">1</cx:pt>
          <cx:pt idx="4247">1</cx:pt>
          <cx:pt idx="4248">1</cx:pt>
          <cx:pt idx="4249">1</cx:pt>
          <cx:pt idx="4250">3</cx:pt>
          <cx:pt idx="4251">1</cx:pt>
          <cx:pt idx="4252">1</cx:pt>
          <cx:pt idx="4253">1</cx:pt>
          <cx:pt idx="4254">1</cx:pt>
          <cx:pt idx="4255">1</cx:pt>
          <cx:pt idx="4256">1</cx:pt>
          <cx:pt idx="4257">1</cx:pt>
          <cx:pt idx="4258">1</cx:pt>
          <cx:pt idx="4259">1</cx:pt>
          <cx:pt idx="4260">1</cx:pt>
          <cx:pt idx="4261">3</cx:pt>
          <cx:pt idx="4262">1</cx:pt>
          <cx:pt idx="4263">1</cx:pt>
          <cx:pt idx="4264">1</cx:pt>
          <cx:pt idx="4265">1</cx:pt>
          <cx:pt idx="4266">1</cx:pt>
          <cx:pt idx="4267">1</cx:pt>
          <cx:pt idx="4268">1</cx:pt>
          <cx:pt idx="4269">1</cx:pt>
          <cx:pt idx="4270">3</cx:pt>
          <cx:pt idx="4271">1</cx:pt>
          <cx:pt idx="4272">1</cx:pt>
          <cx:pt idx="4273">1</cx:pt>
          <cx:pt idx="4274">1</cx:pt>
          <cx:pt idx="4275">1</cx:pt>
          <cx:pt idx="4276">1</cx:pt>
          <cx:pt idx="4277">1</cx:pt>
          <cx:pt idx="4278">1</cx:pt>
          <cx:pt idx="4279">1</cx:pt>
          <cx:pt idx="4280">1</cx:pt>
          <cx:pt idx="4281">1</cx:pt>
          <cx:pt idx="4282">1</cx:pt>
          <cx:pt idx="4283">1</cx:pt>
          <cx:pt idx="4284">1</cx:pt>
          <cx:pt idx="4285">1</cx:pt>
          <cx:pt idx="4286">1</cx:pt>
          <cx:pt idx="4287">1</cx:pt>
          <cx:pt idx="4288">1</cx:pt>
          <cx:pt idx="4289">1</cx:pt>
          <cx:pt idx="4290">1</cx:pt>
          <cx:pt idx="4291">1</cx:pt>
          <cx:pt idx="4292">1</cx:pt>
          <cx:pt idx="4293">1</cx:pt>
          <cx:pt idx="4294">1</cx:pt>
          <cx:pt idx="4295">1</cx:pt>
          <cx:pt idx="4296">3</cx:pt>
          <cx:pt idx="4297">1</cx:pt>
          <cx:pt idx="4298">1</cx:pt>
          <cx:pt idx="4299">1</cx:pt>
          <cx:pt idx="4300">1</cx:pt>
          <cx:pt idx="4301">1</cx:pt>
          <cx:pt idx="4302">1</cx:pt>
          <cx:pt idx="4303">1</cx:pt>
          <cx:pt idx="4304">1</cx:pt>
          <cx:pt idx="4305">1</cx:pt>
          <cx:pt idx="4306">1</cx:pt>
          <cx:pt idx="4307">1</cx:pt>
          <cx:pt idx="4308">1</cx:pt>
          <cx:pt idx="4309">1</cx:pt>
          <cx:pt idx="4310">1</cx:pt>
          <cx:pt idx="4311">1</cx:pt>
          <cx:pt idx="4312">1</cx:pt>
          <cx:pt idx="4313">1</cx:pt>
          <cx:pt idx="4314">1</cx:pt>
          <cx:pt idx="4315">3</cx:pt>
          <cx:pt idx="4316">1</cx:pt>
          <cx:pt idx="4317">1</cx:pt>
          <cx:pt idx="4318">1</cx:pt>
          <cx:pt idx="4319">3</cx:pt>
          <cx:pt idx="4320">1</cx:pt>
          <cx:pt idx="4321">1</cx:pt>
          <cx:pt idx="4322">1</cx:pt>
          <cx:pt idx="4323">1</cx:pt>
          <cx:pt idx="4324">1</cx:pt>
          <cx:pt idx="4325">1</cx:pt>
          <cx:pt idx="4326">1</cx:pt>
          <cx:pt idx="4327">1</cx:pt>
          <cx:pt idx="4328">1</cx:pt>
          <cx:pt idx="4329">1</cx:pt>
          <cx:pt idx="4330">1</cx:pt>
          <cx:pt idx="4331">1</cx:pt>
          <cx:pt idx="4332">1</cx:pt>
          <cx:pt idx="4333">1</cx:pt>
          <cx:pt idx="4334">1</cx:pt>
          <cx:pt idx="4335">1</cx:pt>
          <cx:pt idx="4336">1</cx:pt>
          <cx:pt idx="4337">1</cx:pt>
          <cx:pt idx="4338">1</cx:pt>
          <cx:pt idx="4339">1</cx:pt>
          <cx:pt idx="4340">1</cx:pt>
          <cx:pt idx="4341">1</cx:pt>
          <cx:pt idx="4342">1</cx:pt>
          <cx:pt idx="4343">3</cx:pt>
          <cx:pt idx="4344">1</cx:pt>
          <cx:pt idx="4345">3</cx:pt>
          <cx:pt idx="4346">1</cx:pt>
          <cx:pt idx="4347">1</cx:pt>
          <cx:pt idx="4348">1</cx:pt>
          <cx:pt idx="4349">1</cx:pt>
          <cx:pt idx="4350">1</cx:pt>
          <cx:pt idx="4351">1</cx:pt>
          <cx:pt idx="4352">1</cx:pt>
          <cx:pt idx="4353">1</cx:pt>
          <cx:pt idx="4354">1</cx:pt>
          <cx:pt idx="4355">3</cx:pt>
          <cx:pt idx="4356">1</cx:pt>
          <cx:pt idx="4357">1</cx:pt>
          <cx:pt idx="4358">1</cx:pt>
          <cx:pt idx="4359">3</cx:pt>
          <cx:pt idx="4360">1</cx:pt>
          <cx:pt idx="4361">1</cx:pt>
          <cx:pt idx="4362">1</cx:pt>
          <cx:pt idx="4363">1</cx:pt>
          <cx:pt idx="4364">1</cx:pt>
          <cx:pt idx="4365">1</cx:pt>
          <cx:pt idx="4366">1</cx:pt>
          <cx:pt idx="4367">1</cx:pt>
          <cx:pt idx="4368">1</cx:pt>
          <cx:pt idx="4369">1</cx:pt>
          <cx:pt idx="4370">1</cx:pt>
          <cx:pt idx="4371">1</cx:pt>
          <cx:pt idx="4372">1</cx:pt>
          <cx:pt idx="4373">1</cx:pt>
          <cx:pt idx="4374">1</cx:pt>
          <cx:pt idx="4375">1</cx:pt>
          <cx:pt idx="4376">1</cx:pt>
          <cx:pt idx="4377">1</cx:pt>
          <cx:pt idx="4378">1</cx:pt>
          <cx:pt idx="4379">1</cx:pt>
          <cx:pt idx="4380">1</cx:pt>
          <cx:pt idx="4381">1</cx:pt>
          <cx:pt idx="4382">1</cx:pt>
          <cx:pt idx="4383">1</cx:pt>
          <cx:pt idx="4384">1</cx:pt>
          <cx:pt idx="4385">1</cx:pt>
          <cx:pt idx="4386">1</cx:pt>
          <cx:pt idx="4387">1</cx:pt>
          <cx:pt idx="4388">1</cx:pt>
          <cx:pt idx="4389">1</cx:pt>
          <cx:pt idx="4390">1</cx:pt>
          <cx:pt idx="4391">1</cx:pt>
          <cx:pt idx="4392">1</cx:pt>
          <cx:pt idx="4393">1</cx:pt>
          <cx:pt idx="4394">1</cx:pt>
          <cx:pt idx="4395">1</cx:pt>
          <cx:pt idx="4396">1</cx:pt>
          <cx:pt idx="4397">1</cx:pt>
          <cx:pt idx="4398">1</cx:pt>
          <cx:pt idx="4399">1</cx:pt>
          <cx:pt idx="4400">1</cx:pt>
          <cx:pt idx="4401">1</cx:pt>
          <cx:pt idx="4402">1</cx:pt>
          <cx:pt idx="4403">1</cx:pt>
          <cx:pt idx="4404">3</cx:pt>
          <cx:pt idx="4405">1</cx:pt>
          <cx:pt idx="4406">1</cx:pt>
          <cx:pt idx="4407">1</cx:pt>
          <cx:pt idx="4408">1</cx:pt>
          <cx:pt idx="4409">1</cx:pt>
          <cx:pt idx="4410">1</cx:pt>
          <cx:pt idx="4411">1</cx:pt>
          <cx:pt idx="4412">1</cx:pt>
          <cx:pt idx="4413">1</cx:pt>
          <cx:pt idx="4414">1</cx:pt>
          <cx:pt idx="4415">1</cx:pt>
          <cx:pt idx="4416">1</cx:pt>
          <cx:pt idx="4417">1</cx:pt>
          <cx:pt idx="4418">1</cx:pt>
          <cx:pt idx="4419">1</cx:pt>
          <cx:pt idx="4420">1</cx:pt>
          <cx:pt idx="4421">1</cx:pt>
          <cx:pt idx="4422">1</cx:pt>
          <cx:pt idx="4423">1</cx:pt>
          <cx:pt idx="4424">1</cx:pt>
          <cx:pt idx="4425">1</cx:pt>
          <cx:pt idx="4426">1</cx:pt>
          <cx:pt idx="4427">1</cx:pt>
          <cx:pt idx="4428">1</cx:pt>
          <cx:pt idx="4429">1</cx:pt>
          <cx:pt idx="4430">1</cx:pt>
          <cx:pt idx="4431">1</cx:pt>
          <cx:pt idx="4432">1</cx:pt>
          <cx:pt idx="4433">1</cx:pt>
          <cx:pt idx="4434">1</cx:pt>
          <cx:pt idx="4435">1</cx:pt>
          <cx:pt idx="4436">1</cx:pt>
          <cx:pt idx="4437">3</cx:pt>
          <cx:pt idx="4438">1</cx:pt>
          <cx:pt idx="4439">1</cx:pt>
          <cx:pt idx="4440">1</cx:pt>
          <cx:pt idx="4441">1</cx:pt>
          <cx:pt idx="4442">1</cx:pt>
          <cx:pt idx="4443">1</cx:pt>
          <cx:pt idx="4444">1</cx:pt>
          <cx:pt idx="4445">1</cx:pt>
          <cx:pt idx="4446">1</cx:pt>
          <cx:pt idx="4447">1</cx:pt>
          <cx:pt idx="4448">1</cx:pt>
          <cx:pt idx="4449">1</cx:pt>
          <cx:pt idx="4450">1</cx:pt>
          <cx:pt idx="4451">1</cx:pt>
          <cx:pt idx="4452">1</cx:pt>
          <cx:pt idx="4453">1</cx:pt>
          <cx:pt idx="4454">1</cx:pt>
          <cx:pt idx="4455">1</cx:pt>
          <cx:pt idx="4456">1</cx:pt>
          <cx:pt idx="4457">3</cx:pt>
          <cx:pt idx="4458">1</cx:pt>
          <cx:pt idx="4459">1</cx:pt>
          <cx:pt idx="4460">1</cx:pt>
          <cx:pt idx="4461">1</cx:pt>
          <cx:pt idx="4462">1</cx:pt>
          <cx:pt idx="4463">1</cx:pt>
          <cx:pt idx="4464">1</cx:pt>
          <cx:pt idx="4465">1</cx:pt>
          <cx:pt idx="4466">1</cx:pt>
          <cx:pt idx="4467">1</cx:pt>
          <cx:pt idx="4468">1</cx:pt>
          <cx:pt idx="4469">1</cx:pt>
          <cx:pt idx="4470">1</cx:pt>
          <cx:pt idx="4471">1</cx:pt>
          <cx:pt idx="4472">1</cx:pt>
          <cx:pt idx="4473">1</cx:pt>
          <cx:pt idx="4474">1</cx:pt>
          <cx:pt idx="4475">1</cx:pt>
          <cx:pt idx="4476">1</cx:pt>
          <cx:pt idx="4477">1</cx:pt>
          <cx:pt idx="4478">1</cx:pt>
          <cx:pt idx="4479">1</cx:pt>
          <cx:pt idx="4480">1</cx:pt>
          <cx:pt idx="4481">1</cx:pt>
          <cx:pt idx="4482">1</cx:pt>
          <cx:pt idx="4483">1</cx:pt>
          <cx:pt idx="4484">1</cx:pt>
          <cx:pt idx="4485">1</cx:pt>
          <cx:pt idx="4486">3</cx:pt>
          <cx:pt idx="4487">1</cx:pt>
          <cx:pt idx="4488">1</cx:pt>
          <cx:pt idx="4489">1</cx:pt>
          <cx:pt idx="4490">3</cx:pt>
          <cx:pt idx="4491">1</cx:pt>
          <cx:pt idx="4492">1</cx:pt>
          <cx:pt idx="4493">1</cx:pt>
          <cx:pt idx="4494">1</cx:pt>
          <cx:pt idx="4495">1</cx:pt>
          <cx:pt idx="4496">3</cx:pt>
          <cx:pt idx="4497">1</cx:pt>
          <cx:pt idx="4498">1</cx:pt>
          <cx:pt idx="4499">1</cx:pt>
          <cx:pt idx="4500">1</cx:pt>
          <cx:pt idx="4501">1</cx:pt>
          <cx:pt idx="4502">1</cx:pt>
          <cx:pt idx="4503">1</cx:pt>
          <cx:pt idx="4504">1</cx:pt>
          <cx:pt idx="4505">1</cx:pt>
          <cx:pt idx="4506">1</cx:pt>
          <cx:pt idx="4507">1</cx:pt>
          <cx:pt idx="4508">1</cx:pt>
          <cx:pt idx="4509">1</cx:pt>
          <cx:pt idx="4510">1</cx:pt>
          <cx:pt idx="4511">1</cx:pt>
          <cx:pt idx="4512">1</cx:pt>
          <cx:pt idx="4513">1</cx:pt>
          <cx:pt idx="4514">1</cx:pt>
          <cx:pt idx="4515">1</cx:pt>
          <cx:pt idx="4516">3</cx:pt>
          <cx:pt idx="4517">1</cx:pt>
          <cx:pt idx="4518">1</cx:pt>
          <cx:pt idx="4519">1</cx:pt>
          <cx:pt idx="4520">1</cx:pt>
          <cx:pt idx="4521">1</cx:pt>
          <cx:pt idx="4522">1</cx:pt>
          <cx:pt idx="4523">1</cx:pt>
          <cx:pt idx="4524">1</cx:pt>
          <cx:pt idx="4525">1</cx:pt>
          <cx:pt idx="4526">1</cx:pt>
          <cx:pt idx="4527">1</cx:pt>
          <cx:pt idx="4528">1</cx:pt>
          <cx:pt idx="4529">3</cx:pt>
          <cx:pt idx="4530">1</cx:pt>
          <cx:pt idx="4531">1</cx:pt>
          <cx:pt idx="4532">1</cx:pt>
          <cx:pt idx="4533">1</cx:pt>
          <cx:pt idx="4534">1</cx:pt>
          <cx:pt idx="4535">1</cx:pt>
          <cx:pt idx="4536">1</cx:pt>
          <cx:pt idx="4537">1</cx:pt>
          <cx:pt idx="4538">1</cx:pt>
          <cx:pt idx="4539">1</cx:pt>
          <cx:pt idx="4540">1</cx:pt>
          <cx:pt idx="4541">1</cx:pt>
          <cx:pt idx="4542">1</cx:pt>
          <cx:pt idx="4543">1</cx:pt>
          <cx:pt idx="4544">1</cx:pt>
          <cx:pt idx="4545">1</cx:pt>
          <cx:pt idx="4546">1</cx:pt>
          <cx:pt idx="4547">1</cx:pt>
          <cx:pt idx="4548">1</cx:pt>
          <cx:pt idx="4549">1</cx:pt>
          <cx:pt idx="4550">1</cx:pt>
          <cx:pt idx="4551">1</cx:pt>
          <cx:pt idx="4552">1</cx:pt>
          <cx:pt idx="4553">1</cx:pt>
          <cx:pt idx="4554">1</cx:pt>
          <cx:pt idx="4555">1</cx:pt>
          <cx:pt idx="4556">1</cx:pt>
          <cx:pt idx="4557">1</cx:pt>
          <cx:pt idx="4558">1</cx:pt>
          <cx:pt idx="4559">1</cx:pt>
          <cx:pt idx="4560">1</cx:pt>
          <cx:pt idx="4561">1</cx:pt>
          <cx:pt idx="4562">1</cx:pt>
          <cx:pt idx="4563">1</cx:pt>
          <cx:pt idx="4564">1</cx:pt>
          <cx:pt idx="4565">1</cx:pt>
          <cx:pt idx="4566">1</cx:pt>
          <cx:pt idx="4567">1</cx:pt>
          <cx:pt idx="4568">1</cx:pt>
          <cx:pt idx="4569">1</cx:pt>
          <cx:pt idx="4570">1</cx:pt>
          <cx:pt idx="4571">1</cx:pt>
          <cx:pt idx="4572">1</cx:pt>
          <cx:pt idx="4573">1</cx:pt>
          <cx:pt idx="4574">1</cx:pt>
          <cx:pt idx="4575">1</cx:pt>
          <cx:pt idx="4576">1</cx:pt>
          <cx:pt idx="4577">1</cx:pt>
          <cx:pt idx="4578">1</cx:pt>
          <cx:pt idx="4579">1</cx:pt>
          <cx:pt idx="4580">1</cx:pt>
          <cx:pt idx="4581">1</cx:pt>
          <cx:pt idx="4582">1</cx:pt>
          <cx:pt idx="4583">1</cx:pt>
          <cx:pt idx="4584">1</cx:pt>
          <cx:pt idx="4585">1</cx:pt>
          <cx:pt idx="4586">1</cx:pt>
          <cx:pt idx="4587">1</cx:pt>
          <cx:pt idx="4588">1</cx:pt>
          <cx:pt idx="4589">1</cx:pt>
          <cx:pt idx="4590">1</cx:pt>
          <cx:pt idx="4591">1</cx:pt>
          <cx:pt idx="4592">1</cx:pt>
          <cx:pt idx="4593">1</cx:pt>
          <cx:pt idx="4594">1</cx:pt>
          <cx:pt idx="4595">1</cx:pt>
          <cx:pt idx="4596">1</cx:pt>
          <cx:pt idx="4597">1</cx:pt>
          <cx:pt idx="4598">1</cx:pt>
          <cx:pt idx="4599">1</cx:pt>
          <cx:pt idx="4600">1</cx:pt>
          <cx:pt idx="4601">1</cx:pt>
          <cx:pt idx="4602">1</cx:pt>
          <cx:pt idx="4603">1</cx:pt>
          <cx:pt idx="4604">1</cx:pt>
          <cx:pt idx="4605">1</cx:pt>
          <cx:pt idx="4606">1</cx:pt>
          <cx:pt idx="4607">1</cx:pt>
          <cx:pt idx="4608">1</cx:pt>
          <cx:pt idx="4609">1</cx:pt>
          <cx:pt idx="4610">1</cx:pt>
          <cx:pt idx="4611">1</cx:pt>
          <cx:pt idx="4612">1</cx:pt>
          <cx:pt idx="4613">1</cx:pt>
          <cx:pt idx="4614">1</cx:pt>
          <cx:pt idx="4615">1</cx:pt>
          <cx:pt idx="4616">1</cx:pt>
          <cx:pt idx="4617">1</cx:pt>
          <cx:pt idx="4618">1</cx:pt>
          <cx:pt idx="4619">1</cx:pt>
          <cx:pt idx="4620">3</cx:pt>
          <cx:pt idx="4621">3</cx:pt>
          <cx:pt idx="4622">1</cx:pt>
          <cx:pt idx="4623">1</cx:pt>
          <cx:pt idx="4624">1</cx:pt>
          <cx:pt idx="4625">1</cx:pt>
          <cx:pt idx="4626">3</cx:pt>
          <cx:pt idx="4627">1</cx:pt>
          <cx:pt idx="4628">1</cx:pt>
          <cx:pt idx="4629">1</cx:pt>
          <cx:pt idx="4630">1</cx:pt>
          <cx:pt idx="4631">1</cx:pt>
          <cx:pt idx="4632">1</cx:pt>
          <cx:pt idx="4633">1</cx:pt>
          <cx:pt idx="4634">1</cx:pt>
          <cx:pt idx="4635">1</cx:pt>
          <cx:pt idx="4636">1</cx:pt>
          <cx:pt idx="4637">1</cx:pt>
          <cx:pt idx="4638">1</cx:pt>
          <cx:pt idx="4639">1</cx:pt>
          <cx:pt idx="4640">1</cx:pt>
          <cx:pt idx="4641">1</cx:pt>
          <cx:pt idx="4642">1</cx:pt>
          <cx:pt idx="4643">1</cx:pt>
          <cx:pt idx="4644">1</cx:pt>
          <cx:pt idx="4645">1</cx:pt>
          <cx:pt idx="4646">1</cx:pt>
          <cx:pt idx="4647">1</cx:pt>
          <cx:pt idx="4648">1</cx:pt>
          <cx:pt idx="4649">1</cx:pt>
          <cx:pt idx="4650">1</cx:pt>
          <cx:pt idx="4651">1</cx:pt>
          <cx:pt idx="4652">1</cx:pt>
          <cx:pt idx="4653">1</cx:pt>
          <cx:pt idx="4654">1</cx:pt>
          <cx:pt idx="4655">1</cx:pt>
          <cx:pt idx="4656">1</cx:pt>
          <cx:pt idx="4657">1</cx:pt>
          <cx:pt idx="4658">1</cx:pt>
          <cx:pt idx="4659">1</cx:pt>
          <cx:pt idx="4660">1</cx:pt>
          <cx:pt idx="4661">1</cx:pt>
          <cx:pt idx="4662">1</cx:pt>
          <cx:pt idx="4663">1</cx:pt>
          <cx:pt idx="4664">1</cx:pt>
          <cx:pt idx="4665">1</cx:pt>
          <cx:pt idx="4666">1</cx:pt>
          <cx:pt idx="4667">1</cx:pt>
          <cx:pt idx="4668">1</cx:pt>
          <cx:pt idx="4669">1</cx:pt>
          <cx:pt idx="4670">1</cx:pt>
          <cx:pt idx="4671">1</cx:pt>
          <cx:pt idx="4672">1</cx:pt>
          <cx:pt idx="4673">1</cx:pt>
          <cx:pt idx="4674">1</cx:pt>
          <cx:pt idx="4675">1</cx:pt>
          <cx:pt idx="4676">1</cx:pt>
          <cx:pt idx="4677">1</cx:pt>
          <cx:pt idx="4678">1</cx:pt>
          <cx:pt idx="4679">1</cx:pt>
          <cx:pt idx="4680">1</cx:pt>
          <cx:pt idx="4681">1</cx:pt>
          <cx:pt idx="4682">1</cx:pt>
          <cx:pt idx="4683">1</cx:pt>
          <cx:pt idx="4684">1</cx:pt>
          <cx:pt idx="4685">1</cx:pt>
          <cx:pt idx="4686">1</cx:pt>
          <cx:pt idx="4687">1</cx:pt>
          <cx:pt idx="4688">1</cx:pt>
          <cx:pt idx="4689">1</cx:pt>
          <cx:pt idx="4690">1</cx:pt>
          <cx:pt idx="4691">1</cx:pt>
          <cx:pt idx="4692">1</cx:pt>
          <cx:pt idx="4693">1</cx:pt>
          <cx:pt idx="4694">1</cx:pt>
          <cx:pt idx="4695">1</cx:pt>
          <cx:pt idx="4696">1</cx:pt>
          <cx:pt idx="4697">1</cx:pt>
          <cx:pt idx="4698">1</cx:pt>
          <cx:pt idx="4699">1</cx:pt>
          <cx:pt idx="4700">1</cx:pt>
          <cx:pt idx="4701">1</cx:pt>
          <cx:pt idx="4702">1</cx:pt>
          <cx:pt idx="4703">1</cx:pt>
          <cx:pt idx="4704">1</cx:pt>
          <cx:pt idx="4705">1</cx:pt>
          <cx:pt idx="4706">1</cx:pt>
          <cx:pt idx="4707">1</cx:pt>
          <cx:pt idx="4708">1</cx:pt>
          <cx:pt idx="4709">1</cx:pt>
          <cx:pt idx="4710">1</cx:pt>
          <cx:pt idx="4711">1</cx:pt>
          <cx:pt idx="4712">1</cx:pt>
          <cx:pt idx="4713">1</cx:pt>
          <cx:pt idx="4714">1</cx:pt>
          <cx:pt idx="4715">1</cx:pt>
          <cx:pt idx="4716">1</cx:pt>
          <cx:pt idx="4717">1</cx:pt>
          <cx:pt idx="4718">1</cx:pt>
          <cx:pt idx="4719">1</cx:pt>
          <cx:pt idx="4720">1</cx:pt>
          <cx:pt idx="4721">1</cx:pt>
          <cx:pt idx="4722">1</cx:pt>
          <cx:pt idx="4723">1</cx:pt>
          <cx:pt idx="4724">1</cx:pt>
          <cx:pt idx="4725">1</cx:pt>
          <cx:pt idx="4726">1</cx:pt>
          <cx:pt idx="4727">1</cx:pt>
          <cx:pt idx="4728">1</cx:pt>
          <cx:pt idx="4729">1</cx:pt>
          <cx:pt idx="4730">1</cx:pt>
          <cx:pt idx="4731">1</cx:pt>
          <cx:pt idx="4732">1</cx:pt>
          <cx:pt idx="4733">1</cx:pt>
          <cx:pt idx="4734">1</cx:pt>
          <cx:pt idx="4735">1</cx:pt>
          <cx:pt idx="4736">1</cx:pt>
          <cx:pt idx="4737">1</cx:pt>
          <cx:pt idx="4738">1</cx:pt>
          <cx:pt idx="4739">1</cx:pt>
          <cx:pt idx="4740">1</cx:pt>
          <cx:pt idx="4741">1</cx:pt>
          <cx:pt idx="4742">1</cx:pt>
          <cx:pt idx="4743">3</cx:pt>
          <cx:pt idx="4744">1</cx:pt>
          <cx:pt idx="4745">1</cx:pt>
          <cx:pt idx="4746">1</cx:pt>
          <cx:pt idx="4747">1</cx:pt>
          <cx:pt idx="4748">1</cx:pt>
          <cx:pt idx="4749">1</cx:pt>
          <cx:pt idx="4750">1</cx:pt>
          <cx:pt idx="4751">1</cx:pt>
          <cx:pt idx="4752">3</cx:pt>
          <cx:pt idx="4753">1</cx:pt>
          <cx:pt idx="4754">1</cx:pt>
          <cx:pt idx="4755">1</cx:pt>
          <cx:pt idx="4756">1</cx:pt>
          <cx:pt idx="4757">1</cx:pt>
          <cx:pt idx="4758">1</cx:pt>
          <cx:pt idx="4759">1</cx:pt>
          <cx:pt idx="4760">1</cx:pt>
          <cx:pt idx="4761">1</cx:pt>
          <cx:pt idx="4762">3</cx:pt>
          <cx:pt idx="4763">1</cx:pt>
          <cx:pt idx="4764">1</cx:pt>
          <cx:pt idx="4765">1</cx:pt>
          <cx:pt idx="4766">1</cx:pt>
          <cx:pt idx="4767">1</cx:pt>
          <cx:pt idx="4768">1</cx:pt>
          <cx:pt idx="4769">1</cx:pt>
          <cx:pt idx="4770">1</cx:pt>
          <cx:pt idx="4771">1</cx:pt>
          <cx:pt idx="4772">1</cx:pt>
          <cx:pt idx="4773">1</cx:pt>
          <cx:pt idx="4774">1</cx:pt>
          <cx:pt idx="4775">1</cx:pt>
          <cx:pt idx="4776">1</cx:pt>
          <cx:pt idx="4777">1</cx:pt>
          <cx:pt idx="4778">1</cx:pt>
          <cx:pt idx="4779">1</cx:pt>
          <cx:pt idx="4780">1</cx:pt>
          <cx:pt idx="4781">1</cx:pt>
          <cx:pt idx="4782">1</cx:pt>
          <cx:pt idx="4783">1</cx:pt>
          <cx:pt idx="4784">1</cx:pt>
          <cx:pt idx="4785">3</cx:pt>
          <cx:pt idx="4786">1</cx:pt>
          <cx:pt idx="4787">1</cx:pt>
          <cx:pt idx="4788">1</cx:pt>
          <cx:pt idx="4789">1</cx:pt>
          <cx:pt idx="4790">1</cx:pt>
          <cx:pt idx="4791">1</cx:pt>
          <cx:pt idx="4792">1</cx:pt>
          <cx:pt idx="4793">1</cx:pt>
          <cx:pt idx="4794">1</cx:pt>
          <cx:pt idx="4795">1</cx:pt>
          <cx:pt idx="4796">1</cx:pt>
          <cx:pt idx="4797">1</cx:pt>
          <cx:pt idx="4798">1</cx:pt>
          <cx:pt idx="4799">1</cx:pt>
          <cx:pt idx="4800">1</cx:pt>
          <cx:pt idx="4801">1</cx:pt>
          <cx:pt idx="4802">1</cx:pt>
          <cx:pt idx="4803">1</cx:pt>
          <cx:pt idx="4804">1</cx:pt>
          <cx:pt idx="4805">1</cx:pt>
          <cx:pt idx="4806">1</cx:pt>
          <cx:pt idx="4807">1</cx:pt>
          <cx:pt idx="4808">1</cx:pt>
          <cx:pt idx="4809">1</cx:pt>
          <cx:pt idx="4810">1</cx:pt>
          <cx:pt idx="4811">1</cx:pt>
          <cx:pt idx="4812">1</cx:pt>
          <cx:pt idx="4813">1</cx:pt>
          <cx:pt idx="4814">1</cx:pt>
          <cx:pt idx="4815">1</cx:pt>
          <cx:pt idx="4816">1</cx:pt>
          <cx:pt idx="4817">1</cx:pt>
          <cx:pt idx="4818">1</cx:pt>
          <cx:pt idx="4819">1</cx:pt>
          <cx:pt idx="4820">1</cx:pt>
          <cx:pt idx="4821">1</cx:pt>
          <cx:pt idx="4822">1</cx:pt>
          <cx:pt idx="4823">1</cx:pt>
          <cx:pt idx="4824">1</cx:pt>
          <cx:pt idx="4825">1</cx:pt>
          <cx:pt idx="4826">1</cx:pt>
          <cx:pt idx="4827">1</cx:pt>
          <cx:pt idx="4828">1</cx:pt>
          <cx:pt idx="4829">1</cx:pt>
          <cx:pt idx="4830">1</cx:pt>
          <cx:pt idx="4831">1</cx:pt>
          <cx:pt idx="4832">1</cx:pt>
          <cx:pt idx="4833">1</cx:pt>
          <cx:pt idx="4834">1</cx:pt>
          <cx:pt idx="4835">1</cx:pt>
          <cx:pt idx="4836">1</cx:pt>
          <cx:pt idx="4837">1</cx:pt>
          <cx:pt idx="4838">1</cx:pt>
          <cx:pt idx="4839">1</cx:pt>
          <cx:pt idx="4840">1</cx:pt>
          <cx:pt idx="4841">1</cx:pt>
          <cx:pt idx="4842">1</cx:pt>
          <cx:pt idx="4843">1</cx:pt>
          <cx:pt idx="4844">1</cx:pt>
          <cx:pt idx="4845">1</cx:pt>
          <cx:pt idx="4846">1</cx:pt>
          <cx:pt idx="4847">1</cx:pt>
          <cx:pt idx="4848">1</cx:pt>
          <cx:pt idx="4849">1</cx:pt>
          <cx:pt idx="4850">1</cx:pt>
          <cx:pt idx="4851">1</cx:pt>
          <cx:pt idx="4852">1</cx:pt>
          <cx:pt idx="4853">1</cx:pt>
          <cx:pt idx="4854">1</cx:pt>
          <cx:pt idx="4855">1</cx:pt>
          <cx:pt idx="4856">1</cx:pt>
          <cx:pt idx="4857">1</cx:pt>
          <cx:pt idx="4858">1</cx:pt>
          <cx:pt idx="4859">1</cx:pt>
          <cx:pt idx="4860">1</cx:pt>
          <cx:pt idx="4861">1</cx:pt>
          <cx:pt idx="4862">1</cx:pt>
          <cx:pt idx="4863">1</cx:pt>
          <cx:pt idx="4864">1</cx:pt>
          <cx:pt idx="4865">1</cx:pt>
          <cx:pt idx="4866">1</cx:pt>
          <cx:pt idx="4867">1</cx:pt>
          <cx:pt idx="4868">1</cx:pt>
          <cx:pt idx="4869">1</cx:pt>
          <cx:pt idx="4870">1</cx:pt>
          <cx:pt idx="4871">1</cx:pt>
          <cx:pt idx="4872">1</cx:pt>
          <cx:pt idx="4873">1</cx:pt>
          <cx:pt idx="4874">1</cx:pt>
          <cx:pt idx="4875">1</cx:pt>
          <cx:pt idx="4876">1</cx:pt>
          <cx:pt idx="4877">1</cx:pt>
          <cx:pt idx="4878">1</cx:pt>
          <cx:pt idx="4879">1</cx:pt>
          <cx:pt idx="4880">1</cx:pt>
          <cx:pt idx="4881">1</cx:pt>
          <cx:pt idx="4882">1</cx:pt>
          <cx:pt idx="4883">1</cx:pt>
          <cx:pt idx="4884">1</cx:pt>
          <cx:pt idx="4885">1</cx:pt>
          <cx:pt idx="4886">1</cx:pt>
          <cx:pt idx="4887">1</cx:pt>
          <cx:pt idx="4888">1</cx:pt>
          <cx:pt idx="4889">1</cx:pt>
          <cx:pt idx="4890">1</cx:pt>
          <cx:pt idx="4891">1</cx:pt>
          <cx:pt idx="4892">1</cx:pt>
          <cx:pt idx="4893">1</cx:pt>
          <cx:pt idx="4894">1</cx:pt>
          <cx:pt idx="4895">1</cx:pt>
          <cx:pt idx="4896">1</cx:pt>
          <cx:pt idx="4897">1</cx:pt>
          <cx:pt idx="4898">1</cx:pt>
          <cx:pt idx="4899">1</cx:pt>
          <cx:pt idx="4900">1</cx:pt>
          <cx:pt idx="4901">1</cx:pt>
          <cx:pt idx="4902">1</cx:pt>
          <cx:pt idx="4903">1</cx:pt>
          <cx:pt idx="4904">1</cx:pt>
          <cx:pt idx="4905">3</cx:pt>
          <cx:pt idx="4906">1</cx:pt>
          <cx:pt idx="4907">1</cx:pt>
          <cx:pt idx="4908">1</cx:pt>
          <cx:pt idx="4909">1</cx:pt>
          <cx:pt idx="4910">1</cx:pt>
          <cx:pt idx="4911">1</cx:pt>
          <cx:pt idx="4912">1</cx:pt>
          <cx:pt idx="4913">1</cx:pt>
          <cx:pt idx="4914">1</cx:pt>
          <cx:pt idx="4915">1</cx:pt>
          <cx:pt idx="4916">1</cx:pt>
          <cx:pt idx="4917">1</cx:pt>
          <cx:pt idx="4918">1</cx:pt>
          <cx:pt idx="4919">1</cx:pt>
          <cx:pt idx="4920">1</cx:pt>
          <cx:pt idx="4921">1</cx:pt>
          <cx:pt idx="4922">1</cx:pt>
          <cx:pt idx="4923">1</cx:pt>
          <cx:pt idx="4924">1</cx:pt>
          <cx:pt idx="4925">1</cx:pt>
          <cx:pt idx="4926">1</cx:pt>
          <cx:pt idx="4927">1</cx:pt>
          <cx:pt idx="4928">1</cx:pt>
          <cx:pt idx="4929">1</cx:pt>
          <cx:pt idx="4930">1</cx:pt>
          <cx:pt idx="4931">1</cx:pt>
          <cx:pt idx="4932">1</cx:pt>
          <cx:pt idx="4933">1</cx:pt>
          <cx:pt idx="4934">1</cx:pt>
          <cx:pt idx="4935">1</cx:pt>
          <cx:pt idx="4936">1</cx:pt>
          <cx:pt idx="4937">1</cx:pt>
          <cx:pt idx="4938">1</cx:pt>
          <cx:pt idx="4939">1</cx:pt>
          <cx:pt idx="4940">1</cx:pt>
          <cx:pt idx="4941">3</cx:pt>
          <cx:pt idx="4942">1</cx:pt>
          <cx:pt idx="4943">1</cx:pt>
          <cx:pt idx="4944">1</cx:pt>
          <cx:pt idx="4945">1</cx:pt>
          <cx:pt idx="4946">1</cx:pt>
          <cx:pt idx="4947">1</cx:pt>
          <cx:pt idx="4948">1</cx:pt>
          <cx:pt idx="4949">1</cx:pt>
          <cx:pt idx="4950">1</cx:pt>
          <cx:pt idx="4951">1</cx:pt>
          <cx:pt idx="4952">1</cx:pt>
          <cx:pt idx="4953">1</cx:pt>
          <cx:pt idx="4954">1</cx:pt>
          <cx:pt idx="4955">1</cx:pt>
          <cx:pt idx="4956">1</cx:pt>
          <cx:pt idx="4957">1</cx:pt>
          <cx:pt idx="4958">1</cx:pt>
          <cx:pt idx="4959">1</cx:pt>
          <cx:pt idx="4960">1</cx:pt>
          <cx:pt idx="4961">1</cx:pt>
          <cx:pt idx="4962">1</cx:pt>
          <cx:pt idx="4963">1</cx:pt>
          <cx:pt idx="4964">1</cx:pt>
          <cx:pt idx="4965">1</cx:pt>
          <cx:pt idx="4966">1</cx:pt>
          <cx:pt idx="4967">1</cx:pt>
          <cx:pt idx="4968">1</cx:pt>
          <cx:pt idx="4969">1</cx:pt>
          <cx:pt idx="4970">1</cx:pt>
          <cx:pt idx="4971">1</cx:pt>
          <cx:pt idx="4972">1</cx:pt>
          <cx:pt idx="4973">1</cx:pt>
          <cx:pt idx="4974">1</cx:pt>
          <cx:pt idx="4975">1</cx:pt>
          <cx:pt idx="4976">1</cx:pt>
          <cx:pt idx="4977">1</cx:pt>
          <cx:pt idx="4978">1</cx:pt>
          <cx:pt idx="4979">1</cx:pt>
          <cx:pt idx="4980">1</cx:pt>
          <cx:pt idx="4981">1</cx:pt>
          <cx:pt idx="4982">1</cx:pt>
          <cx:pt idx="4983">1</cx:pt>
          <cx:pt idx="4984">1</cx:pt>
          <cx:pt idx="4985">1</cx:pt>
          <cx:pt idx="4986">1</cx:pt>
          <cx:pt idx="4987">1</cx:pt>
          <cx:pt idx="4988">1</cx:pt>
          <cx:pt idx="4989">1</cx:pt>
          <cx:pt idx="4990">1</cx:pt>
          <cx:pt idx="4991">1</cx:pt>
          <cx:pt idx="4992">1</cx:pt>
          <cx:pt idx="4993">1</cx:pt>
          <cx:pt idx="4994">1</cx:pt>
          <cx:pt idx="4995">1</cx:pt>
          <cx:pt idx="4996">1</cx:pt>
          <cx:pt idx="4997">1</cx:pt>
          <cx:pt idx="4998">1</cx:pt>
          <cx:pt idx="4999">1</cx:pt>
          <cx:pt idx="5000">1</cx:pt>
          <cx:pt idx="5001">1</cx:pt>
          <cx:pt idx="5002">1</cx:pt>
          <cx:pt idx="5003">1</cx:pt>
          <cx:pt idx="5004">1</cx:pt>
          <cx:pt idx="5005">1</cx:pt>
          <cx:pt idx="5006">1</cx:pt>
          <cx:pt idx="5007">1</cx:pt>
          <cx:pt idx="5008">1</cx:pt>
          <cx:pt idx="5009">1</cx:pt>
          <cx:pt idx="5010">1</cx:pt>
          <cx:pt idx="5011">1</cx:pt>
          <cx:pt idx="5012">1</cx:pt>
          <cx:pt idx="5013">1</cx:pt>
          <cx:pt idx="5014">1</cx:pt>
          <cx:pt idx="5015">1</cx:pt>
          <cx:pt idx="5016">1</cx:pt>
          <cx:pt idx="5017">1</cx:pt>
          <cx:pt idx="5018">1</cx:pt>
          <cx:pt idx="5019">1</cx:pt>
          <cx:pt idx="5020">1</cx:pt>
          <cx:pt idx="5021">1</cx:pt>
          <cx:pt idx="5022">1</cx:pt>
          <cx:pt idx="5023">1</cx:pt>
          <cx:pt idx="5024">1</cx:pt>
          <cx:pt idx="5025">1</cx:pt>
          <cx:pt idx="5026">1</cx:pt>
          <cx:pt idx="5027">1</cx:pt>
          <cx:pt idx="5028">1</cx:pt>
          <cx:pt idx="5029">1</cx:pt>
          <cx:pt idx="5030">1</cx:pt>
          <cx:pt idx="5031">1</cx:pt>
          <cx:pt idx="5032">1</cx:pt>
          <cx:pt idx="5033">1</cx:pt>
          <cx:pt idx="5034">1</cx:pt>
          <cx:pt idx="5035">1</cx:pt>
          <cx:pt idx="5036">1</cx:pt>
          <cx:pt idx="5037">1</cx:pt>
          <cx:pt idx="5038">1</cx:pt>
          <cx:pt idx="5039">1</cx:pt>
          <cx:pt idx="5040">1</cx:pt>
          <cx:pt idx="5041">1</cx:pt>
          <cx:pt idx="5042">1</cx:pt>
          <cx:pt idx="5043">1</cx:pt>
          <cx:pt idx="5044">1</cx:pt>
          <cx:pt idx="5045">1</cx:pt>
          <cx:pt idx="5046">1</cx:pt>
          <cx:pt idx="5047">1</cx:pt>
          <cx:pt idx="5048">1</cx:pt>
          <cx:pt idx="5049">1</cx:pt>
          <cx:pt idx="5050">1</cx:pt>
          <cx:pt idx="5051">1</cx:pt>
          <cx:pt idx="5052">1</cx:pt>
          <cx:pt idx="5053">1</cx:pt>
          <cx:pt idx="5054">1</cx:pt>
          <cx:pt idx="5055">1</cx:pt>
          <cx:pt idx="5056">1</cx:pt>
          <cx:pt idx="5057">1</cx:pt>
          <cx:pt idx="5058">1</cx:pt>
          <cx:pt idx="5059">1</cx:pt>
          <cx:pt idx="5060">1</cx:pt>
          <cx:pt idx="5061">1</cx:pt>
          <cx:pt idx="5062">1</cx:pt>
          <cx:pt idx="5063">1</cx:pt>
          <cx:pt idx="5064">1</cx:pt>
          <cx:pt idx="5065">1</cx:pt>
          <cx:pt idx="5066">1</cx:pt>
          <cx:pt idx="5067">1</cx:pt>
          <cx:pt idx="5068">1</cx:pt>
          <cx:pt idx="5069">1</cx:pt>
          <cx:pt idx="5070">1</cx:pt>
          <cx:pt idx="5071">1</cx:pt>
          <cx:pt idx="5072">1</cx:pt>
          <cx:pt idx="5073">1</cx:pt>
          <cx:pt idx="5074">1</cx:pt>
          <cx:pt idx="5075">1</cx:pt>
          <cx:pt idx="5076">1</cx:pt>
          <cx:pt idx="5077">1</cx:pt>
          <cx:pt idx="5078">1</cx:pt>
          <cx:pt idx="5079">1</cx:pt>
          <cx:pt idx="5080">1</cx:pt>
          <cx:pt idx="5081">1</cx:pt>
          <cx:pt idx="5082">1</cx:pt>
          <cx:pt idx="5083">1</cx:pt>
          <cx:pt idx="5084">1</cx:pt>
          <cx:pt idx="5085">3</cx:pt>
          <cx:pt idx="5086">1</cx:pt>
          <cx:pt idx="5087">1</cx:pt>
          <cx:pt idx="5088">1</cx:pt>
          <cx:pt idx="5089">1</cx:pt>
          <cx:pt idx="5090">1</cx:pt>
          <cx:pt idx="5091">1</cx:pt>
          <cx:pt idx="5092">1</cx:pt>
          <cx:pt idx="5093">1</cx:pt>
          <cx:pt idx="5094">1</cx:pt>
          <cx:pt idx="5095">1</cx:pt>
          <cx:pt idx="5096">1</cx:pt>
          <cx:pt idx="5097">1</cx:pt>
          <cx:pt idx="5098">1</cx:pt>
          <cx:pt idx="5099">1</cx:pt>
          <cx:pt idx="5100">1</cx:pt>
          <cx:pt idx="5101">1</cx:pt>
          <cx:pt idx="5102">1</cx:pt>
          <cx:pt idx="5103">1</cx:pt>
          <cx:pt idx="5104">1</cx:pt>
          <cx:pt idx="5105">1</cx:pt>
          <cx:pt idx="5106">1</cx:pt>
          <cx:pt idx="5107">1</cx:pt>
          <cx:pt idx="5108">1</cx:pt>
          <cx:pt idx="5109">1</cx:pt>
          <cx:pt idx="5110">1</cx:pt>
          <cx:pt idx="5111">1</cx:pt>
          <cx:pt idx="5112">1</cx:pt>
          <cx:pt idx="5113">1</cx:pt>
          <cx:pt idx="5114">1</cx:pt>
          <cx:pt idx="5115">1</cx:pt>
          <cx:pt idx="5116">1</cx:pt>
          <cx:pt idx="5117">1</cx:pt>
          <cx:pt idx="5118">1</cx:pt>
          <cx:pt idx="5119">1</cx:pt>
          <cx:pt idx="5120">1</cx:pt>
          <cx:pt idx="5121">1</cx:pt>
          <cx:pt idx="5122">1</cx:pt>
          <cx:pt idx="5123">1</cx:pt>
          <cx:pt idx="5124">1</cx:pt>
          <cx:pt idx="5125">1</cx:pt>
          <cx:pt idx="5126">1</cx:pt>
          <cx:pt idx="5127">1</cx:pt>
          <cx:pt idx="5128">1</cx:pt>
          <cx:pt idx="5129">1</cx:pt>
          <cx:pt idx="5130">1</cx:pt>
          <cx:pt idx="5131">1</cx:pt>
          <cx:pt idx="5132">1</cx:pt>
          <cx:pt idx="5133">1</cx:pt>
          <cx:pt idx="5134">1</cx:pt>
          <cx:pt idx="5135">1</cx:pt>
          <cx:pt idx="5136">1</cx:pt>
          <cx:pt idx="5137">1</cx:pt>
          <cx:pt idx="5138">1</cx:pt>
          <cx:pt idx="5139">1</cx:pt>
          <cx:pt idx="5140">1</cx:pt>
          <cx:pt idx="5141">1</cx:pt>
          <cx:pt idx="5142">1</cx:pt>
          <cx:pt idx="5143">1</cx:pt>
          <cx:pt idx="5144">1</cx:pt>
          <cx:pt idx="5145">1</cx:pt>
          <cx:pt idx="5146">1</cx:pt>
          <cx:pt idx="5147">1</cx:pt>
          <cx:pt idx="5148">1</cx:pt>
          <cx:pt idx="5149">1</cx:pt>
          <cx:pt idx="5150">1</cx:pt>
          <cx:pt idx="5151">1</cx:pt>
          <cx:pt idx="5152">1</cx:pt>
          <cx:pt idx="5153">1</cx:pt>
          <cx:pt idx="5154">1</cx:pt>
          <cx:pt idx="5155">1</cx:pt>
          <cx:pt idx="5156">1</cx:pt>
          <cx:pt idx="5157">1</cx:pt>
          <cx:pt idx="5158">1</cx:pt>
          <cx:pt idx="5159">1</cx:pt>
          <cx:pt idx="5160">1</cx:pt>
          <cx:pt idx="5161">1</cx:pt>
          <cx:pt idx="5162">1</cx:pt>
          <cx:pt idx="5163">1</cx:pt>
          <cx:pt idx="5164">1</cx:pt>
          <cx:pt idx="5165">1</cx:pt>
          <cx:pt idx="5166">1</cx:pt>
          <cx:pt idx="5167">1</cx:pt>
          <cx:pt idx="5168">1</cx:pt>
          <cx:pt idx="5169">1</cx:pt>
          <cx:pt idx="5170">1</cx:pt>
          <cx:pt idx="5171">1</cx:pt>
          <cx:pt idx="5172">3</cx:pt>
          <cx:pt idx="5173">1</cx:pt>
          <cx:pt idx="5174">1</cx:pt>
          <cx:pt idx="5175">1</cx:pt>
          <cx:pt idx="5176">1</cx:pt>
          <cx:pt idx="5177">1</cx:pt>
          <cx:pt idx="5178">1</cx:pt>
          <cx:pt idx="5179">1</cx:pt>
          <cx:pt idx="5180">1</cx:pt>
          <cx:pt idx="5181">1</cx:pt>
          <cx:pt idx="5182">1</cx:pt>
          <cx:pt idx="5183">1</cx:pt>
          <cx:pt idx="5184">1</cx:pt>
          <cx:pt idx="5185">1</cx:pt>
          <cx:pt idx="5186">1</cx:pt>
          <cx:pt idx="5187">1</cx:pt>
          <cx:pt idx="5188">1</cx:pt>
          <cx:pt idx="5189">1</cx:pt>
          <cx:pt idx="5190">1</cx:pt>
          <cx:pt idx="5191">1</cx:pt>
          <cx:pt idx="5192">1</cx:pt>
          <cx:pt idx="5193">1</cx:pt>
          <cx:pt idx="5194">1</cx:pt>
          <cx:pt idx="5195">1</cx:pt>
          <cx:pt idx="5196">3</cx:pt>
          <cx:pt idx="5197">1</cx:pt>
          <cx:pt idx="5198">3</cx:pt>
          <cx:pt idx="5199">1</cx:pt>
          <cx:pt idx="5200">1</cx:pt>
          <cx:pt idx="5201">1</cx:pt>
          <cx:pt idx="5202">1</cx:pt>
          <cx:pt idx="5203">3</cx:pt>
          <cx:pt idx="5204">1</cx:pt>
          <cx:pt idx="5205">1</cx:pt>
          <cx:pt idx="5206">1</cx:pt>
          <cx:pt idx="5207">1</cx:pt>
          <cx:pt idx="5208">1</cx:pt>
          <cx:pt idx="5209">1</cx:pt>
          <cx:pt idx="5210">1</cx:pt>
          <cx:pt idx="5211">1</cx:pt>
          <cx:pt idx="5212">1</cx:pt>
          <cx:pt idx="5213">1</cx:pt>
          <cx:pt idx="5214">1</cx:pt>
          <cx:pt idx="5215">1</cx:pt>
          <cx:pt idx="5216">1</cx:pt>
          <cx:pt idx="5217">1</cx:pt>
          <cx:pt idx="5218">1</cx:pt>
          <cx:pt idx="5219">1</cx:pt>
          <cx:pt idx="5220">1</cx:pt>
          <cx:pt idx="5221">1</cx:pt>
          <cx:pt idx="5222">1</cx:pt>
          <cx:pt idx="5223">1</cx:pt>
          <cx:pt idx="5224">1</cx:pt>
          <cx:pt idx="5225">1</cx:pt>
          <cx:pt idx="5226">1</cx:pt>
          <cx:pt idx="5227">1</cx:pt>
          <cx:pt idx="5228">1</cx:pt>
          <cx:pt idx="5229">1</cx:pt>
          <cx:pt idx="5230">3</cx:pt>
          <cx:pt idx="5231">1</cx:pt>
          <cx:pt idx="5232">1</cx:pt>
          <cx:pt idx="5233">1</cx:pt>
          <cx:pt idx="5234">1</cx:pt>
          <cx:pt idx="5235">1</cx:pt>
          <cx:pt idx="5236">1</cx:pt>
          <cx:pt idx="5237">1</cx:pt>
          <cx:pt idx="5238">1</cx:pt>
          <cx:pt idx="5239">1</cx:pt>
          <cx:pt idx="5240">1</cx:pt>
          <cx:pt idx="5241">1</cx:pt>
          <cx:pt idx="5242">1</cx:pt>
          <cx:pt idx="5243">1</cx:pt>
          <cx:pt idx="5244">1</cx:pt>
          <cx:pt idx="5245">1</cx:pt>
          <cx:pt idx="5246">1</cx:pt>
          <cx:pt idx="5247">1</cx:pt>
          <cx:pt idx="5248">1</cx:pt>
          <cx:pt idx="5249">1</cx:pt>
          <cx:pt idx="5250">1</cx:pt>
          <cx:pt idx="5251">1</cx:pt>
          <cx:pt idx="5252">1</cx:pt>
          <cx:pt idx="5253">1</cx:pt>
          <cx:pt idx="5254">1</cx:pt>
          <cx:pt idx="5255">1</cx:pt>
          <cx:pt idx="5256">1</cx:pt>
          <cx:pt idx="5257">1</cx:pt>
          <cx:pt idx="5258">1</cx:pt>
          <cx:pt idx="5259">1</cx:pt>
          <cx:pt idx="5260">1</cx:pt>
          <cx:pt idx="5261">1</cx:pt>
          <cx:pt idx="5262">1</cx:pt>
          <cx:pt idx="5263">1</cx:pt>
          <cx:pt idx="5264">1</cx:pt>
          <cx:pt idx="5265">1</cx:pt>
          <cx:pt idx="5266">1</cx:pt>
          <cx:pt idx="5267">1</cx:pt>
          <cx:pt idx="5268">1</cx:pt>
          <cx:pt idx="5269">1</cx:pt>
          <cx:pt idx="5270">1</cx:pt>
          <cx:pt idx="5271">1</cx:pt>
          <cx:pt idx="5272">1</cx:pt>
          <cx:pt idx="5273">1</cx:pt>
          <cx:pt idx="5274">1</cx:pt>
          <cx:pt idx="5275">1</cx:pt>
          <cx:pt idx="5276">1</cx:pt>
          <cx:pt idx="5277">1</cx:pt>
          <cx:pt idx="5278">1</cx:pt>
          <cx:pt idx="5279">1</cx:pt>
          <cx:pt idx="5280">1</cx:pt>
          <cx:pt idx="5281">1</cx:pt>
          <cx:pt idx="5282">1</cx:pt>
          <cx:pt idx="5283">1</cx:pt>
          <cx:pt idx="5284">1</cx:pt>
          <cx:pt idx="5285">1</cx:pt>
          <cx:pt idx="5286">1</cx:pt>
          <cx:pt idx="5287">1</cx:pt>
          <cx:pt idx="5288">1</cx:pt>
          <cx:pt idx="5289">1</cx:pt>
          <cx:pt idx="5290">1</cx:pt>
          <cx:pt idx="5291">1</cx:pt>
          <cx:pt idx="5292">1</cx:pt>
          <cx:pt idx="5293">1</cx:pt>
          <cx:pt idx="5294">1</cx:pt>
          <cx:pt idx="5295">1</cx:pt>
          <cx:pt idx="5296">1</cx:pt>
          <cx:pt idx="5297">1</cx:pt>
          <cx:pt idx="5298">1</cx:pt>
          <cx:pt idx="5299">1</cx:pt>
          <cx:pt idx="5300">1</cx:pt>
          <cx:pt idx="5301">1</cx:pt>
          <cx:pt idx="5302">1</cx:pt>
          <cx:pt idx="5303">1</cx:pt>
          <cx:pt idx="5304">1</cx:pt>
          <cx:pt idx="5305">1</cx:pt>
          <cx:pt idx="5306">1</cx:pt>
          <cx:pt idx="5307">1</cx:pt>
          <cx:pt idx="5308">1</cx:pt>
          <cx:pt idx="5309">1</cx:pt>
          <cx:pt idx="5310">1</cx:pt>
          <cx:pt idx="5311">1</cx:pt>
          <cx:pt idx="5312">1</cx:pt>
          <cx:pt idx="5313">1</cx:pt>
          <cx:pt idx="5314">1</cx:pt>
          <cx:pt idx="5315">1</cx:pt>
          <cx:pt idx="5316">1</cx:pt>
          <cx:pt idx="5317">1</cx:pt>
          <cx:pt idx="5318">1</cx:pt>
          <cx:pt idx="5319">1</cx:pt>
          <cx:pt idx="5320">1</cx:pt>
          <cx:pt idx="5321">1</cx:pt>
          <cx:pt idx="5322">1</cx:pt>
          <cx:pt idx="5323">1</cx:pt>
          <cx:pt idx="5324">1</cx:pt>
          <cx:pt idx="5325">1</cx:pt>
          <cx:pt idx="5326">1</cx:pt>
          <cx:pt idx="5327">1</cx:pt>
          <cx:pt idx="5328">1</cx:pt>
          <cx:pt idx="5329">1</cx:pt>
          <cx:pt idx="5330">1</cx:pt>
          <cx:pt idx="5331">1</cx:pt>
          <cx:pt idx="5332">1</cx:pt>
          <cx:pt idx="5333">1</cx:pt>
          <cx:pt idx="5334">1</cx:pt>
          <cx:pt idx="5335">1</cx:pt>
          <cx:pt idx="5336">1</cx:pt>
          <cx:pt idx="5337">3</cx:pt>
          <cx:pt idx="5338">1</cx:pt>
          <cx:pt idx="5339">1</cx:pt>
          <cx:pt idx="5340">1</cx:pt>
          <cx:pt idx="5341">1</cx:pt>
          <cx:pt idx="5342">1</cx:pt>
          <cx:pt idx="5343">1</cx:pt>
          <cx:pt idx="5344">1</cx:pt>
          <cx:pt idx="5345">1</cx:pt>
          <cx:pt idx="5346">1</cx:pt>
          <cx:pt idx="5347">1</cx:pt>
          <cx:pt idx="5348">1</cx:pt>
          <cx:pt idx="5349">1</cx:pt>
          <cx:pt idx="5350">1</cx:pt>
          <cx:pt idx="5351">1</cx:pt>
          <cx:pt idx="5352">1</cx:pt>
          <cx:pt idx="5353">1</cx:pt>
          <cx:pt idx="5354">1</cx:pt>
          <cx:pt idx="5355">1</cx:pt>
          <cx:pt idx="5356">1</cx:pt>
          <cx:pt idx="5357">1</cx:pt>
          <cx:pt idx="5358">1</cx:pt>
          <cx:pt idx="5359">1</cx:pt>
          <cx:pt idx="5360">1</cx:pt>
          <cx:pt idx="5361">1</cx:pt>
          <cx:pt idx="5362">1</cx:pt>
          <cx:pt idx="5363">1</cx:pt>
          <cx:pt idx="5364">1</cx:pt>
          <cx:pt idx="5365">1</cx:pt>
          <cx:pt idx="5366">1</cx:pt>
          <cx:pt idx="5367">1</cx:pt>
          <cx:pt idx="5368">1</cx:pt>
          <cx:pt idx="5369">1</cx:pt>
          <cx:pt idx="5370">1</cx:pt>
          <cx:pt idx="5371">1</cx:pt>
          <cx:pt idx="5372">1</cx:pt>
          <cx:pt idx="5373">1</cx:pt>
          <cx:pt idx="5374">1</cx:pt>
          <cx:pt idx="5375">1</cx:pt>
          <cx:pt idx="5376">1</cx:pt>
          <cx:pt idx="5377">1</cx:pt>
          <cx:pt idx="5378">1</cx:pt>
          <cx:pt idx="5379">1</cx:pt>
          <cx:pt idx="5380">1</cx:pt>
          <cx:pt idx="5381">1</cx:pt>
          <cx:pt idx="5382">1</cx:pt>
          <cx:pt idx="5383">1</cx:pt>
          <cx:pt idx="5384">1</cx:pt>
          <cx:pt idx="5385">1</cx:pt>
          <cx:pt idx="5386">1</cx:pt>
          <cx:pt idx="5387">1</cx:pt>
          <cx:pt idx="5388">1</cx:pt>
          <cx:pt idx="5389">1</cx:pt>
          <cx:pt idx="5390">1</cx:pt>
          <cx:pt idx="5391">1</cx:pt>
          <cx:pt idx="5392">1</cx:pt>
          <cx:pt idx="5393">1</cx:pt>
          <cx:pt idx="5394">1</cx:pt>
          <cx:pt idx="5395">1</cx:pt>
          <cx:pt idx="5396">1</cx:pt>
          <cx:pt idx="5397">1</cx:pt>
          <cx:pt idx="5398">1</cx:pt>
          <cx:pt idx="5399">1</cx:pt>
          <cx:pt idx="5400">1</cx:pt>
          <cx:pt idx="5401">1</cx:pt>
          <cx:pt idx="5402">1</cx:pt>
          <cx:pt idx="5403">1</cx:pt>
          <cx:pt idx="5404">1</cx:pt>
          <cx:pt idx="5405">1</cx:pt>
          <cx:pt idx="5406">1</cx:pt>
          <cx:pt idx="5407">1</cx:pt>
          <cx:pt idx="5408">1</cx:pt>
          <cx:pt idx="5409">1</cx:pt>
          <cx:pt idx="5410">1</cx:pt>
          <cx:pt idx="5411">1</cx:pt>
          <cx:pt idx="5412">1</cx:pt>
          <cx:pt idx="5413">1</cx:pt>
          <cx:pt idx="5414">1</cx:pt>
          <cx:pt idx="5415">1</cx:pt>
          <cx:pt idx="5416">1</cx:pt>
          <cx:pt idx="5417">1</cx:pt>
          <cx:pt idx="5418">1</cx:pt>
          <cx:pt idx="5419">1</cx:pt>
          <cx:pt idx="5420">1</cx:pt>
          <cx:pt idx="5421">1</cx:pt>
          <cx:pt idx="5422">1</cx:pt>
          <cx:pt idx="5423">1</cx:pt>
          <cx:pt idx="5424">1</cx:pt>
          <cx:pt idx="5425">1</cx:pt>
          <cx:pt idx="5426">1</cx:pt>
          <cx:pt idx="5427">1</cx:pt>
          <cx:pt idx="5428">1</cx:pt>
          <cx:pt idx="5429">3</cx:pt>
          <cx:pt idx="5430">1</cx:pt>
          <cx:pt idx="5431">1</cx:pt>
          <cx:pt idx="5432">1</cx:pt>
          <cx:pt idx="5433">1</cx:pt>
          <cx:pt idx="5434">1</cx:pt>
          <cx:pt idx="5435">1</cx:pt>
          <cx:pt idx="5436">1</cx:pt>
          <cx:pt idx="5437">1</cx:pt>
          <cx:pt idx="5438">1</cx:pt>
          <cx:pt idx="5439">1</cx:pt>
          <cx:pt idx="5440">1</cx:pt>
          <cx:pt idx="5441">1</cx:pt>
          <cx:pt idx="5442">1</cx:pt>
          <cx:pt idx="5443">1</cx:pt>
          <cx:pt idx="5444">1</cx:pt>
          <cx:pt idx="5445">1</cx:pt>
          <cx:pt idx="5446">1</cx:pt>
          <cx:pt idx="5447">1</cx:pt>
          <cx:pt idx="5448">1</cx:pt>
          <cx:pt idx="5449">1</cx:pt>
          <cx:pt idx="5450">1</cx:pt>
          <cx:pt idx="5451">1</cx:pt>
          <cx:pt idx="5452">1</cx:pt>
          <cx:pt idx="5453">1</cx:pt>
          <cx:pt idx="5454">1</cx:pt>
          <cx:pt idx="5455">1</cx:pt>
          <cx:pt idx="5456">1</cx:pt>
          <cx:pt idx="5457">1</cx:pt>
          <cx:pt idx="5458">1</cx:pt>
          <cx:pt idx="5459">1</cx:pt>
          <cx:pt idx="5460">1</cx:pt>
          <cx:pt idx="5461">1</cx:pt>
          <cx:pt idx="5462">1</cx:pt>
          <cx:pt idx="5463">1</cx:pt>
          <cx:pt idx="5464">1</cx:pt>
          <cx:pt idx="5465">1</cx:pt>
          <cx:pt idx="5466">1</cx:pt>
          <cx:pt idx="5467">1</cx:pt>
          <cx:pt idx="5468">1</cx:pt>
          <cx:pt idx="5469">1</cx:pt>
          <cx:pt idx="5470">1</cx:pt>
          <cx:pt idx="5471">1</cx:pt>
          <cx:pt idx="5472">1</cx:pt>
          <cx:pt idx="5473">1</cx:pt>
          <cx:pt idx="5474">1</cx:pt>
          <cx:pt idx="5475">1</cx:pt>
          <cx:pt idx="5476">1</cx:pt>
          <cx:pt idx="5477">1</cx:pt>
          <cx:pt idx="5478">1</cx:pt>
          <cx:pt idx="5479">1</cx:pt>
          <cx:pt idx="5480">1</cx:pt>
          <cx:pt idx="5481">1</cx:pt>
          <cx:pt idx="5482">1</cx:pt>
          <cx:pt idx="5483">1</cx:pt>
          <cx:pt idx="5484">1</cx:pt>
          <cx:pt idx="5485">1</cx:pt>
          <cx:pt idx="5486">1</cx:pt>
          <cx:pt idx="5487">1</cx:pt>
          <cx:pt idx="5488">1</cx:pt>
          <cx:pt idx="5489">1</cx:pt>
          <cx:pt idx="5490">3</cx:pt>
          <cx:pt idx="5491">1</cx:pt>
          <cx:pt idx="5492">1</cx:pt>
          <cx:pt idx="5493">1</cx:pt>
          <cx:pt idx="5494">1</cx:pt>
          <cx:pt idx="5495">1</cx:pt>
          <cx:pt idx="5496">1</cx:pt>
          <cx:pt idx="5497">1</cx:pt>
          <cx:pt idx="5498">1</cx:pt>
          <cx:pt idx="5499">1</cx:pt>
          <cx:pt idx="5500">1</cx:pt>
          <cx:pt idx="5501">1</cx:pt>
          <cx:pt idx="5502">1</cx:pt>
          <cx:pt idx="5503">1</cx:pt>
          <cx:pt idx="5504">1</cx:pt>
          <cx:pt idx="5505">1</cx:pt>
          <cx:pt idx="5506">1</cx:pt>
          <cx:pt idx="5507">1</cx:pt>
          <cx:pt idx="5508">1</cx:pt>
          <cx:pt idx="5509">1</cx:pt>
          <cx:pt idx="5510">1</cx:pt>
          <cx:pt idx="5511">1</cx:pt>
          <cx:pt idx="5512">1</cx:pt>
          <cx:pt idx="5513">1</cx:pt>
          <cx:pt idx="5514">1</cx:pt>
          <cx:pt idx="5515">1</cx:pt>
          <cx:pt idx="5516">1</cx:pt>
          <cx:pt idx="5517">1</cx:pt>
          <cx:pt idx="5518">1</cx:pt>
          <cx:pt idx="5519">1</cx:pt>
          <cx:pt idx="5520">1</cx:pt>
          <cx:pt idx="5521">1</cx:pt>
          <cx:pt idx="5522">1</cx:pt>
          <cx:pt idx="5523">1</cx:pt>
          <cx:pt idx="5524">1</cx:pt>
          <cx:pt idx="5525">1</cx:pt>
          <cx:pt idx="5526">1</cx:pt>
          <cx:pt idx="5527">1</cx:pt>
          <cx:pt idx="5528">1</cx:pt>
          <cx:pt idx="5529">1</cx:pt>
          <cx:pt idx="5530">1</cx:pt>
          <cx:pt idx="5531">1</cx:pt>
          <cx:pt idx="5532">1</cx:pt>
          <cx:pt idx="5533">1</cx:pt>
          <cx:pt idx="5534">1</cx:pt>
          <cx:pt idx="5535">1</cx:pt>
          <cx:pt idx="5536">1</cx:pt>
          <cx:pt idx="5537">1</cx:pt>
          <cx:pt idx="5538">1</cx:pt>
          <cx:pt idx="5539">1</cx:pt>
          <cx:pt idx="5540">1</cx:pt>
          <cx:pt idx="5541">1</cx:pt>
          <cx:pt idx="5542">1</cx:pt>
          <cx:pt idx="5543">1</cx:pt>
          <cx:pt idx="5544">1</cx:pt>
          <cx:pt idx="5545">1</cx:pt>
          <cx:pt idx="5546">1</cx:pt>
          <cx:pt idx="5547">1</cx:pt>
          <cx:pt idx="5548">1</cx:pt>
          <cx:pt idx="5549">1</cx:pt>
          <cx:pt idx="5550">1</cx:pt>
          <cx:pt idx="5551">1</cx:pt>
          <cx:pt idx="5552">1</cx:pt>
          <cx:pt idx="5553">1</cx:pt>
          <cx:pt idx="5554">1</cx:pt>
          <cx:pt idx="5555">1</cx:pt>
          <cx:pt idx="5556">1</cx:pt>
          <cx:pt idx="5557">1</cx:pt>
          <cx:pt idx="5558">1</cx:pt>
          <cx:pt idx="5559">1</cx:pt>
          <cx:pt idx="5560">1</cx:pt>
          <cx:pt idx="5561">1</cx:pt>
          <cx:pt idx="5562">1</cx:pt>
          <cx:pt idx="5563">1</cx:pt>
          <cx:pt idx="5564">1</cx:pt>
          <cx:pt idx="5565">1</cx:pt>
          <cx:pt idx="5566">1</cx:pt>
          <cx:pt idx="5567">1</cx:pt>
          <cx:pt idx="5568">1</cx:pt>
          <cx:pt idx="5569">1</cx:pt>
          <cx:pt idx="5570">1</cx:pt>
          <cx:pt idx="5571">1</cx:pt>
          <cx:pt idx="5572">1</cx:pt>
          <cx:pt idx="5573">1</cx:pt>
          <cx:pt idx="5574">1</cx:pt>
          <cx:pt idx="5575">1</cx:pt>
          <cx:pt idx="5576">1</cx:pt>
          <cx:pt idx="5577">1</cx:pt>
          <cx:pt idx="5578">1</cx:pt>
          <cx:pt idx="5579">1</cx:pt>
          <cx:pt idx="5580">1</cx:pt>
          <cx:pt idx="5581">1</cx:pt>
          <cx:pt idx="5582">1</cx:pt>
          <cx:pt idx="5583">1</cx:pt>
          <cx:pt idx="5584">1</cx:pt>
          <cx:pt idx="5585">1</cx:pt>
          <cx:pt idx="5586">1</cx:pt>
          <cx:pt idx="5587">1</cx:pt>
          <cx:pt idx="5588">1</cx:pt>
          <cx:pt idx="5589">1</cx:pt>
          <cx:pt idx="5590">1</cx:pt>
          <cx:pt idx="5591">1</cx:pt>
          <cx:pt idx="5592">1</cx:pt>
          <cx:pt idx="5593">1</cx:pt>
          <cx:pt idx="5594">3</cx:pt>
          <cx:pt idx="5595">1</cx:pt>
          <cx:pt idx="5596">1</cx:pt>
          <cx:pt idx="5597">1</cx:pt>
          <cx:pt idx="5598">1</cx:pt>
          <cx:pt idx="5599">1</cx:pt>
          <cx:pt idx="5600">1</cx:pt>
          <cx:pt idx="5601">1</cx:pt>
          <cx:pt idx="5602">1</cx:pt>
          <cx:pt idx="5603">1</cx:pt>
          <cx:pt idx="5604">1</cx:pt>
          <cx:pt idx="5605">1</cx:pt>
          <cx:pt idx="5606">1</cx:pt>
          <cx:pt idx="5607">1</cx:pt>
          <cx:pt idx="5608">1</cx:pt>
          <cx:pt idx="5609">1</cx:pt>
          <cx:pt idx="5610">1</cx:pt>
          <cx:pt idx="5611">1</cx:pt>
          <cx:pt idx="5612">3</cx:pt>
          <cx:pt idx="5613">1</cx:pt>
          <cx:pt idx="5614">1</cx:pt>
          <cx:pt idx="5615">1</cx:pt>
          <cx:pt idx="5616">1</cx:pt>
          <cx:pt idx="5617">1</cx:pt>
          <cx:pt idx="5618">1</cx:pt>
          <cx:pt idx="5619">1</cx:pt>
          <cx:pt idx="5620">1</cx:pt>
          <cx:pt idx="5621">1</cx:pt>
          <cx:pt idx="5622">1</cx:pt>
          <cx:pt idx="5623">1</cx:pt>
          <cx:pt idx="5624">1</cx:pt>
          <cx:pt idx="5625">1</cx:pt>
          <cx:pt idx="5626">1</cx:pt>
          <cx:pt idx="5627">1</cx:pt>
          <cx:pt idx="5628">1</cx:pt>
          <cx:pt idx="5629">1</cx:pt>
          <cx:pt idx="5630">1</cx:pt>
          <cx:pt idx="5631">1</cx:pt>
          <cx:pt idx="5632">3</cx:pt>
          <cx:pt idx="5633">1</cx:pt>
          <cx:pt idx="5634">1</cx:pt>
          <cx:pt idx="5635">1</cx:pt>
          <cx:pt idx="5636">1</cx:pt>
          <cx:pt idx="5637">1</cx:pt>
          <cx:pt idx="5638">1</cx:pt>
          <cx:pt idx="5639">1</cx:pt>
          <cx:pt idx="5640">1</cx:pt>
          <cx:pt idx="5641">1</cx:pt>
          <cx:pt idx="5642">1</cx:pt>
          <cx:pt idx="5643">1</cx:pt>
          <cx:pt idx="5644">1</cx:pt>
          <cx:pt idx="5645">1</cx:pt>
          <cx:pt idx="5646">1</cx:pt>
          <cx:pt idx="5647">1</cx:pt>
          <cx:pt idx="5648">1</cx:pt>
          <cx:pt idx="5649">1</cx:pt>
          <cx:pt idx="5650">1</cx:pt>
          <cx:pt idx="5651">1</cx:pt>
          <cx:pt idx="5652">1</cx:pt>
          <cx:pt idx="5653">1</cx:pt>
          <cx:pt idx="5654">1</cx:pt>
          <cx:pt idx="5655">1</cx:pt>
          <cx:pt idx="5656">1</cx:pt>
          <cx:pt idx="5657">1</cx:pt>
          <cx:pt idx="5658">3</cx:pt>
          <cx:pt idx="5659">1</cx:pt>
          <cx:pt idx="5660">3</cx:pt>
          <cx:pt idx="5661">1</cx:pt>
          <cx:pt idx="5662">1</cx:pt>
          <cx:pt idx="5663">1</cx:pt>
          <cx:pt idx="5664">1</cx:pt>
          <cx:pt idx="5665">1</cx:pt>
          <cx:pt idx="5666">1</cx:pt>
          <cx:pt idx="5667">1</cx:pt>
          <cx:pt idx="5668">1</cx:pt>
          <cx:pt idx="5669">1</cx:pt>
          <cx:pt idx="5670">1</cx:pt>
          <cx:pt idx="5671">1</cx:pt>
          <cx:pt idx="5672">1</cx:pt>
          <cx:pt idx="5673">1</cx:pt>
          <cx:pt idx="5674">1</cx:pt>
          <cx:pt idx="5675">1</cx:pt>
          <cx:pt idx="5676">1</cx:pt>
          <cx:pt idx="5677">1</cx:pt>
          <cx:pt idx="5678">3</cx:pt>
          <cx:pt idx="5679">1</cx:pt>
          <cx:pt idx="5680">1</cx:pt>
          <cx:pt idx="5681">1</cx:pt>
          <cx:pt idx="5682">1</cx:pt>
          <cx:pt idx="5683">1</cx:pt>
          <cx:pt idx="5684">1</cx:pt>
          <cx:pt idx="5685">1</cx:pt>
          <cx:pt idx="5686">1</cx:pt>
          <cx:pt idx="5687">1</cx:pt>
          <cx:pt idx="5688">1</cx:pt>
          <cx:pt idx="5689">1</cx:pt>
          <cx:pt idx="5690">1</cx:pt>
          <cx:pt idx="5691">1</cx:pt>
          <cx:pt idx="5692">1</cx:pt>
          <cx:pt idx="5693">1</cx:pt>
          <cx:pt idx="5694">1</cx:pt>
          <cx:pt idx="5695">1</cx:pt>
          <cx:pt idx="5696">1</cx:pt>
          <cx:pt idx="5697">1</cx:pt>
          <cx:pt idx="5698">1</cx:pt>
          <cx:pt idx="5699">1</cx:pt>
          <cx:pt idx="5700">1</cx:pt>
          <cx:pt idx="5701">1</cx:pt>
          <cx:pt idx="5702">1</cx:pt>
          <cx:pt idx="5703">1</cx:pt>
          <cx:pt idx="5704">1</cx:pt>
          <cx:pt idx="5705">1</cx:pt>
          <cx:pt idx="5706">1</cx:pt>
          <cx:pt idx="5707">1</cx:pt>
          <cx:pt idx="5708">1</cx:pt>
          <cx:pt idx="5709">1</cx:pt>
          <cx:pt idx="5710">1</cx:pt>
          <cx:pt idx="5711">1</cx:pt>
          <cx:pt idx="5712">1</cx:pt>
          <cx:pt idx="5713">1</cx:pt>
          <cx:pt idx="5714">1</cx:pt>
          <cx:pt idx="5715">1</cx:pt>
          <cx:pt idx="5716">1</cx:pt>
          <cx:pt idx="5717">1</cx:pt>
          <cx:pt idx="5718">1</cx:pt>
          <cx:pt idx="5719">1</cx:pt>
          <cx:pt idx="5720">1</cx:pt>
          <cx:pt idx="5721">1</cx:pt>
          <cx:pt idx="5722">1</cx:pt>
          <cx:pt idx="5723">1</cx:pt>
          <cx:pt idx="5724">1</cx:pt>
          <cx:pt idx="5725">1</cx:pt>
          <cx:pt idx="5726">1</cx:pt>
          <cx:pt idx="5727">1</cx:pt>
          <cx:pt idx="5728">1</cx:pt>
          <cx:pt idx="5729">1</cx:pt>
          <cx:pt idx="5730">3</cx:pt>
          <cx:pt idx="5731">1</cx:pt>
          <cx:pt idx="5732">1</cx:pt>
          <cx:pt idx="5733">1</cx:pt>
          <cx:pt idx="5734">1</cx:pt>
          <cx:pt idx="5735">1</cx:pt>
          <cx:pt idx="5736">1</cx:pt>
          <cx:pt idx="5737">1</cx:pt>
          <cx:pt idx="5738">1</cx:pt>
          <cx:pt idx="5739">1</cx:pt>
          <cx:pt idx="5740">1</cx:pt>
          <cx:pt idx="5741">1</cx:pt>
          <cx:pt idx="5742">1</cx:pt>
          <cx:pt idx="5743">1</cx:pt>
          <cx:pt idx="5744">1</cx:pt>
          <cx:pt idx="5745">1</cx:pt>
          <cx:pt idx="5746">1</cx:pt>
          <cx:pt idx="5747">1</cx:pt>
          <cx:pt idx="5748">1</cx:pt>
          <cx:pt idx="5749">1</cx:pt>
          <cx:pt idx="5750">1</cx:pt>
          <cx:pt idx="5751">1</cx:pt>
          <cx:pt idx="5752">1</cx:pt>
          <cx:pt idx="5753">1</cx:pt>
          <cx:pt idx="5754">1</cx:pt>
          <cx:pt idx="5755">1</cx:pt>
          <cx:pt idx="5756">1</cx:pt>
          <cx:pt idx="5757">1</cx:pt>
          <cx:pt idx="5758">1</cx:pt>
          <cx:pt idx="5759">1</cx:pt>
          <cx:pt idx="5760">1</cx:pt>
          <cx:pt idx="5761">1</cx:pt>
          <cx:pt idx="5762">1</cx:pt>
          <cx:pt idx="5763">1</cx:pt>
          <cx:pt idx="5764">1</cx:pt>
          <cx:pt idx="5765">1</cx:pt>
          <cx:pt idx="5766">1</cx:pt>
          <cx:pt idx="5767">1</cx:pt>
          <cx:pt idx="5768">1</cx:pt>
          <cx:pt idx="5769">1</cx:pt>
          <cx:pt idx="5770">1</cx:pt>
          <cx:pt idx="5771">1</cx:pt>
          <cx:pt idx="5772">1</cx:pt>
          <cx:pt idx="5773">1</cx:pt>
          <cx:pt idx="5774">1</cx:pt>
          <cx:pt idx="5775">1</cx:pt>
          <cx:pt idx="5776">1</cx:pt>
          <cx:pt idx="5777">1</cx:pt>
          <cx:pt idx="5778">1</cx:pt>
          <cx:pt idx="5779">1</cx:pt>
          <cx:pt idx="5780">1</cx:pt>
          <cx:pt idx="5781">1</cx:pt>
          <cx:pt idx="5782">1</cx:pt>
          <cx:pt idx="5783">1</cx:pt>
          <cx:pt idx="5784">1</cx:pt>
          <cx:pt idx="5785">1</cx:pt>
          <cx:pt idx="5786">1</cx:pt>
          <cx:pt idx="5787">1</cx:pt>
          <cx:pt idx="5788">1</cx:pt>
          <cx:pt idx="5789">1</cx:pt>
          <cx:pt idx="5790">1</cx:pt>
          <cx:pt idx="5791">1</cx:pt>
          <cx:pt idx="5792">1</cx:pt>
          <cx:pt idx="5793">3</cx:pt>
          <cx:pt idx="5794">1</cx:pt>
          <cx:pt idx="5795">3</cx:pt>
          <cx:pt idx="5796">1</cx:pt>
          <cx:pt idx="5797">1</cx:pt>
          <cx:pt idx="5798">3</cx:pt>
          <cx:pt idx="5799">1</cx:pt>
          <cx:pt idx="5800">1</cx:pt>
          <cx:pt idx="5801">1</cx:pt>
          <cx:pt idx="5802">1</cx:pt>
          <cx:pt idx="5803">1</cx:pt>
          <cx:pt idx="5804">1</cx:pt>
          <cx:pt idx="5805">1</cx:pt>
          <cx:pt idx="5806">1</cx:pt>
          <cx:pt idx="5807">1</cx:pt>
          <cx:pt idx="5808">1</cx:pt>
          <cx:pt idx="5809">1</cx:pt>
          <cx:pt idx="5810">1</cx:pt>
          <cx:pt idx="5811">1</cx:pt>
          <cx:pt idx="5812">1</cx:pt>
          <cx:pt idx="5813">1</cx:pt>
          <cx:pt idx="5814">1</cx:pt>
          <cx:pt idx="5815">1</cx:pt>
          <cx:pt idx="5816">1</cx:pt>
          <cx:pt idx="5817">1</cx:pt>
          <cx:pt idx="5818">1</cx:pt>
          <cx:pt idx="5819">1</cx:pt>
          <cx:pt idx="5820">1</cx:pt>
          <cx:pt idx="5821">1</cx:pt>
          <cx:pt idx="5822">1</cx:pt>
          <cx:pt idx="5823">1</cx:pt>
          <cx:pt idx="5824">1</cx:pt>
          <cx:pt idx="5825">1</cx:pt>
          <cx:pt idx="5826">1</cx:pt>
          <cx:pt idx="5827">1</cx:pt>
          <cx:pt idx="5828">1</cx:pt>
          <cx:pt idx="5829">1</cx:pt>
          <cx:pt idx="5830">1</cx:pt>
          <cx:pt idx="5831">1</cx:pt>
          <cx:pt idx="5832">1</cx:pt>
          <cx:pt idx="5833">1</cx:pt>
          <cx:pt idx="5834">1</cx:pt>
          <cx:pt idx="5835">1</cx:pt>
          <cx:pt idx="5836">1</cx:pt>
          <cx:pt idx="5837">1</cx:pt>
          <cx:pt idx="5838">1</cx:pt>
          <cx:pt idx="5839">1</cx:pt>
          <cx:pt idx="5840">1</cx:pt>
          <cx:pt idx="5841">1</cx:pt>
          <cx:pt idx="5842">1</cx:pt>
          <cx:pt idx="5843">1</cx:pt>
          <cx:pt idx="5844">1</cx:pt>
          <cx:pt idx="5845">1</cx:pt>
          <cx:pt idx="5846">1</cx:pt>
          <cx:pt idx="5847">1</cx:pt>
          <cx:pt idx="5848">1</cx:pt>
          <cx:pt idx="5849">1</cx:pt>
          <cx:pt idx="5850">1</cx:pt>
          <cx:pt idx="5851">1</cx:pt>
          <cx:pt idx="5852">1</cx:pt>
          <cx:pt idx="5853">1</cx:pt>
          <cx:pt idx="5854">1</cx:pt>
          <cx:pt idx="5855">1</cx:pt>
          <cx:pt idx="5856">1</cx:pt>
          <cx:pt idx="5857">1</cx:pt>
          <cx:pt idx="5858">1</cx:pt>
          <cx:pt idx="5859">1</cx:pt>
          <cx:pt idx="5860">1</cx:pt>
          <cx:pt idx="5861">3</cx:pt>
          <cx:pt idx="5862">1</cx:pt>
          <cx:pt idx="5863">1</cx:pt>
          <cx:pt idx="5864">1</cx:pt>
          <cx:pt idx="5865">1</cx:pt>
          <cx:pt idx="5866">1</cx:pt>
          <cx:pt idx="5867">1</cx:pt>
          <cx:pt idx="5868">1</cx:pt>
          <cx:pt idx="5869">1</cx:pt>
          <cx:pt idx="5870">1</cx:pt>
          <cx:pt idx="5871">1</cx:pt>
          <cx:pt idx="5872">1</cx:pt>
          <cx:pt idx="5873">1</cx:pt>
          <cx:pt idx="5874">1</cx:pt>
          <cx:pt idx="5875">1</cx:pt>
          <cx:pt idx="5876">1</cx:pt>
          <cx:pt idx="5877">1</cx:pt>
          <cx:pt idx="5878">1</cx:pt>
          <cx:pt idx="5879">3</cx:pt>
          <cx:pt idx="5880">1</cx:pt>
          <cx:pt idx="5881">1</cx:pt>
          <cx:pt idx="5882">1</cx:pt>
          <cx:pt idx="5883">1</cx:pt>
          <cx:pt idx="5884">1</cx:pt>
          <cx:pt idx="5885">1</cx:pt>
          <cx:pt idx="5886">1</cx:pt>
          <cx:pt idx="5887">1</cx:pt>
          <cx:pt idx="5888">1</cx:pt>
          <cx:pt idx="5889">1</cx:pt>
          <cx:pt idx="5890">1</cx:pt>
          <cx:pt idx="5891">1</cx:pt>
          <cx:pt idx="5892">1</cx:pt>
          <cx:pt idx="5893">1</cx:pt>
          <cx:pt idx="5894">1</cx:pt>
          <cx:pt idx="5895">1</cx:pt>
          <cx:pt idx="5896">1</cx:pt>
          <cx:pt idx="5897">1</cx:pt>
          <cx:pt idx="5898">1</cx:pt>
          <cx:pt idx="5899">1</cx:pt>
          <cx:pt idx="5900">1</cx:pt>
          <cx:pt idx="5901">1</cx:pt>
          <cx:pt idx="5902">1</cx:pt>
          <cx:pt idx="5903">1</cx:pt>
          <cx:pt idx="5904">1</cx:pt>
          <cx:pt idx="5905">1</cx:pt>
          <cx:pt idx="5906">3</cx:pt>
          <cx:pt idx="5907">1</cx:pt>
          <cx:pt idx="5908">1</cx:pt>
          <cx:pt idx="5909">1</cx:pt>
          <cx:pt idx="5910">1</cx:pt>
          <cx:pt idx="5911">1</cx:pt>
          <cx:pt idx="5912">1</cx:pt>
          <cx:pt idx="5913">1</cx:pt>
          <cx:pt idx="5914">1</cx:pt>
          <cx:pt idx="5915">1</cx:pt>
          <cx:pt idx="5916">1</cx:pt>
          <cx:pt idx="5917">1</cx:pt>
          <cx:pt idx="5918">1</cx:pt>
          <cx:pt idx="5919">1</cx:pt>
          <cx:pt idx="5920">1</cx:pt>
          <cx:pt idx="5921">1</cx:pt>
          <cx:pt idx="5922">1</cx:pt>
          <cx:pt idx="5923">1</cx:pt>
          <cx:pt idx="5924">1</cx:pt>
          <cx:pt idx="5925">1</cx:pt>
          <cx:pt idx="5926">1</cx:pt>
          <cx:pt idx="5927">1</cx:pt>
          <cx:pt idx="5928">1</cx:pt>
          <cx:pt idx="5929">1</cx:pt>
          <cx:pt idx="5930">1</cx:pt>
          <cx:pt idx="5931">1</cx:pt>
          <cx:pt idx="5932">1</cx:pt>
          <cx:pt idx="5933">1</cx:pt>
          <cx:pt idx="5934">1</cx:pt>
          <cx:pt idx="5935">1</cx:pt>
          <cx:pt idx="5936">1</cx:pt>
          <cx:pt idx="5937">1</cx:pt>
          <cx:pt idx="5938">1</cx:pt>
          <cx:pt idx="5939">1</cx:pt>
          <cx:pt idx="5940">1</cx:pt>
          <cx:pt idx="5941">1</cx:pt>
          <cx:pt idx="5942">1</cx:pt>
          <cx:pt idx="5943">1</cx:pt>
          <cx:pt idx="5944">1</cx:pt>
          <cx:pt idx="5945">1</cx:pt>
          <cx:pt idx="5946">1</cx:pt>
          <cx:pt idx="5947">1</cx:pt>
          <cx:pt idx="5948">1</cx:pt>
          <cx:pt idx="5949">1</cx:pt>
          <cx:pt idx="5950">1</cx:pt>
          <cx:pt idx="5951">1</cx:pt>
          <cx:pt idx="5952">1</cx:pt>
          <cx:pt idx="5953">1</cx:pt>
          <cx:pt idx="5954">3</cx:pt>
          <cx:pt idx="5955">1</cx:pt>
          <cx:pt idx="5956">1</cx:pt>
          <cx:pt idx="5957">1</cx:pt>
          <cx:pt idx="5958">1</cx:pt>
          <cx:pt idx="5959">1</cx:pt>
          <cx:pt idx="5960">1</cx:pt>
          <cx:pt idx="5961">1</cx:pt>
          <cx:pt idx="5962">1</cx:pt>
          <cx:pt idx="5963">1</cx:pt>
          <cx:pt idx="5964">1</cx:pt>
          <cx:pt idx="5965">1</cx:pt>
          <cx:pt idx="5966">1</cx:pt>
          <cx:pt idx="5967">1</cx:pt>
          <cx:pt idx="5968">1</cx:pt>
          <cx:pt idx="5969">1</cx:pt>
          <cx:pt idx="5970">1</cx:pt>
          <cx:pt idx="5971">1</cx:pt>
          <cx:pt idx="5972">1</cx:pt>
          <cx:pt idx="5973">1</cx:pt>
          <cx:pt idx="5974">1</cx:pt>
          <cx:pt idx="5975">1</cx:pt>
          <cx:pt idx="5976">1</cx:pt>
          <cx:pt idx="5977">1</cx:pt>
          <cx:pt idx="5978">1</cx:pt>
          <cx:pt idx="5979">1</cx:pt>
          <cx:pt idx="5980">1</cx:pt>
          <cx:pt idx="5981">1</cx:pt>
          <cx:pt idx="5982">1</cx:pt>
          <cx:pt idx="5983">1</cx:pt>
          <cx:pt idx="5984">1</cx:pt>
          <cx:pt idx="5985">1</cx:pt>
          <cx:pt idx="5986">1</cx:pt>
          <cx:pt idx="5987">1</cx:pt>
          <cx:pt idx="5988">1</cx:pt>
          <cx:pt idx="5989">1</cx:pt>
          <cx:pt idx="5990">1</cx:pt>
          <cx:pt idx="5991">1</cx:pt>
          <cx:pt idx="5992">1</cx:pt>
          <cx:pt idx="5993">1</cx:pt>
          <cx:pt idx="5994">1</cx:pt>
          <cx:pt idx="5995">1</cx:pt>
          <cx:pt idx="5996">1</cx:pt>
          <cx:pt idx="5997">1</cx:pt>
          <cx:pt idx="5998">1</cx:pt>
          <cx:pt idx="5999">1</cx:pt>
          <cx:pt idx="6000">1</cx:pt>
          <cx:pt idx="6001">1</cx:pt>
          <cx:pt idx="6002">1</cx:pt>
          <cx:pt idx="6003">1</cx:pt>
          <cx:pt idx="6004">1</cx:pt>
          <cx:pt idx="6005">1</cx:pt>
          <cx:pt idx="6006">1</cx:pt>
          <cx:pt idx="6007">1</cx:pt>
          <cx:pt idx="6008">1</cx:pt>
          <cx:pt idx="6009">1</cx:pt>
          <cx:pt idx="6010">1</cx:pt>
          <cx:pt idx="6011">1</cx:pt>
          <cx:pt idx="6012">1</cx:pt>
          <cx:pt idx="6013">1</cx:pt>
          <cx:pt idx="6014">1</cx:pt>
          <cx:pt idx="6015">1</cx:pt>
          <cx:pt idx="6016">1</cx:pt>
          <cx:pt idx="6017">1</cx:pt>
          <cx:pt idx="6018">1</cx:pt>
          <cx:pt idx="6019">1</cx:pt>
          <cx:pt idx="6020">1</cx:pt>
          <cx:pt idx="6021">1</cx:pt>
          <cx:pt idx="6022">1</cx:pt>
          <cx:pt idx="6023">1</cx:pt>
          <cx:pt idx="6024">1</cx:pt>
          <cx:pt idx="6025">1</cx:pt>
          <cx:pt idx="6026">1</cx:pt>
          <cx:pt idx="6027">1</cx:pt>
          <cx:pt idx="6028">1</cx:pt>
          <cx:pt idx="6029">1</cx:pt>
          <cx:pt idx="6030">1</cx:pt>
          <cx:pt idx="6031">1</cx:pt>
          <cx:pt idx="6032">1</cx:pt>
          <cx:pt idx="6033">1</cx:pt>
          <cx:pt idx="6034">1</cx:pt>
          <cx:pt idx="6035">1</cx:pt>
          <cx:pt idx="6036">1</cx:pt>
          <cx:pt idx="6037">1</cx:pt>
          <cx:pt idx="6038">1</cx:pt>
          <cx:pt idx="6039">1</cx:pt>
          <cx:pt idx="6040">1</cx:pt>
          <cx:pt idx="6041">1</cx:pt>
          <cx:pt idx="6042">1</cx:pt>
          <cx:pt idx="6043">1</cx:pt>
          <cx:pt idx="6044">1</cx:pt>
          <cx:pt idx="6045">1</cx:pt>
          <cx:pt idx="6046">1</cx:pt>
          <cx:pt idx="6047">1</cx:pt>
          <cx:pt idx="6048">1</cx:pt>
          <cx:pt idx="6049">1</cx:pt>
          <cx:pt idx="6050">1</cx:pt>
          <cx:pt idx="6051">1</cx:pt>
          <cx:pt idx="6052">1</cx:pt>
          <cx:pt idx="6053">1</cx:pt>
          <cx:pt idx="6054">3</cx:pt>
          <cx:pt idx="6055">1</cx:pt>
          <cx:pt idx="6056">1</cx:pt>
          <cx:pt idx="6057">1</cx:pt>
          <cx:pt idx="6058">1</cx:pt>
          <cx:pt idx="6059">1</cx:pt>
          <cx:pt idx="6060">1</cx:pt>
          <cx:pt idx="6061">1</cx:pt>
          <cx:pt idx="6062">1</cx:pt>
          <cx:pt idx="6063">1</cx:pt>
          <cx:pt idx="6064">1</cx:pt>
          <cx:pt idx="6065">1</cx:pt>
          <cx:pt idx="6066">1</cx:pt>
          <cx:pt idx="6067">1</cx:pt>
          <cx:pt idx="6068">1</cx:pt>
          <cx:pt idx="6069">1</cx:pt>
          <cx:pt idx="6070">1</cx:pt>
          <cx:pt idx="6071">1</cx:pt>
          <cx:pt idx="6072">1</cx:pt>
          <cx:pt idx="6073">1</cx:pt>
          <cx:pt idx="6074">1</cx:pt>
          <cx:pt idx="6075">1</cx:pt>
          <cx:pt idx="6076">1</cx:pt>
          <cx:pt idx="6077">1</cx:pt>
          <cx:pt idx="6078">1</cx:pt>
          <cx:pt idx="6079">1</cx:pt>
          <cx:pt idx="6080">1</cx:pt>
          <cx:pt idx="6081">1</cx:pt>
          <cx:pt idx="6082">1</cx:pt>
          <cx:pt idx="6083">1</cx:pt>
          <cx:pt idx="6084">1</cx:pt>
          <cx:pt idx="6085">1</cx:pt>
          <cx:pt idx="6086">1</cx:pt>
          <cx:pt idx="6087">1</cx:pt>
          <cx:pt idx="6088">1</cx:pt>
          <cx:pt idx="6089">1</cx:pt>
          <cx:pt idx="6090">1</cx:pt>
          <cx:pt idx="6091">1</cx:pt>
          <cx:pt idx="6092">1</cx:pt>
          <cx:pt idx="6093">1</cx:pt>
          <cx:pt idx="6094">1</cx:pt>
          <cx:pt idx="6095">1</cx:pt>
          <cx:pt idx="6096">1</cx:pt>
          <cx:pt idx="6097">1</cx:pt>
          <cx:pt idx="6098">1</cx:pt>
          <cx:pt idx="6099">1</cx:pt>
          <cx:pt idx="6100">1</cx:pt>
          <cx:pt idx="6101">1</cx:pt>
          <cx:pt idx="6102">1</cx:pt>
          <cx:pt idx="6103">1</cx:pt>
          <cx:pt idx="6104">1</cx:pt>
          <cx:pt idx="6105">1</cx:pt>
          <cx:pt idx="6106">1</cx:pt>
          <cx:pt idx="6107">1</cx:pt>
          <cx:pt idx="6108">1</cx:pt>
          <cx:pt idx="6109">3</cx:pt>
          <cx:pt idx="6110">1</cx:pt>
          <cx:pt idx="6111">1</cx:pt>
          <cx:pt idx="6112">1</cx:pt>
          <cx:pt idx="6113">1</cx:pt>
          <cx:pt idx="6114">1</cx:pt>
          <cx:pt idx="6115">1</cx:pt>
          <cx:pt idx="6116">3</cx:pt>
          <cx:pt idx="6117">1</cx:pt>
          <cx:pt idx="6118">1</cx:pt>
          <cx:pt idx="6119">1</cx:pt>
          <cx:pt idx="6120">1</cx:pt>
          <cx:pt idx="6121">1</cx:pt>
          <cx:pt idx="6122">1</cx:pt>
          <cx:pt idx="6123">1</cx:pt>
          <cx:pt idx="6124">1</cx:pt>
          <cx:pt idx="6125">1</cx:pt>
          <cx:pt idx="6126">1</cx:pt>
          <cx:pt idx="6127">1</cx:pt>
          <cx:pt idx="6128">1</cx:pt>
          <cx:pt idx="6129">1</cx:pt>
          <cx:pt idx="6130">1</cx:pt>
          <cx:pt idx="6131">1</cx:pt>
          <cx:pt idx="6132">1</cx:pt>
          <cx:pt idx="6133">1</cx:pt>
          <cx:pt idx="6134">1</cx:pt>
          <cx:pt idx="6135">1</cx:pt>
          <cx:pt idx="6136">1</cx:pt>
          <cx:pt idx="6137">1</cx:pt>
          <cx:pt idx="6138">1</cx:pt>
          <cx:pt idx="6139">1</cx:pt>
          <cx:pt idx="6140">1</cx:pt>
          <cx:pt idx="6141">1</cx:pt>
          <cx:pt idx="6142">1</cx:pt>
          <cx:pt idx="6143">1</cx:pt>
          <cx:pt idx="6144">1</cx:pt>
          <cx:pt idx="6145">1</cx:pt>
          <cx:pt idx="6146">1</cx:pt>
          <cx:pt idx="6147">1</cx:pt>
          <cx:pt idx="6148">1</cx:pt>
          <cx:pt idx="6149">1</cx:pt>
          <cx:pt idx="6150">1</cx:pt>
          <cx:pt idx="6151">1</cx:pt>
          <cx:pt idx="6152">1</cx:pt>
          <cx:pt idx="6153">1</cx:pt>
          <cx:pt idx="6154">1</cx:pt>
          <cx:pt idx="6155">1</cx:pt>
          <cx:pt idx="6156">1</cx:pt>
          <cx:pt idx="6157">1</cx:pt>
          <cx:pt idx="6158">1</cx:pt>
          <cx:pt idx="6159">1</cx:pt>
          <cx:pt idx="6160">1</cx:pt>
          <cx:pt idx="6161">1</cx:pt>
          <cx:pt idx="6162">1</cx:pt>
          <cx:pt idx="6163">1</cx:pt>
          <cx:pt idx="6164">1</cx:pt>
          <cx:pt idx="6165">1</cx:pt>
          <cx:pt idx="6166">1</cx:pt>
          <cx:pt idx="6167">1</cx:pt>
          <cx:pt idx="6168">1</cx:pt>
          <cx:pt idx="6169">1</cx:pt>
          <cx:pt idx="6170">1</cx:pt>
          <cx:pt idx="6171">1</cx:pt>
          <cx:pt idx="6172">1</cx:pt>
          <cx:pt idx="6173">1</cx:pt>
          <cx:pt idx="6174">1</cx:pt>
          <cx:pt idx="6175">1</cx:pt>
          <cx:pt idx="6176">1</cx:pt>
          <cx:pt idx="6177">1</cx:pt>
          <cx:pt idx="6178">1</cx:pt>
          <cx:pt idx="6179">1</cx:pt>
          <cx:pt idx="6180">1</cx:pt>
          <cx:pt idx="6181">1</cx:pt>
          <cx:pt idx="6182">1</cx:pt>
          <cx:pt idx="6183">1</cx:pt>
          <cx:pt idx="6184">1</cx:pt>
          <cx:pt idx="6185">1</cx:pt>
          <cx:pt idx="6186">1</cx:pt>
          <cx:pt idx="6187">1</cx:pt>
          <cx:pt idx="6188">1</cx:pt>
          <cx:pt idx="6189">1</cx:pt>
          <cx:pt idx="6190">1</cx:pt>
          <cx:pt idx="6191">1</cx:pt>
          <cx:pt idx="6192">1</cx:pt>
          <cx:pt idx="6193">1</cx:pt>
          <cx:pt idx="6194">1</cx:pt>
          <cx:pt idx="6195">1</cx:pt>
          <cx:pt idx="6196">1</cx:pt>
          <cx:pt idx="6197">1</cx:pt>
          <cx:pt idx="6198">1</cx:pt>
          <cx:pt idx="6199">1</cx:pt>
          <cx:pt idx="6200">1</cx:pt>
          <cx:pt idx="6201">1</cx:pt>
          <cx:pt idx="6202">1</cx:pt>
          <cx:pt idx="6203">1</cx:pt>
          <cx:pt idx="6204">1</cx:pt>
          <cx:pt idx="6205">1</cx:pt>
          <cx:pt idx="6206">1</cx:pt>
          <cx:pt idx="6207">1</cx:pt>
          <cx:pt idx="6208">1</cx:pt>
          <cx:pt idx="6209">1</cx:pt>
          <cx:pt idx="6210">1</cx:pt>
          <cx:pt idx="6211">1</cx:pt>
          <cx:pt idx="6212">1</cx:pt>
          <cx:pt idx="6213">1</cx:pt>
          <cx:pt idx="6214">1</cx:pt>
          <cx:pt idx="6215">1</cx:pt>
          <cx:pt idx="6216">1</cx:pt>
          <cx:pt idx="6217">1</cx:pt>
          <cx:pt idx="6218">1</cx:pt>
          <cx:pt idx="6219">1</cx:pt>
          <cx:pt idx="6220">1</cx:pt>
          <cx:pt idx="6221">1</cx:pt>
          <cx:pt idx="6222">1</cx:pt>
          <cx:pt idx="6223">1</cx:pt>
          <cx:pt idx="6224">1</cx:pt>
          <cx:pt idx="6225">1</cx:pt>
          <cx:pt idx="6226">1</cx:pt>
          <cx:pt idx="6227">1</cx:pt>
          <cx:pt idx="6228">1</cx:pt>
          <cx:pt idx="6229">1</cx:pt>
          <cx:pt idx="6230">1</cx:pt>
          <cx:pt idx="6231">1</cx:pt>
          <cx:pt idx="6232">1</cx:pt>
          <cx:pt idx="6233">1</cx:pt>
          <cx:pt idx="6234">1</cx:pt>
          <cx:pt idx="6235">1</cx:pt>
          <cx:pt idx="6236">1</cx:pt>
          <cx:pt idx="6237">1</cx:pt>
          <cx:pt idx="6238">1</cx:pt>
          <cx:pt idx="6239">1</cx:pt>
          <cx:pt idx="6240">1</cx:pt>
          <cx:pt idx="6241">1</cx:pt>
          <cx:pt idx="6242">1</cx:pt>
          <cx:pt idx="6243">1</cx:pt>
          <cx:pt idx="6244">1</cx:pt>
          <cx:pt idx="6245">1</cx:pt>
          <cx:pt idx="6246">1</cx:pt>
          <cx:pt idx="6247">1</cx:pt>
          <cx:pt idx="6248">1</cx:pt>
          <cx:pt idx="6249">1</cx:pt>
          <cx:pt idx="6250">1</cx:pt>
          <cx:pt idx="6251">1</cx:pt>
          <cx:pt idx="6252">1</cx:pt>
          <cx:pt idx="6253">1</cx:pt>
          <cx:pt idx="6254">1</cx:pt>
          <cx:pt idx="6255">1</cx:pt>
          <cx:pt idx="6256">3</cx:pt>
          <cx:pt idx="6257">1</cx:pt>
          <cx:pt idx="6258">1</cx:pt>
          <cx:pt idx="6259">1</cx:pt>
          <cx:pt idx="6260">1</cx:pt>
          <cx:pt idx="6261">1</cx:pt>
          <cx:pt idx="6262">1</cx:pt>
          <cx:pt idx="6263">1</cx:pt>
          <cx:pt idx="6264">1</cx:pt>
          <cx:pt idx="6265">1</cx:pt>
          <cx:pt idx="6266">1</cx:pt>
          <cx:pt idx="6267">1</cx:pt>
          <cx:pt idx="6268">1</cx:pt>
          <cx:pt idx="6269">1</cx:pt>
          <cx:pt idx="6270">1</cx:pt>
          <cx:pt idx="6271">1</cx:pt>
          <cx:pt idx="6272">1</cx:pt>
          <cx:pt idx="6273">1</cx:pt>
          <cx:pt idx="6274">1</cx:pt>
          <cx:pt idx="6275">1</cx:pt>
          <cx:pt idx="6276">1</cx:pt>
          <cx:pt idx="6277">1</cx:pt>
          <cx:pt idx="6278">1</cx:pt>
          <cx:pt idx="6279">1</cx:pt>
          <cx:pt idx="6280">1</cx:pt>
          <cx:pt idx="6281">1</cx:pt>
          <cx:pt idx="6282">1</cx:pt>
          <cx:pt idx="6283">1</cx:pt>
          <cx:pt idx="6284">1</cx:pt>
          <cx:pt idx="6285">1</cx:pt>
          <cx:pt idx="6286">1</cx:pt>
          <cx:pt idx="6287">1</cx:pt>
          <cx:pt idx="6288">1</cx:pt>
          <cx:pt idx="6289">1</cx:pt>
          <cx:pt idx="6290">1</cx:pt>
          <cx:pt idx="6291">1</cx:pt>
          <cx:pt idx="6292">1</cx:pt>
          <cx:pt idx="6293">1</cx:pt>
          <cx:pt idx="6294">1</cx:pt>
          <cx:pt idx="6295">1</cx:pt>
          <cx:pt idx="6296">1</cx:pt>
          <cx:pt idx="6297">1</cx:pt>
          <cx:pt idx="6298">1</cx:pt>
          <cx:pt idx="6299">1</cx:pt>
          <cx:pt idx="6300">1</cx:pt>
          <cx:pt idx="6301">1</cx:pt>
          <cx:pt idx="6302">1</cx:pt>
          <cx:pt idx="6303">1</cx:pt>
          <cx:pt idx="6304">1</cx:pt>
          <cx:pt idx="6305">1</cx:pt>
          <cx:pt idx="6306">1</cx:pt>
          <cx:pt idx="6307">1</cx:pt>
          <cx:pt idx="6308">1</cx:pt>
          <cx:pt idx="6309">1</cx:pt>
          <cx:pt idx="6310">1</cx:pt>
          <cx:pt idx="6311">1</cx:pt>
          <cx:pt idx="6312">1</cx:pt>
          <cx:pt idx="6313">1</cx:pt>
          <cx:pt idx="6314">1</cx:pt>
          <cx:pt idx="6315">1</cx:pt>
          <cx:pt idx="6316">1</cx:pt>
          <cx:pt idx="6317">1</cx:pt>
          <cx:pt idx="6318">1</cx:pt>
          <cx:pt idx="6319">1</cx:pt>
          <cx:pt idx="6320">1</cx:pt>
          <cx:pt idx="6321">1</cx:pt>
          <cx:pt idx="6322">1</cx:pt>
          <cx:pt idx="6323">1</cx:pt>
          <cx:pt idx="6324">1</cx:pt>
          <cx:pt idx="6325">1</cx:pt>
          <cx:pt idx="6326">1</cx:pt>
          <cx:pt idx="6327">1</cx:pt>
          <cx:pt idx="6328">1</cx:pt>
          <cx:pt idx="6329">1</cx:pt>
          <cx:pt idx="6330">1</cx:pt>
          <cx:pt idx="6331">1</cx:pt>
          <cx:pt idx="6332">1</cx:pt>
          <cx:pt idx="6333">1</cx:pt>
          <cx:pt idx="6334">1</cx:pt>
          <cx:pt idx="6335">1</cx:pt>
          <cx:pt idx="6336">1</cx:pt>
          <cx:pt idx="6337">1</cx:pt>
          <cx:pt idx="6338">1</cx:pt>
          <cx:pt idx="6339">1</cx:pt>
          <cx:pt idx="6340">1</cx:pt>
          <cx:pt idx="6341">1</cx:pt>
          <cx:pt idx="6342">1</cx:pt>
          <cx:pt idx="6343">1</cx:pt>
          <cx:pt idx="6344">1</cx:pt>
          <cx:pt idx="6345">1</cx:pt>
          <cx:pt idx="6346">1</cx:pt>
          <cx:pt idx="6347">1</cx:pt>
          <cx:pt idx="6348">1</cx:pt>
          <cx:pt idx="6349">1</cx:pt>
          <cx:pt idx="6350">1</cx:pt>
          <cx:pt idx="6351">1</cx:pt>
          <cx:pt idx="6352">1</cx:pt>
          <cx:pt idx="6353">1</cx:pt>
          <cx:pt idx="6354">1</cx:pt>
          <cx:pt idx="6355">1</cx:pt>
          <cx:pt idx="6356">3</cx:pt>
          <cx:pt idx="6357">1</cx:pt>
          <cx:pt idx="6358">1</cx:pt>
          <cx:pt idx="6359">1</cx:pt>
          <cx:pt idx="6360">1</cx:pt>
          <cx:pt idx="6361">1</cx:pt>
          <cx:pt idx="6362">1</cx:pt>
          <cx:pt idx="6363">1</cx:pt>
          <cx:pt idx="6364">1</cx:pt>
          <cx:pt idx="6365">1</cx:pt>
          <cx:pt idx="6366">1</cx:pt>
          <cx:pt idx="6367">1</cx:pt>
          <cx:pt idx="6368">1</cx:pt>
          <cx:pt idx="6369">1</cx:pt>
          <cx:pt idx="6370">1</cx:pt>
          <cx:pt idx="6371">1</cx:pt>
          <cx:pt idx="6372">1</cx:pt>
          <cx:pt idx="6373">1</cx:pt>
          <cx:pt idx="6374">1</cx:pt>
          <cx:pt idx="6375">1</cx:pt>
          <cx:pt idx="6376">1</cx:pt>
          <cx:pt idx="6377">1</cx:pt>
          <cx:pt idx="6378">1</cx:pt>
          <cx:pt idx="6379">1</cx:pt>
          <cx:pt idx="6380">1</cx:pt>
          <cx:pt idx="6381">1</cx:pt>
          <cx:pt idx="6382">1</cx:pt>
          <cx:pt idx="6383">1</cx:pt>
          <cx:pt idx="6384">1</cx:pt>
          <cx:pt idx="6385">1</cx:pt>
          <cx:pt idx="6386">1</cx:pt>
          <cx:pt idx="6387">1</cx:pt>
          <cx:pt idx="6388">3</cx:pt>
          <cx:pt idx="6389">1</cx:pt>
          <cx:pt idx="6390">1</cx:pt>
          <cx:pt idx="6391">3</cx:pt>
          <cx:pt idx="6392">1</cx:pt>
          <cx:pt idx="6393">1</cx:pt>
          <cx:pt idx="6394">1</cx:pt>
          <cx:pt idx="6395">1</cx:pt>
          <cx:pt idx="6396">1</cx:pt>
          <cx:pt idx="6397">1</cx:pt>
          <cx:pt idx="6398">1</cx:pt>
          <cx:pt idx="6399">1</cx:pt>
          <cx:pt idx="6400">1</cx:pt>
          <cx:pt idx="6401">3</cx:pt>
          <cx:pt idx="6402">1</cx:pt>
          <cx:pt idx="6403">1</cx:pt>
          <cx:pt idx="6404">1</cx:pt>
          <cx:pt idx="6405">1</cx:pt>
          <cx:pt idx="6406">1</cx:pt>
          <cx:pt idx="6407">1</cx:pt>
          <cx:pt idx="6408">1</cx:pt>
          <cx:pt idx="6409">1</cx:pt>
          <cx:pt idx="6410">1</cx:pt>
          <cx:pt idx="6411">1</cx:pt>
          <cx:pt idx="6412">1</cx:pt>
          <cx:pt idx="6413">3</cx:pt>
          <cx:pt idx="6414">1</cx:pt>
          <cx:pt idx="6415">1</cx:pt>
          <cx:pt idx="6416">1</cx:pt>
          <cx:pt idx="6417">3</cx:pt>
          <cx:pt idx="6418">3</cx:pt>
          <cx:pt idx="6419">1</cx:pt>
          <cx:pt idx="6420">1</cx:pt>
          <cx:pt idx="6421">1</cx:pt>
          <cx:pt idx="6422">1</cx:pt>
          <cx:pt idx="6423">1</cx:pt>
          <cx:pt idx="6424">1</cx:pt>
          <cx:pt idx="6425">1</cx:pt>
          <cx:pt idx="6426">1</cx:pt>
          <cx:pt idx="6427">1</cx:pt>
          <cx:pt idx="6428">1</cx:pt>
          <cx:pt idx="6429">1</cx:pt>
          <cx:pt idx="6430">1</cx:pt>
          <cx:pt idx="6431">1</cx:pt>
          <cx:pt idx="6432">1</cx:pt>
          <cx:pt idx="6433">1</cx:pt>
          <cx:pt idx="6434">1</cx:pt>
          <cx:pt idx="6435">1</cx:pt>
          <cx:pt idx="6436">1</cx:pt>
          <cx:pt idx="6437">1</cx:pt>
          <cx:pt idx="6438">1</cx:pt>
          <cx:pt idx="6439">3</cx:pt>
          <cx:pt idx="6440">1</cx:pt>
          <cx:pt idx="6441">1</cx:pt>
          <cx:pt idx="6442">1</cx:pt>
          <cx:pt idx="6443">1</cx:pt>
          <cx:pt idx="6444">1</cx:pt>
          <cx:pt idx="6445">1</cx:pt>
          <cx:pt idx="6446">1</cx:pt>
          <cx:pt idx="6447">1</cx:pt>
          <cx:pt idx="6448">1</cx:pt>
          <cx:pt idx="6449">1</cx:pt>
          <cx:pt idx="6450">1</cx:pt>
          <cx:pt idx="6451">1</cx:pt>
          <cx:pt idx="6452">1</cx:pt>
          <cx:pt idx="6453">1</cx:pt>
          <cx:pt idx="6454">1</cx:pt>
          <cx:pt idx="6455">1</cx:pt>
          <cx:pt idx="6456">1</cx:pt>
          <cx:pt idx="6457">1</cx:pt>
          <cx:pt idx="6458">1</cx:pt>
          <cx:pt idx="6459">1</cx:pt>
          <cx:pt idx="6460">1</cx:pt>
          <cx:pt idx="6461">1</cx:pt>
          <cx:pt idx="6462">1</cx:pt>
          <cx:pt idx="6463">1</cx:pt>
          <cx:pt idx="6464">1</cx:pt>
          <cx:pt idx="6465">1</cx:pt>
          <cx:pt idx="6466">1</cx:pt>
          <cx:pt idx="6467">1</cx:pt>
          <cx:pt idx="6468">1</cx:pt>
          <cx:pt idx="6469">3</cx:pt>
          <cx:pt idx="6470">1</cx:pt>
          <cx:pt idx="6471">1</cx:pt>
          <cx:pt idx="6472">1</cx:pt>
          <cx:pt idx="6473">1</cx:pt>
          <cx:pt idx="6474">1</cx:pt>
          <cx:pt idx="6475">1</cx:pt>
          <cx:pt idx="6476">1</cx:pt>
          <cx:pt idx="6477">1</cx:pt>
          <cx:pt idx="6478">1</cx:pt>
          <cx:pt idx="6479">1</cx:pt>
          <cx:pt idx="6480">1</cx:pt>
          <cx:pt idx="6481">1</cx:pt>
          <cx:pt idx="6482">1</cx:pt>
          <cx:pt idx="6483">1</cx:pt>
          <cx:pt idx="6484">1</cx:pt>
          <cx:pt idx="6485">1</cx:pt>
          <cx:pt idx="6486">3</cx:pt>
          <cx:pt idx="6487">1</cx:pt>
          <cx:pt idx="6488">1</cx:pt>
          <cx:pt idx="6489">1</cx:pt>
          <cx:pt idx="6490">1</cx:pt>
          <cx:pt idx="6491">3</cx:pt>
          <cx:pt idx="6492">1</cx:pt>
          <cx:pt idx="6493">1</cx:pt>
          <cx:pt idx="6494">1</cx:pt>
          <cx:pt idx="6495">1</cx:pt>
          <cx:pt idx="6496">3</cx:pt>
          <cx:pt idx="6497">1</cx:pt>
          <cx:pt idx="6498">1</cx:pt>
          <cx:pt idx="6499">1</cx:pt>
          <cx:pt idx="6500">1</cx:pt>
          <cx:pt idx="6501">1</cx:pt>
          <cx:pt idx="6502">1</cx:pt>
          <cx:pt idx="6503">1</cx:pt>
          <cx:pt idx="6504">1</cx:pt>
          <cx:pt idx="6505">1</cx:pt>
          <cx:pt idx="6506">1</cx:pt>
          <cx:pt idx="6507">1</cx:pt>
          <cx:pt idx="6508">1</cx:pt>
          <cx:pt idx="6509">1</cx:pt>
          <cx:pt idx="6510">1</cx:pt>
          <cx:pt idx="6511">1</cx:pt>
          <cx:pt idx="6512">1</cx:pt>
          <cx:pt idx="6513">1</cx:pt>
          <cx:pt idx="6514">1</cx:pt>
          <cx:pt idx="6515">1</cx:pt>
          <cx:pt idx="6516">1</cx:pt>
          <cx:pt idx="6517">1</cx:pt>
          <cx:pt idx="6518">1</cx:pt>
          <cx:pt idx="6519">1</cx:pt>
          <cx:pt idx="6520">3</cx:pt>
          <cx:pt idx="6521">1</cx:pt>
          <cx:pt idx="6522">1</cx:pt>
          <cx:pt idx="6523">1</cx:pt>
          <cx:pt idx="6524">1</cx:pt>
          <cx:pt idx="6525">1</cx:pt>
          <cx:pt idx="6526">1</cx:pt>
          <cx:pt idx="6527">1</cx:pt>
          <cx:pt idx="6528">1</cx:pt>
          <cx:pt idx="6529">1</cx:pt>
          <cx:pt idx="6530">1</cx:pt>
          <cx:pt idx="6531">1</cx:pt>
          <cx:pt idx="6532">1</cx:pt>
          <cx:pt idx="6533">1</cx:pt>
          <cx:pt idx="6534">1</cx:pt>
          <cx:pt idx="6535">1</cx:pt>
          <cx:pt idx="6536">1</cx:pt>
          <cx:pt idx="6537">1</cx:pt>
          <cx:pt idx="6538">1</cx:pt>
          <cx:pt idx="6539">1</cx:pt>
          <cx:pt idx="6540">1</cx:pt>
          <cx:pt idx="6541">1</cx:pt>
          <cx:pt idx="6542">1</cx:pt>
          <cx:pt idx="6543">1</cx:pt>
          <cx:pt idx="6544">1</cx:pt>
          <cx:pt idx="6545">1</cx:pt>
          <cx:pt idx="6546">1</cx:pt>
          <cx:pt idx="6547">1</cx:pt>
          <cx:pt idx="6548">1</cx:pt>
          <cx:pt idx="6549">1</cx:pt>
          <cx:pt idx="6550">1</cx:pt>
          <cx:pt idx="6551">1</cx:pt>
          <cx:pt idx="6552">1</cx:pt>
          <cx:pt idx="6553">1</cx:pt>
          <cx:pt idx="6554">1</cx:pt>
          <cx:pt idx="6555">1</cx:pt>
          <cx:pt idx="6556">1</cx:pt>
          <cx:pt idx="6557">1</cx:pt>
          <cx:pt idx="6558">1</cx:pt>
          <cx:pt idx="6559">3</cx:pt>
          <cx:pt idx="6560">1</cx:pt>
          <cx:pt idx="6561">1</cx:pt>
          <cx:pt idx="6562">1</cx:pt>
          <cx:pt idx="6563">1</cx:pt>
          <cx:pt idx="6564">1</cx:pt>
          <cx:pt idx="6565">1</cx:pt>
          <cx:pt idx="6566">1</cx:pt>
          <cx:pt idx="6567">1</cx:pt>
          <cx:pt idx="6568">1</cx:pt>
          <cx:pt idx="6569">1</cx:pt>
          <cx:pt idx="6570">1</cx:pt>
          <cx:pt idx="6571">1</cx:pt>
          <cx:pt idx="6572">1</cx:pt>
          <cx:pt idx="6573">1</cx:pt>
          <cx:pt idx="6574">1</cx:pt>
          <cx:pt idx="6575">3</cx:pt>
          <cx:pt idx="6576">1</cx:pt>
          <cx:pt idx="6577">1</cx:pt>
          <cx:pt idx="6578">1</cx:pt>
          <cx:pt idx="6579">1</cx:pt>
          <cx:pt idx="6580">1</cx:pt>
          <cx:pt idx="6581">1</cx:pt>
          <cx:pt idx="6582">1</cx:pt>
          <cx:pt idx="6583">1</cx:pt>
          <cx:pt idx="6584">1</cx:pt>
          <cx:pt idx="6585">1</cx:pt>
          <cx:pt idx="6586">1</cx:pt>
          <cx:pt idx="6587">1</cx:pt>
          <cx:pt idx="6588">1</cx:pt>
          <cx:pt idx="6589">1</cx:pt>
          <cx:pt idx="6590">1</cx:pt>
          <cx:pt idx="6591">1</cx:pt>
          <cx:pt idx="6592">1</cx:pt>
          <cx:pt idx="6593">1</cx:pt>
          <cx:pt idx="6594">1</cx:pt>
          <cx:pt idx="6595">1</cx:pt>
          <cx:pt idx="6596">1</cx:pt>
          <cx:pt idx="6597">1</cx:pt>
          <cx:pt idx="6598">1</cx:pt>
          <cx:pt idx="6599">1</cx:pt>
          <cx:pt idx="6600">1</cx:pt>
          <cx:pt idx="6601">1</cx:pt>
          <cx:pt idx="6602">1</cx:pt>
          <cx:pt idx="6603">1</cx:pt>
          <cx:pt idx="6604">1</cx:pt>
          <cx:pt idx="6605">1</cx:pt>
          <cx:pt idx="6606">1</cx:pt>
          <cx:pt idx="6607">1</cx:pt>
          <cx:pt idx="6608">1</cx:pt>
          <cx:pt idx="6609">1</cx:pt>
          <cx:pt idx="6610">1</cx:pt>
          <cx:pt idx="6611">1</cx:pt>
          <cx:pt idx="6612">1</cx:pt>
          <cx:pt idx="6613">1</cx:pt>
          <cx:pt idx="6614">1</cx:pt>
          <cx:pt idx="6615">1</cx:pt>
          <cx:pt idx="6616">1</cx:pt>
          <cx:pt idx="6617">1</cx:pt>
          <cx:pt idx="6618">1</cx:pt>
          <cx:pt idx="6619">1</cx:pt>
          <cx:pt idx="6620">1</cx:pt>
          <cx:pt idx="6621">1</cx:pt>
          <cx:pt idx="6622">1</cx:pt>
          <cx:pt idx="6623">1</cx:pt>
          <cx:pt idx="6624">1</cx:pt>
          <cx:pt idx="6625">1</cx:pt>
          <cx:pt idx="6626">3</cx:pt>
          <cx:pt idx="6627">1</cx:pt>
          <cx:pt idx="6628">1</cx:pt>
          <cx:pt idx="6629">1</cx:pt>
          <cx:pt idx="6630">1</cx:pt>
          <cx:pt idx="6631">1</cx:pt>
          <cx:pt idx="6632">1</cx:pt>
          <cx:pt idx="6633">1</cx:pt>
          <cx:pt idx="6634">1</cx:pt>
          <cx:pt idx="6635">1</cx:pt>
          <cx:pt idx="6636">1</cx:pt>
          <cx:pt idx="6637">1</cx:pt>
          <cx:pt idx="6638">1</cx:pt>
          <cx:pt idx="6639">1</cx:pt>
          <cx:pt idx="6640">1</cx:pt>
          <cx:pt idx="6641">1</cx:pt>
          <cx:pt idx="6642">1</cx:pt>
          <cx:pt idx="6643">1</cx:pt>
          <cx:pt idx="6644">1</cx:pt>
          <cx:pt idx="6645">1</cx:pt>
          <cx:pt idx="6646">1</cx:pt>
          <cx:pt idx="6647">1</cx:pt>
          <cx:pt idx="6648">1</cx:pt>
          <cx:pt idx="6649">1</cx:pt>
          <cx:pt idx="6650">1</cx:pt>
          <cx:pt idx="6651">1</cx:pt>
          <cx:pt idx="6652">1</cx:pt>
          <cx:pt idx="6653">1</cx:pt>
          <cx:pt idx="6654">1</cx:pt>
          <cx:pt idx="6655">1</cx:pt>
          <cx:pt idx="6656">1</cx:pt>
          <cx:pt idx="6657">1</cx:pt>
          <cx:pt idx="6658">1</cx:pt>
          <cx:pt idx="6659">1</cx:pt>
          <cx:pt idx="6660">1</cx:pt>
          <cx:pt idx="6661">1</cx:pt>
          <cx:pt idx="6662">1</cx:pt>
          <cx:pt idx="6663">1</cx:pt>
          <cx:pt idx="6664">1</cx:pt>
          <cx:pt idx="6665">1</cx:pt>
          <cx:pt idx="6666">1</cx:pt>
          <cx:pt idx="6667">1</cx:pt>
          <cx:pt idx="6668">1</cx:pt>
          <cx:pt idx="6669">1</cx:pt>
          <cx:pt idx="6670">1</cx:pt>
          <cx:pt idx="6671">1</cx:pt>
          <cx:pt idx="6672">1</cx:pt>
          <cx:pt idx="6673">1</cx:pt>
          <cx:pt idx="6674">1</cx:pt>
          <cx:pt idx="6675">1</cx:pt>
          <cx:pt idx="6676">1</cx:pt>
          <cx:pt idx="6677">1</cx:pt>
          <cx:pt idx="6678">1</cx:pt>
          <cx:pt idx="6679">1</cx:pt>
          <cx:pt idx="6680">1</cx:pt>
          <cx:pt idx="6681">1</cx:pt>
          <cx:pt idx="6682">1</cx:pt>
          <cx:pt idx="6683">1</cx:pt>
          <cx:pt idx="6684">1</cx:pt>
          <cx:pt idx="6685">1</cx:pt>
          <cx:pt idx="6686">1</cx:pt>
          <cx:pt idx="6687">1</cx:pt>
          <cx:pt idx="6688">1</cx:pt>
          <cx:pt idx="6689">1</cx:pt>
          <cx:pt idx="6690">1</cx:pt>
          <cx:pt idx="6691">1</cx:pt>
          <cx:pt idx="6692">1</cx:pt>
          <cx:pt idx="6693">1</cx:pt>
          <cx:pt idx="6694">1</cx:pt>
          <cx:pt idx="6695">1</cx:pt>
          <cx:pt idx="6696">1</cx:pt>
          <cx:pt idx="6697">1</cx:pt>
          <cx:pt idx="6698">1</cx:pt>
          <cx:pt idx="6699">1</cx:pt>
          <cx:pt idx="6700">1</cx:pt>
          <cx:pt idx="6701">1</cx:pt>
          <cx:pt idx="6702">1</cx:pt>
          <cx:pt idx="6703">1</cx:pt>
          <cx:pt idx="6704">1</cx:pt>
          <cx:pt idx="6705">1</cx:pt>
          <cx:pt idx="6706">1</cx:pt>
          <cx:pt idx="6707">1</cx:pt>
          <cx:pt idx="6708">1</cx:pt>
          <cx:pt idx="6709">1</cx:pt>
          <cx:pt idx="6710">1</cx:pt>
          <cx:pt idx="6711">1</cx:pt>
          <cx:pt idx="6712">1</cx:pt>
          <cx:pt idx="6713">1</cx:pt>
          <cx:pt idx="6714">1</cx:pt>
          <cx:pt idx="6715">1</cx:pt>
          <cx:pt idx="6716">1</cx:pt>
          <cx:pt idx="6717">1</cx:pt>
          <cx:pt idx="6718">1</cx:pt>
          <cx:pt idx="6719">1</cx:pt>
          <cx:pt idx="6720">1</cx:pt>
          <cx:pt idx="6721">1</cx:pt>
          <cx:pt idx="6722">1</cx:pt>
          <cx:pt idx="6723">1</cx:pt>
          <cx:pt idx="6724">1</cx:pt>
          <cx:pt idx="6725">1</cx:pt>
          <cx:pt idx="6726">1</cx:pt>
          <cx:pt idx="6727">1</cx:pt>
          <cx:pt idx="6728">1</cx:pt>
          <cx:pt idx="6729">1</cx:pt>
          <cx:pt idx="6730">1</cx:pt>
          <cx:pt idx="6731">1</cx:pt>
          <cx:pt idx="6732">1</cx:pt>
          <cx:pt idx="6733">1</cx:pt>
          <cx:pt idx="6734">1</cx:pt>
          <cx:pt idx="6735">1</cx:pt>
          <cx:pt idx="6736">1</cx:pt>
          <cx:pt idx="6737">1</cx:pt>
          <cx:pt idx="6738">1</cx:pt>
          <cx:pt idx="6739">1</cx:pt>
          <cx:pt idx="6740">1</cx:pt>
          <cx:pt idx="6741">1</cx:pt>
          <cx:pt idx="6742">1</cx:pt>
          <cx:pt idx="6743">1</cx:pt>
          <cx:pt idx="6744">1</cx:pt>
          <cx:pt idx="6745">1</cx:pt>
          <cx:pt idx="6746">1</cx:pt>
          <cx:pt idx="6747">1</cx:pt>
          <cx:pt idx="6748">1</cx:pt>
          <cx:pt idx="6749">1</cx:pt>
          <cx:pt idx="6750">1</cx:pt>
          <cx:pt idx="6751">1</cx:pt>
          <cx:pt idx="6752">1</cx:pt>
          <cx:pt idx="6753">1</cx:pt>
          <cx:pt idx="6754">1</cx:pt>
          <cx:pt idx="6755">1</cx:pt>
          <cx:pt idx="6756">1</cx:pt>
          <cx:pt idx="6757">1</cx:pt>
          <cx:pt idx="6758">1</cx:pt>
          <cx:pt idx="6759">1</cx:pt>
          <cx:pt idx="6760">1</cx:pt>
          <cx:pt idx="6761">1</cx:pt>
          <cx:pt idx="6762">1</cx:pt>
          <cx:pt idx="6763">1</cx:pt>
          <cx:pt idx="6764">1</cx:pt>
          <cx:pt idx="6765">1</cx:pt>
          <cx:pt idx="6766">1</cx:pt>
          <cx:pt idx="6767">1</cx:pt>
          <cx:pt idx="6768">1</cx:pt>
          <cx:pt idx="6769">1</cx:pt>
          <cx:pt idx="6770">1</cx:pt>
          <cx:pt idx="6771">1</cx:pt>
          <cx:pt idx="6772">1</cx:pt>
          <cx:pt idx="6773">1</cx:pt>
          <cx:pt idx="6774">1</cx:pt>
          <cx:pt idx="6775">1</cx:pt>
          <cx:pt idx="6776">1</cx:pt>
          <cx:pt idx="6777">1</cx:pt>
          <cx:pt idx="6778">1</cx:pt>
          <cx:pt idx="6779">1</cx:pt>
          <cx:pt idx="6780">1</cx:pt>
          <cx:pt idx="6781">1</cx:pt>
          <cx:pt idx="6782">1</cx:pt>
          <cx:pt idx="6783">1</cx:pt>
          <cx:pt idx="6784">1</cx:pt>
          <cx:pt idx="6785">1</cx:pt>
          <cx:pt idx="6786">1</cx:pt>
          <cx:pt idx="6787">1</cx:pt>
          <cx:pt idx="6788">3</cx:pt>
          <cx:pt idx="6789">1</cx:pt>
          <cx:pt idx="6790">1</cx:pt>
          <cx:pt idx="6791">1</cx:pt>
          <cx:pt idx="6792">1</cx:pt>
          <cx:pt idx="6793">1</cx:pt>
          <cx:pt idx="6794">1</cx:pt>
          <cx:pt idx="6795">1</cx:pt>
          <cx:pt idx="6796">1</cx:pt>
          <cx:pt idx="6797">1</cx:pt>
          <cx:pt idx="6798">1</cx:pt>
          <cx:pt idx="6799">1</cx:pt>
          <cx:pt idx="6800">1</cx:pt>
          <cx:pt idx="6801">1</cx:pt>
          <cx:pt idx="6802">1</cx:pt>
          <cx:pt idx="6803">3</cx:pt>
          <cx:pt idx="6804">1</cx:pt>
          <cx:pt idx="6805">1</cx:pt>
          <cx:pt idx="6806">1</cx:pt>
          <cx:pt idx="6807">1</cx:pt>
          <cx:pt idx="6808">1</cx:pt>
          <cx:pt idx="6809">1</cx:pt>
          <cx:pt idx="6810">1</cx:pt>
          <cx:pt idx="6811">1</cx:pt>
          <cx:pt idx="6812">1</cx:pt>
          <cx:pt idx="6813">1</cx:pt>
          <cx:pt idx="6814">1</cx:pt>
          <cx:pt idx="6815">1</cx:pt>
          <cx:pt idx="6816">1</cx:pt>
          <cx:pt idx="6817">1</cx:pt>
          <cx:pt idx="6818">1</cx:pt>
          <cx:pt idx="6819">1</cx:pt>
          <cx:pt idx="6820">1</cx:pt>
          <cx:pt idx="6821">1</cx:pt>
          <cx:pt idx="6822">1</cx:pt>
          <cx:pt idx="6823">1</cx:pt>
          <cx:pt idx="6824">1</cx:pt>
          <cx:pt idx="6825">1</cx:pt>
          <cx:pt idx="6826">1</cx:pt>
          <cx:pt idx="6827">1</cx:pt>
          <cx:pt idx="6828">3</cx:pt>
          <cx:pt idx="6829">1</cx:pt>
          <cx:pt idx="6830">1</cx:pt>
          <cx:pt idx="6831">1</cx:pt>
          <cx:pt idx="6832">1</cx:pt>
          <cx:pt idx="6833">1</cx:pt>
          <cx:pt idx="6834">1</cx:pt>
          <cx:pt idx="6835">1</cx:pt>
          <cx:pt idx="6836">1</cx:pt>
          <cx:pt idx="6837">1</cx:pt>
          <cx:pt idx="6838">1</cx:pt>
          <cx:pt idx="6839">1</cx:pt>
          <cx:pt idx="6840">1</cx:pt>
          <cx:pt idx="6841">1</cx:pt>
          <cx:pt idx="6842">1</cx:pt>
          <cx:pt idx="6843">1</cx:pt>
          <cx:pt idx="6844">1</cx:pt>
          <cx:pt idx="6845">1</cx:pt>
          <cx:pt idx="6846">1</cx:pt>
          <cx:pt idx="6847">1</cx:pt>
          <cx:pt idx="6848">1</cx:pt>
          <cx:pt idx="6849">1</cx:pt>
          <cx:pt idx="6850">1</cx:pt>
          <cx:pt idx="6851">3</cx:pt>
          <cx:pt idx="6852">1</cx:pt>
          <cx:pt idx="6853">1</cx:pt>
          <cx:pt idx="6854">1</cx:pt>
          <cx:pt idx="6855">3</cx:pt>
          <cx:pt idx="6856">1</cx:pt>
          <cx:pt idx="6857">1</cx:pt>
          <cx:pt idx="6858">1</cx:pt>
          <cx:pt idx="6859">1</cx:pt>
          <cx:pt idx="6860">1</cx:pt>
          <cx:pt idx="6861">1</cx:pt>
          <cx:pt idx="6862">1</cx:pt>
          <cx:pt idx="6863">1</cx:pt>
          <cx:pt idx="6864">1</cx:pt>
          <cx:pt idx="6865">1</cx:pt>
          <cx:pt idx="6866">1</cx:pt>
          <cx:pt idx="6867">1</cx:pt>
          <cx:pt idx="6868">1</cx:pt>
          <cx:pt idx="6869">1</cx:pt>
          <cx:pt idx="6870">1</cx:pt>
          <cx:pt idx="6871">1</cx:pt>
          <cx:pt idx="6872">1</cx:pt>
          <cx:pt idx="6873">1</cx:pt>
          <cx:pt idx="6874">1</cx:pt>
          <cx:pt idx="6875">1</cx:pt>
          <cx:pt idx="6876">1</cx:pt>
          <cx:pt idx="6877">1</cx:pt>
          <cx:pt idx="6878">1</cx:pt>
          <cx:pt idx="6879">1</cx:pt>
          <cx:pt idx="6880">1</cx:pt>
          <cx:pt idx="6881">1</cx:pt>
          <cx:pt idx="6882">1</cx:pt>
          <cx:pt idx="6883">1</cx:pt>
          <cx:pt idx="6884">1</cx:pt>
          <cx:pt idx="6885">1</cx:pt>
          <cx:pt idx="6886">1</cx:pt>
          <cx:pt idx="6887">1</cx:pt>
          <cx:pt idx="6888">1</cx:pt>
          <cx:pt idx="6889">1</cx:pt>
          <cx:pt idx="6890">1</cx:pt>
          <cx:pt idx="6891">1</cx:pt>
          <cx:pt idx="6892">1</cx:pt>
          <cx:pt idx="6893">1</cx:pt>
          <cx:pt idx="6894">1</cx:pt>
          <cx:pt idx="6895">1</cx:pt>
          <cx:pt idx="6896">1</cx:pt>
          <cx:pt idx="6897">1</cx:pt>
          <cx:pt idx="6898">1</cx:pt>
          <cx:pt idx="6899">1</cx:pt>
          <cx:pt idx="6900">1</cx:pt>
          <cx:pt idx="6901">1</cx:pt>
          <cx:pt idx="6902">1</cx:pt>
          <cx:pt idx="6903">1</cx:pt>
          <cx:pt idx="6904">1</cx:pt>
          <cx:pt idx="6905">1</cx:pt>
          <cx:pt idx="6906">1</cx:pt>
          <cx:pt idx="6907">1</cx:pt>
          <cx:pt idx="6908">1</cx:pt>
          <cx:pt idx="6909">1</cx:pt>
          <cx:pt idx="6910">1</cx:pt>
          <cx:pt idx="6911">1</cx:pt>
          <cx:pt idx="6912">1</cx:pt>
          <cx:pt idx="6913">1</cx:pt>
          <cx:pt idx="6914">1</cx:pt>
          <cx:pt idx="6915">1</cx:pt>
          <cx:pt idx="6916">1</cx:pt>
          <cx:pt idx="6917">1</cx:pt>
          <cx:pt idx="6918">3</cx:pt>
          <cx:pt idx="6919">1</cx:pt>
          <cx:pt idx="6920">1</cx:pt>
          <cx:pt idx="6921">1</cx:pt>
          <cx:pt idx="6922">1</cx:pt>
          <cx:pt idx="6923">1</cx:pt>
          <cx:pt idx="6924">1</cx:pt>
          <cx:pt idx="6925">1</cx:pt>
          <cx:pt idx="6926">1</cx:pt>
          <cx:pt idx="6927">1</cx:pt>
          <cx:pt idx="6928">1</cx:pt>
          <cx:pt idx="6929">1</cx:pt>
          <cx:pt idx="6930">1</cx:pt>
          <cx:pt idx="6931">1</cx:pt>
          <cx:pt idx="6932">1</cx:pt>
          <cx:pt idx="6933">1</cx:pt>
          <cx:pt idx="6934">1</cx:pt>
          <cx:pt idx="6935">1</cx:pt>
          <cx:pt idx="6936">1</cx:pt>
          <cx:pt idx="6937">1</cx:pt>
          <cx:pt idx="6938">1</cx:pt>
          <cx:pt idx="6939">1</cx:pt>
          <cx:pt idx="6940">1</cx:pt>
          <cx:pt idx="6941">1</cx:pt>
          <cx:pt idx="6942">1</cx:pt>
          <cx:pt idx="6943">1</cx:pt>
          <cx:pt idx="6944">1</cx:pt>
          <cx:pt idx="6945">1</cx:pt>
          <cx:pt idx="6946">1</cx:pt>
          <cx:pt idx="6947">1</cx:pt>
          <cx:pt idx="6948">1</cx:pt>
          <cx:pt idx="6949">1</cx:pt>
          <cx:pt idx="6950">1</cx:pt>
          <cx:pt idx="6951">1</cx:pt>
          <cx:pt idx="6952">1</cx:pt>
          <cx:pt idx="6953">1</cx:pt>
          <cx:pt idx="6954">1</cx:pt>
          <cx:pt idx="6955">1</cx:pt>
          <cx:pt idx="6956">1</cx:pt>
          <cx:pt idx="6957">1</cx:pt>
          <cx:pt idx="6958">1</cx:pt>
          <cx:pt idx="6959">1</cx:pt>
          <cx:pt idx="6960">1</cx:pt>
          <cx:pt idx="6961">1</cx:pt>
          <cx:pt idx="6962">1</cx:pt>
          <cx:pt idx="6963">1</cx:pt>
          <cx:pt idx="6964">1</cx:pt>
          <cx:pt idx="6965">1</cx:pt>
          <cx:pt idx="6966">1</cx:pt>
          <cx:pt idx="6967">1</cx:pt>
          <cx:pt idx="6968">1</cx:pt>
          <cx:pt idx="6969">1</cx:pt>
          <cx:pt idx="6970">3</cx:pt>
          <cx:pt idx="6971">1</cx:pt>
          <cx:pt idx="6972">1</cx:pt>
          <cx:pt idx="6973">1</cx:pt>
          <cx:pt idx="6974">1</cx:pt>
          <cx:pt idx="6975">1</cx:pt>
          <cx:pt idx="6976">1</cx:pt>
          <cx:pt idx="6977">1</cx:pt>
          <cx:pt idx="6978">1</cx:pt>
          <cx:pt idx="6979">1</cx:pt>
          <cx:pt idx="6980">1</cx:pt>
          <cx:pt idx="6981">1</cx:pt>
          <cx:pt idx="6982">1</cx:pt>
          <cx:pt idx="6983">1</cx:pt>
          <cx:pt idx="6984">1</cx:pt>
          <cx:pt idx="6985">1</cx:pt>
          <cx:pt idx="6986">1</cx:pt>
          <cx:pt idx="6987">1</cx:pt>
          <cx:pt idx="6988">1</cx:pt>
          <cx:pt idx="6989">1</cx:pt>
          <cx:pt idx="6990">1</cx:pt>
          <cx:pt idx="6991">1</cx:pt>
          <cx:pt idx="6992">1</cx:pt>
          <cx:pt idx="6993">1</cx:pt>
          <cx:pt idx="6994">1</cx:pt>
          <cx:pt idx="6995">1</cx:pt>
          <cx:pt idx="6996">1</cx:pt>
          <cx:pt idx="6997">1</cx:pt>
          <cx:pt idx="6998">1</cx:pt>
          <cx:pt idx="6999">1</cx:pt>
          <cx:pt idx="7000">1</cx:pt>
          <cx:pt idx="7001">1</cx:pt>
          <cx:pt idx="7002">1</cx:pt>
          <cx:pt idx="7003">1</cx:pt>
          <cx:pt idx="7004">1</cx:pt>
          <cx:pt idx="7005">1</cx:pt>
          <cx:pt idx="7006">1</cx:pt>
          <cx:pt idx="7007">1</cx:pt>
          <cx:pt idx="7008">3</cx:pt>
          <cx:pt idx="7009">1</cx:pt>
          <cx:pt idx="7010">1</cx:pt>
          <cx:pt idx="7011">1</cx:pt>
          <cx:pt idx="7012">1</cx:pt>
          <cx:pt idx="7013">1</cx:pt>
          <cx:pt idx="7014">3</cx:pt>
          <cx:pt idx="7015">1</cx:pt>
          <cx:pt idx="7016">3</cx:pt>
          <cx:pt idx="7017">1</cx:pt>
          <cx:pt idx="7018">1</cx:pt>
          <cx:pt idx="7019">1</cx:pt>
          <cx:pt idx="7020">1</cx:pt>
          <cx:pt idx="7021">1</cx:pt>
          <cx:pt idx="7022">1</cx:pt>
          <cx:pt idx="7023">1</cx:pt>
          <cx:pt idx="7024">1</cx:pt>
          <cx:pt idx="7025">1</cx:pt>
          <cx:pt idx="7026">1</cx:pt>
          <cx:pt idx="7027">1</cx:pt>
          <cx:pt idx="7028">1</cx:pt>
          <cx:pt idx="7029">1</cx:pt>
          <cx:pt idx="7030">1</cx:pt>
          <cx:pt idx="7031">1</cx:pt>
          <cx:pt idx="7032">1</cx:pt>
          <cx:pt idx="7033">1</cx:pt>
          <cx:pt idx="7034">1</cx:pt>
          <cx:pt idx="7035">1</cx:pt>
          <cx:pt idx="7036">1</cx:pt>
          <cx:pt idx="7037">1</cx:pt>
          <cx:pt idx="7038">1</cx:pt>
          <cx:pt idx="7039">1</cx:pt>
          <cx:pt idx="7040">1</cx:pt>
          <cx:pt idx="7041">1</cx:pt>
          <cx:pt idx="7042">1</cx:pt>
          <cx:pt idx="7043">1</cx:pt>
          <cx:pt idx="7044">1</cx:pt>
          <cx:pt idx="7045">1</cx:pt>
          <cx:pt idx="7046">1</cx:pt>
          <cx:pt idx="7047">1</cx:pt>
          <cx:pt idx="7048">1</cx:pt>
          <cx:pt idx="7049">1</cx:pt>
          <cx:pt idx="7050">1</cx:pt>
          <cx:pt idx="7051">1</cx:pt>
          <cx:pt idx="7052">1</cx:pt>
          <cx:pt idx="7053">1</cx:pt>
          <cx:pt idx="7054">1</cx:pt>
          <cx:pt idx="7055">1</cx:pt>
          <cx:pt idx="7056">1</cx:pt>
          <cx:pt idx="7057">1</cx:pt>
          <cx:pt idx="7058">1</cx:pt>
          <cx:pt idx="7059">1</cx:pt>
          <cx:pt idx="7060">1</cx:pt>
          <cx:pt idx="7061">1</cx:pt>
          <cx:pt idx="7062">1</cx:pt>
          <cx:pt idx="7063">1</cx:pt>
          <cx:pt idx="7064">1</cx:pt>
          <cx:pt idx="7065">1</cx:pt>
          <cx:pt idx="7066">1</cx:pt>
          <cx:pt idx="7067">1</cx:pt>
          <cx:pt idx="7068">3</cx:pt>
          <cx:pt idx="7069">1</cx:pt>
          <cx:pt idx="7070">1</cx:pt>
          <cx:pt idx="7071">1</cx:pt>
          <cx:pt idx="7072">1</cx:pt>
          <cx:pt idx="7073">1</cx:pt>
          <cx:pt idx="7074">1</cx:pt>
          <cx:pt idx="7075">1</cx:pt>
          <cx:pt idx="7076">1</cx:pt>
          <cx:pt idx="7077">1</cx:pt>
          <cx:pt idx="7078">1</cx:pt>
          <cx:pt idx="7079">1</cx:pt>
          <cx:pt idx="7080">1</cx:pt>
          <cx:pt idx="7081">1</cx:pt>
          <cx:pt idx="7082">1</cx:pt>
          <cx:pt idx="7083">1</cx:pt>
          <cx:pt idx="7084">1</cx:pt>
          <cx:pt idx="7085">1</cx:pt>
          <cx:pt idx="7086">1</cx:pt>
          <cx:pt idx="7087">1</cx:pt>
          <cx:pt idx="7088">1</cx:pt>
          <cx:pt idx="7089">1</cx:pt>
          <cx:pt idx="7090">1</cx:pt>
          <cx:pt idx="7091">1</cx:pt>
          <cx:pt idx="7092">3</cx:pt>
          <cx:pt idx="7093">1</cx:pt>
          <cx:pt idx="7094">1</cx:pt>
          <cx:pt idx="7095">1</cx:pt>
          <cx:pt idx="7096">1</cx:pt>
          <cx:pt idx="7097">1</cx:pt>
          <cx:pt idx="7098">1</cx:pt>
          <cx:pt idx="7099">1</cx:pt>
          <cx:pt idx="7100">1</cx:pt>
          <cx:pt idx="7101">1</cx:pt>
          <cx:pt idx="7102">1</cx:pt>
          <cx:pt idx="7103">1</cx:pt>
          <cx:pt idx="7104">1</cx:pt>
          <cx:pt idx="7105">1</cx:pt>
          <cx:pt idx="7106">1</cx:pt>
          <cx:pt idx="7107">1</cx:pt>
          <cx:pt idx="7108">1</cx:pt>
          <cx:pt idx="7109">1</cx:pt>
          <cx:pt idx="7110">1</cx:pt>
          <cx:pt idx="7111">1</cx:pt>
          <cx:pt idx="7112">1</cx:pt>
          <cx:pt idx="7113">1</cx:pt>
          <cx:pt idx="7114">1</cx:pt>
          <cx:pt idx="7115">1</cx:pt>
          <cx:pt idx="7116">1</cx:pt>
          <cx:pt idx="7117">1</cx:pt>
          <cx:pt idx="7118">1</cx:pt>
          <cx:pt idx="7119">1</cx:pt>
          <cx:pt idx="7120">1</cx:pt>
          <cx:pt idx="7121">1</cx:pt>
          <cx:pt idx="7122">1</cx:pt>
          <cx:pt idx="7123">1</cx:pt>
          <cx:pt idx="7124">1</cx:pt>
          <cx:pt idx="7125">1</cx:pt>
          <cx:pt idx="7126">1</cx:pt>
          <cx:pt idx="7127">1</cx:pt>
          <cx:pt idx="7128">1</cx:pt>
          <cx:pt idx="7129">3</cx:pt>
          <cx:pt idx="7130">1</cx:pt>
          <cx:pt idx="7131">1</cx:pt>
          <cx:pt idx="7132">1</cx:pt>
          <cx:pt idx="7133">1</cx:pt>
          <cx:pt idx="7134">1</cx:pt>
          <cx:pt idx="7135">1</cx:pt>
          <cx:pt idx="7136">1</cx:pt>
          <cx:pt idx="7137">1</cx:pt>
          <cx:pt idx="7138">1</cx:pt>
          <cx:pt idx="7139">1</cx:pt>
          <cx:pt idx="7140">1</cx:pt>
          <cx:pt idx="7141">1</cx:pt>
          <cx:pt idx="7142">1</cx:pt>
          <cx:pt idx="7143">1</cx:pt>
          <cx:pt idx="7144">1</cx:pt>
          <cx:pt idx="7145">1</cx:pt>
          <cx:pt idx="7146">1</cx:pt>
          <cx:pt idx="7147">1</cx:pt>
          <cx:pt idx="7148">1</cx:pt>
          <cx:pt idx="7149">1</cx:pt>
          <cx:pt idx="7150">1</cx:pt>
          <cx:pt idx="7151">1</cx:pt>
          <cx:pt idx="7152">1</cx:pt>
          <cx:pt idx="7153">1</cx:pt>
          <cx:pt idx="7154">1</cx:pt>
          <cx:pt idx="7155">1</cx:pt>
          <cx:pt idx="7156">1</cx:pt>
          <cx:pt idx="7157">1</cx:pt>
          <cx:pt idx="7158">1</cx:pt>
          <cx:pt idx="7159">1</cx:pt>
          <cx:pt idx="7160">1</cx:pt>
          <cx:pt idx="7161">1</cx:pt>
          <cx:pt idx="7162">1</cx:pt>
          <cx:pt idx="7163">1</cx:pt>
          <cx:pt idx="7164">1</cx:pt>
          <cx:pt idx="7165">1</cx:pt>
          <cx:pt idx="7166">1</cx:pt>
          <cx:pt idx="7167">1</cx:pt>
          <cx:pt idx="7168">1</cx:pt>
          <cx:pt idx="7169">1</cx:pt>
          <cx:pt idx="7170">1</cx:pt>
          <cx:pt idx="7171">1</cx:pt>
          <cx:pt idx="7172">1</cx:pt>
          <cx:pt idx="7173">1</cx:pt>
          <cx:pt idx="7174">1</cx:pt>
          <cx:pt idx="7175">1</cx:pt>
          <cx:pt idx="7176">1</cx:pt>
          <cx:pt idx="7177">1</cx:pt>
          <cx:pt idx="7178">1</cx:pt>
          <cx:pt idx="7179">1</cx:pt>
          <cx:pt idx="7180">1</cx:pt>
          <cx:pt idx="7181">1</cx:pt>
          <cx:pt idx="7182">1</cx:pt>
          <cx:pt idx="7183">1</cx:pt>
          <cx:pt idx="7184">1</cx:pt>
          <cx:pt idx="7185">1</cx:pt>
          <cx:pt idx="7186">1</cx:pt>
          <cx:pt idx="7187">1</cx:pt>
          <cx:pt idx="7188">1</cx:pt>
          <cx:pt idx="7189">1</cx:pt>
          <cx:pt idx="7190">1</cx:pt>
          <cx:pt idx="7191">1</cx:pt>
          <cx:pt idx="7192">1</cx:pt>
          <cx:pt idx="7193">1</cx:pt>
          <cx:pt idx="7194">1</cx:pt>
          <cx:pt idx="7195">1</cx:pt>
          <cx:pt idx="7196">1</cx:pt>
          <cx:pt idx="7197">1</cx:pt>
          <cx:pt idx="7198">1</cx:pt>
          <cx:pt idx="7199">1</cx:pt>
          <cx:pt idx="7200">1</cx:pt>
          <cx:pt idx="7201">1</cx:pt>
          <cx:pt idx="7202">1</cx:pt>
          <cx:pt idx="7203">1</cx:pt>
          <cx:pt idx="7204">1</cx:pt>
          <cx:pt idx="7205">1</cx:pt>
          <cx:pt idx="7206">1</cx:pt>
          <cx:pt idx="7207">1</cx:pt>
          <cx:pt idx="7208">1</cx:pt>
          <cx:pt idx="7209">1</cx:pt>
          <cx:pt idx="7210">1</cx:pt>
          <cx:pt idx="7211">1</cx:pt>
          <cx:pt idx="7212">1</cx:pt>
          <cx:pt idx="7213">1</cx:pt>
          <cx:pt idx="7214">1</cx:pt>
          <cx:pt idx="7215">1</cx:pt>
          <cx:pt idx="7216">1</cx:pt>
          <cx:pt idx="7217">1</cx:pt>
          <cx:pt idx="7218">1</cx:pt>
          <cx:pt idx="7219">1</cx:pt>
          <cx:pt idx="7220">1</cx:pt>
          <cx:pt idx="7221">3</cx:pt>
          <cx:pt idx="7222">1</cx:pt>
          <cx:pt idx="7223">1</cx:pt>
          <cx:pt idx="7224">1</cx:pt>
          <cx:pt idx="7225">1</cx:pt>
          <cx:pt idx="7226">1</cx:pt>
          <cx:pt idx="7227">1</cx:pt>
          <cx:pt idx="7228">1</cx:pt>
          <cx:pt idx="7229">1</cx:pt>
          <cx:pt idx="7230">1</cx:pt>
          <cx:pt idx="7231">1</cx:pt>
          <cx:pt idx="7232">1</cx:pt>
          <cx:pt idx="7233">1</cx:pt>
          <cx:pt idx="7234">1</cx:pt>
          <cx:pt idx="7235">1</cx:pt>
          <cx:pt idx="7236">1</cx:pt>
          <cx:pt idx="7237">1</cx:pt>
          <cx:pt idx="7238">1</cx:pt>
          <cx:pt idx="7239">1</cx:pt>
          <cx:pt idx="7240">1</cx:pt>
          <cx:pt idx="7241">1</cx:pt>
          <cx:pt idx="7242">1</cx:pt>
          <cx:pt idx="7243">1</cx:pt>
          <cx:pt idx="7244">1</cx:pt>
          <cx:pt idx="7245">1</cx:pt>
          <cx:pt idx="7246">3</cx:pt>
          <cx:pt idx="7247">1</cx:pt>
          <cx:pt idx="7248">1</cx:pt>
          <cx:pt idx="7249">1</cx:pt>
          <cx:pt idx="7250">1</cx:pt>
          <cx:pt idx="7251">1</cx:pt>
          <cx:pt idx="7252">1</cx:pt>
          <cx:pt idx="7253">1</cx:pt>
          <cx:pt idx="7254">1</cx:pt>
          <cx:pt idx="7255">1</cx:pt>
          <cx:pt idx="7256">1</cx:pt>
          <cx:pt idx="7257">1</cx:pt>
          <cx:pt idx="7258">1</cx:pt>
          <cx:pt idx="7259">1</cx:pt>
          <cx:pt idx="7260">1</cx:pt>
          <cx:pt idx="7261">1</cx:pt>
          <cx:pt idx="7262">1</cx:pt>
          <cx:pt idx="7263">1</cx:pt>
          <cx:pt idx="7264">1</cx:pt>
          <cx:pt idx="7265">1</cx:pt>
          <cx:pt idx="7266">1</cx:pt>
          <cx:pt idx="7267">1</cx:pt>
          <cx:pt idx="7268">1</cx:pt>
          <cx:pt idx="7269">1</cx:pt>
          <cx:pt idx="7270">1</cx:pt>
          <cx:pt idx="7271">1</cx:pt>
          <cx:pt idx="7272">1</cx:pt>
          <cx:pt idx="7273">1</cx:pt>
          <cx:pt idx="7274">1</cx:pt>
          <cx:pt idx="7275">1</cx:pt>
          <cx:pt idx="7276">1</cx:pt>
          <cx:pt idx="7277">1</cx:pt>
          <cx:pt idx="7278">1</cx:pt>
          <cx:pt idx="7279">1</cx:pt>
          <cx:pt idx="7280">1</cx:pt>
          <cx:pt idx="7281">1</cx:pt>
          <cx:pt idx="7282">1</cx:pt>
          <cx:pt idx="7283">1</cx:pt>
          <cx:pt idx="7284">1</cx:pt>
          <cx:pt idx="7285">1</cx:pt>
          <cx:pt idx="7286">1</cx:pt>
          <cx:pt idx="7287">1</cx:pt>
          <cx:pt idx="7288">3</cx:pt>
          <cx:pt idx="7289">1</cx:pt>
          <cx:pt idx="7290">1</cx:pt>
          <cx:pt idx="7291">1</cx:pt>
          <cx:pt idx="7292">1</cx:pt>
          <cx:pt idx="7293">1</cx:pt>
          <cx:pt idx="7294">1</cx:pt>
          <cx:pt idx="7295">1</cx:pt>
          <cx:pt idx="7296">1</cx:pt>
          <cx:pt idx="7297">1</cx:pt>
          <cx:pt idx="7298">1</cx:pt>
          <cx:pt idx="7299">3</cx:pt>
          <cx:pt idx="7300">1</cx:pt>
          <cx:pt idx="7301">1</cx:pt>
          <cx:pt idx="7302">1</cx:pt>
          <cx:pt idx="7303">1</cx:pt>
          <cx:pt idx="7304">1</cx:pt>
          <cx:pt idx="7305">1</cx:pt>
          <cx:pt idx="7306">1</cx:pt>
          <cx:pt idx="7307">1</cx:pt>
          <cx:pt idx="7308">1</cx:pt>
          <cx:pt idx="7309">1</cx:pt>
          <cx:pt idx="7310">1</cx:pt>
          <cx:pt idx="7311">1</cx:pt>
          <cx:pt idx="7312">1</cx:pt>
          <cx:pt idx="7313">1</cx:pt>
          <cx:pt idx="7314">1</cx:pt>
          <cx:pt idx="7315">1</cx:pt>
          <cx:pt idx="7316">1</cx:pt>
          <cx:pt idx="7317">1</cx:pt>
          <cx:pt idx="7318">1</cx:pt>
          <cx:pt idx="7319">1</cx:pt>
          <cx:pt idx="7320">1</cx:pt>
          <cx:pt idx="7321">1</cx:pt>
          <cx:pt idx="7322">1</cx:pt>
          <cx:pt idx="7323">1</cx:pt>
          <cx:pt idx="7324">1</cx:pt>
          <cx:pt idx="7325">1</cx:pt>
          <cx:pt idx="7326">1</cx:pt>
          <cx:pt idx="7327">1</cx:pt>
          <cx:pt idx="7328">1</cx:pt>
          <cx:pt idx="7329">1</cx:pt>
          <cx:pt idx="7330">1</cx:pt>
          <cx:pt idx="7331">1</cx:pt>
          <cx:pt idx="7332">1</cx:pt>
          <cx:pt idx="7333">1</cx:pt>
          <cx:pt idx="7334">1</cx:pt>
          <cx:pt idx="7335">1</cx:pt>
          <cx:pt idx="7336">1</cx:pt>
          <cx:pt idx="7337">1</cx:pt>
          <cx:pt idx="7338">3</cx:pt>
          <cx:pt idx="7339">1</cx:pt>
          <cx:pt idx="7340">1</cx:pt>
          <cx:pt idx="7341">1</cx:pt>
          <cx:pt idx="7342">1</cx:pt>
          <cx:pt idx="7343">1</cx:pt>
          <cx:pt idx="7344">1</cx:pt>
          <cx:pt idx="7345">1</cx:pt>
          <cx:pt idx="7346">1</cx:pt>
          <cx:pt idx="7347">1</cx:pt>
          <cx:pt idx="7348">1</cx:pt>
          <cx:pt idx="7349">1</cx:pt>
          <cx:pt idx="7350">1</cx:pt>
          <cx:pt idx="7351">1</cx:pt>
          <cx:pt idx="7352">1</cx:pt>
          <cx:pt idx="7353">1</cx:pt>
          <cx:pt idx="7354">1</cx:pt>
          <cx:pt idx="7355">1</cx:pt>
          <cx:pt idx="7356">1</cx:pt>
          <cx:pt idx="7357">1</cx:pt>
          <cx:pt idx="7358">1</cx:pt>
          <cx:pt idx="7359">1</cx:pt>
          <cx:pt idx="7360">1</cx:pt>
          <cx:pt idx="7361">1</cx:pt>
          <cx:pt idx="7362">3</cx:pt>
          <cx:pt idx="7363">1</cx:pt>
          <cx:pt idx="7364">1</cx:pt>
          <cx:pt idx="7365">1</cx:pt>
          <cx:pt idx="7366">1</cx:pt>
          <cx:pt idx="7367">1</cx:pt>
          <cx:pt idx="7368">1</cx:pt>
          <cx:pt idx="7369">1</cx:pt>
          <cx:pt idx="7370">1</cx:pt>
          <cx:pt idx="7371">1</cx:pt>
          <cx:pt idx="7372">1</cx:pt>
          <cx:pt idx="7373">1</cx:pt>
          <cx:pt idx="7374">1</cx:pt>
          <cx:pt idx="7375">3</cx:pt>
          <cx:pt idx="7376">1</cx:pt>
          <cx:pt idx="7377">1</cx:pt>
          <cx:pt idx="7378">1</cx:pt>
          <cx:pt idx="7379">1</cx:pt>
          <cx:pt idx="7380">1</cx:pt>
          <cx:pt idx="7381">1</cx:pt>
          <cx:pt idx="7382">1</cx:pt>
          <cx:pt idx="7383">1</cx:pt>
          <cx:pt idx="7384">1</cx:pt>
          <cx:pt idx="7385">1</cx:pt>
          <cx:pt idx="7386">1</cx:pt>
          <cx:pt idx="7387">1</cx:pt>
          <cx:pt idx="7388">1</cx:pt>
          <cx:pt idx="7389">1</cx:pt>
          <cx:pt idx="7390">1</cx:pt>
          <cx:pt idx="7391">1</cx:pt>
          <cx:pt idx="7392">1</cx:pt>
          <cx:pt idx="7393">1</cx:pt>
          <cx:pt idx="7394">1</cx:pt>
          <cx:pt idx="7395">1</cx:pt>
          <cx:pt idx="7396">1</cx:pt>
          <cx:pt idx="7397">1</cx:pt>
          <cx:pt idx="7398">1</cx:pt>
          <cx:pt idx="7399">1</cx:pt>
          <cx:pt idx="7400">1</cx:pt>
          <cx:pt idx="7401">1</cx:pt>
          <cx:pt idx="7402">1</cx:pt>
          <cx:pt idx="7403">1</cx:pt>
          <cx:pt idx="7404">1</cx:pt>
          <cx:pt idx="7405">1</cx:pt>
          <cx:pt idx="7406">1</cx:pt>
          <cx:pt idx="7407">1</cx:pt>
          <cx:pt idx="7408">1</cx:pt>
          <cx:pt idx="7409">1</cx:pt>
          <cx:pt idx="7410">1</cx:pt>
          <cx:pt idx="7411">1</cx:pt>
          <cx:pt idx="7412">1</cx:pt>
          <cx:pt idx="7413">1</cx:pt>
          <cx:pt idx="7414">1</cx:pt>
          <cx:pt idx="7415">1</cx:pt>
          <cx:pt idx="7416">1</cx:pt>
          <cx:pt idx="7417">1</cx:pt>
          <cx:pt idx="7418">1</cx:pt>
          <cx:pt idx="7419">1</cx:pt>
          <cx:pt idx="7420">1</cx:pt>
          <cx:pt idx="7421">1</cx:pt>
          <cx:pt idx="7422">1</cx:pt>
          <cx:pt idx="7423">1</cx:pt>
          <cx:pt idx="7424">1</cx:pt>
          <cx:pt idx="7425">1</cx:pt>
          <cx:pt idx="7426">1</cx:pt>
          <cx:pt idx="7427">1</cx:pt>
          <cx:pt idx="7428">1</cx:pt>
          <cx:pt idx="7429">1</cx:pt>
          <cx:pt idx="7430">3</cx:pt>
          <cx:pt idx="7431">1</cx:pt>
          <cx:pt idx="7432">1</cx:pt>
          <cx:pt idx="7433">1</cx:pt>
          <cx:pt idx="7434">1</cx:pt>
          <cx:pt idx="7435">1</cx:pt>
          <cx:pt idx="7436">1</cx:pt>
          <cx:pt idx="7437">1</cx:pt>
          <cx:pt idx="7438">1</cx:pt>
          <cx:pt idx="7439">1</cx:pt>
          <cx:pt idx="7440">1</cx:pt>
          <cx:pt idx="7441">1</cx:pt>
          <cx:pt idx="7442">1</cx:pt>
          <cx:pt idx="7443">1</cx:pt>
          <cx:pt idx="7444">1</cx:pt>
          <cx:pt idx="7445">1</cx:pt>
          <cx:pt idx="7446">1</cx:pt>
          <cx:pt idx="7447">1</cx:pt>
          <cx:pt idx="7448">1</cx:pt>
          <cx:pt idx="7449">1</cx:pt>
          <cx:pt idx="7450">1</cx:pt>
          <cx:pt idx="7451">1</cx:pt>
          <cx:pt idx="7452">1</cx:pt>
          <cx:pt idx="7453">1</cx:pt>
          <cx:pt idx="7454">1</cx:pt>
          <cx:pt idx="7455">1</cx:pt>
          <cx:pt idx="7456">1</cx:pt>
          <cx:pt idx="7457">1</cx:pt>
          <cx:pt idx="7458">1</cx:pt>
          <cx:pt idx="7459">1</cx:pt>
          <cx:pt idx="7460">1</cx:pt>
          <cx:pt idx="7461">1</cx:pt>
          <cx:pt idx="7462">1</cx:pt>
          <cx:pt idx="7463">1</cx:pt>
          <cx:pt idx="7464">1</cx:pt>
          <cx:pt idx="7465">1</cx:pt>
          <cx:pt idx="7466">1</cx:pt>
          <cx:pt idx="7467">1</cx:pt>
          <cx:pt idx="7468">1</cx:pt>
          <cx:pt idx="7469">1</cx:pt>
          <cx:pt idx="7470">1</cx:pt>
          <cx:pt idx="7471">1</cx:pt>
          <cx:pt idx="7472">1</cx:pt>
          <cx:pt idx="7473">1</cx:pt>
          <cx:pt idx="7474">1</cx:pt>
          <cx:pt idx="7475">1</cx:pt>
          <cx:pt idx="7476">1</cx:pt>
          <cx:pt idx="7477">1</cx:pt>
          <cx:pt idx="7478">1</cx:pt>
          <cx:pt idx="7479">1</cx:pt>
          <cx:pt idx="7480">1</cx:pt>
          <cx:pt idx="7481">1</cx:pt>
          <cx:pt idx="7482">1</cx:pt>
          <cx:pt idx="7483">1</cx:pt>
          <cx:pt idx="7484">1</cx:pt>
          <cx:pt idx="7485">1</cx:pt>
          <cx:pt idx="7486">1</cx:pt>
          <cx:pt idx="7487">1</cx:pt>
          <cx:pt idx="7488">1</cx:pt>
          <cx:pt idx="7489">1</cx:pt>
          <cx:pt idx="7490">1</cx:pt>
          <cx:pt idx="7491">1</cx:pt>
          <cx:pt idx="7492">1</cx:pt>
          <cx:pt idx="7493">1</cx:pt>
          <cx:pt idx="7494">1</cx:pt>
          <cx:pt idx="7495">1</cx:pt>
          <cx:pt idx="7496">1</cx:pt>
          <cx:pt idx="7497">1</cx:pt>
          <cx:pt idx="7498">1</cx:pt>
          <cx:pt idx="7499">1</cx:pt>
          <cx:pt idx="7500">1</cx:pt>
          <cx:pt idx="7501">1</cx:pt>
          <cx:pt idx="7502">1</cx:pt>
          <cx:pt idx="7503">1</cx:pt>
          <cx:pt idx="7504">1</cx:pt>
          <cx:pt idx="7505">1</cx:pt>
          <cx:pt idx="7506">1</cx:pt>
          <cx:pt idx="7507">3</cx:pt>
          <cx:pt idx="7508">1</cx:pt>
          <cx:pt idx="7509">1</cx:pt>
          <cx:pt idx="7510">1</cx:pt>
          <cx:pt idx="7511">1</cx:pt>
          <cx:pt idx="7512">1</cx:pt>
          <cx:pt idx="7513">1</cx:pt>
          <cx:pt idx="7514">1</cx:pt>
          <cx:pt idx="7515">1</cx:pt>
          <cx:pt idx="7516">1</cx:pt>
          <cx:pt idx="7517">1</cx:pt>
          <cx:pt idx="7518">1</cx:pt>
          <cx:pt idx="7519">1</cx:pt>
          <cx:pt idx="7520">1</cx:pt>
          <cx:pt idx="7521">1</cx:pt>
          <cx:pt idx="7522">1</cx:pt>
          <cx:pt idx="7523">1</cx:pt>
          <cx:pt idx="7524">1</cx:pt>
          <cx:pt idx="7525">1</cx:pt>
          <cx:pt idx="7526">1</cx:pt>
          <cx:pt idx="7527">1</cx:pt>
          <cx:pt idx="7528">1</cx:pt>
          <cx:pt idx="7529">1</cx:pt>
          <cx:pt idx="7530">1</cx:pt>
          <cx:pt idx="7531">1</cx:pt>
          <cx:pt idx="7532">1</cx:pt>
          <cx:pt idx="7533">1</cx:pt>
          <cx:pt idx="7534">1</cx:pt>
          <cx:pt idx="7535">1</cx:pt>
          <cx:pt idx="7536">1</cx:pt>
          <cx:pt idx="7537">1</cx:pt>
          <cx:pt idx="7538">1</cx:pt>
          <cx:pt idx="7539">3</cx:pt>
          <cx:pt idx="7540">1</cx:pt>
          <cx:pt idx="7541">3</cx:pt>
          <cx:pt idx="7542">1</cx:pt>
          <cx:pt idx="7543">1</cx:pt>
          <cx:pt idx="7544">1</cx:pt>
          <cx:pt idx="7545">1</cx:pt>
          <cx:pt idx="7546">1</cx:pt>
          <cx:pt idx="7547">1</cx:pt>
          <cx:pt idx="7548">1</cx:pt>
          <cx:pt idx="7549">1</cx:pt>
          <cx:pt idx="7550">1</cx:pt>
          <cx:pt idx="7551">1</cx:pt>
          <cx:pt idx="7552">1</cx:pt>
          <cx:pt idx="7553">1</cx:pt>
          <cx:pt idx="7554">1</cx:pt>
          <cx:pt idx="7555">1</cx:pt>
          <cx:pt idx="7556">1</cx:pt>
          <cx:pt idx="7557">1</cx:pt>
          <cx:pt idx="7558">1</cx:pt>
          <cx:pt idx="7559">1</cx:pt>
          <cx:pt idx="7560">1</cx:pt>
          <cx:pt idx="7561">1</cx:pt>
          <cx:pt idx="7562">1</cx:pt>
          <cx:pt idx="7563">1</cx:pt>
          <cx:pt idx="7564">1</cx:pt>
          <cx:pt idx="7565">1</cx:pt>
          <cx:pt idx="7566">1</cx:pt>
          <cx:pt idx="7567">1</cx:pt>
          <cx:pt idx="7568">1</cx:pt>
          <cx:pt idx="7569">1</cx:pt>
          <cx:pt idx="7570">1</cx:pt>
          <cx:pt idx="7571">1</cx:pt>
          <cx:pt idx="7572">1</cx:pt>
          <cx:pt idx="7573">3</cx:pt>
          <cx:pt idx="7574">1</cx:pt>
          <cx:pt idx="7575">1</cx:pt>
          <cx:pt idx="7576">1</cx:pt>
          <cx:pt idx="7577">1</cx:pt>
          <cx:pt idx="7578">3</cx:pt>
          <cx:pt idx="7579">1</cx:pt>
          <cx:pt idx="7580">3</cx:pt>
          <cx:pt idx="7581">1</cx:pt>
          <cx:pt idx="7582">1</cx:pt>
          <cx:pt idx="7583">1</cx:pt>
          <cx:pt idx="7584">1</cx:pt>
          <cx:pt idx="7585">1</cx:pt>
          <cx:pt idx="7586">1</cx:pt>
          <cx:pt idx="7587">1</cx:pt>
          <cx:pt idx="7588">1</cx:pt>
          <cx:pt idx="7589">1</cx:pt>
          <cx:pt idx="7590">1</cx:pt>
          <cx:pt idx="7591">1</cx:pt>
          <cx:pt idx="7592">1</cx:pt>
          <cx:pt idx="7593">1</cx:pt>
          <cx:pt idx="7594">1</cx:pt>
          <cx:pt idx="7595">1</cx:pt>
          <cx:pt idx="7596">3</cx:pt>
          <cx:pt idx="7597">1</cx:pt>
          <cx:pt idx="7598">1</cx:pt>
          <cx:pt idx="7599">3</cx:pt>
          <cx:pt idx="7600">1</cx:pt>
          <cx:pt idx="7601">1</cx:pt>
          <cx:pt idx="7602">1</cx:pt>
          <cx:pt idx="7603">1</cx:pt>
          <cx:pt idx="7604">1</cx:pt>
          <cx:pt idx="7605">1</cx:pt>
          <cx:pt idx="7606">1</cx:pt>
          <cx:pt idx="7607">1</cx:pt>
          <cx:pt idx="7608">1</cx:pt>
          <cx:pt idx="7609">1</cx:pt>
          <cx:pt idx="7610">1</cx:pt>
          <cx:pt idx="7611">1</cx:pt>
          <cx:pt idx="7612">1</cx:pt>
          <cx:pt idx="7613">3</cx:pt>
          <cx:pt idx="7614">3</cx:pt>
          <cx:pt idx="7615">1</cx:pt>
          <cx:pt idx="7616">1</cx:pt>
          <cx:pt idx="7617">1</cx:pt>
          <cx:pt idx="7618">1</cx:pt>
          <cx:pt idx="7619">1</cx:pt>
          <cx:pt idx="7620">1</cx:pt>
          <cx:pt idx="7621">1</cx:pt>
          <cx:pt idx="7622">1</cx:pt>
          <cx:pt idx="7623">1</cx:pt>
          <cx:pt idx="7624">1</cx:pt>
          <cx:pt idx="7625">1</cx:pt>
          <cx:pt idx="7626">1</cx:pt>
          <cx:pt idx="7627">1</cx:pt>
          <cx:pt idx="7628">1</cx:pt>
          <cx:pt idx="7629">3</cx:pt>
          <cx:pt idx="7630">1</cx:pt>
          <cx:pt idx="7631">1</cx:pt>
          <cx:pt idx="7632">1</cx:pt>
          <cx:pt idx="7633">1</cx:pt>
          <cx:pt idx="7634">1</cx:pt>
          <cx:pt idx="7635">1</cx:pt>
          <cx:pt idx="7636">1</cx:pt>
          <cx:pt idx="7637">1</cx:pt>
          <cx:pt idx="7638">1</cx:pt>
          <cx:pt idx="7639">1</cx:pt>
          <cx:pt idx="7640">1</cx:pt>
          <cx:pt idx="7641">1</cx:pt>
          <cx:pt idx="7642">1</cx:pt>
          <cx:pt idx="7643">1</cx:pt>
          <cx:pt idx="7644">3</cx:pt>
          <cx:pt idx="7645">1</cx:pt>
          <cx:pt idx="7646">1</cx:pt>
          <cx:pt idx="7647">1</cx:pt>
          <cx:pt idx="7648">1</cx:pt>
          <cx:pt idx="7649">1</cx:pt>
          <cx:pt idx="7650">1</cx:pt>
          <cx:pt idx="7651">1</cx:pt>
          <cx:pt idx="7652">1</cx:pt>
          <cx:pt idx="7653">1</cx:pt>
          <cx:pt idx="7654">1</cx:pt>
          <cx:pt idx="7655">1</cx:pt>
          <cx:pt idx="7656">1</cx:pt>
          <cx:pt idx="7657">1</cx:pt>
          <cx:pt idx="7658">1</cx:pt>
          <cx:pt idx="7659">1</cx:pt>
          <cx:pt idx="7660">1</cx:pt>
          <cx:pt idx="7661">3</cx:pt>
          <cx:pt idx="7662">1</cx:pt>
          <cx:pt idx="7663">1</cx:pt>
          <cx:pt idx="7664">1</cx:pt>
          <cx:pt idx="7665">1</cx:pt>
          <cx:pt idx="7666">1</cx:pt>
          <cx:pt idx="7667">1</cx:pt>
          <cx:pt idx="7668">1</cx:pt>
          <cx:pt idx="7669">1</cx:pt>
          <cx:pt idx="7670">1</cx:pt>
          <cx:pt idx="7671">1</cx:pt>
          <cx:pt idx="7672">1</cx:pt>
          <cx:pt idx="7673">1</cx:pt>
          <cx:pt idx="7674">1</cx:pt>
          <cx:pt idx="7675">1</cx:pt>
          <cx:pt idx="7676">1</cx:pt>
          <cx:pt idx="7677">3</cx:pt>
          <cx:pt idx="7678">1</cx:pt>
          <cx:pt idx="7679">1</cx:pt>
          <cx:pt idx="7680">1</cx:pt>
          <cx:pt idx="7681">1</cx:pt>
          <cx:pt idx="7682">1</cx:pt>
          <cx:pt idx="7683">3</cx:pt>
          <cx:pt idx="7684">1</cx:pt>
          <cx:pt idx="7685">1</cx:pt>
          <cx:pt idx="7686">1</cx:pt>
          <cx:pt idx="7687">1</cx:pt>
          <cx:pt idx="7688">1</cx:pt>
          <cx:pt idx="7689">1</cx:pt>
          <cx:pt idx="7690">1</cx:pt>
          <cx:pt idx="7691">1</cx:pt>
          <cx:pt idx="7692">1</cx:pt>
          <cx:pt idx="7693">1</cx:pt>
          <cx:pt idx="7694">1</cx:pt>
          <cx:pt idx="7695">1</cx:pt>
          <cx:pt idx="7696">1</cx:pt>
          <cx:pt idx="7697">3</cx:pt>
          <cx:pt idx="7698">1</cx:pt>
          <cx:pt idx="7699">1</cx:pt>
          <cx:pt idx="7700">1</cx:pt>
          <cx:pt idx="7701">1</cx:pt>
          <cx:pt idx="7702">1</cx:pt>
          <cx:pt idx="7703">1</cx:pt>
          <cx:pt idx="7704">1</cx:pt>
          <cx:pt idx="7705">1</cx:pt>
          <cx:pt idx="7706">1</cx:pt>
          <cx:pt idx="7707">1</cx:pt>
          <cx:pt idx="7708">1</cx:pt>
          <cx:pt idx="7709">1</cx:pt>
          <cx:pt idx="7710">1</cx:pt>
          <cx:pt idx="7711">1</cx:pt>
          <cx:pt idx="7712">1</cx:pt>
          <cx:pt idx="7713">1</cx:pt>
          <cx:pt idx="7714">1</cx:pt>
          <cx:pt idx="7715">1</cx:pt>
          <cx:pt idx="7716">1</cx:pt>
          <cx:pt idx="7717">1</cx:pt>
          <cx:pt idx="7718">1</cx:pt>
          <cx:pt idx="7719">1</cx:pt>
          <cx:pt idx="7720">1</cx:pt>
          <cx:pt idx="7721">1</cx:pt>
          <cx:pt idx="7722">1</cx:pt>
          <cx:pt idx="7723">1</cx:pt>
          <cx:pt idx="7724">1</cx:pt>
          <cx:pt idx="7725">1</cx:pt>
          <cx:pt idx="7726">1</cx:pt>
          <cx:pt idx="7727">1</cx:pt>
          <cx:pt idx="7728">1</cx:pt>
          <cx:pt idx="7729">1</cx:pt>
          <cx:pt idx="7730">1</cx:pt>
          <cx:pt idx="7731">1</cx:pt>
          <cx:pt idx="7732">1</cx:pt>
          <cx:pt idx="7733">1</cx:pt>
          <cx:pt idx="7734">1</cx:pt>
          <cx:pt idx="7735">1</cx:pt>
          <cx:pt idx="7736">1</cx:pt>
          <cx:pt idx="7737">1</cx:pt>
          <cx:pt idx="7738">1</cx:pt>
          <cx:pt idx="7739">1</cx:pt>
          <cx:pt idx="7740">1</cx:pt>
          <cx:pt idx="7741">1</cx:pt>
          <cx:pt idx="7742">1</cx:pt>
          <cx:pt idx="7743">1</cx:pt>
          <cx:pt idx="7744">1</cx:pt>
          <cx:pt idx="7745">1</cx:pt>
          <cx:pt idx="7746">1</cx:pt>
          <cx:pt idx="7747">1</cx:pt>
          <cx:pt idx="7748">1</cx:pt>
          <cx:pt idx="7749">1</cx:pt>
          <cx:pt idx="7750">1</cx:pt>
          <cx:pt idx="7751">1</cx:pt>
          <cx:pt idx="7752">1</cx:pt>
          <cx:pt idx="7753">1</cx:pt>
          <cx:pt idx="7754">1</cx:pt>
          <cx:pt idx="7755">1</cx:pt>
          <cx:pt idx="7756">3</cx:pt>
          <cx:pt idx="7757">1</cx:pt>
          <cx:pt idx="7758">1</cx:pt>
          <cx:pt idx="7759">1</cx:pt>
          <cx:pt idx="7760">1</cx:pt>
          <cx:pt idx="7761">1</cx:pt>
          <cx:pt idx="7762">1</cx:pt>
          <cx:pt idx="7763">1</cx:pt>
          <cx:pt idx="7764">1</cx:pt>
          <cx:pt idx="7765">1</cx:pt>
          <cx:pt idx="7766">1</cx:pt>
          <cx:pt idx="7767">1</cx:pt>
          <cx:pt idx="7768">1</cx:pt>
          <cx:pt idx="7769">1</cx:pt>
          <cx:pt idx="7770">1</cx:pt>
          <cx:pt idx="7771">1</cx:pt>
          <cx:pt idx="7772">1</cx:pt>
          <cx:pt idx="7773">1</cx:pt>
          <cx:pt idx="7774">1</cx:pt>
          <cx:pt idx="7775">1</cx:pt>
          <cx:pt idx="7776">1</cx:pt>
          <cx:pt idx="7777">1</cx:pt>
          <cx:pt idx="7778">1</cx:pt>
          <cx:pt idx="7779">1</cx:pt>
          <cx:pt idx="7780">1</cx:pt>
          <cx:pt idx="7781">1</cx:pt>
          <cx:pt idx="7782">1</cx:pt>
          <cx:pt idx="7783">1</cx:pt>
          <cx:pt idx="7784">1</cx:pt>
          <cx:pt idx="7785">1</cx:pt>
          <cx:pt idx="7786">1</cx:pt>
          <cx:pt idx="7787">1</cx:pt>
          <cx:pt idx="7788">3</cx:pt>
          <cx:pt idx="7789">1</cx:pt>
          <cx:pt idx="7790">1</cx:pt>
          <cx:pt idx="7791">1</cx:pt>
          <cx:pt idx="7792">1</cx:pt>
          <cx:pt idx="7793">1</cx:pt>
          <cx:pt idx="7794">1</cx:pt>
          <cx:pt idx="7795">1</cx:pt>
          <cx:pt idx="7796">1</cx:pt>
          <cx:pt idx="7797">1</cx:pt>
          <cx:pt idx="7798">1</cx:pt>
          <cx:pt idx="7799">1</cx:pt>
          <cx:pt idx="7800">1</cx:pt>
          <cx:pt idx="7801">1</cx:pt>
          <cx:pt idx="7802">1</cx:pt>
          <cx:pt idx="7803">1</cx:pt>
          <cx:pt idx="7804">1</cx:pt>
          <cx:pt idx="7805">1</cx:pt>
          <cx:pt idx="7806">1</cx:pt>
          <cx:pt idx="7807">1</cx:pt>
          <cx:pt idx="7808">1</cx:pt>
          <cx:pt idx="7809">1</cx:pt>
          <cx:pt idx="7810">1</cx:pt>
          <cx:pt idx="7811">3</cx:pt>
          <cx:pt idx="7812">1</cx:pt>
          <cx:pt idx="7813">1</cx:pt>
          <cx:pt idx="7814">1</cx:pt>
          <cx:pt idx="7815">1</cx:pt>
          <cx:pt idx="7816">1</cx:pt>
          <cx:pt idx="7817">1</cx:pt>
          <cx:pt idx="7818">1</cx:pt>
          <cx:pt idx="7819">1</cx:pt>
          <cx:pt idx="7820">1</cx:pt>
          <cx:pt idx="7821">1</cx:pt>
          <cx:pt idx="7822">1</cx:pt>
          <cx:pt idx="7823">1</cx:pt>
          <cx:pt idx="7824">1</cx:pt>
          <cx:pt idx="7825">1</cx:pt>
          <cx:pt idx="7826">3</cx:pt>
          <cx:pt idx="7827">3</cx:pt>
          <cx:pt idx="7828">1</cx:pt>
          <cx:pt idx="7829">1</cx:pt>
          <cx:pt idx="7830">1</cx:pt>
          <cx:pt idx="7831">1</cx:pt>
          <cx:pt idx="7832">1</cx:pt>
          <cx:pt idx="7833">1</cx:pt>
          <cx:pt idx="7834">1</cx:pt>
          <cx:pt idx="7835">1</cx:pt>
          <cx:pt idx="7836">3</cx:pt>
          <cx:pt idx="7837">1</cx:pt>
          <cx:pt idx="7838">3</cx:pt>
          <cx:pt idx="7839">1</cx:pt>
          <cx:pt idx="7840">1</cx:pt>
          <cx:pt idx="7841">1</cx:pt>
          <cx:pt idx="7842">1</cx:pt>
          <cx:pt idx="7843">1</cx:pt>
          <cx:pt idx="7844">1</cx:pt>
          <cx:pt idx="7845">1</cx:pt>
          <cx:pt idx="7846">1</cx:pt>
          <cx:pt idx="7847">1</cx:pt>
          <cx:pt idx="7848">1</cx:pt>
          <cx:pt idx="7849">1</cx:pt>
          <cx:pt idx="7850">1</cx:pt>
          <cx:pt idx="7851">1</cx:pt>
          <cx:pt idx="7852">1</cx:pt>
          <cx:pt idx="7853">1</cx:pt>
          <cx:pt idx="7854">1</cx:pt>
          <cx:pt idx="7855">1</cx:pt>
          <cx:pt idx="7856">1</cx:pt>
          <cx:pt idx="7857">1</cx:pt>
          <cx:pt idx="7858">3</cx:pt>
          <cx:pt idx="7859">1</cx:pt>
          <cx:pt idx="7860">1</cx:pt>
          <cx:pt idx="7861">1</cx:pt>
          <cx:pt idx="7862">1</cx:pt>
          <cx:pt idx="7863">1</cx:pt>
          <cx:pt idx="7864">1</cx:pt>
          <cx:pt idx="7865">3</cx:pt>
          <cx:pt idx="7866">1</cx:pt>
          <cx:pt idx="7867">1</cx:pt>
          <cx:pt idx="7868">1</cx:pt>
          <cx:pt idx="7869">1</cx:pt>
          <cx:pt idx="7870">1</cx:pt>
          <cx:pt idx="7871">1</cx:pt>
          <cx:pt idx="7872">1</cx:pt>
          <cx:pt idx="7873">1</cx:pt>
          <cx:pt idx="7874">1</cx:pt>
          <cx:pt idx="7875">1</cx:pt>
          <cx:pt idx="7876">1</cx:pt>
          <cx:pt idx="7877">1</cx:pt>
          <cx:pt idx="7878">1</cx:pt>
          <cx:pt idx="7879">1</cx:pt>
          <cx:pt idx="7880">1</cx:pt>
          <cx:pt idx="7881">1</cx:pt>
          <cx:pt idx="7882">1</cx:pt>
          <cx:pt idx="7883">1</cx:pt>
          <cx:pt idx="7884">1</cx:pt>
          <cx:pt idx="7885">1</cx:pt>
          <cx:pt idx="7886">1</cx:pt>
          <cx:pt idx="7887">1</cx:pt>
          <cx:pt idx="7888">1</cx:pt>
          <cx:pt idx="7889">1</cx:pt>
          <cx:pt idx="7890">1</cx:pt>
          <cx:pt idx="7891">1</cx:pt>
          <cx:pt idx="7892">3</cx:pt>
          <cx:pt idx="7893">1</cx:pt>
          <cx:pt idx="7894">1</cx:pt>
          <cx:pt idx="7895">1</cx:pt>
          <cx:pt idx="7896">1</cx:pt>
          <cx:pt idx="7897">1</cx:pt>
          <cx:pt idx="7898">1</cx:pt>
          <cx:pt idx="7899">1</cx:pt>
          <cx:pt idx="7900">1</cx:pt>
          <cx:pt idx="7901">1</cx:pt>
          <cx:pt idx="7902">1</cx:pt>
          <cx:pt idx="7903">1</cx:pt>
          <cx:pt idx="7904">1</cx:pt>
          <cx:pt idx="7905">1</cx:pt>
          <cx:pt idx="7906">1</cx:pt>
          <cx:pt idx="7907">1</cx:pt>
          <cx:pt idx="7908">1</cx:pt>
          <cx:pt idx="7909">1</cx:pt>
          <cx:pt idx="7910">1</cx:pt>
          <cx:pt idx="7911">1</cx:pt>
          <cx:pt idx="7912">1</cx:pt>
          <cx:pt idx="7913">1</cx:pt>
          <cx:pt idx="7914">1</cx:pt>
          <cx:pt idx="7915">1</cx:pt>
          <cx:pt idx="7916">1</cx:pt>
          <cx:pt idx="7917">1</cx:pt>
          <cx:pt idx="7918">1</cx:pt>
          <cx:pt idx="7919">1</cx:pt>
          <cx:pt idx="7920">1</cx:pt>
          <cx:pt idx="7921">1</cx:pt>
          <cx:pt idx="7922">1</cx:pt>
          <cx:pt idx="7923">1</cx:pt>
          <cx:pt idx="7924">1</cx:pt>
          <cx:pt idx="7925">1</cx:pt>
          <cx:pt idx="7926">1</cx:pt>
          <cx:pt idx="7927">1</cx:pt>
          <cx:pt idx="7928">1</cx:pt>
          <cx:pt idx="7929">1</cx:pt>
          <cx:pt idx="7930">1</cx:pt>
          <cx:pt idx="7931">1</cx:pt>
          <cx:pt idx="7932">1</cx:pt>
          <cx:pt idx="7933">1</cx:pt>
          <cx:pt idx="7934">1</cx:pt>
          <cx:pt idx="7935">1</cx:pt>
          <cx:pt idx="7936">1</cx:pt>
          <cx:pt idx="7937">1</cx:pt>
          <cx:pt idx="7938">1</cx:pt>
          <cx:pt idx="7939">1</cx:pt>
          <cx:pt idx="7940">1</cx:pt>
          <cx:pt idx="7941">1</cx:pt>
          <cx:pt idx="7942">1</cx:pt>
          <cx:pt idx="7943">1</cx:pt>
          <cx:pt idx="7944">1</cx:pt>
          <cx:pt idx="7945">1</cx:pt>
          <cx:pt idx="7946">1</cx:pt>
          <cx:pt idx="7947">1</cx:pt>
          <cx:pt idx="7948">1</cx:pt>
          <cx:pt idx="7949">1</cx:pt>
          <cx:pt idx="7950">1</cx:pt>
          <cx:pt idx="7951">1</cx:pt>
          <cx:pt idx="7952">1</cx:pt>
          <cx:pt idx="7953">1</cx:pt>
          <cx:pt idx="7954">1</cx:pt>
          <cx:pt idx="7955">1</cx:pt>
          <cx:pt idx="7956">1</cx:pt>
          <cx:pt idx="7957">1</cx:pt>
          <cx:pt idx="7958">1</cx:pt>
          <cx:pt idx="7959">1</cx:pt>
          <cx:pt idx="7960">1</cx:pt>
          <cx:pt idx="7961">1</cx:pt>
          <cx:pt idx="7962">1</cx:pt>
          <cx:pt idx="7963">1</cx:pt>
          <cx:pt idx="7964">1</cx:pt>
          <cx:pt idx="7965">1</cx:pt>
          <cx:pt idx="7966">1</cx:pt>
          <cx:pt idx="7967">1</cx:pt>
          <cx:pt idx="7968">1</cx:pt>
          <cx:pt idx="7969">1</cx:pt>
          <cx:pt idx="7970">1</cx:pt>
          <cx:pt idx="7971">1</cx:pt>
          <cx:pt idx="7972">1</cx:pt>
          <cx:pt idx="7973">1</cx:pt>
          <cx:pt idx="7974">1</cx:pt>
          <cx:pt idx="7975">1</cx:pt>
          <cx:pt idx="7976">1</cx:pt>
          <cx:pt idx="7977">1</cx:pt>
          <cx:pt idx="7978">1</cx:pt>
          <cx:pt idx="7979">1</cx:pt>
          <cx:pt idx="7980">1</cx:pt>
          <cx:pt idx="7981">1</cx:pt>
          <cx:pt idx="7982">1</cx:pt>
          <cx:pt idx="7983">1</cx:pt>
          <cx:pt idx="7984">1</cx:pt>
          <cx:pt idx="7985">1</cx:pt>
          <cx:pt idx="7986">1</cx:pt>
          <cx:pt idx="7987">1</cx:pt>
          <cx:pt idx="7988">1</cx:pt>
          <cx:pt idx="7989">1</cx:pt>
          <cx:pt idx="7990">1</cx:pt>
          <cx:pt idx="7991">1</cx:pt>
          <cx:pt idx="7992">1</cx:pt>
          <cx:pt idx="7993">1</cx:pt>
          <cx:pt idx="7994">1</cx:pt>
          <cx:pt idx="7995">1</cx:pt>
          <cx:pt idx="7996">1</cx:pt>
          <cx:pt idx="7997">1</cx:pt>
          <cx:pt idx="7998">1</cx:pt>
          <cx:pt idx="7999">1</cx:pt>
          <cx:pt idx="8000">1</cx:pt>
          <cx:pt idx="8001">1</cx:pt>
          <cx:pt idx="8002">1</cx:pt>
          <cx:pt idx="8003">1</cx:pt>
          <cx:pt idx="8004">1</cx:pt>
          <cx:pt idx="8005">1</cx:pt>
          <cx:pt idx="8006">1</cx:pt>
          <cx:pt idx="8007">1</cx:pt>
          <cx:pt idx="8008">1</cx:pt>
          <cx:pt idx="8009">1</cx:pt>
          <cx:pt idx="8010">1</cx:pt>
          <cx:pt idx="8011">3</cx:pt>
          <cx:pt idx="8012">1</cx:pt>
          <cx:pt idx="8013">1</cx:pt>
          <cx:pt idx="8014">1</cx:pt>
          <cx:pt idx="8015">1</cx:pt>
          <cx:pt idx="8016">1</cx:pt>
          <cx:pt idx="8017">1</cx:pt>
          <cx:pt idx="8018">1</cx:pt>
          <cx:pt idx="8019">1</cx:pt>
          <cx:pt idx="8020">1</cx:pt>
          <cx:pt idx="8021">3</cx:pt>
          <cx:pt idx="8022">1</cx:pt>
          <cx:pt idx="8023">1</cx:pt>
          <cx:pt idx="8024">1</cx:pt>
          <cx:pt idx="8025">1</cx:pt>
          <cx:pt idx="8026">1</cx:pt>
          <cx:pt idx="8027">1</cx:pt>
          <cx:pt idx="8028">1</cx:pt>
          <cx:pt idx="8029">1</cx:pt>
          <cx:pt idx="8030">1</cx:pt>
          <cx:pt idx="8031">1</cx:pt>
          <cx:pt idx="8032">1</cx:pt>
          <cx:pt idx="8033">1</cx:pt>
          <cx:pt idx="8034">1</cx:pt>
          <cx:pt idx="8035">1</cx:pt>
          <cx:pt idx="8036">1</cx:pt>
          <cx:pt idx="8037">1</cx:pt>
          <cx:pt idx="8038">1</cx:pt>
          <cx:pt idx="8039">1</cx:pt>
          <cx:pt idx="8040">1</cx:pt>
          <cx:pt idx="8041">1</cx:pt>
          <cx:pt idx="8042">1</cx:pt>
          <cx:pt idx="8043">1</cx:pt>
          <cx:pt idx="8044">1</cx:pt>
          <cx:pt idx="8045">1</cx:pt>
          <cx:pt idx="8046">1</cx:pt>
          <cx:pt idx="8047">1</cx:pt>
          <cx:pt idx="8048">1</cx:pt>
          <cx:pt idx="8049">1</cx:pt>
          <cx:pt idx="8050">1</cx:pt>
          <cx:pt idx="8051">1</cx:pt>
          <cx:pt idx="8052">1</cx:pt>
          <cx:pt idx="8053">1</cx:pt>
          <cx:pt idx="8054">1</cx:pt>
          <cx:pt idx="8055">1</cx:pt>
          <cx:pt idx="8056">1</cx:pt>
          <cx:pt idx="8057">1</cx:pt>
          <cx:pt idx="8058">1</cx:pt>
          <cx:pt idx="8059">1</cx:pt>
          <cx:pt idx="8060">1</cx:pt>
          <cx:pt idx="8061">1</cx:pt>
          <cx:pt idx="8062">1</cx:pt>
          <cx:pt idx="8063">1</cx:pt>
          <cx:pt idx="8064">1</cx:pt>
          <cx:pt idx="8065">1</cx:pt>
          <cx:pt idx="8066">1</cx:pt>
          <cx:pt idx="8067">1</cx:pt>
          <cx:pt idx="8068">1</cx:pt>
          <cx:pt idx="8069">1</cx:pt>
          <cx:pt idx="8070">1</cx:pt>
          <cx:pt idx="8071">1</cx:pt>
          <cx:pt idx="8072">1</cx:pt>
          <cx:pt idx="8073">1</cx:pt>
          <cx:pt idx="8074">1</cx:pt>
          <cx:pt idx="8075">1</cx:pt>
          <cx:pt idx="8076">1</cx:pt>
          <cx:pt idx="8077">1</cx:pt>
          <cx:pt idx="8078">1</cx:pt>
          <cx:pt idx="8079">1</cx:pt>
          <cx:pt idx="8080">1</cx:pt>
          <cx:pt idx="8081">1</cx:pt>
          <cx:pt idx="8082">1</cx:pt>
          <cx:pt idx="8083">1</cx:pt>
          <cx:pt idx="8084">1</cx:pt>
          <cx:pt idx="8085">1</cx:pt>
          <cx:pt idx="8086">3</cx:pt>
          <cx:pt idx="8087">1</cx:pt>
          <cx:pt idx="8088">3</cx:pt>
          <cx:pt idx="8089">1</cx:pt>
          <cx:pt idx="8090">1</cx:pt>
          <cx:pt idx="8091">1</cx:pt>
          <cx:pt idx="8092">1</cx:pt>
          <cx:pt idx="8093">1</cx:pt>
          <cx:pt idx="8094">1</cx:pt>
          <cx:pt idx="8095">1</cx:pt>
          <cx:pt idx="8096">1</cx:pt>
          <cx:pt idx="8097">1</cx:pt>
          <cx:pt idx="8098">3</cx:pt>
          <cx:pt idx="8099">1</cx:pt>
          <cx:pt idx="8100">1</cx:pt>
          <cx:pt idx="8101">1</cx:pt>
          <cx:pt idx="8102">1</cx:pt>
          <cx:pt idx="8103">1</cx:pt>
          <cx:pt idx="8104">1</cx:pt>
          <cx:pt idx="8105">1</cx:pt>
          <cx:pt idx="8106">1</cx:pt>
          <cx:pt idx="8107">3</cx:pt>
          <cx:pt idx="8108">1</cx:pt>
          <cx:pt idx="8109">1</cx:pt>
          <cx:pt idx="8110">1</cx:pt>
          <cx:pt idx="8111">1</cx:pt>
          <cx:pt idx="8112">1</cx:pt>
          <cx:pt idx="8113">1</cx:pt>
          <cx:pt idx="8114">1</cx:pt>
          <cx:pt idx="8115">1</cx:pt>
          <cx:pt idx="8116">1</cx:pt>
          <cx:pt idx="8117">1</cx:pt>
          <cx:pt idx="8118">1</cx:pt>
          <cx:pt idx="8119">1</cx:pt>
          <cx:pt idx="8120">1</cx:pt>
          <cx:pt idx="8121">1</cx:pt>
          <cx:pt idx="8122">1</cx:pt>
          <cx:pt idx="8123">1</cx:pt>
          <cx:pt idx="8124">1</cx:pt>
          <cx:pt idx="8125">1</cx:pt>
          <cx:pt idx="8126">1</cx:pt>
          <cx:pt idx="8127">1</cx:pt>
          <cx:pt idx="8128">1</cx:pt>
          <cx:pt idx="8129">1</cx:pt>
          <cx:pt idx="8130">1</cx:pt>
          <cx:pt idx="8131">1</cx:pt>
          <cx:pt idx="8132">3</cx:pt>
          <cx:pt idx="8133">1</cx:pt>
          <cx:pt idx="8134">1</cx:pt>
          <cx:pt idx="8135">1</cx:pt>
          <cx:pt idx="8136">1</cx:pt>
          <cx:pt idx="8137">1</cx:pt>
          <cx:pt idx="8138">1</cx:pt>
          <cx:pt idx="8139">1</cx:pt>
          <cx:pt idx="8140">1</cx:pt>
          <cx:pt idx="8141">1</cx:pt>
          <cx:pt idx="8142">1</cx:pt>
          <cx:pt idx="8143">1</cx:pt>
          <cx:pt idx="8144">1</cx:pt>
          <cx:pt idx="8145">1</cx:pt>
          <cx:pt idx="8146">1</cx:pt>
          <cx:pt idx="8147">1</cx:pt>
          <cx:pt idx="8148">1</cx:pt>
          <cx:pt idx="8149">1</cx:pt>
          <cx:pt idx="8150">1</cx:pt>
          <cx:pt idx="8151">1</cx:pt>
          <cx:pt idx="8152">1</cx:pt>
          <cx:pt idx="8153">1</cx:pt>
          <cx:pt idx="8154">1</cx:pt>
          <cx:pt idx="8155">1</cx:pt>
          <cx:pt idx="8156">1</cx:pt>
          <cx:pt idx="8157">3</cx:pt>
          <cx:pt idx="8158">1</cx:pt>
          <cx:pt idx="8159">1</cx:pt>
          <cx:pt idx="8160">1</cx:pt>
          <cx:pt idx="8161">1</cx:pt>
          <cx:pt idx="8162">3</cx:pt>
          <cx:pt idx="8163">1</cx:pt>
          <cx:pt idx="8164">1</cx:pt>
          <cx:pt idx="8165">1</cx:pt>
          <cx:pt idx="8166">1</cx:pt>
          <cx:pt idx="8167">1</cx:pt>
          <cx:pt idx="8168">1</cx:pt>
          <cx:pt idx="8169">1</cx:pt>
          <cx:pt idx="8170">1</cx:pt>
          <cx:pt idx="8171">1</cx:pt>
          <cx:pt idx="8172">1</cx:pt>
          <cx:pt idx="8173">1</cx:pt>
          <cx:pt idx="8174">1</cx:pt>
          <cx:pt idx="8175">1</cx:pt>
          <cx:pt idx="8176">1</cx:pt>
          <cx:pt idx="8177">1</cx:pt>
          <cx:pt idx="8178">1</cx:pt>
          <cx:pt idx="8179">1</cx:pt>
          <cx:pt idx="8180">1</cx:pt>
          <cx:pt idx="8181">1</cx:pt>
          <cx:pt idx="8182">1</cx:pt>
          <cx:pt idx="8183">1</cx:pt>
          <cx:pt idx="8184">1</cx:pt>
          <cx:pt idx="8185">1</cx:pt>
          <cx:pt idx="8186">1</cx:pt>
          <cx:pt idx="8187">1</cx:pt>
          <cx:pt idx="8188">1</cx:pt>
          <cx:pt idx="8189">1</cx:pt>
          <cx:pt idx="8190">1</cx:pt>
          <cx:pt idx="8191">1</cx:pt>
          <cx:pt idx="8192">3</cx:pt>
          <cx:pt idx="8193">1</cx:pt>
          <cx:pt idx="8194">1</cx:pt>
          <cx:pt idx="8195">1</cx:pt>
          <cx:pt idx="8196">1</cx:pt>
          <cx:pt idx="8197">1</cx:pt>
          <cx:pt idx="8198">1</cx:pt>
          <cx:pt idx="8199">1</cx:pt>
          <cx:pt idx="8200">1</cx:pt>
          <cx:pt idx="8201">1</cx:pt>
          <cx:pt idx="8202">1</cx:pt>
          <cx:pt idx="8203">1</cx:pt>
          <cx:pt idx="8204">1</cx:pt>
          <cx:pt idx="8205">1</cx:pt>
          <cx:pt idx="8206">3</cx:pt>
          <cx:pt idx="8207">1</cx:pt>
          <cx:pt idx="8208">1</cx:pt>
          <cx:pt idx="8209">1</cx:pt>
          <cx:pt idx="8210">1</cx:pt>
          <cx:pt idx="8211">1</cx:pt>
          <cx:pt idx="8212">1</cx:pt>
          <cx:pt idx="8213">1</cx:pt>
          <cx:pt idx="8214">1</cx:pt>
          <cx:pt idx="8215">1</cx:pt>
          <cx:pt idx="8216">1</cx:pt>
          <cx:pt idx="8217">1</cx:pt>
          <cx:pt idx="8218">1</cx:pt>
          <cx:pt idx="8219">1</cx:pt>
          <cx:pt idx="8220">1</cx:pt>
          <cx:pt idx="8221">1</cx:pt>
          <cx:pt idx="8222">1</cx:pt>
          <cx:pt idx="8223">1</cx:pt>
          <cx:pt idx="8224">1</cx:pt>
          <cx:pt idx="8225">1</cx:pt>
          <cx:pt idx="8226">1</cx:pt>
          <cx:pt idx="8227">3</cx:pt>
          <cx:pt idx="8228">1</cx:pt>
          <cx:pt idx="8229">1</cx:pt>
          <cx:pt idx="8230">1</cx:pt>
          <cx:pt idx="8231">1</cx:pt>
          <cx:pt idx="8232">1</cx:pt>
          <cx:pt idx="8233">1</cx:pt>
          <cx:pt idx="8234">1</cx:pt>
          <cx:pt idx="8235">1</cx:pt>
          <cx:pt idx="8236">1</cx:pt>
          <cx:pt idx="8237">1</cx:pt>
          <cx:pt idx="8238">1</cx:pt>
          <cx:pt idx="8239">1</cx:pt>
          <cx:pt idx="8240">3</cx:pt>
          <cx:pt idx="8241">1</cx:pt>
          <cx:pt idx="8242">1</cx:pt>
          <cx:pt idx="8243">1</cx:pt>
          <cx:pt idx="8244">1</cx:pt>
          <cx:pt idx="8245">1</cx:pt>
          <cx:pt idx="8246">1</cx:pt>
          <cx:pt idx="8247">1</cx:pt>
          <cx:pt idx="8248">1</cx:pt>
          <cx:pt idx="8249">1</cx:pt>
          <cx:pt idx="8250">1</cx:pt>
          <cx:pt idx="8251">1</cx:pt>
          <cx:pt idx="8252">1</cx:pt>
          <cx:pt idx="8253">1</cx:pt>
          <cx:pt idx="8254">1</cx:pt>
          <cx:pt idx="8255">1</cx:pt>
          <cx:pt idx="8256">3</cx:pt>
          <cx:pt idx="8257">1</cx:pt>
          <cx:pt idx="8258">1</cx:pt>
          <cx:pt idx="8259">1</cx:pt>
          <cx:pt idx="8260">1</cx:pt>
          <cx:pt idx="8261">1</cx:pt>
          <cx:pt idx="8262">1</cx:pt>
          <cx:pt idx="8263">1</cx:pt>
          <cx:pt idx="8264">1</cx:pt>
          <cx:pt idx="8265">1</cx:pt>
          <cx:pt idx="8266">1</cx:pt>
          <cx:pt idx="8267">1</cx:pt>
          <cx:pt idx="8268">1</cx:pt>
          <cx:pt idx="8269">1</cx:pt>
          <cx:pt idx="8270">1</cx:pt>
          <cx:pt idx="8271">1</cx:pt>
          <cx:pt idx="8272">1</cx:pt>
          <cx:pt idx="8273">1</cx:pt>
          <cx:pt idx="8274">1</cx:pt>
          <cx:pt idx="8275">1</cx:pt>
          <cx:pt idx="8276">1</cx:pt>
          <cx:pt idx="8277">1</cx:pt>
          <cx:pt idx="8278">1</cx:pt>
          <cx:pt idx="8279">1</cx:pt>
          <cx:pt idx="8280">1</cx:pt>
          <cx:pt idx="8281">1</cx:pt>
          <cx:pt idx="8282">1</cx:pt>
          <cx:pt idx="8283">1</cx:pt>
          <cx:pt idx="8284">1</cx:pt>
          <cx:pt idx="8285">1</cx:pt>
          <cx:pt idx="8286">1</cx:pt>
          <cx:pt idx="8287">1</cx:pt>
          <cx:pt idx="8288">1</cx:pt>
          <cx:pt idx="8289">1</cx:pt>
          <cx:pt idx="8290">1</cx:pt>
          <cx:pt idx="8291">1</cx:pt>
          <cx:pt idx="8292">3</cx:pt>
          <cx:pt idx="8293">1</cx:pt>
          <cx:pt idx="8294">1</cx:pt>
          <cx:pt idx="8295">1</cx:pt>
          <cx:pt idx="8296">1</cx:pt>
          <cx:pt idx="8297">3</cx:pt>
          <cx:pt idx="8298">1</cx:pt>
          <cx:pt idx="8299">1</cx:pt>
          <cx:pt idx="8300">1</cx:pt>
          <cx:pt idx="8301">1</cx:pt>
          <cx:pt idx="8302">1</cx:pt>
          <cx:pt idx="8303">1</cx:pt>
          <cx:pt idx="8304">1</cx:pt>
          <cx:pt idx="8305">1</cx:pt>
          <cx:pt idx="8306">1</cx:pt>
          <cx:pt idx="8307">1</cx:pt>
          <cx:pt idx="8308">1</cx:pt>
          <cx:pt idx="8309">1</cx:pt>
          <cx:pt idx="8310">1</cx:pt>
          <cx:pt idx="8311">1</cx:pt>
          <cx:pt idx="8312">1</cx:pt>
          <cx:pt idx="8313">1</cx:pt>
          <cx:pt idx="8314">1</cx:pt>
          <cx:pt idx="8315">1</cx:pt>
          <cx:pt idx="8316">1</cx:pt>
          <cx:pt idx="8317">1</cx:pt>
          <cx:pt idx="8318">1</cx:pt>
          <cx:pt idx="8319">1</cx:pt>
          <cx:pt idx="8320">1</cx:pt>
          <cx:pt idx="8321">1</cx:pt>
          <cx:pt idx="8322">1</cx:pt>
          <cx:pt idx="8323">1</cx:pt>
          <cx:pt idx="8324">1</cx:pt>
          <cx:pt idx="8325">1</cx:pt>
          <cx:pt idx="8326">1</cx:pt>
          <cx:pt idx="8327">1</cx:pt>
          <cx:pt idx="8328">1</cx:pt>
          <cx:pt idx="8329">1</cx:pt>
          <cx:pt idx="8330">1</cx:pt>
          <cx:pt idx="8331">1</cx:pt>
          <cx:pt idx="8332">1</cx:pt>
          <cx:pt idx="8333">1</cx:pt>
          <cx:pt idx="8334">1</cx:pt>
          <cx:pt idx="8335">1</cx:pt>
          <cx:pt idx="8336">1</cx:pt>
          <cx:pt idx="8337">1</cx:pt>
          <cx:pt idx="8338">1</cx:pt>
          <cx:pt idx="8339">1</cx:pt>
          <cx:pt idx="8340">1</cx:pt>
          <cx:pt idx="8341">1</cx:pt>
          <cx:pt idx="8342">1</cx:pt>
          <cx:pt idx="8343">1</cx:pt>
          <cx:pt idx="8344">1</cx:pt>
          <cx:pt idx="8345">3</cx:pt>
          <cx:pt idx="8346">1</cx:pt>
          <cx:pt idx="8347">1</cx:pt>
          <cx:pt idx="8348">1</cx:pt>
          <cx:pt idx="8349">1</cx:pt>
          <cx:pt idx="8350">1</cx:pt>
          <cx:pt idx="8351">1</cx:pt>
          <cx:pt idx="8352">1</cx:pt>
          <cx:pt idx="8353">1</cx:pt>
          <cx:pt idx="8354">1</cx:pt>
          <cx:pt idx="8355">1</cx:pt>
          <cx:pt idx="8356">1</cx:pt>
          <cx:pt idx="8357">1</cx:pt>
          <cx:pt idx="8358">1</cx:pt>
          <cx:pt idx="8359">1</cx:pt>
          <cx:pt idx="8360">1</cx:pt>
          <cx:pt idx="8361">1</cx:pt>
          <cx:pt idx="8362">1</cx:pt>
          <cx:pt idx="8363">1</cx:pt>
          <cx:pt idx="8364">1</cx:pt>
          <cx:pt idx="8365">3</cx:pt>
          <cx:pt idx="8366">1</cx:pt>
          <cx:pt idx="8367">1</cx:pt>
          <cx:pt idx="8368">1</cx:pt>
          <cx:pt idx="8369">1</cx:pt>
          <cx:pt idx="8370">1</cx:pt>
          <cx:pt idx="8371">1</cx:pt>
          <cx:pt idx="8372">1</cx:pt>
          <cx:pt idx="8373">1</cx:pt>
          <cx:pt idx="8374">1</cx:pt>
          <cx:pt idx="8375">1</cx:pt>
          <cx:pt idx="8376">1</cx:pt>
          <cx:pt idx="8377">1</cx:pt>
          <cx:pt idx="8378">1</cx:pt>
          <cx:pt idx="8379">1</cx:pt>
          <cx:pt idx="8380">1</cx:pt>
          <cx:pt idx="8381">3</cx:pt>
          <cx:pt idx="8382">1</cx:pt>
          <cx:pt idx="8383">1</cx:pt>
          <cx:pt idx="8384">1</cx:pt>
          <cx:pt idx="8385">1</cx:pt>
          <cx:pt idx="8386">1</cx:pt>
          <cx:pt idx="8387">1</cx:pt>
          <cx:pt idx="8388">3</cx:pt>
          <cx:pt idx="8389">1</cx:pt>
          <cx:pt idx="8390">1</cx:pt>
          <cx:pt idx="8391">1</cx:pt>
          <cx:pt idx="8392">1</cx:pt>
          <cx:pt idx="8393">1</cx:pt>
          <cx:pt idx="8394">1</cx:pt>
          <cx:pt idx="8395">1</cx:pt>
          <cx:pt idx="8396">1</cx:pt>
          <cx:pt idx="8397">1</cx:pt>
          <cx:pt idx="8398">1</cx:pt>
          <cx:pt idx="8399">1</cx:pt>
          <cx:pt idx="8400">1</cx:pt>
          <cx:pt idx="8401">1</cx:pt>
          <cx:pt idx="8402">1</cx:pt>
          <cx:pt idx="8403">1</cx:pt>
          <cx:pt idx="8404">1</cx:pt>
          <cx:pt idx="8405">1</cx:pt>
          <cx:pt idx="8406">1</cx:pt>
          <cx:pt idx="8407">1</cx:pt>
          <cx:pt idx="8408">1</cx:pt>
          <cx:pt idx="8409">1</cx:pt>
          <cx:pt idx="8410">1</cx:pt>
          <cx:pt idx="8411">1</cx:pt>
          <cx:pt idx="8412">1</cx:pt>
          <cx:pt idx="8413">1</cx:pt>
          <cx:pt idx="8414">1</cx:pt>
          <cx:pt idx="8415">1</cx:pt>
          <cx:pt idx="8416">1</cx:pt>
          <cx:pt idx="8417">1</cx:pt>
          <cx:pt idx="8418">1</cx:pt>
          <cx:pt idx="8419">1</cx:pt>
          <cx:pt idx="8420">1</cx:pt>
          <cx:pt idx="8421">1</cx:pt>
          <cx:pt idx="8422">1</cx:pt>
          <cx:pt idx="8423">1</cx:pt>
          <cx:pt idx="8424">1</cx:pt>
          <cx:pt idx="8425">1</cx:pt>
          <cx:pt idx="8426">1</cx:pt>
          <cx:pt idx="8427">1</cx:pt>
          <cx:pt idx="8428">1</cx:pt>
          <cx:pt idx="8429">1</cx:pt>
          <cx:pt idx="8430">1</cx:pt>
          <cx:pt idx="8431">1</cx:pt>
          <cx:pt idx="8432">1</cx:pt>
          <cx:pt idx="8433">1</cx:pt>
          <cx:pt idx="8434">1</cx:pt>
          <cx:pt idx="8435">1</cx:pt>
          <cx:pt idx="8436">1</cx:pt>
          <cx:pt idx="8437">1</cx:pt>
          <cx:pt idx="8438">1</cx:pt>
          <cx:pt idx="8439">1</cx:pt>
          <cx:pt idx="8440">1</cx:pt>
          <cx:pt idx="8441">1</cx:pt>
          <cx:pt idx="8442">1</cx:pt>
          <cx:pt idx="8443">1</cx:pt>
          <cx:pt idx="8444">1</cx:pt>
          <cx:pt idx="8445">1</cx:pt>
          <cx:pt idx="8446">1</cx:pt>
          <cx:pt idx="8447">1</cx:pt>
          <cx:pt idx="8448">1</cx:pt>
          <cx:pt idx="8449">1</cx:pt>
          <cx:pt idx="8450">3</cx:pt>
          <cx:pt idx="8451">1</cx:pt>
          <cx:pt idx="8452">1</cx:pt>
          <cx:pt idx="8453">1</cx:pt>
          <cx:pt idx="8454">1</cx:pt>
          <cx:pt idx="8455">1</cx:pt>
          <cx:pt idx="8456">1</cx:pt>
          <cx:pt idx="8457">1</cx:pt>
          <cx:pt idx="8458">1</cx:pt>
          <cx:pt idx="8459">1</cx:pt>
          <cx:pt idx="8460">1</cx:pt>
          <cx:pt idx="8461">1</cx:pt>
          <cx:pt idx="8462">1</cx:pt>
          <cx:pt idx="8463">1</cx:pt>
          <cx:pt idx="8464">1</cx:pt>
          <cx:pt idx="8465">1</cx:pt>
          <cx:pt idx="8466">1</cx:pt>
          <cx:pt idx="8467">1</cx:pt>
          <cx:pt idx="8468">1</cx:pt>
          <cx:pt idx="8469">1</cx:pt>
          <cx:pt idx="8470">1</cx:pt>
          <cx:pt idx="8471">1</cx:pt>
          <cx:pt idx="8472">1</cx:pt>
          <cx:pt idx="8473">1</cx:pt>
          <cx:pt idx="8474">3</cx:pt>
          <cx:pt idx="8475">1</cx:pt>
          <cx:pt idx="8476">1</cx:pt>
          <cx:pt idx="8477">1</cx:pt>
          <cx:pt idx="8478">1</cx:pt>
          <cx:pt idx="8479">1</cx:pt>
          <cx:pt idx="8480">1</cx:pt>
          <cx:pt idx="8481">1</cx:pt>
          <cx:pt idx="8482">1</cx:pt>
          <cx:pt idx="8483">1</cx:pt>
          <cx:pt idx="8484">1</cx:pt>
          <cx:pt idx="8485">1</cx:pt>
          <cx:pt idx="8486">1</cx:pt>
          <cx:pt idx="8487">1</cx:pt>
          <cx:pt idx="8488">1</cx:pt>
          <cx:pt idx="8489">1</cx:pt>
          <cx:pt idx="8490">1</cx:pt>
          <cx:pt idx="8491">1</cx:pt>
          <cx:pt idx="8492">1</cx:pt>
          <cx:pt idx="8493">1</cx:pt>
          <cx:pt idx="8494">1</cx:pt>
          <cx:pt idx="8495">1</cx:pt>
          <cx:pt idx="8496">1</cx:pt>
          <cx:pt idx="8497">1</cx:pt>
          <cx:pt idx="8498">1</cx:pt>
          <cx:pt idx="8499">1</cx:pt>
          <cx:pt idx="8500">1</cx:pt>
          <cx:pt idx="8501">1</cx:pt>
          <cx:pt idx="8502">1</cx:pt>
          <cx:pt idx="8503">1</cx:pt>
          <cx:pt idx="8504">1</cx:pt>
          <cx:pt idx="8505">1</cx:pt>
          <cx:pt idx="8506">1</cx:pt>
          <cx:pt idx="8507">1</cx:pt>
          <cx:pt idx="8508">1</cx:pt>
          <cx:pt idx="8509">1</cx:pt>
          <cx:pt idx="8510">1</cx:pt>
          <cx:pt idx="8511">1</cx:pt>
          <cx:pt idx="8512">1</cx:pt>
          <cx:pt idx="8513">1</cx:pt>
          <cx:pt idx="8514">1</cx:pt>
          <cx:pt idx="8515">1</cx:pt>
          <cx:pt idx="8516">1</cx:pt>
          <cx:pt idx="8517">1</cx:pt>
          <cx:pt idx="8518">1</cx:pt>
          <cx:pt idx="8519">1</cx:pt>
          <cx:pt idx="8520">1</cx:pt>
          <cx:pt idx="8521">1</cx:pt>
          <cx:pt idx="8522">1</cx:pt>
          <cx:pt idx="8523">1</cx:pt>
          <cx:pt idx="8524">1</cx:pt>
          <cx:pt idx="8525">1</cx:pt>
          <cx:pt idx="8526">1</cx:pt>
          <cx:pt idx="8527">1</cx:pt>
          <cx:pt idx="8528">1</cx:pt>
          <cx:pt idx="8529">1</cx:pt>
          <cx:pt idx="8530">1</cx:pt>
          <cx:pt idx="8531">1</cx:pt>
          <cx:pt idx="8532">1</cx:pt>
          <cx:pt idx="8533">1</cx:pt>
          <cx:pt idx="8534">1</cx:pt>
          <cx:pt idx="8535">1</cx:pt>
          <cx:pt idx="8536">1</cx:pt>
          <cx:pt idx="8537">1</cx:pt>
          <cx:pt idx="8538">1</cx:pt>
          <cx:pt idx="8539">1</cx:pt>
          <cx:pt idx="8540">1</cx:pt>
          <cx:pt idx="8541">1</cx:pt>
          <cx:pt idx="8542">1</cx:pt>
          <cx:pt idx="8543">1</cx:pt>
          <cx:pt idx="8544">1</cx:pt>
          <cx:pt idx="8545">1</cx:pt>
          <cx:pt idx="8546">1</cx:pt>
          <cx:pt idx="8547">1</cx:pt>
          <cx:pt idx="8548">1</cx:pt>
          <cx:pt idx="8549">1</cx:pt>
          <cx:pt idx="8550">1</cx:pt>
          <cx:pt idx="8551">1</cx:pt>
          <cx:pt idx="8552">1</cx:pt>
          <cx:pt idx="8553">1</cx:pt>
          <cx:pt idx="8554">1</cx:pt>
          <cx:pt idx="8555">1</cx:pt>
          <cx:pt idx="8556">1</cx:pt>
          <cx:pt idx="8557">1</cx:pt>
          <cx:pt idx="8558">1</cx:pt>
          <cx:pt idx="8559">1</cx:pt>
          <cx:pt idx="8560">1</cx:pt>
          <cx:pt idx="8561">1</cx:pt>
          <cx:pt idx="8562">1</cx:pt>
          <cx:pt idx="8563">1</cx:pt>
          <cx:pt idx="8564">1</cx:pt>
          <cx:pt idx="8565">1</cx:pt>
          <cx:pt idx="8566">1</cx:pt>
          <cx:pt idx="8567">1</cx:pt>
          <cx:pt idx="8568">1</cx:pt>
          <cx:pt idx="8569">1</cx:pt>
          <cx:pt idx="8570">1</cx:pt>
          <cx:pt idx="8571">1</cx:pt>
          <cx:pt idx="8572">1</cx:pt>
          <cx:pt idx="8573">1</cx:pt>
          <cx:pt idx="8574">1</cx:pt>
          <cx:pt idx="8575">1</cx:pt>
          <cx:pt idx="8576">1</cx:pt>
          <cx:pt idx="8577">1</cx:pt>
          <cx:pt idx="8578">1</cx:pt>
          <cx:pt idx="8579">1</cx:pt>
          <cx:pt idx="8580">1</cx:pt>
          <cx:pt idx="8581">1</cx:pt>
          <cx:pt idx="8582">1</cx:pt>
          <cx:pt idx="8583">3</cx:pt>
          <cx:pt idx="8584">1</cx:pt>
          <cx:pt idx="8585">1</cx:pt>
          <cx:pt idx="8586">1</cx:pt>
          <cx:pt idx="8587">1</cx:pt>
          <cx:pt idx="8588">1</cx:pt>
          <cx:pt idx="8589">1</cx:pt>
          <cx:pt idx="8590">1</cx:pt>
          <cx:pt idx="8591">1</cx:pt>
          <cx:pt idx="8592">1</cx:pt>
          <cx:pt idx="8593">1</cx:pt>
          <cx:pt idx="8594">1</cx:pt>
          <cx:pt idx="8595">1</cx:pt>
          <cx:pt idx="8596">1</cx:pt>
          <cx:pt idx="8597">1</cx:pt>
          <cx:pt idx="8598">1</cx:pt>
          <cx:pt idx="8599">1</cx:pt>
          <cx:pt idx="8600">1</cx:pt>
          <cx:pt idx="8601">1</cx:pt>
          <cx:pt idx="8602">1</cx:pt>
          <cx:pt idx="8603">1</cx:pt>
          <cx:pt idx="8604">1</cx:pt>
          <cx:pt idx="8605">1</cx:pt>
          <cx:pt idx="8606">1</cx:pt>
          <cx:pt idx="8607">1</cx:pt>
          <cx:pt idx="8608">1</cx:pt>
          <cx:pt idx="8609">1</cx:pt>
          <cx:pt idx="8610">3</cx:pt>
          <cx:pt idx="8611">1</cx:pt>
          <cx:pt idx="8612">1</cx:pt>
          <cx:pt idx="8613">1</cx:pt>
          <cx:pt idx="8614">1</cx:pt>
          <cx:pt idx="8615">1</cx:pt>
          <cx:pt idx="8616">1</cx:pt>
          <cx:pt idx="8617">1</cx:pt>
          <cx:pt idx="8618">1</cx:pt>
          <cx:pt idx="8619">1</cx:pt>
          <cx:pt idx="8620">1</cx:pt>
          <cx:pt idx="8621">1</cx:pt>
          <cx:pt idx="8622">1</cx:pt>
          <cx:pt idx="8623">1</cx:pt>
          <cx:pt idx="8624">1</cx:pt>
          <cx:pt idx="8625">1</cx:pt>
          <cx:pt idx="8626">1</cx:pt>
          <cx:pt idx="8627">1</cx:pt>
          <cx:pt idx="8628">1</cx:pt>
          <cx:pt idx="8629">1</cx:pt>
          <cx:pt idx="8630">1</cx:pt>
          <cx:pt idx="8631">1</cx:pt>
          <cx:pt idx="8632">1</cx:pt>
          <cx:pt idx="8633">1</cx:pt>
          <cx:pt idx="8634">1</cx:pt>
          <cx:pt idx="8635">1</cx:pt>
          <cx:pt idx="8636">1</cx:pt>
          <cx:pt idx="8637">1</cx:pt>
          <cx:pt idx="8638">1</cx:pt>
          <cx:pt idx="8639">1</cx:pt>
          <cx:pt idx="8640">1</cx:pt>
          <cx:pt idx="8641">1</cx:pt>
          <cx:pt idx="8642">1</cx:pt>
          <cx:pt idx="8643">1</cx:pt>
          <cx:pt idx="8644">1</cx:pt>
          <cx:pt idx="8645">1</cx:pt>
          <cx:pt idx="8646">1</cx:pt>
          <cx:pt idx="8647">1</cx:pt>
          <cx:pt idx="8648">1</cx:pt>
          <cx:pt idx="8649">1</cx:pt>
          <cx:pt idx="8650">1</cx:pt>
          <cx:pt idx="8651">1</cx:pt>
          <cx:pt idx="8652">1</cx:pt>
          <cx:pt idx="8653">3</cx:pt>
          <cx:pt idx="8654">1</cx:pt>
          <cx:pt idx="8655">1</cx:pt>
          <cx:pt idx="8656">1</cx:pt>
          <cx:pt idx="8657">1</cx:pt>
          <cx:pt idx="8658">1</cx:pt>
          <cx:pt idx="8659">1</cx:pt>
          <cx:pt idx="8660">1</cx:pt>
          <cx:pt idx="8661">1</cx:pt>
          <cx:pt idx="8662">1</cx:pt>
          <cx:pt idx="8663">1</cx:pt>
          <cx:pt idx="8664">1</cx:pt>
          <cx:pt idx="8665">1</cx:pt>
          <cx:pt idx="8666">1</cx:pt>
          <cx:pt idx="8667">1</cx:pt>
          <cx:pt idx="8668">1</cx:pt>
          <cx:pt idx="8669">1</cx:pt>
          <cx:pt idx="8670">1</cx:pt>
          <cx:pt idx="8671">1</cx:pt>
          <cx:pt idx="8672">1</cx:pt>
          <cx:pt idx="8673">3</cx:pt>
          <cx:pt idx="8674">1</cx:pt>
          <cx:pt idx="8675">1</cx:pt>
          <cx:pt idx="8676">1</cx:pt>
          <cx:pt idx="8677">1</cx:pt>
          <cx:pt idx="8678">1</cx:pt>
          <cx:pt idx="8679">1</cx:pt>
          <cx:pt idx="8680">1</cx:pt>
          <cx:pt idx="8681">1</cx:pt>
          <cx:pt idx="8682">1</cx:pt>
          <cx:pt idx="8683">1</cx:pt>
          <cx:pt idx="8684">1</cx:pt>
          <cx:pt idx="8685">1</cx:pt>
          <cx:pt idx="8686">1</cx:pt>
          <cx:pt idx="8687">1</cx:pt>
          <cx:pt idx="8688">1</cx:pt>
          <cx:pt idx="8689">1</cx:pt>
          <cx:pt idx="8690">1</cx:pt>
          <cx:pt idx="8691">1</cx:pt>
          <cx:pt idx="8692">1</cx:pt>
          <cx:pt idx="8693">1</cx:pt>
          <cx:pt idx="8694">1</cx:pt>
          <cx:pt idx="8695">1</cx:pt>
          <cx:pt idx="8696">1</cx:pt>
          <cx:pt idx="8697">1</cx:pt>
          <cx:pt idx="8698">1</cx:pt>
          <cx:pt idx="8699">1</cx:pt>
          <cx:pt idx="8700">1</cx:pt>
          <cx:pt idx="8701">1</cx:pt>
          <cx:pt idx="8702">1</cx:pt>
          <cx:pt idx="8703">1</cx:pt>
          <cx:pt idx="8704">1</cx:pt>
          <cx:pt idx="8705">1</cx:pt>
          <cx:pt idx="8706">1</cx:pt>
          <cx:pt idx="8707">1</cx:pt>
          <cx:pt idx="8708">1</cx:pt>
          <cx:pt idx="8709">1</cx:pt>
          <cx:pt idx="8710">1</cx:pt>
          <cx:pt idx="8711">1</cx:pt>
          <cx:pt idx="8712">1</cx:pt>
          <cx:pt idx="8713">1</cx:pt>
          <cx:pt idx="8714">1</cx:pt>
          <cx:pt idx="8715">1</cx:pt>
          <cx:pt idx="8716">1</cx:pt>
          <cx:pt idx="8717">1</cx:pt>
          <cx:pt idx="8718">1</cx:pt>
          <cx:pt idx="8719">1</cx:pt>
          <cx:pt idx="8720">1</cx:pt>
          <cx:pt idx="8721">1</cx:pt>
          <cx:pt idx="8722">1</cx:pt>
          <cx:pt idx="8723">1</cx:pt>
          <cx:pt idx="8724">1</cx:pt>
          <cx:pt idx="8725">1</cx:pt>
          <cx:pt idx="8726">1</cx:pt>
          <cx:pt idx="8727">1</cx:pt>
          <cx:pt idx="8728">1</cx:pt>
          <cx:pt idx="8729">1</cx:pt>
          <cx:pt idx="8730">1</cx:pt>
          <cx:pt idx="8731">1</cx:pt>
          <cx:pt idx="8732">1</cx:pt>
          <cx:pt idx="8733">1</cx:pt>
          <cx:pt idx="8734">1</cx:pt>
          <cx:pt idx="8735">1</cx:pt>
          <cx:pt idx="8736">1</cx:pt>
          <cx:pt idx="8737">1</cx:pt>
          <cx:pt idx="8738">1</cx:pt>
          <cx:pt idx="8739">1</cx:pt>
          <cx:pt idx="8740">1</cx:pt>
          <cx:pt idx="8741">1</cx:pt>
          <cx:pt idx="8742">1</cx:pt>
          <cx:pt idx="8743">1</cx:pt>
          <cx:pt idx="8744">1</cx:pt>
          <cx:pt idx="8745">1</cx:pt>
          <cx:pt idx="8746">1</cx:pt>
          <cx:pt idx="8747">1</cx:pt>
          <cx:pt idx="8748">1</cx:pt>
          <cx:pt idx="8749">1</cx:pt>
          <cx:pt idx="8750">1</cx:pt>
          <cx:pt idx="8751">1</cx:pt>
          <cx:pt idx="8752">1</cx:pt>
          <cx:pt idx="8753">1</cx:pt>
          <cx:pt idx="8754">1</cx:pt>
          <cx:pt idx="8755">1</cx:pt>
          <cx:pt idx="8756">1</cx:pt>
          <cx:pt idx="8757">3</cx:pt>
          <cx:pt idx="8758">1</cx:pt>
          <cx:pt idx="8759">1</cx:pt>
          <cx:pt idx="8760">1</cx:pt>
          <cx:pt idx="8761">1</cx:pt>
          <cx:pt idx="8762">1</cx:pt>
          <cx:pt idx="8763">3</cx:pt>
          <cx:pt idx="8764">1</cx:pt>
          <cx:pt idx="8765">1</cx:pt>
          <cx:pt idx="8766">1</cx:pt>
          <cx:pt idx="8767">1</cx:pt>
          <cx:pt idx="8768">1</cx:pt>
          <cx:pt idx="8769">1</cx:pt>
          <cx:pt idx="8770">1</cx:pt>
          <cx:pt idx="8771">1</cx:pt>
          <cx:pt idx="8772">1</cx:pt>
          <cx:pt idx="8773">1</cx:pt>
          <cx:pt idx="8774">1</cx:pt>
          <cx:pt idx="8775">1</cx:pt>
          <cx:pt idx="8776">1</cx:pt>
          <cx:pt idx="8777">1</cx:pt>
          <cx:pt idx="8778">1</cx:pt>
          <cx:pt idx="8779">1</cx:pt>
          <cx:pt idx="8780">1</cx:pt>
          <cx:pt idx="8781">1</cx:pt>
          <cx:pt idx="8782">1</cx:pt>
          <cx:pt idx="8783">1</cx:pt>
          <cx:pt idx="8784">1</cx:pt>
          <cx:pt idx="8785">1</cx:pt>
          <cx:pt idx="8786">1</cx:pt>
          <cx:pt idx="8787">1</cx:pt>
          <cx:pt idx="8788">1</cx:pt>
          <cx:pt idx="8789">1</cx:pt>
          <cx:pt idx="8790">1</cx:pt>
          <cx:pt idx="8791">1</cx:pt>
          <cx:pt idx="8792">1</cx:pt>
          <cx:pt idx="8793">1</cx:pt>
          <cx:pt idx="8794">1</cx:pt>
          <cx:pt idx="8795">1</cx:pt>
          <cx:pt idx="8796">1</cx:pt>
          <cx:pt idx="8797">1</cx:pt>
          <cx:pt idx="8798">1</cx:pt>
          <cx:pt idx="8799">1</cx:pt>
          <cx:pt idx="8800">1</cx:pt>
          <cx:pt idx="8801">1</cx:pt>
          <cx:pt idx="8802">1</cx:pt>
          <cx:pt idx="8803">1</cx:pt>
          <cx:pt idx="8804">1</cx:pt>
          <cx:pt idx="8805">1</cx:pt>
          <cx:pt idx="8806">1</cx:pt>
          <cx:pt idx="8807">1</cx:pt>
          <cx:pt idx="8808">1</cx:pt>
          <cx:pt idx="8809">1</cx:pt>
          <cx:pt idx="8810">1</cx:pt>
          <cx:pt idx="8811">1</cx:pt>
          <cx:pt idx="8812">1</cx:pt>
          <cx:pt idx="8813">1</cx:pt>
          <cx:pt idx="8814">1</cx:pt>
          <cx:pt idx="8815">1</cx:pt>
          <cx:pt idx="8816">1</cx:pt>
          <cx:pt idx="8817">1</cx:pt>
          <cx:pt idx="8818">3</cx:pt>
          <cx:pt idx="8819">1</cx:pt>
          <cx:pt idx="8820">1</cx:pt>
          <cx:pt idx="8821">1</cx:pt>
          <cx:pt idx="8822">1</cx:pt>
          <cx:pt idx="8823">1</cx:pt>
          <cx:pt idx="8824">1</cx:pt>
          <cx:pt idx="8825">1</cx:pt>
          <cx:pt idx="8826">1</cx:pt>
          <cx:pt idx="8827">1</cx:pt>
          <cx:pt idx="8828">1</cx:pt>
          <cx:pt idx="8829">1</cx:pt>
          <cx:pt idx="8830">1</cx:pt>
          <cx:pt idx="8831">1</cx:pt>
          <cx:pt idx="8832">1</cx:pt>
          <cx:pt idx="8833">1</cx:pt>
          <cx:pt idx="8834">3</cx:pt>
          <cx:pt idx="8835">1</cx:pt>
          <cx:pt idx="8836">1</cx:pt>
          <cx:pt idx="8837">1</cx:pt>
          <cx:pt idx="8838">1</cx:pt>
          <cx:pt idx="8839">1</cx:pt>
          <cx:pt idx="8840">1</cx:pt>
          <cx:pt idx="8841">1</cx:pt>
          <cx:pt idx="8842">1</cx:pt>
          <cx:pt idx="8843">1</cx:pt>
          <cx:pt idx="8844">1</cx:pt>
          <cx:pt idx="8845">1</cx:pt>
          <cx:pt idx="8846">1</cx:pt>
          <cx:pt idx="8847">1</cx:pt>
          <cx:pt idx="8848">3</cx:pt>
          <cx:pt idx="8849">1</cx:pt>
          <cx:pt idx="8850">1</cx:pt>
          <cx:pt idx="8851">1</cx:pt>
          <cx:pt idx="8852">1</cx:pt>
          <cx:pt idx="8853">1</cx:pt>
          <cx:pt idx="8854">1</cx:pt>
          <cx:pt idx="8855">1</cx:pt>
          <cx:pt idx="8856">1</cx:pt>
          <cx:pt idx="8857">1</cx:pt>
          <cx:pt idx="8858">1</cx:pt>
          <cx:pt idx="8859">1</cx:pt>
          <cx:pt idx="8860">1</cx:pt>
          <cx:pt idx="8861">3</cx:pt>
          <cx:pt idx="8862">1</cx:pt>
          <cx:pt idx="8863">1</cx:pt>
          <cx:pt idx="8864">1</cx:pt>
          <cx:pt idx="8865">1</cx:pt>
          <cx:pt idx="8866">1</cx:pt>
          <cx:pt idx="8867">1</cx:pt>
          <cx:pt idx="8868">1</cx:pt>
          <cx:pt idx="8869">1</cx:pt>
          <cx:pt idx="8870">1</cx:pt>
          <cx:pt idx="8871">1</cx:pt>
          <cx:pt idx="8872">1</cx:pt>
          <cx:pt idx="8873">1</cx:pt>
          <cx:pt idx="8874">1</cx:pt>
          <cx:pt idx="8875">1</cx:pt>
          <cx:pt idx="8876">3</cx:pt>
          <cx:pt idx="8877">1</cx:pt>
          <cx:pt idx="8878">1</cx:pt>
          <cx:pt idx="8879">1</cx:pt>
          <cx:pt idx="8880">1</cx:pt>
          <cx:pt idx="8881">1</cx:pt>
          <cx:pt idx="8882">1</cx:pt>
          <cx:pt idx="8883">1</cx:pt>
          <cx:pt idx="8884">1</cx:pt>
          <cx:pt idx="8885">1</cx:pt>
          <cx:pt idx="8886">1</cx:pt>
          <cx:pt idx="8887">1</cx:pt>
          <cx:pt idx="8888">1</cx:pt>
          <cx:pt idx="8889">1</cx:pt>
          <cx:pt idx="8890">1</cx:pt>
          <cx:pt idx="8891">1</cx:pt>
          <cx:pt idx="8892">1</cx:pt>
          <cx:pt idx="8893">1</cx:pt>
          <cx:pt idx="8894">1</cx:pt>
          <cx:pt idx="8895">1</cx:pt>
          <cx:pt idx="8896">1</cx:pt>
          <cx:pt idx="8897">1</cx:pt>
          <cx:pt idx="8898">1</cx:pt>
          <cx:pt idx="8899">1</cx:pt>
          <cx:pt idx="8900">1</cx:pt>
          <cx:pt idx="8901">1</cx:pt>
          <cx:pt idx="8902">1</cx:pt>
          <cx:pt idx="8903">1</cx:pt>
          <cx:pt idx="8904">1</cx:pt>
          <cx:pt idx="8905">1</cx:pt>
          <cx:pt idx="8906">1</cx:pt>
          <cx:pt idx="8907">1</cx:pt>
          <cx:pt idx="8908">1</cx:pt>
          <cx:pt idx="8909">1</cx:pt>
          <cx:pt idx="8910">1</cx:pt>
          <cx:pt idx="8911">1</cx:pt>
          <cx:pt idx="8912">1</cx:pt>
          <cx:pt idx="8913">1</cx:pt>
          <cx:pt idx="8914">1</cx:pt>
          <cx:pt idx="8915">1</cx:pt>
          <cx:pt idx="8916">1</cx:pt>
          <cx:pt idx="8917">1</cx:pt>
          <cx:pt idx="8918">1</cx:pt>
          <cx:pt idx="8919">1</cx:pt>
          <cx:pt idx="8920">1</cx:pt>
          <cx:pt idx="8921">1</cx:pt>
          <cx:pt idx="8922">1</cx:pt>
          <cx:pt idx="8923">1</cx:pt>
          <cx:pt idx="8924">1</cx:pt>
          <cx:pt idx="8925">1</cx:pt>
          <cx:pt idx="8926">1</cx:pt>
          <cx:pt idx="8927">1</cx:pt>
          <cx:pt idx="8928">1</cx:pt>
          <cx:pt idx="8929">1</cx:pt>
          <cx:pt idx="8930">1</cx:pt>
          <cx:pt idx="8931">1</cx:pt>
          <cx:pt idx="8932">1</cx:pt>
          <cx:pt idx="8933">1</cx:pt>
          <cx:pt idx="8934">1</cx:pt>
          <cx:pt idx="8935">1</cx:pt>
          <cx:pt idx="8936">1</cx:pt>
          <cx:pt idx="8937">1</cx:pt>
          <cx:pt idx="8938">1</cx:pt>
          <cx:pt idx="8939">1</cx:pt>
          <cx:pt idx="8940">1</cx:pt>
          <cx:pt idx="8941">1</cx:pt>
          <cx:pt idx="8942">1</cx:pt>
          <cx:pt idx="8943">1</cx:pt>
          <cx:pt idx="8944">1</cx:pt>
          <cx:pt idx="8945">1</cx:pt>
          <cx:pt idx="8946">1</cx:pt>
          <cx:pt idx="8947">1</cx:pt>
          <cx:pt idx="8948">1</cx:pt>
          <cx:pt idx="8949">1</cx:pt>
          <cx:pt idx="8950">1</cx:pt>
          <cx:pt idx="8951">1</cx:pt>
          <cx:pt idx="8952">1</cx:pt>
          <cx:pt idx="8953">1</cx:pt>
          <cx:pt idx="8954">1</cx:pt>
          <cx:pt idx="8955">1</cx:pt>
          <cx:pt idx="8956">1</cx:pt>
          <cx:pt idx="8957">1</cx:pt>
          <cx:pt idx="8958">1</cx:pt>
          <cx:pt idx="8959">1</cx:pt>
          <cx:pt idx="8960">1</cx:pt>
          <cx:pt idx="8961">1</cx:pt>
          <cx:pt idx="8962">1</cx:pt>
          <cx:pt idx="8963">1</cx:pt>
          <cx:pt idx="8964">1</cx:pt>
          <cx:pt idx="8965">1</cx:pt>
          <cx:pt idx="8966">1</cx:pt>
          <cx:pt idx="8967">1</cx:pt>
          <cx:pt idx="8968">1</cx:pt>
          <cx:pt idx="8969">1</cx:pt>
          <cx:pt idx="8970">1</cx:pt>
          <cx:pt idx="8971">1</cx:pt>
          <cx:pt idx="8972">1</cx:pt>
          <cx:pt idx="8973">1</cx:pt>
          <cx:pt idx="8974">1</cx:pt>
          <cx:pt idx="8975">1</cx:pt>
          <cx:pt idx="8976">1</cx:pt>
          <cx:pt idx="8977">1</cx:pt>
          <cx:pt idx="8978">1</cx:pt>
          <cx:pt idx="8979">1</cx:pt>
          <cx:pt idx="8980">1</cx:pt>
          <cx:pt idx="8981">1</cx:pt>
          <cx:pt idx="8982">1</cx:pt>
          <cx:pt idx="8983">1</cx:pt>
          <cx:pt idx="8984">1</cx:pt>
          <cx:pt idx="8985">1</cx:pt>
          <cx:pt idx="8986">3</cx:pt>
          <cx:pt idx="8987">1</cx:pt>
          <cx:pt idx="8988">1</cx:pt>
          <cx:pt idx="8989">1</cx:pt>
          <cx:pt idx="8990">1</cx:pt>
          <cx:pt idx="8991">1</cx:pt>
          <cx:pt idx="8992">1</cx:pt>
          <cx:pt idx="8993">1</cx:pt>
          <cx:pt idx="8994">1</cx:pt>
          <cx:pt idx="8995">1</cx:pt>
          <cx:pt idx="8996">1</cx:pt>
          <cx:pt idx="8997">1</cx:pt>
          <cx:pt idx="8998">1</cx:pt>
          <cx:pt idx="8999">1</cx:pt>
          <cx:pt idx="9000">1</cx:pt>
          <cx:pt idx="9001">1</cx:pt>
          <cx:pt idx="9002">1</cx:pt>
          <cx:pt idx="9003">1</cx:pt>
          <cx:pt idx="9004">1</cx:pt>
          <cx:pt idx="9005">1</cx:pt>
          <cx:pt idx="9006">1</cx:pt>
          <cx:pt idx="9007">1</cx:pt>
          <cx:pt idx="9008">1</cx:pt>
          <cx:pt idx="9009">1</cx:pt>
          <cx:pt idx="9010">1</cx:pt>
          <cx:pt idx="9011">1</cx:pt>
          <cx:pt idx="9012">1</cx:pt>
          <cx:pt idx="9013">1</cx:pt>
          <cx:pt idx="9014">1</cx:pt>
          <cx:pt idx="9015">1</cx:pt>
          <cx:pt idx="9016">1</cx:pt>
          <cx:pt idx="9017">1</cx:pt>
          <cx:pt idx="9018">1</cx:pt>
          <cx:pt idx="9019">1</cx:pt>
          <cx:pt idx="9020">1</cx:pt>
          <cx:pt idx="9021">1</cx:pt>
          <cx:pt idx="9022">1</cx:pt>
          <cx:pt idx="9023">1</cx:pt>
          <cx:pt idx="9024">1</cx:pt>
          <cx:pt idx="9025">1</cx:pt>
          <cx:pt idx="9026">1</cx:pt>
          <cx:pt idx="9027">1</cx:pt>
          <cx:pt idx="9028">1</cx:pt>
          <cx:pt idx="9029">1</cx:pt>
          <cx:pt idx="9030">1</cx:pt>
          <cx:pt idx="9031">1</cx:pt>
          <cx:pt idx="9032">1</cx:pt>
          <cx:pt idx="9033">1</cx:pt>
          <cx:pt idx="9034">1</cx:pt>
          <cx:pt idx="9035">1</cx:pt>
          <cx:pt idx="9036">1</cx:pt>
          <cx:pt idx="9037">1</cx:pt>
          <cx:pt idx="9038">1</cx:pt>
          <cx:pt idx="9039">1</cx:pt>
          <cx:pt idx="9040">1</cx:pt>
          <cx:pt idx="9041">1</cx:pt>
          <cx:pt idx="9042">1</cx:pt>
          <cx:pt idx="9043">1</cx:pt>
          <cx:pt idx="9044">1</cx:pt>
          <cx:pt idx="9045">1</cx:pt>
          <cx:pt idx="9046">1</cx:pt>
          <cx:pt idx="9047">1</cx:pt>
          <cx:pt idx="9048">1</cx:pt>
          <cx:pt idx="9049">1</cx:pt>
          <cx:pt idx="9050">1</cx:pt>
          <cx:pt idx="9051">1</cx:pt>
          <cx:pt idx="9052">1</cx:pt>
          <cx:pt idx="9053">1</cx:pt>
          <cx:pt idx="9054">1</cx:pt>
          <cx:pt idx="9055">1</cx:pt>
          <cx:pt idx="9056">1</cx:pt>
          <cx:pt idx="9057">1</cx:pt>
          <cx:pt idx="9058">1</cx:pt>
          <cx:pt idx="9059">1</cx:pt>
          <cx:pt idx="9060">1</cx:pt>
          <cx:pt idx="9061">1</cx:pt>
          <cx:pt idx="9062">1</cx:pt>
          <cx:pt idx="9063">1</cx:pt>
          <cx:pt idx="9064">1</cx:pt>
          <cx:pt idx="9065">1</cx:pt>
          <cx:pt idx="9066">1</cx:pt>
          <cx:pt idx="9067">1</cx:pt>
          <cx:pt idx="9068">1</cx:pt>
          <cx:pt idx="9069">1</cx:pt>
          <cx:pt idx="9070">1</cx:pt>
          <cx:pt idx="9071">1</cx:pt>
          <cx:pt idx="9072">1</cx:pt>
          <cx:pt idx="9073">1</cx:pt>
          <cx:pt idx="9074">1</cx:pt>
          <cx:pt idx="9075">1</cx:pt>
          <cx:pt idx="9076">1</cx:pt>
          <cx:pt idx="9077">3</cx:pt>
          <cx:pt idx="9078">1</cx:pt>
          <cx:pt idx="9079">1</cx:pt>
          <cx:pt idx="9080">1</cx:pt>
          <cx:pt idx="9081">1</cx:pt>
          <cx:pt idx="9082">1</cx:pt>
          <cx:pt idx="9083">1</cx:pt>
          <cx:pt idx="9084">1</cx:pt>
          <cx:pt idx="9085">1</cx:pt>
          <cx:pt idx="9086">3</cx:pt>
          <cx:pt idx="9087">1</cx:pt>
          <cx:pt idx="9088">1</cx:pt>
          <cx:pt idx="9089">1</cx:pt>
          <cx:pt idx="9090">3</cx:pt>
          <cx:pt idx="9091">1</cx:pt>
          <cx:pt idx="9092">1</cx:pt>
          <cx:pt idx="9093">1</cx:pt>
          <cx:pt idx="9094">1</cx:pt>
          <cx:pt idx="9095">1</cx:pt>
          <cx:pt idx="9096">1</cx:pt>
          <cx:pt idx="9097">1</cx:pt>
          <cx:pt idx="9098">1</cx:pt>
          <cx:pt idx="9099">1</cx:pt>
          <cx:pt idx="9100">1</cx:pt>
          <cx:pt idx="9101">1</cx:pt>
          <cx:pt idx="9102">1</cx:pt>
          <cx:pt idx="9103">1</cx:pt>
          <cx:pt idx="9104">3</cx:pt>
          <cx:pt idx="9105">1</cx:pt>
          <cx:pt idx="9106">1</cx:pt>
          <cx:pt idx="9107">1</cx:pt>
          <cx:pt idx="9108">1</cx:pt>
          <cx:pt idx="9109">1</cx:pt>
          <cx:pt idx="9110">1</cx:pt>
          <cx:pt idx="9111">1</cx:pt>
          <cx:pt idx="9112">1</cx:pt>
          <cx:pt idx="9113">1</cx:pt>
          <cx:pt idx="9114">1</cx:pt>
          <cx:pt idx="9115">1</cx:pt>
          <cx:pt idx="9116">1</cx:pt>
          <cx:pt idx="9117">1</cx:pt>
          <cx:pt idx="9118">1</cx:pt>
          <cx:pt idx="9119">1</cx:pt>
          <cx:pt idx="9120">1</cx:pt>
          <cx:pt idx="9121">1</cx:pt>
          <cx:pt idx="9122">1</cx:pt>
          <cx:pt idx="9123">1</cx:pt>
          <cx:pt idx="9124">1</cx:pt>
          <cx:pt idx="9125">1</cx:pt>
          <cx:pt idx="9126">1</cx:pt>
          <cx:pt idx="9127">1</cx:pt>
          <cx:pt idx="9128">1</cx:pt>
          <cx:pt idx="9129">1</cx:pt>
          <cx:pt idx="9130">1</cx:pt>
          <cx:pt idx="9131">1</cx:pt>
          <cx:pt idx="9132">1</cx:pt>
          <cx:pt idx="9133">1</cx:pt>
          <cx:pt idx="9134">1</cx:pt>
          <cx:pt idx="9135">1</cx:pt>
          <cx:pt idx="9136">1</cx:pt>
          <cx:pt idx="9137">1</cx:pt>
          <cx:pt idx="9138">1</cx:pt>
          <cx:pt idx="9139">1</cx:pt>
          <cx:pt idx="9140">1</cx:pt>
          <cx:pt idx="9141">1</cx:pt>
          <cx:pt idx="9142">1</cx:pt>
          <cx:pt idx="9143">1</cx:pt>
          <cx:pt idx="9144">1</cx:pt>
          <cx:pt idx="9145">1</cx:pt>
          <cx:pt idx="9146">1</cx:pt>
          <cx:pt idx="9147">1</cx:pt>
          <cx:pt idx="9148">1</cx:pt>
          <cx:pt idx="9149">1</cx:pt>
          <cx:pt idx="9150">1</cx:pt>
          <cx:pt idx="9151">1</cx:pt>
          <cx:pt idx="9152">1</cx:pt>
          <cx:pt idx="9153">1</cx:pt>
          <cx:pt idx="9154">1</cx:pt>
          <cx:pt idx="9155">1</cx:pt>
          <cx:pt idx="9156">1</cx:pt>
          <cx:pt idx="9157">1</cx:pt>
          <cx:pt idx="9158">1</cx:pt>
          <cx:pt idx="9159">1</cx:pt>
          <cx:pt idx="9160">1</cx:pt>
          <cx:pt idx="9161">1</cx:pt>
          <cx:pt idx="9162">1</cx:pt>
          <cx:pt idx="9163">1</cx:pt>
          <cx:pt idx="9164">1</cx:pt>
          <cx:pt idx="9165">1</cx:pt>
          <cx:pt idx="9166">1</cx:pt>
          <cx:pt idx="9167">1</cx:pt>
          <cx:pt idx="9168">1</cx:pt>
          <cx:pt idx="9169">1</cx:pt>
          <cx:pt idx="9170">1</cx:pt>
          <cx:pt idx="9171">1</cx:pt>
          <cx:pt idx="9172">1</cx:pt>
          <cx:pt idx="9173">1</cx:pt>
          <cx:pt idx="9174">1</cx:pt>
          <cx:pt idx="9175">1</cx:pt>
          <cx:pt idx="9176">1</cx:pt>
          <cx:pt idx="9177">1</cx:pt>
          <cx:pt idx="9178">1</cx:pt>
          <cx:pt idx="9179">1</cx:pt>
          <cx:pt idx="9180">1</cx:pt>
          <cx:pt idx="9181">1</cx:pt>
          <cx:pt idx="9182">1</cx:pt>
          <cx:pt idx="9183">1</cx:pt>
          <cx:pt idx="9184">1</cx:pt>
          <cx:pt idx="9185">1</cx:pt>
          <cx:pt idx="9186">1</cx:pt>
          <cx:pt idx="9187">1</cx:pt>
          <cx:pt idx="9188">1</cx:pt>
          <cx:pt idx="9189">1</cx:pt>
          <cx:pt idx="9190">1</cx:pt>
          <cx:pt idx="9191">1</cx:pt>
          <cx:pt idx="9192">1</cx:pt>
          <cx:pt idx="9193">1</cx:pt>
          <cx:pt idx="9194">1</cx:pt>
          <cx:pt idx="9195">1</cx:pt>
          <cx:pt idx="9196">1</cx:pt>
          <cx:pt idx="9197">1</cx:pt>
          <cx:pt idx="9198">1</cx:pt>
          <cx:pt idx="9199">1</cx:pt>
          <cx:pt idx="9200">1</cx:pt>
          <cx:pt idx="9201">1</cx:pt>
          <cx:pt idx="9202">1</cx:pt>
          <cx:pt idx="9203">1</cx:pt>
          <cx:pt idx="9204">1</cx:pt>
          <cx:pt idx="9205">1</cx:pt>
          <cx:pt idx="9206">1</cx:pt>
          <cx:pt idx="9207">1</cx:pt>
          <cx:pt idx="9208">1</cx:pt>
          <cx:pt idx="9209">1</cx:pt>
          <cx:pt idx="9210">1</cx:pt>
          <cx:pt idx="9211">1</cx:pt>
          <cx:pt idx="9212">1</cx:pt>
          <cx:pt idx="9213">1</cx:pt>
          <cx:pt idx="9214">1</cx:pt>
          <cx:pt idx="9215">1</cx:pt>
          <cx:pt idx="9216">1</cx:pt>
          <cx:pt idx="9217">1</cx:pt>
          <cx:pt idx="9218">1</cx:pt>
          <cx:pt idx="9219">1</cx:pt>
          <cx:pt idx="9220">1</cx:pt>
          <cx:pt idx="9221">1</cx:pt>
          <cx:pt idx="9222">1</cx:pt>
          <cx:pt idx="9223">1</cx:pt>
          <cx:pt idx="9224">1</cx:pt>
          <cx:pt idx="9225">1</cx:pt>
          <cx:pt idx="9226">1</cx:pt>
          <cx:pt idx="9227">1</cx:pt>
          <cx:pt idx="9228">1</cx:pt>
          <cx:pt idx="9229">1</cx:pt>
          <cx:pt idx="9230">1</cx:pt>
          <cx:pt idx="9231">3</cx:pt>
          <cx:pt idx="9232">1</cx:pt>
          <cx:pt idx="9233">1</cx:pt>
          <cx:pt idx="9234">1</cx:pt>
          <cx:pt idx="9235">1</cx:pt>
          <cx:pt idx="9236">1</cx:pt>
          <cx:pt idx="9237">1</cx:pt>
          <cx:pt idx="9238">1</cx:pt>
          <cx:pt idx="9239">1</cx:pt>
          <cx:pt idx="9240">1</cx:pt>
          <cx:pt idx="9241">1</cx:pt>
          <cx:pt idx="9242">1</cx:pt>
          <cx:pt idx="9243">1</cx:pt>
          <cx:pt idx="9244">1</cx:pt>
          <cx:pt idx="9245">1</cx:pt>
          <cx:pt idx="9246">1</cx:pt>
          <cx:pt idx="9247">1</cx:pt>
          <cx:pt idx="9248">1</cx:pt>
          <cx:pt idx="9249">1</cx:pt>
          <cx:pt idx="9250">1</cx:pt>
          <cx:pt idx="9251">1</cx:pt>
          <cx:pt idx="9252">3</cx:pt>
          <cx:pt idx="9253">1</cx:pt>
          <cx:pt idx="9254">1</cx:pt>
          <cx:pt idx="9255">1</cx:pt>
          <cx:pt idx="9256">1</cx:pt>
          <cx:pt idx="9257">1</cx:pt>
          <cx:pt idx="9258">1</cx:pt>
          <cx:pt idx="9259">1</cx:pt>
          <cx:pt idx="9260">1</cx:pt>
          <cx:pt idx="9261">1</cx:pt>
          <cx:pt idx="9262">1</cx:pt>
          <cx:pt idx="9263">1</cx:pt>
          <cx:pt idx="9264">1</cx:pt>
          <cx:pt idx="9265">1</cx:pt>
          <cx:pt idx="9266">1</cx:pt>
          <cx:pt idx="9267">3</cx:pt>
          <cx:pt idx="9268">1</cx:pt>
          <cx:pt idx="9269">1</cx:pt>
          <cx:pt idx="9270">1</cx:pt>
          <cx:pt idx="9271">1</cx:pt>
          <cx:pt idx="9272">1</cx:pt>
          <cx:pt idx="9273">1</cx:pt>
          <cx:pt idx="9274">1</cx:pt>
          <cx:pt idx="9275">1</cx:pt>
          <cx:pt idx="9276">1</cx:pt>
          <cx:pt idx="9277">1</cx:pt>
          <cx:pt idx="9278">1</cx:pt>
          <cx:pt idx="9279">1</cx:pt>
          <cx:pt idx="9280">1</cx:pt>
          <cx:pt idx="9281">1</cx:pt>
          <cx:pt idx="9282">1</cx:pt>
          <cx:pt idx="9283">1</cx:pt>
          <cx:pt idx="9284">1</cx:pt>
          <cx:pt idx="9285">1</cx:pt>
          <cx:pt idx="9286">3</cx:pt>
          <cx:pt idx="9287">1</cx:pt>
          <cx:pt idx="9288">3</cx:pt>
          <cx:pt idx="9289">1</cx:pt>
          <cx:pt idx="9290">1</cx:pt>
          <cx:pt idx="9291">1</cx:pt>
          <cx:pt idx="9292">1</cx:pt>
          <cx:pt idx="9293">1</cx:pt>
          <cx:pt idx="9294">1</cx:pt>
          <cx:pt idx="9295">1</cx:pt>
          <cx:pt idx="9296">3</cx:pt>
          <cx:pt idx="9297">1</cx:pt>
          <cx:pt idx="9298">1</cx:pt>
          <cx:pt idx="9299">1</cx:pt>
          <cx:pt idx="9300">1</cx:pt>
          <cx:pt idx="9301">1</cx:pt>
          <cx:pt idx="9302">1</cx:pt>
          <cx:pt idx="9303">1</cx:pt>
          <cx:pt idx="9304">1</cx:pt>
          <cx:pt idx="9305">3</cx:pt>
          <cx:pt idx="9306">3</cx:pt>
          <cx:pt idx="9307">1</cx:pt>
          <cx:pt idx="9308">1</cx:pt>
          <cx:pt idx="9309">1</cx:pt>
          <cx:pt idx="9310">1</cx:pt>
          <cx:pt idx="9311">1</cx:pt>
          <cx:pt idx="9312">1</cx:pt>
          <cx:pt idx="9313">1</cx:pt>
          <cx:pt idx="9314">1</cx:pt>
          <cx:pt idx="9315">1</cx:pt>
          <cx:pt idx="9316">1</cx:pt>
          <cx:pt idx="9317">1</cx:pt>
          <cx:pt idx="9318">1</cx:pt>
          <cx:pt idx="9319">1</cx:pt>
          <cx:pt idx="9320">1</cx:pt>
          <cx:pt idx="9321">1</cx:pt>
          <cx:pt idx="9322">1</cx:pt>
          <cx:pt idx="9323">1</cx:pt>
          <cx:pt idx="9324">1</cx:pt>
          <cx:pt idx="9325">1</cx:pt>
          <cx:pt idx="9326">1</cx:pt>
          <cx:pt idx="9327">1</cx:pt>
          <cx:pt idx="9328">1</cx:pt>
          <cx:pt idx="9329">1</cx:pt>
          <cx:pt idx="9330">1</cx:pt>
          <cx:pt idx="9331">1</cx:pt>
          <cx:pt idx="9332">1</cx:pt>
          <cx:pt idx="9333">1</cx:pt>
          <cx:pt idx="9334">1</cx:pt>
          <cx:pt idx="9335">1</cx:pt>
          <cx:pt idx="9336">1</cx:pt>
          <cx:pt idx="9337">1</cx:pt>
          <cx:pt idx="9338">1</cx:pt>
          <cx:pt idx="9339">1</cx:pt>
          <cx:pt idx="9340">1</cx:pt>
          <cx:pt idx="9341">1</cx:pt>
          <cx:pt idx="9342">1</cx:pt>
          <cx:pt idx="9343">1</cx:pt>
          <cx:pt idx="9344">1</cx:pt>
          <cx:pt idx="9345">1</cx:pt>
          <cx:pt idx="9346">1</cx:pt>
          <cx:pt idx="9347">1</cx:pt>
          <cx:pt idx="9348">1</cx:pt>
          <cx:pt idx="9349">1</cx:pt>
          <cx:pt idx="9350">1</cx:pt>
          <cx:pt idx="9351">1</cx:pt>
          <cx:pt idx="9352">1</cx:pt>
          <cx:pt idx="9353">3</cx:pt>
          <cx:pt idx="9354">1</cx:pt>
          <cx:pt idx="9355">1</cx:pt>
          <cx:pt idx="9356">1</cx:pt>
          <cx:pt idx="9357">3</cx:pt>
          <cx:pt idx="9358">1</cx:pt>
          <cx:pt idx="9359">1</cx:pt>
          <cx:pt idx="9360">1</cx:pt>
          <cx:pt idx="9361">1</cx:pt>
          <cx:pt idx="9362">1</cx:pt>
          <cx:pt idx="9363">1</cx:pt>
          <cx:pt idx="9364">1</cx:pt>
          <cx:pt idx="9365">1</cx:pt>
          <cx:pt idx="9366">1</cx:pt>
          <cx:pt idx="9367">1</cx:pt>
          <cx:pt idx="9368">1</cx:pt>
          <cx:pt idx="9369">1</cx:pt>
          <cx:pt idx="9370">1</cx:pt>
          <cx:pt idx="9371">3</cx:pt>
          <cx:pt idx="9372">1</cx:pt>
          <cx:pt idx="9373">1</cx:pt>
          <cx:pt idx="9374">1</cx:pt>
          <cx:pt idx="9375">1</cx:pt>
          <cx:pt idx="9376">1</cx:pt>
          <cx:pt idx="9377">1</cx:pt>
          <cx:pt idx="9378">1</cx:pt>
          <cx:pt idx="9379">1</cx:pt>
          <cx:pt idx="9380">1</cx:pt>
          <cx:pt idx="9381">1</cx:pt>
          <cx:pt idx="9382">1</cx:pt>
          <cx:pt idx="9383">1</cx:pt>
          <cx:pt idx="9384">1</cx:pt>
          <cx:pt idx="9385">1</cx:pt>
          <cx:pt idx="9386">3</cx:pt>
          <cx:pt idx="9387">1</cx:pt>
          <cx:pt idx="9388">1</cx:pt>
          <cx:pt idx="9389">1</cx:pt>
          <cx:pt idx="9390">1</cx:pt>
          <cx:pt idx="9391">1</cx:pt>
          <cx:pt idx="9392">1</cx:pt>
          <cx:pt idx="9393">1</cx:pt>
          <cx:pt idx="9394">1</cx:pt>
          <cx:pt idx="9395">1</cx:pt>
          <cx:pt idx="9396">1</cx:pt>
          <cx:pt idx="9397">1</cx:pt>
          <cx:pt idx="9398">1</cx:pt>
          <cx:pt idx="9399">1</cx:pt>
          <cx:pt idx="9400">1</cx:pt>
          <cx:pt idx="9401">3</cx:pt>
          <cx:pt idx="9402">1</cx:pt>
          <cx:pt idx="9403">1</cx:pt>
          <cx:pt idx="9404">1</cx:pt>
          <cx:pt idx="9405">1</cx:pt>
          <cx:pt idx="9406">1</cx:pt>
          <cx:pt idx="9407">1</cx:pt>
          <cx:pt idx="9408">1</cx:pt>
          <cx:pt idx="9409">1</cx:pt>
          <cx:pt idx="9410">1</cx:pt>
          <cx:pt idx="9411">1</cx:pt>
          <cx:pt idx="9412">1</cx:pt>
          <cx:pt idx="9413">1</cx:pt>
          <cx:pt idx="9414">1</cx:pt>
          <cx:pt idx="9415">1</cx:pt>
          <cx:pt idx="9416">1</cx:pt>
          <cx:pt idx="9417">1</cx:pt>
          <cx:pt idx="9418">1</cx:pt>
          <cx:pt idx="9419">1</cx:pt>
          <cx:pt idx="9420">1</cx:pt>
          <cx:pt idx="9421">1</cx:pt>
          <cx:pt idx="9422">1</cx:pt>
          <cx:pt idx="9423">1</cx:pt>
          <cx:pt idx="9424">1</cx:pt>
          <cx:pt idx="9425">1</cx:pt>
          <cx:pt idx="9426">1</cx:pt>
          <cx:pt idx="9427">1</cx:pt>
          <cx:pt idx="9428">1</cx:pt>
          <cx:pt idx="9429">1</cx:pt>
          <cx:pt idx="9430">1</cx:pt>
          <cx:pt idx="9431">1</cx:pt>
          <cx:pt idx="9432">1</cx:pt>
          <cx:pt idx="9433">1</cx:pt>
          <cx:pt idx="9434">1</cx:pt>
          <cx:pt idx="9435">1</cx:pt>
          <cx:pt idx="9436">1</cx:pt>
          <cx:pt idx="9437">1</cx:pt>
          <cx:pt idx="9438">1</cx:pt>
          <cx:pt idx="9439">1</cx:pt>
          <cx:pt idx="9440">3</cx:pt>
          <cx:pt idx="9441">1</cx:pt>
          <cx:pt idx="9442">1</cx:pt>
          <cx:pt idx="9443">1</cx:pt>
          <cx:pt idx="9444">1</cx:pt>
          <cx:pt idx="9445">1</cx:pt>
          <cx:pt idx="9446">1</cx:pt>
          <cx:pt idx="9447">1</cx:pt>
          <cx:pt idx="9448">1</cx:pt>
          <cx:pt idx="9449">1</cx:pt>
          <cx:pt idx="9450">1</cx:pt>
          <cx:pt idx="9451">1</cx:pt>
          <cx:pt idx="9452">1</cx:pt>
          <cx:pt idx="9453">1</cx:pt>
          <cx:pt idx="9454">1</cx:pt>
          <cx:pt idx="9455">1</cx:pt>
          <cx:pt idx="9456">1</cx:pt>
          <cx:pt idx="9457">1</cx:pt>
          <cx:pt idx="9458">1</cx:pt>
          <cx:pt idx="9459">1</cx:pt>
          <cx:pt idx="9460">1</cx:pt>
          <cx:pt idx="9461">1</cx:pt>
          <cx:pt idx="9462">1</cx:pt>
          <cx:pt idx="9463">1</cx:pt>
          <cx:pt idx="9464">3</cx:pt>
          <cx:pt idx="9465">1</cx:pt>
          <cx:pt idx="9466">1</cx:pt>
          <cx:pt idx="9467">1</cx:pt>
          <cx:pt idx="9468">1</cx:pt>
          <cx:pt idx="9469">1</cx:pt>
          <cx:pt idx="9470">1</cx:pt>
          <cx:pt idx="9471">1</cx:pt>
          <cx:pt idx="9472">1</cx:pt>
          <cx:pt idx="9473">1</cx:pt>
          <cx:pt idx="9474">1</cx:pt>
          <cx:pt idx="9475">1</cx:pt>
          <cx:pt idx="9476">1</cx:pt>
          <cx:pt idx="9477">1</cx:pt>
          <cx:pt idx="9478">1</cx:pt>
          <cx:pt idx="9479">1</cx:pt>
          <cx:pt idx="9480">1</cx:pt>
          <cx:pt idx="9481">1</cx:pt>
          <cx:pt idx="9482">1</cx:pt>
          <cx:pt idx="9483">1</cx:pt>
          <cx:pt idx="9484">1</cx:pt>
          <cx:pt idx="9485">1</cx:pt>
          <cx:pt idx="9486">1</cx:pt>
          <cx:pt idx="9487">1</cx:pt>
          <cx:pt idx="9488">1</cx:pt>
          <cx:pt idx="9489">1</cx:pt>
          <cx:pt idx="9490">1</cx:pt>
          <cx:pt idx="9491">1</cx:pt>
          <cx:pt idx="9492">1</cx:pt>
          <cx:pt idx="9493">1</cx:pt>
          <cx:pt idx="9494">1</cx:pt>
          <cx:pt idx="9495">1</cx:pt>
          <cx:pt idx="9496">1</cx:pt>
          <cx:pt idx="9497">1</cx:pt>
          <cx:pt idx="9498">1</cx:pt>
          <cx:pt idx="9499">1</cx:pt>
          <cx:pt idx="9500">1</cx:pt>
          <cx:pt idx="9501">1</cx:pt>
          <cx:pt idx="9502">1</cx:pt>
          <cx:pt idx="9503">1</cx:pt>
          <cx:pt idx="9504">1</cx:pt>
          <cx:pt idx="9505">1</cx:pt>
          <cx:pt idx="9506">1</cx:pt>
          <cx:pt idx="9507">1</cx:pt>
          <cx:pt idx="9508">1</cx:pt>
          <cx:pt idx="9509">3</cx:pt>
          <cx:pt idx="9510">1</cx:pt>
          <cx:pt idx="9511">1</cx:pt>
          <cx:pt idx="9512">1</cx:pt>
          <cx:pt idx="9513">1</cx:pt>
          <cx:pt idx="9514">1</cx:pt>
          <cx:pt idx="9515">1</cx:pt>
          <cx:pt idx="9516">1</cx:pt>
          <cx:pt idx="9517">1</cx:pt>
          <cx:pt idx="9518">1</cx:pt>
          <cx:pt idx="9519">1</cx:pt>
          <cx:pt idx="9520">1</cx:pt>
          <cx:pt idx="9521">1</cx:pt>
          <cx:pt idx="9522">1</cx:pt>
          <cx:pt idx="9523">1</cx:pt>
          <cx:pt idx="9524">1</cx:pt>
          <cx:pt idx="9525">1</cx:pt>
          <cx:pt idx="9526">1</cx:pt>
          <cx:pt idx="9527">1</cx:pt>
          <cx:pt idx="9528">1</cx:pt>
          <cx:pt idx="9529">1</cx:pt>
          <cx:pt idx="9530">1</cx:pt>
          <cx:pt idx="9531">1</cx:pt>
          <cx:pt idx="9532">1</cx:pt>
          <cx:pt idx="9533">1</cx:pt>
          <cx:pt idx="9534">1</cx:pt>
          <cx:pt idx="9535">1</cx:pt>
          <cx:pt idx="9536">1</cx:pt>
          <cx:pt idx="9537">3</cx:pt>
          <cx:pt idx="9538">1</cx:pt>
          <cx:pt idx="9539">1</cx:pt>
          <cx:pt idx="9540">1</cx:pt>
          <cx:pt idx="9541">1</cx:pt>
          <cx:pt idx="9542">1</cx:pt>
          <cx:pt idx="9543">1</cx:pt>
          <cx:pt idx="9544">1</cx:pt>
          <cx:pt idx="9545">1</cx:pt>
          <cx:pt idx="9546">1</cx:pt>
          <cx:pt idx="9547">1</cx:pt>
          <cx:pt idx="9548">1</cx:pt>
          <cx:pt idx="9549">1</cx:pt>
          <cx:pt idx="9550">1</cx:pt>
          <cx:pt idx="9551">1</cx:pt>
          <cx:pt idx="9552">1</cx:pt>
          <cx:pt idx="9553">1</cx:pt>
          <cx:pt idx="9554">1</cx:pt>
          <cx:pt idx="9555">1</cx:pt>
          <cx:pt idx="9556">1</cx:pt>
          <cx:pt idx="9557">1</cx:pt>
          <cx:pt idx="9558">1</cx:pt>
          <cx:pt idx="9559">1</cx:pt>
          <cx:pt idx="9560">1</cx:pt>
          <cx:pt idx="9561">1</cx:pt>
          <cx:pt idx="9562">1</cx:pt>
          <cx:pt idx="9563">1</cx:pt>
          <cx:pt idx="9564">1</cx:pt>
          <cx:pt idx="9565">1</cx:pt>
          <cx:pt idx="9566">1</cx:pt>
          <cx:pt idx="9567">1</cx:pt>
          <cx:pt idx="9568">1</cx:pt>
          <cx:pt idx="9569">3</cx:pt>
          <cx:pt idx="9570">1</cx:pt>
          <cx:pt idx="9571">1</cx:pt>
          <cx:pt idx="9572">1</cx:pt>
          <cx:pt idx="9573">1</cx:pt>
          <cx:pt idx="9574">1</cx:pt>
          <cx:pt idx="9575">1</cx:pt>
          <cx:pt idx="9576">1</cx:pt>
          <cx:pt idx="9577">1</cx:pt>
          <cx:pt idx="9578">1</cx:pt>
          <cx:pt idx="9579">1</cx:pt>
          <cx:pt idx="9580">1</cx:pt>
          <cx:pt idx="9581">1</cx:pt>
          <cx:pt idx="9582">1</cx:pt>
          <cx:pt idx="9583">1</cx:pt>
          <cx:pt idx="9584">1</cx:pt>
          <cx:pt idx="9585">1</cx:pt>
          <cx:pt idx="9586">1</cx:pt>
          <cx:pt idx="9587">1</cx:pt>
          <cx:pt idx="9588">1</cx:pt>
          <cx:pt idx="9589">1</cx:pt>
          <cx:pt idx="9590">1</cx:pt>
          <cx:pt idx="9591">1</cx:pt>
          <cx:pt idx="9592">1</cx:pt>
          <cx:pt idx="9593">1</cx:pt>
          <cx:pt idx="9594">1</cx:pt>
          <cx:pt idx="9595">1</cx:pt>
          <cx:pt idx="9596">1</cx:pt>
          <cx:pt idx="9597">1</cx:pt>
          <cx:pt idx="9598">1</cx:pt>
          <cx:pt idx="9599">1</cx:pt>
          <cx:pt idx="9600">1</cx:pt>
          <cx:pt idx="9601">1</cx:pt>
          <cx:pt idx="9602">1</cx:pt>
          <cx:pt idx="9603">1</cx:pt>
          <cx:pt idx="9604">1</cx:pt>
          <cx:pt idx="9605">1</cx:pt>
          <cx:pt idx="9606">3</cx:pt>
          <cx:pt idx="9607">1</cx:pt>
          <cx:pt idx="9608">1</cx:pt>
          <cx:pt idx="9609">1</cx:pt>
          <cx:pt idx="9610">1</cx:pt>
          <cx:pt idx="9611">1</cx:pt>
          <cx:pt idx="9612">1</cx:pt>
          <cx:pt idx="9613">1</cx:pt>
          <cx:pt idx="9614">1</cx:pt>
          <cx:pt idx="9615">1</cx:pt>
          <cx:pt idx="9616">1</cx:pt>
          <cx:pt idx="9617">1</cx:pt>
          <cx:pt idx="9618">1</cx:pt>
          <cx:pt idx="9619">1</cx:pt>
          <cx:pt idx="9620">1</cx:pt>
          <cx:pt idx="9621">1</cx:pt>
          <cx:pt idx="9622">1</cx:pt>
          <cx:pt idx="9623">1</cx:pt>
          <cx:pt idx="9624">1</cx:pt>
          <cx:pt idx="9625">1</cx:pt>
          <cx:pt idx="9626">1</cx:pt>
          <cx:pt idx="9627">1</cx:pt>
          <cx:pt idx="9628">1</cx:pt>
          <cx:pt idx="9629">1</cx:pt>
          <cx:pt idx="9630">1</cx:pt>
          <cx:pt idx="9631">1</cx:pt>
          <cx:pt idx="9632">1</cx:pt>
          <cx:pt idx="9633">1</cx:pt>
          <cx:pt idx="9634">1</cx:pt>
          <cx:pt idx="9635">1</cx:pt>
          <cx:pt idx="9636">1</cx:pt>
          <cx:pt idx="9637">1</cx:pt>
          <cx:pt idx="9638">1</cx:pt>
          <cx:pt idx="9639">1</cx:pt>
          <cx:pt idx="9640">1</cx:pt>
          <cx:pt idx="9641">1</cx:pt>
          <cx:pt idx="9642">1</cx:pt>
          <cx:pt idx="9643">1</cx:pt>
          <cx:pt idx="9644">1</cx:pt>
          <cx:pt idx="9645">1</cx:pt>
          <cx:pt idx="9646">1</cx:pt>
          <cx:pt idx="9647">1</cx:pt>
          <cx:pt idx="9648">1</cx:pt>
          <cx:pt idx="9649">1</cx:pt>
          <cx:pt idx="9650">1</cx:pt>
          <cx:pt idx="9651">1</cx:pt>
          <cx:pt idx="9652">1</cx:pt>
          <cx:pt idx="9653">1</cx:pt>
          <cx:pt idx="9654">1</cx:pt>
          <cx:pt idx="9655">1</cx:pt>
          <cx:pt idx="9656">1</cx:pt>
          <cx:pt idx="9657">1</cx:pt>
          <cx:pt idx="9658">1</cx:pt>
          <cx:pt idx="9659">1</cx:pt>
          <cx:pt idx="9660">1</cx:pt>
          <cx:pt idx="9661">1</cx:pt>
          <cx:pt idx="9662">1</cx:pt>
          <cx:pt idx="9663">1</cx:pt>
          <cx:pt idx="9664">1</cx:pt>
          <cx:pt idx="9665">1</cx:pt>
          <cx:pt idx="9666">1</cx:pt>
          <cx:pt idx="9667">1</cx:pt>
          <cx:pt idx="9668">1</cx:pt>
          <cx:pt idx="9669">1</cx:pt>
          <cx:pt idx="9670">1</cx:pt>
          <cx:pt idx="9671">1</cx:pt>
          <cx:pt idx="9672">1</cx:pt>
          <cx:pt idx="9673">1</cx:pt>
          <cx:pt idx="9674">1</cx:pt>
          <cx:pt idx="9675">1</cx:pt>
          <cx:pt idx="9676">1</cx:pt>
          <cx:pt idx="9677">1</cx:pt>
          <cx:pt idx="9678">3</cx:pt>
          <cx:pt idx="9679">1</cx:pt>
          <cx:pt idx="9680">1</cx:pt>
          <cx:pt idx="9681">1</cx:pt>
          <cx:pt idx="9682">1</cx:pt>
          <cx:pt idx="9683">3</cx:pt>
          <cx:pt idx="9684">1</cx:pt>
          <cx:pt idx="9685">1</cx:pt>
          <cx:pt idx="9686">1</cx:pt>
          <cx:pt idx="9687">1</cx:pt>
          <cx:pt idx="9688">1</cx:pt>
          <cx:pt idx="9689">1</cx:pt>
          <cx:pt idx="9690">1</cx:pt>
          <cx:pt idx="9691">1</cx:pt>
          <cx:pt idx="9692">1</cx:pt>
          <cx:pt idx="9693">3</cx:pt>
          <cx:pt idx="9694">1</cx:pt>
          <cx:pt idx="9695">3</cx:pt>
          <cx:pt idx="9696">1</cx:pt>
          <cx:pt idx="9697">3</cx:pt>
          <cx:pt idx="9698">1</cx:pt>
          <cx:pt idx="9699">1</cx:pt>
          <cx:pt idx="9700">1</cx:pt>
          <cx:pt idx="9701">1</cx:pt>
          <cx:pt idx="9702">1</cx:pt>
          <cx:pt idx="9703">1</cx:pt>
          <cx:pt idx="9704">1</cx:pt>
          <cx:pt idx="9705">1</cx:pt>
          <cx:pt idx="9706">1</cx:pt>
          <cx:pt idx="9707">1</cx:pt>
          <cx:pt idx="9708">1</cx:pt>
          <cx:pt idx="9709">1</cx:pt>
          <cx:pt idx="9710">1</cx:pt>
          <cx:pt idx="9711">1</cx:pt>
          <cx:pt idx="9712">1</cx:pt>
          <cx:pt idx="9713">3</cx:pt>
          <cx:pt idx="9714">1</cx:pt>
          <cx:pt idx="9715">1</cx:pt>
          <cx:pt idx="9716">1</cx:pt>
          <cx:pt idx="9717">1</cx:pt>
          <cx:pt idx="9718">1</cx:pt>
          <cx:pt idx="9719">1</cx:pt>
          <cx:pt idx="9720">1</cx:pt>
          <cx:pt idx="9721">1</cx:pt>
          <cx:pt idx="9722">1</cx:pt>
          <cx:pt idx="9723">1</cx:pt>
          <cx:pt idx="9724">3</cx:pt>
          <cx:pt idx="9725">1</cx:pt>
          <cx:pt idx="9726">1</cx:pt>
          <cx:pt idx="9727">1</cx:pt>
          <cx:pt idx="9728">1</cx:pt>
          <cx:pt idx="9729">1</cx:pt>
          <cx:pt idx="9730">1</cx:pt>
          <cx:pt idx="9731">1</cx:pt>
          <cx:pt idx="9732">1</cx:pt>
          <cx:pt idx="9733">1</cx:pt>
          <cx:pt idx="9734">1</cx:pt>
          <cx:pt idx="9735">1</cx:pt>
          <cx:pt idx="9736">1</cx:pt>
          <cx:pt idx="9737">1</cx:pt>
          <cx:pt idx="9738">1</cx:pt>
          <cx:pt idx="9739">1</cx:pt>
          <cx:pt idx="9740">1</cx:pt>
          <cx:pt idx="9741">3</cx:pt>
          <cx:pt idx="9742">1</cx:pt>
          <cx:pt idx="9743">1</cx:pt>
          <cx:pt idx="9744">1</cx:pt>
          <cx:pt idx="9745">1</cx:pt>
          <cx:pt idx="9746">1</cx:pt>
          <cx:pt idx="9747">1</cx:pt>
          <cx:pt idx="9748">1</cx:pt>
          <cx:pt idx="9749">1</cx:pt>
          <cx:pt idx="9750">1</cx:pt>
          <cx:pt idx="9751">1</cx:pt>
          <cx:pt idx="9752">1</cx:pt>
          <cx:pt idx="9753">1</cx:pt>
          <cx:pt idx="9754">1</cx:pt>
          <cx:pt idx="9755">1</cx:pt>
          <cx:pt idx="9756">1</cx:pt>
          <cx:pt idx="9757">1</cx:pt>
          <cx:pt idx="9758">1</cx:pt>
          <cx:pt idx="9759">1</cx:pt>
          <cx:pt idx="9760">1</cx:pt>
          <cx:pt idx="9761">1</cx:pt>
          <cx:pt idx="9762">1</cx:pt>
          <cx:pt idx="9763">1</cx:pt>
          <cx:pt idx="9764">1</cx:pt>
          <cx:pt idx="9765">1</cx:pt>
          <cx:pt idx="9766">1</cx:pt>
          <cx:pt idx="9767">1</cx:pt>
          <cx:pt idx="9768">1</cx:pt>
          <cx:pt idx="9769">1</cx:pt>
          <cx:pt idx="9770">1</cx:pt>
          <cx:pt idx="9771">1</cx:pt>
          <cx:pt idx="9772">1</cx:pt>
          <cx:pt idx="9773">1</cx:pt>
          <cx:pt idx="9774">1</cx:pt>
          <cx:pt idx="9775">1</cx:pt>
          <cx:pt idx="9776">1</cx:pt>
          <cx:pt idx="9777">1</cx:pt>
          <cx:pt idx="9778">1</cx:pt>
          <cx:pt idx="9779">1</cx:pt>
          <cx:pt idx="9780">1</cx:pt>
          <cx:pt idx="9781">1</cx:pt>
          <cx:pt idx="9782">1</cx:pt>
          <cx:pt idx="9783">1</cx:pt>
          <cx:pt idx="9784">1</cx:pt>
          <cx:pt idx="9785">1</cx:pt>
          <cx:pt idx="9786">1</cx:pt>
          <cx:pt idx="9787">1</cx:pt>
          <cx:pt idx="9788">1</cx:pt>
          <cx:pt idx="9789">1</cx:pt>
          <cx:pt idx="9790">1</cx:pt>
          <cx:pt idx="9791">1</cx:pt>
          <cx:pt idx="9792">1</cx:pt>
          <cx:pt idx="9793">1</cx:pt>
          <cx:pt idx="9794">1</cx:pt>
          <cx:pt idx="9795">1</cx:pt>
          <cx:pt idx="9796">1</cx:pt>
          <cx:pt idx="9797">1</cx:pt>
          <cx:pt idx="9798">1</cx:pt>
          <cx:pt idx="9799">1</cx:pt>
          <cx:pt idx="9800">1</cx:pt>
          <cx:pt idx="9801">1</cx:pt>
          <cx:pt idx="9802">1</cx:pt>
          <cx:pt idx="9803">1</cx:pt>
          <cx:pt idx="9804">1</cx:pt>
          <cx:pt idx="9805">1</cx:pt>
          <cx:pt idx="9806">1</cx:pt>
          <cx:pt idx="9807">1</cx:pt>
          <cx:pt idx="9808">1</cx:pt>
          <cx:pt idx="9809">1</cx:pt>
          <cx:pt idx="9810">1</cx:pt>
          <cx:pt idx="9811">1</cx:pt>
          <cx:pt idx="9812">1</cx:pt>
          <cx:pt idx="9813">1</cx:pt>
          <cx:pt idx="9814">1</cx:pt>
          <cx:pt idx="9815">1</cx:pt>
          <cx:pt idx="9816">1</cx:pt>
          <cx:pt idx="9817">1</cx:pt>
          <cx:pt idx="9818">1</cx:pt>
          <cx:pt idx="9819">1</cx:pt>
          <cx:pt idx="9820">1</cx:pt>
          <cx:pt idx="9821">1</cx:pt>
          <cx:pt idx="9822">1</cx:pt>
          <cx:pt idx="9823">1</cx:pt>
          <cx:pt idx="9824">1</cx:pt>
          <cx:pt idx="9825">3</cx:pt>
          <cx:pt idx="9826">1</cx:pt>
          <cx:pt idx="9827">1</cx:pt>
          <cx:pt idx="9828">1</cx:pt>
          <cx:pt idx="9829">1</cx:pt>
          <cx:pt idx="9830">1</cx:pt>
          <cx:pt idx="9831">1</cx:pt>
          <cx:pt idx="9832">1</cx:pt>
          <cx:pt idx="9833">1</cx:pt>
          <cx:pt idx="9834">1</cx:pt>
          <cx:pt idx="9835">1</cx:pt>
          <cx:pt idx="9836">1</cx:pt>
          <cx:pt idx="9837">1</cx:pt>
          <cx:pt idx="9838">1</cx:pt>
          <cx:pt idx="9839">1</cx:pt>
          <cx:pt idx="9840">1</cx:pt>
          <cx:pt idx="9841">1</cx:pt>
          <cx:pt idx="9842">1</cx:pt>
          <cx:pt idx="9843">1</cx:pt>
          <cx:pt idx="9844">1</cx:pt>
          <cx:pt idx="9845">1</cx:pt>
          <cx:pt idx="9846">1</cx:pt>
          <cx:pt idx="9847">1</cx:pt>
          <cx:pt idx="9848">3</cx:pt>
          <cx:pt idx="9849">1</cx:pt>
          <cx:pt idx="9850">1</cx:pt>
          <cx:pt idx="9851">1</cx:pt>
          <cx:pt idx="9852">1</cx:pt>
          <cx:pt idx="9853">1</cx:pt>
          <cx:pt idx="9854">1</cx:pt>
          <cx:pt idx="9855">1</cx:pt>
          <cx:pt idx="9856">1</cx:pt>
          <cx:pt idx="9857">3</cx:pt>
          <cx:pt idx="9858">1</cx:pt>
          <cx:pt idx="9859">1</cx:pt>
          <cx:pt idx="9860">1</cx:pt>
          <cx:pt idx="9861">1</cx:pt>
          <cx:pt idx="9862">3</cx:pt>
          <cx:pt idx="9863">1</cx:pt>
          <cx:pt idx="9864">1</cx:pt>
          <cx:pt idx="9865">1</cx:pt>
          <cx:pt idx="9866">1</cx:pt>
          <cx:pt idx="9867">1</cx:pt>
          <cx:pt idx="9868">1</cx:pt>
          <cx:pt idx="9869">1</cx:pt>
          <cx:pt idx="9870">1</cx:pt>
          <cx:pt idx="9871">1</cx:pt>
          <cx:pt idx="9872">1</cx:pt>
          <cx:pt idx="9873">1</cx:pt>
          <cx:pt idx="9874">1</cx:pt>
          <cx:pt idx="9875">1</cx:pt>
          <cx:pt idx="9876">1</cx:pt>
          <cx:pt idx="9877">1</cx:pt>
          <cx:pt idx="9878">1</cx:pt>
          <cx:pt idx="9879">1</cx:pt>
          <cx:pt idx="9880">1</cx:pt>
          <cx:pt idx="9881">1</cx:pt>
          <cx:pt idx="9882">1</cx:pt>
          <cx:pt idx="9883">1</cx:pt>
          <cx:pt idx="9884">1</cx:pt>
          <cx:pt idx="9885">1</cx:pt>
          <cx:pt idx="9886">1</cx:pt>
          <cx:pt idx="9887">1</cx:pt>
          <cx:pt idx="9888">1</cx:pt>
          <cx:pt idx="9889">1</cx:pt>
          <cx:pt idx="9890">1</cx:pt>
          <cx:pt idx="9891">1</cx:pt>
          <cx:pt idx="9892">1</cx:pt>
          <cx:pt idx="9893">3</cx:pt>
          <cx:pt idx="9894">1</cx:pt>
          <cx:pt idx="9895">3</cx:pt>
          <cx:pt idx="9896">1</cx:pt>
          <cx:pt idx="9897">1</cx:pt>
          <cx:pt idx="9898">1</cx:pt>
          <cx:pt idx="9899">1</cx:pt>
          <cx:pt idx="9900">1</cx:pt>
          <cx:pt idx="9901">1</cx:pt>
          <cx:pt idx="9902">1</cx:pt>
          <cx:pt idx="9903">1</cx:pt>
          <cx:pt idx="9904">1</cx:pt>
          <cx:pt idx="9905">1</cx:pt>
          <cx:pt idx="9906">1</cx:pt>
          <cx:pt idx="9907">1</cx:pt>
          <cx:pt idx="9908">1</cx:pt>
          <cx:pt idx="9909">1</cx:pt>
          <cx:pt idx="9910">3</cx:pt>
          <cx:pt idx="9911">1</cx:pt>
          <cx:pt idx="9912">1</cx:pt>
          <cx:pt idx="9913">1</cx:pt>
          <cx:pt idx="9914">1</cx:pt>
          <cx:pt idx="9915">1</cx:pt>
          <cx:pt idx="9916">1</cx:pt>
          <cx:pt idx="9917">1</cx:pt>
          <cx:pt idx="9918">1</cx:pt>
          <cx:pt idx="9919">1</cx:pt>
          <cx:pt idx="9920">1</cx:pt>
          <cx:pt idx="9921">1</cx:pt>
          <cx:pt idx="9922">1</cx:pt>
          <cx:pt idx="9923">1</cx:pt>
          <cx:pt idx="9924">1</cx:pt>
          <cx:pt idx="9925">1</cx:pt>
          <cx:pt idx="9926">1</cx:pt>
          <cx:pt idx="9927">1</cx:pt>
          <cx:pt idx="9928">1</cx:pt>
          <cx:pt idx="9929">1</cx:pt>
          <cx:pt idx="9930">1</cx:pt>
          <cx:pt idx="9931">1</cx:pt>
          <cx:pt idx="9932">1</cx:pt>
          <cx:pt idx="9933">1</cx:pt>
          <cx:pt idx="9934">1</cx:pt>
          <cx:pt idx="9935">1</cx:pt>
          <cx:pt idx="9936">1</cx:pt>
          <cx:pt idx="9937">1</cx:pt>
          <cx:pt idx="9938">1</cx:pt>
          <cx:pt idx="9939">1</cx:pt>
          <cx:pt idx="9940">1</cx:pt>
          <cx:pt idx="9941">1</cx:pt>
          <cx:pt idx="9942">1</cx:pt>
          <cx:pt idx="9943">1</cx:pt>
          <cx:pt idx="9944">1</cx:pt>
          <cx:pt idx="9945">1</cx:pt>
          <cx:pt idx="9946">1</cx:pt>
          <cx:pt idx="9947">1</cx:pt>
          <cx:pt idx="9948">1</cx:pt>
          <cx:pt idx="9949">1</cx:pt>
          <cx:pt idx="9950">1</cx:pt>
          <cx:pt idx="9951">1</cx:pt>
          <cx:pt idx="9952">1</cx:pt>
          <cx:pt idx="9953">1</cx:pt>
          <cx:pt idx="9954">1</cx:pt>
          <cx:pt idx="9955">3</cx:pt>
          <cx:pt idx="9956">1</cx:pt>
          <cx:pt idx="9957">1</cx:pt>
          <cx:pt idx="9958">1</cx:pt>
          <cx:pt idx="9959">1</cx:pt>
          <cx:pt idx="9960">1</cx:pt>
          <cx:pt idx="9961">1</cx:pt>
          <cx:pt idx="9962">1</cx:pt>
          <cx:pt idx="9963">3</cx:pt>
          <cx:pt idx="9964">1</cx:pt>
          <cx:pt idx="9965">1</cx:pt>
          <cx:pt idx="9966">1</cx:pt>
          <cx:pt idx="9967">3</cx:pt>
          <cx:pt idx="9968">1</cx:pt>
          <cx:pt idx="9969">1</cx:pt>
          <cx:pt idx="9970">1</cx:pt>
          <cx:pt idx="9971">1</cx:pt>
          <cx:pt idx="9972">1</cx:pt>
          <cx:pt idx="9973">1</cx:pt>
          <cx:pt idx="9974">1</cx:pt>
          <cx:pt idx="9975">1</cx:pt>
          <cx:pt idx="9976">1</cx:pt>
          <cx:pt idx="9977">1</cx:pt>
          <cx:pt idx="9978">1</cx:pt>
          <cx:pt idx="9979">1</cx:pt>
          <cx:pt idx="9980">1</cx:pt>
          <cx:pt idx="9981">1</cx:pt>
          <cx:pt idx="9982">1</cx:pt>
          <cx:pt idx="9983">1</cx:pt>
          <cx:pt idx="9984">1</cx:pt>
          <cx:pt idx="9985">1</cx:pt>
          <cx:pt idx="9986">1</cx:pt>
          <cx:pt idx="9987">1</cx:pt>
          <cx:pt idx="9988">1</cx:pt>
          <cx:pt idx="9989">1</cx:pt>
          <cx:pt idx="9990">1</cx:pt>
          <cx:pt idx="9991">1</cx:pt>
          <cx:pt idx="9992">1</cx:pt>
          <cx:pt idx="9993">1</cx:pt>
          <cx:pt idx="9994">1</cx:pt>
          <cx:pt idx="9995">1</cx:pt>
          <cx:pt idx="9996">1</cx:pt>
          <cx:pt idx="9997">1</cx:pt>
          <cx:pt idx="9998">1</cx:pt>
          <cx:pt idx="9999">1</cx:pt>
          <cx:pt idx="10000">1</cx:pt>
          <cx:pt idx="10001">1</cx:pt>
          <cx:pt idx="10002">1</cx:pt>
          <cx:pt idx="10003">1</cx:pt>
          <cx:pt idx="10004">1</cx:pt>
          <cx:pt idx="10005">1</cx:pt>
          <cx:pt idx="10006">1</cx:pt>
          <cx:pt idx="10007">1</cx:pt>
          <cx:pt idx="10008">1</cx:pt>
          <cx:pt idx="10009">1</cx:pt>
          <cx:pt idx="10010">1</cx:pt>
          <cx:pt idx="10011">1</cx:pt>
          <cx:pt idx="10012">1</cx:pt>
          <cx:pt idx="10013">1</cx:pt>
          <cx:pt idx="10014">1</cx:pt>
          <cx:pt idx="10015">1</cx:pt>
          <cx:pt idx="10016">1</cx:pt>
          <cx:pt idx="10017">1</cx:pt>
          <cx:pt idx="10018">1</cx:pt>
          <cx:pt idx="10019">1</cx:pt>
          <cx:pt idx="10020">1</cx:pt>
          <cx:pt idx="10021">1</cx:pt>
          <cx:pt idx="10022">1</cx:pt>
          <cx:pt idx="10023">1</cx:pt>
          <cx:pt idx="10024">1</cx:pt>
          <cx:pt idx="10025">3</cx:pt>
          <cx:pt idx="10026">3</cx:pt>
          <cx:pt idx="10027">1</cx:pt>
          <cx:pt idx="10028">1</cx:pt>
          <cx:pt idx="10029">1</cx:pt>
          <cx:pt idx="10030">1</cx:pt>
          <cx:pt idx="10031">1</cx:pt>
          <cx:pt idx="10032">1</cx:pt>
          <cx:pt idx="10033">3</cx:pt>
          <cx:pt idx="10034">1</cx:pt>
          <cx:pt idx="10035">1</cx:pt>
          <cx:pt idx="10036">1</cx:pt>
          <cx:pt idx="10037">1</cx:pt>
          <cx:pt idx="10038">1</cx:pt>
          <cx:pt idx="10039">1</cx:pt>
          <cx:pt idx="10040">1</cx:pt>
          <cx:pt idx="10041">1</cx:pt>
          <cx:pt idx="10042">1</cx:pt>
          <cx:pt idx="10043">1</cx:pt>
          <cx:pt idx="10044">1</cx:pt>
          <cx:pt idx="10045">1</cx:pt>
          <cx:pt idx="10046">1</cx:pt>
          <cx:pt idx="10047">1</cx:pt>
          <cx:pt idx="10048">1</cx:pt>
          <cx:pt idx="10049">1</cx:pt>
          <cx:pt idx="10050">1</cx:pt>
          <cx:pt idx="10051">1</cx:pt>
          <cx:pt idx="10052">1</cx:pt>
          <cx:pt idx="10053">1</cx:pt>
          <cx:pt idx="10054">1</cx:pt>
          <cx:pt idx="10055">1</cx:pt>
          <cx:pt idx="10056">1</cx:pt>
          <cx:pt idx="10057">1</cx:pt>
          <cx:pt idx="10058">1</cx:pt>
          <cx:pt idx="10059">1</cx:pt>
          <cx:pt idx="10060">1</cx:pt>
          <cx:pt idx="10061">1</cx:pt>
          <cx:pt idx="10062">1</cx:pt>
          <cx:pt idx="10063">1</cx:pt>
          <cx:pt idx="10064">1</cx:pt>
          <cx:pt idx="10065">1</cx:pt>
          <cx:pt idx="10066">1</cx:pt>
          <cx:pt idx="10067">1</cx:pt>
          <cx:pt idx="10068">1</cx:pt>
          <cx:pt idx="10069">1</cx:pt>
          <cx:pt idx="10070">1</cx:pt>
          <cx:pt idx="10071">1</cx:pt>
          <cx:pt idx="10072">1</cx:pt>
          <cx:pt idx="10073">1</cx:pt>
          <cx:pt idx="10074">1</cx:pt>
          <cx:pt idx="10075">1</cx:pt>
          <cx:pt idx="10076">1</cx:pt>
          <cx:pt idx="10077">1</cx:pt>
          <cx:pt idx="10078">1</cx:pt>
          <cx:pt idx="10079">1</cx:pt>
          <cx:pt idx="10080">1</cx:pt>
          <cx:pt idx="10081">1</cx:pt>
          <cx:pt idx="10082">1</cx:pt>
          <cx:pt idx="10083">1</cx:pt>
          <cx:pt idx="10084">1</cx:pt>
          <cx:pt idx="10085">1</cx:pt>
          <cx:pt idx="10086">1</cx:pt>
          <cx:pt idx="10087">1</cx:pt>
          <cx:pt idx="10088">1</cx:pt>
          <cx:pt idx="10089">1</cx:pt>
          <cx:pt idx="10090">3</cx:pt>
          <cx:pt idx="10091">1</cx:pt>
          <cx:pt idx="10092">1</cx:pt>
          <cx:pt idx="10093">1</cx:pt>
          <cx:pt idx="10094">1</cx:pt>
          <cx:pt idx="10095">1</cx:pt>
          <cx:pt idx="10096">1</cx:pt>
          <cx:pt idx="10097">1</cx:pt>
          <cx:pt idx="10098">1</cx:pt>
          <cx:pt idx="10099">1</cx:pt>
          <cx:pt idx="10100">1</cx:pt>
          <cx:pt idx="10101">1</cx:pt>
          <cx:pt idx="10102">1</cx:pt>
          <cx:pt idx="10103">1</cx:pt>
          <cx:pt idx="10104">1</cx:pt>
          <cx:pt idx="10105">1</cx:pt>
          <cx:pt idx="10106">1</cx:pt>
          <cx:pt idx="10107">1</cx:pt>
          <cx:pt idx="10108">1</cx:pt>
          <cx:pt idx="10109">1</cx:pt>
          <cx:pt idx="10110">3</cx:pt>
          <cx:pt idx="10111">1</cx:pt>
          <cx:pt idx="10112">1</cx:pt>
          <cx:pt idx="10113">1</cx:pt>
          <cx:pt idx="10114">1</cx:pt>
          <cx:pt idx="10115">1</cx:pt>
          <cx:pt idx="10116">1</cx:pt>
          <cx:pt idx="10117">1</cx:pt>
          <cx:pt idx="10118">1</cx:pt>
          <cx:pt idx="10119">1</cx:pt>
          <cx:pt idx="10120">1</cx:pt>
          <cx:pt idx="10121">1</cx:pt>
          <cx:pt idx="10122">1</cx:pt>
          <cx:pt idx="10123">1</cx:pt>
          <cx:pt idx="10124">1</cx:pt>
          <cx:pt idx="10125">1</cx:pt>
          <cx:pt idx="10126">1</cx:pt>
          <cx:pt idx="10127">1</cx:pt>
          <cx:pt idx="10128">1</cx:pt>
          <cx:pt idx="10129">1</cx:pt>
          <cx:pt idx="10130">1</cx:pt>
          <cx:pt idx="10131">1</cx:pt>
          <cx:pt idx="10132">1</cx:pt>
          <cx:pt idx="10133">1</cx:pt>
          <cx:pt idx="10134">1</cx:pt>
          <cx:pt idx="10135">1</cx:pt>
          <cx:pt idx="10136">1</cx:pt>
          <cx:pt idx="10137">1</cx:pt>
          <cx:pt idx="10138">1</cx:pt>
          <cx:pt idx="10139">1</cx:pt>
          <cx:pt idx="10140">1</cx:pt>
          <cx:pt idx="10141">1</cx:pt>
          <cx:pt idx="10142">1</cx:pt>
          <cx:pt idx="10143">1</cx:pt>
          <cx:pt idx="10144">1</cx:pt>
          <cx:pt idx="10145">1</cx:pt>
          <cx:pt idx="10146">1</cx:pt>
          <cx:pt idx="10147">1</cx:pt>
          <cx:pt idx="10148">1</cx:pt>
          <cx:pt idx="10149">1</cx:pt>
          <cx:pt idx="10150">1</cx:pt>
          <cx:pt idx="10151">1</cx:pt>
          <cx:pt idx="10152">1</cx:pt>
          <cx:pt idx="10153">1</cx:pt>
          <cx:pt idx="10154">1</cx:pt>
          <cx:pt idx="10155">1</cx:pt>
          <cx:pt idx="10156">1</cx:pt>
          <cx:pt idx="10157">1</cx:pt>
          <cx:pt idx="10158">1</cx:pt>
          <cx:pt idx="10159">1</cx:pt>
          <cx:pt idx="10160">1</cx:pt>
          <cx:pt idx="10161">1</cx:pt>
          <cx:pt idx="10162">1</cx:pt>
          <cx:pt idx="10163">1</cx:pt>
          <cx:pt idx="10164">1</cx:pt>
          <cx:pt idx="10165">1</cx:pt>
          <cx:pt idx="10166">1</cx:pt>
          <cx:pt idx="10167">1</cx:pt>
          <cx:pt idx="10168">1</cx:pt>
          <cx:pt idx="10169">1</cx:pt>
          <cx:pt idx="10170">1</cx:pt>
          <cx:pt idx="10171">1</cx:pt>
          <cx:pt idx="10172">1</cx:pt>
          <cx:pt idx="10173">1</cx:pt>
          <cx:pt idx="10174">1</cx:pt>
          <cx:pt idx="10175">1</cx:pt>
          <cx:pt idx="10176">1</cx:pt>
          <cx:pt idx="10177">1</cx:pt>
          <cx:pt idx="10178">1</cx:pt>
          <cx:pt idx="10179">1</cx:pt>
          <cx:pt idx="10180">1</cx:pt>
          <cx:pt idx="10181">1</cx:pt>
          <cx:pt idx="10182">1</cx:pt>
          <cx:pt idx="10183">1</cx:pt>
          <cx:pt idx="10184">1</cx:pt>
          <cx:pt idx="10185">1</cx:pt>
          <cx:pt idx="10186">1</cx:pt>
          <cx:pt idx="10187">1</cx:pt>
          <cx:pt idx="10188">1</cx:pt>
          <cx:pt idx="10189">1</cx:pt>
          <cx:pt idx="10190">1</cx:pt>
          <cx:pt idx="10191">1</cx:pt>
          <cx:pt idx="10192">1</cx:pt>
          <cx:pt idx="10193">1</cx:pt>
          <cx:pt idx="10194">1</cx:pt>
          <cx:pt idx="10195">1</cx:pt>
          <cx:pt idx="10196">1</cx:pt>
          <cx:pt idx="10197">1</cx:pt>
          <cx:pt idx="10198">3</cx:pt>
          <cx:pt idx="10199">1</cx:pt>
          <cx:pt idx="10200">1</cx:pt>
          <cx:pt idx="10201">1</cx:pt>
          <cx:pt idx="10202">1</cx:pt>
          <cx:pt idx="10203">1</cx:pt>
          <cx:pt idx="10204">1</cx:pt>
          <cx:pt idx="10205">1</cx:pt>
          <cx:pt idx="10206">1</cx:pt>
          <cx:pt idx="10207">1</cx:pt>
          <cx:pt idx="10208">1</cx:pt>
          <cx:pt idx="10209">1</cx:pt>
          <cx:pt idx="10210">1</cx:pt>
          <cx:pt idx="10211">1</cx:pt>
          <cx:pt idx="10212">1</cx:pt>
          <cx:pt idx="10213">1</cx:pt>
          <cx:pt idx="10214">1</cx:pt>
          <cx:pt idx="10215">1</cx:pt>
          <cx:pt idx="10216">1</cx:pt>
          <cx:pt idx="10217">1</cx:pt>
          <cx:pt idx="10218">1</cx:pt>
          <cx:pt idx="10219">1</cx:pt>
          <cx:pt idx="10220">1</cx:pt>
          <cx:pt idx="10221">1</cx:pt>
          <cx:pt idx="10222">1</cx:pt>
          <cx:pt idx="10223">1</cx:pt>
          <cx:pt idx="10224">1</cx:pt>
          <cx:pt idx="10225">1</cx:pt>
          <cx:pt idx="10226">1</cx:pt>
          <cx:pt idx="10227">1</cx:pt>
          <cx:pt idx="10228">1</cx:pt>
          <cx:pt idx="10229">1</cx:pt>
          <cx:pt idx="10230">1</cx:pt>
          <cx:pt idx="10231">1</cx:pt>
          <cx:pt idx="10232">1</cx:pt>
          <cx:pt idx="10233">1</cx:pt>
          <cx:pt idx="10234">1</cx:pt>
          <cx:pt idx="10235">1</cx:pt>
          <cx:pt idx="10236">1</cx:pt>
          <cx:pt idx="10237">1</cx:pt>
          <cx:pt idx="10238">1</cx:pt>
          <cx:pt idx="10239">1</cx:pt>
          <cx:pt idx="10240">1</cx:pt>
          <cx:pt idx="10241">1</cx:pt>
          <cx:pt idx="10242">1</cx:pt>
          <cx:pt idx="10243">1</cx:pt>
          <cx:pt idx="10244">3</cx:pt>
          <cx:pt idx="10245">1</cx:pt>
          <cx:pt idx="10246">1</cx:pt>
          <cx:pt idx="10247">3</cx:pt>
          <cx:pt idx="10248">1</cx:pt>
          <cx:pt idx="10249">1</cx:pt>
          <cx:pt idx="10250">1</cx:pt>
          <cx:pt idx="10251">1</cx:pt>
          <cx:pt idx="10252">1</cx:pt>
          <cx:pt idx="10253">1</cx:pt>
          <cx:pt idx="10254">1</cx:pt>
          <cx:pt idx="10255">1</cx:pt>
          <cx:pt idx="10256">1</cx:pt>
          <cx:pt idx="10257">1</cx:pt>
          <cx:pt idx="10258">1</cx:pt>
          <cx:pt idx="10259">1</cx:pt>
          <cx:pt idx="10260">1</cx:pt>
          <cx:pt idx="10261">1</cx:pt>
          <cx:pt idx="10262">1</cx:pt>
          <cx:pt idx="10263">1</cx:pt>
          <cx:pt idx="10264">1</cx:pt>
          <cx:pt idx="10265">1</cx:pt>
          <cx:pt idx="10266">1</cx:pt>
          <cx:pt idx="10267">1</cx:pt>
          <cx:pt idx="10268">1</cx:pt>
          <cx:pt idx="10269">1</cx:pt>
          <cx:pt idx="10270">1</cx:pt>
          <cx:pt idx="10271">1</cx:pt>
          <cx:pt idx="10272">1</cx:pt>
          <cx:pt idx="10273">1</cx:pt>
          <cx:pt idx="10274">1</cx:pt>
          <cx:pt idx="10275">1</cx:pt>
          <cx:pt idx="10276">1</cx:pt>
          <cx:pt idx="10277">1</cx:pt>
          <cx:pt idx="10278">1</cx:pt>
          <cx:pt idx="10279">1</cx:pt>
          <cx:pt idx="10280">1</cx:pt>
          <cx:pt idx="10281">1</cx:pt>
          <cx:pt idx="10282">1</cx:pt>
          <cx:pt idx="10283">1</cx:pt>
          <cx:pt idx="10284">1</cx:pt>
          <cx:pt idx="10285">1</cx:pt>
          <cx:pt idx="10286">1</cx:pt>
          <cx:pt idx="10287">1</cx:pt>
          <cx:pt idx="10288">1</cx:pt>
          <cx:pt idx="10289">1</cx:pt>
          <cx:pt idx="10290">1</cx:pt>
          <cx:pt idx="10291">1</cx:pt>
          <cx:pt idx="10292">1</cx:pt>
          <cx:pt idx="10293">1</cx:pt>
          <cx:pt idx="10294">3</cx:pt>
          <cx:pt idx="10295">1</cx:pt>
          <cx:pt idx="10296">1</cx:pt>
          <cx:pt idx="10297">1</cx:pt>
          <cx:pt idx="10298">1</cx:pt>
          <cx:pt idx="10299">1</cx:pt>
          <cx:pt idx="10300">1</cx:pt>
          <cx:pt idx="10301">1</cx:pt>
          <cx:pt idx="10302">1</cx:pt>
          <cx:pt idx="10303">1</cx:pt>
          <cx:pt idx="10304">1</cx:pt>
          <cx:pt idx="10305">3</cx:pt>
          <cx:pt idx="10306">1</cx:pt>
          <cx:pt idx="10307">3</cx:pt>
          <cx:pt idx="10308">1</cx:pt>
          <cx:pt idx="10309">1</cx:pt>
          <cx:pt idx="10310">1</cx:pt>
          <cx:pt idx="10311">1</cx:pt>
          <cx:pt idx="10312">1</cx:pt>
          <cx:pt idx="10313">1</cx:pt>
          <cx:pt idx="10314">1</cx:pt>
          <cx:pt idx="10315">1</cx:pt>
          <cx:pt idx="10316">1</cx:pt>
          <cx:pt idx="10317">1</cx:pt>
          <cx:pt idx="10318">1</cx:pt>
          <cx:pt idx="10319">1</cx:pt>
          <cx:pt idx="10320">1</cx:pt>
          <cx:pt idx="10321">1</cx:pt>
          <cx:pt idx="10322">1</cx:pt>
          <cx:pt idx="10323">1</cx:pt>
          <cx:pt idx="10324">3</cx:pt>
          <cx:pt idx="10325">3</cx:pt>
          <cx:pt idx="10326">1</cx:pt>
          <cx:pt idx="10327">1</cx:pt>
          <cx:pt idx="10328">1</cx:pt>
          <cx:pt idx="10329">1</cx:pt>
          <cx:pt idx="10330">1</cx:pt>
          <cx:pt idx="10331">1</cx:pt>
          <cx:pt idx="10332">1</cx:pt>
          <cx:pt idx="10333">1</cx:pt>
          <cx:pt idx="10334">1</cx:pt>
          <cx:pt idx="10335">1</cx:pt>
          <cx:pt idx="10336">1</cx:pt>
          <cx:pt idx="10337">3</cx:pt>
          <cx:pt idx="10338">1</cx:pt>
          <cx:pt idx="10339">1</cx:pt>
          <cx:pt idx="10340">1</cx:pt>
          <cx:pt idx="10341">1</cx:pt>
          <cx:pt idx="10342">1</cx:pt>
          <cx:pt idx="10343">1</cx:pt>
          <cx:pt idx="10344">1</cx:pt>
          <cx:pt idx="10345">1</cx:pt>
          <cx:pt idx="10346">1</cx:pt>
          <cx:pt idx="10347">3</cx:pt>
          <cx:pt idx="10348">1</cx:pt>
          <cx:pt idx="10349">1</cx:pt>
          <cx:pt idx="10350">1</cx:pt>
          <cx:pt idx="10351">1</cx:pt>
          <cx:pt idx="10352">1</cx:pt>
          <cx:pt idx="10353">1</cx:pt>
          <cx:pt idx="10354">1</cx:pt>
          <cx:pt idx="10355">1</cx:pt>
          <cx:pt idx="10356">1</cx:pt>
          <cx:pt idx="10357">1</cx:pt>
          <cx:pt idx="10358">1</cx:pt>
          <cx:pt idx="10359">3</cx:pt>
          <cx:pt idx="10360">1</cx:pt>
          <cx:pt idx="10361">1</cx:pt>
          <cx:pt idx="10362">1</cx:pt>
          <cx:pt idx="10363">1</cx:pt>
          <cx:pt idx="10364">1</cx:pt>
          <cx:pt idx="10365">1</cx:pt>
          <cx:pt idx="10366">1</cx:pt>
          <cx:pt idx="10367">1</cx:pt>
          <cx:pt idx="10368">1</cx:pt>
          <cx:pt idx="10369">1</cx:pt>
          <cx:pt idx="10370">1</cx:pt>
          <cx:pt idx="10371">1</cx:pt>
          <cx:pt idx="10372">1</cx:pt>
          <cx:pt idx="10373">1</cx:pt>
          <cx:pt idx="10374">1</cx:pt>
          <cx:pt idx="10375">1</cx:pt>
          <cx:pt idx="10376">1</cx:pt>
          <cx:pt idx="10377">1</cx:pt>
          <cx:pt idx="10378">1</cx:pt>
          <cx:pt idx="10379">1</cx:pt>
          <cx:pt idx="10380">1</cx:pt>
          <cx:pt idx="10381">1</cx:pt>
          <cx:pt idx="10382">1</cx:pt>
          <cx:pt idx="10383">1</cx:pt>
          <cx:pt idx="10384">1</cx:pt>
          <cx:pt idx="10385">1</cx:pt>
          <cx:pt idx="10386">1</cx:pt>
          <cx:pt idx="10387">1</cx:pt>
          <cx:pt idx="10388">1</cx:pt>
          <cx:pt idx="10389">1</cx:pt>
          <cx:pt idx="10390">1</cx:pt>
          <cx:pt idx="10391">1</cx:pt>
          <cx:pt idx="10392">3</cx:pt>
          <cx:pt idx="10393">1</cx:pt>
          <cx:pt idx="10394">1</cx:pt>
          <cx:pt idx="10395">1</cx:pt>
          <cx:pt idx="10396">1</cx:pt>
          <cx:pt idx="10397">1</cx:pt>
          <cx:pt idx="10398">1</cx:pt>
          <cx:pt idx="10399">1</cx:pt>
          <cx:pt idx="10400">1</cx:pt>
          <cx:pt idx="10401">1</cx:pt>
          <cx:pt idx="10402">1</cx:pt>
          <cx:pt idx="10403">1</cx:pt>
          <cx:pt idx="10404">1</cx:pt>
          <cx:pt idx="10405">1</cx:pt>
          <cx:pt idx="10406">1</cx:pt>
          <cx:pt idx="10407">1</cx:pt>
          <cx:pt idx="10408">1</cx:pt>
          <cx:pt idx="10409">1</cx:pt>
          <cx:pt idx="10410">1</cx:pt>
          <cx:pt idx="10411">1</cx:pt>
          <cx:pt idx="10412">1</cx:pt>
          <cx:pt idx="10413">1</cx:pt>
          <cx:pt idx="10414">1</cx:pt>
          <cx:pt idx="10415">1</cx:pt>
          <cx:pt idx="10416">1</cx:pt>
          <cx:pt idx="10417">1</cx:pt>
          <cx:pt idx="10418">1</cx:pt>
          <cx:pt idx="10419">3</cx:pt>
          <cx:pt idx="10420">1</cx:pt>
          <cx:pt idx="10421">1</cx:pt>
          <cx:pt idx="10422">1</cx:pt>
          <cx:pt idx="10423">1</cx:pt>
          <cx:pt idx="10424">1</cx:pt>
          <cx:pt idx="10425">1</cx:pt>
          <cx:pt idx="10426">1</cx:pt>
          <cx:pt idx="10427">1</cx:pt>
          <cx:pt idx="10428">1</cx:pt>
          <cx:pt idx="10429">1</cx:pt>
          <cx:pt idx="10430">1</cx:pt>
          <cx:pt idx="10431">1</cx:pt>
          <cx:pt idx="10432">1</cx:pt>
          <cx:pt idx="10433">1</cx:pt>
          <cx:pt idx="10434">1</cx:pt>
          <cx:pt idx="10435">1</cx:pt>
          <cx:pt idx="10436">1</cx:pt>
          <cx:pt idx="10437">1</cx:pt>
          <cx:pt idx="10438">1</cx:pt>
          <cx:pt idx="10439">1</cx:pt>
          <cx:pt idx="10440">1</cx:pt>
          <cx:pt idx="10441">1</cx:pt>
          <cx:pt idx="10442">1</cx:pt>
          <cx:pt idx="10443">1</cx:pt>
          <cx:pt idx="10444">1</cx:pt>
          <cx:pt idx="10445">1</cx:pt>
          <cx:pt idx="10446">1</cx:pt>
          <cx:pt idx="10447">1</cx:pt>
          <cx:pt idx="10448">1</cx:pt>
          <cx:pt idx="10449">1</cx:pt>
          <cx:pt idx="10450">1</cx:pt>
          <cx:pt idx="10451">1</cx:pt>
          <cx:pt idx="10452">1</cx:pt>
          <cx:pt idx="10453">1</cx:pt>
          <cx:pt idx="10454">1</cx:pt>
          <cx:pt idx="10455">1</cx:pt>
          <cx:pt idx="10456">1</cx:pt>
          <cx:pt idx="10457">1</cx:pt>
          <cx:pt idx="10458">1</cx:pt>
          <cx:pt idx="10459">1</cx:pt>
          <cx:pt idx="10460">1</cx:pt>
          <cx:pt idx="10461">1</cx:pt>
          <cx:pt idx="10462">1</cx:pt>
          <cx:pt idx="10463">1</cx:pt>
          <cx:pt idx="10464">1</cx:pt>
          <cx:pt idx="10465">1</cx:pt>
          <cx:pt idx="10466">1</cx:pt>
          <cx:pt idx="10467">1</cx:pt>
          <cx:pt idx="10468">1</cx:pt>
          <cx:pt idx="10469">1</cx:pt>
          <cx:pt idx="10470">1</cx:pt>
          <cx:pt idx="10471">1</cx:pt>
          <cx:pt idx="10472">1</cx:pt>
          <cx:pt idx="10473">1</cx:pt>
          <cx:pt idx="10474">1</cx:pt>
          <cx:pt idx="10475">1</cx:pt>
          <cx:pt idx="10476">1</cx:pt>
          <cx:pt idx="10477">1</cx:pt>
          <cx:pt idx="10478">1</cx:pt>
          <cx:pt idx="10479">1</cx:pt>
          <cx:pt idx="10480">1</cx:pt>
          <cx:pt idx="10481">1</cx:pt>
          <cx:pt idx="10482">1</cx:pt>
          <cx:pt idx="10483">3</cx:pt>
          <cx:pt idx="10484">1</cx:pt>
          <cx:pt idx="10485">1</cx:pt>
          <cx:pt idx="10486">1</cx:pt>
          <cx:pt idx="10487">1</cx:pt>
          <cx:pt idx="10488">1</cx:pt>
          <cx:pt idx="10489">1</cx:pt>
          <cx:pt idx="10490">1</cx:pt>
          <cx:pt idx="10491">1</cx:pt>
          <cx:pt idx="10492">1</cx:pt>
          <cx:pt idx="10493">1</cx:pt>
          <cx:pt idx="10494">1</cx:pt>
          <cx:pt idx="10495">1</cx:pt>
          <cx:pt idx="10496">1</cx:pt>
          <cx:pt idx="10497">1</cx:pt>
          <cx:pt idx="10498">1</cx:pt>
          <cx:pt idx="10499">1</cx:pt>
          <cx:pt idx="10500">1</cx:pt>
          <cx:pt idx="10501">1</cx:pt>
          <cx:pt idx="10502">1</cx:pt>
          <cx:pt idx="10503">1</cx:pt>
          <cx:pt idx="10504">1</cx:pt>
          <cx:pt idx="10505">1</cx:pt>
          <cx:pt idx="10506">1</cx:pt>
          <cx:pt idx="10507">1</cx:pt>
          <cx:pt idx="10508">1</cx:pt>
          <cx:pt idx="10509">1</cx:pt>
          <cx:pt idx="10510">1</cx:pt>
          <cx:pt idx="10511">1</cx:pt>
          <cx:pt idx="10512">1</cx:pt>
          <cx:pt idx="10513">1</cx:pt>
          <cx:pt idx="10514">1</cx:pt>
          <cx:pt idx="10515">1</cx:pt>
          <cx:pt idx="10516">1</cx:pt>
          <cx:pt idx="10517">1</cx:pt>
          <cx:pt idx="10518">1</cx:pt>
          <cx:pt idx="10519">1</cx:pt>
          <cx:pt idx="10520">1</cx:pt>
          <cx:pt idx="10521">1</cx:pt>
          <cx:pt idx="10522">1</cx:pt>
          <cx:pt idx="10523">1</cx:pt>
          <cx:pt idx="10524">1</cx:pt>
          <cx:pt idx="10525">1</cx:pt>
          <cx:pt idx="10526">3</cx:pt>
          <cx:pt idx="10527">3</cx:pt>
          <cx:pt idx="10528">1</cx:pt>
          <cx:pt idx="10529">3</cx:pt>
          <cx:pt idx="10530">1</cx:pt>
          <cx:pt idx="10531">1</cx:pt>
          <cx:pt idx="10532">1</cx:pt>
          <cx:pt idx="10533">1</cx:pt>
          <cx:pt idx="10534">1</cx:pt>
          <cx:pt idx="10535">1</cx:pt>
          <cx:pt idx="10536">1</cx:pt>
          <cx:pt idx="10537">1</cx:pt>
          <cx:pt idx="10538">1</cx:pt>
          <cx:pt idx="10539">1</cx:pt>
          <cx:pt idx="10540">1</cx:pt>
          <cx:pt idx="10541">1</cx:pt>
          <cx:pt idx="10542">1</cx:pt>
          <cx:pt idx="10543">1</cx:pt>
          <cx:pt idx="10544">1</cx:pt>
          <cx:pt idx="10545">1</cx:pt>
          <cx:pt idx="10546">3</cx:pt>
          <cx:pt idx="10547">1</cx:pt>
          <cx:pt idx="10548">1</cx:pt>
          <cx:pt idx="10549">1</cx:pt>
          <cx:pt idx="10550">1</cx:pt>
          <cx:pt idx="10551">1</cx:pt>
          <cx:pt idx="10552">1</cx:pt>
          <cx:pt idx="10553">1</cx:pt>
          <cx:pt idx="10554">1</cx:pt>
          <cx:pt idx="10555">1</cx:pt>
          <cx:pt idx="10556">1</cx:pt>
          <cx:pt idx="10557">1</cx:pt>
          <cx:pt idx="10558">1</cx:pt>
          <cx:pt idx="10559">1</cx:pt>
          <cx:pt idx="10560">1</cx:pt>
          <cx:pt idx="10561">1</cx:pt>
          <cx:pt idx="10562">3</cx:pt>
          <cx:pt idx="10563">1</cx:pt>
          <cx:pt idx="10564">1</cx:pt>
          <cx:pt idx="10565">1</cx:pt>
          <cx:pt idx="10566">1</cx:pt>
          <cx:pt idx="10567">1</cx:pt>
          <cx:pt idx="10568">1</cx:pt>
          <cx:pt idx="10569">1</cx:pt>
          <cx:pt idx="10570">1</cx:pt>
          <cx:pt idx="10571">1</cx:pt>
          <cx:pt idx="10572">1</cx:pt>
          <cx:pt idx="10573">1</cx:pt>
          <cx:pt idx="10574">1</cx:pt>
          <cx:pt idx="10575">1</cx:pt>
          <cx:pt idx="10576">1</cx:pt>
          <cx:pt idx="10577">3</cx:pt>
          <cx:pt idx="10578">1</cx:pt>
          <cx:pt idx="10579">1</cx:pt>
          <cx:pt idx="10580">1</cx:pt>
          <cx:pt idx="10581">1</cx:pt>
          <cx:pt idx="10582">1</cx:pt>
          <cx:pt idx="10583">1</cx:pt>
          <cx:pt idx="10584">1</cx:pt>
          <cx:pt idx="10585">1</cx:pt>
          <cx:pt idx="10586">1</cx:pt>
          <cx:pt idx="10587">3</cx:pt>
          <cx:pt idx="10588">1</cx:pt>
          <cx:pt idx="10589">1</cx:pt>
          <cx:pt idx="10590">1</cx:pt>
          <cx:pt idx="10591">1</cx:pt>
          <cx:pt idx="10592">1</cx:pt>
          <cx:pt idx="10593">1</cx:pt>
          <cx:pt idx="10594">1</cx:pt>
          <cx:pt idx="10595">1</cx:pt>
          <cx:pt idx="10596">1</cx:pt>
          <cx:pt idx="10597">1</cx:pt>
          <cx:pt idx="10598">1</cx:pt>
          <cx:pt idx="10599">1</cx:pt>
          <cx:pt idx="10600">1</cx:pt>
          <cx:pt idx="10601">1</cx:pt>
          <cx:pt idx="10602">1</cx:pt>
          <cx:pt idx="10603">1</cx:pt>
          <cx:pt idx="10604">1</cx:pt>
          <cx:pt idx="10605">1</cx:pt>
          <cx:pt idx="10606">1</cx:pt>
          <cx:pt idx="10607">1</cx:pt>
          <cx:pt idx="10608">1</cx:pt>
          <cx:pt idx="10609">1</cx:pt>
          <cx:pt idx="10610">3</cx:pt>
          <cx:pt idx="10611">1</cx:pt>
          <cx:pt idx="10612">1</cx:pt>
          <cx:pt idx="10613">1</cx:pt>
          <cx:pt idx="10614">1</cx:pt>
          <cx:pt idx="10615">1</cx:pt>
          <cx:pt idx="10616">1</cx:pt>
          <cx:pt idx="10617">1</cx:pt>
          <cx:pt idx="10618">1</cx:pt>
          <cx:pt idx="10619">1</cx:pt>
          <cx:pt idx="10620">1</cx:pt>
          <cx:pt idx="10621">1</cx:pt>
          <cx:pt idx="10622">1</cx:pt>
          <cx:pt idx="10623">1</cx:pt>
          <cx:pt idx="10624">1</cx:pt>
          <cx:pt idx="10625">1</cx:pt>
          <cx:pt idx="10626">1</cx:pt>
          <cx:pt idx="10627">1</cx:pt>
          <cx:pt idx="10628">1</cx:pt>
          <cx:pt idx="10629">1</cx:pt>
          <cx:pt idx="10630">1</cx:pt>
          <cx:pt idx="10631">1</cx:pt>
          <cx:pt idx="10632">1</cx:pt>
          <cx:pt idx="10633">1</cx:pt>
          <cx:pt idx="10634">1</cx:pt>
          <cx:pt idx="10635">1</cx:pt>
          <cx:pt idx="10636">1</cx:pt>
          <cx:pt idx="10637">1</cx:pt>
          <cx:pt idx="10638">1</cx:pt>
          <cx:pt idx="10639">1</cx:pt>
          <cx:pt idx="10640">1</cx:pt>
          <cx:pt idx="10641">1</cx:pt>
          <cx:pt idx="10642">3</cx:pt>
          <cx:pt idx="10643">1</cx:pt>
          <cx:pt idx="10644">1</cx:pt>
          <cx:pt idx="10645">1</cx:pt>
          <cx:pt idx="10646">1</cx:pt>
          <cx:pt idx="10647">1</cx:pt>
          <cx:pt idx="10648">1</cx:pt>
          <cx:pt idx="10649">1</cx:pt>
          <cx:pt idx="10650">1</cx:pt>
          <cx:pt idx="10651">1</cx:pt>
          <cx:pt idx="10652">1</cx:pt>
          <cx:pt idx="10653">1</cx:pt>
          <cx:pt idx="10654">1</cx:pt>
          <cx:pt idx="10655">1</cx:pt>
          <cx:pt idx="10656">1</cx:pt>
          <cx:pt idx="10657">1</cx:pt>
          <cx:pt idx="10658">1</cx:pt>
          <cx:pt idx="10659">1</cx:pt>
          <cx:pt idx="10660">1</cx:pt>
          <cx:pt idx="10661">1</cx:pt>
          <cx:pt idx="10662">1</cx:pt>
          <cx:pt idx="10663">1</cx:pt>
          <cx:pt idx="10664">1</cx:pt>
          <cx:pt idx="10665">1</cx:pt>
          <cx:pt idx="10666">1</cx:pt>
          <cx:pt idx="10667">1</cx:pt>
          <cx:pt idx="10668">1</cx:pt>
          <cx:pt idx="10669">1</cx:pt>
          <cx:pt idx="10670">1</cx:pt>
          <cx:pt idx="10671">1</cx:pt>
          <cx:pt idx="10672">1</cx:pt>
          <cx:pt idx="10673">1</cx:pt>
          <cx:pt idx="10674">1</cx:pt>
          <cx:pt idx="10675">1</cx:pt>
          <cx:pt idx="10676">1</cx:pt>
          <cx:pt idx="10677">1</cx:pt>
          <cx:pt idx="10678">1</cx:pt>
          <cx:pt idx="10679">1</cx:pt>
          <cx:pt idx="10680">1</cx:pt>
          <cx:pt idx="10681">1</cx:pt>
          <cx:pt idx="10682">1</cx:pt>
          <cx:pt idx="10683">1</cx:pt>
          <cx:pt idx="10684">1</cx:pt>
          <cx:pt idx="10685">1</cx:pt>
          <cx:pt idx="10686">1</cx:pt>
          <cx:pt idx="10687">1</cx:pt>
          <cx:pt idx="10688">1</cx:pt>
          <cx:pt idx="10689">1</cx:pt>
          <cx:pt idx="10690">1</cx:pt>
          <cx:pt idx="10691">1</cx:pt>
          <cx:pt idx="10692">1</cx:pt>
          <cx:pt idx="10693">1</cx:pt>
          <cx:pt idx="10694">1</cx:pt>
          <cx:pt idx="10695">1</cx:pt>
          <cx:pt idx="10696">1</cx:pt>
          <cx:pt idx="10697">1</cx:pt>
          <cx:pt idx="10698">1</cx:pt>
          <cx:pt idx="10699">1</cx:pt>
          <cx:pt idx="10700">1</cx:pt>
          <cx:pt idx="10701">1</cx:pt>
          <cx:pt idx="10702">1</cx:pt>
          <cx:pt idx="10703">1</cx:pt>
          <cx:pt idx="10704">1</cx:pt>
          <cx:pt idx="10705">1</cx:pt>
          <cx:pt idx="10706">1</cx:pt>
          <cx:pt idx="10707">1</cx:pt>
          <cx:pt idx="10708">1</cx:pt>
          <cx:pt idx="10709">1</cx:pt>
          <cx:pt idx="10710">1</cx:pt>
          <cx:pt idx="10711">1</cx:pt>
          <cx:pt idx="10712">1</cx:pt>
          <cx:pt idx="10713">1</cx:pt>
          <cx:pt idx="10714">1</cx:pt>
          <cx:pt idx="10715">1</cx:pt>
          <cx:pt idx="10716">1</cx:pt>
          <cx:pt idx="10717">3</cx:pt>
          <cx:pt idx="10718">1</cx:pt>
          <cx:pt idx="10719">1</cx:pt>
          <cx:pt idx="10720">1</cx:pt>
          <cx:pt idx="10721">1</cx:pt>
          <cx:pt idx="10722">1</cx:pt>
          <cx:pt idx="10723">1</cx:pt>
          <cx:pt idx="10724">1</cx:pt>
          <cx:pt idx="10725">1</cx:pt>
          <cx:pt idx="10726">1</cx:pt>
          <cx:pt idx="10727">1</cx:pt>
          <cx:pt idx="10728">1</cx:pt>
          <cx:pt idx="10729">1</cx:pt>
          <cx:pt idx="10730">1</cx:pt>
          <cx:pt idx="10731">1</cx:pt>
          <cx:pt idx="10732">1</cx:pt>
          <cx:pt idx="10733">1</cx:pt>
          <cx:pt idx="10734">1</cx:pt>
          <cx:pt idx="10735">1</cx:pt>
          <cx:pt idx="10736">1</cx:pt>
          <cx:pt idx="10737">1</cx:pt>
          <cx:pt idx="10738">1</cx:pt>
          <cx:pt idx="10739">1</cx:pt>
          <cx:pt idx="10740">1</cx:pt>
          <cx:pt idx="10741">1</cx:pt>
          <cx:pt idx="10742">1</cx:pt>
          <cx:pt idx="10743">1</cx:pt>
          <cx:pt idx="10744">1</cx:pt>
          <cx:pt idx="10745">1</cx:pt>
          <cx:pt idx="10746">1</cx:pt>
          <cx:pt idx="10747">1</cx:pt>
          <cx:pt idx="10748">1</cx:pt>
          <cx:pt idx="10749">1</cx:pt>
          <cx:pt idx="10750">1</cx:pt>
          <cx:pt idx="10751">1</cx:pt>
          <cx:pt idx="10752">1</cx:pt>
          <cx:pt idx="10753">1</cx:pt>
          <cx:pt idx="10754">1</cx:pt>
          <cx:pt idx="10755">1</cx:pt>
          <cx:pt idx="10756">1</cx:pt>
          <cx:pt idx="10757">1</cx:pt>
          <cx:pt idx="10758">1</cx:pt>
          <cx:pt idx="10759">1</cx:pt>
          <cx:pt idx="10760">1</cx:pt>
          <cx:pt idx="10761">1</cx:pt>
          <cx:pt idx="10762">1</cx:pt>
          <cx:pt idx="10763">1</cx:pt>
          <cx:pt idx="10764">1</cx:pt>
          <cx:pt idx="10765">3</cx:pt>
          <cx:pt idx="10766">1</cx:pt>
          <cx:pt idx="10767">1</cx:pt>
          <cx:pt idx="10768">1</cx:pt>
          <cx:pt idx="10769">1</cx:pt>
          <cx:pt idx="10770">1</cx:pt>
          <cx:pt idx="10771">1</cx:pt>
          <cx:pt idx="10772">1</cx:pt>
          <cx:pt idx="10773">1</cx:pt>
          <cx:pt idx="10774">1</cx:pt>
          <cx:pt idx="10775">1</cx:pt>
          <cx:pt idx="10776">1</cx:pt>
          <cx:pt idx="10777">1</cx:pt>
          <cx:pt idx="10778">1</cx:pt>
          <cx:pt idx="10779">1</cx:pt>
          <cx:pt idx="10780">1</cx:pt>
          <cx:pt idx="10781">1</cx:pt>
          <cx:pt idx="10782">1</cx:pt>
          <cx:pt idx="10783">1</cx:pt>
          <cx:pt idx="10784">1</cx:pt>
          <cx:pt idx="10785">1</cx:pt>
          <cx:pt idx="10786">1</cx:pt>
          <cx:pt idx="10787">1</cx:pt>
          <cx:pt idx="10788">1</cx:pt>
          <cx:pt idx="10789">1</cx:pt>
          <cx:pt idx="10790">1</cx:pt>
          <cx:pt idx="10791">1</cx:pt>
          <cx:pt idx="10792">1</cx:pt>
          <cx:pt idx="10793">1</cx:pt>
          <cx:pt idx="10794">1</cx:pt>
          <cx:pt idx="10795">1</cx:pt>
          <cx:pt idx="10796">1</cx:pt>
          <cx:pt idx="10797">1</cx:pt>
          <cx:pt idx="10798">1</cx:pt>
          <cx:pt idx="10799">1</cx:pt>
          <cx:pt idx="10800">1</cx:pt>
          <cx:pt idx="10801">3</cx:pt>
          <cx:pt idx="10802">1</cx:pt>
          <cx:pt idx="10803">1</cx:pt>
          <cx:pt idx="10804">1</cx:pt>
          <cx:pt idx="10805">1</cx:pt>
          <cx:pt idx="10806">1</cx:pt>
          <cx:pt idx="10807">1</cx:pt>
          <cx:pt idx="10808">1</cx:pt>
          <cx:pt idx="10809">1</cx:pt>
          <cx:pt idx="10810">1</cx:pt>
          <cx:pt idx="10811">1</cx:pt>
          <cx:pt idx="10812">1</cx:pt>
          <cx:pt idx="10813">1</cx:pt>
          <cx:pt idx="10814">1</cx:pt>
          <cx:pt idx="10815">1</cx:pt>
          <cx:pt idx="10816">1</cx:pt>
          <cx:pt idx="10817">1</cx:pt>
          <cx:pt idx="10818">1</cx:pt>
          <cx:pt idx="10819">1</cx:pt>
          <cx:pt idx="10820">1</cx:pt>
          <cx:pt idx="10821">1</cx:pt>
          <cx:pt idx="10822">1</cx:pt>
          <cx:pt idx="10823">1</cx:pt>
          <cx:pt idx="10824">1</cx:pt>
          <cx:pt idx="10825">1</cx:pt>
          <cx:pt idx="10826">1</cx:pt>
          <cx:pt idx="10827">1</cx:pt>
          <cx:pt idx="10828">1</cx:pt>
          <cx:pt idx="10829">1</cx:pt>
          <cx:pt idx="10830">1</cx:pt>
          <cx:pt idx="10831">1</cx:pt>
          <cx:pt idx="10832">1</cx:pt>
          <cx:pt idx="10833">1</cx:pt>
          <cx:pt idx="10834">1</cx:pt>
          <cx:pt idx="10835">1</cx:pt>
          <cx:pt idx="10836">1</cx:pt>
          <cx:pt idx="10837">3</cx:pt>
          <cx:pt idx="10838">1</cx:pt>
          <cx:pt idx="10839">1</cx:pt>
          <cx:pt idx="10840">1</cx:pt>
          <cx:pt idx="10841">3</cx:pt>
          <cx:pt idx="10842">1</cx:pt>
          <cx:pt idx="10843">1</cx:pt>
          <cx:pt idx="10844">1</cx:pt>
          <cx:pt idx="10845">1</cx:pt>
          <cx:pt idx="10846">1</cx:pt>
          <cx:pt idx="10847">1</cx:pt>
          <cx:pt idx="10848">1</cx:pt>
          <cx:pt idx="10849">1</cx:pt>
          <cx:pt idx="10850">1</cx:pt>
          <cx:pt idx="10851">1</cx:pt>
          <cx:pt idx="10852">1</cx:pt>
          <cx:pt idx="10853">3</cx:pt>
          <cx:pt idx="10854">1</cx:pt>
          <cx:pt idx="10855">1</cx:pt>
          <cx:pt idx="10856">1</cx:pt>
          <cx:pt idx="10857">1</cx:pt>
          <cx:pt idx="10858">1</cx:pt>
          <cx:pt idx="10859">1</cx:pt>
          <cx:pt idx="10860">1</cx:pt>
          <cx:pt idx="10861">1</cx:pt>
          <cx:pt idx="10862">3</cx:pt>
          <cx:pt idx="10863">1</cx:pt>
          <cx:pt idx="10864">1</cx:pt>
          <cx:pt idx="10865">1</cx:pt>
          <cx:pt idx="10866">1</cx:pt>
          <cx:pt idx="10867">3</cx:pt>
          <cx:pt idx="10868">1</cx:pt>
          <cx:pt idx="10869">1</cx:pt>
          <cx:pt idx="10870">1</cx:pt>
          <cx:pt idx="10871">1</cx:pt>
          <cx:pt idx="10872">1</cx:pt>
          <cx:pt idx="10873">1</cx:pt>
          <cx:pt idx="10874">1</cx:pt>
          <cx:pt idx="10875">1</cx:pt>
          <cx:pt idx="10876">1</cx:pt>
          <cx:pt idx="10877">1</cx:pt>
          <cx:pt idx="10878">1</cx:pt>
          <cx:pt idx="10879">3</cx:pt>
          <cx:pt idx="10880">3</cx:pt>
          <cx:pt idx="10881">1</cx:pt>
          <cx:pt idx="10882">1</cx:pt>
          <cx:pt idx="10883">1</cx:pt>
          <cx:pt idx="10884">1</cx:pt>
          <cx:pt idx="10885">1</cx:pt>
          <cx:pt idx="10886">1</cx:pt>
          <cx:pt idx="10887">1</cx:pt>
          <cx:pt idx="10888">1</cx:pt>
          <cx:pt idx="10889">1</cx:pt>
          <cx:pt idx="10890">1</cx:pt>
          <cx:pt idx="10891">1</cx:pt>
          <cx:pt idx="10892">1</cx:pt>
          <cx:pt idx="10893">1</cx:pt>
          <cx:pt idx="10894">1</cx:pt>
          <cx:pt idx="10895">1</cx:pt>
          <cx:pt idx="10896">1</cx:pt>
          <cx:pt idx="10897">1</cx:pt>
          <cx:pt idx="10898">1</cx:pt>
          <cx:pt idx="10899">1</cx:pt>
          <cx:pt idx="10900">1</cx:pt>
          <cx:pt idx="10901">1</cx:pt>
          <cx:pt idx="10902">1</cx:pt>
          <cx:pt idx="10903">1</cx:pt>
          <cx:pt idx="10904">1</cx:pt>
          <cx:pt idx="10905">1</cx:pt>
          <cx:pt idx="10906">1</cx:pt>
          <cx:pt idx="10907">1</cx:pt>
          <cx:pt idx="10908">1</cx:pt>
          <cx:pt idx="10909">1</cx:pt>
          <cx:pt idx="10910">1</cx:pt>
          <cx:pt idx="10911">1</cx:pt>
          <cx:pt idx="10912">1</cx:pt>
          <cx:pt idx="10913">1</cx:pt>
          <cx:pt idx="10914">1</cx:pt>
          <cx:pt idx="10915">1</cx:pt>
          <cx:pt idx="10916">1</cx:pt>
          <cx:pt idx="10917">1</cx:pt>
          <cx:pt idx="10918">1</cx:pt>
          <cx:pt idx="10919">1</cx:pt>
          <cx:pt idx="10920">1</cx:pt>
          <cx:pt idx="10921">1</cx:pt>
          <cx:pt idx="10922">3</cx:pt>
          <cx:pt idx="10923">1</cx:pt>
          <cx:pt idx="10924">1</cx:pt>
          <cx:pt idx="10925">1</cx:pt>
          <cx:pt idx="10926">3</cx:pt>
          <cx:pt idx="10927">1</cx:pt>
          <cx:pt idx="10928">1</cx:pt>
          <cx:pt idx="10929">1</cx:pt>
          <cx:pt idx="10930">1</cx:pt>
          <cx:pt idx="10931">3</cx:pt>
          <cx:pt idx="10932">1</cx:pt>
          <cx:pt idx="10933">1</cx:pt>
          <cx:pt idx="10934">1</cx:pt>
          <cx:pt idx="10935">1</cx:pt>
          <cx:pt idx="10936">1</cx:pt>
          <cx:pt idx="10937">1</cx:pt>
          <cx:pt idx="10938">1</cx:pt>
          <cx:pt idx="10939">1</cx:pt>
          <cx:pt idx="10940">1</cx:pt>
          <cx:pt idx="10941">1</cx:pt>
          <cx:pt idx="10942">1</cx:pt>
          <cx:pt idx="10943">1</cx:pt>
          <cx:pt idx="10944">1</cx:pt>
          <cx:pt idx="10945">1</cx:pt>
          <cx:pt idx="10946">1</cx:pt>
          <cx:pt idx="10947">1</cx:pt>
          <cx:pt idx="10948">1</cx:pt>
          <cx:pt idx="10949">1</cx:pt>
          <cx:pt idx="10950">1</cx:pt>
          <cx:pt idx="10951">1</cx:pt>
          <cx:pt idx="10952">1</cx:pt>
          <cx:pt idx="10953">1</cx:pt>
          <cx:pt idx="10954">1</cx:pt>
          <cx:pt idx="10955">1</cx:pt>
          <cx:pt idx="10956">1</cx:pt>
          <cx:pt idx="10957">1</cx:pt>
          <cx:pt idx="10958">1</cx:pt>
          <cx:pt idx="10959">1</cx:pt>
          <cx:pt idx="10960">1</cx:pt>
          <cx:pt idx="10961">1</cx:pt>
          <cx:pt idx="10962">1</cx:pt>
          <cx:pt idx="10963">1</cx:pt>
          <cx:pt idx="10964">1</cx:pt>
          <cx:pt idx="10965">1</cx:pt>
          <cx:pt idx="10966">1</cx:pt>
          <cx:pt idx="10967">1</cx:pt>
          <cx:pt idx="10968">1</cx:pt>
          <cx:pt idx="10969">1</cx:pt>
          <cx:pt idx="10970">1</cx:pt>
          <cx:pt idx="10971">1</cx:pt>
          <cx:pt idx="10972">1</cx:pt>
          <cx:pt idx="10973">1</cx:pt>
          <cx:pt idx="10974">1</cx:pt>
          <cx:pt idx="10975">1</cx:pt>
          <cx:pt idx="10976">1</cx:pt>
          <cx:pt idx="10977">1</cx:pt>
          <cx:pt idx="10978">1</cx:pt>
          <cx:pt idx="10979">1</cx:pt>
          <cx:pt idx="10980">1</cx:pt>
          <cx:pt idx="10981">1</cx:pt>
          <cx:pt idx="10982">1</cx:pt>
          <cx:pt idx="10983">1</cx:pt>
          <cx:pt idx="10984">1</cx:pt>
          <cx:pt idx="10985">1</cx:pt>
          <cx:pt idx="10986">1</cx:pt>
          <cx:pt idx="10987">1</cx:pt>
          <cx:pt idx="10988">1</cx:pt>
          <cx:pt idx="10989">1</cx:pt>
          <cx:pt idx="10990">1</cx:pt>
          <cx:pt idx="10991">1</cx:pt>
          <cx:pt idx="10992">1</cx:pt>
          <cx:pt idx="10993">1</cx:pt>
          <cx:pt idx="10994">1</cx:pt>
          <cx:pt idx="10995">1</cx:pt>
          <cx:pt idx="10996">3</cx:pt>
          <cx:pt idx="10997">1</cx:pt>
          <cx:pt idx="10998">1</cx:pt>
          <cx:pt idx="10999">1</cx:pt>
          <cx:pt idx="11000">1</cx:pt>
          <cx:pt idx="11001">1</cx:pt>
          <cx:pt idx="11002">1</cx:pt>
          <cx:pt idx="11003">1</cx:pt>
          <cx:pt idx="11004">1</cx:pt>
          <cx:pt idx="11005">3</cx:pt>
          <cx:pt idx="11006">1</cx:pt>
          <cx:pt idx="11007">1</cx:pt>
          <cx:pt idx="11008">1</cx:pt>
          <cx:pt idx="11009">1</cx:pt>
          <cx:pt idx="11010">1</cx:pt>
          <cx:pt idx="11011">1</cx:pt>
          <cx:pt idx="11012">1</cx:pt>
          <cx:pt idx="11013">1</cx:pt>
          <cx:pt idx="11014">1</cx:pt>
          <cx:pt idx="11015">1</cx:pt>
          <cx:pt idx="11016">1</cx:pt>
          <cx:pt idx="11017">1</cx:pt>
          <cx:pt idx="11018">1</cx:pt>
          <cx:pt idx="11019">1</cx:pt>
          <cx:pt idx="11020">1</cx:pt>
          <cx:pt idx="11021">1</cx:pt>
          <cx:pt idx="11022">1</cx:pt>
          <cx:pt idx="11023">1</cx:pt>
          <cx:pt idx="11024">1</cx:pt>
          <cx:pt idx="11025">1</cx:pt>
          <cx:pt idx="11026">1</cx:pt>
          <cx:pt idx="11027">1</cx:pt>
          <cx:pt idx="11028">1</cx:pt>
          <cx:pt idx="11029">1</cx:pt>
          <cx:pt idx="11030">1</cx:pt>
          <cx:pt idx="11031">1</cx:pt>
          <cx:pt idx="11032">1</cx:pt>
          <cx:pt idx="11033">1</cx:pt>
          <cx:pt idx="11034">1</cx:pt>
          <cx:pt idx="11035">1</cx:pt>
          <cx:pt idx="11036">1</cx:pt>
          <cx:pt idx="11037">1</cx:pt>
          <cx:pt idx="11038">1</cx:pt>
          <cx:pt idx="11039">1</cx:pt>
          <cx:pt idx="11040">1</cx:pt>
          <cx:pt idx="11041">1</cx:pt>
          <cx:pt idx="11042">1</cx:pt>
          <cx:pt idx="11043">1</cx:pt>
          <cx:pt idx="11044">1</cx:pt>
          <cx:pt idx="11045">1</cx:pt>
          <cx:pt idx="11046">1</cx:pt>
          <cx:pt idx="11047">1</cx:pt>
          <cx:pt idx="11048">1</cx:pt>
          <cx:pt idx="11049">1</cx:pt>
          <cx:pt idx="11050">1</cx:pt>
          <cx:pt idx="11051">1</cx:pt>
          <cx:pt idx="11052">1</cx:pt>
          <cx:pt idx="11053">1</cx:pt>
          <cx:pt idx="11054">1</cx:pt>
          <cx:pt idx="11055">1</cx:pt>
          <cx:pt idx="11056">1</cx:pt>
          <cx:pt idx="11057">1</cx:pt>
          <cx:pt idx="11058">1</cx:pt>
          <cx:pt idx="11059">1</cx:pt>
          <cx:pt idx="11060">1</cx:pt>
          <cx:pt idx="11061">1</cx:pt>
          <cx:pt idx="11062">1</cx:pt>
          <cx:pt idx="11063">1</cx:pt>
          <cx:pt idx="11064">1</cx:pt>
          <cx:pt idx="11065">1</cx:pt>
          <cx:pt idx="11066">1</cx:pt>
          <cx:pt idx="11067">1</cx:pt>
          <cx:pt idx="11068">1</cx:pt>
          <cx:pt idx="11069">1</cx:pt>
          <cx:pt idx="11070">1</cx:pt>
          <cx:pt idx="11071">1</cx:pt>
          <cx:pt idx="11072">1</cx:pt>
          <cx:pt idx="11073">1</cx:pt>
          <cx:pt idx="11074">1</cx:pt>
          <cx:pt idx="11075">1</cx:pt>
          <cx:pt idx="11076">1</cx:pt>
          <cx:pt idx="11077">1</cx:pt>
          <cx:pt idx="11078">1</cx:pt>
          <cx:pt idx="11079">1</cx:pt>
          <cx:pt idx="11080">1</cx:pt>
          <cx:pt idx="11081">3</cx:pt>
          <cx:pt idx="11082">1</cx:pt>
          <cx:pt idx="11083">1</cx:pt>
          <cx:pt idx="11084">1</cx:pt>
          <cx:pt idx="11085">1</cx:pt>
          <cx:pt idx="11086">1</cx:pt>
          <cx:pt idx="11087">1</cx:pt>
          <cx:pt idx="11088">1</cx:pt>
          <cx:pt idx="11089">1</cx:pt>
          <cx:pt idx="11090">1</cx:pt>
          <cx:pt idx="11091">1</cx:pt>
          <cx:pt idx="11092">1</cx:pt>
          <cx:pt idx="11093">1</cx:pt>
          <cx:pt idx="11094">1</cx:pt>
          <cx:pt idx="11095">1</cx:pt>
          <cx:pt idx="11096">1</cx:pt>
          <cx:pt idx="11097">1</cx:pt>
          <cx:pt idx="11098">1</cx:pt>
          <cx:pt idx="11099">1</cx:pt>
          <cx:pt idx="11100">1</cx:pt>
          <cx:pt idx="11101">1</cx:pt>
          <cx:pt idx="11102">1</cx:pt>
          <cx:pt idx="11103">1</cx:pt>
          <cx:pt idx="11104">1</cx:pt>
          <cx:pt idx="11105">1</cx:pt>
          <cx:pt idx="11106">1</cx:pt>
          <cx:pt idx="11107">1</cx:pt>
          <cx:pt idx="11108">1</cx:pt>
          <cx:pt idx="11109">1</cx:pt>
          <cx:pt idx="11110">1</cx:pt>
          <cx:pt idx="11111">1</cx:pt>
          <cx:pt idx="11112">1</cx:pt>
          <cx:pt idx="11113">1</cx:pt>
          <cx:pt idx="11114">1</cx:pt>
          <cx:pt idx="11115">3</cx:pt>
          <cx:pt idx="11116">3</cx:pt>
          <cx:pt idx="11117">1</cx:pt>
          <cx:pt idx="11118">1</cx:pt>
          <cx:pt idx="11119">1</cx:pt>
          <cx:pt idx="11120">1</cx:pt>
          <cx:pt idx="11121">1</cx:pt>
          <cx:pt idx="11122">1</cx:pt>
          <cx:pt idx="11123">1</cx:pt>
          <cx:pt idx="11124">1</cx:pt>
          <cx:pt idx="11125">1</cx:pt>
          <cx:pt idx="11126">1</cx:pt>
          <cx:pt idx="11127">1</cx:pt>
          <cx:pt idx="11128">1</cx:pt>
          <cx:pt idx="11129">1</cx:pt>
          <cx:pt idx="11130">1</cx:pt>
          <cx:pt idx="11131">1</cx:pt>
          <cx:pt idx="11132">1</cx:pt>
          <cx:pt idx="11133">1</cx:pt>
          <cx:pt idx="11134">1</cx:pt>
          <cx:pt idx="11135">1</cx:pt>
          <cx:pt idx="11136">1</cx:pt>
          <cx:pt idx="11137">1</cx:pt>
          <cx:pt idx="11138">1</cx:pt>
          <cx:pt idx="11139">1</cx:pt>
          <cx:pt idx="11140">1</cx:pt>
          <cx:pt idx="11141">1</cx:pt>
          <cx:pt idx="11142">1</cx:pt>
          <cx:pt idx="11143">1</cx:pt>
          <cx:pt idx="11144">1</cx:pt>
          <cx:pt idx="11145">1</cx:pt>
          <cx:pt idx="11146">1</cx:pt>
          <cx:pt idx="11147">1</cx:pt>
          <cx:pt idx="11148">1</cx:pt>
          <cx:pt idx="11149">1</cx:pt>
          <cx:pt idx="11150">1</cx:pt>
          <cx:pt idx="11151">1</cx:pt>
          <cx:pt idx="11152">1</cx:pt>
          <cx:pt idx="11153">1</cx:pt>
          <cx:pt idx="11154">1</cx:pt>
          <cx:pt idx="11155">1</cx:pt>
          <cx:pt idx="11156">1</cx:pt>
          <cx:pt idx="11157">1</cx:pt>
          <cx:pt idx="11158">1</cx:pt>
          <cx:pt idx="11159">1</cx:pt>
          <cx:pt idx="11160">1</cx:pt>
          <cx:pt idx="11161">1</cx:pt>
          <cx:pt idx="11162">1</cx:pt>
          <cx:pt idx="11163">1</cx:pt>
          <cx:pt idx="11164">1</cx:pt>
          <cx:pt idx="11165">1</cx:pt>
          <cx:pt idx="11166">1</cx:pt>
          <cx:pt idx="11167">1</cx:pt>
          <cx:pt idx="11168">1</cx:pt>
          <cx:pt idx="11169">1</cx:pt>
          <cx:pt idx="11170">1</cx:pt>
          <cx:pt idx="11171">1</cx:pt>
          <cx:pt idx="11172">1</cx:pt>
          <cx:pt idx="11173">1</cx:pt>
          <cx:pt idx="11174">1</cx:pt>
          <cx:pt idx="11175">1</cx:pt>
          <cx:pt idx="11176">1</cx:pt>
          <cx:pt idx="11177">1</cx:pt>
          <cx:pt idx="11178">1</cx:pt>
          <cx:pt idx="11179">1</cx:pt>
          <cx:pt idx="11180">1</cx:pt>
          <cx:pt idx="11181">1</cx:pt>
          <cx:pt idx="11182">1</cx:pt>
          <cx:pt idx="11183">1</cx:pt>
          <cx:pt idx="11184">1</cx:pt>
          <cx:pt idx="11185">1</cx:pt>
          <cx:pt idx="11186">1</cx:pt>
          <cx:pt idx="11187">1</cx:pt>
          <cx:pt idx="11188">1</cx:pt>
          <cx:pt idx="11189">1</cx:pt>
          <cx:pt idx="11190">1</cx:pt>
          <cx:pt idx="11191">1</cx:pt>
          <cx:pt idx="11192">1</cx:pt>
          <cx:pt idx="11193">1</cx:pt>
          <cx:pt idx="11194">3</cx:pt>
          <cx:pt idx="11195">1</cx:pt>
          <cx:pt idx="11196">1</cx:pt>
          <cx:pt idx="11197">1</cx:pt>
          <cx:pt idx="11198">1</cx:pt>
          <cx:pt idx="11199">1</cx:pt>
          <cx:pt idx="11200">1</cx:pt>
          <cx:pt idx="11201">1</cx:pt>
          <cx:pt idx="11202">1</cx:pt>
          <cx:pt idx="11203">1</cx:pt>
          <cx:pt idx="11204">1</cx:pt>
          <cx:pt idx="11205">1</cx:pt>
          <cx:pt idx="11206">1</cx:pt>
          <cx:pt idx="11207">1</cx:pt>
          <cx:pt idx="11208">1</cx:pt>
          <cx:pt idx="11209">3</cx:pt>
          <cx:pt idx="11210">1</cx:pt>
          <cx:pt idx="11211">1</cx:pt>
          <cx:pt idx="11212">1</cx:pt>
          <cx:pt idx="11213">1</cx:pt>
          <cx:pt idx="11214">1</cx:pt>
          <cx:pt idx="11215">1</cx:pt>
          <cx:pt idx="11216">1</cx:pt>
          <cx:pt idx="11217">1</cx:pt>
          <cx:pt idx="11218">1</cx:pt>
          <cx:pt idx="11219">1</cx:pt>
          <cx:pt idx="11220">1</cx:pt>
          <cx:pt idx="11221">1</cx:pt>
          <cx:pt idx="11222">1</cx:pt>
          <cx:pt idx="11223">1</cx:pt>
          <cx:pt idx="11224">1</cx:pt>
          <cx:pt idx="11225">1</cx:pt>
          <cx:pt idx="11226">1</cx:pt>
          <cx:pt idx="11227">1</cx:pt>
          <cx:pt idx="11228">1</cx:pt>
          <cx:pt idx="11229">1</cx:pt>
          <cx:pt idx="11230">1</cx:pt>
          <cx:pt idx="11231">1</cx:pt>
          <cx:pt idx="11232">1</cx:pt>
          <cx:pt idx="11233">1</cx:pt>
          <cx:pt idx="11234">1</cx:pt>
          <cx:pt idx="11235">1</cx:pt>
          <cx:pt idx="11236">1</cx:pt>
          <cx:pt idx="11237">1</cx:pt>
          <cx:pt idx="11238">1</cx:pt>
          <cx:pt idx="11239">1</cx:pt>
          <cx:pt idx="11240">1</cx:pt>
          <cx:pt idx="11241">1</cx:pt>
          <cx:pt idx="11242">1</cx:pt>
          <cx:pt idx="11243">1</cx:pt>
          <cx:pt idx="11244">1</cx:pt>
          <cx:pt idx="11245">1</cx:pt>
          <cx:pt idx="11246">1</cx:pt>
          <cx:pt idx="11247">3</cx:pt>
          <cx:pt idx="11248">1</cx:pt>
          <cx:pt idx="11249">1</cx:pt>
          <cx:pt idx="11250">1</cx:pt>
          <cx:pt idx="11251">1</cx:pt>
          <cx:pt idx="11252">1</cx:pt>
          <cx:pt idx="11253">1</cx:pt>
          <cx:pt idx="11254">1</cx:pt>
          <cx:pt idx="11255">1</cx:pt>
          <cx:pt idx="11256">1</cx:pt>
          <cx:pt idx="11257">1</cx:pt>
          <cx:pt idx="11258">1</cx:pt>
          <cx:pt idx="11259">1</cx:pt>
          <cx:pt idx="11260">1</cx:pt>
          <cx:pt idx="11261">1</cx:pt>
          <cx:pt idx="11262">1</cx:pt>
          <cx:pt idx="11263">1</cx:pt>
          <cx:pt idx="11264">1</cx:pt>
          <cx:pt idx="11265">1</cx:pt>
          <cx:pt idx="11266">1</cx:pt>
          <cx:pt idx="11267">1</cx:pt>
          <cx:pt idx="11268">1</cx:pt>
          <cx:pt idx="11269">1</cx:pt>
          <cx:pt idx="11270">1</cx:pt>
          <cx:pt idx="11271">1</cx:pt>
          <cx:pt idx="11272">1</cx:pt>
          <cx:pt idx="11273">1</cx:pt>
          <cx:pt idx="11274">1</cx:pt>
          <cx:pt idx="11275">1</cx:pt>
          <cx:pt idx="11276">1</cx:pt>
          <cx:pt idx="11277">1</cx:pt>
          <cx:pt idx="11278">1</cx:pt>
          <cx:pt idx="11279">1</cx:pt>
          <cx:pt idx="11280">1</cx:pt>
          <cx:pt idx="11281">1</cx:pt>
          <cx:pt idx="11282">1</cx:pt>
          <cx:pt idx="11283">1</cx:pt>
          <cx:pt idx="11284">1</cx:pt>
          <cx:pt idx="11285">1</cx:pt>
          <cx:pt idx="11286">1</cx:pt>
          <cx:pt idx="11287">1</cx:pt>
          <cx:pt idx="11288">1</cx:pt>
          <cx:pt idx="11289">3</cx:pt>
          <cx:pt idx="11290">1</cx:pt>
          <cx:pt idx="11291">1</cx:pt>
          <cx:pt idx="11292">1</cx:pt>
          <cx:pt idx="11293">1</cx:pt>
          <cx:pt idx="11294">1</cx:pt>
          <cx:pt idx="11295">1</cx:pt>
          <cx:pt idx="11296">1</cx:pt>
          <cx:pt idx="11297">1</cx:pt>
          <cx:pt idx="11298">1</cx:pt>
          <cx:pt idx="11299">1</cx:pt>
          <cx:pt idx="11300">1</cx:pt>
          <cx:pt idx="11301">1</cx:pt>
          <cx:pt idx="11302">1</cx:pt>
          <cx:pt idx="11303">1</cx:pt>
          <cx:pt idx="11304">1</cx:pt>
          <cx:pt idx="11305">1</cx:pt>
          <cx:pt idx="11306">1</cx:pt>
          <cx:pt idx="11307">1</cx:pt>
          <cx:pt idx="11308">1</cx:pt>
          <cx:pt idx="11309">1</cx:pt>
          <cx:pt idx="11310">1</cx:pt>
          <cx:pt idx="11311">1</cx:pt>
          <cx:pt idx="11312">1</cx:pt>
          <cx:pt idx="11313">1</cx:pt>
          <cx:pt idx="11314">1</cx:pt>
          <cx:pt idx="11315">1</cx:pt>
          <cx:pt idx="11316">1</cx:pt>
          <cx:pt idx="11317">1</cx:pt>
          <cx:pt idx="11318">1</cx:pt>
          <cx:pt idx="11319">1</cx:pt>
          <cx:pt idx="11320">1</cx:pt>
          <cx:pt idx="11321">1</cx:pt>
          <cx:pt idx="11322">1</cx:pt>
          <cx:pt idx="11323">1</cx:pt>
          <cx:pt idx="11324">1</cx:pt>
          <cx:pt idx="11325">1</cx:pt>
          <cx:pt idx="11326">1</cx:pt>
          <cx:pt idx="11327">1</cx:pt>
          <cx:pt idx="11328">1</cx:pt>
          <cx:pt idx="11329">1</cx:pt>
          <cx:pt idx="11330">1</cx:pt>
          <cx:pt idx="11331">1</cx:pt>
          <cx:pt idx="11332">1</cx:pt>
          <cx:pt idx="11333">1</cx:pt>
          <cx:pt idx="11334">1</cx:pt>
          <cx:pt idx="11335">1</cx:pt>
          <cx:pt idx="11336">1</cx:pt>
          <cx:pt idx="11337">1</cx:pt>
          <cx:pt idx="11338">1</cx:pt>
          <cx:pt idx="11339">1</cx:pt>
          <cx:pt idx="11340">1</cx:pt>
          <cx:pt idx="11341">1</cx:pt>
          <cx:pt idx="11342">1</cx:pt>
          <cx:pt idx="11343">1</cx:pt>
          <cx:pt idx="11344">1</cx:pt>
          <cx:pt idx="11345">1</cx:pt>
          <cx:pt idx="11346">1</cx:pt>
          <cx:pt idx="11347">1</cx:pt>
          <cx:pt idx="11348">1</cx:pt>
          <cx:pt idx="11349">1</cx:pt>
          <cx:pt idx="11350">1</cx:pt>
          <cx:pt idx="11351">1</cx:pt>
          <cx:pt idx="11352">1</cx:pt>
          <cx:pt idx="11353">1</cx:pt>
          <cx:pt idx="11354">1</cx:pt>
          <cx:pt idx="11355">1</cx:pt>
          <cx:pt idx="11356">1</cx:pt>
          <cx:pt idx="11357">1</cx:pt>
          <cx:pt idx="11358">1</cx:pt>
          <cx:pt idx="11359">1</cx:pt>
          <cx:pt idx="11360">1</cx:pt>
          <cx:pt idx="11361">1</cx:pt>
          <cx:pt idx="11362">1</cx:pt>
          <cx:pt idx="11363">1</cx:pt>
          <cx:pt idx="11364">1</cx:pt>
          <cx:pt idx="11365">1</cx:pt>
          <cx:pt idx="11366">1</cx:pt>
          <cx:pt idx="11367">1</cx:pt>
          <cx:pt idx="11368">1</cx:pt>
          <cx:pt idx="11369">1</cx:pt>
          <cx:pt idx="11370">1</cx:pt>
          <cx:pt idx="11371">3</cx:pt>
          <cx:pt idx="11372">1</cx:pt>
          <cx:pt idx="11373">1</cx:pt>
          <cx:pt idx="11374">1</cx:pt>
          <cx:pt idx="11375">1</cx:pt>
          <cx:pt idx="11376">1</cx:pt>
          <cx:pt idx="11377">3</cx:pt>
          <cx:pt idx="11378">1</cx:pt>
          <cx:pt idx="11379">1</cx:pt>
          <cx:pt idx="11380">1</cx:pt>
          <cx:pt idx="11381">1</cx:pt>
          <cx:pt idx="11382">1</cx:pt>
          <cx:pt idx="11383">1</cx:pt>
          <cx:pt idx="11384">1</cx:pt>
          <cx:pt idx="11385">1</cx:pt>
          <cx:pt idx="11386">1</cx:pt>
          <cx:pt idx="11387">1</cx:pt>
          <cx:pt idx="11388">1</cx:pt>
          <cx:pt idx="11389">1</cx:pt>
          <cx:pt idx="11390">1</cx:pt>
          <cx:pt idx="11391">1</cx:pt>
          <cx:pt idx="11392">1</cx:pt>
          <cx:pt idx="11393">1</cx:pt>
          <cx:pt idx="11394">1</cx:pt>
          <cx:pt idx="11395">1</cx:pt>
          <cx:pt idx="11396">1</cx:pt>
          <cx:pt idx="11397">1</cx:pt>
          <cx:pt idx="11398">1</cx:pt>
          <cx:pt idx="11399">1</cx:pt>
          <cx:pt idx="11400">3</cx:pt>
          <cx:pt idx="11401">1</cx:pt>
          <cx:pt idx="11402">1</cx:pt>
          <cx:pt idx="11403">1</cx:pt>
          <cx:pt idx="11404">1</cx:pt>
          <cx:pt idx="11405">1</cx:pt>
          <cx:pt idx="11406">1</cx:pt>
          <cx:pt idx="11407">1</cx:pt>
          <cx:pt idx="11408">1</cx:pt>
          <cx:pt idx="11409">1</cx:pt>
          <cx:pt idx="11410">1</cx:pt>
          <cx:pt idx="11411">1</cx:pt>
          <cx:pt idx="11412">1</cx:pt>
          <cx:pt idx="11413">1</cx:pt>
          <cx:pt idx="11414">1</cx:pt>
          <cx:pt idx="11415">1</cx:pt>
          <cx:pt idx="11416">1</cx:pt>
          <cx:pt idx="11417">1</cx:pt>
          <cx:pt idx="11418">1</cx:pt>
          <cx:pt idx="11419">1</cx:pt>
          <cx:pt idx="11420">1</cx:pt>
          <cx:pt idx="11421">1</cx:pt>
          <cx:pt idx="11422">1</cx:pt>
          <cx:pt idx="11423">1</cx:pt>
          <cx:pt idx="11424">1</cx:pt>
          <cx:pt idx="11425">1</cx:pt>
          <cx:pt idx="11426">1</cx:pt>
          <cx:pt idx="11427">1</cx:pt>
          <cx:pt idx="11428">1</cx:pt>
          <cx:pt idx="11429">1</cx:pt>
          <cx:pt idx="11430">1</cx:pt>
          <cx:pt idx="11431">1</cx:pt>
          <cx:pt idx="11432">1</cx:pt>
          <cx:pt idx="11433">1</cx:pt>
          <cx:pt idx="11434">1</cx:pt>
          <cx:pt idx="11435">1</cx:pt>
          <cx:pt idx="11436">1</cx:pt>
          <cx:pt idx="11437">1</cx:pt>
          <cx:pt idx="11438">1</cx:pt>
          <cx:pt idx="11439">1</cx:pt>
          <cx:pt idx="11440">1</cx:pt>
          <cx:pt idx="11441">1</cx:pt>
          <cx:pt idx="11442">1</cx:pt>
          <cx:pt idx="11443">1</cx:pt>
          <cx:pt idx="11444">1</cx:pt>
          <cx:pt idx="11445">1</cx:pt>
          <cx:pt idx="11446">3</cx:pt>
          <cx:pt idx="11447">1</cx:pt>
          <cx:pt idx="11448">1</cx:pt>
          <cx:pt idx="11449">1</cx:pt>
          <cx:pt idx="11450">1</cx:pt>
          <cx:pt idx="11451">1</cx:pt>
          <cx:pt idx="11452">1</cx:pt>
          <cx:pt idx="11453">1</cx:pt>
          <cx:pt idx="11454">1</cx:pt>
          <cx:pt idx="11455">1</cx:pt>
          <cx:pt idx="11456">1</cx:pt>
          <cx:pt idx="11457">1</cx:pt>
          <cx:pt idx="11458">1</cx:pt>
          <cx:pt idx="11459">1</cx:pt>
          <cx:pt idx="11460">1</cx:pt>
          <cx:pt idx="11461">3</cx:pt>
          <cx:pt idx="11462">1</cx:pt>
          <cx:pt idx="11463">1</cx:pt>
          <cx:pt idx="11464">1</cx:pt>
          <cx:pt idx="11465">1</cx:pt>
          <cx:pt idx="11466">1</cx:pt>
          <cx:pt idx="11467">1</cx:pt>
          <cx:pt idx="11468">1</cx:pt>
          <cx:pt idx="11469">1</cx:pt>
          <cx:pt idx="11470">1</cx:pt>
          <cx:pt idx="11471">1</cx:pt>
          <cx:pt idx="11472">1</cx:pt>
          <cx:pt idx="11473">1</cx:pt>
          <cx:pt idx="11474">1</cx:pt>
          <cx:pt idx="11475">3</cx:pt>
          <cx:pt idx="11476">1</cx:pt>
          <cx:pt idx="11477">1</cx:pt>
          <cx:pt idx="11478">1</cx:pt>
          <cx:pt idx="11479">1</cx:pt>
          <cx:pt idx="11480">3</cx:pt>
          <cx:pt idx="11481">1</cx:pt>
          <cx:pt idx="11482">1</cx:pt>
          <cx:pt idx="11483">1</cx:pt>
          <cx:pt idx="11484">1</cx:pt>
          <cx:pt idx="11485">1</cx:pt>
          <cx:pt idx="11486">1</cx:pt>
          <cx:pt idx="11487">1</cx:pt>
          <cx:pt idx="11488">1</cx:pt>
          <cx:pt idx="11489">1</cx:pt>
          <cx:pt idx="11490">1</cx:pt>
          <cx:pt idx="11491">1</cx:pt>
          <cx:pt idx="11492">1</cx:pt>
          <cx:pt idx="11493">1</cx:pt>
          <cx:pt idx="11494">1</cx:pt>
          <cx:pt idx="11495">1</cx:pt>
          <cx:pt idx="11496">1</cx:pt>
          <cx:pt idx="11497">1</cx:pt>
          <cx:pt idx="11498">1</cx:pt>
          <cx:pt idx="11499">1</cx:pt>
          <cx:pt idx="11500">1</cx:pt>
          <cx:pt idx="11501">1</cx:pt>
          <cx:pt idx="11502">1</cx:pt>
          <cx:pt idx="11503">1</cx:pt>
          <cx:pt idx="11504">1</cx:pt>
          <cx:pt idx="11505">1</cx:pt>
          <cx:pt idx="11506">1</cx:pt>
          <cx:pt idx="11507">1</cx:pt>
          <cx:pt idx="11508">1</cx:pt>
          <cx:pt idx="11509">1</cx:pt>
          <cx:pt idx="11510">1</cx:pt>
          <cx:pt idx="11511">1</cx:pt>
          <cx:pt idx="11512">1</cx:pt>
          <cx:pt idx="11513">1</cx:pt>
          <cx:pt idx="11514">1</cx:pt>
          <cx:pt idx="11515">1</cx:pt>
          <cx:pt idx="11516">1</cx:pt>
          <cx:pt idx="11517">3</cx:pt>
          <cx:pt idx="11518">1</cx:pt>
          <cx:pt idx="11519">1</cx:pt>
          <cx:pt idx="11520">1</cx:pt>
          <cx:pt idx="11521">1</cx:pt>
          <cx:pt idx="11522">1</cx:pt>
          <cx:pt idx="11523">1</cx:pt>
          <cx:pt idx="11524">1</cx:pt>
          <cx:pt idx="11525">1</cx:pt>
          <cx:pt idx="11526">1</cx:pt>
          <cx:pt idx="11527">1</cx:pt>
          <cx:pt idx="11528">1</cx:pt>
          <cx:pt idx="11529">1</cx:pt>
          <cx:pt idx="11530">1</cx:pt>
          <cx:pt idx="11531">1</cx:pt>
          <cx:pt idx="11532">1</cx:pt>
          <cx:pt idx="11533">1</cx:pt>
          <cx:pt idx="11534">1</cx:pt>
          <cx:pt idx="11535">3</cx:pt>
          <cx:pt idx="11536">1</cx:pt>
          <cx:pt idx="11537">1</cx:pt>
          <cx:pt idx="11538">1</cx:pt>
          <cx:pt idx="11539">1</cx:pt>
          <cx:pt idx="11540">1</cx:pt>
          <cx:pt idx="11541">3</cx:pt>
          <cx:pt idx="11542">1</cx:pt>
          <cx:pt idx="11543">1</cx:pt>
          <cx:pt idx="11544">3</cx:pt>
          <cx:pt idx="11545">1</cx:pt>
          <cx:pt idx="11546">1</cx:pt>
          <cx:pt idx="11547">1</cx:pt>
          <cx:pt idx="11548">1</cx:pt>
          <cx:pt idx="11549">1</cx:pt>
          <cx:pt idx="11550">1</cx:pt>
          <cx:pt idx="11551">1</cx:pt>
          <cx:pt idx="11552">1</cx:pt>
          <cx:pt idx="11553">1</cx:pt>
          <cx:pt idx="11554">1</cx:pt>
          <cx:pt idx="11555">1</cx:pt>
          <cx:pt idx="11556">1</cx:pt>
          <cx:pt idx="11557">1</cx:pt>
          <cx:pt idx="11558">1</cx:pt>
          <cx:pt idx="11559">1</cx:pt>
          <cx:pt idx="11560">1</cx:pt>
          <cx:pt idx="11561">1</cx:pt>
          <cx:pt idx="11562">1</cx:pt>
          <cx:pt idx="11563">1</cx:pt>
          <cx:pt idx="11564">1</cx:pt>
          <cx:pt idx="11565">1</cx:pt>
          <cx:pt idx="11566">1</cx:pt>
          <cx:pt idx="11567">1</cx:pt>
          <cx:pt idx="11568">1</cx:pt>
          <cx:pt idx="11569">1</cx:pt>
          <cx:pt idx="11570">1</cx:pt>
          <cx:pt idx="11571">1</cx:pt>
          <cx:pt idx="11572">1</cx:pt>
          <cx:pt idx="11573">1</cx:pt>
          <cx:pt idx="11574">1</cx:pt>
          <cx:pt idx="11575">1</cx:pt>
          <cx:pt idx="11576">1</cx:pt>
          <cx:pt idx="11577">1</cx:pt>
          <cx:pt idx="11578">1</cx:pt>
          <cx:pt idx="11579">1</cx:pt>
          <cx:pt idx="11580">3</cx:pt>
          <cx:pt idx="11581">1</cx:pt>
          <cx:pt idx="11582">1</cx:pt>
          <cx:pt idx="11583">1</cx:pt>
          <cx:pt idx="11584">1</cx:pt>
          <cx:pt idx="11585">1</cx:pt>
          <cx:pt idx="11586">1</cx:pt>
          <cx:pt idx="11587">1</cx:pt>
          <cx:pt idx="11588">1</cx:pt>
          <cx:pt idx="11589">1</cx:pt>
          <cx:pt idx="11590">1</cx:pt>
          <cx:pt idx="11591">1</cx:pt>
          <cx:pt idx="11592">1</cx:pt>
          <cx:pt idx="11593">1</cx:pt>
          <cx:pt idx="11594">1</cx:pt>
          <cx:pt idx="11595">1</cx:pt>
          <cx:pt idx="11596">1</cx:pt>
          <cx:pt idx="11597">1</cx:pt>
          <cx:pt idx="11598">1</cx:pt>
          <cx:pt idx="11599">1</cx:pt>
          <cx:pt idx="11600">1</cx:pt>
          <cx:pt idx="11601">1</cx:pt>
          <cx:pt idx="11602">1</cx:pt>
          <cx:pt idx="11603">1</cx:pt>
          <cx:pt idx="11604">1</cx:pt>
          <cx:pt idx="11605">1</cx:pt>
          <cx:pt idx="11606">1</cx:pt>
          <cx:pt idx="11607">1</cx:pt>
          <cx:pt idx="11608">1</cx:pt>
          <cx:pt idx="11609">3</cx:pt>
          <cx:pt idx="11610">1</cx:pt>
          <cx:pt idx="11611">1</cx:pt>
          <cx:pt idx="11612">1</cx:pt>
          <cx:pt idx="11613">1</cx:pt>
          <cx:pt idx="11614">1</cx:pt>
          <cx:pt idx="11615">1</cx:pt>
          <cx:pt idx="11616">1</cx:pt>
          <cx:pt idx="11617">1</cx:pt>
          <cx:pt idx="11618">1</cx:pt>
          <cx:pt idx="11619">1</cx:pt>
          <cx:pt idx="11620">1</cx:pt>
          <cx:pt idx="11621">1</cx:pt>
          <cx:pt idx="11622">1</cx:pt>
          <cx:pt idx="11623">1</cx:pt>
          <cx:pt idx="11624">1</cx:pt>
          <cx:pt idx="11625">1</cx:pt>
          <cx:pt idx="11626">1</cx:pt>
          <cx:pt idx="11627">1</cx:pt>
          <cx:pt idx="11628">1</cx:pt>
          <cx:pt idx="11629">1</cx:pt>
          <cx:pt idx="11630">3</cx:pt>
          <cx:pt idx="11631">1</cx:pt>
          <cx:pt idx="11632">1</cx:pt>
          <cx:pt idx="11633">1</cx:pt>
          <cx:pt idx="11634">1</cx:pt>
          <cx:pt idx="11635">1</cx:pt>
          <cx:pt idx="11636">1</cx:pt>
          <cx:pt idx="11637">1</cx:pt>
          <cx:pt idx="11638">1</cx:pt>
          <cx:pt idx="11639">1</cx:pt>
          <cx:pt idx="11640">1</cx:pt>
          <cx:pt idx="11641">1</cx:pt>
          <cx:pt idx="11642">1</cx:pt>
          <cx:pt idx="11643">1</cx:pt>
          <cx:pt idx="11644">1</cx:pt>
          <cx:pt idx="11645">1</cx:pt>
          <cx:pt idx="11646">1</cx:pt>
          <cx:pt idx="11647">1</cx:pt>
          <cx:pt idx="11648">1</cx:pt>
          <cx:pt idx="11649">1</cx:pt>
          <cx:pt idx="11650">1</cx:pt>
          <cx:pt idx="11651">1</cx:pt>
          <cx:pt idx="11652">1</cx:pt>
          <cx:pt idx="11653">1</cx:pt>
          <cx:pt idx="11654">1</cx:pt>
          <cx:pt idx="11655">1</cx:pt>
          <cx:pt idx="11656">1</cx:pt>
          <cx:pt idx="11657">1</cx:pt>
          <cx:pt idx="11658">1</cx:pt>
          <cx:pt idx="11659">1</cx:pt>
          <cx:pt idx="11660">1</cx:pt>
          <cx:pt idx="11661">1</cx:pt>
          <cx:pt idx="11662">1</cx:pt>
          <cx:pt idx="11663">1</cx:pt>
          <cx:pt idx="11664">1</cx:pt>
          <cx:pt idx="11665">1</cx:pt>
          <cx:pt idx="11666">1</cx:pt>
          <cx:pt idx="11667">1</cx:pt>
          <cx:pt idx="11668">3</cx:pt>
          <cx:pt idx="11669">1</cx:pt>
          <cx:pt idx="11670">1</cx:pt>
          <cx:pt idx="11671">1</cx:pt>
          <cx:pt idx="11672">1</cx:pt>
          <cx:pt idx="11673">1</cx:pt>
          <cx:pt idx="11674">1</cx:pt>
          <cx:pt idx="11675">1</cx:pt>
          <cx:pt idx="11676">1</cx:pt>
          <cx:pt idx="11677">1</cx:pt>
          <cx:pt idx="11678">1</cx:pt>
          <cx:pt idx="11679">1</cx:pt>
          <cx:pt idx="11680">1</cx:pt>
          <cx:pt idx="11681">1</cx:pt>
          <cx:pt idx="11682">1</cx:pt>
          <cx:pt idx="11683">1</cx:pt>
          <cx:pt idx="11684">1</cx:pt>
          <cx:pt idx="11685">1</cx:pt>
          <cx:pt idx="11686">1</cx:pt>
          <cx:pt idx="11687">1</cx:pt>
          <cx:pt idx="11688">1</cx:pt>
          <cx:pt idx="11689">3</cx:pt>
          <cx:pt idx="11690">1</cx:pt>
          <cx:pt idx="11691">1</cx:pt>
          <cx:pt idx="11692">1</cx:pt>
          <cx:pt idx="11693">1</cx:pt>
          <cx:pt idx="11694">1</cx:pt>
          <cx:pt idx="11695">1</cx:pt>
          <cx:pt idx="11696">1</cx:pt>
          <cx:pt idx="11697">1</cx:pt>
          <cx:pt idx="11698">1</cx:pt>
          <cx:pt idx="11699">1</cx:pt>
          <cx:pt idx="11700">1</cx:pt>
          <cx:pt idx="11701">1</cx:pt>
          <cx:pt idx="11702">1</cx:pt>
          <cx:pt idx="11703">1</cx:pt>
          <cx:pt idx="11704">1</cx:pt>
          <cx:pt idx="11705">1</cx:pt>
          <cx:pt idx="11706">3</cx:pt>
          <cx:pt idx="11707">1</cx:pt>
          <cx:pt idx="11708">1</cx:pt>
          <cx:pt idx="11709">1</cx:pt>
          <cx:pt idx="11710">1</cx:pt>
          <cx:pt idx="11711">1</cx:pt>
          <cx:pt idx="11712">3</cx:pt>
          <cx:pt idx="11713">1</cx:pt>
          <cx:pt idx="11714">1</cx:pt>
          <cx:pt idx="11715">1</cx:pt>
          <cx:pt idx="11716">1</cx:pt>
          <cx:pt idx="11717">1</cx:pt>
          <cx:pt idx="11718">1</cx:pt>
          <cx:pt idx="11719">1</cx:pt>
          <cx:pt idx="11720">1</cx:pt>
          <cx:pt idx="11721">1</cx:pt>
          <cx:pt idx="11722">1</cx:pt>
          <cx:pt idx="11723">1</cx:pt>
          <cx:pt idx="11724">1</cx:pt>
          <cx:pt idx="11725">1</cx:pt>
          <cx:pt idx="11726">1</cx:pt>
          <cx:pt idx="11727">1</cx:pt>
          <cx:pt idx="11728">1</cx:pt>
          <cx:pt idx="11729">1</cx:pt>
          <cx:pt idx="11730">1</cx:pt>
          <cx:pt idx="11731">1</cx:pt>
          <cx:pt idx="11732">1</cx:pt>
          <cx:pt idx="11733">1</cx:pt>
          <cx:pt idx="11734">1</cx:pt>
          <cx:pt idx="11735">1</cx:pt>
          <cx:pt idx="11736">1</cx:pt>
          <cx:pt idx="11737">1</cx:pt>
          <cx:pt idx="11738">1</cx:pt>
          <cx:pt idx="11739">1</cx:pt>
          <cx:pt idx="11740">3</cx:pt>
          <cx:pt idx="11741">1</cx:pt>
          <cx:pt idx="11742">1</cx:pt>
          <cx:pt idx="11743">1</cx:pt>
          <cx:pt idx="11744">1</cx:pt>
          <cx:pt idx="11745">1</cx:pt>
          <cx:pt idx="11746">3</cx:pt>
          <cx:pt idx="11747">1</cx:pt>
          <cx:pt idx="11748">1</cx:pt>
          <cx:pt idx="11749">1</cx:pt>
          <cx:pt idx="11750">1</cx:pt>
          <cx:pt idx="11751">1</cx:pt>
          <cx:pt idx="11752">1</cx:pt>
          <cx:pt idx="11753">1</cx:pt>
          <cx:pt idx="11754">1</cx:pt>
          <cx:pt idx="11755">1</cx:pt>
          <cx:pt idx="11756">1</cx:pt>
          <cx:pt idx="11757">1</cx:pt>
          <cx:pt idx="11758">1</cx:pt>
          <cx:pt idx="11759">1</cx:pt>
          <cx:pt idx="11760">1</cx:pt>
          <cx:pt idx="11761">1</cx:pt>
          <cx:pt idx="11762">1</cx:pt>
          <cx:pt idx="11763">1</cx:pt>
          <cx:pt idx="11764">1</cx:pt>
          <cx:pt idx="11765">1</cx:pt>
          <cx:pt idx="11766">1</cx:pt>
          <cx:pt idx="11767">1</cx:pt>
          <cx:pt idx="11768">1</cx:pt>
          <cx:pt idx="11769">1</cx:pt>
          <cx:pt idx="11770">1</cx:pt>
          <cx:pt idx="11771">1</cx:pt>
          <cx:pt idx="11772">1</cx:pt>
          <cx:pt idx="11773">1</cx:pt>
          <cx:pt idx="11774">1</cx:pt>
          <cx:pt idx="11775">1</cx:pt>
          <cx:pt idx="11776">1</cx:pt>
          <cx:pt idx="11777">1</cx:pt>
          <cx:pt idx="11778">1</cx:pt>
          <cx:pt idx="11779">1</cx:pt>
          <cx:pt idx="11780">1</cx:pt>
          <cx:pt idx="11781">1</cx:pt>
          <cx:pt idx="11782">1</cx:pt>
          <cx:pt idx="11783">1</cx:pt>
          <cx:pt idx="11784">1</cx:pt>
          <cx:pt idx="11785">1</cx:pt>
          <cx:pt idx="11786">1</cx:pt>
          <cx:pt idx="11787">1</cx:pt>
          <cx:pt idx="11788">1</cx:pt>
          <cx:pt idx="11789">1</cx:pt>
          <cx:pt idx="11790">1</cx:pt>
          <cx:pt idx="11791">1</cx:pt>
          <cx:pt idx="11792">1</cx:pt>
          <cx:pt idx="11793">1</cx:pt>
          <cx:pt idx="11794">1</cx:pt>
          <cx:pt idx="11795">1</cx:pt>
          <cx:pt idx="11796">1</cx:pt>
          <cx:pt idx="11797">1</cx:pt>
          <cx:pt idx="11798">1</cx:pt>
          <cx:pt idx="11799">1</cx:pt>
          <cx:pt idx="11800">1</cx:pt>
          <cx:pt idx="11801">1</cx:pt>
          <cx:pt idx="11802">1</cx:pt>
          <cx:pt idx="11803">1</cx:pt>
          <cx:pt idx="11804">1</cx:pt>
          <cx:pt idx="11805">1</cx:pt>
          <cx:pt idx="11806">1</cx:pt>
          <cx:pt idx="11807">1</cx:pt>
          <cx:pt idx="11808">1</cx:pt>
          <cx:pt idx="11809">1</cx:pt>
          <cx:pt idx="11810">1</cx:pt>
          <cx:pt idx="11811">1</cx:pt>
          <cx:pt idx="11812">3</cx:pt>
          <cx:pt idx="11813">1</cx:pt>
          <cx:pt idx="11814">1</cx:pt>
          <cx:pt idx="11815">1</cx:pt>
          <cx:pt idx="11816">1</cx:pt>
          <cx:pt idx="11817">1</cx:pt>
          <cx:pt idx="11818">3</cx:pt>
          <cx:pt idx="11819">1</cx:pt>
          <cx:pt idx="11820">1</cx:pt>
          <cx:pt idx="11821">1</cx:pt>
          <cx:pt idx="11822">1</cx:pt>
          <cx:pt idx="11823">1</cx:pt>
          <cx:pt idx="11824">1</cx:pt>
          <cx:pt idx="11825">1</cx:pt>
          <cx:pt idx="11826">1</cx:pt>
          <cx:pt idx="11827">1</cx:pt>
          <cx:pt idx="11828">1</cx:pt>
          <cx:pt idx="11829">1</cx:pt>
          <cx:pt idx="11830">1</cx:pt>
          <cx:pt idx="11831">1</cx:pt>
          <cx:pt idx="11832">1</cx:pt>
          <cx:pt idx="11833">1</cx:pt>
          <cx:pt idx="11834">1</cx:pt>
          <cx:pt idx="11835">3</cx:pt>
          <cx:pt idx="11836">3</cx:pt>
          <cx:pt idx="11837">1</cx:pt>
          <cx:pt idx="11838">1</cx:pt>
          <cx:pt idx="11839">1</cx:pt>
          <cx:pt idx="11840">1</cx:pt>
          <cx:pt idx="11841">1</cx:pt>
          <cx:pt idx="11842">1</cx:pt>
          <cx:pt idx="11843">1</cx:pt>
          <cx:pt idx="11844">1</cx:pt>
          <cx:pt idx="11845">1</cx:pt>
          <cx:pt idx="11846">3</cx:pt>
          <cx:pt idx="11847">1</cx:pt>
          <cx:pt idx="11848">1</cx:pt>
          <cx:pt idx="11849">1</cx:pt>
          <cx:pt idx="11850">1</cx:pt>
          <cx:pt idx="11851">1</cx:pt>
          <cx:pt idx="11852">3</cx:pt>
          <cx:pt idx="11853">1</cx:pt>
          <cx:pt idx="11854">1</cx:pt>
          <cx:pt idx="11855">1</cx:pt>
          <cx:pt idx="11856">1</cx:pt>
          <cx:pt idx="11857">1</cx:pt>
          <cx:pt idx="11858">1</cx:pt>
          <cx:pt idx="11859">1</cx:pt>
          <cx:pt idx="11860">1</cx:pt>
          <cx:pt idx="11861">1</cx:pt>
          <cx:pt idx="11862">1</cx:pt>
          <cx:pt idx="11863">1</cx:pt>
          <cx:pt idx="11864">1</cx:pt>
          <cx:pt idx="11865">1</cx:pt>
          <cx:pt idx="11866">1</cx:pt>
          <cx:pt idx="11867">1</cx:pt>
          <cx:pt idx="11868">1</cx:pt>
          <cx:pt idx="11869">1</cx:pt>
          <cx:pt idx="11870">1</cx:pt>
          <cx:pt idx="11871">1</cx:pt>
          <cx:pt idx="11872">1</cx:pt>
          <cx:pt idx="11873">1</cx:pt>
          <cx:pt idx="11874">1</cx:pt>
          <cx:pt idx="11875">1</cx:pt>
          <cx:pt idx="11876">3</cx:pt>
          <cx:pt idx="11877">1</cx:pt>
          <cx:pt idx="11878">1</cx:pt>
          <cx:pt idx="11879">1</cx:pt>
          <cx:pt idx="11880">1</cx:pt>
          <cx:pt idx="11881">1</cx:pt>
          <cx:pt idx="11882">1</cx:pt>
          <cx:pt idx="11883">1</cx:pt>
          <cx:pt idx="11884">1</cx:pt>
          <cx:pt idx="11885">1</cx:pt>
          <cx:pt idx="11886">1</cx:pt>
          <cx:pt idx="11887">1</cx:pt>
          <cx:pt idx="11888">1</cx:pt>
          <cx:pt idx="11889">1</cx:pt>
          <cx:pt idx="11890">1</cx:pt>
          <cx:pt idx="11891">1</cx:pt>
          <cx:pt idx="11892">1</cx:pt>
          <cx:pt idx="11893">1</cx:pt>
          <cx:pt idx="11894">1</cx:pt>
          <cx:pt idx="11895">1</cx:pt>
          <cx:pt idx="11896">1</cx:pt>
          <cx:pt idx="11897">1</cx:pt>
          <cx:pt idx="11898">1</cx:pt>
          <cx:pt idx="11899">1</cx:pt>
          <cx:pt idx="11900">1</cx:pt>
          <cx:pt idx="11901">1</cx:pt>
          <cx:pt idx="11902">1</cx:pt>
          <cx:pt idx="11903">1</cx:pt>
          <cx:pt idx="11904">1</cx:pt>
          <cx:pt idx="11905">1</cx:pt>
          <cx:pt idx="11906">1</cx:pt>
          <cx:pt idx="11907">1</cx:pt>
          <cx:pt idx="11908">1</cx:pt>
          <cx:pt idx="11909">1</cx:pt>
          <cx:pt idx="11910">1</cx:pt>
          <cx:pt idx="11911">1</cx:pt>
          <cx:pt idx="11912">1</cx:pt>
          <cx:pt idx="11913">1</cx:pt>
          <cx:pt idx="11914">1</cx:pt>
          <cx:pt idx="11915">1</cx:pt>
          <cx:pt idx="11916">1</cx:pt>
          <cx:pt idx="11917">1</cx:pt>
          <cx:pt idx="11918">1</cx:pt>
          <cx:pt idx="11919">1</cx:pt>
          <cx:pt idx="11920">1</cx:pt>
          <cx:pt idx="11921">1</cx:pt>
          <cx:pt idx="11922">1</cx:pt>
          <cx:pt idx="11923">3</cx:pt>
          <cx:pt idx="11924">1</cx:pt>
          <cx:pt idx="11925">1</cx:pt>
          <cx:pt idx="11926">1</cx:pt>
          <cx:pt idx="11927">1</cx:pt>
          <cx:pt idx="11928">3</cx:pt>
          <cx:pt idx="11929">1</cx:pt>
          <cx:pt idx="11930">1</cx:pt>
          <cx:pt idx="11931">1</cx:pt>
          <cx:pt idx="11932">1</cx:pt>
          <cx:pt idx="11933">1</cx:pt>
          <cx:pt idx="11934">1</cx:pt>
          <cx:pt idx="11935">1</cx:pt>
          <cx:pt idx="11936">1</cx:pt>
          <cx:pt idx="11937">1</cx:pt>
          <cx:pt idx="11938">1</cx:pt>
          <cx:pt idx="11939">1</cx:pt>
          <cx:pt idx="11940">1</cx:pt>
          <cx:pt idx="11941">1</cx:pt>
          <cx:pt idx="11942">1</cx:pt>
          <cx:pt idx="11943">1</cx:pt>
          <cx:pt idx="11944">1</cx:pt>
          <cx:pt idx="11945">1</cx:pt>
          <cx:pt idx="11946">1</cx:pt>
          <cx:pt idx="11947">1</cx:pt>
          <cx:pt idx="11948">1</cx:pt>
          <cx:pt idx="11949">3</cx:pt>
          <cx:pt idx="11950">1</cx:pt>
          <cx:pt idx="11951">1</cx:pt>
          <cx:pt idx="11952">1</cx:pt>
          <cx:pt idx="11953">1</cx:pt>
          <cx:pt idx="11954">1</cx:pt>
          <cx:pt idx="11955">1</cx:pt>
          <cx:pt idx="11956">1</cx:pt>
          <cx:pt idx="11957">3</cx:pt>
          <cx:pt idx="11958">1</cx:pt>
          <cx:pt idx="11959">1</cx:pt>
          <cx:pt idx="11960">1</cx:pt>
          <cx:pt idx="11961">1</cx:pt>
          <cx:pt idx="11962">1</cx:pt>
          <cx:pt idx="11963">3</cx:pt>
          <cx:pt idx="11964">1</cx:pt>
          <cx:pt idx="11965">1</cx:pt>
          <cx:pt idx="11966">1</cx:pt>
          <cx:pt idx="11967">1</cx:pt>
          <cx:pt idx="11968">1</cx:pt>
          <cx:pt idx="11969">1</cx:pt>
          <cx:pt idx="11970">1</cx:pt>
          <cx:pt idx="11971">1</cx:pt>
          <cx:pt idx="11972">1</cx:pt>
          <cx:pt idx="11973">1</cx:pt>
          <cx:pt idx="11974">1</cx:pt>
          <cx:pt idx="11975">1</cx:pt>
          <cx:pt idx="11976">1</cx:pt>
          <cx:pt idx="11977">1</cx:pt>
          <cx:pt idx="11978">1</cx:pt>
          <cx:pt idx="11979">1</cx:pt>
          <cx:pt idx="11980">1</cx:pt>
          <cx:pt idx="11981">3</cx:pt>
          <cx:pt idx="11982">1</cx:pt>
          <cx:pt idx="11983">1</cx:pt>
          <cx:pt idx="11984">1</cx:pt>
          <cx:pt idx="11985">1</cx:pt>
          <cx:pt idx="11986">1</cx:pt>
          <cx:pt idx="11987">1</cx:pt>
          <cx:pt idx="11988">1</cx:pt>
          <cx:pt idx="11989">1</cx:pt>
          <cx:pt idx="11990">1</cx:pt>
          <cx:pt idx="11991">1</cx:pt>
          <cx:pt idx="11992">1</cx:pt>
          <cx:pt idx="11993">3</cx:pt>
          <cx:pt idx="11994">3</cx:pt>
          <cx:pt idx="11995">1</cx:pt>
          <cx:pt idx="11996">1</cx:pt>
          <cx:pt idx="11997">1</cx:pt>
          <cx:pt idx="11998">1</cx:pt>
          <cx:pt idx="11999">1</cx:pt>
          <cx:pt idx="12000">1</cx:pt>
          <cx:pt idx="12001">1</cx:pt>
          <cx:pt idx="12002">1</cx:pt>
          <cx:pt idx="12003">1</cx:pt>
          <cx:pt idx="12004">1</cx:pt>
          <cx:pt idx="12005">1</cx:pt>
          <cx:pt idx="12006">1</cx:pt>
          <cx:pt idx="12007">1</cx:pt>
          <cx:pt idx="12008">1</cx:pt>
          <cx:pt idx="12009">3</cx:pt>
          <cx:pt idx="12010">1</cx:pt>
          <cx:pt idx="12011">1</cx:pt>
          <cx:pt idx="12012">1</cx:pt>
          <cx:pt idx="12013">1</cx:pt>
          <cx:pt idx="12014">1</cx:pt>
          <cx:pt idx="12015">1</cx:pt>
          <cx:pt idx="12016">1</cx:pt>
          <cx:pt idx="12017">1</cx:pt>
          <cx:pt idx="12018">1</cx:pt>
          <cx:pt idx="12019">1</cx:pt>
          <cx:pt idx="12020">1</cx:pt>
          <cx:pt idx="12021">1</cx:pt>
          <cx:pt idx="12022">1</cx:pt>
          <cx:pt idx="12023">1</cx:pt>
          <cx:pt idx="12024">1</cx:pt>
          <cx:pt idx="12025">1</cx:pt>
          <cx:pt idx="12026">1</cx:pt>
          <cx:pt idx="12027">1</cx:pt>
          <cx:pt idx="12028">1</cx:pt>
          <cx:pt idx="12029">1</cx:pt>
          <cx:pt idx="12030">1</cx:pt>
          <cx:pt idx="12031">1</cx:pt>
          <cx:pt idx="12032">1</cx:pt>
          <cx:pt idx="12033">1</cx:pt>
          <cx:pt idx="12034">1</cx:pt>
          <cx:pt idx="12035">1</cx:pt>
          <cx:pt idx="12036">3</cx:pt>
          <cx:pt idx="12037">1</cx:pt>
          <cx:pt idx="12038">1</cx:pt>
          <cx:pt idx="12039">1</cx:pt>
          <cx:pt idx="12040">1</cx:pt>
          <cx:pt idx="12041">1</cx:pt>
          <cx:pt idx="12042">1</cx:pt>
          <cx:pt idx="12043">3</cx:pt>
          <cx:pt idx="12044">1</cx:pt>
          <cx:pt idx="12045">1</cx:pt>
          <cx:pt idx="12046">1</cx:pt>
          <cx:pt idx="12047">1</cx:pt>
          <cx:pt idx="12048">1</cx:pt>
          <cx:pt idx="12049">1</cx:pt>
          <cx:pt idx="12050">1</cx:pt>
          <cx:pt idx="12051">1</cx:pt>
          <cx:pt idx="12052">1</cx:pt>
          <cx:pt idx="12053">1</cx:pt>
          <cx:pt idx="12054">1</cx:pt>
          <cx:pt idx="12055">1</cx:pt>
          <cx:pt idx="12056">1</cx:pt>
          <cx:pt idx="12057">1</cx:pt>
          <cx:pt idx="12058">1</cx:pt>
          <cx:pt idx="12059">1</cx:pt>
          <cx:pt idx="12060">1</cx:pt>
          <cx:pt idx="12061">1</cx:pt>
          <cx:pt idx="12062">1</cx:pt>
          <cx:pt idx="12063">1</cx:pt>
          <cx:pt idx="12064">1</cx:pt>
          <cx:pt idx="12065">1</cx:pt>
          <cx:pt idx="12066">1</cx:pt>
          <cx:pt idx="12067">1</cx:pt>
          <cx:pt idx="12068">1</cx:pt>
          <cx:pt idx="12069">1</cx:pt>
          <cx:pt idx="12070">1</cx:pt>
          <cx:pt idx="12071">1</cx:pt>
          <cx:pt idx="12072">1</cx:pt>
          <cx:pt idx="12073">1</cx:pt>
          <cx:pt idx="12074">1</cx:pt>
          <cx:pt idx="12075">1</cx:pt>
          <cx:pt idx="12076">1</cx:pt>
          <cx:pt idx="12077">1</cx:pt>
          <cx:pt idx="12078">1</cx:pt>
          <cx:pt idx="12079">1</cx:pt>
          <cx:pt idx="12080">3</cx:pt>
          <cx:pt idx="12081">3</cx:pt>
          <cx:pt idx="12082">1</cx:pt>
          <cx:pt idx="12083">1</cx:pt>
          <cx:pt idx="12084">1</cx:pt>
          <cx:pt idx="12085">1</cx:pt>
          <cx:pt idx="12086">1</cx:pt>
          <cx:pt idx="12087">1</cx:pt>
          <cx:pt idx="12088">1</cx:pt>
          <cx:pt idx="12089">1</cx:pt>
          <cx:pt idx="12090">1</cx:pt>
          <cx:pt idx="12091">1</cx:pt>
          <cx:pt idx="12092">1</cx:pt>
          <cx:pt idx="12093">1</cx:pt>
          <cx:pt idx="12094">1</cx:pt>
          <cx:pt idx="12095">1</cx:pt>
          <cx:pt idx="12096">1</cx:pt>
          <cx:pt idx="12097">1</cx:pt>
          <cx:pt idx="12098">1</cx:pt>
          <cx:pt idx="12099">1</cx:pt>
          <cx:pt idx="12100">1</cx:pt>
          <cx:pt idx="12101">3</cx:pt>
          <cx:pt idx="12102">1</cx:pt>
          <cx:pt idx="12103">1</cx:pt>
          <cx:pt idx="12104">1</cx:pt>
          <cx:pt idx="12105">1</cx:pt>
          <cx:pt idx="12106">1</cx:pt>
          <cx:pt idx="12107">1</cx:pt>
          <cx:pt idx="12108">1</cx:pt>
          <cx:pt idx="12109">1</cx:pt>
          <cx:pt idx="12110">1</cx:pt>
          <cx:pt idx="12111">1</cx:pt>
          <cx:pt idx="12112">1</cx:pt>
          <cx:pt idx="12113">1</cx:pt>
          <cx:pt idx="12114">1</cx:pt>
          <cx:pt idx="12115">1</cx:pt>
          <cx:pt idx="12116">1</cx:pt>
          <cx:pt idx="12117">1</cx:pt>
          <cx:pt idx="12118">1</cx:pt>
          <cx:pt idx="12119">1</cx:pt>
          <cx:pt idx="12120">1</cx:pt>
          <cx:pt idx="12121">1</cx:pt>
          <cx:pt idx="12122">1</cx:pt>
          <cx:pt idx="12123">3</cx:pt>
          <cx:pt idx="12124">1</cx:pt>
          <cx:pt idx="12125">1</cx:pt>
          <cx:pt idx="12126">1</cx:pt>
          <cx:pt idx="12127">1</cx:pt>
          <cx:pt idx="12128">1</cx:pt>
          <cx:pt idx="12129">1</cx:pt>
          <cx:pt idx="12130">1</cx:pt>
          <cx:pt idx="12131">1</cx:pt>
          <cx:pt idx="12132">1</cx:pt>
          <cx:pt idx="12133">1</cx:pt>
          <cx:pt idx="12134">1</cx:pt>
          <cx:pt idx="12135">1</cx:pt>
          <cx:pt idx="12136">1</cx:pt>
          <cx:pt idx="12137">1</cx:pt>
          <cx:pt idx="12138">1</cx:pt>
          <cx:pt idx="12139">1</cx:pt>
          <cx:pt idx="12140">1</cx:pt>
          <cx:pt idx="12141">1</cx:pt>
          <cx:pt idx="12142">1</cx:pt>
          <cx:pt idx="12143">1</cx:pt>
          <cx:pt idx="12144">1</cx:pt>
          <cx:pt idx="12145">3</cx:pt>
          <cx:pt idx="12146">1</cx:pt>
          <cx:pt idx="12147">1</cx:pt>
          <cx:pt idx="12148">1</cx:pt>
          <cx:pt idx="12149">1</cx:pt>
          <cx:pt idx="12150">1</cx:pt>
          <cx:pt idx="12151">1</cx:pt>
          <cx:pt idx="12152">1</cx:pt>
          <cx:pt idx="12153">1</cx:pt>
          <cx:pt idx="12154">1</cx:pt>
          <cx:pt idx="12155">1</cx:pt>
          <cx:pt idx="12156">1</cx:pt>
          <cx:pt idx="12157">1</cx:pt>
          <cx:pt idx="12158">1</cx:pt>
          <cx:pt idx="12159">1</cx:pt>
          <cx:pt idx="12160">1</cx:pt>
          <cx:pt idx="12161">1</cx:pt>
          <cx:pt idx="12162">1</cx:pt>
          <cx:pt idx="12163">1</cx:pt>
          <cx:pt idx="12164">1</cx:pt>
          <cx:pt idx="12165">1</cx:pt>
          <cx:pt idx="12166">1</cx:pt>
          <cx:pt idx="12167">1</cx:pt>
          <cx:pt idx="12168">1</cx:pt>
          <cx:pt idx="12169">1</cx:pt>
          <cx:pt idx="12170">1</cx:pt>
          <cx:pt idx="12171">1</cx:pt>
          <cx:pt idx="12172">1</cx:pt>
          <cx:pt idx="12173">1</cx:pt>
          <cx:pt idx="12174">1</cx:pt>
          <cx:pt idx="12175">1</cx:pt>
          <cx:pt idx="12176">1</cx:pt>
          <cx:pt idx="12177">1</cx:pt>
          <cx:pt idx="12178">1</cx:pt>
          <cx:pt idx="12179">1</cx:pt>
          <cx:pt idx="12180">1</cx:pt>
          <cx:pt idx="12181">1</cx:pt>
          <cx:pt idx="12182">1</cx:pt>
          <cx:pt idx="12183">1</cx:pt>
          <cx:pt idx="12184">1</cx:pt>
          <cx:pt idx="12185">1</cx:pt>
          <cx:pt idx="12186">1</cx:pt>
          <cx:pt idx="12187">1</cx:pt>
          <cx:pt idx="12188">1</cx:pt>
          <cx:pt idx="12189">1</cx:pt>
          <cx:pt idx="12190">1</cx:pt>
          <cx:pt idx="12191">1</cx:pt>
          <cx:pt idx="12192">1</cx:pt>
          <cx:pt idx="12193">1</cx:pt>
          <cx:pt idx="12194">1</cx:pt>
          <cx:pt idx="12195">1</cx:pt>
          <cx:pt idx="12196">1</cx:pt>
          <cx:pt idx="12197">1</cx:pt>
          <cx:pt idx="12198">1</cx:pt>
          <cx:pt idx="12199">1</cx:pt>
          <cx:pt idx="12200">1</cx:pt>
          <cx:pt idx="12201">1</cx:pt>
          <cx:pt idx="12202">1</cx:pt>
          <cx:pt idx="12203">1</cx:pt>
          <cx:pt idx="12204">1</cx:pt>
          <cx:pt idx="12205">1</cx:pt>
          <cx:pt idx="12206">1</cx:pt>
          <cx:pt idx="12207">1</cx:pt>
          <cx:pt idx="12208">1</cx:pt>
          <cx:pt idx="12209">1</cx:pt>
          <cx:pt idx="12210">1</cx:pt>
          <cx:pt idx="12211">1</cx:pt>
          <cx:pt idx="12212">1</cx:pt>
          <cx:pt idx="12213">1</cx:pt>
          <cx:pt idx="12214">1</cx:pt>
          <cx:pt idx="12215">1</cx:pt>
          <cx:pt idx="12216">1</cx:pt>
          <cx:pt idx="12217">1</cx:pt>
          <cx:pt idx="12218">1</cx:pt>
          <cx:pt idx="12219">1</cx:pt>
          <cx:pt idx="12220">1</cx:pt>
          <cx:pt idx="12221">1</cx:pt>
          <cx:pt idx="12222">1</cx:pt>
          <cx:pt idx="12223">1</cx:pt>
          <cx:pt idx="12224">1</cx:pt>
          <cx:pt idx="12225">1</cx:pt>
          <cx:pt idx="12226">1</cx:pt>
          <cx:pt idx="12227">1</cx:pt>
          <cx:pt idx="12228">1</cx:pt>
          <cx:pt idx="12229">1</cx:pt>
          <cx:pt idx="12230">1</cx:pt>
          <cx:pt idx="12231">1</cx:pt>
          <cx:pt idx="12232">1</cx:pt>
          <cx:pt idx="12233">1</cx:pt>
          <cx:pt idx="12234">1</cx:pt>
          <cx:pt idx="12235">1</cx:pt>
          <cx:pt idx="12236">3</cx:pt>
          <cx:pt idx="12237">1</cx:pt>
          <cx:pt idx="12238">1</cx:pt>
          <cx:pt idx="12239">1</cx:pt>
          <cx:pt idx="12240">1</cx:pt>
          <cx:pt idx="12241">1</cx:pt>
          <cx:pt idx="12242">1</cx:pt>
          <cx:pt idx="12243">1</cx:pt>
          <cx:pt idx="12244">1</cx:pt>
          <cx:pt idx="12245">1</cx:pt>
          <cx:pt idx="12246">1</cx:pt>
          <cx:pt idx="12247">1</cx:pt>
          <cx:pt idx="12248">1</cx:pt>
          <cx:pt idx="12249">1</cx:pt>
          <cx:pt idx="12250">3</cx:pt>
          <cx:pt idx="12251">1</cx:pt>
          <cx:pt idx="12252">1</cx:pt>
          <cx:pt idx="12253">1</cx:pt>
          <cx:pt idx="12254">1</cx:pt>
          <cx:pt idx="12255">1</cx:pt>
          <cx:pt idx="12256">1</cx:pt>
          <cx:pt idx="12257">1</cx:pt>
          <cx:pt idx="12258">1</cx:pt>
          <cx:pt idx="12259">1</cx:pt>
          <cx:pt idx="12260">1</cx:pt>
          <cx:pt idx="12261">1</cx:pt>
          <cx:pt idx="12262">1</cx:pt>
          <cx:pt idx="12263">1</cx:pt>
          <cx:pt idx="12264">1</cx:pt>
          <cx:pt idx="12265">1</cx:pt>
          <cx:pt idx="12266">1</cx:pt>
          <cx:pt idx="12267">1</cx:pt>
          <cx:pt idx="12268">1</cx:pt>
          <cx:pt idx="12269">1</cx:pt>
          <cx:pt idx="12270">1</cx:pt>
          <cx:pt idx="12271">1</cx:pt>
          <cx:pt idx="12272">1</cx:pt>
          <cx:pt idx="12273">1</cx:pt>
          <cx:pt idx="12274">1</cx:pt>
          <cx:pt idx="12275">1</cx:pt>
          <cx:pt idx="12276">1</cx:pt>
          <cx:pt idx="12277">1</cx:pt>
          <cx:pt idx="12278">1</cx:pt>
          <cx:pt idx="12279">1</cx:pt>
          <cx:pt idx="12280">1</cx:pt>
          <cx:pt idx="12281">1</cx:pt>
          <cx:pt idx="12282">1</cx:pt>
          <cx:pt idx="12283">1</cx:pt>
          <cx:pt idx="12284">1</cx:pt>
          <cx:pt idx="12285">1</cx:pt>
          <cx:pt idx="12286">1</cx:pt>
          <cx:pt idx="12287">1</cx:pt>
          <cx:pt idx="12288">1</cx:pt>
          <cx:pt idx="12289">1</cx:pt>
          <cx:pt idx="12290">1</cx:pt>
          <cx:pt idx="12291">1</cx:pt>
          <cx:pt idx="12292">1</cx:pt>
          <cx:pt idx="12293">1</cx:pt>
          <cx:pt idx="12294">1</cx:pt>
          <cx:pt idx="12295">1</cx:pt>
          <cx:pt idx="12296">1</cx:pt>
          <cx:pt idx="12297">1</cx:pt>
          <cx:pt idx="12298">1</cx:pt>
          <cx:pt idx="12299">1</cx:pt>
          <cx:pt idx="12300">1</cx:pt>
          <cx:pt idx="12301">1</cx:pt>
          <cx:pt idx="12302">1</cx:pt>
          <cx:pt idx="12303">1</cx:pt>
          <cx:pt idx="12304">1</cx:pt>
          <cx:pt idx="12305">1</cx:pt>
          <cx:pt idx="12306">1</cx:pt>
          <cx:pt idx="12307">1</cx:pt>
          <cx:pt idx="12308">1</cx:pt>
          <cx:pt idx="12309">3</cx:pt>
          <cx:pt idx="12310">1</cx:pt>
          <cx:pt idx="12311">1</cx:pt>
          <cx:pt idx="12312">1</cx:pt>
          <cx:pt idx="12313">1</cx:pt>
          <cx:pt idx="12314">1</cx:pt>
          <cx:pt idx="12315">1</cx:pt>
          <cx:pt idx="12316">1</cx:pt>
          <cx:pt idx="12317">1</cx:pt>
          <cx:pt idx="12318">1</cx:pt>
          <cx:pt idx="12319">1</cx:pt>
          <cx:pt idx="12320">1</cx:pt>
          <cx:pt idx="12321">1</cx:pt>
          <cx:pt idx="12322">1</cx:pt>
          <cx:pt idx="12323">1</cx:pt>
          <cx:pt idx="12324">1</cx:pt>
          <cx:pt idx="12325">1</cx:pt>
          <cx:pt idx="12326">1</cx:pt>
          <cx:pt idx="12327">3</cx:pt>
          <cx:pt idx="12328">1</cx:pt>
          <cx:pt idx="12329">1</cx:pt>
          <cx:pt idx="12330">1</cx:pt>
          <cx:pt idx="12331">1</cx:pt>
          <cx:pt idx="12332">1</cx:pt>
          <cx:pt idx="12333">1</cx:pt>
          <cx:pt idx="12334">1</cx:pt>
          <cx:pt idx="12335">1</cx:pt>
          <cx:pt idx="12336">1</cx:pt>
          <cx:pt idx="12337">3</cx:pt>
          <cx:pt idx="12338">1</cx:pt>
          <cx:pt idx="12339">1</cx:pt>
          <cx:pt idx="12340">1</cx:pt>
          <cx:pt idx="12341">1</cx:pt>
          <cx:pt idx="12342">1</cx:pt>
          <cx:pt idx="12343">1</cx:pt>
          <cx:pt idx="12344">1</cx:pt>
          <cx:pt idx="12345">1</cx:pt>
          <cx:pt idx="12346">1</cx:pt>
          <cx:pt idx="12347">1</cx:pt>
          <cx:pt idx="12348">1</cx:pt>
          <cx:pt idx="12349">1</cx:pt>
          <cx:pt idx="12350">1</cx:pt>
          <cx:pt idx="12351">1</cx:pt>
          <cx:pt idx="12352">1</cx:pt>
          <cx:pt idx="12353">1</cx:pt>
          <cx:pt idx="12354">1</cx:pt>
          <cx:pt idx="12355">1</cx:pt>
          <cx:pt idx="12356">1</cx:pt>
          <cx:pt idx="12357">1</cx:pt>
          <cx:pt idx="12358">1</cx:pt>
          <cx:pt idx="12359">1</cx:pt>
          <cx:pt idx="12360">3</cx:pt>
          <cx:pt idx="12361">1</cx:pt>
          <cx:pt idx="12362">1</cx:pt>
          <cx:pt idx="12363">1</cx:pt>
          <cx:pt idx="12364">1</cx:pt>
          <cx:pt idx="12365">1</cx:pt>
          <cx:pt idx="12366">1</cx:pt>
          <cx:pt idx="12367">1</cx:pt>
          <cx:pt idx="12368">1</cx:pt>
          <cx:pt idx="12369">1</cx:pt>
          <cx:pt idx="12370">1</cx:pt>
          <cx:pt idx="12371">1</cx:pt>
          <cx:pt idx="12372">1</cx:pt>
          <cx:pt idx="12373">1</cx:pt>
          <cx:pt idx="12374">1</cx:pt>
          <cx:pt idx="12375">1</cx:pt>
          <cx:pt idx="12376">1</cx:pt>
          <cx:pt idx="12377">1</cx:pt>
          <cx:pt idx="12378">1</cx:pt>
          <cx:pt idx="12379">1</cx:pt>
          <cx:pt idx="12380">1</cx:pt>
          <cx:pt idx="12381">1</cx:pt>
          <cx:pt idx="12382">1</cx:pt>
          <cx:pt idx="12383">1</cx:pt>
          <cx:pt idx="12384">1</cx:pt>
          <cx:pt idx="12385">1</cx:pt>
          <cx:pt idx="12386">1</cx:pt>
          <cx:pt idx="12387">1</cx:pt>
          <cx:pt idx="12388">1</cx:pt>
          <cx:pt idx="12389">1</cx:pt>
          <cx:pt idx="12390">1</cx:pt>
          <cx:pt idx="12391">1</cx:pt>
          <cx:pt idx="12392">1</cx:pt>
          <cx:pt idx="12393">1</cx:pt>
          <cx:pt idx="12394">1</cx:pt>
          <cx:pt idx="12395">1</cx:pt>
          <cx:pt idx="12396">1</cx:pt>
          <cx:pt idx="12397">1</cx:pt>
          <cx:pt idx="12398">1</cx:pt>
          <cx:pt idx="12399">1</cx:pt>
          <cx:pt idx="12400">1</cx:pt>
          <cx:pt idx="12401">1</cx:pt>
          <cx:pt idx="12402">1</cx:pt>
          <cx:pt idx="12403">1</cx:pt>
          <cx:pt idx="12404">1</cx:pt>
          <cx:pt idx="12405">1</cx:pt>
          <cx:pt idx="12406">1</cx:pt>
          <cx:pt idx="12407">1</cx:pt>
          <cx:pt idx="12408">1</cx:pt>
          <cx:pt idx="12409">1</cx:pt>
          <cx:pt idx="12410">1</cx:pt>
          <cx:pt idx="12411">1</cx:pt>
          <cx:pt idx="12412">1</cx:pt>
          <cx:pt idx="12413">1</cx:pt>
          <cx:pt idx="12414">1</cx:pt>
          <cx:pt idx="12415">1</cx:pt>
          <cx:pt idx="12416">1</cx:pt>
          <cx:pt idx="12417">1</cx:pt>
          <cx:pt idx="12418">1</cx:pt>
          <cx:pt idx="12419">1</cx:pt>
          <cx:pt idx="12420">1</cx:pt>
          <cx:pt idx="12421">1</cx:pt>
          <cx:pt idx="12422">1</cx:pt>
          <cx:pt idx="12423">1</cx:pt>
          <cx:pt idx="12424">1</cx:pt>
          <cx:pt idx="12425">1</cx:pt>
          <cx:pt idx="12426">1</cx:pt>
          <cx:pt idx="12427">1</cx:pt>
          <cx:pt idx="12428">1</cx:pt>
          <cx:pt idx="12429">1</cx:pt>
          <cx:pt idx="12430">1</cx:pt>
          <cx:pt idx="12431">1</cx:pt>
          <cx:pt idx="12432">1</cx:pt>
          <cx:pt idx="12433">3</cx:pt>
          <cx:pt idx="12434">1</cx:pt>
          <cx:pt idx="12435">1</cx:pt>
          <cx:pt idx="12436">1</cx:pt>
          <cx:pt idx="12437">1</cx:pt>
          <cx:pt idx="12438">1</cx:pt>
          <cx:pt idx="12439">1</cx:pt>
          <cx:pt idx="12440">1</cx:pt>
          <cx:pt idx="12441">1</cx:pt>
          <cx:pt idx="12442">1</cx:pt>
          <cx:pt idx="12443">1</cx:pt>
          <cx:pt idx="12444">1</cx:pt>
          <cx:pt idx="12445">3</cx:pt>
          <cx:pt idx="12446">3</cx:pt>
          <cx:pt idx="12447">1</cx:pt>
          <cx:pt idx="12448">1</cx:pt>
          <cx:pt idx="12449">1</cx:pt>
          <cx:pt idx="12450">1</cx:pt>
          <cx:pt idx="12451">1</cx:pt>
          <cx:pt idx="12452">1</cx:pt>
          <cx:pt idx="12453">1</cx:pt>
          <cx:pt idx="12454">1</cx:pt>
          <cx:pt idx="12455">1</cx:pt>
          <cx:pt idx="12456">1</cx:pt>
          <cx:pt idx="12457">1</cx:pt>
          <cx:pt idx="12458">1</cx:pt>
          <cx:pt idx="12459">1</cx:pt>
          <cx:pt idx="12460">1</cx:pt>
          <cx:pt idx="12461">1</cx:pt>
          <cx:pt idx="12462">1</cx:pt>
          <cx:pt idx="12463">1</cx:pt>
          <cx:pt idx="12464">1</cx:pt>
          <cx:pt idx="12465">1</cx:pt>
          <cx:pt idx="12466">1</cx:pt>
          <cx:pt idx="12467">1</cx:pt>
          <cx:pt idx="12468">1</cx:pt>
          <cx:pt idx="12469">1</cx:pt>
          <cx:pt idx="12470">1</cx:pt>
          <cx:pt idx="12471">1</cx:pt>
          <cx:pt idx="12472">1</cx:pt>
          <cx:pt idx="12473">1</cx:pt>
          <cx:pt idx="12474">1</cx:pt>
          <cx:pt idx="12475">1</cx:pt>
          <cx:pt idx="12476">3</cx:pt>
          <cx:pt idx="12477">1</cx:pt>
          <cx:pt idx="12478">1</cx:pt>
          <cx:pt idx="12479">1</cx:pt>
          <cx:pt idx="12480">1</cx:pt>
          <cx:pt idx="12481">1</cx:pt>
          <cx:pt idx="12482">1</cx:pt>
          <cx:pt idx="12483">1</cx:pt>
          <cx:pt idx="12484">1</cx:pt>
          <cx:pt idx="12485">1</cx:pt>
          <cx:pt idx="12486">1</cx:pt>
          <cx:pt idx="12487">1</cx:pt>
          <cx:pt idx="12488">1</cx:pt>
          <cx:pt idx="12489">1</cx:pt>
          <cx:pt idx="12490">1</cx:pt>
          <cx:pt idx="12491">1</cx:pt>
          <cx:pt idx="12492">1</cx:pt>
          <cx:pt idx="12493">1</cx:pt>
          <cx:pt idx="12494">1</cx:pt>
          <cx:pt idx="12495">1</cx:pt>
          <cx:pt idx="12496">1</cx:pt>
          <cx:pt idx="12497">1</cx:pt>
          <cx:pt idx="12498">1</cx:pt>
          <cx:pt idx="12499">1</cx:pt>
          <cx:pt idx="12500">1</cx:pt>
          <cx:pt idx="12501">1</cx:pt>
          <cx:pt idx="12502">1</cx:pt>
          <cx:pt idx="12503">1</cx:pt>
          <cx:pt idx="12504">1</cx:pt>
          <cx:pt idx="12505">1</cx:pt>
          <cx:pt idx="12506">1</cx:pt>
          <cx:pt idx="12507">1</cx:pt>
          <cx:pt idx="12508">1</cx:pt>
          <cx:pt idx="12509">1</cx:pt>
          <cx:pt idx="12510">1</cx:pt>
          <cx:pt idx="12511">1</cx:pt>
          <cx:pt idx="12512">1</cx:pt>
          <cx:pt idx="12513">1</cx:pt>
          <cx:pt idx="12514">1</cx:pt>
          <cx:pt idx="12515">1</cx:pt>
          <cx:pt idx="12516">1</cx:pt>
          <cx:pt idx="12517">1</cx:pt>
          <cx:pt idx="12518">3</cx:pt>
          <cx:pt idx="12519">1</cx:pt>
          <cx:pt idx="12520">1</cx:pt>
          <cx:pt idx="12521">1</cx:pt>
          <cx:pt idx="12522">1</cx:pt>
          <cx:pt idx="12523">1</cx:pt>
          <cx:pt idx="12524">1</cx:pt>
          <cx:pt idx="12525">1</cx:pt>
          <cx:pt idx="12526">1</cx:pt>
          <cx:pt idx="12527">1</cx:pt>
          <cx:pt idx="12528">1</cx:pt>
          <cx:pt idx="12529">1</cx:pt>
          <cx:pt idx="12530">1</cx:pt>
          <cx:pt idx="12531">1</cx:pt>
          <cx:pt idx="12532">1</cx:pt>
          <cx:pt idx="12533">1</cx:pt>
          <cx:pt idx="12534">1</cx:pt>
          <cx:pt idx="12535">1</cx:pt>
          <cx:pt idx="12536">1</cx:pt>
          <cx:pt idx="12537">1</cx:pt>
          <cx:pt idx="12538">1</cx:pt>
          <cx:pt idx="12539">1</cx:pt>
          <cx:pt idx="12540">1</cx:pt>
          <cx:pt idx="12541">1</cx:pt>
          <cx:pt idx="12542">1</cx:pt>
          <cx:pt idx="12543">1</cx:pt>
          <cx:pt idx="12544">1</cx:pt>
          <cx:pt idx="12545">1</cx:pt>
          <cx:pt idx="12546">1</cx:pt>
          <cx:pt idx="12547">1</cx:pt>
          <cx:pt idx="12548">1</cx:pt>
          <cx:pt idx="12549">1</cx:pt>
          <cx:pt idx="12550">1</cx:pt>
          <cx:pt idx="12551">1</cx:pt>
          <cx:pt idx="12552">1</cx:pt>
          <cx:pt idx="12553">3</cx:pt>
          <cx:pt idx="12554">1</cx:pt>
          <cx:pt idx="12555">1</cx:pt>
          <cx:pt idx="12556">1</cx:pt>
          <cx:pt idx="12557">1</cx:pt>
          <cx:pt idx="12558">1</cx:pt>
          <cx:pt idx="12559">1</cx:pt>
          <cx:pt idx="12560">1</cx:pt>
          <cx:pt idx="12561">1</cx:pt>
          <cx:pt idx="12562">1</cx:pt>
          <cx:pt idx="12563">1</cx:pt>
          <cx:pt idx="12564">1</cx:pt>
          <cx:pt idx="12565">1</cx:pt>
          <cx:pt idx="12566">1</cx:pt>
          <cx:pt idx="12567">1</cx:pt>
          <cx:pt idx="12568">1</cx:pt>
          <cx:pt idx="12569">1</cx:pt>
          <cx:pt idx="12570">1</cx:pt>
          <cx:pt idx="12571">1</cx:pt>
          <cx:pt idx="12572">1</cx:pt>
          <cx:pt idx="12573">1</cx:pt>
          <cx:pt idx="12574">1</cx:pt>
          <cx:pt idx="12575">1</cx:pt>
          <cx:pt idx="12576">1</cx:pt>
          <cx:pt idx="12577">1</cx:pt>
          <cx:pt idx="12578">1</cx:pt>
          <cx:pt idx="12579">3</cx:pt>
          <cx:pt idx="12580">1</cx:pt>
          <cx:pt idx="12581">1</cx:pt>
          <cx:pt idx="12582">1</cx:pt>
          <cx:pt idx="12583">1</cx:pt>
          <cx:pt idx="12584">3</cx:pt>
          <cx:pt idx="12585">1</cx:pt>
          <cx:pt idx="12586">1</cx:pt>
          <cx:pt idx="12587">1</cx:pt>
          <cx:pt idx="12588">1</cx:pt>
          <cx:pt idx="12589">1</cx:pt>
          <cx:pt idx="12590">1</cx:pt>
          <cx:pt idx="12591">1</cx:pt>
          <cx:pt idx="12592">1</cx:pt>
          <cx:pt idx="12593">1</cx:pt>
          <cx:pt idx="12594">1</cx:pt>
          <cx:pt idx="12595">1</cx:pt>
          <cx:pt idx="12596">1</cx:pt>
          <cx:pt idx="12597">1</cx:pt>
          <cx:pt idx="12598">1</cx:pt>
          <cx:pt idx="12599">1</cx:pt>
          <cx:pt idx="12600">1</cx:pt>
          <cx:pt idx="12601">1</cx:pt>
          <cx:pt idx="12602">1</cx:pt>
          <cx:pt idx="12603">1</cx:pt>
          <cx:pt idx="12604">1</cx:pt>
          <cx:pt idx="12605">1</cx:pt>
          <cx:pt idx="12606">1</cx:pt>
          <cx:pt idx="12607">1</cx:pt>
          <cx:pt idx="12608">1</cx:pt>
          <cx:pt idx="12609">1</cx:pt>
          <cx:pt idx="12610">1</cx:pt>
          <cx:pt idx="12611">1</cx:pt>
          <cx:pt idx="12612">1</cx:pt>
          <cx:pt idx="12613">1</cx:pt>
          <cx:pt idx="12614">1</cx:pt>
          <cx:pt idx="12615">1</cx:pt>
          <cx:pt idx="12616">1</cx:pt>
          <cx:pt idx="12617">1</cx:pt>
          <cx:pt idx="12618">1</cx:pt>
          <cx:pt idx="12619">1</cx:pt>
          <cx:pt idx="12620">1</cx:pt>
          <cx:pt idx="12621">1</cx:pt>
          <cx:pt idx="12622">1</cx:pt>
          <cx:pt idx="12623">1</cx:pt>
          <cx:pt idx="12624">1</cx:pt>
          <cx:pt idx="12625">1</cx:pt>
          <cx:pt idx="12626">1</cx:pt>
          <cx:pt idx="12627">1</cx:pt>
          <cx:pt idx="12628">1</cx:pt>
          <cx:pt idx="12629">1</cx:pt>
          <cx:pt idx="12630">1</cx:pt>
          <cx:pt idx="12631">1</cx:pt>
          <cx:pt idx="12632">1</cx:pt>
          <cx:pt idx="12633">1</cx:pt>
          <cx:pt idx="12634">1</cx:pt>
          <cx:pt idx="12635">1</cx:pt>
          <cx:pt idx="12636">1</cx:pt>
          <cx:pt idx="12637">1</cx:pt>
          <cx:pt idx="12638">1</cx:pt>
          <cx:pt idx="12639">1</cx:pt>
          <cx:pt idx="12640">1</cx:pt>
          <cx:pt idx="12641">1</cx:pt>
          <cx:pt idx="12642">1</cx:pt>
          <cx:pt idx="12643">1</cx:pt>
          <cx:pt idx="12644">1</cx:pt>
          <cx:pt idx="12645">1</cx:pt>
          <cx:pt idx="12646">1</cx:pt>
          <cx:pt idx="12647">1</cx:pt>
          <cx:pt idx="12648">1</cx:pt>
          <cx:pt idx="12649">1</cx:pt>
          <cx:pt idx="12650">1</cx:pt>
          <cx:pt idx="12651">1</cx:pt>
          <cx:pt idx="12652">1</cx:pt>
          <cx:pt idx="12653">1</cx:pt>
          <cx:pt idx="12654">1</cx:pt>
          <cx:pt idx="12655">1</cx:pt>
          <cx:pt idx="12656">1</cx:pt>
          <cx:pt idx="12657">1</cx:pt>
          <cx:pt idx="12658">1</cx:pt>
          <cx:pt idx="12659">1</cx:pt>
          <cx:pt idx="12660">1</cx:pt>
          <cx:pt idx="12661">1</cx:pt>
          <cx:pt idx="12662">1</cx:pt>
          <cx:pt idx="12663">1</cx:pt>
          <cx:pt idx="12664">1</cx:pt>
          <cx:pt idx="12665">1</cx:pt>
          <cx:pt idx="12666">1</cx:pt>
          <cx:pt idx="12667">1</cx:pt>
          <cx:pt idx="12668">1</cx:pt>
          <cx:pt idx="12669">1</cx:pt>
          <cx:pt idx="12670">1</cx:pt>
          <cx:pt idx="12671">1</cx:pt>
          <cx:pt idx="12672">1</cx:pt>
          <cx:pt idx="12673">1</cx:pt>
          <cx:pt idx="12674">1</cx:pt>
          <cx:pt idx="12675">1</cx:pt>
          <cx:pt idx="12676">1</cx:pt>
          <cx:pt idx="12677">3</cx:pt>
          <cx:pt idx="12678">1</cx:pt>
          <cx:pt idx="12679">1</cx:pt>
          <cx:pt idx="12680">1</cx:pt>
          <cx:pt idx="12681">1</cx:pt>
          <cx:pt idx="12682">1</cx:pt>
          <cx:pt idx="12683">1</cx:pt>
          <cx:pt idx="12684">1</cx:pt>
          <cx:pt idx="12685">1</cx:pt>
          <cx:pt idx="12686">1</cx:pt>
          <cx:pt idx="12687">1</cx:pt>
          <cx:pt idx="12688">1</cx:pt>
          <cx:pt idx="12689">1</cx:pt>
          <cx:pt idx="12690">1</cx:pt>
          <cx:pt idx="12691">1</cx:pt>
          <cx:pt idx="12692">1</cx:pt>
          <cx:pt idx="12693">1</cx:pt>
          <cx:pt idx="12694">1</cx:pt>
          <cx:pt idx="12695">1</cx:pt>
          <cx:pt idx="12696">1</cx:pt>
          <cx:pt idx="12697">1</cx:pt>
          <cx:pt idx="12698">1</cx:pt>
          <cx:pt idx="12699">1</cx:pt>
          <cx:pt idx="12700">1</cx:pt>
          <cx:pt idx="12701">1</cx:pt>
          <cx:pt idx="12702">1</cx:pt>
          <cx:pt idx="12703">1</cx:pt>
          <cx:pt idx="12704">1</cx:pt>
          <cx:pt idx="12705">1</cx:pt>
          <cx:pt idx="12706">1</cx:pt>
          <cx:pt idx="12707">1</cx:pt>
          <cx:pt idx="12708">1</cx:pt>
          <cx:pt idx="12709">1</cx:pt>
          <cx:pt idx="12710">1</cx:pt>
          <cx:pt idx="12711">1</cx:pt>
          <cx:pt idx="12712">1</cx:pt>
          <cx:pt idx="12713">1</cx:pt>
          <cx:pt idx="12714">1</cx:pt>
          <cx:pt idx="12715">1</cx:pt>
          <cx:pt idx="12716">1</cx:pt>
          <cx:pt idx="12717">1</cx:pt>
          <cx:pt idx="12718">1</cx:pt>
          <cx:pt idx="12719">1</cx:pt>
          <cx:pt idx="12720">1</cx:pt>
          <cx:pt idx="12721">1</cx:pt>
          <cx:pt idx="12722">1</cx:pt>
          <cx:pt idx="12723">1</cx:pt>
          <cx:pt idx="12724">1</cx:pt>
          <cx:pt idx="12725">1</cx:pt>
          <cx:pt idx="12726">1</cx:pt>
          <cx:pt idx="12727">1</cx:pt>
          <cx:pt idx="12728">1</cx:pt>
          <cx:pt idx="12729">1</cx:pt>
          <cx:pt idx="12730">1</cx:pt>
          <cx:pt idx="12731">1</cx:pt>
          <cx:pt idx="12732">1</cx:pt>
          <cx:pt idx="12733">3</cx:pt>
          <cx:pt idx="12734">1</cx:pt>
          <cx:pt idx="12735">1</cx:pt>
          <cx:pt idx="12736">1</cx:pt>
          <cx:pt idx="12737">1</cx:pt>
          <cx:pt idx="12738">1</cx:pt>
          <cx:pt idx="12739">1</cx:pt>
          <cx:pt idx="12740">1</cx:pt>
          <cx:pt idx="12741">1</cx:pt>
          <cx:pt idx="12742">1</cx:pt>
          <cx:pt idx="12743">1</cx:pt>
          <cx:pt idx="12744">1</cx:pt>
          <cx:pt idx="12745">1</cx:pt>
          <cx:pt idx="12746">1</cx:pt>
          <cx:pt idx="12747">1</cx:pt>
          <cx:pt idx="12748">1</cx:pt>
          <cx:pt idx="12749">1</cx:pt>
          <cx:pt idx="12750">1</cx:pt>
          <cx:pt idx="12751">1</cx:pt>
          <cx:pt idx="12752">1</cx:pt>
          <cx:pt idx="12753">1</cx:pt>
          <cx:pt idx="12754">1</cx:pt>
          <cx:pt idx="12755">1</cx:pt>
          <cx:pt idx="12756">1</cx:pt>
          <cx:pt idx="12757">1</cx:pt>
          <cx:pt idx="12758">1</cx:pt>
          <cx:pt idx="12759">1</cx:pt>
          <cx:pt idx="12760">1</cx:pt>
          <cx:pt idx="12761">1</cx:pt>
          <cx:pt idx="12762">1</cx:pt>
          <cx:pt idx="12763">1</cx:pt>
          <cx:pt idx="12764">1</cx:pt>
          <cx:pt idx="12765">1</cx:pt>
          <cx:pt idx="12766">1</cx:pt>
          <cx:pt idx="12767">1</cx:pt>
          <cx:pt idx="12768">1</cx:pt>
          <cx:pt idx="12769">1</cx:pt>
          <cx:pt idx="12770">1</cx:pt>
          <cx:pt idx="12771">1</cx:pt>
          <cx:pt idx="12772">1</cx:pt>
          <cx:pt idx="12773">1</cx:pt>
          <cx:pt idx="12774">1</cx:pt>
          <cx:pt idx="12775">1</cx:pt>
          <cx:pt idx="12776">1</cx:pt>
          <cx:pt idx="12777">1</cx:pt>
          <cx:pt idx="12778">1</cx:pt>
          <cx:pt idx="12779">1</cx:pt>
          <cx:pt idx="12780">1</cx:pt>
          <cx:pt idx="12781">1</cx:pt>
          <cx:pt idx="12782">1</cx:pt>
          <cx:pt idx="12783">1</cx:pt>
          <cx:pt idx="12784">1</cx:pt>
          <cx:pt idx="12785">1</cx:pt>
          <cx:pt idx="12786">1</cx:pt>
          <cx:pt idx="12787">1</cx:pt>
          <cx:pt idx="12788">1</cx:pt>
          <cx:pt idx="12789">1</cx:pt>
          <cx:pt idx="12790">1</cx:pt>
          <cx:pt idx="12791">1</cx:pt>
          <cx:pt idx="12792">1</cx:pt>
          <cx:pt idx="12793">1</cx:pt>
          <cx:pt idx="12794">1</cx:pt>
          <cx:pt idx="12795">1</cx:pt>
          <cx:pt idx="12796">1</cx:pt>
          <cx:pt idx="12797">1</cx:pt>
          <cx:pt idx="12798">1</cx:pt>
          <cx:pt idx="12799">1</cx:pt>
          <cx:pt idx="12800">1</cx:pt>
          <cx:pt idx="12801">1</cx:pt>
          <cx:pt idx="12802">1</cx:pt>
          <cx:pt idx="12803">1</cx:pt>
          <cx:pt idx="12804">1</cx:pt>
          <cx:pt idx="12805">1</cx:pt>
          <cx:pt idx="12806">1</cx:pt>
          <cx:pt idx="12807">1</cx:pt>
          <cx:pt idx="12808">1</cx:pt>
          <cx:pt idx="12809">1</cx:pt>
          <cx:pt idx="12810">1</cx:pt>
          <cx:pt idx="12811">3</cx:pt>
          <cx:pt idx="12812">1</cx:pt>
          <cx:pt idx="12813">1</cx:pt>
          <cx:pt idx="12814">1</cx:pt>
          <cx:pt idx="12815">1</cx:pt>
          <cx:pt idx="12816">1</cx:pt>
          <cx:pt idx="12817">1</cx:pt>
          <cx:pt idx="12818">1</cx:pt>
          <cx:pt idx="12819">1</cx:pt>
          <cx:pt idx="12820">1</cx:pt>
          <cx:pt idx="12821">1</cx:pt>
          <cx:pt idx="12822">1</cx:pt>
          <cx:pt idx="12823">1</cx:pt>
          <cx:pt idx="12824">1</cx:pt>
          <cx:pt idx="12825">1</cx:pt>
          <cx:pt idx="12826">1</cx:pt>
          <cx:pt idx="12827">1</cx:pt>
          <cx:pt idx="12828">1</cx:pt>
          <cx:pt idx="12829">1</cx:pt>
          <cx:pt idx="12830">1</cx:pt>
          <cx:pt idx="12831">1</cx:pt>
          <cx:pt idx="12832">1</cx:pt>
          <cx:pt idx="12833">1</cx:pt>
          <cx:pt idx="12834">3</cx:pt>
          <cx:pt idx="12835">1</cx:pt>
          <cx:pt idx="12836">1</cx:pt>
          <cx:pt idx="12837">1</cx:pt>
          <cx:pt idx="12838">1</cx:pt>
          <cx:pt idx="12839">1</cx:pt>
          <cx:pt idx="12840">1</cx:pt>
          <cx:pt idx="12841">1</cx:pt>
          <cx:pt idx="12842">1</cx:pt>
          <cx:pt idx="12843">1</cx:pt>
          <cx:pt idx="12844">1</cx:pt>
          <cx:pt idx="12845">1</cx:pt>
          <cx:pt idx="12846">1</cx:pt>
          <cx:pt idx="12847">1</cx:pt>
          <cx:pt idx="12848">1</cx:pt>
          <cx:pt idx="12849">1</cx:pt>
          <cx:pt idx="12850">1</cx:pt>
          <cx:pt idx="12851">1</cx:pt>
          <cx:pt idx="12852">1</cx:pt>
          <cx:pt idx="12853">1</cx:pt>
          <cx:pt idx="12854">1</cx:pt>
          <cx:pt idx="12855">1</cx:pt>
          <cx:pt idx="12856">1</cx:pt>
          <cx:pt idx="12857">1</cx:pt>
          <cx:pt idx="12858">1</cx:pt>
          <cx:pt idx="12859">1</cx:pt>
          <cx:pt idx="12860">1</cx:pt>
          <cx:pt idx="12861">1</cx:pt>
          <cx:pt idx="12862">1</cx:pt>
          <cx:pt idx="12863">1</cx:pt>
          <cx:pt idx="12864">1</cx:pt>
          <cx:pt idx="12865">1</cx:pt>
          <cx:pt idx="12866">1</cx:pt>
          <cx:pt idx="12867">1</cx:pt>
          <cx:pt idx="12868">1</cx:pt>
          <cx:pt idx="12869">1</cx:pt>
          <cx:pt idx="12870">1</cx:pt>
          <cx:pt idx="12871">1</cx:pt>
          <cx:pt idx="12872">1</cx:pt>
          <cx:pt idx="12873">1</cx:pt>
          <cx:pt idx="12874">1</cx:pt>
          <cx:pt idx="12875">1</cx:pt>
          <cx:pt idx="12876">1</cx:pt>
          <cx:pt idx="12877">1</cx:pt>
          <cx:pt idx="12878">1</cx:pt>
          <cx:pt idx="12879">1</cx:pt>
          <cx:pt idx="12880">1</cx:pt>
          <cx:pt idx="12881">1</cx:pt>
          <cx:pt idx="12882">1</cx:pt>
          <cx:pt idx="12883">1</cx:pt>
          <cx:pt idx="12884">1</cx:pt>
          <cx:pt idx="12885">1</cx:pt>
          <cx:pt idx="12886">1</cx:pt>
          <cx:pt idx="12887">1</cx:pt>
          <cx:pt idx="12888">1</cx:pt>
          <cx:pt idx="12889">1</cx:pt>
          <cx:pt idx="12890">1</cx:pt>
          <cx:pt idx="12891">1</cx:pt>
          <cx:pt idx="12892">1</cx:pt>
          <cx:pt idx="12893">1</cx:pt>
          <cx:pt idx="12894">1</cx:pt>
          <cx:pt idx="12895">1</cx:pt>
          <cx:pt idx="12896">1</cx:pt>
          <cx:pt idx="12897">1</cx:pt>
          <cx:pt idx="12898">1</cx:pt>
          <cx:pt idx="12899">1</cx:pt>
          <cx:pt idx="12900">1</cx:pt>
          <cx:pt idx="12901">1</cx:pt>
          <cx:pt idx="12902">1</cx:pt>
          <cx:pt idx="12903">1</cx:pt>
          <cx:pt idx="12904">1</cx:pt>
          <cx:pt idx="12905">1</cx:pt>
          <cx:pt idx="12906">1</cx:pt>
          <cx:pt idx="12907">1</cx:pt>
          <cx:pt idx="12908">1</cx:pt>
          <cx:pt idx="12909">1</cx:pt>
          <cx:pt idx="12910">1</cx:pt>
          <cx:pt idx="12911">1</cx:pt>
          <cx:pt idx="12912">1</cx:pt>
          <cx:pt idx="12913">1</cx:pt>
          <cx:pt idx="12914">1</cx:pt>
          <cx:pt idx="12915">1</cx:pt>
          <cx:pt idx="12916">1</cx:pt>
          <cx:pt idx="12917">1</cx:pt>
          <cx:pt idx="12918">1</cx:pt>
          <cx:pt idx="12919">1</cx:pt>
          <cx:pt idx="12920">1</cx:pt>
          <cx:pt idx="12921">1</cx:pt>
          <cx:pt idx="12922">1</cx:pt>
          <cx:pt idx="12923">1</cx:pt>
          <cx:pt idx="12924">1</cx:pt>
          <cx:pt idx="12925">1</cx:pt>
          <cx:pt idx="12926">1</cx:pt>
          <cx:pt idx="12927">1</cx:pt>
          <cx:pt idx="12928">1</cx:pt>
          <cx:pt idx="12929">1</cx:pt>
          <cx:pt idx="12930">1</cx:pt>
          <cx:pt idx="12931">1</cx:pt>
          <cx:pt idx="12932">1</cx:pt>
          <cx:pt idx="12933">1</cx:pt>
          <cx:pt idx="12934">1</cx:pt>
          <cx:pt idx="12935">1</cx:pt>
          <cx:pt idx="12936">1</cx:pt>
          <cx:pt idx="12937">1</cx:pt>
          <cx:pt idx="12938">1</cx:pt>
          <cx:pt idx="12939">1</cx:pt>
          <cx:pt idx="12940">1</cx:pt>
          <cx:pt idx="12941">1</cx:pt>
          <cx:pt idx="12942">1</cx:pt>
          <cx:pt idx="12943">1</cx:pt>
          <cx:pt idx="12944">1</cx:pt>
          <cx:pt idx="12945">3</cx:pt>
          <cx:pt idx="12946">1</cx:pt>
          <cx:pt idx="12947">1</cx:pt>
          <cx:pt idx="12948">1</cx:pt>
          <cx:pt idx="12949">1</cx:pt>
          <cx:pt idx="12950">1</cx:pt>
          <cx:pt idx="12951">1</cx:pt>
          <cx:pt idx="12952">1</cx:pt>
          <cx:pt idx="12953">1</cx:pt>
          <cx:pt idx="12954">1</cx:pt>
          <cx:pt idx="12955">1</cx:pt>
          <cx:pt idx="12956">1</cx:pt>
          <cx:pt idx="12957">1</cx:pt>
          <cx:pt idx="12958">3</cx:pt>
          <cx:pt idx="12959">1</cx:pt>
          <cx:pt idx="12960">1</cx:pt>
          <cx:pt idx="12961">1</cx:pt>
          <cx:pt idx="12962">1</cx:pt>
          <cx:pt idx="12963">1</cx:pt>
          <cx:pt idx="12964">1</cx:pt>
          <cx:pt idx="12965">1</cx:pt>
          <cx:pt idx="12966">1</cx:pt>
          <cx:pt idx="12967">1</cx:pt>
          <cx:pt idx="12968">1</cx:pt>
          <cx:pt idx="12969">1</cx:pt>
          <cx:pt idx="12970">1</cx:pt>
          <cx:pt idx="12971">1</cx:pt>
          <cx:pt idx="12972">1</cx:pt>
          <cx:pt idx="12973">1</cx:pt>
          <cx:pt idx="12974">1</cx:pt>
          <cx:pt idx="12975">1</cx:pt>
          <cx:pt idx="12976">1</cx:pt>
          <cx:pt idx="12977">1</cx:pt>
          <cx:pt idx="12978">1</cx:pt>
          <cx:pt idx="12979">1</cx:pt>
          <cx:pt idx="12980">1</cx:pt>
          <cx:pt idx="12981">1</cx:pt>
          <cx:pt idx="12982">1</cx:pt>
          <cx:pt idx="12983">1</cx:pt>
          <cx:pt idx="12984">1</cx:pt>
          <cx:pt idx="12985">1</cx:pt>
          <cx:pt idx="12986">1</cx:pt>
          <cx:pt idx="12987">1</cx:pt>
          <cx:pt idx="12988">1</cx:pt>
          <cx:pt idx="12989">1</cx:pt>
          <cx:pt idx="12990">1</cx:pt>
          <cx:pt idx="12991">1</cx:pt>
          <cx:pt idx="12992">1</cx:pt>
          <cx:pt idx="12993">1</cx:pt>
          <cx:pt idx="12994">1</cx:pt>
          <cx:pt idx="12995">1</cx:pt>
          <cx:pt idx="12996">1</cx:pt>
          <cx:pt idx="12997">1</cx:pt>
          <cx:pt idx="12998">1</cx:pt>
          <cx:pt idx="12999">1</cx:pt>
          <cx:pt idx="13000">1</cx:pt>
          <cx:pt idx="13001">1</cx:pt>
          <cx:pt idx="13002">1</cx:pt>
          <cx:pt idx="13003">1</cx:pt>
          <cx:pt idx="13004">1</cx:pt>
          <cx:pt idx="13005">1</cx:pt>
          <cx:pt idx="13006">1</cx:pt>
          <cx:pt idx="13007">1</cx:pt>
          <cx:pt idx="13008">1</cx:pt>
          <cx:pt idx="13009">1</cx:pt>
          <cx:pt idx="13010">1</cx:pt>
          <cx:pt idx="13011">1</cx:pt>
          <cx:pt idx="13012">1</cx:pt>
          <cx:pt idx="13013">1</cx:pt>
          <cx:pt idx="13014">1</cx:pt>
          <cx:pt idx="13015">1</cx:pt>
          <cx:pt idx="13016">1</cx:pt>
          <cx:pt idx="13017">1</cx:pt>
          <cx:pt idx="13018">1</cx:pt>
          <cx:pt idx="13019">1</cx:pt>
          <cx:pt idx="13020">1</cx:pt>
          <cx:pt idx="13021">1</cx:pt>
          <cx:pt idx="13022">1</cx:pt>
          <cx:pt idx="13023">1</cx:pt>
          <cx:pt idx="13024">1</cx:pt>
          <cx:pt idx="13025">1</cx:pt>
          <cx:pt idx="13026">1</cx:pt>
          <cx:pt idx="13027">3</cx:pt>
          <cx:pt idx="13028">1</cx:pt>
          <cx:pt idx="13029">1</cx:pt>
          <cx:pt idx="13030">1</cx:pt>
          <cx:pt idx="13031">1</cx:pt>
          <cx:pt idx="13032">1</cx:pt>
          <cx:pt idx="13033">1</cx:pt>
          <cx:pt idx="13034">1</cx:pt>
          <cx:pt idx="13035">1</cx:pt>
          <cx:pt idx="13036">1</cx:pt>
          <cx:pt idx="13037">1</cx:pt>
          <cx:pt idx="13038">1</cx:pt>
          <cx:pt idx="13039">3</cx:pt>
          <cx:pt idx="13040">1</cx:pt>
          <cx:pt idx="13041">3</cx:pt>
          <cx:pt idx="13042">3</cx:pt>
          <cx:pt idx="13043">1</cx:pt>
          <cx:pt idx="13044">1</cx:pt>
          <cx:pt idx="13045">1</cx:pt>
          <cx:pt idx="13046">1</cx:pt>
          <cx:pt idx="13047">1</cx:pt>
          <cx:pt idx="13048">1</cx:pt>
          <cx:pt idx="13049">1</cx:pt>
          <cx:pt idx="13050">1</cx:pt>
          <cx:pt idx="13051">1</cx:pt>
          <cx:pt idx="13052">1</cx:pt>
          <cx:pt idx="13053">1</cx:pt>
          <cx:pt idx="13054">1</cx:pt>
          <cx:pt idx="13055">1</cx:pt>
          <cx:pt idx="13056">1</cx:pt>
          <cx:pt idx="13057">1</cx:pt>
          <cx:pt idx="13058">1</cx:pt>
          <cx:pt idx="13059">1</cx:pt>
          <cx:pt idx="13060">1</cx:pt>
          <cx:pt idx="13061">1</cx:pt>
          <cx:pt idx="13062">1</cx:pt>
          <cx:pt idx="13063">1</cx:pt>
          <cx:pt idx="13064">1</cx:pt>
          <cx:pt idx="13065">1</cx:pt>
          <cx:pt idx="13066">1</cx:pt>
          <cx:pt idx="13067">1</cx:pt>
          <cx:pt idx="13068">1</cx:pt>
          <cx:pt idx="13069">1</cx:pt>
          <cx:pt idx="13070">1</cx:pt>
          <cx:pt idx="13071">1</cx:pt>
          <cx:pt idx="13072">1</cx:pt>
          <cx:pt idx="13073">1</cx:pt>
          <cx:pt idx="13074">1</cx:pt>
          <cx:pt idx="13075">1</cx:pt>
          <cx:pt idx="13076">1</cx:pt>
          <cx:pt idx="13077">1</cx:pt>
          <cx:pt idx="13078">1</cx:pt>
          <cx:pt idx="13079">3</cx:pt>
          <cx:pt idx="13080">1</cx:pt>
          <cx:pt idx="13081">1</cx:pt>
          <cx:pt idx="13082">1</cx:pt>
          <cx:pt idx="13083">1</cx:pt>
          <cx:pt idx="13084">1</cx:pt>
          <cx:pt idx="13085">1</cx:pt>
          <cx:pt idx="13086">1</cx:pt>
          <cx:pt idx="13087">1</cx:pt>
          <cx:pt idx="13088">3</cx:pt>
          <cx:pt idx="13089">1</cx:pt>
          <cx:pt idx="13090">1</cx:pt>
          <cx:pt idx="13091">1</cx:pt>
          <cx:pt idx="13092">1</cx:pt>
          <cx:pt idx="13093">1</cx:pt>
          <cx:pt idx="13094">1</cx:pt>
          <cx:pt idx="13095">1</cx:pt>
          <cx:pt idx="13096">1</cx:pt>
          <cx:pt idx="13097">1</cx:pt>
          <cx:pt idx="13098">1</cx:pt>
          <cx:pt idx="13099">1</cx:pt>
          <cx:pt idx="13100">1</cx:pt>
          <cx:pt idx="13101">1</cx:pt>
          <cx:pt idx="13102">1</cx:pt>
          <cx:pt idx="13103">1</cx:pt>
          <cx:pt idx="13104">1</cx:pt>
          <cx:pt idx="13105">1</cx:pt>
          <cx:pt idx="13106">1</cx:pt>
          <cx:pt idx="13107">1</cx:pt>
          <cx:pt idx="13108">1</cx:pt>
          <cx:pt idx="13109">1</cx:pt>
          <cx:pt idx="13110">1</cx:pt>
          <cx:pt idx="13111">1</cx:pt>
          <cx:pt idx="13112">1</cx:pt>
          <cx:pt idx="13113">1</cx:pt>
          <cx:pt idx="13114">1</cx:pt>
          <cx:pt idx="13115">1</cx:pt>
          <cx:pt idx="13116">1</cx:pt>
          <cx:pt idx="13117">3</cx:pt>
          <cx:pt idx="13118">1</cx:pt>
          <cx:pt idx="13119">1</cx:pt>
          <cx:pt idx="13120">1</cx:pt>
          <cx:pt idx="13121">1</cx:pt>
          <cx:pt idx="13122">1</cx:pt>
          <cx:pt idx="13123">1</cx:pt>
          <cx:pt idx="13124">1</cx:pt>
          <cx:pt idx="13125">1</cx:pt>
          <cx:pt idx="13126">1</cx:pt>
          <cx:pt idx="13127">1</cx:pt>
          <cx:pt idx="13128">1</cx:pt>
          <cx:pt idx="13129">1</cx:pt>
          <cx:pt idx="13130">1</cx:pt>
          <cx:pt idx="13131">1</cx:pt>
          <cx:pt idx="13132">1</cx:pt>
          <cx:pt idx="13133">1</cx:pt>
          <cx:pt idx="13134">1</cx:pt>
          <cx:pt idx="13135">1</cx:pt>
          <cx:pt idx="13136">1</cx:pt>
          <cx:pt idx="13137">1</cx:pt>
          <cx:pt idx="13138">1</cx:pt>
          <cx:pt idx="13139">1</cx:pt>
          <cx:pt idx="13140">1</cx:pt>
          <cx:pt idx="13141">1</cx:pt>
          <cx:pt idx="13142">1</cx:pt>
          <cx:pt idx="13143">1</cx:pt>
          <cx:pt idx="13144">1</cx:pt>
          <cx:pt idx="13145">1</cx:pt>
          <cx:pt idx="13146">1</cx:pt>
          <cx:pt idx="13147">1</cx:pt>
          <cx:pt idx="13148">1</cx:pt>
          <cx:pt idx="13149">1</cx:pt>
          <cx:pt idx="13150">1</cx:pt>
          <cx:pt idx="13151">1</cx:pt>
          <cx:pt idx="13152">1</cx:pt>
          <cx:pt idx="13153">1</cx:pt>
          <cx:pt idx="13154">1</cx:pt>
          <cx:pt idx="13155">1</cx:pt>
          <cx:pt idx="13156">1</cx:pt>
          <cx:pt idx="13157">1</cx:pt>
          <cx:pt idx="13158">1</cx:pt>
          <cx:pt idx="13159">1</cx:pt>
          <cx:pt idx="13160">1</cx:pt>
          <cx:pt idx="13161">1</cx:pt>
          <cx:pt idx="13162">1</cx:pt>
          <cx:pt idx="13163">1</cx:pt>
          <cx:pt idx="13164">1</cx:pt>
          <cx:pt idx="13165">1</cx:pt>
          <cx:pt idx="13166">1</cx:pt>
          <cx:pt idx="13167">1</cx:pt>
          <cx:pt idx="13168">1</cx:pt>
          <cx:pt idx="13169">3</cx:pt>
          <cx:pt idx="13170">1</cx:pt>
          <cx:pt idx="13171">1</cx:pt>
          <cx:pt idx="13172">1</cx:pt>
          <cx:pt idx="13173">1</cx:pt>
          <cx:pt idx="13174">1</cx:pt>
          <cx:pt idx="13175">1</cx:pt>
          <cx:pt idx="13176">1</cx:pt>
          <cx:pt idx="13177">1</cx:pt>
          <cx:pt idx="13178">3</cx:pt>
          <cx:pt idx="13179">1</cx:pt>
          <cx:pt idx="13180">1</cx:pt>
          <cx:pt idx="13181">1</cx:pt>
          <cx:pt idx="13182">1</cx:pt>
          <cx:pt idx="13183">1</cx:pt>
          <cx:pt idx="13184">1</cx:pt>
          <cx:pt idx="13185">1</cx:pt>
          <cx:pt idx="13186">1</cx:pt>
          <cx:pt idx="13187">1</cx:pt>
          <cx:pt idx="13188">1</cx:pt>
          <cx:pt idx="13189">1</cx:pt>
          <cx:pt idx="13190">1</cx:pt>
          <cx:pt idx="13191">1</cx:pt>
          <cx:pt idx="13192">1</cx:pt>
          <cx:pt idx="13193">1</cx:pt>
          <cx:pt idx="13194">1</cx:pt>
          <cx:pt idx="13195">1</cx:pt>
          <cx:pt idx="13196">1</cx:pt>
          <cx:pt idx="13197">1</cx:pt>
          <cx:pt idx="13198">1</cx:pt>
          <cx:pt idx="13199">1</cx:pt>
          <cx:pt idx="13200">1</cx:pt>
          <cx:pt idx="13201">1</cx:pt>
          <cx:pt idx="13202">1</cx:pt>
          <cx:pt idx="13203">1</cx:pt>
          <cx:pt idx="13204">1</cx:pt>
          <cx:pt idx="13205">1</cx:pt>
          <cx:pt idx="13206">1</cx:pt>
          <cx:pt idx="13207">1</cx:pt>
          <cx:pt idx="13208">1</cx:pt>
          <cx:pt idx="13209">1</cx:pt>
          <cx:pt idx="13210">1</cx:pt>
          <cx:pt idx="13211">1</cx:pt>
          <cx:pt idx="13212">1</cx:pt>
          <cx:pt idx="13213">1</cx:pt>
          <cx:pt idx="13214">1</cx:pt>
          <cx:pt idx="13215">1</cx:pt>
          <cx:pt idx="13216">3</cx:pt>
          <cx:pt idx="13217">1</cx:pt>
          <cx:pt idx="13218">1</cx:pt>
          <cx:pt idx="13219">1</cx:pt>
          <cx:pt idx="13220">1</cx:pt>
          <cx:pt idx="13221">3</cx:pt>
          <cx:pt idx="13222">1</cx:pt>
          <cx:pt idx="13223">1</cx:pt>
          <cx:pt idx="13224">1</cx:pt>
          <cx:pt idx="13225">1</cx:pt>
          <cx:pt idx="13226">1</cx:pt>
          <cx:pt idx="13227">1</cx:pt>
          <cx:pt idx="13228">1</cx:pt>
          <cx:pt idx="13229">1</cx:pt>
          <cx:pt idx="13230">1</cx:pt>
          <cx:pt idx="13231">1</cx:pt>
          <cx:pt idx="13232">1</cx:pt>
          <cx:pt idx="13233">1</cx:pt>
          <cx:pt idx="13234">1</cx:pt>
          <cx:pt idx="13235">1</cx:pt>
          <cx:pt idx="13236">1</cx:pt>
          <cx:pt idx="13237">3</cx:pt>
          <cx:pt idx="13238">1</cx:pt>
          <cx:pt idx="13239">1</cx:pt>
          <cx:pt idx="13240">1</cx:pt>
          <cx:pt idx="13241">1</cx:pt>
          <cx:pt idx="13242">1</cx:pt>
          <cx:pt idx="13243">1</cx:pt>
          <cx:pt idx="13244">1</cx:pt>
          <cx:pt idx="13245">1</cx:pt>
          <cx:pt idx="13246">1</cx:pt>
          <cx:pt idx="13247">1</cx:pt>
          <cx:pt idx="13248">1</cx:pt>
          <cx:pt idx="13249">1</cx:pt>
          <cx:pt idx="13250">1</cx:pt>
          <cx:pt idx="13251">1</cx:pt>
          <cx:pt idx="13252">1</cx:pt>
          <cx:pt idx="13253">1</cx:pt>
          <cx:pt idx="13254">1</cx:pt>
          <cx:pt idx="13255">1</cx:pt>
          <cx:pt idx="13256">1</cx:pt>
          <cx:pt idx="13257">1</cx:pt>
          <cx:pt idx="13258">1</cx:pt>
          <cx:pt idx="13259">1</cx:pt>
          <cx:pt idx="13260">1</cx:pt>
          <cx:pt idx="13261">1</cx:pt>
          <cx:pt idx="13262">1</cx:pt>
          <cx:pt idx="13263">1</cx:pt>
          <cx:pt idx="13264">1</cx:pt>
          <cx:pt idx="13265">1</cx:pt>
          <cx:pt idx="13266">1</cx:pt>
          <cx:pt idx="13267">1</cx:pt>
          <cx:pt idx="13268">1</cx:pt>
          <cx:pt idx="13269">3</cx:pt>
          <cx:pt idx="13270">1</cx:pt>
          <cx:pt idx="13271">1</cx:pt>
          <cx:pt idx="13272">1</cx:pt>
          <cx:pt idx="13273">1</cx:pt>
          <cx:pt idx="13274">1</cx:pt>
          <cx:pt idx="13275">1</cx:pt>
          <cx:pt idx="13276">1</cx:pt>
          <cx:pt idx="13277">1</cx:pt>
          <cx:pt idx="13278">1</cx:pt>
          <cx:pt idx="13279">1</cx:pt>
          <cx:pt idx="13280">1</cx:pt>
          <cx:pt idx="13281">1</cx:pt>
          <cx:pt idx="13282">1</cx:pt>
          <cx:pt idx="13283">1</cx:pt>
          <cx:pt idx="13284">1</cx:pt>
          <cx:pt idx="13285">3</cx:pt>
          <cx:pt idx="13286">1</cx:pt>
          <cx:pt idx="13287">3</cx:pt>
          <cx:pt idx="13288">1</cx:pt>
          <cx:pt idx="13289">1</cx:pt>
          <cx:pt idx="13290">1</cx:pt>
          <cx:pt idx="13291">1</cx:pt>
          <cx:pt idx="13292">1</cx:pt>
          <cx:pt idx="13293">1</cx:pt>
          <cx:pt idx="13294">1</cx:pt>
          <cx:pt idx="13295">1</cx:pt>
          <cx:pt idx="13296">1</cx:pt>
          <cx:pt idx="13297">1</cx:pt>
          <cx:pt idx="13298">1</cx:pt>
          <cx:pt idx="13299">1</cx:pt>
          <cx:pt idx="13300">1</cx:pt>
          <cx:pt idx="13301">1</cx:pt>
          <cx:pt idx="13302">1</cx:pt>
          <cx:pt idx="13303">1</cx:pt>
          <cx:pt idx="13304">1</cx:pt>
          <cx:pt idx="13305">1</cx:pt>
          <cx:pt idx="13306">1</cx:pt>
          <cx:pt idx="13307">1</cx:pt>
          <cx:pt idx="13308">1</cx:pt>
          <cx:pt idx="13309">1</cx:pt>
          <cx:pt idx="13310">1</cx:pt>
          <cx:pt idx="13311">1</cx:pt>
          <cx:pt idx="13312">1</cx:pt>
          <cx:pt idx="13313">1</cx:pt>
          <cx:pt idx="13314">1</cx:pt>
          <cx:pt idx="13315">1</cx:pt>
          <cx:pt idx="13316">1</cx:pt>
          <cx:pt idx="13317">1</cx:pt>
          <cx:pt idx="13318">1</cx:pt>
          <cx:pt idx="13319">1</cx:pt>
          <cx:pt idx="13320">1</cx:pt>
          <cx:pt idx="13321">1</cx:pt>
          <cx:pt idx="13322">1</cx:pt>
          <cx:pt idx="13323">1</cx:pt>
          <cx:pt idx="13324">1</cx:pt>
          <cx:pt idx="13325">1</cx:pt>
          <cx:pt idx="13326">1</cx:pt>
          <cx:pt idx="13327">1</cx:pt>
          <cx:pt idx="13328">1</cx:pt>
          <cx:pt idx="13329">1</cx:pt>
          <cx:pt idx="13330">1</cx:pt>
          <cx:pt idx="13331">1</cx:pt>
          <cx:pt idx="13332">1</cx:pt>
          <cx:pt idx="13333">1</cx:pt>
          <cx:pt idx="13334">1</cx:pt>
          <cx:pt idx="13335">1</cx:pt>
          <cx:pt idx="13336">1</cx:pt>
          <cx:pt idx="13337">1</cx:pt>
          <cx:pt idx="13338">3</cx:pt>
          <cx:pt idx="13339">1</cx:pt>
          <cx:pt idx="13340">1</cx:pt>
          <cx:pt idx="13341">1</cx:pt>
          <cx:pt idx="13342">1</cx:pt>
          <cx:pt idx="13343">1</cx:pt>
          <cx:pt idx="13344">1</cx:pt>
          <cx:pt idx="13345">1</cx:pt>
          <cx:pt idx="13346">1</cx:pt>
          <cx:pt idx="13347">1</cx:pt>
          <cx:pt idx="13348">1</cx:pt>
          <cx:pt idx="13349">1</cx:pt>
          <cx:pt idx="13350">1</cx:pt>
          <cx:pt idx="13351">1</cx:pt>
          <cx:pt idx="13352">1</cx:pt>
          <cx:pt idx="13353">1</cx:pt>
          <cx:pt idx="13354">1</cx:pt>
          <cx:pt idx="13355">1</cx:pt>
          <cx:pt idx="13356">1</cx:pt>
          <cx:pt idx="13357">1</cx:pt>
          <cx:pt idx="13358">1</cx:pt>
          <cx:pt idx="13359">1</cx:pt>
          <cx:pt idx="13360">1</cx:pt>
          <cx:pt idx="13361">1</cx:pt>
          <cx:pt idx="13362">1</cx:pt>
          <cx:pt idx="13363">1</cx:pt>
          <cx:pt idx="13364">1</cx:pt>
          <cx:pt idx="13365">1</cx:pt>
          <cx:pt idx="13366">1</cx:pt>
          <cx:pt idx="13367">3</cx:pt>
          <cx:pt idx="13368">1</cx:pt>
          <cx:pt idx="13369">1</cx:pt>
          <cx:pt idx="13370">1</cx:pt>
          <cx:pt idx="13371">1</cx:pt>
          <cx:pt idx="13372">1</cx:pt>
          <cx:pt idx="13373">1</cx:pt>
          <cx:pt idx="13374">1</cx:pt>
          <cx:pt idx="13375">1</cx:pt>
          <cx:pt idx="13376">1</cx:pt>
          <cx:pt idx="13377">1</cx:pt>
          <cx:pt idx="13378">1</cx:pt>
          <cx:pt idx="13379">1</cx:pt>
          <cx:pt idx="13380">1</cx:pt>
          <cx:pt idx="13381">1</cx:pt>
          <cx:pt idx="13382">1</cx:pt>
          <cx:pt idx="13383">1</cx:pt>
          <cx:pt idx="13384">1</cx:pt>
          <cx:pt idx="13385">1</cx:pt>
          <cx:pt idx="13386">1</cx:pt>
          <cx:pt idx="13387">1</cx:pt>
          <cx:pt idx="13388">1</cx:pt>
          <cx:pt idx="13389">1</cx:pt>
          <cx:pt idx="13390">1</cx:pt>
          <cx:pt idx="13391">1</cx:pt>
          <cx:pt idx="13392">3</cx:pt>
          <cx:pt idx="13393">1</cx:pt>
          <cx:pt idx="13394">1</cx:pt>
          <cx:pt idx="13395">1</cx:pt>
          <cx:pt idx="13396">1</cx:pt>
          <cx:pt idx="13397">1</cx:pt>
          <cx:pt idx="13398">1</cx:pt>
          <cx:pt idx="13399">1</cx:pt>
          <cx:pt idx="13400">1</cx:pt>
          <cx:pt idx="13401">1</cx:pt>
          <cx:pt idx="13402">1</cx:pt>
          <cx:pt idx="13403">1</cx:pt>
          <cx:pt idx="13404">1</cx:pt>
          <cx:pt idx="13405">1</cx:pt>
          <cx:pt idx="13406">1</cx:pt>
          <cx:pt idx="13407">1</cx:pt>
          <cx:pt idx="13408">1</cx:pt>
          <cx:pt idx="13409">1</cx:pt>
          <cx:pt idx="13410">1</cx:pt>
          <cx:pt idx="13411">1</cx:pt>
          <cx:pt idx="13412">3</cx:pt>
          <cx:pt idx="13413">1</cx:pt>
          <cx:pt idx="13414">1</cx:pt>
          <cx:pt idx="13415">1</cx:pt>
          <cx:pt idx="13416">1</cx:pt>
          <cx:pt idx="13417">1</cx:pt>
          <cx:pt idx="13418">1</cx:pt>
          <cx:pt idx="13419">1</cx:pt>
          <cx:pt idx="13420">1</cx:pt>
          <cx:pt idx="13421">1</cx:pt>
          <cx:pt idx="13422">1</cx:pt>
          <cx:pt idx="13423">1</cx:pt>
          <cx:pt idx="13424">1</cx:pt>
          <cx:pt idx="13425">1</cx:pt>
          <cx:pt idx="13426">1</cx:pt>
          <cx:pt idx="13427">1</cx:pt>
          <cx:pt idx="13428">1</cx:pt>
          <cx:pt idx="13429">1</cx:pt>
          <cx:pt idx="13430">1</cx:pt>
          <cx:pt idx="13431">1</cx:pt>
          <cx:pt idx="13432">1</cx:pt>
          <cx:pt idx="13433">1</cx:pt>
          <cx:pt idx="13434">1</cx:pt>
          <cx:pt idx="13435">1</cx:pt>
          <cx:pt idx="13436">1</cx:pt>
          <cx:pt idx="13437">1</cx:pt>
          <cx:pt idx="13438">1</cx:pt>
          <cx:pt idx="13439">1</cx:pt>
          <cx:pt idx="13440">1</cx:pt>
          <cx:pt idx="13441">1</cx:pt>
          <cx:pt idx="13442">1</cx:pt>
          <cx:pt idx="13443">1</cx:pt>
          <cx:pt idx="13444">1</cx:pt>
          <cx:pt idx="13445">1</cx:pt>
          <cx:pt idx="13446">1</cx:pt>
          <cx:pt idx="13447">1</cx:pt>
          <cx:pt idx="13448">1</cx:pt>
          <cx:pt idx="13449">1</cx:pt>
          <cx:pt idx="13450">1</cx:pt>
          <cx:pt idx="13451">3</cx:pt>
          <cx:pt idx="13452">1</cx:pt>
          <cx:pt idx="13453">1</cx:pt>
          <cx:pt idx="13454">1</cx:pt>
          <cx:pt idx="13455">1</cx:pt>
          <cx:pt idx="13456">1</cx:pt>
          <cx:pt idx="13457">1</cx:pt>
          <cx:pt idx="13458">1</cx:pt>
          <cx:pt idx="13459">1</cx:pt>
          <cx:pt idx="13460">1</cx:pt>
          <cx:pt idx="13461">1</cx:pt>
          <cx:pt idx="13462">1</cx:pt>
          <cx:pt idx="13463">1</cx:pt>
          <cx:pt idx="13464">1</cx:pt>
          <cx:pt idx="13465">1</cx:pt>
          <cx:pt idx="13466">1</cx:pt>
          <cx:pt idx="13467">1</cx:pt>
          <cx:pt idx="13468">1</cx:pt>
          <cx:pt idx="13469">1</cx:pt>
          <cx:pt idx="13470">1</cx:pt>
          <cx:pt idx="13471">1</cx:pt>
          <cx:pt idx="13472">1</cx:pt>
          <cx:pt idx="13473">3</cx:pt>
          <cx:pt idx="13474">1</cx:pt>
          <cx:pt idx="13475">1</cx:pt>
          <cx:pt idx="13476">1</cx:pt>
          <cx:pt idx="13477">1</cx:pt>
          <cx:pt idx="13478">1</cx:pt>
          <cx:pt idx="13479">1</cx:pt>
          <cx:pt idx="13480">1</cx:pt>
          <cx:pt idx="13481">1</cx:pt>
          <cx:pt idx="13482">1</cx:pt>
          <cx:pt idx="13483">1</cx:pt>
          <cx:pt idx="13484">1</cx:pt>
          <cx:pt idx="13485">1</cx:pt>
          <cx:pt idx="13486">1</cx:pt>
          <cx:pt idx="13487">1</cx:pt>
          <cx:pt idx="13488">1</cx:pt>
          <cx:pt idx="13489">1</cx:pt>
          <cx:pt idx="13490">1</cx:pt>
          <cx:pt idx="13491">1</cx:pt>
          <cx:pt idx="13492">1</cx:pt>
          <cx:pt idx="13493">1</cx:pt>
          <cx:pt idx="13494">1</cx:pt>
          <cx:pt idx="13495">1</cx:pt>
          <cx:pt idx="13496">1</cx:pt>
          <cx:pt idx="13497">1</cx:pt>
          <cx:pt idx="13498">1</cx:pt>
          <cx:pt idx="13499">1</cx:pt>
          <cx:pt idx="13500">1</cx:pt>
          <cx:pt idx="13501">1</cx:pt>
          <cx:pt idx="13502">1</cx:pt>
          <cx:pt idx="13503">1</cx:pt>
          <cx:pt idx="13504">1</cx:pt>
          <cx:pt idx="13505">1</cx:pt>
          <cx:pt idx="13506">1</cx:pt>
          <cx:pt idx="13507">1</cx:pt>
          <cx:pt idx="13508">3</cx:pt>
          <cx:pt idx="13509">3</cx:pt>
          <cx:pt idx="13510">1</cx:pt>
          <cx:pt idx="13511">1</cx:pt>
          <cx:pt idx="13512">1</cx:pt>
          <cx:pt idx="13513">1</cx:pt>
          <cx:pt idx="13514">1</cx:pt>
          <cx:pt idx="13515">1</cx:pt>
          <cx:pt idx="13516">1</cx:pt>
          <cx:pt idx="13517">1</cx:pt>
          <cx:pt idx="13518">1</cx:pt>
          <cx:pt idx="13519">1</cx:pt>
          <cx:pt idx="13520">1</cx:pt>
          <cx:pt idx="13521">1</cx:pt>
          <cx:pt idx="13522">1</cx:pt>
          <cx:pt idx="13523">1</cx:pt>
          <cx:pt idx="13524">1</cx:pt>
          <cx:pt idx="13525">1</cx:pt>
          <cx:pt idx="13526">1</cx:pt>
          <cx:pt idx="13527">1</cx:pt>
          <cx:pt idx="13528">1</cx:pt>
          <cx:pt idx="13529">1</cx:pt>
          <cx:pt idx="13530">1</cx:pt>
          <cx:pt idx="13531">1</cx:pt>
          <cx:pt idx="13532">1</cx:pt>
          <cx:pt idx="13533">1</cx:pt>
          <cx:pt idx="13534">1</cx:pt>
          <cx:pt idx="13535">1</cx:pt>
          <cx:pt idx="13536">1</cx:pt>
          <cx:pt idx="13537">1</cx:pt>
          <cx:pt idx="13538">1</cx:pt>
          <cx:pt idx="13539">1</cx:pt>
          <cx:pt idx="13540">1</cx:pt>
          <cx:pt idx="13541">1</cx:pt>
          <cx:pt idx="13542">1</cx:pt>
          <cx:pt idx="13543">1</cx:pt>
          <cx:pt idx="13544">1</cx:pt>
          <cx:pt idx="13545">1</cx:pt>
          <cx:pt idx="13546">1</cx:pt>
          <cx:pt idx="13547">1</cx:pt>
          <cx:pt idx="13548">1</cx:pt>
          <cx:pt idx="13549">1</cx:pt>
          <cx:pt idx="13550">1</cx:pt>
          <cx:pt idx="13551">1</cx:pt>
          <cx:pt idx="13552">1</cx:pt>
          <cx:pt idx="13553">1</cx:pt>
          <cx:pt idx="13554">1</cx:pt>
          <cx:pt idx="13555">1</cx:pt>
          <cx:pt idx="13556">1</cx:pt>
          <cx:pt idx="13557">1</cx:pt>
          <cx:pt idx="13558">1</cx:pt>
          <cx:pt idx="13559">1</cx:pt>
          <cx:pt idx="13560">1</cx:pt>
          <cx:pt idx="13561">1</cx:pt>
          <cx:pt idx="13562">1</cx:pt>
          <cx:pt idx="13563">1</cx:pt>
          <cx:pt idx="13564">1</cx:pt>
          <cx:pt idx="13565">1</cx:pt>
          <cx:pt idx="13566">1</cx:pt>
          <cx:pt idx="13567">1</cx:pt>
          <cx:pt idx="13568">1</cx:pt>
          <cx:pt idx="13569">1</cx:pt>
          <cx:pt idx="13570">1</cx:pt>
          <cx:pt idx="13571">1</cx:pt>
          <cx:pt idx="13572">1</cx:pt>
          <cx:pt idx="13573">1</cx:pt>
          <cx:pt idx="13574">1</cx:pt>
          <cx:pt idx="13575">1</cx:pt>
          <cx:pt idx="13576">1</cx:pt>
          <cx:pt idx="13577">1</cx:pt>
          <cx:pt idx="13578">1</cx:pt>
          <cx:pt idx="13579">1</cx:pt>
          <cx:pt idx="13580">1</cx:pt>
          <cx:pt idx="13581">1</cx:pt>
          <cx:pt idx="13582">1</cx:pt>
          <cx:pt idx="13583">1</cx:pt>
          <cx:pt idx="13584">1</cx:pt>
          <cx:pt idx="13585">1</cx:pt>
          <cx:pt idx="13586">1</cx:pt>
          <cx:pt idx="13587">3</cx:pt>
          <cx:pt idx="13588">1</cx:pt>
          <cx:pt idx="13589">1</cx:pt>
          <cx:pt idx="13590">1</cx:pt>
          <cx:pt idx="13591">1</cx:pt>
          <cx:pt idx="13592">1</cx:pt>
          <cx:pt idx="13593">1</cx:pt>
          <cx:pt idx="13594">1</cx:pt>
          <cx:pt idx="13595">1</cx:pt>
          <cx:pt idx="13596">1</cx:pt>
          <cx:pt idx="13597">3</cx:pt>
          <cx:pt idx="13598">1</cx:pt>
          <cx:pt idx="13599">1</cx:pt>
          <cx:pt idx="13600">1</cx:pt>
          <cx:pt idx="13601">1</cx:pt>
          <cx:pt idx="13602">1</cx:pt>
          <cx:pt idx="13603">1</cx:pt>
          <cx:pt idx="13604">1</cx:pt>
          <cx:pt idx="13605">1</cx:pt>
          <cx:pt idx="13606">1</cx:pt>
          <cx:pt idx="13607">1</cx:pt>
          <cx:pt idx="13608">1</cx:pt>
          <cx:pt idx="13609">1</cx:pt>
          <cx:pt idx="13610">1</cx:pt>
          <cx:pt idx="13611">1</cx:pt>
          <cx:pt idx="13612">1</cx:pt>
          <cx:pt idx="13613">1</cx:pt>
          <cx:pt idx="13614">1</cx:pt>
          <cx:pt idx="13615">1</cx:pt>
          <cx:pt idx="13616">1</cx:pt>
          <cx:pt idx="13617">1</cx:pt>
          <cx:pt idx="13618">1</cx:pt>
          <cx:pt idx="13619">1</cx:pt>
          <cx:pt idx="13620">1</cx:pt>
          <cx:pt idx="13621">1</cx:pt>
          <cx:pt idx="13622">1</cx:pt>
          <cx:pt idx="13623">1</cx:pt>
          <cx:pt idx="13624">1</cx:pt>
          <cx:pt idx="13625">1</cx:pt>
          <cx:pt idx="13626">1</cx:pt>
          <cx:pt idx="13627">1</cx:pt>
          <cx:pt idx="13628">1</cx:pt>
          <cx:pt idx="13629">1</cx:pt>
          <cx:pt idx="13630">1</cx:pt>
          <cx:pt idx="13631">1</cx:pt>
          <cx:pt idx="13632">1</cx:pt>
          <cx:pt idx="13633">1</cx:pt>
          <cx:pt idx="13634">1</cx:pt>
          <cx:pt idx="13635">1</cx:pt>
          <cx:pt idx="13636">1</cx:pt>
          <cx:pt idx="13637">1</cx:pt>
          <cx:pt idx="13638">1</cx:pt>
          <cx:pt idx="13639">1</cx:pt>
          <cx:pt idx="13640">1</cx:pt>
          <cx:pt idx="13641">1</cx:pt>
          <cx:pt idx="13642">1</cx:pt>
          <cx:pt idx="13643">1</cx:pt>
          <cx:pt idx="13644">1</cx:pt>
          <cx:pt idx="13645">1</cx:pt>
          <cx:pt idx="13646">1</cx:pt>
          <cx:pt idx="13647">1</cx:pt>
          <cx:pt idx="13648">1</cx:pt>
          <cx:pt idx="13649">1</cx:pt>
          <cx:pt idx="13650">1</cx:pt>
          <cx:pt idx="13651">1</cx:pt>
          <cx:pt idx="13652">1</cx:pt>
          <cx:pt idx="13653">1</cx:pt>
          <cx:pt idx="13654">1</cx:pt>
          <cx:pt idx="13655">1</cx:pt>
          <cx:pt idx="13656">1</cx:pt>
          <cx:pt idx="13657">1</cx:pt>
          <cx:pt idx="13658">1</cx:pt>
          <cx:pt idx="13659">1</cx:pt>
          <cx:pt idx="13660">1</cx:pt>
          <cx:pt idx="13661">1</cx:pt>
          <cx:pt idx="13662">1</cx:pt>
          <cx:pt idx="13663">1</cx:pt>
          <cx:pt idx="13664">1</cx:pt>
          <cx:pt idx="13665">1</cx:pt>
          <cx:pt idx="13666">1</cx:pt>
          <cx:pt idx="13667">1</cx:pt>
          <cx:pt idx="13668">1</cx:pt>
          <cx:pt idx="13669">1</cx:pt>
          <cx:pt idx="13670">1</cx:pt>
          <cx:pt idx="13671">1</cx:pt>
          <cx:pt idx="13672">1</cx:pt>
          <cx:pt idx="13673">1</cx:pt>
          <cx:pt idx="13674">1</cx:pt>
          <cx:pt idx="13675">1</cx:pt>
          <cx:pt idx="13676">1</cx:pt>
          <cx:pt idx="13677">1</cx:pt>
          <cx:pt idx="13678">1</cx:pt>
          <cx:pt idx="13679">1</cx:pt>
          <cx:pt idx="13680">1</cx:pt>
          <cx:pt idx="13681">1</cx:pt>
          <cx:pt idx="13682">1</cx:pt>
          <cx:pt idx="13683">1</cx:pt>
          <cx:pt idx="13684">1</cx:pt>
          <cx:pt idx="13685">1</cx:pt>
          <cx:pt idx="13686">1</cx:pt>
          <cx:pt idx="13687">1</cx:pt>
          <cx:pt idx="13688">1</cx:pt>
          <cx:pt idx="13689">1</cx:pt>
          <cx:pt idx="13690">1</cx:pt>
          <cx:pt idx="13691">1</cx:pt>
          <cx:pt idx="13692">1</cx:pt>
          <cx:pt idx="13693">1</cx:pt>
          <cx:pt idx="13694">3</cx:pt>
          <cx:pt idx="13695">1</cx:pt>
          <cx:pt idx="13696">1</cx:pt>
          <cx:pt idx="13697">1</cx:pt>
          <cx:pt idx="13698">1</cx:pt>
          <cx:pt idx="13699">1</cx:pt>
          <cx:pt idx="13700">1</cx:pt>
          <cx:pt idx="13701">1</cx:pt>
          <cx:pt idx="13702">1</cx:pt>
          <cx:pt idx="13703">1</cx:pt>
          <cx:pt idx="13704">1</cx:pt>
          <cx:pt idx="13705">1</cx:pt>
          <cx:pt idx="13706">1</cx:pt>
          <cx:pt idx="13707">1</cx:pt>
          <cx:pt idx="13708">1</cx:pt>
          <cx:pt idx="13709">1</cx:pt>
          <cx:pt idx="13710">1</cx:pt>
          <cx:pt idx="13711">1</cx:pt>
          <cx:pt idx="13712">1</cx:pt>
          <cx:pt idx="13713">1</cx:pt>
          <cx:pt idx="13714">1</cx:pt>
          <cx:pt idx="13715">1</cx:pt>
          <cx:pt idx="13716">1</cx:pt>
          <cx:pt idx="13717">1</cx:pt>
          <cx:pt idx="13718">1</cx:pt>
          <cx:pt idx="13719">1</cx:pt>
          <cx:pt idx="13720">1</cx:pt>
          <cx:pt idx="13721">1</cx:pt>
          <cx:pt idx="13722">1</cx:pt>
          <cx:pt idx="13723">1</cx:pt>
          <cx:pt idx="13724">1</cx:pt>
          <cx:pt idx="13725">1</cx:pt>
          <cx:pt idx="13726">1</cx:pt>
          <cx:pt idx="13727">1</cx:pt>
          <cx:pt idx="13728">1</cx:pt>
          <cx:pt idx="13729">1</cx:pt>
          <cx:pt idx="13730">1</cx:pt>
          <cx:pt idx="13731">1</cx:pt>
          <cx:pt idx="13732">1</cx:pt>
          <cx:pt idx="13733">1</cx:pt>
          <cx:pt idx="13734">1</cx:pt>
          <cx:pt idx="13735">1</cx:pt>
          <cx:pt idx="13736">1</cx:pt>
          <cx:pt idx="13737">1</cx:pt>
          <cx:pt idx="13738">1</cx:pt>
          <cx:pt idx="13739">1</cx:pt>
          <cx:pt idx="13740">1</cx:pt>
          <cx:pt idx="13741">1</cx:pt>
          <cx:pt idx="13742">1</cx:pt>
          <cx:pt idx="13743">1</cx:pt>
          <cx:pt idx="13744">1</cx:pt>
          <cx:pt idx="13745">1</cx:pt>
          <cx:pt idx="13746">1</cx:pt>
          <cx:pt idx="13747">1</cx:pt>
          <cx:pt idx="13748">1</cx:pt>
          <cx:pt idx="13749">1</cx:pt>
          <cx:pt idx="13750">1</cx:pt>
          <cx:pt idx="13751">1</cx:pt>
          <cx:pt idx="13752">1</cx:pt>
          <cx:pt idx="13753">1</cx:pt>
          <cx:pt idx="13754">1</cx:pt>
          <cx:pt idx="13755">1</cx:pt>
          <cx:pt idx="13756">1</cx:pt>
          <cx:pt idx="13757">1</cx:pt>
          <cx:pt idx="13758">1</cx:pt>
          <cx:pt idx="13759">1</cx:pt>
          <cx:pt idx="13760">1</cx:pt>
          <cx:pt idx="13761">1</cx:pt>
          <cx:pt idx="13762">1</cx:pt>
          <cx:pt idx="13763">3</cx:pt>
          <cx:pt idx="13764">1</cx:pt>
          <cx:pt idx="13765">1</cx:pt>
          <cx:pt idx="13766">1</cx:pt>
          <cx:pt idx="13767">1</cx:pt>
          <cx:pt idx="13768">1</cx:pt>
          <cx:pt idx="13769">1</cx:pt>
          <cx:pt idx="13770">1</cx:pt>
          <cx:pt idx="13771">1</cx:pt>
          <cx:pt idx="13772">1</cx:pt>
          <cx:pt idx="13773">1</cx:pt>
          <cx:pt idx="13774">1</cx:pt>
          <cx:pt idx="13775">1</cx:pt>
          <cx:pt idx="13776">1</cx:pt>
          <cx:pt idx="13777">1</cx:pt>
          <cx:pt idx="13778">1</cx:pt>
          <cx:pt idx="13779">1</cx:pt>
          <cx:pt idx="13780">1</cx:pt>
          <cx:pt idx="13781">1</cx:pt>
          <cx:pt idx="13782">1</cx:pt>
          <cx:pt idx="13783">1</cx:pt>
          <cx:pt idx="13784">1</cx:pt>
          <cx:pt idx="13785">1</cx:pt>
          <cx:pt idx="13786">1</cx:pt>
          <cx:pt idx="13787">1</cx:pt>
          <cx:pt idx="13788">1</cx:pt>
          <cx:pt idx="13789">1</cx:pt>
          <cx:pt idx="13790">1</cx:pt>
          <cx:pt idx="13791">1</cx:pt>
          <cx:pt idx="13792">1</cx:pt>
          <cx:pt idx="13793">1</cx:pt>
          <cx:pt idx="13794">1</cx:pt>
          <cx:pt idx="13795">1</cx:pt>
          <cx:pt idx="13796">1</cx:pt>
          <cx:pt idx="13797">1</cx:pt>
          <cx:pt idx="13798">1</cx:pt>
          <cx:pt idx="13799">1</cx:pt>
          <cx:pt idx="13800">1</cx:pt>
          <cx:pt idx="13801">1</cx:pt>
          <cx:pt idx="13802">1</cx:pt>
          <cx:pt idx="13803">1</cx:pt>
          <cx:pt idx="13804">1</cx:pt>
          <cx:pt idx="13805">1</cx:pt>
          <cx:pt idx="13806">1</cx:pt>
          <cx:pt idx="13807">1</cx:pt>
          <cx:pt idx="13808">1</cx:pt>
          <cx:pt idx="13809">1</cx:pt>
          <cx:pt idx="13810">1</cx:pt>
          <cx:pt idx="13811">1</cx:pt>
          <cx:pt idx="13812">1</cx:pt>
          <cx:pt idx="13813">1</cx:pt>
          <cx:pt idx="13814">1</cx:pt>
          <cx:pt idx="13815">1</cx:pt>
          <cx:pt idx="13816">1</cx:pt>
          <cx:pt idx="13817">1</cx:pt>
          <cx:pt idx="13818">1</cx:pt>
          <cx:pt idx="13819">1</cx:pt>
          <cx:pt idx="13820">3</cx:pt>
          <cx:pt idx="13821">1</cx:pt>
          <cx:pt idx="13822">1</cx:pt>
          <cx:pt idx="13823">1</cx:pt>
          <cx:pt idx="13824">1</cx:pt>
          <cx:pt idx="13825">1</cx:pt>
          <cx:pt idx="13826">1</cx:pt>
          <cx:pt idx="13827">1</cx:pt>
          <cx:pt idx="13828">1</cx:pt>
          <cx:pt idx="13829">1</cx:pt>
          <cx:pt idx="13830">3</cx:pt>
          <cx:pt idx="13831">1</cx:pt>
          <cx:pt idx="13832">1</cx:pt>
          <cx:pt idx="13833">1</cx:pt>
          <cx:pt idx="13834">1</cx:pt>
          <cx:pt idx="13835">1</cx:pt>
          <cx:pt idx="13836">1</cx:pt>
          <cx:pt idx="13837">1</cx:pt>
          <cx:pt idx="13838">1</cx:pt>
          <cx:pt idx="13839">1</cx:pt>
          <cx:pt idx="13840">1</cx:pt>
          <cx:pt idx="13841">1</cx:pt>
          <cx:pt idx="13842">1</cx:pt>
          <cx:pt idx="13843">1</cx:pt>
          <cx:pt idx="13844">1</cx:pt>
          <cx:pt idx="13845">1</cx:pt>
          <cx:pt idx="13846">1</cx:pt>
          <cx:pt idx="13847">1</cx:pt>
          <cx:pt idx="13848">1</cx:pt>
          <cx:pt idx="13849">1</cx:pt>
          <cx:pt idx="13850">1</cx:pt>
          <cx:pt idx="13851">1</cx:pt>
          <cx:pt idx="13852">1</cx:pt>
          <cx:pt idx="13853">1</cx:pt>
          <cx:pt idx="13854">1</cx:pt>
          <cx:pt idx="13855">1</cx:pt>
          <cx:pt idx="13856">1</cx:pt>
          <cx:pt idx="13857">1</cx:pt>
          <cx:pt idx="13858">1</cx:pt>
          <cx:pt idx="13859">1</cx:pt>
          <cx:pt idx="13860">1</cx:pt>
          <cx:pt idx="13861">1</cx:pt>
          <cx:pt idx="13862">1</cx:pt>
          <cx:pt idx="13863">1</cx:pt>
          <cx:pt idx="13864">1</cx:pt>
          <cx:pt idx="13865">1</cx:pt>
          <cx:pt idx="13866">1</cx:pt>
          <cx:pt idx="13867">1</cx:pt>
          <cx:pt idx="13868">1</cx:pt>
          <cx:pt idx="13869">1</cx:pt>
          <cx:pt idx="13870">1</cx:pt>
          <cx:pt idx="13871">1</cx:pt>
          <cx:pt idx="13872">1</cx:pt>
          <cx:pt idx="13873">1</cx:pt>
          <cx:pt idx="13874">1</cx:pt>
          <cx:pt idx="13875">1</cx:pt>
          <cx:pt idx="13876">1</cx:pt>
          <cx:pt idx="13877">1</cx:pt>
          <cx:pt idx="13878">1</cx:pt>
          <cx:pt idx="13879">1</cx:pt>
          <cx:pt idx="13880">1</cx:pt>
          <cx:pt idx="13881">1</cx:pt>
          <cx:pt idx="13882">1</cx:pt>
          <cx:pt idx="13883">1</cx:pt>
          <cx:pt idx="13884">1</cx:pt>
          <cx:pt idx="13885">1</cx:pt>
          <cx:pt idx="13886">1</cx:pt>
          <cx:pt idx="13887">1</cx:pt>
          <cx:pt idx="13888">1</cx:pt>
          <cx:pt idx="13889">1</cx:pt>
          <cx:pt idx="13890">1</cx:pt>
          <cx:pt idx="13891">1</cx:pt>
          <cx:pt idx="13892">1</cx:pt>
          <cx:pt idx="13893">1</cx:pt>
          <cx:pt idx="13894">1</cx:pt>
          <cx:pt idx="13895">1</cx:pt>
          <cx:pt idx="13896">1</cx:pt>
          <cx:pt idx="13897">1</cx:pt>
          <cx:pt idx="13898">1</cx:pt>
          <cx:pt idx="13899">1</cx:pt>
          <cx:pt idx="13900">1</cx:pt>
          <cx:pt idx="13901">1</cx:pt>
          <cx:pt idx="13902">3</cx:pt>
          <cx:pt idx="13903">1</cx:pt>
          <cx:pt idx="13904">3</cx:pt>
          <cx:pt idx="13905">1</cx:pt>
          <cx:pt idx="13906">1</cx:pt>
          <cx:pt idx="13907">1</cx:pt>
          <cx:pt idx="13908">1</cx:pt>
          <cx:pt idx="13909">1</cx:pt>
          <cx:pt idx="13910">1</cx:pt>
          <cx:pt idx="13911">1</cx:pt>
          <cx:pt idx="13912">1</cx:pt>
          <cx:pt idx="13913">1</cx:pt>
          <cx:pt idx="13914">1</cx:pt>
          <cx:pt idx="13915">1</cx:pt>
          <cx:pt idx="13916">1</cx:pt>
          <cx:pt idx="13917">1</cx:pt>
          <cx:pt idx="13918">1</cx:pt>
          <cx:pt idx="13919">1</cx:pt>
          <cx:pt idx="13920">1</cx:pt>
          <cx:pt idx="13921">1</cx:pt>
          <cx:pt idx="13922">1</cx:pt>
          <cx:pt idx="13923">1</cx:pt>
          <cx:pt idx="13924">1</cx:pt>
          <cx:pt idx="13925">1</cx:pt>
          <cx:pt idx="13926">1</cx:pt>
          <cx:pt idx="13927">1</cx:pt>
          <cx:pt idx="13928">1</cx:pt>
          <cx:pt idx="13929">1</cx:pt>
          <cx:pt idx="13930">1</cx:pt>
          <cx:pt idx="13931">1</cx:pt>
          <cx:pt idx="13932">1</cx:pt>
          <cx:pt idx="13933">1</cx:pt>
          <cx:pt idx="13934">1</cx:pt>
          <cx:pt idx="13935">1</cx:pt>
          <cx:pt idx="13936">1</cx:pt>
          <cx:pt idx="13937">1</cx:pt>
          <cx:pt idx="13938">1</cx:pt>
          <cx:pt idx="13939">1</cx:pt>
          <cx:pt idx="13940">1</cx:pt>
          <cx:pt idx="13941">1</cx:pt>
          <cx:pt idx="13942">1</cx:pt>
          <cx:pt idx="13943">1</cx:pt>
          <cx:pt idx="13944">1</cx:pt>
          <cx:pt idx="13945">1</cx:pt>
          <cx:pt idx="13946">1</cx:pt>
          <cx:pt idx="13947">1</cx:pt>
          <cx:pt idx="13948">1</cx:pt>
          <cx:pt idx="13949">1</cx:pt>
          <cx:pt idx="13950">1</cx:pt>
          <cx:pt idx="13951">1</cx:pt>
          <cx:pt idx="13952">1</cx:pt>
          <cx:pt idx="13953">1</cx:pt>
          <cx:pt idx="13954">1</cx:pt>
          <cx:pt idx="13955">1</cx:pt>
          <cx:pt idx="13956">1</cx:pt>
          <cx:pt idx="13957">1</cx:pt>
          <cx:pt idx="13958">1</cx:pt>
          <cx:pt idx="13959">1</cx:pt>
          <cx:pt idx="13960">1</cx:pt>
          <cx:pt idx="13961">1</cx:pt>
          <cx:pt idx="13962">1</cx:pt>
          <cx:pt idx="13963">1</cx:pt>
          <cx:pt idx="13964">1</cx:pt>
          <cx:pt idx="13965">3</cx:pt>
          <cx:pt idx="13966">1</cx:pt>
          <cx:pt idx="13967">1</cx:pt>
          <cx:pt idx="13968">1</cx:pt>
          <cx:pt idx="13969">1</cx:pt>
          <cx:pt idx="13970">1</cx:pt>
          <cx:pt idx="13971">1</cx:pt>
          <cx:pt idx="13972">1</cx:pt>
          <cx:pt idx="13973">1</cx:pt>
          <cx:pt idx="13974">3</cx:pt>
          <cx:pt idx="13975">1</cx:pt>
          <cx:pt idx="13976">1</cx:pt>
          <cx:pt idx="13977">1</cx:pt>
          <cx:pt idx="13978">1</cx:pt>
          <cx:pt idx="13979">1</cx:pt>
          <cx:pt idx="13980">1</cx:pt>
          <cx:pt idx="13981">1</cx:pt>
          <cx:pt idx="13982">1</cx:pt>
          <cx:pt idx="13983">1</cx:pt>
          <cx:pt idx="13984">1</cx:pt>
          <cx:pt idx="13985">1</cx:pt>
          <cx:pt idx="13986">1</cx:pt>
          <cx:pt idx="13987">1</cx:pt>
          <cx:pt idx="13988">1</cx:pt>
          <cx:pt idx="13989">3</cx:pt>
          <cx:pt idx="13990">1</cx:pt>
          <cx:pt idx="13991">1</cx:pt>
          <cx:pt idx="13992">1</cx:pt>
          <cx:pt idx="13993">1</cx:pt>
          <cx:pt idx="13994">1</cx:pt>
          <cx:pt idx="13995">1</cx:pt>
          <cx:pt idx="13996">1</cx:pt>
          <cx:pt idx="13997">3</cx:pt>
          <cx:pt idx="13998">1</cx:pt>
          <cx:pt idx="13999">1</cx:pt>
          <cx:pt idx="14000">1</cx:pt>
          <cx:pt idx="14001">1</cx:pt>
          <cx:pt idx="14002">1</cx:pt>
          <cx:pt idx="14003">1</cx:pt>
          <cx:pt idx="14004">1</cx:pt>
          <cx:pt idx="14005">1</cx:pt>
          <cx:pt idx="14006">1</cx:pt>
          <cx:pt idx="14007">1</cx:pt>
          <cx:pt idx="14008">1</cx:pt>
          <cx:pt idx="14009">1</cx:pt>
          <cx:pt idx="14010">1</cx:pt>
          <cx:pt idx="14011">1</cx:pt>
          <cx:pt idx="14012">1</cx:pt>
          <cx:pt idx="14013">1</cx:pt>
          <cx:pt idx="14014">1</cx:pt>
          <cx:pt idx="14015">1</cx:pt>
          <cx:pt idx="14016">1</cx:pt>
          <cx:pt idx="14017">1</cx:pt>
          <cx:pt idx="14018">1</cx:pt>
          <cx:pt idx="14019">1</cx:pt>
          <cx:pt idx="14020">1</cx:pt>
          <cx:pt idx="14021">1</cx:pt>
          <cx:pt idx="14022">1</cx:pt>
          <cx:pt idx="14023">1</cx:pt>
          <cx:pt idx="14024">1</cx:pt>
          <cx:pt idx="14025">3</cx:pt>
          <cx:pt idx="14026">1</cx:pt>
          <cx:pt idx="14027">1</cx:pt>
          <cx:pt idx="14028">1</cx:pt>
          <cx:pt idx="14029">1</cx:pt>
          <cx:pt idx="14030">1</cx:pt>
          <cx:pt idx="14031">1</cx:pt>
          <cx:pt idx="14032">1</cx:pt>
          <cx:pt idx="14033">1</cx:pt>
          <cx:pt idx="14034">1</cx:pt>
          <cx:pt idx="14035">3</cx:pt>
          <cx:pt idx="14036">1</cx:pt>
          <cx:pt idx="14037">1</cx:pt>
          <cx:pt idx="14038">1</cx:pt>
          <cx:pt idx="14039">1</cx:pt>
          <cx:pt idx="14040">1</cx:pt>
          <cx:pt idx="14041">1</cx:pt>
          <cx:pt idx="14042">1</cx:pt>
          <cx:pt idx="14043">1</cx:pt>
          <cx:pt idx="14044">1</cx:pt>
          <cx:pt idx="14045">1</cx:pt>
          <cx:pt idx="14046">1</cx:pt>
          <cx:pt idx="14047">1</cx:pt>
          <cx:pt idx="14048">1</cx:pt>
          <cx:pt idx="14049">1</cx:pt>
          <cx:pt idx="14050">1</cx:pt>
          <cx:pt idx="14051">1</cx:pt>
          <cx:pt idx="14052">1</cx:pt>
          <cx:pt idx="14053">1</cx:pt>
          <cx:pt idx="14054">1</cx:pt>
          <cx:pt idx="14055">1</cx:pt>
          <cx:pt idx="14056">1</cx:pt>
          <cx:pt idx="14057">1</cx:pt>
          <cx:pt idx="14058">1</cx:pt>
          <cx:pt idx="14059">1</cx:pt>
          <cx:pt idx="14060">1</cx:pt>
          <cx:pt idx="14061">3</cx:pt>
          <cx:pt idx="14062">1</cx:pt>
          <cx:pt idx="14063">1</cx:pt>
          <cx:pt idx="14064">1</cx:pt>
          <cx:pt idx="14065">1</cx:pt>
          <cx:pt idx="14066">1</cx:pt>
          <cx:pt idx="14067">1</cx:pt>
          <cx:pt idx="14068">1</cx:pt>
          <cx:pt idx="14069">1</cx:pt>
          <cx:pt idx="14070">1</cx:pt>
          <cx:pt idx="14071">1</cx:pt>
          <cx:pt idx="14072">1</cx:pt>
          <cx:pt idx="14073">1</cx:pt>
          <cx:pt idx="14074">1</cx:pt>
          <cx:pt idx="14075">1</cx:pt>
          <cx:pt idx="14076">1</cx:pt>
          <cx:pt idx="14077">1</cx:pt>
          <cx:pt idx="14078">1</cx:pt>
          <cx:pt idx="14079">1</cx:pt>
          <cx:pt idx="14080">1</cx:pt>
          <cx:pt idx="14081">1</cx:pt>
          <cx:pt idx="14082">1</cx:pt>
          <cx:pt idx="14083">1</cx:pt>
          <cx:pt idx="14084">1</cx:pt>
          <cx:pt idx="14085">1</cx:pt>
          <cx:pt idx="14086">1</cx:pt>
          <cx:pt idx="14087">1</cx:pt>
          <cx:pt idx="14088">1</cx:pt>
          <cx:pt idx="14089">1</cx:pt>
          <cx:pt idx="14090">1</cx:pt>
          <cx:pt idx="14091">1</cx:pt>
          <cx:pt idx="14092">1</cx:pt>
          <cx:pt idx="14093">1</cx:pt>
          <cx:pt idx="14094">1</cx:pt>
          <cx:pt idx="14095">1</cx:pt>
          <cx:pt idx="14096">1</cx:pt>
          <cx:pt idx="14097">1</cx:pt>
          <cx:pt idx="14098">1</cx:pt>
          <cx:pt idx="14099">1</cx:pt>
          <cx:pt idx="14100">1</cx:pt>
          <cx:pt idx="14101">1</cx:pt>
          <cx:pt idx="14102">1</cx:pt>
          <cx:pt idx="14103">1</cx:pt>
          <cx:pt idx="14104">1</cx:pt>
          <cx:pt idx="14105">1</cx:pt>
          <cx:pt idx="14106">1</cx:pt>
          <cx:pt idx="14107">1</cx:pt>
          <cx:pt idx="14108">1</cx:pt>
          <cx:pt idx="14109">3</cx:pt>
          <cx:pt idx="14110">1</cx:pt>
          <cx:pt idx="14111">1</cx:pt>
          <cx:pt idx="14112">1</cx:pt>
          <cx:pt idx="14113">1</cx:pt>
          <cx:pt idx="14114">1</cx:pt>
          <cx:pt idx="14115">1</cx:pt>
          <cx:pt idx="14116">1</cx:pt>
          <cx:pt idx="14117">1</cx:pt>
          <cx:pt idx="14118">1</cx:pt>
          <cx:pt idx="14119">1</cx:pt>
          <cx:pt idx="14120">1</cx:pt>
          <cx:pt idx="14121">1</cx:pt>
          <cx:pt idx="14122">1</cx:pt>
          <cx:pt idx="14123">1</cx:pt>
          <cx:pt idx="14124">1</cx:pt>
          <cx:pt idx="14125">1</cx:pt>
          <cx:pt idx="14126">1</cx:pt>
          <cx:pt idx="14127">1</cx:pt>
          <cx:pt idx="14128">1</cx:pt>
          <cx:pt idx="14129">1</cx:pt>
          <cx:pt idx="14130">1</cx:pt>
          <cx:pt idx="14131">1</cx:pt>
          <cx:pt idx="14132">1</cx:pt>
          <cx:pt idx="14133">1</cx:pt>
          <cx:pt idx="14134">1</cx:pt>
          <cx:pt idx="14135">1</cx:pt>
          <cx:pt idx="14136">1</cx:pt>
          <cx:pt idx="14137">1</cx:pt>
          <cx:pt idx="14138">3</cx:pt>
          <cx:pt idx="14139">1</cx:pt>
          <cx:pt idx="14140">1</cx:pt>
          <cx:pt idx="14141">1</cx:pt>
          <cx:pt idx="14142">3</cx:pt>
          <cx:pt idx="14143">1</cx:pt>
          <cx:pt idx="14144">1</cx:pt>
          <cx:pt idx="14145">1</cx:pt>
          <cx:pt idx="14146">1</cx:pt>
          <cx:pt idx="14147">1</cx:pt>
          <cx:pt idx="14148">1</cx:pt>
          <cx:pt idx="14149">1</cx:pt>
          <cx:pt idx="14150">1</cx:pt>
          <cx:pt idx="14151">1</cx:pt>
          <cx:pt idx="14152">1</cx:pt>
          <cx:pt idx="14153">1</cx:pt>
          <cx:pt idx="14154">1</cx:pt>
          <cx:pt idx="14155">1</cx:pt>
          <cx:pt idx="14156">1</cx:pt>
          <cx:pt idx="14157">1</cx:pt>
          <cx:pt idx="14158">1</cx:pt>
          <cx:pt idx="14159">3</cx:pt>
          <cx:pt idx="14160">3</cx:pt>
          <cx:pt idx="14161">1</cx:pt>
          <cx:pt idx="14162">1</cx:pt>
          <cx:pt idx="14163">1</cx:pt>
          <cx:pt idx="14164">1</cx:pt>
          <cx:pt idx="14165">1</cx:pt>
          <cx:pt idx="14166">1</cx:pt>
          <cx:pt idx="14167">3</cx:pt>
          <cx:pt idx="14168">1</cx:pt>
          <cx:pt idx="14169">1</cx:pt>
          <cx:pt idx="14170">1</cx:pt>
          <cx:pt idx="14171">1</cx:pt>
          <cx:pt idx="14172">1</cx:pt>
          <cx:pt idx="14173">1</cx:pt>
          <cx:pt idx="14174">1</cx:pt>
          <cx:pt idx="14175">1</cx:pt>
          <cx:pt idx="14176">1</cx:pt>
          <cx:pt idx="14177">1</cx:pt>
          <cx:pt idx="14178">1</cx:pt>
          <cx:pt idx="14179">1</cx:pt>
          <cx:pt idx="14180">1</cx:pt>
          <cx:pt idx="14181">1</cx:pt>
          <cx:pt idx="14182">1</cx:pt>
          <cx:pt idx="14183">3</cx:pt>
          <cx:pt idx="14184">1</cx:pt>
          <cx:pt idx="14185">1</cx:pt>
          <cx:pt idx="14186">1</cx:pt>
          <cx:pt idx="14187">1</cx:pt>
          <cx:pt idx="14188">1</cx:pt>
          <cx:pt idx="14189">1</cx:pt>
          <cx:pt idx="14190">1</cx:pt>
          <cx:pt idx="14191">1</cx:pt>
          <cx:pt idx="14192">3</cx:pt>
          <cx:pt idx="14193">1</cx:pt>
          <cx:pt idx="14194">1</cx:pt>
          <cx:pt idx="14195">1</cx:pt>
          <cx:pt idx="14196">1</cx:pt>
          <cx:pt idx="14197">1</cx:pt>
          <cx:pt idx="14198">1</cx:pt>
          <cx:pt idx="14199">1</cx:pt>
          <cx:pt idx="14200">1</cx:pt>
          <cx:pt idx="14201">1</cx:pt>
          <cx:pt idx="14202">1</cx:pt>
          <cx:pt idx="14203">1</cx:pt>
          <cx:pt idx="14204">1</cx:pt>
          <cx:pt idx="14205">1</cx:pt>
          <cx:pt idx="14206">1</cx:pt>
          <cx:pt idx="14207">1</cx:pt>
          <cx:pt idx="14208">1</cx:pt>
          <cx:pt idx="14209">1</cx:pt>
          <cx:pt idx="14210">3</cx:pt>
          <cx:pt idx="14211">1</cx:pt>
          <cx:pt idx="14212">1</cx:pt>
          <cx:pt idx="14213">1</cx:pt>
          <cx:pt idx="14214">1</cx:pt>
          <cx:pt idx="14215">1</cx:pt>
          <cx:pt idx="14216">1</cx:pt>
          <cx:pt idx="14217">1</cx:pt>
          <cx:pt idx="14218">1</cx:pt>
          <cx:pt idx="14219">1</cx:pt>
          <cx:pt idx="14220">1</cx:pt>
          <cx:pt idx="14221">1</cx:pt>
          <cx:pt idx="14222">1</cx:pt>
          <cx:pt idx="14223">1</cx:pt>
          <cx:pt idx="14224">1</cx:pt>
          <cx:pt idx="14225">1</cx:pt>
          <cx:pt idx="14226">1</cx:pt>
          <cx:pt idx="14227">3</cx:pt>
          <cx:pt idx="14228">1</cx:pt>
          <cx:pt idx="14229">1</cx:pt>
          <cx:pt idx="14230">1</cx:pt>
          <cx:pt idx="14231">1</cx:pt>
          <cx:pt idx="14232">1</cx:pt>
          <cx:pt idx="14233">1</cx:pt>
          <cx:pt idx="14234">3</cx:pt>
          <cx:pt idx="14235">1</cx:pt>
          <cx:pt idx="14236">1</cx:pt>
          <cx:pt idx="14237">1</cx:pt>
          <cx:pt idx="14238">3</cx:pt>
          <cx:pt idx="14239">1</cx:pt>
          <cx:pt idx="14240">1</cx:pt>
          <cx:pt idx="14241">1</cx:pt>
          <cx:pt idx="14242">1</cx:pt>
          <cx:pt idx="14243">1</cx:pt>
          <cx:pt idx="14244">1</cx:pt>
          <cx:pt idx="14245">1</cx:pt>
          <cx:pt idx="14246">1</cx:pt>
          <cx:pt idx="14247">1</cx:pt>
          <cx:pt idx="14248">1</cx:pt>
          <cx:pt idx="14249">1</cx:pt>
          <cx:pt idx="14250">1</cx:pt>
          <cx:pt idx="14251">1</cx:pt>
          <cx:pt idx="14252">1</cx:pt>
          <cx:pt idx="14253">1</cx:pt>
          <cx:pt idx="14254">1</cx:pt>
          <cx:pt idx="14255">1</cx:pt>
          <cx:pt idx="14256">1</cx:pt>
          <cx:pt idx="14257">1</cx:pt>
          <cx:pt idx="14258">1</cx:pt>
          <cx:pt idx="14259">1</cx:pt>
          <cx:pt idx="14260">1</cx:pt>
          <cx:pt idx="14261">1</cx:pt>
          <cx:pt idx="14262">1</cx:pt>
          <cx:pt idx="14263">1</cx:pt>
          <cx:pt idx="14264">1</cx:pt>
          <cx:pt idx="14265">1</cx:pt>
          <cx:pt idx="14266">1</cx:pt>
          <cx:pt idx="14267">1</cx:pt>
          <cx:pt idx="14268">1</cx:pt>
          <cx:pt idx="14269">1</cx:pt>
          <cx:pt idx="14270">1</cx:pt>
          <cx:pt idx="14271">1</cx:pt>
          <cx:pt idx="14272">1</cx:pt>
          <cx:pt idx="14273">1</cx:pt>
          <cx:pt idx="14274">1</cx:pt>
          <cx:pt idx="14275">1</cx:pt>
          <cx:pt idx="14276">1</cx:pt>
          <cx:pt idx="14277">1</cx:pt>
          <cx:pt idx="14278">1</cx:pt>
          <cx:pt idx="14279">1</cx:pt>
          <cx:pt idx="14280">3</cx:pt>
          <cx:pt idx="14281">1</cx:pt>
          <cx:pt idx="14282">3</cx:pt>
          <cx:pt idx="14283">1</cx:pt>
          <cx:pt idx="14284">3</cx:pt>
          <cx:pt idx="14285">1</cx:pt>
          <cx:pt idx="14286">1</cx:pt>
          <cx:pt idx="14287">1</cx:pt>
          <cx:pt idx="14288">1</cx:pt>
          <cx:pt idx="14289">1</cx:pt>
          <cx:pt idx="14290">1</cx:pt>
          <cx:pt idx="14291">1</cx:pt>
          <cx:pt idx="14292">1</cx:pt>
          <cx:pt idx="14293">1</cx:pt>
          <cx:pt idx="14294">1</cx:pt>
          <cx:pt idx="14295">1</cx:pt>
          <cx:pt idx="14296">1</cx:pt>
          <cx:pt idx="14297">1</cx:pt>
          <cx:pt idx="14298">1</cx:pt>
          <cx:pt idx="14299">1</cx:pt>
          <cx:pt idx="14300">1</cx:pt>
          <cx:pt idx="14301">3</cx:pt>
          <cx:pt idx="14302">1</cx:pt>
          <cx:pt idx="14303">1</cx:pt>
          <cx:pt idx="14304">3</cx:pt>
          <cx:pt idx="14305">1</cx:pt>
          <cx:pt idx="14306">1</cx:pt>
          <cx:pt idx="14307">1</cx:pt>
          <cx:pt idx="14308">1</cx:pt>
          <cx:pt idx="14309">1</cx:pt>
          <cx:pt idx="14310">3</cx:pt>
          <cx:pt idx="14311">1</cx:pt>
          <cx:pt idx="14312">1</cx:pt>
          <cx:pt idx="14313">1</cx:pt>
          <cx:pt idx="14314">1</cx:pt>
          <cx:pt idx="14315">1</cx:pt>
          <cx:pt idx="14316">1</cx:pt>
          <cx:pt idx="14317">1</cx:pt>
          <cx:pt idx="14318">1</cx:pt>
          <cx:pt idx="14319">1</cx:pt>
          <cx:pt idx="14320">1</cx:pt>
          <cx:pt idx="14321">1</cx:pt>
          <cx:pt idx="14322">1</cx:pt>
          <cx:pt idx="14323">1</cx:pt>
          <cx:pt idx="14324">1</cx:pt>
          <cx:pt idx="14325">1</cx:pt>
          <cx:pt idx="14326">1</cx:pt>
          <cx:pt idx="14327">1</cx:pt>
          <cx:pt idx="14328">1</cx:pt>
          <cx:pt idx="14329">1</cx:pt>
          <cx:pt idx="14330">1</cx:pt>
          <cx:pt idx="14331">1</cx:pt>
          <cx:pt idx="14332">1</cx:pt>
          <cx:pt idx="14333">1</cx:pt>
          <cx:pt idx="14334">1</cx:pt>
          <cx:pt idx="14335">1</cx:pt>
          <cx:pt idx="14336">1</cx:pt>
          <cx:pt idx="14337">1</cx:pt>
          <cx:pt idx="14338">1</cx:pt>
          <cx:pt idx="14339">1</cx:pt>
          <cx:pt idx="14340">1</cx:pt>
          <cx:pt idx="14341">1</cx:pt>
          <cx:pt idx="14342">1</cx:pt>
          <cx:pt idx="14343">1</cx:pt>
          <cx:pt idx="14344">1</cx:pt>
          <cx:pt idx="14345">1</cx:pt>
          <cx:pt idx="14346">1</cx:pt>
          <cx:pt idx="14347">1</cx:pt>
          <cx:pt idx="14348">1</cx:pt>
          <cx:pt idx="14349">1</cx:pt>
          <cx:pt idx="14350">1</cx:pt>
          <cx:pt idx="14351">1</cx:pt>
          <cx:pt idx="14352">1</cx:pt>
          <cx:pt idx="14353">1</cx:pt>
          <cx:pt idx="14354">1</cx:pt>
          <cx:pt idx="14355">1</cx:pt>
          <cx:pt idx="14356">1</cx:pt>
          <cx:pt idx="14357">1</cx:pt>
          <cx:pt idx="14358">1</cx:pt>
          <cx:pt idx="14359">1</cx:pt>
          <cx:pt idx="14360">1</cx:pt>
          <cx:pt idx="14361">1</cx:pt>
          <cx:pt idx="14362">1</cx:pt>
          <cx:pt idx="14363">1</cx:pt>
          <cx:pt idx="14364">1</cx:pt>
          <cx:pt idx="14365">1</cx:pt>
          <cx:pt idx="14366">1</cx:pt>
          <cx:pt idx="14367">1</cx:pt>
          <cx:pt idx="14368">1</cx:pt>
          <cx:pt idx="14369">1</cx:pt>
          <cx:pt idx="14370">1</cx:pt>
          <cx:pt idx="14371">1</cx:pt>
          <cx:pt idx="14372">1</cx:pt>
          <cx:pt idx="14373">1</cx:pt>
          <cx:pt idx="14374">1</cx:pt>
          <cx:pt idx="14375">1</cx:pt>
          <cx:pt idx="14376">1</cx:pt>
          <cx:pt idx="14377">1</cx:pt>
          <cx:pt idx="14378">1</cx:pt>
          <cx:pt idx="14379">1</cx:pt>
          <cx:pt idx="14380">1</cx:pt>
          <cx:pt idx="14381">1</cx:pt>
          <cx:pt idx="14382">1</cx:pt>
          <cx:pt idx="14383">1</cx:pt>
          <cx:pt idx="14384">1</cx:pt>
          <cx:pt idx="14385">1</cx:pt>
          <cx:pt idx="14386">1</cx:pt>
          <cx:pt idx="14387">1</cx:pt>
          <cx:pt idx="14388">1</cx:pt>
          <cx:pt idx="14389">1</cx:pt>
          <cx:pt idx="14390">1</cx:pt>
          <cx:pt idx="14391">1</cx:pt>
          <cx:pt idx="14392">1</cx:pt>
          <cx:pt idx="14393">1</cx:pt>
          <cx:pt idx="14394">1</cx:pt>
          <cx:pt idx="14395">1</cx:pt>
          <cx:pt idx="14396">1</cx:pt>
          <cx:pt idx="14397">1</cx:pt>
          <cx:pt idx="14398">1</cx:pt>
          <cx:pt idx="14399">1</cx:pt>
          <cx:pt idx="14400">1</cx:pt>
          <cx:pt idx="14401">1</cx:pt>
          <cx:pt idx="14402">1</cx:pt>
          <cx:pt idx="14403">1</cx:pt>
          <cx:pt idx="14404">1</cx:pt>
          <cx:pt idx="14405">1</cx:pt>
          <cx:pt idx="14406">1</cx:pt>
          <cx:pt idx="14407">1</cx:pt>
          <cx:pt idx="14408">1</cx:pt>
          <cx:pt idx="14409">1</cx:pt>
          <cx:pt idx="14410">1</cx:pt>
          <cx:pt idx="14411">1</cx:pt>
          <cx:pt idx="14412">1</cx:pt>
          <cx:pt idx="14413">1</cx:pt>
          <cx:pt idx="14414">1</cx:pt>
          <cx:pt idx="14415">1</cx:pt>
          <cx:pt idx="14416">1</cx:pt>
          <cx:pt idx="14417">1</cx:pt>
          <cx:pt idx="14418">1</cx:pt>
          <cx:pt idx="14419">1</cx:pt>
          <cx:pt idx="14420">1</cx:pt>
          <cx:pt idx="14421">1</cx:pt>
          <cx:pt idx="14422">1</cx:pt>
          <cx:pt idx="14423">1</cx:pt>
          <cx:pt idx="14424">1</cx:pt>
          <cx:pt idx="14425">1</cx:pt>
          <cx:pt idx="14426">1</cx:pt>
          <cx:pt idx="14427">1</cx:pt>
          <cx:pt idx="14428">1</cx:pt>
          <cx:pt idx="14429">1</cx:pt>
          <cx:pt idx="14430">1</cx:pt>
          <cx:pt idx="14431">1</cx:pt>
          <cx:pt idx="14432">1</cx:pt>
          <cx:pt idx="14433">1</cx:pt>
          <cx:pt idx="14434">3</cx:pt>
          <cx:pt idx="14435">1</cx:pt>
          <cx:pt idx="14436">1</cx:pt>
          <cx:pt idx="14437">1</cx:pt>
          <cx:pt idx="14438">1</cx:pt>
          <cx:pt idx="14439">1</cx:pt>
          <cx:pt idx="14440">1</cx:pt>
          <cx:pt idx="14441">3</cx:pt>
          <cx:pt idx="14442">1</cx:pt>
          <cx:pt idx="14443">1</cx:pt>
          <cx:pt idx="14444">1</cx:pt>
          <cx:pt idx="14445">1</cx:pt>
          <cx:pt idx="14446">1</cx:pt>
          <cx:pt idx="14447">1</cx:pt>
          <cx:pt idx="14448">1</cx:pt>
          <cx:pt idx="14449">1</cx:pt>
          <cx:pt idx="14450">1</cx:pt>
          <cx:pt idx="14451">1</cx:pt>
          <cx:pt idx="14452">1</cx:pt>
          <cx:pt idx="14453">1</cx:pt>
          <cx:pt idx="14454">3</cx:pt>
          <cx:pt idx="14455">3</cx:pt>
          <cx:pt idx="14456">1</cx:pt>
          <cx:pt idx="14457">1</cx:pt>
          <cx:pt idx="14458">1</cx:pt>
          <cx:pt idx="14459">1</cx:pt>
          <cx:pt idx="14460">1</cx:pt>
          <cx:pt idx="14461">1</cx:pt>
          <cx:pt idx="14462">1</cx:pt>
          <cx:pt idx="14463">1</cx:pt>
          <cx:pt idx="14464">1</cx:pt>
          <cx:pt idx="14465">1</cx:pt>
          <cx:pt idx="14466">1</cx:pt>
          <cx:pt idx="14467">1</cx:pt>
          <cx:pt idx="14468">1</cx:pt>
          <cx:pt idx="14469">1</cx:pt>
          <cx:pt idx="14470">1</cx:pt>
          <cx:pt idx="14471">1</cx:pt>
          <cx:pt idx="14472">1</cx:pt>
          <cx:pt idx="14473">1</cx:pt>
          <cx:pt idx="14474">1</cx:pt>
          <cx:pt idx="14475">1</cx:pt>
          <cx:pt idx="14476">1</cx:pt>
          <cx:pt idx="14477">1</cx:pt>
          <cx:pt idx="14478">1</cx:pt>
          <cx:pt idx="14479">1</cx:pt>
          <cx:pt idx="14480">1</cx:pt>
          <cx:pt idx="14481">1</cx:pt>
          <cx:pt idx="14482">1</cx:pt>
          <cx:pt idx="14483">1</cx:pt>
          <cx:pt idx="14484">1</cx:pt>
          <cx:pt idx="14485">1</cx:pt>
          <cx:pt idx="14486">1</cx:pt>
          <cx:pt idx="14487">1</cx:pt>
          <cx:pt idx="14488">1</cx:pt>
          <cx:pt idx="14489">1</cx:pt>
          <cx:pt idx="14490">1</cx:pt>
          <cx:pt idx="14491">1</cx:pt>
          <cx:pt idx="14492">1</cx:pt>
          <cx:pt idx="14493">3</cx:pt>
          <cx:pt idx="14494">1</cx:pt>
          <cx:pt idx="14495">1</cx:pt>
          <cx:pt idx="14496">1</cx:pt>
          <cx:pt idx="14497">1</cx:pt>
          <cx:pt idx="14498">1</cx:pt>
          <cx:pt idx="14499">1</cx:pt>
          <cx:pt idx="14500">1</cx:pt>
          <cx:pt idx="14501">1</cx:pt>
          <cx:pt idx="14502">1</cx:pt>
          <cx:pt idx="14503">1</cx:pt>
          <cx:pt idx="14504">1</cx:pt>
          <cx:pt idx="14505">1</cx:pt>
          <cx:pt idx="14506">1</cx:pt>
          <cx:pt idx="14507">1</cx:pt>
          <cx:pt idx="14508">1</cx:pt>
          <cx:pt idx="14509">1</cx:pt>
          <cx:pt idx="14510">1</cx:pt>
          <cx:pt idx="14511">1</cx:pt>
          <cx:pt idx="14512">1</cx:pt>
          <cx:pt idx="14513">1</cx:pt>
          <cx:pt idx="14514">1</cx:pt>
          <cx:pt idx="14515">1</cx:pt>
          <cx:pt idx="14516">1</cx:pt>
          <cx:pt idx="14517">1</cx:pt>
          <cx:pt idx="14518">1</cx:pt>
          <cx:pt idx="14519">1</cx:pt>
          <cx:pt idx="14520">1</cx:pt>
          <cx:pt idx="14521">1</cx:pt>
          <cx:pt idx="14522">1</cx:pt>
          <cx:pt idx="14523">1</cx:pt>
          <cx:pt idx="14524">1</cx:pt>
          <cx:pt idx="14525">1</cx:pt>
          <cx:pt idx="14526">1</cx:pt>
          <cx:pt idx="14527">1</cx:pt>
          <cx:pt idx="14528">1</cx:pt>
          <cx:pt idx="14529">1</cx:pt>
          <cx:pt idx="14530">1</cx:pt>
          <cx:pt idx="14531">1</cx:pt>
          <cx:pt idx="14532">1</cx:pt>
          <cx:pt idx="14533">1</cx:pt>
          <cx:pt idx="14534">1</cx:pt>
          <cx:pt idx="14535">1</cx:pt>
          <cx:pt idx="14536">1</cx:pt>
          <cx:pt idx="14537">1</cx:pt>
          <cx:pt idx="14538">1</cx:pt>
          <cx:pt idx="14539">1</cx:pt>
          <cx:pt idx="14540">1</cx:pt>
          <cx:pt idx="14541">1</cx:pt>
          <cx:pt idx="14542">1</cx:pt>
          <cx:pt idx="14543">1</cx:pt>
          <cx:pt idx="14544">1</cx:pt>
          <cx:pt idx="14545">1</cx:pt>
          <cx:pt idx="14546">1</cx:pt>
          <cx:pt idx="14547">1</cx:pt>
          <cx:pt idx="14548">1</cx:pt>
          <cx:pt idx="14549">1</cx:pt>
          <cx:pt idx="14550">1</cx:pt>
          <cx:pt idx="14551">1</cx:pt>
          <cx:pt idx="14552">3</cx:pt>
          <cx:pt idx="14553">1</cx:pt>
          <cx:pt idx="14554">1</cx:pt>
          <cx:pt idx="14555">1</cx:pt>
          <cx:pt idx="14556">1</cx:pt>
          <cx:pt idx="14557">1</cx:pt>
          <cx:pt idx="14558">1</cx:pt>
          <cx:pt idx="14559">1</cx:pt>
          <cx:pt idx="14560">1</cx:pt>
          <cx:pt idx="14561">1</cx:pt>
          <cx:pt idx="14562">1</cx:pt>
          <cx:pt idx="14563">1</cx:pt>
          <cx:pt idx="14564">1</cx:pt>
          <cx:pt idx="14565">1</cx:pt>
          <cx:pt idx="14566">1</cx:pt>
          <cx:pt idx="14567">1</cx:pt>
          <cx:pt idx="14568">1</cx:pt>
          <cx:pt idx="14569">1</cx:pt>
          <cx:pt idx="14570">1</cx:pt>
          <cx:pt idx="14571">1</cx:pt>
          <cx:pt idx="14572">1</cx:pt>
          <cx:pt idx="14573">1</cx:pt>
          <cx:pt idx="14574">1</cx:pt>
          <cx:pt idx="14575">1</cx:pt>
          <cx:pt idx="14576">1</cx:pt>
          <cx:pt idx="14577">1</cx:pt>
          <cx:pt idx="14578">1</cx:pt>
          <cx:pt idx="14579">1</cx:pt>
          <cx:pt idx="14580">1</cx:pt>
          <cx:pt idx="14581">1</cx:pt>
          <cx:pt idx="14582">1</cx:pt>
          <cx:pt idx="14583">1</cx:pt>
          <cx:pt idx="14584">1</cx:pt>
          <cx:pt idx="14585">1</cx:pt>
          <cx:pt idx="14586">3</cx:pt>
          <cx:pt idx="14587">1</cx:pt>
          <cx:pt idx="14588">1</cx:pt>
          <cx:pt idx="14589">1</cx:pt>
          <cx:pt idx="14590">1</cx:pt>
          <cx:pt idx="14591">1</cx:pt>
          <cx:pt idx="14592">1</cx:pt>
          <cx:pt idx="14593">1</cx:pt>
          <cx:pt idx="14594">1</cx:pt>
          <cx:pt idx="14595">1</cx:pt>
          <cx:pt idx="14596">1</cx:pt>
          <cx:pt idx="14597">1</cx:pt>
          <cx:pt idx="14598">1</cx:pt>
          <cx:pt idx="14599">1</cx:pt>
          <cx:pt idx="14600">3</cx:pt>
          <cx:pt idx="14601">1</cx:pt>
          <cx:pt idx="14602">1</cx:pt>
          <cx:pt idx="14603">1</cx:pt>
          <cx:pt idx="14604">1</cx:pt>
          <cx:pt idx="14605">1</cx:pt>
          <cx:pt idx="14606">1</cx:pt>
          <cx:pt idx="14607">1</cx:pt>
          <cx:pt idx="14608">1</cx:pt>
          <cx:pt idx="14609">1</cx:pt>
          <cx:pt idx="14610">1</cx:pt>
          <cx:pt idx="14611">1</cx:pt>
          <cx:pt idx="14612">1</cx:pt>
          <cx:pt idx="14613">1</cx:pt>
          <cx:pt idx="14614">1</cx:pt>
          <cx:pt idx="14615">1</cx:pt>
          <cx:pt idx="14616">1</cx:pt>
          <cx:pt idx="14617">1</cx:pt>
          <cx:pt idx="14618">1</cx:pt>
          <cx:pt idx="14619">1</cx:pt>
          <cx:pt idx="14620">1</cx:pt>
          <cx:pt idx="14621">1</cx:pt>
          <cx:pt idx="14622">1</cx:pt>
          <cx:pt idx="14623">1</cx:pt>
          <cx:pt idx="14624">1</cx:pt>
          <cx:pt idx="14625">1</cx:pt>
          <cx:pt idx="14626">1</cx:pt>
          <cx:pt idx="14627">1</cx:pt>
          <cx:pt idx="14628">1</cx:pt>
          <cx:pt idx="14629">1</cx:pt>
          <cx:pt idx="14630">1</cx:pt>
          <cx:pt idx="14631">1</cx:pt>
          <cx:pt idx="14632">1</cx:pt>
          <cx:pt idx="14633">1</cx:pt>
          <cx:pt idx="14634">1</cx:pt>
          <cx:pt idx="14635">1</cx:pt>
          <cx:pt idx="14636">1</cx:pt>
          <cx:pt idx="14637">1</cx:pt>
          <cx:pt idx="14638">1</cx:pt>
          <cx:pt idx="14639">1</cx:pt>
          <cx:pt idx="14640">1</cx:pt>
          <cx:pt idx="14641">1</cx:pt>
          <cx:pt idx="14642">1</cx:pt>
          <cx:pt idx="14643">1</cx:pt>
          <cx:pt idx="14644">1</cx:pt>
          <cx:pt idx="14645">1</cx:pt>
          <cx:pt idx="14646">1</cx:pt>
          <cx:pt idx="14647">1</cx:pt>
          <cx:pt idx="14648">1</cx:pt>
          <cx:pt idx="14649">1</cx:pt>
          <cx:pt idx="14650">1</cx:pt>
          <cx:pt idx="14651">1</cx:pt>
          <cx:pt idx="14652">1</cx:pt>
          <cx:pt idx="14653">1</cx:pt>
          <cx:pt idx="14654">1</cx:pt>
          <cx:pt idx="14655">1</cx:pt>
          <cx:pt idx="14656">1</cx:pt>
          <cx:pt idx="14657">1</cx:pt>
          <cx:pt idx="14658">1</cx:pt>
          <cx:pt idx="14659">1</cx:pt>
          <cx:pt idx="14660">1</cx:pt>
          <cx:pt idx="14661">1</cx:pt>
          <cx:pt idx="14662">1</cx:pt>
          <cx:pt idx="14663">1</cx:pt>
          <cx:pt idx="14664">1</cx:pt>
          <cx:pt idx="14665">1</cx:pt>
          <cx:pt idx="14666">3</cx:pt>
          <cx:pt idx="14667">1</cx:pt>
          <cx:pt idx="14668">1</cx:pt>
          <cx:pt idx="14669">1</cx:pt>
          <cx:pt idx="14670">1</cx:pt>
          <cx:pt idx="14671">1</cx:pt>
          <cx:pt idx="14672">1</cx:pt>
          <cx:pt idx="14673">1</cx:pt>
          <cx:pt idx="14674">1</cx:pt>
          <cx:pt idx="14675">1</cx:pt>
          <cx:pt idx="14676">1</cx:pt>
          <cx:pt idx="14677">1</cx:pt>
          <cx:pt idx="14678">1</cx:pt>
          <cx:pt idx="14679">1</cx:pt>
          <cx:pt idx="14680">1</cx:pt>
          <cx:pt idx="14681">1</cx:pt>
          <cx:pt idx="14682">1</cx:pt>
          <cx:pt idx="14683">1</cx:pt>
          <cx:pt idx="14684">1</cx:pt>
          <cx:pt idx="14685">1</cx:pt>
          <cx:pt idx="14686">1</cx:pt>
          <cx:pt idx="14687">1</cx:pt>
          <cx:pt idx="14688">1</cx:pt>
          <cx:pt idx="14689">1</cx:pt>
          <cx:pt idx="14690">1</cx:pt>
          <cx:pt idx="14691">1</cx:pt>
          <cx:pt idx="14692">1</cx:pt>
          <cx:pt idx="14693">1</cx:pt>
          <cx:pt idx="14694">1</cx:pt>
          <cx:pt idx="14695">1</cx:pt>
          <cx:pt idx="14696">1</cx:pt>
          <cx:pt idx="14697">1</cx:pt>
          <cx:pt idx="14698">1</cx:pt>
          <cx:pt idx="14699">1</cx:pt>
          <cx:pt idx="14700">1</cx:pt>
          <cx:pt idx="14701">1</cx:pt>
          <cx:pt idx="14702">1</cx:pt>
          <cx:pt idx="14703">1</cx:pt>
          <cx:pt idx="14704">1</cx:pt>
          <cx:pt idx="14705">1</cx:pt>
          <cx:pt idx="14706">1</cx:pt>
          <cx:pt idx="14707">1</cx:pt>
          <cx:pt idx="14708">1</cx:pt>
          <cx:pt idx="14709">1</cx:pt>
          <cx:pt idx="14710">1</cx:pt>
          <cx:pt idx="14711">1</cx:pt>
          <cx:pt idx="14712">1</cx:pt>
          <cx:pt idx="14713">1</cx:pt>
          <cx:pt idx="14714">1</cx:pt>
          <cx:pt idx="14715">1</cx:pt>
          <cx:pt idx="14716">1</cx:pt>
          <cx:pt idx="14717">1</cx:pt>
          <cx:pt idx="14718">1</cx:pt>
          <cx:pt idx="14719">1</cx:pt>
          <cx:pt idx="14720">1</cx:pt>
          <cx:pt idx="14721">1</cx:pt>
          <cx:pt idx="14722">1</cx:pt>
          <cx:pt idx="14723">1</cx:pt>
          <cx:pt idx="14724">1</cx:pt>
          <cx:pt idx="14725">1</cx:pt>
          <cx:pt idx="14726">1</cx:pt>
          <cx:pt idx="14727">1</cx:pt>
          <cx:pt idx="14728">1</cx:pt>
          <cx:pt idx="14729">1</cx:pt>
          <cx:pt idx="14730">1</cx:pt>
          <cx:pt idx="14731">1</cx:pt>
          <cx:pt idx="14732">1</cx:pt>
          <cx:pt idx="14733">1</cx:pt>
          <cx:pt idx="14734">1</cx:pt>
          <cx:pt idx="14735">1</cx:pt>
          <cx:pt idx="14736">1</cx:pt>
          <cx:pt idx="14737">3</cx:pt>
          <cx:pt idx="14738">1</cx:pt>
          <cx:pt idx="14739">3</cx:pt>
          <cx:pt idx="14740">1</cx:pt>
          <cx:pt idx="14741">1</cx:pt>
          <cx:pt idx="14742">1</cx:pt>
          <cx:pt idx="14743">1</cx:pt>
          <cx:pt idx="14744">1</cx:pt>
          <cx:pt idx="14745">1</cx:pt>
          <cx:pt idx="14746">1</cx:pt>
          <cx:pt idx="14747">1</cx:pt>
          <cx:pt idx="14748">1</cx:pt>
          <cx:pt idx="14749">1</cx:pt>
          <cx:pt idx="14750">1</cx:pt>
          <cx:pt idx="14751">1</cx:pt>
          <cx:pt idx="14752">1</cx:pt>
          <cx:pt idx="14753">1</cx:pt>
          <cx:pt idx="14754">1</cx:pt>
          <cx:pt idx="14755">1</cx:pt>
          <cx:pt idx="14756">1</cx:pt>
          <cx:pt idx="14757">1</cx:pt>
          <cx:pt idx="14758">1</cx:pt>
          <cx:pt idx="14759">1</cx:pt>
          <cx:pt idx="14760">3</cx:pt>
          <cx:pt idx="14761">1</cx:pt>
          <cx:pt idx="14762">1</cx:pt>
          <cx:pt idx="14763">1</cx:pt>
          <cx:pt idx="14764">1</cx:pt>
          <cx:pt idx="14765">1</cx:pt>
          <cx:pt idx="14766">1</cx:pt>
          <cx:pt idx="14767">1</cx:pt>
          <cx:pt idx="14768">1</cx:pt>
          <cx:pt idx="14769">1</cx:pt>
          <cx:pt idx="14770">1</cx:pt>
          <cx:pt idx="14771">1</cx:pt>
          <cx:pt idx="14772">1</cx:pt>
          <cx:pt idx="14773">1</cx:pt>
          <cx:pt idx="14774">1</cx:pt>
          <cx:pt idx="14775">1</cx:pt>
          <cx:pt idx="14776">1</cx:pt>
          <cx:pt idx="14777">1</cx:pt>
          <cx:pt idx="14778">1</cx:pt>
          <cx:pt idx="14779">1</cx:pt>
          <cx:pt idx="14780">1</cx:pt>
          <cx:pt idx="14781">1</cx:pt>
          <cx:pt idx="14782">1</cx:pt>
          <cx:pt idx="14783">1</cx:pt>
          <cx:pt idx="14784">1</cx:pt>
          <cx:pt idx="14785">1</cx:pt>
          <cx:pt idx="14786">1</cx:pt>
          <cx:pt idx="14787">1</cx:pt>
          <cx:pt idx="14788">1</cx:pt>
          <cx:pt idx="14789">1</cx:pt>
          <cx:pt idx="14790">1</cx:pt>
          <cx:pt idx="14791">1</cx:pt>
          <cx:pt idx="14792">3</cx:pt>
          <cx:pt idx="14793">3</cx:pt>
          <cx:pt idx="14794">1</cx:pt>
          <cx:pt idx="14795">1</cx:pt>
          <cx:pt idx="14796">1</cx:pt>
          <cx:pt idx="14797">1</cx:pt>
          <cx:pt idx="14798">1</cx:pt>
          <cx:pt idx="14799">1</cx:pt>
          <cx:pt idx="14800">1</cx:pt>
          <cx:pt idx="14801">1</cx:pt>
          <cx:pt idx="14802">1</cx:pt>
          <cx:pt idx="14803">1</cx:pt>
          <cx:pt idx="14804">1</cx:pt>
          <cx:pt idx="14805">1</cx:pt>
          <cx:pt idx="14806">1</cx:pt>
          <cx:pt idx="14807">1</cx:pt>
          <cx:pt idx="14808">1</cx:pt>
          <cx:pt idx="14809">1</cx:pt>
          <cx:pt idx="14810">3</cx:pt>
          <cx:pt idx="14811">1</cx:pt>
          <cx:pt idx="14812">1</cx:pt>
          <cx:pt idx="14813">1</cx:pt>
          <cx:pt idx="14814">1</cx:pt>
          <cx:pt idx="14815">1</cx:pt>
          <cx:pt idx="14816">1</cx:pt>
          <cx:pt idx="14817">1</cx:pt>
          <cx:pt idx="14818">1</cx:pt>
          <cx:pt idx="14819">1</cx:pt>
          <cx:pt idx="14820">3</cx:pt>
          <cx:pt idx="14821">1</cx:pt>
          <cx:pt idx="14822">1</cx:pt>
          <cx:pt idx="14823">1</cx:pt>
          <cx:pt idx="14824">1</cx:pt>
          <cx:pt idx="14825">1</cx:pt>
          <cx:pt idx="14826">1</cx:pt>
          <cx:pt idx="14827">1</cx:pt>
          <cx:pt idx="14828">1</cx:pt>
          <cx:pt idx="14829">1</cx:pt>
          <cx:pt idx="14830">3</cx:pt>
          <cx:pt idx="14831">1</cx:pt>
          <cx:pt idx="14832">1</cx:pt>
          <cx:pt idx="14833">1</cx:pt>
          <cx:pt idx="14834">1</cx:pt>
          <cx:pt idx="14835">1</cx:pt>
          <cx:pt idx="14836">3</cx:pt>
          <cx:pt idx="14837">1</cx:pt>
          <cx:pt idx="14838">1</cx:pt>
          <cx:pt idx="14839">1</cx:pt>
          <cx:pt idx="14840">1</cx:pt>
          <cx:pt idx="14841">1</cx:pt>
          <cx:pt idx="14842">1</cx:pt>
          <cx:pt idx="14843">1</cx:pt>
          <cx:pt idx="14844">1</cx:pt>
          <cx:pt idx="14845">1</cx:pt>
          <cx:pt idx="14846">1</cx:pt>
          <cx:pt idx="14847">1</cx:pt>
          <cx:pt idx="14848">1</cx:pt>
          <cx:pt idx="14849">1</cx:pt>
          <cx:pt idx="14850">1</cx:pt>
          <cx:pt idx="14851">1</cx:pt>
          <cx:pt idx="14852">1</cx:pt>
          <cx:pt idx="14853">1</cx:pt>
          <cx:pt idx="14854">1</cx:pt>
          <cx:pt idx="14855">1</cx:pt>
          <cx:pt idx="14856">1</cx:pt>
          <cx:pt idx="14857">1</cx:pt>
          <cx:pt idx="14858">1</cx:pt>
          <cx:pt idx="14859">1</cx:pt>
          <cx:pt idx="14860">1</cx:pt>
          <cx:pt idx="14861">1</cx:pt>
          <cx:pt idx="14862">1</cx:pt>
          <cx:pt idx="14863">1</cx:pt>
          <cx:pt idx="14864">1</cx:pt>
          <cx:pt idx="14865">1</cx:pt>
          <cx:pt idx="14866">1</cx:pt>
          <cx:pt idx="14867">1</cx:pt>
          <cx:pt idx="14868">1</cx:pt>
          <cx:pt idx="14869">1</cx:pt>
          <cx:pt idx="14870">1</cx:pt>
          <cx:pt idx="14871">1</cx:pt>
          <cx:pt idx="14872">1</cx:pt>
          <cx:pt idx="14873">1</cx:pt>
          <cx:pt idx="14874">1</cx:pt>
          <cx:pt idx="14875">1</cx:pt>
          <cx:pt idx="14876">1</cx:pt>
          <cx:pt idx="14877">1</cx:pt>
          <cx:pt idx="14878">1</cx:pt>
          <cx:pt idx="14879">1</cx:pt>
          <cx:pt idx="14880">1</cx:pt>
          <cx:pt idx="14881">1</cx:pt>
          <cx:pt idx="14882">3</cx:pt>
          <cx:pt idx="14883">1</cx:pt>
          <cx:pt idx="14884">1</cx:pt>
          <cx:pt idx="14885">1</cx:pt>
          <cx:pt idx="14886">1</cx:pt>
          <cx:pt idx="14887">1</cx:pt>
          <cx:pt idx="14888">1</cx:pt>
          <cx:pt idx="14889">1</cx:pt>
          <cx:pt idx="14890">1</cx:pt>
          <cx:pt idx="14891">1</cx:pt>
          <cx:pt idx="14892">1</cx:pt>
          <cx:pt idx="14893">1</cx:pt>
          <cx:pt idx="14894">1</cx:pt>
          <cx:pt idx="14895">1</cx:pt>
          <cx:pt idx="14896">1</cx:pt>
          <cx:pt idx="14897">1</cx:pt>
          <cx:pt idx="14898">1</cx:pt>
          <cx:pt idx="14899">1</cx:pt>
          <cx:pt idx="14900">1</cx:pt>
          <cx:pt idx="14901">1</cx:pt>
          <cx:pt idx="14902">1</cx:pt>
          <cx:pt idx="14903">1</cx:pt>
          <cx:pt idx="14904">1</cx:pt>
          <cx:pt idx="14905">1</cx:pt>
          <cx:pt idx="14906">1</cx:pt>
          <cx:pt idx="14907">1</cx:pt>
          <cx:pt idx="14908">1</cx:pt>
          <cx:pt idx="14909">1</cx:pt>
          <cx:pt idx="14910">1</cx:pt>
          <cx:pt idx="14911">1</cx:pt>
          <cx:pt idx="14912">1</cx:pt>
          <cx:pt idx="14913">1</cx:pt>
          <cx:pt idx="14914">1</cx:pt>
          <cx:pt idx="14915">1</cx:pt>
          <cx:pt idx="14916">1</cx:pt>
          <cx:pt idx="14917">1</cx:pt>
          <cx:pt idx="14918">1</cx:pt>
          <cx:pt idx="14919">1</cx:pt>
          <cx:pt idx="14920">1</cx:pt>
          <cx:pt idx="14921">1</cx:pt>
          <cx:pt idx="14922">1</cx:pt>
          <cx:pt idx="14923">1</cx:pt>
          <cx:pt idx="14924">1</cx:pt>
          <cx:pt idx="14925">1</cx:pt>
          <cx:pt idx="14926">1</cx:pt>
          <cx:pt idx="14927">1</cx:pt>
          <cx:pt idx="14928">1</cx:pt>
          <cx:pt idx="14929">1</cx:pt>
          <cx:pt idx="14930">1</cx:pt>
          <cx:pt idx="14931">1</cx:pt>
          <cx:pt idx="14932">1</cx:pt>
          <cx:pt idx="14933">1</cx:pt>
          <cx:pt idx="14934">1</cx:pt>
          <cx:pt idx="14935">1</cx:pt>
          <cx:pt idx="14936">1</cx:pt>
          <cx:pt idx="14937">1</cx:pt>
          <cx:pt idx="14938">1</cx:pt>
          <cx:pt idx="14939">1</cx:pt>
          <cx:pt idx="14940">1</cx:pt>
          <cx:pt idx="14941">1</cx:pt>
          <cx:pt idx="14942">1</cx:pt>
          <cx:pt idx="14943">1</cx:pt>
          <cx:pt idx="14944">1</cx:pt>
          <cx:pt idx="14945">1</cx:pt>
          <cx:pt idx="14946">1</cx:pt>
          <cx:pt idx="14947">1</cx:pt>
          <cx:pt idx="14948">1</cx:pt>
          <cx:pt idx="14949">1</cx:pt>
          <cx:pt idx="14950">1</cx:pt>
          <cx:pt idx="14951">1</cx:pt>
          <cx:pt idx="14952">1</cx:pt>
          <cx:pt idx="14953">1</cx:pt>
          <cx:pt idx="14954">1</cx:pt>
          <cx:pt idx="14955">1</cx:pt>
          <cx:pt idx="14956">1</cx:pt>
          <cx:pt idx="14957">1</cx:pt>
          <cx:pt idx="14958">1</cx:pt>
          <cx:pt idx="14959">1</cx:pt>
          <cx:pt idx="14960">1</cx:pt>
          <cx:pt idx="14961">1</cx:pt>
          <cx:pt idx="14962">1</cx:pt>
          <cx:pt idx="14963">1</cx:pt>
          <cx:pt idx="14964">1</cx:pt>
          <cx:pt idx="14965">1</cx:pt>
          <cx:pt idx="14966">1</cx:pt>
          <cx:pt idx="14967">1</cx:pt>
          <cx:pt idx="14968">1</cx:pt>
          <cx:pt idx="14969">1</cx:pt>
          <cx:pt idx="14970">1</cx:pt>
          <cx:pt idx="14971">1</cx:pt>
          <cx:pt idx="14972">1</cx:pt>
          <cx:pt idx="14973">1</cx:pt>
          <cx:pt idx="14974">1</cx:pt>
          <cx:pt idx="14975">1</cx:pt>
          <cx:pt idx="14976">1</cx:pt>
          <cx:pt idx="14977">1</cx:pt>
          <cx:pt idx="14978">3</cx:pt>
          <cx:pt idx="14979">1</cx:pt>
          <cx:pt idx="14980">1</cx:pt>
          <cx:pt idx="14981">1</cx:pt>
          <cx:pt idx="14982">1</cx:pt>
          <cx:pt idx="14983">1</cx:pt>
          <cx:pt idx="14984">1</cx:pt>
          <cx:pt idx="14985">1</cx:pt>
          <cx:pt idx="14986">1</cx:pt>
          <cx:pt idx="14987">1</cx:pt>
          <cx:pt idx="14988">1</cx:pt>
          <cx:pt idx="14989">1</cx:pt>
          <cx:pt idx="14990">1</cx:pt>
          <cx:pt idx="14991">1</cx:pt>
          <cx:pt idx="14992">1</cx:pt>
          <cx:pt idx="14993">1</cx:pt>
          <cx:pt idx="14994">1</cx:pt>
          <cx:pt idx="14995">1</cx:pt>
          <cx:pt idx="14996">1</cx:pt>
          <cx:pt idx="14997">1</cx:pt>
          <cx:pt idx="14998">1</cx:pt>
          <cx:pt idx="14999">1</cx:pt>
          <cx:pt idx="15000">3</cx:pt>
          <cx:pt idx="15001">1</cx:pt>
          <cx:pt idx="15002">1</cx:pt>
          <cx:pt idx="15003">1</cx:pt>
          <cx:pt idx="15004">1</cx:pt>
          <cx:pt idx="15005">1</cx:pt>
          <cx:pt idx="15006">1</cx:pt>
          <cx:pt idx="15007">1</cx:pt>
          <cx:pt idx="15008">1</cx:pt>
          <cx:pt idx="15009">1</cx:pt>
          <cx:pt idx="15010">1</cx:pt>
          <cx:pt idx="15011">1</cx:pt>
          <cx:pt idx="15012">1</cx:pt>
          <cx:pt idx="15013">1</cx:pt>
          <cx:pt idx="15014">1</cx:pt>
          <cx:pt idx="15015">1</cx:pt>
          <cx:pt idx="15016">1</cx:pt>
          <cx:pt idx="15017">1</cx:pt>
          <cx:pt idx="15018">1</cx:pt>
          <cx:pt idx="15019">1</cx:pt>
          <cx:pt idx="15020">1</cx:pt>
          <cx:pt idx="15021">1</cx:pt>
          <cx:pt idx="15022">1</cx:pt>
          <cx:pt idx="15023">1</cx:pt>
          <cx:pt idx="15024">1</cx:pt>
          <cx:pt idx="15025">1</cx:pt>
          <cx:pt idx="15026">1</cx:pt>
          <cx:pt idx="15027">1</cx:pt>
          <cx:pt idx="15028">1</cx:pt>
          <cx:pt idx="15029">1</cx:pt>
          <cx:pt idx="15030">1</cx:pt>
          <cx:pt idx="15031">1</cx:pt>
          <cx:pt idx="15032">1</cx:pt>
          <cx:pt idx="15033">1</cx:pt>
          <cx:pt idx="15034">1</cx:pt>
          <cx:pt idx="15035">1</cx:pt>
          <cx:pt idx="15036">1</cx:pt>
          <cx:pt idx="15037">1</cx:pt>
          <cx:pt idx="15038">1</cx:pt>
          <cx:pt idx="15039">1</cx:pt>
          <cx:pt idx="15040">1</cx:pt>
          <cx:pt idx="15041">1</cx:pt>
          <cx:pt idx="15042">1</cx:pt>
          <cx:pt idx="15043">1</cx:pt>
          <cx:pt idx="15044">1</cx:pt>
          <cx:pt idx="15045">1</cx:pt>
          <cx:pt idx="15046">1</cx:pt>
          <cx:pt idx="15047">1</cx:pt>
          <cx:pt idx="15048">1</cx:pt>
          <cx:pt idx="15049">1</cx:pt>
          <cx:pt idx="15050">1</cx:pt>
          <cx:pt idx="15051">1</cx:pt>
          <cx:pt idx="15052">1</cx:pt>
          <cx:pt idx="15053">1</cx:pt>
          <cx:pt idx="15054">1</cx:pt>
          <cx:pt idx="15055">1</cx:pt>
          <cx:pt idx="15056">1</cx:pt>
          <cx:pt idx="15057">1</cx:pt>
          <cx:pt idx="15058">1</cx:pt>
          <cx:pt idx="15059">1</cx:pt>
          <cx:pt idx="15060">1</cx:pt>
          <cx:pt idx="15061">1</cx:pt>
          <cx:pt idx="15062">1</cx:pt>
          <cx:pt idx="15063">3</cx:pt>
          <cx:pt idx="15064">1</cx:pt>
          <cx:pt idx="15065">1</cx:pt>
          <cx:pt idx="15066">1</cx:pt>
          <cx:pt idx="15067">1</cx:pt>
          <cx:pt idx="15068">1</cx:pt>
          <cx:pt idx="15069">1</cx:pt>
          <cx:pt idx="15070">1</cx:pt>
          <cx:pt idx="15071">1</cx:pt>
          <cx:pt idx="15072">1</cx:pt>
          <cx:pt idx="15073">1</cx:pt>
          <cx:pt idx="15074">1</cx:pt>
          <cx:pt idx="15075">1</cx:pt>
          <cx:pt idx="15076">1</cx:pt>
          <cx:pt idx="15077">1</cx:pt>
          <cx:pt idx="15078">1</cx:pt>
          <cx:pt idx="15079">1</cx:pt>
          <cx:pt idx="15080">1</cx:pt>
          <cx:pt idx="15081">1</cx:pt>
          <cx:pt idx="15082">1</cx:pt>
          <cx:pt idx="15083">1</cx:pt>
          <cx:pt idx="15084">1</cx:pt>
          <cx:pt idx="15085">1</cx:pt>
          <cx:pt idx="15086">1</cx:pt>
          <cx:pt idx="15087">1</cx:pt>
          <cx:pt idx="15088">1</cx:pt>
          <cx:pt idx="15089">1</cx:pt>
          <cx:pt idx="15090">1</cx:pt>
          <cx:pt idx="15091">1</cx:pt>
          <cx:pt idx="15092">1</cx:pt>
          <cx:pt idx="15093">1</cx:pt>
          <cx:pt idx="15094">1</cx:pt>
          <cx:pt idx="15095">1</cx:pt>
          <cx:pt idx="15096">1</cx:pt>
          <cx:pt idx="15097">1</cx:pt>
          <cx:pt idx="15098">1</cx:pt>
          <cx:pt idx="15099">1</cx:pt>
          <cx:pt idx="15100">1</cx:pt>
          <cx:pt idx="15101">1</cx:pt>
          <cx:pt idx="15102">1</cx:pt>
          <cx:pt idx="15103">1</cx:pt>
          <cx:pt idx="15104">1</cx:pt>
          <cx:pt idx="15105">1</cx:pt>
          <cx:pt idx="15106">1</cx:pt>
          <cx:pt idx="15107">1</cx:pt>
          <cx:pt idx="15108">1</cx:pt>
          <cx:pt idx="15109">1</cx:pt>
          <cx:pt idx="15110">1</cx:pt>
          <cx:pt idx="15111">1</cx:pt>
          <cx:pt idx="15112">1</cx:pt>
          <cx:pt idx="15113">1</cx:pt>
          <cx:pt idx="15114">1</cx:pt>
          <cx:pt idx="15115">1</cx:pt>
          <cx:pt idx="15116">1</cx:pt>
          <cx:pt idx="15117">1</cx:pt>
          <cx:pt idx="15118">1</cx:pt>
          <cx:pt idx="15119">1</cx:pt>
          <cx:pt idx="15120">1</cx:pt>
          <cx:pt idx="15121">1</cx:pt>
          <cx:pt idx="15122">1</cx:pt>
          <cx:pt idx="15123">1</cx:pt>
          <cx:pt idx="15124">1</cx:pt>
          <cx:pt idx="15125">1</cx:pt>
          <cx:pt idx="15126">1</cx:pt>
          <cx:pt idx="15127">1</cx:pt>
          <cx:pt idx="15128">1</cx:pt>
          <cx:pt idx="15129">1</cx:pt>
          <cx:pt idx="15130">1</cx:pt>
          <cx:pt idx="15131">1</cx:pt>
          <cx:pt idx="15132">1</cx:pt>
          <cx:pt idx="15133">1</cx:pt>
          <cx:pt idx="15134">1</cx:pt>
          <cx:pt idx="15135">1</cx:pt>
          <cx:pt idx="15136">1</cx:pt>
          <cx:pt idx="15137">1</cx:pt>
          <cx:pt idx="15138">1</cx:pt>
          <cx:pt idx="15139">1</cx:pt>
          <cx:pt idx="15140">1</cx:pt>
          <cx:pt idx="15141">1</cx:pt>
          <cx:pt idx="15142">1</cx:pt>
          <cx:pt idx="15143">1</cx:pt>
          <cx:pt idx="15144">1</cx:pt>
          <cx:pt idx="15145">1</cx:pt>
          <cx:pt idx="15146">1</cx:pt>
          <cx:pt idx="15147">1</cx:pt>
          <cx:pt idx="15148">1</cx:pt>
          <cx:pt idx="15149">1</cx:pt>
          <cx:pt idx="15150">1</cx:pt>
          <cx:pt idx="15151">1</cx:pt>
          <cx:pt idx="15152">1</cx:pt>
          <cx:pt idx="15153">1</cx:pt>
          <cx:pt idx="15154">1</cx:pt>
          <cx:pt idx="15155">1</cx:pt>
          <cx:pt idx="15156">1</cx:pt>
          <cx:pt idx="15157">1</cx:pt>
          <cx:pt idx="15158">1</cx:pt>
          <cx:pt idx="15159">1</cx:pt>
          <cx:pt idx="15160">1</cx:pt>
          <cx:pt idx="15161">1</cx:pt>
          <cx:pt idx="15162">1</cx:pt>
          <cx:pt idx="15163">1</cx:pt>
          <cx:pt idx="15164">1</cx:pt>
          <cx:pt idx="15165">1</cx:pt>
          <cx:pt idx="15166">1</cx:pt>
          <cx:pt idx="15167">1</cx:pt>
          <cx:pt idx="15168">1</cx:pt>
          <cx:pt idx="15169">1</cx:pt>
          <cx:pt idx="15170">1</cx:pt>
          <cx:pt idx="15171">1</cx:pt>
          <cx:pt idx="15172">1</cx:pt>
          <cx:pt idx="15173">1</cx:pt>
          <cx:pt idx="15174">1</cx:pt>
          <cx:pt idx="15175">1</cx:pt>
          <cx:pt idx="15176">1</cx:pt>
          <cx:pt idx="15177">1</cx:pt>
          <cx:pt idx="15178">1</cx:pt>
          <cx:pt idx="15179">3</cx:pt>
          <cx:pt idx="15180">1</cx:pt>
          <cx:pt idx="15181">1</cx:pt>
          <cx:pt idx="15182">1</cx:pt>
          <cx:pt idx="15183">1</cx:pt>
          <cx:pt idx="15184">1</cx:pt>
          <cx:pt idx="15185">1</cx:pt>
          <cx:pt idx="15186">1</cx:pt>
          <cx:pt idx="15187">1</cx:pt>
          <cx:pt idx="15188">1</cx:pt>
          <cx:pt idx="15189">1</cx:pt>
          <cx:pt idx="15190">1</cx:pt>
          <cx:pt idx="15191">1</cx:pt>
          <cx:pt idx="15192">1</cx:pt>
          <cx:pt idx="15193">1</cx:pt>
          <cx:pt idx="15194">1</cx:pt>
          <cx:pt idx="15195">1</cx:pt>
          <cx:pt idx="15196">1</cx:pt>
          <cx:pt idx="15197">3</cx:pt>
          <cx:pt idx="15198">1</cx:pt>
          <cx:pt idx="15199">1</cx:pt>
          <cx:pt idx="15200">1</cx:pt>
          <cx:pt idx="15201">1</cx:pt>
          <cx:pt idx="15202">1</cx:pt>
          <cx:pt idx="15203">1</cx:pt>
          <cx:pt idx="15204">1</cx:pt>
          <cx:pt idx="15205">1</cx:pt>
          <cx:pt idx="15206">1</cx:pt>
          <cx:pt idx="15207">1</cx:pt>
          <cx:pt idx="15208">1</cx:pt>
          <cx:pt idx="15209">1</cx:pt>
          <cx:pt idx="15210">1</cx:pt>
          <cx:pt idx="15211">1</cx:pt>
          <cx:pt idx="15212">1</cx:pt>
          <cx:pt idx="15213">1</cx:pt>
          <cx:pt idx="15214">1</cx:pt>
          <cx:pt idx="15215">1</cx:pt>
          <cx:pt idx="15216">1</cx:pt>
          <cx:pt idx="15217">1</cx:pt>
          <cx:pt idx="15218">1</cx:pt>
          <cx:pt idx="15219">1</cx:pt>
          <cx:pt idx="15220">1</cx:pt>
          <cx:pt idx="15221">1</cx:pt>
          <cx:pt idx="15222">1</cx:pt>
          <cx:pt idx="15223">1</cx:pt>
          <cx:pt idx="15224">1</cx:pt>
          <cx:pt idx="15225">1</cx:pt>
          <cx:pt idx="15226">1</cx:pt>
          <cx:pt idx="15227">1</cx:pt>
          <cx:pt idx="15228">1</cx:pt>
          <cx:pt idx="15229">1</cx:pt>
          <cx:pt idx="15230">1</cx:pt>
          <cx:pt idx="15231">1</cx:pt>
          <cx:pt idx="15232">1</cx:pt>
          <cx:pt idx="15233">1</cx:pt>
          <cx:pt idx="15234">1</cx:pt>
          <cx:pt idx="15235">1</cx:pt>
          <cx:pt idx="15236">3</cx:pt>
          <cx:pt idx="15237">1</cx:pt>
          <cx:pt idx="15238">1</cx:pt>
          <cx:pt idx="15239">1</cx:pt>
          <cx:pt idx="15240">1</cx:pt>
          <cx:pt idx="15241">1</cx:pt>
          <cx:pt idx="15242">1</cx:pt>
          <cx:pt idx="15243">1</cx:pt>
          <cx:pt idx="15244">1</cx:pt>
          <cx:pt idx="15245">1</cx:pt>
          <cx:pt idx="15246">1</cx:pt>
          <cx:pt idx="15247">3</cx:pt>
          <cx:pt idx="15248">1</cx:pt>
          <cx:pt idx="15249">1</cx:pt>
          <cx:pt idx="15250">1</cx:pt>
          <cx:pt idx="15251">3</cx:pt>
          <cx:pt idx="15252">1</cx:pt>
          <cx:pt idx="15253">3</cx:pt>
          <cx:pt idx="15254">1</cx:pt>
          <cx:pt idx="15255">1</cx:pt>
          <cx:pt idx="15256">3</cx:pt>
          <cx:pt idx="15257">1</cx:pt>
          <cx:pt idx="15258">1</cx:pt>
          <cx:pt idx="15259">1</cx:pt>
          <cx:pt idx="15260">1</cx:pt>
          <cx:pt idx="15261">1</cx:pt>
          <cx:pt idx="15262">1</cx:pt>
          <cx:pt idx="15263">1</cx:pt>
          <cx:pt idx="15264">1</cx:pt>
          <cx:pt idx="15265">1</cx:pt>
          <cx:pt idx="15266">1</cx:pt>
          <cx:pt idx="15267">3</cx:pt>
          <cx:pt idx="15268">1</cx:pt>
          <cx:pt idx="15269">1</cx:pt>
          <cx:pt idx="15270">1</cx:pt>
          <cx:pt idx="15271">1</cx:pt>
          <cx:pt idx="15272">1</cx:pt>
          <cx:pt idx="15273">1</cx:pt>
          <cx:pt idx="15274">1</cx:pt>
          <cx:pt idx="15275">1</cx:pt>
          <cx:pt idx="15276">1</cx:pt>
          <cx:pt idx="15277">1</cx:pt>
          <cx:pt idx="15278">1</cx:pt>
          <cx:pt idx="15279">1</cx:pt>
          <cx:pt idx="15280">1</cx:pt>
          <cx:pt idx="15281">1</cx:pt>
          <cx:pt idx="15282">1</cx:pt>
          <cx:pt idx="15283">1</cx:pt>
          <cx:pt idx="15284">1</cx:pt>
          <cx:pt idx="15285">1</cx:pt>
          <cx:pt idx="15286">1</cx:pt>
          <cx:pt idx="15287">1</cx:pt>
          <cx:pt idx="15288">3</cx:pt>
          <cx:pt idx="15289">1</cx:pt>
          <cx:pt idx="15290">1</cx:pt>
          <cx:pt idx="15291">1</cx:pt>
          <cx:pt idx="15292">1</cx:pt>
          <cx:pt idx="15293">1</cx:pt>
          <cx:pt idx="15294">1</cx:pt>
          <cx:pt idx="15295">1</cx:pt>
          <cx:pt idx="15296">1</cx:pt>
          <cx:pt idx="15297">1</cx:pt>
          <cx:pt idx="15298">3</cx:pt>
          <cx:pt idx="15299">1</cx:pt>
          <cx:pt idx="15300">1</cx:pt>
          <cx:pt idx="15301">1</cx:pt>
          <cx:pt idx="15302">1</cx:pt>
          <cx:pt idx="15303">1</cx:pt>
          <cx:pt idx="15304">3</cx:pt>
          <cx:pt idx="15305">1</cx:pt>
          <cx:pt idx="15306">1</cx:pt>
          <cx:pt idx="15307">1</cx:pt>
          <cx:pt idx="15308">1</cx:pt>
          <cx:pt idx="15309">1</cx:pt>
          <cx:pt idx="15310">1</cx:pt>
          <cx:pt idx="15311">1</cx:pt>
          <cx:pt idx="15312">1</cx:pt>
          <cx:pt idx="15313">1</cx:pt>
          <cx:pt idx="15314">1</cx:pt>
          <cx:pt idx="15315">1</cx:pt>
          <cx:pt idx="15316">1</cx:pt>
          <cx:pt idx="15317">1</cx:pt>
          <cx:pt idx="15318">1</cx:pt>
          <cx:pt idx="15319">1</cx:pt>
          <cx:pt idx="15320">1</cx:pt>
          <cx:pt idx="15321">1</cx:pt>
          <cx:pt idx="15322">1</cx:pt>
          <cx:pt idx="15323">1</cx:pt>
          <cx:pt idx="15324">1</cx:pt>
          <cx:pt idx="15325">1</cx:pt>
          <cx:pt idx="15326">1</cx:pt>
          <cx:pt idx="15327">1</cx:pt>
          <cx:pt idx="15328">1</cx:pt>
          <cx:pt idx="15329">1</cx:pt>
          <cx:pt idx="15330">1</cx:pt>
          <cx:pt idx="15331">1</cx:pt>
          <cx:pt idx="15332">1</cx:pt>
          <cx:pt idx="15333">1</cx:pt>
          <cx:pt idx="15334">1</cx:pt>
          <cx:pt idx="15335">1</cx:pt>
          <cx:pt idx="15336">1</cx:pt>
          <cx:pt idx="15337">1</cx:pt>
          <cx:pt idx="15338">1</cx:pt>
          <cx:pt idx="15339">1</cx:pt>
          <cx:pt idx="15340">1</cx:pt>
          <cx:pt idx="15341">1</cx:pt>
          <cx:pt idx="15342">1</cx:pt>
          <cx:pt idx="15343">1</cx:pt>
          <cx:pt idx="15344">1</cx:pt>
          <cx:pt idx="15345">1</cx:pt>
          <cx:pt idx="15346">1</cx:pt>
          <cx:pt idx="15347">1</cx:pt>
          <cx:pt idx="15348">1</cx:pt>
          <cx:pt idx="15349">1</cx:pt>
          <cx:pt idx="15350">1</cx:pt>
          <cx:pt idx="15351">1</cx:pt>
          <cx:pt idx="15352">1</cx:pt>
          <cx:pt idx="15353">1</cx:pt>
          <cx:pt idx="15354">1</cx:pt>
          <cx:pt idx="15355">1</cx:pt>
          <cx:pt idx="15356">1</cx:pt>
          <cx:pt idx="15357">1</cx:pt>
          <cx:pt idx="15358">1</cx:pt>
          <cx:pt idx="15359">1</cx:pt>
          <cx:pt idx="15360">1</cx:pt>
          <cx:pt idx="15361">1</cx:pt>
          <cx:pt idx="15362">1</cx:pt>
          <cx:pt idx="15363">1</cx:pt>
          <cx:pt idx="15364">1</cx:pt>
          <cx:pt idx="15365">1</cx:pt>
          <cx:pt idx="15366">1</cx:pt>
          <cx:pt idx="15367">1</cx:pt>
          <cx:pt idx="15368">1</cx:pt>
          <cx:pt idx="15369">1</cx:pt>
          <cx:pt idx="15370">3</cx:pt>
          <cx:pt idx="15371">1</cx:pt>
          <cx:pt idx="15372">1</cx:pt>
          <cx:pt idx="15373">1</cx:pt>
          <cx:pt idx="15374">1</cx:pt>
          <cx:pt idx="15375">1</cx:pt>
          <cx:pt idx="15376">1</cx:pt>
          <cx:pt idx="15377">1</cx:pt>
          <cx:pt idx="15378">1</cx:pt>
          <cx:pt idx="15379">1</cx:pt>
          <cx:pt idx="15380">1</cx:pt>
          <cx:pt idx="15381">1</cx:pt>
          <cx:pt idx="15382">1</cx:pt>
          <cx:pt idx="15383">1</cx:pt>
          <cx:pt idx="15384">1</cx:pt>
          <cx:pt idx="15385">1</cx:pt>
          <cx:pt idx="15386">1</cx:pt>
          <cx:pt idx="15387">1</cx:pt>
          <cx:pt idx="15388">1</cx:pt>
          <cx:pt idx="15389">1</cx:pt>
          <cx:pt idx="15390">1</cx:pt>
          <cx:pt idx="15391">1</cx:pt>
          <cx:pt idx="15392">1</cx:pt>
          <cx:pt idx="15393">1</cx:pt>
          <cx:pt idx="15394">1</cx:pt>
          <cx:pt idx="15395">1</cx:pt>
          <cx:pt idx="15396">1</cx:pt>
          <cx:pt idx="15397">1</cx:pt>
          <cx:pt idx="15398">1</cx:pt>
          <cx:pt idx="15399">1</cx:pt>
          <cx:pt idx="15400">1</cx:pt>
          <cx:pt idx="15401">1</cx:pt>
          <cx:pt idx="15402">1</cx:pt>
          <cx:pt idx="15403">1</cx:pt>
          <cx:pt idx="15404">1</cx:pt>
          <cx:pt idx="15405">1</cx:pt>
          <cx:pt idx="15406">1</cx:pt>
          <cx:pt idx="15407">1</cx:pt>
          <cx:pt idx="15408">1</cx:pt>
          <cx:pt idx="15409">1</cx:pt>
          <cx:pt idx="15410">1</cx:pt>
          <cx:pt idx="15411">1</cx:pt>
          <cx:pt idx="15412">1</cx:pt>
          <cx:pt idx="15413">1</cx:pt>
          <cx:pt idx="15414">1</cx:pt>
          <cx:pt idx="15415">1</cx:pt>
          <cx:pt idx="15416">1</cx:pt>
          <cx:pt idx="15417">1</cx:pt>
          <cx:pt idx="15418">1</cx:pt>
          <cx:pt idx="15419">1</cx:pt>
          <cx:pt idx="15420">1</cx:pt>
          <cx:pt idx="15421">1</cx:pt>
          <cx:pt idx="15422">1</cx:pt>
          <cx:pt idx="15423">1</cx:pt>
          <cx:pt idx="15424">1</cx:pt>
          <cx:pt idx="15425">1</cx:pt>
          <cx:pt idx="15426">1</cx:pt>
          <cx:pt idx="15427">1</cx:pt>
          <cx:pt idx="15428">1</cx:pt>
          <cx:pt idx="15429">1</cx:pt>
          <cx:pt idx="15430">1</cx:pt>
          <cx:pt idx="15431">1</cx:pt>
          <cx:pt idx="15432">1</cx:pt>
          <cx:pt idx="15433">1</cx:pt>
          <cx:pt idx="15434">1</cx:pt>
          <cx:pt idx="15435">1</cx:pt>
          <cx:pt idx="15436">3</cx:pt>
          <cx:pt idx="15437">1</cx:pt>
          <cx:pt idx="15438">1</cx:pt>
          <cx:pt idx="15439">1</cx:pt>
          <cx:pt idx="15440">1</cx:pt>
          <cx:pt idx="15441">1</cx:pt>
          <cx:pt idx="15442">1</cx:pt>
          <cx:pt idx="15443">1</cx:pt>
          <cx:pt idx="15444">1</cx:pt>
          <cx:pt idx="15445">1</cx:pt>
          <cx:pt idx="15446">3</cx:pt>
          <cx:pt idx="15447">1</cx:pt>
          <cx:pt idx="15448">1</cx:pt>
          <cx:pt idx="15449">1</cx:pt>
          <cx:pt idx="15450">1</cx:pt>
          <cx:pt idx="15451">1</cx:pt>
          <cx:pt idx="15452">1</cx:pt>
          <cx:pt idx="15453">1</cx:pt>
          <cx:pt idx="15454">1</cx:pt>
          <cx:pt idx="15455">1</cx:pt>
          <cx:pt idx="15456">1</cx:pt>
          <cx:pt idx="15457">1</cx:pt>
          <cx:pt idx="15458">1</cx:pt>
          <cx:pt idx="15459">1</cx:pt>
          <cx:pt idx="15460">1</cx:pt>
          <cx:pt idx="15461">1</cx:pt>
          <cx:pt idx="15462">1</cx:pt>
          <cx:pt idx="15463">1</cx:pt>
          <cx:pt idx="15464">1</cx:pt>
          <cx:pt idx="15465">1</cx:pt>
          <cx:pt idx="15466">1</cx:pt>
          <cx:pt idx="15467">1</cx:pt>
          <cx:pt idx="15468">1</cx:pt>
          <cx:pt idx="15469">1</cx:pt>
          <cx:pt idx="15470">1</cx:pt>
          <cx:pt idx="15471">1</cx:pt>
          <cx:pt idx="15472">1</cx:pt>
          <cx:pt idx="15473">1</cx:pt>
          <cx:pt idx="15474">1</cx:pt>
          <cx:pt idx="15475">1</cx:pt>
          <cx:pt idx="15476">1</cx:pt>
          <cx:pt idx="15477">1</cx:pt>
          <cx:pt idx="15478">1</cx:pt>
          <cx:pt idx="15479">1</cx:pt>
          <cx:pt idx="15480">1</cx:pt>
          <cx:pt idx="15481">1</cx:pt>
          <cx:pt idx="15482">1</cx:pt>
          <cx:pt idx="15483">1</cx:pt>
          <cx:pt idx="15484">1</cx:pt>
          <cx:pt idx="15485">1</cx:pt>
          <cx:pt idx="15486">1</cx:pt>
          <cx:pt idx="15487">1</cx:pt>
          <cx:pt idx="15488">1</cx:pt>
          <cx:pt idx="15489">1</cx:pt>
          <cx:pt idx="15490">1</cx:pt>
          <cx:pt idx="15491">1</cx:pt>
          <cx:pt idx="15492">1</cx:pt>
          <cx:pt idx="15493">1</cx:pt>
          <cx:pt idx="15494">1</cx:pt>
          <cx:pt idx="15495">1</cx:pt>
          <cx:pt idx="15496">1</cx:pt>
          <cx:pt idx="15497">1</cx:pt>
          <cx:pt idx="15498">1</cx:pt>
          <cx:pt idx="15499">1</cx:pt>
          <cx:pt idx="15500">1</cx:pt>
          <cx:pt idx="15501">1</cx:pt>
          <cx:pt idx="15502">1</cx:pt>
          <cx:pt idx="15503">1</cx:pt>
          <cx:pt idx="15504">1</cx:pt>
          <cx:pt idx="15505">1</cx:pt>
          <cx:pt idx="15506">1</cx:pt>
          <cx:pt idx="15507">1</cx:pt>
          <cx:pt idx="15508">1</cx:pt>
          <cx:pt idx="15509">1</cx:pt>
          <cx:pt idx="15510">1</cx:pt>
          <cx:pt idx="15511">1</cx:pt>
          <cx:pt idx="15512">1</cx:pt>
          <cx:pt idx="15513">1</cx:pt>
          <cx:pt idx="15514">1</cx:pt>
          <cx:pt idx="15515">1</cx:pt>
          <cx:pt idx="15516">1</cx:pt>
          <cx:pt idx="15517">1</cx:pt>
          <cx:pt idx="15518">1</cx:pt>
          <cx:pt idx="15519">1</cx:pt>
          <cx:pt idx="15520">1</cx:pt>
          <cx:pt idx="15521">1</cx:pt>
          <cx:pt idx="15522">1</cx:pt>
          <cx:pt idx="15523">1</cx:pt>
          <cx:pt idx="15524">1</cx:pt>
          <cx:pt idx="15525">1</cx:pt>
          <cx:pt idx="15526">1</cx:pt>
          <cx:pt idx="15527">1</cx:pt>
          <cx:pt idx="15528">1</cx:pt>
          <cx:pt idx="15529">1</cx:pt>
          <cx:pt idx="15530">1</cx:pt>
          <cx:pt idx="15531">1</cx:pt>
          <cx:pt idx="15532">1</cx:pt>
          <cx:pt idx="15533">3</cx:pt>
          <cx:pt idx="15534">1</cx:pt>
          <cx:pt idx="15535">1</cx:pt>
          <cx:pt idx="15536">1</cx:pt>
          <cx:pt idx="15537">1</cx:pt>
          <cx:pt idx="15538">1</cx:pt>
          <cx:pt idx="15539">1</cx:pt>
          <cx:pt idx="15540">1</cx:pt>
          <cx:pt idx="15541">1</cx:pt>
          <cx:pt idx="15542">1</cx:pt>
          <cx:pt idx="15543">1</cx:pt>
          <cx:pt idx="15544">1</cx:pt>
          <cx:pt idx="15545">1</cx:pt>
          <cx:pt idx="15546">1</cx:pt>
          <cx:pt idx="15547">1</cx:pt>
          <cx:pt idx="15548">1</cx:pt>
          <cx:pt idx="15549">1</cx:pt>
          <cx:pt idx="15550">1</cx:pt>
          <cx:pt idx="15551">1</cx:pt>
          <cx:pt idx="15552">1</cx:pt>
          <cx:pt idx="15553">1</cx:pt>
          <cx:pt idx="15554">1</cx:pt>
          <cx:pt idx="15555">1</cx:pt>
          <cx:pt idx="15556">1</cx:pt>
          <cx:pt idx="15557">1</cx:pt>
          <cx:pt idx="15558">1</cx:pt>
          <cx:pt idx="15559">1</cx:pt>
          <cx:pt idx="15560">1</cx:pt>
          <cx:pt idx="15561">1</cx:pt>
          <cx:pt idx="15562">1</cx:pt>
          <cx:pt idx="15563">1</cx:pt>
          <cx:pt idx="15564">1</cx:pt>
          <cx:pt idx="15565">1</cx:pt>
          <cx:pt idx="15566">1</cx:pt>
          <cx:pt idx="15567">1</cx:pt>
          <cx:pt idx="15568">1</cx:pt>
          <cx:pt idx="15569">1</cx:pt>
          <cx:pt idx="15570">1</cx:pt>
          <cx:pt idx="15571">1</cx:pt>
          <cx:pt idx="15572">1</cx:pt>
          <cx:pt idx="15573">3</cx:pt>
          <cx:pt idx="15574">1</cx:pt>
          <cx:pt idx="15575">1</cx:pt>
          <cx:pt idx="15576">1</cx:pt>
          <cx:pt idx="15577">1</cx:pt>
          <cx:pt idx="15578">1</cx:pt>
          <cx:pt idx="15579">1</cx:pt>
          <cx:pt idx="15580">1</cx:pt>
          <cx:pt idx="15581">1</cx:pt>
          <cx:pt idx="15582">1</cx:pt>
          <cx:pt idx="15583">1</cx:pt>
          <cx:pt idx="15584">1</cx:pt>
          <cx:pt idx="15585">1</cx:pt>
          <cx:pt idx="15586">1</cx:pt>
          <cx:pt idx="15587">1</cx:pt>
          <cx:pt idx="15588">1</cx:pt>
          <cx:pt idx="15589">1</cx:pt>
          <cx:pt idx="15590">1</cx:pt>
          <cx:pt idx="15591">1</cx:pt>
          <cx:pt idx="15592">1</cx:pt>
          <cx:pt idx="15593">1</cx:pt>
          <cx:pt idx="15594">1</cx:pt>
          <cx:pt idx="15595">3</cx:pt>
          <cx:pt idx="15596">1</cx:pt>
          <cx:pt idx="15597">1</cx:pt>
          <cx:pt idx="15598">1</cx:pt>
          <cx:pt idx="15599">1</cx:pt>
          <cx:pt idx="15600">3</cx:pt>
          <cx:pt idx="15601">1</cx:pt>
          <cx:pt idx="15602">1</cx:pt>
          <cx:pt idx="15603">1</cx:pt>
          <cx:pt idx="15604">1</cx:pt>
          <cx:pt idx="15605">1</cx:pt>
          <cx:pt idx="15606">1</cx:pt>
          <cx:pt idx="15607">1</cx:pt>
          <cx:pt idx="15608">1</cx:pt>
          <cx:pt idx="15609">1</cx:pt>
          <cx:pt idx="15610">1</cx:pt>
          <cx:pt idx="15611">1</cx:pt>
          <cx:pt idx="15612">1</cx:pt>
          <cx:pt idx="15613">1</cx:pt>
          <cx:pt idx="15614">1</cx:pt>
          <cx:pt idx="15615">1</cx:pt>
          <cx:pt idx="15616">1</cx:pt>
          <cx:pt idx="15617">1</cx:pt>
          <cx:pt idx="15618">1</cx:pt>
          <cx:pt idx="15619">1</cx:pt>
          <cx:pt idx="15620">1</cx:pt>
          <cx:pt idx="15621">1</cx:pt>
          <cx:pt idx="15622">1</cx:pt>
          <cx:pt idx="15623">1</cx:pt>
          <cx:pt idx="15624">1</cx:pt>
          <cx:pt idx="15625">1</cx:pt>
          <cx:pt idx="15626">1</cx:pt>
          <cx:pt idx="15627">1</cx:pt>
          <cx:pt idx="15628">1</cx:pt>
          <cx:pt idx="15629">1</cx:pt>
          <cx:pt idx="15630">1</cx:pt>
          <cx:pt idx="15631">1</cx:pt>
          <cx:pt idx="15632">1</cx:pt>
          <cx:pt idx="15633">1</cx:pt>
          <cx:pt idx="15634">1</cx:pt>
          <cx:pt idx="15635">1</cx:pt>
          <cx:pt idx="15636">1</cx:pt>
          <cx:pt idx="15637">3</cx:pt>
          <cx:pt idx="15638">1</cx:pt>
          <cx:pt idx="15639">1</cx:pt>
          <cx:pt idx="15640">1</cx:pt>
          <cx:pt idx="15641">1</cx:pt>
          <cx:pt idx="15642">1</cx:pt>
          <cx:pt idx="15643">1</cx:pt>
          <cx:pt idx="15644">1</cx:pt>
          <cx:pt idx="15645">1</cx:pt>
          <cx:pt idx="15646">1</cx:pt>
          <cx:pt idx="15647">1</cx:pt>
          <cx:pt idx="15648">1</cx:pt>
          <cx:pt idx="15649">1</cx:pt>
          <cx:pt idx="15650">1</cx:pt>
          <cx:pt idx="15651">1</cx:pt>
          <cx:pt idx="15652">1</cx:pt>
          <cx:pt idx="15653">1</cx:pt>
          <cx:pt idx="15654">1</cx:pt>
          <cx:pt idx="15655">1</cx:pt>
          <cx:pt idx="15656">1</cx:pt>
          <cx:pt idx="15657">1</cx:pt>
          <cx:pt idx="15658">1</cx:pt>
          <cx:pt idx="15659">1</cx:pt>
          <cx:pt idx="15660">1</cx:pt>
          <cx:pt idx="15661">1</cx:pt>
          <cx:pt idx="15662">1</cx:pt>
          <cx:pt idx="15663">1</cx:pt>
          <cx:pt idx="15664">1</cx:pt>
          <cx:pt idx="15665">1</cx:pt>
          <cx:pt idx="15666">1</cx:pt>
          <cx:pt idx="15667">1</cx:pt>
          <cx:pt idx="15668">1</cx:pt>
          <cx:pt idx="15669">1</cx:pt>
          <cx:pt idx="15670">1</cx:pt>
          <cx:pt idx="15671">1</cx:pt>
          <cx:pt idx="15672">1</cx:pt>
          <cx:pt idx="15673">1</cx:pt>
          <cx:pt idx="15674">1</cx:pt>
          <cx:pt idx="15675">1</cx:pt>
          <cx:pt idx="15676">1</cx:pt>
          <cx:pt idx="15677">1</cx:pt>
          <cx:pt idx="15678">1</cx:pt>
          <cx:pt idx="15679">1</cx:pt>
          <cx:pt idx="15680">1</cx:pt>
          <cx:pt idx="15681">1</cx:pt>
          <cx:pt idx="15682">1</cx:pt>
          <cx:pt idx="15683">1</cx:pt>
          <cx:pt idx="15684">1</cx:pt>
          <cx:pt idx="15685">1</cx:pt>
          <cx:pt idx="15686">3</cx:pt>
          <cx:pt idx="15687">1</cx:pt>
          <cx:pt idx="15688">1</cx:pt>
          <cx:pt idx="15689">1</cx:pt>
          <cx:pt idx="15690">1</cx:pt>
          <cx:pt idx="15691">3</cx:pt>
          <cx:pt idx="15692">1</cx:pt>
          <cx:pt idx="15693">1</cx:pt>
          <cx:pt idx="15694">1</cx:pt>
          <cx:pt idx="15695">1</cx:pt>
          <cx:pt idx="15696">1</cx:pt>
          <cx:pt idx="15697">1</cx:pt>
          <cx:pt idx="15698">1</cx:pt>
          <cx:pt idx="15699">1</cx:pt>
          <cx:pt idx="15700">1</cx:pt>
          <cx:pt idx="15701">1</cx:pt>
          <cx:pt idx="15702">1</cx:pt>
          <cx:pt idx="15703">1</cx:pt>
          <cx:pt idx="15704">1</cx:pt>
          <cx:pt idx="15705">1</cx:pt>
          <cx:pt idx="15706">1</cx:pt>
          <cx:pt idx="15707">1</cx:pt>
          <cx:pt idx="15708">1</cx:pt>
          <cx:pt idx="15709">1</cx:pt>
          <cx:pt idx="15710">1</cx:pt>
          <cx:pt idx="15711">1</cx:pt>
          <cx:pt idx="15712">1</cx:pt>
          <cx:pt idx="15713">1</cx:pt>
          <cx:pt idx="15714">1</cx:pt>
          <cx:pt idx="15715">1</cx:pt>
          <cx:pt idx="15716">1</cx:pt>
          <cx:pt idx="15717">1</cx:pt>
          <cx:pt idx="15718">1</cx:pt>
          <cx:pt idx="15719">1</cx:pt>
          <cx:pt idx="15720">1</cx:pt>
          <cx:pt idx="15721">1</cx:pt>
          <cx:pt idx="15722">1</cx:pt>
          <cx:pt idx="15723">1</cx:pt>
          <cx:pt idx="15724">1</cx:pt>
          <cx:pt idx="15725">1</cx:pt>
          <cx:pt idx="15726">1</cx:pt>
          <cx:pt idx="15727">1</cx:pt>
          <cx:pt idx="15728">1</cx:pt>
          <cx:pt idx="15729">1</cx:pt>
          <cx:pt idx="15730">1</cx:pt>
          <cx:pt idx="15731">1</cx:pt>
          <cx:pt idx="15732">1</cx:pt>
          <cx:pt idx="15733">1</cx:pt>
          <cx:pt idx="15734">1</cx:pt>
          <cx:pt idx="15735">1</cx:pt>
          <cx:pt idx="15736">1</cx:pt>
          <cx:pt idx="15737">1</cx:pt>
          <cx:pt idx="15738">3</cx:pt>
          <cx:pt idx="15739">1</cx:pt>
          <cx:pt idx="15740">1</cx:pt>
          <cx:pt idx="15741">1</cx:pt>
          <cx:pt idx="15742">1</cx:pt>
          <cx:pt idx="15743">1</cx:pt>
          <cx:pt idx="15744">1</cx:pt>
          <cx:pt idx="15745">1</cx:pt>
          <cx:pt idx="15746">1</cx:pt>
          <cx:pt idx="15747">1</cx:pt>
          <cx:pt idx="15748">1</cx:pt>
          <cx:pt idx="15749">1</cx:pt>
          <cx:pt idx="15750">1</cx:pt>
          <cx:pt idx="15751">1</cx:pt>
          <cx:pt idx="15752">1</cx:pt>
          <cx:pt idx="15753">1</cx:pt>
          <cx:pt idx="15754">1</cx:pt>
          <cx:pt idx="15755">1</cx:pt>
          <cx:pt idx="15756">1</cx:pt>
          <cx:pt idx="15757">1</cx:pt>
          <cx:pt idx="15758">1</cx:pt>
          <cx:pt idx="15759">1</cx:pt>
          <cx:pt idx="15760">1</cx:pt>
          <cx:pt idx="15761">1</cx:pt>
          <cx:pt idx="15762">1</cx:pt>
          <cx:pt idx="15763">1</cx:pt>
          <cx:pt idx="15764">3</cx:pt>
          <cx:pt idx="15765">1</cx:pt>
          <cx:pt idx="15766">1</cx:pt>
          <cx:pt idx="15767">1</cx:pt>
          <cx:pt idx="15768">1</cx:pt>
          <cx:pt idx="15769">1</cx:pt>
          <cx:pt idx="15770">1</cx:pt>
          <cx:pt idx="15771">1</cx:pt>
          <cx:pt idx="15772">1</cx:pt>
          <cx:pt idx="15773">1</cx:pt>
          <cx:pt idx="15774">1</cx:pt>
          <cx:pt idx="15775">1</cx:pt>
          <cx:pt idx="15776">1</cx:pt>
          <cx:pt idx="15777">1</cx:pt>
          <cx:pt idx="15778">3</cx:pt>
          <cx:pt idx="15779">1</cx:pt>
          <cx:pt idx="15780">1</cx:pt>
          <cx:pt idx="15781">3</cx:pt>
          <cx:pt idx="15782">1</cx:pt>
          <cx:pt idx="15783">1</cx:pt>
          <cx:pt idx="15784">1</cx:pt>
          <cx:pt idx="15785">1</cx:pt>
          <cx:pt idx="15786">1</cx:pt>
          <cx:pt idx="15787">1</cx:pt>
          <cx:pt idx="15788">1</cx:pt>
          <cx:pt idx="15789">1</cx:pt>
          <cx:pt idx="15790">1</cx:pt>
          <cx:pt idx="15791">3</cx:pt>
          <cx:pt idx="15792">1</cx:pt>
          <cx:pt idx="15793">1</cx:pt>
          <cx:pt idx="15794">1</cx:pt>
          <cx:pt idx="15795">1</cx:pt>
          <cx:pt idx="15796">1</cx:pt>
          <cx:pt idx="15797">1</cx:pt>
          <cx:pt idx="15798">1</cx:pt>
          <cx:pt idx="15799">1</cx:pt>
          <cx:pt idx="15800">1</cx:pt>
          <cx:pt idx="15801">1</cx:pt>
          <cx:pt idx="15802">1</cx:pt>
          <cx:pt idx="15803">1</cx:pt>
          <cx:pt idx="15804">3</cx:pt>
          <cx:pt idx="15805">1</cx:pt>
          <cx:pt idx="15806">1</cx:pt>
          <cx:pt idx="15807">1</cx:pt>
          <cx:pt idx="15808">1</cx:pt>
          <cx:pt idx="15809">1</cx:pt>
          <cx:pt idx="15810">1</cx:pt>
          <cx:pt idx="15811">1</cx:pt>
          <cx:pt idx="15812">1</cx:pt>
          <cx:pt idx="15813">3</cx:pt>
          <cx:pt idx="15814">1</cx:pt>
          <cx:pt idx="15815">1</cx:pt>
          <cx:pt idx="15816">1</cx:pt>
          <cx:pt idx="15817">1</cx:pt>
          <cx:pt idx="15818">1</cx:pt>
          <cx:pt idx="15819">1</cx:pt>
          <cx:pt idx="15820">1</cx:pt>
          <cx:pt idx="15821">1</cx:pt>
          <cx:pt idx="15822">1</cx:pt>
          <cx:pt idx="15823">1</cx:pt>
          <cx:pt idx="15824">1</cx:pt>
          <cx:pt idx="15825">1</cx:pt>
          <cx:pt idx="15826">1</cx:pt>
          <cx:pt idx="15827">1</cx:pt>
          <cx:pt idx="15828">1</cx:pt>
          <cx:pt idx="15829">1</cx:pt>
          <cx:pt idx="15830">1</cx:pt>
          <cx:pt idx="15831">1</cx:pt>
          <cx:pt idx="15832">1</cx:pt>
          <cx:pt idx="15833">1</cx:pt>
          <cx:pt idx="15834">1</cx:pt>
          <cx:pt idx="15835">1</cx:pt>
          <cx:pt idx="15836">1</cx:pt>
          <cx:pt idx="15837">1</cx:pt>
          <cx:pt idx="15838">1</cx:pt>
          <cx:pt idx="15839">1</cx:pt>
          <cx:pt idx="15840">1</cx:pt>
          <cx:pt idx="15841">1</cx:pt>
          <cx:pt idx="15842">1</cx:pt>
          <cx:pt idx="15843">3</cx:pt>
          <cx:pt idx="15844">1</cx:pt>
          <cx:pt idx="15845">1</cx:pt>
          <cx:pt idx="15846">3</cx:pt>
          <cx:pt idx="15847">1</cx:pt>
          <cx:pt idx="15848">1</cx:pt>
          <cx:pt idx="15849">1</cx:pt>
          <cx:pt idx="15850">1</cx:pt>
          <cx:pt idx="15851">1</cx:pt>
          <cx:pt idx="15852">1</cx:pt>
          <cx:pt idx="15853">1</cx:pt>
          <cx:pt idx="15854">1</cx:pt>
          <cx:pt idx="15855">1</cx:pt>
          <cx:pt idx="15856">1</cx:pt>
          <cx:pt idx="15857">1</cx:pt>
          <cx:pt idx="15858">1</cx:pt>
          <cx:pt idx="15859">1</cx:pt>
          <cx:pt idx="15860">1</cx:pt>
          <cx:pt idx="15861">1</cx:pt>
          <cx:pt idx="15862">1</cx:pt>
          <cx:pt idx="15863">1</cx:pt>
          <cx:pt idx="15864">1</cx:pt>
          <cx:pt idx="15865">1</cx:pt>
          <cx:pt idx="15866">1</cx:pt>
          <cx:pt idx="15867">1</cx:pt>
          <cx:pt idx="15868">1</cx:pt>
          <cx:pt idx="15869">1</cx:pt>
          <cx:pt idx="15870">1</cx:pt>
          <cx:pt idx="15871">1</cx:pt>
          <cx:pt idx="15872">1</cx:pt>
          <cx:pt idx="15873">1</cx:pt>
          <cx:pt idx="15874">1</cx:pt>
          <cx:pt idx="15875">1</cx:pt>
          <cx:pt idx="15876">1</cx:pt>
          <cx:pt idx="15877">1</cx:pt>
          <cx:pt idx="15878">1</cx:pt>
          <cx:pt idx="15879">1</cx:pt>
          <cx:pt idx="15880">1</cx:pt>
          <cx:pt idx="15881">1</cx:pt>
          <cx:pt idx="15882">1</cx:pt>
          <cx:pt idx="15883">1</cx:pt>
          <cx:pt idx="15884">1</cx:pt>
          <cx:pt idx="15885">1</cx:pt>
          <cx:pt idx="15886">1</cx:pt>
          <cx:pt idx="15887">1</cx:pt>
          <cx:pt idx="15888">1</cx:pt>
          <cx:pt idx="15889">1</cx:pt>
          <cx:pt idx="15890">1</cx:pt>
          <cx:pt idx="15891">1</cx:pt>
          <cx:pt idx="15892">1</cx:pt>
          <cx:pt idx="15893">1</cx:pt>
          <cx:pt idx="15894">1</cx:pt>
          <cx:pt idx="15895">1</cx:pt>
          <cx:pt idx="15896">1</cx:pt>
          <cx:pt idx="15897">1</cx:pt>
          <cx:pt idx="15898">1</cx:pt>
          <cx:pt idx="15899">1</cx:pt>
          <cx:pt idx="15900">1</cx:pt>
          <cx:pt idx="15901">1</cx:pt>
          <cx:pt idx="15902">1</cx:pt>
          <cx:pt idx="15903">1</cx:pt>
          <cx:pt idx="15904">1</cx:pt>
          <cx:pt idx="15905">1</cx:pt>
          <cx:pt idx="15906">1</cx:pt>
          <cx:pt idx="15907">1</cx:pt>
          <cx:pt idx="15908">1</cx:pt>
          <cx:pt idx="15909">1</cx:pt>
          <cx:pt idx="15910">1</cx:pt>
          <cx:pt idx="15911">1</cx:pt>
          <cx:pt idx="15912">1</cx:pt>
          <cx:pt idx="15913">1</cx:pt>
          <cx:pt idx="15914">1</cx:pt>
          <cx:pt idx="15915">1</cx:pt>
          <cx:pt idx="15916">1</cx:pt>
          <cx:pt idx="15917">1</cx:pt>
          <cx:pt idx="15918">1</cx:pt>
          <cx:pt idx="15919">1</cx:pt>
          <cx:pt idx="15920">1</cx:pt>
          <cx:pt idx="15921">1</cx:pt>
          <cx:pt idx="15922">1</cx:pt>
          <cx:pt idx="15923">1</cx:pt>
          <cx:pt idx="15924">1</cx:pt>
          <cx:pt idx="15925">1</cx:pt>
          <cx:pt idx="15926">1</cx:pt>
          <cx:pt idx="15927">1</cx:pt>
          <cx:pt idx="15928">1</cx:pt>
          <cx:pt idx="15929">1</cx:pt>
          <cx:pt idx="15930">1</cx:pt>
          <cx:pt idx="15931">1</cx:pt>
          <cx:pt idx="15932">1</cx:pt>
          <cx:pt idx="15933">1</cx:pt>
          <cx:pt idx="15934">1</cx:pt>
          <cx:pt idx="15935">1</cx:pt>
          <cx:pt idx="15936">1</cx:pt>
          <cx:pt idx="15937">1</cx:pt>
          <cx:pt idx="15938">1</cx:pt>
          <cx:pt idx="15939">1</cx:pt>
          <cx:pt idx="15940">1</cx:pt>
          <cx:pt idx="15941">1</cx:pt>
          <cx:pt idx="15942">1</cx:pt>
          <cx:pt idx="15943">1</cx:pt>
          <cx:pt idx="15944">1</cx:pt>
          <cx:pt idx="15945">1</cx:pt>
          <cx:pt idx="15946">1</cx:pt>
          <cx:pt idx="15947">1</cx:pt>
          <cx:pt idx="15948">1</cx:pt>
          <cx:pt idx="15949">1</cx:pt>
          <cx:pt idx="15950">1</cx:pt>
          <cx:pt idx="15951">1</cx:pt>
          <cx:pt idx="15952">1</cx:pt>
          <cx:pt idx="15953">1</cx:pt>
          <cx:pt idx="15954">1</cx:pt>
          <cx:pt idx="15955">1</cx:pt>
          <cx:pt idx="15956">1</cx:pt>
          <cx:pt idx="15957">1</cx:pt>
          <cx:pt idx="15958">1</cx:pt>
          <cx:pt idx="15959">1</cx:pt>
          <cx:pt idx="15960">1</cx:pt>
          <cx:pt idx="15961">1</cx:pt>
          <cx:pt idx="15962">1</cx:pt>
          <cx:pt idx="15963">1</cx:pt>
          <cx:pt idx="15964">1</cx:pt>
          <cx:pt idx="15965">1</cx:pt>
          <cx:pt idx="15966">1</cx:pt>
          <cx:pt idx="15967">1</cx:pt>
          <cx:pt idx="15968">1</cx:pt>
          <cx:pt idx="15969">1</cx:pt>
          <cx:pt idx="15970">1</cx:pt>
          <cx:pt idx="15971">1</cx:pt>
          <cx:pt idx="15972">1</cx:pt>
          <cx:pt idx="15973">1</cx:pt>
          <cx:pt idx="15974">1</cx:pt>
          <cx:pt idx="15975">1</cx:pt>
          <cx:pt idx="15976">1</cx:pt>
          <cx:pt idx="15977">1</cx:pt>
          <cx:pt idx="15978">1</cx:pt>
          <cx:pt idx="15979">1</cx:pt>
          <cx:pt idx="15980">1</cx:pt>
          <cx:pt idx="15981">3</cx:pt>
          <cx:pt idx="15982">1</cx:pt>
          <cx:pt idx="15983">1</cx:pt>
          <cx:pt idx="15984">1</cx:pt>
          <cx:pt idx="15985">1</cx:pt>
          <cx:pt idx="15986">1</cx:pt>
          <cx:pt idx="15987">1</cx:pt>
          <cx:pt idx="15988">1</cx:pt>
          <cx:pt idx="15989">1</cx:pt>
          <cx:pt idx="15990">1</cx:pt>
          <cx:pt idx="15991">1</cx:pt>
          <cx:pt idx="15992">1</cx:pt>
          <cx:pt idx="15993">1</cx:pt>
          <cx:pt idx="15994">1</cx:pt>
          <cx:pt idx="15995">1</cx:pt>
          <cx:pt idx="15996">1</cx:pt>
          <cx:pt idx="15997">1</cx:pt>
          <cx:pt idx="15998">1</cx:pt>
          <cx:pt idx="15999">1</cx:pt>
          <cx:pt idx="16000">1</cx:pt>
          <cx:pt idx="16001">1</cx:pt>
          <cx:pt idx="16002">1</cx:pt>
          <cx:pt idx="16003">1</cx:pt>
          <cx:pt idx="16004">1</cx:pt>
          <cx:pt idx="16005">1</cx:pt>
          <cx:pt idx="16006">1</cx:pt>
          <cx:pt idx="16007">3</cx:pt>
          <cx:pt idx="16008">1</cx:pt>
          <cx:pt idx="16009">1</cx:pt>
          <cx:pt idx="16010">1</cx:pt>
          <cx:pt idx="16011">1</cx:pt>
          <cx:pt idx="16012">1</cx:pt>
          <cx:pt idx="16013">1</cx:pt>
          <cx:pt idx="16014">1</cx:pt>
          <cx:pt idx="16015">1</cx:pt>
          <cx:pt idx="16016">1</cx:pt>
          <cx:pt idx="16017">1</cx:pt>
          <cx:pt idx="16018">1</cx:pt>
          <cx:pt idx="16019">1</cx:pt>
          <cx:pt idx="16020">1</cx:pt>
          <cx:pt idx="16021">1</cx:pt>
          <cx:pt idx="16022">1</cx:pt>
          <cx:pt idx="16023">1</cx:pt>
          <cx:pt idx="16024">1</cx:pt>
          <cx:pt idx="16025">1</cx:pt>
          <cx:pt idx="16026">1</cx:pt>
          <cx:pt idx="16027">1</cx:pt>
          <cx:pt idx="16028">1</cx:pt>
          <cx:pt idx="16029">1</cx:pt>
          <cx:pt idx="16030">1</cx:pt>
          <cx:pt idx="16031">1</cx:pt>
          <cx:pt idx="16032">1</cx:pt>
          <cx:pt idx="16033">1</cx:pt>
          <cx:pt idx="16034">1</cx:pt>
          <cx:pt idx="16035">1</cx:pt>
          <cx:pt idx="16036">1</cx:pt>
          <cx:pt idx="16037">1</cx:pt>
          <cx:pt idx="16038">1</cx:pt>
          <cx:pt idx="16039">1</cx:pt>
          <cx:pt idx="16040">1</cx:pt>
          <cx:pt idx="16041">1</cx:pt>
          <cx:pt idx="16042">1</cx:pt>
          <cx:pt idx="16043">1</cx:pt>
          <cx:pt idx="16044">1</cx:pt>
          <cx:pt idx="16045">1</cx:pt>
          <cx:pt idx="16046">1</cx:pt>
          <cx:pt idx="16047">1</cx:pt>
          <cx:pt idx="16048">1</cx:pt>
          <cx:pt idx="16049">1</cx:pt>
          <cx:pt idx="16050">1</cx:pt>
          <cx:pt idx="16051">1</cx:pt>
          <cx:pt idx="16052">1</cx:pt>
          <cx:pt idx="16053">1</cx:pt>
          <cx:pt idx="16054">1</cx:pt>
          <cx:pt idx="16055">1</cx:pt>
          <cx:pt idx="16056">1</cx:pt>
          <cx:pt idx="16057">1</cx:pt>
          <cx:pt idx="16058">1</cx:pt>
          <cx:pt idx="16059">1</cx:pt>
          <cx:pt idx="16060">1</cx:pt>
          <cx:pt idx="16061">1</cx:pt>
          <cx:pt idx="16062">1</cx:pt>
          <cx:pt idx="16063">1</cx:pt>
          <cx:pt idx="16064">1</cx:pt>
          <cx:pt idx="16065">1</cx:pt>
          <cx:pt idx="16066">1</cx:pt>
          <cx:pt idx="16067">1</cx:pt>
          <cx:pt idx="16068">1</cx:pt>
          <cx:pt idx="16069">1</cx:pt>
          <cx:pt idx="16070">1</cx:pt>
          <cx:pt idx="16071">1</cx:pt>
          <cx:pt idx="16072">1</cx:pt>
          <cx:pt idx="16073">1</cx:pt>
          <cx:pt idx="16074">1</cx:pt>
          <cx:pt idx="16075">1</cx:pt>
          <cx:pt idx="16076">1</cx:pt>
          <cx:pt idx="16077">1</cx:pt>
          <cx:pt idx="16078">1</cx:pt>
          <cx:pt idx="16079">1</cx:pt>
          <cx:pt idx="16080">1</cx:pt>
          <cx:pt idx="16081">1</cx:pt>
          <cx:pt idx="16082">1</cx:pt>
          <cx:pt idx="16083">1</cx:pt>
          <cx:pt idx="16084">1</cx:pt>
          <cx:pt idx="16085">1</cx:pt>
          <cx:pt idx="16086">1</cx:pt>
          <cx:pt idx="16087">1</cx:pt>
          <cx:pt idx="16088">1</cx:pt>
          <cx:pt idx="16089">1</cx:pt>
          <cx:pt idx="16090">1</cx:pt>
          <cx:pt idx="16091">1</cx:pt>
          <cx:pt idx="16092">1</cx:pt>
          <cx:pt idx="16093">1</cx:pt>
          <cx:pt idx="16094">1</cx:pt>
          <cx:pt idx="16095">1</cx:pt>
          <cx:pt idx="16096">1</cx:pt>
          <cx:pt idx="16097">1</cx:pt>
          <cx:pt idx="16098">1</cx:pt>
          <cx:pt idx="16099">1</cx:pt>
          <cx:pt idx="16100">3</cx:pt>
          <cx:pt idx="16101">1</cx:pt>
          <cx:pt idx="16102">1</cx:pt>
          <cx:pt idx="16103">1</cx:pt>
          <cx:pt idx="16104">1</cx:pt>
          <cx:pt idx="16105">1</cx:pt>
          <cx:pt idx="16106">1</cx:pt>
          <cx:pt idx="16107">1</cx:pt>
          <cx:pt idx="16108">1</cx:pt>
          <cx:pt idx="16109">3</cx:pt>
          <cx:pt idx="16110">1</cx:pt>
          <cx:pt idx="16111">1</cx:pt>
          <cx:pt idx="16112">1</cx:pt>
          <cx:pt idx="16113">1</cx:pt>
          <cx:pt idx="16114">1</cx:pt>
          <cx:pt idx="16115">1</cx:pt>
          <cx:pt idx="16116">1</cx:pt>
          <cx:pt idx="16117">1</cx:pt>
          <cx:pt idx="16118">1</cx:pt>
          <cx:pt idx="16119">1</cx:pt>
          <cx:pt idx="16120">1</cx:pt>
          <cx:pt idx="16121">1</cx:pt>
          <cx:pt idx="16122">1</cx:pt>
          <cx:pt idx="16123">1</cx:pt>
          <cx:pt idx="16124">1</cx:pt>
          <cx:pt idx="16125">1</cx:pt>
          <cx:pt idx="16126">1</cx:pt>
          <cx:pt idx="16127">1</cx:pt>
          <cx:pt idx="16128">1</cx:pt>
          <cx:pt idx="16129">1</cx:pt>
          <cx:pt idx="16130">1</cx:pt>
          <cx:pt idx="16131">1</cx:pt>
          <cx:pt idx="16132">1</cx:pt>
          <cx:pt idx="16133">1</cx:pt>
          <cx:pt idx="16134">1</cx:pt>
          <cx:pt idx="16135">1</cx:pt>
          <cx:pt idx="16136">1</cx:pt>
          <cx:pt idx="16137">1</cx:pt>
          <cx:pt idx="16138">1</cx:pt>
          <cx:pt idx="16139">1</cx:pt>
          <cx:pt idx="16140">1</cx:pt>
          <cx:pt idx="16141">1</cx:pt>
          <cx:pt idx="16142">1</cx:pt>
          <cx:pt idx="16143">1</cx:pt>
          <cx:pt idx="16144">1</cx:pt>
          <cx:pt idx="16145">1</cx:pt>
          <cx:pt idx="16146">1</cx:pt>
          <cx:pt idx="16147">1</cx:pt>
          <cx:pt idx="16148">1</cx:pt>
          <cx:pt idx="16149">1</cx:pt>
          <cx:pt idx="16150">1</cx:pt>
          <cx:pt idx="16151">3</cx:pt>
          <cx:pt idx="16152">1</cx:pt>
          <cx:pt idx="16153">1</cx:pt>
          <cx:pt idx="16154">1</cx:pt>
          <cx:pt idx="16155">3</cx:pt>
          <cx:pt idx="16156">1</cx:pt>
          <cx:pt idx="16157">1</cx:pt>
          <cx:pt idx="16158">1</cx:pt>
          <cx:pt idx="16159">1</cx:pt>
          <cx:pt idx="16160">1</cx:pt>
          <cx:pt idx="16161">1</cx:pt>
          <cx:pt idx="16162">1</cx:pt>
          <cx:pt idx="16163">1</cx:pt>
          <cx:pt idx="16164">1</cx:pt>
          <cx:pt idx="16165">1</cx:pt>
          <cx:pt idx="16166">1</cx:pt>
          <cx:pt idx="16167">1</cx:pt>
          <cx:pt idx="16168">1</cx:pt>
          <cx:pt idx="16169">1</cx:pt>
          <cx:pt idx="16170">1</cx:pt>
          <cx:pt idx="16171">1</cx:pt>
          <cx:pt idx="16172">1</cx:pt>
          <cx:pt idx="16173">1</cx:pt>
          <cx:pt idx="16174">1</cx:pt>
          <cx:pt idx="16175">1</cx:pt>
          <cx:pt idx="16176">1</cx:pt>
          <cx:pt idx="16177">1</cx:pt>
          <cx:pt idx="16178">1</cx:pt>
          <cx:pt idx="16179">1</cx:pt>
          <cx:pt idx="16180">1</cx:pt>
          <cx:pt idx="16181">1</cx:pt>
          <cx:pt idx="16182">1</cx:pt>
          <cx:pt idx="16183">1</cx:pt>
          <cx:pt idx="16184">1</cx:pt>
          <cx:pt idx="16185">1</cx:pt>
          <cx:pt idx="16186">1</cx:pt>
          <cx:pt idx="16187">1</cx:pt>
          <cx:pt idx="16188">1</cx:pt>
          <cx:pt idx="16189">1</cx:pt>
          <cx:pt idx="16190">1</cx:pt>
          <cx:pt idx="16191">1</cx:pt>
          <cx:pt idx="16192">1</cx:pt>
          <cx:pt idx="16193">1</cx:pt>
          <cx:pt idx="16194">1</cx:pt>
          <cx:pt idx="16195">1</cx:pt>
          <cx:pt idx="16196">1</cx:pt>
          <cx:pt idx="16197">1</cx:pt>
          <cx:pt idx="16198">1</cx:pt>
          <cx:pt idx="16199">1</cx:pt>
          <cx:pt idx="16200">1</cx:pt>
          <cx:pt idx="16201">1</cx:pt>
          <cx:pt idx="16202">3</cx:pt>
          <cx:pt idx="16203">1</cx:pt>
          <cx:pt idx="16204">1</cx:pt>
          <cx:pt idx="16205">1</cx:pt>
          <cx:pt idx="16206">1</cx:pt>
          <cx:pt idx="16207">1</cx:pt>
          <cx:pt idx="16208">1</cx:pt>
          <cx:pt idx="16209">1</cx:pt>
          <cx:pt idx="16210">1</cx:pt>
          <cx:pt idx="16211">1</cx:pt>
          <cx:pt idx="16212">1</cx:pt>
          <cx:pt idx="16213">3</cx:pt>
          <cx:pt idx="16214">1</cx:pt>
          <cx:pt idx="16215">1</cx:pt>
          <cx:pt idx="16216">1</cx:pt>
          <cx:pt idx="16217">1</cx:pt>
          <cx:pt idx="16218">1</cx:pt>
          <cx:pt idx="16219">1</cx:pt>
          <cx:pt idx="16220">1</cx:pt>
          <cx:pt idx="16221">1</cx:pt>
          <cx:pt idx="16222">1</cx:pt>
          <cx:pt idx="16223">1</cx:pt>
          <cx:pt idx="16224">1</cx:pt>
          <cx:pt idx="16225">1</cx:pt>
          <cx:pt idx="16226">1</cx:pt>
          <cx:pt idx="16227">1</cx:pt>
          <cx:pt idx="16228">3</cx:pt>
          <cx:pt idx="16229">1</cx:pt>
          <cx:pt idx="16230">1</cx:pt>
          <cx:pt idx="16231">1</cx:pt>
          <cx:pt idx="16232">1</cx:pt>
          <cx:pt idx="16233">1</cx:pt>
          <cx:pt idx="16234">1</cx:pt>
          <cx:pt idx="16235">1</cx:pt>
          <cx:pt idx="16236">1</cx:pt>
          <cx:pt idx="16237">1</cx:pt>
          <cx:pt idx="16238">1</cx:pt>
          <cx:pt idx="16239">1</cx:pt>
          <cx:pt idx="16240">1</cx:pt>
          <cx:pt idx="16241">1</cx:pt>
          <cx:pt idx="16242">1</cx:pt>
          <cx:pt idx="16243">1</cx:pt>
          <cx:pt idx="16244">1</cx:pt>
          <cx:pt idx="16245">1</cx:pt>
          <cx:pt idx="16246">1</cx:pt>
          <cx:pt idx="16247">1</cx:pt>
          <cx:pt idx="16248">1</cx:pt>
          <cx:pt idx="16249">1</cx:pt>
          <cx:pt idx="16250">1</cx:pt>
          <cx:pt idx="16251">1</cx:pt>
          <cx:pt idx="16252">1</cx:pt>
          <cx:pt idx="16253">1</cx:pt>
          <cx:pt idx="16254">1</cx:pt>
          <cx:pt idx="16255">1</cx:pt>
          <cx:pt idx="16256">1</cx:pt>
          <cx:pt idx="16257">1</cx:pt>
          <cx:pt idx="16258">1</cx:pt>
          <cx:pt idx="16259">3</cx:pt>
          <cx:pt idx="16260">1</cx:pt>
          <cx:pt idx="16261">1</cx:pt>
          <cx:pt idx="16262">1</cx:pt>
          <cx:pt idx="16263">1</cx:pt>
          <cx:pt idx="16264">1</cx:pt>
          <cx:pt idx="16265">1</cx:pt>
          <cx:pt idx="16266">1</cx:pt>
          <cx:pt idx="16267">1</cx:pt>
          <cx:pt idx="16268">1</cx:pt>
          <cx:pt idx="16269">1</cx:pt>
          <cx:pt idx="16270">1</cx:pt>
          <cx:pt idx="16271">1</cx:pt>
          <cx:pt idx="16272">1</cx:pt>
          <cx:pt idx="16273">1</cx:pt>
          <cx:pt idx="16274">1</cx:pt>
          <cx:pt idx="16275">3</cx:pt>
          <cx:pt idx="16276">1</cx:pt>
          <cx:pt idx="16277">1</cx:pt>
          <cx:pt idx="16278">1</cx:pt>
          <cx:pt idx="16279">1</cx:pt>
          <cx:pt idx="16280">1</cx:pt>
          <cx:pt idx="16281">1</cx:pt>
          <cx:pt idx="16282">1</cx:pt>
          <cx:pt idx="16283">3</cx:pt>
          <cx:pt idx="16284">1</cx:pt>
          <cx:pt idx="16285">1</cx:pt>
          <cx:pt idx="16286">1</cx:pt>
          <cx:pt idx="16287">1</cx:pt>
          <cx:pt idx="16288">1</cx:pt>
          <cx:pt idx="16289">1</cx:pt>
          <cx:pt idx="16290">1</cx:pt>
          <cx:pt idx="16291">1</cx:pt>
          <cx:pt idx="16292">1</cx:pt>
          <cx:pt idx="16293">1</cx:pt>
          <cx:pt idx="16294">1</cx:pt>
          <cx:pt idx="16295">1</cx:pt>
          <cx:pt idx="16296">1</cx:pt>
          <cx:pt idx="16297">1</cx:pt>
          <cx:pt idx="16298">1</cx:pt>
          <cx:pt idx="16299">1</cx:pt>
          <cx:pt idx="16300">1</cx:pt>
          <cx:pt idx="16301">1</cx:pt>
          <cx:pt idx="16302">1</cx:pt>
          <cx:pt idx="16303">1</cx:pt>
          <cx:pt idx="16304">1</cx:pt>
          <cx:pt idx="16305">1</cx:pt>
          <cx:pt idx="16306">1</cx:pt>
          <cx:pt idx="16307">1</cx:pt>
          <cx:pt idx="16308">1</cx:pt>
          <cx:pt idx="16309">1</cx:pt>
          <cx:pt idx="16310">1</cx:pt>
          <cx:pt idx="16311">1</cx:pt>
          <cx:pt idx="16312">1</cx:pt>
          <cx:pt idx="16313">1</cx:pt>
          <cx:pt idx="16314">3</cx:pt>
          <cx:pt idx="16315">1</cx:pt>
          <cx:pt idx="16316">1</cx:pt>
          <cx:pt idx="16317">1</cx:pt>
          <cx:pt idx="16318">1</cx:pt>
          <cx:pt idx="16319">1</cx:pt>
          <cx:pt idx="16320">1</cx:pt>
          <cx:pt idx="16321">1</cx:pt>
          <cx:pt idx="16322">1</cx:pt>
          <cx:pt idx="16323">1</cx:pt>
          <cx:pt idx="16324">1</cx:pt>
          <cx:pt idx="16325">1</cx:pt>
          <cx:pt idx="16326">1</cx:pt>
          <cx:pt idx="16327">1</cx:pt>
          <cx:pt idx="16328">1</cx:pt>
          <cx:pt idx="16329">1</cx:pt>
          <cx:pt idx="16330">1</cx:pt>
          <cx:pt idx="16331">1</cx:pt>
          <cx:pt idx="16332">1</cx:pt>
          <cx:pt idx="16333">1</cx:pt>
          <cx:pt idx="16334">1</cx:pt>
          <cx:pt idx="16335">1</cx:pt>
          <cx:pt idx="16336">1</cx:pt>
          <cx:pt idx="16337">1</cx:pt>
          <cx:pt idx="16338">1</cx:pt>
          <cx:pt idx="16339">3</cx:pt>
          <cx:pt idx="16340">1</cx:pt>
          <cx:pt idx="16341">1</cx:pt>
          <cx:pt idx="16342">1</cx:pt>
          <cx:pt idx="16343">1</cx:pt>
          <cx:pt idx="16344">1</cx:pt>
          <cx:pt idx="16345">1</cx:pt>
          <cx:pt idx="16346">1</cx:pt>
          <cx:pt idx="16347">1</cx:pt>
          <cx:pt idx="16348">1</cx:pt>
          <cx:pt idx="16349">1</cx:pt>
          <cx:pt idx="16350">1</cx:pt>
          <cx:pt idx="16351">3</cx:pt>
          <cx:pt idx="16352">1</cx:pt>
          <cx:pt idx="16353">1</cx:pt>
          <cx:pt idx="16354">1</cx:pt>
          <cx:pt idx="16355">1</cx:pt>
          <cx:pt idx="16356">1</cx:pt>
          <cx:pt idx="16357">1</cx:pt>
          <cx:pt idx="16358">1</cx:pt>
          <cx:pt idx="16359">1</cx:pt>
          <cx:pt idx="16360">1</cx:pt>
          <cx:pt idx="16361">3</cx:pt>
          <cx:pt idx="16362">1</cx:pt>
          <cx:pt idx="16363">1</cx:pt>
          <cx:pt idx="16364">1</cx:pt>
          <cx:pt idx="16365">1</cx:pt>
          <cx:pt idx="16366">1</cx:pt>
          <cx:pt idx="16367">1</cx:pt>
          <cx:pt idx="16368">1</cx:pt>
          <cx:pt idx="16369">1</cx:pt>
          <cx:pt idx="16370">1</cx:pt>
          <cx:pt idx="16371">1</cx:pt>
          <cx:pt idx="16372">1</cx:pt>
          <cx:pt idx="16373">1</cx:pt>
          <cx:pt idx="16374">1</cx:pt>
          <cx:pt idx="16375">1</cx:pt>
          <cx:pt idx="16376">1</cx:pt>
          <cx:pt idx="16377">1</cx:pt>
          <cx:pt idx="16378">3</cx:pt>
          <cx:pt idx="16379">1</cx:pt>
          <cx:pt idx="16380">1</cx:pt>
          <cx:pt idx="16381">1</cx:pt>
          <cx:pt idx="16382">1</cx:pt>
          <cx:pt idx="16383">1</cx:pt>
          <cx:pt idx="16384">1</cx:pt>
          <cx:pt idx="16385">1</cx:pt>
          <cx:pt idx="16386">1</cx:pt>
          <cx:pt idx="16387">1</cx:pt>
          <cx:pt idx="16388">1</cx:pt>
          <cx:pt idx="16389">1</cx:pt>
          <cx:pt idx="16390">1</cx:pt>
          <cx:pt idx="16391">1</cx:pt>
          <cx:pt idx="16392">1</cx:pt>
          <cx:pt idx="16393">1</cx:pt>
          <cx:pt idx="16394">1</cx:pt>
          <cx:pt idx="16395">1</cx:pt>
          <cx:pt idx="16396">1</cx:pt>
          <cx:pt idx="16397">1</cx:pt>
          <cx:pt idx="16398">1</cx:pt>
          <cx:pt idx="16399">1</cx:pt>
          <cx:pt idx="16400">1</cx:pt>
          <cx:pt idx="16401">1</cx:pt>
          <cx:pt idx="16402">1</cx:pt>
          <cx:pt idx="16403">1</cx:pt>
          <cx:pt idx="16404">1</cx:pt>
          <cx:pt idx="16405">1</cx:pt>
          <cx:pt idx="16406">1</cx:pt>
          <cx:pt idx="16407">1</cx:pt>
          <cx:pt idx="16408">1</cx:pt>
          <cx:pt idx="16409">1</cx:pt>
          <cx:pt idx="16410">1</cx:pt>
          <cx:pt idx="16411">1</cx:pt>
          <cx:pt idx="16412">1</cx:pt>
          <cx:pt idx="16413">1</cx:pt>
          <cx:pt idx="16414">1</cx:pt>
          <cx:pt idx="16415">1</cx:pt>
          <cx:pt idx="16416">1</cx:pt>
          <cx:pt idx="16417">1</cx:pt>
          <cx:pt idx="16418">1</cx:pt>
          <cx:pt idx="16419">1</cx:pt>
          <cx:pt idx="16420">1</cx:pt>
          <cx:pt idx="16421">1</cx:pt>
          <cx:pt idx="16422">1</cx:pt>
          <cx:pt idx="16423">1</cx:pt>
          <cx:pt idx="16424">1</cx:pt>
          <cx:pt idx="16425">1</cx:pt>
          <cx:pt idx="16426">3</cx:pt>
          <cx:pt idx="16427">1</cx:pt>
          <cx:pt idx="16428">1</cx:pt>
          <cx:pt idx="16429">1</cx:pt>
          <cx:pt idx="16430">1</cx:pt>
          <cx:pt idx="16431">1</cx:pt>
          <cx:pt idx="16432">1</cx:pt>
          <cx:pt idx="16433">1</cx:pt>
          <cx:pt idx="16434">1</cx:pt>
          <cx:pt idx="16435">1</cx:pt>
          <cx:pt idx="16436">1</cx:pt>
          <cx:pt idx="16437">1</cx:pt>
          <cx:pt idx="16438">1</cx:pt>
          <cx:pt idx="16439">1</cx:pt>
          <cx:pt idx="16440">1</cx:pt>
          <cx:pt idx="16441">1</cx:pt>
          <cx:pt idx="16442">1</cx:pt>
          <cx:pt idx="16443">1</cx:pt>
          <cx:pt idx="16444">1</cx:pt>
          <cx:pt idx="16445">1</cx:pt>
          <cx:pt idx="16446">1</cx:pt>
          <cx:pt idx="16447">1</cx:pt>
          <cx:pt idx="16448">1</cx:pt>
          <cx:pt idx="16449">1</cx:pt>
          <cx:pt idx="16450">1</cx:pt>
          <cx:pt idx="16451">1</cx:pt>
          <cx:pt idx="16452">1</cx:pt>
          <cx:pt idx="16453">1</cx:pt>
          <cx:pt idx="16454">1</cx:pt>
          <cx:pt idx="16455">1</cx:pt>
          <cx:pt idx="16456">1</cx:pt>
          <cx:pt idx="16457">1</cx:pt>
          <cx:pt idx="16458">1</cx:pt>
          <cx:pt idx="16459">1</cx:pt>
          <cx:pt idx="16460">1</cx:pt>
          <cx:pt idx="16461">1</cx:pt>
          <cx:pt idx="16462">1</cx:pt>
          <cx:pt idx="16463">1</cx:pt>
          <cx:pt idx="16464">1</cx:pt>
          <cx:pt idx="16465">1</cx:pt>
          <cx:pt idx="16466">1</cx:pt>
          <cx:pt idx="16467">1</cx:pt>
          <cx:pt idx="16468">1</cx:pt>
          <cx:pt idx="16469">1</cx:pt>
          <cx:pt idx="16470">1</cx:pt>
          <cx:pt idx="16471">1</cx:pt>
          <cx:pt idx="16472">1</cx:pt>
          <cx:pt idx="16473">1</cx:pt>
          <cx:pt idx="16474">1</cx:pt>
          <cx:pt idx="16475">1</cx:pt>
          <cx:pt idx="16476">1</cx:pt>
          <cx:pt idx="16477">1</cx:pt>
          <cx:pt idx="16478">1</cx:pt>
          <cx:pt idx="16479">1</cx:pt>
          <cx:pt idx="16480">1</cx:pt>
          <cx:pt idx="16481">1</cx:pt>
          <cx:pt idx="16482">1</cx:pt>
          <cx:pt idx="16483">1</cx:pt>
          <cx:pt idx="16484">1</cx:pt>
          <cx:pt idx="16485">1</cx:pt>
          <cx:pt idx="16486">1</cx:pt>
          <cx:pt idx="16487">1</cx:pt>
          <cx:pt idx="16488">1</cx:pt>
          <cx:pt idx="16489">1</cx:pt>
          <cx:pt idx="16490">1</cx:pt>
          <cx:pt idx="16491">1</cx:pt>
          <cx:pt idx="16492">1</cx:pt>
          <cx:pt idx="16493">1</cx:pt>
          <cx:pt idx="16494">1</cx:pt>
          <cx:pt idx="16495">1</cx:pt>
          <cx:pt idx="16496">1</cx:pt>
          <cx:pt idx="16497">1</cx:pt>
          <cx:pt idx="16498">1</cx:pt>
          <cx:pt idx="16499">1</cx:pt>
          <cx:pt idx="16500">1</cx:pt>
          <cx:pt idx="16501">1</cx:pt>
          <cx:pt idx="16502">1</cx:pt>
          <cx:pt idx="16503">1</cx:pt>
          <cx:pt idx="16504">1</cx:pt>
          <cx:pt idx="16505">1</cx:pt>
          <cx:pt idx="16506">1</cx:pt>
          <cx:pt idx="16507">1</cx:pt>
          <cx:pt idx="16508">1</cx:pt>
          <cx:pt idx="16509">1</cx:pt>
          <cx:pt idx="16510">1</cx:pt>
          <cx:pt idx="16511">1</cx:pt>
          <cx:pt idx="16512">1</cx:pt>
          <cx:pt idx="16513">1</cx:pt>
          <cx:pt idx="16514">1</cx:pt>
          <cx:pt idx="16515">1</cx:pt>
          <cx:pt idx="16516">1</cx:pt>
          <cx:pt idx="16517">1</cx:pt>
          <cx:pt idx="16518">1</cx:pt>
          <cx:pt idx="16519">1</cx:pt>
          <cx:pt idx="16520">1</cx:pt>
          <cx:pt idx="16521">1</cx:pt>
          <cx:pt idx="16522">1</cx:pt>
          <cx:pt idx="16523">1</cx:pt>
          <cx:pt idx="16524">1</cx:pt>
          <cx:pt idx="16525">1</cx:pt>
          <cx:pt idx="16526">1</cx:pt>
          <cx:pt idx="16527">1</cx:pt>
          <cx:pt idx="16528">1</cx:pt>
          <cx:pt idx="16529">1</cx:pt>
          <cx:pt idx="16530">1</cx:pt>
          <cx:pt idx="16531">1</cx:pt>
          <cx:pt idx="16532">1</cx:pt>
          <cx:pt idx="16533">1</cx:pt>
          <cx:pt idx="16534">1</cx:pt>
          <cx:pt idx="16535">1</cx:pt>
          <cx:pt idx="16536">1</cx:pt>
          <cx:pt idx="16537">1</cx:pt>
          <cx:pt idx="16538">1</cx:pt>
          <cx:pt idx="16539">1</cx:pt>
          <cx:pt idx="16540">1</cx:pt>
          <cx:pt idx="16541">1</cx:pt>
          <cx:pt idx="16542">1</cx:pt>
          <cx:pt idx="16543">1</cx:pt>
          <cx:pt idx="16544">1</cx:pt>
          <cx:pt idx="16545">1</cx:pt>
          <cx:pt idx="16546">1</cx:pt>
          <cx:pt idx="16547">1</cx:pt>
          <cx:pt idx="16548">1</cx:pt>
          <cx:pt idx="16549">1</cx:pt>
          <cx:pt idx="16550">1</cx:pt>
          <cx:pt idx="16551">1</cx:pt>
          <cx:pt idx="16552">1</cx:pt>
          <cx:pt idx="16553">1</cx:pt>
          <cx:pt idx="16554">1</cx:pt>
          <cx:pt idx="16555">1</cx:pt>
          <cx:pt idx="16556">1</cx:pt>
          <cx:pt idx="16557">1</cx:pt>
          <cx:pt idx="16558">1</cx:pt>
          <cx:pt idx="16559">1</cx:pt>
          <cx:pt idx="16560">1</cx:pt>
          <cx:pt idx="16561">1</cx:pt>
          <cx:pt idx="16562">1</cx:pt>
          <cx:pt idx="16563">1</cx:pt>
          <cx:pt idx="16564">1</cx:pt>
          <cx:pt idx="16565">1</cx:pt>
          <cx:pt idx="16566">1</cx:pt>
          <cx:pt idx="16567">1</cx:pt>
          <cx:pt idx="16568">1</cx:pt>
          <cx:pt idx="16569">1</cx:pt>
          <cx:pt idx="16570">1</cx:pt>
          <cx:pt idx="16571">1</cx:pt>
          <cx:pt idx="16572">1</cx:pt>
          <cx:pt idx="16573">1</cx:pt>
          <cx:pt idx="16574">1</cx:pt>
          <cx:pt idx="16575">1</cx:pt>
          <cx:pt idx="16576">1</cx:pt>
          <cx:pt idx="16577">1</cx:pt>
          <cx:pt idx="16578">1</cx:pt>
          <cx:pt idx="16579">1</cx:pt>
          <cx:pt idx="16580">1</cx:pt>
          <cx:pt idx="16581">1</cx:pt>
          <cx:pt idx="16582">1</cx:pt>
          <cx:pt idx="16583">1</cx:pt>
          <cx:pt idx="16584">1</cx:pt>
          <cx:pt idx="16585">1</cx:pt>
          <cx:pt idx="16586">1</cx:pt>
          <cx:pt idx="16587">1</cx:pt>
          <cx:pt idx="16588">1</cx:pt>
          <cx:pt idx="16589">1</cx:pt>
          <cx:pt idx="16590">1</cx:pt>
          <cx:pt idx="16591">1</cx:pt>
          <cx:pt idx="16592">1</cx:pt>
          <cx:pt idx="16593">1</cx:pt>
          <cx:pt idx="16594">1</cx:pt>
          <cx:pt idx="16595">1</cx:pt>
          <cx:pt idx="16596">1</cx:pt>
          <cx:pt idx="16597">1</cx:pt>
          <cx:pt idx="16598">1</cx:pt>
          <cx:pt idx="16599">1</cx:pt>
          <cx:pt idx="16600">1</cx:pt>
          <cx:pt idx="16601">1</cx:pt>
          <cx:pt idx="16602">1</cx:pt>
          <cx:pt idx="16603">1</cx:pt>
          <cx:pt idx="16604">1</cx:pt>
          <cx:pt idx="16605">1</cx:pt>
          <cx:pt idx="16606">1</cx:pt>
          <cx:pt idx="16607">1</cx:pt>
          <cx:pt idx="16608">1</cx:pt>
          <cx:pt idx="16609">1</cx:pt>
          <cx:pt idx="16610">1</cx:pt>
          <cx:pt idx="16611">1</cx:pt>
          <cx:pt idx="16612">1</cx:pt>
          <cx:pt idx="16613">1</cx:pt>
          <cx:pt idx="16614">1</cx:pt>
          <cx:pt idx="16615">1</cx:pt>
          <cx:pt idx="16616">1</cx:pt>
          <cx:pt idx="16617">1</cx:pt>
          <cx:pt idx="16618">1</cx:pt>
          <cx:pt idx="16619">1</cx:pt>
          <cx:pt idx="16620">1</cx:pt>
          <cx:pt idx="16621">1</cx:pt>
          <cx:pt idx="16622">1</cx:pt>
          <cx:pt idx="16623">1</cx:pt>
          <cx:pt idx="16624">1</cx:pt>
          <cx:pt idx="16625">1</cx:pt>
          <cx:pt idx="16626">1</cx:pt>
          <cx:pt idx="16627">1</cx:pt>
          <cx:pt idx="16628">1</cx:pt>
          <cx:pt idx="16629">1</cx:pt>
          <cx:pt idx="16630">1</cx:pt>
          <cx:pt idx="16631">1</cx:pt>
          <cx:pt idx="16632">3</cx:pt>
          <cx:pt idx="16633">1</cx:pt>
          <cx:pt idx="16634">1</cx:pt>
          <cx:pt idx="16635">1</cx:pt>
          <cx:pt idx="16636">1</cx:pt>
          <cx:pt idx="16637">1</cx:pt>
          <cx:pt idx="16638">1</cx:pt>
          <cx:pt idx="16639">1</cx:pt>
          <cx:pt idx="16640">1</cx:pt>
          <cx:pt idx="16641">1</cx:pt>
          <cx:pt idx="16642">1</cx:pt>
          <cx:pt idx="16643">1</cx:pt>
          <cx:pt idx="16644">1</cx:pt>
          <cx:pt idx="16645">1</cx:pt>
          <cx:pt idx="16646">1</cx:pt>
          <cx:pt idx="16647">1</cx:pt>
          <cx:pt idx="16648">1</cx:pt>
          <cx:pt idx="16649">1</cx:pt>
          <cx:pt idx="16650">1</cx:pt>
          <cx:pt idx="16651">1</cx:pt>
          <cx:pt idx="16652">1</cx:pt>
          <cx:pt idx="16653">1</cx:pt>
          <cx:pt idx="16654">1</cx:pt>
          <cx:pt idx="16655">1</cx:pt>
          <cx:pt idx="16656">3</cx:pt>
          <cx:pt idx="16657">1</cx:pt>
          <cx:pt idx="16658">1</cx:pt>
          <cx:pt idx="16659">1</cx:pt>
          <cx:pt idx="16660">3</cx:pt>
          <cx:pt idx="16661">3</cx:pt>
          <cx:pt idx="16662">1</cx:pt>
          <cx:pt idx="16663">1</cx:pt>
          <cx:pt idx="16664">1</cx:pt>
          <cx:pt idx="16665">1</cx:pt>
          <cx:pt idx="16666">1</cx:pt>
          <cx:pt idx="16667">1</cx:pt>
          <cx:pt idx="16668">1</cx:pt>
          <cx:pt idx="16669">1</cx:pt>
          <cx:pt idx="16670">1</cx:pt>
          <cx:pt idx="16671">1</cx:pt>
          <cx:pt idx="16672">1</cx:pt>
          <cx:pt idx="16673">1</cx:pt>
          <cx:pt idx="16674">1</cx:pt>
          <cx:pt idx="16675">1</cx:pt>
          <cx:pt idx="16676">1</cx:pt>
          <cx:pt idx="16677">1</cx:pt>
          <cx:pt idx="16678">1</cx:pt>
          <cx:pt idx="16679">1</cx:pt>
          <cx:pt idx="16680">1</cx:pt>
          <cx:pt idx="16681">1</cx:pt>
          <cx:pt idx="16682">1</cx:pt>
          <cx:pt idx="16683">1</cx:pt>
          <cx:pt idx="16684">1</cx:pt>
          <cx:pt idx="16685">1</cx:pt>
          <cx:pt idx="16686">1</cx:pt>
          <cx:pt idx="16687">1</cx:pt>
          <cx:pt idx="16688">1</cx:pt>
          <cx:pt idx="16689">1</cx:pt>
          <cx:pt idx="16690">1</cx:pt>
          <cx:pt idx="16691">1</cx:pt>
          <cx:pt idx="16692">1</cx:pt>
          <cx:pt idx="16693">1</cx:pt>
          <cx:pt idx="16694">1</cx:pt>
          <cx:pt idx="16695">1</cx:pt>
          <cx:pt idx="16696">1</cx:pt>
          <cx:pt idx="16697">1</cx:pt>
          <cx:pt idx="16698">1</cx:pt>
          <cx:pt idx="16699">1</cx:pt>
          <cx:pt idx="16700">1</cx:pt>
          <cx:pt idx="16701">1</cx:pt>
          <cx:pt idx="16702">1</cx:pt>
          <cx:pt idx="16703">1</cx:pt>
          <cx:pt idx="16704">1</cx:pt>
          <cx:pt idx="16705">1</cx:pt>
          <cx:pt idx="16706">1</cx:pt>
          <cx:pt idx="16707">1</cx:pt>
          <cx:pt idx="16708">1</cx:pt>
          <cx:pt idx="16709">1</cx:pt>
          <cx:pt idx="16710">1</cx:pt>
          <cx:pt idx="16711">1</cx:pt>
          <cx:pt idx="16712">1</cx:pt>
          <cx:pt idx="16713">1</cx:pt>
          <cx:pt idx="16714">1</cx:pt>
          <cx:pt idx="16715">3</cx:pt>
          <cx:pt idx="16716">1</cx:pt>
          <cx:pt idx="16717">1</cx:pt>
          <cx:pt idx="16718">1</cx:pt>
          <cx:pt idx="16719">1</cx:pt>
          <cx:pt idx="16720">1</cx:pt>
          <cx:pt idx="16721">1</cx:pt>
          <cx:pt idx="16722">1</cx:pt>
          <cx:pt idx="16723">1</cx:pt>
          <cx:pt idx="16724">3</cx:pt>
          <cx:pt idx="16725">1</cx:pt>
          <cx:pt idx="16726">1</cx:pt>
          <cx:pt idx="16727">1</cx:pt>
          <cx:pt idx="16728">1</cx:pt>
          <cx:pt idx="16729">1</cx:pt>
          <cx:pt idx="16730">1</cx:pt>
          <cx:pt idx="16731">1</cx:pt>
          <cx:pt idx="16732">1</cx:pt>
          <cx:pt idx="16733">1</cx:pt>
          <cx:pt idx="16734">1</cx:pt>
          <cx:pt idx="16735">1</cx:pt>
          <cx:pt idx="16736">1</cx:pt>
          <cx:pt idx="16737">1</cx:pt>
          <cx:pt idx="16738">1</cx:pt>
          <cx:pt idx="16739">1</cx:pt>
          <cx:pt idx="16740">1</cx:pt>
          <cx:pt idx="16741">1</cx:pt>
          <cx:pt idx="16742">1</cx:pt>
          <cx:pt idx="16743">1</cx:pt>
          <cx:pt idx="16744">1</cx:pt>
          <cx:pt idx="16745">1</cx:pt>
          <cx:pt idx="16746">1</cx:pt>
          <cx:pt idx="16747">1</cx:pt>
          <cx:pt idx="16748">1</cx:pt>
          <cx:pt idx="16749">1</cx:pt>
          <cx:pt idx="16750">1</cx:pt>
          <cx:pt idx="16751">1</cx:pt>
          <cx:pt idx="16752">1</cx:pt>
          <cx:pt idx="16753">1</cx:pt>
          <cx:pt idx="16754">1</cx:pt>
          <cx:pt idx="16755">1</cx:pt>
          <cx:pt idx="16756">1</cx:pt>
          <cx:pt idx="16757">1</cx:pt>
          <cx:pt idx="16758">1</cx:pt>
          <cx:pt idx="16759">1</cx:pt>
          <cx:pt idx="16760">1</cx:pt>
          <cx:pt idx="16761">1</cx:pt>
          <cx:pt idx="16762">1</cx:pt>
          <cx:pt idx="16763">1</cx:pt>
          <cx:pt idx="16764">1</cx:pt>
          <cx:pt idx="16765">3</cx:pt>
          <cx:pt idx="16766">1</cx:pt>
          <cx:pt idx="16767">1</cx:pt>
          <cx:pt idx="16768">1</cx:pt>
          <cx:pt idx="16769">1</cx:pt>
          <cx:pt idx="16770">1</cx:pt>
          <cx:pt idx="16771">1</cx:pt>
          <cx:pt idx="16772">1</cx:pt>
          <cx:pt idx="16773">1</cx:pt>
          <cx:pt idx="16774">1</cx:pt>
          <cx:pt idx="16775">1</cx:pt>
          <cx:pt idx="16776">1</cx:pt>
          <cx:pt idx="16777">1</cx:pt>
          <cx:pt idx="16778">1</cx:pt>
          <cx:pt idx="16779">1</cx:pt>
          <cx:pt idx="16780">1</cx:pt>
          <cx:pt idx="16781">1</cx:pt>
          <cx:pt idx="16782">1</cx:pt>
          <cx:pt idx="16783">1</cx:pt>
          <cx:pt idx="16784">1</cx:pt>
          <cx:pt idx="16785">1</cx:pt>
          <cx:pt idx="16786">1</cx:pt>
          <cx:pt idx="16787">1</cx:pt>
          <cx:pt idx="16788">1</cx:pt>
          <cx:pt idx="16789">1</cx:pt>
          <cx:pt idx="16790">1</cx:pt>
          <cx:pt idx="16791">1</cx:pt>
          <cx:pt idx="16792">1</cx:pt>
          <cx:pt idx="16793">1</cx:pt>
          <cx:pt idx="16794">1</cx:pt>
          <cx:pt idx="16795">1</cx:pt>
          <cx:pt idx="16796">1</cx:pt>
          <cx:pt idx="16797">1</cx:pt>
          <cx:pt idx="16798">1</cx:pt>
          <cx:pt idx="16799">1</cx:pt>
          <cx:pt idx="16800">1</cx:pt>
          <cx:pt idx="16801">3</cx:pt>
          <cx:pt idx="16802">1</cx:pt>
          <cx:pt idx="16803">1</cx:pt>
          <cx:pt idx="16804">1</cx:pt>
          <cx:pt idx="16805">1</cx:pt>
          <cx:pt idx="16806">1</cx:pt>
          <cx:pt idx="16807">1</cx:pt>
          <cx:pt idx="16808">1</cx:pt>
          <cx:pt idx="16809">1</cx:pt>
          <cx:pt idx="16810">1</cx:pt>
          <cx:pt idx="16811">1</cx:pt>
          <cx:pt idx="16812">1</cx:pt>
          <cx:pt idx="16813">1</cx:pt>
          <cx:pt idx="16814">1</cx:pt>
          <cx:pt idx="16815">1</cx:pt>
          <cx:pt idx="16816">1</cx:pt>
          <cx:pt idx="16817">1</cx:pt>
          <cx:pt idx="16818">1</cx:pt>
          <cx:pt idx="16819">1</cx:pt>
          <cx:pt idx="16820">1</cx:pt>
          <cx:pt idx="16821">1</cx:pt>
          <cx:pt idx="16822">1</cx:pt>
          <cx:pt idx="16823">1</cx:pt>
          <cx:pt idx="16824">1</cx:pt>
          <cx:pt idx="16825">1</cx:pt>
          <cx:pt idx="16826">1</cx:pt>
          <cx:pt idx="16827">1</cx:pt>
          <cx:pt idx="16828">1</cx:pt>
          <cx:pt idx="16829">1</cx:pt>
          <cx:pt idx="16830">1</cx:pt>
          <cx:pt idx="16831">1</cx:pt>
          <cx:pt idx="16832">1</cx:pt>
          <cx:pt idx="16833">1</cx:pt>
          <cx:pt idx="16834">1</cx:pt>
          <cx:pt idx="16835">1</cx:pt>
          <cx:pt idx="16836">1</cx:pt>
          <cx:pt idx="16837">1</cx:pt>
          <cx:pt idx="16838">1</cx:pt>
          <cx:pt idx="16839">1</cx:pt>
          <cx:pt idx="16840">1</cx:pt>
          <cx:pt idx="16841">1</cx:pt>
          <cx:pt idx="16842">1</cx:pt>
          <cx:pt idx="16843">1</cx:pt>
          <cx:pt idx="16844">1</cx:pt>
          <cx:pt idx="16845">1</cx:pt>
          <cx:pt idx="16846">1</cx:pt>
          <cx:pt idx="16847">1</cx:pt>
          <cx:pt idx="16848">1</cx:pt>
          <cx:pt idx="16849">1</cx:pt>
          <cx:pt idx="16850">1</cx:pt>
          <cx:pt idx="16851">1</cx:pt>
          <cx:pt idx="16852">1</cx:pt>
          <cx:pt idx="16853">3</cx:pt>
          <cx:pt idx="16854">1</cx:pt>
          <cx:pt idx="16855">1</cx:pt>
          <cx:pt idx="16856">1</cx:pt>
          <cx:pt idx="16857">3</cx:pt>
          <cx:pt idx="16858">1</cx:pt>
          <cx:pt idx="16859">1</cx:pt>
          <cx:pt idx="16860">1</cx:pt>
          <cx:pt idx="16861">1</cx:pt>
          <cx:pt idx="16862">1</cx:pt>
          <cx:pt idx="16863">1</cx:pt>
          <cx:pt idx="16864">1</cx:pt>
          <cx:pt idx="16865">1</cx:pt>
          <cx:pt idx="16866">1</cx:pt>
          <cx:pt idx="16867">1</cx:pt>
          <cx:pt idx="16868">1</cx:pt>
          <cx:pt idx="16869">1</cx:pt>
          <cx:pt idx="16870">1</cx:pt>
          <cx:pt idx="16871">1</cx:pt>
          <cx:pt idx="16872">1</cx:pt>
          <cx:pt idx="16873">1</cx:pt>
          <cx:pt idx="16874">1</cx:pt>
          <cx:pt idx="16875">1</cx:pt>
          <cx:pt idx="16876">1</cx:pt>
          <cx:pt idx="16877">1</cx:pt>
          <cx:pt idx="16878">1</cx:pt>
          <cx:pt idx="16879">1</cx:pt>
          <cx:pt idx="16880">1</cx:pt>
          <cx:pt idx="16881">1</cx:pt>
          <cx:pt idx="16882">1</cx:pt>
          <cx:pt idx="16883">1</cx:pt>
          <cx:pt idx="16884">1</cx:pt>
          <cx:pt idx="16885">1</cx:pt>
          <cx:pt idx="16886">1</cx:pt>
          <cx:pt idx="16887">1</cx:pt>
          <cx:pt idx="16888">1</cx:pt>
          <cx:pt idx="16889">1</cx:pt>
          <cx:pt idx="16890">1</cx:pt>
          <cx:pt idx="16891">1</cx:pt>
          <cx:pt idx="16892">1</cx:pt>
          <cx:pt idx="16893">1</cx:pt>
          <cx:pt idx="16894">1</cx:pt>
          <cx:pt idx="16895">1</cx:pt>
          <cx:pt idx="16896">1</cx:pt>
          <cx:pt idx="16897">1</cx:pt>
          <cx:pt idx="16898">1</cx:pt>
          <cx:pt idx="16899">1</cx:pt>
          <cx:pt idx="16900">1</cx:pt>
          <cx:pt idx="16901">1</cx:pt>
          <cx:pt idx="16902">1</cx:pt>
          <cx:pt idx="16903">1</cx:pt>
          <cx:pt idx="16904">1</cx:pt>
          <cx:pt idx="16905">1</cx:pt>
          <cx:pt idx="16906">1</cx:pt>
          <cx:pt idx="16907">1</cx:pt>
          <cx:pt idx="16908">1</cx:pt>
          <cx:pt idx="16909">1</cx:pt>
          <cx:pt idx="16910">1</cx:pt>
          <cx:pt idx="16911">1</cx:pt>
          <cx:pt idx="16912">1</cx:pt>
          <cx:pt idx="16913">1</cx:pt>
          <cx:pt idx="16914">1</cx:pt>
          <cx:pt idx="16915">1</cx:pt>
          <cx:pt idx="16916">1</cx:pt>
          <cx:pt idx="16917">1</cx:pt>
          <cx:pt idx="16918">1</cx:pt>
          <cx:pt idx="16919">1</cx:pt>
          <cx:pt idx="16920">1</cx:pt>
          <cx:pt idx="16921">1</cx:pt>
          <cx:pt idx="16922">1</cx:pt>
          <cx:pt idx="16923">1</cx:pt>
          <cx:pt idx="16924">1</cx:pt>
          <cx:pt idx="16925">1</cx:pt>
          <cx:pt idx="16926">1</cx:pt>
          <cx:pt idx="16927">1</cx:pt>
          <cx:pt idx="16928">1</cx:pt>
          <cx:pt idx="16929">1</cx:pt>
          <cx:pt idx="16930">1</cx:pt>
          <cx:pt idx="16931">1</cx:pt>
          <cx:pt idx="16932">1</cx:pt>
          <cx:pt idx="16933">1</cx:pt>
          <cx:pt idx="16934">1</cx:pt>
          <cx:pt idx="16935">1</cx:pt>
          <cx:pt idx="16936">1</cx:pt>
          <cx:pt idx="16937">1</cx:pt>
          <cx:pt idx="16938">1</cx:pt>
          <cx:pt idx="16939">1</cx:pt>
          <cx:pt idx="16940">1</cx:pt>
          <cx:pt idx="16941">1</cx:pt>
          <cx:pt idx="16942">1</cx:pt>
          <cx:pt idx="16943">1</cx:pt>
          <cx:pt idx="16944">1</cx:pt>
          <cx:pt idx="16945">1</cx:pt>
          <cx:pt idx="16946">3</cx:pt>
          <cx:pt idx="16947">1</cx:pt>
          <cx:pt idx="16948">1</cx:pt>
          <cx:pt idx="16949">1</cx:pt>
          <cx:pt idx="16950">1</cx:pt>
          <cx:pt idx="16951">1</cx:pt>
          <cx:pt idx="16952">1</cx:pt>
          <cx:pt idx="16953">1</cx:pt>
          <cx:pt idx="16954">1</cx:pt>
          <cx:pt idx="16955">1</cx:pt>
          <cx:pt idx="16956">1</cx:pt>
          <cx:pt idx="16957">1</cx:pt>
          <cx:pt idx="16958">1</cx:pt>
          <cx:pt idx="16959">1</cx:pt>
          <cx:pt idx="16960">1</cx:pt>
          <cx:pt idx="16961">1</cx:pt>
          <cx:pt idx="16962">3</cx:pt>
          <cx:pt idx="16963">1</cx:pt>
          <cx:pt idx="16964">1</cx:pt>
          <cx:pt idx="16965">1</cx:pt>
          <cx:pt idx="16966">1</cx:pt>
          <cx:pt idx="16967">1</cx:pt>
          <cx:pt idx="16968">3</cx:pt>
          <cx:pt idx="16969">1</cx:pt>
          <cx:pt idx="16970">1</cx:pt>
          <cx:pt idx="16971">1</cx:pt>
          <cx:pt idx="16972">1</cx:pt>
          <cx:pt idx="16973">1</cx:pt>
          <cx:pt idx="16974">1</cx:pt>
          <cx:pt idx="16975">1</cx:pt>
          <cx:pt idx="16976">1</cx:pt>
          <cx:pt idx="16977">1</cx:pt>
          <cx:pt idx="16978">1</cx:pt>
          <cx:pt idx="16979">1</cx:pt>
          <cx:pt idx="16980">1</cx:pt>
          <cx:pt idx="16981">1</cx:pt>
          <cx:pt idx="16982">1</cx:pt>
          <cx:pt idx="16983">1</cx:pt>
          <cx:pt idx="16984">1</cx:pt>
          <cx:pt idx="16985">1</cx:pt>
          <cx:pt idx="16986">1</cx:pt>
          <cx:pt idx="16987">1</cx:pt>
          <cx:pt idx="16988">1</cx:pt>
          <cx:pt idx="16989">1</cx:pt>
          <cx:pt idx="16990">1</cx:pt>
          <cx:pt idx="16991">1</cx:pt>
          <cx:pt idx="16992">1</cx:pt>
          <cx:pt idx="16993">1</cx:pt>
          <cx:pt idx="16994">1</cx:pt>
          <cx:pt idx="16995">1</cx:pt>
          <cx:pt idx="16996">1</cx:pt>
          <cx:pt idx="16997">1</cx:pt>
          <cx:pt idx="16998">1</cx:pt>
          <cx:pt idx="16999">1</cx:pt>
          <cx:pt idx="17000">1</cx:pt>
          <cx:pt idx="17001">1</cx:pt>
          <cx:pt idx="17002">1</cx:pt>
          <cx:pt idx="17003">3</cx:pt>
          <cx:pt idx="17004">1</cx:pt>
          <cx:pt idx="17005">1</cx:pt>
          <cx:pt idx="17006">1</cx:pt>
          <cx:pt idx="17007">1</cx:pt>
          <cx:pt idx="17008">1</cx:pt>
          <cx:pt idx="17009">1</cx:pt>
          <cx:pt idx="17010">1</cx:pt>
          <cx:pt idx="17011">1</cx:pt>
          <cx:pt idx="17012">1</cx:pt>
          <cx:pt idx="17013">1</cx:pt>
          <cx:pt idx="17014">1</cx:pt>
          <cx:pt idx="17015">1</cx:pt>
          <cx:pt idx="17016">1</cx:pt>
          <cx:pt idx="17017">3</cx:pt>
          <cx:pt idx="17018">1</cx:pt>
          <cx:pt idx="17019">1</cx:pt>
          <cx:pt idx="17020">1</cx:pt>
          <cx:pt idx="17021">1</cx:pt>
          <cx:pt idx="17022">1</cx:pt>
          <cx:pt idx="17023">1</cx:pt>
          <cx:pt idx="17024">1</cx:pt>
          <cx:pt idx="17025">1</cx:pt>
          <cx:pt idx="17026">1</cx:pt>
          <cx:pt idx="17027">1</cx:pt>
          <cx:pt idx="17028">1</cx:pt>
          <cx:pt idx="17029">1</cx:pt>
          <cx:pt idx="17030">1</cx:pt>
          <cx:pt idx="17031">1</cx:pt>
          <cx:pt idx="17032">1</cx:pt>
          <cx:pt idx="17033">1</cx:pt>
          <cx:pt idx="17034">1</cx:pt>
          <cx:pt idx="17035">1</cx:pt>
          <cx:pt idx="17036">1</cx:pt>
          <cx:pt idx="17037">1</cx:pt>
          <cx:pt idx="17038">1</cx:pt>
          <cx:pt idx="17039">1</cx:pt>
          <cx:pt idx="17040">1</cx:pt>
          <cx:pt idx="17041">1</cx:pt>
          <cx:pt idx="17042">1</cx:pt>
          <cx:pt idx="17043">1</cx:pt>
          <cx:pt idx="17044">1</cx:pt>
          <cx:pt idx="17045">1</cx:pt>
          <cx:pt idx="17046">1</cx:pt>
          <cx:pt idx="17047">1</cx:pt>
          <cx:pt idx="17048">1</cx:pt>
          <cx:pt idx="17049">1</cx:pt>
          <cx:pt idx="17050">1</cx:pt>
          <cx:pt idx="17051">1</cx:pt>
          <cx:pt idx="17052">1</cx:pt>
          <cx:pt idx="17053">1</cx:pt>
          <cx:pt idx="17054">1</cx:pt>
          <cx:pt idx="17055">1</cx:pt>
          <cx:pt idx="17056">1</cx:pt>
          <cx:pt idx="17057">1</cx:pt>
          <cx:pt idx="17058">1</cx:pt>
          <cx:pt idx="17059">1</cx:pt>
          <cx:pt idx="17060">1</cx:pt>
          <cx:pt idx="17061">1</cx:pt>
          <cx:pt idx="17062">1</cx:pt>
          <cx:pt idx="17063">1</cx:pt>
          <cx:pt idx="17064">1</cx:pt>
          <cx:pt idx="17065">1</cx:pt>
          <cx:pt idx="17066">1</cx:pt>
          <cx:pt idx="17067">1</cx:pt>
          <cx:pt idx="17068">1</cx:pt>
          <cx:pt idx="17069">1</cx:pt>
          <cx:pt idx="17070">1</cx:pt>
          <cx:pt idx="17071">1</cx:pt>
          <cx:pt idx="17072">1</cx:pt>
          <cx:pt idx="17073">1</cx:pt>
          <cx:pt idx="17074">1</cx:pt>
          <cx:pt idx="17075">1</cx:pt>
          <cx:pt idx="17076">1</cx:pt>
          <cx:pt idx="17077">1</cx:pt>
          <cx:pt idx="17078">1</cx:pt>
          <cx:pt idx="17079">1</cx:pt>
          <cx:pt idx="17080">1</cx:pt>
          <cx:pt idx="17081">1</cx:pt>
          <cx:pt idx="17082">1</cx:pt>
          <cx:pt idx="17083">1</cx:pt>
          <cx:pt idx="17084">1</cx:pt>
          <cx:pt idx="17085">1</cx:pt>
          <cx:pt idx="17086">1</cx:pt>
          <cx:pt idx="17087">1</cx:pt>
          <cx:pt idx="17088">1</cx:pt>
          <cx:pt idx="17089">1</cx:pt>
          <cx:pt idx="17090">1</cx:pt>
          <cx:pt idx="17091">1</cx:pt>
          <cx:pt idx="17092">1</cx:pt>
          <cx:pt idx="17093">1</cx:pt>
          <cx:pt idx="17094">1</cx:pt>
          <cx:pt idx="17095">1</cx:pt>
          <cx:pt idx="17096">1</cx:pt>
          <cx:pt idx="17097">1</cx:pt>
          <cx:pt idx="17098">1</cx:pt>
          <cx:pt idx="17099">1</cx:pt>
          <cx:pt idx="17100">1</cx:pt>
          <cx:pt idx="17101">1</cx:pt>
          <cx:pt idx="17102">1</cx:pt>
          <cx:pt idx="17103">1</cx:pt>
          <cx:pt idx="17104">1</cx:pt>
          <cx:pt idx="17105">1</cx:pt>
          <cx:pt idx="17106">3</cx:pt>
          <cx:pt idx="17107">1</cx:pt>
          <cx:pt idx="17108">1</cx:pt>
          <cx:pt idx="17109">1</cx:pt>
          <cx:pt idx="17110">1</cx:pt>
          <cx:pt idx="17111">1</cx:pt>
          <cx:pt idx="17112">1</cx:pt>
          <cx:pt idx="17113">1</cx:pt>
          <cx:pt idx="17114">1</cx:pt>
          <cx:pt idx="17115">1</cx:pt>
          <cx:pt idx="17116">1</cx:pt>
          <cx:pt idx="17117">1</cx:pt>
          <cx:pt idx="17118">1</cx:pt>
          <cx:pt idx="17119">1</cx:pt>
          <cx:pt idx="17120">1</cx:pt>
          <cx:pt idx="17121">1</cx:pt>
          <cx:pt idx="17122">1</cx:pt>
          <cx:pt idx="17123">1</cx:pt>
          <cx:pt idx="17124">1</cx:pt>
          <cx:pt idx="17125">1</cx:pt>
          <cx:pt idx="17126">1</cx:pt>
          <cx:pt idx="17127">1</cx:pt>
          <cx:pt idx="17128">1</cx:pt>
          <cx:pt idx="17129">3</cx:pt>
          <cx:pt idx="17130">1</cx:pt>
          <cx:pt idx="17131">1</cx:pt>
          <cx:pt idx="17132">1</cx:pt>
          <cx:pt idx="17133">1</cx:pt>
          <cx:pt idx="17134">1</cx:pt>
          <cx:pt idx="17135">1</cx:pt>
          <cx:pt idx="17136">1</cx:pt>
          <cx:pt idx="17137">1</cx:pt>
          <cx:pt idx="17138">1</cx:pt>
          <cx:pt idx="17139">1</cx:pt>
          <cx:pt idx="17140">1</cx:pt>
          <cx:pt idx="17141">1</cx:pt>
          <cx:pt idx="17142">1</cx:pt>
          <cx:pt idx="17143">1</cx:pt>
          <cx:pt idx="17144">1</cx:pt>
          <cx:pt idx="17145">1</cx:pt>
          <cx:pt idx="17146">1</cx:pt>
          <cx:pt idx="17147">1</cx:pt>
          <cx:pt idx="17148">1</cx:pt>
          <cx:pt idx="17149">1</cx:pt>
          <cx:pt idx="17150">1</cx:pt>
          <cx:pt idx="17151">1</cx:pt>
          <cx:pt idx="17152">1</cx:pt>
          <cx:pt idx="17153">1</cx:pt>
          <cx:pt idx="17154">1</cx:pt>
          <cx:pt idx="17155">1</cx:pt>
          <cx:pt idx="17156">1</cx:pt>
          <cx:pt idx="17157">1</cx:pt>
          <cx:pt idx="17158">1</cx:pt>
          <cx:pt idx="17159">1</cx:pt>
          <cx:pt idx="17160">1</cx:pt>
          <cx:pt idx="17161">1</cx:pt>
          <cx:pt idx="17162">1</cx:pt>
          <cx:pt idx="17163">3</cx:pt>
          <cx:pt idx="17164">1</cx:pt>
          <cx:pt idx="17165">1</cx:pt>
          <cx:pt idx="17166">1</cx:pt>
          <cx:pt idx="17167">1</cx:pt>
          <cx:pt idx="17168">1</cx:pt>
          <cx:pt idx="17169">1</cx:pt>
          <cx:pt idx="17170">1</cx:pt>
          <cx:pt idx="17171">3</cx:pt>
          <cx:pt idx="17172">1</cx:pt>
          <cx:pt idx="17173">1</cx:pt>
          <cx:pt idx="17174">1</cx:pt>
          <cx:pt idx="17175">1</cx:pt>
          <cx:pt idx="17176">1</cx:pt>
          <cx:pt idx="17177">1</cx:pt>
          <cx:pt idx="17178">1</cx:pt>
          <cx:pt idx="17179">1</cx:pt>
          <cx:pt idx="17180">1</cx:pt>
          <cx:pt idx="17181">1</cx:pt>
          <cx:pt idx="17182">1</cx:pt>
          <cx:pt idx="17183">1</cx:pt>
          <cx:pt idx="17184">1</cx:pt>
          <cx:pt idx="17185">1</cx:pt>
          <cx:pt idx="17186">1</cx:pt>
          <cx:pt idx="17187">1</cx:pt>
          <cx:pt idx="17188">1</cx:pt>
          <cx:pt idx="17189">1</cx:pt>
          <cx:pt idx="17190">1</cx:pt>
          <cx:pt idx="17191">1</cx:pt>
          <cx:pt idx="17192">1</cx:pt>
          <cx:pt idx="17193">1</cx:pt>
          <cx:pt idx="17194">1</cx:pt>
          <cx:pt idx="17195">1</cx:pt>
          <cx:pt idx="17196">1</cx:pt>
          <cx:pt idx="17197">1</cx:pt>
          <cx:pt idx="17198">1</cx:pt>
          <cx:pt idx="17199">1</cx:pt>
          <cx:pt idx="17200">1</cx:pt>
          <cx:pt idx="17201">1</cx:pt>
          <cx:pt idx="17202">1</cx:pt>
          <cx:pt idx="17203">1</cx:pt>
          <cx:pt idx="17204">1</cx:pt>
          <cx:pt idx="17205">1</cx:pt>
          <cx:pt idx="17206">3</cx:pt>
          <cx:pt idx="17207">1</cx:pt>
          <cx:pt idx="17208">1</cx:pt>
          <cx:pt idx="17209">1</cx:pt>
          <cx:pt idx="17210">1</cx:pt>
          <cx:pt idx="17211">1</cx:pt>
          <cx:pt idx="17212">1</cx:pt>
          <cx:pt idx="17213">1</cx:pt>
          <cx:pt idx="17214">1</cx:pt>
          <cx:pt idx="17215">1</cx:pt>
          <cx:pt idx="17216">1</cx:pt>
          <cx:pt idx="17217">1</cx:pt>
          <cx:pt idx="17218">1</cx:pt>
          <cx:pt idx="17219">1</cx:pt>
          <cx:pt idx="17220">1</cx:pt>
          <cx:pt idx="17221">1</cx:pt>
          <cx:pt idx="17222">1</cx:pt>
          <cx:pt idx="17223">1</cx:pt>
          <cx:pt idx="17224">1</cx:pt>
          <cx:pt idx="17225">1</cx:pt>
          <cx:pt idx="17226">1</cx:pt>
          <cx:pt idx="17227">1</cx:pt>
          <cx:pt idx="17228">1</cx:pt>
          <cx:pt idx="17229">1</cx:pt>
          <cx:pt idx="17230">1</cx:pt>
          <cx:pt idx="17231">1</cx:pt>
          <cx:pt idx="17232">1</cx:pt>
          <cx:pt idx="17233">1</cx:pt>
          <cx:pt idx="17234">1</cx:pt>
          <cx:pt idx="17235">3</cx:pt>
          <cx:pt idx="17236">1</cx:pt>
          <cx:pt idx="17237">1</cx:pt>
          <cx:pt idx="17238">1</cx:pt>
          <cx:pt idx="17239">1</cx:pt>
          <cx:pt idx="17240">1</cx:pt>
          <cx:pt idx="17241">1</cx:pt>
          <cx:pt idx="17242">1</cx:pt>
          <cx:pt idx="17243">1</cx:pt>
          <cx:pt idx="17244">1</cx:pt>
          <cx:pt idx="17245">1</cx:pt>
          <cx:pt idx="17246">1</cx:pt>
          <cx:pt idx="17247">3</cx:pt>
          <cx:pt idx="17248">1</cx:pt>
          <cx:pt idx="17249">1</cx:pt>
          <cx:pt idx="17250">1</cx:pt>
          <cx:pt idx="17251">1</cx:pt>
          <cx:pt idx="17252">1</cx:pt>
          <cx:pt idx="17253">1</cx:pt>
          <cx:pt idx="17254">1</cx:pt>
          <cx:pt idx="17255">1</cx:pt>
          <cx:pt idx="17256">1</cx:pt>
          <cx:pt idx="17257">1</cx:pt>
          <cx:pt idx="17258">1</cx:pt>
          <cx:pt idx="17259">1</cx:pt>
          <cx:pt idx="17260">1</cx:pt>
          <cx:pt idx="17261">1</cx:pt>
          <cx:pt idx="17262">1</cx:pt>
          <cx:pt idx="17263">1</cx:pt>
          <cx:pt idx="17264">1</cx:pt>
          <cx:pt idx="17265">1</cx:pt>
          <cx:pt idx="17266">1</cx:pt>
          <cx:pt idx="17267">1</cx:pt>
          <cx:pt idx="17268">1</cx:pt>
          <cx:pt idx="17269">1</cx:pt>
          <cx:pt idx="17270">1</cx:pt>
          <cx:pt idx="17271">1</cx:pt>
          <cx:pt idx="17272">1</cx:pt>
          <cx:pt idx="17273">1</cx:pt>
          <cx:pt idx="17274">1</cx:pt>
          <cx:pt idx="17275">1</cx:pt>
          <cx:pt idx="17276">1</cx:pt>
          <cx:pt idx="17277">1</cx:pt>
          <cx:pt idx="17278">1</cx:pt>
          <cx:pt idx="17279">1</cx:pt>
          <cx:pt idx="17280">1</cx:pt>
          <cx:pt idx="17281">1</cx:pt>
          <cx:pt idx="17282">1</cx:pt>
          <cx:pt idx="17283">1</cx:pt>
          <cx:pt idx="17284">1</cx:pt>
          <cx:pt idx="17285">1</cx:pt>
          <cx:pt idx="17286">1</cx:pt>
          <cx:pt idx="17287">1</cx:pt>
          <cx:pt idx="17288">1</cx:pt>
          <cx:pt idx="17289">1</cx:pt>
          <cx:pt idx="17290">1</cx:pt>
          <cx:pt idx="17291">1</cx:pt>
          <cx:pt idx="17292">1</cx:pt>
          <cx:pt idx="17293">1</cx:pt>
          <cx:pt idx="17294">1</cx:pt>
          <cx:pt idx="17295">1</cx:pt>
          <cx:pt idx="17296">1</cx:pt>
          <cx:pt idx="17297">1</cx:pt>
          <cx:pt idx="17298">1</cx:pt>
          <cx:pt idx="17299">1</cx:pt>
          <cx:pt idx="17300">1</cx:pt>
          <cx:pt idx="17301">1</cx:pt>
          <cx:pt idx="17302">1</cx:pt>
          <cx:pt idx="17303">1</cx:pt>
          <cx:pt idx="17304">1</cx:pt>
          <cx:pt idx="17305">1</cx:pt>
          <cx:pt idx="17306">1</cx:pt>
          <cx:pt idx="17307">1</cx:pt>
          <cx:pt idx="17308">1</cx:pt>
          <cx:pt idx="17309">1</cx:pt>
          <cx:pt idx="17310">1</cx:pt>
          <cx:pt idx="17311">1</cx:pt>
          <cx:pt idx="17312">1</cx:pt>
          <cx:pt idx="17313">1</cx:pt>
          <cx:pt idx="17314">1</cx:pt>
          <cx:pt idx="17315">1</cx:pt>
          <cx:pt idx="17316">1</cx:pt>
          <cx:pt idx="17317">1</cx:pt>
          <cx:pt idx="17318">1</cx:pt>
          <cx:pt idx="17319">1</cx:pt>
          <cx:pt idx="17320">1</cx:pt>
          <cx:pt idx="17321">1</cx:pt>
          <cx:pt idx="17322">1</cx:pt>
          <cx:pt idx="17323">3</cx:pt>
          <cx:pt idx="17324">1</cx:pt>
          <cx:pt idx="17325">1</cx:pt>
          <cx:pt idx="17326">1</cx:pt>
          <cx:pt idx="17327">1</cx:pt>
          <cx:pt idx="17328">1</cx:pt>
          <cx:pt idx="17329">3</cx:pt>
          <cx:pt idx="17330">1</cx:pt>
          <cx:pt idx="17331">1</cx:pt>
          <cx:pt idx="17332">1</cx:pt>
          <cx:pt idx="17333">1</cx:pt>
          <cx:pt idx="17334">1</cx:pt>
          <cx:pt idx="17335">1</cx:pt>
          <cx:pt idx="17336">1</cx:pt>
          <cx:pt idx="17337">1</cx:pt>
          <cx:pt idx="17338">1</cx:pt>
          <cx:pt idx="17339">1</cx:pt>
          <cx:pt idx="17340">1</cx:pt>
          <cx:pt idx="17341">1</cx:pt>
          <cx:pt idx="17342">1</cx:pt>
          <cx:pt idx="17343">1</cx:pt>
          <cx:pt idx="17344">1</cx:pt>
          <cx:pt idx="17345">1</cx:pt>
          <cx:pt idx="17346">1</cx:pt>
          <cx:pt idx="17347">1</cx:pt>
          <cx:pt idx="17348">1</cx:pt>
          <cx:pt idx="17349">1</cx:pt>
          <cx:pt idx="17350">1</cx:pt>
          <cx:pt idx="17351">1</cx:pt>
          <cx:pt idx="17352">1</cx:pt>
          <cx:pt idx="17353">1</cx:pt>
          <cx:pt idx="17354">1</cx:pt>
          <cx:pt idx="17355">1</cx:pt>
          <cx:pt idx="17356">1</cx:pt>
          <cx:pt idx="17357">1</cx:pt>
          <cx:pt idx="17358">1</cx:pt>
          <cx:pt idx="17359">1</cx:pt>
          <cx:pt idx="17360">1</cx:pt>
          <cx:pt idx="17361">1</cx:pt>
          <cx:pt idx="17362">1</cx:pt>
          <cx:pt idx="17363">1</cx:pt>
          <cx:pt idx="17364">1</cx:pt>
          <cx:pt idx="17365">3</cx:pt>
          <cx:pt idx="17366">1</cx:pt>
          <cx:pt idx="17367">1</cx:pt>
          <cx:pt idx="17368">1</cx:pt>
          <cx:pt idx="17369">3</cx:pt>
          <cx:pt idx="17370">1</cx:pt>
          <cx:pt idx="17371">1</cx:pt>
          <cx:pt idx="17372">1</cx:pt>
          <cx:pt idx="17373">1</cx:pt>
          <cx:pt idx="17374">1</cx:pt>
          <cx:pt idx="17375">1</cx:pt>
          <cx:pt idx="17376">1</cx:pt>
          <cx:pt idx="17377">1</cx:pt>
          <cx:pt idx="17378">1</cx:pt>
          <cx:pt idx="17379">1</cx:pt>
          <cx:pt idx="17380">1</cx:pt>
          <cx:pt idx="17381">1</cx:pt>
          <cx:pt idx="17382">1</cx:pt>
          <cx:pt idx="17383">1</cx:pt>
          <cx:pt idx="17384">1</cx:pt>
          <cx:pt idx="17385">1</cx:pt>
          <cx:pt idx="17386">1</cx:pt>
          <cx:pt idx="17387">1</cx:pt>
          <cx:pt idx="17388">1</cx:pt>
          <cx:pt idx="17389">1</cx:pt>
          <cx:pt idx="17390">1</cx:pt>
          <cx:pt idx="17391">1</cx:pt>
          <cx:pt idx="17392">1</cx:pt>
          <cx:pt idx="17393">1</cx:pt>
          <cx:pt idx="17394">1</cx:pt>
          <cx:pt idx="17395">1</cx:pt>
          <cx:pt idx="17396">1</cx:pt>
          <cx:pt idx="17397">1</cx:pt>
          <cx:pt idx="17398">1</cx:pt>
          <cx:pt idx="17399">1</cx:pt>
          <cx:pt idx="17400">1</cx:pt>
          <cx:pt idx="17401">1</cx:pt>
          <cx:pt idx="17402">1</cx:pt>
          <cx:pt idx="17403">1</cx:pt>
          <cx:pt idx="17404">1</cx:pt>
          <cx:pt idx="17405">1</cx:pt>
          <cx:pt idx="17406">1</cx:pt>
          <cx:pt idx="17407">1</cx:pt>
          <cx:pt idx="17408">1</cx:pt>
          <cx:pt idx="17409">1</cx:pt>
          <cx:pt idx="17410">1</cx:pt>
          <cx:pt idx="17411">1</cx:pt>
          <cx:pt idx="17412">1</cx:pt>
          <cx:pt idx="17413">1</cx:pt>
          <cx:pt idx="17414">1</cx:pt>
          <cx:pt idx="17415">1</cx:pt>
          <cx:pt idx="17416">1</cx:pt>
          <cx:pt idx="17417">1</cx:pt>
          <cx:pt idx="17418">1</cx:pt>
          <cx:pt idx="17419">1</cx:pt>
          <cx:pt idx="17420">1</cx:pt>
          <cx:pt idx="17421">1</cx:pt>
          <cx:pt idx="17422">1</cx:pt>
          <cx:pt idx="17423">1</cx:pt>
          <cx:pt idx="17424">1</cx:pt>
          <cx:pt idx="17425">1</cx:pt>
          <cx:pt idx="17426">1</cx:pt>
          <cx:pt idx="17427">1</cx:pt>
          <cx:pt idx="17428">1</cx:pt>
          <cx:pt idx="17429">1</cx:pt>
          <cx:pt idx="17430">1</cx:pt>
          <cx:pt idx="17431">1</cx:pt>
          <cx:pt idx="17432">1</cx:pt>
          <cx:pt idx="17433">1</cx:pt>
          <cx:pt idx="17434">1</cx:pt>
          <cx:pt idx="17435">1</cx:pt>
          <cx:pt idx="17436">1</cx:pt>
          <cx:pt idx="17437">1</cx:pt>
          <cx:pt idx="17438">1</cx:pt>
          <cx:pt idx="17439">1</cx:pt>
          <cx:pt idx="17440">1</cx:pt>
          <cx:pt idx="17441">1</cx:pt>
          <cx:pt idx="17442">1</cx:pt>
          <cx:pt idx="17443">1</cx:pt>
          <cx:pt idx="17444">1</cx:pt>
          <cx:pt idx="17445">1</cx:pt>
          <cx:pt idx="17446">1</cx:pt>
          <cx:pt idx="17447">1</cx:pt>
          <cx:pt idx="17448">1</cx:pt>
          <cx:pt idx="17449">1</cx:pt>
          <cx:pt idx="17450">1</cx:pt>
          <cx:pt idx="17451">1</cx:pt>
          <cx:pt idx="17452">1</cx:pt>
          <cx:pt idx="17453">1</cx:pt>
          <cx:pt idx="17454">1</cx:pt>
          <cx:pt idx="17455">1</cx:pt>
          <cx:pt idx="17456">1</cx:pt>
          <cx:pt idx="17457">3</cx:pt>
          <cx:pt idx="17458">1</cx:pt>
          <cx:pt idx="17459">1</cx:pt>
          <cx:pt idx="17460">1</cx:pt>
          <cx:pt idx="17461">1</cx:pt>
          <cx:pt idx="17462">1</cx:pt>
          <cx:pt idx="17463">1</cx:pt>
          <cx:pt idx="17464">1</cx:pt>
          <cx:pt idx="17465">1</cx:pt>
          <cx:pt idx="17466">1</cx:pt>
          <cx:pt idx="17467">1</cx:pt>
          <cx:pt idx="17468">1</cx:pt>
          <cx:pt idx="17469">1</cx:pt>
          <cx:pt idx="17470">1</cx:pt>
          <cx:pt idx="17471">1</cx:pt>
          <cx:pt idx="17472">1</cx:pt>
          <cx:pt idx="17473">1</cx:pt>
          <cx:pt idx="17474">1</cx:pt>
          <cx:pt idx="17475">1</cx:pt>
          <cx:pt idx="17476">1</cx:pt>
          <cx:pt idx="17477">1</cx:pt>
          <cx:pt idx="17478">1</cx:pt>
          <cx:pt idx="17479">1</cx:pt>
          <cx:pt idx="17480">1</cx:pt>
          <cx:pt idx="17481">1</cx:pt>
          <cx:pt idx="17482">1</cx:pt>
          <cx:pt idx="17483">1</cx:pt>
          <cx:pt idx="17484">1</cx:pt>
          <cx:pt idx="17485">1</cx:pt>
          <cx:pt idx="17486">1</cx:pt>
          <cx:pt idx="17487">1</cx:pt>
          <cx:pt idx="17488">1</cx:pt>
          <cx:pt idx="17489">1</cx:pt>
          <cx:pt idx="17490">1</cx:pt>
          <cx:pt idx="17491">1</cx:pt>
          <cx:pt idx="17492">1</cx:pt>
          <cx:pt idx="17493">1</cx:pt>
          <cx:pt idx="17494">1</cx:pt>
          <cx:pt idx="17495">1</cx:pt>
          <cx:pt idx="17496">1</cx:pt>
          <cx:pt idx="17497">1</cx:pt>
          <cx:pt idx="17498">3</cx:pt>
          <cx:pt idx="17499">1</cx:pt>
          <cx:pt idx="17500">1</cx:pt>
          <cx:pt idx="17501">1</cx:pt>
          <cx:pt idx="17502">1</cx:pt>
          <cx:pt idx="17503">1</cx:pt>
          <cx:pt idx="17504">1</cx:pt>
          <cx:pt idx="17505">1</cx:pt>
          <cx:pt idx="17506">1</cx:pt>
          <cx:pt idx="17507">1</cx:pt>
          <cx:pt idx="17508">1</cx:pt>
          <cx:pt idx="17509">1</cx:pt>
          <cx:pt idx="17510">1</cx:pt>
          <cx:pt idx="17511">1</cx:pt>
          <cx:pt idx="17512">1</cx:pt>
          <cx:pt idx="17513">1</cx:pt>
          <cx:pt idx="17514">1</cx:pt>
          <cx:pt idx="17515">1</cx:pt>
          <cx:pt idx="17516">1</cx:pt>
          <cx:pt idx="17517">1</cx:pt>
          <cx:pt idx="17518">1</cx:pt>
          <cx:pt idx="17519">1</cx:pt>
          <cx:pt idx="17520">1</cx:pt>
          <cx:pt idx="17521">1</cx:pt>
          <cx:pt idx="17522">1</cx:pt>
          <cx:pt idx="17523">1</cx:pt>
          <cx:pt idx="17524">1</cx:pt>
          <cx:pt idx="17525">3</cx:pt>
          <cx:pt idx="17526">1</cx:pt>
          <cx:pt idx="17527">1</cx:pt>
          <cx:pt idx="17528">1</cx:pt>
          <cx:pt idx="17529">1</cx:pt>
          <cx:pt idx="17530">1</cx:pt>
          <cx:pt idx="17531">1</cx:pt>
          <cx:pt idx="17532">1</cx:pt>
          <cx:pt idx="17533">1</cx:pt>
          <cx:pt idx="17534">1</cx:pt>
          <cx:pt idx="17535">1</cx:pt>
          <cx:pt idx="17536">1</cx:pt>
          <cx:pt idx="17537">1</cx:pt>
          <cx:pt idx="17538">1</cx:pt>
          <cx:pt idx="17539">1</cx:pt>
          <cx:pt idx="17540">1</cx:pt>
          <cx:pt idx="17541">1</cx:pt>
          <cx:pt idx="17542">1</cx:pt>
          <cx:pt idx="17543">1</cx:pt>
          <cx:pt idx="17544">1</cx:pt>
          <cx:pt idx="17545">1</cx:pt>
          <cx:pt idx="17546">1</cx:pt>
          <cx:pt idx="17547">1</cx:pt>
          <cx:pt idx="17548">1</cx:pt>
          <cx:pt idx="17549">1</cx:pt>
          <cx:pt idx="17550">1</cx:pt>
          <cx:pt idx="17551">1</cx:pt>
          <cx:pt idx="17552">3</cx:pt>
          <cx:pt idx="17553">1</cx:pt>
          <cx:pt idx="17554">1</cx:pt>
          <cx:pt idx="17555">1</cx:pt>
          <cx:pt idx="17556">1</cx:pt>
          <cx:pt idx="17557">1</cx:pt>
          <cx:pt idx="17558">1</cx:pt>
          <cx:pt idx="17559">1</cx:pt>
          <cx:pt idx="17560">1</cx:pt>
          <cx:pt idx="17561">1</cx:pt>
          <cx:pt idx="17562">1</cx:pt>
          <cx:pt idx="17563">1</cx:pt>
          <cx:pt idx="17564">1</cx:pt>
          <cx:pt idx="17565">1</cx:pt>
          <cx:pt idx="17566">1</cx:pt>
          <cx:pt idx="17567">1</cx:pt>
          <cx:pt idx="17568">1</cx:pt>
          <cx:pt idx="17569">1</cx:pt>
          <cx:pt idx="17570">1</cx:pt>
          <cx:pt idx="17571">1</cx:pt>
          <cx:pt idx="17572">1</cx:pt>
          <cx:pt idx="17573">3</cx:pt>
          <cx:pt idx="17574">1</cx:pt>
          <cx:pt idx="17575">1</cx:pt>
          <cx:pt idx="17576">1</cx:pt>
          <cx:pt idx="17577">1</cx:pt>
          <cx:pt idx="17578">1</cx:pt>
          <cx:pt idx="17579">1</cx:pt>
          <cx:pt idx="17580">1</cx:pt>
          <cx:pt idx="17581">1</cx:pt>
          <cx:pt idx="17582">1</cx:pt>
          <cx:pt idx="17583">1</cx:pt>
          <cx:pt idx="17584">1</cx:pt>
          <cx:pt idx="17585">1</cx:pt>
          <cx:pt idx="17586">1</cx:pt>
          <cx:pt idx="17587">1</cx:pt>
          <cx:pt idx="17588">1</cx:pt>
          <cx:pt idx="17589">1</cx:pt>
          <cx:pt idx="17590">1</cx:pt>
          <cx:pt idx="17591">1</cx:pt>
          <cx:pt idx="17592">1</cx:pt>
          <cx:pt idx="17593">1</cx:pt>
          <cx:pt idx="17594">1</cx:pt>
          <cx:pt idx="17595">1</cx:pt>
          <cx:pt idx="17596">1</cx:pt>
          <cx:pt idx="17597">1</cx:pt>
          <cx:pt idx="17598">1</cx:pt>
          <cx:pt idx="17599">1</cx:pt>
          <cx:pt idx="17600">1</cx:pt>
          <cx:pt idx="17601">1</cx:pt>
          <cx:pt idx="17602">1</cx:pt>
          <cx:pt idx="17603">1</cx:pt>
          <cx:pt idx="17604">1</cx:pt>
          <cx:pt idx="17605">1</cx:pt>
          <cx:pt idx="17606">1</cx:pt>
          <cx:pt idx="17607">1</cx:pt>
          <cx:pt idx="17608">1</cx:pt>
          <cx:pt idx="17609">1</cx:pt>
          <cx:pt idx="17610">1</cx:pt>
          <cx:pt idx="17611">1</cx:pt>
          <cx:pt idx="17612">1</cx:pt>
          <cx:pt idx="17613">1</cx:pt>
          <cx:pt idx="17614">1</cx:pt>
          <cx:pt idx="17615">1</cx:pt>
          <cx:pt idx="17616">1</cx:pt>
          <cx:pt idx="17617">1</cx:pt>
          <cx:pt idx="17618">1</cx:pt>
          <cx:pt idx="17619">3</cx:pt>
          <cx:pt idx="17620">1</cx:pt>
          <cx:pt idx="17621">1</cx:pt>
          <cx:pt idx="17622">1</cx:pt>
          <cx:pt idx="17623">1</cx:pt>
          <cx:pt idx="17624">1</cx:pt>
          <cx:pt idx="17625">1</cx:pt>
          <cx:pt idx="17626">1</cx:pt>
          <cx:pt idx="17627">1</cx:pt>
          <cx:pt idx="17628">1</cx:pt>
          <cx:pt idx="17629">1</cx:pt>
          <cx:pt idx="17630">1</cx:pt>
          <cx:pt idx="17631">1</cx:pt>
          <cx:pt idx="17632">1</cx:pt>
          <cx:pt idx="17633">1</cx:pt>
          <cx:pt idx="17634">1</cx:pt>
          <cx:pt idx="17635">1</cx:pt>
          <cx:pt idx="17636">1</cx:pt>
          <cx:pt idx="17637">1</cx:pt>
          <cx:pt idx="17638">1</cx:pt>
          <cx:pt idx="17639">1</cx:pt>
          <cx:pt idx="17640">1</cx:pt>
          <cx:pt idx="17641">1</cx:pt>
          <cx:pt idx="17642">1</cx:pt>
          <cx:pt idx="17643">1</cx:pt>
          <cx:pt idx="17644">3</cx:pt>
          <cx:pt idx="17645">1</cx:pt>
          <cx:pt idx="17646">1</cx:pt>
          <cx:pt idx="17647">1</cx:pt>
          <cx:pt idx="17648">1</cx:pt>
          <cx:pt idx="17649">1</cx:pt>
          <cx:pt idx="17650">1</cx:pt>
          <cx:pt idx="17651">1</cx:pt>
          <cx:pt idx="17652">1</cx:pt>
          <cx:pt idx="17653">1</cx:pt>
          <cx:pt idx="17654">1</cx:pt>
          <cx:pt idx="17655">1</cx:pt>
          <cx:pt idx="17656">1</cx:pt>
          <cx:pt idx="17657">1</cx:pt>
          <cx:pt idx="17658">1</cx:pt>
          <cx:pt idx="17659">1</cx:pt>
          <cx:pt idx="17660">1</cx:pt>
          <cx:pt idx="17661">1</cx:pt>
          <cx:pt idx="17662">1</cx:pt>
          <cx:pt idx="17663">1</cx:pt>
          <cx:pt idx="17664">1</cx:pt>
          <cx:pt idx="17665">1</cx:pt>
          <cx:pt idx="17666">1</cx:pt>
          <cx:pt idx="17667">1</cx:pt>
          <cx:pt idx="17668">1</cx:pt>
          <cx:pt idx="17669">1</cx:pt>
          <cx:pt idx="17670">1</cx:pt>
          <cx:pt idx="17671">1</cx:pt>
          <cx:pt idx="17672">1</cx:pt>
          <cx:pt idx="17673">1</cx:pt>
          <cx:pt idx="17674">1</cx:pt>
          <cx:pt idx="17675">1</cx:pt>
          <cx:pt idx="17676">1</cx:pt>
          <cx:pt idx="17677">1</cx:pt>
          <cx:pt idx="17678">3</cx:pt>
          <cx:pt idx="17679">1</cx:pt>
          <cx:pt idx="17680">1</cx:pt>
          <cx:pt idx="17681">1</cx:pt>
          <cx:pt idx="17682">1</cx:pt>
          <cx:pt idx="17683">1</cx:pt>
          <cx:pt idx="17684">1</cx:pt>
          <cx:pt idx="17685">1</cx:pt>
          <cx:pt idx="17686">1</cx:pt>
          <cx:pt idx="17687">1</cx:pt>
          <cx:pt idx="17688">1</cx:pt>
          <cx:pt idx="17689">1</cx:pt>
          <cx:pt idx="17690">1</cx:pt>
          <cx:pt idx="17691">1</cx:pt>
          <cx:pt idx="17692">1</cx:pt>
          <cx:pt idx="17693">1</cx:pt>
          <cx:pt idx="17694">1</cx:pt>
          <cx:pt idx="17695">1</cx:pt>
          <cx:pt idx="17696">1</cx:pt>
          <cx:pt idx="17697">1</cx:pt>
          <cx:pt idx="17698">1</cx:pt>
          <cx:pt idx="17699">1</cx:pt>
          <cx:pt idx="17700">1</cx:pt>
          <cx:pt idx="17701">1</cx:pt>
          <cx:pt idx="17702">1</cx:pt>
          <cx:pt idx="17703">1</cx:pt>
          <cx:pt idx="17704">1</cx:pt>
          <cx:pt idx="17705">1</cx:pt>
          <cx:pt idx="17706">1</cx:pt>
          <cx:pt idx="17707">1</cx:pt>
          <cx:pt idx="17708">1</cx:pt>
          <cx:pt idx="17709">1</cx:pt>
          <cx:pt idx="17710">1</cx:pt>
          <cx:pt idx="17711">1</cx:pt>
          <cx:pt idx="17712">1</cx:pt>
          <cx:pt idx="17713">1</cx:pt>
          <cx:pt idx="17714">1</cx:pt>
          <cx:pt idx="17715">1</cx:pt>
          <cx:pt idx="17716">1</cx:pt>
          <cx:pt idx="17717">1</cx:pt>
          <cx:pt idx="17718">1</cx:pt>
          <cx:pt idx="17719">1</cx:pt>
          <cx:pt idx="17720">1</cx:pt>
          <cx:pt idx="17721">1</cx:pt>
          <cx:pt idx="17722">1</cx:pt>
          <cx:pt idx="17723">1</cx:pt>
          <cx:pt idx="17724">1</cx:pt>
          <cx:pt idx="17725">1</cx:pt>
          <cx:pt idx="17726">1</cx:pt>
          <cx:pt idx="17727">1</cx:pt>
          <cx:pt idx="17728">1</cx:pt>
          <cx:pt idx="17729">1</cx:pt>
          <cx:pt idx="17730">1</cx:pt>
          <cx:pt idx="17731">1</cx:pt>
          <cx:pt idx="17732">1</cx:pt>
          <cx:pt idx="17733">1</cx:pt>
          <cx:pt idx="17734">1</cx:pt>
          <cx:pt idx="17735">1</cx:pt>
          <cx:pt idx="17736">1</cx:pt>
          <cx:pt idx="17737">1</cx:pt>
          <cx:pt idx="17738">1</cx:pt>
          <cx:pt idx="17739">1</cx:pt>
          <cx:pt idx="17740">1</cx:pt>
          <cx:pt idx="17741">1</cx:pt>
          <cx:pt idx="17742">1</cx:pt>
          <cx:pt idx="17743">1</cx:pt>
          <cx:pt idx="17744">1</cx:pt>
          <cx:pt idx="17745">1</cx:pt>
          <cx:pt idx="17746">1</cx:pt>
          <cx:pt idx="17747">1</cx:pt>
          <cx:pt idx="17748">1</cx:pt>
          <cx:pt idx="17749">1</cx:pt>
          <cx:pt idx="17750">1</cx:pt>
          <cx:pt idx="17751">1</cx:pt>
          <cx:pt idx="17752">1</cx:pt>
          <cx:pt idx="17753">1</cx:pt>
          <cx:pt idx="17754">1</cx:pt>
          <cx:pt idx="17755">1</cx:pt>
          <cx:pt idx="17756">1</cx:pt>
          <cx:pt idx="17757">1</cx:pt>
          <cx:pt idx="17758">1</cx:pt>
          <cx:pt idx="17759">1</cx:pt>
          <cx:pt idx="17760">1</cx:pt>
          <cx:pt idx="17761">1</cx:pt>
          <cx:pt idx="17762">1</cx:pt>
          <cx:pt idx="17763">3</cx:pt>
          <cx:pt idx="17764">1</cx:pt>
          <cx:pt idx="17765">1</cx:pt>
          <cx:pt idx="17766">1</cx:pt>
          <cx:pt idx="17767">1</cx:pt>
          <cx:pt idx="17768">1</cx:pt>
          <cx:pt idx="17769">1</cx:pt>
          <cx:pt idx="17770">1</cx:pt>
          <cx:pt idx="17771">1</cx:pt>
          <cx:pt idx="17772">1</cx:pt>
          <cx:pt idx="17773">1</cx:pt>
          <cx:pt idx="17774">1</cx:pt>
          <cx:pt idx="17775">1</cx:pt>
          <cx:pt idx="17776">1</cx:pt>
          <cx:pt idx="17777">1</cx:pt>
          <cx:pt idx="17778">1</cx:pt>
          <cx:pt idx="17779">1</cx:pt>
          <cx:pt idx="17780">1</cx:pt>
          <cx:pt idx="17781">1</cx:pt>
          <cx:pt idx="17782">1</cx:pt>
          <cx:pt idx="17783">1</cx:pt>
          <cx:pt idx="17784">1</cx:pt>
          <cx:pt idx="17785">1</cx:pt>
          <cx:pt idx="17786">1</cx:pt>
          <cx:pt idx="17787">1</cx:pt>
          <cx:pt idx="17788">1</cx:pt>
          <cx:pt idx="17789">1</cx:pt>
          <cx:pt idx="17790">1</cx:pt>
          <cx:pt idx="17791">1</cx:pt>
          <cx:pt idx="17792">1</cx:pt>
          <cx:pt idx="17793">1</cx:pt>
          <cx:pt idx="17794">1</cx:pt>
          <cx:pt idx="17795">1</cx:pt>
          <cx:pt idx="17796">1</cx:pt>
          <cx:pt idx="17797">1</cx:pt>
          <cx:pt idx="17798">1</cx:pt>
          <cx:pt idx="17799">1</cx:pt>
          <cx:pt idx="17800">1</cx:pt>
          <cx:pt idx="17801">1</cx:pt>
          <cx:pt idx="17802">1</cx:pt>
          <cx:pt idx="17803">1</cx:pt>
          <cx:pt idx="17804">1</cx:pt>
          <cx:pt idx="17805">1</cx:pt>
          <cx:pt idx="17806">1</cx:pt>
          <cx:pt idx="17807">1</cx:pt>
          <cx:pt idx="17808">1</cx:pt>
          <cx:pt idx="17809">1</cx:pt>
          <cx:pt idx="17810">1</cx:pt>
          <cx:pt idx="17811">1</cx:pt>
          <cx:pt idx="17812">1</cx:pt>
          <cx:pt idx="17813">1</cx:pt>
          <cx:pt idx="17814">1</cx:pt>
          <cx:pt idx="17815">1</cx:pt>
          <cx:pt idx="17816">1</cx:pt>
          <cx:pt idx="17817">1</cx:pt>
          <cx:pt idx="17818">1</cx:pt>
          <cx:pt idx="17819">1</cx:pt>
          <cx:pt idx="17820">1</cx:pt>
          <cx:pt idx="17821">1</cx:pt>
          <cx:pt idx="17822">1</cx:pt>
          <cx:pt idx="17823">1</cx:pt>
          <cx:pt idx="17824">1</cx:pt>
          <cx:pt idx="17825">1</cx:pt>
          <cx:pt idx="17826">1</cx:pt>
          <cx:pt idx="17827">1</cx:pt>
          <cx:pt idx="17828">1</cx:pt>
          <cx:pt idx="17829">1</cx:pt>
          <cx:pt idx="17830">1</cx:pt>
          <cx:pt idx="17831">1</cx:pt>
          <cx:pt idx="17832">1</cx:pt>
          <cx:pt idx="17833">1</cx:pt>
          <cx:pt idx="17834">1</cx:pt>
          <cx:pt idx="17835">1</cx:pt>
          <cx:pt idx="17836">1</cx:pt>
          <cx:pt idx="17837">1</cx:pt>
          <cx:pt idx="17838">1</cx:pt>
          <cx:pt idx="17839">1</cx:pt>
          <cx:pt idx="17840">1</cx:pt>
          <cx:pt idx="17841">1</cx:pt>
          <cx:pt idx="17842">1</cx:pt>
          <cx:pt idx="17843">1</cx:pt>
          <cx:pt idx="17844">1</cx:pt>
          <cx:pt idx="17845">1</cx:pt>
          <cx:pt idx="17846">1</cx:pt>
          <cx:pt idx="17847">1</cx:pt>
          <cx:pt idx="17848">1</cx:pt>
          <cx:pt idx="17849">1</cx:pt>
          <cx:pt idx="17850">1</cx:pt>
          <cx:pt idx="17851">1</cx:pt>
          <cx:pt idx="17852">1</cx:pt>
          <cx:pt idx="17853">1</cx:pt>
          <cx:pt idx="17854">1</cx:pt>
          <cx:pt idx="17855">1</cx:pt>
          <cx:pt idx="17856">1</cx:pt>
          <cx:pt idx="17857">1</cx:pt>
          <cx:pt idx="17858">1</cx:pt>
          <cx:pt idx="17859">1</cx:pt>
          <cx:pt idx="17860">1</cx:pt>
          <cx:pt idx="17861">1</cx:pt>
          <cx:pt idx="17862">1</cx:pt>
          <cx:pt idx="17863">3</cx:pt>
          <cx:pt idx="17864">1</cx:pt>
          <cx:pt idx="17865">1</cx:pt>
          <cx:pt idx="17866">1</cx:pt>
          <cx:pt idx="17867">1</cx:pt>
          <cx:pt idx="17868">1</cx:pt>
          <cx:pt idx="17869">1</cx:pt>
          <cx:pt idx="17870">1</cx:pt>
          <cx:pt idx="17871">1</cx:pt>
          <cx:pt idx="17872">1</cx:pt>
          <cx:pt idx="17873">1</cx:pt>
          <cx:pt idx="17874">1</cx:pt>
          <cx:pt idx="17875">1</cx:pt>
          <cx:pt idx="17876">3</cx:pt>
          <cx:pt idx="17877">1</cx:pt>
          <cx:pt idx="17878">1</cx:pt>
          <cx:pt idx="17879">1</cx:pt>
          <cx:pt idx="17880">1</cx:pt>
          <cx:pt idx="17881">1</cx:pt>
          <cx:pt idx="17882">1</cx:pt>
          <cx:pt idx="17883">1</cx:pt>
          <cx:pt idx="17884">1</cx:pt>
          <cx:pt idx="17885">1</cx:pt>
          <cx:pt idx="17886">1</cx:pt>
          <cx:pt idx="17887">1</cx:pt>
          <cx:pt idx="17888">1</cx:pt>
          <cx:pt idx="17889">1</cx:pt>
          <cx:pt idx="17890">1</cx:pt>
          <cx:pt idx="17891">1</cx:pt>
          <cx:pt idx="17892">1</cx:pt>
          <cx:pt idx="17893">1</cx:pt>
          <cx:pt idx="17894">1</cx:pt>
          <cx:pt idx="17895">1</cx:pt>
          <cx:pt idx="17896">1</cx:pt>
          <cx:pt idx="17897">1</cx:pt>
          <cx:pt idx="17898">1</cx:pt>
          <cx:pt idx="17899">1</cx:pt>
          <cx:pt idx="17900">1</cx:pt>
          <cx:pt idx="17901">1</cx:pt>
          <cx:pt idx="17902">1</cx:pt>
          <cx:pt idx="17903">1</cx:pt>
          <cx:pt idx="17904">1</cx:pt>
          <cx:pt idx="17905">1</cx:pt>
          <cx:pt idx="17906">1</cx:pt>
          <cx:pt idx="17907">1</cx:pt>
          <cx:pt idx="17908">1</cx:pt>
          <cx:pt idx="17909">1</cx:pt>
          <cx:pt idx="17910">1</cx:pt>
          <cx:pt idx="17911">1</cx:pt>
          <cx:pt idx="17912">1</cx:pt>
          <cx:pt idx="17913">1</cx:pt>
          <cx:pt idx="17914">1</cx:pt>
          <cx:pt idx="17915">3</cx:pt>
          <cx:pt idx="17916">1</cx:pt>
          <cx:pt idx="17917">1</cx:pt>
          <cx:pt idx="17918">1</cx:pt>
          <cx:pt idx="17919">1</cx:pt>
          <cx:pt idx="17920">1</cx:pt>
          <cx:pt idx="17921">3</cx:pt>
          <cx:pt idx="17922">1</cx:pt>
          <cx:pt idx="17923">1</cx:pt>
          <cx:pt idx="17924">1</cx:pt>
          <cx:pt idx="17925">1</cx:pt>
          <cx:pt idx="17926">1</cx:pt>
          <cx:pt idx="17927">1</cx:pt>
          <cx:pt idx="17928">1</cx:pt>
          <cx:pt idx="17929">1</cx:pt>
          <cx:pt idx="17930">1</cx:pt>
          <cx:pt idx="17931">1</cx:pt>
          <cx:pt idx="17932">1</cx:pt>
          <cx:pt idx="17933">1</cx:pt>
          <cx:pt idx="17934">1</cx:pt>
          <cx:pt idx="17935">1</cx:pt>
          <cx:pt idx="17936">1</cx:pt>
          <cx:pt idx="17937">1</cx:pt>
          <cx:pt idx="17938">3</cx:pt>
          <cx:pt idx="17939">1</cx:pt>
          <cx:pt idx="17940">1</cx:pt>
          <cx:pt idx="17941">1</cx:pt>
          <cx:pt idx="17942">1</cx:pt>
          <cx:pt idx="17943">1</cx:pt>
          <cx:pt idx="17944">1</cx:pt>
          <cx:pt idx="17945">1</cx:pt>
          <cx:pt idx="17946">1</cx:pt>
          <cx:pt idx="17947">1</cx:pt>
          <cx:pt idx="17948">1</cx:pt>
          <cx:pt idx="17949">1</cx:pt>
          <cx:pt idx="17950">1</cx:pt>
          <cx:pt idx="17951">1</cx:pt>
          <cx:pt idx="17952">1</cx:pt>
          <cx:pt idx="17953">1</cx:pt>
          <cx:pt idx="17954">1</cx:pt>
          <cx:pt idx="17955">1</cx:pt>
          <cx:pt idx="17956">1</cx:pt>
          <cx:pt idx="17957">1</cx:pt>
          <cx:pt idx="17958">1</cx:pt>
          <cx:pt idx="17959">1</cx:pt>
          <cx:pt idx="17960">1</cx:pt>
          <cx:pt idx="17961">1</cx:pt>
          <cx:pt idx="17962">1</cx:pt>
          <cx:pt idx="17963">1</cx:pt>
          <cx:pt idx="17964">1</cx:pt>
          <cx:pt idx="17965">1</cx:pt>
          <cx:pt idx="17966">1</cx:pt>
          <cx:pt idx="17967">1</cx:pt>
          <cx:pt idx="17968">1</cx:pt>
          <cx:pt idx="17969">1</cx:pt>
          <cx:pt idx="17970">1</cx:pt>
          <cx:pt idx="17971">1</cx:pt>
          <cx:pt idx="17972">1</cx:pt>
          <cx:pt idx="17973">1</cx:pt>
          <cx:pt idx="17974">1</cx:pt>
          <cx:pt idx="17975">1</cx:pt>
          <cx:pt idx="17976">1</cx:pt>
          <cx:pt idx="17977">1</cx:pt>
          <cx:pt idx="17978">1</cx:pt>
          <cx:pt idx="17979">1</cx:pt>
          <cx:pt idx="17980">1</cx:pt>
          <cx:pt idx="17981">3</cx:pt>
          <cx:pt idx="17982">1</cx:pt>
          <cx:pt idx="17983">1</cx:pt>
          <cx:pt idx="17984">1</cx:pt>
          <cx:pt idx="17985">1</cx:pt>
          <cx:pt idx="17986">1</cx:pt>
          <cx:pt idx="17987">1</cx:pt>
          <cx:pt idx="17988">1</cx:pt>
          <cx:pt idx="17989">3</cx:pt>
          <cx:pt idx="17990">1</cx:pt>
          <cx:pt idx="17991">1</cx:pt>
          <cx:pt idx="17992">1</cx:pt>
          <cx:pt idx="17993">1</cx:pt>
          <cx:pt idx="17994">3</cx:pt>
          <cx:pt idx="17995">1</cx:pt>
          <cx:pt idx="17996">1</cx:pt>
          <cx:pt idx="17997">1</cx:pt>
          <cx:pt idx="17998">1</cx:pt>
          <cx:pt idx="17999">1</cx:pt>
          <cx:pt idx="18000">1</cx:pt>
          <cx:pt idx="18001">1</cx:pt>
          <cx:pt idx="18002">1</cx:pt>
          <cx:pt idx="18003">1</cx:pt>
          <cx:pt idx="18004">1</cx:pt>
          <cx:pt idx="18005">1</cx:pt>
          <cx:pt idx="18006">1</cx:pt>
          <cx:pt idx="18007">1</cx:pt>
          <cx:pt idx="18008">1</cx:pt>
          <cx:pt idx="18009">1</cx:pt>
          <cx:pt idx="18010">1</cx:pt>
          <cx:pt idx="18011">1</cx:pt>
          <cx:pt idx="18012">1</cx:pt>
          <cx:pt idx="18013">1</cx:pt>
          <cx:pt idx="18014">3</cx:pt>
          <cx:pt idx="18015">1</cx:pt>
          <cx:pt idx="18016">1</cx:pt>
          <cx:pt idx="18017">1</cx:pt>
          <cx:pt idx="18018">1</cx:pt>
          <cx:pt idx="18019">1</cx:pt>
          <cx:pt idx="18020">1</cx:pt>
          <cx:pt idx="18021">1</cx:pt>
          <cx:pt idx="18022">1</cx:pt>
          <cx:pt idx="18023">1</cx:pt>
          <cx:pt idx="18024">1</cx:pt>
          <cx:pt idx="18025">1</cx:pt>
          <cx:pt idx="18026">1</cx:pt>
          <cx:pt idx="18027">1</cx:pt>
          <cx:pt idx="18028">1</cx:pt>
          <cx:pt idx="18029">1</cx:pt>
          <cx:pt idx="18030">1</cx:pt>
          <cx:pt idx="18031">1</cx:pt>
          <cx:pt idx="18032">1</cx:pt>
          <cx:pt idx="18033">1</cx:pt>
          <cx:pt idx="18034">1</cx:pt>
          <cx:pt idx="18035">1</cx:pt>
          <cx:pt idx="18036">1</cx:pt>
          <cx:pt idx="18037">1</cx:pt>
          <cx:pt idx="18038">1</cx:pt>
          <cx:pt idx="18039">1</cx:pt>
          <cx:pt idx="18040">1</cx:pt>
          <cx:pt idx="18041">1</cx:pt>
          <cx:pt idx="18042">1</cx:pt>
          <cx:pt idx="18043">1</cx:pt>
          <cx:pt idx="18044">1</cx:pt>
          <cx:pt idx="18045">1</cx:pt>
          <cx:pt idx="18046">1</cx:pt>
          <cx:pt idx="18047">1</cx:pt>
          <cx:pt idx="18048">1</cx:pt>
          <cx:pt idx="18049">1</cx:pt>
          <cx:pt idx="18050">1</cx:pt>
          <cx:pt idx="18051">1</cx:pt>
          <cx:pt idx="18052">1</cx:pt>
          <cx:pt idx="18053">1</cx:pt>
          <cx:pt idx="18054">3</cx:pt>
          <cx:pt idx="18055">1</cx:pt>
          <cx:pt idx="18056">3</cx:pt>
          <cx:pt idx="18057">1</cx:pt>
          <cx:pt idx="18058">1</cx:pt>
          <cx:pt idx="18059">1</cx:pt>
          <cx:pt idx="18060">1</cx:pt>
          <cx:pt idx="18061">3</cx:pt>
          <cx:pt idx="18062">1</cx:pt>
          <cx:pt idx="18063">1</cx:pt>
          <cx:pt idx="18064">1</cx:pt>
          <cx:pt idx="18065">1</cx:pt>
          <cx:pt idx="18066">1</cx:pt>
          <cx:pt idx="18067">1</cx:pt>
          <cx:pt idx="18068">1</cx:pt>
          <cx:pt idx="18069">1</cx:pt>
          <cx:pt idx="18070">1</cx:pt>
          <cx:pt idx="18071">1</cx:pt>
          <cx:pt idx="18072">1</cx:pt>
          <cx:pt idx="18073">3</cx:pt>
          <cx:pt idx="18074">1</cx:pt>
          <cx:pt idx="18075">1</cx:pt>
          <cx:pt idx="18076">1</cx:pt>
          <cx:pt idx="18077">1</cx:pt>
          <cx:pt idx="18078">1</cx:pt>
          <cx:pt idx="18079">1</cx:pt>
          <cx:pt idx="18080">1</cx:pt>
          <cx:pt idx="18081">1</cx:pt>
          <cx:pt idx="18082">1</cx:pt>
          <cx:pt idx="18083">1</cx:pt>
          <cx:pt idx="18084">1</cx:pt>
          <cx:pt idx="18085">1</cx:pt>
          <cx:pt idx="18086">1</cx:pt>
          <cx:pt idx="18087">1</cx:pt>
          <cx:pt idx="18088">1</cx:pt>
          <cx:pt idx="18089">1</cx:pt>
          <cx:pt idx="18090">1</cx:pt>
          <cx:pt idx="18091">1</cx:pt>
          <cx:pt idx="18092">1</cx:pt>
          <cx:pt idx="18093">1</cx:pt>
          <cx:pt idx="18094">1</cx:pt>
          <cx:pt idx="18095">1</cx:pt>
          <cx:pt idx="18096">1</cx:pt>
          <cx:pt idx="18097">1</cx:pt>
          <cx:pt idx="18098">1</cx:pt>
          <cx:pt idx="18099">1</cx:pt>
          <cx:pt idx="18100">1</cx:pt>
          <cx:pt idx="18101">1</cx:pt>
          <cx:pt idx="18102">1</cx:pt>
          <cx:pt idx="18103">1</cx:pt>
          <cx:pt idx="18104">1</cx:pt>
          <cx:pt idx="18105">1</cx:pt>
          <cx:pt idx="18106">1</cx:pt>
          <cx:pt idx="18107">1</cx:pt>
          <cx:pt idx="18108">3</cx:pt>
          <cx:pt idx="18109">1</cx:pt>
          <cx:pt idx="18110">1</cx:pt>
          <cx:pt idx="18111">1</cx:pt>
          <cx:pt idx="18112">1</cx:pt>
          <cx:pt idx="18113">1</cx:pt>
          <cx:pt idx="18114">1</cx:pt>
          <cx:pt idx="18115">1</cx:pt>
          <cx:pt idx="18116">3</cx:pt>
          <cx:pt idx="18117">1</cx:pt>
          <cx:pt idx="18118">1</cx:pt>
          <cx:pt idx="18119">1</cx:pt>
          <cx:pt idx="18120">1</cx:pt>
          <cx:pt idx="18121">1</cx:pt>
          <cx:pt idx="18122">1</cx:pt>
          <cx:pt idx="18123">1</cx:pt>
          <cx:pt idx="18124">1</cx:pt>
          <cx:pt idx="18125">1</cx:pt>
          <cx:pt idx="18126">1</cx:pt>
          <cx:pt idx="18127">1</cx:pt>
          <cx:pt idx="18128">1</cx:pt>
          <cx:pt idx="18129">1</cx:pt>
          <cx:pt idx="18130">1</cx:pt>
          <cx:pt idx="18131">1</cx:pt>
          <cx:pt idx="18132">1</cx:pt>
          <cx:pt idx="18133">1</cx:pt>
          <cx:pt idx="18134">1</cx:pt>
          <cx:pt idx="18135">1</cx:pt>
          <cx:pt idx="18136">1</cx:pt>
          <cx:pt idx="18137">1</cx:pt>
          <cx:pt idx="18138">1</cx:pt>
          <cx:pt idx="18139">1</cx:pt>
          <cx:pt idx="18140">1</cx:pt>
          <cx:pt idx="18141">1</cx:pt>
          <cx:pt idx="18142">1</cx:pt>
          <cx:pt idx="18143">3</cx:pt>
          <cx:pt idx="18144">1</cx:pt>
          <cx:pt idx="18145">1</cx:pt>
          <cx:pt idx="18146">1</cx:pt>
          <cx:pt idx="18147">1</cx:pt>
          <cx:pt idx="18148">1</cx:pt>
          <cx:pt idx="18149">1</cx:pt>
          <cx:pt idx="18150">1</cx:pt>
          <cx:pt idx="18151">1</cx:pt>
          <cx:pt idx="18152">1</cx:pt>
          <cx:pt idx="18153">1</cx:pt>
          <cx:pt idx="18154">1</cx:pt>
          <cx:pt idx="18155">1</cx:pt>
          <cx:pt idx="18156">1</cx:pt>
          <cx:pt idx="18157">1</cx:pt>
          <cx:pt idx="18158">1</cx:pt>
          <cx:pt idx="18159">1</cx:pt>
          <cx:pt idx="18160">1</cx:pt>
          <cx:pt idx="18161">1</cx:pt>
          <cx:pt idx="18162">1</cx:pt>
          <cx:pt idx="18163">1</cx:pt>
          <cx:pt idx="18164">1</cx:pt>
          <cx:pt idx="18165">1</cx:pt>
          <cx:pt idx="18166">3</cx:pt>
          <cx:pt idx="18167">3</cx:pt>
          <cx:pt idx="18168">1</cx:pt>
          <cx:pt idx="18169">1</cx:pt>
          <cx:pt idx="18170">1</cx:pt>
          <cx:pt idx="18171">1</cx:pt>
          <cx:pt idx="18172">1</cx:pt>
          <cx:pt idx="18173">1</cx:pt>
          <cx:pt idx="18174">1</cx:pt>
          <cx:pt idx="18175">1</cx:pt>
          <cx:pt idx="18176">1</cx:pt>
          <cx:pt idx="18177">1</cx:pt>
          <cx:pt idx="18178">1</cx:pt>
          <cx:pt idx="18179">1</cx:pt>
          <cx:pt idx="18180">1</cx:pt>
          <cx:pt idx="18181">1</cx:pt>
          <cx:pt idx="18182">1</cx:pt>
          <cx:pt idx="18183">1</cx:pt>
          <cx:pt idx="18184">1</cx:pt>
          <cx:pt idx="18185">1</cx:pt>
          <cx:pt idx="18186">1</cx:pt>
          <cx:pt idx="18187">1</cx:pt>
          <cx:pt idx="18188">3</cx:pt>
          <cx:pt idx="18189">1</cx:pt>
          <cx:pt idx="18190">1</cx:pt>
          <cx:pt idx="18191">1</cx:pt>
          <cx:pt idx="18192">1</cx:pt>
          <cx:pt idx="18193">1</cx:pt>
          <cx:pt idx="18194">1</cx:pt>
          <cx:pt idx="18195">3</cx:pt>
          <cx:pt idx="18196">1</cx:pt>
          <cx:pt idx="18197">1</cx:pt>
          <cx:pt idx="18198">1</cx:pt>
          <cx:pt idx="18199">3</cx:pt>
          <cx:pt idx="18200">1</cx:pt>
          <cx:pt idx="18201">1</cx:pt>
          <cx:pt idx="18202">1</cx:pt>
          <cx:pt idx="18203">1</cx:pt>
          <cx:pt idx="18204">1</cx:pt>
          <cx:pt idx="18205">1</cx:pt>
          <cx:pt idx="18206">1</cx:pt>
          <cx:pt idx="18207">1</cx:pt>
          <cx:pt idx="18208">3</cx:pt>
          <cx:pt idx="18209">1</cx:pt>
          <cx:pt idx="18210">1</cx:pt>
          <cx:pt idx="18211">1</cx:pt>
          <cx:pt idx="18212">3</cx:pt>
          <cx:pt idx="18213">1</cx:pt>
          <cx:pt idx="18214">1</cx:pt>
          <cx:pt idx="18215">1</cx:pt>
          <cx:pt idx="18216">1</cx:pt>
          <cx:pt idx="18217">1</cx:pt>
          <cx:pt idx="18218">1</cx:pt>
          <cx:pt idx="18219">1</cx:pt>
          <cx:pt idx="18220">1</cx:pt>
          <cx:pt idx="18221">1</cx:pt>
          <cx:pt idx="18222">1</cx:pt>
          <cx:pt idx="18223">1</cx:pt>
          <cx:pt idx="18224">1</cx:pt>
          <cx:pt idx="18225">1</cx:pt>
          <cx:pt idx="18226">1</cx:pt>
          <cx:pt idx="18227">1</cx:pt>
          <cx:pt idx="18228">1</cx:pt>
          <cx:pt idx="18229">1</cx:pt>
          <cx:pt idx="18230">1</cx:pt>
          <cx:pt idx="18231">1</cx:pt>
          <cx:pt idx="18232">1</cx:pt>
          <cx:pt idx="18233">1</cx:pt>
          <cx:pt idx="18234">1</cx:pt>
          <cx:pt idx="18235">1</cx:pt>
          <cx:pt idx="18236">1</cx:pt>
          <cx:pt idx="18237">1</cx:pt>
          <cx:pt idx="18238">1</cx:pt>
          <cx:pt idx="18239">1</cx:pt>
          <cx:pt idx="18240">1</cx:pt>
          <cx:pt idx="18241">1</cx:pt>
          <cx:pt idx="18242">1</cx:pt>
          <cx:pt idx="18243">1</cx:pt>
          <cx:pt idx="18244">1</cx:pt>
          <cx:pt idx="18245">1</cx:pt>
          <cx:pt idx="18246">1</cx:pt>
          <cx:pt idx="18247">1</cx:pt>
          <cx:pt idx="18248">3</cx:pt>
          <cx:pt idx="18249">1</cx:pt>
          <cx:pt idx="18250">1</cx:pt>
          <cx:pt idx="18251">1</cx:pt>
          <cx:pt idx="18252">1</cx:pt>
          <cx:pt idx="18253">1</cx:pt>
          <cx:pt idx="18254">1</cx:pt>
          <cx:pt idx="18255">1</cx:pt>
          <cx:pt idx="18256">1</cx:pt>
          <cx:pt idx="18257">3</cx:pt>
          <cx:pt idx="18258">1</cx:pt>
          <cx:pt idx="18259">1</cx:pt>
          <cx:pt idx="18260">1</cx:pt>
          <cx:pt idx="18261">1</cx:pt>
          <cx:pt idx="18262">1</cx:pt>
          <cx:pt idx="18263">1</cx:pt>
          <cx:pt idx="18264">1</cx:pt>
          <cx:pt idx="18265">1</cx:pt>
          <cx:pt idx="18266">1</cx:pt>
          <cx:pt idx="18267">1</cx:pt>
          <cx:pt idx="18268">1</cx:pt>
          <cx:pt idx="18269">1</cx:pt>
          <cx:pt idx="18270">1</cx:pt>
          <cx:pt idx="18271">3</cx:pt>
          <cx:pt idx="18272">3</cx:pt>
          <cx:pt idx="18273">1</cx:pt>
          <cx:pt idx="18274">1</cx:pt>
          <cx:pt idx="18275">1</cx:pt>
          <cx:pt idx="18276">1</cx:pt>
          <cx:pt idx="18277">1</cx:pt>
          <cx:pt idx="18278">1</cx:pt>
          <cx:pt idx="18279">1</cx:pt>
          <cx:pt idx="18280">1</cx:pt>
          <cx:pt idx="18281">1</cx:pt>
          <cx:pt idx="18282">1</cx:pt>
          <cx:pt idx="18283">1</cx:pt>
          <cx:pt idx="18284">3</cx:pt>
          <cx:pt idx="18285">3</cx:pt>
          <cx:pt idx="18286">1</cx:pt>
          <cx:pt idx="18287">1</cx:pt>
          <cx:pt idx="18288">1</cx:pt>
          <cx:pt idx="18289">1</cx:pt>
          <cx:pt idx="18290">1</cx:pt>
          <cx:pt idx="18291">1</cx:pt>
          <cx:pt idx="18292">1</cx:pt>
          <cx:pt idx="18293">1</cx:pt>
          <cx:pt idx="18294">1</cx:pt>
          <cx:pt idx="18295">1</cx:pt>
          <cx:pt idx="18296">1</cx:pt>
          <cx:pt idx="18297">1</cx:pt>
          <cx:pt idx="18298">1</cx:pt>
          <cx:pt idx="18299">1</cx:pt>
          <cx:pt idx="18300">1</cx:pt>
          <cx:pt idx="18301">1</cx:pt>
          <cx:pt idx="18302">1</cx:pt>
          <cx:pt idx="18303">1</cx:pt>
          <cx:pt idx="18304">1</cx:pt>
          <cx:pt idx="18305">1</cx:pt>
          <cx:pt idx="18306">1</cx:pt>
          <cx:pt idx="18307">1</cx:pt>
          <cx:pt idx="18308">1</cx:pt>
          <cx:pt idx="18309">1</cx:pt>
          <cx:pt idx="18310">1</cx:pt>
          <cx:pt idx="18311">1</cx:pt>
          <cx:pt idx="18312">1</cx:pt>
          <cx:pt idx="18313">1</cx:pt>
          <cx:pt idx="18314">1</cx:pt>
          <cx:pt idx="18315">1</cx:pt>
          <cx:pt idx="18316">1</cx:pt>
          <cx:pt idx="18317">1</cx:pt>
          <cx:pt idx="18318">1</cx:pt>
          <cx:pt idx="18319">1</cx:pt>
          <cx:pt idx="18320">1</cx:pt>
          <cx:pt idx="18321">1</cx:pt>
          <cx:pt idx="18322">1</cx:pt>
          <cx:pt idx="18323">3</cx:pt>
          <cx:pt idx="18324">1</cx:pt>
          <cx:pt idx="18325">1</cx:pt>
          <cx:pt idx="18326">1</cx:pt>
          <cx:pt idx="18327">1</cx:pt>
          <cx:pt idx="18328">1</cx:pt>
          <cx:pt idx="18329">1</cx:pt>
          <cx:pt idx="18330">1</cx:pt>
          <cx:pt idx="18331">1</cx:pt>
          <cx:pt idx="18332">1</cx:pt>
          <cx:pt idx="18333">1</cx:pt>
          <cx:pt idx="18334">1</cx:pt>
          <cx:pt idx="18335">1</cx:pt>
          <cx:pt idx="18336">1</cx:pt>
          <cx:pt idx="18337">1</cx:pt>
          <cx:pt idx="18338">1</cx:pt>
          <cx:pt idx="18339">1</cx:pt>
          <cx:pt idx="18340">1</cx:pt>
          <cx:pt idx="18341">1</cx:pt>
          <cx:pt idx="18342">1</cx:pt>
          <cx:pt idx="18343">3</cx:pt>
          <cx:pt idx="18344">1</cx:pt>
          <cx:pt idx="18345">1</cx:pt>
          <cx:pt idx="18346">1</cx:pt>
          <cx:pt idx="18347">1</cx:pt>
          <cx:pt idx="18348">1</cx:pt>
          <cx:pt idx="18349">1</cx:pt>
          <cx:pt idx="18350">1</cx:pt>
          <cx:pt idx="18351">1</cx:pt>
          <cx:pt idx="18352">1</cx:pt>
          <cx:pt idx="18353">1</cx:pt>
          <cx:pt idx="18354">1</cx:pt>
          <cx:pt idx="18355">1</cx:pt>
          <cx:pt idx="18356">3</cx:pt>
          <cx:pt idx="18357">1</cx:pt>
          <cx:pt idx="18358">1</cx:pt>
          <cx:pt idx="18359">1</cx:pt>
          <cx:pt idx="18360">1</cx:pt>
          <cx:pt idx="18361">1</cx:pt>
          <cx:pt idx="18362">1</cx:pt>
          <cx:pt idx="18363">1</cx:pt>
          <cx:pt idx="18364">1</cx:pt>
          <cx:pt idx="18365">1</cx:pt>
          <cx:pt idx="18366">1</cx:pt>
          <cx:pt idx="18367">1</cx:pt>
          <cx:pt idx="18368">1</cx:pt>
          <cx:pt idx="18369">1</cx:pt>
          <cx:pt idx="18370">1</cx:pt>
          <cx:pt idx="18371">1</cx:pt>
          <cx:pt idx="18372">1</cx:pt>
          <cx:pt idx="18373">1</cx:pt>
          <cx:pt idx="18374">1</cx:pt>
          <cx:pt idx="18375">1</cx:pt>
          <cx:pt idx="18376">1</cx:pt>
          <cx:pt idx="18377">1</cx:pt>
          <cx:pt idx="18378">1</cx:pt>
          <cx:pt idx="18379">1</cx:pt>
          <cx:pt idx="18380">1</cx:pt>
          <cx:pt idx="18381">1</cx:pt>
          <cx:pt idx="18382">1</cx:pt>
          <cx:pt idx="18383">1</cx:pt>
          <cx:pt idx="18384">1</cx:pt>
          <cx:pt idx="18385">1</cx:pt>
          <cx:pt idx="18386">1</cx:pt>
          <cx:pt idx="18387">1</cx:pt>
          <cx:pt idx="18388">1</cx:pt>
          <cx:pt idx="18389">1</cx:pt>
          <cx:pt idx="18390">1</cx:pt>
          <cx:pt idx="18391">1</cx:pt>
          <cx:pt idx="18392">3</cx:pt>
          <cx:pt idx="18393">1</cx:pt>
          <cx:pt idx="18394">1</cx:pt>
          <cx:pt idx="18395">1</cx:pt>
          <cx:pt idx="18396">1</cx:pt>
          <cx:pt idx="18397">1</cx:pt>
          <cx:pt idx="18398">1</cx:pt>
          <cx:pt idx="18399">1</cx:pt>
          <cx:pt idx="18400">1</cx:pt>
          <cx:pt idx="18401">1</cx:pt>
          <cx:pt idx="18402">1</cx:pt>
          <cx:pt idx="18403">1</cx:pt>
          <cx:pt idx="18404">1</cx:pt>
          <cx:pt idx="18405">1</cx:pt>
          <cx:pt idx="18406">1</cx:pt>
          <cx:pt idx="18407">1</cx:pt>
          <cx:pt idx="18408">1</cx:pt>
          <cx:pt idx="18409">1</cx:pt>
          <cx:pt idx="18410">1</cx:pt>
          <cx:pt idx="18411">1</cx:pt>
          <cx:pt idx="18412">1</cx:pt>
          <cx:pt idx="18413">1</cx:pt>
          <cx:pt idx="18414">1</cx:pt>
          <cx:pt idx="18415">1</cx:pt>
          <cx:pt idx="18416">1</cx:pt>
          <cx:pt idx="18417">1</cx:pt>
          <cx:pt idx="18418">1</cx:pt>
          <cx:pt idx="18419">1</cx:pt>
          <cx:pt idx="18420">1</cx:pt>
          <cx:pt idx="18421">1</cx:pt>
          <cx:pt idx="18422">1</cx:pt>
          <cx:pt idx="18423">1</cx:pt>
          <cx:pt idx="18424">1</cx:pt>
          <cx:pt idx="18425">1</cx:pt>
          <cx:pt idx="18426">1</cx:pt>
          <cx:pt idx="18427">1</cx:pt>
          <cx:pt idx="18428">1</cx:pt>
          <cx:pt idx="18429">1</cx:pt>
          <cx:pt idx="18430">1</cx:pt>
          <cx:pt idx="18431">1</cx:pt>
          <cx:pt idx="18432">1</cx:pt>
          <cx:pt idx="18433">1</cx:pt>
          <cx:pt idx="18434">1</cx:pt>
          <cx:pt idx="18435">1</cx:pt>
          <cx:pt idx="18436">1</cx:pt>
          <cx:pt idx="18437">1</cx:pt>
          <cx:pt idx="18438">1</cx:pt>
          <cx:pt idx="18439">1</cx:pt>
          <cx:pt idx="18440">1</cx:pt>
          <cx:pt idx="18441">1</cx:pt>
          <cx:pt idx="18442">1</cx:pt>
          <cx:pt idx="18443">1</cx:pt>
          <cx:pt idx="18444">1</cx:pt>
          <cx:pt idx="18445">1</cx:pt>
          <cx:pt idx="18446">3</cx:pt>
          <cx:pt idx="18447">1</cx:pt>
          <cx:pt idx="18448">1</cx:pt>
          <cx:pt idx="18449">1</cx:pt>
          <cx:pt idx="18450">3</cx:pt>
          <cx:pt idx="18451">1</cx:pt>
          <cx:pt idx="18452">1</cx:pt>
          <cx:pt idx="18453">1</cx:pt>
          <cx:pt idx="18454">3</cx:pt>
          <cx:pt idx="18455">1</cx:pt>
          <cx:pt idx="18456">1</cx:pt>
          <cx:pt idx="18457">1</cx:pt>
          <cx:pt idx="18458">1</cx:pt>
          <cx:pt idx="18459">1</cx:pt>
          <cx:pt idx="18460">1</cx:pt>
          <cx:pt idx="18461">1</cx:pt>
          <cx:pt idx="18462">1</cx:pt>
          <cx:pt idx="18463">1</cx:pt>
          <cx:pt idx="18464">1</cx:pt>
          <cx:pt idx="18465">1</cx:pt>
          <cx:pt idx="18466">1</cx:pt>
          <cx:pt idx="18467">1</cx:pt>
          <cx:pt idx="18468">1</cx:pt>
          <cx:pt idx="18469">1</cx:pt>
          <cx:pt idx="18470">1</cx:pt>
          <cx:pt idx="18471">1</cx:pt>
          <cx:pt idx="18472">1</cx:pt>
          <cx:pt idx="18473">1</cx:pt>
          <cx:pt idx="18474">1</cx:pt>
          <cx:pt idx="18475">1</cx:pt>
          <cx:pt idx="18476">1</cx:pt>
          <cx:pt idx="18477">1</cx:pt>
          <cx:pt idx="18478">1</cx:pt>
          <cx:pt idx="18479">1</cx:pt>
          <cx:pt idx="18480">1</cx:pt>
          <cx:pt idx="18481">1</cx:pt>
          <cx:pt idx="18482">1</cx:pt>
          <cx:pt idx="18483">1</cx:pt>
          <cx:pt idx="18484">1</cx:pt>
          <cx:pt idx="18485">1</cx:pt>
          <cx:pt idx="18486">1</cx:pt>
          <cx:pt idx="18487">1</cx:pt>
          <cx:pt idx="18488">1</cx:pt>
          <cx:pt idx="18489">1</cx:pt>
          <cx:pt idx="18490">1</cx:pt>
          <cx:pt idx="18491">1</cx:pt>
          <cx:pt idx="18492">1</cx:pt>
          <cx:pt idx="18493">1</cx:pt>
          <cx:pt idx="18494">1</cx:pt>
          <cx:pt idx="18495">1</cx:pt>
          <cx:pt idx="18496">1</cx:pt>
          <cx:pt idx="18497">1</cx:pt>
          <cx:pt idx="18498">1</cx:pt>
          <cx:pt idx="18499">1</cx:pt>
          <cx:pt idx="18500">1</cx:pt>
          <cx:pt idx="18501">1</cx:pt>
          <cx:pt idx="18502">1</cx:pt>
          <cx:pt idx="18503">1</cx:pt>
          <cx:pt idx="18504">1</cx:pt>
          <cx:pt idx="18505">1</cx:pt>
          <cx:pt idx="18506">1</cx:pt>
          <cx:pt idx="18507">1</cx:pt>
          <cx:pt idx="18508">1</cx:pt>
          <cx:pt idx="18509">1</cx:pt>
          <cx:pt idx="18510">1</cx:pt>
          <cx:pt idx="18511">1</cx:pt>
          <cx:pt idx="18512">1</cx:pt>
          <cx:pt idx="18513">1</cx:pt>
          <cx:pt idx="18514">1</cx:pt>
          <cx:pt idx="18515">1</cx:pt>
          <cx:pt idx="18516">1</cx:pt>
          <cx:pt idx="18517">1</cx:pt>
          <cx:pt idx="18518">3</cx:pt>
          <cx:pt idx="18519">1</cx:pt>
          <cx:pt idx="18520">1</cx:pt>
          <cx:pt idx="18521">1</cx:pt>
          <cx:pt idx="18522">1</cx:pt>
          <cx:pt idx="18523">1</cx:pt>
          <cx:pt idx="18524">1</cx:pt>
          <cx:pt idx="18525">1</cx:pt>
          <cx:pt idx="18526">1</cx:pt>
          <cx:pt idx="18527">3</cx:pt>
          <cx:pt idx="18528">1</cx:pt>
          <cx:pt idx="18529">1</cx:pt>
          <cx:pt idx="18530">1</cx:pt>
          <cx:pt idx="18531">1</cx:pt>
          <cx:pt idx="18532">1</cx:pt>
          <cx:pt idx="18533">1</cx:pt>
          <cx:pt idx="18534">1</cx:pt>
          <cx:pt idx="18535">1</cx:pt>
          <cx:pt idx="18536">1</cx:pt>
          <cx:pt idx="18537">1</cx:pt>
          <cx:pt idx="18538">1</cx:pt>
          <cx:pt idx="18539">1</cx:pt>
          <cx:pt idx="18540">1</cx:pt>
          <cx:pt idx="18541">1</cx:pt>
          <cx:pt idx="18542">1</cx:pt>
          <cx:pt idx="18543">1</cx:pt>
          <cx:pt idx="18544">1</cx:pt>
          <cx:pt idx="18545">1</cx:pt>
          <cx:pt idx="18546">1</cx:pt>
          <cx:pt idx="18547">1</cx:pt>
          <cx:pt idx="18548">1</cx:pt>
          <cx:pt idx="18549">1</cx:pt>
          <cx:pt idx="18550">1</cx:pt>
          <cx:pt idx="18551">1</cx:pt>
          <cx:pt idx="18552">1</cx:pt>
          <cx:pt idx="18553">1</cx:pt>
          <cx:pt idx="18554">1</cx:pt>
          <cx:pt idx="18555">1</cx:pt>
          <cx:pt idx="18556">1</cx:pt>
          <cx:pt idx="18557">1</cx:pt>
          <cx:pt idx="18558">1</cx:pt>
          <cx:pt idx="18559">3</cx:pt>
          <cx:pt idx="18560">1</cx:pt>
          <cx:pt idx="18561">1</cx:pt>
          <cx:pt idx="18562">1</cx:pt>
          <cx:pt idx="18563">1</cx:pt>
          <cx:pt idx="18564">1</cx:pt>
          <cx:pt idx="18565">1</cx:pt>
          <cx:pt idx="18566">1</cx:pt>
          <cx:pt idx="18567">1</cx:pt>
          <cx:pt idx="18568">1</cx:pt>
          <cx:pt idx="18569">1</cx:pt>
          <cx:pt idx="18570">1</cx:pt>
          <cx:pt idx="18571">1</cx:pt>
          <cx:pt idx="18572">1</cx:pt>
          <cx:pt idx="18573">1</cx:pt>
          <cx:pt idx="18574">1</cx:pt>
          <cx:pt idx="18575">1</cx:pt>
          <cx:pt idx="18576">3</cx:pt>
          <cx:pt idx="18577">1</cx:pt>
          <cx:pt idx="18578">1</cx:pt>
          <cx:pt idx="18579">1</cx:pt>
          <cx:pt idx="18580">1</cx:pt>
          <cx:pt idx="18581">1</cx:pt>
          <cx:pt idx="18582">1</cx:pt>
          <cx:pt idx="18583">1</cx:pt>
          <cx:pt idx="18584">1</cx:pt>
          <cx:pt idx="18585">1</cx:pt>
          <cx:pt idx="18586">1</cx:pt>
          <cx:pt idx="18587">1</cx:pt>
          <cx:pt idx="18588">1</cx:pt>
          <cx:pt idx="18589">1</cx:pt>
          <cx:pt idx="18590">1</cx:pt>
          <cx:pt idx="18591">1</cx:pt>
          <cx:pt idx="18592">1</cx:pt>
          <cx:pt idx="18593">1</cx:pt>
          <cx:pt idx="18594">3</cx:pt>
          <cx:pt idx="18595">1</cx:pt>
          <cx:pt idx="18596">1</cx:pt>
          <cx:pt idx="18597">1</cx:pt>
          <cx:pt idx="18598">1</cx:pt>
          <cx:pt idx="18599">1</cx:pt>
          <cx:pt idx="18600">1</cx:pt>
          <cx:pt idx="18601">1</cx:pt>
          <cx:pt idx="18602">3</cx:pt>
          <cx:pt idx="18603">1</cx:pt>
          <cx:pt idx="18604">1</cx:pt>
          <cx:pt idx="18605">1</cx:pt>
          <cx:pt idx="18606">1</cx:pt>
          <cx:pt idx="18607">1</cx:pt>
          <cx:pt idx="18608">1</cx:pt>
          <cx:pt idx="18609">3</cx:pt>
          <cx:pt idx="18610">1</cx:pt>
          <cx:pt idx="18611">1</cx:pt>
          <cx:pt idx="18612">1</cx:pt>
          <cx:pt idx="18613">1</cx:pt>
          <cx:pt idx="18614">1</cx:pt>
          <cx:pt idx="18615">1</cx:pt>
          <cx:pt idx="18616">1</cx:pt>
          <cx:pt idx="18617">1</cx:pt>
          <cx:pt idx="18618">1</cx:pt>
          <cx:pt idx="18619">1</cx:pt>
          <cx:pt idx="18620">1</cx:pt>
          <cx:pt idx="18621">1</cx:pt>
          <cx:pt idx="18622">1</cx:pt>
          <cx:pt idx="18623">1</cx:pt>
          <cx:pt idx="18624">1</cx:pt>
          <cx:pt idx="18625">1</cx:pt>
          <cx:pt idx="18626">1</cx:pt>
          <cx:pt idx="18627">1</cx:pt>
          <cx:pt idx="18628">1</cx:pt>
          <cx:pt idx="18629">1</cx:pt>
          <cx:pt idx="18630">1</cx:pt>
          <cx:pt idx="18631">1</cx:pt>
          <cx:pt idx="18632">1</cx:pt>
          <cx:pt idx="18633">1</cx:pt>
          <cx:pt idx="18634">1</cx:pt>
          <cx:pt idx="18635">1</cx:pt>
          <cx:pt idx="18636">1</cx:pt>
          <cx:pt idx="18637">1</cx:pt>
          <cx:pt idx="18638">1</cx:pt>
          <cx:pt idx="18639">1</cx:pt>
          <cx:pt idx="18640">1</cx:pt>
          <cx:pt idx="18641">1</cx:pt>
          <cx:pt idx="18642">1</cx:pt>
          <cx:pt idx="18643">1</cx:pt>
          <cx:pt idx="18644">1</cx:pt>
          <cx:pt idx="18645">1</cx:pt>
          <cx:pt idx="18646">1</cx:pt>
          <cx:pt idx="18647">1</cx:pt>
          <cx:pt idx="18648">1</cx:pt>
          <cx:pt idx="18649">3</cx:pt>
          <cx:pt idx="18650">1</cx:pt>
          <cx:pt idx="18651">1</cx:pt>
          <cx:pt idx="18652">1</cx:pt>
          <cx:pt idx="18653">1</cx:pt>
          <cx:pt idx="18654">1</cx:pt>
          <cx:pt idx="18655">1</cx:pt>
          <cx:pt idx="18656">1</cx:pt>
          <cx:pt idx="18657">1</cx:pt>
          <cx:pt idx="18658">1</cx:pt>
          <cx:pt idx="18659">1</cx:pt>
          <cx:pt idx="18660">1</cx:pt>
          <cx:pt idx="18661">1</cx:pt>
          <cx:pt idx="18662">1</cx:pt>
          <cx:pt idx="18663">1</cx:pt>
          <cx:pt idx="18664">1</cx:pt>
          <cx:pt idx="18665">1</cx:pt>
          <cx:pt idx="18666">1</cx:pt>
          <cx:pt idx="18667">1</cx:pt>
          <cx:pt idx="18668">1</cx:pt>
          <cx:pt idx="18669">1</cx:pt>
          <cx:pt idx="18670">1</cx:pt>
          <cx:pt idx="18671">1</cx:pt>
          <cx:pt idx="18672">1</cx:pt>
          <cx:pt idx="18673">1</cx:pt>
          <cx:pt idx="18674">1</cx:pt>
          <cx:pt idx="18675">1</cx:pt>
          <cx:pt idx="18676">1</cx:pt>
          <cx:pt idx="18677">1</cx:pt>
          <cx:pt idx="18678">1</cx:pt>
          <cx:pt idx="18679">1</cx:pt>
          <cx:pt idx="18680">1</cx:pt>
          <cx:pt idx="18681">1</cx:pt>
          <cx:pt idx="18682">1</cx:pt>
          <cx:pt idx="18683">1</cx:pt>
          <cx:pt idx="18684">1</cx:pt>
          <cx:pt idx="18685">1</cx:pt>
          <cx:pt idx="18686">1</cx:pt>
          <cx:pt idx="18687">1</cx:pt>
          <cx:pt idx="18688">1</cx:pt>
          <cx:pt idx="18689">1</cx:pt>
          <cx:pt idx="18690">1</cx:pt>
          <cx:pt idx="18691">1</cx:pt>
          <cx:pt idx="18692">1</cx:pt>
          <cx:pt idx="18693">1</cx:pt>
          <cx:pt idx="18694">1</cx:pt>
          <cx:pt idx="18695">1</cx:pt>
          <cx:pt idx="18696">1</cx:pt>
          <cx:pt idx="18697">1</cx:pt>
          <cx:pt idx="18698">1</cx:pt>
          <cx:pt idx="18699">1</cx:pt>
          <cx:pt idx="18700">1</cx:pt>
          <cx:pt idx="18701">1</cx:pt>
          <cx:pt idx="18702">1</cx:pt>
          <cx:pt idx="18703">1</cx:pt>
          <cx:pt idx="18704">1</cx:pt>
          <cx:pt idx="18705">1</cx:pt>
          <cx:pt idx="18706">1</cx:pt>
          <cx:pt idx="18707">1</cx:pt>
          <cx:pt idx="18708">1</cx:pt>
          <cx:pt idx="18709">1</cx:pt>
          <cx:pt idx="18710">1</cx:pt>
          <cx:pt idx="18711">1</cx:pt>
          <cx:pt idx="18712">1</cx:pt>
          <cx:pt idx="18713">1</cx:pt>
          <cx:pt idx="18714">1</cx:pt>
          <cx:pt idx="18715">1</cx:pt>
          <cx:pt idx="18716">1</cx:pt>
          <cx:pt idx="18717">1</cx:pt>
          <cx:pt idx="18718">1</cx:pt>
          <cx:pt idx="18719">1</cx:pt>
          <cx:pt idx="18720">1</cx:pt>
          <cx:pt idx="18721">1</cx:pt>
          <cx:pt idx="18722">1</cx:pt>
          <cx:pt idx="18723">1</cx:pt>
          <cx:pt idx="18724">1</cx:pt>
          <cx:pt idx="18725">1</cx:pt>
          <cx:pt idx="18726">1</cx:pt>
          <cx:pt idx="18727">1</cx:pt>
          <cx:pt idx="18728">1</cx:pt>
          <cx:pt idx="18729">1</cx:pt>
          <cx:pt idx="18730">1</cx:pt>
          <cx:pt idx="18731">1</cx:pt>
          <cx:pt idx="18732">1</cx:pt>
          <cx:pt idx="18733">1</cx:pt>
          <cx:pt idx="18734">1</cx:pt>
          <cx:pt idx="18735">1</cx:pt>
          <cx:pt idx="18736">1</cx:pt>
          <cx:pt idx="18737">1</cx:pt>
          <cx:pt idx="18738">1</cx:pt>
          <cx:pt idx="18739">1</cx:pt>
          <cx:pt idx="18740">1</cx:pt>
          <cx:pt idx="18741">1</cx:pt>
          <cx:pt idx="18742">1</cx:pt>
          <cx:pt idx="18743">1</cx:pt>
          <cx:pt idx="18744">1</cx:pt>
          <cx:pt idx="18745">1</cx:pt>
          <cx:pt idx="18746">1</cx:pt>
          <cx:pt idx="18747">1</cx:pt>
          <cx:pt idx="18748">1</cx:pt>
          <cx:pt idx="18749">1</cx:pt>
          <cx:pt idx="18750">1</cx:pt>
          <cx:pt idx="18751">1</cx:pt>
          <cx:pt idx="18752">1</cx:pt>
          <cx:pt idx="18753">1</cx:pt>
          <cx:pt idx="18754">1</cx:pt>
          <cx:pt idx="18755">1</cx:pt>
          <cx:pt idx="18756">1</cx:pt>
          <cx:pt idx="18757">1</cx:pt>
          <cx:pt idx="18758">1</cx:pt>
          <cx:pt idx="18759">1</cx:pt>
          <cx:pt idx="18760">1</cx:pt>
          <cx:pt idx="18761">1</cx:pt>
          <cx:pt idx="18762">1</cx:pt>
          <cx:pt idx="18763">1</cx:pt>
          <cx:pt idx="18764">1</cx:pt>
          <cx:pt idx="18765">1</cx:pt>
          <cx:pt idx="18766">1</cx:pt>
          <cx:pt idx="18767">1</cx:pt>
          <cx:pt idx="18768">1</cx:pt>
          <cx:pt idx="18769">1</cx:pt>
          <cx:pt idx="18770">1</cx:pt>
          <cx:pt idx="18771">1</cx:pt>
          <cx:pt idx="18772">1</cx:pt>
          <cx:pt idx="18773">1</cx:pt>
          <cx:pt idx="18774">1</cx:pt>
          <cx:pt idx="18775">1</cx:pt>
          <cx:pt idx="18776">1</cx:pt>
          <cx:pt idx="18777">1</cx:pt>
          <cx:pt idx="18778">1</cx:pt>
          <cx:pt idx="18779">1</cx:pt>
          <cx:pt idx="18780">1</cx:pt>
          <cx:pt idx="18781">1</cx:pt>
          <cx:pt idx="18782">1</cx:pt>
          <cx:pt idx="18783">1</cx:pt>
          <cx:pt idx="18784">1</cx:pt>
          <cx:pt idx="18785">1</cx:pt>
          <cx:pt idx="18786">1</cx:pt>
          <cx:pt idx="18787">1</cx:pt>
          <cx:pt idx="18788">1</cx:pt>
          <cx:pt idx="18789">1</cx:pt>
          <cx:pt idx="18790">1</cx:pt>
          <cx:pt idx="18791">1</cx:pt>
          <cx:pt idx="18792">1</cx:pt>
          <cx:pt idx="18793">1</cx:pt>
          <cx:pt idx="18794">1</cx:pt>
          <cx:pt idx="18795">1</cx:pt>
          <cx:pt idx="18796">1</cx:pt>
          <cx:pt idx="18797">1</cx:pt>
          <cx:pt idx="18798">1</cx:pt>
          <cx:pt idx="18799">1</cx:pt>
          <cx:pt idx="18800">1</cx:pt>
          <cx:pt idx="18801">1</cx:pt>
          <cx:pt idx="18802">1</cx:pt>
          <cx:pt idx="18803">1</cx:pt>
          <cx:pt idx="18804">1</cx:pt>
          <cx:pt idx="18805">1</cx:pt>
          <cx:pt idx="18806">1</cx:pt>
          <cx:pt idx="18807">1</cx:pt>
          <cx:pt idx="18808">1</cx:pt>
          <cx:pt idx="18809">1</cx:pt>
          <cx:pt idx="18810">1</cx:pt>
          <cx:pt idx="18811">1</cx:pt>
          <cx:pt idx="18812">1</cx:pt>
          <cx:pt idx="18813">1</cx:pt>
          <cx:pt idx="18814">1</cx:pt>
          <cx:pt idx="18815">1</cx:pt>
          <cx:pt idx="18816">1</cx:pt>
          <cx:pt idx="18817">1</cx:pt>
          <cx:pt idx="18818">1</cx:pt>
          <cx:pt idx="18819">1</cx:pt>
          <cx:pt idx="18820">1</cx:pt>
          <cx:pt idx="18821">1</cx:pt>
          <cx:pt idx="18822">1</cx:pt>
          <cx:pt idx="18823">1</cx:pt>
          <cx:pt idx="18824">1</cx:pt>
          <cx:pt idx="18825">1</cx:pt>
          <cx:pt idx="18826">1</cx:pt>
          <cx:pt idx="18827">1</cx:pt>
          <cx:pt idx="18828">1</cx:pt>
          <cx:pt idx="18829">1</cx:pt>
          <cx:pt idx="18830">1</cx:pt>
          <cx:pt idx="18831">3</cx:pt>
          <cx:pt idx="18832">1</cx:pt>
          <cx:pt idx="18833">1</cx:pt>
          <cx:pt idx="18834">1</cx:pt>
          <cx:pt idx="18835">1</cx:pt>
          <cx:pt idx="18836">1</cx:pt>
          <cx:pt idx="18837">1</cx:pt>
          <cx:pt idx="18838">1</cx:pt>
          <cx:pt idx="18839">1</cx:pt>
          <cx:pt idx="18840">3</cx:pt>
          <cx:pt idx="18841">1</cx:pt>
          <cx:pt idx="18842">1</cx:pt>
          <cx:pt idx="18843">1</cx:pt>
          <cx:pt idx="18844">1</cx:pt>
          <cx:pt idx="18845">1</cx:pt>
          <cx:pt idx="18846">1</cx:pt>
          <cx:pt idx="18847">1</cx:pt>
          <cx:pt idx="18848">1</cx:pt>
          <cx:pt idx="18849">1</cx:pt>
          <cx:pt idx="18850">1</cx:pt>
          <cx:pt idx="18851">1</cx:pt>
          <cx:pt idx="18852">1</cx:pt>
          <cx:pt idx="18853">1</cx:pt>
          <cx:pt idx="18854">3</cx:pt>
          <cx:pt idx="18855">1</cx:pt>
          <cx:pt idx="18856">1</cx:pt>
          <cx:pt idx="18857">3</cx:pt>
          <cx:pt idx="18858">1</cx:pt>
          <cx:pt idx="18859">1</cx:pt>
          <cx:pt idx="18860">1</cx:pt>
          <cx:pt idx="18861">3</cx:pt>
          <cx:pt idx="18862">1</cx:pt>
          <cx:pt idx="18863">1</cx:pt>
          <cx:pt idx="18864">1</cx:pt>
          <cx:pt idx="18865">1</cx:pt>
          <cx:pt idx="18866">1</cx:pt>
          <cx:pt idx="18867">1</cx:pt>
          <cx:pt idx="18868">1</cx:pt>
          <cx:pt idx="18869">1</cx:pt>
          <cx:pt idx="18870">1</cx:pt>
          <cx:pt idx="18871">1</cx:pt>
          <cx:pt idx="18872">1</cx:pt>
          <cx:pt idx="18873">1</cx:pt>
          <cx:pt idx="18874">1</cx:pt>
          <cx:pt idx="18875">1</cx:pt>
          <cx:pt idx="18876">1</cx:pt>
          <cx:pt idx="18877">1</cx:pt>
          <cx:pt idx="18878">1</cx:pt>
          <cx:pt idx="18879">1</cx:pt>
          <cx:pt idx="18880">1</cx:pt>
          <cx:pt idx="18881">1</cx:pt>
          <cx:pt idx="18882">1</cx:pt>
          <cx:pt idx="18883">3</cx:pt>
          <cx:pt idx="18884">1</cx:pt>
          <cx:pt idx="18885">1</cx:pt>
          <cx:pt idx="18886">1</cx:pt>
          <cx:pt idx="18887">1</cx:pt>
          <cx:pt idx="18888">1</cx:pt>
          <cx:pt idx="18889">1</cx:pt>
          <cx:pt idx="18890">1</cx:pt>
          <cx:pt idx="18891">1</cx:pt>
          <cx:pt idx="18892">1</cx:pt>
          <cx:pt idx="18893">1</cx:pt>
          <cx:pt idx="18894">1</cx:pt>
          <cx:pt idx="18895">1</cx:pt>
          <cx:pt idx="18896">1</cx:pt>
          <cx:pt idx="18897">1</cx:pt>
          <cx:pt idx="18898">1</cx:pt>
          <cx:pt idx="18899">1</cx:pt>
          <cx:pt idx="18900">1</cx:pt>
          <cx:pt idx="18901">1</cx:pt>
          <cx:pt idx="18902">1</cx:pt>
          <cx:pt idx="18903">1</cx:pt>
          <cx:pt idx="18904">1</cx:pt>
          <cx:pt idx="18905">1</cx:pt>
          <cx:pt idx="18906">1</cx:pt>
          <cx:pt idx="18907">1</cx:pt>
          <cx:pt idx="18908">1</cx:pt>
          <cx:pt idx="18909">1</cx:pt>
          <cx:pt idx="18910">1</cx:pt>
          <cx:pt idx="18911">1</cx:pt>
          <cx:pt idx="18912">1</cx:pt>
          <cx:pt idx="18913">1</cx:pt>
          <cx:pt idx="18914">1</cx:pt>
          <cx:pt idx="18915">1</cx:pt>
          <cx:pt idx="18916">1</cx:pt>
          <cx:pt idx="18917">1</cx:pt>
          <cx:pt idx="18918">1</cx:pt>
          <cx:pt idx="18919">1</cx:pt>
          <cx:pt idx="18920">1</cx:pt>
          <cx:pt idx="18921">1</cx:pt>
          <cx:pt idx="18922">1</cx:pt>
          <cx:pt idx="18923">1</cx:pt>
          <cx:pt idx="18924">1</cx:pt>
          <cx:pt idx="18925">1</cx:pt>
          <cx:pt idx="18926">1</cx:pt>
          <cx:pt idx="18927">1</cx:pt>
          <cx:pt idx="18928">1</cx:pt>
          <cx:pt idx="18929">1</cx:pt>
          <cx:pt idx="18930">1</cx:pt>
          <cx:pt idx="18931">1</cx:pt>
          <cx:pt idx="18932">1</cx:pt>
          <cx:pt idx="18933">1</cx:pt>
          <cx:pt idx="18934">1</cx:pt>
          <cx:pt idx="18935">1</cx:pt>
          <cx:pt idx="18936">1</cx:pt>
          <cx:pt idx="18937">1</cx:pt>
          <cx:pt idx="18938">1</cx:pt>
          <cx:pt idx="18939">1</cx:pt>
          <cx:pt idx="18940">1</cx:pt>
          <cx:pt idx="18941">1</cx:pt>
          <cx:pt idx="18942">1</cx:pt>
          <cx:pt idx="18943">1</cx:pt>
          <cx:pt idx="18944">1</cx:pt>
          <cx:pt idx="18945">1</cx:pt>
          <cx:pt idx="18946">1</cx:pt>
          <cx:pt idx="18947">1</cx:pt>
          <cx:pt idx="18948">1</cx:pt>
          <cx:pt idx="18949">1</cx:pt>
          <cx:pt idx="18950">1</cx:pt>
          <cx:pt idx="18951">1</cx:pt>
          <cx:pt idx="18952">3</cx:pt>
          <cx:pt idx="18953">1</cx:pt>
          <cx:pt idx="18954">1</cx:pt>
          <cx:pt idx="18955">1</cx:pt>
          <cx:pt idx="18956">1</cx:pt>
          <cx:pt idx="18957">1</cx:pt>
          <cx:pt idx="18958">1</cx:pt>
          <cx:pt idx="18959">1</cx:pt>
          <cx:pt idx="18960">1</cx:pt>
          <cx:pt idx="18961">1</cx:pt>
          <cx:pt idx="18962">1</cx:pt>
          <cx:pt idx="18963">1</cx:pt>
          <cx:pt idx="18964">1</cx:pt>
          <cx:pt idx="18965">1</cx:pt>
          <cx:pt idx="18966">1</cx:pt>
          <cx:pt idx="18967">1</cx:pt>
          <cx:pt idx="18968">1</cx:pt>
          <cx:pt idx="18969">1</cx:pt>
          <cx:pt idx="18970">1</cx:pt>
          <cx:pt idx="18971">1</cx:pt>
          <cx:pt idx="18972">1</cx:pt>
          <cx:pt idx="18973">1</cx:pt>
          <cx:pt idx="18974">1</cx:pt>
          <cx:pt idx="18975">1</cx:pt>
          <cx:pt idx="18976">1</cx:pt>
          <cx:pt idx="18977">1</cx:pt>
          <cx:pt idx="18978">1</cx:pt>
          <cx:pt idx="18979">1</cx:pt>
          <cx:pt idx="18980">1</cx:pt>
          <cx:pt idx="18981">1</cx:pt>
          <cx:pt idx="18982">1</cx:pt>
          <cx:pt idx="18983">1</cx:pt>
          <cx:pt idx="18984">1</cx:pt>
          <cx:pt idx="18985">1</cx:pt>
          <cx:pt idx="18986">1</cx:pt>
          <cx:pt idx="18987">1</cx:pt>
          <cx:pt idx="18988">1</cx:pt>
          <cx:pt idx="18989">1</cx:pt>
          <cx:pt idx="18990">1</cx:pt>
          <cx:pt idx="18991">1</cx:pt>
          <cx:pt idx="18992">1</cx:pt>
          <cx:pt idx="18993">1</cx:pt>
          <cx:pt idx="18994">1</cx:pt>
          <cx:pt idx="18995">1</cx:pt>
          <cx:pt idx="18996">1</cx:pt>
          <cx:pt idx="18997">1</cx:pt>
          <cx:pt idx="18998">1</cx:pt>
          <cx:pt idx="18999">1</cx:pt>
          <cx:pt idx="19000">1</cx:pt>
          <cx:pt idx="19001">1</cx:pt>
          <cx:pt idx="19002">1</cx:pt>
          <cx:pt idx="19003">1</cx:pt>
          <cx:pt idx="19004">1</cx:pt>
          <cx:pt idx="19005">1</cx:pt>
          <cx:pt idx="19006">1</cx:pt>
          <cx:pt idx="19007">1</cx:pt>
          <cx:pt idx="19008">1</cx:pt>
          <cx:pt idx="19009">1</cx:pt>
          <cx:pt idx="19010">1</cx:pt>
          <cx:pt idx="19011">1</cx:pt>
          <cx:pt idx="19012">3</cx:pt>
          <cx:pt idx="19013">1</cx:pt>
          <cx:pt idx="19014">1</cx:pt>
          <cx:pt idx="19015">1</cx:pt>
          <cx:pt idx="19016">1</cx:pt>
          <cx:pt idx="19017">1</cx:pt>
          <cx:pt idx="19018">1</cx:pt>
          <cx:pt idx="19019">1</cx:pt>
          <cx:pt idx="19020">1</cx:pt>
          <cx:pt idx="19021">1</cx:pt>
          <cx:pt idx="19022">1</cx:pt>
          <cx:pt idx="19023">1</cx:pt>
          <cx:pt idx="19024">1</cx:pt>
          <cx:pt idx="19025">1</cx:pt>
          <cx:pt idx="19026">1</cx:pt>
          <cx:pt idx="19027">1</cx:pt>
          <cx:pt idx="19028">1</cx:pt>
          <cx:pt idx="19029">1</cx:pt>
          <cx:pt idx="19030">1</cx:pt>
          <cx:pt idx="19031">1</cx:pt>
          <cx:pt idx="19032">1</cx:pt>
          <cx:pt idx="19033">1</cx:pt>
          <cx:pt idx="19034">1</cx:pt>
          <cx:pt idx="19035">1</cx:pt>
          <cx:pt idx="19036">1</cx:pt>
          <cx:pt idx="19037">1</cx:pt>
          <cx:pt idx="19038">1</cx:pt>
          <cx:pt idx="19039">1</cx:pt>
          <cx:pt idx="19040">1</cx:pt>
          <cx:pt idx="19041">1</cx:pt>
          <cx:pt idx="19042">1</cx:pt>
          <cx:pt idx="19043">1</cx:pt>
          <cx:pt idx="19044">1</cx:pt>
          <cx:pt idx="19045">1</cx:pt>
          <cx:pt idx="19046">1</cx:pt>
          <cx:pt idx="19047">1</cx:pt>
          <cx:pt idx="19048">1</cx:pt>
          <cx:pt idx="19049">1</cx:pt>
          <cx:pt idx="19050">1</cx:pt>
          <cx:pt idx="19051">1</cx:pt>
          <cx:pt idx="19052">1</cx:pt>
          <cx:pt idx="19053">1</cx:pt>
          <cx:pt idx="19054">1</cx:pt>
          <cx:pt idx="19055">1</cx:pt>
          <cx:pt idx="19056">1</cx:pt>
          <cx:pt idx="19057">1</cx:pt>
          <cx:pt idx="19058">1</cx:pt>
          <cx:pt idx="19059">1</cx:pt>
          <cx:pt idx="19060">1</cx:pt>
          <cx:pt idx="19061">1</cx:pt>
          <cx:pt idx="19062">1</cx:pt>
          <cx:pt idx="19063">1</cx:pt>
          <cx:pt idx="19064">1</cx:pt>
          <cx:pt idx="19065">1</cx:pt>
          <cx:pt idx="19066">1</cx:pt>
          <cx:pt idx="19067">1</cx:pt>
          <cx:pt idx="19068">1</cx:pt>
          <cx:pt idx="19069">1</cx:pt>
          <cx:pt idx="19070">1</cx:pt>
          <cx:pt idx="19071">1</cx:pt>
          <cx:pt idx="19072">1</cx:pt>
          <cx:pt idx="19073">1</cx:pt>
          <cx:pt idx="19074">1</cx:pt>
          <cx:pt idx="19075">1</cx:pt>
          <cx:pt idx="19076">1</cx:pt>
          <cx:pt idx="19077">1</cx:pt>
          <cx:pt idx="19078">1</cx:pt>
          <cx:pt idx="19079">1</cx:pt>
          <cx:pt idx="19080">1</cx:pt>
          <cx:pt idx="19081">1</cx:pt>
          <cx:pt idx="19082">1</cx:pt>
          <cx:pt idx="19083">1</cx:pt>
          <cx:pt idx="19084">1</cx:pt>
          <cx:pt idx="19085">1</cx:pt>
          <cx:pt idx="19086">1</cx:pt>
          <cx:pt idx="19087">1</cx:pt>
          <cx:pt idx="19088">1</cx:pt>
          <cx:pt idx="19089">1</cx:pt>
          <cx:pt idx="19090">1</cx:pt>
          <cx:pt idx="19091">1</cx:pt>
          <cx:pt idx="19092">1</cx:pt>
          <cx:pt idx="19093">1</cx:pt>
          <cx:pt idx="19094">1</cx:pt>
          <cx:pt idx="19095">1</cx:pt>
          <cx:pt idx="19096">1</cx:pt>
          <cx:pt idx="19097">1</cx:pt>
          <cx:pt idx="19098">1</cx:pt>
          <cx:pt idx="19099">1</cx:pt>
          <cx:pt idx="19100">1</cx:pt>
          <cx:pt idx="19101">1</cx:pt>
          <cx:pt idx="19102">1</cx:pt>
          <cx:pt idx="19103">1</cx:pt>
          <cx:pt idx="19104">1</cx:pt>
          <cx:pt idx="19105">1</cx:pt>
          <cx:pt idx="19106">1</cx:pt>
          <cx:pt idx="19107">1</cx:pt>
          <cx:pt idx="19108">1</cx:pt>
          <cx:pt idx="19109">1</cx:pt>
          <cx:pt idx="19110">1</cx:pt>
          <cx:pt idx="19111">1</cx:pt>
          <cx:pt idx="19112">1</cx:pt>
          <cx:pt idx="19113">1</cx:pt>
          <cx:pt idx="19114">1</cx:pt>
          <cx:pt idx="19115">1</cx:pt>
          <cx:pt idx="19116">1</cx:pt>
          <cx:pt idx="19117">1</cx:pt>
          <cx:pt idx="19118">1</cx:pt>
          <cx:pt idx="19119">1</cx:pt>
          <cx:pt idx="19120">1</cx:pt>
          <cx:pt idx="19121">3</cx:pt>
          <cx:pt idx="19122">1</cx:pt>
          <cx:pt idx="19123">1</cx:pt>
          <cx:pt idx="19124">1</cx:pt>
          <cx:pt idx="19125">1</cx:pt>
          <cx:pt idx="19126">1</cx:pt>
          <cx:pt idx="19127">1</cx:pt>
          <cx:pt idx="19128">1</cx:pt>
          <cx:pt idx="19129">1</cx:pt>
          <cx:pt idx="19130">1</cx:pt>
          <cx:pt idx="19131">1</cx:pt>
          <cx:pt idx="19132">1</cx:pt>
          <cx:pt idx="19133">1</cx:pt>
          <cx:pt idx="19134">1</cx:pt>
          <cx:pt idx="19135">1</cx:pt>
          <cx:pt idx="19136">1</cx:pt>
          <cx:pt idx="19137">1</cx:pt>
          <cx:pt idx="19138">1</cx:pt>
          <cx:pt idx="19139">1</cx:pt>
          <cx:pt idx="19140">1</cx:pt>
          <cx:pt idx="19141">1</cx:pt>
          <cx:pt idx="19142">1</cx:pt>
          <cx:pt idx="19143">1</cx:pt>
          <cx:pt idx="19144">1</cx:pt>
          <cx:pt idx="19145">1</cx:pt>
          <cx:pt idx="19146">1</cx:pt>
          <cx:pt idx="19147">1</cx:pt>
          <cx:pt idx="19148">1</cx:pt>
          <cx:pt idx="19149">1</cx:pt>
          <cx:pt idx="19150">1</cx:pt>
          <cx:pt idx="19151">1</cx:pt>
          <cx:pt idx="19152">1</cx:pt>
          <cx:pt idx="19153">1</cx:pt>
          <cx:pt idx="19154">1</cx:pt>
          <cx:pt idx="19155">1</cx:pt>
          <cx:pt idx="19156">1</cx:pt>
          <cx:pt idx="19157">1</cx:pt>
          <cx:pt idx="19158">1</cx:pt>
          <cx:pt idx="19159">1</cx:pt>
          <cx:pt idx="19160">1</cx:pt>
          <cx:pt idx="19161">1</cx:pt>
          <cx:pt idx="19162">1</cx:pt>
          <cx:pt idx="19163">1</cx:pt>
          <cx:pt idx="19164">1</cx:pt>
          <cx:pt idx="19165">1</cx:pt>
          <cx:pt idx="19166">1</cx:pt>
          <cx:pt idx="19167">1</cx:pt>
          <cx:pt idx="19168">1</cx:pt>
          <cx:pt idx="19169">1</cx:pt>
          <cx:pt idx="19170">1</cx:pt>
          <cx:pt idx="19171">1</cx:pt>
          <cx:pt idx="19172">1</cx:pt>
          <cx:pt idx="19173">1</cx:pt>
          <cx:pt idx="19174">1</cx:pt>
          <cx:pt idx="19175">1</cx:pt>
          <cx:pt idx="19176">1</cx:pt>
          <cx:pt idx="19177">1</cx:pt>
          <cx:pt idx="19178">1</cx:pt>
          <cx:pt idx="19179">1</cx:pt>
          <cx:pt idx="19180">1</cx:pt>
          <cx:pt idx="19181">1</cx:pt>
          <cx:pt idx="19182">1</cx:pt>
          <cx:pt idx="19183">1</cx:pt>
          <cx:pt idx="19184">1</cx:pt>
          <cx:pt idx="19185">1</cx:pt>
          <cx:pt idx="19186">3</cx:pt>
          <cx:pt idx="19187">1</cx:pt>
          <cx:pt idx="19188">1</cx:pt>
          <cx:pt idx="19189">1</cx:pt>
          <cx:pt idx="19190">1</cx:pt>
          <cx:pt idx="19191">1</cx:pt>
          <cx:pt idx="19192">1</cx:pt>
          <cx:pt idx="19193">1</cx:pt>
          <cx:pt idx="19194">1</cx:pt>
          <cx:pt idx="19195">1</cx:pt>
          <cx:pt idx="19196">1</cx:pt>
          <cx:pt idx="19197">1</cx:pt>
          <cx:pt idx="19198">1</cx:pt>
          <cx:pt idx="19199">1</cx:pt>
          <cx:pt idx="19200">1</cx:pt>
          <cx:pt idx="19201">1</cx:pt>
          <cx:pt idx="19202">1</cx:pt>
          <cx:pt idx="19203">1</cx:pt>
          <cx:pt idx="19204">1</cx:pt>
          <cx:pt idx="19205">1</cx:pt>
          <cx:pt idx="19206">1</cx:pt>
          <cx:pt idx="19207">1</cx:pt>
          <cx:pt idx="19208">1</cx:pt>
          <cx:pt idx="19209">1</cx:pt>
          <cx:pt idx="19210">1</cx:pt>
          <cx:pt idx="19211">1</cx:pt>
          <cx:pt idx="19212">1</cx:pt>
          <cx:pt idx="19213">1</cx:pt>
          <cx:pt idx="19214">1</cx:pt>
          <cx:pt idx="19215">1</cx:pt>
          <cx:pt idx="19216">1</cx:pt>
          <cx:pt idx="19217">1</cx:pt>
          <cx:pt idx="19218">1</cx:pt>
          <cx:pt idx="19219">1</cx:pt>
          <cx:pt idx="19220">1</cx:pt>
          <cx:pt idx="19221">1</cx:pt>
          <cx:pt idx="19222">1</cx:pt>
          <cx:pt idx="19223">1</cx:pt>
          <cx:pt idx="19224">1</cx:pt>
          <cx:pt idx="19225">1</cx:pt>
          <cx:pt idx="19226">1</cx:pt>
          <cx:pt idx="19227">1</cx:pt>
          <cx:pt idx="19228">1</cx:pt>
          <cx:pt idx="19229">1</cx:pt>
          <cx:pt idx="19230">1</cx:pt>
          <cx:pt idx="19231">1</cx:pt>
          <cx:pt idx="19232">1</cx:pt>
          <cx:pt idx="19233">1</cx:pt>
          <cx:pt idx="19234">1</cx:pt>
          <cx:pt idx="19235">1</cx:pt>
          <cx:pt idx="19236">1</cx:pt>
          <cx:pt idx="19237">1</cx:pt>
          <cx:pt idx="19238">1</cx:pt>
          <cx:pt idx="19239">1</cx:pt>
          <cx:pt idx="19240">1</cx:pt>
          <cx:pt idx="19241">1</cx:pt>
          <cx:pt idx="19242">1</cx:pt>
          <cx:pt idx="19243">1</cx:pt>
          <cx:pt idx="19244">1</cx:pt>
          <cx:pt idx="19245">1</cx:pt>
          <cx:pt idx="19246">1</cx:pt>
          <cx:pt idx="19247">1</cx:pt>
          <cx:pt idx="19248">1</cx:pt>
          <cx:pt idx="19249">1</cx:pt>
          <cx:pt idx="19250">1</cx:pt>
          <cx:pt idx="19251">1</cx:pt>
          <cx:pt idx="19252">1</cx:pt>
          <cx:pt idx="19253">3</cx:pt>
          <cx:pt idx="19254">1</cx:pt>
          <cx:pt idx="19255">1</cx:pt>
          <cx:pt idx="19256">1</cx:pt>
          <cx:pt idx="19257">1</cx:pt>
          <cx:pt idx="19258">1</cx:pt>
          <cx:pt idx="19259">1</cx:pt>
          <cx:pt idx="19260">1</cx:pt>
          <cx:pt idx="19261">1</cx:pt>
          <cx:pt idx="19262">1</cx:pt>
          <cx:pt idx="19263">1</cx:pt>
          <cx:pt idx="19264">1</cx:pt>
          <cx:pt idx="19265">1</cx:pt>
          <cx:pt idx="19266">1</cx:pt>
          <cx:pt idx="19267">1</cx:pt>
          <cx:pt idx="19268">1</cx:pt>
          <cx:pt idx="19269">1</cx:pt>
          <cx:pt idx="19270">1</cx:pt>
          <cx:pt idx="19271">1</cx:pt>
          <cx:pt idx="19272">1</cx:pt>
          <cx:pt idx="19273">1</cx:pt>
          <cx:pt idx="19274">1</cx:pt>
          <cx:pt idx="19275">1</cx:pt>
          <cx:pt idx="19276">1</cx:pt>
          <cx:pt idx="19277">1</cx:pt>
          <cx:pt idx="19278">1</cx:pt>
          <cx:pt idx="19279">1</cx:pt>
          <cx:pt idx="19280">1</cx:pt>
          <cx:pt idx="19281">1</cx:pt>
          <cx:pt idx="19282">1</cx:pt>
          <cx:pt idx="19283">1</cx:pt>
          <cx:pt idx="19284">1</cx:pt>
          <cx:pt idx="19285">1</cx:pt>
          <cx:pt idx="19286">1</cx:pt>
          <cx:pt idx="19287">1</cx:pt>
          <cx:pt idx="19288">1</cx:pt>
          <cx:pt idx="19289">1</cx:pt>
          <cx:pt idx="19290">1</cx:pt>
          <cx:pt idx="19291">1</cx:pt>
          <cx:pt idx="19292">1</cx:pt>
          <cx:pt idx="19293">1</cx:pt>
          <cx:pt idx="19294">1</cx:pt>
          <cx:pt idx="19295">1</cx:pt>
          <cx:pt idx="19296">1</cx:pt>
          <cx:pt idx="19297">1</cx:pt>
          <cx:pt idx="19298">3</cx:pt>
          <cx:pt idx="19299">1</cx:pt>
          <cx:pt idx="19300">1</cx:pt>
          <cx:pt idx="19301">3</cx:pt>
          <cx:pt idx="19302">1</cx:pt>
          <cx:pt idx="19303">1</cx:pt>
          <cx:pt idx="19304">1</cx:pt>
          <cx:pt idx="19305">3</cx:pt>
          <cx:pt idx="19306">1</cx:pt>
          <cx:pt idx="19307">1</cx:pt>
          <cx:pt idx="19308">1</cx:pt>
          <cx:pt idx="19309">1</cx:pt>
          <cx:pt idx="19310">1</cx:pt>
          <cx:pt idx="19311">1</cx:pt>
          <cx:pt idx="19312">1</cx:pt>
          <cx:pt idx="19313">1</cx:pt>
          <cx:pt idx="19314">1</cx:pt>
          <cx:pt idx="19315">1</cx:pt>
          <cx:pt idx="19316">1</cx:pt>
          <cx:pt idx="19317">1</cx:pt>
          <cx:pt idx="19318">1</cx:pt>
          <cx:pt idx="19319">1</cx:pt>
          <cx:pt idx="19320">1</cx:pt>
          <cx:pt idx="19321">1</cx:pt>
          <cx:pt idx="19322">1</cx:pt>
          <cx:pt idx="19323">1</cx:pt>
          <cx:pt idx="19324">1</cx:pt>
          <cx:pt idx="19325">1</cx:pt>
          <cx:pt idx="19326">1</cx:pt>
          <cx:pt idx="19327">1</cx:pt>
          <cx:pt idx="19328">1</cx:pt>
          <cx:pt idx="19329">1</cx:pt>
          <cx:pt idx="19330">1</cx:pt>
          <cx:pt idx="19331">1</cx:pt>
          <cx:pt idx="19332">1</cx:pt>
          <cx:pt idx="19333">1</cx:pt>
          <cx:pt idx="19334">3</cx:pt>
          <cx:pt idx="19335">1</cx:pt>
          <cx:pt idx="19336">1</cx:pt>
          <cx:pt idx="19337">1</cx:pt>
          <cx:pt idx="19338">1</cx:pt>
          <cx:pt idx="19339">1</cx:pt>
          <cx:pt idx="19340">1</cx:pt>
          <cx:pt idx="19341">1</cx:pt>
          <cx:pt idx="19342">1</cx:pt>
          <cx:pt idx="19343">1</cx:pt>
          <cx:pt idx="19344">1</cx:pt>
          <cx:pt idx="19345">1</cx:pt>
          <cx:pt idx="19346">1</cx:pt>
          <cx:pt idx="19347">1</cx:pt>
          <cx:pt idx="19348">1</cx:pt>
          <cx:pt idx="19349">1</cx:pt>
          <cx:pt idx="19350">1</cx:pt>
          <cx:pt idx="19351">1</cx:pt>
          <cx:pt idx="19352">1</cx:pt>
          <cx:pt idx="19353">1</cx:pt>
          <cx:pt idx="19354">1</cx:pt>
          <cx:pt idx="19355">1</cx:pt>
          <cx:pt idx="19356">1</cx:pt>
          <cx:pt idx="19357">1</cx:pt>
          <cx:pt idx="19358">1</cx:pt>
          <cx:pt idx="19359">1</cx:pt>
          <cx:pt idx="19360">1</cx:pt>
          <cx:pt idx="19361">1</cx:pt>
          <cx:pt idx="19362">1</cx:pt>
          <cx:pt idx="19363">1</cx:pt>
          <cx:pt idx="19364">1</cx:pt>
          <cx:pt idx="19365">1</cx:pt>
          <cx:pt idx="19366">1</cx:pt>
          <cx:pt idx="19367">1</cx:pt>
          <cx:pt idx="19368">1</cx:pt>
          <cx:pt idx="19369">1</cx:pt>
          <cx:pt idx="19370">1</cx:pt>
          <cx:pt idx="19371">1</cx:pt>
          <cx:pt idx="19372">1</cx:pt>
          <cx:pt idx="19373">1</cx:pt>
          <cx:pt idx="19374">3</cx:pt>
          <cx:pt idx="19375">1</cx:pt>
          <cx:pt idx="19376">1</cx:pt>
          <cx:pt idx="19377">1</cx:pt>
          <cx:pt idx="19378">1</cx:pt>
          <cx:pt idx="19379">1</cx:pt>
          <cx:pt idx="19380">1</cx:pt>
          <cx:pt idx="19381">1</cx:pt>
          <cx:pt idx="19382">1</cx:pt>
          <cx:pt idx="19383">1</cx:pt>
          <cx:pt idx="19384">1</cx:pt>
          <cx:pt idx="19385">1</cx:pt>
          <cx:pt idx="19386">1</cx:pt>
          <cx:pt idx="19387">1</cx:pt>
          <cx:pt idx="19388">1</cx:pt>
          <cx:pt idx="19389">1</cx:pt>
          <cx:pt idx="19390">1</cx:pt>
          <cx:pt idx="19391">1</cx:pt>
          <cx:pt idx="19392">1</cx:pt>
          <cx:pt idx="19393">1</cx:pt>
          <cx:pt idx="19394">1</cx:pt>
          <cx:pt idx="19395">1</cx:pt>
          <cx:pt idx="19396">1</cx:pt>
          <cx:pt idx="19397">1</cx:pt>
          <cx:pt idx="19398">1</cx:pt>
          <cx:pt idx="19399">1</cx:pt>
          <cx:pt idx="19400">1</cx:pt>
          <cx:pt idx="19401">1</cx:pt>
          <cx:pt idx="19402">1</cx:pt>
          <cx:pt idx="19403">1</cx:pt>
          <cx:pt idx="19404">1</cx:pt>
          <cx:pt idx="19405">1</cx:pt>
          <cx:pt idx="19406">1</cx:pt>
          <cx:pt idx="19407">1</cx:pt>
          <cx:pt idx="19408">1</cx:pt>
          <cx:pt idx="19409">1</cx:pt>
          <cx:pt idx="19410">1</cx:pt>
          <cx:pt idx="19411">1</cx:pt>
          <cx:pt idx="19412">1</cx:pt>
          <cx:pt idx="19413">1</cx:pt>
          <cx:pt idx="19414">1</cx:pt>
          <cx:pt idx="19415">1</cx:pt>
          <cx:pt idx="19416">1</cx:pt>
          <cx:pt idx="19417">1</cx:pt>
          <cx:pt idx="19418">1</cx:pt>
          <cx:pt idx="19419">1</cx:pt>
          <cx:pt idx="19420">1</cx:pt>
          <cx:pt idx="19421">1</cx:pt>
          <cx:pt idx="19422">1</cx:pt>
          <cx:pt idx="19423">1</cx:pt>
          <cx:pt idx="19424">1</cx:pt>
          <cx:pt idx="19425">1</cx:pt>
          <cx:pt idx="19426">1</cx:pt>
          <cx:pt idx="19427">1</cx:pt>
          <cx:pt idx="19428">1</cx:pt>
          <cx:pt idx="19429">1</cx:pt>
          <cx:pt idx="19430">1</cx:pt>
          <cx:pt idx="19431">1</cx:pt>
          <cx:pt idx="19432">1</cx:pt>
          <cx:pt idx="19433">1</cx:pt>
          <cx:pt idx="19434">3</cx:pt>
          <cx:pt idx="19435">1</cx:pt>
          <cx:pt idx="19436">1</cx:pt>
          <cx:pt idx="19437">1</cx:pt>
          <cx:pt idx="19438">1</cx:pt>
          <cx:pt idx="19439">1</cx:pt>
          <cx:pt idx="19440">1</cx:pt>
          <cx:pt idx="19441">1</cx:pt>
          <cx:pt idx="19442">1</cx:pt>
          <cx:pt idx="19443">1</cx:pt>
          <cx:pt idx="19444">1</cx:pt>
          <cx:pt idx="19445">1</cx:pt>
          <cx:pt idx="19446">1</cx:pt>
          <cx:pt idx="19447">1</cx:pt>
          <cx:pt idx="19448">1</cx:pt>
          <cx:pt idx="19449">1</cx:pt>
          <cx:pt idx="19450">1</cx:pt>
          <cx:pt idx="19451">1</cx:pt>
          <cx:pt idx="19452">1</cx:pt>
          <cx:pt idx="19453">1</cx:pt>
          <cx:pt idx="19454">1</cx:pt>
          <cx:pt idx="19455">1</cx:pt>
          <cx:pt idx="19456">1</cx:pt>
          <cx:pt idx="19457">1</cx:pt>
          <cx:pt idx="19458">1</cx:pt>
          <cx:pt idx="19459">1</cx:pt>
          <cx:pt idx="19460">1</cx:pt>
          <cx:pt idx="19461">1</cx:pt>
          <cx:pt idx="19462">1</cx:pt>
          <cx:pt idx="19463">1</cx:pt>
          <cx:pt idx="19464">1</cx:pt>
          <cx:pt idx="19465">1</cx:pt>
          <cx:pt idx="19466">1</cx:pt>
          <cx:pt idx="19467">1</cx:pt>
          <cx:pt idx="19468">1</cx:pt>
          <cx:pt idx="19469">1</cx:pt>
          <cx:pt idx="19470">1</cx:pt>
          <cx:pt idx="19471">1</cx:pt>
          <cx:pt idx="19472">1</cx:pt>
          <cx:pt idx="19473">1</cx:pt>
          <cx:pt idx="19474">1</cx:pt>
          <cx:pt idx="19475">1</cx:pt>
          <cx:pt idx="19476">1</cx:pt>
          <cx:pt idx="19477">1</cx:pt>
          <cx:pt idx="19478">1</cx:pt>
          <cx:pt idx="19479">1</cx:pt>
          <cx:pt idx="19480">1</cx:pt>
          <cx:pt idx="19481">1</cx:pt>
          <cx:pt idx="19482">1</cx:pt>
          <cx:pt idx="19483">1</cx:pt>
          <cx:pt idx="19484">1</cx:pt>
          <cx:pt idx="19485">1</cx:pt>
          <cx:pt idx="19486">1</cx:pt>
          <cx:pt idx="19487">1</cx:pt>
          <cx:pt idx="19488">1</cx:pt>
          <cx:pt idx="19489">1</cx:pt>
          <cx:pt idx="19490">1</cx:pt>
          <cx:pt idx="19491">1</cx:pt>
          <cx:pt idx="19492">1</cx:pt>
          <cx:pt idx="19493">1</cx:pt>
          <cx:pt idx="19494">1</cx:pt>
          <cx:pt idx="19495">1</cx:pt>
          <cx:pt idx="19496">1</cx:pt>
          <cx:pt idx="19497">1</cx:pt>
          <cx:pt idx="19498">1</cx:pt>
          <cx:pt idx="19499">1</cx:pt>
          <cx:pt idx="19500">1</cx:pt>
          <cx:pt idx="19501">1</cx:pt>
          <cx:pt idx="19502">1</cx:pt>
          <cx:pt idx="19503">1</cx:pt>
          <cx:pt idx="19504">1</cx:pt>
          <cx:pt idx="19505">1</cx:pt>
          <cx:pt idx="19506">1</cx:pt>
          <cx:pt idx="19507">1</cx:pt>
          <cx:pt idx="19508">1</cx:pt>
          <cx:pt idx="19509">1</cx:pt>
          <cx:pt idx="19510">1</cx:pt>
          <cx:pt idx="19511">1</cx:pt>
          <cx:pt idx="19512">1</cx:pt>
          <cx:pt idx="19513">1</cx:pt>
          <cx:pt idx="19514">1</cx:pt>
          <cx:pt idx="19515">1</cx:pt>
          <cx:pt idx="19516">1</cx:pt>
          <cx:pt idx="19517">1</cx:pt>
          <cx:pt idx="19518">1</cx:pt>
          <cx:pt idx="19519">1</cx:pt>
          <cx:pt idx="19520">1</cx:pt>
          <cx:pt idx="19521">1</cx:pt>
          <cx:pt idx="19522">1</cx:pt>
          <cx:pt idx="19523">1</cx:pt>
          <cx:pt idx="19524">1</cx:pt>
          <cx:pt idx="19525">1</cx:pt>
          <cx:pt idx="19526">1</cx:pt>
          <cx:pt idx="19527">1</cx:pt>
          <cx:pt idx="19528">1</cx:pt>
          <cx:pt idx="19529">1</cx:pt>
          <cx:pt idx="19530">1</cx:pt>
          <cx:pt idx="19531">1</cx:pt>
          <cx:pt idx="19532">1</cx:pt>
          <cx:pt idx="19533">1</cx:pt>
          <cx:pt idx="19534">1</cx:pt>
          <cx:pt idx="19535">1</cx:pt>
          <cx:pt idx="19536">1</cx:pt>
          <cx:pt idx="19537">1</cx:pt>
          <cx:pt idx="19538">1</cx:pt>
          <cx:pt idx="19539">1</cx:pt>
          <cx:pt idx="19540">1</cx:pt>
          <cx:pt idx="19541">1</cx:pt>
          <cx:pt idx="19542">1</cx:pt>
          <cx:pt idx="19543">1</cx:pt>
          <cx:pt idx="19544">1</cx:pt>
          <cx:pt idx="19545">1</cx:pt>
          <cx:pt idx="19546">1</cx:pt>
          <cx:pt idx="19547">1</cx:pt>
          <cx:pt idx="19548">1</cx:pt>
          <cx:pt idx="19549">1</cx:pt>
          <cx:pt idx="19550">1</cx:pt>
          <cx:pt idx="19551">1</cx:pt>
          <cx:pt idx="19552">1</cx:pt>
          <cx:pt idx="19553">1</cx:pt>
          <cx:pt idx="19554">1</cx:pt>
          <cx:pt idx="19555">1</cx:pt>
          <cx:pt idx="19556">1</cx:pt>
          <cx:pt idx="19557">1</cx:pt>
          <cx:pt idx="19558">1</cx:pt>
          <cx:pt idx="19559">1</cx:pt>
          <cx:pt idx="19560">1</cx:pt>
          <cx:pt idx="19561">1</cx:pt>
          <cx:pt idx="19562">1</cx:pt>
          <cx:pt idx="19563">1</cx:pt>
          <cx:pt idx="19564">3</cx:pt>
          <cx:pt idx="19565">1</cx:pt>
          <cx:pt idx="19566">1</cx:pt>
          <cx:pt idx="19567">1</cx:pt>
          <cx:pt idx="19568">1</cx:pt>
          <cx:pt idx="19569">1</cx:pt>
          <cx:pt idx="19570">1</cx:pt>
          <cx:pt idx="19571">1</cx:pt>
          <cx:pt idx="19572">1</cx:pt>
          <cx:pt idx="19573">1</cx:pt>
          <cx:pt idx="19574">1</cx:pt>
          <cx:pt idx="19575">1</cx:pt>
          <cx:pt idx="19576">1</cx:pt>
          <cx:pt idx="19577">1</cx:pt>
          <cx:pt idx="19578">1</cx:pt>
          <cx:pt idx="19579">1</cx:pt>
          <cx:pt idx="19580">1</cx:pt>
          <cx:pt idx="19581">1</cx:pt>
          <cx:pt idx="19582">1</cx:pt>
          <cx:pt idx="19583">1</cx:pt>
          <cx:pt idx="19584">1</cx:pt>
          <cx:pt idx="19585">1</cx:pt>
          <cx:pt idx="19586">1</cx:pt>
          <cx:pt idx="19587">1</cx:pt>
          <cx:pt idx="19588">1</cx:pt>
          <cx:pt idx="19589">1</cx:pt>
          <cx:pt idx="19590">1</cx:pt>
          <cx:pt idx="19591">1</cx:pt>
          <cx:pt idx="19592">1</cx:pt>
          <cx:pt idx="19593">1</cx:pt>
          <cx:pt idx="19594">1</cx:pt>
          <cx:pt idx="19595">1</cx:pt>
          <cx:pt idx="19596">1</cx:pt>
          <cx:pt idx="19597">1</cx:pt>
          <cx:pt idx="19598">1</cx:pt>
          <cx:pt idx="19599">1</cx:pt>
          <cx:pt idx="19600">1</cx:pt>
          <cx:pt idx="19601">1</cx:pt>
          <cx:pt idx="19602">1</cx:pt>
          <cx:pt idx="19603">1</cx:pt>
          <cx:pt idx="19604">1</cx:pt>
          <cx:pt idx="19605">1</cx:pt>
          <cx:pt idx="19606">1</cx:pt>
          <cx:pt idx="19607">1</cx:pt>
          <cx:pt idx="19608">1</cx:pt>
          <cx:pt idx="19609">1</cx:pt>
          <cx:pt idx="19610">1</cx:pt>
          <cx:pt idx="19611">1</cx:pt>
          <cx:pt idx="19612">3</cx:pt>
          <cx:pt idx="19613">1</cx:pt>
          <cx:pt idx="19614">1</cx:pt>
          <cx:pt idx="19615">1</cx:pt>
          <cx:pt idx="19616">1</cx:pt>
          <cx:pt idx="19617">1</cx:pt>
          <cx:pt idx="19618">1</cx:pt>
          <cx:pt idx="19619">1</cx:pt>
          <cx:pt idx="19620">1</cx:pt>
          <cx:pt idx="19621">1</cx:pt>
          <cx:pt idx="19622">1</cx:pt>
          <cx:pt idx="19623">1</cx:pt>
          <cx:pt idx="19624">1</cx:pt>
          <cx:pt idx="19625">1</cx:pt>
          <cx:pt idx="19626">1</cx:pt>
          <cx:pt idx="19627">1</cx:pt>
          <cx:pt idx="19628">1</cx:pt>
          <cx:pt idx="19629">1</cx:pt>
          <cx:pt idx="19630">1</cx:pt>
          <cx:pt idx="19631">1</cx:pt>
          <cx:pt idx="19632">1</cx:pt>
          <cx:pt idx="19633">1</cx:pt>
          <cx:pt idx="19634">1</cx:pt>
          <cx:pt idx="19635">1</cx:pt>
          <cx:pt idx="19636">1</cx:pt>
          <cx:pt idx="19637">1</cx:pt>
          <cx:pt idx="19638">1</cx:pt>
          <cx:pt idx="19639">1</cx:pt>
          <cx:pt idx="19640">1</cx:pt>
          <cx:pt idx="19641">1</cx:pt>
          <cx:pt idx="19642">1</cx:pt>
          <cx:pt idx="19643">1</cx:pt>
          <cx:pt idx="19644">1</cx:pt>
          <cx:pt idx="19645">1</cx:pt>
          <cx:pt idx="19646">1</cx:pt>
          <cx:pt idx="19647">1</cx:pt>
          <cx:pt idx="19648">3</cx:pt>
          <cx:pt idx="19649">1</cx:pt>
          <cx:pt idx="19650">1</cx:pt>
          <cx:pt idx="19651">1</cx:pt>
          <cx:pt idx="19652">1</cx:pt>
          <cx:pt idx="19653">1</cx:pt>
          <cx:pt idx="19654">1</cx:pt>
          <cx:pt idx="19655">1</cx:pt>
          <cx:pt idx="19656">1</cx:pt>
          <cx:pt idx="19657">1</cx:pt>
          <cx:pt idx="19658">1</cx:pt>
          <cx:pt idx="19659">1</cx:pt>
          <cx:pt idx="19660">1</cx:pt>
          <cx:pt idx="19661">1</cx:pt>
          <cx:pt idx="19662">1</cx:pt>
          <cx:pt idx="19663">1</cx:pt>
          <cx:pt idx="19664">1</cx:pt>
          <cx:pt idx="19665">1</cx:pt>
          <cx:pt idx="19666">1</cx:pt>
          <cx:pt idx="19667">1</cx:pt>
          <cx:pt idx="19668">1</cx:pt>
          <cx:pt idx="19669">1</cx:pt>
          <cx:pt idx="19670">3</cx:pt>
          <cx:pt idx="19671">1</cx:pt>
          <cx:pt idx="19672">1</cx:pt>
          <cx:pt idx="19673">1</cx:pt>
          <cx:pt idx="19674">1</cx:pt>
          <cx:pt idx="19675">1</cx:pt>
          <cx:pt idx="19676">1</cx:pt>
          <cx:pt idx="19677">1</cx:pt>
          <cx:pt idx="19678">1</cx:pt>
          <cx:pt idx="19679">1</cx:pt>
          <cx:pt idx="19680">1</cx:pt>
          <cx:pt idx="19681">1</cx:pt>
          <cx:pt idx="19682">1</cx:pt>
          <cx:pt idx="19683">1</cx:pt>
          <cx:pt idx="19684">1</cx:pt>
          <cx:pt idx="19685">1</cx:pt>
          <cx:pt idx="19686">1</cx:pt>
          <cx:pt idx="19687">1</cx:pt>
          <cx:pt idx="19688">3</cx:pt>
          <cx:pt idx="19689">1</cx:pt>
          <cx:pt idx="19690">1</cx:pt>
          <cx:pt idx="19691">1</cx:pt>
          <cx:pt idx="19692">1</cx:pt>
          <cx:pt idx="19693">1</cx:pt>
          <cx:pt idx="19694">1</cx:pt>
          <cx:pt idx="19695">1</cx:pt>
          <cx:pt idx="19696">1</cx:pt>
          <cx:pt idx="19697">1</cx:pt>
          <cx:pt idx="19698">1</cx:pt>
          <cx:pt idx="19699">1</cx:pt>
          <cx:pt idx="19700">1</cx:pt>
          <cx:pt idx="19701">1</cx:pt>
          <cx:pt idx="19702">1</cx:pt>
          <cx:pt idx="19703">1</cx:pt>
          <cx:pt idx="19704">1</cx:pt>
          <cx:pt idx="19705">3</cx:pt>
          <cx:pt idx="19706">1</cx:pt>
          <cx:pt idx="19707">1</cx:pt>
          <cx:pt idx="19708">1</cx:pt>
          <cx:pt idx="19709">1</cx:pt>
          <cx:pt idx="19710">1</cx:pt>
          <cx:pt idx="19711">1</cx:pt>
          <cx:pt idx="19712">1</cx:pt>
          <cx:pt idx="19713">1</cx:pt>
          <cx:pt idx="19714">1</cx:pt>
          <cx:pt idx="19715">1</cx:pt>
          <cx:pt idx="19716">1</cx:pt>
          <cx:pt idx="19717">1</cx:pt>
          <cx:pt idx="19718">1</cx:pt>
          <cx:pt idx="19719">1</cx:pt>
          <cx:pt idx="19720">1</cx:pt>
          <cx:pt idx="19721">1</cx:pt>
          <cx:pt idx="19722">1</cx:pt>
          <cx:pt idx="19723">1</cx:pt>
          <cx:pt idx="19724">1</cx:pt>
          <cx:pt idx="19725">1</cx:pt>
          <cx:pt idx="19726">1</cx:pt>
          <cx:pt idx="19727">1</cx:pt>
          <cx:pt idx="19728">1</cx:pt>
          <cx:pt idx="19729">1</cx:pt>
          <cx:pt idx="19730">1</cx:pt>
          <cx:pt idx="19731">1</cx:pt>
          <cx:pt idx="19732">1</cx:pt>
          <cx:pt idx="19733">1</cx:pt>
          <cx:pt idx="19734">1</cx:pt>
          <cx:pt idx="19735">1</cx:pt>
          <cx:pt idx="19736">1</cx:pt>
          <cx:pt idx="19737">1</cx:pt>
          <cx:pt idx="19738">1</cx:pt>
          <cx:pt idx="19739">1</cx:pt>
          <cx:pt idx="19740">1</cx:pt>
          <cx:pt idx="19741">1</cx:pt>
          <cx:pt idx="19742">1</cx:pt>
          <cx:pt idx="19743">1</cx:pt>
          <cx:pt idx="19744">1</cx:pt>
          <cx:pt idx="19745">1</cx:pt>
          <cx:pt idx="19746">1</cx:pt>
          <cx:pt idx="19747">1</cx:pt>
          <cx:pt idx="19748">1</cx:pt>
          <cx:pt idx="19749">1</cx:pt>
          <cx:pt idx="19750">1</cx:pt>
          <cx:pt idx="19751">1</cx:pt>
          <cx:pt idx="19752">1</cx:pt>
          <cx:pt idx="19753">1</cx:pt>
          <cx:pt idx="19754">1</cx:pt>
          <cx:pt idx="19755">1</cx:pt>
          <cx:pt idx="19756">1</cx:pt>
          <cx:pt idx="19757">1</cx:pt>
          <cx:pt idx="19758">1</cx:pt>
          <cx:pt idx="19759">1</cx:pt>
          <cx:pt idx="19760">1</cx:pt>
          <cx:pt idx="19761">1</cx:pt>
          <cx:pt idx="19762">1</cx:pt>
          <cx:pt idx="19763">1</cx:pt>
          <cx:pt idx="19764">1</cx:pt>
          <cx:pt idx="19765">1</cx:pt>
          <cx:pt idx="19766">1</cx:pt>
          <cx:pt idx="19767">1</cx:pt>
          <cx:pt idx="19768">1</cx:pt>
          <cx:pt idx="19769">1</cx:pt>
          <cx:pt idx="19770">1</cx:pt>
          <cx:pt idx="19771">1</cx:pt>
          <cx:pt idx="19772">1</cx:pt>
          <cx:pt idx="19773">1</cx:pt>
          <cx:pt idx="19774">1</cx:pt>
          <cx:pt idx="19775">1</cx:pt>
          <cx:pt idx="19776">1</cx:pt>
          <cx:pt idx="19777">1</cx:pt>
          <cx:pt idx="19778">1</cx:pt>
          <cx:pt idx="19779">1</cx:pt>
          <cx:pt idx="19780">1</cx:pt>
          <cx:pt idx="19781">1</cx:pt>
          <cx:pt idx="19782">3</cx:pt>
          <cx:pt idx="19783">1</cx:pt>
          <cx:pt idx="19784">1</cx:pt>
          <cx:pt idx="19785">1</cx:pt>
          <cx:pt idx="19786">1</cx:pt>
          <cx:pt idx="19787">1</cx:pt>
          <cx:pt idx="19788">1</cx:pt>
          <cx:pt idx="19789">1</cx:pt>
          <cx:pt idx="19790">1</cx:pt>
          <cx:pt idx="19791">1</cx:pt>
          <cx:pt idx="19792">1</cx:pt>
          <cx:pt idx="19793">1</cx:pt>
          <cx:pt idx="19794">1</cx:pt>
          <cx:pt idx="19795">1</cx:pt>
          <cx:pt idx="19796">1</cx:pt>
          <cx:pt idx="19797">1</cx:pt>
          <cx:pt idx="19798">1</cx:pt>
          <cx:pt idx="19799">1</cx:pt>
          <cx:pt idx="19800">1</cx:pt>
          <cx:pt idx="19801">1</cx:pt>
          <cx:pt idx="19802">1</cx:pt>
          <cx:pt idx="19803">1</cx:pt>
          <cx:pt idx="19804">1</cx:pt>
          <cx:pt idx="19805">1</cx:pt>
          <cx:pt idx="19806">1</cx:pt>
          <cx:pt idx="19807">1</cx:pt>
          <cx:pt idx="19808">1</cx:pt>
          <cx:pt idx="19809">1</cx:pt>
          <cx:pt idx="19810">1</cx:pt>
          <cx:pt idx="19811">1</cx:pt>
          <cx:pt idx="19812">1</cx:pt>
          <cx:pt idx="19813">1</cx:pt>
          <cx:pt idx="19814">1</cx:pt>
          <cx:pt idx="19815">1</cx:pt>
          <cx:pt idx="19816">1</cx:pt>
          <cx:pt idx="19817">1</cx:pt>
          <cx:pt idx="19818">1</cx:pt>
          <cx:pt idx="19819">1</cx:pt>
          <cx:pt idx="19820">3</cx:pt>
          <cx:pt idx="19821">1</cx:pt>
          <cx:pt idx="19822">1</cx:pt>
          <cx:pt idx="19823">1</cx:pt>
          <cx:pt idx="19824">1</cx:pt>
          <cx:pt idx="19825">1</cx:pt>
          <cx:pt idx="19826">1</cx:pt>
          <cx:pt idx="19827">1</cx:pt>
          <cx:pt idx="19828">1</cx:pt>
          <cx:pt idx="19829">1</cx:pt>
          <cx:pt idx="19830">1</cx:pt>
          <cx:pt idx="19831">1</cx:pt>
          <cx:pt idx="19832">1</cx:pt>
          <cx:pt idx="19833">1</cx:pt>
          <cx:pt idx="19834">1</cx:pt>
          <cx:pt idx="19835">1</cx:pt>
          <cx:pt idx="19836">1</cx:pt>
          <cx:pt idx="19837">1</cx:pt>
          <cx:pt idx="19838">1</cx:pt>
          <cx:pt idx="19839">1</cx:pt>
          <cx:pt idx="19840">1</cx:pt>
          <cx:pt idx="19841">1</cx:pt>
          <cx:pt idx="19842">1</cx:pt>
          <cx:pt idx="19843">1</cx:pt>
          <cx:pt idx="19844">1</cx:pt>
          <cx:pt idx="19845">1</cx:pt>
          <cx:pt idx="19846">1</cx:pt>
          <cx:pt idx="19847">1</cx:pt>
          <cx:pt idx="19848">3</cx:pt>
          <cx:pt idx="19849">1</cx:pt>
          <cx:pt idx="19850">1</cx:pt>
          <cx:pt idx="19851">1</cx:pt>
          <cx:pt idx="19852">1</cx:pt>
          <cx:pt idx="19853">1</cx:pt>
          <cx:pt idx="19854">1</cx:pt>
          <cx:pt idx="19855">1</cx:pt>
          <cx:pt idx="19856">1</cx:pt>
          <cx:pt idx="19857">1</cx:pt>
          <cx:pt idx="19858">1</cx:pt>
          <cx:pt idx="19859">1</cx:pt>
          <cx:pt idx="19860">1</cx:pt>
          <cx:pt idx="19861">1</cx:pt>
          <cx:pt idx="19862">1</cx:pt>
          <cx:pt idx="19863">1</cx:pt>
          <cx:pt idx="19864">1</cx:pt>
          <cx:pt idx="19865">1</cx:pt>
          <cx:pt idx="19866">1</cx:pt>
          <cx:pt idx="19867">1</cx:pt>
          <cx:pt idx="19868">1</cx:pt>
          <cx:pt idx="19869">1</cx:pt>
          <cx:pt idx="19870">1</cx:pt>
          <cx:pt idx="19871">1</cx:pt>
          <cx:pt idx="19872">1</cx:pt>
          <cx:pt idx="19873">1</cx:pt>
          <cx:pt idx="19874">1</cx:pt>
          <cx:pt idx="19875">1</cx:pt>
          <cx:pt idx="19876">3</cx:pt>
          <cx:pt idx="19877">1</cx:pt>
          <cx:pt idx="19878">1</cx:pt>
          <cx:pt idx="19879">1</cx:pt>
          <cx:pt idx="19880">1</cx:pt>
          <cx:pt idx="19881">1</cx:pt>
          <cx:pt idx="19882">1</cx:pt>
          <cx:pt idx="19883">1</cx:pt>
          <cx:pt idx="19884">1</cx:pt>
          <cx:pt idx="19885">1</cx:pt>
          <cx:pt idx="19886">1</cx:pt>
          <cx:pt idx="19887">1</cx:pt>
          <cx:pt idx="19888">1</cx:pt>
          <cx:pt idx="19889">1</cx:pt>
          <cx:pt idx="19890">1</cx:pt>
          <cx:pt idx="19891">1</cx:pt>
          <cx:pt idx="19892">1</cx:pt>
          <cx:pt idx="19893">3</cx:pt>
          <cx:pt idx="19894">1</cx:pt>
          <cx:pt idx="19895">1</cx:pt>
          <cx:pt idx="19896">1</cx:pt>
          <cx:pt idx="19897">1</cx:pt>
          <cx:pt idx="19898">1</cx:pt>
          <cx:pt idx="19899">1</cx:pt>
          <cx:pt idx="19900">1</cx:pt>
          <cx:pt idx="19901">1</cx:pt>
          <cx:pt idx="19902">1</cx:pt>
          <cx:pt idx="19903">1</cx:pt>
          <cx:pt idx="19904">1</cx:pt>
          <cx:pt idx="19905">1</cx:pt>
          <cx:pt idx="19906">1</cx:pt>
          <cx:pt idx="19907">1</cx:pt>
          <cx:pt idx="19908">1</cx:pt>
          <cx:pt idx="19909">1</cx:pt>
          <cx:pt idx="19910">1</cx:pt>
          <cx:pt idx="19911">1</cx:pt>
          <cx:pt idx="19912">1</cx:pt>
          <cx:pt idx="19913">1</cx:pt>
          <cx:pt idx="19914">1</cx:pt>
          <cx:pt idx="19915">1</cx:pt>
          <cx:pt idx="19916">1</cx:pt>
          <cx:pt idx="19917">1</cx:pt>
          <cx:pt idx="19918">1</cx:pt>
          <cx:pt idx="19919">1</cx:pt>
          <cx:pt idx="19920">1</cx:pt>
          <cx:pt idx="19921">1</cx:pt>
          <cx:pt idx="19922">1</cx:pt>
          <cx:pt idx="19923">1</cx:pt>
          <cx:pt idx="19924">1</cx:pt>
          <cx:pt idx="19925">1</cx:pt>
          <cx:pt idx="19926">1</cx:pt>
          <cx:pt idx="19927">1</cx:pt>
          <cx:pt idx="19928">1</cx:pt>
          <cx:pt idx="19929">1</cx:pt>
          <cx:pt idx="19930">1</cx:pt>
          <cx:pt idx="19931">3</cx:pt>
          <cx:pt idx="19932">1</cx:pt>
          <cx:pt idx="19933">1</cx:pt>
          <cx:pt idx="19934">1</cx:pt>
          <cx:pt idx="19935">1</cx:pt>
          <cx:pt idx="19936">1</cx:pt>
          <cx:pt idx="19937">1</cx:pt>
          <cx:pt idx="19938">1</cx:pt>
          <cx:pt idx="19939">1</cx:pt>
          <cx:pt idx="19940">1</cx:pt>
          <cx:pt idx="19941">1</cx:pt>
          <cx:pt idx="19942">1</cx:pt>
          <cx:pt idx="19943">1</cx:pt>
          <cx:pt idx="19944">1</cx:pt>
          <cx:pt idx="19945">1</cx:pt>
          <cx:pt idx="19946">1</cx:pt>
          <cx:pt idx="19947">1</cx:pt>
          <cx:pt idx="19948">1</cx:pt>
          <cx:pt idx="19949">1</cx:pt>
          <cx:pt idx="19950">1</cx:pt>
          <cx:pt idx="19951">1</cx:pt>
          <cx:pt idx="19952">1</cx:pt>
          <cx:pt idx="19953">1</cx:pt>
          <cx:pt idx="19954">1</cx:pt>
          <cx:pt idx="19955">1</cx:pt>
          <cx:pt idx="19956">1</cx:pt>
          <cx:pt idx="19957">1</cx:pt>
          <cx:pt idx="19958">1</cx:pt>
          <cx:pt idx="19959">1</cx:pt>
          <cx:pt idx="19960">1</cx:pt>
          <cx:pt idx="19961">1</cx:pt>
          <cx:pt idx="19962">1</cx:pt>
          <cx:pt idx="19963">1</cx:pt>
          <cx:pt idx="19964">1</cx:pt>
          <cx:pt idx="19965">1</cx:pt>
          <cx:pt idx="19966">1</cx:pt>
          <cx:pt idx="19967">1</cx:pt>
          <cx:pt idx="19968">1</cx:pt>
          <cx:pt idx="19969">1</cx:pt>
          <cx:pt idx="19970">1</cx:pt>
          <cx:pt idx="19971">1</cx:pt>
          <cx:pt idx="19972">1</cx:pt>
          <cx:pt idx="19973">1</cx:pt>
          <cx:pt idx="19974">1</cx:pt>
          <cx:pt idx="19975">1</cx:pt>
          <cx:pt idx="19976">1</cx:pt>
          <cx:pt idx="19977">1</cx:pt>
          <cx:pt idx="19978">1</cx:pt>
          <cx:pt idx="19979">1</cx:pt>
          <cx:pt idx="19980">1</cx:pt>
          <cx:pt idx="19981">1</cx:pt>
          <cx:pt idx="19982">1</cx:pt>
          <cx:pt idx="19983">1</cx:pt>
          <cx:pt idx="19984">1</cx:pt>
          <cx:pt idx="19985">1</cx:pt>
          <cx:pt idx="19986">1</cx:pt>
          <cx:pt idx="19987">1</cx:pt>
          <cx:pt idx="19988">1</cx:pt>
          <cx:pt idx="19989">1</cx:pt>
          <cx:pt idx="19990">1</cx:pt>
          <cx:pt idx="19991">1</cx:pt>
          <cx:pt idx="19992">1</cx:pt>
          <cx:pt idx="19993">1</cx:pt>
          <cx:pt idx="19994">1</cx:pt>
          <cx:pt idx="19995">1</cx:pt>
          <cx:pt idx="19996">1</cx:pt>
          <cx:pt idx="19997">1</cx:pt>
          <cx:pt idx="19998">1</cx:pt>
          <cx:pt idx="19999">1</cx:pt>
          <cx:pt idx="20000">1</cx:pt>
          <cx:pt idx="20001">1</cx:pt>
          <cx:pt idx="20002">1</cx:pt>
          <cx:pt idx="20003">1</cx:pt>
          <cx:pt idx="20004">1</cx:pt>
          <cx:pt idx="20005">1</cx:pt>
          <cx:pt idx="20006">1</cx:pt>
          <cx:pt idx="20007">1</cx:pt>
          <cx:pt idx="20008">1</cx:pt>
          <cx:pt idx="20009">3</cx:pt>
          <cx:pt idx="20010">1</cx:pt>
          <cx:pt idx="20011">1</cx:pt>
          <cx:pt idx="20012">1</cx:pt>
          <cx:pt idx="20013">1</cx:pt>
          <cx:pt idx="20014">1</cx:pt>
          <cx:pt idx="20015">1</cx:pt>
          <cx:pt idx="20016">1</cx:pt>
          <cx:pt idx="20017">1</cx:pt>
          <cx:pt idx="20018">1</cx:pt>
          <cx:pt idx="20019">1</cx:pt>
          <cx:pt idx="20020">1</cx:pt>
          <cx:pt idx="20021">1</cx:pt>
          <cx:pt idx="20022">1</cx:pt>
          <cx:pt idx="20023">1</cx:pt>
          <cx:pt idx="20024">1</cx:pt>
          <cx:pt idx="20025">1</cx:pt>
          <cx:pt idx="20026">1</cx:pt>
          <cx:pt idx="20027">1</cx:pt>
          <cx:pt idx="20028">1</cx:pt>
          <cx:pt idx="20029">1</cx:pt>
          <cx:pt idx="20030">1</cx:pt>
          <cx:pt idx="20031">1</cx:pt>
          <cx:pt idx="20032">1</cx:pt>
          <cx:pt idx="20033">1</cx:pt>
          <cx:pt idx="20034">1</cx:pt>
          <cx:pt idx="20035">1</cx:pt>
          <cx:pt idx="20036">1</cx:pt>
          <cx:pt idx="20037">1</cx:pt>
          <cx:pt idx="20038">1</cx:pt>
          <cx:pt idx="20039">1</cx:pt>
          <cx:pt idx="20040">1</cx:pt>
          <cx:pt idx="20041">1</cx:pt>
          <cx:pt idx="20042">1</cx:pt>
          <cx:pt idx="20043">1</cx:pt>
          <cx:pt idx="20044">1</cx:pt>
          <cx:pt idx="20045">1</cx:pt>
          <cx:pt idx="20046">1</cx:pt>
          <cx:pt idx="20047">1</cx:pt>
          <cx:pt idx="20048">1</cx:pt>
          <cx:pt idx="20049">1</cx:pt>
          <cx:pt idx="20050">1</cx:pt>
          <cx:pt idx="20051">1</cx:pt>
          <cx:pt idx="20052">1</cx:pt>
          <cx:pt idx="20053">1</cx:pt>
          <cx:pt idx="20054">1</cx:pt>
          <cx:pt idx="20055">1</cx:pt>
          <cx:pt idx="20056">1</cx:pt>
          <cx:pt idx="20057">1</cx:pt>
          <cx:pt idx="20058">1</cx:pt>
          <cx:pt idx="20059">1</cx:pt>
          <cx:pt idx="20060">1</cx:pt>
          <cx:pt idx="20061">1</cx:pt>
          <cx:pt idx="20062">1</cx:pt>
          <cx:pt idx="20063">1</cx:pt>
          <cx:pt idx="20064">1</cx:pt>
          <cx:pt idx="20065">1</cx:pt>
          <cx:pt idx="20066">1</cx:pt>
          <cx:pt idx="20067">1</cx:pt>
          <cx:pt idx="20068">1</cx:pt>
          <cx:pt idx="20069">1</cx:pt>
          <cx:pt idx="20070">3</cx:pt>
          <cx:pt idx="20071">1</cx:pt>
          <cx:pt idx="20072">1</cx:pt>
          <cx:pt idx="20073">1</cx:pt>
          <cx:pt idx="20074">1</cx:pt>
          <cx:pt idx="20075">1</cx:pt>
          <cx:pt idx="20076">1</cx:pt>
          <cx:pt idx="20077">1</cx:pt>
          <cx:pt idx="20078">1</cx:pt>
          <cx:pt idx="20079">1</cx:pt>
          <cx:pt idx="20080">1</cx:pt>
          <cx:pt idx="20081">1</cx:pt>
          <cx:pt idx="20082">1</cx:pt>
          <cx:pt idx="20083">1</cx:pt>
          <cx:pt idx="20084">1</cx:pt>
          <cx:pt idx="20085">1</cx:pt>
          <cx:pt idx="20086">1</cx:pt>
          <cx:pt idx="20087">1</cx:pt>
          <cx:pt idx="20088">1</cx:pt>
          <cx:pt idx="20089">1</cx:pt>
          <cx:pt idx="20090">1</cx:pt>
          <cx:pt idx="20091">1</cx:pt>
          <cx:pt idx="20092">1</cx:pt>
          <cx:pt idx="20093">1</cx:pt>
          <cx:pt idx="20094">1</cx:pt>
          <cx:pt idx="20095">1</cx:pt>
          <cx:pt idx="20096">1</cx:pt>
          <cx:pt idx="20097">1</cx:pt>
          <cx:pt idx="20098">1</cx:pt>
          <cx:pt idx="20099">1</cx:pt>
          <cx:pt idx="20100">1</cx:pt>
          <cx:pt idx="20101">1</cx:pt>
          <cx:pt idx="20102">1</cx:pt>
          <cx:pt idx="20103">1</cx:pt>
          <cx:pt idx="20104">1</cx:pt>
          <cx:pt idx="20105">1</cx:pt>
          <cx:pt idx="20106">1</cx:pt>
          <cx:pt idx="20107">1</cx:pt>
          <cx:pt idx="20108">1</cx:pt>
          <cx:pt idx="20109">1</cx:pt>
          <cx:pt idx="20110">1</cx:pt>
          <cx:pt idx="20111">1</cx:pt>
          <cx:pt idx="20112">1</cx:pt>
          <cx:pt idx="20113">1</cx:pt>
          <cx:pt idx="20114">1</cx:pt>
          <cx:pt idx="20115">1</cx:pt>
          <cx:pt idx="20116">1</cx:pt>
          <cx:pt idx="20117">3</cx:pt>
          <cx:pt idx="20118">1</cx:pt>
          <cx:pt idx="20119">1</cx:pt>
          <cx:pt idx="20120">1</cx:pt>
          <cx:pt idx="20121">1</cx:pt>
          <cx:pt idx="20122">1</cx:pt>
          <cx:pt idx="20123">1</cx:pt>
          <cx:pt idx="20124">1</cx:pt>
          <cx:pt idx="20125">1</cx:pt>
          <cx:pt idx="20126">1</cx:pt>
          <cx:pt idx="20127">1</cx:pt>
          <cx:pt idx="20128">1</cx:pt>
          <cx:pt idx="20129">1</cx:pt>
          <cx:pt idx="20130">1</cx:pt>
          <cx:pt idx="20131">1</cx:pt>
          <cx:pt idx="20132">1</cx:pt>
          <cx:pt idx="20133">1</cx:pt>
          <cx:pt idx="20134">1</cx:pt>
          <cx:pt idx="20135">1</cx:pt>
          <cx:pt idx="20136">1</cx:pt>
          <cx:pt idx="20137">1</cx:pt>
          <cx:pt idx="20138">1</cx:pt>
          <cx:pt idx="20139">1</cx:pt>
          <cx:pt idx="20140">1</cx:pt>
          <cx:pt idx="20141">1</cx:pt>
          <cx:pt idx="20142">1</cx:pt>
          <cx:pt idx="20143">1</cx:pt>
          <cx:pt idx="20144">1</cx:pt>
          <cx:pt idx="20145">1</cx:pt>
          <cx:pt idx="20146">1</cx:pt>
          <cx:pt idx="20147">1</cx:pt>
          <cx:pt idx="20148">1</cx:pt>
          <cx:pt idx="20149">1</cx:pt>
          <cx:pt idx="20150">1</cx:pt>
          <cx:pt idx="20151">1</cx:pt>
          <cx:pt idx="20152">1</cx:pt>
          <cx:pt idx="20153">1</cx:pt>
          <cx:pt idx="20154">1</cx:pt>
          <cx:pt idx="20155">1</cx:pt>
          <cx:pt idx="20156">1</cx:pt>
          <cx:pt idx="20157">1</cx:pt>
          <cx:pt idx="20158">1</cx:pt>
          <cx:pt idx="20159">3</cx:pt>
          <cx:pt idx="20160">1</cx:pt>
          <cx:pt idx="20161">1</cx:pt>
          <cx:pt idx="20162">1</cx:pt>
          <cx:pt idx="20163">1</cx:pt>
          <cx:pt idx="20164">1</cx:pt>
          <cx:pt idx="20165">1</cx:pt>
          <cx:pt idx="20166">1</cx:pt>
          <cx:pt idx="20167">1</cx:pt>
          <cx:pt idx="20168">1</cx:pt>
          <cx:pt idx="20169">1</cx:pt>
          <cx:pt idx="20170">1</cx:pt>
          <cx:pt idx="20171">1</cx:pt>
          <cx:pt idx="20172">1</cx:pt>
          <cx:pt idx="20173">1</cx:pt>
          <cx:pt idx="20174">1</cx:pt>
          <cx:pt idx="20175">1</cx:pt>
          <cx:pt idx="20176">1</cx:pt>
          <cx:pt idx="20177">1</cx:pt>
          <cx:pt idx="20178">1</cx:pt>
          <cx:pt idx="20179">1</cx:pt>
          <cx:pt idx="20180">1</cx:pt>
          <cx:pt idx="20181">1</cx:pt>
          <cx:pt idx="20182">1</cx:pt>
          <cx:pt idx="20183">1</cx:pt>
          <cx:pt idx="20184">3</cx:pt>
          <cx:pt idx="20185">1</cx:pt>
          <cx:pt idx="20186">1</cx:pt>
          <cx:pt idx="20187">1</cx:pt>
          <cx:pt idx="20188">1</cx:pt>
          <cx:pt idx="20189">1</cx:pt>
          <cx:pt idx="20190">1</cx:pt>
          <cx:pt idx="20191">1</cx:pt>
          <cx:pt idx="20192">1</cx:pt>
          <cx:pt idx="20193">1</cx:pt>
          <cx:pt idx="20194">1</cx:pt>
          <cx:pt idx="20195">1</cx:pt>
          <cx:pt idx="20196">1</cx:pt>
          <cx:pt idx="20197">1</cx:pt>
          <cx:pt idx="20198">1</cx:pt>
          <cx:pt idx="20199">1</cx:pt>
          <cx:pt idx="20200">1</cx:pt>
          <cx:pt idx="20201">1</cx:pt>
          <cx:pt idx="20202">1</cx:pt>
          <cx:pt idx="20203">1</cx:pt>
          <cx:pt idx="20204">1</cx:pt>
          <cx:pt idx="20205">1</cx:pt>
          <cx:pt idx="20206">1</cx:pt>
          <cx:pt idx="20207">1</cx:pt>
          <cx:pt idx="20208">1</cx:pt>
          <cx:pt idx="20209">1</cx:pt>
          <cx:pt idx="20210">1</cx:pt>
          <cx:pt idx="20211">3</cx:pt>
          <cx:pt idx="20212">1</cx:pt>
          <cx:pt idx="20213">1</cx:pt>
          <cx:pt idx="20214">1</cx:pt>
          <cx:pt idx="20215">1</cx:pt>
          <cx:pt idx="20216">1</cx:pt>
          <cx:pt idx="20217">1</cx:pt>
          <cx:pt idx="20218">1</cx:pt>
          <cx:pt idx="20219">1</cx:pt>
          <cx:pt idx="20220">1</cx:pt>
          <cx:pt idx="20221">1</cx:pt>
          <cx:pt idx="20222">1</cx:pt>
          <cx:pt idx="20223">1</cx:pt>
          <cx:pt idx="20224">1</cx:pt>
          <cx:pt idx="20225">1</cx:pt>
          <cx:pt idx="20226">1</cx:pt>
          <cx:pt idx="20227">1</cx:pt>
          <cx:pt idx="20228">1</cx:pt>
          <cx:pt idx="20229">1</cx:pt>
          <cx:pt idx="20230">1</cx:pt>
          <cx:pt idx="20231">1</cx:pt>
          <cx:pt idx="20232">1</cx:pt>
          <cx:pt idx="20233">1</cx:pt>
          <cx:pt idx="20234">1</cx:pt>
          <cx:pt idx="20235">1</cx:pt>
          <cx:pt idx="20236">1</cx:pt>
          <cx:pt idx="20237">1</cx:pt>
          <cx:pt idx="20238">1</cx:pt>
          <cx:pt idx="20239">1</cx:pt>
          <cx:pt idx="20240">1</cx:pt>
          <cx:pt idx="20241">1</cx:pt>
          <cx:pt idx="20242">1</cx:pt>
          <cx:pt idx="20243">1</cx:pt>
          <cx:pt idx="20244">1</cx:pt>
          <cx:pt idx="20245">1</cx:pt>
          <cx:pt idx="20246">1</cx:pt>
          <cx:pt idx="20247">1</cx:pt>
          <cx:pt idx="20248">1</cx:pt>
          <cx:pt idx="20249">1</cx:pt>
          <cx:pt idx="20250">1</cx:pt>
          <cx:pt idx="20251">1</cx:pt>
          <cx:pt idx="20252">1</cx:pt>
          <cx:pt idx="20253">1</cx:pt>
          <cx:pt idx="20254">1</cx:pt>
          <cx:pt idx="20255">1</cx:pt>
          <cx:pt idx="20256">1</cx:pt>
          <cx:pt idx="20257">1</cx:pt>
          <cx:pt idx="20258">1</cx:pt>
          <cx:pt idx="20259">1</cx:pt>
          <cx:pt idx="20260">1</cx:pt>
          <cx:pt idx="20261">1</cx:pt>
          <cx:pt idx="20262">1</cx:pt>
          <cx:pt idx="20263">1</cx:pt>
          <cx:pt idx="20264">1</cx:pt>
          <cx:pt idx="20265">1</cx:pt>
          <cx:pt idx="20266">1</cx:pt>
          <cx:pt idx="20267">1</cx:pt>
          <cx:pt idx="20268">1</cx:pt>
          <cx:pt idx="20269">1</cx:pt>
          <cx:pt idx="20270">1</cx:pt>
          <cx:pt idx="20271">1</cx:pt>
          <cx:pt idx="20272">1</cx:pt>
          <cx:pt idx="20273">1</cx:pt>
          <cx:pt idx="20274">1</cx:pt>
          <cx:pt idx="20275">1</cx:pt>
          <cx:pt idx="20276">1</cx:pt>
          <cx:pt idx="20277">1</cx:pt>
          <cx:pt idx="20278">3</cx:pt>
          <cx:pt idx="20279">1</cx:pt>
          <cx:pt idx="20280">1</cx:pt>
          <cx:pt idx="20281">1</cx:pt>
          <cx:pt idx="20282">1</cx:pt>
          <cx:pt idx="20283">1</cx:pt>
          <cx:pt idx="20284">3</cx:pt>
          <cx:pt idx="20285">1</cx:pt>
          <cx:pt idx="20286">1</cx:pt>
          <cx:pt idx="20287">1</cx:pt>
          <cx:pt idx="20288">1</cx:pt>
          <cx:pt idx="20289">1</cx:pt>
          <cx:pt idx="20290">1</cx:pt>
          <cx:pt idx="20291">1</cx:pt>
          <cx:pt idx="20292">1</cx:pt>
          <cx:pt idx="20293">1</cx:pt>
          <cx:pt idx="20294">1</cx:pt>
          <cx:pt idx="20295">1</cx:pt>
          <cx:pt idx="20296">1</cx:pt>
          <cx:pt idx="20297">1</cx:pt>
          <cx:pt idx="20298">1</cx:pt>
          <cx:pt idx="20299">1</cx:pt>
          <cx:pt idx="20300">1</cx:pt>
          <cx:pt idx="20301">1</cx:pt>
          <cx:pt idx="20302">1</cx:pt>
          <cx:pt idx="20303">1</cx:pt>
          <cx:pt idx="20304">1</cx:pt>
          <cx:pt idx="20305">1</cx:pt>
          <cx:pt idx="20306">1</cx:pt>
          <cx:pt idx="20307">1</cx:pt>
          <cx:pt idx="20308">1</cx:pt>
          <cx:pt idx="20309">1</cx:pt>
          <cx:pt idx="20310">1</cx:pt>
          <cx:pt idx="20311">1</cx:pt>
          <cx:pt idx="20312">1</cx:pt>
          <cx:pt idx="20313">1</cx:pt>
          <cx:pt idx="20314">1</cx:pt>
          <cx:pt idx="20315">1</cx:pt>
          <cx:pt idx="20316">1</cx:pt>
          <cx:pt idx="20317">1</cx:pt>
          <cx:pt idx="20318">1</cx:pt>
          <cx:pt idx="20319">1</cx:pt>
          <cx:pt idx="20320">1</cx:pt>
          <cx:pt idx="20321">1</cx:pt>
          <cx:pt idx="20322">1</cx:pt>
          <cx:pt idx="20323">1</cx:pt>
          <cx:pt idx="20324">3</cx:pt>
          <cx:pt idx="20325">1</cx:pt>
          <cx:pt idx="20326">1</cx:pt>
          <cx:pt idx="20327">1</cx:pt>
          <cx:pt idx="20328">1</cx:pt>
          <cx:pt idx="20329">1</cx:pt>
          <cx:pt idx="20330">1</cx:pt>
          <cx:pt idx="20331">1</cx:pt>
          <cx:pt idx="20332">1</cx:pt>
          <cx:pt idx="20333">1</cx:pt>
          <cx:pt idx="20334">1</cx:pt>
          <cx:pt idx="20335">1</cx:pt>
          <cx:pt idx="20336">1</cx:pt>
          <cx:pt idx="20337">1</cx:pt>
          <cx:pt idx="20338">1</cx:pt>
          <cx:pt idx="20339">1</cx:pt>
          <cx:pt idx="20340">1</cx:pt>
          <cx:pt idx="20341">1</cx:pt>
          <cx:pt idx="20342">1</cx:pt>
          <cx:pt idx="20343">1</cx:pt>
          <cx:pt idx="20344">1</cx:pt>
          <cx:pt idx="20345">1</cx:pt>
          <cx:pt idx="20346">1</cx:pt>
          <cx:pt idx="20347">1</cx:pt>
          <cx:pt idx="20348">1</cx:pt>
          <cx:pt idx="20349">1</cx:pt>
          <cx:pt idx="20350">1</cx:pt>
          <cx:pt idx="20351">1</cx:pt>
          <cx:pt idx="20352">1</cx:pt>
          <cx:pt idx="20353">1</cx:pt>
          <cx:pt idx="20354">1</cx:pt>
          <cx:pt idx="20355">1</cx:pt>
          <cx:pt idx="20356">1</cx:pt>
          <cx:pt idx="20357">1</cx:pt>
          <cx:pt idx="20358">1</cx:pt>
          <cx:pt idx="20359">1</cx:pt>
          <cx:pt idx="20360">1</cx:pt>
          <cx:pt idx="20361">1</cx:pt>
          <cx:pt idx="20362">1</cx:pt>
          <cx:pt idx="20363">1</cx:pt>
          <cx:pt idx="20364">1</cx:pt>
          <cx:pt idx="20365">1</cx:pt>
          <cx:pt idx="20366">3</cx:pt>
          <cx:pt idx="20367">1</cx:pt>
          <cx:pt idx="20368">1</cx:pt>
          <cx:pt idx="20369">1</cx:pt>
          <cx:pt idx="20370">1</cx:pt>
          <cx:pt idx="20371">1</cx:pt>
          <cx:pt idx="20372">1</cx:pt>
          <cx:pt idx="20373">1</cx:pt>
          <cx:pt idx="20374">1</cx:pt>
          <cx:pt idx="20375">1</cx:pt>
          <cx:pt idx="20376">1</cx:pt>
          <cx:pt idx="20377">1</cx:pt>
          <cx:pt idx="20378">1</cx:pt>
          <cx:pt idx="20379">1</cx:pt>
          <cx:pt idx="20380">1</cx:pt>
          <cx:pt idx="20381">1</cx:pt>
          <cx:pt idx="20382">1</cx:pt>
          <cx:pt idx="20383">1</cx:pt>
          <cx:pt idx="20384">1</cx:pt>
          <cx:pt idx="20385">1</cx:pt>
          <cx:pt idx="20386">1</cx:pt>
          <cx:pt idx="20387">1</cx:pt>
          <cx:pt idx="20388">1</cx:pt>
          <cx:pt idx="20389">1</cx:pt>
          <cx:pt idx="20390">1</cx:pt>
          <cx:pt idx="20391">1</cx:pt>
          <cx:pt idx="20392">1</cx:pt>
          <cx:pt idx="20393">1</cx:pt>
          <cx:pt idx="20394">1</cx:pt>
          <cx:pt idx="20395">1</cx:pt>
          <cx:pt idx="20396">1</cx:pt>
          <cx:pt idx="20397">1</cx:pt>
          <cx:pt idx="20398">1</cx:pt>
          <cx:pt idx="20399">1</cx:pt>
          <cx:pt idx="20400">1</cx:pt>
          <cx:pt idx="20401">1</cx:pt>
          <cx:pt idx="20402">1</cx:pt>
          <cx:pt idx="20403">3</cx:pt>
          <cx:pt idx="20404">1</cx:pt>
          <cx:pt idx="20405">1</cx:pt>
          <cx:pt idx="20406">1</cx:pt>
          <cx:pt idx="20407">1</cx:pt>
          <cx:pt idx="20408">1</cx:pt>
          <cx:pt idx="20409">1</cx:pt>
          <cx:pt idx="20410">1</cx:pt>
          <cx:pt idx="20411">1</cx:pt>
          <cx:pt idx="20412">1</cx:pt>
          <cx:pt idx="20413">1</cx:pt>
          <cx:pt idx="20414">1</cx:pt>
          <cx:pt idx="20415">1</cx:pt>
          <cx:pt idx="20416">1</cx:pt>
          <cx:pt idx="20417">3</cx:pt>
          <cx:pt idx="20418">1</cx:pt>
          <cx:pt idx="20419">1</cx:pt>
          <cx:pt idx="20420">1</cx:pt>
          <cx:pt idx="20421">1</cx:pt>
          <cx:pt idx="20422">1</cx:pt>
          <cx:pt idx="20423">1</cx:pt>
          <cx:pt idx="20424">1</cx:pt>
          <cx:pt idx="20425">1</cx:pt>
          <cx:pt idx="20426">1</cx:pt>
          <cx:pt idx="20427">1</cx:pt>
          <cx:pt idx="20428">3</cx:pt>
          <cx:pt idx="20429">1</cx:pt>
          <cx:pt idx="20430">1</cx:pt>
          <cx:pt idx="20431">1</cx:pt>
          <cx:pt idx="20432">1</cx:pt>
          <cx:pt idx="20433">1</cx:pt>
          <cx:pt idx="20434">1</cx:pt>
          <cx:pt idx="20435">1</cx:pt>
          <cx:pt idx="20436">3</cx:pt>
          <cx:pt idx="20437">1</cx:pt>
          <cx:pt idx="20438">1</cx:pt>
          <cx:pt idx="20439">1</cx:pt>
          <cx:pt idx="20440">1</cx:pt>
          <cx:pt idx="20441">1</cx:pt>
          <cx:pt idx="20442">1</cx:pt>
          <cx:pt idx="20443">1</cx:pt>
          <cx:pt idx="20444">1</cx:pt>
          <cx:pt idx="20445">1</cx:pt>
          <cx:pt idx="20446">1</cx:pt>
          <cx:pt idx="20447">1</cx:pt>
          <cx:pt idx="20448">1</cx:pt>
          <cx:pt idx="20449">1</cx:pt>
          <cx:pt idx="20450">1</cx:pt>
          <cx:pt idx="20451">1</cx:pt>
          <cx:pt idx="20452">1</cx:pt>
          <cx:pt idx="20453">1</cx:pt>
          <cx:pt idx="20454">1</cx:pt>
          <cx:pt idx="20455">1</cx:pt>
          <cx:pt idx="20456">1</cx:pt>
          <cx:pt idx="20457">1</cx:pt>
          <cx:pt idx="20458">3</cx:pt>
          <cx:pt idx="20459">3</cx:pt>
          <cx:pt idx="20460">3</cx:pt>
          <cx:pt idx="20461">1</cx:pt>
          <cx:pt idx="20462">3</cx:pt>
          <cx:pt idx="20463">1</cx:pt>
          <cx:pt idx="20464">1</cx:pt>
          <cx:pt idx="20465">1</cx:pt>
          <cx:pt idx="20466">1</cx:pt>
          <cx:pt idx="20467">1</cx:pt>
          <cx:pt idx="20468">1</cx:pt>
          <cx:pt idx="20469">1</cx:pt>
          <cx:pt idx="20470">1</cx:pt>
          <cx:pt idx="20471">1</cx:pt>
          <cx:pt idx="20472">1</cx:pt>
          <cx:pt idx="20473">3</cx:pt>
          <cx:pt idx="20474">1</cx:pt>
          <cx:pt idx="20475">1</cx:pt>
          <cx:pt idx="20476">1</cx:pt>
          <cx:pt idx="20477">1</cx:pt>
          <cx:pt idx="20478">1</cx:pt>
          <cx:pt idx="20479">1</cx:pt>
          <cx:pt idx="20480">1</cx:pt>
          <cx:pt idx="20481">1</cx:pt>
          <cx:pt idx="20482">1</cx:pt>
          <cx:pt idx="20483">1</cx:pt>
          <cx:pt idx="20484">1</cx:pt>
          <cx:pt idx="20485">1</cx:pt>
          <cx:pt idx="20486">1</cx:pt>
          <cx:pt idx="20487">1</cx:pt>
          <cx:pt idx="20488">1</cx:pt>
          <cx:pt idx="20489">1</cx:pt>
          <cx:pt idx="20490">1</cx:pt>
          <cx:pt idx="20491">1</cx:pt>
          <cx:pt idx="20492">1</cx:pt>
          <cx:pt idx="20493">1</cx:pt>
          <cx:pt idx="20494">1</cx:pt>
          <cx:pt idx="20495">1</cx:pt>
          <cx:pt idx="20496">1</cx:pt>
          <cx:pt idx="20497">1</cx:pt>
          <cx:pt idx="20498">1</cx:pt>
          <cx:pt idx="20499">1</cx:pt>
          <cx:pt idx="20500">1</cx:pt>
          <cx:pt idx="20501">1</cx:pt>
          <cx:pt idx="20502">1</cx:pt>
          <cx:pt idx="20503">1</cx:pt>
          <cx:pt idx="20504">1</cx:pt>
          <cx:pt idx="20505">1</cx:pt>
          <cx:pt idx="20506">1</cx:pt>
          <cx:pt idx="20507">1</cx:pt>
          <cx:pt idx="20508">1</cx:pt>
          <cx:pt idx="20509">3</cx:pt>
          <cx:pt idx="20510">1</cx:pt>
          <cx:pt idx="20511">1</cx:pt>
          <cx:pt idx="20512">1</cx:pt>
          <cx:pt idx="20513">1</cx:pt>
          <cx:pt idx="20514">1</cx:pt>
          <cx:pt idx="20515">1</cx:pt>
          <cx:pt idx="20516">1</cx:pt>
          <cx:pt idx="20517">1</cx:pt>
          <cx:pt idx="20518">1</cx:pt>
          <cx:pt idx="20519">1</cx:pt>
          <cx:pt idx="20520">1</cx:pt>
          <cx:pt idx="20521">1</cx:pt>
          <cx:pt idx="20522">1</cx:pt>
          <cx:pt idx="20523">1</cx:pt>
          <cx:pt idx="20524">1</cx:pt>
          <cx:pt idx="20525">1</cx:pt>
          <cx:pt idx="20526">1</cx:pt>
          <cx:pt idx="20527">1</cx:pt>
          <cx:pt idx="20528">1</cx:pt>
          <cx:pt idx="20529">1</cx:pt>
          <cx:pt idx="20530">1</cx:pt>
          <cx:pt idx="20531">1</cx:pt>
          <cx:pt idx="20532">1</cx:pt>
          <cx:pt idx="20533">1</cx:pt>
          <cx:pt idx="20534">1</cx:pt>
          <cx:pt idx="20535">1</cx:pt>
          <cx:pt idx="20536">1</cx:pt>
          <cx:pt idx="20537">1</cx:pt>
          <cx:pt idx="20538">1</cx:pt>
          <cx:pt idx="20539">1</cx:pt>
          <cx:pt idx="20540">1</cx:pt>
          <cx:pt idx="20541">1</cx:pt>
          <cx:pt idx="20542">1</cx:pt>
          <cx:pt idx="20543">1</cx:pt>
          <cx:pt idx="20544">1</cx:pt>
          <cx:pt idx="20545">1</cx:pt>
          <cx:pt idx="20546">1</cx:pt>
          <cx:pt idx="20547">1</cx:pt>
          <cx:pt idx="20548">1</cx:pt>
          <cx:pt idx="20549">3</cx:pt>
          <cx:pt idx="20550">1</cx:pt>
          <cx:pt idx="20551">1</cx:pt>
          <cx:pt idx="20552">1</cx:pt>
          <cx:pt idx="20553">1</cx:pt>
          <cx:pt idx="20554">1</cx:pt>
          <cx:pt idx="20555">1</cx:pt>
          <cx:pt idx="20556">1</cx:pt>
          <cx:pt idx="20557">3</cx:pt>
          <cx:pt idx="20558">1</cx:pt>
          <cx:pt idx="20559">1</cx:pt>
          <cx:pt idx="20560">1</cx:pt>
          <cx:pt idx="20561">1</cx:pt>
          <cx:pt idx="20562">1</cx:pt>
          <cx:pt idx="20563">1</cx:pt>
          <cx:pt idx="20564">1</cx:pt>
          <cx:pt idx="20565">1</cx:pt>
          <cx:pt idx="20566">1</cx:pt>
          <cx:pt idx="20567">1</cx:pt>
          <cx:pt idx="20568">1</cx:pt>
          <cx:pt idx="20569">1</cx:pt>
          <cx:pt idx="20570">1</cx:pt>
          <cx:pt idx="20571">1</cx:pt>
          <cx:pt idx="20572">1</cx:pt>
          <cx:pt idx="20573">3</cx:pt>
          <cx:pt idx="20574">1</cx:pt>
          <cx:pt idx="20575">1</cx:pt>
          <cx:pt idx="20576">1</cx:pt>
          <cx:pt idx="20577">1</cx:pt>
          <cx:pt idx="20578">1</cx:pt>
          <cx:pt idx="20579">1</cx:pt>
          <cx:pt idx="20580">3</cx:pt>
          <cx:pt idx="20581">1</cx:pt>
          <cx:pt idx="20582">1</cx:pt>
          <cx:pt idx="20583">1</cx:pt>
          <cx:pt idx="20584">1</cx:pt>
          <cx:pt idx="20585">1</cx:pt>
          <cx:pt idx="20586">1</cx:pt>
          <cx:pt idx="20587">1</cx:pt>
          <cx:pt idx="20588">1</cx:pt>
          <cx:pt idx="20589">1</cx:pt>
          <cx:pt idx="20590">1</cx:pt>
          <cx:pt idx="20591">1</cx:pt>
          <cx:pt idx="20592">1</cx:pt>
          <cx:pt idx="20593">1</cx:pt>
          <cx:pt idx="20594">1</cx:pt>
          <cx:pt idx="20595">1</cx:pt>
          <cx:pt idx="20596">1</cx:pt>
          <cx:pt idx="20597">1</cx:pt>
          <cx:pt idx="20598">1</cx:pt>
          <cx:pt idx="20599">1</cx:pt>
          <cx:pt idx="20600">1</cx:pt>
          <cx:pt idx="20601">1</cx:pt>
          <cx:pt idx="20602">1</cx:pt>
          <cx:pt idx="20603">1</cx:pt>
          <cx:pt idx="20604">1</cx:pt>
          <cx:pt idx="20605">1</cx:pt>
          <cx:pt idx="20606">1</cx:pt>
          <cx:pt idx="20607">1</cx:pt>
          <cx:pt idx="20608">1</cx:pt>
          <cx:pt idx="20609">1</cx:pt>
          <cx:pt idx="20610">3</cx:pt>
          <cx:pt idx="20611">1</cx:pt>
          <cx:pt idx="20612">1</cx:pt>
          <cx:pt idx="20613">3</cx:pt>
          <cx:pt idx="20614">1</cx:pt>
          <cx:pt idx="20615">1</cx:pt>
          <cx:pt idx="20616">1</cx:pt>
          <cx:pt idx="20617">1</cx:pt>
          <cx:pt idx="20618">1</cx:pt>
          <cx:pt idx="20619">1</cx:pt>
          <cx:pt idx="20620">1</cx:pt>
          <cx:pt idx="20621">1</cx:pt>
          <cx:pt idx="20622">1</cx:pt>
          <cx:pt idx="20623">1</cx:pt>
          <cx:pt idx="20624">1</cx:pt>
          <cx:pt idx="20625">3</cx:pt>
          <cx:pt idx="20626">1</cx:pt>
          <cx:pt idx="20627">1</cx:pt>
          <cx:pt idx="20628">1</cx:pt>
          <cx:pt idx="20629">1</cx:pt>
          <cx:pt idx="20630">1</cx:pt>
          <cx:pt idx="20631">1</cx:pt>
          <cx:pt idx="20632">1</cx:pt>
          <cx:pt idx="20633">1</cx:pt>
          <cx:pt idx="20634">1</cx:pt>
          <cx:pt idx="20635">1</cx:pt>
          <cx:pt idx="20636">1</cx:pt>
          <cx:pt idx="20637">1</cx:pt>
          <cx:pt idx="20638">1</cx:pt>
          <cx:pt idx="20639">1</cx:pt>
          <cx:pt idx="20640">1</cx:pt>
          <cx:pt idx="20641">1</cx:pt>
          <cx:pt idx="20642">1</cx:pt>
          <cx:pt idx="20643">1</cx:pt>
          <cx:pt idx="20644">1</cx:pt>
          <cx:pt idx="20645">1</cx:pt>
          <cx:pt idx="20646">1</cx:pt>
          <cx:pt idx="20647">1</cx:pt>
          <cx:pt idx="20648">1</cx:pt>
          <cx:pt idx="20649">1</cx:pt>
          <cx:pt idx="20650">1</cx:pt>
          <cx:pt idx="20651">1</cx:pt>
          <cx:pt idx="20652">1</cx:pt>
          <cx:pt idx="20653">1</cx:pt>
          <cx:pt idx="20654">1</cx:pt>
          <cx:pt idx="20655">1</cx:pt>
          <cx:pt idx="20656">1</cx:pt>
          <cx:pt idx="20657">1</cx:pt>
          <cx:pt idx="20658">1</cx:pt>
          <cx:pt idx="20659">1</cx:pt>
          <cx:pt idx="20660">1</cx:pt>
          <cx:pt idx="20661">1</cx:pt>
          <cx:pt idx="20662">1</cx:pt>
          <cx:pt idx="20663">1</cx:pt>
          <cx:pt idx="20664">1</cx:pt>
          <cx:pt idx="20665">1</cx:pt>
          <cx:pt idx="20666">1</cx:pt>
          <cx:pt idx="20667">1</cx:pt>
          <cx:pt idx="20668">1</cx:pt>
          <cx:pt idx="20669">1</cx:pt>
          <cx:pt idx="20670">1</cx:pt>
          <cx:pt idx="20671">1</cx:pt>
          <cx:pt idx="20672">1</cx:pt>
          <cx:pt idx="20673">1</cx:pt>
          <cx:pt idx="20674">1</cx:pt>
          <cx:pt idx="20675">1</cx:pt>
          <cx:pt idx="20676">1</cx:pt>
          <cx:pt idx="20677">1</cx:pt>
          <cx:pt idx="20678">1</cx:pt>
          <cx:pt idx="20679">1</cx:pt>
          <cx:pt idx="20680">1</cx:pt>
          <cx:pt idx="20681">1</cx:pt>
          <cx:pt idx="20682">1</cx:pt>
          <cx:pt idx="20683">1</cx:pt>
          <cx:pt idx="20684">1</cx:pt>
          <cx:pt idx="20685">1</cx:pt>
          <cx:pt idx="20686">1</cx:pt>
          <cx:pt idx="20687">1</cx:pt>
          <cx:pt idx="20688">1</cx:pt>
          <cx:pt idx="20689">1</cx:pt>
          <cx:pt idx="20690">1</cx:pt>
          <cx:pt idx="20691">1</cx:pt>
          <cx:pt idx="20692">1</cx:pt>
          <cx:pt idx="20693">1</cx:pt>
          <cx:pt idx="20694">1</cx:pt>
          <cx:pt idx="20695">1</cx:pt>
          <cx:pt idx="20696">1</cx:pt>
          <cx:pt idx="20697">1</cx:pt>
          <cx:pt idx="20698">1</cx:pt>
          <cx:pt idx="20699">1</cx:pt>
          <cx:pt idx="20700">3</cx:pt>
          <cx:pt idx="20701">1</cx:pt>
          <cx:pt idx="20702">1</cx:pt>
          <cx:pt idx="20703">1</cx:pt>
          <cx:pt idx="20704">1</cx:pt>
          <cx:pt idx="20705">1</cx:pt>
          <cx:pt idx="20706">1</cx:pt>
          <cx:pt idx="20707">1</cx:pt>
          <cx:pt idx="20708">1</cx:pt>
          <cx:pt idx="20709">1</cx:pt>
          <cx:pt idx="20710">1</cx:pt>
          <cx:pt idx="20711">1</cx:pt>
          <cx:pt idx="20712">1</cx:pt>
          <cx:pt idx="20713">1</cx:pt>
          <cx:pt idx="20714">3</cx:pt>
          <cx:pt idx="20715">1</cx:pt>
          <cx:pt idx="20716">1</cx:pt>
          <cx:pt idx="20717">1</cx:pt>
          <cx:pt idx="20718">1</cx:pt>
          <cx:pt idx="20719">1</cx:pt>
          <cx:pt idx="20720">1</cx:pt>
          <cx:pt idx="20721">1</cx:pt>
          <cx:pt idx="20722">1</cx:pt>
          <cx:pt idx="20723">1</cx:pt>
          <cx:pt idx="20724">1</cx:pt>
          <cx:pt idx="20725">3</cx:pt>
          <cx:pt idx="20726">1</cx:pt>
          <cx:pt idx="20727">1</cx:pt>
          <cx:pt idx="20728">1</cx:pt>
          <cx:pt idx="20729">1</cx:pt>
          <cx:pt idx="20730">1</cx:pt>
          <cx:pt idx="20731">1</cx:pt>
          <cx:pt idx="20732">1</cx:pt>
          <cx:pt idx="20733">1</cx:pt>
          <cx:pt idx="20734">1</cx:pt>
          <cx:pt idx="20735">1</cx:pt>
          <cx:pt idx="20736">1</cx:pt>
          <cx:pt idx="20737">1</cx:pt>
          <cx:pt idx="20738">1</cx:pt>
          <cx:pt idx="20739">1</cx:pt>
          <cx:pt idx="20740">1</cx:pt>
          <cx:pt idx="20741">1</cx:pt>
          <cx:pt idx="20742">1</cx:pt>
          <cx:pt idx="20743">1</cx:pt>
          <cx:pt idx="20744">1</cx:pt>
          <cx:pt idx="20745">1</cx:pt>
          <cx:pt idx="20746">1</cx:pt>
          <cx:pt idx="20747">1</cx:pt>
          <cx:pt idx="20748">1</cx:pt>
          <cx:pt idx="20749">1</cx:pt>
          <cx:pt idx="20750">1</cx:pt>
          <cx:pt idx="20751">1</cx:pt>
          <cx:pt idx="20752">1</cx:pt>
          <cx:pt idx="20753">1</cx:pt>
          <cx:pt idx="20754">1</cx:pt>
          <cx:pt idx="20755">1</cx:pt>
          <cx:pt idx="20756">1</cx:pt>
          <cx:pt idx="20757">1</cx:pt>
          <cx:pt idx="20758">1</cx:pt>
          <cx:pt idx="20759">3</cx:pt>
          <cx:pt idx="20760">1</cx:pt>
          <cx:pt idx="20761">1</cx:pt>
          <cx:pt idx="20762">1</cx:pt>
          <cx:pt idx="20763">1</cx:pt>
          <cx:pt idx="20764">1</cx:pt>
          <cx:pt idx="20765">1</cx:pt>
          <cx:pt idx="20766">1</cx:pt>
          <cx:pt idx="20767">1</cx:pt>
          <cx:pt idx="20768">1</cx:pt>
          <cx:pt idx="20769">1</cx:pt>
          <cx:pt idx="20770">1</cx:pt>
          <cx:pt idx="20771">1</cx:pt>
          <cx:pt idx="20772">1</cx:pt>
          <cx:pt idx="20773">1</cx:pt>
          <cx:pt idx="20774">3</cx:pt>
          <cx:pt idx="20775">1</cx:pt>
          <cx:pt idx="20776">1</cx:pt>
          <cx:pt idx="20777">3</cx:pt>
          <cx:pt idx="20778">1</cx:pt>
          <cx:pt idx="20779">1</cx:pt>
          <cx:pt idx="20780">1</cx:pt>
          <cx:pt idx="20781">1</cx:pt>
          <cx:pt idx="20782">1</cx:pt>
          <cx:pt idx="20783">1</cx:pt>
          <cx:pt idx="20784">1</cx:pt>
          <cx:pt idx="20785">1</cx:pt>
          <cx:pt idx="20786">1</cx:pt>
          <cx:pt idx="20787">1</cx:pt>
          <cx:pt idx="20788">1</cx:pt>
          <cx:pt idx="20789">1</cx:pt>
          <cx:pt idx="20790">1</cx:pt>
          <cx:pt idx="20791">1</cx:pt>
          <cx:pt idx="20792">1</cx:pt>
          <cx:pt idx="20793">1</cx:pt>
          <cx:pt idx="20794">1</cx:pt>
          <cx:pt idx="20795">3</cx:pt>
          <cx:pt idx="20796">1</cx:pt>
          <cx:pt idx="20797">1</cx:pt>
          <cx:pt idx="20798">1</cx:pt>
          <cx:pt idx="20799">1</cx:pt>
          <cx:pt idx="20800">1</cx:pt>
          <cx:pt idx="20801">1</cx:pt>
          <cx:pt idx="20802">1</cx:pt>
          <cx:pt idx="20803">1</cx:pt>
          <cx:pt idx="20804">1</cx:pt>
          <cx:pt idx="20805">1</cx:pt>
          <cx:pt idx="20806">1</cx:pt>
          <cx:pt idx="20807">1</cx:pt>
          <cx:pt idx="20808">1</cx:pt>
          <cx:pt idx="20809">1</cx:pt>
          <cx:pt idx="20810">1</cx:pt>
          <cx:pt idx="20811">1</cx:pt>
          <cx:pt idx="20812">1</cx:pt>
          <cx:pt idx="20813">1</cx:pt>
          <cx:pt idx="20814">1</cx:pt>
          <cx:pt idx="20815">1</cx:pt>
          <cx:pt idx="20816">1</cx:pt>
          <cx:pt idx="20817">1</cx:pt>
          <cx:pt idx="20818">1</cx:pt>
          <cx:pt idx="20819">1</cx:pt>
          <cx:pt idx="20820">3</cx:pt>
          <cx:pt idx="20821">1</cx:pt>
          <cx:pt idx="20822">1</cx:pt>
          <cx:pt idx="20823">1</cx:pt>
          <cx:pt idx="20824">1</cx:pt>
          <cx:pt idx="20825">1</cx:pt>
          <cx:pt idx="20826">1</cx:pt>
          <cx:pt idx="20827">1</cx:pt>
          <cx:pt idx="20828">1</cx:pt>
          <cx:pt idx="20829">1</cx:pt>
          <cx:pt idx="20830">1</cx:pt>
          <cx:pt idx="20831">1</cx:pt>
          <cx:pt idx="20832">1</cx:pt>
          <cx:pt idx="20833">1</cx:pt>
          <cx:pt idx="20834">1</cx:pt>
          <cx:pt idx="20835">1</cx:pt>
          <cx:pt idx="20836">1</cx:pt>
          <cx:pt idx="20837">1</cx:pt>
          <cx:pt idx="20838">1</cx:pt>
          <cx:pt idx="20839">1</cx:pt>
          <cx:pt idx="20840">1</cx:pt>
          <cx:pt idx="20841">1</cx:pt>
          <cx:pt idx="20842">1</cx:pt>
          <cx:pt idx="20843">1</cx:pt>
          <cx:pt idx="20844">1</cx:pt>
          <cx:pt idx="20845">1</cx:pt>
          <cx:pt idx="20846">1</cx:pt>
          <cx:pt idx="20847">1</cx:pt>
          <cx:pt idx="20848">1</cx:pt>
          <cx:pt idx="20849">1</cx:pt>
          <cx:pt idx="20850">1</cx:pt>
          <cx:pt idx="20851">1</cx:pt>
          <cx:pt idx="20852">1</cx:pt>
          <cx:pt idx="20853">1</cx:pt>
          <cx:pt idx="20854">1</cx:pt>
          <cx:pt idx="20855">1</cx:pt>
          <cx:pt idx="20856">1</cx:pt>
          <cx:pt idx="20857">1</cx:pt>
          <cx:pt idx="20858">1</cx:pt>
          <cx:pt idx="20859">1</cx:pt>
          <cx:pt idx="20860">1</cx:pt>
          <cx:pt idx="20861">1</cx:pt>
          <cx:pt idx="20862">1</cx:pt>
          <cx:pt idx="20863">1</cx:pt>
          <cx:pt idx="20864">1</cx:pt>
          <cx:pt idx="20865">1</cx:pt>
          <cx:pt idx="20866">1</cx:pt>
          <cx:pt idx="20867">1</cx:pt>
          <cx:pt idx="20868">1</cx:pt>
          <cx:pt idx="20869">1</cx:pt>
          <cx:pt idx="20870">1</cx:pt>
          <cx:pt idx="20871">1</cx:pt>
          <cx:pt idx="20872">1</cx:pt>
          <cx:pt idx="20873">1</cx:pt>
          <cx:pt idx="20874">1</cx:pt>
          <cx:pt idx="20875">1</cx:pt>
          <cx:pt idx="20876">1</cx:pt>
          <cx:pt idx="20877">1</cx:pt>
          <cx:pt idx="20878">1</cx:pt>
          <cx:pt idx="20879">1</cx:pt>
          <cx:pt idx="20880">1</cx:pt>
          <cx:pt idx="20881">1</cx:pt>
          <cx:pt idx="20882">1</cx:pt>
          <cx:pt idx="20883">1</cx:pt>
          <cx:pt idx="20884">1</cx:pt>
          <cx:pt idx="20885">1</cx:pt>
          <cx:pt idx="20886">1</cx:pt>
          <cx:pt idx="20887">1</cx:pt>
          <cx:pt idx="20888">1</cx:pt>
          <cx:pt idx="20889">1</cx:pt>
          <cx:pt idx="20890">1</cx:pt>
          <cx:pt idx="20891">1</cx:pt>
          <cx:pt idx="20892">1</cx:pt>
          <cx:pt idx="20893">1</cx:pt>
          <cx:pt idx="20894">1</cx:pt>
          <cx:pt idx="20895">1</cx:pt>
          <cx:pt idx="20896">1</cx:pt>
          <cx:pt idx="20897">1</cx:pt>
          <cx:pt idx="20898">1</cx:pt>
          <cx:pt idx="20899">1</cx:pt>
          <cx:pt idx="20900">1</cx:pt>
          <cx:pt idx="20901">1</cx:pt>
          <cx:pt idx="20902">1</cx:pt>
          <cx:pt idx="20903">1</cx:pt>
          <cx:pt idx="20904">1</cx:pt>
          <cx:pt idx="20905">1</cx:pt>
          <cx:pt idx="20906">1</cx:pt>
          <cx:pt idx="20907">1</cx:pt>
          <cx:pt idx="20908">1</cx:pt>
          <cx:pt idx="20909">1</cx:pt>
          <cx:pt idx="20910">1</cx:pt>
          <cx:pt idx="20911">1</cx:pt>
          <cx:pt idx="20912">1</cx:pt>
          <cx:pt idx="20913">1</cx:pt>
          <cx:pt idx="20914">1</cx:pt>
          <cx:pt idx="20915">1</cx:pt>
          <cx:pt idx="20916">1</cx:pt>
          <cx:pt idx="20917">1</cx:pt>
          <cx:pt idx="20918">1</cx:pt>
          <cx:pt idx="20919">3</cx:pt>
          <cx:pt idx="20920">1</cx:pt>
          <cx:pt idx="20921">1</cx:pt>
          <cx:pt idx="20922">1</cx:pt>
          <cx:pt idx="20923">1</cx:pt>
          <cx:pt idx="20924">1</cx:pt>
          <cx:pt idx="20925">1</cx:pt>
          <cx:pt idx="20926">1</cx:pt>
          <cx:pt idx="20927">1</cx:pt>
          <cx:pt idx="20928">1</cx:pt>
          <cx:pt idx="20929">1</cx:pt>
          <cx:pt idx="20930">1</cx:pt>
          <cx:pt idx="20931">1</cx:pt>
          <cx:pt idx="20932">1</cx:pt>
          <cx:pt idx="20933">1</cx:pt>
          <cx:pt idx="20934">1</cx:pt>
          <cx:pt idx="20935">1</cx:pt>
          <cx:pt idx="20936">1</cx:pt>
          <cx:pt idx="20937">1</cx:pt>
          <cx:pt idx="20938">1</cx:pt>
          <cx:pt idx="20939">1</cx:pt>
          <cx:pt idx="20940">1</cx:pt>
          <cx:pt idx="20941">1</cx:pt>
          <cx:pt idx="20942">1</cx:pt>
          <cx:pt idx="20943">1</cx:pt>
          <cx:pt idx="20944">1</cx:pt>
          <cx:pt idx="20945">1</cx:pt>
          <cx:pt idx="20946">1</cx:pt>
          <cx:pt idx="20947">1</cx:pt>
          <cx:pt idx="20948">1</cx:pt>
          <cx:pt idx="20949">1</cx:pt>
          <cx:pt idx="20950">1</cx:pt>
          <cx:pt idx="20951">1</cx:pt>
          <cx:pt idx="20952">1</cx:pt>
          <cx:pt idx="20953">1</cx:pt>
          <cx:pt idx="20954">1</cx:pt>
          <cx:pt idx="20955">1</cx:pt>
          <cx:pt idx="20956">1</cx:pt>
          <cx:pt idx="20957">1</cx:pt>
          <cx:pt idx="20958">1</cx:pt>
          <cx:pt idx="20959">1</cx:pt>
          <cx:pt idx="20960">1</cx:pt>
          <cx:pt idx="20961">1</cx:pt>
          <cx:pt idx="20962">1</cx:pt>
          <cx:pt idx="20963">1</cx:pt>
          <cx:pt idx="20964">1</cx:pt>
          <cx:pt idx="20965">1</cx:pt>
          <cx:pt idx="20966">1</cx:pt>
          <cx:pt idx="20967">1</cx:pt>
          <cx:pt idx="20968">1</cx:pt>
          <cx:pt idx="20969">1</cx:pt>
          <cx:pt idx="20970">1</cx:pt>
          <cx:pt idx="20971">1</cx:pt>
          <cx:pt idx="20972">1</cx:pt>
          <cx:pt idx="20973">1</cx:pt>
          <cx:pt idx="20974">1</cx:pt>
          <cx:pt idx="20975">1</cx:pt>
          <cx:pt idx="20976">1</cx:pt>
          <cx:pt idx="20977">1</cx:pt>
          <cx:pt idx="20978">1</cx:pt>
          <cx:pt idx="20979">1</cx:pt>
          <cx:pt idx="20980">1</cx:pt>
          <cx:pt idx="20981">1</cx:pt>
          <cx:pt idx="20982">1</cx:pt>
          <cx:pt idx="20983">1</cx:pt>
          <cx:pt idx="20984">1</cx:pt>
          <cx:pt idx="20985">1</cx:pt>
          <cx:pt idx="20986">1</cx:pt>
          <cx:pt idx="20987">1</cx:pt>
          <cx:pt idx="20988">1</cx:pt>
          <cx:pt idx="20989">1</cx:pt>
          <cx:pt idx="20990">1</cx:pt>
          <cx:pt idx="20991">1</cx:pt>
          <cx:pt idx="20992">1</cx:pt>
          <cx:pt idx="20993">1</cx:pt>
          <cx:pt idx="20994">1</cx:pt>
          <cx:pt idx="20995">1</cx:pt>
          <cx:pt idx="20996">1</cx:pt>
          <cx:pt idx="20997">3</cx:pt>
          <cx:pt idx="20998">1</cx:pt>
          <cx:pt idx="20999">1</cx:pt>
          <cx:pt idx="21000">1</cx:pt>
          <cx:pt idx="21001">1</cx:pt>
          <cx:pt idx="21002">3</cx:pt>
          <cx:pt idx="21003">1</cx:pt>
          <cx:pt idx="21004">1</cx:pt>
          <cx:pt idx="21005">1</cx:pt>
          <cx:pt idx="21006">3</cx:pt>
          <cx:pt idx="21007">1</cx:pt>
          <cx:pt idx="21008">1</cx:pt>
          <cx:pt idx="21009">3</cx:pt>
          <cx:pt idx="21010">1</cx:pt>
          <cx:pt idx="21011">1</cx:pt>
          <cx:pt idx="21012">1</cx:pt>
          <cx:pt idx="21013">1</cx:pt>
          <cx:pt idx="21014">1</cx:pt>
          <cx:pt idx="21015">1</cx:pt>
          <cx:pt idx="21016">1</cx:pt>
          <cx:pt idx="21017">1</cx:pt>
          <cx:pt idx="21018">1</cx:pt>
          <cx:pt idx="21019">1</cx:pt>
          <cx:pt idx="21020">1</cx:pt>
          <cx:pt idx="21021">1</cx:pt>
          <cx:pt idx="21022">1</cx:pt>
          <cx:pt idx="21023">1</cx:pt>
          <cx:pt idx="21024">1</cx:pt>
          <cx:pt idx="21025">1</cx:pt>
          <cx:pt idx="21026">3</cx:pt>
          <cx:pt idx="21027">1</cx:pt>
          <cx:pt idx="21028">1</cx:pt>
          <cx:pt idx="21029">1</cx:pt>
          <cx:pt idx="21030">1</cx:pt>
          <cx:pt idx="21031">1</cx:pt>
          <cx:pt idx="21032">1</cx:pt>
          <cx:pt idx="21033">1</cx:pt>
          <cx:pt idx="21034">1</cx:pt>
          <cx:pt idx="21035">1</cx:pt>
          <cx:pt idx="21036">1</cx:pt>
          <cx:pt idx="21037">1</cx:pt>
          <cx:pt idx="21038">1</cx:pt>
          <cx:pt idx="21039">1</cx:pt>
          <cx:pt idx="21040">1</cx:pt>
          <cx:pt idx="21041">1</cx:pt>
          <cx:pt idx="21042">1</cx:pt>
          <cx:pt idx="21043">1</cx:pt>
          <cx:pt idx="21044">1</cx:pt>
          <cx:pt idx="21045">1</cx:pt>
          <cx:pt idx="21046">1</cx:pt>
          <cx:pt idx="21047">1</cx:pt>
          <cx:pt idx="21048">1</cx:pt>
          <cx:pt idx="21049">1</cx:pt>
          <cx:pt idx="21050">1</cx:pt>
          <cx:pt idx="21051">1</cx:pt>
          <cx:pt idx="21052">1</cx:pt>
          <cx:pt idx="21053">1</cx:pt>
          <cx:pt idx="21054">1</cx:pt>
          <cx:pt idx="21055">1</cx:pt>
          <cx:pt idx="21056">1</cx:pt>
          <cx:pt idx="21057">1</cx:pt>
          <cx:pt idx="21058">1</cx:pt>
          <cx:pt idx="21059">1</cx:pt>
          <cx:pt idx="21060">1</cx:pt>
          <cx:pt idx="21061">3</cx:pt>
          <cx:pt idx="21062">1</cx:pt>
          <cx:pt idx="21063">1</cx:pt>
          <cx:pt idx="21064">1</cx:pt>
          <cx:pt idx="21065">1</cx:pt>
          <cx:pt idx="21066">1</cx:pt>
          <cx:pt idx="21067">1</cx:pt>
          <cx:pt idx="21068">1</cx:pt>
          <cx:pt idx="21069">1</cx:pt>
          <cx:pt idx="21070">1</cx:pt>
          <cx:pt idx="21071">1</cx:pt>
          <cx:pt idx="21072">1</cx:pt>
          <cx:pt idx="21073">1</cx:pt>
          <cx:pt idx="21074">1</cx:pt>
          <cx:pt idx="21075">1</cx:pt>
          <cx:pt idx="21076">1</cx:pt>
          <cx:pt idx="21077">1</cx:pt>
          <cx:pt idx="21078">1</cx:pt>
          <cx:pt idx="21079">1</cx:pt>
          <cx:pt idx="21080">1</cx:pt>
          <cx:pt idx="21081">1</cx:pt>
          <cx:pt idx="21082">1</cx:pt>
          <cx:pt idx="21083">1</cx:pt>
          <cx:pt idx="21084">1</cx:pt>
          <cx:pt idx="21085">1</cx:pt>
          <cx:pt idx="21086">1</cx:pt>
          <cx:pt idx="21087">1</cx:pt>
          <cx:pt idx="21088">1</cx:pt>
          <cx:pt idx="21089">1</cx:pt>
          <cx:pt idx="21090">1</cx:pt>
          <cx:pt idx="21091">1</cx:pt>
          <cx:pt idx="21092">1</cx:pt>
          <cx:pt idx="21093">1</cx:pt>
          <cx:pt idx="21094">1</cx:pt>
          <cx:pt idx="21095">1</cx:pt>
          <cx:pt idx="21096">1</cx:pt>
          <cx:pt idx="21097">1</cx:pt>
          <cx:pt idx="21098">1</cx:pt>
          <cx:pt idx="21099">1</cx:pt>
          <cx:pt idx="21100">1</cx:pt>
          <cx:pt idx="21101">3</cx:pt>
          <cx:pt idx="21102">1</cx:pt>
          <cx:pt idx="21103">1</cx:pt>
          <cx:pt idx="21104">1</cx:pt>
          <cx:pt idx="21105">1</cx:pt>
          <cx:pt idx="21106">1</cx:pt>
          <cx:pt idx="21107">1</cx:pt>
          <cx:pt idx="21108">1</cx:pt>
          <cx:pt idx="21109">1</cx:pt>
          <cx:pt idx="21110">1</cx:pt>
          <cx:pt idx="21111">1</cx:pt>
          <cx:pt idx="21112">1</cx:pt>
          <cx:pt idx="21113">1</cx:pt>
          <cx:pt idx="21114">1</cx:pt>
          <cx:pt idx="21115">1</cx:pt>
          <cx:pt idx="21116">1</cx:pt>
          <cx:pt idx="21117">1</cx:pt>
          <cx:pt idx="21118">1</cx:pt>
          <cx:pt idx="21119">1</cx:pt>
          <cx:pt idx="21120">1</cx:pt>
          <cx:pt idx="21121">1</cx:pt>
          <cx:pt idx="21122">1</cx:pt>
          <cx:pt idx="21123">1</cx:pt>
          <cx:pt idx="21124">1</cx:pt>
          <cx:pt idx="21125">1</cx:pt>
          <cx:pt idx="21126">1</cx:pt>
          <cx:pt idx="21127">1</cx:pt>
          <cx:pt idx="21128">1</cx:pt>
          <cx:pt idx="21129">1</cx:pt>
          <cx:pt idx="21130">1</cx:pt>
          <cx:pt idx="21131">1</cx:pt>
          <cx:pt idx="21132">1</cx:pt>
          <cx:pt idx="21133">1</cx:pt>
          <cx:pt idx="21134">1</cx:pt>
          <cx:pt idx="21135">1</cx:pt>
          <cx:pt idx="21136">1</cx:pt>
          <cx:pt idx="21137">1</cx:pt>
          <cx:pt idx="21138">1</cx:pt>
          <cx:pt idx="21139">1</cx:pt>
          <cx:pt idx="21140">1</cx:pt>
          <cx:pt idx="21141">1</cx:pt>
          <cx:pt idx="21142">1</cx:pt>
          <cx:pt idx="21143">1</cx:pt>
          <cx:pt idx="21144">1</cx:pt>
          <cx:pt idx="21145">1</cx:pt>
          <cx:pt idx="21146">1</cx:pt>
          <cx:pt idx="21147">1</cx:pt>
          <cx:pt idx="21148">1</cx:pt>
          <cx:pt idx="21149">1</cx:pt>
          <cx:pt idx="21150">1</cx:pt>
          <cx:pt idx="21151">1</cx:pt>
          <cx:pt idx="21152">1</cx:pt>
          <cx:pt idx="21153">1</cx:pt>
          <cx:pt idx="21154">1</cx:pt>
          <cx:pt idx="21155">1</cx:pt>
          <cx:pt idx="21156">1</cx:pt>
          <cx:pt idx="21157">1</cx:pt>
          <cx:pt idx="21158">1</cx:pt>
          <cx:pt idx="21159">1</cx:pt>
          <cx:pt idx="21160">1</cx:pt>
          <cx:pt idx="21161">1</cx:pt>
          <cx:pt idx="21162">1</cx:pt>
          <cx:pt idx="21163">1</cx:pt>
          <cx:pt idx="21164">1</cx:pt>
          <cx:pt idx="21165">1</cx:pt>
          <cx:pt idx="21166">1</cx:pt>
          <cx:pt idx="21167">1</cx:pt>
          <cx:pt idx="21168">1</cx:pt>
          <cx:pt idx="21169">1</cx:pt>
          <cx:pt idx="21170">3</cx:pt>
          <cx:pt idx="21171">1</cx:pt>
          <cx:pt idx="21172">1</cx:pt>
          <cx:pt idx="21173">1</cx:pt>
          <cx:pt idx="21174">1</cx:pt>
          <cx:pt idx="21175">1</cx:pt>
          <cx:pt idx="21176">1</cx:pt>
          <cx:pt idx="21177">1</cx:pt>
          <cx:pt idx="21178">1</cx:pt>
          <cx:pt idx="21179">1</cx:pt>
          <cx:pt idx="21180">1</cx:pt>
          <cx:pt idx="21181">1</cx:pt>
          <cx:pt idx="21182">1</cx:pt>
          <cx:pt idx="21183">1</cx:pt>
          <cx:pt idx="21184">1</cx:pt>
          <cx:pt idx="21185">1</cx:pt>
          <cx:pt idx="21186">1</cx:pt>
          <cx:pt idx="21187">1</cx:pt>
          <cx:pt idx="21188">1</cx:pt>
          <cx:pt idx="21189">1</cx:pt>
          <cx:pt idx="21190">1</cx:pt>
          <cx:pt idx="21191">1</cx:pt>
          <cx:pt idx="21192">1</cx:pt>
          <cx:pt idx="21193">1</cx:pt>
          <cx:pt idx="21194">1</cx:pt>
          <cx:pt idx="21195">1</cx:pt>
          <cx:pt idx="21196">3</cx:pt>
          <cx:pt idx="21197">1</cx:pt>
          <cx:pt idx="21198">3</cx:pt>
          <cx:pt idx="21199">1</cx:pt>
          <cx:pt idx="21200">1</cx:pt>
          <cx:pt idx="21201">1</cx:pt>
          <cx:pt idx="21202">1</cx:pt>
          <cx:pt idx="21203">1</cx:pt>
          <cx:pt idx="21204">1</cx:pt>
          <cx:pt idx="21205">1</cx:pt>
          <cx:pt idx="21206">1</cx:pt>
          <cx:pt idx="21207">3</cx:pt>
          <cx:pt idx="21208">1</cx:pt>
          <cx:pt idx="21209">1</cx:pt>
          <cx:pt idx="21210">1</cx:pt>
          <cx:pt idx="21211">3</cx:pt>
          <cx:pt idx="21212">1</cx:pt>
          <cx:pt idx="21213">1</cx:pt>
          <cx:pt idx="21214">1</cx:pt>
          <cx:pt idx="21215">1</cx:pt>
          <cx:pt idx="21216">1</cx:pt>
          <cx:pt idx="21217">3</cx:pt>
          <cx:pt idx="21218">1</cx:pt>
          <cx:pt idx="21219">1</cx:pt>
          <cx:pt idx="21220">1</cx:pt>
          <cx:pt idx="21221">1</cx:pt>
          <cx:pt idx="21222">1</cx:pt>
          <cx:pt idx="21223">1</cx:pt>
          <cx:pt idx="21224">1</cx:pt>
          <cx:pt idx="21225">1</cx:pt>
          <cx:pt idx="21226">1</cx:pt>
          <cx:pt idx="21227">1</cx:pt>
          <cx:pt idx="21228">1</cx:pt>
          <cx:pt idx="21229">3</cx:pt>
          <cx:pt idx="21230">1</cx:pt>
          <cx:pt idx="21231">1</cx:pt>
          <cx:pt idx="21232">1</cx:pt>
          <cx:pt idx="21233">1</cx:pt>
          <cx:pt idx="21234">1</cx:pt>
          <cx:pt idx="21235">1</cx:pt>
          <cx:pt idx="21236">1</cx:pt>
          <cx:pt idx="21237">1</cx:pt>
          <cx:pt idx="21238">1</cx:pt>
          <cx:pt idx="21239">1</cx:pt>
          <cx:pt idx="21240">1</cx:pt>
          <cx:pt idx="21241">1</cx:pt>
          <cx:pt idx="21242">1</cx:pt>
          <cx:pt idx="21243">1</cx:pt>
          <cx:pt idx="21244">1</cx:pt>
          <cx:pt idx="21245">1</cx:pt>
          <cx:pt idx="21246">1</cx:pt>
          <cx:pt idx="21247">1</cx:pt>
          <cx:pt idx="21248">1</cx:pt>
          <cx:pt idx="21249">1</cx:pt>
          <cx:pt idx="21250">1</cx:pt>
          <cx:pt idx="21251">1</cx:pt>
          <cx:pt idx="21252">1</cx:pt>
          <cx:pt idx="21253">1</cx:pt>
          <cx:pt idx="21254">1</cx:pt>
          <cx:pt idx="21255">1</cx:pt>
          <cx:pt idx="21256">1</cx:pt>
          <cx:pt idx="21257">1</cx:pt>
          <cx:pt idx="21258">1</cx:pt>
          <cx:pt idx="21259">1</cx:pt>
          <cx:pt idx="21260">1</cx:pt>
          <cx:pt idx="21261">1</cx:pt>
          <cx:pt idx="21262">1</cx:pt>
          <cx:pt idx="21263">1</cx:pt>
          <cx:pt idx="21264">1</cx:pt>
          <cx:pt idx="21265">1</cx:pt>
          <cx:pt idx="21266">1</cx:pt>
          <cx:pt idx="21267">1</cx:pt>
          <cx:pt idx="21268">1</cx:pt>
          <cx:pt idx="21269">1</cx:pt>
          <cx:pt idx="21270">1</cx:pt>
          <cx:pt idx="21271">1</cx:pt>
          <cx:pt idx="21272">3</cx:pt>
          <cx:pt idx="21273">1</cx:pt>
          <cx:pt idx="21274">1</cx:pt>
          <cx:pt idx="21275">1</cx:pt>
          <cx:pt idx="21276">1</cx:pt>
          <cx:pt idx="21277">1</cx:pt>
          <cx:pt idx="21278">1</cx:pt>
          <cx:pt idx="21279">1</cx:pt>
          <cx:pt idx="21280">1</cx:pt>
          <cx:pt idx="21281">1</cx:pt>
          <cx:pt idx="21282">1</cx:pt>
          <cx:pt idx="21283">1</cx:pt>
          <cx:pt idx="21284">1</cx:pt>
          <cx:pt idx="21285">1</cx:pt>
          <cx:pt idx="21286">1</cx:pt>
          <cx:pt idx="21287">1</cx:pt>
          <cx:pt idx="21288">1</cx:pt>
          <cx:pt idx="21289">1</cx:pt>
          <cx:pt idx="21290">1</cx:pt>
          <cx:pt idx="21291">1</cx:pt>
          <cx:pt idx="21292">1</cx:pt>
          <cx:pt idx="21293">1</cx:pt>
          <cx:pt idx="21294">1</cx:pt>
          <cx:pt idx="21295">1</cx:pt>
          <cx:pt idx="21296">1</cx:pt>
          <cx:pt idx="21297">1</cx:pt>
          <cx:pt idx="21298">1</cx:pt>
          <cx:pt idx="21299">1</cx:pt>
          <cx:pt idx="21300">1</cx:pt>
          <cx:pt idx="21301">1</cx:pt>
          <cx:pt idx="21302">1</cx:pt>
          <cx:pt idx="21303">1</cx:pt>
          <cx:pt idx="21304">1</cx:pt>
          <cx:pt idx="21305">1</cx:pt>
          <cx:pt idx="21306">1</cx:pt>
          <cx:pt idx="21307">1</cx:pt>
          <cx:pt idx="21308">1</cx:pt>
          <cx:pt idx="21309">1</cx:pt>
          <cx:pt idx="21310">1</cx:pt>
          <cx:pt idx="21311">1</cx:pt>
          <cx:pt idx="21312">1</cx:pt>
          <cx:pt idx="21313">1</cx:pt>
          <cx:pt idx="21314">1</cx:pt>
          <cx:pt idx="21315">1</cx:pt>
          <cx:pt idx="21316">1</cx:pt>
          <cx:pt idx="21317">1</cx:pt>
          <cx:pt idx="21318">1</cx:pt>
          <cx:pt idx="21319">1</cx:pt>
          <cx:pt idx="21320">1</cx:pt>
          <cx:pt idx="21321">1</cx:pt>
          <cx:pt idx="21322">1</cx:pt>
          <cx:pt idx="21323">1</cx:pt>
          <cx:pt idx="21324">1</cx:pt>
          <cx:pt idx="21325">3</cx:pt>
          <cx:pt idx="21326">1</cx:pt>
          <cx:pt idx="21327">3</cx:pt>
          <cx:pt idx="21328">1</cx:pt>
          <cx:pt idx="21329">1</cx:pt>
          <cx:pt idx="21330">1</cx:pt>
          <cx:pt idx="21331">1</cx:pt>
          <cx:pt idx="21332">1</cx:pt>
          <cx:pt idx="21333">1</cx:pt>
          <cx:pt idx="21334">1</cx:pt>
          <cx:pt idx="21335">1</cx:pt>
          <cx:pt idx="21336">1</cx:pt>
          <cx:pt idx="21337">1</cx:pt>
          <cx:pt idx="21338">1</cx:pt>
          <cx:pt idx="21339">1</cx:pt>
          <cx:pt idx="21340">1</cx:pt>
          <cx:pt idx="21341">1</cx:pt>
          <cx:pt idx="21342">1</cx:pt>
          <cx:pt idx="21343">1</cx:pt>
          <cx:pt idx="21344">1</cx:pt>
          <cx:pt idx="21345">1</cx:pt>
          <cx:pt idx="21346">1</cx:pt>
          <cx:pt idx="21347">1</cx:pt>
          <cx:pt idx="21348">1</cx:pt>
          <cx:pt idx="21349">1</cx:pt>
          <cx:pt idx="21350">1</cx:pt>
          <cx:pt idx="21351">1</cx:pt>
          <cx:pt idx="21352">1</cx:pt>
          <cx:pt idx="21353">1</cx:pt>
          <cx:pt idx="21354">1</cx:pt>
          <cx:pt idx="21355">1</cx:pt>
          <cx:pt idx="21356">1</cx:pt>
          <cx:pt idx="21357">1</cx:pt>
          <cx:pt idx="21358">1</cx:pt>
          <cx:pt idx="21359">1</cx:pt>
          <cx:pt idx="21360">1</cx:pt>
          <cx:pt idx="21361">1</cx:pt>
          <cx:pt idx="21362">1</cx:pt>
          <cx:pt idx="21363">1</cx:pt>
          <cx:pt idx="21364">1</cx:pt>
          <cx:pt idx="21365">1</cx:pt>
          <cx:pt idx="21366">1</cx:pt>
          <cx:pt idx="21367">1</cx:pt>
          <cx:pt idx="21368">1</cx:pt>
          <cx:pt idx="21369">1</cx:pt>
          <cx:pt idx="21370">1</cx:pt>
          <cx:pt idx="21371">1</cx:pt>
          <cx:pt idx="21372">1</cx:pt>
          <cx:pt idx="21373">1</cx:pt>
          <cx:pt idx="21374">1</cx:pt>
          <cx:pt idx="21375">1</cx:pt>
          <cx:pt idx="21376">1</cx:pt>
          <cx:pt idx="21377">1</cx:pt>
          <cx:pt idx="21378">1</cx:pt>
          <cx:pt idx="21379">1</cx:pt>
          <cx:pt idx="21380">1</cx:pt>
          <cx:pt idx="21381">1</cx:pt>
          <cx:pt idx="21382">1</cx:pt>
          <cx:pt idx="21383">1</cx:pt>
          <cx:pt idx="21384">1</cx:pt>
          <cx:pt idx="21385">1</cx:pt>
          <cx:pt idx="21386">1</cx:pt>
          <cx:pt idx="21387">1</cx:pt>
          <cx:pt idx="21388">1</cx:pt>
          <cx:pt idx="21389">1</cx:pt>
          <cx:pt idx="21390">1</cx:pt>
          <cx:pt idx="21391">1</cx:pt>
          <cx:pt idx="21392">1</cx:pt>
          <cx:pt idx="21393">3</cx:pt>
          <cx:pt idx="21394">1</cx:pt>
          <cx:pt idx="21395">1</cx:pt>
          <cx:pt idx="21396">1</cx:pt>
          <cx:pt idx="21397">1</cx:pt>
          <cx:pt idx="21398">1</cx:pt>
          <cx:pt idx="21399">1</cx:pt>
          <cx:pt idx="21400">1</cx:pt>
          <cx:pt idx="21401">1</cx:pt>
          <cx:pt idx="21402">1</cx:pt>
          <cx:pt idx="21403">1</cx:pt>
          <cx:pt idx="21404">1</cx:pt>
          <cx:pt idx="21405">1</cx:pt>
          <cx:pt idx="21406">1</cx:pt>
          <cx:pt idx="21407">1</cx:pt>
          <cx:pt idx="21408">1</cx:pt>
          <cx:pt idx="21409">1</cx:pt>
          <cx:pt idx="21410">1</cx:pt>
          <cx:pt idx="21411">1</cx:pt>
          <cx:pt idx="21412">1</cx:pt>
          <cx:pt idx="21413">1</cx:pt>
          <cx:pt idx="21414">1</cx:pt>
          <cx:pt idx="21415">1</cx:pt>
          <cx:pt idx="21416">1</cx:pt>
          <cx:pt idx="21417">1</cx:pt>
          <cx:pt idx="21418">1</cx:pt>
          <cx:pt idx="21419">1</cx:pt>
          <cx:pt idx="21420">1</cx:pt>
          <cx:pt idx="21421">1</cx:pt>
          <cx:pt idx="21422">1</cx:pt>
          <cx:pt idx="21423">1</cx:pt>
          <cx:pt idx="21424">1</cx:pt>
          <cx:pt idx="21425">1</cx:pt>
          <cx:pt idx="21426">1</cx:pt>
          <cx:pt idx="21427">1</cx:pt>
          <cx:pt idx="21428">1</cx:pt>
          <cx:pt idx="21429">1</cx:pt>
          <cx:pt idx="21430">1</cx:pt>
          <cx:pt idx="21431">1</cx:pt>
          <cx:pt idx="21432">1</cx:pt>
          <cx:pt idx="21433">1</cx:pt>
          <cx:pt idx="21434">1</cx:pt>
          <cx:pt idx="21435">1</cx:pt>
          <cx:pt idx="21436">1</cx:pt>
          <cx:pt idx="21437">1</cx:pt>
          <cx:pt idx="21438">1</cx:pt>
          <cx:pt idx="21439">1</cx:pt>
          <cx:pt idx="21440">1</cx:pt>
          <cx:pt idx="21441">1</cx:pt>
          <cx:pt idx="21442">1</cx:pt>
          <cx:pt idx="21443">1</cx:pt>
          <cx:pt idx="21444">1</cx:pt>
          <cx:pt idx="21445">1</cx:pt>
          <cx:pt idx="21446">1</cx:pt>
          <cx:pt idx="21447">1</cx:pt>
          <cx:pt idx="21448">1</cx:pt>
          <cx:pt idx="21449">1</cx:pt>
          <cx:pt idx="21450">1</cx:pt>
          <cx:pt idx="21451">1</cx:pt>
          <cx:pt idx="21452">1</cx:pt>
          <cx:pt idx="21453">1</cx:pt>
          <cx:pt idx="21454">1</cx:pt>
          <cx:pt idx="21455">1</cx:pt>
          <cx:pt idx="21456">1</cx:pt>
          <cx:pt idx="21457">1</cx:pt>
          <cx:pt idx="21458">1</cx:pt>
          <cx:pt idx="21459">1</cx:pt>
          <cx:pt idx="21460">1</cx:pt>
          <cx:pt idx="21461">1</cx:pt>
          <cx:pt idx="21462">1</cx:pt>
          <cx:pt idx="21463">1</cx:pt>
          <cx:pt idx="21464">1</cx:pt>
          <cx:pt idx="21465">1</cx:pt>
          <cx:pt idx="21466">1</cx:pt>
          <cx:pt idx="21467">1</cx:pt>
          <cx:pt idx="21468">1</cx:pt>
          <cx:pt idx="21469">1</cx:pt>
          <cx:pt idx="21470">1</cx:pt>
          <cx:pt idx="21471">1</cx:pt>
          <cx:pt idx="21472">1</cx:pt>
          <cx:pt idx="21473">1</cx:pt>
          <cx:pt idx="21474">1</cx:pt>
          <cx:pt idx="21475">1</cx:pt>
          <cx:pt idx="21476">1</cx:pt>
          <cx:pt idx="21477">1</cx:pt>
          <cx:pt idx="21478">1</cx:pt>
          <cx:pt idx="21479">1</cx:pt>
          <cx:pt idx="21480">1</cx:pt>
          <cx:pt idx="21481">1</cx:pt>
          <cx:pt idx="21482">1</cx:pt>
          <cx:pt idx="21483">1</cx:pt>
          <cx:pt idx="21484">1</cx:pt>
          <cx:pt idx="21485">1</cx:pt>
          <cx:pt idx="21486">1</cx:pt>
          <cx:pt idx="21487">1</cx:pt>
          <cx:pt idx="21488">1</cx:pt>
          <cx:pt idx="21489">1</cx:pt>
          <cx:pt idx="21490">1</cx:pt>
          <cx:pt idx="21491">1</cx:pt>
          <cx:pt idx="21492">1</cx:pt>
          <cx:pt idx="21493">1</cx:pt>
          <cx:pt idx="21494">1</cx:pt>
          <cx:pt idx="21495">1</cx:pt>
          <cx:pt idx="21496">1</cx:pt>
          <cx:pt idx="21497">1</cx:pt>
          <cx:pt idx="21498">1</cx:pt>
          <cx:pt idx="21499">1</cx:pt>
          <cx:pt idx="21500">1</cx:pt>
          <cx:pt idx="21501">1</cx:pt>
          <cx:pt idx="21502">1</cx:pt>
          <cx:pt idx="21503">1</cx:pt>
          <cx:pt idx="21504">1</cx:pt>
          <cx:pt idx="21505">1</cx:pt>
          <cx:pt idx="21506">1</cx:pt>
          <cx:pt idx="21507">1</cx:pt>
          <cx:pt idx="21508">1</cx:pt>
          <cx:pt idx="21509">1</cx:pt>
          <cx:pt idx="21510">1</cx:pt>
          <cx:pt idx="21511">1</cx:pt>
          <cx:pt idx="21512">1</cx:pt>
          <cx:pt idx="21513">1</cx:pt>
          <cx:pt idx="21514">1</cx:pt>
          <cx:pt idx="21515">1</cx:pt>
          <cx:pt idx="21516">1</cx:pt>
          <cx:pt idx="21517">1</cx:pt>
          <cx:pt idx="21518">1</cx:pt>
          <cx:pt idx="21519">1</cx:pt>
          <cx:pt idx="21520">1</cx:pt>
          <cx:pt idx="21521">1</cx:pt>
          <cx:pt idx="21522">1</cx:pt>
          <cx:pt idx="21523">1</cx:pt>
          <cx:pt idx="21524">1</cx:pt>
          <cx:pt idx="21525">1</cx:pt>
          <cx:pt idx="21526">1</cx:pt>
          <cx:pt idx="21527">1</cx:pt>
          <cx:pt idx="21528">1</cx:pt>
          <cx:pt idx="21529">1</cx:pt>
          <cx:pt idx="21530">1</cx:pt>
          <cx:pt idx="21531">1</cx:pt>
          <cx:pt idx="21532">1</cx:pt>
          <cx:pt idx="21533">1</cx:pt>
          <cx:pt idx="21534">1</cx:pt>
          <cx:pt idx="21535">1</cx:pt>
          <cx:pt idx="21536">1</cx:pt>
          <cx:pt idx="21537">1</cx:pt>
          <cx:pt idx="21538">1</cx:pt>
          <cx:pt idx="21539">1</cx:pt>
          <cx:pt idx="21540">1</cx:pt>
          <cx:pt idx="21541">1</cx:pt>
          <cx:pt idx="21542">1</cx:pt>
          <cx:pt idx="21543">1</cx:pt>
          <cx:pt idx="21544">1</cx:pt>
          <cx:pt idx="21545">1</cx:pt>
          <cx:pt idx="21546">1</cx:pt>
          <cx:pt idx="21547">1</cx:pt>
          <cx:pt idx="21548">1</cx:pt>
          <cx:pt idx="21549">1</cx:pt>
          <cx:pt idx="21550">1</cx:pt>
          <cx:pt idx="21551">1</cx:pt>
          <cx:pt idx="21552">1</cx:pt>
          <cx:pt idx="21553">1</cx:pt>
          <cx:pt idx="21554">1</cx:pt>
          <cx:pt idx="21555">1</cx:pt>
          <cx:pt idx="21556">1</cx:pt>
          <cx:pt idx="21557">1</cx:pt>
          <cx:pt idx="21558">1</cx:pt>
          <cx:pt idx="21559">1</cx:pt>
          <cx:pt idx="21560">1</cx:pt>
          <cx:pt idx="21561">1</cx:pt>
          <cx:pt idx="21562">1</cx:pt>
          <cx:pt idx="21563">1</cx:pt>
          <cx:pt idx="21564">1</cx:pt>
          <cx:pt idx="21565">1</cx:pt>
          <cx:pt idx="21566">1</cx:pt>
          <cx:pt idx="21567">1</cx:pt>
          <cx:pt idx="21568">1</cx:pt>
          <cx:pt idx="21569">1</cx:pt>
          <cx:pt idx="21570">1</cx:pt>
          <cx:pt idx="21571">1</cx:pt>
          <cx:pt idx="21572">1</cx:pt>
          <cx:pt idx="21573">1</cx:pt>
          <cx:pt idx="21574">1</cx:pt>
          <cx:pt idx="21575">1</cx:pt>
          <cx:pt idx="21576">1</cx:pt>
          <cx:pt idx="21577">1</cx:pt>
          <cx:pt idx="21578">1</cx:pt>
          <cx:pt idx="21579">1</cx:pt>
          <cx:pt idx="21580">1</cx:pt>
          <cx:pt idx="21581">1</cx:pt>
          <cx:pt idx="21582">1</cx:pt>
          <cx:pt idx="21583">1</cx:pt>
          <cx:pt idx="21584">1</cx:pt>
          <cx:pt idx="21585">1</cx:pt>
          <cx:pt idx="21586">1</cx:pt>
          <cx:pt idx="21587">1</cx:pt>
          <cx:pt idx="21588">1</cx:pt>
          <cx:pt idx="21589">1</cx:pt>
          <cx:pt idx="21590">1</cx:pt>
          <cx:pt idx="21591">1</cx:pt>
          <cx:pt idx="21592">1</cx:pt>
          <cx:pt idx="21593">1</cx:pt>
          <cx:pt idx="21594">1</cx:pt>
          <cx:pt idx="21595">1</cx:pt>
          <cx:pt idx="21596">1</cx:pt>
          <cx:pt idx="21597">1</cx:pt>
          <cx:pt idx="21598">1</cx:pt>
          <cx:pt idx="21599">1</cx:pt>
          <cx:pt idx="21600">1</cx:pt>
          <cx:pt idx="21601">1</cx:pt>
          <cx:pt idx="21602">1</cx:pt>
          <cx:pt idx="21603">1</cx:pt>
          <cx:pt idx="21604">1</cx:pt>
          <cx:pt idx="21605">1</cx:pt>
          <cx:pt idx="21606">1</cx:pt>
          <cx:pt idx="21607">1</cx:pt>
          <cx:pt idx="21608">1</cx:pt>
          <cx:pt idx="21609">3</cx:pt>
          <cx:pt idx="21610">1</cx:pt>
          <cx:pt idx="21611">1</cx:pt>
          <cx:pt idx="21612">1</cx:pt>
          <cx:pt idx="21613">1</cx:pt>
          <cx:pt idx="21614">1</cx:pt>
          <cx:pt idx="21615">1</cx:pt>
          <cx:pt idx="21616">1</cx:pt>
          <cx:pt idx="21617">1</cx:pt>
          <cx:pt idx="21618">1</cx:pt>
          <cx:pt idx="21619">1</cx:pt>
          <cx:pt idx="21620">1</cx:pt>
          <cx:pt idx="21621">1</cx:pt>
          <cx:pt idx="21622">1</cx:pt>
          <cx:pt idx="21623">1</cx:pt>
          <cx:pt idx="21624">1</cx:pt>
          <cx:pt idx="21625">1</cx:pt>
          <cx:pt idx="21626">1</cx:pt>
          <cx:pt idx="21627">1</cx:pt>
          <cx:pt idx="21628">1</cx:pt>
          <cx:pt idx="21629">1</cx:pt>
          <cx:pt idx="21630">1</cx:pt>
          <cx:pt idx="21631">1</cx:pt>
          <cx:pt idx="21632">1</cx:pt>
          <cx:pt idx="21633">1</cx:pt>
          <cx:pt idx="21634">1</cx:pt>
          <cx:pt idx="21635">1</cx:pt>
          <cx:pt idx="21636">1</cx:pt>
          <cx:pt idx="21637">1</cx:pt>
          <cx:pt idx="21638">3</cx:pt>
          <cx:pt idx="21639">1</cx:pt>
          <cx:pt idx="21640">1</cx:pt>
          <cx:pt idx="21641">1</cx:pt>
          <cx:pt idx="21642">1</cx:pt>
          <cx:pt idx="21643">1</cx:pt>
          <cx:pt idx="21644">1</cx:pt>
          <cx:pt idx="21645">1</cx:pt>
          <cx:pt idx="21646">1</cx:pt>
          <cx:pt idx="21647">1</cx:pt>
          <cx:pt idx="21648">1</cx:pt>
          <cx:pt idx="21649">1</cx:pt>
          <cx:pt idx="21650">1</cx:pt>
          <cx:pt idx="21651">1</cx:pt>
          <cx:pt idx="21652">1</cx:pt>
          <cx:pt idx="21653">1</cx:pt>
          <cx:pt idx="21654">1</cx:pt>
          <cx:pt idx="21655">1</cx:pt>
          <cx:pt idx="21656">1</cx:pt>
          <cx:pt idx="21657">1</cx:pt>
          <cx:pt idx="21658">1</cx:pt>
          <cx:pt idx="21659">1</cx:pt>
          <cx:pt idx="21660">1</cx:pt>
          <cx:pt idx="21661">1</cx:pt>
          <cx:pt idx="21662">1</cx:pt>
          <cx:pt idx="21663">1</cx:pt>
          <cx:pt idx="21664">1</cx:pt>
          <cx:pt idx="21665">1</cx:pt>
          <cx:pt idx="21666">1</cx:pt>
          <cx:pt idx="21667">1</cx:pt>
          <cx:pt idx="21668">1</cx:pt>
          <cx:pt idx="21669">3</cx:pt>
          <cx:pt idx="21670">1</cx:pt>
          <cx:pt idx="21671">1</cx:pt>
          <cx:pt idx="21672">1</cx:pt>
          <cx:pt idx="21673">1</cx:pt>
          <cx:pt idx="21674">1</cx:pt>
          <cx:pt idx="21675">1</cx:pt>
          <cx:pt idx="21676">1</cx:pt>
          <cx:pt idx="21677">1</cx:pt>
          <cx:pt idx="21678">1</cx:pt>
          <cx:pt idx="21679">1</cx:pt>
          <cx:pt idx="21680">1</cx:pt>
          <cx:pt idx="21681">1</cx:pt>
          <cx:pt idx="21682">1</cx:pt>
          <cx:pt idx="21683">1</cx:pt>
          <cx:pt idx="21684">1</cx:pt>
          <cx:pt idx="21685">1</cx:pt>
          <cx:pt idx="21686">1</cx:pt>
          <cx:pt idx="21687">1</cx:pt>
          <cx:pt idx="21688">3</cx:pt>
          <cx:pt idx="21689">1</cx:pt>
          <cx:pt idx="21690">1</cx:pt>
          <cx:pt idx="21691">3</cx:pt>
          <cx:pt idx="21692">1</cx:pt>
          <cx:pt idx="21693">1</cx:pt>
          <cx:pt idx="21694">1</cx:pt>
          <cx:pt idx="21695">1</cx:pt>
          <cx:pt idx="21696">1</cx:pt>
          <cx:pt idx="21697">1</cx:pt>
          <cx:pt idx="21698">1</cx:pt>
          <cx:pt idx="21699">1</cx:pt>
          <cx:pt idx="21700">1</cx:pt>
          <cx:pt idx="21701">1</cx:pt>
          <cx:pt idx="21702">1</cx:pt>
          <cx:pt idx="21703">1</cx:pt>
          <cx:pt idx="21704">1</cx:pt>
          <cx:pt idx="21705">1</cx:pt>
          <cx:pt idx="21706">1</cx:pt>
          <cx:pt idx="21707">1</cx:pt>
          <cx:pt idx="21708">1</cx:pt>
          <cx:pt idx="21709">1</cx:pt>
          <cx:pt idx="21710">1</cx:pt>
          <cx:pt idx="21711">1</cx:pt>
          <cx:pt idx="21712">1</cx:pt>
          <cx:pt idx="21713">1</cx:pt>
          <cx:pt idx="21714">1</cx:pt>
          <cx:pt idx="21715">1</cx:pt>
          <cx:pt idx="21716">1</cx:pt>
          <cx:pt idx="21717">1</cx:pt>
          <cx:pt idx="21718">1</cx:pt>
          <cx:pt idx="21719">3</cx:pt>
          <cx:pt idx="21720">1</cx:pt>
          <cx:pt idx="21721">1</cx:pt>
          <cx:pt idx="21722">1</cx:pt>
          <cx:pt idx="21723">1</cx:pt>
          <cx:pt idx="21724">1</cx:pt>
          <cx:pt idx="21725">1</cx:pt>
          <cx:pt idx="21726">1</cx:pt>
          <cx:pt idx="21727">1</cx:pt>
          <cx:pt idx="21728">1</cx:pt>
          <cx:pt idx="21729">1</cx:pt>
          <cx:pt idx="21730">1</cx:pt>
          <cx:pt idx="21731">1</cx:pt>
          <cx:pt idx="21732">1</cx:pt>
          <cx:pt idx="21733">1</cx:pt>
          <cx:pt idx="21734">1</cx:pt>
          <cx:pt idx="21735">1</cx:pt>
          <cx:pt idx="21736">1</cx:pt>
          <cx:pt idx="21737">1</cx:pt>
          <cx:pt idx="21738">1</cx:pt>
          <cx:pt idx="21739">1</cx:pt>
          <cx:pt idx="21740">1</cx:pt>
          <cx:pt idx="21741">1</cx:pt>
          <cx:pt idx="21742">1</cx:pt>
          <cx:pt idx="21743">1</cx:pt>
          <cx:pt idx="21744">1</cx:pt>
          <cx:pt idx="21745">1</cx:pt>
          <cx:pt idx="21746">1</cx:pt>
          <cx:pt idx="21747">1</cx:pt>
          <cx:pt idx="21748">1</cx:pt>
          <cx:pt idx="21749">1</cx:pt>
          <cx:pt idx="21750">1</cx:pt>
          <cx:pt idx="21751">1</cx:pt>
          <cx:pt idx="21752">1</cx:pt>
          <cx:pt idx="21753">1</cx:pt>
          <cx:pt idx="21754">1</cx:pt>
          <cx:pt idx="21755">1</cx:pt>
          <cx:pt idx="21756">1</cx:pt>
          <cx:pt idx="21757">1</cx:pt>
          <cx:pt idx="21758">1</cx:pt>
          <cx:pt idx="21759">1</cx:pt>
          <cx:pt idx="21760">1</cx:pt>
          <cx:pt idx="21761">1</cx:pt>
          <cx:pt idx="21762">1</cx:pt>
          <cx:pt idx="21763">1</cx:pt>
          <cx:pt idx="21764">1</cx:pt>
          <cx:pt idx="21765">1</cx:pt>
          <cx:pt idx="21766">1</cx:pt>
          <cx:pt idx="21767">1</cx:pt>
          <cx:pt idx="21768">1</cx:pt>
          <cx:pt idx="21769">1</cx:pt>
          <cx:pt idx="21770">1</cx:pt>
          <cx:pt idx="21771">1</cx:pt>
          <cx:pt idx="21772">1</cx:pt>
          <cx:pt idx="21773">1</cx:pt>
          <cx:pt idx="21774">1</cx:pt>
          <cx:pt idx="21775">1</cx:pt>
          <cx:pt idx="21776">1</cx:pt>
          <cx:pt idx="21777">1</cx:pt>
          <cx:pt idx="21778">1</cx:pt>
          <cx:pt idx="21779">1</cx:pt>
          <cx:pt idx="21780">1</cx:pt>
          <cx:pt idx="21781">1</cx:pt>
          <cx:pt idx="21782">1</cx:pt>
          <cx:pt idx="21783">1</cx:pt>
          <cx:pt idx="21784">1</cx:pt>
          <cx:pt idx="21785">1</cx:pt>
          <cx:pt idx="21786">1</cx:pt>
          <cx:pt idx="21787">1</cx:pt>
          <cx:pt idx="21788">1</cx:pt>
          <cx:pt idx="21789">1</cx:pt>
          <cx:pt idx="21790">1</cx:pt>
          <cx:pt idx="21791">1</cx:pt>
          <cx:pt idx="21792">3</cx:pt>
          <cx:pt idx="21793">1</cx:pt>
          <cx:pt idx="21794">1</cx:pt>
          <cx:pt idx="21795">1</cx:pt>
          <cx:pt idx="21796">1</cx:pt>
          <cx:pt idx="21797">1</cx:pt>
          <cx:pt idx="21798">1</cx:pt>
          <cx:pt idx="21799">1</cx:pt>
          <cx:pt idx="21800">1</cx:pt>
          <cx:pt idx="21801">1</cx:pt>
          <cx:pt idx="21802">1</cx:pt>
          <cx:pt idx="21803">1</cx:pt>
          <cx:pt idx="21804">1</cx:pt>
          <cx:pt idx="21805">1</cx:pt>
          <cx:pt idx="21806">1</cx:pt>
          <cx:pt idx="21807">1</cx:pt>
          <cx:pt idx="21808">1</cx:pt>
          <cx:pt idx="21809">1</cx:pt>
          <cx:pt idx="21810">1</cx:pt>
          <cx:pt idx="21811">1</cx:pt>
          <cx:pt idx="21812">1</cx:pt>
          <cx:pt idx="21813">1</cx:pt>
          <cx:pt idx="21814">1</cx:pt>
          <cx:pt idx="21815">1</cx:pt>
          <cx:pt idx="21816">1</cx:pt>
          <cx:pt idx="21817">1</cx:pt>
          <cx:pt idx="21818">1</cx:pt>
          <cx:pt idx="21819">1</cx:pt>
          <cx:pt idx="21820">1</cx:pt>
          <cx:pt idx="21821">1</cx:pt>
          <cx:pt idx="21822">1</cx:pt>
          <cx:pt idx="21823">3</cx:pt>
          <cx:pt idx="21824">1</cx:pt>
          <cx:pt idx="21825">1</cx:pt>
          <cx:pt idx="21826">1</cx:pt>
          <cx:pt idx="21827">1</cx:pt>
          <cx:pt idx="21828">1</cx:pt>
          <cx:pt idx="21829">1</cx:pt>
          <cx:pt idx="21830">1</cx:pt>
          <cx:pt idx="21831">1</cx:pt>
          <cx:pt idx="21832">1</cx:pt>
          <cx:pt idx="21833">1</cx:pt>
          <cx:pt idx="21834">3</cx:pt>
          <cx:pt idx="21835">1</cx:pt>
          <cx:pt idx="21836">1</cx:pt>
          <cx:pt idx="21837">1</cx:pt>
          <cx:pt idx="21838">1</cx:pt>
          <cx:pt idx="21839">1</cx:pt>
          <cx:pt idx="21840">1</cx:pt>
          <cx:pt idx="21841">1</cx:pt>
          <cx:pt idx="21842">1</cx:pt>
          <cx:pt idx="21843">1</cx:pt>
          <cx:pt idx="21844">1</cx:pt>
          <cx:pt idx="21845">1</cx:pt>
          <cx:pt idx="21846">1</cx:pt>
          <cx:pt idx="21847">1</cx:pt>
          <cx:pt idx="21848">1</cx:pt>
          <cx:pt idx="21849">1</cx:pt>
          <cx:pt idx="21850">1</cx:pt>
          <cx:pt idx="21851">1</cx:pt>
          <cx:pt idx="21852">1</cx:pt>
          <cx:pt idx="21853">1</cx:pt>
          <cx:pt idx="21854">1</cx:pt>
          <cx:pt idx="21855">1</cx:pt>
          <cx:pt idx="21856">1</cx:pt>
          <cx:pt idx="21857">1</cx:pt>
          <cx:pt idx="21858">1</cx:pt>
          <cx:pt idx="21859">1</cx:pt>
          <cx:pt idx="21860">1</cx:pt>
          <cx:pt idx="21861">1</cx:pt>
          <cx:pt idx="21862">1</cx:pt>
          <cx:pt idx="21863">1</cx:pt>
          <cx:pt idx="21864">1</cx:pt>
          <cx:pt idx="21865">1</cx:pt>
          <cx:pt idx="21866">1</cx:pt>
          <cx:pt idx="21867">1</cx:pt>
          <cx:pt idx="21868">1</cx:pt>
          <cx:pt idx="21869">1</cx:pt>
          <cx:pt idx="21870">1</cx:pt>
          <cx:pt idx="21871">1</cx:pt>
          <cx:pt idx="21872">1</cx:pt>
          <cx:pt idx="21873">1</cx:pt>
          <cx:pt idx="21874">1</cx:pt>
          <cx:pt idx="21875">1</cx:pt>
          <cx:pt idx="21876">1</cx:pt>
          <cx:pt idx="21877">1</cx:pt>
          <cx:pt idx="21878">1</cx:pt>
          <cx:pt idx="21879">1</cx:pt>
          <cx:pt idx="21880">1</cx:pt>
          <cx:pt idx="21881">1</cx:pt>
          <cx:pt idx="21882">1</cx:pt>
          <cx:pt idx="21883">1</cx:pt>
          <cx:pt idx="21884">1</cx:pt>
          <cx:pt idx="21885">1</cx:pt>
          <cx:pt idx="21886">1</cx:pt>
          <cx:pt idx="21887">1</cx:pt>
          <cx:pt idx="21888">1</cx:pt>
          <cx:pt idx="21889">1</cx:pt>
          <cx:pt idx="21890">1</cx:pt>
          <cx:pt idx="21891">1</cx:pt>
          <cx:pt idx="21892">1</cx:pt>
          <cx:pt idx="21893">1</cx:pt>
          <cx:pt idx="21894">1</cx:pt>
          <cx:pt idx="21895">1</cx:pt>
          <cx:pt idx="21896">1</cx:pt>
          <cx:pt idx="21897">1</cx:pt>
          <cx:pt idx="21898">1</cx:pt>
          <cx:pt idx="21899">1</cx:pt>
          <cx:pt idx="21900">1</cx:pt>
          <cx:pt idx="21901">1</cx:pt>
          <cx:pt idx="21902">1</cx:pt>
          <cx:pt idx="21903">1</cx:pt>
          <cx:pt idx="21904">1</cx:pt>
          <cx:pt idx="21905">1</cx:pt>
          <cx:pt idx="21906">1</cx:pt>
          <cx:pt idx="21907">1</cx:pt>
          <cx:pt idx="21908">1</cx:pt>
          <cx:pt idx="21909">1</cx:pt>
          <cx:pt idx="21910">3</cx:pt>
          <cx:pt idx="21911">1</cx:pt>
          <cx:pt idx="21912">1</cx:pt>
          <cx:pt idx="21913">1</cx:pt>
          <cx:pt idx="21914">1</cx:pt>
          <cx:pt idx="21915">1</cx:pt>
          <cx:pt idx="21916">1</cx:pt>
          <cx:pt idx="21917">1</cx:pt>
          <cx:pt idx="21918">1</cx:pt>
          <cx:pt idx="21919">1</cx:pt>
          <cx:pt idx="21920">1</cx:pt>
          <cx:pt idx="21921">1</cx:pt>
          <cx:pt idx="21922">1</cx:pt>
          <cx:pt idx="21923">1</cx:pt>
          <cx:pt idx="21924">1</cx:pt>
          <cx:pt idx="21925">1</cx:pt>
          <cx:pt idx="21926">1</cx:pt>
          <cx:pt idx="21927">1</cx:pt>
          <cx:pt idx="21928">1</cx:pt>
          <cx:pt idx="21929">1</cx:pt>
          <cx:pt idx="21930">1</cx:pt>
          <cx:pt idx="21931">1</cx:pt>
          <cx:pt idx="21932">1</cx:pt>
          <cx:pt idx="21933">1</cx:pt>
          <cx:pt idx="21934">1</cx:pt>
          <cx:pt idx="21935">1</cx:pt>
          <cx:pt idx="21936">1</cx:pt>
          <cx:pt idx="21937">1</cx:pt>
          <cx:pt idx="21938">1</cx:pt>
          <cx:pt idx="21939">1</cx:pt>
          <cx:pt idx="21940">1</cx:pt>
          <cx:pt idx="21941">1</cx:pt>
          <cx:pt idx="21942">1</cx:pt>
          <cx:pt idx="21943">1</cx:pt>
          <cx:pt idx="21944">1</cx:pt>
          <cx:pt idx="21945">1</cx:pt>
          <cx:pt idx="21946">1</cx:pt>
          <cx:pt idx="21947">1</cx:pt>
          <cx:pt idx="21948">1</cx:pt>
          <cx:pt idx="21949">1</cx:pt>
          <cx:pt idx="21950">1</cx:pt>
          <cx:pt idx="21951">1</cx:pt>
          <cx:pt idx="21952">1</cx:pt>
          <cx:pt idx="21953">1</cx:pt>
          <cx:pt idx="21954">1</cx:pt>
          <cx:pt idx="21955">1</cx:pt>
          <cx:pt idx="21956">1</cx:pt>
          <cx:pt idx="21957">1</cx:pt>
          <cx:pt idx="21958">1</cx:pt>
          <cx:pt idx="21959">1</cx:pt>
          <cx:pt idx="21960">1</cx:pt>
          <cx:pt idx="21961">1</cx:pt>
          <cx:pt idx="21962">1</cx:pt>
          <cx:pt idx="21963">1</cx:pt>
          <cx:pt idx="21964">1</cx:pt>
          <cx:pt idx="21965">3</cx:pt>
          <cx:pt idx="21966">1</cx:pt>
          <cx:pt idx="21967">1</cx:pt>
          <cx:pt idx="21968">1</cx:pt>
          <cx:pt idx="21969">1</cx:pt>
          <cx:pt idx="21970">1</cx:pt>
          <cx:pt idx="21971">1</cx:pt>
          <cx:pt idx="21972">1</cx:pt>
          <cx:pt idx="21973">1</cx:pt>
          <cx:pt idx="21974">1</cx:pt>
          <cx:pt idx="21975">1</cx:pt>
          <cx:pt idx="21976">1</cx:pt>
          <cx:pt idx="21977">1</cx:pt>
          <cx:pt idx="21978">1</cx:pt>
          <cx:pt idx="21979">1</cx:pt>
          <cx:pt idx="21980">1</cx:pt>
          <cx:pt idx="21981">1</cx:pt>
          <cx:pt idx="21982">1</cx:pt>
          <cx:pt idx="21983">1</cx:pt>
          <cx:pt idx="21984">1</cx:pt>
          <cx:pt idx="21985">1</cx:pt>
          <cx:pt idx="21986">1</cx:pt>
          <cx:pt idx="21987">1</cx:pt>
          <cx:pt idx="21988">1</cx:pt>
          <cx:pt idx="21989">1</cx:pt>
          <cx:pt idx="21990">1</cx:pt>
          <cx:pt idx="21991">1</cx:pt>
          <cx:pt idx="21992">1</cx:pt>
          <cx:pt idx="21993">1</cx:pt>
          <cx:pt idx="21994">1</cx:pt>
          <cx:pt idx="21995">1</cx:pt>
          <cx:pt idx="21996">1</cx:pt>
          <cx:pt idx="21997">1</cx:pt>
          <cx:pt idx="21998">1</cx:pt>
          <cx:pt idx="21999">1</cx:pt>
          <cx:pt idx="22000">1</cx:pt>
          <cx:pt idx="22001">1</cx:pt>
          <cx:pt idx="22002">1</cx:pt>
          <cx:pt idx="22003">1</cx:pt>
          <cx:pt idx="22004">1</cx:pt>
          <cx:pt idx="22005">1</cx:pt>
          <cx:pt idx="22006">1</cx:pt>
          <cx:pt idx="22007">1</cx:pt>
          <cx:pt idx="22008">1</cx:pt>
          <cx:pt idx="22009">1</cx:pt>
          <cx:pt idx="22010">1</cx:pt>
          <cx:pt idx="22011">1</cx:pt>
          <cx:pt idx="22012">1</cx:pt>
          <cx:pt idx="22013">3</cx:pt>
          <cx:pt idx="22014">1</cx:pt>
          <cx:pt idx="22015">1</cx:pt>
          <cx:pt idx="22016">1</cx:pt>
          <cx:pt idx="22017">1</cx:pt>
          <cx:pt idx="22018">1</cx:pt>
          <cx:pt idx="22019">1</cx:pt>
          <cx:pt idx="22020">1</cx:pt>
          <cx:pt idx="22021">1</cx:pt>
          <cx:pt idx="22022">1</cx:pt>
          <cx:pt idx="22023">1</cx:pt>
          <cx:pt idx="22024">1</cx:pt>
          <cx:pt idx="22025">3</cx:pt>
          <cx:pt idx="22026">1</cx:pt>
          <cx:pt idx="22027">1</cx:pt>
          <cx:pt idx="22028">1</cx:pt>
          <cx:pt idx="22029">1</cx:pt>
          <cx:pt idx="22030">1</cx:pt>
          <cx:pt idx="22031">1</cx:pt>
          <cx:pt idx="22032">1</cx:pt>
          <cx:pt idx="22033">1</cx:pt>
          <cx:pt idx="22034">1</cx:pt>
          <cx:pt idx="22035">1</cx:pt>
          <cx:pt idx="22036">1</cx:pt>
          <cx:pt idx="22037">1</cx:pt>
          <cx:pt idx="22038">1</cx:pt>
          <cx:pt idx="22039">1</cx:pt>
          <cx:pt idx="22040">1</cx:pt>
          <cx:pt idx="22041">1</cx:pt>
          <cx:pt idx="22042">1</cx:pt>
          <cx:pt idx="22043">1</cx:pt>
          <cx:pt idx="22044">1</cx:pt>
          <cx:pt idx="22045">1</cx:pt>
          <cx:pt idx="22046">1</cx:pt>
          <cx:pt idx="22047">1</cx:pt>
          <cx:pt idx="22048">1</cx:pt>
          <cx:pt idx="22049">3</cx:pt>
          <cx:pt idx="22050">3</cx:pt>
          <cx:pt idx="22051">1</cx:pt>
          <cx:pt idx="22052">1</cx:pt>
          <cx:pt idx="22053">1</cx:pt>
          <cx:pt idx="22054">1</cx:pt>
          <cx:pt idx="22055">1</cx:pt>
          <cx:pt idx="22056">1</cx:pt>
          <cx:pt idx="22057">1</cx:pt>
          <cx:pt idx="22058">1</cx:pt>
          <cx:pt idx="22059">1</cx:pt>
          <cx:pt idx="22060">1</cx:pt>
          <cx:pt idx="22061">1</cx:pt>
          <cx:pt idx="22062">1</cx:pt>
          <cx:pt idx="22063">1</cx:pt>
          <cx:pt idx="22064">1</cx:pt>
          <cx:pt idx="22065">3</cx:pt>
          <cx:pt idx="22066">1</cx:pt>
          <cx:pt idx="22067">1</cx:pt>
          <cx:pt idx="22068">1</cx:pt>
          <cx:pt idx="22069">1</cx:pt>
          <cx:pt idx="22070">1</cx:pt>
          <cx:pt idx="22071">1</cx:pt>
          <cx:pt idx="22072">1</cx:pt>
          <cx:pt idx="22073">1</cx:pt>
          <cx:pt idx="22074">1</cx:pt>
          <cx:pt idx="22075">1</cx:pt>
          <cx:pt idx="22076">1</cx:pt>
          <cx:pt idx="22077">1</cx:pt>
          <cx:pt idx="22078">1</cx:pt>
          <cx:pt idx="22079">1</cx:pt>
          <cx:pt idx="22080">1</cx:pt>
          <cx:pt idx="22081">1</cx:pt>
          <cx:pt idx="22082">3</cx:pt>
          <cx:pt idx="22083">1</cx:pt>
          <cx:pt idx="22084">1</cx:pt>
          <cx:pt idx="22085">1</cx:pt>
          <cx:pt idx="22086">1</cx:pt>
          <cx:pt idx="22087">1</cx:pt>
          <cx:pt idx="22088">1</cx:pt>
          <cx:pt idx="22089">1</cx:pt>
          <cx:pt idx="22090">1</cx:pt>
          <cx:pt idx="22091">1</cx:pt>
          <cx:pt idx="22092">1</cx:pt>
          <cx:pt idx="22093">1</cx:pt>
          <cx:pt idx="22094">1</cx:pt>
          <cx:pt idx="22095">1</cx:pt>
          <cx:pt idx="22096">1</cx:pt>
          <cx:pt idx="22097">1</cx:pt>
          <cx:pt idx="22098">1</cx:pt>
          <cx:pt idx="22099">1</cx:pt>
          <cx:pt idx="22100">1</cx:pt>
          <cx:pt idx="22101">1</cx:pt>
          <cx:pt idx="22102">1</cx:pt>
          <cx:pt idx="22103">1</cx:pt>
          <cx:pt idx="22104">1</cx:pt>
          <cx:pt idx="22105">1</cx:pt>
          <cx:pt idx="22106">1</cx:pt>
          <cx:pt idx="22107">1</cx:pt>
          <cx:pt idx="22108">1</cx:pt>
          <cx:pt idx="22109">1</cx:pt>
          <cx:pt idx="22110">1</cx:pt>
          <cx:pt idx="22111">1</cx:pt>
          <cx:pt idx="22112">1</cx:pt>
          <cx:pt idx="22113">1</cx:pt>
          <cx:pt idx="22114">1</cx:pt>
          <cx:pt idx="22115">1</cx:pt>
          <cx:pt idx="22116">1</cx:pt>
          <cx:pt idx="22117">1</cx:pt>
          <cx:pt idx="22118">1</cx:pt>
          <cx:pt idx="22119">1</cx:pt>
          <cx:pt idx="22120">1</cx:pt>
          <cx:pt idx="22121">1</cx:pt>
          <cx:pt idx="22122">1</cx:pt>
          <cx:pt idx="22123">1</cx:pt>
          <cx:pt idx="22124">1</cx:pt>
          <cx:pt idx="22125">1</cx:pt>
          <cx:pt idx="22126">1</cx:pt>
          <cx:pt idx="22127">1</cx:pt>
          <cx:pt idx="22128">1</cx:pt>
          <cx:pt idx="22129">1</cx:pt>
          <cx:pt idx="22130">1</cx:pt>
          <cx:pt idx="22131">1</cx:pt>
          <cx:pt idx="22132">1</cx:pt>
          <cx:pt idx="22133">1</cx:pt>
          <cx:pt idx="22134">1</cx:pt>
          <cx:pt idx="22135">1</cx:pt>
          <cx:pt idx="22136">1</cx:pt>
          <cx:pt idx="22137">3</cx:pt>
          <cx:pt idx="22138">1</cx:pt>
          <cx:pt idx="22139">1</cx:pt>
          <cx:pt idx="22140">1</cx:pt>
          <cx:pt idx="22141">1</cx:pt>
          <cx:pt idx="22142">1</cx:pt>
          <cx:pt idx="22143">1</cx:pt>
          <cx:pt idx="22144">1</cx:pt>
          <cx:pt idx="22145">1</cx:pt>
          <cx:pt idx="22146">1</cx:pt>
          <cx:pt idx="22147">1</cx:pt>
          <cx:pt idx="22148">1</cx:pt>
          <cx:pt idx="22149">1</cx:pt>
          <cx:pt idx="22150">1</cx:pt>
          <cx:pt idx="22151">1</cx:pt>
          <cx:pt idx="22152">1</cx:pt>
          <cx:pt idx="22153">1</cx:pt>
          <cx:pt idx="22154">1</cx:pt>
          <cx:pt idx="22155">3</cx:pt>
          <cx:pt idx="22156">1</cx:pt>
          <cx:pt idx="22157">1</cx:pt>
          <cx:pt idx="22158">1</cx:pt>
          <cx:pt idx="22159">1</cx:pt>
          <cx:pt idx="22160">1</cx:pt>
          <cx:pt idx="22161">1</cx:pt>
          <cx:pt idx="22162">1</cx:pt>
          <cx:pt idx="22163">1</cx:pt>
          <cx:pt idx="22164">1</cx:pt>
          <cx:pt idx="22165">1</cx:pt>
          <cx:pt idx="22166">1</cx:pt>
          <cx:pt idx="22167">1</cx:pt>
          <cx:pt idx="22168">1</cx:pt>
          <cx:pt idx="22169">1</cx:pt>
          <cx:pt idx="22170">1</cx:pt>
          <cx:pt idx="22171">1</cx:pt>
          <cx:pt idx="22172">1</cx:pt>
          <cx:pt idx="22173">1</cx:pt>
          <cx:pt idx="22174">1</cx:pt>
          <cx:pt idx="22175">1</cx:pt>
          <cx:pt idx="22176">1</cx:pt>
          <cx:pt idx="22177">1</cx:pt>
          <cx:pt idx="22178">1</cx:pt>
          <cx:pt idx="22179">1</cx:pt>
          <cx:pt idx="22180">1</cx:pt>
          <cx:pt idx="22181">1</cx:pt>
          <cx:pt idx="22182">1</cx:pt>
          <cx:pt idx="22183">1</cx:pt>
          <cx:pt idx="22184">1</cx:pt>
          <cx:pt idx="22185">1</cx:pt>
          <cx:pt idx="22186">1</cx:pt>
          <cx:pt idx="22187">1</cx:pt>
          <cx:pt idx="22188">1</cx:pt>
          <cx:pt idx="22189">1</cx:pt>
          <cx:pt idx="22190">1</cx:pt>
          <cx:pt idx="22191">3</cx:pt>
          <cx:pt idx="22192">1</cx:pt>
          <cx:pt idx="22193">1</cx:pt>
          <cx:pt idx="22194">1</cx:pt>
          <cx:pt idx="22195">1</cx:pt>
          <cx:pt idx="22196">1</cx:pt>
          <cx:pt idx="22197">1</cx:pt>
          <cx:pt idx="22198">1</cx:pt>
          <cx:pt idx="22199">1</cx:pt>
          <cx:pt idx="22200">1</cx:pt>
          <cx:pt idx="22201">1</cx:pt>
          <cx:pt idx="22202">1</cx:pt>
          <cx:pt idx="22203">1</cx:pt>
          <cx:pt idx="22204">1</cx:pt>
          <cx:pt idx="22205">1</cx:pt>
          <cx:pt idx="22206">1</cx:pt>
          <cx:pt idx="22207">1</cx:pt>
          <cx:pt idx="22208">1</cx:pt>
          <cx:pt idx="22209">1</cx:pt>
          <cx:pt idx="22210">1</cx:pt>
          <cx:pt idx="22211">1</cx:pt>
          <cx:pt idx="22212">1</cx:pt>
          <cx:pt idx="22213">1</cx:pt>
          <cx:pt idx="22214">1</cx:pt>
          <cx:pt idx="22215">1</cx:pt>
          <cx:pt idx="22216">1</cx:pt>
          <cx:pt idx="22217">1</cx:pt>
          <cx:pt idx="22218">1</cx:pt>
          <cx:pt idx="22219">1</cx:pt>
          <cx:pt idx="22220">1</cx:pt>
          <cx:pt idx="22221">1</cx:pt>
          <cx:pt idx="22222">1</cx:pt>
          <cx:pt idx="22223">3</cx:pt>
          <cx:pt idx="22224">1</cx:pt>
          <cx:pt idx="22225">1</cx:pt>
          <cx:pt idx="22226">1</cx:pt>
          <cx:pt idx="22227">1</cx:pt>
          <cx:pt idx="22228">1</cx:pt>
          <cx:pt idx="22229">1</cx:pt>
          <cx:pt idx="22230">1</cx:pt>
          <cx:pt idx="22231">1</cx:pt>
          <cx:pt idx="22232">1</cx:pt>
          <cx:pt idx="22233">1</cx:pt>
          <cx:pt idx="22234">1</cx:pt>
          <cx:pt idx="22235">1</cx:pt>
          <cx:pt idx="22236">1</cx:pt>
          <cx:pt idx="22237">1</cx:pt>
          <cx:pt idx="22238">1</cx:pt>
          <cx:pt idx="22239">1</cx:pt>
          <cx:pt idx="22240">1</cx:pt>
          <cx:pt idx="22241">1</cx:pt>
          <cx:pt idx="22242">1</cx:pt>
          <cx:pt idx="22243">1</cx:pt>
          <cx:pt idx="22244">1</cx:pt>
          <cx:pt idx="22245">1</cx:pt>
          <cx:pt idx="22246">1</cx:pt>
          <cx:pt idx="22247">1</cx:pt>
          <cx:pt idx="22248">1</cx:pt>
          <cx:pt idx="22249">1</cx:pt>
          <cx:pt idx="22250">1</cx:pt>
          <cx:pt idx="22251">1</cx:pt>
          <cx:pt idx="22252">1</cx:pt>
          <cx:pt idx="22253">1</cx:pt>
          <cx:pt idx="22254">1</cx:pt>
          <cx:pt idx="22255">1</cx:pt>
          <cx:pt idx="22256">1</cx:pt>
          <cx:pt idx="22257">1</cx:pt>
          <cx:pt idx="22258">1</cx:pt>
          <cx:pt idx="22259">1</cx:pt>
          <cx:pt idx="22260">1</cx:pt>
          <cx:pt idx="22261">1</cx:pt>
          <cx:pt idx="22262">1</cx:pt>
          <cx:pt idx="22263">1</cx:pt>
          <cx:pt idx="22264">1</cx:pt>
          <cx:pt idx="22265">1</cx:pt>
          <cx:pt idx="22266">1</cx:pt>
          <cx:pt idx="22267">1</cx:pt>
          <cx:pt idx="22268">1</cx:pt>
          <cx:pt idx="22269">1</cx:pt>
          <cx:pt idx="22270">1</cx:pt>
          <cx:pt idx="22271">1</cx:pt>
          <cx:pt idx="22272">3</cx:pt>
          <cx:pt idx="22273">1</cx:pt>
          <cx:pt idx="22274">1</cx:pt>
          <cx:pt idx="22275">1</cx:pt>
          <cx:pt idx="22276">1</cx:pt>
          <cx:pt idx="22277">1</cx:pt>
          <cx:pt idx="22278">3</cx:pt>
          <cx:pt idx="22279">1</cx:pt>
          <cx:pt idx="22280">1</cx:pt>
          <cx:pt idx="22281">1</cx:pt>
          <cx:pt idx="22282">1</cx:pt>
          <cx:pt idx="22283">1</cx:pt>
          <cx:pt idx="22284">1</cx:pt>
          <cx:pt idx="22285">1</cx:pt>
          <cx:pt idx="22286">1</cx:pt>
          <cx:pt idx="22287">1</cx:pt>
          <cx:pt idx="22288">1</cx:pt>
          <cx:pt idx="22289">1</cx:pt>
          <cx:pt idx="22290">1</cx:pt>
          <cx:pt idx="22291">1</cx:pt>
          <cx:pt idx="22292">1</cx:pt>
          <cx:pt idx="22293">1</cx:pt>
          <cx:pt idx="22294">1</cx:pt>
          <cx:pt idx="22295">1</cx:pt>
          <cx:pt idx="22296">1</cx:pt>
          <cx:pt idx="22297">1</cx:pt>
          <cx:pt idx="22298">1</cx:pt>
          <cx:pt idx="22299">1</cx:pt>
          <cx:pt idx="22300">1</cx:pt>
          <cx:pt idx="22301">3</cx:pt>
          <cx:pt idx="22302">1</cx:pt>
          <cx:pt idx="22303">1</cx:pt>
          <cx:pt idx="22304">1</cx:pt>
          <cx:pt idx="22305">1</cx:pt>
          <cx:pt idx="22306">1</cx:pt>
          <cx:pt idx="22307">1</cx:pt>
          <cx:pt idx="22308">1</cx:pt>
          <cx:pt idx="22309">1</cx:pt>
          <cx:pt idx="22310">1</cx:pt>
          <cx:pt idx="22311">1</cx:pt>
          <cx:pt idx="22312">1</cx:pt>
          <cx:pt idx="22313">1</cx:pt>
          <cx:pt idx="22314">1</cx:pt>
          <cx:pt idx="22315">1</cx:pt>
          <cx:pt idx="22316">1</cx:pt>
          <cx:pt idx="22317">1</cx:pt>
          <cx:pt idx="22318">1</cx:pt>
          <cx:pt idx="22319">1</cx:pt>
          <cx:pt idx="22320">1</cx:pt>
          <cx:pt idx="22321">1</cx:pt>
          <cx:pt idx="22322">1</cx:pt>
          <cx:pt idx="22323">1</cx:pt>
          <cx:pt idx="22324">1</cx:pt>
          <cx:pt idx="22325">1</cx:pt>
          <cx:pt idx="22326">1</cx:pt>
          <cx:pt idx="22327">1</cx:pt>
          <cx:pt idx="22328">3</cx:pt>
          <cx:pt idx="22329">1</cx:pt>
          <cx:pt idx="22330">1</cx:pt>
          <cx:pt idx="22331">1</cx:pt>
          <cx:pt idx="22332">1</cx:pt>
          <cx:pt idx="22333">1</cx:pt>
          <cx:pt idx="22334">1</cx:pt>
          <cx:pt idx="22335">1</cx:pt>
          <cx:pt idx="22336">1</cx:pt>
          <cx:pt idx="22337">1</cx:pt>
          <cx:pt idx="22338">1</cx:pt>
          <cx:pt idx="22339">1</cx:pt>
          <cx:pt idx="22340">1</cx:pt>
          <cx:pt idx="22341">1</cx:pt>
          <cx:pt idx="22342">1</cx:pt>
          <cx:pt idx="22343">1</cx:pt>
          <cx:pt idx="22344">1</cx:pt>
          <cx:pt idx="22345">1</cx:pt>
          <cx:pt idx="22346">1</cx:pt>
          <cx:pt idx="22347">1</cx:pt>
          <cx:pt idx="22348">1</cx:pt>
          <cx:pt idx="22349">1</cx:pt>
          <cx:pt idx="22350">1</cx:pt>
          <cx:pt idx="22351">1</cx:pt>
          <cx:pt idx="22352">3</cx:pt>
          <cx:pt idx="22353">1</cx:pt>
          <cx:pt idx="22354">1</cx:pt>
          <cx:pt idx="22355">1</cx:pt>
          <cx:pt idx="22356">1</cx:pt>
          <cx:pt idx="22357">1</cx:pt>
          <cx:pt idx="22358">1</cx:pt>
          <cx:pt idx="22359">1</cx:pt>
          <cx:pt idx="22360">1</cx:pt>
          <cx:pt idx="22361">1</cx:pt>
          <cx:pt idx="22362">1</cx:pt>
          <cx:pt idx="22363">1</cx:pt>
          <cx:pt idx="22364">1</cx:pt>
          <cx:pt idx="22365">1</cx:pt>
          <cx:pt idx="22366">1</cx:pt>
          <cx:pt idx="22367">1</cx:pt>
          <cx:pt idx="22368">1</cx:pt>
          <cx:pt idx="22369">3</cx:pt>
          <cx:pt idx="22370">1</cx:pt>
          <cx:pt idx="22371">1</cx:pt>
          <cx:pt idx="22372">1</cx:pt>
          <cx:pt idx="22373">1</cx:pt>
          <cx:pt idx="22374">1</cx:pt>
          <cx:pt idx="22375">1</cx:pt>
          <cx:pt idx="22376">1</cx:pt>
          <cx:pt idx="22377">1</cx:pt>
          <cx:pt idx="22378">1</cx:pt>
          <cx:pt idx="22379">1</cx:pt>
          <cx:pt idx="22380">1</cx:pt>
          <cx:pt idx="22381">1</cx:pt>
          <cx:pt idx="22382">1</cx:pt>
          <cx:pt idx="22383">1</cx:pt>
          <cx:pt idx="22384">1</cx:pt>
          <cx:pt idx="22385">1</cx:pt>
          <cx:pt idx="22386">1</cx:pt>
          <cx:pt idx="22387">1</cx:pt>
          <cx:pt idx="22388">1</cx:pt>
          <cx:pt idx="22389">1</cx:pt>
          <cx:pt idx="22390">1</cx:pt>
          <cx:pt idx="22391">1</cx:pt>
          <cx:pt idx="22392">1</cx:pt>
          <cx:pt idx="22393">1</cx:pt>
          <cx:pt idx="22394">1</cx:pt>
          <cx:pt idx="22395">1</cx:pt>
          <cx:pt idx="22396">1</cx:pt>
          <cx:pt idx="22397">1</cx:pt>
          <cx:pt idx="22398">1</cx:pt>
          <cx:pt idx="22399">1</cx:pt>
          <cx:pt idx="22400">1</cx:pt>
          <cx:pt idx="22401">1</cx:pt>
          <cx:pt idx="22402">1</cx:pt>
          <cx:pt idx="22403">1</cx:pt>
          <cx:pt idx="22404">1</cx:pt>
          <cx:pt idx="22405">1</cx:pt>
          <cx:pt idx="22406">1</cx:pt>
          <cx:pt idx="22407">1</cx:pt>
          <cx:pt idx="22408">1</cx:pt>
          <cx:pt idx="22409">1</cx:pt>
          <cx:pt idx="22410">1</cx:pt>
          <cx:pt idx="22411">1</cx:pt>
          <cx:pt idx="22412">1</cx:pt>
          <cx:pt idx="22413">1</cx:pt>
          <cx:pt idx="22414">1</cx:pt>
          <cx:pt idx="22415">1</cx:pt>
          <cx:pt idx="22416">1</cx:pt>
          <cx:pt idx="22417">1</cx:pt>
          <cx:pt idx="22418">1</cx:pt>
          <cx:pt idx="22419">1</cx:pt>
          <cx:pt idx="22420">1</cx:pt>
          <cx:pt idx="22421">1</cx:pt>
          <cx:pt idx="22422">1</cx:pt>
          <cx:pt idx="22423">1</cx:pt>
          <cx:pt idx="22424">1</cx:pt>
          <cx:pt idx="22425">1</cx:pt>
          <cx:pt idx="22426">1</cx:pt>
          <cx:pt idx="22427">1</cx:pt>
          <cx:pt idx="22428">1</cx:pt>
          <cx:pt idx="22429">1</cx:pt>
          <cx:pt idx="22430">1</cx:pt>
          <cx:pt idx="22431">1</cx:pt>
          <cx:pt idx="22432">1</cx:pt>
          <cx:pt idx="22433">1</cx:pt>
          <cx:pt idx="22434">3</cx:pt>
          <cx:pt idx="22435">1</cx:pt>
          <cx:pt idx="22436">1</cx:pt>
          <cx:pt idx="22437">1</cx:pt>
          <cx:pt idx="22438">1</cx:pt>
          <cx:pt idx="22439">1</cx:pt>
          <cx:pt idx="22440">1</cx:pt>
          <cx:pt idx="22441">1</cx:pt>
          <cx:pt idx="22442">1</cx:pt>
          <cx:pt idx="22443">1</cx:pt>
          <cx:pt idx="22444">1</cx:pt>
          <cx:pt idx="22445">1</cx:pt>
          <cx:pt idx="22446">1</cx:pt>
          <cx:pt idx="22447">1</cx:pt>
          <cx:pt idx="22448">1</cx:pt>
          <cx:pt idx="22449">1</cx:pt>
          <cx:pt idx="22450">1</cx:pt>
          <cx:pt idx="22451">1</cx:pt>
          <cx:pt idx="22452">1</cx:pt>
          <cx:pt idx="22453">1</cx:pt>
          <cx:pt idx="22454">1</cx:pt>
          <cx:pt idx="22455">1</cx:pt>
          <cx:pt idx="22456">1</cx:pt>
          <cx:pt idx="22457">1</cx:pt>
          <cx:pt idx="22458">1</cx:pt>
          <cx:pt idx="22459">1</cx:pt>
          <cx:pt idx="22460">1</cx:pt>
          <cx:pt idx="22461">1</cx:pt>
          <cx:pt idx="22462">1</cx:pt>
          <cx:pt idx="22463">1</cx:pt>
          <cx:pt idx="22464">1</cx:pt>
          <cx:pt idx="22465">1</cx:pt>
          <cx:pt idx="22466">1</cx:pt>
          <cx:pt idx="22467">1</cx:pt>
          <cx:pt idx="22468">1</cx:pt>
          <cx:pt idx="22469">1</cx:pt>
          <cx:pt idx="22470">1</cx:pt>
          <cx:pt idx="22471">1</cx:pt>
          <cx:pt idx="22472">1</cx:pt>
          <cx:pt idx="22473">1</cx:pt>
          <cx:pt idx="22474">1</cx:pt>
          <cx:pt idx="22475">1</cx:pt>
          <cx:pt idx="22476">1</cx:pt>
          <cx:pt idx="22477">1</cx:pt>
          <cx:pt idx="22478">1</cx:pt>
          <cx:pt idx="22479">1</cx:pt>
          <cx:pt idx="22480">1</cx:pt>
          <cx:pt idx="22481">1</cx:pt>
          <cx:pt idx="22482">3</cx:pt>
          <cx:pt idx="22483">1</cx:pt>
          <cx:pt idx="22484">1</cx:pt>
          <cx:pt idx="22485">1</cx:pt>
          <cx:pt idx="22486">1</cx:pt>
          <cx:pt idx="22487">1</cx:pt>
          <cx:pt idx="22488">1</cx:pt>
          <cx:pt idx="22489">1</cx:pt>
          <cx:pt idx="22490">1</cx:pt>
          <cx:pt idx="22491">1</cx:pt>
          <cx:pt idx="22492">1</cx:pt>
          <cx:pt idx="22493">1</cx:pt>
          <cx:pt idx="22494">1</cx:pt>
          <cx:pt idx="22495">1</cx:pt>
          <cx:pt idx="22496">1</cx:pt>
          <cx:pt idx="22497">1</cx:pt>
          <cx:pt idx="22498">1</cx:pt>
          <cx:pt idx="22499">1</cx:pt>
          <cx:pt idx="22500">3</cx:pt>
          <cx:pt idx="22501">1</cx:pt>
          <cx:pt idx="22502">3</cx:pt>
          <cx:pt idx="22503">1</cx:pt>
          <cx:pt idx="22504">3</cx:pt>
          <cx:pt idx="22505">1</cx:pt>
          <cx:pt idx="22506">3</cx:pt>
          <cx:pt idx="22507">1</cx:pt>
          <cx:pt idx="22508">1</cx:pt>
          <cx:pt idx="22509">1</cx:pt>
          <cx:pt idx="22510">1</cx:pt>
          <cx:pt idx="22511">1</cx:pt>
          <cx:pt idx="22512">1</cx:pt>
          <cx:pt idx="22513">1</cx:pt>
          <cx:pt idx="22514">1</cx:pt>
          <cx:pt idx="22515">1</cx:pt>
          <cx:pt idx="22516">1</cx:pt>
          <cx:pt idx="22517">1</cx:pt>
          <cx:pt idx="22518">1</cx:pt>
          <cx:pt idx="22519">1</cx:pt>
          <cx:pt idx="22520">1</cx:pt>
          <cx:pt idx="22521">1</cx:pt>
          <cx:pt idx="22522">1</cx:pt>
          <cx:pt idx="22523">1</cx:pt>
          <cx:pt idx="22524">1</cx:pt>
          <cx:pt idx="22525">1</cx:pt>
          <cx:pt idx="22526">1</cx:pt>
          <cx:pt idx="22527">1</cx:pt>
          <cx:pt idx="22528">1</cx:pt>
          <cx:pt idx="22529">1</cx:pt>
          <cx:pt idx="22530">1</cx:pt>
          <cx:pt idx="22531">1</cx:pt>
          <cx:pt idx="22532">1</cx:pt>
          <cx:pt idx="22533">1</cx:pt>
          <cx:pt idx="22534">1</cx:pt>
          <cx:pt idx="22535">1</cx:pt>
          <cx:pt idx="22536">1</cx:pt>
          <cx:pt idx="22537">1</cx:pt>
          <cx:pt idx="22538">1</cx:pt>
          <cx:pt idx="22539">1</cx:pt>
          <cx:pt idx="22540">1</cx:pt>
          <cx:pt idx="22541">1</cx:pt>
          <cx:pt idx="22542">1</cx:pt>
          <cx:pt idx="22543">1</cx:pt>
          <cx:pt idx="22544">1</cx:pt>
          <cx:pt idx="22545">1</cx:pt>
          <cx:pt idx="22546">1</cx:pt>
          <cx:pt idx="22547">1</cx:pt>
          <cx:pt idx="22548">1</cx:pt>
          <cx:pt idx="22549">1</cx:pt>
          <cx:pt idx="22550">1</cx:pt>
          <cx:pt idx="22551">1</cx:pt>
          <cx:pt idx="22552">1</cx:pt>
          <cx:pt idx="22553">1</cx:pt>
          <cx:pt idx="22554">1</cx:pt>
          <cx:pt idx="22555">1</cx:pt>
          <cx:pt idx="22556">1</cx:pt>
          <cx:pt idx="22557">1</cx:pt>
          <cx:pt idx="22558">1</cx:pt>
          <cx:pt idx="22559">1</cx:pt>
          <cx:pt idx="22560">1</cx:pt>
          <cx:pt idx="22561">1</cx:pt>
          <cx:pt idx="22562">1</cx:pt>
          <cx:pt idx="22563">1</cx:pt>
          <cx:pt idx="22564">3</cx:pt>
          <cx:pt idx="22565">1</cx:pt>
          <cx:pt idx="22566">1</cx:pt>
          <cx:pt idx="22567">1</cx:pt>
          <cx:pt idx="22568">1</cx:pt>
          <cx:pt idx="22569">1</cx:pt>
          <cx:pt idx="22570">1</cx:pt>
          <cx:pt idx="22571">1</cx:pt>
          <cx:pt idx="22572">1</cx:pt>
          <cx:pt idx="22573">1</cx:pt>
          <cx:pt idx="22574">1</cx:pt>
          <cx:pt idx="22575">1</cx:pt>
          <cx:pt idx="22576">1</cx:pt>
          <cx:pt idx="22577">1</cx:pt>
          <cx:pt idx="22578">1</cx:pt>
          <cx:pt idx="22579">1</cx:pt>
          <cx:pt idx="22580">1</cx:pt>
          <cx:pt idx="22581">1</cx:pt>
          <cx:pt idx="22582">1</cx:pt>
          <cx:pt idx="22583">1</cx:pt>
          <cx:pt idx="22584">1</cx:pt>
          <cx:pt idx="22585">1</cx:pt>
          <cx:pt idx="22586">1</cx:pt>
          <cx:pt idx="22587">1</cx:pt>
          <cx:pt idx="22588">1</cx:pt>
          <cx:pt idx="22589">1</cx:pt>
          <cx:pt idx="22590">1</cx:pt>
          <cx:pt idx="22591">1</cx:pt>
          <cx:pt idx="22592">1</cx:pt>
          <cx:pt idx="22593">1</cx:pt>
          <cx:pt idx="22594">1</cx:pt>
          <cx:pt idx="22595">1</cx:pt>
          <cx:pt idx="22596">1</cx:pt>
          <cx:pt idx="22597">1</cx:pt>
          <cx:pt idx="22598">1</cx:pt>
          <cx:pt idx="22599">1</cx:pt>
          <cx:pt idx="22600">1</cx:pt>
          <cx:pt idx="22601">1</cx:pt>
          <cx:pt idx="22602">1</cx:pt>
          <cx:pt idx="22603">1</cx:pt>
          <cx:pt idx="22604">1</cx:pt>
          <cx:pt idx="22605">1</cx:pt>
          <cx:pt idx="22606">1</cx:pt>
          <cx:pt idx="22607">1</cx:pt>
          <cx:pt idx="22608">1</cx:pt>
          <cx:pt idx="22609">1</cx:pt>
          <cx:pt idx="22610">3</cx:pt>
          <cx:pt idx="22611">1</cx:pt>
          <cx:pt idx="22612">1</cx:pt>
          <cx:pt idx="22613">1</cx:pt>
          <cx:pt idx="22614">1</cx:pt>
          <cx:pt idx="22615">1</cx:pt>
          <cx:pt idx="22616">1</cx:pt>
          <cx:pt idx="22617">1</cx:pt>
          <cx:pt idx="22618">1</cx:pt>
          <cx:pt idx="22619">1</cx:pt>
          <cx:pt idx="22620">1</cx:pt>
          <cx:pt idx="22621">3</cx:pt>
          <cx:pt idx="22622">1</cx:pt>
          <cx:pt idx="22623">1</cx:pt>
          <cx:pt idx="22624">1</cx:pt>
          <cx:pt idx="22625">3</cx:pt>
          <cx:pt idx="22626">1</cx:pt>
          <cx:pt idx="22627">1</cx:pt>
          <cx:pt idx="22628">1</cx:pt>
          <cx:pt idx="22629">1</cx:pt>
          <cx:pt idx="22630">1</cx:pt>
          <cx:pt idx="22631">1</cx:pt>
          <cx:pt idx="22632">1</cx:pt>
          <cx:pt idx="22633">1</cx:pt>
          <cx:pt idx="22634">1</cx:pt>
          <cx:pt idx="22635">1</cx:pt>
          <cx:pt idx="22636">1</cx:pt>
          <cx:pt idx="22637">1</cx:pt>
          <cx:pt idx="22638">1</cx:pt>
          <cx:pt idx="22639">1</cx:pt>
          <cx:pt idx="22640">1</cx:pt>
          <cx:pt idx="22641">1</cx:pt>
          <cx:pt idx="22642">1</cx:pt>
          <cx:pt idx="22643">1</cx:pt>
          <cx:pt idx="22644">1</cx:pt>
          <cx:pt idx="22645">1</cx:pt>
          <cx:pt idx="22646">1</cx:pt>
          <cx:pt idx="22647">1</cx:pt>
          <cx:pt idx="22648">1</cx:pt>
          <cx:pt idx="22649">1</cx:pt>
          <cx:pt idx="22650">1</cx:pt>
          <cx:pt idx="22651">1</cx:pt>
          <cx:pt idx="22652">1</cx:pt>
          <cx:pt idx="22653">1</cx:pt>
          <cx:pt idx="22654">1</cx:pt>
          <cx:pt idx="22655">1</cx:pt>
          <cx:pt idx="22656">1</cx:pt>
          <cx:pt idx="22657">1</cx:pt>
          <cx:pt idx="22658">1</cx:pt>
          <cx:pt idx="22659">1</cx:pt>
          <cx:pt idx="22660">1</cx:pt>
          <cx:pt idx="22661">1</cx:pt>
          <cx:pt idx="22662">1</cx:pt>
          <cx:pt idx="22663">1</cx:pt>
          <cx:pt idx="22664">1</cx:pt>
          <cx:pt idx="22665">1</cx:pt>
          <cx:pt idx="22666">1</cx:pt>
          <cx:pt idx="22667">1</cx:pt>
          <cx:pt idx="22668">1</cx:pt>
          <cx:pt idx="22669">1</cx:pt>
          <cx:pt idx="22670">1</cx:pt>
          <cx:pt idx="22671">1</cx:pt>
          <cx:pt idx="22672">1</cx:pt>
          <cx:pt idx="22673">1</cx:pt>
          <cx:pt idx="22674">1</cx:pt>
          <cx:pt idx="22675">1</cx:pt>
          <cx:pt idx="22676">1</cx:pt>
          <cx:pt idx="22677">1</cx:pt>
          <cx:pt idx="22678">1</cx:pt>
          <cx:pt idx="22679">1</cx:pt>
          <cx:pt idx="22680">1</cx:pt>
          <cx:pt idx="22681">1</cx:pt>
          <cx:pt idx="22682">3</cx:pt>
          <cx:pt idx="22683">1</cx:pt>
          <cx:pt idx="22684">1</cx:pt>
          <cx:pt idx="22685">1</cx:pt>
          <cx:pt idx="22686">1</cx:pt>
          <cx:pt idx="22687">1</cx:pt>
          <cx:pt idx="22688">1</cx:pt>
          <cx:pt idx="22689">1</cx:pt>
          <cx:pt idx="22690">1</cx:pt>
          <cx:pt idx="22691">1</cx:pt>
          <cx:pt idx="22692">1</cx:pt>
          <cx:pt idx="22693">1</cx:pt>
          <cx:pt idx="22694">1</cx:pt>
          <cx:pt idx="22695">1</cx:pt>
          <cx:pt idx="22696">1</cx:pt>
          <cx:pt idx="22697">1</cx:pt>
          <cx:pt idx="22698">1</cx:pt>
          <cx:pt idx="22699">1</cx:pt>
          <cx:pt idx="22700">1</cx:pt>
          <cx:pt idx="22701">1</cx:pt>
          <cx:pt idx="22702">1</cx:pt>
          <cx:pt idx="22703">1</cx:pt>
          <cx:pt idx="22704">1</cx:pt>
          <cx:pt idx="22705">1</cx:pt>
          <cx:pt idx="22706">1</cx:pt>
          <cx:pt idx="22707">1</cx:pt>
          <cx:pt idx="22708">1</cx:pt>
          <cx:pt idx="22709">1</cx:pt>
          <cx:pt idx="22710">1</cx:pt>
          <cx:pt idx="22711">1</cx:pt>
          <cx:pt idx="22712">1</cx:pt>
          <cx:pt idx="22713">1</cx:pt>
          <cx:pt idx="22714">1</cx:pt>
          <cx:pt idx="22715">1</cx:pt>
          <cx:pt idx="22716">1</cx:pt>
          <cx:pt idx="22717">1</cx:pt>
          <cx:pt idx="22718">1</cx:pt>
          <cx:pt idx="22719">1</cx:pt>
          <cx:pt idx="22720">1</cx:pt>
          <cx:pt idx="22721">1</cx:pt>
          <cx:pt idx="22722">1</cx:pt>
          <cx:pt idx="22723">1</cx:pt>
          <cx:pt idx="22724">1</cx:pt>
          <cx:pt idx="22725">1</cx:pt>
          <cx:pt idx="22726">1</cx:pt>
          <cx:pt idx="22727">1</cx:pt>
          <cx:pt idx="22728">1</cx:pt>
          <cx:pt idx="22729">1</cx:pt>
          <cx:pt idx="22730">1</cx:pt>
          <cx:pt idx="22731">1</cx:pt>
          <cx:pt idx="22732">1</cx:pt>
          <cx:pt idx="22733">1</cx:pt>
          <cx:pt idx="22734">1</cx:pt>
          <cx:pt idx="22735">1</cx:pt>
          <cx:pt idx="22736">3</cx:pt>
          <cx:pt idx="22737">1</cx:pt>
          <cx:pt idx="22738">1</cx:pt>
          <cx:pt idx="22739">1</cx:pt>
          <cx:pt idx="22740">1</cx:pt>
          <cx:pt idx="22741">1</cx:pt>
          <cx:pt idx="22742">1</cx:pt>
          <cx:pt idx="22743">1</cx:pt>
          <cx:pt idx="22744">1</cx:pt>
          <cx:pt idx="22745">1</cx:pt>
          <cx:pt idx="22746">1</cx:pt>
          <cx:pt idx="22747">1</cx:pt>
          <cx:pt idx="22748">1</cx:pt>
          <cx:pt idx="22749">1</cx:pt>
          <cx:pt idx="22750">1</cx:pt>
          <cx:pt idx="22751">1</cx:pt>
          <cx:pt idx="22752">1</cx:pt>
          <cx:pt idx="22753">1</cx:pt>
          <cx:pt idx="22754">1</cx:pt>
          <cx:pt idx="22755">1</cx:pt>
          <cx:pt idx="22756">1</cx:pt>
          <cx:pt idx="22757">1</cx:pt>
          <cx:pt idx="22758">1</cx:pt>
          <cx:pt idx="22759">1</cx:pt>
          <cx:pt idx="22760">1</cx:pt>
          <cx:pt idx="22761">1</cx:pt>
          <cx:pt idx="22762">1</cx:pt>
          <cx:pt idx="22763">1</cx:pt>
          <cx:pt idx="22764">1</cx:pt>
          <cx:pt idx="22765">1</cx:pt>
          <cx:pt idx="22766">1</cx:pt>
          <cx:pt idx="22767">1</cx:pt>
          <cx:pt idx="22768">1</cx:pt>
          <cx:pt idx="22769">1</cx:pt>
          <cx:pt idx="22770">1</cx:pt>
          <cx:pt idx="22771">1</cx:pt>
          <cx:pt idx="22772">1</cx:pt>
          <cx:pt idx="22773">1</cx:pt>
          <cx:pt idx="22774">1</cx:pt>
          <cx:pt idx="22775">1</cx:pt>
          <cx:pt idx="22776">1</cx:pt>
          <cx:pt idx="22777">1</cx:pt>
          <cx:pt idx="22778">1</cx:pt>
          <cx:pt idx="22779">1</cx:pt>
          <cx:pt idx="22780">1</cx:pt>
          <cx:pt idx="22781">1</cx:pt>
          <cx:pt idx="22782">1</cx:pt>
          <cx:pt idx="22783">1</cx:pt>
          <cx:pt idx="22784">1</cx:pt>
          <cx:pt idx="22785">1</cx:pt>
          <cx:pt idx="22786">3</cx:pt>
          <cx:pt idx="22787">1</cx:pt>
          <cx:pt idx="22788">1</cx:pt>
          <cx:pt idx="22789">1</cx:pt>
          <cx:pt idx="22790">1</cx:pt>
          <cx:pt idx="22791">1</cx:pt>
          <cx:pt idx="22792">1</cx:pt>
          <cx:pt idx="22793">1</cx:pt>
          <cx:pt idx="22794">1</cx:pt>
          <cx:pt idx="22795">1</cx:pt>
          <cx:pt idx="22796">1</cx:pt>
          <cx:pt idx="22797">1</cx:pt>
          <cx:pt idx="22798">1</cx:pt>
          <cx:pt idx="22799">1</cx:pt>
          <cx:pt idx="22800">1</cx:pt>
          <cx:pt idx="22801">1</cx:pt>
          <cx:pt idx="22802">1</cx:pt>
          <cx:pt idx="22803">1</cx:pt>
          <cx:pt idx="22804">1</cx:pt>
          <cx:pt idx="22805">1</cx:pt>
          <cx:pt idx="22806">1</cx:pt>
          <cx:pt idx="22807">1</cx:pt>
          <cx:pt idx="22808">1</cx:pt>
          <cx:pt idx="22809">1</cx:pt>
          <cx:pt idx="22810">1</cx:pt>
          <cx:pt idx="22811">1</cx:pt>
          <cx:pt idx="22812">1</cx:pt>
          <cx:pt idx="22813">1</cx:pt>
          <cx:pt idx="22814">1</cx:pt>
          <cx:pt idx="22815">1</cx:pt>
          <cx:pt idx="22816">1</cx:pt>
          <cx:pt idx="22817">1</cx:pt>
          <cx:pt idx="22818">1</cx:pt>
          <cx:pt idx="22819">1</cx:pt>
          <cx:pt idx="22820">1</cx:pt>
          <cx:pt idx="22821">1</cx:pt>
          <cx:pt idx="22822">1</cx:pt>
          <cx:pt idx="22823">1</cx:pt>
          <cx:pt idx="22824">1</cx:pt>
          <cx:pt idx="22825">1</cx:pt>
          <cx:pt idx="22826">1</cx:pt>
          <cx:pt idx="22827">1</cx:pt>
          <cx:pt idx="22828">1</cx:pt>
          <cx:pt idx="22829">1</cx:pt>
          <cx:pt idx="22830">1</cx:pt>
          <cx:pt idx="22831">1</cx:pt>
          <cx:pt idx="22832">1</cx:pt>
          <cx:pt idx="22833">1</cx:pt>
          <cx:pt idx="22834">1</cx:pt>
          <cx:pt idx="22835">1</cx:pt>
          <cx:pt idx="22836">1</cx:pt>
          <cx:pt idx="22837">1</cx:pt>
          <cx:pt idx="22838">1</cx:pt>
          <cx:pt idx="22839">1</cx:pt>
          <cx:pt idx="22840">1</cx:pt>
          <cx:pt idx="22841">1</cx:pt>
          <cx:pt idx="22842">1</cx:pt>
          <cx:pt idx="22843">1</cx:pt>
          <cx:pt idx="22844">1</cx:pt>
          <cx:pt idx="22845">1</cx:pt>
          <cx:pt idx="22846">1</cx:pt>
          <cx:pt idx="22847">1</cx:pt>
          <cx:pt idx="22848">1</cx:pt>
          <cx:pt idx="22849">1</cx:pt>
          <cx:pt idx="22850">1</cx:pt>
          <cx:pt idx="22851">1</cx:pt>
          <cx:pt idx="22852">1</cx:pt>
          <cx:pt idx="22853">1</cx:pt>
          <cx:pt idx="22854">1</cx:pt>
          <cx:pt idx="22855">1</cx:pt>
          <cx:pt idx="22856">1</cx:pt>
          <cx:pt idx="22857">1</cx:pt>
          <cx:pt idx="22858">1</cx:pt>
          <cx:pt idx="22859">1</cx:pt>
          <cx:pt idx="22860">1</cx:pt>
          <cx:pt idx="22861">1</cx:pt>
          <cx:pt idx="22862">1</cx:pt>
          <cx:pt idx="22863">1</cx:pt>
          <cx:pt idx="22864">1</cx:pt>
          <cx:pt idx="22865">1</cx:pt>
          <cx:pt idx="22866">1</cx:pt>
          <cx:pt idx="22867">1</cx:pt>
          <cx:pt idx="22868">1</cx:pt>
          <cx:pt idx="22869">1</cx:pt>
          <cx:pt idx="22870">1</cx:pt>
          <cx:pt idx="22871">1</cx:pt>
          <cx:pt idx="22872">1</cx:pt>
          <cx:pt idx="22873">1</cx:pt>
          <cx:pt idx="22874">1</cx:pt>
          <cx:pt idx="22875">1</cx:pt>
          <cx:pt idx="22876">1</cx:pt>
          <cx:pt idx="22877">1</cx:pt>
          <cx:pt idx="22878">1</cx:pt>
          <cx:pt idx="22879">1</cx:pt>
          <cx:pt idx="22880">1</cx:pt>
          <cx:pt idx="22881">1</cx:pt>
          <cx:pt idx="22882">1</cx:pt>
          <cx:pt idx="22883">1</cx:pt>
          <cx:pt idx="22884">1</cx:pt>
          <cx:pt idx="22885">1</cx:pt>
          <cx:pt idx="22886">1</cx:pt>
          <cx:pt idx="22887">3</cx:pt>
          <cx:pt idx="22888">1</cx:pt>
          <cx:pt idx="22889">1</cx:pt>
          <cx:pt idx="22890">1</cx:pt>
          <cx:pt idx="22891">1</cx:pt>
          <cx:pt idx="22892">1</cx:pt>
          <cx:pt idx="22893">1</cx:pt>
          <cx:pt idx="22894">1</cx:pt>
          <cx:pt idx="22895">1</cx:pt>
          <cx:pt idx="22896">1</cx:pt>
          <cx:pt idx="22897">1</cx:pt>
          <cx:pt idx="22898">1</cx:pt>
          <cx:pt idx="22899">1</cx:pt>
          <cx:pt idx="22900">1</cx:pt>
          <cx:pt idx="22901">1</cx:pt>
          <cx:pt idx="22902">1</cx:pt>
          <cx:pt idx="22903">1</cx:pt>
          <cx:pt idx="22904">1</cx:pt>
          <cx:pt idx="22905">1</cx:pt>
          <cx:pt idx="22906">1</cx:pt>
          <cx:pt idx="22907">1</cx:pt>
          <cx:pt idx="22908">1</cx:pt>
          <cx:pt idx="22909">1</cx:pt>
          <cx:pt idx="22910">1</cx:pt>
          <cx:pt idx="22911">1</cx:pt>
          <cx:pt idx="22912">1</cx:pt>
          <cx:pt idx="22913">1</cx:pt>
          <cx:pt idx="22914">1</cx:pt>
          <cx:pt idx="22915">1</cx:pt>
          <cx:pt idx="22916">1</cx:pt>
          <cx:pt idx="22917">1</cx:pt>
          <cx:pt idx="22918">1</cx:pt>
          <cx:pt idx="22919">1</cx:pt>
          <cx:pt idx="22920">1</cx:pt>
          <cx:pt idx="22921">1</cx:pt>
          <cx:pt idx="22922">1</cx:pt>
          <cx:pt idx="22923">1</cx:pt>
          <cx:pt idx="22924">1</cx:pt>
          <cx:pt idx="22925">1</cx:pt>
          <cx:pt idx="22926">1</cx:pt>
          <cx:pt idx="22927">1</cx:pt>
          <cx:pt idx="22928">1</cx:pt>
          <cx:pt idx="22929">1</cx:pt>
          <cx:pt idx="22930">1</cx:pt>
          <cx:pt idx="22931">1</cx:pt>
          <cx:pt idx="22932">1</cx:pt>
          <cx:pt idx="22933">1</cx:pt>
          <cx:pt idx="22934">1</cx:pt>
          <cx:pt idx="22935">1</cx:pt>
          <cx:pt idx="22936">1</cx:pt>
          <cx:pt idx="22937">1</cx:pt>
          <cx:pt idx="22938">1</cx:pt>
          <cx:pt idx="22939">1</cx:pt>
          <cx:pt idx="22940">1</cx:pt>
          <cx:pt idx="22941">1</cx:pt>
          <cx:pt idx="22942">1</cx:pt>
          <cx:pt idx="22943">1</cx:pt>
          <cx:pt idx="22944">1</cx:pt>
          <cx:pt idx="22945">1</cx:pt>
          <cx:pt idx="22946">1</cx:pt>
          <cx:pt idx="22947">1</cx:pt>
          <cx:pt idx="22948">1</cx:pt>
          <cx:pt idx="22949">1</cx:pt>
          <cx:pt idx="22950">1</cx:pt>
          <cx:pt idx="22951">1</cx:pt>
          <cx:pt idx="22952">1</cx:pt>
          <cx:pt idx="22953">1</cx:pt>
          <cx:pt idx="22954">1</cx:pt>
          <cx:pt idx="22955">1</cx:pt>
          <cx:pt idx="22956">1</cx:pt>
          <cx:pt idx="22957">1</cx:pt>
          <cx:pt idx="22958">1</cx:pt>
          <cx:pt idx="22959">1</cx:pt>
          <cx:pt idx="22960">1</cx:pt>
          <cx:pt idx="22961">1</cx:pt>
          <cx:pt idx="22962">1</cx:pt>
          <cx:pt idx="22963">1</cx:pt>
          <cx:pt idx="22964">1</cx:pt>
          <cx:pt idx="22965">1</cx:pt>
          <cx:pt idx="22966">1</cx:pt>
          <cx:pt idx="22967">1</cx:pt>
          <cx:pt idx="22968">1</cx:pt>
          <cx:pt idx="22969">1</cx:pt>
          <cx:pt idx="22970">1</cx:pt>
          <cx:pt idx="22971">1</cx:pt>
          <cx:pt idx="22972">1</cx:pt>
          <cx:pt idx="22973">1</cx:pt>
          <cx:pt idx="22974">1</cx:pt>
          <cx:pt idx="22975">1</cx:pt>
          <cx:pt idx="22976">1</cx:pt>
          <cx:pt idx="22977">1</cx:pt>
          <cx:pt idx="22978">1</cx:pt>
          <cx:pt idx="22979">1</cx:pt>
          <cx:pt idx="22980">1</cx:pt>
          <cx:pt idx="22981">1</cx:pt>
          <cx:pt idx="22982">1</cx:pt>
          <cx:pt idx="22983">1</cx:pt>
          <cx:pt idx="22984">1</cx:pt>
          <cx:pt idx="22985">1</cx:pt>
          <cx:pt idx="22986">1</cx:pt>
          <cx:pt idx="22987">1</cx:pt>
          <cx:pt idx="22988">1</cx:pt>
          <cx:pt idx="22989">1</cx:pt>
          <cx:pt idx="22990">1</cx:pt>
          <cx:pt idx="22991">1</cx:pt>
          <cx:pt idx="22992">1</cx:pt>
          <cx:pt idx="22993">1</cx:pt>
          <cx:pt idx="22994">1</cx:pt>
          <cx:pt idx="22995">1</cx:pt>
          <cx:pt idx="22996">1</cx:pt>
          <cx:pt idx="22997">1</cx:pt>
          <cx:pt idx="22998">1</cx:pt>
          <cx:pt idx="22999">1</cx:pt>
          <cx:pt idx="23000">1</cx:pt>
          <cx:pt idx="23001">1</cx:pt>
          <cx:pt idx="23002">1</cx:pt>
          <cx:pt idx="23003">1</cx:pt>
          <cx:pt idx="23004">1</cx:pt>
          <cx:pt idx="23005">1</cx:pt>
          <cx:pt idx="23006">1</cx:pt>
          <cx:pt idx="23007">1</cx:pt>
          <cx:pt idx="23008">1</cx:pt>
          <cx:pt idx="23009">1</cx:pt>
          <cx:pt idx="23010">1</cx:pt>
          <cx:pt idx="23011">1</cx:pt>
          <cx:pt idx="23012">1</cx:pt>
          <cx:pt idx="23013">1</cx:pt>
          <cx:pt idx="23014">1</cx:pt>
          <cx:pt idx="23015">1</cx:pt>
          <cx:pt idx="23016">1</cx:pt>
          <cx:pt idx="23017">1</cx:pt>
          <cx:pt idx="23018">1</cx:pt>
          <cx:pt idx="23019">1</cx:pt>
          <cx:pt idx="23020">1</cx:pt>
          <cx:pt idx="23021">1</cx:pt>
          <cx:pt idx="23022">1</cx:pt>
          <cx:pt idx="23023">1</cx:pt>
          <cx:pt idx="23024">3</cx:pt>
          <cx:pt idx="23025">1</cx:pt>
          <cx:pt idx="23026">1</cx:pt>
          <cx:pt idx="23027">1</cx:pt>
          <cx:pt idx="23028">1</cx:pt>
          <cx:pt idx="23029">1</cx:pt>
          <cx:pt idx="23030">1</cx:pt>
          <cx:pt idx="23031">1</cx:pt>
          <cx:pt idx="23032">1</cx:pt>
          <cx:pt idx="23033">1</cx:pt>
          <cx:pt idx="23034">1</cx:pt>
          <cx:pt idx="23035">1</cx:pt>
          <cx:pt idx="23036">1</cx:pt>
          <cx:pt idx="23037">1</cx:pt>
          <cx:pt idx="23038">1</cx:pt>
          <cx:pt idx="23039">1</cx:pt>
          <cx:pt idx="23040">1</cx:pt>
          <cx:pt idx="23041">1</cx:pt>
          <cx:pt idx="23042">1</cx:pt>
          <cx:pt idx="23043">1</cx:pt>
          <cx:pt idx="23044">1</cx:pt>
          <cx:pt idx="23045">1</cx:pt>
          <cx:pt idx="23046">1</cx:pt>
          <cx:pt idx="23047">1</cx:pt>
          <cx:pt idx="23048">1</cx:pt>
          <cx:pt idx="23049">1</cx:pt>
          <cx:pt idx="23050">1</cx:pt>
          <cx:pt idx="23051">1</cx:pt>
          <cx:pt idx="23052">1</cx:pt>
          <cx:pt idx="23053">1</cx:pt>
          <cx:pt idx="23054">1</cx:pt>
          <cx:pt idx="23055">1</cx:pt>
          <cx:pt idx="23056">1</cx:pt>
          <cx:pt idx="23057">1</cx:pt>
          <cx:pt idx="23058">1</cx:pt>
          <cx:pt idx="23059">1</cx:pt>
          <cx:pt idx="23060">1</cx:pt>
          <cx:pt idx="23061">1</cx:pt>
          <cx:pt idx="23062">1</cx:pt>
          <cx:pt idx="23063">3</cx:pt>
          <cx:pt idx="23064">1</cx:pt>
          <cx:pt idx="23065">1</cx:pt>
          <cx:pt idx="23066">1</cx:pt>
          <cx:pt idx="23067">1</cx:pt>
          <cx:pt idx="23068">1</cx:pt>
          <cx:pt idx="23069">1</cx:pt>
          <cx:pt idx="23070">1</cx:pt>
          <cx:pt idx="23071">1</cx:pt>
          <cx:pt idx="23072">1</cx:pt>
          <cx:pt idx="23073">1</cx:pt>
          <cx:pt idx="23074">1</cx:pt>
          <cx:pt idx="23075">1</cx:pt>
          <cx:pt idx="23076">1</cx:pt>
          <cx:pt idx="23077">1</cx:pt>
          <cx:pt idx="23078">1</cx:pt>
          <cx:pt idx="23079">1</cx:pt>
          <cx:pt idx="23080">1</cx:pt>
          <cx:pt idx="23081">1</cx:pt>
          <cx:pt idx="23082">1</cx:pt>
          <cx:pt idx="23083">1</cx:pt>
          <cx:pt idx="23084">1</cx:pt>
          <cx:pt idx="23085">1</cx:pt>
          <cx:pt idx="23086">1</cx:pt>
          <cx:pt idx="23087">1</cx:pt>
          <cx:pt idx="23088">1</cx:pt>
          <cx:pt idx="23089">1</cx:pt>
          <cx:pt idx="23090">1</cx:pt>
          <cx:pt idx="23091">1</cx:pt>
          <cx:pt idx="23092">1</cx:pt>
          <cx:pt idx="23093">1</cx:pt>
          <cx:pt idx="23094">1</cx:pt>
          <cx:pt idx="23095">1</cx:pt>
          <cx:pt idx="23096">1</cx:pt>
          <cx:pt idx="23097">1</cx:pt>
          <cx:pt idx="23098">1</cx:pt>
          <cx:pt idx="23099">1</cx:pt>
          <cx:pt idx="23100">1</cx:pt>
          <cx:pt idx="23101">1</cx:pt>
          <cx:pt idx="23102">1</cx:pt>
          <cx:pt idx="23103">1</cx:pt>
          <cx:pt idx="23104">1</cx:pt>
          <cx:pt idx="23105">1</cx:pt>
          <cx:pt idx="23106">1</cx:pt>
          <cx:pt idx="23107">3</cx:pt>
          <cx:pt idx="23108">1</cx:pt>
          <cx:pt idx="23109">1</cx:pt>
          <cx:pt idx="23110">1</cx:pt>
          <cx:pt idx="23111">1</cx:pt>
          <cx:pt idx="23112">1</cx:pt>
          <cx:pt idx="23113">1</cx:pt>
          <cx:pt idx="23114">1</cx:pt>
          <cx:pt idx="23115">1</cx:pt>
          <cx:pt idx="23116">1</cx:pt>
          <cx:pt idx="23117">1</cx:pt>
          <cx:pt idx="23118">1</cx:pt>
          <cx:pt idx="23119">1</cx:pt>
          <cx:pt idx="23120">1</cx:pt>
          <cx:pt idx="23121">1</cx:pt>
          <cx:pt idx="23122">1</cx:pt>
          <cx:pt idx="23123">1</cx:pt>
          <cx:pt idx="23124">1</cx:pt>
          <cx:pt idx="23125">1</cx:pt>
          <cx:pt idx="23126">1</cx:pt>
          <cx:pt idx="23127">1</cx:pt>
          <cx:pt idx="23128">1</cx:pt>
          <cx:pt idx="23129">1</cx:pt>
          <cx:pt idx="23130">1</cx:pt>
          <cx:pt idx="23131">1</cx:pt>
          <cx:pt idx="23132">1</cx:pt>
          <cx:pt idx="23133">1</cx:pt>
          <cx:pt idx="23134">1</cx:pt>
          <cx:pt idx="23135">1</cx:pt>
          <cx:pt idx="23136">1</cx:pt>
          <cx:pt idx="23137">1</cx:pt>
          <cx:pt idx="23138">1</cx:pt>
          <cx:pt idx="23139">1</cx:pt>
          <cx:pt idx="23140">1</cx:pt>
          <cx:pt idx="23141">1</cx:pt>
          <cx:pt idx="23142">1</cx:pt>
          <cx:pt idx="23143">1</cx:pt>
          <cx:pt idx="23144">1</cx:pt>
          <cx:pt idx="23145">1</cx:pt>
          <cx:pt idx="23146">1</cx:pt>
          <cx:pt idx="23147">1</cx:pt>
          <cx:pt idx="23148">1</cx:pt>
          <cx:pt idx="23149">1</cx:pt>
          <cx:pt idx="23150">1</cx:pt>
          <cx:pt idx="23151">1</cx:pt>
          <cx:pt idx="23152">1</cx:pt>
          <cx:pt idx="23153">3</cx:pt>
          <cx:pt idx="23154">1</cx:pt>
          <cx:pt idx="23155">1</cx:pt>
          <cx:pt idx="23156">1</cx:pt>
          <cx:pt idx="23157">1</cx:pt>
          <cx:pt idx="23158">1</cx:pt>
          <cx:pt idx="23159">1</cx:pt>
          <cx:pt idx="23160">1</cx:pt>
          <cx:pt idx="23161">1</cx:pt>
          <cx:pt idx="23162">1</cx:pt>
          <cx:pt idx="23163">1</cx:pt>
          <cx:pt idx="23164">3</cx:pt>
          <cx:pt idx="23165">3</cx:pt>
          <cx:pt idx="23166">1</cx:pt>
          <cx:pt idx="23167">1</cx:pt>
          <cx:pt idx="23168">1</cx:pt>
          <cx:pt idx="23169">1</cx:pt>
          <cx:pt idx="23170">1</cx:pt>
          <cx:pt idx="23171">1</cx:pt>
          <cx:pt idx="23172">1</cx:pt>
          <cx:pt idx="23173">1</cx:pt>
          <cx:pt idx="23174">1</cx:pt>
          <cx:pt idx="23175">1</cx:pt>
          <cx:pt idx="23176">1</cx:pt>
          <cx:pt idx="23177">1</cx:pt>
          <cx:pt idx="23178">1</cx:pt>
          <cx:pt idx="23179">1</cx:pt>
          <cx:pt idx="23180">1</cx:pt>
          <cx:pt idx="23181">1</cx:pt>
          <cx:pt idx="23182">1</cx:pt>
          <cx:pt idx="23183">1</cx:pt>
          <cx:pt idx="23184">1</cx:pt>
          <cx:pt idx="23185">1</cx:pt>
          <cx:pt idx="23186">1</cx:pt>
          <cx:pt idx="23187">1</cx:pt>
          <cx:pt idx="23188">1</cx:pt>
          <cx:pt idx="23189">1</cx:pt>
          <cx:pt idx="23190">1</cx:pt>
          <cx:pt idx="23191">1</cx:pt>
          <cx:pt idx="23192">1</cx:pt>
          <cx:pt idx="23193">1</cx:pt>
          <cx:pt idx="23194">1</cx:pt>
          <cx:pt idx="23195">1</cx:pt>
          <cx:pt idx="23196">1</cx:pt>
          <cx:pt idx="23197">1</cx:pt>
          <cx:pt idx="23198">1</cx:pt>
          <cx:pt idx="23199">1</cx:pt>
          <cx:pt idx="23200">1</cx:pt>
          <cx:pt idx="23201">1</cx:pt>
          <cx:pt idx="23202">1</cx:pt>
          <cx:pt idx="23203">1</cx:pt>
          <cx:pt idx="23204">1</cx:pt>
          <cx:pt idx="23205">1</cx:pt>
          <cx:pt idx="23206">3</cx:pt>
          <cx:pt idx="23207">1</cx:pt>
          <cx:pt idx="23208">1</cx:pt>
          <cx:pt idx="23209">1</cx:pt>
          <cx:pt idx="23210">1</cx:pt>
          <cx:pt idx="23211">1</cx:pt>
          <cx:pt idx="23212">1</cx:pt>
          <cx:pt idx="23213">1</cx:pt>
          <cx:pt idx="23214">1</cx:pt>
          <cx:pt idx="23215">1</cx:pt>
          <cx:pt idx="23216">1</cx:pt>
          <cx:pt idx="23217">1</cx:pt>
          <cx:pt idx="23218">3</cx:pt>
          <cx:pt idx="23219">1</cx:pt>
          <cx:pt idx="23220">1</cx:pt>
          <cx:pt idx="23221">1</cx:pt>
          <cx:pt idx="23222">1</cx:pt>
          <cx:pt idx="23223">1</cx:pt>
          <cx:pt idx="23224">1</cx:pt>
          <cx:pt idx="23225">3</cx:pt>
          <cx:pt idx="23226">1</cx:pt>
          <cx:pt idx="23227">1</cx:pt>
          <cx:pt idx="23228">1</cx:pt>
          <cx:pt idx="23229">1</cx:pt>
          <cx:pt idx="23230">1</cx:pt>
          <cx:pt idx="23231">1</cx:pt>
          <cx:pt idx="23232">1</cx:pt>
          <cx:pt idx="23233">1</cx:pt>
          <cx:pt idx="23234">3</cx:pt>
          <cx:pt idx="23235">1</cx:pt>
          <cx:pt idx="23236">1</cx:pt>
          <cx:pt idx="23237">1</cx:pt>
          <cx:pt idx="23238">1</cx:pt>
          <cx:pt idx="23239">1</cx:pt>
          <cx:pt idx="23240">1</cx:pt>
          <cx:pt idx="23241">1</cx:pt>
          <cx:pt idx="23242">1</cx:pt>
          <cx:pt idx="23243">1</cx:pt>
          <cx:pt idx="23244">1</cx:pt>
          <cx:pt idx="23245">1</cx:pt>
          <cx:pt idx="23246">1</cx:pt>
          <cx:pt idx="23247">1</cx:pt>
          <cx:pt idx="23248">1</cx:pt>
          <cx:pt idx="23249">1</cx:pt>
          <cx:pt idx="23250">1</cx:pt>
          <cx:pt idx="23251">1</cx:pt>
          <cx:pt idx="23252">1</cx:pt>
          <cx:pt idx="23253">1</cx:pt>
          <cx:pt idx="23254">1</cx:pt>
          <cx:pt idx="23255">1</cx:pt>
          <cx:pt idx="23256">1</cx:pt>
          <cx:pt idx="23257">1</cx:pt>
          <cx:pt idx="23258">3</cx:pt>
          <cx:pt idx="23259">1</cx:pt>
          <cx:pt idx="23260">1</cx:pt>
          <cx:pt idx="23261">1</cx:pt>
          <cx:pt idx="23262">1</cx:pt>
          <cx:pt idx="23263">1</cx:pt>
          <cx:pt idx="23264">1</cx:pt>
          <cx:pt idx="23265">1</cx:pt>
          <cx:pt idx="23266">1</cx:pt>
          <cx:pt idx="23267">1</cx:pt>
          <cx:pt idx="23268">1</cx:pt>
          <cx:pt idx="23269">1</cx:pt>
          <cx:pt idx="23270">1</cx:pt>
          <cx:pt idx="23271">1</cx:pt>
          <cx:pt idx="23272">1</cx:pt>
          <cx:pt idx="23273">1</cx:pt>
          <cx:pt idx="23274">1</cx:pt>
          <cx:pt idx="23275">1</cx:pt>
          <cx:pt idx="23276">1</cx:pt>
          <cx:pt idx="23277">1</cx:pt>
          <cx:pt idx="23278">1</cx:pt>
          <cx:pt idx="23279">1</cx:pt>
          <cx:pt idx="23280">1</cx:pt>
          <cx:pt idx="23281">1</cx:pt>
          <cx:pt idx="23282">1</cx:pt>
          <cx:pt idx="23283">1</cx:pt>
          <cx:pt idx="23284">1</cx:pt>
          <cx:pt idx="23285">1</cx:pt>
          <cx:pt idx="23286">1</cx:pt>
          <cx:pt idx="23287">1</cx:pt>
          <cx:pt idx="23288">1</cx:pt>
          <cx:pt idx="23289">3</cx:pt>
          <cx:pt idx="23290">1</cx:pt>
          <cx:pt idx="23291">1</cx:pt>
          <cx:pt idx="23292">1</cx:pt>
          <cx:pt idx="23293">1</cx:pt>
          <cx:pt idx="23294">1</cx:pt>
          <cx:pt idx="23295">1</cx:pt>
          <cx:pt idx="23296">1</cx:pt>
          <cx:pt idx="23297">1</cx:pt>
          <cx:pt idx="23298">1</cx:pt>
          <cx:pt idx="23299">1</cx:pt>
          <cx:pt idx="23300">3</cx:pt>
          <cx:pt idx="23301">1</cx:pt>
          <cx:pt idx="23302">1</cx:pt>
          <cx:pt idx="23303">1</cx:pt>
          <cx:pt idx="23304">1</cx:pt>
          <cx:pt idx="23305">1</cx:pt>
          <cx:pt idx="23306">1</cx:pt>
          <cx:pt idx="23307">1</cx:pt>
          <cx:pt idx="23308">1</cx:pt>
          <cx:pt idx="23309">1</cx:pt>
          <cx:pt idx="23310">1</cx:pt>
          <cx:pt idx="23311">1</cx:pt>
          <cx:pt idx="23312">1</cx:pt>
          <cx:pt idx="23313">1</cx:pt>
          <cx:pt idx="23314">1</cx:pt>
          <cx:pt idx="23315">1</cx:pt>
          <cx:pt idx="23316">1</cx:pt>
          <cx:pt idx="23317">1</cx:pt>
          <cx:pt idx="23318">3</cx:pt>
          <cx:pt idx="23319">1</cx:pt>
          <cx:pt idx="23320">1</cx:pt>
          <cx:pt idx="23321">1</cx:pt>
          <cx:pt idx="23322">1</cx:pt>
          <cx:pt idx="23323">1</cx:pt>
          <cx:pt idx="23324">1</cx:pt>
          <cx:pt idx="23325">1</cx:pt>
          <cx:pt idx="23326">1</cx:pt>
          <cx:pt idx="23327">1</cx:pt>
          <cx:pt idx="23328">1</cx:pt>
          <cx:pt idx="23329">1</cx:pt>
          <cx:pt idx="23330">1</cx:pt>
          <cx:pt idx="23331">1</cx:pt>
          <cx:pt idx="23332">1</cx:pt>
          <cx:pt idx="23333">1</cx:pt>
          <cx:pt idx="23334">1</cx:pt>
          <cx:pt idx="23335">1</cx:pt>
          <cx:pt idx="23336">1</cx:pt>
          <cx:pt idx="23337">1</cx:pt>
          <cx:pt idx="23338">1</cx:pt>
          <cx:pt idx="23339">1</cx:pt>
          <cx:pt idx="23340">1</cx:pt>
          <cx:pt idx="23341">1</cx:pt>
          <cx:pt idx="23342">1</cx:pt>
          <cx:pt idx="23343">1</cx:pt>
          <cx:pt idx="23344">1</cx:pt>
          <cx:pt idx="23345">1</cx:pt>
          <cx:pt idx="23346">1</cx:pt>
          <cx:pt idx="23347">1</cx:pt>
          <cx:pt idx="23348">1</cx:pt>
          <cx:pt idx="23349">3</cx:pt>
          <cx:pt idx="23350">1</cx:pt>
          <cx:pt idx="23351">1</cx:pt>
          <cx:pt idx="23352">1</cx:pt>
          <cx:pt idx="23353">1</cx:pt>
          <cx:pt idx="23354">1</cx:pt>
          <cx:pt idx="23355">3</cx:pt>
          <cx:pt idx="23356">1</cx:pt>
          <cx:pt idx="23357">1</cx:pt>
          <cx:pt idx="23358">1</cx:pt>
          <cx:pt idx="23359">1</cx:pt>
          <cx:pt idx="23360">1</cx:pt>
          <cx:pt idx="23361">1</cx:pt>
          <cx:pt idx="23362">1</cx:pt>
          <cx:pt idx="23363">1</cx:pt>
          <cx:pt idx="23364">1</cx:pt>
          <cx:pt idx="23365">1</cx:pt>
          <cx:pt idx="23366">1</cx:pt>
          <cx:pt idx="23367">1</cx:pt>
          <cx:pt idx="23368">1</cx:pt>
          <cx:pt idx="23369">1</cx:pt>
          <cx:pt idx="23370">1</cx:pt>
          <cx:pt idx="23371">1</cx:pt>
          <cx:pt idx="23372">1</cx:pt>
          <cx:pt idx="23373">1</cx:pt>
          <cx:pt idx="23374">1</cx:pt>
          <cx:pt idx="23375">1</cx:pt>
          <cx:pt idx="23376">1</cx:pt>
          <cx:pt idx="23377">1</cx:pt>
          <cx:pt idx="23378">1</cx:pt>
          <cx:pt idx="23379">1</cx:pt>
          <cx:pt idx="23380">1</cx:pt>
          <cx:pt idx="23381">1</cx:pt>
          <cx:pt idx="23382">1</cx:pt>
          <cx:pt idx="23383">1</cx:pt>
          <cx:pt idx="23384">1</cx:pt>
          <cx:pt idx="23385">1</cx:pt>
          <cx:pt idx="23386">1</cx:pt>
          <cx:pt idx="23387">1</cx:pt>
          <cx:pt idx="23388">1</cx:pt>
          <cx:pt idx="23389">1</cx:pt>
          <cx:pt idx="23390">1</cx:pt>
          <cx:pt idx="23391">1</cx:pt>
          <cx:pt idx="23392">1</cx:pt>
          <cx:pt idx="23393">1</cx:pt>
          <cx:pt idx="23394">1</cx:pt>
          <cx:pt idx="23395">1</cx:pt>
          <cx:pt idx="23396">1</cx:pt>
          <cx:pt idx="23397">1</cx:pt>
          <cx:pt idx="23398">1</cx:pt>
          <cx:pt idx="23399">1</cx:pt>
          <cx:pt idx="23400">1</cx:pt>
          <cx:pt idx="23401">1</cx:pt>
          <cx:pt idx="23402">1</cx:pt>
          <cx:pt idx="23403">1</cx:pt>
          <cx:pt idx="23404">1</cx:pt>
          <cx:pt idx="23405">1</cx:pt>
          <cx:pt idx="23406">1</cx:pt>
          <cx:pt idx="23407">1</cx:pt>
          <cx:pt idx="23408">1</cx:pt>
          <cx:pt idx="23409">1</cx:pt>
          <cx:pt idx="23410">1</cx:pt>
          <cx:pt idx="23411">1</cx:pt>
          <cx:pt idx="23412">1</cx:pt>
          <cx:pt idx="23413">1</cx:pt>
          <cx:pt idx="23414">1</cx:pt>
          <cx:pt idx="23415">1</cx:pt>
          <cx:pt idx="23416">1</cx:pt>
          <cx:pt idx="23417">1</cx:pt>
          <cx:pt idx="23418">1</cx:pt>
          <cx:pt idx="23419">1</cx:pt>
          <cx:pt idx="23420">1</cx:pt>
          <cx:pt idx="23421">1</cx:pt>
          <cx:pt idx="23422">1</cx:pt>
          <cx:pt idx="23423">1</cx:pt>
          <cx:pt idx="23424">1</cx:pt>
          <cx:pt idx="23425">1</cx:pt>
          <cx:pt idx="23426">1</cx:pt>
          <cx:pt idx="23427">1</cx:pt>
          <cx:pt idx="23428">1</cx:pt>
          <cx:pt idx="23429">1</cx:pt>
          <cx:pt idx="23430">1</cx:pt>
          <cx:pt idx="23431">1</cx:pt>
          <cx:pt idx="23432">1</cx:pt>
          <cx:pt idx="23433">1</cx:pt>
          <cx:pt idx="23434">1</cx:pt>
          <cx:pt idx="23435">1</cx:pt>
          <cx:pt idx="23436">1</cx:pt>
          <cx:pt idx="23437">1</cx:pt>
          <cx:pt idx="23438">1</cx:pt>
          <cx:pt idx="23439">1</cx:pt>
          <cx:pt idx="23440">1</cx:pt>
          <cx:pt idx="23441">1</cx:pt>
          <cx:pt idx="23442">1</cx:pt>
          <cx:pt idx="23443">1</cx:pt>
          <cx:pt idx="23444">1</cx:pt>
          <cx:pt idx="23445">1</cx:pt>
          <cx:pt idx="23446">1</cx:pt>
          <cx:pt idx="23447">1</cx:pt>
          <cx:pt idx="23448">1</cx:pt>
          <cx:pt idx="23449">1</cx:pt>
          <cx:pt idx="23450">1</cx:pt>
          <cx:pt idx="23451">1</cx:pt>
          <cx:pt idx="23452">1</cx:pt>
          <cx:pt idx="23453">1</cx:pt>
          <cx:pt idx="23454">1</cx:pt>
          <cx:pt idx="23455">1</cx:pt>
          <cx:pt idx="23456">1</cx:pt>
          <cx:pt idx="23457">1</cx:pt>
          <cx:pt idx="23458">1</cx:pt>
          <cx:pt idx="23459">1</cx:pt>
          <cx:pt idx="23460">1</cx:pt>
          <cx:pt idx="23461">1</cx:pt>
          <cx:pt idx="23462">1</cx:pt>
          <cx:pt idx="23463">1</cx:pt>
          <cx:pt idx="23464">1</cx:pt>
          <cx:pt idx="23465">1</cx:pt>
          <cx:pt idx="23466">1</cx:pt>
          <cx:pt idx="23467">1</cx:pt>
          <cx:pt idx="23468">1</cx:pt>
          <cx:pt idx="23469">1</cx:pt>
          <cx:pt idx="23470">1</cx:pt>
          <cx:pt idx="23471">1</cx:pt>
          <cx:pt idx="23472">1</cx:pt>
          <cx:pt idx="23473">1</cx:pt>
          <cx:pt idx="23474">1</cx:pt>
          <cx:pt idx="23475">1</cx:pt>
          <cx:pt idx="23476">1</cx:pt>
          <cx:pt idx="23477">1</cx:pt>
          <cx:pt idx="23478">1</cx:pt>
          <cx:pt idx="23479">1</cx:pt>
          <cx:pt idx="23480">1</cx:pt>
          <cx:pt idx="23481">1</cx:pt>
          <cx:pt idx="23482">1</cx:pt>
          <cx:pt idx="23483">1</cx:pt>
          <cx:pt idx="23484">1</cx:pt>
          <cx:pt idx="23485">1</cx:pt>
          <cx:pt idx="23486">1</cx:pt>
          <cx:pt idx="23487">1</cx:pt>
          <cx:pt idx="23488">1</cx:pt>
          <cx:pt idx="23489">1</cx:pt>
          <cx:pt idx="23490">1</cx:pt>
          <cx:pt idx="23491">1</cx:pt>
          <cx:pt idx="23492">1</cx:pt>
          <cx:pt idx="23493">1</cx:pt>
          <cx:pt idx="23494">1</cx:pt>
          <cx:pt idx="23495">1</cx:pt>
          <cx:pt idx="23496">1</cx:pt>
          <cx:pt idx="23497">1</cx:pt>
          <cx:pt idx="23498">1</cx:pt>
          <cx:pt idx="23499">1</cx:pt>
          <cx:pt idx="23500">1</cx:pt>
          <cx:pt idx="23501">1</cx:pt>
          <cx:pt idx="23502">1</cx:pt>
          <cx:pt idx="23503">1</cx:pt>
          <cx:pt idx="23504">1</cx:pt>
          <cx:pt idx="23505">1</cx:pt>
          <cx:pt idx="23506">1</cx:pt>
          <cx:pt idx="23507">1</cx:pt>
          <cx:pt idx="23508">1</cx:pt>
          <cx:pt idx="23509">1</cx:pt>
          <cx:pt idx="23510">1</cx:pt>
          <cx:pt idx="23511">1</cx:pt>
          <cx:pt idx="23512">1</cx:pt>
          <cx:pt idx="23513">1</cx:pt>
          <cx:pt idx="23514">1</cx:pt>
          <cx:pt idx="23515">1</cx:pt>
          <cx:pt idx="23516">1</cx:pt>
          <cx:pt idx="23517">1</cx:pt>
          <cx:pt idx="23518">1</cx:pt>
          <cx:pt idx="23519">1</cx:pt>
          <cx:pt idx="23520">1</cx:pt>
          <cx:pt idx="23521">1</cx:pt>
          <cx:pt idx="23522">1</cx:pt>
          <cx:pt idx="23523">1</cx:pt>
          <cx:pt idx="23524">1</cx:pt>
          <cx:pt idx="23525">1</cx:pt>
          <cx:pt idx="23526">1</cx:pt>
          <cx:pt idx="23527">1</cx:pt>
          <cx:pt idx="23528">1</cx:pt>
          <cx:pt idx="23529">1</cx:pt>
          <cx:pt idx="23530">1</cx:pt>
          <cx:pt idx="23531">1</cx:pt>
          <cx:pt idx="23532">1</cx:pt>
          <cx:pt idx="23533">1</cx:pt>
          <cx:pt idx="23534">1</cx:pt>
          <cx:pt idx="23535">1</cx:pt>
          <cx:pt idx="23536">1</cx:pt>
          <cx:pt idx="23537">1</cx:pt>
          <cx:pt idx="23538">1</cx:pt>
          <cx:pt idx="23539">1</cx:pt>
          <cx:pt idx="23540">1</cx:pt>
          <cx:pt idx="23541">1</cx:pt>
          <cx:pt idx="23542">1</cx:pt>
          <cx:pt idx="23543">1</cx:pt>
          <cx:pt idx="23544">1</cx:pt>
          <cx:pt idx="23545">1</cx:pt>
          <cx:pt idx="23546">1</cx:pt>
          <cx:pt idx="23547">1</cx:pt>
          <cx:pt idx="23548">1</cx:pt>
          <cx:pt idx="23549">1</cx:pt>
          <cx:pt idx="23550">1</cx:pt>
          <cx:pt idx="23551">1</cx:pt>
          <cx:pt idx="23552">1</cx:pt>
          <cx:pt idx="23553">1</cx:pt>
          <cx:pt idx="23554">1</cx:pt>
          <cx:pt idx="23555">1</cx:pt>
          <cx:pt idx="23556">1</cx:pt>
          <cx:pt idx="23557">1</cx:pt>
          <cx:pt idx="23558">1</cx:pt>
          <cx:pt idx="23559">1</cx:pt>
          <cx:pt idx="23560">3</cx:pt>
          <cx:pt idx="23561">1</cx:pt>
          <cx:pt idx="23562">1</cx:pt>
          <cx:pt idx="23563">1</cx:pt>
          <cx:pt idx="23564">1</cx:pt>
          <cx:pt idx="23565">1</cx:pt>
          <cx:pt idx="23566">1</cx:pt>
          <cx:pt idx="23567">1</cx:pt>
          <cx:pt idx="23568">1</cx:pt>
          <cx:pt idx="23569">1</cx:pt>
          <cx:pt idx="23570">1</cx:pt>
          <cx:pt idx="23571">1</cx:pt>
          <cx:pt idx="23572">1</cx:pt>
          <cx:pt idx="23573">1</cx:pt>
          <cx:pt idx="23574">1</cx:pt>
          <cx:pt idx="23575">1</cx:pt>
          <cx:pt idx="23576">1</cx:pt>
          <cx:pt idx="23577">1</cx:pt>
          <cx:pt idx="23578">1</cx:pt>
          <cx:pt idx="23579">1</cx:pt>
          <cx:pt idx="23580">1</cx:pt>
          <cx:pt idx="23581">1</cx:pt>
          <cx:pt idx="23582">1</cx:pt>
          <cx:pt idx="23583">1</cx:pt>
          <cx:pt idx="23584">1</cx:pt>
          <cx:pt idx="23585">1</cx:pt>
          <cx:pt idx="23586">1</cx:pt>
          <cx:pt idx="23587">1</cx:pt>
          <cx:pt idx="23588">1</cx:pt>
          <cx:pt idx="23589">1</cx:pt>
          <cx:pt idx="23590">1</cx:pt>
          <cx:pt idx="23591">1</cx:pt>
          <cx:pt idx="23592">1</cx:pt>
          <cx:pt idx="23593">1</cx:pt>
          <cx:pt idx="23594">1</cx:pt>
          <cx:pt idx="23595">1</cx:pt>
          <cx:pt idx="23596">1</cx:pt>
          <cx:pt idx="23597">1</cx:pt>
          <cx:pt idx="23598">3</cx:pt>
          <cx:pt idx="23599">1</cx:pt>
          <cx:pt idx="23600">1</cx:pt>
          <cx:pt idx="23601">1</cx:pt>
          <cx:pt idx="23602">1</cx:pt>
          <cx:pt idx="23603">1</cx:pt>
          <cx:pt idx="23604">1</cx:pt>
          <cx:pt idx="23605">1</cx:pt>
          <cx:pt idx="23606">1</cx:pt>
          <cx:pt idx="23607">1</cx:pt>
          <cx:pt idx="23608">1</cx:pt>
          <cx:pt idx="23609">1</cx:pt>
          <cx:pt idx="23610">1</cx:pt>
          <cx:pt idx="23611">1</cx:pt>
          <cx:pt idx="23612">1</cx:pt>
          <cx:pt idx="23613">1</cx:pt>
          <cx:pt idx="23614">1</cx:pt>
          <cx:pt idx="23615">1</cx:pt>
          <cx:pt idx="23616">1</cx:pt>
          <cx:pt idx="23617">1</cx:pt>
          <cx:pt idx="23618">3</cx:pt>
          <cx:pt idx="23619">1</cx:pt>
          <cx:pt idx="23620">1</cx:pt>
          <cx:pt idx="23621">1</cx:pt>
          <cx:pt idx="23622">1</cx:pt>
          <cx:pt idx="23623">1</cx:pt>
          <cx:pt idx="23624">1</cx:pt>
          <cx:pt idx="23625">1</cx:pt>
          <cx:pt idx="23626">1</cx:pt>
          <cx:pt idx="23627">1</cx:pt>
          <cx:pt idx="23628">1</cx:pt>
          <cx:pt idx="23629">1</cx:pt>
          <cx:pt idx="23630">1</cx:pt>
          <cx:pt idx="23631">1</cx:pt>
          <cx:pt idx="23632">1</cx:pt>
          <cx:pt idx="23633">1</cx:pt>
          <cx:pt idx="23634">1</cx:pt>
          <cx:pt idx="23635">1</cx:pt>
          <cx:pt idx="23636">1</cx:pt>
          <cx:pt idx="23637">1</cx:pt>
          <cx:pt idx="23638">1</cx:pt>
          <cx:pt idx="23639">1</cx:pt>
          <cx:pt idx="23640">1</cx:pt>
          <cx:pt idx="23641">1</cx:pt>
          <cx:pt idx="23642">1</cx:pt>
          <cx:pt idx="23643">1</cx:pt>
          <cx:pt idx="23644">1</cx:pt>
          <cx:pt idx="23645">1</cx:pt>
          <cx:pt idx="23646">1</cx:pt>
          <cx:pt idx="23647">1</cx:pt>
          <cx:pt idx="23648">1</cx:pt>
          <cx:pt idx="23649">1</cx:pt>
          <cx:pt idx="23650">1</cx:pt>
          <cx:pt idx="23651">1</cx:pt>
          <cx:pt idx="23652">3</cx:pt>
          <cx:pt idx="23653">3</cx:pt>
          <cx:pt idx="23654">1</cx:pt>
          <cx:pt idx="23655">1</cx:pt>
          <cx:pt idx="23656">1</cx:pt>
          <cx:pt idx="23657">1</cx:pt>
          <cx:pt idx="23658">1</cx:pt>
          <cx:pt idx="23659">1</cx:pt>
          <cx:pt idx="23660">1</cx:pt>
          <cx:pt idx="23661">1</cx:pt>
          <cx:pt idx="23662">1</cx:pt>
          <cx:pt idx="23663">1</cx:pt>
          <cx:pt idx="23664">1</cx:pt>
          <cx:pt idx="23665">1</cx:pt>
          <cx:pt idx="23666">1</cx:pt>
          <cx:pt idx="23667">1</cx:pt>
          <cx:pt idx="23668">1</cx:pt>
          <cx:pt idx="23669">1</cx:pt>
          <cx:pt idx="23670">1</cx:pt>
          <cx:pt idx="23671">1</cx:pt>
          <cx:pt idx="23672">1</cx:pt>
          <cx:pt idx="23673">1</cx:pt>
          <cx:pt idx="23674">1</cx:pt>
          <cx:pt idx="23675">1</cx:pt>
          <cx:pt idx="23676">1</cx:pt>
          <cx:pt idx="23677">1</cx:pt>
          <cx:pt idx="23678">1</cx:pt>
          <cx:pt idx="23679">3</cx:pt>
          <cx:pt idx="23680">1</cx:pt>
          <cx:pt idx="23681">1</cx:pt>
          <cx:pt idx="23682">1</cx:pt>
          <cx:pt idx="23683">1</cx:pt>
          <cx:pt idx="23684">1</cx:pt>
          <cx:pt idx="23685">1</cx:pt>
          <cx:pt idx="23686">1</cx:pt>
          <cx:pt idx="23687">1</cx:pt>
          <cx:pt idx="23688">1</cx:pt>
          <cx:pt idx="23689">1</cx:pt>
          <cx:pt idx="23690">1</cx:pt>
          <cx:pt idx="23691">1</cx:pt>
          <cx:pt idx="23692">3</cx:pt>
          <cx:pt idx="23693">1</cx:pt>
          <cx:pt idx="23694">1</cx:pt>
          <cx:pt idx="23695">1</cx:pt>
          <cx:pt idx="23696">1</cx:pt>
          <cx:pt idx="23697">1</cx:pt>
          <cx:pt idx="23698">1</cx:pt>
          <cx:pt idx="23699">1</cx:pt>
          <cx:pt idx="23700">1</cx:pt>
          <cx:pt idx="23701">1</cx:pt>
          <cx:pt idx="23702">1</cx:pt>
          <cx:pt idx="23703">1</cx:pt>
          <cx:pt idx="23704">1</cx:pt>
          <cx:pt idx="23705">1</cx:pt>
          <cx:pt idx="23706">1</cx:pt>
          <cx:pt idx="23707">1</cx:pt>
          <cx:pt idx="23708">1</cx:pt>
          <cx:pt idx="23709">3</cx:pt>
          <cx:pt idx="23710">1</cx:pt>
          <cx:pt idx="23711">1</cx:pt>
          <cx:pt idx="23712">1</cx:pt>
          <cx:pt idx="23713">1</cx:pt>
          <cx:pt idx="23714">1</cx:pt>
          <cx:pt idx="23715">1</cx:pt>
          <cx:pt idx="23716">1</cx:pt>
          <cx:pt idx="23717">1</cx:pt>
          <cx:pt idx="23718">1</cx:pt>
          <cx:pt idx="23719">1</cx:pt>
          <cx:pt idx="23720">1</cx:pt>
          <cx:pt idx="23721">1</cx:pt>
          <cx:pt idx="23722">1</cx:pt>
          <cx:pt idx="23723">1</cx:pt>
          <cx:pt idx="23724">1</cx:pt>
          <cx:pt idx="23725">1</cx:pt>
          <cx:pt idx="23726">1</cx:pt>
          <cx:pt idx="23727">1</cx:pt>
          <cx:pt idx="23728">1</cx:pt>
          <cx:pt idx="23729">3</cx:pt>
          <cx:pt idx="23730">1</cx:pt>
          <cx:pt idx="23731">1</cx:pt>
          <cx:pt idx="23732">1</cx:pt>
          <cx:pt idx="23733">3</cx:pt>
          <cx:pt idx="23734">1</cx:pt>
          <cx:pt idx="23735">1</cx:pt>
          <cx:pt idx="23736">1</cx:pt>
          <cx:pt idx="23737">1</cx:pt>
          <cx:pt idx="23738">1</cx:pt>
          <cx:pt idx="23739">1</cx:pt>
          <cx:pt idx="23740">1</cx:pt>
          <cx:pt idx="23741">1</cx:pt>
          <cx:pt idx="23742">1</cx:pt>
          <cx:pt idx="23743">1</cx:pt>
          <cx:pt idx="23744">1</cx:pt>
          <cx:pt idx="23745">1</cx:pt>
          <cx:pt idx="23746">1</cx:pt>
          <cx:pt idx="23747">1</cx:pt>
          <cx:pt idx="23748">1</cx:pt>
          <cx:pt idx="23749">1</cx:pt>
          <cx:pt idx="23750">1</cx:pt>
          <cx:pt idx="23751">1</cx:pt>
          <cx:pt idx="23752">1</cx:pt>
          <cx:pt idx="23753">1</cx:pt>
          <cx:pt idx="23754">1</cx:pt>
          <cx:pt idx="23755">1</cx:pt>
          <cx:pt idx="23756">1</cx:pt>
          <cx:pt idx="23757">1</cx:pt>
          <cx:pt idx="23758">1</cx:pt>
          <cx:pt idx="23759">1</cx:pt>
          <cx:pt idx="23760">1</cx:pt>
          <cx:pt idx="23761">1</cx:pt>
          <cx:pt idx="23762">1</cx:pt>
          <cx:pt idx="23763">1</cx:pt>
          <cx:pt idx="23764">1</cx:pt>
          <cx:pt idx="23765">1</cx:pt>
          <cx:pt idx="23766">1</cx:pt>
          <cx:pt idx="23767">1</cx:pt>
          <cx:pt idx="23768">1</cx:pt>
          <cx:pt idx="23769">1</cx:pt>
          <cx:pt idx="23770">1</cx:pt>
          <cx:pt idx="23771">1</cx:pt>
          <cx:pt idx="23772">1</cx:pt>
          <cx:pt idx="23773">1</cx:pt>
          <cx:pt idx="23774">1</cx:pt>
          <cx:pt idx="23775">1</cx:pt>
          <cx:pt idx="23776">1</cx:pt>
          <cx:pt idx="23777">1</cx:pt>
          <cx:pt idx="23778">1</cx:pt>
          <cx:pt idx="23779">1</cx:pt>
          <cx:pt idx="23780">1</cx:pt>
          <cx:pt idx="23781">1</cx:pt>
          <cx:pt idx="23782">1</cx:pt>
          <cx:pt idx="23783">1</cx:pt>
          <cx:pt idx="23784">1</cx:pt>
          <cx:pt idx="23785">1</cx:pt>
          <cx:pt idx="23786">1</cx:pt>
          <cx:pt idx="23787">1</cx:pt>
          <cx:pt idx="23788">1</cx:pt>
          <cx:pt idx="23789">1</cx:pt>
          <cx:pt idx="23790">1</cx:pt>
          <cx:pt idx="23791">1</cx:pt>
          <cx:pt idx="23792">1</cx:pt>
          <cx:pt idx="23793">1</cx:pt>
          <cx:pt idx="23794">1</cx:pt>
          <cx:pt idx="23795">1</cx:pt>
          <cx:pt idx="23796">1</cx:pt>
          <cx:pt idx="23797">1</cx:pt>
          <cx:pt idx="23798">1</cx:pt>
          <cx:pt idx="23799">1</cx:pt>
          <cx:pt idx="23800">1</cx:pt>
          <cx:pt idx="23801">1</cx:pt>
          <cx:pt idx="23802">3</cx:pt>
          <cx:pt idx="23803">1</cx:pt>
          <cx:pt idx="23804">1</cx:pt>
          <cx:pt idx="23805">1</cx:pt>
          <cx:pt idx="23806">1</cx:pt>
          <cx:pt idx="23807">1</cx:pt>
          <cx:pt idx="23808">1</cx:pt>
          <cx:pt idx="23809">1</cx:pt>
          <cx:pt idx="23810">1</cx:pt>
          <cx:pt idx="23811">1</cx:pt>
          <cx:pt idx="23812">1</cx:pt>
          <cx:pt idx="23813">3</cx:pt>
          <cx:pt idx="23814">1</cx:pt>
          <cx:pt idx="23815">1</cx:pt>
          <cx:pt idx="23816">1</cx:pt>
          <cx:pt idx="23817">1</cx:pt>
          <cx:pt idx="23818">1</cx:pt>
          <cx:pt idx="23819">1</cx:pt>
          <cx:pt idx="23820">3</cx:pt>
          <cx:pt idx="23821">1</cx:pt>
          <cx:pt idx="23822">1</cx:pt>
          <cx:pt idx="23823">1</cx:pt>
          <cx:pt idx="23824">1</cx:pt>
          <cx:pt idx="23825">1</cx:pt>
          <cx:pt idx="23826">1</cx:pt>
          <cx:pt idx="23827">1</cx:pt>
          <cx:pt idx="23828">1</cx:pt>
          <cx:pt idx="23829">1</cx:pt>
          <cx:pt idx="23830">1</cx:pt>
          <cx:pt idx="23831">1</cx:pt>
          <cx:pt idx="23832">1</cx:pt>
          <cx:pt idx="23833">1</cx:pt>
          <cx:pt idx="23834">1</cx:pt>
          <cx:pt idx="23835">1</cx:pt>
          <cx:pt idx="23836">1</cx:pt>
          <cx:pt idx="23837">1</cx:pt>
          <cx:pt idx="23838">1</cx:pt>
          <cx:pt idx="23839">1</cx:pt>
          <cx:pt idx="23840">1</cx:pt>
          <cx:pt idx="23841">3</cx:pt>
          <cx:pt idx="23842">1</cx:pt>
          <cx:pt idx="23843">1</cx:pt>
          <cx:pt idx="23844">1</cx:pt>
          <cx:pt idx="23845">1</cx:pt>
          <cx:pt idx="23846">1</cx:pt>
          <cx:pt idx="23847">1</cx:pt>
          <cx:pt idx="23848">1</cx:pt>
          <cx:pt idx="23849">1</cx:pt>
          <cx:pt idx="23850">1</cx:pt>
          <cx:pt idx="23851">1</cx:pt>
          <cx:pt idx="23852">1</cx:pt>
          <cx:pt idx="23853">1</cx:pt>
          <cx:pt idx="23854">1</cx:pt>
          <cx:pt idx="23855">1</cx:pt>
          <cx:pt idx="23856">1</cx:pt>
          <cx:pt idx="23857">1</cx:pt>
          <cx:pt idx="23858">1</cx:pt>
          <cx:pt idx="23859">1</cx:pt>
          <cx:pt idx="23860">1</cx:pt>
          <cx:pt idx="23861">1</cx:pt>
          <cx:pt idx="23862">1</cx:pt>
          <cx:pt idx="23863">1</cx:pt>
          <cx:pt idx="23864">1</cx:pt>
          <cx:pt idx="23865">1</cx:pt>
          <cx:pt idx="23866">1</cx:pt>
          <cx:pt idx="23867">1</cx:pt>
          <cx:pt idx="23868">1</cx:pt>
          <cx:pt idx="23869">1</cx:pt>
          <cx:pt idx="23870">1</cx:pt>
          <cx:pt idx="23871">1</cx:pt>
          <cx:pt idx="23872">1</cx:pt>
          <cx:pt idx="23873">1</cx:pt>
          <cx:pt idx="23874">3</cx:pt>
          <cx:pt idx="23875">1</cx:pt>
          <cx:pt idx="23876">1</cx:pt>
          <cx:pt idx="23877">1</cx:pt>
          <cx:pt idx="23878">1</cx:pt>
          <cx:pt idx="23879">1</cx:pt>
          <cx:pt idx="23880">1</cx:pt>
          <cx:pt idx="23881">1</cx:pt>
          <cx:pt idx="23882">1</cx:pt>
          <cx:pt idx="23883">1</cx:pt>
          <cx:pt idx="23884">1</cx:pt>
          <cx:pt idx="23885">1</cx:pt>
          <cx:pt idx="23886">1</cx:pt>
          <cx:pt idx="23887">1</cx:pt>
          <cx:pt idx="23888">1</cx:pt>
          <cx:pt idx="23889">1</cx:pt>
          <cx:pt idx="23890">1</cx:pt>
          <cx:pt idx="23891">3</cx:pt>
          <cx:pt idx="23892">1</cx:pt>
          <cx:pt idx="23893">1</cx:pt>
          <cx:pt idx="23894">1</cx:pt>
          <cx:pt idx="23895">1</cx:pt>
          <cx:pt idx="23896">1</cx:pt>
          <cx:pt idx="23897">1</cx:pt>
          <cx:pt idx="23898">1</cx:pt>
          <cx:pt idx="23899">1</cx:pt>
          <cx:pt idx="23900">1</cx:pt>
          <cx:pt idx="23901">1</cx:pt>
          <cx:pt idx="23902">1</cx:pt>
          <cx:pt idx="23903">1</cx:pt>
          <cx:pt idx="23904">1</cx:pt>
          <cx:pt idx="23905">1</cx:pt>
          <cx:pt idx="23906">1</cx:pt>
          <cx:pt idx="23907">1</cx:pt>
          <cx:pt idx="23908">1</cx:pt>
          <cx:pt idx="23909">1</cx:pt>
          <cx:pt idx="23910">1</cx:pt>
          <cx:pt idx="23911">3</cx:pt>
          <cx:pt idx="23912">1</cx:pt>
          <cx:pt idx="23913">1</cx:pt>
          <cx:pt idx="23914">1</cx:pt>
          <cx:pt idx="23915">1</cx:pt>
          <cx:pt idx="23916">1</cx:pt>
          <cx:pt idx="23917">1</cx:pt>
          <cx:pt idx="23918">1</cx:pt>
          <cx:pt idx="23919">1</cx:pt>
          <cx:pt idx="23920">1</cx:pt>
          <cx:pt idx="23921">1</cx:pt>
          <cx:pt idx="23922">1</cx:pt>
          <cx:pt idx="23923">1</cx:pt>
          <cx:pt idx="23924">1</cx:pt>
          <cx:pt idx="23925">1</cx:pt>
          <cx:pt idx="23926">1</cx:pt>
          <cx:pt idx="23927">1</cx:pt>
          <cx:pt idx="23928">1</cx:pt>
          <cx:pt idx="23929">1</cx:pt>
          <cx:pt idx="23930">1</cx:pt>
          <cx:pt idx="23931">1</cx:pt>
          <cx:pt idx="23932">1</cx:pt>
          <cx:pt idx="23933">1</cx:pt>
          <cx:pt idx="23934">1</cx:pt>
          <cx:pt idx="23935">1</cx:pt>
          <cx:pt idx="23936">1</cx:pt>
          <cx:pt idx="23937">3</cx:pt>
          <cx:pt idx="23938">1</cx:pt>
          <cx:pt idx="23939">1</cx:pt>
          <cx:pt idx="23940">1</cx:pt>
          <cx:pt idx="23941">1</cx:pt>
          <cx:pt idx="23942">1</cx:pt>
          <cx:pt idx="23943">1</cx:pt>
          <cx:pt idx="23944">1</cx:pt>
          <cx:pt idx="23945">1</cx:pt>
          <cx:pt idx="23946">1</cx:pt>
          <cx:pt idx="23947">1</cx:pt>
          <cx:pt idx="23948">1</cx:pt>
          <cx:pt idx="23949">1</cx:pt>
          <cx:pt idx="23950">3</cx:pt>
          <cx:pt idx="23951">1</cx:pt>
          <cx:pt idx="23952">1</cx:pt>
          <cx:pt idx="23953">1</cx:pt>
          <cx:pt idx="23954">1</cx:pt>
          <cx:pt idx="23955">1</cx:pt>
          <cx:pt idx="23956">1</cx:pt>
          <cx:pt idx="23957">1</cx:pt>
          <cx:pt idx="23958">1</cx:pt>
          <cx:pt idx="23959">1</cx:pt>
          <cx:pt idx="23960">1</cx:pt>
          <cx:pt idx="23961">1</cx:pt>
          <cx:pt idx="23962">1</cx:pt>
          <cx:pt idx="23963">1</cx:pt>
          <cx:pt idx="23964">1</cx:pt>
          <cx:pt idx="23965">1</cx:pt>
          <cx:pt idx="23966">1</cx:pt>
          <cx:pt idx="23967">1</cx:pt>
          <cx:pt idx="23968">1</cx:pt>
          <cx:pt idx="23969">1</cx:pt>
          <cx:pt idx="23970">1</cx:pt>
          <cx:pt idx="23971">1</cx:pt>
          <cx:pt idx="23972">1</cx:pt>
          <cx:pt idx="23973">1</cx:pt>
          <cx:pt idx="23974">1</cx:pt>
          <cx:pt idx="23975">1</cx:pt>
          <cx:pt idx="23976">1</cx:pt>
          <cx:pt idx="23977">1</cx:pt>
          <cx:pt idx="23978">1</cx:pt>
          <cx:pt idx="23979">1</cx:pt>
          <cx:pt idx="23980">1</cx:pt>
          <cx:pt idx="23981">1</cx:pt>
          <cx:pt idx="23982">1</cx:pt>
          <cx:pt idx="23983">1</cx:pt>
          <cx:pt idx="23984">1</cx:pt>
          <cx:pt idx="23985">1</cx:pt>
          <cx:pt idx="23986">1</cx:pt>
          <cx:pt idx="23987">1</cx:pt>
          <cx:pt idx="23988">1</cx:pt>
          <cx:pt idx="23989">3</cx:pt>
          <cx:pt idx="23990">1</cx:pt>
          <cx:pt idx="23991">1</cx:pt>
          <cx:pt idx="23992">1</cx:pt>
          <cx:pt idx="23993">1</cx:pt>
          <cx:pt idx="23994">1</cx:pt>
          <cx:pt idx="23995">1</cx:pt>
          <cx:pt idx="23996">1</cx:pt>
          <cx:pt idx="23997">1</cx:pt>
          <cx:pt idx="23998">1</cx:pt>
          <cx:pt idx="23999">1</cx:pt>
          <cx:pt idx="24000">1</cx:pt>
          <cx:pt idx="24001">1</cx:pt>
          <cx:pt idx="24002">1</cx:pt>
          <cx:pt idx="24003">1</cx:pt>
          <cx:pt idx="24004">1</cx:pt>
          <cx:pt idx="24005">1</cx:pt>
          <cx:pt idx="24006">1</cx:pt>
          <cx:pt idx="24007">1</cx:pt>
          <cx:pt idx="24008">1</cx:pt>
          <cx:pt idx="24009">1</cx:pt>
          <cx:pt idx="24010">1</cx:pt>
          <cx:pt idx="24011">1</cx:pt>
          <cx:pt idx="24012">1</cx:pt>
          <cx:pt idx="24013">1</cx:pt>
          <cx:pt idx="24014">1</cx:pt>
          <cx:pt idx="24015">1</cx:pt>
          <cx:pt idx="24016">1</cx:pt>
          <cx:pt idx="24017">1</cx:pt>
          <cx:pt idx="24018">1</cx:pt>
          <cx:pt idx="24019">1</cx:pt>
          <cx:pt idx="24020">1</cx:pt>
          <cx:pt idx="24021">1</cx:pt>
          <cx:pt idx="24022">3</cx:pt>
          <cx:pt idx="24023">1</cx:pt>
          <cx:pt idx="24024">1</cx:pt>
          <cx:pt idx="24025">1</cx:pt>
          <cx:pt idx="24026">1</cx:pt>
          <cx:pt idx="24027">1</cx:pt>
          <cx:pt idx="24028">1</cx:pt>
          <cx:pt idx="24029">1</cx:pt>
          <cx:pt idx="24030">1</cx:pt>
          <cx:pt idx="24031">1</cx:pt>
          <cx:pt idx="24032">1</cx:pt>
          <cx:pt idx="24033">1</cx:pt>
          <cx:pt idx="24034">1</cx:pt>
          <cx:pt idx="24035">1</cx:pt>
          <cx:pt idx="24036">1</cx:pt>
          <cx:pt idx="24037">1</cx:pt>
          <cx:pt idx="24038">1</cx:pt>
          <cx:pt idx="24039">1</cx:pt>
          <cx:pt idx="24040">1</cx:pt>
          <cx:pt idx="24041">1</cx:pt>
          <cx:pt idx="24042">1</cx:pt>
          <cx:pt idx="24043">1</cx:pt>
          <cx:pt idx="24044">1</cx:pt>
          <cx:pt idx="24045">1</cx:pt>
          <cx:pt idx="24046">1</cx:pt>
          <cx:pt idx="24047">1</cx:pt>
          <cx:pt idx="24048">1</cx:pt>
          <cx:pt idx="24049">1</cx:pt>
          <cx:pt idx="24050">1</cx:pt>
          <cx:pt idx="24051">1</cx:pt>
          <cx:pt idx="24052">1</cx:pt>
          <cx:pt idx="24053">1</cx:pt>
          <cx:pt idx="24054">1</cx:pt>
          <cx:pt idx="24055">1</cx:pt>
          <cx:pt idx="24056">1</cx:pt>
          <cx:pt idx="24057">1</cx:pt>
          <cx:pt idx="24058">1</cx:pt>
          <cx:pt idx="24059">1</cx:pt>
          <cx:pt idx="24060">1</cx:pt>
          <cx:pt idx="24061">1</cx:pt>
          <cx:pt idx="24062">1</cx:pt>
          <cx:pt idx="24063">1</cx:pt>
          <cx:pt idx="24064">1</cx:pt>
          <cx:pt idx="24065">1</cx:pt>
          <cx:pt idx="24066">1</cx:pt>
          <cx:pt idx="24067">1</cx:pt>
          <cx:pt idx="24068">1</cx:pt>
          <cx:pt idx="24069">3</cx:pt>
          <cx:pt idx="24070">1</cx:pt>
          <cx:pt idx="24071">1</cx:pt>
          <cx:pt idx="24072">1</cx:pt>
          <cx:pt idx="24073">1</cx:pt>
          <cx:pt idx="24074">1</cx:pt>
          <cx:pt idx="24075">1</cx:pt>
          <cx:pt idx="24076">1</cx:pt>
          <cx:pt idx="24077">1</cx:pt>
          <cx:pt idx="24078">1</cx:pt>
          <cx:pt idx="24079">1</cx:pt>
          <cx:pt idx="24080">1</cx:pt>
          <cx:pt idx="24081">1</cx:pt>
          <cx:pt idx="24082">1</cx:pt>
          <cx:pt idx="24083">3</cx:pt>
          <cx:pt idx="24084">1</cx:pt>
          <cx:pt idx="24085">1</cx:pt>
          <cx:pt idx="24086">1</cx:pt>
          <cx:pt idx="24087">1</cx:pt>
          <cx:pt idx="24088">1</cx:pt>
          <cx:pt idx="24089">1</cx:pt>
          <cx:pt idx="24090">1</cx:pt>
          <cx:pt idx="24091">1</cx:pt>
          <cx:pt idx="24092">1</cx:pt>
          <cx:pt idx="24093">1</cx:pt>
          <cx:pt idx="24094">1</cx:pt>
          <cx:pt idx="24095">1</cx:pt>
          <cx:pt idx="24096">1</cx:pt>
          <cx:pt idx="24097">1</cx:pt>
          <cx:pt idx="24098">1</cx:pt>
          <cx:pt idx="24099">1</cx:pt>
          <cx:pt idx="24100">1</cx:pt>
          <cx:pt idx="24101">1</cx:pt>
          <cx:pt idx="24102">3</cx:pt>
          <cx:pt idx="24103">1</cx:pt>
          <cx:pt idx="24104">1</cx:pt>
          <cx:pt idx="24105">1</cx:pt>
          <cx:pt idx="24106">1</cx:pt>
          <cx:pt idx="24107">1</cx:pt>
          <cx:pt idx="24108">1</cx:pt>
          <cx:pt idx="24109">1</cx:pt>
          <cx:pt idx="24110">1</cx:pt>
          <cx:pt idx="24111">1</cx:pt>
          <cx:pt idx="24112">1</cx:pt>
          <cx:pt idx="24113">1</cx:pt>
          <cx:pt idx="24114">1</cx:pt>
          <cx:pt idx="24115">3</cx:pt>
          <cx:pt idx="24116">1</cx:pt>
          <cx:pt idx="24117">1</cx:pt>
          <cx:pt idx="24118">1</cx:pt>
          <cx:pt idx="24119">1</cx:pt>
          <cx:pt idx="24120">1</cx:pt>
          <cx:pt idx="24121">1</cx:pt>
          <cx:pt idx="24122">1</cx:pt>
          <cx:pt idx="24123">1</cx:pt>
          <cx:pt idx="24124">1</cx:pt>
          <cx:pt idx="24125">1</cx:pt>
          <cx:pt idx="24126">1</cx:pt>
          <cx:pt idx="24127">1</cx:pt>
          <cx:pt idx="24128">1</cx:pt>
          <cx:pt idx="24129">1</cx:pt>
          <cx:pt idx="24130">1</cx:pt>
          <cx:pt idx="24131">1</cx:pt>
          <cx:pt idx="24132">1</cx:pt>
          <cx:pt idx="24133">1</cx:pt>
          <cx:pt idx="24134">3</cx:pt>
          <cx:pt idx="24135">1</cx:pt>
          <cx:pt idx="24136">1</cx:pt>
          <cx:pt idx="24137">3</cx:pt>
          <cx:pt idx="24138">1</cx:pt>
          <cx:pt idx="24139">1</cx:pt>
          <cx:pt idx="24140">1</cx:pt>
          <cx:pt idx="24141">1</cx:pt>
          <cx:pt idx="24142">1</cx:pt>
          <cx:pt idx="24143">1</cx:pt>
          <cx:pt idx="24144">1</cx:pt>
          <cx:pt idx="24145">1</cx:pt>
          <cx:pt idx="24146">1</cx:pt>
          <cx:pt idx="24147">1</cx:pt>
          <cx:pt idx="24148">1</cx:pt>
          <cx:pt idx="24149">1</cx:pt>
          <cx:pt idx="24150">1</cx:pt>
          <cx:pt idx="24151">1</cx:pt>
          <cx:pt idx="24152">1</cx:pt>
          <cx:pt idx="24153">1</cx:pt>
          <cx:pt idx="24154">1</cx:pt>
          <cx:pt idx="24155">1</cx:pt>
          <cx:pt idx="24156">1</cx:pt>
          <cx:pt idx="24157">1</cx:pt>
          <cx:pt idx="24158">1</cx:pt>
          <cx:pt idx="24159">1</cx:pt>
          <cx:pt idx="24160">1</cx:pt>
          <cx:pt idx="24161">1</cx:pt>
          <cx:pt idx="24162">1</cx:pt>
          <cx:pt idx="24163">1</cx:pt>
          <cx:pt idx="24164">1</cx:pt>
          <cx:pt idx="24165">1</cx:pt>
          <cx:pt idx="24166">1</cx:pt>
          <cx:pt idx="24167">1</cx:pt>
          <cx:pt idx="24168">1</cx:pt>
          <cx:pt idx="24169">1</cx:pt>
          <cx:pt idx="24170">1</cx:pt>
          <cx:pt idx="24171">1</cx:pt>
          <cx:pt idx="24172">1</cx:pt>
          <cx:pt idx="24173">1</cx:pt>
          <cx:pt idx="24174">1</cx:pt>
          <cx:pt idx="24175">1</cx:pt>
          <cx:pt idx="24176">1</cx:pt>
          <cx:pt idx="24177">1</cx:pt>
          <cx:pt idx="24178">1</cx:pt>
          <cx:pt idx="24179">1</cx:pt>
          <cx:pt idx="24180">1</cx:pt>
          <cx:pt idx="24181">1</cx:pt>
          <cx:pt idx="24182">1</cx:pt>
          <cx:pt idx="24183">1</cx:pt>
          <cx:pt idx="24184">1</cx:pt>
          <cx:pt idx="24185">1</cx:pt>
          <cx:pt idx="24186">1</cx:pt>
          <cx:pt idx="24187">1</cx:pt>
          <cx:pt idx="24188">1</cx:pt>
          <cx:pt idx="24189">1</cx:pt>
          <cx:pt idx="24190">1</cx:pt>
          <cx:pt idx="24191">1</cx:pt>
          <cx:pt idx="24192">1</cx:pt>
          <cx:pt idx="24193">1</cx:pt>
          <cx:pt idx="24194">1</cx:pt>
          <cx:pt idx="24195">3</cx:pt>
          <cx:pt idx="24196">1</cx:pt>
          <cx:pt idx="24197">1</cx:pt>
          <cx:pt idx="24198">1</cx:pt>
          <cx:pt idx="24199">1</cx:pt>
          <cx:pt idx="24200">1</cx:pt>
          <cx:pt idx="24201">1</cx:pt>
          <cx:pt idx="24202">3</cx:pt>
          <cx:pt idx="24203">1</cx:pt>
          <cx:pt idx="24204">1</cx:pt>
          <cx:pt idx="24205">1</cx:pt>
          <cx:pt idx="24206">1</cx:pt>
          <cx:pt idx="24207">1</cx:pt>
          <cx:pt idx="24208">1</cx:pt>
          <cx:pt idx="24209">1</cx:pt>
          <cx:pt idx="24210">1</cx:pt>
          <cx:pt idx="24211">1</cx:pt>
          <cx:pt idx="24212">1</cx:pt>
          <cx:pt idx="24213">1</cx:pt>
          <cx:pt idx="24214">1</cx:pt>
          <cx:pt idx="24215">1</cx:pt>
          <cx:pt idx="24216">1</cx:pt>
          <cx:pt idx="24217">1</cx:pt>
          <cx:pt idx="24218">1</cx:pt>
          <cx:pt idx="24219">1</cx:pt>
          <cx:pt idx="24220">1</cx:pt>
          <cx:pt idx="24221">1</cx:pt>
          <cx:pt idx="24222">1</cx:pt>
          <cx:pt idx="24223">1</cx:pt>
          <cx:pt idx="24224">1</cx:pt>
          <cx:pt idx="24225">1</cx:pt>
          <cx:pt idx="24226">1</cx:pt>
          <cx:pt idx="24227">1</cx:pt>
          <cx:pt idx="24228">1</cx:pt>
          <cx:pt idx="24229">1</cx:pt>
          <cx:pt idx="24230">1</cx:pt>
          <cx:pt idx="24231">1</cx:pt>
          <cx:pt idx="24232">1</cx:pt>
          <cx:pt idx="24233">1</cx:pt>
          <cx:pt idx="24234">1</cx:pt>
          <cx:pt idx="24235">1</cx:pt>
          <cx:pt idx="24236">1</cx:pt>
          <cx:pt idx="24237">1</cx:pt>
          <cx:pt idx="24238">1</cx:pt>
          <cx:pt idx="24239">1</cx:pt>
          <cx:pt idx="24240">1</cx:pt>
          <cx:pt idx="24241">1</cx:pt>
          <cx:pt idx="24242">1</cx:pt>
          <cx:pt idx="24243">1</cx:pt>
          <cx:pt idx="24244">1</cx:pt>
          <cx:pt idx="24245">1</cx:pt>
          <cx:pt idx="24246">1</cx:pt>
          <cx:pt idx="24247">1</cx:pt>
          <cx:pt idx="24248">1</cx:pt>
          <cx:pt idx="24249">1</cx:pt>
          <cx:pt idx="24250">1</cx:pt>
          <cx:pt idx="24251">1</cx:pt>
          <cx:pt idx="24252">1</cx:pt>
          <cx:pt idx="24253">1</cx:pt>
          <cx:pt idx="24254">1</cx:pt>
          <cx:pt idx="24255">1</cx:pt>
          <cx:pt idx="24256">1</cx:pt>
          <cx:pt idx="24257">1</cx:pt>
          <cx:pt idx="24258">1</cx:pt>
          <cx:pt idx="24259">1</cx:pt>
          <cx:pt idx="24260">1</cx:pt>
          <cx:pt idx="24261">1</cx:pt>
          <cx:pt idx="24262">1</cx:pt>
          <cx:pt idx="24263">1</cx:pt>
          <cx:pt idx="24264">1</cx:pt>
          <cx:pt idx="24265">1</cx:pt>
          <cx:pt idx="24266">1</cx:pt>
          <cx:pt idx="24267">1</cx:pt>
          <cx:pt idx="24268">1</cx:pt>
          <cx:pt idx="24269">1</cx:pt>
          <cx:pt idx="24270">1</cx:pt>
          <cx:pt idx="24271">1</cx:pt>
          <cx:pt idx="24272">1</cx:pt>
          <cx:pt idx="24273">1</cx:pt>
          <cx:pt idx="24274">1</cx:pt>
          <cx:pt idx="24275">1</cx:pt>
          <cx:pt idx="24276">1</cx:pt>
          <cx:pt idx="24277">1</cx:pt>
          <cx:pt idx="24278">1</cx:pt>
          <cx:pt idx="24279">1</cx:pt>
          <cx:pt idx="24280">1</cx:pt>
          <cx:pt idx="24281">1</cx:pt>
          <cx:pt idx="24282">1</cx:pt>
          <cx:pt idx="24283">1</cx:pt>
          <cx:pt idx="24284">1</cx:pt>
          <cx:pt idx="24285">1</cx:pt>
          <cx:pt idx="24286">1</cx:pt>
          <cx:pt idx="24287">1</cx:pt>
          <cx:pt idx="24288">1</cx:pt>
          <cx:pt idx="24289">1</cx:pt>
          <cx:pt idx="24290">1</cx:pt>
          <cx:pt idx="24291">1</cx:pt>
          <cx:pt idx="24292">1</cx:pt>
          <cx:pt idx="24293">1</cx:pt>
          <cx:pt idx="24294">1</cx:pt>
          <cx:pt idx="24295">1</cx:pt>
          <cx:pt idx="24296">1</cx:pt>
          <cx:pt idx="24297">1</cx:pt>
          <cx:pt idx="24298">1</cx:pt>
          <cx:pt idx="24299">1</cx:pt>
          <cx:pt idx="24300">1</cx:pt>
          <cx:pt idx="24301">1</cx:pt>
          <cx:pt idx="24302">1</cx:pt>
          <cx:pt idx="24303">1</cx:pt>
          <cx:pt idx="24304">1</cx:pt>
          <cx:pt idx="24305">1</cx:pt>
          <cx:pt idx="24306">1</cx:pt>
          <cx:pt idx="24307">1</cx:pt>
          <cx:pt idx="24308">1</cx:pt>
          <cx:pt idx="24309">1</cx:pt>
          <cx:pt idx="24310">1</cx:pt>
          <cx:pt idx="24311">1</cx:pt>
          <cx:pt idx="24312">1</cx:pt>
          <cx:pt idx="24313">1</cx:pt>
          <cx:pt idx="24314">1</cx:pt>
          <cx:pt idx="24315">1</cx:pt>
          <cx:pt idx="24316">3</cx:pt>
          <cx:pt idx="24317">1</cx:pt>
          <cx:pt idx="24318">1</cx:pt>
          <cx:pt idx="24319">1</cx:pt>
          <cx:pt idx="24320">3</cx:pt>
          <cx:pt idx="24321">1</cx:pt>
          <cx:pt idx="24322">1</cx:pt>
          <cx:pt idx="24323">1</cx:pt>
          <cx:pt idx="24324">3</cx:pt>
          <cx:pt idx="24325">1</cx:pt>
          <cx:pt idx="24326">1</cx:pt>
          <cx:pt idx="24327">1</cx:pt>
          <cx:pt idx="24328">1</cx:pt>
          <cx:pt idx="24329">1</cx:pt>
          <cx:pt idx="24330">1</cx:pt>
          <cx:pt idx="24331">1</cx:pt>
          <cx:pt idx="24332">1</cx:pt>
          <cx:pt idx="24333">1</cx:pt>
          <cx:pt idx="24334">1</cx:pt>
          <cx:pt idx="24335">1</cx:pt>
          <cx:pt idx="24336">1</cx:pt>
          <cx:pt idx="24337">1</cx:pt>
          <cx:pt idx="24338">3</cx:pt>
          <cx:pt idx="24339">1</cx:pt>
          <cx:pt idx="24340">1</cx:pt>
          <cx:pt idx="24341">1</cx:pt>
          <cx:pt idx="24342">1</cx:pt>
          <cx:pt idx="24343">1</cx:pt>
          <cx:pt idx="24344">1</cx:pt>
          <cx:pt idx="24345">1</cx:pt>
          <cx:pt idx="24346">1</cx:pt>
          <cx:pt idx="24347">1</cx:pt>
          <cx:pt idx="24348">1</cx:pt>
          <cx:pt idx="24349">1</cx:pt>
          <cx:pt idx="24350">1</cx:pt>
          <cx:pt idx="24351">1</cx:pt>
          <cx:pt idx="24352">1</cx:pt>
          <cx:pt idx="24353">1</cx:pt>
          <cx:pt idx="24354">1</cx:pt>
          <cx:pt idx="24355">1</cx:pt>
          <cx:pt idx="24356">1</cx:pt>
          <cx:pt idx="24357">1</cx:pt>
          <cx:pt idx="24358">1</cx:pt>
          <cx:pt idx="24359">1</cx:pt>
          <cx:pt idx="24360">1</cx:pt>
          <cx:pt idx="24361">1</cx:pt>
          <cx:pt idx="24362">1</cx:pt>
          <cx:pt idx="24363">1</cx:pt>
          <cx:pt idx="24364">1</cx:pt>
          <cx:pt idx="24365">1</cx:pt>
          <cx:pt idx="24366">3</cx:pt>
          <cx:pt idx="24367">1</cx:pt>
          <cx:pt idx="24368">1</cx:pt>
          <cx:pt idx="24369">1</cx:pt>
          <cx:pt idx="24370">1</cx:pt>
          <cx:pt idx="24371">1</cx:pt>
          <cx:pt idx="24372">1</cx:pt>
          <cx:pt idx="24373">1</cx:pt>
          <cx:pt idx="24374">1</cx:pt>
          <cx:pt idx="24375">1</cx:pt>
          <cx:pt idx="24376">1</cx:pt>
          <cx:pt idx="24377">1</cx:pt>
          <cx:pt idx="24378">1</cx:pt>
          <cx:pt idx="24379">1</cx:pt>
          <cx:pt idx="24380">1</cx:pt>
          <cx:pt idx="24381">1</cx:pt>
          <cx:pt idx="24382">1</cx:pt>
          <cx:pt idx="24383">1</cx:pt>
          <cx:pt idx="24384">1</cx:pt>
          <cx:pt idx="24385">1</cx:pt>
          <cx:pt idx="24386">1</cx:pt>
          <cx:pt idx="24387">1</cx:pt>
          <cx:pt idx="24388">1</cx:pt>
          <cx:pt idx="24389">1</cx:pt>
          <cx:pt idx="24390">1</cx:pt>
          <cx:pt idx="24391">1</cx:pt>
          <cx:pt idx="24392">1</cx:pt>
          <cx:pt idx="24393">1</cx:pt>
          <cx:pt idx="24394">1</cx:pt>
          <cx:pt idx="24395">1</cx:pt>
          <cx:pt idx="24396">1</cx:pt>
          <cx:pt idx="24397">1</cx:pt>
          <cx:pt idx="24398">3</cx:pt>
          <cx:pt idx="24399">1</cx:pt>
          <cx:pt idx="24400">1</cx:pt>
          <cx:pt idx="24401">1</cx:pt>
          <cx:pt idx="24402">1</cx:pt>
          <cx:pt idx="24403">1</cx:pt>
          <cx:pt idx="24404">1</cx:pt>
          <cx:pt idx="24405">1</cx:pt>
          <cx:pt idx="24406">1</cx:pt>
          <cx:pt idx="24407">1</cx:pt>
          <cx:pt idx="24408">1</cx:pt>
          <cx:pt idx="24409">1</cx:pt>
          <cx:pt idx="24410">1</cx:pt>
          <cx:pt idx="24411">1</cx:pt>
          <cx:pt idx="24412">1</cx:pt>
          <cx:pt idx="24413">1</cx:pt>
          <cx:pt idx="24414">1</cx:pt>
          <cx:pt idx="24415">1</cx:pt>
          <cx:pt idx="24416">1</cx:pt>
          <cx:pt idx="24417">3</cx:pt>
          <cx:pt idx="24418">1</cx:pt>
          <cx:pt idx="24419">1</cx:pt>
          <cx:pt idx="24420">1</cx:pt>
          <cx:pt idx="24421">1</cx:pt>
          <cx:pt idx="24422">1</cx:pt>
          <cx:pt idx="24423">1</cx:pt>
          <cx:pt idx="24424">1</cx:pt>
          <cx:pt idx="24425">1</cx:pt>
          <cx:pt idx="24426">1</cx:pt>
          <cx:pt idx="24427">1</cx:pt>
          <cx:pt idx="24428">1</cx:pt>
          <cx:pt idx="24429">1</cx:pt>
          <cx:pt idx="24430">1</cx:pt>
          <cx:pt idx="24431">1</cx:pt>
          <cx:pt idx="24432">1</cx:pt>
          <cx:pt idx="24433">1</cx:pt>
          <cx:pt idx="24434">1</cx:pt>
          <cx:pt idx="24435">1</cx:pt>
          <cx:pt idx="24436">1</cx:pt>
          <cx:pt idx="24437">1</cx:pt>
          <cx:pt idx="24438">1</cx:pt>
          <cx:pt idx="24439">1</cx:pt>
          <cx:pt idx="24440">1</cx:pt>
          <cx:pt idx="24441">1</cx:pt>
          <cx:pt idx="24442">1</cx:pt>
          <cx:pt idx="24443">1</cx:pt>
          <cx:pt idx="24444">1</cx:pt>
          <cx:pt idx="24445">1</cx:pt>
          <cx:pt idx="24446">1</cx:pt>
          <cx:pt idx="24447">1</cx:pt>
          <cx:pt idx="24448">1</cx:pt>
          <cx:pt idx="24449">1</cx:pt>
          <cx:pt idx="24450">1</cx:pt>
          <cx:pt idx="24451">1</cx:pt>
          <cx:pt idx="24452">1</cx:pt>
          <cx:pt idx="24453">1</cx:pt>
          <cx:pt idx="24454">1</cx:pt>
          <cx:pt idx="24455">1</cx:pt>
          <cx:pt idx="24456">1</cx:pt>
          <cx:pt idx="24457">1</cx:pt>
          <cx:pt idx="24458">3</cx:pt>
          <cx:pt idx="24459">1</cx:pt>
          <cx:pt idx="24460">1</cx:pt>
          <cx:pt idx="24461">1</cx:pt>
          <cx:pt idx="24462">1</cx:pt>
          <cx:pt idx="24463">1</cx:pt>
          <cx:pt idx="24464">1</cx:pt>
          <cx:pt idx="24465">1</cx:pt>
          <cx:pt idx="24466">1</cx:pt>
          <cx:pt idx="24467">1</cx:pt>
          <cx:pt idx="24468">1</cx:pt>
          <cx:pt idx="24469">1</cx:pt>
          <cx:pt idx="24470">1</cx:pt>
          <cx:pt idx="24471">1</cx:pt>
          <cx:pt idx="24472">1</cx:pt>
          <cx:pt idx="24473">1</cx:pt>
          <cx:pt idx="24474">1</cx:pt>
          <cx:pt idx="24475">1</cx:pt>
          <cx:pt idx="24476">1</cx:pt>
          <cx:pt idx="24477">1</cx:pt>
          <cx:pt idx="24478">1</cx:pt>
          <cx:pt idx="24479">1</cx:pt>
          <cx:pt idx="24480">1</cx:pt>
          <cx:pt idx="24481">1</cx:pt>
          <cx:pt idx="24482">1</cx:pt>
          <cx:pt idx="24483">1</cx:pt>
          <cx:pt idx="24484">1</cx:pt>
          <cx:pt idx="24485">1</cx:pt>
          <cx:pt idx="24486">1</cx:pt>
          <cx:pt idx="24487">1</cx:pt>
          <cx:pt idx="24488">1</cx:pt>
          <cx:pt idx="24489">1</cx:pt>
          <cx:pt idx="24490">1</cx:pt>
          <cx:pt idx="24491">1</cx:pt>
          <cx:pt idx="24492">1</cx:pt>
          <cx:pt idx="24493">1</cx:pt>
          <cx:pt idx="24494">1</cx:pt>
          <cx:pt idx="24495">1</cx:pt>
          <cx:pt idx="24496">1</cx:pt>
          <cx:pt idx="24497">1</cx:pt>
          <cx:pt idx="24498">1</cx:pt>
          <cx:pt idx="24499">1</cx:pt>
          <cx:pt idx="24500">1</cx:pt>
          <cx:pt idx="24501">1</cx:pt>
          <cx:pt idx="24502">1</cx:pt>
          <cx:pt idx="24503">1</cx:pt>
          <cx:pt idx="24504">1</cx:pt>
          <cx:pt idx="24505">1</cx:pt>
          <cx:pt idx="24506">1</cx:pt>
          <cx:pt idx="24507">1</cx:pt>
          <cx:pt idx="24508">1</cx:pt>
          <cx:pt idx="24509">1</cx:pt>
          <cx:pt idx="24510">1</cx:pt>
          <cx:pt idx="24511">1</cx:pt>
          <cx:pt idx="24512">1</cx:pt>
          <cx:pt idx="24513">1</cx:pt>
          <cx:pt idx="24514">1</cx:pt>
          <cx:pt idx="24515">1</cx:pt>
          <cx:pt idx="24516">1</cx:pt>
          <cx:pt idx="24517">1</cx:pt>
          <cx:pt idx="24518">1</cx:pt>
          <cx:pt idx="24519">1</cx:pt>
          <cx:pt idx="24520">1</cx:pt>
          <cx:pt idx="24521">1</cx:pt>
          <cx:pt idx="24522">1</cx:pt>
          <cx:pt idx="24523">1</cx:pt>
          <cx:pt idx="24524">1</cx:pt>
          <cx:pt idx="24525">1</cx:pt>
          <cx:pt idx="24526">1</cx:pt>
          <cx:pt idx="24527">1</cx:pt>
          <cx:pt idx="24528">1</cx:pt>
          <cx:pt idx="24529">1</cx:pt>
          <cx:pt idx="24530">1</cx:pt>
          <cx:pt idx="24531">1</cx:pt>
          <cx:pt idx="24532">1</cx:pt>
          <cx:pt idx="24533">1</cx:pt>
          <cx:pt idx="24534">1</cx:pt>
          <cx:pt idx="24535">1</cx:pt>
          <cx:pt idx="24536">1</cx:pt>
          <cx:pt idx="24537">1</cx:pt>
          <cx:pt idx="24538">1</cx:pt>
          <cx:pt idx="24539">1</cx:pt>
          <cx:pt idx="24540">1</cx:pt>
          <cx:pt idx="24541">1</cx:pt>
          <cx:pt idx="24542">1</cx:pt>
          <cx:pt idx="24543">1</cx:pt>
          <cx:pt idx="24544">1</cx:pt>
          <cx:pt idx="24545">1</cx:pt>
          <cx:pt idx="24546">1</cx:pt>
          <cx:pt idx="24547">1</cx:pt>
          <cx:pt idx="24548">1</cx:pt>
          <cx:pt idx="24549">1</cx:pt>
          <cx:pt idx="24550">1</cx:pt>
          <cx:pt idx="24551">1</cx:pt>
          <cx:pt idx="24552">1</cx:pt>
          <cx:pt idx="24553">1</cx:pt>
          <cx:pt idx="24554">1</cx:pt>
          <cx:pt idx="24555">1</cx:pt>
          <cx:pt idx="24556">1</cx:pt>
          <cx:pt idx="24557">1</cx:pt>
          <cx:pt idx="24558">1</cx:pt>
          <cx:pt idx="24559">1</cx:pt>
          <cx:pt idx="24560">1</cx:pt>
          <cx:pt idx="24561">1</cx:pt>
          <cx:pt idx="24562">1</cx:pt>
          <cx:pt idx="24563">1</cx:pt>
          <cx:pt idx="24564">1</cx:pt>
          <cx:pt idx="24565">1</cx:pt>
          <cx:pt idx="24566">1</cx:pt>
          <cx:pt idx="24567">1</cx:pt>
          <cx:pt idx="24568">1</cx:pt>
          <cx:pt idx="24569">1</cx:pt>
          <cx:pt idx="24570">1</cx:pt>
          <cx:pt idx="24571">1</cx:pt>
          <cx:pt idx="24572">1</cx:pt>
          <cx:pt idx="24573">1</cx:pt>
          <cx:pt idx="24574">1</cx:pt>
          <cx:pt idx="24575">1</cx:pt>
          <cx:pt idx="24576">1</cx:pt>
          <cx:pt idx="24577">3</cx:pt>
          <cx:pt idx="24578">1</cx:pt>
          <cx:pt idx="24579">1</cx:pt>
          <cx:pt idx="24580">1</cx:pt>
          <cx:pt idx="24581">1</cx:pt>
          <cx:pt idx="24582">3</cx:pt>
          <cx:pt idx="24583">1</cx:pt>
          <cx:pt idx="24584">1</cx:pt>
          <cx:pt idx="24585">1</cx:pt>
          <cx:pt idx="24586">1</cx:pt>
          <cx:pt idx="24587">1</cx:pt>
          <cx:pt idx="24588">1</cx:pt>
          <cx:pt idx="24589">1</cx:pt>
          <cx:pt idx="24590">1</cx:pt>
          <cx:pt idx="24591">1</cx:pt>
          <cx:pt idx="24592">1</cx:pt>
          <cx:pt idx="24593">1</cx:pt>
          <cx:pt idx="24594">1</cx:pt>
          <cx:pt idx="24595">1</cx:pt>
          <cx:pt idx="24596">1</cx:pt>
          <cx:pt idx="24597">1</cx:pt>
          <cx:pt idx="24598">1</cx:pt>
          <cx:pt idx="24599">1</cx:pt>
          <cx:pt idx="24600">1</cx:pt>
          <cx:pt idx="24601">1</cx:pt>
          <cx:pt idx="24602">1</cx:pt>
          <cx:pt idx="24603">1</cx:pt>
          <cx:pt idx="24604">1</cx:pt>
          <cx:pt idx="24605">1</cx:pt>
          <cx:pt idx="24606">1</cx:pt>
          <cx:pt idx="24607">1</cx:pt>
          <cx:pt idx="24608">1</cx:pt>
          <cx:pt idx="24609">1</cx:pt>
          <cx:pt idx="24610">1</cx:pt>
          <cx:pt idx="24611">1</cx:pt>
          <cx:pt idx="24612">1</cx:pt>
          <cx:pt idx="24613">1</cx:pt>
          <cx:pt idx="24614">1</cx:pt>
          <cx:pt idx="24615">1</cx:pt>
          <cx:pt idx="24616">1</cx:pt>
          <cx:pt idx="24617">3</cx:pt>
          <cx:pt idx="24618">1</cx:pt>
          <cx:pt idx="24619">1</cx:pt>
          <cx:pt idx="24620">1</cx:pt>
          <cx:pt idx="24621">1</cx:pt>
          <cx:pt idx="24622">1</cx:pt>
          <cx:pt idx="24623">1</cx:pt>
          <cx:pt idx="24624">1</cx:pt>
          <cx:pt idx="24625">1</cx:pt>
          <cx:pt idx="24626">1</cx:pt>
          <cx:pt idx="24627">1</cx:pt>
          <cx:pt idx="24628">1</cx:pt>
          <cx:pt idx="24629">1</cx:pt>
          <cx:pt idx="24630">1</cx:pt>
          <cx:pt idx="24631">1</cx:pt>
          <cx:pt idx="24632">1</cx:pt>
          <cx:pt idx="24633">1</cx:pt>
          <cx:pt idx="24634">1</cx:pt>
          <cx:pt idx="24635">1</cx:pt>
          <cx:pt idx="24636">1</cx:pt>
          <cx:pt idx="24637">1</cx:pt>
          <cx:pt idx="24638">1</cx:pt>
          <cx:pt idx="24639">1</cx:pt>
          <cx:pt idx="24640">1</cx:pt>
          <cx:pt idx="24641">1</cx:pt>
          <cx:pt idx="24642">1</cx:pt>
          <cx:pt idx="24643">1</cx:pt>
          <cx:pt idx="24644">1</cx:pt>
          <cx:pt idx="24645">1</cx:pt>
          <cx:pt idx="24646">1</cx:pt>
          <cx:pt idx="24647">1</cx:pt>
          <cx:pt idx="24648">1</cx:pt>
          <cx:pt idx="24649">1</cx:pt>
          <cx:pt idx="24650">1</cx:pt>
          <cx:pt idx="24651">1</cx:pt>
          <cx:pt idx="24652">1</cx:pt>
          <cx:pt idx="24653">1</cx:pt>
          <cx:pt idx="24654">1</cx:pt>
          <cx:pt idx="24655">1</cx:pt>
          <cx:pt idx="24656">1</cx:pt>
          <cx:pt idx="24657">1</cx:pt>
          <cx:pt idx="24658">1</cx:pt>
          <cx:pt idx="24659">1</cx:pt>
          <cx:pt idx="24660">1</cx:pt>
          <cx:pt idx="24661">1</cx:pt>
          <cx:pt idx="24662">1</cx:pt>
          <cx:pt idx="24663">1</cx:pt>
          <cx:pt idx="24664">1</cx:pt>
          <cx:pt idx="24665">1</cx:pt>
          <cx:pt idx="24666">1</cx:pt>
          <cx:pt idx="24667">1</cx:pt>
          <cx:pt idx="24668">1</cx:pt>
          <cx:pt idx="24669">1</cx:pt>
          <cx:pt idx="24670">1</cx:pt>
          <cx:pt idx="24671">3</cx:pt>
          <cx:pt idx="24672">1</cx:pt>
          <cx:pt idx="24673">1</cx:pt>
          <cx:pt idx="24674">1</cx:pt>
          <cx:pt idx="24675">1</cx:pt>
          <cx:pt idx="24676">1</cx:pt>
          <cx:pt idx="24677">1</cx:pt>
          <cx:pt idx="24678">1</cx:pt>
          <cx:pt idx="24679">1</cx:pt>
          <cx:pt idx="24680">1</cx:pt>
          <cx:pt idx="24681">1</cx:pt>
          <cx:pt idx="24682">1</cx:pt>
          <cx:pt idx="24683">1</cx:pt>
          <cx:pt idx="24684">1</cx:pt>
          <cx:pt idx="24685">1</cx:pt>
          <cx:pt idx="24686">1</cx:pt>
          <cx:pt idx="24687">1</cx:pt>
          <cx:pt idx="24688">1</cx:pt>
          <cx:pt idx="24689">1</cx:pt>
          <cx:pt idx="24690">1</cx:pt>
          <cx:pt idx="24691">1</cx:pt>
          <cx:pt idx="24692">1</cx:pt>
          <cx:pt idx="24693">1</cx:pt>
          <cx:pt idx="24694">1</cx:pt>
          <cx:pt idx="24695">1</cx:pt>
          <cx:pt idx="24696">1</cx:pt>
          <cx:pt idx="24697">1</cx:pt>
          <cx:pt idx="24698">1</cx:pt>
          <cx:pt idx="24699">1</cx:pt>
          <cx:pt idx="24700">1</cx:pt>
          <cx:pt idx="24701">1</cx:pt>
          <cx:pt idx="24702">1</cx:pt>
          <cx:pt idx="24703">1</cx:pt>
          <cx:pt idx="24704">1</cx:pt>
          <cx:pt idx="24705">1</cx:pt>
          <cx:pt idx="24706">1</cx:pt>
          <cx:pt idx="24707">1</cx:pt>
          <cx:pt idx="24708">3</cx:pt>
          <cx:pt idx="24709">1</cx:pt>
          <cx:pt idx="24710">1</cx:pt>
          <cx:pt idx="24711">1</cx:pt>
          <cx:pt idx="24712">1</cx:pt>
          <cx:pt idx="24713">1</cx:pt>
          <cx:pt idx="24714">1</cx:pt>
          <cx:pt idx="24715">1</cx:pt>
          <cx:pt idx="24716">1</cx:pt>
          <cx:pt idx="24717">1</cx:pt>
          <cx:pt idx="24718">1</cx:pt>
          <cx:pt idx="24719">1</cx:pt>
          <cx:pt idx="24720">1</cx:pt>
          <cx:pt idx="24721">1</cx:pt>
          <cx:pt idx="24722">1</cx:pt>
          <cx:pt idx="24723">1</cx:pt>
          <cx:pt idx="24724">1</cx:pt>
          <cx:pt idx="24725">1</cx:pt>
          <cx:pt idx="24726">1</cx:pt>
          <cx:pt idx="24727">3</cx:pt>
          <cx:pt idx="24728">1</cx:pt>
          <cx:pt idx="24729">1</cx:pt>
          <cx:pt idx="24730">1</cx:pt>
          <cx:pt idx="24731">1</cx:pt>
          <cx:pt idx="24732">1</cx:pt>
          <cx:pt idx="24733">1</cx:pt>
          <cx:pt idx="24734">1</cx:pt>
          <cx:pt idx="24735">1</cx:pt>
          <cx:pt idx="24736">1</cx:pt>
          <cx:pt idx="24737">1</cx:pt>
          <cx:pt idx="24738">1</cx:pt>
          <cx:pt idx="24739">1</cx:pt>
          <cx:pt idx="24740">1</cx:pt>
          <cx:pt idx="24741">1</cx:pt>
          <cx:pt idx="24742">1</cx:pt>
          <cx:pt idx="24743">1</cx:pt>
          <cx:pt idx="24744">1</cx:pt>
          <cx:pt idx="24745">1</cx:pt>
          <cx:pt idx="24746">1</cx:pt>
          <cx:pt idx="24747">1</cx:pt>
          <cx:pt idx="24748">1</cx:pt>
          <cx:pt idx="24749">1</cx:pt>
          <cx:pt idx="24750">1</cx:pt>
          <cx:pt idx="24751">1</cx:pt>
          <cx:pt idx="24752">1</cx:pt>
          <cx:pt idx="24753">1</cx:pt>
          <cx:pt idx="24754">1</cx:pt>
          <cx:pt idx="24755">1</cx:pt>
          <cx:pt idx="24756">1</cx:pt>
          <cx:pt idx="24757">1</cx:pt>
          <cx:pt idx="24758">1</cx:pt>
          <cx:pt idx="24759">1</cx:pt>
          <cx:pt idx="24760">1</cx:pt>
          <cx:pt idx="24761">1</cx:pt>
          <cx:pt idx="24762">1</cx:pt>
          <cx:pt idx="24763">1</cx:pt>
          <cx:pt idx="24764">1</cx:pt>
          <cx:pt idx="24765">1</cx:pt>
          <cx:pt idx="24766">1</cx:pt>
          <cx:pt idx="24767">1</cx:pt>
          <cx:pt idx="24768">1</cx:pt>
          <cx:pt idx="24769">1</cx:pt>
          <cx:pt idx="24770">1</cx:pt>
          <cx:pt idx="24771">1</cx:pt>
          <cx:pt idx="24772">1</cx:pt>
          <cx:pt idx="24773">1</cx:pt>
          <cx:pt idx="24774">1</cx:pt>
          <cx:pt idx="24775">1</cx:pt>
          <cx:pt idx="24776">1</cx:pt>
          <cx:pt idx="24777">1</cx:pt>
          <cx:pt idx="24778">1</cx:pt>
          <cx:pt idx="24779">1</cx:pt>
          <cx:pt idx="24780">1</cx:pt>
          <cx:pt idx="24781">1</cx:pt>
          <cx:pt idx="24782">1</cx:pt>
          <cx:pt idx="24783">1</cx:pt>
          <cx:pt idx="24784">1</cx:pt>
          <cx:pt idx="24785">3</cx:pt>
          <cx:pt idx="24786">1</cx:pt>
          <cx:pt idx="24787">1</cx:pt>
          <cx:pt idx="24788">1</cx:pt>
          <cx:pt idx="24789">1</cx:pt>
          <cx:pt idx="24790">1</cx:pt>
          <cx:pt idx="24791">1</cx:pt>
          <cx:pt idx="24792">1</cx:pt>
          <cx:pt idx="24793">1</cx:pt>
          <cx:pt idx="24794">1</cx:pt>
          <cx:pt idx="24795">1</cx:pt>
          <cx:pt idx="24796">1</cx:pt>
          <cx:pt idx="24797">1</cx:pt>
          <cx:pt idx="24798">1</cx:pt>
          <cx:pt idx="24799">1</cx:pt>
          <cx:pt idx="24800">1</cx:pt>
          <cx:pt idx="24801">1</cx:pt>
          <cx:pt idx="24802">1</cx:pt>
          <cx:pt idx="24803">1</cx:pt>
          <cx:pt idx="24804">1</cx:pt>
          <cx:pt idx="24805">1</cx:pt>
          <cx:pt idx="24806">1</cx:pt>
          <cx:pt idx="24807">1</cx:pt>
          <cx:pt idx="24808">1</cx:pt>
          <cx:pt idx="24809">1</cx:pt>
          <cx:pt idx="24810">1</cx:pt>
          <cx:pt idx="24811">1</cx:pt>
          <cx:pt idx="24812">1</cx:pt>
          <cx:pt idx="24813">1</cx:pt>
          <cx:pt idx="24814">1</cx:pt>
          <cx:pt idx="24815">1</cx:pt>
          <cx:pt idx="24816">1</cx:pt>
          <cx:pt idx="24817">1</cx:pt>
          <cx:pt idx="24818">1</cx:pt>
          <cx:pt idx="24819">1</cx:pt>
          <cx:pt idx="24820">1</cx:pt>
          <cx:pt idx="24821">1</cx:pt>
          <cx:pt idx="24822">1</cx:pt>
          <cx:pt idx="24823">1</cx:pt>
          <cx:pt idx="24824">1</cx:pt>
          <cx:pt idx="24825">1</cx:pt>
          <cx:pt idx="24826">1</cx:pt>
          <cx:pt idx="24827">3</cx:pt>
          <cx:pt idx="24828">1</cx:pt>
          <cx:pt idx="24829">1</cx:pt>
          <cx:pt idx="24830">1</cx:pt>
          <cx:pt idx="24831">1</cx:pt>
          <cx:pt idx="24832">1</cx:pt>
          <cx:pt idx="24833">1</cx:pt>
          <cx:pt idx="24834">1</cx:pt>
          <cx:pt idx="24835">1</cx:pt>
          <cx:pt idx="24836">1</cx:pt>
          <cx:pt idx="24837">1</cx:pt>
          <cx:pt idx="24838">1</cx:pt>
          <cx:pt idx="24839">1</cx:pt>
          <cx:pt idx="24840">1</cx:pt>
          <cx:pt idx="24841">1</cx:pt>
          <cx:pt idx="24842">1</cx:pt>
          <cx:pt idx="24843">1</cx:pt>
          <cx:pt idx="24844">1</cx:pt>
          <cx:pt idx="24845">1</cx:pt>
          <cx:pt idx="24846">1</cx:pt>
          <cx:pt idx="24847">1</cx:pt>
          <cx:pt idx="24848">1</cx:pt>
          <cx:pt idx="24849">1</cx:pt>
          <cx:pt idx="24850">1</cx:pt>
          <cx:pt idx="24851">1</cx:pt>
          <cx:pt idx="24852">1</cx:pt>
          <cx:pt idx="24853">1</cx:pt>
          <cx:pt idx="24854">1</cx:pt>
          <cx:pt idx="24855">1</cx:pt>
          <cx:pt idx="24856">1</cx:pt>
          <cx:pt idx="24857">1</cx:pt>
          <cx:pt idx="24858">1</cx:pt>
          <cx:pt idx="24859">1</cx:pt>
          <cx:pt idx="24860">1</cx:pt>
          <cx:pt idx="24861">1</cx:pt>
          <cx:pt idx="24862">1</cx:pt>
          <cx:pt idx="24863">1</cx:pt>
          <cx:pt idx="24864">1</cx:pt>
          <cx:pt idx="24865">1</cx:pt>
          <cx:pt idx="24866">1</cx:pt>
          <cx:pt idx="24867">1</cx:pt>
          <cx:pt idx="24868">1</cx:pt>
          <cx:pt idx="24869">1</cx:pt>
          <cx:pt idx="24870">1</cx:pt>
          <cx:pt idx="24871">1</cx:pt>
          <cx:pt idx="24872">1</cx:pt>
          <cx:pt idx="24873">1</cx:pt>
          <cx:pt idx="24874">1</cx:pt>
          <cx:pt idx="24875">1</cx:pt>
          <cx:pt idx="24876">3</cx:pt>
          <cx:pt idx="24877">1</cx:pt>
          <cx:pt idx="24878">1</cx:pt>
          <cx:pt idx="24879">1</cx:pt>
          <cx:pt idx="24880">1</cx:pt>
          <cx:pt idx="24881">1</cx:pt>
          <cx:pt idx="24882">1</cx:pt>
          <cx:pt idx="24883">1</cx:pt>
          <cx:pt idx="24884">1</cx:pt>
          <cx:pt idx="24885">1</cx:pt>
          <cx:pt idx="24886">1</cx:pt>
          <cx:pt idx="24887">1</cx:pt>
          <cx:pt idx="24888">1</cx:pt>
          <cx:pt idx="24889">1</cx:pt>
          <cx:pt idx="24890">1</cx:pt>
          <cx:pt idx="24891">1</cx:pt>
          <cx:pt idx="24892">1</cx:pt>
          <cx:pt idx="24893">1</cx:pt>
          <cx:pt idx="24894">1</cx:pt>
          <cx:pt idx="24895">1</cx:pt>
          <cx:pt idx="24896">1</cx:pt>
          <cx:pt idx="24897">1</cx:pt>
          <cx:pt idx="24898">1</cx:pt>
          <cx:pt idx="24899">1</cx:pt>
          <cx:pt idx="24900">1</cx:pt>
          <cx:pt idx="24901">1</cx:pt>
          <cx:pt idx="24902">3</cx:pt>
          <cx:pt idx="24903">1</cx:pt>
          <cx:pt idx="24904">1</cx:pt>
          <cx:pt idx="24905">1</cx:pt>
          <cx:pt idx="24906">3</cx:pt>
          <cx:pt idx="24907">1</cx:pt>
          <cx:pt idx="24908">1</cx:pt>
          <cx:pt idx="24909">1</cx:pt>
          <cx:pt idx="24910">1</cx:pt>
          <cx:pt idx="24911">1</cx:pt>
          <cx:pt idx="24912">1</cx:pt>
          <cx:pt idx="24913">1</cx:pt>
          <cx:pt idx="24914">1</cx:pt>
          <cx:pt idx="24915">1</cx:pt>
          <cx:pt idx="24916">1</cx:pt>
          <cx:pt idx="24917">1</cx:pt>
          <cx:pt idx="24918">1</cx:pt>
          <cx:pt idx="24919">1</cx:pt>
          <cx:pt idx="24920">1</cx:pt>
          <cx:pt idx="24921">1</cx:pt>
          <cx:pt idx="24922">1</cx:pt>
          <cx:pt idx="24923">1</cx:pt>
          <cx:pt idx="24924">1</cx:pt>
          <cx:pt idx="24925">1</cx:pt>
          <cx:pt idx="24926">1</cx:pt>
          <cx:pt idx="24927">1</cx:pt>
          <cx:pt idx="24928">1</cx:pt>
          <cx:pt idx="24929">1</cx:pt>
          <cx:pt idx="24930">1</cx:pt>
          <cx:pt idx="24931">1</cx:pt>
          <cx:pt idx="24932">1</cx:pt>
          <cx:pt idx="24933">1</cx:pt>
          <cx:pt idx="24934">1</cx:pt>
          <cx:pt idx="24935">1</cx:pt>
          <cx:pt idx="24936">1</cx:pt>
          <cx:pt idx="24937">1</cx:pt>
          <cx:pt idx="24938">1</cx:pt>
          <cx:pt idx="24939">1</cx:pt>
          <cx:pt idx="24940">1</cx:pt>
          <cx:pt idx="24941">1</cx:pt>
          <cx:pt idx="24942">1</cx:pt>
          <cx:pt idx="24943">1</cx:pt>
          <cx:pt idx="24944">1</cx:pt>
          <cx:pt idx="24945">1</cx:pt>
          <cx:pt idx="24946">1</cx:pt>
          <cx:pt idx="24947">1</cx:pt>
          <cx:pt idx="24948">1</cx:pt>
          <cx:pt idx="24949">1</cx:pt>
          <cx:pt idx="24950">1</cx:pt>
          <cx:pt idx="24951">1</cx:pt>
          <cx:pt idx="24952">1</cx:pt>
          <cx:pt idx="24953">1</cx:pt>
          <cx:pt idx="24954">1</cx:pt>
          <cx:pt idx="24955">1</cx:pt>
          <cx:pt idx="24956">1</cx:pt>
          <cx:pt idx="24957">1</cx:pt>
          <cx:pt idx="24958">1</cx:pt>
          <cx:pt idx="24959">1</cx:pt>
          <cx:pt idx="24960">1</cx:pt>
          <cx:pt idx="24961">1</cx:pt>
          <cx:pt idx="24962">1</cx:pt>
          <cx:pt idx="24963">1</cx:pt>
          <cx:pt idx="24964">1</cx:pt>
          <cx:pt idx="24965">1</cx:pt>
          <cx:pt idx="24966">1</cx:pt>
          <cx:pt idx="24967">1</cx:pt>
          <cx:pt idx="24968">1</cx:pt>
          <cx:pt idx="24969">1</cx:pt>
          <cx:pt idx="24970">1</cx:pt>
          <cx:pt idx="24971">1</cx:pt>
          <cx:pt idx="24972">1</cx:pt>
          <cx:pt idx="24973">1</cx:pt>
          <cx:pt idx="24974">1</cx:pt>
          <cx:pt idx="24975">1</cx:pt>
          <cx:pt idx="24976">1</cx:pt>
          <cx:pt idx="24977">3</cx:pt>
          <cx:pt idx="24978">1</cx:pt>
          <cx:pt idx="24979">1</cx:pt>
          <cx:pt idx="24980">1</cx:pt>
          <cx:pt idx="24981">1</cx:pt>
          <cx:pt idx="24982">1</cx:pt>
          <cx:pt idx="24983">1</cx:pt>
          <cx:pt idx="24984">1</cx:pt>
          <cx:pt idx="24985">1</cx:pt>
          <cx:pt idx="24986">1</cx:pt>
          <cx:pt idx="24987">1</cx:pt>
          <cx:pt idx="24988">3</cx:pt>
          <cx:pt idx="24989">1</cx:pt>
          <cx:pt idx="24990">1</cx:pt>
          <cx:pt idx="24991">1</cx:pt>
          <cx:pt idx="24992">1</cx:pt>
          <cx:pt idx="24993">1</cx:pt>
          <cx:pt idx="24994">1</cx:pt>
          <cx:pt idx="24995">1</cx:pt>
          <cx:pt idx="24996">3</cx:pt>
          <cx:pt idx="24997">1</cx:pt>
          <cx:pt idx="24998">1</cx:pt>
          <cx:pt idx="24999">1</cx:pt>
          <cx:pt idx="25000">1</cx:pt>
          <cx:pt idx="25001">1</cx:pt>
          <cx:pt idx="25002">1</cx:pt>
          <cx:pt idx="25003">1</cx:pt>
          <cx:pt idx="25004">1</cx:pt>
          <cx:pt idx="25005">3</cx:pt>
          <cx:pt idx="25006">1</cx:pt>
          <cx:pt idx="25007">1</cx:pt>
          <cx:pt idx="25008">1</cx:pt>
          <cx:pt idx="25009">1</cx:pt>
          <cx:pt idx="25010">1</cx:pt>
          <cx:pt idx="25011">1</cx:pt>
          <cx:pt idx="25012">3</cx:pt>
          <cx:pt idx="25013">1</cx:pt>
          <cx:pt idx="25014">1</cx:pt>
          <cx:pt idx="25015">1</cx:pt>
          <cx:pt idx="25016">1</cx:pt>
          <cx:pt idx="25017">1</cx:pt>
          <cx:pt idx="25018">1</cx:pt>
          <cx:pt idx="25019">1</cx:pt>
          <cx:pt idx="25020">1</cx:pt>
          <cx:pt idx="25021">1</cx:pt>
          <cx:pt idx="25022">1</cx:pt>
          <cx:pt idx="25023">1</cx:pt>
          <cx:pt idx="25024">1</cx:pt>
          <cx:pt idx="25025">1</cx:pt>
          <cx:pt idx="25026">1</cx:pt>
          <cx:pt idx="25027">1</cx:pt>
          <cx:pt idx="25028">1</cx:pt>
          <cx:pt idx="25029">1</cx:pt>
          <cx:pt idx="25030">1</cx:pt>
          <cx:pt idx="25031">1</cx:pt>
          <cx:pt idx="25032">1</cx:pt>
          <cx:pt idx="25033">1</cx:pt>
          <cx:pt idx="25034">1</cx:pt>
          <cx:pt idx="25035">1</cx:pt>
          <cx:pt idx="25036">1</cx:pt>
          <cx:pt idx="25037">1</cx:pt>
          <cx:pt idx="25038">1</cx:pt>
          <cx:pt idx="25039">1</cx:pt>
          <cx:pt idx="25040">1</cx:pt>
          <cx:pt idx="25041">1</cx:pt>
          <cx:pt idx="25042">1</cx:pt>
          <cx:pt idx="25043">1</cx:pt>
          <cx:pt idx="25044">1</cx:pt>
          <cx:pt idx="25045">1</cx:pt>
          <cx:pt idx="25046">1</cx:pt>
          <cx:pt idx="25047">1</cx:pt>
          <cx:pt idx="25048">1</cx:pt>
          <cx:pt idx="25049">1</cx:pt>
          <cx:pt idx="25050">1</cx:pt>
          <cx:pt idx="25051">1</cx:pt>
          <cx:pt idx="25052">1</cx:pt>
          <cx:pt idx="25053">1</cx:pt>
          <cx:pt idx="25054">1</cx:pt>
          <cx:pt idx="25055">1</cx:pt>
          <cx:pt idx="25056">1</cx:pt>
          <cx:pt idx="25057">1</cx:pt>
          <cx:pt idx="25058">1</cx:pt>
          <cx:pt idx="25059">1</cx:pt>
          <cx:pt idx="25060">1</cx:pt>
          <cx:pt idx="25061">1</cx:pt>
          <cx:pt idx="25062">1</cx:pt>
          <cx:pt idx="25063">1</cx:pt>
          <cx:pt idx="25064">1</cx:pt>
          <cx:pt idx="25065">1</cx:pt>
          <cx:pt idx="25066">1</cx:pt>
          <cx:pt idx="25067">1</cx:pt>
          <cx:pt idx="25068">1</cx:pt>
          <cx:pt idx="25069">1</cx:pt>
          <cx:pt idx="25070">1</cx:pt>
          <cx:pt idx="25071">1</cx:pt>
          <cx:pt idx="25072">1</cx:pt>
          <cx:pt idx="25073">1</cx:pt>
          <cx:pt idx="25074">1</cx:pt>
          <cx:pt idx="25075">1</cx:pt>
          <cx:pt idx="25076">1</cx:pt>
          <cx:pt idx="25077">1</cx:pt>
          <cx:pt idx="25078">1</cx:pt>
          <cx:pt idx="25079">1</cx:pt>
          <cx:pt idx="25080">1</cx:pt>
          <cx:pt idx="25081">1</cx:pt>
          <cx:pt idx="25082">1</cx:pt>
          <cx:pt idx="25083">1</cx:pt>
          <cx:pt idx="25084">1</cx:pt>
          <cx:pt idx="25085">1</cx:pt>
          <cx:pt idx="25086">1</cx:pt>
          <cx:pt idx="25087">1</cx:pt>
          <cx:pt idx="25088">1</cx:pt>
          <cx:pt idx="25089">1</cx:pt>
          <cx:pt idx="25090">1</cx:pt>
          <cx:pt idx="25091">1</cx:pt>
          <cx:pt idx="25092">1</cx:pt>
          <cx:pt idx="25093">1</cx:pt>
          <cx:pt idx="25094">1</cx:pt>
          <cx:pt idx="25095">1</cx:pt>
          <cx:pt idx="25096">1</cx:pt>
          <cx:pt idx="25097">1</cx:pt>
          <cx:pt idx="25098">1</cx:pt>
          <cx:pt idx="25099">1</cx:pt>
          <cx:pt idx="25100">1</cx:pt>
          <cx:pt idx="25101">1</cx:pt>
          <cx:pt idx="25102">1</cx:pt>
          <cx:pt idx="25103">1</cx:pt>
          <cx:pt idx="25104">1</cx:pt>
          <cx:pt idx="25105">1</cx:pt>
          <cx:pt idx="25106">1</cx:pt>
          <cx:pt idx="25107">1</cx:pt>
          <cx:pt idx="25108">1</cx:pt>
          <cx:pt idx="25109">1</cx:pt>
          <cx:pt idx="25110">1</cx:pt>
          <cx:pt idx="25111">1</cx:pt>
          <cx:pt idx="25112">1</cx:pt>
          <cx:pt idx="25113">1</cx:pt>
          <cx:pt idx="25114">1</cx:pt>
          <cx:pt idx="25115">1</cx:pt>
          <cx:pt idx="25116">1</cx:pt>
          <cx:pt idx="25117">1</cx:pt>
          <cx:pt idx="25118">1</cx:pt>
          <cx:pt idx="25119">1</cx:pt>
          <cx:pt idx="25120">1</cx:pt>
          <cx:pt idx="25121">1</cx:pt>
          <cx:pt idx="25122">1</cx:pt>
          <cx:pt idx="25123">1</cx:pt>
          <cx:pt idx="25124">1</cx:pt>
          <cx:pt idx="25125">1</cx:pt>
          <cx:pt idx="25126">1</cx:pt>
          <cx:pt idx="25127">1</cx:pt>
          <cx:pt idx="25128">1</cx:pt>
          <cx:pt idx="25129">3</cx:pt>
          <cx:pt idx="25130">1</cx:pt>
          <cx:pt idx="25131">1</cx:pt>
          <cx:pt idx="25132">1</cx:pt>
          <cx:pt idx="25133">1</cx:pt>
          <cx:pt idx="25134">1</cx:pt>
          <cx:pt idx="25135">1</cx:pt>
          <cx:pt idx="25136">1</cx:pt>
          <cx:pt idx="25137">1</cx:pt>
          <cx:pt idx="25138">1</cx:pt>
          <cx:pt idx="25139">1</cx:pt>
          <cx:pt idx="25140">1</cx:pt>
          <cx:pt idx="25141">1</cx:pt>
          <cx:pt idx="25142">1</cx:pt>
          <cx:pt idx="25143">3</cx:pt>
          <cx:pt idx="25144">1</cx:pt>
          <cx:pt idx="25145">1</cx:pt>
          <cx:pt idx="25146">1</cx:pt>
          <cx:pt idx="25147">1</cx:pt>
          <cx:pt idx="25148">1</cx:pt>
          <cx:pt idx="25149">1</cx:pt>
          <cx:pt idx="25150">1</cx:pt>
          <cx:pt idx="25151">1</cx:pt>
          <cx:pt idx="25152">3</cx:pt>
          <cx:pt idx="25153">1</cx:pt>
          <cx:pt idx="25154">1</cx:pt>
          <cx:pt idx="25155">1</cx:pt>
          <cx:pt idx="25156">1</cx:pt>
          <cx:pt idx="25157">1</cx:pt>
          <cx:pt idx="25158">1</cx:pt>
          <cx:pt idx="25159">1</cx:pt>
          <cx:pt idx="25160">1</cx:pt>
          <cx:pt idx="25161">1</cx:pt>
          <cx:pt idx="25162">1</cx:pt>
          <cx:pt idx="25163">1</cx:pt>
          <cx:pt idx="25164">1</cx:pt>
          <cx:pt idx="25165">1</cx:pt>
          <cx:pt idx="25166">1</cx:pt>
          <cx:pt idx="25167">1</cx:pt>
          <cx:pt idx="25168">1</cx:pt>
          <cx:pt idx="25169">1</cx:pt>
          <cx:pt idx="25170">1</cx:pt>
          <cx:pt idx="25171">3</cx:pt>
          <cx:pt idx="25172">1</cx:pt>
          <cx:pt idx="25173">1</cx:pt>
          <cx:pt idx="25174">1</cx:pt>
          <cx:pt idx="25175">1</cx:pt>
          <cx:pt idx="25176">1</cx:pt>
          <cx:pt idx="25177">1</cx:pt>
          <cx:pt idx="25178">1</cx:pt>
          <cx:pt idx="25179">1</cx:pt>
          <cx:pt idx="25180">1</cx:pt>
          <cx:pt idx="25181">1</cx:pt>
          <cx:pt idx="25182">1</cx:pt>
          <cx:pt idx="25183">1</cx:pt>
          <cx:pt idx="25184">1</cx:pt>
          <cx:pt idx="25185">1</cx:pt>
          <cx:pt idx="25186">1</cx:pt>
          <cx:pt idx="25187">1</cx:pt>
          <cx:pt idx="25188">1</cx:pt>
          <cx:pt idx="25189">1</cx:pt>
          <cx:pt idx="25190">1</cx:pt>
          <cx:pt idx="25191">1</cx:pt>
          <cx:pt idx="25192">1</cx:pt>
          <cx:pt idx="25193">1</cx:pt>
          <cx:pt idx="25194">1</cx:pt>
          <cx:pt idx="25195">1</cx:pt>
          <cx:pt idx="25196">1</cx:pt>
          <cx:pt idx="25197">1</cx:pt>
          <cx:pt idx="25198">1</cx:pt>
          <cx:pt idx="25199">1</cx:pt>
          <cx:pt idx="25200">1</cx:pt>
          <cx:pt idx="25201">1</cx:pt>
          <cx:pt idx="25202">1</cx:pt>
          <cx:pt idx="25203">1</cx:pt>
          <cx:pt idx="25204">1</cx:pt>
          <cx:pt idx="25205">1</cx:pt>
          <cx:pt idx="25206">1</cx:pt>
          <cx:pt idx="25207">1</cx:pt>
          <cx:pt idx="25208">1</cx:pt>
          <cx:pt idx="25209">1</cx:pt>
          <cx:pt idx="25210">1</cx:pt>
          <cx:pt idx="25211">1</cx:pt>
          <cx:pt idx="25212">1</cx:pt>
          <cx:pt idx="25213">1</cx:pt>
          <cx:pt idx="25214">1</cx:pt>
          <cx:pt idx="25215">1</cx:pt>
          <cx:pt idx="25216">1</cx:pt>
          <cx:pt idx="25217">1</cx:pt>
          <cx:pt idx="25218">1</cx:pt>
          <cx:pt idx="25219">1</cx:pt>
          <cx:pt idx="25220">1</cx:pt>
          <cx:pt idx="25221">1</cx:pt>
          <cx:pt idx="25222">1</cx:pt>
          <cx:pt idx="25223">1</cx:pt>
          <cx:pt idx="25224">1</cx:pt>
          <cx:pt idx="25225">1</cx:pt>
          <cx:pt idx="25226">1</cx:pt>
          <cx:pt idx="25227">1</cx:pt>
          <cx:pt idx="25228">1</cx:pt>
          <cx:pt idx="25229">1</cx:pt>
          <cx:pt idx="25230">1</cx:pt>
          <cx:pt idx="25231">1</cx:pt>
          <cx:pt idx="25232">1</cx:pt>
          <cx:pt idx="25233">1</cx:pt>
          <cx:pt idx="25234">1</cx:pt>
          <cx:pt idx="25235">1</cx:pt>
          <cx:pt idx="25236">1</cx:pt>
          <cx:pt idx="25237">1</cx:pt>
          <cx:pt idx="25238">1</cx:pt>
          <cx:pt idx="25239">1</cx:pt>
          <cx:pt idx="25240">1</cx:pt>
          <cx:pt idx="25241">1</cx:pt>
          <cx:pt idx="25242">1</cx:pt>
          <cx:pt idx="25243">1</cx:pt>
          <cx:pt idx="25244">3</cx:pt>
          <cx:pt idx="25245">1</cx:pt>
          <cx:pt idx="25246">1</cx:pt>
          <cx:pt idx="25247">1</cx:pt>
          <cx:pt idx="25248">1</cx:pt>
          <cx:pt idx="25249">1</cx:pt>
          <cx:pt idx="25250">1</cx:pt>
          <cx:pt idx="25251">1</cx:pt>
          <cx:pt idx="25252">1</cx:pt>
          <cx:pt idx="25253">1</cx:pt>
          <cx:pt idx="25254">1</cx:pt>
          <cx:pt idx="25255">1</cx:pt>
          <cx:pt idx="25256">1</cx:pt>
          <cx:pt idx="25257">1</cx:pt>
          <cx:pt idx="25258">1</cx:pt>
          <cx:pt idx="25259">1</cx:pt>
          <cx:pt idx="25260">1</cx:pt>
          <cx:pt idx="25261">1</cx:pt>
          <cx:pt idx="25262">1</cx:pt>
          <cx:pt idx="25263">1</cx:pt>
          <cx:pt idx="25264">1</cx:pt>
          <cx:pt idx="25265">1</cx:pt>
          <cx:pt idx="25266">1</cx:pt>
          <cx:pt idx="25267">1</cx:pt>
          <cx:pt idx="25268">1</cx:pt>
          <cx:pt idx="25269">1</cx:pt>
          <cx:pt idx="25270">1</cx:pt>
          <cx:pt idx="25271">1</cx:pt>
          <cx:pt idx="25272">1</cx:pt>
          <cx:pt idx="25273">1</cx:pt>
          <cx:pt idx="25274">3</cx:pt>
          <cx:pt idx="25275">1</cx:pt>
          <cx:pt idx="25276">1</cx:pt>
          <cx:pt idx="25277">1</cx:pt>
          <cx:pt idx="25278">1</cx:pt>
          <cx:pt idx="25279">1</cx:pt>
          <cx:pt idx="25280">1</cx:pt>
          <cx:pt idx="25281">1</cx:pt>
          <cx:pt idx="25282">1</cx:pt>
          <cx:pt idx="25283">1</cx:pt>
          <cx:pt idx="25284">1</cx:pt>
          <cx:pt idx="25285">1</cx:pt>
          <cx:pt idx="25286">1</cx:pt>
          <cx:pt idx="25287">1</cx:pt>
          <cx:pt idx="25288">1</cx:pt>
          <cx:pt idx="25289">1</cx:pt>
          <cx:pt idx="25290">1</cx:pt>
          <cx:pt idx="25291">1</cx:pt>
          <cx:pt idx="25292">1</cx:pt>
          <cx:pt idx="25293">1</cx:pt>
          <cx:pt idx="25294">1</cx:pt>
          <cx:pt idx="25295">1</cx:pt>
          <cx:pt idx="25296">1</cx:pt>
          <cx:pt idx="25297">1</cx:pt>
          <cx:pt idx="25298">1</cx:pt>
          <cx:pt idx="25299">1</cx:pt>
          <cx:pt idx="25300">1</cx:pt>
          <cx:pt idx="25301">1</cx:pt>
          <cx:pt idx="25302">1</cx:pt>
          <cx:pt idx="25303">3</cx:pt>
          <cx:pt idx="25304">1</cx:pt>
          <cx:pt idx="25305">1</cx:pt>
          <cx:pt idx="25306">1</cx:pt>
          <cx:pt idx="25307">1</cx:pt>
          <cx:pt idx="25308">1</cx:pt>
          <cx:pt idx="25309">1</cx:pt>
          <cx:pt idx="25310">1</cx:pt>
          <cx:pt idx="25311">1</cx:pt>
          <cx:pt idx="25312">1</cx:pt>
          <cx:pt idx="25313">1</cx:pt>
          <cx:pt idx="25314">1</cx:pt>
          <cx:pt idx="25315">1</cx:pt>
          <cx:pt idx="25316">1</cx:pt>
          <cx:pt idx="25317">3</cx:pt>
          <cx:pt idx="25318">1</cx:pt>
          <cx:pt idx="25319">1</cx:pt>
          <cx:pt idx="25320">1</cx:pt>
          <cx:pt idx="25321">1</cx:pt>
          <cx:pt idx="25322">1</cx:pt>
          <cx:pt idx="25323">1</cx:pt>
          <cx:pt idx="25324">1</cx:pt>
          <cx:pt idx="25325">1</cx:pt>
          <cx:pt idx="25326">1</cx:pt>
          <cx:pt idx="25327">1</cx:pt>
          <cx:pt idx="25328">1</cx:pt>
          <cx:pt idx="25329">1</cx:pt>
          <cx:pt idx="25330">1</cx:pt>
          <cx:pt idx="25331">1</cx:pt>
          <cx:pt idx="25332">1</cx:pt>
          <cx:pt idx="25333">1</cx:pt>
          <cx:pt idx="25334">1</cx:pt>
          <cx:pt idx="25335">1</cx:pt>
          <cx:pt idx="25336">1</cx:pt>
          <cx:pt idx="25337">1</cx:pt>
          <cx:pt idx="25338">1</cx:pt>
          <cx:pt idx="25339">1</cx:pt>
          <cx:pt idx="25340">1</cx:pt>
          <cx:pt idx="25341">3</cx:pt>
          <cx:pt idx="25342">3</cx:pt>
          <cx:pt idx="25343">1</cx:pt>
          <cx:pt idx="25344">1</cx:pt>
          <cx:pt idx="25345">1</cx:pt>
          <cx:pt idx="25346">1</cx:pt>
          <cx:pt idx="25347">1</cx:pt>
          <cx:pt idx="25348">1</cx:pt>
          <cx:pt idx="25349">1</cx:pt>
          <cx:pt idx="25350">1</cx:pt>
          <cx:pt idx="25351">1</cx:pt>
          <cx:pt idx="25352">1</cx:pt>
          <cx:pt idx="25353">1</cx:pt>
          <cx:pt idx="25354">1</cx:pt>
          <cx:pt idx="25355">1</cx:pt>
          <cx:pt idx="25356">1</cx:pt>
          <cx:pt idx="25357">1</cx:pt>
          <cx:pt idx="25358">1</cx:pt>
          <cx:pt idx="25359">1</cx:pt>
          <cx:pt idx="25360">1</cx:pt>
          <cx:pt idx="25361">1</cx:pt>
          <cx:pt idx="25362">1</cx:pt>
          <cx:pt idx="25363">1</cx:pt>
          <cx:pt idx="25364">1</cx:pt>
          <cx:pt idx="25365">1</cx:pt>
          <cx:pt idx="25366">1</cx:pt>
          <cx:pt idx="25367">1</cx:pt>
          <cx:pt idx="25368">1</cx:pt>
          <cx:pt idx="25369">1</cx:pt>
          <cx:pt idx="25370">1</cx:pt>
          <cx:pt idx="25371">1</cx:pt>
          <cx:pt idx="25372">1</cx:pt>
          <cx:pt idx="25373">1</cx:pt>
          <cx:pt idx="25374">1</cx:pt>
          <cx:pt idx="25375">1</cx:pt>
          <cx:pt idx="25376">1</cx:pt>
          <cx:pt idx="25377">1</cx:pt>
          <cx:pt idx="25378">1</cx:pt>
          <cx:pt idx="25379">1</cx:pt>
          <cx:pt idx="25380">1</cx:pt>
          <cx:pt idx="25381">1</cx:pt>
          <cx:pt idx="25382">1</cx:pt>
          <cx:pt idx="25383">1</cx:pt>
          <cx:pt idx="25384">1</cx:pt>
          <cx:pt idx="25385">1</cx:pt>
          <cx:pt idx="25386">1</cx:pt>
          <cx:pt idx="25387">1</cx:pt>
          <cx:pt idx="25388">1</cx:pt>
          <cx:pt idx="25389">1</cx:pt>
          <cx:pt idx="25390">1</cx:pt>
          <cx:pt idx="25391">1</cx:pt>
          <cx:pt idx="25392">1</cx:pt>
          <cx:pt idx="25393">1</cx:pt>
          <cx:pt idx="25394">1</cx:pt>
          <cx:pt idx="25395">1</cx:pt>
          <cx:pt idx="25396">1</cx:pt>
          <cx:pt idx="25397">1</cx:pt>
          <cx:pt idx="25398">1</cx:pt>
          <cx:pt idx="25399">3</cx:pt>
          <cx:pt idx="25400">1</cx:pt>
          <cx:pt idx="25401">1</cx:pt>
          <cx:pt idx="25402">1</cx:pt>
          <cx:pt idx="25403">1</cx:pt>
          <cx:pt idx="25404">1</cx:pt>
          <cx:pt idx="25405">1</cx:pt>
          <cx:pt idx="25406">1</cx:pt>
          <cx:pt idx="25407">1</cx:pt>
          <cx:pt idx="25408">1</cx:pt>
          <cx:pt idx="25409">1</cx:pt>
          <cx:pt idx="25410">1</cx:pt>
          <cx:pt idx="25411">1</cx:pt>
          <cx:pt idx="25412">1</cx:pt>
          <cx:pt idx="25413">1</cx:pt>
          <cx:pt idx="25414">1</cx:pt>
          <cx:pt idx="25415">1</cx:pt>
          <cx:pt idx="25416">1</cx:pt>
          <cx:pt idx="25417">1</cx:pt>
          <cx:pt idx="25418">1</cx:pt>
          <cx:pt idx="25419">1</cx:pt>
          <cx:pt idx="25420">1</cx:pt>
          <cx:pt idx="25421">1</cx:pt>
          <cx:pt idx="25422">1</cx:pt>
          <cx:pt idx="25423">1</cx:pt>
          <cx:pt idx="25424">1</cx:pt>
          <cx:pt idx="25425">1</cx:pt>
          <cx:pt idx="25426">1</cx:pt>
          <cx:pt idx="25427">1</cx:pt>
          <cx:pt idx="25428">1</cx:pt>
          <cx:pt idx="25429">1</cx:pt>
          <cx:pt idx="25430">1</cx:pt>
          <cx:pt idx="25431">1</cx:pt>
          <cx:pt idx="25432">1</cx:pt>
          <cx:pt idx="25433">1</cx:pt>
          <cx:pt idx="25434">1</cx:pt>
          <cx:pt idx="25435">3</cx:pt>
          <cx:pt idx="25436">1</cx:pt>
          <cx:pt idx="25437">1</cx:pt>
          <cx:pt idx="25438">1</cx:pt>
          <cx:pt idx="25439">1</cx:pt>
          <cx:pt idx="25440">1</cx:pt>
          <cx:pt idx="25441">1</cx:pt>
          <cx:pt idx="25442">1</cx:pt>
          <cx:pt idx="25443">1</cx:pt>
          <cx:pt idx="25444">1</cx:pt>
          <cx:pt idx="25445">1</cx:pt>
          <cx:pt idx="25446">1</cx:pt>
          <cx:pt idx="25447">1</cx:pt>
          <cx:pt idx="25448">1</cx:pt>
          <cx:pt idx="25449">1</cx:pt>
          <cx:pt idx="25450">1</cx:pt>
          <cx:pt idx="25451">1</cx:pt>
          <cx:pt idx="25452">1</cx:pt>
          <cx:pt idx="25453">1</cx:pt>
          <cx:pt idx="25454">1</cx:pt>
          <cx:pt idx="25455">1</cx:pt>
          <cx:pt idx="25456">1</cx:pt>
          <cx:pt idx="25457">1</cx:pt>
          <cx:pt idx="25458">1</cx:pt>
          <cx:pt idx="25459">1</cx:pt>
          <cx:pt idx="25460">1</cx:pt>
          <cx:pt idx="25461">1</cx:pt>
          <cx:pt idx="25462">1</cx:pt>
          <cx:pt idx="25463">1</cx:pt>
          <cx:pt idx="25464">1</cx:pt>
          <cx:pt idx="25465">1</cx:pt>
          <cx:pt idx="25466">1</cx:pt>
          <cx:pt idx="25467">1</cx:pt>
          <cx:pt idx="25468">1</cx:pt>
          <cx:pt idx="25469">1</cx:pt>
          <cx:pt idx="25470">1</cx:pt>
          <cx:pt idx="25471">1</cx:pt>
          <cx:pt idx="25472">1</cx:pt>
          <cx:pt idx="25473">3</cx:pt>
          <cx:pt idx="25474">1</cx:pt>
          <cx:pt idx="25475">1</cx:pt>
          <cx:pt idx="25476">3</cx:pt>
          <cx:pt idx="25477">1</cx:pt>
          <cx:pt idx="25478">1</cx:pt>
          <cx:pt idx="25479">1</cx:pt>
          <cx:pt idx="25480">1</cx:pt>
          <cx:pt idx="25481">1</cx:pt>
          <cx:pt idx="25482">1</cx:pt>
          <cx:pt idx="25483">1</cx:pt>
          <cx:pt idx="25484">1</cx:pt>
          <cx:pt idx="25485">1</cx:pt>
          <cx:pt idx="25486">1</cx:pt>
          <cx:pt idx="25487">1</cx:pt>
          <cx:pt idx="25488">1</cx:pt>
          <cx:pt idx="25489">1</cx:pt>
          <cx:pt idx="25490">1</cx:pt>
          <cx:pt idx="25491">1</cx:pt>
          <cx:pt idx="25492">1</cx:pt>
          <cx:pt idx="25493">1</cx:pt>
          <cx:pt idx="25494">1</cx:pt>
          <cx:pt idx="25495">1</cx:pt>
          <cx:pt idx="25496">1</cx:pt>
          <cx:pt idx="25497">1</cx:pt>
          <cx:pt idx="25498">1</cx:pt>
          <cx:pt idx="25499">1</cx:pt>
          <cx:pt idx="25500">1</cx:pt>
          <cx:pt idx="25501">1</cx:pt>
          <cx:pt idx="25502">1</cx:pt>
          <cx:pt idx="25503">1</cx:pt>
          <cx:pt idx="25504">1</cx:pt>
          <cx:pt idx="25505">1</cx:pt>
          <cx:pt idx="25506">1</cx:pt>
          <cx:pt idx="25507">1</cx:pt>
          <cx:pt idx="25508">1</cx:pt>
          <cx:pt idx="25509">1</cx:pt>
          <cx:pt idx="25510">1</cx:pt>
          <cx:pt idx="25511">1</cx:pt>
          <cx:pt idx="25512">3</cx:pt>
          <cx:pt idx="25513">1</cx:pt>
          <cx:pt idx="25514">1</cx:pt>
          <cx:pt idx="25515">1</cx:pt>
          <cx:pt idx="25516">1</cx:pt>
          <cx:pt idx="25517">1</cx:pt>
          <cx:pt idx="25518">1</cx:pt>
          <cx:pt idx="25519">1</cx:pt>
          <cx:pt idx="25520">1</cx:pt>
          <cx:pt idx="25521">1</cx:pt>
          <cx:pt idx="25522">1</cx:pt>
          <cx:pt idx="25523">1</cx:pt>
          <cx:pt idx="25524">1</cx:pt>
          <cx:pt idx="25525">1</cx:pt>
          <cx:pt idx="25526">1</cx:pt>
          <cx:pt idx="25527">1</cx:pt>
          <cx:pt idx="25528">1</cx:pt>
          <cx:pt idx="25529">1</cx:pt>
          <cx:pt idx="25530">1</cx:pt>
          <cx:pt idx="25531">1</cx:pt>
          <cx:pt idx="25532">1</cx:pt>
          <cx:pt idx="25533">1</cx:pt>
          <cx:pt idx="25534">1</cx:pt>
          <cx:pt idx="25535">1</cx:pt>
          <cx:pt idx="25536">1</cx:pt>
          <cx:pt idx="25537">1</cx:pt>
          <cx:pt idx="25538">1</cx:pt>
          <cx:pt idx="25539">1</cx:pt>
          <cx:pt idx="25540">1</cx:pt>
          <cx:pt idx="25541">1</cx:pt>
          <cx:pt idx="25542">1</cx:pt>
          <cx:pt idx="25543">1</cx:pt>
          <cx:pt idx="25544">1</cx:pt>
          <cx:pt idx="25545">1</cx:pt>
          <cx:pt idx="25546">1</cx:pt>
          <cx:pt idx="25547">1</cx:pt>
          <cx:pt idx="25548">1</cx:pt>
          <cx:pt idx="25549">1</cx:pt>
          <cx:pt idx="25550">1</cx:pt>
          <cx:pt idx="25551">1</cx:pt>
          <cx:pt idx="25552">1</cx:pt>
          <cx:pt idx="25553">1</cx:pt>
          <cx:pt idx="25554">1</cx:pt>
          <cx:pt idx="25555">1</cx:pt>
          <cx:pt idx="25556">1</cx:pt>
          <cx:pt idx="25557">1</cx:pt>
          <cx:pt idx="25558">1</cx:pt>
          <cx:pt idx="25559">1</cx:pt>
          <cx:pt idx="25560">1</cx:pt>
          <cx:pt idx="25561">1</cx:pt>
          <cx:pt idx="25562">1</cx:pt>
          <cx:pt idx="25563">1</cx:pt>
          <cx:pt idx="25564">1</cx:pt>
          <cx:pt idx="25565">1</cx:pt>
          <cx:pt idx="25566">1</cx:pt>
          <cx:pt idx="25567">1</cx:pt>
          <cx:pt idx="25568">1</cx:pt>
          <cx:pt idx="25569">1</cx:pt>
          <cx:pt idx="25570">1</cx:pt>
          <cx:pt idx="25571">1</cx:pt>
          <cx:pt idx="25572">1</cx:pt>
          <cx:pt idx="25573">1</cx:pt>
          <cx:pt idx="25574">1</cx:pt>
          <cx:pt idx="25575">1</cx:pt>
          <cx:pt idx="25576">1</cx:pt>
          <cx:pt idx="25577">1</cx:pt>
          <cx:pt idx="25578">1</cx:pt>
          <cx:pt idx="25579">1</cx:pt>
          <cx:pt idx="25580">1</cx:pt>
          <cx:pt idx="25581">1</cx:pt>
          <cx:pt idx="25582">1</cx:pt>
          <cx:pt idx="25583">1</cx:pt>
          <cx:pt idx="25584">1</cx:pt>
          <cx:pt idx="25585">1</cx:pt>
          <cx:pt idx="25586">1</cx:pt>
          <cx:pt idx="25587">1</cx:pt>
          <cx:pt idx="25588">1</cx:pt>
          <cx:pt idx="25589">1</cx:pt>
          <cx:pt idx="25590">1</cx:pt>
          <cx:pt idx="25591">1</cx:pt>
          <cx:pt idx="25592">1</cx:pt>
          <cx:pt idx="25593">1</cx:pt>
          <cx:pt idx="25594">3</cx:pt>
          <cx:pt idx="25595">1</cx:pt>
          <cx:pt idx="25596">1</cx:pt>
          <cx:pt idx="25597">1</cx:pt>
          <cx:pt idx="25598">1</cx:pt>
          <cx:pt idx="25599">1</cx:pt>
          <cx:pt idx="25600">1</cx:pt>
          <cx:pt idx="25601">3</cx:pt>
          <cx:pt idx="25602">1</cx:pt>
          <cx:pt idx="25603">1</cx:pt>
          <cx:pt idx="25604">1</cx:pt>
          <cx:pt idx="25605">1</cx:pt>
          <cx:pt idx="25606">1</cx:pt>
          <cx:pt idx="25607">1</cx:pt>
          <cx:pt idx="25608">1</cx:pt>
          <cx:pt idx="25609">1</cx:pt>
          <cx:pt idx="25610">1</cx:pt>
          <cx:pt idx="25611">1</cx:pt>
          <cx:pt idx="25612">1</cx:pt>
          <cx:pt idx="25613">1</cx:pt>
          <cx:pt idx="25614">1</cx:pt>
          <cx:pt idx="25615">1</cx:pt>
          <cx:pt idx="25616">1</cx:pt>
          <cx:pt idx="25617">1</cx:pt>
          <cx:pt idx="25618">1</cx:pt>
          <cx:pt idx="25619">1</cx:pt>
          <cx:pt idx="25620">1</cx:pt>
          <cx:pt idx="25621">1</cx:pt>
          <cx:pt idx="25622">1</cx:pt>
          <cx:pt idx="25623">1</cx:pt>
          <cx:pt idx="25624">1</cx:pt>
          <cx:pt idx="25625">1</cx:pt>
          <cx:pt idx="25626">1</cx:pt>
          <cx:pt idx="25627">1</cx:pt>
          <cx:pt idx="25628">1</cx:pt>
          <cx:pt idx="25629">1</cx:pt>
          <cx:pt idx="25630">1</cx:pt>
          <cx:pt idx="25631">3</cx:pt>
          <cx:pt idx="25632">1</cx:pt>
          <cx:pt idx="25633">1</cx:pt>
          <cx:pt idx="25634">1</cx:pt>
          <cx:pt idx="25635">1</cx:pt>
          <cx:pt idx="25636">1</cx:pt>
          <cx:pt idx="25637">1</cx:pt>
          <cx:pt idx="25638">1</cx:pt>
          <cx:pt idx="25639">1</cx:pt>
          <cx:pt idx="25640">1</cx:pt>
          <cx:pt idx="25641">1</cx:pt>
          <cx:pt idx="25642">1</cx:pt>
          <cx:pt idx="25643">1</cx:pt>
          <cx:pt idx="25644">1</cx:pt>
          <cx:pt idx="25645">1</cx:pt>
          <cx:pt idx="25646">1</cx:pt>
          <cx:pt idx="25647">1</cx:pt>
          <cx:pt idx="25648">1</cx:pt>
          <cx:pt idx="25649">1</cx:pt>
          <cx:pt idx="25650">1</cx:pt>
          <cx:pt idx="25651">1</cx:pt>
          <cx:pt idx="25652">1</cx:pt>
          <cx:pt idx="25653">1</cx:pt>
          <cx:pt idx="25654">1</cx:pt>
          <cx:pt idx="25655">1</cx:pt>
          <cx:pt idx="25656">3</cx:pt>
          <cx:pt idx="25657">1</cx:pt>
          <cx:pt idx="25658">1</cx:pt>
          <cx:pt idx="25659">1</cx:pt>
          <cx:pt idx="25660">1</cx:pt>
          <cx:pt idx="25661">1</cx:pt>
          <cx:pt idx="25662">1</cx:pt>
          <cx:pt idx="25663">1</cx:pt>
          <cx:pt idx="25664">1</cx:pt>
          <cx:pt idx="25665">1</cx:pt>
          <cx:pt idx="25666">1</cx:pt>
          <cx:pt idx="25667">1</cx:pt>
          <cx:pt idx="25668">1</cx:pt>
          <cx:pt idx="25669">1</cx:pt>
          <cx:pt idx="25670">1</cx:pt>
          <cx:pt idx="25671">1</cx:pt>
          <cx:pt idx="25672">1</cx:pt>
          <cx:pt idx="25673">1</cx:pt>
          <cx:pt idx="25674">1</cx:pt>
          <cx:pt idx="25675">1</cx:pt>
          <cx:pt idx="25676">1</cx:pt>
          <cx:pt idx="25677">1</cx:pt>
          <cx:pt idx="25678">1</cx:pt>
          <cx:pt idx="25679">1</cx:pt>
          <cx:pt idx="25680">1</cx:pt>
          <cx:pt idx="25681">3</cx:pt>
          <cx:pt idx="25682">1</cx:pt>
          <cx:pt idx="25683">1</cx:pt>
          <cx:pt idx="25684">1</cx:pt>
          <cx:pt idx="25685">1</cx:pt>
          <cx:pt idx="25686">1</cx:pt>
          <cx:pt idx="25687">1</cx:pt>
          <cx:pt idx="25688">1</cx:pt>
          <cx:pt idx="25689">1</cx:pt>
          <cx:pt idx="25690">1</cx:pt>
          <cx:pt idx="25691">1</cx:pt>
          <cx:pt idx="25692">1</cx:pt>
          <cx:pt idx="25693">1</cx:pt>
          <cx:pt idx="25694">1</cx:pt>
          <cx:pt idx="25695">1</cx:pt>
          <cx:pt idx="25696">1</cx:pt>
          <cx:pt idx="25697">1</cx:pt>
          <cx:pt idx="25698">1</cx:pt>
          <cx:pt idx="25699">1</cx:pt>
          <cx:pt idx="25700">1</cx:pt>
          <cx:pt idx="25701">1</cx:pt>
          <cx:pt idx="25702">1</cx:pt>
          <cx:pt idx="25703">1</cx:pt>
          <cx:pt idx="25704">1</cx:pt>
          <cx:pt idx="25705">1</cx:pt>
          <cx:pt idx="25706">1</cx:pt>
          <cx:pt idx="25707">1</cx:pt>
          <cx:pt idx="25708">1</cx:pt>
          <cx:pt idx="25709">1</cx:pt>
          <cx:pt idx="25710">1</cx:pt>
          <cx:pt idx="25711">1</cx:pt>
          <cx:pt idx="25712">1</cx:pt>
          <cx:pt idx="25713">1</cx:pt>
          <cx:pt idx="25714">1</cx:pt>
          <cx:pt idx="25715">1</cx:pt>
          <cx:pt idx="25716">1</cx:pt>
          <cx:pt idx="25717">1</cx:pt>
          <cx:pt idx="25718">1</cx:pt>
          <cx:pt idx="25719">1</cx:pt>
          <cx:pt idx="25720">1</cx:pt>
          <cx:pt idx="25721">1</cx:pt>
          <cx:pt idx="25722">1</cx:pt>
          <cx:pt idx="25723">1</cx:pt>
          <cx:pt idx="25724">1</cx:pt>
          <cx:pt idx="25725">1</cx:pt>
          <cx:pt idx="25726">1</cx:pt>
          <cx:pt idx="25727">1</cx:pt>
          <cx:pt idx="25728">1</cx:pt>
          <cx:pt idx="25729">1</cx:pt>
          <cx:pt idx="25730">1</cx:pt>
          <cx:pt idx="25731">1</cx:pt>
          <cx:pt idx="25732">1</cx:pt>
          <cx:pt idx="25733">1</cx:pt>
          <cx:pt idx="25734">1</cx:pt>
          <cx:pt idx="25735">1</cx:pt>
          <cx:pt idx="25736">1</cx:pt>
          <cx:pt idx="25737">1</cx:pt>
          <cx:pt idx="25738">1</cx:pt>
          <cx:pt idx="25739">1</cx:pt>
          <cx:pt idx="25740">1</cx:pt>
          <cx:pt idx="25741">1</cx:pt>
          <cx:pt idx="25742">1</cx:pt>
          <cx:pt idx="25743">1</cx:pt>
          <cx:pt idx="25744">1</cx:pt>
          <cx:pt idx="25745">1</cx:pt>
          <cx:pt idx="25746">1</cx:pt>
          <cx:pt idx="25747">1</cx:pt>
          <cx:pt idx="25748">1</cx:pt>
          <cx:pt idx="25749">1</cx:pt>
          <cx:pt idx="25750">1</cx:pt>
          <cx:pt idx="25751">1</cx:pt>
          <cx:pt idx="25752">3</cx:pt>
          <cx:pt idx="25753">1</cx:pt>
          <cx:pt idx="25754">1</cx:pt>
          <cx:pt idx="25755">1</cx:pt>
          <cx:pt idx="25756">1</cx:pt>
          <cx:pt idx="25757">1</cx:pt>
          <cx:pt idx="25758">1</cx:pt>
          <cx:pt idx="25759">1</cx:pt>
          <cx:pt idx="25760">1</cx:pt>
          <cx:pt idx="25761">1</cx:pt>
          <cx:pt idx="25762">1</cx:pt>
          <cx:pt idx="25763">1</cx:pt>
          <cx:pt idx="25764">1</cx:pt>
          <cx:pt idx="25765">1</cx:pt>
          <cx:pt idx="25766">1</cx:pt>
          <cx:pt idx="25767">1</cx:pt>
          <cx:pt idx="25768">1</cx:pt>
          <cx:pt idx="25769">1</cx:pt>
          <cx:pt idx="25770">1</cx:pt>
          <cx:pt idx="25771">1</cx:pt>
          <cx:pt idx="25772">1</cx:pt>
          <cx:pt idx="25773">1</cx:pt>
          <cx:pt idx="25774">1</cx:pt>
          <cx:pt idx="25775">1</cx:pt>
          <cx:pt idx="25776">1</cx:pt>
          <cx:pt idx="25777">1</cx:pt>
          <cx:pt idx="25778">1</cx:pt>
          <cx:pt idx="25779">1</cx:pt>
          <cx:pt idx="25780">1</cx:pt>
          <cx:pt idx="25781">1</cx:pt>
          <cx:pt idx="25782">1</cx:pt>
          <cx:pt idx="25783">1</cx:pt>
          <cx:pt idx="25784">1</cx:pt>
          <cx:pt idx="25785">1</cx:pt>
          <cx:pt idx="25786">1</cx:pt>
          <cx:pt idx="25787">1</cx:pt>
          <cx:pt idx="25788">1</cx:pt>
          <cx:pt idx="25789">1</cx:pt>
          <cx:pt idx="25790">1</cx:pt>
          <cx:pt idx="25791">1</cx:pt>
          <cx:pt idx="25792">1</cx:pt>
          <cx:pt idx="25793">1</cx:pt>
          <cx:pt idx="25794">1</cx:pt>
          <cx:pt idx="25795">1</cx:pt>
          <cx:pt idx="25796">1</cx:pt>
          <cx:pt idx="25797">1</cx:pt>
          <cx:pt idx="25798">1</cx:pt>
          <cx:pt idx="25799">1</cx:pt>
          <cx:pt idx="25800">1</cx:pt>
          <cx:pt idx="25801">1</cx:pt>
          <cx:pt idx="25802">1</cx:pt>
          <cx:pt idx="25803">1</cx:pt>
          <cx:pt idx="25804">1</cx:pt>
          <cx:pt idx="25805">1</cx:pt>
          <cx:pt idx="25806">1</cx:pt>
          <cx:pt idx="25807">1</cx:pt>
          <cx:pt idx="25808">1</cx:pt>
          <cx:pt idx="25809">1</cx:pt>
          <cx:pt idx="25810">1</cx:pt>
          <cx:pt idx="25811">1</cx:pt>
          <cx:pt idx="25812">1</cx:pt>
          <cx:pt idx="25813">1</cx:pt>
          <cx:pt idx="25814">1</cx:pt>
          <cx:pt idx="25815">1</cx:pt>
          <cx:pt idx="25816">1</cx:pt>
          <cx:pt idx="25817">1</cx:pt>
          <cx:pt idx="25818">1</cx:pt>
          <cx:pt idx="25819">1</cx:pt>
          <cx:pt idx="25820">1</cx:pt>
          <cx:pt idx="25821">1</cx:pt>
          <cx:pt idx="25822">1</cx:pt>
          <cx:pt idx="25823">1</cx:pt>
          <cx:pt idx="25824">1</cx:pt>
          <cx:pt idx="25825">1</cx:pt>
          <cx:pt idx="25826">1</cx:pt>
          <cx:pt idx="25827">1</cx:pt>
          <cx:pt idx="25828">1</cx:pt>
          <cx:pt idx="25829">1</cx:pt>
          <cx:pt idx="25830">1</cx:pt>
          <cx:pt idx="25831">1</cx:pt>
          <cx:pt idx="25832">1</cx:pt>
          <cx:pt idx="25833">1</cx:pt>
          <cx:pt idx="25834">1</cx:pt>
          <cx:pt idx="25835">1</cx:pt>
          <cx:pt idx="25836">1</cx:pt>
          <cx:pt idx="25837">1</cx:pt>
          <cx:pt idx="25838">1</cx:pt>
          <cx:pt idx="25839">1</cx:pt>
          <cx:pt idx="25840">1</cx:pt>
          <cx:pt idx="25841">1</cx:pt>
          <cx:pt idx="25842">1</cx:pt>
          <cx:pt idx="25843">1</cx:pt>
          <cx:pt idx="25844">1</cx:pt>
          <cx:pt idx="25845">1</cx:pt>
          <cx:pt idx="25846">1</cx:pt>
          <cx:pt idx="25847">1</cx:pt>
          <cx:pt idx="25848">1</cx:pt>
          <cx:pt idx="25849">3</cx:pt>
          <cx:pt idx="25850">1</cx:pt>
          <cx:pt idx="25851">1</cx:pt>
          <cx:pt idx="25852">1</cx:pt>
          <cx:pt idx="25853">1</cx:pt>
          <cx:pt idx="25854">1</cx:pt>
          <cx:pt idx="25855">1</cx:pt>
          <cx:pt idx="25856">1</cx:pt>
          <cx:pt idx="25857">1</cx:pt>
          <cx:pt idx="25858">1</cx:pt>
          <cx:pt idx="25859">1</cx:pt>
          <cx:pt idx="25860">1</cx:pt>
          <cx:pt idx="25861">1</cx:pt>
          <cx:pt idx="25862">1</cx:pt>
          <cx:pt idx="25863">1</cx:pt>
          <cx:pt idx="25864">1</cx:pt>
          <cx:pt idx="25865">1</cx:pt>
          <cx:pt idx="25866">1</cx:pt>
          <cx:pt idx="25867">1</cx:pt>
          <cx:pt idx="25868">1</cx:pt>
          <cx:pt idx="25869">1</cx:pt>
          <cx:pt idx="25870">1</cx:pt>
          <cx:pt idx="25871">1</cx:pt>
          <cx:pt idx="25872">1</cx:pt>
          <cx:pt idx="25873">1</cx:pt>
          <cx:pt idx="25874">1</cx:pt>
          <cx:pt idx="25875">1</cx:pt>
          <cx:pt idx="25876">1</cx:pt>
          <cx:pt idx="25877">1</cx:pt>
          <cx:pt idx="25878">1</cx:pt>
          <cx:pt idx="25879">1</cx:pt>
          <cx:pt idx="25880">1</cx:pt>
          <cx:pt idx="25881">1</cx:pt>
          <cx:pt idx="25882">1</cx:pt>
          <cx:pt idx="25883">1</cx:pt>
          <cx:pt idx="25884">1</cx:pt>
          <cx:pt idx="25885">1</cx:pt>
          <cx:pt idx="25886">1</cx:pt>
          <cx:pt idx="25887">1</cx:pt>
          <cx:pt idx="25888">3</cx:pt>
          <cx:pt idx="25889">1</cx:pt>
          <cx:pt idx="25890">1</cx:pt>
          <cx:pt idx="25891">1</cx:pt>
          <cx:pt idx="25892">1</cx:pt>
          <cx:pt idx="25893">1</cx:pt>
          <cx:pt idx="25894">1</cx:pt>
          <cx:pt idx="25895">1</cx:pt>
          <cx:pt idx="25896">1</cx:pt>
          <cx:pt idx="25897">1</cx:pt>
          <cx:pt idx="25898">1</cx:pt>
          <cx:pt idx="25899">1</cx:pt>
          <cx:pt idx="25900">1</cx:pt>
          <cx:pt idx="25901">1</cx:pt>
          <cx:pt idx="25902">1</cx:pt>
          <cx:pt idx="25903">1</cx:pt>
          <cx:pt idx="25904">1</cx:pt>
          <cx:pt idx="25905">1</cx:pt>
          <cx:pt idx="25906">1</cx:pt>
          <cx:pt idx="25907">1</cx:pt>
          <cx:pt idx="25908">1</cx:pt>
          <cx:pt idx="25909">1</cx:pt>
          <cx:pt idx="25910">1</cx:pt>
          <cx:pt idx="25911">1</cx:pt>
          <cx:pt idx="25912">1</cx:pt>
          <cx:pt idx="25913">1</cx:pt>
          <cx:pt idx="25914">1</cx:pt>
          <cx:pt idx="25915">1</cx:pt>
          <cx:pt idx="25916">1</cx:pt>
          <cx:pt idx="25917">1</cx:pt>
          <cx:pt idx="25918">1</cx:pt>
          <cx:pt idx="25919">1</cx:pt>
          <cx:pt idx="25920">1</cx:pt>
          <cx:pt idx="25921">1</cx:pt>
          <cx:pt idx="25922">1</cx:pt>
          <cx:pt idx="25923">1</cx:pt>
          <cx:pt idx="25924">1</cx:pt>
          <cx:pt idx="25925">1</cx:pt>
          <cx:pt idx="25926">1</cx:pt>
          <cx:pt idx="25927">1</cx:pt>
          <cx:pt idx="25928">1</cx:pt>
          <cx:pt idx="25929">1</cx:pt>
          <cx:pt idx="25930">1</cx:pt>
          <cx:pt idx="25931">1</cx:pt>
          <cx:pt idx="25932">1</cx:pt>
          <cx:pt idx="25933">1</cx:pt>
          <cx:pt idx="25934">1</cx:pt>
          <cx:pt idx="25935">1</cx:pt>
          <cx:pt idx="25936">1</cx:pt>
          <cx:pt idx="25937">1</cx:pt>
          <cx:pt idx="25938">1</cx:pt>
          <cx:pt idx="25939">3</cx:pt>
          <cx:pt idx="25940">1</cx:pt>
          <cx:pt idx="25941">1</cx:pt>
          <cx:pt idx="25942">1</cx:pt>
          <cx:pt idx="25943">1</cx:pt>
          <cx:pt idx="25944">1</cx:pt>
          <cx:pt idx="25945">1</cx:pt>
          <cx:pt idx="25946">1</cx:pt>
          <cx:pt idx="25947">1</cx:pt>
          <cx:pt idx="25948">1</cx:pt>
          <cx:pt idx="25949">1</cx:pt>
          <cx:pt idx="25950">1</cx:pt>
          <cx:pt idx="25951">1</cx:pt>
          <cx:pt idx="25952">1</cx:pt>
          <cx:pt idx="25953">1</cx:pt>
          <cx:pt idx="25954">1</cx:pt>
          <cx:pt idx="25955">1</cx:pt>
          <cx:pt idx="25956">1</cx:pt>
          <cx:pt idx="25957">1</cx:pt>
          <cx:pt idx="25958">1</cx:pt>
          <cx:pt idx="25959">1</cx:pt>
          <cx:pt idx="25960">1</cx:pt>
          <cx:pt idx="25961">1</cx:pt>
          <cx:pt idx="25962">1</cx:pt>
          <cx:pt idx="25963">1</cx:pt>
          <cx:pt idx="25964">1</cx:pt>
          <cx:pt idx="25965">1</cx:pt>
          <cx:pt idx="25966">1</cx:pt>
          <cx:pt idx="25967">1</cx:pt>
          <cx:pt idx="25968">1</cx:pt>
          <cx:pt idx="25969">1</cx:pt>
          <cx:pt idx="25970">1</cx:pt>
          <cx:pt idx="25971">1</cx:pt>
          <cx:pt idx="25972">1</cx:pt>
          <cx:pt idx="25973">1</cx:pt>
          <cx:pt idx="25974">1</cx:pt>
          <cx:pt idx="25975">1</cx:pt>
          <cx:pt idx="25976">1</cx:pt>
          <cx:pt idx="25977">1</cx:pt>
          <cx:pt idx="25978">1</cx:pt>
          <cx:pt idx="25979">1</cx:pt>
          <cx:pt idx="25980">1</cx:pt>
          <cx:pt idx="25981">1</cx:pt>
          <cx:pt idx="25982">1</cx:pt>
          <cx:pt idx="25983">1</cx:pt>
          <cx:pt idx="25984">1</cx:pt>
          <cx:pt idx="25985">1</cx:pt>
          <cx:pt idx="25986">1</cx:pt>
          <cx:pt idx="25987">1</cx:pt>
          <cx:pt idx="25988">1</cx:pt>
          <cx:pt idx="25989">1</cx:pt>
          <cx:pt idx="25990">1</cx:pt>
          <cx:pt idx="25991">1</cx:pt>
          <cx:pt idx="25992">1</cx:pt>
          <cx:pt idx="25993">1</cx:pt>
          <cx:pt idx="25994">1</cx:pt>
          <cx:pt idx="25995">1</cx:pt>
          <cx:pt idx="25996">1</cx:pt>
          <cx:pt idx="25997">1</cx:pt>
          <cx:pt idx="25998">1</cx:pt>
          <cx:pt idx="25999">1</cx:pt>
          <cx:pt idx="26000">1</cx:pt>
          <cx:pt idx="26001">1</cx:pt>
          <cx:pt idx="26002">1</cx:pt>
          <cx:pt idx="26003">1</cx:pt>
          <cx:pt idx="26004">1</cx:pt>
          <cx:pt idx="26005">1</cx:pt>
          <cx:pt idx="26006">1</cx:pt>
          <cx:pt idx="26007">1</cx:pt>
          <cx:pt idx="26008">1</cx:pt>
          <cx:pt idx="26009">1</cx:pt>
          <cx:pt idx="26010">1</cx:pt>
          <cx:pt idx="26011">1</cx:pt>
          <cx:pt idx="26012">1</cx:pt>
          <cx:pt idx="26013">1</cx:pt>
          <cx:pt idx="26014">1</cx:pt>
          <cx:pt idx="26015">1</cx:pt>
          <cx:pt idx="26016">1</cx:pt>
          <cx:pt idx="26017">1</cx:pt>
          <cx:pt idx="26018">1</cx:pt>
          <cx:pt idx="26019">1</cx:pt>
          <cx:pt idx="26020">1</cx:pt>
          <cx:pt idx="26021">1</cx:pt>
          <cx:pt idx="26022">1</cx:pt>
          <cx:pt idx="26023">1</cx:pt>
          <cx:pt idx="26024">1</cx:pt>
          <cx:pt idx="26025">1</cx:pt>
          <cx:pt idx="26026">1</cx:pt>
          <cx:pt idx="26027">1</cx:pt>
          <cx:pt idx="26028">1</cx:pt>
          <cx:pt idx="26029">1</cx:pt>
          <cx:pt idx="26030">1</cx:pt>
          <cx:pt idx="26031">1</cx:pt>
          <cx:pt idx="26032">1</cx:pt>
          <cx:pt idx="26033">1</cx:pt>
          <cx:pt idx="26034">1</cx:pt>
          <cx:pt idx="26035">1</cx:pt>
          <cx:pt idx="26036">1</cx:pt>
          <cx:pt idx="26037">1</cx:pt>
          <cx:pt idx="26038">1</cx:pt>
          <cx:pt idx="26039">1</cx:pt>
          <cx:pt idx="26040">1</cx:pt>
          <cx:pt idx="26041">1</cx:pt>
          <cx:pt idx="26042">1</cx:pt>
          <cx:pt idx="26043">1</cx:pt>
          <cx:pt idx="26044">1</cx:pt>
          <cx:pt idx="26045">1</cx:pt>
          <cx:pt idx="26046">1</cx:pt>
          <cx:pt idx="26047">1</cx:pt>
          <cx:pt idx="26048">1</cx:pt>
          <cx:pt idx="26049">1</cx:pt>
          <cx:pt idx="26050">1</cx:pt>
          <cx:pt idx="26051">1</cx:pt>
          <cx:pt idx="26052">1</cx:pt>
          <cx:pt idx="26053">1</cx:pt>
          <cx:pt idx="26054">1</cx:pt>
          <cx:pt idx="26055">1</cx:pt>
          <cx:pt idx="26056">1</cx:pt>
          <cx:pt idx="26057">1</cx:pt>
          <cx:pt idx="26058">1</cx:pt>
          <cx:pt idx="26059">1</cx:pt>
          <cx:pt idx="26060">1</cx:pt>
          <cx:pt idx="26061">1</cx:pt>
          <cx:pt idx="26062">1</cx:pt>
          <cx:pt idx="26063">1</cx:pt>
          <cx:pt idx="26064">1</cx:pt>
          <cx:pt idx="26065">1</cx:pt>
          <cx:pt idx="26066">1</cx:pt>
          <cx:pt idx="26067">1</cx:pt>
          <cx:pt idx="26068">1</cx:pt>
          <cx:pt idx="26069">1</cx:pt>
          <cx:pt idx="26070">1</cx:pt>
          <cx:pt idx="26071">1</cx:pt>
          <cx:pt idx="26072">1</cx:pt>
          <cx:pt idx="26073">1</cx:pt>
          <cx:pt idx="26074">1</cx:pt>
          <cx:pt idx="26075">1</cx:pt>
          <cx:pt idx="26076">1</cx:pt>
          <cx:pt idx="26077">1</cx:pt>
          <cx:pt idx="26078">1</cx:pt>
          <cx:pt idx="26079">1</cx:pt>
          <cx:pt idx="26080">1</cx:pt>
          <cx:pt idx="26081">1</cx:pt>
          <cx:pt idx="26082">1</cx:pt>
          <cx:pt idx="26083">1</cx:pt>
          <cx:pt idx="26084">1</cx:pt>
          <cx:pt idx="26085">1</cx:pt>
          <cx:pt idx="26086">1</cx:pt>
          <cx:pt idx="26087">1</cx:pt>
          <cx:pt idx="26088">1</cx:pt>
          <cx:pt idx="26089">1</cx:pt>
          <cx:pt idx="26090">1</cx:pt>
          <cx:pt idx="26091">1</cx:pt>
          <cx:pt idx="26092">1</cx:pt>
          <cx:pt idx="26093">1</cx:pt>
          <cx:pt idx="26094">1</cx:pt>
          <cx:pt idx="26095">3</cx:pt>
          <cx:pt idx="26096">1</cx:pt>
          <cx:pt idx="26097">1</cx:pt>
          <cx:pt idx="26098">1</cx:pt>
          <cx:pt idx="26099">1</cx:pt>
          <cx:pt idx="26100">1</cx:pt>
          <cx:pt idx="26101">1</cx:pt>
          <cx:pt idx="26102">1</cx:pt>
          <cx:pt idx="26103">1</cx:pt>
          <cx:pt idx="26104">3</cx:pt>
          <cx:pt idx="26105">1</cx:pt>
          <cx:pt idx="26106">1</cx:pt>
          <cx:pt idx="26107">1</cx:pt>
          <cx:pt idx="26108">1</cx:pt>
          <cx:pt idx="26109">1</cx:pt>
          <cx:pt idx="26110">3</cx:pt>
          <cx:pt idx="26111">1</cx:pt>
          <cx:pt idx="26112">1</cx:pt>
          <cx:pt idx="26113">1</cx:pt>
          <cx:pt idx="26114">3</cx:pt>
          <cx:pt idx="26115">1</cx:pt>
          <cx:pt idx="26116">1</cx:pt>
          <cx:pt idx="26117">1</cx:pt>
          <cx:pt idx="26118">1</cx:pt>
          <cx:pt idx="26119">1</cx:pt>
          <cx:pt idx="26120">1</cx:pt>
          <cx:pt idx="26121">1</cx:pt>
          <cx:pt idx="26122">1</cx:pt>
          <cx:pt idx="26123">1</cx:pt>
          <cx:pt idx="26124">3</cx:pt>
          <cx:pt idx="26125">1</cx:pt>
          <cx:pt idx="26126">1</cx:pt>
          <cx:pt idx="26127">1</cx:pt>
          <cx:pt idx="26128">1</cx:pt>
          <cx:pt idx="26129">1</cx:pt>
          <cx:pt idx="26130">1</cx:pt>
          <cx:pt idx="26131">1</cx:pt>
          <cx:pt idx="26132">1</cx:pt>
          <cx:pt idx="26133">1</cx:pt>
          <cx:pt idx="26134">1</cx:pt>
          <cx:pt idx="26135">1</cx:pt>
          <cx:pt idx="26136">1</cx:pt>
          <cx:pt idx="26137">1</cx:pt>
          <cx:pt idx="26138">1</cx:pt>
          <cx:pt idx="26139">1</cx:pt>
          <cx:pt idx="26140">1</cx:pt>
          <cx:pt idx="26141">1</cx:pt>
          <cx:pt idx="26142">1</cx:pt>
          <cx:pt idx="26143">1</cx:pt>
          <cx:pt idx="26144">1</cx:pt>
          <cx:pt idx="26145">1</cx:pt>
          <cx:pt idx="26146">1</cx:pt>
          <cx:pt idx="26147">1</cx:pt>
          <cx:pt idx="26148">1</cx:pt>
          <cx:pt idx="26149">1</cx:pt>
          <cx:pt idx="26150">1</cx:pt>
          <cx:pt idx="26151">1</cx:pt>
          <cx:pt idx="26152">1</cx:pt>
          <cx:pt idx="26153">1</cx:pt>
          <cx:pt idx="26154">1</cx:pt>
          <cx:pt idx="26155">1</cx:pt>
          <cx:pt idx="26156">1</cx:pt>
          <cx:pt idx="26157">1</cx:pt>
          <cx:pt idx="26158">1</cx:pt>
          <cx:pt idx="26159">1</cx:pt>
          <cx:pt idx="26160">1</cx:pt>
          <cx:pt idx="26161">1</cx:pt>
          <cx:pt idx="26162">1</cx:pt>
          <cx:pt idx="26163">1</cx:pt>
          <cx:pt idx="26164">1</cx:pt>
          <cx:pt idx="26165">3</cx:pt>
          <cx:pt idx="26166">1</cx:pt>
          <cx:pt idx="26167">1</cx:pt>
          <cx:pt idx="26168">1</cx:pt>
          <cx:pt idx="26169">1</cx:pt>
          <cx:pt idx="26170">1</cx:pt>
          <cx:pt idx="26171">1</cx:pt>
          <cx:pt idx="26172">1</cx:pt>
          <cx:pt idx="26173">1</cx:pt>
          <cx:pt idx="26174">1</cx:pt>
          <cx:pt idx="26175">1</cx:pt>
          <cx:pt idx="26176">1</cx:pt>
          <cx:pt idx="26177">1</cx:pt>
          <cx:pt idx="26178">1</cx:pt>
          <cx:pt idx="26179">1</cx:pt>
          <cx:pt idx="26180">1</cx:pt>
          <cx:pt idx="26181">1</cx:pt>
          <cx:pt idx="26182">1</cx:pt>
          <cx:pt idx="26183">3</cx:pt>
          <cx:pt idx="26184">1</cx:pt>
          <cx:pt idx="26185">1</cx:pt>
          <cx:pt idx="26186">1</cx:pt>
          <cx:pt idx="26187">1</cx:pt>
          <cx:pt idx="26188">1</cx:pt>
          <cx:pt idx="26189">1</cx:pt>
          <cx:pt idx="26190">1</cx:pt>
          <cx:pt idx="26191">1</cx:pt>
          <cx:pt idx="26192">1</cx:pt>
          <cx:pt idx="26193">1</cx:pt>
          <cx:pt idx="26194">1</cx:pt>
          <cx:pt idx="26195">1</cx:pt>
          <cx:pt idx="26196">1</cx:pt>
          <cx:pt idx="26197">1</cx:pt>
          <cx:pt idx="26198">1</cx:pt>
          <cx:pt idx="26199">3</cx:pt>
          <cx:pt idx="26200">1</cx:pt>
          <cx:pt idx="26201">1</cx:pt>
          <cx:pt idx="26202">1</cx:pt>
          <cx:pt idx="26203">1</cx:pt>
          <cx:pt idx="26204">1</cx:pt>
          <cx:pt idx="26205">1</cx:pt>
          <cx:pt idx="26206">1</cx:pt>
          <cx:pt idx="26207">1</cx:pt>
          <cx:pt idx="26208">1</cx:pt>
          <cx:pt idx="26209">1</cx:pt>
          <cx:pt idx="26210">1</cx:pt>
          <cx:pt idx="26211">1</cx:pt>
          <cx:pt idx="26212">1</cx:pt>
          <cx:pt idx="26213">1</cx:pt>
          <cx:pt idx="26214">1</cx:pt>
          <cx:pt idx="26215">1</cx:pt>
          <cx:pt idx="26216">1</cx:pt>
          <cx:pt idx="26217">1</cx:pt>
          <cx:pt idx="26218">1</cx:pt>
          <cx:pt idx="26219">1</cx:pt>
          <cx:pt idx="26220">1</cx:pt>
          <cx:pt idx="26221">1</cx:pt>
          <cx:pt idx="26222">1</cx:pt>
          <cx:pt idx="26223">1</cx:pt>
          <cx:pt idx="26224">1</cx:pt>
          <cx:pt idx="26225">1</cx:pt>
          <cx:pt idx="26226">1</cx:pt>
          <cx:pt idx="26227">1</cx:pt>
          <cx:pt idx="26228">1</cx:pt>
          <cx:pt idx="26229">1</cx:pt>
          <cx:pt idx="26230">1</cx:pt>
          <cx:pt idx="26231">1</cx:pt>
          <cx:pt idx="26232">1</cx:pt>
          <cx:pt idx="26233">1</cx:pt>
          <cx:pt idx="26234">1</cx:pt>
          <cx:pt idx="26235">1</cx:pt>
          <cx:pt idx="26236">1</cx:pt>
          <cx:pt idx="26237">1</cx:pt>
          <cx:pt idx="26238">1</cx:pt>
          <cx:pt idx="26239">1</cx:pt>
          <cx:pt idx="26240">1</cx:pt>
          <cx:pt idx="26241">1</cx:pt>
          <cx:pt idx="26242">1</cx:pt>
          <cx:pt idx="26243">1</cx:pt>
          <cx:pt idx="26244">1</cx:pt>
          <cx:pt idx="26245">1</cx:pt>
          <cx:pt idx="26246">1</cx:pt>
          <cx:pt idx="26247">1</cx:pt>
          <cx:pt idx="26248">1</cx:pt>
          <cx:pt idx="26249">1</cx:pt>
          <cx:pt idx="26250">1</cx:pt>
          <cx:pt idx="26251">1</cx:pt>
          <cx:pt idx="26252">1</cx:pt>
          <cx:pt idx="26253">1</cx:pt>
          <cx:pt idx="26254">1</cx:pt>
          <cx:pt idx="26255">1</cx:pt>
          <cx:pt idx="26256">1</cx:pt>
          <cx:pt idx="26257">1</cx:pt>
          <cx:pt idx="26258">1</cx:pt>
          <cx:pt idx="26259">1</cx:pt>
          <cx:pt idx="26260">1</cx:pt>
          <cx:pt idx="26261">3</cx:pt>
          <cx:pt idx="26262">1</cx:pt>
          <cx:pt idx="26263">1</cx:pt>
          <cx:pt idx="26264">1</cx:pt>
          <cx:pt idx="26265">1</cx:pt>
          <cx:pt idx="26266">1</cx:pt>
          <cx:pt idx="26267">1</cx:pt>
          <cx:pt idx="26268">1</cx:pt>
          <cx:pt idx="26269">1</cx:pt>
          <cx:pt idx="26270">1</cx:pt>
          <cx:pt idx="26271">1</cx:pt>
          <cx:pt idx="26272">1</cx:pt>
          <cx:pt idx="26273">1</cx:pt>
          <cx:pt idx="26274">1</cx:pt>
          <cx:pt idx="26275">1</cx:pt>
          <cx:pt idx="26276">1</cx:pt>
          <cx:pt idx="26277">1</cx:pt>
          <cx:pt idx="26278">1</cx:pt>
          <cx:pt idx="26279">1</cx:pt>
          <cx:pt idx="26280">1</cx:pt>
          <cx:pt idx="26281">1</cx:pt>
          <cx:pt idx="26282">1</cx:pt>
          <cx:pt idx="26283">1</cx:pt>
          <cx:pt idx="26284">1</cx:pt>
          <cx:pt idx="26285">1</cx:pt>
          <cx:pt idx="26286">1</cx:pt>
          <cx:pt idx="26287">1</cx:pt>
          <cx:pt idx="26288">1</cx:pt>
          <cx:pt idx="26289">1</cx:pt>
          <cx:pt idx="26290">1</cx:pt>
          <cx:pt idx="26291">1</cx:pt>
          <cx:pt idx="26292">1</cx:pt>
          <cx:pt idx="26293">1</cx:pt>
          <cx:pt idx="26294">1</cx:pt>
          <cx:pt idx="26295">1</cx:pt>
          <cx:pt idx="26296">1</cx:pt>
          <cx:pt idx="26297">1</cx:pt>
          <cx:pt idx="26298">1</cx:pt>
          <cx:pt idx="26299">1</cx:pt>
          <cx:pt idx="26300">1</cx:pt>
          <cx:pt idx="26301">1</cx:pt>
          <cx:pt idx="26302">1</cx:pt>
          <cx:pt idx="26303">1</cx:pt>
          <cx:pt idx="26304">1</cx:pt>
          <cx:pt idx="26305">1</cx:pt>
          <cx:pt idx="26306">1</cx:pt>
          <cx:pt idx="26307">1</cx:pt>
          <cx:pt idx="26308">1</cx:pt>
          <cx:pt idx="26309">1</cx:pt>
          <cx:pt idx="26310">1</cx:pt>
          <cx:pt idx="26311">1</cx:pt>
          <cx:pt idx="26312">1</cx:pt>
          <cx:pt idx="26313">1</cx:pt>
          <cx:pt idx="26314">1</cx:pt>
          <cx:pt idx="26315">1</cx:pt>
          <cx:pt idx="26316">3</cx:pt>
          <cx:pt idx="26317">1</cx:pt>
          <cx:pt idx="26318">1</cx:pt>
          <cx:pt idx="26319">1</cx:pt>
          <cx:pt idx="26320">1</cx:pt>
          <cx:pt idx="26321">1</cx:pt>
          <cx:pt idx="26322">1</cx:pt>
          <cx:pt idx="26323">1</cx:pt>
          <cx:pt idx="26324">1</cx:pt>
          <cx:pt idx="26325">1</cx:pt>
          <cx:pt idx="26326">1</cx:pt>
          <cx:pt idx="26327">1</cx:pt>
          <cx:pt idx="26328">1</cx:pt>
          <cx:pt idx="26329">1</cx:pt>
          <cx:pt idx="26330">1</cx:pt>
          <cx:pt idx="26331">1</cx:pt>
          <cx:pt idx="26332">1</cx:pt>
          <cx:pt idx="26333">1</cx:pt>
          <cx:pt idx="26334">1</cx:pt>
          <cx:pt idx="26335">1</cx:pt>
          <cx:pt idx="26336">1</cx:pt>
          <cx:pt idx="26337">1</cx:pt>
          <cx:pt idx="26338">1</cx:pt>
          <cx:pt idx="26339">1</cx:pt>
          <cx:pt idx="26340">1</cx:pt>
          <cx:pt idx="26341">1</cx:pt>
          <cx:pt idx="26342">1</cx:pt>
          <cx:pt idx="26343">1</cx:pt>
          <cx:pt idx="26344">1</cx:pt>
          <cx:pt idx="26345">1</cx:pt>
          <cx:pt idx="26346">3</cx:pt>
          <cx:pt idx="26347">1</cx:pt>
          <cx:pt idx="26348">1</cx:pt>
          <cx:pt idx="26349">1</cx:pt>
          <cx:pt idx="26350">1</cx:pt>
          <cx:pt idx="26351">1</cx:pt>
          <cx:pt idx="26352">1</cx:pt>
          <cx:pt idx="26353">1</cx:pt>
          <cx:pt idx="26354">1</cx:pt>
          <cx:pt idx="26355">1</cx:pt>
          <cx:pt idx="26356">1</cx:pt>
          <cx:pt idx="26357">1</cx:pt>
          <cx:pt idx="26358">1</cx:pt>
          <cx:pt idx="26359">1</cx:pt>
          <cx:pt idx="26360">1</cx:pt>
          <cx:pt idx="26361">1</cx:pt>
          <cx:pt idx="26362">1</cx:pt>
          <cx:pt idx="26363">1</cx:pt>
          <cx:pt idx="26364">1</cx:pt>
          <cx:pt idx="26365">1</cx:pt>
          <cx:pt idx="26366">3</cx:pt>
          <cx:pt idx="26367">1</cx:pt>
          <cx:pt idx="26368">1</cx:pt>
          <cx:pt idx="26369">1</cx:pt>
          <cx:pt idx="26370">1</cx:pt>
          <cx:pt idx="26371">1</cx:pt>
          <cx:pt idx="26372">1</cx:pt>
          <cx:pt idx="26373">1</cx:pt>
          <cx:pt idx="26374">1</cx:pt>
          <cx:pt idx="26375">1</cx:pt>
          <cx:pt idx="26376">1</cx:pt>
          <cx:pt idx="26377">1</cx:pt>
          <cx:pt idx="26378">1</cx:pt>
          <cx:pt idx="26379">1</cx:pt>
          <cx:pt idx="26380">1</cx:pt>
          <cx:pt idx="26381">1</cx:pt>
          <cx:pt idx="26382">1</cx:pt>
          <cx:pt idx="26383">1</cx:pt>
          <cx:pt idx="26384">1</cx:pt>
          <cx:pt idx="26385">1</cx:pt>
          <cx:pt idx="26386">1</cx:pt>
          <cx:pt idx="26387">1</cx:pt>
          <cx:pt idx="26388">1</cx:pt>
          <cx:pt idx="26389">1</cx:pt>
          <cx:pt idx="26390">1</cx:pt>
          <cx:pt idx="26391">1</cx:pt>
          <cx:pt idx="26392">1</cx:pt>
          <cx:pt idx="26393">1</cx:pt>
          <cx:pt idx="26394">1</cx:pt>
          <cx:pt idx="26395">1</cx:pt>
          <cx:pt idx="26396">1</cx:pt>
          <cx:pt idx="26397">1</cx:pt>
          <cx:pt idx="26398">1</cx:pt>
          <cx:pt idx="26399">1</cx:pt>
          <cx:pt idx="26400">1</cx:pt>
          <cx:pt idx="26401">1</cx:pt>
          <cx:pt idx="26402">1</cx:pt>
          <cx:pt idx="26403">1</cx:pt>
          <cx:pt idx="26404">1</cx:pt>
          <cx:pt idx="26405">1</cx:pt>
          <cx:pt idx="26406">1</cx:pt>
          <cx:pt idx="26407">1</cx:pt>
          <cx:pt idx="26408">1</cx:pt>
          <cx:pt idx="26409">1</cx:pt>
          <cx:pt idx="26410">1</cx:pt>
          <cx:pt idx="26411">1</cx:pt>
          <cx:pt idx="26412">1</cx:pt>
          <cx:pt idx="26413">1</cx:pt>
          <cx:pt idx="26414">1</cx:pt>
          <cx:pt idx="26415">1</cx:pt>
          <cx:pt idx="26416">1</cx:pt>
          <cx:pt idx="26417">1</cx:pt>
          <cx:pt idx="26418">1</cx:pt>
          <cx:pt idx="26419">1</cx:pt>
          <cx:pt idx="26420">1</cx:pt>
          <cx:pt idx="26421">1</cx:pt>
          <cx:pt idx="26422">1</cx:pt>
          <cx:pt idx="26423">1</cx:pt>
          <cx:pt idx="26424">1</cx:pt>
          <cx:pt idx="26425">1</cx:pt>
          <cx:pt idx="26426">1</cx:pt>
          <cx:pt idx="26427">1</cx:pt>
          <cx:pt idx="26428">1</cx:pt>
          <cx:pt idx="26429">1</cx:pt>
          <cx:pt idx="26430">1</cx:pt>
          <cx:pt idx="26431">1</cx:pt>
          <cx:pt idx="26432">1</cx:pt>
          <cx:pt idx="26433">1</cx:pt>
          <cx:pt idx="26434">1</cx:pt>
          <cx:pt idx="26435">1</cx:pt>
          <cx:pt idx="26436">1</cx:pt>
          <cx:pt idx="26437">1</cx:pt>
          <cx:pt idx="26438">1</cx:pt>
          <cx:pt idx="26439">1</cx:pt>
          <cx:pt idx="26440">1</cx:pt>
          <cx:pt idx="26441">1</cx:pt>
          <cx:pt idx="26442">1</cx:pt>
          <cx:pt idx="26443">1</cx:pt>
          <cx:pt idx="26444">1</cx:pt>
          <cx:pt idx="26445">1</cx:pt>
          <cx:pt idx="26446">1</cx:pt>
          <cx:pt idx="26447">1</cx:pt>
          <cx:pt idx="26448">1</cx:pt>
          <cx:pt idx="26449">1</cx:pt>
          <cx:pt idx="26450">1</cx:pt>
          <cx:pt idx="26451">1</cx:pt>
          <cx:pt idx="26452">1</cx:pt>
          <cx:pt idx="26453">1</cx:pt>
          <cx:pt idx="26454">1</cx:pt>
          <cx:pt idx="26455">1</cx:pt>
          <cx:pt idx="26456">1</cx:pt>
          <cx:pt idx="26457">1</cx:pt>
          <cx:pt idx="26458">1</cx:pt>
          <cx:pt idx="26459">1</cx:pt>
          <cx:pt idx="26460">1</cx:pt>
          <cx:pt idx="26461">1</cx:pt>
          <cx:pt idx="26462">1</cx:pt>
          <cx:pt idx="26463">1</cx:pt>
          <cx:pt idx="26464">1</cx:pt>
          <cx:pt idx="26465">1</cx:pt>
          <cx:pt idx="26466">1</cx:pt>
          <cx:pt idx="26467">1</cx:pt>
          <cx:pt idx="26468">1</cx:pt>
          <cx:pt idx="26469">1</cx:pt>
          <cx:pt idx="26470">1</cx:pt>
          <cx:pt idx="26471">1</cx:pt>
          <cx:pt idx="26472">1</cx:pt>
          <cx:pt idx="26473">1</cx:pt>
          <cx:pt idx="26474">1</cx:pt>
          <cx:pt idx="26475">1</cx:pt>
          <cx:pt idx="26476">1</cx:pt>
          <cx:pt idx="26477">1</cx:pt>
          <cx:pt idx="26478">1</cx:pt>
          <cx:pt idx="26479">1</cx:pt>
          <cx:pt idx="26480">1</cx:pt>
          <cx:pt idx="26481">1</cx:pt>
          <cx:pt idx="26482">1</cx:pt>
          <cx:pt idx="26483">1</cx:pt>
          <cx:pt idx="26484">1</cx:pt>
          <cx:pt idx="26485">1</cx:pt>
          <cx:pt idx="26486">1</cx:pt>
          <cx:pt idx="26487">1</cx:pt>
          <cx:pt idx="26488">1</cx:pt>
          <cx:pt idx="26489">1</cx:pt>
          <cx:pt idx="26490">1</cx:pt>
          <cx:pt idx="26491">1</cx:pt>
          <cx:pt idx="26492">1</cx:pt>
          <cx:pt idx="26493">1</cx:pt>
          <cx:pt idx="26494">1</cx:pt>
          <cx:pt idx="26495">1</cx:pt>
          <cx:pt idx="26496">1</cx:pt>
          <cx:pt idx="26497">1</cx:pt>
          <cx:pt idx="26498">1</cx:pt>
          <cx:pt idx="26499">1</cx:pt>
          <cx:pt idx="26500">1</cx:pt>
          <cx:pt idx="26501">1</cx:pt>
          <cx:pt idx="26502">1</cx:pt>
          <cx:pt idx="26503">1</cx:pt>
          <cx:pt idx="26504">1</cx:pt>
          <cx:pt idx="26505">1</cx:pt>
          <cx:pt idx="26506">1</cx:pt>
          <cx:pt idx="26507">1</cx:pt>
          <cx:pt idx="26508">1</cx:pt>
          <cx:pt idx="26509">1</cx:pt>
          <cx:pt idx="26510">1</cx:pt>
          <cx:pt idx="26511">1</cx:pt>
          <cx:pt idx="26512">1</cx:pt>
          <cx:pt idx="26513">1</cx:pt>
          <cx:pt idx="26514">1</cx:pt>
          <cx:pt idx="26515">1</cx:pt>
          <cx:pt idx="26516">1</cx:pt>
          <cx:pt idx="26517">1</cx:pt>
          <cx:pt idx="26518">1</cx:pt>
          <cx:pt idx="26519">1</cx:pt>
          <cx:pt idx="26520">1</cx:pt>
          <cx:pt idx="26521">1</cx:pt>
          <cx:pt idx="26522">1</cx:pt>
          <cx:pt idx="26523">1</cx:pt>
          <cx:pt idx="26524">1</cx:pt>
          <cx:pt idx="26525">1</cx:pt>
          <cx:pt idx="26526">1</cx:pt>
          <cx:pt idx="26527">1</cx:pt>
          <cx:pt idx="26528">1</cx:pt>
          <cx:pt idx="26529">1</cx:pt>
          <cx:pt idx="26530">1</cx:pt>
          <cx:pt idx="26531">1</cx:pt>
          <cx:pt idx="26532">1</cx:pt>
          <cx:pt idx="26533">1</cx:pt>
          <cx:pt idx="26534">1</cx:pt>
          <cx:pt idx="26535">1</cx:pt>
          <cx:pt idx="26536">1</cx:pt>
          <cx:pt idx="26537">1</cx:pt>
          <cx:pt idx="26538">1</cx:pt>
          <cx:pt idx="26539">1</cx:pt>
          <cx:pt idx="26540">1</cx:pt>
          <cx:pt idx="26541">1</cx:pt>
          <cx:pt idx="26542">1</cx:pt>
          <cx:pt idx="26543">1</cx:pt>
          <cx:pt idx="26544">1</cx:pt>
          <cx:pt idx="26545">1</cx:pt>
          <cx:pt idx="26546">1</cx:pt>
          <cx:pt idx="26547">1</cx:pt>
          <cx:pt idx="26548">1</cx:pt>
          <cx:pt idx="26549">1</cx:pt>
          <cx:pt idx="26550">1</cx:pt>
          <cx:pt idx="26551">1</cx:pt>
          <cx:pt idx="26552">1</cx:pt>
          <cx:pt idx="26553">1</cx:pt>
          <cx:pt idx="26554">1</cx:pt>
          <cx:pt idx="26555">1</cx:pt>
          <cx:pt idx="26556">3</cx:pt>
          <cx:pt idx="26557">1</cx:pt>
          <cx:pt idx="26558">1</cx:pt>
          <cx:pt idx="26559">1</cx:pt>
          <cx:pt idx="26560">1</cx:pt>
          <cx:pt idx="26561">1</cx:pt>
          <cx:pt idx="26562">1</cx:pt>
          <cx:pt idx="26563">1</cx:pt>
          <cx:pt idx="26564">1</cx:pt>
          <cx:pt idx="26565">1</cx:pt>
          <cx:pt idx="26566">1</cx:pt>
          <cx:pt idx="26567">1</cx:pt>
          <cx:pt idx="26568">1</cx:pt>
          <cx:pt idx="26569">1</cx:pt>
          <cx:pt idx="26570">1</cx:pt>
          <cx:pt idx="26571">1</cx:pt>
          <cx:pt idx="26572">1</cx:pt>
          <cx:pt idx="26573">1</cx:pt>
          <cx:pt idx="26574">1</cx:pt>
          <cx:pt idx="26575">1</cx:pt>
          <cx:pt idx="26576">1</cx:pt>
          <cx:pt idx="26577">1</cx:pt>
          <cx:pt idx="26578">1</cx:pt>
          <cx:pt idx="26579">1</cx:pt>
          <cx:pt idx="26580">1</cx:pt>
          <cx:pt idx="26581">1</cx:pt>
          <cx:pt idx="26582">1</cx:pt>
          <cx:pt idx="26583">1</cx:pt>
          <cx:pt idx="26584">1</cx:pt>
          <cx:pt idx="26585">1</cx:pt>
          <cx:pt idx="26586">1</cx:pt>
          <cx:pt idx="26587">1</cx:pt>
          <cx:pt idx="26588">1</cx:pt>
          <cx:pt idx="26589">1</cx:pt>
          <cx:pt idx="26590">1</cx:pt>
          <cx:pt idx="26591">1</cx:pt>
          <cx:pt idx="26592">1</cx:pt>
          <cx:pt idx="26593">3</cx:pt>
          <cx:pt idx="26594">1</cx:pt>
          <cx:pt idx="26595">1</cx:pt>
          <cx:pt idx="26596">1</cx:pt>
          <cx:pt idx="26597">1</cx:pt>
          <cx:pt idx="26598">1</cx:pt>
          <cx:pt idx="26599">1</cx:pt>
          <cx:pt idx="26600">1</cx:pt>
          <cx:pt idx="26601">1</cx:pt>
          <cx:pt idx="26602">1</cx:pt>
          <cx:pt idx="26603">1</cx:pt>
          <cx:pt idx="26604">1</cx:pt>
          <cx:pt idx="26605">1</cx:pt>
          <cx:pt idx="26606">1</cx:pt>
          <cx:pt idx="26607">1</cx:pt>
          <cx:pt idx="26608">1</cx:pt>
          <cx:pt idx="26609">1</cx:pt>
          <cx:pt idx="26610">1</cx:pt>
          <cx:pt idx="26611">1</cx:pt>
          <cx:pt idx="26612">1</cx:pt>
          <cx:pt idx="26613">1</cx:pt>
          <cx:pt idx="26614">1</cx:pt>
          <cx:pt idx="26615">1</cx:pt>
          <cx:pt idx="26616">1</cx:pt>
          <cx:pt idx="26617">1</cx:pt>
          <cx:pt idx="26618">1</cx:pt>
          <cx:pt idx="26619">1</cx:pt>
          <cx:pt idx="26620">1</cx:pt>
          <cx:pt idx="26621">1</cx:pt>
          <cx:pt idx="26622">1</cx:pt>
          <cx:pt idx="26623">3</cx:pt>
          <cx:pt idx="26624">1</cx:pt>
          <cx:pt idx="26625">1</cx:pt>
          <cx:pt idx="26626">1</cx:pt>
          <cx:pt idx="26627">1</cx:pt>
          <cx:pt idx="26628">1</cx:pt>
          <cx:pt idx="26629">1</cx:pt>
          <cx:pt idx="26630">1</cx:pt>
          <cx:pt idx="26631">1</cx:pt>
          <cx:pt idx="26632">3</cx:pt>
          <cx:pt idx="26633">1</cx:pt>
          <cx:pt idx="26634">1</cx:pt>
          <cx:pt idx="26635">1</cx:pt>
          <cx:pt idx="26636">3</cx:pt>
          <cx:pt idx="26637">1</cx:pt>
          <cx:pt idx="26638">1</cx:pt>
          <cx:pt idx="26639">1</cx:pt>
          <cx:pt idx="26640">1</cx:pt>
          <cx:pt idx="26641">1</cx:pt>
          <cx:pt idx="26642">1</cx:pt>
          <cx:pt idx="26643">1</cx:pt>
          <cx:pt idx="26644">1</cx:pt>
          <cx:pt idx="26645">1</cx:pt>
          <cx:pt idx="26646">1</cx:pt>
          <cx:pt idx="26647">1</cx:pt>
          <cx:pt idx="26648">1</cx:pt>
          <cx:pt idx="26649">1</cx:pt>
          <cx:pt idx="26650">1</cx:pt>
          <cx:pt idx="26651">1</cx:pt>
          <cx:pt idx="26652">3</cx:pt>
          <cx:pt idx="26653">1</cx:pt>
          <cx:pt idx="26654">1</cx:pt>
          <cx:pt idx="26655">1</cx:pt>
          <cx:pt idx="26656">1</cx:pt>
          <cx:pt idx="26657">1</cx:pt>
          <cx:pt idx="26658">1</cx:pt>
          <cx:pt idx="26659">1</cx:pt>
          <cx:pt idx="26660">1</cx:pt>
          <cx:pt idx="26661">1</cx:pt>
          <cx:pt idx="26662">1</cx:pt>
          <cx:pt idx="26663">1</cx:pt>
          <cx:pt idx="26664">1</cx:pt>
          <cx:pt idx="26665">1</cx:pt>
          <cx:pt idx="26666">1</cx:pt>
          <cx:pt idx="26667">1</cx:pt>
          <cx:pt idx="26668">1</cx:pt>
          <cx:pt idx="26669">1</cx:pt>
          <cx:pt idx="26670">1</cx:pt>
          <cx:pt idx="26671">1</cx:pt>
          <cx:pt idx="26672">1</cx:pt>
          <cx:pt idx="26673">1</cx:pt>
          <cx:pt idx="26674">1</cx:pt>
          <cx:pt idx="26675">1</cx:pt>
          <cx:pt idx="26676">1</cx:pt>
          <cx:pt idx="26677">1</cx:pt>
          <cx:pt idx="26678">1</cx:pt>
          <cx:pt idx="26679">1</cx:pt>
          <cx:pt idx="26680">1</cx:pt>
          <cx:pt idx="26681">1</cx:pt>
          <cx:pt idx="26682">1</cx:pt>
          <cx:pt idx="26683">1</cx:pt>
          <cx:pt idx="26684">1</cx:pt>
          <cx:pt idx="26685">1</cx:pt>
          <cx:pt idx="26686">1</cx:pt>
          <cx:pt idx="26687">1</cx:pt>
          <cx:pt idx="26688">1</cx:pt>
          <cx:pt idx="26689">1</cx:pt>
          <cx:pt idx="26690">1</cx:pt>
          <cx:pt idx="26691">1</cx:pt>
          <cx:pt idx="26692">1</cx:pt>
          <cx:pt idx="26693">1</cx:pt>
          <cx:pt idx="26694">1</cx:pt>
          <cx:pt idx="26695">1</cx:pt>
          <cx:pt idx="26696">1</cx:pt>
          <cx:pt idx="26697">1</cx:pt>
          <cx:pt idx="26698">1</cx:pt>
          <cx:pt idx="26699">1</cx:pt>
          <cx:pt idx="26700">1</cx:pt>
          <cx:pt idx="26701">1</cx:pt>
          <cx:pt idx="26702">1</cx:pt>
          <cx:pt idx="26703">1</cx:pt>
          <cx:pt idx="26704">1</cx:pt>
          <cx:pt idx="26705">1</cx:pt>
          <cx:pt idx="26706">1</cx:pt>
          <cx:pt idx="26707">1</cx:pt>
          <cx:pt idx="26708">1</cx:pt>
          <cx:pt idx="26709">1</cx:pt>
          <cx:pt idx="26710">1</cx:pt>
          <cx:pt idx="26711">1</cx:pt>
          <cx:pt idx="26712">1</cx:pt>
          <cx:pt idx="26713">1</cx:pt>
          <cx:pt idx="26714">1</cx:pt>
          <cx:pt idx="26715">1</cx:pt>
          <cx:pt idx="26716">1</cx:pt>
          <cx:pt idx="26717">1</cx:pt>
          <cx:pt idx="26718">1</cx:pt>
          <cx:pt idx="26719">1</cx:pt>
          <cx:pt idx="26720">1</cx:pt>
          <cx:pt idx="26721">1</cx:pt>
          <cx:pt idx="26722">1</cx:pt>
          <cx:pt idx="26723">1</cx:pt>
          <cx:pt idx="26724">1</cx:pt>
          <cx:pt idx="26725">1</cx:pt>
          <cx:pt idx="26726">1</cx:pt>
          <cx:pt idx="26727">1</cx:pt>
          <cx:pt idx="26728">1</cx:pt>
          <cx:pt idx="26729">1</cx:pt>
          <cx:pt idx="26730">1</cx:pt>
          <cx:pt idx="26731">1</cx:pt>
          <cx:pt idx="26732">1</cx:pt>
          <cx:pt idx="26733">1</cx:pt>
          <cx:pt idx="26734">1</cx:pt>
          <cx:pt idx="26735">1</cx:pt>
          <cx:pt idx="26736">1</cx:pt>
          <cx:pt idx="26737">1</cx:pt>
          <cx:pt idx="26738">1</cx:pt>
          <cx:pt idx="26739">1</cx:pt>
          <cx:pt idx="26740">1</cx:pt>
          <cx:pt idx="26741">3</cx:pt>
          <cx:pt idx="26742">1</cx:pt>
          <cx:pt idx="26743">1</cx:pt>
          <cx:pt idx="26744">1</cx:pt>
          <cx:pt idx="26745">1</cx:pt>
          <cx:pt idx="26746">1</cx:pt>
          <cx:pt idx="26747">1</cx:pt>
          <cx:pt idx="26748">1</cx:pt>
          <cx:pt idx="26749">1</cx:pt>
          <cx:pt idx="26750">1</cx:pt>
          <cx:pt idx="26751">1</cx:pt>
          <cx:pt idx="26752">1</cx:pt>
          <cx:pt idx="26753">1</cx:pt>
          <cx:pt idx="26754">1</cx:pt>
          <cx:pt idx="26755">1</cx:pt>
          <cx:pt idx="26756">1</cx:pt>
          <cx:pt idx="26757">1</cx:pt>
          <cx:pt idx="26758">1</cx:pt>
          <cx:pt idx="26759">1</cx:pt>
          <cx:pt idx="26760">1</cx:pt>
          <cx:pt idx="26761">1</cx:pt>
          <cx:pt idx="26762">1</cx:pt>
          <cx:pt idx="26763">1</cx:pt>
          <cx:pt idx="26764">1</cx:pt>
          <cx:pt idx="26765">1</cx:pt>
          <cx:pt idx="26766">1</cx:pt>
          <cx:pt idx="26767">1</cx:pt>
          <cx:pt idx="26768">3</cx:pt>
          <cx:pt idx="26769">1</cx:pt>
          <cx:pt idx="26770">1</cx:pt>
          <cx:pt idx="26771">1</cx:pt>
          <cx:pt idx="26772">1</cx:pt>
          <cx:pt idx="26773">1</cx:pt>
          <cx:pt idx="26774">1</cx:pt>
          <cx:pt idx="26775">1</cx:pt>
          <cx:pt idx="26776">1</cx:pt>
          <cx:pt idx="26777">1</cx:pt>
          <cx:pt idx="26778">1</cx:pt>
          <cx:pt idx="26779">1</cx:pt>
          <cx:pt idx="26780">1</cx:pt>
          <cx:pt idx="26781">1</cx:pt>
          <cx:pt idx="26782">1</cx:pt>
          <cx:pt idx="26783">1</cx:pt>
          <cx:pt idx="26784">1</cx:pt>
          <cx:pt idx="26785">1</cx:pt>
          <cx:pt idx="26786">1</cx:pt>
          <cx:pt idx="26787">1</cx:pt>
          <cx:pt idx="26788">1</cx:pt>
          <cx:pt idx="26789">1</cx:pt>
          <cx:pt idx="26790">1</cx:pt>
          <cx:pt idx="26791">1</cx:pt>
          <cx:pt idx="26792">1</cx:pt>
          <cx:pt idx="26793">1</cx:pt>
          <cx:pt idx="26794">1</cx:pt>
          <cx:pt idx="26795">1</cx:pt>
          <cx:pt idx="26796">3</cx:pt>
          <cx:pt idx="26797">1</cx:pt>
          <cx:pt idx="26798">1</cx:pt>
          <cx:pt idx="26799">1</cx:pt>
          <cx:pt idx="26800">1</cx:pt>
          <cx:pt idx="26801">1</cx:pt>
          <cx:pt idx="26802">1</cx:pt>
          <cx:pt idx="26803">1</cx:pt>
          <cx:pt idx="26804">1</cx:pt>
          <cx:pt idx="26805">1</cx:pt>
          <cx:pt idx="26806">1</cx:pt>
          <cx:pt idx="26807">1</cx:pt>
          <cx:pt idx="26808">1</cx:pt>
          <cx:pt idx="26809">1</cx:pt>
          <cx:pt idx="26810">1</cx:pt>
          <cx:pt idx="26811">1</cx:pt>
          <cx:pt idx="26812">1</cx:pt>
          <cx:pt idx="26813">1</cx:pt>
          <cx:pt idx="26814">1</cx:pt>
          <cx:pt idx="26815">1</cx:pt>
          <cx:pt idx="26816">1</cx:pt>
          <cx:pt idx="26817">1</cx:pt>
          <cx:pt idx="26818">1</cx:pt>
          <cx:pt idx="26819">1</cx:pt>
          <cx:pt idx="26820">1</cx:pt>
          <cx:pt idx="26821">1</cx:pt>
          <cx:pt idx="26822">1</cx:pt>
          <cx:pt idx="26823">1</cx:pt>
          <cx:pt idx="26824">1</cx:pt>
          <cx:pt idx="26825">1</cx:pt>
          <cx:pt idx="26826">1</cx:pt>
          <cx:pt idx="26827">1</cx:pt>
          <cx:pt idx="26828">1</cx:pt>
          <cx:pt idx="26829">1</cx:pt>
          <cx:pt idx="26830">1</cx:pt>
          <cx:pt idx="26831">1</cx:pt>
          <cx:pt idx="26832">1</cx:pt>
          <cx:pt idx="26833">1</cx:pt>
          <cx:pt idx="26834">1</cx:pt>
          <cx:pt idx="26835">1</cx:pt>
          <cx:pt idx="26836">1</cx:pt>
          <cx:pt idx="26837">1</cx:pt>
          <cx:pt idx="26838">1</cx:pt>
          <cx:pt idx="26839">1</cx:pt>
          <cx:pt idx="26840">1</cx:pt>
          <cx:pt idx="26841">1</cx:pt>
          <cx:pt idx="26842">1</cx:pt>
          <cx:pt idx="26843">1</cx:pt>
          <cx:pt idx="26844">1</cx:pt>
          <cx:pt idx="26845">1</cx:pt>
          <cx:pt idx="26846">1</cx:pt>
          <cx:pt idx="26847">1</cx:pt>
          <cx:pt idx="26848">1</cx:pt>
          <cx:pt idx="26849">1</cx:pt>
          <cx:pt idx="26850">1</cx:pt>
          <cx:pt idx="26851">1</cx:pt>
          <cx:pt idx="26852">1</cx:pt>
          <cx:pt idx="26853">1</cx:pt>
          <cx:pt idx="26854">1</cx:pt>
          <cx:pt idx="26855">1</cx:pt>
          <cx:pt idx="26856">1</cx:pt>
          <cx:pt idx="26857">1</cx:pt>
          <cx:pt idx="26858">1</cx:pt>
          <cx:pt idx="26859">1</cx:pt>
          <cx:pt idx="26860">1</cx:pt>
          <cx:pt idx="26861">1</cx:pt>
          <cx:pt idx="26862">1</cx:pt>
          <cx:pt idx="26863">1</cx:pt>
          <cx:pt idx="26864">1</cx:pt>
          <cx:pt idx="26865">1</cx:pt>
          <cx:pt idx="26866">1</cx:pt>
          <cx:pt idx="26867">1</cx:pt>
          <cx:pt idx="26868">1</cx:pt>
          <cx:pt idx="26869">1</cx:pt>
          <cx:pt idx="26870">1</cx:pt>
          <cx:pt idx="26871">1</cx:pt>
          <cx:pt idx="26872">1</cx:pt>
          <cx:pt idx="26873">3</cx:pt>
          <cx:pt idx="26874">1</cx:pt>
          <cx:pt idx="26875">1</cx:pt>
          <cx:pt idx="26876">1</cx:pt>
          <cx:pt idx="26877">1</cx:pt>
          <cx:pt idx="26878">1</cx:pt>
          <cx:pt idx="26879">1</cx:pt>
          <cx:pt idx="26880">1</cx:pt>
          <cx:pt idx="26881">1</cx:pt>
          <cx:pt idx="26882">1</cx:pt>
          <cx:pt idx="26883">1</cx:pt>
          <cx:pt idx="26884">1</cx:pt>
          <cx:pt idx="26885">1</cx:pt>
          <cx:pt idx="26886">1</cx:pt>
          <cx:pt idx="26887">1</cx:pt>
          <cx:pt idx="26888">1</cx:pt>
          <cx:pt idx="26889">3</cx:pt>
          <cx:pt idx="26890">1</cx:pt>
          <cx:pt idx="26891">1</cx:pt>
          <cx:pt idx="26892">1</cx:pt>
          <cx:pt idx="26893">1</cx:pt>
          <cx:pt idx="26894">1</cx:pt>
          <cx:pt idx="26895">1</cx:pt>
          <cx:pt idx="26896">1</cx:pt>
          <cx:pt idx="26897">1</cx:pt>
          <cx:pt idx="26898">1</cx:pt>
          <cx:pt idx="26899">1</cx:pt>
          <cx:pt idx="26900">1</cx:pt>
          <cx:pt idx="26901">1</cx:pt>
          <cx:pt idx="26902">1</cx:pt>
          <cx:pt idx="26903">1</cx:pt>
          <cx:pt idx="26904">1</cx:pt>
          <cx:pt idx="26905">1</cx:pt>
          <cx:pt idx="26906">1</cx:pt>
          <cx:pt idx="26907">1</cx:pt>
          <cx:pt idx="26908">1</cx:pt>
          <cx:pt idx="26909">1</cx:pt>
          <cx:pt idx="26910">1</cx:pt>
          <cx:pt idx="26911">1</cx:pt>
          <cx:pt idx="26912">1</cx:pt>
          <cx:pt idx="26913">1</cx:pt>
          <cx:pt idx="26914">1</cx:pt>
          <cx:pt idx="26915">1</cx:pt>
          <cx:pt idx="26916">1</cx:pt>
          <cx:pt idx="26917">1</cx:pt>
          <cx:pt idx="26918">1</cx:pt>
          <cx:pt idx="26919">1</cx:pt>
          <cx:pt idx="26920">1</cx:pt>
          <cx:pt idx="26921">1</cx:pt>
          <cx:pt idx="26922">1</cx:pt>
          <cx:pt idx="26923">1</cx:pt>
          <cx:pt idx="26924">1</cx:pt>
          <cx:pt idx="26925">1</cx:pt>
          <cx:pt idx="26926">1</cx:pt>
          <cx:pt idx="26927">1</cx:pt>
          <cx:pt idx="26928">1</cx:pt>
          <cx:pt idx="26929">1</cx:pt>
          <cx:pt idx="26930">1</cx:pt>
          <cx:pt idx="26931">1</cx:pt>
          <cx:pt idx="26932">1</cx:pt>
          <cx:pt idx="26933">1</cx:pt>
          <cx:pt idx="26934">1</cx:pt>
          <cx:pt idx="26935">1</cx:pt>
          <cx:pt idx="26936">1</cx:pt>
          <cx:pt idx="26937">1</cx:pt>
          <cx:pt idx="26938">1</cx:pt>
          <cx:pt idx="26939">1</cx:pt>
          <cx:pt idx="26940">1</cx:pt>
          <cx:pt idx="26941">1</cx:pt>
          <cx:pt idx="26942">1</cx:pt>
          <cx:pt idx="26943">1</cx:pt>
          <cx:pt idx="26944">1</cx:pt>
          <cx:pt idx="26945">1</cx:pt>
          <cx:pt idx="26946">1</cx:pt>
          <cx:pt idx="26947">1</cx:pt>
          <cx:pt idx="26948">1</cx:pt>
          <cx:pt idx="26949">1</cx:pt>
          <cx:pt idx="26950">1</cx:pt>
          <cx:pt idx="26951">1</cx:pt>
          <cx:pt idx="26952">1</cx:pt>
          <cx:pt idx="26953">1</cx:pt>
          <cx:pt idx="26954">1</cx:pt>
          <cx:pt idx="26955">1</cx:pt>
          <cx:pt idx="26956">1</cx:pt>
          <cx:pt idx="26957">1</cx:pt>
          <cx:pt idx="26958">1</cx:pt>
          <cx:pt idx="26959">1</cx:pt>
          <cx:pt idx="26960">1</cx:pt>
          <cx:pt idx="26961">1</cx:pt>
          <cx:pt idx="26962">1</cx:pt>
          <cx:pt idx="26963">1</cx:pt>
          <cx:pt idx="26964">1</cx:pt>
          <cx:pt idx="26965">1</cx:pt>
          <cx:pt idx="26966">1</cx:pt>
          <cx:pt idx="26967">3</cx:pt>
          <cx:pt idx="26968">1</cx:pt>
          <cx:pt idx="26969">1</cx:pt>
          <cx:pt idx="26970">1</cx:pt>
          <cx:pt idx="26971">1</cx:pt>
          <cx:pt idx="26972">1</cx:pt>
          <cx:pt idx="26973">1</cx:pt>
          <cx:pt idx="26974">1</cx:pt>
          <cx:pt idx="26975">1</cx:pt>
          <cx:pt idx="26976">1</cx:pt>
          <cx:pt idx="26977">1</cx:pt>
          <cx:pt idx="26978">1</cx:pt>
          <cx:pt idx="26979">1</cx:pt>
          <cx:pt idx="26980">1</cx:pt>
          <cx:pt idx="26981">1</cx:pt>
          <cx:pt idx="26982">1</cx:pt>
          <cx:pt idx="26983">1</cx:pt>
          <cx:pt idx="26984">1</cx:pt>
          <cx:pt idx="26985">1</cx:pt>
          <cx:pt idx="26986">1</cx:pt>
          <cx:pt idx="26987">1</cx:pt>
          <cx:pt idx="26988">1</cx:pt>
          <cx:pt idx="26989">1</cx:pt>
          <cx:pt idx="26990">1</cx:pt>
          <cx:pt idx="26991">3</cx:pt>
          <cx:pt idx="26992">1</cx:pt>
          <cx:pt idx="26993">1</cx:pt>
          <cx:pt idx="26994">1</cx:pt>
          <cx:pt idx="26995">1</cx:pt>
          <cx:pt idx="26996">1</cx:pt>
          <cx:pt idx="26997">1</cx:pt>
          <cx:pt idx="26998">1</cx:pt>
          <cx:pt idx="26999">1</cx:pt>
          <cx:pt idx="27000">1</cx:pt>
          <cx:pt idx="27001">1</cx:pt>
          <cx:pt idx="27002">1</cx:pt>
          <cx:pt idx="27003">1</cx:pt>
          <cx:pt idx="27004">1</cx:pt>
          <cx:pt idx="27005">1</cx:pt>
          <cx:pt idx="27006">1</cx:pt>
          <cx:pt idx="27007">1</cx:pt>
          <cx:pt idx="27008">1</cx:pt>
          <cx:pt idx="27009">1</cx:pt>
          <cx:pt idx="27010">3</cx:pt>
          <cx:pt idx="27011">1</cx:pt>
          <cx:pt idx="27012">1</cx:pt>
          <cx:pt idx="27013">1</cx:pt>
          <cx:pt idx="27014">1</cx:pt>
          <cx:pt idx="27015">1</cx:pt>
          <cx:pt idx="27016">1</cx:pt>
          <cx:pt idx="27017">1</cx:pt>
          <cx:pt idx="27018">1</cx:pt>
          <cx:pt idx="27019">1</cx:pt>
          <cx:pt idx="27020">1</cx:pt>
          <cx:pt idx="27021">1</cx:pt>
          <cx:pt idx="27022">1</cx:pt>
          <cx:pt idx="27023">1</cx:pt>
          <cx:pt idx="27024">1</cx:pt>
          <cx:pt idx="27025">1</cx:pt>
          <cx:pt idx="27026">1</cx:pt>
          <cx:pt idx="27027">1</cx:pt>
          <cx:pt idx="27028">1</cx:pt>
          <cx:pt idx="27029">1</cx:pt>
          <cx:pt idx="27030">1</cx:pt>
          <cx:pt idx="27031">1</cx:pt>
          <cx:pt idx="27032">1</cx:pt>
          <cx:pt idx="27033">1</cx:pt>
          <cx:pt idx="27034">1</cx:pt>
          <cx:pt idx="27035">1</cx:pt>
          <cx:pt idx="27036">1</cx:pt>
          <cx:pt idx="27037">1</cx:pt>
          <cx:pt idx="27038">1</cx:pt>
          <cx:pt idx="27039">1</cx:pt>
          <cx:pt idx="27040">1</cx:pt>
          <cx:pt idx="27041">1</cx:pt>
          <cx:pt idx="27042">1</cx:pt>
          <cx:pt idx="27043">3</cx:pt>
          <cx:pt idx="27044">1</cx:pt>
          <cx:pt idx="27045">1</cx:pt>
          <cx:pt idx="27046">1</cx:pt>
          <cx:pt idx="27047">1</cx:pt>
          <cx:pt idx="27048">1</cx:pt>
          <cx:pt idx="27049">1</cx:pt>
          <cx:pt idx="27050">1</cx:pt>
          <cx:pt idx="27051">1</cx:pt>
          <cx:pt idx="27052">1</cx:pt>
          <cx:pt idx="27053">1</cx:pt>
          <cx:pt idx="27054">1</cx:pt>
          <cx:pt idx="27055">1</cx:pt>
          <cx:pt idx="27056">1</cx:pt>
          <cx:pt idx="27057">1</cx:pt>
          <cx:pt idx="27058">1</cx:pt>
          <cx:pt idx="27059">1</cx:pt>
          <cx:pt idx="27060">1</cx:pt>
          <cx:pt idx="27061">1</cx:pt>
          <cx:pt idx="27062">1</cx:pt>
          <cx:pt idx="27063">1</cx:pt>
          <cx:pt idx="27064">1</cx:pt>
          <cx:pt idx="27065">1</cx:pt>
          <cx:pt idx="27066">1</cx:pt>
          <cx:pt idx="27067">1</cx:pt>
          <cx:pt idx="27068">1</cx:pt>
          <cx:pt idx="27069">1</cx:pt>
          <cx:pt idx="27070">1</cx:pt>
          <cx:pt idx="27071">1</cx:pt>
          <cx:pt idx="27072">1</cx:pt>
          <cx:pt idx="27073">1</cx:pt>
          <cx:pt idx="27074">1</cx:pt>
          <cx:pt idx="27075">1</cx:pt>
          <cx:pt idx="27076">1</cx:pt>
          <cx:pt idx="27077">1</cx:pt>
          <cx:pt idx="27078">1</cx:pt>
          <cx:pt idx="27079">1</cx:pt>
          <cx:pt idx="27080">1</cx:pt>
          <cx:pt idx="27081">1</cx:pt>
          <cx:pt idx="27082">1</cx:pt>
          <cx:pt idx="27083">1</cx:pt>
          <cx:pt idx="27084">1</cx:pt>
          <cx:pt idx="27085">1</cx:pt>
          <cx:pt idx="27086">1</cx:pt>
          <cx:pt idx="27087">1</cx:pt>
          <cx:pt idx="27088">1</cx:pt>
          <cx:pt idx="27089">1</cx:pt>
          <cx:pt idx="27090">1</cx:pt>
          <cx:pt idx="27091">1</cx:pt>
          <cx:pt idx="27092">1</cx:pt>
          <cx:pt idx="27093">1</cx:pt>
          <cx:pt idx="27094">1</cx:pt>
          <cx:pt idx="27095">1</cx:pt>
          <cx:pt idx="27096">1</cx:pt>
          <cx:pt idx="27097">1</cx:pt>
          <cx:pt idx="27098">1</cx:pt>
          <cx:pt idx="27099">1</cx:pt>
          <cx:pt idx="27100">1</cx:pt>
          <cx:pt idx="27101">1</cx:pt>
          <cx:pt idx="27102">1</cx:pt>
          <cx:pt idx="27103">1</cx:pt>
          <cx:pt idx="27104">1</cx:pt>
          <cx:pt idx="27105">1</cx:pt>
          <cx:pt idx="27106">1</cx:pt>
          <cx:pt idx="27107">1</cx:pt>
          <cx:pt idx="27108">1</cx:pt>
          <cx:pt idx="27109">1</cx:pt>
          <cx:pt idx="27110">1</cx:pt>
          <cx:pt idx="27111">1</cx:pt>
          <cx:pt idx="27112">1</cx:pt>
          <cx:pt idx="27113">1</cx:pt>
          <cx:pt idx="27114">1</cx:pt>
          <cx:pt idx="27115">1</cx:pt>
          <cx:pt idx="27116">1</cx:pt>
          <cx:pt idx="27117">1</cx:pt>
          <cx:pt idx="27118">1</cx:pt>
          <cx:pt idx="27119">1</cx:pt>
          <cx:pt idx="27120">1</cx:pt>
          <cx:pt idx="27121">1</cx:pt>
          <cx:pt idx="27122">1</cx:pt>
          <cx:pt idx="27123">1</cx:pt>
          <cx:pt idx="27124">1</cx:pt>
          <cx:pt idx="27125">1</cx:pt>
          <cx:pt idx="27126">1</cx:pt>
          <cx:pt idx="27127">1</cx:pt>
          <cx:pt idx="27128">1</cx:pt>
          <cx:pt idx="27129">1</cx:pt>
          <cx:pt idx="27130">1</cx:pt>
          <cx:pt idx="27131">1</cx:pt>
          <cx:pt idx="27132">1</cx:pt>
          <cx:pt idx="27133">1</cx:pt>
          <cx:pt idx="27134">1</cx:pt>
          <cx:pt idx="27135">1</cx:pt>
          <cx:pt idx="27136">1</cx:pt>
          <cx:pt idx="27137">1</cx:pt>
          <cx:pt idx="27138">1</cx:pt>
          <cx:pt idx="27139">1</cx:pt>
          <cx:pt idx="27140">1</cx:pt>
          <cx:pt idx="27141">1</cx:pt>
          <cx:pt idx="27142">1</cx:pt>
          <cx:pt idx="27143">1</cx:pt>
          <cx:pt idx="27144">1</cx:pt>
          <cx:pt idx="27145">1</cx:pt>
          <cx:pt idx="27146">1</cx:pt>
          <cx:pt idx="27147">1</cx:pt>
          <cx:pt idx="27148">1</cx:pt>
          <cx:pt idx="27149">1</cx:pt>
          <cx:pt idx="27150">1</cx:pt>
          <cx:pt idx="27151">1</cx:pt>
          <cx:pt idx="27152">1</cx:pt>
          <cx:pt idx="27153">1</cx:pt>
          <cx:pt idx="27154">1</cx:pt>
          <cx:pt idx="27155">1</cx:pt>
          <cx:pt idx="27156">1</cx:pt>
          <cx:pt idx="27157">1</cx:pt>
          <cx:pt idx="27158">1</cx:pt>
          <cx:pt idx="27159">1</cx:pt>
          <cx:pt idx="27160">3</cx:pt>
          <cx:pt idx="27161">1</cx:pt>
          <cx:pt idx="27162">1</cx:pt>
          <cx:pt idx="27163">1</cx:pt>
          <cx:pt idx="27164">1</cx:pt>
          <cx:pt idx="27165">1</cx:pt>
          <cx:pt idx="27166">1</cx:pt>
          <cx:pt idx="27167">1</cx:pt>
          <cx:pt idx="27168">1</cx:pt>
          <cx:pt idx="27169">1</cx:pt>
          <cx:pt idx="27170">1</cx:pt>
          <cx:pt idx="27171">1</cx:pt>
          <cx:pt idx="27172">1</cx:pt>
          <cx:pt idx="27173">1</cx:pt>
          <cx:pt idx="27174">1</cx:pt>
          <cx:pt idx="27175">1</cx:pt>
          <cx:pt idx="27176">1</cx:pt>
          <cx:pt idx="27177">1</cx:pt>
          <cx:pt idx="27178">1</cx:pt>
          <cx:pt idx="27179">1</cx:pt>
          <cx:pt idx="27180">1</cx:pt>
          <cx:pt idx="27181">1</cx:pt>
          <cx:pt idx="27182">1</cx:pt>
          <cx:pt idx="27183">3</cx:pt>
          <cx:pt idx="27184">1</cx:pt>
          <cx:pt idx="27185">1</cx:pt>
          <cx:pt idx="27186">1</cx:pt>
          <cx:pt idx="27187">1</cx:pt>
          <cx:pt idx="27188">1</cx:pt>
          <cx:pt idx="27189">1</cx:pt>
          <cx:pt idx="27190">1</cx:pt>
          <cx:pt idx="27191">1</cx:pt>
          <cx:pt idx="27192">1</cx:pt>
          <cx:pt idx="27193">3</cx:pt>
          <cx:pt idx="27194">1</cx:pt>
          <cx:pt idx="27195">1</cx:pt>
          <cx:pt idx="27196">1</cx:pt>
          <cx:pt idx="27197">1</cx:pt>
          <cx:pt idx="27198">1</cx:pt>
          <cx:pt idx="27199">1</cx:pt>
          <cx:pt idx="27200">1</cx:pt>
          <cx:pt idx="27201">1</cx:pt>
          <cx:pt idx="27202">1</cx:pt>
          <cx:pt idx="27203">1</cx:pt>
          <cx:pt idx="27204">1</cx:pt>
          <cx:pt idx="27205">1</cx:pt>
          <cx:pt idx="27206">1</cx:pt>
          <cx:pt idx="27207">1</cx:pt>
          <cx:pt idx="27208">1</cx:pt>
          <cx:pt idx="27209">1</cx:pt>
          <cx:pt idx="27210">1</cx:pt>
          <cx:pt idx="27211">1</cx:pt>
          <cx:pt idx="27212">1</cx:pt>
          <cx:pt idx="27213">1</cx:pt>
          <cx:pt idx="27214">1</cx:pt>
          <cx:pt idx="27215">1</cx:pt>
          <cx:pt idx="27216">1</cx:pt>
          <cx:pt idx="27217">1</cx:pt>
          <cx:pt idx="27218">1</cx:pt>
          <cx:pt idx="27219">1</cx:pt>
          <cx:pt idx="27220">1</cx:pt>
          <cx:pt idx="27221">1</cx:pt>
          <cx:pt idx="27222">1</cx:pt>
          <cx:pt idx="27223">1</cx:pt>
          <cx:pt idx="27224">1</cx:pt>
          <cx:pt idx="27225">1</cx:pt>
          <cx:pt idx="27226">1</cx:pt>
          <cx:pt idx="27227">1</cx:pt>
          <cx:pt idx="27228">1</cx:pt>
          <cx:pt idx="27229">1</cx:pt>
          <cx:pt idx="27230">1</cx:pt>
          <cx:pt idx="27231">1</cx:pt>
          <cx:pt idx="27232">1</cx:pt>
          <cx:pt idx="27233">1</cx:pt>
          <cx:pt idx="27234">3</cx:pt>
          <cx:pt idx="27235">1</cx:pt>
          <cx:pt idx="27236">1</cx:pt>
          <cx:pt idx="27237">1</cx:pt>
          <cx:pt idx="27238">1</cx:pt>
          <cx:pt idx="27239">1</cx:pt>
          <cx:pt idx="27240">1</cx:pt>
          <cx:pt idx="27241">1</cx:pt>
          <cx:pt idx="27242">1</cx:pt>
          <cx:pt idx="27243">1</cx:pt>
          <cx:pt idx="27244">1</cx:pt>
          <cx:pt idx="27245">1</cx:pt>
          <cx:pt idx="27246">1</cx:pt>
          <cx:pt idx="27247">1</cx:pt>
          <cx:pt idx="27248">1</cx:pt>
          <cx:pt idx="27249">1</cx:pt>
          <cx:pt idx="27250">1</cx:pt>
          <cx:pt idx="27251">1</cx:pt>
          <cx:pt idx="27252">1</cx:pt>
          <cx:pt idx="27253">1</cx:pt>
          <cx:pt idx="27254">1</cx:pt>
          <cx:pt idx="27255">1</cx:pt>
          <cx:pt idx="27256">1</cx:pt>
          <cx:pt idx="27257">1</cx:pt>
          <cx:pt idx="27258">1</cx:pt>
          <cx:pt idx="27259">1</cx:pt>
          <cx:pt idx="27260">1</cx:pt>
          <cx:pt idx="27261">1</cx:pt>
          <cx:pt idx="27262">1</cx:pt>
          <cx:pt idx="27263">1</cx:pt>
          <cx:pt idx="27264">1</cx:pt>
          <cx:pt idx="27265">1</cx:pt>
          <cx:pt idx="27266">1</cx:pt>
          <cx:pt idx="27267">3</cx:pt>
          <cx:pt idx="27268">1</cx:pt>
          <cx:pt idx="27269">1</cx:pt>
          <cx:pt idx="27270">1</cx:pt>
          <cx:pt idx="27271">1</cx:pt>
          <cx:pt idx="27272">1</cx:pt>
          <cx:pt idx="27273">1</cx:pt>
          <cx:pt idx="27274">1</cx:pt>
          <cx:pt idx="27275">1</cx:pt>
          <cx:pt idx="27276">1</cx:pt>
          <cx:pt idx="27277">1</cx:pt>
          <cx:pt idx="27278">1</cx:pt>
          <cx:pt idx="27279">1</cx:pt>
          <cx:pt idx="27280">1</cx:pt>
          <cx:pt idx="27281">1</cx:pt>
          <cx:pt idx="27282">1</cx:pt>
          <cx:pt idx="27283">1</cx:pt>
          <cx:pt idx="27284">1</cx:pt>
          <cx:pt idx="27285">1</cx:pt>
          <cx:pt idx="27286">1</cx:pt>
          <cx:pt idx="27287">1</cx:pt>
          <cx:pt idx="27288">3</cx:pt>
          <cx:pt idx="27289">1</cx:pt>
          <cx:pt idx="27290">1</cx:pt>
          <cx:pt idx="27291">1</cx:pt>
          <cx:pt idx="27292">1</cx:pt>
          <cx:pt idx="27293">1</cx:pt>
          <cx:pt idx="27294">1</cx:pt>
          <cx:pt idx="27295">1</cx:pt>
          <cx:pt idx="27296">1</cx:pt>
          <cx:pt idx="27297">1</cx:pt>
          <cx:pt idx="27298">1</cx:pt>
          <cx:pt idx="27299">1</cx:pt>
          <cx:pt idx="27300">1</cx:pt>
          <cx:pt idx="27301">1</cx:pt>
          <cx:pt idx="27302">1</cx:pt>
          <cx:pt idx="27303">1</cx:pt>
          <cx:pt idx="27304">3</cx:pt>
          <cx:pt idx="27305">1</cx:pt>
          <cx:pt idx="27306">3</cx:pt>
          <cx:pt idx="27307">1</cx:pt>
          <cx:pt idx="27308">1</cx:pt>
          <cx:pt idx="27309">1</cx:pt>
          <cx:pt idx="27310">1</cx:pt>
          <cx:pt idx="27311">1</cx:pt>
          <cx:pt idx="27312">1</cx:pt>
          <cx:pt idx="27313">1</cx:pt>
          <cx:pt idx="27314">1</cx:pt>
          <cx:pt idx="27315">1</cx:pt>
          <cx:pt idx="27316">1</cx:pt>
          <cx:pt idx="27317">1</cx:pt>
          <cx:pt idx="27318">1</cx:pt>
          <cx:pt idx="27319">1</cx:pt>
          <cx:pt idx="27320">1</cx:pt>
          <cx:pt idx="27321">1</cx:pt>
          <cx:pt idx="27322">1</cx:pt>
          <cx:pt idx="27323">1</cx:pt>
          <cx:pt idx="27324">1</cx:pt>
          <cx:pt idx="27325">1</cx:pt>
          <cx:pt idx="27326">1</cx:pt>
          <cx:pt idx="27327">1</cx:pt>
          <cx:pt idx="27328">1</cx:pt>
          <cx:pt idx="27329">1</cx:pt>
          <cx:pt idx="27330">1</cx:pt>
          <cx:pt idx="27331">3</cx:pt>
          <cx:pt idx="27332">1</cx:pt>
          <cx:pt idx="27333">1</cx:pt>
          <cx:pt idx="27334">1</cx:pt>
          <cx:pt idx="27335">1</cx:pt>
          <cx:pt idx="27336">3</cx:pt>
          <cx:pt idx="27337">1</cx:pt>
          <cx:pt idx="27338">1</cx:pt>
          <cx:pt idx="27339">1</cx:pt>
          <cx:pt idx="27340">1</cx:pt>
          <cx:pt idx="27341">1</cx:pt>
          <cx:pt idx="27342">1</cx:pt>
          <cx:pt idx="27343">1</cx:pt>
          <cx:pt idx="27344">1</cx:pt>
          <cx:pt idx="27345">1</cx:pt>
          <cx:pt idx="27346">1</cx:pt>
          <cx:pt idx="27347">1</cx:pt>
          <cx:pt idx="27348">1</cx:pt>
          <cx:pt idx="27349">1</cx:pt>
          <cx:pt idx="27350">1</cx:pt>
          <cx:pt idx="27351">1</cx:pt>
          <cx:pt idx="27352">1</cx:pt>
          <cx:pt idx="27353">1</cx:pt>
          <cx:pt idx="27354">1</cx:pt>
          <cx:pt idx="27355">3</cx:pt>
          <cx:pt idx="27356">1</cx:pt>
          <cx:pt idx="27357">1</cx:pt>
          <cx:pt idx="27358">1</cx:pt>
          <cx:pt idx="27359">1</cx:pt>
          <cx:pt idx="27360">1</cx:pt>
          <cx:pt idx="27361">1</cx:pt>
          <cx:pt idx="27362">1</cx:pt>
          <cx:pt idx="27363">1</cx:pt>
          <cx:pt idx="27364">1</cx:pt>
          <cx:pt idx="27365">1</cx:pt>
          <cx:pt idx="27366">1</cx:pt>
          <cx:pt idx="27367">1</cx:pt>
          <cx:pt idx="27368">1</cx:pt>
          <cx:pt idx="27369">1</cx:pt>
          <cx:pt idx="27370">1</cx:pt>
          <cx:pt idx="27371">1</cx:pt>
          <cx:pt idx="27372">1</cx:pt>
          <cx:pt idx="27373">1</cx:pt>
          <cx:pt idx="27374">3</cx:pt>
          <cx:pt idx="27375">1</cx:pt>
          <cx:pt idx="27376">1</cx:pt>
          <cx:pt idx="27377">1</cx:pt>
          <cx:pt idx="27378">1</cx:pt>
          <cx:pt idx="27379">1</cx:pt>
          <cx:pt idx="27380">1</cx:pt>
          <cx:pt idx="27381">1</cx:pt>
          <cx:pt idx="27382">1</cx:pt>
          <cx:pt idx="27383">1</cx:pt>
          <cx:pt idx="27384">1</cx:pt>
          <cx:pt idx="27385">3</cx:pt>
          <cx:pt idx="27386">1</cx:pt>
          <cx:pt idx="27387">1</cx:pt>
          <cx:pt idx="27388">1</cx:pt>
          <cx:pt idx="27389">1</cx:pt>
          <cx:pt idx="27390">1</cx:pt>
          <cx:pt idx="27391">3</cx:pt>
          <cx:pt idx="27392">1</cx:pt>
          <cx:pt idx="27393">1</cx:pt>
          <cx:pt idx="27394">1</cx:pt>
          <cx:pt idx="27395">1</cx:pt>
          <cx:pt idx="27396">1</cx:pt>
          <cx:pt idx="27397">1</cx:pt>
          <cx:pt idx="27398">1</cx:pt>
          <cx:pt idx="27399">1</cx:pt>
          <cx:pt idx="27400">1</cx:pt>
          <cx:pt idx="27401">1</cx:pt>
          <cx:pt idx="27402">1</cx:pt>
          <cx:pt idx="27403">1</cx:pt>
          <cx:pt idx="27404">1</cx:pt>
          <cx:pt idx="27405">3</cx:pt>
          <cx:pt idx="27406">1</cx:pt>
          <cx:pt idx="27407">1</cx:pt>
          <cx:pt idx="27408">1</cx:pt>
          <cx:pt idx="27409">1</cx:pt>
          <cx:pt idx="27410">1</cx:pt>
          <cx:pt idx="27411">1</cx:pt>
          <cx:pt idx="27412">1</cx:pt>
          <cx:pt idx="27413">1</cx:pt>
          <cx:pt idx="27414">1</cx:pt>
          <cx:pt idx="27415">1</cx:pt>
          <cx:pt idx="27416">1</cx:pt>
          <cx:pt idx="27417">1</cx:pt>
          <cx:pt idx="27418">1</cx:pt>
          <cx:pt idx="27419">1</cx:pt>
          <cx:pt idx="27420">1</cx:pt>
          <cx:pt idx="27421">1</cx:pt>
          <cx:pt idx="27422">1</cx:pt>
          <cx:pt idx="27423">1</cx:pt>
          <cx:pt idx="27424">1</cx:pt>
          <cx:pt idx="27425">3</cx:pt>
          <cx:pt idx="27426">1</cx:pt>
          <cx:pt idx="27427">1</cx:pt>
          <cx:pt idx="27428">1</cx:pt>
          <cx:pt idx="27429">1</cx:pt>
          <cx:pt idx="27430">1</cx:pt>
          <cx:pt idx="27431">1</cx:pt>
          <cx:pt idx="27432">1</cx:pt>
          <cx:pt idx="27433">1</cx:pt>
          <cx:pt idx="27434">1</cx:pt>
          <cx:pt idx="27435">1</cx:pt>
          <cx:pt idx="27436">1</cx:pt>
          <cx:pt idx="27437">1</cx:pt>
          <cx:pt idx="27438">1</cx:pt>
          <cx:pt idx="27439">1</cx:pt>
          <cx:pt idx="27440">1</cx:pt>
          <cx:pt idx="27441">1</cx:pt>
          <cx:pt idx="27442">1</cx:pt>
          <cx:pt idx="27443">1</cx:pt>
          <cx:pt idx="27444">1</cx:pt>
          <cx:pt idx="27445">1</cx:pt>
          <cx:pt idx="27446">1</cx:pt>
          <cx:pt idx="27447">1</cx:pt>
          <cx:pt idx="27448">1</cx:pt>
          <cx:pt idx="27449">1</cx:pt>
          <cx:pt idx="27450">1</cx:pt>
          <cx:pt idx="27451">1</cx:pt>
          <cx:pt idx="27452">1</cx:pt>
          <cx:pt idx="27453">1</cx:pt>
          <cx:pt idx="27454">1</cx:pt>
          <cx:pt idx="27455">1</cx:pt>
          <cx:pt idx="27456">3</cx:pt>
          <cx:pt idx="27457">3</cx:pt>
          <cx:pt idx="27458">1</cx:pt>
          <cx:pt idx="27459">1</cx:pt>
          <cx:pt idx="27460">1</cx:pt>
          <cx:pt idx="27461">1</cx:pt>
          <cx:pt idx="27462">1</cx:pt>
          <cx:pt idx="27463">1</cx:pt>
          <cx:pt idx="27464">1</cx:pt>
          <cx:pt idx="27465">1</cx:pt>
          <cx:pt idx="27466">1</cx:pt>
          <cx:pt idx="27467">1</cx:pt>
          <cx:pt idx="27468">1</cx:pt>
          <cx:pt idx="27469">1</cx:pt>
          <cx:pt idx="27470">1</cx:pt>
          <cx:pt idx="27471">3</cx:pt>
          <cx:pt idx="27472">1</cx:pt>
          <cx:pt idx="27473">1</cx:pt>
          <cx:pt idx="27474">1</cx:pt>
          <cx:pt idx="27475">1</cx:pt>
          <cx:pt idx="27476">1</cx:pt>
          <cx:pt idx="27477">1</cx:pt>
          <cx:pt idx="27478">1</cx:pt>
          <cx:pt idx="27479">1</cx:pt>
          <cx:pt idx="27480">1</cx:pt>
          <cx:pt idx="27481">1</cx:pt>
          <cx:pt idx="27482">1</cx:pt>
          <cx:pt idx="27483">1</cx:pt>
          <cx:pt idx="27484">1</cx:pt>
          <cx:pt idx="27485">1</cx:pt>
          <cx:pt idx="27486">1</cx:pt>
          <cx:pt idx="27487">1</cx:pt>
          <cx:pt idx="27488">1</cx:pt>
          <cx:pt idx="27489">1</cx:pt>
          <cx:pt idx="27490">1</cx:pt>
          <cx:pt idx="27491">1</cx:pt>
          <cx:pt idx="27492">1</cx:pt>
          <cx:pt idx="27493">3</cx:pt>
          <cx:pt idx="27494">1</cx:pt>
          <cx:pt idx="27495">1</cx:pt>
          <cx:pt idx="27496">1</cx:pt>
          <cx:pt idx="27497">1</cx:pt>
          <cx:pt idx="27498">1</cx:pt>
          <cx:pt idx="27499">1</cx:pt>
          <cx:pt idx="27500">1</cx:pt>
          <cx:pt idx="27501">1</cx:pt>
          <cx:pt idx="27502">1</cx:pt>
          <cx:pt idx="27503">1</cx:pt>
          <cx:pt idx="27504">1</cx:pt>
          <cx:pt idx="27505">1</cx:pt>
          <cx:pt idx="27506">3</cx:pt>
          <cx:pt idx="27507">1</cx:pt>
          <cx:pt idx="27508">1</cx:pt>
          <cx:pt idx="27509">1</cx:pt>
          <cx:pt idx="27510">1</cx:pt>
          <cx:pt idx="27511">1</cx:pt>
          <cx:pt idx="27512">1</cx:pt>
          <cx:pt idx="27513">1</cx:pt>
          <cx:pt idx="27514">1</cx:pt>
          <cx:pt idx="27515">1</cx:pt>
          <cx:pt idx="27516">1</cx:pt>
          <cx:pt idx="27517">1</cx:pt>
          <cx:pt idx="27518">3</cx:pt>
          <cx:pt idx="27519">1</cx:pt>
          <cx:pt idx="27520">1</cx:pt>
          <cx:pt idx="27521">1</cx:pt>
          <cx:pt idx="27522">1</cx:pt>
          <cx:pt idx="27523">1</cx:pt>
          <cx:pt idx="27524">1</cx:pt>
          <cx:pt idx="27525">1</cx:pt>
          <cx:pt idx="27526">3</cx:pt>
          <cx:pt idx="27527">1</cx:pt>
          <cx:pt idx="27528">1</cx:pt>
          <cx:pt idx="27529">1</cx:pt>
          <cx:pt idx="27530">1</cx:pt>
          <cx:pt idx="27531">1</cx:pt>
          <cx:pt idx="27532">1</cx:pt>
          <cx:pt idx="27533">1</cx:pt>
          <cx:pt idx="27534">1</cx:pt>
          <cx:pt idx="27535">1</cx:pt>
          <cx:pt idx="27536">1</cx:pt>
          <cx:pt idx="27537">3</cx:pt>
          <cx:pt idx="27538">1</cx:pt>
          <cx:pt idx="27539">1</cx:pt>
          <cx:pt idx="27540">1</cx:pt>
          <cx:pt idx="27541">1</cx:pt>
          <cx:pt idx="27542">1</cx:pt>
          <cx:pt idx="27543">1</cx:pt>
          <cx:pt idx="27544">1</cx:pt>
          <cx:pt idx="27545">1</cx:pt>
          <cx:pt idx="27546">1</cx:pt>
          <cx:pt idx="27547">1</cx:pt>
          <cx:pt idx="27548">1</cx:pt>
          <cx:pt idx="27549">1</cx:pt>
          <cx:pt idx="27550">3</cx:pt>
          <cx:pt idx="27551">1</cx:pt>
          <cx:pt idx="27552">1</cx:pt>
          <cx:pt idx="27553">1</cx:pt>
          <cx:pt idx="27554">1</cx:pt>
          <cx:pt idx="27555">1</cx:pt>
          <cx:pt idx="27556">1</cx:pt>
          <cx:pt idx="27557">1</cx:pt>
          <cx:pt idx="27558">1</cx:pt>
          <cx:pt idx="27559">1</cx:pt>
          <cx:pt idx="27560">1</cx:pt>
          <cx:pt idx="27561">1</cx:pt>
          <cx:pt idx="27562">1</cx:pt>
          <cx:pt idx="27563">1</cx:pt>
          <cx:pt idx="27564">3</cx:pt>
          <cx:pt idx="27565">1</cx:pt>
          <cx:pt idx="27566">1</cx:pt>
          <cx:pt idx="27567">1</cx:pt>
          <cx:pt idx="27568">1</cx:pt>
          <cx:pt idx="27569">1</cx:pt>
          <cx:pt idx="27570">1</cx:pt>
          <cx:pt idx="27571">1</cx:pt>
          <cx:pt idx="27572">1</cx:pt>
          <cx:pt idx="27573">1</cx:pt>
          <cx:pt idx="27574">1</cx:pt>
          <cx:pt idx="27575">1</cx:pt>
          <cx:pt idx="27576">1</cx:pt>
          <cx:pt idx="27577">1</cx:pt>
          <cx:pt idx="27578">1</cx:pt>
          <cx:pt idx="27579">1</cx:pt>
          <cx:pt idx="27580">1</cx:pt>
          <cx:pt idx="27581">1</cx:pt>
          <cx:pt idx="27582">1</cx:pt>
          <cx:pt idx="27583">1</cx:pt>
          <cx:pt idx="27584">1</cx:pt>
          <cx:pt idx="27585">1</cx:pt>
          <cx:pt idx="27586">1</cx:pt>
          <cx:pt idx="27587">1</cx:pt>
          <cx:pt idx="27588">1</cx:pt>
          <cx:pt idx="27589">1</cx:pt>
          <cx:pt idx="27590">1</cx:pt>
          <cx:pt idx="27591">1</cx:pt>
          <cx:pt idx="27592">1</cx:pt>
          <cx:pt idx="27593">1</cx:pt>
          <cx:pt idx="27594">1</cx:pt>
          <cx:pt idx="27595">1</cx:pt>
          <cx:pt idx="27596">1</cx:pt>
          <cx:pt idx="27597">1</cx:pt>
          <cx:pt idx="27598">1</cx:pt>
          <cx:pt idx="27599">1</cx:pt>
          <cx:pt idx="27600">1</cx:pt>
          <cx:pt idx="27601">1</cx:pt>
          <cx:pt idx="27602">1</cx:pt>
          <cx:pt idx="27603">3</cx:pt>
          <cx:pt idx="27604">1</cx:pt>
          <cx:pt idx="27605">1</cx:pt>
          <cx:pt idx="27606">1</cx:pt>
          <cx:pt idx="27607">1</cx:pt>
          <cx:pt idx="27608">1</cx:pt>
          <cx:pt idx="27609">1</cx:pt>
          <cx:pt idx="27610">1</cx:pt>
          <cx:pt idx="27611">1</cx:pt>
          <cx:pt idx="27612">1</cx:pt>
          <cx:pt idx="27613">1</cx:pt>
          <cx:pt idx="27614">1</cx:pt>
          <cx:pt idx="27615">1</cx:pt>
          <cx:pt idx="27616">1</cx:pt>
          <cx:pt idx="27617">1</cx:pt>
          <cx:pt idx="27618">1</cx:pt>
          <cx:pt idx="27619">1</cx:pt>
          <cx:pt idx="27620">1</cx:pt>
          <cx:pt idx="27621">1</cx:pt>
          <cx:pt idx="27622">1</cx:pt>
          <cx:pt idx="27623">1</cx:pt>
          <cx:pt idx="27624">1</cx:pt>
          <cx:pt idx="27625">1</cx:pt>
          <cx:pt idx="27626">1</cx:pt>
          <cx:pt idx="27627">1</cx:pt>
          <cx:pt idx="27628">1</cx:pt>
          <cx:pt idx="27629">1</cx:pt>
          <cx:pt idx="27630">1</cx:pt>
          <cx:pt idx="27631">1</cx:pt>
          <cx:pt idx="27632">3</cx:pt>
          <cx:pt idx="27633">1</cx:pt>
          <cx:pt idx="27634">1</cx:pt>
          <cx:pt idx="27635">1</cx:pt>
          <cx:pt idx="27636">1</cx:pt>
          <cx:pt idx="27637">1</cx:pt>
          <cx:pt idx="27638">1</cx:pt>
          <cx:pt idx="27639">1</cx:pt>
          <cx:pt idx="27640">1</cx:pt>
          <cx:pt idx="27641">1</cx:pt>
          <cx:pt idx="27642">1</cx:pt>
          <cx:pt idx="27643">1</cx:pt>
          <cx:pt idx="27644">1</cx:pt>
          <cx:pt idx="27645">1</cx:pt>
          <cx:pt idx="27646">1</cx:pt>
          <cx:pt idx="27647">1</cx:pt>
          <cx:pt idx="27648">1</cx:pt>
          <cx:pt idx="27649">1</cx:pt>
          <cx:pt idx="27650">1</cx:pt>
          <cx:pt idx="27651">1</cx:pt>
          <cx:pt idx="27652">1</cx:pt>
          <cx:pt idx="27653">1</cx:pt>
          <cx:pt idx="27654">1</cx:pt>
          <cx:pt idx="27655">1</cx:pt>
          <cx:pt idx="27656">1</cx:pt>
          <cx:pt idx="27657">1</cx:pt>
          <cx:pt idx="27658">1</cx:pt>
          <cx:pt idx="27659">1</cx:pt>
          <cx:pt idx="27660">1</cx:pt>
          <cx:pt idx="27661">1</cx:pt>
          <cx:pt idx="27662">1</cx:pt>
          <cx:pt idx="27663">3</cx:pt>
          <cx:pt idx="27664">1</cx:pt>
          <cx:pt idx="27665">1</cx:pt>
          <cx:pt idx="27666">1</cx:pt>
          <cx:pt idx="27667">1</cx:pt>
          <cx:pt idx="27668">1</cx:pt>
          <cx:pt idx="27669">1</cx:pt>
          <cx:pt idx="27670">1</cx:pt>
          <cx:pt idx="27671">1</cx:pt>
          <cx:pt idx="27672">1</cx:pt>
          <cx:pt idx="27673">1</cx:pt>
          <cx:pt idx="27674">1</cx:pt>
          <cx:pt idx="27675">1</cx:pt>
          <cx:pt idx="27676">1</cx:pt>
          <cx:pt idx="27677">1</cx:pt>
          <cx:pt idx="27678">1</cx:pt>
          <cx:pt idx="27679">1</cx:pt>
          <cx:pt idx="27680">1</cx:pt>
          <cx:pt idx="27681">1</cx:pt>
          <cx:pt idx="27682">1</cx:pt>
          <cx:pt idx="27683">1</cx:pt>
          <cx:pt idx="27684">1</cx:pt>
          <cx:pt idx="27685">1</cx:pt>
          <cx:pt idx="27686">1</cx:pt>
          <cx:pt idx="27687">1</cx:pt>
          <cx:pt idx="27688">1</cx:pt>
          <cx:pt idx="27689">1</cx:pt>
          <cx:pt idx="27690">1</cx:pt>
          <cx:pt idx="27691">1</cx:pt>
          <cx:pt idx="27692">1</cx:pt>
          <cx:pt idx="27693">1</cx:pt>
          <cx:pt idx="27694">1</cx:pt>
          <cx:pt idx="27695">1</cx:pt>
          <cx:pt idx="27696">1</cx:pt>
          <cx:pt idx="27697">1</cx:pt>
          <cx:pt idx="27698">1</cx:pt>
          <cx:pt idx="27699">1</cx:pt>
          <cx:pt idx="27700">1</cx:pt>
          <cx:pt idx="27701">1</cx:pt>
          <cx:pt idx="27702">1</cx:pt>
          <cx:pt idx="27703">3</cx:pt>
          <cx:pt idx="27704">1</cx:pt>
          <cx:pt idx="27705">1</cx:pt>
          <cx:pt idx="27706">1</cx:pt>
          <cx:pt idx="27707">1</cx:pt>
          <cx:pt idx="27708">1</cx:pt>
          <cx:pt idx="27709">1</cx:pt>
          <cx:pt idx="27710">1</cx:pt>
          <cx:pt idx="27711">1</cx:pt>
          <cx:pt idx="27712">1</cx:pt>
          <cx:pt idx="27713">1</cx:pt>
          <cx:pt idx="27714">1</cx:pt>
          <cx:pt idx="27715">1</cx:pt>
          <cx:pt idx="27716">1</cx:pt>
          <cx:pt idx="27717">1</cx:pt>
          <cx:pt idx="27718">1</cx:pt>
          <cx:pt idx="27719">1</cx:pt>
          <cx:pt idx="27720">1</cx:pt>
          <cx:pt idx="27721">1</cx:pt>
          <cx:pt idx="27722">1</cx:pt>
          <cx:pt idx="27723">1</cx:pt>
          <cx:pt idx="27724">1</cx:pt>
          <cx:pt idx="27725">1</cx:pt>
          <cx:pt idx="27726">1</cx:pt>
          <cx:pt idx="27727">1</cx:pt>
          <cx:pt idx="27728">1</cx:pt>
          <cx:pt idx="27729">1</cx:pt>
          <cx:pt idx="27730">1</cx:pt>
          <cx:pt idx="27731">1</cx:pt>
          <cx:pt idx="27732">1</cx:pt>
          <cx:pt idx="27733">1</cx:pt>
          <cx:pt idx="27734">1</cx:pt>
          <cx:pt idx="27735">1</cx:pt>
          <cx:pt idx="27736">1</cx:pt>
          <cx:pt idx="27737">1</cx:pt>
          <cx:pt idx="27738">1</cx:pt>
          <cx:pt idx="27739">1</cx:pt>
          <cx:pt idx="27740">1</cx:pt>
          <cx:pt idx="27741">1</cx:pt>
          <cx:pt idx="27742">1</cx:pt>
          <cx:pt idx="27743">1</cx:pt>
          <cx:pt idx="27744">1</cx:pt>
          <cx:pt idx="27745">1</cx:pt>
          <cx:pt idx="27746">1</cx:pt>
          <cx:pt idx="27747">1</cx:pt>
          <cx:pt idx="27748">1</cx:pt>
          <cx:pt idx="27749">1</cx:pt>
          <cx:pt idx="27750">3</cx:pt>
          <cx:pt idx="27751">1</cx:pt>
          <cx:pt idx="27752">1</cx:pt>
          <cx:pt idx="27753">1</cx:pt>
          <cx:pt idx="27754">1</cx:pt>
          <cx:pt idx="27755">1</cx:pt>
          <cx:pt idx="27756">1</cx:pt>
          <cx:pt idx="27757">1</cx:pt>
          <cx:pt idx="27758">1</cx:pt>
          <cx:pt idx="27759">1</cx:pt>
          <cx:pt idx="27760">1</cx:pt>
          <cx:pt idx="27761">1</cx:pt>
          <cx:pt idx="27762">1</cx:pt>
          <cx:pt idx="27763">1</cx:pt>
          <cx:pt idx="27764">3</cx:pt>
          <cx:pt idx="27765">1</cx:pt>
          <cx:pt idx="27766">1</cx:pt>
          <cx:pt idx="27767">1</cx:pt>
          <cx:pt idx="27768">1</cx:pt>
          <cx:pt idx="27769">1</cx:pt>
          <cx:pt idx="27770">1</cx:pt>
          <cx:pt idx="27771">1</cx:pt>
          <cx:pt idx="27772">1</cx:pt>
          <cx:pt idx="27773">1</cx:pt>
          <cx:pt idx="27774">1</cx:pt>
          <cx:pt idx="27775">1</cx:pt>
          <cx:pt idx="27776">1</cx:pt>
          <cx:pt idx="27777">1</cx:pt>
          <cx:pt idx="27778">1</cx:pt>
          <cx:pt idx="27779">1</cx:pt>
          <cx:pt idx="27780">1</cx:pt>
          <cx:pt idx="27781">1</cx:pt>
          <cx:pt idx="27782">1</cx:pt>
          <cx:pt idx="27783">1</cx:pt>
          <cx:pt idx="27784">1</cx:pt>
          <cx:pt idx="27785">1</cx:pt>
          <cx:pt idx="27786">1</cx:pt>
          <cx:pt idx="27787">1</cx:pt>
          <cx:pt idx="27788">1</cx:pt>
          <cx:pt idx="27789">1</cx:pt>
          <cx:pt idx="27790">1</cx:pt>
          <cx:pt idx="27791">1</cx:pt>
          <cx:pt idx="27792">1</cx:pt>
          <cx:pt idx="27793">1</cx:pt>
          <cx:pt idx="27794">1</cx:pt>
          <cx:pt idx="27795">1</cx:pt>
          <cx:pt idx="27796">1</cx:pt>
          <cx:pt idx="27797">1</cx:pt>
          <cx:pt idx="27798">1</cx:pt>
          <cx:pt idx="27799">1</cx:pt>
          <cx:pt idx="27800">1</cx:pt>
          <cx:pt idx="27801">1</cx:pt>
          <cx:pt idx="27802">1</cx:pt>
          <cx:pt idx="27803">1</cx:pt>
          <cx:pt idx="27804">1</cx:pt>
          <cx:pt idx="27805">1</cx:pt>
          <cx:pt idx="27806">1</cx:pt>
          <cx:pt idx="27807">1</cx:pt>
          <cx:pt idx="27808">1</cx:pt>
          <cx:pt idx="27809">1</cx:pt>
          <cx:pt idx="27810">1</cx:pt>
          <cx:pt idx="27811">1</cx:pt>
          <cx:pt idx="27812">1</cx:pt>
          <cx:pt idx="27813">3</cx:pt>
          <cx:pt idx="27814">3</cx:pt>
          <cx:pt idx="27815">1</cx:pt>
          <cx:pt idx="27816">1</cx:pt>
          <cx:pt idx="27817">1</cx:pt>
          <cx:pt idx="27818">1</cx:pt>
          <cx:pt idx="27819">1</cx:pt>
          <cx:pt idx="27820">1</cx:pt>
          <cx:pt idx="27821">1</cx:pt>
          <cx:pt idx="27822">1</cx:pt>
          <cx:pt idx="27823">1</cx:pt>
          <cx:pt idx="27824">1</cx:pt>
          <cx:pt idx="27825">1</cx:pt>
          <cx:pt idx="27826">1</cx:pt>
          <cx:pt idx="27827">1</cx:pt>
          <cx:pt idx="27828">1</cx:pt>
          <cx:pt idx="27829">1</cx:pt>
          <cx:pt idx="27830">1</cx:pt>
          <cx:pt idx="27831">1</cx:pt>
          <cx:pt idx="27832">1</cx:pt>
          <cx:pt idx="27833">1</cx:pt>
          <cx:pt idx="27834">3</cx:pt>
          <cx:pt idx="27835">1</cx:pt>
          <cx:pt idx="27836">1</cx:pt>
          <cx:pt idx="27837">1</cx:pt>
          <cx:pt idx="27838">1</cx:pt>
          <cx:pt idx="27839">1</cx:pt>
          <cx:pt idx="27840">1</cx:pt>
          <cx:pt idx="27841">1</cx:pt>
          <cx:pt idx="27842">1</cx:pt>
          <cx:pt idx="27843">1</cx:pt>
          <cx:pt idx="27844">1</cx:pt>
          <cx:pt idx="27845">1</cx:pt>
          <cx:pt idx="27846">1</cx:pt>
          <cx:pt idx="27847">1</cx:pt>
          <cx:pt idx="27848">1</cx:pt>
          <cx:pt idx="27849">1</cx:pt>
          <cx:pt idx="27850">1</cx:pt>
          <cx:pt idx="27851">1</cx:pt>
          <cx:pt idx="27852">1</cx:pt>
          <cx:pt idx="27853">1</cx:pt>
          <cx:pt idx="27854">1</cx:pt>
          <cx:pt idx="27855">1</cx:pt>
          <cx:pt idx="27856">1</cx:pt>
          <cx:pt idx="27857">1</cx:pt>
          <cx:pt idx="27858">3</cx:pt>
          <cx:pt idx="27859">1</cx:pt>
          <cx:pt idx="27860">1</cx:pt>
          <cx:pt idx="27861">1</cx:pt>
          <cx:pt idx="27862">1</cx:pt>
          <cx:pt idx="27863">1</cx:pt>
          <cx:pt idx="27864">1</cx:pt>
          <cx:pt idx="27865">1</cx:pt>
          <cx:pt idx="27866">1</cx:pt>
          <cx:pt idx="27867">1</cx:pt>
          <cx:pt idx="27868">1</cx:pt>
          <cx:pt idx="27869">1</cx:pt>
          <cx:pt idx="27870">1</cx:pt>
          <cx:pt idx="27871">1</cx:pt>
          <cx:pt idx="27872">1</cx:pt>
          <cx:pt idx="27873">1</cx:pt>
          <cx:pt idx="27874">1</cx:pt>
          <cx:pt idx="27875">1</cx:pt>
          <cx:pt idx="27876">1</cx:pt>
          <cx:pt idx="27877">1</cx:pt>
          <cx:pt idx="27878">1</cx:pt>
          <cx:pt idx="27879">1</cx:pt>
          <cx:pt idx="27880">1</cx:pt>
          <cx:pt idx="27881">1</cx:pt>
          <cx:pt idx="27882">1</cx:pt>
          <cx:pt idx="27883">1</cx:pt>
          <cx:pt idx="27884">1</cx:pt>
          <cx:pt idx="27885">1</cx:pt>
          <cx:pt idx="27886">1</cx:pt>
          <cx:pt idx="27887">1</cx:pt>
          <cx:pt idx="27888">1</cx:pt>
          <cx:pt idx="27889">1</cx:pt>
          <cx:pt idx="27890">3</cx:pt>
          <cx:pt idx="27891">1</cx:pt>
          <cx:pt idx="27892">1</cx:pt>
          <cx:pt idx="27893">1</cx:pt>
          <cx:pt idx="27894">1</cx:pt>
          <cx:pt idx="27895">1</cx:pt>
          <cx:pt idx="27896">1</cx:pt>
          <cx:pt idx="27897">1</cx:pt>
          <cx:pt idx="27898">3</cx:pt>
          <cx:pt idx="27899">1</cx:pt>
          <cx:pt idx="27900">1</cx:pt>
          <cx:pt idx="27901">1</cx:pt>
          <cx:pt idx="27902">1</cx:pt>
          <cx:pt idx="27903">1</cx:pt>
          <cx:pt idx="27904">1</cx:pt>
          <cx:pt idx="27905">1</cx:pt>
          <cx:pt idx="27906">1</cx:pt>
          <cx:pt idx="27907">1</cx:pt>
          <cx:pt idx="27908">1</cx:pt>
          <cx:pt idx="27909">1</cx:pt>
          <cx:pt idx="27910">1</cx:pt>
          <cx:pt idx="27911">1</cx:pt>
          <cx:pt idx="27912">1</cx:pt>
          <cx:pt idx="27913">1</cx:pt>
          <cx:pt idx="27914">1</cx:pt>
          <cx:pt idx="27915">3</cx:pt>
          <cx:pt idx="27916">1</cx:pt>
          <cx:pt idx="27917">1</cx:pt>
          <cx:pt idx="27918">1</cx:pt>
          <cx:pt idx="27919">1</cx:pt>
          <cx:pt idx="27920">1</cx:pt>
          <cx:pt idx="27921">1</cx:pt>
          <cx:pt idx="27922">1</cx:pt>
          <cx:pt idx="27923">1</cx:pt>
          <cx:pt idx="27924">1</cx:pt>
          <cx:pt idx="27925">1</cx:pt>
          <cx:pt idx="27926">1</cx:pt>
          <cx:pt idx="27927">1</cx:pt>
          <cx:pt idx="27928">1</cx:pt>
          <cx:pt idx="27929">1</cx:pt>
          <cx:pt idx="27930">1</cx:pt>
          <cx:pt idx="27931">1</cx:pt>
          <cx:pt idx="27932">1</cx:pt>
          <cx:pt idx="27933">1</cx:pt>
          <cx:pt idx="27934">1</cx:pt>
          <cx:pt idx="27935">1</cx:pt>
          <cx:pt idx="27936">1</cx:pt>
          <cx:pt idx="27937">1</cx:pt>
          <cx:pt idx="27938">1</cx:pt>
          <cx:pt idx="27939">1</cx:pt>
          <cx:pt idx="27940">1</cx:pt>
          <cx:pt idx="27941">1</cx:pt>
          <cx:pt idx="27942">1</cx:pt>
          <cx:pt idx="27943">1</cx:pt>
          <cx:pt idx="27944">1</cx:pt>
          <cx:pt idx="27945">1</cx:pt>
          <cx:pt idx="27946">1</cx:pt>
          <cx:pt idx="27947">1</cx:pt>
          <cx:pt idx="27948">1</cx:pt>
          <cx:pt idx="27949">1</cx:pt>
          <cx:pt idx="27950">1</cx:pt>
          <cx:pt idx="27951">1</cx:pt>
          <cx:pt idx="27952">1</cx:pt>
          <cx:pt idx="27953">1</cx:pt>
          <cx:pt idx="27954">1</cx:pt>
          <cx:pt idx="27955">1</cx:pt>
          <cx:pt idx="27956">3</cx:pt>
          <cx:pt idx="27957">1</cx:pt>
          <cx:pt idx="27958">1</cx:pt>
          <cx:pt idx="27959">1</cx:pt>
          <cx:pt idx="27960">1</cx:pt>
          <cx:pt idx="27961">1</cx:pt>
          <cx:pt idx="27962">1</cx:pt>
          <cx:pt idx="27963">1</cx:pt>
          <cx:pt idx="27964">1</cx:pt>
          <cx:pt idx="27965">1</cx:pt>
          <cx:pt idx="27966">1</cx:pt>
          <cx:pt idx="27967">1</cx:pt>
          <cx:pt idx="27968">1</cx:pt>
          <cx:pt idx="27969">1</cx:pt>
          <cx:pt idx="27970">1</cx:pt>
          <cx:pt idx="27971">1</cx:pt>
          <cx:pt idx="27972">1</cx:pt>
          <cx:pt idx="27973">1</cx:pt>
          <cx:pt idx="27974">1</cx:pt>
          <cx:pt idx="27975">1</cx:pt>
          <cx:pt idx="27976">1</cx:pt>
          <cx:pt idx="27977">1</cx:pt>
          <cx:pt idx="27978">1</cx:pt>
          <cx:pt idx="27979">1</cx:pt>
          <cx:pt idx="27980">1</cx:pt>
          <cx:pt idx="27981">1</cx:pt>
          <cx:pt idx="27982">1</cx:pt>
          <cx:pt idx="27983">1</cx:pt>
          <cx:pt idx="27984">1</cx:pt>
          <cx:pt idx="27985">1</cx:pt>
          <cx:pt idx="27986">1</cx:pt>
          <cx:pt idx="27987">1</cx:pt>
          <cx:pt idx="27988">1</cx:pt>
          <cx:pt idx="27989">1</cx:pt>
          <cx:pt idx="27990">1</cx:pt>
          <cx:pt idx="27991">1</cx:pt>
          <cx:pt idx="27992">1</cx:pt>
          <cx:pt idx="27993">1</cx:pt>
          <cx:pt idx="27994">1</cx:pt>
          <cx:pt idx="27995">1</cx:pt>
          <cx:pt idx="27996">1</cx:pt>
          <cx:pt idx="27997">1</cx:pt>
          <cx:pt idx="27998">1</cx:pt>
          <cx:pt idx="27999">1</cx:pt>
          <cx:pt idx="28000">1</cx:pt>
          <cx:pt idx="28001">1</cx:pt>
          <cx:pt idx="28002">1</cx:pt>
          <cx:pt idx="28003">1</cx:pt>
          <cx:pt idx="28004">1</cx:pt>
          <cx:pt idx="28005">1</cx:pt>
          <cx:pt idx="28006">1</cx:pt>
          <cx:pt idx="28007">1</cx:pt>
          <cx:pt idx="28008">1</cx:pt>
          <cx:pt idx="28009">1</cx:pt>
          <cx:pt idx="28010">1</cx:pt>
          <cx:pt idx="28011">1</cx:pt>
          <cx:pt idx="28012">1</cx:pt>
          <cx:pt idx="28013">1</cx:pt>
          <cx:pt idx="28014">1</cx:pt>
          <cx:pt idx="28015">1</cx:pt>
          <cx:pt idx="28016">1</cx:pt>
          <cx:pt idx="28017">1</cx:pt>
          <cx:pt idx="28018">1</cx:pt>
          <cx:pt idx="28019">1</cx:pt>
          <cx:pt idx="28020">1</cx:pt>
          <cx:pt idx="28021">1</cx:pt>
          <cx:pt idx="28022">1</cx:pt>
          <cx:pt idx="28023">1</cx:pt>
          <cx:pt idx="28024">1</cx:pt>
          <cx:pt idx="28025">1</cx:pt>
          <cx:pt idx="28026">1</cx:pt>
          <cx:pt idx="28027">1</cx:pt>
          <cx:pt idx="28028">1</cx:pt>
          <cx:pt idx="28029">1</cx:pt>
          <cx:pt idx="28030">1</cx:pt>
          <cx:pt idx="28031">1</cx:pt>
          <cx:pt idx="28032">1</cx:pt>
          <cx:pt idx="28033">1</cx:pt>
          <cx:pt idx="28034">1</cx:pt>
          <cx:pt idx="28035">1</cx:pt>
          <cx:pt idx="28036">1</cx:pt>
          <cx:pt idx="28037">1</cx:pt>
          <cx:pt idx="28038">1</cx:pt>
          <cx:pt idx="28039">3</cx:pt>
          <cx:pt idx="28040">1</cx:pt>
          <cx:pt idx="28041">1</cx:pt>
          <cx:pt idx="28042">1</cx:pt>
          <cx:pt idx="28043">1</cx:pt>
          <cx:pt idx="28044">1</cx:pt>
          <cx:pt idx="28045">1</cx:pt>
          <cx:pt idx="28046">1</cx:pt>
          <cx:pt idx="28047">1</cx:pt>
          <cx:pt idx="28048">3</cx:pt>
          <cx:pt idx="28049">1</cx:pt>
          <cx:pt idx="28050">1</cx:pt>
          <cx:pt idx="28051">1</cx:pt>
          <cx:pt idx="28052">1</cx:pt>
          <cx:pt idx="28053">1</cx:pt>
          <cx:pt idx="28054">1</cx:pt>
          <cx:pt idx="28055">1</cx:pt>
          <cx:pt idx="28056">1</cx:pt>
          <cx:pt idx="28057">1</cx:pt>
          <cx:pt idx="28058">1</cx:pt>
          <cx:pt idx="28059">1</cx:pt>
          <cx:pt idx="28060">1</cx:pt>
          <cx:pt idx="28061">1</cx:pt>
          <cx:pt idx="28062">1</cx:pt>
          <cx:pt idx="28063">1</cx:pt>
          <cx:pt idx="28064">1</cx:pt>
          <cx:pt idx="28065">1</cx:pt>
          <cx:pt idx="28066">1</cx:pt>
          <cx:pt idx="28067">1</cx:pt>
          <cx:pt idx="28068">1</cx:pt>
          <cx:pt idx="28069">1</cx:pt>
          <cx:pt idx="28070">1</cx:pt>
          <cx:pt idx="28071">1</cx:pt>
          <cx:pt idx="28072">1</cx:pt>
          <cx:pt idx="28073">1</cx:pt>
          <cx:pt idx="28074">1</cx:pt>
          <cx:pt idx="28075">1</cx:pt>
          <cx:pt idx="28076">1</cx:pt>
          <cx:pt idx="28077">1</cx:pt>
          <cx:pt idx="28078">1</cx:pt>
          <cx:pt idx="28079">1</cx:pt>
          <cx:pt idx="28080">1</cx:pt>
          <cx:pt idx="28081">1</cx:pt>
          <cx:pt idx="28082">1</cx:pt>
          <cx:pt idx="28083">1</cx:pt>
          <cx:pt idx="28084">3</cx:pt>
          <cx:pt idx="28085">1</cx:pt>
          <cx:pt idx="28086">1</cx:pt>
          <cx:pt idx="28087">1</cx:pt>
          <cx:pt idx="28088">1</cx:pt>
          <cx:pt idx="28089">1</cx:pt>
          <cx:pt idx="28090">1</cx:pt>
          <cx:pt idx="28091">1</cx:pt>
          <cx:pt idx="28092">1</cx:pt>
          <cx:pt idx="28093">1</cx:pt>
          <cx:pt idx="28094">1</cx:pt>
          <cx:pt idx="28095">1</cx:pt>
          <cx:pt idx="28096">1</cx:pt>
          <cx:pt idx="28097">1</cx:pt>
          <cx:pt idx="28098">1</cx:pt>
          <cx:pt idx="28099">1</cx:pt>
          <cx:pt idx="28100">1</cx:pt>
          <cx:pt idx="28101">1</cx:pt>
          <cx:pt idx="28102">1</cx:pt>
          <cx:pt idx="28103">1</cx:pt>
          <cx:pt idx="28104">1</cx:pt>
          <cx:pt idx="28105">1</cx:pt>
          <cx:pt idx="28106">1</cx:pt>
          <cx:pt idx="28107">1</cx:pt>
          <cx:pt idx="28108">1</cx:pt>
          <cx:pt idx="28109">1</cx:pt>
          <cx:pt idx="28110">1</cx:pt>
          <cx:pt idx="28111">1</cx:pt>
          <cx:pt idx="28112">1</cx:pt>
          <cx:pt idx="28113">1</cx:pt>
          <cx:pt idx="28114">1</cx:pt>
          <cx:pt idx="28115">1</cx:pt>
          <cx:pt idx="28116">1</cx:pt>
          <cx:pt idx="28117">1</cx:pt>
          <cx:pt idx="28118">1</cx:pt>
          <cx:pt idx="28119">1</cx:pt>
          <cx:pt idx="28120">1</cx:pt>
          <cx:pt idx="28121">1</cx:pt>
          <cx:pt idx="28122">1</cx:pt>
          <cx:pt idx="28123">1</cx:pt>
          <cx:pt idx="28124">1</cx:pt>
          <cx:pt idx="28125">3</cx:pt>
          <cx:pt idx="28126">1</cx:pt>
          <cx:pt idx="28127">1</cx:pt>
          <cx:pt idx="28128">3</cx:pt>
          <cx:pt idx="28129">1</cx:pt>
          <cx:pt idx="28130">1</cx:pt>
          <cx:pt idx="28131">1</cx:pt>
          <cx:pt idx="28132">3</cx:pt>
          <cx:pt idx="28133">1</cx:pt>
          <cx:pt idx="28134">1</cx:pt>
          <cx:pt idx="28135">1</cx:pt>
          <cx:pt idx="28136">1</cx:pt>
          <cx:pt idx="28137">1</cx:pt>
          <cx:pt idx="28138">1</cx:pt>
          <cx:pt idx="28139">1</cx:pt>
          <cx:pt idx="28140">1</cx:pt>
          <cx:pt idx="28141">1</cx:pt>
          <cx:pt idx="28142">1</cx:pt>
          <cx:pt idx="28143">1</cx:pt>
          <cx:pt idx="28144">1</cx:pt>
          <cx:pt idx="28145">1</cx:pt>
          <cx:pt idx="28146">1</cx:pt>
          <cx:pt idx="28147">1</cx:pt>
          <cx:pt idx="28148">1</cx:pt>
          <cx:pt idx="28149">1</cx:pt>
          <cx:pt idx="28150">1</cx:pt>
          <cx:pt idx="28151">1</cx:pt>
          <cx:pt idx="28152">1</cx:pt>
          <cx:pt idx="28153">1</cx:pt>
          <cx:pt idx="28154">3</cx:pt>
          <cx:pt idx="28155">1</cx:pt>
          <cx:pt idx="28156">1</cx:pt>
          <cx:pt idx="28157">1</cx:pt>
          <cx:pt idx="28158">1</cx:pt>
          <cx:pt idx="28159">1</cx:pt>
          <cx:pt idx="28160">1</cx:pt>
          <cx:pt idx="28161">1</cx:pt>
          <cx:pt idx="28162">1</cx:pt>
          <cx:pt idx="28163">1</cx:pt>
          <cx:pt idx="28164">1</cx:pt>
          <cx:pt idx="28165">1</cx:pt>
          <cx:pt idx="28166">1</cx:pt>
          <cx:pt idx="28167">1</cx:pt>
          <cx:pt idx="28168">1</cx:pt>
          <cx:pt idx="28169">1</cx:pt>
          <cx:pt idx="28170">1</cx:pt>
          <cx:pt idx="28171">1</cx:pt>
          <cx:pt idx="28172">1</cx:pt>
          <cx:pt idx="28173">1</cx:pt>
          <cx:pt idx="28174">1</cx:pt>
          <cx:pt idx="28175">1</cx:pt>
          <cx:pt idx="28176">1</cx:pt>
          <cx:pt idx="28177">1</cx:pt>
          <cx:pt idx="28178">1</cx:pt>
          <cx:pt idx="28179">1</cx:pt>
          <cx:pt idx="28180">1</cx:pt>
          <cx:pt idx="28181">1</cx:pt>
          <cx:pt idx="28182">1</cx:pt>
          <cx:pt idx="28183">1</cx:pt>
          <cx:pt idx="28184">1</cx:pt>
          <cx:pt idx="28185">1</cx:pt>
          <cx:pt idx="28186">1</cx:pt>
          <cx:pt idx="28187">1</cx:pt>
          <cx:pt idx="28188">1</cx:pt>
          <cx:pt idx="28189">1</cx:pt>
          <cx:pt idx="28190">1</cx:pt>
          <cx:pt idx="28191">1</cx:pt>
          <cx:pt idx="28192">1</cx:pt>
          <cx:pt idx="28193">1</cx:pt>
          <cx:pt idx="28194">1</cx:pt>
          <cx:pt idx="28195">1</cx:pt>
          <cx:pt idx="28196">1</cx:pt>
          <cx:pt idx="28197">1</cx:pt>
          <cx:pt idx="28198">1</cx:pt>
          <cx:pt idx="28199">1</cx:pt>
          <cx:pt idx="28200">1</cx:pt>
          <cx:pt idx="28201">1</cx:pt>
          <cx:pt idx="28202">1</cx:pt>
          <cx:pt idx="28203">1</cx:pt>
          <cx:pt idx="28204">1</cx:pt>
          <cx:pt idx="28205">1</cx:pt>
          <cx:pt idx="28206">1</cx:pt>
          <cx:pt idx="28207">1</cx:pt>
          <cx:pt idx="28208">1</cx:pt>
          <cx:pt idx="28209">1</cx:pt>
          <cx:pt idx="28210">1</cx:pt>
          <cx:pt idx="28211">1</cx:pt>
          <cx:pt idx="28212">1</cx:pt>
          <cx:pt idx="28213">1</cx:pt>
          <cx:pt idx="28214">1</cx:pt>
          <cx:pt idx="28215">1</cx:pt>
          <cx:pt idx="28216">1</cx:pt>
          <cx:pt idx="28217">1</cx:pt>
          <cx:pt idx="28218">1</cx:pt>
          <cx:pt idx="28219">1</cx:pt>
          <cx:pt idx="28220">1</cx:pt>
          <cx:pt idx="28221">1</cx:pt>
          <cx:pt idx="28222">1</cx:pt>
          <cx:pt idx="28223">1</cx:pt>
          <cx:pt idx="28224">1</cx:pt>
          <cx:pt idx="28225">1</cx:pt>
          <cx:pt idx="28226">1</cx:pt>
          <cx:pt idx="28227">1</cx:pt>
          <cx:pt idx="28228">1</cx:pt>
          <cx:pt idx="28229">1</cx:pt>
          <cx:pt idx="28230">1</cx:pt>
          <cx:pt idx="28231">1</cx:pt>
          <cx:pt idx="28232">1</cx:pt>
          <cx:pt idx="28233">1</cx:pt>
          <cx:pt idx="28234">1</cx:pt>
          <cx:pt idx="28235">1</cx:pt>
          <cx:pt idx="28236">1</cx:pt>
          <cx:pt idx="28237">1</cx:pt>
          <cx:pt idx="28238">1</cx:pt>
          <cx:pt idx="28239">1</cx:pt>
          <cx:pt idx="28240">1</cx:pt>
          <cx:pt idx="28241">1</cx:pt>
          <cx:pt idx="28242">1</cx:pt>
          <cx:pt idx="28243">1</cx:pt>
          <cx:pt idx="28244">1</cx:pt>
          <cx:pt idx="28245">1</cx:pt>
          <cx:pt idx="28246">1</cx:pt>
          <cx:pt idx="28247">1</cx:pt>
          <cx:pt idx="28248">1</cx:pt>
          <cx:pt idx="28249">1</cx:pt>
          <cx:pt idx="28250">3</cx:pt>
          <cx:pt idx="28251">1</cx:pt>
          <cx:pt idx="28252">1</cx:pt>
          <cx:pt idx="28253">1</cx:pt>
          <cx:pt idx="28254">1</cx:pt>
          <cx:pt idx="28255">1</cx:pt>
          <cx:pt idx="28256">1</cx:pt>
          <cx:pt idx="28257">1</cx:pt>
          <cx:pt idx="28258">3</cx:pt>
          <cx:pt idx="28259">1</cx:pt>
          <cx:pt idx="28260">1</cx:pt>
          <cx:pt idx="28261">1</cx:pt>
          <cx:pt idx="28262">1</cx:pt>
          <cx:pt idx="28263">1</cx:pt>
          <cx:pt idx="28264">1</cx:pt>
          <cx:pt idx="28265">1</cx:pt>
          <cx:pt idx="28266">1</cx:pt>
          <cx:pt idx="28267">1</cx:pt>
          <cx:pt idx="28268">1</cx:pt>
          <cx:pt idx="28269">1</cx:pt>
          <cx:pt idx="28270">1</cx:pt>
          <cx:pt idx="28271">1</cx:pt>
          <cx:pt idx="28272">1</cx:pt>
          <cx:pt idx="28273">1</cx:pt>
          <cx:pt idx="28274">1</cx:pt>
          <cx:pt idx="28275">1</cx:pt>
          <cx:pt idx="28276">1</cx:pt>
          <cx:pt idx="28277">1</cx:pt>
          <cx:pt idx="28278">1</cx:pt>
          <cx:pt idx="28279">1</cx:pt>
          <cx:pt idx="28280">1</cx:pt>
          <cx:pt idx="28281">1</cx:pt>
          <cx:pt idx="28282">1</cx:pt>
          <cx:pt idx="28283">1</cx:pt>
          <cx:pt idx="28284">1</cx:pt>
          <cx:pt idx="28285">1</cx:pt>
          <cx:pt idx="28286">1</cx:pt>
          <cx:pt idx="28287">1</cx:pt>
          <cx:pt idx="28288">1</cx:pt>
          <cx:pt idx="28289">1</cx:pt>
          <cx:pt idx="28290">1</cx:pt>
          <cx:pt idx="28291">1</cx:pt>
          <cx:pt idx="28292">1</cx:pt>
          <cx:pt idx="28293">1</cx:pt>
          <cx:pt idx="28294">1</cx:pt>
          <cx:pt idx="28295">1</cx:pt>
          <cx:pt idx="28296">1</cx:pt>
          <cx:pt idx="28297">1</cx:pt>
          <cx:pt idx="28298">1</cx:pt>
          <cx:pt idx="28299">1</cx:pt>
          <cx:pt idx="28300">1</cx:pt>
          <cx:pt idx="28301">1</cx:pt>
          <cx:pt idx="28302">1</cx:pt>
          <cx:pt idx="28303">1</cx:pt>
          <cx:pt idx="28304">1</cx:pt>
          <cx:pt idx="28305">1</cx:pt>
          <cx:pt idx="28306">1</cx:pt>
          <cx:pt idx="28307">1</cx:pt>
          <cx:pt idx="28308">1</cx:pt>
          <cx:pt idx="28309">1</cx:pt>
          <cx:pt idx="28310">1</cx:pt>
          <cx:pt idx="28311">1</cx:pt>
          <cx:pt idx="28312">1</cx:pt>
          <cx:pt idx="28313">1</cx:pt>
          <cx:pt idx="28314">1</cx:pt>
          <cx:pt idx="28315">1</cx:pt>
          <cx:pt idx="28316">1</cx:pt>
          <cx:pt idx="28317">1</cx:pt>
          <cx:pt idx="28318">1</cx:pt>
          <cx:pt idx="28319">1</cx:pt>
          <cx:pt idx="28320">1</cx:pt>
          <cx:pt idx="28321">1</cx:pt>
          <cx:pt idx="28322">1</cx:pt>
          <cx:pt idx="28323">1</cx:pt>
          <cx:pt idx="28324">1</cx:pt>
          <cx:pt idx="28325">1</cx:pt>
          <cx:pt idx="28326">3</cx:pt>
          <cx:pt idx="28327">1</cx:pt>
          <cx:pt idx="28328">1</cx:pt>
          <cx:pt idx="28329">1</cx:pt>
          <cx:pt idx="28330">1</cx:pt>
          <cx:pt idx="28331">1</cx:pt>
          <cx:pt idx="28332">1</cx:pt>
          <cx:pt idx="28333">1</cx:pt>
          <cx:pt idx="28334">1</cx:pt>
          <cx:pt idx="28335">3</cx:pt>
          <cx:pt idx="28336">1</cx:pt>
          <cx:pt idx="28337">1</cx:pt>
          <cx:pt idx="28338">1</cx:pt>
          <cx:pt idx="28339">1</cx:pt>
          <cx:pt idx="28340">3</cx:pt>
          <cx:pt idx="28341">1</cx:pt>
          <cx:pt idx="28342">1</cx:pt>
          <cx:pt idx="28343">1</cx:pt>
          <cx:pt idx="28344">1</cx:pt>
          <cx:pt idx="28345">1</cx:pt>
          <cx:pt idx="28346">1</cx:pt>
          <cx:pt idx="28347">1</cx:pt>
          <cx:pt idx="28348">1</cx:pt>
          <cx:pt idx="28349">3</cx:pt>
          <cx:pt idx="28350">1</cx:pt>
          <cx:pt idx="28351">1</cx:pt>
          <cx:pt idx="28352">1</cx:pt>
          <cx:pt idx="28353">1</cx:pt>
          <cx:pt idx="28354">1</cx:pt>
          <cx:pt idx="28355">1</cx:pt>
          <cx:pt idx="28356">1</cx:pt>
          <cx:pt idx="28357">1</cx:pt>
          <cx:pt idx="28358">1</cx:pt>
          <cx:pt idx="28359">1</cx:pt>
          <cx:pt idx="28360">1</cx:pt>
          <cx:pt idx="28361">1</cx:pt>
          <cx:pt idx="28362">1</cx:pt>
          <cx:pt idx="28363">1</cx:pt>
          <cx:pt idx="28364">1</cx:pt>
          <cx:pt idx="28365">1</cx:pt>
          <cx:pt idx="28366">1</cx:pt>
          <cx:pt idx="28367">1</cx:pt>
          <cx:pt idx="28368">1</cx:pt>
          <cx:pt idx="28369">1</cx:pt>
          <cx:pt idx="28370">3</cx:pt>
          <cx:pt idx="28371">1</cx:pt>
          <cx:pt idx="28372">1</cx:pt>
          <cx:pt idx="28373">1</cx:pt>
          <cx:pt idx="28374">1</cx:pt>
          <cx:pt idx="28375">1</cx:pt>
          <cx:pt idx="28376">1</cx:pt>
          <cx:pt idx="28377">1</cx:pt>
          <cx:pt idx="28378">3</cx:pt>
          <cx:pt idx="28379">1</cx:pt>
          <cx:pt idx="28380">1</cx:pt>
          <cx:pt idx="28381">1</cx:pt>
          <cx:pt idx="28382">1</cx:pt>
          <cx:pt idx="28383">1</cx:pt>
          <cx:pt idx="28384">1</cx:pt>
          <cx:pt idx="28385">1</cx:pt>
          <cx:pt idx="28386">1</cx:pt>
          <cx:pt idx="28387">1</cx:pt>
          <cx:pt idx="28388">1</cx:pt>
          <cx:pt idx="28389">1</cx:pt>
          <cx:pt idx="28390">1</cx:pt>
          <cx:pt idx="28391">1</cx:pt>
          <cx:pt idx="28392">1</cx:pt>
          <cx:pt idx="28393">1</cx:pt>
          <cx:pt idx="28394">1</cx:pt>
          <cx:pt idx="28395">1</cx:pt>
          <cx:pt idx="28396">1</cx:pt>
          <cx:pt idx="28397">1</cx:pt>
          <cx:pt idx="28398">1</cx:pt>
          <cx:pt idx="28399">1</cx:pt>
          <cx:pt idx="28400">1</cx:pt>
          <cx:pt idx="28401">1</cx:pt>
          <cx:pt idx="28402">1</cx:pt>
          <cx:pt idx="28403">1</cx:pt>
          <cx:pt idx="28404">1</cx:pt>
          <cx:pt idx="28405">1</cx:pt>
          <cx:pt idx="28406">1</cx:pt>
          <cx:pt idx="28407">3</cx:pt>
          <cx:pt idx="28408">1</cx:pt>
          <cx:pt idx="28409">1</cx:pt>
          <cx:pt idx="28410">1</cx:pt>
          <cx:pt idx="28411">1</cx:pt>
          <cx:pt idx="28412">1</cx:pt>
          <cx:pt idx="28413">1</cx:pt>
          <cx:pt idx="28414">1</cx:pt>
          <cx:pt idx="28415">1</cx:pt>
          <cx:pt idx="28416">1</cx:pt>
          <cx:pt idx="28417">1</cx:pt>
          <cx:pt idx="28418">1</cx:pt>
          <cx:pt idx="28419">1</cx:pt>
          <cx:pt idx="28420">1</cx:pt>
          <cx:pt idx="28421">1</cx:pt>
          <cx:pt idx="28422">1</cx:pt>
          <cx:pt idx="28423">1</cx:pt>
          <cx:pt idx="28424">3</cx:pt>
          <cx:pt idx="28425">3</cx:pt>
          <cx:pt idx="28426">1</cx:pt>
          <cx:pt idx="28427">1</cx:pt>
          <cx:pt idx="28428">1</cx:pt>
          <cx:pt idx="28429">1</cx:pt>
          <cx:pt idx="28430">1</cx:pt>
          <cx:pt idx="28431">1</cx:pt>
          <cx:pt idx="28432">3</cx:pt>
          <cx:pt idx="28433">1</cx:pt>
          <cx:pt idx="28434">1</cx:pt>
          <cx:pt idx="28435">1</cx:pt>
          <cx:pt idx="28436">3</cx:pt>
          <cx:pt idx="28437">1</cx:pt>
          <cx:pt idx="28438">1</cx:pt>
          <cx:pt idx="28439">1</cx:pt>
          <cx:pt idx="28440">1</cx:pt>
          <cx:pt idx="28441">1</cx:pt>
          <cx:pt idx="28442">1</cx:pt>
          <cx:pt idx="28443">1</cx:pt>
          <cx:pt idx="28444">1</cx:pt>
          <cx:pt idx="28445">1</cx:pt>
          <cx:pt idx="28446">1</cx:pt>
          <cx:pt idx="28447">1</cx:pt>
          <cx:pt idx="28448">1</cx:pt>
          <cx:pt idx="28449">1</cx:pt>
          <cx:pt idx="28450">1</cx:pt>
          <cx:pt idx="28451">1</cx:pt>
          <cx:pt idx="28452">3</cx:pt>
          <cx:pt idx="28453">1</cx:pt>
          <cx:pt idx="28454">1</cx:pt>
          <cx:pt idx="28455">1</cx:pt>
          <cx:pt idx="28456">1</cx:pt>
          <cx:pt idx="28457">1</cx:pt>
          <cx:pt idx="28458">1</cx:pt>
          <cx:pt idx="28459">1</cx:pt>
          <cx:pt idx="28460">1</cx:pt>
          <cx:pt idx="28461">3</cx:pt>
          <cx:pt idx="28462">1</cx:pt>
          <cx:pt idx="28463">1</cx:pt>
          <cx:pt idx="28464">1</cx:pt>
          <cx:pt idx="28465">1</cx:pt>
          <cx:pt idx="28466">1</cx:pt>
          <cx:pt idx="28467">1</cx:pt>
          <cx:pt idx="28468">1</cx:pt>
          <cx:pt idx="28469">1</cx:pt>
          <cx:pt idx="28470">1</cx:pt>
          <cx:pt idx="28471">1</cx:pt>
          <cx:pt idx="28472">1</cx:pt>
          <cx:pt idx="28473">1</cx:pt>
          <cx:pt idx="28474">1</cx:pt>
          <cx:pt idx="28475">3</cx:pt>
          <cx:pt idx="28476">1</cx:pt>
          <cx:pt idx="28477">1</cx:pt>
          <cx:pt idx="28478">1</cx:pt>
          <cx:pt idx="28479">3</cx:pt>
          <cx:pt idx="28480">1</cx:pt>
          <cx:pt idx="28481">1</cx:pt>
          <cx:pt idx="28482">1</cx:pt>
          <cx:pt idx="28483">1</cx:pt>
          <cx:pt idx="28484">1</cx:pt>
          <cx:pt idx="28485">1</cx:pt>
          <cx:pt idx="28486">1</cx:pt>
          <cx:pt idx="28487">1</cx:pt>
          <cx:pt idx="28488">1</cx:pt>
          <cx:pt idx="28489">1</cx:pt>
          <cx:pt idx="28490">1</cx:pt>
          <cx:pt idx="28491">1</cx:pt>
          <cx:pt idx="28492">1</cx:pt>
          <cx:pt idx="28493">1</cx:pt>
          <cx:pt idx="28494">1</cx:pt>
          <cx:pt idx="28495">1</cx:pt>
          <cx:pt idx="28496">1</cx:pt>
          <cx:pt idx="28497">1</cx:pt>
          <cx:pt idx="28498">1</cx:pt>
          <cx:pt idx="28499">1</cx:pt>
          <cx:pt idx="28500">1</cx:pt>
          <cx:pt idx="28501">1</cx:pt>
          <cx:pt idx="28502">1</cx:pt>
          <cx:pt idx="28503">1</cx:pt>
          <cx:pt idx="28504">1</cx:pt>
          <cx:pt idx="28505">1</cx:pt>
          <cx:pt idx="28506">1</cx:pt>
          <cx:pt idx="28507">1</cx:pt>
          <cx:pt idx="28508">1</cx:pt>
          <cx:pt idx="28509">1</cx:pt>
          <cx:pt idx="28510">1</cx:pt>
          <cx:pt idx="28511">1</cx:pt>
          <cx:pt idx="28512">1</cx:pt>
          <cx:pt idx="28513">1</cx:pt>
          <cx:pt idx="28514">1</cx:pt>
          <cx:pt idx="28515">1</cx:pt>
          <cx:pt idx="28516">1</cx:pt>
          <cx:pt idx="28517">1</cx:pt>
          <cx:pt idx="28518">1</cx:pt>
          <cx:pt idx="28519">1</cx:pt>
          <cx:pt idx="28520">1</cx:pt>
          <cx:pt idx="28521">1</cx:pt>
          <cx:pt idx="28522">1</cx:pt>
          <cx:pt idx="28523">1</cx:pt>
          <cx:pt idx="28524">1</cx:pt>
          <cx:pt idx="28525">1</cx:pt>
          <cx:pt idx="28526">1</cx:pt>
          <cx:pt idx="28527">1</cx:pt>
          <cx:pt idx="28528">1</cx:pt>
          <cx:pt idx="28529">1</cx:pt>
          <cx:pt idx="28530">1</cx:pt>
          <cx:pt idx="28531">1</cx:pt>
          <cx:pt idx="28532">1</cx:pt>
          <cx:pt idx="28533">1</cx:pt>
          <cx:pt idx="28534">1</cx:pt>
          <cx:pt idx="28535">1</cx:pt>
          <cx:pt idx="28536">3</cx:pt>
          <cx:pt idx="28537">1</cx:pt>
          <cx:pt idx="28538">1</cx:pt>
          <cx:pt idx="28539">1</cx:pt>
          <cx:pt idx="28540">1</cx:pt>
          <cx:pt idx="28541">3</cx:pt>
          <cx:pt idx="28542">1</cx:pt>
          <cx:pt idx="28543">1</cx:pt>
          <cx:pt idx="28544">1</cx:pt>
          <cx:pt idx="28545">1</cx:pt>
          <cx:pt idx="28546">1</cx:pt>
          <cx:pt idx="28547">1</cx:pt>
          <cx:pt idx="28548">1</cx:pt>
          <cx:pt idx="28549">1</cx:pt>
          <cx:pt idx="28550">1</cx:pt>
          <cx:pt idx="28551">1</cx:pt>
          <cx:pt idx="28552">1</cx:pt>
          <cx:pt idx="28553">1</cx:pt>
          <cx:pt idx="28554">1</cx:pt>
          <cx:pt idx="28555">1</cx:pt>
          <cx:pt idx="28556">1</cx:pt>
          <cx:pt idx="28557">1</cx:pt>
          <cx:pt idx="28558">1</cx:pt>
          <cx:pt idx="28559">1</cx:pt>
          <cx:pt idx="28560">1</cx:pt>
          <cx:pt idx="28561">1</cx:pt>
          <cx:pt idx="28562">1</cx:pt>
          <cx:pt idx="28563">1</cx:pt>
          <cx:pt idx="28564">1</cx:pt>
          <cx:pt idx="28565">1</cx:pt>
          <cx:pt idx="28566">1</cx:pt>
          <cx:pt idx="28567">1</cx:pt>
          <cx:pt idx="28568">1</cx:pt>
          <cx:pt idx="28569">1</cx:pt>
          <cx:pt idx="28570">1</cx:pt>
          <cx:pt idx="28571">1</cx:pt>
          <cx:pt idx="28572">1</cx:pt>
          <cx:pt idx="28573">1</cx:pt>
          <cx:pt idx="28574">1</cx:pt>
          <cx:pt idx="28575">1</cx:pt>
          <cx:pt idx="28576">1</cx:pt>
          <cx:pt idx="28577">1</cx:pt>
          <cx:pt idx="28578">1</cx:pt>
          <cx:pt idx="28579">1</cx:pt>
          <cx:pt idx="28580">1</cx:pt>
          <cx:pt idx="28581">1</cx:pt>
          <cx:pt idx="28582">1</cx:pt>
          <cx:pt idx="28583">1</cx:pt>
          <cx:pt idx="28584">1</cx:pt>
          <cx:pt idx="28585">1</cx:pt>
          <cx:pt idx="28586">1</cx:pt>
          <cx:pt idx="28587">1</cx:pt>
          <cx:pt idx="28588">1</cx:pt>
          <cx:pt idx="28589">1</cx:pt>
          <cx:pt idx="28590">1</cx:pt>
          <cx:pt idx="28591">1</cx:pt>
          <cx:pt idx="28592">1</cx:pt>
          <cx:pt idx="28593">1</cx:pt>
          <cx:pt idx="28594">1</cx:pt>
          <cx:pt idx="28595">1</cx:pt>
          <cx:pt idx="28596">1</cx:pt>
          <cx:pt idx="28597">1</cx:pt>
          <cx:pt idx="28598">1</cx:pt>
          <cx:pt idx="28599">1</cx:pt>
          <cx:pt idx="28600">1</cx:pt>
          <cx:pt idx="28601">1</cx:pt>
          <cx:pt idx="28602">1</cx:pt>
          <cx:pt idx="28603">1</cx:pt>
          <cx:pt idx="28604">1</cx:pt>
          <cx:pt idx="28605">1</cx:pt>
          <cx:pt idx="28606">1</cx:pt>
          <cx:pt idx="28607">1</cx:pt>
          <cx:pt idx="28608">1</cx:pt>
          <cx:pt idx="28609">1</cx:pt>
          <cx:pt idx="28610">1</cx:pt>
          <cx:pt idx="28611">1</cx:pt>
          <cx:pt idx="28612">1</cx:pt>
          <cx:pt idx="28613">1</cx:pt>
          <cx:pt idx="28614">1</cx:pt>
          <cx:pt idx="28615">1</cx:pt>
          <cx:pt idx="28616">1</cx:pt>
          <cx:pt idx="28617">1</cx:pt>
          <cx:pt idx="28618">1</cx:pt>
          <cx:pt idx="28619">1</cx:pt>
          <cx:pt idx="28620">1</cx:pt>
          <cx:pt idx="28621">1</cx:pt>
          <cx:pt idx="28622">1</cx:pt>
          <cx:pt idx="28623">1</cx:pt>
          <cx:pt idx="28624">1</cx:pt>
          <cx:pt idx="28625">1</cx:pt>
          <cx:pt idx="28626">1</cx:pt>
          <cx:pt idx="28627">1</cx:pt>
          <cx:pt idx="28628">1</cx:pt>
          <cx:pt idx="28629">1</cx:pt>
          <cx:pt idx="28630">1</cx:pt>
          <cx:pt idx="28631">1</cx:pt>
          <cx:pt idx="28632">1</cx:pt>
          <cx:pt idx="28633">1</cx:pt>
          <cx:pt idx="28634">1</cx:pt>
          <cx:pt idx="28635">1</cx:pt>
          <cx:pt idx="28636">1</cx:pt>
          <cx:pt idx="28637">1</cx:pt>
          <cx:pt idx="28638">1</cx:pt>
          <cx:pt idx="28639">1</cx:pt>
          <cx:pt idx="28640">1</cx:pt>
          <cx:pt idx="28641">1</cx:pt>
          <cx:pt idx="28642">1</cx:pt>
          <cx:pt idx="28643">1</cx:pt>
          <cx:pt idx="28644">1</cx:pt>
          <cx:pt idx="28645">1</cx:pt>
          <cx:pt idx="28646">1</cx:pt>
          <cx:pt idx="28647">1</cx:pt>
          <cx:pt idx="28648">1</cx:pt>
          <cx:pt idx="28649">1</cx:pt>
          <cx:pt idx="28650">1</cx:pt>
          <cx:pt idx="28651">1</cx:pt>
          <cx:pt idx="28652">1</cx:pt>
          <cx:pt idx="28653">1</cx:pt>
          <cx:pt idx="28654">1</cx:pt>
          <cx:pt idx="28655">1</cx:pt>
          <cx:pt idx="28656">1</cx:pt>
          <cx:pt idx="28657">3</cx:pt>
          <cx:pt idx="28658">1</cx:pt>
          <cx:pt idx="28659">1</cx:pt>
          <cx:pt idx="28660">1</cx:pt>
          <cx:pt idx="28661">1</cx:pt>
          <cx:pt idx="28662">1</cx:pt>
          <cx:pt idx="28663">1</cx:pt>
          <cx:pt idx="28664">1</cx:pt>
          <cx:pt idx="28665">1</cx:pt>
          <cx:pt idx="28666">1</cx:pt>
          <cx:pt idx="28667">1</cx:pt>
          <cx:pt idx="28668">1</cx:pt>
          <cx:pt idx="28669">1</cx:pt>
          <cx:pt idx="28670">1</cx:pt>
          <cx:pt idx="28671">1</cx:pt>
          <cx:pt idx="28672">1</cx:pt>
          <cx:pt idx="28673">1</cx:pt>
          <cx:pt idx="28674">1</cx:pt>
          <cx:pt idx="28675">1</cx:pt>
          <cx:pt idx="28676">1</cx:pt>
          <cx:pt idx="28677">1</cx:pt>
          <cx:pt idx="28678">1</cx:pt>
          <cx:pt idx="28679">1</cx:pt>
          <cx:pt idx="28680">1</cx:pt>
          <cx:pt idx="28681">1</cx:pt>
          <cx:pt idx="28682">1</cx:pt>
          <cx:pt idx="28683">1</cx:pt>
          <cx:pt idx="28684">1</cx:pt>
          <cx:pt idx="28685">1</cx:pt>
          <cx:pt idx="28686">1</cx:pt>
          <cx:pt idx="28687">1</cx:pt>
          <cx:pt idx="28688">1</cx:pt>
          <cx:pt idx="28689">1</cx:pt>
          <cx:pt idx="28690">1</cx:pt>
          <cx:pt idx="28691">1</cx:pt>
          <cx:pt idx="28692">3</cx:pt>
          <cx:pt idx="28693">1</cx:pt>
          <cx:pt idx="28694">1</cx:pt>
          <cx:pt idx="28695">1</cx:pt>
          <cx:pt idx="28696">1</cx:pt>
          <cx:pt idx="28697">1</cx:pt>
          <cx:pt idx="28698">1</cx:pt>
          <cx:pt idx="28699">1</cx:pt>
          <cx:pt idx="28700">1</cx:pt>
          <cx:pt idx="28701">1</cx:pt>
          <cx:pt idx="28702">1</cx:pt>
          <cx:pt idx="28703">3</cx:pt>
          <cx:pt idx="28704">1</cx:pt>
          <cx:pt idx="28705">1</cx:pt>
          <cx:pt idx="28706">1</cx:pt>
          <cx:pt idx="28707">1</cx:pt>
          <cx:pt idx="28708">1</cx:pt>
          <cx:pt idx="28709">1</cx:pt>
          <cx:pt idx="28710">1</cx:pt>
          <cx:pt idx="28711">1</cx:pt>
          <cx:pt idx="28712">1</cx:pt>
          <cx:pt idx="28713">1</cx:pt>
          <cx:pt idx="28714">1</cx:pt>
          <cx:pt idx="28715">1</cx:pt>
          <cx:pt idx="28716">1</cx:pt>
          <cx:pt idx="28717">1</cx:pt>
          <cx:pt idx="28718">1</cx:pt>
          <cx:pt idx="28719">1</cx:pt>
          <cx:pt idx="28720">1</cx:pt>
          <cx:pt idx="28721">1</cx:pt>
          <cx:pt idx="28722">1</cx:pt>
          <cx:pt idx="28723">1</cx:pt>
          <cx:pt idx="28724">1</cx:pt>
          <cx:pt idx="28725">1</cx:pt>
          <cx:pt idx="28726">1</cx:pt>
          <cx:pt idx="28727">1</cx:pt>
          <cx:pt idx="28728">1</cx:pt>
          <cx:pt idx="28729">1</cx:pt>
          <cx:pt idx="28730">3</cx:pt>
          <cx:pt idx="28731">1</cx:pt>
          <cx:pt idx="28732">1</cx:pt>
          <cx:pt idx="28733">1</cx:pt>
          <cx:pt idx="28734">3</cx:pt>
          <cx:pt idx="28735">1</cx:pt>
          <cx:pt idx="28736">1</cx:pt>
          <cx:pt idx="28737">1</cx:pt>
          <cx:pt idx="28738">1</cx:pt>
          <cx:pt idx="28739">1</cx:pt>
          <cx:pt idx="28740">1</cx:pt>
          <cx:pt idx="28741">1</cx:pt>
          <cx:pt idx="28742">1</cx:pt>
          <cx:pt idx="28743">1</cx:pt>
          <cx:pt idx="28744">1</cx:pt>
          <cx:pt idx="28745">3</cx:pt>
          <cx:pt idx="28746">1</cx:pt>
          <cx:pt idx="28747">1</cx:pt>
          <cx:pt idx="28748">1</cx:pt>
          <cx:pt idx="28749">1</cx:pt>
          <cx:pt idx="28750">1</cx:pt>
          <cx:pt idx="28751">1</cx:pt>
          <cx:pt idx="28752">1</cx:pt>
          <cx:pt idx="28753">1</cx:pt>
          <cx:pt idx="28754">1</cx:pt>
          <cx:pt idx="28755">3</cx:pt>
          <cx:pt idx="28756">1</cx:pt>
          <cx:pt idx="28757">1</cx:pt>
          <cx:pt idx="28758">1</cx:pt>
          <cx:pt idx="28759">1</cx:pt>
          <cx:pt idx="28760">1</cx:pt>
          <cx:pt idx="28761">1</cx:pt>
          <cx:pt idx="28762">1</cx:pt>
          <cx:pt idx="28763">1</cx:pt>
          <cx:pt idx="28764">1</cx:pt>
          <cx:pt idx="28765">1</cx:pt>
          <cx:pt idx="28766">1</cx:pt>
          <cx:pt idx="28767">1</cx:pt>
          <cx:pt idx="28768">1</cx:pt>
          <cx:pt idx="28769">1</cx:pt>
          <cx:pt idx="28770">1</cx:pt>
          <cx:pt idx="28771">1</cx:pt>
          <cx:pt idx="28772">1</cx:pt>
          <cx:pt idx="28773">1</cx:pt>
          <cx:pt idx="28774">1</cx:pt>
          <cx:pt idx="28775">1</cx:pt>
          <cx:pt idx="28776">1</cx:pt>
          <cx:pt idx="28777">1</cx:pt>
          <cx:pt idx="28778">1</cx:pt>
          <cx:pt idx="28779">1</cx:pt>
          <cx:pt idx="28780">1</cx:pt>
          <cx:pt idx="28781">1</cx:pt>
          <cx:pt idx="28782">1</cx:pt>
          <cx:pt idx="28783">1</cx:pt>
          <cx:pt idx="28784">1</cx:pt>
          <cx:pt idx="28785">1</cx:pt>
          <cx:pt idx="28786">1</cx:pt>
          <cx:pt idx="28787">1</cx:pt>
          <cx:pt idx="28788">1</cx:pt>
          <cx:pt idx="28789">1</cx:pt>
          <cx:pt idx="28790">1</cx:pt>
          <cx:pt idx="28791">1</cx:pt>
          <cx:pt idx="28792">1</cx:pt>
          <cx:pt idx="28793">3</cx:pt>
          <cx:pt idx="28794">1</cx:pt>
          <cx:pt idx="28795">1</cx:pt>
          <cx:pt idx="28796">1</cx:pt>
          <cx:pt idx="28797">1</cx:pt>
          <cx:pt idx="28798">1</cx:pt>
          <cx:pt idx="28799">1</cx:pt>
          <cx:pt idx="28800">1</cx:pt>
          <cx:pt idx="28801">1</cx:pt>
          <cx:pt idx="28802">1</cx:pt>
          <cx:pt idx="28803">1</cx:pt>
          <cx:pt idx="28804">1</cx:pt>
          <cx:pt idx="28805">1</cx:pt>
          <cx:pt idx="28806">1</cx:pt>
          <cx:pt idx="28807">1</cx:pt>
          <cx:pt idx="28808">1</cx:pt>
          <cx:pt idx="28809">1</cx:pt>
          <cx:pt idx="28810">1</cx:pt>
          <cx:pt idx="28811">1</cx:pt>
          <cx:pt idx="28812">1</cx:pt>
          <cx:pt idx="28813">1</cx:pt>
          <cx:pt idx="28814">1</cx:pt>
          <cx:pt idx="28815">1</cx:pt>
          <cx:pt idx="28816">1</cx:pt>
          <cx:pt idx="28817">1</cx:pt>
          <cx:pt idx="28818">1</cx:pt>
          <cx:pt idx="28819">1</cx:pt>
          <cx:pt idx="28820">1</cx:pt>
          <cx:pt idx="28821">1</cx:pt>
          <cx:pt idx="28822">1</cx:pt>
          <cx:pt idx="28823">1</cx:pt>
          <cx:pt idx="28824">1</cx:pt>
          <cx:pt idx="28825">1</cx:pt>
          <cx:pt idx="28826">1</cx:pt>
          <cx:pt idx="28827">1</cx:pt>
          <cx:pt idx="28828">1</cx:pt>
          <cx:pt idx="28829">1</cx:pt>
          <cx:pt idx="28830">1</cx:pt>
          <cx:pt idx="28831">1</cx:pt>
          <cx:pt idx="28832">1</cx:pt>
          <cx:pt idx="28833">1</cx:pt>
          <cx:pt idx="28834">1</cx:pt>
          <cx:pt idx="28835">1</cx:pt>
          <cx:pt idx="28836">1</cx:pt>
          <cx:pt idx="28837">1</cx:pt>
          <cx:pt idx="28838">1</cx:pt>
          <cx:pt idx="28839">1</cx:pt>
          <cx:pt idx="28840">1</cx:pt>
          <cx:pt idx="28841">1</cx:pt>
          <cx:pt idx="28842">1</cx:pt>
          <cx:pt idx="28843">1</cx:pt>
          <cx:pt idx="28844">1</cx:pt>
          <cx:pt idx="28845">1</cx:pt>
          <cx:pt idx="28846">1</cx:pt>
          <cx:pt idx="28847">1</cx:pt>
          <cx:pt idx="28848">1</cx:pt>
          <cx:pt idx="28849">1</cx:pt>
          <cx:pt idx="28850">1</cx:pt>
          <cx:pt idx="28851">1</cx:pt>
          <cx:pt idx="28852">1</cx:pt>
          <cx:pt idx="28853">1</cx:pt>
          <cx:pt idx="28854">1</cx:pt>
          <cx:pt idx="28855">1</cx:pt>
          <cx:pt idx="28856">1</cx:pt>
          <cx:pt idx="28857">1</cx:pt>
          <cx:pt idx="28858">1</cx:pt>
          <cx:pt idx="28859">1</cx:pt>
          <cx:pt idx="28860">1</cx:pt>
          <cx:pt idx="28861">1</cx:pt>
          <cx:pt idx="28862">3</cx:pt>
          <cx:pt idx="28863">1</cx:pt>
          <cx:pt idx="28864">1</cx:pt>
          <cx:pt idx="28865">1</cx:pt>
          <cx:pt idx="28866">1</cx:pt>
          <cx:pt idx="28867">1</cx:pt>
          <cx:pt idx="28868">1</cx:pt>
          <cx:pt idx="28869">1</cx:pt>
          <cx:pt idx="28870">1</cx:pt>
          <cx:pt idx="28871">1</cx:pt>
          <cx:pt idx="28872">1</cx:pt>
          <cx:pt idx="28873">1</cx:pt>
          <cx:pt idx="28874">1</cx:pt>
          <cx:pt idx="28875">1</cx:pt>
          <cx:pt idx="28876">1</cx:pt>
          <cx:pt idx="28877">3</cx:pt>
          <cx:pt idx="28878">1</cx:pt>
          <cx:pt idx="28879">1</cx:pt>
          <cx:pt idx="28880">1</cx:pt>
          <cx:pt idx="28881">1</cx:pt>
          <cx:pt idx="28882">1</cx:pt>
          <cx:pt idx="28883">1</cx:pt>
          <cx:pt idx="28884">1</cx:pt>
          <cx:pt idx="28885">1</cx:pt>
          <cx:pt idx="28886">1</cx:pt>
          <cx:pt idx="28887">1</cx:pt>
          <cx:pt idx="28888">1</cx:pt>
          <cx:pt idx="28889">1</cx:pt>
          <cx:pt idx="28890">1</cx:pt>
          <cx:pt idx="28891">1</cx:pt>
          <cx:pt idx="28892">1</cx:pt>
          <cx:pt idx="28893">1</cx:pt>
          <cx:pt idx="28894">1</cx:pt>
          <cx:pt idx="28895">1</cx:pt>
          <cx:pt idx="28896">1</cx:pt>
          <cx:pt idx="28897">1</cx:pt>
          <cx:pt idx="28898">1</cx:pt>
          <cx:pt idx="28899">1</cx:pt>
          <cx:pt idx="28900">1</cx:pt>
          <cx:pt idx="28901">1</cx:pt>
          <cx:pt idx="28902">1</cx:pt>
          <cx:pt idx="28903">1</cx:pt>
          <cx:pt idx="28904">1</cx:pt>
          <cx:pt idx="28905">1</cx:pt>
          <cx:pt idx="28906">1</cx:pt>
          <cx:pt idx="28907">1</cx:pt>
          <cx:pt idx="28908">1</cx:pt>
          <cx:pt idx="28909">1</cx:pt>
          <cx:pt idx="28910">1</cx:pt>
          <cx:pt idx="28911">1</cx:pt>
          <cx:pt idx="28912">1</cx:pt>
          <cx:pt idx="28913">1</cx:pt>
          <cx:pt idx="28914">1</cx:pt>
          <cx:pt idx="28915">1</cx:pt>
          <cx:pt idx="28916">1</cx:pt>
          <cx:pt idx="28917">1</cx:pt>
          <cx:pt idx="28918">1</cx:pt>
          <cx:pt idx="28919">1</cx:pt>
          <cx:pt idx="28920">1</cx:pt>
          <cx:pt idx="28921">1</cx:pt>
          <cx:pt idx="28922">1</cx:pt>
          <cx:pt idx="28923">1</cx:pt>
          <cx:pt idx="28924">1</cx:pt>
          <cx:pt idx="28925">1</cx:pt>
          <cx:pt idx="28926">1</cx:pt>
          <cx:pt idx="28927">1</cx:pt>
          <cx:pt idx="28928">3</cx:pt>
          <cx:pt idx="28929">1</cx:pt>
          <cx:pt idx="28930">3</cx:pt>
          <cx:pt idx="28931">1</cx:pt>
          <cx:pt idx="28932">1</cx:pt>
          <cx:pt idx="28933">1</cx:pt>
          <cx:pt idx="28934">1</cx:pt>
          <cx:pt idx="28935">1</cx:pt>
          <cx:pt idx="28936">1</cx:pt>
          <cx:pt idx="28937">1</cx:pt>
          <cx:pt idx="28938">1</cx:pt>
          <cx:pt idx="28939">1</cx:pt>
          <cx:pt idx="28940">1</cx:pt>
          <cx:pt idx="28941">1</cx:pt>
          <cx:pt idx="28942">3</cx:pt>
          <cx:pt idx="28943">1</cx:pt>
          <cx:pt idx="28944">1</cx:pt>
          <cx:pt idx="28945">3</cx:pt>
          <cx:pt idx="28946">1</cx:pt>
          <cx:pt idx="28947">1</cx:pt>
          <cx:pt idx="28948">3</cx:pt>
          <cx:pt idx="28949">1</cx:pt>
          <cx:pt idx="28950">1</cx:pt>
          <cx:pt idx="28951">1</cx:pt>
          <cx:pt idx="28952">1</cx:pt>
          <cx:pt idx="28953">1</cx:pt>
          <cx:pt idx="28954">1</cx:pt>
          <cx:pt idx="28955">1</cx:pt>
          <cx:pt idx="28956">1</cx:pt>
          <cx:pt idx="28957">1</cx:pt>
          <cx:pt idx="28958">3</cx:pt>
          <cx:pt idx="28959">3</cx:pt>
          <cx:pt idx="28960">1</cx:pt>
          <cx:pt idx="28961">1</cx:pt>
          <cx:pt idx="28962">1</cx:pt>
          <cx:pt idx="28963">1</cx:pt>
          <cx:pt idx="28964">1</cx:pt>
          <cx:pt idx="28965">3</cx:pt>
          <cx:pt idx="28966">1</cx:pt>
          <cx:pt idx="28967">1</cx:pt>
          <cx:pt idx="28968">1</cx:pt>
          <cx:pt idx="28969">1</cx:pt>
          <cx:pt idx="28970">1</cx:pt>
          <cx:pt idx="28971">1</cx:pt>
          <cx:pt idx="28972">1</cx:pt>
          <cx:pt idx="28973">1</cx:pt>
          <cx:pt idx="28974">1</cx:pt>
          <cx:pt idx="28975">1</cx:pt>
          <cx:pt idx="28976">1</cx:pt>
          <cx:pt idx="28977">1</cx:pt>
          <cx:pt idx="28978">1</cx:pt>
          <cx:pt idx="28979">1</cx:pt>
          <cx:pt idx="28980">1</cx:pt>
          <cx:pt idx="28981">1</cx:pt>
          <cx:pt idx="28982">1</cx:pt>
          <cx:pt idx="28983">1</cx:pt>
          <cx:pt idx="28984">1</cx:pt>
          <cx:pt idx="28985">1</cx:pt>
          <cx:pt idx="28986">1</cx:pt>
          <cx:pt idx="28987">1</cx:pt>
          <cx:pt idx="28988">1</cx:pt>
          <cx:pt idx="28989">1</cx:pt>
          <cx:pt idx="28990">1</cx:pt>
          <cx:pt idx="28991">1</cx:pt>
          <cx:pt idx="28992">1</cx:pt>
          <cx:pt idx="28993">1</cx:pt>
          <cx:pt idx="28994">1</cx:pt>
          <cx:pt idx="28995">1</cx:pt>
          <cx:pt idx="28996">1</cx:pt>
          <cx:pt idx="28997">1</cx:pt>
          <cx:pt idx="28998">1</cx:pt>
          <cx:pt idx="28999">1</cx:pt>
          <cx:pt idx="29000">1</cx:pt>
          <cx:pt idx="29001">1</cx:pt>
          <cx:pt idx="29002">1</cx:pt>
          <cx:pt idx="29003">1</cx:pt>
          <cx:pt idx="29004">1</cx:pt>
          <cx:pt idx="29005">1</cx:pt>
          <cx:pt idx="29006">1</cx:pt>
          <cx:pt idx="29007">1</cx:pt>
          <cx:pt idx="29008">1</cx:pt>
          <cx:pt idx="29009">1</cx:pt>
          <cx:pt idx="29010">1</cx:pt>
          <cx:pt idx="29011">1</cx:pt>
          <cx:pt idx="29012">1</cx:pt>
          <cx:pt idx="29013">1</cx:pt>
          <cx:pt idx="29014">1</cx:pt>
          <cx:pt idx="29015">1</cx:pt>
          <cx:pt idx="29016">1</cx:pt>
          <cx:pt idx="29017">1</cx:pt>
          <cx:pt idx="29018">1</cx:pt>
          <cx:pt idx="29019">1</cx:pt>
          <cx:pt idx="29020">1</cx:pt>
          <cx:pt idx="29021">3</cx:pt>
          <cx:pt idx="29022">1</cx:pt>
          <cx:pt idx="29023">1</cx:pt>
          <cx:pt idx="29024">1</cx:pt>
          <cx:pt idx="29025">1</cx:pt>
          <cx:pt idx="29026">1</cx:pt>
          <cx:pt idx="29027">1</cx:pt>
          <cx:pt idx="29028">1</cx:pt>
          <cx:pt idx="29029">1</cx:pt>
          <cx:pt idx="29030">1</cx:pt>
          <cx:pt idx="29031">1</cx:pt>
          <cx:pt idx="29032">1</cx:pt>
          <cx:pt idx="29033">1</cx:pt>
          <cx:pt idx="29034">1</cx:pt>
          <cx:pt idx="29035">1</cx:pt>
          <cx:pt idx="29036">1</cx:pt>
          <cx:pt idx="29037">1</cx:pt>
          <cx:pt idx="29038">1</cx:pt>
          <cx:pt idx="29039">1</cx:pt>
          <cx:pt idx="29040">1</cx:pt>
          <cx:pt idx="29041">1</cx:pt>
          <cx:pt idx="29042">1</cx:pt>
          <cx:pt idx="29043">1</cx:pt>
          <cx:pt idx="29044">1</cx:pt>
          <cx:pt idx="29045">1</cx:pt>
          <cx:pt idx="29046">1</cx:pt>
          <cx:pt idx="29047">1</cx:pt>
          <cx:pt idx="29048">1</cx:pt>
          <cx:pt idx="29049">1</cx:pt>
          <cx:pt idx="29050">1</cx:pt>
          <cx:pt idx="29051">1</cx:pt>
          <cx:pt idx="29052">1</cx:pt>
          <cx:pt idx="29053">1</cx:pt>
          <cx:pt idx="29054">1</cx:pt>
          <cx:pt idx="29055">1</cx:pt>
          <cx:pt idx="29056">1</cx:pt>
          <cx:pt idx="29057">1</cx:pt>
          <cx:pt idx="29058">1</cx:pt>
          <cx:pt idx="29059">1</cx:pt>
          <cx:pt idx="29060">1</cx:pt>
          <cx:pt idx="29061">3</cx:pt>
          <cx:pt idx="29062">1</cx:pt>
          <cx:pt idx="29063">1</cx:pt>
          <cx:pt idx="29064">1</cx:pt>
          <cx:pt idx="29065">1</cx:pt>
          <cx:pt idx="29066">1</cx:pt>
          <cx:pt idx="29067">1</cx:pt>
          <cx:pt idx="29068">1</cx:pt>
          <cx:pt idx="29069">1</cx:pt>
          <cx:pt idx="29070">1</cx:pt>
          <cx:pt idx="29071">1</cx:pt>
          <cx:pt idx="29072">1</cx:pt>
          <cx:pt idx="29073">1</cx:pt>
          <cx:pt idx="29074">1</cx:pt>
          <cx:pt idx="29075">1</cx:pt>
          <cx:pt idx="29076">1</cx:pt>
          <cx:pt idx="29077">1</cx:pt>
          <cx:pt idx="29078">1</cx:pt>
          <cx:pt idx="29079">3</cx:pt>
          <cx:pt idx="29080">1</cx:pt>
          <cx:pt idx="29081">1</cx:pt>
          <cx:pt idx="29082">1</cx:pt>
          <cx:pt idx="29083">1</cx:pt>
          <cx:pt idx="29084">1</cx:pt>
          <cx:pt idx="29085">1</cx:pt>
          <cx:pt idx="29086">1</cx:pt>
          <cx:pt idx="29087">1</cx:pt>
          <cx:pt idx="29088">1</cx:pt>
          <cx:pt idx="29089">1</cx:pt>
          <cx:pt idx="29090">1</cx:pt>
          <cx:pt idx="29091">1</cx:pt>
          <cx:pt idx="29092">1</cx:pt>
          <cx:pt idx="29093">1</cx:pt>
          <cx:pt idx="29094">1</cx:pt>
          <cx:pt idx="29095">1</cx:pt>
          <cx:pt idx="29096">1</cx:pt>
          <cx:pt idx="29097">1</cx:pt>
          <cx:pt idx="29098">1</cx:pt>
          <cx:pt idx="29099">1</cx:pt>
          <cx:pt idx="29100">1</cx:pt>
          <cx:pt idx="29101">1</cx:pt>
          <cx:pt idx="29102">1</cx:pt>
          <cx:pt idx="29103">1</cx:pt>
          <cx:pt idx="29104">1</cx:pt>
          <cx:pt idx="29105">1</cx:pt>
          <cx:pt idx="29106">1</cx:pt>
          <cx:pt idx="29107">1</cx:pt>
          <cx:pt idx="29108">1</cx:pt>
          <cx:pt idx="29109">1</cx:pt>
          <cx:pt idx="29110">1</cx:pt>
          <cx:pt idx="29111">1</cx:pt>
          <cx:pt idx="29112">1</cx:pt>
          <cx:pt idx="29113">1</cx:pt>
          <cx:pt idx="29114">1</cx:pt>
          <cx:pt idx="29115">1</cx:pt>
          <cx:pt idx="29116">1</cx:pt>
          <cx:pt idx="29117">1</cx:pt>
          <cx:pt idx="29118">1</cx:pt>
          <cx:pt idx="29119">1</cx:pt>
          <cx:pt idx="29120">1</cx:pt>
          <cx:pt idx="29121">1</cx:pt>
          <cx:pt idx="29122">1</cx:pt>
          <cx:pt idx="29123">1</cx:pt>
          <cx:pt idx="29124">1</cx:pt>
          <cx:pt idx="29125">1</cx:pt>
          <cx:pt idx="29126">1</cx:pt>
          <cx:pt idx="29127">1</cx:pt>
          <cx:pt idx="29128">1</cx:pt>
          <cx:pt idx="29129">1</cx:pt>
          <cx:pt idx="29130">1</cx:pt>
          <cx:pt idx="29131">1</cx:pt>
          <cx:pt idx="29132">1</cx:pt>
          <cx:pt idx="29133">1</cx:pt>
          <cx:pt idx="29134">1</cx:pt>
          <cx:pt idx="29135">3</cx:pt>
          <cx:pt idx="29136">1</cx:pt>
          <cx:pt idx="29137">1</cx:pt>
          <cx:pt idx="29138">1</cx:pt>
          <cx:pt idx="29139">1</cx:pt>
          <cx:pt idx="29140">1</cx:pt>
          <cx:pt idx="29141">1</cx:pt>
          <cx:pt idx="29142">1</cx:pt>
          <cx:pt idx="29143">1</cx:pt>
          <cx:pt idx="29144">1</cx:pt>
          <cx:pt idx="29145">1</cx:pt>
          <cx:pt idx="29146">1</cx:pt>
          <cx:pt idx="29147">1</cx:pt>
          <cx:pt idx="29148">1</cx:pt>
          <cx:pt idx="29149">1</cx:pt>
          <cx:pt idx="29150">1</cx:pt>
          <cx:pt idx="29151">1</cx:pt>
          <cx:pt idx="29152">1</cx:pt>
          <cx:pt idx="29153">1</cx:pt>
          <cx:pt idx="29154">1</cx:pt>
          <cx:pt idx="29155">1</cx:pt>
          <cx:pt idx="29156">1</cx:pt>
          <cx:pt idx="29157">1</cx:pt>
          <cx:pt idx="29158">1</cx:pt>
          <cx:pt idx="29159">1</cx:pt>
          <cx:pt idx="29160">1</cx:pt>
          <cx:pt idx="29161">1</cx:pt>
          <cx:pt idx="29162">1</cx:pt>
          <cx:pt idx="29163">1</cx:pt>
          <cx:pt idx="29164">1</cx:pt>
          <cx:pt idx="29165">1</cx:pt>
          <cx:pt idx="29166">1</cx:pt>
          <cx:pt idx="29167">1</cx:pt>
          <cx:pt idx="29168">1</cx:pt>
          <cx:pt idx="29169">1</cx:pt>
          <cx:pt idx="29170">1</cx:pt>
          <cx:pt idx="29171">1</cx:pt>
          <cx:pt idx="29172">1</cx:pt>
          <cx:pt idx="29173">1</cx:pt>
          <cx:pt idx="29174">1</cx:pt>
          <cx:pt idx="29175">1</cx:pt>
          <cx:pt idx="29176">1</cx:pt>
          <cx:pt idx="29177">1</cx:pt>
          <cx:pt idx="29178">1</cx:pt>
          <cx:pt idx="29179">1</cx:pt>
          <cx:pt idx="29180">1</cx:pt>
          <cx:pt idx="29181">1</cx:pt>
          <cx:pt idx="29182">1</cx:pt>
          <cx:pt idx="29183">1</cx:pt>
          <cx:pt idx="29184">1</cx:pt>
          <cx:pt idx="29185">1</cx:pt>
          <cx:pt idx="29186">1</cx:pt>
          <cx:pt idx="29187">1</cx:pt>
          <cx:pt idx="29188">1</cx:pt>
          <cx:pt idx="29189">1</cx:pt>
          <cx:pt idx="29190">1</cx:pt>
          <cx:pt idx="29191">1</cx:pt>
          <cx:pt idx="29192">1</cx:pt>
          <cx:pt idx="29193">1</cx:pt>
          <cx:pt idx="29194">1</cx:pt>
          <cx:pt idx="29195">1</cx:pt>
          <cx:pt idx="29196">1</cx:pt>
          <cx:pt idx="29197">1</cx:pt>
          <cx:pt idx="29198">1</cx:pt>
          <cx:pt idx="29199">1</cx:pt>
          <cx:pt idx="29200">1</cx:pt>
          <cx:pt idx="29201">1</cx:pt>
          <cx:pt idx="29202">1</cx:pt>
          <cx:pt idx="29203">1</cx:pt>
          <cx:pt idx="29204">1</cx:pt>
          <cx:pt idx="29205">1</cx:pt>
          <cx:pt idx="29206">1</cx:pt>
          <cx:pt idx="29207">1</cx:pt>
          <cx:pt idx="29208">1</cx:pt>
          <cx:pt idx="29209">1</cx:pt>
          <cx:pt idx="29210">1</cx:pt>
          <cx:pt idx="29211">1</cx:pt>
          <cx:pt idx="29212">1</cx:pt>
          <cx:pt idx="29213">3</cx:pt>
          <cx:pt idx="29214">1</cx:pt>
          <cx:pt idx="29215">1</cx:pt>
          <cx:pt idx="29216">1</cx:pt>
          <cx:pt idx="29217">1</cx:pt>
          <cx:pt idx="29218">1</cx:pt>
          <cx:pt idx="29219">1</cx:pt>
          <cx:pt idx="29220">1</cx:pt>
          <cx:pt idx="29221">1</cx:pt>
          <cx:pt idx="29222">1</cx:pt>
          <cx:pt idx="29223">1</cx:pt>
          <cx:pt idx="29224">1</cx:pt>
          <cx:pt idx="29225">1</cx:pt>
          <cx:pt idx="29226">1</cx:pt>
          <cx:pt idx="29227">1</cx:pt>
          <cx:pt idx="29228">1</cx:pt>
          <cx:pt idx="29229">1</cx:pt>
          <cx:pt idx="29230">1</cx:pt>
          <cx:pt idx="29231">1</cx:pt>
          <cx:pt idx="29232">1</cx:pt>
          <cx:pt idx="29233">1</cx:pt>
          <cx:pt idx="29234">1</cx:pt>
          <cx:pt idx="29235">1</cx:pt>
          <cx:pt idx="29236">1</cx:pt>
          <cx:pt idx="29237">1</cx:pt>
          <cx:pt idx="29238">1</cx:pt>
          <cx:pt idx="29239">1</cx:pt>
          <cx:pt idx="29240">1</cx:pt>
          <cx:pt idx="29241">1</cx:pt>
          <cx:pt idx="29242">1</cx:pt>
          <cx:pt idx="29243">1</cx:pt>
          <cx:pt idx="29244">1</cx:pt>
          <cx:pt idx="29245">1</cx:pt>
          <cx:pt idx="29246">1</cx:pt>
          <cx:pt idx="29247">1</cx:pt>
          <cx:pt idx="29248">1</cx:pt>
          <cx:pt idx="29249">1</cx:pt>
          <cx:pt idx="29250">1</cx:pt>
          <cx:pt idx="29251">1</cx:pt>
          <cx:pt idx="29252">1</cx:pt>
          <cx:pt idx="29253">1</cx:pt>
          <cx:pt idx="29254">1</cx:pt>
          <cx:pt idx="29255">1</cx:pt>
          <cx:pt idx="29256">1</cx:pt>
          <cx:pt idx="29257">1</cx:pt>
          <cx:pt idx="29258">1</cx:pt>
          <cx:pt idx="29259">1</cx:pt>
          <cx:pt idx="29260">1</cx:pt>
          <cx:pt idx="29261">1</cx:pt>
          <cx:pt idx="29262">1</cx:pt>
          <cx:pt idx="29263">1</cx:pt>
          <cx:pt idx="29264">1</cx:pt>
          <cx:pt idx="29265">1</cx:pt>
          <cx:pt idx="29266">1</cx:pt>
          <cx:pt idx="29267">1</cx:pt>
          <cx:pt idx="29268">1</cx:pt>
          <cx:pt idx="29269">1</cx:pt>
          <cx:pt idx="29270">1</cx:pt>
          <cx:pt idx="29271">1</cx:pt>
          <cx:pt idx="29272">1</cx:pt>
          <cx:pt idx="29273">1</cx:pt>
          <cx:pt idx="29274">1</cx:pt>
          <cx:pt idx="29275">1</cx:pt>
          <cx:pt idx="29276">1</cx:pt>
          <cx:pt idx="29277">1</cx:pt>
          <cx:pt idx="29278">1</cx:pt>
          <cx:pt idx="29279">1</cx:pt>
          <cx:pt idx="29280">1</cx:pt>
          <cx:pt idx="29281">1</cx:pt>
          <cx:pt idx="29282">1</cx:pt>
          <cx:pt idx="29283">3</cx:pt>
          <cx:pt idx="29284">1</cx:pt>
          <cx:pt idx="29285">1</cx:pt>
          <cx:pt idx="29286">1</cx:pt>
          <cx:pt idx="29287">1</cx:pt>
          <cx:pt idx="29288">1</cx:pt>
          <cx:pt idx="29289">1</cx:pt>
          <cx:pt idx="29290">1</cx:pt>
          <cx:pt idx="29291">1</cx:pt>
          <cx:pt idx="29292">1</cx:pt>
          <cx:pt idx="29293">1</cx:pt>
          <cx:pt idx="29294">1</cx:pt>
          <cx:pt idx="29295">1</cx:pt>
          <cx:pt idx="29296">3</cx:pt>
          <cx:pt idx="29297">1</cx:pt>
          <cx:pt idx="29298">1</cx:pt>
          <cx:pt idx="29299">1</cx:pt>
          <cx:pt idx="29300">1</cx:pt>
          <cx:pt idx="29301">1</cx:pt>
          <cx:pt idx="29302">1</cx:pt>
          <cx:pt idx="29303">1</cx:pt>
          <cx:pt idx="29304">1</cx:pt>
          <cx:pt idx="29305">1</cx:pt>
          <cx:pt idx="29306">1</cx:pt>
          <cx:pt idx="29307">1</cx:pt>
          <cx:pt idx="29308">1</cx:pt>
          <cx:pt idx="29309">1</cx:pt>
          <cx:pt idx="29310">1</cx:pt>
          <cx:pt idx="29311">1</cx:pt>
          <cx:pt idx="29312">1</cx:pt>
          <cx:pt idx="29313">1</cx:pt>
          <cx:pt idx="29314">1</cx:pt>
          <cx:pt idx="29315">1</cx:pt>
          <cx:pt idx="29316">1</cx:pt>
          <cx:pt idx="29317">1</cx:pt>
          <cx:pt idx="29318">1</cx:pt>
          <cx:pt idx="29319">1</cx:pt>
          <cx:pt idx="29320">1</cx:pt>
          <cx:pt idx="29321">1</cx:pt>
          <cx:pt idx="29322">1</cx:pt>
          <cx:pt idx="29323">1</cx:pt>
          <cx:pt idx="29324">1</cx:pt>
          <cx:pt idx="29325">1</cx:pt>
          <cx:pt idx="29326">1</cx:pt>
          <cx:pt idx="29327">1</cx:pt>
          <cx:pt idx="29328">1</cx:pt>
          <cx:pt idx="29329">1</cx:pt>
          <cx:pt idx="29330">1</cx:pt>
          <cx:pt idx="29331">1</cx:pt>
          <cx:pt idx="29332">1</cx:pt>
          <cx:pt idx="29333">1</cx:pt>
          <cx:pt idx="29334">1</cx:pt>
          <cx:pt idx="29335">1</cx:pt>
          <cx:pt idx="29336">1</cx:pt>
          <cx:pt idx="29337">1</cx:pt>
          <cx:pt idx="29338">1</cx:pt>
          <cx:pt idx="29339">1</cx:pt>
          <cx:pt idx="29340">1</cx:pt>
          <cx:pt idx="29341">1</cx:pt>
          <cx:pt idx="29342">1</cx:pt>
          <cx:pt idx="29343">1</cx:pt>
          <cx:pt idx="29344">1</cx:pt>
          <cx:pt idx="29345">1</cx:pt>
          <cx:pt idx="29346">1</cx:pt>
          <cx:pt idx="29347">1</cx:pt>
          <cx:pt idx="29348">1</cx:pt>
          <cx:pt idx="29349">1</cx:pt>
          <cx:pt idx="29350">1</cx:pt>
          <cx:pt idx="29351">1</cx:pt>
          <cx:pt idx="29352">1</cx:pt>
          <cx:pt idx="29353">1</cx:pt>
          <cx:pt idx="29354">1</cx:pt>
          <cx:pt idx="29355">1</cx:pt>
          <cx:pt idx="29356">1</cx:pt>
          <cx:pt idx="29357">1</cx:pt>
          <cx:pt idx="29358">1</cx:pt>
          <cx:pt idx="29359">1</cx:pt>
          <cx:pt idx="29360">1</cx:pt>
          <cx:pt idx="29361">1</cx:pt>
          <cx:pt idx="29362">1</cx:pt>
          <cx:pt idx="29363">1</cx:pt>
          <cx:pt idx="29364">1</cx:pt>
          <cx:pt idx="29365">1</cx:pt>
          <cx:pt idx="29366">1</cx:pt>
          <cx:pt idx="29367">1</cx:pt>
          <cx:pt idx="29368">1</cx:pt>
          <cx:pt idx="29369">1</cx:pt>
          <cx:pt idx="29370">1</cx:pt>
          <cx:pt idx="29371">1</cx:pt>
          <cx:pt idx="29372">1</cx:pt>
          <cx:pt idx="29373">1</cx:pt>
          <cx:pt idx="29374">1</cx:pt>
          <cx:pt idx="29375">1</cx:pt>
          <cx:pt idx="29376">1</cx:pt>
          <cx:pt idx="29377">1</cx:pt>
          <cx:pt idx="29378">1</cx:pt>
          <cx:pt idx="29379">1</cx:pt>
          <cx:pt idx="29380">1</cx:pt>
          <cx:pt idx="29381">1</cx:pt>
          <cx:pt idx="29382">1</cx:pt>
          <cx:pt idx="29383">1</cx:pt>
          <cx:pt idx="29384">1</cx:pt>
          <cx:pt idx="29385">1</cx:pt>
          <cx:pt idx="29386">1</cx:pt>
          <cx:pt idx="29387">1</cx:pt>
          <cx:pt idx="29388">1</cx:pt>
          <cx:pt idx="29389">1</cx:pt>
          <cx:pt idx="29390">1</cx:pt>
          <cx:pt idx="29391">1</cx:pt>
          <cx:pt idx="29392">1</cx:pt>
          <cx:pt idx="29393">1</cx:pt>
          <cx:pt idx="29394">1</cx:pt>
          <cx:pt idx="29395">3</cx:pt>
          <cx:pt idx="29396">1</cx:pt>
          <cx:pt idx="29397">1</cx:pt>
          <cx:pt idx="29398">1</cx:pt>
          <cx:pt idx="29399">1</cx:pt>
          <cx:pt idx="29400">1</cx:pt>
          <cx:pt idx="29401">1</cx:pt>
          <cx:pt idx="29402">1</cx:pt>
          <cx:pt idx="29403">1</cx:pt>
          <cx:pt idx="29404">1</cx:pt>
          <cx:pt idx="29405">1</cx:pt>
          <cx:pt idx="29406">1</cx:pt>
          <cx:pt idx="29407">1</cx:pt>
          <cx:pt idx="29408">1</cx:pt>
          <cx:pt idx="29409">1</cx:pt>
          <cx:pt idx="29410">1</cx:pt>
          <cx:pt idx="29411">1</cx:pt>
          <cx:pt idx="29412">1</cx:pt>
          <cx:pt idx="29413">1</cx:pt>
          <cx:pt idx="29414">1</cx:pt>
          <cx:pt idx="29415">1</cx:pt>
          <cx:pt idx="29416">1</cx:pt>
          <cx:pt idx="29417">1</cx:pt>
          <cx:pt idx="29418">1</cx:pt>
          <cx:pt idx="29419">1</cx:pt>
          <cx:pt idx="29420">1</cx:pt>
          <cx:pt idx="29421">1</cx:pt>
          <cx:pt idx="29422">1</cx:pt>
          <cx:pt idx="29423">1</cx:pt>
          <cx:pt idx="29424">1</cx:pt>
          <cx:pt idx="29425">1</cx:pt>
          <cx:pt idx="29426">1</cx:pt>
          <cx:pt idx="29427">1</cx:pt>
          <cx:pt idx="29428">1</cx:pt>
          <cx:pt idx="29429">1</cx:pt>
          <cx:pt idx="29430">1</cx:pt>
          <cx:pt idx="29431">1</cx:pt>
          <cx:pt idx="29432">1</cx:pt>
          <cx:pt idx="29433">1</cx:pt>
          <cx:pt idx="29434">1</cx:pt>
          <cx:pt idx="29435">1</cx:pt>
          <cx:pt idx="29436">1</cx:pt>
          <cx:pt idx="29437">1</cx:pt>
          <cx:pt idx="29438">1</cx:pt>
          <cx:pt idx="29439">1</cx:pt>
          <cx:pt idx="29440">1</cx:pt>
          <cx:pt idx="29441">1</cx:pt>
          <cx:pt idx="29442">1</cx:pt>
          <cx:pt idx="29443">1</cx:pt>
          <cx:pt idx="29444">1</cx:pt>
          <cx:pt idx="29445">1</cx:pt>
          <cx:pt idx="29446">1</cx:pt>
          <cx:pt idx="29447">1</cx:pt>
          <cx:pt idx="29448">1</cx:pt>
          <cx:pt idx="29449">1</cx:pt>
          <cx:pt idx="29450">1</cx:pt>
          <cx:pt idx="29451">1</cx:pt>
          <cx:pt idx="29452">1</cx:pt>
          <cx:pt idx="29453">1</cx:pt>
          <cx:pt idx="29454">1</cx:pt>
          <cx:pt idx="29455">1</cx:pt>
          <cx:pt idx="29456">1</cx:pt>
          <cx:pt idx="29457">1</cx:pt>
          <cx:pt idx="29458">1</cx:pt>
          <cx:pt idx="29459">1</cx:pt>
          <cx:pt idx="29460">1</cx:pt>
          <cx:pt idx="29461">1</cx:pt>
          <cx:pt idx="29462">1</cx:pt>
          <cx:pt idx="29463">1</cx:pt>
          <cx:pt idx="29464">1</cx:pt>
          <cx:pt idx="29465">1</cx:pt>
          <cx:pt idx="29466">1</cx:pt>
          <cx:pt idx="29467">1</cx:pt>
          <cx:pt idx="29468">1</cx:pt>
          <cx:pt idx="29469">1</cx:pt>
          <cx:pt idx="29470">1</cx:pt>
          <cx:pt idx="29471">1</cx:pt>
          <cx:pt idx="29472">1</cx:pt>
          <cx:pt idx="29473">1</cx:pt>
          <cx:pt idx="29474">1</cx:pt>
          <cx:pt idx="29475">1</cx:pt>
          <cx:pt idx="29476">1</cx:pt>
          <cx:pt idx="29477">1</cx:pt>
          <cx:pt idx="29478">1</cx:pt>
          <cx:pt idx="29479">1</cx:pt>
          <cx:pt idx="29480">1</cx:pt>
          <cx:pt idx="29481">1</cx:pt>
          <cx:pt idx="29482">1</cx:pt>
          <cx:pt idx="29483">1</cx:pt>
          <cx:pt idx="29484">1</cx:pt>
          <cx:pt idx="29485">1</cx:pt>
          <cx:pt idx="29486">1</cx:pt>
          <cx:pt idx="29487">1</cx:pt>
          <cx:pt idx="29488">1</cx:pt>
          <cx:pt idx="29489">1</cx:pt>
          <cx:pt idx="29490">1</cx:pt>
          <cx:pt idx="29491">1</cx:pt>
          <cx:pt idx="29492">1</cx:pt>
          <cx:pt idx="29493">1</cx:pt>
          <cx:pt idx="29494">1</cx:pt>
          <cx:pt idx="29495">1</cx:pt>
          <cx:pt idx="29496">1</cx:pt>
          <cx:pt idx="29497">1</cx:pt>
          <cx:pt idx="29498">3</cx:pt>
          <cx:pt idx="29499">1</cx:pt>
          <cx:pt idx="29500">1</cx:pt>
          <cx:pt idx="29501">1</cx:pt>
          <cx:pt idx="29502">1</cx:pt>
          <cx:pt idx="29503">1</cx:pt>
          <cx:pt idx="29504">1</cx:pt>
          <cx:pt idx="29505">1</cx:pt>
          <cx:pt idx="29506">1</cx:pt>
          <cx:pt idx="29507">1</cx:pt>
          <cx:pt idx="29508">1</cx:pt>
          <cx:pt idx="29509">1</cx:pt>
          <cx:pt idx="29510">3</cx:pt>
          <cx:pt idx="29511">1</cx:pt>
          <cx:pt idx="29512">1</cx:pt>
          <cx:pt idx="29513">1</cx:pt>
          <cx:pt idx="29514">1</cx:pt>
          <cx:pt idx="29515">1</cx:pt>
          <cx:pt idx="29516">1</cx:pt>
          <cx:pt idx="29517">1</cx:pt>
          <cx:pt idx="29518">1</cx:pt>
          <cx:pt idx="29519">1</cx:pt>
          <cx:pt idx="29520">1</cx:pt>
          <cx:pt idx="29521">1</cx:pt>
          <cx:pt idx="29522">1</cx:pt>
          <cx:pt idx="29523">1</cx:pt>
          <cx:pt idx="29524">1</cx:pt>
          <cx:pt idx="29525">1</cx:pt>
          <cx:pt idx="29526">1</cx:pt>
          <cx:pt idx="29527">1</cx:pt>
          <cx:pt idx="29528">1</cx:pt>
          <cx:pt idx="29529">1</cx:pt>
          <cx:pt idx="29530">1</cx:pt>
          <cx:pt idx="29531">1</cx:pt>
          <cx:pt idx="29532">1</cx:pt>
          <cx:pt idx="29533">1</cx:pt>
          <cx:pt idx="29534">1</cx:pt>
          <cx:pt idx="29535">1</cx:pt>
          <cx:pt idx="29536">1</cx:pt>
          <cx:pt idx="29537">1</cx:pt>
          <cx:pt idx="29538">1</cx:pt>
          <cx:pt idx="29539">1</cx:pt>
          <cx:pt idx="29540">1</cx:pt>
          <cx:pt idx="29541">1</cx:pt>
          <cx:pt idx="29542">1</cx:pt>
          <cx:pt idx="29543">1</cx:pt>
          <cx:pt idx="29544">1</cx:pt>
          <cx:pt idx="29545">1</cx:pt>
          <cx:pt idx="29546">1</cx:pt>
          <cx:pt idx="29547">1</cx:pt>
          <cx:pt idx="29548">1</cx:pt>
          <cx:pt idx="29549">1</cx:pt>
          <cx:pt idx="29550">1</cx:pt>
          <cx:pt idx="29551">1</cx:pt>
          <cx:pt idx="29552">1</cx:pt>
          <cx:pt idx="29553">1</cx:pt>
          <cx:pt idx="29554">1</cx:pt>
          <cx:pt idx="29555">1</cx:pt>
          <cx:pt idx="29556">1</cx:pt>
          <cx:pt idx="29557">1</cx:pt>
          <cx:pt idx="29558">1</cx:pt>
          <cx:pt idx="29559">1</cx:pt>
          <cx:pt idx="29560">1</cx:pt>
          <cx:pt idx="29561">1</cx:pt>
          <cx:pt idx="29562">1</cx:pt>
          <cx:pt idx="29563">1</cx:pt>
          <cx:pt idx="29564">1</cx:pt>
          <cx:pt idx="29565">1</cx:pt>
          <cx:pt idx="29566">1</cx:pt>
          <cx:pt idx="29567">1</cx:pt>
          <cx:pt idx="29568">1</cx:pt>
          <cx:pt idx="29569">1</cx:pt>
          <cx:pt idx="29570">1</cx:pt>
          <cx:pt idx="29571">1</cx:pt>
          <cx:pt idx="29572">1</cx:pt>
          <cx:pt idx="29573">1</cx:pt>
          <cx:pt idx="29574">1</cx:pt>
          <cx:pt idx="29575">1</cx:pt>
          <cx:pt idx="29576">1</cx:pt>
          <cx:pt idx="29577">1</cx:pt>
          <cx:pt idx="29578">1</cx:pt>
          <cx:pt idx="29579">1</cx:pt>
          <cx:pt idx="29580">3</cx:pt>
          <cx:pt idx="29581">1</cx:pt>
          <cx:pt idx="29582">1</cx:pt>
          <cx:pt idx="29583">1</cx:pt>
          <cx:pt idx="29584">1</cx:pt>
          <cx:pt idx="29585">1</cx:pt>
          <cx:pt idx="29586">1</cx:pt>
          <cx:pt idx="29587">1</cx:pt>
          <cx:pt idx="29588">1</cx:pt>
          <cx:pt idx="29589">1</cx:pt>
          <cx:pt idx="29590">1</cx:pt>
          <cx:pt idx="29591">1</cx:pt>
          <cx:pt idx="29592">1</cx:pt>
          <cx:pt idx="29593">1</cx:pt>
          <cx:pt idx="29594">1</cx:pt>
          <cx:pt idx="29595">1</cx:pt>
          <cx:pt idx="29596">1</cx:pt>
          <cx:pt idx="29597">1</cx:pt>
          <cx:pt idx="29598">1</cx:pt>
          <cx:pt idx="29599">1</cx:pt>
          <cx:pt idx="29600">1</cx:pt>
          <cx:pt idx="29601">1</cx:pt>
          <cx:pt idx="29602">1</cx:pt>
          <cx:pt idx="29603">1</cx:pt>
          <cx:pt idx="29604">1</cx:pt>
          <cx:pt idx="29605">1</cx:pt>
          <cx:pt idx="29606">1</cx:pt>
          <cx:pt idx="29607">1</cx:pt>
          <cx:pt idx="29608">1</cx:pt>
          <cx:pt idx="29609">1</cx:pt>
          <cx:pt idx="29610">1</cx:pt>
          <cx:pt idx="29611">3</cx:pt>
          <cx:pt idx="29612">1</cx:pt>
          <cx:pt idx="29613">1</cx:pt>
          <cx:pt idx="29614">1</cx:pt>
          <cx:pt idx="29615">1</cx:pt>
          <cx:pt idx="29616">1</cx:pt>
          <cx:pt idx="29617">3</cx:pt>
          <cx:pt idx="29618">1</cx:pt>
          <cx:pt idx="29619">1</cx:pt>
          <cx:pt idx="29620">1</cx:pt>
          <cx:pt idx="29621">1</cx:pt>
          <cx:pt idx="29622">1</cx:pt>
          <cx:pt idx="29623">1</cx:pt>
          <cx:pt idx="29624">1</cx:pt>
          <cx:pt idx="29625">1</cx:pt>
          <cx:pt idx="29626">1</cx:pt>
          <cx:pt idx="29627">1</cx:pt>
          <cx:pt idx="29628">1</cx:pt>
          <cx:pt idx="29629">1</cx:pt>
          <cx:pt idx="29630">1</cx:pt>
          <cx:pt idx="29631">1</cx:pt>
          <cx:pt idx="29632">1</cx:pt>
          <cx:pt idx="29633">1</cx:pt>
          <cx:pt idx="29634">1</cx:pt>
          <cx:pt idx="29635">1</cx:pt>
          <cx:pt idx="29636">1</cx:pt>
          <cx:pt idx="29637">1</cx:pt>
          <cx:pt idx="29638">1</cx:pt>
          <cx:pt idx="29639">1</cx:pt>
          <cx:pt idx="29640">1</cx:pt>
          <cx:pt idx="29641">1</cx:pt>
          <cx:pt idx="29642">1</cx:pt>
          <cx:pt idx="29643">1</cx:pt>
          <cx:pt idx="29644">1</cx:pt>
          <cx:pt idx="29645">1</cx:pt>
          <cx:pt idx="29646">1</cx:pt>
          <cx:pt idx="29647">1</cx:pt>
          <cx:pt idx="29648">1</cx:pt>
          <cx:pt idx="29649">1</cx:pt>
          <cx:pt idx="29650">1</cx:pt>
          <cx:pt idx="29651">1</cx:pt>
          <cx:pt idx="29652">1</cx:pt>
          <cx:pt idx="29653">1</cx:pt>
          <cx:pt idx="29654">1</cx:pt>
          <cx:pt idx="29655">1</cx:pt>
          <cx:pt idx="29656">1</cx:pt>
          <cx:pt idx="29657">1</cx:pt>
          <cx:pt idx="29658">1</cx:pt>
          <cx:pt idx="29659">1</cx:pt>
          <cx:pt idx="29660">1</cx:pt>
          <cx:pt idx="29661">1</cx:pt>
          <cx:pt idx="29662">1</cx:pt>
          <cx:pt idx="29663">1</cx:pt>
          <cx:pt idx="29664">1</cx:pt>
          <cx:pt idx="29665">1</cx:pt>
          <cx:pt idx="29666">1</cx:pt>
          <cx:pt idx="29667">1</cx:pt>
          <cx:pt idx="29668">1</cx:pt>
          <cx:pt idx="29669">1</cx:pt>
          <cx:pt idx="29670">1</cx:pt>
          <cx:pt idx="29671">1</cx:pt>
          <cx:pt idx="29672">1</cx:pt>
          <cx:pt idx="29673">1</cx:pt>
          <cx:pt idx="29674">1</cx:pt>
          <cx:pt idx="29675">1</cx:pt>
          <cx:pt idx="29676">1</cx:pt>
          <cx:pt idx="29677">1</cx:pt>
          <cx:pt idx="29678">1</cx:pt>
          <cx:pt idx="29679">3</cx:pt>
          <cx:pt idx="29680">1</cx:pt>
          <cx:pt idx="29681">1</cx:pt>
          <cx:pt idx="29682">1</cx:pt>
          <cx:pt idx="29683">1</cx:pt>
          <cx:pt idx="29684">1</cx:pt>
          <cx:pt idx="29685">1</cx:pt>
          <cx:pt idx="29686">1</cx:pt>
          <cx:pt idx="29687">1</cx:pt>
          <cx:pt idx="29688">1</cx:pt>
          <cx:pt idx="29689">1</cx:pt>
          <cx:pt idx="29690">1</cx:pt>
          <cx:pt idx="29691">1</cx:pt>
          <cx:pt idx="29692">1</cx:pt>
          <cx:pt idx="29693">1</cx:pt>
          <cx:pt idx="29694">1</cx:pt>
          <cx:pt idx="29695">1</cx:pt>
          <cx:pt idx="29696">1</cx:pt>
          <cx:pt idx="29697">1</cx:pt>
          <cx:pt idx="29698">1</cx:pt>
          <cx:pt idx="29699">1</cx:pt>
          <cx:pt idx="29700">1</cx:pt>
          <cx:pt idx="29701">1</cx:pt>
          <cx:pt idx="29702">1</cx:pt>
          <cx:pt idx="29703">1</cx:pt>
          <cx:pt idx="29704">1</cx:pt>
          <cx:pt idx="29705">1</cx:pt>
          <cx:pt idx="29706">1</cx:pt>
          <cx:pt idx="29707">3</cx:pt>
          <cx:pt idx="29708">1</cx:pt>
          <cx:pt idx="29709">1</cx:pt>
          <cx:pt idx="29710">1</cx:pt>
          <cx:pt idx="29711">1</cx:pt>
          <cx:pt idx="29712">1</cx:pt>
          <cx:pt idx="29713">1</cx:pt>
          <cx:pt idx="29714">1</cx:pt>
          <cx:pt idx="29715">1</cx:pt>
          <cx:pt idx="29716">1</cx:pt>
          <cx:pt idx="29717">1</cx:pt>
          <cx:pt idx="29718">1</cx:pt>
          <cx:pt idx="29719">1</cx:pt>
          <cx:pt idx="29720">1</cx:pt>
          <cx:pt idx="29721">1</cx:pt>
          <cx:pt idx="29722">1</cx:pt>
          <cx:pt idx="29723">1</cx:pt>
          <cx:pt idx="29724">1</cx:pt>
          <cx:pt idx="29725">1</cx:pt>
          <cx:pt idx="29726">1</cx:pt>
          <cx:pt idx="29727">1</cx:pt>
          <cx:pt idx="29728">1</cx:pt>
          <cx:pt idx="29729">1</cx:pt>
          <cx:pt idx="29730">1</cx:pt>
          <cx:pt idx="29731">1</cx:pt>
          <cx:pt idx="29732">1</cx:pt>
          <cx:pt idx="29733">1</cx:pt>
          <cx:pt idx="29734">1</cx:pt>
          <cx:pt idx="29735">1</cx:pt>
          <cx:pt idx="29736">1</cx:pt>
          <cx:pt idx="29737">1</cx:pt>
          <cx:pt idx="29738">1</cx:pt>
          <cx:pt idx="29739">1</cx:pt>
          <cx:pt idx="29740">1</cx:pt>
          <cx:pt idx="29741">1</cx:pt>
          <cx:pt idx="29742">1</cx:pt>
          <cx:pt idx="29743">1</cx:pt>
          <cx:pt idx="29744">1</cx:pt>
          <cx:pt idx="29745">1</cx:pt>
          <cx:pt idx="29746">1</cx:pt>
          <cx:pt idx="29747">1</cx:pt>
          <cx:pt idx="29748">1</cx:pt>
          <cx:pt idx="29749">1</cx:pt>
          <cx:pt idx="29750">1</cx:pt>
          <cx:pt idx="29751">1</cx:pt>
          <cx:pt idx="29752">1</cx:pt>
          <cx:pt idx="29753">1</cx:pt>
          <cx:pt idx="29754">1</cx:pt>
          <cx:pt idx="29755">1</cx:pt>
          <cx:pt idx="29756">1</cx:pt>
          <cx:pt idx="29757">1</cx:pt>
          <cx:pt idx="29758">1</cx:pt>
          <cx:pt idx="29759">1</cx:pt>
          <cx:pt idx="29760">1</cx:pt>
          <cx:pt idx="29761">1</cx:pt>
          <cx:pt idx="29762">3</cx:pt>
          <cx:pt idx="29763">1</cx:pt>
          <cx:pt idx="29764">1</cx:pt>
          <cx:pt idx="29765">3</cx:pt>
          <cx:pt idx="29766">1</cx:pt>
          <cx:pt idx="29767">1</cx:pt>
          <cx:pt idx="29768">1</cx:pt>
          <cx:pt idx="29769">1</cx:pt>
          <cx:pt idx="29770">1</cx:pt>
          <cx:pt idx="29771">1</cx:pt>
          <cx:pt idx="29772">1</cx:pt>
          <cx:pt idx="29773">1</cx:pt>
          <cx:pt idx="29774">1</cx:pt>
          <cx:pt idx="29775">1</cx:pt>
          <cx:pt idx="29776">1</cx:pt>
          <cx:pt idx="29777">1</cx:pt>
          <cx:pt idx="29778">3</cx:pt>
          <cx:pt idx="29779">1</cx:pt>
          <cx:pt idx="29780">1</cx:pt>
          <cx:pt idx="29781">1</cx:pt>
          <cx:pt idx="29782">1</cx:pt>
          <cx:pt idx="29783">1</cx:pt>
          <cx:pt idx="29784">1</cx:pt>
          <cx:pt idx="29785">1</cx:pt>
          <cx:pt idx="29786">1</cx:pt>
          <cx:pt idx="29787">1</cx:pt>
          <cx:pt idx="29788">1</cx:pt>
          <cx:pt idx="29789">1</cx:pt>
          <cx:pt idx="29790">1</cx:pt>
          <cx:pt idx="29791">1</cx:pt>
          <cx:pt idx="29792">1</cx:pt>
          <cx:pt idx="29793">1</cx:pt>
          <cx:pt idx="29794">1</cx:pt>
          <cx:pt idx="29795">1</cx:pt>
          <cx:pt idx="29796">1</cx:pt>
          <cx:pt idx="29797">1</cx:pt>
          <cx:pt idx="29798">1</cx:pt>
          <cx:pt idx="29799">1</cx:pt>
          <cx:pt idx="29800">1</cx:pt>
          <cx:pt idx="29801">1</cx:pt>
          <cx:pt idx="29802">1</cx:pt>
          <cx:pt idx="29803">1</cx:pt>
          <cx:pt idx="29804">1</cx:pt>
          <cx:pt idx="29805">1</cx:pt>
          <cx:pt idx="29806">1</cx:pt>
          <cx:pt idx="29807">1</cx:pt>
          <cx:pt idx="29808">1</cx:pt>
          <cx:pt idx="29809">1</cx:pt>
          <cx:pt idx="29810">1</cx:pt>
          <cx:pt idx="29811">1</cx:pt>
          <cx:pt idx="29812">1</cx:pt>
          <cx:pt idx="29813">3</cx:pt>
          <cx:pt idx="29814">1</cx:pt>
          <cx:pt idx="29815">1</cx:pt>
          <cx:pt idx="29816">1</cx:pt>
          <cx:pt idx="29817">1</cx:pt>
          <cx:pt idx="29818">1</cx:pt>
          <cx:pt idx="29819">1</cx:pt>
          <cx:pt idx="29820">1</cx:pt>
          <cx:pt idx="29821">1</cx:pt>
          <cx:pt idx="29822">1</cx:pt>
          <cx:pt idx="29823">1</cx:pt>
          <cx:pt idx="29824">3</cx:pt>
          <cx:pt idx="29825">1</cx:pt>
          <cx:pt idx="29826">1</cx:pt>
          <cx:pt idx="29827">1</cx:pt>
          <cx:pt idx="29828">1</cx:pt>
          <cx:pt idx="29829">1</cx:pt>
          <cx:pt idx="29830">1</cx:pt>
          <cx:pt idx="29831">1</cx:pt>
          <cx:pt idx="29832">1</cx:pt>
          <cx:pt idx="29833">1</cx:pt>
          <cx:pt idx="29834">1</cx:pt>
          <cx:pt idx="29835">1</cx:pt>
          <cx:pt idx="29836">1</cx:pt>
          <cx:pt idx="29837">1</cx:pt>
          <cx:pt idx="29838">1</cx:pt>
          <cx:pt idx="29839">1</cx:pt>
          <cx:pt idx="29840">1</cx:pt>
          <cx:pt idx="29841">1</cx:pt>
          <cx:pt idx="29842">1</cx:pt>
          <cx:pt idx="29843">1</cx:pt>
          <cx:pt idx="29844">1</cx:pt>
          <cx:pt idx="29845">1</cx:pt>
          <cx:pt idx="29846">1</cx:pt>
          <cx:pt idx="29847">1</cx:pt>
          <cx:pt idx="29848">1</cx:pt>
          <cx:pt idx="29849">1</cx:pt>
          <cx:pt idx="29850">1</cx:pt>
          <cx:pt idx="29851">1</cx:pt>
          <cx:pt idx="29852">1</cx:pt>
          <cx:pt idx="29853">1</cx:pt>
          <cx:pt idx="29854">3</cx:pt>
          <cx:pt idx="29855">1</cx:pt>
          <cx:pt idx="29856">1</cx:pt>
          <cx:pt idx="29857">1</cx:pt>
          <cx:pt idx="29858">3</cx:pt>
          <cx:pt idx="29859">3</cx:pt>
          <cx:pt idx="29860">3</cx:pt>
          <cx:pt idx="29861">1</cx:pt>
          <cx:pt idx="29862">1</cx:pt>
          <cx:pt idx="29863">1</cx:pt>
          <cx:pt idx="29864">1</cx:pt>
          <cx:pt idx="29865">1</cx:pt>
          <cx:pt idx="29866">1</cx:pt>
          <cx:pt idx="29867">1</cx:pt>
          <cx:pt idx="29868">1</cx:pt>
          <cx:pt idx="29869">1</cx:pt>
          <cx:pt idx="29870">1</cx:pt>
          <cx:pt idx="29871">1</cx:pt>
          <cx:pt idx="29872">1</cx:pt>
          <cx:pt idx="29873">1</cx:pt>
          <cx:pt idx="29874">1</cx:pt>
          <cx:pt idx="29875">1</cx:pt>
          <cx:pt idx="29876">1</cx:pt>
          <cx:pt idx="29877">1</cx:pt>
          <cx:pt idx="29878">1</cx:pt>
          <cx:pt idx="29879">1</cx:pt>
          <cx:pt idx="29880">1</cx:pt>
          <cx:pt idx="29881">1</cx:pt>
          <cx:pt idx="29882">1</cx:pt>
          <cx:pt idx="29883">1</cx:pt>
          <cx:pt idx="29884">1</cx:pt>
          <cx:pt idx="29885">1</cx:pt>
          <cx:pt idx="29886">1</cx:pt>
          <cx:pt idx="29887">1</cx:pt>
          <cx:pt idx="29888">1</cx:pt>
          <cx:pt idx="29889">1</cx:pt>
          <cx:pt idx="29890">1</cx:pt>
          <cx:pt idx="29891">1</cx:pt>
          <cx:pt idx="29892">1</cx:pt>
          <cx:pt idx="29893">1</cx:pt>
          <cx:pt idx="29894">1</cx:pt>
          <cx:pt idx="29895">1</cx:pt>
          <cx:pt idx="29896">1</cx:pt>
          <cx:pt idx="29897">1</cx:pt>
          <cx:pt idx="29898">1</cx:pt>
          <cx:pt idx="29899">1</cx:pt>
          <cx:pt idx="29900">1</cx:pt>
          <cx:pt idx="29901">1</cx:pt>
          <cx:pt idx="29902">1</cx:pt>
          <cx:pt idx="29903">1</cx:pt>
          <cx:pt idx="29904">1</cx:pt>
          <cx:pt idx="29905">1</cx:pt>
          <cx:pt idx="29906">1</cx:pt>
          <cx:pt idx="29907">1</cx:pt>
          <cx:pt idx="29908">1</cx:pt>
          <cx:pt idx="29909">1</cx:pt>
          <cx:pt idx="29910">1</cx:pt>
          <cx:pt idx="29911">1</cx:pt>
          <cx:pt idx="29912">1</cx:pt>
          <cx:pt idx="29913">1</cx:pt>
          <cx:pt idx="29914">1</cx:pt>
          <cx:pt idx="29915">1</cx:pt>
          <cx:pt idx="29916">1</cx:pt>
          <cx:pt idx="29917">1</cx:pt>
          <cx:pt idx="29918">1</cx:pt>
          <cx:pt idx="29919">1</cx:pt>
          <cx:pt idx="29920">1</cx:pt>
          <cx:pt idx="29921">1</cx:pt>
          <cx:pt idx="29922">1</cx:pt>
          <cx:pt idx="29923">1</cx:pt>
          <cx:pt idx="29924">1</cx:pt>
          <cx:pt idx="29925">1</cx:pt>
          <cx:pt idx="29926">1</cx:pt>
          <cx:pt idx="29927">1</cx:pt>
          <cx:pt idx="29928">1</cx:pt>
          <cx:pt idx="29929">1</cx:pt>
          <cx:pt idx="29930">1</cx:pt>
          <cx:pt idx="29931">1</cx:pt>
          <cx:pt idx="29932">1</cx:pt>
          <cx:pt idx="29933">1</cx:pt>
          <cx:pt idx="29934">1</cx:pt>
          <cx:pt idx="29935">1</cx:pt>
          <cx:pt idx="29936">1</cx:pt>
          <cx:pt idx="29937">1</cx:pt>
          <cx:pt idx="29938">1</cx:pt>
          <cx:pt idx="29939">1</cx:pt>
          <cx:pt idx="29940">1</cx:pt>
          <cx:pt idx="29941">1</cx:pt>
          <cx:pt idx="29942">1</cx:pt>
          <cx:pt idx="29943">1</cx:pt>
          <cx:pt idx="29944">1</cx:pt>
          <cx:pt idx="29945">1</cx:pt>
          <cx:pt idx="29946">1</cx:pt>
          <cx:pt idx="29947">1</cx:pt>
          <cx:pt idx="29948">1</cx:pt>
          <cx:pt idx="29949">1</cx:pt>
          <cx:pt idx="29950">1</cx:pt>
          <cx:pt idx="29951">3</cx:pt>
          <cx:pt idx="29952">1</cx:pt>
          <cx:pt idx="29953">1</cx:pt>
          <cx:pt idx="29954">1</cx:pt>
          <cx:pt idx="29955">1</cx:pt>
          <cx:pt idx="29956">1</cx:pt>
          <cx:pt idx="29957">1</cx:pt>
          <cx:pt idx="29958">1</cx:pt>
          <cx:pt idx="29959">1</cx:pt>
          <cx:pt idx="29960">1</cx:pt>
          <cx:pt idx="29961">1</cx:pt>
          <cx:pt idx="29962">1</cx:pt>
          <cx:pt idx="29963">1</cx:pt>
          <cx:pt idx="29964">1</cx:pt>
          <cx:pt idx="29965">1</cx:pt>
          <cx:pt idx="29966">1</cx:pt>
          <cx:pt idx="29967">1</cx:pt>
          <cx:pt idx="29968">1</cx:pt>
          <cx:pt idx="29969">1</cx:pt>
          <cx:pt idx="29970">1</cx:pt>
          <cx:pt idx="29971">1</cx:pt>
          <cx:pt idx="29972">3</cx:pt>
          <cx:pt idx="29973">1</cx:pt>
          <cx:pt idx="29974">1</cx:pt>
          <cx:pt idx="29975">1</cx:pt>
          <cx:pt idx="29976">1</cx:pt>
          <cx:pt idx="29977">1</cx:pt>
          <cx:pt idx="29978">1</cx:pt>
          <cx:pt idx="29979">1</cx:pt>
          <cx:pt idx="29980">1</cx:pt>
          <cx:pt idx="29981">1</cx:pt>
          <cx:pt idx="29982">1</cx:pt>
          <cx:pt idx="29983">1</cx:pt>
          <cx:pt idx="29984">1</cx:pt>
          <cx:pt idx="29985">1</cx:pt>
          <cx:pt idx="29986">1</cx:pt>
          <cx:pt idx="29987">3</cx:pt>
          <cx:pt idx="29988">1</cx:pt>
          <cx:pt idx="29989">1</cx:pt>
          <cx:pt idx="29990">1</cx:pt>
          <cx:pt idx="29991">1</cx:pt>
          <cx:pt idx="29992">1</cx:pt>
          <cx:pt idx="29993">1</cx:pt>
          <cx:pt idx="29994">1</cx:pt>
          <cx:pt idx="29995">1</cx:pt>
          <cx:pt idx="29996">1</cx:pt>
          <cx:pt idx="29997">1</cx:pt>
          <cx:pt idx="29998">1</cx:pt>
          <cx:pt idx="29999">1</cx:pt>
          <cx:pt idx="30000">1</cx:pt>
          <cx:pt idx="30001">1</cx:pt>
          <cx:pt idx="30002">1</cx:pt>
          <cx:pt idx="30003">1</cx:pt>
          <cx:pt idx="30004">1</cx:pt>
          <cx:pt idx="30005">1</cx:pt>
          <cx:pt idx="30006">1</cx:pt>
          <cx:pt idx="30007">1</cx:pt>
          <cx:pt idx="30008">1</cx:pt>
          <cx:pt idx="30009">1</cx:pt>
          <cx:pt idx="30010">1</cx:pt>
          <cx:pt idx="30011">1</cx:pt>
          <cx:pt idx="30012">1</cx:pt>
          <cx:pt idx="30013">1</cx:pt>
          <cx:pt idx="30014">1</cx:pt>
          <cx:pt idx="30015">1</cx:pt>
          <cx:pt idx="30016">1</cx:pt>
          <cx:pt idx="30017">1</cx:pt>
          <cx:pt idx="30018">1</cx:pt>
          <cx:pt idx="30019">1</cx:pt>
          <cx:pt idx="30020">1</cx:pt>
          <cx:pt idx="30021">1</cx:pt>
          <cx:pt idx="30022">1</cx:pt>
          <cx:pt idx="30023">3</cx:pt>
          <cx:pt idx="30024">1</cx:pt>
          <cx:pt idx="30025">1</cx:pt>
          <cx:pt idx="30026">1</cx:pt>
          <cx:pt idx="30027">1</cx:pt>
          <cx:pt idx="30028">1</cx:pt>
          <cx:pt idx="30029">1</cx:pt>
          <cx:pt idx="30030">1</cx:pt>
          <cx:pt idx="30031">1</cx:pt>
          <cx:pt idx="30032">1</cx:pt>
          <cx:pt idx="30033">3</cx:pt>
          <cx:pt idx="30034">1</cx:pt>
          <cx:pt idx="30035">1</cx:pt>
          <cx:pt idx="30036">1</cx:pt>
          <cx:pt idx="30037">1</cx:pt>
          <cx:pt idx="30038">1</cx:pt>
          <cx:pt idx="30039">1</cx:pt>
          <cx:pt idx="30040">1</cx:pt>
          <cx:pt idx="30041">1</cx:pt>
          <cx:pt idx="30042">1</cx:pt>
          <cx:pt idx="30043">1</cx:pt>
          <cx:pt idx="30044">1</cx:pt>
          <cx:pt idx="30045">1</cx:pt>
          <cx:pt idx="30046">1</cx:pt>
          <cx:pt idx="30047">1</cx:pt>
          <cx:pt idx="30048">1</cx:pt>
          <cx:pt idx="30049">1</cx:pt>
          <cx:pt idx="30050">1</cx:pt>
          <cx:pt idx="30051">1</cx:pt>
          <cx:pt idx="30052">1</cx:pt>
          <cx:pt idx="30053">1</cx:pt>
          <cx:pt idx="30054">1</cx:pt>
          <cx:pt idx="30055">1</cx:pt>
          <cx:pt idx="30056">1</cx:pt>
          <cx:pt idx="30057">1</cx:pt>
          <cx:pt idx="30058">1</cx:pt>
          <cx:pt idx="30059">1</cx:pt>
          <cx:pt idx="30060">1</cx:pt>
          <cx:pt idx="30061">1</cx:pt>
          <cx:pt idx="30062">1</cx:pt>
          <cx:pt idx="30063">1</cx:pt>
          <cx:pt idx="30064">1</cx:pt>
          <cx:pt idx="30065">1</cx:pt>
          <cx:pt idx="30066">1</cx:pt>
          <cx:pt idx="30067">1</cx:pt>
          <cx:pt idx="30068">1</cx:pt>
          <cx:pt idx="30069">1</cx:pt>
          <cx:pt idx="30070">1</cx:pt>
          <cx:pt idx="30071">1</cx:pt>
          <cx:pt idx="30072">1</cx:pt>
          <cx:pt idx="30073">1</cx:pt>
          <cx:pt idx="30074">1</cx:pt>
          <cx:pt idx="30075">1</cx:pt>
          <cx:pt idx="30076">1</cx:pt>
          <cx:pt idx="30077">1</cx:pt>
          <cx:pt idx="30078">1</cx:pt>
          <cx:pt idx="30079">1</cx:pt>
          <cx:pt idx="30080">1</cx:pt>
          <cx:pt idx="30081">1</cx:pt>
          <cx:pt idx="30082">1</cx:pt>
          <cx:pt idx="30083">1</cx:pt>
          <cx:pt idx="30084">1</cx:pt>
          <cx:pt idx="30085">1</cx:pt>
          <cx:pt idx="30086">1</cx:pt>
          <cx:pt idx="30087">1</cx:pt>
          <cx:pt idx="30088">1</cx:pt>
          <cx:pt idx="30089">1</cx:pt>
          <cx:pt idx="30090">1</cx:pt>
          <cx:pt idx="30091">1</cx:pt>
          <cx:pt idx="30092">1</cx:pt>
          <cx:pt idx="30093">1</cx:pt>
          <cx:pt idx="30094">1</cx:pt>
          <cx:pt idx="30095">1</cx:pt>
          <cx:pt idx="30096">1</cx:pt>
          <cx:pt idx="30097">1</cx:pt>
          <cx:pt idx="30098">1</cx:pt>
          <cx:pt idx="30099">1</cx:pt>
          <cx:pt idx="30100">3</cx:pt>
          <cx:pt idx="30101">1</cx:pt>
          <cx:pt idx="30102">1</cx:pt>
          <cx:pt idx="30103">1</cx:pt>
          <cx:pt idx="30104">1</cx:pt>
          <cx:pt idx="30105">1</cx:pt>
          <cx:pt idx="30106">1</cx:pt>
          <cx:pt idx="30107">1</cx:pt>
          <cx:pt idx="30108">1</cx:pt>
          <cx:pt idx="30109">1</cx:pt>
          <cx:pt idx="30110">1</cx:pt>
          <cx:pt idx="30111">1</cx:pt>
          <cx:pt idx="30112">1</cx:pt>
          <cx:pt idx="30113">1</cx:pt>
          <cx:pt idx="30114">1</cx:pt>
          <cx:pt idx="30115">1</cx:pt>
          <cx:pt idx="30116">1</cx:pt>
          <cx:pt idx="30117">1</cx:pt>
          <cx:pt idx="30118">1</cx:pt>
          <cx:pt idx="30119">1</cx:pt>
          <cx:pt idx="30120">1</cx:pt>
          <cx:pt idx="30121">1</cx:pt>
          <cx:pt idx="30122">1</cx:pt>
          <cx:pt idx="30123">1</cx:pt>
          <cx:pt idx="30124">1</cx:pt>
          <cx:pt idx="30125">1</cx:pt>
          <cx:pt idx="30126">1</cx:pt>
          <cx:pt idx="30127">3</cx:pt>
          <cx:pt idx="30128">1</cx:pt>
          <cx:pt idx="30129">1</cx:pt>
          <cx:pt idx="30130">1</cx:pt>
          <cx:pt idx="30131">1</cx:pt>
          <cx:pt idx="30132">1</cx:pt>
          <cx:pt idx="30133">1</cx:pt>
          <cx:pt idx="30134">1</cx:pt>
          <cx:pt idx="30135">1</cx:pt>
          <cx:pt idx="30136">1</cx:pt>
          <cx:pt idx="30137">1</cx:pt>
          <cx:pt idx="30138">1</cx:pt>
          <cx:pt idx="30139">1</cx:pt>
          <cx:pt idx="30140">1</cx:pt>
          <cx:pt idx="30141">1</cx:pt>
          <cx:pt idx="30142">1</cx:pt>
          <cx:pt idx="30143">1</cx:pt>
          <cx:pt idx="30144">1</cx:pt>
          <cx:pt idx="30145">1</cx:pt>
          <cx:pt idx="30146">3</cx:pt>
          <cx:pt idx="30147">1</cx:pt>
          <cx:pt idx="30148">1</cx:pt>
          <cx:pt idx="30149">1</cx:pt>
          <cx:pt idx="30150">1</cx:pt>
          <cx:pt idx="30151">1</cx:pt>
          <cx:pt idx="30152">1</cx:pt>
          <cx:pt idx="30153">1</cx:pt>
          <cx:pt idx="30154">1</cx:pt>
          <cx:pt idx="30155">1</cx:pt>
          <cx:pt idx="30156">1</cx:pt>
          <cx:pt idx="30157">1</cx:pt>
          <cx:pt idx="30158">1</cx:pt>
          <cx:pt idx="30159">1</cx:pt>
          <cx:pt idx="30160">1</cx:pt>
          <cx:pt idx="30161">1</cx:pt>
          <cx:pt idx="30162">1</cx:pt>
          <cx:pt idx="30163">1</cx:pt>
          <cx:pt idx="30164">1</cx:pt>
          <cx:pt idx="30165">1</cx:pt>
          <cx:pt idx="30166">1</cx:pt>
          <cx:pt idx="30167">1</cx:pt>
          <cx:pt idx="30168">1</cx:pt>
          <cx:pt idx="30169">1</cx:pt>
          <cx:pt idx="30170">1</cx:pt>
          <cx:pt idx="30171">1</cx:pt>
          <cx:pt idx="30172">3</cx:pt>
          <cx:pt idx="30173">1</cx:pt>
          <cx:pt idx="30174">1</cx:pt>
          <cx:pt idx="30175">1</cx:pt>
          <cx:pt idx="30176">1</cx:pt>
          <cx:pt idx="30177">1</cx:pt>
          <cx:pt idx="30178">1</cx:pt>
          <cx:pt idx="30179">1</cx:pt>
          <cx:pt idx="30180">1</cx:pt>
          <cx:pt idx="30181">1</cx:pt>
          <cx:pt idx="30182">1</cx:pt>
          <cx:pt idx="30183">1</cx:pt>
          <cx:pt idx="30184">1</cx:pt>
          <cx:pt idx="30185">1</cx:pt>
          <cx:pt idx="30186">1</cx:pt>
          <cx:pt idx="30187">1</cx:pt>
          <cx:pt idx="30188">1</cx:pt>
          <cx:pt idx="30189">1</cx:pt>
          <cx:pt idx="30190">1</cx:pt>
          <cx:pt idx="30191">1</cx:pt>
          <cx:pt idx="30192">1</cx:pt>
          <cx:pt idx="30193">1</cx:pt>
          <cx:pt idx="30194">1</cx:pt>
          <cx:pt idx="30195">1</cx:pt>
          <cx:pt idx="30196">1</cx:pt>
          <cx:pt idx="30197">1</cx:pt>
          <cx:pt idx="30198">1</cx:pt>
          <cx:pt idx="30199">1</cx:pt>
          <cx:pt idx="30200">1</cx:pt>
          <cx:pt idx="30201">1</cx:pt>
          <cx:pt idx="30202">1</cx:pt>
          <cx:pt idx="30203">1</cx:pt>
          <cx:pt idx="30204">3</cx:pt>
          <cx:pt idx="30205">1</cx:pt>
          <cx:pt idx="30206">1</cx:pt>
          <cx:pt idx="30207">1</cx:pt>
          <cx:pt idx="30208">1</cx:pt>
          <cx:pt idx="30209">1</cx:pt>
          <cx:pt idx="30210">1</cx:pt>
          <cx:pt idx="30211">1</cx:pt>
          <cx:pt idx="30212">1</cx:pt>
          <cx:pt idx="30213">1</cx:pt>
          <cx:pt idx="30214">1</cx:pt>
          <cx:pt idx="30215">1</cx:pt>
          <cx:pt idx="30216">1</cx:pt>
          <cx:pt idx="30217">1</cx:pt>
          <cx:pt idx="30218">1</cx:pt>
          <cx:pt idx="30219">1</cx:pt>
          <cx:pt idx="30220">1</cx:pt>
          <cx:pt idx="30221">1</cx:pt>
          <cx:pt idx="30222">1</cx:pt>
          <cx:pt idx="30223">1</cx:pt>
          <cx:pt idx="30224">1</cx:pt>
          <cx:pt idx="30225">1</cx:pt>
          <cx:pt idx="30226">1</cx:pt>
          <cx:pt idx="30227">1</cx:pt>
          <cx:pt idx="30228">1</cx:pt>
          <cx:pt idx="30229">1</cx:pt>
          <cx:pt idx="30230">1</cx:pt>
          <cx:pt idx="30231">1</cx:pt>
          <cx:pt idx="30232">1</cx:pt>
          <cx:pt idx="30233">1</cx:pt>
          <cx:pt idx="30234">3</cx:pt>
          <cx:pt idx="30235">1</cx:pt>
          <cx:pt idx="30236">1</cx:pt>
          <cx:pt idx="30237">1</cx:pt>
          <cx:pt idx="30238">1</cx:pt>
          <cx:pt idx="30239">1</cx:pt>
          <cx:pt idx="30240">1</cx:pt>
          <cx:pt idx="30241">1</cx:pt>
          <cx:pt idx="30242">1</cx:pt>
          <cx:pt idx="30243">1</cx:pt>
          <cx:pt idx="30244">1</cx:pt>
          <cx:pt idx="30245">1</cx:pt>
          <cx:pt idx="30246">1</cx:pt>
          <cx:pt idx="30247">1</cx:pt>
          <cx:pt idx="30248">1</cx:pt>
          <cx:pt idx="30249">1</cx:pt>
          <cx:pt idx="30250">1</cx:pt>
          <cx:pt idx="30251">1</cx:pt>
          <cx:pt idx="30252">1</cx:pt>
          <cx:pt idx="30253">1</cx:pt>
          <cx:pt idx="30254">1</cx:pt>
          <cx:pt idx="30255">1</cx:pt>
          <cx:pt idx="30256">1</cx:pt>
          <cx:pt idx="30257">1</cx:pt>
          <cx:pt idx="30258">1</cx:pt>
          <cx:pt idx="30259">1</cx:pt>
          <cx:pt idx="30260">1</cx:pt>
          <cx:pt idx="30261">1</cx:pt>
          <cx:pt idx="30262">1</cx:pt>
          <cx:pt idx="30263">1</cx:pt>
          <cx:pt idx="30264">1</cx:pt>
          <cx:pt idx="30265">1</cx:pt>
          <cx:pt idx="30266">1</cx:pt>
          <cx:pt idx="30267">1</cx:pt>
          <cx:pt idx="30268">1</cx:pt>
          <cx:pt idx="30269">1</cx:pt>
          <cx:pt idx="30270">1</cx:pt>
          <cx:pt idx="30271">1</cx:pt>
          <cx:pt idx="30272">1</cx:pt>
          <cx:pt idx="30273">1</cx:pt>
          <cx:pt idx="30274">1</cx:pt>
          <cx:pt idx="30275">1</cx:pt>
          <cx:pt idx="30276">1</cx:pt>
          <cx:pt idx="30277">1</cx:pt>
          <cx:pt idx="30278">1</cx:pt>
          <cx:pt idx="30279">1</cx:pt>
          <cx:pt idx="30280">1</cx:pt>
          <cx:pt idx="30281">1</cx:pt>
          <cx:pt idx="30282">1</cx:pt>
          <cx:pt idx="30283">1</cx:pt>
          <cx:pt idx="30284">1</cx:pt>
          <cx:pt idx="30285">1</cx:pt>
          <cx:pt idx="30286">1</cx:pt>
          <cx:pt idx="30287">1</cx:pt>
          <cx:pt idx="30288">1</cx:pt>
          <cx:pt idx="30289">1</cx:pt>
          <cx:pt idx="30290">1</cx:pt>
          <cx:pt idx="30291">1</cx:pt>
          <cx:pt idx="30292">1</cx:pt>
          <cx:pt idx="30293">1</cx:pt>
          <cx:pt idx="30294">1</cx:pt>
          <cx:pt idx="30295">1</cx:pt>
          <cx:pt idx="30296">1</cx:pt>
          <cx:pt idx="30297">1</cx:pt>
          <cx:pt idx="30298">1</cx:pt>
          <cx:pt idx="30299">1</cx:pt>
          <cx:pt idx="30300">1</cx:pt>
          <cx:pt idx="30301">1</cx:pt>
          <cx:pt idx="30302">1</cx:pt>
          <cx:pt idx="30303">1</cx:pt>
          <cx:pt idx="30304">1</cx:pt>
          <cx:pt idx="30305">1</cx:pt>
          <cx:pt idx="30306">1</cx:pt>
          <cx:pt idx="30307">1</cx:pt>
          <cx:pt idx="30308">1</cx:pt>
          <cx:pt idx="30309">1</cx:pt>
          <cx:pt idx="30310">1</cx:pt>
          <cx:pt idx="30311">1</cx:pt>
          <cx:pt idx="30312">1</cx:pt>
          <cx:pt idx="30313">1</cx:pt>
          <cx:pt idx="30314">1</cx:pt>
          <cx:pt idx="30315">1</cx:pt>
          <cx:pt idx="30316">1</cx:pt>
          <cx:pt idx="30317">1</cx:pt>
          <cx:pt idx="30318">1</cx:pt>
          <cx:pt idx="30319">1</cx:pt>
          <cx:pt idx="30320">1</cx:pt>
          <cx:pt idx="30321">1</cx:pt>
          <cx:pt idx="30322">1</cx:pt>
          <cx:pt idx="30323">1</cx:pt>
          <cx:pt idx="30324">1</cx:pt>
          <cx:pt idx="30325">1</cx:pt>
          <cx:pt idx="30326">1</cx:pt>
          <cx:pt idx="30327">1</cx:pt>
          <cx:pt idx="30328">1</cx:pt>
          <cx:pt idx="30329">1</cx:pt>
          <cx:pt idx="30330">1</cx:pt>
          <cx:pt idx="30331">1</cx:pt>
          <cx:pt idx="30332">1</cx:pt>
          <cx:pt idx="30333">1</cx:pt>
          <cx:pt idx="30334">1</cx:pt>
          <cx:pt idx="30335">1</cx:pt>
          <cx:pt idx="30336">1</cx:pt>
          <cx:pt idx="30337">1</cx:pt>
          <cx:pt idx="30338">1</cx:pt>
          <cx:pt idx="30339">1</cx:pt>
          <cx:pt idx="30340">1</cx:pt>
          <cx:pt idx="30341">1</cx:pt>
          <cx:pt idx="30342">1</cx:pt>
          <cx:pt idx="30343">1</cx:pt>
          <cx:pt idx="30344">1</cx:pt>
          <cx:pt idx="30345">1</cx:pt>
          <cx:pt idx="30346">1</cx:pt>
          <cx:pt idx="30347">1</cx:pt>
          <cx:pt idx="30348">1</cx:pt>
          <cx:pt idx="30349">1</cx:pt>
          <cx:pt idx="30350">1</cx:pt>
          <cx:pt idx="30351">1</cx:pt>
          <cx:pt idx="30352">1</cx:pt>
          <cx:pt idx="30353">1</cx:pt>
          <cx:pt idx="30354">1</cx:pt>
          <cx:pt idx="30355">1</cx:pt>
          <cx:pt idx="30356">1</cx:pt>
          <cx:pt idx="30357">1</cx:pt>
          <cx:pt idx="30358">1</cx:pt>
          <cx:pt idx="30359">1</cx:pt>
          <cx:pt idx="30360">1</cx:pt>
          <cx:pt idx="30361">1</cx:pt>
          <cx:pt idx="30362">1</cx:pt>
          <cx:pt idx="30363">1</cx:pt>
          <cx:pt idx="30364">1</cx:pt>
          <cx:pt idx="30365">1</cx:pt>
          <cx:pt idx="30366">1</cx:pt>
          <cx:pt idx="30367">1</cx:pt>
          <cx:pt idx="30368">1</cx:pt>
          <cx:pt idx="30369">3</cx:pt>
          <cx:pt idx="30370">1</cx:pt>
          <cx:pt idx="30371">1</cx:pt>
          <cx:pt idx="30372">1</cx:pt>
          <cx:pt idx="30373">1</cx:pt>
          <cx:pt idx="30374">1</cx:pt>
          <cx:pt idx="30375">1</cx:pt>
          <cx:pt idx="30376">1</cx:pt>
          <cx:pt idx="30377">1</cx:pt>
          <cx:pt idx="30378">1</cx:pt>
          <cx:pt idx="30379">1</cx:pt>
          <cx:pt idx="30380">1</cx:pt>
          <cx:pt idx="30381">1</cx:pt>
          <cx:pt idx="30382">1</cx:pt>
          <cx:pt idx="30383">1</cx:pt>
          <cx:pt idx="30384">1</cx:pt>
          <cx:pt idx="30385">1</cx:pt>
          <cx:pt idx="30386">1</cx:pt>
          <cx:pt idx="30387">1</cx:pt>
          <cx:pt idx="30388">1</cx:pt>
          <cx:pt idx="30389">1</cx:pt>
          <cx:pt idx="30390">1</cx:pt>
          <cx:pt idx="30391">1</cx:pt>
          <cx:pt idx="30392">1</cx:pt>
          <cx:pt idx="30393">1</cx:pt>
          <cx:pt idx="30394">1</cx:pt>
          <cx:pt idx="30395">1</cx:pt>
          <cx:pt idx="30396">1</cx:pt>
          <cx:pt idx="30397">1</cx:pt>
          <cx:pt idx="30398">1</cx:pt>
          <cx:pt idx="30399">1</cx:pt>
          <cx:pt idx="30400">1</cx:pt>
          <cx:pt idx="30401">1</cx:pt>
          <cx:pt idx="30402">1</cx:pt>
          <cx:pt idx="30403">1</cx:pt>
          <cx:pt idx="30404">1</cx:pt>
          <cx:pt idx="30405">1</cx:pt>
          <cx:pt idx="30406">1</cx:pt>
          <cx:pt idx="30407">1</cx:pt>
          <cx:pt idx="30408">1</cx:pt>
          <cx:pt idx="30409">1</cx:pt>
          <cx:pt idx="30410">1</cx:pt>
          <cx:pt idx="30411">1</cx:pt>
          <cx:pt idx="30412">1</cx:pt>
          <cx:pt idx="30413">3</cx:pt>
          <cx:pt idx="30414">1</cx:pt>
          <cx:pt idx="30415">1</cx:pt>
          <cx:pt idx="30416">1</cx:pt>
          <cx:pt idx="30417">1</cx:pt>
          <cx:pt idx="30418">1</cx:pt>
          <cx:pt idx="30419">1</cx:pt>
          <cx:pt idx="30420">1</cx:pt>
          <cx:pt idx="30421">1</cx:pt>
          <cx:pt idx="30422">1</cx:pt>
          <cx:pt idx="30423">1</cx:pt>
          <cx:pt idx="30424">1</cx:pt>
          <cx:pt idx="30425">1</cx:pt>
          <cx:pt idx="30426">1</cx:pt>
          <cx:pt idx="30427">1</cx:pt>
          <cx:pt idx="30428">1</cx:pt>
          <cx:pt idx="30429">1</cx:pt>
          <cx:pt idx="30430">1</cx:pt>
          <cx:pt idx="30431">1</cx:pt>
          <cx:pt idx="30432">1</cx:pt>
          <cx:pt idx="30433">1</cx:pt>
          <cx:pt idx="30434">1</cx:pt>
          <cx:pt idx="30435">1</cx:pt>
          <cx:pt idx="30436">1</cx:pt>
          <cx:pt idx="30437">1</cx:pt>
          <cx:pt idx="30438">1</cx:pt>
          <cx:pt idx="30439">1</cx:pt>
          <cx:pt idx="30440">1</cx:pt>
          <cx:pt idx="30441">1</cx:pt>
          <cx:pt idx="30442">1</cx:pt>
          <cx:pt idx="30443">1</cx:pt>
          <cx:pt idx="30444">1</cx:pt>
          <cx:pt idx="30445">1</cx:pt>
          <cx:pt idx="30446">1</cx:pt>
          <cx:pt idx="30447">1</cx:pt>
          <cx:pt idx="30448">1</cx:pt>
          <cx:pt idx="30449">1</cx:pt>
          <cx:pt idx="30450">1</cx:pt>
          <cx:pt idx="30451">1</cx:pt>
          <cx:pt idx="30452">1</cx:pt>
          <cx:pt idx="30453">1</cx:pt>
          <cx:pt idx="30454">1</cx:pt>
          <cx:pt idx="30455">1</cx:pt>
          <cx:pt idx="30456">1</cx:pt>
          <cx:pt idx="30457">1</cx:pt>
          <cx:pt idx="30458">1</cx:pt>
          <cx:pt idx="30459">1</cx:pt>
          <cx:pt idx="30460">1</cx:pt>
          <cx:pt idx="30461">1</cx:pt>
          <cx:pt idx="30462">1</cx:pt>
          <cx:pt idx="30463">1</cx:pt>
          <cx:pt idx="30464">1</cx:pt>
          <cx:pt idx="30465">1</cx:pt>
          <cx:pt idx="30466">1</cx:pt>
          <cx:pt idx="30467">3</cx:pt>
          <cx:pt idx="30468">1</cx:pt>
          <cx:pt idx="30469">1</cx:pt>
          <cx:pt idx="30470">1</cx:pt>
          <cx:pt idx="30471">1</cx:pt>
          <cx:pt idx="30472">1</cx:pt>
          <cx:pt idx="30473">1</cx:pt>
          <cx:pt idx="30474">1</cx:pt>
          <cx:pt idx="30475">1</cx:pt>
          <cx:pt idx="30476">1</cx:pt>
          <cx:pt idx="30477">1</cx:pt>
          <cx:pt idx="30478">1</cx:pt>
          <cx:pt idx="30479">1</cx:pt>
          <cx:pt idx="30480">1</cx:pt>
          <cx:pt idx="30481">1</cx:pt>
          <cx:pt idx="30482">1</cx:pt>
          <cx:pt idx="30483">1</cx:pt>
          <cx:pt idx="30484">1</cx:pt>
          <cx:pt idx="30485">1</cx:pt>
          <cx:pt idx="30486">1</cx:pt>
          <cx:pt idx="30487">1</cx:pt>
          <cx:pt idx="30488">1</cx:pt>
          <cx:pt idx="30489">1</cx:pt>
          <cx:pt idx="30490">1</cx:pt>
          <cx:pt idx="30491">1</cx:pt>
          <cx:pt idx="30492">1</cx:pt>
          <cx:pt idx="30493">1</cx:pt>
          <cx:pt idx="30494">1</cx:pt>
          <cx:pt idx="30495">1</cx:pt>
          <cx:pt idx="30496">1</cx:pt>
          <cx:pt idx="30497">1</cx:pt>
          <cx:pt idx="30498">1</cx:pt>
          <cx:pt idx="30499">1</cx:pt>
          <cx:pt idx="30500">1</cx:pt>
          <cx:pt idx="30501">1</cx:pt>
          <cx:pt idx="30502">1</cx:pt>
          <cx:pt idx="30503">1</cx:pt>
          <cx:pt idx="30504">1</cx:pt>
          <cx:pt idx="30505">1</cx:pt>
          <cx:pt idx="30506">1</cx:pt>
          <cx:pt idx="30507">1</cx:pt>
          <cx:pt idx="30508">1</cx:pt>
          <cx:pt idx="30509">1</cx:pt>
          <cx:pt idx="30510">1</cx:pt>
          <cx:pt idx="30511">1</cx:pt>
          <cx:pt idx="30512">1</cx:pt>
          <cx:pt idx="30513">1</cx:pt>
          <cx:pt idx="30514">1</cx:pt>
          <cx:pt idx="30515">1</cx:pt>
          <cx:pt idx="30516">1</cx:pt>
          <cx:pt idx="30517">1</cx:pt>
          <cx:pt idx="30518">1</cx:pt>
          <cx:pt idx="30519">1</cx:pt>
          <cx:pt idx="30520">1</cx:pt>
          <cx:pt idx="30521">1</cx:pt>
          <cx:pt idx="30522">1</cx:pt>
          <cx:pt idx="30523">1</cx:pt>
          <cx:pt idx="30524">1</cx:pt>
          <cx:pt idx="30525">1</cx:pt>
          <cx:pt idx="30526">1</cx:pt>
          <cx:pt idx="30527">1</cx:pt>
          <cx:pt idx="30528">1</cx:pt>
          <cx:pt idx="30529">1</cx:pt>
          <cx:pt idx="30530">1</cx:pt>
          <cx:pt idx="30531">1</cx:pt>
          <cx:pt idx="30532">3</cx:pt>
          <cx:pt idx="30533">1</cx:pt>
          <cx:pt idx="30534">1</cx:pt>
          <cx:pt idx="30535">1</cx:pt>
          <cx:pt idx="30536">1</cx:pt>
          <cx:pt idx="30537">1</cx:pt>
          <cx:pt idx="30538">1</cx:pt>
          <cx:pt idx="30539">1</cx:pt>
          <cx:pt idx="30540">1</cx:pt>
          <cx:pt idx="30541">1</cx:pt>
          <cx:pt idx="30542">1</cx:pt>
          <cx:pt idx="30543">1</cx:pt>
          <cx:pt idx="30544">1</cx:pt>
          <cx:pt idx="30545">1</cx:pt>
          <cx:pt idx="30546">1</cx:pt>
          <cx:pt idx="30547">1</cx:pt>
          <cx:pt idx="30548">1</cx:pt>
          <cx:pt idx="30549">1</cx:pt>
          <cx:pt idx="30550">1</cx:pt>
          <cx:pt idx="30551">1</cx:pt>
          <cx:pt idx="30552">1</cx:pt>
          <cx:pt idx="30553">1</cx:pt>
          <cx:pt idx="30554">1</cx:pt>
          <cx:pt idx="30555">1</cx:pt>
          <cx:pt idx="30556">1</cx:pt>
          <cx:pt idx="30557">1</cx:pt>
          <cx:pt idx="30558">1</cx:pt>
          <cx:pt idx="30559">1</cx:pt>
          <cx:pt idx="30560">1</cx:pt>
          <cx:pt idx="30561">1</cx:pt>
          <cx:pt idx="30562">1</cx:pt>
          <cx:pt idx="30563">1</cx:pt>
          <cx:pt idx="30564">1</cx:pt>
          <cx:pt idx="30565">1</cx:pt>
          <cx:pt idx="30566">1</cx:pt>
          <cx:pt idx="30567">1</cx:pt>
          <cx:pt idx="30568">1</cx:pt>
          <cx:pt idx="30569">1</cx:pt>
          <cx:pt idx="30570">1</cx:pt>
          <cx:pt idx="30571">1</cx:pt>
          <cx:pt idx="30572">1</cx:pt>
          <cx:pt idx="30573">1</cx:pt>
          <cx:pt idx="30574">1</cx:pt>
          <cx:pt idx="30575">1</cx:pt>
          <cx:pt idx="30576">1</cx:pt>
          <cx:pt idx="30577">1</cx:pt>
          <cx:pt idx="30578">1</cx:pt>
          <cx:pt idx="30579">1</cx:pt>
          <cx:pt idx="30580">1</cx:pt>
          <cx:pt idx="30581">1</cx:pt>
          <cx:pt idx="30582">1</cx:pt>
          <cx:pt idx="30583">1</cx:pt>
          <cx:pt idx="30584">1</cx:pt>
          <cx:pt idx="30585">1</cx:pt>
          <cx:pt idx="30586">1</cx:pt>
          <cx:pt idx="30587">1</cx:pt>
          <cx:pt idx="30588">1</cx:pt>
          <cx:pt idx="30589">1</cx:pt>
          <cx:pt idx="30590">1</cx:pt>
          <cx:pt idx="30591">1</cx:pt>
          <cx:pt idx="30592">1</cx:pt>
          <cx:pt idx="30593">1</cx:pt>
          <cx:pt idx="30594">1</cx:pt>
          <cx:pt idx="30595">1</cx:pt>
          <cx:pt idx="30596">3</cx:pt>
          <cx:pt idx="30597">1</cx:pt>
          <cx:pt idx="30598">1</cx:pt>
          <cx:pt idx="30599">1</cx:pt>
          <cx:pt idx="30600">1</cx:pt>
          <cx:pt idx="30601">1</cx:pt>
          <cx:pt idx="30602">1</cx:pt>
          <cx:pt idx="30603">1</cx:pt>
          <cx:pt idx="30604">1</cx:pt>
          <cx:pt idx="30605">1</cx:pt>
          <cx:pt idx="30606">1</cx:pt>
          <cx:pt idx="30607">1</cx:pt>
          <cx:pt idx="30608">1</cx:pt>
          <cx:pt idx="30609">1</cx:pt>
          <cx:pt idx="30610">1</cx:pt>
          <cx:pt idx="30611">1</cx:pt>
          <cx:pt idx="30612">1</cx:pt>
          <cx:pt idx="30613">1</cx:pt>
          <cx:pt idx="30614">1</cx:pt>
          <cx:pt idx="30615">1</cx:pt>
          <cx:pt idx="30616">1</cx:pt>
          <cx:pt idx="30617">1</cx:pt>
          <cx:pt idx="30618">1</cx:pt>
          <cx:pt idx="30619">1</cx:pt>
          <cx:pt idx="30620">1</cx:pt>
          <cx:pt idx="30621">1</cx:pt>
          <cx:pt idx="30622">1</cx:pt>
          <cx:pt idx="30623">1</cx:pt>
          <cx:pt idx="30624">1</cx:pt>
          <cx:pt idx="30625">1</cx:pt>
          <cx:pt idx="30626">1</cx:pt>
          <cx:pt idx="30627">1</cx:pt>
          <cx:pt idx="30628">1</cx:pt>
          <cx:pt idx="30629">1</cx:pt>
          <cx:pt idx="30630">1</cx:pt>
          <cx:pt idx="30631">1</cx:pt>
          <cx:pt idx="30632">1</cx:pt>
          <cx:pt idx="30633">1</cx:pt>
          <cx:pt idx="30634">1</cx:pt>
          <cx:pt idx="30635">3</cx:pt>
          <cx:pt idx="30636">1</cx:pt>
          <cx:pt idx="30637">1</cx:pt>
          <cx:pt idx="30638">1</cx:pt>
          <cx:pt idx="30639">3</cx:pt>
          <cx:pt idx="30640">1</cx:pt>
          <cx:pt idx="30641">1</cx:pt>
          <cx:pt idx="30642">1</cx:pt>
          <cx:pt idx="30643">1</cx:pt>
          <cx:pt idx="30644">1</cx:pt>
          <cx:pt idx="30645">1</cx:pt>
          <cx:pt idx="30646">1</cx:pt>
          <cx:pt idx="30647">1</cx:pt>
          <cx:pt idx="30648">1</cx:pt>
          <cx:pt idx="30649">1</cx:pt>
          <cx:pt idx="30650">1</cx:pt>
          <cx:pt idx="30651">1</cx:pt>
          <cx:pt idx="30652">1</cx:pt>
          <cx:pt idx="30653">1</cx:pt>
          <cx:pt idx="30654">1</cx:pt>
          <cx:pt idx="30655">1</cx:pt>
          <cx:pt idx="30656">1</cx:pt>
          <cx:pt idx="30657">1</cx:pt>
          <cx:pt idx="30658">1</cx:pt>
          <cx:pt idx="30659">1</cx:pt>
          <cx:pt idx="30660">1</cx:pt>
          <cx:pt idx="30661">1</cx:pt>
          <cx:pt idx="30662">1</cx:pt>
          <cx:pt idx="30663">1</cx:pt>
          <cx:pt idx="30664">1</cx:pt>
          <cx:pt idx="30665">1</cx:pt>
          <cx:pt idx="30666">1</cx:pt>
          <cx:pt idx="30667">1</cx:pt>
          <cx:pt idx="30668">1</cx:pt>
          <cx:pt idx="30669">1</cx:pt>
          <cx:pt idx="30670">1</cx:pt>
          <cx:pt idx="30671">1</cx:pt>
          <cx:pt idx="30672">1</cx:pt>
          <cx:pt idx="30673">1</cx:pt>
          <cx:pt idx="30674">1</cx:pt>
          <cx:pt idx="30675">1</cx:pt>
          <cx:pt idx="30676">1</cx:pt>
          <cx:pt idx="30677">1</cx:pt>
          <cx:pt idx="30678">3</cx:pt>
          <cx:pt idx="30679">1</cx:pt>
          <cx:pt idx="30680">1</cx:pt>
          <cx:pt idx="30681">1</cx:pt>
          <cx:pt idx="30682">1</cx:pt>
          <cx:pt idx="30683">1</cx:pt>
          <cx:pt idx="30684">1</cx:pt>
          <cx:pt idx="30685">1</cx:pt>
          <cx:pt idx="30686">1</cx:pt>
          <cx:pt idx="30687">1</cx:pt>
          <cx:pt idx="30688">1</cx:pt>
          <cx:pt idx="30689">1</cx:pt>
          <cx:pt idx="30690">1</cx:pt>
          <cx:pt idx="30691">1</cx:pt>
          <cx:pt idx="30692">1</cx:pt>
          <cx:pt idx="30693">1</cx:pt>
          <cx:pt idx="30694">1</cx:pt>
          <cx:pt idx="30695">1</cx:pt>
          <cx:pt idx="30696">1</cx:pt>
          <cx:pt idx="30697">1</cx:pt>
          <cx:pt idx="30698">1</cx:pt>
          <cx:pt idx="30699">1</cx:pt>
          <cx:pt idx="30700">1</cx:pt>
          <cx:pt idx="30701">1</cx:pt>
          <cx:pt idx="30702">1</cx:pt>
          <cx:pt idx="30703">1</cx:pt>
          <cx:pt idx="30704">1</cx:pt>
          <cx:pt idx="30705">1</cx:pt>
          <cx:pt idx="30706">1</cx:pt>
          <cx:pt idx="30707">1</cx:pt>
          <cx:pt idx="30708">1</cx:pt>
          <cx:pt idx="30709">1</cx:pt>
          <cx:pt idx="30710">1</cx:pt>
          <cx:pt idx="30711">1</cx:pt>
          <cx:pt idx="30712">1</cx:pt>
          <cx:pt idx="30713">1</cx:pt>
          <cx:pt idx="30714">1</cx:pt>
          <cx:pt idx="30715">1</cx:pt>
          <cx:pt idx="30716">1</cx:pt>
          <cx:pt idx="30717">1</cx:pt>
          <cx:pt idx="30718">1</cx:pt>
          <cx:pt idx="30719">1</cx:pt>
          <cx:pt idx="30720">1</cx:pt>
          <cx:pt idx="30721">1</cx:pt>
          <cx:pt idx="30722">1</cx:pt>
          <cx:pt idx="30723">1</cx:pt>
          <cx:pt idx="30724">1</cx:pt>
          <cx:pt idx="30725">1</cx:pt>
          <cx:pt idx="30726">1</cx:pt>
          <cx:pt idx="30727">3</cx:pt>
          <cx:pt idx="30728">1</cx:pt>
          <cx:pt idx="30729">3</cx:pt>
          <cx:pt idx="30730">1</cx:pt>
          <cx:pt idx="30731">1</cx:pt>
          <cx:pt idx="30732">1</cx:pt>
          <cx:pt idx="30733">1</cx:pt>
          <cx:pt idx="30734">1</cx:pt>
          <cx:pt idx="30735">1</cx:pt>
          <cx:pt idx="30736">1</cx:pt>
          <cx:pt idx="30737">3</cx:pt>
          <cx:pt idx="30738">1</cx:pt>
          <cx:pt idx="30739">1</cx:pt>
          <cx:pt idx="30740">3</cx:pt>
          <cx:pt idx="30741">1</cx:pt>
          <cx:pt idx="30742">1</cx:pt>
          <cx:pt idx="30743">1</cx:pt>
          <cx:pt idx="30744">1</cx:pt>
          <cx:pt idx="30745">1</cx:pt>
          <cx:pt idx="30746">1</cx:pt>
          <cx:pt idx="30747">1</cx:pt>
          <cx:pt idx="30748">1</cx:pt>
          <cx:pt idx="30749">1</cx:pt>
          <cx:pt idx="30750">1</cx:pt>
          <cx:pt idx="30751">1</cx:pt>
          <cx:pt idx="30752">1</cx:pt>
          <cx:pt idx="30753">1</cx:pt>
          <cx:pt idx="30754">1</cx:pt>
          <cx:pt idx="30755">1</cx:pt>
          <cx:pt idx="30756">1</cx:pt>
          <cx:pt idx="30757">1</cx:pt>
          <cx:pt idx="30758">1</cx:pt>
          <cx:pt idx="30759">1</cx:pt>
          <cx:pt idx="30760">1</cx:pt>
          <cx:pt idx="30761">1</cx:pt>
          <cx:pt idx="30762">1</cx:pt>
          <cx:pt idx="30763">1</cx:pt>
          <cx:pt idx="30764">1</cx:pt>
          <cx:pt idx="30765">1</cx:pt>
          <cx:pt idx="30766">1</cx:pt>
          <cx:pt idx="30767">1</cx:pt>
          <cx:pt idx="30768">1</cx:pt>
          <cx:pt idx="30769">1</cx:pt>
          <cx:pt idx="30770">1</cx:pt>
          <cx:pt idx="30771">1</cx:pt>
          <cx:pt idx="30772">1</cx:pt>
          <cx:pt idx="30773">1</cx:pt>
          <cx:pt idx="30774">1</cx:pt>
          <cx:pt idx="30775">1</cx:pt>
          <cx:pt idx="30776">1</cx:pt>
          <cx:pt idx="30777">1</cx:pt>
          <cx:pt idx="30778">1</cx:pt>
          <cx:pt idx="30779">1</cx:pt>
          <cx:pt idx="30780">1</cx:pt>
          <cx:pt idx="30781">1</cx:pt>
          <cx:pt idx="30782">1</cx:pt>
          <cx:pt idx="30783">1</cx:pt>
          <cx:pt idx="30784">1</cx:pt>
          <cx:pt idx="30785">1</cx:pt>
          <cx:pt idx="30786">1</cx:pt>
          <cx:pt idx="30787">1</cx:pt>
          <cx:pt idx="30788">1</cx:pt>
          <cx:pt idx="30789">1</cx:pt>
          <cx:pt idx="30790">1</cx:pt>
          <cx:pt idx="30791">1</cx:pt>
          <cx:pt idx="30792">1</cx:pt>
          <cx:pt idx="30793">3</cx:pt>
          <cx:pt idx="30794">1</cx:pt>
          <cx:pt idx="30795">1</cx:pt>
          <cx:pt idx="30796">1</cx:pt>
          <cx:pt idx="30797">1</cx:pt>
          <cx:pt idx="30798">1</cx:pt>
          <cx:pt idx="30799">1</cx:pt>
          <cx:pt idx="30800">1</cx:pt>
          <cx:pt idx="30801">1</cx:pt>
          <cx:pt idx="30802">1</cx:pt>
          <cx:pt idx="30803">3</cx:pt>
          <cx:pt idx="30804">1</cx:pt>
          <cx:pt idx="30805">1</cx:pt>
          <cx:pt idx="30806">1</cx:pt>
          <cx:pt idx="30807">1</cx:pt>
          <cx:pt idx="30808">1</cx:pt>
          <cx:pt idx="30809">1</cx:pt>
          <cx:pt idx="30810">1</cx:pt>
          <cx:pt idx="30811">1</cx:pt>
          <cx:pt idx="30812">3</cx:pt>
          <cx:pt idx="30813">1</cx:pt>
          <cx:pt idx="30814">1</cx:pt>
          <cx:pt idx="30815">1</cx:pt>
          <cx:pt idx="30816">1</cx:pt>
          <cx:pt idx="30817">1</cx:pt>
          <cx:pt idx="30818">1</cx:pt>
          <cx:pt idx="30819">1</cx:pt>
          <cx:pt idx="30820">1</cx:pt>
          <cx:pt idx="30821">1</cx:pt>
          <cx:pt idx="30822">1</cx:pt>
          <cx:pt idx="30823">1</cx:pt>
          <cx:pt idx="30824">1</cx:pt>
          <cx:pt idx="30825">1</cx:pt>
          <cx:pt idx="30826">1</cx:pt>
          <cx:pt idx="30827">3</cx:pt>
          <cx:pt idx="30828">1</cx:pt>
          <cx:pt idx="30829">1</cx:pt>
          <cx:pt idx="30830">1</cx:pt>
          <cx:pt idx="30831">1</cx:pt>
          <cx:pt idx="30832">1</cx:pt>
          <cx:pt idx="30833">3</cx:pt>
          <cx:pt idx="30834">3</cx:pt>
          <cx:pt idx="30835">1</cx:pt>
          <cx:pt idx="30836">1</cx:pt>
          <cx:pt idx="30837">1</cx:pt>
          <cx:pt idx="30838">1</cx:pt>
          <cx:pt idx="30839">1</cx:pt>
          <cx:pt idx="30840">1</cx:pt>
          <cx:pt idx="30841">1</cx:pt>
          <cx:pt idx="30842">1</cx:pt>
          <cx:pt idx="30843">1</cx:pt>
          <cx:pt idx="30844">1</cx:pt>
          <cx:pt idx="30845">1</cx:pt>
          <cx:pt idx="30846">1</cx:pt>
          <cx:pt idx="30847">1</cx:pt>
          <cx:pt idx="30848">1</cx:pt>
          <cx:pt idx="30849">1</cx:pt>
          <cx:pt idx="30850">1</cx:pt>
          <cx:pt idx="30851">1</cx:pt>
          <cx:pt idx="30852">3</cx:pt>
          <cx:pt idx="30853">1</cx:pt>
          <cx:pt idx="30854">1</cx:pt>
          <cx:pt idx="30855">1</cx:pt>
          <cx:pt idx="30856">1</cx:pt>
          <cx:pt idx="30857">1</cx:pt>
          <cx:pt idx="30858">1</cx:pt>
          <cx:pt idx="30859">1</cx:pt>
          <cx:pt idx="30860">1</cx:pt>
          <cx:pt idx="30861">1</cx:pt>
          <cx:pt idx="30862">1</cx:pt>
          <cx:pt idx="30863">3</cx:pt>
          <cx:pt idx="30864">1</cx:pt>
          <cx:pt idx="30865">1</cx:pt>
          <cx:pt idx="30866">1</cx:pt>
          <cx:pt idx="30867">1</cx:pt>
          <cx:pt idx="30868">1</cx:pt>
          <cx:pt idx="30869">1</cx:pt>
          <cx:pt idx="30870">3</cx:pt>
          <cx:pt idx="30871">1</cx:pt>
          <cx:pt idx="30872">1</cx:pt>
          <cx:pt idx="30873">1</cx:pt>
          <cx:pt idx="30874">1</cx:pt>
          <cx:pt idx="30875">1</cx:pt>
          <cx:pt idx="30876">1</cx:pt>
          <cx:pt idx="30877">1</cx:pt>
          <cx:pt idx="30878">1</cx:pt>
          <cx:pt idx="30879">1</cx:pt>
          <cx:pt idx="30880">1</cx:pt>
          <cx:pt idx="30881">1</cx:pt>
          <cx:pt idx="30882">1</cx:pt>
          <cx:pt idx="30883">1</cx:pt>
          <cx:pt idx="30884">1</cx:pt>
          <cx:pt idx="30885">1</cx:pt>
          <cx:pt idx="30886">1</cx:pt>
          <cx:pt idx="30887">1</cx:pt>
          <cx:pt idx="30888">1</cx:pt>
          <cx:pt idx="30889">1</cx:pt>
          <cx:pt idx="30890">1</cx:pt>
          <cx:pt idx="30891">1</cx:pt>
          <cx:pt idx="30892">1</cx:pt>
          <cx:pt idx="30893">1</cx:pt>
          <cx:pt idx="30894">1</cx:pt>
          <cx:pt idx="30895">1</cx:pt>
          <cx:pt idx="30896">1</cx:pt>
          <cx:pt idx="30897">1</cx:pt>
          <cx:pt idx="30898">1</cx:pt>
          <cx:pt idx="30899">1</cx:pt>
          <cx:pt idx="30900">3</cx:pt>
          <cx:pt idx="30901">1</cx:pt>
          <cx:pt idx="30902">1</cx:pt>
          <cx:pt idx="30903">1</cx:pt>
          <cx:pt idx="30904">1</cx:pt>
          <cx:pt idx="30905">1</cx:pt>
          <cx:pt idx="30906">1</cx:pt>
          <cx:pt idx="30907">1</cx:pt>
          <cx:pt idx="30908">1</cx:pt>
          <cx:pt idx="30909">1</cx:pt>
          <cx:pt idx="30910">1</cx:pt>
          <cx:pt idx="30911">1</cx:pt>
          <cx:pt idx="30912">1</cx:pt>
          <cx:pt idx="30913">1</cx:pt>
          <cx:pt idx="30914">1</cx:pt>
          <cx:pt idx="30915">1</cx:pt>
          <cx:pt idx="30916">1</cx:pt>
          <cx:pt idx="30917">1</cx:pt>
          <cx:pt idx="30918">1</cx:pt>
          <cx:pt idx="30919">1</cx:pt>
          <cx:pt idx="30920">1</cx:pt>
          <cx:pt idx="30921">1</cx:pt>
          <cx:pt idx="30922">1</cx:pt>
          <cx:pt idx="30923">1</cx:pt>
          <cx:pt idx="30924">1</cx:pt>
          <cx:pt idx="30925">1</cx:pt>
          <cx:pt idx="30926">1</cx:pt>
          <cx:pt idx="30927">1</cx:pt>
          <cx:pt idx="30928">1</cx:pt>
          <cx:pt idx="30929">1</cx:pt>
          <cx:pt idx="30930">1</cx:pt>
          <cx:pt idx="30931">1</cx:pt>
          <cx:pt idx="30932">1</cx:pt>
          <cx:pt idx="30933">1</cx:pt>
          <cx:pt idx="30934">1</cx:pt>
          <cx:pt idx="30935">1</cx:pt>
          <cx:pt idx="30936">1</cx:pt>
          <cx:pt idx="30937">1</cx:pt>
          <cx:pt idx="30938">1</cx:pt>
          <cx:pt idx="30939">1</cx:pt>
          <cx:pt idx="30940">1</cx:pt>
          <cx:pt idx="30941">1</cx:pt>
          <cx:pt idx="30942">1</cx:pt>
          <cx:pt idx="30943">1</cx:pt>
          <cx:pt idx="30944">1</cx:pt>
          <cx:pt idx="30945">1</cx:pt>
          <cx:pt idx="30946">1</cx:pt>
          <cx:pt idx="30947">1</cx:pt>
          <cx:pt idx="30948">1</cx:pt>
          <cx:pt idx="30949">1</cx:pt>
          <cx:pt idx="30950">1</cx:pt>
          <cx:pt idx="30951">1</cx:pt>
          <cx:pt idx="30952">1</cx:pt>
          <cx:pt idx="30953">1</cx:pt>
          <cx:pt idx="30954">1</cx:pt>
          <cx:pt idx="30955">1</cx:pt>
          <cx:pt idx="30956">1</cx:pt>
          <cx:pt idx="30957">1</cx:pt>
          <cx:pt idx="30958">1</cx:pt>
          <cx:pt idx="30959">1</cx:pt>
          <cx:pt idx="30960">1</cx:pt>
          <cx:pt idx="30961">1</cx:pt>
          <cx:pt idx="30962">1</cx:pt>
          <cx:pt idx="30963">1</cx:pt>
          <cx:pt idx="30964">1</cx:pt>
          <cx:pt idx="30965">1</cx:pt>
          <cx:pt idx="30966">1</cx:pt>
          <cx:pt idx="30967">1</cx:pt>
          <cx:pt idx="30968">1</cx:pt>
          <cx:pt idx="30969">1</cx:pt>
          <cx:pt idx="30970">1</cx:pt>
          <cx:pt idx="30971">1</cx:pt>
          <cx:pt idx="30972">1</cx:pt>
          <cx:pt idx="30973">1</cx:pt>
          <cx:pt idx="30974">3</cx:pt>
          <cx:pt idx="30975">1</cx:pt>
          <cx:pt idx="30976">1</cx:pt>
          <cx:pt idx="30977">1</cx:pt>
          <cx:pt idx="30978">1</cx:pt>
          <cx:pt idx="30979">1</cx:pt>
          <cx:pt idx="30980">1</cx:pt>
          <cx:pt idx="30981">1</cx:pt>
          <cx:pt idx="30982">1</cx:pt>
          <cx:pt idx="30983">1</cx:pt>
          <cx:pt idx="30984">1</cx:pt>
          <cx:pt idx="30985">1</cx:pt>
          <cx:pt idx="30986">1</cx:pt>
          <cx:pt idx="30987">1</cx:pt>
          <cx:pt idx="30988">1</cx:pt>
          <cx:pt idx="30989">1</cx:pt>
          <cx:pt idx="30990">1</cx:pt>
          <cx:pt idx="30991">1</cx:pt>
          <cx:pt idx="30992">1</cx:pt>
          <cx:pt idx="30993">1</cx:pt>
          <cx:pt idx="30994">1</cx:pt>
          <cx:pt idx="30995">1</cx:pt>
          <cx:pt idx="30996">1</cx:pt>
          <cx:pt idx="30997">1</cx:pt>
          <cx:pt idx="30998">1</cx:pt>
          <cx:pt idx="30999">1</cx:pt>
          <cx:pt idx="31000">1</cx:pt>
          <cx:pt idx="31001">1</cx:pt>
          <cx:pt idx="31002">1</cx:pt>
          <cx:pt idx="31003">1</cx:pt>
          <cx:pt idx="31004">1</cx:pt>
          <cx:pt idx="31005">1</cx:pt>
          <cx:pt idx="31006">1</cx:pt>
          <cx:pt idx="31007">1</cx:pt>
          <cx:pt idx="31008">1</cx:pt>
          <cx:pt idx="31009">1</cx:pt>
          <cx:pt idx="31010">1</cx:pt>
          <cx:pt idx="31011">1</cx:pt>
          <cx:pt idx="31012">1</cx:pt>
          <cx:pt idx="31013">1</cx:pt>
          <cx:pt idx="31014">1</cx:pt>
          <cx:pt idx="31015">1</cx:pt>
          <cx:pt idx="31016">1</cx:pt>
          <cx:pt idx="31017">1</cx:pt>
          <cx:pt idx="31018">1</cx:pt>
          <cx:pt idx="31019">1</cx:pt>
          <cx:pt idx="31020">1</cx:pt>
          <cx:pt idx="31021">1</cx:pt>
          <cx:pt idx="31022">1</cx:pt>
          <cx:pt idx="31023">1</cx:pt>
          <cx:pt idx="31024">1</cx:pt>
          <cx:pt idx="31025">1</cx:pt>
          <cx:pt idx="31026">1</cx:pt>
          <cx:pt idx="31027">1</cx:pt>
          <cx:pt idx="31028">1</cx:pt>
          <cx:pt idx="31029">1</cx:pt>
          <cx:pt idx="31030">1</cx:pt>
          <cx:pt idx="31031">1</cx:pt>
          <cx:pt idx="31032">1</cx:pt>
          <cx:pt idx="31033">1</cx:pt>
          <cx:pt idx="31034">1</cx:pt>
          <cx:pt idx="31035">1</cx:pt>
          <cx:pt idx="31036">1</cx:pt>
          <cx:pt idx="31037">1</cx:pt>
          <cx:pt idx="31038">1</cx:pt>
          <cx:pt idx="31039">1</cx:pt>
          <cx:pt idx="31040">1</cx:pt>
          <cx:pt idx="31041">3</cx:pt>
          <cx:pt idx="31042">1</cx:pt>
          <cx:pt idx="31043">1</cx:pt>
          <cx:pt idx="31044">1</cx:pt>
          <cx:pt idx="31045">1</cx:pt>
          <cx:pt idx="31046">1</cx:pt>
          <cx:pt idx="31047">1</cx:pt>
          <cx:pt idx="31048">1</cx:pt>
          <cx:pt idx="31049">1</cx:pt>
          <cx:pt idx="31050">1</cx:pt>
          <cx:pt idx="31051">1</cx:pt>
          <cx:pt idx="31052">1</cx:pt>
          <cx:pt idx="31053">1</cx:pt>
          <cx:pt idx="31054">1</cx:pt>
          <cx:pt idx="31055">1</cx:pt>
          <cx:pt idx="31056">1</cx:pt>
          <cx:pt idx="31057">1</cx:pt>
          <cx:pt idx="31058">1</cx:pt>
          <cx:pt idx="31059">1</cx:pt>
          <cx:pt idx="31060">1</cx:pt>
          <cx:pt idx="31061">1</cx:pt>
          <cx:pt idx="31062">1</cx:pt>
          <cx:pt idx="31063">1</cx:pt>
          <cx:pt idx="31064">1</cx:pt>
          <cx:pt idx="31065">1</cx:pt>
          <cx:pt idx="31066">3</cx:pt>
          <cx:pt idx="31067">1</cx:pt>
          <cx:pt idx="31068">1</cx:pt>
          <cx:pt idx="31069">1</cx:pt>
          <cx:pt idx="31070">1</cx:pt>
          <cx:pt idx="31071">1</cx:pt>
          <cx:pt idx="31072">1</cx:pt>
          <cx:pt idx="31073">1</cx:pt>
          <cx:pt idx="31074">1</cx:pt>
          <cx:pt idx="31075">1</cx:pt>
          <cx:pt idx="31076">1</cx:pt>
          <cx:pt idx="31077">1</cx:pt>
          <cx:pt idx="31078">1</cx:pt>
          <cx:pt idx="31079">1</cx:pt>
          <cx:pt idx="31080">1</cx:pt>
          <cx:pt idx="31081">1</cx:pt>
          <cx:pt idx="31082">1</cx:pt>
          <cx:pt idx="31083">1</cx:pt>
          <cx:pt idx="31084">1</cx:pt>
          <cx:pt idx="31085">1</cx:pt>
          <cx:pt idx="31086">1</cx:pt>
          <cx:pt idx="31087">1</cx:pt>
          <cx:pt idx="31088">1</cx:pt>
          <cx:pt idx="31089">1</cx:pt>
          <cx:pt idx="31090">1</cx:pt>
          <cx:pt idx="31091">1</cx:pt>
          <cx:pt idx="31092">1</cx:pt>
          <cx:pt idx="31093">1</cx:pt>
          <cx:pt idx="31094">1</cx:pt>
          <cx:pt idx="31095">1</cx:pt>
          <cx:pt idx="31096">3</cx:pt>
          <cx:pt idx="31097">1</cx:pt>
          <cx:pt idx="31098">1</cx:pt>
          <cx:pt idx="31099">1</cx:pt>
          <cx:pt idx="31100">1</cx:pt>
          <cx:pt idx="31101">1</cx:pt>
          <cx:pt idx="31102">1</cx:pt>
          <cx:pt idx="31103">1</cx:pt>
          <cx:pt idx="31104">1</cx:pt>
          <cx:pt idx="31105">1</cx:pt>
          <cx:pt idx="31106">1</cx:pt>
          <cx:pt idx="31107">1</cx:pt>
          <cx:pt idx="31108">1</cx:pt>
          <cx:pt idx="31109">1</cx:pt>
          <cx:pt idx="31110">1</cx:pt>
          <cx:pt idx="31111">1</cx:pt>
          <cx:pt idx="31112">1</cx:pt>
          <cx:pt idx="31113">1</cx:pt>
          <cx:pt idx="31114">1</cx:pt>
          <cx:pt idx="31115">1</cx:pt>
          <cx:pt idx="31116">1</cx:pt>
          <cx:pt idx="31117">1</cx:pt>
          <cx:pt idx="31118">1</cx:pt>
          <cx:pt idx="31119">1</cx:pt>
          <cx:pt idx="31120">1</cx:pt>
          <cx:pt idx="31121">1</cx:pt>
          <cx:pt idx="31122">1</cx:pt>
          <cx:pt idx="31123">1</cx:pt>
          <cx:pt idx="31124">1</cx:pt>
          <cx:pt idx="31125">1</cx:pt>
          <cx:pt idx="31126">1</cx:pt>
          <cx:pt idx="31127">1</cx:pt>
          <cx:pt idx="31128">1</cx:pt>
          <cx:pt idx="31129">1</cx:pt>
          <cx:pt idx="31130">1</cx:pt>
          <cx:pt idx="31131">1</cx:pt>
          <cx:pt idx="31132">1</cx:pt>
          <cx:pt idx="31133">1</cx:pt>
          <cx:pt idx="31134">1</cx:pt>
          <cx:pt idx="31135">1</cx:pt>
          <cx:pt idx="31136">1</cx:pt>
          <cx:pt idx="31137">1</cx:pt>
          <cx:pt idx="31138">1</cx:pt>
          <cx:pt idx="31139">1</cx:pt>
          <cx:pt idx="31140">1</cx:pt>
          <cx:pt idx="31141">1</cx:pt>
          <cx:pt idx="31142">1</cx:pt>
          <cx:pt idx="31143">1</cx:pt>
          <cx:pt idx="31144">1</cx:pt>
          <cx:pt idx="31145">1</cx:pt>
          <cx:pt idx="31146">1</cx:pt>
          <cx:pt idx="31147">1</cx:pt>
          <cx:pt idx="31148">1</cx:pt>
          <cx:pt idx="31149">1</cx:pt>
          <cx:pt idx="31150">1</cx:pt>
          <cx:pt idx="31151">1</cx:pt>
          <cx:pt idx="31152">1</cx:pt>
          <cx:pt idx="31153">1</cx:pt>
          <cx:pt idx="31154">1</cx:pt>
          <cx:pt idx="31155">1</cx:pt>
          <cx:pt idx="31156">1</cx:pt>
          <cx:pt idx="31157">1</cx:pt>
          <cx:pt idx="31158">1</cx:pt>
          <cx:pt idx="31159">1</cx:pt>
          <cx:pt idx="31160">1</cx:pt>
          <cx:pt idx="31161">1</cx:pt>
          <cx:pt idx="31162">1</cx:pt>
          <cx:pt idx="31163">1</cx:pt>
          <cx:pt idx="31164">1</cx:pt>
          <cx:pt idx="31165">1</cx:pt>
          <cx:pt idx="31166">1</cx:pt>
          <cx:pt idx="31167">1</cx:pt>
          <cx:pt idx="31168">1</cx:pt>
          <cx:pt idx="31169">1</cx:pt>
          <cx:pt idx="31170">3</cx:pt>
          <cx:pt idx="31171">1</cx:pt>
          <cx:pt idx="31172">1</cx:pt>
          <cx:pt idx="31173">1</cx:pt>
          <cx:pt idx="31174">1</cx:pt>
          <cx:pt idx="31175">1</cx:pt>
          <cx:pt idx="31176">1</cx:pt>
          <cx:pt idx="31177">1</cx:pt>
          <cx:pt idx="31178">1</cx:pt>
          <cx:pt idx="31179">1</cx:pt>
          <cx:pt idx="31180">1</cx:pt>
          <cx:pt idx="31181">1</cx:pt>
          <cx:pt idx="31182">1</cx:pt>
          <cx:pt idx="31183">1</cx:pt>
          <cx:pt idx="31184">1</cx:pt>
          <cx:pt idx="31185">1</cx:pt>
          <cx:pt idx="31186">1</cx:pt>
          <cx:pt idx="31187">1</cx:pt>
          <cx:pt idx="31188">1</cx:pt>
          <cx:pt idx="31189">1</cx:pt>
          <cx:pt idx="31190">1</cx:pt>
          <cx:pt idx="31191">1</cx:pt>
          <cx:pt idx="31192">1</cx:pt>
          <cx:pt idx="31193">1</cx:pt>
          <cx:pt idx="31194">1</cx:pt>
          <cx:pt idx="31195">1</cx:pt>
          <cx:pt idx="31196">1</cx:pt>
          <cx:pt idx="31197">1</cx:pt>
          <cx:pt idx="31198">1</cx:pt>
          <cx:pt idx="31199">1</cx:pt>
          <cx:pt idx="31200">1</cx:pt>
          <cx:pt idx="31201">1</cx:pt>
          <cx:pt idx="31202">1</cx:pt>
          <cx:pt idx="31203">1</cx:pt>
          <cx:pt idx="31204">1</cx:pt>
          <cx:pt idx="31205">1</cx:pt>
          <cx:pt idx="31206">1</cx:pt>
          <cx:pt idx="31207">1</cx:pt>
          <cx:pt idx="31208">1</cx:pt>
          <cx:pt idx="31209">3</cx:pt>
          <cx:pt idx="31210">1</cx:pt>
          <cx:pt idx="31211">1</cx:pt>
          <cx:pt idx="31212">1</cx:pt>
          <cx:pt idx="31213">1</cx:pt>
          <cx:pt idx="31214">1</cx:pt>
          <cx:pt idx="31215">1</cx:pt>
          <cx:pt idx="31216">1</cx:pt>
          <cx:pt idx="31217">1</cx:pt>
          <cx:pt idx="31218">1</cx:pt>
          <cx:pt idx="31219">1</cx:pt>
          <cx:pt idx="31220">1</cx:pt>
          <cx:pt idx="31221">1</cx:pt>
          <cx:pt idx="31222">1</cx:pt>
          <cx:pt idx="31223">1</cx:pt>
          <cx:pt idx="31224">1</cx:pt>
          <cx:pt idx="31225">1</cx:pt>
          <cx:pt idx="31226">1</cx:pt>
          <cx:pt idx="31227">1</cx:pt>
          <cx:pt idx="31228">1</cx:pt>
          <cx:pt idx="31229">1</cx:pt>
          <cx:pt idx="31230">1</cx:pt>
          <cx:pt idx="31231">1</cx:pt>
          <cx:pt idx="31232">1</cx:pt>
          <cx:pt idx="31233">1</cx:pt>
          <cx:pt idx="31234">1</cx:pt>
          <cx:pt idx="31235">1</cx:pt>
          <cx:pt idx="31236">1</cx:pt>
          <cx:pt idx="31237">3</cx:pt>
          <cx:pt idx="31238">1</cx:pt>
          <cx:pt idx="31239">1</cx:pt>
          <cx:pt idx="31240">1</cx:pt>
          <cx:pt idx="31241">1</cx:pt>
          <cx:pt idx="31242">1</cx:pt>
          <cx:pt idx="31243">3</cx:pt>
          <cx:pt idx="31244">1</cx:pt>
          <cx:pt idx="31245">1</cx:pt>
          <cx:pt idx="31246">1</cx:pt>
          <cx:pt idx="31247">1</cx:pt>
          <cx:pt idx="31248">1</cx:pt>
          <cx:pt idx="31249">1</cx:pt>
          <cx:pt idx="31250">1</cx:pt>
          <cx:pt idx="31251">1</cx:pt>
          <cx:pt idx="31252">1</cx:pt>
          <cx:pt idx="31253">1</cx:pt>
          <cx:pt idx="31254">1</cx:pt>
          <cx:pt idx="31255">1</cx:pt>
          <cx:pt idx="31256">1</cx:pt>
          <cx:pt idx="31257">1</cx:pt>
          <cx:pt idx="31258">1</cx:pt>
          <cx:pt idx="31259">1</cx:pt>
          <cx:pt idx="31260">1</cx:pt>
          <cx:pt idx="31261">1</cx:pt>
          <cx:pt idx="31262">1</cx:pt>
          <cx:pt idx="31263">1</cx:pt>
          <cx:pt idx="31264">1</cx:pt>
          <cx:pt idx="31265">1</cx:pt>
          <cx:pt idx="31266">1</cx:pt>
          <cx:pt idx="31267">1</cx:pt>
          <cx:pt idx="31268">1</cx:pt>
          <cx:pt idx="31269">1</cx:pt>
          <cx:pt idx="31270">1</cx:pt>
          <cx:pt idx="31271">1</cx:pt>
          <cx:pt idx="31272">3</cx:pt>
          <cx:pt idx="31273">1</cx:pt>
          <cx:pt idx="31274">1</cx:pt>
          <cx:pt idx="31275">1</cx:pt>
          <cx:pt idx="31276">1</cx:pt>
          <cx:pt idx="31277">1</cx:pt>
          <cx:pt idx="31278">1</cx:pt>
          <cx:pt idx="31279">1</cx:pt>
          <cx:pt idx="31280">1</cx:pt>
          <cx:pt idx="31281">1</cx:pt>
          <cx:pt idx="31282">1</cx:pt>
          <cx:pt idx="31283">1</cx:pt>
          <cx:pt idx="31284">1</cx:pt>
          <cx:pt idx="31285">3</cx:pt>
          <cx:pt idx="31286">1</cx:pt>
          <cx:pt idx="31287">1</cx:pt>
          <cx:pt idx="31288">1</cx:pt>
          <cx:pt idx="31289">1</cx:pt>
          <cx:pt idx="31290">1</cx:pt>
          <cx:pt idx="31291">1</cx:pt>
          <cx:pt idx="31292">1</cx:pt>
          <cx:pt idx="31293">1</cx:pt>
          <cx:pt idx="31294">1</cx:pt>
          <cx:pt idx="31295">1</cx:pt>
          <cx:pt idx="31296">1</cx:pt>
          <cx:pt idx="31297">1</cx:pt>
          <cx:pt idx="31298">1</cx:pt>
          <cx:pt idx="31299">1</cx:pt>
          <cx:pt idx="31300">1</cx:pt>
          <cx:pt idx="31301">1</cx:pt>
          <cx:pt idx="31302">1</cx:pt>
          <cx:pt idx="31303">1</cx:pt>
          <cx:pt idx="31304">1</cx:pt>
          <cx:pt idx="31305">1</cx:pt>
          <cx:pt idx="31306">1</cx:pt>
          <cx:pt idx="31307">1</cx:pt>
          <cx:pt idx="31308">1</cx:pt>
          <cx:pt idx="31309">1</cx:pt>
          <cx:pt idx="31310">1</cx:pt>
          <cx:pt idx="31311">1</cx:pt>
          <cx:pt idx="31312">1</cx:pt>
          <cx:pt idx="31313">1</cx:pt>
          <cx:pt idx="31314">1</cx:pt>
          <cx:pt idx="31315">1</cx:pt>
          <cx:pt idx="31316">1</cx:pt>
          <cx:pt idx="31317">1</cx:pt>
          <cx:pt idx="31318">1</cx:pt>
          <cx:pt idx="31319">1</cx:pt>
          <cx:pt idx="31320">1</cx:pt>
          <cx:pt idx="31321">1</cx:pt>
          <cx:pt idx="31322">1</cx:pt>
          <cx:pt idx="31323">1</cx:pt>
          <cx:pt idx="31324">1</cx:pt>
          <cx:pt idx="31325">1</cx:pt>
          <cx:pt idx="31326">1</cx:pt>
          <cx:pt idx="31327">1</cx:pt>
          <cx:pt idx="31328">1</cx:pt>
          <cx:pt idx="31329">1</cx:pt>
          <cx:pt idx="31330">1</cx:pt>
          <cx:pt idx="31331">1</cx:pt>
          <cx:pt idx="31332">1</cx:pt>
          <cx:pt idx="31333">1</cx:pt>
          <cx:pt idx="31334">1</cx:pt>
          <cx:pt idx="31335">3</cx:pt>
          <cx:pt idx="31336">1</cx:pt>
          <cx:pt idx="31337">1</cx:pt>
          <cx:pt idx="31338">1</cx:pt>
          <cx:pt idx="31339">1</cx:pt>
          <cx:pt idx="31340">1</cx:pt>
          <cx:pt idx="31341">1</cx:pt>
          <cx:pt idx="31342">1</cx:pt>
          <cx:pt idx="31343">1</cx:pt>
          <cx:pt idx="31344">1</cx:pt>
          <cx:pt idx="31345">1</cx:pt>
          <cx:pt idx="31346">1</cx:pt>
          <cx:pt idx="31347">1</cx:pt>
          <cx:pt idx="31348">1</cx:pt>
          <cx:pt idx="31349">1</cx:pt>
          <cx:pt idx="31350">1</cx:pt>
          <cx:pt idx="31351">1</cx:pt>
          <cx:pt idx="31352">1</cx:pt>
          <cx:pt idx="31353">1</cx:pt>
          <cx:pt idx="31354">1</cx:pt>
          <cx:pt idx="31355">1</cx:pt>
          <cx:pt idx="31356">1</cx:pt>
          <cx:pt idx="31357">3</cx:pt>
          <cx:pt idx="31358">1</cx:pt>
          <cx:pt idx="31359">1</cx:pt>
          <cx:pt idx="31360">1</cx:pt>
          <cx:pt idx="31361">1</cx:pt>
          <cx:pt idx="31362">3</cx:pt>
          <cx:pt idx="31363">1</cx:pt>
          <cx:pt idx="31364">1</cx:pt>
          <cx:pt idx="31365">1</cx:pt>
          <cx:pt idx="31366">1</cx:pt>
          <cx:pt idx="31367">1</cx:pt>
          <cx:pt idx="31368">1</cx:pt>
          <cx:pt idx="31369">1</cx:pt>
          <cx:pt idx="31370">1</cx:pt>
          <cx:pt idx="31371">1</cx:pt>
          <cx:pt idx="31372">1</cx:pt>
          <cx:pt idx="31373">1</cx:pt>
          <cx:pt idx="31374">1</cx:pt>
          <cx:pt idx="31375">1</cx:pt>
          <cx:pt idx="31376">1</cx:pt>
          <cx:pt idx="31377">1</cx:pt>
          <cx:pt idx="31378">1</cx:pt>
          <cx:pt idx="31379">1</cx:pt>
          <cx:pt idx="31380">1</cx:pt>
          <cx:pt idx="31381">1</cx:pt>
          <cx:pt idx="31382">1</cx:pt>
          <cx:pt idx="31383">1</cx:pt>
          <cx:pt idx="31384">1</cx:pt>
          <cx:pt idx="31385">1</cx:pt>
          <cx:pt idx="31386">1</cx:pt>
          <cx:pt idx="31387">1</cx:pt>
          <cx:pt idx="31388">1</cx:pt>
          <cx:pt idx="31389">1</cx:pt>
          <cx:pt idx="31390">3</cx:pt>
          <cx:pt idx="31391">1</cx:pt>
          <cx:pt idx="31392">1</cx:pt>
          <cx:pt idx="31393">1</cx:pt>
          <cx:pt idx="31394">1</cx:pt>
          <cx:pt idx="31395">1</cx:pt>
          <cx:pt idx="31396">1</cx:pt>
          <cx:pt idx="31397">1</cx:pt>
          <cx:pt idx="31398">1</cx:pt>
          <cx:pt idx="31399">1</cx:pt>
          <cx:pt idx="31400">1</cx:pt>
          <cx:pt idx="31401">1</cx:pt>
          <cx:pt idx="31402">1</cx:pt>
          <cx:pt idx="31403">1</cx:pt>
          <cx:pt idx="31404">3</cx:pt>
          <cx:pt idx="31405">1</cx:pt>
          <cx:pt idx="31406">1</cx:pt>
          <cx:pt idx="31407">1</cx:pt>
          <cx:pt idx="31408">1</cx:pt>
          <cx:pt idx="31409">1</cx:pt>
          <cx:pt idx="31410">1</cx:pt>
          <cx:pt idx="31411">1</cx:pt>
          <cx:pt idx="31412">1</cx:pt>
          <cx:pt idx="31413">1</cx:pt>
          <cx:pt idx="31414">1</cx:pt>
          <cx:pt idx="31415">1</cx:pt>
          <cx:pt idx="31416">1</cx:pt>
          <cx:pt idx="31417">1</cx:pt>
          <cx:pt idx="31418">1</cx:pt>
          <cx:pt idx="31419">1</cx:pt>
          <cx:pt idx="31420">1</cx:pt>
          <cx:pt idx="31421">1</cx:pt>
          <cx:pt idx="31422">1</cx:pt>
          <cx:pt idx="31423">1</cx:pt>
          <cx:pt idx="31424">1</cx:pt>
          <cx:pt idx="31425">3</cx:pt>
          <cx:pt idx="31426">1</cx:pt>
          <cx:pt idx="31427">1</cx:pt>
          <cx:pt idx="31428">1</cx:pt>
          <cx:pt idx="31429">1</cx:pt>
          <cx:pt idx="31430">1</cx:pt>
          <cx:pt idx="31431">1</cx:pt>
          <cx:pt idx="31432">1</cx:pt>
          <cx:pt idx="31433">1</cx:pt>
          <cx:pt idx="31434">3</cx:pt>
          <cx:pt idx="31435">1</cx:pt>
          <cx:pt idx="31436">1</cx:pt>
          <cx:pt idx="31437">1</cx:pt>
          <cx:pt idx="31438">1</cx:pt>
          <cx:pt idx="31439">1</cx:pt>
          <cx:pt idx="31440">1</cx:pt>
          <cx:pt idx="31441">1</cx:pt>
          <cx:pt idx="31442">1</cx:pt>
          <cx:pt idx="31443">1</cx:pt>
          <cx:pt idx="31444">1</cx:pt>
          <cx:pt idx="31445">1</cx:pt>
          <cx:pt idx="31446">1</cx:pt>
          <cx:pt idx="31447">1</cx:pt>
          <cx:pt idx="31448">1</cx:pt>
          <cx:pt idx="31449">1</cx:pt>
          <cx:pt idx="31450">1</cx:pt>
          <cx:pt idx="31451">1</cx:pt>
          <cx:pt idx="31452">1</cx:pt>
          <cx:pt idx="31453">1</cx:pt>
          <cx:pt idx="31454">3</cx:pt>
          <cx:pt idx="31455">1</cx:pt>
          <cx:pt idx="31456">1</cx:pt>
          <cx:pt idx="31457">1</cx:pt>
          <cx:pt idx="31458">1</cx:pt>
          <cx:pt idx="31459">1</cx:pt>
          <cx:pt idx="31460">1</cx:pt>
          <cx:pt idx="31461">1</cx:pt>
          <cx:pt idx="31462">1</cx:pt>
          <cx:pt idx="31463">1</cx:pt>
          <cx:pt idx="31464">1</cx:pt>
          <cx:pt idx="31465">1</cx:pt>
          <cx:pt idx="31466">1</cx:pt>
          <cx:pt idx="31467">1</cx:pt>
          <cx:pt idx="31468">1</cx:pt>
          <cx:pt idx="31469">1</cx:pt>
          <cx:pt idx="31470">1</cx:pt>
          <cx:pt idx="31471">1</cx:pt>
          <cx:pt idx="31472">1</cx:pt>
          <cx:pt idx="31473">1</cx:pt>
          <cx:pt idx="31474">1</cx:pt>
          <cx:pt idx="31475">1</cx:pt>
          <cx:pt idx="31476">1</cx:pt>
          <cx:pt idx="31477">1</cx:pt>
          <cx:pt idx="31478">1</cx:pt>
          <cx:pt idx="31479">1</cx:pt>
          <cx:pt idx="31480">1</cx:pt>
          <cx:pt idx="31481">1</cx:pt>
          <cx:pt idx="31482">1</cx:pt>
          <cx:pt idx="31483">1</cx:pt>
          <cx:pt idx="31484">1</cx:pt>
          <cx:pt idx="31485">1</cx:pt>
          <cx:pt idx="31486">1</cx:pt>
          <cx:pt idx="31487">1</cx:pt>
          <cx:pt idx="31488">1</cx:pt>
          <cx:pt idx="31489">3</cx:pt>
          <cx:pt idx="31490">1</cx:pt>
          <cx:pt idx="31491">1</cx:pt>
          <cx:pt idx="31492">1</cx:pt>
          <cx:pt idx="31493">1</cx:pt>
          <cx:pt idx="31494">1</cx:pt>
          <cx:pt idx="31495">1</cx:pt>
          <cx:pt idx="31496">1</cx:pt>
          <cx:pt idx="31497">1</cx:pt>
          <cx:pt idx="31498">1</cx:pt>
          <cx:pt idx="31499">1</cx:pt>
          <cx:pt idx="31500">1</cx:pt>
          <cx:pt idx="31501">1</cx:pt>
          <cx:pt idx="31502">1</cx:pt>
          <cx:pt idx="31503">1</cx:pt>
          <cx:pt idx="31504">1</cx:pt>
          <cx:pt idx="31505">1</cx:pt>
          <cx:pt idx="31506">3</cx:pt>
          <cx:pt idx="31507">3</cx:pt>
          <cx:pt idx="31508">3</cx:pt>
          <cx:pt idx="31509">1</cx:pt>
          <cx:pt idx="31510">1</cx:pt>
          <cx:pt idx="31511">1</cx:pt>
          <cx:pt idx="31512">1</cx:pt>
          <cx:pt idx="31513">1</cx:pt>
          <cx:pt idx="31514">1</cx:pt>
          <cx:pt idx="31515">1</cx:pt>
          <cx:pt idx="31516">1</cx:pt>
          <cx:pt idx="31517">1</cx:pt>
          <cx:pt idx="31518">1</cx:pt>
          <cx:pt idx="31519">1</cx:pt>
          <cx:pt idx="31520">1</cx:pt>
          <cx:pt idx="31521">1</cx:pt>
          <cx:pt idx="31522">1</cx:pt>
          <cx:pt idx="31523">1</cx:pt>
          <cx:pt idx="31524">1</cx:pt>
          <cx:pt idx="31525">1</cx:pt>
          <cx:pt idx="31526">1</cx:pt>
          <cx:pt idx="31527">1</cx:pt>
          <cx:pt idx="31528">1</cx:pt>
          <cx:pt idx="31529">1</cx:pt>
          <cx:pt idx="31530">1</cx:pt>
          <cx:pt idx="31531">1</cx:pt>
          <cx:pt idx="31532">1</cx:pt>
          <cx:pt idx="31533">1</cx:pt>
          <cx:pt idx="31534">1</cx:pt>
          <cx:pt idx="31535">1</cx:pt>
          <cx:pt idx="31536">1</cx:pt>
          <cx:pt idx="31537">1</cx:pt>
          <cx:pt idx="31538">1</cx:pt>
          <cx:pt idx="31539">1</cx:pt>
          <cx:pt idx="31540">1</cx:pt>
          <cx:pt idx="31541">1</cx:pt>
          <cx:pt idx="31542">1</cx:pt>
          <cx:pt idx="31543">1</cx:pt>
          <cx:pt idx="31544">1</cx:pt>
          <cx:pt idx="31545">1</cx:pt>
          <cx:pt idx="31546">1</cx:pt>
          <cx:pt idx="31547">1</cx:pt>
          <cx:pt idx="31548">1</cx:pt>
          <cx:pt idx="31549">1</cx:pt>
          <cx:pt idx="31550">1</cx:pt>
          <cx:pt idx="31551">1</cx:pt>
          <cx:pt idx="31552">1</cx:pt>
          <cx:pt idx="31553">1</cx:pt>
          <cx:pt idx="31554">1</cx:pt>
          <cx:pt idx="31555">1</cx:pt>
          <cx:pt idx="31556">1</cx:pt>
          <cx:pt idx="31557">1</cx:pt>
          <cx:pt idx="31558">1</cx:pt>
          <cx:pt idx="31559">1</cx:pt>
          <cx:pt idx="31560">1</cx:pt>
          <cx:pt idx="31561">1</cx:pt>
          <cx:pt idx="31562">1</cx:pt>
          <cx:pt idx="31563">3</cx:pt>
          <cx:pt idx="31564">1</cx:pt>
          <cx:pt idx="31565">1</cx:pt>
          <cx:pt idx="31566">1</cx:pt>
          <cx:pt idx="31567">1</cx:pt>
          <cx:pt idx="31568">1</cx:pt>
          <cx:pt idx="31569">1</cx:pt>
          <cx:pt idx="31570">1</cx:pt>
          <cx:pt idx="31571">1</cx:pt>
          <cx:pt idx="31572">1</cx:pt>
          <cx:pt idx="31573">3</cx:pt>
          <cx:pt idx="31574">1</cx:pt>
          <cx:pt idx="31575">1</cx:pt>
          <cx:pt idx="31576">1</cx:pt>
          <cx:pt idx="31577">1</cx:pt>
          <cx:pt idx="31578">1</cx:pt>
          <cx:pt idx="31579">1</cx:pt>
          <cx:pt idx="31580">1</cx:pt>
          <cx:pt idx="31581">1</cx:pt>
          <cx:pt idx="31582">1</cx:pt>
          <cx:pt idx="31583">1</cx:pt>
          <cx:pt idx="31584">1</cx:pt>
          <cx:pt idx="31585">1</cx:pt>
          <cx:pt idx="31586">1</cx:pt>
          <cx:pt idx="31587">1</cx:pt>
          <cx:pt idx="31588">1</cx:pt>
          <cx:pt idx="31589">1</cx:pt>
          <cx:pt idx="31590">1</cx:pt>
          <cx:pt idx="31591">1</cx:pt>
          <cx:pt idx="31592">1</cx:pt>
          <cx:pt idx="31593">1</cx:pt>
          <cx:pt idx="31594">1</cx:pt>
          <cx:pt idx="31595">1</cx:pt>
          <cx:pt idx="31596">1</cx:pt>
          <cx:pt idx="31597">1</cx:pt>
          <cx:pt idx="31598">1</cx:pt>
          <cx:pt idx="31599">1</cx:pt>
          <cx:pt idx="31600">1</cx:pt>
          <cx:pt idx="31601">1</cx:pt>
          <cx:pt idx="31602">1</cx:pt>
          <cx:pt idx="31603">1</cx:pt>
          <cx:pt idx="31604">1</cx:pt>
          <cx:pt idx="31605">1</cx:pt>
          <cx:pt idx="31606">1</cx:pt>
          <cx:pt idx="31607">1</cx:pt>
          <cx:pt idx="31608">1</cx:pt>
          <cx:pt idx="31609">1</cx:pt>
          <cx:pt idx="31610">1</cx:pt>
          <cx:pt idx="31611">1</cx:pt>
          <cx:pt idx="31612">1</cx:pt>
          <cx:pt idx="31613">1</cx:pt>
          <cx:pt idx="31614">1</cx:pt>
          <cx:pt idx="31615">1</cx:pt>
          <cx:pt idx="31616">1</cx:pt>
          <cx:pt idx="31617">1</cx:pt>
          <cx:pt idx="31618">1</cx:pt>
          <cx:pt idx="31619">3</cx:pt>
          <cx:pt idx="31620">1</cx:pt>
          <cx:pt idx="31621">1</cx:pt>
          <cx:pt idx="31622">1</cx:pt>
          <cx:pt idx="31623">1</cx:pt>
          <cx:pt idx="31624">1</cx:pt>
          <cx:pt idx="31625">1</cx:pt>
          <cx:pt idx="31626">3</cx:pt>
          <cx:pt idx="31627">1</cx:pt>
          <cx:pt idx="31628">1</cx:pt>
          <cx:pt idx="31629">1</cx:pt>
          <cx:pt idx="31630">1</cx:pt>
          <cx:pt idx="31631">1</cx:pt>
          <cx:pt idx="31632">1</cx:pt>
          <cx:pt idx="31633">1</cx:pt>
          <cx:pt idx="31634">1</cx:pt>
          <cx:pt idx="31635">1</cx:pt>
          <cx:pt idx="31636">1</cx:pt>
          <cx:pt idx="31637">1</cx:pt>
          <cx:pt idx="31638">1</cx:pt>
          <cx:pt idx="31639">1</cx:pt>
          <cx:pt idx="31640">1</cx:pt>
          <cx:pt idx="31641">1</cx:pt>
          <cx:pt idx="31642">1</cx:pt>
          <cx:pt idx="31643">1</cx:pt>
          <cx:pt idx="31644">1</cx:pt>
          <cx:pt idx="31645">1</cx:pt>
          <cx:pt idx="31646">1</cx:pt>
          <cx:pt idx="31647">1</cx:pt>
          <cx:pt idx="31648">1</cx:pt>
          <cx:pt idx="31649">1</cx:pt>
          <cx:pt idx="31650">1</cx:pt>
          <cx:pt idx="31651">1</cx:pt>
          <cx:pt idx="31652">1</cx:pt>
          <cx:pt idx="31653">1</cx:pt>
          <cx:pt idx="31654">1</cx:pt>
          <cx:pt idx="31655">1</cx:pt>
          <cx:pt idx="31656">1</cx:pt>
          <cx:pt idx="31657">1</cx:pt>
          <cx:pt idx="31658">1</cx:pt>
          <cx:pt idx="31659">1</cx:pt>
          <cx:pt idx="31660">1</cx:pt>
          <cx:pt idx="31661">1</cx:pt>
          <cx:pt idx="31662">1</cx:pt>
          <cx:pt idx="31663">1</cx:pt>
          <cx:pt idx="31664">1</cx:pt>
          <cx:pt idx="31665">1</cx:pt>
          <cx:pt idx="31666">1</cx:pt>
          <cx:pt idx="31667">1</cx:pt>
          <cx:pt idx="31668">1</cx:pt>
          <cx:pt idx="31669">1</cx:pt>
          <cx:pt idx="31670">1</cx:pt>
          <cx:pt idx="31671">1</cx:pt>
          <cx:pt idx="31672">1</cx:pt>
          <cx:pt idx="31673">1</cx:pt>
          <cx:pt idx="31674">1</cx:pt>
          <cx:pt idx="31675">1</cx:pt>
          <cx:pt idx="31676">1</cx:pt>
          <cx:pt idx="31677">1</cx:pt>
          <cx:pt idx="31678">1</cx:pt>
          <cx:pt idx="31679">1</cx:pt>
          <cx:pt idx="31680">1</cx:pt>
          <cx:pt idx="31681">1</cx:pt>
          <cx:pt idx="31682">1</cx:pt>
          <cx:pt idx="31683">1</cx:pt>
          <cx:pt idx="31684">1</cx:pt>
          <cx:pt idx="31685">1</cx:pt>
          <cx:pt idx="31686">1</cx:pt>
          <cx:pt idx="31687">1</cx:pt>
          <cx:pt idx="31688">1</cx:pt>
          <cx:pt idx="31689">1</cx:pt>
          <cx:pt idx="31690">1</cx:pt>
          <cx:pt idx="31691">1</cx:pt>
          <cx:pt idx="31692">1</cx:pt>
          <cx:pt idx="31693">1</cx:pt>
          <cx:pt idx="31694">1</cx:pt>
          <cx:pt idx="31695">1</cx:pt>
          <cx:pt idx="31696">1</cx:pt>
          <cx:pt idx="31697">1</cx:pt>
          <cx:pt idx="31698">1</cx:pt>
          <cx:pt idx="31699">1</cx:pt>
          <cx:pt idx="31700">1</cx:pt>
          <cx:pt idx="31701">1</cx:pt>
          <cx:pt idx="31702">1</cx:pt>
          <cx:pt idx="31703">1</cx:pt>
          <cx:pt idx="31704">1</cx:pt>
          <cx:pt idx="31705">1</cx:pt>
          <cx:pt idx="31706">1</cx:pt>
          <cx:pt idx="31707">1</cx:pt>
          <cx:pt idx="31708">1</cx:pt>
          <cx:pt idx="31709">1</cx:pt>
          <cx:pt idx="31710">1</cx:pt>
          <cx:pt idx="31711">1</cx:pt>
          <cx:pt idx="31712">1</cx:pt>
          <cx:pt idx="31713">1</cx:pt>
          <cx:pt idx="31714">1</cx:pt>
          <cx:pt idx="31715">1</cx:pt>
          <cx:pt idx="31716">1</cx:pt>
          <cx:pt idx="31717">1</cx:pt>
          <cx:pt idx="31718">1</cx:pt>
          <cx:pt idx="31719">1</cx:pt>
          <cx:pt idx="31720">1</cx:pt>
          <cx:pt idx="31721">1</cx:pt>
          <cx:pt idx="31722">1</cx:pt>
          <cx:pt idx="31723">1</cx:pt>
          <cx:pt idx="31724">1</cx:pt>
          <cx:pt idx="31725">1</cx:pt>
          <cx:pt idx="31726">1</cx:pt>
          <cx:pt idx="31727">1</cx:pt>
          <cx:pt idx="31728">1</cx:pt>
          <cx:pt idx="31729">1</cx:pt>
          <cx:pt idx="31730">1</cx:pt>
          <cx:pt idx="31731">1</cx:pt>
          <cx:pt idx="31732">1</cx:pt>
          <cx:pt idx="31733">1</cx:pt>
          <cx:pt idx="31734">1</cx:pt>
          <cx:pt idx="31735">3</cx:pt>
          <cx:pt idx="31736">1</cx:pt>
          <cx:pt idx="31737">1</cx:pt>
          <cx:pt idx="31738">1</cx:pt>
          <cx:pt idx="31739">1</cx:pt>
          <cx:pt idx="31740">1</cx:pt>
          <cx:pt idx="31741">1</cx:pt>
          <cx:pt idx="31742">1</cx:pt>
          <cx:pt idx="31743">1</cx:pt>
          <cx:pt idx="31744">1</cx:pt>
          <cx:pt idx="31745">1</cx:pt>
          <cx:pt idx="31746">1</cx:pt>
          <cx:pt idx="31747">1</cx:pt>
          <cx:pt idx="31748">1</cx:pt>
          <cx:pt idx="31749">1</cx:pt>
          <cx:pt idx="31750">1</cx:pt>
          <cx:pt idx="31751">1</cx:pt>
          <cx:pt idx="31752">1</cx:pt>
          <cx:pt idx="31753">1</cx:pt>
          <cx:pt idx="31754">1</cx:pt>
          <cx:pt idx="31755">1</cx:pt>
          <cx:pt idx="31756">1</cx:pt>
          <cx:pt idx="31757">1</cx:pt>
          <cx:pt idx="31758">1</cx:pt>
          <cx:pt idx="31759">1</cx:pt>
          <cx:pt idx="31760">1</cx:pt>
          <cx:pt idx="31761">1</cx:pt>
          <cx:pt idx="31762">1</cx:pt>
          <cx:pt idx="31763">1</cx:pt>
          <cx:pt idx="31764">1</cx:pt>
          <cx:pt idx="31765">1</cx:pt>
          <cx:pt idx="31766">1</cx:pt>
          <cx:pt idx="31767">1</cx:pt>
          <cx:pt idx="31768">1</cx:pt>
          <cx:pt idx="31769">1</cx:pt>
          <cx:pt idx="31770">1</cx:pt>
          <cx:pt idx="31771">1</cx:pt>
          <cx:pt idx="31772">1</cx:pt>
          <cx:pt idx="31773">1</cx:pt>
          <cx:pt idx="31774">1</cx:pt>
          <cx:pt idx="31775">1</cx:pt>
          <cx:pt idx="31776">1</cx:pt>
          <cx:pt idx="31777">1</cx:pt>
          <cx:pt idx="31778">1</cx:pt>
          <cx:pt idx="31779">1</cx:pt>
          <cx:pt idx="31780">1</cx:pt>
          <cx:pt idx="31781">1</cx:pt>
          <cx:pt idx="31782">1</cx:pt>
          <cx:pt idx="31783">1</cx:pt>
          <cx:pt idx="31784">1</cx:pt>
          <cx:pt idx="31785">1</cx:pt>
          <cx:pt idx="31786">1</cx:pt>
          <cx:pt idx="31787">1</cx:pt>
          <cx:pt idx="31788">1</cx:pt>
          <cx:pt idx="31789">3</cx:pt>
          <cx:pt idx="31790">1</cx:pt>
          <cx:pt idx="31791">1</cx:pt>
          <cx:pt idx="31792">1</cx:pt>
          <cx:pt idx="31793">1</cx:pt>
          <cx:pt idx="31794">1</cx:pt>
          <cx:pt idx="31795">1</cx:pt>
          <cx:pt idx="31796">1</cx:pt>
          <cx:pt idx="31797">1</cx:pt>
          <cx:pt idx="31798">3</cx:pt>
          <cx:pt idx="31799">1</cx:pt>
          <cx:pt idx="31800">1</cx:pt>
          <cx:pt idx="31801">1</cx:pt>
          <cx:pt idx="31802">1</cx:pt>
          <cx:pt idx="31803">1</cx:pt>
          <cx:pt idx="31804">1</cx:pt>
          <cx:pt idx="31805">1</cx:pt>
          <cx:pt idx="31806">1</cx:pt>
          <cx:pt idx="31807">1</cx:pt>
          <cx:pt idx="31808">1</cx:pt>
          <cx:pt idx="31809">1</cx:pt>
          <cx:pt idx="31810">1</cx:pt>
          <cx:pt idx="31811">1</cx:pt>
          <cx:pt idx="31812">1</cx:pt>
          <cx:pt idx="31813">1</cx:pt>
          <cx:pt idx="31814">1</cx:pt>
          <cx:pt idx="31815">1</cx:pt>
          <cx:pt idx="31816">1</cx:pt>
          <cx:pt idx="31817">1</cx:pt>
          <cx:pt idx="31818">1</cx:pt>
          <cx:pt idx="31819">1</cx:pt>
          <cx:pt idx="31820">1</cx:pt>
          <cx:pt idx="31821">1</cx:pt>
          <cx:pt idx="31822">1</cx:pt>
          <cx:pt idx="31823">1</cx:pt>
          <cx:pt idx="31824">1</cx:pt>
          <cx:pt idx="31825">1</cx:pt>
          <cx:pt idx="31826">1</cx:pt>
          <cx:pt idx="31827">1</cx:pt>
          <cx:pt idx="31828">1</cx:pt>
          <cx:pt idx="31829">3</cx:pt>
          <cx:pt idx="31830">1</cx:pt>
          <cx:pt idx="31831">1</cx:pt>
          <cx:pt idx="31832">1</cx:pt>
          <cx:pt idx="31833">1</cx:pt>
          <cx:pt idx="31834">1</cx:pt>
          <cx:pt idx="31835">1</cx:pt>
          <cx:pt idx="31836">1</cx:pt>
          <cx:pt idx="31837">1</cx:pt>
          <cx:pt idx="31838">1</cx:pt>
          <cx:pt idx="31839">1</cx:pt>
          <cx:pt idx="31840">3</cx:pt>
          <cx:pt idx="31841">1</cx:pt>
          <cx:pt idx="31842">1</cx:pt>
          <cx:pt idx="31843">1</cx:pt>
          <cx:pt idx="31844">1</cx:pt>
          <cx:pt idx="31845">1</cx:pt>
          <cx:pt idx="31846">1</cx:pt>
          <cx:pt idx="31847">1</cx:pt>
          <cx:pt idx="31848">1</cx:pt>
          <cx:pt idx="31849">1</cx:pt>
          <cx:pt idx="31850">1</cx:pt>
          <cx:pt idx="31851">1</cx:pt>
          <cx:pt idx="31852">1</cx:pt>
          <cx:pt idx="31853">1</cx:pt>
          <cx:pt idx="31854">1</cx:pt>
          <cx:pt idx="31855">1</cx:pt>
          <cx:pt idx="31856">1</cx:pt>
          <cx:pt idx="31857">1</cx:pt>
          <cx:pt idx="31858">1</cx:pt>
          <cx:pt idx="31859">1</cx:pt>
          <cx:pt idx="31860">1</cx:pt>
          <cx:pt idx="31861">1</cx:pt>
          <cx:pt idx="31862">1</cx:pt>
          <cx:pt idx="31863">1</cx:pt>
          <cx:pt idx="31864">1</cx:pt>
          <cx:pt idx="31865">1</cx:pt>
          <cx:pt idx="31866">1</cx:pt>
          <cx:pt idx="31867">1</cx:pt>
          <cx:pt idx="31868">1</cx:pt>
          <cx:pt idx="31869">1</cx:pt>
          <cx:pt idx="31870">1</cx:pt>
          <cx:pt idx="31871">1</cx:pt>
          <cx:pt idx="31872">1</cx:pt>
          <cx:pt idx="31873">1</cx:pt>
          <cx:pt idx="31874">1</cx:pt>
          <cx:pt idx="31875">1</cx:pt>
          <cx:pt idx="31876">1</cx:pt>
          <cx:pt idx="31877">1</cx:pt>
          <cx:pt idx="31878">1</cx:pt>
          <cx:pt idx="31879">1</cx:pt>
          <cx:pt idx="31880">1</cx:pt>
          <cx:pt idx="31881">1</cx:pt>
          <cx:pt idx="31882">1</cx:pt>
          <cx:pt idx="31883">1</cx:pt>
          <cx:pt idx="31884">1</cx:pt>
          <cx:pt idx="31885">1</cx:pt>
          <cx:pt idx="31886">1</cx:pt>
          <cx:pt idx="31887">1</cx:pt>
          <cx:pt idx="31888">1</cx:pt>
          <cx:pt idx="31889">1</cx:pt>
          <cx:pt idx="31890">1</cx:pt>
          <cx:pt idx="31891">1</cx:pt>
          <cx:pt idx="31892">1</cx:pt>
          <cx:pt idx="31893">1</cx:pt>
          <cx:pt idx="31894">1</cx:pt>
          <cx:pt idx="31895">1</cx:pt>
          <cx:pt idx="31896">1</cx:pt>
          <cx:pt idx="31897">1</cx:pt>
          <cx:pt idx="31898">1</cx:pt>
          <cx:pt idx="31899">1</cx:pt>
          <cx:pt idx="31900">1</cx:pt>
          <cx:pt idx="31901">1</cx:pt>
          <cx:pt idx="31902">1</cx:pt>
          <cx:pt idx="31903">1</cx:pt>
          <cx:pt idx="31904">1</cx:pt>
          <cx:pt idx="31905">1</cx:pt>
          <cx:pt idx="31906">1</cx:pt>
          <cx:pt idx="31907">1</cx:pt>
          <cx:pt idx="31908">1</cx:pt>
          <cx:pt idx="31909">1</cx:pt>
          <cx:pt idx="31910">1</cx:pt>
          <cx:pt idx="31911">1</cx:pt>
          <cx:pt idx="31912">1</cx:pt>
          <cx:pt idx="31913">1</cx:pt>
          <cx:pt idx="31914">1</cx:pt>
          <cx:pt idx="31915">1</cx:pt>
          <cx:pt idx="31916">1</cx:pt>
          <cx:pt idx="31917">1</cx:pt>
          <cx:pt idx="31918">1</cx:pt>
          <cx:pt idx="31919">1</cx:pt>
          <cx:pt idx="31920">1</cx:pt>
          <cx:pt idx="31921">1</cx:pt>
          <cx:pt idx="31922">1</cx:pt>
          <cx:pt idx="31923">3</cx:pt>
          <cx:pt idx="31924">1</cx:pt>
          <cx:pt idx="31925">1</cx:pt>
          <cx:pt idx="31926">3</cx:pt>
          <cx:pt idx="31927">1</cx:pt>
          <cx:pt idx="31928">1</cx:pt>
          <cx:pt idx="31929">1</cx:pt>
          <cx:pt idx="31930">1</cx:pt>
          <cx:pt idx="31931">1</cx:pt>
          <cx:pt idx="31932">1</cx:pt>
          <cx:pt idx="31933">1</cx:pt>
          <cx:pt idx="31934">1</cx:pt>
          <cx:pt idx="31935">1</cx:pt>
          <cx:pt idx="31936">1</cx:pt>
          <cx:pt idx="31937">1</cx:pt>
          <cx:pt idx="31938">1</cx:pt>
          <cx:pt idx="31939">1</cx:pt>
          <cx:pt idx="31940">1</cx:pt>
          <cx:pt idx="31941">1</cx:pt>
          <cx:pt idx="31942">1</cx:pt>
          <cx:pt idx="31943">1</cx:pt>
          <cx:pt idx="31944">1</cx:pt>
          <cx:pt idx="31945">1</cx:pt>
          <cx:pt idx="31946">1</cx:pt>
          <cx:pt idx="31947">3</cx:pt>
          <cx:pt idx="31948">1</cx:pt>
          <cx:pt idx="31949">1</cx:pt>
          <cx:pt idx="31950">1</cx:pt>
          <cx:pt idx="31951">1</cx:pt>
          <cx:pt idx="31952">1</cx:pt>
          <cx:pt idx="31953">1</cx:pt>
          <cx:pt idx="31954">3</cx:pt>
          <cx:pt idx="31955">1</cx:pt>
          <cx:pt idx="31956">1</cx:pt>
          <cx:pt idx="31957">3</cx:pt>
          <cx:pt idx="31958">1</cx:pt>
          <cx:pt idx="31959">1</cx:pt>
          <cx:pt idx="31960">1</cx:pt>
          <cx:pt idx="31961">1</cx:pt>
          <cx:pt idx="31962">1</cx:pt>
          <cx:pt idx="31963">3</cx:pt>
          <cx:pt idx="31964">1</cx:pt>
          <cx:pt idx="31965">1</cx:pt>
          <cx:pt idx="31966">1</cx:pt>
          <cx:pt idx="31967">1</cx:pt>
          <cx:pt idx="31968">1</cx:pt>
          <cx:pt idx="31969">3</cx:pt>
          <cx:pt idx="31970">1</cx:pt>
          <cx:pt idx="31971">1</cx:pt>
          <cx:pt idx="31972">1</cx:pt>
          <cx:pt idx="31973">1</cx:pt>
          <cx:pt idx="31974">1</cx:pt>
          <cx:pt idx="31975">1</cx:pt>
          <cx:pt idx="31976">1</cx:pt>
          <cx:pt idx="31977">1</cx:pt>
          <cx:pt idx="31978">3</cx:pt>
          <cx:pt idx="31979">1</cx:pt>
          <cx:pt idx="31980">1</cx:pt>
          <cx:pt idx="31981">1</cx:pt>
          <cx:pt idx="31982">3</cx:pt>
          <cx:pt idx="31983">1</cx:pt>
          <cx:pt idx="31984">1</cx:pt>
          <cx:pt idx="31985">1</cx:pt>
          <cx:pt idx="31986">1</cx:pt>
          <cx:pt idx="31987">1</cx:pt>
          <cx:pt idx="31988">1</cx:pt>
          <cx:pt idx="31989">1</cx:pt>
          <cx:pt idx="31990">1</cx:pt>
          <cx:pt idx="31991">1</cx:pt>
          <cx:pt idx="31992">3</cx:pt>
          <cx:pt idx="31993">1</cx:pt>
          <cx:pt idx="31994">1</cx:pt>
          <cx:pt idx="31995">1</cx:pt>
          <cx:pt idx="31996">1</cx:pt>
          <cx:pt idx="31997">1</cx:pt>
          <cx:pt idx="31998">1</cx:pt>
          <cx:pt idx="31999">1</cx:pt>
          <cx:pt idx="32000">1</cx:pt>
          <cx:pt idx="32001">1</cx:pt>
          <cx:pt idx="32002">1</cx:pt>
          <cx:pt idx="32003">1</cx:pt>
          <cx:pt idx="32004">1</cx:pt>
          <cx:pt idx="32005">1</cx:pt>
          <cx:pt idx="32006">1</cx:pt>
          <cx:pt idx="32007">1</cx:pt>
          <cx:pt idx="32008">1</cx:pt>
          <cx:pt idx="32009">1</cx:pt>
          <cx:pt idx="32010">1</cx:pt>
          <cx:pt idx="32011">1</cx:pt>
          <cx:pt idx="32012">1</cx:pt>
          <cx:pt idx="32013">1</cx:pt>
          <cx:pt idx="32014">1</cx:pt>
          <cx:pt idx="32015">1</cx:pt>
          <cx:pt idx="32016">1</cx:pt>
          <cx:pt idx="32017">1</cx:pt>
          <cx:pt idx="32018">1</cx:pt>
          <cx:pt idx="32019">1</cx:pt>
          <cx:pt idx="32020">1</cx:pt>
          <cx:pt idx="32021">1</cx:pt>
          <cx:pt idx="32022">1</cx:pt>
          <cx:pt idx="32023">1</cx:pt>
          <cx:pt idx="32024">1</cx:pt>
          <cx:pt idx="32025">1</cx:pt>
          <cx:pt idx="32026">1</cx:pt>
          <cx:pt idx="32027">1</cx:pt>
          <cx:pt idx="32028">1</cx:pt>
          <cx:pt idx="32029">1</cx:pt>
          <cx:pt idx="32030">1</cx:pt>
          <cx:pt idx="32031">1</cx:pt>
          <cx:pt idx="32032">1</cx:pt>
          <cx:pt idx="32033">1</cx:pt>
          <cx:pt idx="32034">1</cx:pt>
          <cx:pt idx="32035">1</cx:pt>
          <cx:pt idx="32036">1</cx:pt>
          <cx:pt idx="32037">1</cx:pt>
          <cx:pt idx="32038">1</cx:pt>
          <cx:pt idx="32039">1</cx:pt>
          <cx:pt idx="32040">1</cx:pt>
          <cx:pt idx="32041">1</cx:pt>
          <cx:pt idx="32042">1</cx:pt>
          <cx:pt idx="32043">1</cx:pt>
          <cx:pt idx="32044">1</cx:pt>
          <cx:pt idx="32045">1</cx:pt>
          <cx:pt idx="32046">1</cx:pt>
          <cx:pt idx="32047">1</cx:pt>
          <cx:pt idx="32048">1</cx:pt>
          <cx:pt idx="32049">1</cx:pt>
          <cx:pt idx="32050">1</cx:pt>
          <cx:pt idx="32051">1</cx:pt>
          <cx:pt idx="32052">1</cx:pt>
          <cx:pt idx="32053">1</cx:pt>
          <cx:pt idx="32054">1</cx:pt>
          <cx:pt idx="32055">1</cx:pt>
          <cx:pt idx="32056">1</cx:pt>
          <cx:pt idx="32057">1</cx:pt>
          <cx:pt idx="32058">1</cx:pt>
          <cx:pt idx="32059">1</cx:pt>
          <cx:pt idx="32060">1</cx:pt>
          <cx:pt idx="32061">1</cx:pt>
          <cx:pt idx="32062">1</cx:pt>
          <cx:pt idx="32063">1</cx:pt>
          <cx:pt idx="32064">1</cx:pt>
          <cx:pt idx="32065">1</cx:pt>
          <cx:pt idx="32066">1</cx:pt>
          <cx:pt idx="32067">1</cx:pt>
          <cx:pt idx="32068">1</cx:pt>
          <cx:pt idx="32069">1</cx:pt>
          <cx:pt idx="32070">1</cx:pt>
          <cx:pt idx="32071">1</cx:pt>
          <cx:pt idx="32072">1</cx:pt>
          <cx:pt idx="32073">1</cx:pt>
          <cx:pt idx="32074">1</cx:pt>
          <cx:pt idx="32075">1</cx:pt>
          <cx:pt idx="32076">1</cx:pt>
          <cx:pt idx="32077">1</cx:pt>
          <cx:pt idx="32078">1</cx:pt>
          <cx:pt idx="32079">1</cx:pt>
          <cx:pt idx="32080">1</cx:pt>
          <cx:pt idx="32081">1</cx:pt>
          <cx:pt idx="32082">1</cx:pt>
          <cx:pt idx="32083">1</cx:pt>
          <cx:pt idx="32084">1</cx:pt>
          <cx:pt idx="32085">1</cx:pt>
          <cx:pt idx="32086">1</cx:pt>
          <cx:pt idx="32087">1</cx:pt>
          <cx:pt idx="32088">1</cx:pt>
          <cx:pt idx="32089">1</cx:pt>
          <cx:pt idx="32090">1</cx:pt>
          <cx:pt idx="32091">1</cx:pt>
          <cx:pt idx="32092">1</cx:pt>
          <cx:pt idx="32093">1</cx:pt>
          <cx:pt idx="32094">1</cx:pt>
          <cx:pt idx="32095">1</cx:pt>
          <cx:pt idx="32096">1</cx:pt>
          <cx:pt idx="32097">1</cx:pt>
          <cx:pt idx="32098">1</cx:pt>
          <cx:pt idx="32099">1</cx:pt>
          <cx:pt idx="32100">1</cx:pt>
          <cx:pt idx="32101">1</cx:pt>
          <cx:pt idx="32102">1</cx:pt>
          <cx:pt idx="32103">1</cx:pt>
          <cx:pt idx="32104">1</cx:pt>
          <cx:pt idx="32105">1</cx:pt>
          <cx:pt idx="32106">1</cx:pt>
          <cx:pt idx="32107">1</cx:pt>
          <cx:pt idx="32108">1</cx:pt>
          <cx:pt idx="32109">1</cx:pt>
          <cx:pt idx="32110">1</cx:pt>
          <cx:pt idx="32111">1</cx:pt>
          <cx:pt idx="32112">1</cx:pt>
          <cx:pt idx="32113">1</cx:pt>
          <cx:pt idx="32114">1</cx:pt>
          <cx:pt idx="32115">1</cx:pt>
          <cx:pt idx="32116">1</cx:pt>
          <cx:pt idx="32117">1</cx:pt>
          <cx:pt idx="32118">1</cx:pt>
          <cx:pt idx="32119">1</cx:pt>
          <cx:pt idx="32120">1</cx:pt>
          <cx:pt idx="32121">1</cx:pt>
          <cx:pt idx="32122">1</cx:pt>
          <cx:pt idx="32123">1</cx:pt>
          <cx:pt idx="32124">1</cx:pt>
          <cx:pt idx="32125">1</cx:pt>
          <cx:pt idx="32126">1</cx:pt>
          <cx:pt idx="32127">1</cx:pt>
          <cx:pt idx="32128">1</cx:pt>
          <cx:pt idx="32129">1</cx:pt>
          <cx:pt idx="32130">1</cx:pt>
          <cx:pt idx="32131">1</cx:pt>
          <cx:pt idx="32132">1</cx:pt>
          <cx:pt idx="32133">1</cx:pt>
          <cx:pt idx="32134">1</cx:pt>
          <cx:pt idx="32135">1</cx:pt>
          <cx:pt idx="32136">1</cx:pt>
          <cx:pt idx="32137">1</cx:pt>
          <cx:pt idx="32138">1</cx:pt>
          <cx:pt idx="32139">1</cx:pt>
          <cx:pt idx="32140">1</cx:pt>
          <cx:pt idx="32141">3</cx:pt>
          <cx:pt idx="32142">1</cx:pt>
          <cx:pt idx="32143">1</cx:pt>
          <cx:pt idx="32144">1</cx:pt>
          <cx:pt idx="32145">1</cx:pt>
          <cx:pt idx="32146">1</cx:pt>
          <cx:pt idx="32147">1</cx:pt>
          <cx:pt idx="32148">1</cx:pt>
          <cx:pt idx="32149">1</cx:pt>
          <cx:pt idx="32150">1</cx:pt>
          <cx:pt idx="32151">1</cx:pt>
          <cx:pt idx="32152">1</cx:pt>
          <cx:pt idx="32153">1</cx:pt>
          <cx:pt idx="32154">1</cx:pt>
          <cx:pt idx="32155">1</cx:pt>
          <cx:pt idx="32156">1</cx:pt>
          <cx:pt idx="32157">1</cx:pt>
          <cx:pt idx="32158">1</cx:pt>
          <cx:pt idx="32159">1</cx:pt>
          <cx:pt idx="32160">1</cx:pt>
          <cx:pt idx="32161">1</cx:pt>
          <cx:pt idx="32162">1</cx:pt>
          <cx:pt idx="32163">1</cx:pt>
          <cx:pt idx="32164">1</cx:pt>
          <cx:pt idx="32165">1</cx:pt>
          <cx:pt idx="32166">1</cx:pt>
          <cx:pt idx="32167">1</cx:pt>
          <cx:pt idx="32168">1</cx:pt>
          <cx:pt idx="32169">1</cx:pt>
          <cx:pt idx="32170">1</cx:pt>
          <cx:pt idx="32171">1</cx:pt>
          <cx:pt idx="32172">1</cx:pt>
          <cx:pt idx="32173">1</cx:pt>
          <cx:pt idx="32174">1</cx:pt>
          <cx:pt idx="32175">1</cx:pt>
          <cx:pt idx="32176">1</cx:pt>
          <cx:pt idx="32177">1</cx:pt>
          <cx:pt idx="32178">1</cx:pt>
          <cx:pt idx="32179">1</cx:pt>
          <cx:pt idx="32180">1</cx:pt>
          <cx:pt idx="32181">1</cx:pt>
          <cx:pt idx="32182">1</cx:pt>
          <cx:pt idx="32183">1</cx:pt>
          <cx:pt idx="32184">1</cx:pt>
          <cx:pt idx="32185">1</cx:pt>
          <cx:pt idx="32186">1</cx:pt>
          <cx:pt idx="32187">1</cx:pt>
          <cx:pt idx="32188">1</cx:pt>
          <cx:pt idx="32189">1</cx:pt>
          <cx:pt idx="32190">1</cx:pt>
          <cx:pt idx="32191">1</cx:pt>
          <cx:pt idx="32192">1</cx:pt>
          <cx:pt idx="32193">1</cx:pt>
          <cx:pt idx="32194">1</cx:pt>
          <cx:pt idx="32195">1</cx:pt>
          <cx:pt idx="32196">1</cx:pt>
          <cx:pt idx="32197">1</cx:pt>
          <cx:pt idx="32198">1</cx:pt>
          <cx:pt idx="32199">1</cx:pt>
          <cx:pt idx="32200">1</cx:pt>
          <cx:pt idx="32201">1</cx:pt>
          <cx:pt idx="32202">1</cx:pt>
          <cx:pt idx="32203">1</cx:pt>
          <cx:pt idx="32204">1</cx:pt>
          <cx:pt idx="32205">1</cx:pt>
          <cx:pt idx="32206">1</cx:pt>
          <cx:pt idx="32207">1</cx:pt>
          <cx:pt idx="32208">1</cx:pt>
          <cx:pt idx="32209">1</cx:pt>
          <cx:pt idx="32210">1</cx:pt>
          <cx:pt idx="32211">3</cx:pt>
          <cx:pt idx="32212">1</cx:pt>
          <cx:pt idx="32213">1</cx:pt>
          <cx:pt idx="32214">1</cx:pt>
          <cx:pt idx="32215">1</cx:pt>
          <cx:pt idx="32216">1</cx:pt>
          <cx:pt idx="32217">1</cx:pt>
          <cx:pt idx="32218">3</cx:pt>
          <cx:pt idx="32219">1</cx:pt>
          <cx:pt idx="32220">1</cx:pt>
          <cx:pt idx="32221">1</cx:pt>
          <cx:pt idx="32222">1</cx:pt>
          <cx:pt idx="32223">1</cx:pt>
          <cx:pt idx="32224">1</cx:pt>
          <cx:pt idx="32225">1</cx:pt>
          <cx:pt idx="32226">1</cx:pt>
          <cx:pt idx="32227">1</cx:pt>
          <cx:pt idx="32228">1</cx:pt>
          <cx:pt idx="32229">1</cx:pt>
          <cx:pt idx="32230">1</cx:pt>
          <cx:pt idx="32231">1</cx:pt>
          <cx:pt idx="32232">1</cx:pt>
          <cx:pt idx="32233">1</cx:pt>
          <cx:pt idx="32234">1</cx:pt>
          <cx:pt idx="32235">1</cx:pt>
          <cx:pt idx="32236">1</cx:pt>
          <cx:pt idx="32237">1</cx:pt>
          <cx:pt idx="32238">1</cx:pt>
          <cx:pt idx="32239">1</cx:pt>
          <cx:pt idx="32240">1</cx:pt>
          <cx:pt idx="32241">1</cx:pt>
          <cx:pt idx="32242">1</cx:pt>
          <cx:pt idx="32243">1</cx:pt>
          <cx:pt idx="32244">1</cx:pt>
          <cx:pt idx="32245">1</cx:pt>
          <cx:pt idx="32246">1</cx:pt>
          <cx:pt idx="32247">1</cx:pt>
          <cx:pt idx="32248">1</cx:pt>
          <cx:pt idx="32249">1</cx:pt>
          <cx:pt idx="32250">1</cx:pt>
          <cx:pt idx="32251">1</cx:pt>
          <cx:pt idx="32252">3</cx:pt>
          <cx:pt idx="32253">1</cx:pt>
          <cx:pt idx="32254">1</cx:pt>
          <cx:pt idx="32255">1</cx:pt>
          <cx:pt idx="32256">1</cx:pt>
          <cx:pt idx="32257">1</cx:pt>
          <cx:pt idx="32258">1</cx:pt>
          <cx:pt idx="32259">1</cx:pt>
          <cx:pt idx="32260">1</cx:pt>
          <cx:pt idx="32261">1</cx:pt>
          <cx:pt idx="32262">1</cx:pt>
          <cx:pt idx="32263">1</cx:pt>
          <cx:pt idx="32264">1</cx:pt>
          <cx:pt idx="32265">3</cx:pt>
          <cx:pt idx="32266">1</cx:pt>
          <cx:pt idx="32267">1</cx:pt>
          <cx:pt idx="32268">1</cx:pt>
          <cx:pt idx="32269">1</cx:pt>
          <cx:pt idx="32270">1</cx:pt>
          <cx:pt idx="32271">1</cx:pt>
          <cx:pt idx="32272">1</cx:pt>
          <cx:pt idx="32273">1</cx:pt>
          <cx:pt idx="32274">1</cx:pt>
          <cx:pt idx="32275">1</cx:pt>
          <cx:pt idx="32276">1</cx:pt>
          <cx:pt idx="32277">1</cx:pt>
          <cx:pt idx="32278">1</cx:pt>
          <cx:pt idx="32279">1</cx:pt>
          <cx:pt idx="32280">1</cx:pt>
          <cx:pt idx="32281">1</cx:pt>
          <cx:pt idx="32282">1</cx:pt>
          <cx:pt idx="32283">1</cx:pt>
          <cx:pt idx="32284">1</cx:pt>
          <cx:pt idx="32285">1</cx:pt>
          <cx:pt idx="32286">1</cx:pt>
          <cx:pt idx="32287">1</cx:pt>
          <cx:pt idx="32288">1</cx:pt>
          <cx:pt idx="32289">1</cx:pt>
          <cx:pt idx="32290">1</cx:pt>
          <cx:pt idx="32291">1</cx:pt>
          <cx:pt idx="32292">1</cx:pt>
          <cx:pt idx="32293">1</cx:pt>
          <cx:pt idx="32294">3</cx:pt>
          <cx:pt idx="32295">1</cx:pt>
          <cx:pt idx="32296">1</cx:pt>
          <cx:pt idx="32297">1</cx:pt>
          <cx:pt idx="32298">1</cx:pt>
          <cx:pt idx="32299">1</cx:pt>
          <cx:pt idx="32300">1</cx:pt>
          <cx:pt idx="32301">1</cx:pt>
          <cx:pt idx="32302">1</cx:pt>
          <cx:pt idx="32303">1</cx:pt>
          <cx:pt idx="32304">1</cx:pt>
          <cx:pt idx="32305">1</cx:pt>
          <cx:pt idx="32306">1</cx:pt>
          <cx:pt idx="32307">1</cx:pt>
          <cx:pt idx="32308">1</cx:pt>
          <cx:pt idx="32309">1</cx:pt>
          <cx:pt idx="32310">1</cx:pt>
          <cx:pt idx="32311">1</cx:pt>
          <cx:pt idx="32312">1</cx:pt>
          <cx:pt idx="32313">1</cx:pt>
          <cx:pt idx="32314">1</cx:pt>
          <cx:pt idx="32315">1</cx:pt>
          <cx:pt idx="32316">1</cx:pt>
          <cx:pt idx="32317">1</cx:pt>
          <cx:pt idx="32318">1</cx:pt>
          <cx:pt idx="32319">1</cx:pt>
          <cx:pt idx="32320">1</cx:pt>
          <cx:pt idx="32321">1</cx:pt>
          <cx:pt idx="32322">1</cx:pt>
          <cx:pt idx="32323">1</cx:pt>
          <cx:pt idx="32324">1</cx:pt>
          <cx:pt idx="32325">1</cx:pt>
          <cx:pt idx="32326">1</cx:pt>
          <cx:pt idx="32327">1</cx:pt>
          <cx:pt idx="32328">1</cx:pt>
          <cx:pt idx="32329">3</cx:pt>
          <cx:pt idx="32330">1</cx:pt>
          <cx:pt idx="32331">1</cx:pt>
          <cx:pt idx="32332">1</cx:pt>
          <cx:pt idx="32333">1</cx:pt>
          <cx:pt idx="32334">1</cx:pt>
          <cx:pt idx="32335">1</cx:pt>
          <cx:pt idx="32336">1</cx:pt>
          <cx:pt idx="32337">1</cx:pt>
          <cx:pt idx="32338">1</cx:pt>
          <cx:pt idx="32339">1</cx:pt>
          <cx:pt idx="32340">1</cx:pt>
          <cx:pt idx="32341">1</cx:pt>
          <cx:pt idx="32342">1</cx:pt>
          <cx:pt idx="32343">1</cx:pt>
          <cx:pt idx="32344">1</cx:pt>
          <cx:pt idx="32345">1</cx:pt>
          <cx:pt idx="32346">1</cx:pt>
          <cx:pt idx="32347">1</cx:pt>
          <cx:pt idx="32348">1</cx:pt>
          <cx:pt idx="32349">1</cx:pt>
          <cx:pt idx="32350">1</cx:pt>
          <cx:pt idx="32351">1</cx:pt>
          <cx:pt idx="32352">1</cx:pt>
          <cx:pt idx="32353">1</cx:pt>
          <cx:pt idx="32354">1</cx:pt>
          <cx:pt idx="32355">1</cx:pt>
          <cx:pt idx="32356">1</cx:pt>
          <cx:pt idx="32357">1</cx:pt>
          <cx:pt idx="32358">1</cx:pt>
          <cx:pt idx="32359">1</cx:pt>
          <cx:pt idx="32360">1</cx:pt>
          <cx:pt idx="32361">1</cx:pt>
          <cx:pt idx="32362">1</cx:pt>
          <cx:pt idx="32363">1</cx:pt>
          <cx:pt idx="32364">1</cx:pt>
          <cx:pt idx="32365">1</cx:pt>
          <cx:pt idx="32366">1</cx:pt>
          <cx:pt idx="32367">1</cx:pt>
          <cx:pt idx="32368">1</cx:pt>
          <cx:pt idx="32369">1</cx:pt>
          <cx:pt idx="32370">3</cx:pt>
          <cx:pt idx="32371">1</cx:pt>
          <cx:pt idx="32372">1</cx:pt>
          <cx:pt idx="32373">1</cx:pt>
          <cx:pt idx="32374">1</cx:pt>
          <cx:pt idx="32375">1</cx:pt>
          <cx:pt idx="32376">1</cx:pt>
          <cx:pt idx="32377">1</cx:pt>
          <cx:pt idx="32378">1</cx:pt>
          <cx:pt idx="32379">1</cx:pt>
          <cx:pt idx="32380">1</cx:pt>
          <cx:pt idx="32381">1</cx:pt>
          <cx:pt idx="32382">1</cx:pt>
          <cx:pt idx="32383">1</cx:pt>
          <cx:pt idx="32384">1</cx:pt>
          <cx:pt idx="32385">3</cx:pt>
          <cx:pt idx="32386">1</cx:pt>
          <cx:pt idx="32387">1</cx:pt>
          <cx:pt idx="32388">1</cx:pt>
          <cx:pt idx="32389">1</cx:pt>
          <cx:pt idx="32390">3</cx:pt>
          <cx:pt idx="32391">1</cx:pt>
          <cx:pt idx="32392">1</cx:pt>
          <cx:pt idx="32393">1</cx:pt>
          <cx:pt idx="32394">1</cx:pt>
          <cx:pt idx="32395">1</cx:pt>
          <cx:pt idx="32396">1</cx:pt>
          <cx:pt idx="32397">1</cx:pt>
          <cx:pt idx="32398">1</cx:pt>
          <cx:pt idx="32399">3</cx:pt>
          <cx:pt idx="32400">1</cx:pt>
          <cx:pt idx="32401">1</cx:pt>
          <cx:pt idx="32402">1</cx:pt>
          <cx:pt idx="32403">1</cx:pt>
          <cx:pt idx="32404">1</cx:pt>
          <cx:pt idx="32405">1</cx:pt>
          <cx:pt idx="32406">3</cx:pt>
          <cx:pt idx="32407">1</cx:pt>
          <cx:pt idx="32408">1</cx:pt>
          <cx:pt idx="32409">1</cx:pt>
          <cx:pt idx="32410">1</cx:pt>
          <cx:pt idx="32411">1</cx:pt>
          <cx:pt idx="32412">1</cx:pt>
          <cx:pt idx="32413">1</cx:pt>
          <cx:pt idx="32414">1</cx:pt>
          <cx:pt idx="32415">1</cx:pt>
          <cx:pt idx="32416">1</cx:pt>
          <cx:pt idx="32417">1</cx:pt>
          <cx:pt idx="32418">1</cx:pt>
          <cx:pt idx="32419">1</cx:pt>
          <cx:pt idx="32420">1</cx:pt>
          <cx:pt idx="32421">1</cx:pt>
          <cx:pt idx="32422">1</cx:pt>
          <cx:pt idx="32423">1</cx:pt>
          <cx:pt idx="32424">1</cx:pt>
          <cx:pt idx="32425">1</cx:pt>
          <cx:pt idx="32426">1</cx:pt>
          <cx:pt idx="32427">1</cx:pt>
          <cx:pt idx="32428">1</cx:pt>
          <cx:pt idx="32429">1</cx:pt>
          <cx:pt idx="32430">1</cx:pt>
          <cx:pt idx="32431">1</cx:pt>
          <cx:pt idx="32432">1</cx:pt>
          <cx:pt idx="32433">1</cx:pt>
          <cx:pt idx="32434">1</cx:pt>
          <cx:pt idx="32435">1</cx:pt>
          <cx:pt idx="32436">1</cx:pt>
          <cx:pt idx="32437">1</cx:pt>
          <cx:pt idx="32438">1</cx:pt>
          <cx:pt idx="32439">3</cx:pt>
          <cx:pt idx="32440">1</cx:pt>
          <cx:pt idx="32441">1</cx:pt>
          <cx:pt idx="32442">1</cx:pt>
          <cx:pt idx="32443">1</cx:pt>
          <cx:pt idx="32444">1</cx:pt>
          <cx:pt idx="32445">1</cx:pt>
          <cx:pt idx="32446">1</cx:pt>
          <cx:pt idx="32447">1</cx:pt>
          <cx:pt idx="32448">1</cx:pt>
          <cx:pt idx="32449">1</cx:pt>
          <cx:pt idx="32450">1</cx:pt>
          <cx:pt idx="32451">1</cx:pt>
          <cx:pt idx="32452">1</cx:pt>
          <cx:pt idx="32453">1</cx:pt>
          <cx:pt idx="32454">1</cx:pt>
          <cx:pt idx="32455">1</cx:pt>
          <cx:pt idx="32456">1</cx:pt>
          <cx:pt idx="32457">1</cx:pt>
          <cx:pt idx="32458">1</cx:pt>
          <cx:pt idx="32459">3</cx:pt>
          <cx:pt idx="32460">1</cx:pt>
          <cx:pt idx="32461">3</cx:pt>
          <cx:pt idx="32462">1</cx:pt>
          <cx:pt idx="32463">1</cx:pt>
          <cx:pt idx="32464">1</cx:pt>
          <cx:pt idx="32465">1</cx:pt>
          <cx:pt idx="32466">1</cx:pt>
          <cx:pt idx="32467">1</cx:pt>
          <cx:pt idx="32468">1</cx:pt>
          <cx:pt idx="32469">1</cx:pt>
          <cx:pt idx="32470">1</cx:pt>
          <cx:pt idx="32471">1</cx:pt>
          <cx:pt idx="32472">1</cx:pt>
          <cx:pt idx="32473">1</cx:pt>
          <cx:pt idx="32474">1</cx:pt>
          <cx:pt idx="32475">1</cx:pt>
          <cx:pt idx="32476">1</cx:pt>
          <cx:pt idx="32477">3</cx:pt>
          <cx:pt idx="32478">1</cx:pt>
          <cx:pt idx="32479">1</cx:pt>
          <cx:pt idx="32480">1</cx:pt>
          <cx:pt idx="32481">1</cx:pt>
          <cx:pt idx="32482">1</cx:pt>
          <cx:pt idx="32483">1</cx:pt>
          <cx:pt idx="32484">1</cx:pt>
          <cx:pt idx="32485">1</cx:pt>
          <cx:pt idx="32486">1</cx:pt>
          <cx:pt idx="32487">1</cx:pt>
          <cx:pt idx="32488">1</cx:pt>
          <cx:pt idx="32489">1</cx:pt>
          <cx:pt idx="32490">3</cx:pt>
          <cx:pt idx="32491">1</cx:pt>
          <cx:pt idx="32492">1</cx:pt>
          <cx:pt idx="32493">1</cx:pt>
          <cx:pt idx="32494">1</cx:pt>
          <cx:pt idx="32495">1</cx:pt>
          <cx:pt idx="32496">1</cx:pt>
          <cx:pt idx="32497">1</cx:pt>
          <cx:pt idx="32498">1</cx:pt>
          <cx:pt idx="32499">1</cx:pt>
          <cx:pt idx="32500">1</cx:pt>
          <cx:pt idx="32501">1</cx:pt>
          <cx:pt idx="32502">1</cx:pt>
          <cx:pt idx="32503">1</cx:pt>
          <cx:pt idx="32504">1</cx:pt>
          <cx:pt idx="32505">1</cx:pt>
          <cx:pt idx="32506">1</cx:pt>
          <cx:pt idx="32507">1</cx:pt>
          <cx:pt idx="32508">1</cx:pt>
          <cx:pt idx="32509">1</cx:pt>
          <cx:pt idx="32510">1</cx:pt>
          <cx:pt idx="32511">1</cx:pt>
          <cx:pt idx="32512">1</cx:pt>
          <cx:pt idx="32513">1</cx:pt>
          <cx:pt idx="32514">1</cx:pt>
          <cx:pt idx="32515">1</cx:pt>
          <cx:pt idx="32516">1</cx:pt>
          <cx:pt idx="32517">1</cx:pt>
          <cx:pt idx="32518">1</cx:pt>
          <cx:pt idx="32519">1</cx:pt>
          <cx:pt idx="32520">1</cx:pt>
          <cx:pt idx="32521">1</cx:pt>
          <cx:pt idx="32522">1</cx:pt>
          <cx:pt idx="32523">1</cx:pt>
          <cx:pt idx="32524">1</cx:pt>
          <cx:pt idx="32525">1</cx:pt>
          <cx:pt idx="32526">1</cx:pt>
          <cx:pt idx="32527">1</cx:pt>
          <cx:pt idx="32528">1</cx:pt>
          <cx:pt idx="32529">1</cx:pt>
          <cx:pt idx="32530">1</cx:pt>
          <cx:pt idx="32531">1</cx:pt>
          <cx:pt idx="32532">1</cx:pt>
          <cx:pt idx="32533">1</cx:pt>
          <cx:pt idx="32534">1</cx:pt>
          <cx:pt idx="32535">1</cx:pt>
          <cx:pt idx="32536">1</cx:pt>
          <cx:pt idx="32537">1</cx:pt>
          <cx:pt idx="32538">1</cx:pt>
          <cx:pt idx="32539">1</cx:pt>
          <cx:pt idx="32540">1</cx:pt>
          <cx:pt idx="32541">1</cx:pt>
          <cx:pt idx="32542">1</cx:pt>
          <cx:pt idx="32543">1</cx:pt>
          <cx:pt idx="32544">1</cx:pt>
          <cx:pt idx="32545">1</cx:pt>
          <cx:pt idx="32546">1</cx:pt>
          <cx:pt idx="32547">1</cx:pt>
          <cx:pt idx="32548">1</cx:pt>
          <cx:pt idx="32549">1</cx:pt>
          <cx:pt idx="32550">1</cx:pt>
          <cx:pt idx="32551">1</cx:pt>
          <cx:pt idx="32552">1</cx:pt>
          <cx:pt idx="32553">1</cx:pt>
          <cx:pt idx="32554">1</cx:pt>
          <cx:pt idx="32555">1</cx:pt>
          <cx:pt idx="32556">1</cx:pt>
          <cx:pt idx="32557">1</cx:pt>
          <cx:pt idx="32558">1</cx:pt>
          <cx:pt idx="32559">1</cx:pt>
          <cx:pt idx="32560">1</cx:pt>
          <cx:pt idx="32561">1</cx:pt>
          <cx:pt idx="32562">1</cx:pt>
          <cx:pt idx="32563">1</cx:pt>
          <cx:pt idx="32564">1</cx:pt>
          <cx:pt idx="32565">1</cx:pt>
          <cx:pt idx="32566">1</cx:pt>
          <cx:pt idx="32567">1</cx:pt>
          <cx:pt idx="32568">1</cx:pt>
          <cx:pt idx="32569">1</cx:pt>
          <cx:pt idx="32570">1</cx:pt>
          <cx:pt idx="32571">1</cx:pt>
          <cx:pt idx="32572">1</cx:pt>
          <cx:pt idx="32573">1</cx:pt>
          <cx:pt idx="32574">1</cx:pt>
          <cx:pt idx="32575">1</cx:pt>
          <cx:pt idx="32576">1</cx:pt>
          <cx:pt idx="32577">1</cx:pt>
          <cx:pt idx="32578">1</cx:pt>
          <cx:pt idx="32579">1</cx:pt>
          <cx:pt idx="32580">1</cx:pt>
          <cx:pt idx="32581">1</cx:pt>
          <cx:pt idx="32582">1</cx:pt>
          <cx:pt idx="32583">1</cx:pt>
          <cx:pt idx="32584">1</cx:pt>
          <cx:pt idx="32585">1</cx:pt>
          <cx:pt idx="32586">1</cx:pt>
          <cx:pt idx="32587">1</cx:pt>
          <cx:pt idx="32588">1</cx:pt>
          <cx:pt idx="32589">1</cx:pt>
          <cx:pt idx="32590">1</cx:pt>
          <cx:pt idx="32591">1</cx:pt>
          <cx:pt idx="32592">3</cx:pt>
          <cx:pt idx="32593">1</cx:pt>
          <cx:pt idx="32594">1</cx:pt>
          <cx:pt idx="32595">1</cx:pt>
          <cx:pt idx="32596">1</cx:pt>
          <cx:pt idx="32597">1</cx:pt>
          <cx:pt idx="32598">1</cx:pt>
          <cx:pt idx="32599">1</cx:pt>
          <cx:pt idx="32600">1</cx:pt>
          <cx:pt idx="32601">1</cx:pt>
          <cx:pt idx="32602">1</cx:pt>
          <cx:pt idx="32603">1</cx:pt>
          <cx:pt idx="32604">1</cx:pt>
          <cx:pt idx="32605">3</cx:pt>
          <cx:pt idx="32606">1</cx:pt>
          <cx:pt idx="32607">1</cx:pt>
          <cx:pt idx="32608">1</cx:pt>
          <cx:pt idx="32609">1</cx:pt>
          <cx:pt idx="32610">1</cx:pt>
          <cx:pt idx="32611">1</cx:pt>
          <cx:pt idx="32612">1</cx:pt>
          <cx:pt idx="32613">3</cx:pt>
          <cx:pt idx="32614">1</cx:pt>
          <cx:pt idx="32615">1</cx:pt>
          <cx:pt idx="32616">1</cx:pt>
          <cx:pt idx="32617">1</cx:pt>
          <cx:pt idx="32618">1</cx:pt>
          <cx:pt idx="32619">1</cx:pt>
          <cx:pt idx="32620">1</cx:pt>
          <cx:pt idx="32621">1</cx:pt>
          <cx:pt idx="32622">1</cx:pt>
          <cx:pt idx="32623">1</cx:pt>
          <cx:pt idx="32624">1</cx:pt>
          <cx:pt idx="32625">1</cx:pt>
          <cx:pt idx="32626">1</cx:pt>
          <cx:pt idx="32627">1</cx:pt>
          <cx:pt idx="32628">1</cx:pt>
          <cx:pt idx="32629">1</cx:pt>
          <cx:pt idx="32630">1</cx:pt>
          <cx:pt idx="32631">1</cx:pt>
          <cx:pt idx="32632">1</cx:pt>
          <cx:pt idx="32633">1</cx:pt>
          <cx:pt idx="32634">1</cx:pt>
          <cx:pt idx="32635">1</cx:pt>
          <cx:pt idx="32636">1</cx:pt>
          <cx:pt idx="32637">1</cx:pt>
          <cx:pt idx="32638">1</cx:pt>
          <cx:pt idx="32639">1</cx:pt>
          <cx:pt idx="32640">1</cx:pt>
          <cx:pt idx="32641">1</cx:pt>
          <cx:pt idx="32642">1</cx:pt>
          <cx:pt idx="32643">1</cx:pt>
          <cx:pt idx="32644">1</cx:pt>
          <cx:pt idx="32645">1</cx:pt>
          <cx:pt idx="32646">1</cx:pt>
          <cx:pt idx="32647">3</cx:pt>
          <cx:pt idx="32648">1</cx:pt>
          <cx:pt idx="32649">1</cx:pt>
          <cx:pt idx="32650">3</cx:pt>
          <cx:pt idx="32651">1</cx:pt>
          <cx:pt idx="32652">1</cx:pt>
          <cx:pt idx="32653">1</cx:pt>
          <cx:pt idx="32654">1</cx:pt>
          <cx:pt idx="32655">1</cx:pt>
          <cx:pt idx="32656">3</cx:pt>
          <cx:pt idx="32657">1</cx:pt>
          <cx:pt idx="32658">1</cx:pt>
          <cx:pt idx="32659">3</cx:pt>
          <cx:pt idx="32660">1</cx:pt>
          <cx:pt idx="32661">1</cx:pt>
          <cx:pt idx="32662">1</cx:pt>
          <cx:pt idx="32663">1</cx:pt>
          <cx:pt idx="32664">1</cx:pt>
          <cx:pt idx="32665">1</cx:pt>
          <cx:pt idx="32666">1</cx:pt>
          <cx:pt idx="32667">1</cx:pt>
          <cx:pt idx="32668">1</cx:pt>
          <cx:pt idx="32669">1</cx:pt>
          <cx:pt idx="32670">1</cx:pt>
          <cx:pt idx="32671">1</cx:pt>
          <cx:pt idx="32672">1</cx:pt>
          <cx:pt idx="32673">1</cx:pt>
          <cx:pt idx="32674">1</cx:pt>
          <cx:pt idx="32675">1</cx:pt>
          <cx:pt idx="32676">1</cx:pt>
          <cx:pt idx="32677">1</cx:pt>
          <cx:pt idx="32678">1</cx:pt>
          <cx:pt idx="32679">1</cx:pt>
          <cx:pt idx="32680">1</cx:pt>
          <cx:pt idx="32681">1</cx:pt>
          <cx:pt idx="32682">1</cx:pt>
          <cx:pt idx="32683">1</cx:pt>
          <cx:pt idx="32684">1</cx:pt>
          <cx:pt idx="32685">1</cx:pt>
          <cx:pt idx="32686">1</cx:pt>
          <cx:pt idx="32687">1</cx:pt>
          <cx:pt idx="32688">1</cx:pt>
          <cx:pt idx="32689">1</cx:pt>
          <cx:pt idx="32690">1</cx:pt>
          <cx:pt idx="32691">1</cx:pt>
          <cx:pt idx="32692">1</cx:pt>
          <cx:pt idx="32693">1</cx:pt>
          <cx:pt idx="32694">1</cx:pt>
          <cx:pt idx="32695">1</cx:pt>
          <cx:pt idx="32696">1</cx:pt>
          <cx:pt idx="32697">1</cx:pt>
          <cx:pt idx="32698">1</cx:pt>
          <cx:pt idx="32699">1</cx:pt>
          <cx:pt idx="32700">1</cx:pt>
          <cx:pt idx="32701">1</cx:pt>
          <cx:pt idx="32702">1</cx:pt>
          <cx:pt idx="32703">1</cx:pt>
          <cx:pt idx="32704">1</cx:pt>
          <cx:pt idx="32705">1</cx:pt>
          <cx:pt idx="32706">1</cx:pt>
          <cx:pt idx="32707">1</cx:pt>
          <cx:pt idx="32708">1</cx:pt>
          <cx:pt idx="32709">1</cx:pt>
          <cx:pt idx="32710">1</cx:pt>
          <cx:pt idx="32711">1</cx:pt>
          <cx:pt idx="32712">1</cx:pt>
          <cx:pt idx="32713">1</cx:pt>
          <cx:pt idx="32714">1</cx:pt>
          <cx:pt idx="32715">1</cx:pt>
          <cx:pt idx="32716">1</cx:pt>
          <cx:pt idx="32717">1</cx:pt>
          <cx:pt idx="32718">1</cx:pt>
          <cx:pt idx="32719">1</cx:pt>
          <cx:pt idx="32720">1</cx:pt>
          <cx:pt idx="32721">1</cx:pt>
          <cx:pt idx="32722">3</cx:pt>
          <cx:pt idx="32723">1</cx:pt>
          <cx:pt idx="32724">1</cx:pt>
          <cx:pt idx="32725">1</cx:pt>
          <cx:pt idx="32726">1</cx:pt>
          <cx:pt idx="32727">1</cx:pt>
          <cx:pt idx="32728">1</cx:pt>
          <cx:pt idx="32729">1</cx:pt>
          <cx:pt idx="32730">1</cx:pt>
          <cx:pt idx="32731">1</cx:pt>
          <cx:pt idx="32732">1</cx:pt>
          <cx:pt idx="32733">1</cx:pt>
          <cx:pt idx="32734">1</cx:pt>
          <cx:pt idx="32735">1</cx:pt>
          <cx:pt idx="32736">1</cx:pt>
          <cx:pt idx="32737">1</cx:pt>
          <cx:pt idx="32738">1</cx:pt>
          <cx:pt idx="32739">1</cx:pt>
          <cx:pt idx="32740">1</cx:pt>
          <cx:pt idx="32741">1</cx:pt>
          <cx:pt idx="32742">1</cx:pt>
          <cx:pt idx="32743">1</cx:pt>
          <cx:pt idx="32744">1</cx:pt>
          <cx:pt idx="32745">1</cx:pt>
          <cx:pt idx="32746">1</cx:pt>
          <cx:pt idx="32747">1</cx:pt>
          <cx:pt idx="32748">1</cx:pt>
          <cx:pt idx="32749">1</cx:pt>
          <cx:pt idx="32750">1</cx:pt>
          <cx:pt idx="32751">1</cx:pt>
          <cx:pt idx="32752">1</cx:pt>
          <cx:pt idx="32753">1</cx:pt>
          <cx:pt idx="32754">1</cx:pt>
          <cx:pt idx="32755">1</cx:pt>
          <cx:pt idx="32756">1</cx:pt>
          <cx:pt idx="32757">1</cx:pt>
          <cx:pt idx="32758">1</cx:pt>
          <cx:pt idx="32759">1</cx:pt>
          <cx:pt idx="32760">1</cx:pt>
          <cx:pt idx="32761">1</cx:pt>
          <cx:pt idx="32762">1</cx:pt>
          <cx:pt idx="32763">1</cx:pt>
          <cx:pt idx="32764">1</cx:pt>
          <cx:pt idx="32765">1</cx:pt>
          <cx:pt idx="32766">1</cx:pt>
          <cx:pt idx="32767">1</cx:pt>
          <cx:pt idx="32768">1</cx:pt>
          <cx:pt idx="32769">1</cx:pt>
          <cx:pt idx="32770">1</cx:pt>
          <cx:pt idx="32771">1</cx:pt>
          <cx:pt idx="32772">1</cx:pt>
          <cx:pt idx="32773">1</cx:pt>
          <cx:pt idx="32774">1</cx:pt>
          <cx:pt idx="32775">1</cx:pt>
          <cx:pt idx="32776">1</cx:pt>
          <cx:pt idx="32777">1</cx:pt>
          <cx:pt idx="32778">1</cx:pt>
          <cx:pt idx="32779">1</cx:pt>
          <cx:pt idx="32780">1</cx:pt>
          <cx:pt idx="32781">1</cx:pt>
          <cx:pt idx="32782">1</cx:pt>
          <cx:pt idx="32783">1</cx:pt>
          <cx:pt idx="32784">1</cx:pt>
          <cx:pt idx="32785">1</cx:pt>
          <cx:pt idx="32786">1</cx:pt>
          <cx:pt idx="32787">1</cx:pt>
          <cx:pt idx="32788">1</cx:pt>
          <cx:pt idx="32789">1</cx:pt>
          <cx:pt idx="32790">1</cx:pt>
          <cx:pt idx="32791">1</cx:pt>
          <cx:pt idx="32792">1</cx:pt>
          <cx:pt idx="32793">1</cx:pt>
          <cx:pt idx="32794">1</cx:pt>
          <cx:pt idx="32795">1</cx:pt>
          <cx:pt idx="32796">1</cx:pt>
          <cx:pt idx="32797">1</cx:pt>
          <cx:pt idx="32798">1</cx:pt>
          <cx:pt idx="32799">3</cx:pt>
          <cx:pt idx="32800">1</cx:pt>
          <cx:pt idx="32801">1</cx:pt>
          <cx:pt idx="32802">1</cx:pt>
          <cx:pt idx="32803">1</cx:pt>
          <cx:pt idx="32804">1</cx:pt>
          <cx:pt idx="32805">1</cx:pt>
          <cx:pt idx="32806">1</cx:pt>
          <cx:pt idx="32807">1</cx:pt>
          <cx:pt idx="32808">1</cx:pt>
          <cx:pt idx="32809">1</cx:pt>
          <cx:pt idx="32810">1</cx:pt>
          <cx:pt idx="32811">1</cx:pt>
          <cx:pt idx="32812">1</cx:pt>
          <cx:pt idx="32813">1</cx:pt>
          <cx:pt idx="32814">1</cx:pt>
          <cx:pt idx="32815">1</cx:pt>
          <cx:pt idx="32816">1</cx:pt>
          <cx:pt idx="32817">1</cx:pt>
          <cx:pt idx="32818">1</cx:pt>
          <cx:pt idx="32819">1</cx:pt>
          <cx:pt idx="32820">1</cx:pt>
          <cx:pt idx="32821">1</cx:pt>
          <cx:pt idx="32822">1</cx:pt>
          <cx:pt idx="32823">1</cx:pt>
          <cx:pt idx="32824">1</cx:pt>
          <cx:pt idx="32825">1</cx:pt>
          <cx:pt idx="32826">1</cx:pt>
          <cx:pt idx="32827">1</cx:pt>
          <cx:pt idx="32828">1</cx:pt>
          <cx:pt idx="32829">1</cx:pt>
          <cx:pt idx="32830">1</cx:pt>
          <cx:pt idx="32831">1</cx:pt>
          <cx:pt idx="32832">1</cx:pt>
          <cx:pt idx="32833">1</cx:pt>
          <cx:pt idx="32834">1</cx:pt>
          <cx:pt idx="32835">1</cx:pt>
          <cx:pt idx="32836">1</cx:pt>
          <cx:pt idx="32837">1</cx:pt>
          <cx:pt idx="32838">1</cx:pt>
          <cx:pt idx="32839">1</cx:pt>
          <cx:pt idx="32840">1</cx:pt>
          <cx:pt idx="32841">1</cx:pt>
          <cx:pt idx="32842">1</cx:pt>
          <cx:pt idx="32843">1</cx:pt>
          <cx:pt idx="32844">1</cx:pt>
          <cx:pt idx="32845">1</cx:pt>
          <cx:pt idx="32846">1</cx:pt>
          <cx:pt idx="32847">1</cx:pt>
          <cx:pt idx="32848">1</cx:pt>
          <cx:pt idx="32849">1</cx:pt>
          <cx:pt idx="32850">1</cx:pt>
          <cx:pt idx="32851">1</cx:pt>
          <cx:pt idx="32852">1</cx:pt>
          <cx:pt idx="32853">1</cx:pt>
          <cx:pt idx="32854">1</cx:pt>
          <cx:pt idx="32855">1</cx:pt>
          <cx:pt idx="32856">1</cx:pt>
          <cx:pt idx="32857">1</cx:pt>
          <cx:pt idx="32858">1</cx:pt>
          <cx:pt idx="32859">1</cx:pt>
          <cx:pt idx="32860">1</cx:pt>
          <cx:pt idx="32861">1</cx:pt>
          <cx:pt idx="32862">1</cx:pt>
          <cx:pt idx="32863">1</cx:pt>
          <cx:pt idx="32864">1</cx:pt>
          <cx:pt idx="32865">1</cx:pt>
          <cx:pt idx="32866">1</cx:pt>
          <cx:pt idx="32867">1</cx:pt>
          <cx:pt idx="32868">1</cx:pt>
          <cx:pt idx="32869">1</cx:pt>
          <cx:pt idx="32870">1</cx:pt>
          <cx:pt idx="32871">1</cx:pt>
          <cx:pt idx="32872">1</cx:pt>
          <cx:pt idx="32873">1</cx:pt>
          <cx:pt idx="32874">1</cx:pt>
          <cx:pt idx="32875">3</cx:pt>
          <cx:pt idx="32876">1</cx:pt>
          <cx:pt idx="32877">1</cx:pt>
          <cx:pt idx="32878">1</cx:pt>
          <cx:pt idx="32879">3</cx:pt>
          <cx:pt idx="32880">1</cx:pt>
          <cx:pt idx="32881">1</cx:pt>
          <cx:pt idx="32882">1</cx:pt>
          <cx:pt idx="32883">1</cx:pt>
          <cx:pt idx="32884">1</cx:pt>
          <cx:pt idx="32885">1</cx:pt>
          <cx:pt idx="32886">1</cx:pt>
          <cx:pt idx="32887">1</cx:pt>
          <cx:pt idx="32888">1</cx:pt>
          <cx:pt idx="32889">1</cx:pt>
          <cx:pt idx="32890">1</cx:pt>
          <cx:pt idx="32891">1</cx:pt>
          <cx:pt idx="32892">1</cx:pt>
          <cx:pt idx="32893">1</cx:pt>
          <cx:pt idx="32894">1</cx:pt>
          <cx:pt idx="32895">1</cx:pt>
          <cx:pt idx="32896">1</cx:pt>
          <cx:pt idx="32897">1</cx:pt>
          <cx:pt idx="32898">1</cx:pt>
          <cx:pt idx="32899">1</cx:pt>
          <cx:pt idx="32900">1</cx:pt>
          <cx:pt idx="32901">1</cx:pt>
          <cx:pt idx="32902">1</cx:pt>
          <cx:pt idx="32903">1</cx:pt>
          <cx:pt idx="32904">1</cx:pt>
          <cx:pt idx="32905">1</cx:pt>
          <cx:pt idx="32906">1</cx:pt>
          <cx:pt idx="32907">1</cx:pt>
          <cx:pt idx="32908">1</cx:pt>
          <cx:pt idx="32909">1</cx:pt>
          <cx:pt idx="32910">1</cx:pt>
          <cx:pt idx="32911">1</cx:pt>
          <cx:pt idx="32912">1</cx:pt>
          <cx:pt idx="32913">1</cx:pt>
          <cx:pt idx="32914">1</cx:pt>
          <cx:pt idx="32915">1</cx:pt>
          <cx:pt idx="32916">1</cx:pt>
          <cx:pt idx="32917">1</cx:pt>
          <cx:pt idx="32918">1</cx:pt>
          <cx:pt idx="32919">1</cx:pt>
          <cx:pt idx="32920">1</cx:pt>
          <cx:pt idx="32921">1</cx:pt>
          <cx:pt idx="32922">1</cx:pt>
          <cx:pt idx="32923">1</cx:pt>
          <cx:pt idx="32924">1</cx:pt>
          <cx:pt idx="32925">1</cx:pt>
          <cx:pt idx="32926">1</cx:pt>
          <cx:pt idx="32927">1</cx:pt>
          <cx:pt idx="32928">1</cx:pt>
          <cx:pt idx="32929">1</cx:pt>
          <cx:pt idx="32930">1</cx:pt>
          <cx:pt idx="32931">1</cx:pt>
          <cx:pt idx="32932">1</cx:pt>
          <cx:pt idx="32933">1</cx:pt>
          <cx:pt idx="32934">1</cx:pt>
          <cx:pt idx="32935">1</cx:pt>
          <cx:pt idx="32936">1</cx:pt>
          <cx:pt idx="32937">1</cx:pt>
          <cx:pt idx="32938">1</cx:pt>
          <cx:pt idx="32939">1</cx:pt>
          <cx:pt idx="32940">1</cx:pt>
          <cx:pt idx="32941">1</cx:pt>
          <cx:pt idx="32942">1</cx:pt>
          <cx:pt idx="32943">3</cx:pt>
          <cx:pt idx="32944">3</cx:pt>
          <cx:pt idx="32945">1</cx:pt>
          <cx:pt idx="32946">1</cx:pt>
          <cx:pt idx="32947">1</cx:pt>
          <cx:pt idx="32948">1</cx:pt>
          <cx:pt idx="32949">1</cx:pt>
          <cx:pt idx="32950">1</cx:pt>
          <cx:pt idx="32951">1</cx:pt>
          <cx:pt idx="32952">1</cx:pt>
          <cx:pt idx="32953">1</cx:pt>
          <cx:pt idx="32954">1</cx:pt>
          <cx:pt idx="32955">1</cx:pt>
          <cx:pt idx="32956">1</cx:pt>
          <cx:pt idx="32957">1</cx:pt>
          <cx:pt idx="32958">1</cx:pt>
          <cx:pt idx="32959">1</cx:pt>
          <cx:pt idx="32960">1</cx:pt>
          <cx:pt idx="32961">1</cx:pt>
          <cx:pt idx="32962">1</cx:pt>
          <cx:pt idx="32963">1</cx:pt>
          <cx:pt idx="32964">1</cx:pt>
          <cx:pt idx="32965">1</cx:pt>
          <cx:pt idx="32966">1</cx:pt>
          <cx:pt idx="32967">1</cx:pt>
          <cx:pt idx="32968">1</cx:pt>
          <cx:pt idx="32969">1</cx:pt>
          <cx:pt idx="32970">1</cx:pt>
          <cx:pt idx="32971">1</cx:pt>
          <cx:pt idx="32972">1</cx:pt>
          <cx:pt idx="32973">1</cx:pt>
          <cx:pt idx="32974">3</cx:pt>
          <cx:pt idx="32975">1</cx:pt>
          <cx:pt idx="32976">1</cx:pt>
          <cx:pt idx="32977">1</cx:pt>
          <cx:pt idx="32978">1</cx:pt>
          <cx:pt idx="32979">1</cx:pt>
          <cx:pt idx="32980">1</cx:pt>
          <cx:pt idx="32981">1</cx:pt>
          <cx:pt idx="32982">1</cx:pt>
          <cx:pt idx="32983">1</cx:pt>
          <cx:pt idx="32984">1</cx:pt>
          <cx:pt idx="32985">1</cx:pt>
          <cx:pt idx="32986">1</cx:pt>
          <cx:pt idx="32987">1</cx:pt>
          <cx:pt idx="32988">1</cx:pt>
          <cx:pt idx="32989">1</cx:pt>
          <cx:pt idx="32990">1</cx:pt>
          <cx:pt idx="32991">1</cx:pt>
          <cx:pt idx="32992">1</cx:pt>
          <cx:pt idx="32993">1</cx:pt>
          <cx:pt idx="32994">1</cx:pt>
          <cx:pt idx="32995">1</cx:pt>
          <cx:pt idx="32996">1</cx:pt>
          <cx:pt idx="32997">1</cx:pt>
          <cx:pt idx="32998">1</cx:pt>
          <cx:pt idx="32999">1</cx:pt>
          <cx:pt idx="33000">1</cx:pt>
          <cx:pt idx="33001">1</cx:pt>
          <cx:pt idx="33002">1</cx:pt>
          <cx:pt idx="33003">1</cx:pt>
          <cx:pt idx="33004">1</cx:pt>
          <cx:pt idx="33005">1</cx:pt>
          <cx:pt idx="33006">1</cx:pt>
          <cx:pt idx="33007">1</cx:pt>
          <cx:pt idx="33008">3</cx:pt>
          <cx:pt idx="33009">1</cx:pt>
          <cx:pt idx="33010">1</cx:pt>
          <cx:pt idx="33011">1</cx:pt>
          <cx:pt idx="33012">1</cx:pt>
          <cx:pt idx="33013">1</cx:pt>
          <cx:pt idx="33014">1</cx:pt>
          <cx:pt idx="33015">1</cx:pt>
          <cx:pt idx="33016">1</cx:pt>
          <cx:pt idx="33017">1</cx:pt>
          <cx:pt idx="33018">1</cx:pt>
          <cx:pt idx="33019">1</cx:pt>
          <cx:pt idx="33020">1</cx:pt>
          <cx:pt idx="33021">1</cx:pt>
          <cx:pt idx="33022">1</cx:pt>
          <cx:pt idx="33023">1</cx:pt>
          <cx:pt idx="33024">1</cx:pt>
          <cx:pt idx="33025">1</cx:pt>
          <cx:pt idx="33026">1</cx:pt>
          <cx:pt idx="33027">1</cx:pt>
          <cx:pt idx="33028">1</cx:pt>
          <cx:pt idx="33029">1</cx:pt>
          <cx:pt idx="33030">1</cx:pt>
          <cx:pt idx="33031">1</cx:pt>
          <cx:pt idx="33032">1</cx:pt>
          <cx:pt idx="33033">1</cx:pt>
          <cx:pt idx="33034">1</cx:pt>
          <cx:pt idx="33035">1</cx:pt>
          <cx:pt idx="33036">1</cx:pt>
          <cx:pt idx="33037">1</cx:pt>
          <cx:pt idx="33038">1</cx:pt>
          <cx:pt idx="33039">1</cx:pt>
          <cx:pt idx="33040">1</cx:pt>
          <cx:pt idx="33041">1</cx:pt>
          <cx:pt idx="33042">1</cx:pt>
          <cx:pt idx="33043">1</cx:pt>
          <cx:pt idx="33044">1</cx:pt>
          <cx:pt idx="33045">1</cx:pt>
          <cx:pt idx="33046">1</cx:pt>
          <cx:pt idx="33047">1</cx:pt>
          <cx:pt idx="33048">1</cx:pt>
          <cx:pt idx="33049">1</cx:pt>
          <cx:pt idx="33050">1</cx:pt>
          <cx:pt idx="33051">1</cx:pt>
          <cx:pt idx="33052">1</cx:pt>
          <cx:pt idx="33053">1</cx:pt>
          <cx:pt idx="33054">1</cx:pt>
          <cx:pt idx="33055">1</cx:pt>
          <cx:pt idx="33056">1</cx:pt>
          <cx:pt idx="33057">1</cx:pt>
          <cx:pt idx="33058">1</cx:pt>
          <cx:pt idx="33059">1</cx:pt>
          <cx:pt idx="33060">1</cx:pt>
          <cx:pt idx="33061">1</cx:pt>
          <cx:pt idx="33062">1</cx:pt>
          <cx:pt idx="33063">1</cx:pt>
          <cx:pt idx="33064">1</cx:pt>
          <cx:pt idx="33065">1</cx:pt>
          <cx:pt idx="33066">1</cx:pt>
          <cx:pt idx="33067">1</cx:pt>
          <cx:pt idx="33068">3</cx:pt>
          <cx:pt idx="33069">1</cx:pt>
          <cx:pt idx="33070">1</cx:pt>
          <cx:pt idx="33071">1</cx:pt>
          <cx:pt idx="33072">1</cx:pt>
          <cx:pt idx="33073">1</cx:pt>
          <cx:pt idx="33074">1</cx:pt>
          <cx:pt idx="33075">1</cx:pt>
          <cx:pt idx="33076">3</cx:pt>
          <cx:pt idx="33077">1</cx:pt>
          <cx:pt idx="33078">1</cx:pt>
          <cx:pt idx="33079">1</cx:pt>
          <cx:pt idx="33080">1</cx:pt>
          <cx:pt idx="33081">1</cx:pt>
          <cx:pt idx="33082">1</cx:pt>
          <cx:pt idx="33083">3</cx:pt>
          <cx:pt idx="33084">1</cx:pt>
          <cx:pt idx="33085">1</cx:pt>
          <cx:pt idx="33086">1</cx:pt>
          <cx:pt idx="33087">1</cx:pt>
          <cx:pt idx="33088">1</cx:pt>
          <cx:pt idx="33089">1</cx:pt>
          <cx:pt idx="33090">1</cx:pt>
          <cx:pt idx="33091">1</cx:pt>
          <cx:pt idx="33092">1</cx:pt>
          <cx:pt idx="33093">1</cx:pt>
          <cx:pt idx="33094">1</cx:pt>
          <cx:pt idx="33095">1</cx:pt>
          <cx:pt idx="33096">1</cx:pt>
          <cx:pt idx="33097">1</cx:pt>
          <cx:pt idx="33098">1</cx:pt>
          <cx:pt idx="33099">1</cx:pt>
          <cx:pt idx="33100">1</cx:pt>
          <cx:pt idx="33101">3</cx:pt>
          <cx:pt idx="33102">1</cx:pt>
          <cx:pt idx="33103">1</cx:pt>
          <cx:pt idx="33104">1</cx:pt>
          <cx:pt idx="33105">1</cx:pt>
          <cx:pt idx="33106">1</cx:pt>
          <cx:pt idx="33107">1</cx:pt>
          <cx:pt idx="33108">1</cx:pt>
          <cx:pt idx="33109">1</cx:pt>
          <cx:pt idx="33110">1</cx:pt>
          <cx:pt idx="33111">3</cx:pt>
          <cx:pt idx="33112">1</cx:pt>
          <cx:pt idx="33113">1</cx:pt>
          <cx:pt idx="33114">1</cx:pt>
          <cx:pt idx="33115">1</cx:pt>
          <cx:pt idx="33116">1</cx:pt>
          <cx:pt idx="33117">1</cx:pt>
          <cx:pt idx="33118">1</cx:pt>
          <cx:pt idx="33119">1</cx:pt>
          <cx:pt idx="33120">1</cx:pt>
          <cx:pt idx="33121">1</cx:pt>
          <cx:pt idx="33122">1</cx:pt>
          <cx:pt idx="33123">1</cx:pt>
          <cx:pt idx="33124">1</cx:pt>
          <cx:pt idx="33125">1</cx:pt>
          <cx:pt idx="33126">1</cx:pt>
          <cx:pt idx="33127">1</cx:pt>
          <cx:pt idx="33128">1</cx:pt>
          <cx:pt idx="33129">1</cx:pt>
          <cx:pt idx="33130">1</cx:pt>
          <cx:pt idx="33131">1</cx:pt>
          <cx:pt idx="33132">1</cx:pt>
          <cx:pt idx="33133">1</cx:pt>
          <cx:pt idx="33134">1</cx:pt>
          <cx:pt idx="33135">1</cx:pt>
          <cx:pt idx="33136">1</cx:pt>
          <cx:pt idx="33137">1</cx:pt>
          <cx:pt idx="33138">1</cx:pt>
          <cx:pt idx="33139">1</cx:pt>
          <cx:pt idx="33140">1</cx:pt>
          <cx:pt idx="33141">1</cx:pt>
          <cx:pt idx="33142">1</cx:pt>
          <cx:pt idx="33143">1</cx:pt>
          <cx:pt idx="33144">1</cx:pt>
          <cx:pt idx="33145">1</cx:pt>
          <cx:pt idx="33146">1</cx:pt>
          <cx:pt idx="33147">1</cx:pt>
          <cx:pt idx="33148">1</cx:pt>
          <cx:pt idx="33149">1</cx:pt>
          <cx:pt idx="33150">1</cx:pt>
          <cx:pt idx="33151">1</cx:pt>
          <cx:pt idx="33152">1</cx:pt>
          <cx:pt idx="33153">1</cx:pt>
          <cx:pt idx="33154">1</cx:pt>
          <cx:pt idx="33155">1</cx:pt>
          <cx:pt idx="33156">1</cx:pt>
          <cx:pt idx="33157">1</cx:pt>
          <cx:pt idx="33158">1</cx:pt>
          <cx:pt idx="33159">1</cx:pt>
          <cx:pt idx="33160">1</cx:pt>
          <cx:pt idx="33161">1</cx:pt>
          <cx:pt idx="33162">1</cx:pt>
          <cx:pt idx="33163">1</cx:pt>
          <cx:pt idx="33164">1</cx:pt>
          <cx:pt idx="33165">1</cx:pt>
          <cx:pt idx="33166">1</cx:pt>
          <cx:pt idx="33167">1</cx:pt>
          <cx:pt idx="33168">1</cx:pt>
          <cx:pt idx="33169">1</cx:pt>
          <cx:pt idx="33170">1</cx:pt>
          <cx:pt idx="33171">1</cx:pt>
          <cx:pt idx="33172">1</cx:pt>
          <cx:pt idx="33173">1</cx:pt>
          <cx:pt idx="33174">1</cx:pt>
          <cx:pt idx="33175">1</cx:pt>
          <cx:pt idx="33176">3</cx:pt>
          <cx:pt idx="33177">1</cx:pt>
          <cx:pt idx="33178">1</cx:pt>
          <cx:pt idx="33179">1</cx:pt>
          <cx:pt idx="33180">1</cx:pt>
          <cx:pt idx="33181">1</cx:pt>
          <cx:pt idx="33182">1</cx:pt>
          <cx:pt idx="33183">1</cx:pt>
          <cx:pt idx="33184">1</cx:pt>
          <cx:pt idx="33185">1</cx:pt>
          <cx:pt idx="33186">1</cx:pt>
          <cx:pt idx="33187">1</cx:pt>
          <cx:pt idx="33188">1</cx:pt>
          <cx:pt idx="33189">1</cx:pt>
          <cx:pt idx="33190">1</cx:pt>
          <cx:pt idx="33191">1</cx:pt>
          <cx:pt idx="33192">1</cx:pt>
          <cx:pt idx="33193">1</cx:pt>
          <cx:pt idx="33194">1</cx:pt>
          <cx:pt idx="33195">1</cx:pt>
          <cx:pt idx="33196">1</cx:pt>
          <cx:pt idx="33197">1</cx:pt>
          <cx:pt idx="33198">1</cx:pt>
          <cx:pt idx="33199">1</cx:pt>
          <cx:pt idx="33200">1</cx:pt>
          <cx:pt idx="33201">1</cx:pt>
          <cx:pt idx="33202">1</cx:pt>
          <cx:pt idx="33203">1</cx:pt>
          <cx:pt idx="33204">1</cx:pt>
          <cx:pt idx="33205">1</cx:pt>
          <cx:pt idx="33206">1</cx:pt>
          <cx:pt idx="33207">1</cx:pt>
          <cx:pt idx="33208">1</cx:pt>
          <cx:pt idx="33209">1</cx:pt>
          <cx:pt idx="33210">1</cx:pt>
          <cx:pt idx="33211">1</cx:pt>
          <cx:pt idx="33212">1</cx:pt>
          <cx:pt idx="33213">1</cx:pt>
          <cx:pt idx="33214">1</cx:pt>
          <cx:pt idx="33215">1</cx:pt>
          <cx:pt idx="33216">1</cx:pt>
          <cx:pt idx="33217">3</cx:pt>
          <cx:pt idx="33218">1</cx:pt>
          <cx:pt idx="33219">1</cx:pt>
          <cx:pt idx="33220">1</cx:pt>
          <cx:pt idx="33221">1</cx:pt>
          <cx:pt idx="33222">1</cx:pt>
          <cx:pt idx="33223">1</cx:pt>
          <cx:pt idx="33224">1</cx:pt>
          <cx:pt idx="33225">1</cx:pt>
          <cx:pt idx="33226">1</cx:pt>
          <cx:pt idx="33227">1</cx:pt>
          <cx:pt idx="33228">1</cx:pt>
          <cx:pt idx="33229">1</cx:pt>
          <cx:pt idx="33230">1</cx:pt>
          <cx:pt idx="33231">1</cx:pt>
          <cx:pt idx="33232">1</cx:pt>
          <cx:pt idx="33233">1</cx:pt>
          <cx:pt idx="33234">1</cx:pt>
          <cx:pt idx="33235">1</cx:pt>
          <cx:pt idx="33236">1</cx:pt>
          <cx:pt idx="33237">1</cx:pt>
          <cx:pt idx="33238">1</cx:pt>
          <cx:pt idx="33239">1</cx:pt>
          <cx:pt idx="33240">1</cx:pt>
          <cx:pt idx="33241">1</cx:pt>
          <cx:pt idx="33242">1</cx:pt>
          <cx:pt idx="33243">1</cx:pt>
          <cx:pt idx="33244">1</cx:pt>
          <cx:pt idx="33245">1</cx:pt>
          <cx:pt idx="33246">1</cx:pt>
          <cx:pt idx="33247">1</cx:pt>
          <cx:pt idx="33248">1</cx:pt>
          <cx:pt idx="33249">1</cx:pt>
          <cx:pt idx="33250">1</cx:pt>
          <cx:pt idx="33251">1</cx:pt>
          <cx:pt idx="33252">1</cx:pt>
          <cx:pt idx="33253">1</cx:pt>
          <cx:pt idx="33254">1</cx:pt>
          <cx:pt idx="33255">1</cx:pt>
          <cx:pt idx="33256">1</cx:pt>
          <cx:pt idx="33257">1</cx:pt>
          <cx:pt idx="33258">1</cx:pt>
          <cx:pt idx="33259">1</cx:pt>
          <cx:pt idx="33260">1</cx:pt>
          <cx:pt idx="33261">1</cx:pt>
          <cx:pt idx="33262">1</cx:pt>
          <cx:pt idx="33263">1</cx:pt>
          <cx:pt idx="33264">1</cx:pt>
          <cx:pt idx="33265">1</cx:pt>
          <cx:pt idx="33266">1</cx:pt>
          <cx:pt idx="33267">1</cx:pt>
          <cx:pt idx="33268">1</cx:pt>
          <cx:pt idx="33269">1</cx:pt>
          <cx:pt idx="33270">1</cx:pt>
          <cx:pt idx="33271">1</cx:pt>
          <cx:pt idx="33272">3</cx:pt>
          <cx:pt idx="33273">1</cx:pt>
          <cx:pt idx="33274">1</cx:pt>
          <cx:pt idx="33275">1</cx:pt>
          <cx:pt idx="33276">1</cx:pt>
          <cx:pt idx="33277">1</cx:pt>
          <cx:pt idx="33278">1</cx:pt>
          <cx:pt idx="33279">1</cx:pt>
          <cx:pt idx="33280">1</cx:pt>
          <cx:pt idx="33281">1</cx:pt>
          <cx:pt idx="33282">1</cx:pt>
          <cx:pt idx="33283">1</cx:pt>
          <cx:pt idx="33284">1</cx:pt>
          <cx:pt idx="33285">1</cx:pt>
          <cx:pt idx="33286">1</cx:pt>
          <cx:pt idx="33287">1</cx:pt>
          <cx:pt idx="33288">1</cx:pt>
          <cx:pt idx="33289">1</cx:pt>
          <cx:pt idx="33290">1</cx:pt>
          <cx:pt idx="33291">1</cx:pt>
          <cx:pt idx="33292">1</cx:pt>
          <cx:pt idx="33293">1</cx:pt>
          <cx:pt idx="33294">1</cx:pt>
          <cx:pt idx="33295">1</cx:pt>
          <cx:pt idx="33296">1</cx:pt>
          <cx:pt idx="33297">1</cx:pt>
          <cx:pt idx="33298">1</cx:pt>
          <cx:pt idx="33299">1</cx:pt>
          <cx:pt idx="33300">1</cx:pt>
          <cx:pt idx="33301">1</cx:pt>
          <cx:pt idx="33302">1</cx:pt>
          <cx:pt idx="33303">3</cx:pt>
          <cx:pt idx="33304">1</cx:pt>
          <cx:pt idx="33305">1</cx:pt>
          <cx:pt idx="33306">1</cx:pt>
          <cx:pt idx="33307">1</cx:pt>
          <cx:pt idx="33308">1</cx:pt>
          <cx:pt idx="33309">1</cx:pt>
          <cx:pt idx="33310">1</cx:pt>
          <cx:pt idx="33311">1</cx:pt>
          <cx:pt idx="33312">1</cx:pt>
          <cx:pt idx="33313">1</cx:pt>
          <cx:pt idx="33314">1</cx:pt>
          <cx:pt idx="33315">1</cx:pt>
          <cx:pt idx="33316">1</cx:pt>
          <cx:pt idx="33317">1</cx:pt>
          <cx:pt idx="33318">1</cx:pt>
          <cx:pt idx="33319">1</cx:pt>
          <cx:pt idx="33320">1</cx:pt>
          <cx:pt idx="33321">1</cx:pt>
          <cx:pt idx="33322">1</cx:pt>
          <cx:pt idx="33323">1</cx:pt>
          <cx:pt idx="33324">1</cx:pt>
          <cx:pt idx="33325">1</cx:pt>
          <cx:pt idx="33326">1</cx:pt>
          <cx:pt idx="33327">1</cx:pt>
          <cx:pt idx="33328">1</cx:pt>
          <cx:pt idx="33329">1</cx:pt>
          <cx:pt idx="33330">1</cx:pt>
          <cx:pt idx="33331">1</cx:pt>
          <cx:pt idx="33332">1</cx:pt>
          <cx:pt idx="33333">1</cx:pt>
          <cx:pt idx="33334">1</cx:pt>
          <cx:pt idx="33335">1</cx:pt>
          <cx:pt idx="33336">1</cx:pt>
          <cx:pt idx="33337">1</cx:pt>
          <cx:pt idx="33338">1</cx:pt>
          <cx:pt idx="33339">1</cx:pt>
          <cx:pt idx="33340">1</cx:pt>
          <cx:pt idx="33341">1</cx:pt>
          <cx:pt idx="33342">1</cx:pt>
          <cx:pt idx="33343">1</cx:pt>
          <cx:pt idx="33344">1</cx:pt>
          <cx:pt idx="33345">1</cx:pt>
          <cx:pt idx="33346">1</cx:pt>
          <cx:pt idx="33347">1</cx:pt>
          <cx:pt idx="33348">1</cx:pt>
          <cx:pt idx="33349">1</cx:pt>
          <cx:pt idx="33350">1</cx:pt>
          <cx:pt idx="33351">1</cx:pt>
          <cx:pt idx="33352">1</cx:pt>
          <cx:pt idx="33353">1</cx:pt>
          <cx:pt idx="33354">1</cx:pt>
          <cx:pt idx="33355">1</cx:pt>
          <cx:pt idx="33356">1</cx:pt>
          <cx:pt idx="33357">1</cx:pt>
          <cx:pt idx="33358">1</cx:pt>
          <cx:pt idx="33359">1</cx:pt>
          <cx:pt idx="33360">1</cx:pt>
          <cx:pt idx="33361">1</cx:pt>
          <cx:pt idx="33362">1</cx:pt>
          <cx:pt idx="33363">1</cx:pt>
          <cx:pt idx="33364">1</cx:pt>
          <cx:pt idx="33365">1</cx:pt>
          <cx:pt idx="33366">1</cx:pt>
          <cx:pt idx="33367">3</cx:pt>
          <cx:pt idx="33368">1</cx:pt>
          <cx:pt idx="33369">1</cx:pt>
          <cx:pt idx="33370">1</cx:pt>
          <cx:pt idx="33371">1</cx:pt>
          <cx:pt idx="33372">1</cx:pt>
          <cx:pt idx="33373">1</cx:pt>
          <cx:pt idx="33374">1</cx:pt>
          <cx:pt idx="33375">3</cx:pt>
          <cx:pt idx="33376">1</cx:pt>
          <cx:pt idx="33377">1</cx:pt>
          <cx:pt idx="33378">1</cx:pt>
          <cx:pt idx="33379">1</cx:pt>
          <cx:pt idx="33380">1</cx:pt>
          <cx:pt idx="33381">1</cx:pt>
          <cx:pt idx="33382">1</cx:pt>
          <cx:pt idx="33383">1</cx:pt>
          <cx:pt idx="33384">1</cx:pt>
          <cx:pt idx="33385">1</cx:pt>
          <cx:pt idx="33386">1</cx:pt>
          <cx:pt idx="33387">1</cx:pt>
          <cx:pt idx="33388">1</cx:pt>
          <cx:pt idx="33389">1</cx:pt>
          <cx:pt idx="33390">1</cx:pt>
          <cx:pt idx="33391">1</cx:pt>
          <cx:pt idx="33392">1</cx:pt>
          <cx:pt idx="33393">1</cx:pt>
          <cx:pt idx="33394">1</cx:pt>
          <cx:pt idx="33395">1</cx:pt>
          <cx:pt idx="33396">1</cx:pt>
          <cx:pt idx="33397">1</cx:pt>
          <cx:pt idx="33398">1</cx:pt>
          <cx:pt idx="33399">1</cx:pt>
          <cx:pt idx="33400">1</cx:pt>
          <cx:pt idx="33401">1</cx:pt>
          <cx:pt idx="33402">1</cx:pt>
          <cx:pt idx="33403">1</cx:pt>
          <cx:pt idx="33404">1</cx:pt>
          <cx:pt idx="33405">1</cx:pt>
          <cx:pt idx="33406">1</cx:pt>
          <cx:pt idx="33407">1</cx:pt>
          <cx:pt idx="33408">1</cx:pt>
          <cx:pt idx="33409">1</cx:pt>
          <cx:pt idx="33410">1</cx:pt>
          <cx:pt idx="33411">1</cx:pt>
          <cx:pt idx="33412">1</cx:pt>
          <cx:pt idx="33413">1</cx:pt>
          <cx:pt idx="33414">1</cx:pt>
          <cx:pt idx="33415">1</cx:pt>
          <cx:pt idx="33416">3</cx:pt>
          <cx:pt idx="33417">1</cx:pt>
          <cx:pt idx="33418">1</cx:pt>
          <cx:pt idx="33419">1</cx:pt>
          <cx:pt idx="33420">1</cx:pt>
          <cx:pt idx="33421">1</cx:pt>
          <cx:pt idx="33422">1</cx:pt>
          <cx:pt idx="33423">1</cx:pt>
          <cx:pt idx="33424">1</cx:pt>
          <cx:pt idx="33425">1</cx:pt>
          <cx:pt idx="33426">1</cx:pt>
          <cx:pt idx="33427">1</cx:pt>
          <cx:pt idx="33428">1</cx:pt>
          <cx:pt idx="33429">1</cx:pt>
          <cx:pt idx="33430">1</cx:pt>
          <cx:pt idx="33431">1</cx:pt>
          <cx:pt idx="33432">1</cx:pt>
          <cx:pt idx="33433">1</cx:pt>
          <cx:pt idx="33434">1</cx:pt>
          <cx:pt idx="33435">1</cx:pt>
          <cx:pt idx="33436">1</cx:pt>
          <cx:pt idx="33437">1</cx:pt>
          <cx:pt idx="33438">1</cx:pt>
          <cx:pt idx="33439">1</cx:pt>
          <cx:pt idx="33440">3</cx:pt>
          <cx:pt idx="33441">1</cx:pt>
          <cx:pt idx="33442">1</cx:pt>
          <cx:pt idx="33443">1</cx:pt>
          <cx:pt idx="33444">1</cx:pt>
          <cx:pt idx="33445">1</cx:pt>
          <cx:pt idx="33446">1</cx:pt>
          <cx:pt idx="33447">1</cx:pt>
          <cx:pt idx="33448">1</cx:pt>
          <cx:pt idx="33449">1</cx:pt>
          <cx:pt idx="33450">1</cx:pt>
          <cx:pt idx="33451">1</cx:pt>
          <cx:pt idx="33452">1</cx:pt>
          <cx:pt idx="33453">1</cx:pt>
          <cx:pt idx="33454">1</cx:pt>
          <cx:pt idx="33455">1</cx:pt>
          <cx:pt idx="33456">1</cx:pt>
          <cx:pt idx="33457">1</cx:pt>
          <cx:pt idx="33458">1</cx:pt>
          <cx:pt idx="33459">1</cx:pt>
          <cx:pt idx="33460">1</cx:pt>
          <cx:pt idx="33461">1</cx:pt>
          <cx:pt idx="33462">1</cx:pt>
          <cx:pt idx="33463">1</cx:pt>
          <cx:pt idx="33464">1</cx:pt>
          <cx:pt idx="33465">1</cx:pt>
          <cx:pt idx="33466">1</cx:pt>
          <cx:pt idx="33467">3</cx:pt>
          <cx:pt idx="33468">1</cx:pt>
          <cx:pt idx="33469">1</cx:pt>
          <cx:pt idx="33470">1</cx:pt>
          <cx:pt idx="33471">1</cx:pt>
          <cx:pt idx="33472">1</cx:pt>
          <cx:pt idx="33473">1</cx:pt>
          <cx:pt idx="33474">1</cx:pt>
          <cx:pt idx="33475">1</cx:pt>
          <cx:pt idx="33476">1</cx:pt>
          <cx:pt idx="33477">1</cx:pt>
          <cx:pt idx="33478">1</cx:pt>
          <cx:pt idx="33479">1</cx:pt>
          <cx:pt idx="33480">1</cx:pt>
          <cx:pt idx="33481">1</cx:pt>
          <cx:pt idx="33482">1</cx:pt>
          <cx:pt idx="33483">1</cx:pt>
          <cx:pt idx="33484">1</cx:pt>
          <cx:pt idx="33485">1</cx:pt>
          <cx:pt idx="33486">1</cx:pt>
          <cx:pt idx="33487">1</cx:pt>
          <cx:pt idx="33488">1</cx:pt>
          <cx:pt idx="33489">1</cx:pt>
          <cx:pt idx="33490">1</cx:pt>
          <cx:pt idx="33491">1</cx:pt>
          <cx:pt idx="33492">1</cx:pt>
          <cx:pt idx="33493">1</cx:pt>
          <cx:pt idx="33494">1</cx:pt>
          <cx:pt idx="33495">1</cx:pt>
          <cx:pt idx="33496">1</cx:pt>
          <cx:pt idx="33497">1</cx:pt>
          <cx:pt idx="33498">1</cx:pt>
          <cx:pt idx="33499">1</cx:pt>
          <cx:pt idx="33500">1</cx:pt>
          <cx:pt idx="33501">1</cx:pt>
          <cx:pt idx="33502">1</cx:pt>
          <cx:pt idx="33503">1</cx:pt>
          <cx:pt idx="33504">1</cx:pt>
          <cx:pt idx="33505">3</cx:pt>
          <cx:pt idx="33506">1</cx:pt>
          <cx:pt idx="33507">1</cx:pt>
          <cx:pt idx="33508">1</cx:pt>
          <cx:pt idx="33509">1</cx:pt>
          <cx:pt idx="33510">1</cx:pt>
          <cx:pt idx="33511">1</cx:pt>
          <cx:pt idx="33512">1</cx:pt>
          <cx:pt idx="33513">1</cx:pt>
          <cx:pt idx="33514">1</cx:pt>
          <cx:pt idx="33515">1</cx:pt>
          <cx:pt idx="33516">1</cx:pt>
          <cx:pt idx="33517">1</cx:pt>
          <cx:pt idx="33518">1</cx:pt>
          <cx:pt idx="33519">1</cx:pt>
          <cx:pt idx="33520">1</cx:pt>
          <cx:pt idx="33521">1</cx:pt>
          <cx:pt idx="33522">1</cx:pt>
          <cx:pt idx="33523">1</cx:pt>
          <cx:pt idx="33524">1</cx:pt>
          <cx:pt idx="33525">1</cx:pt>
          <cx:pt idx="33526">3</cx:pt>
          <cx:pt idx="33527">1</cx:pt>
          <cx:pt idx="33528">1</cx:pt>
          <cx:pt idx="33529">1</cx:pt>
          <cx:pt idx="33530">1</cx:pt>
          <cx:pt idx="33531">1</cx:pt>
          <cx:pt idx="33532">1</cx:pt>
          <cx:pt idx="33533">1</cx:pt>
          <cx:pt idx="33534">1</cx:pt>
          <cx:pt idx="33535">1</cx:pt>
          <cx:pt idx="33536">1</cx:pt>
          <cx:pt idx="33537">1</cx:pt>
          <cx:pt idx="33538">1</cx:pt>
          <cx:pt idx="33539">1</cx:pt>
          <cx:pt idx="33540">1</cx:pt>
          <cx:pt idx="33541">1</cx:pt>
          <cx:pt idx="33542">1</cx:pt>
          <cx:pt idx="33543">1</cx:pt>
          <cx:pt idx="33544">1</cx:pt>
          <cx:pt idx="33545">1</cx:pt>
          <cx:pt idx="33546">1</cx:pt>
          <cx:pt idx="33547">1</cx:pt>
          <cx:pt idx="33548">1</cx:pt>
          <cx:pt idx="33549">1</cx:pt>
          <cx:pt idx="33550">1</cx:pt>
          <cx:pt idx="33551">1</cx:pt>
          <cx:pt idx="33552">1</cx:pt>
          <cx:pt idx="33553">1</cx:pt>
          <cx:pt idx="33554">1</cx:pt>
          <cx:pt idx="33555">1</cx:pt>
          <cx:pt idx="33556">1</cx:pt>
          <cx:pt idx="33557">1</cx:pt>
          <cx:pt idx="33558">1</cx:pt>
          <cx:pt idx="33559">1</cx:pt>
          <cx:pt idx="33560">1</cx:pt>
          <cx:pt idx="33561">1</cx:pt>
          <cx:pt idx="33562">1</cx:pt>
          <cx:pt idx="33563">1</cx:pt>
          <cx:pt idx="33564">1</cx:pt>
          <cx:pt idx="33565">1</cx:pt>
          <cx:pt idx="33566">1</cx:pt>
          <cx:pt idx="33567">1</cx:pt>
          <cx:pt idx="33568">1</cx:pt>
          <cx:pt idx="33569">1</cx:pt>
          <cx:pt idx="33570">1</cx:pt>
          <cx:pt idx="33571">1</cx:pt>
          <cx:pt idx="33572">1</cx:pt>
          <cx:pt idx="33573">1</cx:pt>
          <cx:pt idx="33574">1</cx:pt>
          <cx:pt idx="33575">1</cx:pt>
          <cx:pt idx="33576">1</cx:pt>
          <cx:pt idx="33577">1</cx:pt>
          <cx:pt idx="33578">1</cx:pt>
          <cx:pt idx="33579">1</cx:pt>
          <cx:pt idx="33580">1</cx:pt>
          <cx:pt idx="33581">1</cx:pt>
          <cx:pt idx="33582">1</cx:pt>
          <cx:pt idx="33583">1</cx:pt>
          <cx:pt idx="33584">1</cx:pt>
          <cx:pt idx="33585">1</cx:pt>
          <cx:pt idx="33586">1</cx:pt>
          <cx:pt idx="33587">1</cx:pt>
          <cx:pt idx="33588">1</cx:pt>
          <cx:pt idx="33589">1</cx:pt>
          <cx:pt idx="33590">1</cx:pt>
          <cx:pt idx="33591">1</cx:pt>
          <cx:pt idx="33592">1</cx:pt>
          <cx:pt idx="33593">1</cx:pt>
          <cx:pt idx="33594">1</cx:pt>
          <cx:pt idx="33595">1</cx:pt>
          <cx:pt idx="33596">1</cx:pt>
          <cx:pt idx="33597">1</cx:pt>
          <cx:pt idx="33598">1</cx:pt>
          <cx:pt idx="33599">1</cx:pt>
          <cx:pt idx="33600">1</cx:pt>
          <cx:pt idx="33601">1</cx:pt>
          <cx:pt idx="33602">1</cx:pt>
          <cx:pt idx="33603">1</cx:pt>
          <cx:pt idx="33604">1</cx:pt>
          <cx:pt idx="33605">1</cx:pt>
          <cx:pt idx="33606">1</cx:pt>
          <cx:pt idx="33607">1</cx:pt>
          <cx:pt idx="33608">1</cx:pt>
          <cx:pt idx="33609">3</cx:pt>
          <cx:pt idx="33610">1</cx:pt>
          <cx:pt idx="33611">1</cx:pt>
          <cx:pt idx="33612">1</cx:pt>
          <cx:pt idx="33613">1</cx:pt>
          <cx:pt idx="33614">1</cx:pt>
          <cx:pt idx="33615">1</cx:pt>
          <cx:pt idx="33616">1</cx:pt>
          <cx:pt idx="33617">1</cx:pt>
          <cx:pt idx="33618">1</cx:pt>
          <cx:pt idx="33619">1</cx:pt>
          <cx:pt idx="33620">1</cx:pt>
          <cx:pt idx="33621">1</cx:pt>
          <cx:pt idx="33622">3</cx:pt>
          <cx:pt idx="33623">1</cx:pt>
          <cx:pt idx="33624">1</cx:pt>
          <cx:pt idx="33625">1</cx:pt>
          <cx:pt idx="33626">1</cx:pt>
          <cx:pt idx="33627">1</cx:pt>
          <cx:pt idx="33628">1</cx:pt>
          <cx:pt idx="33629">1</cx:pt>
          <cx:pt idx="33630">1</cx:pt>
          <cx:pt idx="33631">1</cx:pt>
          <cx:pt idx="33632">1</cx:pt>
          <cx:pt idx="33633">3</cx:pt>
          <cx:pt idx="33634">1</cx:pt>
          <cx:pt idx="33635">1</cx:pt>
          <cx:pt idx="33636">1</cx:pt>
          <cx:pt idx="33637">1</cx:pt>
          <cx:pt idx="33638">1</cx:pt>
          <cx:pt idx="33639">1</cx:pt>
          <cx:pt idx="33640">1</cx:pt>
          <cx:pt idx="33641">1</cx:pt>
          <cx:pt idx="33642">1</cx:pt>
          <cx:pt idx="33643">1</cx:pt>
          <cx:pt idx="33644">1</cx:pt>
          <cx:pt idx="33645">3</cx:pt>
          <cx:pt idx="33646">1</cx:pt>
          <cx:pt idx="33647">1</cx:pt>
          <cx:pt idx="33648">1</cx:pt>
          <cx:pt idx="33649">1</cx:pt>
          <cx:pt idx="33650">1</cx:pt>
          <cx:pt idx="33651">1</cx:pt>
          <cx:pt idx="33652">1</cx:pt>
          <cx:pt idx="33653">1</cx:pt>
          <cx:pt idx="33654">1</cx:pt>
          <cx:pt idx="33655">1</cx:pt>
          <cx:pt idx="33656">1</cx:pt>
          <cx:pt idx="33657">1</cx:pt>
          <cx:pt idx="33658">1</cx:pt>
          <cx:pt idx="33659">1</cx:pt>
          <cx:pt idx="33660">1</cx:pt>
          <cx:pt idx="33661">1</cx:pt>
          <cx:pt idx="33662">1</cx:pt>
          <cx:pt idx="33663">1</cx:pt>
          <cx:pt idx="33664">1</cx:pt>
          <cx:pt idx="33665">1</cx:pt>
          <cx:pt idx="33666">1</cx:pt>
          <cx:pt idx="33667">1</cx:pt>
          <cx:pt idx="33668">1</cx:pt>
          <cx:pt idx="33669">1</cx:pt>
          <cx:pt idx="33670">1</cx:pt>
          <cx:pt idx="33671">1</cx:pt>
          <cx:pt idx="33672">1</cx:pt>
          <cx:pt idx="33673">1</cx:pt>
          <cx:pt idx="33674">1</cx:pt>
          <cx:pt idx="33675">1</cx:pt>
          <cx:pt idx="33676">1</cx:pt>
          <cx:pt idx="33677">1</cx:pt>
          <cx:pt idx="33678">1</cx:pt>
          <cx:pt idx="33679">1</cx:pt>
          <cx:pt idx="33680">1</cx:pt>
          <cx:pt idx="33681">1</cx:pt>
          <cx:pt idx="33682">1</cx:pt>
          <cx:pt idx="33683">1</cx:pt>
          <cx:pt idx="33684">1</cx:pt>
          <cx:pt idx="33685">1</cx:pt>
          <cx:pt idx="33686">1</cx:pt>
          <cx:pt idx="33687">1</cx:pt>
          <cx:pt idx="33688">1</cx:pt>
          <cx:pt idx="33689">1</cx:pt>
          <cx:pt idx="33690">1</cx:pt>
          <cx:pt idx="33691">1</cx:pt>
          <cx:pt idx="33692">1</cx:pt>
          <cx:pt idx="33693">1</cx:pt>
          <cx:pt idx="33694">1</cx:pt>
          <cx:pt idx="33695">1</cx:pt>
          <cx:pt idx="33696">1</cx:pt>
          <cx:pt idx="33697">1</cx:pt>
          <cx:pt idx="33698">1</cx:pt>
          <cx:pt idx="33699">1</cx:pt>
          <cx:pt idx="33700">1</cx:pt>
          <cx:pt idx="33701">1</cx:pt>
          <cx:pt idx="33702">1</cx:pt>
          <cx:pt idx="33703">1</cx:pt>
          <cx:pt idx="33704">1</cx:pt>
          <cx:pt idx="33705">1</cx:pt>
          <cx:pt idx="33706">1</cx:pt>
          <cx:pt idx="33707">1</cx:pt>
          <cx:pt idx="33708">1</cx:pt>
          <cx:pt idx="33709">1</cx:pt>
          <cx:pt idx="33710">1</cx:pt>
          <cx:pt idx="33711">1</cx:pt>
          <cx:pt idx="33712">1</cx:pt>
          <cx:pt idx="33713">1</cx:pt>
          <cx:pt idx="33714">1</cx:pt>
          <cx:pt idx="33715">1</cx:pt>
          <cx:pt idx="33716">1</cx:pt>
          <cx:pt idx="33717">1</cx:pt>
          <cx:pt idx="33718">1</cx:pt>
          <cx:pt idx="33719">3</cx:pt>
          <cx:pt idx="33720">1</cx:pt>
          <cx:pt idx="33721">1</cx:pt>
          <cx:pt idx="33722">3</cx:pt>
          <cx:pt idx="33723">1</cx:pt>
          <cx:pt idx="33724">1</cx:pt>
          <cx:pt idx="33725">1</cx:pt>
          <cx:pt idx="33726">1</cx:pt>
          <cx:pt idx="33727">1</cx:pt>
          <cx:pt idx="33728">1</cx:pt>
          <cx:pt idx="33729">1</cx:pt>
          <cx:pt idx="33730">1</cx:pt>
          <cx:pt idx="33731">1</cx:pt>
          <cx:pt idx="33732">1</cx:pt>
          <cx:pt idx="33733">1</cx:pt>
          <cx:pt idx="33734">1</cx:pt>
          <cx:pt idx="33735">1</cx:pt>
          <cx:pt idx="33736">1</cx:pt>
          <cx:pt idx="33737">1</cx:pt>
          <cx:pt idx="33738">3</cx:pt>
          <cx:pt idx="33739">1</cx:pt>
          <cx:pt idx="33740">1</cx:pt>
          <cx:pt idx="33741">1</cx:pt>
          <cx:pt idx="33742">1</cx:pt>
          <cx:pt idx="33743">1</cx:pt>
          <cx:pt idx="33744">1</cx:pt>
          <cx:pt idx="33745">1</cx:pt>
          <cx:pt idx="33746">1</cx:pt>
          <cx:pt idx="33747">1</cx:pt>
          <cx:pt idx="33748">1</cx:pt>
          <cx:pt idx="33749">1</cx:pt>
          <cx:pt idx="33750">1</cx:pt>
          <cx:pt idx="33751">1</cx:pt>
          <cx:pt idx="33752">1</cx:pt>
          <cx:pt idx="33753">1</cx:pt>
          <cx:pt idx="33754">1</cx:pt>
          <cx:pt idx="33755">1</cx:pt>
          <cx:pt idx="33756">1</cx:pt>
          <cx:pt idx="33757">1</cx:pt>
          <cx:pt idx="33758">1</cx:pt>
          <cx:pt idx="33759">1</cx:pt>
          <cx:pt idx="33760">1</cx:pt>
          <cx:pt idx="33761">1</cx:pt>
          <cx:pt idx="33762">1</cx:pt>
          <cx:pt idx="33763">1</cx:pt>
          <cx:pt idx="33764">1</cx:pt>
          <cx:pt idx="33765">1</cx:pt>
          <cx:pt idx="33766">1</cx:pt>
          <cx:pt idx="33767">1</cx:pt>
          <cx:pt idx="33768">1</cx:pt>
          <cx:pt idx="33769">1</cx:pt>
          <cx:pt idx="33770">1</cx:pt>
          <cx:pt idx="33771">1</cx:pt>
          <cx:pt idx="33772">1</cx:pt>
          <cx:pt idx="33773">1</cx:pt>
          <cx:pt idx="33774">1</cx:pt>
          <cx:pt idx="33775">1</cx:pt>
          <cx:pt idx="33776">1</cx:pt>
          <cx:pt idx="33777">1</cx:pt>
          <cx:pt idx="33778">1</cx:pt>
          <cx:pt idx="33779">1</cx:pt>
          <cx:pt idx="33780">1</cx:pt>
          <cx:pt idx="33781">1</cx:pt>
          <cx:pt idx="33782">1</cx:pt>
          <cx:pt idx="33783">1</cx:pt>
          <cx:pt idx="33784">1</cx:pt>
          <cx:pt idx="33785">1</cx:pt>
          <cx:pt idx="33786">1</cx:pt>
          <cx:pt idx="33787">1</cx:pt>
          <cx:pt idx="33788">1</cx:pt>
          <cx:pt idx="33789">1</cx:pt>
          <cx:pt idx="33790">1</cx:pt>
          <cx:pt idx="33791">1</cx:pt>
          <cx:pt idx="33792">1</cx:pt>
          <cx:pt idx="33793">1</cx:pt>
          <cx:pt idx="33794">1</cx:pt>
          <cx:pt idx="33795">1</cx:pt>
          <cx:pt idx="33796">1</cx:pt>
          <cx:pt idx="33797">1</cx:pt>
          <cx:pt idx="33798">1</cx:pt>
          <cx:pt idx="33799">1</cx:pt>
          <cx:pt idx="33800">1</cx:pt>
          <cx:pt idx="33801">1</cx:pt>
          <cx:pt idx="33802">1</cx:pt>
          <cx:pt idx="33803">1</cx:pt>
          <cx:pt idx="33804">1</cx:pt>
          <cx:pt idx="33805">1</cx:pt>
          <cx:pt idx="33806">1</cx:pt>
          <cx:pt idx="33807">3</cx:pt>
          <cx:pt idx="33808">1</cx:pt>
          <cx:pt idx="33809">1</cx:pt>
          <cx:pt idx="33810">1</cx:pt>
          <cx:pt idx="33811">1</cx:pt>
          <cx:pt idx="33812">1</cx:pt>
          <cx:pt idx="33813">1</cx:pt>
          <cx:pt idx="33814">1</cx:pt>
          <cx:pt idx="33815">1</cx:pt>
          <cx:pt idx="33816">1</cx:pt>
          <cx:pt idx="33817">1</cx:pt>
          <cx:pt idx="33818">1</cx:pt>
          <cx:pt idx="33819">1</cx:pt>
          <cx:pt idx="33820">1</cx:pt>
          <cx:pt idx="33821">1</cx:pt>
          <cx:pt idx="33822">1</cx:pt>
          <cx:pt idx="33823">1</cx:pt>
          <cx:pt idx="33824">1</cx:pt>
          <cx:pt idx="33825">1</cx:pt>
          <cx:pt idx="33826">1</cx:pt>
          <cx:pt idx="33827">1</cx:pt>
          <cx:pt idx="33828">1</cx:pt>
          <cx:pt idx="33829">3</cx:pt>
          <cx:pt idx="33830">1</cx:pt>
          <cx:pt idx="33831">1</cx:pt>
          <cx:pt idx="33832">1</cx:pt>
          <cx:pt idx="33833">1</cx:pt>
          <cx:pt idx="33834">1</cx:pt>
          <cx:pt idx="33835">1</cx:pt>
          <cx:pt idx="33836">1</cx:pt>
          <cx:pt idx="33837">3</cx:pt>
          <cx:pt idx="33838">1</cx:pt>
          <cx:pt idx="33839">1</cx:pt>
          <cx:pt idx="33840">1</cx:pt>
          <cx:pt idx="33841">1</cx:pt>
          <cx:pt idx="33842">1</cx:pt>
          <cx:pt idx="33843">1</cx:pt>
          <cx:pt idx="33844">1</cx:pt>
          <cx:pt idx="33845">1</cx:pt>
          <cx:pt idx="33846">1</cx:pt>
          <cx:pt idx="33847">1</cx:pt>
          <cx:pt idx="33848">1</cx:pt>
          <cx:pt idx="33849">1</cx:pt>
          <cx:pt idx="33850">1</cx:pt>
          <cx:pt idx="33851">1</cx:pt>
          <cx:pt idx="33852">1</cx:pt>
          <cx:pt idx="33853">1</cx:pt>
          <cx:pt idx="33854">1</cx:pt>
          <cx:pt idx="33855">1</cx:pt>
          <cx:pt idx="33856">1</cx:pt>
          <cx:pt idx="33857">1</cx:pt>
          <cx:pt idx="33858">1</cx:pt>
          <cx:pt idx="33859">1</cx:pt>
          <cx:pt idx="33860">1</cx:pt>
          <cx:pt idx="33861">3</cx:pt>
          <cx:pt idx="33862">1</cx:pt>
          <cx:pt idx="33863">1</cx:pt>
          <cx:pt idx="33864">1</cx:pt>
          <cx:pt idx="33865">1</cx:pt>
          <cx:pt idx="33866">1</cx:pt>
          <cx:pt idx="33867">1</cx:pt>
          <cx:pt idx="33868">1</cx:pt>
          <cx:pt idx="33869">1</cx:pt>
          <cx:pt idx="33870">1</cx:pt>
          <cx:pt idx="33871">1</cx:pt>
          <cx:pt idx="33872">1</cx:pt>
          <cx:pt idx="33873">1</cx:pt>
          <cx:pt idx="33874">1</cx:pt>
          <cx:pt idx="33875">1</cx:pt>
          <cx:pt idx="33876">1</cx:pt>
          <cx:pt idx="33877">1</cx:pt>
          <cx:pt idx="33878">1</cx:pt>
          <cx:pt idx="33879">1</cx:pt>
          <cx:pt idx="33880">1</cx:pt>
          <cx:pt idx="33881">1</cx:pt>
          <cx:pt idx="33882">1</cx:pt>
          <cx:pt idx="33883">1</cx:pt>
          <cx:pt idx="33884">1</cx:pt>
          <cx:pt idx="33885">1</cx:pt>
          <cx:pt idx="33886">1</cx:pt>
          <cx:pt idx="33887">1</cx:pt>
          <cx:pt idx="33888">1</cx:pt>
          <cx:pt idx="33889">1</cx:pt>
          <cx:pt idx="33890">1</cx:pt>
          <cx:pt idx="33891">1</cx:pt>
          <cx:pt idx="33892">1</cx:pt>
          <cx:pt idx="33893">3</cx:pt>
          <cx:pt idx="33894">1</cx:pt>
          <cx:pt idx="33895">3</cx:pt>
          <cx:pt idx="33896">1</cx:pt>
          <cx:pt idx="33897">1</cx:pt>
          <cx:pt idx="33898">1</cx:pt>
          <cx:pt idx="33899">1</cx:pt>
          <cx:pt idx="33900">1</cx:pt>
          <cx:pt idx="33901">1</cx:pt>
          <cx:pt idx="33902">1</cx:pt>
          <cx:pt idx="33903">1</cx:pt>
          <cx:pt idx="33904">1</cx:pt>
          <cx:pt idx="33905">1</cx:pt>
          <cx:pt idx="33906">1</cx:pt>
          <cx:pt idx="33907">1</cx:pt>
          <cx:pt idx="33908">1</cx:pt>
          <cx:pt idx="33909">1</cx:pt>
          <cx:pt idx="33910">1</cx:pt>
          <cx:pt idx="33911">1</cx:pt>
          <cx:pt idx="33912">1</cx:pt>
          <cx:pt idx="33913">1</cx:pt>
          <cx:pt idx="33914">1</cx:pt>
          <cx:pt idx="33915">1</cx:pt>
          <cx:pt idx="33916">1</cx:pt>
          <cx:pt idx="33917">3</cx:pt>
          <cx:pt idx="33918">1</cx:pt>
          <cx:pt idx="33919">1</cx:pt>
          <cx:pt idx="33920">1</cx:pt>
          <cx:pt idx="33921">1</cx:pt>
          <cx:pt idx="33922">1</cx:pt>
          <cx:pt idx="33923">1</cx:pt>
          <cx:pt idx="33924">1</cx:pt>
          <cx:pt idx="33925">1</cx:pt>
          <cx:pt idx="33926">1</cx:pt>
          <cx:pt idx="33927">1</cx:pt>
          <cx:pt idx="33928">1</cx:pt>
          <cx:pt idx="33929">1</cx:pt>
          <cx:pt idx="33930">1</cx:pt>
          <cx:pt idx="33931">1</cx:pt>
          <cx:pt idx="33932">1</cx:pt>
          <cx:pt idx="33933">1</cx:pt>
          <cx:pt idx="33934">1</cx:pt>
          <cx:pt idx="33935">1</cx:pt>
          <cx:pt idx="33936">1</cx:pt>
          <cx:pt idx="33937">1</cx:pt>
          <cx:pt idx="33938">1</cx:pt>
          <cx:pt idx="33939">1</cx:pt>
          <cx:pt idx="33940">1</cx:pt>
          <cx:pt idx="33941">1</cx:pt>
          <cx:pt idx="33942">1</cx:pt>
          <cx:pt idx="33943">1</cx:pt>
          <cx:pt idx="33944">1</cx:pt>
          <cx:pt idx="33945">3</cx:pt>
          <cx:pt idx="33946">1</cx:pt>
          <cx:pt idx="33947">1</cx:pt>
          <cx:pt idx="33948">1</cx:pt>
          <cx:pt idx="33949">1</cx:pt>
          <cx:pt idx="33950">1</cx:pt>
          <cx:pt idx="33951">1</cx:pt>
          <cx:pt idx="33952">1</cx:pt>
          <cx:pt idx="33953">1</cx:pt>
          <cx:pt idx="33954">1</cx:pt>
          <cx:pt idx="33955">1</cx:pt>
          <cx:pt idx="33956">1</cx:pt>
          <cx:pt idx="33957">1</cx:pt>
          <cx:pt idx="33958">3</cx:pt>
          <cx:pt idx="33959">1</cx:pt>
          <cx:pt idx="33960">1</cx:pt>
          <cx:pt idx="33961">1</cx:pt>
          <cx:pt idx="33962">1</cx:pt>
          <cx:pt idx="33963">1</cx:pt>
          <cx:pt idx="33964">1</cx:pt>
          <cx:pt idx="33965">1</cx:pt>
          <cx:pt idx="33966">1</cx:pt>
          <cx:pt idx="33967">1</cx:pt>
          <cx:pt idx="33968">1</cx:pt>
          <cx:pt idx="33969">1</cx:pt>
          <cx:pt idx="33970">1</cx:pt>
          <cx:pt idx="33971">1</cx:pt>
          <cx:pt idx="33972">1</cx:pt>
          <cx:pt idx="33973">1</cx:pt>
          <cx:pt idx="33974">1</cx:pt>
          <cx:pt idx="33975">1</cx:pt>
          <cx:pt idx="33976">1</cx:pt>
          <cx:pt idx="33977">1</cx:pt>
          <cx:pt idx="33978">1</cx:pt>
          <cx:pt idx="33979">1</cx:pt>
          <cx:pt idx="33980">1</cx:pt>
          <cx:pt idx="33981">1</cx:pt>
          <cx:pt idx="33982">1</cx:pt>
          <cx:pt idx="33983">1</cx:pt>
          <cx:pt idx="33984">1</cx:pt>
          <cx:pt idx="33985">3</cx:pt>
          <cx:pt idx="33986">1</cx:pt>
          <cx:pt idx="33987">1</cx:pt>
          <cx:pt idx="33988">1</cx:pt>
          <cx:pt idx="33989">1</cx:pt>
          <cx:pt idx="33990">1</cx:pt>
          <cx:pt idx="33991">1</cx:pt>
          <cx:pt idx="33992">1</cx:pt>
          <cx:pt idx="33993">1</cx:pt>
          <cx:pt idx="33994">1</cx:pt>
          <cx:pt idx="33995">1</cx:pt>
          <cx:pt idx="33996">1</cx:pt>
          <cx:pt idx="33997">1</cx:pt>
          <cx:pt idx="33998">1</cx:pt>
          <cx:pt idx="33999">1</cx:pt>
          <cx:pt idx="34000">1</cx:pt>
          <cx:pt idx="34001">1</cx:pt>
          <cx:pt idx="34002">1</cx:pt>
          <cx:pt idx="34003">1</cx:pt>
          <cx:pt idx="34004">1</cx:pt>
          <cx:pt idx="34005">1</cx:pt>
          <cx:pt idx="34006">1</cx:pt>
          <cx:pt idx="34007">1</cx:pt>
          <cx:pt idx="34008">1</cx:pt>
          <cx:pt idx="34009">1</cx:pt>
          <cx:pt idx="34010">3</cx:pt>
          <cx:pt idx="34011">1</cx:pt>
          <cx:pt idx="34012">1</cx:pt>
          <cx:pt idx="34013">1</cx:pt>
          <cx:pt idx="34014">1</cx:pt>
          <cx:pt idx="34015">1</cx:pt>
          <cx:pt idx="34016">1</cx:pt>
          <cx:pt idx="34017">1</cx:pt>
          <cx:pt idx="34018">1</cx:pt>
          <cx:pt idx="34019">1</cx:pt>
          <cx:pt idx="34020">1</cx:pt>
          <cx:pt idx="34021">1</cx:pt>
          <cx:pt idx="34022">1</cx:pt>
          <cx:pt idx="34023">3</cx:pt>
          <cx:pt idx="34024">1</cx:pt>
          <cx:pt idx="34025">1</cx:pt>
          <cx:pt idx="34026">1</cx:pt>
          <cx:pt idx="34027">1</cx:pt>
          <cx:pt idx="34028">1</cx:pt>
          <cx:pt idx="34029">1</cx:pt>
          <cx:pt idx="34030">1</cx:pt>
          <cx:pt idx="34031">1</cx:pt>
          <cx:pt idx="34032">1</cx:pt>
          <cx:pt idx="34033">1</cx:pt>
          <cx:pt idx="34034">3</cx:pt>
          <cx:pt idx="34035">1</cx:pt>
          <cx:pt idx="34036">1</cx:pt>
          <cx:pt idx="34037">1</cx:pt>
          <cx:pt idx="34038">1</cx:pt>
          <cx:pt idx="34039">1</cx:pt>
          <cx:pt idx="34040">1</cx:pt>
          <cx:pt idx="34041">1</cx:pt>
          <cx:pt idx="34042">1</cx:pt>
          <cx:pt idx="34043">1</cx:pt>
          <cx:pt idx="34044">1</cx:pt>
          <cx:pt idx="34045">1</cx:pt>
          <cx:pt idx="34046">1</cx:pt>
          <cx:pt idx="34047">1</cx:pt>
          <cx:pt idx="34048">1</cx:pt>
          <cx:pt idx="34049">3</cx:pt>
          <cx:pt idx="34050">1</cx:pt>
          <cx:pt idx="34051">1</cx:pt>
          <cx:pt idx="34052">1</cx:pt>
          <cx:pt idx="34053">1</cx:pt>
          <cx:pt idx="34054">1</cx:pt>
          <cx:pt idx="34055">1</cx:pt>
          <cx:pt idx="34056">1</cx:pt>
          <cx:pt idx="34057">1</cx:pt>
          <cx:pt idx="34058">1</cx:pt>
          <cx:pt idx="34059">1</cx:pt>
          <cx:pt idx="34060">1</cx:pt>
          <cx:pt idx="34061">1</cx:pt>
          <cx:pt idx="34062">1</cx:pt>
          <cx:pt idx="34063">1</cx:pt>
          <cx:pt idx="34064">1</cx:pt>
          <cx:pt idx="34065">1</cx:pt>
          <cx:pt idx="34066">1</cx:pt>
          <cx:pt idx="34067">1</cx:pt>
          <cx:pt idx="34068">1</cx:pt>
          <cx:pt idx="34069">1</cx:pt>
          <cx:pt idx="34070">1</cx:pt>
          <cx:pt idx="34071">1</cx:pt>
          <cx:pt idx="34072">1</cx:pt>
          <cx:pt idx="34073">1</cx:pt>
          <cx:pt idx="34074">3</cx:pt>
          <cx:pt idx="34075">1</cx:pt>
          <cx:pt idx="34076">1</cx:pt>
          <cx:pt idx="34077">1</cx:pt>
          <cx:pt idx="34078">3</cx:pt>
          <cx:pt idx="34079">1</cx:pt>
          <cx:pt idx="34080">1</cx:pt>
          <cx:pt idx="34081">1</cx:pt>
          <cx:pt idx="34082">1</cx:pt>
          <cx:pt idx="34083">1</cx:pt>
          <cx:pt idx="34084">1</cx:pt>
          <cx:pt idx="34085">1</cx:pt>
          <cx:pt idx="34086">1</cx:pt>
          <cx:pt idx="34087">1</cx:pt>
          <cx:pt idx="34088">1</cx:pt>
          <cx:pt idx="34089">1</cx:pt>
          <cx:pt idx="34090">1</cx:pt>
          <cx:pt idx="34091">1</cx:pt>
          <cx:pt idx="34092">1</cx:pt>
          <cx:pt idx="34093">1</cx:pt>
          <cx:pt idx="34094">1</cx:pt>
          <cx:pt idx="34095">1</cx:pt>
          <cx:pt idx="34096">1</cx:pt>
          <cx:pt idx="34097">1</cx:pt>
          <cx:pt idx="34098">1</cx:pt>
          <cx:pt idx="34099">1</cx:pt>
          <cx:pt idx="34100">1</cx:pt>
          <cx:pt idx="34101">1</cx:pt>
          <cx:pt idx="34102">3</cx:pt>
          <cx:pt idx="34103">1</cx:pt>
          <cx:pt idx="34104">1</cx:pt>
          <cx:pt idx="34105">1</cx:pt>
          <cx:pt idx="34106">1</cx:pt>
          <cx:pt idx="34107">1</cx:pt>
          <cx:pt idx="34108">1</cx:pt>
          <cx:pt idx="34109">1</cx:pt>
          <cx:pt idx="34110">1</cx:pt>
          <cx:pt idx="34111">1</cx:pt>
          <cx:pt idx="34112">1</cx:pt>
          <cx:pt idx="34113">1</cx:pt>
          <cx:pt idx="34114">1</cx:pt>
          <cx:pt idx="34115">1</cx:pt>
          <cx:pt idx="34116">1</cx:pt>
          <cx:pt idx="34117">1</cx:pt>
          <cx:pt idx="34118">1</cx:pt>
          <cx:pt idx="34119">1</cx:pt>
          <cx:pt idx="34120">1</cx:pt>
          <cx:pt idx="34121">1</cx:pt>
          <cx:pt idx="34122">1</cx:pt>
          <cx:pt idx="34123">1</cx:pt>
          <cx:pt idx="34124">1</cx:pt>
          <cx:pt idx="34125">1</cx:pt>
          <cx:pt idx="34126">1</cx:pt>
          <cx:pt idx="34127">1</cx:pt>
          <cx:pt idx="34128">1</cx:pt>
          <cx:pt idx="34129">1</cx:pt>
          <cx:pt idx="34130">1</cx:pt>
          <cx:pt idx="34131">1</cx:pt>
          <cx:pt idx="34132">1</cx:pt>
          <cx:pt idx="34133">1</cx:pt>
          <cx:pt idx="34134">1</cx:pt>
          <cx:pt idx="34135">1</cx:pt>
          <cx:pt idx="34136">1</cx:pt>
          <cx:pt idx="34137">1</cx:pt>
          <cx:pt idx="34138">1</cx:pt>
          <cx:pt idx="34139">1</cx:pt>
          <cx:pt idx="34140">1</cx:pt>
          <cx:pt idx="34141">1</cx:pt>
          <cx:pt idx="34142">1</cx:pt>
          <cx:pt idx="34143">1</cx:pt>
          <cx:pt idx="34144">1</cx:pt>
          <cx:pt idx="34145">1</cx:pt>
          <cx:pt idx="34146">1</cx:pt>
          <cx:pt idx="34147">1</cx:pt>
          <cx:pt idx="34148">1</cx:pt>
          <cx:pt idx="34149">1</cx:pt>
          <cx:pt idx="34150">3</cx:pt>
          <cx:pt idx="34151">1</cx:pt>
          <cx:pt idx="34152">1</cx:pt>
          <cx:pt idx="34153">1</cx:pt>
          <cx:pt idx="34154">1</cx:pt>
          <cx:pt idx="34155">1</cx:pt>
          <cx:pt idx="34156">1</cx:pt>
          <cx:pt idx="34157">1</cx:pt>
          <cx:pt idx="34158">1</cx:pt>
          <cx:pt idx="34159">1</cx:pt>
          <cx:pt idx="34160">1</cx:pt>
          <cx:pt idx="34161">1</cx:pt>
          <cx:pt idx="34162">1</cx:pt>
          <cx:pt idx="34163">1</cx:pt>
          <cx:pt idx="34164">1</cx:pt>
          <cx:pt idx="34165">1</cx:pt>
          <cx:pt idx="34166">1</cx:pt>
          <cx:pt idx="34167">1</cx:pt>
          <cx:pt idx="34168">1</cx:pt>
          <cx:pt idx="34169">1</cx:pt>
          <cx:pt idx="34170">1</cx:pt>
          <cx:pt idx="34171">1</cx:pt>
          <cx:pt idx="34172">1</cx:pt>
          <cx:pt idx="34173">1</cx:pt>
          <cx:pt idx="34174">3</cx:pt>
          <cx:pt idx="34175">1</cx:pt>
          <cx:pt idx="34176">1</cx:pt>
          <cx:pt idx="34177">1</cx:pt>
          <cx:pt idx="34178">1</cx:pt>
          <cx:pt idx="34179">1</cx:pt>
          <cx:pt idx="34180">1</cx:pt>
          <cx:pt idx="34181">1</cx:pt>
          <cx:pt idx="34182">1</cx:pt>
          <cx:pt idx="34183">1</cx:pt>
          <cx:pt idx="34184">1</cx:pt>
          <cx:pt idx="34185">1</cx:pt>
          <cx:pt idx="34186">1</cx:pt>
          <cx:pt idx="34187">1</cx:pt>
          <cx:pt idx="34188">1</cx:pt>
          <cx:pt idx="34189">1</cx:pt>
          <cx:pt idx="34190">1</cx:pt>
          <cx:pt idx="34191">1</cx:pt>
          <cx:pt idx="34192">1</cx:pt>
          <cx:pt idx="34193">1</cx:pt>
          <cx:pt idx="34194">1</cx:pt>
          <cx:pt idx="34195">1</cx:pt>
          <cx:pt idx="34196">1</cx:pt>
          <cx:pt idx="34197">1</cx:pt>
          <cx:pt idx="34198">1</cx:pt>
          <cx:pt idx="34199">1</cx:pt>
          <cx:pt idx="34200">1</cx:pt>
          <cx:pt idx="34201">1</cx:pt>
          <cx:pt idx="34202">1</cx:pt>
          <cx:pt idx="34203">1</cx:pt>
          <cx:pt idx="34204">1</cx:pt>
          <cx:pt idx="34205">1</cx:pt>
          <cx:pt idx="34206">1</cx:pt>
          <cx:pt idx="34207">1</cx:pt>
          <cx:pt idx="34208">1</cx:pt>
          <cx:pt idx="34209">1</cx:pt>
          <cx:pt idx="34210">1</cx:pt>
          <cx:pt idx="34211">3</cx:pt>
          <cx:pt idx="34212">1</cx:pt>
          <cx:pt idx="34213">1</cx:pt>
          <cx:pt idx="34214">1</cx:pt>
          <cx:pt idx="34215">1</cx:pt>
          <cx:pt idx="34216">1</cx:pt>
          <cx:pt idx="34217">1</cx:pt>
          <cx:pt idx="34218">1</cx:pt>
          <cx:pt idx="34219">1</cx:pt>
          <cx:pt idx="34220">1</cx:pt>
          <cx:pt idx="34221">1</cx:pt>
          <cx:pt idx="34222">1</cx:pt>
          <cx:pt idx="34223">3</cx:pt>
          <cx:pt idx="34224">1</cx:pt>
          <cx:pt idx="34225">1</cx:pt>
          <cx:pt idx="34226">1</cx:pt>
          <cx:pt idx="34227">3</cx:pt>
          <cx:pt idx="34228">1</cx:pt>
          <cx:pt idx="34229">1</cx:pt>
          <cx:pt idx="34230">1</cx:pt>
          <cx:pt idx="34231">1</cx:pt>
          <cx:pt idx="34232">1</cx:pt>
          <cx:pt idx="34233">1</cx:pt>
          <cx:pt idx="34234">1</cx:pt>
          <cx:pt idx="34235">1</cx:pt>
          <cx:pt idx="34236">1</cx:pt>
          <cx:pt idx="34237">1</cx:pt>
          <cx:pt idx="34238">1</cx:pt>
          <cx:pt idx="34239">1</cx:pt>
          <cx:pt idx="34240">1</cx:pt>
          <cx:pt idx="34241">1</cx:pt>
          <cx:pt idx="34242">1</cx:pt>
          <cx:pt idx="34243">1</cx:pt>
          <cx:pt idx="34244">1</cx:pt>
          <cx:pt idx="34245">1</cx:pt>
          <cx:pt idx="34246">1</cx:pt>
          <cx:pt idx="34247">1</cx:pt>
          <cx:pt idx="34248">1</cx:pt>
          <cx:pt idx="34249">1</cx:pt>
          <cx:pt idx="34250">1</cx:pt>
          <cx:pt idx="34251">1</cx:pt>
          <cx:pt idx="34252">1</cx:pt>
          <cx:pt idx="34253">3</cx:pt>
          <cx:pt idx="34254">1</cx:pt>
          <cx:pt idx="34255">1</cx:pt>
          <cx:pt idx="34256">1</cx:pt>
          <cx:pt idx="34257">1</cx:pt>
          <cx:pt idx="34258">1</cx:pt>
          <cx:pt idx="34259">1</cx:pt>
          <cx:pt idx="34260">1</cx:pt>
          <cx:pt idx="34261">1</cx:pt>
          <cx:pt idx="34262">1</cx:pt>
          <cx:pt idx="34263">1</cx:pt>
          <cx:pt idx="34264">1</cx:pt>
          <cx:pt idx="34265">1</cx:pt>
          <cx:pt idx="34266">1</cx:pt>
          <cx:pt idx="34267">1</cx:pt>
          <cx:pt idx="34268">1</cx:pt>
          <cx:pt idx="34269">1</cx:pt>
          <cx:pt idx="34270">1</cx:pt>
          <cx:pt idx="34271">1</cx:pt>
          <cx:pt idx="34272">1</cx:pt>
          <cx:pt idx="34273">1</cx:pt>
          <cx:pt idx="34274">1</cx:pt>
          <cx:pt idx="34275">1</cx:pt>
          <cx:pt idx="34276">3</cx:pt>
          <cx:pt idx="34277">1</cx:pt>
          <cx:pt idx="34278">1</cx:pt>
          <cx:pt idx="34279">1</cx:pt>
          <cx:pt idx="34280">1</cx:pt>
          <cx:pt idx="34281">1</cx:pt>
          <cx:pt idx="34282">1</cx:pt>
          <cx:pt idx="34283">1</cx:pt>
          <cx:pt idx="34284">1</cx:pt>
          <cx:pt idx="34285">1</cx:pt>
          <cx:pt idx="34286">1</cx:pt>
          <cx:pt idx="34287">1</cx:pt>
          <cx:pt idx="34288">1</cx:pt>
          <cx:pt idx="34289">1</cx:pt>
          <cx:pt idx="34290">1</cx:pt>
          <cx:pt idx="34291">1</cx:pt>
          <cx:pt idx="34292">1</cx:pt>
          <cx:pt idx="34293">1</cx:pt>
          <cx:pt idx="34294">1</cx:pt>
          <cx:pt idx="34295">1</cx:pt>
          <cx:pt idx="34296">1</cx:pt>
          <cx:pt idx="34297">1</cx:pt>
          <cx:pt idx="34298">1</cx:pt>
          <cx:pt idx="34299">1</cx:pt>
          <cx:pt idx="34300">1</cx:pt>
          <cx:pt idx="34301">1</cx:pt>
          <cx:pt idx="34302">1</cx:pt>
          <cx:pt idx="34303">1</cx:pt>
          <cx:pt idx="34304">1</cx:pt>
          <cx:pt idx="34305">1</cx:pt>
          <cx:pt idx="34306">1</cx:pt>
          <cx:pt idx="34307">1</cx:pt>
          <cx:pt idx="34308">1</cx:pt>
          <cx:pt idx="34309">1</cx:pt>
          <cx:pt idx="34310">1</cx:pt>
          <cx:pt idx="34311">1</cx:pt>
          <cx:pt idx="34312">1</cx:pt>
          <cx:pt idx="34313">1</cx:pt>
          <cx:pt idx="34314">1</cx:pt>
          <cx:pt idx="34315">1</cx:pt>
          <cx:pt idx="34316">1</cx:pt>
          <cx:pt idx="34317">1</cx:pt>
          <cx:pt idx="34318">1</cx:pt>
          <cx:pt idx="34319">1</cx:pt>
          <cx:pt idx="34320">1</cx:pt>
          <cx:pt idx="34321">3</cx:pt>
          <cx:pt idx="34322">1</cx:pt>
          <cx:pt idx="34323">1</cx:pt>
          <cx:pt idx="34324">1</cx:pt>
          <cx:pt idx="34325">1</cx:pt>
          <cx:pt idx="34326">1</cx:pt>
          <cx:pt idx="34327">1</cx:pt>
          <cx:pt idx="34328">1</cx:pt>
          <cx:pt idx="34329">1</cx:pt>
          <cx:pt idx="34330">1</cx:pt>
          <cx:pt idx="34331">1</cx:pt>
          <cx:pt idx="34332">1</cx:pt>
          <cx:pt idx="34333">1</cx:pt>
          <cx:pt idx="34334">1</cx:pt>
          <cx:pt idx="34335">1</cx:pt>
          <cx:pt idx="34336">1</cx:pt>
          <cx:pt idx="34337">1</cx:pt>
          <cx:pt idx="34338">1</cx:pt>
          <cx:pt idx="34339">1</cx:pt>
          <cx:pt idx="34340">1</cx:pt>
          <cx:pt idx="34341">1</cx:pt>
          <cx:pt idx="34342">1</cx:pt>
          <cx:pt idx="34343">1</cx:pt>
          <cx:pt idx="34344">1</cx:pt>
          <cx:pt idx="34345">1</cx:pt>
          <cx:pt idx="34346">1</cx:pt>
          <cx:pt idx="34347">1</cx:pt>
          <cx:pt idx="34348">1</cx:pt>
          <cx:pt idx="34349">1</cx:pt>
          <cx:pt idx="34350">1</cx:pt>
          <cx:pt idx="34351">1</cx:pt>
          <cx:pt idx="34352">1</cx:pt>
          <cx:pt idx="34353">1</cx:pt>
          <cx:pt idx="34354">1</cx:pt>
          <cx:pt idx="34355">1</cx:pt>
          <cx:pt idx="34356">1</cx:pt>
          <cx:pt idx="34357">1</cx:pt>
          <cx:pt idx="34358">1</cx:pt>
          <cx:pt idx="34359">1</cx:pt>
          <cx:pt idx="34360">1</cx:pt>
          <cx:pt idx="34361">1</cx:pt>
          <cx:pt idx="34362">1</cx:pt>
          <cx:pt idx="34363">1</cx:pt>
          <cx:pt idx="34364">1</cx:pt>
          <cx:pt idx="34365">1</cx:pt>
          <cx:pt idx="34366">1</cx:pt>
          <cx:pt idx="34367">1</cx:pt>
          <cx:pt idx="34368">1</cx:pt>
          <cx:pt idx="34369">1</cx:pt>
          <cx:pt idx="34370">1</cx:pt>
          <cx:pt idx="34371">1</cx:pt>
          <cx:pt idx="34372">1</cx:pt>
          <cx:pt idx="34373">1</cx:pt>
          <cx:pt idx="34374">1</cx:pt>
          <cx:pt idx="34375">1</cx:pt>
          <cx:pt idx="34376">1</cx:pt>
          <cx:pt idx="34377">1</cx:pt>
          <cx:pt idx="34378">1</cx:pt>
          <cx:pt idx="34379">1</cx:pt>
          <cx:pt idx="34380">1</cx:pt>
          <cx:pt idx="34381">1</cx:pt>
          <cx:pt idx="34382">1</cx:pt>
          <cx:pt idx="34383">1</cx:pt>
          <cx:pt idx="34384">1</cx:pt>
          <cx:pt idx="34385">1</cx:pt>
          <cx:pt idx="34386">1</cx:pt>
          <cx:pt idx="34387">1</cx:pt>
          <cx:pt idx="34388">1</cx:pt>
          <cx:pt idx="34389">1</cx:pt>
          <cx:pt idx="34390">1</cx:pt>
          <cx:pt idx="34391">1</cx:pt>
          <cx:pt idx="34392">1</cx:pt>
          <cx:pt idx="34393">1</cx:pt>
          <cx:pt idx="34394">1</cx:pt>
          <cx:pt idx="34395">1</cx:pt>
          <cx:pt idx="34396">1</cx:pt>
          <cx:pt idx="34397">1</cx:pt>
          <cx:pt idx="34398">1</cx:pt>
          <cx:pt idx="34399">1</cx:pt>
          <cx:pt idx="34400">1</cx:pt>
          <cx:pt idx="34401">1</cx:pt>
          <cx:pt idx="34402">1</cx:pt>
          <cx:pt idx="34403">1</cx:pt>
          <cx:pt idx="34404">1</cx:pt>
          <cx:pt idx="34405">1</cx:pt>
          <cx:pt idx="34406">1</cx:pt>
          <cx:pt idx="34407">1</cx:pt>
          <cx:pt idx="34408">1</cx:pt>
          <cx:pt idx="34409">1</cx:pt>
          <cx:pt idx="34410">1</cx:pt>
          <cx:pt idx="34411">1</cx:pt>
          <cx:pt idx="34412">1</cx:pt>
          <cx:pt idx="34413">1</cx:pt>
          <cx:pt idx="34414">1</cx:pt>
          <cx:pt idx="34415">1</cx:pt>
          <cx:pt idx="34416">1</cx:pt>
          <cx:pt idx="34417">1</cx:pt>
          <cx:pt idx="34418">1</cx:pt>
          <cx:pt idx="34419">1</cx:pt>
          <cx:pt idx="34420">1</cx:pt>
          <cx:pt idx="34421">1</cx:pt>
          <cx:pt idx="34422">1</cx:pt>
          <cx:pt idx="34423">1</cx:pt>
          <cx:pt idx="34424">3</cx:pt>
          <cx:pt idx="34425">3</cx:pt>
          <cx:pt idx="34426">1</cx:pt>
          <cx:pt idx="34427">1</cx:pt>
          <cx:pt idx="34428">1</cx:pt>
          <cx:pt idx="34429">1</cx:pt>
          <cx:pt idx="34430">1</cx:pt>
          <cx:pt idx="34431">1</cx:pt>
          <cx:pt idx="34432">1</cx:pt>
          <cx:pt idx="34433">1</cx:pt>
          <cx:pt idx="34434">1</cx:pt>
          <cx:pt idx="34435">1</cx:pt>
          <cx:pt idx="34436">1</cx:pt>
          <cx:pt idx="34437">1</cx:pt>
          <cx:pt idx="34438">1</cx:pt>
          <cx:pt idx="34439">1</cx:pt>
          <cx:pt idx="34440">1</cx:pt>
          <cx:pt idx="34441">1</cx:pt>
          <cx:pt idx="34442">1</cx:pt>
          <cx:pt idx="34443">1</cx:pt>
          <cx:pt idx="34444">1</cx:pt>
          <cx:pt idx="34445">1</cx:pt>
          <cx:pt idx="34446">1</cx:pt>
          <cx:pt idx="34447">1</cx:pt>
          <cx:pt idx="34448">1</cx:pt>
          <cx:pt idx="34449">1</cx:pt>
          <cx:pt idx="34450">1</cx:pt>
          <cx:pt idx="34451">1</cx:pt>
          <cx:pt idx="34452">1</cx:pt>
          <cx:pt idx="34453">1</cx:pt>
          <cx:pt idx="34454">3</cx:pt>
          <cx:pt idx="34455">1</cx:pt>
          <cx:pt idx="34456">1</cx:pt>
          <cx:pt idx="34457">1</cx:pt>
          <cx:pt idx="34458">1</cx:pt>
          <cx:pt idx="34459">1</cx:pt>
          <cx:pt idx="34460">1</cx:pt>
          <cx:pt idx="34461">1</cx:pt>
          <cx:pt idx="34462">3</cx:pt>
          <cx:pt idx="34463">1</cx:pt>
          <cx:pt idx="34464">1</cx:pt>
          <cx:pt idx="34465">1</cx:pt>
          <cx:pt idx="34466">1</cx:pt>
          <cx:pt idx="34467">1</cx:pt>
          <cx:pt idx="34468">1</cx:pt>
          <cx:pt idx="34469">1</cx:pt>
          <cx:pt idx="34470">1</cx:pt>
          <cx:pt idx="34471">1</cx:pt>
          <cx:pt idx="34472">1</cx:pt>
          <cx:pt idx="34473">1</cx:pt>
          <cx:pt idx="34474">1</cx:pt>
          <cx:pt idx="34475">3</cx:pt>
          <cx:pt idx="34476">1</cx:pt>
          <cx:pt idx="34477">1</cx:pt>
          <cx:pt idx="34478">1</cx:pt>
          <cx:pt idx="34479">1</cx:pt>
          <cx:pt idx="34480">1</cx:pt>
          <cx:pt idx="34481">1</cx:pt>
          <cx:pt idx="34482">1</cx:pt>
          <cx:pt idx="34483">1</cx:pt>
          <cx:pt idx="34484">1</cx:pt>
          <cx:pt idx="34485">1</cx:pt>
          <cx:pt idx="34486">1</cx:pt>
          <cx:pt idx="34487">1</cx:pt>
          <cx:pt idx="34488">1</cx:pt>
          <cx:pt idx="34489">1</cx:pt>
          <cx:pt idx="34490">1</cx:pt>
          <cx:pt idx="34491">1</cx:pt>
          <cx:pt idx="34492">1</cx:pt>
          <cx:pt idx="34493">1</cx:pt>
          <cx:pt idx="34494">1</cx:pt>
          <cx:pt idx="34495">1</cx:pt>
          <cx:pt idx="34496">1</cx:pt>
          <cx:pt idx="34497">1</cx:pt>
          <cx:pt idx="34498">1</cx:pt>
          <cx:pt idx="34499">1</cx:pt>
          <cx:pt idx="34500">1</cx:pt>
          <cx:pt idx="34501">1</cx:pt>
          <cx:pt idx="34502">1</cx:pt>
          <cx:pt idx="34503">1</cx:pt>
          <cx:pt idx="34504">1</cx:pt>
          <cx:pt idx="34505">1</cx:pt>
          <cx:pt idx="34506">1</cx:pt>
          <cx:pt idx="34507">1</cx:pt>
          <cx:pt idx="34508">1</cx:pt>
          <cx:pt idx="34509">3</cx:pt>
          <cx:pt idx="34510">1</cx:pt>
          <cx:pt idx="34511">1</cx:pt>
          <cx:pt idx="34512">1</cx:pt>
          <cx:pt idx="34513">1</cx:pt>
          <cx:pt idx="34514">1</cx:pt>
          <cx:pt idx="34515">1</cx:pt>
          <cx:pt idx="34516">1</cx:pt>
          <cx:pt idx="34517">1</cx:pt>
          <cx:pt idx="34518">1</cx:pt>
          <cx:pt idx="34519">1</cx:pt>
          <cx:pt idx="34520">1</cx:pt>
          <cx:pt idx="34521">1</cx:pt>
          <cx:pt idx="34522">1</cx:pt>
          <cx:pt idx="34523">1</cx:pt>
          <cx:pt idx="34524">1</cx:pt>
          <cx:pt idx="34525">1</cx:pt>
          <cx:pt idx="34526">1</cx:pt>
          <cx:pt idx="34527">1</cx:pt>
          <cx:pt idx="34528">1</cx:pt>
          <cx:pt idx="34529">1</cx:pt>
          <cx:pt idx="34530">1</cx:pt>
          <cx:pt idx="34531">1</cx:pt>
          <cx:pt idx="34532">1</cx:pt>
          <cx:pt idx="34533">1</cx:pt>
          <cx:pt idx="34534">1</cx:pt>
          <cx:pt idx="34535">1</cx:pt>
          <cx:pt idx="34536">1</cx:pt>
          <cx:pt idx="34537">3</cx:pt>
          <cx:pt idx="34538">1</cx:pt>
          <cx:pt idx="34539">1</cx:pt>
          <cx:pt idx="34540">1</cx:pt>
          <cx:pt idx="34541">1</cx:pt>
          <cx:pt idx="34542">1</cx:pt>
          <cx:pt idx="34543">1</cx:pt>
          <cx:pt idx="34544">1</cx:pt>
          <cx:pt idx="34545">1</cx:pt>
          <cx:pt idx="34546">1</cx:pt>
          <cx:pt idx="34547">3</cx:pt>
          <cx:pt idx="34548">1</cx:pt>
          <cx:pt idx="34549">1</cx:pt>
          <cx:pt idx="34550">1</cx:pt>
          <cx:pt idx="34551">1</cx:pt>
          <cx:pt idx="34552">1</cx:pt>
          <cx:pt idx="34553">1</cx:pt>
          <cx:pt idx="34554">1</cx:pt>
          <cx:pt idx="34555">1</cx:pt>
          <cx:pt idx="34556">1</cx:pt>
          <cx:pt idx="34557">3</cx:pt>
          <cx:pt idx="34558">1</cx:pt>
          <cx:pt idx="34559">1</cx:pt>
          <cx:pt idx="34560">1</cx:pt>
          <cx:pt idx="34561">1</cx:pt>
          <cx:pt idx="34562">1</cx:pt>
          <cx:pt idx="34563">1</cx:pt>
          <cx:pt idx="34564">1</cx:pt>
          <cx:pt idx="34565">1</cx:pt>
          <cx:pt idx="34566">1</cx:pt>
          <cx:pt idx="34567">1</cx:pt>
          <cx:pt idx="34568">1</cx:pt>
          <cx:pt idx="34569">1</cx:pt>
          <cx:pt idx="34570">1</cx:pt>
          <cx:pt idx="34571">1</cx:pt>
          <cx:pt idx="34572">1</cx:pt>
          <cx:pt idx="34573">1</cx:pt>
          <cx:pt idx="34574">1</cx:pt>
          <cx:pt idx="34575">1</cx:pt>
          <cx:pt idx="34576">1</cx:pt>
          <cx:pt idx="34577">1</cx:pt>
          <cx:pt idx="34578">1</cx:pt>
          <cx:pt idx="34579">1</cx:pt>
          <cx:pt idx="34580">1</cx:pt>
          <cx:pt idx="34581">1</cx:pt>
          <cx:pt idx="34582">1</cx:pt>
          <cx:pt idx="34583">1</cx:pt>
          <cx:pt idx="34584">1</cx:pt>
          <cx:pt idx="34585">1</cx:pt>
          <cx:pt idx="34586">1</cx:pt>
          <cx:pt idx="34587">1</cx:pt>
          <cx:pt idx="34588">1</cx:pt>
          <cx:pt idx="34589">1</cx:pt>
          <cx:pt idx="34590">1</cx:pt>
          <cx:pt idx="34591">1</cx:pt>
          <cx:pt idx="34592">1</cx:pt>
          <cx:pt idx="34593">1</cx:pt>
          <cx:pt idx="34594">1</cx:pt>
          <cx:pt idx="34595">1</cx:pt>
          <cx:pt idx="34596">1</cx:pt>
          <cx:pt idx="34597">1</cx:pt>
          <cx:pt idx="34598">1</cx:pt>
          <cx:pt idx="34599">1</cx:pt>
          <cx:pt idx="34600">1</cx:pt>
          <cx:pt idx="34601">1</cx:pt>
          <cx:pt idx="34602">1</cx:pt>
          <cx:pt idx="34603">1</cx:pt>
          <cx:pt idx="34604">3</cx:pt>
          <cx:pt idx="34605">1</cx:pt>
          <cx:pt idx="34606">1</cx:pt>
          <cx:pt idx="34607">1</cx:pt>
          <cx:pt idx="34608">1</cx:pt>
          <cx:pt idx="34609">1</cx:pt>
          <cx:pt idx="34610">1</cx:pt>
          <cx:pt idx="34611">1</cx:pt>
          <cx:pt idx="34612">3</cx:pt>
          <cx:pt idx="34613">1</cx:pt>
          <cx:pt idx="34614">1</cx:pt>
          <cx:pt idx="34615">1</cx:pt>
          <cx:pt idx="34616">1</cx:pt>
          <cx:pt idx="34617">3</cx:pt>
          <cx:pt idx="34618">1</cx:pt>
          <cx:pt idx="34619">1</cx:pt>
          <cx:pt idx="34620">3</cx:pt>
          <cx:pt idx="34621">1</cx:pt>
          <cx:pt idx="34622">1</cx:pt>
          <cx:pt idx="34623">1</cx:pt>
          <cx:pt idx="34624">1</cx:pt>
          <cx:pt idx="34625">1</cx:pt>
          <cx:pt idx="34626">1</cx:pt>
          <cx:pt idx="34627">1</cx:pt>
          <cx:pt idx="34628">1</cx:pt>
          <cx:pt idx="34629">1</cx:pt>
          <cx:pt idx="34630">1</cx:pt>
          <cx:pt idx="34631">1</cx:pt>
          <cx:pt idx="34632">1</cx:pt>
          <cx:pt idx="34633">1</cx:pt>
          <cx:pt idx="34634">1</cx:pt>
          <cx:pt idx="34635">1</cx:pt>
          <cx:pt idx="34636">1</cx:pt>
          <cx:pt idx="34637">1</cx:pt>
          <cx:pt idx="34638">1</cx:pt>
          <cx:pt idx="34639">1</cx:pt>
          <cx:pt idx="34640">1</cx:pt>
          <cx:pt idx="34641">1</cx:pt>
          <cx:pt idx="34642">1</cx:pt>
          <cx:pt idx="34643">1</cx:pt>
          <cx:pt idx="34644">1</cx:pt>
          <cx:pt idx="34645">1</cx:pt>
          <cx:pt idx="34646">1</cx:pt>
          <cx:pt idx="34647">1</cx:pt>
          <cx:pt idx="34648">1</cx:pt>
          <cx:pt idx="34649">1</cx:pt>
          <cx:pt idx="34650">1</cx:pt>
          <cx:pt idx="34651">1</cx:pt>
          <cx:pt idx="34652">1</cx:pt>
          <cx:pt idx="34653">1</cx:pt>
          <cx:pt idx="34654">1</cx:pt>
          <cx:pt idx="34655">1</cx:pt>
          <cx:pt idx="34656">1</cx:pt>
          <cx:pt idx="34657">1</cx:pt>
          <cx:pt idx="34658">1</cx:pt>
          <cx:pt idx="34659">1</cx:pt>
          <cx:pt idx="34660">1</cx:pt>
          <cx:pt idx="34661">1</cx:pt>
          <cx:pt idx="34662">1</cx:pt>
          <cx:pt idx="34663">1</cx:pt>
          <cx:pt idx="34664">1</cx:pt>
          <cx:pt idx="34665">1</cx:pt>
          <cx:pt idx="34666">1</cx:pt>
          <cx:pt idx="34667">1</cx:pt>
          <cx:pt idx="34668">1</cx:pt>
          <cx:pt idx="34669">1</cx:pt>
          <cx:pt idx="34670">1</cx:pt>
          <cx:pt idx="34671">3</cx:pt>
          <cx:pt idx="34672">1</cx:pt>
          <cx:pt idx="34673">1</cx:pt>
          <cx:pt idx="34674">1</cx:pt>
          <cx:pt idx="34675">1</cx:pt>
          <cx:pt idx="34676">1</cx:pt>
          <cx:pt idx="34677">1</cx:pt>
          <cx:pt idx="34678">1</cx:pt>
          <cx:pt idx="34679">1</cx:pt>
          <cx:pt idx="34680">1</cx:pt>
          <cx:pt idx="34681">1</cx:pt>
          <cx:pt idx="34682">1</cx:pt>
          <cx:pt idx="34683">1</cx:pt>
          <cx:pt idx="34684">1</cx:pt>
          <cx:pt idx="34685">1</cx:pt>
          <cx:pt idx="34686">1</cx:pt>
          <cx:pt idx="34687">3</cx:pt>
          <cx:pt idx="34688">1</cx:pt>
          <cx:pt idx="34689">1</cx:pt>
          <cx:pt idx="34690">1</cx:pt>
          <cx:pt idx="34691">1</cx:pt>
          <cx:pt idx="34692">1</cx:pt>
          <cx:pt idx="34693">1</cx:pt>
          <cx:pt idx="34694">1</cx:pt>
          <cx:pt idx="34695">1</cx:pt>
          <cx:pt idx="34696">1</cx:pt>
          <cx:pt idx="34697">1</cx:pt>
          <cx:pt idx="34698">1</cx:pt>
          <cx:pt idx="34699">1</cx:pt>
          <cx:pt idx="34700">1</cx:pt>
          <cx:pt idx="34701">1</cx:pt>
          <cx:pt idx="34702">1</cx:pt>
          <cx:pt idx="34703">1</cx:pt>
          <cx:pt idx="34704">1</cx:pt>
          <cx:pt idx="34705">1</cx:pt>
          <cx:pt idx="34706">1</cx:pt>
          <cx:pt idx="34707">1</cx:pt>
          <cx:pt idx="34708">1</cx:pt>
          <cx:pt idx="34709">1</cx:pt>
          <cx:pt idx="34710">1</cx:pt>
          <cx:pt idx="34711">1</cx:pt>
          <cx:pt idx="34712">1</cx:pt>
          <cx:pt idx="34713">1</cx:pt>
          <cx:pt idx="34714">1</cx:pt>
          <cx:pt idx="34715">1</cx:pt>
          <cx:pt idx="34716">1</cx:pt>
          <cx:pt idx="34717">1</cx:pt>
          <cx:pt idx="34718">1</cx:pt>
          <cx:pt idx="34719">1</cx:pt>
          <cx:pt idx="34720">1</cx:pt>
          <cx:pt idx="34721">3</cx:pt>
          <cx:pt idx="34722">1</cx:pt>
          <cx:pt idx="34723">1</cx:pt>
          <cx:pt idx="34724">1</cx:pt>
          <cx:pt idx="34725">1</cx:pt>
          <cx:pt idx="34726">1</cx:pt>
          <cx:pt idx="34727">1</cx:pt>
          <cx:pt idx="34728">1</cx:pt>
          <cx:pt idx="34729">1</cx:pt>
          <cx:pt idx="34730">1</cx:pt>
          <cx:pt idx="34731">1</cx:pt>
          <cx:pt idx="34732">1</cx:pt>
          <cx:pt idx="34733">1</cx:pt>
          <cx:pt idx="34734">1</cx:pt>
          <cx:pt idx="34735">1</cx:pt>
          <cx:pt idx="34736">1</cx:pt>
          <cx:pt idx="34737">1</cx:pt>
          <cx:pt idx="34738">1</cx:pt>
          <cx:pt idx="34739">1</cx:pt>
          <cx:pt idx="34740">1</cx:pt>
          <cx:pt idx="34741">1</cx:pt>
          <cx:pt idx="34742">1</cx:pt>
          <cx:pt idx="34743">1</cx:pt>
          <cx:pt idx="34744">1</cx:pt>
          <cx:pt idx="34745">1</cx:pt>
          <cx:pt idx="34746">1</cx:pt>
          <cx:pt idx="34747">1</cx:pt>
          <cx:pt idx="34748">1</cx:pt>
          <cx:pt idx="34749">1</cx:pt>
          <cx:pt idx="34750">1</cx:pt>
          <cx:pt idx="34751">1</cx:pt>
          <cx:pt idx="34752">1</cx:pt>
          <cx:pt idx="34753">1</cx:pt>
          <cx:pt idx="34754">1</cx:pt>
          <cx:pt idx="34755">1</cx:pt>
          <cx:pt idx="34756">1</cx:pt>
          <cx:pt idx="34757">1</cx:pt>
          <cx:pt idx="34758">1</cx:pt>
          <cx:pt idx="34759">1</cx:pt>
          <cx:pt idx="34760">1</cx:pt>
          <cx:pt idx="34761">1</cx:pt>
          <cx:pt idx="34762">1</cx:pt>
          <cx:pt idx="34763">1</cx:pt>
          <cx:pt idx="34764">1</cx:pt>
          <cx:pt idx="34765">1</cx:pt>
          <cx:pt idx="34766">1</cx:pt>
          <cx:pt idx="34767">1</cx:pt>
          <cx:pt idx="34768">1</cx:pt>
          <cx:pt idx="34769">1</cx:pt>
          <cx:pt idx="34770">1</cx:pt>
          <cx:pt idx="34771">1</cx:pt>
          <cx:pt idx="34772">1</cx:pt>
          <cx:pt idx="34773">1</cx:pt>
          <cx:pt idx="34774">1</cx:pt>
          <cx:pt idx="34775">1</cx:pt>
          <cx:pt idx="34776">3</cx:pt>
          <cx:pt idx="34777">1</cx:pt>
          <cx:pt idx="34778">1</cx:pt>
          <cx:pt idx="34779">1</cx:pt>
          <cx:pt idx="34780">3</cx:pt>
          <cx:pt idx="34781">1</cx:pt>
          <cx:pt idx="34782">1</cx:pt>
          <cx:pt idx="34783">1</cx:pt>
          <cx:pt idx="34784">3</cx:pt>
          <cx:pt idx="34785">1</cx:pt>
          <cx:pt idx="34786">1</cx:pt>
          <cx:pt idx="34787">1</cx:pt>
          <cx:pt idx="34788">1</cx:pt>
          <cx:pt idx="34789">1</cx:pt>
          <cx:pt idx="34790">1</cx:pt>
          <cx:pt idx="34791">1</cx:pt>
          <cx:pt idx="34792">1</cx:pt>
          <cx:pt idx="34793">1</cx:pt>
          <cx:pt idx="34794">1</cx:pt>
          <cx:pt idx="34795">1</cx:pt>
          <cx:pt idx="34796">1</cx:pt>
          <cx:pt idx="34797">1</cx:pt>
          <cx:pt idx="34798">1</cx:pt>
          <cx:pt idx="34799">1</cx:pt>
          <cx:pt idx="34800">1</cx:pt>
          <cx:pt idx="34801">1</cx:pt>
          <cx:pt idx="34802">1</cx:pt>
          <cx:pt idx="34803">1</cx:pt>
          <cx:pt idx="34804">1</cx:pt>
          <cx:pt idx="34805">1</cx:pt>
          <cx:pt idx="34806">1</cx:pt>
          <cx:pt idx="34807">1</cx:pt>
          <cx:pt idx="34808">1</cx:pt>
          <cx:pt idx="34809">1</cx:pt>
          <cx:pt idx="34810">1</cx:pt>
          <cx:pt idx="34811">3</cx:pt>
          <cx:pt idx="34812">1</cx:pt>
          <cx:pt idx="34813">1</cx:pt>
          <cx:pt idx="34814">1</cx:pt>
          <cx:pt idx="34815">1</cx:pt>
          <cx:pt idx="34816">1</cx:pt>
          <cx:pt idx="34817">1</cx:pt>
          <cx:pt idx="34818">1</cx:pt>
          <cx:pt idx="34819">1</cx:pt>
          <cx:pt idx="34820">1</cx:pt>
          <cx:pt idx="34821">1</cx:pt>
          <cx:pt idx="34822">1</cx:pt>
          <cx:pt idx="34823">1</cx:pt>
          <cx:pt idx="34824">1</cx:pt>
          <cx:pt idx="34825">1</cx:pt>
          <cx:pt idx="34826">1</cx:pt>
          <cx:pt idx="34827">1</cx:pt>
          <cx:pt idx="34828">1</cx:pt>
          <cx:pt idx="34829">1</cx:pt>
          <cx:pt idx="34830">1</cx:pt>
          <cx:pt idx="34831">1</cx:pt>
          <cx:pt idx="34832">1</cx:pt>
          <cx:pt idx="34833">1</cx:pt>
          <cx:pt idx="34834">1</cx:pt>
          <cx:pt idx="34835">1</cx:pt>
          <cx:pt idx="34836">1</cx:pt>
          <cx:pt idx="34837">1</cx:pt>
          <cx:pt idx="34838">1</cx:pt>
          <cx:pt idx="34839">1</cx:pt>
          <cx:pt idx="34840">1</cx:pt>
          <cx:pt idx="34841">1</cx:pt>
          <cx:pt idx="34842">1</cx:pt>
          <cx:pt idx="34843">1</cx:pt>
          <cx:pt idx="34844">1</cx:pt>
          <cx:pt idx="34845">1</cx:pt>
          <cx:pt idx="34846">1</cx:pt>
          <cx:pt idx="34847">1</cx:pt>
          <cx:pt idx="34848">1</cx:pt>
          <cx:pt idx="34849">1</cx:pt>
          <cx:pt idx="34850">1</cx:pt>
          <cx:pt idx="34851">1</cx:pt>
          <cx:pt idx="34852">1</cx:pt>
          <cx:pt idx="34853">1</cx:pt>
          <cx:pt idx="34854">1</cx:pt>
          <cx:pt idx="34855">1</cx:pt>
          <cx:pt idx="34856">1</cx:pt>
          <cx:pt idx="34857">1</cx:pt>
          <cx:pt idx="34858">1</cx:pt>
          <cx:pt idx="34859">1</cx:pt>
          <cx:pt idx="34860">1</cx:pt>
          <cx:pt idx="34861">1</cx:pt>
          <cx:pt idx="34862">1</cx:pt>
          <cx:pt idx="34863">1</cx:pt>
          <cx:pt idx="34864">1</cx:pt>
          <cx:pt idx="34865">1</cx:pt>
          <cx:pt idx="34866">1</cx:pt>
          <cx:pt idx="34867">1</cx:pt>
          <cx:pt idx="34868">1</cx:pt>
          <cx:pt idx="34869">1</cx:pt>
          <cx:pt idx="34870">1</cx:pt>
          <cx:pt idx="34871">1</cx:pt>
          <cx:pt idx="34872">1</cx:pt>
          <cx:pt idx="34873">1</cx:pt>
          <cx:pt idx="34874">1</cx:pt>
          <cx:pt idx="34875">1</cx:pt>
          <cx:pt idx="34876">1</cx:pt>
          <cx:pt idx="34877">1</cx:pt>
          <cx:pt idx="34878">1</cx:pt>
          <cx:pt idx="34879">1</cx:pt>
          <cx:pt idx="34880">1</cx:pt>
          <cx:pt idx="34881">1</cx:pt>
          <cx:pt idx="34882">1</cx:pt>
          <cx:pt idx="34883">1</cx:pt>
          <cx:pt idx="34884">1</cx:pt>
          <cx:pt idx="34885">1</cx:pt>
          <cx:pt idx="34886">1</cx:pt>
          <cx:pt idx="34887">1</cx:pt>
          <cx:pt idx="34888">1</cx:pt>
          <cx:pt idx="34889">1</cx:pt>
          <cx:pt idx="34890">1</cx:pt>
          <cx:pt idx="34891">1</cx:pt>
          <cx:pt idx="34892">1</cx:pt>
          <cx:pt idx="34893">1</cx:pt>
          <cx:pt idx="34894">1</cx:pt>
          <cx:pt idx="34895">1</cx:pt>
          <cx:pt idx="34896">1</cx:pt>
          <cx:pt idx="34897">1</cx:pt>
          <cx:pt idx="34898">1</cx:pt>
          <cx:pt idx="34899">1</cx:pt>
          <cx:pt idx="34900">1</cx:pt>
          <cx:pt idx="34901">1</cx:pt>
          <cx:pt idx="34902">1</cx:pt>
          <cx:pt idx="34903">1</cx:pt>
          <cx:pt idx="34904">1</cx:pt>
          <cx:pt idx="34905">1</cx:pt>
          <cx:pt idx="34906">1</cx:pt>
          <cx:pt idx="34907">1</cx:pt>
          <cx:pt idx="34908">1</cx:pt>
          <cx:pt idx="34909">1</cx:pt>
          <cx:pt idx="34910">1</cx:pt>
          <cx:pt idx="34911">1</cx:pt>
          <cx:pt idx="34912">1</cx:pt>
          <cx:pt idx="34913">1</cx:pt>
          <cx:pt idx="34914">1</cx:pt>
          <cx:pt idx="34915">1</cx:pt>
          <cx:pt idx="34916">1</cx:pt>
          <cx:pt idx="34917">1</cx:pt>
          <cx:pt idx="34918">1</cx:pt>
          <cx:pt idx="34919">1</cx:pt>
          <cx:pt idx="34920">1</cx:pt>
          <cx:pt idx="34921">1</cx:pt>
          <cx:pt idx="34922">1</cx:pt>
          <cx:pt idx="34923">1</cx:pt>
          <cx:pt idx="34924">1</cx:pt>
          <cx:pt idx="34925">1</cx:pt>
          <cx:pt idx="34926">1</cx:pt>
          <cx:pt idx="34927">1</cx:pt>
          <cx:pt idx="34928">1</cx:pt>
          <cx:pt idx="34929">1</cx:pt>
          <cx:pt idx="34930">1</cx:pt>
          <cx:pt idx="34931">1</cx:pt>
          <cx:pt idx="34932">1</cx:pt>
          <cx:pt idx="34933">1</cx:pt>
          <cx:pt idx="34934">1</cx:pt>
          <cx:pt idx="34935">1</cx:pt>
          <cx:pt idx="34936">1</cx:pt>
          <cx:pt idx="34937">1</cx:pt>
          <cx:pt idx="34938">1</cx:pt>
          <cx:pt idx="34939">1</cx:pt>
          <cx:pt idx="34940">1</cx:pt>
          <cx:pt idx="34941">1</cx:pt>
          <cx:pt idx="34942">1</cx:pt>
          <cx:pt idx="34943">1</cx:pt>
          <cx:pt idx="34944">1</cx:pt>
          <cx:pt idx="34945">1</cx:pt>
          <cx:pt idx="34946">1</cx:pt>
          <cx:pt idx="34947">1</cx:pt>
          <cx:pt idx="34948">1</cx:pt>
          <cx:pt idx="34949">1</cx:pt>
          <cx:pt idx="34950">1</cx:pt>
          <cx:pt idx="34951">1</cx:pt>
          <cx:pt idx="34952">1</cx:pt>
          <cx:pt idx="34953">1</cx:pt>
          <cx:pt idx="34954">1</cx:pt>
          <cx:pt idx="34955">1</cx:pt>
          <cx:pt idx="34956">1</cx:pt>
          <cx:pt idx="34957">1</cx:pt>
          <cx:pt idx="34958">1</cx:pt>
          <cx:pt idx="34959">1</cx:pt>
          <cx:pt idx="34960">1</cx:pt>
          <cx:pt idx="34961">1</cx:pt>
          <cx:pt idx="34962">1</cx:pt>
          <cx:pt idx="34963">1</cx:pt>
          <cx:pt idx="34964">1</cx:pt>
          <cx:pt idx="34965">1</cx:pt>
          <cx:pt idx="34966">1</cx:pt>
          <cx:pt idx="34967">1</cx:pt>
          <cx:pt idx="34968">1</cx:pt>
          <cx:pt idx="34969">1</cx:pt>
          <cx:pt idx="34970">1</cx:pt>
          <cx:pt idx="34971">1</cx:pt>
          <cx:pt idx="34972">1</cx:pt>
          <cx:pt idx="34973">1</cx:pt>
          <cx:pt idx="34974">1</cx:pt>
          <cx:pt idx="34975">1</cx:pt>
          <cx:pt idx="34976">1</cx:pt>
          <cx:pt idx="34977">1</cx:pt>
          <cx:pt idx="34978">1</cx:pt>
          <cx:pt idx="34979">1</cx:pt>
          <cx:pt idx="34980">1</cx:pt>
          <cx:pt idx="34981">1</cx:pt>
          <cx:pt idx="34982">1</cx:pt>
          <cx:pt idx="34983">1</cx:pt>
          <cx:pt idx="34984">3</cx:pt>
          <cx:pt idx="34985">1</cx:pt>
          <cx:pt idx="34986">1</cx:pt>
          <cx:pt idx="34987">1</cx:pt>
          <cx:pt idx="34988">1</cx:pt>
          <cx:pt idx="34989">1</cx:pt>
          <cx:pt idx="34990">1</cx:pt>
          <cx:pt idx="34991">1</cx:pt>
          <cx:pt idx="34992">1</cx:pt>
          <cx:pt idx="34993">1</cx:pt>
          <cx:pt idx="34994">1</cx:pt>
          <cx:pt idx="34995">1</cx:pt>
          <cx:pt idx="34996">1</cx:pt>
          <cx:pt idx="34997">1</cx:pt>
          <cx:pt idx="34998">1</cx:pt>
          <cx:pt idx="34999">1</cx:pt>
          <cx:pt idx="35000">1</cx:pt>
          <cx:pt idx="35001">1</cx:pt>
          <cx:pt idx="35002">1</cx:pt>
          <cx:pt idx="35003">1</cx:pt>
          <cx:pt idx="35004">1</cx:pt>
          <cx:pt idx="35005">1</cx:pt>
          <cx:pt idx="35006">1</cx:pt>
          <cx:pt idx="35007">1</cx:pt>
          <cx:pt idx="35008">1</cx:pt>
          <cx:pt idx="35009">1</cx:pt>
          <cx:pt idx="35010">1</cx:pt>
          <cx:pt idx="35011">1</cx:pt>
          <cx:pt idx="35012">1</cx:pt>
          <cx:pt idx="35013">1</cx:pt>
          <cx:pt idx="35014">1</cx:pt>
          <cx:pt idx="35015">1</cx:pt>
          <cx:pt idx="35016">1</cx:pt>
          <cx:pt idx="35017">1</cx:pt>
          <cx:pt idx="35018">3</cx:pt>
          <cx:pt idx="35019">1</cx:pt>
          <cx:pt idx="35020">1</cx:pt>
          <cx:pt idx="35021">1</cx:pt>
          <cx:pt idx="35022">1</cx:pt>
          <cx:pt idx="35023">1</cx:pt>
          <cx:pt idx="35024">1</cx:pt>
          <cx:pt idx="35025">1</cx:pt>
          <cx:pt idx="35026">1</cx:pt>
          <cx:pt idx="35027">1</cx:pt>
          <cx:pt idx="35028">1</cx:pt>
          <cx:pt idx="35029">1</cx:pt>
          <cx:pt idx="35030">1</cx:pt>
          <cx:pt idx="35031">1</cx:pt>
          <cx:pt idx="35032">1</cx:pt>
          <cx:pt idx="35033">1</cx:pt>
          <cx:pt idx="35034">1</cx:pt>
          <cx:pt idx="35035">1</cx:pt>
          <cx:pt idx="35036">1</cx:pt>
          <cx:pt idx="35037">1</cx:pt>
          <cx:pt idx="35038">1</cx:pt>
          <cx:pt idx="35039">1</cx:pt>
          <cx:pt idx="35040">1</cx:pt>
          <cx:pt idx="35041">1</cx:pt>
          <cx:pt idx="35042">1</cx:pt>
          <cx:pt idx="35043">1</cx:pt>
          <cx:pt idx="35044">1</cx:pt>
          <cx:pt idx="35045">1</cx:pt>
          <cx:pt idx="35046">1</cx:pt>
          <cx:pt idx="35047">1</cx:pt>
          <cx:pt idx="35048">1</cx:pt>
          <cx:pt idx="35049">1</cx:pt>
          <cx:pt idx="35050">1</cx:pt>
          <cx:pt idx="35051">1</cx:pt>
          <cx:pt idx="35052">1</cx:pt>
          <cx:pt idx="35053">1</cx:pt>
          <cx:pt idx="35054">1</cx:pt>
          <cx:pt idx="35055">1</cx:pt>
          <cx:pt idx="35056">1</cx:pt>
          <cx:pt idx="35057">1</cx:pt>
          <cx:pt idx="35058">1</cx:pt>
          <cx:pt idx="35059">1</cx:pt>
          <cx:pt idx="35060">1</cx:pt>
          <cx:pt idx="35061">1</cx:pt>
          <cx:pt idx="35062">1</cx:pt>
          <cx:pt idx="35063">1</cx:pt>
          <cx:pt idx="35064">1</cx:pt>
          <cx:pt idx="35065">1</cx:pt>
          <cx:pt idx="35066">1</cx:pt>
          <cx:pt idx="35067">1</cx:pt>
          <cx:pt idx="35068">1</cx:pt>
          <cx:pt idx="35069">1</cx:pt>
          <cx:pt idx="35070">1</cx:pt>
          <cx:pt idx="35071">1</cx:pt>
          <cx:pt idx="35072">1</cx:pt>
          <cx:pt idx="35073">1</cx:pt>
          <cx:pt idx="35074">1</cx:pt>
          <cx:pt idx="35075">1</cx:pt>
          <cx:pt idx="35076">1</cx:pt>
          <cx:pt idx="35077">1</cx:pt>
          <cx:pt idx="35078">1</cx:pt>
          <cx:pt idx="35079">1</cx:pt>
          <cx:pt idx="35080">1</cx:pt>
          <cx:pt idx="35081">1</cx:pt>
          <cx:pt idx="35082">1</cx:pt>
          <cx:pt idx="35083">1</cx:pt>
          <cx:pt idx="35084">1</cx:pt>
          <cx:pt idx="35085">1</cx:pt>
          <cx:pt idx="35086">1</cx:pt>
          <cx:pt idx="35087">1</cx:pt>
          <cx:pt idx="35088">1</cx:pt>
          <cx:pt idx="35089">1</cx:pt>
          <cx:pt idx="35090">1</cx:pt>
          <cx:pt idx="35091">1</cx:pt>
          <cx:pt idx="35092">1</cx:pt>
          <cx:pt idx="35093">1</cx:pt>
          <cx:pt idx="35094">1</cx:pt>
          <cx:pt idx="35095">1</cx:pt>
          <cx:pt idx="35096">1</cx:pt>
          <cx:pt idx="35097">1</cx:pt>
          <cx:pt idx="35098">1</cx:pt>
          <cx:pt idx="35099">1</cx:pt>
          <cx:pt idx="35100">1</cx:pt>
          <cx:pt idx="35101">1</cx:pt>
          <cx:pt idx="35102">1</cx:pt>
          <cx:pt idx="35103">1</cx:pt>
          <cx:pt idx="35104">1</cx:pt>
          <cx:pt idx="35105">1</cx:pt>
          <cx:pt idx="35106">1</cx:pt>
          <cx:pt idx="35107">1</cx:pt>
          <cx:pt idx="35108">1</cx:pt>
          <cx:pt idx="35109">1</cx:pt>
          <cx:pt idx="35110">1</cx:pt>
          <cx:pt idx="35111">1</cx:pt>
          <cx:pt idx="35112">1</cx:pt>
          <cx:pt idx="35113">1</cx:pt>
          <cx:pt idx="35114">1</cx:pt>
          <cx:pt idx="35115">1</cx:pt>
          <cx:pt idx="35116">1</cx:pt>
          <cx:pt idx="35117">1</cx:pt>
          <cx:pt idx="35118">1</cx:pt>
          <cx:pt idx="35119">1</cx:pt>
          <cx:pt idx="35120">1</cx:pt>
          <cx:pt idx="35121">1</cx:pt>
          <cx:pt idx="35122">1</cx:pt>
          <cx:pt idx="35123">1</cx:pt>
          <cx:pt idx="35124">1</cx:pt>
          <cx:pt idx="35125">3</cx:pt>
          <cx:pt idx="35126">1</cx:pt>
          <cx:pt idx="35127">1</cx:pt>
          <cx:pt idx="35128">1</cx:pt>
          <cx:pt idx="35129">1</cx:pt>
          <cx:pt idx="35130">1</cx:pt>
          <cx:pt idx="35131">1</cx:pt>
          <cx:pt idx="35132">1</cx:pt>
          <cx:pt idx="35133">1</cx:pt>
          <cx:pt idx="35134">1</cx:pt>
          <cx:pt idx="35135">1</cx:pt>
          <cx:pt idx="35136">1</cx:pt>
          <cx:pt idx="35137">1</cx:pt>
          <cx:pt idx="35138">1</cx:pt>
          <cx:pt idx="35139">1</cx:pt>
          <cx:pt idx="35140">1</cx:pt>
          <cx:pt idx="35141">1</cx:pt>
          <cx:pt idx="35142">1</cx:pt>
          <cx:pt idx="35143">1</cx:pt>
          <cx:pt idx="35144">1</cx:pt>
          <cx:pt idx="35145">1</cx:pt>
          <cx:pt idx="35146">1</cx:pt>
          <cx:pt idx="35147">1</cx:pt>
          <cx:pt idx="35148">1</cx:pt>
          <cx:pt idx="35149">1</cx:pt>
          <cx:pt idx="35150">1</cx:pt>
          <cx:pt idx="35151">1</cx:pt>
          <cx:pt idx="35152">1</cx:pt>
          <cx:pt idx="35153">1</cx:pt>
          <cx:pt idx="35154">3</cx:pt>
          <cx:pt idx="35155">1</cx:pt>
          <cx:pt idx="35156">1</cx:pt>
          <cx:pt idx="35157">1</cx:pt>
          <cx:pt idx="35158">1</cx:pt>
          <cx:pt idx="35159">1</cx:pt>
          <cx:pt idx="35160">1</cx:pt>
          <cx:pt idx="35161">1</cx:pt>
          <cx:pt idx="35162">1</cx:pt>
          <cx:pt idx="35163">1</cx:pt>
          <cx:pt idx="35164">1</cx:pt>
          <cx:pt idx="35165">1</cx:pt>
          <cx:pt idx="35166">1</cx:pt>
          <cx:pt idx="35167">1</cx:pt>
          <cx:pt idx="35168">1</cx:pt>
          <cx:pt idx="35169">1</cx:pt>
          <cx:pt idx="35170">1</cx:pt>
          <cx:pt idx="35171">3</cx:pt>
          <cx:pt idx="35172">1</cx:pt>
          <cx:pt idx="35173">1</cx:pt>
          <cx:pt idx="35174">1</cx:pt>
          <cx:pt idx="35175">1</cx:pt>
          <cx:pt idx="35176">1</cx:pt>
          <cx:pt idx="35177">1</cx:pt>
          <cx:pt idx="35178">1</cx:pt>
          <cx:pt idx="35179">1</cx:pt>
          <cx:pt idx="35180">1</cx:pt>
          <cx:pt idx="35181">1</cx:pt>
          <cx:pt idx="35182">1</cx:pt>
          <cx:pt idx="35183">1</cx:pt>
          <cx:pt idx="35184">1</cx:pt>
          <cx:pt idx="35185">1</cx:pt>
          <cx:pt idx="35186">1</cx:pt>
          <cx:pt idx="35187">1</cx:pt>
          <cx:pt idx="35188">1</cx:pt>
          <cx:pt idx="35189">1</cx:pt>
          <cx:pt idx="35190">1</cx:pt>
          <cx:pt idx="35191">1</cx:pt>
          <cx:pt idx="35192">1</cx:pt>
          <cx:pt idx="35193">1</cx:pt>
          <cx:pt idx="35194">1</cx:pt>
          <cx:pt idx="35195">1</cx:pt>
          <cx:pt idx="35196">3</cx:pt>
          <cx:pt idx="35197">1</cx:pt>
          <cx:pt idx="35198">1</cx:pt>
          <cx:pt idx="35199">1</cx:pt>
          <cx:pt idx="35200">1</cx:pt>
          <cx:pt idx="35201">1</cx:pt>
          <cx:pt idx="35202">1</cx:pt>
          <cx:pt idx="35203">1</cx:pt>
          <cx:pt idx="35204">1</cx:pt>
          <cx:pt idx="35205">1</cx:pt>
          <cx:pt idx="35206">1</cx:pt>
          <cx:pt idx="35207">1</cx:pt>
          <cx:pt idx="35208">1</cx:pt>
          <cx:pt idx="35209">1</cx:pt>
          <cx:pt idx="35210">1</cx:pt>
          <cx:pt idx="35211">1</cx:pt>
          <cx:pt idx="35212">1</cx:pt>
          <cx:pt idx="35213">1</cx:pt>
          <cx:pt idx="35214">1</cx:pt>
          <cx:pt idx="35215">1</cx:pt>
          <cx:pt idx="35216">1</cx:pt>
          <cx:pt idx="35217">1</cx:pt>
          <cx:pt idx="35218">1</cx:pt>
          <cx:pt idx="35219">1</cx:pt>
          <cx:pt idx="35220">1</cx:pt>
          <cx:pt idx="35221">1</cx:pt>
          <cx:pt idx="35222">1</cx:pt>
          <cx:pt idx="35223">1</cx:pt>
          <cx:pt idx="35224">1</cx:pt>
          <cx:pt idx="35225">1</cx:pt>
          <cx:pt idx="35226">1</cx:pt>
          <cx:pt idx="35227">1</cx:pt>
          <cx:pt idx="35228">1</cx:pt>
          <cx:pt idx="35229">1</cx:pt>
          <cx:pt idx="35230">1</cx:pt>
          <cx:pt idx="35231">1</cx:pt>
          <cx:pt idx="35232">1</cx:pt>
          <cx:pt idx="35233">3</cx:pt>
          <cx:pt idx="35234">1</cx:pt>
          <cx:pt idx="35235">1</cx:pt>
          <cx:pt idx="35236">1</cx:pt>
          <cx:pt idx="35237">1</cx:pt>
          <cx:pt idx="35238">1</cx:pt>
          <cx:pt idx="35239">1</cx:pt>
          <cx:pt idx="35240">1</cx:pt>
          <cx:pt idx="35241">1</cx:pt>
          <cx:pt idx="35242">1</cx:pt>
          <cx:pt idx="35243">1</cx:pt>
          <cx:pt idx="35244">1</cx:pt>
          <cx:pt idx="35245">1</cx:pt>
          <cx:pt idx="35246">1</cx:pt>
          <cx:pt idx="35247">3</cx:pt>
          <cx:pt idx="35248">1</cx:pt>
          <cx:pt idx="35249">1</cx:pt>
          <cx:pt idx="35250">1</cx:pt>
          <cx:pt idx="35251">1</cx:pt>
          <cx:pt idx="35252">1</cx:pt>
          <cx:pt idx="35253">1</cx:pt>
          <cx:pt idx="35254">1</cx:pt>
          <cx:pt idx="35255">1</cx:pt>
          <cx:pt idx="35256">3</cx:pt>
          <cx:pt idx="35257">1</cx:pt>
          <cx:pt idx="35258">1</cx:pt>
          <cx:pt idx="35259">1</cx:pt>
          <cx:pt idx="35260">1</cx:pt>
          <cx:pt idx="35261">1</cx:pt>
          <cx:pt idx="35262">1</cx:pt>
          <cx:pt idx="35263">1</cx:pt>
          <cx:pt idx="35264">1</cx:pt>
          <cx:pt idx="35265">1</cx:pt>
          <cx:pt idx="35266">1</cx:pt>
          <cx:pt idx="35267">1</cx:pt>
          <cx:pt idx="35268">1</cx:pt>
          <cx:pt idx="35269">1</cx:pt>
          <cx:pt idx="35270">1</cx:pt>
          <cx:pt idx="35271">1</cx:pt>
          <cx:pt idx="35272">1</cx:pt>
          <cx:pt idx="35273">1</cx:pt>
          <cx:pt idx="35274">1</cx:pt>
          <cx:pt idx="35275">1</cx:pt>
          <cx:pt idx="35276">1</cx:pt>
          <cx:pt idx="35277">1</cx:pt>
          <cx:pt idx="35278">1</cx:pt>
          <cx:pt idx="35279">1</cx:pt>
          <cx:pt idx="35280">1</cx:pt>
          <cx:pt idx="35281">1</cx:pt>
          <cx:pt idx="35282">1</cx:pt>
          <cx:pt idx="35283">1</cx:pt>
          <cx:pt idx="35284">1</cx:pt>
          <cx:pt idx="35285">1</cx:pt>
          <cx:pt idx="35286">1</cx:pt>
          <cx:pt idx="35287">1</cx:pt>
          <cx:pt idx="35288">1</cx:pt>
          <cx:pt idx="35289">1</cx:pt>
          <cx:pt idx="35290">1</cx:pt>
          <cx:pt idx="35291">1</cx:pt>
          <cx:pt idx="35292">1</cx:pt>
          <cx:pt idx="35293">1</cx:pt>
          <cx:pt idx="35294">1</cx:pt>
          <cx:pt idx="35295">1</cx:pt>
          <cx:pt idx="35296">1</cx:pt>
          <cx:pt idx="35297">3</cx:pt>
          <cx:pt idx="35298">1</cx:pt>
          <cx:pt idx="35299">1</cx:pt>
          <cx:pt idx="35300">1</cx:pt>
          <cx:pt idx="35301">1</cx:pt>
          <cx:pt idx="35302">1</cx:pt>
          <cx:pt idx="35303">1</cx:pt>
          <cx:pt idx="35304">1</cx:pt>
          <cx:pt idx="35305">3</cx:pt>
          <cx:pt idx="35306">1</cx:pt>
          <cx:pt idx="35307">1</cx:pt>
          <cx:pt idx="35308">1</cx:pt>
          <cx:pt idx="35309">1</cx:pt>
          <cx:pt idx="35310">1</cx:pt>
          <cx:pt idx="35311">1</cx:pt>
          <cx:pt idx="35312">1</cx:pt>
          <cx:pt idx="35313">1</cx:pt>
          <cx:pt idx="35314">1</cx:pt>
          <cx:pt idx="35315">1</cx:pt>
          <cx:pt idx="35316">1</cx:pt>
          <cx:pt idx="35317">1</cx:pt>
          <cx:pt idx="35318">1</cx:pt>
          <cx:pt idx="35319">1</cx:pt>
          <cx:pt idx="35320">1</cx:pt>
          <cx:pt idx="35321">1</cx:pt>
          <cx:pt idx="35322">1</cx:pt>
          <cx:pt idx="35323">1</cx:pt>
          <cx:pt idx="35324">1</cx:pt>
          <cx:pt idx="35325">1</cx:pt>
          <cx:pt idx="35326">1</cx:pt>
          <cx:pt idx="35327">1</cx:pt>
          <cx:pt idx="35328">1</cx:pt>
          <cx:pt idx="35329">1</cx:pt>
          <cx:pt idx="35330">1</cx:pt>
          <cx:pt idx="35331">1</cx:pt>
          <cx:pt idx="35332">1</cx:pt>
          <cx:pt idx="35333">1</cx:pt>
          <cx:pt idx="35334">1</cx:pt>
          <cx:pt idx="35335">1</cx:pt>
          <cx:pt idx="35336">1</cx:pt>
          <cx:pt idx="35337">1</cx:pt>
          <cx:pt idx="35338">1</cx:pt>
          <cx:pt idx="35339">1</cx:pt>
          <cx:pt idx="35340">3</cx:pt>
          <cx:pt idx="35341">1</cx:pt>
          <cx:pt idx="35342">1</cx:pt>
          <cx:pt idx="35343">1</cx:pt>
          <cx:pt idx="35344">1</cx:pt>
          <cx:pt idx="35345">1</cx:pt>
          <cx:pt idx="35346">1</cx:pt>
          <cx:pt idx="35347">1</cx:pt>
          <cx:pt idx="35348">3</cx:pt>
          <cx:pt idx="35349">1</cx:pt>
          <cx:pt idx="35350">1</cx:pt>
          <cx:pt idx="35351">1</cx:pt>
          <cx:pt idx="35352">1</cx:pt>
          <cx:pt idx="35353">1</cx:pt>
          <cx:pt idx="35354">1</cx:pt>
          <cx:pt idx="35355">1</cx:pt>
          <cx:pt idx="35356">1</cx:pt>
          <cx:pt idx="35357">1</cx:pt>
          <cx:pt idx="35358">1</cx:pt>
          <cx:pt idx="35359">1</cx:pt>
          <cx:pt idx="35360">1</cx:pt>
          <cx:pt idx="35361">1</cx:pt>
          <cx:pt idx="35362">1</cx:pt>
          <cx:pt idx="35363">1</cx:pt>
          <cx:pt idx="35364">1</cx:pt>
          <cx:pt idx="35365">1</cx:pt>
          <cx:pt idx="35366">1</cx:pt>
          <cx:pt idx="35367">1</cx:pt>
          <cx:pt idx="35368">1</cx:pt>
          <cx:pt idx="35369">1</cx:pt>
          <cx:pt idx="35370">1</cx:pt>
          <cx:pt idx="35371">1</cx:pt>
          <cx:pt idx="35372">1</cx:pt>
          <cx:pt idx="35373">1</cx:pt>
          <cx:pt idx="35374">1</cx:pt>
          <cx:pt idx="35375">3</cx:pt>
          <cx:pt idx="35376">1</cx:pt>
          <cx:pt idx="35377">1</cx:pt>
          <cx:pt idx="35378">1</cx:pt>
          <cx:pt idx="35379">1</cx:pt>
          <cx:pt idx="35380">1</cx:pt>
          <cx:pt idx="35381">1</cx:pt>
          <cx:pt idx="35382">1</cx:pt>
          <cx:pt idx="35383">1</cx:pt>
          <cx:pt idx="35384">1</cx:pt>
          <cx:pt idx="35385">1</cx:pt>
          <cx:pt idx="35386">1</cx:pt>
          <cx:pt idx="35387">1</cx:pt>
          <cx:pt idx="35388">1</cx:pt>
          <cx:pt idx="35389">1</cx:pt>
          <cx:pt idx="35390">3</cx:pt>
          <cx:pt idx="35391">1</cx:pt>
          <cx:pt idx="35392">1</cx:pt>
          <cx:pt idx="35393">1</cx:pt>
          <cx:pt idx="35394">1</cx:pt>
          <cx:pt idx="35395">1</cx:pt>
          <cx:pt idx="35396">1</cx:pt>
          <cx:pt idx="35397">1</cx:pt>
          <cx:pt idx="35398">1</cx:pt>
          <cx:pt idx="35399">1</cx:pt>
          <cx:pt idx="35400">1</cx:pt>
          <cx:pt idx="35401">1</cx:pt>
          <cx:pt idx="35402">1</cx:pt>
          <cx:pt idx="35403">1</cx:pt>
          <cx:pt idx="35404">1</cx:pt>
          <cx:pt idx="35405">1</cx:pt>
          <cx:pt idx="35406">1</cx:pt>
          <cx:pt idx="35407">1</cx:pt>
          <cx:pt idx="35408">1</cx:pt>
          <cx:pt idx="35409">1</cx:pt>
          <cx:pt idx="35410">1</cx:pt>
          <cx:pt idx="35411">1</cx:pt>
          <cx:pt idx="35412">1</cx:pt>
          <cx:pt idx="35413">1</cx:pt>
          <cx:pt idx="35414">1</cx:pt>
          <cx:pt idx="35415">1</cx:pt>
          <cx:pt idx="35416">1</cx:pt>
          <cx:pt idx="35417">1</cx:pt>
          <cx:pt idx="35418">1</cx:pt>
          <cx:pt idx="35419">1</cx:pt>
          <cx:pt idx="35420">1</cx:pt>
          <cx:pt idx="35421">1</cx:pt>
          <cx:pt idx="35422">1</cx:pt>
          <cx:pt idx="35423">1</cx:pt>
          <cx:pt idx="35424">1</cx:pt>
          <cx:pt idx="35425">3</cx:pt>
          <cx:pt idx="35426">1</cx:pt>
          <cx:pt idx="35427">1</cx:pt>
          <cx:pt idx="35428">1</cx:pt>
          <cx:pt idx="35429">1</cx:pt>
          <cx:pt idx="35430">1</cx:pt>
          <cx:pt idx="35431">1</cx:pt>
          <cx:pt idx="35432">1</cx:pt>
          <cx:pt idx="35433">1</cx:pt>
          <cx:pt idx="35434">1</cx:pt>
          <cx:pt idx="35435">1</cx:pt>
          <cx:pt idx="35436">1</cx:pt>
          <cx:pt idx="35437">1</cx:pt>
          <cx:pt idx="35438">1</cx:pt>
          <cx:pt idx="35439">1</cx:pt>
          <cx:pt idx="35440">1</cx:pt>
          <cx:pt idx="35441">1</cx:pt>
          <cx:pt idx="35442">1</cx:pt>
          <cx:pt idx="35443">1</cx:pt>
          <cx:pt idx="35444">1</cx:pt>
          <cx:pt idx="35445">1</cx:pt>
          <cx:pt idx="35446">1</cx:pt>
          <cx:pt idx="35447">1</cx:pt>
          <cx:pt idx="35448">1</cx:pt>
          <cx:pt idx="35449">1</cx:pt>
          <cx:pt idx="35450">1</cx:pt>
          <cx:pt idx="35451">1</cx:pt>
          <cx:pt idx="35452">3</cx:pt>
          <cx:pt idx="35453">1</cx:pt>
          <cx:pt idx="35454">1</cx:pt>
          <cx:pt idx="35455">1</cx:pt>
          <cx:pt idx="35456">1</cx:pt>
          <cx:pt idx="35457">1</cx:pt>
          <cx:pt idx="35458">1</cx:pt>
          <cx:pt idx="35459">1</cx:pt>
          <cx:pt idx="35460">1</cx:pt>
          <cx:pt idx="35461">1</cx:pt>
          <cx:pt idx="35462">1</cx:pt>
          <cx:pt idx="35463">1</cx:pt>
          <cx:pt idx="35464">1</cx:pt>
          <cx:pt idx="35465">1</cx:pt>
          <cx:pt idx="35466">1</cx:pt>
          <cx:pt idx="35467">1</cx:pt>
          <cx:pt idx="35468">1</cx:pt>
          <cx:pt idx="35469">1</cx:pt>
          <cx:pt idx="35470">3</cx:pt>
          <cx:pt idx="35471">1</cx:pt>
          <cx:pt idx="35472">1</cx:pt>
          <cx:pt idx="35473">1</cx:pt>
          <cx:pt idx="35474">1</cx:pt>
          <cx:pt idx="35475">1</cx:pt>
          <cx:pt idx="35476">1</cx:pt>
          <cx:pt idx="35477">1</cx:pt>
          <cx:pt idx="35478">1</cx:pt>
          <cx:pt idx="35479">3</cx:pt>
          <cx:pt idx="35480">1</cx:pt>
          <cx:pt idx="35481">1</cx:pt>
          <cx:pt idx="35482">3</cx:pt>
          <cx:pt idx="35483">1</cx:pt>
          <cx:pt idx="35484">1</cx:pt>
          <cx:pt idx="35485">1</cx:pt>
          <cx:pt idx="35486">1</cx:pt>
          <cx:pt idx="35487">1</cx:pt>
          <cx:pt idx="35488">1</cx:pt>
          <cx:pt idx="35489">1</cx:pt>
          <cx:pt idx="35490">1</cx:pt>
          <cx:pt idx="35491">1</cx:pt>
          <cx:pt idx="35492">1</cx:pt>
          <cx:pt idx="35493">1</cx:pt>
          <cx:pt idx="35494">1</cx:pt>
          <cx:pt idx="35495">1</cx:pt>
          <cx:pt idx="35496">1</cx:pt>
          <cx:pt idx="35497">1</cx:pt>
          <cx:pt idx="35498">1</cx:pt>
          <cx:pt idx="35499">1</cx:pt>
          <cx:pt idx="35500">1</cx:pt>
          <cx:pt idx="35501">1</cx:pt>
          <cx:pt idx="35502">1</cx:pt>
          <cx:pt idx="35503">1</cx:pt>
          <cx:pt idx="35504">1</cx:pt>
          <cx:pt idx="35505">1</cx:pt>
          <cx:pt idx="35506">1</cx:pt>
          <cx:pt idx="35507">1</cx:pt>
          <cx:pt idx="35508">1</cx:pt>
          <cx:pt idx="35509">1</cx:pt>
          <cx:pt idx="35510">1</cx:pt>
          <cx:pt idx="35511">1</cx:pt>
          <cx:pt idx="35512">1</cx:pt>
          <cx:pt idx="35513">1</cx:pt>
          <cx:pt idx="35514">1</cx:pt>
          <cx:pt idx="35515">1</cx:pt>
          <cx:pt idx="35516">1</cx:pt>
          <cx:pt idx="35517">1</cx:pt>
          <cx:pt idx="35518">1</cx:pt>
          <cx:pt idx="35519">1</cx:pt>
          <cx:pt idx="35520">1</cx:pt>
          <cx:pt idx="35521">1</cx:pt>
          <cx:pt idx="35522">1</cx:pt>
          <cx:pt idx="35523">1</cx:pt>
          <cx:pt idx="35524">1</cx:pt>
          <cx:pt idx="35525">1</cx:pt>
          <cx:pt idx="35526">1</cx:pt>
          <cx:pt idx="35527">1</cx:pt>
          <cx:pt idx="35528">3</cx:pt>
          <cx:pt idx="35529">1</cx:pt>
          <cx:pt idx="35530">1</cx:pt>
          <cx:pt idx="35531">1</cx:pt>
          <cx:pt idx="35532">3</cx:pt>
          <cx:pt idx="35533">1</cx:pt>
          <cx:pt idx="35534">1</cx:pt>
          <cx:pt idx="35535">1</cx:pt>
          <cx:pt idx="35536">1</cx:pt>
          <cx:pt idx="35537">1</cx:pt>
          <cx:pt idx="35538">1</cx:pt>
          <cx:pt idx="35539">1</cx:pt>
          <cx:pt idx="35540">1</cx:pt>
          <cx:pt idx="35541">1</cx:pt>
          <cx:pt idx="35542">1</cx:pt>
          <cx:pt idx="35543">1</cx:pt>
          <cx:pt idx="35544">1</cx:pt>
          <cx:pt idx="35545">1</cx:pt>
          <cx:pt idx="35546">1</cx:pt>
          <cx:pt idx="35547">1</cx:pt>
          <cx:pt idx="35548">1</cx:pt>
          <cx:pt idx="35549">1</cx:pt>
          <cx:pt idx="35550">1</cx:pt>
          <cx:pt idx="35551">1</cx:pt>
          <cx:pt idx="35552">1</cx:pt>
          <cx:pt idx="35553">1</cx:pt>
          <cx:pt idx="35554">1</cx:pt>
          <cx:pt idx="35555">1</cx:pt>
          <cx:pt idx="35556">1</cx:pt>
          <cx:pt idx="35557">1</cx:pt>
          <cx:pt idx="35558">1</cx:pt>
          <cx:pt idx="35559">1</cx:pt>
          <cx:pt idx="35560">1</cx:pt>
          <cx:pt idx="35561">1</cx:pt>
          <cx:pt idx="35562">1</cx:pt>
          <cx:pt idx="35563">1</cx:pt>
          <cx:pt idx="35564">1</cx:pt>
          <cx:pt idx="35565">3</cx:pt>
          <cx:pt idx="35566">1</cx:pt>
          <cx:pt idx="35567">3</cx:pt>
          <cx:pt idx="35568">1</cx:pt>
          <cx:pt idx="35569">1</cx:pt>
          <cx:pt idx="35570">3</cx:pt>
          <cx:pt idx="35571">1</cx:pt>
          <cx:pt idx="35572">1</cx:pt>
          <cx:pt idx="35573">1</cx:pt>
          <cx:pt idx="35574">1</cx:pt>
          <cx:pt idx="35575">1</cx:pt>
          <cx:pt idx="35576">1</cx:pt>
          <cx:pt idx="35577">1</cx:pt>
          <cx:pt idx="35578">1</cx:pt>
          <cx:pt idx="35579">1</cx:pt>
          <cx:pt idx="35580">1</cx:pt>
          <cx:pt idx="35581">1</cx:pt>
          <cx:pt idx="35582">1</cx:pt>
          <cx:pt idx="35583">1</cx:pt>
          <cx:pt idx="35584">1</cx:pt>
          <cx:pt idx="35585">1</cx:pt>
          <cx:pt idx="35586">1</cx:pt>
          <cx:pt idx="35587">1</cx:pt>
          <cx:pt idx="35588">1</cx:pt>
          <cx:pt idx="35589">1</cx:pt>
          <cx:pt idx="35590">1</cx:pt>
          <cx:pt idx="35591">1</cx:pt>
          <cx:pt idx="35592">1</cx:pt>
          <cx:pt idx="35593">1</cx:pt>
          <cx:pt idx="35594">1</cx:pt>
          <cx:pt idx="35595">1</cx:pt>
          <cx:pt idx="35596">1</cx:pt>
          <cx:pt idx="35597">1</cx:pt>
          <cx:pt idx="35598">1</cx:pt>
          <cx:pt idx="35599">1</cx:pt>
          <cx:pt idx="35600">1</cx:pt>
          <cx:pt idx="35601">1</cx:pt>
          <cx:pt idx="35602">1</cx:pt>
          <cx:pt idx="35603">1</cx:pt>
          <cx:pt idx="35604">1</cx:pt>
          <cx:pt idx="35605">1</cx:pt>
          <cx:pt idx="35606">1</cx:pt>
          <cx:pt idx="35607">1</cx:pt>
          <cx:pt idx="35608">1</cx:pt>
          <cx:pt idx="35609">1</cx:pt>
          <cx:pt idx="35610">1</cx:pt>
          <cx:pt idx="35611">1</cx:pt>
          <cx:pt idx="35612">1</cx:pt>
          <cx:pt idx="35613">1</cx:pt>
          <cx:pt idx="35614">1</cx:pt>
          <cx:pt idx="35615">1</cx:pt>
          <cx:pt idx="35616">1</cx:pt>
          <cx:pt idx="35617">1</cx:pt>
          <cx:pt idx="35618">3</cx:pt>
          <cx:pt idx="35619">1</cx:pt>
          <cx:pt idx="35620">1</cx:pt>
          <cx:pt idx="35621">1</cx:pt>
          <cx:pt idx="35622">1</cx:pt>
          <cx:pt idx="35623">1</cx:pt>
          <cx:pt idx="35624">1</cx:pt>
          <cx:pt idx="35625">1</cx:pt>
          <cx:pt idx="35626">1</cx:pt>
          <cx:pt idx="35627">1</cx:pt>
          <cx:pt idx="35628">1</cx:pt>
          <cx:pt idx="35629">1</cx:pt>
          <cx:pt idx="35630">1</cx:pt>
          <cx:pt idx="35631">1</cx:pt>
          <cx:pt idx="35632">1</cx:pt>
          <cx:pt idx="35633">1</cx:pt>
          <cx:pt idx="35634">1</cx:pt>
          <cx:pt idx="35635">1</cx:pt>
          <cx:pt idx="35636">1</cx:pt>
          <cx:pt idx="35637">1</cx:pt>
          <cx:pt idx="35638">1</cx:pt>
          <cx:pt idx="35639">1</cx:pt>
          <cx:pt idx="35640">1</cx:pt>
          <cx:pt idx="35641">1</cx:pt>
          <cx:pt idx="35642">1</cx:pt>
          <cx:pt idx="35643">1</cx:pt>
          <cx:pt idx="35644">1</cx:pt>
          <cx:pt idx="35645">1</cx:pt>
          <cx:pt idx="35646">1</cx:pt>
          <cx:pt idx="35647">1</cx:pt>
          <cx:pt idx="35648">1</cx:pt>
          <cx:pt idx="35649">1</cx:pt>
          <cx:pt idx="35650">1</cx:pt>
          <cx:pt idx="35651">1</cx:pt>
          <cx:pt idx="35652">1</cx:pt>
          <cx:pt idx="35653">1</cx:pt>
          <cx:pt idx="35654">1</cx:pt>
          <cx:pt idx="35655">1</cx:pt>
          <cx:pt idx="35656">1</cx:pt>
          <cx:pt idx="35657">1</cx:pt>
          <cx:pt idx="35658">1</cx:pt>
          <cx:pt idx="35659">1</cx:pt>
          <cx:pt idx="35660">1</cx:pt>
          <cx:pt idx="35661">1</cx:pt>
          <cx:pt idx="35662">1</cx:pt>
          <cx:pt idx="35663">1</cx:pt>
          <cx:pt idx="35664">1</cx:pt>
          <cx:pt idx="35665">1</cx:pt>
          <cx:pt idx="35666">1</cx:pt>
          <cx:pt idx="35667">1</cx:pt>
          <cx:pt idx="35668">1</cx:pt>
          <cx:pt idx="35669">1</cx:pt>
          <cx:pt idx="35670">1</cx:pt>
          <cx:pt idx="35671">1</cx:pt>
          <cx:pt idx="35672">1</cx:pt>
          <cx:pt idx="35673">1</cx:pt>
          <cx:pt idx="35674">1</cx:pt>
          <cx:pt idx="35675">1</cx:pt>
          <cx:pt idx="35676">1</cx:pt>
          <cx:pt idx="35677">1</cx:pt>
          <cx:pt idx="35678">1</cx:pt>
          <cx:pt idx="35679">1</cx:pt>
          <cx:pt idx="35680">1</cx:pt>
          <cx:pt idx="35681">1</cx:pt>
          <cx:pt idx="35682">1</cx:pt>
          <cx:pt idx="35683">1</cx:pt>
          <cx:pt idx="35684">1</cx:pt>
          <cx:pt idx="35685">1</cx:pt>
          <cx:pt idx="35686">1</cx:pt>
          <cx:pt idx="35687">1</cx:pt>
          <cx:pt idx="35688">1</cx:pt>
          <cx:pt idx="35689">3</cx:pt>
          <cx:pt idx="35690">1</cx:pt>
          <cx:pt idx="35691">1</cx:pt>
          <cx:pt idx="35692">1</cx:pt>
          <cx:pt idx="35693">1</cx:pt>
          <cx:pt idx="35694">1</cx:pt>
          <cx:pt idx="35695">1</cx:pt>
          <cx:pt idx="35696">1</cx:pt>
          <cx:pt idx="35697">1</cx:pt>
          <cx:pt idx="35698">1</cx:pt>
          <cx:pt idx="35699">1</cx:pt>
          <cx:pt idx="35700">1</cx:pt>
          <cx:pt idx="35701">1</cx:pt>
          <cx:pt idx="35702">1</cx:pt>
          <cx:pt idx="35703">1</cx:pt>
          <cx:pt idx="35704">1</cx:pt>
          <cx:pt idx="35705">1</cx:pt>
          <cx:pt idx="35706">1</cx:pt>
          <cx:pt idx="35707">1</cx:pt>
          <cx:pt idx="35708">1</cx:pt>
          <cx:pt idx="35709">1</cx:pt>
          <cx:pt idx="35710">1</cx:pt>
          <cx:pt idx="35711">3</cx:pt>
          <cx:pt idx="35712">1</cx:pt>
          <cx:pt idx="35713">1</cx:pt>
          <cx:pt idx="35714">1</cx:pt>
          <cx:pt idx="35715">1</cx:pt>
          <cx:pt idx="35716">1</cx:pt>
          <cx:pt idx="35717">1</cx:pt>
          <cx:pt idx="35718">1</cx:pt>
          <cx:pt idx="35719">1</cx:pt>
          <cx:pt idx="35720">1</cx:pt>
          <cx:pt idx="35721">1</cx:pt>
          <cx:pt idx="35722">1</cx:pt>
          <cx:pt idx="35723">1</cx:pt>
          <cx:pt idx="35724">1</cx:pt>
          <cx:pt idx="35725">1</cx:pt>
          <cx:pt idx="35726">1</cx:pt>
          <cx:pt idx="35727">1</cx:pt>
          <cx:pt idx="35728">1</cx:pt>
          <cx:pt idx="35729">1</cx:pt>
          <cx:pt idx="35730">1</cx:pt>
          <cx:pt idx="35731">1</cx:pt>
          <cx:pt idx="35732">1</cx:pt>
          <cx:pt idx="35733">1</cx:pt>
          <cx:pt idx="35734">1</cx:pt>
          <cx:pt idx="35735">1</cx:pt>
          <cx:pt idx="35736">1</cx:pt>
          <cx:pt idx="35737">1</cx:pt>
          <cx:pt idx="35738">3</cx:pt>
          <cx:pt idx="35739">1</cx:pt>
          <cx:pt idx="35740">1</cx:pt>
          <cx:pt idx="35741">1</cx:pt>
          <cx:pt idx="35742">1</cx:pt>
          <cx:pt idx="35743">1</cx:pt>
          <cx:pt idx="35744">1</cx:pt>
          <cx:pt idx="35745">1</cx:pt>
          <cx:pt idx="35746">1</cx:pt>
          <cx:pt idx="35747">1</cx:pt>
          <cx:pt idx="35748">1</cx:pt>
          <cx:pt idx="35749">1</cx:pt>
          <cx:pt idx="35750">1</cx:pt>
          <cx:pt idx="35751">1</cx:pt>
          <cx:pt idx="35752">1</cx:pt>
          <cx:pt idx="35753">1</cx:pt>
          <cx:pt idx="35754">1</cx:pt>
          <cx:pt idx="35755">1</cx:pt>
          <cx:pt idx="35756">1</cx:pt>
          <cx:pt idx="35757">1</cx:pt>
          <cx:pt idx="35758">1</cx:pt>
          <cx:pt idx="35759">1</cx:pt>
          <cx:pt idx="35760">1</cx:pt>
          <cx:pt idx="35761">1</cx:pt>
          <cx:pt idx="35762">1</cx:pt>
          <cx:pt idx="35763">1</cx:pt>
          <cx:pt idx="35764">1</cx:pt>
          <cx:pt idx="35765">1</cx:pt>
          <cx:pt idx="35766">1</cx:pt>
          <cx:pt idx="35767">3</cx:pt>
          <cx:pt idx="35768">1</cx:pt>
          <cx:pt idx="35769">1</cx:pt>
          <cx:pt idx="35770">1</cx:pt>
          <cx:pt idx="35771">1</cx:pt>
          <cx:pt idx="35772">1</cx:pt>
          <cx:pt idx="35773">1</cx:pt>
          <cx:pt idx="35774">1</cx:pt>
          <cx:pt idx="35775">1</cx:pt>
          <cx:pt idx="35776">1</cx:pt>
          <cx:pt idx="35777">1</cx:pt>
          <cx:pt idx="35778">1</cx:pt>
          <cx:pt idx="35779">1</cx:pt>
          <cx:pt idx="35780">1</cx:pt>
          <cx:pt idx="35781">1</cx:pt>
          <cx:pt idx="35782">1</cx:pt>
          <cx:pt idx="35783">1</cx:pt>
          <cx:pt idx="35784">1</cx:pt>
          <cx:pt idx="35785">1</cx:pt>
          <cx:pt idx="35786">1</cx:pt>
          <cx:pt idx="35787">1</cx:pt>
          <cx:pt idx="35788">1</cx:pt>
          <cx:pt idx="35789">1</cx:pt>
          <cx:pt idx="35790">1</cx:pt>
          <cx:pt idx="35791">1</cx:pt>
          <cx:pt idx="35792">1</cx:pt>
          <cx:pt idx="35793">1</cx:pt>
          <cx:pt idx="35794">1</cx:pt>
          <cx:pt idx="35795">1</cx:pt>
          <cx:pt idx="35796">1</cx:pt>
          <cx:pt idx="35797">1</cx:pt>
          <cx:pt idx="35798">1</cx:pt>
          <cx:pt idx="35799">1</cx:pt>
          <cx:pt idx="35800">1</cx:pt>
          <cx:pt idx="35801">1</cx:pt>
          <cx:pt idx="35802">1</cx:pt>
          <cx:pt idx="35803">1</cx:pt>
          <cx:pt idx="35804">1</cx:pt>
          <cx:pt idx="35805">1</cx:pt>
          <cx:pt idx="35806">1</cx:pt>
          <cx:pt idx="35807">1</cx:pt>
          <cx:pt idx="35808">1</cx:pt>
          <cx:pt idx="35809">3</cx:pt>
          <cx:pt idx="35810">1</cx:pt>
          <cx:pt idx="35811">1</cx:pt>
          <cx:pt idx="35812">1</cx:pt>
          <cx:pt idx="35813">1</cx:pt>
          <cx:pt idx="35814">1</cx:pt>
          <cx:pt idx="35815">1</cx:pt>
          <cx:pt idx="35816">1</cx:pt>
          <cx:pt idx="35817">1</cx:pt>
          <cx:pt idx="35818">1</cx:pt>
          <cx:pt idx="35819">1</cx:pt>
          <cx:pt idx="35820">1</cx:pt>
          <cx:pt idx="35821">1</cx:pt>
          <cx:pt idx="35822">1</cx:pt>
          <cx:pt idx="35823">1</cx:pt>
          <cx:pt idx="35824">1</cx:pt>
          <cx:pt idx="35825">1</cx:pt>
          <cx:pt idx="35826">3</cx:pt>
          <cx:pt idx="35827">1</cx:pt>
          <cx:pt idx="35828">1</cx:pt>
          <cx:pt idx="35829">1</cx:pt>
          <cx:pt idx="35830">1</cx:pt>
          <cx:pt idx="35831">1</cx:pt>
          <cx:pt idx="35832">1</cx:pt>
          <cx:pt idx="35833">1</cx:pt>
          <cx:pt idx="35834">1</cx:pt>
          <cx:pt idx="35835">1</cx:pt>
          <cx:pt idx="35836">1</cx:pt>
          <cx:pt idx="35837">1</cx:pt>
          <cx:pt idx="35838">1</cx:pt>
          <cx:pt idx="35839">1</cx:pt>
          <cx:pt idx="35840">1</cx:pt>
          <cx:pt idx="35841">1</cx:pt>
          <cx:pt idx="35842">1</cx:pt>
          <cx:pt idx="35843">1</cx:pt>
          <cx:pt idx="35844">1</cx:pt>
          <cx:pt idx="35845">1</cx:pt>
          <cx:pt idx="35846">1</cx:pt>
          <cx:pt idx="35847">1</cx:pt>
          <cx:pt idx="35848">1</cx:pt>
          <cx:pt idx="35849">1</cx:pt>
          <cx:pt idx="35850">1</cx:pt>
          <cx:pt idx="35851">1</cx:pt>
          <cx:pt idx="35852">1</cx:pt>
          <cx:pt idx="35853">1</cx:pt>
          <cx:pt idx="35854">1</cx:pt>
          <cx:pt idx="35855">1</cx:pt>
          <cx:pt idx="35856">1</cx:pt>
          <cx:pt idx="35857">1</cx:pt>
          <cx:pt idx="35858">1</cx:pt>
          <cx:pt idx="35859">1</cx:pt>
          <cx:pt idx="35860">1</cx:pt>
          <cx:pt idx="35861">1</cx:pt>
          <cx:pt idx="35862">1</cx:pt>
          <cx:pt idx="35863">3</cx:pt>
          <cx:pt idx="35864">1</cx:pt>
          <cx:pt idx="35865">1</cx:pt>
          <cx:pt idx="35866">1</cx:pt>
          <cx:pt idx="35867">1</cx:pt>
          <cx:pt idx="35868">1</cx:pt>
          <cx:pt idx="35869">1</cx:pt>
          <cx:pt idx="35870">1</cx:pt>
          <cx:pt idx="35871">1</cx:pt>
          <cx:pt idx="35872">1</cx:pt>
          <cx:pt idx="35873">1</cx:pt>
          <cx:pt idx="35874">1</cx:pt>
          <cx:pt idx="35875">1</cx:pt>
          <cx:pt idx="35876">1</cx:pt>
          <cx:pt idx="35877">1</cx:pt>
          <cx:pt idx="35878">1</cx:pt>
          <cx:pt idx="35879">1</cx:pt>
          <cx:pt idx="35880">1</cx:pt>
          <cx:pt idx="35881">1</cx:pt>
          <cx:pt idx="35882">1</cx:pt>
          <cx:pt idx="35883">1</cx:pt>
          <cx:pt idx="35884">1</cx:pt>
          <cx:pt idx="35885">1</cx:pt>
          <cx:pt idx="35886">3</cx:pt>
          <cx:pt idx="35887">1</cx:pt>
          <cx:pt idx="35888">1</cx:pt>
          <cx:pt idx="35889">1</cx:pt>
          <cx:pt idx="35890">1</cx:pt>
          <cx:pt idx="35891">1</cx:pt>
          <cx:pt idx="35892">1</cx:pt>
          <cx:pt idx="35893">3</cx:pt>
          <cx:pt idx="35894">1</cx:pt>
          <cx:pt idx="35895">1</cx:pt>
          <cx:pt idx="35896">1</cx:pt>
          <cx:pt idx="35897">1</cx:pt>
          <cx:pt idx="35898">1</cx:pt>
          <cx:pt idx="35899">1</cx:pt>
          <cx:pt idx="35900">3</cx:pt>
          <cx:pt idx="35901">1</cx:pt>
          <cx:pt idx="35902">1</cx:pt>
          <cx:pt idx="35903">1</cx:pt>
          <cx:pt idx="35904">1</cx:pt>
          <cx:pt idx="35905">3</cx:pt>
          <cx:pt idx="35906">1</cx:pt>
          <cx:pt idx="35907">1</cx:pt>
          <cx:pt idx="35908">1</cx:pt>
          <cx:pt idx="35909">1</cx:pt>
          <cx:pt idx="35910">1</cx:pt>
          <cx:pt idx="35911">1</cx:pt>
          <cx:pt idx="35912">1</cx:pt>
          <cx:pt idx="35913">1</cx:pt>
          <cx:pt idx="35914">1</cx:pt>
          <cx:pt idx="35915">1</cx:pt>
          <cx:pt idx="35916">1</cx:pt>
          <cx:pt idx="35917">1</cx:pt>
          <cx:pt idx="35918">1</cx:pt>
          <cx:pt idx="35919">1</cx:pt>
          <cx:pt idx="35920">1</cx:pt>
          <cx:pt idx="35921">1</cx:pt>
          <cx:pt idx="35922">1</cx:pt>
          <cx:pt idx="35923">1</cx:pt>
          <cx:pt idx="35924">1</cx:pt>
          <cx:pt idx="35925">1</cx:pt>
          <cx:pt idx="35926">1</cx:pt>
          <cx:pt idx="35927">1</cx:pt>
          <cx:pt idx="35928">1</cx:pt>
          <cx:pt idx="35929">1</cx:pt>
          <cx:pt idx="35930">1</cx:pt>
          <cx:pt idx="35931">1</cx:pt>
          <cx:pt idx="35932">1</cx:pt>
          <cx:pt idx="35933">1</cx:pt>
          <cx:pt idx="35934">1</cx:pt>
          <cx:pt idx="35935">1</cx:pt>
          <cx:pt idx="35936">1</cx:pt>
          <cx:pt idx="35937">1</cx:pt>
          <cx:pt idx="35938">1</cx:pt>
          <cx:pt idx="35939">1</cx:pt>
          <cx:pt idx="35940">1</cx:pt>
          <cx:pt idx="35941">1</cx:pt>
          <cx:pt idx="35942">3</cx:pt>
          <cx:pt idx="35943">1</cx:pt>
          <cx:pt idx="35944">1</cx:pt>
          <cx:pt idx="35945">1</cx:pt>
          <cx:pt idx="35946">1</cx:pt>
          <cx:pt idx="35947">1</cx:pt>
          <cx:pt idx="35948">1</cx:pt>
          <cx:pt idx="35949">1</cx:pt>
          <cx:pt idx="35950">1</cx:pt>
          <cx:pt idx="35951">1</cx:pt>
          <cx:pt idx="35952">1</cx:pt>
          <cx:pt idx="35953">1</cx:pt>
          <cx:pt idx="35954">1</cx:pt>
          <cx:pt idx="35955">1</cx:pt>
          <cx:pt idx="35956">3</cx:pt>
          <cx:pt idx="35957">1</cx:pt>
          <cx:pt idx="35958">1</cx:pt>
          <cx:pt idx="35959">1</cx:pt>
          <cx:pt idx="35960">1</cx:pt>
          <cx:pt idx="35961">1</cx:pt>
          <cx:pt idx="35962">1</cx:pt>
          <cx:pt idx="35963">1</cx:pt>
          <cx:pt idx="35964">1</cx:pt>
          <cx:pt idx="35965">1</cx:pt>
          <cx:pt idx="35966">1</cx:pt>
          <cx:pt idx="35967">1</cx:pt>
          <cx:pt idx="35968">1</cx:pt>
          <cx:pt idx="35969">1</cx:pt>
          <cx:pt idx="35970">1</cx:pt>
          <cx:pt idx="35971">1</cx:pt>
          <cx:pt idx="35972">1</cx:pt>
          <cx:pt idx="35973">1</cx:pt>
          <cx:pt idx="35974">1</cx:pt>
          <cx:pt idx="35975">1</cx:pt>
          <cx:pt idx="35976">1</cx:pt>
          <cx:pt idx="35977">1</cx:pt>
          <cx:pt idx="35978">1</cx:pt>
          <cx:pt idx="35979">1</cx:pt>
          <cx:pt idx="35980">1</cx:pt>
          <cx:pt idx="35981">1</cx:pt>
          <cx:pt idx="35982">1</cx:pt>
          <cx:pt idx="35983">1</cx:pt>
          <cx:pt idx="35984">1</cx:pt>
          <cx:pt idx="35985">1</cx:pt>
          <cx:pt idx="35986">1</cx:pt>
          <cx:pt idx="35987">1</cx:pt>
          <cx:pt idx="35988">1</cx:pt>
          <cx:pt idx="35989">1</cx:pt>
          <cx:pt idx="35990">1</cx:pt>
          <cx:pt idx="35991">1</cx:pt>
          <cx:pt idx="35992">1</cx:pt>
          <cx:pt idx="35993">1</cx:pt>
          <cx:pt idx="35994">1</cx:pt>
          <cx:pt idx="35995">1</cx:pt>
          <cx:pt idx="35996">1</cx:pt>
          <cx:pt idx="35997">1</cx:pt>
          <cx:pt idx="35998">1</cx:pt>
          <cx:pt idx="35999">1</cx:pt>
          <cx:pt idx="36000">1</cx:pt>
          <cx:pt idx="36001">1</cx:pt>
          <cx:pt idx="36002">1</cx:pt>
          <cx:pt idx="36003">1</cx:pt>
          <cx:pt idx="36004">1</cx:pt>
          <cx:pt idx="36005">1</cx:pt>
          <cx:pt idx="36006">1</cx:pt>
          <cx:pt idx="36007">1</cx:pt>
          <cx:pt idx="36008">1</cx:pt>
          <cx:pt idx="36009">1</cx:pt>
          <cx:pt idx="36010">1</cx:pt>
          <cx:pt idx="36011">1</cx:pt>
          <cx:pt idx="36012">1</cx:pt>
          <cx:pt idx="36013">1</cx:pt>
          <cx:pt idx="36014">1</cx:pt>
          <cx:pt idx="36015">1</cx:pt>
          <cx:pt idx="36016">1</cx:pt>
          <cx:pt idx="36017">1</cx:pt>
          <cx:pt idx="36018">1</cx:pt>
          <cx:pt idx="36019">1</cx:pt>
          <cx:pt idx="36020">1</cx:pt>
          <cx:pt idx="36021">1</cx:pt>
          <cx:pt idx="36022">1</cx:pt>
          <cx:pt idx="36023">1</cx:pt>
          <cx:pt idx="36024">1</cx:pt>
          <cx:pt idx="36025">1</cx:pt>
          <cx:pt idx="36026">1</cx:pt>
          <cx:pt idx="36027">1</cx:pt>
          <cx:pt idx="36028">1</cx:pt>
          <cx:pt idx="36029">3</cx:pt>
          <cx:pt idx="36030">1</cx:pt>
          <cx:pt idx="36031">1</cx:pt>
          <cx:pt idx="36032">1</cx:pt>
          <cx:pt idx="36033">1</cx:pt>
          <cx:pt idx="36034">3</cx:pt>
          <cx:pt idx="36035">1</cx:pt>
          <cx:pt idx="36036">1</cx:pt>
          <cx:pt idx="36037">1</cx:pt>
          <cx:pt idx="36038">1</cx:pt>
          <cx:pt idx="36039">1</cx:pt>
          <cx:pt idx="36040">1</cx:pt>
          <cx:pt idx="36041">1</cx:pt>
          <cx:pt idx="36042">1</cx:pt>
          <cx:pt idx="36043">1</cx:pt>
          <cx:pt idx="36044">1</cx:pt>
          <cx:pt idx="36045">1</cx:pt>
          <cx:pt idx="36046">1</cx:pt>
          <cx:pt idx="36047">1</cx:pt>
          <cx:pt idx="36048">1</cx:pt>
          <cx:pt idx="36049">1</cx:pt>
          <cx:pt idx="36050">1</cx:pt>
          <cx:pt idx="36051">1</cx:pt>
          <cx:pt idx="36052">1</cx:pt>
          <cx:pt idx="36053">1</cx:pt>
          <cx:pt idx="36054">1</cx:pt>
          <cx:pt idx="36055">1</cx:pt>
          <cx:pt idx="36056">1</cx:pt>
          <cx:pt idx="36057">1</cx:pt>
          <cx:pt idx="36058">1</cx:pt>
          <cx:pt idx="36059">1</cx:pt>
          <cx:pt idx="36060">3</cx:pt>
          <cx:pt idx="36061">1</cx:pt>
          <cx:pt idx="36062">1</cx:pt>
          <cx:pt idx="36063">3</cx:pt>
          <cx:pt idx="36064">1</cx:pt>
          <cx:pt idx="36065">1</cx:pt>
          <cx:pt idx="36066">1</cx:pt>
          <cx:pt idx="36067">1</cx:pt>
          <cx:pt idx="36068">1</cx:pt>
          <cx:pt idx="36069">1</cx:pt>
          <cx:pt idx="36070">1</cx:pt>
          <cx:pt idx="36071">1</cx:pt>
          <cx:pt idx="36072">1</cx:pt>
          <cx:pt idx="36073">1</cx:pt>
          <cx:pt idx="36074">1</cx:pt>
          <cx:pt idx="36075">1</cx:pt>
          <cx:pt idx="36076">1</cx:pt>
          <cx:pt idx="36077">1</cx:pt>
          <cx:pt idx="36078">1</cx:pt>
          <cx:pt idx="36079">1</cx:pt>
          <cx:pt idx="36080">1</cx:pt>
          <cx:pt idx="36081">1</cx:pt>
          <cx:pt idx="36082">1</cx:pt>
          <cx:pt idx="36083">1</cx:pt>
          <cx:pt idx="36084">1</cx:pt>
          <cx:pt idx="36085">1</cx:pt>
          <cx:pt idx="36086">1</cx:pt>
          <cx:pt idx="36087">1</cx:pt>
          <cx:pt idx="36088">1</cx:pt>
          <cx:pt idx="36089">1</cx:pt>
          <cx:pt idx="36090">1</cx:pt>
          <cx:pt idx="36091">1</cx:pt>
          <cx:pt idx="36092">1</cx:pt>
          <cx:pt idx="36093">1</cx:pt>
          <cx:pt idx="36094">1</cx:pt>
          <cx:pt idx="36095">1</cx:pt>
          <cx:pt idx="36096">1</cx:pt>
          <cx:pt idx="36097">1</cx:pt>
          <cx:pt idx="36098">1</cx:pt>
          <cx:pt idx="36099">3</cx:pt>
          <cx:pt idx="36100">1</cx:pt>
          <cx:pt idx="36101">1</cx:pt>
          <cx:pt idx="36102">1</cx:pt>
          <cx:pt idx="36103">1</cx:pt>
          <cx:pt idx="36104">1</cx:pt>
          <cx:pt idx="36105">1</cx:pt>
          <cx:pt idx="36106">1</cx:pt>
          <cx:pt idx="36107">1</cx:pt>
          <cx:pt idx="36108">1</cx:pt>
          <cx:pt idx="36109">1</cx:pt>
          <cx:pt idx="36110">1</cx:pt>
          <cx:pt idx="36111">1</cx:pt>
          <cx:pt idx="36112">1</cx:pt>
          <cx:pt idx="36113">1</cx:pt>
          <cx:pt idx="36114">1</cx:pt>
          <cx:pt idx="36115">1</cx:pt>
          <cx:pt idx="36116">1</cx:pt>
          <cx:pt idx="36117">1</cx:pt>
          <cx:pt idx="36118">3</cx:pt>
          <cx:pt idx="36119">1</cx:pt>
          <cx:pt idx="36120">1</cx:pt>
          <cx:pt idx="36121">1</cx:pt>
          <cx:pt idx="36122">1</cx:pt>
          <cx:pt idx="36123">1</cx:pt>
          <cx:pt idx="36124">1</cx:pt>
          <cx:pt idx="36125">1</cx:pt>
          <cx:pt idx="36126">1</cx:pt>
          <cx:pt idx="36127">1</cx:pt>
          <cx:pt idx="36128">1</cx:pt>
          <cx:pt idx="36129">1</cx:pt>
          <cx:pt idx="36130">3</cx:pt>
          <cx:pt idx="36131">1</cx:pt>
          <cx:pt idx="36132">1</cx:pt>
          <cx:pt idx="36133">1</cx:pt>
          <cx:pt idx="36134">1</cx:pt>
          <cx:pt idx="36135">1</cx:pt>
          <cx:pt idx="36136">1</cx:pt>
          <cx:pt idx="36137">1</cx:pt>
          <cx:pt idx="36138">1</cx:pt>
          <cx:pt idx="36139">1</cx:pt>
          <cx:pt idx="36140">1</cx:pt>
          <cx:pt idx="36141">1</cx:pt>
          <cx:pt idx="36142">1</cx:pt>
          <cx:pt idx="36143">1</cx:pt>
          <cx:pt idx="36144">1</cx:pt>
          <cx:pt idx="36145">1</cx:pt>
          <cx:pt idx="36146">1</cx:pt>
          <cx:pt idx="36147">1</cx:pt>
          <cx:pt idx="36148">1</cx:pt>
          <cx:pt idx="36149">1</cx:pt>
          <cx:pt idx="36150">1</cx:pt>
          <cx:pt idx="36151">1</cx:pt>
          <cx:pt idx="36152">1</cx:pt>
          <cx:pt idx="36153">1</cx:pt>
          <cx:pt idx="36154">3</cx:pt>
          <cx:pt idx="36155">1</cx:pt>
          <cx:pt idx="36156">1</cx:pt>
          <cx:pt idx="36157">1</cx:pt>
          <cx:pt idx="36158">3</cx:pt>
          <cx:pt idx="36159">3</cx:pt>
          <cx:pt idx="36160">1</cx:pt>
          <cx:pt idx="36161">3</cx:pt>
          <cx:pt idx="36162">1</cx:pt>
          <cx:pt idx="36163">1</cx:pt>
          <cx:pt idx="36164">1</cx:pt>
          <cx:pt idx="36165">1</cx:pt>
          <cx:pt idx="36166">1</cx:pt>
          <cx:pt idx="36167">1</cx:pt>
          <cx:pt idx="36168">1</cx:pt>
          <cx:pt idx="36169">1</cx:pt>
          <cx:pt idx="36170">1</cx:pt>
          <cx:pt idx="36171">1</cx:pt>
          <cx:pt idx="36172">1</cx:pt>
          <cx:pt idx="36173">1</cx:pt>
          <cx:pt idx="36174">1</cx:pt>
          <cx:pt idx="36175">1</cx:pt>
          <cx:pt idx="36176">1</cx:pt>
          <cx:pt idx="36177">1</cx:pt>
          <cx:pt idx="36178">1</cx:pt>
          <cx:pt idx="36179">1</cx:pt>
          <cx:pt idx="36180">1</cx:pt>
          <cx:pt idx="36181">1</cx:pt>
          <cx:pt idx="36182">1</cx:pt>
          <cx:pt idx="36183">1</cx:pt>
          <cx:pt idx="36184">1</cx:pt>
          <cx:pt idx="36185">1</cx:pt>
          <cx:pt idx="36186">3</cx:pt>
          <cx:pt idx="36187">1</cx:pt>
          <cx:pt idx="36188">1</cx:pt>
          <cx:pt idx="36189">1</cx:pt>
          <cx:pt idx="36190">1</cx:pt>
          <cx:pt idx="36191">1</cx:pt>
          <cx:pt idx="36192">1</cx:pt>
          <cx:pt idx="36193">1</cx:pt>
          <cx:pt idx="36194">1</cx:pt>
          <cx:pt idx="36195">1</cx:pt>
          <cx:pt idx="36196">1</cx:pt>
          <cx:pt idx="36197">1</cx:pt>
          <cx:pt idx="36198">1</cx:pt>
          <cx:pt idx="36199">1</cx:pt>
          <cx:pt idx="36200">1</cx:pt>
          <cx:pt idx="36201">1</cx:pt>
          <cx:pt idx="36202">1</cx:pt>
          <cx:pt idx="36203">1</cx:pt>
          <cx:pt idx="36204">1</cx:pt>
          <cx:pt idx="36205">1</cx:pt>
          <cx:pt idx="36206">1</cx:pt>
          <cx:pt idx="36207">1</cx:pt>
          <cx:pt idx="36208">1</cx:pt>
          <cx:pt idx="36209">1</cx:pt>
          <cx:pt idx="36210">1</cx:pt>
          <cx:pt idx="36211">1</cx:pt>
          <cx:pt idx="36212">1</cx:pt>
          <cx:pt idx="36213">1</cx:pt>
          <cx:pt idx="36214">1</cx:pt>
          <cx:pt idx="36215">1</cx:pt>
          <cx:pt idx="36216">1</cx:pt>
          <cx:pt idx="36217">1</cx:pt>
          <cx:pt idx="36218">1</cx:pt>
          <cx:pt idx="36219">1</cx:pt>
          <cx:pt idx="36220">1</cx:pt>
          <cx:pt idx="36221">1</cx:pt>
          <cx:pt idx="36222">1</cx:pt>
          <cx:pt idx="36223">1</cx:pt>
          <cx:pt idx="36224">1</cx:pt>
          <cx:pt idx="36225">1</cx:pt>
          <cx:pt idx="36226">1</cx:pt>
          <cx:pt idx="36227">1</cx:pt>
          <cx:pt idx="36228">1</cx:pt>
          <cx:pt idx="36229">1</cx:pt>
          <cx:pt idx="36230">1</cx:pt>
          <cx:pt idx="36231">1</cx:pt>
          <cx:pt idx="36232">1</cx:pt>
          <cx:pt idx="36233">1</cx:pt>
          <cx:pt idx="36234">1</cx:pt>
          <cx:pt idx="36235">1</cx:pt>
          <cx:pt idx="36236">1</cx:pt>
          <cx:pt idx="36237">1</cx:pt>
          <cx:pt idx="36238">1</cx:pt>
          <cx:pt idx="36239">1</cx:pt>
          <cx:pt idx="36240">1</cx:pt>
          <cx:pt idx="36241">1</cx:pt>
          <cx:pt idx="36242">1</cx:pt>
          <cx:pt idx="36243">1</cx:pt>
          <cx:pt idx="36244">1</cx:pt>
          <cx:pt idx="36245">1</cx:pt>
          <cx:pt idx="36246">1</cx:pt>
          <cx:pt idx="36247">1</cx:pt>
          <cx:pt idx="36248">1</cx:pt>
          <cx:pt idx="36249">1</cx:pt>
          <cx:pt idx="36250">1</cx:pt>
          <cx:pt idx="36251">1</cx:pt>
          <cx:pt idx="36252">1</cx:pt>
          <cx:pt idx="36253">1</cx:pt>
          <cx:pt idx="36254">1</cx:pt>
          <cx:pt idx="36255">1</cx:pt>
          <cx:pt idx="36256">3</cx:pt>
          <cx:pt idx="36257">1</cx:pt>
          <cx:pt idx="36258">1</cx:pt>
          <cx:pt idx="36259">1</cx:pt>
          <cx:pt idx="36260">1</cx:pt>
          <cx:pt idx="36261">1</cx:pt>
          <cx:pt idx="36262">1</cx:pt>
          <cx:pt idx="36263">1</cx:pt>
          <cx:pt idx="36264">1</cx:pt>
          <cx:pt idx="36265">1</cx:pt>
          <cx:pt idx="36266">3</cx:pt>
          <cx:pt idx="36267">1</cx:pt>
          <cx:pt idx="36268">1</cx:pt>
          <cx:pt idx="36269">1</cx:pt>
          <cx:pt idx="36270">1</cx:pt>
          <cx:pt idx="36271">1</cx:pt>
          <cx:pt idx="36272">1</cx:pt>
          <cx:pt idx="36273">1</cx:pt>
          <cx:pt idx="36274">1</cx:pt>
          <cx:pt idx="36275">1</cx:pt>
          <cx:pt idx="36276">1</cx:pt>
          <cx:pt idx="36277">1</cx:pt>
          <cx:pt idx="36278">1</cx:pt>
          <cx:pt idx="36279">1</cx:pt>
          <cx:pt idx="36280">1</cx:pt>
          <cx:pt idx="36281">1</cx:pt>
          <cx:pt idx="36282">1</cx:pt>
          <cx:pt idx="36283">1</cx:pt>
          <cx:pt idx="36284">1</cx:pt>
          <cx:pt idx="36285">1</cx:pt>
          <cx:pt idx="36286">1</cx:pt>
          <cx:pt idx="36287">1</cx:pt>
          <cx:pt idx="36288">1</cx:pt>
          <cx:pt idx="36289">1</cx:pt>
          <cx:pt idx="36290">1</cx:pt>
          <cx:pt idx="36291">1</cx:pt>
          <cx:pt idx="36292">1</cx:pt>
          <cx:pt idx="36293">1</cx:pt>
          <cx:pt idx="36294">1</cx:pt>
          <cx:pt idx="36295">1</cx:pt>
          <cx:pt idx="36296">1</cx:pt>
          <cx:pt idx="36297">1</cx:pt>
          <cx:pt idx="36298">1</cx:pt>
          <cx:pt idx="36299">1</cx:pt>
          <cx:pt idx="36300">1</cx:pt>
          <cx:pt idx="36301">1</cx:pt>
          <cx:pt idx="36302">1</cx:pt>
          <cx:pt idx="36303">1</cx:pt>
          <cx:pt idx="36304">1</cx:pt>
          <cx:pt idx="36305">1</cx:pt>
          <cx:pt idx="36306">1</cx:pt>
          <cx:pt idx="36307">1</cx:pt>
          <cx:pt idx="36308">1</cx:pt>
          <cx:pt idx="36309">1</cx:pt>
          <cx:pt idx="36310">1</cx:pt>
          <cx:pt idx="36311">1</cx:pt>
          <cx:pt idx="36312">1</cx:pt>
          <cx:pt idx="36313">1</cx:pt>
          <cx:pt idx="36314">1</cx:pt>
          <cx:pt idx="36315">1</cx:pt>
          <cx:pt idx="36316">1</cx:pt>
          <cx:pt idx="36317">1</cx:pt>
          <cx:pt idx="36318">1</cx:pt>
          <cx:pt idx="36319">1</cx:pt>
          <cx:pt idx="36320">3</cx:pt>
          <cx:pt idx="36321">3</cx:pt>
          <cx:pt idx="36322">1</cx:pt>
          <cx:pt idx="36323">1</cx:pt>
          <cx:pt idx="36324">1</cx:pt>
          <cx:pt idx="36325">1</cx:pt>
          <cx:pt idx="36326">1</cx:pt>
          <cx:pt idx="36327">1</cx:pt>
          <cx:pt idx="36328">1</cx:pt>
          <cx:pt idx="36329">1</cx:pt>
          <cx:pt idx="36330">1</cx:pt>
          <cx:pt idx="36331">1</cx:pt>
          <cx:pt idx="36332">1</cx:pt>
          <cx:pt idx="36333">1</cx:pt>
          <cx:pt idx="36334">1</cx:pt>
          <cx:pt idx="36335">1</cx:pt>
          <cx:pt idx="36336">1</cx:pt>
          <cx:pt idx="36337">1</cx:pt>
          <cx:pt idx="36338">1</cx:pt>
          <cx:pt idx="36339">1</cx:pt>
          <cx:pt idx="36340">1</cx:pt>
          <cx:pt idx="36341">1</cx:pt>
          <cx:pt idx="36342">1</cx:pt>
          <cx:pt idx="36343">1</cx:pt>
          <cx:pt idx="36344">1</cx:pt>
          <cx:pt idx="36345">1</cx:pt>
          <cx:pt idx="36346">1</cx:pt>
          <cx:pt idx="36347">1</cx:pt>
          <cx:pt idx="36348">1</cx:pt>
          <cx:pt idx="36349">1</cx:pt>
          <cx:pt idx="36350">1</cx:pt>
          <cx:pt idx="36351">1</cx:pt>
          <cx:pt idx="36352">1</cx:pt>
          <cx:pt idx="36353">1</cx:pt>
          <cx:pt idx="36354">1</cx:pt>
          <cx:pt idx="36355">1</cx:pt>
          <cx:pt idx="36356">1</cx:pt>
          <cx:pt idx="36357">1</cx:pt>
          <cx:pt idx="36358">1</cx:pt>
          <cx:pt idx="36359">1</cx:pt>
          <cx:pt idx="36360">1</cx:pt>
          <cx:pt idx="36361">1</cx:pt>
          <cx:pt idx="36362">1</cx:pt>
          <cx:pt idx="36363">1</cx:pt>
          <cx:pt idx="36364">1</cx:pt>
          <cx:pt idx="36365">1</cx:pt>
          <cx:pt idx="36366">1</cx:pt>
          <cx:pt idx="36367">1</cx:pt>
          <cx:pt idx="36368">1</cx:pt>
          <cx:pt idx="36369">1</cx:pt>
          <cx:pt idx="36370">1</cx:pt>
          <cx:pt idx="36371">1</cx:pt>
          <cx:pt idx="36372">1</cx:pt>
          <cx:pt idx="36373">1</cx:pt>
          <cx:pt idx="36374">1</cx:pt>
          <cx:pt idx="36375">1</cx:pt>
          <cx:pt idx="36376">1</cx:pt>
          <cx:pt idx="36377">3</cx:pt>
          <cx:pt idx="36378">1</cx:pt>
          <cx:pt idx="36379">1</cx:pt>
          <cx:pt idx="36380">1</cx:pt>
          <cx:pt idx="36381">1</cx:pt>
          <cx:pt idx="36382">1</cx:pt>
          <cx:pt idx="36383">1</cx:pt>
          <cx:pt idx="36384">1</cx:pt>
          <cx:pt idx="36385">1</cx:pt>
          <cx:pt idx="36386">1</cx:pt>
          <cx:pt idx="36387">1</cx:pt>
          <cx:pt idx="36388">1</cx:pt>
          <cx:pt idx="36389">1</cx:pt>
          <cx:pt idx="36390">1</cx:pt>
          <cx:pt idx="36391">1</cx:pt>
          <cx:pt idx="36392">1</cx:pt>
          <cx:pt idx="36393">1</cx:pt>
          <cx:pt idx="36394">1</cx:pt>
          <cx:pt idx="36395">1</cx:pt>
          <cx:pt idx="36396">1</cx:pt>
          <cx:pt idx="36397">1</cx:pt>
          <cx:pt idx="36398">1</cx:pt>
          <cx:pt idx="36399">1</cx:pt>
          <cx:pt idx="36400">1</cx:pt>
          <cx:pt idx="36401">1</cx:pt>
          <cx:pt idx="36402">1</cx:pt>
          <cx:pt idx="36403">1</cx:pt>
          <cx:pt idx="36404">1</cx:pt>
          <cx:pt idx="36405">1</cx:pt>
          <cx:pt idx="36406">1</cx:pt>
          <cx:pt idx="36407">1</cx:pt>
          <cx:pt idx="36408">1</cx:pt>
          <cx:pt idx="36409">3</cx:pt>
          <cx:pt idx="36410">1</cx:pt>
          <cx:pt idx="36411">1</cx:pt>
          <cx:pt idx="36412">1</cx:pt>
          <cx:pt idx="36413">1</cx:pt>
          <cx:pt idx="36414">1</cx:pt>
          <cx:pt idx="36415">1</cx:pt>
          <cx:pt idx="36416">1</cx:pt>
          <cx:pt idx="36417">1</cx:pt>
          <cx:pt idx="36418">1</cx:pt>
          <cx:pt idx="36419">1</cx:pt>
          <cx:pt idx="36420">1</cx:pt>
          <cx:pt idx="36421">1</cx:pt>
          <cx:pt idx="36422">1</cx:pt>
          <cx:pt idx="36423">1</cx:pt>
          <cx:pt idx="36424">1</cx:pt>
          <cx:pt idx="36425">1</cx:pt>
          <cx:pt idx="36426">1</cx:pt>
          <cx:pt idx="36427">1</cx:pt>
          <cx:pt idx="36428">1</cx:pt>
          <cx:pt idx="36429">1</cx:pt>
          <cx:pt idx="36430">1</cx:pt>
          <cx:pt idx="36431">1</cx:pt>
          <cx:pt idx="36432">1</cx:pt>
          <cx:pt idx="36433">1</cx:pt>
          <cx:pt idx="36434">1</cx:pt>
          <cx:pt idx="36435">1</cx:pt>
          <cx:pt idx="36436">1</cx:pt>
          <cx:pt idx="36437">1</cx:pt>
          <cx:pt idx="36438">1</cx:pt>
          <cx:pt idx="36439">1</cx:pt>
          <cx:pt idx="36440">1</cx:pt>
          <cx:pt idx="36441">1</cx:pt>
          <cx:pt idx="36442">1</cx:pt>
          <cx:pt idx="36443">1</cx:pt>
          <cx:pt idx="36444">1</cx:pt>
          <cx:pt idx="36445">1</cx:pt>
          <cx:pt idx="36446">1</cx:pt>
          <cx:pt idx="36447">1</cx:pt>
          <cx:pt idx="36448">1</cx:pt>
          <cx:pt idx="36449">1</cx:pt>
          <cx:pt idx="36450">1</cx:pt>
          <cx:pt idx="36451">1</cx:pt>
          <cx:pt idx="36452">1</cx:pt>
          <cx:pt idx="36453">1</cx:pt>
          <cx:pt idx="36454">1</cx:pt>
          <cx:pt idx="36455">1</cx:pt>
          <cx:pt idx="36456">1</cx:pt>
          <cx:pt idx="36457">1</cx:pt>
          <cx:pt idx="36458">1</cx:pt>
          <cx:pt idx="36459">1</cx:pt>
          <cx:pt idx="36460">1</cx:pt>
          <cx:pt idx="36461">1</cx:pt>
          <cx:pt idx="36462">3</cx:pt>
          <cx:pt idx="36463">1</cx:pt>
          <cx:pt idx="36464">1</cx:pt>
          <cx:pt idx="36465">1</cx:pt>
          <cx:pt idx="36466">1</cx:pt>
          <cx:pt idx="36467">1</cx:pt>
          <cx:pt idx="36468">1</cx:pt>
          <cx:pt idx="36469">1</cx:pt>
          <cx:pt idx="36470">1</cx:pt>
          <cx:pt idx="36471">1</cx:pt>
          <cx:pt idx="36472">1</cx:pt>
          <cx:pt idx="36473">1</cx:pt>
          <cx:pt idx="36474">1</cx:pt>
          <cx:pt idx="36475">1</cx:pt>
          <cx:pt idx="36476">1</cx:pt>
          <cx:pt idx="36477">1</cx:pt>
          <cx:pt idx="36478">1</cx:pt>
          <cx:pt idx="36479">1</cx:pt>
          <cx:pt idx="36480">1</cx:pt>
          <cx:pt idx="36481">1</cx:pt>
          <cx:pt idx="36482">1</cx:pt>
          <cx:pt idx="36483">1</cx:pt>
          <cx:pt idx="36484">1</cx:pt>
          <cx:pt idx="36485">1</cx:pt>
          <cx:pt idx="36486">1</cx:pt>
          <cx:pt idx="36487">1</cx:pt>
          <cx:pt idx="36488">3</cx:pt>
          <cx:pt idx="36489">1</cx:pt>
          <cx:pt idx="36490">3</cx:pt>
          <cx:pt idx="36491">1</cx:pt>
          <cx:pt idx="36492">1</cx:pt>
          <cx:pt idx="36493">1</cx:pt>
          <cx:pt idx="36494">1</cx:pt>
          <cx:pt idx="36495">1</cx:pt>
          <cx:pt idx="36496">3</cx:pt>
          <cx:pt idx="36497">1</cx:pt>
          <cx:pt idx="36498">1</cx:pt>
          <cx:pt idx="36499">1</cx:pt>
          <cx:pt idx="36500">1</cx:pt>
          <cx:pt idx="36501">1</cx:pt>
          <cx:pt idx="36502">1</cx:pt>
          <cx:pt idx="36503">1</cx:pt>
          <cx:pt idx="36504">1</cx:pt>
          <cx:pt idx="36505">1</cx:pt>
          <cx:pt idx="36506">1</cx:pt>
          <cx:pt idx="36507">1</cx:pt>
          <cx:pt idx="36508">1</cx:pt>
          <cx:pt idx="36509">1</cx:pt>
          <cx:pt idx="36510">1</cx:pt>
          <cx:pt idx="36511">1</cx:pt>
          <cx:pt idx="36512">1</cx:pt>
          <cx:pt idx="36513">1</cx:pt>
          <cx:pt idx="36514">1</cx:pt>
          <cx:pt idx="36515">1</cx:pt>
          <cx:pt idx="36516">1</cx:pt>
          <cx:pt idx="36517">1</cx:pt>
          <cx:pt idx="36518">1</cx:pt>
          <cx:pt idx="36519">1</cx:pt>
          <cx:pt idx="36520">1</cx:pt>
          <cx:pt idx="36521">1</cx:pt>
          <cx:pt idx="36522">1</cx:pt>
          <cx:pt idx="36523">1</cx:pt>
          <cx:pt idx="36524">1</cx:pt>
          <cx:pt idx="36525">1</cx:pt>
          <cx:pt idx="36526">1</cx:pt>
          <cx:pt idx="36527">1</cx:pt>
          <cx:pt idx="36528">1</cx:pt>
          <cx:pt idx="36529">1</cx:pt>
          <cx:pt idx="36530">1</cx:pt>
          <cx:pt idx="36531">1</cx:pt>
          <cx:pt idx="36532">1</cx:pt>
          <cx:pt idx="36533">1</cx:pt>
          <cx:pt idx="36534">1</cx:pt>
          <cx:pt idx="36535">1</cx:pt>
          <cx:pt idx="36536">1</cx:pt>
          <cx:pt idx="36537">1</cx:pt>
          <cx:pt idx="36538">1</cx:pt>
          <cx:pt idx="36539">1</cx:pt>
          <cx:pt idx="36540">1</cx:pt>
          <cx:pt idx="36541">1</cx:pt>
          <cx:pt idx="36542">1</cx:pt>
          <cx:pt idx="36543">1</cx:pt>
          <cx:pt idx="36544">1</cx:pt>
          <cx:pt idx="36545">1</cx:pt>
          <cx:pt idx="36546">1</cx:pt>
          <cx:pt idx="36547">1</cx:pt>
          <cx:pt idx="36548">1</cx:pt>
          <cx:pt idx="36549">1</cx:pt>
          <cx:pt idx="36550">1</cx:pt>
          <cx:pt idx="36551">1</cx:pt>
          <cx:pt idx="36552">1</cx:pt>
          <cx:pt idx="36553">1</cx:pt>
          <cx:pt idx="36554">1</cx:pt>
          <cx:pt idx="36555">1</cx:pt>
          <cx:pt idx="36556">1</cx:pt>
          <cx:pt idx="36557">1</cx:pt>
          <cx:pt idx="36558">1</cx:pt>
          <cx:pt idx="36559">1</cx:pt>
          <cx:pt idx="36560">1</cx:pt>
          <cx:pt idx="36561">1</cx:pt>
          <cx:pt idx="36562">1</cx:pt>
          <cx:pt idx="36563">1</cx:pt>
          <cx:pt idx="36564">1</cx:pt>
          <cx:pt idx="36565">1</cx:pt>
          <cx:pt idx="36566">1</cx:pt>
          <cx:pt idx="36567">1</cx:pt>
          <cx:pt idx="36568">1</cx:pt>
          <cx:pt idx="36569">1</cx:pt>
          <cx:pt idx="36570">1</cx:pt>
          <cx:pt idx="36571">1</cx:pt>
          <cx:pt idx="36572">1</cx:pt>
          <cx:pt idx="36573">1</cx:pt>
          <cx:pt idx="36574">1</cx:pt>
          <cx:pt idx="36575">1</cx:pt>
          <cx:pt idx="36576">1</cx:pt>
          <cx:pt idx="36577">1</cx:pt>
          <cx:pt idx="36578">1</cx:pt>
          <cx:pt idx="36579">1</cx:pt>
          <cx:pt idx="36580">1</cx:pt>
          <cx:pt idx="36581">1</cx:pt>
          <cx:pt idx="36582">1</cx:pt>
          <cx:pt idx="36583">1</cx:pt>
          <cx:pt idx="36584">1</cx:pt>
          <cx:pt idx="36585">1</cx:pt>
          <cx:pt idx="36586">1</cx:pt>
          <cx:pt idx="36587">1</cx:pt>
          <cx:pt idx="36588">1</cx:pt>
          <cx:pt idx="36589">1</cx:pt>
          <cx:pt idx="36590">1</cx:pt>
          <cx:pt idx="36591">1</cx:pt>
          <cx:pt idx="36592">1</cx:pt>
          <cx:pt idx="36593">1</cx:pt>
          <cx:pt idx="36594">1</cx:pt>
          <cx:pt idx="36595">1</cx:pt>
          <cx:pt idx="36596">1</cx:pt>
          <cx:pt idx="36597">1</cx:pt>
          <cx:pt idx="36598">1</cx:pt>
          <cx:pt idx="36599">1</cx:pt>
          <cx:pt idx="36600">1</cx:pt>
          <cx:pt idx="36601">1</cx:pt>
          <cx:pt idx="36602">1</cx:pt>
          <cx:pt idx="36603">1</cx:pt>
          <cx:pt idx="36604">1</cx:pt>
          <cx:pt idx="36605">1</cx:pt>
          <cx:pt idx="36606">1</cx:pt>
          <cx:pt idx="36607">1</cx:pt>
          <cx:pt idx="36608">1</cx:pt>
          <cx:pt idx="36609">1</cx:pt>
          <cx:pt idx="36610">1</cx:pt>
          <cx:pt idx="36611">1</cx:pt>
          <cx:pt idx="36612">1</cx:pt>
          <cx:pt idx="36613">1</cx:pt>
          <cx:pt idx="36614">1</cx:pt>
          <cx:pt idx="36615">1</cx:pt>
          <cx:pt idx="36616">1</cx:pt>
          <cx:pt idx="36617">1</cx:pt>
          <cx:pt idx="36618">1</cx:pt>
          <cx:pt idx="36619">1</cx:pt>
          <cx:pt idx="36620">1</cx:pt>
          <cx:pt idx="36621">1</cx:pt>
          <cx:pt idx="36622">3</cx:pt>
          <cx:pt idx="36623">1</cx:pt>
          <cx:pt idx="36624">1</cx:pt>
          <cx:pt idx="36625">1</cx:pt>
          <cx:pt idx="36626">1</cx:pt>
          <cx:pt idx="36627">1</cx:pt>
          <cx:pt idx="36628">1</cx:pt>
          <cx:pt idx="36629">1</cx:pt>
          <cx:pt idx="36630">1</cx:pt>
          <cx:pt idx="36631">1</cx:pt>
          <cx:pt idx="36632">1</cx:pt>
          <cx:pt idx="36633">1</cx:pt>
          <cx:pt idx="36634">1</cx:pt>
          <cx:pt idx="36635">1</cx:pt>
          <cx:pt idx="36636">1</cx:pt>
          <cx:pt idx="36637">1</cx:pt>
          <cx:pt idx="36638">1</cx:pt>
          <cx:pt idx="36639">1</cx:pt>
          <cx:pt idx="36640">1</cx:pt>
          <cx:pt idx="36641">1</cx:pt>
          <cx:pt idx="36642">1</cx:pt>
          <cx:pt idx="36643">1</cx:pt>
          <cx:pt idx="36644">1</cx:pt>
          <cx:pt idx="36645">1</cx:pt>
          <cx:pt idx="36646">1</cx:pt>
          <cx:pt idx="36647">1</cx:pt>
          <cx:pt idx="36648">1</cx:pt>
          <cx:pt idx="36649">1</cx:pt>
          <cx:pt idx="36650">1</cx:pt>
          <cx:pt idx="36651">1</cx:pt>
          <cx:pt idx="36652">1</cx:pt>
          <cx:pt idx="36653">1</cx:pt>
          <cx:pt idx="36654">3</cx:pt>
          <cx:pt idx="36655">1</cx:pt>
          <cx:pt idx="36656">3</cx:pt>
          <cx:pt idx="36657">1</cx:pt>
          <cx:pt idx="36658">1</cx:pt>
          <cx:pt idx="36659">1</cx:pt>
          <cx:pt idx="36660">1</cx:pt>
          <cx:pt idx="36661">1</cx:pt>
          <cx:pt idx="36662">1</cx:pt>
          <cx:pt idx="36663">1</cx:pt>
          <cx:pt idx="36664">1</cx:pt>
          <cx:pt idx="36665">1</cx:pt>
          <cx:pt idx="36666">1</cx:pt>
          <cx:pt idx="36667">1</cx:pt>
          <cx:pt idx="36668">1</cx:pt>
          <cx:pt idx="36669">3</cx:pt>
          <cx:pt idx="36670">1</cx:pt>
          <cx:pt idx="36671">1</cx:pt>
          <cx:pt idx="36672">1</cx:pt>
          <cx:pt idx="36673">1</cx:pt>
          <cx:pt idx="36674">1</cx:pt>
          <cx:pt idx="36675">1</cx:pt>
          <cx:pt idx="36676">1</cx:pt>
          <cx:pt idx="36677">1</cx:pt>
          <cx:pt idx="36678">1</cx:pt>
          <cx:pt idx="36679">1</cx:pt>
          <cx:pt idx="36680">1</cx:pt>
          <cx:pt idx="36681">1</cx:pt>
          <cx:pt idx="36682">1</cx:pt>
          <cx:pt idx="36683">1</cx:pt>
          <cx:pt idx="36684">1</cx:pt>
          <cx:pt idx="36685">1</cx:pt>
          <cx:pt idx="36686">1</cx:pt>
          <cx:pt idx="36687">1</cx:pt>
          <cx:pt idx="36688">1</cx:pt>
          <cx:pt idx="36689">1</cx:pt>
          <cx:pt idx="36690">1</cx:pt>
          <cx:pt idx="36691">1</cx:pt>
          <cx:pt idx="36692">1</cx:pt>
          <cx:pt idx="36693">1</cx:pt>
          <cx:pt idx="36694">3</cx:pt>
          <cx:pt idx="36695">1</cx:pt>
          <cx:pt idx="36696">1</cx:pt>
          <cx:pt idx="36697">1</cx:pt>
          <cx:pt idx="36698">1</cx:pt>
          <cx:pt idx="36699">3</cx:pt>
          <cx:pt idx="36700">1</cx:pt>
          <cx:pt idx="36701">1</cx:pt>
          <cx:pt idx="36702">1</cx:pt>
          <cx:pt idx="36703">1</cx:pt>
          <cx:pt idx="36704">1</cx:pt>
          <cx:pt idx="36705">1</cx:pt>
          <cx:pt idx="36706">1</cx:pt>
          <cx:pt idx="36707">1</cx:pt>
          <cx:pt idx="36708">1</cx:pt>
          <cx:pt idx="36709">1</cx:pt>
          <cx:pt idx="36710">1</cx:pt>
          <cx:pt idx="36711">1</cx:pt>
          <cx:pt idx="36712">1</cx:pt>
          <cx:pt idx="36713">1</cx:pt>
          <cx:pt idx="36714">1</cx:pt>
          <cx:pt idx="36715">1</cx:pt>
          <cx:pt idx="36716">1</cx:pt>
          <cx:pt idx="36717">1</cx:pt>
          <cx:pt idx="36718">1</cx:pt>
          <cx:pt idx="36719">1</cx:pt>
          <cx:pt idx="36720">1</cx:pt>
          <cx:pt idx="36721">3</cx:pt>
          <cx:pt idx="36722">1</cx:pt>
          <cx:pt idx="36723">1</cx:pt>
          <cx:pt idx="36724">1</cx:pt>
          <cx:pt idx="36725">1</cx:pt>
          <cx:pt idx="36726">1</cx:pt>
          <cx:pt idx="36727">1</cx:pt>
          <cx:pt idx="36728">1</cx:pt>
          <cx:pt idx="36729">1</cx:pt>
          <cx:pt idx="36730">1</cx:pt>
          <cx:pt idx="36731">1</cx:pt>
          <cx:pt idx="36732">1</cx:pt>
          <cx:pt idx="36733">3</cx:pt>
          <cx:pt idx="36734">1</cx:pt>
          <cx:pt idx="36735">1</cx:pt>
          <cx:pt idx="36736">1</cx:pt>
          <cx:pt idx="36737">1</cx:pt>
          <cx:pt idx="36738">1</cx:pt>
          <cx:pt idx="36739">1</cx:pt>
          <cx:pt idx="36740">1</cx:pt>
          <cx:pt idx="36741">1</cx:pt>
          <cx:pt idx="36742">1</cx:pt>
          <cx:pt idx="36743">1</cx:pt>
          <cx:pt idx="36744">1</cx:pt>
          <cx:pt idx="36745">1</cx:pt>
          <cx:pt idx="36746">1</cx:pt>
          <cx:pt idx="36747">1</cx:pt>
          <cx:pt idx="36748">1</cx:pt>
          <cx:pt idx="36749">1</cx:pt>
          <cx:pt idx="36750">1</cx:pt>
          <cx:pt idx="36751">1</cx:pt>
          <cx:pt idx="36752">1</cx:pt>
          <cx:pt idx="36753">1</cx:pt>
          <cx:pt idx="36754">1</cx:pt>
          <cx:pt idx="36755">1</cx:pt>
          <cx:pt idx="36756">1</cx:pt>
          <cx:pt idx="36757">1</cx:pt>
          <cx:pt idx="36758">1</cx:pt>
          <cx:pt idx="36759">1</cx:pt>
          <cx:pt idx="36760">1</cx:pt>
          <cx:pt idx="36761">1</cx:pt>
          <cx:pt idx="36762">1</cx:pt>
          <cx:pt idx="36763">1</cx:pt>
          <cx:pt idx="36764">1</cx:pt>
          <cx:pt idx="36765">1</cx:pt>
          <cx:pt idx="36766">1</cx:pt>
          <cx:pt idx="36767">1</cx:pt>
          <cx:pt idx="36768">1</cx:pt>
          <cx:pt idx="36769">1</cx:pt>
          <cx:pt idx="36770">1</cx:pt>
          <cx:pt idx="36771">1</cx:pt>
          <cx:pt idx="36772">1</cx:pt>
          <cx:pt idx="36773">1</cx:pt>
          <cx:pt idx="36774">1</cx:pt>
          <cx:pt idx="36775">1</cx:pt>
          <cx:pt idx="36776">1</cx:pt>
          <cx:pt idx="36777">1</cx:pt>
          <cx:pt idx="36778">1</cx:pt>
          <cx:pt idx="36779">1</cx:pt>
          <cx:pt idx="36780">1</cx:pt>
          <cx:pt idx="36781">1</cx:pt>
          <cx:pt idx="36782">1</cx:pt>
          <cx:pt idx="36783">1</cx:pt>
          <cx:pt idx="36784">1</cx:pt>
          <cx:pt idx="36785">1</cx:pt>
          <cx:pt idx="36786">1</cx:pt>
          <cx:pt idx="36787">3</cx:pt>
          <cx:pt idx="36788">3</cx:pt>
          <cx:pt idx="36789">3</cx:pt>
          <cx:pt idx="36790">1</cx:pt>
          <cx:pt idx="36791">1</cx:pt>
          <cx:pt idx="36792">1</cx:pt>
          <cx:pt idx="36793">1</cx:pt>
          <cx:pt idx="36794">1</cx:pt>
          <cx:pt idx="36795">1</cx:pt>
          <cx:pt idx="36796">1</cx:pt>
          <cx:pt idx="36797">1</cx:pt>
          <cx:pt idx="36798">1</cx:pt>
          <cx:pt idx="36799">1</cx:pt>
          <cx:pt idx="36800">1</cx:pt>
          <cx:pt idx="36801">1</cx:pt>
          <cx:pt idx="36802">1</cx:pt>
          <cx:pt idx="36803">1</cx:pt>
          <cx:pt idx="36804">1</cx:pt>
          <cx:pt idx="36805">1</cx:pt>
          <cx:pt idx="36806">1</cx:pt>
          <cx:pt idx="36807">3</cx:pt>
          <cx:pt idx="36808">1</cx:pt>
          <cx:pt idx="36809">1</cx:pt>
          <cx:pt idx="36810">1</cx:pt>
          <cx:pt idx="36811">1</cx:pt>
          <cx:pt idx="36812">1</cx:pt>
          <cx:pt idx="36813">1</cx:pt>
          <cx:pt idx="36814">3</cx:pt>
          <cx:pt idx="36815">1</cx:pt>
          <cx:pt idx="36816">1</cx:pt>
          <cx:pt idx="36817">1</cx:pt>
          <cx:pt idx="36818">1</cx:pt>
          <cx:pt idx="36819">1</cx:pt>
          <cx:pt idx="36820">1</cx:pt>
          <cx:pt idx="36821">1</cx:pt>
          <cx:pt idx="36822">1</cx:pt>
          <cx:pt idx="36823">1</cx:pt>
          <cx:pt idx="36824">1</cx:pt>
          <cx:pt idx="36825">1</cx:pt>
          <cx:pt idx="36826">1</cx:pt>
          <cx:pt idx="36827">1</cx:pt>
          <cx:pt idx="36828">1</cx:pt>
          <cx:pt idx="36829">1</cx:pt>
          <cx:pt idx="36830">1</cx:pt>
          <cx:pt idx="36831">1</cx:pt>
          <cx:pt idx="36832">1</cx:pt>
          <cx:pt idx="36833">1</cx:pt>
          <cx:pt idx="36834">1</cx:pt>
          <cx:pt idx="36835">1</cx:pt>
          <cx:pt idx="36836">1</cx:pt>
          <cx:pt idx="36837">1</cx:pt>
          <cx:pt idx="36838">1</cx:pt>
          <cx:pt idx="36839">1</cx:pt>
          <cx:pt idx="36840">1</cx:pt>
          <cx:pt idx="36841">1</cx:pt>
          <cx:pt idx="36842">1</cx:pt>
          <cx:pt idx="36843">3</cx:pt>
          <cx:pt idx="36844">1</cx:pt>
          <cx:pt idx="36845">1</cx:pt>
          <cx:pt idx="36846">1</cx:pt>
          <cx:pt idx="36847">3</cx:pt>
          <cx:pt idx="36848">1</cx:pt>
          <cx:pt idx="36849">1</cx:pt>
          <cx:pt idx="36850">1</cx:pt>
          <cx:pt idx="36851">1</cx:pt>
          <cx:pt idx="36852">1</cx:pt>
          <cx:pt idx="36853">1</cx:pt>
          <cx:pt idx="36854">1</cx:pt>
          <cx:pt idx="36855">1</cx:pt>
          <cx:pt idx="36856">1</cx:pt>
          <cx:pt idx="36857">1</cx:pt>
          <cx:pt idx="36858">1</cx:pt>
          <cx:pt idx="36859">1</cx:pt>
          <cx:pt idx="36860">1</cx:pt>
          <cx:pt idx="36861">1</cx:pt>
          <cx:pt idx="36862">1</cx:pt>
          <cx:pt idx="36863">1</cx:pt>
          <cx:pt idx="36864">1</cx:pt>
          <cx:pt idx="36865">1</cx:pt>
          <cx:pt idx="36866">1</cx:pt>
          <cx:pt idx="36867">1</cx:pt>
          <cx:pt idx="36868">1</cx:pt>
          <cx:pt idx="36869">1</cx:pt>
          <cx:pt idx="36870">1</cx:pt>
          <cx:pt idx="36871">3</cx:pt>
          <cx:pt idx="36872">1</cx:pt>
          <cx:pt idx="36873">1</cx:pt>
          <cx:pt idx="36874">1</cx:pt>
          <cx:pt idx="36875">1</cx:pt>
          <cx:pt idx="36876">1</cx:pt>
          <cx:pt idx="36877">1</cx:pt>
          <cx:pt idx="36878">1</cx:pt>
          <cx:pt idx="36879">1</cx:pt>
          <cx:pt idx="36880">1</cx:pt>
          <cx:pt idx="36881">1</cx:pt>
          <cx:pt idx="36882">3</cx:pt>
          <cx:pt idx="36883">1</cx:pt>
          <cx:pt idx="36884">1</cx:pt>
          <cx:pt idx="36885">1</cx:pt>
          <cx:pt idx="36886">1</cx:pt>
          <cx:pt idx="36887">1</cx:pt>
          <cx:pt idx="36888">1</cx:pt>
          <cx:pt idx="36889">1</cx:pt>
          <cx:pt idx="36890">1</cx:pt>
          <cx:pt idx="36891">1</cx:pt>
          <cx:pt idx="36892">1</cx:pt>
          <cx:pt idx="36893">1</cx:pt>
          <cx:pt idx="36894">1</cx:pt>
          <cx:pt idx="36895">1</cx:pt>
          <cx:pt idx="36896">1</cx:pt>
          <cx:pt idx="36897">1</cx:pt>
          <cx:pt idx="36898">1</cx:pt>
          <cx:pt idx="36899">3</cx:pt>
          <cx:pt idx="36900">1</cx:pt>
          <cx:pt idx="36901">1</cx:pt>
          <cx:pt idx="36902">1</cx:pt>
          <cx:pt idx="36903">1</cx:pt>
          <cx:pt idx="36904">1</cx:pt>
          <cx:pt idx="36905">1</cx:pt>
          <cx:pt idx="36906">1</cx:pt>
          <cx:pt idx="36907">1</cx:pt>
          <cx:pt idx="36908">1</cx:pt>
          <cx:pt idx="36909">1</cx:pt>
          <cx:pt idx="36910">1</cx:pt>
          <cx:pt idx="36911">1</cx:pt>
          <cx:pt idx="36912">1</cx:pt>
          <cx:pt idx="36913">1</cx:pt>
          <cx:pt idx="36914">1</cx:pt>
          <cx:pt idx="36915">1</cx:pt>
          <cx:pt idx="36916">1</cx:pt>
          <cx:pt idx="36917">1</cx:pt>
          <cx:pt idx="36918">1</cx:pt>
          <cx:pt idx="36919">1</cx:pt>
          <cx:pt idx="36920">1</cx:pt>
          <cx:pt idx="36921">1</cx:pt>
          <cx:pt idx="36922">1</cx:pt>
          <cx:pt idx="36923">1</cx:pt>
          <cx:pt idx="36924">1</cx:pt>
          <cx:pt idx="36925">1</cx:pt>
          <cx:pt idx="36926">1</cx:pt>
          <cx:pt idx="36927">1</cx:pt>
          <cx:pt idx="36928">1</cx:pt>
          <cx:pt idx="36929">1</cx:pt>
          <cx:pt idx="36930">1</cx:pt>
          <cx:pt idx="36931">1</cx:pt>
          <cx:pt idx="36932">1</cx:pt>
          <cx:pt idx="36933">3</cx:pt>
          <cx:pt idx="36934">1</cx:pt>
          <cx:pt idx="36935">1</cx:pt>
          <cx:pt idx="36936">1</cx:pt>
          <cx:pt idx="36937">1</cx:pt>
          <cx:pt idx="36938">1</cx:pt>
          <cx:pt idx="36939">1</cx:pt>
          <cx:pt idx="36940">1</cx:pt>
          <cx:pt idx="36941">1</cx:pt>
          <cx:pt idx="36942">1</cx:pt>
          <cx:pt idx="36943">1</cx:pt>
          <cx:pt idx="36944">1</cx:pt>
          <cx:pt idx="36945">1</cx:pt>
          <cx:pt idx="36946">1</cx:pt>
          <cx:pt idx="36947">1</cx:pt>
          <cx:pt idx="36948">1</cx:pt>
          <cx:pt idx="36949">1</cx:pt>
          <cx:pt idx="36950">1</cx:pt>
          <cx:pt idx="36951">1</cx:pt>
          <cx:pt idx="36952">1</cx:pt>
          <cx:pt idx="36953">1</cx:pt>
          <cx:pt idx="36954">1</cx:pt>
          <cx:pt idx="36955">1</cx:pt>
          <cx:pt idx="36956">1</cx:pt>
          <cx:pt idx="36957">1</cx:pt>
          <cx:pt idx="36958">1</cx:pt>
          <cx:pt idx="36959">1</cx:pt>
          <cx:pt idx="36960">1</cx:pt>
          <cx:pt idx="36961">1</cx:pt>
          <cx:pt idx="36962">1</cx:pt>
          <cx:pt idx="36963">1</cx:pt>
          <cx:pt idx="36964">1</cx:pt>
          <cx:pt idx="36965">1</cx:pt>
          <cx:pt idx="36966">1</cx:pt>
          <cx:pt idx="36967">1</cx:pt>
          <cx:pt idx="36968">1</cx:pt>
          <cx:pt idx="36969">1</cx:pt>
          <cx:pt idx="36970">1</cx:pt>
          <cx:pt idx="36971">1</cx:pt>
          <cx:pt idx="36972">1</cx:pt>
          <cx:pt idx="36973">1</cx:pt>
          <cx:pt idx="36974">1</cx:pt>
          <cx:pt idx="36975">1</cx:pt>
          <cx:pt idx="36976">1</cx:pt>
          <cx:pt idx="36977">1</cx:pt>
          <cx:pt idx="36978">3</cx:pt>
          <cx:pt idx="36979">1</cx:pt>
          <cx:pt idx="36980">1</cx:pt>
          <cx:pt idx="36981">1</cx:pt>
          <cx:pt idx="36982">1</cx:pt>
          <cx:pt idx="36983">1</cx:pt>
          <cx:pt idx="36984">1</cx:pt>
          <cx:pt idx="36985">1</cx:pt>
          <cx:pt idx="36986">1</cx:pt>
          <cx:pt idx="36987">1</cx:pt>
          <cx:pt idx="36988">1</cx:pt>
          <cx:pt idx="36989">1</cx:pt>
          <cx:pt idx="36990">1</cx:pt>
          <cx:pt idx="36991">1</cx:pt>
          <cx:pt idx="36992">3</cx:pt>
          <cx:pt idx="36993">3</cx:pt>
          <cx:pt idx="36994">1</cx:pt>
          <cx:pt idx="36995">1</cx:pt>
          <cx:pt idx="36996">1</cx:pt>
          <cx:pt idx="36997">1</cx:pt>
          <cx:pt idx="36998">1</cx:pt>
          <cx:pt idx="36999">1</cx:pt>
          <cx:pt idx="37000">1</cx:pt>
          <cx:pt idx="37001">1</cx:pt>
          <cx:pt idx="37002">1</cx:pt>
          <cx:pt idx="37003">1</cx:pt>
          <cx:pt idx="37004">1</cx:pt>
          <cx:pt idx="37005">1</cx:pt>
          <cx:pt idx="37006">1</cx:pt>
          <cx:pt idx="37007">1</cx:pt>
          <cx:pt idx="37008">1</cx:pt>
          <cx:pt idx="37009">1</cx:pt>
          <cx:pt idx="37010">1</cx:pt>
          <cx:pt idx="37011">1</cx:pt>
          <cx:pt idx="37012">1</cx:pt>
          <cx:pt idx="37013">1</cx:pt>
          <cx:pt idx="37014">1</cx:pt>
          <cx:pt idx="37015">1</cx:pt>
          <cx:pt idx="37016">1</cx:pt>
          <cx:pt idx="37017">1</cx:pt>
          <cx:pt idx="37018">1</cx:pt>
          <cx:pt idx="37019">1</cx:pt>
          <cx:pt idx="37020">1</cx:pt>
          <cx:pt idx="37021">1</cx:pt>
          <cx:pt idx="37022">1</cx:pt>
          <cx:pt idx="37023">1</cx:pt>
          <cx:pt idx="37024">1</cx:pt>
          <cx:pt idx="37025">1</cx:pt>
          <cx:pt idx="37026">3</cx:pt>
          <cx:pt idx="37027">1</cx:pt>
          <cx:pt idx="37028">1</cx:pt>
          <cx:pt idx="37029">1</cx:pt>
          <cx:pt idx="37030">1</cx:pt>
          <cx:pt idx="37031">1</cx:pt>
          <cx:pt idx="37032">1</cx:pt>
          <cx:pt idx="37033">1</cx:pt>
          <cx:pt idx="37034">1</cx:pt>
          <cx:pt idx="37035">1</cx:pt>
          <cx:pt idx="37036">1</cx:pt>
          <cx:pt idx="37037">1</cx:pt>
          <cx:pt idx="37038">1</cx:pt>
          <cx:pt idx="37039">1</cx:pt>
          <cx:pt idx="37040">1</cx:pt>
          <cx:pt idx="37041">1</cx:pt>
          <cx:pt idx="37042">1</cx:pt>
          <cx:pt idx="37043">1</cx:pt>
          <cx:pt idx="37044">1</cx:pt>
          <cx:pt idx="37045">1</cx:pt>
          <cx:pt idx="37046">1</cx:pt>
          <cx:pt idx="37047">1</cx:pt>
          <cx:pt idx="37048">1</cx:pt>
          <cx:pt idx="37049">1</cx:pt>
          <cx:pt idx="37050">1</cx:pt>
          <cx:pt idx="37051">1</cx:pt>
          <cx:pt idx="37052">1</cx:pt>
          <cx:pt idx="37053">1</cx:pt>
          <cx:pt idx="37054">1</cx:pt>
          <cx:pt idx="37055">1</cx:pt>
          <cx:pt idx="37056">1</cx:pt>
          <cx:pt idx="37057">1</cx:pt>
          <cx:pt idx="37058">1</cx:pt>
          <cx:pt idx="37059">1</cx:pt>
          <cx:pt idx="37060">1</cx:pt>
          <cx:pt idx="37061">1</cx:pt>
          <cx:pt idx="37062">1</cx:pt>
          <cx:pt idx="37063">1</cx:pt>
          <cx:pt idx="37064">1</cx:pt>
          <cx:pt idx="37065">1</cx:pt>
          <cx:pt idx="37066">1</cx:pt>
          <cx:pt idx="37067">1</cx:pt>
          <cx:pt idx="37068">1</cx:pt>
          <cx:pt idx="37069">1</cx:pt>
          <cx:pt idx="37070">1</cx:pt>
          <cx:pt idx="37071">3</cx:pt>
          <cx:pt idx="37072">1</cx:pt>
          <cx:pt idx="37073">1</cx:pt>
          <cx:pt idx="37074">1</cx:pt>
          <cx:pt idx="37075">1</cx:pt>
          <cx:pt idx="37076">1</cx:pt>
          <cx:pt idx="37077">1</cx:pt>
          <cx:pt idx="37078">1</cx:pt>
          <cx:pt idx="37079">1</cx:pt>
          <cx:pt idx="37080">3</cx:pt>
          <cx:pt idx="37081">1</cx:pt>
          <cx:pt idx="37082">1</cx:pt>
          <cx:pt idx="37083">1</cx:pt>
          <cx:pt idx="37084">1</cx:pt>
          <cx:pt idx="37085">1</cx:pt>
          <cx:pt idx="37086">1</cx:pt>
          <cx:pt idx="37087">1</cx:pt>
          <cx:pt idx="37088">1</cx:pt>
          <cx:pt idx="37089">1</cx:pt>
          <cx:pt idx="37090">1</cx:pt>
          <cx:pt idx="37091">1</cx:pt>
          <cx:pt idx="37092">1</cx:pt>
          <cx:pt idx="37093">1</cx:pt>
          <cx:pt idx="37094">1</cx:pt>
          <cx:pt idx="37095">3</cx:pt>
          <cx:pt idx="37096">1</cx:pt>
          <cx:pt idx="37097">1</cx:pt>
          <cx:pt idx="37098">1</cx:pt>
          <cx:pt idx="37099">1</cx:pt>
          <cx:pt idx="37100">1</cx:pt>
          <cx:pt idx="37101">1</cx:pt>
          <cx:pt idx="37102">1</cx:pt>
          <cx:pt idx="37103">1</cx:pt>
          <cx:pt idx="37104">1</cx:pt>
          <cx:pt idx="37105">1</cx:pt>
          <cx:pt idx="37106">1</cx:pt>
          <cx:pt idx="37107">1</cx:pt>
          <cx:pt idx="37108">3</cx:pt>
          <cx:pt idx="37109">1</cx:pt>
          <cx:pt idx="37110">1</cx:pt>
          <cx:pt idx="37111">1</cx:pt>
          <cx:pt idx="37112">1</cx:pt>
          <cx:pt idx="37113">1</cx:pt>
          <cx:pt idx="37114">1</cx:pt>
          <cx:pt idx="37115">1</cx:pt>
          <cx:pt idx="37116">1</cx:pt>
          <cx:pt idx="37117">1</cx:pt>
          <cx:pt idx="37118">1</cx:pt>
          <cx:pt idx="37119">1</cx:pt>
          <cx:pt idx="37120">1</cx:pt>
          <cx:pt idx="37121">1</cx:pt>
          <cx:pt idx="37122">1</cx:pt>
          <cx:pt idx="37123">1</cx:pt>
          <cx:pt idx="37124">1</cx:pt>
          <cx:pt idx="37125">1</cx:pt>
          <cx:pt idx="37126">1</cx:pt>
          <cx:pt idx="37127">1</cx:pt>
          <cx:pt idx="37128">1</cx:pt>
          <cx:pt idx="37129">1</cx:pt>
          <cx:pt idx="37130">1</cx:pt>
          <cx:pt idx="37131">1</cx:pt>
          <cx:pt idx="37132">1</cx:pt>
          <cx:pt idx="37133">1</cx:pt>
          <cx:pt idx="37134">1</cx:pt>
          <cx:pt idx="37135">1</cx:pt>
          <cx:pt idx="37136">1</cx:pt>
          <cx:pt idx="37137">1</cx:pt>
          <cx:pt idx="37138">1</cx:pt>
          <cx:pt idx="37139">1</cx:pt>
          <cx:pt idx="37140">1</cx:pt>
          <cx:pt idx="37141">1</cx:pt>
          <cx:pt idx="37142">1</cx:pt>
          <cx:pt idx="37143">1</cx:pt>
          <cx:pt idx="37144">1</cx:pt>
          <cx:pt idx="37145">1</cx:pt>
          <cx:pt idx="37146">1</cx:pt>
          <cx:pt idx="37147">1</cx:pt>
          <cx:pt idx="37148">1</cx:pt>
          <cx:pt idx="37149">1</cx:pt>
          <cx:pt idx="37150">1</cx:pt>
          <cx:pt idx="37151">1</cx:pt>
          <cx:pt idx="37152">1</cx:pt>
          <cx:pt idx="37153">1</cx:pt>
          <cx:pt idx="37154">1</cx:pt>
          <cx:pt idx="37155">1</cx:pt>
          <cx:pt idx="37156">1</cx:pt>
          <cx:pt idx="37157">1</cx:pt>
          <cx:pt idx="37158">1</cx:pt>
          <cx:pt idx="37159">1</cx:pt>
          <cx:pt idx="37160">1</cx:pt>
          <cx:pt idx="37161">1</cx:pt>
          <cx:pt idx="37162">1</cx:pt>
          <cx:pt idx="37163">1</cx:pt>
          <cx:pt idx="37164">1</cx:pt>
          <cx:pt idx="37165">1</cx:pt>
          <cx:pt idx="37166">1</cx:pt>
          <cx:pt idx="37167">1</cx:pt>
          <cx:pt idx="37168">1</cx:pt>
          <cx:pt idx="37169">1</cx:pt>
          <cx:pt idx="37170">1</cx:pt>
          <cx:pt idx="37171">1</cx:pt>
          <cx:pt idx="37172">1</cx:pt>
          <cx:pt idx="37173">1</cx:pt>
          <cx:pt idx="37174">1</cx:pt>
          <cx:pt idx="37175">1</cx:pt>
          <cx:pt idx="37176">1</cx:pt>
          <cx:pt idx="37177">1</cx:pt>
          <cx:pt idx="37178">1</cx:pt>
          <cx:pt idx="37179">1</cx:pt>
          <cx:pt idx="37180">1</cx:pt>
          <cx:pt idx="37181">1</cx:pt>
          <cx:pt idx="37182">1</cx:pt>
          <cx:pt idx="37183">1</cx:pt>
          <cx:pt idx="37184">1</cx:pt>
          <cx:pt idx="37185">1</cx:pt>
          <cx:pt idx="37186">1</cx:pt>
          <cx:pt idx="37187">1</cx:pt>
          <cx:pt idx="37188">3</cx:pt>
          <cx:pt idx="37189">3</cx:pt>
          <cx:pt idx="37190">1</cx:pt>
          <cx:pt idx="37191">1</cx:pt>
          <cx:pt idx="37192">1</cx:pt>
          <cx:pt idx="37193">1</cx:pt>
          <cx:pt idx="37194">1</cx:pt>
          <cx:pt idx="37195">1</cx:pt>
          <cx:pt idx="37196">1</cx:pt>
          <cx:pt idx="37197">1</cx:pt>
          <cx:pt idx="37198">1</cx:pt>
          <cx:pt idx="37199">1</cx:pt>
          <cx:pt idx="37200">1</cx:pt>
          <cx:pt idx="37201">1</cx:pt>
          <cx:pt idx="37202">1</cx:pt>
          <cx:pt idx="37203">3</cx:pt>
          <cx:pt idx="37204">1</cx:pt>
          <cx:pt idx="37205">1</cx:pt>
          <cx:pt idx="37206">1</cx:pt>
          <cx:pt idx="37207">1</cx:pt>
          <cx:pt idx="37208">1</cx:pt>
          <cx:pt idx="37209">1</cx:pt>
          <cx:pt idx="37210">1</cx:pt>
          <cx:pt idx="37211">1</cx:pt>
          <cx:pt idx="37212">1</cx:pt>
          <cx:pt idx="37213">1</cx:pt>
          <cx:pt idx="37214">1</cx:pt>
          <cx:pt idx="37215">1</cx:pt>
          <cx:pt idx="37216">1</cx:pt>
          <cx:pt idx="37217">1</cx:pt>
          <cx:pt idx="37218">1</cx:pt>
          <cx:pt idx="37219">1</cx:pt>
          <cx:pt idx="37220">1</cx:pt>
          <cx:pt idx="37221">1</cx:pt>
          <cx:pt idx="37222">1</cx:pt>
          <cx:pt idx="37223">1</cx:pt>
          <cx:pt idx="37224">1</cx:pt>
          <cx:pt idx="37225">1</cx:pt>
          <cx:pt idx="37226">1</cx:pt>
          <cx:pt idx="37227">1</cx:pt>
          <cx:pt idx="37228">1</cx:pt>
          <cx:pt idx="37229">1</cx:pt>
          <cx:pt idx="37230">1</cx:pt>
          <cx:pt idx="37231">1</cx:pt>
          <cx:pt idx="37232">1</cx:pt>
          <cx:pt idx="37233">1</cx:pt>
          <cx:pt idx="37234">1</cx:pt>
          <cx:pt idx="37235">1</cx:pt>
          <cx:pt idx="37236">1</cx:pt>
          <cx:pt idx="37237">1</cx:pt>
          <cx:pt idx="37238">1</cx:pt>
          <cx:pt idx="37239">1</cx:pt>
          <cx:pt idx="37240">3</cx:pt>
          <cx:pt idx="37241">1</cx:pt>
          <cx:pt idx="37242">1</cx:pt>
          <cx:pt idx="37243">1</cx:pt>
          <cx:pt idx="37244">1</cx:pt>
          <cx:pt idx="37245">1</cx:pt>
          <cx:pt idx="37246">1</cx:pt>
          <cx:pt idx="37247">1</cx:pt>
          <cx:pt idx="37248">1</cx:pt>
          <cx:pt idx="37249">1</cx:pt>
          <cx:pt idx="37250">1</cx:pt>
          <cx:pt idx="37251">1</cx:pt>
          <cx:pt idx="37252">1</cx:pt>
          <cx:pt idx="37253">1</cx:pt>
          <cx:pt idx="37254">1</cx:pt>
          <cx:pt idx="37255">1</cx:pt>
          <cx:pt idx="37256">1</cx:pt>
          <cx:pt idx="37257">1</cx:pt>
          <cx:pt idx="37258">1</cx:pt>
          <cx:pt idx="37259">1</cx:pt>
          <cx:pt idx="37260">1</cx:pt>
          <cx:pt idx="37261">1</cx:pt>
          <cx:pt idx="37262">1</cx:pt>
          <cx:pt idx="37263">1</cx:pt>
          <cx:pt idx="37264">1</cx:pt>
          <cx:pt idx="37265">1</cx:pt>
          <cx:pt idx="37266">1</cx:pt>
          <cx:pt idx="37267">1</cx:pt>
          <cx:pt idx="37268">1</cx:pt>
          <cx:pt idx="37269">1</cx:pt>
          <cx:pt idx="37270">1</cx:pt>
          <cx:pt idx="37271">1</cx:pt>
          <cx:pt idx="37272">1</cx:pt>
          <cx:pt idx="37273">1</cx:pt>
          <cx:pt idx="37274">1</cx:pt>
          <cx:pt idx="37275">1</cx:pt>
          <cx:pt idx="37276">1</cx:pt>
          <cx:pt idx="37277">1</cx:pt>
          <cx:pt idx="37278">1</cx:pt>
          <cx:pt idx="37279">1</cx:pt>
          <cx:pt idx="37280">1</cx:pt>
          <cx:pt idx="37281">1</cx:pt>
          <cx:pt idx="37282">1</cx:pt>
          <cx:pt idx="37283">1</cx:pt>
          <cx:pt idx="37284">1</cx:pt>
          <cx:pt idx="37285">1</cx:pt>
          <cx:pt idx="37286">1</cx:pt>
          <cx:pt idx="37287">1</cx:pt>
          <cx:pt idx="37288">1</cx:pt>
          <cx:pt idx="37289">1</cx:pt>
          <cx:pt idx="37290">1</cx:pt>
          <cx:pt idx="37291">1</cx:pt>
          <cx:pt idx="37292">1</cx:pt>
          <cx:pt idx="37293">1</cx:pt>
          <cx:pt idx="37294">1</cx:pt>
          <cx:pt idx="37295">1</cx:pt>
          <cx:pt idx="37296">1</cx:pt>
          <cx:pt idx="37297">1</cx:pt>
          <cx:pt idx="37298">1</cx:pt>
          <cx:pt idx="37299">1</cx:pt>
          <cx:pt idx="37300">1</cx:pt>
          <cx:pt idx="37301">1</cx:pt>
          <cx:pt idx="37302">1</cx:pt>
          <cx:pt idx="37303">1</cx:pt>
          <cx:pt idx="37304">1</cx:pt>
          <cx:pt idx="37305">1</cx:pt>
          <cx:pt idx="37306">1</cx:pt>
          <cx:pt idx="37307">1</cx:pt>
          <cx:pt idx="37308">1</cx:pt>
          <cx:pt idx="37309">1</cx:pt>
          <cx:pt idx="37310">1</cx:pt>
          <cx:pt idx="37311">1</cx:pt>
          <cx:pt idx="37312">1</cx:pt>
          <cx:pt idx="37313">1</cx:pt>
          <cx:pt idx="37314">1</cx:pt>
          <cx:pt idx="37315">1</cx:pt>
          <cx:pt idx="37316">1</cx:pt>
          <cx:pt idx="37317">1</cx:pt>
          <cx:pt idx="37318">1</cx:pt>
          <cx:pt idx="37319">1</cx:pt>
          <cx:pt idx="37320">1</cx:pt>
          <cx:pt idx="37321">1</cx:pt>
          <cx:pt idx="37322">1</cx:pt>
          <cx:pt idx="37323">1</cx:pt>
          <cx:pt idx="37324">3</cx:pt>
          <cx:pt idx="37325">1</cx:pt>
          <cx:pt idx="37326">1</cx:pt>
          <cx:pt idx="37327">1</cx:pt>
          <cx:pt idx="37328">1</cx:pt>
          <cx:pt idx="37329">1</cx:pt>
          <cx:pt idx="37330">1</cx:pt>
          <cx:pt idx="37331">1</cx:pt>
          <cx:pt idx="37332">1</cx:pt>
          <cx:pt idx="37333">1</cx:pt>
          <cx:pt idx="37334">1</cx:pt>
          <cx:pt idx="37335">1</cx:pt>
          <cx:pt idx="37336">1</cx:pt>
          <cx:pt idx="37337">1</cx:pt>
          <cx:pt idx="37338">3</cx:pt>
          <cx:pt idx="37339">1</cx:pt>
          <cx:pt idx="37340">1</cx:pt>
          <cx:pt idx="37341">3</cx:pt>
          <cx:pt idx="37342">1</cx:pt>
          <cx:pt idx="37343">1</cx:pt>
          <cx:pt idx="37344">1</cx:pt>
          <cx:pt idx="37345">1</cx:pt>
          <cx:pt idx="37346">1</cx:pt>
          <cx:pt idx="37347">1</cx:pt>
          <cx:pt idx="37348">1</cx:pt>
          <cx:pt idx="37349">1</cx:pt>
          <cx:pt idx="37350">1</cx:pt>
          <cx:pt idx="37351">1</cx:pt>
          <cx:pt idx="37352">1</cx:pt>
          <cx:pt idx="37353">3</cx:pt>
          <cx:pt idx="37354">1</cx:pt>
          <cx:pt idx="37355">1</cx:pt>
          <cx:pt idx="37356">1</cx:pt>
          <cx:pt idx="37357">3</cx:pt>
          <cx:pt idx="37358">1</cx:pt>
          <cx:pt idx="37359">1</cx:pt>
          <cx:pt idx="37360">1</cx:pt>
          <cx:pt idx="37361">1</cx:pt>
          <cx:pt idx="37362">1</cx:pt>
          <cx:pt idx="37363">1</cx:pt>
          <cx:pt idx="37364">1</cx:pt>
          <cx:pt idx="37365">1</cx:pt>
          <cx:pt idx="37366">1</cx:pt>
          <cx:pt idx="37367">1</cx:pt>
          <cx:pt idx="37368">1</cx:pt>
          <cx:pt idx="37369">1</cx:pt>
          <cx:pt idx="37370">1</cx:pt>
          <cx:pt idx="37371">1</cx:pt>
          <cx:pt idx="37372">3</cx:pt>
          <cx:pt idx="37373">1</cx:pt>
          <cx:pt idx="37374">1</cx:pt>
          <cx:pt idx="37375">1</cx:pt>
          <cx:pt idx="37376">1</cx:pt>
          <cx:pt idx="37377">3</cx:pt>
          <cx:pt idx="37378">1</cx:pt>
          <cx:pt idx="37379">1</cx:pt>
          <cx:pt idx="37380">1</cx:pt>
          <cx:pt idx="37381">1</cx:pt>
          <cx:pt idx="37382">1</cx:pt>
          <cx:pt idx="37383">1</cx:pt>
          <cx:pt idx="37384">1</cx:pt>
          <cx:pt idx="37385">1</cx:pt>
          <cx:pt idx="37386">1</cx:pt>
          <cx:pt idx="37387">1</cx:pt>
          <cx:pt idx="37388">1</cx:pt>
          <cx:pt idx="37389">1</cx:pt>
          <cx:pt idx="37390">1</cx:pt>
          <cx:pt idx="37391">1</cx:pt>
          <cx:pt idx="37392">1</cx:pt>
          <cx:pt idx="37393">1</cx:pt>
          <cx:pt idx="37394">3</cx:pt>
          <cx:pt idx="37395">1</cx:pt>
          <cx:pt idx="37396">1</cx:pt>
          <cx:pt idx="37397">1</cx:pt>
          <cx:pt idx="37398">1</cx:pt>
          <cx:pt idx="37399">1</cx:pt>
          <cx:pt idx="37400">1</cx:pt>
          <cx:pt idx="37401">1</cx:pt>
          <cx:pt idx="37402">1</cx:pt>
          <cx:pt idx="37403">1</cx:pt>
          <cx:pt idx="37404">1</cx:pt>
          <cx:pt idx="37405">1</cx:pt>
          <cx:pt idx="37406">1</cx:pt>
          <cx:pt idx="37407">1</cx:pt>
          <cx:pt idx="37408">1</cx:pt>
          <cx:pt idx="37409">1</cx:pt>
          <cx:pt idx="37410">1</cx:pt>
          <cx:pt idx="37411">1</cx:pt>
          <cx:pt idx="37412">1</cx:pt>
          <cx:pt idx="37413">1</cx:pt>
          <cx:pt idx="37414">1</cx:pt>
          <cx:pt idx="37415">1</cx:pt>
          <cx:pt idx="37416">1</cx:pt>
          <cx:pt idx="37417">1</cx:pt>
          <cx:pt idx="37418">1</cx:pt>
          <cx:pt idx="37419">1</cx:pt>
          <cx:pt idx="37420">1</cx:pt>
          <cx:pt idx="37421">1</cx:pt>
          <cx:pt idx="37422">1</cx:pt>
          <cx:pt idx="37423">1</cx:pt>
          <cx:pt idx="37424">1</cx:pt>
          <cx:pt idx="37425">1</cx:pt>
          <cx:pt idx="37426">1</cx:pt>
          <cx:pt idx="37427">1</cx:pt>
          <cx:pt idx="37428">1</cx:pt>
          <cx:pt idx="37429">1</cx:pt>
          <cx:pt idx="37430">1</cx:pt>
          <cx:pt idx="37431">1</cx:pt>
          <cx:pt idx="37432">1</cx:pt>
          <cx:pt idx="37433">1</cx:pt>
          <cx:pt idx="37434">1</cx:pt>
          <cx:pt idx="37435">1</cx:pt>
          <cx:pt idx="37436">1</cx:pt>
          <cx:pt idx="37437">1</cx:pt>
          <cx:pt idx="37438">1</cx:pt>
          <cx:pt idx="37439">1</cx:pt>
          <cx:pt idx="37440">1</cx:pt>
          <cx:pt idx="37441">1</cx:pt>
          <cx:pt idx="37442">1</cx:pt>
          <cx:pt idx="37443">1</cx:pt>
          <cx:pt idx="37444">1</cx:pt>
          <cx:pt idx="37445">1</cx:pt>
          <cx:pt idx="37446">1</cx:pt>
          <cx:pt idx="37447">1</cx:pt>
          <cx:pt idx="37448">1</cx:pt>
          <cx:pt idx="37449">1</cx:pt>
          <cx:pt idx="37450">1</cx:pt>
          <cx:pt idx="37451">1</cx:pt>
          <cx:pt idx="37452">1</cx:pt>
          <cx:pt idx="37453">1</cx:pt>
          <cx:pt idx="37454">3</cx:pt>
          <cx:pt idx="37455">1</cx:pt>
          <cx:pt idx="37456">1</cx:pt>
          <cx:pt idx="37457">1</cx:pt>
          <cx:pt idx="37458">1</cx:pt>
          <cx:pt idx="37459">1</cx:pt>
          <cx:pt idx="37460">1</cx:pt>
          <cx:pt idx="37461">1</cx:pt>
          <cx:pt idx="37462">1</cx:pt>
          <cx:pt idx="37463">3</cx:pt>
          <cx:pt idx="37464">3</cx:pt>
          <cx:pt idx="37465">1</cx:pt>
          <cx:pt idx="37466">1</cx:pt>
          <cx:pt idx="37467">1</cx:pt>
          <cx:pt idx="37468">1</cx:pt>
          <cx:pt idx="37469">1</cx:pt>
          <cx:pt idx="37470">1</cx:pt>
          <cx:pt idx="37471">1</cx:pt>
          <cx:pt idx="37472">1</cx:pt>
          <cx:pt idx="37473">1</cx:pt>
          <cx:pt idx="37474">1</cx:pt>
          <cx:pt idx="37475">1</cx:pt>
          <cx:pt idx="37476">1</cx:pt>
          <cx:pt idx="37477">1</cx:pt>
          <cx:pt idx="37478">1</cx:pt>
          <cx:pt idx="37479">1</cx:pt>
          <cx:pt idx="37480">1</cx:pt>
          <cx:pt idx="37481">1</cx:pt>
          <cx:pt idx="37482">1</cx:pt>
          <cx:pt idx="37483">1</cx:pt>
          <cx:pt idx="37484">1</cx:pt>
          <cx:pt idx="37485">1</cx:pt>
          <cx:pt idx="37486">1</cx:pt>
          <cx:pt idx="37487">1</cx:pt>
          <cx:pt idx="37488">1</cx:pt>
          <cx:pt idx="37489">1</cx:pt>
          <cx:pt idx="37490">1</cx:pt>
          <cx:pt idx="37491">1</cx:pt>
          <cx:pt idx="37492">1</cx:pt>
          <cx:pt idx="37493">1</cx:pt>
          <cx:pt idx="37494">1</cx:pt>
          <cx:pt idx="37495">3</cx:pt>
          <cx:pt idx="37496">1</cx:pt>
          <cx:pt idx="37497">1</cx:pt>
          <cx:pt idx="37498">1</cx:pt>
          <cx:pt idx="37499">1</cx:pt>
          <cx:pt idx="37500">1</cx:pt>
          <cx:pt idx="37501">1</cx:pt>
          <cx:pt idx="37502">1</cx:pt>
          <cx:pt idx="37503">1</cx:pt>
          <cx:pt idx="37504">1</cx:pt>
          <cx:pt idx="37505">1</cx:pt>
          <cx:pt idx="37506">1</cx:pt>
          <cx:pt idx="37507">1</cx:pt>
          <cx:pt idx="37508">1</cx:pt>
          <cx:pt idx="37509">1</cx:pt>
          <cx:pt idx="37510">1</cx:pt>
          <cx:pt idx="37511">1</cx:pt>
          <cx:pt idx="37512">1</cx:pt>
          <cx:pt idx="37513">1</cx:pt>
          <cx:pt idx="37514">1</cx:pt>
          <cx:pt idx="37515">1</cx:pt>
          <cx:pt idx="37516">1</cx:pt>
          <cx:pt idx="37517">1</cx:pt>
          <cx:pt idx="37518">1</cx:pt>
          <cx:pt idx="37519">1</cx:pt>
          <cx:pt idx="37520">1</cx:pt>
          <cx:pt idx="37521">1</cx:pt>
          <cx:pt idx="37522">1</cx:pt>
          <cx:pt idx="37523">1</cx:pt>
          <cx:pt idx="37524">1</cx:pt>
          <cx:pt idx="37525">1</cx:pt>
          <cx:pt idx="37526">1</cx:pt>
          <cx:pt idx="37527">1</cx:pt>
          <cx:pt idx="37528">1</cx:pt>
          <cx:pt idx="37529">1</cx:pt>
          <cx:pt idx="37530">1</cx:pt>
          <cx:pt idx="37531">1</cx:pt>
          <cx:pt idx="37532">1</cx:pt>
          <cx:pt idx="37533">1</cx:pt>
          <cx:pt idx="37534">1</cx:pt>
          <cx:pt idx="37535">1</cx:pt>
          <cx:pt idx="37536">1</cx:pt>
          <cx:pt idx="37537">1</cx:pt>
          <cx:pt idx="37538">1</cx:pt>
          <cx:pt idx="37539">1</cx:pt>
          <cx:pt idx="37540">1</cx:pt>
          <cx:pt idx="37541">1</cx:pt>
          <cx:pt idx="37542">1</cx:pt>
          <cx:pt idx="37543">1</cx:pt>
          <cx:pt idx="37544">1</cx:pt>
          <cx:pt idx="37545">1</cx:pt>
          <cx:pt idx="37546">1</cx:pt>
          <cx:pt idx="37547">1</cx:pt>
          <cx:pt idx="37548">1</cx:pt>
          <cx:pt idx="37549">1</cx:pt>
          <cx:pt idx="37550">1</cx:pt>
          <cx:pt idx="37551">1</cx:pt>
          <cx:pt idx="37552">1</cx:pt>
          <cx:pt idx="37553">1</cx:pt>
          <cx:pt idx="37554">1</cx:pt>
          <cx:pt idx="37555">1</cx:pt>
          <cx:pt idx="37556">1</cx:pt>
          <cx:pt idx="37557">1</cx:pt>
          <cx:pt idx="37558">1</cx:pt>
          <cx:pt idx="37559">1</cx:pt>
          <cx:pt idx="37560">1</cx:pt>
          <cx:pt idx="37561">1</cx:pt>
          <cx:pt idx="37562">3</cx:pt>
          <cx:pt idx="37563">1</cx:pt>
          <cx:pt idx="37564">1</cx:pt>
          <cx:pt idx="37565">1</cx:pt>
          <cx:pt idx="37566">1</cx:pt>
          <cx:pt idx="37567">1</cx:pt>
          <cx:pt idx="37568">3</cx:pt>
          <cx:pt idx="37569">1</cx:pt>
          <cx:pt idx="37570">1</cx:pt>
          <cx:pt idx="37571">1</cx:pt>
          <cx:pt idx="37572">1</cx:pt>
          <cx:pt idx="37573">1</cx:pt>
          <cx:pt idx="37574">1</cx:pt>
          <cx:pt idx="37575">1</cx:pt>
          <cx:pt idx="37576">1</cx:pt>
          <cx:pt idx="37577">1</cx:pt>
          <cx:pt idx="37578">1</cx:pt>
          <cx:pt idx="37579">1</cx:pt>
          <cx:pt idx="37580">1</cx:pt>
          <cx:pt idx="37581">1</cx:pt>
          <cx:pt idx="37582">1</cx:pt>
          <cx:pt idx="37583">1</cx:pt>
          <cx:pt idx="37584">1</cx:pt>
          <cx:pt idx="37585">1</cx:pt>
          <cx:pt idx="37586">1</cx:pt>
          <cx:pt idx="37587">1</cx:pt>
          <cx:pt idx="37588">1</cx:pt>
          <cx:pt idx="37589">1</cx:pt>
          <cx:pt idx="37590">1</cx:pt>
          <cx:pt idx="37591">1</cx:pt>
          <cx:pt idx="37592">1</cx:pt>
          <cx:pt idx="37593">1</cx:pt>
          <cx:pt idx="37594">1</cx:pt>
          <cx:pt idx="37595">1</cx:pt>
          <cx:pt idx="37596">1</cx:pt>
          <cx:pt idx="37597">1</cx:pt>
          <cx:pt idx="37598">1</cx:pt>
          <cx:pt idx="37599">1</cx:pt>
          <cx:pt idx="37600">1</cx:pt>
          <cx:pt idx="37601">1</cx:pt>
          <cx:pt idx="37602">1</cx:pt>
          <cx:pt idx="37603">1</cx:pt>
          <cx:pt idx="37604">1</cx:pt>
          <cx:pt idx="37605">1</cx:pt>
          <cx:pt idx="37606">1</cx:pt>
          <cx:pt idx="37607">1</cx:pt>
          <cx:pt idx="37608">1</cx:pt>
          <cx:pt idx="37609">1</cx:pt>
          <cx:pt idx="37610">1</cx:pt>
          <cx:pt idx="37611">1</cx:pt>
          <cx:pt idx="37612">1</cx:pt>
          <cx:pt idx="37613">1</cx:pt>
          <cx:pt idx="37614">1</cx:pt>
          <cx:pt idx="37615">1</cx:pt>
          <cx:pt idx="37616">1</cx:pt>
          <cx:pt idx="37617">1</cx:pt>
          <cx:pt idx="37618">1</cx:pt>
          <cx:pt idx="37619">1</cx:pt>
          <cx:pt idx="37620">1</cx:pt>
          <cx:pt idx="37621">1</cx:pt>
          <cx:pt idx="37622">1</cx:pt>
          <cx:pt idx="37623">1</cx:pt>
          <cx:pt idx="37624">1</cx:pt>
          <cx:pt idx="37625">1</cx:pt>
          <cx:pt idx="37626">1</cx:pt>
          <cx:pt idx="37627">1</cx:pt>
          <cx:pt idx="37628">1</cx:pt>
          <cx:pt idx="37629">1</cx:pt>
          <cx:pt idx="37630">1</cx:pt>
          <cx:pt idx="37631">1</cx:pt>
          <cx:pt idx="37632">1</cx:pt>
          <cx:pt idx="37633">3</cx:pt>
          <cx:pt idx="37634">1</cx:pt>
          <cx:pt idx="37635">1</cx:pt>
          <cx:pt idx="37636">1</cx:pt>
          <cx:pt idx="37637">1</cx:pt>
          <cx:pt idx="37638">1</cx:pt>
          <cx:pt idx="37639">1</cx:pt>
          <cx:pt idx="37640">1</cx:pt>
          <cx:pt idx="37641">1</cx:pt>
          <cx:pt idx="37642">3</cx:pt>
          <cx:pt idx="37643">1</cx:pt>
          <cx:pt idx="37644">1</cx:pt>
          <cx:pt idx="37645">1</cx:pt>
          <cx:pt idx="37646">1</cx:pt>
          <cx:pt idx="37647">1</cx:pt>
          <cx:pt idx="37648">1</cx:pt>
          <cx:pt idx="37649">1</cx:pt>
          <cx:pt idx="37650">1</cx:pt>
          <cx:pt idx="37651">1</cx:pt>
          <cx:pt idx="37652">1</cx:pt>
          <cx:pt idx="37653">1</cx:pt>
          <cx:pt idx="37654">1</cx:pt>
          <cx:pt idx="37655">1</cx:pt>
          <cx:pt idx="37656">1</cx:pt>
          <cx:pt idx="37657">3</cx:pt>
          <cx:pt idx="37658">1</cx:pt>
          <cx:pt idx="37659">1</cx:pt>
          <cx:pt idx="37660">1</cx:pt>
          <cx:pt idx="37661">1</cx:pt>
          <cx:pt idx="37662">1</cx:pt>
          <cx:pt idx="37663">1</cx:pt>
          <cx:pt idx="37664">1</cx:pt>
          <cx:pt idx="37665">1</cx:pt>
          <cx:pt idx="37666">1</cx:pt>
          <cx:pt idx="37667">1</cx:pt>
          <cx:pt idx="37668">1</cx:pt>
          <cx:pt idx="37669">1</cx:pt>
          <cx:pt idx="37670">1</cx:pt>
          <cx:pt idx="37671">1</cx:pt>
          <cx:pt idx="37672">1</cx:pt>
          <cx:pt idx="37673">1</cx:pt>
          <cx:pt idx="37674">1</cx:pt>
          <cx:pt idx="37675">1</cx:pt>
          <cx:pt idx="37676">1</cx:pt>
          <cx:pt idx="37677">1</cx:pt>
          <cx:pt idx="37678">1</cx:pt>
          <cx:pt idx="37679">1</cx:pt>
          <cx:pt idx="37680">1</cx:pt>
          <cx:pt idx="37681">1</cx:pt>
          <cx:pt idx="37682">1</cx:pt>
          <cx:pt idx="37683">1</cx:pt>
          <cx:pt idx="37684">1</cx:pt>
          <cx:pt idx="37685">1</cx:pt>
          <cx:pt idx="37686">1</cx:pt>
          <cx:pt idx="37687">1</cx:pt>
          <cx:pt idx="37688">1</cx:pt>
          <cx:pt idx="37689">1</cx:pt>
          <cx:pt idx="37690">1</cx:pt>
          <cx:pt idx="37691">1</cx:pt>
          <cx:pt idx="37692">1</cx:pt>
          <cx:pt idx="37693">1</cx:pt>
          <cx:pt idx="37694">1</cx:pt>
          <cx:pt idx="37695">1</cx:pt>
          <cx:pt idx="37696">1</cx:pt>
          <cx:pt idx="37697">1</cx:pt>
          <cx:pt idx="37698">1</cx:pt>
          <cx:pt idx="37699">1</cx:pt>
          <cx:pt idx="37700">1</cx:pt>
          <cx:pt idx="37701">1</cx:pt>
          <cx:pt idx="37702">1</cx:pt>
          <cx:pt idx="37703">1</cx:pt>
          <cx:pt idx="37704">3</cx:pt>
          <cx:pt idx="37705">1</cx:pt>
          <cx:pt idx="37706">1</cx:pt>
          <cx:pt idx="37707">1</cx:pt>
          <cx:pt idx="37708">1</cx:pt>
          <cx:pt idx="37709">1</cx:pt>
          <cx:pt idx="37710">1</cx:pt>
          <cx:pt idx="37711">1</cx:pt>
          <cx:pt idx="37712">1</cx:pt>
          <cx:pt idx="37713">1</cx:pt>
          <cx:pt idx="37714">1</cx:pt>
          <cx:pt idx="37715">1</cx:pt>
          <cx:pt idx="37716">1</cx:pt>
          <cx:pt idx="37717">1</cx:pt>
          <cx:pt idx="37718">1</cx:pt>
          <cx:pt idx="37719">1</cx:pt>
          <cx:pt idx="37720">1</cx:pt>
          <cx:pt idx="37721">3</cx:pt>
          <cx:pt idx="37722">1</cx:pt>
          <cx:pt idx="37723">3</cx:pt>
          <cx:pt idx="37724">1</cx:pt>
          <cx:pt idx="37725">1</cx:pt>
          <cx:pt idx="37726">1</cx:pt>
          <cx:pt idx="37727">1</cx:pt>
          <cx:pt idx="37728">1</cx:pt>
          <cx:pt idx="37729">1</cx:pt>
          <cx:pt idx="37730">1</cx:pt>
          <cx:pt idx="37731">1</cx:pt>
          <cx:pt idx="37732">1</cx:pt>
          <cx:pt idx="37733">1</cx:pt>
          <cx:pt idx="37734">1</cx:pt>
          <cx:pt idx="37735">1</cx:pt>
          <cx:pt idx="37736">1</cx:pt>
          <cx:pt idx="37737">1</cx:pt>
          <cx:pt idx="37738">1</cx:pt>
          <cx:pt idx="37739">1</cx:pt>
          <cx:pt idx="37740">1</cx:pt>
          <cx:pt idx="37741">1</cx:pt>
          <cx:pt idx="37742">1</cx:pt>
          <cx:pt idx="37743">1</cx:pt>
          <cx:pt idx="37744">1</cx:pt>
          <cx:pt idx="37745">1</cx:pt>
          <cx:pt idx="37746">1</cx:pt>
          <cx:pt idx="37747">1</cx:pt>
          <cx:pt idx="37748">1</cx:pt>
          <cx:pt idx="37749">1</cx:pt>
          <cx:pt idx="37750">1</cx:pt>
          <cx:pt idx="37751">1</cx:pt>
          <cx:pt idx="37752">1</cx:pt>
          <cx:pt idx="37753">1</cx:pt>
          <cx:pt idx="37754">1</cx:pt>
          <cx:pt idx="37755">1</cx:pt>
          <cx:pt idx="37756">1</cx:pt>
          <cx:pt idx="37757">1</cx:pt>
          <cx:pt idx="37758">1</cx:pt>
          <cx:pt idx="37759">1</cx:pt>
          <cx:pt idx="37760">1</cx:pt>
          <cx:pt idx="37761">1</cx:pt>
          <cx:pt idx="37762">1</cx:pt>
          <cx:pt idx="37763">1</cx:pt>
          <cx:pt idx="37764">1</cx:pt>
          <cx:pt idx="37765">3</cx:pt>
          <cx:pt idx="37766">1</cx:pt>
          <cx:pt idx="37767">1</cx:pt>
          <cx:pt idx="37768">1</cx:pt>
          <cx:pt idx="37769">1</cx:pt>
          <cx:pt idx="37770">1</cx:pt>
          <cx:pt idx="37771">1</cx:pt>
          <cx:pt idx="37772">1</cx:pt>
          <cx:pt idx="37773">1</cx:pt>
          <cx:pt idx="37774">1</cx:pt>
          <cx:pt idx="37775">1</cx:pt>
          <cx:pt idx="37776">1</cx:pt>
          <cx:pt idx="37777">1</cx:pt>
          <cx:pt idx="37778">1</cx:pt>
          <cx:pt idx="37779">1</cx:pt>
          <cx:pt idx="37780">1</cx:pt>
          <cx:pt idx="37781">1</cx:pt>
          <cx:pt idx="37782">1</cx:pt>
          <cx:pt idx="37783">1</cx:pt>
          <cx:pt idx="37784">1</cx:pt>
          <cx:pt idx="37785">1</cx:pt>
          <cx:pt idx="37786">1</cx:pt>
          <cx:pt idx="37787">1</cx:pt>
          <cx:pt idx="37788">1</cx:pt>
          <cx:pt idx="37789">1</cx:pt>
          <cx:pt idx="37790">1</cx:pt>
          <cx:pt idx="37791">1</cx:pt>
          <cx:pt idx="37792">1</cx:pt>
          <cx:pt idx="37793">1</cx:pt>
          <cx:pt idx="37794">1</cx:pt>
          <cx:pt idx="37795">1</cx:pt>
          <cx:pt idx="37796">1</cx:pt>
          <cx:pt idx="37797">1</cx:pt>
          <cx:pt idx="37798">1</cx:pt>
          <cx:pt idx="37799">1</cx:pt>
          <cx:pt idx="37800">1</cx:pt>
          <cx:pt idx="37801">3</cx:pt>
          <cx:pt idx="37802">1</cx:pt>
          <cx:pt idx="37803">1</cx:pt>
          <cx:pt idx="37804">1</cx:pt>
          <cx:pt idx="37805">1</cx:pt>
          <cx:pt idx="37806">1</cx:pt>
          <cx:pt idx="37807">1</cx:pt>
          <cx:pt idx="37808">1</cx:pt>
          <cx:pt idx="37809">1</cx:pt>
          <cx:pt idx="37810">1</cx:pt>
          <cx:pt idx="37811">1</cx:pt>
          <cx:pt idx="37812">1</cx:pt>
          <cx:pt idx="37813">1</cx:pt>
          <cx:pt idx="37814">1</cx:pt>
          <cx:pt idx="37815">1</cx:pt>
          <cx:pt idx="37816">1</cx:pt>
          <cx:pt idx="37817">1</cx:pt>
          <cx:pt idx="37818">1</cx:pt>
          <cx:pt idx="37819">1</cx:pt>
          <cx:pt idx="37820">1</cx:pt>
          <cx:pt idx="37821">1</cx:pt>
          <cx:pt idx="37822">1</cx:pt>
          <cx:pt idx="37823">1</cx:pt>
          <cx:pt idx="37824">1</cx:pt>
          <cx:pt idx="37825">1</cx:pt>
          <cx:pt idx="37826">1</cx:pt>
          <cx:pt idx="37827">1</cx:pt>
          <cx:pt idx="37828">1</cx:pt>
          <cx:pt idx="37829">1</cx:pt>
          <cx:pt idx="37830">1</cx:pt>
          <cx:pt idx="37831">1</cx:pt>
          <cx:pt idx="37832">1</cx:pt>
          <cx:pt idx="37833">1</cx:pt>
          <cx:pt idx="37834">1</cx:pt>
          <cx:pt idx="37835">1</cx:pt>
          <cx:pt idx="37836">1</cx:pt>
          <cx:pt idx="37837">1</cx:pt>
          <cx:pt idx="37838">1</cx:pt>
          <cx:pt idx="37839">1</cx:pt>
          <cx:pt idx="37840">1</cx:pt>
          <cx:pt idx="37841">1</cx:pt>
          <cx:pt idx="37842">1</cx:pt>
          <cx:pt idx="37843">1</cx:pt>
          <cx:pt idx="37844">1</cx:pt>
          <cx:pt idx="37845">1</cx:pt>
          <cx:pt idx="37846">1</cx:pt>
          <cx:pt idx="37847">1</cx:pt>
          <cx:pt idx="37848">1</cx:pt>
          <cx:pt idx="37849">1</cx:pt>
          <cx:pt idx="37850">1</cx:pt>
          <cx:pt idx="37851">1</cx:pt>
          <cx:pt idx="37852">1</cx:pt>
          <cx:pt idx="37853">3</cx:pt>
          <cx:pt idx="37854">1</cx:pt>
          <cx:pt idx="37855">1</cx:pt>
          <cx:pt idx="37856">1</cx:pt>
          <cx:pt idx="37857">1</cx:pt>
          <cx:pt idx="37858">1</cx:pt>
          <cx:pt idx="37859">1</cx:pt>
          <cx:pt idx="37860">1</cx:pt>
          <cx:pt idx="37861">1</cx:pt>
          <cx:pt idx="37862">1</cx:pt>
          <cx:pt idx="37863">1</cx:pt>
          <cx:pt idx="37864">1</cx:pt>
          <cx:pt idx="37865">1</cx:pt>
          <cx:pt idx="37866">1</cx:pt>
          <cx:pt idx="37867">1</cx:pt>
          <cx:pt idx="37868">1</cx:pt>
          <cx:pt idx="37869">1</cx:pt>
          <cx:pt idx="37870">1</cx:pt>
          <cx:pt idx="37871">1</cx:pt>
          <cx:pt idx="37872">1</cx:pt>
          <cx:pt idx="37873">1</cx:pt>
          <cx:pt idx="37874">1</cx:pt>
          <cx:pt idx="37875">1</cx:pt>
          <cx:pt idx="37876">1</cx:pt>
          <cx:pt idx="37877">1</cx:pt>
          <cx:pt idx="37878">1</cx:pt>
          <cx:pt idx="37879">1</cx:pt>
          <cx:pt idx="37880">1</cx:pt>
          <cx:pt idx="37881">1</cx:pt>
          <cx:pt idx="37882">1</cx:pt>
          <cx:pt idx="37883">1</cx:pt>
          <cx:pt idx="37884">3</cx:pt>
          <cx:pt idx="37885">1</cx:pt>
          <cx:pt idx="37886">1</cx:pt>
          <cx:pt idx="37887">1</cx:pt>
          <cx:pt idx="37888">1</cx:pt>
          <cx:pt idx="37889">1</cx:pt>
          <cx:pt idx="37890">1</cx:pt>
          <cx:pt idx="37891">1</cx:pt>
          <cx:pt idx="37892">1</cx:pt>
          <cx:pt idx="37893">1</cx:pt>
          <cx:pt idx="37894">1</cx:pt>
          <cx:pt idx="37895">1</cx:pt>
          <cx:pt idx="37896">1</cx:pt>
          <cx:pt idx="37897">1</cx:pt>
          <cx:pt idx="37898">1</cx:pt>
          <cx:pt idx="37899">1</cx:pt>
          <cx:pt idx="37900">1</cx:pt>
          <cx:pt idx="37901">1</cx:pt>
          <cx:pt idx="37902">1</cx:pt>
          <cx:pt idx="37903">1</cx:pt>
          <cx:pt idx="37904">1</cx:pt>
          <cx:pt idx="37905">1</cx:pt>
          <cx:pt idx="37906">1</cx:pt>
          <cx:pt idx="37907">1</cx:pt>
          <cx:pt idx="37908">1</cx:pt>
          <cx:pt idx="37909">1</cx:pt>
          <cx:pt idx="37910">1</cx:pt>
          <cx:pt idx="37911">1</cx:pt>
          <cx:pt idx="37912">1</cx:pt>
          <cx:pt idx="37913">1</cx:pt>
          <cx:pt idx="37914">1</cx:pt>
          <cx:pt idx="37915">1</cx:pt>
          <cx:pt idx="37916">1</cx:pt>
          <cx:pt idx="37917">1</cx:pt>
          <cx:pt idx="37918">1</cx:pt>
          <cx:pt idx="37919">1</cx:pt>
          <cx:pt idx="37920">1</cx:pt>
          <cx:pt idx="37921">1</cx:pt>
          <cx:pt idx="37922">1</cx:pt>
          <cx:pt idx="37923">1</cx:pt>
          <cx:pt idx="37924">1</cx:pt>
          <cx:pt idx="37925">1</cx:pt>
          <cx:pt idx="37926">1</cx:pt>
          <cx:pt idx="37927">1</cx:pt>
          <cx:pt idx="37928">1</cx:pt>
          <cx:pt idx="37929">1</cx:pt>
          <cx:pt idx="37930">1</cx:pt>
          <cx:pt idx="37931">3</cx:pt>
          <cx:pt idx="37932">1</cx:pt>
          <cx:pt idx="37933">1</cx:pt>
          <cx:pt idx="37934">1</cx:pt>
          <cx:pt idx="37935">1</cx:pt>
          <cx:pt idx="37936">1</cx:pt>
          <cx:pt idx="37937">1</cx:pt>
          <cx:pt idx="37938">1</cx:pt>
          <cx:pt idx="37939">1</cx:pt>
          <cx:pt idx="37940">1</cx:pt>
          <cx:pt idx="37941">1</cx:pt>
          <cx:pt idx="37942">1</cx:pt>
          <cx:pt idx="37943">1</cx:pt>
          <cx:pt idx="37944">1</cx:pt>
          <cx:pt idx="37945">1</cx:pt>
          <cx:pt idx="37946">1</cx:pt>
          <cx:pt idx="37947">1</cx:pt>
          <cx:pt idx="37948">1</cx:pt>
          <cx:pt idx="37949">1</cx:pt>
          <cx:pt idx="37950">1</cx:pt>
          <cx:pt idx="37951">1</cx:pt>
          <cx:pt idx="37952">1</cx:pt>
          <cx:pt idx="37953">1</cx:pt>
          <cx:pt idx="37954">1</cx:pt>
          <cx:pt idx="37955">1</cx:pt>
          <cx:pt idx="37956">1</cx:pt>
          <cx:pt idx="37957">1</cx:pt>
          <cx:pt idx="37958">1</cx:pt>
          <cx:pt idx="37959">1</cx:pt>
          <cx:pt idx="37960">3</cx:pt>
          <cx:pt idx="37961">1</cx:pt>
          <cx:pt idx="37962">1</cx:pt>
          <cx:pt idx="37963">1</cx:pt>
          <cx:pt idx="37964">1</cx:pt>
          <cx:pt idx="37965">1</cx:pt>
          <cx:pt idx="37966">1</cx:pt>
          <cx:pt idx="37967">1</cx:pt>
          <cx:pt idx="37968">1</cx:pt>
          <cx:pt idx="37969">1</cx:pt>
          <cx:pt idx="37970">1</cx:pt>
          <cx:pt idx="37971">1</cx:pt>
          <cx:pt idx="37972">1</cx:pt>
          <cx:pt idx="37973">1</cx:pt>
          <cx:pt idx="37974">1</cx:pt>
          <cx:pt idx="37975">1</cx:pt>
          <cx:pt idx="37976">1</cx:pt>
          <cx:pt idx="37977">1</cx:pt>
          <cx:pt idx="37978">1</cx:pt>
          <cx:pt idx="37979">1</cx:pt>
          <cx:pt idx="37980">1</cx:pt>
          <cx:pt idx="37981">1</cx:pt>
          <cx:pt idx="37982">1</cx:pt>
          <cx:pt idx="37983">1</cx:pt>
          <cx:pt idx="37984">1</cx:pt>
          <cx:pt idx="37985">1</cx:pt>
          <cx:pt idx="37986">1</cx:pt>
          <cx:pt idx="37987">3</cx:pt>
          <cx:pt idx="37988">1</cx:pt>
          <cx:pt idx="37989">1</cx:pt>
          <cx:pt idx="37990">1</cx:pt>
          <cx:pt idx="37991">1</cx:pt>
          <cx:pt idx="37992">1</cx:pt>
          <cx:pt idx="37993">1</cx:pt>
          <cx:pt idx="37994">1</cx:pt>
          <cx:pt idx="37995">1</cx:pt>
          <cx:pt idx="37996">1</cx:pt>
          <cx:pt idx="37997">1</cx:pt>
          <cx:pt idx="37998">1</cx:pt>
          <cx:pt idx="37999">1</cx:pt>
          <cx:pt idx="38000">1</cx:pt>
          <cx:pt idx="38001">1</cx:pt>
          <cx:pt idx="38002">1</cx:pt>
          <cx:pt idx="38003">1</cx:pt>
          <cx:pt idx="38004">1</cx:pt>
          <cx:pt idx="38005">1</cx:pt>
          <cx:pt idx="38006">1</cx:pt>
          <cx:pt idx="38007">1</cx:pt>
          <cx:pt idx="38008">1</cx:pt>
          <cx:pt idx="38009">1</cx:pt>
          <cx:pt idx="38010">1</cx:pt>
          <cx:pt idx="38011">1</cx:pt>
          <cx:pt idx="38012">1</cx:pt>
          <cx:pt idx="38013">1</cx:pt>
          <cx:pt idx="38014">1</cx:pt>
          <cx:pt idx="38015">1</cx:pt>
          <cx:pt idx="38016">1</cx:pt>
          <cx:pt idx="38017">1</cx:pt>
          <cx:pt idx="38018">1</cx:pt>
          <cx:pt idx="38019">1</cx:pt>
          <cx:pt idx="38020">1</cx:pt>
          <cx:pt idx="38021">1</cx:pt>
          <cx:pt idx="38022">3</cx:pt>
          <cx:pt idx="38023">1</cx:pt>
          <cx:pt idx="38024">3</cx:pt>
          <cx:pt idx="38025">1</cx:pt>
          <cx:pt idx="38026">1</cx:pt>
          <cx:pt idx="38027">1</cx:pt>
          <cx:pt idx="38028">1</cx:pt>
          <cx:pt idx="38029">1</cx:pt>
          <cx:pt idx="38030">1</cx:pt>
          <cx:pt idx="38031">1</cx:pt>
          <cx:pt idx="38032">1</cx:pt>
          <cx:pt idx="38033">1</cx:pt>
          <cx:pt idx="38034">1</cx:pt>
          <cx:pt idx="38035">1</cx:pt>
          <cx:pt idx="38036">1</cx:pt>
          <cx:pt idx="38037">1</cx:pt>
          <cx:pt idx="38038">1</cx:pt>
          <cx:pt idx="38039">1</cx:pt>
          <cx:pt idx="38040">1</cx:pt>
          <cx:pt idx="38041">1</cx:pt>
          <cx:pt idx="38042">1</cx:pt>
          <cx:pt idx="38043">1</cx:pt>
          <cx:pt idx="38044">1</cx:pt>
          <cx:pt idx="38045">1</cx:pt>
          <cx:pt idx="38046">1</cx:pt>
          <cx:pt idx="38047">1</cx:pt>
          <cx:pt idx="38048">1</cx:pt>
          <cx:pt idx="38049">1</cx:pt>
          <cx:pt idx="38050">1</cx:pt>
          <cx:pt idx="38051">1</cx:pt>
          <cx:pt idx="38052">1</cx:pt>
          <cx:pt idx="38053">1</cx:pt>
          <cx:pt idx="38054">1</cx:pt>
          <cx:pt idx="38055">1</cx:pt>
          <cx:pt idx="38056">1</cx:pt>
          <cx:pt idx="38057">1</cx:pt>
          <cx:pt idx="38058">1</cx:pt>
          <cx:pt idx="38059">1</cx:pt>
          <cx:pt idx="38060">1</cx:pt>
          <cx:pt idx="38061">1</cx:pt>
          <cx:pt idx="38062">1</cx:pt>
          <cx:pt idx="38063">1</cx:pt>
          <cx:pt idx="38064">1</cx:pt>
          <cx:pt idx="38065">1</cx:pt>
          <cx:pt idx="38066">1</cx:pt>
          <cx:pt idx="38067">1</cx:pt>
          <cx:pt idx="38068">1</cx:pt>
          <cx:pt idx="38069">1</cx:pt>
          <cx:pt idx="38070">1</cx:pt>
          <cx:pt idx="38071">1</cx:pt>
          <cx:pt idx="38072">1</cx:pt>
          <cx:pt idx="38073">1</cx:pt>
          <cx:pt idx="38074">1</cx:pt>
          <cx:pt idx="38075">1</cx:pt>
          <cx:pt idx="38076">1</cx:pt>
          <cx:pt idx="38077">1</cx:pt>
          <cx:pt idx="38078">1</cx:pt>
          <cx:pt idx="38079">1</cx:pt>
          <cx:pt idx="38080">1</cx:pt>
          <cx:pt idx="38081">1</cx:pt>
          <cx:pt idx="38082">1</cx:pt>
          <cx:pt idx="38083">1</cx:pt>
          <cx:pt idx="38084">1</cx:pt>
          <cx:pt idx="38085">1</cx:pt>
          <cx:pt idx="38086">1</cx:pt>
          <cx:pt idx="38087">1</cx:pt>
          <cx:pt idx="38088">1</cx:pt>
          <cx:pt idx="38089">1</cx:pt>
          <cx:pt idx="38090">1</cx:pt>
          <cx:pt idx="38091">1</cx:pt>
          <cx:pt idx="38092">1</cx:pt>
          <cx:pt idx="38093">1</cx:pt>
          <cx:pt idx="38094">1</cx:pt>
          <cx:pt idx="38095">1</cx:pt>
          <cx:pt idx="38096">1</cx:pt>
          <cx:pt idx="38097">1</cx:pt>
          <cx:pt idx="38098">1</cx:pt>
          <cx:pt idx="38099">1</cx:pt>
          <cx:pt idx="38100">1</cx:pt>
          <cx:pt idx="38101">1</cx:pt>
          <cx:pt idx="38102">1</cx:pt>
          <cx:pt idx="38103">1</cx:pt>
          <cx:pt idx="38104">1</cx:pt>
          <cx:pt idx="38105">1</cx:pt>
          <cx:pt idx="38106">1</cx:pt>
          <cx:pt idx="38107">1</cx:pt>
          <cx:pt idx="38108">1</cx:pt>
          <cx:pt idx="38109">1</cx:pt>
          <cx:pt idx="38110">1</cx:pt>
          <cx:pt idx="38111">1</cx:pt>
          <cx:pt idx="38112">1</cx:pt>
          <cx:pt idx="38113">1</cx:pt>
          <cx:pt idx="38114">1</cx:pt>
          <cx:pt idx="38115">1</cx:pt>
          <cx:pt idx="38116">1</cx:pt>
          <cx:pt idx="38117">1</cx:pt>
          <cx:pt idx="38118">1</cx:pt>
          <cx:pt idx="38119">1</cx:pt>
          <cx:pt idx="38120">1</cx:pt>
          <cx:pt idx="38121">1</cx:pt>
          <cx:pt idx="38122">1</cx:pt>
          <cx:pt idx="38123">1</cx:pt>
          <cx:pt idx="38124">1</cx:pt>
          <cx:pt idx="38125">1</cx:pt>
          <cx:pt idx="38126">1</cx:pt>
          <cx:pt idx="38127">1</cx:pt>
          <cx:pt idx="38128">1</cx:pt>
          <cx:pt idx="38129">1</cx:pt>
          <cx:pt idx="38130">1</cx:pt>
          <cx:pt idx="38131">1</cx:pt>
          <cx:pt idx="38132">1</cx:pt>
          <cx:pt idx="38133">1</cx:pt>
          <cx:pt idx="38134">1</cx:pt>
          <cx:pt idx="38135">1</cx:pt>
          <cx:pt idx="38136">1</cx:pt>
          <cx:pt idx="38137">1</cx:pt>
          <cx:pt idx="38138">1</cx:pt>
          <cx:pt idx="38139">1</cx:pt>
          <cx:pt idx="38140">1</cx:pt>
          <cx:pt idx="38141">1</cx:pt>
          <cx:pt idx="38142">1</cx:pt>
          <cx:pt idx="38143">1</cx:pt>
          <cx:pt idx="38144">1</cx:pt>
          <cx:pt idx="38145">1</cx:pt>
          <cx:pt idx="38146">1</cx:pt>
          <cx:pt idx="38147">1</cx:pt>
          <cx:pt idx="38148">1</cx:pt>
          <cx:pt idx="38149">1</cx:pt>
          <cx:pt idx="38150">1</cx:pt>
          <cx:pt idx="38151">1</cx:pt>
          <cx:pt idx="38152">1</cx:pt>
          <cx:pt idx="38153">3</cx:pt>
          <cx:pt idx="38154">1</cx:pt>
          <cx:pt idx="38155">1</cx:pt>
          <cx:pt idx="38156">1</cx:pt>
          <cx:pt idx="38157">1</cx:pt>
          <cx:pt idx="38158">1</cx:pt>
          <cx:pt idx="38159">1</cx:pt>
          <cx:pt idx="38160">1</cx:pt>
          <cx:pt idx="38161">1</cx:pt>
          <cx:pt idx="38162">1</cx:pt>
          <cx:pt idx="38163">1</cx:pt>
          <cx:pt idx="38164">1</cx:pt>
          <cx:pt idx="38165">1</cx:pt>
          <cx:pt idx="38166">1</cx:pt>
          <cx:pt idx="38167">1</cx:pt>
          <cx:pt idx="38168">1</cx:pt>
          <cx:pt idx="38169">1</cx:pt>
          <cx:pt idx="38170">1</cx:pt>
          <cx:pt idx="38171">1</cx:pt>
          <cx:pt idx="38172">1</cx:pt>
          <cx:pt idx="38173">1</cx:pt>
          <cx:pt idx="38174">1</cx:pt>
          <cx:pt idx="38175">1</cx:pt>
          <cx:pt idx="38176">1</cx:pt>
          <cx:pt idx="38177">1</cx:pt>
          <cx:pt idx="38178">1</cx:pt>
          <cx:pt idx="38179">1</cx:pt>
          <cx:pt idx="38180">1</cx:pt>
          <cx:pt idx="38181">1</cx:pt>
          <cx:pt idx="38182">1</cx:pt>
          <cx:pt idx="38183">1</cx:pt>
          <cx:pt idx="38184">1</cx:pt>
          <cx:pt idx="38185">1</cx:pt>
          <cx:pt idx="38186">1</cx:pt>
          <cx:pt idx="38187">1</cx:pt>
          <cx:pt idx="38188">1</cx:pt>
          <cx:pt idx="38189">1</cx:pt>
          <cx:pt idx="38190">1</cx:pt>
          <cx:pt idx="38191">1</cx:pt>
          <cx:pt idx="38192">1</cx:pt>
          <cx:pt idx="38193">1</cx:pt>
          <cx:pt idx="38194">1</cx:pt>
          <cx:pt idx="38195">1</cx:pt>
          <cx:pt idx="38196">1</cx:pt>
          <cx:pt idx="38197">1</cx:pt>
          <cx:pt idx="38198">1</cx:pt>
          <cx:pt idx="38199">1</cx:pt>
          <cx:pt idx="38200">1</cx:pt>
          <cx:pt idx="38201">1</cx:pt>
          <cx:pt idx="38202">1</cx:pt>
          <cx:pt idx="38203">1</cx:pt>
          <cx:pt idx="38204">1</cx:pt>
          <cx:pt idx="38205">1</cx:pt>
          <cx:pt idx="38206">1</cx:pt>
          <cx:pt idx="38207">1</cx:pt>
          <cx:pt idx="38208">1</cx:pt>
          <cx:pt idx="38209">1</cx:pt>
          <cx:pt idx="38210">1</cx:pt>
          <cx:pt idx="38211">1</cx:pt>
          <cx:pt idx="38212">1</cx:pt>
          <cx:pt idx="38213">1</cx:pt>
          <cx:pt idx="38214">1</cx:pt>
          <cx:pt idx="38215">1</cx:pt>
          <cx:pt idx="38216">1</cx:pt>
          <cx:pt idx="38217">1</cx:pt>
          <cx:pt idx="38218">3</cx:pt>
          <cx:pt idx="38219">1</cx:pt>
          <cx:pt idx="38220">1</cx:pt>
          <cx:pt idx="38221">1</cx:pt>
          <cx:pt idx="38222">1</cx:pt>
          <cx:pt idx="38223">1</cx:pt>
          <cx:pt idx="38224">1</cx:pt>
          <cx:pt idx="38225">1</cx:pt>
          <cx:pt idx="38226">1</cx:pt>
          <cx:pt idx="38227">1</cx:pt>
          <cx:pt idx="38228">1</cx:pt>
          <cx:pt idx="38229">1</cx:pt>
          <cx:pt idx="38230">1</cx:pt>
          <cx:pt idx="38231">1</cx:pt>
          <cx:pt idx="38232">1</cx:pt>
          <cx:pt idx="38233">1</cx:pt>
          <cx:pt idx="38234">1</cx:pt>
          <cx:pt idx="38235">1</cx:pt>
          <cx:pt idx="38236">1</cx:pt>
          <cx:pt idx="38237">1</cx:pt>
          <cx:pt idx="38238">1</cx:pt>
          <cx:pt idx="38239">1</cx:pt>
          <cx:pt idx="38240">1</cx:pt>
          <cx:pt idx="38241">1</cx:pt>
          <cx:pt idx="38242">1</cx:pt>
          <cx:pt idx="38243">1</cx:pt>
          <cx:pt idx="38244">1</cx:pt>
          <cx:pt idx="38245">1</cx:pt>
          <cx:pt idx="38246">1</cx:pt>
          <cx:pt idx="38247">1</cx:pt>
          <cx:pt idx="38248">1</cx:pt>
          <cx:pt idx="38249">1</cx:pt>
          <cx:pt idx="38250">1</cx:pt>
          <cx:pt idx="38251">1</cx:pt>
          <cx:pt idx="38252">1</cx:pt>
          <cx:pt idx="38253">1</cx:pt>
          <cx:pt idx="38254">1</cx:pt>
          <cx:pt idx="38255">1</cx:pt>
          <cx:pt idx="38256">1</cx:pt>
          <cx:pt idx="38257">1</cx:pt>
          <cx:pt idx="38258">1</cx:pt>
          <cx:pt idx="38259">1</cx:pt>
          <cx:pt idx="38260">1</cx:pt>
          <cx:pt idx="38261">1</cx:pt>
          <cx:pt idx="38262">1</cx:pt>
          <cx:pt idx="38263">1</cx:pt>
          <cx:pt idx="38264">1</cx:pt>
          <cx:pt idx="38265">1</cx:pt>
          <cx:pt idx="38266">1</cx:pt>
          <cx:pt idx="38267">1</cx:pt>
          <cx:pt idx="38268">1</cx:pt>
          <cx:pt idx="38269">1</cx:pt>
          <cx:pt idx="38270">1</cx:pt>
          <cx:pt idx="38271">1</cx:pt>
          <cx:pt idx="38272">1</cx:pt>
          <cx:pt idx="38273">1</cx:pt>
          <cx:pt idx="38274">1</cx:pt>
          <cx:pt idx="38275">1</cx:pt>
          <cx:pt idx="38276">1</cx:pt>
          <cx:pt idx="38277">1</cx:pt>
          <cx:pt idx="38278">1</cx:pt>
          <cx:pt idx="38279">1</cx:pt>
          <cx:pt idx="38280">1</cx:pt>
          <cx:pt idx="38281">1</cx:pt>
          <cx:pt idx="38282">1</cx:pt>
          <cx:pt idx="38283">1</cx:pt>
          <cx:pt idx="38284">1</cx:pt>
          <cx:pt idx="38285">1</cx:pt>
          <cx:pt idx="38286">1</cx:pt>
          <cx:pt idx="38287">1</cx:pt>
          <cx:pt idx="38288">1</cx:pt>
          <cx:pt idx="38289">1</cx:pt>
          <cx:pt idx="38290">1</cx:pt>
          <cx:pt idx="38291">1</cx:pt>
          <cx:pt idx="38292">1</cx:pt>
          <cx:pt idx="38293">1</cx:pt>
          <cx:pt idx="38294">1</cx:pt>
          <cx:pt idx="38295">3</cx:pt>
          <cx:pt idx="38296">1</cx:pt>
          <cx:pt idx="38297">1</cx:pt>
          <cx:pt idx="38298">1</cx:pt>
          <cx:pt idx="38299">1</cx:pt>
          <cx:pt idx="38300">1</cx:pt>
          <cx:pt idx="38301">1</cx:pt>
          <cx:pt idx="38302">1</cx:pt>
          <cx:pt idx="38303">1</cx:pt>
          <cx:pt idx="38304">1</cx:pt>
          <cx:pt idx="38305">1</cx:pt>
          <cx:pt idx="38306">1</cx:pt>
          <cx:pt idx="38307">1</cx:pt>
          <cx:pt idx="38308">1</cx:pt>
          <cx:pt idx="38309">1</cx:pt>
          <cx:pt idx="38310">1</cx:pt>
          <cx:pt idx="38311">1</cx:pt>
          <cx:pt idx="38312">1</cx:pt>
          <cx:pt idx="38313">1</cx:pt>
          <cx:pt idx="38314">1</cx:pt>
          <cx:pt idx="38315">1</cx:pt>
          <cx:pt idx="38316">1</cx:pt>
          <cx:pt idx="38317">3</cx:pt>
          <cx:pt idx="38318">1</cx:pt>
          <cx:pt idx="38319">1</cx:pt>
          <cx:pt idx="38320">1</cx:pt>
          <cx:pt idx="38321">1</cx:pt>
          <cx:pt idx="38322">1</cx:pt>
          <cx:pt idx="38323">1</cx:pt>
          <cx:pt idx="38324">1</cx:pt>
          <cx:pt idx="38325">1</cx:pt>
          <cx:pt idx="38326">1</cx:pt>
          <cx:pt idx="38327">1</cx:pt>
          <cx:pt idx="38328">1</cx:pt>
          <cx:pt idx="38329">1</cx:pt>
          <cx:pt idx="38330">1</cx:pt>
          <cx:pt idx="38331">1</cx:pt>
          <cx:pt idx="38332">1</cx:pt>
          <cx:pt idx="38333">1</cx:pt>
          <cx:pt idx="38334">1</cx:pt>
          <cx:pt idx="38335">1</cx:pt>
          <cx:pt idx="38336">1</cx:pt>
          <cx:pt idx="38337">1</cx:pt>
          <cx:pt idx="38338">1</cx:pt>
          <cx:pt idx="38339">1</cx:pt>
          <cx:pt idx="38340">1</cx:pt>
          <cx:pt idx="38341">1</cx:pt>
          <cx:pt idx="38342">1</cx:pt>
          <cx:pt idx="38343">1</cx:pt>
          <cx:pt idx="38344">1</cx:pt>
          <cx:pt idx="38345">1</cx:pt>
          <cx:pt idx="38346">1</cx:pt>
          <cx:pt idx="38347">1</cx:pt>
          <cx:pt idx="38348">1</cx:pt>
          <cx:pt idx="38349">1</cx:pt>
          <cx:pt idx="38350">1</cx:pt>
          <cx:pt idx="38351">1</cx:pt>
          <cx:pt idx="38352">1</cx:pt>
          <cx:pt idx="38353">1</cx:pt>
          <cx:pt idx="38354">1</cx:pt>
          <cx:pt idx="38355">1</cx:pt>
          <cx:pt idx="38356">1</cx:pt>
          <cx:pt idx="38357">1</cx:pt>
          <cx:pt idx="38358">1</cx:pt>
          <cx:pt idx="38359">1</cx:pt>
          <cx:pt idx="38360">1</cx:pt>
          <cx:pt idx="38361">1</cx:pt>
          <cx:pt idx="38362">1</cx:pt>
          <cx:pt idx="38363">1</cx:pt>
          <cx:pt idx="38364">1</cx:pt>
          <cx:pt idx="38365">1</cx:pt>
          <cx:pt idx="38366">1</cx:pt>
          <cx:pt idx="38367">1</cx:pt>
          <cx:pt idx="38368">1</cx:pt>
          <cx:pt idx="38369">1</cx:pt>
          <cx:pt idx="38370">1</cx:pt>
          <cx:pt idx="38371">1</cx:pt>
          <cx:pt idx="38372">1</cx:pt>
          <cx:pt idx="38373">1</cx:pt>
          <cx:pt idx="38374">1</cx:pt>
          <cx:pt idx="38375">1</cx:pt>
          <cx:pt idx="38376">1</cx:pt>
          <cx:pt idx="38377">1</cx:pt>
          <cx:pt idx="38378">1</cx:pt>
          <cx:pt idx="38379">1</cx:pt>
          <cx:pt idx="38380">1</cx:pt>
          <cx:pt idx="38381">1</cx:pt>
          <cx:pt idx="38382">1</cx:pt>
          <cx:pt idx="38383">1</cx:pt>
          <cx:pt idx="38384">1</cx:pt>
          <cx:pt idx="38385">1</cx:pt>
          <cx:pt idx="38386">1</cx:pt>
          <cx:pt idx="38387">1</cx:pt>
          <cx:pt idx="38388">1</cx:pt>
          <cx:pt idx="38389">1</cx:pt>
          <cx:pt idx="38390">1</cx:pt>
          <cx:pt idx="38391">1</cx:pt>
          <cx:pt idx="38392">1</cx:pt>
          <cx:pt idx="38393">1</cx:pt>
          <cx:pt idx="38394">3</cx:pt>
          <cx:pt idx="38395">1</cx:pt>
          <cx:pt idx="38396">1</cx:pt>
          <cx:pt idx="38397">1</cx:pt>
          <cx:pt idx="38398">1</cx:pt>
          <cx:pt idx="38399">1</cx:pt>
          <cx:pt idx="38400">1</cx:pt>
          <cx:pt idx="38401">1</cx:pt>
          <cx:pt idx="38402">1</cx:pt>
          <cx:pt idx="38403">1</cx:pt>
          <cx:pt idx="38404">1</cx:pt>
          <cx:pt idx="38405">1</cx:pt>
          <cx:pt idx="38406">1</cx:pt>
          <cx:pt idx="38407">1</cx:pt>
          <cx:pt idx="38408">1</cx:pt>
          <cx:pt idx="38409">1</cx:pt>
          <cx:pt idx="38410">1</cx:pt>
          <cx:pt idx="38411">1</cx:pt>
          <cx:pt idx="38412">1</cx:pt>
          <cx:pt idx="38413">1</cx:pt>
          <cx:pt idx="38414">1</cx:pt>
          <cx:pt idx="38415">3</cx:pt>
          <cx:pt idx="38416">1</cx:pt>
          <cx:pt idx="38417">1</cx:pt>
          <cx:pt idx="38418">1</cx:pt>
          <cx:pt idx="38419">1</cx:pt>
          <cx:pt idx="38420">1</cx:pt>
          <cx:pt idx="38421">1</cx:pt>
          <cx:pt idx="38422">1</cx:pt>
          <cx:pt idx="38423">1</cx:pt>
          <cx:pt idx="38424">1</cx:pt>
          <cx:pt idx="38425">1</cx:pt>
          <cx:pt idx="38426">1</cx:pt>
          <cx:pt idx="38427">1</cx:pt>
          <cx:pt idx="38428">1</cx:pt>
          <cx:pt idx="38429">1</cx:pt>
          <cx:pt idx="38430">1</cx:pt>
          <cx:pt idx="38431">1</cx:pt>
          <cx:pt idx="38432">1</cx:pt>
          <cx:pt idx="38433">1</cx:pt>
          <cx:pt idx="38434">1</cx:pt>
          <cx:pt idx="38435">1</cx:pt>
          <cx:pt idx="38436">3</cx:pt>
          <cx:pt idx="38437">1</cx:pt>
          <cx:pt idx="38438">1</cx:pt>
          <cx:pt idx="38439">1</cx:pt>
          <cx:pt idx="38440">1</cx:pt>
          <cx:pt idx="38441">1</cx:pt>
          <cx:pt idx="38442">1</cx:pt>
          <cx:pt idx="38443">1</cx:pt>
          <cx:pt idx="38444">1</cx:pt>
          <cx:pt idx="38445">1</cx:pt>
          <cx:pt idx="38446">1</cx:pt>
          <cx:pt idx="38447">1</cx:pt>
          <cx:pt idx="38448">1</cx:pt>
          <cx:pt idx="38449">1</cx:pt>
          <cx:pt idx="38450">1</cx:pt>
          <cx:pt idx="38451">1</cx:pt>
          <cx:pt idx="38452">1</cx:pt>
          <cx:pt idx="38453">1</cx:pt>
          <cx:pt idx="38454">1</cx:pt>
          <cx:pt idx="38455">1</cx:pt>
          <cx:pt idx="38456">3</cx:pt>
          <cx:pt idx="38457">1</cx:pt>
          <cx:pt idx="38458">1</cx:pt>
          <cx:pt idx="38459">1</cx:pt>
          <cx:pt idx="38460">1</cx:pt>
          <cx:pt idx="38461">1</cx:pt>
          <cx:pt idx="38462">1</cx:pt>
          <cx:pt idx="38463">1</cx:pt>
          <cx:pt idx="38464">1</cx:pt>
          <cx:pt idx="38465">1</cx:pt>
          <cx:pt idx="38466">1</cx:pt>
          <cx:pt idx="38467">1</cx:pt>
          <cx:pt idx="38468">1</cx:pt>
          <cx:pt idx="38469">1</cx:pt>
          <cx:pt idx="38470">1</cx:pt>
          <cx:pt idx="38471">1</cx:pt>
          <cx:pt idx="38472">1</cx:pt>
          <cx:pt idx="38473">1</cx:pt>
          <cx:pt idx="38474">1</cx:pt>
          <cx:pt idx="38475">1</cx:pt>
          <cx:pt idx="38476">1</cx:pt>
          <cx:pt idx="38477">1</cx:pt>
          <cx:pt idx="38478">1</cx:pt>
          <cx:pt idx="38479">1</cx:pt>
          <cx:pt idx="38480">1</cx:pt>
          <cx:pt idx="38481">1</cx:pt>
          <cx:pt idx="38482">1</cx:pt>
          <cx:pt idx="38483">1</cx:pt>
          <cx:pt idx="38484">1</cx:pt>
          <cx:pt idx="38485">1</cx:pt>
          <cx:pt idx="38486">1</cx:pt>
          <cx:pt idx="38487">1</cx:pt>
          <cx:pt idx="38488">1</cx:pt>
          <cx:pt idx="38489">1</cx:pt>
          <cx:pt idx="38490">1</cx:pt>
          <cx:pt idx="38491">1</cx:pt>
          <cx:pt idx="38492">1</cx:pt>
          <cx:pt idx="38493">1</cx:pt>
          <cx:pt idx="38494">1</cx:pt>
          <cx:pt idx="38495">1</cx:pt>
          <cx:pt idx="38496">1</cx:pt>
          <cx:pt idx="38497">1</cx:pt>
          <cx:pt idx="38498">3</cx:pt>
          <cx:pt idx="38499">1</cx:pt>
          <cx:pt idx="38500">1</cx:pt>
          <cx:pt idx="38501">1</cx:pt>
          <cx:pt idx="38502">1</cx:pt>
          <cx:pt idx="38503">1</cx:pt>
          <cx:pt idx="38504">1</cx:pt>
          <cx:pt idx="38505">1</cx:pt>
          <cx:pt idx="38506">3</cx:pt>
          <cx:pt idx="38507">1</cx:pt>
          <cx:pt idx="38508">1</cx:pt>
          <cx:pt idx="38509">1</cx:pt>
          <cx:pt idx="38510">1</cx:pt>
          <cx:pt idx="38511">1</cx:pt>
          <cx:pt idx="38512">1</cx:pt>
          <cx:pt idx="38513">1</cx:pt>
          <cx:pt idx="38514">1</cx:pt>
          <cx:pt idx="38515">1</cx:pt>
          <cx:pt idx="38516">1</cx:pt>
          <cx:pt idx="38517">1</cx:pt>
          <cx:pt idx="38518">1</cx:pt>
          <cx:pt idx="38519">1</cx:pt>
          <cx:pt idx="38520">1</cx:pt>
          <cx:pt idx="38521">1</cx:pt>
          <cx:pt idx="38522">1</cx:pt>
          <cx:pt idx="38523">1</cx:pt>
          <cx:pt idx="38524">1</cx:pt>
          <cx:pt idx="38525">1</cx:pt>
          <cx:pt idx="38526">1</cx:pt>
          <cx:pt idx="38527">1</cx:pt>
          <cx:pt idx="38528">1</cx:pt>
          <cx:pt idx="38529">1</cx:pt>
          <cx:pt idx="38530">1</cx:pt>
          <cx:pt idx="38531">1</cx:pt>
          <cx:pt idx="38532">1</cx:pt>
          <cx:pt idx="38533">1</cx:pt>
          <cx:pt idx="38534">1</cx:pt>
          <cx:pt idx="38535">1</cx:pt>
          <cx:pt idx="38536">1</cx:pt>
          <cx:pt idx="38537">1</cx:pt>
          <cx:pt idx="38538">1</cx:pt>
          <cx:pt idx="38539">1</cx:pt>
          <cx:pt idx="38540">1</cx:pt>
          <cx:pt idx="38541">1</cx:pt>
          <cx:pt idx="38542">1</cx:pt>
          <cx:pt idx="38543">1</cx:pt>
          <cx:pt idx="38544">1</cx:pt>
          <cx:pt idx="38545">1</cx:pt>
          <cx:pt idx="38546">1</cx:pt>
          <cx:pt idx="38547">1</cx:pt>
          <cx:pt idx="38548">1</cx:pt>
          <cx:pt idx="38549">1</cx:pt>
          <cx:pt idx="38550">1</cx:pt>
          <cx:pt idx="38551">1</cx:pt>
          <cx:pt idx="38552">1</cx:pt>
          <cx:pt idx="38553">1</cx:pt>
          <cx:pt idx="38554">1</cx:pt>
          <cx:pt idx="38555">1</cx:pt>
          <cx:pt idx="38556">1</cx:pt>
          <cx:pt idx="38557">1</cx:pt>
          <cx:pt idx="38558">1</cx:pt>
          <cx:pt idx="38559">1</cx:pt>
          <cx:pt idx="38560">1</cx:pt>
          <cx:pt idx="38561">1</cx:pt>
          <cx:pt idx="38562">1</cx:pt>
          <cx:pt idx="38563">1</cx:pt>
          <cx:pt idx="38564">1</cx:pt>
          <cx:pt idx="38565">1</cx:pt>
          <cx:pt idx="38566">1</cx:pt>
          <cx:pt idx="38567">1</cx:pt>
          <cx:pt idx="38568">1</cx:pt>
          <cx:pt idx="38569">1</cx:pt>
          <cx:pt idx="38570">1</cx:pt>
          <cx:pt idx="38571">1</cx:pt>
          <cx:pt idx="38572">1</cx:pt>
          <cx:pt idx="38573">1</cx:pt>
          <cx:pt idx="38574">1</cx:pt>
          <cx:pt idx="38575">1</cx:pt>
          <cx:pt idx="38576">1</cx:pt>
          <cx:pt idx="38577">1</cx:pt>
          <cx:pt idx="38578">1</cx:pt>
          <cx:pt idx="38579">1</cx:pt>
          <cx:pt idx="38580">1</cx:pt>
          <cx:pt idx="38581">1</cx:pt>
          <cx:pt idx="38582">1</cx:pt>
          <cx:pt idx="38583">1</cx:pt>
          <cx:pt idx="38584">1</cx:pt>
          <cx:pt idx="38585">1</cx:pt>
          <cx:pt idx="38586">1</cx:pt>
          <cx:pt idx="38587">1</cx:pt>
          <cx:pt idx="38588">1</cx:pt>
          <cx:pt idx="38589">1</cx:pt>
          <cx:pt idx="38590">1</cx:pt>
          <cx:pt idx="38591">1</cx:pt>
          <cx:pt idx="38592">1</cx:pt>
          <cx:pt idx="38593">1</cx:pt>
          <cx:pt idx="38594">1</cx:pt>
          <cx:pt idx="38595">1</cx:pt>
          <cx:pt idx="38596">1</cx:pt>
          <cx:pt idx="38597">1</cx:pt>
          <cx:pt idx="38598">1</cx:pt>
          <cx:pt idx="38599">1</cx:pt>
          <cx:pt idx="38600">1</cx:pt>
          <cx:pt idx="38601">1</cx:pt>
          <cx:pt idx="38602">1</cx:pt>
          <cx:pt idx="38603">1</cx:pt>
          <cx:pt idx="38604">1</cx:pt>
          <cx:pt idx="38605">1</cx:pt>
          <cx:pt idx="38606">1</cx:pt>
          <cx:pt idx="38607">1</cx:pt>
          <cx:pt idx="38608">1</cx:pt>
          <cx:pt idx="38609">1</cx:pt>
          <cx:pt idx="38610">1</cx:pt>
          <cx:pt idx="38611">1</cx:pt>
          <cx:pt idx="38612">1</cx:pt>
          <cx:pt idx="38613">1</cx:pt>
          <cx:pt idx="38614">1</cx:pt>
          <cx:pt idx="38615">1</cx:pt>
          <cx:pt idx="38616">1</cx:pt>
          <cx:pt idx="38617">1</cx:pt>
          <cx:pt idx="38618">1</cx:pt>
          <cx:pt idx="38619">1</cx:pt>
          <cx:pt idx="38620">1</cx:pt>
          <cx:pt idx="38621">1</cx:pt>
          <cx:pt idx="38622">1</cx:pt>
          <cx:pt idx="38623">1</cx:pt>
          <cx:pt idx="38624">1</cx:pt>
          <cx:pt idx="38625">1</cx:pt>
          <cx:pt idx="38626">1</cx:pt>
          <cx:pt idx="38627">1</cx:pt>
          <cx:pt idx="38628">1</cx:pt>
          <cx:pt idx="38629">1</cx:pt>
          <cx:pt idx="38630">1</cx:pt>
          <cx:pt idx="38631">1</cx:pt>
          <cx:pt idx="38632">1</cx:pt>
          <cx:pt idx="38633">1</cx:pt>
          <cx:pt idx="38634">1</cx:pt>
          <cx:pt idx="38635">3</cx:pt>
          <cx:pt idx="38636">1</cx:pt>
          <cx:pt idx="38637">1</cx:pt>
          <cx:pt idx="38638">1</cx:pt>
          <cx:pt idx="38639">1</cx:pt>
          <cx:pt idx="38640">1</cx:pt>
          <cx:pt idx="38641">1</cx:pt>
          <cx:pt idx="38642">1</cx:pt>
          <cx:pt idx="38643">1</cx:pt>
          <cx:pt idx="38644">1</cx:pt>
          <cx:pt idx="38645">1</cx:pt>
          <cx:pt idx="38646">1</cx:pt>
          <cx:pt idx="38647">1</cx:pt>
          <cx:pt idx="38648">1</cx:pt>
          <cx:pt idx="38649">1</cx:pt>
          <cx:pt idx="38650">1</cx:pt>
          <cx:pt idx="38651">1</cx:pt>
          <cx:pt idx="38652">1</cx:pt>
          <cx:pt idx="38653">1</cx:pt>
          <cx:pt idx="38654">3</cx:pt>
          <cx:pt idx="38655">1</cx:pt>
          <cx:pt idx="38656">1</cx:pt>
          <cx:pt idx="38657">1</cx:pt>
          <cx:pt idx="38658">1</cx:pt>
          <cx:pt idx="38659">1</cx:pt>
          <cx:pt idx="38660">1</cx:pt>
          <cx:pt idx="38661">1</cx:pt>
          <cx:pt idx="38662">1</cx:pt>
          <cx:pt idx="38663">1</cx:pt>
          <cx:pt idx="38664">1</cx:pt>
          <cx:pt idx="38665">1</cx:pt>
          <cx:pt idx="38666">1</cx:pt>
          <cx:pt idx="38667">1</cx:pt>
          <cx:pt idx="38668">1</cx:pt>
          <cx:pt idx="38669">1</cx:pt>
          <cx:pt idx="38670">1</cx:pt>
          <cx:pt idx="38671">1</cx:pt>
          <cx:pt idx="38672">1</cx:pt>
          <cx:pt idx="38673">1</cx:pt>
          <cx:pt idx="38674">1</cx:pt>
          <cx:pt idx="38675">1</cx:pt>
          <cx:pt idx="38676">1</cx:pt>
          <cx:pt idx="38677">1</cx:pt>
          <cx:pt idx="38678">1</cx:pt>
          <cx:pt idx="38679">1</cx:pt>
          <cx:pt idx="38680">1</cx:pt>
          <cx:pt idx="38681">1</cx:pt>
          <cx:pt idx="38682">1</cx:pt>
          <cx:pt idx="38683">1</cx:pt>
          <cx:pt idx="38684">1</cx:pt>
          <cx:pt idx="38685">1</cx:pt>
          <cx:pt idx="38686">1</cx:pt>
          <cx:pt idx="38687">1</cx:pt>
          <cx:pt idx="38688">1</cx:pt>
          <cx:pt idx="38689">3</cx:pt>
          <cx:pt idx="38690">1</cx:pt>
          <cx:pt idx="38691">1</cx:pt>
          <cx:pt idx="38692">1</cx:pt>
          <cx:pt idx="38693">3</cx:pt>
          <cx:pt idx="38694">1</cx:pt>
          <cx:pt idx="38695">1</cx:pt>
          <cx:pt idx="38696">1</cx:pt>
          <cx:pt idx="38697">1</cx:pt>
          <cx:pt idx="38698">1</cx:pt>
          <cx:pt idx="38699">1</cx:pt>
          <cx:pt idx="38700">1</cx:pt>
          <cx:pt idx="38701">1</cx:pt>
          <cx:pt idx="38702">1</cx:pt>
          <cx:pt idx="38703">1</cx:pt>
          <cx:pt idx="38704">1</cx:pt>
          <cx:pt idx="38705">1</cx:pt>
          <cx:pt idx="38706">1</cx:pt>
          <cx:pt idx="38707">1</cx:pt>
          <cx:pt idx="38708">1</cx:pt>
          <cx:pt idx="38709">1</cx:pt>
          <cx:pt idx="38710">1</cx:pt>
          <cx:pt idx="38711">1</cx:pt>
          <cx:pt idx="38712">3</cx:pt>
          <cx:pt idx="38713">1</cx:pt>
          <cx:pt idx="38714">1</cx:pt>
          <cx:pt idx="38715">1</cx:pt>
          <cx:pt idx="38716">1</cx:pt>
          <cx:pt idx="38717">1</cx:pt>
          <cx:pt idx="38718">1</cx:pt>
          <cx:pt idx="38719">1</cx:pt>
          <cx:pt idx="38720">1</cx:pt>
          <cx:pt idx="38721">1</cx:pt>
          <cx:pt idx="38722">1</cx:pt>
          <cx:pt idx="38723">1</cx:pt>
          <cx:pt idx="38724">1</cx:pt>
          <cx:pt idx="38725">1</cx:pt>
          <cx:pt idx="38726">1</cx:pt>
          <cx:pt idx="38727">3</cx:pt>
          <cx:pt idx="38728">3</cx:pt>
          <cx:pt idx="38729">1</cx:pt>
          <cx:pt idx="38730">1</cx:pt>
          <cx:pt idx="38731">1</cx:pt>
          <cx:pt idx="38732">1</cx:pt>
          <cx:pt idx="38733">1</cx:pt>
          <cx:pt idx="38734">1</cx:pt>
          <cx:pt idx="38735">1</cx:pt>
          <cx:pt idx="38736">1</cx:pt>
          <cx:pt idx="38737">1</cx:pt>
          <cx:pt idx="38738">1</cx:pt>
          <cx:pt idx="38739">3</cx:pt>
          <cx:pt idx="38740">1</cx:pt>
          <cx:pt idx="38741">1</cx:pt>
          <cx:pt idx="38742">1</cx:pt>
          <cx:pt idx="38743">1</cx:pt>
          <cx:pt idx="38744">1</cx:pt>
          <cx:pt idx="38745">1</cx:pt>
          <cx:pt idx="38746">1</cx:pt>
          <cx:pt idx="38747">1</cx:pt>
          <cx:pt idx="38748">1</cx:pt>
          <cx:pt idx="38749">1</cx:pt>
          <cx:pt idx="38750">1</cx:pt>
          <cx:pt idx="38751">1</cx:pt>
          <cx:pt idx="38752">1</cx:pt>
          <cx:pt idx="38753">1</cx:pt>
          <cx:pt idx="38754">3</cx:pt>
          <cx:pt idx="38755">1</cx:pt>
          <cx:pt idx="38756">1</cx:pt>
          <cx:pt idx="38757">1</cx:pt>
          <cx:pt idx="38758">1</cx:pt>
          <cx:pt idx="38759">1</cx:pt>
          <cx:pt idx="38760">1</cx:pt>
          <cx:pt idx="38761">1</cx:pt>
          <cx:pt idx="38762">1</cx:pt>
          <cx:pt idx="38763">1</cx:pt>
          <cx:pt idx="38764">1</cx:pt>
          <cx:pt idx="38765">1</cx:pt>
          <cx:pt idx="38766">1</cx:pt>
          <cx:pt idx="38767">1</cx:pt>
          <cx:pt idx="38768">1</cx:pt>
          <cx:pt idx="38769">1</cx:pt>
          <cx:pt idx="38770">1</cx:pt>
          <cx:pt idx="38771">1</cx:pt>
          <cx:pt idx="38772">1</cx:pt>
          <cx:pt idx="38773">1</cx:pt>
          <cx:pt idx="38774">1</cx:pt>
          <cx:pt idx="38775">3</cx:pt>
          <cx:pt idx="38776">1</cx:pt>
          <cx:pt idx="38777">1</cx:pt>
          <cx:pt idx="38778">3</cx:pt>
          <cx:pt idx="38779">1</cx:pt>
          <cx:pt idx="38780">1</cx:pt>
          <cx:pt idx="38781">1</cx:pt>
          <cx:pt idx="38782">1</cx:pt>
          <cx:pt idx="38783">3</cx:pt>
          <cx:pt idx="38784">1</cx:pt>
          <cx:pt idx="38785">1</cx:pt>
          <cx:pt idx="38786">1</cx:pt>
          <cx:pt idx="38787">1</cx:pt>
          <cx:pt idx="38788">1</cx:pt>
          <cx:pt idx="38789">1</cx:pt>
          <cx:pt idx="38790">1</cx:pt>
          <cx:pt idx="38791">1</cx:pt>
          <cx:pt idx="38792">1</cx:pt>
          <cx:pt idx="38793">1</cx:pt>
          <cx:pt idx="38794">1</cx:pt>
          <cx:pt idx="38795">1</cx:pt>
          <cx:pt idx="38796">1</cx:pt>
          <cx:pt idx="38797">1</cx:pt>
          <cx:pt idx="38798">1</cx:pt>
          <cx:pt idx="38799">1</cx:pt>
          <cx:pt idx="38800">1</cx:pt>
          <cx:pt idx="38801">1</cx:pt>
          <cx:pt idx="38802">1</cx:pt>
          <cx:pt idx="38803">1</cx:pt>
          <cx:pt idx="38804">1</cx:pt>
          <cx:pt idx="38805">1</cx:pt>
          <cx:pt idx="38806">1</cx:pt>
          <cx:pt idx="38807">1</cx:pt>
          <cx:pt idx="38808">1</cx:pt>
          <cx:pt idx="38809">1</cx:pt>
          <cx:pt idx="38810">1</cx:pt>
          <cx:pt idx="38811">1</cx:pt>
          <cx:pt idx="38812">1</cx:pt>
          <cx:pt idx="38813">1</cx:pt>
          <cx:pt idx="38814">1</cx:pt>
          <cx:pt idx="38815">1</cx:pt>
          <cx:pt idx="38816">1</cx:pt>
          <cx:pt idx="38817">1</cx:pt>
          <cx:pt idx="38818">1</cx:pt>
          <cx:pt idx="38819">1</cx:pt>
          <cx:pt idx="38820">1</cx:pt>
          <cx:pt idx="38821">1</cx:pt>
          <cx:pt idx="38822">1</cx:pt>
          <cx:pt idx="38823">1</cx:pt>
          <cx:pt idx="38824">1</cx:pt>
          <cx:pt idx="38825">1</cx:pt>
          <cx:pt idx="38826">1</cx:pt>
          <cx:pt idx="38827">1</cx:pt>
          <cx:pt idx="38828">1</cx:pt>
          <cx:pt idx="38829">1</cx:pt>
          <cx:pt idx="38830">1</cx:pt>
          <cx:pt idx="38831">1</cx:pt>
          <cx:pt idx="38832">1</cx:pt>
          <cx:pt idx="38833">1</cx:pt>
          <cx:pt idx="38834">1</cx:pt>
          <cx:pt idx="38835">1</cx:pt>
          <cx:pt idx="38836">1</cx:pt>
          <cx:pt idx="38837">1</cx:pt>
          <cx:pt idx="38838">1</cx:pt>
          <cx:pt idx="38839">1</cx:pt>
          <cx:pt idx="38840">1</cx:pt>
          <cx:pt idx="38841">1</cx:pt>
          <cx:pt idx="38842">1</cx:pt>
          <cx:pt idx="38843">1</cx:pt>
          <cx:pt idx="38844">1</cx:pt>
          <cx:pt idx="38845">1</cx:pt>
          <cx:pt idx="38846">1</cx:pt>
          <cx:pt idx="38847">1</cx:pt>
          <cx:pt idx="38848">1</cx:pt>
          <cx:pt idx="38849">1</cx:pt>
          <cx:pt idx="38850">1</cx:pt>
          <cx:pt idx="38851">1</cx:pt>
          <cx:pt idx="38852">1</cx:pt>
          <cx:pt idx="38853">1</cx:pt>
          <cx:pt idx="38854">1</cx:pt>
          <cx:pt idx="38855">1</cx:pt>
          <cx:pt idx="38856">1</cx:pt>
          <cx:pt idx="38857">1</cx:pt>
          <cx:pt idx="38858">1</cx:pt>
          <cx:pt idx="38859">1</cx:pt>
          <cx:pt idx="38860">1</cx:pt>
          <cx:pt idx="38861">1</cx:pt>
          <cx:pt idx="38862">1</cx:pt>
          <cx:pt idx="38863">1</cx:pt>
          <cx:pt idx="38864">1</cx:pt>
          <cx:pt idx="38865">1</cx:pt>
          <cx:pt idx="38866">1</cx:pt>
          <cx:pt idx="38867">1</cx:pt>
          <cx:pt idx="38868">1</cx:pt>
          <cx:pt idx="38869">1</cx:pt>
          <cx:pt idx="38870">1</cx:pt>
          <cx:pt idx="38871">1</cx:pt>
          <cx:pt idx="38872">1</cx:pt>
          <cx:pt idx="38873">1</cx:pt>
          <cx:pt idx="38874">1</cx:pt>
          <cx:pt idx="38875">1</cx:pt>
          <cx:pt idx="38876">1</cx:pt>
          <cx:pt idx="38877">1</cx:pt>
          <cx:pt idx="38878">1</cx:pt>
          <cx:pt idx="38879">3</cx:pt>
          <cx:pt idx="38880">1</cx:pt>
          <cx:pt idx="38881">1</cx:pt>
          <cx:pt idx="38882">1</cx:pt>
          <cx:pt idx="38883">1</cx:pt>
          <cx:pt idx="38884">1</cx:pt>
          <cx:pt idx="38885">1</cx:pt>
          <cx:pt idx="38886">1</cx:pt>
          <cx:pt idx="38887">1</cx:pt>
          <cx:pt idx="38888">1</cx:pt>
          <cx:pt idx="38889">1</cx:pt>
          <cx:pt idx="38890">1</cx:pt>
          <cx:pt idx="38891">1</cx:pt>
          <cx:pt idx="38892">1</cx:pt>
          <cx:pt idx="38893">1</cx:pt>
          <cx:pt idx="38894">1</cx:pt>
          <cx:pt idx="38895">1</cx:pt>
          <cx:pt idx="38896">1</cx:pt>
          <cx:pt idx="38897">1</cx:pt>
          <cx:pt idx="38898">1</cx:pt>
          <cx:pt idx="38899">1</cx:pt>
          <cx:pt idx="38900">1</cx:pt>
          <cx:pt idx="38901">1</cx:pt>
          <cx:pt idx="38902">1</cx:pt>
          <cx:pt idx="38903">1</cx:pt>
          <cx:pt idx="38904">1</cx:pt>
          <cx:pt idx="38905">1</cx:pt>
          <cx:pt idx="38906">1</cx:pt>
          <cx:pt idx="38907">1</cx:pt>
          <cx:pt idx="38908">1</cx:pt>
          <cx:pt idx="38909">1</cx:pt>
          <cx:pt idx="38910">1</cx:pt>
          <cx:pt idx="38911">1</cx:pt>
          <cx:pt idx="38912">1</cx:pt>
          <cx:pt idx="38913">1</cx:pt>
          <cx:pt idx="38914">1</cx:pt>
          <cx:pt idx="38915">1</cx:pt>
          <cx:pt idx="38916">1</cx:pt>
          <cx:pt idx="38917">1</cx:pt>
          <cx:pt idx="38918">1</cx:pt>
          <cx:pt idx="38919">1</cx:pt>
          <cx:pt idx="38920">1</cx:pt>
          <cx:pt idx="38921">1</cx:pt>
          <cx:pt idx="38922">1</cx:pt>
          <cx:pt idx="38923">3</cx:pt>
          <cx:pt idx="38924">1</cx:pt>
          <cx:pt idx="38925">1</cx:pt>
          <cx:pt idx="38926">1</cx:pt>
          <cx:pt idx="38927">1</cx:pt>
          <cx:pt idx="38928">3</cx:pt>
          <cx:pt idx="38929">1</cx:pt>
          <cx:pt idx="38930">1</cx:pt>
          <cx:pt idx="38931">1</cx:pt>
          <cx:pt idx="38932">1</cx:pt>
          <cx:pt idx="38933">1</cx:pt>
          <cx:pt idx="38934">1</cx:pt>
          <cx:pt idx="38935">1</cx:pt>
          <cx:pt idx="38936">1</cx:pt>
          <cx:pt idx="38937">1</cx:pt>
          <cx:pt idx="38938">1</cx:pt>
          <cx:pt idx="38939">1</cx:pt>
          <cx:pt idx="38940">1</cx:pt>
          <cx:pt idx="38941">1</cx:pt>
          <cx:pt idx="38942">1</cx:pt>
          <cx:pt idx="38943">1</cx:pt>
          <cx:pt idx="38944">1</cx:pt>
          <cx:pt idx="38945">1</cx:pt>
          <cx:pt idx="38946">1</cx:pt>
          <cx:pt idx="38947">1</cx:pt>
          <cx:pt idx="38948">1</cx:pt>
          <cx:pt idx="38949">1</cx:pt>
          <cx:pt idx="38950">1</cx:pt>
          <cx:pt idx="38951">1</cx:pt>
          <cx:pt idx="38952">1</cx:pt>
          <cx:pt idx="38953">1</cx:pt>
          <cx:pt idx="38954">1</cx:pt>
          <cx:pt idx="38955">1</cx:pt>
          <cx:pt idx="38956">1</cx:pt>
          <cx:pt idx="38957">1</cx:pt>
          <cx:pt idx="38958">1</cx:pt>
          <cx:pt idx="38959">1</cx:pt>
          <cx:pt idx="38960">1</cx:pt>
          <cx:pt idx="38961">1</cx:pt>
          <cx:pt idx="38962">1</cx:pt>
          <cx:pt idx="38963">1</cx:pt>
          <cx:pt idx="38964">1</cx:pt>
          <cx:pt idx="38965">1</cx:pt>
          <cx:pt idx="38966">1</cx:pt>
          <cx:pt idx="38967">1</cx:pt>
          <cx:pt idx="38968">1</cx:pt>
          <cx:pt idx="38969">1</cx:pt>
          <cx:pt idx="38970">1</cx:pt>
          <cx:pt idx="38971">1</cx:pt>
          <cx:pt idx="38972">1</cx:pt>
          <cx:pt idx="38973">1</cx:pt>
          <cx:pt idx="38974">1</cx:pt>
          <cx:pt idx="38975">1</cx:pt>
          <cx:pt idx="38976">1</cx:pt>
          <cx:pt idx="38977">1</cx:pt>
          <cx:pt idx="38978">1</cx:pt>
          <cx:pt idx="38979">1</cx:pt>
          <cx:pt idx="38980">1</cx:pt>
          <cx:pt idx="38981">1</cx:pt>
          <cx:pt idx="38982">1</cx:pt>
          <cx:pt idx="38983">3</cx:pt>
          <cx:pt idx="38984">1</cx:pt>
          <cx:pt idx="38985">1</cx:pt>
          <cx:pt idx="38986">1</cx:pt>
          <cx:pt idx="38987">1</cx:pt>
          <cx:pt idx="38988">1</cx:pt>
          <cx:pt idx="38989">1</cx:pt>
          <cx:pt idx="38990">1</cx:pt>
          <cx:pt idx="38991">1</cx:pt>
          <cx:pt idx="38992">1</cx:pt>
          <cx:pt idx="38993">1</cx:pt>
          <cx:pt idx="38994">1</cx:pt>
          <cx:pt idx="38995">1</cx:pt>
          <cx:pt idx="38996">1</cx:pt>
          <cx:pt idx="38997">1</cx:pt>
          <cx:pt idx="38998">1</cx:pt>
          <cx:pt idx="38999">1</cx:pt>
          <cx:pt idx="39000">1</cx:pt>
          <cx:pt idx="39001">1</cx:pt>
          <cx:pt idx="39002">1</cx:pt>
          <cx:pt idx="39003">1</cx:pt>
          <cx:pt idx="39004">1</cx:pt>
          <cx:pt idx="39005">1</cx:pt>
          <cx:pt idx="39006">1</cx:pt>
          <cx:pt idx="39007">1</cx:pt>
          <cx:pt idx="39008">3</cx:pt>
          <cx:pt idx="39009">1</cx:pt>
          <cx:pt idx="39010">1</cx:pt>
          <cx:pt idx="39011">1</cx:pt>
          <cx:pt idx="39012">3</cx:pt>
          <cx:pt idx="39013">1</cx:pt>
          <cx:pt idx="39014">1</cx:pt>
          <cx:pt idx="39015">1</cx:pt>
          <cx:pt idx="39016">1</cx:pt>
          <cx:pt idx="39017">1</cx:pt>
          <cx:pt idx="39018">1</cx:pt>
          <cx:pt idx="39019">1</cx:pt>
          <cx:pt idx="39020">1</cx:pt>
          <cx:pt idx="39021">1</cx:pt>
          <cx:pt idx="39022">1</cx:pt>
          <cx:pt idx="39023">1</cx:pt>
          <cx:pt idx="39024">1</cx:pt>
          <cx:pt idx="39025">1</cx:pt>
          <cx:pt idx="39026">1</cx:pt>
          <cx:pt idx="39027">1</cx:pt>
          <cx:pt idx="39028">1</cx:pt>
          <cx:pt idx="39029">1</cx:pt>
          <cx:pt idx="39030">1</cx:pt>
          <cx:pt idx="39031">1</cx:pt>
          <cx:pt idx="39032">1</cx:pt>
          <cx:pt idx="39033">1</cx:pt>
          <cx:pt idx="39034">1</cx:pt>
          <cx:pt idx="39035">1</cx:pt>
          <cx:pt idx="39036">1</cx:pt>
          <cx:pt idx="39037">1</cx:pt>
          <cx:pt idx="39038">1</cx:pt>
          <cx:pt idx="39039">1</cx:pt>
          <cx:pt idx="39040">1</cx:pt>
          <cx:pt idx="39041">1</cx:pt>
          <cx:pt idx="39042">1</cx:pt>
          <cx:pt idx="39043">1</cx:pt>
          <cx:pt idx="39044">1</cx:pt>
          <cx:pt idx="39045">1</cx:pt>
          <cx:pt idx="39046">1</cx:pt>
          <cx:pt idx="39047">1</cx:pt>
          <cx:pt idx="39048">1</cx:pt>
          <cx:pt idx="39049">1</cx:pt>
          <cx:pt idx="39050">3</cx:pt>
          <cx:pt idx="39051">1</cx:pt>
          <cx:pt idx="39052">1</cx:pt>
          <cx:pt idx="39053">1</cx:pt>
          <cx:pt idx="39054">1</cx:pt>
          <cx:pt idx="39055">1</cx:pt>
          <cx:pt idx="39056">1</cx:pt>
          <cx:pt idx="39057">1</cx:pt>
          <cx:pt idx="39058">1</cx:pt>
          <cx:pt idx="39059">1</cx:pt>
          <cx:pt idx="39060">3</cx:pt>
          <cx:pt idx="39061">1</cx:pt>
          <cx:pt idx="39062">1</cx:pt>
          <cx:pt idx="39063">1</cx:pt>
          <cx:pt idx="39064">1</cx:pt>
          <cx:pt idx="39065">1</cx:pt>
          <cx:pt idx="39066">1</cx:pt>
          <cx:pt idx="39067">1</cx:pt>
          <cx:pt idx="39068">1</cx:pt>
          <cx:pt idx="39069">1</cx:pt>
          <cx:pt idx="39070">1</cx:pt>
          <cx:pt idx="39071">1</cx:pt>
          <cx:pt idx="39072">1</cx:pt>
          <cx:pt idx="39073">1</cx:pt>
          <cx:pt idx="39074">1</cx:pt>
          <cx:pt idx="39075">1</cx:pt>
          <cx:pt idx="39076">1</cx:pt>
          <cx:pt idx="39077">1</cx:pt>
          <cx:pt idx="39078">1</cx:pt>
          <cx:pt idx="39079">1</cx:pt>
          <cx:pt idx="39080">1</cx:pt>
          <cx:pt idx="39081">1</cx:pt>
          <cx:pt idx="39082">1</cx:pt>
          <cx:pt idx="39083">1</cx:pt>
          <cx:pt idx="39084">1</cx:pt>
          <cx:pt idx="39085">1</cx:pt>
          <cx:pt idx="39086">1</cx:pt>
          <cx:pt idx="39087">1</cx:pt>
          <cx:pt idx="39088">1</cx:pt>
          <cx:pt idx="39089">1</cx:pt>
          <cx:pt idx="39090">1</cx:pt>
          <cx:pt idx="39091">1</cx:pt>
          <cx:pt idx="39092">1</cx:pt>
          <cx:pt idx="39093">1</cx:pt>
          <cx:pt idx="39094">1</cx:pt>
          <cx:pt idx="39095">1</cx:pt>
          <cx:pt idx="39096">1</cx:pt>
          <cx:pt idx="39097">1</cx:pt>
          <cx:pt idx="39098">1</cx:pt>
          <cx:pt idx="39099">1</cx:pt>
          <cx:pt idx="39100">1</cx:pt>
          <cx:pt idx="39101">1</cx:pt>
          <cx:pt idx="39102">1</cx:pt>
          <cx:pt idx="39103">1</cx:pt>
          <cx:pt idx="39104">1</cx:pt>
          <cx:pt idx="39105">1</cx:pt>
          <cx:pt idx="39106">1</cx:pt>
          <cx:pt idx="39107">1</cx:pt>
          <cx:pt idx="39108">1</cx:pt>
          <cx:pt idx="39109">1</cx:pt>
          <cx:pt idx="39110">1</cx:pt>
          <cx:pt idx="39111">1</cx:pt>
          <cx:pt idx="39112">1</cx:pt>
          <cx:pt idx="39113">1</cx:pt>
          <cx:pt idx="39114">1</cx:pt>
          <cx:pt idx="39115">1</cx:pt>
          <cx:pt idx="39116">1</cx:pt>
          <cx:pt idx="39117">1</cx:pt>
          <cx:pt idx="39118">1</cx:pt>
          <cx:pt idx="39119">1</cx:pt>
          <cx:pt idx="39120">1</cx:pt>
          <cx:pt idx="39121">1</cx:pt>
          <cx:pt idx="39122">1</cx:pt>
          <cx:pt idx="39123">1</cx:pt>
          <cx:pt idx="39124">1</cx:pt>
          <cx:pt idx="39125">1</cx:pt>
          <cx:pt idx="39126">1</cx:pt>
          <cx:pt idx="39127">1</cx:pt>
          <cx:pt idx="39128">1</cx:pt>
          <cx:pt idx="39129">1</cx:pt>
          <cx:pt idx="39130">1</cx:pt>
          <cx:pt idx="39131">1</cx:pt>
          <cx:pt idx="39132">1</cx:pt>
          <cx:pt idx="39133">1</cx:pt>
          <cx:pt idx="39134">1</cx:pt>
          <cx:pt idx="39135">1</cx:pt>
          <cx:pt idx="39136">1</cx:pt>
          <cx:pt idx="39137">1</cx:pt>
          <cx:pt idx="39138">1</cx:pt>
          <cx:pt idx="39139">1</cx:pt>
          <cx:pt idx="39140">1</cx:pt>
          <cx:pt idx="39141">1</cx:pt>
          <cx:pt idx="39142">1</cx:pt>
          <cx:pt idx="39143">1</cx:pt>
          <cx:pt idx="39144">1</cx:pt>
          <cx:pt idx="39145">1</cx:pt>
          <cx:pt idx="39146">1</cx:pt>
          <cx:pt idx="39147">1</cx:pt>
          <cx:pt idx="39148">1</cx:pt>
          <cx:pt idx="39149">1</cx:pt>
          <cx:pt idx="39150">1</cx:pt>
          <cx:pt idx="39151">1</cx:pt>
          <cx:pt idx="39152">1</cx:pt>
          <cx:pt idx="39153">1</cx:pt>
          <cx:pt idx="39154">1</cx:pt>
          <cx:pt idx="39155">1</cx:pt>
          <cx:pt idx="39156">1</cx:pt>
          <cx:pt idx="39157">1</cx:pt>
          <cx:pt idx="39158">1</cx:pt>
          <cx:pt idx="39159">1</cx:pt>
          <cx:pt idx="39160">3</cx:pt>
          <cx:pt idx="39161">1</cx:pt>
          <cx:pt idx="39162">1</cx:pt>
          <cx:pt idx="39163">1</cx:pt>
          <cx:pt idx="39164">1</cx:pt>
          <cx:pt idx="39165">1</cx:pt>
          <cx:pt idx="39166">1</cx:pt>
          <cx:pt idx="39167">1</cx:pt>
          <cx:pt idx="39168">1</cx:pt>
          <cx:pt idx="39169">1</cx:pt>
          <cx:pt idx="39170">1</cx:pt>
          <cx:pt idx="39171">1</cx:pt>
          <cx:pt idx="39172">1</cx:pt>
          <cx:pt idx="39173">1</cx:pt>
          <cx:pt idx="39174">1</cx:pt>
          <cx:pt idx="39175">1</cx:pt>
          <cx:pt idx="39176">1</cx:pt>
          <cx:pt idx="39177">1</cx:pt>
          <cx:pt idx="39178">1</cx:pt>
          <cx:pt idx="39179">1</cx:pt>
          <cx:pt idx="39180">1</cx:pt>
          <cx:pt idx="39181">1</cx:pt>
          <cx:pt idx="39182">1</cx:pt>
          <cx:pt idx="39183">1</cx:pt>
          <cx:pt idx="39184">1</cx:pt>
          <cx:pt idx="39185">1</cx:pt>
          <cx:pt idx="39186">1</cx:pt>
          <cx:pt idx="39187">1</cx:pt>
          <cx:pt idx="39188">1</cx:pt>
          <cx:pt idx="39189">1</cx:pt>
          <cx:pt idx="39190">1</cx:pt>
          <cx:pt idx="39191">1</cx:pt>
          <cx:pt idx="39192">1</cx:pt>
          <cx:pt idx="39193">1</cx:pt>
          <cx:pt idx="39194">1</cx:pt>
          <cx:pt idx="39195">1</cx:pt>
          <cx:pt idx="39196">1</cx:pt>
          <cx:pt idx="39197">1</cx:pt>
          <cx:pt idx="39198">1</cx:pt>
          <cx:pt idx="39199">1</cx:pt>
          <cx:pt idx="39200">1</cx:pt>
          <cx:pt idx="39201">1</cx:pt>
          <cx:pt idx="39202">1</cx:pt>
          <cx:pt idx="39203">1</cx:pt>
          <cx:pt idx="39204">1</cx:pt>
          <cx:pt idx="39205">1</cx:pt>
          <cx:pt idx="39206">1</cx:pt>
          <cx:pt idx="39207">1</cx:pt>
          <cx:pt idx="39208">1</cx:pt>
          <cx:pt idx="39209">3</cx:pt>
          <cx:pt idx="39210">1</cx:pt>
          <cx:pt idx="39211">1</cx:pt>
          <cx:pt idx="39212">1</cx:pt>
          <cx:pt idx="39213">1</cx:pt>
          <cx:pt idx="39214">1</cx:pt>
          <cx:pt idx="39215">1</cx:pt>
          <cx:pt idx="39216">1</cx:pt>
          <cx:pt idx="39217">1</cx:pt>
          <cx:pt idx="39218">1</cx:pt>
          <cx:pt idx="39219">1</cx:pt>
          <cx:pt idx="39220">1</cx:pt>
          <cx:pt idx="39221">3</cx:pt>
          <cx:pt idx="39222">1</cx:pt>
          <cx:pt idx="39223">3</cx:pt>
          <cx:pt idx="39224">1</cx:pt>
          <cx:pt idx="39225">1</cx:pt>
          <cx:pt idx="39226">1</cx:pt>
          <cx:pt idx="39227">1</cx:pt>
          <cx:pt idx="39228">1</cx:pt>
          <cx:pt idx="39229">1</cx:pt>
          <cx:pt idx="39230">1</cx:pt>
          <cx:pt idx="39231">1</cx:pt>
          <cx:pt idx="39232">1</cx:pt>
          <cx:pt idx="39233">1</cx:pt>
          <cx:pt idx="39234">1</cx:pt>
          <cx:pt idx="39235">1</cx:pt>
          <cx:pt idx="39236">1</cx:pt>
          <cx:pt idx="39237">1</cx:pt>
          <cx:pt idx="39238">1</cx:pt>
          <cx:pt idx="39239">1</cx:pt>
          <cx:pt idx="39240">1</cx:pt>
          <cx:pt idx="39241">1</cx:pt>
          <cx:pt idx="39242">1</cx:pt>
          <cx:pt idx="39243">3</cx:pt>
          <cx:pt idx="39244">1</cx:pt>
          <cx:pt idx="39245">1</cx:pt>
          <cx:pt idx="39246">1</cx:pt>
          <cx:pt idx="39247">1</cx:pt>
          <cx:pt idx="39248">1</cx:pt>
          <cx:pt idx="39249">1</cx:pt>
          <cx:pt idx="39250">1</cx:pt>
          <cx:pt idx="39251">1</cx:pt>
          <cx:pt idx="39252">1</cx:pt>
          <cx:pt idx="39253">3</cx:pt>
          <cx:pt idx="39254">1</cx:pt>
          <cx:pt idx="39255">1</cx:pt>
          <cx:pt idx="39256">1</cx:pt>
          <cx:pt idx="39257">1</cx:pt>
          <cx:pt idx="39258">1</cx:pt>
          <cx:pt idx="39259">1</cx:pt>
          <cx:pt idx="39260">1</cx:pt>
          <cx:pt idx="39261">1</cx:pt>
          <cx:pt idx="39262">1</cx:pt>
          <cx:pt idx="39263">1</cx:pt>
          <cx:pt idx="39264">1</cx:pt>
          <cx:pt idx="39265">1</cx:pt>
          <cx:pt idx="39266">1</cx:pt>
          <cx:pt idx="39267">1</cx:pt>
          <cx:pt idx="39268">1</cx:pt>
          <cx:pt idx="39269">1</cx:pt>
          <cx:pt idx="39270">1</cx:pt>
          <cx:pt idx="39271">1</cx:pt>
          <cx:pt idx="39272">1</cx:pt>
          <cx:pt idx="39273">1</cx:pt>
          <cx:pt idx="39274">1</cx:pt>
          <cx:pt idx="39275">1</cx:pt>
          <cx:pt idx="39276">1</cx:pt>
          <cx:pt idx="39277">1</cx:pt>
          <cx:pt idx="39278">1</cx:pt>
          <cx:pt idx="39279">1</cx:pt>
          <cx:pt idx="39280">1</cx:pt>
          <cx:pt idx="39281">1</cx:pt>
          <cx:pt idx="39282">3</cx:pt>
          <cx:pt idx="39283">1</cx:pt>
          <cx:pt idx="39284">1</cx:pt>
          <cx:pt idx="39285">1</cx:pt>
          <cx:pt idx="39286">1</cx:pt>
          <cx:pt idx="39287">1</cx:pt>
          <cx:pt idx="39288">1</cx:pt>
          <cx:pt idx="39289">1</cx:pt>
          <cx:pt idx="39290">1</cx:pt>
          <cx:pt idx="39291">1</cx:pt>
          <cx:pt idx="39292">1</cx:pt>
          <cx:pt idx="39293">1</cx:pt>
          <cx:pt idx="39294">1</cx:pt>
          <cx:pt idx="39295">1</cx:pt>
          <cx:pt idx="39296">1</cx:pt>
          <cx:pt idx="39297">1</cx:pt>
          <cx:pt idx="39298">1</cx:pt>
          <cx:pt idx="39299">1</cx:pt>
          <cx:pt idx="39300">1</cx:pt>
          <cx:pt idx="39301">1</cx:pt>
          <cx:pt idx="39302">3</cx:pt>
          <cx:pt idx="39303">1</cx:pt>
          <cx:pt idx="39304">1</cx:pt>
          <cx:pt idx="39305">1</cx:pt>
          <cx:pt idx="39306">1</cx:pt>
          <cx:pt idx="39307">1</cx:pt>
          <cx:pt idx="39308">1</cx:pt>
          <cx:pt idx="39309">1</cx:pt>
          <cx:pt idx="39310">1</cx:pt>
          <cx:pt idx="39311">1</cx:pt>
          <cx:pt idx="39312">1</cx:pt>
          <cx:pt idx="39313">1</cx:pt>
          <cx:pt idx="39314">1</cx:pt>
          <cx:pt idx="39315">1</cx:pt>
          <cx:pt idx="39316">1</cx:pt>
          <cx:pt idx="39317">1</cx:pt>
          <cx:pt idx="39318">1</cx:pt>
          <cx:pt idx="39319">1</cx:pt>
          <cx:pt idx="39320">1</cx:pt>
          <cx:pt idx="39321">1</cx:pt>
          <cx:pt idx="39322">1</cx:pt>
          <cx:pt idx="39323">1</cx:pt>
          <cx:pt idx="39324">1</cx:pt>
          <cx:pt idx="39325">1</cx:pt>
          <cx:pt idx="39326">1</cx:pt>
          <cx:pt idx="39327">1</cx:pt>
          <cx:pt idx="39328">3</cx:pt>
          <cx:pt idx="39329">1</cx:pt>
          <cx:pt idx="39330">1</cx:pt>
          <cx:pt idx="39331">1</cx:pt>
          <cx:pt idx="39332">1</cx:pt>
          <cx:pt idx="39333">1</cx:pt>
          <cx:pt idx="39334">1</cx:pt>
          <cx:pt idx="39335">1</cx:pt>
          <cx:pt idx="39336">1</cx:pt>
          <cx:pt idx="39337">1</cx:pt>
          <cx:pt idx="39338">1</cx:pt>
          <cx:pt idx="39339">1</cx:pt>
          <cx:pt idx="39340">3</cx:pt>
          <cx:pt idx="39341">1</cx:pt>
          <cx:pt idx="39342">1</cx:pt>
          <cx:pt idx="39343">1</cx:pt>
          <cx:pt idx="39344">1</cx:pt>
          <cx:pt idx="39345">1</cx:pt>
          <cx:pt idx="39346">1</cx:pt>
          <cx:pt idx="39347">1</cx:pt>
          <cx:pt idx="39348">1</cx:pt>
          <cx:pt idx="39349">1</cx:pt>
          <cx:pt idx="39350">1</cx:pt>
          <cx:pt idx="39351">1</cx:pt>
          <cx:pt idx="39352">1</cx:pt>
          <cx:pt idx="39353">1</cx:pt>
          <cx:pt idx="39354">1</cx:pt>
          <cx:pt idx="39355">1</cx:pt>
          <cx:pt idx="39356">1</cx:pt>
          <cx:pt idx="39357">3</cx:pt>
          <cx:pt idx="39358">1</cx:pt>
          <cx:pt idx="39359">1</cx:pt>
          <cx:pt idx="39360">1</cx:pt>
          <cx:pt idx="39361">1</cx:pt>
          <cx:pt idx="39362">1</cx:pt>
          <cx:pt idx="39363">1</cx:pt>
          <cx:pt idx="39364">1</cx:pt>
          <cx:pt idx="39365">1</cx:pt>
          <cx:pt idx="39366">1</cx:pt>
          <cx:pt idx="39367">1</cx:pt>
          <cx:pt idx="39368">1</cx:pt>
          <cx:pt idx="39369">1</cx:pt>
          <cx:pt idx="39370">1</cx:pt>
          <cx:pt idx="39371">1</cx:pt>
          <cx:pt idx="39372">1</cx:pt>
          <cx:pt idx="39373">1</cx:pt>
          <cx:pt idx="39374">1</cx:pt>
          <cx:pt idx="39375">1</cx:pt>
          <cx:pt idx="39376">1</cx:pt>
          <cx:pt idx="39377">1</cx:pt>
          <cx:pt idx="39378">1</cx:pt>
          <cx:pt idx="39379">3</cx:pt>
          <cx:pt idx="39380">1</cx:pt>
          <cx:pt idx="39381">1</cx:pt>
          <cx:pt idx="39382">1</cx:pt>
          <cx:pt idx="39383">3</cx:pt>
          <cx:pt idx="39384">1</cx:pt>
          <cx:pt idx="39385">1</cx:pt>
          <cx:pt idx="39386">1</cx:pt>
          <cx:pt idx="39387">1</cx:pt>
          <cx:pt idx="39388">1</cx:pt>
          <cx:pt idx="39389">1</cx:pt>
          <cx:pt idx="39390">1</cx:pt>
          <cx:pt idx="39391">1</cx:pt>
          <cx:pt idx="39392">1</cx:pt>
          <cx:pt idx="39393">1</cx:pt>
          <cx:pt idx="39394">1</cx:pt>
          <cx:pt idx="39395">1</cx:pt>
          <cx:pt idx="39396">1</cx:pt>
          <cx:pt idx="39397">1</cx:pt>
          <cx:pt idx="39398">1</cx:pt>
          <cx:pt idx="39399">1</cx:pt>
          <cx:pt idx="39400">1</cx:pt>
          <cx:pt idx="39401">1</cx:pt>
          <cx:pt idx="39402">1</cx:pt>
          <cx:pt idx="39403">1</cx:pt>
          <cx:pt idx="39404">3</cx:pt>
          <cx:pt idx="39405">1</cx:pt>
          <cx:pt idx="39406">1</cx:pt>
          <cx:pt idx="39407">1</cx:pt>
          <cx:pt idx="39408">1</cx:pt>
          <cx:pt idx="39409">1</cx:pt>
          <cx:pt idx="39410">1</cx:pt>
          <cx:pt idx="39411">1</cx:pt>
          <cx:pt idx="39412">1</cx:pt>
          <cx:pt idx="39413">3</cx:pt>
          <cx:pt idx="39414">1</cx:pt>
          <cx:pt idx="39415">1</cx:pt>
          <cx:pt idx="39416">1</cx:pt>
          <cx:pt idx="39417">1</cx:pt>
          <cx:pt idx="39418">1</cx:pt>
          <cx:pt idx="39419">1</cx:pt>
          <cx:pt idx="39420">1</cx:pt>
          <cx:pt idx="39421">1</cx:pt>
          <cx:pt idx="39422">1</cx:pt>
          <cx:pt idx="39423">1</cx:pt>
          <cx:pt idx="39424">3</cx:pt>
          <cx:pt idx="39425">1</cx:pt>
          <cx:pt idx="39426">1</cx:pt>
          <cx:pt idx="39427">1</cx:pt>
          <cx:pt idx="39428">1</cx:pt>
          <cx:pt idx="39429">1</cx:pt>
          <cx:pt idx="39430">1</cx:pt>
          <cx:pt idx="39431">1</cx:pt>
          <cx:pt idx="39432">1</cx:pt>
          <cx:pt idx="39433">1</cx:pt>
          <cx:pt idx="39434">1</cx:pt>
          <cx:pt idx="39435">1</cx:pt>
          <cx:pt idx="39436">1</cx:pt>
          <cx:pt idx="39437">1</cx:pt>
          <cx:pt idx="39438">1</cx:pt>
          <cx:pt idx="39439">1</cx:pt>
          <cx:pt idx="39440">1</cx:pt>
          <cx:pt idx="39441">1</cx:pt>
          <cx:pt idx="39442">1</cx:pt>
          <cx:pt idx="39443">1</cx:pt>
          <cx:pt idx="39444">1</cx:pt>
          <cx:pt idx="39445">1</cx:pt>
          <cx:pt idx="39446">1</cx:pt>
          <cx:pt idx="39447">1</cx:pt>
          <cx:pt idx="39448">1</cx:pt>
          <cx:pt idx="39449">1</cx:pt>
          <cx:pt idx="39450">1</cx:pt>
          <cx:pt idx="39451">1</cx:pt>
          <cx:pt idx="39452">1</cx:pt>
          <cx:pt idx="39453">1</cx:pt>
          <cx:pt idx="39454">1</cx:pt>
          <cx:pt idx="39455">1</cx:pt>
          <cx:pt idx="39456">1</cx:pt>
          <cx:pt idx="39457">1</cx:pt>
          <cx:pt idx="39458">1</cx:pt>
          <cx:pt idx="39459">1</cx:pt>
          <cx:pt idx="39460">1</cx:pt>
          <cx:pt idx="39461">1</cx:pt>
          <cx:pt idx="39462">1</cx:pt>
          <cx:pt idx="39463">1</cx:pt>
          <cx:pt idx="39464">1</cx:pt>
          <cx:pt idx="39465">1</cx:pt>
          <cx:pt idx="39466">1</cx:pt>
          <cx:pt idx="39467">1</cx:pt>
          <cx:pt idx="39468">1</cx:pt>
          <cx:pt idx="39469">1</cx:pt>
          <cx:pt idx="39470">1</cx:pt>
          <cx:pt idx="39471">1</cx:pt>
          <cx:pt idx="39472">1</cx:pt>
          <cx:pt idx="39473">1</cx:pt>
          <cx:pt idx="39474">1</cx:pt>
          <cx:pt idx="39475">1</cx:pt>
          <cx:pt idx="39476">1</cx:pt>
          <cx:pt idx="39477">1</cx:pt>
          <cx:pt idx="39478">1</cx:pt>
          <cx:pt idx="39479">1</cx:pt>
          <cx:pt idx="39480">1</cx:pt>
          <cx:pt idx="39481">1</cx:pt>
          <cx:pt idx="39482">1</cx:pt>
          <cx:pt idx="39483">1</cx:pt>
          <cx:pt idx="39484">1</cx:pt>
          <cx:pt idx="39485">1</cx:pt>
          <cx:pt idx="39486">1</cx:pt>
          <cx:pt idx="39487">1</cx:pt>
          <cx:pt idx="39488">1</cx:pt>
          <cx:pt idx="39489">1</cx:pt>
          <cx:pt idx="39490">1</cx:pt>
          <cx:pt idx="39491">1</cx:pt>
          <cx:pt idx="39492">1</cx:pt>
          <cx:pt idx="39493">1</cx:pt>
          <cx:pt idx="39494">1</cx:pt>
          <cx:pt idx="39495">1</cx:pt>
          <cx:pt idx="39496">1</cx:pt>
          <cx:pt idx="39497">1</cx:pt>
          <cx:pt idx="39498">1</cx:pt>
          <cx:pt idx="39499">1</cx:pt>
          <cx:pt idx="39500">1</cx:pt>
          <cx:pt idx="39501">1</cx:pt>
          <cx:pt idx="39502">1</cx:pt>
          <cx:pt idx="39503">1</cx:pt>
          <cx:pt idx="39504">1</cx:pt>
          <cx:pt idx="39505">1</cx:pt>
          <cx:pt idx="39506">1</cx:pt>
          <cx:pt idx="39507">1</cx:pt>
          <cx:pt idx="39508">1</cx:pt>
          <cx:pt idx="39509">1</cx:pt>
          <cx:pt idx="39510">1</cx:pt>
          <cx:pt idx="39511">1</cx:pt>
          <cx:pt idx="39512">1</cx:pt>
          <cx:pt idx="39513">1</cx:pt>
          <cx:pt idx="39514">1</cx:pt>
          <cx:pt idx="39515">1</cx:pt>
          <cx:pt idx="39516">1</cx:pt>
          <cx:pt idx="39517">1</cx:pt>
          <cx:pt idx="39518">1</cx:pt>
          <cx:pt idx="39519">1</cx:pt>
          <cx:pt idx="39520">1</cx:pt>
          <cx:pt idx="39521">1</cx:pt>
          <cx:pt idx="39522">1</cx:pt>
          <cx:pt idx="39523">1</cx:pt>
          <cx:pt idx="39524">1</cx:pt>
          <cx:pt idx="39525">1</cx:pt>
          <cx:pt idx="39526">1</cx:pt>
          <cx:pt idx="39527">1</cx:pt>
          <cx:pt idx="39528">1</cx:pt>
          <cx:pt idx="39529">1</cx:pt>
          <cx:pt idx="39530">1</cx:pt>
          <cx:pt idx="39531">1</cx:pt>
          <cx:pt idx="39532">1</cx:pt>
          <cx:pt idx="39533">1</cx:pt>
          <cx:pt idx="39534">1</cx:pt>
          <cx:pt idx="39535">1</cx:pt>
          <cx:pt idx="39536">1</cx:pt>
          <cx:pt idx="39537">1</cx:pt>
          <cx:pt idx="39538">1</cx:pt>
          <cx:pt idx="39539">1</cx:pt>
          <cx:pt idx="39540">1</cx:pt>
          <cx:pt idx="39541">1</cx:pt>
          <cx:pt idx="39542">1</cx:pt>
          <cx:pt idx="39543">1</cx:pt>
          <cx:pt idx="39544">1</cx:pt>
          <cx:pt idx="39545">1</cx:pt>
          <cx:pt idx="39546">1</cx:pt>
          <cx:pt idx="39547">1</cx:pt>
          <cx:pt idx="39548">1</cx:pt>
          <cx:pt idx="39549">1</cx:pt>
          <cx:pt idx="39550">1</cx:pt>
          <cx:pt idx="39551">1</cx:pt>
          <cx:pt idx="39552">1</cx:pt>
          <cx:pt idx="39553">3</cx:pt>
          <cx:pt idx="39554">1</cx:pt>
          <cx:pt idx="39555">1</cx:pt>
          <cx:pt idx="39556">1</cx:pt>
          <cx:pt idx="39557">1</cx:pt>
          <cx:pt idx="39558">1</cx:pt>
          <cx:pt idx="39559">1</cx:pt>
          <cx:pt idx="39560">1</cx:pt>
          <cx:pt idx="39561">1</cx:pt>
          <cx:pt idx="39562">1</cx:pt>
          <cx:pt idx="39563">1</cx:pt>
          <cx:pt idx="39564">1</cx:pt>
          <cx:pt idx="39565">1</cx:pt>
          <cx:pt idx="39566">1</cx:pt>
          <cx:pt idx="39567">1</cx:pt>
          <cx:pt idx="39568">1</cx:pt>
          <cx:pt idx="39569">1</cx:pt>
          <cx:pt idx="39570">1</cx:pt>
          <cx:pt idx="39571">1</cx:pt>
          <cx:pt idx="39572">1</cx:pt>
          <cx:pt idx="39573">1</cx:pt>
          <cx:pt idx="39574">1</cx:pt>
          <cx:pt idx="39575">1</cx:pt>
          <cx:pt idx="39576">1</cx:pt>
          <cx:pt idx="39577">1</cx:pt>
          <cx:pt idx="39578">1</cx:pt>
          <cx:pt idx="39579">1</cx:pt>
          <cx:pt idx="39580">1</cx:pt>
          <cx:pt idx="39581">1</cx:pt>
          <cx:pt idx="39582">1</cx:pt>
          <cx:pt idx="39583">1</cx:pt>
          <cx:pt idx="39584">1</cx:pt>
          <cx:pt idx="39585">1</cx:pt>
          <cx:pt idx="39586">1</cx:pt>
          <cx:pt idx="39587">1</cx:pt>
          <cx:pt idx="39588">1</cx:pt>
          <cx:pt idx="39589">1</cx:pt>
          <cx:pt idx="39590">1</cx:pt>
          <cx:pt idx="39591">1</cx:pt>
          <cx:pt idx="39592">1</cx:pt>
          <cx:pt idx="39593">1</cx:pt>
          <cx:pt idx="39594">1</cx:pt>
          <cx:pt idx="39595">1</cx:pt>
          <cx:pt idx="39596">1</cx:pt>
          <cx:pt idx="39597">1</cx:pt>
          <cx:pt idx="39598">1</cx:pt>
          <cx:pt idx="39599">1</cx:pt>
          <cx:pt idx="39600">1</cx:pt>
          <cx:pt idx="39601">1</cx:pt>
          <cx:pt idx="39602">1</cx:pt>
          <cx:pt idx="39603">1</cx:pt>
          <cx:pt idx="39604">1</cx:pt>
          <cx:pt idx="39605">1</cx:pt>
          <cx:pt idx="39606">1</cx:pt>
          <cx:pt idx="39607">1</cx:pt>
          <cx:pt idx="39608">1</cx:pt>
          <cx:pt idx="39609">1</cx:pt>
          <cx:pt idx="39610">1</cx:pt>
          <cx:pt idx="39611">1</cx:pt>
          <cx:pt idx="39612">1</cx:pt>
          <cx:pt idx="39613">1</cx:pt>
          <cx:pt idx="39614">1</cx:pt>
          <cx:pt idx="39615">1</cx:pt>
          <cx:pt idx="39616">1</cx:pt>
          <cx:pt idx="39617">1</cx:pt>
          <cx:pt idx="39618">1</cx:pt>
          <cx:pt idx="39619">1</cx:pt>
          <cx:pt idx="39620">1</cx:pt>
          <cx:pt idx="39621">1</cx:pt>
          <cx:pt idx="39622">1</cx:pt>
          <cx:pt idx="39623">1</cx:pt>
          <cx:pt idx="39624">1</cx:pt>
          <cx:pt idx="39625">1</cx:pt>
          <cx:pt idx="39626">1</cx:pt>
          <cx:pt idx="39627">1</cx:pt>
          <cx:pt idx="39628">1</cx:pt>
          <cx:pt idx="39629">1</cx:pt>
          <cx:pt idx="39630">1</cx:pt>
          <cx:pt idx="39631">1</cx:pt>
          <cx:pt idx="39632">1</cx:pt>
          <cx:pt idx="39633">1</cx:pt>
          <cx:pt idx="39634">1</cx:pt>
          <cx:pt idx="39635">1</cx:pt>
          <cx:pt idx="39636">1</cx:pt>
          <cx:pt idx="39637">1</cx:pt>
          <cx:pt idx="39638">1</cx:pt>
          <cx:pt idx="39639">1</cx:pt>
          <cx:pt idx="39640">1</cx:pt>
          <cx:pt idx="39641">1</cx:pt>
          <cx:pt idx="39642">1</cx:pt>
          <cx:pt idx="39643">1</cx:pt>
          <cx:pt idx="39644">1</cx:pt>
          <cx:pt idx="39645">1</cx:pt>
          <cx:pt idx="39646">1</cx:pt>
          <cx:pt idx="39647">1</cx:pt>
          <cx:pt idx="39648">1</cx:pt>
          <cx:pt idx="39649">1</cx:pt>
          <cx:pt idx="39650">1</cx:pt>
          <cx:pt idx="39651">1</cx:pt>
          <cx:pt idx="39652">1</cx:pt>
          <cx:pt idx="39653">1</cx:pt>
          <cx:pt idx="39654">1</cx:pt>
          <cx:pt idx="39655">1</cx:pt>
          <cx:pt idx="39656">1</cx:pt>
          <cx:pt idx="39657">1</cx:pt>
          <cx:pt idx="39658">1</cx:pt>
          <cx:pt idx="39659">1</cx:pt>
          <cx:pt idx="39660">1</cx:pt>
          <cx:pt idx="39661">1</cx:pt>
          <cx:pt idx="39662">1</cx:pt>
          <cx:pt idx="39663">1</cx:pt>
          <cx:pt idx="39664">1</cx:pt>
          <cx:pt idx="39665">1</cx:pt>
          <cx:pt idx="39666">1</cx:pt>
          <cx:pt idx="39667">1</cx:pt>
          <cx:pt idx="39668">1</cx:pt>
          <cx:pt idx="39669">1</cx:pt>
          <cx:pt idx="39670">1</cx:pt>
          <cx:pt idx="39671">1</cx:pt>
          <cx:pt idx="39672">1</cx:pt>
          <cx:pt idx="39673">1</cx:pt>
          <cx:pt idx="39674">1</cx:pt>
          <cx:pt idx="39675">1</cx:pt>
          <cx:pt idx="39676">1</cx:pt>
          <cx:pt idx="39677">1</cx:pt>
          <cx:pt idx="39678">1</cx:pt>
          <cx:pt idx="39679">1</cx:pt>
          <cx:pt idx="39680">1</cx:pt>
          <cx:pt idx="39681">1</cx:pt>
          <cx:pt idx="39682">1</cx:pt>
          <cx:pt idx="39683">1</cx:pt>
          <cx:pt idx="39684">1</cx:pt>
          <cx:pt idx="39685">1</cx:pt>
          <cx:pt idx="39686">1</cx:pt>
          <cx:pt idx="39687">1</cx:pt>
          <cx:pt idx="39688">1</cx:pt>
          <cx:pt idx="39689">1</cx:pt>
          <cx:pt idx="39690">1</cx:pt>
          <cx:pt idx="39691">1</cx:pt>
          <cx:pt idx="39692">1</cx:pt>
          <cx:pt idx="39693">1</cx:pt>
          <cx:pt idx="39694">1</cx:pt>
          <cx:pt idx="39695">1</cx:pt>
          <cx:pt idx="39696">1</cx:pt>
          <cx:pt idx="39697">1</cx:pt>
          <cx:pt idx="39698">1</cx:pt>
          <cx:pt idx="39699">1</cx:pt>
          <cx:pt idx="39700">1</cx:pt>
          <cx:pt idx="39701">1</cx:pt>
          <cx:pt idx="39702">1</cx:pt>
          <cx:pt idx="39703">1</cx:pt>
          <cx:pt idx="39704">1</cx:pt>
          <cx:pt idx="39705">1</cx:pt>
          <cx:pt idx="39706">1</cx:pt>
          <cx:pt idx="39707">1</cx:pt>
          <cx:pt idx="39708">1</cx:pt>
          <cx:pt idx="39709">1</cx:pt>
          <cx:pt idx="39710">1</cx:pt>
          <cx:pt idx="39711">1</cx:pt>
          <cx:pt idx="39712">1</cx:pt>
          <cx:pt idx="39713">1</cx:pt>
          <cx:pt idx="39714">1</cx:pt>
          <cx:pt idx="39715">1</cx:pt>
          <cx:pt idx="39716">1</cx:pt>
          <cx:pt idx="39717">1</cx:pt>
          <cx:pt idx="39718">1</cx:pt>
          <cx:pt idx="39719">1</cx:pt>
          <cx:pt idx="39720">1</cx:pt>
          <cx:pt idx="39721">1</cx:pt>
          <cx:pt idx="39722">1</cx:pt>
          <cx:pt idx="39723">3</cx:pt>
          <cx:pt idx="39724">1</cx:pt>
          <cx:pt idx="39725">1</cx:pt>
          <cx:pt idx="39726">1</cx:pt>
          <cx:pt idx="39727">1</cx:pt>
          <cx:pt idx="39728">3</cx:pt>
          <cx:pt idx="39729">1</cx:pt>
          <cx:pt idx="39730">1</cx:pt>
          <cx:pt idx="39731">1</cx:pt>
          <cx:pt idx="39732">1</cx:pt>
          <cx:pt idx="39733">1</cx:pt>
          <cx:pt idx="39734">1</cx:pt>
          <cx:pt idx="39735">1</cx:pt>
          <cx:pt idx="39736">1</cx:pt>
          <cx:pt idx="39737">1</cx:pt>
          <cx:pt idx="39738">1</cx:pt>
          <cx:pt idx="39739">1</cx:pt>
          <cx:pt idx="39740">1</cx:pt>
          <cx:pt idx="39741">1</cx:pt>
          <cx:pt idx="39742">1</cx:pt>
          <cx:pt idx="39743">1</cx:pt>
          <cx:pt idx="39744">1</cx:pt>
          <cx:pt idx="39745">1</cx:pt>
          <cx:pt idx="39746">1</cx:pt>
          <cx:pt idx="39747">1</cx:pt>
          <cx:pt idx="39748">1</cx:pt>
          <cx:pt idx="39749">1</cx:pt>
          <cx:pt idx="39750">1</cx:pt>
          <cx:pt idx="39751">1</cx:pt>
          <cx:pt idx="39752">1</cx:pt>
          <cx:pt idx="39753">1</cx:pt>
          <cx:pt idx="39754">1</cx:pt>
          <cx:pt idx="39755">1</cx:pt>
          <cx:pt idx="39756">1</cx:pt>
          <cx:pt idx="39757">1</cx:pt>
          <cx:pt idx="39758">1</cx:pt>
          <cx:pt idx="39759">1</cx:pt>
          <cx:pt idx="39760">1</cx:pt>
          <cx:pt idx="39761">1</cx:pt>
          <cx:pt idx="39762">1</cx:pt>
          <cx:pt idx="39763">1</cx:pt>
          <cx:pt idx="39764">1</cx:pt>
          <cx:pt idx="39765">1</cx:pt>
          <cx:pt idx="39766">1</cx:pt>
          <cx:pt idx="39767">1</cx:pt>
          <cx:pt idx="39768">1</cx:pt>
          <cx:pt idx="39769">1</cx:pt>
          <cx:pt idx="39770">1</cx:pt>
          <cx:pt idx="39771">1</cx:pt>
          <cx:pt idx="39772">1</cx:pt>
          <cx:pt idx="39773">1</cx:pt>
          <cx:pt idx="39774">1</cx:pt>
          <cx:pt idx="39775">1</cx:pt>
          <cx:pt idx="39776">1</cx:pt>
          <cx:pt idx="39777">1</cx:pt>
          <cx:pt idx="39778">3</cx:pt>
          <cx:pt idx="39779">1</cx:pt>
          <cx:pt idx="39780">1</cx:pt>
          <cx:pt idx="39781">1</cx:pt>
          <cx:pt idx="39782">1</cx:pt>
          <cx:pt idx="39783">1</cx:pt>
          <cx:pt idx="39784">1</cx:pt>
          <cx:pt idx="39785">1</cx:pt>
          <cx:pt idx="39786">1</cx:pt>
          <cx:pt idx="39787">1</cx:pt>
          <cx:pt idx="39788">1</cx:pt>
          <cx:pt idx="39789">1</cx:pt>
          <cx:pt idx="39790">1</cx:pt>
          <cx:pt idx="39791">1</cx:pt>
          <cx:pt idx="39792">1</cx:pt>
          <cx:pt idx="39793">1</cx:pt>
          <cx:pt idx="39794">1</cx:pt>
          <cx:pt idx="39795">1</cx:pt>
          <cx:pt idx="39796">1</cx:pt>
          <cx:pt idx="39797">1</cx:pt>
          <cx:pt idx="39798">3</cx:pt>
          <cx:pt idx="39799">1</cx:pt>
          <cx:pt idx="39800">1</cx:pt>
          <cx:pt idx="39801">1</cx:pt>
          <cx:pt idx="39802">1</cx:pt>
          <cx:pt idx="39803">1</cx:pt>
          <cx:pt idx="39804">1</cx:pt>
          <cx:pt idx="39805">1</cx:pt>
          <cx:pt idx="39806">1</cx:pt>
          <cx:pt idx="39807">1</cx:pt>
          <cx:pt idx="39808">1</cx:pt>
          <cx:pt idx="39809">1</cx:pt>
          <cx:pt idx="39810">1</cx:pt>
          <cx:pt idx="39811">1</cx:pt>
          <cx:pt idx="39812">1</cx:pt>
          <cx:pt idx="39813">1</cx:pt>
          <cx:pt idx="39814">1</cx:pt>
          <cx:pt idx="39815">3</cx:pt>
          <cx:pt idx="39816">1</cx:pt>
          <cx:pt idx="39817">1</cx:pt>
          <cx:pt idx="39818">1</cx:pt>
          <cx:pt idx="39819">1</cx:pt>
          <cx:pt idx="39820">1</cx:pt>
          <cx:pt idx="39821">1</cx:pt>
          <cx:pt idx="39822">1</cx:pt>
          <cx:pt idx="39823">1</cx:pt>
          <cx:pt idx="39824">1</cx:pt>
          <cx:pt idx="39825">1</cx:pt>
          <cx:pt idx="39826">1</cx:pt>
          <cx:pt idx="39827">1</cx:pt>
          <cx:pt idx="39828">1</cx:pt>
          <cx:pt idx="39829">1</cx:pt>
          <cx:pt idx="39830">1</cx:pt>
          <cx:pt idx="39831">1</cx:pt>
          <cx:pt idx="39832">1</cx:pt>
          <cx:pt idx="39833">1</cx:pt>
          <cx:pt idx="39834">1</cx:pt>
          <cx:pt idx="39835">1</cx:pt>
          <cx:pt idx="39836">1</cx:pt>
          <cx:pt idx="39837">1</cx:pt>
          <cx:pt idx="39838">1</cx:pt>
          <cx:pt idx="39839">1</cx:pt>
          <cx:pt idx="39840">1</cx:pt>
          <cx:pt idx="39841">1</cx:pt>
          <cx:pt idx="39842">1</cx:pt>
          <cx:pt idx="39843">1</cx:pt>
          <cx:pt idx="39844">1</cx:pt>
          <cx:pt idx="39845">1</cx:pt>
          <cx:pt idx="39846">1</cx:pt>
          <cx:pt idx="39847">1</cx:pt>
          <cx:pt idx="39848">1</cx:pt>
          <cx:pt idx="39849">1</cx:pt>
          <cx:pt idx="39850">1</cx:pt>
          <cx:pt idx="39851">1</cx:pt>
          <cx:pt idx="39852">1</cx:pt>
          <cx:pt idx="39853">1</cx:pt>
          <cx:pt idx="39854">1</cx:pt>
          <cx:pt idx="39855">1</cx:pt>
          <cx:pt idx="39856">1</cx:pt>
          <cx:pt idx="39857">1</cx:pt>
          <cx:pt idx="39858">3</cx:pt>
          <cx:pt idx="39859">1</cx:pt>
          <cx:pt idx="39860">1</cx:pt>
          <cx:pt idx="39861">1</cx:pt>
          <cx:pt idx="39862">1</cx:pt>
          <cx:pt idx="39863">1</cx:pt>
          <cx:pt idx="39864">1</cx:pt>
          <cx:pt idx="39865">1</cx:pt>
          <cx:pt idx="39866">1</cx:pt>
          <cx:pt idx="39867">1</cx:pt>
          <cx:pt idx="39868">1</cx:pt>
          <cx:pt idx="39869">1</cx:pt>
          <cx:pt idx="39870">1</cx:pt>
          <cx:pt idx="39871">1</cx:pt>
          <cx:pt idx="39872">1</cx:pt>
          <cx:pt idx="39873">1</cx:pt>
          <cx:pt idx="39874">3</cx:pt>
          <cx:pt idx="39875">1</cx:pt>
          <cx:pt idx="39876">1</cx:pt>
          <cx:pt idx="39877">1</cx:pt>
          <cx:pt idx="39878">1</cx:pt>
          <cx:pt idx="39879">1</cx:pt>
          <cx:pt idx="39880">1</cx:pt>
          <cx:pt idx="39881">1</cx:pt>
          <cx:pt idx="39882">1</cx:pt>
          <cx:pt idx="39883">1</cx:pt>
          <cx:pt idx="39884">1</cx:pt>
          <cx:pt idx="39885">1</cx:pt>
          <cx:pt idx="39886">1</cx:pt>
          <cx:pt idx="39887">1</cx:pt>
          <cx:pt idx="39888">1</cx:pt>
          <cx:pt idx="39889">1</cx:pt>
          <cx:pt idx="39890">1</cx:pt>
          <cx:pt idx="39891">1</cx:pt>
          <cx:pt idx="39892">1</cx:pt>
          <cx:pt idx="39893">1</cx:pt>
          <cx:pt idx="39894">1</cx:pt>
          <cx:pt idx="39895">1</cx:pt>
          <cx:pt idx="39896">1</cx:pt>
          <cx:pt idx="39897">1</cx:pt>
          <cx:pt idx="39898">1</cx:pt>
          <cx:pt idx="39899">1</cx:pt>
          <cx:pt idx="39900">1</cx:pt>
          <cx:pt idx="39901">1</cx:pt>
          <cx:pt idx="39902">1</cx:pt>
          <cx:pt idx="39903">1</cx:pt>
          <cx:pt idx="39904">1</cx:pt>
          <cx:pt idx="39905">1</cx:pt>
          <cx:pt idx="39906">1</cx:pt>
          <cx:pt idx="39907">1</cx:pt>
          <cx:pt idx="39908">1</cx:pt>
          <cx:pt idx="39909">1</cx:pt>
          <cx:pt idx="39910">1</cx:pt>
          <cx:pt idx="39911">1</cx:pt>
          <cx:pt idx="39912">1</cx:pt>
          <cx:pt idx="39913">1</cx:pt>
          <cx:pt idx="39914">1</cx:pt>
          <cx:pt idx="39915">1</cx:pt>
          <cx:pt idx="39916">1</cx:pt>
          <cx:pt idx="39917">1</cx:pt>
          <cx:pt idx="39918">1</cx:pt>
          <cx:pt idx="39919">1</cx:pt>
          <cx:pt idx="39920">1</cx:pt>
          <cx:pt idx="39921">1</cx:pt>
          <cx:pt idx="39922">1</cx:pt>
          <cx:pt idx="39923">1</cx:pt>
          <cx:pt idx="39924">1</cx:pt>
          <cx:pt idx="39925">1</cx:pt>
          <cx:pt idx="39926">1</cx:pt>
          <cx:pt idx="39927">1</cx:pt>
          <cx:pt idx="39928">1</cx:pt>
          <cx:pt idx="39929">1</cx:pt>
          <cx:pt idx="39930">1</cx:pt>
          <cx:pt idx="39931">1</cx:pt>
          <cx:pt idx="39932">3</cx:pt>
          <cx:pt idx="39933">1</cx:pt>
          <cx:pt idx="39934">1</cx:pt>
          <cx:pt idx="39935">1</cx:pt>
          <cx:pt idx="39936">1</cx:pt>
          <cx:pt idx="39937">3</cx:pt>
          <cx:pt idx="39938">1</cx:pt>
          <cx:pt idx="39939">1</cx:pt>
          <cx:pt idx="39940">1</cx:pt>
          <cx:pt idx="39941">1</cx:pt>
          <cx:pt idx="39942">1</cx:pt>
          <cx:pt idx="39943">1</cx:pt>
          <cx:pt idx="39944">1</cx:pt>
          <cx:pt idx="39945">1</cx:pt>
          <cx:pt idx="39946">1</cx:pt>
          <cx:pt idx="39947">1</cx:pt>
          <cx:pt idx="39948">1</cx:pt>
          <cx:pt idx="39949">1</cx:pt>
          <cx:pt idx="39950">1</cx:pt>
          <cx:pt idx="39951">1</cx:pt>
          <cx:pt idx="39952">1</cx:pt>
          <cx:pt idx="39953">1</cx:pt>
          <cx:pt idx="39954">1</cx:pt>
          <cx:pt idx="39955">1</cx:pt>
          <cx:pt idx="39956">1</cx:pt>
          <cx:pt idx="39957">1</cx:pt>
          <cx:pt idx="39958">1</cx:pt>
          <cx:pt idx="39959">1</cx:pt>
          <cx:pt idx="39960">1</cx:pt>
          <cx:pt idx="39961">1</cx:pt>
          <cx:pt idx="39962">1</cx:pt>
          <cx:pt idx="39963">1</cx:pt>
          <cx:pt idx="39964">1</cx:pt>
          <cx:pt idx="39965">1</cx:pt>
          <cx:pt idx="39966">1</cx:pt>
          <cx:pt idx="39967">3</cx:pt>
          <cx:pt idx="39968">1</cx:pt>
          <cx:pt idx="39969">1</cx:pt>
          <cx:pt idx="39970">1</cx:pt>
          <cx:pt idx="39971">1</cx:pt>
          <cx:pt idx="39972">1</cx:pt>
          <cx:pt idx="39973">1</cx:pt>
          <cx:pt idx="39974">1</cx:pt>
          <cx:pt idx="39975">1</cx:pt>
          <cx:pt idx="39976">1</cx:pt>
          <cx:pt idx="39977">1</cx:pt>
          <cx:pt idx="39978">1</cx:pt>
          <cx:pt idx="39979">1</cx:pt>
          <cx:pt idx="39980">1</cx:pt>
          <cx:pt idx="39981">1</cx:pt>
          <cx:pt idx="39982">1</cx:pt>
          <cx:pt idx="39983">1</cx:pt>
          <cx:pt idx="39984">1</cx:pt>
          <cx:pt idx="39985">1</cx:pt>
          <cx:pt idx="39986">1</cx:pt>
          <cx:pt idx="39987">1</cx:pt>
          <cx:pt idx="39988">3</cx:pt>
          <cx:pt idx="39989">1</cx:pt>
          <cx:pt idx="39990">1</cx:pt>
          <cx:pt idx="39991">1</cx:pt>
          <cx:pt idx="39992">1</cx:pt>
          <cx:pt idx="39993">1</cx:pt>
          <cx:pt idx="39994">1</cx:pt>
          <cx:pt idx="39995">1</cx:pt>
          <cx:pt idx="39996">1</cx:pt>
          <cx:pt idx="39997">1</cx:pt>
          <cx:pt idx="39998">3</cx:pt>
          <cx:pt idx="39999">1</cx:pt>
          <cx:pt idx="40000">1</cx:pt>
          <cx:pt idx="40001">1</cx:pt>
          <cx:pt idx="40002">1</cx:pt>
          <cx:pt idx="40003">1</cx:pt>
          <cx:pt idx="40004">1</cx:pt>
          <cx:pt idx="40005">1</cx:pt>
          <cx:pt idx="40006">1</cx:pt>
          <cx:pt idx="40007">1</cx:pt>
          <cx:pt idx="40008">1</cx:pt>
          <cx:pt idx="40009">1</cx:pt>
          <cx:pt idx="40010">1</cx:pt>
          <cx:pt idx="40011">1</cx:pt>
          <cx:pt idx="40012">1</cx:pt>
          <cx:pt idx="40013">1</cx:pt>
          <cx:pt idx="40014">1</cx:pt>
          <cx:pt idx="40015">1</cx:pt>
          <cx:pt idx="40016">1</cx:pt>
          <cx:pt idx="40017">1</cx:pt>
          <cx:pt idx="40018">3</cx:pt>
          <cx:pt idx="40019">1</cx:pt>
          <cx:pt idx="40020">1</cx:pt>
          <cx:pt idx="40021">1</cx:pt>
          <cx:pt idx="40022">1</cx:pt>
          <cx:pt idx="40023">1</cx:pt>
          <cx:pt idx="40024">1</cx:pt>
          <cx:pt idx="40025">1</cx:pt>
          <cx:pt idx="40026">1</cx:pt>
          <cx:pt idx="40027">1</cx:pt>
          <cx:pt idx="40028">1</cx:pt>
          <cx:pt idx="40029">1</cx:pt>
          <cx:pt idx="40030">1</cx:pt>
          <cx:pt idx="40031">1</cx:pt>
          <cx:pt idx="40032">1</cx:pt>
          <cx:pt idx="40033">1</cx:pt>
          <cx:pt idx="40034">1</cx:pt>
          <cx:pt idx="40035">1</cx:pt>
          <cx:pt idx="40036">1</cx:pt>
          <cx:pt idx="40037">1</cx:pt>
          <cx:pt idx="40038">1</cx:pt>
          <cx:pt idx="40039">1</cx:pt>
          <cx:pt idx="40040">1</cx:pt>
          <cx:pt idx="40041">1</cx:pt>
          <cx:pt idx="40042">1</cx:pt>
          <cx:pt idx="40043">1</cx:pt>
          <cx:pt idx="40044">1</cx:pt>
          <cx:pt idx="40045">1</cx:pt>
          <cx:pt idx="40046">1</cx:pt>
          <cx:pt idx="40047">1</cx:pt>
          <cx:pt idx="40048">1</cx:pt>
          <cx:pt idx="40049">1</cx:pt>
          <cx:pt idx="40050">1</cx:pt>
          <cx:pt idx="40051">1</cx:pt>
          <cx:pt idx="40052">1</cx:pt>
          <cx:pt idx="40053">1</cx:pt>
          <cx:pt idx="40054">1</cx:pt>
          <cx:pt idx="40055">1</cx:pt>
          <cx:pt idx="40056">1</cx:pt>
          <cx:pt idx="40057">1</cx:pt>
          <cx:pt idx="40058">1</cx:pt>
          <cx:pt idx="40059">1</cx:pt>
          <cx:pt idx="40060">1</cx:pt>
          <cx:pt idx="40061">1</cx:pt>
          <cx:pt idx="40062">1</cx:pt>
          <cx:pt idx="40063">1</cx:pt>
          <cx:pt idx="40064">1</cx:pt>
          <cx:pt idx="40065">1</cx:pt>
          <cx:pt idx="40066">1</cx:pt>
          <cx:pt idx="40067">1</cx:pt>
          <cx:pt idx="40068">1</cx:pt>
          <cx:pt idx="40069">1</cx:pt>
          <cx:pt idx="40070">1</cx:pt>
          <cx:pt idx="40071">1</cx:pt>
          <cx:pt idx="40072">1</cx:pt>
          <cx:pt idx="40073">1</cx:pt>
          <cx:pt idx="40074">3</cx:pt>
          <cx:pt idx="40075">1</cx:pt>
          <cx:pt idx="40076">1</cx:pt>
          <cx:pt idx="40077">1</cx:pt>
          <cx:pt idx="40078">1</cx:pt>
          <cx:pt idx="40079">1</cx:pt>
          <cx:pt idx="40080">1</cx:pt>
          <cx:pt idx="40081">1</cx:pt>
          <cx:pt idx="40082">1</cx:pt>
          <cx:pt idx="40083">1</cx:pt>
          <cx:pt idx="40084">1</cx:pt>
          <cx:pt idx="40085">1</cx:pt>
          <cx:pt idx="40086">1</cx:pt>
          <cx:pt idx="40087">1</cx:pt>
          <cx:pt idx="40088">1</cx:pt>
          <cx:pt idx="40089">1</cx:pt>
          <cx:pt idx="40090">3</cx:pt>
          <cx:pt idx="40091">1</cx:pt>
          <cx:pt idx="40092">1</cx:pt>
          <cx:pt idx="40093">1</cx:pt>
          <cx:pt idx="40094">1</cx:pt>
          <cx:pt idx="40095">1</cx:pt>
          <cx:pt idx="40096">1</cx:pt>
          <cx:pt idx="40097">1</cx:pt>
          <cx:pt idx="40098">1</cx:pt>
          <cx:pt idx="40099">1</cx:pt>
          <cx:pt idx="40100">1</cx:pt>
          <cx:pt idx="40101">1</cx:pt>
          <cx:pt idx="40102">1</cx:pt>
          <cx:pt idx="40103">1</cx:pt>
          <cx:pt idx="40104">1</cx:pt>
          <cx:pt idx="40105">1</cx:pt>
          <cx:pt idx="40106">1</cx:pt>
          <cx:pt idx="40107">1</cx:pt>
          <cx:pt idx="40108">1</cx:pt>
          <cx:pt idx="40109">1</cx:pt>
          <cx:pt idx="40110">1</cx:pt>
          <cx:pt idx="40111">1</cx:pt>
          <cx:pt idx="40112">1</cx:pt>
          <cx:pt idx="40113">1</cx:pt>
          <cx:pt idx="40114">1</cx:pt>
          <cx:pt idx="40115">1</cx:pt>
          <cx:pt idx="40116">1</cx:pt>
          <cx:pt idx="40117">1</cx:pt>
          <cx:pt idx="40118">1</cx:pt>
          <cx:pt idx="40119">1</cx:pt>
          <cx:pt idx="40120">1</cx:pt>
          <cx:pt idx="40121">1</cx:pt>
          <cx:pt idx="40122">1</cx:pt>
          <cx:pt idx="40123">1</cx:pt>
          <cx:pt idx="40124">1</cx:pt>
          <cx:pt idx="40125">1</cx:pt>
          <cx:pt idx="40126">1</cx:pt>
          <cx:pt idx="40127">1</cx:pt>
          <cx:pt idx="40128">1</cx:pt>
          <cx:pt idx="40129">1</cx:pt>
          <cx:pt idx="40130">1</cx:pt>
          <cx:pt idx="40131">1</cx:pt>
          <cx:pt idx="40132">1</cx:pt>
          <cx:pt idx="40133">1</cx:pt>
          <cx:pt idx="40134">1</cx:pt>
          <cx:pt idx="40135">3</cx:pt>
          <cx:pt idx="40136">1</cx:pt>
          <cx:pt idx="40137">1</cx:pt>
          <cx:pt idx="40138">1</cx:pt>
          <cx:pt idx="40139">1</cx:pt>
          <cx:pt idx="40140">1</cx:pt>
          <cx:pt idx="40141">1</cx:pt>
          <cx:pt idx="40142">1</cx:pt>
          <cx:pt idx="40143">1</cx:pt>
          <cx:pt idx="40144">1</cx:pt>
          <cx:pt idx="40145">1</cx:pt>
          <cx:pt idx="40146">1</cx:pt>
          <cx:pt idx="40147">1</cx:pt>
          <cx:pt idx="40148">1</cx:pt>
          <cx:pt idx="40149">1</cx:pt>
          <cx:pt idx="40150">1</cx:pt>
          <cx:pt idx="40151">1</cx:pt>
          <cx:pt idx="40152">1</cx:pt>
          <cx:pt idx="40153">1</cx:pt>
          <cx:pt idx="40154">1</cx:pt>
          <cx:pt idx="40155">1</cx:pt>
          <cx:pt idx="40156">1</cx:pt>
          <cx:pt idx="40157">1</cx:pt>
          <cx:pt idx="40158">1</cx:pt>
          <cx:pt idx="40159">1</cx:pt>
          <cx:pt idx="40160">1</cx:pt>
          <cx:pt idx="40161">3</cx:pt>
          <cx:pt idx="40162">1</cx:pt>
          <cx:pt idx="40163">1</cx:pt>
          <cx:pt idx="40164">1</cx:pt>
          <cx:pt idx="40165">1</cx:pt>
          <cx:pt idx="40166">1</cx:pt>
          <cx:pt idx="40167">1</cx:pt>
          <cx:pt idx="40168">3</cx:pt>
          <cx:pt idx="40169">3</cx:pt>
          <cx:pt idx="40170">1</cx:pt>
          <cx:pt idx="40171">1</cx:pt>
          <cx:pt idx="40172">1</cx:pt>
          <cx:pt idx="40173">1</cx:pt>
          <cx:pt idx="40174">1</cx:pt>
          <cx:pt idx="40175">1</cx:pt>
          <cx:pt idx="40176">1</cx:pt>
          <cx:pt idx="40177">1</cx:pt>
          <cx:pt idx="40178">1</cx:pt>
          <cx:pt idx="40179">1</cx:pt>
          <cx:pt idx="40180">1</cx:pt>
          <cx:pt idx="40181">1</cx:pt>
          <cx:pt idx="40182">1</cx:pt>
          <cx:pt idx="40183">1</cx:pt>
          <cx:pt idx="40184">1</cx:pt>
          <cx:pt idx="40185">1</cx:pt>
          <cx:pt idx="40186">1</cx:pt>
          <cx:pt idx="40187">1</cx:pt>
          <cx:pt idx="40188">1</cx:pt>
          <cx:pt idx="40189">1</cx:pt>
          <cx:pt idx="40190">1</cx:pt>
          <cx:pt idx="40191">1</cx:pt>
          <cx:pt idx="40192">1</cx:pt>
          <cx:pt idx="40193">1</cx:pt>
          <cx:pt idx="40194">1</cx:pt>
          <cx:pt idx="40195">1</cx:pt>
          <cx:pt idx="40196">1</cx:pt>
          <cx:pt idx="40197">1</cx:pt>
          <cx:pt idx="40198">1</cx:pt>
          <cx:pt idx="40199">1</cx:pt>
          <cx:pt idx="40200">1</cx:pt>
          <cx:pt idx="40201">1</cx:pt>
          <cx:pt idx="40202">1</cx:pt>
          <cx:pt idx="40203">1</cx:pt>
          <cx:pt idx="40204">1</cx:pt>
          <cx:pt idx="40205">3</cx:pt>
          <cx:pt idx="40206">1</cx:pt>
          <cx:pt idx="40207">1</cx:pt>
          <cx:pt idx="40208">1</cx:pt>
          <cx:pt idx="40209">1</cx:pt>
          <cx:pt idx="40210">1</cx:pt>
          <cx:pt idx="40211">1</cx:pt>
          <cx:pt idx="40212">1</cx:pt>
          <cx:pt idx="40213">1</cx:pt>
          <cx:pt idx="40214">1</cx:pt>
          <cx:pt idx="40215">1</cx:pt>
          <cx:pt idx="40216">1</cx:pt>
          <cx:pt idx="40217">1</cx:pt>
          <cx:pt idx="40218">1</cx:pt>
          <cx:pt idx="40219">1</cx:pt>
          <cx:pt idx="40220">1</cx:pt>
          <cx:pt idx="40221">1</cx:pt>
          <cx:pt idx="40222">1</cx:pt>
          <cx:pt idx="40223">1</cx:pt>
          <cx:pt idx="40224">1</cx:pt>
          <cx:pt idx="40225">1</cx:pt>
          <cx:pt idx="40226">1</cx:pt>
          <cx:pt idx="40227">1</cx:pt>
          <cx:pt idx="40228">1</cx:pt>
          <cx:pt idx="40229">1</cx:pt>
          <cx:pt idx="40230">1</cx:pt>
          <cx:pt idx="40231">1</cx:pt>
          <cx:pt idx="40232">1</cx:pt>
          <cx:pt idx="40233">1</cx:pt>
          <cx:pt idx="40234">1</cx:pt>
          <cx:pt idx="40235">1</cx:pt>
          <cx:pt idx="40236">1</cx:pt>
          <cx:pt idx="40237">1</cx:pt>
          <cx:pt idx="40238">1</cx:pt>
          <cx:pt idx="40239">1</cx:pt>
          <cx:pt idx="40240">1</cx:pt>
          <cx:pt idx="40241">1</cx:pt>
          <cx:pt idx="40242">1</cx:pt>
          <cx:pt idx="40243">3</cx:pt>
          <cx:pt idx="40244">1</cx:pt>
          <cx:pt idx="40245">1</cx:pt>
          <cx:pt idx="40246">1</cx:pt>
          <cx:pt idx="40247">1</cx:pt>
          <cx:pt idx="40248">1</cx:pt>
          <cx:pt idx="40249">1</cx:pt>
          <cx:pt idx="40250">1</cx:pt>
          <cx:pt idx="40251">1</cx:pt>
          <cx:pt idx="40252">1</cx:pt>
          <cx:pt idx="40253">1</cx:pt>
          <cx:pt idx="40254">1</cx:pt>
          <cx:pt idx="40255">1</cx:pt>
          <cx:pt idx="40256">1</cx:pt>
          <cx:pt idx="40257">1</cx:pt>
          <cx:pt idx="40258">1</cx:pt>
          <cx:pt idx="40259">1</cx:pt>
          <cx:pt idx="40260">1</cx:pt>
          <cx:pt idx="40261">1</cx:pt>
          <cx:pt idx="40262">1</cx:pt>
          <cx:pt idx="40263">1</cx:pt>
          <cx:pt idx="40264">1</cx:pt>
          <cx:pt idx="40265">1</cx:pt>
          <cx:pt idx="40266">1</cx:pt>
          <cx:pt idx="40267">1</cx:pt>
          <cx:pt idx="40268">1</cx:pt>
          <cx:pt idx="40269">1</cx:pt>
          <cx:pt idx="40270">1</cx:pt>
          <cx:pt idx="40271">1</cx:pt>
          <cx:pt idx="40272">1</cx:pt>
          <cx:pt idx="40273">1</cx:pt>
          <cx:pt idx="40274">1</cx:pt>
          <cx:pt idx="40275">1</cx:pt>
          <cx:pt idx="40276">1</cx:pt>
          <cx:pt idx="40277">1</cx:pt>
          <cx:pt idx="40278">1</cx:pt>
          <cx:pt idx="40279">1</cx:pt>
          <cx:pt idx="40280">1</cx:pt>
          <cx:pt idx="40281">1</cx:pt>
          <cx:pt idx="40282">1</cx:pt>
          <cx:pt idx="40283">1</cx:pt>
          <cx:pt idx="40284">1</cx:pt>
          <cx:pt idx="40285">1</cx:pt>
          <cx:pt idx="40286">1</cx:pt>
          <cx:pt idx="40287">3</cx:pt>
          <cx:pt idx="40288">1</cx:pt>
          <cx:pt idx="40289">1</cx:pt>
          <cx:pt idx="40290">1</cx:pt>
          <cx:pt idx="40291">1</cx:pt>
          <cx:pt idx="40292">1</cx:pt>
          <cx:pt idx="40293">1</cx:pt>
          <cx:pt idx="40294">1</cx:pt>
          <cx:pt idx="40295">3</cx:pt>
          <cx:pt idx="40296">1</cx:pt>
          <cx:pt idx="40297">1</cx:pt>
          <cx:pt idx="40298">1</cx:pt>
          <cx:pt idx="40299">1</cx:pt>
          <cx:pt idx="40300">1</cx:pt>
          <cx:pt idx="40301">1</cx:pt>
          <cx:pt idx="40302">1</cx:pt>
          <cx:pt idx="40303">1</cx:pt>
          <cx:pt idx="40304">1</cx:pt>
          <cx:pt idx="40305">1</cx:pt>
          <cx:pt idx="40306">1</cx:pt>
          <cx:pt idx="40307">1</cx:pt>
          <cx:pt idx="40308">1</cx:pt>
          <cx:pt idx="40309">1</cx:pt>
          <cx:pt idx="40310">1</cx:pt>
          <cx:pt idx="40311">1</cx:pt>
          <cx:pt idx="40312">1</cx:pt>
          <cx:pt idx="40313">1</cx:pt>
          <cx:pt idx="40314">1</cx:pt>
          <cx:pt idx="40315">1</cx:pt>
          <cx:pt idx="40316">1</cx:pt>
          <cx:pt idx="40317">1</cx:pt>
          <cx:pt idx="40318">1</cx:pt>
          <cx:pt idx="40319">1</cx:pt>
          <cx:pt idx="40320">1</cx:pt>
          <cx:pt idx="40321">1</cx:pt>
          <cx:pt idx="40322">1</cx:pt>
          <cx:pt idx="40323">1</cx:pt>
          <cx:pt idx="40324">1</cx:pt>
          <cx:pt idx="40325">1</cx:pt>
          <cx:pt idx="40326">1</cx:pt>
          <cx:pt idx="40327">1</cx:pt>
          <cx:pt idx="40328">1</cx:pt>
          <cx:pt idx="40329">1</cx:pt>
          <cx:pt idx="40330">1</cx:pt>
          <cx:pt idx="40331">1</cx:pt>
          <cx:pt idx="40332">3</cx:pt>
          <cx:pt idx="40333">1</cx:pt>
          <cx:pt idx="40334">3</cx:pt>
          <cx:pt idx="40335">1</cx:pt>
          <cx:pt idx="40336">1</cx:pt>
          <cx:pt idx="40337">3</cx:pt>
          <cx:pt idx="40338">1</cx:pt>
          <cx:pt idx="40339">1</cx:pt>
          <cx:pt idx="40340">1</cx:pt>
          <cx:pt idx="40341">1</cx:pt>
          <cx:pt idx="40342">1</cx:pt>
          <cx:pt idx="40343">1</cx:pt>
          <cx:pt idx="40344">1</cx:pt>
          <cx:pt idx="40345">1</cx:pt>
          <cx:pt idx="40346">1</cx:pt>
          <cx:pt idx="40347">1</cx:pt>
          <cx:pt idx="40348">1</cx:pt>
          <cx:pt idx="40349">1</cx:pt>
          <cx:pt idx="40350">1</cx:pt>
          <cx:pt idx="40351">1</cx:pt>
          <cx:pt idx="40352">1</cx:pt>
          <cx:pt idx="40353">1</cx:pt>
          <cx:pt idx="40354">1</cx:pt>
          <cx:pt idx="40355">3</cx:pt>
          <cx:pt idx="40356">3</cx:pt>
          <cx:pt idx="40357">1</cx:pt>
          <cx:pt idx="40358">1</cx:pt>
          <cx:pt idx="40359">3</cx:pt>
          <cx:pt idx="40360">1</cx:pt>
          <cx:pt idx="40361">1</cx:pt>
          <cx:pt idx="40362">1</cx:pt>
          <cx:pt idx="40363">1</cx:pt>
          <cx:pt idx="40364">1</cx:pt>
          <cx:pt idx="40365">1</cx:pt>
          <cx:pt idx="40366">1</cx:pt>
          <cx:pt idx="40367">1</cx:pt>
          <cx:pt idx="40368">1</cx:pt>
          <cx:pt idx="40369">1</cx:pt>
          <cx:pt idx="40370">1</cx:pt>
          <cx:pt idx="40371">1</cx:pt>
          <cx:pt idx="40372">1</cx:pt>
          <cx:pt idx="40373">1</cx:pt>
          <cx:pt idx="40374">1</cx:pt>
          <cx:pt idx="40375">1</cx:pt>
          <cx:pt idx="40376">1</cx:pt>
          <cx:pt idx="40377">1</cx:pt>
          <cx:pt idx="40378">1</cx:pt>
          <cx:pt idx="40379">3</cx:pt>
          <cx:pt idx="40380">1</cx:pt>
          <cx:pt idx="40381">1</cx:pt>
          <cx:pt idx="40382">1</cx:pt>
          <cx:pt idx="40383">1</cx:pt>
          <cx:pt idx="40384">1</cx:pt>
          <cx:pt idx="40385">1</cx:pt>
          <cx:pt idx="40386">1</cx:pt>
          <cx:pt idx="40387">3</cx:pt>
          <cx:pt idx="40388">1</cx:pt>
          <cx:pt idx="40389">1</cx:pt>
          <cx:pt idx="40390">1</cx:pt>
          <cx:pt idx="40391">1</cx:pt>
          <cx:pt idx="40392">1</cx:pt>
          <cx:pt idx="40393">1</cx:pt>
          <cx:pt idx="40394">1</cx:pt>
          <cx:pt idx="40395">1</cx:pt>
          <cx:pt idx="40396">3</cx:pt>
          <cx:pt idx="40397">1</cx:pt>
          <cx:pt idx="40398">1</cx:pt>
          <cx:pt idx="40399">1</cx:pt>
          <cx:pt idx="40400">1</cx:pt>
          <cx:pt idx="40401">1</cx:pt>
          <cx:pt idx="40402">1</cx:pt>
          <cx:pt idx="40403">1</cx:pt>
          <cx:pt idx="40404">1</cx:pt>
          <cx:pt idx="40405">1</cx:pt>
          <cx:pt idx="40406">1</cx:pt>
          <cx:pt idx="40407">1</cx:pt>
          <cx:pt idx="40408">1</cx:pt>
          <cx:pt idx="40409">1</cx:pt>
          <cx:pt idx="40410">1</cx:pt>
          <cx:pt idx="40411">1</cx:pt>
          <cx:pt idx="40412">1</cx:pt>
          <cx:pt idx="40413">1</cx:pt>
          <cx:pt idx="40414">1</cx:pt>
          <cx:pt idx="40415">1</cx:pt>
          <cx:pt idx="40416">1</cx:pt>
          <cx:pt idx="40417">1</cx:pt>
          <cx:pt idx="40418">1</cx:pt>
          <cx:pt idx="40419">1</cx:pt>
          <cx:pt idx="40420">1</cx:pt>
          <cx:pt idx="40421">1</cx:pt>
          <cx:pt idx="40422">1</cx:pt>
          <cx:pt idx="40423">1</cx:pt>
          <cx:pt idx="40424">1</cx:pt>
          <cx:pt idx="40425">1</cx:pt>
          <cx:pt idx="40426">1</cx:pt>
          <cx:pt idx="40427">1</cx:pt>
          <cx:pt idx="40428">1</cx:pt>
          <cx:pt idx="40429">1</cx:pt>
          <cx:pt idx="40430">1</cx:pt>
          <cx:pt idx="40431">1</cx:pt>
          <cx:pt idx="40432">1</cx:pt>
          <cx:pt idx="40433">1</cx:pt>
          <cx:pt idx="40434">1</cx:pt>
          <cx:pt idx="40435">1</cx:pt>
          <cx:pt idx="40436">1</cx:pt>
          <cx:pt idx="40437">1</cx:pt>
          <cx:pt idx="40438">1</cx:pt>
          <cx:pt idx="40439">1</cx:pt>
          <cx:pt idx="40440">1</cx:pt>
          <cx:pt idx="40441">1</cx:pt>
          <cx:pt idx="40442">1</cx:pt>
          <cx:pt idx="40443">1</cx:pt>
          <cx:pt idx="40444">1</cx:pt>
          <cx:pt idx="40445">1</cx:pt>
          <cx:pt idx="40446">1</cx:pt>
          <cx:pt idx="40447">1</cx:pt>
          <cx:pt idx="40448">1</cx:pt>
          <cx:pt idx="40449">1</cx:pt>
          <cx:pt idx="40450">1</cx:pt>
          <cx:pt idx="40451">1</cx:pt>
          <cx:pt idx="40452">3</cx:pt>
          <cx:pt idx="40453">1</cx:pt>
          <cx:pt idx="40454">1</cx:pt>
          <cx:pt idx="40455">1</cx:pt>
          <cx:pt idx="40456">1</cx:pt>
          <cx:pt idx="40457">1</cx:pt>
          <cx:pt idx="40458">1</cx:pt>
          <cx:pt idx="40459">1</cx:pt>
          <cx:pt idx="40460">1</cx:pt>
          <cx:pt idx="40461">1</cx:pt>
          <cx:pt idx="40462">1</cx:pt>
          <cx:pt idx="40463">1</cx:pt>
          <cx:pt idx="40464">1</cx:pt>
          <cx:pt idx="40465">3</cx:pt>
          <cx:pt idx="40466">1</cx:pt>
          <cx:pt idx="40467">1</cx:pt>
          <cx:pt idx="40468">1</cx:pt>
          <cx:pt idx="40469">1</cx:pt>
          <cx:pt idx="40470">1</cx:pt>
          <cx:pt idx="40471">1</cx:pt>
          <cx:pt idx="40472">1</cx:pt>
          <cx:pt idx="40473">1</cx:pt>
          <cx:pt idx="40474">1</cx:pt>
          <cx:pt idx="40475">1</cx:pt>
          <cx:pt idx="40476">1</cx:pt>
          <cx:pt idx="40477">1</cx:pt>
          <cx:pt idx="40478">1</cx:pt>
          <cx:pt idx="40479">1</cx:pt>
          <cx:pt idx="40480">1</cx:pt>
          <cx:pt idx="40481">1</cx:pt>
          <cx:pt idx="40482">1</cx:pt>
          <cx:pt idx="40483">1</cx:pt>
          <cx:pt idx="40484">1</cx:pt>
          <cx:pt idx="40485">1</cx:pt>
          <cx:pt idx="40486">1</cx:pt>
          <cx:pt idx="40487">1</cx:pt>
          <cx:pt idx="40488">1</cx:pt>
          <cx:pt idx="40489">1</cx:pt>
          <cx:pt idx="40490">1</cx:pt>
          <cx:pt idx="40491">1</cx:pt>
          <cx:pt idx="40492">1</cx:pt>
          <cx:pt idx="40493">1</cx:pt>
          <cx:pt idx="40494">1</cx:pt>
          <cx:pt idx="40495">1</cx:pt>
          <cx:pt idx="40496">1</cx:pt>
          <cx:pt idx="40497">1</cx:pt>
          <cx:pt idx="40498">1</cx:pt>
          <cx:pt idx="40499">1</cx:pt>
          <cx:pt idx="40500">1</cx:pt>
          <cx:pt idx="40501">1</cx:pt>
          <cx:pt idx="40502">1</cx:pt>
          <cx:pt idx="40503">1</cx:pt>
          <cx:pt idx="40504">1</cx:pt>
          <cx:pt idx="40505">1</cx:pt>
          <cx:pt idx="40506">1</cx:pt>
          <cx:pt idx="40507">1</cx:pt>
          <cx:pt idx="40508">1</cx:pt>
          <cx:pt idx="40509">1</cx:pt>
          <cx:pt idx="40510">1</cx:pt>
          <cx:pt idx="40511">1</cx:pt>
          <cx:pt idx="40512">1</cx:pt>
          <cx:pt idx="40513">1</cx:pt>
          <cx:pt idx="40514">1</cx:pt>
          <cx:pt idx="40515">1</cx:pt>
          <cx:pt idx="40516">1</cx:pt>
          <cx:pt idx="40517">1</cx:pt>
          <cx:pt idx="40518">1</cx:pt>
          <cx:pt idx="40519">1</cx:pt>
          <cx:pt idx="40520">1</cx:pt>
          <cx:pt idx="40521">1</cx:pt>
          <cx:pt idx="40522">1</cx:pt>
          <cx:pt idx="40523">1</cx:pt>
          <cx:pt idx="40524">1</cx:pt>
          <cx:pt idx="40525">1</cx:pt>
          <cx:pt idx="40526">1</cx:pt>
          <cx:pt idx="40527">1</cx:pt>
          <cx:pt idx="40528">1</cx:pt>
          <cx:pt idx="40529">1</cx:pt>
          <cx:pt idx="40530">1</cx:pt>
          <cx:pt idx="40531">1</cx:pt>
          <cx:pt idx="40532">1</cx:pt>
          <cx:pt idx="40533">1</cx:pt>
          <cx:pt idx="40534">1</cx:pt>
          <cx:pt idx="40535">1</cx:pt>
          <cx:pt idx="40536">1</cx:pt>
          <cx:pt idx="40537">3</cx:pt>
          <cx:pt idx="40538">1</cx:pt>
          <cx:pt idx="40539">1</cx:pt>
          <cx:pt idx="40540">1</cx:pt>
          <cx:pt idx="40541">1</cx:pt>
          <cx:pt idx="40542">1</cx:pt>
          <cx:pt idx="40543">1</cx:pt>
          <cx:pt idx="40544">1</cx:pt>
          <cx:pt idx="40545">1</cx:pt>
          <cx:pt idx="40546">1</cx:pt>
          <cx:pt idx="40547">1</cx:pt>
          <cx:pt idx="40548">1</cx:pt>
          <cx:pt idx="40549">3</cx:pt>
          <cx:pt idx="40550">1</cx:pt>
          <cx:pt idx="40551">1</cx:pt>
          <cx:pt idx="40552">3</cx:pt>
          <cx:pt idx="40553">1</cx:pt>
          <cx:pt idx="40554">1</cx:pt>
          <cx:pt idx="40555">1</cx:pt>
          <cx:pt idx="40556">1</cx:pt>
          <cx:pt idx="40557">1</cx:pt>
          <cx:pt idx="40558">1</cx:pt>
          <cx:pt idx="40559">1</cx:pt>
          <cx:pt idx="40560">1</cx:pt>
          <cx:pt idx="40561">1</cx:pt>
          <cx:pt idx="40562">1</cx:pt>
          <cx:pt idx="40563">1</cx:pt>
          <cx:pt idx="40564">1</cx:pt>
          <cx:pt idx="40565">1</cx:pt>
          <cx:pt idx="40566">1</cx:pt>
          <cx:pt idx="40567">1</cx:pt>
          <cx:pt idx="40568">1</cx:pt>
          <cx:pt idx="40569">1</cx:pt>
          <cx:pt idx="40570">1</cx:pt>
          <cx:pt idx="40571">1</cx:pt>
          <cx:pt idx="40572">3</cx:pt>
          <cx:pt idx="40573">1</cx:pt>
          <cx:pt idx="40574">1</cx:pt>
          <cx:pt idx="40575">1</cx:pt>
          <cx:pt idx="40576">1</cx:pt>
          <cx:pt idx="40577">1</cx:pt>
          <cx:pt idx="40578">1</cx:pt>
          <cx:pt idx="40579">1</cx:pt>
          <cx:pt idx="40580">1</cx:pt>
          <cx:pt idx="40581">1</cx:pt>
          <cx:pt idx="40582">1</cx:pt>
          <cx:pt idx="40583">1</cx:pt>
          <cx:pt idx="40584">1</cx:pt>
          <cx:pt idx="40585">1</cx:pt>
          <cx:pt idx="40586">1</cx:pt>
          <cx:pt idx="40587">1</cx:pt>
          <cx:pt idx="40588">1</cx:pt>
          <cx:pt idx="40589">1</cx:pt>
          <cx:pt idx="40590">1</cx:pt>
          <cx:pt idx="40591">1</cx:pt>
          <cx:pt idx="40592">1</cx:pt>
          <cx:pt idx="40593">1</cx:pt>
          <cx:pt idx="40594">1</cx:pt>
          <cx:pt idx="40595">1</cx:pt>
          <cx:pt idx="40596">1</cx:pt>
          <cx:pt idx="40597">1</cx:pt>
          <cx:pt idx="40598">1</cx:pt>
          <cx:pt idx="40599">1</cx:pt>
          <cx:pt idx="40600">1</cx:pt>
          <cx:pt idx="40601">1</cx:pt>
          <cx:pt idx="40602">1</cx:pt>
          <cx:pt idx="40603">1</cx:pt>
          <cx:pt idx="40604">1</cx:pt>
          <cx:pt idx="40605">1</cx:pt>
          <cx:pt idx="40606">1</cx:pt>
          <cx:pt idx="40607">1</cx:pt>
          <cx:pt idx="40608">1</cx:pt>
          <cx:pt idx="40609">3</cx:pt>
          <cx:pt idx="40610">1</cx:pt>
          <cx:pt idx="40611">1</cx:pt>
          <cx:pt idx="40612">1</cx:pt>
          <cx:pt idx="40613">1</cx:pt>
          <cx:pt idx="40614">1</cx:pt>
          <cx:pt idx="40615">1</cx:pt>
          <cx:pt idx="40616">1</cx:pt>
          <cx:pt idx="40617">1</cx:pt>
          <cx:pt idx="40618">1</cx:pt>
          <cx:pt idx="40619">1</cx:pt>
          <cx:pt idx="40620">1</cx:pt>
          <cx:pt idx="40621">1</cx:pt>
          <cx:pt idx="40622">1</cx:pt>
          <cx:pt idx="40623">1</cx:pt>
          <cx:pt idx="40624">1</cx:pt>
          <cx:pt idx="40625">1</cx:pt>
          <cx:pt idx="40626">1</cx:pt>
          <cx:pt idx="40627">1</cx:pt>
          <cx:pt idx="40628">1</cx:pt>
          <cx:pt idx="40629">1</cx:pt>
          <cx:pt idx="40630">1</cx:pt>
          <cx:pt idx="40631">1</cx:pt>
          <cx:pt idx="40632">1</cx:pt>
          <cx:pt idx="40633">1</cx:pt>
          <cx:pt idx="40634">1</cx:pt>
          <cx:pt idx="40635">1</cx:pt>
          <cx:pt idx="40636">1</cx:pt>
          <cx:pt idx="40637">1</cx:pt>
          <cx:pt idx="40638">1</cx:pt>
          <cx:pt idx="40639">1</cx:pt>
          <cx:pt idx="40640">1</cx:pt>
          <cx:pt idx="40641">1</cx:pt>
          <cx:pt idx="40642">1</cx:pt>
          <cx:pt idx="40643">1</cx:pt>
          <cx:pt idx="40644">1</cx:pt>
          <cx:pt idx="40645">1</cx:pt>
          <cx:pt idx="40646">1</cx:pt>
          <cx:pt idx="40647">1</cx:pt>
          <cx:pt idx="40648">1</cx:pt>
          <cx:pt idx="40649">1</cx:pt>
          <cx:pt idx="40650">1</cx:pt>
          <cx:pt idx="40651">1</cx:pt>
          <cx:pt idx="40652">1</cx:pt>
          <cx:pt idx="40653">1</cx:pt>
          <cx:pt idx="40654">1</cx:pt>
          <cx:pt idx="40655">1</cx:pt>
          <cx:pt idx="40656">1</cx:pt>
          <cx:pt idx="40657">1</cx:pt>
          <cx:pt idx="40658">1</cx:pt>
          <cx:pt idx="40659">1</cx:pt>
          <cx:pt idx="40660">1</cx:pt>
          <cx:pt idx="40661">1</cx:pt>
          <cx:pt idx="40662">1</cx:pt>
          <cx:pt idx="40663">1</cx:pt>
          <cx:pt idx="40664">1</cx:pt>
          <cx:pt idx="40665">1</cx:pt>
          <cx:pt idx="40666">1</cx:pt>
          <cx:pt idx="40667">1</cx:pt>
          <cx:pt idx="40668">1</cx:pt>
          <cx:pt idx="40669">1</cx:pt>
          <cx:pt idx="40670">1</cx:pt>
          <cx:pt idx="40671">1</cx:pt>
          <cx:pt idx="40672">1</cx:pt>
          <cx:pt idx="40673">1</cx:pt>
          <cx:pt idx="40674">1</cx:pt>
          <cx:pt idx="40675">1</cx:pt>
          <cx:pt idx="40676">1</cx:pt>
          <cx:pt idx="40677">1</cx:pt>
          <cx:pt idx="40678">1</cx:pt>
          <cx:pt idx="40679">1</cx:pt>
          <cx:pt idx="40680">1</cx:pt>
          <cx:pt idx="40681">1</cx:pt>
          <cx:pt idx="40682">1</cx:pt>
          <cx:pt idx="40683">1</cx:pt>
          <cx:pt idx="40684">1</cx:pt>
          <cx:pt idx="40685">1</cx:pt>
          <cx:pt idx="40686">1</cx:pt>
          <cx:pt idx="40687">1</cx:pt>
          <cx:pt idx="40688">1</cx:pt>
          <cx:pt idx="40689">1</cx:pt>
          <cx:pt idx="40690">1</cx:pt>
          <cx:pt idx="40691">1</cx:pt>
          <cx:pt idx="40692">1</cx:pt>
          <cx:pt idx="40693">1</cx:pt>
          <cx:pt idx="40694">1</cx:pt>
          <cx:pt idx="40695">1</cx:pt>
          <cx:pt idx="40696">1</cx:pt>
          <cx:pt idx="40697">1</cx:pt>
          <cx:pt idx="40698">1</cx:pt>
          <cx:pt idx="40699">1</cx:pt>
          <cx:pt idx="40700">1</cx:pt>
          <cx:pt idx="40701">1</cx:pt>
          <cx:pt idx="40702">1</cx:pt>
          <cx:pt idx="40703">1</cx:pt>
          <cx:pt idx="40704">1</cx:pt>
          <cx:pt idx="40705">1</cx:pt>
          <cx:pt idx="40706">1</cx:pt>
          <cx:pt idx="40707">1</cx:pt>
          <cx:pt idx="40708">1</cx:pt>
          <cx:pt idx="40709">1</cx:pt>
          <cx:pt idx="40710">1</cx:pt>
          <cx:pt idx="40711">1</cx:pt>
          <cx:pt idx="40712">1</cx:pt>
          <cx:pt idx="40713">1</cx:pt>
          <cx:pt idx="40714">1</cx:pt>
          <cx:pt idx="40715">1</cx:pt>
          <cx:pt idx="40716">3</cx:pt>
          <cx:pt idx="40717">1</cx:pt>
          <cx:pt idx="40718">1</cx:pt>
          <cx:pt idx="40719">1</cx:pt>
          <cx:pt idx="40720">1</cx:pt>
          <cx:pt idx="40721">1</cx:pt>
          <cx:pt idx="40722">1</cx:pt>
          <cx:pt idx="40723">1</cx:pt>
          <cx:pt idx="40724">1</cx:pt>
          <cx:pt idx="40725">1</cx:pt>
          <cx:pt idx="40726">1</cx:pt>
          <cx:pt idx="40727">1</cx:pt>
          <cx:pt idx="40728">1</cx:pt>
          <cx:pt idx="40729">1</cx:pt>
          <cx:pt idx="40730">1</cx:pt>
          <cx:pt idx="40731">1</cx:pt>
          <cx:pt idx="40732">1</cx:pt>
          <cx:pt idx="40733">1</cx:pt>
          <cx:pt idx="40734">1</cx:pt>
          <cx:pt idx="40735">1</cx:pt>
          <cx:pt idx="40736">1</cx:pt>
          <cx:pt idx="40737">1</cx:pt>
          <cx:pt idx="40738">1</cx:pt>
          <cx:pt idx="40739">1</cx:pt>
          <cx:pt idx="40740">1</cx:pt>
          <cx:pt idx="40741">1</cx:pt>
          <cx:pt idx="40742">1</cx:pt>
          <cx:pt idx="40743">1</cx:pt>
          <cx:pt idx="40744">1</cx:pt>
          <cx:pt idx="40745">1</cx:pt>
          <cx:pt idx="40746">1</cx:pt>
          <cx:pt idx="40747">1</cx:pt>
          <cx:pt idx="40748">1</cx:pt>
          <cx:pt idx="40749">1</cx:pt>
          <cx:pt idx="40750">1</cx:pt>
          <cx:pt idx="40751">1</cx:pt>
          <cx:pt idx="40752">1</cx:pt>
          <cx:pt idx="40753">1</cx:pt>
          <cx:pt idx="40754">1</cx:pt>
          <cx:pt idx="40755">1</cx:pt>
          <cx:pt idx="40756">1</cx:pt>
          <cx:pt idx="40757">1</cx:pt>
          <cx:pt idx="40758">1</cx:pt>
          <cx:pt idx="40759">1</cx:pt>
          <cx:pt idx="40760">1</cx:pt>
          <cx:pt idx="40761">1</cx:pt>
          <cx:pt idx="40762">1</cx:pt>
          <cx:pt idx="40763">1</cx:pt>
          <cx:pt idx="40764">1</cx:pt>
          <cx:pt idx="40765">1</cx:pt>
          <cx:pt idx="40766">1</cx:pt>
          <cx:pt idx="40767">1</cx:pt>
          <cx:pt idx="40768">1</cx:pt>
          <cx:pt idx="40769">1</cx:pt>
          <cx:pt idx="40770">1</cx:pt>
          <cx:pt idx="40771">1</cx:pt>
          <cx:pt idx="40772">1</cx:pt>
          <cx:pt idx="40773">1</cx:pt>
          <cx:pt idx="40774">1</cx:pt>
          <cx:pt idx="40775">1</cx:pt>
          <cx:pt idx="40776">1</cx:pt>
          <cx:pt idx="40777">1</cx:pt>
          <cx:pt idx="40778">1</cx:pt>
          <cx:pt idx="40779">1</cx:pt>
          <cx:pt idx="40780">1</cx:pt>
          <cx:pt idx="40781">1</cx:pt>
          <cx:pt idx="40782">1</cx:pt>
          <cx:pt idx="40783">1</cx:pt>
          <cx:pt idx="40784">1</cx:pt>
          <cx:pt idx="40785">1</cx:pt>
          <cx:pt idx="40786">3</cx:pt>
          <cx:pt idx="40787">1</cx:pt>
          <cx:pt idx="40788">1</cx:pt>
          <cx:pt idx="40789">1</cx:pt>
          <cx:pt idx="40790">1</cx:pt>
          <cx:pt idx="40791">1</cx:pt>
          <cx:pt idx="40792">1</cx:pt>
          <cx:pt idx="40793">1</cx:pt>
          <cx:pt idx="40794">1</cx:pt>
          <cx:pt idx="40795">1</cx:pt>
          <cx:pt idx="40796">1</cx:pt>
          <cx:pt idx="40797">1</cx:pt>
          <cx:pt idx="40798">1</cx:pt>
          <cx:pt idx="40799">1</cx:pt>
          <cx:pt idx="40800">1</cx:pt>
          <cx:pt idx="40801">1</cx:pt>
          <cx:pt idx="40802">1</cx:pt>
          <cx:pt idx="40803">1</cx:pt>
          <cx:pt idx="40804">1</cx:pt>
          <cx:pt idx="40805">1</cx:pt>
          <cx:pt idx="40806">1</cx:pt>
          <cx:pt idx="40807">1</cx:pt>
          <cx:pt idx="40808">1</cx:pt>
          <cx:pt idx="40809">1</cx:pt>
          <cx:pt idx="40810">1</cx:pt>
          <cx:pt idx="40811">1</cx:pt>
          <cx:pt idx="40812">1</cx:pt>
          <cx:pt idx="40813">1</cx:pt>
          <cx:pt idx="40814">1</cx:pt>
          <cx:pt idx="40815">1</cx:pt>
          <cx:pt idx="40816">1</cx:pt>
          <cx:pt idx="40817">1</cx:pt>
          <cx:pt idx="40818">1</cx:pt>
          <cx:pt idx="40819">1</cx:pt>
          <cx:pt idx="40820">1</cx:pt>
          <cx:pt idx="40821">1</cx:pt>
          <cx:pt idx="40822">1</cx:pt>
          <cx:pt idx="40823">1</cx:pt>
          <cx:pt idx="40824">1</cx:pt>
          <cx:pt idx="40825">1</cx:pt>
          <cx:pt idx="40826">1</cx:pt>
          <cx:pt idx="40827">1</cx:pt>
          <cx:pt idx="40828">1</cx:pt>
          <cx:pt idx="40829">1</cx:pt>
          <cx:pt idx="40830">1</cx:pt>
          <cx:pt idx="40831">3</cx:pt>
          <cx:pt idx="40832">1</cx:pt>
          <cx:pt idx="40833">1</cx:pt>
          <cx:pt idx="40834">1</cx:pt>
          <cx:pt idx="40835">1</cx:pt>
          <cx:pt idx="40836">1</cx:pt>
          <cx:pt idx="40837">1</cx:pt>
          <cx:pt idx="40838">1</cx:pt>
          <cx:pt idx="40839">1</cx:pt>
          <cx:pt idx="40840">1</cx:pt>
          <cx:pt idx="40841">1</cx:pt>
          <cx:pt idx="40842">1</cx:pt>
          <cx:pt idx="40843">1</cx:pt>
          <cx:pt idx="40844">1</cx:pt>
          <cx:pt idx="40845">1</cx:pt>
          <cx:pt idx="40846">1</cx:pt>
          <cx:pt idx="40847">3</cx:pt>
          <cx:pt idx="40848">1</cx:pt>
          <cx:pt idx="40849">1</cx:pt>
          <cx:pt idx="40850">1</cx:pt>
          <cx:pt idx="40851">1</cx:pt>
          <cx:pt idx="40852">1</cx:pt>
          <cx:pt idx="40853">1</cx:pt>
          <cx:pt idx="40854">1</cx:pt>
          <cx:pt idx="40855">1</cx:pt>
          <cx:pt idx="40856">1</cx:pt>
          <cx:pt idx="40857">1</cx:pt>
          <cx:pt idx="40858">1</cx:pt>
          <cx:pt idx="40859">1</cx:pt>
          <cx:pt idx="40860">1</cx:pt>
          <cx:pt idx="40861">1</cx:pt>
          <cx:pt idx="40862">1</cx:pt>
          <cx:pt idx="40863">1</cx:pt>
          <cx:pt idx="40864">1</cx:pt>
          <cx:pt idx="40865">1</cx:pt>
          <cx:pt idx="40866">1</cx:pt>
          <cx:pt idx="40867">1</cx:pt>
          <cx:pt idx="40868">1</cx:pt>
          <cx:pt idx="40869">1</cx:pt>
          <cx:pt idx="40870">1</cx:pt>
          <cx:pt idx="40871">1</cx:pt>
          <cx:pt idx="40872">1</cx:pt>
          <cx:pt idx="40873">1</cx:pt>
          <cx:pt idx="40874">1</cx:pt>
          <cx:pt idx="40875">1</cx:pt>
          <cx:pt idx="40876">1</cx:pt>
          <cx:pt idx="40877">1</cx:pt>
          <cx:pt idx="40878">1</cx:pt>
          <cx:pt idx="40879">1</cx:pt>
          <cx:pt idx="40880">1</cx:pt>
          <cx:pt idx="40881">1</cx:pt>
          <cx:pt idx="40882">1</cx:pt>
          <cx:pt idx="40883">1</cx:pt>
          <cx:pt idx="40884">1</cx:pt>
          <cx:pt idx="40885">1</cx:pt>
          <cx:pt idx="40886">1</cx:pt>
          <cx:pt idx="40887">1</cx:pt>
          <cx:pt idx="40888">1</cx:pt>
          <cx:pt idx="40889">1</cx:pt>
          <cx:pt idx="40890">1</cx:pt>
          <cx:pt idx="40891">1</cx:pt>
          <cx:pt idx="40892">1</cx:pt>
          <cx:pt idx="40893">1</cx:pt>
          <cx:pt idx="40894">1</cx:pt>
          <cx:pt idx="40895">1</cx:pt>
          <cx:pt idx="40896">1</cx:pt>
          <cx:pt idx="40897">1</cx:pt>
          <cx:pt idx="40898">1</cx:pt>
          <cx:pt idx="40899">1</cx:pt>
          <cx:pt idx="40900">1</cx:pt>
          <cx:pt idx="40901">1</cx:pt>
          <cx:pt idx="40902">1</cx:pt>
          <cx:pt idx="40903">1</cx:pt>
          <cx:pt idx="40904">1</cx:pt>
          <cx:pt idx="40905">1</cx:pt>
          <cx:pt idx="40906">1</cx:pt>
          <cx:pt idx="40907">1</cx:pt>
          <cx:pt idx="40908">1</cx:pt>
          <cx:pt idx="40909">1</cx:pt>
          <cx:pt idx="40910">1</cx:pt>
          <cx:pt idx="40911">1</cx:pt>
          <cx:pt idx="40912">1</cx:pt>
          <cx:pt idx="40913">1</cx:pt>
          <cx:pt idx="40914">1</cx:pt>
          <cx:pt idx="40915">1</cx:pt>
          <cx:pt idx="40916">1</cx:pt>
          <cx:pt idx="40917">1</cx:pt>
          <cx:pt idx="40918">1</cx:pt>
          <cx:pt idx="40919">1</cx:pt>
          <cx:pt idx="40920">1</cx:pt>
          <cx:pt idx="40921">1</cx:pt>
          <cx:pt idx="40922">1</cx:pt>
          <cx:pt idx="40923">1</cx:pt>
          <cx:pt idx="40924">1</cx:pt>
          <cx:pt idx="40925">1</cx:pt>
          <cx:pt idx="40926">1</cx:pt>
          <cx:pt idx="40927">1</cx:pt>
          <cx:pt idx="40928">1</cx:pt>
          <cx:pt idx="40929">1</cx:pt>
          <cx:pt idx="40930">1</cx:pt>
          <cx:pt idx="40931">1</cx:pt>
          <cx:pt idx="40932">1</cx:pt>
          <cx:pt idx="40933">1</cx:pt>
          <cx:pt idx="40934">1</cx:pt>
          <cx:pt idx="40935">1</cx:pt>
          <cx:pt idx="40936">1</cx:pt>
          <cx:pt idx="40937">1</cx:pt>
          <cx:pt idx="40938">3</cx:pt>
          <cx:pt idx="40939">1</cx:pt>
          <cx:pt idx="40940">1</cx:pt>
          <cx:pt idx="40941">1</cx:pt>
          <cx:pt idx="40942">1</cx:pt>
          <cx:pt idx="40943">1</cx:pt>
          <cx:pt idx="40944">1</cx:pt>
          <cx:pt idx="40945">3</cx:pt>
          <cx:pt idx="40946">1</cx:pt>
          <cx:pt idx="40947">1</cx:pt>
          <cx:pt idx="40948">1</cx:pt>
          <cx:pt idx="40949">1</cx:pt>
          <cx:pt idx="40950">1</cx:pt>
          <cx:pt idx="40951">1</cx:pt>
          <cx:pt idx="40952">1</cx:pt>
          <cx:pt idx="40953">1</cx:pt>
          <cx:pt idx="40954">1</cx:pt>
          <cx:pt idx="40955">1</cx:pt>
          <cx:pt idx="40956">1</cx:pt>
          <cx:pt idx="40957">1</cx:pt>
          <cx:pt idx="40958">1</cx:pt>
          <cx:pt idx="40959">1</cx:pt>
          <cx:pt idx="40960">1</cx:pt>
          <cx:pt idx="40961">1</cx:pt>
          <cx:pt idx="40962">1</cx:pt>
          <cx:pt idx="40963">1</cx:pt>
          <cx:pt idx="40964">1</cx:pt>
          <cx:pt idx="40965">1</cx:pt>
          <cx:pt idx="40966">1</cx:pt>
          <cx:pt idx="40967">1</cx:pt>
          <cx:pt idx="40968">1</cx:pt>
          <cx:pt idx="40969">1</cx:pt>
          <cx:pt idx="40970">1</cx:pt>
          <cx:pt idx="40971">1</cx:pt>
          <cx:pt idx="40972">1</cx:pt>
          <cx:pt idx="40973">1</cx:pt>
          <cx:pt idx="40974">1</cx:pt>
          <cx:pt idx="40975">1</cx:pt>
          <cx:pt idx="40976">1</cx:pt>
          <cx:pt idx="40977">1</cx:pt>
          <cx:pt idx="40978">1</cx:pt>
          <cx:pt idx="40979">1</cx:pt>
          <cx:pt idx="40980">1</cx:pt>
          <cx:pt idx="40981">1</cx:pt>
          <cx:pt idx="40982">1</cx:pt>
          <cx:pt idx="40983">1</cx:pt>
          <cx:pt idx="40984">1</cx:pt>
          <cx:pt idx="40985">1</cx:pt>
          <cx:pt idx="40986">1</cx:pt>
          <cx:pt idx="40987">1</cx:pt>
          <cx:pt idx="40988">3</cx:pt>
          <cx:pt idx="40989">1</cx:pt>
          <cx:pt idx="40990">1</cx:pt>
          <cx:pt idx="40991">1</cx:pt>
          <cx:pt idx="40992">1</cx:pt>
          <cx:pt idx="40993">1</cx:pt>
          <cx:pt idx="40994">1</cx:pt>
          <cx:pt idx="40995">1</cx:pt>
          <cx:pt idx="40996">1</cx:pt>
          <cx:pt idx="40997">1</cx:pt>
          <cx:pt idx="40998">1</cx:pt>
          <cx:pt idx="40999">1</cx:pt>
          <cx:pt idx="41000">1</cx:pt>
          <cx:pt idx="41001">1</cx:pt>
          <cx:pt idx="41002">1</cx:pt>
          <cx:pt idx="41003">1</cx:pt>
          <cx:pt idx="41004">1</cx:pt>
          <cx:pt idx="41005">1</cx:pt>
          <cx:pt idx="41006">1</cx:pt>
          <cx:pt idx="41007">1</cx:pt>
          <cx:pt idx="41008">1</cx:pt>
          <cx:pt idx="41009">1</cx:pt>
          <cx:pt idx="41010">1</cx:pt>
          <cx:pt idx="41011">1</cx:pt>
          <cx:pt idx="41012">1</cx:pt>
          <cx:pt idx="41013">1</cx:pt>
          <cx:pt idx="41014">1</cx:pt>
          <cx:pt idx="41015">1</cx:pt>
          <cx:pt idx="41016">1</cx:pt>
          <cx:pt idx="41017">1</cx:pt>
          <cx:pt idx="41018">1</cx:pt>
          <cx:pt idx="41019">3</cx:pt>
          <cx:pt idx="41020">1</cx:pt>
          <cx:pt idx="41021">1</cx:pt>
          <cx:pt idx="41022">1</cx:pt>
          <cx:pt idx="41023">1</cx:pt>
          <cx:pt idx="41024">1</cx:pt>
          <cx:pt idx="41025">1</cx:pt>
          <cx:pt idx="41026">1</cx:pt>
          <cx:pt idx="41027">1</cx:pt>
          <cx:pt idx="41028">1</cx:pt>
          <cx:pt idx="41029">1</cx:pt>
          <cx:pt idx="41030">1</cx:pt>
          <cx:pt idx="41031">1</cx:pt>
          <cx:pt idx="41032">1</cx:pt>
          <cx:pt idx="41033">1</cx:pt>
          <cx:pt idx="41034">1</cx:pt>
          <cx:pt idx="41035">1</cx:pt>
          <cx:pt idx="41036">1</cx:pt>
          <cx:pt idx="41037">1</cx:pt>
          <cx:pt idx="41038">1</cx:pt>
          <cx:pt idx="41039">1</cx:pt>
          <cx:pt idx="41040">1</cx:pt>
          <cx:pt idx="41041">1</cx:pt>
          <cx:pt idx="41042">1</cx:pt>
          <cx:pt idx="41043">1</cx:pt>
          <cx:pt idx="41044">1</cx:pt>
          <cx:pt idx="41045">1</cx:pt>
          <cx:pt idx="41046">1</cx:pt>
          <cx:pt idx="41047">1</cx:pt>
          <cx:pt idx="41048">3</cx:pt>
          <cx:pt idx="41049">1</cx:pt>
          <cx:pt idx="41050">1</cx:pt>
          <cx:pt idx="41051">1</cx:pt>
          <cx:pt idx="41052">3</cx:pt>
          <cx:pt idx="41053">1</cx:pt>
          <cx:pt idx="41054">1</cx:pt>
          <cx:pt idx="41055">1</cx:pt>
          <cx:pt idx="41056">1</cx:pt>
          <cx:pt idx="41057">1</cx:pt>
          <cx:pt idx="41058">1</cx:pt>
          <cx:pt idx="41059">1</cx:pt>
          <cx:pt idx="41060">1</cx:pt>
          <cx:pt idx="41061">1</cx:pt>
          <cx:pt idx="41062">1</cx:pt>
          <cx:pt idx="41063">1</cx:pt>
          <cx:pt idx="41064">1</cx:pt>
          <cx:pt idx="41065">1</cx:pt>
          <cx:pt idx="41066">1</cx:pt>
          <cx:pt idx="41067">1</cx:pt>
          <cx:pt idx="41068">1</cx:pt>
          <cx:pt idx="41069">1</cx:pt>
          <cx:pt idx="41070">1</cx:pt>
          <cx:pt idx="41071">3</cx:pt>
          <cx:pt idx="41072">1</cx:pt>
          <cx:pt idx="41073">1</cx:pt>
          <cx:pt idx="41074">1</cx:pt>
          <cx:pt idx="41075">3</cx:pt>
          <cx:pt idx="41076">1</cx:pt>
          <cx:pt idx="41077">1</cx:pt>
          <cx:pt idx="41078">1</cx:pt>
          <cx:pt idx="41079">1</cx:pt>
          <cx:pt idx="41080">1</cx:pt>
          <cx:pt idx="41081">1</cx:pt>
          <cx:pt idx="41082">1</cx:pt>
          <cx:pt idx="41083">3</cx:pt>
          <cx:pt idx="41084">1</cx:pt>
          <cx:pt idx="41085">1</cx:pt>
          <cx:pt idx="41086">1</cx:pt>
          <cx:pt idx="41087">1</cx:pt>
          <cx:pt idx="41088">1</cx:pt>
          <cx:pt idx="41089">1</cx:pt>
          <cx:pt idx="41090">1</cx:pt>
          <cx:pt idx="41091">1</cx:pt>
          <cx:pt idx="41092">1</cx:pt>
          <cx:pt idx="41093">1</cx:pt>
          <cx:pt idx="41094">3</cx:pt>
          <cx:pt idx="41095">1</cx:pt>
          <cx:pt idx="41096">1</cx:pt>
          <cx:pt idx="41097">1</cx:pt>
          <cx:pt idx="41098">1</cx:pt>
          <cx:pt idx="41099">1</cx:pt>
          <cx:pt idx="41100">1</cx:pt>
          <cx:pt idx="41101">1</cx:pt>
          <cx:pt idx="41102">1</cx:pt>
          <cx:pt idx="41103">1</cx:pt>
          <cx:pt idx="41104">1</cx:pt>
          <cx:pt idx="41105">1</cx:pt>
          <cx:pt idx="41106">1</cx:pt>
          <cx:pt idx="41107">1</cx:pt>
          <cx:pt idx="41108">1</cx:pt>
          <cx:pt idx="41109">1</cx:pt>
          <cx:pt idx="41110">1</cx:pt>
          <cx:pt idx="41111">1</cx:pt>
          <cx:pt idx="41112">1</cx:pt>
          <cx:pt idx="41113">1</cx:pt>
          <cx:pt idx="41114">1</cx:pt>
          <cx:pt idx="41115">1</cx:pt>
          <cx:pt idx="41116">1</cx:pt>
          <cx:pt idx="41117">1</cx:pt>
          <cx:pt idx="41118">1</cx:pt>
          <cx:pt idx="41119">1</cx:pt>
          <cx:pt idx="41120">1</cx:pt>
          <cx:pt idx="41121">1</cx:pt>
          <cx:pt idx="41122">1</cx:pt>
          <cx:pt idx="41123">1</cx:pt>
          <cx:pt idx="41124">1</cx:pt>
          <cx:pt idx="41125">1</cx:pt>
          <cx:pt idx="41126">1</cx:pt>
          <cx:pt idx="41127">1</cx:pt>
          <cx:pt idx="41128">1</cx:pt>
          <cx:pt idx="41129">3</cx:pt>
          <cx:pt idx="41130">1</cx:pt>
          <cx:pt idx="41131">1</cx:pt>
          <cx:pt idx="41132">1</cx:pt>
          <cx:pt idx="41133">1</cx:pt>
          <cx:pt idx="41134">1</cx:pt>
          <cx:pt idx="41135">1</cx:pt>
          <cx:pt idx="41136">1</cx:pt>
          <cx:pt idx="41137">1</cx:pt>
          <cx:pt idx="41138">1</cx:pt>
          <cx:pt idx="41139">1</cx:pt>
          <cx:pt idx="41140">1</cx:pt>
          <cx:pt idx="41141">1</cx:pt>
          <cx:pt idx="41142">1</cx:pt>
          <cx:pt idx="41143">3</cx:pt>
          <cx:pt idx="41144">1</cx:pt>
          <cx:pt idx="41145">1</cx:pt>
          <cx:pt idx="41146">3</cx:pt>
          <cx:pt idx="41147">1</cx:pt>
          <cx:pt idx="41148">1</cx:pt>
          <cx:pt idx="41149">1</cx:pt>
          <cx:pt idx="41150">1</cx:pt>
          <cx:pt idx="41151">1</cx:pt>
          <cx:pt idx="41152">1</cx:pt>
          <cx:pt idx="41153">1</cx:pt>
          <cx:pt idx="41154">1</cx:pt>
          <cx:pt idx="41155">1</cx:pt>
          <cx:pt idx="41156">1</cx:pt>
          <cx:pt idx="41157">1</cx:pt>
          <cx:pt idx="41158">1</cx:pt>
          <cx:pt idx="41159">1</cx:pt>
          <cx:pt idx="41160">1</cx:pt>
          <cx:pt idx="41161">1</cx:pt>
          <cx:pt idx="41162">1</cx:pt>
          <cx:pt idx="41163">1</cx:pt>
          <cx:pt idx="41164">1</cx:pt>
          <cx:pt idx="41165">1</cx:pt>
          <cx:pt idx="41166">1</cx:pt>
          <cx:pt idx="41167">1</cx:pt>
          <cx:pt idx="41168">1</cx:pt>
          <cx:pt idx="41169">1</cx:pt>
          <cx:pt idx="41170">1</cx:pt>
          <cx:pt idx="41171">1</cx:pt>
          <cx:pt idx="41172">1</cx:pt>
          <cx:pt idx="41173">1</cx:pt>
          <cx:pt idx="41174">1</cx:pt>
          <cx:pt idx="41175">1</cx:pt>
          <cx:pt idx="41176">1</cx:pt>
          <cx:pt idx="41177">1</cx:pt>
          <cx:pt idx="41178">1</cx:pt>
          <cx:pt idx="41179">1</cx:pt>
          <cx:pt idx="41180">1</cx:pt>
          <cx:pt idx="41181">1</cx:pt>
          <cx:pt idx="41182">3</cx:pt>
          <cx:pt idx="41183">1</cx:pt>
          <cx:pt idx="41184">1</cx:pt>
          <cx:pt idx="41185">1</cx:pt>
          <cx:pt idx="41186">1</cx:pt>
          <cx:pt idx="41187">1</cx:pt>
          <cx:pt idx="41188">1</cx:pt>
          <cx:pt idx="41189">1</cx:pt>
          <cx:pt idx="41190">1</cx:pt>
          <cx:pt idx="41191">1</cx:pt>
          <cx:pt idx="41192">1</cx:pt>
          <cx:pt idx="41193">1</cx:pt>
          <cx:pt idx="41194">1</cx:pt>
          <cx:pt idx="41195">1</cx:pt>
          <cx:pt idx="41196">1</cx:pt>
          <cx:pt idx="41197">1</cx:pt>
          <cx:pt idx="41198">1</cx:pt>
          <cx:pt idx="41199">1</cx:pt>
          <cx:pt idx="41200">1</cx:pt>
          <cx:pt idx="41201">1</cx:pt>
          <cx:pt idx="41202">1</cx:pt>
          <cx:pt idx="41203">1</cx:pt>
          <cx:pt idx="41204">1</cx:pt>
          <cx:pt idx="41205">1</cx:pt>
          <cx:pt idx="41206">1</cx:pt>
          <cx:pt idx="41207">1</cx:pt>
          <cx:pt idx="41208">1</cx:pt>
          <cx:pt idx="41209">1</cx:pt>
          <cx:pt idx="41210">1</cx:pt>
          <cx:pt idx="41211">1</cx:pt>
          <cx:pt idx="41212">1</cx:pt>
          <cx:pt idx="41213">1</cx:pt>
          <cx:pt idx="41214">1</cx:pt>
          <cx:pt idx="41215">1</cx:pt>
          <cx:pt idx="41216">1</cx:pt>
          <cx:pt idx="41217">1</cx:pt>
          <cx:pt idx="41218">1</cx:pt>
          <cx:pt idx="41219">1</cx:pt>
          <cx:pt idx="41220">1</cx:pt>
          <cx:pt idx="41221">1</cx:pt>
          <cx:pt idx="41222">1</cx:pt>
          <cx:pt idx="41223">1</cx:pt>
          <cx:pt idx="41224">1</cx:pt>
          <cx:pt idx="41225">1</cx:pt>
          <cx:pt idx="41226">1</cx:pt>
          <cx:pt idx="41227">1</cx:pt>
          <cx:pt idx="41228">1</cx:pt>
          <cx:pt idx="41229">1</cx:pt>
          <cx:pt idx="41230">1</cx:pt>
          <cx:pt idx="41231">1</cx:pt>
          <cx:pt idx="41232">1</cx:pt>
          <cx:pt idx="41233">1</cx:pt>
          <cx:pt idx="41234">1</cx:pt>
          <cx:pt idx="41235">1</cx:pt>
          <cx:pt idx="41236">1</cx:pt>
          <cx:pt idx="41237">1</cx:pt>
          <cx:pt idx="41238">1</cx:pt>
          <cx:pt idx="41239">1</cx:pt>
          <cx:pt idx="41240">1</cx:pt>
          <cx:pt idx="41241">1</cx:pt>
          <cx:pt idx="41242">1</cx:pt>
          <cx:pt idx="41243">1</cx:pt>
          <cx:pt idx="41244">1</cx:pt>
          <cx:pt idx="41245">1</cx:pt>
          <cx:pt idx="41246">1</cx:pt>
          <cx:pt idx="41247">1</cx:pt>
          <cx:pt idx="41248">1</cx:pt>
          <cx:pt idx="41249">1</cx:pt>
          <cx:pt idx="41250">1</cx:pt>
          <cx:pt idx="41251">1</cx:pt>
          <cx:pt idx="41252">3</cx:pt>
          <cx:pt idx="41253">1</cx:pt>
          <cx:pt idx="41254">1</cx:pt>
          <cx:pt idx="41255">1</cx:pt>
          <cx:pt idx="41256">1</cx:pt>
          <cx:pt idx="41257">1</cx:pt>
          <cx:pt idx="41258">1</cx:pt>
          <cx:pt idx="41259">1</cx:pt>
          <cx:pt idx="41260">1</cx:pt>
          <cx:pt idx="41261">1</cx:pt>
          <cx:pt idx="41262">1</cx:pt>
          <cx:pt idx="41263">1</cx:pt>
          <cx:pt idx="41264">1</cx:pt>
          <cx:pt idx="41265">1</cx:pt>
          <cx:pt idx="41266">1</cx:pt>
          <cx:pt idx="41267">1</cx:pt>
          <cx:pt idx="41268">1</cx:pt>
          <cx:pt idx="41269">1</cx:pt>
          <cx:pt idx="41270">1</cx:pt>
          <cx:pt idx="41271">1</cx:pt>
          <cx:pt idx="41272">1</cx:pt>
          <cx:pt idx="41273">1</cx:pt>
          <cx:pt idx="41274">1</cx:pt>
          <cx:pt idx="41275">1</cx:pt>
          <cx:pt idx="41276">1</cx:pt>
          <cx:pt idx="41277">1</cx:pt>
          <cx:pt idx="41278">1</cx:pt>
          <cx:pt idx="41279">1</cx:pt>
          <cx:pt idx="41280">1</cx:pt>
          <cx:pt idx="41281">1</cx:pt>
          <cx:pt idx="41282">1</cx:pt>
          <cx:pt idx="41283">1</cx:pt>
          <cx:pt idx="41284">1</cx:pt>
          <cx:pt idx="41285">1</cx:pt>
          <cx:pt idx="41286">1</cx:pt>
          <cx:pt idx="41287">1</cx:pt>
          <cx:pt idx="41288">1</cx:pt>
          <cx:pt idx="41289">1</cx:pt>
          <cx:pt idx="41290">1</cx:pt>
          <cx:pt idx="41291">1</cx:pt>
          <cx:pt idx="41292">1</cx:pt>
          <cx:pt idx="41293">1</cx:pt>
          <cx:pt idx="41294">1</cx:pt>
          <cx:pt idx="41295">1</cx:pt>
          <cx:pt idx="41296">1</cx:pt>
          <cx:pt idx="41297">1</cx:pt>
          <cx:pt idx="41298">1</cx:pt>
          <cx:pt idx="41299">1</cx:pt>
          <cx:pt idx="41300">1</cx:pt>
          <cx:pt idx="41301">1</cx:pt>
          <cx:pt idx="41302">1</cx:pt>
          <cx:pt idx="41303">1</cx:pt>
          <cx:pt idx="41304">1</cx:pt>
          <cx:pt idx="41305">1</cx:pt>
          <cx:pt idx="41306">1</cx:pt>
          <cx:pt idx="41307">1</cx:pt>
          <cx:pt idx="41308">1</cx:pt>
          <cx:pt idx="41309">1</cx:pt>
          <cx:pt idx="41310">1</cx:pt>
          <cx:pt idx="41311">1</cx:pt>
          <cx:pt idx="41312">1</cx:pt>
          <cx:pt idx="41313">1</cx:pt>
          <cx:pt idx="41314">1</cx:pt>
          <cx:pt idx="41315">1</cx:pt>
          <cx:pt idx="41316">1</cx:pt>
          <cx:pt idx="41317">1</cx:pt>
          <cx:pt idx="41318">1</cx:pt>
          <cx:pt idx="41319">1</cx:pt>
          <cx:pt idx="41320">1</cx:pt>
          <cx:pt idx="41321">1</cx:pt>
          <cx:pt idx="41322">1</cx:pt>
          <cx:pt idx="41323">1</cx:pt>
          <cx:pt idx="41324">1</cx:pt>
          <cx:pt idx="41325">1</cx:pt>
          <cx:pt idx="41326">1</cx:pt>
          <cx:pt idx="41327">1</cx:pt>
          <cx:pt idx="41328">1</cx:pt>
          <cx:pt idx="41329">1</cx:pt>
          <cx:pt idx="41330">1</cx:pt>
          <cx:pt idx="41331">1</cx:pt>
          <cx:pt idx="41332">1</cx:pt>
          <cx:pt idx="41333">1</cx:pt>
          <cx:pt idx="41334">1</cx:pt>
          <cx:pt idx="41335">1</cx:pt>
          <cx:pt idx="41336">1</cx:pt>
          <cx:pt idx="41337">1</cx:pt>
          <cx:pt idx="41338">1</cx:pt>
          <cx:pt idx="41339">1</cx:pt>
          <cx:pt idx="41340">1</cx:pt>
          <cx:pt idx="41341">1</cx:pt>
          <cx:pt idx="41342">1</cx:pt>
          <cx:pt idx="41343">1</cx:pt>
          <cx:pt idx="41344">1</cx:pt>
          <cx:pt idx="41345">1</cx:pt>
          <cx:pt idx="41346">1</cx:pt>
          <cx:pt idx="41347">1</cx:pt>
          <cx:pt idx="41348">1</cx:pt>
          <cx:pt idx="41349">1</cx:pt>
          <cx:pt idx="41350">1</cx:pt>
          <cx:pt idx="41351">1</cx:pt>
          <cx:pt idx="41352">1</cx:pt>
          <cx:pt idx="41353">1</cx:pt>
          <cx:pt idx="41354">1</cx:pt>
          <cx:pt idx="41355">1</cx:pt>
          <cx:pt idx="41356">1</cx:pt>
          <cx:pt idx="41357">3</cx:pt>
          <cx:pt idx="41358">1</cx:pt>
          <cx:pt idx="41359">1</cx:pt>
          <cx:pt idx="41360">1</cx:pt>
          <cx:pt idx="41361">1</cx:pt>
          <cx:pt idx="41362">1</cx:pt>
          <cx:pt idx="41363">1</cx:pt>
          <cx:pt idx="41364">1</cx:pt>
          <cx:pt idx="41365">1</cx:pt>
          <cx:pt idx="41366">1</cx:pt>
          <cx:pt idx="41367">1</cx:pt>
          <cx:pt idx="41368">1</cx:pt>
          <cx:pt idx="41369">1</cx:pt>
          <cx:pt idx="41370">1</cx:pt>
          <cx:pt idx="41371">1</cx:pt>
          <cx:pt idx="41372">1</cx:pt>
          <cx:pt idx="41373">1</cx:pt>
          <cx:pt idx="41374">1</cx:pt>
          <cx:pt idx="41375">1</cx:pt>
          <cx:pt idx="41376">1</cx:pt>
          <cx:pt idx="41377">1</cx:pt>
          <cx:pt idx="41378">3</cx:pt>
          <cx:pt idx="41379">3</cx:pt>
          <cx:pt idx="41380">1</cx:pt>
          <cx:pt idx="41381">3</cx:pt>
          <cx:pt idx="41382">1</cx:pt>
          <cx:pt idx="41383">1</cx:pt>
          <cx:pt idx="41384">1</cx:pt>
          <cx:pt idx="41385">1</cx:pt>
          <cx:pt idx="41386">1</cx:pt>
          <cx:pt idx="41387">1</cx:pt>
          <cx:pt idx="41388">1</cx:pt>
          <cx:pt idx="41389">1</cx:pt>
          <cx:pt idx="41390">1</cx:pt>
          <cx:pt idx="41391">1</cx:pt>
          <cx:pt idx="41392">1</cx:pt>
          <cx:pt idx="41393">3</cx:pt>
          <cx:pt idx="41394">1</cx:pt>
          <cx:pt idx="41395">1</cx:pt>
          <cx:pt idx="41396">1</cx:pt>
          <cx:pt idx="41397">1</cx:pt>
          <cx:pt idx="41398">1</cx:pt>
          <cx:pt idx="41399">1</cx:pt>
          <cx:pt idx="41400">1</cx:pt>
          <cx:pt idx="41401">1</cx:pt>
          <cx:pt idx="41402">1</cx:pt>
          <cx:pt idx="41403">1</cx:pt>
          <cx:pt idx="41404">1</cx:pt>
          <cx:pt idx="41405">1</cx:pt>
          <cx:pt idx="41406">1</cx:pt>
          <cx:pt idx="41407">1</cx:pt>
          <cx:pt idx="41408">1</cx:pt>
          <cx:pt idx="41409">1</cx:pt>
          <cx:pt idx="41410">1</cx:pt>
          <cx:pt idx="41411">1</cx:pt>
          <cx:pt idx="41412">1</cx:pt>
          <cx:pt idx="41413">1</cx:pt>
          <cx:pt idx="41414">1</cx:pt>
          <cx:pt idx="41415">1</cx:pt>
          <cx:pt idx="41416">1</cx:pt>
          <cx:pt idx="41417">1</cx:pt>
          <cx:pt idx="41418">1</cx:pt>
          <cx:pt idx="41419">1</cx:pt>
          <cx:pt idx="41420">1</cx:pt>
          <cx:pt idx="41421">1</cx:pt>
          <cx:pt idx="41422">1</cx:pt>
          <cx:pt idx="41423">1</cx:pt>
          <cx:pt idx="41424">1</cx:pt>
          <cx:pt idx="41425">1</cx:pt>
          <cx:pt idx="41426">3</cx:pt>
          <cx:pt idx="41427">1</cx:pt>
          <cx:pt idx="41428">1</cx:pt>
          <cx:pt idx="41429">1</cx:pt>
          <cx:pt idx="41430">1</cx:pt>
          <cx:pt idx="41431">1</cx:pt>
          <cx:pt idx="41432">1</cx:pt>
          <cx:pt idx="41433">1</cx:pt>
          <cx:pt idx="41434">1</cx:pt>
          <cx:pt idx="41435">1</cx:pt>
          <cx:pt idx="41436">1</cx:pt>
          <cx:pt idx="41437">1</cx:pt>
          <cx:pt idx="41438">1</cx:pt>
          <cx:pt idx="41439">1</cx:pt>
          <cx:pt idx="41440">1</cx:pt>
          <cx:pt idx="41441">1</cx:pt>
          <cx:pt idx="41442">1</cx:pt>
          <cx:pt idx="41443">3</cx:pt>
          <cx:pt idx="41444">1</cx:pt>
          <cx:pt idx="41445">1</cx:pt>
          <cx:pt idx="41446">1</cx:pt>
          <cx:pt idx="41447">1</cx:pt>
          <cx:pt idx="41448">1</cx:pt>
          <cx:pt idx="41449">1</cx:pt>
          <cx:pt idx="41450">3</cx:pt>
          <cx:pt idx="41451">1</cx:pt>
          <cx:pt idx="41452">1</cx:pt>
          <cx:pt idx="41453">1</cx:pt>
          <cx:pt idx="41454">1</cx:pt>
          <cx:pt idx="41455">1</cx:pt>
          <cx:pt idx="41456">3</cx:pt>
          <cx:pt idx="41457">1</cx:pt>
          <cx:pt idx="41458">1</cx:pt>
          <cx:pt idx="41459">1</cx:pt>
          <cx:pt idx="41460">1</cx:pt>
          <cx:pt idx="41461">1</cx:pt>
          <cx:pt idx="41462">1</cx:pt>
          <cx:pt idx="41463">1</cx:pt>
          <cx:pt idx="41464">1</cx:pt>
          <cx:pt idx="41465">1</cx:pt>
          <cx:pt idx="41466">1</cx:pt>
          <cx:pt idx="41467">1</cx:pt>
          <cx:pt idx="41468">1</cx:pt>
          <cx:pt idx="41469">1</cx:pt>
          <cx:pt idx="41470">1</cx:pt>
          <cx:pt idx="41471">1</cx:pt>
          <cx:pt idx="41472">1</cx:pt>
          <cx:pt idx="41473">3</cx:pt>
          <cx:pt idx="41474">1</cx:pt>
          <cx:pt idx="41475">1</cx:pt>
          <cx:pt idx="41476">1</cx:pt>
          <cx:pt idx="41477">1</cx:pt>
          <cx:pt idx="41478">1</cx:pt>
          <cx:pt idx="41479">1</cx:pt>
          <cx:pt idx="41480">1</cx:pt>
          <cx:pt idx="41481">1</cx:pt>
          <cx:pt idx="41482">1</cx:pt>
          <cx:pt idx="41483">1</cx:pt>
          <cx:pt idx="41484">1</cx:pt>
          <cx:pt idx="41485">1</cx:pt>
          <cx:pt idx="41486">1</cx:pt>
          <cx:pt idx="41487">1</cx:pt>
          <cx:pt idx="41488">1</cx:pt>
          <cx:pt idx="41489">1</cx:pt>
          <cx:pt idx="41490">1</cx:pt>
          <cx:pt idx="41491">1</cx:pt>
          <cx:pt idx="41492">1</cx:pt>
          <cx:pt idx="41493">1</cx:pt>
          <cx:pt idx="41494">1</cx:pt>
          <cx:pt idx="41495">1</cx:pt>
          <cx:pt idx="41496">1</cx:pt>
          <cx:pt idx="41497">1</cx:pt>
          <cx:pt idx="41498">1</cx:pt>
          <cx:pt idx="41499">1</cx:pt>
          <cx:pt idx="41500">1</cx:pt>
          <cx:pt idx="41501">1</cx:pt>
          <cx:pt idx="41502">1</cx:pt>
          <cx:pt idx="41503">1</cx:pt>
          <cx:pt idx="41504">1</cx:pt>
          <cx:pt idx="41505">1</cx:pt>
          <cx:pt idx="41506">1</cx:pt>
          <cx:pt idx="41507">1</cx:pt>
          <cx:pt idx="41508">1</cx:pt>
          <cx:pt idx="41509">1</cx:pt>
          <cx:pt idx="41510">1</cx:pt>
          <cx:pt idx="41511">1</cx:pt>
          <cx:pt idx="41512">1</cx:pt>
          <cx:pt idx="41513">1</cx:pt>
          <cx:pt idx="41514">1</cx:pt>
          <cx:pt idx="41515">3</cx:pt>
          <cx:pt idx="41516">1</cx:pt>
          <cx:pt idx="41517">1</cx:pt>
          <cx:pt idx="41518">1</cx:pt>
          <cx:pt idx="41519">1</cx:pt>
          <cx:pt idx="41520">1</cx:pt>
          <cx:pt idx="41521">1</cx:pt>
          <cx:pt idx="41522">1</cx:pt>
          <cx:pt idx="41523">1</cx:pt>
          <cx:pt idx="41524">1</cx:pt>
          <cx:pt idx="41525">1</cx:pt>
          <cx:pt idx="41526">1</cx:pt>
          <cx:pt idx="41527">1</cx:pt>
          <cx:pt idx="41528">1</cx:pt>
          <cx:pt idx="41529">1</cx:pt>
          <cx:pt idx="41530">1</cx:pt>
          <cx:pt idx="41531">1</cx:pt>
          <cx:pt idx="41532">1</cx:pt>
          <cx:pt idx="41533">1</cx:pt>
          <cx:pt idx="41534">1</cx:pt>
          <cx:pt idx="41535">1</cx:pt>
          <cx:pt idx="41536">1</cx:pt>
          <cx:pt idx="41537">1</cx:pt>
          <cx:pt idx="41538">1</cx:pt>
          <cx:pt idx="41539">1</cx:pt>
          <cx:pt idx="41540">1</cx:pt>
          <cx:pt idx="41541">1</cx:pt>
          <cx:pt idx="41542">1</cx:pt>
          <cx:pt idx="41543">1</cx:pt>
          <cx:pt idx="41544">1</cx:pt>
          <cx:pt idx="41545">1</cx:pt>
          <cx:pt idx="41546">1</cx:pt>
          <cx:pt idx="41547">1</cx:pt>
          <cx:pt idx="41548">1</cx:pt>
          <cx:pt idx="41549">1</cx:pt>
          <cx:pt idx="41550">1</cx:pt>
          <cx:pt idx="41551">1</cx:pt>
          <cx:pt idx="41552">1</cx:pt>
          <cx:pt idx="41553">1</cx:pt>
          <cx:pt idx="41554">1</cx:pt>
          <cx:pt idx="41555">1</cx:pt>
          <cx:pt idx="41556">1</cx:pt>
          <cx:pt idx="41557">1</cx:pt>
          <cx:pt idx="41558">1</cx:pt>
          <cx:pt idx="41559">1</cx:pt>
          <cx:pt idx="41560">1</cx:pt>
          <cx:pt idx="41561">1</cx:pt>
          <cx:pt idx="41562">1</cx:pt>
          <cx:pt idx="41563">1</cx:pt>
          <cx:pt idx="41564">1</cx:pt>
          <cx:pt idx="41565">1</cx:pt>
          <cx:pt idx="41566">1</cx:pt>
          <cx:pt idx="41567">1</cx:pt>
          <cx:pt idx="41568">1</cx:pt>
          <cx:pt idx="41569">1</cx:pt>
          <cx:pt idx="41570">1</cx:pt>
          <cx:pt idx="41571">1</cx:pt>
          <cx:pt idx="41572">1</cx:pt>
          <cx:pt idx="41573">1</cx:pt>
          <cx:pt idx="41574">1</cx:pt>
          <cx:pt idx="41575">1</cx:pt>
          <cx:pt idx="41576">1</cx:pt>
          <cx:pt idx="41577">1</cx:pt>
          <cx:pt idx="41578">1</cx:pt>
          <cx:pt idx="41579">1</cx:pt>
          <cx:pt idx="41580">1</cx:pt>
          <cx:pt idx="41581">1</cx:pt>
          <cx:pt idx="41582">1</cx:pt>
          <cx:pt idx="41583">1</cx:pt>
          <cx:pt idx="41584">1</cx:pt>
          <cx:pt idx="41585">1</cx:pt>
          <cx:pt idx="41586">1</cx:pt>
          <cx:pt idx="41587">1</cx:pt>
          <cx:pt idx="41588">1</cx:pt>
          <cx:pt idx="41589">1</cx:pt>
          <cx:pt idx="41590">1</cx:pt>
          <cx:pt idx="41591">1</cx:pt>
          <cx:pt idx="41592">1</cx:pt>
          <cx:pt idx="41593">1</cx:pt>
          <cx:pt idx="41594">1</cx:pt>
          <cx:pt idx="41595">1</cx:pt>
          <cx:pt idx="41596">1</cx:pt>
          <cx:pt idx="41597">1</cx:pt>
          <cx:pt idx="41598">1</cx:pt>
          <cx:pt idx="41599">1</cx:pt>
          <cx:pt idx="41600">1</cx:pt>
          <cx:pt idx="41601">1</cx:pt>
          <cx:pt idx="41602">1</cx:pt>
          <cx:pt idx="41603">1</cx:pt>
          <cx:pt idx="41604">1</cx:pt>
          <cx:pt idx="41605">1</cx:pt>
          <cx:pt idx="41606">1</cx:pt>
          <cx:pt idx="41607">1</cx:pt>
          <cx:pt idx="41608">1</cx:pt>
          <cx:pt idx="41609">1</cx:pt>
          <cx:pt idx="41610">1</cx:pt>
          <cx:pt idx="41611">1</cx:pt>
          <cx:pt idx="41612">1</cx:pt>
          <cx:pt idx="41613">1</cx:pt>
          <cx:pt idx="41614">1</cx:pt>
          <cx:pt idx="41615">1</cx:pt>
          <cx:pt idx="41616">1</cx:pt>
          <cx:pt idx="41617">1</cx:pt>
          <cx:pt idx="41618">1</cx:pt>
          <cx:pt idx="41619">1</cx:pt>
          <cx:pt idx="41620">1</cx:pt>
          <cx:pt idx="41621">1</cx:pt>
          <cx:pt idx="41622">1</cx:pt>
          <cx:pt idx="41623">1</cx:pt>
          <cx:pt idx="41624">1</cx:pt>
          <cx:pt idx="41625">3</cx:pt>
          <cx:pt idx="41626">1</cx:pt>
          <cx:pt idx="41627">1</cx:pt>
          <cx:pt idx="41628">1</cx:pt>
          <cx:pt idx="41629">1</cx:pt>
          <cx:pt idx="41630">1</cx:pt>
          <cx:pt idx="41631">1</cx:pt>
          <cx:pt idx="41632">1</cx:pt>
          <cx:pt idx="41633">1</cx:pt>
          <cx:pt idx="41634">1</cx:pt>
          <cx:pt idx="41635">1</cx:pt>
          <cx:pt idx="41636">1</cx:pt>
          <cx:pt idx="41637">1</cx:pt>
          <cx:pt idx="41638">1</cx:pt>
          <cx:pt idx="41639">1</cx:pt>
          <cx:pt idx="41640">1</cx:pt>
          <cx:pt idx="41641">1</cx:pt>
          <cx:pt idx="41642">1</cx:pt>
          <cx:pt idx="41643">1</cx:pt>
          <cx:pt idx="41644">1</cx:pt>
          <cx:pt idx="41645">1</cx:pt>
          <cx:pt idx="41646">1</cx:pt>
          <cx:pt idx="41647">1</cx:pt>
          <cx:pt idx="41648">1</cx:pt>
          <cx:pt idx="41649">1</cx:pt>
          <cx:pt idx="41650">1</cx:pt>
          <cx:pt idx="41651">1</cx:pt>
          <cx:pt idx="41652">1</cx:pt>
          <cx:pt idx="41653">1</cx:pt>
          <cx:pt idx="41654">1</cx:pt>
          <cx:pt idx="41655">3</cx:pt>
          <cx:pt idx="41656">1</cx:pt>
          <cx:pt idx="41657">1</cx:pt>
          <cx:pt idx="41658">1</cx:pt>
          <cx:pt idx="41659">1</cx:pt>
          <cx:pt idx="41660">1</cx:pt>
          <cx:pt idx="41661">1</cx:pt>
          <cx:pt idx="41662">1</cx:pt>
          <cx:pt idx="41663">1</cx:pt>
          <cx:pt idx="41664">1</cx:pt>
          <cx:pt idx="41665">1</cx:pt>
          <cx:pt idx="41666">1</cx:pt>
          <cx:pt idx="41667">1</cx:pt>
          <cx:pt idx="41668">1</cx:pt>
          <cx:pt idx="41669">1</cx:pt>
          <cx:pt idx="41670">1</cx:pt>
          <cx:pt idx="41671">1</cx:pt>
          <cx:pt idx="41672">1</cx:pt>
          <cx:pt idx="41673">1</cx:pt>
          <cx:pt idx="41674">3</cx:pt>
          <cx:pt idx="41675">1</cx:pt>
          <cx:pt idx="41676">1</cx:pt>
          <cx:pt idx="41677">1</cx:pt>
          <cx:pt idx="41678">1</cx:pt>
          <cx:pt idx="41679">1</cx:pt>
          <cx:pt idx="41680">1</cx:pt>
          <cx:pt idx="41681">1</cx:pt>
          <cx:pt idx="41682">1</cx:pt>
          <cx:pt idx="41683">1</cx:pt>
          <cx:pt idx="41684">1</cx:pt>
          <cx:pt idx="41685">1</cx:pt>
          <cx:pt idx="41686">1</cx:pt>
          <cx:pt idx="41687">1</cx:pt>
          <cx:pt idx="41688">1</cx:pt>
          <cx:pt idx="41689">1</cx:pt>
          <cx:pt idx="41690">1</cx:pt>
          <cx:pt idx="41691">1</cx:pt>
          <cx:pt idx="41692">1</cx:pt>
          <cx:pt idx="41693">3</cx:pt>
          <cx:pt idx="41694">1</cx:pt>
          <cx:pt idx="41695">1</cx:pt>
          <cx:pt idx="41696">1</cx:pt>
          <cx:pt idx="41697">1</cx:pt>
          <cx:pt idx="41698">1</cx:pt>
          <cx:pt idx="41699">1</cx:pt>
          <cx:pt idx="41700">1</cx:pt>
          <cx:pt idx="41701">1</cx:pt>
          <cx:pt idx="41702">1</cx:pt>
          <cx:pt idx="41703">1</cx:pt>
          <cx:pt idx="41704">1</cx:pt>
          <cx:pt idx="41705">1</cx:pt>
          <cx:pt idx="41706">1</cx:pt>
          <cx:pt idx="41707">1</cx:pt>
          <cx:pt idx="41708">1</cx:pt>
          <cx:pt idx="41709">1</cx:pt>
          <cx:pt idx="41710">1</cx:pt>
          <cx:pt idx="41711">1</cx:pt>
          <cx:pt idx="41712">1</cx:pt>
          <cx:pt idx="41713">1</cx:pt>
          <cx:pt idx="41714">1</cx:pt>
          <cx:pt idx="41715">1</cx:pt>
          <cx:pt idx="41716">1</cx:pt>
          <cx:pt idx="41717">1</cx:pt>
          <cx:pt idx="41718">1</cx:pt>
          <cx:pt idx="41719">1</cx:pt>
          <cx:pt idx="41720">1</cx:pt>
          <cx:pt idx="41721">1</cx:pt>
          <cx:pt idx="41722">1</cx:pt>
          <cx:pt idx="41723">1</cx:pt>
          <cx:pt idx="41724">1</cx:pt>
          <cx:pt idx="41725">1</cx:pt>
          <cx:pt idx="41726">1</cx:pt>
          <cx:pt idx="41727">1</cx:pt>
          <cx:pt idx="41728">1</cx:pt>
          <cx:pt idx="41729">1</cx:pt>
          <cx:pt idx="41730">1</cx:pt>
          <cx:pt idx="41731">1</cx:pt>
          <cx:pt idx="41732">1</cx:pt>
          <cx:pt idx="41733">1</cx:pt>
          <cx:pt idx="41734">1</cx:pt>
          <cx:pt idx="41735">1</cx:pt>
          <cx:pt idx="41736">1</cx:pt>
          <cx:pt idx="41737">1</cx:pt>
          <cx:pt idx="41738">1</cx:pt>
          <cx:pt idx="41739">1</cx:pt>
          <cx:pt idx="41740">1</cx:pt>
          <cx:pt idx="41741">1</cx:pt>
          <cx:pt idx="41742">1</cx:pt>
          <cx:pt idx="41743">1</cx:pt>
          <cx:pt idx="41744">1</cx:pt>
          <cx:pt idx="41745">1</cx:pt>
          <cx:pt idx="41746">1</cx:pt>
          <cx:pt idx="41747">1</cx:pt>
          <cx:pt idx="41748">1</cx:pt>
          <cx:pt idx="41749">1</cx:pt>
          <cx:pt idx="41750">1</cx:pt>
          <cx:pt idx="41751">1</cx:pt>
          <cx:pt idx="41752">1</cx:pt>
          <cx:pt idx="41753">1</cx:pt>
          <cx:pt idx="41754">1</cx:pt>
          <cx:pt idx="41755">1</cx:pt>
          <cx:pt idx="41756">1</cx:pt>
          <cx:pt idx="41757">1</cx:pt>
          <cx:pt idx="41758">1</cx:pt>
          <cx:pt idx="41759">1</cx:pt>
          <cx:pt idx="41760">1</cx:pt>
          <cx:pt idx="41761">1</cx:pt>
          <cx:pt idx="41762">1</cx:pt>
          <cx:pt idx="41763">1</cx:pt>
          <cx:pt idx="41764">1</cx:pt>
          <cx:pt idx="41765">1</cx:pt>
          <cx:pt idx="41766">1</cx:pt>
          <cx:pt idx="41767">1</cx:pt>
          <cx:pt idx="41768">1</cx:pt>
          <cx:pt idx="41769">1</cx:pt>
          <cx:pt idx="41770">1</cx:pt>
          <cx:pt idx="41771">1</cx:pt>
          <cx:pt idx="41772">1</cx:pt>
          <cx:pt idx="41773">1</cx:pt>
          <cx:pt idx="41774">1</cx:pt>
          <cx:pt idx="41775">1</cx:pt>
          <cx:pt idx="41776">1</cx:pt>
          <cx:pt idx="41777">1</cx:pt>
          <cx:pt idx="41778">1</cx:pt>
          <cx:pt idx="41779">1</cx:pt>
          <cx:pt idx="41780">1</cx:pt>
          <cx:pt idx="41781">1</cx:pt>
          <cx:pt idx="41782">1</cx:pt>
          <cx:pt idx="41783">1</cx:pt>
          <cx:pt idx="41784">1</cx:pt>
          <cx:pt idx="41785">1</cx:pt>
          <cx:pt idx="41786">1</cx:pt>
          <cx:pt idx="41787">1</cx:pt>
          <cx:pt idx="41788">1</cx:pt>
          <cx:pt idx="41789">1</cx:pt>
          <cx:pt idx="41790">1</cx:pt>
          <cx:pt idx="41791">1</cx:pt>
          <cx:pt idx="41792">1</cx:pt>
          <cx:pt idx="41793">1</cx:pt>
          <cx:pt idx="41794">1</cx:pt>
          <cx:pt idx="41795">1</cx:pt>
          <cx:pt idx="41796">1</cx:pt>
          <cx:pt idx="41797">1</cx:pt>
          <cx:pt idx="41798">1</cx:pt>
          <cx:pt idx="41799">1</cx:pt>
          <cx:pt idx="41800">1</cx:pt>
          <cx:pt idx="41801">1</cx:pt>
          <cx:pt idx="41802">1</cx:pt>
          <cx:pt idx="41803">1</cx:pt>
          <cx:pt idx="41804">1</cx:pt>
          <cx:pt idx="41805">1</cx:pt>
          <cx:pt idx="41806">1</cx:pt>
          <cx:pt idx="41807">1</cx:pt>
          <cx:pt idx="41808">1</cx:pt>
          <cx:pt idx="41809">1</cx:pt>
          <cx:pt idx="41810">1</cx:pt>
          <cx:pt idx="41811">1</cx:pt>
          <cx:pt idx="41812">1</cx:pt>
          <cx:pt idx="41813">1</cx:pt>
          <cx:pt idx="41814">1</cx:pt>
          <cx:pt idx="41815">1</cx:pt>
          <cx:pt idx="41816">3</cx:pt>
          <cx:pt idx="41817">1</cx:pt>
          <cx:pt idx="41818">1</cx:pt>
          <cx:pt idx="41819">1</cx:pt>
          <cx:pt idx="41820">1</cx:pt>
          <cx:pt idx="41821">1</cx:pt>
          <cx:pt idx="41822">1</cx:pt>
          <cx:pt idx="41823">1</cx:pt>
          <cx:pt idx="41824">1</cx:pt>
          <cx:pt idx="41825">1</cx:pt>
          <cx:pt idx="41826">1</cx:pt>
          <cx:pt idx="41827">1</cx:pt>
          <cx:pt idx="41828">1</cx:pt>
          <cx:pt idx="41829">1</cx:pt>
          <cx:pt idx="41830">1</cx:pt>
          <cx:pt idx="41831">1</cx:pt>
          <cx:pt idx="41832">1</cx:pt>
          <cx:pt idx="41833">1</cx:pt>
          <cx:pt idx="41834">1</cx:pt>
          <cx:pt idx="41835">1</cx:pt>
          <cx:pt idx="41836">1</cx:pt>
          <cx:pt idx="41837">1</cx:pt>
          <cx:pt idx="41838">1</cx:pt>
          <cx:pt idx="41839">1</cx:pt>
          <cx:pt idx="41840">1</cx:pt>
          <cx:pt idx="41841">1</cx:pt>
          <cx:pt idx="41842">1</cx:pt>
          <cx:pt idx="41843">1</cx:pt>
          <cx:pt idx="41844">1</cx:pt>
          <cx:pt idx="41845">1</cx:pt>
          <cx:pt idx="41846">1</cx:pt>
          <cx:pt idx="41847">1</cx:pt>
          <cx:pt idx="41848">1</cx:pt>
          <cx:pt idx="41849">1</cx:pt>
          <cx:pt idx="41850">1</cx:pt>
          <cx:pt idx="41851">1</cx:pt>
          <cx:pt idx="41852">1</cx:pt>
          <cx:pt idx="41853">1</cx:pt>
          <cx:pt idx="41854">1</cx:pt>
          <cx:pt idx="41855">1</cx:pt>
          <cx:pt idx="41856">1</cx:pt>
          <cx:pt idx="41857">1</cx:pt>
          <cx:pt idx="41858">1</cx:pt>
          <cx:pt idx="41859">3</cx:pt>
          <cx:pt idx="41860">1</cx:pt>
          <cx:pt idx="41861">1</cx:pt>
          <cx:pt idx="41862">1</cx:pt>
          <cx:pt idx="41863">1</cx:pt>
          <cx:pt idx="41864">1</cx:pt>
          <cx:pt idx="41865">1</cx:pt>
          <cx:pt idx="41866">1</cx:pt>
          <cx:pt idx="41867">1</cx:pt>
          <cx:pt idx="41868">1</cx:pt>
          <cx:pt idx="41869">1</cx:pt>
          <cx:pt idx="41870">1</cx:pt>
          <cx:pt idx="41871">1</cx:pt>
          <cx:pt idx="41872">1</cx:pt>
          <cx:pt idx="41873">1</cx:pt>
          <cx:pt idx="41874">1</cx:pt>
          <cx:pt idx="41875">1</cx:pt>
          <cx:pt idx="41876">1</cx:pt>
          <cx:pt idx="41877">3</cx:pt>
          <cx:pt idx="41878">1</cx:pt>
          <cx:pt idx="41879">1</cx:pt>
          <cx:pt idx="41880">1</cx:pt>
          <cx:pt idx="41881">1</cx:pt>
          <cx:pt idx="41882">1</cx:pt>
          <cx:pt idx="41883">1</cx:pt>
          <cx:pt idx="41884">1</cx:pt>
          <cx:pt idx="41885">1</cx:pt>
          <cx:pt idx="41886">1</cx:pt>
          <cx:pt idx="41887">1</cx:pt>
          <cx:pt idx="41888">1</cx:pt>
          <cx:pt idx="41889">1</cx:pt>
          <cx:pt idx="41890">3</cx:pt>
          <cx:pt idx="41891">1</cx:pt>
          <cx:pt idx="41892">1</cx:pt>
          <cx:pt idx="41893">1</cx:pt>
          <cx:pt idx="41894">1</cx:pt>
          <cx:pt idx="41895">1</cx:pt>
          <cx:pt idx="41896">1</cx:pt>
          <cx:pt idx="41897">1</cx:pt>
          <cx:pt idx="41898">1</cx:pt>
          <cx:pt idx="41899">1</cx:pt>
          <cx:pt idx="41900">1</cx:pt>
          <cx:pt idx="41901">1</cx:pt>
          <cx:pt idx="41902">1</cx:pt>
          <cx:pt idx="41903">1</cx:pt>
          <cx:pt idx="41904">1</cx:pt>
          <cx:pt idx="41905">1</cx:pt>
          <cx:pt idx="41906">1</cx:pt>
          <cx:pt idx="41907">1</cx:pt>
          <cx:pt idx="41908">1</cx:pt>
          <cx:pt idx="41909">1</cx:pt>
          <cx:pt idx="41910">1</cx:pt>
          <cx:pt idx="41911">1</cx:pt>
          <cx:pt idx="41912">1</cx:pt>
          <cx:pt idx="41913">1</cx:pt>
          <cx:pt idx="41914">1</cx:pt>
          <cx:pt idx="41915">1</cx:pt>
          <cx:pt idx="41916">1</cx:pt>
          <cx:pt idx="41917">1</cx:pt>
          <cx:pt idx="41918">1</cx:pt>
          <cx:pt idx="41919">1</cx:pt>
          <cx:pt idx="41920">1</cx:pt>
          <cx:pt idx="41921">1</cx:pt>
          <cx:pt idx="41922">1</cx:pt>
          <cx:pt idx="41923">1</cx:pt>
          <cx:pt idx="41924">1</cx:pt>
          <cx:pt idx="41925">1</cx:pt>
          <cx:pt idx="41926">1</cx:pt>
          <cx:pt idx="41927">1</cx:pt>
          <cx:pt idx="41928">1</cx:pt>
          <cx:pt idx="41929">1</cx:pt>
          <cx:pt idx="41930">1</cx:pt>
          <cx:pt idx="41931">1</cx:pt>
          <cx:pt idx="41932">1</cx:pt>
          <cx:pt idx="41933">1</cx:pt>
          <cx:pt idx="41934">1</cx:pt>
          <cx:pt idx="41935">1</cx:pt>
          <cx:pt idx="41936">1</cx:pt>
          <cx:pt idx="41937">1</cx:pt>
          <cx:pt idx="41938">1</cx:pt>
          <cx:pt idx="41939">1</cx:pt>
          <cx:pt idx="41940">3</cx:pt>
          <cx:pt idx="41941">1</cx:pt>
          <cx:pt idx="41942">1</cx:pt>
          <cx:pt idx="41943">1</cx:pt>
          <cx:pt idx="41944">1</cx:pt>
          <cx:pt idx="41945">1</cx:pt>
          <cx:pt idx="41946">1</cx:pt>
          <cx:pt idx="41947">1</cx:pt>
          <cx:pt idx="41948">1</cx:pt>
          <cx:pt idx="41949">1</cx:pt>
          <cx:pt idx="41950">1</cx:pt>
          <cx:pt idx="41951">1</cx:pt>
          <cx:pt idx="41952">1</cx:pt>
          <cx:pt idx="41953">1</cx:pt>
          <cx:pt idx="41954">1</cx:pt>
          <cx:pt idx="41955">1</cx:pt>
          <cx:pt idx="41956">1</cx:pt>
          <cx:pt idx="41957">1</cx:pt>
          <cx:pt idx="41958">1</cx:pt>
          <cx:pt idx="41959">1</cx:pt>
          <cx:pt idx="41960">1</cx:pt>
          <cx:pt idx="41961">1</cx:pt>
          <cx:pt idx="41962">1</cx:pt>
          <cx:pt idx="41963">1</cx:pt>
          <cx:pt idx="41964">1</cx:pt>
          <cx:pt idx="41965">1</cx:pt>
          <cx:pt idx="41966">1</cx:pt>
          <cx:pt idx="41967">1</cx:pt>
          <cx:pt idx="41968">1</cx:pt>
          <cx:pt idx="41969">1</cx:pt>
          <cx:pt idx="41970">1</cx:pt>
          <cx:pt idx="41971">1</cx:pt>
          <cx:pt idx="41972">1</cx:pt>
          <cx:pt idx="41973">1</cx:pt>
          <cx:pt idx="41974">1</cx:pt>
          <cx:pt idx="41975">1</cx:pt>
          <cx:pt idx="41976">1</cx:pt>
          <cx:pt idx="41977">3</cx:pt>
          <cx:pt idx="41978">1</cx:pt>
          <cx:pt idx="41979">1</cx:pt>
          <cx:pt idx="41980">1</cx:pt>
          <cx:pt idx="41981">1</cx:pt>
          <cx:pt idx="41982">1</cx:pt>
          <cx:pt idx="41983">1</cx:pt>
          <cx:pt idx="41984">1</cx:pt>
          <cx:pt idx="41985">1</cx:pt>
          <cx:pt idx="41986">1</cx:pt>
          <cx:pt idx="41987">1</cx:pt>
          <cx:pt idx="41988">1</cx:pt>
          <cx:pt idx="41989">1</cx:pt>
          <cx:pt idx="41990">1</cx:pt>
          <cx:pt idx="41991">1</cx:pt>
          <cx:pt idx="41992">1</cx:pt>
          <cx:pt idx="41993">1</cx:pt>
          <cx:pt idx="41994">1</cx:pt>
          <cx:pt idx="41995">1</cx:pt>
          <cx:pt idx="41996">1</cx:pt>
          <cx:pt idx="41997">1</cx:pt>
          <cx:pt idx="41998">1</cx:pt>
          <cx:pt idx="41999">1</cx:pt>
          <cx:pt idx="42000">1</cx:pt>
          <cx:pt idx="42001">1</cx:pt>
          <cx:pt idx="42002">1</cx:pt>
          <cx:pt idx="42003">1</cx:pt>
          <cx:pt idx="42004">1</cx:pt>
          <cx:pt idx="42005">1</cx:pt>
          <cx:pt idx="42006">1</cx:pt>
          <cx:pt idx="42007">1</cx:pt>
          <cx:pt idx="42008">1</cx:pt>
          <cx:pt idx="42009">1</cx:pt>
          <cx:pt idx="42010">1</cx:pt>
          <cx:pt idx="42011">1</cx:pt>
          <cx:pt idx="42012">1</cx:pt>
          <cx:pt idx="42013">1</cx:pt>
          <cx:pt idx="42014">3</cx:pt>
          <cx:pt idx="42015">1</cx:pt>
          <cx:pt idx="42016">1</cx:pt>
          <cx:pt idx="42017">1</cx:pt>
          <cx:pt idx="42018">1</cx:pt>
          <cx:pt idx="42019">1</cx:pt>
          <cx:pt idx="42020">1</cx:pt>
          <cx:pt idx="42021">1</cx:pt>
          <cx:pt idx="42022">1</cx:pt>
          <cx:pt idx="42023">1</cx:pt>
          <cx:pt idx="42024">1</cx:pt>
          <cx:pt idx="42025">1</cx:pt>
          <cx:pt idx="42026">1</cx:pt>
          <cx:pt idx="42027">1</cx:pt>
          <cx:pt idx="42028">1</cx:pt>
          <cx:pt idx="42029">1</cx:pt>
          <cx:pt idx="42030">1</cx:pt>
          <cx:pt idx="42031">1</cx:pt>
          <cx:pt idx="42032">1</cx:pt>
          <cx:pt idx="42033">1</cx:pt>
          <cx:pt idx="42034">1</cx:pt>
          <cx:pt idx="42035">1</cx:pt>
          <cx:pt idx="42036">1</cx:pt>
          <cx:pt idx="42037">3</cx:pt>
          <cx:pt idx="42038">1</cx:pt>
          <cx:pt idx="42039">1</cx:pt>
          <cx:pt idx="42040">1</cx:pt>
          <cx:pt idx="42041">1</cx:pt>
          <cx:pt idx="42042">1</cx:pt>
          <cx:pt idx="42043">1</cx:pt>
          <cx:pt idx="42044">1</cx:pt>
          <cx:pt idx="42045">1</cx:pt>
          <cx:pt idx="42046">1</cx:pt>
          <cx:pt idx="42047">1</cx:pt>
          <cx:pt idx="42048">1</cx:pt>
          <cx:pt idx="42049">1</cx:pt>
          <cx:pt idx="42050">1</cx:pt>
          <cx:pt idx="42051">1</cx:pt>
          <cx:pt idx="42052">1</cx:pt>
          <cx:pt idx="42053">1</cx:pt>
          <cx:pt idx="42054">1</cx:pt>
          <cx:pt idx="42055">1</cx:pt>
          <cx:pt idx="42056">1</cx:pt>
          <cx:pt idx="42057">1</cx:pt>
          <cx:pt idx="42058">1</cx:pt>
          <cx:pt idx="42059">1</cx:pt>
          <cx:pt idx="42060">1</cx:pt>
          <cx:pt idx="42061">1</cx:pt>
          <cx:pt idx="42062">1</cx:pt>
          <cx:pt idx="42063">1</cx:pt>
          <cx:pt idx="42064">1</cx:pt>
          <cx:pt idx="42065">1</cx:pt>
          <cx:pt idx="42066">1</cx:pt>
          <cx:pt idx="42067">1</cx:pt>
          <cx:pt idx="42068">1</cx:pt>
          <cx:pt idx="42069">1</cx:pt>
          <cx:pt idx="42070">1</cx:pt>
          <cx:pt idx="42071">1</cx:pt>
          <cx:pt idx="42072">1</cx:pt>
          <cx:pt idx="42073">1</cx:pt>
          <cx:pt idx="42074">1</cx:pt>
          <cx:pt idx="42075">1</cx:pt>
          <cx:pt idx="42076">1</cx:pt>
          <cx:pt idx="42077">1</cx:pt>
          <cx:pt idx="42078">1</cx:pt>
          <cx:pt idx="42079">1</cx:pt>
          <cx:pt idx="42080">1</cx:pt>
          <cx:pt idx="42081">1</cx:pt>
          <cx:pt idx="42082">1</cx:pt>
          <cx:pt idx="42083">1</cx:pt>
          <cx:pt idx="42084">1</cx:pt>
          <cx:pt idx="42085">1</cx:pt>
          <cx:pt idx="42086">1</cx:pt>
          <cx:pt idx="42087">1</cx:pt>
          <cx:pt idx="42088">1</cx:pt>
          <cx:pt idx="42089">1</cx:pt>
          <cx:pt idx="42090">1</cx:pt>
          <cx:pt idx="42091">1</cx:pt>
          <cx:pt idx="42092">1</cx:pt>
          <cx:pt idx="42093">1</cx:pt>
          <cx:pt idx="42094">1</cx:pt>
          <cx:pt idx="42095">1</cx:pt>
          <cx:pt idx="42096">1</cx:pt>
          <cx:pt idx="42097">1</cx:pt>
          <cx:pt idx="42098">1</cx:pt>
          <cx:pt idx="42099">1</cx:pt>
          <cx:pt idx="42100">1</cx:pt>
          <cx:pt idx="42101">1</cx:pt>
          <cx:pt idx="42102">1</cx:pt>
          <cx:pt idx="42103">1</cx:pt>
          <cx:pt idx="42104">1</cx:pt>
          <cx:pt idx="42105">1</cx:pt>
          <cx:pt idx="42106">1</cx:pt>
          <cx:pt idx="42107">1</cx:pt>
          <cx:pt idx="42108">1</cx:pt>
          <cx:pt idx="42109">1</cx:pt>
          <cx:pt idx="42110">1</cx:pt>
          <cx:pt idx="42111">1</cx:pt>
          <cx:pt idx="42112">1</cx:pt>
          <cx:pt idx="42113">1</cx:pt>
          <cx:pt idx="42114">1</cx:pt>
          <cx:pt idx="42115">3</cx:pt>
          <cx:pt idx="42116">1</cx:pt>
          <cx:pt idx="42117">1</cx:pt>
          <cx:pt idx="42118">1</cx:pt>
          <cx:pt idx="42119">1</cx:pt>
          <cx:pt idx="42120">1</cx:pt>
          <cx:pt idx="42121">1</cx:pt>
          <cx:pt idx="42122">1</cx:pt>
          <cx:pt idx="42123">1</cx:pt>
          <cx:pt idx="42124">1</cx:pt>
          <cx:pt idx="42125">1</cx:pt>
          <cx:pt idx="42126">1</cx:pt>
          <cx:pt idx="42127">3</cx:pt>
          <cx:pt idx="42128">1</cx:pt>
          <cx:pt idx="42129">1</cx:pt>
          <cx:pt idx="42130">1</cx:pt>
          <cx:pt idx="42131">1</cx:pt>
          <cx:pt idx="42132">1</cx:pt>
          <cx:pt idx="42133">1</cx:pt>
          <cx:pt idx="42134">1</cx:pt>
          <cx:pt idx="42135">1</cx:pt>
          <cx:pt idx="42136">1</cx:pt>
          <cx:pt idx="42137">1</cx:pt>
          <cx:pt idx="42138">1</cx:pt>
          <cx:pt idx="42139">1</cx:pt>
          <cx:pt idx="42140">1</cx:pt>
          <cx:pt idx="42141">1</cx:pt>
          <cx:pt idx="42142">1</cx:pt>
          <cx:pt idx="42143">1</cx:pt>
          <cx:pt idx="42144">1</cx:pt>
          <cx:pt idx="42145">1</cx:pt>
          <cx:pt idx="42146">1</cx:pt>
          <cx:pt idx="42147">1</cx:pt>
          <cx:pt idx="42148">1</cx:pt>
          <cx:pt idx="42149">1</cx:pt>
          <cx:pt idx="42150">1</cx:pt>
          <cx:pt idx="42151">1</cx:pt>
          <cx:pt idx="42152">3</cx:pt>
          <cx:pt idx="42153">1</cx:pt>
          <cx:pt idx="42154">1</cx:pt>
          <cx:pt idx="42155">1</cx:pt>
          <cx:pt idx="42156">1</cx:pt>
          <cx:pt idx="42157">1</cx:pt>
          <cx:pt idx="42158">1</cx:pt>
          <cx:pt idx="42159">1</cx:pt>
          <cx:pt idx="42160">1</cx:pt>
          <cx:pt idx="42161">1</cx:pt>
          <cx:pt idx="42162">1</cx:pt>
          <cx:pt idx="42163">1</cx:pt>
          <cx:pt idx="42164">1</cx:pt>
          <cx:pt idx="42165">1</cx:pt>
          <cx:pt idx="42166">1</cx:pt>
          <cx:pt idx="42167">1</cx:pt>
          <cx:pt idx="42168">1</cx:pt>
          <cx:pt idx="42169">1</cx:pt>
          <cx:pt idx="42170">1</cx:pt>
          <cx:pt idx="42171">1</cx:pt>
          <cx:pt idx="42172">1</cx:pt>
          <cx:pt idx="42173">1</cx:pt>
          <cx:pt idx="42174">1</cx:pt>
          <cx:pt idx="42175">1</cx:pt>
          <cx:pt idx="42176">1</cx:pt>
          <cx:pt idx="42177">3</cx:pt>
          <cx:pt idx="42178">1</cx:pt>
          <cx:pt idx="42179">1</cx:pt>
          <cx:pt idx="42180">1</cx:pt>
          <cx:pt idx="42181">1</cx:pt>
          <cx:pt idx="42182">1</cx:pt>
          <cx:pt idx="42183">1</cx:pt>
          <cx:pt idx="42184">1</cx:pt>
          <cx:pt idx="42185">1</cx:pt>
          <cx:pt idx="42186">1</cx:pt>
          <cx:pt idx="42187">1</cx:pt>
          <cx:pt idx="42188">1</cx:pt>
          <cx:pt idx="42189">1</cx:pt>
          <cx:pt idx="42190">3</cx:pt>
          <cx:pt idx="42191">1</cx:pt>
          <cx:pt idx="42192">1</cx:pt>
          <cx:pt idx="42193">1</cx:pt>
          <cx:pt idx="42194">1</cx:pt>
          <cx:pt idx="42195">1</cx:pt>
          <cx:pt idx="42196">1</cx:pt>
          <cx:pt idx="42197">1</cx:pt>
          <cx:pt idx="42198">1</cx:pt>
          <cx:pt idx="42199">1</cx:pt>
          <cx:pt idx="42200">1</cx:pt>
          <cx:pt idx="42201">1</cx:pt>
          <cx:pt idx="42202">1</cx:pt>
          <cx:pt idx="42203">1</cx:pt>
          <cx:pt idx="42204">1</cx:pt>
          <cx:pt idx="42205">1</cx:pt>
          <cx:pt idx="42206">1</cx:pt>
          <cx:pt idx="42207">1</cx:pt>
          <cx:pt idx="42208">1</cx:pt>
          <cx:pt idx="42209">1</cx:pt>
          <cx:pt idx="42210">1</cx:pt>
          <cx:pt idx="42211">1</cx:pt>
          <cx:pt idx="42212">1</cx:pt>
          <cx:pt idx="42213">1</cx:pt>
          <cx:pt idx="42214">1</cx:pt>
          <cx:pt idx="42215">1</cx:pt>
          <cx:pt idx="42216">1</cx:pt>
          <cx:pt idx="42217">1</cx:pt>
          <cx:pt idx="42218">1</cx:pt>
          <cx:pt idx="42219">1</cx:pt>
          <cx:pt idx="42220">1</cx:pt>
          <cx:pt idx="42221">1</cx:pt>
          <cx:pt idx="42222">1</cx:pt>
          <cx:pt idx="42223">1</cx:pt>
          <cx:pt idx="42224">1</cx:pt>
          <cx:pt idx="42225">1</cx:pt>
          <cx:pt idx="42226">1</cx:pt>
          <cx:pt idx="42227">1</cx:pt>
          <cx:pt idx="42228">1</cx:pt>
          <cx:pt idx="42229">1</cx:pt>
          <cx:pt idx="42230">1</cx:pt>
          <cx:pt idx="42231">1</cx:pt>
          <cx:pt idx="42232">1</cx:pt>
          <cx:pt idx="42233">3</cx:pt>
          <cx:pt idx="42234">1</cx:pt>
          <cx:pt idx="42235">1</cx:pt>
          <cx:pt idx="42236">1</cx:pt>
          <cx:pt idx="42237">1</cx:pt>
          <cx:pt idx="42238">1</cx:pt>
          <cx:pt idx="42239">1</cx:pt>
          <cx:pt idx="42240">1</cx:pt>
          <cx:pt idx="42241">1</cx:pt>
          <cx:pt idx="42242">1</cx:pt>
          <cx:pt idx="42243">1</cx:pt>
          <cx:pt idx="42244">1</cx:pt>
          <cx:pt idx="42245">1</cx:pt>
          <cx:pt idx="42246">1</cx:pt>
          <cx:pt idx="42247">1</cx:pt>
          <cx:pt idx="42248">1</cx:pt>
          <cx:pt idx="42249">1</cx:pt>
          <cx:pt idx="42250">1</cx:pt>
          <cx:pt idx="42251">3</cx:pt>
          <cx:pt idx="42252">1</cx:pt>
          <cx:pt idx="42253">1</cx:pt>
          <cx:pt idx="42254">1</cx:pt>
          <cx:pt idx="42255">1</cx:pt>
          <cx:pt idx="42256">1</cx:pt>
          <cx:pt idx="42257">1</cx:pt>
          <cx:pt idx="42258">1</cx:pt>
          <cx:pt idx="42259">1</cx:pt>
          <cx:pt idx="42260">1</cx:pt>
          <cx:pt idx="42261">1</cx:pt>
          <cx:pt idx="42262">1</cx:pt>
          <cx:pt idx="42263">1</cx:pt>
          <cx:pt idx="42264">1</cx:pt>
          <cx:pt idx="42265">1</cx:pt>
          <cx:pt idx="42266">1</cx:pt>
          <cx:pt idx="42267">1</cx:pt>
          <cx:pt idx="42268">1</cx:pt>
          <cx:pt idx="42269">1</cx:pt>
          <cx:pt idx="42270">1</cx:pt>
          <cx:pt idx="42271">1</cx:pt>
          <cx:pt idx="42272">1</cx:pt>
          <cx:pt idx="42273">1</cx:pt>
          <cx:pt idx="42274">1</cx:pt>
          <cx:pt idx="42275">1</cx:pt>
          <cx:pt idx="42276">1</cx:pt>
          <cx:pt idx="42277">1</cx:pt>
          <cx:pt idx="42278">1</cx:pt>
          <cx:pt idx="42279">1</cx:pt>
          <cx:pt idx="42280">1</cx:pt>
          <cx:pt idx="42281">1</cx:pt>
          <cx:pt idx="42282">1</cx:pt>
          <cx:pt idx="42283">1</cx:pt>
          <cx:pt idx="42284">1</cx:pt>
          <cx:pt idx="42285">1</cx:pt>
          <cx:pt idx="42286">1</cx:pt>
          <cx:pt idx="42287">1</cx:pt>
          <cx:pt idx="42288">1</cx:pt>
          <cx:pt idx="42289">1</cx:pt>
          <cx:pt idx="42290">1</cx:pt>
          <cx:pt idx="42291">1</cx:pt>
          <cx:pt idx="42292">1</cx:pt>
          <cx:pt idx="42293">1</cx:pt>
          <cx:pt idx="42294">1</cx:pt>
          <cx:pt idx="42295">1</cx:pt>
          <cx:pt idx="42296">1</cx:pt>
          <cx:pt idx="42297">1</cx:pt>
          <cx:pt idx="42298">1</cx:pt>
          <cx:pt idx="42299">1</cx:pt>
          <cx:pt idx="42300">1</cx:pt>
          <cx:pt idx="42301">1</cx:pt>
          <cx:pt idx="42302">1</cx:pt>
          <cx:pt idx="42303">1</cx:pt>
          <cx:pt idx="42304">1</cx:pt>
          <cx:pt idx="42305">1</cx:pt>
          <cx:pt idx="42306">1</cx:pt>
          <cx:pt idx="42307">1</cx:pt>
          <cx:pt idx="42308">1</cx:pt>
          <cx:pt idx="42309">1</cx:pt>
          <cx:pt idx="42310">1</cx:pt>
          <cx:pt idx="42311">1</cx:pt>
          <cx:pt idx="42312">1</cx:pt>
          <cx:pt idx="42313">1</cx:pt>
          <cx:pt idx="42314">1</cx:pt>
          <cx:pt idx="42315">1</cx:pt>
          <cx:pt idx="42316">1</cx:pt>
          <cx:pt idx="42317">1</cx:pt>
          <cx:pt idx="42318">1</cx:pt>
          <cx:pt idx="42319">3</cx:pt>
          <cx:pt idx="42320">1</cx:pt>
          <cx:pt idx="42321">1</cx:pt>
          <cx:pt idx="42322">1</cx:pt>
          <cx:pt idx="42323">1</cx:pt>
          <cx:pt idx="42324">1</cx:pt>
          <cx:pt idx="42325">1</cx:pt>
          <cx:pt idx="42326">1</cx:pt>
          <cx:pt idx="42327">1</cx:pt>
          <cx:pt idx="42328">1</cx:pt>
          <cx:pt idx="42329">1</cx:pt>
          <cx:pt idx="42330">1</cx:pt>
          <cx:pt idx="42331">1</cx:pt>
          <cx:pt idx="42332">1</cx:pt>
          <cx:pt idx="42333">1</cx:pt>
          <cx:pt idx="42334">1</cx:pt>
          <cx:pt idx="42335">1</cx:pt>
          <cx:pt idx="42336">1</cx:pt>
          <cx:pt idx="42337">1</cx:pt>
          <cx:pt idx="42338">1</cx:pt>
          <cx:pt idx="42339">1</cx:pt>
          <cx:pt idx="42340">1</cx:pt>
          <cx:pt idx="42341">1</cx:pt>
          <cx:pt idx="42342">1</cx:pt>
          <cx:pt idx="42343">1</cx:pt>
          <cx:pt idx="42344">1</cx:pt>
          <cx:pt idx="42345">1</cx:pt>
          <cx:pt idx="42346">1</cx:pt>
          <cx:pt idx="42347">1</cx:pt>
          <cx:pt idx="42348">3</cx:pt>
          <cx:pt idx="42349">1</cx:pt>
          <cx:pt idx="42350">1</cx:pt>
          <cx:pt idx="42351">1</cx:pt>
          <cx:pt idx="42352">1</cx:pt>
          <cx:pt idx="42353">1</cx:pt>
          <cx:pt idx="42354">1</cx:pt>
          <cx:pt idx="42355">1</cx:pt>
          <cx:pt idx="42356">1</cx:pt>
          <cx:pt idx="42357">1</cx:pt>
          <cx:pt idx="42358">1</cx:pt>
          <cx:pt idx="42359">1</cx:pt>
          <cx:pt idx="42360">1</cx:pt>
          <cx:pt idx="42361">1</cx:pt>
          <cx:pt idx="42362">1</cx:pt>
          <cx:pt idx="42363">1</cx:pt>
          <cx:pt idx="42364">1</cx:pt>
          <cx:pt idx="42365">1</cx:pt>
          <cx:pt idx="42366">1</cx:pt>
          <cx:pt idx="42367">3</cx:pt>
          <cx:pt idx="42368">1</cx:pt>
          <cx:pt idx="42369">1</cx:pt>
          <cx:pt idx="42370">1</cx:pt>
          <cx:pt idx="42371">1</cx:pt>
          <cx:pt idx="42372">1</cx:pt>
          <cx:pt idx="42373">1</cx:pt>
          <cx:pt idx="42374">1</cx:pt>
          <cx:pt idx="42375">1</cx:pt>
          <cx:pt idx="42376">1</cx:pt>
          <cx:pt idx="42377">1</cx:pt>
          <cx:pt idx="42378">1</cx:pt>
          <cx:pt idx="42379">1</cx:pt>
          <cx:pt idx="42380">1</cx:pt>
          <cx:pt idx="42381">1</cx:pt>
          <cx:pt idx="42382">1</cx:pt>
          <cx:pt idx="42383">1</cx:pt>
          <cx:pt idx="42384">1</cx:pt>
          <cx:pt idx="42385">1</cx:pt>
          <cx:pt idx="42386">1</cx:pt>
          <cx:pt idx="42387">1</cx:pt>
          <cx:pt idx="42388">1</cx:pt>
          <cx:pt idx="42389">1</cx:pt>
          <cx:pt idx="42390">1</cx:pt>
          <cx:pt idx="42391">1</cx:pt>
          <cx:pt idx="42392">1</cx:pt>
          <cx:pt idx="42393">1</cx:pt>
          <cx:pt idx="42394">1</cx:pt>
          <cx:pt idx="42395">1</cx:pt>
          <cx:pt idx="42396">1</cx:pt>
          <cx:pt idx="42397">1</cx:pt>
          <cx:pt idx="42398">1</cx:pt>
          <cx:pt idx="42399">1</cx:pt>
          <cx:pt idx="42400">1</cx:pt>
          <cx:pt idx="42401">1</cx:pt>
          <cx:pt idx="42402">1</cx:pt>
          <cx:pt idx="42403">1</cx:pt>
          <cx:pt idx="42404">1</cx:pt>
          <cx:pt idx="42405">1</cx:pt>
          <cx:pt idx="42406">1</cx:pt>
          <cx:pt idx="42407">1</cx:pt>
          <cx:pt idx="42408">1</cx:pt>
          <cx:pt idx="42409">1</cx:pt>
          <cx:pt idx="42410">1</cx:pt>
          <cx:pt idx="42411">1</cx:pt>
          <cx:pt idx="42412">1</cx:pt>
          <cx:pt idx="42413">1</cx:pt>
          <cx:pt idx="42414">1</cx:pt>
          <cx:pt idx="42415">1</cx:pt>
          <cx:pt idx="42416">1</cx:pt>
          <cx:pt idx="42417">1</cx:pt>
          <cx:pt idx="42418">1</cx:pt>
          <cx:pt idx="42419">1</cx:pt>
          <cx:pt idx="42420">1</cx:pt>
          <cx:pt idx="42421">1</cx:pt>
          <cx:pt idx="42422">1</cx:pt>
          <cx:pt idx="42423">1</cx:pt>
          <cx:pt idx="42424">1</cx:pt>
          <cx:pt idx="42425">1</cx:pt>
          <cx:pt idx="42426">3</cx:pt>
          <cx:pt idx="42427">1</cx:pt>
          <cx:pt idx="42428">1</cx:pt>
          <cx:pt idx="42429">1</cx:pt>
          <cx:pt idx="42430">1</cx:pt>
          <cx:pt idx="42431">1</cx:pt>
          <cx:pt idx="42432">1</cx:pt>
          <cx:pt idx="42433">3</cx:pt>
          <cx:pt idx="42434">1</cx:pt>
          <cx:pt idx="42435">1</cx:pt>
          <cx:pt idx="42436">1</cx:pt>
          <cx:pt idx="42437">1</cx:pt>
          <cx:pt idx="42438">1</cx:pt>
          <cx:pt idx="42439">1</cx:pt>
          <cx:pt idx="42440">1</cx:pt>
          <cx:pt idx="42441">1</cx:pt>
          <cx:pt idx="42442">1</cx:pt>
          <cx:pt idx="42443">1</cx:pt>
          <cx:pt idx="42444">1</cx:pt>
          <cx:pt idx="42445">1</cx:pt>
          <cx:pt idx="42446">1</cx:pt>
          <cx:pt idx="42447">1</cx:pt>
          <cx:pt idx="42448">1</cx:pt>
          <cx:pt idx="42449">1</cx:pt>
          <cx:pt idx="42450">1</cx:pt>
          <cx:pt idx="42451">1</cx:pt>
          <cx:pt idx="42452">1</cx:pt>
          <cx:pt idx="42453">1</cx:pt>
          <cx:pt idx="42454">1</cx:pt>
          <cx:pt idx="42455">1</cx:pt>
          <cx:pt idx="42456">1</cx:pt>
          <cx:pt idx="42457">1</cx:pt>
          <cx:pt idx="42458">1</cx:pt>
          <cx:pt idx="42459">1</cx:pt>
          <cx:pt idx="42460">1</cx:pt>
          <cx:pt idx="42461">1</cx:pt>
          <cx:pt idx="42462">1</cx:pt>
          <cx:pt idx="42463">1</cx:pt>
          <cx:pt idx="42464">1</cx:pt>
          <cx:pt idx="42465">1</cx:pt>
          <cx:pt idx="42466">1</cx:pt>
          <cx:pt idx="42467">1</cx:pt>
          <cx:pt idx="42468">1</cx:pt>
          <cx:pt idx="42469">1</cx:pt>
          <cx:pt idx="42470">1</cx:pt>
          <cx:pt idx="42471">1</cx:pt>
          <cx:pt idx="42472">1</cx:pt>
          <cx:pt idx="42473">1</cx:pt>
          <cx:pt idx="42474">1</cx:pt>
          <cx:pt idx="42475">3</cx:pt>
          <cx:pt idx="42476">1</cx:pt>
          <cx:pt idx="42477">1</cx:pt>
          <cx:pt idx="42478">1</cx:pt>
          <cx:pt idx="42479">1</cx:pt>
          <cx:pt idx="42480">1</cx:pt>
          <cx:pt idx="42481">1</cx:pt>
          <cx:pt idx="42482">1</cx:pt>
          <cx:pt idx="42483">1</cx:pt>
          <cx:pt idx="42484">1</cx:pt>
          <cx:pt idx="42485">1</cx:pt>
          <cx:pt idx="42486">1</cx:pt>
          <cx:pt idx="42487">1</cx:pt>
          <cx:pt idx="42488">1</cx:pt>
          <cx:pt idx="42489">1</cx:pt>
          <cx:pt idx="42490">1</cx:pt>
          <cx:pt idx="42491">1</cx:pt>
          <cx:pt idx="42492">1</cx:pt>
          <cx:pt idx="42493">1</cx:pt>
          <cx:pt idx="42494">1</cx:pt>
          <cx:pt idx="42495">1</cx:pt>
          <cx:pt idx="42496">1</cx:pt>
          <cx:pt idx="42497">1</cx:pt>
          <cx:pt idx="42498">1</cx:pt>
          <cx:pt idx="42499">1</cx:pt>
          <cx:pt idx="42500">1</cx:pt>
          <cx:pt idx="42501">1</cx:pt>
          <cx:pt idx="42502">3</cx:pt>
          <cx:pt idx="42503">1</cx:pt>
          <cx:pt idx="42504">1</cx:pt>
          <cx:pt idx="42505">1</cx:pt>
          <cx:pt idx="42506">1</cx:pt>
          <cx:pt idx="42507">1</cx:pt>
          <cx:pt idx="42508">1</cx:pt>
          <cx:pt idx="42509">1</cx:pt>
          <cx:pt idx="42510">1</cx:pt>
          <cx:pt idx="42511">1</cx:pt>
          <cx:pt idx="42512">1</cx:pt>
          <cx:pt idx="42513">1</cx:pt>
          <cx:pt idx="42514">1</cx:pt>
          <cx:pt idx="42515">1</cx:pt>
          <cx:pt idx="42516">1</cx:pt>
          <cx:pt idx="42517">1</cx:pt>
          <cx:pt idx="42518">1</cx:pt>
          <cx:pt idx="42519">3</cx:pt>
          <cx:pt idx="42520">1</cx:pt>
          <cx:pt idx="42521">1</cx:pt>
          <cx:pt idx="42522">1</cx:pt>
          <cx:pt idx="42523">1</cx:pt>
          <cx:pt idx="42524">1</cx:pt>
          <cx:pt idx="42525">1</cx:pt>
          <cx:pt idx="42526">1</cx:pt>
          <cx:pt idx="42527">1</cx:pt>
          <cx:pt idx="42528">1</cx:pt>
          <cx:pt idx="42529">1</cx:pt>
          <cx:pt idx="42530">1</cx:pt>
          <cx:pt idx="42531">1</cx:pt>
          <cx:pt idx="42532">1</cx:pt>
          <cx:pt idx="42533">1</cx:pt>
          <cx:pt idx="42534">1</cx:pt>
          <cx:pt idx="42535">1</cx:pt>
          <cx:pt idx="42536">1</cx:pt>
          <cx:pt idx="42537">1</cx:pt>
          <cx:pt idx="42538">1</cx:pt>
          <cx:pt idx="42539">1</cx:pt>
          <cx:pt idx="42540">1</cx:pt>
          <cx:pt idx="42541">1</cx:pt>
          <cx:pt idx="42542">1</cx:pt>
          <cx:pt idx="42543">1</cx:pt>
          <cx:pt idx="42544">1</cx:pt>
          <cx:pt idx="42545">1</cx:pt>
          <cx:pt idx="42546">1</cx:pt>
          <cx:pt idx="42547">1</cx:pt>
          <cx:pt idx="42548">1</cx:pt>
          <cx:pt idx="42549">1</cx:pt>
          <cx:pt idx="42550">1</cx:pt>
          <cx:pt idx="42551">1</cx:pt>
          <cx:pt idx="42552">1</cx:pt>
          <cx:pt idx="42553">1</cx:pt>
          <cx:pt idx="42554">1</cx:pt>
          <cx:pt idx="42555">1</cx:pt>
          <cx:pt idx="42556">1</cx:pt>
          <cx:pt idx="42557">3</cx:pt>
          <cx:pt idx="42558">1</cx:pt>
          <cx:pt idx="42559">1</cx:pt>
          <cx:pt idx="42560">1</cx:pt>
          <cx:pt idx="42561">1</cx:pt>
          <cx:pt idx="42562">1</cx:pt>
          <cx:pt idx="42563">1</cx:pt>
          <cx:pt idx="42564">1</cx:pt>
          <cx:pt idx="42565">1</cx:pt>
          <cx:pt idx="42566">1</cx:pt>
          <cx:pt idx="42567">1</cx:pt>
          <cx:pt idx="42568">1</cx:pt>
          <cx:pt idx="42569">1</cx:pt>
          <cx:pt idx="42570">1</cx:pt>
          <cx:pt idx="42571">1</cx:pt>
          <cx:pt idx="42572">1</cx:pt>
          <cx:pt idx="42573">1</cx:pt>
          <cx:pt idx="42574">1</cx:pt>
          <cx:pt idx="42575">1</cx:pt>
          <cx:pt idx="42576">1</cx:pt>
          <cx:pt idx="42577">1</cx:pt>
          <cx:pt idx="42578">1</cx:pt>
          <cx:pt idx="42579">1</cx:pt>
          <cx:pt idx="42580">1</cx:pt>
          <cx:pt idx="42581">1</cx:pt>
          <cx:pt idx="42582">1</cx:pt>
          <cx:pt idx="42583">1</cx:pt>
          <cx:pt idx="42584">1</cx:pt>
          <cx:pt idx="42585">1</cx:pt>
          <cx:pt idx="42586">1</cx:pt>
          <cx:pt idx="42587">1</cx:pt>
          <cx:pt idx="42588">1</cx:pt>
          <cx:pt idx="42589">1</cx:pt>
          <cx:pt idx="42590">3</cx:pt>
          <cx:pt idx="42591">1</cx:pt>
          <cx:pt idx="42592">1</cx:pt>
          <cx:pt idx="42593">1</cx:pt>
          <cx:pt idx="42594">1</cx:pt>
          <cx:pt idx="42595">1</cx:pt>
          <cx:pt idx="42596">3</cx:pt>
          <cx:pt idx="42597">1</cx:pt>
          <cx:pt idx="42598">1</cx:pt>
          <cx:pt idx="42599">1</cx:pt>
          <cx:pt idx="42600">1</cx:pt>
          <cx:pt idx="42601">1</cx:pt>
          <cx:pt idx="42602">1</cx:pt>
          <cx:pt idx="42603">1</cx:pt>
          <cx:pt idx="42604">1</cx:pt>
          <cx:pt idx="42605">1</cx:pt>
          <cx:pt idx="42606">1</cx:pt>
          <cx:pt idx="42607">1</cx:pt>
          <cx:pt idx="42608">1</cx:pt>
          <cx:pt idx="42609">1</cx:pt>
          <cx:pt idx="42610">1</cx:pt>
          <cx:pt idx="42611">1</cx:pt>
          <cx:pt idx="42612">1</cx:pt>
          <cx:pt idx="42613">1</cx:pt>
          <cx:pt idx="42614">1</cx:pt>
          <cx:pt idx="42615">1</cx:pt>
          <cx:pt idx="42616">1</cx:pt>
          <cx:pt idx="42617">1</cx:pt>
          <cx:pt idx="42618">1</cx:pt>
          <cx:pt idx="42619">1</cx:pt>
          <cx:pt idx="42620">1</cx:pt>
          <cx:pt idx="42621">1</cx:pt>
          <cx:pt idx="42622">1</cx:pt>
          <cx:pt idx="42623">1</cx:pt>
          <cx:pt idx="42624">1</cx:pt>
          <cx:pt idx="42625">1</cx:pt>
          <cx:pt idx="42626">1</cx:pt>
          <cx:pt idx="42627">1</cx:pt>
          <cx:pt idx="42628">1</cx:pt>
          <cx:pt idx="42629">1</cx:pt>
          <cx:pt idx="42630">1</cx:pt>
          <cx:pt idx="42631">1</cx:pt>
          <cx:pt idx="42632">1</cx:pt>
          <cx:pt idx="42633">1</cx:pt>
          <cx:pt idx="42634">1</cx:pt>
          <cx:pt idx="42635">1</cx:pt>
          <cx:pt idx="42636">1</cx:pt>
          <cx:pt idx="42637">1</cx:pt>
          <cx:pt idx="42638">1</cx:pt>
          <cx:pt idx="42639">1</cx:pt>
          <cx:pt idx="42640">1</cx:pt>
          <cx:pt idx="42641">1</cx:pt>
          <cx:pt idx="42642">1</cx:pt>
          <cx:pt idx="42643">3</cx:pt>
          <cx:pt idx="42644">1</cx:pt>
          <cx:pt idx="42645">1</cx:pt>
          <cx:pt idx="42646">1</cx:pt>
          <cx:pt idx="42647">1</cx:pt>
          <cx:pt idx="42648">1</cx:pt>
          <cx:pt idx="42649">1</cx:pt>
          <cx:pt idx="42650">1</cx:pt>
          <cx:pt idx="42651">1</cx:pt>
          <cx:pt idx="42652">1</cx:pt>
          <cx:pt idx="42653">1</cx:pt>
          <cx:pt idx="42654">1</cx:pt>
          <cx:pt idx="42655">1</cx:pt>
          <cx:pt idx="42656">1</cx:pt>
          <cx:pt idx="42657">1</cx:pt>
          <cx:pt idx="42658">1</cx:pt>
          <cx:pt idx="42659">1</cx:pt>
          <cx:pt idx="42660">1</cx:pt>
          <cx:pt idx="42661">1</cx:pt>
          <cx:pt idx="42662">1</cx:pt>
          <cx:pt idx="42663">1</cx:pt>
          <cx:pt idx="42664">1</cx:pt>
          <cx:pt idx="42665">1</cx:pt>
          <cx:pt idx="42666">1</cx:pt>
          <cx:pt idx="42667">1</cx:pt>
          <cx:pt idx="42668">1</cx:pt>
          <cx:pt idx="42669">1</cx:pt>
          <cx:pt idx="42670">1</cx:pt>
          <cx:pt idx="42671">1</cx:pt>
          <cx:pt idx="42672">1</cx:pt>
          <cx:pt idx="42673">1</cx:pt>
          <cx:pt idx="42674">1</cx:pt>
          <cx:pt idx="42675">1</cx:pt>
          <cx:pt idx="42676">3</cx:pt>
          <cx:pt idx="42677">1</cx:pt>
          <cx:pt idx="42678">1</cx:pt>
          <cx:pt idx="42679">1</cx:pt>
          <cx:pt idx="42680">1</cx:pt>
          <cx:pt idx="42681">1</cx:pt>
          <cx:pt idx="42682">1</cx:pt>
          <cx:pt idx="42683">1</cx:pt>
          <cx:pt idx="42684">1</cx:pt>
          <cx:pt idx="42685">1</cx:pt>
          <cx:pt idx="42686">1</cx:pt>
          <cx:pt idx="42687">1</cx:pt>
          <cx:pt idx="42688">1</cx:pt>
          <cx:pt idx="42689">1</cx:pt>
          <cx:pt idx="42690">1</cx:pt>
          <cx:pt idx="42691">1</cx:pt>
          <cx:pt idx="42692">1</cx:pt>
          <cx:pt idx="42693">1</cx:pt>
          <cx:pt idx="42694">1</cx:pt>
          <cx:pt idx="42695">1</cx:pt>
          <cx:pt idx="42696">1</cx:pt>
          <cx:pt idx="42697">1</cx:pt>
          <cx:pt idx="42698">1</cx:pt>
          <cx:pt idx="42699">1</cx:pt>
          <cx:pt idx="42700">1</cx:pt>
          <cx:pt idx="42701">1</cx:pt>
          <cx:pt idx="42702">1</cx:pt>
          <cx:pt idx="42703">1</cx:pt>
          <cx:pt idx="42704">1</cx:pt>
          <cx:pt idx="42705">1</cx:pt>
          <cx:pt idx="42706">1</cx:pt>
          <cx:pt idx="42707">1</cx:pt>
          <cx:pt idx="42708">1</cx:pt>
          <cx:pt idx="42709">1</cx:pt>
          <cx:pt idx="42710">1</cx:pt>
          <cx:pt idx="42711">1</cx:pt>
          <cx:pt idx="42712">1</cx:pt>
          <cx:pt idx="42713">1</cx:pt>
          <cx:pt idx="42714">1</cx:pt>
          <cx:pt idx="42715">1</cx:pt>
          <cx:pt idx="42716">3</cx:pt>
          <cx:pt idx="42717">1</cx:pt>
          <cx:pt idx="42718">1</cx:pt>
          <cx:pt idx="42719">1</cx:pt>
          <cx:pt idx="42720">1</cx:pt>
          <cx:pt idx="42721">1</cx:pt>
          <cx:pt idx="42722">1</cx:pt>
          <cx:pt idx="42723">1</cx:pt>
          <cx:pt idx="42724">1</cx:pt>
          <cx:pt idx="42725">1</cx:pt>
          <cx:pt idx="42726">1</cx:pt>
          <cx:pt idx="42727">1</cx:pt>
          <cx:pt idx="42728">1</cx:pt>
          <cx:pt idx="42729">1</cx:pt>
          <cx:pt idx="42730">1</cx:pt>
          <cx:pt idx="42731">1</cx:pt>
          <cx:pt idx="42732">1</cx:pt>
          <cx:pt idx="42733">1</cx:pt>
          <cx:pt idx="42734">1</cx:pt>
          <cx:pt idx="42735">1</cx:pt>
          <cx:pt idx="42736">3</cx:pt>
          <cx:pt idx="42737">1</cx:pt>
          <cx:pt idx="42738">1</cx:pt>
          <cx:pt idx="42739">1</cx:pt>
          <cx:pt idx="42740">1</cx:pt>
          <cx:pt idx="42741">1</cx:pt>
          <cx:pt idx="42742">1</cx:pt>
          <cx:pt idx="42743">1</cx:pt>
          <cx:pt idx="42744">1</cx:pt>
          <cx:pt idx="42745">1</cx:pt>
          <cx:pt idx="42746">1</cx:pt>
          <cx:pt idx="42747">1</cx:pt>
          <cx:pt idx="42748">1</cx:pt>
          <cx:pt idx="42749">1</cx:pt>
          <cx:pt idx="42750">1</cx:pt>
          <cx:pt idx="42751">3</cx:pt>
          <cx:pt idx="42752">1</cx:pt>
          <cx:pt idx="42753">3</cx:pt>
          <cx:pt idx="42754">1</cx:pt>
          <cx:pt idx="42755">1</cx:pt>
          <cx:pt idx="42756">1</cx:pt>
          <cx:pt idx="42757">1</cx:pt>
          <cx:pt idx="42758">1</cx:pt>
          <cx:pt idx="42759">1</cx:pt>
          <cx:pt idx="42760">1</cx:pt>
          <cx:pt idx="42761">1</cx:pt>
          <cx:pt idx="42762">3</cx:pt>
          <cx:pt idx="42763">1</cx:pt>
          <cx:pt idx="42764">1</cx:pt>
          <cx:pt idx="42765">1</cx:pt>
          <cx:pt idx="42766">1</cx:pt>
          <cx:pt idx="42767">1</cx:pt>
          <cx:pt idx="42768">1</cx:pt>
          <cx:pt idx="42769">1</cx:pt>
          <cx:pt idx="42770">1</cx:pt>
          <cx:pt idx="42771">1</cx:pt>
          <cx:pt idx="42772">1</cx:pt>
          <cx:pt idx="42773">1</cx:pt>
          <cx:pt idx="42774">1</cx:pt>
          <cx:pt idx="42775">1</cx:pt>
          <cx:pt idx="42776">1</cx:pt>
          <cx:pt idx="42777">1</cx:pt>
          <cx:pt idx="42778">1</cx:pt>
          <cx:pt idx="42779">1</cx:pt>
          <cx:pt idx="42780">1</cx:pt>
          <cx:pt idx="42781">1</cx:pt>
          <cx:pt idx="42782">1</cx:pt>
          <cx:pt idx="42783">1</cx:pt>
          <cx:pt idx="42784">1</cx:pt>
          <cx:pt idx="42785">1</cx:pt>
          <cx:pt idx="42786">1</cx:pt>
          <cx:pt idx="42787">1</cx:pt>
          <cx:pt idx="42788">1</cx:pt>
          <cx:pt idx="42789">1</cx:pt>
          <cx:pt idx="42790">1</cx:pt>
          <cx:pt idx="42791">1</cx:pt>
          <cx:pt idx="42792">1</cx:pt>
          <cx:pt idx="42793">1</cx:pt>
          <cx:pt idx="42794">1</cx:pt>
          <cx:pt idx="42795">1</cx:pt>
          <cx:pt idx="42796">1</cx:pt>
          <cx:pt idx="42797">1</cx:pt>
          <cx:pt idx="42798">1</cx:pt>
          <cx:pt idx="42799">1</cx:pt>
          <cx:pt idx="42800">1</cx:pt>
          <cx:pt idx="42801">1</cx:pt>
          <cx:pt idx="42802">1</cx:pt>
          <cx:pt idx="42803">1</cx:pt>
          <cx:pt idx="42804">1</cx:pt>
          <cx:pt idx="42805">3</cx:pt>
          <cx:pt idx="42806">1</cx:pt>
          <cx:pt idx="42807">1</cx:pt>
          <cx:pt idx="42808">1</cx:pt>
          <cx:pt idx="42809">1</cx:pt>
          <cx:pt idx="42810">1</cx:pt>
          <cx:pt idx="42811">1</cx:pt>
          <cx:pt idx="42812">1</cx:pt>
          <cx:pt idx="42813">1</cx:pt>
          <cx:pt idx="42814">1</cx:pt>
          <cx:pt idx="42815">1</cx:pt>
          <cx:pt idx="42816">1</cx:pt>
          <cx:pt idx="42817">1</cx:pt>
          <cx:pt idx="42818">1</cx:pt>
          <cx:pt idx="42819">1</cx:pt>
          <cx:pt idx="42820">1</cx:pt>
          <cx:pt idx="42821">1</cx:pt>
          <cx:pt idx="42822">1</cx:pt>
          <cx:pt idx="42823">1</cx:pt>
          <cx:pt idx="42824">1</cx:pt>
          <cx:pt idx="42825">1</cx:pt>
          <cx:pt idx="42826">1</cx:pt>
          <cx:pt idx="42827">1</cx:pt>
          <cx:pt idx="42828">1</cx:pt>
          <cx:pt idx="42829">1</cx:pt>
          <cx:pt idx="42830">1</cx:pt>
          <cx:pt idx="42831">1</cx:pt>
          <cx:pt idx="42832">1</cx:pt>
          <cx:pt idx="42833">1</cx:pt>
          <cx:pt idx="42834">1</cx:pt>
          <cx:pt idx="42835">1</cx:pt>
          <cx:pt idx="42836">1</cx:pt>
          <cx:pt idx="42837">1</cx:pt>
          <cx:pt idx="42838">1</cx:pt>
          <cx:pt idx="42839">1</cx:pt>
          <cx:pt idx="42840">1</cx:pt>
          <cx:pt idx="42841">1</cx:pt>
          <cx:pt idx="42842">1</cx:pt>
          <cx:pt idx="42843">1</cx:pt>
          <cx:pt idx="42844">1</cx:pt>
          <cx:pt idx="42845">1</cx:pt>
          <cx:pt idx="42846">1</cx:pt>
          <cx:pt idx="42847">1</cx:pt>
          <cx:pt idx="42848">1</cx:pt>
          <cx:pt idx="42849">3</cx:pt>
          <cx:pt idx="42850">1</cx:pt>
          <cx:pt idx="42851">1</cx:pt>
          <cx:pt idx="42852">1</cx:pt>
          <cx:pt idx="42853">1</cx:pt>
          <cx:pt idx="42854">1</cx:pt>
          <cx:pt idx="42855">1</cx:pt>
          <cx:pt idx="42856">1</cx:pt>
          <cx:pt idx="42857">3</cx:pt>
          <cx:pt idx="42858">1</cx:pt>
          <cx:pt idx="42859">1</cx:pt>
          <cx:pt idx="42860">1</cx:pt>
          <cx:pt idx="42861">1</cx:pt>
          <cx:pt idx="42862">1</cx:pt>
          <cx:pt idx="42863">1</cx:pt>
          <cx:pt idx="42864">1</cx:pt>
          <cx:pt idx="42865">1</cx:pt>
          <cx:pt idx="42866">1</cx:pt>
          <cx:pt idx="42867">1</cx:pt>
          <cx:pt idx="42868">1</cx:pt>
          <cx:pt idx="42869">1</cx:pt>
          <cx:pt idx="42870">1</cx:pt>
          <cx:pt idx="42871">1</cx:pt>
          <cx:pt idx="42872">1</cx:pt>
          <cx:pt idx="42873">1</cx:pt>
          <cx:pt idx="42874">1</cx:pt>
          <cx:pt idx="42875">1</cx:pt>
          <cx:pt idx="42876">1</cx:pt>
          <cx:pt idx="42877">1</cx:pt>
          <cx:pt idx="42878">1</cx:pt>
          <cx:pt idx="42879">1</cx:pt>
          <cx:pt idx="42880">1</cx:pt>
          <cx:pt idx="42881">1</cx:pt>
          <cx:pt idx="42882">1</cx:pt>
          <cx:pt idx="42883">1</cx:pt>
          <cx:pt idx="42884">1</cx:pt>
          <cx:pt idx="42885">1</cx:pt>
          <cx:pt idx="42886">1</cx:pt>
          <cx:pt idx="42887">1</cx:pt>
          <cx:pt idx="42888">1</cx:pt>
          <cx:pt idx="42889">1</cx:pt>
          <cx:pt idx="42890">3</cx:pt>
          <cx:pt idx="42891">1</cx:pt>
          <cx:pt idx="42892">1</cx:pt>
          <cx:pt idx="42893">1</cx:pt>
          <cx:pt idx="42894">1</cx:pt>
          <cx:pt idx="42895">1</cx:pt>
          <cx:pt idx="42896">1</cx:pt>
          <cx:pt idx="42897">1</cx:pt>
          <cx:pt idx="42898">1</cx:pt>
          <cx:pt idx="42899">1</cx:pt>
          <cx:pt idx="42900">1</cx:pt>
          <cx:pt idx="42901">1</cx:pt>
          <cx:pt idx="42902">1</cx:pt>
          <cx:pt idx="42903">3</cx:pt>
          <cx:pt idx="42904">1</cx:pt>
          <cx:pt idx="42905">3</cx:pt>
          <cx:pt idx="42906">1</cx:pt>
          <cx:pt idx="42907">1</cx:pt>
          <cx:pt idx="42908">1</cx:pt>
          <cx:pt idx="42909">1</cx:pt>
          <cx:pt idx="42910">1</cx:pt>
          <cx:pt idx="42911">1</cx:pt>
          <cx:pt idx="42912">1</cx:pt>
          <cx:pt idx="42913">1</cx:pt>
          <cx:pt idx="42914">1</cx:pt>
          <cx:pt idx="42915">1</cx:pt>
          <cx:pt idx="42916">1</cx:pt>
          <cx:pt idx="42917">1</cx:pt>
          <cx:pt idx="42918">1</cx:pt>
          <cx:pt idx="42919">1</cx:pt>
          <cx:pt idx="42920">1</cx:pt>
          <cx:pt idx="42921">1</cx:pt>
          <cx:pt idx="42922">1</cx:pt>
          <cx:pt idx="42923">1</cx:pt>
          <cx:pt idx="42924">1</cx:pt>
          <cx:pt idx="42925">1</cx:pt>
          <cx:pt idx="42926">1</cx:pt>
          <cx:pt idx="42927">1</cx:pt>
          <cx:pt idx="42928">1</cx:pt>
          <cx:pt idx="42929">1</cx:pt>
          <cx:pt idx="42930">1</cx:pt>
          <cx:pt idx="42931">1</cx:pt>
          <cx:pt idx="42932">1</cx:pt>
          <cx:pt idx="42933">1</cx:pt>
          <cx:pt idx="42934">1</cx:pt>
          <cx:pt idx="42935">1</cx:pt>
          <cx:pt idx="42936">1</cx:pt>
          <cx:pt idx="42937">1</cx:pt>
          <cx:pt idx="42938">1</cx:pt>
          <cx:pt idx="42939">1</cx:pt>
          <cx:pt idx="42940">1</cx:pt>
          <cx:pt idx="42941">1</cx:pt>
          <cx:pt idx="42942">1</cx:pt>
          <cx:pt idx="42943">1</cx:pt>
          <cx:pt idx="42944">1</cx:pt>
          <cx:pt idx="42945">1</cx:pt>
          <cx:pt idx="42946">1</cx:pt>
          <cx:pt idx="42947">1</cx:pt>
          <cx:pt idx="42948">1</cx:pt>
          <cx:pt idx="42949">1</cx:pt>
          <cx:pt idx="42950">1</cx:pt>
          <cx:pt idx="42951">1</cx:pt>
          <cx:pt idx="42952">1</cx:pt>
          <cx:pt idx="42953">1</cx:pt>
          <cx:pt idx="42954">1</cx:pt>
          <cx:pt idx="42955">1</cx:pt>
          <cx:pt idx="42956">1</cx:pt>
          <cx:pt idx="42957">1</cx:pt>
          <cx:pt idx="42958">1</cx:pt>
          <cx:pt idx="42959">1</cx:pt>
          <cx:pt idx="42960">1</cx:pt>
          <cx:pt idx="42961">1</cx:pt>
          <cx:pt idx="42962">1</cx:pt>
          <cx:pt idx="42963">1</cx:pt>
          <cx:pt idx="42964">1</cx:pt>
          <cx:pt idx="42965">3</cx:pt>
          <cx:pt idx="42966">1</cx:pt>
          <cx:pt idx="42967">1</cx:pt>
          <cx:pt idx="42968">1</cx:pt>
          <cx:pt idx="42969">1</cx:pt>
          <cx:pt idx="42970">1</cx:pt>
          <cx:pt idx="42971">1</cx:pt>
          <cx:pt idx="42972">1</cx:pt>
          <cx:pt idx="42973">1</cx:pt>
          <cx:pt idx="42974">1</cx:pt>
          <cx:pt idx="42975">1</cx:pt>
          <cx:pt idx="42976">1</cx:pt>
          <cx:pt idx="42977">1</cx:pt>
          <cx:pt idx="42978">1</cx:pt>
          <cx:pt idx="42979">1</cx:pt>
          <cx:pt idx="42980">1</cx:pt>
          <cx:pt idx="42981">1</cx:pt>
          <cx:pt idx="42982">1</cx:pt>
          <cx:pt idx="42983">1</cx:pt>
          <cx:pt idx="42984">1</cx:pt>
          <cx:pt idx="42985">1</cx:pt>
          <cx:pt idx="42986">1</cx:pt>
          <cx:pt idx="42987">1</cx:pt>
          <cx:pt idx="42988">1</cx:pt>
          <cx:pt idx="42989">1</cx:pt>
          <cx:pt idx="42990">1</cx:pt>
          <cx:pt idx="42991">1</cx:pt>
          <cx:pt idx="42992">1</cx:pt>
          <cx:pt idx="42993">1</cx:pt>
          <cx:pt idx="42994">1</cx:pt>
          <cx:pt idx="42995">1</cx:pt>
          <cx:pt idx="42996">1</cx:pt>
          <cx:pt idx="42997">1</cx:pt>
          <cx:pt idx="42998">1</cx:pt>
          <cx:pt idx="42999">1</cx:pt>
          <cx:pt idx="43000">1</cx:pt>
          <cx:pt idx="43001">1</cx:pt>
          <cx:pt idx="43002">1</cx:pt>
          <cx:pt idx="43003">1</cx:pt>
          <cx:pt idx="43004">1</cx:pt>
          <cx:pt idx="43005">1</cx:pt>
          <cx:pt idx="43006">1</cx:pt>
          <cx:pt idx="43007">1</cx:pt>
          <cx:pt idx="43008">1</cx:pt>
          <cx:pt idx="43009">1</cx:pt>
          <cx:pt idx="43010">1</cx:pt>
          <cx:pt idx="43011">1</cx:pt>
          <cx:pt idx="43012">1</cx:pt>
          <cx:pt idx="43013">1</cx:pt>
          <cx:pt idx="43014">1</cx:pt>
          <cx:pt idx="43015">1</cx:pt>
          <cx:pt idx="43016">1</cx:pt>
          <cx:pt idx="43017">1</cx:pt>
          <cx:pt idx="43018">1</cx:pt>
          <cx:pt idx="43019">1</cx:pt>
          <cx:pt idx="43020">1</cx:pt>
          <cx:pt idx="43021">1</cx:pt>
          <cx:pt idx="43022">1</cx:pt>
          <cx:pt idx="43023">1</cx:pt>
          <cx:pt idx="43024">1</cx:pt>
          <cx:pt idx="43025">1</cx:pt>
          <cx:pt idx="43026">1</cx:pt>
          <cx:pt idx="43027">1</cx:pt>
          <cx:pt idx="43028">1</cx:pt>
          <cx:pt idx="43029">1</cx:pt>
          <cx:pt idx="43030">1</cx:pt>
          <cx:pt idx="43031">1</cx:pt>
          <cx:pt idx="43032">1</cx:pt>
          <cx:pt idx="43033">1</cx:pt>
          <cx:pt idx="43034">1</cx:pt>
          <cx:pt idx="43035">1</cx:pt>
          <cx:pt idx="43036">1</cx:pt>
          <cx:pt idx="43037">1</cx:pt>
          <cx:pt idx="43038">1</cx:pt>
          <cx:pt idx="43039">1</cx:pt>
          <cx:pt idx="43040">1</cx:pt>
          <cx:pt idx="43041">1</cx:pt>
          <cx:pt idx="43042">1</cx:pt>
          <cx:pt idx="43043">1</cx:pt>
          <cx:pt idx="43044">1</cx:pt>
          <cx:pt idx="43045">1</cx:pt>
          <cx:pt idx="43046">1</cx:pt>
          <cx:pt idx="43047">1</cx:pt>
          <cx:pt idx="43048">1</cx:pt>
          <cx:pt idx="43049">1</cx:pt>
          <cx:pt idx="43050">1</cx:pt>
          <cx:pt idx="43051">1</cx:pt>
          <cx:pt idx="43052">1</cx:pt>
          <cx:pt idx="43053">1</cx:pt>
          <cx:pt idx="43054">1</cx:pt>
          <cx:pt idx="43055">3</cx:pt>
          <cx:pt idx="43056">1</cx:pt>
          <cx:pt idx="43057">1</cx:pt>
          <cx:pt idx="43058">1</cx:pt>
          <cx:pt idx="43059">1</cx:pt>
          <cx:pt idx="43060">1</cx:pt>
          <cx:pt idx="43061">1</cx:pt>
          <cx:pt idx="43062">1</cx:pt>
          <cx:pt idx="43063">1</cx:pt>
          <cx:pt idx="43064">1</cx:pt>
          <cx:pt idx="43065">1</cx:pt>
          <cx:pt idx="43066">1</cx:pt>
          <cx:pt idx="43067">1</cx:pt>
          <cx:pt idx="43068">1</cx:pt>
          <cx:pt idx="43069">1</cx:pt>
          <cx:pt idx="43070">1</cx:pt>
          <cx:pt idx="43071">1</cx:pt>
          <cx:pt idx="43072">1</cx:pt>
          <cx:pt idx="43073">1</cx:pt>
          <cx:pt idx="43074">1</cx:pt>
          <cx:pt idx="43075">1</cx:pt>
          <cx:pt idx="43076">1</cx:pt>
          <cx:pt idx="43077">1</cx:pt>
          <cx:pt idx="43078">1</cx:pt>
          <cx:pt idx="43079">1</cx:pt>
          <cx:pt idx="43080">1</cx:pt>
          <cx:pt idx="43081">1</cx:pt>
          <cx:pt idx="43082">1</cx:pt>
          <cx:pt idx="43083">1</cx:pt>
          <cx:pt idx="43084">1</cx:pt>
          <cx:pt idx="43085">1</cx:pt>
          <cx:pt idx="43086">1</cx:pt>
          <cx:pt idx="43087">1</cx:pt>
          <cx:pt idx="43088">1</cx:pt>
          <cx:pt idx="43089">1</cx:pt>
          <cx:pt idx="43090">1</cx:pt>
          <cx:pt idx="43091">1</cx:pt>
          <cx:pt idx="43092">1</cx:pt>
          <cx:pt idx="43093">1</cx:pt>
          <cx:pt idx="43094">1</cx:pt>
          <cx:pt idx="43095">1</cx:pt>
          <cx:pt idx="43096">1</cx:pt>
          <cx:pt idx="43097">1</cx:pt>
          <cx:pt idx="43098">1</cx:pt>
          <cx:pt idx="43099">1</cx:pt>
          <cx:pt idx="43100">1</cx:pt>
          <cx:pt idx="43101">1</cx:pt>
          <cx:pt idx="43102">1</cx:pt>
          <cx:pt idx="43103">1</cx:pt>
          <cx:pt idx="43104">1</cx:pt>
          <cx:pt idx="43105">1</cx:pt>
          <cx:pt idx="43106">1</cx:pt>
          <cx:pt idx="43107">1</cx:pt>
          <cx:pt idx="43108">1</cx:pt>
          <cx:pt idx="43109">1</cx:pt>
          <cx:pt idx="43110">1</cx:pt>
          <cx:pt idx="43111">1</cx:pt>
          <cx:pt idx="43112">1</cx:pt>
          <cx:pt idx="43113">1</cx:pt>
          <cx:pt idx="43114">1</cx:pt>
          <cx:pt idx="43115">1</cx:pt>
          <cx:pt idx="43116">3</cx:pt>
          <cx:pt idx="43117">1</cx:pt>
          <cx:pt idx="43118">1</cx:pt>
          <cx:pt idx="43119">1</cx:pt>
          <cx:pt idx="43120">1</cx:pt>
          <cx:pt idx="43121">1</cx:pt>
          <cx:pt idx="43122">1</cx:pt>
          <cx:pt idx="43123">1</cx:pt>
          <cx:pt idx="43124">1</cx:pt>
          <cx:pt idx="43125">3</cx:pt>
          <cx:pt idx="43126">1</cx:pt>
          <cx:pt idx="43127">1</cx:pt>
          <cx:pt idx="43128">1</cx:pt>
          <cx:pt idx="43129">1</cx:pt>
          <cx:pt idx="43130">1</cx:pt>
          <cx:pt idx="43131">1</cx:pt>
          <cx:pt idx="43132">1</cx:pt>
          <cx:pt idx="43133">1</cx:pt>
          <cx:pt idx="43134">1</cx:pt>
          <cx:pt idx="43135">1</cx:pt>
          <cx:pt idx="43136">1</cx:pt>
          <cx:pt idx="43137">1</cx:pt>
          <cx:pt idx="43138">1</cx:pt>
          <cx:pt idx="43139">1</cx:pt>
          <cx:pt idx="43140">1</cx:pt>
          <cx:pt idx="43141">3</cx:pt>
          <cx:pt idx="43142">1</cx:pt>
          <cx:pt idx="43143">1</cx:pt>
          <cx:pt idx="43144">1</cx:pt>
          <cx:pt idx="43145">1</cx:pt>
          <cx:pt idx="43146">1</cx:pt>
          <cx:pt idx="43147">1</cx:pt>
          <cx:pt idx="43148">1</cx:pt>
          <cx:pt idx="43149">1</cx:pt>
          <cx:pt idx="43150">1</cx:pt>
          <cx:pt idx="43151">1</cx:pt>
          <cx:pt idx="43152">1</cx:pt>
          <cx:pt idx="43153">1</cx:pt>
          <cx:pt idx="43154">1</cx:pt>
          <cx:pt idx="43155">1</cx:pt>
          <cx:pt idx="43156">1</cx:pt>
          <cx:pt idx="43157">1</cx:pt>
          <cx:pt idx="43158">1</cx:pt>
          <cx:pt idx="43159">1</cx:pt>
          <cx:pt idx="43160">1</cx:pt>
          <cx:pt idx="43161">1</cx:pt>
          <cx:pt idx="43162">1</cx:pt>
          <cx:pt idx="43163">3</cx:pt>
          <cx:pt idx="43164">1</cx:pt>
          <cx:pt idx="43165">1</cx:pt>
          <cx:pt idx="43166">1</cx:pt>
          <cx:pt idx="43167">3</cx:pt>
          <cx:pt idx="43168">1</cx:pt>
          <cx:pt idx="43169">1</cx:pt>
          <cx:pt idx="43170">1</cx:pt>
          <cx:pt idx="43171">1</cx:pt>
          <cx:pt idx="43172">1</cx:pt>
          <cx:pt idx="43173">1</cx:pt>
          <cx:pt idx="43174">1</cx:pt>
          <cx:pt idx="43175">1</cx:pt>
          <cx:pt idx="43176">1</cx:pt>
          <cx:pt idx="43177">1</cx:pt>
          <cx:pt idx="43178">1</cx:pt>
          <cx:pt idx="43179">1</cx:pt>
          <cx:pt idx="43180">1</cx:pt>
          <cx:pt idx="43181">1</cx:pt>
          <cx:pt idx="43182">1</cx:pt>
          <cx:pt idx="43183">1</cx:pt>
          <cx:pt idx="43184">1</cx:pt>
          <cx:pt idx="43185">1</cx:pt>
          <cx:pt idx="43186">1</cx:pt>
          <cx:pt idx="43187">1</cx:pt>
          <cx:pt idx="43188">1</cx:pt>
          <cx:pt idx="43189">1</cx:pt>
          <cx:pt idx="43190">1</cx:pt>
          <cx:pt idx="43191">1</cx:pt>
          <cx:pt idx="43192">1</cx:pt>
          <cx:pt idx="43193">1</cx:pt>
          <cx:pt idx="43194">1</cx:pt>
          <cx:pt idx="43195">1</cx:pt>
          <cx:pt idx="43196">1</cx:pt>
          <cx:pt idx="43197">1</cx:pt>
          <cx:pt idx="43198">1</cx:pt>
          <cx:pt idx="43199">1</cx:pt>
          <cx:pt idx="43200">1</cx:pt>
          <cx:pt idx="43201">1</cx:pt>
          <cx:pt idx="43202">1</cx:pt>
          <cx:pt idx="43203">1</cx:pt>
          <cx:pt idx="43204">1</cx:pt>
          <cx:pt idx="43205">1</cx:pt>
          <cx:pt idx="43206">1</cx:pt>
          <cx:pt idx="43207">1</cx:pt>
          <cx:pt idx="43208">1</cx:pt>
          <cx:pt idx="43209">3</cx:pt>
          <cx:pt idx="43210">1</cx:pt>
          <cx:pt idx="43211">1</cx:pt>
          <cx:pt idx="43212">1</cx:pt>
          <cx:pt idx="43213">1</cx:pt>
          <cx:pt idx="43214">1</cx:pt>
          <cx:pt idx="43215">1</cx:pt>
          <cx:pt idx="43216">1</cx:pt>
          <cx:pt idx="43217">1</cx:pt>
          <cx:pt idx="43218">1</cx:pt>
          <cx:pt idx="43219">1</cx:pt>
          <cx:pt idx="43220">1</cx:pt>
          <cx:pt idx="43221">1</cx:pt>
          <cx:pt idx="43222">1</cx:pt>
          <cx:pt idx="43223">1</cx:pt>
          <cx:pt idx="43224">3</cx:pt>
          <cx:pt idx="43225">1</cx:pt>
          <cx:pt idx="43226">1</cx:pt>
          <cx:pt idx="43227">1</cx:pt>
          <cx:pt idx="43228">1</cx:pt>
          <cx:pt idx="43229">1</cx:pt>
          <cx:pt idx="43230">1</cx:pt>
          <cx:pt idx="43231">1</cx:pt>
          <cx:pt idx="43232">1</cx:pt>
          <cx:pt idx="43233">1</cx:pt>
          <cx:pt idx="43234">1</cx:pt>
          <cx:pt idx="43235">1</cx:pt>
          <cx:pt idx="43236">1</cx:pt>
          <cx:pt idx="43237">1</cx:pt>
          <cx:pt idx="43238">1</cx:pt>
          <cx:pt idx="43239">1</cx:pt>
          <cx:pt idx="43240">1</cx:pt>
          <cx:pt idx="43241">1</cx:pt>
          <cx:pt idx="43242">1</cx:pt>
          <cx:pt idx="43243">1</cx:pt>
          <cx:pt idx="43244">1</cx:pt>
          <cx:pt idx="43245">1</cx:pt>
          <cx:pt idx="43246">1</cx:pt>
          <cx:pt idx="43247">1</cx:pt>
          <cx:pt idx="43248">1</cx:pt>
          <cx:pt idx="43249">1</cx:pt>
          <cx:pt idx="43250">1</cx:pt>
          <cx:pt idx="43251">1</cx:pt>
          <cx:pt idx="43252">1</cx:pt>
          <cx:pt idx="43253">1</cx:pt>
          <cx:pt idx="43254">1</cx:pt>
          <cx:pt idx="43255">1</cx:pt>
          <cx:pt idx="43256">1</cx:pt>
          <cx:pt idx="43257">1</cx:pt>
          <cx:pt idx="43258">1</cx:pt>
          <cx:pt idx="43259">3</cx:pt>
          <cx:pt idx="43260">1</cx:pt>
          <cx:pt idx="43261">1</cx:pt>
          <cx:pt idx="43262">1</cx:pt>
          <cx:pt idx="43263">1</cx:pt>
          <cx:pt idx="43264">1</cx:pt>
          <cx:pt idx="43265">1</cx:pt>
          <cx:pt idx="43266">1</cx:pt>
          <cx:pt idx="43267">1</cx:pt>
          <cx:pt idx="43268">1</cx:pt>
          <cx:pt idx="43269">1</cx:pt>
          <cx:pt idx="43270">1</cx:pt>
          <cx:pt idx="43271">1</cx:pt>
          <cx:pt idx="43272">1</cx:pt>
          <cx:pt idx="43273">1</cx:pt>
          <cx:pt idx="43274">1</cx:pt>
          <cx:pt idx="43275">1</cx:pt>
          <cx:pt idx="43276">1</cx:pt>
          <cx:pt idx="43277">1</cx:pt>
          <cx:pt idx="43278">1</cx:pt>
          <cx:pt idx="43279">1</cx:pt>
          <cx:pt idx="43280">1</cx:pt>
          <cx:pt idx="43281">1</cx:pt>
          <cx:pt idx="43282">1</cx:pt>
          <cx:pt idx="43283">1</cx:pt>
          <cx:pt idx="43284">1</cx:pt>
          <cx:pt idx="43285">1</cx:pt>
          <cx:pt idx="43286">1</cx:pt>
          <cx:pt idx="43287">1</cx:pt>
          <cx:pt idx="43288">1</cx:pt>
          <cx:pt idx="43289">1</cx:pt>
          <cx:pt idx="43290">1</cx:pt>
          <cx:pt idx="43291">1</cx:pt>
          <cx:pt idx="43292">1</cx:pt>
          <cx:pt idx="43293">1</cx:pt>
          <cx:pt idx="43294">1</cx:pt>
          <cx:pt idx="43295">1</cx:pt>
          <cx:pt idx="43296">1</cx:pt>
          <cx:pt idx="43297">3</cx:pt>
          <cx:pt idx="43298">1</cx:pt>
          <cx:pt idx="43299">1</cx:pt>
          <cx:pt idx="43300">1</cx:pt>
          <cx:pt idx="43301">1</cx:pt>
          <cx:pt idx="43302">1</cx:pt>
          <cx:pt idx="43303">1</cx:pt>
          <cx:pt idx="43304">1</cx:pt>
          <cx:pt idx="43305">1</cx:pt>
          <cx:pt idx="43306">1</cx:pt>
          <cx:pt idx="43307">1</cx:pt>
          <cx:pt idx="43308">3</cx:pt>
          <cx:pt idx="43309">1</cx:pt>
          <cx:pt idx="43310">1</cx:pt>
          <cx:pt idx="43311">1</cx:pt>
          <cx:pt idx="43312">1</cx:pt>
          <cx:pt idx="43313">1</cx:pt>
          <cx:pt idx="43314">1</cx:pt>
          <cx:pt idx="43315">1</cx:pt>
          <cx:pt idx="43316">1</cx:pt>
          <cx:pt idx="43317">1</cx:pt>
          <cx:pt idx="43318">1</cx:pt>
          <cx:pt idx="43319">1</cx:pt>
          <cx:pt idx="43320">1</cx:pt>
          <cx:pt idx="43321">1</cx:pt>
          <cx:pt idx="43322">1</cx:pt>
          <cx:pt idx="43323">1</cx:pt>
          <cx:pt idx="43324">1</cx:pt>
          <cx:pt idx="43325">1</cx:pt>
          <cx:pt idx="43326">1</cx:pt>
          <cx:pt idx="43327">1</cx:pt>
          <cx:pt idx="43328">1</cx:pt>
          <cx:pt idx="43329">1</cx:pt>
          <cx:pt idx="43330">1</cx:pt>
          <cx:pt idx="43331">1</cx:pt>
          <cx:pt idx="43332">1</cx:pt>
          <cx:pt idx="43333">1</cx:pt>
          <cx:pt idx="43334">1</cx:pt>
          <cx:pt idx="43335">1</cx:pt>
          <cx:pt idx="43336">1</cx:pt>
          <cx:pt idx="43337">1</cx:pt>
          <cx:pt idx="43338">1</cx:pt>
          <cx:pt idx="43339">1</cx:pt>
          <cx:pt idx="43340">1</cx:pt>
          <cx:pt idx="43341">1</cx:pt>
          <cx:pt idx="43342">1</cx:pt>
          <cx:pt idx="43343">1</cx:pt>
          <cx:pt idx="43344">1</cx:pt>
          <cx:pt idx="43345">1</cx:pt>
          <cx:pt idx="43346">1</cx:pt>
          <cx:pt idx="43347">1</cx:pt>
          <cx:pt idx="43348">1</cx:pt>
          <cx:pt idx="43349">1</cx:pt>
          <cx:pt idx="43350">1</cx:pt>
          <cx:pt idx="43351">1</cx:pt>
          <cx:pt idx="43352">1</cx:pt>
          <cx:pt idx="43353">1</cx:pt>
          <cx:pt idx="43354">1</cx:pt>
          <cx:pt idx="43355">1</cx:pt>
          <cx:pt idx="43356">1</cx:pt>
          <cx:pt idx="43357">1</cx:pt>
          <cx:pt idx="43358">1</cx:pt>
          <cx:pt idx="43359">1</cx:pt>
          <cx:pt idx="43360">1</cx:pt>
          <cx:pt idx="43361">1</cx:pt>
          <cx:pt idx="43362">1</cx:pt>
          <cx:pt idx="43363">1</cx:pt>
          <cx:pt idx="43364">1</cx:pt>
          <cx:pt idx="43365">1</cx:pt>
          <cx:pt idx="43366">1</cx:pt>
          <cx:pt idx="43367">1</cx:pt>
          <cx:pt idx="43368">1</cx:pt>
          <cx:pt idx="43369">1</cx:pt>
          <cx:pt idx="43370">1</cx:pt>
          <cx:pt idx="43371">1</cx:pt>
          <cx:pt idx="43372">1</cx:pt>
          <cx:pt idx="43373">1</cx:pt>
          <cx:pt idx="43374">1</cx:pt>
          <cx:pt idx="43375">1</cx:pt>
          <cx:pt idx="43376">1</cx:pt>
          <cx:pt idx="43377">1</cx:pt>
          <cx:pt idx="43378">1</cx:pt>
          <cx:pt idx="43379">1</cx:pt>
          <cx:pt idx="43380">1</cx:pt>
          <cx:pt idx="43381">1</cx:pt>
          <cx:pt idx="43382">1</cx:pt>
          <cx:pt idx="43383">1</cx:pt>
          <cx:pt idx="43384">1</cx:pt>
          <cx:pt idx="43385">1</cx:pt>
          <cx:pt idx="43386">1</cx:pt>
          <cx:pt idx="43387">1</cx:pt>
          <cx:pt idx="43388">1</cx:pt>
          <cx:pt idx="43389">1</cx:pt>
          <cx:pt idx="43390">1</cx:pt>
          <cx:pt idx="43391">1</cx:pt>
          <cx:pt idx="43392">1</cx:pt>
          <cx:pt idx="43393">1</cx:pt>
          <cx:pt idx="43394">1</cx:pt>
          <cx:pt idx="43395">3</cx:pt>
          <cx:pt idx="43396">1</cx:pt>
          <cx:pt idx="43397">1</cx:pt>
          <cx:pt idx="43398">1</cx:pt>
          <cx:pt idx="43399">1</cx:pt>
          <cx:pt idx="43400">1</cx:pt>
          <cx:pt idx="43401">1</cx:pt>
          <cx:pt idx="43402">3</cx:pt>
          <cx:pt idx="43403">1</cx:pt>
          <cx:pt idx="43404">1</cx:pt>
          <cx:pt idx="43405">1</cx:pt>
          <cx:pt idx="43406">1</cx:pt>
          <cx:pt idx="43407">1</cx:pt>
          <cx:pt idx="43408">1</cx:pt>
          <cx:pt idx="43409">1</cx:pt>
          <cx:pt idx="43410">1</cx:pt>
          <cx:pt idx="43411">1</cx:pt>
          <cx:pt idx="43412">1</cx:pt>
          <cx:pt idx="43413">1</cx:pt>
          <cx:pt idx="43414">1</cx:pt>
          <cx:pt idx="43415">1</cx:pt>
          <cx:pt idx="43416">1</cx:pt>
          <cx:pt idx="43417">1</cx:pt>
          <cx:pt idx="43418">1</cx:pt>
          <cx:pt idx="43419">1</cx:pt>
          <cx:pt idx="43420">1</cx:pt>
          <cx:pt idx="43421">1</cx:pt>
          <cx:pt idx="43422">1</cx:pt>
          <cx:pt idx="43423">1</cx:pt>
          <cx:pt idx="43424">1</cx:pt>
          <cx:pt idx="43425">1</cx:pt>
          <cx:pt idx="43426">1</cx:pt>
          <cx:pt idx="43427">1</cx:pt>
          <cx:pt idx="43428">1</cx:pt>
          <cx:pt idx="43429">1</cx:pt>
          <cx:pt idx="43430">1</cx:pt>
          <cx:pt idx="43431">1</cx:pt>
          <cx:pt idx="43432">1</cx:pt>
          <cx:pt idx="43433">1</cx:pt>
          <cx:pt idx="43434">1</cx:pt>
          <cx:pt idx="43435">1</cx:pt>
          <cx:pt idx="43436">1</cx:pt>
          <cx:pt idx="43437">1</cx:pt>
          <cx:pt idx="43438">1</cx:pt>
          <cx:pt idx="43439">1</cx:pt>
          <cx:pt idx="43440">1</cx:pt>
          <cx:pt idx="43441">1</cx:pt>
          <cx:pt idx="43442">1</cx:pt>
          <cx:pt idx="43443">3</cx:pt>
          <cx:pt idx="43444">1</cx:pt>
          <cx:pt idx="43445">1</cx:pt>
          <cx:pt idx="43446">1</cx:pt>
          <cx:pt idx="43447">1</cx:pt>
          <cx:pt idx="43448">1</cx:pt>
          <cx:pt idx="43449">1</cx:pt>
          <cx:pt idx="43450">1</cx:pt>
          <cx:pt idx="43451">1</cx:pt>
          <cx:pt idx="43452">1</cx:pt>
          <cx:pt idx="43453">1</cx:pt>
          <cx:pt idx="43454">1</cx:pt>
          <cx:pt idx="43455">1</cx:pt>
          <cx:pt idx="43456">1</cx:pt>
          <cx:pt idx="43457">1</cx:pt>
          <cx:pt idx="43458">1</cx:pt>
          <cx:pt idx="43459">1</cx:pt>
          <cx:pt idx="43460">1</cx:pt>
          <cx:pt idx="43461">1</cx:pt>
          <cx:pt idx="43462">1</cx:pt>
          <cx:pt idx="43463">1</cx:pt>
          <cx:pt idx="43464">1</cx:pt>
          <cx:pt idx="43465">1</cx:pt>
          <cx:pt idx="43466">1</cx:pt>
          <cx:pt idx="43467">1</cx:pt>
          <cx:pt idx="43468">1</cx:pt>
          <cx:pt idx="43469">1</cx:pt>
          <cx:pt idx="43470">1</cx:pt>
          <cx:pt idx="43471">1</cx:pt>
          <cx:pt idx="43472">1</cx:pt>
          <cx:pt idx="43473">1</cx:pt>
          <cx:pt idx="43474">1</cx:pt>
          <cx:pt idx="43475">1</cx:pt>
          <cx:pt idx="43476">1</cx:pt>
          <cx:pt idx="43477">1</cx:pt>
          <cx:pt idx="43478">1</cx:pt>
          <cx:pt idx="43479">1</cx:pt>
          <cx:pt idx="43480">1</cx:pt>
          <cx:pt idx="43481">1</cx:pt>
          <cx:pt idx="43482">1</cx:pt>
          <cx:pt idx="43483">1</cx:pt>
          <cx:pt idx="43484">1</cx:pt>
          <cx:pt idx="43485">1</cx:pt>
          <cx:pt idx="43486">1</cx:pt>
          <cx:pt idx="43487">1</cx:pt>
          <cx:pt idx="43488">1</cx:pt>
          <cx:pt idx="43489">1</cx:pt>
          <cx:pt idx="43490">1</cx:pt>
          <cx:pt idx="43491">1</cx:pt>
          <cx:pt idx="43492">1</cx:pt>
          <cx:pt idx="43493">1</cx:pt>
          <cx:pt idx="43494">1</cx:pt>
          <cx:pt idx="43495">1</cx:pt>
          <cx:pt idx="43496">1</cx:pt>
          <cx:pt idx="43497">1</cx:pt>
          <cx:pt idx="43498">1</cx:pt>
          <cx:pt idx="43499">1</cx:pt>
          <cx:pt idx="43500">1</cx:pt>
          <cx:pt idx="43501">1</cx:pt>
          <cx:pt idx="43502">1</cx:pt>
          <cx:pt idx="43503">1</cx:pt>
          <cx:pt idx="43504">1</cx:pt>
          <cx:pt idx="43505">1</cx:pt>
          <cx:pt idx="43506">1</cx:pt>
          <cx:pt idx="43507">1</cx:pt>
          <cx:pt idx="43508">1</cx:pt>
          <cx:pt idx="43509">1</cx:pt>
          <cx:pt idx="43510">1</cx:pt>
          <cx:pt idx="43511">1</cx:pt>
          <cx:pt idx="43512">1</cx:pt>
          <cx:pt idx="43513">3</cx:pt>
          <cx:pt idx="43514">1</cx:pt>
          <cx:pt idx="43515">1</cx:pt>
          <cx:pt idx="43516">1</cx:pt>
          <cx:pt idx="43517">1</cx:pt>
          <cx:pt idx="43518">1</cx:pt>
          <cx:pt idx="43519">1</cx:pt>
          <cx:pt idx="43520">1</cx:pt>
          <cx:pt idx="43521">1</cx:pt>
          <cx:pt idx="43522">1</cx:pt>
          <cx:pt idx="43523">1</cx:pt>
          <cx:pt idx="43524">1</cx:pt>
          <cx:pt idx="43525">1</cx:pt>
          <cx:pt idx="43526">1</cx:pt>
          <cx:pt idx="43527">1</cx:pt>
          <cx:pt idx="43528">1</cx:pt>
          <cx:pt idx="43529">1</cx:pt>
          <cx:pt idx="43530">1</cx:pt>
          <cx:pt idx="43531">1</cx:pt>
          <cx:pt idx="43532">1</cx:pt>
          <cx:pt idx="43533">1</cx:pt>
          <cx:pt idx="43534">1</cx:pt>
          <cx:pt idx="43535">1</cx:pt>
          <cx:pt idx="43536">1</cx:pt>
          <cx:pt idx="43537">1</cx:pt>
          <cx:pt idx="43538">1</cx:pt>
          <cx:pt idx="43539">1</cx:pt>
          <cx:pt idx="43540">1</cx:pt>
          <cx:pt idx="43541">1</cx:pt>
          <cx:pt idx="43542">1</cx:pt>
          <cx:pt idx="43543">1</cx:pt>
          <cx:pt idx="43544">1</cx:pt>
          <cx:pt idx="43545">1</cx:pt>
          <cx:pt idx="43546">1</cx:pt>
          <cx:pt idx="43547">1</cx:pt>
          <cx:pt idx="43548">1</cx:pt>
          <cx:pt idx="43549">1</cx:pt>
          <cx:pt idx="43550">1</cx:pt>
          <cx:pt idx="43551">1</cx:pt>
          <cx:pt idx="43552">1</cx:pt>
          <cx:pt idx="43553">1</cx:pt>
          <cx:pt idx="43554">1</cx:pt>
          <cx:pt idx="43555">1</cx:pt>
          <cx:pt idx="43556">1</cx:pt>
          <cx:pt idx="43557">1</cx:pt>
          <cx:pt idx="43558">1</cx:pt>
          <cx:pt idx="43559">1</cx:pt>
          <cx:pt idx="43560">1</cx:pt>
          <cx:pt idx="43561">1</cx:pt>
          <cx:pt idx="43562">1</cx:pt>
          <cx:pt idx="43563">1</cx:pt>
          <cx:pt idx="43564">1</cx:pt>
          <cx:pt idx="43565">1</cx:pt>
          <cx:pt idx="43566">1</cx:pt>
          <cx:pt idx="43567">1</cx:pt>
          <cx:pt idx="43568">1</cx:pt>
          <cx:pt idx="43569">1</cx:pt>
          <cx:pt idx="43570">1</cx:pt>
          <cx:pt idx="43571">1</cx:pt>
          <cx:pt idx="43572">1</cx:pt>
          <cx:pt idx="43573">1</cx:pt>
          <cx:pt idx="43574">1</cx:pt>
          <cx:pt idx="43575">1</cx:pt>
          <cx:pt idx="43576">1</cx:pt>
          <cx:pt idx="43577">1</cx:pt>
          <cx:pt idx="43578">1</cx:pt>
          <cx:pt idx="43579">1</cx:pt>
          <cx:pt idx="43580">1</cx:pt>
          <cx:pt idx="43581">1</cx:pt>
          <cx:pt idx="43582">1</cx:pt>
          <cx:pt idx="43583">1</cx:pt>
          <cx:pt idx="43584">1</cx:pt>
          <cx:pt idx="43585">1</cx:pt>
          <cx:pt idx="43586">1</cx:pt>
          <cx:pt idx="43587">1</cx:pt>
          <cx:pt idx="43588">1</cx:pt>
          <cx:pt idx="43589">1</cx:pt>
          <cx:pt idx="43590">1</cx:pt>
          <cx:pt idx="43591">1</cx:pt>
          <cx:pt idx="43592">1</cx:pt>
          <cx:pt idx="43593">1</cx:pt>
          <cx:pt idx="43594">1</cx:pt>
          <cx:pt idx="43595">1</cx:pt>
          <cx:pt idx="43596">1</cx:pt>
          <cx:pt idx="43597">1</cx:pt>
          <cx:pt idx="43598">3</cx:pt>
          <cx:pt idx="43599">1</cx:pt>
          <cx:pt idx="43600">1</cx:pt>
          <cx:pt idx="43601">1</cx:pt>
          <cx:pt idx="43602">1</cx:pt>
          <cx:pt idx="43603">1</cx:pt>
          <cx:pt idx="43604">1</cx:pt>
          <cx:pt idx="43605">1</cx:pt>
          <cx:pt idx="43606">1</cx:pt>
          <cx:pt idx="43607">1</cx:pt>
          <cx:pt idx="43608">1</cx:pt>
          <cx:pt idx="43609">1</cx:pt>
          <cx:pt idx="43610">1</cx:pt>
          <cx:pt idx="43611">1</cx:pt>
          <cx:pt idx="43612">1</cx:pt>
          <cx:pt idx="43613">1</cx:pt>
          <cx:pt idx="43614">1</cx:pt>
          <cx:pt idx="43615">1</cx:pt>
          <cx:pt idx="43616">1</cx:pt>
          <cx:pt idx="43617">1</cx:pt>
          <cx:pt idx="43618">1</cx:pt>
          <cx:pt idx="43619">1</cx:pt>
          <cx:pt idx="43620">1</cx:pt>
          <cx:pt idx="43621">1</cx:pt>
          <cx:pt idx="43622">3</cx:pt>
          <cx:pt idx="43623">1</cx:pt>
          <cx:pt idx="43624">1</cx:pt>
          <cx:pt idx="43625">1</cx:pt>
          <cx:pt idx="43626">3</cx:pt>
          <cx:pt idx="43627">1</cx:pt>
          <cx:pt idx="43628">1</cx:pt>
          <cx:pt idx="43629">1</cx:pt>
          <cx:pt idx="43630">1</cx:pt>
          <cx:pt idx="43631">1</cx:pt>
          <cx:pt idx="43632">1</cx:pt>
          <cx:pt idx="43633">1</cx:pt>
          <cx:pt idx="43634">1</cx:pt>
          <cx:pt idx="43635">1</cx:pt>
          <cx:pt idx="43636">1</cx:pt>
          <cx:pt idx="43637">1</cx:pt>
          <cx:pt idx="43638">1</cx:pt>
          <cx:pt idx="43639">3</cx:pt>
          <cx:pt idx="43640">1</cx:pt>
          <cx:pt idx="43641">1</cx:pt>
          <cx:pt idx="43642">1</cx:pt>
          <cx:pt idx="43643">1</cx:pt>
          <cx:pt idx="43644">1</cx:pt>
          <cx:pt idx="43645">1</cx:pt>
          <cx:pt idx="43646">1</cx:pt>
          <cx:pt idx="43647">1</cx:pt>
          <cx:pt idx="43648">1</cx:pt>
          <cx:pt idx="43649">1</cx:pt>
          <cx:pt idx="43650">1</cx:pt>
          <cx:pt idx="43651">1</cx:pt>
          <cx:pt idx="43652">1</cx:pt>
          <cx:pt idx="43653">1</cx:pt>
          <cx:pt idx="43654">1</cx:pt>
          <cx:pt idx="43655">1</cx:pt>
          <cx:pt idx="43656">1</cx:pt>
          <cx:pt idx="43657">1</cx:pt>
          <cx:pt idx="43658">1</cx:pt>
          <cx:pt idx="43659">1</cx:pt>
          <cx:pt idx="43660">1</cx:pt>
          <cx:pt idx="43661">1</cx:pt>
          <cx:pt idx="43662">1</cx:pt>
          <cx:pt idx="43663">1</cx:pt>
          <cx:pt idx="43664">1</cx:pt>
          <cx:pt idx="43665">1</cx:pt>
          <cx:pt idx="43666">1</cx:pt>
          <cx:pt idx="43667">1</cx:pt>
          <cx:pt idx="43668">3</cx:pt>
          <cx:pt idx="43669">1</cx:pt>
          <cx:pt idx="43670">1</cx:pt>
          <cx:pt idx="43671">1</cx:pt>
          <cx:pt idx="43672">3</cx:pt>
          <cx:pt idx="43673">1</cx:pt>
          <cx:pt idx="43674">1</cx:pt>
          <cx:pt idx="43675">1</cx:pt>
          <cx:pt idx="43676">1</cx:pt>
          <cx:pt idx="43677">1</cx:pt>
          <cx:pt idx="43678">1</cx:pt>
          <cx:pt idx="43679">1</cx:pt>
          <cx:pt idx="43680">1</cx:pt>
          <cx:pt idx="43681">1</cx:pt>
          <cx:pt idx="43682">1</cx:pt>
          <cx:pt idx="43683">1</cx:pt>
          <cx:pt idx="43684">1</cx:pt>
          <cx:pt idx="43685">1</cx:pt>
          <cx:pt idx="43686">1</cx:pt>
          <cx:pt idx="43687">3</cx:pt>
          <cx:pt idx="43688">1</cx:pt>
          <cx:pt idx="43689">1</cx:pt>
          <cx:pt idx="43690">3</cx:pt>
          <cx:pt idx="43691">1</cx:pt>
          <cx:pt idx="43692">1</cx:pt>
          <cx:pt idx="43693">1</cx:pt>
          <cx:pt idx="43694">1</cx:pt>
          <cx:pt idx="43695">1</cx:pt>
          <cx:pt idx="43696">1</cx:pt>
          <cx:pt idx="43697">1</cx:pt>
          <cx:pt idx="43698">3</cx:pt>
          <cx:pt idx="43699">1</cx:pt>
          <cx:pt idx="43700">1</cx:pt>
          <cx:pt idx="43701">1</cx:pt>
          <cx:pt idx="43702">1</cx:pt>
          <cx:pt idx="43703">1</cx:pt>
          <cx:pt idx="43704">1</cx:pt>
          <cx:pt idx="43705">3</cx:pt>
          <cx:pt idx="43706">1</cx:pt>
          <cx:pt idx="43707">1</cx:pt>
          <cx:pt idx="43708">1</cx:pt>
          <cx:pt idx="43709">3</cx:pt>
          <cx:pt idx="43710">1</cx:pt>
          <cx:pt idx="43711">1</cx:pt>
          <cx:pt idx="43712">1</cx:pt>
          <cx:pt idx="43713">1</cx:pt>
          <cx:pt idx="43714">1</cx:pt>
          <cx:pt idx="43715">1</cx:pt>
          <cx:pt idx="43716">1</cx:pt>
          <cx:pt idx="43717">1</cx:pt>
          <cx:pt idx="43718">1</cx:pt>
          <cx:pt idx="43719">1</cx:pt>
          <cx:pt idx="43720">1</cx:pt>
          <cx:pt idx="43721">1</cx:pt>
          <cx:pt idx="43722">1</cx:pt>
          <cx:pt idx="43723">1</cx:pt>
          <cx:pt idx="43724">1</cx:pt>
          <cx:pt idx="43725">1</cx:pt>
          <cx:pt idx="43726">1</cx:pt>
          <cx:pt idx="43727">1</cx:pt>
          <cx:pt idx="43728">1</cx:pt>
          <cx:pt idx="43729">1</cx:pt>
          <cx:pt idx="43730">1</cx:pt>
          <cx:pt idx="43731">1</cx:pt>
          <cx:pt idx="43732">1</cx:pt>
          <cx:pt idx="43733">1</cx:pt>
          <cx:pt idx="43734">1</cx:pt>
          <cx:pt idx="43735">1</cx:pt>
          <cx:pt idx="43736">1</cx:pt>
          <cx:pt idx="43737">1</cx:pt>
          <cx:pt idx="43738">1</cx:pt>
          <cx:pt idx="43739">1</cx:pt>
          <cx:pt idx="43740">1</cx:pt>
          <cx:pt idx="43741">1</cx:pt>
          <cx:pt idx="43742">1</cx:pt>
          <cx:pt idx="43743">3</cx:pt>
          <cx:pt idx="43744">1</cx:pt>
          <cx:pt idx="43745">3</cx:pt>
          <cx:pt idx="43746">1</cx:pt>
          <cx:pt idx="43747">1</cx:pt>
          <cx:pt idx="43748">3</cx:pt>
          <cx:pt idx="43749">1</cx:pt>
          <cx:pt idx="43750">1</cx:pt>
          <cx:pt idx="43751">1</cx:pt>
          <cx:pt idx="43752">1</cx:pt>
          <cx:pt idx="43753">1</cx:pt>
          <cx:pt idx="43754">1</cx:pt>
          <cx:pt idx="43755">1</cx:pt>
          <cx:pt idx="43756">1</cx:pt>
          <cx:pt idx="43757">1</cx:pt>
          <cx:pt idx="43758">1</cx:pt>
          <cx:pt idx="43759">1</cx:pt>
          <cx:pt idx="43760">1</cx:pt>
          <cx:pt idx="43761">1</cx:pt>
          <cx:pt idx="43762">1</cx:pt>
          <cx:pt idx="43763">1</cx:pt>
          <cx:pt idx="43764">1</cx:pt>
          <cx:pt idx="43765">1</cx:pt>
          <cx:pt idx="43766">1</cx:pt>
          <cx:pt idx="43767">1</cx:pt>
          <cx:pt idx="43768">1</cx:pt>
          <cx:pt idx="43769">1</cx:pt>
          <cx:pt idx="43770">1</cx:pt>
          <cx:pt idx="43771">1</cx:pt>
          <cx:pt idx="43772">1</cx:pt>
          <cx:pt idx="43773">1</cx:pt>
          <cx:pt idx="43774">1</cx:pt>
          <cx:pt idx="43775">1</cx:pt>
          <cx:pt idx="43776">1</cx:pt>
          <cx:pt idx="43777">1</cx:pt>
          <cx:pt idx="43778">1</cx:pt>
          <cx:pt idx="43779">1</cx:pt>
          <cx:pt idx="43780">1</cx:pt>
          <cx:pt idx="43781">1</cx:pt>
          <cx:pt idx="43782">1</cx:pt>
          <cx:pt idx="43783">1</cx:pt>
          <cx:pt idx="43784">1</cx:pt>
          <cx:pt idx="43785">1</cx:pt>
          <cx:pt idx="43786">1</cx:pt>
          <cx:pt idx="43787">1</cx:pt>
          <cx:pt idx="43788">1</cx:pt>
          <cx:pt idx="43789">1</cx:pt>
          <cx:pt idx="43790">1</cx:pt>
          <cx:pt idx="43791">3</cx:pt>
          <cx:pt idx="43792">1</cx:pt>
          <cx:pt idx="43793">1</cx:pt>
          <cx:pt idx="43794">1</cx:pt>
          <cx:pt idx="43795">1</cx:pt>
          <cx:pt idx="43796">1</cx:pt>
          <cx:pt idx="43797">1</cx:pt>
          <cx:pt idx="43798">1</cx:pt>
          <cx:pt idx="43799">1</cx:pt>
          <cx:pt idx="43800">1</cx:pt>
          <cx:pt idx="43801">1</cx:pt>
          <cx:pt idx="43802">1</cx:pt>
          <cx:pt idx="43803">1</cx:pt>
          <cx:pt idx="43804">3</cx:pt>
          <cx:pt idx="43805">1</cx:pt>
          <cx:pt idx="43806">1</cx:pt>
          <cx:pt idx="43807">1</cx:pt>
          <cx:pt idx="43808">1</cx:pt>
          <cx:pt idx="43809">1</cx:pt>
          <cx:pt idx="43810">1</cx:pt>
          <cx:pt idx="43811">1</cx:pt>
          <cx:pt idx="43812">1</cx:pt>
          <cx:pt idx="43813">1</cx:pt>
          <cx:pt idx="43814">1</cx:pt>
          <cx:pt idx="43815">1</cx:pt>
          <cx:pt idx="43816">1</cx:pt>
          <cx:pt idx="43817">1</cx:pt>
          <cx:pt idx="43818">1</cx:pt>
          <cx:pt idx="43819">3</cx:pt>
          <cx:pt idx="43820">1</cx:pt>
          <cx:pt idx="43821">1</cx:pt>
          <cx:pt idx="43822">1</cx:pt>
          <cx:pt idx="43823">1</cx:pt>
          <cx:pt idx="43824">1</cx:pt>
          <cx:pt idx="43825">1</cx:pt>
          <cx:pt idx="43826">1</cx:pt>
          <cx:pt idx="43827">1</cx:pt>
          <cx:pt idx="43828">1</cx:pt>
          <cx:pt idx="43829">1</cx:pt>
          <cx:pt idx="43830">1</cx:pt>
          <cx:pt idx="43831">1</cx:pt>
          <cx:pt idx="43832">1</cx:pt>
          <cx:pt idx="43833">1</cx:pt>
          <cx:pt idx="43834">1</cx:pt>
          <cx:pt idx="43835">1</cx:pt>
          <cx:pt idx="43836">1</cx:pt>
          <cx:pt idx="43837">1</cx:pt>
          <cx:pt idx="43838">1</cx:pt>
          <cx:pt idx="43839">1</cx:pt>
          <cx:pt idx="43840">1</cx:pt>
          <cx:pt idx="43841">1</cx:pt>
          <cx:pt idx="43842">1</cx:pt>
          <cx:pt idx="43843">1</cx:pt>
          <cx:pt idx="43844">1</cx:pt>
          <cx:pt idx="43845">1</cx:pt>
          <cx:pt idx="43846">1</cx:pt>
          <cx:pt idx="43847">1</cx:pt>
          <cx:pt idx="43848">1</cx:pt>
          <cx:pt idx="43849">1</cx:pt>
          <cx:pt idx="43850">1</cx:pt>
          <cx:pt idx="43851">1</cx:pt>
          <cx:pt idx="43852">1</cx:pt>
          <cx:pt idx="43853">1</cx:pt>
          <cx:pt idx="43854">1</cx:pt>
          <cx:pt idx="43855">1</cx:pt>
          <cx:pt idx="43856">1</cx:pt>
          <cx:pt idx="43857">1</cx:pt>
          <cx:pt idx="43858">1</cx:pt>
          <cx:pt idx="43859">1</cx:pt>
          <cx:pt idx="43860">1</cx:pt>
          <cx:pt idx="43861">1</cx:pt>
          <cx:pt idx="43862">1</cx:pt>
          <cx:pt idx="43863">1</cx:pt>
          <cx:pt idx="43864">1</cx:pt>
          <cx:pt idx="43865">1</cx:pt>
          <cx:pt idx="43866">1</cx:pt>
          <cx:pt idx="43867">1</cx:pt>
          <cx:pt idx="43868">3</cx:pt>
          <cx:pt idx="43869">1</cx:pt>
          <cx:pt idx="43870">3</cx:pt>
          <cx:pt idx="43871">1</cx:pt>
          <cx:pt idx="43872">1</cx:pt>
          <cx:pt idx="43873">1</cx:pt>
          <cx:pt idx="43874">3</cx:pt>
          <cx:pt idx="43875">1</cx:pt>
          <cx:pt idx="43876">1</cx:pt>
          <cx:pt idx="43877">1</cx:pt>
          <cx:pt idx="43878">1</cx:pt>
          <cx:pt idx="43879">1</cx:pt>
          <cx:pt idx="43880">1</cx:pt>
          <cx:pt idx="43881">1</cx:pt>
          <cx:pt idx="43882">1</cx:pt>
          <cx:pt idx="43883">1</cx:pt>
          <cx:pt idx="43884">1</cx:pt>
          <cx:pt idx="43885">1</cx:pt>
          <cx:pt idx="43886">1</cx:pt>
          <cx:pt idx="43887">1</cx:pt>
          <cx:pt idx="43888">1</cx:pt>
          <cx:pt idx="43889">1</cx:pt>
          <cx:pt idx="43890">1</cx:pt>
          <cx:pt idx="43891">1</cx:pt>
          <cx:pt idx="43892">1</cx:pt>
          <cx:pt idx="43893">1</cx:pt>
          <cx:pt idx="43894">1</cx:pt>
          <cx:pt idx="43895">1</cx:pt>
          <cx:pt idx="43896">1</cx:pt>
          <cx:pt idx="43897">1</cx:pt>
          <cx:pt idx="43898">1</cx:pt>
          <cx:pt idx="43899">1</cx:pt>
          <cx:pt idx="43900">1</cx:pt>
          <cx:pt idx="43901">1</cx:pt>
          <cx:pt idx="43902">1</cx:pt>
          <cx:pt idx="43903">1</cx:pt>
          <cx:pt idx="43904">1</cx:pt>
          <cx:pt idx="43905">1</cx:pt>
          <cx:pt idx="43906">1</cx:pt>
          <cx:pt idx="43907">1</cx:pt>
          <cx:pt idx="43908">1</cx:pt>
          <cx:pt idx="43909">1</cx:pt>
          <cx:pt idx="43910">1</cx:pt>
          <cx:pt idx="43911">1</cx:pt>
          <cx:pt idx="43912">1</cx:pt>
          <cx:pt idx="43913">1</cx:pt>
          <cx:pt idx="43914">1</cx:pt>
          <cx:pt idx="43915">1</cx:pt>
          <cx:pt idx="43916">1</cx:pt>
          <cx:pt idx="43917">1</cx:pt>
          <cx:pt idx="43918">1</cx:pt>
          <cx:pt idx="43919">1</cx:pt>
          <cx:pt idx="43920">1</cx:pt>
          <cx:pt idx="43921">1</cx:pt>
          <cx:pt idx="43922">1</cx:pt>
          <cx:pt idx="43923">3</cx:pt>
          <cx:pt idx="43924">1</cx:pt>
          <cx:pt idx="43925">3</cx:pt>
          <cx:pt idx="43926">1</cx:pt>
          <cx:pt idx="43927">1</cx:pt>
          <cx:pt idx="43928">1</cx:pt>
          <cx:pt idx="43929">1</cx:pt>
          <cx:pt idx="43930">1</cx:pt>
          <cx:pt idx="43931">3</cx:pt>
          <cx:pt idx="43932">1</cx:pt>
          <cx:pt idx="43933">1</cx:pt>
          <cx:pt idx="43934">1</cx:pt>
          <cx:pt idx="43935">1</cx:pt>
          <cx:pt idx="43936">1</cx:pt>
          <cx:pt idx="43937">1</cx:pt>
          <cx:pt idx="43938">1</cx:pt>
          <cx:pt idx="43939">1</cx:pt>
          <cx:pt idx="43940">1</cx:pt>
          <cx:pt idx="43941">1</cx:pt>
          <cx:pt idx="43942">1</cx:pt>
          <cx:pt idx="43943">1</cx:pt>
          <cx:pt idx="43944">1</cx:pt>
          <cx:pt idx="43945">1</cx:pt>
          <cx:pt idx="43946">1</cx:pt>
          <cx:pt idx="43947">1</cx:pt>
          <cx:pt idx="43948">1</cx:pt>
          <cx:pt idx="43949">1</cx:pt>
          <cx:pt idx="43950">1</cx:pt>
          <cx:pt idx="43951">1</cx:pt>
          <cx:pt idx="43952">1</cx:pt>
          <cx:pt idx="43953">1</cx:pt>
          <cx:pt idx="43954">1</cx:pt>
          <cx:pt idx="43955">1</cx:pt>
          <cx:pt idx="43956">1</cx:pt>
          <cx:pt idx="43957">1</cx:pt>
          <cx:pt idx="43958">1</cx:pt>
          <cx:pt idx="43959">1</cx:pt>
          <cx:pt idx="43960">1</cx:pt>
          <cx:pt idx="43961">1</cx:pt>
          <cx:pt idx="43962">1</cx:pt>
          <cx:pt idx="43963">1</cx:pt>
          <cx:pt idx="43964">1</cx:pt>
          <cx:pt idx="43965">1</cx:pt>
          <cx:pt idx="43966">1</cx:pt>
          <cx:pt idx="43967">1</cx:pt>
          <cx:pt idx="43968">1</cx:pt>
          <cx:pt idx="43969">1</cx:pt>
          <cx:pt idx="43970">1</cx:pt>
          <cx:pt idx="43971">3</cx:pt>
          <cx:pt idx="43972">1</cx:pt>
          <cx:pt idx="43973">1</cx:pt>
          <cx:pt idx="43974">3</cx:pt>
          <cx:pt idx="43975">1</cx:pt>
          <cx:pt idx="43976">1</cx:pt>
          <cx:pt idx="43977">1</cx:pt>
          <cx:pt idx="43978">1</cx:pt>
          <cx:pt idx="43979">1</cx:pt>
          <cx:pt idx="43980">1</cx:pt>
          <cx:pt idx="43981">1</cx:pt>
          <cx:pt idx="43982">1</cx:pt>
          <cx:pt idx="43983">1</cx:pt>
          <cx:pt idx="43984">1</cx:pt>
          <cx:pt idx="43985">1</cx:pt>
          <cx:pt idx="43986">1</cx:pt>
          <cx:pt idx="43987">1</cx:pt>
          <cx:pt idx="43988">1</cx:pt>
          <cx:pt idx="43989">1</cx:pt>
          <cx:pt idx="43990">1</cx:pt>
          <cx:pt idx="43991">1</cx:pt>
          <cx:pt idx="43992">1</cx:pt>
          <cx:pt idx="43993">1</cx:pt>
          <cx:pt idx="43994">1</cx:pt>
          <cx:pt idx="43995">1</cx:pt>
          <cx:pt idx="43996">1</cx:pt>
          <cx:pt idx="43997">1</cx:pt>
          <cx:pt idx="43998">1</cx:pt>
          <cx:pt idx="43999">1</cx:pt>
          <cx:pt idx="44000">1</cx:pt>
          <cx:pt idx="44001">3</cx:pt>
          <cx:pt idx="44002">1</cx:pt>
          <cx:pt idx="44003">1</cx:pt>
          <cx:pt idx="44004">1</cx:pt>
          <cx:pt idx="44005">1</cx:pt>
          <cx:pt idx="44006">1</cx:pt>
          <cx:pt idx="44007">1</cx:pt>
          <cx:pt idx="44008">1</cx:pt>
          <cx:pt idx="44009">1</cx:pt>
          <cx:pt idx="44010">3</cx:pt>
          <cx:pt idx="44011">1</cx:pt>
          <cx:pt idx="44012">1</cx:pt>
          <cx:pt idx="44013">1</cx:pt>
          <cx:pt idx="44014">1</cx:pt>
          <cx:pt idx="44015">1</cx:pt>
          <cx:pt idx="44016">1</cx:pt>
          <cx:pt idx="44017">1</cx:pt>
          <cx:pt idx="44018">1</cx:pt>
          <cx:pt idx="44019">1</cx:pt>
          <cx:pt idx="44020">1</cx:pt>
          <cx:pt idx="44021">3</cx:pt>
          <cx:pt idx="44022">1</cx:pt>
          <cx:pt idx="44023">1</cx:pt>
          <cx:pt idx="44024">1</cx:pt>
          <cx:pt idx="44025">1</cx:pt>
          <cx:pt idx="44026">1</cx:pt>
          <cx:pt idx="44027">1</cx:pt>
          <cx:pt idx="44028">1</cx:pt>
          <cx:pt idx="44029">1</cx:pt>
          <cx:pt idx="44030">1</cx:pt>
          <cx:pt idx="44031">1</cx:pt>
          <cx:pt idx="44032">3</cx:pt>
          <cx:pt idx="44033">1</cx:pt>
          <cx:pt idx="44034">1</cx:pt>
          <cx:pt idx="44035">1</cx:pt>
          <cx:pt idx="44036">1</cx:pt>
          <cx:pt idx="44037">1</cx:pt>
          <cx:pt idx="44038">1</cx:pt>
          <cx:pt idx="44039">1</cx:pt>
          <cx:pt idx="44040">1</cx:pt>
          <cx:pt idx="44041">1</cx:pt>
          <cx:pt idx="44042">1</cx:pt>
          <cx:pt idx="44043">1</cx:pt>
          <cx:pt idx="44044">1</cx:pt>
          <cx:pt idx="44045">1</cx:pt>
          <cx:pt idx="44046">1</cx:pt>
          <cx:pt idx="44047">1</cx:pt>
          <cx:pt idx="44048">1</cx:pt>
          <cx:pt idx="44049">1</cx:pt>
          <cx:pt idx="44050">1</cx:pt>
          <cx:pt idx="44051">1</cx:pt>
          <cx:pt idx="44052">1</cx:pt>
          <cx:pt idx="44053">1</cx:pt>
          <cx:pt idx="44054">1</cx:pt>
          <cx:pt idx="44055">1</cx:pt>
          <cx:pt idx="44056">1</cx:pt>
          <cx:pt idx="44057">1</cx:pt>
          <cx:pt idx="44058">1</cx:pt>
          <cx:pt idx="44059">1</cx:pt>
          <cx:pt idx="44060">3</cx:pt>
          <cx:pt idx="44061">1</cx:pt>
          <cx:pt idx="44062">1</cx:pt>
          <cx:pt idx="44063">1</cx:pt>
          <cx:pt idx="44064">1</cx:pt>
          <cx:pt idx="44065">1</cx:pt>
          <cx:pt idx="44066">1</cx:pt>
          <cx:pt idx="44067">1</cx:pt>
          <cx:pt idx="44068">1</cx:pt>
          <cx:pt idx="44069">1</cx:pt>
          <cx:pt idx="44070">1</cx:pt>
          <cx:pt idx="44071">1</cx:pt>
          <cx:pt idx="44072">1</cx:pt>
          <cx:pt idx="44073">1</cx:pt>
          <cx:pt idx="44074">1</cx:pt>
          <cx:pt idx="44075">1</cx:pt>
          <cx:pt idx="44076">1</cx:pt>
          <cx:pt idx="44077">1</cx:pt>
          <cx:pt idx="44078">1</cx:pt>
          <cx:pt idx="44079">1</cx:pt>
          <cx:pt idx="44080">1</cx:pt>
          <cx:pt idx="44081">1</cx:pt>
          <cx:pt idx="44082">1</cx:pt>
          <cx:pt idx="44083">1</cx:pt>
          <cx:pt idx="44084">1</cx:pt>
          <cx:pt idx="44085">1</cx:pt>
          <cx:pt idx="44086">1</cx:pt>
          <cx:pt idx="44087">1</cx:pt>
          <cx:pt idx="44088">1</cx:pt>
          <cx:pt idx="44089">1</cx:pt>
          <cx:pt idx="44090">1</cx:pt>
          <cx:pt idx="44091">1</cx:pt>
          <cx:pt idx="44092">1</cx:pt>
          <cx:pt idx="44093">1</cx:pt>
          <cx:pt idx="44094">1</cx:pt>
          <cx:pt idx="44095">1</cx:pt>
          <cx:pt idx="44096">1</cx:pt>
          <cx:pt idx="44097">1</cx:pt>
          <cx:pt idx="44098">1</cx:pt>
          <cx:pt idx="44099">1</cx:pt>
          <cx:pt idx="44100">1</cx:pt>
          <cx:pt idx="44101">1</cx:pt>
          <cx:pt idx="44102">3</cx:pt>
          <cx:pt idx="44103">1</cx:pt>
          <cx:pt idx="44104">1</cx:pt>
          <cx:pt idx="44105">1</cx:pt>
          <cx:pt idx="44106">1</cx:pt>
          <cx:pt idx="44107">1</cx:pt>
          <cx:pt idx="44108">1</cx:pt>
          <cx:pt idx="44109">1</cx:pt>
          <cx:pt idx="44110">1</cx:pt>
          <cx:pt idx="44111">1</cx:pt>
          <cx:pt idx="44112">1</cx:pt>
          <cx:pt idx="44113">1</cx:pt>
          <cx:pt idx="44114">1</cx:pt>
          <cx:pt idx="44115">1</cx:pt>
          <cx:pt idx="44116">1</cx:pt>
          <cx:pt idx="44117">1</cx:pt>
          <cx:pt idx="44118">1</cx:pt>
          <cx:pt idx="44119">1</cx:pt>
          <cx:pt idx="44120">1</cx:pt>
          <cx:pt idx="44121">1</cx:pt>
          <cx:pt idx="44122">1</cx:pt>
          <cx:pt idx="44123">1</cx:pt>
          <cx:pt idx="44124">1</cx:pt>
          <cx:pt idx="44125">1</cx:pt>
          <cx:pt idx="44126">1</cx:pt>
          <cx:pt idx="44127">1</cx:pt>
          <cx:pt idx="44128">1</cx:pt>
          <cx:pt idx="44129">1</cx:pt>
          <cx:pt idx="44130">1</cx:pt>
          <cx:pt idx="44131">1</cx:pt>
          <cx:pt idx="44132">1</cx:pt>
          <cx:pt idx="44133">1</cx:pt>
          <cx:pt idx="44134">1</cx:pt>
          <cx:pt idx="44135">1</cx:pt>
          <cx:pt idx="44136">1</cx:pt>
          <cx:pt idx="44137">1</cx:pt>
          <cx:pt idx="44138">1</cx:pt>
          <cx:pt idx="44139">1</cx:pt>
          <cx:pt idx="44140">1</cx:pt>
          <cx:pt idx="44141">1</cx:pt>
          <cx:pt idx="44142">1</cx:pt>
          <cx:pt idx="44143">1</cx:pt>
          <cx:pt idx="44144">1</cx:pt>
          <cx:pt idx="44145">1</cx:pt>
          <cx:pt idx="44146">1</cx:pt>
          <cx:pt idx="44147">1</cx:pt>
          <cx:pt idx="44148">1</cx:pt>
          <cx:pt idx="44149">1</cx:pt>
          <cx:pt idx="44150">1</cx:pt>
          <cx:pt idx="44151">1</cx:pt>
          <cx:pt idx="44152">1</cx:pt>
          <cx:pt idx="44153">1</cx:pt>
          <cx:pt idx="44154">1</cx:pt>
          <cx:pt idx="44155">1</cx:pt>
          <cx:pt idx="44156">1</cx:pt>
          <cx:pt idx="44157">1</cx:pt>
          <cx:pt idx="44158">1</cx:pt>
          <cx:pt idx="44159">1</cx:pt>
          <cx:pt idx="44160">1</cx:pt>
          <cx:pt idx="44161">1</cx:pt>
          <cx:pt idx="44162">1</cx:pt>
          <cx:pt idx="44163">1</cx:pt>
          <cx:pt idx="44164">1</cx:pt>
          <cx:pt idx="44165">1</cx:pt>
          <cx:pt idx="44166">1</cx:pt>
          <cx:pt idx="44167">1</cx:pt>
          <cx:pt idx="44168">1</cx:pt>
          <cx:pt idx="44169">1</cx:pt>
          <cx:pt idx="44170">1</cx:pt>
          <cx:pt idx="44171">1</cx:pt>
          <cx:pt idx="44172">1</cx:pt>
          <cx:pt idx="44173">1</cx:pt>
          <cx:pt idx="44174">1</cx:pt>
          <cx:pt idx="44175">1</cx:pt>
          <cx:pt idx="44176">1</cx:pt>
          <cx:pt idx="44177">1</cx:pt>
          <cx:pt idx="44178">1</cx:pt>
          <cx:pt idx="44179">1</cx:pt>
          <cx:pt idx="44180">1</cx:pt>
          <cx:pt idx="44181">1</cx:pt>
          <cx:pt idx="44182">1</cx:pt>
          <cx:pt idx="44183">1</cx:pt>
          <cx:pt idx="44184">1</cx:pt>
          <cx:pt idx="44185">1</cx:pt>
          <cx:pt idx="44186">1</cx:pt>
          <cx:pt idx="44187">1</cx:pt>
          <cx:pt idx="44188">1</cx:pt>
          <cx:pt idx="44189">1</cx:pt>
          <cx:pt idx="44190">1</cx:pt>
          <cx:pt idx="44191">1</cx:pt>
          <cx:pt idx="44192">1</cx:pt>
          <cx:pt idx="44193">1</cx:pt>
          <cx:pt idx="44194">1</cx:pt>
          <cx:pt idx="44195">1</cx:pt>
          <cx:pt idx="44196">1</cx:pt>
          <cx:pt idx="44197">1</cx:pt>
          <cx:pt idx="44198">1</cx:pt>
          <cx:pt idx="44199">1</cx:pt>
          <cx:pt idx="44200">1</cx:pt>
          <cx:pt idx="44201">1</cx:pt>
          <cx:pt idx="44202">1</cx:pt>
          <cx:pt idx="44203">1</cx:pt>
          <cx:pt idx="44204">1</cx:pt>
          <cx:pt idx="44205">1</cx:pt>
          <cx:pt idx="44206">1</cx:pt>
          <cx:pt idx="44207">1</cx:pt>
          <cx:pt idx="44208">1</cx:pt>
          <cx:pt idx="44209">1</cx:pt>
          <cx:pt idx="44210">1</cx:pt>
          <cx:pt idx="44211">1</cx:pt>
          <cx:pt idx="44212">1</cx:pt>
          <cx:pt idx="44213">3</cx:pt>
          <cx:pt idx="44214">1</cx:pt>
          <cx:pt idx="44215">3</cx:pt>
          <cx:pt idx="44216">3</cx:pt>
          <cx:pt idx="44217">1</cx:pt>
          <cx:pt idx="44218">1</cx:pt>
          <cx:pt idx="44219">1</cx:pt>
          <cx:pt idx="44220">1</cx:pt>
          <cx:pt idx="44221">1</cx:pt>
          <cx:pt idx="44222">1</cx:pt>
          <cx:pt idx="44223">1</cx:pt>
          <cx:pt idx="44224">1</cx:pt>
          <cx:pt idx="44225">1</cx:pt>
          <cx:pt idx="44226">1</cx:pt>
          <cx:pt idx="44227">1</cx:pt>
          <cx:pt idx="44228">1</cx:pt>
          <cx:pt idx="44229">1</cx:pt>
          <cx:pt idx="44230">1</cx:pt>
          <cx:pt idx="44231">1</cx:pt>
          <cx:pt idx="44232">1</cx:pt>
          <cx:pt idx="44233">1</cx:pt>
          <cx:pt idx="44234">1</cx:pt>
          <cx:pt idx="44235">1</cx:pt>
          <cx:pt idx="44236">1</cx:pt>
          <cx:pt idx="44237">1</cx:pt>
          <cx:pt idx="44238">1</cx:pt>
          <cx:pt idx="44239">1</cx:pt>
          <cx:pt idx="44240">1</cx:pt>
          <cx:pt idx="44241">1</cx:pt>
          <cx:pt idx="44242">1</cx:pt>
          <cx:pt idx="44243">1</cx:pt>
          <cx:pt idx="44244">1</cx:pt>
          <cx:pt idx="44245">1</cx:pt>
          <cx:pt idx="44246">1</cx:pt>
          <cx:pt idx="44247">1</cx:pt>
          <cx:pt idx="44248">1</cx:pt>
          <cx:pt idx="44249">1</cx:pt>
          <cx:pt idx="44250">1</cx:pt>
          <cx:pt idx="44251">1</cx:pt>
          <cx:pt idx="44252">1</cx:pt>
          <cx:pt idx="44253">1</cx:pt>
          <cx:pt idx="44254">1</cx:pt>
          <cx:pt idx="44255">1</cx:pt>
          <cx:pt idx="44256">1</cx:pt>
          <cx:pt idx="44257">1</cx:pt>
          <cx:pt idx="44258">1</cx:pt>
          <cx:pt idx="44259">1</cx:pt>
          <cx:pt idx="44260">1</cx:pt>
          <cx:pt idx="44261">1</cx:pt>
          <cx:pt idx="44262">1</cx:pt>
          <cx:pt idx="44263">1</cx:pt>
          <cx:pt idx="44264">1</cx:pt>
          <cx:pt idx="44265">1</cx:pt>
          <cx:pt idx="44266">1</cx:pt>
          <cx:pt idx="44267">1</cx:pt>
          <cx:pt idx="44268">1</cx:pt>
          <cx:pt idx="44269">1</cx:pt>
          <cx:pt idx="44270">1</cx:pt>
          <cx:pt idx="44271">1</cx:pt>
          <cx:pt idx="44272">1</cx:pt>
          <cx:pt idx="44273">1</cx:pt>
          <cx:pt idx="44274">1</cx:pt>
          <cx:pt idx="44275">1</cx:pt>
          <cx:pt idx="44276">1</cx:pt>
          <cx:pt idx="44277">1</cx:pt>
          <cx:pt idx="44278">1</cx:pt>
          <cx:pt idx="44279">1</cx:pt>
          <cx:pt idx="44280">1</cx:pt>
          <cx:pt idx="44281">1</cx:pt>
          <cx:pt idx="44282">1</cx:pt>
          <cx:pt idx="44283">1</cx:pt>
          <cx:pt idx="44284">1</cx:pt>
          <cx:pt idx="44285">1</cx:pt>
          <cx:pt idx="44286">1</cx:pt>
          <cx:pt idx="44287">1</cx:pt>
          <cx:pt idx="44288">1</cx:pt>
          <cx:pt idx="44289">1</cx:pt>
          <cx:pt idx="44290">1</cx:pt>
          <cx:pt idx="44291">1</cx:pt>
          <cx:pt idx="44292">1</cx:pt>
          <cx:pt idx="44293">1</cx:pt>
          <cx:pt idx="44294">1</cx:pt>
          <cx:pt idx="44295">1</cx:pt>
          <cx:pt idx="44296">1</cx:pt>
          <cx:pt idx="44297">1</cx:pt>
          <cx:pt idx="44298">1</cx:pt>
          <cx:pt idx="44299">1</cx:pt>
          <cx:pt idx="44300">1</cx:pt>
          <cx:pt idx="44301">1</cx:pt>
          <cx:pt idx="44302">1</cx:pt>
          <cx:pt idx="44303">1</cx:pt>
          <cx:pt idx="44304">1</cx:pt>
          <cx:pt idx="44305">1</cx:pt>
          <cx:pt idx="44306">1</cx:pt>
          <cx:pt idx="44307">1</cx:pt>
          <cx:pt idx="44308">1</cx:pt>
          <cx:pt idx="44309">1</cx:pt>
          <cx:pt idx="44310">1</cx:pt>
          <cx:pt idx="44311">1</cx:pt>
          <cx:pt idx="44312">1</cx:pt>
          <cx:pt idx="44313">1</cx:pt>
          <cx:pt idx="44314">1</cx:pt>
          <cx:pt idx="44315">3</cx:pt>
          <cx:pt idx="44316">1</cx:pt>
          <cx:pt idx="44317">1</cx:pt>
          <cx:pt idx="44318">1</cx:pt>
          <cx:pt idx="44319">3</cx:pt>
          <cx:pt idx="44320">1</cx:pt>
          <cx:pt idx="44321">1</cx:pt>
          <cx:pt idx="44322">1</cx:pt>
          <cx:pt idx="44323">1</cx:pt>
          <cx:pt idx="44324">1</cx:pt>
          <cx:pt idx="44325">1</cx:pt>
          <cx:pt idx="44326">1</cx:pt>
          <cx:pt idx="44327">1</cx:pt>
          <cx:pt idx="44328">1</cx:pt>
          <cx:pt idx="44329">1</cx:pt>
          <cx:pt idx="44330">1</cx:pt>
          <cx:pt idx="44331">1</cx:pt>
          <cx:pt idx="44332">1</cx:pt>
          <cx:pt idx="44333">1</cx:pt>
          <cx:pt idx="44334">1</cx:pt>
          <cx:pt idx="44335">1</cx:pt>
          <cx:pt idx="44336">1</cx:pt>
          <cx:pt idx="44337">1</cx:pt>
          <cx:pt idx="44338">1</cx:pt>
          <cx:pt idx="44339">1</cx:pt>
          <cx:pt idx="44340">3</cx:pt>
          <cx:pt idx="44341">1</cx:pt>
          <cx:pt idx="44342">1</cx:pt>
          <cx:pt idx="44343">1</cx:pt>
          <cx:pt idx="44344">1</cx:pt>
          <cx:pt idx="44345">1</cx:pt>
          <cx:pt idx="44346">1</cx:pt>
          <cx:pt idx="44347">1</cx:pt>
          <cx:pt idx="44348">1</cx:pt>
          <cx:pt idx="44349">1</cx:pt>
          <cx:pt idx="44350">1</cx:pt>
          <cx:pt idx="44351">3</cx:pt>
          <cx:pt idx="44352">1</cx:pt>
          <cx:pt idx="44353">1</cx:pt>
          <cx:pt idx="44354">1</cx:pt>
          <cx:pt idx="44355">1</cx:pt>
          <cx:pt idx="44356">1</cx:pt>
          <cx:pt idx="44357">1</cx:pt>
          <cx:pt idx="44358">1</cx:pt>
          <cx:pt idx="44359">1</cx:pt>
          <cx:pt idx="44360">1</cx:pt>
          <cx:pt idx="44361">1</cx:pt>
          <cx:pt idx="44362">1</cx:pt>
          <cx:pt idx="44363">1</cx:pt>
          <cx:pt idx="44364">1</cx:pt>
          <cx:pt idx="44365">1</cx:pt>
          <cx:pt idx="44366">1</cx:pt>
          <cx:pt idx="44367">1</cx:pt>
          <cx:pt idx="44368">1</cx:pt>
          <cx:pt idx="44369">1</cx:pt>
          <cx:pt idx="44370">1</cx:pt>
          <cx:pt idx="44371">1</cx:pt>
          <cx:pt idx="44372">1</cx:pt>
          <cx:pt idx="44373">1</cx:pt>
          <cx:pt idx="44374">1</cx:pt>
          <cx:pt idx="44375">1</cx:pt>
          <cx:pt idx="44376">1</cx:pt>
          <cx:pt idx="44377">1</cx:pt>
          <cx:pt idx="44378">1</cx:pt>
          <cx:pt idx="44379">1</cx:pt>
          <cx:pt idx="44380">1</cx:pt>
          <cx:pt idx="44381">1</cx:pt>
          <cx:pt idx="44382">1</cx:pt>
          <cx:pt idx="44383">1</cx:pt>
          <cx:pt idx="44384">1</cx:pt>
          <cx:pt idx="44385">1</cx:pt>
          <cx:pt idx="44386">1</cx:pt>
          <cx:pt idx="44387">1</cx:pt>
          <cx:pt idx="44388">1</cx:pt>
          <cx:pt idx="44389">1</cx:pt>
          <cx:pt idx="44390">1</cx:pt>
          <cx:pt idx="44391">1</cx:pt>
          <cx:pt idx="44392">1</cx:pt>
          <cx:pt idx="44393">1</cx:pt>
          <cx:pt idx="44394">1</cx:pt>
          <cx:pt idx="44395">1</cx:pt>
          <cx:pt idx="44396">1</cx:pt>
          <cx:pt idx="44397">1</cx:pt>
          <cx:pt idx="44398">1</cx:pt>
          <cx:pt idx="44399">1</cx:pt>
          <cx:pt idx="44400">1</cx:pt>
          <cx:pt idx="44401">1</cx:pt>
          <cx:pt idx="44402">1</cx:pt>
          <cx:pt idx="44403">1</cx:pt>
          <cx:pt idx="44404">1</cx:pt>
          <cx:pt idx="44405">1</cx:pt>
          <cx:pt idx="44406">1</cx:pt>
          <cx:pt idx="44407">1</cx:pt>
          <cx:pt idx="44408">1</cx:pt>
          <cx:pt idx="44409">3</cx:pt>
          <cx:pt idx="44410">1</cx:pt>
          <cx:pt idx="44411">1</cx:pt>
          <cx:pt idx="44412">1</cx:pt>
          <cx:pt idx="44413">1</cx:pt>
          <cx:pt idx="44414">3</cx:pt>
          <cx:pt idx="44415">1</cx:pt>
          <cx:pt idx="44416">1</cx:pt>
          <cx:pt idx="44417">1</cx:pt>
          <cx:pt idx="44418">1</cx:pt>
          <cx:pt idx="44419">1</cx:pt>
          <cx:pt idx="44420">1</cx:pt>
          <cx:pt idx="44421">3</cx:pt>
          <cx:pt idx="44422">1</cx:pt>
          <cx:pt idx="44423">1</cx:pt>
          <cx:pt idx="44424">1</cx:pt>
          <cx:pt idx="44425">1</cx:pt>
          <cx:pt idx="44426">1</cx:pt>
          <cx:pt idx="44427">1</cx:pt>
          <cx:pt idx="44428">1</cx:pt>
          <cx:pt idx="44429">1</cx:pt>
          <cx:pt idx="44430">1</cx:pt>
          <cx:pt idx="44431">1</cx:pt>
          <cx:pt idx="44432">1</cx:pt>
          <cx:pt idx="44433">1</cx:pt>
          <cx:pt idx="44434">1</cx:pt>
          <cx:pt idx="44435">1</cx:pt>
          <cx:pt idx="44436">1</cx:pt>
          <cx:pt idx="44437">1</cx:pt>
          <cx:pt idx="44438">1</cx:pt>
          <cx:pt idx="44439">1</cx:pt>
          <cx:pt idx="44440">1</cx:pt>
          <cx:pt idx="44441">1</cx:pt>
          <cx:pt idx="44442">1</cx:pt>
          <cx:pt idx="44443">1</cx:pt>
          <cx:pt idx="44444">1</cx:pt>
          <cx:pt idx="44445">1</cx:pt>
          <cx:pt idx="44446">1</cx:pt>
          <cx:pt idx="44447">1</cx:pt>
          <cx:pt idx="44448">1</cx:pt>
          <cx:pt idx="44449">1</cx:pt>
          <cx:pt idx="44450">1</cx:pt>
          <cx:pt idx="44451">1</cx:pt>
          <cx:pt idx="44452">1</cx:pt>
          <cx:pt idx="44453">1</cx:pt>
          <cx:pt idx="44454">1</cx:pt>
          <cx:pt idx="44455">1</cx:pt>
          <cx:pt idx="44456">1</cx:pt>
          <cx:pt idx="44457">1</cx:pt>
          <cx:pt idx="44458">1</cx:pt>
          <cx:pt idx="44459">1</cx:pt>
          <cx:pt idx="44460">1</cx:pt>
          <cx:pt idx="44461">1</cx:pt>
          <cx:pt idx="44462">1</cx:pt>
          <cx:pt idx="44463">1</cx:pt>
          <cx:pt idx="44464">1</cx:pt>
          <cx:pt idx="44465">1</cx:pt>
          <cx:pt idx="44466">1</cx:pt>
          <cx:pt idx="44467">1</cx:pt>
          <cx:pt idx="44468">1</cx:pt>
          <cx:pt idx="44469">1</cx:pt>
          <cx:pt idx="44470">1</cx:pt>
          <cx:pt idx="44471">1</cx:pt>
          <cx:pt idx="44472">1</cx:pt>
          <cx:pt idx="44473">1</cx:pt>
          <cx:pt idx="44474">1</cx:pt>
          <cx:pt idx="44475">1</cx:pt>
          <cx:pt idx="44476">1</cx:pt>
          <cx:pt idx="44477">1</cx:pt>
          <cx:pt idx="44478">1</cx:pt>
          <cx:pt idx="44479">1</cx:pt>
          <cx:pt idx="44480">1</cx:pt>
          <cx:pt idx="44481">1</cx:pt>
          <cx:pt idx="44482">1</cx:pt>
          <cx:pt idx="44483">1</cx:pt>
          <cx:pt idx="44484">1</cx:pt>
          <cx:pt idx="44485">1</cx:pt>
          <cx:pt idx="44486">1</cx:pt>
          <cx:pt idx="44487">1</cx:pt>
          <cx:pt idx="44488">1</cx:pt>
          <cx:pt idx="44489">1</cx:pt>
          <cx:pt idx="44490">1</cx:pt>
          <cx:pt idx="44491">1</cx:pt>
          <cx:pt idx="44492">1</cx:pt>
          <cx:pt idx="44493">1</cx:pt>
          <cx:pt idx="44494">1</cx:pt>
          <cx:pt idx="44495">1</cx:pt>
          <cx:pt idx="44496">3</cx:pt>
          <cx:pt idx="44497">1</cx:pt>
          <cx:pt idx="44498">1</cx:pt>
          <cx:pt idx="44499">1</cx:pt>
          <cx:pt idx="44500">1</cx:pt>
          <cx:pt idx="44501">1</cx:pt>
          <cx:pt idx="44502">1</cx:pt>
          <cx:pt idx="44503">1</cx:pt>
          <cx:pt idx="44504">1</cx:pt>
          <cx:pt idx="44505">1</cx:pt>
          <cx:pt idx="44506">1</cx:pt>
          <cx:pt idx="44507">1</cx:pt>
          <cx:pt idx="44508">1</cx:pt>
          <cx:pt idx="44509">1</cx:pt>
          <cx:pt idx="44510">1</cx:pt>
          <cx:pt idx="44511">1</cx:pt>
          <cx:pt idx="44512">1</cx:pt>
          <cx:pt idx="44513">3</cx:pt>
          <cx:pt idx="44514">1</cx:pt>
          <cx:pt idx="44515">1</cx:pt>
          <cx:pt idx="44516">1</cx:pt>
          <cx:pt idx="44517">1</cx:pt>
          <cx:pt idx="44518">1</cx:pt>
          <cx:pt idx="44519">1</cx:pt>
          <cx:pt idx="44520">1</cx:pt>
          <cx:pt idx="44521">1</cx:pt>
          <cx:pt idx="44522">1</cx:pt>
          <cx:pt idx="44523">1</cx:pt>
          <cx:pt idx="44524">1</cx:pt>
          <cx:pt idx="44525">1</cx:pt>
          <cx:pt idx="44526">1</cx:pt>
          <cx:pt idx="44527">1</cx:pt>
          <cx:pt idx="44528">1</cx:pt>
          <cx:pt idx="44529">1</cx:pt>
          <cx:pt idx="44530">1</cx:pt>
          <cx:pt idx="44531">1</cx:pt>
          <cx:pt idx="44532">1</cx:pt>
          <cx:pt idx="44533">1</cx:pt>
          <cx:pt idx="44534">1</cx:pt>
          <cx:pt idx="44535">1</cx:pt>
          <cx:pt idx="44536">1</cx:pt>
          <cx:pt idx="44537">1</cx:pt>
          <cx:pt idx="44538">1</cx:pt>
          <cx:pt idx="44539">1</cx:pt>
          <cx:pt idx="44540">1</cx:pt>
          <cx:pt idx="44541">1</cx:pt>
          <cx:pt idx="44542">1</cx:pt>
          <cx:pt idx="44543">1</cx:pt>
          <cx:pt idx="44544">1</cx:pt>
          <cx:pt idx="44545">1</cx:pt>
          <cx:pt idx="44546">1</cx:pt>
          <cx:pt idx="44547">1</cx:pt>
          <cx:pt idx="44548">1</cx:pt>
          <cx:pt idx="44549">1</cx:pt>
          <cx:pt idx="44550">1</cx:pt>
          <cx:pt idx="44551">1</cx:pt>
          <cx:pt idx="44552">1</cx:pt>
          <cx:pt idx="44553">1</cx:pt>
          <cx:pt idx="44554">1</cx:pt>
          <cx:pt idx="44555">1</cx:pt>
          <cx:pt idx="44556">1</cx:pt>
          <cx:pt idx="44557">1</cx:pt>
          <cx:pt idx="44558">1</cx:pt>
          <cx:pt idx="44559">1</cx:pt>
          <cx:pt idx="44560">1</cx:pt>
          <cx:pt idx="44561">1</cx:pt>
          <cx:pt idx="44562">1</cx:pt>
          <cx:pt idx="44563">1</cx:pt>
          <cx:pt idx="44564">1</cx:pt>
          <cx:pt idx="44565">1</cx:pt>
          <cx:pt idx="44566">1</cx:pt>
          <cx:pt idx="44567">1</cx:pt>
          <cx:pt idx="44568">1</cx:pt>
          <cx:pt idx="44569">1</cx:pt>
          <cx:pt idx="44570">1</cx:pt>
          <cx:pt idx="44571">1</cx:pt>
          <cx:pt idx="44572">1</cx:pt>
          <cx:pt idx="44573">1</cx:pt>
          <cx:pt idx="44574">1</cx:pt>
          <cx:pt idx="44575">1</cx:pt>
          <cx:pt idx="44576">1</cx:pt>
          <cx:pt idx="44577">1</cx:pt>
          <cx:pt idx="44578">1</cx:pt>
          <cx:pt idx="44579">1</cx:pt>
          <cx:pt idx="44580">1</cx:pt>
          <cx:pt idx="44581">1</cx:pt>
          <cx:pt idx="44582">1</cx:pt>
          <cx:pt idx="44583">1</cx:pt>
          <cx:pt idx="44584">1</cx:pt>
          <cx:pt idx="44585">1</cx:pt>
          <cx:pt idx="44586">1</cx:pt>
          <cx:pt idx="44587">1</cx:pt>
          <cx:pt idx="44588">1</cx:pt>
          <cx:pt idx="44589">1</cx:pt>
          <cx:pt idx="44590">3</cx:pt>
          <cx:pt idx="44591">1</cx:pt>
          <cx:pt idx="44592">1</cx:pt>
          <cx:pt idx="44593">1</cx:pt>
          <cx:pt idx="44594">1</cx:pt>
          <cx:pt idx="44595">1</cx:pt>
          <cx:pt idx="44596">1</cx:pt>
          <cx:pt idx="44597">1</cx:pt>
          <cx:pt idx="44598">1</cx:pt>
          <cx:pt idx="44599">1</cx:pt>
          <cx:pt idx="44600">1</cx:pt>
          <cx:pt idx="44601">1</cx:pt>
          <cx:pt idx="44602">1</cx:pt>
          <cx:pt idx="44603">1</cx:pt>
          <cx:pt idx="44604">1</cx:pt>
          <cx:pt idx="44605">1</cx:pt>
          <cx:pt idx="44606">1</cx:pt>
          <cx:pt idx="44607">1</cx:pt>
          <cx:pt idx="44608">1</cx:pt>
          <cx:pt idx="44609">1</cx:pt>
          <cx:pt idx="44610">1</cx:pt>
          <cx:pt idx="44611">1</cx:pt>
          <cx:pt idx="44612">1</cx:pt>
          <cx:pt idx="44613">1</cx:pt>
          <cx:pt idx="44614">1</cx:pt>
          <cx:pt idx="44615">1</cx:pt>
          <cx:pt idx="44616">1</cx:pt>
          <cx:pt idx="44617">1</cx:pt>
          <cx:pt idx="44618">1</cx:pt>
          <cx:pt idx="44619">3</cx:pt>
          <cx:pt idx="44620">1</cx:pt>
          <cx:pt idx="44621">1</cx:pt>
          <cx:pt idx="44622">1</cx:pt>
          <cx:pt idx="44623">1</cx:pt>
          <cx:pt idx="44624">1</cx:pt>
          <cx:pt idx="44625">1</cx:pt>
          <cx:pt idx="44626">1</cx:pt>
          <cx:pt idx="44627">1</cx:pt>
          <cx:pt idx="44628">1</cx:pt>
          <cx:pt idx="44629">1</cx:pt>
          <cx:pt idx="44630">1</cx:pt>
          <cx:pt idx="44631">3</cx:pt>
          <cx:pt idx="44632">1</cx:pt>
          <cx:pt idx="44633">1</cx:pt>
          <cx:pt idx="44634">1</cx:pt>
          <cx:pt idx="44635">1</cx:pt>
          <cx:pt idx="44636">1</cx:pt>
          <cx:pt idx="44637">1</cx:pt>
          <cx:pt idx="44638">1</cx:pt>
          <cx:pt idx="44639">1</cx:pt>
          <cx:pt idx="44640">1</cx:pt>
          <cx:pt idx="44641">1</cx:pt>
          <cx:pt idx="44642">1</cx:pt>
          <cx:pt idx="44643">1</cx:pt>
          <cx:pt idx="44644">1</cx:pt>
          <cx:pt idx="44645">1</cx:pt>
          <cx:pt idx="44646">1</cx:pt>
          <cx:pt idx="44647">1</cx:pt>
          <cx:pt idx="44648">1</cx:pt>
          <cx:pt idx="44649">1</cx:pt>
          <cx:pt idx="44650">1</cx:pt>
          <cx:pt idx="44651">1</cx:pt>
          <cx:pt idx="44652">1</cx:pt>
          <cx:pt idx="44653">1</cx:pt>
          <cx:pt idx="44654">1</cx:pt>
          <cx:pt idx="44655">1</cx:pt>
          <cx:pt idx="44656">1</cx:pt>
          <cx:pt idx="44657">1</cx:pt>
          <cx:pt idx="44658">1</cx:pt>
          <cx:pt idx="44659">1</cx:pt>
          <cx:pt idx="44660">1</cx:pt>
          <cx:pt idx="44661">1</cx:pt>
          <cx:pt idx="44662">1</cx:pt>
          <cx:pt idx="44663">1</cx:pt>
          <cx:pt idx="44664">1</cx:pt>
          <cx:pt idx="44665">1</cx:pt>
          <cx:pt idx="44666">1</cx:pt>
          <cx:pt idx="44667">1</cx:pt>
          <cx:pt idx="44668">1</cx:pt>
          <cx:pt idx="44669">1</cx:pt>
          <cx:pt idx="44670">1</cx:pt>
          <cx:pt idx="44671">1</cx:pt>
          <cx:pt idx="44672">1</cx:pt>
          <cx:pt idx="44673">1</cx:pt>
          <cx:pt idx="44674">1</cx:pt>
          <cx:pt idx="44675">1</cx:pt>
          <cx:pt idx="44676">1</cx:pt>
          <cx:pt idx="44677">1</cx:pt>
          <cx:pt idx="44678">1</cx:pt>
          <cx:pt idx="44679">1</cx:pt>
          <cx:pt idx="44680">1</cx:pt>
          <cx:pt idx="44681">1</cx:pt>
          <cx:pt idx="44682">1</cx:pt>
          <cx:pt idx="44683">1</cx:pt>
          <cx:pt idx="44684">1</cx:pt>
          <cx:pt idx="44685">1</cx:pt>
          <cx:pt idx="44686">1</cx:pt>
          <cx:pt idx="44687">1</cx:pt>
          <cx:pt idx="44688">1</cx:pt>
          <cx:pt idx="44689">1</cx:pt>
          <cx:pt idx="44690">1</cx:pt>
          <cx:pt idx="44691">3</cx:pt>
          <cx:pt idx="44692">1</cx:pt>
          <cx:pt idx="44693">1</cx:pt>
          <cx:pt idx="44694">1</cx:pt>
          <cx:pt idx="44695">1</cx:pt>
          <cx:pt idx="44696">1</cx:pt>
          <cx:pt idx="44697">1</cx:pt>
          <cx:pt idx="44698">1</cx:pt>
          <cx:pt idx="44699">1</cx:pt>
          <cx:pt idx="44700">1</cx:pt>
          <cx:pt idx="44701">1</cx:pt>
          <cx:pt idx="44702">1</cx:pt>
          <cx:pt idx="44703">1</cx:pt>
          <cx:pt idx="44704">1</cx:pt>
          <cx:pt idx="44705">1</cx:pt>
          <cx:pt idx="44706">1</cx:pt>
          <cx:pt idx="44707">1</cx:pt>
          <cx:pt idx="44708">1</cx:pt>
          <cx:pt idx="44709">1</cx:pt>
          <cx:pt idx="44710">1</cx:pt>
          <cx:pt idx="44711">1</cx:pt>
          <cx:pt idx="44712">1</cx:pt>
          <cx:pt idx="44713">1</cx:pt>
          <cx:pt idx="44714">3</cx:pt>
          <cx:pt idx="44715">1</cx:pt>
          <cx:pt idx="44716">1</cx:pt>
          <cx:pt idx="44717">1</cx:pt>
          <cx:pt idx="44718">1</cx:pt>
          <cx:pt idx="44719">1</cx:pt>
          <cx:pt idx="44720">1</cx:pt>
          <cx:pt idx="44721">1</cx:pt>
          <cx:pt idx="44722">1</cx:pt>
          <cx:pt idx="44723">1</cx:pt>
          <cx:pt idx="44724">1</cx:pt>
          <cx:pt idx="44725">1</cx:pt>
          <cx:pt idx="44726">1</cx:pt>
          <cx:pt idx="44727">1</cx:pt>
          <cx:pt idx="44728">1</cx:pt>
          <cx:pt idx="44729">1</cx:pt>
          <cx:pt idx="44730">1</cx:pt>
          <cx:pt idx="44731">1</cx:pt>
          <cx:pt idx="44732">1</cx:pt>
          <cx:pt idx="44733">1</cx:pt>
          <cx:pt idx="44734">1</cx:pt>
          <cx:pt idx="44735">3</cx:pt>
          <cx:pt idx="44736">1</cx:pt>
          <cx:pt idx="44737">1</cx:pt>
          <cx:pt idx="44738">1</cx:pt>
          <cx:pt idx="44739">3</cx:pt>
          <cx:pt idx="44740">1</cx:pt>
          <cx:pt idx="44741">1</cx:pt>
          <cx:pt idx="44742">1</cx:pt>
          <cx:pt idx="44743">1</cx:pt>
          <cx:pt idx="44744">1</cx:pt>
          <cx:pt idx="44745">1</cx:pt>
          <cx:pt idx="44746">1</cx:pt>
          <cx:pt idx="44747">1</cx:pt>
          <cx:pt idx="44748">1</cx:pt>
          <cx:pt idx="44749">1</cx:pt>
          <cx:pt idx="44750">1</cx:pt>
          <cx:pt idx="44751">1</cx:pt>
          <cx:pt idx="44752">1</cx:pt>
          <cx:pt idx="44753">1</cx:pt>
          <cx:pt idx="44754">1</cx:pt>
          <cx:pt idx="44755">1</cx:pt>
          <cx:pt idx="44756">1</cx:pt>
          <cx:pt idx="44757">1</cx:pt>
          <cx:pt idx="44758">1</cx:pt>
          <cx:pt idx="44759">1</cx:pt>
          <cx:pt idx="44760">1</cx:pt>
          <cx:pt idx="44761">1</cx:pt>
          <cx:pt idx="44762">1</cx:pt>
          <cx:pt idx="44763">1</cx:pt>
          <cx:pt idx="44764">1</cx:pt>
          <cx:pt idx="44765">3</cx:pt>
          <cx:pt idx="44766">1</cx:pt>
          <cx:pt idx="44767">1</cx:pt>
          <cx:pt idx="44768">1</cx:pt>
          <cx:pt idx="44769">1</cx:pt>
          <cx:pt idx="44770">1</cx:pt>
          <cx:pt idx="44771">1</cx:pt>
          <cx:pt idx="44772">1</cx:pt>
          <cx:pt idx="44773">1</cx:pt>
          <cx:pt idx="44774">1</cx:pt>
          <cx:pt idx="44775">1</cx:pt>
          <cx:pt idx="44776">1</cx:pt>
          <cx:pt idx="44777">1</cx:pt>
          <cx:pt idx="44778">1</cx:pt>
          <cx:pt idx="44779">1</cx:pt>
          <cx:pt idx="44780">1</cx:pt>
          <cx:pt idx="44781">1</cx:pt>
          <cx:pt idx="44782">1</cx:pt>
          <cx:pt idx="44783">1</cx:pt>
          <cx:pt idx="44784">1</cx:pt>
          <cx:pt idx="44785">1</cx:pt>
          <cx:pt idx="44786">1</cx:pt>
          <cx:pt idx="44787">1</cx:pt>
          <cx:pt idx="44788">1</cx:pt>
          <cx:pt idx="44789">1</cx:pt>
          <cx:pt idx="44790">1</cx:pt>
          <cx:pt idx="44791">1</cx:pt>
          <cx:pt idx="44792">1</cx:pt>
          <cx:pt idx="44793">1</cx:pt>
          <cx:pt idx="44794">1</cx:pt>
          <cx:pt idx="44795">1</cx:pt>
          <cx:pt idx="44796">1</cx:pt>
          <cx:pt idx="44797">1</cx:pt>
          <cx:pt idx="44798">1</cx:pt>
          <cx:pt idx="44799">1</cx:pt>
          <cx:pt idx="44800">1</cx:pt>
          <cx:pt idx="44801">3</cx:pt>
          <cx:pt idx="44802">1</cx:pt>
          <cx:pt idx="44803">1</cx:pt>
          <cx:pt idx="44804">1</cx:pt>
          <cx:pt idx="44805">1</cx:pt>
          <cx:pt idx="44806">1</cx:pt>
          <cx:pt idx="44807">1</cx:pt>
          <cx:pt idx="44808">1</cx:pt>
          <cx:pt idx="44809">1</cx:pt>
          <cx:pt idx="44810">1</cx:pt>
          <cx:pt idx="44811">1</cx:pt>
          <cx:pt idx="44812">1</cx:pt>
          <cx:pt idx="44813">1</cx:pt>
          <cx:pt idx="44814">1</cx:pt>
          <cx:pt idx="44815">1</cx:pt>
          <cx:pt idx="44816">1</cx:pt>
          <cx:pt idx="44817">3</cx:pt>
          <cx:pt idx="44818">1</cx:pt>
          <cx:pt idx="44819">1</cx:pt>
          <cx:pt idx="44820">1</cx:pt>
          <cx:pt idx="44821">1</cx:pt>
          <cx:pt idx="44822">1</cx:pt>
          <cx:pt idx="44823">1</cx:pt>
          <cx:pt idx="44824">1</cx:pt>
          <cx:pt idx="44825">1</cx:pt>
          <cx:pt idx="44826">1</cx:pt>
          <cx:pt idx="44827">1</cx:pt>
          <cx:pt idx="44828">1</cx:pt>
          <cx:pt idx="44829">1</cx:pt>
          <cx:pt idx="44830">1</cx:pt>
          <cx:pt idx="44831">1</cx:pt>
          <cx:pt idx="44832">1</cx:pt>
          <cx:pt idx="44833">1</cx:pt>
          <cx:pt idx="44834">1</cx:pt>
          <cx:pt idx="44835">1</cx:pt>
          <cx:pt idx="44836">1</cx:pt>
          <cx:pt idx="44837">3</cx:pt>
          <cx:pt idx="44838">1</cx:pt>
          <cx:pt idx="44839">1</cx:pt>
          <cx:pt idx="44840">3</cx:pt>
          <cx:pt idx="44841">1</cx:pt>
          <cx:pt idx="44842">1</cx:pt>
          <cx:pt idx="44843">1</cx:pt>
          <cx:pt idx="44844">1</cx:pt>
          <cx:pt idx="44845">1</cx:pt>
          <cx:pt idx="44846">1</cx:pt>
          <cx:pt idx="44847">1</cx:pt>
          <cx:pt idx="44848">1</cx:pt>
          <cx:pt idx="44849">1</cx:pt>
          <cx:pt idx="44850">1</cx:pt>
          <cx:pt idx="44851">1</cx:pt>
          <cx:pt idx="44852">1</cx:pt>
          <cx:pt idx="44853">1</cx:pt>
          <cx:pt idx="44854">1</cx:pt>
          <cx:pt idx="44855">1</cx:pt>
          <cx:pt idx="44856">1</cx:pt>
          <cx:pt idx="44857">1</cx:pt>
          <cx:pt idx="44858">1</cx:pt>
          <cx:pt idx="44859">1</cx:pt>
          <cx:pt idx="44860">1</cx:pt>
          <cx:pt idx="44861">1</cx:pt>
          <cx:pt idx="44862">1</cx:pt>
          <cx:pt idx="44863">1</cx:pt>
          <cx:pt idx="44864">1</cx:pt>
          <cx:pt idx="44865">1</cx:pt>
          <cx:pt idx="44866">1</cx:pt>
          <cx:pt idx="44867">1</cx:pt>
          <cx:pt idx="44868">1</cx:pt>
          <cx:pt idx="44869">1</cx:pt>
          <cx:pt idx="44870">1</cx:pt>
          <cx:pt idx="44871">1</cx:pt>
          <cx:pt idx="44872">1</cx:pt>
          <cx:pt idx="44873">3</cx:pt>
          <cx:pt idx="44874">1</cx:pt>
          <cx:pt idx="44875">1</cx:pt>
          <cx:pt idx="44876">1</cx:pt>
          <cx:pt idx="44877">1</cx:pt>
          <cx:pt idx="44878">1</cx:pt>
          <cx:pt idx="44879">1</cx:pt>
          <cx:pt idx="44880">1</cx:pt>
          <cx:pt idx="44881">1</cx:pt>
          <cx:pt idx="44882">1</cx:pt>
          <cx:pt idx="44883">1</cx:pt>
          <cx:pt idx="44884">1</cx:pt>
          <cx:pt idx="44885">1</cx:pt>
          <cx:pt idx="44886">1</cx:pt>
          <cx:pt idx="44887">1</cx:pt>
          <cx:pt idx="44888">1</cx:pt>
          <cx:pt idx="44889">1</cx:pt>
          <cx:pt idx="44890">1</cx:pt>
          <cx:pt idx="44891">1</cx:pt>
          <cx:pt idx="44892">1</cx:pt>
          <cx:pt idx="44893">1</cx:pt>
          <cx:pt idx="44894">1</cx:pt>
          <cx:pt idx="44895">1</cx:pt>
          <cx:pt idx="44896">1</cx:pt>
          <cx:pt idx="44897">1</cx:pt>
          <cx:pt idx="44898">1</cx:pt>
          <cx:pt idx="44899">1</cx:pt>
          <cx:pt idx="44900">1</cx:pt>
          <cx:pt idx="44901">1</cx:pt>
          <cx:pt idx="44902">1</cx:pt>
          <cx:pt idx="44903">1</cx:pt>
          <cx:pt idx="44904">1</cx:pt>
          <cx:pt idx="44905">1</cx:pt>
          <cx:pt idx="44906">1</cx:pt>
          <cx:pt idx="44907">1</cx:pt>
          <cx:pt idx="44908">1</cx:pt>
          <cx:pt idx="44909">1</cx:pt>
          <cx:pt idx="44910">1</cx:pt>
          <cx:pt idx="44911">1</cx:pt>
          <cx:pt idx="44912">1</cx:pt>
          <cx:pt idx="44913">1</cx:pt>
          <cx:pt idx="44914">1</cx:pt>
          <cx:pt idx="44915">1</cx:pt>
          <cx:pt idx="44916">1</cx:pt>
          <cx:pt idx="44917">1</cx:pt>
          <cx:pt idx="44918">1</cx:pt>
          <cx:pt idx="44919">1</cx:pt>
          <cx:pt idx="44920">3</cx:pt>
          <cx:pt idx="44921">1</cx:pt>
          <cx:pt idx="44922">1</cx:pt>
          <cx:pt idx="44923">1</cx:pt>
          <cx:pt idx="44924">1</cx:pt>
          <cx:pt idx="44925">1</cx:pt>
          <cx:pt idx="44926">1</cx:pt>
          <cx:pt idx="44927">1</cx:pt>
          <cx:pt idx="44928">1</cx:pt>
          <cx:pt idx="44929">1</cx:pt>
          <cx:pt idx="44930">1</cx:pt>
          <cx:pt idx="44931">1</cx:pt>
          <cx:pt idx="44932">1</cx:pt>
          <cx:pt idx="44933">1</cx:pt>
          <cx:pt idx="44934">1</cx:pt>
          <cx:pt idx="44935">3</cx:pt>
          <cx:pt idx="44936">1</cx:pt>
          <cx:pt idx="44937">1</cx:pt>
          <cx:pt idx="44938">1</cx:pt>
          <cx:pt idx="44939">1</cx:pt>
          <cx:pt idx="44940">1</cx:pt>
          <cx:pt idx="44941">1</cx:pt>
          <cx:pt idx="44942">1</cx:pt>
          <cx:pt idx="44943">1</cx:pt>
          <cx:pt idx="44944">1</cx:pt>
          <cx:pt idx="44945">1</cx:pt>
          <cx:pt idx="44946">1</cx:pt>
          <cx:pt idx="44947">1</cx:pt>
          <cx:pt idx="44948">1</cx:pt>
          <cx:pt idx="44949">1</cx:pt>
          <cx:pt idx="44950">3</cx:pt>
          <cx:pt idx="44951">1</cx:pt>
          <cx:pt idx="44952">1</cx:pt>
          <cx:pt idx="44953">1</cx:pt>
          <cx:pt idx="44954">1</cx:pt>
          <cx:pt idx="44955">1</cx:pt>
          <cx:pt idx="44956">1</cx:pt>
          <cx:pt idx="44957">1</cx:pt>
          <cx:pt idx="44958">1</cx:pt>
          <cx:pt idx="44959">1</cx:pt>
          <cx:pt idx="44960">1</cx:pt>
          <cx:pt idx="44961">1</cx:pt>
          <cx:pt idx="44962">1</cx:pt>
          <cx:pt idx="44963">1</cx:pt>
          <cx:pt idx="44964">1</cx:pt>
          <cx:pt idx="44965">1</cx:pt>
          <cx:pt idx="44966">1</cx:pt>
          <cx:pt idx="44967">1</cx:pt>
          <cx:pt idx="44968">1</cx:pt>
          <cx:pt idx="44969">1</cx:pt>
          <cx:pt idx="44970">1</cx:pt>
          <cx:pt idx="44971">1</cx:pt>
          <cx:pt idx="44972">1</cx:pt>
          <cx:pt idx="44973">1</cx:pt>
          <cx:pt idx="44974">1</cx:pt>
          <cx:pt idx="44975">1</cx:pt>
          <cx:pt idx="44976">1</cx:pt>
          <cx:pt idx="44977">1</cx:pt>
          <cx:pt idx="44978">1</cx:pt>
          <cx:pt idx="44979">1</cx:pt>
          <cx:pt idx="44980">1</cx:pt>
          <cx:pt idx="44981">1</cx:pt>
          <cx:pt idx="44982">1</cx:pt>
          <cx:pt idx="44983">1</cx:pt>
          <cx:pt idx="44984">1</cx:pt>
          <cx:pt idx="44985">1</cx:pt>
          <cx:pt idx="44986">1</cx:pt>
          <cx:pt idx="44987">1</cx:pt>
          <cx:pt idx="44988">1</cx:pt>
          <cx:pt idx="44989">1</cx:pt>
          <cx:pt idx="44990">1</cx:pt>
          <cx:pt idx="44991">3</cx:pt>
          <cx:pt idx="44992">1</cx:pt>
          <cx:pt idx="44993">1</cx:pt>
          <cx:pt idx="44994">1</cx:pt>
          <cx:pt idx="44995">1</cx:pt>
          <cx:pt idx="44996">1</cx:pt>
          <cx:pt idx="44997">1</cx:pt>
          <cx:pt idx="44998">1</cx:pt>
          <cx:pt idx="44999">1</cx:pt>
          <cx:pt idx="45000">1</cx:pt>
          <cx:pt idx="45001">1</cx:pt>
          <cx:pt idx="45002">1</cx:pt>
          <cx:pt idx="45003">1</cx:pt>
          <cx:pt idx="45004">1</cx:pt>
          <cx:pt idx="45005">1</cx:pt>
          <cx:pt idx="45006">1</cx:pt>
          <cx:pt idx="45007">1</cx:pt>
          <cx:pt idx="45008">1</cx:pt>
          <cx:pt idx="45009">1</cx:pt>
          <cx:pt idx="45010">1</cx:pt>
          <cx:pt idx="45011">1</cx:pt>
          <cx:pt idx="45012">1</cx:pt>
          <cx:pt idx="45013">1</cx:pt>
          <cx:pt idx="45014">1</cx:pt>
          <cx:pt idx="45015">1</cx:pt>
          <cx:pt idx="45016">1</cx:pt>
          <cx:pt idx="45017">1</cx:pt>
          <cx:pt idx="45018">3</cx:pt>
          <cx:pt idx="45019">1</cx:pt>
          <cx:pt idx="45020">1</cx:pt>
          <cx:pt idx="45021">1</cx:pt>
          <cx:pt idx="45022">1</cx:pt>
          <cx:pt idx="45023">1</cx:pt>
          <cx:pt idx="45024">1</cx:pt>
          <cx:pt idx="45025">1</cx:pt>
          <cx:pt idx="45026">1</cx:pt>
          <cx:pt idx="45027">1</cx:pt>
          <cx:pt idx="45028">1</cx:pt>
          <cx:pt idx="45029">1</cx:pt>
          <cx:pt idx="45030">1</cx:pt>
          <cx:pt idx="45031">1</cx:pt>
          <cx:pt idx="45032">1</cx:pt>
          <cx:pt idx="45033">1</cx:pt>
          <cx:pt idx="45034">1</cx:pt>
          <cx:pt idx="45035">1</cx:pt>
          <cx:pt idx="45036">1</cx:pt>
          <cx:pt idx="45037">1</cx:pt>
          <cx:pt idx="45038">1</cx:pt>
          <cx:pt idx="45039">1</cx:pt>
          <cx:pt idx="45040">1</cx:pt>
          <cx:pt idx="45041">1</cx:pt>
          <cx:pt idx="45042">1</cx:pt>
          <cx:pt idx="45043">1</cx:pt>
          <cx:pt idx="45044">1</cx:pt>
          <cx:pt idx="45045">1</cx:pt>
          <cx:pt idx="45046">1</cx:pt>
          <cx:pt idx="45047">1</cx:pt>
          <cx:pt idx="45048">1</cx:pt>
          <cx:pt idx="45049">1</cx:pt>
          <cx:pt idx="45050">1</cx:pt>
          <cx:pt idx="45051">1</cx:pt>
          <cx:pt idx="45052">1</cx:pt>
          <cx:pt idx="45053">1</cx:pt>
          <cx:pt idx="45054">1</cx:pt>
          <cx:pt idx="45055">1</cx:pt>
          <cx:pt idx="45056">1</cx:pt>
          <cx:pt idx="45057">1</cx:pt>
          <cx:pt idx="45058">1</cx:pt>
          <cx:pt idx="45059">1</cx:pt>
          <cx:pt idx="45060">1</cx:pt>
          <cx:pt idx="45061">1</cx:pt>
          <cx:pt idx="45062">1</cx:pt>
          <cx:pt idx="45063">1</cx:pt>
          <cx:pt idx="45064">1</cx:pt>
          <cx:pt idx="45065">1</cx:pt>
          <cx:pt idx="45066">1</cx:pt>
          <cx:pt idx="45067">1</cx:pt>
          <cx:pt idx="45068">1</cx:pt>
          <cx:pt idx="45069">1</cx:pt>
          <cx:pt idx="45070">1</cx:pt>
          <cx:pt idx="45071">1</cx:pt>
          <cx:pt idx="45072">1</cx:pt>
          <cx:pt idx="45073">1</cx:pt>
          <cx:pt idx="45074">1</cx:pt>
          <cx:pt idx="45075">1</cx:pt>
          <cx:pt idx="45076">1</cx:pt>
          <cx:pt idx="45077">1</cx:pt>
          <cx:pt idx="45078">1</cx:pt>
          <cx:pt idx="45079">1</cx:pt>
          <cx:pt idx="45080">3</cx:pt>
          <cx:pt idx="45081">1</cx:pt>
          <cx:pt idx="45082">1</cx:pt>
          <cx:pt idx="45083">1</cx:pt>
          <cx:pt idx="45084">1</cx:pt>
          <cx:pt idx="45085">1</cx:pt>
          <cx:pt idx="45086">1</cx:pt>
          <cx:pt idx="45087">1</cx:pt>
          <cx:pt idx="45088">1</cx:pt>
          <cx:pt idx="45089">1</cx:pt>
          <cx:pt idx="45090">1</cx:pt>
          <cx:pt idx="45091">1</cx:pt>
          <cx:pt idx="45092">1</cx:pt>
          <cx:pt idx="45093">1</cx:pt>
          <cx:pt idx="45094">1</cx:pt>
          <cx:pt idx="45095">1</cx:pt>
          <cx:pt idx="45096">1</cx:pt>
          <cx:pt idx="45097">1</cx:pt>
          <cx:pt idx="45098">1</cx:pt>
          <cx:pt idx="45099">1</cx:pt>
          <cx:pt idx="45100">1</cx:pt>
          <cx:pt idx="45101">1</cx:pt>
          <cx:pt idx="45102">1</cx:pt>
          <cx:pt idx="45103">1</cx:pt>
          <cx:pt idx="45104">1</cx:pt>
          <cx:pt idx="45105">1</cx:pt>
          <cx:pt idx="45106">1</cx:pt>
          <cx:pt idx="45107">1</cx:pt>
          <cx:pt idx="45108">1</cx:pt>
          <cx:pt idx="45109">1</cx:pt>
          <cx:pt idx="45110">1</cx:pt>
          <cx:pt idx="45111">1</cx:pt>
          <cx:pt idx="45112">1</cx:pt>
          <cx:pt idx="45113">1</cx:pt>
          <cx:pt idx="45114">1</cx:pt>
          <cx:pt idx="45115">1</cx:pt>
          <cx:pt idx="45116">1</cx:pt>
          <cx:pt idx="45117">3</cx:pt>
          <cx:pt idx="45118">3</cx:pt>
          <cx:pt idx="45119">1</cx:pt>
          <cx:pt idx="45120">3</cx:pt>
          <cx:pt idx="45121">1</cx:pt>
          <cx:pt idx="45122">1</cx:pt>
          <cx:pt idx="45123">1</cx:pt>
          <cx:pt idx="45124">1</cx:pt>
          <cx:pt idx="45125">1</cx:pt>
          <cx:pt idx="45126">1</cx:pt>
          <cx:pt idx="45127">1</cx:pt>
          <cx:pt idx="45128">1</cx:pt>
          <cx:pt idx="45129">1</cx:pt>
          <cx:pt idx="45130">1</cx:pt>
          <cx:pt idx="45131">1</cx:pt>
          <cx:pt idx="45132">1</cx:pt>
          <cx:pt idx="45133">1</cx:pt>
          <cx:pt idx="45134">1</cx:pt>
          <cx:pt idx="45135">1</cx:pt>
          <cx:pt idx="45136">1</cx:pt>
          <cx:pt idx="45137">1</cx:pt>
          <cx:pt idx="45138">1</cx:pt>
          <cx:pt idx="45139">1</cx:pt>
          <cx:pt idx="45140">1</cx:pt>
          <cx:pt idx="45141">1</cx:pt>
          <cx:pt idx="45142">1</cx:pt>
          <cx:pt idx="45143">1</cx:pt>
          <cx:pt idx="45144">1</cx:pt>
          <cx:pt idx="45145">1</cx:pt>
          <cx:pt idx="45146">1</cx:pt>
          <cx:pt idx="45147">1</cx:pt>
          <cx:pt idx="45148">1</cx:pt>
          <cx:pt idx="45149">1</cx:pt>
          <cx:pt idx="45150">1</cx:pt>
          <cx:pt idx="45151">1</cx:pt>
          <cx:pt idx="45152">1</cx:pt>
          <cx:pt idx="45153">1</cx:pt>
          <cx:pt idx="45154">1</cx:pt>
          <cx:pt idx="45155">1</cx:pt>
          <cx:pt idx="45156">1</cx:pt>
          <cx:pt idx="45157">1</cx:pt>
          <cx:pt idx="45158">1</cx:pt>
          <cx:pt idx="45159">1</cx:pt>
          <cx:pt idx="45160">1</cx:pt>
          <cx:pt idx="45161">1</cx:pt>
          <cx:pt idx="45162">1</cx:pt>
          <cx:pt idx="45163">1</cx:pt>
          <cx:pt idx="45164">1</cx:pt>
          <cx:pt idx="45165">1</cx:pt>
          <cx:pt idx="45166">1</cx:pt>
          <cx:pt idx="45167">1</cx:pt>
          <cx:pt idx="45168">1</cx:pt>
          <cx:pt idx="45169">1</cx:pt>
          <cx:pt idx="45170">1</cx:pt>
          <cx:pt idx="45171">1</cx:pt>
          <cx:pt idx="45172">1</cx:pt>
          <cx:pt idx="45173">1</cx:pt>
          <cx:pt idx="45174">1</cx:pt>
          <cx:pt idx="45175">1</cx:pt>
          <cx:pt idx="45176">1</cx:pt>
          <cx:pt idx="45177">1</cx:pt>
          <cx:pt idx="45178">1</cx:pt>
          <cx:pt idx="45179">1</cx:pt>
          <cx:pt idx="45180">1</cx:pt>
          <cx:pt idx="45181">1</cx:pt>
          <cx:pt idx="45182">1</cx:pt>
          <cx:pt idx="45183">1</cx:pt>
          <cx:pt idx="45184">1</cx:pt>
          <cx:pt idx="45185">1</cx:pt>
          <cx:pt idx="45186">1</cx:pt>
          <cx:pt idx="45187">1</cx:pt>
          <cx:pt idx="45188">1</cx:pt>
          <cx:pt idx="45189">1</cx:pt>
          <cx:pt idx="45190">1</cx:pt>
          <cx:pt idx="45191">1</cx:pt>
          <cx:pt idx="45192">1</cx:pt>
          <cx:pt idx="45193">1</cx:pt>
          <cx:pt idx="45194">1</cx:pt>
          <cx:pt idx="45195">1</cx:pt>
          <cx:pt idx="45196">1</cx:pt>
          <cx:pt idx="45197">1</cx:pt>
          <cx:pt idx="45198">1</cx:pt>
          <cx:pt idx="45199">1</cx:pt>
          <cx:pt idx="45200">1</cx:pt>
          <cx:pt idx="45201">1</cx:pt>
          <cx:pt idx="45202">1</cx:pt>
          <cx:pt idx="45203">1</cx:pt>
          <cx:pt idx="45204">3</cx:pt>
          <cx:pt idx="45205">1</cx:pt>
          <cx:pt idx="45206">1</cx:pt>
          <cx:pt idx="45207">1</cx:pt>
          <cx:pt idx="45208">1</cx:pt>
          <cx:pt idx="45209">1</cx:pt>
          <cx:pt idx="45210">1</cx:pt>
          <cx:pt idx="45211">1</cx:pt>
          <cx:pt idx="45212">1</cx:pt>
          <cx:pt idx="45213">3</cx:pt>
          <cx:pt idx="45214">1</cx:pt>
          <cx:pt idx="45215">1</cx:pt>
          <cx:pt idx="45216">1</cx:pt>
          <cx:pt idx="45217">1</cx:pt>
          <cx:pt idx="45218">1</cx:pt>
          <cx:pt idx="45219">1</cx:pt>
          <cx:pt idx="45220">1</cx:pt>
          <cx:pt idx="45221">1</cx:pt>
          <cx:pt idx="45222">1</cx:pt>
          <cx:pt idx="45223">1</cx:pt>
          <cx:pt idx="45224">3</cx:pt>
          <cx:pt idx="45225">1</cx:pt>
          <cx:pt idx="45226">1</cx:pt>
          <cx:pt idx="45227">1</cx:pt>
          <cx:pt idx="45228">1</cx:pt>
          <cx:pt idx="45229">1</cx:pt>
          <cx:pt idx="45230">1</cx:pt>
          <cx:pt idx="45231">1</cx:pt>
          <cx:pt idx="45232">1</cx:pt>
          <cx:pt idx="45233">1</cx:pt>
          <cx:pt idx="45234">1</cx:pt>
          <cx:pt idx="45235">1</cx:pt>
          <cx:pt idx="45236">1</cx:pt>
          <cx:pt idx="45237">1</cx:pt>
          <cx:pt idx="45238">1</cx:pt>
          <cx:pt idx="45239">1</cx:pt>
          <cx:pt idx="45240">1</cx:pt>
          <cx:pt idx="45241">1</cx:pt>
          <cx:pt idx="45242">1</cx:pt>
          <cx:pt idx="45243">1</cx:pt>
          <cx:pt idx="45244">1</cx:pt>
          <cx:pt idx="45245">1</cx:pt>
          <cx:pt idx="45246">1</cx:pt>
          <cx:pt idx="45247">1</cx:pt>
          <cx:pt idx="45248">1</cx:pt>
          <cx:pt idx="45249">1</cx:pt>
          <cx:pt idx="45250">1</cx:pt>
          <cx:pt idx="45251">1</cx:pt>
          <cx:pt idx="45252">1</cx:pt>
          <cx:pt idx="45253">1</cx:pt>
          <cx:pt idx="45254">1</cx:pt>
          <cx:pt idx="45255">1</cx:pt>
          <cx:pt idx="45256">1</cx:pt>
          <cx:pt idx="45257">1</cx:pt>
          <cx:pt idx="45258">1</cx:pt>
          <cx:pt idx="45259">1</cx:pt>
          <cx:pt idx="45260">1</cx:pt>
          <cx:pt idx="45261">1</cx:pt>
          <cx:pt idx="45262">1</cx:pt>
          <cx:pt idx="45263">1</cx:pt>
          <cx:pt idx="45264">1</cx:pt>
          <cx:pt idx="45265">1</cx:pt>
          <cx:pt idx="45266">1</cx:pt>
          <cx:pt idx="45267">1</cx:pt>
          <cx:pt idx="45268">1</cx:pt>
          <cx:pt idx="45269">1</cx:pt>
          <cx:pt idx="45270">1</cx:pt>
          <cx:pt idx="45271">1</cx:pt>
          <cx:pt idx="45272">1</cx:pt>
          <cx:pt idx="45273">1</cx:pt>
          <cx:pt idx="45274">1</cx:pt>
          <cx:pt idx="45275">1</cx:pt>
          <cx:pt idx="45276">1</cx:pt>
          <cx:pt idx="45277">1</cx:pt>
          <cx:pt idx="45278">1</cx:pt>
          <cx:pt idx="45279">1</cx:pt>
          <cx:pt idx="45280">1</cx:pt>
          <cx:pt idx="45281">1</cx:pt>
          <cx:pt idx="45282">1</cx:pt>
          <cx:pt idx="45283">1</cx:pt>
          <cx:pt idx="45284">1</cx:pt>
          <cx:pt idx="45285">1</cx:pt>
          <cx:pt idx="45286">1</cx:pt>
          <cx:pt idx="45287">1</cx:pt>
          <cx:pt idx="45288">3</cx:pt>
          <cx:pt idx="45289">1</cx:pt>
          <cx:pt idx="45290">1</cx:pt>
          <cx:pt idx="45291">1</cx:pt>
          <cx:pt idx="45292">3</cx:pt>
          <cx:pt idx="45293">1</cx:pt>
          <cx:pt idx="45294">1</cx:pt>
          <cx:pt idx="45295">3</cx:pt>
          <cx:pt idx="45296">1</cx:pt>
          <cx:pt idx="45297">1</cx:pt>
          <cx:pt idx="45298">1</cx:pt>
          <cx:pt idx="45299">1</cx:pt>
          <cx:pt idx="45300">3</cx:pt>
          <cx:pt idx="45301">1</cx:pt>
          <cx:pt idx="45302">1</cx:pt>
          <cx:pt idx="45303">1</cx:pt>
          <cx:pt idx="45304">1</cx:pt>
          <cx:pt idx="45305">1</cx:pt>
          <cx:pt idx="45306">1</cx:pt>
          <cx:pt idx="45307">1</cx:pt>
          <cx:pt idx="45308">1</cx:pt>
          <cx:pt idx="45309">1</cx:pt>
          <cx:pt idx="45310">1</cx:pt>
          <cx:pt idx="45311">1</cx:pt>
          <cx:pt idx="45312">1</cx:pt>
          <cx:pt idx="45313">1</cx:pt>
          <cx:pt idx="45314">1</cx:pt>
          <cx:pt idx="45315">1</cx:pt>
          <cx:pt idx="45316">1</cx:pt>
          <cx:pt idx="45317">1</cx:pt>
          <cx:pt idx="45318">1</cx:pt>
          <cx:pt idx="45319">1</cx:pt>
          <cx:pt idx="45320">1</cx:pt>
          <cx:pt idx="45321">1</cx:pt>
          <cx:pt idx="45322">1</cx:pt>
          <cx:pt idx="45323">1</cx:pt>
          <cx:pt idx="45324">1</cx:pt>
          <cx:pt idx="45325">1</cx:pt>
          <cx:pt idx="45326">1</cx:pt>
          <cx:pt idx="45327">1</cx:pt>
          <cx:pt idx="45328">1</cx:pt>
          <cx:pt idx="45329">1</cx:pt>
          <cx:pt idx="45330">1</cx:pt>
          <cx:pt idx="45331">1</cx:pt>
          <cx:pt idx="45332">1</cx:pt>
          <cx:pt idx="45333">1</cx:pt>
          <cx:pt idx="45334">1</cx:pt>
          <cx:pt idx="45335">1</cx:pt>
          <cx:pt idx="45336">1</cx:pt>
          <cx:pt idx="45337">1</cx:pt>
          <cx:pt idx="45338">1</cx:pt>
          <cx:pt idx="45339">1</cx:pt>
          <cx:pt idx="45340">1</cx:pt>
          <cx:pt idx="45341">1</cx:pt>
          <cx:pt idx="45342">1</cx:pt>
          <cx:pt idx="45343">1</cx:pt>
          <cx:pt idx="45344">1</cx:pt>
          <cx:pt idx="45345">1</cx:pt>
          <cx:pt idx="45346">1</cx:pt>
          <cx:pt idx="45347">1</cx:pt>
          <cx:pt idx="45348">1</cx:pt>
          <cx:pt idx="45349">1</cx:pt>
          <cx:pt idx="45350">1</cx:pt>
          <cx:pt idx="45351">1</cx:pt>
          <cx:pt idx="45352">1</cx:pt>
          <cx:pt idx="45353">1</cx:pt>
          <cx:pt idx="45354">1</cx:pt>
          <cx:pt idx="45355">1</cx:pt>
          <cx:pt idx="45356">1</cx:pt>
          <cx:pt idx="45357">1</cx:pt>
          <cx:pt idx="45358">1</cx:pt>
          <cx:pt idx="45359">1</cx:pt>
          <cx:pt idx="45360">1</cx:pt>
          <cx:pt idx="45361">1</cx:pt>
          <cx:pt idx="45362">1</cx:pt>
          <cx:pt idx="45363">1</cx:pt>
          <cx:pt idx="45364">1</cx:pt>
          <cx:pt idx="45365">1</cx:pt>
          <cx:pt idx="45366">1</cx:pt>
          <cx:pt idx="45367">1</cx:pt>
          <cx:pt idx="45368">1</cx:pt>
          <cx:pt idx="45369">1</cx:pt>
          <cx:pt idx="45370">1</cx:pt>
          <cx:pt idx="45371">1</cx:pt>
          <cx:pt idx="45372">1</cx:pt>
          <cx:pt idx="45373">1</cx:pt>
          <cx:pt idx="45374">1</cx:pt>
          <cx:pt idx="45375">1</cx:pt>
          <cx:pt idx="45376">1</cx:pt>
          <cx:pt idx="45377">1</cx:pt>
          <cx:pt idx="45378">1</cx:pt>
          <cx:pt idx="45379">1</cx:pt>
          <cx:pt idx="45380">1</cx:pt>
          <cx:pt idx="45381">1</cx:pt>
          <cx:pt idx="45382">1</cx:pt>
          <cx:pt idx="45383">1</cx:pt>
          <cx:pt idx="45384">1</cx:pt>
          <cx:pt idx="45385">1</cx:pt>
          <cx:pt idx="45386">1</cx:pt>
          <cx:pt idx="45387">1</cx:pt>
          <cx:pt idx="45388">1</cx:pt>
          <cx:pt idx="45389">1</cx:pt>
          <cx:pt idx="45390">1</cx:pt>
          <cx:pt idx="45391">1</cx:pt>
          <cx:pt idx="45392">1</cx:pt>
          <cx:pt idx="45393">1</cx:pt>
          <cx:pt idx="45394">1</cx:pt>
          <cx:pt idx="45395">1</cx:pt>
          <cx:pt idx="45396">1</cx:pt>
          <cx:pt idx="45397">1</cx:pt>
          <cx:pt idx="45398">1</cx:pt>
          <cx:pt idx="45399">1</cx:pt>
          <cx:pt idx="45400">1</cx:pt>
          <cx:pt idx="45401">1</cx:pt>
          <cx:pt idx="45402">1</cx:pt>
          <cx:pt idx="45403">1</cx:pt>
          <cx:pt idx="45404">1</cx:pt>
          <cx:pt idx="45405">1</cx:pt>
          <cx:pt idx="45406">1</cx:pt>
          <cx:pt idx="45407">1</cx:pt>
          <cx:pt idx="45408">1</cx:pt>
          <cx:pt idx="45409">1</cx:pt>
          <cx:pt idx="45410">1</cx:pt>
          <cx:pt idx="45411">1</cx:pt>
          <cx:pt idx="45412">1</cx:pt>
          <cx:pt idx="45413">1</cx:pt>
          <cx:pt idx="45414">1</cx:pt>
          <cx:pt idx="45415">1</cx:pt>
          <cx:pt idx="45416">1</cx:pt>
          <cx:pt idx="45417">1</cx:pt>
          <cx:pt idx="45418">1</cx:pt>
          <cx:pt idx="45419">1</cx:pt>
          <cx:pt idx="45420">1</cx:pt>
          <cx:pt idx="45421">1</cx:pt>
          <cx:pt idx="45422">1</cx:pt>
          <cx:pt idx="45423">1</cx:pt>
          <cx:pt idx="45424">1</cx:pt>
          <cx:pt idx="45425">3</cx:pt>
          <cx:pt idx="45426">1</cx:pt>
          <cx:pt idx="45427">1</cx:pt>
          <cx:pt idx="45428">1</cx:pt>
          <cx:pt idx="45429">3</cx:pt>
          <cx:pt idx="45430">1</cx:pt>
          <cx:pt idx="45431">1</cx:pt>
          <cx:pt idx="45432">1</cx:pt>
          <cx:pt idx="45433">3</cx:pt>
          <cx:pt idx="45434">1</cx:pt>
          <cx:pt idx="45435">1</cx:pt>
          <cx:pt idx="45436">1</cx:pt>
          <cx:pt idx="45437">1</cx:pt>
          <cx:pt idx="45438">1</cx:pt>
          <cx:pt idx="45439">1</cx:pt>
          <cx:pt idx="45440">1</cx:pt>
          <cx:pt idx="45441">1</cx:pt>
          <cx:pt idx="45442">1</cx:pt>
          <cx:pt idx="45443">1</cx:pt>
          <cx:pt idx="45444">1</cx:pt>
          <cx:pt idx="45445">1</cx:pt>
          <cx:pt idx="45446">1</cx:pt>
          <cx:pt idx="45447">1</cx:pt>
          <cx:pt idx="45448">1</cx:pt>
          <cx:pt idx="45449">1</cx:pt>
          <cx:pt idx="45450">1</cx:pt>
          <cx:pt idx="45451">1</cx:pt>
          <cx:pt idx="45452">1</cx:pt>
          <cx:pt idx="45453">1</cx:pt>
          <cx:pt idx="45454">1</cx:pt>
          <cx:pt idx="45455">1</cx:pt>
          <cx:pt idx="45456">1</cx:pt>
          <cx:pt idx="45457">1</cx:pt>
          <cx:pt idx="45458">1</cx:pt>
          <cx:pt idx="45459">1</cx:pt>
          <cx:pt idx="45460">1</cx:pt>
          <cx:pt idx="45461">1</cx:pt>
          <cx:pt idx="45462">1</cx:pt>
          <cx:pt idx="45463">1</cx:pt>
          <cx:pt idx="45464">1</cx:pt>
          <cx:pt idx="45465">1</cx:pt>
          <cx:pt idx="45466">1</cx:pt>
          <cx:pt idx="45467">1</cx:pt>
          <cx:pt idx="45468">1</cx:pt>
          <cx:pt idx="45469">1</cx:pt>
          <cx:pt idx="45470">1</cx:pt>
          <cx:pt idx="45471">1</cx:pt>
          <cx:pt idx="45472">1</cx:pt>
          <cx:pt idx="45473">1</cx:pt>
          <cx:pt idx="45474">1</cx:pt>
          <cx:pt idx="45475">3</cx:pt>
          <cx:pt idx="45476">1</cx:pt>
          <cx:pt idx="45477">1</cx:pt>
          <cx:pt idx="45478">1</cx:pt>
          <cx:pt idx="45479">1</cx:pt>
          <cx:pt idx="45480">1</cx:pt>
          <cx:pt idx="45481">1</cx:pt>
          <cx:pt idx="45482">1</cx:pt>
          <cx:pt idx="45483">1</cx:pt>
          <cx:pt idx="45484">1</cx:pt>
          <cx:pt idx="45485">1</cx:pt>
          <cx:pt idx="45486">1</cx:pt>
          <cx:pt idx="45487">1</cx:pt>
          <cx:pt idx="45488">1</cx:pt>
          <cx:pt idx="45489">1</cx:pt>
          <cx:pt idx="45490">1</cx:pt>
          <cx:pt idx="45491">1</cx:pt>
          <cx:pt idx="45492">1</cx:pt>
          <cx:pt idx="45493">1</cx:pt>
          <cx:pt idx="45494">1</cx:pt>
          <cx:pt idx="45495">1</cx:pt>
          <cx:pt idx="45496">1</cx:pt>
          <cx:pt idx="45497">1</cx:pt>
          <cx:pt idx="45498">3</cx:pt>
          <cx:pt idx="45499">3</cx:pt>
          <cx:pt idx="45500">3</cx:pt>
          <cx:pt idx="45501">3</cx:pt>
          <cx:pt idx="45502">1</cx:pt>
          <cx:pt idx="45503">3</cx:pt>
          <cx:pt idx="45504">1</cx:pt>
          <cx:pt idx="45505">1</cx:pt>
          <cx:pt idx="45506">1</cx:pt>
          <cx:pt idx="45507">1</cx:pt>
          <cx:pt idx="45508">1</cx:pt>
          <cx:pt idx="45509">1</cx:pt>
          <cx:pt idx="45510">1</cx:pt>
          <cx:pt idx="45511">1</cx:pt>
          <cx:pt idx="45512">1</cx:pt>
          <cx:pt idx="45513">1</cx:pt>
          <cx:pt idx="45514">1</cx:pt>
          <cx:pt idx="45515">1</cx:pt>
          <cx:pt idx="45516">1</cx:pt>
          <cx:pt idx="45517">1</cx:pt>
          <cx:pt idx="45518">1</cx:pt>
          <cx:pt idx="45519">1</cx:pt>
          <cx:pt idx="45520">1</cx:pt>
          <cx:pt idx="45521">1</cx:pt>
          <cx:pt idx="45522">3</cx:pt>
          <cx:pt idx="45523">1</cx:pt>
          <cx:pt idx="45524">1</cx:pt>
          <cx:pt idx="45525">1</cx:pt>
          <cx:pt idx="45526">1</cx:pt>
          <cx:pt idx="45527">1</cx:pt>
          <cx:pt idx="45528">1</cx:pt>
          <cx:pt idx="45529">1</cx:pt>
          <cx:pt idx="45530">1</cx:pt>
          <cx:pt idx="45531">1</cx:pt>
          <cx:pt idx="45532">1</cx:pt>
          <cx:pt idx="45533">1</cx:pt>
          <cx:pt idx="45534">1</cx:pt>
          <cx:pt idx="45535">1</cx:pt>
          <cx:pt idx="45536">1</cx:pt>
          <cx:pt idx="45537">1</cx:pt>
          <cx:pt idx="45538">1</cx:pt>
          <cx:pt idx="45539">1</cx:pt>
          <cx:pt idx="45540">1</cx:pt>
          <cx:pt idx="45541">1</cx:pt>
          <cx:pt idx="45542">1</cx:pt>
          <cx:pt idx="45543">1</cx:pt>
          <cx:pt idx="45544">1</cx:pt>
          <cx:pt idx="45545">1</cx:pt>
          <cx:pt idx="45546">1</cx:pt>
          <cx:pt idx="45547">1</cx:pt>
          <cx:pt idx="45548">1</cx:pt>
          <cx:pt idx="45549">1</cx:pt>
          <cx:pt idx="45550">1</cx:pt>
          <cx:pt idx="45551">1</cx:pt>
          <cx:pt idx="45552">3</cx:pt>
          <cx:pt idx="45553">1</cx:pt>
          <cx:pt idx="45554">1</cx:pt>
          <cx:pt idx="45555">1</cx:pt>
          <cx:pt idx="45556">1</cx:pt>
          <cx:pt idx="45557">1</cx:pt>
          <cx:pt idx="45558">1</cx:pt>
          <cx:pt idx="45559">1</cx:pt>
          <cx:pt idx="45560">1</cx:pt>
          <cx:pt idx="45561">1</cx:pt>
          <cx:pt idx="45562">1</cx:pt>
          <cx:pt idx="45563">1</cx:pt>
          <cx:pt idx="45564">1</cx:pt>
          <cx:pt idx="45565">3</cx:pt>
          <cx:pt idx="45566">1</cx:pt>
          <cx:pt idx="45567">1</cx:pt>
          <cx:pt idx="45568">1</cx:pt>
          <cx:pt idx="45569">1</cx:pt>
          <cx:pt idx="45570">1</cx:pt>
          <cx:pt idx="45571">1</cx:pt>
          <cx:pt idx="45572">1</cx:pt>
          <cx:pt idx="45573">1</cx:pt>
          <cx:pt idx="45574">1</cx:pt>
          <cx:pt idx="45575">1</cx:pt>
          <cx:pt idx="45576">1</cx:pt>
          <cx:pt idx="45577">1</cx:pt>
          <cx:pt idx="45578">1</cx:pt>
          <cx:pt idx="45579">1</cx:pt>
          <cx:pt idx="45580">1</cx:pt>
          <cx:pt idx="45581">3</cx:pt>
          <cx:pt idx="45582">1</cx:pt>
          <cx:pt idx="45583">1</cx:pt>
          <cx:pt idx="45584">3</cx:pt>
          <cx:pt idx="45585">1</cx:pt>
          <cx:pt idx="45586">1</cx:pt>
          <cx:pt idx="45587">1</cx:pt>
          <cx:pt idx="45588">1</cx:pt>
          <cx:pt idx="45589">1</cx:pt>
          <cx:pt idx="45590">1</cx:pt>
          <cx:pt idx="45591">1</cx:pt>
          <cx:pt idx="45592">3</cx:pt>
          <cx:pt idx="45593">1</cx:pt>
          <cx:pt idx="45594">1</cx:pt>
          <cx:pt idx="45595">1</cx:pt>
          <cx:pt idx="45596">1</cx:pt>
          <cx:pt idx="45597">1</cx:pt>
          <cx:pt idx="45598">1</cx:pt>
          <cx:pt idx="45599">1</cx:pt>
          <cx:pt idx="45600">3</cx:pt>
          <cx:pt idx="45601">1</cx:pt>
          <cx:pt idx="45602">1</cx:pt>
          <cx:pt idx="45603">1</cx:pt>
          <cx:pt idx="45604">1</cx:pt>
          <cx:pt idx="45605">1</cx:pt>
          <cx:pt idx="45606">1</cx:pt>
          <cx:pt idx="45607">1</cx:pt>
          <cx:pt idx="45608">1</cx:pt>
          <cx:pt idx="45609">1</cx:pt>
          <cx:pt idx="45610">3</cx:pt>
          <cx:pt idx="45611">1</cx:pt>
          <cx:pt idx="45612">1</cx:pt>
          <cx:pt idx="45613">1</cx:pt>
          <cx:pt idx="45614">1</cx:pt>
          <cx:pt idx="45615">1</cx:pt>
          <cx:pt idx="45616">3</cx:pt>
          <cx:pt idx="45617">1</cx:pt>
          <cx:pt idx="45618">1</cx:pt>
          <cx:pt idx="45619">3</cx:pt>
          <cx:pt idx="45620">1</cx:pt>
          <cx:pt idx="45621">1</cx:pt>
          <cx:pt idx="45622">1</cx:pt>
          <cx:pt idx="45623">1</cx:pt>
          <cx:pt idx="45624">1</cx:pt>
          <cx:pt idx="45625">1</cx:pt>
          <cx:pt idx="45626">1</cx:pt>
          <cx:pt idx="45627">1</cx:pt>
          <cx:pt idx="45628">1</cx:pt>
          <cx:pt idx="45629">1</cx:pt>
          <cx:pt idx="45630">1</cx:pt>
          <cx:pt idx="45631">1</cx:pt>
          <cx:pt idx="45632">1</cx:pt>
          <cx:pt idx="45633">1</cx:pt>
          <cx:pt idx="45634">1</cx:pt>
          <cx:pt idx="45635">3</cx:pt>
          <cx:pt idx="45636">1</cx:pt>
          <cx:pt idx="45637">1</cx:pt>
          <cx:pt idx="45638">1</cx:pt>
          <cx:pt idx="45639">1</cx:pt>
          <cx:pt idx="45640">1</cx:pt>
          <cx:pt idx="45641">1</cx:pt>
          <cx:pt idx="45642">1</cx:pt>
          <cx:pt idx="45643">1</cx:pt>
          <cx:pt idx="45644">1</cx:pt>
          <cx:pt idx="45645">1</cx:pt>
          <cx:pt idx="45646">1</cx:pt>
          <cx:pt idx="45647">1</cx:pt>
          <cx:pt idx="45648">1</cx:pt>
          <cx:pt idx="45649">1</cx:pt>
          <cx:pt idx="45650">1</cx:pt>
          <cx:pt idx="45651">1</cx:pt>
          <cx:pt idx="45652">1</cx:pt>
          <cx:pt idx="45653">1</cx:pt>
          <cx:pt idx="45654">1</cx:pt>
          <cx:pt idx="45655">1</cx:pt>
          <cx:pt idx="45656">1</cx:pt>
          <cx:pt idx="45657">1</cx:pt>
          <cx:pt idx="45658">1</cx:pt>
          <cx:pt idx="45659">1</cx:pt>
          <cx:pt idx="45660">1</cx:pt>
          <cx:pt idx="45661">1</cx:pt>
          <cx:pt idx="45662">1</cx:pt>
          <cx:pt idx="45663">1</cx:pt>
          <cx:pt idx="45664">1</cx:pt>
          <cx:pt idx="45665">1</cx:pt>
          <cx:pt idx="45666">3</cx:pt>
          <cx:pt idx="45667">1</cx:pt>
          <cx:pt idx="45668">1</cx:pt>
          <cx:pt idx="45669">1</cx:pt>
          <cx:pt idx="45670">1</cx:pt>
          <cx:pt idx="45671">1</cx:pt>
          <cx:pt idx="45672">3</cx:pt>
          <cx:pt idx="45673">1</cx:pt>
          <cx:pt idx="45674">1</cx:pt>
          <cx:pt idx="45675">1</cx:pt>
          <cx:pt idx="45676">1</cx:pt>
          <cx:pt idx="45677">1</cx:pt>
          <cx:pt idx="45678">1</cx:pt>
          <cx:pt idx="45679">1</cx:pt>
          <cx:pt idx="45680">1</cx:pt>
          <cx:pt idx="45681">1</cx:pt>
          <cx:pt idx="45682">3</cx:pt>
          <cx:pt idx="45683">1</cx:pt>
          <cx:pt idx="45684">1</cx:pt>
          <cx:pt idx="45685">1</cx:pt>
          <cx:pt idx="45686">1</cx:pt>
          <cx:pt idx="45687">1</cx:pt>
          <cx:pt idx="45688">1</cx:pt>
          <cx:pt idx="45689">1</cx:pt>
          <cx:pt idx="45690">1</cx:pt>
          <cx:pt idx="45691">3</cx:pt>
          <cx:pt idx="45692">1</cx:pt>
          <cx:pt idx="45693">1</cx:pt>
          <cx:pt idx="45694">1</cx:pt>
          <cx:pt idx="45695">1</cx:pt>
          <cx:pt idx="45696">1</cx:pt>
          <cx:pt idx="45697">1</cx:pt>
          <cx:pt idx="45698">1</cx:pt>
          <cx:pt idx="45699">1</cx:pt>
          <cx:pt idx="45700">1</cx:pt>
          <cx:pt idx="45701">1</cx:pt>
          <cx:pt idx="45702">1</cx:pt>
          <cx:pt idx="45703">1</cx:pt>
          <cx:pt idx="45704">1</cx:pt>
          <cx:pt idx="45705">1</cx:pt>
          <cx:pt idx="45706">1</cx:pt>
          <cx:pt idx="45707">1</cx:pt>
          <cx:pt idx="45708">1</cx:pt>
          <cx:pt idx="45709">1</cx:pt>
          <cx:pt idx="45710">1</cx:pt>
          <cx:pt idx="45711">1</cx:pt>
          <cx:pt idx="45712">1</cx:pt>
          <cx:pt idx="45713">1</cx:pt>
          <cx:pt idx="45714">1</cx:pt>
          <cx:pt idx="45715">1</cx:pt>
          <cx:pt idx="45716">1</cx:pt>
          <cx:pt idx="45717">1</cx:pt>
          <cx:pt idx="45718">1</cx:pt>
          <cx:pt idx="45719">1</cx:pt>
          <cx:pt idx="45720">1</cx:pt>
          <cx:pt idx="45721">1</cx:pt>
          <cx:pt idx="45722">1</cx:pt>
          <cx:pt idx="45723">1</cx:pt>
          <cx:pt idx="45724">1</cx:pt>
          <cx:pt idx="45725">1</cx:pt>
          <cx:pt idx="45726">1</cx:pt>
          <cx:pt idx="45727">3</cx:pt>
          <cx:pt idx="45728">1</cx:pt>
          <cx:pt idx="45729">1</cx:pt>
          <cx:pt idx="45730">1</cx:pt>
          <cx:pt idx="45731">1</cx:pt>
          <cx:pt idx="45732">1</cx:pt>
          <cx:pt idx="45733">1</cx:pt>
          <cx:pt idx="45734">1</cx:pt>
          <cx:pt idx="45735">1</cx:pt>
          <cx:pt idx="45736">1</cx:pt>
          <cx:pt idx="45737">1</cx:pt>
          <cx:pt idx="45738">1</cx:pt>
          <cx:pt idx="45739">1</cx:pt>
          <cx:pt idx="45740">1</cx:pt>
          <cx:pt idx="45741">1</cx:pt>
          <cx:pt idx="45742">1</cx:pt>
          <cx:pt idx="45743">1</cx:pt>
          <cx:pt idx="45744">1</cx:pt>
          <cx:pt idx="45745">1</cx:pt>
          <cx:pt idx="45746">1</cx:pt>
          <cx:pt idx="45747">1</cx:pt>
          <cx:pt idx="45748">1</cx:pt>
          <cx:pt idx="45749">1</cx:pt>
          <cx:pt idx="45750">1</cx:pt>
          <cx:pt idx="45751">1</cx:pt>
          <cx:pt idx="45752">1</cx:pt>
          <cx:pt idx="45753">1</cx:pt>
          <cx:pt idx="45754">1</cx:pt>
          <cx:pt idx="45755">1</cx:pt>
          <cx:pt idx="45756">1</cx:pt>
          <cx:pt idx="45757">1</cx:pt>
          <cx:pt idx="45758">1</cx:pt>
          <cx:pt idx="45759">1</cx:pt>
          <cx:pt idx="45760">1</cx:pt>
          <cx:pt idx="45761">1</cx:pt>
          <cx:pt idx="45762">1</cx:pt>
          <cx:pt idx="45763">1</cx:pt>
          <cx:pt idx="45764">1</cx:pt>
          <cx:pt idx="45765">1</cx:pt>
          <cx:pt idx="45766">1</cx:pt>
          <cx:pt idx="45767">1</cx:pt>
          <cx:pt idx="45768">1</cx:pt>
          <cx:pt idx="45769">1</cx:pt>
          <cx:pt idx="45770">1</cx:pt>
          <cx:pt idx="45771">1</cx:pt>
          <cx:pt idx="45772">1</cx:pt>
          <cx:pt idx="45773">1</cx:pt>
          <cx:pt idx="45774">1</cx:pt>
          <cx:pt idx="45775">1</cx:pt>
          <cx:pt idx="45776">1</cx:pt>
          <cx:pt idx="45777">1</cx:pt>
          <cx:pt idx="45778">1</cx:pt>
          <cx:pt idx="45779">1</cx:pt>
          <cx:pt idx="45780">1</cx:pt>
          <cx:pt idx="45781">1</cx:pt>
          <cx:pt idx="45782">1</cx:pt>
          <cx:pt idx="45783">1</cx:pt>
          <cx:pt idx="45784">1</cx:pt>
          <cx:pt idx="45785">1</cx:pt>
          <cx:pt idx="45786">1</cx:pt>
          <cx:pt idx="45787">1</cx:pt>
          <cx:pt idx="45788">1</cx:pt>
          <cx:pt idx="45789">1</cx:pt>
          <cx:pt idx="45790">1</cx:pt>
          <cx:pt idx="45791">1</cx:pt>
          <cx:pt idx="45792">1</cx:pt>
          <cx:pt idx="45793">1</cx:pt>
          <cx:pt idx="45794">1</cx:pt>
          <cx:pt idx="45795">1</cx:pt>
          <cx:pt idx="45796">1</cx:pt>
          <cx:pt idx="45797">1</cx:pt>
          <cx:pt idx="45798">1</cx:pt>
          <cx:pt idx="45799">3</cx:pt>
          <cx:pt idx="45800">1</cx:pt>
          <cx:pt idx="45801">1</cx:pt>
          <cx:pt idx="45802">1</cx:pt>
          <cx:pt idx="45803">1</cx:pt>
          <cx:pt idx="45804">1</cx:pt>
          <cx:pt idx="45805">1</cx:pt>
          <cx:pt idx="45806">1</cx:pt>
          <cx:pt idx="45807">1</cx:pt>
          <cx:pt idx="45808">1</cx:pt>
          <cx:pt idx="45809">1</cx:pt>
          <cx:pt idx="45810">1</cx:pt>
          <cx:pt idx="45811">1</cx:pt>
          <cx:pt idx="45812">1</cx:pt>
          <cx:pt idx="45813">1</cx:pt>
          <cx:pt idx="45814">1</cx:pt>
          <cx:pt idx="45815">1</cx:pt>
          <cx:pt idx="45816">1</cx:pt>
          <cx:pt idx="45817">1</cx:pt>
          <cx:pt idx="45818">1</cx:pt>
          <cx:pt idx="45819">1</cx:pt>
          <cx:pt idx="45820">1</cx:pt>
          <cx:pt idx="45821">1</cx:pt>
          <cx:pt idx="45822">1</cx:pt>
          <cx:pt idx="45823">1</cx:pt>
          <cx:pt idx="45824">1</cx:pt>
          <cx:pt idx="45825">1</cx:pt>
          <cx:pt idx="45826">1</cx:pt>
          <cx:pt idx="45827">1</cx:pt>
          <cx:pt idx="45828">1</cx:pt>
          <cx:pt idx="45829">1</cx:pt>
          <cx:pt idx="45830">1</cx:pt>
          <cx:pt idx="45831">1</cx:pt>
          <cx:pt idx="45832">1</cx:pt>
          <cx:pt idx="45833">1</cx:pt>
          <cx:pt idx="45834">1</cx:pt>
          <cx:pt idx="45835">1</cx:pt>
          <cx:pt idx="45836">1</cx:pt>
          <cx:pt idx="45837">1</cx:pt>
          <cx:pt idx="45838">1</cx:pt>
          <cx:pt idx="45839">1</cx:pt>
          <cx:pt idx="45840">1</cx:pt>
          <cx:pt idx="45841">3</cx:pt>
          <cx:pt idx="45842">1</cx:pt>
          <cx:pt idx="45843">1</cx:pt>
          <cx:pt idx="45844">1</cx:pt>
          <cx:pt idx="45845">1</cx:pt>
          <cx:pt idx="45846">1</cx:pt>
          <cx:pt idx="45847">1</cx:pt>
          <cx:pt idx="45848">1</cx:pt>
          <cx:pt idx="45849">1</cx:pt>
          <cx:pt idx="45850">1</cx:pt>
          <cx:pt idx="45851">1</cx:pt>
          <cx:pt idx="45852">1</cx:pt>
          <cx:pt idx="45853">1</cx:pt>
          <cx:pt idx="45854">1</cx:pt>
          <cx:pt idx="45855">1</cx:pt>
          <cx:pt idx="45856">1</cx:pt>
          <cx:pt idx="45857">1</cx:pt>
          <cx:pt idx="45858">1</cx:pt>
          <cx:pt idx="45859">1</cx:pt>
          <cx:pt idx="45860">1</cx:pt>
          <cx:pt idx="45861">1</cx:pt>
          <cx:pt idx="45862">1</cx:pt>
          <cx:pt idx="45863">1</cx:pt>
          <cx:pt idx="45864">1</cx:pt>
          <cx:pt idx="45865">1</cx:pt>
          <cx:pt idx="45866">1</cx:pt>
          <cx:pt idx="45867">1</cx:pt>
          <cx:pt idx="45868">1</cx:pt>
          <cx:pt idx="45869">1</cx:pt>
          <cx:pt idx="45870">1</cx:pt>
          <cx:pt idx="45871">1</cx:pt>
          <cx:pt idx="45872">1</cx:pt>
          <cx:pt idx="45873">1</cx:pt>
          <cx:pt idx="45874">1</cx:pt>
          <cx:pt idx="45875">1</cx:pt>
          <cx:pt idx="45876">1</cx:pt>
          <cx:pt idx="45877">1</cx:pt>
          <cx:pt idx="45878">1</cx:pt>
          <cx:pt idx="45879">1</cx:pt>
          <cx:pt idx="45880">1</cx:pt>
          <cx:pt idx="45881">1</cx:pt>
          <cx:pt idx="45882">1</cx:pt>
          <cx:pt idx="45883">1</cx:pt>
          <cx:pt idx="45884">1</cx:pt>
          <cx:pt idx="45885">1</cx:pt>
          <cx:pt idx="45886">1</cx:pt>
          <cx:pt idx="45887">1</cx:pt>
          <cx:pt idx="45888">1</cx:pt>
          <cx:pt idx="45889">1</cx:pt>
          <cx:pt idx="45890">1</cx:pt>
          <cx:pt idx="45891">1</cx:pt>
          <cx:pt idx="45892">1</cx:pt>
          <cx:pt idx="45893">1</cx:pt>
          <cx:pt idx="45894">1</cx:pt>
          <cx:pt idx="45895">1</cx:pt>
          <cx:pt idx="45896">1</cx:pt>
          <cx:pt idx="45897">1</cx:pt>
          <cx:pt idx="45898">1</cx:pt>
          <cx:pt idx="45899">1</cx:pt>
          <cx:pt idx="45900">1</cx:pt>
          <cx:pt idx="45901">1</cx:pt>
          <cx:pt idx="45902">1</cx:pt>
          <cx:pt idx="45903">1</cx:pt>
          <cx:pt idx="45904">1</cx:pt>
          <cx:pt idx="45905">1</cx:pt>
          <cx:pt idx="45906">1</cx:pt>
          <cx:pt idx="45907">1</cx:pt>
          <cx:pt idx="45908">1</cx:pt>
          <cx:pt idx="45909">1</cx:pt>
          <cx:pt idx="45910">1</cx:pt>
          <cx:pt idx="45911">1</cx:pt>
          <cx:pt idx="45912">1</cx:pt>
          <cx:pt idx="45913">1</cx:pt>
          <cx:pt idx="45914">1</cx:pt>
          <cx:pt idx="45915">1</cx:pt>
          <cx:pt idx="45916">1</cx:pt>
          <cx:pt idx="45917">1</cx:pt>
          <cx:pt idx="45918">1</cx:pt>
          <cx:pt idx="45919">1</cx:pt>
          <cx:pt idx="45920">1</cx:pt>
          <cx:pt idx="45921">1</cx:pt>
          <cx:pt idx="45922">1</cx:pt>
          <cx:pt idx="45923">1</cx:pt>
          <cx:pt idx="45924">1</cx:pt>
          <cx:pt idx="45925">1</cx:pt>
          <cx:pt idx="45926">1</cx:pt>
          <cx:pt idx="45927">1</cx:pt>
          <cx:pt idx="45928">1</cx:pt>
          <cx:pt idx="45929">1</cx:pt>
          <cx:pt idx="45930">1</cx:pt>
          <cx:pt idx="45931">1</cx:pt>
          <cx:pt idx="45932">1</cx:pt>
          <cx:pt idx="45933">1</cx:pt>
          <cx:pt idx="45934">1</cx:pt>
          <cx:pt idx="45935">1</cx:pt>
          <cx:pt idx="45936">1</cx:pt>
          <cx:pt idx="45937">1</cx:pt>
          <cx:pt idx="45938">1</cx:pt>
          <cx:pt idx="45939">1</cx:pt>
          <cx:pt idx="45940">1</cx:pt>
          <cx:pt idx="45941">1</cx:pt>
          <cx:pt idx="45942">1</cx:pt>
          <cx:pt idx="45943">1</cx:pt>
          <cx:pt idx="45944">1</cx:pt>
          <cx:pt idx="45945">1</cx:pt>
          <cx:pt idx="45946">1</cx:pt>
          <cx:pt idx="45947">1</cx:pt>
          <cx:pt idx="45948">1</cx:pt>
          <cx:pt idx="45949">1</cx:pt>
          <cx:pt idx="45950">1</cx:pt>
          <cx:pt idx="45951">1</cx:pt>
          <cx:pt idx="45952">1</cx:pt>
          <cx:pt idx="45953">1</cx:pt>
          <cx:pt idx="45954">1</cx:pt>
          <cx:pt idx="45955">1</cx:pt>
          <cx:pt idx="45956">1</cx:pt>
          <cx:pt idx="45957">1</cx:pt>
          <cx:pt idx="45958">1</cx:pt>
          <cx:pt idx="45959">1</cx:pt>
          <cx:pt idx="45960">1</cx:pt>
          <cx:pt idx="45961">1</cx:pt>
          <cx:pt idx="45962">1</cx:pt>
          <cx:pt idx="45963">1</cx:pt>
          <cx:pt idx="45964">1</cx:pt>
          <cx:pt idx="45965">1</cx:pt>
          <cx:pt idx="45966">1</cx:pt>
          <cx:pt idx="45967">1</cx:pt>
          <cx:pt idx="45968">1</cx:pt>
          <cx:pt idx="45969">1</cx:pt>
          <cx:pt idx="45970">1</cx:pt>
          <cx:pt idx="45971">1</cx:pt>
          <cx:pt idx="45972">1</cx:pt>
          <cx:pt idx="45973">1</cx:pt>
          <cx:pt idx="45974">3</cx:pt>
          <cx:pt idx="45975">3</cx:pt>
          <cx:pt idx="45976">1</cx:pt>
          <cx:pt idx="45977">1</cx:pt>
          <cx:pt idx="45978">1</cx:pt>
          <cx:pt idx="45979">1</cx:pt>
          <cx:pt idx="45980">1</cx:pt>
          <cx:pt idx="45981">1</cx:pt>
          <cx:pt idx="45982">1</cx:pt>
          <cx:pt idx="45983">1</cx:pt>
          <cx:pt idx="45984">1</cx:pt>
          <cx:pt idx="45985">1</cx:pt>
          <cx:pt idx="45986">1</cx:pt>
          <cx:pt idx="45987">3</cx:pt>
          <cx:pt idx="45988">1</cx:pt>
          <cx:pt idx="45989">1</cx:pt>
          <cx:pt idx="45990">1</cx:pt>
          <cx:pt idx="45991">1</cx:pt>
          <cx:pt idx="45992">1</cx:pt>
          <cx:pt idx="45993">1</cx:pt>
          <cx:pt idx="45994">1</cx:pt>
          <cx:pt idx="45995">1</cx:pt>
          <cx:pt idx="45996">1</cx:pt>
          <cx:pt idx="45997">1</cx:pt>
          <cx:pt idx="45998">1</cx:pt>
          <cx:pt idx="45999">1</cx:pt>
          <cx:pt idx="46000">1</cx:pt>
          <cx:pt idx="46001">1</cx:pt>
          <cx:pt idx="46002">1</cx:pt>
          <cx:pt idx="46003">3</cx:pt>
          <cx:pt idx="46004">1</cx:pt>
          <cx:pt idx="46005">1</cx:pt>
          <cx:pt idx="46006">1</cx:pt>
          <cx:pt idx="46007">1</cx:pt>
          <cx:pt idx="46008">1</cx:pt>
          <cx:pt idx="46009">1</cx:pt>
          <cx:pt idx="46010">1</cx:pt>
          <cx:pt idx="46011">1</cx:pt>
          <cx:pt idx="46012">1</cx:pt>
          <cx:pt idx="46013">1</cx:pt>
          <cx:pt idx="46014">1</cx:pt>
          <cx:pt idx="46015">1</cx:pt>
          <cx:pt idx="46016">1</cx:pt>
          <cx:pt idx="46017">1</cx:pt>
          <cx:pt idx="46018">1</cx:pt>
          <cx:pt idx="46019">1</cx:pt>
          <cx:pt idx="46020">1</cx:pt>
          <cx:pt idx="46021">1</cx:pt>
          <cx:pt idx="46022">1</cx:pt>
          <cx:pt idx="46023">1</cx:pt>
          <cx:pt idx="46024">1</cx:pt>
          <cx:pt idx="46025">1</cx:pt>
          <cx:pt idx="46026">1</cx:pt>
          <cx:pt idx="46027">3</cx:pt>
          <cx:pt idx="46028">1</cx:pt>
          <cx:pt idx="46029">1</cx:pt>
          <cx:pt idx="46030">1</cx:pt>
          <cx:pt idx="46031">1</cx:pt>
          <cx:pt idx="46032">1</cx:pt>
          <cx:pt idx="46033">1</cx:pt>
          <cx:pt idx="46034">1</cx:pt>
          <cx:pt idx="46035">1</cx:pt>
          <cx:pt idx="46036">1</cx:pt>
          <cx:pt idx="46037">1</cx:pt>
          <cx:pt idx="46038">1</cx:pt>
          <cx:pt idx="46039">1</cx:pt>
          <cx:pt idx="46040">1</cx:pt>
          <cx:pt idx="46041">1</cx:pt>
          <cx:pt idx="46042">1</cx:pt>
          <cx:pt idx="46043">1</cx:pt>
          <cx:pt idx="46044">1</cx:pt>
          <cx:pt idx="46045">1</cx:pt>
          <cx:pt idx="46046">1</cx:pt>
          <cx:pt idx="46047">1</cx:pt>
          <cx:pt idx="46048">1</cx:pt>
          <cx:pt idx="46049">1</cx:pt>
          <cx:pt idx="46050">1</cx:pt>
          <cx:pt idx="46051">1</cx:pt>
          <cx:pt idx="46052">1</cx:pt>
          <cx:pt idx="46053">1</cx:pt>
          <cx:pt idx="46054">1</cx:pt>
          <cx:pt idx="46055">1</cx:pt>
          <cx:pt idx="46056">1</cx:pt>
          <cx:pt idx="46057">1</cx:pt>
          <cx:pt idx="46058">1</cx:pt>
          <cx:pt idx="46059">1</cx:pt>
          <cx:pt idx="46060">1</cx:pt>
          <cx:pt idx="46061">1</cx:pt>
          <cx:pt idx="46062">1</cx:pt>
          <cx:pt idx="46063">1</cx:pt>
          <cx:pt idx="46064">1</cx:pt>
          <cx:pt idx="46065">1</cx:pt>
          <cx:pt idx="46066">1</cx:pt>
          <cx:pt idx="46067">1</cx:pt>
          <cx:pt idx="46068">1</cx:pt>
          <cx:pt idx="46069">1</cx:pt>
          <cx:pt idx="46070">1</cx:pt>
          <cx:pt idx="46071">1</cx:pt>
          <cx:pt idx="46072">1</cx:pt>
          <cx:pt idx="46073">1</cx:pt>
          <cx:pt idx="46074">1</cx:pt>
          <cx:pt idx="46075">1</cx:pt>
          <cx:pt idx="46076">1</cx:pt>
          <cx:pt idx="46077">1</cx:pt>
          <cx:pt idx="46078">1</cx:pt>
          <cx:pt idx="46079">1</cx:pt>
          <cx:pt idx="46080">1</cx:pt>
          <cx:pt idx="46081">1</cx:pt>
          <cx:pt idx="46082">1</cx:pt>
          <cx:pt idx="46083">1</cx:pt>
          <cx:pt idx="46084">1</cx:pt>
          <cx:pt idx="46085">1</cx:pt>
          <cx:pt idx="46086">1</cx:pt>
          <cx:pt idx="46087">1</cx:pt>
          <cx:pt idx="46088">1</cx:pt>
          <cx:pt idx="46089">1</cx:pt>
          <cx:pt idx="46090">1</cx:pt>
          <cx:pt idx="46091">1</cx:pt>
          <cx:pt idx="46092">1</cx:pt>
          <cx:pt idx="46093">1</cx:pt>
          <cx:pt idx="46094">1</cx:pt>
          <cx:pt idx="46095">1</cx:pt>
          <cx:pt idx="46096">1</cx:pt>
          <cx:pt idx="46097">1</cx:pt>
          <cx:pt idx="46098">1</cx:pt>
          <cx:pt idx="46099">1</cx:pt>
          <cx:pt idx="46100">1</cx:pt>
          <cx:pt idx="46101">1</cx:pt>
          <cx:pt idx="46102">1</cx:pt>
          <cx:pt idx="46103">1</cx:pt>
          <cx:pt idx="46104">1</cx:pt>
          <cx:pt idx="46105">1</cx:pt>
          <cx:pt idx="46106">1</cx:pt>
          <cx:pt idx="46107">1</cx:pt>
          <cx:pt idx="46108">1</cx:pt>
          <cx:pt idx="46109">1</cx:pt>
          <cx:pt idx="46110">1</cx:pt>
          <cx:pt idx="46111">1</cx:pt>
          <cx:pt idx="46112">1</cx:pt>
          <cx:pt idx="46113">1</cx:pt>
          <cx:pt idx="46114">1</cx:pt>
          <cx:pt idx="46115">1</cx:pt>
          <cx:pt idx="46116">1</cx:pt>
          <cx:pt idx="46117">1</cx:pt>
          <cx:pt idx="46118">1</cx:pt>
          <cx:pt idx="46119">1</cx:pt>
          <cx:pt idx="46120">1</cx:pt>
          <cx:pt idx="46121">1</cx:pt>
          <cx:pt idx="46122">1</cx:pt>
          <cx:pt idx="46123">1</cx:pt>
          <cx:pt idx="46124">1</cx:pt>
          <cx:pt idx="46125">1</cx:pt>
          <cx:pt idx="46126">1</cx:pt>
          <cx:pt idx="46127">1</cx:pt>
          <cx:pt idx="46128">1</cx:pt>
          <cx:pt idx="46129">1</cx:pt>
          <cx:pt idx="46130">1</cx:pt>
          <cx:pt idx="46131">1</cx:pt>
          <cx:pt idx="46132">1</cx:pt>
          <cx:pt idx="46133">1</cx:pt>
          <cx:pt idx="46134">1</cx:pt>
          <cx:pt idx="46135">1</cx:pt>
          <cx:pt idx="46136">1</cx:pt>
          <cx:pt idx="46137">1</cx:pt>
          <cx:pt idx="46138">1</cx:pt>
          <cx:pt idx="46139">1</cx:pt>
          <cx:pt idx="46140">1</cx:pt>
          <cx:pt idx="46141">1</cx:pt>
          <cx:pt idx="46142">1</cx:pt>
          <cx:pt idx="46143">1</cx:pt>
          <cx:pt idx="46144">1</cx:pt>
          <cx:pt idx="46145">1</cx:pt>
          <cx:pt idx="46146">1</cx:pt>
          <cx:pt idx="46147">1</cx:pt>
          <cx:pt idx="46148">1</cx:pt>
          <cx:pt idx="46149">1</cx:pt>
          <cx:pt idx="46150">1</cx:pt>
          <cx:pt idx="46151">1</cx:pt>
          <cx:pt idx="46152">1</cx:pt>
          <cx:pt idx="46153">1</cx:pt>
          <cx:pt idx="46154">1</cx:pt>
          <cx:pt idx="46155">1</cx:pt>
          <cx:pt idx="46156">1</cx:pt>
          <cx:pt idx="46157">1</cx:pt>
          <cx:pt idx="46158">1</cx:pt>
          <cx:pt idx="46159">1</cx:pt>
          <cx:pt idx="46160">1</cx:pt>
          <cx:pt idx="46161">1</cx:pt>
          <cx:pt idx="46162">1</cx:pt>
          <cx:pt idx="46163">1</cx:pt>
          <cx:pt idx="46164">1</cx:pt>
          <cx:pt idx="46165">1</cx:pt>
          <cx:pt idx="46166">1</cx:pt>
          <cx:pt idx="46167">1</cx:pt>
          <cx:pt idx="46168">3</cx:pt>
          <cx:pt idx="46169">1</cx:pt>
          <cx:pt idx="46170">1</cx:pt>
          <cx:pt idx="46171">1</cx:pt>
          <cx:pt idx="46172">1</cx:pt>
          <cx:pt idx="46173">1</cx:pt>
          <cx:pt idx="46174">1</cx:pt>
          <cx:pt idx="46175">1</cx:pt>
          <cx:pt idx="46176">1</cx:pt>
          <cx:pt idx="46177">1</cx:pt>
          <cx:pt idx="46178">1</cx:pt>
          <cx:pt idx="46179">1</cx:pt>
          <cx:pt idx="46180">1</cx:pt>
          <cx:pt idx="46181">1</cx:pt>
          <cx:pt idx="46182">1</cx:pt>
          <cx:pt idx="46183">1</cx:pt>
          <cx:pt idx="46184">1</cx:pt>
          <cx:pt idx="46185">1</cx:pt>
          <cx:pt idx="46186">1</cx:pt>
          <cx:pt idx="46187">1</cx:pt>
          <cx:pt idx="46188">1</cx:pt>
          <cx:pt idx="46189">1</cx:pt>
          <cx:pt idx="46190">1</cx:pt>
          <cx:pt idx="46191">1</cx:pt>
          <cx:pt idx="46192">1</cx:pt>
          <cx:pt idx="46193">1</cx:pt>
          <cx:pt idx="46194">1</cx:pt>
          <cx:pt idx="46195">1</cx:pt>
          <cx:pt idx="46196">1</cx:pt>
          <cx:pt idx="46197">3</cx:pt>
          <cx:pt idx="46198">1</cx:pt>
          <cx:pt idx="46199">1</cx:pt>
          <cx:pt idx="46200">1</cx:pt>
          <cx:pt idx="46201">1</cx:pt>
          <cx:pt idx="46202">1</cx:pt>
          <cx:pt idx="46203">1</cx:pt>
          <cx:pt idx="46204">1</cx:pt>
          <cx:pt idx="46205">1</cx:pt>
          <cx:pt idx="46206">1</cx:pt>
          <cx:pt idx="46207">1</cx:pt>
          <cx:pt idx="46208">1</cx:pt>
          <cx:pt idx="46209">3</cx:pt>
          <cx:pt idx="46210">1</cx:pt>
          <cx:pt idx="46211">1</cx:pt>
          <cx:pt idx="46212">1</cx:pt>
          <cx:pt idx="46213">1</cx:pt>
          <cx:pt idx="46214">1</cx:pt>
          <cx:pt idx="46215">1</cx:pt>
          <cx:pt idx="46216">1</cx:pt>
          <cx:pt idx="46217">1</cx:pt>
          <cx:pt idx="46218">1</cx:pt>
          <cx:pt idx="46219">1</cx:pt>
          <cx:pt idx="46220">1</cx:pt>
          <cx:pt idx="46221">1</cx:pt>
          <cx:pt idx="46222">1</cx:pt>
          <cx:pt idx="46223">1</cx:pt>
          <cx:pt idx="46224">1</cx:pt>
          <cx:pt idx="46225">1</cx:pt>
          <cx:pt idx="46226">1</cx:pt>
          <cx:pt idx="46227">1</cx:pt>
          <cx:pt idx="46228">1</cx:pt>
          <cx:pt idx="46229">1</cx:pt>
          <cx:pt idx="46230">1</cx:pt>
          <cx:pt idx="46231">1</cx:pt>
          <cx:pt idx="46232">1</cx:pt>
          <cx:pt idx="46233">1</cx:pt>
          <cx:pt idx="46234">1</cx:pt>
          <cx:pt idx="46235">1</cx:pt>
          <cx:pt idx="46236">1</cx:pt>
          <cx:pt idx="46237">1</cx:pt>
          <cx:pt idx="46238">1</cx:pt>
          <cx:pt idx="46239">1</cx:pt>
          <cx:pt idx="46240">1</cx:pt>
          <cx:pt idx="46241">1</cx:pt>
          <cx:pt idx="46242">1</cx:pt>
          <cx:pt idx="46243">1</cx:pt>
          <cx:pt idx="46244">1</cx:pt>
          <cx:pt idx="46245">1</cx:pt>
          <cx:pt idx="46246">1</cx:pt>
          <cx:pt idx="46247">1</cx:pt>
          <cx:pt idx="46248">1</cx:pt>
          <cx:pt idx="46249">1</cx:pt>
          <cx:pt idx="46250">1</cx:pt>
          <cx:pt idx="46251">1</cx:pt>
          <cx:pt idx="46252">1</cx:pt>
          <cx:pt idx="46253">1</cx:pt>
          <cx:pt idx="46254">1</cx:pt>
          <cx:pt idx="46255">1</cx:pt>
          <cx:pt idx="46256">1</cx:pt>
          <cx:pt idx="46257">1</cx:pt>
          <cx:pt idx="46258">1</cx:pt>
          <cx:pt idx="46259">1</cx:pt>
          <cx:pt idx="46260">1</cx:pt>
          <cx:pt idx="46261">1</cx:pt>
          <cx:pt idx="46262">1</cx:pt>
          <cx:pt idx="46263">1</cx:pt>
          <cx:pt idx="46264">1</cx:pt>
          <cx:pt idx="46265">1</cx:pt>
          <cx:pt idx="46266">1</cx:pt>
          <cx:pt idx="46267">1</cx:pt>
          <cx:pt idx="46268">1</cx:pt>
          <cx:pt idx="46269">1</cx:pt>
          <cx:pt idx="46270">3</cx:pt>
          <cx:pt idx="46271">1</cx:pt>
          <cx:pt idx="46272">1</cx:pt>
          <cx:pt idx="46273">1</cx:pt>
          <cx:pt idx="46274">1</cx:pt>
          <cx:pt idx="46275">1</cx:pt>
          <cx:pt idx="46276">1</cx:pt>
          <cx:pt idx="46277">1</cx:pt>
          <cx:pt idx="46278">1</cx:pt>
          <cx:pt idx="46279">1</cx:pt>
          <cx:pt idx="46280">1</cx:pt>
          <cx:pt idx="46281">1</cx:pt>
          <cx:pt idx="46282">1</cx:pt>
          <cx:pt idx="46283">1</cx:pt>
          <cx:pt idx="46284">1</cx:pt>
          <cx:pt idx="46285">1</cx:pt>
          <cx:pt idx="46286">1</cx:pt>
          <cx:pt idx="46287">1</cx:pt>
          <cx:pt idx="46288">1</cx:pt>
          <cx:pt idx="46289">1</cx:pt>
          <cx:pt idx="46290">1</cx:pt>
          <cx:pt idx="46291">3</cx:pt>
          <cx:pt idx="46292">1</cx:pt>
          <cx:pt idx="46293">1</cx:pt>
          <cx:pt idx="46294">1</cx:pt>
          <cx:pt idx="46295">1</cx:pt>
          <cx:pt idx="46296">3</cx:pt>
          <cx:pt idx="46297">1</cx:pt>
          <cx:pt idx="46298">1</cx:pt>
          <cx:pt idx="46299">1</cx:pt>
          <cx:pt idx="46300">1</cx:pt>
          <cx:pt idx="46301">1</cx:pt>
          <cx:pt idx="46302">1</cx:pt>
          <cx:pt idx="46303">1</cx:pt>
          <cx:pt idx="46304">1</cx:pt>
          <cx:pt idx="46305">1</cx:pt>
          <cx:pt idx="46306">1</cx:pt>
          <cx:pt idx="46307">1</cx:pt>
          <cx:pt idx="46308">1</cx:pt>
          <cx:pt idx="46309">1</cx:pt>
          <cx:pt idx="46310">1</cx:pt>
          <cx:pt idx="46311">1</cx:pt>
          <cx:pt idx="46312">1</cx:pt>
          <cx:pt idx="46313">1</cx:pt>
          <cx:pt idx="46314">1</cx:pt>
          <cx:pt idx="46315">1</cx:pt>
          <cx:pt idx="46316">1</cx:pt>
          <cx:pt idx="46317">1</cx:pt>
          <cx:pt idx="46318">1</cx:pt>
          <cx:pt idx="46319">1</cx:pt>
          <cx:pt idx="46320">1</cx:pt>
          <cx:pt idx="46321">1</cx:pt>
          <cx:pt idx="46322">1</cx:pt>
          <cx:pt idx="46323">1</cx:pt>
          <cx:pt idx="46324">1</cx:pt>
          <cx:pt idx="46325">1</cx:pt>
          <cx:pt idx="46326">1</cx:pt>
          <cx:pt idx="46327">1</cx:pt>
          <cx:pt idx="46328">1</cx:pt>
          <cx:pt idx="46329">1</cx:pt>
          <cx:pt idx="46330">1</cx:pt>
          <cx:pt idx="46331">1</cx:pt>
          <cx:pt idx="46332">1</cx:pt>
          <cx:pt idx="46333">1</cx:pt>
          <cx:pt idx="46334">1</cx:pt>
          <cx:pt idx="46335">3</cx:pt>
          <cx:pt idx="46336">1</cx:pt>
          <cx:pt idx="46337">1</cx:pt>
          <cx:pt idx="46338">1</cx:pt>
          <cx:pt idx="46339">1</cx:pt>
          <cx:pt idx="46340">1</cx:pt>
          <cx:pt idx="46341">1</cx:pt>
          <cx:pt idx="46342">1</cx:pt>
          <cx:pt idx="46343">1</cx:pt>
          <cx:pt idx="46344">1</cx:pt>
          <cx:pt idx="46345">1</cx:pt>
          <cx:pt idx="46346">1</cx:pt>
          <cx:pt idx="46347">1</cx:pt>
          <cx:pt idx="46348">1</cx:pt>
          <cx:pt idx="46349">1</cx:pt>
          <cx:pt idx="46350">1</cx:pt>
          <cx:pt idx="46351">1</cx:pt>
          <cx:pt idx="46352">1</cx:pt>
          <cx:pt idx="46353">1</cx:pt>
          <cx:pt idx="46354">1</cx:pt>
          <cx:pt idx="46355">1</cx:pt>
          <cx:pt idx="46356">1</cx:pt>
          <cx:pt idx="46357">1</cx:pt>
          <cx:pt idx="46358">1</cx:pt>
          <cx:pt idx="46359">1</cx:pt>
          <cx:pt idx="46360">1</cx:pt>
          <cx:pt idx="46361">1</cx:pt>
          <cx:pt idx="46362">1</cx:pt>
          <cx:pt idx="46363">1</cx:pt>
          <cx:pt idx="46364">3</cx:pt>
          <cx:pt idx="46365">1</cx:pt>
          <cx:pt idx="46366">1</cx:pt>
          <cx:pt idx="46367">1</cx:pt>
          <cx:pt idx="46368">1</cx:pt>
          <cx:pt idx="46369">1</cx:pt>
          <cx:pt idx="46370">1</cx:pt>
          <cx:pt idx="46371">1</cx:pt>
          <cx:pt idx="46372">1</cx:pt>
          <cx:pt idx="46373">1</cx:pt>
          <cx:pt idx="46374">1</cx:pt>
          <cx:pt idx="46375">1</cx:pt>
          <cx:pt idx="46376">1</cx:pt>
          <cx:pt idx="46377">1</cx:pt>
          <cx:pt idx="46378">1</cx:pt>
          <cx:pt idx="46379">1</cx:pt>
          <cx:pt idx="46380">1</cx:pt>
          <cx:pt idx="46381">1</cx:pt>
          <cx:pt idx="46382">1</cx:pt>
          <cx:pt idx="46383">1</cx:pt>
          <cx:pt idx="46384">1</cx:pt>
          <cx:pt idx="46385">1</cx:pt>
          <cx:pt idx="46386">1</cx:pt>
          <cx:pt idx="46387">1</cx:pt>
          <cx:pt idx="46388">1</cx:pt>
          <cx:pt idx="46389">1</cx:pt>
          <cx:pt idx="46390">1</cx:pt>
          <cx:pt idx="46391">1</cx:pt>
          <cx:pt idx="46392">1</cx:pt>
          <cx:pt idx="46393">1</cx:pt>
          <cx:pt idx="46394">1</cx:pt>
          <cx:pt idx="46395">1</cx:pt>
          <cx:pt idx="46396">3</cx:pt>
          <cx:pt idx="46397">1</cx:pt>
          <cx:pt idx="46398">1</cx:pt>
          <cx:pt idx="46399">1</cx:pt>
          <cx:pt idx="46400">1</cx:pt>
          <cx:pt idx="46401">1</cx:pt>
          <cx:pt idx="46402">1</cx:pt>
          <cx:pt idx="46403">1</cx:pt>
          <cx:pt idx="46404">1</cx:pt>
          <cx:pt idx="46405">1</cx:pt>
          <cx:pt idx="46406">1</cx:pt>
          <cx:pt idx="46407">1</cx:pt>
          <cx:pt idx="46408">1</cx:pt>
          <cx:pt idx="46409">3</cx:pt>
          <cx:pt idx="46410">1</cx:pt>
          <cx:pt idx="46411">3</cx:pt>
          <cx:pt idx="46412">1</cx:pt>
          <cx:pt idx="46413">1</cx:pt>
          <cx:pt idx="46414">1</cx:pt>
          <cx:pt idx="46415">1</cx:pt>
          <cx:pt idx="46416">1</cx:pt>
          <cx:pt idx="46417">1</cx:pt>
          <cx:pt idx="46418">1</cx:pt>
          <cx:pt idx="46419">1</cx:pt>
          <cx:pt idx="46420">1</cx:pt>
          <cx:pt idx="46421">1</cx:pt>
          <cx:pt idx="46422">1</cx:pt>
          <cx:pt idx="46423">1</cx:pt>
          <cx:pt idx="46424">1</cx:pt>
          <cx:pt idx="46425">1</cx:pt>
          <cx:pt idx="46426">1</cx:pt>
          <cx:pt idx="46427">1</cx:pt>
          <cx:pt idx="46428">1</cx:pt>
          <cx:pt idx="46429">1</cx:pt>
          <cx:pt idx="46430">3</cx:pt>
          <cx:pt idx="46431">1</cx:pt>
          <cx:pt idx="46432">1</cx:pt>
          <cx:pt idx="46433">1</cx:pt>
          <cx:pt idx="46434">1</cx:pt>
          <cx:pt idx="46435">1</cx:pt>
          <cx:pt idx="46436">1</cx:pt>
          <cx:pt idx="46437">1</cx:pt>
          <cx:pt idx="46438">1</cx:pt>
          <cx:pt idx="46439">1</cx:pt>
          <cx:pt idx="46440">1</cx:pt>
          <cx:pt idx="46441">1</cx:pt>
          <cx:pt idx="46442">1</cx:pt>
          <cx:pt idx="46443">1</cx:pt>
          <cx:pt idx="46444">1</cx:pt>
          <cx:pt idx="46445">1</cx:pt>
          <cx:pt idx="46446">1</cx:pt>
          <cx:pt idx="46447">1</cx:pt>
          <cx:pt idx="46448">1</cx:pt>
          <cx:pt idx="46449">1</cx:pt>
          <cx:pt idx="46450">1</cx:pt>
          <cx:pt idx="46451">1</cx:pt>
          <cx:pt idx="46452">1</cx:pt>
          <cx:pt idx="46453">1</cx:pt>
          <cx:pt idx="46454">1</cx:pt>
          <cx:pt idx="46455">1</cx:pt>
          <cx:pt idx="46456">1</cx:pt>
          <cx:pt idx="46457">1</cx:pt>
          <cx:pt idx="46458">1</cx:pt>
          <cx:pt idx="46459">1</cx:pt>
          <cx:pt idx="46460">1</cx:pt>
          <cx:pt idx="46461">1</cx:pt>
          <cx:pt idx="46462">1</cx:pt>
          <cx:pt idx="46463">1</cx:pt>
          <cx:pt idx="46464">1</cx:pt>
          <cx:pt idx="46465">1</cx:pt>
          <cx:pt idx="46466">1</cx:pt>
          <cx:pt idx="46467">1</cx:pt>
          <cx:pt idx="46468">1</cx:pt>
          <cx:pt idx="46469">1</cx:pt>
          <cx:pt idx="46470">1</cx:pt>
          <cx:pt idx="46471">1</cx:pt>
          <cx:pt idx="46472">1</cx:pt>
          <cx:pt idx="46473">1</cx:pt>
          <cx:pt idx="46474">1</cx:pt>
          <cx:pt idx="46475">1</cx:pt>
          <cx:pt idx="46476">1</cx:pt>
          <cx:pt idx="46477">1</cx:pt>
          <cx:pt idx="46478">1</cx:pt>
          <cx:pt idx="46479">1</cx:pt>
          <cx:pt idx="46480">1</cx:pt>
          <cx:pt idx="46481">1</cx:pt>
          <cx:pt idx="46482">1</cx:pt>
          <cx:pt idx="46483">1</cx:pt>
          <cx:pt idx="46484">1</cx:pt>
          <cx:pt idx="46485">1</cx:pt>
          <cx:pt idx="46486">1</cx:pt>
          <cx:pt idx="46487">1</cx:pt>
          <cx:pt idx="46488">1</cx:pt>
          <cx:pt idx="46489">1</cx:pt>
          <cx:pt idx="46490">1</cx:pt>
          <cx:pt idx="46491">1</cx:pt>
          <cx:pt idx="46492">1</cx:pt>
          <cx:pt idx="46493">1</cx:pt>
          <cx:pt idx="46494">1</cx:pt>
          <cx:pt idx="46495">1</cx:pt>
          <cx:pt idx="46496">1</cx:pt>
          <cx:pt idx="46497">1</cx:pt>
          <cx:pt idx="46498">1</cx:pt>
          <cx:pt idx="46499">1</cx:pt>
          <cx:pt idx="46500">1</cx:pt>
          <cx:pt idx="46501">1</cx:pt>
          <cx:pt idx="46502">1</cx:pt>
          <cx:pt idx="46503">1</cx:pt>
          <cx:pt idx="46504">1</cx:pt>
          <cx:pt idx="46505">1</cx:pt>
          <cx:pt idx="46506">1</cx:pt>
          <cx:pt idx="46507">1</cx:pt>
          <cx:pt idx="46508">1</cx:pt>
          <cx:pt idx="46509">1</cx:pt>
          <cx:pt idx="46510">1</cx:pt>
          <cx:pt idx="46511">1</cx:pt>
          <cx:pt idx="46512">1</cx:pt>
          <cx:pt idx="46513">1</cx:pt>
          <cx:pt idx="46514">1</cx:pt>
          <cx:pt idx="46515">1</cx:pt>
          <cx:pt idx="46516">1</cx:pt>
          <cx:pt idx="46517">1</cx:pt>
          <cx:pt idx="46518">1</cx:pt>
          <cx:pt idx="46519">1</cx:pt>
          <cx:pt idx="46520">1</cx:pt>
          <cx:pt idx="46521">1</cx:pt>
          <cx:pt idx="46522">1</cx:pt>
          <cx:pt idx="46523">1</cx:pt>
          <cx:pt idx="46524">1</cx:pt>
          <cx:pt idx="46525">1</cx:pt>
          <cx:pt idx="46526">1</cx:pt>
          <cx:pt idx="46527">1</cx:pt>
          <cx:pt idx="46528">1</cx:pt>
          <cx:pt idx="46529">1</cx:pt>
          <cx:pt idx="46530">1</cx:pt>
          <cx:pt idx="46531">1</cx:pt>
          <cx:pt idx="46532">1</cx:pt>
          <cx:pt idx="46533">1</cx:pt>
          <cx:pt idx="46534">1</cx:pt>
          <cx:pt idx="46535">1</cx:pt>
          <cx:pt idx="46536">1</cx:pt>
          <cx:pt idx="46537">1</cx:pt>
          <cx:pt idx="46538">1</cx:pt>
          <cx:pt idx="46539">1</cx:pt>
          <cx:pt idx="46540">1</cx:pt>
          <cx:pt idx="46541">1</cx:pt>
          <cx:pt idx="46542">1</cx:pt>
          <cx:pt idx="46543">1</cx:pt>
          <cx:pt idx="46544">1</cx:pt>
          <cx:pt idx="46545">1</cx:pt>
          <cx:pt idx="46546">1</cx:pt>
          <cx:pt idx="46547">1</cx:pt>
          <cx:pt idx="46548">1</cx:pt>
          <cx:pt idx="46549">1</cx:pt>
          <cx:pt idx="46550">1</cx:pt>
          <cx:pt idx="46551">1</cx:pt>
          <cx:pt idx="46552">1</cx:pt>
          <cx:pt idx="46553">1</cx:pt>
          <cx:pt idx="46554">1</cx:pt>
          <cx:pt idx="46555">1</cx:pt>
          <cx:pt idx="46556">1</cx:pt>
          <cx:pt idx="46557">1</cx:pt>
          <cx:pt idx="46558">1</cx:pt>
          <cx:pt idx="46559">1</cx:pt>
          <cx:pt idx="46560">1</cx:pt>
          <cx:pt idx="46561">1</cx:pt>
          <cx:pt idx="46562">1</cx:pt>
          <cx:pt idx="46563">1</cx:pt>
          <cx:pt idx="46564">1</cx:pt>
          <cx:pt idx="46565">1</cx:pt>
          <cx:pt idx="46566">1</cx:pt>
          <cx:pt idx="46567">1</cx:pt>
          <cx:pt idx="46568">1</cx:pt>
          <cx:pt idx="46569">1</cx:pt>
          <cx:pt idx="46570">1</cx:pt>
          <cx:pt idx="46571">1</cx:pt>
          <cx:pt idx="46572">1</cx:pt>
          <cx:pt idx="46573">1</cx:pt>
          <cx:pt idx="46574">1</cx:pt>
          <cx:pt idx="46575">1</cx:pt>
          <cx:pt idx="46576">1</cx:pt>
          <cx:pt idx="46577">1</cx:pt>
          <cx:pt idx="46578">1</cx:pt>
          <cx:pt idx="46579">1</cx:pt>
          <cx:pt idx="46580">1</cx:pt>
          <cx:pt idx="46581">1</cx:pt>
          <cx:pt idx="46582">1</cx:pt>
          <cx:pt idx="46583">1</cx:pt>
          <cx:pt idx="46584">1</cx:pt>
          <cx:pt idx="46585">3</cx:pt>
          <cx:pt idx="46586">1</cx:pt>
          <cx:pt idx="46587">1</cx:pt>
          <cx:pt idx="46588">1</cx:pt>
          <cx:pt idx="46589">1</cx:pt>
          <cx:pt idx="46590">1</cx:pt>
          <cx:pt idx="46591">1</cx:pt>
          <cx:pt idx="46592">1</cx:pt>
          <cx:pt idx="46593">1</cx:pt>
          <cx:pt idx="46594">1</cx:pt>
          <cx:pt idx="46595">1</cx:pt>
          <cx:pt idx="46596">1</cx:pt>
          <cx:pt idx="46597">1</cx:pt>
          <cx:pt idx="46598">1</cx:pt>
          <cx:pt idx="46599">1</cx:pt>
          <cx:pt idx="46600">1</cx:pt>
          <cx:pt idx="46601">1</cx:pt>
          <cx:pt idx="46602">1</cx:pt>
          <cx:pt idx="46603">1</cx:pt>
          <cx:pt idx="46604">1</cx:pt>
          <cx:pt idx="46605">1</cx:pt>
          <cx:pt idx="46606">1</cx:pt>
          <cx:pt idx="46607">1</cx:pt>
          <cx:pt idx="46608">1</cx:pt>
          <cx:pt idx="46609">1</cx:pt>
          <cx:pt idx="46610">1</cx:pt>
          <cx:pt idx="46611">1</cx:pt>
          <cx:pt idx="46612">1</cx:pt>
          <cx:pt idx="46613">1</cx:pt>
          <cx:pt idx="46614">1</cx:pt>
          <cx:pt idx="46615">1</cx:pt>
          <cx:pt idx="46616">1</cx:pt>
          <cx:pt idx="46617">1</cx:pt>
          <cx:pt idx="46618">1</cx:pt>
          <cx:pt idx="46619">1</cx:pt>
          <cx:pt idx="46620">1</cx:pt>
          <cx:pt idx="46621">1</cx:pt>
          <cx:pt idx="46622">1</cx:pt>
          <cx:pt idx="46623">1</cx:pt>
          <cx:pt idx="46624">1</cx:pt>
          <cx:pt idx="46625">1</cx:pt>
          <cx:pt idx="46626">1</cx:pt>
          <cx:pt idx="46627">1</cx:pt>
          <cx:pt idx="46628">1</cx:pt>
          <cx:pt idx="46629">1</cx:pt>
          <cx:pt idx="46630">1</cx:pt>
          <cx:pt idx="46631">3</cx:pt>
          <cx:pt idx="46632">1</cx:pt>
          <cx:pt idx="46633">1</cx:pt>
          <cx:pt idx="46634">1</cx:pt>
          <cx:pt idx="46635">1</cx:pt>
          <cx:pt idx="46636">1</cx:pt>
          <cx:pt idx="46637">1</cx:pt>
          <cx:pt idx="46638">1</cx:pt>
          <cx:pt idx="46639">1</cx:pt>
          <cx:pt idx="46640">1</cx:pt>
          <cx:pt idx="46641">1</cx:pt>
          <cx:pt idx="46642">1</cx:pt>
          <cx:pt idx="46643">1</cx:pt>
          <cx:pt idx="46644">1</cx:pt>
          <cx:pt idx="46645">1</cx:pt>
          <cx:pt idx="46646">1</cx:pt>
          <cx:pt idx="46647">1</cx:pt>
          <cx:pt idx="46648">1</cx:pt>
          <cx:pt idx="46649">1</cx:pt>
          <cx:pt idx="46650">1</cx:pt>
          <cx:pt idx="46651">1</cx:pt>
          <cx:pt idx="46652">1</cx:pt>
          <cx:pt idx="46653">1</cx:pt>
          <cx:pt idx="46654">1</cx:pt>
          <cx:pt idx="46655">1</cx:pt>
          <cx:pt idx="46656">1</cx:pt>
          <cx:pt idx="46657">1</cx:pt>
          <cx:pt idx="46658">1</cx:pt>
          <cx:pt idx="46659">1</cx:pt>
          <cx:pt idx="46660">1</cx:pt>
          <cx:pt idx="46661">1</cx:pt>
          <cx:pt idx="46662">1</cx:pt>
          <cx:pt idx="46663">1</cx:pt>
          <cx:pt idx="46664">3</cx:pt>
          <cx:pt idx="46665">1</cx:pt>
          <cx:pt idx="46666">1</cx:pt>
          <cx:pt idx="46667">1</cx:pt>
          <cx:pt idx="46668">1</cx:pt>
          <cx:pt idx="46669">1</cx:pt>
          <cx:pt idx="46670">1</cx:pt>
          <cx:pt idx="46671">1</cx:pt>
          <cx:pt idx="46672">1</cx:pt>
          <cx:pt idx="46673">1</cx:pt>
          <cx:pt idx="46674">1</cx:pt>
          <cx:pt idx="46675">1</cx:pt>
          <cx:pt idx="46676">1</cx:pt>
          <cx:pt idx="46677">1</cx:pt>
          <cx:pt idx="46678">1</cx:pt>
          <cx:pt idx="46679">1</cx:pt>
          <cx:pt idx="46680">1</cx:pt>
          <cx:pt idx="46681">1</cx:pt>
          <cx:pt idx="46682">1</cx:pt>
          <cx:pt idx="46683">1</cx:pt>
          <cx:pt idx="46684">1</cx:pt>
          <cx:pt idx="46685">1</cx:pt>
          <cx:pt idx="46686">1</cx:pt>
          <cx:pt idx="46687">1</cx:pt>
          <cx:pt idx="46688">1</cx:pt>
          <cx:pt idx="46689">1</cx:pt>
          <cx:pt idx="46690">1</cx:pt>
          <cx:pt idx="46691">1</cx:pt>
          <cx:pt idx="46692">3</cx:pt>
          <cx:pt idx="46693">1</cx:pt>
          <cx:pt idx="46694">1</cx:pt>
          <cx:pt idx="46695">1</cx:pt>
          <cx:pt idx="46696">1</cx:pt>
          <cx:pt idx="46697">1</cx:pt>
          <cx:pt idx="46698">1</cx:pt>
          <cx:pt idx="46699">1</cx:pt>
          <cx:pt idx="46700">1</cx:pt>
          <cx:pt idx="46701">1</cx:pt>
          <cx:pt idx="46702">1</cx:pt>
          <cx:pt idx="46703">1</cx:pt>
          <cx:pt idx="46704">1</cx:pt>
          <cx:pt idx="46705">1</cx:pt>
          <cx:pt idx="46706">1</cx:pt>
          <cx:pt idx="46707">1</cx:pt>
          <cx:pt idx="46708">1</cx:pt>
          <cx:pt idx="46709">1</cx:pt>
          <cx:pt idx="46710">1</cx:pt>
          <cx:pt idx="46711">1</cx:pt>
          <cx:pt idx="46712">1</cx:pt>
          <cx:pt idx="46713">1</cx:pt>
          <cx:pt idx="46714">1</cx:pt>
          <cx:pt idx="46715">1</cx:pt>
          <cx:pt idx="46716">1</cx:pt>
          <cx:pt idx="46717">1</cx:pt>
          <cx:pt idx="46718">1</cx:pt>
          <cx:pt idx="46719">1</cx:pt>
          <cx:pt idx="46720">1</cx:pt>
          <cx:pt idx="46721">1</cx:pt>
          <cx:pt idx="46722">1</cx:pt>
          <cx:pt idx="46723">1</cx:pt>
          <cx:pt idx="46724">1</cx:pt>
          <cx:pt idx="46725">1</cx:pt>
          <cx:pt idx="46726">1</cx:pt>
          <cx:pt idx="46727">1</cx:pt>
          <cx:pt idx="46728">1</cx:pt>
          <cx:pt idx="46729">1</cx:pt>
          <cx:pt idx="46730">1</cx:pt>
          <cx:pt idx="46731">1</cx:pt>
          <cx:pt idx="46732">1</cx:pt>
          <cx:pt idx="46733">1</cx:pt>
          <cx:pt idx="46734">1</cx:pt>
          <cx:pt idx="46735">1</cx:pt>
          <cx:pt idx="46736">1</cx:pt>
          <cx:pt idx="46737">1</cx:pt>
          <cx:pt idx="46738">1</cx:pt>
          <cx:pt idx="46739">1</cx:pt>
          <cx:pt idx="46740">1</cx:pt>
          <cx:pt idx="46741">1</cx:pt>
          <cx:pt idx="46742">1</cx:pt>
          <cx:pt idx="46743">1</cx:pt>
          <cx:pt idx="46744">1</cx:pt>
          <cx:pt idx="46745">1</cx:pt>
          <cx:pt idx="46746">1</cx:pt>
          <cx:pt idx="46747">1</cx:pt>
          <cx:pt idx="46748">1</cx:pt>
          <cx:pt idx="46749">1</cx:pt>
          <cx:pt idx="46750">1</cx:pt>
          <cx:pt idx="46751">1</cx:pt>
          <cx:pt idx="46752">1</cx:pt>
          <cx:pt idx="46753">1</cx:pt>
          <cx:pt idx="46754">1</cx:pt>
          <cx:pt idx="46755">1</cx:pt>
          <cx:pt idx="46756">1</cx:pt>
          <cx:pt idx="46757">1</cx:pt>
          <cx:pt idx="46758">1</cx:pt>
          <cx:pt idx="46759">1</cx:pt>
          <cx:pt idx="46760">1</cx:pt>
          <cx:pt idx="46761">1</cx:pt>
          <cx:pt idx="46762">1</cx:pt>
          <cx:pt idx="46763">1</cx:pt>
          <cx:pt idx="46764">1</cx:pt>
          <cx:pt idx="46765">1</cx:pt>
          <cx:pt idx="46766">1</cx:pt>
          <cx:pt idx="46767">1</cx:pt>
          <cx:pt idx="46768">1</cx:pt>
          <cx:pt idx="46769">1</cx:pt>
          <cx:pt idx="46770">1</cx:pt>
          <cx:pt idx="46771">1</cx:pt>
          <cx:pt idx="46772">1</cx:pt>
          <cx:pt idx="46773">1</cx:pt>
          <cx:pt idx="46774">1</cx:pt>
          <cx:pt idx="46775">1</cx:pt>
          <cx:pt idx="46776">1</cx:pt>
          <cx:pt idx="46777">1</cx:pt>
          <cx:pt idx="46778">1</cx:pt>
          <cx:pt idx="46779">1</cx:pt>
          <cx:pt idx="46780">1</cx:pt>
          <cx:pt idx="46781">1</cx:pt>
          <cx:pt idx="46782">1</cx:pt>
          <cx:pt idx="46783">1</cx:pt>
          <cx:pt idx="46784">3</cx:pt>
          <cx:pt idx="46785">1</cx:pt>
          <cx:pt idx="46786">3</cx:pt>
          <cx:pt idx="46787">1</cx:pt>
          <cx:pt idx="46788">1</cx:pt>
          <cx:pt idx="46789">1</cx:pt>
          <cx:pt idx="46790">1</cx:pt>
          <cx:pt idx="46791">1</cx:pt>
          <cx:pt idx="46792">1</cx:pt>
          <cx:pt idx="46793">3</cx:pt>
          <cx:pt idx="46794">1</cx:pt>
          <cx:pt idx="46795">1</cx:pt>
          <cx:pt idx="46796">1</cx:pt>
          <cx:pt idx="46797">1</cx:pt>
          <cx:pt idx="46798">1</cx:pt>
          <cx:pt idx="46799">1</cx:pt>
          <cx:pt idx="46800">1</cx:pt>
          <cx:pt idx="46801">1</cx:pt>
          <cx:pt idx="46802">1</cx:pt>
          <cx:pt idx="46803">1</cx:pt>
          <cx:pt idx="46804">1</cx:pt>
          <cx:pt idx="46805">1</cx:pt>
          <cx:pt idx="46806">1</cx:pt>
          <cx:pt idx="46807">1</cx:pt>
          <cx:pt idx="46808">1</cx:pt>
          <cx:pt idx="46809">1</cx:pt>
          <cx:pt idx="46810">1</cx:pt>
          <cx:pt idx="46811">3</cx:pt>
          <cx:pt idx="46812">1</cx:pt>
          <cx:pt idx="46813">1</cx:pt>
          <cx:pt idx="46814">1</cx:pt>
          <cx:pt idx="46815">1</cx:pt>
          <cx:pt idx="46816">1</cx:pt>
          <cx:pt idx="46817">1</cx:pt>
          <cx:pt idx="46818">1</cx:pt>
          <cx:pt idx="46819">1</cx:pt>
          <cx:pt idx="46820">1</cx:pt>
          <cx:pt idx="46821">1</cx:pt>
          <cx:pt idx="46822">1</cx:pt>
          <cx:pt idx="46823">1</cx:pt>
          <cx:pt idx="46824">1</cx:pt>
          <cx:pt idx="46825">1</cx:pt>
          <cx:pt idx="46826">1</cx:pt>
          <cx:pt idx="46827">1</cx:pt>
          <cx:pt idx="46828">1</cx:pt>
          <cx:pt idx="46829">1</cx:pt>
          <cx:pt idx="46830">1</cx:pt>
          <cx:pt idx="46831">1</cx:pt>
          <cx:pt idx="46832">1</cx:pt>
          <cx:pt idx="46833">1</cx:pt>
          <cx:pt idx="46834">1</cx:pt>
          <cx:pt idx="46835">1</cx:pt>
          <cx:pt idx="46836">1</cx:pt>
          <cx:pt idx="46837">1</cx:pt>
          <cx:pt idx="46838">1</cx:pt>
          <cx:pt idx="46839">1</cx:pt>
          <cx:pt idx="46840">1</cx:pt>
          <cx:pt idx="46841">1</cx:pt>
          <cx:pt idx="46842">1</cx:pt>
          <cx:pt idx="46843">1</cx:pt>
          <cx:pt idx="46844">1</cx:pt>
          <cx:pt idx="46845">1</cx:pt>
          <cx:pt idx="46846">1</cx:pt>
          <cx:pt idx="46847">1</cx:pt>
          <cx:pt idx="46848">1</cx:pt>
          <cx:pt idx="46849">1</cx:pt>
          <cx:pt idx="46850">1</cx:pt>
          <cx:pt idx="46851">1</cx:pt>
          <cx:pt idx="46852">1</cx:pt>
          <cx:pt idx="46853">1</cx:pt>
          <cx:pt idx="46854">1</cx:pt>
          <cx:pt idx="46855">1</cx:pt>
          <cx:pt idx="46856">1</cx:pt>
          <cx:pt idx="46857">1</cx:pt>
          <cx:pt idx="46858">1</cx:pt>
          <cx:pt idx="46859">1</cx:pt>
          <cx:pt idx="46860">1</cx:pt>
          <cx:pt idx="46861">1</cx:pt>
          <cx:pt idx="46862">1</cx:pt>
          <cx:pt idx="46863">1</cx:pt>
          <cx:pt idx="46864">1</cx:pt>
          <cx:pt idx="46865">1</cx:pt>
          <cx:pt idx="46866">1</cx:pt>
          <cx:pt idx="46867">1</cx:pt>
          <cx:pt idx="46868">1</cx:pt>
          <cx:pt idx="46869">1</cx:pt>
          <cx:pt idx="46870">1</cx:pt>
          <cx:pt idx="46871">1</cx:pt>
          <cx:pt idx="46872">1</cx:pt>
          <cx:pt idx="46873">1</cx:pt>
          <cx:pt idx="46874">1</cx:pt>
          <cx:pt idx="46875">1</cx:pt>
          <cx:pt idx="46876">1</cx:pt>
          <cx:pt idx="46877">1</cx:pt>
          <cx:pt idx="46878">1</cx:pt>
          <cx:pt idx="46879">1</cx:pt>
          <cx:pt idx="46880">1</cx:pt>
          <cx:pt idx="46881">1</cx:pt>
          <cx:pt idx="46882">1</cx:pt>
          <cx:pt idx="46883">1</cx:pt>
          <cx:pt idx="46884">1</cx:pt>
          <cx:pt idx="46885">1</cx:pt>
          <cx:pt idx="46886">1</cx:pt>
          <cx:pt idx="46887">1</cx:pt>
          <cx:pt idx="46888">1</cx:pt>
          <cx:pt idx="46889">1</cx:pt>
          <cx:pt idx="46890">1</cx:pt>
          <cx:pt idx="46891">1</cx:pt>
          <cx:pt idx="46892">1</cx:pt>
          <cx:pt idx="46893">1</cx:pt>
          <cx:pt idx="46894">1</cx:pt>
          <cx:pt idx="46895">3</cx:pt>
          <cx:pt idx="46896">1</cx:pt>
          <cx:pt idx="46897">1</cx:pt>
          <cx:pt idx="46898">1</cx:pt>
          <cx:pt idx="46899">1</cx:pt>
          <cx:pt idx="46900">1</cx:pt>
          <cx:pt idx="46901">1</cx:pt>
          <cx:pt idx="46902">1</cx:pt>
          <cx:pt idx="46903">1</cx:pt>
          <cx:pt idx="46904">1</cx:pt>
          <cx:pt idx="46905">1</cx:pt>
          <cx:pt idx="46906">1</cx:pt>
          <cx:pt idx="46907">1</cx:pt>
          <cx:pt idx="46908">1</cx:pt>
          <cx:pt idx="46909">1</cx:pt>
          <cx:pt idx="46910">1</cx:pt>
          <cx:pt idx="46911">1</cx:pt>
          <cx:pt idx="46912">1</cx:pt>
          <cx:pt idx="46913">1</cx:pt>
          <cx:pt idx="46914">1</cx:pt>
          <cx:pt idx="46915">1</cx:pt>
          <cx:pt idx="46916">3</cx:pt>
          <cx:pt idx="46917">1</cx:pt>
          <cx:pt idx="46918">1</cx:pt>
          <cx:pt idx="46919">1</cx:pt>
          <cx:pt idx="46920">1</cx:pt>
          <cx:pt idx="46921">1</cx:pt>
          <cx:pt idx="46922">1</cx:pt>
          <cx:pt idx="46923">1</cx:pt>
          <cx:pt idx="46924">1</cx:pt>
          <cx:pt idx="46925">1</cx:pt>
          <cx:pt idx="46926">1</cx:pt>
          <cx:pt idx="46927">1</cx:pt>
          <cx:pt idx="46928">1</cx:pt>
          <cx:pt idx="46929">3</cx:pt>
          <cx:pt idx="46930">1</cx:pt>
          <cx:pt idx="46931">1</cx:pt>
          <cx:pt idx="46932">1</cx:pt>
          <cx:pt idx="46933">1</cx:pt>
          <cx:pt idx="46934">1</cx:pt>
          <cx:pt idx="46935">1</cx:pt>
          <cx:pt idx="46936">1</cx:pt>
          <cx:pt idx="46937">1</cx:pt>
          <cx:pt idx="46938">1</cx:pt>
          <cx:pt idx="46939">1</cx:pt>
          <cx:pt idx="46940">1</cx:pt>
          <cx:pt idx="46941">1</cx:pt>
          <cx:pt idx="46942">1</cx:pt>
          <cx:pt idx="46943">1</cx:pt>
          <cx:pt idx="46944">1</cx:pt>
          <cx:pt idx="46945">1</cx:pt>
          <cx:pt idx="46946">1</cx:pt>
          <cx:pt idx="46947">1</cx:pt>
          <cx:pt idx="46948">1</cx:pt>
          <cx:pt idx="46949">1</cx:pt>
          <cx:pt idx="46950">1</cx:pt>
          <cx:pt idx="46951">1</cx:pt>
          <cx:pt idx="46952">1</cx:pt>
          <cx:pt idx="46953">1</cx:pt>
          <cx:pt idx="46954">1</cx:pt>
          <cx:pt idx="46955">1</cx:pt>
          <cx:pt idx="46956">1</cx:pt>
          <cx:pt idx="46957">1</cx:pt>
          <cx:pt idx="46958">1</cx:pt>
          <cx:pt idx="46959">3</cx:pt>
          <cx:pt idx="46960">1</cx:pt>
          <cx:pt idx="46961">1</cx:pt>
          <cx:pt idx="46962">1</cx:pt>
          <cx:pt idx="46963">1</cx:pt>
          <cx:pt idx="46964">1</cx:pt>
          <cx:pt idx="46965">1</cx:pt>
          <cx:pt idx="46966">1</cx:pt>
          <cx:pt idx="46967">1</cx:pt>
          <cx:pt idx="46968">1</cx:pt>
          <cx:pt idx="46969">1</cx:pt>
          <cx:pt idx="46970">1</cx:pt>
          <cx:pt idx="46971">1</cx:pt>
          <cx:pt idx="46972">1</cx:pt>
          <cx:pt idx="46973">1</cx:pt>
          <cx:pt idx="46974">1</cx:pt>
          <cx:pt idx="46975">1</cx:pt>
          <cx:pt idx="46976">3</cx:pt>
          <cx:pt idx="46977">3</cx:pt>
          <cx:pt idx="46978">1</cx:pt>
          <cx:pt idx="46979">1</cx:pt>
          <cx:pt idx="46980">1</cx:pt>
          <cx:pt idx="46981">1</cx:pt>
          <cx:pt idx="46982">1</cx:pt>
          <cx:pt idx="46983">1</cx:pt>
          <cx:pt idx="46984">1</cx:pt>
          <cx:pt idx="46985">1</cx:pt>
          <cx:pt idx="46986">1</cx:pt>
          <cx:pt idx="46987">1</cx:pt>
          <cx:pt idx="46988">3</cx:pt>
          <cx:pt idx="46989">1</cx:pt>
          <cx:pt idx="46990">1</cx:pt>
          <cx:pt idx="46991">1</cx:pt>
          <cx:pt idx="46992">1</cx:pt>
          <cx:pt idx="46993">1</cx:pt>
          <cx:pt idx="46994">1</cx:pt>
          <cx:pt idx="46995">1</cx:pt>
          <cx:pt idx="46996">1</cx:pt>
          <cx:pt idx="46997">1</cx:pt>
          <cx:pt idx="46998">1</cx:pt>
          <cx:pt idx="46999">1</cx:pt>
          <cx:pt idx="47000">1</cx:pt>
          <cx:pt idx="47001">1</cx:pt>
          <cx:pt idx="47002">1</cx:pt>
          <cx:pt idx="47003">1</cx:pt>
          <cx:pt idx="47004">1</cx:pt>
          <cx:pt idx="47005">1</cx:pt>
          <cx:pt idx="47006">1</cx:pt>
          <cx:pt idx="47007">1</cx:pt>
          <cx:pt idx="47008">1</cx:pt>
          <cx:pt idx="47009">1</cx:pt>
          <cx:pt idx="47010">1</cx:pt>
          <cx:pt idx="47011">1</cx:pt>
          <cx:pt idx="47012">1</cx:pt>
          <cx:pt idx="47013">1</cx:pt>
          <cx:pt idx="47014">1</cx:pt>
          <cx:pt idx="47015">1</cx:pt>
          <cx:pt idx="47016">1</cx:pt>
          <cx:pt idx="47017">1</cx:pt>
          <cx:pt idx="47018">1</cx:pt>
          <cx:pt idx="47019">1</cx:pt>
          <cx:pt idx="47020">1</cx:pt>
          <cx:pt idx="47021">1</cx:pt>
          <cx:pt idx="47022">3</cx:pt>
          <cx:pt idx="47023">1</cx:pt>
          <cx:pt idx="47024">1</cx:pt>
          <cx:pt idx="47025">1</cx:pt>
          <cx:pt idx="47026">1</cx:pt>
          <cx:pt idx="47027">1</cx:pt>
          <cx:pt idx="47028">1</cx:pt>
          <cx:pt idx="47029">1</cx:pt>
          <cx:pt idx="47030">1</cx:pt>
          <cx:pt idx="47031">3</cx:pt>
          <cx:pt idx="47032">1</cx:pt>
          <cx:pt idx="47033">1</cx:pt>
          <cx:pt idx="47034">1</cx:pt>
          <cx:pt idx="47035">1</cx:pt>
          <cx:pt idx="47036">1</cx:pt>
          <cx:pt idx="47037">1</cx:pt>
          <cx:pt idx="47038">1</cx:pt>
          <cx:pt idx="47039">1</cx:pt>
          <cx:pt idx="47040">1</cx:pt>
          <cx:pt idx="47041">1</cx:pt>
          <cx:pt idx="47042">1</cx:pt>
          <cx:pt idx="47043">1</cx:pt>
          <cx:pt idx="47044">1</cx:pt>
          <cx:pt idx="47045">1</cx:pt>
          <cx:pt idx="47046">1</cx:pt>
          <cx:pt idx="47047">1</cx:pt>
          <cx:pt idx="47048">1</cx:pt>
          <cx:pt idx="47049">1</cx:pt>
          <cx:pt idx="47050">1</cx:pt>
          <cx:pt idx="47051">1</cx:pt>
          <cx:pt idx="47052">1</cx:pt>
          <cx:pt idx="47053">1</cx:pt>
          <cx:pt idx="47054">1</cx:pt>
          <cx:pt idx="47055">1</cx:pt>
          <cx:pt idx="47056">1</cx:pt>
          <cx:pt idx="47057">1</cx:pt>
          <cx:pt idx="47058">1</cx:pt>
          <cx:pt idx="47059">1</cx:pt>
          <cx:pt idx="47060">1</cx:pt>
          <cx:pt idx="47061">1</cx:pt>
          <cx:pt idx="47062">1</cx:pt>
          <cx:pt idx="47063">1</cx:pt>
          <cx:pt idx="47064">1</cx:pt>
          <cx:pt idx="47065">1</cx:pt>
          <cx:pt idx="47066">1</cx:pt>
          <cx:pt idx="47067">1</cx:pt>
          <cx:pt idx="47068">1</cx:pt>
          <cx:pt idx="47069">1</cx:pt>
          <cx:pt idx="47070">1</cx:pt>
          <cx:pt idx="47071">1</cx:pt>
          <cx:pt idx="47072">1</cx:pt>
          <cx:pt idx="47073">1</cx:pt>
          <cx:pt idx="47074">1</cx:pt>
          <cx:pt idx="47075">3</cx:pt>
          <cx:pt idx="47076">1</cx:pt>
          <cx:pt idx="47077">1</cx:pt>
          <cx:pt idx="47078">1</cx:pt>
          <cx:pt idx="47079">1</cx:pt>
          <cx:pt idx="47080">1</cx:pt>
          <cx:pt idx="47081">1</cx:pt>
          <cx:pt idx="47082">1</cx:pt>
          <cx:pt idx="47083">1</cx:pt>
          <cx:pt idx="47084">1</cx:pt>
          <cx:pt idx="47085">1</cx:pt>
          <cx:pt idx="47086">1</cx:pt>
          <cx:pt idx="47087">1</cx:pt>
          <cx:pt idx="47088">1</cx:pt>
          <cx:pt idx="47089">1</cx:pt>
          <cx:pt idx="47090">1</cx:pt>
          <cx:pt idx="47091">1</cx:pt>
          <cx:pt idx="47092">1</cx:pt>
          <cx:pt idx="47093">1</cx:pt>
          <cx:pt idx="47094">1</cx:pt>
          <cx:pt idx="47095">1</cx:pt>
          <cx:pt idx="47096">1</cx:pt>
          <cx:pt idx="47097">1</cx:pt>
          <cx:pt idx="47098">1</cx:pt>
          <cx:pt idx="47099">1</cx:pt>
          <cx:pt idx="47100">1</cx:pt>
          <cx:pt idx="47101">1</cx:pt>
          <cx:pt idx="47102">1</cx:pt>
          <cx:pt idx="47103">1</cx:pt>
          <cx:pt idx="47104">1</cx:pt>
          <cx:pt idx="47105">1</cx:pt>
          <cx:pt idx="47106">1</cx:pt>
          <cx:pt idx="47107">1</cx:pt>
          <cx:pt idx="47108">1</cx:pt>
          <cx:pt idx="47109">1</cx:pt>
          <cx:pt idx="47110">1</cx:pt>
          <cx:pt idx="47111">1</cx:pt>
          <cx:pt idx="47112">3</cx:pt>
          <cx:pt idx="47113">1</cx:pt>
          <cx:pt idx="47114">1</cx:pt>
          <cx:pt idx="47115">1</cx:pt>
          <cx:pt idx="47116">1</cx:pt>
          <cx:pt idx="47117">1</cx:pt>
          <cx:pt idx="47118">1</cx:pt>
          <cx:pt idx="47119">1</cx:pt>
          <cx:pt idx="47120">1</cx:pt>
          <cx:pt idx="47121">1</cx:pt>
          <cx:pt idx="47122">1</cx:pt>
          <cx:pt idx="47123">1</cx:pt>
          <cx:pt idx="47124">1</cx:pt>
          <cx:pt idx="47125">1</cx:pt>
          <cx:pt idx="47126">1</cx:pt>
          <cx:pt idx="47127">1</cx:pt>
          <cx:pt idx="47128">1</cx:pt>
          <cx:pt idx="47129">1</cx:pt>
          <cx:pt idx="47130">1</cx:pt>
          <cx:pt idx="47131">1</cx:pt>
          <cx:pt idx="47132">1</cx:pt>
          <cx:pt idx="47133">1</cx:pt>
          <cx:pt idx="47134">1</cx:pt>
          <cx:pt idx="47135">1</cx:pt>
          <cx:pt idx="47136">1</cx:pt>
          <cx:pt idx="47137">1</cx:pt>
          <cx:pt idx="47138">1</cx:pt>
          <cx:pt idx="47139">1</cx:pt>
          <cx:pt idx="47140">1</cx:pt>
          <cx:pt idx="47141">1</cx:pt>
          <cx:pt idx="47142">1</cx:pt>
          <cx:pt idx="47143">1</cx:pt>
          <cx:pt idx="47144">1</cx:pt>
          <cx:pt idx="47145">1</cx:pt>
          <cx:pt idx="47146">1</cx:pt>
          <cx:pt idx="47147">1</cx:pt>
          <cx:pt idx="47148">1</cx:pt>
          <cx:pt idx="47149">1</cx:pt>
          <cx:pt idx="47150">1</cx:pt>
          <cx:pt idx="47151">1</cx:pt>
          <cx:pt idx="47152">3</cx:pt>
          <cx:pt idx="47153">1</cx:pt>
          <cx:pt idx="47154">1</cx:pt>
          <cx:pt idx="47155">1</cx:pt>
          <cx:pt idx="47156">1</cx:pt>
          <cx:pt idx="47157">1</cx:pt>
          <cx:pt idx="47158">1</cx:pt>
          <cx:pt idx="47159">1</cx:pt>
          <cx:pt idx="47160">1</cx:pt>
          <cx:pt idx="47161">1</cx:pt>
          <cx:pt idx="47162">1</cx:pt>
          <cx:pt idx="47163">1</cx:pt>
          <cx:pt idx="47164">1</cx:pt>
          <cx:pt idx="47165">1</cx:pt>
          <cx:pt idx="47166">1</cx:pt>
          <cx:pt idx="47167">1</cx:pt>
          <cx:pt idx="47168">1</cx:pt>
          <cx:pt idx="47169">1</cx:pt>
          <cx:pt idx="47170">1</cx:pt>
          <cx:pt idx="47171">1</cx:pt>
          <cx:pt idx="47172">1</cx:pt>
          <cx:pt idx="47173">1</cx:pt>
          <cx:pt idx="47174">1</cx:pt>
          <cx:pt idx="47175">1</cx:pt>
          <cx:pt idx="47176">1</cx:pt>
          <cx:pt idx="47177">1</cx:pt>
          <cx:pt idx="47178">1</cx:pt>
          <cx:pt idx="47179">1</cx:pt>
          <cx:pt idx="47180">1</cx:pt>
          <cx:pt idx="47181">1</cx:pt>
          <cx:pt idx="47182">1</cx:pt>
          <cx:pt idx="47183">1</cx:pt>
          <cx:pt idx="47184">1</cx:pt>
          <cx:pt idx="47185">1</cx:pt>
          <cx:pt idx="47186">1</cx:pt>
          <cx:pt idx="47187">1</cx:pt>
          <cx:pt idx="47188">1</cx:pt>
          <cx:pt idx="47189">1</cx:pt>
          <cx:pt idx="47190">1</cx:pt>
          <cx:pt idx="47191">1</cx:pt>
          <cx:pt idx="47192">1</cx:pt>
          <cx:pt idx="47193">1</cx:pt>
          <cx:pt idx="47194">1</cx:pt>
          <cx:pt idx="47195">1</cx:pt>
          <cx:pt idx="47196">1</cx:pt>
          <cx:pt idx="47197">1</cx:pt>
          <cx:pt idx="47198">1</cx:pt>
          <cx:pt idx="47199">1</cx:pt>
          <cx:pt idx="47200">1</cx:pt>
          <cx:pt idx="47201">1</cx:pt>
          <cx:pt idx="47202">1</cx:pt>
          <cx:pt idx="47203">1</cx:pt>
          <cx:pt idx="47204">1</cx:pt>
          <cx:pt idx="47205">1</cx:pt>
          <cx:pt idx="47206">1</cx:pt>
          <cx:pt idx="47207">1</cx:pt>
          <cx:pt idx="47208">1</cx:pt>
          <cx:pt idx="47209">1</cx:pt>
          <cx:pt idx="47210">1</cx:pt>
          <cx:pt idx="47211">1</cx:pt>
          <cx:pt idx="47212">1</cx:pt>
          <cx:pt idx="47213">1</cx:pt>
          <cx:pt idx="47214">1</cx:pt>
          <cx:pt idx="47215">1</cx:pt>
          <cx:pt idx="47216">1</cx:pt>
          <cx:pt idx="47217">1</cx:pt>
          <cx:pt idx="47218">1</cx:pt>
          <cx:pt idx="47219">1</cx:pt>
          <cx:pt idx="47220">1</cx:pt>
          <cx:pt idx="47221">1</cx:pt>
          <cx:pt idx="47222">1</cx:pt>
          <cx:pt idx="47223">1</cx:pt>
          <cx:pt idx="47224">1</cx:pt>
          <cx:pt idx="47225">1</cx:pt>
          <cx:pt idx="47226">1</cx:pt>
          <cx:pt idx="47227">1</cx:pt>
          <cx:pt idx="47228">1</cx:pt>
          <cx:pt idx="47229">1</cx:pt>
          <cx:pt idx="47230">1</cx:pt>
          <cx:pt idx="47231">1</cx:pt>
          <cx:pt idx="47232">1</cx:pt>
          <cx:pt idx="47233">1</cx:pt>
          <cx:pt idx="47234">1</cx:pt>
          <cx:pt idx="47235">1</cx:pt>
          <cx:pt idx="47236">1</cx:pt>
          <cx:pt idx="47237">1</cx:pt>
          <cx:pt idx="47238">1</cx:pt>
          <cx:pt idx="47239">1</cx:pt>
          <cx:pt idx="47240">1</cx:pt>
          <cx:pt idx="47241">1</cx:pt>
          <cx:pt idx="47242">1</cx:pt>
          <cx:pt idx="47243">1</cx:pt>
          <cx:pt idx="47244">1</cx:pt>
          <cx:pt idx="47245">1</cx:pt>
          <cx:pt idx="47246">1</cx:pt>
          <cx:pt idx="47247">1</cx:pt>
          <cx:pt idx="47248">1</cx:pt>
          <cx:pt idx="47249">1</cx:pt>
          <cx:pt idx="47250">1</cx:pt>
          <cx:pt idx="47251">1</cx:pt>
          <cx:pt idx="47252">3</cx:pt>
          <cx:pt idx="47253">3</cx:pt>
          <cx:pt idx="47254">1</cx:pt>
          <cx:pt idx="47255">1</cx:pt>
          <cx:pt idx="47256">1</cx:pt>
          <cx:pt idx="47257">1</cx:pt>
          <cx:pt idx="47258">1</cx:pt>
          <cx:pt idx="47259">1</cx:pt>
          <cx:pt idx="47260">1</cx:pt>
          <cx:pt idx="47261">1</cx:pt>
          <cx:pt idx="47262">1</cx:pt>
          <cx:pt idx="47263">1</cx:pt>
          <cx:pt idx="47264">1</cx:pt>
          <cx:pt idx="47265">1</cx:pt>
          <cx:pt idx="47266">3</cx:pt>
          <cx:pt idx="47267">1</cx:pt>
          <cx:pt idx="47268">1</cx:pt>
          <cx:pt idx="47269">1</cx:pt>
          <cx:pt idx="47270">1</cx:pt>
          <cx:pt idx="47271">1</cx:pt>
          <cx:pt idx="47272">1</cx:pt>
          <cx:pt idx="47273">1</cx:pt>
          <cx:pt idx="47274">1</cx:pt>
          <cx:pt idx="47275">1</cx:pt>
          <cx:pt idx="47276">1</cx:pt>
          <cx:pt idx="47277">1</cx:pt>
          <cx:pt idx="47278">1</cx:pt>
          <cx:pt idx="47279">3</cx:pt>
          <cx:pt idx="47280">1</cx:pt>
          <cx:pt idx="47281">1</cx:pt>
          <cx:pt idx="47282">1</cx:pt>
          <cx:pt idx="47283">1</cx:pt>
          <cx:pt idx="47284">1</cx:pt>
          <cx:pt idx="47285">1</cx:pt>
          <cx:pt idx="47286">1</cx:pt>
          <cx:pt idx="47287">3</cx:pt>
          <cx:pt idx="47288">1</cx:pt>
          <cx:pt idx="47289">1</cx:pt>
          <cx:pt idx="47290">1</cx:pt>
          <cx:pt idx="47291">1</cx:pt>
          <cx:pt idx="47292">3</cx:pt>
          <cx:pt idx="47293">1</cx:pt>
          <cx:pt idx="47294">1</cx:pt>
          <cx:pt idx="47295">1</cx:pt>
          <cx:pt idx="47296">1</cx:pt>
          <cx:pt idx="47297">1</cx:pt>
          <cx:pt idx="47298">1</cx:pt>
          <cx:pt idx="47299">1</cx:pt>
          <cx:pt idx="47300">1</cx:pt>
          <cx:pt idx="47301">1</cx:pt>
          <cx:pt idx="47302">1</cx:pt>
          <cx:pt idx="47303">1</cx:pt>
          <cx:pt idx="47304">1</cx:pt>
          <cx:pt idx="47305">1</cx:pt>
          <cx:pt idx="47306">1</cx:pt>
          <cx:pt idx="47307">1</cx:pt>
          <cx:pt idx="47308">1</cx:pt>
          <cx:pt idx="47309">1</cx:pt>
          <cx:pt idx="47310">1</cx:pt>
          <cx:pt idx="47311">1</cx:pt>
          <cx:pt idx="47312">1</cx:pt>
          <cx:pt idx="47313">1</cx:pt>
          <cx:pt idx="47314">1</cx:pt>
          <cx:pt idx="47315">1</cx:pt>
          <cx:pt idx="47316">1</cx:pt>
          <cx:pt idx="47317">1</cx:pt>
          <cx:pt idx="47318">1</cx:pt>
          <cx:pt idx="47319">1</cx:pt>
          <cx:pt idx="47320">1</cx:pt>
          <cx:pt idx="47321">1</cx:pt>
          <cx:pt idx="47322">1</cx:pt>
          <cx:pt idx="47323">3</cx:pt>
          <cx:pt idx="47324">1</cx:pt>
          <cx:pt idx="47325">1</cx:pt>
          <cx:pt idx="47326">1</cx:pt>
          <cx:pt idx="47327">1</cx:pt>
          <cx:pt idx="47328">1</cx:pt>
          <cx:pt idx="47329">1</cx:pt>
          <cx:pt idx="47330">1</cx:pt>
          <cx:pt idx="47331">1</cx:pt>
          <cx:pt idx="47332">1</cx:pt>
          <cx:pt idx="47333">1</cx:pt>
          <cx:pt idx="47334">1</cx:pt>
          <cx:pt idx="47335">1</cx:pt>
          <cx:pt idx="47336">1</cx:pt>
          <cx:pt idx="47337">1</cx:pt>
          <cx:pt idx="47338">1</cx:pt>
          <cx:pt idx="47339">3</cx:pt>
          <cx:pt idx="47340">1</cx:pt>
          <cx:pt idx="47341">1</cx:pt>
          <cx:pt idx="47342">1</cx:pt>
          <cx:pt idx="47343">1</cx:pt>
          <cx:pt idx="47344">1</cx:pt>
          <cx:pt idx="47345">1</cx:pt>
          <cx:pt idx="47346">1</cx:pt>
          <cx:pt idx="47347">1</cx:pt>
          <cx:pt idx="47348">1</cx:pt>
          <cx:pt idx="47349">1</cx:pt>
          <cx:pt idx="47350">1</cx:pt>
          <cx:pt idx="47351">1</cx:pt>
          <cx:pt idx="47352">1</cx:pt>
          <cx:pt idx="47353">1</cx:pt>
          <cx:pt idx="47354">1</cx:pt>
          <cx:pt idx="47355">1</cx:pt>
          <cx:pt idx="47356">1</cx:pt>
          <cx:pt idx="47357">1</cx:pt>
          <cx:pt idx="47358">1</cx:pt>
          <cx:pt idx="47359">1</cx:pt>
          <cx:pt idx="47360">1</cx:pt>
          <cx:pt idx="47361">1</cx:pt>
          <cx:pt idx="47362">1</cx:pt>
          <cx:pt idx="47363">1</cx:pt>
          <cx:pt idx="47364">3</cx:pt>
          <cx:pt idx="47365">1</cx:pt>
          <cx:pt idx="47366">1</cx:pt>
          <cx:pt idx="47367">1</cx:pt>
          <cx:pt idx="47368">1</cx:pt>
          <cx:pt idx="47369">1</cx:pt>
          <cx:pt idx="47370">1</cx:pt>
          <cx:pt idx="47371">1</cx:pt>
          <cx:pt idx="47372">1</cx:pt>
          <cx:pt idx="47373">1</cx:pt>
          <cx:pt idx="47374">1</cx:pt>
          <cx:pt idx="47375">3</cx:pt>
          <cx:pt idx="47376">3</cx:pt>
          <cx:pt idx="47377">1</cx:pt>
          <cx:pt idx="47378">1</cx:pt>
          <cx:pt idx="47379">1</cx:pt>
          <cx:pt idx="47380">1</cx:pt>
          <cx:pt idx="47381">1</cx:pt>
          <cx:pt idx="47382">1</cx:pt>
          <cx:pt idx="47383">1</cx:pt>
          <cx:pt idx="47384">1</cx:pt>
          <cx:pt idx="47385">1</cx:pt>
          <cx:pt idx="47386">1</cx:pt>
          <cx:pt idx="47387">1</cx:pt>
          <cx:pt idx="47388">1</cx:pt>
          <cx:pt idx="47389">1</cx:pt>
          <cx:pt idx="47390">1</cx:pt>
          <cx:pt idx="47391">1</cx:pt>
          <cx:pt idx="47392">1</cx:pt>
          <cx:pt idx="47393">1</cx:pt>
          <cx:pt idx="47394">1</cx:pt>
          <cx:pt idx="47395">1</cx:pt>
          <cx:pt idx="47396">1</cx:pt>
          <cx:pt idx="47397">1</cx:pt>
          <cx:pt idx="47398">1</cx:pt>
          <cx:pt idx="47399">1</cx:pt>
          <cx:pt idx="47400">3</cx:pt>
          <cx:pt idx="47401">1</cx:pt>
          <cx:pt idx="47402">1</cx:pt>
          <cx:pt idx="47403">3</cx:pt>
          <cx:pt idx="47404">1</cx:pt>
          <cx:pt idx="47405">1</cx:pt>
          <cx:pt idx="47406">1</cx:pt>
          <cx:pt idx="47407">1</cx:pt>
          <cx:pt idx="47408">1</cx:pt>
          <cx:pt idx="47409">1</cx:pt>
          <cx:pt idx="47410">1</cx:pt>
          <cx:pt idx="47411">1</cx:pt>
          <cx:pt idx="47412">1</cx:pt>
          <cx:pt idx="47413">1</cx:pt>
          <cx:pt idx="47414">1</cx:pt>
          <cx:pt idx="47415">1</cx:pt>
          <cx:pt idx="47416">1</cx:pt>
          <cx:pt idx="47417">1</cx:pt>
          <cx:pt idx="47418">1</cx:pt>
          <cx:pt idx="47419">1</cx:pt>
          <cx:pt idx="47420">3</cx:pt>
          <cx:pt idx="47421">1</cx:pt>
          <cx:pt idx="47422">1</cx:pt>
          <cx:pt idx="47423">1</cx:pt>
          <cx:pt idx="47424">1</cx:pt>
          <cx:pt idx="47425">1</cx:pt>
          <cx:pt idx="47426">1</cx:pt>
          <cx:pt idx="47427">1</cx:pt>
          <cx:pt idx="47428">1</cx:pt>
          <cx:pt idx="47429">1</cx:pt>
          <cx:pt idx="47430">1</cx:pt>
          <cx:pt idx="47431">1</cx:pt>
          <cx:pt idx="47432">1</cx:pt>
          <cx:pt idx="47433">1</cx:pt>
          <cx:pt idx="47434">1</cx:pt>
          <cx:pt idx="47435">1</cx:pt>
          <cx:pt idx="47436">1</cx:pt>
          <cx:pt idx="47437">1</cx:pt>
          <cx:pt idx="47438">1</cx:pt>
          <cx:pt idx="47439">1</cx:pt>
          <cx:pt idx="47440">1</cx:pt>
          <cx:pt idx="47441">1</cx:pt>
          <cx:pt idx="47442">1</cx:pt>
          <cx:pt idx="47443">3</cx:pt>
          <cx:pt idx="47444">1</cx:pt>
          <cx:pt idx="47445">1</cx:pt>
          <cx:pt idx="47446">1</cx:pt>
          <cx:pt idx="47447">1</cx:pt>
          <cx:pt idx="47448">1</cx:pt>
          <cx:pt idx="47449">1</cx:pt>
          <cx:pt idx="47450">3</cx:pt>
          <cx:pt idx="47451">3</cx:pt>
          <cx:pt idx="47452">1</cx:pt>
          <cx:pt idx="47453">1</cx:pt>
          <cx:pt idx="47454">3</cx:pt>
          <cx:pt idx="47455">1</cx:pt>
          <cx:pt idx="47456">1</cx:pt>
          <cx:pt idx="47457">1</cx:pt>
          <cx:pt idx="47458">1</cx:pt>
          <cx:pt idx="47459">1</cx:pt>
          <cx:pt idx="47460">1</cx:pt>
          <cx:pt idx="47461">1</cx:pt>
          <cx:pt idx="47462">3</cx:pt>
          <cx:pt idx="47463">1</cx:pt>
          <cx:pt idx="47464">1</cx:pt>
          <cx:pt idx="47465">1</cx:pt>
          <cx:pt idx="47466">1</cx:pt>
          <cx:pt idx="47467">1</cx:pt>
          <cx:pt idx="47468">1</cx:pt>
          <cx:pt idx="47469">1</cx:pt>
          <cx:pt idx="47470">1</cx:pt>
          <cx:pt idx="47471">1</cx:pt>
          <cx:pt idx="47472">1</cx:pt>
          <cx:pt idx="47473">1</cx:pt>
          <cx:pt idx="47474">1</cx:pt>
          <cx:pt idx="47475">1</cx:pt>
          <cx:pt idx="47476">1</cx:pt>
          <cx:pt idx="47477">1</cx:pt>
          <cx:pt idx="47478">1</cx:pt>
          <cx:pt idx="47479">1</cx:pt>
          <cx:pt idx="47480">1</cx:pt>
          <cx:pt idx="47481">1</cx:pt>
          <cx:pt idx="47482">1</cx:pt>
          <cx:pt idx="47483">1</cx:pt>
          <cx:pt idx="47484">1</cx:pt>
          <cx:pt idx="47485">1</cx:pt>
          <cx:pt idx="47486">1</cx:pt>
          <cx:pt idx="47487">1</cx:pt>
          <cx:pt idx="47488">1</cx:pt>
          <cx:pt idx="47489">1</cx:pt>
          <cx:pt idx="47490">3</cx:pt>
          <cx:pt idx="47491">1</cx:pt>
          <cx:pt idx="47492">1</cx:pt>
          <cx:pt idx="47493">1</cx:pt>
          <cx:pt idx="47494">1</cx:pt>
          <cx:pt idx="47495">1</cx:pt>
          <cx:pt idx="47496">1</cx:pt>
          <cx:pt idx="47497">1</cx:pt>
          <cx:pt idx="47498">1</cx:pt>
          <cx:pt idx="47499">1</cx:pt>
          <cx:pt idx="47500">1</cx:pt>
          <cx:pt idx="47501">1</cx:pt>
          <cx:pt idx="47502">1</cx:pt>
          <cx:pt idx="47503">1</cx:pt>
          <cx:pt idx="47504">1</cx:pt>
          <cx:pt idx="47505">1</cx:pt>
          <cx:pt idx="47506">1</cx:pt>
          <cx:pt idx="47507">3</cx:pt>
          <cx:pt idx="47508">1</cx:pt>
          <cx:pt idx="47509">1</cx:pt>
          <cx:pt idx="47510">1</cx:pt>
          <cx:pt idx="47511">1</cx:pt>
          <cx:pt idx="47512">1</cx:pt>
          <cx:pt idx="47513">1</cx:pt>
          <cx:pt idx="47514">1</cx:pt>
          <cx:pt idx="47515">1</cx:pt>
          <cx:pt idx="47516">1</cx:pt>
          <cx:pt idx="47517">1</cx:pt>
          <cx:pt idx="47518">1</cx:pt>
          <cx:pt idx="47519">1</cx:pt>
          <cx:pt idx="47520">1</cx:pt>
          <cx:pt idx="47521">1</cx:pt>
          <cx:pt idx="47522">1</cx:pt>
          <cx:pt idx="47523">1</cx:pt>
          <cx:pt idx="47524">1</cx:pt>
          <cx:pt idx="47525">1</cx:pt>
          <cx:pt idx="47526">1</cx:pt>
          <cx:pt idx="47527">3</cx:pt>
          <cx:pt idx="47528">1</cx:pt>
          <cx:pt idx="47529">1</cx:pt>
          <cx:pt idx="47530">1</cx:pt>
          <cx:pt idx="47531">1</cx:pt>
          <cx:pt idx="47532">1</cx:pt>
          <cx:pt idx="47533">1</cx:pt>
          <cx:pt idx="47534">1</cx:pt>
          <cx:pt idx="47535">1</cx:pt>
          <cx:pt idx="47536">1</cx:pt>
          <cx:pt idx="47537">1</cx:pt>
          <cx:pt idx="47538">1</cx:pt>
          <cx:pt idx="47539">1</cx:pt>
          <cx:pt idx="47540">1</cx:pt>
          <cx:pt idx="47541">1</cx:pt>
          <cx:pt idx="47542">1</cx:pt>
          <cx:pt idx="47543">1</cx:pt>
          <cx:pt idx="47544">1</cx:pt>
          <cx:pt idx="47545">1</cx:pt>
          <cx:pt idx="47546">1</cx:pt>
          <cx:pt idx="47547">1</cx:pt>
          <cx:pt idx="47548">1</cx:pt>
          <cx:pt idx="47549">1</cx:pt>
          <cx:pt idx="47550">1</cx:pt>
          <cx:pt idx="47551">1</cx:pt>
          <cx:pt idx="47552">1</cx:pt>
          <cx:pt idx="47553">1</cx:pt>
          <cx:pt idx="47554">1</cx:pt>
          <cx:pt idx="47555">1</cx:pt>
          <cx:pt idx="47556">1</cx:pt>
          <cx:pt idx="47557">1</cx:pt>
          <cx:pt idx="47558">1</cx:pt>
          <cx:pt idx="47559">1</cx:pt>
          <cx:pt idx="47560">1</cx:pt>
          <cx:pt idx="47561">1</cx:pt>
          <cx:pt idx="47562">1</cx:pt>
          <cx:pt idx="47563">1</cx:pt>
          <cx:pt idx="47564">1</cx:pt>
          <cx:pt idx="47565">1</cx:pt>
          <cx:pt idx="47566">1</cx:pt>
          <cx:pt idx="47567">1</cx:pt>
          <cx:pt idx="47568">1</cx:pt>
          <cx:pt idx="47569">1</cx:pt>
          <cx:pt idx="47570">1</cx:pt>
          <cx:pt idx="47571">1</cx:pt>
          <cx:pt idx="47572">1</cx:pt>
          <cx:pt idx="47573">1</cx:pt>
          <cx:pt idx="47574">1</cx:pt>
          <cx:pt idx="47575">1</cx:pt>
          <cx:pt idx="47576">1</cx:pt>
          <cx:pt idx="47577">1</cx:pt>
          <cx:pt idx="47578">1</cx:pt>
          <cx:pt idx="47579">1</cx:pt>
          <cx:pt idx="47580">1</cx:pt>
          <cx:pt idx="47581">1</cx:pt>
          <cx:pt idx="47582">1</cx:pt>
          <cx:pt idx="47583">3</cx:pt>
          <cx:pt idx="47584">1</cx:pt>
          <cx:pt idx="47585">1</cx:pt>
          <cx:pt idx="47586">1</cx:pt>
          <cx:pt idx="47587">1</cx:pt>
          <cx:pt idx="47588">3</cx:pt>
          <cx:pt idx="47589">1</cx:pt>
          <cx:pt idx="47590">1</cx:pt>
          <cx:pt idx="47591">1</cx:pt>
          <cx:pt idx="47592">3</cx:pt>
          <cx:pt idx="47593">1</cx:pt>
          <cx:pt idx="47594">1</cx:pt>
          <cx:pt idx="47595">1</cx:pt>
          <cx:pt idx="47596">1</cx:pt>
          <cx:pt idx="47597">1</cx:pt>
          <cx:pt idx="47598">1</cx:pt>
          <cx:pt idx="47599">1</cx:pt>
          <cx:pt idx="47600">1</cx:pt>
          <cx:pt idx="47601">1</cx:pt>
          <cx:pt idx="47602">1</cx:pt>
          <cx:pt idx="47603">1</cx:pt>
          <cx:pt idx="47604">1</cx:pt>
          <cx:pt idx="47605">1</cx:pt>
          <cx:pt idx="47606">1</cx:pt>
          <cx:pt idx="47607">1</cx:pt>
          <cx:pt idx="47608">1</cx:pt>
          <cx:pt idx="47609">1</cx:pt>
          <cx:pt idx="47610">1</cx:pt>
          <cx:pt idx="47611">1</cx:pt>
          <cx:pt idx="47612">1</cx:pt>
          <cx:pt idx="47613">1</cx:pt>
          <cx:pt idx="47614">1</cx:pt>
          <cx:pt idx="47615">1</cx:pt>
          <cx:pt idx="47616">3</cx:pt>
          <cx:pt idx="47617">1</cx:pt>
          <cx:pt idx="47618">1</cx:pt>
          <cx:pt idx="47619">1</cx:pt>
          <cx:pt idx="47620">1</cx:pt>
          <cx:pt idx="47621">1</cx:pt>
          <cx:pt idx="47622">1</cx:pt>
          <cx:pt idx="47623">1</cx:pt>
          <cx:pt idx="47624">1</cx:pt>
          <cx:pt idx="47625">1</cx:pt>
          <cx:pt idx="47626">1</cx:pt>
          <cx:pt idx="47627">1</cx:pt>
          <cx:pt idx="47628">1</cx:pt>
          <cx:pt idx="47629">1</cx:pt>
          <cx:pt idx="47630">1</cx:pt>
          <cx:pt idx="47631">1</cx:pt>
          <cx:pt idx="47632">1</cx:pt>
          <cx:pt idx="47633">1</cx:pt>
          <cx:pt idx="47634">1</cx:pt>
          <cx:pt idx="47635">1</cx:pt>
          <cx:pt idx="47636">1</cx:pt>
          <cx:pt idx="47637">1</cx:pt>
          <cx:pt idx="47638">1</cx:pt>
          <cx:pt idx="47639">1</cx:pt>
          <cx:pt idx="47640">1</cx:pt>
          <cx:pt idx="47641">1</cx:pt>
          <cx:pt idx="47642">1</cx:pt>
          <cx:pt idx="47643">1</cx:pt>
          <cx:pt idx="47644">1</cx:pt>
          <cx:pt idx="47645">1</cx:pt>
          <cx:pt idx="47646">1</cx:pt>
          <cx:pt idx="47647">3</cx:pt>
          <cx:pt idx="47648">1</cx:pt>
          <cx:pt idx="47649">1</cx:pt>
          <cx:pt idx="47650">1</cx:pt>
          <cx:pt idx="47651">1</cx:pt>
          <cx:pt idx="47652">1</cx:pt>
          <cx:pt idx="47653">1</cx:pt>
          <cx:pt idx="47654">1</cx:pt>
          <cx:pt idx="47655">1</cx:pt>
          <cx:pt idx="47656">1</cx:pt>
          <cx:pt idx="47657">1</cx:pt>
          <cx:pt idx="47658">3</cx:pt>
          <cx:pt idx="47659">1</cx:pt>
          <cx:pt idx="47660">1</cx:pt>
          <cx:pt idx="47661">1</cx:pt>
          <cx:pt idx="47662">1</cx:pt>
          <cx:pt idx="47663">1</cx:pt>
          <cx:pt idx="47664">1</cx:pt>
          <cx:pt idx="47665">1</cx:pt>
          <cx:pt idx="47666">1</cx:pt>
          <cx:pt idx="47667">1</cx:pt>
          <cx:pt idx="47668">1</cx:pt>
          <cx:pt idx="47669">1</cx:pt>
          <cx:pt idx="47670">1</cx:pt>
          <cx:pt idx="47671">1</cx:pt>
          <cx:pt idx="47672">1</cx:pt>
          <cx:pt idx="47673">1</cx:pt>
          <cx:pt idx="47674">1</cx:pt>
          <cx:pt idx="47675">1</cx:pt>
          <cx:pt idx="47676">1</cx:pt>
          <cx:pt idx="47677">1</cx:pt>
          <cx:pt idx="47678">1</cx:pt>
          <cx:pt idx="47679">1</cx:pt>
          <cx:pt idx="47680">1</cx:pt>
          <cx:pt idx="47681">1</cx:pt>
          <cx:pt idx="47682">1</cx:pt>
          <cx:pt idx="47683">1</cx:pt>
          <cx:pt idx="47684">1</cx:pt>
          <cx:pt idx="47685">1</cx:pt>
          <cx:pt idx="47686">1</cx:pt>
          <cx:pt idx="47687">1</cx:pt>
          <cx:pt idx="47688">1</cx:pt>
          <cx:pt idx="47689">1</cx:pt>
          <cx:pt idx="47690">1</cx:pt>
          <cx:pt idx="47691">1</cx:pt>
          <cx:pt idx="47692">1</cx:pt>
          <cx:pt idx="47693">1</cx:pt>
          <cx:pt idx="47694">1</cx:pt>
          <cx:pt idx="47695">1</cx:pt>
          <cx:pt idx="47696">1</cx:pt>
          <cx:pt idx="47697">1</cx:pt>
          <cx:pt idx="47698">1</cx:pt>
          <cx:pt idx="47699">3</cx:pt>
          <cx:pt idx="47700">1</cx:pt>
          <cx:pt idx="47701">1</cx:pt>
          <cx:pt idx="47702">1</cx:pt>
          <cx:pt idx="47703">1</cx:pt>
          <cx:pt idx="47704">1</cx:pt>
          <cx:pt idx="47705">1</cx:pt>
          <cx:pt idx="47706">1</cx:pt>
          <cx:pt idx="47707">1</cx:pt>
          <cx:pt idx="47708">1</cx:pt>
          <cx:pt idx="47709">1</cx:pt>
          <cx:pt idx="47710">1</cx:pt>
          <cx:pt idx="47711">1</cx:pt>
          <cx:pt idx="47712">1</cx:pt>
          <cx:pt idx="47713">1</cx:pt>
          <cx:pt idx="47714">1</cx:pt>
          <cx:pt idx="47715">1</cx:pt>
          <cx:pt idx="47716">1</cx:pt>
          <cx:pt idx="47717">1</cx:pt>
          <cx:pt idx="47718">1</cx:pt>
          <cx:pt idx="47719">1</cx:pt>
          <cx:pt idx="47720">1</cx:pt>
          <cx:pt idx="47721">1</cx:pt>
          <cx:pt idx="47722">1</cx:pt>
          <cx:pt idx="47723">1</cx:pt>
          <cx:pt idx="47724">1</cx:pt>
          <cx:pt idx="47725">1</cx:pt>
          <cx:pt idx="47726">1</cx:pt>
          <cx:pt idx="47727">1</cx:pt>
          <cx:pt idx="47728">1</cx:pt>
          <cx:pt idx="47729">1</cx:pt>
          <cx:pt idx="47730">1</cx:pt>
          <cx:pt idx="47731">1</cx:pt>
          <cx:pt idx="47732">1</cx:pt>
          <cx:pt idx="47733">1</cx:pt>
          <cx:pt idx="47734">1</cx:pt>
          <cx:pt idx="47735">1</cx:pt>
          <cx:pt idx="47736">1</cx:pt>
          <cx:pt idx="47737">1</cx:pt>
          <cx:pt idx="47738">1</cx:pt>
          <cx:pt idx="47739">1</cx:pt>
          <cx:pt idx="47740">1</cx:pt>
          <cx:pt idx="47741">1</cx:pt>
          <cx:pt idx="47742">1</cx:pt>
          <cx:pt idx="47743">1</cx:pt>
          <cx:pt idx="47744">1</cx:pt>
          <cx:pt idx="47745">1</cx:pt>
          <cx:pt idx="47746">1</cx:pt>
          <cx:pt idx="47747">1</cx:pt>
          <cx:pt idx="47748">1</cx:pt>
          <cx:pt idx="47749">1</cx:pt>
          <cx:pt idx="47750">1</cx:pt>
          <cx:pt idx="47751">1</cx:pt>
          <cx:pt idx="47752">1</cx:pt>
          <cx:pt idx="47753">1</cx:pt>
          <cx:pt idx="47754">1</cx:pt>
          <cx:pt idx="47755">1</cx:pt>
          <cx:pt idx="47756">3</cx:pt>
          <cx:pt idx="47757">1</cx:pt>
          <cx:pt idx="47758">1</cx:pt>
          <cx:pt idx="47759">1</cx:pt>
          <cx:pt idx="47760">1</cx:pt>
          <cx:pt idx="47761">1</cx:pt>
          <cx:pt idx="47762">3</cx:pt>
          <cx:pt idx="47763">1</cx:pt>
          <cx:pt idx="47764">1</cx:pt>
          <cx:pt idx="47765">1</cx:pt>
          <cx:pt idx="47766">1</cx:pt>
          <cx:pt idx="47767">1</cx:pt>
          <cx:pt idx="47768">1</cx:pt>
          <cx:pt idx="47769">3</cx:pt>
          <cx:pt idx="47770">1</cx:pt>
          <cx:pt idx="47771">1</cx:pt>
          <cx:pt idx="47772">1</cx:pt>
          <cx:pt idx="47773">1</cx:pt>
          <cx:pt idx="47774">1</cx:pt>
          <cx:pt idx="47775">1</cx:pt>
          <cx:pt idx="47776">1</cx:pt>
          <cx:pt idx="47777">3</cx:pt>
          <cx:pt idx="47778">1</cx:pt>
          <cx:pt idx="47779">1</cx:pt>
          <cx:pt idx="47780">1</cx:pt>
          <cx:pt idx="47781">1</cx:pt>
          <cx:pt idx="47782">1</cx:pt>
          <cx:pt idx="47783">1</cx:pt>
          <cx:pt idx="47784">1</cx:pt>
          <cx:pt idx="47785">1</cx:pt>
          <cx:pt idx="47786">1</cx:pt>
          <cx:pt idx="47787">1</cx:pt>
          <cx:pt idx="47788">1</cx:pt>
          <cx:pt idx="47789">1</cx:pt>
          <cx:pt idx="47790">1</cx:pt>
          <cx:pt idx="47791">1</cx:pt>
          <cx:pt idx="47792">1</cx:pt>
          <cx:pt idx="47793">1</cx:pt>
          <cx:pt idx="47794">1</cx:pt>
          <cx:pt idx="47795">1</cx:pt>
          <cx:pt idx="47796">1</cx:pt>
          <cx:pt idx="47797">1</cx:pt>
          <cx:pt idx="47798">1</cx:pt>
          <cx:pt idx="47799">1</cx:pt>
          <cx:pt idx="47800">1</cx:pt>
          <cx:pt idx="47801">1</cx:pt>
          <cx:pt idx="47802">3</cx:pt>
          <cx:pt idx="47803">1</cx:pt>
          <cx:pt idx="47804">1</cx:pt>
          <cx:pt idx="47805">1</cx:pt>
          <cx:pt idx="47806">1</cx:pt>
          <cx:pt idx="47807">1</cx:pt>
          <cx:pt idx="47808">1</cx:pt>
          <cx:pt idx="47809">1</cx:pt>
          <cx:pt idx="47810">1</cx:pt>
          <cx:pt idx="47811">1</cx:pt>
          <cx:pt idx="47812">1</cx:pt>
          <cx:pt idx="47813">1</cx:pt>
          <cx:pt idx="47814">3</cx:pt>
          <cx:pt idx="47815">1</cx:pt>
          <cx:pt idx="47816">1</cx:pt>
          <cx:pt idx="47817">1</cx:pt>
          <cx:pt idx="47818">1</cx:pt>
          <cx:pt idx="47819">1</cx:pt>
          <cx:pt idx="47820">1</cx:pt>
          <cx:pt idx="47821">1</cx:pt>
          <cx:pt idx="47822">1</cx:pt>
          <cx:pt idx="47823">1</cx:pt>
          <cx:pt idx="47824">1</cx:pt>
          <cx:pt idx="47825">1</cx:pt>
          <cx:pt idx="47826">1</cx:pt>
          <cx:pt idx="47827">1</cx:pt>
          <cx:pt idx="47828">1</cx:pt>
          <cx:pt idx="47829">1</cx:pt>
          <cx:pt idx="47830">1</cx:pt>
          <cx:pt idx="47831">1</cx:pt>
          <cx:pt idx="47832">1</cx:pt>
          <cx:pt idx="47833">1</cx:pt>
          <cx:pt idx="47834">1</cx:pt>
          <cx:pt idx="47835">1</cx:pt>
          <cx:pt idx="47836">1</cx:pt>
          <cx:pt idx="47837">1</cx:pt>
          <cx:pt idx="47838">1</cx:pt>
          <cx:pt idx="47839">1</cx:pt>
          <cx:pt idx="47840">1</cx:pt>
          <cx:pt idx="47841">1</cx:pt>
          <cx:pt idx="47842">1</cx:pt>
          <cx:pt idx="47843">1</cx:pt>
          <cx:pt idx="47844">1</cx:pt>
          <cx:pt idx="47845">1</cx:pt>
          <cx:pt idx="47846">1</cx:pt>
          <cx:pt idx="47847">1</cx:pt>
          <cx:pt idx="47848">1</cx:pt>
          <cx:pt idx="47849">1</cx:pt>
          <cx:pt idx="47850">1</cx:pt>
          <cx:pt idx="47851">3</cx:pt>
          <cx:pt idx="47852">1</cx:pt>
          <cx:pt idx="47853">3</cx:pt>
          <cx:pt idx="47854">1</cx:pt>
          <cx:pt idx="47855">1</cx:pt>
          <cx:pt idx="47856">1</cx:pt>
          <cx:pt idx="47857">1</cx:pt>
          <cx:pt idx="47858">1</cx:pt>
          <cx:pt idx="47859">1</cx:pt>
          <cx:pt idx="47860">1</cx:pt>
          <cx:pt idx="47861">1</cx:pt>
          <cx:pt idx="47862">1</cx:pt>
          <cx:pt idx="47863">1</cx:pt>
          <cx:pt idx="47864">1</cx:pt>
          <cx:pt idx="47865">1</cx:pt>
          <cx:pt idx="47866">1</cx:pt>
          <cx:pt idx="47867">1</cx:pt>
          <cx:pt idx="47868">1</cx:pt>
          <cx:pt idx="47869">1</cx:pt>
          <cx:pt idx="47870">1</cx:pt>
          <cx:pt idx="47871">3</cx:pt>
          <cx:pt idx="47872">1</cx:pt>
          <cx:pt idx="47873">1</cx:pt>
          <cx:pt idx="47874">1</cx:pt>
          <cx:pt idx="47875">1</cx:pt>
          <cx:pt idx="47876">1</cx:pt>
          <cx:pt idx="47877">1</cx:pt>
          <cx:pt idx="47878">1</cx:pt>
          <cx:pt idx="47879">1</cx:pt>
          <cx:pt idx="47880">1</cx:pt>
          <cx:pt idx="47881">1</cx:pt>
          <cx:pt idx="47882">1</cx:pt>
          <cx:pt idx="47883">1</cx:pt>
          <cx:pt idx="47884">1</cx:pt>
          <cx:pt idx="47885">3</cx:pt>
          <cx:pt idx="47886">1</cx:pt>
          <cx:pt idx="47887">1</cx:pt>
          <cx:pt idx="47888">1</cx:pt>
          <cx:pt idx="47889">1</cx:pt>
          <cx:pt idx="47890">1</cx:pt>
          <cx:pt idx="47891">1</cx:pt>
          <cx:pt idx="47892">1</cx:pt>
          <cx:pt idx="47893">1</cx:pt>
          <cx:pt idx="47894">1</cx:pt>
          <cx:pt idx="47895">1</cx:pt>
          <cx:pt idx="47896">1</cx:pt>
          <cx:pt idx="47897">1</cx:pt>
          <cx:pt idx="47898">1</cx:pt>
          <cx:pt idx="47899">1</cx:pt>
          <cx:pt idx="47900">1</cx:pt>
          <cx:pt idx="47901">1</cx:pt>
          <cx:pt idx="47902">1</cx:pt>
          <cx:pt idx="47903">1</cx:pt>
          <cx:pt idx="47904">1</cx:pt>
          <cx:pt idx="47905">1</cx:pt>
          <cx:pt idx="47906">1</cx:pt>
          <cx:pt idx="47907">1</cx:pt>
          <cx:pt idx="47908">1</cx:pt>
          <cx:pt idx="47909">1</cx:pt>
          <cx:pt idx="47910">1</cx:pt>
          <cx:pt idx="47911">1</cx:pt>
          <cx:pt idx="47912">1</cx:pt>
          <cx:pt idx="47913">1</cx:pt>
          <cx:pt idx="47914">1</cx:pt>
          <cx:pt idx="47915">3</cx:pt>
          <cx:pt idx="47916">1</cx:pt>
          <cx:pt idx="47917">1</cx:pt>
          <cx:pt idx="47918">1</cx:pt>
          <cx:pt idx="47919">1</cx:pt>
          <cx:pt idx="47920">1</cx:pt>
          <cx:pt idx="47921">3</cx:pt>
          <cx:pt idx="47922">1</cx:pt>
          <cx:pt idx="47923">1</cx:pt>
          <cx:pt idx="47924">1</cx:pt>
          <cx:pt idx="47925">1</cx:pt>
          <cx:pt idx="47926">1</cx:pt>
          <cx:pt idx="47927">1</cx:pt>
          <cx:pt idx="47928">1</cx:pt>
          <cx:pt idx="47929">1</cx:pt>
          <cx:pt idx="47930">1</cx:pt>
          <cx:pt idx="47931">1</cx:pt>
          <cx:pt idx="47932">1</cx:pt>
          <cx:pt idx="47933">1</cx:pt>
          <cx:pt idx="47934">1</cx:pt>
          <cx:pt idx="47935">1</cx:pt>
          <cx:pt idx="47936">3</cx:pt>
          <cx:pt idx="47937">1</cx:pt>
          <cx:pt idx="47938">1</cx:pt>
          <cx:pt idx="47939">1</cx:pt>
          <cx:pt idx="47940">1</cx:pt>
          <cx:pt idx="47941">1</cx:pt>
          <cx:pt idx="47942">1</cx:pt>
          <cx:pt idx="47943">1</cx:pt>
          <cx:pt idx="47944">1</cx:pt>
          <cx:pt idx="47945">1</cx:pt>
          <cx:pt idx="47946">1</cx:pt>
          <cx:pt idx="47947">1</cx:pt>
          <cx:pt idx="47948">1</cx:pt>
          <cx:pt idx="47949">1</cx:pt>
          <cx:pt idx="47950">1</cx:pt>
          <cx:pt idx="47951">1</cx:pt>
          <cx:pt idx="47952">1</cx:pt>
          <cx:pt idx="47953">1</cx:pt>
          <cx:pt idx="47954">1</cx:pt>
          <cx:pt idx="47955">1</cx:pt>
          <cx:pt idx="47956">1</cx:pt>
          <cx:pt idx="47957">1</cx:pt>
          <cx:pt idx="47958">1</cx:pt>
          <cx:pt idx="47959">1</cx:pt>
          <cx:pt idx="47960">1</cx:pt>
          <cx:pt idx="47961">1</cx:pt>
          <cx:pt idx="47962">1</cx:pt>
          <cx:pt idx="47963">1</cx:pt>
          <cx:pt idx="47964">1</cx:pt>
          <cx:pt idx="47965">1</cx:pt>
          <cx:pt idx="47966">1</cx:pt>
          <cx:pt idx="47967">1</cx:pt>
          <cx:pt idx="47968">1</cx:pt>
          <cx:pt idx="47969">1</cx:pt>
          <cx:pt idx="47970">1</cx:pt>
          <cx:pt idx="47971">1</cx:pt>
          <cx:pt idx="47972">1</cx:pt>
          <cx:pt idx="47973">3</cx:pt>
          <cx:pt idx="47974">1</cx:pt>
          <cx:pt idx="47975">1</cx:pt>
          <cx:pt idx="47976">1</cx:pt>
          <cx:pt idx="47977">1</cx:pt>
          <cx:pt idx="47978">1</cx:pt>
          <cx:pt idx="47979">1</cx:pt>
          <cx:pt idx="47980">1</cx:pt>
          <cx:pt idx="47981">1</cx:pt>
          <cx:pt idx="47982">1</cx:pt>
          <cx:pt idx="47983">1</cx:pt>
          <cx:pt idx="47984">1</cx:pt>
          <cx:pt idx="47985">1</cx:pt>
          <cx:pt idx="47986">1</cx:pt>
          <cx:pt idx="47987">3</cx:pt>
          <cx:pt idx="47988">1</cx:pt>
          <cx:pt idx="47989">1</cx:pt>
          <cx:pt idx="47990">1</cx:pt>
          <cx:pt idx="47991">1</cx:pt>
          <cx:pt idx="47992">1</cx:pt>
          <cx:pt idx="47993">1</cx:pt>
          <cx:pt idx="47994">1</cx:pt>
          <cx:pt idx="47995">1</cx:pt>
          <cx:pt idx="47996">1</cx:pt>
          <cx:pt idx="47997">1</cx:pt>
          <cx:pt idx="47998">1</cx:pt>
          <cx:pt idx="47999">1</cx:pt>
          <cx:pt idx="48000">1</cx:pt>
          <cx:pt idx="48001">1</cx:pt>
          <cx:pt idx="48002">1</cx:pt>
          <cx:pt idx="48003">1</cx:pt>
          <cx:pt idx="48004">1</cx:pt>
          <cx:pt idx="48005">1</cx:pt>
          <cx:pt idx="48006">1</cx:pt>
          <cx:pt idx="48007">1</cx:pt>
          <cx:pt idx="48008">1</cx:pt>
          <cx:pt idx="48009">1</cx:pt>
          <cx:pt idx="48010">1</cx:pt>
          <cx:pt idx="48011">1</cx:pt>
          <cx:pt idx="48012">1</cx:pt>
          <cx:pt idx="48013">1</cx:pt>
          <cx:pt idx="48014">1</cx:pt>
          <cx:pt idx="48015">1</cx:pt>
          <cx:pt idx="48016">1</cx:pt>
          <cx:pt idx="48017">1</cx:pt>
          <cx:pt idx="48018">1</cx:pt>
          <cx:pt idx="48019">1</cx:pt>
          <cx:pt idx="48020">3</cx:pt>
          <cx:pt idx="48021">1</cx:pt>
          <cx:pt idx="48022">1</cx:pt>
          <cx:pt idx="48023">1</cx:pt>
          <cx:pt idx="48024">1</cx:pt>
          <cx:pt idx="48025">1</cx:pt>
          <cx:pt idx="48026">1</cx:pt>
          <cx:pt idx="48027">1</cx:pt>
          <cx:pt idx="48028">1</cx:pt>
          <cx:pt idx="48029">1</cx:pt>
          <cx:pt idx="48030">1</cx:pt>
          <cx:pt idx="48031">1</cx:pt>
          <cx:pt idx="48032">1</cx:pt>
          <cx:pt idx="48033">1</cx:pt>
          <cx:pt idx="48034">1</cx:pt>
          <cx:pt idx="48035">1</cx:pt>
          <cx:pt idx="48036">1</cx:pt>
          <cx:pt idx="48037">1</cx:pt>
          <cx:pt idx="48038">1</cx:pt>
          <cx:pt idx="48039">1</cx:pt>
          <cx:pt idx="48040">1</cx:pt>
          <cx:pt idx="48041">1</cx:pt>
          <cx:pt idx="48042">1</cx:pt>
          <cx:pt idx="48043">1</cx:pt>
          <cx:pt idx="48044">1</cx:pt>
          <cx:pt idx="48045">1</cx:pt>
          <cx:pt idx="48046">1</cx:pt>
          <cx:pt idx="48047">1</cx:pt>
          <cx:pt idx="48048">1</cx:pt>
          <cx:pt idx="48049">1</cx:pt>
          <cx:pt idx="48050">1</cx:pt>
          <cx:pt idx="48051">1</cx:pt>
          <cx:pt idx="48052">1</cx:pt>
          <cx:pt idx="48053">1</cx:pt>
          <cx:pt idx="48054">1</cx:pt>
          <cx:pt idx="48055">1</cx:pt>
          <cx:pt idx="48056">1</cx:pt>
          <cx:pt idx="48057">1</cx:pt>
          <cx:pt idx="48058">1</cx:pt>
          <cx:pt idx="48059">1</cx:pt>
          <cx:pt idx="48060">1</cx:pt>
          <cx:pt idx="48061">1</cx:pt>
          <cx:pt idx="48062">1</cx:pt>
          <cx:pt idx="48063">1</cx:pt>
          <cx:pt idx="48064">1</cx:pt>
          <cx:pt idx="48065">1</cx:pt>
          <cx:pt idx="48066">1</cx:pt>
          <cx:pt idx="48067">1</cx:pt>
          <cx:pt idx="48068">1</cx:pt>
          <cx:pt idx="48069">1</cx:pt>
          <cx:pt idx="48070">3</cx:pt>
          <cx:pt idx="48071">1</cx:pt>
          <cx:pt idx="48072">1</cx:pt>
          <cx:pt idx="48073">1</cx:pt>
          <cx:pt idx="48074">1</cx:pt>
          <cx:pt idx="48075">1</cx:pt>
          <cx:pt idx="48076">1</cx:pt>
          <cx:pt idx="48077">1</cx:pt>
          <cx:pt idx="48078">1</cx:pt>
          <cx:pt idx="48079">1</cx:pt>
          <cx:pt idx="48080">1</cx:pt>
          <cx:pt idx="48081">1</cx:pt>
          <cx:pt idx="48082">1</cx:pt>
          <cx:pt idx="48083">1</cx:pt>
          <cx:pt idx="48084">1</cx:pt>
          <cx:pt idx="48085">1</cx:pt>
          <cx:pt idx="48086">3</cx:pt>
          <cx:pt idx="48087">1</cx:pt>
          <cx:pt idx="48088">1</cx:pt>
          <cx:pt idx="48089">1</cx:pt>
          <cx:pt idx="48090">1</cx:pt>
          <cx:pt idx="48091">1</cx:pt>
          <cx:pt idx="48092">1</cx:pt>
          <cx:pt idx="48093">1</cx:pt>
          <cx:pt idx="48094">1</cx:pt>
          <cx:pt idx="48095">1</cx:pt>
          <cx:pt idx="48096">1</cx:pt>
          <cx:pt idx="48097">1</cx:pt>
          <cx:pt idx="48098">1</cx:pt>
          <cx:pt idx="48099">1</cx:pt>
          <cx:pt idx="48100">3</cx:pt>
          <cx:pt idx="48101">1</cx:pt>
          <cx:pt idx="48102">1</cx:pt>
          <cx:pt idx="48103">1</cx:pt>
          <cx:pt idx="48104">1</cx:pt>
          <cx:pt idx="48105">1</cx:pt>
          <cx:pt idx="48106">1</cx:pt>
          <cx:pt idx="48107">1</cx:pt>
          <cx:pt idx="48108">1</cx:pt>
          <cx:pt idx="48109">1</cx:pt>
          <cx:pt idx="48110">1</cx:pt>
          <cx:pt idx="48111">1</cx:pt>
          <cx:pt idx="48112">1</cx:pt>
          <cx:pt idx="48113">1</cx:pt>
          <cx:pt idx="48114">1</cx:pt>
          <cx:pt idx="48115">1</cx:pt>
          <cx:pt idx="48116">1</cx:pt>
          <cx:pt idx="48117">1</cx:pt>
          <cx:pt idx="48118">1</cx:pt>
          <cx:pt idx="48119">1</cx:pt>
          <cx:pt idx="48120">1</cx:pt>
          <cx:pt idx="48121">1</cx:pt>
          <cx:pt idx="48122">1</cx:pt>
          <cx:pt idx="48123">1</cx:pt>
          <cx:pt idx="48124">1</cx:pt>
          <cx:pt idx="48125">1</cx:pt>
          <cx:pt idx="48126">1</cx:pt>
          <cx:pt idx="48127">1</cx:pt>
          <cx:pt idx="48128">1</cx:pt>
          <cx:pt idx="48129">1</cx:pt>
          <cx:pt idx="48130">1</cx:pt>
          <cx:pt idx="48131">1</cx:pt>
          <cx:pt idx="48132">1</cx:pt>
          <cx:pt idx="48133">1</cx:pt>
          <cx:pt idx="48134">1</cx:pt>
          <cx:pt idx="48135">1</cx:pt>
          <cx:pt idx="48136">1</cx:pt>
          <cx:pt idx="48137">1</cx:pt>
          <cx:pt idx="48138">1</cx:pt>
          <cx:pt idx="48139">1</cx:pt>
          <cx:pt idx="48140">1</cx:pt>
          <cx:pt idx="48141">1</cx:pt>
          <cx:pt idx="48142">1</cx:pt>
          <cx:pt idx="48143">1</cx:pt>
          <cx:pt idx="48144">1</cx:pt>
          <cx:pt idx="48145">1</cx:pt>
          <cx:pt idx="48146">1</cx:pt>
          <cx:pt idx="48147">1</cx:pt>
          <cx:pt idx="48148">1</cx:pt>
          <cx:pt idx="48149">1</cx:pt>
          <cx:pt idx="48150">1</cx:pt>
          <cx:pt idx="48151">1</cx:pt>
          <cx:pt idx="48152">1</cx:pt>
          <cx:pt idx="48153">1</cx:pt>
          <cx:pt idx="48154">1</cx:pt>
          <cx:pt idx="48155">1</cx:pt>
          <cx:pt idx="48156">1</cx:pt>
          <cx:pt idx="48157">1</cx:pt>
          <cx:pt idx="48158">1</cx:pt>
          <cx:pt idx="48159">1</cx:pt>
          <cx:pt idx="48160">1</cx:pt>
          <cx:pt idx="48161">1</cx:pt>
          <cx:pt idx="48162">1</cx:pt>
          <cx:pt idx="48163">1</cx:pt>
          <cx:pt idx="48164">1</cx:pt>
          <cx:pt idx="48165">1</cx:pt>
          <cx:pt idx="48166">1</cx:pt>
          <cx:pt idx="48167">1</cx:pt>
          <cx:pt idx="48168">1</cx:pt>
          <cx:pt idx="48169">1</cx:pt>
          <cx:pt idx="48170">1</cx:pt>
          <cx:pt idx="48171">1</cx:pt>
          <cx:pt idx="48172">1</cx:pt>
          <cx:pt idx="48173">1</cx:pt>
          <cx:pt idx="48174">1</cx:pt>
          <cx:pt idx="48175">1</cx:pt>
          <cx:pt idx="48176">1</cx:pt>
          <cx:pt idx="48177">1</cx:pt>
          <cx:pt idx="48178">1</cx:pt>
          <cx:pt idx="48179">1</cx:pt>
          <cx:pt idx="48180">1</cx:pt>
          <cx:pt idx="48181">1</cx:pt>
          <cx:pt idx="48182">1</cx:pt>
          <cx:pt idx="48183">1</cx:pt>
          <cx:pt idx="48184">1</cx:pt>
          <cx:pt idx="48185">1</cx:pt>
          <cx:pt idx="48186">1</cx:pt>
          <cx:pt idx="48187">1</cx:pt>
          <cx:pt idx="48188">1</cx:pt>
          <cx:pt idx="48189">1</cx:pt>
          <cx:pt idx="48190">1</cx:pt>
          <cx:pt idx="48191">1</cx:pt>
          <cx:pt idx="48192">1</cx:pt>
          <cx:pt idx="48193">1</cx:pt>
          <cx:pt idx="48194">1</cx:pt>
          <cx:pt idx="48195">1</cx:pt>
          <cx:pt idx="48196">1</cx:pt>
          <cx:pt idx="48197">1</cx:pt>
          <cx:pt idx="48198">1</cx:pt>
          <cx:pt idx="48199">1</cx:pt>
          <cx:pt idx="48200">1</cx:pt>
          <cx:pt idx="48201">1</cx:pt>
          <cx:pt idx="48202">1</cx:pt>
          <cx:pt idx="48203">1</cx:pt>
          <cx:pt idx="48204">1</cx:pt>
          <cx:pt idx="48205">1</cx:pt>
          <cx:pt idx="48206">1</cx:pt>
          <cx:pt idx="48207">1</cx:pt>
          <cx:pt idx="48208">1</cx:pt>
          <cx:pt idx="48209">1</cx:pt>
          <cx:pt idx="48210">1</cx:pt>
          <cx:pt idx="48211">1</cx:pt>
          <cx:pt idx="48212">1</cx:pt>
          <cx:pt idx="48213">1</cx:pt>
          <cx:pt idx="48214">1</cx:pt>
          <cx:pt idx="48215">1</cx:pt>
          <cx:pt idx="48216">1</cx:pt>
          <cx:pt idx="48217">1</cx:pt>
          <cx:pt idx="48218">3</cx:pt>
          <cx:pt idx="48219">1</cx:pt>
          <cx:pt idx="48220">1</cx:pt>
          <cx:pt idx="48221">3</cx:pt>
          <cx:pt idx="48222">3</cx:pt>
          <cx:pt idx="48223">1</cx:pt>
          <cx:pt idx="48224">1</cx:pt>
          <cx:pt idx="48225">1</cx:pt>
          <cx:pt idx="48226">1</cx:pt>
          <cx:pt idx="48227">1</cx:pt>
          <cx:pt idx="48228">1</cx:pt>
          <cx:pt idx="48229">1</cx:pt>
          <cx:pt idx="48230">1</cx:pt>
          <cx:pt idx="48231">1</cx:pt>
          <cx:pt idx="48232">1</cx:pt>
          <cx:pt idx="48233">1</cx:pt>
          <cx:pt idx="48234">1</cx:pt>
          <cx:pt idx="48235">1</cx:pt>
          <cx:pt idx="48236">1</cx:pt>
          <cx:pt idx="48237">1</cx:pt>
          <cx:pt idx="48238">1</cx:pt>
          <cx:pt idx="48239">1</cx:pt>
          <cx:pt idx="48240">1</cx:pt>
          <cx:pt idx="48241">1</cx:pt>
          <cx:pt idx="48242">1</cx:pt>
          <cx:pt idx="48243">1</cx:pt>
          <cx:pt idx="48244">1</cx:pt>
          <cx:pt idx="48245">1</cx:pt>
          <cx:pt idx="48246">1</cx:pt>
          <cx:pt idx="48247">1</cx:pt>
          <cx:pt idx="48248">1</cx:pt>
          <cx:pt idx="48249">1</cx:pt>
          <cx:pt idx="48250">1</cx:pt>
          <cx:pt idx="48251">1</cx:pt>
          <cx:pt idx="48252">1</cx:pt>
          <cx:pt idx="48253">1</cx:pt>
          <cx:pt idx="48254">1</cx:pt>
          <cx:pt idx="48255">3</cx:pt>
          <cx:pt idx="48256">1</cx:pt>
          <cx:pt idx="48257">1</cx:pt>
          <cx:pt idx="48258">1</cx:pt>
          <cx:pt idx="48259">1</cx:pt>
          <cx:pt idx="48260">1</cx:pt>
          <cx:pt idx="48261">1</cx:pt>
          <cx:pt idx="48262">1</cx:pt>
          <cx:pt idx="48263">1</cx:pt>
          <cx:pt idx="48264">1</cx:pt>
          <cx:pt idx="48265">1</cx:pt>
          <cx:pt idx="48266">1</cx:pt>
          <cx:pt idx="48267">1</cx:pt>
          <cx:pt idx="48268">1</cx:pt>
          <cx:pt idx="48269">1</cx:pt>
          <cx:pt idx="48270">1</cx:pt>
          <cx:pt idx="48271">1</cx:pt>
          <cx:pt idx="48272">1</cx:pt>
          <cx:pt idx="48273">1</cx:pt>
          <cx:pt idx="48274">1</cx:pt>
          <cx:pt idx="48275">1</cx:pt>
          <cx:pt idx="48276">1</cx:pt>
          <cx:pt idx="48277">1</cx:pt>
          <cx:pt idx="48278">1</cx:pt>
          <cx:pt idx="48279">1</cx:pt>
          <cx:pt idx="48280">1</cx:pt>
          <cx:pt idx="48281">1</cx:pt>
          <cx:pt idx="48282">1</cx:pt>
          <cx:pt idx="48283">1</cx:pt>
          <cx:pt idx="48284">1</cx:pt>
          <cx:pt idx="48285">1</cx:pt>
          <cx:pt idx="48286">1</cx:pt>
          <cx:pt idx="48287">1</cx:pt>
          <cx:pt idx="48288">1</cx:pt>
          <cx:pt idx="48289">1</cx:pt>
          <cx:pt idx="48290">1</cx:pt>
          <cx:pt idx="48291">1</cx:pt>
          <cx:pt idx="48292">1</cx:pt>
          <cx:pt idx="48293">1</cx:pt>
          <cx:pt idx="48294">1</cx:pt>
          <cx:pt idx="48295">1</cx:pt>
          <cx:pt idx="48296">1</cx:pt>
          <cx:pt idx="48297">1</cx:pt>
          <cx:pt idx="48298">1</cx:pt>
          <cx:pt idx="48299">1</cx:pt>
          <cx:pt idx="48300">1</cx:pt>
          <cx:pt idx="48301">1</cx:pt>
          <cx:pt idx="48302">1</cx:pt>
          <cx:pt idx="48303">1</cx:pt>
          <cx:pt idx="48304">1</cx:pt>
          <cx:pt idx="48305">1</cx:pt>
          <cx:pt idx="48306">1</cx:pt>
          <cx:pt idx="48307">1</cx:pt>
          <cx:pt idx="48308">1</cx:pt>
          <cx:pt idx="48309">1</cx:pt>
          <cx:pt idx="48310">1</cx:pt>
          <cx:pt idx="48311">1</cx:pt>
          <cx:pt idx="48312">1</cx:pt>
          <cx:pt idx="48313">1</cx:pt>
          <cx:pt idx="48314">1</cx:pt>
          <cx:pt idx="48315">1</cx:pt>
          <cx:pt idx="48316">1</cx:pt>
          <cx:pt idx="48317">1</cx:pt>
          <cx:pt idx="48318">1</cx:pt>
          <cx:pt idx="48319">1</cx:pt>
          <cx:pt idx="48320">1</cx:pt>
          <cx:pt idx="48321">1</cx:pt>
          <cx:pt idx="48322">1</cx:pt>
          <cx:pt idx="48323">1</cx:pt>
          <cx:pt idx="48324">1</cx:pt>
          <cx:pt idx="48325">1</cx:pt>
          <cx:pt idx="48326">1</cx:pt>
          <cx:pt idx="48327">1</cx:pt>
          <cx:pt idx="48328">1</cx:pt>
          <cx:pt idx="48329">1</cx:pt>
          <cx:pt idx="48330">1</cx:pt>
          <cx:pt idx="48331">1</cx:pt>
          <cx:pt idx="48332">1</cx:pt>
          <cx:pt idx="48333">1</cx:pt>
          <cx:pt idx="48334">1</cx:pt>
          <cx:pt idx="48335">1</cx:pt>
          <cx:pt idx="48336">1</cx:pt>
          <cx:pt idx="48337">1</cx:pt>
          <cx:pt idx="48338">3</cx:pt>
          <cx:pt idx="48339">1</cx:pt>
          <cx:pt idx="48340">1</cx:pt>
          <cx:pt idx="48341">1</cx:pt>
          <cx:pt idx="48342">1</cx:pt>
          <cx:pt idx="48343">1</cx:pt>
          <cx:pt idx="48344">1</cx:pt>
          <cx:pt idx="48345">1</cx:pt>
          <cx:pt idx="48346">1</cx:pt>
          <cx:pt idx="48347">1</cx:pt>
          <cx:pt idx="48348">1</cx:pt>
          <cx:pt idx="48349">1</cx:pt>
          <cx:pt idx="48350">1</cx:pt>
          <cx:pt idx="48351">1</cx:pt>
          <cx:pt idx="48352">1</cx:pt>
          <cx:pt idx="48353">1</cx:pt>
          <cx:pt idx="48354">1</cx:pt>
          <cx:pt idx="48355">1</cx:pt>
          <cx:pt idx="48356">1</cx:pt>
          <cx:pt idx="48357">1</cx:pt>
          <cx:pt idx="48358">1</cx:pt>
          <cx:pt idx="48359">1</cx:pt>
          <cx:pt idx="48360">1</cx:pt>
          <cx:pt idx="48361">1</cx:pt>
          <cx:pt idx="48362">1</cx:pt>
          <cx:pt idx="48363">1</cx:pt>
          <cx:pt idx="48364">1</cx:pt>
          <cx:pt idx="48365">1</cx:pt>
          <cx:pt idx="48366">1</cx:pt>
          <cx:pt idx="48367">1</cx:pt>
          <cx:pt idx="48368">1</cx:pt>
          <cx:pt idx="48369">1</cx:pt>
          <cx:pt idx="48370">1</cx:pt>
          <cx:pt idx="48371">1</cx:pt>
          <cx:pt idx="48372">1</cx:pt>
          <cx:pt idx="48373">1</cx:pt>
          <cx:pt idx="48374">1</cx:pt>
          <cx:pt idx="48375">1</cx:pt>
          <cx:pt idx="48376">1</cx:pt>
          <cx:pt idx="48377">1</cx:pt>
          <cx:pt idx="48378">1</cx:pt>
          <cx:pt idx="48379">1</cx:pt>
          <cx:pt idx="48380">1</cx:pt>
          <cx:pt idx="48381">1</cx:pt>
          <cx:pt idx="48382">1</cx:pt>
          <cx:pt idx="48383">1</cx:pt>
          <cx:pt idx="48384">1</cx:pt>
          <cx:pt idx="48385">1</cx:pt>
          <cx:pt idx="48386">1</cx:pt>
          <cx:pt idx="48387">1</cx:pt>
          <cx:pt idx="48388">1</cx:pt>
          <cx:pt idx="48389">1</cx:pt>
          <cx:pt idx="48390">1</cx:pt>
          <cx:pt idx="48391">1</cx:pt>
          <cx:pt idx="48392">1</cx:pt>
          <cx:pt idx="48393">1</cx:pt>
          <cx:pt idx="48394">1</cx:pt>
          <cx:pt idx="48395">1</cx:pt>
          <cx:pt idx="48396">1</cx:pt>
          <cx:pt idx="48397">1</cx:pt>
          <cx:pt idx="48398">1</cx:pt>
          <cx:pt idx="48399">1</cx:pt>
          <cx:pt idx="48400">3</cx:pt>
          <cx:pt idx="48401">1</cx:pt>
          <cx:pt idx="48402">1</cx:pt>
          <cx:pt idx="48403">1</cx:pt>
          <cx:pt idx="48404">1</cx:pt>
          <cx:pt idx="48405">1</cx:pt>
          <cx:pt idx="48406">1</cx:pt>
          <cx:pt idx="48407">1</cx:pt>
          <cx:pt idx="48408">1</cx:pt>
          <cx:pt idx="48409">1</cx:pt>
          <cx:pt idx="48410">1</cx:pt>
          <cx:pt idx="48411">1</cx:pt>
          <cx:pt idx="48412">1</cx:pt>
          <cx:pt idx="48413">1</cx:pt>
          <cx:pt idx="48414">1</cx:pt>
          <cx:pt idx="48415">1</cx:pt>
          <cx:pt idx="48416">1</cx:pt>
          <cx:pt idx="48417">1</cx:pt>
          <cx:pt idx="48418">1</cx:pt>
          <cx:pt idx="48419">1</cx:pt>
          <cx:pt idx="48420">1</cx:pt>
          <cx:pt idx="48421">1</cx:pt>
          <cx:pt idx="48422">1</cx:pt>
          <cx:pt idx="48423">1</cx:pt>
          <cx:pt idx="48424">1</cx:pt>
          <cx:pt idx="48425">1</cx:pt>
          <cx:pt idx="48426">1</cx:pt>
          <cx:pt idx="48427">1</cx:pt>
          <cx:pt idx="48428">1</cx:pt>
          <cx:pt idx="48429">1</cx:pt>
          <cx:pt idx="48430">1</cx:pt>
          <cx:pt idx="48431">1</cx:pt>
          <cx:pt idx="48432">1</cx:pt>
          <cx:pt idx="48433">1</cx:pt>
          <cx:pt idx="48434">3</cx:pt>
          <cx:pt idx="48435">1</cx:pt>
          <cx:pt idx="48436">1</cx:pt>
          <cx:pt idx="48437">1</cx:pt>
          <cx:pt idx="48438">1</cx:pt>
          <cx:pt idx="48439">1</cx:pt>
          <cx:pt idx="48440">1</cx:pt>
          <cx:pt idx="48441">1</cx:pt>
          <cx:pt idx="48442">1</cx:pt>
          <cx:pt idx="48443">1</cx:pt>
          <cx:pt idx="48444">1</cx:pt>
          <cx:pt idx="48445">1</cx:pt>
          <cx:pt idx="48446">1</cx:pt>
          <cx:pt idx="48447">1</cx:pt>
          <cx:pt idx="48448">1</cx:pt>
          <cx:pt idx="48449">1</cx:pt>
          <cx:pt idx="48450">1</cx:pt>
          <cx:pt idx="48451">1</cx:pt>
          <cx:pt idx="48452">1</cx:pt>
          <cx:pt idx="48453">1</cx:pt>
          <cx:pt idx="48454">1</cx:pt>
          <cx:pt idx="48455">1</cx:pt>
          <cx:pt idx="48456">1</cx:pt>
          <cx:pt idx="48457">1</cx:pt>
          <cx:pt idx="48458">1</cx:pt>
          <cx:pt idx="48459">1</cx:pt>
          <cx:pt idx="48460">1</cx:pt>
          <cx:pt idx="48461">1</cx:pt>
          <cx:pt idx="48462">1</cx:pt>
          <cx:pt idx="48463">1</cx:pt>
          <cx:pt idx="48464">1</cx:pt>
          <cx:pt idx="48465">1</cx:pt>
          <cx:pt idx="48466">1</cx:pt>
          <cx:pt idx="48467">1</cx:pt>
          <cx:pt idx="48468">1</cx:pt>
          <cx:pt idx="48469">1</cx:pt>
          <cx:pt idx="48470">1</cx:pt>
          <cx:pt idx="48471">1</cx:pt>
          <cx:pt idx="48472">1</cx:pt>
          <cx:pt idx="48473">1</cx:pt>
          <cx:pt idx="48474">1</cx:pt>
          <cx:pt idx="48475">1</cx:pt>
          <cx:pt idx="48476">1</cx:pt>
          <cx:pt idx="48477">1</cx:pt>
          <cx:pt idx="48478">1</cx:pt>
          <cx:pt idx="48479">1</cx:pt>
          <cx:pt idx="48480">1</cx:pt>
          <cx:pt idx="48481">1</cx:pt>
          <cx:pt idx="48482">1</cx:pt>
          <cx:pt idx="48483">1</cx:pt>
          <cx:pt idx="48484">1</cx:pt>
          <cx:pt idx="48485">1</cx:pt>
          <cx:pt idx="48486">1</cx:pt>
          <cx:pt idx="48487">1</cx:pt>
          <cx:pt idx="48488">1</cx:pt>
          <cx:pt idx="48489">1</cx:pt>
          <cx:pt idx="48490">1</cx:pt>
          <cx:pt idx="48491">1</cx:pt>
          <cx:pt idx="48492">1</cx:pt>
          <cx:pt idx="48493">1</cx:pt>
          <cx:pt idx="48494">1</cx:pt>
          <cx:pt idx="48495">1</cx:pt>
          <cx:pt idx="48496">1</cx:pt>
          <cx:pt idx="48497">1</cx:pt>
          <cx:pt idx="48498">1</cx:pt>
          <cx:pt idx="48499">1</cx:pt>
          <cx:pt idx="48500">1</cx:pt>
          <cx:pt idx="48501">3</cx:pt>
          <cx:pt idx="48502">1</cx:pt>
          <cx:pt idx="48503">1</cx:pt>
          <cx:pt idx="48504">1</cx:pt>
          <cx:pt idx="48505">1</cx:pt>
          <cx:pt idx="48506">1</cx:pt>
          <cx:pt idx="48507">1</cx:pt>
          <cx:pt idx="48508">1</cx:pt>
          <cx:pt idx="48509">1</cx:pt>
          <cx:pt idx="48510">1</cx:pt>
          <cx:pt idx="48511">1</cx:pt>
          <cx:pt idx="48512">3</cx:pt>
          <cx:pt idx="48513">1</cx:pt>
          <cx:pt idx="48514">1</cx:pt>
          <cx:pt idx="48515">1</cx:pt>
          <cx:pt idx="48516">1</cx:pt>
          <cx:pt idx="48517">3</cx:pt>
          <cx:pt idx="48518">1</cx:pt>
          <cx:pt idx="48519">1</cx:pt>
          <cx:pt idx="48520">1</cx:pt>
          <cx:pt idx="48521">1</cx:pt>
          <cx:pt idx="48522">1</cx:pt>
          <cx:pt idx="48523">1</cx:pt>
          <cx:pt idx="48524">1</cx:pt>
          <cx:pt idx="48525">1</cx:pt>
          <cx:pt idx="48526">1</cx:pt>
          <cx:pt idx="48527">1</cx:pt>
          <cx:pt idx="48528">1</cx:pt>
          <cx:pt idx="48529">1</cx:pt>
          <cx:pt idx="48530">1</cx:pt>
          <cx:pt idx="48531">1</cx:pt>
          <cx:pt idx="48532">1</cx:pt>
          <cx:pt idx="48533">1</cx:pt>
          <cx:pt idx="48534">1</cx:pt>
          <cx:pt idx="48535">1</cx:pt>
          <cx:pt idx="48536">1</cx:pt>
          <cx:pt idx="48537">1</cx:pt>
          <cx:pt idx="48538">1</cx:pt>
          <cx:pt idx="48539">3</cx:pt>
          <cx:pt idx="48540">1</cx:pt>
          <cx:pt idx="48541">1</cx:pt>
          <cx:pt idx="48542">1</cx:pt>
          <cx:pt idx="48543">1</cx:pt>
          <cx:pt idx="48544">1</cx:pt>
          <cx:pt idx="48545">1</cx:pt>
          <cx:pt idx="48546">1</cx:pt>
          <cx:pt idx="48547">1</cx:pt>
          <cx:pt idx="48548">1</cx:pt>
          <cx:pt idx="48549">1</cx:pt>
          <cx:pt idx="48550">1</cx:pt>
          <cx:pt idx="48551">1</cx:pt>
          <cx:pt idx="48552">1</cx:pt>
          <cx:pt idx="48553">1</cx:pt>
          <cx:pt idx="48554">1</cx:pt>
          <cx:pt idx="48555">1</cx:pt>
          <cx:pt idx="48556">1</cx:pt>
          <cx:pt idx="48557">1</cx:pt>
          <cx:pt idx="48558">3</cx:pt>
          <cx:pt idx="48559">1</cx:pt>
          <cx:pt idx="48560">1</cx:pt>
          <cx:pt idx="48561">1</cx:pt>
          <cx:pt idx="48562">1</cx:pt>
          <cx:pt idx="48563">1</cx:pt>
          <cx:pt idx="48564">1</cx:pt>
          <cx:pt idx="48565">1</cx:pt>
          <cx:pt idx="48566">1</cx:pt>
          <cx:pt idx="48567">1</cx:pt>
          <cx:pt idx="48568">1</cx:pt>
          <cx:pt idx="48569">1</cx:pt>
          <cx:pt idx="48570">1</cx:pt>
          <cx:pt idx="48571">1</cx:pt>
          <cx:pt idx="48572">1</cx:pt>
          <cx:pt idx="48573">1</cx:pt>
          <cx:pt idx="48574">1</cx:pt>
          <cx:pt idx="48575">1</cx:pt>
          <cx:pt idx="48576">1</cx:pt>
          <cx:pt idx="48577">3</cx:pt>
          <cx:pt idx="48578">1</cx:pt>
          <cx:pt idx="48579">1</cx:pt>
          <cx:pt idx="48580">1</cx:pt>
          <cx:pt idx="48581">1</cx:pt>
          <cx:pt idx="48582">1</cx:pt>
          <cx:pt idx="48583">1</cx:pt>
          <cx:pt idx="48584">1</cx:pt>
          <cx:pt idx="48585">1</cx:pt>
          <cx:pt idx="48586">1</cx:pt>
          <cx:pt idx="48587">1</cx:pt>
          <cx:pt idx="48588">1</cx:pt>
          <cx:pt idx="48589">1</cx:pt>
          <cx:pt idx="48590">1</cx:pt>
          <cx:pt idx="48591">1</cx:pt>
          <cx:pt idx="48592">1</cx:pt>
          <cx:pt idx="48593">1</cx:pt>
          <cx:pt idx="48594">1</cx:pt>
          <cx:pt idx="48595">1</cx:pt>
          <cx:pt idx="48596">1</cx:pt>
          <cx:pt idx="48597">1</cx:pt>
          <cx:pt idx="48598">1</cx:pt>
          <cx:pt idx="48599">1</cx:pt>
          <cx:pt idx="48600">1</cx:pt>
          <cx:pt idx="48601">1</cx:pt>
          <cx:pt idx="48602">1</cx:pt>
          <cx:pt idx="48603">1</cx:pt>
          <cx:pt idx="48604">1</cx:pt>
          <cx:pt idx="48605">1</cx:pt>
          <cx:pt idx="48606">1</cx:pt>
          <cx:pt idx="48607">1</cx:pt>
          <cx:pt idx="48608">1</cx:pt>
          <cx:pt idx="48609">1</cx:pt>
          <cx:pt idx="48610">1</cx:pt>
          <cx:pt idx="48611">1</cx:pt>
          <cx:pt idx="48612">1</cx:pt>
          <cx:pt idx="48613">1</cx:pt>
          <cx:pt idx="48614">1</cx:pt>
          <cx:pt idx="48615">1</cx:pt>
          <cx:pt idx="48616">1</cx:pt>
          <cx:pt idx="48617">1</cx:pt>
          <cx:pt idx="48618">1</cx:pt>
          <cx:pt idx="48619">1</cx:pt>
          <cx:pt idx="48620">1</cx:pt>
          <cx:pt idx="48621">1</cx:pt>
          <cx:pt idx="48622">1</cx:pt>
          <cx:pt idx="48623">1</cx:pt>
          <cx:pt idx="48624">1</cx:pt>
          <cx:pt idx="48625">1</cx:pt>
          <cx:pt idx="48626">1</cx:pt>
          <cx:pt idx="48627">1</cx:pt>
          <cx:pt idx="48628">1</cx:pt>
          <cx:pt idx="48629">1</cx:pt>
          <cx:pt idx="48630">1</cx:pt>
          <cx:pt idx="48631">1</cx:pt>
          <cx:pt idx="48632">1</cx:pt>
          <cx:pt idx="48633">1</cx:pt>
          <cx:pt idx="48634">1</cx:pt>
          <cx:pt idx="48635">1</cx:pt>
          <cx:pt idx="48636">1</cx:pt>
          <cx:pt idx="48637">1</cx:pt>
          <cx:pt idx="48638">1</cx:pt>
          <cx:pt idx="48639">1</cx:pt>
          <cx:pt idx="48640">1</cx:pt>
          <cx:pt idx="48641">1</cx:pt>
          <cx:pt idx="48642">1</cx:pt>
          <cx:pt idx="48643">1</cx:pt>
          <cx:pt idx="48644">1</cx:pt>
          <cx:pt idx="48645">1</cx:pt>
          <cx:pt idx="48646">1</cx:pt>
          <cx:pt idx="48647">1</cx:pt>
          <cx:pt idx="48648">1</cx:pt>
          <cx:pt idx="48649">1</cx:pt>
          <cx:pt idx="48650">1</cx:pt>
          <cx:pt idx="48651">1</cx:pt>
          <cx:pt idx="48652">1</cx:pt>
          <cx:pt idx="48653">1</cx:pt>
          <cx:pt idx="48654">1</cx:pt>
          <cx:pt idx="48655">1</cx:pt>
          <cx:pt idx="48656">1</cx:pt>
          <cx:pt idx="48657">1</cx:pt>
          <cx:pt idx="48658">1</cx:pt>
          <cx:pt idx="48659">1</cx:pt>
          <cx:pt idx="48660">1</cx:pt>
          <cx:pt idx="48661">1</cx:pt>
          <cx:pt idx="48662">1</cx:pt>
          <cx:pt idx="48663">1</cx:pt>
          <cx:pt idx="48664">1</cx:pt>
          <cx:pt idx="48665">1</cx:pt>
          <cx:pt idx="48666">1</cx:pt>
          <cx:pt idx="48667">1</cx:pt>
          <cx:pt idx="48668">1</cx:pt>
          <cx:pt idx="48669">1</cx:pt>
          <cx:pt idx="48670">1</cx:pt>
          <cx:pt idx="48671">1</cx:pt>
          <cx:pt idx="48672">1</cx:pt>
          <cx:pt idx="48673">1</cx:pt>
          <cx:pt idx="48674">3</cx:pt>
          <cx:pt idx="48675">1</cx:pt>
          <cx:pt idx="48676">1</cx:pt>
          <cx:pt idx="48677">1</cx:pt>
          <cx:pt idx="48678">1</cx:pt>
          <cx:pt idx="48679">1</cx:pt>
          <cx:pt idx="48680">1</cx:pt>
          <cx:pt idx="48681">1</cx:pt>
          <cx:pt idx="48682">3</cx:pt>
          <cx:pt idx="48683">1</cx:pt>
          <cx:pt idx="48684">1</cx:pt>
          <cx:pt idx="48685">1</cx:pt>
          <cx:pt idx="48686">1</cx:pt>
          <cx:pt idx="48687">1</cx:pt>
          <cx:pt idx="48688">1</cx:pt>
          <cx:pt idx="48689">1</cx:pt>
          <cx:pt idx="48690">1</cx:pt>
          <cx:pt idx="48691">1</cx:pt>
          <cx:pt idx="48692">1</cx:pt>
          <cx:pt idx="48693">1</cx:pt>
          <cx:pt idx="48694">1</cx:pt>
          <cx:pt idx="48695">1</cx:pt>
          <cx:pt idx="48696">1</cx:pt>
          <cx:pt idx="48697">3</cx:pt>
          <cx:pt idx="48698">1</cx:pt>
          <cx:pt idx="48699">1</cx:pt>
          <cx:pt idx="48700">1</cx:pt>
          <cx:pt idx="48701">1</cx:pt>
          <cx:pt idx="48702">1</cx:pt>
          <cx:pt idx="48703">1</cx:pt>
          <cx:pt idx="48704">1</cx:pt>
          <cx:pt idx="48705">1</cx:pt>
          <cx:pt idx="48706">1</cx:pt>
          <cx:pt idx="48707">1</cx:pt>
          <cx:pt idx="48708">1</cx:pt>
          <cx:pt idx="48709">1</cx:pt>
          <cx:pt idx="48710">1</cx:pt>
          <cx:pt idx="48711">1</cx:pt>
          <cx:pt idx="48712">1</cx:pt>
          <cx:pt idx="48713">1</cx:pt>
          <cx:pt idx="48714">3</cx:pt>
          <cx:pt idx="48715">1</cx:pt>
          <cx:pt idx="48716">1</cx:pt>
          <cx:pt idx="48717">1</cx:pt>
          <cx:pt idx="48718">1</cx:pt>
          <cx:pt idx="48719">1</cx:pt>
          <cx:pt idx="48720">1</cx:pt>
          <cx:pt idx="48721">1</cx:pt>
          <cx:pt idx="48722">1</cx:pt>
          <cx:pt idx="48723">1</cx:pt>
          <cx:pt idx="48724">1</cx:pt>
          <cx:pt idx="48725">1</cx:pt>
          <cx:pt idx="48726">1</cx:pt>
          <cx:pt idx="48727">1</cx:pt>
          <cx:pt idx="48728">1</cx:pt>
          <cx:pt idx="48729">1</cx:pt>
          <cx:pt idx="48730">1</cx:pt>
          <cx:pt idx="48731">3</cx:pt>
          <cx:pt idx="48732">1</cx:pt>
          <cx:pt idx="48733">1</cx:pt>
          <cx:pt idx="48734">1</cx:pt>
          <cx:pt idx="48735">1</cx:pt>
          <cx:pt idx="48736">1</cx:pt>
          <cx:pt idx="48737">1</cx:pt>
          <cx:pt idx="48738">1</cx:pt>
          <cx:pt idx="48739">1</cx:pt>
          <cx:pt idx="48740">1</cx:pt>
          <cx:pt idx="48741">1</cx:pt>
          <cx:pt idx="48742">1</cx:pt>
          <cx:pt idx="48743">1</cx:pt>
          <cx:pt idx="48744">1</cx:pt>
          <cx:pt idx="48745">1</cx:pt>
          <cx:pt idx="48746">1</cx:pt>
          <cx:pt idx="48747">1</cx:pt>
          <cx:pt idx="48748">1</cx:pt>
          <cx:pt idx="48749">1</cx:pt>
          <cx:pt idx="48750">1</cx:pt>
          <cx:pt idx="48751">1</cx:pt>
          <cx:pt idx="48752">1</cx:pt>
          <cx:pt idx="48753">1</cx:pt>
          <cx:pt idx="48754">1</cx:pt>
          <cx:pt idx="48755">1</cx:pt>
          <cx:pt idx="48756">1</cx:pt>
          <cx:pt idx="48757">1</cx:pt>
          <cx:pt idx="48758">1</cx:pt>
          <cx:pt idx="48759">1</cx:pt>
          <cx:pt idx="48760">1</cx:pt>
          <cx:pt idx="48761">3</cx:pt>
          <cx:pt idx="48762">1</cx:pt>
          <cx:pt idx="48763">1</cx:pt>
          <cx:pt idx="48764">1</cx:pt>
          <cx:pt idx="48765">1</cx:pt>
          <cx:pt idx="48766">1</cx:pt>
          <cx:pt idx="48767">1</cx:pt>
          <cx:pt idx="48768">1</cx:pt>
          <cx:pt idx="48769">1</cx:pt>
          <cx:pt idx="48770">1</cx:pt>
          <cx:pt idx="48771">1</cx:pt>
          <cx:pt idx="48772">1</cx:pt>
          <cx:pt idx="48773">1</cx:pt>
          <cx:pt idx="48774">1</cx:pt>
          <cx:pt idx="48775">1</cx:pt>
          <cx:pt idx="48776">1</cx:pt>
          <cx:pt idx="48777">1</cx:pt>
          <cx:pt idx="48778">1</cx:pt>
          <cx:pt idx="48779">1</cx:pt>
          <cx:pt idx="48780">1</cx:pt>
          <cx:pt idx="48781">1</cx:pt>
          <cx:pt idx="48782">1</cx:pt>
          <cx:pt idx="48783">1</cx:pt>
          <cx:pt idx="48784">1</cx:pt>
          <cx:pt idx="48785">1</cx:pt>
          <cx:pt idx="48786">1</cx:pt>
          <cx:pt idx="48787">1</cx:pt>
          <cx:pt idx="48788">1</cx:pt>
          <cx:pt idx="48789">1</cx:pt>
          <cx:pt idx="48790">1</cx:pt>
          <cx:pt idx="48791">1</cx:pt>
          <cx:pt idx="48792">1</cx:pt>
          <cx:pt idx="48793">3</cx:pt>
          <cx:pt idx="48794">1</cx:pt>
          <cx:pt idx="48795">1</cx:pt>
          <cx:pt idx="48796">1</cx:pt>
          <cx:pt idx="48797">3</cx:pt>
          <cx:pt idx="48798">1</cx:pt>
          <cx:pt idx="48799">1</cx:pt>
          <cx:pt idx="48800">1</cx:pt>
          <cx:pt idx="48801">1</cx:pt>
          <cx:pt idx="48802">1</cx:pt>
          <cx:pt idx="48803">1</cx:pt>
          <cx:pt idx="48804">1</cx:pt>
          <cx:pt idx="48805">1</cx:pt>
          <cx:pt idx="48806">1</cx:pt>
          <cx:pt idx="48807">1</cx:pt>
          <cx:pt idx="48808">1</cx:pt>
          <cx:pt idx="48809">1</cx:pt>
          <cx:pt idx="48810">1</cx:pt>
          <cx:pt idx="48811">1</cx:pt>
          <cx:pt idx="48812">1</cx:pt>
          <cx:pt idx="48813">1</cx:pt>
          <cx:pt idx="48814">1</cx:pt>
          <cx:pt idx="48815">1</cx:pt>
          <cx:pt idx="48816">1</cx:pt>
          <cx:pt idx="48817">1</cx:pt>
          <cx:pt idx="48818">1</cx:pt>
          <cx:pt idx="48819">1</cx:pt>
          <cx:pt idx="48820">1</cx:pt>
          <cx:pt idx="48821">1</cx:pt>
          <cx:pt idx="48822">1</cx:pt>
          <cx:pt idx="48823">1</cx:pt>
          <cx:pt idx="48824">1</cx:pt>
          <cx:pt idx="48825">1</cx:pt>
          <cx:pt idx="48826">1</cx:pt>
          <cx:pt idx="48827">1</cx:pt>
          <cx:pt idx="48828">1</cx:pt>
          <cx:pt idx="48829">1</cx:pt>
          <cx:pt idx="48830">1</cx:pt>
          <cx:pt idx="48831">1</cx:pt>
          <cx:pt idx="48832">1</cx:pt>
          <cx:pt idx="48833">1</cx:pt>
          <cx:pt idx="48834">1</cx:pt>
          <cx:pt idx="48835">1</cx:pt>
          <cx:pt idx="48836">1</cx:pt>
          <cx:pt idx="48837">1</cx:pt>
          <cx:pt idx="48838">1</cx:pt>
          <cx:pt idx="48839">1</cx:pt>
          <cx:pt idx="48840">1</cx:pt>
          <cx:pt idx="48841">1</cx:pt>
          <cx:pt idx="48842">1</cx:pt>
          <cx:pt idx="48843">1</cx:pt>
          <cx:pt idx="48844">1</cx:pt>
          <cx:pt idx="48845">1</cx:pt>
          <cx:pt idx="48846">1</cx:pt>
          <cx:pt idx="48847">1</cx:pt>
          <cx:pt idx="48848">1</cx:pt>
          <cx:pt idx="48849">1</cx:pt>
          <cx:pt idx="48850">1</cx:pt>
          <cx:pt idx="48851">1</cx:pt>
          <cx:pt idx="48852">1</cx:pt>
          <cx:pt idx="48853">1</cx:pt>
          <cx:pt idx="48854">1</cx:pt>
          <cx:pt idx="48855">1</cx:pt>
          <cx:pt idx="48856">1</cx:pt>
          <cx:pt idx="48857">1</cx:pt>
          <cx:pt idx="48858">1</cx:pt>
          <cx:pt idx="48859">1</cx:pt>
          <cx:pt idx="48860">1</cx:pt>
          <cx:pt idx="48861">1</cx:pt>
          <cx:pt idx="48862">1</cx:pt>
          <cx:pt idx="48863">1</cx:pt>
          <cx:pt idx="48864">1</cx:pt>
          <cx:pt idx="48865">1</cx:pt>
          <cx:pt idx="48866">1</cx:pt>
          <cx:pt idx="48867">1</cx:pt>
          <cx:pt idx="48868">1</cx:pt>
          <cx:pt idx="48869">1</cx:pt>
          <cx:pt idx="48870">1</cx:pt>
          <cx:pt idx="48871">1</cx:pt>
          <cx:pt idx="48872">1</cx:pt>
          <cx:pt idx="48873">1</cx:pt>
          <cx:pt idx="48874">1</cx:pt>
          <cx:pt idx="48875">1</cx:pt>
          <cx:pt idx="48876">1</cx:pt>
          <cx:pt idx="48877">1</cx:pt>
          <cx:pt idx="48878">1</cx:pt>
          <cx:pt idx="48879">1</cx:pt>
          <cx:pt idx="48880">1</cx:pt>
          <cx:pt idx="48881">1</cx:pt>
          <cx:pt idx="48882">1</cx:pt>
          <cx:pt idx="48883">1</cx:pt>
          <cx:pt idx="48884">1</cx:pt>
          <cx:pt idx="48885">1</cx:pt>
          <cx:pt idx="48886">1</cx:pt>
          <cx:pt idx="48887">1</cx:pt>
          <cx:pt idx="48888">1</cx:pt>
          <cx:pt idx="48889">1</cx:pt>
          <cx:pt idx="48890">1</cx:pt>
          <cx:pt idx="48891">1</cx:pt>
          <cx:pt idx="48892">1</cx:pt>
          <cx:pt idx="48893">1</cx:pt>
          <cx:pt idx="48894">1</cx:pt>
          <cx:pt idx="48895">1</cx:pt>
          <cx:pt idx="48896">1</cx:pt>
          <cx:pt idx="48897">1</cx:pt>
          <cx:pt idx="48898">1</cx:pt>
          <cx:pt idx="48899">1</cx:pt>
          <cx:pt idx="48900">1</cx:pt>
          <cx:pt idx="48901">1</cx:pt>
          <cx:pt idx="48902">1</cx:pt>
          <cx:pt idx="48903">1</cx:pt>
          <cx:pt idx="48904">1</cx:pt>
          <cx:pt idx="48905">1</cx:pt>
          <cx:pt idx="48906">1</cx:pt>
          <cx:pt idx="48907">1</cx:pt>
          <cx:pt idx="48908">1</cx:pt>
          <cx:pt idx="48909">1</cx:pt>
          <cx:pt idx="48910">1</cx:pt>
          <cx:pt idx="48911">1</cx:pt>
          <cx:pt idx="48912">1</cx:pt>
          <cx:pt idx="48913">1</cx:pt>
          <cx:pt idx="48914">1</cx:pt>
          <cx:pt idx="48915">1</cx:pt>
          <cx:pt idx="48916">1</cx:pt>
          <cx:pt idx="48917">1</cx:pt>
          <cx:pt idx="48918">1</cx:pt>
          <cx:pt idx="48919">1</cx:pt>
          <cx:pt idx="48920">1</cx:pt>
          <cx:pt idx="48921">1</cx:pt>
          <cx:pt idx="48922">1</cx:pt>
          <cx:pt idx="48923">1</cx:pt>
          <cx:pt idx="48924">1</cx:pt>
          <cx:pt idx="48925">1</cx:pt>
          <cx:pt idx="48926">1</cx:pt>
          <cx:pt idx="48927">1</cx:pt>
          <cx:pt idx="48928">1</cx:pt>
          <cx:pt idx="48929">1</cx:pt>
          <cx:pt idx="48930">1</cx:pt>
          <cx:pt idx="48931">1</cx:pt>
          <cx:pt idx="48932">1</cx:pt>
          <cx:pt idx="48933">1</cx:pt>
          <cx:pt idx="48934">1</cx:pt>
          <cx:pt idx="48935">1</cx:pt>
          <cx:pt idx="48936">1</cx:pt>
          <cx:pt idx="48937">1</cx:pt>
          <cx:pt idx="48938">1</cx:pt>
          <cx:pt idx="48939">1</cx:pt>
          <cx:pt idx="48940">1</cx:pt>
          <cx:pt idx="48941">1</cx:pt>
          <cx:pt idx="48942">1</cx:pt>
          <cx:pt idx="48943">1</cx:pt>
          <cx:pt idx="48944">1</cx:pt>
          <cx:pt idx="48945">1</cx:pt>
          <cx:pt idx="48946">1</cx:pt>
          <cx:pt idx="48947">3</cx:pt>
          <cx:pt idx="48948">1</cx:pt>
          <cx:pt idx="48949">1</cx:pt>
          <cx:pt idx="48950">1</cx:pt>
          <cx:pt idx="48951">1</cx:pt>
          <cx:pt idx="48952">1</cx:pt>
          <cx:pt idx="48953">1</cx:pt>
          <cx:pt idx="48954">1</cx:pt>
          <cx:pt idx="48955">1</cx:pt>
          <cx:pt idx="48956">1</cx:pt>
          <cx:pt idx="48957">1</cx:pt>
          <cx:pt idx="48958">1</cx:pt>
          <cx:pt idx="48959">1</cx:pt>
          <cx:pt idx="48960">1</cx:pt>
          <cx:pt idx="48961">1</cx:pt>
          <cx:pt idx="48962">1</cx:pt>
          <cx:pt idx="48963">1</cx:pt>
          <cx:pt idx="48964">1</cx:pt>
          <cx:pt idx="48965">1</cx:pt>
          <cx:pt idx="48966">1</cx:pt>
          <cx:pt idx="48967">1</cx:pt>
          <cx:pt idx="48968">1</cx:pt>
          <cx:pt idx="48969">1</cx:pt>
          <cx:pt idx="48970">1</cx:pt>
          <cx:pt idx="48971">1</cx:pt>
          <cx:pt idx="48972">1</cx:pt>
          <cx:pt idx="48973">1</cx:pt>
          <cx:pt idx="48974">1</cx:pt>
          <cx:pt idx="48975">1</cx:pt>
          <cx:pt idx="48976">1</cx:pt>
          <cx:pt idx="48977">1</cx:pt>
          <cx:pt idx="48978">1</cx:pt>
          <cx:pt idx="48979">1</cx:pt>
          <cx:pt idx="48980">1</cx:pt>
          <cx:pt idx="48981">3</cx:pt>
          <cx:pt idx="48982">1</cx:pt>
          <cx:pt idx="48983">1</cx:pt>
          <cx:pt idx="48984">1</cx:pt>
          <cx:pt idx="48985">1</cx:pt>
          <cx:pt idx="48986">1</cx:pt>
          <cx:pt idx="48987">1</cx:pt>
          <cx:pt idx="48988">1</cx:pt>
          <cx:pt idx="48989">1</cx:pt>
          <cx:pt idx="48990">1</cx:pt>
          <cx:pt idx="48991">1</cx:pt>
          <cx:pt idx="48992">1</cx:pt>
          <cx:pt idx="48993">1</cx:pt>
          <cx:pt idx="48994">1</cx:pt>
          <cx:pt idx="48995">1</cx:pt>
          <cx:pt idx="48996">1</cx:pt>
          <cx:pt idx="48997">1</cx:pt>
          <cx:pt idx="48998">1</cx:pt>
          <cx:pt idx="48999">1</cx:pt>
          <cx:pt idx="49000">1</cx:pt>
          <cx:pt idx="49001">1</cx:pt>
          <cx:pt idx="49002">1</cx:pt>
          <cx:pt idx="49003">1</cx:pt>
          <cx:pt idx="49004">1</cx:pt>
          <cx:pt idx="49005">1</cx:pt>
          <cx:pt idx="49006">1</cx:pt>
          <cx:pt idx="49007">1</cx:pt>
          <cx:pt idx="49008">1</cx:pt>
          <cx:pt idx="49009">1</cx:pt>
          <cx:pt idx="49010">1</cx:pt>
          <cx:pt idx="49011">1</cx:pt>
          <cx:pt idx="49012">1</cx:pt>
          <cx:pt idx="49013">1</cx:pt>
          <cx:pt idx="49014">1</cx:pt>
          <cx:pt idx="49015">1</cx:pt>
          <cx:pt idx="49016">1</cx:pt>
          <cx:pt idx="49017">1</cx:pt>
          <cx:pt idx="49018">1</cx:pt>
          <cx:pt idx="49019">1</cx:pt>
          <cx:pt idx="49020">1</cx:pt>
          <cx:pt idx="49021">1</cx:pt>
          <cx:pt idx="49022">1</cx:pt>
          <cx:pt idx="49023">1</cx:pt>
          <cx:pt idx="49024">1</cx:pt>
          <cx:pt idx="49025">1</cx:pt>
          <cx:pt idx="49026">1</cx:pt>
          <cx:pt idx="49027">1</cx:pt>
          <cx:pt idx="49028">1</cx:pt>
          <cx:pt idx="49029">1</cx:pt>
          <cx:pt idx="49030">1</cx:pt>
          <cx:pt idx="49031">1</cx:pt>
          <cx:pt idx="49032">1</cx:pt>
          <cx:pt idx="49033">1</cx:pt>
          <cx:pt idx="49034">1</cx:pt>
          <cx:pt idx="49035">1</cx:pt>
          <cx:pt idx="49036">1</cx:pt>
          <cx:pt idx="49037">1</cx:pt>
          <cx:pt idx="49038">1</cx:pt>
          <cx:pt idx="49039">1</cx:pt>
          <cx:pt idx="49040">1</cx:pt>
          <cx:pt idx="49041">1</cx:pt>
          <cx:pt idx="49042">1</cx:pt>
          <cx:pt idx="49043">1</cx:pt>
          <cx:pt idx="49044">1</cx:pt>
          <cx:pt idx="49045">1</cx:pt>
          <cx:pt idx="49046">1</cx:pt>
          <cx:pt idx="49047">1</cx:pt>
          <cx:pt idx="49048">1</cx:pt>
          <cx:pt idx="49049">1</cx:pt>
          <cx:pt idx="49050">1</cx:pt>
          <cx:pt idx="49051">1</cx:pt>
          <cx:pt idx="49052">1</cx:pt>
          <cx:pt idx="49053">1</cx:pt>
          <cx:pt idx="49054">1</cx:pt>
          <cx:pt idx="49055">1</cx:pt>
          <cx:pt idx="49056">1</cx:pt>
          <cx:pt idx="49057">1</cx:pt>
          <cx:pt idx="49058">1</cx:pt>
          <cx:pt idx="49059">1</cx:pt>
          <cx:pt idx="49060">1</cx:pt>
          <cx:pt idx="49061">1</cx:pt>
          <cx:pt idx="49062">1</cx:pt>
          <cx:pt idx="49063">1</cx:pt>
          <cx:pt idx="49064">1</cx:pt>
          <cx:pt idx="49065">1</cx:pt>
          <cx:pt idx="49066">1</cx:pt>
          <cx:pt idx="49067">1</cx:pt>
          <cx:pt idx="49068">1</cx:pt>
          <cx:pt idx="49069">1</cx:pt>
          <cx:pt idx="49070">1</cx:pt>
          <cx:pt idx="49071">1</cx:pt>
          <cx:pt idx="49072">1</cx:pt>
          <cx:pt idx="49073">1</cx:pt>
          <cx:pt idx="49074">1</cx:pt>
          <cx:pt idx="49075">1</cx:pt>
          <cx:pt idx="49076">1</cx:pt>
          <cx:pt idx="49077">1</cx:pt>
          <cx:pt idx="49078">1</cx:pt>
          <cx:pt idx="49079">1</cx:pt>
          <cx:pt idx="49080">1</cx:pt>
          <cx:pt idx="49081">1</cx:pt>
          <cx:pt idx="49082">1</cx:pt>
          <cx:pt idx="49083">1</cx:pt>
          <cx:pt idx="49084">1</cx:pt>
          <cx:pt idx="49085">1</cx:pt>
          <cx:pt idx="49086">1</cx:pt>
          <cx:pt idx="49087">1</cx:pt>
          <cx:pt idx="49088">1</cx:pt>
          <cx:pt idx="49089">1</cx:pt>
          <cx:pt idx="49090">1</cx:pt>
          <cx:pt idx="49091">1</cx:pt>
          <cx:pt idx="49092">1</cx:pt>
          <cx:pt idx="49093">1</cx:pt>
          <cx:pt idx="49094">1</cx:pt>
          <cx:pt idx="49095">1</cx:pt>
          <cx:pt idx="49096">1</cx:pt>
          <cx:pt idx="49097">1</cx:pt>
          <cx:pt idx="49098">1</cx:pt>
          <cx:pt idx="49099">1</cx:pt>
          <cx:pt idx="49100">1</cx:pt>
          <cx:pt idx="49101">1</cx:pt>
          <cx:pt idx="49102">1</cx:pt>
          <cx:pt idx="49103">1</cx:pt>
          <cx:pt idx="49104">1</cx:pt>
          <cx:pt idx="49105">1</cx:pt>
          <cx:pt idx="49106">1</cx:pt>
          <cx:pt idx="49107">1</cx:pt>
          <cx:pt idx="49108">1</cx:pt>
          <cx:pt idx="49109">1</cx:pt>
          <cx:pt idx="49110">1</cx:pt>
          <cx:pt idx="49111">1</cx:pt>
          <cx:pt idx="49112">1</cx:pt>
          <cx:pt idx="49113">3</cx:pt>
          <cx:pt idx="49114">1</cx:pt>
          <cx:pt idx="49115">1</cx:pt>
          <cx:pt idx="49116">1</cx:pt>
          <cx:pt idx="49117">1</cx:pt>
          <cx:pt idx="49118">1</cx:pt>
          <cx:pt idx="49119">1</cx:pt>
          <cx:pt idx="49120">1</cx:pt>
          <cx:pt idx="49121">3</cx:pt>
          <cx:pt idx="49122">1</cx:pt>
          <cx:pt idx="49123">1</cx:pt>
          <cx:pt idx="49124">1</cx:pt>
          <cx:pt idx="49125">1</cx:pt>
          <cx:pt idx="49126">1</cx:pt>
          <cx:pt idx="49127">1</cx:pt>
          <cx:pt idx="49128">1</cx:pt>
          <cx:pt idx="49129">1</cx:pt>
          <cx:pt idx="49130">1</cx:pt>
          <cx:pt idx="49131">1</cx:pt>
          <cx:pt idx="49132">1</cx:pt>
          <cx:pt idx="49133">1</cx:pt>
          <cx:pt idx="49134">1</cx:pt>
          <cx:pt idx="49135">1</cx:pt>
          <cx:pt idx="49136">1</cx:pt>
          <cx:pt idx="49137">1</cx:pt>
          <cx:pt idx="49138">3</cx:pt>
          <cx:pt idx="49139">1</cx:pt>
          <cx:pt idx="49140">1</cx:pt>
          <cx:pt idx="49141">1</cx:pt>
          <cx:pt idx="49142">1</cx:pt>
          <cx:pt idx="49143">1</cx:pt>
          <cx:pt idx="49144">1</cx:pt>
          <cx:pt idx="49145">1</cx:pt>
          <cx:pt idx="49146">1</cx:pt>
          <cx:pt idx="49147">1</cx:pt>
          <cx:pt idx="49148">1</cx:pt>
          <cx:pt idx="49149">1</cx:pt>
          <cx:pt idx="49150">1</cx:pt>
          <cx:pt idx="49151">1</cx:pt>
          <cx:pt idx="49152">1</cx:pt>
          <cx:pt idx="49153">1</cx:pt>
          <cx:pt idx="49154">1</cx:pt>
          <cx:pt idx="49155">1</cx:pt>
          <cx:pt idx="49156">1</cx:pt>
          <cx:pt idx="49157">1</cx:pt>
          <cx:pt idx="49158">1</cx:pt>
          <cx:pt idx="49159">1</cx:pt>
          <cx:pt idx="49160">1</cx:pt>
          <cx:pt idx="49161">1</cx:pt>
          <cx:pt idx="49162">1</cx:pt>
          <cx:pt idx="49163">1</cx:pt>
          <cx:pt idx="49164">1</cx:pt>
          <cx:pt idx="49165">1</cx:pt>
          <cx:pt idx="49166">1</cx:pt>
          <cx:pt idx="49167">1</cx:pt>
          <cx:pt idx="49168">1</cx:pt>
          <cx:pt idx="49169">1</cx:pt>
          <cx:pt idx="49170">1</cx:pt>
          <cx:pt idx="49171">1</cx:pt>
          <cx:pt idx="49172">1</cx:pt>
          <cx:pt idx="49173">1</cx:pt>
          <cx:pt idx="49174">1</cx:pt>
          <cx:pt idx="49175">1</cx:pt>
          <cx:pt idx="49176">1</cx:pt>
          <cx:pt idx="49177">1</cx:pt>
          <cx:pt idx="49178">1</cx:pt>
          <cx:pt idx="49179">3</cx:pt>
          <cx:pt idx="49180">1</cx:pt>
          <cx:pt idx="49181">1</cx:pt>
          <cx:pt idx="49182">1</cx:pt>
          <cx:pt idx="49183">1</cx:pt>
          <cx:pt idx="49184">1</cx:pt>
          <cx:pt idx="49185">1</cx:pt>
          <cx:pt idx="49186">1</cx:pt>
          <cx:pt idx="49187">3</cx:pt>
          <cx:pt idx="49188">1</cx:pt>
          <cx:pt idx="49189">1</cx:pt>
          <cx:pt idx="49190">1</cx:pt>
          <cx:pt idx="49191">1</cx:pt>
          <cx:pt idx="49192">1</cx:pt>
          <cx:pt idx="49193">1</cx:pt>
          <cx:pt idx="49194">1</cx:pt>
          <cx:pt idx="49195">1</cx:pt>
          <cx:pt idx="49196">1</cx:pt>
          <cx:pt idx="49197">1</cx:pt>
          <cx:pt idx="49198">1</cx:pt>
          <cx:pt idx="49199">3</cx:pt>
          <cx:pt idx="49200">1</cx:pt>
          <cx:pt idx="49201">1</cx:pt>
          <cx:pt idx="49202">1</cx:pt>
          <cx:pt idx="49203">1</cx:pt>
          <cx:pt idx="49204">1</cx:pt>
          <cx:pt idx="49205">1</cx:pt>
          <cx:pt idx="49206">1</cx:pt>
          <cx:pt idx="49207">1</cx:pt>
          <cx:pt idx="49208">1</cx:pt>
          <cx:pt idx="49209">1</cx:pt>
          <cx:pt idx="49210">1</cx:pt>
          <cx:pt idx="49211">1</cx:pt>
          <cx:pt idx="49212">1</cx:pt>
          <cx:pt idx="49213">1</cx:pt>
          <cx:pt idx="49214">1</cx:pt>
          <cx:pt idx="49215">1</cx:pt>
          <cx:pt idx="49216">1</cx:pt>
          <cx:pt idx="49217">1</cx:pt>
          <cx:pt idx="49218">1</cx:pt>
          <cx:pt idx="49219">1</cx:pt>
          <cx:pt idx="49220">1</cx:pt>
          <cx:pt idx="49221">1</cx:pt>
          <cx:pt idx="49222">1</cx:pt>
          <cx:pt idx="49223">1</cx:pt>
          <cx:pt idx="49224">1</cx:pt>
          <cx:pt idx="49225">1</cx:pt>
          <cx:pt idx="49226">1</cx:pt>
          <cx:pt idx="49227">1</cx:pt>
          <cx:pt idx="49228">1</cx:pt>
          <cx:pt idx="49229">1</cx:pt>
          <cx:pt idx="49230">1</cx:pt>
          <cx:pt idx="49231">1</cx:pt>
          <cx:pt idx="49232">1</cx:pt>
          <cx:pt idx="49233">1</cx:pt>
          <cx:pt idx="49234">1</cx:pt>
          <cx:pt idx="49235">1</cx:pt>
          <cx:pt idx="49236">1</cx:pt>
          <cx:pt idx="49237">1</cx:pt>
          <cx:pt idx="49238">3</cx:pt>
          <cx:pt idx="49239">1</cx:pt>
          <cx:pt idx="49240">1</cx:pt>
          <cx:pt idx="49241">1</cx:pt>
          <cx:pt idx="49242">1</cx:pt>
          <cx:pt idx="49243">1</cx:pt>
          <cx:pt idx="49244">1</cx:pt>
          <cx:pt idx="49245">1</cx:pt>
          <cx:pt idx="49246">1</cx:pt>
          <cx:pt idx="49247">1</cx:pt>
          <cx:pt idx="49248">1</cx:pt>
          <cx:pt idx="49249">1</cx:pt>
          <cx:pt idx="49250">1</cx:pt>
          <cx:pt idx="49251">1</cx:pt>
          <cx:pt idx="49252">1</cx:pt>
          <cx:pt idx="49253">1</cx:pt>
          <cx:pt idx="49254">1</cx:pt>
          <cx:pt idx="49255">1</cx:pt>
          <cx:pt idx="49256">1</cx:pt>
          <cx:pt idx="49257">1</cx:pt>
          <cx:pt idx="49258">1</cx:pt>
          <cx:pt idx="49259">1</cx:pt>
          <cx:pt idx="49260">1</cx:pt>
          <cx:pt idx="49261">1</cx:pt>
          <cx:pt idx="49262">1</cx:pt>
          <cx:pt idx="49263">1</cx:pt>
          <cx:pt idx="49264">1</cx:pt>
          <cx:pt idx="49265">1</cx:pt>
          <cx:pt idx="49266">1</cx:pt>
          <cx:pt idx="49267">1</cx:pt>
          <cx:pt idx="49268">1</cx:pt>
          <cx:pt idx="49269">1</cx:pt>
          <cx:pt idx="49270">1</cx:pt>
          <cx:pt idx="49271">1</cx:pt>
          <cx:pt idx="49272">1</cx:pt>
          <cx:pt idx="49273">1</cx:pt>
          <cx:pt idx="49274">1</cx:pt>
          <cx:pt idx="49275">1</cx:pt>
          <cx:pt idx="49276">1</cx:pt>
          <cx:pt idx="49277">1</cx:pt>
          <cx:pt idx="49278">1</cx:pt>
          <cx:pt idx="49279">1</cx:pt>
          <cx:pt idx="49280">1</cx:pt>
          <cx:pt idx="49281">1</cx:pt>
          <cx:pt idx="49282">1</cx:pt>
          <cx:pt idx="49283">1</cx:pt>
          <cx:pt idx="49284">1</cx:pt>
          <cx:pt idx="49285">1</cx:pt>
          <cx:pt idx="49286">1</cx:pt>
          <cx:pt idx="49287">1</cx:pt>
          <cx:pt idx="49288">1</cx:pt>
          <cx:pt idx="49289">1</cx:pt>
          <cx:pt idx="49290">1</cx:pt>
          <cx:pt idx="49291">1</cx:pt>
          <cx:pt idx="49292">1</cx:pt>
          <cx:pt idx="49293">1</cx:pt>
          <cx:pt idx="49294">1</cx:pt>
          <cx:pt idx="49295">1</cx:pt>
          <cx:pt idx="49296">1</cx:pt>
          <cx:pt idx="49297">1</cx:pt>
          <cx:pt idx="49298">1</cx:pt>
          <cx:pt idx="49299">1</cx:pt>
          <cx:pt idx="49300">1</cx:pt>
          <cx:pt idx="49301">1</cx:pt>
          <cx:pt idx="49302">1</cx:pt>
          <cx:pt idx="49303">1</cx:pt>
          <cx:pt idx="49304">1</cx:pt>
          <cx:pt idx="49305">1</cx:pt>
          <cx:pt idx="49306">1</cx:pt>
          <cx:pt idx="49307">1</cx:pt>
          <cx:pt idx="49308">1</cx:pt>
          <cx:pt idx="49309">1</cx:pt>
          <cx:pt idx="49310">1</cx:pt>
          <cx:pt idx="49311">1</cx:pt>
          <cx:pt idx="49312">1</cx:pt>
          <cx:pt idx="49313">1</cx:pt>
          <cx:pt idx="49314">1</cx:pt>
          <cx:pt idx="49315">1</cx:pt>
          <cx:pt idx="49316">1</cx:pt>
          <cx:pt idx="49317">1</cx:pt>
          <cx:pt idx="49318">1</cx:pt>
          <cx:pt idx="49319">1</cx:pt>
          <cx:pt idx="49320">1</cx:pt>
          <cx:pt idx="49321">1</cx:pt>
          <cx:pt idx="49322">1</cx:pt>
          <cx:pt idx="49323">1</cx:pt>
          <cx:pt idx="49324">1</cx:pt>
          <cx:pt idx="49325">1</cx:pt>
          <cx:pt idx="49326">1</cx:pt>
          <cx:pt idx="49327">1</cx:pt>
          <cx:pt idx="49328">1</cx:pt>
          <cx:pt idx="49329">1</cx:pt>
          <cx:pt idx="49330">1</cx:pt>
          <cx:pt idx="49331">1</cx:pt>
          <cx:pt idx="49332">1</cx:pt>
          <cx:pt idx="49333">1</cx:pt>
          <cx:pt idx="49334">1</cx:pt>
          <cx:pt idx="49335">1</cx:pt>
          <cx:pt idx="49336">1</cx:pt>
          <cx:pt idx="49337">1</cx:pt>
          <cx:pt idx="49338">1</cx:pt>
          <cx:pt idx="49339">1</cx:pt>
          <cx:pt idx="49340">1</cx:pt>
          <cx:pt idx="49341">1</cx:pt>
          <cx:pt idx="49342">1</cx:pt>
          <cx:pt idx="49343">1</cx:pt>
          <cx:pt idx="49344">1</cx:pt>
          <cx:pt idx="49345">1</cx:pt>
          <cx:pt idx="49346">1</cx:pt>
          <cx:pt idx="49347">1</cx:pt>
          <cx:pt idx="49348">1</cx:pt>
          <cx:pt idx="49349">1</cx:pt>
          <cx:pt idx="49350">1</cx:pt>
          <cx:pt idx="49351">1</cx:pt>
          <cx:pt idx="49352">1</cx:pt>
          <cx:pt idx="49353">1</cx:pt>
          <cx:pt idx="49354">3</cx:pt>
          <cx:pt idx="49355">1</cx:pt>
          <cx:pt idx="49356">1</cx:pt>
          <cx:pt idx="49357">1</cx:pt>
          <cx:pt idx="49358">1</cx:pt>
          <cx:pt idx="49359">1</cx:pt>
          <cx:pt idx="49360">1</cx:pt>
          <cx:pt idx="49361">1</cx:pt>
          <cx:pt idx="49362">1</cx:pt>
          <cx:pt idx="49363">1</cx:pt>
          <cx:pt idx="49364">1</cx:pt>
          <cx:pt idx="49365">1</cx:pt>
          <cx:pt idx="49366">1</cx:pt>
          <cx:pt idx="49367">1</cx:pt>
          <cx:pt idx="49368">1</cx:pt>
          <cx:pt idx="49369">1</cx:pt>
          <cx:pt idx="49370">1</cx:pt>
          <cx:pt idx="49371">1</cx:pt>
          <cx:pt idx="49372">1</cx:pt>
          <cx:pt idx="49373">1</cx:pt>
          <cx:pt idx="49374">1</cx:pt>
          <cx:pt idx="49375">1</cx:pt>
          <cx:pt idx="49376">1</cx:pt>
          <cx:pt idx="49377">1</cx:pt>
          <cx:pt idx="49378">1</cx:pt>
          <cx:pt idx="49379">1</cx:pt>
          <cx:pt idx="49380">1</cx:pt>
          <cx:pt idx="49381">1</cx:pt>
          <cx:pt idx="49382">1</cx:pt>
          <cx:pt idx="49383">1</cx:pt>
          <cx:pt idx="49384">1</cx:pt>
          <cx:pt idx="49385">1</cx:pt>
          <cx:pt idx="49386">1</cx:pt>
          <cx:pt idx="49387">1</cx:pt>
          <cx:pt idx="49388">1</cx:pt>
          <cx:pt idx="49389">3</cx:pt>
          <cx:pt idx="49390">1</cx:pt>
          <cx:pt idx="49391">1</cx:pt>
          <cx:pt idx="49392">1</cx:pt>
          <cx:pt idx="49393">1</cx:pt>
          <cx:pt idx="49394">1</cx:pt>
          <cx:pt idx="49395">1</cx:pt>
          <cx:pt idx="49396">1</cx:pt>
          <cx:pt idx="49397">1</cx:pt>
          <cx:pt idx="49398">1</cx:pt>
          <cx:pt idx="49399">1</cx:pt>
          <cx:pt idx="49400">1</cx:pt>
          <cx:pt idx="49401">1</cx:pt>
          <cx:pt idx="49402">1</cx:pt>
          <cx:pt idx="49403">1</cx:pt>
          <cx:pt idx="49404">1</cx:pt>
          <cx:pt idx="49405">1</cx:pt>
          <cx:pt idx="49406">1</cx:pt>
          <cx:pt idx="49407">1</cx:pt>
          <cx:pt idx="49408">1</cx:pt>
          <cx:pt idx="49409">1</cx:pt>
          <cx:pt idx="49410">1</cx:pt>
          <cx:pt idx="49411">1</cx:pt>
          <cx:pt idx="49412">1</cx:pt>
          <cx:pt idx="49413">1</cx:pt>
          <cx:pt idx="49414">1</cx:pt>
          <cx:pt idx="49415">1</cx:pt>
          <cx:pt idx="49416">1</cx:pt>
          <cx:pt idx="49417">1</cx:pt>
          <cx:pt idx="49418">1</cx:pt>
          <cx:pt idx="49419">1</cx:pt>
          <cx:pt idx="49420">1</cx:pt>
          <cx:pt idx="49421">1</cx:pt>
          <cx:pt idx="49422">1</cx:pt>
          <cx:pt idx="49423">1</cx:pt>
          <cx:pt idx="49424">1</cx:pt>
          <cx:pt idx="49425">1</cx:pt>
          <cx:pt idx="49426">1</cx:pt>
          <cx:pt idx="49427">1</cx:pt>
          <cx:pt idx="49428">1</cx:pt>
          <cx:pt idx="49429">1</cx:pt>
          <cx:pt idx="49430">1</cx:pt>
          <cx:pt idx="49431">1</cx:pt>
          <cx:pt idx="49432">1</cx:pt>
          <cx:pt idx="49433">1</cx:pt>
          <cx:pt idx="49434">1</cx:pt>
          <cx:pt idx="49435">1</cx:pt>
          <cx:pt idx="49436">1</cx:pt>
          <cx:pt idx="49437">1</cx:pt>
          <cx:pt idx="49438">1</cx:pt>
          <cx:pt idx="49439">1</cx:pt>
          <cx:pt idx="49440">1</cx:pt>
          <cx:pt idx="49441">1</cx:pt>
          <cx:pt idx="49442">1</cx:pt>
          <cx:pt idx="49443">1</cx:pt>
          <cx:pt idx="49444">1</cx:pt>
          <cx:pt idx="49445">1</cx:pt>
          <cx:pt idx="49446">1</cx:pt>
          <cx:pt idx="49447">1</cx:pt>
          <cx:pt idx="49448">1</cx:pt>
          <cx:pt idx="49449">1</cx:pt>
          <cx:pt idx="49450">3</cx:pt>
          <cx:pt idx="49451">1</cx:pt>
          <cx:pt idx="49452">1</cx:pt>
          <cx:pt idx="49453">1</cx:pt>
          <cx:pt idx="49454">1</cx:pt>
          <cx:pt idx="49455">1</cx:pt>
          <cx:pt idx="49456">1</cx:pt>
          <cx:pt idx="49457">1</cx:pt>
          <cx:pt idx="49458">1</cx:pt>
          <cx:pt idx="49459">1</cx:pt>
          <cx:pt idx="49460">1</cx:pt>
          <cx:pt idx="49461">1</cx:pt>
          <cx:pt idx="49462">3</cx:pt>
          <cx:pt idx="49463">1</cx:pt>
          <cx:pt idx="49464">1</cx:pt>
          <cx:pt idx="49465">1</cx:pt>
          <cx:pt idx="49466">1</cx:pt>
          <cx:pt idx="49467">1</cx:pt>
          <cx:pt idx="49468">1</cx:pt>
          <cx:pt idx="49469">1</cx:pt>
          <cx:pt idx="49470">1</cx:pt>
          <cx:pt idx="49471">1</cx:pt>
          <cx:pt idx="49472">1</cx:pt>
          <cx:pt idx="49473">1</cx:pt>
          <cx:pt idx="49474">1</cx:pt>
          <cx:pt idx="49475">1</cx:pt>
          <cx:pt idx="49476">1</cx:pt>
          <cx:pt idx="49477">1</cx:pt>
          <cx:pt idx="49478">1</cx:pt>
          <cx:pt idx="49479">1</cx:pt>
          <cx:pt idx="49480">1</cx:pt>
          <cx:pt idx="49481">1</cx:pt>
          <cx:pt idx="49482">1</cx:pt>
          <cx:pt idx="49483">1</cx:pt>
          <cx:pt idx="49484">1</cx:pt>
          <cx:pt idx="49485">1</cx:pt>
          <cx:pt idx="49486">1</cx:pt>
          <cx:pt idx="49487">1</cx:pt>
          <cx:pt idx="49488">1</cx:pt>
          <cx:pt idx="49489">1</cx:pt>
          <cx:pt idx="49490">1</cx:pt>
          <cx:pt idx="49491">1</cx:pt>
          <cx:pt idx="49492">1</cx:pt>
          <cx:pt idx="49493">3</cx:pt>
          <cx:pt idx="49494">1</cx:pt>
          <cx:pt idx="49495">1</cx:pt>
          <cx:pt idx="49496">1</cx:pt>
          <cx:pt idx="49497">1</cx:pt>
          <cx:pt idx="49498">1</cx:pt>
          <cx:pt idx="49499">1</cx:pt>
          <cx:pt idx="49500">1</cx:pt>
          <cx:pt idx="49501">1</cx:pt>
          <cx:pt idx="49502">1</cx:pt>
          <cx:pt idx="49503">1</cx:pt>
          <cx:pt idx="49504">1</cx:pt>
          <cx:pt idx="49505">1</cx:pt>
          <cx:pt idx="49506">3</cx:pt>
          <cx:pt idx="49507">1</cx:pt>
          <cx:pt idx="49508">1</cx:pt>
          <cx:pt idx="49509">1</cx:pt>
          <cx:pt idx="49510">1</cx:pt>
          <cx:pt idx="49511">1</cx:pt>
          <cx:pt idx="49512">1</cx:pt>
          <cx:pt idx="49513">1</cx:pt>
          <cx:pt idx="49514">1</cx:pt>
          <cx:pt idx="49515">1</cx:pt>
          <cx:pt idx="49516">1</cx:pt>
          <cx:pt idx="49517">1</cx:pt>
          <cx:pt idx="49518">1</cx:pt>
          <cx:pt idx="49519">3</cx:pt>
          <cx:pt idx="49520">1</cx:pt>
          <cx:pt idx="49521">1</cx:pt>
          <cx:pt idx="49522">1</cx:pt>
          <cx:pt idx="49523">1</cx:pt>
          <cx:pt idx="49524">1</cx:pt>
          <cx:pt idx="49525">1</cx:pt>
          <cx:pt idx="49526">1</cx:pt>
          <cx:pt idx="49527">1</cx:pt>
          <cx:pt idx="49528">1</cx:pt>
          <cx:pt idx="49529">3</cx:pt>
          <cx:pt idx="49530">1</cx:pt>
          <cx:pt idx="49531">1</cx:pt>
          <cx:pt idx="49532">1</cx:pt>
          <cx:pt idx="49533">1</cx:pt>
          <cx:pt idx="49534">3</cx:pt>
          <cx:pt idx="49535">1</cx:pt>
          <cx:pt idx="49536">1</cx:pt>
          <cx:pt idx="49537">1</cx:pt>
          <cx:pt idx="49538">1</cx:pt>
          <cx:pt idx="49539">1</cx:pt>
          <cx:pt idx="49540">1</cx:pt>
          <cx:pt idx="49541">1</cx:pt>
          <cx:pt idx="49542">1</cx:pt>
          <cx:pt idx="49543">1</cx:pt>
          <cx:pt idx="49544">1</cx:pt>
          <cx:pt idx="49545">1</cx:pt>
          <cx:pt idx="49546">3</cx:pt>
          <cx:pt idx="49547">1</cx:pt>
          <cx:pt idx="49548">1</cx:pt>
          <cx:pt idx="49549">1</cx:pt>
          <cx:pt idx="49550">1</cx:pt>
          <cx:pt idx="49551">1</cx:pt>
          <cx:pt idx="49552">1</cx:pt>
          <cx:pt idx="49553">1</cx:pt>
          <cx:pt idx="49554">1</cx:pt>
          <cx:pt idx="49555">1</cx:pt>
          <cx:pt idx="49556">1</cx:pt>
          <cx:pt idx="49557">1</cx:pt>
          <cx:pt idx="49558">1</cx:pt>
          <cx:pt idx="49559">1</cx:pt>
          <cx:pt idx="49560">1</cx:pt>
          <cx:pt idx="49561">1</cx:pt>
          <cx:pt idx="49562">1</cx:pt>
          <cx:pt idx="49563">1</cx:pt>
          <cx:pt idx="49564">3</cx:pt>
          <cx:pt idx="49565">1</cx:pt>
          <cx:pt idx="49566">1</cx:pt>
          <cx:pt idx="49567">3</cx:pt>
          <cx:pt idx="49568">1</cx:pt>
          <cx:pt idx="49569">1</cx:pt>
          <cx:pt idx="49570">1</cx:pt>
          <cx:pt idx="49571">1</cx:pt>
          <cx:pt idx="49572">1</cx:pt>
          <cx:pt idx="49573">1</cx:pt>
          <cx:pt idx="49574">1</cx:pt>
          <cx:pt idx="49575">1</cx:pt>
          <cx:pt idx="49576">1</cx:pt>
          <cx:pt idx="49577">3</cx:pt>
          <cx:pt idx="49578">1</cx:pt>
          <cx:pt idx="49579">1</cx:pt>
          <cx:pt idx="49580">1</cx:pt>
          <cx:pt idx="49581">1</cx:pt>
          <cx:pt idx="49582">1</cx:pt>
          <cx:pt idx="49583">1</cx:pt>
          <cx:pt idx="49584">1</cx:pt>
          <cx:pt idx="49585">1</cx:pt>
          <cx:pt idx="49586">1</cx:pt>
          <cx:pt idx="49587">1</cx:pt>
          <cx:pt idx="49588">1</cx:pt>
          <cx:pt idx="49589">1</cx:pt>
          <cx:pt idx="49590">1</cx:pt>
          <cx:pt idx="49591">1</cx:pt>
          <cx:pt idx="49592">1</cx:pt>
          <cx:pt idx="49593">1</cx:pt>
          <cx:pt idx="49594">1</cx:pt>
          <cx:pt idx="49595">1</cx:pt>
          <cx:pt idx="49596">1</cx:pt>
          <cx:pt idx="49597">1</cx:pt>
          <cx:pt idx="49598">1</cx:pt>
          <cx:pt idx="49599">1</cx:pt>
          <cx:pt idx="49600">1</cx:pt>
          <cx:pt idx="49601">1</cx:pt>
          <cx:pt idx="49602">1</cx:pt>
          <cx:pt idx="49603">1</cx:pt>
          <cx:pt idx="49604">1</cx:pt>
          <cx:pt idx="49605">1</cx:pt>
          <cx:pt idx="49606">1</cx:pt>
          <cx:pt idx="49607">1</cx:pt>
          <cx:pt idx="49608">1</cx:pt>
          <cx:pt idx="49609">1</cx:pt>
          <cx:pt idx="49610">1</cx:pt>
          <cx:pt idx="49611">1</cx:pt>
          <cx:pt idx="49612">1</cx:pt>
          <cx:pt idx="49613">1</cx:pt>
          <cx:pt idx="49614">1</cx:pt>
          <cx:pt idx="49615">1</cx:pt>
          <cx:pt idx="49616">1</cx:pt>
          <cx:pt idx="49617">1</cx:pt>
          <cx:pt idx="49618">1</cx:pt>
          <cx:pt idx="49619">1</cx:pt>
          <cx:pt idx="49620">1</cx:pt>
          <cx:pt idx="49621">1</cx:pt>
          <cx:pt idx="49622">1</cx:pt>
          <cx:pt idx="49623">1</cx:pt>
          <cx:pt idx="49624">1</cx:pt>
          <cx:pt idx="49625">1</cx:pt>
          <cx:pt idx="49626">1</cx:pt>
          <cx:pt idx="49627">1</cx:pt>
          <cx:pt idx="49628">1</cx:pt>
          <cx:pt idx="49629">1</cx:pt>
          <cx:pt idx="49630">1</cx:pt>
          <cx:pt idx="49631">1</cx:pt>
          <cx:pt idx="49632">1</cx:pt>
          <cx:pt idx="49633">1</cx:pt>
          <cx:pt idx="49634">1</cx:pt>
          <cx:pt idx="49635">1</cx:pt>
          <cx:pt idx="49636">1</cx:pt>
          <cx:pt idx="49637">1</cx:pt>
          <cx:pt idx="49638">1</cx:pt>
          <cx:pt idx="49639">1</cx:pt>
          <cx:pt idx="49640">1</cx:pt>
          <cx:pt idx="49641">1</cx:pt>
          <cx:pt idx="49642">1</cx:pt>
          <cx:pt idx="49643">1</cx:pt>
          <cx:pt idx="49644">1</cx:pt>
          <cx:pt idx="49645">1</cx:pt>
          <cx:pt idx="49646">1</cx:pt>
          <cx:pt idx="49647">1</cx:pt>
          <cx:pt idx="49648">1</cx:pt>
          <cx:pt idx="49649">1</cx:pt>
          <cx:pt idx="49650">1</cx:pt>
          <cx:pt idx="49651">1</cx:pt>
          <cx:pt idx="49652">1</cx:pt>
          <cx:pt idx="49653">1</cx:pt>
          <cx:pt idx="49654">1</cx:pt>
          <cx:pt idx="49655">1</cx:pt>
          <cx:pt idx="49656">3</cx:pt>
          <cx:pt idx="49657">1</cx:pt>
          <cx:pt idx="49658">1</cx:pt>
          <cx:pt idx="49659">1</cx:pt>
          <cx:pt idx="49660">1</cx:pt>
          <cx:pt idx="49661">1</cx:pt>
          <cx:pt idx="49662">1</cx:pt>
          <cx:pt idx="49663">1</cx:pt>
          <cx:pt idx="49664">1</cx:pt>
          <cx:pt idx="49665">1</cx:pt>
          <cx:pt idx="49666">1</cx:pt>
          <cx:pt idx="49667">1</cx:pt>
          <cx:pt idx="49668">1</cx:pt>
          <cx:pt idx="49669">1</cx:pt>
          <cx:pt idx="49670">1</cx:pt>
          <cx:pt idx="49671">1</cx:pt>
          <cx:pt idx="49672">1</cx:pt>
          <cx:pt idx="49673">1</cx:pt>
          <cx:pt idx="49674">1</cx:pt>
          <cx:pt idx="49675">1</cx:pt>
          <cx:pt idx="49676">1</cx:pt>
          <cx:pt idx="49677">1</cx:pt>
          <cx:pt idx="49678">1</cx:pt>
          <cx:pt idx="49679">1</cx:pt>
          <cx:pt idx="49680">1</cx:pt>
          <cx:pt idx="49681">1</cx:pt>
          <cx:pt idx="49682">1</cx:pt>
          <cx:pt idx="49683">1</cx:pt>
          <cx:pt idx="49684">1</cx:pt>
          <cx:pt idx="49685">1</cx:pt>
          <cx:pt idx="49686">1</cx:pt>
          <cx:pt idx="49687">1</cx:pt>
          <cx:pt idx="49688">1</cx:pt>
          <cx:pt idx="49689">1</cx:pt>
          <cx:pt idx="49690">1</cx:pt>
          <cx:pt idx="49691">1</cx:pt>
          <cx:pt idx="49692">1</cx:pt>
          <cx:pt idx="49693">1</cx:pt>
          <cx:pt idx="49694">1</cx:pt>
          <cx:pt idx="49695">1</cx:pt>
          <cx:pt idx="49696">1</cx:pt>
          <cx:pt idx="49697">3</cx:pt>
          <cx:pt idx="49698">1</cx:pt>
          <cx:pt idx="49699">1</cx:pt>
          <cx:pt idx="49700">1</cx:pt>
          <cx:pt idx="49701">1</cx:pt>
          <cx:pt idx="49702">1</cx:pt>
          <cx:pt idx="49703">1</cx:pt>
          <cx:pt idx="49704">1</cx:pt>
          <cx:pt idx="49705">1</cx:pt>
          <cx:pt idx="49706">1</cx:pt>
          <cx:pt idx="49707">1</cx:pt>
          <cx:pt idx="49708">1</cx:pt>
          <cx:pt idx="49709">1</cx:pt>
          <cx:pt idx="49710">3</cx:pt>
          <cx:pt idx="49711">1</cx:pt>
          <cx:pt idx="49712">1</cx:pt>
          <cx:pt idx="49713">1</cx:pt>
          <cx:pt idx="49714">1</cx:pt>
          <cx:pt idx="49715">1</cx:pt>
          <cx:pt idx="49716">1</cx:pt>
          <cx:pt idx="49717">1</cx:pt>
          <cx:pt idx="49718">1</cx:pt>
          <cx:pt idx="49719">1</cx:pt>
          <cx:pt idx="49720">1</cx:pt>
          <cx:pt idx="49721">3</cx:pt>
          <cx:pt idx="49722">1</cx:pt>
          <cx:pt idx="49723">1</cx:pt>
          <cx:pt idx="49724">1</cx:pt>
          <cx:pt idx="49725">1</cx:pt>
          <cx:pt idx="49726">1</cx:pt>
          <cx:pt idx="49727">1</cx:pt>
          <cx:pt idx="49728">1</cx:pt>
          <cx:pt idx="49729">1</cx:pt>
          <cx:pt idx="49730">1</cx:pt>
          <cx:pt idx="49731">1</cx:pt>
          <cx:pt idx="49732">1</cx:pt>
          <cx:pt idx="49733">1</cx:pt>
          <cx:pt idx="49734">1</cx:pt>
          <cx:pt idx="49735">1</cx:pt>
          <cx:pt idx="49736">1</cx:pt>
          <cx:pt idx="49737">1</cx:pt>
          <cx:pt idx="49738">1</cx:pt>
          <cx:pt idx="49739">1</cx:pt>
          <cx:pt idx="49740">1</cx:pt>
          <cx:pt idx="49741">1</cx:pt>
          <cx:pt idx="49742">1</cx:pt>
          <cx:pt idx="49743">1</cx:pt>
          <cx:pt idx="49744">1</cx:pt>
          <cx:pt idx="49745">1</cx:pt>
          <cx:pt idx="49746">1</cx:pt>
          <cx:pt idx="49747">1</cx:pt>
          <cx:pt idx="49748">1</cx:pt>
          <cx:pt idx="49749">1</cx:pt>
          <cx:pt idx="49750">1</cx:pt>
          <cx:pt idx="49751">1</cx:pt>
          <cx:pt idx="49752">3</cx:pt>
          <cx:pt idx="49753">1</cx:pt>
          <cx:pt idx="49754">1</cx:pt>
          <cx:pt idx="49755">1</cx:pt>
          <cx:pt idx="49756">1</cx:pt>
          <cx:pt idx="49757">1</cx:pt>
          <cx:pt idx="49758">1</cx:pt>
          <cx:pt idx="49759">1</cx:pt>
          <cx:pt idx="49760">3</cx:pt>
          <cx:pt idx="49761">3</cx:pt>
          <cx:pt idx="49762">1</cx:pt>
          <cx:pt idx="49763">1</cx:pt>
          <cx:pt idx="49764">1</cx:pt>
          <cx:pt idx="49765">1</cx:pt>
          <cx:pt idx="49766">1</cx:pt>
          <cx:pt idx="49767">1</cx:pt>
          <cx:pt idx="49768">1</cx:pt>
          <cx:pt idx="49769">1</cx:pt>
          <cx:pt idx="49770">1</cx:pt>
          <cx:pt idx="49771">1</cx:pt>
          <cx:pt idx="49772">1</cx:pt>
          <cx:pt idx="49773">1</cx:pt>
          <cx:pt idx="49774">1</cx:pt>
          <cx:pt idx="49775">1</cx:pt>
          <cx:pt idx="49776">1</cx:pt>
          <cx:pt idx="49777">1</cx:pt>
          <cx:pt idx="49778">1</cx:pt>
          <cx:pt idx="49779">1</cx:pt>
          <cx:pt idx="49780">3</cx:pt>
          <cx:pt idx="49781">1</cx:pt>
          <cx:pt idx="49782">1</cx:pt>
          <cx:pt idx="49783">1</cx:pt>
          <cx:pt idx="49784">3</cx:pt>
          <cx:pt idx="49785">1</cx:pt>
          <cx:pt idx="49786">1</cx:pt>
          <cx:pt idx="49787">1</cx:pt>
          <cx:pt idx="49788">1</cx:pt>
          <cx:pt idx="49789">1</cx:pt>
          <cx:pt idx="49790">1</cx:pt>
          <cx:pt idx="49791">1</cx:pt>
          <cx:pt idx="49792">1</cx:pt>
          <cx:pt idx="49793">3</cx:pt>
          <cx:pt idx="49794">1</cx:pt>
          <cx:pt idx="49795">1</cx:pt>
          <cx:pt idx="49796">1</cx:pt>
          <cx:pt idx="49797">1</cx:pt>
          <cx:pt idx="49798">1</cx:pt>
          <cx:pt idx="49799">1</cx:pt>
          <cx:pt idx="49800">1</cx:pt>
          <cx:pt idx="49801">1</cx:pt>
          <cx:pt idx="49802">3</cx:pt>
          <cx:pt idx="49803">1</cx:pt>
          <cx:pt idx="49804">3</cx:pt>
          <cx:pt idx="49805">1</cx:pt>
          <cx:pt idx="49806">1</cx:pt>
          <cx:pt idx="49807">1</cx:pt>
          <cx:pt idx="49808">1</cx:pt>
          <cx:pt idx="49809">1</cx:pt>
          <cx:pt idx="49810">1</cx:pt>
          <cx:pt idx="49811">1</cx:pt>
          <cx:pt idx="49812">1</cx:pt>
          <cx:pt idx="49813">1</cx:pt>
          <cx:pt idx="49814">1</cx:pt>
          <cx:pt idx="49815">1</cx:pt>
          <cx:pt idx="49816">1</cx:pt>
          <cx:pt idx="49817">1</cx:pt>
          <cx:pt idx="49818">1</cx:pt>
          <cx:pt idx="49819">1</cx:pt>
          <cx:pt idx="49820">1</cx:pt>
          <cx:pt idx="49821">3</cx:pt>
          <cx:pt idx="49822">1</cx:pt>
          <cx:pt idx="49823">1</cx:pt>
          <cx:pt idx="49824">1</cx:pt>
          <cx:pt idx="49825">1</cx:pt>
          <cx:pt idx="49826">1</cx:pt>
          <cx:pt idx="49827">1</cx:pt>
          <cx:pt idx="49828">1</cx:pt>
          <cx:pt idx="49829">1</cx:pt>
          <cx:pt idx="49830">1</cx:pt>
          <cx:pt idx="49831">1</cx:pt>
          <cx:pt idx="49832">1</cx:pt>
          <cx:pt idx="49833">1</cx:pt>
          <cx:pt idx="49834">1</cx:pt>
          <cx:pt idx="49835">1</cx:pt>
          <cx:pt idx="49836">1</cx:pt>
          <cx:pt idx="49837">1</cx:pt>
          <cx:pt idx="49838">1</cx:pt>
          <cx:pt idx="49839">1</cx:pt>
          <cx:pt idx="49840">1</cx:pt>
          <cx:pt idx="49841">1</cx:pt>
          <cx:pt idx="49842">1</cx:pt>
          <cx:pt idx="49843">1</cx:pt>
          <cx:pt idx="49844">1</cx:pt>
          <cx:pt idx="49845">3</cx:pt>
          <cx:pt idx="49846">1</cx:pt>
          <cx:pt idx="49847">1</cx:pt>
          <cx:pt idx="49848">1</cx:pt>
          <cx:pt idx="49849">1</cx:pt>
          <cx:pt idx="49850">1</cx:pt>
          <cx:pt idx="49851">1</cx:pt>
          <cx:pt idx="49852">1</cx:pt>
          <cx:pt idx="49853">1</cx:pt>
          <cx:pt idx="49854">1</cx:pt>
          <cx:pt idx="49855">1</cx:pt>
          <cx:pt idx="49856">3</cx:pt>
          <cx:pt idx="49857">1</cx:pt>
          <cx:pt idx="49858">1</cx:pt>
          <cx:pt idx="49859">1</cx:pt>
          <cx:pt idx="49860">1</cx:pt>
          <cx:pt idx="49861">1</cx:pt>
          <cx:pt idx="49862">1</cx:pt>
          <cx:pt idx="49863">1</cx:pt>
          <cx:pt idx="49864">1</cx:pt>
          <cx:pt idx="49865">1</cx:pt>
          <cx:pt idx="49866">1</cx:pt>
          <cx:pt idx="49867">1</cx:pt>
          <cx:pt idx="49868">1</cx:pt>
          <cx:pt idx="49869">1</cx:pt>
          <cx:pt idx="49870">1</cx:pt>
          <cx:pt idx="49871">1</cx:pt>
          <cx:pt idx="49872">1</cx:pt>
          <cx:pt idx="49873">1</cx:pt>
          <cx:pt idx="49874">1</cx:pt>
          <cx:pt idx="49875">1</cx:pt>
          <cx:pt idx="49876">1</cx:pt>
          <cx:pt idx="49877">1</cx:pt>
          <cx:pt idx="49878">1</cx:pt>
          <cx:pt idx="49879">1</cx:pt>
          <cx:pt idx="49880">1</cx:pt>
          <cx:pt idx="49881">1</cx:pt>
          <cx:pt idx="49882">1</cx:pt>
          <cx:pt idx="49883">1</cx:pt>
          <cx:pt idx="49884">1</cx:pt>
          <cx:pt idx="49885">3</cx:pt>
          <cx:pt idx="49886">1</cx:pt>
          <cx:pt idx="49887">1</cx:pt>
          <cx:pt idx="49888">1</cx:pt>
          <cx:pt idx="49889">1</cx:pt>
          <cx:pt idx="49890">1</cx:pt>
          <cx:pt idx="49891">1</cx:pt>
          <cx:pt idx="49892">1</cx:pt>
          <cx:pt idx="49893">1</cx:pt>
          <cx:pt idx="49894">1</cx:pt>
          <cx:pt idx="49895">1</cx:pt>
          <cx:pt idx="49896">1</cx:pt>
          <cx:pt idx="49897">1</cx:pt>
          <cx:pt idx="49898">1</cx:pt>
          <cx:pt idx="49899">1</cx:pt>
          <cx:pt idx="49900">1</cx:pt>
          <cx:pt idx="49901">1</cx:pt>
          <cx:pt idx="49902">1</cx:pt>
          <cx:pt idx="49903">1</cx:pt>
          <cx:pt idx="49904">1</cx:pt>
          <cx:pt idx="49905">1</cx:pt>
          <cx:pt idx="49906">1</cx:pt>
          <cx:pt idx="49907">1</cx:pt>
          <cx:pt idx="49908">3</cx:pt>
          <cx:pt idx="49909">1</cx:pt>
          <cx:pt idx="49910">1</cx:pt>
          <cx:pt idx="49911">1</cx:pt>
          <cx:pt idx="49912">1</cx:pt>
          <cx:pt idx="49913">1</cx:pt>
          <cx:pt idx="49914">1</cx:pt>
          <cx:pt idx="49915">1</cx:pt>
          <cx:pt idx="49916">1</cx:pt>
          <cx:pt idx="49917">1</cx:pt>
          <cx:pt idx="49918">1</cx:pt>
          <cx:pt idx="49919">1</cx:pt>
          <cx:pt idx="49920">1</cx:pt>
          <cx:pt idx="49921">1</cx:pt>
          <cx:pt idx="49922">1</cx:pt>
          <cx:pt idx="49923">1</cx:pt>
          <cx:pt idx="49924">1</cx:pt>
          <cx:pt idx="49925">1</cx:pt>
          <cx:pt idx="49926">1</cx:pt>
          <cx:pt idx="49927">1</cx:pt>
          <cx:pt idx="49928">1</cx:pt>
          <cx:pt idx="49929">1</cx:pt>
          <cx:pt idx="49930">1</cx:pt>
          <cx:pt idx="49931">1</cx:pt>
          <cx:pt idx="49932">1</cx:pt>
          <cx:pt idx="49933">1</cx:pt>
          <cx:pt idx="49934">1</cx:pt>
          <cx:pt idx="49935">1</cx:pt>
          <cx:pt idx="49936">3</cx:pt>
          <cx:pt idx="49937">1</cx:pt>
          <cx:pt idx="49938">1</cx:pt>
          <cx:pt idx="49939">1</cx:pt>
          <cx:pt idx="49940">1</cx:pt>
          <cx:pt idx="49941">1</cx:pt>
          <cx:pt idx="49942">1</cx:pt>
          <cx:pt idx="49943">1</cx:pt>
          <cx:pt idx="49944">1</cx:pt>
          <cx:pt idx="49945">1</cx:pt>
          <cx:pt idx="49946">1</cx:pt>
          <cx:pt idx="49947">1</cx:pt>
          <cx:pt idx="49948">1</cx:pt>
          <cx:pt idx="49949">1</cx:pt>
          <cx:pt idx="49950">1</cx:pt>
          <cx:pt idx="49951">1</cx:pt>
          <cx:pt idx="49952">1</cx:pt>
          <cx:pt idx="49953">1</cx:pt>
          <cx:pt idx="49954">1</cx:pt>
          <cx:pt idx="49955">1</cx:pt>
          <cx:pt idx="49956">1</cx:pt>
          <cx:pt idx="49957">3</cx:pt>
          <cx:pt idx="49958">1</cx:pt>
          <cx:pt idx="49959">1</cx:pt>
          <cx:pt idx="49960">1</cx:pt>
          <cx:pt idx="49961">1</cx:pt>
          <cx:pt idx="49962">1</cx:pt>
          <cx:pt idx="49963">1</cx:pt>
          <cx:pt idx="49964">1</cx:pt>
          <cx:pt idx="49965">1</cx:pt>
          <cx:pt idx="49966">1</cx:pt>
          <cx:pt idx="49967">1</cx:pt>
          <cx:pt idx="49968">1</cx:pt>
          <cx:pt idx="49969">1</cx:pt>
          <cx:pt idx="49970">1</cx:pt>
          <cx:pt idx="49971">1</cx:pt>
          <cx:pt idx="49972">1</cx:pt>
          <cx:pt idx="49973">1</cx:pt>
          <cx:pt idx="49974">1</cx:pt>
          <cx:pt idx="49975">1</cx:pt>
          <cx:pt idx="49976">1</cx:pt>
          <cx:pt idx="49977">1</cx:pt>
          <cx:pt idx="49978">1</cx:pt>
          <cx:pt idx="49979">1</cx:pt>
          <cx:pt idx="49980">1</cx:pt>
          <cx:pt idx="49981">1</cx:pt>
          <cx:pt idx="49982">1</cx:pt>
          <cx:pt idx="49983">1</cx:pt>
          <cx:pt idx="49984">1</cx:pt>
          <cx:pt idx="49985">1</cx:pt>
          <cx:pt idx="49986">1</cx:pt>
          <cx:pt idx="49987">1</cx:pt>
          <cx:pt idx="49988">1</cx:pt>
          <cx:pt idx="49989">1</cx:pt>
          <cx:pt idx="49990">1</cx:pt>
          <cx:pt idx="49991">1</cx:pt>
          <cx:pt idx="49992">1</cx:pt>
          <cx:pt idx="49993">1</cx:pt>
          <cx:pt idx="49994">1</cx:pt>
          <cx:pt idx="49995">1</cx:pt>
          <cx:pt idx="49996">1</cx:pt>
          <cx:pt idx="49997">1</cx:pt>
          <cx:pt idx="49998">1</cx:pt>
          <cx:pt idx="49999">3</cx:pt>
          <cx:pt idx="50000">1</cx:pt>
          <cx:pt idx="50001">1</cx:pt>
          <cx:pt idx="50002">1</cx:pt>
          <cx:pt idx="50003">1</cx:pt>
          <cx:pt idx="50004">1</cx:pt>
          <cx:pt idx="50005">1</cx:pt>
          <cx:pt idx="50006">1</cx:pt>
          <cx:pt idx="50007">1</cx:pt>
          <cx:pt idx="50008">1</cx:pt>
          <cx:pt idx="50009">1</cx:pt>
          <cx:pt idx="50010">1</cx:pt>
          <cx:pt idx="50011">1</cx:pt>
          <cx:pt idx="50012">1</cx:pt>
          <cx:pt idx="50013">1</cx:pt>
          <cx:pt idx="50014">1</cx:pt>
          <cx:pt idx="50015">1</cx:pt>
          <cx:pt idx="50016">1</cx:pt>
          <cx:pt idx="50017">1</cx:pt>
          <cx:pt idx="50018">1</cx:pt>
          <cx:pt idx="50019">1</cx:pt>
          <cx:pt idx="50020">1</cx:pt>
          <cx:pt idx="50021">1</cx:pt>
          <cx:pt idx="50022">1</cx:pt>
          <cx:pt idx="50023">1</cx:pt>
          <cx:pt idx="50024">1</cx:pt>
          <cx:pt idx="50025">1</cx:pt>
          <cx:pt idx="50026">1</cx:pt>
          <cx:pt idx="50027">1</cx:pt>
          <cx:pt idx="50028">1</cx:pt>
          <cx:pt idx="50029">1</cx:pt>
          <cx:pt idx="50030">1</cx:pt>
          <cx:pt idx="50031">1</cx:pt>
          <cx:pt idx="50032">1</cx:pt>
          <cx:pt idx="50033">1</cx:pt>
          <cx:pt idx="50034">1</cx:pt>
          <cx:pt idx="50035">1</cx:pt>
          <cx:pt idx="50036">1</cx:pt>
          <cx:pt idx="50037">1</cx:pt>
          <cx:pt idx="50038">1</cx:pt>
          <cx:pt idx="50039">1</cx:pt>
          <cx:pt idx="50040">1</cx:pt>
          <cx:pt idx="50041">1</cx:pt>
          <cx:pt idx="50042">1</cx:pt>
          <cx:pt idx="50043">1</cx:pt>
          <cx:pt idx="50044">1</cx:pt>
          <cx:pt idx="50045">1</cx:pt>
          <cx:pt idx="50046">1</cx:pt>
          <cx:pt idx="50047">1</cx:pt>
          <cx:pt idx="50048">1</cx:pt>
          <cx:pt idx="50049">1</cx:pt>
          <cx:pt idx="50050">1</cx:pt>
          <cx:pt idx="50051">1</cx:pt>
          <cx:pt idx="50052">1</cx:pt>
          <cx:pt idx="50053">1</cx:pt>
          <cx:pt idx="50054">1</cx:pt>
          <cx:pt idx="50055">1</cx:pt>
          <cx:pt idx="50056">1</cx:pt>
          <cx:pt idx="50057">1</cx:pt>
          <cx:pt idx="50058">1</cx:pt>
          <cx:pt idx="50059">3</cx:pt>
          <cx:pt idx="50060">1</cx:pt>
          <cx:pt idx="50061">1</cx:pt>
          <cx:pt idx="50062">1</cx:pt>
          <cx:pt idx="50063">1</cx:pt>
          <cx:pt idx="50064">1</cx:pt>
          <cx:pt idx="50065">1</cx:pt>
          <cx:pt idx="50066">1</cx:pt>
          <cx:pt idx="50067">3</cx:pt>
          <cx:pt idx="50068">1</cx:pt>
          <cx:pt idx="50069">1</cx:pt>
          <cx:pt idx="50070">1</cx:pt>
          <cx:pt idx="50071">1</cx:pt>
          <cx:pt idx="50072">1</cx:pt>
          <cx:pt idx="50073">1</cx:pt>
          <cx:pt idx="50074">1</cx:pt>
          <cx:pt idx="50075">1</cx:pt>
          <cx:pt idx="50076">1</cx:pt>
          <cx:pt idx="50077">1</cx:pt>
          <cx:pt idx="50078">3</cx:pt>
          <cx:pt idx="50079">1</cx:pt>
          <cx:pt idx="50080">1</cx:pt>
          <cx:pt idx="50081">1</cx:pt>
          <cx:pt idx="50082">1</cx:pt>
          <cx:pt idx="50083">1</cx:pt>
          <cx:pt idx="50084">1</cx:pt>
          <cx:pt idx="50085">1</cx:pt>
          <cx:pt idx="50086">1</cx:pt>
          <cx:pt idx="50087">1</cx:pt>
          <cx:pt idx="50088">1</cx:pt>
          <cx:pt idx="50089">1</cx:pt>
          <cx:pt idx="50090">1</cx:pt>
          <cx:pt idx="50091">1</cx:pt>
          <cx:pt idx="50092">1</cx:pt>
          <cx:pt idx="50093">1</cx:pt>
          <cx:pt idx="50094">1</cx:pt>
          <cx:pt idx="50095">1</cx:pt>
          <cx:pt idx="50096">1</cx:pt>
          <cx:pt idx="50097">1</cx:pt>
          <cx:pt idx="50098">1</cx:pt>
          <cx:pt idx="50099">1</cx:pt>
          <cx:pt idx="50100">1</cx:pt>
          <cx:pt idx="50101">1</cx:pt>
          <cx:pt idx="50102">1</cx:pt>
          <cx:pt idx="50103">1</cx:pt>
          <cx:pt idx="50104">1</cx:pt>
          <cx:pt idx="50105">1</cx:pt>
          <cx:pt idx="50106">1</cx:pt>
          <cx:pt idx="50107">1</cx:pt>
          <cx:pt idx="50108">1</cx:pt>
          <cx:pt idx="50109">1</cx:pt>
          <cx:pt idx="50110">1</cx:pt>
          <cx:pt idx="50111">1</cx:pt>
          <cx:pt idx="50112">1</cx:pt>
          <cx:pt idx="50113">1</cx:pt>
          <cx:pt idx="50114">1</cx:pt>
          <cx:pt idx="50115">1</cx:pt>
          <cx:pt idx="50116">3</cx:pt>
          <cx:pt idx="50117">1</cx:pt>
          <cx:pt idx="50118">1</cx:pt>
          <cx:pt idx="50119">1</cx:pt>
          <cx:pt idx="50120">1</cx:pt>
          <cx:pt idx="50121">1</cx:pt>
          <cx:pt idx="50122">1</cx:pt>
          <cx:pt idx="50123">1</cx:pt>
          <cx:pt idx="50124">1</cx:pt>
          <cx:pt idx="50125">1</cx:pt>
          <cx:pt idx="50126">1</cx:pt>
          <cx:pt idx="50127">1</cx:pt>
          <cx:pt idx="50128">1</cx:pt>
          <cx:pt idx="50129">1</cx:pt>
          <cx:pt idx="50130">1</cx:pt>
          <cx:pt idx="50131">1</cx:pt>
          <cx:pt idx="50132">1</cx:pt>
          <cx:pt idx="50133">1</cx:pt>
          <cx:pt idx="50134">1</cx:pt>
          <cx:pt idx="50135">1</cx:pt>
          <cx:pt idx="50136">1</cx:pt>
          <cx:pt idx="50137">1</cx:pt>
          <cx:pt idx="50138">1</cx:pt>
          <cx:pt idx="50139">1</cx:pt>
          <cx:pt idx="50140">1</cx:pt>
          <cx:pt idx="50141">1</cx:pt>
          <cx:pt idx="50142">1</cx:pt>
          <cx:pt idx="50143">1</cx:pt>
          <cx:pt idx="50144">1</cx:pt>
          <cx:pt idx="50145">1</cx:pt>
          <cx:pt idx="50146">1</cx:pt>
          <cx:pt idx="50147">1</cx:pt>
          <cx:pt idx="50148">1</cx:pt>
          <cx:pt idx="50149">3</cx:pt>
          <cx:pt idx="50150">1</cx:pt>
          <cx:pt idx="50151">1</cx:pt>
          <cx:pt idx="50152">1</cx:pt>
          <cx:pt idx="50153">1</cx:pt>
          <cx:pt idx="50154">1</cx:pt>
          <cx:pt idx="50155">1</cx:pt>
          <cx:pt idx="50156">1</cx:pt>
          <cx:pt idx="50157">1</cx:pt>
          <cx:pt idx="50158">1</cx:pt>
          <cx:pt idx="50159">1</cx:pt>
          <cx:pt idx="50160">3</cx:pt>
          <cx:pt idx="50161">1</cx:pt>
          <cx:pt idx="50162">1</cx:pt>
          <cx:pt idx="50163">1</cx:pt>
          <cx:pt idx="50164">1</cx:pt>
          <cx:pt idx="50165">1</cx:pt>
          <cx:pt idx="50166">1</cx:pt>
          <cx:pt idx="50167">1</cx:pt>
          <cx:pt idx="50168">1</cx:pt>
          <cx:pt idx="50169">1</cx:pt>
          <cx:pt idx="50170">1</cx:pt>
          <cx:pt idx="50171">1</cx:pt>
          <cx:pt idx="50172">1</cx:pt>
          <cx:pt idx="50173">1</cx:pt>
          <cx:pt idx="50174">1</cx:pt>
          <cx:pt idx="50175">1</cx:pt>
          <cx:pt idx="50176">1</cx:pt>
          <cx:pt idx="50177">1</cx:pt>
          <cx:pt idx="50178">1</cx:pt>
          <cx:pt idx="50179">1</cx:pt>
          <cx:pt idx="50180">1</cx:pt>
          <cx:pt idx="50181">1</cx:pt>
          <cx:pt idx="50182">1</cx:pt>
          <cx:pt idx="50183">1</cx:pt>
          <cx:pt idx="50184">1</cx:pt>
          <cx:pt idx="50185">1</cx:pt>
          <cx:pt idx="50186">1</cx:pt>
          <cx:pt idx="50187">1</cx:pt>
          <cx:pt idx="50188">1</cx:pt>
          <cx:pt idx="50189">1</cx:pt>
          <cx:pt idx="50190">1</cx:pt>
          <cx:pt idx="50191">1</cx:pt>
          <cx:pt idx="50192">1</cx:pt>
          <cx:pt idx="50193">1</cx:pt>
          <cx:pt idx="50194">1</cx:pt>
          <cx:pt idx="50195">1</cx:pt>
          <cx:pt idx="50196">1</cx:pt>
          <cx:pt idx="50197">1</cx:pt>
          <cx:pt idx="50198">1</cx:pt>
          <cx:pt idx="50199">1</cx:pt>
          <cx:pt idx="50200">1</cx:pt>
          <cx:pt idx="50201">1</cx:pt>
          <cx:pt idx="50202">1</cx:pt>
          <cx:pt idx="50203">1</cx:pt>
          <cx:pt idx="50204">1</cx:pt>
          <cx:pt idx="50205">1</cx:pt>
          <cx:pt idx="50206">1</cx:pt>
          <cx:pt idx="50207">1</cx:pt>
          <cx:pt idx="50208">1</cx:pt>
          <cx:pt idx="50209">1</cx:pt>
          <cx:pt idx="50210">1</cx:pt>
          <cx:pt idx="50211">1</cx:pt>
          <cx:pt idx="50212">1</cx:pt>
          <cx:pt idx="50213">1</cx:pt>
          <cx:pt idx="50214">1</cx:pt>
          <cx:pt idx="50215">1</cx:pt>
          <cx:pt idx="50216">1</cx:pt>
          <cx:pt idx="50217">1</cx:pt>
          <cx:pt idx="50218">1</cx:pt>
          <cx:pt idx="50219">1</cx:pt>
          <cx:pt idx="50220">1</cx:pt>
          <cx:pt idx="50221">1</cx:pt>
          <cx:pt idx="50222">1</cx:pt>
          <cx:pt idx="50223">1</cx:pt>
          <cx:pt idx="50224">1</cx:pt>
          <cx:pt idx="50225">1</cx:pt>
          <cx:pt idx="50226">1</cx:pt>
          <cx:pt idx="50227">1</cx:pt>
          <cx:pt idx="50228">1</cx:pt>
          <cx:pt idx="50229">1</cx:pt>
          <cx:pt idx="50230">1</cx:pt>
          <cx:pt idx="50231">1</cx:pt>
          <cx:pt idx="50232">1</cx:pt>
          <cx:pt idx="50233">1</cx:pt>
          <cx:pt idx="50234">1</cx:pt>
          <cx:pt idx="50235">1</cx:pt>
          <cx:pt idx="50236">1</cx:pt>
          <cx:pt idx="50237">1</cx:pt>
          <cx:pt idx="50238">1</cx:pt>
          <cx:pt idx="50239">1</cx:pt>
          <cx:pt idx="50240">1</cx:pt>
          <cx:pt idx="50241">1</cx:pt>
          <cx:pt idx="50242">1</cx:pt>
          <cx:pt idx="50243">1</cx:pt>
          <cx:pt idx="50244">1</cx:pt>
          <cx:pt idx="50245">1</cx:pt>
          <cx:pt idx="50246">1</cx:pt>
          <cx:pt idx="50247">1</cx:pt>
          <cx:pt idx="50248">3</cx:pt>
          <cx:pt idx="50249">1</cx:pt>
          <cx:pt idx="50250">1</cx:pt>
          <cx:pt idx="50251">1</cx:pt>
          <cx:pt idx="50252">1</cx:pt>
          <cx:pt idx="50253">1</cx:pt>
          <cx:pt idx="50254">1</cx:pt>
          <cx:pt idx="50255">1</cx:pt>
          <cx:pt idx="50256">1</cx:pt>
          <cx:pt idx="50257">1</cx:pt>
          <cx:pt idx="50258">1</cx:pt>
          <cx:pt idx="50259">1</cx:pt>
          <cx:pt idx="50260">1</cx:pt>
          <cx:pt idx="50261">1</cx:pt>
          <cx:pt idx="50262">1</cx:pt>
          <cx:pt idx="50263">1</cx:pt>
          <cx:pt idx="50264">1</cx:pt>
          <cx:pt idx="50265">1</cx:pt>
          <cx:pt idx="50266">1</cx:pt>
          <cx:pt idx="50267">1</cx:pt>
          <cx:pt idx="50268">1</cx:pt>
          <cx:pt idx="50269">1</cx:pt>
          <cx:pt idx="50270">1</cx:pt>
          <cx:pt idx="50271">1</cx:pt>
          <cx:pt idx="50272">1</cx:pt>
          <cx:pt idx="50273">1</cx:pt>
          <cx:pt idx="50274">1</cx:pt>
          <cx:pt idx="50275">1</cx:pt>
          <cx:pt idx="50276">1</cx:pt>
          <cx:pt idx="50277">1</cx:pt>
          <cx:pt idx="50278">1</cx:pt>
          <cx:pt idx="50279">3</cx:pt>
          <cx:pt idx="50280">1</cx:pt>
          <cx:pt idx="50281">1</cx:pt>
          <cx:pt idx="50282">1</cx:pt>
          <cx:pt idx="50283">1</cx:pt>
          <cx:pt idx="50284">1</cx:pt>
          <cx:pt idx="50285">1</cx:pt>
          <cx:pt idx="50286">1</cx:pt>
          <cx:pt idx="50287">1</cx:pt>
          <cx:pt idx="50288">1</cx:pt>
          <cx:pt idx="50289">1</cx:pt>
          <cx:pt idx="50290">1</cx:pt>
          <cx:pt idx="50291">1</cx:pt>
          <cx:pt idx="50292">1</cx:pt>
          <cx:pt idx="50293">1</cx:pt>
          <cx:pt idx="50294">1</cx:pt>
          <cx:pt idx="50295">1</cx:pt>
          <cx:pt idx="50296">1</cx:pt>
          <cx:pt idx="50297">1</cx:pt>
          <cx:pt idx="50298">1</cx:pt>
          <cx:pt idx="50299">1</cx:pt>
          <cx:pt idx="50300">1</cx:pt>
          <cx:pt idx="50301">1</cx:pt>
          <cx:pt idx="50302">1</cx:pt>
          <cx:pt idx="50303">1</cx:pt>
          <cx:pt idx="50304">1</cx:pt>
          <cx:pt idx="50305">1</cx:pt>
          <cx:pt idx="50306">1</cx:pt>
          <cx:pt idx="50307">1</cx:pt>
          <cx:pt idx="50308">1</cx:pt>
          <cx:pt idx="50309">1</cx:pt>
          <cx:pt idx="50310">1</cx:pt>
          <cx:pt idx="50311">1</cx:pt>
          <cx:pt idx="50312">1</cx:pt>
          <cx:pt idx="50313">1</cx:pt>
          <cx:pt idx="50314">1</cx:pt>
          <cx:pt idx="50315">1</cx:pt>
          <cx:pt idx="50316">1</cx:pt>
          <cx:pt idx="50317">1</cx:pt>
          <cx:pt idx="50318">1</cx:pt>
          <cx:pt idx="50319">1</cx:pt>
          <cx:pt idx="50320">1</cx:pt>
          <cx:pt idx="50321">1</cx:pt>
          <cx:pt idx="50322">1</cx:pt>
          <cx:pt idx="50323">1</cx:pt>
          <cx:pt idx="50324">1</cx:pt>
          <cx:pt idx="50325">1</cx:pt>
          <cx:pt idx="50326">1</cx:pt>
          <cx:pt idx="50327">1</cx:pt>
          <cx:pt idx="50328">1</cx:pt>
          <cx:pt idx="50329">1</cx:pt>
          <cx:pt idx="50330">1</cx:pt>
          <cx:pt idx="50331">1</cx:pt>
          <cx:pt idx="50332">1</cx:pt>
          <cx:pt idx="50333">1</cx:pt>
          <cx:pt idx="50334">1</cx:pt>
          <cx:pt idx="50335">1</cx:pt>
          <cx:pt idx="50336">1</cx:pt>
          <cx:pt idx="50337">1</cx:pt>
          <cx:pt idx="50338">1</cx:pt>
          <cx:pt idx="50339">3</cx:pt>
          <cx:pt idx="50340">1</cx:pt>
          <cx:pt idx="50341">1</cx:pt>
          <cx:pt idx="50342">1</cx:pt>
          <cx:pt idx="50343">1</cx:pt>
          <cx:pt idx="50344">1</cx:pt>
          <cx:pt idx="50345">1</cx:pt>
          <cx:pt idx="50346">1</cx:pt>
          <cx:pt idx="50347">1</cx:pt>
          <cx:pt idx="50348">1</cx:pt>
          <cx:pt idx="50349">1</cx:pt>
          <cx:pt idx="50350">1</cx:pt>
          <cx:pt idx="50351">1</cx:pt>
          <cx:pt idx="50352">1</cx:pt>
          <cx:pt idx="50353">1</cx:pt>
          <cx:pt idx="50354">1</cx:pt>
          <cx:pt idx="50355">1</cx:pt>
          <cx:pt idx="50356">1</cx:pt>
          <cx:pt idx="50357">1</cx:pt>
          <cx:pt idx="50358">1</cx:pt>
          <cx:pt idx="50359">1</cx:pt>
          <cx:pt idx="50360">1</cx:pt>
          <cx:pt idx="50361">1</cx:pt>
          <cx:pt idx="50362">1</cx:pt>
          <cx:pt idx="50363">1</cx:pt>
          <cx:pt idx="50364">1</cx:pt>
          <cx:pt idx="50365">1</cx:pt>
          <cx:pt idx="50366">1</cx:pt>
          <cx:pt idx="50367">1</cx:pt>
          <cx:pt idx="50368">1</cx:pt>
          <cx:pt idx="50369">1</cx:pt>
          <cx:pt idx="50370">1</cx:pt>
          <cx:pt idx="50371">1</cx:pt>
          <cx:pt idx="50372">1</cx:pt>
          <cx:pt idx="50373">1</cx:pt>
          <cx:pt idx="50374">1</cx:pt>
          <cx:pt idx="50375">1</cx:pt>
          <cx:pt idx="50376">1</cx:pt>
          <cx:pt idx="50377">1</cx:pt>
          <cx:pt idx="50378">1</cx:pt>
          <cx:pt idx="50379">1</cx:pt>
          <cx:pt idx="50380">1</cx:pt>
          <cx:pt idx="50381">1</cx:pt>
          <cx:pt idx="50382">1</cx:pt>
          <cx:pt idx="50383">1</cx:pt>
          <cx:pt idx="50384">1</cx:pt>
          <cx:pt idx="50385">1</cx:pt>
          <cx:pt idx="50386">1</cx:pt>
          <cx:pt idx="50387">1</cx:pt>
          <cx:pt idx="50388">1</cx:pt>
          <cx:pt idx="50389">1</cx:pt>
          <cx:pt idx="50390">1</cx:pt>
          <cx:pt idx="50391">1</cx:pt>
          <cx:pt idx="50392">1</cx:pt>
          <cx:pt idx="50393">1</cx:pt>
          <cx:pt idx="50394">1</cx:pt>
          <cx:pt idx="50395">1</cx:pt>
          <cx:pt idx="50396">1</cx:pt>
          <cx:pt idx="50397">1</cx:pt>
          <cx:pt idx="50398">1</cx:pt>
          <cx:pt idx="50399">1</cx:pt>
          <cx:pt idx="50400">1</cx:pt>
          <cx:pt idx="50401">1</cx:pt>
          <cx:pt idx="50402">1</cx:pt>
          <cx:pt idx="50403">1</cx:pt>
          <cx:pt idx="50404">1</cx:pt>
          <cx:pt idx="50405">1</cx:pt>
          <cx:pt idx="50406">1</cx:pt>
          <cx:pt idx="50407">1</cx:pt>
          <cx:pt idx="50408">1</cx:pt>
          <cx:pt idx="50409">1</cx:pt>
          <cx:pt idx="50410">1</cx:pt>
          <cx:pt idx="50411">1</cx:pt>
          <cx:pt idx="50412">1</cx:pt>
          <cx:pt idx="50413">1</cx:pt>
          <cx:pt idx="50414">1</cx:pt>
          <cx:pt idx="50415">1</cx:pt>
          <cx:pt idx="50416">1</cx:pt>
          <cx:pt idx="50417">1</cx:pt>
          <cx:pt idx="50418">1</cx:pt>
          <cx:pt idx="50419">1</cx:pt>
          <cx:pt idx="50420">1</cx:pt>
          <cx:pt idx="50421">1</cx:pt>
          <cx:pt idx="50422">1</cx:pt>
          <cx:pt idx="50423">1</cx:pt>
          <cx:pt idx="50424">1</cx:pt>
          <cx:pt idx="50425">1</cx:pt>
          <cx:pt idx="50426">1</cx:pt>
          <cx:pt idx="50427">1</cx:pt>
          <cx:pt idx="50428">1</cx:pt>
          <cx:pt idx="50429">1</cx:pt>
          <cx:pt idx="50430">3</cx:pt>
          <cx:pt idx="50431">1</cx:pt>
          <cx:pt idx="50432">1</cx:pt>
          <cx:pt idx="50433">1</cx:pt>
          <cx:pt idx="50434">1</cx:pt>
          <cx:pt idx="50435">1</cx:pt>
          <cx:pt idx="50436">1</cx:pt>
          <cx:pt idx="50437">1</cx:pt>
          <cx:pt idx="50438">1</cx:pt>
          <cx:pt idx="50439">1</cx:pt>
          <cx:pt idx="50440">1</cx:pt>
          <cx:pt idx="50441">1</cx:pt>
          <cx:pt idx="50442">1</cx:pt>
          <cx:pt idx="50443">1</cx:pt>
          <cx:pt idx="50444">1</cx:pt>
          <cx:pt idx="50445">1</cx:pt>
          <cx:pt idx="50446">1</cx:pt>
          <cx:pt idx="50447">1</cx:pt>
          <cx:pt idx="50448">1</cx:pt>
          <cx:pt idx="50449">1</cx:pt>
          <cx:pt idx="50450">1</cx:pt>
          <cx:pt idx="50451">1</cx:pt>
          <cx:pt idx="50452">1</cx:pt>
          <cx:pt idx="50453">1</cx:pt>
          <cx:pt idx="50454">1</cx:pt>
          <cx:pt idx="50455">1</cx:pt>
          <cx:pt idx="50456">1</cx:pt>
          <cx:pt idx="50457">1</cx:pt>
          <cx:pt idx="50458">1</cx:pt>
          <cx:pt idx="50459">1</cx:pt>
          <cx:pt idx="50460">1</cx:pt>
          <cx:pt idx="50461">1</cx:pt>
          <cx:pt idx="50462">1</cx:pt>
          <cx:pt idx="50463">1</cx:pt>
          <cx:pt idx="50464">1</cx:pt>
          <cx:pt idx="50465">1</cx:pt>
          <cx:pt idx="50466">1</cx:pt>
          <cx:pt idx="50467">1</cx:pt>
          <cx:pt idx="50468">1</cx:pt>
          <cx:pt idx="50469">1</cx:pt>
          <cx:pt idx="50470">1</cx:pt>
          <cx:pt idx="50471">3</cx:pt>
          <cx:pt idx="50472">1</cx:pt>
          <cx:pt idx="50473">1</cx:pt>
          <cx:pt idx="50474">1</cx:pt>
          <cx:pt idx="50475">1</cx:pt>
          <cx:pt idx="50476">1</cx:pt>
          <cx:pt idx="50477">1</cx:pt>
          <cx:pt idx="50478">1</cx:pt>
          <cx:pt idx="50479">1</cx:pt>
          <cx:pt idx="50480">1</cx:pt>
          <cx:pt idx="50481">1</cx:pt>
          <cx:pt idx="50482">1</cx:pt>
          <cx:pt idx="50483">1</cx:pt>
          <cx:pt idx="50484">1</cx:pt>
          <cx:pt idx="50485">1</cx:pt>
          <cx:pt idx="50486">1</cx:pt>
          <cx:pt idx="50487">1</cx:pt>
          <cx:pt idx="50488">1</cx:pt>
          <cx:pt idx="50489">1</cx:pt>
          <cx:pt idx="50490">1</cx:pt>
          <cx:pt idx="50491">1</cx:pt>
          <cx:pt idx="50492">1</cx:pt>
          <cx:pt idx="50493">1</cx:pt>
          <cx:pt idx="50494">1</cx:pt>
          <cx:pt idx="50495">1</cx:pt>
          <cx:pt idx="50496">1</cx:pt>
          <cx:pt idx="50497">1</cx:pt>
          <cx:pt idx="50498">1</cx:pt>
          <cx:pt idx="50499">1</cx:pt>
          <cx:pt idx="50500">1</cx:pt>
          <cx:pt idx="50501">1</cx:pt>
          <cx:pt idx="50502">1</cx:pt>
          <cx:pt idx="50503">1</cx:pt>
          <cx:pt idx="50504">1</cx:pt>
          <cx:pt idx="50505">1</cx:pt>
          <cx:pt idx="50506">1</cx:pt>
          <cx:pt idx="50507">1</cx:pt>
          <cx:pt idx="50508">1</cx:pt>
          <cx:pt idx="50509">1</cx:pt>
          <cx:pt idx="50510">1</cx:pt>
          <cx:pt idx="50511">1</cx:pt>
          <cx:pt idx="50512">1</cx:pt>
          <cx:pt idx="50513">1</cx:pt>
          <cx:pt idx="50514">1</cx:pt>
          <cx:pt idx="50515">1</cx:pt>
          <cx:pt idx="50516">1</cx:pt>
          <cx:pt idx="50517">1</cx:pt>
          <cx:pt idx="50518">1</cx:pt>
          <cx:pt idx="50519">1</cx:pt>
          <cx:pt idx="50520">1</cx:pt>
          <cx:pt idx="50521">1</cx:pt>
          <cx:pt idx="50522">1</cx:pt>
          <cx:pt idx="50523">1</cx:pt>
          <cx:pt idx="50524">1</cx:pt>
          <cx:pt idx="50525">1</cx:pt>
          <cx:pt idx="50526">1</cx:pt>
          <cx:pt idx="50527">1</cx:pt>
          <cx:pt idx="50528">1</cx:pt>
          <cx:pt idx="50529">1</cx:pt>
          <cx:pt idx="50530">3</cx:pt>
          <cx:pt idx="50531">1</cx:pt>
          <cx:pt idx="50532">1</cx:pt>
          <cx:pt idx="50533">1</cx:pt>
          <cx:pt idx="50534">1</cx:pt>
          <cx:pt idx="50535">1</cx:pt>
          <cx:pt idx="50536">1</cx:pt>
          <cx:pt idx="50537">1</cx:pt>
          <cx:pt idx="50538">3</cx:pt>
          <cx:pt idx="50539">1</cx:pt>
          <cx:pt idx="50540">1</cx:pt>
          <cx:pt idx="50541">1</cx:pt>
          <cx:pt idx="50542">1</cx:pt>
          <cx:pt idx="50543">1</cx:pt>
          <cx:pt idx="50544">1</cx:pt>
          <cx:pt idx="50545">1</cx:pt>
          <cx:pt idx="50546">1</cx:pt>
          <cx:pt idx="50547">1</cx:pt>
          <cx:pt idx="50548">1</cx:pt>
          <cx:pt idx="50549">1</cx:pt>
          <cx:pt idx="50550">1</cx:pt>
          <cx:pt idx="50551">1</cx:pt>
          <cx:pt idx="50552">3</cx:pt>
          <cx:pt idx="50553">1</cx:pt>
          <cx:pt idx="50554">1</cx:pt>
          <cx:pt idx="50555">1</cx:pt>
          <cx:pt idx="50556">1</cx:pt>
          <cx:pt idx="50557">1</cx:pt>
          <cx:pt idx="50558">1</cx:pt>
          <cx:pt idx="50559">3</cx:pt>
          <cx:pt idx="50560">1</cx:pt>
          <cx:pt idx="50561">1</cx:pt>
          <cx:pt idx="50562">1</cx:pt>
          <cx:pt idx="50563">1</cx:pt>
          <cx:pt idx="50564">1</cx:pt>
          <cx:pt idx="50565">3</cx:pt>
          <cx:pt idx="50566">1</cx:pt>
          <cx:pt idx="50567">1</cx:pt>
          <cx:pt idx="50568">1</cx:pt>
          <cx:pt idx="50569">1</cx:pt>
          <cx:pt idx="50570">1</cx:pt>
          <cx:pt idx="50571">1</cx:pt>
          <cx:pt idx="50572">1</cx:pt>
          <cx:pt idx="50573">1</cx:pt>
          <cx:pt idx="50574">1</cx:pt>
          <cx:pt idx="50575">1</cx:pt>
          <cx:pt idx="50576">1</cx:pt>
          <cx:pt idx="50577">1</cx:pt>
          <cx:pt idx="50578">1</cx:pt>
          <cx:pt idx="50579">1</cx:pt>
          <cx:pt idx="50580">1</cx:pt>
          <cx:pt idx="50581">1</cx:pt>
          <cx:pt idx="50582">1</cx:pt>
          <cx:pt idx="50583">1</cx:pt>
          <cx:pt idx="50584">1</cx:pt>
          <cx:pt idx="50585">1</cx:pt>
          <cx:pt idx="50586">1</cx:pt>
          <cx:pt idx="50587">1</cx:pt>
          <cx:pt idx="50588">1</cx:pt>
          <cx:pt idx="50589">1</cx:pt>
          <cx:pt idx="50590">1</cx:pt>
          <cx:pt idx="50591">1</cx:pt>
          <cx:pt idx="50592">1</cx:pt>
          <cx:pt idx="50593">1</cx:pt>
          <cx:pt idx="50594">1</cx:pt>
          <cx:pt idx="50595">1</cx:pt>
          <cx:pt idx="50596">1</cx:pt>
          <cx:pt idx="50597">3</cx:pt>
          <cx:pt idx="50598">1</cx:pt>
          <cx:pt idx="50599">1</cx:pt>
          <cx:pt idx="50600">1</cx:pt>
          <cx:pt idx="50601">1</cx:pt>
          <cx:pt idx="50602">1</cx:pt>
          <cx:pt idx="50603">1</cx:pt>
          <cx:pt idx="50604">1</cx:pt>
          <cx:pt idx="50605">1</cx:pt>
          <cx:pt idx="50606">1</cx:pt>
          <cx:pt idx="50607">1</cx:pt>
          <cx:pt idx="50608">1</cx:pt>
          <cx:pt idx="50609">1</cx:pt>
          <cx:pt idx="50610">1</cx:pt>
          <cx:pt idx="50611">1</cx:pt>
          <cx:pt idx="50612">1</cx:pt>
          <cx:pt idx="50613">1</cx:pt>
          <cx:pt idx="50614">1</cx:pt>
          <cx:pt idx="50615">1</cx:pt>
          <cx:pt idx="50616">1</cx:pt>
          <cx:pt idx="50617">1</cx:pt>
          <cx:pt idx="50618">1</cx:pt>
          <cx:pt idx="50619">3</cx:pt>
          <cx:pt idx="50620">1</cx:pt>
          <cx:pt idx="50621">1</cx:pt>
          <cx:pt idx="50622">1</cx:pt>
          <cx:pt idx="50623">1</cx:pt>
          <cx:pt idx="50624">3</cx:pt>
          <cx:pt idx="50625">1</cx:pt>
          <cx:pt idx="50626">1</cx:pt>
          <cx:pt idx="50627">1</cx:pt>
          <cx:pt idx="50628">1</cx:pt>
          <cx:pt idx="50629">1</cx:pt>
          <cx:pt idx="50630">1</cx:pt>
          <cx:pt idx="50631">1</cx:pt>
          <cx:pt idx="50632">1</cx:pt>
          <cx:pt idx="50633">1</cx:pt>
          <cx:pt idx="50634">3</cx:pt>
          <cx:pt idx="50635">1</cx:pt>
          <cx:pt idx="50636">1</cx:pt>
          <cx:pt idx="50637">1</cx:pt>
          <cx:pt idx="50638">1</cx:pt>
          <cx:pt idx="50639">1</cx:pt>
          <cx:pt idx="50640">1</cx:pt>
          <cx:pt idx="50641">1</cx:pt>
          <cx:pt idx="50642">1</cx:pt>
          <cx:pt idx="50643">3</cx:pt>
          <cx:pt idx="50644">1</cx:pt>
          <cx:pt idx="50645">1</cx:pt>
          <cx:pt idx="50646">1</cx:pt>
          <cx:pt idx="50647">1</cx:pt>
          <cx:pt idx="50648">1</cx:pt>
          <cx:pt idx="50649">1</cx:pt>
          <cx:pt idx="50650">3</cx:pt>
          <cx:pt idx="50651">1</cx:pt>
          <cx:pt idx="50652">1</cx:pt>
          <cx:pt idx="50653">1</cx:pt>
          <cx:pt idx="50654">3</cx:pt>
          <cx:pt idx="50655">1</cx:pt>
          <cx:pt idx="50656">3</cx:pt>
          <cx:pt idx="50657">1</cx:pt>
          <cx:pt idx="50658">1</cx:pt>
          <cx:pt idx="50659">1</cx:pt>
          <cx:pt idx="50660">1</cx:pt>
          <cx:pt idx="50661">1</cx:pt>
          <cx:pt idx="50662">1</cx:pt>
          <cx:pt idx="50663">1</cx:pt>
          <cx:pt idx="50664">1</cx:pt>
          <cx:pt idx="50665">1</cx:pt>
          <cx:pt idx="50666">1</cx:pt>
          <cx:pt idx="50667">1</cx:pt>
          <cx:pt idx="50668">1</cx:pt>
          <cx:pt idx="50669">3</cx:pt>
          <cx:pt idx="50670">1</cx:pt>
          <cx:pt idx="50671">3</cx:pt>
          <cx:pt idx="50672">1</cx:pt>
          <cx:pt idx="50673">1</cx:pt>
          <cx:pt idx="50674">1</cx:pt>
          <cx:pt idx="50675">1</cx:pt>
          <cx:pt idx="50676">1</cx:pt>
          <cx:pt idx="50677">1</cx:pt>
          <cx:pt idx="50678">1</cx:pt>
          <cx:pt idx="50679">1</cx:pt>
          <cx:pt idx="50680">1</cx:pt>
          <cx:pt idx="50681">1</cx:pt>
          <cx:pt idx="50682">1</cx:pt>
          <cx:pt idx="50683">1</cx:pt>
          <cx:pt idx="50684">1</cx:pt>
          <cx:pt idx="50685">1</cx:pt>
          <cx:pt idx="50686">1</cx:pt>
          <cx:pt idx="50687">1</cx:pt>
          <cx:pt idx="50688">1</cx:pt>
          <cx:pt idx="50689">1</cx:pt>
          <cx:pt idx="50690">1</cx:pt>
          <cx:pt idx="50691">1</cx:pt>
          <cx:pt idx="50692">1</cx:pt>
          <cx:pt idx="50693">1</cx:pt>
          <cx:pt idx="50694">1</cx:pt>
          <cx:pt idx="50695">1</cx:pt>
          <cx:pt idx="50696">1</cx:pt>
          <cx:pt idx="50697">1</cx:pt>
          <cx:pt idx="50698">1</cx:pt>
          <cx:pt idx="50699">1</cx:pt>
          <cx:pt idx="50700">1</cx:pt>
          <cx:pt idx="50701">1</cx:pt>
          <cx:pt idx="50702">1</cx:pt>
          <cx:pt idx="50703">1</cx:pt>
          <cx:pt idx="50704">1</cx:pt>
          <cx:pt idx="50705">1</cx:pt>
          <cx:pt idx="50706">1</cx:pt>
          <cx:pt idx="50707">1</cx:pt>
          <cx:pt idx="50708">1</cx:pt>
          <cx:pt idx="50709">1</cx:pt>
          <cx:pt idx="50710">1</cx:pt>
          <cx:pt idx="50711">1</cx:pt>
          <cx:pt idx="50712">1</cx:pt>
          <cx:pt idx="50713">1</cx:pt>
          <cx:pt idx="50714">1</cx:pt>
          <cx:pt idx="50715">1</cx:pt>
          <cx:pt idx="50716">1</cx:pt>
          <cx:pt idx="50717">1</cx:pt>
          <cx:pt idx="50718">1</cx:pt>
          <cx:pt idx="50719">3</cx:pt>
          <cx:pt idx="50720">1</cx:pt>
          <cx:pt idx="50721">1</cx:pt>
          <cx:pt idx="50722">1</cx:pt>
          <cx:pt idx="50723">1</cx:pt>
          <cx:pt idx="50724">1</cx:pt>
          <cx:pt idx="50725">1</cx:pt>
          <cx:pt idx="50726">1</cx:pt>
          <cx:pt idx="50727">1</cx:pt>
          <cx:pt idx="50728">1</cx:pt>
          <cx:pt idx="50729">1</cx:pt>
          <cx:pt idx="50730">1</cx:pt>
          <cx:pt idx="50731">1</cx:pt>
          <cx:pt idx="50732">1</cx:pt>
          <cx:pt idx="50733">1</cx:pt>
          <cx:pt idx="50734">1</cx:pt>
          <cx:pt idx="50735">1</cx:pt>
          <cx:pt idx="50736">1</cx:pt>
          <cx:pt idx="50737">1</cx:pt>
          <cx:pt idx="50738">1</cx:pt>
          <cx:pt idx="50739">1</cx:pt>
          <cx:pt idx="50740">1</cx:pt>
          <cx:pt idx="50741">1</cx:pt>
          <cx:pt idx="50742">3</cx:pt>
          <cx:pt idx="50743">1</cx:pt>
          <cx:pt idx="50744">1</cx:pt>
          <cx:pt idx="50745">1</cx:pt>
          <cx:pt idx="50746">1</cx:pt>
          <cx:pt idx="50747">1</cx:pt>
          <cx:pt idx="50748">1</cx:pt>
          <cx:pt idx="50749">1</cx:pt>
          <cx:pt idx="50750">1</cx:pt>
          <cx:pt idx="50751">1</cx:pt>
          <cx:pt idx="50752">1</cx:pt>
          <cx:pt idx="50753">1</cx:pt>
          <cx:pt idx="50754">1</cx:pt>
          <cx:pt idx="50755">1</cx:pt>
          <cx:pt idx="50756">1</cx:pt>
          <cx:pt idx="50757">1</cx:pt>
          <cx:pt idx="50758">1</cx:pt>
          <cx:pt idx="50759">1</cx:pt>
          <cx:pt idx="50760">1</cx:pt>
          <cx:pt idx="50761">1</cx:pt>
          <cx:pt idx="50762">3</cx:pt>
          <cx:pt idx="50763">1</cx:pt>
          <cx:pt idx="50764">1</cx:pt>
          <cx:pt idx="50765">1</cx:pt>
          <cx:pt idx="50766">1</cx:pt>
          <cx:pt idx="50767">1</cx:pt>
          <cx:pt idx="50768">1</cx:pt>
          <cx:pt idx="50769">1</cx:pt>
          <cx:pt idx="50770">1</cx:pt>
          <cx:pt idx="50771">1</cx:pt>
          <cx:pt idx="50772">1</cx:pt>
          <cx:pt idx="50773">1</cx:pt>
          <cx:pt idx="50774">1</cx:pt>
          <cx:pt idx="50775">1</cx:pt>
          <cx:pt idx="50776">1</cx:pt>
          <cx:pt idx="50777">1</cx:pt>
          <cx:pt idx="50778">1</cx:pt>
          <cx:pt idx="50779">1</cx:pt>
          <cx:pt idx="50780">1</cx:pt>
          <cx:pt idx="50781">1</cx:pt>
          <cx:pt idx="50782">1</cx:pt>
          <cx:pt idx="50783">1</cx:pt>
          <cx:pt idx="50784">1</cx:pt>
          <cx:pt idx="50785">1</cx:pt>
          <cx:pt idx="50786">1</cx:pt>
          <cx:pt idx="50787">1</cx:pt>
          <cx:pt idx="50788">1</cx:pt>
          <cx:pt idx="50789">1</cx:pt>
          <cx:pt idx="50790">1</cx:pt>
          <cx:pt idx="50791">1</cx:pt>
          <cx:pt idx="50792">1</cx:pt>
          <cx:pt idx="50793">1</cx:pt>
          <cx:pt idx="50794">1</cx:pt>
          <cx:pt idx="50795">1</cx:pt>
          <cx:pt idx="50796">1</cx:pt>
          <cx:pt idx="50797">1</cx:pt>
          <cx:pt idx="50798">1</cx:pt>
          <cx:pt idx="50799">3</cx:pt>
          <cx:pt idx="50800">1</cx:pt>
          <cx:pt idx="50801">1</cx:pt>
          <cx:pt idx="50802">1</cx:pt>
          <cx:pt idx="50803">1</cx:pt>
          <cx:pt idx="50804">1</cx:pt>
          <cx:pt idx="50805">1</cx:pt>
          <cx:pt idx="50806">1</cx:pt>
          <cx:pt idx="50807">1</cx:pt>
          <cx:pt idx="50808">1</cx:pt>
          <cx:pt idx="50809">1</cx:pt>
          <cx:pt idx="50810">1</cx:pt>
          <cx:pt idx="50811">1</cx:pt>
          <cx:pt idx="50812">1</cx:pt>
          <cx:pt idx="50813">1</cx:pt>
          <cx:pt idx="50814">1</cx:pt>
          <cx:pt idx="50815">1</cx:pt>
          <cx:pt idx="50816">1</cx:pt>
          <cx:pt idx="50817">1</cx:pt>
          <cx:pt idx="50818">1</cx:pt>
          <cx:pt idx="50819">1</cx:pt>
          <cx:pt idx="50820">1</cx:pt>
          <cx:pt idx="50821">1</cx:pt>
          <cx:pt idx="50822">1</cx:pt>
          <cx:pt idx="50823">1</cx:pt>
          <cx:pt idx="50824">1</cx:pt>
          <cx:pt idx="50825">1</cx:pt>
          <cx:pt idx="50826">1</cx:pt>
          <cx:pt idx="50827">1</cx:pt>
          <cx:pt idx="50828">1</cx:pt>
          <cx:pt idx="50829">1</cx:pt>
          <cx:pt idx="50830">1</cx:pt>
          <cx:pt idx="50831">1</cx:pt>
          <cx:pt idx="50832">1</cx:pt>
          <cx:pt idx="50833">1</cx:pt>
          <cx:pt idx="50834">1</cx:pt>
          <cx:pt idx="50835">1</cx:pt>
          <cx:pt idx="50836">1</cx:pt>
          <cx:pt idx="50837">1</cx:pt>
          <cx:pt idx="50838">1</cx:pt>
          <cx:pt idx="50839">1</cx:pt>
          <cx:pt idx="50840">1</cx:pt>
          <cx:pt idx="50841">1</cx:pt>
          <cx:pt idx="50842">1</cx:pt>
          <cx:pt idx="50843">1</cx:pt>
          <cx:pt idx="50844">1</cx:pt>
          <cx:pt idx="50845">1</cx:pt>
          <cx:pt idx="50846">1</cx:pt>
          <cx:pt idx="50847">1</cx:pt>
          <cx:pt idx="50848">3</cx:pt>
          <cx:pt idx="50849">1</cx:pt>
          <cx:pt idx="50850">1</cx:pt>
          <cx:pt idx="50851">1</cx:pt>
          <cx:pt idx="50852">1</cx:pt>
          <cx:pt idx="50853">1</cx:pt>
          <cx:pt idx="50854">1</cx:pt>
          <cx:pt idx="50855">1</cx:pt>
          <cx:pt idx="50856">1</cx:pt>
          <cx:pt idx="50857">1</cx:pt>
          <cx:pt idx="50858">1</cx:pt>
          <cx:pt idx="50859">1</cx:pt>
          <cx:pt idx="50860">1</cx:pt>
          <cx:pt idx="50861">1</cx:pt>
          <cx:pt idx="50862">1</cx:pt>
          <cx:pt idx="50863">1</cx:pt>
          <cx:pt idx="50864">1</cx:pt>
          <cx:pt idx="50865">1</cx:pt>
          <cx:pt idx="50866">1</cx:pt>
          <cx:pt idx="50867">1</cx:pt>
          <cx:pt idx="50868">1</cx:pt>
          <cx:pt idx="50869">1</cx:pt>
          <cx:pt idx="50870">3</cx:pt>
          <cx:pt idx="50871">1</cx:pt>
          <cx:pt idx="50872">1</cx:pt>
          <cx:pt idx="50873">1</cx:pt>
          <cx:pt idx="50874">1</cx:pt>
          <cx:pt idx="50875">1</cx:pt>
          <cx:pt idx="50876">1</cx:pt>
          <cx:pt idx="50877">1</cx:pt>
          <cx:pt idx="50878">1</cx:pt>
          <cx:pt idx="50879">1</cx:pt>
          <cx:pt idx="50880">1</cx:pt>
          <cx:pt idx="50881">1</cx:pt>
          <cx:pt idx="50882">1</cx:pt>
          <cx:pt idx="50883">1</cx:pt>
          <cx:pt idx="50884">1</cx:pt>
          <cx:pt idx="50885">1</cx:pt>
          <cx:pt idx="50886">1</cx:pt>
          <cx:pt idx="50887">1</cx:pt>
          <cx:pt idx="50888">1</cx:pt>
          <cx:pt idx="50889">3</cx:pt>
          <cx:pt idx="50890">1</cx:pt>
          <cx:pt idx="50891">1</cx:pt>
          <cx:pt idx="50892">1</cx:pt>
          <cx:pt idx="50893">1</cx:pt>
          <cx:pt idx="50894">1</cx:pt>
          <cx:pt idx="50895">1</cx:pt>
          <cx:pt idx="50896">1</cx:pt>
          <cx:pt idx="50897">1</cx:pt>
          <cx:pt idx="50898">1</cx:pt>
          <cx:pt idx="50899">3</cx:pt>
          <cx:pt idx="50900">1</cx:pt>
          <cx:pt idx="50901">1</cx:pt>
          <cx:pt idx="50902">1</cx:pt>
          <cx:pt idx="50903">1</cx:pt>
          <cx:pt idx="50904">1</cx:pt>
          <cx:pt idx="50905">1</cx:pt>
          <cx:pt idx="50906">3</cx:pt>
          <cx:pt idx="50907">1</cx:pt>
          <cx:pt idx="50908">1</cx:pt>
          <cx:pt idx="50909">1</cx:pt>
          <cx:pt idx="50910">1</cx:pt>
          <cx:pt idx="50911">1</cx:pt>
          <cx:pt idx="50912">1</cx:pt>
          <cx:pt idx="50913">1</cx:pt>
          <cx:pt idx="50914">1</cx:pt>
          <cx:pt idx="50915">1</cx:pt>
          <cx:pt idx="50916">1</cx:pt>
          <cx:pt idx="50917">1</cx:pt>
          <cx:pt idx="50918">1</cx:pt>
          <cx:pt idx="50919">1</cx:pt>
          <cx:pt idx="50920">1</cx:pt>
          <cx:pt idx="50921">1</cx:pt>
          <cx:pt idx="50922">1</cx:pt>
          <cx:pt idx="50923">1</cx:pt>
          <cx:pt idx="50924">1</cx:pt>
          <cx:pt idx="50925">1</cx:pt>
          <cx:pt idx="50926">1</cx:pt>
          <cx:pt idx="50927">1</cx:pt>
          <cx:pt idx="50928">1</cx:pt>
          <cx:pt idx="50929">1</cx:pt>
          <cx:pt idx="50930">1</cx:pt>
          <cx:pt idx="50931">1</cx:pt>
          <cx:pt idx="50932">1</cx:pt>
          <cx:pt idx="50933">3</cx:pt>
          <cx:pt idx="50934">1</cx:pt>
          <cx:pt idx="50935">1</cx:pt>
          <cx:pt idx="50936">1</cx:pt>
          <cx:pt idx="50937">1</cx:pt>
          <cx:pt idx="50938">1</cx:pt>
          <cx:pt idx="50939">1</cx:pt>
          <cx:pt idx="50940">1</cx:pt>
          <cx:pt idx="50941">1</cx:pt>
          <cx:pt idx="50942">1</cx:pt>
          <cx:pt idx="50943">1</cx:pt>
          <cx:pt idx="50944">1</cx:pt>
          <cx:pt idx="50945">1</cx:pt>
          <cx:pt idx="50946">1</cx:pt>
          <cx:pt idx="50947">1</cx:pt>
          <cx:pt idx="50948">1</cx:pt>
          <cx:pt idx="50949">1</cx:pt>
          <cx:pt idx="50950">1</cx:pt>
          <cx:pt idx="50951">1</cx:pt>
          <cx:pt idx="50952">1</cx:pt>
          <cx:pt idx="50953">1</cx:pt>
          <cx:pt idx="50954">1</cx:pt>
          <cx:pt idx="50955">1</cx:pt>
          <cx:pt idx="50956">1</cx:pt>
          <cx:pt idx="50957">1</cx:pt>
          <cx:pt idx="50958">1</cx:pt>
          <cx:pt idx="50959">1</cx:pt>
          <cx:pt idx="50960">1</cx:pt>
          <cx:pt idx="50961">3</cx:pt>
          <cx:pt idx="50962">1</cx:pt>
          <cx:pt idx="50963">1</cx:pt>
          <cx:pt idx="50964">1</cx:pt>
          <cx:pt idx="50965">1</cx:pt>
          <cx:pt idx="50966">1</cx:pt>
          <cx:pt idx="50967">1</cx:pt>
          <cx:pt idx="50968">1</cx:pt>
          <cx:pt idx="50969">1</cx:pt>
          <cx:pt idx="50970">1</cx:pt>
          <cx:pt idx="50971">1</cx:pt>
          <cx:pt idx="50972">1</cx:pt>
          <cx:pt idx="50973">1</cx:pt>
          <cx:pt idx="50974">1</cx:pt>
          <cx:pt idx="50975">1</cx:pt>
          <cx:pt idx="50976">1</cx:pt>
          <cx:pt idx="50977">1</cx:pt>
          <cx:pt idx="50978">1</cx:pt>
          <cx:pt idx="50979">1</cx:pt>
          <cx:pt idx="50980">1</cx:pt>
          <cx:pt idx="50981">1</cx:pt>
          <cx:pt idx="50982">1</cx:pt>
          <cx:pt idx="50983">1</cx:pt>
          <cx:pt idx="50984">1</cx:pt>
          <cx:pt idx="50985">1</cx:pt>
          <cx:pt idx="50986">3</cx:pt>
          <cx:pt idx="50987">1</cx:pt>
          <cx:pt idx="50988">1</cx:pt>
          <cx:pt idx="50989">1</cx:pt>
          <cx:pt idx="50990">1</cx:pt>
          <cx:pt idx="50991">1</cx:pt>
          <cx:pt idx="50992">1</cx:pt>
          <cx:pt idx="50993">1</cx:pt>
          <cx:pt idx="50994">1</cx:pt>
          <cx:pt idx="50995">1</cx:pt>
          <cx:pt idx="50996">1</cx:pt>
          <cx:pt idx="50997">1</cx:pt>
          <cx:pt idx="50998">1</cx:pt>
          <cx:pt idx="50999">1</cx:pt>
          <cx:pt idx="51000">1</cx:pt>
          <cx:pt idx="51001">1</cx:pt>
          <cx:pt idx="51002">1</cx:pt>
          <cx:pt idx="51003">1</cx:pt>
          <cx:pt idx="51004">1</cx:pt>
          <cx:pt idx="51005">1</cx:pt>
          <cx:pt idx="51006">1</cx:pt>
          <cx:pt idx="51007">1</cx:pt>
          <cx:pt idx="51008">1</cx:pt>
          <cx:pt idx="51009">1</cx:pt>
          <cx:pt idx="51010">1</cx:pt>
          <cx:pt idx="51011">1</cx:pt>
          <cx:pt idx="51012">1</cx:pt>
          <cx:pt idx="51013">1</cx:pt>
          <cx:pt idx="51014">1</cx:pt>
          <cx:pt idx="51015">1</cx:pt>
          <cx:pt idx="51016">1</cx:pt>
          <cx:pt idx="51017">1</cx:pt>
          <cx:pt idx="51018">1</cx:pt>
          <cx:pt idx="51019">1</cx:pt>
          <cx:pt idx="51020">1</cx:pt>
          <cx:pt idx="51021">1</cx:pt>
          <cx:pt idx="51022">1</cx:pt>
          <cx:pt idx="51023">1</cx:pt>
          <cx:pt idx="51024">1</cx:pt>
          <cx:pt idx="51025">1</cx:pt>
          <cx:pt idx="51026">1</cx:pt>
          <cx:pt idx="51027">1</cx:pt>
          <cx:pt idx="51028">1</cx:pt>
          <cx:pt idx="51029">1</cx:pt>
          <cx:pt idx="51030">1</cx:pt>
          <cx:pt idx="51031">1</cx:pt>
          <cx:pt idx="51032">1</cx:pt>
          <cx:pt idx="51033">1</cx:pt>
          <cx:pt idx="51034">1</cx:pt>
          <cx:pt idx="51035">1</cx:pt>
          <cx:pt idx="51036">1</cx:pt>
          <cx:pt idx="51037">1</cx:pt>
          <cx:pt idx="51038">1</cx:pt>
          <cx:pt idx="51039">1</cx:pt>
          <cx:pt idx="51040">1</cx:pt>
          <cx:pt idx="51041">1</cx:pt>
          <cx:pt idx="51042">1</cx:pt>
          <cx:pt idx="51043">1</cx:pt>
          <cx:pt idx="51044">1</cx:pt>
          <cx:pt idx="51045">1</cx:pt>
          <cx:pt idx="51046">1</cx:pt>
          <cx:pt idx="51047">1</cx:pt>
          <cx:pt idx="51048">1</cx:pt>
          <cx:pt idx="51049">1</cx:pt>
          <cx:pt idx="51050">1</cx:pt>
          <cx:pt idx="51051">1</cx:pt>
          <cx:pt idx="51052">1</cx:pt>
          <cx:pt idx="51053">1</cx:pt>
          <cx:pt idx="51054">1</cx:pt>
          <cx:pt idx="51055">1</cx:pt>
          <cx:pt idx="51056">3</cx:pt>
          <cx:pt idx="51057">1</cx:pt>
          <cx:pt idx="51058">1</cx:pt>
          <cx:pt idx="51059">1</cx:pt>
          <cx:pt idx="51060">1</cx:pt>
          <cx:pt idx="51061">1</cx:pt>
          <cx:pt idx="51062">1</cx:pt>
          <cx:pt idx="51063">1</cx:pt>
          <cx:pt idx="51064">1</cx:pt>
          <cx:pt idx="51065">1</cx:pt>
          <cx:pt idx="51066">1</cx:pt>
          <cx:pt idx="51067">1</cx:pt>
          <cx:pt idx="51068">1</cx:pt>
          <cx:pt idx="51069">1</cx:pt>
          <cx:pt idx="51070">3</cx:pt>
          <cx:pt idx="51071">1</cx:pt>
          <cx:pt idx="51072">1</cx:pt>
          <cx:pt idx="51073">1</cx:pt>
          <cx:pt idx="51074">1</cx:pt>
          <cx:pt idx="51075">1</cx:pt>
          <cx:pt idx="51076">1</cx:pt>
          <cx:pt idx="51077">1</cx:pt>
          <cx:pt idx="51078">1</cx:pt>
          <cx:pt idx="51079">1</cx:pt>
          <cx:pt idx="51080">1</cx:pt>
          <cx:pt idx="51081">1</cx:pt>
          <cx:pt idx="51082">1</cx:pt>
          <cx:pt idx="51083">1</cx:pt>
          <cx:pt idx="51084">1</cx:pt>
          <cx:pt idx="51085">1</cx:pt>
          <cx:pt idx="51086">1</cx:pt>
          <cx:pt idx="51087">1</cx:pt>
          <cx:pt idx="51088">1</cx:pt>
          <cx:pt idx="51089">1</cx:pt>
          <cx:pt idx="51090">1</cx:pt>
          <cx:pt idx="51091">1</cx:pt>
          <cx:pt idx="51092">1</cx:pt>
          <cx:pt idx="51093">1</cx:pt>
          <cx:pt idx="51094">1</cx:pt>
          <cx:pt idx="51095">1</cx:pt>
          <cx:pt idx="51096">1</cx:pt>
          <cx:pt idx="51097">1</cx:pt>
          <cx:pt idx="51098">1</cx:pt>
          <cx:pt idx="51099">1</cx:pt>
          <cx:pt idx="51100">1</cx:pt>
          <cx:pt idx="51101">1</cx:pt>
          <cx:pt idx="51102">1</cx:pt>
          <cx:pt idx="51103">1</cx:pt>
          <cx:pt idx="51104">1</cx:pt>
          <cx:pt idx="51105">1</cx:pt>
          <cx:pt idx="51106">1</cx:pt>
          <cx:pt idx="51107">1</cx:pt>
          <cx:pt idx="51108">1</cx:pt>
          <cx:pt idx="51109">1</cx:pt>
          <cx:pt idx="51110">1</cx:pt>
          <cx:pt idx="51111">1</cx:pt>
          <cx:pt idx="51112">1</cx:pt>
          <cx:pt idx="51113">1</cx:pt>
          <cx:pt idx="51114">1</cx:pt>
          <cx:pt idx="51115">1</cx:pt>
          <cx:pt idx="51116">1</cx:pt>
          <cx:pt idx="51117">1</cx:pt>
          <cx:pt idx="51118">1</cx:pt>
          <cx:pt idx="51119">1</cx:pt>
          <cx:pt idx="51120">1</cx:pt>
          <cx:pt idx="51121">1</cx:pt>
          <cx:pt idx="51122">1</cx:pt>
          <cx:pt idx="51123">1</cx:pt>
          <cx:pt idx="51124">1</cx:pt>
          <cx:pt idx="51125">1</cx:pt>
          <cx:pt idx="51126">1</cx:pt>
          <cx:pt idx="51127">1</cx:pt>
          <cx:pt idx="51128">1</cx:pt>
          <cx:pt idx="51129">1</cx:pt>
          <cx:pt idx="51130">1</cx:pt>
          <cx:pt idx="51131">1</cx:pt>
          <cx:pt idx="51132">1</cx:pt>
          <cx:pt idx="51133">1</cx:pt>
          <cx:pt idx="51134">1</cx:pt>
          <cx:pt idx="51135">1</cx:pt>
          <cx:pt idx="51136">1</cx:pt>
          <cx:pt idx="51137">1</cx:pt>
          <cx:pt idx="51138">1</cx:pt>
          <cx:pt idx="51139">1</cx:pt>
          <cx:pt idx="51140">1</cx:pt>
          <cx:pt idx="51141">1</cx:pt>
          <cx:pt idx="51142">1</cx:pt>
          <cx:pt idx="51143">1</cx:pt>
          <cx:pt idx="51144">1</cx:pt>
          <cx:pt idx="51145">1</cx:pt>
          <cx:pt idx="51146">1</cx:pt>
          <cx:pt idx="51147">1</cx:pt>
          <cx:pt idx="51148">1</cx:pt>
          <cx:pt idx="51149">1</cx:pt>
          <cx:pt idx="51150">1</cx:pt>
          <cx:pt idx="51151">1</cx:pt>
          <cx:pt idx="51152">1</cx:pt>
          <cx:pt idx="51153">1</cx:pt>
          <cx:pt idx="51154">1</cx:pt>
          <cx:pt idx="51155">3</cx:pt>
          <cx:pt idx="51156">1</cx:pt>
          <cx:pt idx="51157">1</cx:pt>
          <cx:pt idx="51158">1</cx:pt>
          <cx:pt idx="51159">1</cx:pt>
          <cx:pt idx="51160">1</cx:pt>
          <cx:pt idx="51161">1</cx:pt>
          <cx:pt idx="51162">1</cx:pt>
          <cx:pt idx="51163">1</cx:pt>
          <cx:pt idx="51164">1</cx:pt>
          <cx:pt idx="51165">1</cx:pt>
          <cx:pt idx="51166">1</cx:pt>
          <cx:pt idx="51167">3</cx:pt>
          <cx:pt idx="51168">1</cx:pt>
          <cx:pt idx="51169">3</cx:pt>
          <cx:pt idx="51170">1</cx:pt>
          <cx:pt idx="51171">1</cx:pt>
          <cx:pt idx="51172">1</cx:pt>
          <cx:pt idx="51173">1</cx:pt>
          <cx:pt idx="51174">1</cx:pt>
          <cx:pt idx="51175">1</cx:pt>
          <cx:pt idx="51176">1</cx:pt>
          <cx:pt idx="51177">1</cx:pt>
          <cx:pt idx="51178">1</cx:pt>
          <cx:pt idx="51179">1</cx:pt>
          <cx:pt idx="51180">1</cx:pt>
          <cx:pt idx="51181">1</cx:pt>
          <cx:pt idx="51182">1</cx:pt>
          <cx:pt idx="51183">1</cx:pt>
          <cx:pt idx="51184">1</cx:pt>
          <cx:pt idx="51185">1</cx:pt>
          <cx:pt idx="51186">1</cx:pt>
          <cx:pt idx="51187">1</cx:pt>
          <cx:pt idx="51188">1</cx:pt>
          <cx:pt idx="51189">1</cx:pt>
          <cx:pt idx="51190">1</cx:pt>
          <cx:pt idx="51191">1</cx:pt>
          <cx:pt idx="51192">1</cx:pt>
          <cx:pt idx="51193">1</cx:pt>
          <cx:pt idx="51194">1</cx:pt>
          <cx:pt idx="51195">1</cx:pt>
          <cx:pt idx="51196">1</cx:pt>
          <cx:pt idx="51197">1</cx:pt>
          <cx:pt idx="51198">1</cx:pt>
          <cx:pt idx="51199">1</cx:pt>
          <cx:pt idx="51200">1</cx:pt>
          <cx:pt idx="51201">1</cx:pt>
          <cx:pt idx="51202">1</cx:pt>
          <cx:pt idx="51203">1</cx:pt>
          <cx:pt idx="51204">1</cx:pt>
          <cx:pt idx="51205">1</cx:pt>
          <cx:pt idx="51206">1</cx:pt>
          <cx:pt idx="51207">1</cx:pt>
          <cx:pt idx="51208">1</cx:pt>
          <cx:pt idx="51209">1</cx:pt>
          <cx:pt idx="51210">1</cx:pt>
          <cx:pt idx="51211">1</cx:pt>
          <cx:pt idx="51212">1</cx:pt>
          <cx:pt idx="51213">1</cx:pt>
          <cx:pt idx="51214">1</cx:pt>
          <cx:pt idx="51215">1</cx:pt>
          <cx:pt idx="51216">1</cx:pt>
          <cx:pt idx="51217">1</cx:pt>
          <cx:pt idx="51218">1</cx:pt>
          <cx:pt idx="51219">1</cx:pt>
          <cx:pt idx="51220">1</cx:pt>
          <cx:pt idx="51221">1</cx:pt>
          <cx:pt idx="51222">1</cx:pt>
          <cx:pt idx="51223">1</cx:pt>
          <cx:pt idx="51224">1</cx:pt>
          <cx:pt idx="51225">1</cx:pt>
          <cx:pt idx="51226">1</cx:pt>
          <cx:pt idx="51227">1</cx:pt>
          <cx:pt idx="51228">1</cx:pt>
          <cx:pt idx="51229">1</cx:pt>
          <cx:pt idx="51230">1</cx:pt>
          <cx:pt idx="51231">1</cx:pt>
          <cx:pt idx="51232">1</cx:pt>
          <cx:pt idx="51233">1</cx:pt>
          <cx:pt idx="51234">1</cx:pt>
          <cx:pt idx="51235">1</cx:pt>
          <cx:pt idx="51236">1</cx:pt>
          <cx:pt idx="51237">1</cx:pt>
          <cx:pt idx="51238">1</cx:pt>
          <cx:pt idx="51239">1</cx:pt>
          <cx:pt idx="51240">1</cx:pt>
          <cx:pt idx="51241">1</cx:pt>
          <cx:pt idx="51242">1</cx:pt>
          <cx:pt idx="51243">1</cx:pt>
          <cx:pt idx="51244">1</cx:pt>
          <cx:pt idx="51245">1</cx:pt>
          <cx:pt idx="51246">1</cx:pt>
          <cx:pt idx="51247">1</cx:pt>
          <cx:pt idx="51248">1</cx:pt>
          <cx:pt idx="51249">1</cx:pt>
          <cx:pt idx="51250">1</cx:pt>
          <cx:pt idx="51251">1</cx:pt>
          <cx:pt idx="51252">1</cx:pt>
          <cx:pt idx="51253">1</cx:pt>
          <cx:pt idx="51254">3</cx:pt>
          <cx:pt idx="51255">3</cx:pt>
          <cx:pt idx="51256">1</cx:pt>
          <cx:pt idx="51257">1</cx:pt>
          <cx:pt idx="51258">3</cx:pt>
          <cx:pt idx="51259">1</cx:pt>
          <cx:pt idx="51260">1</cx:pt>
          <cx:pt idx="51261">1</cx:pt>
          <cx:pt idx="51262">1</cx:pt>
          <cx:pt idx="51263">1</cx:pt>
          <cx:pt idx="51264">1</cx:pt>
          <cx:pt idx="51265">3</cx:pt>
          <cx:pt idx="51266">1</cx:pt>
          <cx:pt idx="51267">1</cx:pt>
          <cx:pt idx="51268">1</cx:pt>
          <cx:pt idx="51269">1</cx:pt>
          <cx:pt idx="51270">1</cx:pt>
          <cx:pt idx="51271">1</cx:pt>
          <cx:pt idx="51272">1</cx:pt>
          <cx:pt idx="51273">1</cx:pt>
          <cx:pt idx="51274">1</cx:pt>
          <cx:pt idx="51275">1</cx:pt>
          <cx:pt idx="51276">1</cx:pt>
          <cx:pt idx="51277">1</cx:pt>
          <cx:pt idx="51278">1</cx:pt>
          <cx:pt idx="51279">1</cx:pt>
          <cx:pt idx="51280">1</cx:pt>
          <cx:pt idx="51281">1</cx:pt>
          <cx:pt idx="51282">1</cx:pt>
          <cx:pt idx="51283">1</cx:pt>
          <cx:pt idx="51284">3</cx:pt>
          <cx:pt idx="51285">1</cx:pt>
          <cx:pt idx="51286">1</cx:pt>
          <cx:pt idx="51287">1</cx:pt>
          <cx:pt idx="51288">1</cx:pt>
          <cx:pt idx="51289">1</cx:pt>
          <cx:pt idx="51290">1</cx:pt>
          <cx:pt idx="51291">1</cx:pt>
          <cx:pt idx="51292">3</cx:pt>
          <cx:pt idx="51293">1</cx:pt>
          <cx:pt idx="51294">1</cx:pt>
          <cx:pt idx="51295">1</cx:pt>
          <cx:pt idx="51296">1</cx:pt>
          <cx:pt idx="51297">1</cx:pt>
          <cx:pt idx="51298">1</cx:pt>
          <cx:pt idx="51299">1</cx:pt>
          <cx:pt idx="51300">1</cx:pt>
          <cx:pt idx="51301">1</cx:pt>
          <cx:pt idx="51302">1</cx:pt>
          <cx:pt idx="51303">1</cx:pt>
          <cx:pt idx="51304">1</cx:pt>
          <cx:pt idx="51305">1</cx:pt>
          <cx:pt idx="51306">1</cx:pt>
          <cx:pt idx="51307">1</cx:pt>
          <cx:pt idx="51308">1</cx:pt>
          <cx:pt idx="51309">1</cx:pt>
          <cx:pt idx="51310">1</cx:pt>
          <cx:pt idx="51311">1</cx:pt>
          <cx:pt idx="51312">1</cx:pt>
          <cx:pt idx="51313">1</cx:pt>
          <cx:pt idx="51314">1</cx:pt>
          <cx:pt idx="51315">1</cx:pt>
          <cx:pt idx="51316">1</cx:pt>
          <cx:pt idx="51317">1</cx:pt>
          <cx:pt idx="51318">1</cx:pt>
          <cx:pt idx="51319">1</cx:pt>
          <cx:pt idx="51320">1</cx:pt>
          <cx:pt idx="51321">1</cx:pt>
          <cx:pt idx="51322">1</cx:pt>
          <cx:pt idx="51323">1</cx:pt>
          <cx:pt idx="51324">1</cx:pt>
          <cx:pt idx="51325">1</cx:pt>
          <cx:pt idx="51326">1</cx:pt>
          <cx:pt idx="51327">1</cx:pt>
          <cx:pt idx="51328">1</cx:pt>
          <cx:pt idx="51329">1</cx:pt>
          <cx:pt idx="51330">1</cx:pt>
          <cx:pt idx="51331">1</cx:pt>
          <cx:pt idx="51332">1</cx:pt>
          <cx:pt idx="51333">1</cx:pt>
          <cx:pt idx="51334">1</cx:pt>
          <cx:pt idx="51335">1</cx:pt>
          <cx:pt idx="51336">1</cx:pt>
          <cx:pt idx="51337">3</cx:pt>
          <cx:pt idx="51338">1</cx:pt>
          <cx:pt idx="51339">1</cx:pt>
          <cx:pt idx="51340">1</cx:pt>
          <cx:pt idx="51341">1</cx:pt>
          <cx:pt idx="51342">1</cx:pt>
          <cx:pt idx="51343">1</cx:pt>
          <cx:pt idx="51344">1</cx:pt>
          <cx:pt idx="51345">1</cx:pt>
          <cx:pt idx="51346">1</cx:pt>
          <cx:pt idx="51347">1</cx:pt>
          <cx:pt idx="51348">1</cx:pt>
          <cx:pt idx="51349">1</cx:pt>
          <cx:pt idx="51350">1</cx:pt>
          <cx:pt idx="51351">1</cx:pt>
          <cx:pt idx="51352">1</cx:pt>
          <cx:pt idx="51353">1</cx:pt>
          <cx:pt idx="51354">1</cx:pt>
          <cx:pt idx="51355">1</cx:pt>
          <cx:pt idx="51356">1</cx:pt>
          <cx:pt idx="51357">1</cx:pt>
          <cx:pt idx="51358">1</cx:pt>
          <cx:pt idx="51359">1</cx:pt>
          <cx:pt idx="51360">1</cx:pt>
          <cx:pt idx="51361">1</cx:pt>
          <cx:pt idx="51362">1</cx:pt>
          <cx:pt idx="51363">1</cx:pt>
          <cx:pt idx="51364">1</cx:pt>
          <cx:pt idx="51365">1</cx:pt>
          <cx:pt idx="51366">1</cx:pt>
          <cx:pt idx="51367">1</cx:pt>
          <cx:pt idx="51368">1</cx:pt>
          <cx:pt idx="51369">1</cx:pt>
          <cx:pt idx="51370">1</cx:pt>
          <cx:pt idx="51371">1</cx:pt>
          <cx:pt idx="51372">1</cx:pt>
          <cx:pt idx="51373">1</cx:pt>
          <cx:pt idx="51374">1</cx:pt>
          <cx:pt idx="51375">1</cx:pt>
          <cx:pt idx="51376">1</cx:pt>
          <cx:pt idx="51377">1</cx:pt>
          <cx:pt idx="51378">1</cx:pt>
          <cx:pt idx="51379">1</cx:pt>
          <cx:pt idx="51380">1</cx:pt>
          <cx:pt idx="51381">1</cx:pt>
          <cx:pt idx="51382">1</cx:pt>
          <cx:pt idx="51383">1</cx:pt>
          <cx:pt idx="51384">1</cx:pt>
          <cx:pt idx="51385">1</cx:pt>
          <cx:pt idx="51386">1</cx:pt>
          <cx:pt idx="51387">1</cx:pt>
          <cx:pt idx="51388">1</cx:pt>
          <cx:pt idx="51389">1</cx:pt>
          <cx:pt idx="51390">1</cx:pt>
          <cx:pt idx="51391">1</cx:pt>
          <cx:pt idx="51392">1</cx:pt>
          <cx:pt idx="51393">1</cx:pt>
          <cx:pt idx="51394">1</cx:pt>
          <cx:pt idx="51395">1</cx:pt>
          <cx:pt idx="51396">1</cx:pt>
          <cx:pt idx="51397">1</cx:pt>
          <cx:pt idx="51398">1</cx:pt>
          <cx:pt idx="51399">3</cx:pt>
          <cx:pt idx="51400">1</cx:pt>
          <cx:pt idx="51401">1</cx:pt>
          <cx:pt idx="51402">3</cx:pt>
          <cx:pt idx="51403">1</cx:pt>
          <cx:pt idx="51404">1</cx:pt>
          <cx:pt idx="51405">1</cx:pt>
          <cx:pt idx="51406">1</cx:pt>
          <cx:pt idx="51407">1</cx:pt>
          <cx:pt idx="51408">1</cx:pt>
          <cx:pt idx="51409">1</cx:pt>
          <cx:pt idx="51410">1</cx:pt>
          <cx:pt idx="51411">1</cx:pt>
          <cx:pt idx="51412">1</cx:pt>
          <cx:pt idx="51413">1</cx:pt>
          <cx:pt idx="51414">1</cx:pt>
          <cx:pt idx="51415">1</cx:pt>
          <cx:pt idx="51416">1</cx:pt>
          <cx:pt idx="51417">1</cx:pt>
          <cx:pt idx="51418">1</cx:pt>
          <cx:pt idx="51419">1</cx:pt>
          <cx:pt idx="51420">1</cx:pt>
          <cx:pt idx="51421">3</cx:pt>
          <cx:pt idx="51422">1</cx:pt>
          <cx:pt idx="51423">1</cx:pt>
          <cx:pt idx="51424">1</cx:pt>
          <cx:pt idx="51425">1</cx:pt>
          <cx:pt idx="51426">1</cx:pt>
          <cx:pt idx="51427">1</cx:pt>
          <cx:pt idx="51428">1</cx:pt>
          <cx:pt idx="51429">1</cx:pt>
          <cx:pt idx="51430">1</cx:pt>
          <cx:pt idx="51431">1</cx:pt>
          <cx:pt idx="51432">1</cx:pt>
          <cx:pt idx="51433">1</cx:pt>
          <cx:pt idx="51434">1</cx:pt>
          <cx:pt idx="51435">3</cx:pt>
          <cx:pt idx="51436">1</cx:pt>
          <cx:pt idx="51437">1</cx:pt>
          <cx:pt idx="51438">1</cx:pt>
          <cx:pt idx="51439">1</cx:pt>
          <cx:pt idx="51440">1</cx:pt>
          <cx:pt idx="51441">1</cx:pt>
          <cx:pt idx="51442">1</cx:pt>
          <cx:pt idx="51443">1</cx:pt>
          <cx:pt idx="51444">1</cx:pt>
          <cx:pt idx="51445">1</cx:pt>
          <cx:pt idx="51446">1</cx:pt>
          <cx:pt idx="51447">1</cx:pt>
          <cx:pt idx="51448">1</cx:pt>
          <cx:pt idx="51449">1</cx:pt>
          <cx:pt idx="51450">1</cx:pt>
          <cx:pt idx="51451">1</cx:pt>
          <cx:pt idx="51452">1</cx:pt>
          <cx:pt idx="51453">1</cx:pt>
          <cx:pt idx="51454">1</cx:pt>
          <cx:pt idx="51455">1</cx:pt>
          <cx:pt idx="51456">1</cx:pt>
          <cx:pt idx="51457">1</cx:pt>
          <cx:pt idx="51458">1</cx:pt>
          <cx:pt idx="51459">1</cx:pt>
          <cx:pt idx="51460">1</cx:pt>
          <cx:pt idx="51461">1</cx:pt>
          <cx:pt idx="51462">1</cx:pt>
          <cx:pt idx="51463">1</cx:pt>
          <cx:pt idx="51464">1</cx:pt>
          <cx:pt idx="51465">1</cx:pt>
          <cx:pt idx="51466">1</cx:pt>
          <cx:pt idx="51467">1</cx:pt>
          <cx:pt idx="51468">3</cx:pt>
          <cx:pt idx="51469">1</cx:pt>
          <cx:pt idx="51470">1</cx:pt>
          <cx:pt idx="51471">1</cx:pt>
          <cx:pt idx="51472">1</cx:pt>
          <cx:pt idx="51473">1</cx:pt>
          <cx:pt idx="51474">1</cx:pt>
          <cx:pt idx="51475">1</cx:pt>
          <cx:pt idx="51476">1</cx:pt>
          <cx:pt idx="51477">1</cx:pt>
          <cx:pt idx="51478">1</cx:pt>
          <cx:pt idx="51479">3</cx:pt>
          <cx:pt idx="51480">1</cx:pt>
          <cx:pt idx="51481">1</cx:pt>
          <cx:pt idx="51482">1</cx:pt>
          <cx:pt idx="51483">1</cx:pt>
          <cx:pt idx="51484">1</cx:pt>
          <cx:pt idx="51485">1</cx:pt>
          <cx:pt idx="51486">1</cx:pt>
          <cx:pt idx="51487">1</cx:pt>
          <cx:pt idx="51488">1</cx:pt>
          <cx:pt idx="51489">1</cx:pt>
          <cx:pt idx="51490">1</cx:pt>
          <cx:pt idx="51491">1</cx:pt>
          <cx:pt idx="51492">1</cx:pt>
          <cx:pt idx="51493">1</cx:pt>
          <cx:pt idx="51494">1</cx:pt>
          <cx:pt idx="51495">1</cx:pt>
          <cx:pt idx="51496">1</cx:pt>
          <cx:pt idx="51497">1</cx:pt>
          <cx:pt idx="51498">1</cx:pt>
          <cx:pt idx="51499">1</cx:pt>
          <cx:pt idx="51500">1</cx:pt>
          <cx:pt idx="51501">1</cx:pt>
          <cx:pt idx="51502">1</cx:pt>
          <cx:pt idx="51503">1</cx:pt>
          <cx:pt idx="51504">1</cx:pt>
          <cx:pt idx="51505">1</cx:pt>
          <cx:pt idx="51506">1</cx:pt>
          <cx:pt idx="51507">1</cx:pt>
          <cx:pt idx="51508">1</cx:pt>
          <cx:pt idx="51509">3</cx:pt>
          <cx:pt idx="51510">3</cx:pt>
          <cx:pt idx="51511">1</cx:pt>
          <cx:pt idx="51512">1</cx:pt>
          <cx:pt idx="51513">1</cx:pt>
          <cx:pt idx="51514">1</cx:pt>
          <cx:pt idx="51515">1</cx:pt>
          <cx:pt idx="51516">3</cx:pt>
          <cx:pt idx="51517">1</cx:pt>
          <cx:pt idx="51518">1</cx:pt>
          <cx:pt idx="51519">1</cx:pt>
          <cx:pt idx="51520">1</cx:pt>
          <cx:pt idx="51521">1</cx:pt>
          <cx:pt idx="51522">1</cx:pt>
          <cx:pt idx="51523">1</cx:pt>
          <cx:pt idx="51524">1</cx:pt>
          <cx:pt idx="51525">1</cx:pt>
          <cx:pt idx="51526">1</cx:pt>
          <cx:pt idx="51527">1</cx:pt>
          <cx:pt idx="51528">1</cx:pt>
          <cx:pt idx="51529">1</cx:pt>
          <cx:pt idx="51530">1</cx:pt>
          <cx:pt idx="51531">1</cx:pt>
          <cx:pt idx="51532">1</cx:pt>
          <cx:pt idx="51533">1</cx:pt>
          <cx:pt idx="51534">1</cx:pt>
          <cx:pt idx="51535">1</cx:pt>
          <cx:pt idx="51536">1</cx:pt>
          <cx:pt idx="51537">1</cx:pt>
          <cx:pt idx="51538">1</cx:pt>
          <cx:pt idx="51539">1</cx:pt>
          <cx:pt idx="51540">1</cx:pt>
          <cx:pt idx="51541">1</cx:pt>
          <cx:pt idx="51542">1</cx:pt>
          <cx:pt idx="51543">1</cx:pt>
          <cx:pt idx="51544">1</cx:pt>
          <cx:pt idx="51545">1</cx:pt>
          <cx:pt idx="51546">1</cx:pt>
          <cx:pt idx="51547">1</cx:pt>
          <cx:pt idx="51548">1</cx:pt>
          <cx:pt idx="51549">1</cx:pt>
          <cx:pt idx="51550">1</cx:pt>
          <cx:pt idx="51551">1</cx:pt>
          <cx:pt idx="51552">1</cx:pt>
          <cx:pt idx="51553">1</cx:pt>
          <cx:pt idx="51554">1</cx:pt>
          <cx:pt idx="51555">1</cx:pt>
          <cx:pt idx="51556">1</cx:pt>
          <cx:pt idx="51557">1</cx:pt>
          <cx:pt idx="51558">1</cx:pt>
          <cx:pt idx="51559">1</cx:pt>
          <cx:pt idx="51560">1</cx:pt>
          <cx:pt idx="51561">1</cx:pt>
          <cx:pt idx="51562">1</cx:pt>
          <cx:pt idx="51563">1</cx:pt>
          <cx:pt idx="51564">1</cx:pt>
          <cx:pt idx="51565">1</cx:pt>
          <cx:pt idx="51566">1</cx:pt>
          <cx:pt idx="51567">1</cx:pt>
          <cx:pt idx="51568">1</cx:pt>
          <cx:pt idx="51569">1</cx:pt>
          <cx:pt idx="51570">1</cx:pt>
          <cx:pt idx="51571">1</cx:pt>
          <cx:pt idx="51572">1</cx:pt>
          <cx:pt idx="51573">3</cx:pt>
          <cx:pt idx="51574">1</cx:pt>
          <cx:pt idx="51575">1</cx:pt>
          <cx:pt idx="51576">1</cx:pt>
          <cx:pt idx="51577">1</cx:pt>
          <cx:pt idx="51578">1</cx:pt>
          <cx:pt idx="51579">1</cx:pt>
          <cx:pt idx="51580">1</cx:pt>
          <cx:pt idx="51581">1</cx:pt>
          <cx:pt idx="51582">1</cx:pt>
          <cx:pt idx="51583">1</cx:pt>
          <cx:pt idx="51584">1</cx:pt>
          <cx:pt idx="51585">1</cx:pt>
          <cx:pt idx="51586">1</cx:pt>
          <cx:pt idx="51587">1</cx:pt>
          <cx:pt idx="51588">1</cx:pt>
          <cx:pt idx="51589">1</cx:pt>
          <cx:pt idx="51590">1</cx:pt>
          <cx:pt idx="51591">1</cx:pt>
          <cx:pt idx="51592">1</cx:pt>
          <cx:pt idx="51593">1</cx:pt>
          <cx:pt idx="51594">1</cx:pt>
          <cx:pt idx="51595">1</cx:pt>
          <cx:pt idx="51596">1</cx:pt>
          <cx:pt idx="51597">1</cx:pt>
          <cx:pt idx="51598">1</cx:pt>
          <cx:pt idx="51599">1</cx:pt>
          <cx:pt idx="51600">1</cx:pt>
          <cx:pt idx="51601">1</cx:pt>
          <cx:pt idx="51602">1</cx:pt>
          <cx:pt idx="51603">1</cx:pt>
          <cx:pt idx="51604">1</cx:pt>
          <cx:pt idx="51605">1</cx:pt>
          <cx:pt idx="51606">1</cx:pt>
          <cx:pt idx="51607">1</cx:pt>
          <cx:pt idx="51608">1</cx:pt>
          <cx:pt idx="51609">1</cx:pt>
          <cx:pt idx="51610">1</cx:pt>
          <cx:pt idx="51611">1</cx:pt>
          <cx:pt idx="51612">1</cx:pt>
          <cx:pt idx="51613">1</cx:pt>
          <cx:pt idx="51614">1</cx:pt>
          <cx:pt idx="51615">1</cx:pt>
          <cx:pt idx="51616">1</cx:pt>
          <cx:pt idx="51617">1</cx:pt>
          <cx:pt idx="51618">1</cx:pt>
          <cx:pt idx="51619">1</cx:pt>
          <cx:pt idx="51620">1</cx:pt>
          <cx:pt idx="51621">1</cx:pt>
          <cx:pt idx="51622">1</cx:pt>
          <cx:pt idx="51623">1</cx:pt>
          <cx:pt idx="51624">1</cx:pt>
          <cx:pt idx="51625">1</cx:pt>
          <cx:pt idx="51626">1</cx:pt>
          <cx:pt idx="51627">1</cx:pt>
          <cx:pt idx="51628">1</cx:pt>
          <cx:pt idx="51629">1</cx:pt>
          <cx:pt idx="51630">3</cx:pt>
          <cx:pt idx="51631">1</cx:pt>
          <cx:pt idx="51632">1</cx:pt>
          <cx:pt idx="51633">1</cx:pt>
          <cx:pt idx="51634">1</cx:pt>
          <cx:pt idx="51635">1</cx:pt>
          <cx:pt idx="51636">1</cx:pt>
          <cx:pt idx="51637">1</cx:pt>
          <cx:pt idx="51638">1</cx:pt>
          <cx:pt idx="51639">1</cx:pt>
          <cx:pt idx="51640">1</cx:pt>
          <cx:pt idx="51641">1</cx:pt>
          <cx:pt idx="51642">3</cx:pt>
          <cx:pt idx="51643">1</cx:pt>
          <cx:pt idx="51644">1</cx:pt>
          <cx:pt idx="51645">1</cx:pt>
          <cx:pt idx="51646">1</cx:pt>
          <cx:pt idx="51647">1</cx:pt>
          <cx:pt idx="51648">1</cx:pt>
          <cx:pt idx="51649">1</cx:pt>
          <cx:pt idx="51650">1</cx:pt>
          <cx:pt idx="51651">1</cx:pt>
          <cx:pt idx="51652">1</cx:pt>
          <cx:pt idx="51653">1</cx:pt>
          <cx:pt idx="51654">1</cx:pt>
          <cx:pt idx="51655">1</cx:pt>
          <cx:pt idx="51656">1</cx:pt>
          <cx:pt idx="51657">1</cx:pt>
          <cx:pt idx="51658">1</cx:pt>
          <cx:pt idx="51659">1</cx:pt>
          <cx:pt idx="51660">1</cx:pt>
          <cx:pt idx="51661">1</cx:pt>
          <cx:pt idx="51662">1</cx:pt>
          <cx:pt idx="51663">1</cx:pt>
          <cx:pt idx="51664">1</cx:pt>
          <cx:pt idx="51665">1</cx:pt>
          <cx:pt idx="51666">1</cx:pt>
          <cx:pt idx="51667">1</cx:pt>
          <cx:pt idx="51668">1</cx:pt>
          <cx:pt idx="51669">1</cx:pt>
          <cx:pt idx="51670">1</cx:pt>
          <cx:pt idx="51671">1</cx:pt>
          <cx:pt idx="51672">1</cx:pt>
          <cx:pt idx="51673">1</cx:pt>
          <cx:pt idx="51674">1</cx:pt>
          <cx:pt idx="51675">1</cx:pt>
          <cx:pt idx="51676">1</cx:pt>
          <cx:pt idx="51677">1</cx:pt>
          <cx:pt idx="51678">1</cx:pt>
          <cx:pt idx="51679">1</cx:pt>
          <cx:pt idx="51680">1</cx:pt>
          <cx:pt idx="51681">1</cx:pt>
          <cx:pt idx="51682">1</cx:pt>
          <cx:pt idx="51683">1</cx:pt>
          <cx:pt idx="51684">1</cx:pt>
          <cx:pt idx="51685">1</cx:pt>
          <cx:pt idx="51686">1</cx:pt>
          <cx:pt idx="51687">1</cx:pt>
          <cx:pt idx="51688">1</cx:pt>
          <cx:pt idx="51689">1</cx:pt>
          <cx:pt idx="51690">1</cx:pt>
          <cx:pt idx="51691">1</cx:pt>
          <cx:pt idx="51692">1</cx:pt>
          <cx:pt idx="51693">1</cx:pt>
          <cx:pt idx="51694">1</cx:pt>
          <cx:pt idx="51695">1</cx:pt>
          <cx:pt idx="51696">1</cx:pt>
          <cx:pt idx="51697">1</cx:pt>
          <cx:pt idx="51698">1</cx:pt>
          <cx:pt idx="51699">1</cx:pt>
          <cx:pt idx="51700">3</cx:pt>
          <cx:pt idx="51701">1</cx:pt>
          <cx:pt idx="51702">1</cx:pt>
          <cx:pt idx="51703">1</cx:pt>
          <cx:pt idx="51704">1</cx:pt>
          <cx:pt idx="51705">1</cx:pt>
          <cx:pt idx="51706">1</cx:pt>
          <cx:pt idx="51707">1</cx:pt>
          <cx:pt idx="51708">1</cx:pt>
          <cx:pt idx="51709">1</cx:pt>
          <cx:pt idx="51710">1</cx:pt>
          <cx:pt idx="51711">1</cx:pt>
          <cx:pt idx="51712">1</cx:pt>
          <cx:pt idx="51713">1</cx:pt>
          <cx:pt idx="51714">1</cx:pt>
          <cx:pt idx="51715">1</cx:pt>
          <cx:pt idx="51716">1</cx:pt>
          <cx:pt idx="51717">1</cx:pt>
          <cx:pt idx="51718">1</cx:pt>
          <cx:pt idx="51719">1</cx:pt>
          <cx:pt idx="51720">1</cx:pt>
          <cx:pt idx="51721">1</cx:pt>
          <cx:pt idx="51722">1</cx:pt>
          <cx:pt idx="51723">1</cx:pt>
          <cx:pt idx="51724">1</cx:pt>
          <cx:pt idx="51725">1</cx:pt>
          <cx:pt idx="51726">1</cx:pt>
          <cx:pt idx="51727">1</cx:pt>
          <cx:pt idx="51728">1</cx:pt>
          <cx:pt idx="51729">1</cx:pt>
          <cx:pt idx="51730">1</cx:pt>
          <cx:pt idx="51731">1</cx:pt>
          <cx:pt idx="51732">1</cx:pt>
          <cx:pt idx="51733">1</cx:pt>
          <cx:pt idx="51734">1</cx:pt>
          <cx:pt idx="51735">1</cx:pt>
          <cx:pt idx="51736">1</cx:pt>
          <cx:pt idx="51737">1</cx:pt>
          <cx:pt idx="51738">1</cx:pt>
          <cx:pt idx="51739">1</cx:pt>
          <cx:pt idx="51740">1</cx:pt>
          <cx:pt idx="51741">1</cx:pt>
          <cx:pt idx="51742">1</cx:pt>
          <cx:pt idx="51743">1</cx:pt>
          <cx:pt idx="51744">1</cx:pt>
          <cx:pt idx="51745">1</cx:pt>
          <cx:pt idx="51746">1</cx:pt>
          <cx:pt idx="51747">1</cx:pt>
          <cx:pt idx="51748">1</cx:pt>
          <cx:pt idx="51749">1</cx:pt>
          <cx:pt idx="51750">1</cx:pt>
          <cx:pt idx="51751">1</cx:pt>
          <cx:pt idx="51752">3</cx:pt>
          <cx:pt idx="51753">1</cx:pt>
          <cx:pt idx="51754">1</cx:pt>
          <cx:pt idx="51755">1</cx:pt>
          <cx:pt idx="51756">1</cx:pt>
          <cx:pt idx="51757">1</cx:pt>
          <cx:pt idx="51758">1</cx:pt>
          <cx:pt idx="51759">1</cx:pt>
          <cx:pt idx="51760">1</cx:pt>
          <cx:pt idx="51761">1</cx:pt>
          <cx:pt idx="51762">1</cx:pt>
          <cx:pt idx="51763">1</cx:pt>
          <cx:pt idx="51764">1</cx:pt>
          <cx:pt idx="51765">1</cx:pt>
          <cx:pt idx="51766">1</cx:pt>
          <cx:pt idx="51767">1</cx:pt>
          <cx:pt idx="51768">1</cx:pt>
          <cx:pt idx="51769">3</cx:pt>
          <cx:pt idx="51770">1</cx:pt>
          <cx:pt idx="51771">1</cx:pt>
          <cx:pt idx="51772">1</cx:pt>
          <cx:pt idx="51773">1</cx:pt>
          <cx:pt idx="51774">1</cx:pt>
          <cx:pt idx="51775">1</cx:pt>
          <cx:pt idx="51776">1</cx:pt>
          <cx:pt idx="51777">3</cx:pt>
          <cx:pt idx="51778">1</cx:pt>
          <cx:pt idx="51779">1</cx:pt>
          <cx:pt idx="51780">1</cx:pt>
          <cx:pt idx="51781">1</cx:pt>
          <cx:pt idx="51782">1</cx:pt>
          <cx:pt idx="51783">1</cx:pt>
          <cx:pt idx="51784">1</cx:pt>
          <cx:pt idx="51785">1</cx:pt>
          <cx:pt idx="51786">1</cx:pt>
          <cx:pt idx="51787">1</cx:pt>
          <cx:pt idx="51788">3</cx:pt>
          <cx:pt idx="51789">1</cx:pt>
          <cx:pt idx="51790">1</cx:pt>
          <cx:pt idx="51791">1</cx:pt>
          <cx:pt idx="51792">1</cx:pt>
          <cx:pt idx="51793">1</cx:pt>
          <cx:pt idx="51794">3</cx:pt>
          <cx:pt idx="51795">1</cx:pt>
          <cx:pt idx="51796">1</cx:pt>
          <cx:pt idx="51797">1</cx:pt>
          <cx:pt idx="51798">1</cx:pt>
          <cx:pt idx="51799">1</cx:pt>
          <cx:pt idx="51800">1</cx:pt>
          <cx:pt idx="51801">1</cx:pt>
          <cx:pt idx="51802">1</cx:pt>
          <cx:pt idx="51803">1</cx:pt>
          <cx:pt idx="51804">3</cx:pt>
          <cx:pt idx="51805">1</cx:pt>
          <cx:pt idx="51806">1</cx:pt>
          <cx:pt idx="51807">1</cx:pt>
          <cx:pt idx="51808">1</cx:pt>
          <cx:pt idx="51809">1</cx:pt>
          <cx:pt idx="51810">1</cx:pt>
          <cx:pt idx="51811">1</cx:pt>
          <cx:pt idx="51812">1</cx:pt>
          <cx:pt idx="51813">1</cx:pt>
          <cx:pt idx="51814">1</cx:pt>
          <cx:pt idx="51815">3</cx:pt>
          <cx:pt idx="51816">1</cx:pt>
          <cx:pt idx="51817">1</cx:pt>
          <cx:pt idx="51818">1</cx:pt>
          <cx:pt idx="51819">1</cx:pt>
          <cx:pt idx="51820">1</cx:pt>
          <cx:pt idx="51821">1</cx:pt>
          <cx:pt idx="51822">1</cx:pt>
          <cx:pt idx="51823">1</cx:pt>
          <cx:pt idx="51824">1</cx:pt>
          <cx:pt idx="51825">1</cx:pt>
          <cx:pt idx="51826">1</cx:pt>
          <cx:pt idx="51827">1</cx:pt>
          <cx:pt idx="51828">1</cx:pt>
          <cx:pt idx="51829">1</cx:pt>
          <cx:pt idx="51830">1</cx:pt>
          <cx:pt idx="51831">1</cx:pt>
          <cx:pt idx="51832">1</cx:pt>
          <cx:pt idx="51833">3</cx:pt>
          <cx:pt idx="51834">1</cx:pt>
          <cx:pt idx="51835">3</cx:pt>
          <cx:pt idx="51836">1</cx:pt>
          <cx:pt idx="51837">1</cx:pt>
          <cx:pt idx="51838">1</cx:pt>
          <cx:pt idx="51839">1</cx:pt>
          <cx:pt idx="51840">1</cx:pt>
          <cx:pt idx="51841">1</cx:pt>
          <cx:pt idx="51842">1</cx:pt>
          <cx:pt idx="51843">1</cx:pt>
          <cx:pt idx="51844">1</cx:pt>
          <cx:pt idx="51845">1</cx:pt>
          <cx:pt idx="51846">1</cx:pt>
          <cx:pt idx="51847">1</cx:pt>
          <cx:pt idx="51848">1</cx:pt>
          <cx:pt idx="51849">1</cx:pt>
          <cx:pt idx="51850">1</cx:pt>
          <cx:pt idx="51851">1</cx:pt>
          <cx:pt idx="51852">3</cx:pt>
          <cx:pt idx="51853">1</cx:pt>
          <cx:pt idx="51854">1</cx:pt>
          <cx:pt idx="51855">1</cx:pt>
          <cx:pt idx="51856">1</cx:pt>
          <cx:pt idx="51857">1</cx:pt>
          <cx:pt idx="51858">1</cx:pt>
          <cx:pt idx="51859">1</cx:pt>
          <cx:pt idx="51860">1</cx:pt>
          <cx:pt idx="51861">1</cx:pt>
          <cx:pt idx="51862">1</cx:pt>
          <cx:pt idx="51863">1</cx:pt>
          <cx:pt idx="51864">1</cx:pt>
          <cx:pt idx="51865">1</cx:pt>
          <cx:pt idx="51866">1</cx:pt>
          <cx:pt idx="51867">1</cx:pt>
          <cx:pt idx="51868">1</cx:pt>
          <cx:pt idx="51869">1</cx:pt>
          <cx:pt idx="51870">1</cx:pt>
          <cx:pt idx="51871">1</cx:pt>
          <cx:pt idx="51872">1</cx:pt>
          <cx:pt idx="51873">1</cx:pt>
          <cx:pt idx="51874">1</cx:pt>
          <cx:pt idx="51875">1</cx:pt>
          <cx:pt idx="51876">1</cx:pt>
          <cx:pt idx="51877">1</cx:pt>
          <cx:pt idx="51878">1</cx:pt>
          <cx:pt idx="51879">1</cx:pt>
          <cx:pt idx="51880">1</cx:pt>
          <cx:pt idx="51881">1</cx:pt>
          <cx:pt idx="51882">1</cx:pt>
          <cx:pt idx="51883">1</cx:pt>
          <cx:pt idx="51884">1</cx:pt>
          <cx:pt idx="51885">1</cx:pt>
          <cx:pt idx="51886">1</cx:pt>
          <cx:pt idx="51887">1</cx:pt>
          <cx:pt idx="51888">1</cx:pt>
          <cx:pt idx="51889">1</cx:pt>
          <cx:pt idx="51890">1</cx:pt>
          <cx:pt idx="51891">1</cx:pt>
          <cx:pt idx="51892">1</cx:pt>
          <cx:pt idx="51893">1</cx:pt>
          <cx:pt idx="51894">1</cx:pt>
          <cx:pt idx="51895">1</cx:pt>
          <cx:pt idx="51896">1</cx:pt>
          <cx:pt idx="51897">1</cx:pt>
          <cx:pt idx="51898">1</cx:pt>
          <cx:pt idx="51899">1</cx:pt>
          <cx:pt idx="51900">1</cx:pt>
          <cx:pt idx="51901">1</cx:pt>
          <cx:pt idx="51902">1</cx:pt>
          <cx:pt idx="51903">1</cx:pt>
          <cx:pt idx="51904">1</cx:pt>
          <cx:pt idx="51905">1</cx:pt>
          <cx:pt idx="51906">1</cx:pt>
          <cx:pt idx="51907">1</cx:pt>
          <cx:pt idx="51908">1</cx:pt>
          <cx:pt idx="51909">1</cx:pt>
          <cx:pt idx="51910">1</cx:pt>
          <cx:pt idx="51911">1</cx:pt>
          <cx:pt idx="51912">1</cx:pt>
          <cx:pt idx="51913">1</cx:pt>
          <cx:pt idx="51914">1</cx:pt>
          <cx:pt idx="51915">1</cx:pt>
          <cx:pt idx="51916">1</cx:pt>
          <cx:pt idx="51917">1</cx:pt>
          <cx:pt idx="51918">1</cx:pt>
          <cx:pt idx="51919">1</cx:pt>
          <cx:pt idx="51920">1</cx:pt>
          <cx:pt idx="51921">1</cx:pt>
          <cx:pt idx="51922">1</cx:pt>
          <cx:pt idx="51923">1</cx:pt>
          <cx:pt idx="51924">1</cx:pt>
          <cx:pt idx="51925">1</cx:pt>
          <cx:pt idx="51926">1</cx:pt>
          <cx:pt idx="51927">1</cx:pt>
          <cx:pt idx="51928">1</cx:pt>
          <cx:pt idx="51929">1</cx:pt>
          <cx:pt idx="51930">1</cx:pt>
          <cx:pt idx="51931">1</cx:pt>
          <cx:pt idx="51932">1</cx:pt>
          <cx:pt idx="51933">1</cx:pt>
          <cx:pt idx="51934">1</cx:pt>
          <cx:pt idx="51935">1</cx:pt>
          <cx:pt idx="51936">1</cx:pt>
          <cx:pt idx="51937">1</cx:pt>
          <cx:pt idx="51938">1</cx:pt>
          <cx:pt idx="51939">1</cx:pt>
          <cx:pt idx="51940">1</cx:pt>
          <cx:pt idx="51941">1</cx:pt>
          <cx:pt idx="51942">3</cx:pt>
          <cx:pt idx="51943">1</cx:pt>
          <cx:pt idx="51944">1</cx:pt>
          <cx:pt idx="51945">1</cx:pt>
          <cx:pt idx="51946">1</cx:pt>
          <cx:pt idx="51947">1</cx:pt>
          <cx:pt idx="51948">1</cx:pt>
          <cx:pt idx="51949">1</cx:pt>
          <cx:pt idx="51950">1</cx:pt>
          <cx:pt idx="51951">1</cx:pt>
          <cx:pt idx="51952">1</cx:pt>
          <cx:pt idx="51953">1</cx:pt>
          <cx:pt idx="51954">1</cx:pt>
          <cx:pt idx="51955">3</cx:pt>
          <cx:pt idx="51956">1</cx:pt>
          <cx:pt idx="51957">1</cx:pt>
          <cx:pt idx="51958">1</cx:pt>
          <cx:pt idx="51959">1</cx:pt>
          <cx:pt idx="51960">1</cx:pt>
          <cx:pt idx="51961">1</cx:pt>
          <cx:pt idx="51962">1</cx:pt>
          <cx:pt idx="51963">1</cx:pt>
          <cx:pt idx="51964">1</cx:pt>
          <cx:pt idx="51965">3</cx:pt>
          <cx:pt idx="51966">1</cx:pt>
          <cx:pt idx="51967">1</cx:pt>
          <cx:pt idx="51968">1</cx:pt>
          <cx:pt idx="51969">1</cx:pt>
          <cx:pt idx="51970">1</cx:pt>
          <cx:pt idx="51971">1</cx:pt>
          <cx:pt idx="51972">1</cx:pt>
          <cx:pt idx="51973">1</cx:pt>
          <cx:pt idx="51974">1</cx:pt>
          <cx:pt idx="51975">1</cx:pt>
          <cx:pt idx="51976">1</cx:pt>
          <cx:pt idx="51977">1</cx:pt>
          <cx:pt idx="51978">1</cx:pt>
          <cx:pt idx="51979">1</cx:pt>
          <cx:pt idx="51980">1</cx:pt>
          <cx:pt idx="51981">1</cx:pt>
          <cx:pt idx="51982">1</cx:pt>
          <cx:pt idx="51983">1</cx:pt>
          <cx:pt idx="51984">1</cx:pt>
          <cx:pt idx="51985">1</cx:pt>
          <cx:pt idx="51986">1</cx:pt>
          <cx:pt idx="51987">1</cx:pt>
          <cx:pt idx="51988">1</cx:pt>
          <cx:pt idx="51989">1</cx:pt>
          <cx:pt idx="51990">1</cx:pt>
          <cx:pt idx="51991">1</cx:pt>
          <cx:pt idx="51992">1</cx:pt>
          <cx:pt idx="51993">1</cx:pt>
          <cx:pt idx="51994">1</cx:pt>
          <cx:pt idx="51995">1</cx:pt>
          <cx:pt idx="51996">1</cx:pt>
          <cx:pt idx="51997">1</cx:pt>
          <cx:pt idx="51998">1</cx:pt>
          <cx:pt idx="51999">1</cx:pt>
          <cx:pt idx="52000">1</cx:pt>
          <cx:pt idx="52001">1</cx:pt>
          <cx:pt idx="52002">1</cx:pt>
          <cx:pt idx="52003">1</cx:pt>
          <cx:pt idx="52004">1</cx:pt>
          <cx:pt idx="52005">1</cx:pt>
          <cx:pt idx="52006">1</cx:pt>
          <cx:pt idx="52007">1</cx:pt>
          <cx:pt idx="52008">1</cx:pt>
          <cx:pt idx="52009">1</cx:pt>
          <cx:pt idx="52010">1</cx:pt>
          <cx:pt idx="52011">1</cx:pt>
          <cx:pt idx="52012">1</cx:pt>
          <cx:pt idx="52013">1</cx:pt>
          <cx:pt idx="52014">1</cx:pt>
          <cx:pt idx="52015">1</cx:pt>
          <cx:pt idx="52016">1</cx:pt>
          <cx:pt idx="52017">1</cx:pt>
          <cx:pt idx="52018">1</cx:pt>
          <cx:pt idx="52019">1</cx:pt>
          <cx:pt idx="52020">1</cx:pt>
          <cx:pt idx="52021">1</cx:pt>
          <cx:pt idx="52022">1</cx:pt>
          <cx:pt idx="52023">1</cx:pt>
          <cx:pt idx="52024">1</cx:pt>
          <cx:pt idx="52025">1</cx:pt>
          <cx:pt idx="52026">1</cx:pt>
          <cx:pt idx="52027">1</cx:pt>
          <cx:pt idx="52028">1</cx:pt>
          <cx:pt idx="52029">1</cx:pt>
          <cx:pt idx="52030">1</cx:pt>
          <cx:pt idx="52031">1</cx:pt>
          <cx:pt idx="52032">1</cx:pt>
          <cx:pt idx="52033">1</cx:pt>
          <cx:pt idx="52034">1</cx:pt>
          <cx:pt idx="52035">1</cx:pt>
          <cx:pt idx="52036">1</cx:pt>
          <cx:pt idx="52037">1</cx:pt>
          <cx:pt idx="52038">1</cx:pt>
          <cx:pt idx="52039">1</cx:pt>
          <cx:pt idx="52040">1</cx:pt>
          <cx:pt idx="52041">1</cx:pt>
          <cx:pt idx="52042">1</cx:pt>
          <cx:pt idx="52043">1</cx:pt>
          <cx:pt idx="52044">1</cx:pt>
          <cx:pt idx="52045">1</cx:pt>
          <cx:pt idx="52046">1</cx:pt>
          <cx:pt idx="52047">1</cx:pt>
          <cx:pt idx="52048">1</cx:pt>
          <cx:pt idx="52049">1</cx:pt>
          <cx:pt idx="52050">1</cx:pt>
          <cx:pt idx="52051">1</cx:pt>
          <cx:pt idx="52052">1</cx:pt>
          <cx:pt idx="52053">1</cx:pt>
          <cx:pt idx="52054">1</cx:pt>
          <cx:pt idx="52055">1</cx:pt>
          <cx:pt idx="52056">1</cx:pt>
          <cx:pt idx="52057">1</cx:pt>
          <cx:pt idx="52058">1</cx:pt>
          <cx:pt idx="52059">1</cx:pt>
          <cx:pt idx="52060">1</cx:pt>
          <cx:pt idx="52061">1</cx:pt>
          <cx:pt idx="52062">1</cx:pt>
          <cx:pt idx="52063">1</cx:pt>
          <cx:pt idx="52064">1</cx:pt>
          <cx:pt idx="52065">1</cx:pt>
          <cx:pt idx="52066">1</cx:pt>
          <cx:pt idx="52067">1</cx:pt>
          <cx:pt idx="52068">1</cx:pt>
          <cx:pt idx="52069">1</cx:pt>
          <cx:pt idx="52070">1</cx:pt>
          <cx:pt idx="52071">1</cx:pt>
          <cx:pt idx="52072">1</cx:pt>
          <cx:pt idx="52073">1</cx:pt>
          <cx:pt idx="52074">1</cx:pt>
          <cx:pt idx="52075">1</cx:pt>
          <cx:pt idx="52076">1</cx:pt>
          <cx:pt idx="52077">1</cx:pt>
          <cx:pt idx="52078">1</cx:pt>
          <cx:pt idx="52079">1</cx:pt>
          <cx:pt idx="52080">1</cx:pt>
          <cx:pt idx="52081">1</cx:pt>
          <cx:pt idx="52082">1</cx:pt>
          <cx:pt idx="52083">1</cx:pt>
          <cx:pt idx="52084">1</cx:pt>
          <cx:pt idx="52085">1</cx:pt>
          <cx:pt idx="52086">1</cx:pt>
          <cx:pt idx="52087">1</cx:pt>
          <cx:pt idx="52088">1</cx:pt>
          <cx:pt idx="52089">3</cx:pt>
          <cx:pt idx="52090">1</cx:pt>
          <cx:pt idx="52091">3</cx:pt>
          <cx:pt idx="52092">1</cx:pt>
          <cx:pt idx="52093">1</cx:pt>
          <cx:pt idx="52094">1</cx:pt>
          <cx:pt idx="52095">1</cx:pt>
          <cx:pt idx="52096">1</cx:pt>
          <cx:pt idx="52097">1</cx:pt>
          <cx:pt idx="52098">1</cx:pt>
          <cx:pt idx="52099">3</cx:pt>
          <cx:pt idx="52100">1</cx:pt>
          <cx:pt idx="52101">1</cx:pt>
          <cx:pt idx="52102">1</cx:pt>
          <cx:pt idx="52103">1</cx:pt>
          <cx:pt idx="52104">1</cx:pt>
          <cx:pt idx="52105">1</cx:pt>
          <cx:pt idx="52106">3</cx:pt>
          <cx:pt idx="52107">1</cx:pt>
          <cx:pt idx="52108">1</cx:pt>
          <cx:pt idx="52109">3</cx:pt>
          <cx:pt idx="52110">1</cx:pt>
          <cx:pt idx="52111">1</cx:pt>
          <cx:pt idx="52112">1</cx:pt>
          <cx:pt idx="52113">1</cx:pt>
          <cx:pt idx="52114">1</cx:pt>
          <cx:pt idx="52115">1</cx:pt>
          <cx:pt idx="52116">1</cx:pt>
          <cx:pt idx="52117">1</cx:pt>
          <cx:pt idx="52118">1</cx:pt>
          <cx:pt idx="52119">1</cx:pt>
          <cx:pt idx="52120">1</cx:pt>
          <cx:pt idx="52121">1</cx:pt>
          <cx:pt idx="52122">1</cx:pt>
          <cx:pt idx="52123">1</cx:pt>
          <cx:pt idx="52124">1</cx:pt>
          <cx:pt idx="52125">1</cx:pt>
          <cx:pt idx="52126">1</cx:pt>
          <cx:pt idx="52127">1</cx:pt>
          <cx:pt idx="52128">1</cx:pt>
          <cx:pt idx="52129">1</cx:pt>
          <cx:pt idx="52130">1</cx:pt>
          <cx:pt idx="52131">1</cx:pt>
          <cx:pt idx="52132">1</cx:pt>
          <cx:pt idx="52133">3</cx:pt>
          <cx:pt idx="52134">1</cx:pt>
          <cx:pt idx="52135">1</cx:pt>
          <cx:pt idx="52136">3</cx:pt>
          <cx:pt idx="52137">1</cx:pt>
          <cx:pt idx="52138">1</cx:pt>
          <cx:pt idx="52139">1</cx:pt>
          <cx:pt idx="52140">1</cx:pt>
          <cx:pt idx="52141">1</cx:pt>
          <cx:pt idx="52142">1</cx:pt>
          <cx:pt idx="52143">1</cx:pt>
          <cx:pt idx="52144">1</cx:pt>
          <cx:pt idx="52145">1</cx:pt>
          <cx:pt idx="52146">1</cx:pt>
          <cx:pt idx="52147">1</cx:pt>
          <cx:pt idx="52148">1</cx:pt>
          <cx:pt idx="52149">1</cx:pt>
          <cx:pt idx="52150">3</cx:pt>
          <cx:pt idx="52151">1</cx:pt>
          <cx:pt idx="52152">1</cx:pt>
          <cx:pt idx="52153">1</cx:pt>
          <cx:pt idx="52154">1</cx:pt>
          <cx:pt idx="52155">1</cx:pt>
          <cx:pt idx="52156">1</cx:pt>
          <cx:pt idx="52157">1</cx:pt>
          <cx:pt idx="52158">1</cx:pt>
          <cx:pt idx="52159">1</cx:pt>
          <cx:pt idx="52160">1</cx:pt>
          <cx:pt idx="52161">1</cx:pt>
          <cx:pt idx="52162">1</cx:pt>
          <cx:pt idx="52163">1</cx:pt>
          <cx:pt idx="52164">1</cx:pt>
          <cx:pt idx="52165">1</cx:pt>
          <cx:pt idx="52166">1</cx:pt>
          <cx:pt idx="52167">1</cx:pt>
          <cx:pt idx="52168">1</cx:pt>
          <cx:pt idx="52169">1</cx:pt>
          <cx:pt idx="52170">1</cx:pt>
          <cx:pt idx="52171">1</cx:pt>
          <cx:pt idx="52172">1</cx:pt>
          <cx:pt idx="52173">1</cx:pt>
          <cx:pt idx="52174">1</cx:pt>
          <cx:pt idx="52175">1</cx:pt>
          <cx:pt idx="52176">1</cx:pt>
          <cx:pt idx="52177">1</cx:pt>
          <cx:pt idx="52178">1</cx:pt>
          <cx:pt idx="52179">1</cx:pt>
          <cx:pt idx="52180">1</cx:pt>
          <cx:pt idx="52181">3</cx:pt>
          <cx:pt idx="52182">1</cx:pt>
          <cx:pt idx="52183">1</cx:pt>
          <cx:pt idx="52184">1</cx:pt>
          <cx:pt idx="52185">1</cx:pt>
          <cx:pt idx="52186">1</cx:pt>
          <cx:pt idx="52187">1</cx:pt>
          <cx:pt idx="52188">1</cx:pt>
          <cx:pt idx="52189">1</cx:pt>
          <cx:pt idx="52190">1</cx:pt>
          <cx:pt idx="52191">1</cx:pt>
          <cx:pt idx="52192">1</cx:pt>
          <cx:pt idx="52193">1</cx:pt>
          <cx:pt idx="52194">1</cx:pt>
          <cx:pt idx="52195">1</cx:pt>
          <cx:pt idx="52196">1</cx:pt>
          <cx:pt idx="52197">1</cx:pt>
          <cx:pt idx="52198">1</cx:pt>
          <cx:pt idx="52199">1</cx:pt>
          <cx:pt idx="52200">1</cx:pt>
          <cx:pt idx="52201">1</cx:pt>
          <cx:pt idx="52202">1</cx:pt>
          <cx:pt idx="52203">1</cx:pt>
          <cx:pt idx="52204">3</cx:pt>
          <cx:pt idx="52205">1</cx:pt>
          <cx:pt idx="52206">1</cx:pt>
          <cx:pt idx="52207">1</cx:pt>
          <cx:pt idx="52208">1</cx:pt>
          <cx:pt idx="52209">1</cx:pt>
          <cx:pt idx="52210">1</cx:pt>
          <cx:pt idx="52211">1</cx:pt>
          <cx:pt idx="52212">1</cx:pt>
          <cx:pt idx="52213">1</cx:pt>
          <cx:pt idx="52214">1</cx:pt>
          <cx:pt idx="52215">1</cx:pt>
          <cx:pt idx="52216">1</cx:pt>
          <cx:pt idx="52217">1</cx:pt>
          <cx:pt idx="52218">1</cx:pt>
          <cx:pt idx="52219">1</cx:pt>
          <cx:pt idx="52220">1</cx:pt>
          <cx:pt idx="52221">1</cx:pt>
          <cx:pt idx="52222">1</cx:pt>
          <cx:pt idx="52223">1</cx:pt>
          <cx:pt idx="52224">1</cx:pt>
          <cx:pt idx="52225">1</cx:pt>
          <cx:pt idx="52226">3</cx:pt>
          <cx:pt idx="52227">1</cx:pt>
          <cx:pt idx="52228">1</cx:pt>
          <cx:pt idx="52229">1</cx:pt>
          <cx:pt idx="52230">1</cx:pt>
          <cx:pt idx="52231">1</cx:pt>
          <cx:pt idx="52232">1</cx:pt>
          <cx:pt idx="52233">1</cx:pt>
          <cx:pt idx="52234">1</cx:pt>
          <cx:pt idx="52235">1</cx:pt>
          <cx:pt idx="52236">1</cx:pt>
          <cx:pt idx="52237">1</cx:pt>
          <cx:pt idx="52238">1</cx:pt>
          <cx:pt idx="52239">1</cx:pt>
          <cx:pt idx="52240">1</cx:pt>
          <cx:pt idx="52241">1</cx:pt>
          <cx:pt idx="52242">1</cx:pt>
          <cx:pt idx="52243">1</cx:pt>
          <cx:pt idx="52244">1</cx:pt>
          <cx:pt idx="52245">1</cx:pt>
          <cx:pt idx="52246">1</cx:pt>
          <cx:pt idx="52247">1</cx:pt>
          <cx:pt idx="52248">1</cx:pt>
          <cx:pt idx="52249">1</cx:pt>
          <cx:pt idx="52250">1</cx:pt>
          <cx:pt idx="52251">1</cx:pt>
          <cx:pt idx="52252">1</cx:pt>
          <cx:pt idx="52253">1</cx:pt>
          <cx:pt idx="52254">3</cx:pt>
          <cx:pt idx="52255">3</cx:pt>
          <cx:pt idx="52256">1</cx:pt>
          <cx:pt idx="52257">1</cx:pt>
          <cx:pt idx="52258">1</cx:pt>
          <cx:pt idx="52259">1</cx:pt>
          <cx:pt idx="52260">1</cx:pt>
          <cx:pt idx="52261">3</cx:pt>
          <cx:pt idx="52262">1</cx:pt>
          <cx:pt idx="52263">1</cx:pt>
          <cx:pt idx="52264">1</cx:pt>
          <cx:pt idx="52265">1</cx:pt>
          <cx:pt idx="52266">1</cx:pt>
          <cx:pt idx="52267">1</cx:pt>
          <cx:pt idx="52268">1</cx:pt>
          <cx:pt idx="52269">1</cx:pt>
          <cx:pt idx="52270">1</cx:pt>
          <cx:pt idx="52271">1</cx:pt>
          <cx:pt idx="52272">1</cx:pt>
          <cx:pt idx="52273">1</cx:pt>
          <cx:pt idx="52274">1</cx:pt>
          <cx:pt idx="52275">1</cx:pt>
          <cx:pt idx="52276">1</cx:pt>
          <cx:pt idx="52277">1</cx:pt>
          <cx:pt idx="52278">1</cx:pt>
          <cx:pt idx="52279">1</cx:pt>
          <cx:pt idx="52280">1</cx:pt>
          <cx:pt idx="52281">1</cx:pt>
          <cx:pt idx="52282">1</cx:pt>
          <cx:pt idx="52283">1</cx:pt>
          <cx:pt idx="52284">1</cx:pt>
          <cx:pt idx="52285">1</cx:pt>
          <cx:pt idx="52286">1</cx:pt>
          <cx:pt idx="52287">1</cx:pt>
          <cx:pt idx="52288">1</cx:pt>
          <cx:pt idx="52289">1</cx:pt>
          <cx:pt idx="52290">1</cx:pt>
          <cx:pt idx="52291">1</cx:pt>
          <cx:pt idx="52292">1</cx:pt>
          <cx:pt idx="52293">1</cx:pt>
          <cx:pt idx="52294">3</cx:pt>
          <cx:pt idx="52295">3</cx:pt>
          <cx:pt idx="52296">1</cx:pt>
          <cx:pt idx="52297">1</cx:pt>
          <cx:pt idx="52298">1</cx:pt>
          <cx:pt idx="52299">1</cx:pt>
          <cx:pt idx="52300">1</cx:pt>
          <cx:pt idx="52301">3</cx:pt>
          <cx:pt idx="52302">3</cx:pt>
          <cx:pt idx="52303">1</cx:pt>
          <cx:pt idx="52304">1</cx:pt>
          <cx:pt idx="52305">1</cx:pt>
          <cx:pt idx="52306">1</cx:pt>
          <cx:pt idx="52307">1</cx:pt>
          <cx:pt idx="52308">1</cx:pt>
          <cx:pt idx="52309">1</cx:pt>
          <cx:pt idx="52310">1</cx:pt>
          <cx:pt idx="52311">1</cx:pt>
          <cx:pt idx="52312">1</cx:pt>
          <cx:pt idx="52313">1</cx:pt>
          <cx:pt idx="52314">1</cx:pt>
          <cx:pt idx="52315">1</cx:pt>
          <cx:pt idx="52316">1</cx:pt>
          <cx:pt idx="52317">1</cx:pt>
          <cx:pt idx="52318">1</cx:pt>
          <cx:pt idx="52319">1</cx:pt>
          <cx:pt idx="52320">1</cx:pt>
          <cx:pt idx="52321">1</cx:pt>
          <cx:pt idx="52322">1</cx:pt>
          <cx:pt idx="52323">1</cx:pt>
          <cx:pt idx="52324">1</cx:pt>
          <cx:pt idx="52325">1</cx:pt>
          <cx:pt idx="52326">1</cx:pt>
          <cx:pt idx="52327">1</cx:pt>
          <cx:pt idx="52328">1</cx:pt>
          <cx:pt idx="52329">1</cx:pt>
          <cx:pt idx="52330">1</cx:pt>
          <cx:pt idx="52331">1</cx:pt>
          <cx:pt idx="52332">1</cx:pt>
          <cx:pt idx="52333">1</cx:pt>
          <cx:pt idx="52334">1</cx:pt>
          <cx:pt idx="52335">1</cx:pt>
          <cx:pt idx="52336">1</cx:pt>
          <cx:pt idx="52337">3</cx:pt>
          <cx:pt idx="52338">1</cx:pt>
          <cx:pt idx="52339">1</cx:pt>
          <cx:pt idx="52340">1</cx:pt>
          <cx:pt idx="52341">1</cx:pt>
          <cx:pt idx="52342">1</cx:pt>
          <cx:pt idx="52343">1</cx:pt>
          <cx:pt idx="52344">1</cx:pt>
          <cx:pt idx="52345">1</cx:pt>
          <cx:pt idx="52346">1</cx:pt>
          <cx:pt idx="52347">1</cx:pt>
          <cx:pt idx="52348">1</cx:pt>
          <cx:pt idx="52349">1</cx:pt>
          <cx:pt idx="52350">1</cx:pt>
          <cx:pt idx="52351">1</cx:pt>
          <cx:pt idx="52352">1</cx:pt>
          <cx:pt idx="52353">1</cx:pt>
          <cx:pt idx="52354">1</cx:pt>
          <cx:pt idx="52355">1</cx:pt>
          <cx:pt idx="52356">1</cx:pt>
          <cx:pt idx="52357">1</cx:pt>
          <cx:pt idx="52358">1</cx:pt>
          <cx:pt idx="52359">1</cx:pt>
          <cx:pt idx="52360">1</cx:pt>
          <cx:pt idx="52361">1</cx:pt>
          <cx:pt idx="52362">1</cx:pt>
          <cx:pt idx="52363">1</cx:pt>
          <cx:pt idx="52364">1</cx:pt>
          <cx:pt idx="52365">1</cx:pt>
          <cx:pt idx="52366">1</cx:pt>
          <cx:pt idx="52367">1</cx:pt>
          <cx:pt idx="52368">1</cx:pt>
          <cx:pt idx="52369">1</cx:pt>
          <cx:pt idx="52370">1</cx:pt>
          <cx:pt idx="52371">1</cx:pt>
          <cx:pt idx="52372">1</cx:pt>
          <cx:pt idx="52373">1</cx:pt>
          <cx:pt idx="52374">1</cx:pt>
          <cx:pt idx="52375">1</cx:pt>
          <cx:pt idx="52376">1</cx:pt>
          <cx:pt idx="52377">1</cx:pt>
          <cx:pt idx="52378">1</cx:pt>
          <cx:pt idx="52379">1</cx:pt>
          <cx:pt idx="52380">1</cx:pt>
          <cx:pt idx="52381">1</cx:pt>
          <cx:pt idx="52382">1</cx:pt>
          <cx:pt idx="52383">1</cx:pt>
          <cx:pt idx="52384">1</cx:pt>
          <cx:pt idx="52385">1</cx:pt>
          <cx:pt idx="52386">1</cx:pt>
          <cx:pt idx="52387">1</cx:pt>
          <cx:pt idx="52388">1</cx:pt>
          <cx:pt idx="52389">1</cx:pt>
          <cx:pt idx="52390">1</cx:pt>
          <cx:pt idx="52391">1</cx:pt>
          <cx:pt idx="52392">1</cx:pt>
          <cx:pt idx="52393">1</cx:pt>
          <cx:pt idx="52394">1</cx:pt>
          <cx:pt idx="52395">1</cx:pt>
          <cx:pt idx="52396">1</cx:pt>
          <cx:pt idx="52397">1</cx:pt>
          <cx:pt idx="52398">1</cx:pt>
          <cx:pt idx="52399">1</cx:pt>
          <cx:pt idx="52400">1</cx:pt>
          <cx:pt idx="52401">1</cx:pt>
          <cx:pt idx="52402">1</cx:pt>
          <cx:pt idx="52403">1</cx:pt>
          <cx:pt idx="52404">3</cx:pt>
          <cx:pt idx="52405">1</cx:pt>
          <cx:pt idx="52406">1</cx:pt>
          <cx:pt idx="52407">1</cx:pt>
          <cx:pt idx="52408">3</cx:pt>
          <cx:pt idx="52409">1</cx:pt>
          <cx:pt idx="52410">1</cx:pt>
          <cx:pt idx="52411">1</cx:pt>
          <cx:pt idx="52412">1</cx:pt>
          <cx:pt idx="52413">1</cx:pt>
          <cx:pt idx="52414">1</cx:pt>
          <cx:pt idx="52415">1</cx:pt>
          <cx:pt idx="52416">1</cx:pt>
          <cx:pt idx="52417">1</cx:pt>
          <cx:pt idx="52418">1</cx:pt>
          <cx:pt idx="52419">1</cx:pt>
          <cx:pt idx="52420">1</cx:pt>
          <cx:pt idx="52421">1</cx:pt>
          <cx:pt idx="52422">1</cx:pt>
          <cx:pt idx="52423">1</cx:pt>
          <cx:pt idx="52424">1</cx:pt>
          <cx:pt idx="52425">1</cx:pt>
          <cx:pt idx="52426">1</cx:pt>
          <cx:pt idx="52427">1</cx:pt>
          <cx:pt idx="52428">1</cx:pt>
          <cx:pt idx="52429">1</cx:pt>
          <cx:pt idx="52430">1</cx:pt>
          <cx:pt idx="52431">1</cx:pt>
          <cx:pt idx="52432">1</cx:pt>
          <cx:pt idx="52433">1</cx:pt>
          <cx:pt idx="52434">1</cx:pt>
          <cx:pt idx="52435">1</cx:pt>
          <cx:pt idx="52436">1</cx:pt>
          <cx:pt idx="52437">1</cx:pt>
          <cx:pt idx="52438">1</cx:pt>
          <cx:pt idx="52439">1</cx:pt>
          <cx:pt idx="52440">3</cx:pt>
          <cx:pt idx="52441">1</cx:pt>
          <cx:pt idx="52442">1</cx:pt>
          <cx:pt idx="52443">3</cx:pt>
          <cx:pt idx="52444">1</cx:pt>
          <cx:pt idx="52445">1</cx:pt>
          <cx:pt idx="52446">1</cx:pt>
          <cx:pt idx="52447">1</cx:pt>
          <cx:pt idx="52448">1</cx:pt>
          <cx:pt idx="52449">1</cx:pt>
          <cx:pt idx="52450">1</cx:pt>
          <cx:pt idx="52451">1</cx:pt>
          <cx:pt idx="52452">1</cx:pt>
          <cx:pt idx="52453">1</cx:pt>
          <cx:pt idx="52454">1</cx:pt>
          <cx:pt idx="52455">1</cx:pt>
          <cx:pt idx="52456">1</cx:pt>
          <cx:pt idx="52457">1</cx:pt>
          <cx:pt idx="52458">1</cx:pt>
          <cx:pt idx="52459">1</cx:pt>
          <cx:pt idx="52460">1</cx:pt>
          <cx:pt idx="52461">1</cx:pt>
          <cx:pt idx="52462">1</cx:pt>
          <cx:pt idx="52463">1</cx:pt>
          <cx:pt idx="52464">1</cx:pt>
          <cx:pt idx="52465">1</cx:pt>
          <cx:pt idx="52466">1</cx:pt>
          <cx:pt idx="52467">1</cx:pt>
          <cx:pt idx="52468">1</cx:pt>
          <cx:pt idx="52469">1</cx:pt>
          <cx:pt idx="52470">1</cx:pt>
          <cx:pt idx="52471">1</cx:pt>
          <cx:pt idx="52472">1</cx:pt>
          <cx:pt idx="52473">1</cx:pt>
          <cx:pt idx="52474">1</cx:pt>
          <cx:pt idx="52475">1</cx:pt>
          <cx:pt idx="52476">1</cx:pt>
          <cx:pt idx="52477">1</cx:pt>
          <cx:pt idx="52478">1</cx:pt>
          <cx:pt idx="52479">1</cx:pt>
          <cx:pt idx="52480">1</cx:pt>
          <cx:pt idx="52481">1</cx:pt>
          <cx:pt idx="52482">1</cx:pt>
          <cx:pt idx="52483">1</cx:pt>
          <cx:pt idx="52484">1</cx:pt>
          <cx:pt idx="52485">1</cx:pt>
          <cx:pt idx="52486">1</cx:pt>
          <cx:pt idx="52487">1</cx:pt>
          <cx:pt idx="52488">1</cx:pt>
          <cx:pt idx="52489">1</cx:pt>
          <cx:pt idx="52490">1</cx:pt>
          <cx:pt idx="52491">1</cx:pt>
          <cx:pt idx="52492">1</cx:pt>
          <cx:pt idx="52493">1</cx:pt>
          <cx:pt idx="52494">1</cx:pt>
          <cx:pt idx="52495">1</cx:pt>
          <cx:pt idx="52496">1</cx:pt>
          <cx:pt idx="52497">1</cx:pt>
          <cx:pt idx="52498">1</cx:pt>
          <cx:pt idx="52499">1</cx:pt>
          <cx:pt idx="52500">1</cx:pt>
          <cx:pt idx="52501">1</cx:pt>
          <cx:pt idx="52502">1</cx:pt>
          <cx:pt idx="52503">1</cx:pt>
          <cx:pt idx="52504">1</cx:pt>
          <cx:pt idx="52505">1</cx:pt>
          <cx:pt idx="52506">1</cx:pt>
          <cx:pt idx="52507">1</cx:pt>
          <cx:pt idx="52508">1</cx:pt>
          <cx:pt idx="52509">1</cx:pt>
          <cx:pt idx="52510">1</cx:pt>
          <cx:pt idx="52511">1</cx:pt>
          <cx:pt idx="52512">1</cx:pt>
          <cx:pt idx="52513">1</cx:pt>
          <cx:pt idx="52514">1</cx:pt>
          <cx:pt idx="52515">1</cx:pt>
          <cx:pt idx="52516">1</cx:pt>
          <cx:pt idx="52517">1</cx:pt>
          <cx:pt idx="52518">1</cx:pt>
          <cx:pt idx="52519">1</cx:pt>
          <cx:pt idx="52520">1</cx:pt>
          <cx:pt idx="52521">3</cx:pt>
          <cx:pt idx="52522">1</cx:pt>
          <cx:pt idx="52523">1</cx:pt>
          <cx:pt idx="52524">1</cx:pt>
          <cx:pt idx="52525">1</cx:pt>
          <cx:pt idx="52526">3</cx:pt>
          <cx:pt idx="52527">1</cx:pt>
          <cx:pt idx="52528">1</cx:pt>
          <cx:pt idx="52529">1</cx:pt>
          <cx:pt idx="52530">1</cx:pt>
          <cx:pt idx="52531">1</cx:pt>
          <cx:pt idx="52532">1</cx:pt>
          <cx:pt idx="52533">1</cx:pt>
          <cx:pt idx="52534">1</cx:pt>
          <cx:pt idx="52535">1</cx:pt>
          <cx:pt idx="52536">1</cx:pt>
          <cx:pt idx="52537">1</cx:pt>
          <cx:pt idx="52538">1</cx:pt>
          <cx:pt idx="52539">1</cx:pt>
          <cx:pt idx="52540">1</cx:pt>
          <cx:pt idx="52541">1</cx:pt>
          <cx:pt idx="52542">1</cx:pt>
          <cx:pt idx="52543">1</cx:pt>
          <cx:pt idx="52544">1</cx:pt>
          <cx:pt idx="52545">1</cx:pt>
          <cx:pt idx="52546">1</cx:pt>
          <cx:pt idx="52547">1</cx:pt>
          <cx:pt idx="52548">1</cx:pt>
          <cx:pt idx="52549">1</cx:pt>
          <cx:pt idx="52550">1</cx:pt>
          <cx:pt idx="52551">1</cx:pt>
          <cx:pt idx="52552">1</cx:pt>
          <cx:pt idx="52553">1</cx:pt>
          <cx:pt idx="52554">3</cx:pt>
          <cx:pt idx="52555">1</cx:pt>
          <cx:pt idx="52556">1</cx:pt>
          <cx:pt idx="52557">1</cx:pt>
          <cx:pt idx="52558">1</cx:pt>
          <cx:pt idx="52559">1</cx:pt>
          <cx:pt idx="52560">1</cx:pt>
          <cx:pt idx="52561">3</cx:pt>
          <cx:pt idx="52562">1</cx:pt>
          <cx:pt idx="52563">1</cx:pt>
          <cx:pt idx="52564">1</cx:pt>
          <cx:pt idx="52565">1</cx:pt>
          <cx:pt idx="52566">1</cx:pt>
          <cx:pt idx="52567">1</cx:pt>
          <cx:pt idx="52568">1</cx:pt>
          <cx:pt idx="52569">1</cx:pt>
          <cx:pt idx="52570">1</cx:pt>
          <cx:pt idx="52571">1</cx:pt>
          <cx:pt idx="52572">1</cx:pt>
          <cx:pt idx="52573">3</cx:pt>
          <cx:pt idx="52574">1</cx:pt>
          <cx:pt idx="52575">1</cx:pt>
          <cx:pt idx="52576">1</cx:pt>
          <cx:pt idx="52577">1</cx:pt>
          <cx:pt idx="52578">3</cx:pt>
          <cx:pt idx="52579">1</cx:pt>
          <cx:pt idx="52580">1</cx:pt>
          <cx:pt idx="52581">1</cx:pt>
          <cx:pt idx="52582">1</cx:pt>
          <cx:pt idx="52583">1</cx:pt>
          <cx:pt idx="52584">1</cx:pt>
          <cx:pt idx="52585">1</cx:pt>
          <cx:pt idx="52586">1</cx:pt>
          <cx:pt idx="52587">1</cx:pt>
          <cx:pt idx="52588">1</cx:pt>
          <cx:pt idx="52589">1</cx:pt>
          <cx:pt idx="52590">1</cx:pt>
          <cx:pt idx="52591">1</cx:pt>
          <cx:pt idx="52592">1</cx:pt>
          <cx:pt idx="52593">1</cx:pt>
          <cx:pt idx="52594">1</cx:pt>
          <cx:pt idx="52595">1</cx:pt>
          <cx:pt idx="52596">1</cx:pt>
          <cx:pt idx="52597">1</cx:pt>
          <cx:pt idx="52598">3</cx:pt>
          <cx:pt idx="52599">1</cx:pt>
          <cx:pt idx="52600">1</cx:pt>
          <cx:pt idx="52601">1</cx:pt>
          <cx:pt idx="52602">1</cx:pt>
          <cx:pt idx="52603">1</cx:pt>
          <cx:pt idx="52604">1</cx:pt>
          <cx:pt idx="52605">1</cx:pt>
          <cx:pt idx="52606">1</cx:pt>
          <cx:pt idx="52607">1</cx:pt>
          <cx:pt idx="52608">1</cx:pt>
          <cx:pt idx="52609">1</cx:pt>
          <cx:pt idx="52610">1</cx:pt>
          <cx:pt idx="52611">1</cx:pt>
          <cx:pt idx="52612">1</cx:pt>
          <cx:pt idx="52613">1</cx:pt>
          <cx:pt idx="52614">1</cx:pt>
          <cx:pt idx="52615">1</cx:pt>
          <cx:pt idx="52616">1</cx:pt>
          <cx:pt idx="52617">1</cx:pt>
          <cx:pt idx="52618">1</cx:pt>
          <cx:pt idx="52619">1</cx:pt>
          <cx:pt idx="52620">1</cx:pt>
          <cx:pt idx="52621">1</cx:pt>
          <cx:pt idx="52622">1</cx:pt>
          <cx:pt idx="52623">1</cx:pt>
          <cx:pt idx="52624">1</cx:pt>
          <cx:pt idx="52625">1</cx:pt>
          <cx:pt idx="52626">1</cx:pt>
          <cx:pt idx="52627">1</cx:pt>
          <cx:pt idx="52628">1</cx:pt>
          <cx:pt idx="52629">1</cx:pt>
          <cx:pt idx="52630">1</cx:pt>
          <cx:pt idx="52631">1</cx:pt>
          <cx:pt idx="52632">1</cx:pt>
          <cx:pt idx="52633">1</cx:pt>
          <cx:pt idx="52634">1</cx:pt>
          <cx:pt idx="52635">1</cx:pt>
          <cx:pt idx="52636">1</cx:pt>
          <cx:pt idx="52637">1</cx:pt>
          <cx:pt idx="52638">1</cx:pt>
          <cx:pt idx="52639">1</cx:pt>
          <cx:pt idx="52640">1</cx:pt>
          <cx:pt idx="52641">1</cx:pt>
          <cx:pt idx="52642">1</cx:pt>
          <cx:pt idx="52643">1</cx:pt>
          <cx:pt idx="52644">1</cx:pt>
          <cx:pt idx="52645">1</cx:pt>
          <cx:pt idx="52646">1</cx:pt>
          <cx:pt idx="52647">1</cx:pt>
          <cx:pt idx="52648">1</cx:pt>
          <cx:pt idx="52649">1</cx:pt>
          <cx:pt idx="52650">1</cx:pt>
          <cx:pt idx="52651">1</cx:pt>
          <cx:pt idx="52652">1</cx:pt>
          <cx:pt idx="52653">1</cx:pt>
          <cx:pt idx="52654">1</cx:pt>
          <cx:pt idx="52655">1</cx:pt>
          <cx:pt idx="52656">1</cx:pt>
          <cx:pt idx="52657">1</cx:pt>
          <cx:pt idx="52658">1</cx:pt>
          <cx:pt idx="52659">1</cx:pt>
          <cx:pt idx="52660">1</cx:pt>
          <cx:pt idx="52661">1</cx:pt>
          <cx:pt idx="52662">3</cx:pt>
          <cx:pt idx="52663">1</cx:pt>
          <cx:pt idx="52664">3</cx:pt>
          <cx:pt idx="52665">1</cx:pt>
          <cx:pt idx="52666">1</cx:pt>
          <cx:pt idx="52667">1</cx:pt>
          <cx:pt idx="52668">1</cx:pt>
          <cx:pt idx="52669">1</cx:pt>
          <cx:pt idx="52670">1</cx:pt>
          <cx:pt idx="52671">1</cx:pt>
          <cx:pt idx="52672">1</cx:pt>
          <cx:pt idx="52673">1</cx:pt>
          <cx:pt idx="52674">1</cx:pt>
          <cx:pt idx="52675">1</cx:pt>
          <cx:pt idx="52676">1</cx:pt>
          <cx:pt idx="52677">1</cx:pt>
          <cx:pt idx="52678">3</cx:pt>
          <cx:pt idx="52679">1</cx:pt>
          <cx:pt idx="52680">1</cx:pt>
          <cx:pt idx="52681">1</cx:pt>
          <cx:pt idx="52682">1</cx:pt>
          <cx:pt idx="52683">1</cx:pt>
          <cx:pt idx="52684">1</cx:pt>
          <cx:pt idx="52685">1</cx:pt>
          <cx:pt idx="52686">1</cx:pt>
          <cx:pt idx="52687">3</cx:pt>
          <cx:pt idx="52688">1</cx:pt>
          <cx:pt idx="52689">3</cx:pt>
          <cx:pt idx="52690">1</cx:pt>
          <cx:pt idx="52691">1</cx:pt>
          <cx:pt idx="52692">1</cx:pt>
          <cx:pt idx="52693">1</cx:pt>
          <cx:pt idx="52694">1</cx:pt>
          <cx:pt idx="52695">1</cx:pt>
          <cx:pt idx="52696">1</cx:pt>
          <cx:pt idx="52697">1</cx:pt>
          <cx:pt idx="52698">1</cx:pt>
          <cx:pt idx="52699">1</cx:pt>
          <cx:pt idx="52700">1</cx:pt>
          <cx:pt idx="52701">1</cx:pt>
          <cx:pt idx="52702">1</cx:pt>
          <cx:pt idx="52703">1</cx:pt>
          <cx:pt idx="52704">1</cx:pt>
          <cx:pt idx="52705">1</cx:pt>
          <cx:pt idx="52706">1</cx:pt>
          <cx:pt idx="52707">1</cx:pt>
          <cx:pt idx="52708">1</cx:pt>
          <cx:pt idx="52709">1</cx:pt>
          <cx:pt idx="52710">1</cx:pt>
          <cx:pt idx="52711">1</cx:pt>
          <cx:pt idx="52712">1</cx:pt>
          <cx:pt idx="52713">1</cx:pt>
          <cx:pt idx="52714">1</cx:pt>
          <cx:pt idx="52715">1</cx:pt>
          <cx:pt idx="52716">1</cx:pt>
          <cx:pt idx="52717">1</cx:pt>
          <cx:pt idx="52718">1</cx:pt>
          <cx:pt idx="52719">1</cx:pt>
          <cx:pt idx="52720">1</cx:pt>
          <cx:pt idx="52721">1</cx:pt>
          <cx:pt idx="52722">1</cx:pt>
          <cx:pt idx="52723">1</cx:pt>
          <cx:pt idx="52724">1</cx:pt>
          <cx:pt idx="52725">1</cx:pt>
          <cx:pt idx="52726">3</cx:pt>
          <cx:pt idx="52727">1</cx:pt>
          <cx:pt idx="52728">1</cx:pt>
          <cx:pt idx="52729">1</cx:pt>
          <cx:pt idx="52730">1</cx:pt>
          <cx:pt idx="52731">1</cx:pt>
          <cx:pt idx="52732">1</cx:pt>
          <cx:pt idx="52733">1</cx:pt>
          <cx:pt idx="52734">1</cx:pt>
          <cx:pt idx="52735">1</cx:pt>
          <cx:pt idx="52736">1</cx:pt>
          <cx:pt idx="52737">1</cx:pt>
          <cx:pt idx="52738">1</cx:pt>
          <cx:pt idx="52739">1</cx:pt>
          <cx:pt idx="52740">1</cx:pt>
          <cx:pt idx="52741">1</cx:pt>
          <cx:pt idx="52742">1</cx:pt>
          <cx:pt idx="52743">1</cx:pt>
          <cx:pt idx="52744">1</cx:pt>
          <cx:pt idx="52745">1</cx:pt>
          <cx:pt idx="52746">1</cx:pt>
          <cx:pt idx="52747">1</cx:pt>
          <cx:pt idx="52748">1</cx:pt>
          <cx:pt idx="52749">1</cx:pt>
          <cx:pt idx="52750">1</cx:pt>
          <cx:pt idx="52751">1</cx:pt>
          <cx:pt idx="52752">1</cx:pt>
          <cx:pt idx="52753">1</cx:pt>
          <cx:pt idx="52754">1</cx:pt>
          <cx:pt idx="52755">1</cx:pt>
          <cx:pt idx="52756">1</cx:pt>
          <cx:pt idx="52757">1</cx:pt>
          <cx:pt idx="52758">1</cx:pt>
          <cx:pt idx="52759">1</cx:pt>
          <cx:pt idx="52760">1</cx:pt>
          <cx:pt idx="52761">1</cx:pt>
          <cx:pt idx="52762">1</cx:pt>
          <cx:pt idx="52763">1</cx:pt>
          <cx:pt idx="52764">1</cx:pt>
          <cx:pt idx="52765">1</cx:pt>
          <cx:pt idx="52766">1</cx:pt>
          <cx:pt idx="52767">1</cx:pt>
          <cx:pt idx="52768">1</cx:pt>
          <cx:pt idx="52769">1</cx:pt>
          <cx:pt idx="52770">1</cx:pt>
          <cx:pt idx="52771">1</cx:pt>
          <cx:pt idx="52772">1</cx:pt>
          <cx:pt idx="52773">1</cx:pt>
          <cx:pt idx="52774">1</cx:pt>
          <cx:pt idx="52775">1</cx:pt>
          <cx:pt idx="52776">1</cx:pt>
          <cx:pt idx="52777">1</cx:pt>
          <cx:pt idx="52778">1</cx:pt>
          <cx:pt idx="52779">1</cx:pt>
          <cx:pt idx="52780">1</cx:pt>
          <cx:pt idx="52781">3</cx:pt>
          <cx:pt idx="52782">1</cx:pt>
          <cx:pt idx="52783">1</cx:pt>
          <cx:pt idx="52784">1</cx:pt>
          <cx:pt idx="52785">1</cx:pt>
          <cx:pt idx="52786">1</cx:pt>
          <cx:pt idx="52787">1</cx:pt>
          <cx:pt idx="52788">1</cx:pt>
          <cx:pt idx="52789">1</cx:pt>
          <cx:pt idx="52790">1</cx:pt>
          <cx:pt idx="52791">1</cx:pt>
          <cx:pt idx="52792">1</cx:pt>
          <cx:pt idx="52793">1</cx:pt>
          <cx:pt idx="52794">1</cx:pt>
          <cx:pt idx="52795">1</cx:pt>
          <cx:pt idx="52796">1</cx:pt>
          <cx:pt idx="52797">1</cx:pt>
          <cx:pt idx="52798">1</cx:pt>
          <cx:pt idx="52799">1</cx:pt>
          <cx:pt idx="52800">1</cx:pt>
          <cx:pt idx="52801">1</cx:pt>
          <cx:pt idx="52802">1</cx:pt>
          <cx:pt idx="52803">1</cx:pt>
          <cx:pt idx="52804">1</cx:pt>
          <cx:pt idx="52805">1</cx:pt>
          <cx:pt idx="52806">1</cx:pt>
          <cx:pt idx="52807">1</cx:pt>
          <cx:pt idx="52808">1</cx:pt>
          <cx:pt idx="52809">1</cx:pt>
          <cx:pt idx="52810">1</cx:pt>
          <cx:pt idx="52811">1</cx:pt>
          <cx:pt idx="52812">1</cx:pt>
          <cx:pt idx="52813">3</cx:pt>
          <cx:pt idx="52814">1</cx:pt>
          <cx:pt idx="52815">1</cx:pt>
          <cx:pt idx="52816">1</cx:pt>
          <cx:pt idx="52817">1</cx:pt>
          <cx:pt idx="52818">1</cx:pt>
          <cx:pt idx="52819">1</cx:pt>
          <cx:pt idx="52820">1</cx:pt>
          <cx:pt idx="52821">1</cx:pt>
          <cx:pt idx="52822">1</cx:pt>
          <cx:pt idx="52823">1</cx:pt>
          <cx:pt idx="52824">1</cx:pt>
          <cx:pt idx="52825">1</cx:pt>
          <cx:pt idx="52826">1</cx:pt>
          <cx:pt idx="52827">1</cx:pt>
          <cx:pt idx="52828">1</cx:pt>
          <cx:pt idx="52829">1</cx:pt>
          <cx:pt idx="52830">1</cx:pt>
          <cx:pt idx="52831">1</cx:pt>
          <cx:pt idx="52832">1</cx:pt>
          <cx:pt idx="52833">1</cx:pt>
          <cx:pt idx="52834">1</cx:pt>
          <cx:pt idx="52835">1</cx:pt>
          <cx:pt idx="52836">1</cx:pt>
          <cx:pt idx="52837">1</cx:pt>
          <cx:pt idx="52838">1</cx:pt>
          <cx:pt idx="52839">1</cx:pt>
          <cx:pt idx="52840">1</cx:pt>
          <cx:pt idx="52841">1</cx:pt>
          <cx:pt idx="52842">1</cx:pt>
          <cx:pt idx="52843">1</cx:pt>
          <cx:pt idx="52844">1</cx:pt>
          <cx:pt idx="52845">1</cx:pt>
          <cx:pt idx="52846">1</cx:pt>
          <cx:pt idx="52847">1</cx:pt>
          <cx:pt idx="52848">1</cx:pt>
          <cx:pt idx="52849">1</cx:pt>
          <cx:pt idx="52850">1</cx:pt>
          <cx:pt idx="52851">1</cx:pt>
          <cx:pt idx="52852">1</cx:pt>
          <cx:pt idx="52853">1</cx:pt>
          <cx:pt idx="52854">1</cx:pt>
          <cx:pt idx="52855">1</cx:pt>
          <cx:pt idx="52856">3</cx:pt>
          <cx:pt idx="52857">1</cx:pt>
          <cx:pt idx="52858">1</cx:pt>
          <cx:pt idx="52859">1</cx:pt>
          <cx:pt idx="52860">1</cx:pt>
          <cx:pt idx="52861">1</cx:pt>
          <cx:pt idx="52862">1</cx:pt>
          <cx:pt idx="52863">1</cx:pt>
          <cx:pt idx="52864">1</cx:pt>
          <cx:pt idx="52865">1</cx:pt>
          <cx:pt idx="52866">1</cx:pt>
          <cx:pt idx="52867">1</cx:pt>
          <cx:pt idx="52868">1</cx:pt>
          <cx:pt idx="52869">1</cx:pt>
          <cx:pt idx="52870">1</cx:pt>
          <cx:pt idx="52871">1</cx:pt>
          <cx:pt idx="52872">1</cx:pt>
          <cx:pt idx="52873">1</cx:pt>
          <cx:pt idx="52874">1</cx:pt>
          <cx:pt idx="52875">1</cx:pt>
          <cx:pt idx="52876">3</cx:pt>
          <cx:pt idx="52877">1</cx:pt>
          <cx:pt idx="52878">1</cx:pt>
          <cx:pt idx="52879">3</cx:pt>
          <cx:pt idx="52880">1</cx:pt>
          <cx:pt idx="52881">1</cx:pt>
          <cx:pt idx="52882">1</cx:pt>
          <cx:pt idx="52883">1</cx:pt>
          <cx:pt idx="52884">1</cx:pt>
          <cx:pt idx="52885">1</cx:pt>
          <cx:pt idx="52886">1</cx:pt>
          <cx:pt idx="52887">1</cx:pt>
          <cx:pt idx="52888">1</cx:pt>
          <cx:pt idx="52889">1</cx:pt>
          <cx:pt idx="52890">1</cx:pt>
          <cx:pt idx="52891">1</cx:pt>
          <cx:pt idx="52892">1</cx:pt>
          <cx:pt idx="52893">1</cx:pt>
          <cx:pt idx="52894">1</cx:pt>
          <cx:pt idx="52895">3</cx:pt>
          <cx:pt idx="52896">1</cx:pt>
          <cx:pt idx="52897">3</cx:pt>
          <cx:pt idx="52898">1</cx:pt>
          <cx:pt idx="52899">1</cx:pt>
          <cx:pt idx="52900">1</cx:pt>
          <cx:pt idx="52901">1</cx:pt>
          <cx:pt idx="52902">1</cx:pt>
          <cx:pt idx="52903">1</cx:pt>
          <cx:pt idx="52904">1</cx:pt>
          <cx:pt idx="52905">1</cx:pt>
          <cx:pt idx="52906">1</cx:pt>
          <cx:pt idx="52907">1</cx:pt>
          <cx:pt idx="52908">1</cx:pt>
          <cx:pt idx="52909">1</cx:pt>
          <cx:pt idx="52910">1</cx:pt>
          <cx:pt idx="52911">1</cx:pt>
          <cx:pt idx="52912">1</cx:pt>
          <cx:pt idx="52913">1</cx:pt>
          <cx:pt idx="52914">1</cx:pt>
          <cx:pt idx="52915">1</cx:pt>
          <cx:pt idx="52916">1</cx:pt>
          <cx:pt idx="52917">1</cx:pt>
          <cx:pt idx="52918">1</cx:pt>
          <cx:pt idx="52919">1</cx:pt>
          <cx:pt idx="52920">1</cx:pt>
          <cx:pt idx="52921">1</cx:pt>
          <cx:pt idx="52922">1</cx:pt>
          <cx:pt idx="52923">1</cx:pt>
          <cx:pt idx="52924">1</cx:pt>
          <cx:pt idx="52925">1</cx:pt>
          <cx:pt idx="52926">1</cx:pt>
          <cx:pt idx="52927">1</cx:pt>
          <cx:pt idx="52928">1</cx:pt>
          <cx:pt idx="52929">1</cx:pt>
          <cx:pt idx="52930">1</cx:pt>
          <cx:pt idx="52931">1</cx:pt>
          <cx:pt idx="52932">1</cx:pt>
          <cx:pt idx="52933">1</cx:pt>
          <cx:pt idx="52934">1</cx:pt>
          <cx:pt idx="52935">1</cx:pt>
          <cx:pt idx="52936">1</cx:pt>
          <cx:pt idx="52937">1</cx:pt>
          <cx:pt idx="52938">1</cx:pt>
          <cx:pt idx="52939">1</cx:pt>
          <cx:pt idx="52940">3</cx:pt>
          <cx:pt idx="52941">1</cx:pt>
          <cx:pt idx="52942">1</cx:pt>
          <cx:pt idx="52943">1</cx:pt>
          <cx:pt idx="52944">1</cx:pt>
          <cx:pt idx="52945">1</cx:pt>
          <cx:pt idx="52946">1</cx:pt>
          <cx:pt idx="52947">1</cx:pt>
          <cx:pt idx="52948">3</cx:pt>
          <cx:pt idx="52949">1</cx:pt>
          <cx:pt idx="52950">1</cx:pt>
          <cx:pt idx="52951">1</cx:pt>
          <cx:pt idx="52952">1</cx:pt>
          <cx:pt idx="52953">1</cx:pt>
          <cx:pt idx="52954">1</cx:pt>
          <cx:pt idx="52955">1</cx:pt>
          <cx:pt idx="52956">1</cx:pt>
          <cx:pt idx="52957">1</cx:pt>
          <cx:pt idx="52958">1</cx:pt>
          <cx:pt idx="52959">1</cx:pt>
          <cx:pt idx="52960">1</cx:pt>
          <cx:pt idx="52961">1</cx:pt>
          <cx:pt idx="52962">1</cx:pt>
          <cx:pt idx="52963">1</cx:pt>
          <cx:pt idx="52964">1</cx:pt>
          <cx:pt idx="52965">1</cx:pt>
          <cx:pt idx="52966">1</cx:pt>
          <cx:pt idx="52967">1</cx:pt>
          <cx:pt idx="52968">1</cx:pt>
          <cx:pt idx="52969">1</cx:pt>
          <cx:pt idx="52970">1</cx:pt>
          <cx:pt idx="52971">3</cx:pt>
          <cx:pt idx="52972">1</cx:pt>
          <cx:pt idx="52973">1</cx:pt>
          <cx:pt idx="52974">1</cx:pt>
          <cx:pt idx="52975">1</cx:pt>
          <cx:pt idx="52976">3</cx:pt>
          <cx:pt idx="52977">1</cx:pt>
          <cx:pt idx="52978">1</cx:pt>
          <cx:pt idx="52979">1</cx:pt>
          <cx:pt idx="52980">1</cx:pt>
          <cx:pt idx="52981">1</cx:pt>
          <cx:pt idx="52982">1</cx:pt>
          <cx:pt idx="52983">1</cx:pt>
          <cx:pt idx="52984">1</cx:pt>
          <cx:pt idx="52985">1</cx:pt>
          <cx:pt idx="52986">1</cx:pt>
          <cx:pt idx="52987">3</cx:pt>
          <cx:pt idx="52988">1</cx:pt>
          <cx:pt idx="52989">1</cx:pt>
          <cx:pt idx="52990">1</cx:pt>
          <cx:pt idx="52991">1</cx:pt>
          <cx:pt idx="52992">1</cx:pt>
          <cx:pt idx="52993">1</cx:pt>
          <cx:pt idx="52994">1</cx:pt>
          <cx:pt idx="52995">1</cx:pt>
          <cx:pt idx="52996">1</cx:pt>
          <cx:pt idx="52997">1</cx:pt>
          <cx:pt idx="52998">1</cx:pt>
          <cx:pt idx="52999">1</cx:pt>
          <cx:pt idx="53000">1</cx:pt>
          <cx:pt idx="53001">1</cx:pt>
          <cx:pt idx="53002">1</cx:pt>
          <cx:pt idx="53003">1</cx:pt>
          <cx:pt idx="53004">1</cx:pt>
          <cx:pt idx="53005">1</cx:pt>
          <cx:pt idx="53006">1</cx:pt>
          <cx:pt idx="53007">1</cx:pt>
          <cx:pt idx="53008">3</cx:pt>
          <cx:pt idx="53009">1</cx:pt>
          <cx:pt idx="53010">1</cx:pt>
          <cx:pt idx="53011">1</cx:pt>
          <cx:pt idx="53012">1</cx:pt>
          <cx:pt idx="53013">1</cx:pt>
          <cx:pt idx="53014">1</cx:pt>
          <cx:pt idx="53015">1</cx:pt>
          <cx:pt idx="53016">1</cx:pt>
          <cx:pt idx="53017">1</cx:pt>
          <cx:pt idx="53018">1</cx:pt>
          <cx:pt idx="53019">1</cx:pt>
          <cx:pt idx="53020">1</cx:pt>
          <cx:pt idx="53021">1</cx:pt>
          <cx:pt idx="53022">1</cx:pt>
          <cx:pt idx="53023">1</cx:pt>
          <cx:pt idx="53024">1</cx:pt>
          <cx:pt idx="53025">1</cx:pt>
          <cx:pt idx="53026">1</cx:pt>
          <cx:pt idx="53027">1</cx:pt>
          <cx:pt idx="53028">3</cx:pt>
          <cx:pt idx="53029">1</cx:pt>
          <cx:pt idx="53030">1</cx:pt>
          <cx:pt idx="53031">1</cx:pt>
          <cx:pt idx="53032">3</cx:pt>
          <cx:pt idx="53033">1</cx:pt>
          <cx:pt idx="53034">1</cx:pt>
          <cx:pt idx="53035">1</cx:pt>
          <cx:pt idx="53036">1</cx:pt>
          <cx:pt idx="53037">1</cx:pt>
          <cx:pt idx="53038">1</cx:pt>
          <cx:pt idx="53039">1</cx:pt>
          <cx:pt idx="53040">1</cx:pt>
          <cx:pt idx="53041">1</cx:pt>
          <cx:pt idx="53042">1</cx:pt>
          <cx:pt idx="53043">1</cx:pt>
          <cx:pt idx="53044">1</cx:pt>
          <cx:pt idx="53045">1</cx:pt>
          <cx:pt idx="53046">1</cx:pt>
          <cx:pt idx="53047">3</cx:pt>
          <cx:pt idx="53048">1</cx:pt>
          <cx:pt idx="53049">1</cx:pt>
          <cx:pt idx="53050">1</cx:pt>
          <cx:pt idx="53051">1</cx:pt>
          <cx:pt idx="53052">1</cx:pt>
          <cx:pt idx="53053">3</cx:pt>
          <cx:pt idx="53054">1</cx:pt>
          <cx:pt idx="53055">1</cx:pt>
          <cx:pt idx="53056">1</cx:pt>
          <cx:pt idx="53057">1</cx:pt>
          <cx:pt idx="53058">3</cx:pt>
          <cx:pt idx="53059">1</cx:pt>
          <cx:pt idx="53060">1</cx:pt>
          <cx:pt idx="53061">1</cx:pt>
          <cx:pt idx="53062">1</cx:pt>
          <cx:pt idx="53063">1</cx:pt>
          <cx:pt idx="53064">1</cx:pt>
          <cx:pt idx="53065">1</cx:pt>
          <cx:pt idx="53066">1</cx:pt>
          <cx:pt idx="53067">1</cx:pt>
          <cx:pt idx="53068">1</cx:pt>
          <cx:pt idx="53069">3</cx:pt>
          <cx:pt idx="53070">1</cx:pt>
          <cx:pt idx="53071">1</cx:pt>
          <cx:pt idx="53072">1</cx:pt>
          <cx:pt idx="53073">1</cx:pt>
          <cx:pt idx="53074">1</cx:pt>
          <cx:pt idx="53075">1</cx:pt>
          <cx:pt idx="53076">1</cx:pt>
          <cx:pt idx="53077">1</cx:pt>
          <cx:pt idx="53078">1</cx:pt>
          <cx:pt idx="53079">1</cx:pt>
          <cx:pt idx="53080">1</cx:pt>
          <cx:pt idx="53081">1</cx:pt>
          <cx:pt idx="53082">1</cx:pt>
          <cx:pt idx="53083">1</cx:pt>
          <cx:pt idx="53084">1</cx:pt>
          <cx:pt idx="53085">1</cx:pt>
          <cx:pt idx="53086">1</cx:pt>
          <cx:pt idx="53087">1</cx:pt>
          <cx:pt idx="53088">1</cx:pt>
          <cx:pt idx="53089">1</cx:pt>
          <cx:pt idx="53090">1</cx:pt>
          <cx:pt idx="53091">1</cx:pt>
          <cx:pt idx="53092">1</cx:pt>
          <cx:pt idx="53093">1</cx:pt>
          <cx:pt idx="53094">1</cx:pt>
          <cx:pt idx="53095">1</cx:pt>
          <cx:pt idx="53096">1</cx:pt>
          <cx:pt idx="53097">1</cx:pt>
          <cx:pt idx="53098">1</cx:pt>
          <cx:pt idx="53099">1</cx:pt>
          <cx:pt idx="53100">1</cx:pt>
          <cx:pt idx="53101">1</cx:pt>
          <cx:pt idx="53102">1</cx:pt>
          <cx:pt idx="53103">1</cx:pt>
          <cx:pt idx="53104">1</cx:pt>
          <cx:pt idx="53105">1</cx:pt>
          <cx:pt idx="53106">1</cx:pt>
          <cx:pt idx="53107">1</cx:pt>
          <cx:pt idx="53108">1</cx:pt>
          <cx:pt idx="53109">1</cx:pt>
          <cx:pt idx="53110">1</cx:pt>
          <cx:pt idx="53111">1</cx:pt>
          <cx:pt idx="53112">1</cx:pt>
          <cx:pt idx="53113">1</cx:pt>
          <cx:pt idx="53114">1</cx:pt>
          <cx:pt idx="53115">1</cx:pt>
          <cx:pt idx="53116">1</cx:pt>
          <cx:pt idx="53117">1</cx:pt>
          <cx:pt idx="53118">1</cx:pt>
          <cx:pt idx="53119">3</cx:pt>
          <cx:pt idx="53120">1</cx:pt>
          <cx:pt idx="53121">1</cx:pt>
          <cx:pt idx="53122">1</cx:pt>
          <cx:pt idx="53123">1</cx:pt>
          <cx:pt idx="53124">1</cx:pt>
          <cx:pt idx="53125">1</cx:pt>
          <cx:pt idx="53126">3</cx:pt>
          <cx:pt idx="53127">1</cx:pt>
          <cx:pt idx="53128">1</cx:pt>
          <cx:pt idx="53129">1</cx:pt>
          <cx:pt idx="53130">1</cx:pt>
          <cx:pt idx="53131">1</cx:pt>
          <cx:pt idx="53132">1</cx:pt>
          <cx:pt idx="53133">1</cx:pt>
          <cx:pt idx="53134">1</cx:pt>
          <cx:pt idx="53135">1</cx:pt>
          <cx:pt idx="53136">1</cx:pt>
          <cx:pt idx="53137">1</cx:pt>
          <cx:pt idx="53138">1</cx:pt>
          <cx:pt idx="53139">1</cx:pt>
          <cx:pt idx="53140">3</cx:pt>
          <cx:pt idx="53141">1</cx:pt>
          <cx:pt idx="53142">1</cx:pt>
          <cx:pt idx="53143">1</cx:pt>
          <cx:pt idx="53144">1</cx:pt>
          <cx:pt idx="53145">1</cx:pt>
          <cx:pt idx="53146">1</cx:pt>
          <cx:pt idx="53147">1</cx:pt>
          <cx:pt idx="53148">1</cx:pt>
          <cx:pt idx="53149">1</cx:pt>
          <cx:pt idx="53150">1</cx:pt>
          <cx:pt idx="53151">1</cx:pt>
          <cx:pt idx="53152">1</cx:pt>
          <cx:pt idx="53153">1</cx:pt>
          <cx:pt idx="53154">1</cx:pt>
          <cx:pt idx="53155">1</cx:pt>
          <cx:pt idx="53156">1</cx:pt>
          <cx:pt idx="53157">1</cx:pt>
          <cx:pt idx="53158">1</cx:pt>
          <cx:pt idx="53159">1</cx:pt>
          <cx:pt idx="53160">1</cx:pt>
          <cx:pt idx="53161">1</cx:pt>
          <cx:pt idx="53162">1</cx:pt>
          <cx:pt idx="53163">1</cx:pt>
          <cx:pt idx="53164">1</cx:pt>
          <cx:pt idx="53165">1</cx:pt>
          <cx:pt idx="53166">1</cx:pt>
          <cx:pt idx="53167">1</cx:pt>
          <cx:pt idx="53168">1</cx:pt>
          <cx:pt idx="53169">1</cx:pt>
          <cx:pt idx="53170">1</cx:pt>
          <cx:pt idx="53171">1</cx:pt>
          <cx:pt idx="53172">1</cx:pt>
          <cx:pt idx="53173">1</cx:pt>
          <cx:pt idx="53174">1</cx:pt>
          <cx:pt idx="53175">1</cx:pt>
          <cx:pt idx="53176">3</cx:pt>
          <cx:pt idx="53177">1</cx:pt>
          <cx:pt idx="53178">1</cx:pt>
          <cx:pt idx="53179">1</cx:pt>
          <cx:pt idx="53180">1</cx:pt>
          <cx:pt idx="53181">1</cx:pt>
          <cx:pt idx="53182">1</cx:pt>
          <cx:pt idx="53183">1</cx:pt>
          <cx:pt idx="53184">1</cx:pt>
          <cx:pt idx="53185">1</cx:pt>
          <cx:pt idx="53186">1</cx:pt>
          <cx:pt idx="53187">3</cx:pt>
          <cx:pt idx="53188">1</cx:pt>
          <cx:pt idx="53189">1</cx:pt>
          <cx:pt idx="53190">3</cx:pt>
          <cx:pt idx="53191">1</cx:pt>
          <cx:pt idx="53192">1</cx:pt>
          <cx:pt idx="53193">1</cx:pt>
          <cx:pt idx="53194">1</cx:pt>
          <cx:pt idx="53195">1</cx:pt>
          <cx:pt idx="53196">1</cx:pt>
          <cx:pt idx="53197">1</cx:pt>
          <cx:pt idx="53198">1</cx:pt>
          <cx:pt idx="53199">1</cx:pt>
          <cx:pt idx="53200">1</cx:pt>
          <cx:pt idx="53201">1</cx:pt>
          <cx:pt idx="53202">1</cx:pt>
          <cx:pt idx="53203">1</cx:pt>
          <cx:pt idx="53204">1</cx:pt>
          <cx:pt idx="53205">1</cx:pt>
          <cx:pt idx="53206">1</cx:pt>
          <cx:pt idx="53207">1</cx:pt>
          <cx:pt idx="53208">1</cx:pt>
          <cx:pt idx="53209">1</cx:pt>
          <cx:pt idx="53210">3</cx:pt>
          <cx:pt idx="53211">1</cx:pt>
          <cx:pt idx="53212">1</cx:pt>
          <cx:pt idx="53213">1</cx:pt>
          <cx:pt idx="53214">1</cx:pt>
          <cx:pt idx="53215">1</cx:pt>
          <cx:pt idx="53216">1</cx:pt>
          <cx:pt idx="53217">1</cx:pt>
          <cx:pt idx="53218">1</cx:pt>
          <cx:pt idx="53219">1</cx:pt>
          <cx:pt idx="53220">1</cx:pt>
          <cx:pt idx="53221">1</cx:pt>
          <cx:pt idx="53222">1</cx:pt>
          <cx:pt idx="53223">1</cx:pt>
          <cx:pt idx="53224">1</cx:pt>
          <cx:pt idx="53225">1</cx:pt>
          <cx:pt idx="53226">1</cx:pt>
          <cx:pt idx="53227">1</cx:pt>
          <cx:pt idx="53228">3</cx:pt>
          <cx:pt idx="53229">1</cx:pt>
          <cx:pt idx="53230">1</cx:pt>
          <cx:pt idx="53231">1</cx:pt>
          <cx:pt idx="53232">1</cx:pt>
          <cx:pt idx="53233">1</cx:pt>
          <cx:pt idx="53234">1</cx:pt>
          <cx:pt idx="53235">1</cx:pt>
          <cx:pt idx="53236">1</cx:pt>
          <cx:pt idx="53237">1</cx:pt>
          <cx:pt idx="53238">1</cx:pt>
          <cx:pt idx="53239">1</cx:pt>
          <cx:pt idx="53240">1</cx:pt>
          <cx:pt idx="53241">1</cx:pt>
          <cx:pt idx="53242">1</cx:pt>
          <cx:pt idx="53243">1</cx:pt>
          <cx:pt idx="53244">1</cx:pt>
          <cx:pt idx="53245">1</cx:pt>
          <cx:pt idx="53246">1</cx:pt>
          <cx:pt idx="53247">1</cx:pt>
          <cx:pt idx="53248">1</cx:pt>
          <cx:pt idx="53249">1</cx:pt>
          <cx:pt idx="53250">1</cx:pt>
          <cx:pt idx="53251">1</cx:pt>
          <cx:pt idx="53252">1</cx:pt>
          <cx:pt idx="53253">1</cx:pt>
          <cx:pt idx="53254">1</cx:pt>
          <cx:pt idx="53255">1</cx:pt>
          <cx:pt idx="53256">1</cx:pt>
          <cx:pt idx="53257">1</cx:pt>
          <cx:pt idx="53258">1</cx:pt>
          <cx:pt idx="53259">1</cx:pt>
          <cx:pt idx="53260">1</cx:pt>
          <cx:pt idx="53261">1</cx:pt>
          <cx:pt idx="53262">1</cx:pt>
          <cx:pt idx="53263">3</cx:pt>
          <cx:pt idx="53264">1</cx:pt>
          <cx:pt idx="53265">1</cx:pt>
          <cx:pt idx="53266">3</cx:pt>
          <cx:pt idx="53267">1</cx:pt>
          <cx:pt idx="53268">1</cx:pt>
          <cx:pt idx="53269">1</cx:pt>
          <cx:pt idx="53270">1</cx:pt>
          <cx:pt idx="53271">1</cx:pt>
          <cx:pt idx="53272">1</cx:pt>
          <cx:pt idx="53273">1</cx:pt>
          <cx:pt idx="53274">1</cx:pt>
          <cx:pt idx="53275">1</cx:pt>
          <cx:pt idx="53276">1</cx:pt>
          <cx:pt idx="53277">1</cx:pt>
          <cx:pt idx="53278">1</cx:pt>
          <cx:pt idx="53279">1</cx:pt>
          <cx:pt idx="53280">1</cx:pt>
          <cx:pt idx="53281">1</cx:pt>
          <cx:pt idx="53282">1</cx:pt>
          <cx:pt idx="53283">1</cx:pt>
          <cx:pt idx="53284">1</cx:pt>
          <cx:pt idx="53285">1</cx:pt>
          <cx:pt idx="53286">1</cx:pt>
          <cx:pt idx="53287">1</cx:pt>
          <cx:pt idx="53288">3</cx:pt>
          <cx:pt idx="53289">3</cx:pt>
          <cx:pt idx="53290">1</cx:pt>
          <cx:pt idx="53291">1</cx:pt>
          <cx:pt idx="53292">1</cx:pt>
          <cx:pt idx="53293">1</cx:pt>
          <cx:pt idx="53294">1</cx:pt>
          <cx:pt idx="53295">1</cx:pt>
          <cx:pt idx="53296">1</cx:pt>
          <cx:pt idx="53297">1</cx:pt>
          <cx:pt idx="53298">1</cx:pt>
          <cx:pt idx="53299">1</cx:pt>
          <cx:pt idx="53300">1</cx:pt>
          <cx:pt idx="53301">1</cx:pt>
          <cx:pt idx="53302">1</cx:pt>
          <cx:pt idx="53303">3</cx:pt>
          <cx:pt idx="53304">1</cx:pt>
          <cx:pt idx="53305">1</cx:pt>
          <cx:pt idx="53306">1</cx:pt>
          <cx:pt idx="53307">1</cx:pt>
          <cx:pt idx="53308">1</cx:pt>
          <cx:pt idx="53309">1</cx:pt>
          <cx:pt idx="53310">1</cx:pt>
          <cx:pt idx="53311">1</cx:pt>
          <cx:pt idx="53312">1</cx:pt>
          <cx:pt idx="53313">1</cx:pt>
          <cx:pt idx="53314">1</cx:pt>
          <cx:pt idx="53315">1</cx:pt>
          <cx:pt idx="53316">1</cx:pt>
          <cx:pt idx="53317">1</cx:pt>
          <cx:pt idx="53318">1</cx:pt>
          <cx:pt idx="53319">1</cx:pt>
          <cx:pt idx="53320">1</cx:pt>
          <cx:pt idx="53321">1</cx:pt>
          <cx:pt idx="53322">1</cx:pt>
          <cx:pt idx="53323">1</cx:pt>
          <cx:pt idx="53324">1</cx:pt>
          <cx:pt idx="53325">1</cx:pt>
          <cx:pt idx="53326">1</cx:pt>
          <cx:pt idx="53327">1</cx:pt>
          <cx:pt idx="53328">1</cx:pt>
          <cx:pt idx="53329">1</cx:pt>
          <cx:pt idx="53330">1</cx:pt>
          <cx:pt idx="53331">1</cx:pt>
          <cx:pt idx="53332">1</cx:pt>
          <cx:pt idx="53333">1</cx:pt>
          <cx:pt idx="53334">1</cx:pt>
          <cx:pt idx="53335">1</cx:pt>
          <cx:pt idx="53336">1</cx:pt>
          <cx:pt idx="53337">1</cx:pt>
          <cx:pt idx="53338">1</cx:pt>
          <cx:pt idx="53339">1</cx:pt>
          <cx:pt idx="53340">1</cx:pt>
          <cx:pt idx="53341">1</cx:pt>
          <cx:pt idx="53342">1</cx:pt>
          <cx:pt idx="53343">1</cx:pt>
          <cx:pt idx="53344">1</cx:pt>
          <cx:pt idx="53345">1</cx:pt>
          <cx:pt idx="53346">1</cx:pt>
          <cx:pt idx="53347">1</cx:pt>
          <cx:pt idx="53348">1</cx:pt>
          <cx:pt idx="53349">1</cx:pt>
          <cx:pt idx="53350">1</cx:pt>
          <cx:pt idx="53351">1</cx:pt>
          <cx:pt idx="53352">1</cx:pt>
          <cx:pt idx="53353">1</cx:pt>
          <cx:pt idx="53354">1</cx:pt>
          <cx:pt idx="53355">1</cx:pt>
          <cx:pt idx="53356">1</cx:pt>
          <cx:pt idx="53357">1</cx:pt>
          <cx:pt idx="53358">1</cx:pt>
          <cx:pt idx="53359">1</cx:pt>
          <cx:pt idx="53360">1</cx:pt>
          <cx:pt idx="53361">1</cx:pt>
          <cx:pt idx="53362">1</cx:pt>
          <cx:pt idx="53363">1</cx:pt>
          <cx:pt idx="53364">1</cx:pt>
          <cx:pt idx="53365">1</cx:pt>
          <cx:pt idx="53366">1</cx:pt>
          <cx:pt idx="53367">1</cx:pt>
          <cx:pt idx="53368">1</cx:pt>
          <cx:pt idx="53369">1</cx:pt>
          <cx:pt idx="53370">1</cx:pt>
          <cx:pt idx="53371">1</cx:pt>
          <cx:pt idx="53372">1</cx:pt>
          <cx:pt idx="53373">1</cx:pt>
          <cx:pt idx="53374">1</cx:pt>
          <cx:pt idx="53375">1</cx:pt>
          <cx:pt idx="53376">1</cx:pt>
          <cx:pt idx="53377">1</cx:pt>
          <cx:pt idx="53378">1</cx:pt>
          <cx:pt idx="53379">1</cx:pt>
          <cx:pt idx="53380">3</cx:pt>
          <cx:pt idx="53381">1</cx:pt>
          <cx:pt idx="53382">1</cx:pt>
          <cx:pt idx="53383">1</cx:pt>
          <cx:pt idx="53384">1</cx:pt>
          <cx:pt idx="53385">1</cx:pt>
          <cx:pt idx="53386">1</cx:pt>
          <cx:pt idx="53387">1</cx:pt>
          <cx:pt idx="53388">3</cx:pt>
          <cx:pt idx="53389">1</cx:pt>
          <cx:pt idx="53390">1</cx:pt>
          <cx:pt idx="53391">1</cx:pt>
          <cx:pt idx="53392">1</cx:pt>
          <cx:pt idx="53393">1</cx:pt>
          <cx:pt idx="53394">1</cx:pt>
          <cx:pt idx="53395">1</cx:pt>
          <cx:pt idx="53396">1</cx:pt>
          <cx:pt idx="53397">1</cx:pt>
          <cx:pt idx="53398">1</cx:pt>
          <cx:pt idx="53399">1</cx:pt>
          <cx:pt idx="53400">1</cx:pt>
          <cx:pt idx="53401">1</cx:pt>
          <cx:pt idx="53402">1</cx:pt>
          <cx:pt idx="53403">1</cx:pt>
          <cx:pt idx="53404">1</cx:pt>
          <cx:pt idx="53405">1</cx:pt>
          <cx:pt idx="53406">1</cx:pt>
          <cx:pt idx="53407">1</cx:pt>
          <cx:pt idx="53408">1</cx:pt>
          <cx:pt idx="53409">1</cx:pt>
          <cx:pt idx="53410">1</cx:pt>
          <cx:pt idx="53411">1</cx:pt>
          <cx:pt idx="53412">1</cx:pt>
          <cx:pt idx="53413">1</cx:pt>
          <cx:pt idx="53414">3</cx:pt>
          <cx:pt idx="53415">3</cx:pt>
          <cx:pt idx="53416">1</cx:pt>
          <cx:pt idx="53417">1</cx:pt>
          <cx:pt idx="53418">1</cx:pt>
          <cx:pt idx="53419">1</cx:pt>
          <cx:pt idx="53420">1</cx:pt>
          <cx:pt idx="53421">1</cx:pt>
          <cx:pt idx="53422">1</cx:pt>
          <cx:pt idx="53423">1</cx:pt>
          <cx:pt idx="53424">1</cx:pt>
          <cx:pt idx="53425">1</cx:pt>
          <cx:pt idx="53426">1</cx:pt>
          <cx:pt idx="53427">1</cx:pt>
          <cx:pt idx="53428">1</cx:pt>
          <cx:pt idx="53429">3</cx:pt>
          <cx:pt idx="53430">1</cx:pt>
          <cx:pt idx="53431">1</cx:pt>
          <cx:pt idx="53432">1</cx:pt>
          <cx:pt idx="53433">1</cx:pt>
          <cx:pt idx="53434">1</cx:pt>
          <cx:pt idx="53435">1</cx:pt>
          <cx:pt idx="53436">1</cx:pt>
          <cx:pt idx="53437">1</cx:pt>
          <cx:pt idx="53438">1</cx:pt>
          <cx:pt idx="53439">1</cx:pt>
          <cx:pt idx="53440">1</cx:pt>
          <cx:pt idx="53441">1</cx:pt>
          <cx:pt idx="53442">1</cx:pt>
          <cx:pt idx="53443">1</cx:pt>
          <cx:pt idx="53444">1</cx:pt>
          <cx:pt idx="53445">1</cx:pt>
          <cx:pt idx="53446">1</cx:pt>
          <cx:pt idx="53447">1</cx:pt>
          <cx:pt idx="53448">1</cx:pt>
          <cx:pt idx="53449">1</cx:pt>
          <cx:pt idx="53450">1</cx:pt>
          <cx:pt idx="53451">1</cx:pt>
          <cx:pt idx="53452">1</cx:pt>
          <cx:pt idx="53453">1</cx:pt>
          <cx:pt idx="53454">1</cx:pt>
          <cx:pt idx="53455">1</cx:pt>
          <cx:pt idx="53456">1</cx:pt>
          <cx:pt idx="53457">1</cx:pt>
          <cx:pt idx="53458">1</cx:pt>
          <cx:pt idx="53459">1</cx:pt>
          <cx:pt idx="53460">1</cx:pt>
          <cx:pt idx="53461">1</cx:pt>
          <cx:pt idx="53462">1</cx:pt>
          <cx:pt idx="53463">1</cx:pt>
          <cx:pt idx="53464">1</cx:pt>
          <cx:pt idx="53465">1</cx:pt>
          <cx:pt idx="53466">1</cx:pt>
          <cx:pt idx="53467">1</cx:pt>
          <cx:pt idx="53468">1</cx:pt>
          <cx:pt idx="53469">1</cx:pt>
          <cx:pt idx="53470">1</cx:pt>
          <cx:pt idx="53471">1</cx:pt>
          <cx:pt idx="53472">1</cx:pt>
          <cx:pt idx="53473">1</cx:pt>
          <cx:pt idx="53474">1</cx:pt>
          <cx:pt idx="53475">1</cx:pt>
          <cx:pt idx="53476">1</cx:pt>
          <cx:pt idx="53477">1</cx:pt>
          <cx:pt idx="53478">1</cx:pt>
          <cx:pt idx="53479">1</cx:pt>
          <cx:pt idx="53480">1</cx:pt>
          <cx:pt idx="53481">1</cx:pt>
          <cx:pt idx="53482">1</cx:pt>
          <cx:pt idx="53483">1</cx:pt>
          <cx:pt idx="53484">1</cx:pt>
          <cx:pt idx="53485">1</cx:pt>
          <cx:pt idx="53486">1</cx:pt>
          <cx:pt idx="53487">1</cx:pt>
          <cx:pt idx="53488">1</cx:pt>
          <cx:pt idx="53489">1</cx:pt>
          <cx:pt idx="53490">1</cx:pt>
          <cx:pt idx="53491">1</cx:pt>
          <cx:pt idx="53492">3</cx:pt>
          <cx:pt idx="53493">1</cx:pt>
          <cx:pt idx="53494">1</cx:pt>
          <cx:pt idx="53495">1</cx:pt>
          <cx:pt idx="53496">1</cx:pt>
          <cx:pt idx="53497">1</cx:pt>
          <cx:pt idx="53498">3</cx:pt>
          <cx:pt idx="53499">1</cx:pt>
          <cx:pt idx="53500">1</cx:pt>
          <cx:pt idx="53501">1</cx:pt>
          <cx:pt idx="53502">1</cx:pt>
          <cx:pt idx="53503">3</cx:pt>
          <cx:pt idx="53504">1</cx:pt>
          <cx:pt idx="53505">1</cx:pt>
          <cx:pt idx="53506">1</cx:pt>
          <cx:pt idx="53507">1</cx:pt>
          <cx:pt idx="53508">1</cx:pt>
          <cx:pt idx="53509">1</cx:pt>
          <cx:pt idx="53510">1</cx:pt>
          <cx:pt idx="53511">1</cx:pt>
          <cx:pt idx="53512">1</cx:pt>
          <cx:pt idx="53513">1</cx:pt>
          <cx:pt idx="53514">1</cx:pt>
          <cx:pt idx="53515">1</cx:pt>
          <cx:pt idx="53516">1</cx:pt>
          <cx:pt idx="53517">1</cx:pt>
          <cx:pt idx="53518">1</cx:pt>
          <cx:pt idx="53519">1</cx:pt>
          <cx:pt idx="53520">1</cx:pt>
          <cx:pt idx="53521">1</cx:pt>
          <cx:pt idx="53522">1</cx:pt>
          <cx:pt idx="53523">1</cx:pt>
          <cx:pt idx="53524">1</cx:pt>
          <cx:pt idx="53525">1</cx:pt>
          <cx:pt idx="53526">1</cx:pt>
          <cx:pt idx="53527">1</cx:pt>
          <cx:pt idx="53528">1</cx:pt>
          <cx:pt idx="53529">1</cx:pt>
          <cx:pt idx="53530">1</cx:pt>
          <cx:pt idx="53531">1</cx:pt>
          <cx:pt idx="53532">1</cx:pt>
          <cx:pt idx="53533">1</cx:pt>
          <cx:pt idx="53534">1</cx:pt>
          <cx:pt idx="53535">1</cx:pt>
          <cx:pt idx="53536">1</cx:pt>
          <cx:pt idx="53537">1</cx:pt>
          <cx:pt idx="53538">1</cx:pt>
          <cx:pt idx="53539">1</cx:pt>
          <cx:pt idx="53540">1</cx:pt>
          <cx:pt idx="53541">1</cx:pt>
          <cx:pt idx="53542">1</cx:pt>
          <cx:pt idx="53543">1</cx:pt>
          <cx:pt idx="53544">1</cx:pt>
          <cx:pt idx="53545">1</cx:pt>
          <cx:pt idx="53546">1</cx:pt>
          <cx:pt idx="53547">1</cx:pt>
          <cx:pt idx="53548">1</cx:pt>
          <cx:pt idx="53549">1</cx:pt>
          <cx:pt idx="53550">1</cx:pt>
          <cx:pt idx="53551">1</cx:pt>
          <cx:pt idx="53552">1</cx:pt>
          <cx:pt idx="53553">1</cx:pt>
          <cx:pt idx="53554">1</cx:pt>
          <cx:pt idx="53555">1</cx:pt>
          <cx:pt idx="53556">1</cx:pt>
          <cx:pt idx="53557">1</cx:pt>
          <cx:pt idx="53558">1</cx:pt>
          <cx:pt idx="53559">1</cx:pt>
          <cx:pt idx="53560">1</cx:pt>
          <cx:pt idx="53561">1</cx:pt>
          <cx:pt idx="53562">1</cx:pt>
          <cx:pt idx="53563">1</cx:pt>
          <cx:pt idx="53564">1</cx:pt>
          <cx:pt idx="53565">1</cx:pt>
          <cx:pt idx="53566">3</cx:pt>
          <cx:pt idx="53567">1</cx:pt>
          <cx:pt idx="53568">1</cx:pt>
          <cx:pt idx="53569">1</cx:pt>
          <cx:pt idx="53570">1</cx:pt>
          <cx:pt idx="53571">1</cx:pt>
          <cx:pt idx="53572">1</cx:pt>
          <cx:pt idx="53573">1</cx:pt>
          <cx:pt idx="53574">1</cx:pt>
          <cx:pt idx="53575">1</cx:pt>
          <cx:pt idx="53576">1</cx:pt>
          <cx:pt idx="53577">1</cx:pt>
          <cx:pt idx="53578">1</cx:pt>
          <cx:pt idx="53579">1</cx:pt>
          <cx:pt idx="53580">1</cx:pt>
          <cx:pt idx="53581">1</cx:pt>
          <cx:pt idx="53582">1</cx:pt>
          <cx:pt idx="53583">1</cx:pt>
          <cx:pt idx="53584">1</cx:pt>
          <cx:pt idx="53585">3</cx:pt>
          <cx:pt idx="53586">1</cx:pt>
          <cx:pt idx="53587">1</cx:pt>
          <cx:pt idx="53588">1</cx:pt>
          <cx:pt idx="53589">1</cx:pt>
          <cx:pt idx="53590">1</cx:pt>
          <cx:pt idx="53591">1</cx:pt>
          <cx:pt idx="53592">1</cx:pt>
          <cx:pt idx="53593">1</cx:pt>
          <cx:pt idx="53594">3</cx:pt>
          <cx:pt idx="53595">1</cx:pt>
          <cx:pt idx="53596">1</cx:pt>
          <cx:pt idx="53597">1</cx:pt>
          <cx:pt idx="53598">1</cx:pt>
          <cx:pt idx="53599">1</cx:pt>
          <cx:pt idx="53600">1</cx:pt>
          <cx:pt idx="53601">1</cx:pt>
          <cx:pt idx="53602">1</cx:pt>
          <cx:pt idx="53603">1</cx:pt>
          <cx:pt idx="53604">1</cx:pt>
          <cx:pt idx="53605">1</cx:pt>
          <cx:pt idx="53606">1</cx:pt>
          <cx:pt idx="53607">1</cx:pt>
          <cx:pt idx="53608">1</cx:pt>
          <cx:pt idx="53609">1</cx:pt>
          <cx:pt idx="53610">1</cx:pt>
          <cx:pt idx="53611">1</cx:pt>
          <cx:pt idx="53612">1</cx:pt>
          <cx:pt idx="53613">1</cx:pt>
          <cx:pt idx="53614">1</cx:pt>
          <cx:pt idx="53615">1</cx:pt>
          <cx:pt idx="53616">1</cx:pt>
          <cx:pt idx="53617">1</cx:pt>
          <cx:pt idx="53618">1</cx:pt>
          <cx:pt idx="53619">1</cx:pt>
          <cx:pt idx="53620">1</cx:pt>
          <cx:pt idx="53621">1</cx:pt>
          <cx:pt idx="53622">1</cx:pt>
          <cx:pt idx="53623">1</cx:pt>
          <cx:pt idx="53624">3</cx:pt>
          <cx:pt idx="53625">1</cx:pt>
          <cx:pt idx="53626">1</cx:pt>
          <cx:pt idx="53627">1</cx:pt>
          <cx:pt idx="53628">1</cx:pt>
          <cx:pt idx="53629">1</cx:pt>
          <cx:pt idx="53630">1</cx:pt>
          <cx:pt idx="53631">1</cx:pt>
          <cx:pt idx="53632">1</cx:pt>
          <cx:pt idx="53633">1</cx:pt>
          <cx:pt idx="53634">1</cx:pt>
          <cx:pt idx="53635">1</cx:pt>
          <cx:pt idx="53636">1</cx:pt>
          <cx:pt idx="53637">1</cx:pt>
          <cx:pt idx="53638">1</cx:pt>
          <cx:pt idx="53639">1</cx:pt>
          <cx:pt idx="53640">1</cx:pt>
          <cx:pt idx="53641">1</cx:pt>
          <cx:pt idx="53642">1</cx:pt>
          <cx:pt idx="53643">3</cx:pt>
          <cx:pt idx="53644">1</cx:pt>
          <cx:pt idx="53645">1</cx:pt>
          <cx:pt idx="53646">1</cx:pt>
          <cx:pt idx="53647">1</cx:pt>
          <cx:pt idx="53648">1</cx:pt>
          <cx:pt idx="53649">1</cx:pt>
          <cx:pt idx="53650">1</cx:pt>
          <cx:pt idx="53651">1</cx:pt>
          <cx:pt idx="53652">1</cx:pt>
          <cx:pt idx="53653">1</cx:pt>
          <cx:pt idx="53654">1</cx:pt>
          <cx:pt idx="53655">1</cx:pt>
          <cx:pt idx="53656">1</cx:pt>
          <cx:pt idx="53657">1</cx:pt>
          <cx:pt idx="53658">1</cx:pt>
          <cx:pt idx="53659">1</cx:pt>
          <cx:pt idx="53660">1</cx:pt>
          <cx:pt idx="53661">1</cx:pt>
          <cx:pt idx="53662">1</cx:pt>
          <cx:pt idx="53663">1</cx:pt>
          <cx:pt idx="53664">1</cx:pt>
          <cx:pt idx="53665">1</cx:pt>
          <cx:pt idx="53666">1</cx:pt>
          <cx:pt idx="53667">1</cx:pt>
          <cx:pt idx="53668">1</cx:pt>
          <cx:pt idx="53669">1</cx:pt>
          <cx:pt idx="53670">1</cx:pt>
          <cx:pt idx="53671">1</cx:pt>
          <cx:pt idx="53672">1</cx:pt>
          <cx:pt idx="53673">1</cx:pt>
          <cx:pt idx="53674">1</cx:pt>
          <cx:pt idx="53675">1</cx:pt>
          <cx:pt idx="53676">1</cx:pt>
          <cx:pt idx="53677">1</cx:pt>
          <cx:pt idx="53678">1</cx:pt>
          <cx:pt idx="53679">1</cx:pt>
          <cx:pt idx="53680">1</cx:pt>
          <cx:pt idx="53681">1</cx:pt>
          <cx:pt idx="53682">1</cx:pt>
          <cx:pt idx="53683">1</cx:pt>
          <cx:pt idx="53684">1</cx:pt>
          <cx:pt idx="53685">1</cx:pt>
          <cx:pt idx="53686">1</cx:pt>
          <cx:pt idx="53687">1</cx:pt>
          <cx:pt idx="53688">1</cx:pt>
          <cx:pt idx="53689">3</cx:pt>
          <cx:pt idx="53690">1</cx:pt>
          <cx:pt idx="53691">1</cx:pt>
          <cx:pt idx="53692">1</cx:pt>
          <cx:pt idx="53693">3</cx:pt>
          <cx:pt idx="53694">1</cx:pt>
          <cx:pt idx="53695">1</cx:pt>
          <cx:pt idx="53696">1</cx:pt>
          <cx:pt idx="53697">1</cx:pt>
          <cx:pt idx="53698">1</cx:pt>
          <cx:pt idx="53699">1</cx:pt>
          <cx:pt idx="53700">1</cx:pt>
          <cx:pt idx="53701">1</cx:pt>
          <cx:pt idx="53702">1</cx:pt>
          <cx:pt idx="53703">1</cx:pt>
          <cx:pt idx="53704">1</cx:pt>
          <cx:pt idx="53705">1</cx:pt>
          <cx:pt idx="53706">1</cx:pt>
          <cx:pt idx="53707">1</cx:pt>
          <cx:pt idx="53708">1</cx:pt>
          <cx:pt idx="53709">1</cx:pt>
          <cx:pt idx="53710">1</cx:pt>
          <cx:pt idx="53711">1</cx:pt>
          <cx:pt idx="53712">1</cx:pt>
          <cx:pt idx="53713">1</cx:pt>
          <cx:pt idx="53714">3</cx:pt>
          <cx:pt idx="53715">1</cx:pt>
          <cx:pt idx="53716">1</cx:pt>
          <cx:pt idx="53717">1</cx:pt>
          <cx:pt idx="53718">1</cx:pt>
          <cx:pt idx="53719">1</cx:pt>
          <cx:pt idx="53720">1</cx:pt>
          <cx:pt idx="53721">1</cx:pt>
          <cx:pt idx="53722">1</cx:pt>
          <cx:pt idx="53723">3</cx:pt>
          <cx:pt idx="53724">1</cx:pt>
          <cx:pt idx="53725">3</cx:pt>
          <cx:pt idx="53726">1</cx:pt>
          <cx:pt idx="53727">1</cx:pt>
          <cx:pt idx="53728">1</cx:pt>
          <cx:pt idx="53729">1</cx:pt>
          <cx:pt idx="53730">1</cx:pt>
          <cx:pt idx="53731">1</cx:pt>
          <cx:pt idx="53732">1</cx:pt>
          <cx:pt idx="53733">1</cx:pt>
          <cx:pt idx="53734">1</cx:pt>
          <cx:pt idx="53735">1</cx:pt>
          <cx:pt idx="53736">1</cx:pt>
          <cx:pt idx="53737">1</cx:pt>
          <cx:pt idx="53738">1</cx:pt>
          <cx:pt idx="53739">1</cx:pt>
          <cx:pt idx="53740">1</cx:pt>
          <cx:pt idx="53741">1</cx:pt>
          <cx:pt idx="53742">1</cx:pt>
          <cx:pt idx="53743">1</cx:pt>
          <cx:pt idx="53744">1</cx:pt>
          <cx:pt idx="53745">1</cx:pt>
          <cx:pt idx="53746">1</cx:pt>
          <cx:pt idx="53747">1</cx:pt>
          <cx:pt idx="53748">1</cx:pt>
          <cx:pt idx="53749">1</cx:pt>
          <cx:pt idx="53750">1</cx:pt>
          <cx:pt idx="53751">1</cx:pt>
          <cx:pt idx="53752">1</cx:pt>
          <cx:pt idx="53753">1</cx:pt>
          <cx:pt idx="53754">1</cx:pt>
          <cx:pt idx="53755">1</cx:pt>
          <cx:pt idx="53756">1</cx:pt>
          <cx:pt idx="53757">1</cx:pt>
          <cx:pt idx="53758">1</cx:pt>
          <cx:pt idx="53759">1</cx:pt>
          <cx:pt idx="53760">1</cx:pt>
          <cx:pt idx="53761">3</cx:pt>
          <cx:pt idx="53762">1</cx:pt>
          <cx:pt idx="53763">3</cx:pt>
          <cx:pt idx="53764">1</cx:pt>
          <cx:pt idx="53765">1</cx:pt>
          <cx:pt idx="53766">1</cx:pt>
          <cx:pt idx="53767">1</cx:pt>
          <cx:pt idx="53768">1</cx:pt>
          <cx:pt idx="53769">1</cx:pt>
          <cx:pt idx="53770">1</cx:pt>
          <cx:pt idx="53771">1</cx:pt>
          <cx:pt idx="53772">1</cx:pt>
          <cx:pt idx="53773">1</cx:pt>
          <cx:pt idx="53774">1</cx:pt>
          <cx:pt idx="53775">1</cx:pt>
          <cx:pt idx="53776">1</cx:pt>
          <cx:pt idx="53777">1</cx:pt>
          <cx:pt idx="53778">3</cx:pt>
          <cx:pt idx="53779">1</cx:pt>
          <cx:pt idx="53780">1</cx:pt>
          <cx:pt idx="53781">1</cx:pt>
          <cx:pt idx="53782">1</cx:pt>
          <cx:pt idx="53783">1</cx:pt>
          <cx:pt idx="53784">1</cx:pt>
          <cx:pt idx="53785">1</cx:pt>
          <cx:pt idx="53786">1</cx:pt>
          <cx:pt idx="53787">1</cx:pt>
          <cx:pt idx="53788">1</cx:pt>
          <cx:pt idx="53789">1</cx:pt>
          <cx:pt idx="53790">1</cx:pt>
          <cx:pt idx="53791">1</cx:pt>
          <cx:pt idx="53792">1</cx:pt>
          <cx:pt idx="53793">1</cx:pt>
          <cx:pt idx="53794">1</cx:pt>
          <cx:pt idx="53795">1</cx:pt>
          <cx:pt idx="53796">1</cx:pt>
          <cx:pt idx="53797">1</cx:pt>
          <cx:pt idx="53798">1</cx:pt>
          <cx:pt idx="53799">1</cx:pt>
          <cx:pt idx="53800">1</cx:pt>
          <cx:pt idx="53801">1</cx:pt>
          <cx:pt idx="53802">1</cx:pt>
          <cx:pt idx="53803">1</cx:pt>
          <cx:pt idx="53804">1</cx:pt>
          <cx:pt idx="53805">1</cx:pt>
          <cx:pt idx="53806">1</cx:pt>
          <cx:pt idx="53807">1</cx:pt>
          <cx:pt idx="53808">3</cx:pt>
          <cx:pt idx="53809">1</cx:pt>
          <cx:pt idx="53810">1</cx:pt>
          <cx:pt idx="53811">1</cx:pt>
          <cx:pt idx="53812">3</cx:pt>
          <cx:pt idx="53813">1</cx:pt>
          <cx:pt idx="53814">1</cx:pt>
          <cx:pt idx="53815">1</cx:pt>
          <cx:pt idx="53816">1</cx:pt>
          <cx:pt idx="53817">3</cx:pt>
          <cx:pt idx="53818">1</cx:pt>
          <cx:pt idx="53819">3</cx:pt>
          <cx:pt idx="53820">1</cx:pt>
          <cx:pt idx="53821">1</cx:pt>
          <cx:pt idx="53822">1</cx:pt>
          <cx:pt idx="53823">1</cx:pt>
          <cx:pt idx="53824">1</cx:pt>
          <cx:pt idx="53825">1</cx:pt>
          <cx:pt idx="53826">1</cx:pt>
          <cx:pt idx="53827">1</cx:pt>
          <cx:pt idx="53828">1</cx:pt>
          <cx:pt idx="53829">1</cx:pt>
          <cx:pt idx="53830">1</cx:pt>
          <cx:pt idx="53831">1</cx:pt>
          <cx:pt idx="53832">1</cx:pt>
          <cx:pt idx="53833">1</cx:pt>
          <cx:pt idx="53834">1</cx:pt>
          <cx:pt idx="53835">1</cx:pt>
          <cx:pt idx="53836">3</cx:pt>
          <cx:pt idx="53837">1</cx:pt>
          <cx:pt idx="53838">1</cx:pt>
          <cx:pt idx="53839">1</cx:pt>
          <cx:pt idx="53840">1</cx:pt>
          <cx:pt idx="53841">1</cx:pt>
          <cx:pt idx="53842">1</cx:pt>
          <cx:pt idx="53843">1</cx:pt>
          <cx:pt idx="53844">3</cx:pt>
          <cx:pt idx="53845">1</cx:pt>
          <cx:pt idx="53846">1</cx:pt>
          <cx:pt idx="53847">1</cx:pt>
          <cx:pt idx="53848">1</cx:pt>
          <cx:pt idx="53849">1</cx:pt>
          <cx:pt idx="53850">1</cx:pt>
          <cx:pt idx="53851">1</cx:pt>
          <cx:pt idx="53852">1</cx:pt>
          <cx:pt idx="53853">1</cx:pt>
          <cx:pt idx="53854">1</cx:pt>
          <cx:pt idx="53855">1</cx:pt>
          <cx:pt idx="53856">1</cx:pt>
          <cx:pt idx="53857">1</cx:pt>
          <cx:pt idx="53858">1</cx:pt>
          <cx:pt idx="53859">1</cx:pt>
          <cx:pt idx="53860">1</cx:pt>
          <cx:pt idx="53861">3</cx:pt>
          <cx:pt idx="53862">1</cx:pt>
          <cx:pt idx="53863">1</cx:pt>
          <cx:pt idx="53864">1</cx:pt>
          <cx:pt idx="53865">3</cx:pt>
          <cx:pt idx="53866">1</cx:pt>
          <cx:pt idx="53867">1</cx:pt>
          <cx:pt idx="53868">1</cx:pt>
          <cx:pt idx="53869">3</cx:pt>
          <cx:pt idx="53870">1</cx:pt>
          <cx:pt idx="53871">3</cx:pt>
          <cx:pt idx="53872">1</cx:pt>
          <cx:pt idx="53873">3</cx:pt>
          <cx:pt idx="53874">1</cx:pt>
          <cx:pt idx="53875">1</cx:pt>
          <cx:pt idx="53876">1</cx:pt>
          <cx:pt idx="53877">1</cx:pt>
          <cx:pt idx="53878">1</cx:pt>
          <cx:pt idx="53879">1</cx:pt>
          <cx:pt idx="53880">1</cx:pt>
          <cx:pt idx="53881">1</cx:pt>
          <cx:pt idx="53882">1</cx:pt>
          <cx:pt idx="53883">1</cx:pt>
          <cx:pt idx="53884">1</cx:pt>
          <cx:pt idx="53885">1</cx:pt>
          <cx:pt idx="53886">1</cx:pt>
          <cx:pt idx="53887">1</cx:pt>
          <cx:pt idx="53888">1</cx:pt>
          <cx:pt idx="53889">1</cx:pt>
          <cx:pt idx="53890">1</cx:pt>
          <cx:pt idx="53891">1</cx:pt>
          <cx:pt idx="53892">1</cx:pt>
          <cx:pt idx="53893">1</cx:pt>
          <cx:pt idx="53894">1</cx:pt>
          <cx:pt idx="53895">1</cx:pt>
          <cx:pt idx="53896">1</cx:pt>
          <cx:pt idx="53897">1</cx:pt>
          <cx:pt idx="53898">1</cx:pt>
          <cx:pt idx="53899">1</cx:pt>
          <cx:pt idx="53900">1</cx:pt>
          <cx:pt idx="53901">1</cx:pt>
          <cx:pt idx="53902">1</cx:pt>
          <cx:pt idx="53903">1</cx:pt>
          <cx:pt idx="53904">1</cx:pt>
          <cx:pt idx="53905">3</cx:pt>
          <cx:pt idx="53906">1</cx:pt>
          <cx:pt idx="53907">1</cx:pt>
          <cx:pt idx="53908">1</cx:pt>
          <cx:pt idx="53909">1</cx:pt>
          <cx:pt idx="53910">3</cx:pt>
          <cx:pt idx="53911">1</cx:pt>
          <cx:pt idx="53912">1</cx:pt>
          <cx:pt idx="53913">1</cx:pt>
          <cx:pt idx="53914">1</cx:pt>
          <cx:pt idx="53915">3</cx:pt>
          <cx:pt idx="53916">1</cx:pt>
          <cx:pt idx="53917">1</cx:pt>
          <cx:pt idx="53918">1</cx:pt>
          <cx:pt idx="53919">1</cx:pt>
          <cx:pt idx="53920">1</cx:pt>
          <cx:pt idx="53921">1</cx:pt>
          <cx:pt idx="53922">1</cx:pt>
          <cx:pt idx="53923">1</cx:pt>
          <cx:pt idx="53924">1</cx:pt>
          <cx:pt idx="53925">1</cx:pt>
          <cx:pt idx="53926">1</cx:pt>
          <cx:pt idx="53927">1</cx:pt>
          <cx:pt idx="53928">1</cx:pt>
          <cx:pt idx="53929">1</cx:pt>
          <cx:pt idx="53930">1</cx:pt>
          <cx:pt idx="53931">1</cx:pt>
          <cx:pt idx="53932">1</cx:pt>
          <cx:pt idx="53933">1</cx:pt>
          <cx:pt idx="53934">1</cx:pt>
          <cx:pt idx="53935">1</cx:pt>
          <cx:pt idx="53936">1</cx:pt>
          <cx:pt idx="53937">1</cx:pt>
          <cx:pt idx="53938">1</cx:pt>
          <cx:pt idx="53939">1</cx:pt>
          <cx:pt idx="53940">1</cx:pt>
          <cx:pt idx="53941">1</cx:pt>
          <cx:pt idx="53942">3</cx:pt>
          <cx:pt idx="53943">1</cx:pt>
          <cx:pt idx="53944">1</cx:pt>
          <cx:pt idx="53945">1</cx:pt>
          <cx:pt idx="53946">1</cx:pt>
          <cx:pt idx="53947">1</cx:pt>
          <cx:pt idx="53948">1</cx:pt>
          <cx:pt idx="53949">1</cx:pt>
          <cx:pt idx="53950">1</cx:pt>
          <cx:pt idx="53951">3</cx:pt>
          <cx:pt idx="53952">3</cx:pt>
          <cx:pt idx="53953">1</cx:pt>
          <cx:pt idx="53954">1</cx:pt>
          <cx:pt idx="53955">1</cx:pt>
          <cx:pt idx="53956">1</cx:pt>
          <cx:pt idx="53957">1</cx:pt>
          <cx:pt idx="53958">1</cx:pt>
          <cx:pt idx="53959">1</cx:pt>
          <cx:pt idx="53960">1</cx:pt>
          <cx:pt idx="53961">3</cx:pt>
          <cx:pt idx="53962">1</cx:pt>
          <cx:pt idx="53963">1</cx:pt>
          <cx:pt idx="53964">1</cx:pt>
          <cx:pt idx="53965">1</cx:pt>
          <cx:pt idx="53966">3</cx:pt>
          <cx:pt idx="53967">1</cx:pt>
          <cx:pt idx="53968">1</cx:pt>
          <cx:pt idx="53969">1</cx:pt>
          <cx:pt idx="53970">1</cx:pt>
          <cx:pt idx="53971">1</cx:pt>
          <cx:pt idx="53972">1</cx:pt>
          <cx:pt idx="53973">1</cx:pt>
          <cx:pt idx="53974">1</cx:pt>
          <cx:pt idx="53975">1</cx:pt>
          <cx:pt idx="53976">1</cx:pt>
          <cx:pt idx="53977">1</cx:pt>
          <cx:pt idx="53978">1</cx:pt>
          <cx:pt idx="53979">3</cx:pt>
          <cx:pt idx="53980">1</cx:pt>
          <cx:pt idx="53981">1</cx:pt>
          <cx:pt idx="53982">1</cx:pt>
          <cx:pt idx="53983">1</cx:pt>
          <cx:pt idx="53984">1</cx:pt>
          <cx:pt idx="53985">1</cx:pt>
          <cx:pt idx="53986">1</cx:pt>
          <cx:pt idx="53987">1</cx:pt>
          <cx:pt idx="53988">1</cx:pt>
          <cx:pt idx="53989">1</cx:pt>
          <cx:pt idx="53990">3</cx:pt>
          <cx:pt idx="53991">1</cx:pt>
          <cx:pt idx="53992">3</cx:pt>
          <cx:pt idx="53993">1</cx:pt>
          <cx:pt idx="53994">1</cx:pt>
          <cx:pt idx="53995">1</cx:pt>
          <cx:pt idx="53996">3</cx:pt>
          <cx:pt idx="53997">1</cx:pt>
          <cx:pt idx="53998">1</cx:pt>
          <cx:pt idx="53999">1</cx:pt>
          <cx:pt idx="54000">1</cx:pt>
          <cx:pt idx="54001">1</cx:pt>
          <cx:pt idx="54002">1</cx:pt>
          <cx:pt idx="54003">1</cx:pt>
          <cx:pt idx="54004">1</cx:pt>
          <cx:pt idx="54005">1</cx:pt>
          <cx:pt idx="54006">1</cx:pt>
          <cx:pt idx="54007">1</cx:pt>
          <cx:pt idx="54008">1</cx:pt>
          <cx:pt idx="54009">1</cx:pt>
          <cx:pt idx="54010">1</cx:pt>
          <cx:pt idx="54011">1</cx:pt>
          <cx:pt idx="54012">1</cx:pt>
          <cx:pt idx="54013">1</cx:pt>
          <cx:pt idx="54014">1</cx:pt>
          <cx:pt idx="54015">1</cx:pt>
          <cx:pt idx="54016">1</cx:pt>
          <cx:pt idx="54017">1</cx:pt>
          <cx:pt idx="54018">1</cx:pt>
          <cx:pt idx="54019">1</cx:pt>
          <cx:pt idx="54020">1</cx:pt>
          <cx:pt idx="54021">1</cx:pt>
          <cx:pt idx="54022">1</cx:pt>
          <cx:pt idx="54023">1</cx:pt>
          <cx:pt idx="54024">1</cx:pt>
          <cx:pt idx="54025">1</cx:pt>
          <cx:pt idx="54026">1</cx:pt>
          <cx:pt idx="54027">1</cx:pt>
          <cx:pt idx="54028">1</cx:pt>
          <cx:pt idx="54029">1</cx:pt>
          <cx:pt idx="54030">1</cx:pt>
          <cx:pt idx="54031">1</cx:pt>
          <cx:pt idx="54032">1</cx:pt>
          <cx:pt idx="54033">1</cx:pt>
          <cx:pt idx="54034">1</cx:pt>
          <cx:pt idx="54035">1</cx:pt>
          <cx:pt idx="54036">1</cx:pt>
          <cx:pt idx="54037">1</cx:pt>
          <cx:pt idx="54038">1</cx:pt>
          <cx:pt idx="54039">1</cx:pt>
          <cx:pt idx="54040">1</cx:pt>
          <cx:pt idx="54041">1</cx:pt>
          <cx:pt idx="54042">1</cx:pt>
          <cx:pt idx="54043">1</cx:pt>
          <cx:pt idx="54044">1</cx:pt>
          <cx:pt idx="54045">1</cx:pt>
          <cx:pt idx="54046">1</cx:pt>
          <cx:pt idx="54047">1</cx:pt>
          <cx:pt idx="54048">1</cx:pt>
          <cx:pt idx="54049">1</cx:pt>
          <cx:pt idx="54050">1</cx:pt>
          <cx:pt idx="54051">1</cx:pt>
          <cx:pt idx="54052">1</cx:pt>
          <cx:pt idx="54053">1</cx:pt>
          <cx:pt idx="54054">1</cx:pt>
          <cx:pt idx="54055">1</cx:pt>
          <cx:pt idx="54056">1</cx:pt>
          <cx:pt idx="54057">1</cx:pt>
          <cx:pt idx="54058">1</cx:pt>
          <cx:pt idx="54059">1</cx:pt>
          <cx:pt idx="54060">3</cx:pt>
          <cx:pt idx="54061">1</cx:pt>
          <cx:pt idx="54062">1</cx:pt>
          <cx:pt idx="54063">1</cx:pt>
          <cx:pt idx="54064">1</cx:pt>
          <cx:pt idx="54065">1</cx:pt>
          <cx:pt idx="54066">1</cx:pt>
          <cx:pt idx="54067">1</cx:pt>
          <cx:pt idx="54068">1</cx:pt>
          <cx:pt idx="54069">1</cx:pt>
          <cx:pt idx="54070">1</cx:pt>
          <cx:pt idx="54071">1</cx:pt>
          <cx:pt idx="54072">1</cx:pt>
          <cx:pt idx="54073">1</cx:pt>
          <cx:pt idx="54074">1</cx:pt>
          <cx:pt idx="54075">1</cx:pt>
          <cx:pt idx="54076">1</cx:pt>
          <cx:pt idx="54077">3</cx:pt>
          <cx:pt idx="54078">1</cx:pt>
          <cx:pt idx="54079">1</cx:pt>
          <cx:pt idx="54080">3</cx:pt>
          <cx:pt idx="54081">1</cx:pt>
          <cx:pt idx="54082">1</cx:pt>
          <cx:pt idx="54083">1</cx:pt>
          <cx:pt idx="54084">3</cx:pt>
          <cx:pt idx="54085">1</cx:pt>
          <cx:pt idx="54086">1</cx:pt>
          <cx:pt idx="54087">1</cx:pt>
          <cx:pt idx="54088">1</cx:pt>
          <cx:pt idx="54089">1</cx:pt>
          <cx:pt idx="54090">3</cx:pt>
          <cx:pt idx="54091">1</cx:pt>
          <cx:pt idx="54092">1</cx:pt>
          <cx:pt idx="54093">1</cx:pt>
          <cx:pt idx="54094">1</cx:pt>
          <cx:pt idx="54095">1</cx:pt>
          <cx:pt idx="54096">3</cx:pt>
          <cx:pt idx="54097">1</cx:pt>
          <cx:pt idx="54098">1</cx:pt>
          <cx:pt idx="54099">1</cx:pt>
          <cx:pt idx="54100">3</cx:pt>
          <cx:pt idx="54101">1</cx:pt>
          <cx:pt idx="54102">1</cx:pt>
          <cx:pt idx="54103">1</cx:pt>
          <cx:pt idx="54104">1</cx:pt>
          <cx:pt idx="54105">1</cx:pt>
          <cx:pt idx="54106">1</cx:pt>
          <cx:pt idx="54107">1</cx:pt>
          <cx:pt idx="54108">1</cx:pt>
          <cx:pt idx="54109">1</cx:pt>
          <cx:pt idx="54110">1</cx:pt>
          <cx:pt idx="54111">1</cx:pt>
          <cx:pt idx="54112">3</cx:pt>
          <cx:pt idx="54113">1</cx:pt>
          <cx:pt idx="54114">1</cx:pt>
          <cx:pt idx="54115">1</cx:pt>
          <cx:pt idx="54116">1</cx:pt>
          <cx:pt idx="54117">1</cx:pt>
          <cx:pt idx="54118">1</cx:pt>
          <cx:pt idx="54119">1</cx:pt>
          <cx:pt idx="54120">1</cx:pt>
          <cx:pt idx="54121">1</cx:pt>
          <cx:pt idx="54122">1</cx:pt>
          <cx:pt idx="54123">3</cx:pt>
          <cx:pt idx="54124">1</cx:pt>
          <cx:pt idx="54125">1</cx:pt>
          <cx:pt idx="54126">1</cx:pt>
          <cx:pt idx="54127">1</cx:pt>
          <cx:pt idx="54128">1</cx:pt>
          <cx:pt idx="54129">1</cx:pt>
          <cx:pt idx="54130">1</cx:pt>
          <cx:pt idx="54131">1</cx:pt>
          <cx:pt idx="54132">1</cx:pt>
          <cx:pt idx="54133">1</cx:pt>
          <cx:pt idx="54134">1</cx:pt>
          <cx:pt idx="54135">1</cx:pt>
          <cx:pt idx="54136">1</cx:pt>
          <cx:pt idx="54137">1</cx:pt>
          <cx:pt idx="54138">1</cx:pt>
          <cx:pt idx="54139">1</cx:pt>
          <cx:pt idx="54140">1</cx:pt>
          <cx:pt idx="54141">1</cx:pt>
          <cx:pt idx="54142">1</cx:pt>
          <cx:pt idx="54143">1</cx:pt>
          <cx:pt idx="54144">1</cx:pt>
          <cx:pt idx="54145">1</cx:pt>
          <cx:pt idx="54146">1</cx:pt>
          <cx:pt idx="54147">1</cx:pt>
          <cx:pt idx="54148">1</cx:pt>
          <cx:pt idx="54149">1</cx:pt>
          <cx:pt idx="54150">1</cx:pt>
          <cx:pt idx="54151">1</cx:pt>
          <cx:pt idx="54152">1</cx:pt>
          <cx:pt idx="54153">3</cx:pt>
          <cx:pt idx="54154">3</cx:pt>
          <cx:pt idx="54155">1</cx:pt>
          <cx:pt idx="54156">1</cx:pt>
          <cx:pt idx="54157">1</cx:pt>
          <cx:pt idx="54158">1</cx:pt>
          <cx:pt idx="54159">1</cx:pt>
          <cx:pt idx="54160">1</cx:pt>
          <cx:pt idx="54161">1</cx:pt>
          <cx:pt idx="54162">1</cx:pt>
          <cx:pt idx="54163">1</cx:pt>
          <cx:pt idx="54164">1</cx:pt>
          <cx:pt idx="54165">1</cx:pt>
          <cx:pt idx="54166">1</cx:pt>
          <cx:pt idx="54167">3</cx:pt>
          <cx:pt idx="54168">1</cx:pt>
          <cx:pt idx="54169">1</cx:pt>
          <cx:pt idx="54170">1</cx:pt>
          <cx:pt idx="54171">1</cx:pt>
          <cx:pt idx="54172">1</cx:pt>
          <cx:pt idx="54173">3</cx:pt>
          <cx:pt idx="54174">1</cx:pt>
          <cx:pt idx="54175">1</cx:pt>
          <cx:pt idx="54176">1</cx:pt>
          <cx:pt idx="54177">3</cx:pt>
          <cx:pt idx="54178">1</cx:pt>
          <cx:pt idx="54179">1</cx:pt>
          <cx:pt idx="54180">1</cx:pt>
          <cx:pt idx="54181">1</cx:pt>
          <cx:pt idx="54182">1</cx:pt>
          <cx:pt idx="54183">1</cx:pt>
          <cx:pt idx="54184">1</cx:pt>
          <cx:pt idx="54185">3</cx:pt>
          <cx:pt idx="54186">1</cx:pt>
          <cx:pt idx="54187">1</cx:pt>
          <cx:pt idx="54188">1</cx:pt>
          <cx:pt idx="54189">1</cx:pt>
          <cx:pt idx="54190">1</cx:pt>
          <cx:pt idx="54191">1</cx:pt>
          <cx:pt idx="54192">1</cx:pt>
          <cx:pt idx="54193">1</cx:pt>
          <cx:pt idx="54194">1</cx:pt>
          <cx:pt idx="54195">1</cx:pt>
          <cx:pt idx="54196">1</cx:pt>
          <cx:pt idx="54197">1</cx:pt>
          <cx:pt idx="54198">1</cx:pt>
          <cx:pt idx="54199">1</cx:pt>
          <cx:pt idx="54200">1</cx:pt>
          <cx:pt idx="54201">1</cx:pt>
          <cx:pt idx="54202">1</cx:pt>
          <cx:pt idx="54203">1</cx:pt>
          <cx:pt idx="54204">1</cx:pt>
          <cx:pt idx="54205">1</cx:pt>
          <cx:pt idx="54206">1</cx:pt>
          <cx:pt idx="54207">1</cx:pt>
          <cx:pt idx="54208">1</cx:pt>
          <cx:pt idx="54209">1</cx:pt>
          <cx:pt idx="54210">1</cx:pt>
          <cx:pt idx="54211">1</cx:pt>
          <cx:pt idx="54212">1</cx:pt>
          <cx:pt idx="54213">1</cx:pt>
          <cx:pt idx="54214">1</cx:pt>
          <cx:pt idx="54215">1</cx:pt>
          <cx:pt idx="54216">1</cx:pt>
          <cx:pt idx="54217">1</cx:pt>
          <cx:pt idx="54218">1</cx:pt>
          <cx:pt idx="54219">1</cx:pt>
          <cx:pt idx="54220">1</cx:pt>
          <cx:pt idx="54221">1</cx:pt>
          <cx:pt idx="54222">1</cx:pt>
          <cx:pt idx="54223">1</cx:pt>
          <cx:pt idx="54224">1</cx:pt>
          <cx:pt idx="54225">1</cx:pt>
          <cx:pt idx="54226">1</cx:pt>
          <cx:pt idx="54227">1</cx:pt>
          <cx:pt idx="54228">1</cx:pt>
          <cx:pt idx="54229">1</cx:pt>
          <cx:pt idx="54230">1</cx:pt>
          <cx:pt idx="54231">1</cx:pt>
          <cx:pt idx="54232">1</cx:pt>
          <cx:pt idx="54233">1</cx:pt>
          <cx:pt idx="54234">1</cx:pt>
          <cx:pt idx="54235">1</cx:pt>
          <cx:pt idx="54236">1</cx:pt>
          <cx:pt idx="54237">1</cx:pt>
          <cx:pt idx="54238">1</cx:pt>
          <cx:pt idx="54239">1</cx:pt>
          <cx:pt idx="54240">1</cx:pt>
          <cx:pt idx="54241">1</cx:pt>
          <cx:pt idx="54242">1</cx:pt>
          <cx:pt idx="54243">1</cx:pt>
          <cx:pt idx="54244">1</cx:pt>
          <cx:pt idx="54245">1</cx:pt>
          <cx:pt idx="54246">1</cx:pt>
          <cx:pt idx="54247">1</cx:pt>
          <cx:pt idx="54248">1</cx:pt>
          <cx:pt idx="54249">1</cx:pt>
          <cx:pt idx="54250">1</cx:pt>
          <cx:pt idx="54251">1</cx:pt>
          <cx:pt idx="54252">1</cx:pt>
          <cx:pt idx="54253">1</cx:pt>
          <cx:pt idx="54254">1</cx:pt>
          <cx:pt idx="54255">1</cx:pt>
          <cx:pt idx="54256">1</cx:pt>
          <cx:pt idx="54257">1</cx:pt>
          <cx:pt idx="54258">1</cx:pt>
          <cx:pt idx="54259">1</cx:pt>
          <cx:pt idx="54260">1</cx:pt>
          <cx:pt idx="54261">1</cx:pt>
          <cx:pt idx="54262">1</cx:pt>
          <cx:pt idx="54263">1</cx:pt>
          <cx:pt idx="54264">1</cx:pt>
          <cx:pt idx="54265">1</cx:pt>
          <cx:pt idx="54266">1</cx:pt>
          <cx:pt idx="54267">1</cx:pt>
          <cx:pt idx="54268">1</cx:pt>
          <cx:pt idx="54269">1</cx:pt>
          <cx:pt idx="54270">1</cx:pt>
          <cx:pt idx="54271">1</cx:pt>
          <cx:pt idx="54272">1</cx:pt>
          <cx:pt idx="54273">1</cx:pt>
          <cx:pt idx="54274">1</cx:pt>
          <cx:pt idx="54275">1</cx:pt>
          <cx:pt idx="54276">1</cx:pt>
          <cx:pt idx="54277">1</cx:pt>
          <cx:pt idx="54278">1</cx:pt>
          <cx:pt idx="54279">1</cx:pt>
          <cx:pt idx="54280">1</cx:pt>
          <cx:pt idx="54281">1</cx:pt>
          <cx:pt idx="54282">1</cx:pt>
          <cx:pt idx="54283">1</cx:pt>
          <cx:pt idx="54284">1</cx:pt>
          <cx:pt idx="54285">1</cx:pt>
          <cx:pt idx="54286">1</cx:pt>
          <cx:pt idx="54287">1</cx:pt>
          <cx:pt idx="54288">1</cx:pt>
          <cx:pt idx="54289">1</cx:pt>
          <cx:pt idx="54290">1</cx:pt>
          <cx:pt idx="54291">1</cx:pt>
          <cx:pt idx="54292">1</cx:pt>
          <cx:pt idx="54293">1</cx:pt>
          <cx:pt idx="54294">1</cx:pt>
          <cx:pt idx="54295">1</cx:pt>
          <cx:pt idx="54296">1</cx:pt>
          <cx:pt idx="54297">1</cx:pt>
          <cx:pt idx="54298">1</cx:pt>
          <cx:pt idx="54299">1</cx:pt>
          <cx:pt idx="54300">1</cx:pt>
          <cx:pt idx="54301">1</cx:pt>
          <cx:pt idx="54302">1</cx:pt>
          <cx:pt idx="54303">1</cx:pt>
          <cx:pt idx="54304">1</cx:pt>
          <cx:pt idx="54305">1</cx:pt>
          <cx:pt idx="54306">1</cx:pt>
          <cx:pt idx="54307">1</cx:pt>
          <cx:pt idx="54308">1</cx:pt>
          <cx:pt idx="54309">1</cx:pt>
          <cx:pt idx="54310">1</cx:pt>
          <cx:pt idx="54311">1</cx:pt>
          <cx:pt idx="54312">1</cx:pt>
          <cx:pt idx="54313">1</cx:pt>
          <cx:pt idx="54314">3</cx:pt>
          <cx:pt idx="54315">1</cx:pt>
          <cx:pt idx="54316">1</cx:pt>
          <cx:pt idx="54317">1</cx:pt>
          <cx:pt idx="54318">1</cx:pt>
          <cx:pt idx="54319">1</cx:pt>
          <cx:pt idx="54320">1</cx:pt>
          <cx:pt idx="54321">1</cx:pt>
          <cx:pt idx="54322">1</cx:pt>
          <cx:pt idx="54323">1</cx:pt>
          <cx:pt idx="54324">1</cx:pt>
          <cx:pt idx="54325">1</cx:pt>
          <cx:pt idx="54326">1</cx:pt>
          <cx:pt idx="54327">1</cx:pt>
          <cx:pt idx="54328">1</cx:pt>
          <cx:pt idx="54329">1</cx:pt>
          <cx:pt idx="54330">1</cx:pt>
          <cx:pt idx="54331">1</cx:pt>
          <cx:pt idx="54332">1</cx:pt>
          <cx:pt idx="54333">1</cx:pt>
          <cx:pt idx="54334">1</cx:pt>
          <cx:pt idx="54335">1</cx:pt>
          <cx:pt idx="54336">1</cx:pt>
          <cx:pt idx="54337">1</cx:pt>
          <cx:pt idx="54338">1</cx:pt>
          <cx:pt idx="54339">1</cx:pt>
          <cx:pt idx="54340">1</cx:pt>
          <cx:pt idx="54341">1</cx:pt>
          <cx:pt idx="54342">1</cx:pt>
          <cx:pt idx="54343">1</cx:pt>
          <cx:pt idx="54344">1</cx:pt>
          <cx:pt idx="54345">3</cx:pt>
          <cx:pt idx="54346">1</cx:pt>
          <cx:pt idx="54347">1</cx:pt>
          <cx:pt idx="54348">1</cx:pt>
          <cx:pt idx="54349">1</cx:pt>
          <cx:pt idx="54350">1</cx:pt>
          <cx:pt idx="54351">1</cx:pt>
          <cx:pt idx="54352">1</cx:pt>
          <cx:pt idx="54353">1</cx:pt>
          <cx:pt idx="54354">1</cx:pt>
          <cx:pt idx="54355">1</cx:pt>
          <cx:pt idx="54356">1</cx:pt>
          <cx:pt idx="54357">1</cx:pt>
          <cx:pt idx="54358">3</cx:pt>
          <cx:pt idx="54359">1</cx:pt>
          <cx:pt idx="54360">1</cx:pt>
          <cx:pt idx="54361">1</cx:pt>
          <cx:pt idx="54362">1</cx:pt>
          <cx:pt idx="54363">1</cx:pt>
          <cx:pt idx="54364">1</cx:pt>
          <cx:pt idx="54365">1</cx:pt>
          <cx:pt idx="54366">1</cx:pt>
          <cx:pt idx="54367">1</cx:pt>
          <cx:pt idx="54368">1</cx:pt>
          <cx:pt idx="54369">1</cx:pt>
          <cx:pt idx="54370">1</cx:pt>
          <cx:pt idx="54371">1</cx:pt>
          <cx:pt idx="54372">1</cx:pt>
          <cx:pt idx="54373">1</cx:pt>
          <cx:pt idx="54374">1</cx:pt>
          <cx:pt idx="54375">1</cx:pt>
          <cx:pt idx="54376">1</cx:pt>
          <cx:pt idx="54377">1</cx:pt>
          <cx:pt idx="54378">1</cx:pt>
          <cx:pt idx="54379">1</cx:pt>
          <cx:pt idx="54380">1</cx:pt>
          <cx:pt idx="54381">1</cx:pt>
          <cx:pt idx="54382">1</cx:pt>
          <cx:pt idx="54383">1</cx:pt>
          <cx:pt idx="54384">1</cx:pt>
          <cx:pt idx="54385">1</cx:pt>
          <cx:pt idx="54386">1</cx:pt>
          <cx:pt idx="54387">1</cx:pt>
          <cx:pt idx="54388">1</cx:pt>
          <cx:pt idx="54389">1</cx:pt>
          <cx:pt idx="54390">1</cx:pt>
          <cx:pt idx="54391">1</cx:pt>
          <cx:pt idx="54392">1</cx:pt>
          <cx:pt idx="54393">1</cx:pt>
          <cx:pt idx="54394">1</cx:pt>
          <cx:pt idx="54395">1</cx:pt>
          <cx:pt idx="54396">1</cx:pt>
          <cx:pt idx="54397">1</cx:pt>
          <cx:pt idx="54398">1</cx:pt>
          <cx:pt idx="54399">1</cx:pt>
          <cx:pt idx="54400">1</cx:pt>
          <cx:pt idx="54401">1</cx:pt>
          <cx:pt idx="54402">1</cx:pt>
          <cx:pt idx="54403">1</cx:pt>
          <cx:pt idx="54404">1</cx:pt>
          <cx:pt idx="54405">1</cx:pt>
          <cx:pt idx="54406">1</cx:pt>
          <cx:pt idx="54407">1</cx:pt>
          <cx:pt idx="54408">1</cx:pt>
          <cx:pt idx="54409">1</cx:pt>
          <cx:pt idx="54410">1</cx:pt>
          <cx:pt idx="54411">1</cx:pt>
          <cx:pt idx="54412">1</cx:pt>
          <cx:pt idx="54413">1</cx:pt>
          <cx:pt idx="54414">1</cx:pt>
          <cx:pt idx="54415">1</cx:pt>
          <cx:pt idx="54416">1</cx:pt>
          <cx:pt idx="54417">1</cx:pt>
          <cx:pt idx="54418">1</cx:pt>
          <cx:pt idx="54419">1</cx:pt>
          <cx:pt idx="54420">1</cx:pt>
          <cx:pt idx="54421">1</cx:pt>
          <cx:pt idx="54422">1</cx:pt>
          <cx:pt idx="54423">1</cx:pt>
          <cx:pt idx="54424">1</cx:pt>
          <cx:pt idx="54425">1</cx:pt>
          <cx:pt idx="54426">1</cx:pt>
          <cx:pt idx="54427">1</cx:pt>
          <cx:pt idx="54428">1</cx:pt>
          <cx:pt idx="54429">1</cx:pt>
          <cx:pt idx="54430">1</cx:pt>
          <cx:pt idx="54431">1</cx:pt>
          <cx:pt idx="54432">1</cx:pt>
          <cx:pt idx="54433">1</cx:pt>
          <cx:pt idx="54434">1</cx:pt>
          <cx:pt idx="54435">1</cx:pt>
          <cx:pt idx="54436">1</cx:pt>
          <cx:pt idx="54437">1</cx:pt>
          <cx:pt idx="54438">1</cx:pt>
          <cx:pt idx="54439">1</cx:pt>
          <cx:pt idx="54440">1</cx:pt>
          <cx:pt idx="54441">1</cx:pt>
          <cx:pt idx="54442">1</cx:pt>
          <cx:pt idx="54443">1</cx:pt>
          <cx:pt idx="54444">1</cx:pt>
          <cx:pt idx="54445">1</cx:pt>
          <cx:pt idx="54446">1</cx:pt>
          <cx:pt idx="54447">1</cx:pt>
          <cx:pt idx="54448">1</cx:pt>
          <cx:pt idx="54449">1</cx:pt>
          <cx:pt idx="54450">1</cx:pt>
          <cx:pt idx="54451">1</cx:pt>
          <cx:pt idx="54452">1</cx:pt>
          <cx:pt idx="54453">1</cx:pt>
          <cx:pt idx="54454">1</cx:pt>
          <cx:pt idx="54455">1</cx:pt>
          <cx:pt idx="54456">1</cx:pt>
          <cx:pt idx="54457">1</cx:pt>
          <cx:pt idx="54458">1</cx:pt>
          <cx:pt idx="54459">1</cx:pt>
          <cx:pt idx="54460">1</cx:pt>
          <cx:pt idx="54461">1</cx:pt>
          <cx:pt idx="54462">1</cx:pt>
          <cx:pt idx="54463">1</cx:pt>
          <cx:pt idx="54464">1</cx:pt>
          <cx:pt idx="54465">1</cx:pt>
          <cx:pt idx="54466">1</cx:pt>
          <cx:pt idx="54467">1</cx:pt>
          <cx:pt idx="54468">1</cx:pt>
          <cx:pt idx="54469">1</cx:pt>
          <cx:pt idx="54470">1</cx:pt>
          <cx:pt idx="54471">1</cx:pt>
          <cx:pt idx="54472">1</cx:pt>
          <cx:pt idx="54473">1</cx:pt>
          <cx:pt idx="54474">1</cx:pt>
          <cx:pt idx="54475">1</cx:pt>
          <cx:pt idx="54476">1</cx:pt>
          <cx:pt idx="54477">1</cx:pt>
          <cx:pt idx="54478">1</cx:pt>
          <cx:pt idx="54479">1</cx:pt>
          <cx:pt idx="54480">1</cx:pt>
          <cx:pt idx="54481">1</cx:pt>
          <cx:pt idx="54482">1</cx:pt>
          <cx:pt idx="54483">1</cx:pt>
          <cx:pt idx="54484">1</cx:pt>
          <cx:pt idx="54485">1</cx:pt>
          <cx:pt idx="54486">1</cx:pt>
          <cx:pt idx="54487">1</cx:pt>
          <cx:pt idx="54488">1</cx:pt>
          <cx:pt idx="54489">1</cx:pt>
          <cx:pt idx="54490">1</cx:pt>
          <cx:pt idx="54491">1</cx:pt>
          <cx:pt idx="54492">1</cx:pt>
          <cx:pt idx="54493">1</cx:pt>
          <cx:pt idx="54494">1</cx:pt>
          <cx:pt idx="54495">1</cx:pt>
          <cx:pt idx="54496">1</cx:pt>
          <cx:pt idx="54497">1</cx:pt>
          <cx:pt idx="54498">1</cx:pt>
          <cx:pt idx="54499">1</cx:pt>
          <cx:pt idx="54500">1</cx:pt>
          <cx:pt idx="54501">1</cx:pt>
          <cx:pt idx="54502">1</cx:pt>
          <cx:pt idx="54503">1</cx:pt>
          <cx:pt idx="54504">1</cx:pt>
          <cx:pt idx="54505">1</cx:pt>
          <cx:pt idx="54506">1</cx:pt>
          <cx:pt idx="54507">1</cx:pt>
          <cx:pt idx="54508">1</cx:pt>
          <cx:pt idx="54509">1</cx:pt>
          <cx:pt idx="54510">1</cx:pt>
          <cx:pt idx="54511">1</cx:pt>
          <cx:pt idx="54512">3</cx:pt>
          <cx:pt idx="54513">1</cx:pt>
          <cx:pt idx="54514">1</cx:pt>
          <cx:pt idx="54515">1</cx:pt>
          <cx:pt idx="54516">1</cx:pt>
          <cx:pt idx="54517">1</cx:pt>
          <cx:pt idx="54518">1</cx:pt>
          <cx:pt idx="54519">1</cx:pt>
          <cx:pt idx="54520">1</cx:pt>
          <cx:pt idx="54521">1</cx:pt>
          <cx:pt idx="54522">1</cx:pt>
          <cx:pt idx="54523">1</cx:pt>
          <cx:pt idx="54524">1</cx:pt>
          <cx:pt idx="54525">1</cx:pt>
          <cx:pt idx="54526">1</cx:pt>
          <cx:pt idx="54527">1</cx:pt>
          <cx:pt idx="54528">1</cx:pt>
          <cx:pt idx="54529">1</cx:pt>
          <cx:pt idx="54530">1</cx:pt>
          <cx:pt idx="54531">1</cx:pt>
          <cx:pt idx="54532">1</cx:pt>
          <cx:pt idx="54533">1</cx:pt>
          <cx:pt idx="54534">1</cx:pt>
          <cx:pt idx="54535">1</cx:pt>
          <cx:pt idx="54536">1</cx:pt>
          <cx:pt idx="54537">1</cx:pt>
          <cx:pt idx="54538">1</cx:pt>
          <cx:pt idx="54539">1</cx:pt>
          <cx:pt idx="54540">1</cx:pt>
          <cx:pt idx="54541">1</cx:pt>
          <cx:pt idx="54542">1</cx:pt>
          <cx:pt idx="54543">1</cx:pt>
          <cx:pt idx="54544">1</cx:pt>
          <cx:pt idx="54545">1</cx:pt>
          <cx:pt idx="54546">1</cx:pt>
          <cx:pt idx="54547">1</cx:pt>
          <cx:pt idx="54548">1</cx:pt>
          <cx:pt idx="54549">1</cx:pt>
          <cx:pt idx="54550">1</cx:pt>
          <cx:pt idx="54551">1</cx:pt>
          <cx:pt idx="54552">1</cx:pt>
          <cx:pt idx="54553">1</cx:pt>
          <cx:pt idx="54554">1</cx:pt>
          <cx:pt idx="54555">1</cx:pt>
          <cx:pt idx="54556">1</cx:pt>
          <cx:pt idx="54557">1</cx:pt>
          <cx:pt idx="54558">1</cx:pt>
          <cx:pt idx="54559">1</cx:pt>
          <cx:pt idx="54560">1</cx:pt>
          <cx:pt idx="54561">1</cx:pt>
          <cx:pt idx="54562">1</cx:pt>
          <cx:pt idx="54563">1</cx:pt>
          <cx:pt idx="54564">1</cx:pt>
          <cx:pt idx="54565">1</cx:pt>
          <cx:pt idx="54566">1</cx:pt>
          <cx:pt idx="54567">1</cx:pt>
          <cx:pt idx="54568">1</cx:pt>
          <cx:pt idx="54569">1</cx:pt>
          <cx:pt idx="54570">1</cx:pt>
          <cx:pt idx="54571">1</cx:pt>
          <cx:pt idx="54572">1</cx:pt>
          <cx:pt idx="54573">1</cx:pt>
          <cx:pt idx="54574">1</cx:pt>
          <cx:pt idx="54575">1</cx:pt>
          <cx:pt idx="54576">1</cx:pt>
          <cx:pt idx="54577">1</cx:pt>
          <cx:pt idx="54578">1</cx:pt>
          <cx:pt idx="54579">1</cx:pt>
          <cx:pt idx="54580">1</cx:pt>
          <cx:pt idx="54581">1</cx:pt>
          <cx:pt idx="54582">1</cx:pt>
          <cx:pt idx="54583">1</cx:pt>
          <cx:pt idx="54584">1</cx:pt>
          <cx:pt idx="54585">1</cx:pt>
          <cx:pt idx="54586">1</cx:pt>
          <cx:pt idx="54587">1</cx:pt>
          <cx:pt idx="54588">1</cx:pt>
          <cx:pt idx="54589">1</cx:pt>
          <cx:pt idx="54590">1</cx:pt>
          <cx:pt idx="54591">1</cx:pt>
          <cx:pt idx="54592">1</cx:pt>
          <cx:pt idx="54593">1</cx:pt>
          <cx:pt idx="54594">1</cx:pt>
          <cx:pt idx="54595">1</cx:pt>
          <cx:pt idx="54596">1</cx:pt>
          <cx:pt idx="54597">1</cx:pt>
          <cx:pt idx="54598">1</cx:pt>
          <cx:pt idx="54599">1</cx:pt>
          <cx:pt idx="54600">1</cx:pt>
          <cx:pt idx="54601">3</cx:pt>
          <cx:pt idx="54602">1</cx:pt>
          <cx:pt idx="54603">1</cx:pt>
          <cx:pt idx="54604">1</cx:pt>
          <cx:pt idx="54605">1</cx:pt>
          <cx:pt idx="54606">1</cx:pt>
          <cx:pt idx="54607">1</cx:pt>
          <cx:pt idx="54608">1</cx:pt>
          <cx:pt idx="54609">1</cx:pt>
          <cx:pt idx="54610">1</cx:pt>
          <cx:pt idx="54611">1</cx:pt>
          <cx:pt idx="54612">1</cx:pt>
          <cx:pt idx="54613">1</cx:pt>
          <cx:pt idx="54614">1</cx:pt>
          <cx:pt idx="54615">1</cx:pt>
          <cx:pt idx="54616">1</cx:pt>
          <cx:pt idx="54617">1</cx:pt>
          <cx:pt idx="54618">1</cx:pt>
          <cx:pt idx="54619">1</cx:pt>
          <cx:pt idx="54620">1</cx:pt>
          <cx:pt idx="54621">1</cx:pt>
          <cx:pt idx="54622">1</cx:pt>
          <cx:pt idx="54623">1</cx:pt>
          <cx:pt idx="54624">1</cx:pt>
          <cx:pt idx="54625">1</cx:pt>
          <cx:pt idx="54626">1</cx:pt>
          <cx:pt idx="54627">1</cx:pt>
          <cx:pt idx="54628">1</cx:pt>
          <cx:pt idx="54629">1</cx:pt>
          <cx:pt idx="54630">1</cx:pt>
          <cx:pt idx="54631">1</cx:pt>
          <cx:pt idx="54632">1</cx:pt>
          <cx:pt idx="54633">3</cx:pt>
          <cx:pt idx="54634">1</cx:pt>
          <cx:pt idx="54635">1</cx:pt>
          <cx:pt idx="54636">1</cx:pt>
          <cx:pt idx="54637">1</cx:pt>
          <cx:pt idx="54638">1</cx:pt>
          <cx:pt idx="54639">1</cx:pt>
          <cx:pt idx="54640">1</cx:pt>
          <cx:pt idx="54641">1</cx:pt>
          <cx:pt idx="54642">1</cx:pt>
          <cx:pt idx="54643">1</cx:pt>
          <cx:pt idx="54644">1</cx:pt>
          <cx:pt idx="54645">1</cx:pt>
          <cx:pt idx="54646">1</cx:pt>
          <cx:pt idx="54647">1</cx:pt>
          <cx:pt idx="54648">1</cx:pt>
          <cx:pt idx="54649">1</cx:pt>
          <cx:pt idx="54650">1</cx:pt>
          <cx:pt idx="54651">1</cx:pt>
          <cx:pt idx="54652">1</cx:pt>
          <cx:pt idx="54653">1</cx:pt>
          <cx:pt idx="54654">1</cx:pt>
          <cx:pt idx="54655">1</cx:pt>
          <cx:pt idx="54656">1</cx:pt>
          <cx:pt idx="54657">1</cx:pt>
          <cx:pt idx="54658">1</cx:pt>
          <cx:pt idx="54659">1</cx:pt>
          <cx:pt idx="54660">1</cx:pt>
          <cx:pt idx="54661">1</cx:pt>
          <cx:pt idx="54662">1</cx:pt>
          <cx:pt idx="54663">1</cx:pt>
          <cx:pt idx="54664">1</cx:pt>
          <cx:pt idx="54665">1</cx:pt>
          <cx:pt idx="54666">1</cx:pt>
          <cx:pt idx="54667">1</cx:pt>
          <cx:pt idx="54668">1</cx:pt>
          <cx:pt idx="54669">1</cx:pt>
          <cx:pt idx="54670">1</cx:pt>
          <cx:pt idx="54671">1</cx:pt>
          <cx:pt idx="54672">1</cx:pt>
          <cx:pt idx="54673">1</cx:pt>
          <cx:pt idx="54674">1</cx:pt>
          <cx:pt idx="54675">1</cx:pt>
          <cx:pt idx="54676">3</cx:pt>
          <cx:pt idx="54677">1</cx:pt>
          <cx:pt idx="54678">1</cx:pt>
          <cx:pt idx="54679">1</cx:pt>
          <cx:pt idx="54680">1</cx:pt>
          <cx:pt idx="54681">1</cx:pt>
          <cx:pt idx="54682">1</cx:pt>
          <cx:pt idx="54683">1</cx:pt>
          <cx:pt idx="54684">1</cx:pt>
          <cx:pt idx="54685">1</cx:pt>
          <cx:pt idx="54686">3</cx:pt>
          <cx:pt idx="54687">1</cx:pt>
          <cx:pt idx="54688">1</cx:pt>
          <cx:pt idx="54689">1</cx:pt>
          <cx:pt idx="54690">1</cx:pt>
          <cx:pt idx="54691">1</cx:pt>
          <cx:pt idx="54692">1</cx:pt>
          <cx:pt idx="54693">3</cx:pt>
          <cx:pt idx="54694">1</cx:pt>
          <cx:pt idx="54695">1</cx:pt>
          <cx:pt idx="54696">1</cx:pt>
          <cx:pt idx="54697">1</cx:pt>
          <cx:pt idx="54698">3</cx:pt>
          <cx:pt idx="54699">1</cx:pt>
          <cx:pt idx="54700">1</cx:pt>
          <cx:pt idx="54701">1</cx:pt>
          <cx:pt idx="54702">1</cx:pt>
          <cx:pt idx="54703">1</cx:pt>
          <cx:pt idx="54704">1</cx:pt>
          <cx:pt idx="54705">1</cx:pt>
          <cx:pt idx="54706">1</cx:pt>
          <cx:pt idx="54707">1</cx:pt>
          <cx:pt idx="54708">1</cx:pt>
          <cx:pt idx="54709">1</cx:pt>
          <cx:pt idx="54710">1</cx:pt>
          <cx:pt idx="54711">1</cx:pt>
          <cx:pt idx="54712">1</cx:pt>
          <cx:pt idx="54713">1</cx:pt>
          <cx:pt idx="54714">1</cx:pt>
          <cx:pt idx="54715">1</cx:pt>
          <cx:pt idx="54716">1</cx:pt>
          <cx:pt idx="54717">1</cx:pt>
          <cx:pt idx="54718">1</cx:pt>
          <cx:pt idx="54719">1</cx:pt>
          <cx:pt idx="54720">1</cx:pt>
          <cx:pt idx="54721">1</cx:pt>
          <cx:pt idx="54722">1</cx:pt>
          <cx:pt idx="54723">1</cx:pt>
          <cx:pt idx="54724">1</cx:pt>
          <cx:pt idx="54725">1</cx:pt>
          <cx:pt idx="54726">1</cx:pt>
          <cx:pt idx="54727">1</cx:pt>
          <cx:pt idx="54728">1</cx:pt>
          <cx:pt idx="54729">1</cx:pt>
          <cx:pt idx="54730">1</cx:pt>
          <cx:pt idx="54731">1</cx:pt>
          <cx:pt idx="54732">1</cx:pt>
          <cx:pt idx="54733">1</cx:pt>
          <cx:pt idx="54734">3</cx:pt>
          <cx:pt idx="54735">1</cx:pt>
          <cx:pt idx="54736">1</cx:pt>
          <cx:pt idx="54737">1</cx:pt>
          <cx:pt idx="54738">1</cx:pt>
          <cx:pt idx="54739">1</cx:pt>
          <cx:pt idx="54740">1</cx:pt>
          <cx:pt idx="54741">1</cx:pt>
          <cx:pt idx="54742">1</cx:pt>
          <cx:pt idx="54743">1</cx:pt>
          <cx:pt idx="54744">1</cx:pt>
          <cx:pt idx="54745">1</cx:pt>
          <cx:pt idx="54746">1</cx:pt>
          <cx:pt idx="54747">1</cx:pt>
          <cx:pt idx="54748">1</cx:pt>
          <cx:pt idx="54749">1</cx:pt>
          <cx:pt idx="54750">1</cx:pt>
          <cx:pt idx="54751">1</cx:pt>
          <cx:pt idx="54752">1</cx:pt>
          <cx:pt idx="54753">1</cx:pt>
          <cx:pt idx="54754">1</cx:pt>
          <cx:pt idx="54755">1</cx:pt>
          <cx:pt idx="54756">1</cx:pt>
          <cx:pt idx="54757">1</cx:pt>
          <cx:pt idx="54758">1</cx:pt>
          <cx:pt idx="54759">1</cx:pt>
          <cx:pt idx="54760">1</cx:pt>
          <cx:pt idx="54761">1</cx:pt>
          <cx:pt idx="54762">1</cx:pt>
          <cx:pt idx="54763">1</cx:pt>
          <cx:pt idx="54764">1</cx:pt>
          <cx:pt idx="54765">1</cx:pt>
          <cx:pt idx="54766">1</cx:pt>
          <cx:pt idx="54767">1</cx:pt>
          <cx:pt idx="54768">1</cx:pt>
          <cx:pt idx="54769">1</cx:pt>
          <cx:pt idx="54770">1</cx:pt>
          <cx:pt idx="54771">1</cx:pt>
          <cx:pt idx="54772">1</cx:pt>
          <cx:pt idx="54773">1</cx:pt>
          <cx:pt idx="54774">3</cx:pt>
          <cx:pt idx="54775">1</cx:pt>
          <cx:pt idx="54776">1</cx:pt>
          <cx:pt idx="54777">1</cx:pt>
          <cx:pt idx="54778">1</cx:pt>
          <cx:pt idx="54779">1</cx:pt>
          <cx:pt idx="54780">3</cx:pt>
          <cx:pt idx="54781">1</cx:pt>
          <cx:pt idx="54782">1</cx:pt>
          <cx:pt idx="54783">1</cx:pt>
          <cx:pt idx="54784">1</cx:pt>
          <cx:pt idx="54785">1</cx:pt>
          <cx:pt idx="54786">1</cx:pt>
          <cx:pt idx="54787">1</cx:pt>
          <cx:pt idx="54788">1</cx:pt>
          <cx:pt idx="54789">1</cx:pt>
          <cx:pt idx="54790">1</cx:pt>
          <cx:pt idx="54791">1</cx:pt>
          <cx:pt idx="54792">1</cx:pt>
          <cx:pt idx="54793">1</cx:pt>
          <cx:pt idx="54794">1</cx:pt>
          <cx:pt idx="54795">1</cx:pt>
          <cx:pt idx="54796">1</cx:pt>
          <cx:pt idx="54797">1</cx:pt>
          <cx:pt idx="54798">1</cx:pt>
          <cx:pt idx="54799">1</cx:pt>
          <cx:pt idx="54800">1</cx:pt>
          <cx:pt idx="54801">3</cx:pt>
          <cx:pt idx="54802">1</cx:pt>
          <cx:pt idx="54803">1</cx:pt>
          <cx:pt idx="54804">1</cx:pt>
          <cx:pt idx="54805">1</cx:pt>
          <cx:pt idx="54806">1</cx:pt>
          <cx:pt idx="54807">1</cx:pt>
          <cx:pt idx="54808">1</cx:pt>
          <cx:pt idx="54809">1</cx:pt>
          <cx:pt idx="54810">1</cx:pt>
          <cx:pt idx="54811">1</cx:pt>
          <cx:pt idx="54812">1</cx:pt>
          <cx:pt idx="54813">1</cx:pt>
          <cx:pt idx="54814">1</cx:pt>
          <cx:pt idx="54815">1</cx:pt>
          <cx:pt idx="54816">1</cx:pt>
          <cx:pt idx="54817">1</cx:pt>
          <cx:pt idx="54818">1</cx:pt>
          <cx:pt idx="54819">1</cx:pt>
          <cx:pt idx="54820">1</cx:pt>
          <cx:pt idx="54821">1</cx:pt>
          <cx:pt idx="54822">1</cx:pt>
          <cx:pt idx="54823">1</cx:pt>
          <cx:pt idx="54824">1</cx:pt>
          <cx:pt idx="54825">1</cx:pt>
          <cx:pt idx="54826">1</cx:pt>
          <cx:pt idx="54827">1</cx:pt>
          <cx:pt idx="54828">1</cx:pt>
          <cx:pt idx="54829">1</cx:pt>
          <cx:pt idx="54830">1</cx:pt>
          <cx:pt idx="54831">1</cx:pt>
          <cx:pt idx="54832">1</cx:pt>
          <cx:pt idx="54833">1</cx:pt>
          <cx:pt idx="54834">1</cx:pt>
          <cx:pt idx="54835">1</cx:pt>
          <cx:pt idx="54836">1</cx:pt>
          <cx:pt idx="54837">1</cx:pt>
          <cx:pt idx="54838">1</cx:pt>
          <cx:pt idx="54839">1</cx:pt>
          <cx:pt idx="54840">1</cx:pt>
          <cx:pt idx="54841">1</cx:pt>
          <cx:pt idx="54842">1</cx:pt>
          <cx:pt idx="54843">1</cx:pt>
          <cx:pt idx="54844">1</cx:pt>
          <cx:pt idx="54845">1</cx:pt>
          <cx:pt idx="54846">1</cx:pt>
          <cx:pt idx="54847">1</cx:pt>
          <cx:pt idx="54848">1</cx:pt>
          <cx:pt idx="54849">1</cx:pt>
          <cx:pt idx="54850">1</cx:pt>
          <cx:pt idx="54851">1</cx:pt>
          <cx:pt idx="54852">1</cx:pt>
          <cx:pt idx="54853">1</cx:pt>
          <cx:pt idx="54854">1</cx:pt>
          <cx:pt idx="54855">1</cx:pt>
          <cx:pt idx="54856">1</cx:pt>
          <cx:pt idx="54857">1</cx:pt>
          <cx:pt idx="54858">1</cx:pt>
          <cx:pt idx="54859">1</cx:pt>
          <cx:pt idx="54860">1</cx:pt>
          <cx:pt idx="54861">1</cx:pt>
          <cx:pt idx="54862">1</cx:pt>
          <cx:pt idx="54863">1</cx:pt>
          <cx:pt idx="54864">1</cx:pt>
          <cx:pt idx="54865">1</cx:pt>
          <cx:pt idx="54866">1</cx:pt>
          <cx:pt idx="54867">1</cx:pt>
          <cx:pt idx="54868">1</cx:pt>
          <cx:pt idx="54869">1</cx:pt>
          <cx:pt idx="54870">1</cx:pt>
          <cx:pt idx="54871">1</cx:pt>
          <cx:pt idx="54872">1</cx:pt>
          <cx:pt idx="54873">1</cx:pt>
          <cx:pt idx="54874">3</cx:pt>
          <cx:pt idx="54875">1</cx:pt>
          <cx:pt idx="54876">1</cx:pt>
          <cx:pt idx="54877">3</cx:pt>
          <cx:pt idx="54878">1</cx:pt>
          <cx:pt idx="54879">1</cx:pt>
          <cx:pt idx="54880">3</cx:pt>
          <cx:pt idx="54881">1</cx:pt>
          <cx:pt idx="54882">1</cx:pt>
          <cx:pt idx="54883">1</cx:pt>
          <cx:pt idx="54884">1</cx:pt>
          <cx:pt idx="54885">1</cx:pt>
          <cx:pt idx="54886">1</cx:pt>
          <cx:pt idx="54887">1</cx:pt>
          <cx:pt idx="54888">1</cx:pt>
          <cx:pt idx="54889">1</cx:pt>
          <cx:pt idx="54890">1</cx:pt>
          <cx:pt idx="54891">1</cx:pt>
          <cx:pt idx="54892">1</cx:pt>
          <cx:pt idx="54893">1</cx:pt>
          <cx:pt idx="54894">1</cx:pt>
          <cx:pt idx="54895">1</cx:pt>
          <cx:pt idx="54896">1</cx:pt>
          <cx:pt idx="54897">3</cx:pt>
          <cx:pt idx="54898">1</cx:pt>
          <cx:pt idx="54899">1</cx:pt>
          <cx:pt idx="54900">1</cx:pt>
          <cx:pt idx="54901">1</cx:pt>
          <cx:pt idx="54902">1</cx:pt>
          <cx:pt idx="54903">1</cx:pt>
          <cx:pt idx="54904">1</cx:pt>
          <cx:pt idx="54905">1</cx:pt>
          <cx:pt idx="54906">1</cx:pt>
          <cx:pt idx="54907">1</cx:pt>
          <cx:pt idx="54908">1</cx:pt>
          <cx:pt idx="54909">1</cx:pt>
          <cx:pt idx="54910">1</cx:pt>
          <cx:pt idx="54911">1</cx:pt>
          <cx:pt idx="54912">1</cx:pt>
          <cx:pt idx="54913">3</cx:pt>
          <cx:pt idx="54914">1</cx:pt>
          <cx:pt idx="54915">1</cx:pt>
          <cx:pt idx="54916">1</cx:pt>
          <cx:pt idx="54917">1</cx:pt>
          <cx:pt idx="54918">1</cx:pt>
          <cx:pt idx="54919">1</cx:pt>
          <cx:pt idx="54920">1</cx:pt>
          <cx:pt idx="54921">1</cx:pt>
          <cx:pt idx="54922">1</cx:pt>
          <cx:pt idx="54923">3</cx:pt>
          <cx:pt idx="54924">1</cx:pt>
          <cx:pt idx="54925">1</cx:pt>
          <cx:pt idx="54926">1</cx:pt>
          <cx:pt idx="54927">1</cx:pt>
          <cx:pt idx="54928">1</cx:pt>
          <cx:pt idx="54929">1</cx:pt>
          <cx:pt idx="54930">1</cx:pt>
          <cx:pt idx="54931">1</cx:pt>
          <cx:pt idx="54932">1</cx:pt>
          <cx:pt idx="54933">1</cx:pt>
          <cx:pt idx="54934">1</cx:pt>
          <cx:pt idx="54935">1</cx:pt>
          <cx:pt idx="54936">1</cx:pt>
          <cx:pt idx="54937">1</cx:pt>
          <cx:pt idx="54938">1</cx:pt>
          <cx:pt idx="54939">1</cx:pt>
          <cx:pt idx="54940">1</cx:pt>
          <cx:pt idx="54941">1</cx:pt>
          <cx:pt idx="54942">1</cx:pt>
          <cx:pt idx="54943">1</cx:pt>
          <cx:pt idx="54944">1</cx:pt>
          <cx:pt idx="54945">1</cx:pt>
          <cx:pt idx="54946">1</cx:pt>
          <cx:pt idx="54947">1</cx:pt>
          <cx:pt idx="54948">1</cx:pt>
          <cx:pt idx="54949">1</cx:pt>
          <cx:pt idx="54950">1</cx:pt>
          <cx:pt idx="54951">1</cx:pt>
          <cx:pt idx="54952">1</cx:pt>
          <cx:pt idx="54953">1</cx:pt>
          <cx:pt idx="54954">1</cx:pt>
          <cx:pt idx="54955">1</cx:pt>
          <cx:pt idx="54956">1</cx:pt>
          <cx:pt idx="54957">1</cx:pt>
          <cx:pt idx="54958">1</cx:pt>
          <cx:pt idx="54959">1</cx:pt>
          <cx:pt idx="54960">1</cx:pt>
          <cx:pt idx="54961">1</cx:pt>
          <cx:pt idx="54962">1</cx:pt>
          <cx:pt idx="54963">1</cx:pt>
          <cx:pt idx="54964">1</cx:pt>
          <cx:pt idx="54965">1</cx:pt>
          <cx:pt idx="54966">1</cx:pt>
          <cx:pt idx="54967">1</cx:pt>
          <cx:pt idx="54968">1</cx:pt>
          <cx:pt idx="54969">1</cx:pt>
          <cx:pt idx="54970">1</cx:pt>
          <cx:pt idx="54971">1</cx:pt>
          <cx:pt idx="54972">1</cx:pt>
          <cx:pt idx="54973">1</cx:pt>
          <cx:pt idx="54974">1</cx:pt>
          <cx:pt idx="54975">1</cx:pt>
          <cx:pt idx="54976">1</cx:pt>
          <cx:pt idx="54977">1</cx:pt>
          <cx:pt idx="54978">1</cx:pt>
          <cx:pt idx="54979">1</cx:pt>
          <cx:pt idx="54980">1</cx:pt>
          <cx:pt idx="54981">1</cx:pt>
          <cx:pt idx="54982">3</cx:pt>
          <cx:pt idx="54983">1</cx:pt>
          <cx:pt idx="54984">1</cx:pt>
          <cx:pt idx="54985">1</cx:pt>
          <cx:pt idx="54986">1</cx:pt>
          <cx:pt idx="54987">1</cx:pt>
          <cx:pt idx="54988">3</cx:pt>
          <cx:pt idx="54989">1</cx:pt>
          <cx:pt idx="54990">1</cx:pt>
          <cx:pt idx="54991">1</cx:pt>
          <cx:pt idx="54992">1</cx:pt>
          <cx:pt idx="54993">1</cx:pt>
          <cx:pt idx="54994">1</cx:pt>
          <cx:pt idx="54995">1</cx:pt>
          <cx:pt idx="54996">1</cx:pt>
          <cx:pt idx="54997">1</cx:pt>
          <cx:pt idx="54998">1</cx:pt>
          <cx:pt idx="54999">1</cx:pt>
          <cx:pt idx="55000">1</cx:pt>
          <cx:pt idx="55001">1</cx:pt>
          <cx:pt idx="55002">1</cx:pt>
          <cx:pt idx="55003">1</cx:pt>
          <cx:pt idx="55004">1</cx:pt>
          <cx:pt idx="55005">1</cx:pt>
          <cx:pt idx="55006">1</cx:pt>
          <cx:pt idx="55007">1</cx:pt>
          <cx:pt idx="55008">1</cx:pt>
          <cx:pt idx="55009">1</cx:pt>
          <cx:pt idx="55010">1</cx:pt>
          <cx:pt idx="55011">1</cx:pt>
          <cx:pt idx="55012">1</cx:pt>
          <cx:pt idx="55013">1</cx:pt>
          <cx:pt idx="55014">1</cx:pt>
          <cx:pt idx="55015">1</cx:pt>
          <cx:pt idx="55016">1</cx:pt>
          <cx:pt idx="55017">1</cx:pt>
          <cx:pt idx="55018">1</cx:pt>
          <cx:pt idx="55019">1</cx:pt>
          <cx:pt idx="55020">1</cx:pt>
          <cx:pt idx="55021">1</cx:pt>
          <cx:pt idx="55022">1</cx:pt>
          <cx:pt idx="55023">1</cx:pt>
          <cx:pt idx="55024">1</cx:pt>
          <cx:pt idx="55025">1</cx:pt>
          <cx:pt idx="55026">1</cx:pt>
          <cx:pt idx="55027">1</cx:pt>
          <cx:pt idx="55028">1</cx:pt>
          <cx:pt idx="55029">1</cx:pt>
          <cx:pt idx="55030">1</cx:pt>
          <cx:pt idx="55031">1</cx:pt>
          <cx:pt idx="55032">1</cx:pt>
          <cx:pt idx="55033">1</cx:pt>
          <cx:pt idx="55034">1</cx:pt>
          <cx:pt idx="55035">1</cx:pt>
          <cx:pt idx="55036">1</cx:pt>
          <cx:pt idx="55037">1</cx:pt>
          <cx:pt idx="55038">1</cx:pt>
          <cx:pt idx="55039">1</cx:pt>
          <cx:pt idx="55040">1</cx:pt>
          <cx:pt idx="55041">1</cx:pt>
          <cx:pt idx="55042">1</cx:pt>
          <cx:pt idx="55043">1</cx:pt>
          <cx:pt idx="55044">1</cx:pt>
          <cx:pt idx="55045">1</cx:pt>
          <cx:pt idx="55046">1</cx:pt>
          <cx:pt idx="55047">1</cx:pt>
          <cx:pt idx="55048">1</cx:pt>
          <cx:pt idx="55049">1</cx:pt>
          <cx:pt idx="55050">1</cx:pt>
          <cx:pt idx="55051">1</cx:pt>
          <cx:pt idx="55052">1</cx:pt>
          <cx:pt idx="55053">1</cx:pt>
          <cx:pt idx="55054">1</cx:pt>
          <cx:pt idx="55055">1</cx:pt>
          <cx:pt idx="55056">1</cx:pt>
          <cx:pt idx="55057">1</cx:pt>
          <cx:pt idx="55058">1</cx:pt>
          <cx:pt idx="55059">1</cx:pt>
          <cx:pt idx="55060">1</cx:pt>
          <cx:pt idx="55061">1</cx:pt>
          <cx:pt idx="55062">1</cx:pt>
          <cx:pt idx="55063">1</cx:pt>
          <cx:pt idx="55064">1</cx:pt>
          <cx:pt idx="55065">1</cx:pt>
          <cx:pt idx="55066">1</cx:pt>
          <cx:pt idx="55067">1</cx:pt>
          <cx:pt idx="55068">1</cx:pt>
          <cx:pt idx="55069">1</cx:pt>
          <cx:pt idx="55070">1</cx:pt>
          <cx:pt idx="55071">1</cx:pt>
          <cx:pt idx="55072">1</cx:pt>
          <cx:pt idx="55073">1</cx:pt>
          <cx:pt idx="55074">1</cx:pt>
          <cx:pt idx="55075">1</cx:pt>
          <cx:pt idx="55076">1</cx:pt>
          <cx:pt idx="55077">1</cx:pt>
          <cx:pt idx="55078">1</cx:pt>
          <cx:pt idx="55079">1</cx:pt>
          <cx:pt idx="55080">1</cx:pt>
          <cx:pt idx="55081">1</cx:pt>
          <cx:pt idx="55082">1</cx:pt>
          <cx:pt idx="55083">1</cx:pt>
          <cx:pt idx="55084">1</cx:pt>
          <cx:pt idx="55085">1</cx:pt>
          <cx:pt idx="55086">1</cx:pt>
          <cx:pt idx="55087">1</cx:pt>
          <cx:pt idx="55088">1</cx:pt>
          <cx:pt idx="55089">1</cx:pt>
          <cx:pt idx="55090">1</cx:pt>
          <cx:pt idx="55091">1</cx:pt>
          <cx:pt idx="55092">1</cx:pt>
          <cx:pt idx="55093">1</cx:pt>
          <cx:pt idx="55094">1</cx:pt>
          <cx:pt idx="55095">1</cx:pt>
          <cx:pt idx="55096">1</cx:pt>
          <cx:pt idx="55097">1</cx:pt>
          <cx:pt idx="55098">1</cx:pt>
          <cx:pt idx="55099">1</cx:pt>
          <cx:pt idx="55100">1</cx:pt>
          <cx:pt idx="55101">1</cx:pt>
          <cx:pt idx="55102">1</cx:pt>
          <cx:pt idx="55103">1</cx:pt>
          <cx:pt idx="55104">1</cx:pt>
          <cx:pt idx="55105">1</cx:pt>
          <cx:pt idx="55106">1</cx:pt>
          <cx:pt idx="55107">1</cx:pt>
          <cx:pt idx="55108">1</cx:pt>
          <cx:pt idx="55109">1</cx:pt>
          <cx:pt idx="55110">1</cx:pt>
          <cx:pt idx="55111">1</cx:pt>
          <cx:pt idx="55112">1</cx:pt>
          <cx:pt idx="55113">1</cx:pt>
          <cx:pt idx="55114">1</cx:pt>
          <cx:pt idx="55115">1</cx:pt>
          <cx:pt idx="55116">1</cx:pt>
          <cx:pt idx="55117">1</cx:pt>
          <cx:pt idx="55118">1</cx:pt>
          <cx:pt idx="55119">1</cx:pt>
          <cx:pt idx="55120">1</cx:pt>
          <cx:pt idx="55121">1</cx:pt>
          <cx:pt idx="55122">3</cx:pt>
          <cx:pt idx="55123">1</cx:pt>
          <cx:pt idx="55124">1</cx:pt>
          <cx:pt idx="55125">1</cx:pt>
          <cx:pt idx="55126">1</cx:pt>
          <cx:pt idx="55127">1</cx:pt>
          <cx:pt idx="55128">1</cx:pt>
          <cx:pt idx="55129">1</cx:pt>
          <cx:pt idx="55130">1</cx:pt>
          <cx:pt idx="55131">1</cx:pt>
          <cx:pt idx="55132">1</cx:pt>
          <cx:pt idx="55133">1</cx:pt>
          <cx:pt idx="55134">1</cx:pt>
          <cx:pt idx="55135">1</cx:pt>
          <cx:pt idx="55136">1</cx:pt>
          <cx:pt idx="55137">1</cx:pt>
          <cx:pt idx="55138">1</cx:pt>
          <cx:pt idx="55139">1</cx:pt>
          <cx:pt idx="55140">1</cx:pt>
          <cx:pt idx="55141">1</cx:pt>
          <cx:pt idx="55142">1</cx:pt>
          <cx:pt idx="55143">1</cx:pt>
          <cx:pt idx="55144">1</cx:pt>
          <cx:pt idx="55145">1</cx:pt>
          <cx:pt idx="55146">1</cx:pt>
          <cx:pt idx="55147">1</cx:pt>
          <cx:pt idx="55148">1</cx:pt>
          <cx:pt idx="55149">1</cx:pt>
          <cx:pt idx="55150">1</cx:pt>
          <cx:pt idx="55151">1</cx:pt>
          <cx:pt idx="55152">1</cx:pt>
          <cx:pt idx="55153">1</cx:pt>
          <cx:pt idx="55154">1</cx:pt>
          <cx:pt idx="55155">1</cx:pt>
          <cx:pt idx="55156">1</cx:pt>
          <cx:pt idx="55157">1</cx:pt>
          <cx:pt idx="55158">1</cx:pt>
          <cx:pt idx="55159">1</cx:pt>
          <cx:pt idx="55160">1</cx:pt>
          <cx:pt idx="55161">1</cx:pt>
          <cx:pt idx="55162">1</cx:pt>
          <cx:pt idx="55163">1</cx:pt>
          <cx:pt idx="55164">1</cx:pt>
          <cx:pt idx="55165">1</cx:pt>
          <cx:pt idx="55166">1</cx:pt>
          <cx:pt idx="55167">1</cx:pt>
          <cx:pt idx="55168">1</cx:pt>
          <cx:pt idx="55169">1</cx:pt>
          <cx:pt idx="55170">1</cx:pt>
          <cx:pt idx="55171">1</cx:pt>
          <cx:pt idx="55172">1</cx:pt>
          <cx:pt idx="55173">1</cx:pt>
          <cx:pt idx="55174">1</cx:pt>
          <cx:pt idx="55175">1</cx:pt>
          <cx:pt idx="55176">1</cx:pt>
          <cx:pt idx="55177">1</cx:pt>
          <cx:pt idx="55178">1</cx:pt>
          <cx:pt idx="55179">1</cx:pt>
          <cx:pt idx="55180">1</cx:pt>
          <cx:pt idx="55181">1</cx:pt>
          <cx:pt idx="55182">1</cx:pt>
          <cx:pt idx="55183">1</cx:pt>
          <cx:pt idx="55184">1</cx:pt>
          <cx:pt idx="55185">1</cx:pt>
          <cx:pt idx="55186">1</cx:pt>
          <cx:pt idx="55187">1</cx:pt>
          <cx:pt idx="55188">1</cx:pt>
          <cx:pt idx="55189">1</cx:pt>
          <cx:pt idx="55190">1</cx:pt>
          <cx:pt idx="55191">1</cx:pt>
          <cx:pt idx="55192">1</cx:pt>
          <cx:pt idx="55193">1</cx:pt>
          <cx:pt idx="55194">1</cx:pt>
          <cx:pt idx="55195">1</cx:pt>
          <cx:pt idx="55196">1</cx:pt>
          <cx:pt idx="55197">1</cx:pt>
          <cx:pt idx="55198">1</cx:pt>
          <cx:pt idx="55199">1</cx:pt>
          <cx:pt idx="55200">1</cx:pt>
          <cx:pt idx="55201">1</cx:pt>
          <cx:pt idx="55202">1</cx:pt>
          <cx:pt idx="55203">1</cx:pt>
          <cx:pt idx="55204">1</cx:pt>
          <cx:pt idx="55205">1</cx:pt>
          <cx:pt idx="55206">1</cx:pt>
          <cx:pt idx="55207">1</cx:pt>
          <cx:pt idx="55208">3</cx:pt>
          <cx:pt idx="55209">1</cx:pt>
          <cx:pt idx="55210">1</cx:pt>
          <cx:pt idx="55211">1</cx:pt>
          <cx:pt idx="55212">1</cx:pt>
          <cx:pt idx="55213">1</cx:pt>
          <cx:pt idx="55214">1</cx:pt>
          <cx:pt idx="55215">3</cx:pt>
          <cx:pt idx="55216">1</cx:pt>
          <cx:pt idx="55217">1</cx:pt>
          <cx:pt idx="55218">1</cx:pt>
          <cx:pt idx="55219">1</cx:pt>
          <cx:pt idx="55220">3</cx:pt>
          <cx:pt idx="55221">1</cx:pt>
          <cx:pt idx="55222">1</cx:pt>
          <cx:pt idx="55223">1</cx:pt>
          <cx:pt idx="55224">1</cx:pt>
          <cx:pt idx="55225">1</cx:pt>
          <cx:pt idx="55226">1</cx:pt>
          <cx:pt idx="55227">1</cx:pt>
          <cx:pt idx="55228">1</cx:pt>
          <cx:pt idx="55229">1</cx:pt>
          <cx:pt idx="55230">1</cx:pt>
          <cx:pt idx="55231">1</cx:pt>
          <cx:pt idx="55232">1</cx:pt>
          <cx:pt idx="55233">1</cx:pt>
          <cx:pt idx="55234">1</cx:pt>
          <cx:pt idx="55235">1</cx:pt>
          <cx:pt idx="55236">3</cx:pt>
          <cx:pt idx="55237">3</cx:pt>
          <cx:pt idx="55238">1</cx:pt>
          <cx:pt idx="55239">1</cx:pt>
          <cx:pt idx="55240">1</cx:pt>
          <cx:pt idx="55241">1</cx:pt>
          <cx:pt idx="55242">1</cx:pt>
          <cx:pt idx="55243">1</cx:pt>
          <cx:pt idx="55244">1</cx:pt>
          <cx:pt idx="55245">1</cx:pt>
          <cx:pt idx="55246">1</cx:pt>
          <cx:pt idx="55247">1</cx:pt>
          <cx:pt idx="55248">1</cx:pt>
          <cx:pt idx="55249">1</cx:pt>
          <cx:pt idx="55250">1</cx:pt>
          <cx:pt idx="55251">1</cx:pt>
          <cx:pt idx="55252">1</cx:pt>
          <cx:pt idx="55253">1</cx:pt>
          <cx:pt idx="55254">1</cx:pt>
          <cx:pt idx="55255">1</cx:pt>
          <cx:pt idx="55256">1</cx:pt>
          <cx:pt idx="55257">1</cx:pt>
          <cx:pt idx="55258">1</cx:pt>
          <cx:pt idx="55259">1</cx:pt>
          <cx:pt idx="55260">1</cx:pt>
          <cx:pt idx="55261">1</cx:pt>
          <cx:pt idx="55262">1</cx:pt>
          <cx:pt idx="55263">1</cx:pt>
          <cx:pt idx="55264">1</cx:pt>
          <cx:pt idx="55265">1</cx:pt>
          <cx:pt idx="55266">1</cx:pt>
          <cx:pt idx="55267">1</cx:pt>
          <cx:pt idx="55268">1</cx:pt>
          <cx:pt idx="55269">1</cx:pt>
          <cx:pt idx="55270">1</cx:pt>
          <cx:pt idx="55271">1</cx:pt>
          <cx:pt idx="55272">1</cx:pt>
          <cx:pt idx="55273">1</cx:pt>
          <cx:pt idx="55274">1</cx:pt>
          <cx:pt idx="55275">1</cx:pt>
          <cx:pt idx="55276">1</cx:pt>
          <cx:pt idx="55277">1</cx:pt>
          <cx:pt idx="55278">1</cx:pt>
          <cx:pt idx="55279">1</cx:pt>
          <cx:pt idx="55280">1</cx:pt>
          <cx:pt idx="55281">1</cx:pt>
          <cx:pt idx="55282">1</cx:pt>
          <cx:pt idx="55283">1</cx:pt>
          <cx:pt idx="55284">1</cx:pt>
          <cx:pt idx="55285">1</cx:pt>
          <cx:pt idx="55286">1</cx:pt>
          <cx:pt idx="55287">1</cx:pt>
          <cx:pt idx="55288">1</cx:pt>
          <cx:pt idx="55289">1</cx:pt>
          <cx:pt idx="55290">1</cx:pt>
          <cx:pt idx="55291">1</cx:pt>
          <cx:pt idx="55292">1</cx:pt>
          <cx:pt idx="55293">1</cx:pt>
          <cx:pt idx="55294">1</cx:pt>
          <cx:pt idx="55295">1</cx:pt>
          <cx:pt idx="55296">1</cx:pt>
          <cx:pt idx="55297">1</cx:pt>
          <cx:pt idx="55298">1</cx:pt>
          <cx:pt idx="55299">1</cx:pt>
          <cx:pt idx="55300">1</cx:pt>
          <cx:pt idx="55301">1</cx:pt>
          <cx:pt idx="55302">1</cx:pt>
          <cx:pt idx="55303">1</cx:pt>
          <cx:pt idx="55304">1</cx:pt>
          <cx:pt idx="55305">1</cx:pt>
          <cx:pt idx="55306">1</cx:pt>
          <cx:pt idx="55307">1</cx:pt>
          <cx:pt idx="55308">1</cx:pt>
          <cx:pt idx="55309">3</cx:pt>
          <cx:pt idx="55310">1</cx:pt>
          <cx:pt idx="55311">1</cx:pt>
          <cx:pt idx="55312">1</cx:pt>
          <cx:pt idx="55313">1</cx:pt>
          <cx:pt idx="55314">1</cx:pt>
          <cx:pt idx="55315">1</cx:pt>
          <cx:pt idx="55316">1</cx:pt>
          <cx:pt idx="55317">1</cx:pt>
          <cx:pt idx="55318">1</cx:pt>
          <cx:pt idx="55319">1</cx:pt>
          <cx:pt idx="55320">1</cx:pt>
          <cx:pt idx="55321">1</cx:pt>
          <cx:pt idx="55322">1</cx:pt>
          <cx:pt idx="55323">1</cx:pt>
          <cx:pt idx="55324">1</cx:pt>
          <cx:pt idx="55325">1</cx:pt>
          <cx:pt idx="55326">1</cx:pt>
          <cx:pt idx="55327">1</cx:pt>
          <cx:pt idx="55328">1</cx:pt>
          <cx:pt idx="55329">3</cx:pt>
          <cx:pt idx="55330">1</cx:pt>
          <cx:pt idx="55331">1</cx:pt>
          <cx:pt idx="55332">1</cx:pt>
          <cx:pt idx="55333">1</cx:pt>
          <cx:pt idx="55334">1</cx:pt>
          <cx:pt idx="55335">1</cx:pt>
          <cx:pt idx="55336">1</cx:pt>
          <cx:pt idx="55337">1</cx:pt>
          <cx:pt idx="55338">1</cx:pt>
          <cx:pt idx="55339">1</cx:pt>
          <cx:pt idx="55340">1</cx:pt>
          <cx:pt idx="55341">1</cx:pt>
          <cx:pt idx="55342">1</cx:pt>
          <cx:pt idx="55343">1</cx:pt>
          <cx:pt idx="55344">1</cx:pt>
          <cx:pt idx="55345">1</cx:pt>
          <cx:pt idx="55346">1</cx:pt>
          <cx:pt idx="55347">1</cx:pt>
          <cx:pt idx="55348">1</cx:pt>
          <cx:pt idx="55349">1</cx:pt>
          <cx:pt idx="55350">1</cx:pt>
          <cx:pt idx="55351">1</cx:pt>
          <cx:pt idx="55352">1</cx:pt>
          <cx:pt idx="55353">1</cx:pt>
          <cx:pt idx="55354">1</cx:pt>
          <cx:pt idx="55355">1</cx:pt>
          <cx:pt idx="55356">1</cx:pt>
          <cx:pt idx="55357">1</cx:pt>
          <cx:pt idx="55358">1</cx:pt>
          <cx:pt idx="55359">1</cx:pt>
          <cx:pt idx="55360">1</cx:pt>
          <cx:pt idx="55361">1</cx:pt>
          <cx:pt idx="55362">1</cx:pt>
          <cx:pt idx="55363">1</cx:pt>
          <cx:pt idx="55364">1</cx:pt>
          <cx:pt idx="55365">1</cx:pt>
          <cx:pt idx="55366">1</cx:pt>
          <cx:pt idx="55367">1</cx:pt>
          <cx:pt idx="55368">1</cx:pt>
          <cx:pt idx="55369">1</cx:pt>
          <cx:pt idx="55370">1</cx:pt>
          <cx:pt idx="55371">1</cx:pt>
          <cx:pt idx="55372">1</cx:pt>
          <cx:pt idx="55373">1</cx:pt>
          <cx:pt idx="55374">1</cx:pt>
          <cx:pt idx="55375">1</cx:pt>
          <cx:pt idx="55376">1</cx:pt>
          <cx:pt idx="55377">1</cx:pt>
          <cx:pt idx="55378">1</cx:pt>
          <cx:pt idx="55379">1</cx:pt>
          <cx:pt idx="55380">1</cx:pt>
          <cx:pt idx="55381">1</cx:pt>
          <cx:pt idx="55382">1</cx:pt>
          <cx:pt idx="55383">1</cx:pt>
          <cx:pt idx="55384">1</cx:pt>
          <cx:pt idx="55385">1</cx:pt>
          <cx:pt idx="55386">1</cx:pt>
          <cx:pt idx="55387">1</cx:pt>
          <cx:pt idx="55388">1</cx:pt>
          <cx:pt idx="55389">1</cx:pt>
          <cx:pt idx="55390">1</cx:pt>
          <cx:pt idx="55391">1</cx:pt>
          <cx:pt idx="55392">1</cx:pt>
          <cx:pt idx="55393">1</cx:pt>
          <cx:pt idx="55394">1</cx:pt>
          <cx:pt idx="55395">1</cx:pt>
          <cx:pt idx="55396">1</cx:pt>
          <cx:pt idx="55397">3</cx:pt>
          <cx:pt idx="55398">1</cx:pt>
          <cx:pt idx="55399">1</cx:pt>
          <cx:pt idx="55400">1</cx:pt>
          <cx:pt idx="55401">1</cx:pt>
          <cx:pt idx="55402">1</cx:pt>
          <cx:pt idx="55403">1</cx:pt>
          <cx:pt idx="55404">1</cx:pt>
          <cx:pt idx="55405">1</cx:pt>
          <cx:pt idx="55406">1</cx:pt>
          <cx:pt idx="55407">1</cx:pt>
          <cx:pt idx="55408">1</cx:pt>
          <cx:pt idx="55409">1</cx:pt>
          <cx:pt idx="55410">1</cx:pt>
          <cx:pt idx="55411">1</cx:pt>
          <cx:pt idx="55412">1</cx:pt>
          <cx:pt idx="55413">1</cx:pt>
          <cx:pt idx="55414">1</cx:pt>
          <cx:pt idx="55415">3</cx:pt>
          <cx:pt idx="55416">1</cx:pt>
          <cx:pt idx="55417">1</cx:pt>
          <cx:pt idx="55418">1</cx:pt>
          <cx:pt idx="55419">1</cx:pt>
          <cx:pt idx="55420">1</cx:pt>
          <cx:pt idx="55421">1</cx:pt>
          <cx:pt idx="55422">1</cx:pt>
          <cx:pt idx="55423">1</cx:pt>
          <cx:pt idx="55424">1</cx:pt>
          <cx:pt idx="55425">1</cx:pt>
          <cx:pt idx="55426">1</cx:pt>
          <cx:pt idx="55427">1</cx:pt>
          <cx:pt idx="55428">1</cx:pt>
          <cx:pt idx="55429">1</cx:pt>
          <cx:pt idx="55430">1</cx:pt>
          <cx:pt idx="55431">1</cx:pt>
          <cx:pt idx="55432">1</cx:pt>
          <cx:pt idx="55433">1</cx:pt>
          <cx:pt idx="55434">1</cx:pt>
          <cx:pt idx="55435">1</cx:pt>
          <cx:pt idx="55436">1</cx:pt>
          <cx:pt idx="55437">1</cx:pt>
          <cx:pt idx="55438">1</cx:pt>
          <cx:pt idx="55439">1</cx:pt>
          <cx:pt idx="55440">1</cx:pt>
          <cx:pt idx="55441">1</cx:pt>
          <cx:pt idx="55442">1</cx:pt>
          <cx:pt idx="55443">3</cx:pt>
          <cx:pt idx="55444">1</cx:pt>
          <cx:pt idx="55445">1</cx:pt>
          <cx:pt idx="55446">1</cx:pt>
          <cx:pt idx="55447">1</cx:pt>
          <cx:pt idx="55448">1</cx:pt>
          <cx:pt idx="55449">1</cx:pt>
          <cx:pt idx="55450">1</cx:pt>
          <cx:pt idx="55451">1</cx:pt>
          <cx:pt idx="55452">1</cx:pt>
          <cx:pt idx="55453">1</cx:pt>
          <cx:pt idx="55454">1</cx:pt>
          <cx:pt idx="55455">1</cx:pt>
          <cx:pt idx="55456">3</cx:pt>
          <cx:pt idx="55457">1</cx:pt>
          <cx:pt idx="55458">1</cx:pt>
          <cx:pt idx="55459">1</cx:pt>
          <cx:pt idx="55460">1</cx:pt>
          <cx:pt idx="55461">1</cx:pt>
          <cx:pt idx="55462">1</cx:pt>
          <cx:pt idx="55463">1</cx:pt>
          <cx:pt idx="55464">1</cx:pt>
          <cx:pt idx="55465">1</cx:pt>
          <cx:pt idx="55466">1</cx:pt>
          <cx:pt idx="55467">1</cx:pt>
          <cx:pt idx="55468">1</cx:pt>
          <cx:pt idx="55469">1</cx:pt>
          <cx:pt idx="55470">1</cx:pt>
          <cx:pt idx="55471">1</cx:pt>
          <cx:pt idx="55472">1</cx:pt>
          <cx:pt idx="55473">1</cx:pt>
          <cx:pt idx="55474">1</cx:pt>
          <cx:pt idx="55475">1</cx:pt>
          <cx:pt idx="55476">1</cx:pt>
          <cx:pt idx="55477">1</cx:pt>
          <cx:pt idx="55478">1</cx:pt>
          <cx:pt idx="55479">1</cx:pt>
          <cx:pt idx="55480">1</cx:pt>
          <cx:pt idx="55481">1</cx:pt>
          <cx:pt idx="55482">1</cx:pt>
          <cx:pt idx="55483">1</cx:pt>
          <cx:pt idx="55484">1</cx:pt>
          <cx:pt idx="55485">1</cx:pt>
          <cx:pt idx="55486">1</cx:pt>
          <cx:pt idx="55487">1</cx:pt>
          <cx:pt idx="55488">1</cx:pt>
          <cx:pt idx="55489">1</cx:pt>
          <cx:pt idx="55490">1</cx:pt>
          <cx:pt idx="55491">1</cx:pt>
          <cx:pt idx="55492">1</cx:pt>
          <cx:pt idx="55493">3</cx:pt>
          <cx:pt idx="55494">1</cx:pt>
          <cx:pt idx="55495">1</cx:pt>
          <cx:pt idx="55496">1</cx:pt>
          <cx:pt idx="55497">1</cx:pt>
          <cx:pt idx="55498">1</cx:pt>
          <cx:pt idx="55499">1</cx:pt>
          <cx:pt idx="55500">1</cx:pt>
          <cx:pt idx="55501">1</cx:pt>
          <cx:pt idx="55502">1</cx:pt>
          <cx:pt idx="55503">1</cx:pt>
          <cx:pt idx="55504">1</cx:pt>
          <cx:pt idx="55505">1</cx:pt>
          <cx:pt idx="55506">1</cx:pt>
          <cx:pt idx="55507">1</cx:pt>
          <cx:pt idx="55508">1</cx:pt>
          <cx:pt idx="55509">1</cx:pt>
          <cx:pt idx="55510">1</cx:pt>
          <cx:pt idx="55511">1</cx:pt>
          <cx:pt idx="55512">1</cx:pt>
          <cx:pt idx="55513">1</cx:pt>
          <cx:pt idx="55514">1</cx:pt>
          <cx:pt idx="55515">1</cx:pt>
          <cx:pt idx="55516">1</cx:pt>
          <cx:pt idx="55517">1</cx:pt>
          <cx:pt idx="55518">1</cx:pt>
          <cx:pt idx="55519">1</cx:pt>
          <cx:pt idx="55520">1</cx:pt>
          <cx:pt idx="55521">1</cx:pt>
          <cx:pt idx="55522">1</cx:pt>
          <cx:pt idx="55523">1</cx:pt>
          <cx:pt idx="55524">1</cx:pt>
          <cx:pt idx="55525">1</cx:pt>
          <cx:pt idx="55526">1</cx:pt>
          <cx:pt idx="55527">1</cx:pt>
          <cx:pt idx="55528">1</cx:pt>
          <cx:pt idx="55529">1</cx:pt>
          <cx:pt idx="55530">1</cx:pt>
          <cx:pt idx="55531">1</cx:pt>
          <cx:pt idx="55532">3</cx:pt>
          <cx:pt idx="55533">1</cx:pt>
          <cx:pt idx="55534">1</cx:pt>
          <cx:pt idx="55535">1</cx:pt>
          <cx:pt idx="55536">1</cx:pt>
          <cx:pt idx="55537">1</cx:pt>
          <cx:pt idx="55538">3</cx:pt>
          <cx:pt idx="55539">1</cx:pt>
          <cx:pt idx="55540">1</cx:pt>
          <cx:pt idx="55541">1</cx:pt>
          <cx:pt idx="55542">1</cx:pt>
          <cx:pt idx="55543">1</cx:pt>
          <cx:pt idx="55544">1</cx:pt>
          <cx:pt idx="55545">1</cx:pt>
          <cx:pt idx="55546">1</cx:pt>
          <cx:pt idx="55547">1</cx:pt>
          <cx:pt idx="55548">1</cx:pt>
          <cx:pt idx="55549">1</cx:pt>
          <cx:pt idx="55550">1</cx:pt>
          <cx:pt idx="55551">1</cx:pt>
          <cx:pt idx="55552">3</cx:pt>
          <cx:pt idx="55553">1</cx:pt>
          <cx:pt idx="55554">1</cx:pt>
          <cx:pt idx="55555">1</cx:pt>
          <cx:pt idx="55556">1</cx:pt>
          <cx:pt idx="55557">1</cx:pt>
          <cx:pt idx="55558">1</cx:pt>
          <cx:pt idx="55559">1</cx:pt>
          <cx:pt idx="55560">1</cx:pt>
          <cx:pt idx="55561">1</cx:pt>
          <cx:pt idx="55562">1</cx:pt>
          <cx:pt idx="55563">1</cx:pt>
          <cx:pt idx="55564">1</cx:pt>
          <cx:pt idx="55565">1</cx:pt>
          <cx:pt idx="55566">1</cx:pt>
          <cx:pt idx="55567">1</cx:pt>
          <cx:pt idx="55568">1</cx:pt>
          <cx:pt idx="55569">1</cx:pt>
          <cx:pt idx="55570">1</cx:pt>
          <cx:pt idx="55571">1</cx:pt>
          <cx:pt idx="55572">1</cx:pt>
          <cx:pt idx="55573">1</cx:pt>
          <cx:pt idx="55574">1</cx:pt>
          <cx:pt idx="55575">1</cx:pt>
          <cx:pt idx="55576">1</cx:pt>
          <cx:pt idx="55577">1</cx:pt>
          <cx:pt idx="55578">1</cx:pt>
          <cx:pt idx="55579">1</cx:pt>
          <cx:pt idx="55580">1</cx:pt>
          <cx:pt idx="55581">1</cx:pt>
          <cx:pt idx="55582">1</cx:pt>
          <cx:pt idx="55583">1</cx:pt>
          <cx:pt idx="55584">1</cx:pt>
          <cx:pt idx="55585">1</cx:pt>
          <cx:pt idx="55586">1</cx:pt>
          <cx:pt idx="55587">1</cx:pt>
          <cx:pt idx="55588">1</cx:pt>
          <cx:pt idx="55589">3</cx:pt>
          <cx:pt idx="55590">1</cx:pt>
          <cx:pt idx="55591">1</cx:pt>
          <cx:pt idx="55592">1</cx:pt>
          <cx:pt idx="55593">1</cx:pt>
          <cx:pt idx="55594">1</cx:pt>
          <cx:pt idx="55595">1</cx:pt>
          <cx:pt idx="55596">1</cx:pt>
          <cx:pt idx="55597">1</cx:pt>
          <cx:pt idx="55598">1</cx:pt>
          <cx:pt idx="55599">1</cx:pt>
          <cx:pt idx="55600">1</cx:pt>
          <cx:pt idx="55601">1</cx:pt>
          <cx:pt idx="55602">1</cx:pt>
          <cx:pt idx="55603">1</cx:pt>
          <cx:pt idx="55604">3</cx:pt>
          <cx:pt idx="55605">1</cx:pt>
          <cx:pt idx="55606">1</cx:pt>
          <cx:pt idx="55607">1</cx:pt>
          <cx:pt idx="55608">1</cx:pt>
          <cx:pt idx="55609">1</cx:pt>
          <cx:pt idx="55610">1</cx:pt>
          <cx:pt idx="55611">3</cx:pt>
          <cx:pt idx="55612">1</cx:pt>
          <cx:pt idx="55613">1</cx:pt>
          <cx:pt idx="55614">1</cx:pt>
          <cx:pt idx="55615">1</cx:pt>
          <cx:pt idx="55616">1</cx:pt>
          <cx:pt idx="55617">1</cx:pt>
          <cx:pt idx="55618">1</cx:pt>
          <cx:pt idx="55619">1</cx:pt>
          <cx:pt idx="55620">1</cx:pt>
          <cx:pt idx="55621">1</cx:pt>
          <cx:pt idx="55622">1</cx:pt>
          <cx:pt idx="55623">1</cx:pt>
          <cx:pt idx="55624">1</cx:pt>
          <cx:pt idx="55625">1</cx:pt>
          <cx:pt idx="55626">1</cx:pt>
          <cx:pt idx="55627">1</cx:pt>
          <cx:pt idx="55628">1</cx:pt>
          <cx:pt idx="55629">3</cx:pt>
          <cx:pt idx="55630">1</cx:pt>
          <cx:pt idx="55631">1</cx:pt>
          <cx:pt idx="55632">1</cx:pt>
          <cx:pt idx="55633">1</cx:pt>
          <cx:pt idx="55634">1</cx:pt>
          <cx:pt idx="55635">1</cx:pt>
          <cx:pt idx="55636">1</cx:pt>
          <cx:pt idx="55637">1</cx:pt>
          <cx:pt idx="55638">1</cx:pt>
          <cx:pt idx="55639">3</cx:pt>
          <cx:pt idx="55640">1</cx:pt>
          <cx:pt idx="55641">1</cx:pt>
          <cx:pt idx="55642">1</cx:pt>
          <cx:pt idx="55643">3</cx:pt>
          <cx:pt idx="55644">1</cx:pt>
          <cx:pt idx="55645">1</cx:pt>
          <cx:pt idx="55646">1</cx:pt>
          <cx:pt idx="55647">1</cx:pt>
          <cx:pt idx="55648">1</cx:pt>
          <cx:pt idx="55649">1</cx:pt>
          <cx:pt idx="55650">1</cx:pt>
          <cx:pt idx="55651">1</cx:pt>
          <cx:pt idx="55652">1</cx:pt>
          <cx:pt idx="55653">1</cx:pt>
          <cx:pt idx="55654">1</cx:pt>
          <cx:pt idx="55655">1</cx:pt>
          <cx:pt idx="55656">1</cx:pt>
          <cx:pt idx="55657">1</cx:pt>
          <cx:pt idx="55658">1</cx:pt>
          <cx:pt idx="55659">3</cx:pt>
          <cx:pt idx="55660">1</cx:pt>
          <cx:pt idx="55661">1</cx:pt>
          <cx:pt idx="55662">1</cx:pt>
          <cx:pt idx="55663">1</cx:pt>
          <cx:pt idx="55664">1</cx:pt>
          <cx:pt idx="55665">1</cx:pt>
          <cx:pt idx="55666">1</cx:pt>
          <cx:pt idx="55667">1</cx:pt>
          <cx:pt idx="55668">1</cx:pt>
          <cx:pt idx="55669">1</cx:pt>
          <cx:pt idx="55670">1</cx:pt>
          <cx:pt idx="55671">1</cx:pt>
          <cx:pt idx="55672">1</cx:pt>
          <cx:pt idx="55673">1</cx:pt>
          <cx:pt idx="55674">1</cx:pt>
          <cx:pt idx="55675">1</cx:pt>
          <cx:pt idx="55676">1</cx:pt>
          <cx:pt idx="55677">1</cx:pt>
          <cx:pt idx="55678">1</cx:pt>
          <cx:pt idx="55679">1</cx:pt>
          <cx:pt idx="55680">1</cx:pt>
          <cx:pt idx="55681">1</cx:pt>
          <cx:pt idx="55682">1</cx:pt>
          <cx:pt idx="55683">1</cx:pt>
          <cx:pt idx="55684">1</cx:pt>
          <cx:pt idx="55685">1</cx:pt>
          <cx:pt idx="55686">1</cx:pt>
          <cx:pt idx="55687">1</cx:pt>
          <cx:pt idx="55688">1</cx:pt>
          <cx:pt idx="55689">1</cx:pt>
          <cx:pt idx="55690">1</cx:pt>
          <cx:pt idx="55691">1</cx:pt>
          <cx:pt idx="55692">1</cx:pt>
          <cx:pt idx="55693">1</cx:pt>
          <cx:pt idx="55694">1</cx:pt>
          <cx:pt idx="55695">1</cx:pt>
          <cx:pt idx="55696">1</cx:pt>
          <cx:pt idx="55697">1</cx:pt>
          <cx:pt idx="55698">1</cx:pt>
          <cx:pt idx="55699">1</cx:pt>
          <cx:pt idx="55700">1</cx:pt>
          <cx:pt idx="55701">1</cx:pt>
          <cx:pt idx="55702">1</cx:pt>
          <cx:pt idx="55703">1</cx:pt>
          <cx:pt idx="55704">1</cx:pt>
          <cx:pt idx="55705">1</cx:pt>
          <cx:pt idx="55706">1</cx:pt>
          <cx:pt idx="55707">1</cx:pt>
          <cx:pt idx="55708">1</cx:pt>
          <cx:pt idx="55709">1</cx:pt>
          <cx:pt idx="55710">1</cx:pt>
          <cx:pt idx="55711">1</cx:pt>
          <cx:pt idx="55712">1</cx:pt>
          <cx:pt idx="55713">1</cx:pt>
          <cx:pt idx="55714">1</cx:pt>
          <cx:pt idx="55715">1</cx:pt>
          <cx:pt idx="55716">1</cx:pt>
          <cx:pt idx="55717">1</cx:pt>
          <cx:pt idx="55718">1</cx:pt>
          <cx:pt idx="55719">1</cx:pt>
          <cx:pt idx="55720">1</cx:pt>
          <cx:pt idx="55721">1</cx:pt>
          <cx:pt idx="55722">1</cx:pt>
          <cx:pt idx="55723">1</cx:pt>
          <cx:pt idx="55724">1</cx:pt>
          <cx:pt idx="55725">1</cx:pt>
          <cx:pt idx="55726">1</cx:pt>
          <cx:pt idx="55727">1</cx:pt>
          <cx:pt idx="55728">1</cx:pt>
          <cx:pt idx="55729">1</cx:pt>
          <cx:pt idx="55730">1</cx:pt>
          <cx:pt idx="55731">1</cx:pt>
          <cx:pt idx="55732">1</cx:pt>
          <cx:pt idx="55733">1</cx:pt>
          <cx:pt idx="55734">1</cx:pt>
          <cx:pt idx="55735">1</cx:pt>
          <cx:pt idx="55736">1</cx:pt>
          <cx:pt idx="55737">1</cx:pt>
          <cx:pt idx="55738">1</cx:pt>
          <cx:pt idx="55739">1</cx:pt>
          <cx:pt idx="55740">1</cx:pt>
          <cx:pt idx="55741">1</cx:pt>
          <cx:pt idx="55742">1</cx:pt>
          <cx:pt idx="55743">1</cx:pt>
          <cx:pt idx="55744">1</cx:pt>
          <cx:pt idx="55745">1</cx:pt>
          <cx:pt idx="55746">3</cx:pt>
          <cx:pt idx="55747">1</cx:pt>
          <cx:pt idx="55748">1</cx:pt>
          <cx:pt idx="55749">1</cx:pt>
          <cx:pt idx="55750">1</cx:pt>
          <cx:pt idx="55751">1</cx:pt>
          <cx:pt idx="55752">1</cx:pt>
          <cx:pt idx="55753">1</cx:pt>
          <cx:pt idx="55754">1</cx:pt>
          <cx:pt idx="55755">1</cx:pt>
          <cx:pt idx="55756">1</cx:pt>
          <cx:pt idx="55757">1</cx:pt>
          <cx:pt idx="55758">1</cx:pt>
          <cx:pt idx="55759">1</cx:pt>
          <cx:pt idx="55760">1</cx:pt>
          <cx:pt idx="55761">1</cx:pt>
          <cx:pt idx="55762">1</cx:pt>
          <cx:pt idx="55763">1</cx:pt>
          <cx:pt idx="55764">1</cx:pt>
          <cx:pt idx="55765">1</cx:pt>
          <cx:pt idx="55766">1</cx:pt>
          <cx:pt idx="55767">1</cx:pt>
          <cx:pt idx="55768">1</cx:pt>
          <cx:pt idx="55769">1</cx:pt>
          <cx:pt idx="55770">3</cx:pt>
          <cx:pt idx="55771">1</cx:pt>
          <cx:pt idx="55772">3</cx:pt>
          <cx:pt idx="55773">1</cx:pt>
          <cx:pt idx="55774">1</cx:pt>
          <cx:pt idx="55775">1</cx:pt>
          <cx:pt idx="55776">1</cx:pt>
          <cx:pt idx="55777">1</cx:pt>
          <cx:pt idx="55778">1</cx:pt>
          <cx:pt idx="55779">1</cx:pt>
          <cx:pt idx="55780">1</cx:pt>
          <cx:pt idx="55781">1</cx:pt>
          <cx:pt idx="55782">1</cx:pt>
          <cx:pt idx="55783">1</cx:pt>
          <cx:pt idx="55784">1</cx:pt>
          <cx:pt idx="55785">1</cx:pt>
          <cx:pt idx="55786">1</cx:pt>
          <cx:pt idx="55787">1</cx:pt>
          <cx:pt idx="55788">1</cx:pt>
          <cx:pt idx="55789">1</cx:pt>
          <cx:pt idx="55790">1</cx:pt>
          <cx:pt idx="55791">1</cx:pt>
          <cx:pt idx="55792">1</cx:pt>
          <cx:pt idx="55793">1</cx:pt>
          <cx:pt idx="55794">1</cx:pt>
          <cx:pt idx="55795">1</cx:pt>
          <cx:pt idx="55796">1</cx:pt>
          <cx:pt idx="55797">1</cx:pt>
          <cx:pt idx="55798">1</cx:pt>
          <cx:pt idx="55799">1</cx:pt>
          <cx:pt idx="55800">1</cx:pt>
          <cx:pt idx="55801">1</cx:pt>
          <cx:pt idx="55802">1</cx:pt>
          <cx:pt idx="55803">1</cx:pt>
          <cx:pt idx="55804">3</cx:pt>
          <cx:pt idx="55805">1</cx:pt>
          <cx:pt idx="55806">1</cx:pt>
          <cx:pt idx="55807">1</cx:pt>
          <cx:pt idx="55808">1</cx:pt>
          <cx:pt idx="55809">1</cx:pt>
          <cx:pt idx="55810">3</cx:pt>
          <cx:pt idx="55811">1</cx:pt>
          <cx:pt idx="55812">1</cx:pt>
          <cx:pt idx="55813">1</cx:pt>
          <cx:pt idx="55814">1</cx:pt>
          <cx:pt idx="55815">1</cx:pt>
          <cx:pt idx="55816">1</cx:pt>
          <cx:pt idx="55817">1</cx:pt>
          <cx:pt idx="55818">1</cx:pt>
          <cx:pt idx="55819">1</cx:pt>
          <cx:pt idx="55820">1</cx:pt>
          <cx:pt idx="55821">1</cx:pt>
          <cx:pt idx="55822">1</cx:pt>
          <cx:pt idx="55823">1</cx:pt>
          <cx:pt idx="55824">1</cx:pt>
          <cx:pt idx="55825">1</cx:pt>
          <cx:pt idx="55826">1</cx:pt>
          <cx:pt idx="55827">1</cx:pt>
          <cx:pt idx="55828">1</cx:pt>
          <cx:pt idx="55829">1</cx:pt>
          <cx:pt idx="55830">1</cx:pt>
          <cx:pt idx="55831">1</cx:pt>
          <cx:pt idx="55832">1</cx:pt>
          <cx:pt idx="55833">1</cx:pt>
          <cx:pt idx="55834">1</cx:pt>
          <cx:pt idx="55835">1</cx:pt>
          <cx:pt idx="55836">1</cx:pt>
          <cx:pt idx="55837">1</cx:pt>
          <cx:pt idx="55838">1</cx:pt>
          <cx:pt idx="55839">1</cx:pt>
          <cx:pt idx="55840">1</cx:pt>
          <cx:pt idx="55841">1</cx:pt>
          <cx:pt idx="55842">1</cx:pt>
          <cx:pt idx="55843">1</cx:pt>
          <cx:pt idx="55844">1</cx:pt>
          <cx:pt idx="55845">1</cx:pt>
          <cx:pt idx="55846">1</cx:pt>
          <cx:pt idx="55847">1</cx:pt>
          <cx:pt idx="55848">1</cx:pt>
          <cx:pt idx="55849">1</cx:pt>
          <cx:pt idx="55850">1</cx:pt>
          <cx:pt idx="55851">1</cx:pt>
          <cx:pt idx="55852">1</cx:pt>
          <cx:pt idx="55853">1</cx:pt>
          <cx:pt idx="55854">1</cx:pt>
          <cx:pt idx="55855">1</cx:pt>
          <cx:pt idx="55856">1</cx:pt>
          <cx:pt idx="55857">1</cx:pt>
          <cx:pt idx="55858">1</cx:pt>
          <cx:pt idx="55859">1</cx:pt>
          <cx:pt idx="55860">1</cx:pt>
          <cx:pt idx="55861">1</cx:pt>
          <cx:pt idx="55862">1</cx:pt>
          <cx:pt idx="55863">1</cx:pt>
          <cx:pt idx="55864">1</cx:pt>
          <cx:pt idx="55865">1</cx:pt>
          <cx:pt idx="55866">1</cx:pt>
          <cx:pt idx="55867">1</cx:pt>
          <cx:pt idx="55868">3</cx:pt>
          <cx:pt idx="55869">1</cx:pt>
          <cx:pt idx="55870">1</cx:pt>
          <cx:pt idx="55871">1</cx:pt>
          <cx:pt idx="55872">1</cx:pt>
          <cx:pt idx="55873">1</cx:pt>
          <cx:pt idx="55874">1</cx:pt>
          <cx:pt idx="55875">1</cx:pt>
          <cx:pt idx="55876">1</cx:pt>
          <cx:pt idx="55877">1</cx:pt>
          <cx:pt idx="55878">1</cx:pt>
          <cx:pt idx="55879">1</cx:pt>
          <cx:pt idx="55880">1</cx:pt>
          <cx:pt idx="55881">1</cx:pt>
          <cx:pt idx="55882">1</cx:pt>
          <cx:pt idx="55883">1</cx:pt>
          <cx:pt idx="55884">1</cx:pt>
          <cx:pt idx="55885">1</cx:pt>
          <cx:pt idx="55886">1</cx:pt>
          <cx:pt idx="55887">1</cx:pt>
          <cx:pt idx="55888">1</cx:pt>
          <cx:pt idx="55889">1</cx:pt>
          <cx:pt idx="55890">1</cx:pt>
          <cx:pt idx="55891">1</cx:pt>
          <cx:pt idx="55892">3</cx:pt>
          <cx:pt idx="55893">1</cx:pt>
          <cx:pt idx="55894">1</cx:pt>
          <cx:pt idx="55895">1</cx:pt>
          <cx:pt idx="55896">1</cx:pt>
          <cx:pt idx="55897">3</cx:pt>
          <cx:pt idx="55898">1</cx:pt>
          <cx:pt idx="55899">1</cx:pt>
          <cx:pt idx="55900">1</cx:pt>
          <cx:pt idx="55901">1</cx:pt>
          <cx:pt idx="55902">1</cx:pt>
          <cx:pt idx="55903">1</cx:pt>
          <cx:pt idx="55904">1</cx:pt>
          <cx:pt idx="55905">3</cx:pt>
          <cx:pt idx="55906">1</cx:pt>
          <cx:pt idx="55907">1</cx:pt>
          <cx:pt idx="55908">1</cx:pt>
          <cx:pt idx="55909">1</cx:pt>
          <cx:pt idx="55910">1</cx:pt>
          <cx:pt idx="55911">1</cx:pt>
          <cx:pt idx="55912">1</cx:pt>
          <cx:pt idx="55913">1</cx:pt>
          <cx:pt idx="55914">1</cx:pt>
          <cx:pt idx="55915">1</cx:pt>
          <cx:pt idx="55916">1</cx:pt>
          <cx:pt idx="55917">1</cx:pt>
          <cx:pt idx="55918">1</cx:pt>
          <cx:pt idx="55919">1</cx:pt>
          <cx:pt idx="55920">1</cx:pt>
          <cx:pt idx="55921">1</cx:pt>
          <cx:pt idx="55922">1</cx:pt>
          <cx:pt idx="55923">1</cx:pt>
          <cx:pt idx="55924">1</cx:pt>
          <cx:pt idx="55925">1</cx:pt>
          <cx:pt idx="55926">1</cx:pt>
          <cx:pt idx="55927">1</cx:pt>
          <cx:pt idx="55928">3</cx:pt>
          <cx:pt idx="55929">1</cx:pt>
          <cx:pt idx="55930">1</cx:pt>
          <cx:pt idx="55931">1</cx:pt>
          <cx:pt idx="55932">1</cx:pt>
          <cx:pt idx="55933">1</cx:pt>
          <cx:pt idx="55934">1</cx:pt>
          <cx:pt idx="55935">1</cx:pt>
          <cx:pt idx="55936">1</cx:pt>
          <cx:pt idx="55937">1</cx:pt>
          <cx:pt idx="55938">1</cx:pt>
          <cx:pt idx="55939">1</cx:pt>
          <cx:pt idx="55940">1</cx:pt>
          <cx:pt idx="55941">1</cx:pt>
          <cx:pt idx="55942">1</cx:pt>
          <cx:pt idx="55943">1</cx:pt>
          <cx:pt idx="55944">1</cx:pt>
          <cx:pt idx="55945">1</cx:pt>
          <cx:pt idx="55946">1</cx:pt>
          <cx:pt idx="55947">1</cx:pt>
          <cx:pt idx="55948">1</cx:pt>
          <cx:pt idx="55949">1</cx:pt>
          <cx:pt idx="55950">1</cx:pt>
          <cx:pt idx="55951">1</cx:pt>
          <cx:pt idx="55952">1</cx:pt>
          <cx:pt idx="55953">1</cx:pt>
          <cx:pt idx="55954">1</cx:pt>
          <cx:pt idx="55955">1</cx:pt>
          <cx:pt idx="55956">1</cx:pt>
          <cx:pt idx="55957">1</cx:pt>
          <cx:pt idx="55958">1</cx:pt>
          <cx:pt idx="55959">1</cx:pt>
          <cx:pt idx="55960">3</cx:pt>
          <cx:pt idx="55961">1</cx:pt>
          <cx:pt idx="55962">1</cx:pt>
          <cx:pt idx="55963">1</cx:pt>
          <cx:pt idx="55964">1</cx:pt>
          <cx:pt idx="55965">1</cx:pt>
          <cx:pt idx="55966">1</cx:pt>
          <cx:pt idx="55967">1</cx:pt>
          <cx:pt idx="55968">1</cx:pt>
          <cx:pt idx="55969">1</cx:pt>
          <cx:pt idx="55970">1</cx:pt>
          <cx:pt idx="55971">1</cx:pt>
          <cx:pt idx="55972">1</cx:pt>
          <cx:pt idx="55973">1</cx:pt>
          <cx:pt idx="55974">1</cx:pt>
          <cx:pt idx="55975">1</cx:pt>
          <cx:pt idx="55976">1</cx:pt>
          <cx:pt idx="55977">1</cx:pt>
          <cx:pt idx="55978">1</cx:pt>
          <cx:pt idx="55979">1</cx:pt>
          <cx:pt idx="55980">1</cx:pt>
          <cx:pt idx="55981">1</cx:pt>
          <cx:pt idx="55982">1</cx:pt>
          <cx:pt idx="55983">1</cx:pt>
          <cx:pt idx="55984">1</cx:pt>
          <cx:pt idx="55985">1</cx:pt>
          <cx:pt idx="55986">1</cx:pt>
          <cx:pt idx="55987">1</cx:pt>
          <cx:pt idx="55988">1</cx:pt>
          <cx:pt idx="55989">1</cx:pt>
          <cx:pt idx="55990">1</cx:pt>
          <cx:pt idx="55991">1</cx:pt>
          <cx:pt idx="55992">1</cx:pt>
          <cx:pt idx="55993">1</cx:pt>
          <cx:pt idx="55994">1</cx:pt>
          <cx:pt idx="55995">1</cx:pt>
          <cx:pt idx="55996">1</cx:pt>
          <cx:pt idx="55997">1</cx:pt>
          <cx:pt idx="55998">1</cx:pt>
          <cx:pt idx="55999">1</cx:pt>
          <cx:pt idx="56000">1</cx:pt>
          <cx:pt idx="56001">1</cx:pt>
          <cx:pt idx="56002">1</cx:pt>
          <cx:pt idx="56003">1</cx:pt>
          <cx:pt idx="56004">1</cx:pt>
          <cx:pt idx="56005">1</cx:pt>
          <cx:pt idx="56006">1</cx:pt>
          <cx:pt idx="56007">1</cx:pt>
          <cx:pt idx="56008">3</cx:pt>
          <cx:pt idx="56009">1</cx:pt>
          <cx:pt idx="56010">1</cx:pt>
          <cx:pt idx="56011">1</cx:pt>
          <cx:pt idx="56012">1</cx:pt>
          <cx:pt idx="56013">1</cx:pt>
          <cx:pt idx="56014">1</cx:pt>
          <cx:pt idx="56015">1</cx:pt>
          <cx:pt idx="56016">1</cx:pt>
          <cx:pt idx="56017">1</cx:pt>
          <cx:pt idx="56018">1</cx:pt>
          <cx:pt idx="56019">1</cx:pt>
          <cx:pt idx="56020">1</cx:pt>
          <cx:pt idx="56021">1</cx:pt>
          <cx:pt idx="56022">1</cx:pt>
          <cx:pt idx="56023">1</cx:pt>
          <cx:pt idx="56024">3</cx:pt>
          <cx:pt idx="56025">1</cx:pt>
          <cx:pt idx="56026">3</cx:pt>
          <cx:pt idx="56027">1</cx:pt>
          <cx:pt idx="56028">3</cx:pt>
          <cx:pt idx="56029">1</cx:pt>
          <cx:pt idx="56030">1</cx:pt>
          <cx:pt idx="56031">1</cx:pt>
          <cx:pt idx="56032">1</cx:pt>
          <cx:pt idx="56033">1</cx:pt>
          <cx:pt idx="56034">1</cx:pt>
          <cx:pt idx="56035">1</cx:pt>
          <cx:pt idx="56036">1</cx:pt>
          <cx:pt idx="56037">1</cx:pt>
          <cx:pt idx="56038">1</cx:pt>
          <cx:pt idx="56039">1</cx:pt>
          <cx:pt idx="56040">1</cx:pt>
          <cx:pt idx="56041">1</cx:pt>
          <cx:pt idx="56042">1</cx:pt>
          <cx:pt idx="56043">1</cx:pt>
          <cx:pt idx="56044">1</cx:pt>
          <cx:pt idx="56045">1</cx:pt>
          <cx:pt idx="56046">1</cx:pt>
          <cx:pt idx="56047">1</cx:pt>
          <cx:pt idx="56048">1</cx:pt>
          <cx:pt idx="56049">1</cx:pt>
          <cx:pt idx="56050">1</cx:pt>
          <cx:pt idx="56051">1</cx:pt>
          <cx:pt idx="56052">1</cx:pt>
          <cx:pt idx="56053">1</cx:pt>
          <cx:pt idx="56054">3</cx:pt>
          <cx:pt idx="56055">1</cx:pt>
          <cx:pt idx="56056">1</cx:pt>
          <cx:pt idx="56057">1</cx:pt>
          <cx:pt idx="56058">1</cx:pt>
          <cx:pt idx="56059">1</cx:pt>
          <cx:pt idx="56060">1</cx:pt>
          <cx:pt idx="56061">1</cx:pt>
          <cx:pt idx="56062">3</cx:pt>
          <cx:pt idx="56063">1</cx:pt>
          <cx:pt idx="56064">1</cx:pt>
          <cx:pt idx="56065">1</cx:pt>
          <cx:pt idx="56066">1</cx:pt>
          <cx:pt idx="56067">1</cx:pt>
          <cx:pt idx="56068">1</cx:pt>
          <cx:pt idx="56069">1</cx:pt>
          <cx:pt idx="56070">1</cx:pt>
          <cx:pt idx="56071">1</cx:pt>
          <cx:pt idx="56072">1</cx:pt>
          <cx:pt idx="56073">1</cx:pt>
          <cx:pt idx="56074">1</cx:pt>
          <cx:pt idx="56075">1</cx:pt>
          <cx:pt idx="56076">1</cx:pt>
          <cx:pt idx="56077">1</cx:pt>
          <cx:pt idx="56078">1</cx:pt>
          <cx:pt idx="56079">3</cx:pt>
          <cx:pt idx="56080">1</cx:pt>
          <cx:pt idx="56081">1</cx:pt>
          <cx:pt idx="56082">3</cx:pt>
          <cx:pt idx="56083">1</cx:pt>
          <cx:pt idx="56084">1</cx:pt>
          <cx:pt idx="56085">1</cx:pt>
          <cx:pt idx="56086">1</cx:pt>
          <cx:pt idx="56087">1</cx:pt>
          <cx:pt idx="56088">1</cx:pt>
          <cx:pt idx="56089">3</cx:pt>
          <cx:pt idx="56090">1</cx:pt>
          <cx:pt idx="56091">1</cx:pt>
          <cx:pt idx="56092">1</cx:pt>
          <cx:pt idx="56093">1</cx:pt>
          <cx:pt idx="56094">1</cx:pt>
          <cx:pt idx="56095">1</cx:pt>
          <cx:pt idx="56096">3</cx:pt>
          <cx:pt idx="56097">1</cx:pt>
          <cx:pt idx="56098">1</cx:pt>
          <cx:pt idx="56099">1</cx:pt>
          <cx:pt idx="56100">3</cx:pt>
          <cx:pt idx="56101">1</cx:pt>
          <cx:pt idx="56102">1</cx:pt>
          <cx:pt idx="56103">1</cx:pt>
          <cx:pt idx="56104">1</cx:pt>
          <cx:pt idx="56105">1</cx:pt>
          <cx:pt idx="56106">1</cx:pt>
          <cx:pt idx="56107">1</cx:pt>
          <cx:pt idx="56108">1</cx:pt>
          <cx:pt idx="56109">1</cx:pt>
          <cx:pt idx="56110">1</cx:pt>
          <cx:pt idx="56111">1</cx:pt>
          <cx:pt idx="56112">1</cx:pt>
          <cx:pt idx="56113">1</cx:pt>
          <cx:pt idx="56114">1</cx:pt>
          <cx:pt idx="56115">1</cx:pt>
          <cx:pt idx="56116">1</cx:pt>
          <cx:pt idx="56117">1</cx:pt>
          <cx:pt idx="56118">1</cx:pt>
          <cx:pt idx="56119">1</cx:pt>
          <cx:pt idx="56120">1</cx:pt>
          <cx:pt idx="56121">3</cx:pt>
          <cx:pt idx="56122">1</cx:pt>
          <cx:pt idx="56123">1</cx:pt>
          <cx:pt idx="56124">1</cx:pt>
          <cx:pt idx="56125">1</cx:pt>
          <cx:pt idx="56126">3</cx:pt>
          <cx:pt idx="56127">1</cx:pt>
          <cx:pt idx="56128">1</cx:pt>
          <cx:pt idx="56129">1</cx:pt>
          <cx:pt idx="56130">1</cx:pt>
          <cx:pt idx="56131">1</cx:pt>
          <cx:pt idx="56132">1</cx:pt>
          <cx:pt idx="56133">1</cx:pt>
          <cx:pt idx="56134">1</cx:pt>
          <cx:pt idx="56135">1</cx:pt>
          <cx:pt idx="56136">1</cx:pt>
          <cx:pt idx="56137">3</cx:pt>
          <cx:pt idx="56138">1</cx:pt>
          <cx:pt idx="56139">1</cx:pt>
          <cx:pt idx="56140">1</cx:pt>
          <cx:pt idx="56141">1</cx:pt>
          <cx:pt idx="56142">1</cx:pt>
          <cx:pt idx="56143">1</cx:pt>
          <cx:pt idx="56144">1</cx:pt>
          <cx:pt idx="56145">1</cx:pt>
          <cx:pt idx="56146">1</cx:pt>
          <cx:pt idx="56147">1</cx:pt>
          <cx:pt idx="56148">1</cx:pt>
          <cx:pt idx="56149">1</cx:pt>
          <cx:pt idx="56150">1</cx:pt>
          <cx:pt idx="56151">1</cx:pt>
          <cx:pt idx="56152">1</cx:pt>
          <cx:pt idx="56153">1</cx:pt>
          <cx:pt idx="56154">1</cx:pt>
          <cx:pt idx="56155">1</cx:pt>
          <cx:pt idx="56156">1</cx:pt>
          <cx:pt idx="56157">1</cx:pt>
          <cx:pt idx="56158">1</cx:pt>
          <cx:pt idx="56159">3</cx:pt>
          <cx:pt idx="56160">1</cx:pt>
          <cx:pt idx="56161">1</cx:pt>
          <cx:pt idx="56162">1</cx:pt>
          <cx:pt idx="56163">1</cx:pt>
          <cx:pt idx="56164">1</cx:pt>
          <cx:pt idx="56165">3</cx:pt>
          <cx:pt idx="56166">1</cx:pt>
          <cx:pt idx="56167">3</cx:pt>
          <cx:pt idx="56168">1</cx:pt>
          <cx:pt idx="56169">1</cx:pt>
          <cx:pt idx="56170">1</cx:pt>
          <cx:pt idx="56171">1</cx:pt>
          <cx:pt idx="56172">1</cx:pt>
          <cx:pt idx="56173">1</cx:pt>
          <cx:pt idx="56174">1</cx:pt>
          <cx:pt idx="56175">1</cx:pt>
          <cx:pt idx="56176">1</cx:pt>
          <cx:pt idx="56177">1</cx:pt>
          <cx:pt idx="56178">1</cx:pt>
          <cx:pt idx="56179">3</cx:pt>
          <cx:pt idx="56180">1</cx:pt>
          <cx:pt idx="56181">1</cx:pt>
          <cx:pt idx="56182">1</cx:pt>
          <cx:pt idx="56183">1</cx:pt>
          <cx:pt idx="56184">1</cx:pt>
          <cx:pt idx="56185">1</cx:pt>
          <cx:pt idx="56186">1</cx:pt>
          <cx:pt idx="56187">1</cx:pt>
          <cx:pt idx="56188">1</cx:pt>
          <cx:pt idx="56189">1</cx:pt>
          <cx:pt idx="56190">3</cx:pt>
          <cx:pt idx="56191">1</cx:pt>
          <cx:pt idx="56192">1</cx:pt>
          <cx:pt idx="56193">1</cx:pt>
          <cx:pt idx="56194">1</cx:pt>
          <cx:pt idx="56195">1</cx:pt>
          <cx:pt idx="56196">1</cx:pt>
          <cx:pt idx="56197">1</cx:pt>
          <cx:pt idx="56198">1</cx:pt>
          <cx:pt idx="56199">1</cx:pt>
          <cx:pt idx="56200">1</cx:pt>
          <cx:pt idx="56201">3</cx:pt>
          <cx:pt idx="56202">3</cx:pt>
          <cx:pt idx="56203">1</cx:pt>
          <cx:pt idx="56204">1</cx:pt>
          <cx:pt idx="56205">1</cx:pt>
          <cx:pt idx="56206">1</cx:pt>
          <cx:pt idx="56207">1</cx:pt>
          <cx:pt idx="56208">1</cx:pt>
          <cx:pt idx="56209">1</cx:pt>
          <cx:pt idx="56210">1</cx:pt>
          <cx:pt idx="56211">1</cx:pt>
          <cx:pt idx="56212">1</cx:pt>
          <cx:pt idx="56213">1</cx:pt>
          <cx:pt idx="56214">1</cx:pt>
          <cx:pt idx="56215">1</cx:pt>
          <cx:pt idx="56216">1</cx:pt>
          <cx:pt idx="56217">1</cx:pt>
          <cx:pt idx="56218">1</cx:pt>
          <cx:pt idx="56219">1</cx:pt>
          <cx:pt idx="56220">1</cx:pt>
          <cx:pt idx="56221">1</cx:pt>
          <cx:pt idx="56222">3</cx:pt>
          <cx:pt idx="56223">1</cx:pt>
          <cx:pt idx="56224">1</cx:pt>
          <cx:pt idx="56225">1</cx:pt>
          <cx:pt idx="56226">1</cx:pt>
          <cx:pt idx="56227">1</cx:pt>
          <cx:pt idx="56228">1</cx:pt>
          <cx:pt idx="56229">1</cx:pt>
          <cx:pt idx="56230">1</cx:pt>
          <cx:pt idx="56231">1</cx:pt>
          <cx:pt idx="56232">1</cx:pt>
          <cx:pt idx="56233">1</cx:pt>
          <cx:pt idx="56234">1</cx:pt>
          <cx:pt idx="56235">1</cx:pt>
          <cx:pt idx="56236">1</cx:pt>
          <cx:pt idx="56237">1</cx:pt>
          <cx:pt idx="56238">1</cx:pt>
          <cx:pt idx="56239">1</cx:pt>
          <cx:pt idx="56240">1</cx:pt>
          <cx:pt idx="56241">1</cx:pt>
          <cx:pt idx="56242">1</cx:pt>
          <cx:pt idx="56243">1</cx:pt>
          <cx:pt idx="56244">3</cx:pt>
          <cx:pt idx="56245">1</cx:pt>
          <cx:pt idx="56246">1</cx:pt>
          <cx:pt idx="56247">1</cx:pt>
          <cx:pt idx="56248">1</cx:pt>
          <cx:pt idx="56249">1</cx:pt>
          <cx:pt idx="56250">1</cx:pt>
          <cx:pt idx="56251">1</cx:pt>
          <cx:pt idx="56252">1</cx:pt>
          <cx:pt idx="56253">1</cx:pt>
          <cx:pt idx="56254">1</cx:pt>
          <cx:pt idx="56255">1</cx:pt>
          <cx:pt idx="56256">1</cx:pt>
          <cx:pt idx="56257">1</cx:pt>
          <cx:pt idx="56258">1</cx:pt>
          <cx:pt idx="56259">1</cx:pt>
          <cx:pt idx="56260">1</cx:pt>
          <cx:pt idx="56261">1</cx:pt>
          <cx:pt idx="56262">3</cx:pt>
          <cx:pt idx="56263">1</cx:pt>
          <cx:pt idx="56264">1</cx:pt>
          <cx:pt idx="56265">1</cx:pt>
          <cx:pt idx="56266">1</cx:pt>
          <cx:pt idx="56267">1</cx:pt>
          <cx:pt idx="56268">1</cx:pt>
          <cx:pt idx="56269">1</cx:pt>
          <cx:pt idx="56270">1</cx:pt>
          <cx:pt idx="56271">1</cx:pt>
          <cx:pt idx="56272">1</cx:pt>
          <cx:pt idx="56273">1</cx:pt>
          <cx:pt idx="56274">1</cx:pt>
          <cx:pt idx="56275">1</cx:pt>
          <cx:pt idx="56276">1</cx:pt>
          <cx:pt idx="56277">1</cx:pt>
          <cx:pt idx="56278">1</cx:pt>
          <cx:pt idx="56279">1</cx:pt>
          <cx:pt idx="56280">1</cx:pt>
          <cx:pt idx="56281">1</cx:pt>
          <cx:pt idx="56282">1</cx:pt>
          <cx:pt idx="56283">1</cx:pt>
          <cx:pt idx="56284">1</cx:pt>
          <cx:pt idx="56285">1</cx:pt>
          <cx:pt idx="56286">1</cx:pt>
          <cx:pt idx="56287">1</cx:pt>
          <cx:pt idx="56288">1</cx:pt>
          <cx:pt idx="56289">1</cx:pt>
          <cx:pt idx="56290">1</cx:pt>
          <cx:pt idx="56291">1</cx:pt>
          <cx:pt idx="56292">1</cx:pt>
          <cx:pt idx="56293">1</cx:pt>
          <cx:pt idx="56294">1</cx:pt>
          <cx:pt idx="56295">1</cx:pt>
          <cx:pt idx="56296">1</cx:pt>
          <cx:pt idx="56297">1</cx:pt>
          <cx:pt idx="56298">1</cx:pt>
          <cx:pt idx="56299">1</cx:pt>
          <cx:pt idx="56300">1</cx:pt>
          <cx:pt idx="56301">1</cx:pt>
          <cx:pt idx="56302">1</cx:pt>
          <cx:pt idx="56303">1</cx:pt>
          <cx:pt idx="56304">1</cx:pt>
          <cx:pt idx="56305">1</cx:pt>
          <cx:pt idx="56306">1</cx:pt>
          <cx:pt idx="56307">3</cx:pt>
          <cx:pt idx="56308">1</cx:pt>
          <cx:pt idx="56309">1</cx:pt>
          <cx:pt idx="56310">1</cx:pt>
          <cx:pt idx="56311">1</cx:pt>
          <cx:pt idx="56312">1</cx:pt>
          <cx:pt idx="56313">1</cx:pt>
          <cx:pt idx="56314">1</cx:pt>
          <cx:pt idx="56315">1</cx:pt>
          <cx:pt idx="56316">1</cx:pt>
          <cx:pt idx="56317">1</cx:pt>
          <cx:pt idx="56318">1</cx:pt>
          <cx:pt idx="56319">1</cx:pt>
          <cx:pt idx="56320">1</cx:pt>
          <cx:pt idx="56321">1</cx:pt>
          <cx:pt idx="56322">1</cx:pt>
          <cx:pt idx="56323">1</cx:pt>
          <cx:pt idx="56324">1</cx:pt>
          <cx:pt idx="56325">1</cx:pt>
          <cx:pt idx="56326">1</cx:pt>
          <cx:pt idx="56327">1</cx:pt>
          <cx:pt idx="56328">1</cx:pt>
          <cx:pt idx="56329">1</cx:pt>
          <cx:pt idx="56330">1</cx:pt>
          <cx:pt idx="56331">1</cx:pt>
          <cx:pt idx="56332">1</cx:pt>
          <cx:pt idx="56333">1</cx:pt>
          <cx:pt idx="56334">1</cx:pt>
          <cx:pt idx="56335">1</cx:pt>
          <cx:pt idx="56336">1</cx:pt>
          <cx:pt idx="56337">1</cx:pt>
          <cx:pt idx="56338">1</cx:pt>
          <cx:pt idx="56339">1</cx:pt>
          <cx:pt idx="56340">1</cx:pt>
          <cx:pt idx="56341">1</cx:pt>
          <cx:pt idx="56342">1</cx:pt>
          <cx:pt idx="56343">1</cx:pt>
          <cx:pt idx="56344">1</cx:pt>
          <cx:pt idx="56345">1</cx:pt>
          <cx:pt idx="56346">1</cx:pt>
          <cx:pt idx="56347">1</cx:pt>
          <cx:pt idx="56348">1</cx:pt>
          <cx:pt idx="56349">1</cx:pt>
          <cx:pt idx="56350">1</cx:pt>
          <cx:pt idx="56351">1</cx:pt>
          <cx:pt idx="56352">1</cx:pt>
          <cx:pt idx="56353">1</cx:pt>
          <cx:pt idx="56354">1</cx:pt>
          <cx:pt idx="56355">1</cx:pt>
          <cx:pt idx="56356">1</cx:pt>
          <cx:pt idx="56357">1</cx:pt>
          <cx:pt idx="56358">1</cx:pt>
          <cx:pt idx="56359">1</cx:pt>
          <cx:pt idx="56360">1</cx:pt>
          <cx:pt idx="56361">1</cx:pt>
          <cx:pt idx="56362">1</cx:pt>
          <cx:pt idx="56363">1</cx:pt>
          <cx:pt idx="56364">1</cx:pt>
          <cx:pt idx="56365">1</cx:pt>
          <cx:pt idx="56366">1</cx:pt>
          <cx:pt idx="56367">1</cx:pt>
          <cx:pt idx="56368">1</cx:pt>
          <cx:pt idx="56369">1</cx:pt>
          <cx:pt idx="56370">1</cx:pt>
          <cx:pt idx="56371">1</cx:pt>
          <cx:pt idx="56372">1</cx:pt>
          <cx:pt idx="56373">1</cx:pt>
          <cx:pt idx="56374">1</cx:pt>
          <cx:pt idx="56375">1</cx:pt>
          <cx:pt idx="56376">1</cx:pt>
          <cx:pt idx="56377">1</cx:pt>
          <cx:pt idx="56378">1</cx:pt>
          <cx:pt idx="56379">1</cx:pt>
          <cx:pt idx="56380">1</cx:pt>
          <cx:pt idx="56381">1</cx:pt>
          <cx:pt idx="56382">1</cx:pt>
          <cx:pt idx="56383">1</cx:pt>
          <cx:pt idx="56384">1</cx:pt>
          <cx:pt idx="56385">1</cx:pt>
          <cx:pt idx="56386">1</cx:pt>
          <cx:pt idx="56387">1</cx:pt>
          <cx:pt idx="56388">1</cx:pt>
          <cx:pt idx="56389">1</cx:pt>
          <cx:pt idx="56390">1</cx:pt>
          <cx:pt idx="56391">1</cx:pt>
          <cx:pt idx="56392">1</cx:pt>
          <cx:pt idx="56393">1</cx:pt>
          <cx:pt idx="56394">1</cx:pt>
          <cx:pt idx="56395">1</cx:pt>
          <cx:pt idx="56396">1</cx:pt>
          <cx:pt idx="56397">1</cx:pt>
          <cx:pt idx="56398">1</cx:pt>
          <cx:pt idx="56399">1</cx:pt>
          <cx:pt idx="56400">1</cx:pt>
          <cx:pt idx="56401">1</cx:pt>
          <cx:pt idx="56402">1</cx:pt>
          <cx:pt idx="56403">1</cx:pt>
          <cx:pt idx="56404">1</cx:pt>
          <cx:pt idx="56405">1</cx:pt>
          <cx:pt idx="56406">1</cx:pt>
          <cx:pt idx="56407">1</cx:pt>
          <cx:pt idx="56408">1</cx:pt>
          <cx:pt idx="56409">1</cx:pt>
          <cx:pt idx="56410">1</cx:pt>
          <cx:pt idx="56411">1</cx:pt>
          <cx:pt idx="56412">1</cx:pt>
          <cx:pt idx="56413">1</cx:pt>
          <cx:pt idx="56414">1</cx:pt>
          <cx:pt idx="56415">1</cx:pt>
          <cx:pt idx="56416">1</cx:pt>
          <cx:pt idx="56417">1</cx:pt>
          <cx:pt idx="56418">1</cx:pt>
          <cx:pt idx="56419">1</cx:pt>
          <cx:pt idx="56420">1</cx:pt>
          <cx:pt idx="56421">1</cx:pt>
          <cx:pt idx="56422">1</cx:pt>
          <cx:pt idx="56423">1</cx:pt>
          <cx:pt idx="56424">1</cx:pt>
          <cx:pt idx="56425">1</cx:pt>
          <cx:pt idx="56426">1</cx:pt>
          <cx:pt idx="56427">1</cx:pt>
          <cx:pt idx="56428">1</cx:pt>
          <cx:pt idx="56429">1</cx:pt>
          <cx:pt idx="56430">1</cx:pt>
          <cx:pt idx="56431">1</cx:pt>
          <cx:pt idx="56432">1</cx:pt>
          <cx:pt idx="56433">1</cx:pt>
          <cx:pt idx="56434">1</cx:pt>
          <cx:pt idx="56435">1</cx:pt>
          <cx:pt idx="56436">1</cx:pt>
          <cx:pt idx="56437">1</cx:pt>
          <cx:pt idx="56438">1</cx:pt>
          <cx:pt idx="56439">1</cx:pt>
          <cx:pt idx="56440">1</cx:pt>
          <cx:pt idx="56441">1</cx:pt>
          <cx:pt idx="56442">1</cx:pt>
          <cx:pt idx="56443">1</cx:pt>
          <cx:pt idx="56444">1</cx:pt>
          <cx:pt idx="56445">1</cx:pt>
          <cx:pt idx="56446">1</cx:pt>
          <cx:pt idx="56447">1</cx:pt>
          <cx:pt idx="56448">1</cx:pt>
          <cx:pt idx="56449">1</cx:pt>
          <cx:pt idx="56450">1</cx:pt>
          <cx:pt idx="56451">1</cx:pt>
          <cx:pt idx="56452">1</cx:pt>
          <cx:pt idx="56453">1</cx:pt>
          <cx:pt idx="56454">1</cx:pt>
          <cx:pt idx="56455">1</cx:pt>
          <cx:pt idx="56456">1</cx:pt>
          <cx:pt idx="56457">1</cx:pt>
          <cx:pt idx="56458">1</cx:pt>
          <cx:pt idx="56459">1</cx:pt>
          <cx:pt idx="56460">1</cx:pt>
          <cx:pt idx="56461">1</cx:pt>
          <cx:pt idx="56462">1</cx:pt>
          <cx:pt idx="56463">1</cx:pt>
          <cx:pt idx="56464">3</cx:pt>
          <cx:pt idx="56465">1</cx:pt>
          <cx:pt idx="56466">1</cx:pt>
          <cx:pt idx="56467">1</cx:pt>
          <cx:pt idx="56468">1</cx:pt>
          <cx:pt idx="56469">1</cx:pt>
          <cx:pt idx="56470">1</cx:pt>
          <cx:pt idx="56471">1</cx:pt>
          <cx:pt idx="56472">1</cx:pt>
          <cx:pt idx="56473">1</cx:pt>
          <cx:pt idx="56474">1</cx:pt>
          <cx:pt idx="56475">1</cx:pt>
          <cx:pt idx="56476">1</cx:pt>
          <cx:pt idx="56477">1</cx:pt>
          <cx:pt idx="56478">1</cx:pt>
          <cx:pt idx="56479">1</cx:pt>
          <cx:pt idx="56480">1</cx:pt>
          <cx:pt idx="56481">1</cx:pt>
          <cx:pt idx="56482">1</cx:pt>
          <cx:pt idx="56483">1</cx:pt>
          <cx:pt idx="56484">1</cx:pt>
          <cx:pt idx="56485">1</cx:pt>
          <cx:pt idx="56486">1</cx:pt>
          <cx:pt idx="56487">1</cx:pt>
          <cx:pt idx="56488">1</cx:pt>
          <cx:pt idx="56489">1</cx:pt>
          <cx:pt idx="56490">1</cx:pt>
          <cx:pt idx="56491">1</cx:pt>
          <cx:pt idx="56492">3</cx:pt>
          <cx:pt idx="56493">1</cx:pt>
          <cx:pt idx="56494">1</cx:pt>
          <cx:pt idx="56495">1</cx:pt>
          <cx:pt idx="56496">1</cx:pt>
          <cx:pt idx="56497">1</cx:pt>
          <cx:pt idx="56498">1</cx:pt>
          <cx:pt idx="56499">1</cx:pt>
          <cx:pt idx="56500">1</cx:pt>
          <cx:pt idx="56501">1</cx:pt>
          <cx:pt idx="56502">1</cx:pt>
          <cx:pt idx="56503">1</cx:pt>
          <cx:pt idx="56504">1</cx:pt>
          <cx:pt idx="56505">1</cx:pt>
          <cx:pt idx="56506">1</cx:pt>
          <cx:pt idx="56507">1</cx:pt>
          <cx:pt idx="56508">1</cx:pt>
          <cx:pt idx="56509">1</cx:pt>
          <cx:pt idx="56510">1</cx:pt>
          <cx:pt idx="56511">1</cx:pt>
          <cx:pt idx="56512">1</cx:pt>
          <cx:pt idx="56513">3</cx:pt>
          <cx:pt idx="56514">1</cx:pt>
          <cx:pt idx="56515">1</cx:pt>
          <cx:pt idx="56516">1</cx:pt>
          <cx:pt idx="56517">1</cx:pt>
          <cx:pt idx="56518">1</cx:pt>
          <cx:pt idx="56519">1</cx:pt>
          <cx:pt idx="56520">1</cx:pt>
          <cx:pt idx="56521">1</cx:pt>
          <cx:pt idx="56522">1</cx:pt>
          <cx:pt idx="56523">1</cx:pt>
          <cx:pt idx="56524">1</cx:pt>
          <cx:pt idx="56525">1</cx:pt>
          <cx:pt idx="56526">1</cx:pt>
          <cx:pt idx="56527">1</cx:pt>
          <cx:pt idx="56528">1</cx:pt>
          <cx:pt idx="56529">1</cx:pt>
          <cx:pt idx="56530">1</cx:pt>
          <cx:pt idx="56531">1</cx:pt>
          <cx:pt idx="56532">1</cx:pt>
          <cx:pt idx="56533">1</cx:pt>
          <cx:pt idx="56534">1</cx:pt>
          <cx:pt idx="56535">1</cx:pt>
          <cx:pt idx="56536">1</cx:pt>
          <cx:pt idx="56537">1</cx:pt>
          <cx:pt idx="56538">1</cx:pt>
          <cx:pt idx="56539">1</cx:pt>
          <cx:pt idx="56540">1</cx:pt>
          <cx:pt idx="56541">1</cx:pt>
          <cx:pt idx="56542">1</cx:pt>
          <cx:pt idx="56543">1</cx:pt>
          <cx:pt idx="56544">1</cx:pt>
          <cx:pt idx="56545">1</cx:pt>
          <cx:pt idx="56546">1</cx:pt>
          <cx:pt idx="56547">1</cx:pt>
          <cx:pt idx="56548">1</cx:pt>
          <cx:pt idx="56549">1</cx:pt>
          <cx:pt idx="56550">1</cx:pt>
          <cx:pt idx="56551">1</cx:pt>
          <cx:pt idx="56552">1</cx:pt>
          <cx:pt idx="56553">3</cx:pt>
          <cx:pt idx="56554">1</cx:pt>
          <cx:pt idx="56555">1</cx:pt>
          <cx:pt idx="56556">1</cx:pt>
          <cx:pt idx="56557">1</cx:pt>
          <cx:pt idx="56558">1</cx:pt>
          <cx:pt idx="56559">1</cx:pt>
          <cx:pt idx="56560">1</cx:pt>
          <cx:pt idx="56561">1</cx:pt>
          <cx:pt idx="56562">1</cx:pt>
          <cx:pt idx="56563">1</cx:pt>
          <cx:pt idx="56564">1</cx:pt>
          <cx:pt idx="56565">1</cx:pt>
          <cx:pt idx="56566">1</cx:pt>
          <cx:pt idx="56567">1</cx:pt>
          <cx:pt idx="56568">1</cx:pt>
          <cx:pt idx="56569">1</cx:pt>
          <cx:pt idx="56570">1</cx:pt>
          <cx:pt idx="56571">1</cx:pt>
          <cx:pt idx="56572">1</cx:pt>
          <cx:pt idx="56573">1</cx:pt>
          <cx:pt idx="56574">1</cx:pt>
          <cx:pt idx="56575">1</cx:pt>
          <cx:pt idx="56576">1</cx:pt>
          <cx:pt idx="56577">1</cx:pt>
          <cx:pt idx="56578">1</cx:pt>
          <cx:pt idx="56579">1</cx:pt>
          <cx:pt idx="56580">1</cx:pt>
          <cx:pt idx="56581">1</cx:pt>
          <cx:pt idx="56582">1</cx:pt>
          <cx:pt idx="56583">1</cx:pt>
          <cx:pt idx="56584">1</cx:pt>
          <cx:pt idx="56585">1</cx:pt>
          <cx:pt idx="56586">3</cx:pt>
          <cx:pt idx="56587">1</cx:pt>
          <cx:pt idx="56588">1</cx:pt>
          <cx:pt idx="56589">1</cx:pt>
          <cx:pt idx="56590">1</cx:pt>
          <cx:pt idx="56591">1</cx:pt>
          <cx:pt idx="56592">1</cx:pt>
          <cx:pt idx="56593">1</cx:pt>
          <cx:pt idx="56594">1</cx:pt>
          <cx:pt idx="56595">1</cx:pt>
          <cx:pt idx="56596">1</cx:pt>
          <cx:pt idx="56597">1</cx:pt>
          <cx:pt idx="56598">1</cx:pt>
          <cx:pt idx="56599">1</cx:pt>
          <cx:pt idx="56600">1</cx:pt>
          <cx:pt idx="56601">1</cx:pt>
          <cx:pt idx="56602">1</cx:pt>
          <cx:pt idx="56603">1</cx:pt>
          <cx:pt idx="56604">1</cx:pt>
          <cx:pt idx="56605">1</cx:pt>
          <cx:pt idx="56606">1</cx:pt>
          <cx:pt idx="56607">1</cx:pt>
          <cx:pt idx="56608">1</cx:pt>
          <cx:pt idx="56609">1</cx:pt>
          <cx:pt idx="56610">1</cx:pt>
          <cx:pt idx="56611">1</cx:pt>
          <cx:pt idx="56612">1</cx:pt>
          <cx:pt idx="56613">1</cx:pt>
          <cx:pt idx="56614">1</cx:pt>
          <cx:pt idx="56615">1</cx:pt>
          <cx:pt idx="56616">1</cx:pt>
          <cx:pt idx="56617">1</cx:pt>
          <cx:pt idx="56618">1</cx:pt>
          <cx:pt idx="56619">1</cx:pt>
          <cx:pt idx="56620">1</cx:pt>
          <cx:pt idx="56621">1</cx:pt>
          <cx:pt idx="56622">3</cx:pt>
          <cx:pt idx="56623">1</cx:pt>
          <cx:pt idx="56624">1</cx:pt>
          <cx:pt idx="56625">1</cx:pt>
          <cx:pt idx="56626">1</cx:pt>
          <cx:pt idx="56627">1</cx:pt>
          <cx:pt idx="56628">3</cx:pt>
          <cx:pt idx="56629">1</cx:pt>
          <cx:pt idx="56630">1</cx:pt>
          <cx:pt idx="56631">1</cx:pt>
          <cx:pt idx="56632">3</cx:pt>
          <cx:pt idx="56633">1</cx:pt>
          <cx:pt idx="56634">1</cx:pt>
          <cx:pt idx="56635">1</cx:pt>
          <cx:pt idx="56636">1</cx:pt>
          <cx:pt idx="56637">1</cx:pt>
          <cx:pt idx="56638">1</cx:pt>
          <cx:pt idx="56639">1</cx:pt>
          <cx:pt idx="56640">1</cx:pt>
          <cx:pt idx="56641">1</cx:pt>
          <cx:pt idx="56642">1</cx:pt>
          <cx:pt idx="56643">1</cx:pt>
          <cx:pt idx="56644">1</cx:pt>
          <cx:pt idx="56645">1</cx:pt>
          <cx:pt idx="56646">1</cx:pt>
          <cx:pt idx="56647">1</cx:pt>
          <cx:pt idx="56648">3</cx:pt>
          <cx:pt idx="56649">1</cx:pt>
          <cx:pt idx="56650">1</cx:pt>
          <cx:pt idx="56651">1</cx:pt>
          <cx:pt idx="56652">1</cx:pt>
          <cx:pt idx="56653">1</cx:pt>
          <cx:pt idx="56654">1</cx:pt>
          <cx:pt idx="56655">1</cx:pt>
          <cx:pt idx="56656">1</cx:pt>
          <cx:pt idx="56657">1</cx:pt>
          <cx:pt idx="56658">1</cx:pt>
          <cx:pt idx="56659">1</cx:pt>
          <cx:pt idx="56660">1</cx:pt>
          <cx:pt idx="56661">1</cx:pt>
          <cx:pt idx="56662">1</cx:pt>
          <cx:pt idx="56663">1</cx:pt>
          <cx:pt idx="56664">1</cx:pt>
          <cx:pt idx="56665">1</cx:pt>
          <cx:pt idx="56666">1</cx:pt>
          <cx:pt idx="56667">1</cx:pt>
          <cx:pt idx="56668">1</cx:pt>
          <cx:pt idx="56669">1</cx:pt>
          <cx:pt idx="56670">1</cx:pt>
          <cx:pt idx="56671">1</cx:pt>
          <cx:pt idx="56672">1</cx:pt>
          <cx:pt idx="56673">1</cx:pt>
          <cx:pt idx="56674">1</cx:pt>
          <cx:pt idx="56675">1</cx:pt>
          <cx:pt idx="56676">1</cx:pt>
          <cx:pt idx="56677">1</cx:pt>
          <cx:pt idx="56678">1</cx:pt>
          <cx:pt idx="56679">1</cx:pt>
          <cx:pt idx="56680">1</cx:pt>
          <cx:pt idx="56681">1</cx:pt>
          <cx:pt idx="56682">1</cx:pt>
          <cx:pt idx="56683">1</cx:pt>
          <cx:pt idx="56684">1</cx:pt>
          <cx:pt idx="56685">1</cx:pt>
          <cx:pt idx="56686">1</cx:pt>
          <cx:pt idx="56687">1</cx:pt>
          <cx:pt idx="56688">1</cx:pt>
          <cx:pt idx="56689">1</cx:pt>
          <cx:pt idx="56690">1</cx:pt>
          <cx:pt idx="56691">1</cx:pt>
          <cx:pt idx="56692">1</cx:pt>
          <cx:pt idx="56693">1</cx:pt>
          <cx:pt idx="56694">1</cx:pt>
          <cx:pt idx="56695">1</cx:pt>
          <cx:pt idx="56696">1</cx:pt>
          <cx:pt idx="56697">1</cx:pt>
          <cx:pt idx="56698">1</cx:pt>
          <cx:pt idx="56699">1</cx:pt>
          <cx:pt idx="56700">1</cx:pt>
          <cx:pt idx="56701">1</cx:pt>
          <cx:pt idx="56702">1</cx:pt>
          <cx:pt idx="56703">1</cx:pt>
          <cx:pt idx="56704">1</cx:pt>
          <cx:pt idx="56705">1</cx:pt>
          <cx:pt idx="56706">1</cx:pt>
          <cx:pt idx="56707">1</cx:pt>
          <cx:pt idx="56708">1</cx:pt>
          <cx:pt idx="56709">1</cx:pt>
          <cx:pt idx="56710">1</cx:pt>
          <cx:pt idx="56711">1</cx:pt>
          <cx:pt idx="56712">1</cx:pt>
          <cx:pt idx="56713">1</cx:pt>
          <cx:pt idx="56714">1</cx:pt>
          <cx:pt idx="56715">1</cx:pt>
          <cx:pt idx="56716">1</cx:pt>
          <cx:pt idx="56717">1</cx:pt>
          <cx:pt idx="56718">1</cx:pt>
          <cx:pt idx="56719">1</cx:pt>
          <cx:pt idx="56720">1</cx:pt>
          <cx:pt idx="56721">1</cx:pt>
          <cx:pt idx="56722">1</cx:pt>
          <cx:pt idx="56723">1</cx:pt>
          <cx:pt idx="56724">1</cx:pt>
          <cx:pt idx="56725">1</cx:pt>
          <cx:pt idx="56726">1</cx:pt>
          <cx:pt idx="56727">1</cx:pt>
          <cx:pt idx="56728">1</cx:pt>
          <cx:pt idx="56729">1</cx:pt>
          <cx:pt idx="56730">1</cx:pt>
          <cx:pt idx="56731">1</cx:pt>
          <cx:pt idx="56732">1</cx:pt>
          <cx:pt idx="56733">1</cx:pt>
          <cx:pt idx="56734">1</cx:pt>
          <cx:pt idx="56735">1</cx:pt>
          <cx:pt idx="56736">1</cx:pt>
          <cx:pt idx="56737">1</cx:pt>
          <cx:pt idx="56738">1</cx:pt>
          <cx:pt idx="56739">1</cx:pt>
          <cx:pt idx="56740">1</cx:pt>
          <cx:pt idx="56741">1</cx:pt>
          <cx:pt idx="56742">1</cx:pt>
          <cx:pt idx="56743">1</cx:pt>
          <cx:pt idx="56744">1</cx:pt>
          <cx:pt idx="56745">1</cx:pt>
          <cx:pt idx="56746">1</cx:pt>
          <cx:pt idx="56747">1</cx:pt>
          <cx:pt idx="56748">3</cx:pt>
          <cx:pt idx="56749">1</cx:pt>
          <cx:pt idx="56750">1</cx:pt>
          <cx:pt idx="56751">1</cx:pt>
          <cx:pt idx="56752">1</cx:pt>
          <cx:pt idx="56753">1</cx:pt>
          <cx:pt idx="56754">1</cx:pt>
          <cx:pt idx="56755">1</cx:pt>
          <cx:pt idx="56756">1</cx:pt>
          <cx:pt idx="56757">1</cx:pt>
          <cx:pt idx="56758">1</cx:pt>
          <cx:pt idx="56759">1</cx:pt>
          <cx:pt idx="56760">1</cx:pt>
          <cx:pt idx="56761">1</cx:pt>
          <cx:pt idx="56762">1</cx:pt>
          <cx:pt idx="56763">1</cx:pt>
          <cx:pt idx="56764">1</cx:pt>
          <cx:pt idx="56765">1</cx:pt>
          <cx:pt idx="56766">1</cx:pt>
          <cx:pt idx="56767">1</cx:pt>
          <cx:pt idx="56768">1</cx:pt>
          <cx:pt idx="56769">1</cx:pt>
          <cx:pt idx="56770">1</cx:pt>
          <cx:pt idx="56771">1</cx:pt>
          <cx:pt idx="56772">1</cx:pt>
          <cx:pt idx="56773">1</cx:pt>
          <cx:pt idx="56774">1</cx:pt>
          <cx:pt idx="56775">1</cx:pt>
          <cx:pt idx="56776">1</cx:pt>
          <cx:pt idx="56777">1</cx:pt>
          <cx:pt idx="56778">1</cx:pt>
          <cx:pt idx="56779">1</cx:pt>
          <cx:pt idx="56780">1</cx:pt>
          <cx:pt idx="56781">1</cx:pt>
          <cx:pt idx="56782">1</cx:pt>
          <cx:pt idx="56783">1</cx:pt>
          <cx:pt idx="56784">1</cx:pt>
          <cx:pt idx="56785">1</cx:pt>
          <cx:pt idx="56786">1</cx:pt>
          <cx:pt idx="56787">1</cx:pt>
          <cx:pt idx="56788">1</cx:pt>
          <cx:pt idx="56789">1</cx:pt>
          <cx:pt idx="56790">1</cx:pt>
          <cx:pt idx="56791">1</cx:pt>
          <cx:pt idx="56792">1</cx:pt>
          <cx:pt idx="56793">1</cx:pt>
          <cx:pt idx="56794">1</cx:pt>
          <cx:pt idx="56795">1</cx:pt>
          <cx:pt idx="56796">1</cx:pt>
          <cx:pt idx="56797">1</cx:pt>
          <cx:pt idx="56798">1</cx:pt>
          <cx:pt idx="56799">1</cx:pt>
          <cx:pt idx="56800">1</cx:pt>
          <cx:pt idx="56801">1</cx:pt>
          <cx:pt idx="56802">1</cx:pt>
          <cx:pt idx="56803">1</cx:pt>
          <cx:pt idx="56804">1</cx:pt>
          <cx:pt idx="56805">1</cx:pt>
          <cx:pt idx="56806">1</cx:pt>
          <cx:pt idx="56807">1</cx:pt>
          <cx:pt idx="56808">1</cx:pt>
          <cx:pt idx="56809">1</cx:pt>
          <cx:pt idx="56810">1</cx:pt>
          <cx:pt idx="56811">1</cx:pt>
          <cx:pt idx="56812">1</cx:pt>
          <cx:pt idx="56813">1</cx:pt>
          <cx:pt idx="56814">1</cx:pt>
          <cx:pt idx="56815">1</cx:pt>
          <cx:pt idx="56816">1</cx:pt>
          <cx:pt idx="56817">1</cx:pt>
          <cx:pt idx="56818">1</cx:pt>
          <cx:pt idx="56819">1</cx:pt>
          <cx:pt idx="56820">1</cx:pt>
          <cx:pt idx="56821">1</cx:pt>
          <cx:pt idx="56822">1</cx:pt>
          <cx:pt idx="56823">1</cx:pt>
          <cx:pt idx="56824">1</cx:pt>
          <cx:pt idx="56825">1</cx:pt>
          <cx:pt idx="56826">1</cx:pt>
          <cx:pt idx="56827">1</cx:pt>
          <cx:pt idx="56828">1</cx:pt>
          <cx:pt idx="56829">1</cx:pt>
          <cx:pt idx="56830">1</cx:pt>
          <cx:pt idx="56831">1</cx:pt>
          <cx:pt idx="56832">1</cx:pt>
          <cx:pt idx="56833">1</cx:pt>
          <cx:pt idx="56834">1</cx:pt>
          <cx:pt idx="56835">1</cx:pt>
          <cx:pt idx="56836">1</cx:pt>
          <cx:pt idx="56837">1</cx:pt>
          <cx:pt idx="56838">1</cx:pt>
          <cx:pt idx="56839">1</cx:pt>
          <cx:pt idx="56840">1</cx:pt>
          <cx:pt idx="56841">1</cx:pt>
          <cx:pt idx="56842">1</cx:pt>
          <cx:pt idx="56843">1</cx:pt>
          <cx:pt idx="56844">1</cx:pt>
          <cx:pt idx="56845">1</cx:pt>
          <cx:pt idx="56846">1</cx:pt>
          <cx:pt idx="56847">1</cx:pt>
          <cx:pt idx="56848">1</cx:pt>
          <cx:pt idx="56849">1</cx:pt>
          <cx:pt idx="56850">1</cx:pt>
          <cx:pt idx="56851">1</cx:pt>
          <cx:pt idx="56852">1</cx:pt>
          <cx:pt idx="56853">1</cx:pt>
          <cx:pt idx="56854">1</cx:pt>
          <cx:pt idx="56855">1</cx:pt>
          <cx:pt idx="56856">1</cx:pt>
          <cx:pt idx="56857">1</cx:pt>
          <cx:pt idx="56858">1</cx:pt>
          <cx:pt idx="56859">1</cx:pt>
          <cx:pt idx="56860">1</cx:pt>
          <cx:pt idx="56861">1</cx:pt>
          <cx:pt idx="56862">1</cx:pt>
          <cx:pt idx="56863">1</cx:pt>
          <cx:pt idx="56864">1</cx:pt>
          <cx:pt idx="56865">1</cx:pt>
          <cx:pt idx="56866">1</cx:pt>
          <cx:pt idx="56867">1</cx:pt>
          <cx:pt idx="56868">1</cx:pt>
          <cx:pt idx="56869">1</cx:pt>
          <cx:pt idx="56870">1</cx:pt>
          <cx:pt idx="56871">1</cx:pt>
          <cx:pt idx="56872">1</cx:pt>
          <cx:pt idx="56873">1</cx:pt>
          <cx:pt idx="56874">1</cx:pt>
          <cx:pt idx="56875">1</cx:pt>
          <cx:pt idx="56876">1</cx:pt>
          <cx:pt idx="56877">1</cx:pt>
          <cx:pt idx="56878">1</cx:pt>
          <cx:pt idx="56879">1</cx:pt>
          <cx:pt idx="56880">1</cx:pt>
          <cx:pt idx="56881">1</cx:pt>
          <cx:pt idx="56882">1</cx:pt>
          <cx:pt idx="56883">1</cx:pt>
          <cx:pt idx="56884">1</cx:pt>
          <cx:pt idx="56885">1</cx:pt>
          <cx:pt idx="56886">1</cx:pt>
          <cx:pt idx="56887">1</cx:pt>
          <cx:pt idx="56888">1</cx:pt>
          <cx:pt idx="56889">1</cx:pt>
          <cx:pt idx="56890">1</cx:pt>
          <cx:pt idx="56891">1</cx:pt>
          <cx:pt idx="56892">1</cx:pt>
          <cx:pt idx="56893">1</cx:pt>
          <cx:pt idx="56894">1</cx:pt>
          <cx:pt idx="56895">1</cx:pt>
          <cx:pt idx="56896">1</cx:pt>
          <cx:pt idx="56897">1</cx:pt>
          <cx:pt idx="56898">1</cx:pt>
          <cx:pt idx="56899">1</cx:pt>
          <cx:pt idx="56900">1</cx:pt>
          <cx:pt idx="56901">1</cx:pt>
          <cx:pt idx="56902">1</cx:pt>
          <cx:pt idx="56903">1</cx:pt>
          <cx:pt idx="56904">1</cx:pt>
          <cx:pt idx="56905">1</cx:pt>
          <cx:pt idx="56906">1</cx:pt>
          <cx:pt idx="56907">1</cx:pt>
          <cx:pt idx="56908">1</cx:pt>
          <cx:pt idx="56909">1</cx:pt>
          <cx:pt idx="56910">1</cx:pt>
          <cx:pt idx="56911">1</cx:pt>
          <cx:pt idx="56912">1</cx:pt>
          <cx:pt idx="56913">1</cx:pt>
          <cx:pt idx="56914">1</cx:pt>
          <cx:pt idx="56915">1</cx:pt>
          <cx:pt idx="56916">1</cx:pt>
          <cx:pt idx="56917">1</cx:pt>
          <cx:pt idx="56918">1</cx:pt>
          <cx:pt idx="56919">3</cx:pt>
          <cx:pt idx="56920">1</cx:pt>
          <cx:pt idx="56921">1</cx:pt>
          <cx:pt idx="56922">1</cx:pt>
          <cx:pt idx="56923">1</cx:pt>
          <cx:pt idx="56924">1</cx:pt>
          <cx:pt idx="56925">1</cx:pt>
          <cx:pt idx="56926">1</cx:pt>
          <cx:pt idx="56927">3</cx:pt>
          <cx:pt idx="56928">1</cx:pt>
          <cx:pt idx="56929">1</cx:pt>
          <cx:pt idx="56930">1</cx:pt>
          <cx:pt idx="56931">1</cx:pt>
          <cx:pt idx="56932">1</cx:pt>
          <cx:pt idx="56933">1</cx:pt>
          <cx:pt idx="56934">1</cx:pt>
          <cx:pt idx="56935">1</cx:pt>
          <cx:pt idx="56936">1</cx:pt>
          <cx:pt idx="56937">1</cx:pt>
          <cx:pt idx="56938">1</cx:pt>
          <cx:pt idx="56939">1</cx:pt>
          <cx:pt idx="56940">1</cx:pt>
          <cx:pt idx="56941">3</cx:pt>
          <cx:pt idx="56942">1</cx:pt>
          <cx:pt idx="56943">1</cx:pt>
          <cx:pt idx="56944">1</cx:pt>
          <cx:pt idx="56945">1</cx:pt>
          <cx:pt idx="56946">1</cx:pt>
          <cx:pt idx="56947">1</cx:pt>
          <cx:pt idx="56948">1</cx:pt>
          <cx:pt idx="56949">1</cx:pt>
          <cx:pt idx="56950">1</cx:pt>
          <cx:pt idx="56951">1</cx:pt>
          <cx:pt idx="56952">1</cx:pt>
          <cx:pt idx="56953">1</cx:pt>
          <cx:pt idx="56954">1</cx:pt>
          <cx:pt idx="56955">1</cx:pt>
          <cx:pt idx="56956">1</cx:pt>
          <cx:pt idx="56957">1</cx:pt>
          <cx:pt idx="56958">3</cx:pt>
          <cx:pt idx="56959">1</cx:pt>
          <cx:pt idx="56960">1</cx:pt>
          <cx:pt idx="56961">1</cx:pt>
          <cx:pt idx="56962">1</cx:pt>
          <cx:pt idx="56963">1</cx:pt>
          <cx:pt idx="56964">1</cx:pt>
          <cx:pt idx="56965">1</cx:pt>
          <cx:pt idx="56966">1</cx:pt>
          <cx:pt idx="56967">1</cx:pt>
          <cx:pt idx="56968">1</cx:pt>
          <cx:pt idx="56969">1</cx:pt>
          <cx:pt idx="56970">1</cx:pt>
          <cx:pt idx="56971">1</cx:pt>
          <cx:pt idx="56972">1</cx:pt>
          <cx:pt idx="56973">1</cx:pt>
          <cx:pt idx="56974">1</cx:pt>
          <cx:pt idx="56975">1</cx:pt>
          <cx:pt idx="56976">3</cx:pt>
          <cx:pt idx="56977">1</cx:pt>
          <cx:pt idx="56978">1</cx:pt>
          <cx:pt idx="56979">1</cx:pt>
          <cx:pt idx="56980">1</cx:pt>
          <cx:pt idx="56981">1</cx:pt>
          <cx:pt idx="56982">1</cx:pt>
          <cx:pt idx="56983">1</cx:pt>
          <cx:pt idx="56984">1</cx:pt>
          <cx:pt idx="56985">1</cx:pt>
          <cx:pt idx="56986">1</cx:pt>
          <cx:pt idx="56987">1</cx:pt>
          <cx:pt idx="56988">1</cx:pt>
          <cx:pt idx="56989">1</cx:pt>
          <cx:pt idx="56990">1</cx:pt>
          <cx:pt idx="56991">1</cx:pt>
          <cx:pt idx="56992">1</cx:pt>
          <cx:pt idx="56993">1</cx:pt>
          <cx:pt idx="56994">1</cx:pt>
          <cx:pt idx="56995">1</cx:pt>
          <cx:pt idx="56996">1</cx:pt>
          <cx:pt idx="56997">1</cx:pt>
          <cx:pt idx="56998">1</cx:pt>
          <cx:pt idx="56999">1</cx:pt>
          <cx:pt idx="57000">1</cx:pt>
          <cx:pt idx="57001">1</cx:pt>
          <cx:pt idx="57002">1</cx:pt>
          <cx:pt idx="57003">1</cx:pt>
          <cx:pt idx="57004">1</cx:pt>
          <cx:pt idx="57005">1</cx:pt>
          <cx:pt idx="57006">1</cx:pt>
          <cx:pt idx="57007">1</cx:pt>
          <cx:pt idx="57008">1</cx:pt>
          <cx:pt idx="57009">1</cx:pt>
          <cx:pt idx="57010">1</cx:pt>
          <cx:pt idx="57011">1</cx:pt>
          <cx:pt idx="57012">1</cx:pt>
          <cx:pt idx="57013">1</cx:pt>
          <cx:pt idx="57014">1</cx:pt>
          <cx:pt idx="57015">1</cx:pt>
          <cx:pt idx="57016">1</cx:pt>
          <cx:pt idx="57017">1</cx:pt>
          <cx:pt idx="57018">1</cx:pt>
          <cx:pt idx="57019">1</cx:pt>
          <cx:pt idx="57020">3</cx:pt>
          <cx:pt idx="57021">1</cx:pt>
          <cx:pt idx="57022">1</cx:pt>
          <cx:pt idx="57023">1</cx:pt>
          <cx:pt idx="57024">1</cx:pt>
          <cx:pt idx="57025">1</cx:pt>
          <cx:pt idx="57026">3</cx:pt>
          <cx:pt idx="57027">1</cx:pt>
          <cx:pt idx="57028">3</cx:pt>
          <cx:pt idx="57029">1</cx:pt>
          <cx:pt idx="57030">1</cx:pt>
          <cx:pt idx="57031">1</cx:pt>
          <cx:pt idx="57032">1</cx:pt>
          <cx:pt idx="57033">1</cx:pt>
          <cx:pt idx="57034">1</cx:pt>
          <cx:pt idx="57035">1</cx:pt>
          <cx:pt idx="57036">1</cx:pt>
          <cx:pt idx="57037">1</cx:pt>
          <cx:pt idx="57038">1</cx:pt>
          <cx:pt idx="57039">1</cx:pt>
          <cx:pt idx="57040">1</cx:pt>
          <cx:pt idx="57041">1</cx:pt>
          <cx:pt idx="57042">1</cx:pt>
          <cx:pt idx="57043">1</cx:pt>
          <cx:pt idx="57044">1</cx:pt>
          <cx:pt idx="57045">1</cx:pt>
          <cx:pt idx="57046">1</cx:pt>
          <cx:pt idx="57047">1</cx:pt>
          <cx:pt idx="57048">1</cx:pt>
          <cx:pt idx="57049">1</cx:pt>
          <cx:pt idx="57050">1</cx:pt>
          <cx:pt idx="57051">1</cx:pt>
          <cx:pt idx="57052">1</cx:pt>
          <cx:pt idx="57053">1</cx:pt>
          <cx:pt idx="57054">1</cx:pt>
          <cx:pt idx="57055">1</cx:pt>
          <cx:pt idx="57056">1</cx:pt>
          <cx:pt idx="57057">1</cx:pt>
          <cx:pt idx="57058">1</cx:pt>
          <cx:pt idx="57059">1</cx:pt>
          <cx:pt idx="57060">1</cx:pt>
          <cx:pt idx="57061">1</cx:pt>
          <cx:pt idx="57062">1</cx:pt>
          <cx:pt idx="57063">1</cx:pt>
          <cx:pt idx="57064">1</cx:pt>
          <cx:pt idx="57065">1</cx:pt>
          <cx:pt idx="57066">1</cx:pt>
          <cx:pt idx="57067">1</cx:pt>
          <cx:pt idx="57068">1</cx:pt>
          <cx:pt idx="57069">1</cx:pt>
          <cx:pt idx="57070">1</cx:pt>
          <cx:pt idx="57071">1</cx:pt>
          <cx:pt idx="57072">1</cx:pt>
          <cx:pt idx="57073">1</cx:pt>
          <cx:pt idx="57074">1</cx:pt>
          <cx:pt idx="57075">1</cx:pt>
          <cx:pt idx="57076">1</cx:pt>
          <cx:pt idx="57077">1</cx:pt>
          <cx:pt idx="57078">1</cx:pt>
          <cx:pt idx="57079">1</cx:pt>
          <cx:pt idx="57080">1</cx:pt>
          <cx:pt idx="57081">1</cx:pt>
          <cx:pt idx="57082">1</cx:pt>
          <cx:pt idx="57083">1</cx:pt>
          <cx:pt idx="57084">1</cx:pt>
          <cx:pt idx="57085">1</cx:pt>
          <cx:pt idx="57086">1</cx:pt>
          <cx:pt idx="57087">1</cx:pt>
          <cx:pt idx="57088">1</cx:pt>
          <cx:pt idx="57089">1</cx:pt>
          <cx:pt idx="57090">1</cx:pt>
          <cx:pt idx="57091">1</cx:pt>
          <cx:pt idx="57092">1</cx:pt>
          <cx:pt idx="57093">1</cx:pt>
          <cx:pt idx="57094">1</cx:pt>
          <cx:pt idx="57095">1</cx:pt>
          <cx:pt idx="57096">1</cx:pt>
          <cx:pt idx="57097">1</cx:pt>
          <cx:pt idx="57098">1</cx:pt>
          <cx:pt idx="57099">1</cx:pt>
          <cx:pt idx="57100">1</cx:pt>
          <cx:pt idx="57101">1</cx:pt>
          <cx:pt idx="57102">1</cx:pt>
          <cx:pt idx="57103">1</cx:pt>
          <cx:pt idx="57104">3</cx:pt>
          <cx:pt idx="57105">1</cx:pt>
          <cx:pt idx="57106">1</cx:pt>
          <cx:pt idx="57107">1</cx:pt>
          <cx:pt idx="57108">1</cx:pt>
          <cx:pt idx="57109">1</cx:pt>
          <cx:pt idx="57110">1</cx:pt>
          <cx:pt idx="57111">1</cx:pt>
          <cx:pt idx="57112">1</cx:pt>
          <cx:pt idx="57113">1</cx:pt>
          <cx:pt idx="57114">1</cx:pt>
          <cx:pt idx="57115">1</cx:pt>
          <cx:pt idx="57116">1</cx:pt>
          <cx:pt idx="57117">1</cx:pt>
          <cx:pt idx="57118">1</cx:pt>
          <cx:pt idx="57119">1</cx:pt>
          <cx:pt idx="57120">1</cx:pt>
          <cx:pt idx="57121">1</cx:pt>
          <cx:pt idx="57122">1</cx:pt>
          <cx:pt idx="57123">1</cx:pt>
          <cx:pt idx="57124">1</cx:pt>
          <cx:pt idx="57125">1</cx:pt>
          <cx:pt idx="57126">1</cx:pt>
          <cx:pt idx="57127">1</cx:pt>
          <cx:pt idx="57128">1</cx:pt>
          <cx:pt idx="57129">1</cx:pt>
          <cx:pt idx="57130">1</cx:pt>
          <cx:pt idx="57131">1</cx:pt>
          <cx:pt idx="57132">1</cx:pt>
          <cx:pt idx="57133">1</cx:pt>
          <cx:pt idx="57134">1</cx:pt>
          <cx:pt idx="57135">1</cx:pt>
          <cx:pt idx="57136">1</cx:pt>
          <cx:pt idx="57137">1</cx:pt>
          <cx:pt idx="57138">1</cx:pt>
          <cx:pt idx="57139">1</cx:pt>
          <cx:pt idx="57140">1</cx:pt>
          <cx:pt idx="57141">1</cx:pt>
          <cx:pt idx="57142">1</cx:pt>
          <cx:pt idx="57143">1</cx:pt>
          <cx:pt idx="57144">1</cx:pt>
          <cx:pt idx="57145">1</cx:pt>
          <cx:pt idx="57146">1</cx:pt>
          <cx:pt idx="57147">1</cx:pt>
          <cx:pt idx="57148">1</cx:pt>
          <cx:pt idx="57149">1</cx:pt>
          <cx:pt idx="57150">1</cx:pt>
          <cx:pt idx="57151">1</cx:pt>
          <cx:pt idx="57152">1</cx:pt>
          <cx:pt idx="57153">1</cx:pt>
          <cx:pt idx="57154">1</cx:pt>
          <cx:pt idx="57155">1</cx:pt>
          <cx:pt idx="57156">1</cx:pt>
          <cx:pt idx="57157">1</cx:pt>
          <cx:pt idx="57158">1</cx:pt>
          <cx:pt idx="57159">1</cx:pt>
          <cx:pt idx="57160">3</cx:pt>
          <cx:pt idx="57161">1</cx:pt>
          <cx:pt idx="57162">1</cx:pt>
          <cx:pt idx="57163">1</cx:pt>
          <cx:pt idx="57164">1</cx:pt>
          <cx:pt idx="57165">1</cx:pt>
          <cx:pt idx="57166">1</cx:pt>
          <cx:pt idx="57167">1</cx:pt>
          <cx:pt idx="57168">1</cx:pt>
          <cx:pt idx="57169">1</cx:pt>
          <cx:pt idx="57170">1</cx:pt>
          <cx:pt idx="57171">1</cx:pt>
          <cx:pt idx="57172">1</cx:pt>
          <cx:pt idx="57173">1</cx:pt>
          <cx:pt idx="57174">1</cx:pt>
          <cx:pt idx="57175">1</cx:pt>
          <cx:pt idx="57176">1</cx:pt>
          <cx:pt idx="57177">1</cx:pt>
          <cx:pt idx="57178">1</cx:pt>
          <cx:pt idx="57179">1</cx:pt>
          <cx:pt idx="57180">1</cx:pt>
          <cx:pt idx="57181">1</cx:pt>
          <cx:pt idx="57182">1</cx:pt>
          <cx:pt idx="57183">1</cx:pt>
          <cx:pt idx="57184">1</cx:pt>
          <cx:pt idx="57185">1</cx:pt>
          <cx:pt idx="57186">1</cx:pt>
          <cx:pt idx="57187">1</cx:pt>
          <cx:pt idx="57188">1</cx:pt>
          <cx:pt idx="57189">1</cx:pt>
          <cx:pt idx="57190">1</cx:pt>
          <cx:pt idx="57191">1</cx:pt>
          <cx:pt idx="57192">1</cx:pt>
          <cx:pt idx="57193">1</cx:pt>
          <cx:pt idx="57194">1</cx:pt>
          <cx:pt idx="57195">1</cx:pt>
          <cx:pt idx="57196">1</cx:pt>
          <cx:pt idx="57197">1</cx:pt>
          <cx:pt idx="57198">1</cx:pt>
          <cx:pt idx="57199">1</cx:pt>
          <cx:pt idx="57200">1</cx:pt>
          <cx:pt idx="57201">1</cx:pt>
          <cx:pt idx="57202">1</cx:pt>
          <cx:pt idx="57203">1</cx:pt>
          <cx:pt idx="57204">1</cx:pt>
          <cx:pt idx="57205">1</cx:pt>
          <cx:pt idx="57206">1</cx:pt>
          <cx:pt idx="57207">1</cx:pt>
          <cx:pt idx="57208">1</cx:pt>
          <cx:pt idx="57209">1</cx:pt>
          <cx:pt idx="57210">1</cx:pt>
          <cx:pt idx="57211">1</cx:pt>
          <cx:pt idx="57212">1</cx:pt>
          <cx:pt idx="57213">1</cx:pt>
          <cx:pt idx="57214">1</cx:pt>
          <cx:pt idx="57215">1</cx:pt>
          <cx:pt idx="57216">1</cx:pt>
          <cx:pt idx="57217">1</cx:pt>
          <cx:pt idx="57218">1</cx:pt>
          <cx:pt idx="57219">1</cx:pt>
          <cx:pt idx="57220">1</cx:pt>
          <cx:pt idx="57221">1</cx:pt>
          <cx:pt idx="57222">1</cx:pt>
          <cx:pt idx="57223">1</cx:pt>
          <cx:pt idx="57224">1</cx:pt>
          <cx:pt idx="57225">1</cx:pt>
          <cx:pt idx="57226">1</cx:pt>
          <cx:pt idx="57227">1</cx:pt>
          <cx:pt idx="57228">1</cx:pt>
          <cx:pt idx="57229">1</cx:pt>
          <cx:pt idx="57230">1</cx:pt>
          <cx:pt idx="57231">1</cx:pt>
          <cx:pt idx="57232">1</cx:pt>
          <cx:pt idx="57233">1</cx:pt>
          <cx:pt idx="57234">1</cx:pt>
          <cx:pt idx="57235">1</cx:pt>
          <cx:pt idx="57236">1</cx:pt>
          <cx:pt idx="57237">1</cx:pt>
          <cx:pt idx="57238">1</cx:pt>
          <cx:pt idx="57239">1</cx:pt>
          <cx:pt idx="57240">1</cx:pt>
          <cx:pt idx="57241">1</cx:pt>
          <cx:pt idx="57242">3</cx:pt>
          <cx:pt idx="57243">1</cx:pt>
          <cx:pt idx="57244">1</cx:pt>
          <cx:pt idx="57245">1</cx:pt>
          <cx:pt idx="57246">1</cx:pt>
          <cx:pt idx="57247">1</cx:pt>
          <cx:pt idx="57248">1</cx:pt>
          <cx:pt idx="57249">1</cx:pt>
          <cx:pt idx="57250">1</cx:pt>
          <cx:pt idx="57251">1</cx:pt>
          <cx:pt idx="57252">1</cx:pt>
          <cx:pt idx="57253">1</cx:pt>
          <cx:pt idx="57254">1</cx:pt>
          <cx:pt idx="57255">1</cx:pt>
          <cx:pt idx="57256">1</cx:pt>
          <cx:pt idx="57257">1</cx:pt>
          <cx:pt idx="57258">1</cx:pt>
          <cx:pt idx="57259">1</cx:pt>
          <cx:pt idx="57260">1</cx:pt>
          <cx:pt idx="57261">1</cx:pt>
          <cx:pt idx="57262">1</cx:pt>
          <cx:pt idx="57263">1</cx:pt>
          <cx:pt idx="57264">1</cx:pt>
          <cx:pt idx="57265">1</cx:pt>
          <cx:pt idx="57266">1</cx:pt>
          <cx:pt idx="57267">1</cx:pt>
          <cx:pt idx="57268">3</cx:pt>
          <cx:pt idx="57269">1</cx:pt>
          <cx:pt idx="57270">1</cx:pt>
          <cx:pt idx="57271">1</cx:pt>
          <cx:pt idx="57272">1</cx:pt>
          <cx:pt idx="57273">1</cx:pt>
          <cx:pt idx="57274">1</cx:pt>
          <cx:pt idx="57275">1</cx:pt>
          <cx:pt idx="57276">1</cx:pt>
          <cx:pt idx="57277">1</cx:pt>
          <cx:pt idx="57278">1</cx:pt>
          <cx:pt idx="57279">1</cx:pt>
          <cx:pt idx="57280">1</cx:pt>
          <cx:pt idx="57281">1</cx:pt>
          <cx:pt idx="57282">1</cx:pt>
          <cx:pt idx="57283">1</cx:pt>
          <cx:pt idx="57284">1</cx:pt>
          <cx:pt idx="57285">1</cx:pt>
          <cx:pt idx="57286">1</cx:pt>
          <cx:pt idx="57287">1</cx:pt>
          <cx:pt idx="57288">1</cx:pt>
          <cx:pt idx="57289">1</cx:pt>
          <cx:pt idx="57290">1</cx:pt>
          <cx:pt idx="57291">1</cx:pt>
          <cx:pt idx="57292">1</cx:pt>
          <cx:pt idx="57293">1</cx:pt>
          <cx:pt idx="57294">1</cx:pt>
          <cx:pt idx="57295">1</cx:pt>
          <cx:pt idx="57296">1</cx:pt>
          <cx:pt idx="57297">1</cx:pt>
          <cx:pt idx="57298">1</cx:pt>
          <cx:pt idx="57299">1</cx:pt>
          <cx:pt idx="57300">1</cx:pt>
          <cx:pt idx="57301">1</cx:pt>
          <cx:pt idx="57302">1</cx:pt>
          <cx:pt idx="57303">1</cx:pt>
          <cx:pt idx="57304">1</cx:pt>
          <cx:pt idx="57305">1</cx:pt>
          <cx:pt idx="57306">1</cx:pt>
          <cx:pt idx="57307">1</cx:pt>
          <cx:pt idx="57308">1</cx:pt>
          <cx:pt idx="57309">1</cx:pt>
          <cx:pt idx="57310">1</cx:pt>
          <cx:pt idx="57311">1</cx:pt>
          <cx:pt idx="57312">1</cx:pt>
          <cx:pt idx="57313">1</cx:pt>
          <cx:pt idx="57314">1</cx:pt>
          <cx:pt idx="57315">1</cx:pt>
          <cx:pt idx="57316">1</cx:pt>
          <cx:pt idx="57317">1</cx:pt>
          <cx:pt idx="57318">1</cx:pt>
          <cx:pt idx="57319">1</cx:pt>
          <cx:pt idx="57320">1</cx:pt>
          <cx:pt idx="57321">1</cx:pt>
          <cx:pt idx="57322">1</cx:pt>
          <cx:pt idx="57323">1</cx:pt>
          <cx:pt idx="57324">1</cx:pt>
          <cx:pt idx="57325">1</cx:pt>
          <cx:pt idx="57326">1</cx:pt>
          <cx:pt idx="57327">1</cx:pt>
          <cx:pt idx="57328">1</cx:pt>
          <cx:pt idx="57329">1</cx:pt>
          <cx:pt idx="57330">1</cx:pt>
          <cx:pt idx="57331">1</cx:pt>
          <cx:pt idx="57332">1</cx:pt>
          <cx:pt idx="57333">1</cx:pt>
          <cx:pt idx="57334">1</cx:pt>
          <cx:pt idx="57335">1</cx:pt>
          <cx:pt idx="57336">1</cx:pt>
          <cx:pt idx="57337">1</cx:pt>
          <cx:pt idx="57338">1</cx:pt>
          <cx:pt idx="57339">1</cx:pt>
          <cx:pt idx="57340">1</cx:pt>
          <cx:pt idx="57341">1</cx:pt>
          <cx:pt idx="57342">1</cx:pt>
          <cx:pt idx="57343">1</cx:pt>
          <cx:pt idx="57344">1</cx:pt>
          <cx:pt idx="57345">1</cx:pt>
          <cx:pt idx="57346">1</cx:pt>
          <cx:pt idx="57347">1</cx:pt>
          <cx:pt idx="57348">1</cx:pt>
          <cx:pt idx="57349">1</cx:pt>
          <cx:pt idx="57350">1</cx:pt>
          <cx:pt idx="57351">1</cx:pt>
          <cx:pt idx="57352">1</cx:pt>
          <cx:pt idx="57353">1</cx:pt>
          <cx:pt idx="57354">1</cx:pt>
          <cx:pt idx="57355">1</cx:pt>
          <cx:pt idx="57356">1</cx:pt>
          <cx:pt idx="57357">1</cx:pt>
          <cx:pt idx="57358">1</cx:pt>
          <cx:pt idx="57359">1</cx:pt>
          <cx:pt idx="57360">1</cx:pt>
          <cx:pt idx="57361">1</cx:pt>
          <cx:pt idx="57362">1</cx:pt>
          <cx:pt idx="57363">1</cx:pt>
          <cx:pt idx="57364">1</cx:pt>
          <cx:pt idx="57365">1</cx:pt>
          <cx:pt idx="57366">1</cx:pt>
          <cx:pt idx="57367">1</cx:pt>
          <cx:pt idx="57368">1</cx:pt>
          <cx:pt idx="57369">1</cx:pt>
          <cx:pt idx="57370">1</cx:pt>
          <cx:pt idx="57371">1</cx:pt>
          <cx:pt idx="57372">1</cx:pt>
          <cx:pt idx="57373">1</cx:pt>
          <cx:pt idx="57374">1</cx:pt>
          <cx:pt idx="57375">1</cx:pt>
          <cx:pt idx="57376">1</cx:pt>
          <cx:pt idx="57377">1</cx:pt>
          <cx:pt idx="57378">1</cx:pt>
          <cx:pt idx="57379">1</cx:pt>
          <cx:pt idx="57380">1</cx:pt>
          <cx:pt idx="57381">1</cx:pt>
          <cx:pt idx="57382">1</cx:pt>
          <cx:pt idx="57383">1</cx:pt>
          <cx:pt idx="57384">1</cx:pt>
          <cx:pt idx="57385">1</cx:pt>
          <cx:pt idx="57386">3</cx:pt>
          <cx:pt idx="57387">1</cx:pt>
          <cx:pt idx="57388">1</cx:pt>
          <cx:pt idx="57389">1</cx:pt>
          <cx:pt idx="57390">1</cx:pt>
          <cx:pt idx="57391">1</cx:pt>
          <cx:pt idx="57392">1</cx:pt>
          <cx:pt idx="57393">1</cx:pt>
          <cx:pt idx="57394">1</cx:pt>
          <cx:pt idx="57395">1</cx:pt>
          <cx:pt idx="57396">1</cx:pt>
          <cx:pt idx="57397">1</cx:pt>
          <cx:pt idx="57398">1</cx:pt>
          <cx:pt idx="57399">1</cx:pt>
          <cx:pt idx="57400">1</cx:pt>
          <cx:pt idx="57401">1</cx:pt>
          <cx:pt idx="57402">1</cx:pt>
          <cx:pt idx="57403">1</cx:pt>
          <cx:pt idx="57404">1</cx:pt>
          <cx:pt idx="57405">1</cx:pt>
          <cx:pt idx="57406">1</cx:pt>
          <cx:pt idx="57407">1</cx:pt>
          <cx:pt idx="57408">1</cx:pt>
          <cx:pt idx="57409">1</cx:pt>
          <cx:pt idx="57410">1</cx:pt>
          <cx:pt idx="57411">1</cx:pt>
          <cx:pt idx="57412">1</cx:pt>
          <cx:pt idx="57413">1</cx:pt>
          <cx:pt idx="57414">1</cx:pt>
          <cx:pt idx="57415">1</cx:pt>
          <cx:pt idx="57416">1</cx:pt>
          <cx:pt idx="57417">1</cx:pt>
          <cx:pt idx="57418">1</cx:pt>
          <cx:pt idx="57419">1</cx:pt>
          <cx:pt idx="57420">3</cx:pt>
          <cx:pt idx="57421">1</cx:pt>
          <cx:pt idx="57422">1</cx:pt>
          <cx:pt idx="57423">1</cx:pt>
          <cx:pt idx="57424">1</cx:pt>
          <cx:pt idx="57425">1</cx:pt>
          <cx:pt idx="57426">1</cx:pt>
          <cx:pt idx="57427">1</cx:pt>
          <cx:pt idx="57428">1</cx:pt>
          <cx:pt idx="57429">1</cx:pt>
          <cx:pt idx="57430">1</cx:pt>
          <cx:pt idx="57431">1</cx:pt>
          <cx:pt idx="57432">1</cx:pt>
          <cx:pt idx="57433">1</cx:pt>
          <cx:pt idx="57434">1</cx:pt>
          <cx:pt idx="57435">1</cx:pt>
          <cx:pt idx="57436">1</cx:pt>
          <cx:pt idx="57437">1</cx:pt>
          <cx:pt idx="57438">1</cx:pt>
          <cx:pt idx="57439">1</cx:pt>
          <cx:pt idx="57440">1</cx:pt>
          <cx:pt idx="57441">1</cx:pt>
          <cx:pt idx="57442">1</cx:pt>
          <cx:pt idx="57443">1</cx:pt>
          <cx:pt idx="57444">1</cx:pt>
          <cx:pt idx="57445">1</cx:pt>
          <cx:pt idx="57446">1</cx:pt>
          <cx:pt idx="57447">1</cx:pt>
          <cx:pt idx="57448">1</cx:pt>
          <cx:pt idx="57449">1</cx:pt>
          <cx:pt idx="57450">1</cx:pt>
          <cx:pt idx="57451">1</cx:pt>
          <cx:pt idx="57452">1</cx:pt>
          <cx:pt idx="57453">1</cx:pt>
          <cx:pt idx="57454">1</cx:pt>
          <cx:pt idx="57455">1</cx:pt>
          <cx:pt idx="57456">1</cx:pt>
          <cx:pt idx="57457">1</cx:pt>
          <cx:pt idx="57458">1</cx:pt>
          <cx:pt idx="57459">1</cx:pt>
          <cx:pt idx="57460">1</cx:pt>
          <cx:pt idx="57461">1</cx:pt>
          <cx:pt idx="57462">1</cx:pt>
          <cx:pt idx="57463">1</cx:pt>
          <cx:pt idx="57464">1</cx:pt>
          <cx:pt idx="57465">1</cx:pt>
          <cx:pt idx="57466">1</cx:pt>
          <cx:pt idx="57467">3</cx:pt>
          <cx:pt idx="57468">1</cx:pt>
          <cx:pt idx="57469">1</cx:pt>
          <cx:pt idx="57470">1</cx:pt>
          <cx:pt idx="57471">1</cx:pt>
          <cx:pt idx="57472">1</cx:pt>
          <cx:pt idx="57473">1</cx:pt>
          <cx:pt idx="57474">1</cx:pt>
          <cx:pt idx="57475">1</cx:pt>
          <cx:pt idx="57476">1</cx:pt>
          <cx:pt idx="57477">1</cx:pt>
          <cx:pt idx="57478">1</cx:pt>
          <cx:pt idx="57479">1</cx:pt>
          <cx:pt idx="57480">1</cx:pt>
          <cx:pt idx="57481">1</cx:pt>
          <cx:pt idx="57482">1</cx:pt>
          <cx:pt idx="57483">1</cx:pt>
          <cx:pt idx="57484">1</cx:pt>
          <cx:pt idx="57485">1</cx:pt>
          <cx:pt idx="57486">1</cx:pt>
          <cx:pt idx="57487">1</cx:pt>
          <cx:pt idx="57488">1</cx:pt>
          <cx:pt idx="57489">1</cx:pt>
          <cx:pt idx="57490">1</cx:pt>
          <cx:pt idx="57491">3</cx:pt>
          <cx:pt idx="57492">1</cx:pt>
          <cx:pt idx="57493">1</cx:pt>
          <cx:pt idx="57494">1</cx:pt>
          <cx:pt idx="57495">1</cx:pt>
          <cx:pt idx="57496">1</cx:pt>
          <cx:pt idx="57497">1</cx:pt>
          <cx:pt idx="57498">1</cx:pt>
          <cx:pt idx="57499">1</cx:pt>
          <cx:pt idx="57500">1</cx:pt>
          <cx:pt idx="57501">1</cx:pt>
          <cx:pt idx="57502">1</cx:pt>
          <cx:pt idx="57503">1</cx:pt>
          <cx:pt idx="57504">1</cx:pt>
          <cx:pt idx="57505">1</cx:pt>
          <cx:pt idx="57506">1</cx:pt>
          <cx:pt idx="57507">1</cx:pt>
          <cx:pt idx="57508">1</cx:pt>
          <cx:pt idx="57509">1</cx:pt>
          <cx:pt idx="57510">1</cx:pt>
          <cx:pt idx="57511">1</cx:pt>
          <cx:pt idx="57512">1</cx:pt>
          <cx:pt idx="57513">1</cx:pt>
          <cx:pt idx="57514">1</cx:pt>
          <cx:pt idx="57515">1</cx:pt>
          <cx:pt idx="57516">1</cx:pt>
          <cx:pt idx="57517">1</cx:pt>
          <cx:pt idx="57518">1</cx:pt>
          <cx:pt idx="57519">1</cx:pt>
          <cx:pt idx="57520">3</cx:pt>
          <cx:pt idx="57521">1</cx:pt>
          <cx:pt idx="57522">1</cx:pt>
          <cx:pt idx="57523">1</cx:pt>
          <cx:pt idx="57524">1</cx:pt>
          <cx:pt idx="57525">1</cx:pt>
          <cx:pt idx="57526">1</cx:pt>
          <cx:pt idx="57527">1</cx:pt>
          <cx:pt idx="57528">1</cx:pt>
          <cx:pt idx="57529">1</cx:pt>
          <cx:pt idx="57530">1</cx:pt>
          <cx:pt idx="57531">1</cx:pt>
          <cx:pt idx="57532">1</cx:pt>
          <cx:pt idx="57533">1</cx:pt>
          <cx:pt idx="57534">3</cx:pt>
          <cx:pt idx="57535">1</cx:pt>
          <cx:pt idx="57536">1</cx:pt>
          <cx:pt idx="57537">1</cx:pt>
          <cx:pt idx="57538">1</cx:pt>
          <cx:pt idx="57539">1</cx:pt>
          <cx:pt idx="57540">1</cx:pt>
          <cx:pt idx="57541">1</cx:pt>
          <cx:pt idx="57542">1</cx:pt>
          <cx:pt idx="57543">1</cx:pt>
          <cx:pt idx="57544">1</cx:pt>
          <cx:pt idx="57545">1</cx:pt>
          <cx:pt idx="57546">1</cx:pt>
          <cx:pt idx="57547">1</cx:pt>
          <cx:pt idx="57548">1</cx:pt>
          <cx:pt idx="57549">1</cx:pt>
          <cx:pt idx="57550">1</cx:pt>
          <cx:pt idx="57551">1</cx:pt>
          <cx:pt idx="57552">1</cx:pt>
          <cx:pt idx="57553">1</cx:pt>
          <cx:pt idx="57554">1</cx:pt>
          <cx:pt idx="57555">1</cx:pt>
          <cx:pt idx="57556">1</cx:pt>
          <cx:pt idx="57557">1</cx:pt>
          <cx:pt idx="57558">1</cx:pt>
          <cx:pt idx="57559">1</cx:pt>
          <cx:pt idx="57560">1</cx:pt>
          <cx:pt idx="57561">1</cx:pt>
          <cx:pt idx="57562">1</cx:pt>
          <cx:pt idx="57563">1</cx:pt>
          <cx:pt idx="57564">1</cx:pt>
          <cx:pt idx="57565">1</cx:pt>
          <cx:pt idx="57566">1</cx:pt>
          <cx:pt idx="57567">1</cx:pt>
          <cx:pt idx="57568">1</cx:pt>
          <cx:pt idx="57569">1</cx:pt>
          <cx:pt idx="57570">1</cx:pt>
          <cx:pt idx="57571">1</cx:pt>
          <cx:pt idx="57572">1</cx:pt>
          <cx:pt idx="57573">1</cx:pt>
          <cx:pt idx="57574">1</cx:pt>
          <cx:pt idx="57575">1</cx:pt>
          <cx:pt idx="57576">1</cx:pt>
          <cx:pt idx="57577">1</cx:pt>
          <cx:pt idx="57578">1</cx:pt>
          <cx:pt idx="57579">1</cx:pt>
          <cx:pt idx="57580">1</cx:pt>
          <cx:pt idx="57581">1</cx:pt>
          <cx:pt idx="57582">1</cx:pt>
          <cx:pt idx="57583">1</cx:pt>
          <cx:pt idx="57584">1</cx:pt>
          <cx:pt idx="57585">1</cx:pt>
          <cx:pt idx="57586">1</cx:pt>
          <cx:pt idx="57587">1</cx:pt>
          <cx:pt idx="57588">1</cx:pt>
          <cx:pt idx="57589">1</cx:pt>
          <cx:pt idx="57590">1</cx:pt>
          <cx:pt idx="57591">1</cx:pt>
          <cx:pt idx="57592">1</cx:pt>
          <cx:pt idx="57593">1</cx:pt>
          <cx:pt idx="57594">1</cx:pt>
          <cx:pt idx="57595">1</cx:pt>
          <cx:pt idx="57596">1</cx:pt>
          <cx:pt idx="57597">1</cx:pt>
          <cx:pt idx="57598">3</cx:pt>
          <cx:pt idx="57599">1</cx:pt>
          <cx:pt idx="57600">1</cx:pt>
          <cx:pt idx="57601">1</cx:pt>
          <cx:pt idx="57602">1</cx:pt>
          <cx:pt idx="57603">1</cx:pt>
          <cx:pt idx="57604">1</cx:pt>
          <cx:pt idx="57605">1</cx:pt>
          <cx:pt idx="57606">1</cx:pt>
          <cx:pt idx="57607">1</cx:pt>
          <cx:pt idx="57608">1</cx:pt>
          <cx:pt idx="57609">1</cx:pt>
          <cx:pt idx="57610">1</cx:pt>
          <cx:pt idx="57611">1</cx:pt>
          <cx:pt idx="57612">1</cx:pt>
          <cx:pt idx="57613">1</cx:pt>
          <cx:pt idx="57614">1</cx:pt>
          <cx:pt idx="57615">1</cx:pt>
          <cx:pt idx="57616">1</cx:pt>
          <cx:pt idx="57617">1</cx:pt>
          <cx:pt idx="57618">1</cx:pt>
          <cx:pt idx="57619">1</cx:pt>
          <cx:pt idx="57620">1</cx:pt>
          <cx:pt idx="57621">1</cx:pt>
          <cx:pt idx="57622">1</cx:pt>
          <cx:pt idx="57623">1</cx:pt>
          <cx:pt idx="57624">1</cx:pt>
          <cx:pt idx="57625">1</cx:pt>
          <cx:pt idx="57626">1</cx:pt>
          <cx:pt idx="57627">1</cx:pt>
          <cx:pt idx="57628">1</cx:pt>
          <cx:pt idx="57629">1</cx:pt>
          <cx:pt idx="57630">1</cx:pt>
          <cx:pt idx="57631">1</cx:pt>
          <cx:pt idx="57632">1</cx:pt>
          <cx:pt idx="57633">1</cx:pt>
          <cx:pt idx="57634">1</cx:pt>
          <cx:pt idx="57635">1</cx:pt>
          <cx:pt idx="57636">3</cx:pt>
          <cx:pt idx="57637">1</cx:pt>
          <cx:pt idx="57638">1</cx:pt>
          <cx:pt idx="57639">1</cx:pt>
          <cx:pt idx="57640">1</cx:pt>
          <cx:pt idx="57641">1</cx:pt>
          <cx:pt idx="57642">1</cx:pt>
          <cx:pt idx="57643">1</cx:pt>
          <cx:pt idx="57644">1</cx:pt>
          <cx:pt idx="57645">1</cx:pt>
          <cx:pt idx="57646">1</cx:pt>
          <cx:pt idx="57647">1</cx:pt>
          <cx:pt idx="57648">1</cx:pt>
          <cx:pt idx="57649">1</cx:pt>
          <cx:pt idx="57650">1</cx:pt>
          <cx:pt idx="57651">1</cx:pt>
          <cx:pt idx="57652">1</cx:pt>
          <cx:pt idx="57653">1</cx:pt>
          <cx:pt idx="57654">1</cx:pt>
          <cx:pt idx="57655">1</cx:pt>
          <cx:pt idx="57656">1</cx:pt>
          <cx:pt idx="57657">1</cx:pt>
          <cx:pt idx="57658">1</cx:pt>
          <cx:pt idx="57659">1</cx:pt>
          <cx:pt idx="57660">1</cx:pt>
          <cx:pt idx="57661">1</cx:pt>
          <cx:pt idx="57662">1</cx:pt>
          <cx:pt idx="57663">1</cx:pt>
          <cx:pt idx="57664">1</cx:pt>
          <cx:pt idx="57665">1</cx:pt>
          <cx:pt idx="57666">1</cx:pt>
          <cx:pt idx="57667">1</cx:pt>
          <cx:pt idx="57668">1</cx:pt>
          <cx:pt idx="57669">1</cx:pt>
          <cx:pt idx="57670">1</cx:pt>
          <cx:pt idx="57671">1</cx:pt>
          <cx:pt idx="57672">1</cx:pt>
          <cx:pt idx="57673">3</cx:pt>
          <cx:pt idx="57674">1</cx:pt>
          <cx:pt idx="57675">1</cx:pt>
          <cx:pt idx="57676">3</cx:pt>
          <cx:pt idx="57677">1</cx:pt>
          <cx:pt idx="57678">1</cx:pt>
          <cx:pt idx="57679">1</cx:pt>
          <cx:pt idx="57680">1</cx:pt>
          <cx:pt idx="57681">1</cx:pt>
          <cx:pt idx="57682">1</cx:pt>
          <cx:pt idx="57683">1</cx:pt>
          <cx:pt idx="57684">1</cx:pt>
          <cx:pt idx="57685">1</cx:pt>
          <cx:pt idx="57686">1</cx:pt>
          <cx:pt idx="57687">1</cx:pt>
          <cx:pt idx="57688">1</cx:pt>
          <cx:pt idx="57689">1</cx:pt>
          <cx:pt idx="57690">1</cx:pt>
          <cx:pt idx="57691">3</cx:pt>
          <cx:pt idx="57692">1</cx:pt>
          <cx:pt idx="57693">1</cx:pt>
          <cx:pt idx="57694">1</cx:pt>
          <cx:pt idx="57695">1</cx:pt>
          <cx:pt idx="57696">1</cx:pt>
          <cx:pt idx="57697">1</cx:pt>
          <cx:pt idx="57698">1</cx:pt>
          <cx:pt idx="57699">1</cx:pt>
          <cx:pt idx="57700">1</cx:pt>
          <cx:pt idx="57701">1</cx:pt>
          <cx:pt idx="57702">1</cx:pt>
          <cx:pt idx="57703">1</cx:pt>
          <cx:pt idx="57704">1</cx:pt>
          <cx:pt idx="57705">1</cx:pt>
          <cx:pt idx="57706">1</cx:pt>
          <cx:pt idx="57707">1</cx:pt>
          <cx:pt idx="57708">1</cx:pt>
          <cx:pt idx="57709">1</cx:pt>
          <cx:pt idx="57710">1</cx:pt>
          <cx:pt idx="57711">1</cx:pt>
          <cx:pt idx="57712">1</cx:pt>
          <cx:pt idx="57713">1</cx:pt>
          <cx:pt idx="57714">1</cx:pt>
          <cx:pt idx="57715">1</cx:pt>
          <cx:pt idx="57716">1</cx:pt>
          <cx:pt idx="57717">1</cx:pt>
          <cx:pt idx="57718">1</cx:pt>
          <cx:pt idx="57719">1</cx:pt>
          <cx:pt idx="57720">1</cx:pt>
          <cx:pt idx="57721">1</cx:pt>
          <cx:pt idx="57722">1</cx:pt>
          <cx:pt idx="57723">1</cx:pt>
          <cx:pt idx="57724">1</cx:pt>
          <cx:pt idx="57725">1</cx:pt>
          <cx:pt idx="57726">1</cx:pt>
          <cx:pt idx="57727">1</cx:pt>
          <cx:pt idx="57728">1</cx:pt>
          <cx:pt idx="57729">1</cx:pt>
          <cx:pt idx="57730">1</cx:pt>
          <cx:pt idx="57731">1</cx:pt>
          <cx:pt idx="57732">1</cx:pt>
          <cx:pt idx="57733">1</cx:pt>
          <cx:pt idx="57734">1</cx:pt>
          <cx:pt idx="57735">3</cx:pt>
          <cx:pt idx="57736">1</cx:pt>
          <cx:pt idx="57737">1</cx:pt>
          <cx:pt idx="57738">1</cx:pt>
          <cx:pt idx="57739">1</cx:pt>
          <cx:pt idx="57740">1</cx:pt>
          <cx:pt idx="57741">1</cx:pt>
          <cx:pt idx="57742">1</cx:pt>
          <cx:pt idx="57743">1</cx:pt>
          <cx:pt idx="57744">1</cx:pt>
          <cx:pt idx="57745">1</cx:pt>
          <cx:pt idx="57746">1</cx:pt>
          <cx:pt idx="57747">1</cx:pt>
          <cx:pt idx="57748">1</cx:pt>
          <cx:pt idx="57749">1</cx:pt>
          <cx:pt idx="57750">1</cx:pt>
          <cx:pt idx="57751">1</cx:pt>
          <cx:pt idx="57752">1</cx:pt>
          <cx:pt idx="57753">1</cx:pt>
          <cx:pt idx="57754">1</cx:pt>
          <cx:pt idx="57755">1</cx:pt>
          <cx:pt idx="57756">1</cx:pt>
          <cx:pt idx="57757">1</cx:pt>
          <cx:pt idx="57758">1</cx:pt>
          <cx:pt idx="57759">1</cx:pt>
          <cx:pt idx="57760">1</cx:pt>
          <cx:pt idx="57761">1</cx:pt>
          <cx:pt idx="57762">1</cx:pt>
          <cx:pt idx="57763">1</cx:pt>
          <cx:pt idx="57764">1</cx:pt>
          <cx:pt idx="57765">1</cx:pt>
          <cx:pt idx="57766">1</cx:pt>
          <cx:pt idx="57767">1</cx:pt>
          <cx:pt idx="57768">1</cx:pt>
          <cx:pt idx="57769">1</cx:pt>
          <cx:pt idx="57770">1</cx:pt>
          <cx:pt idx="57771">1</cx:pt>
          <cx:pt idx="57772">1</cx:pt>
          <cx:pt idx="57773">1</cx:pt>
          <cx:pt idx="57774">1</cx:pt>
          <cx:pt idx="57775">1</cx:pt>
          <cx:pt idx="57776">1</cx:pt>
          <cx:pt idx="57777">1</cx:pt>
          <cx:pt idx="57778">1</cx:pt>
          <cx:pt idx="57779">1</cx:pt>
          <cx:pt idx="57780">1</cx:pt>
          <cx:pt idx="57781">1</cx:pt>
          <cx:pt idx="57782">1</cx:pt>
          <cx:pt idx="57783">1</cx:pt>
          <cx:pt idx="57784">1</cx:pt>
          <cx:pt idx="57785">1</cx:pt>
          <cx:pt idx="57786">1</cx:pt>
          <cx:pt idx="57787">1</cx:pt>
          <cx:pt idx="57788">1</cx:pt>
          <cx:pt idx="57789">1</cx:pt>
          <cx:pt idx="57790">1</cx:pt>
          <cx:pt idx="57791">1</cx:pt>
          <cx:pt idx="57792">1</cx:pt>
          <cx:pt idx="57793">1</cx:pt>
          <cx:pt idx="57794">1</cx:pt>
          <cx:pt idx="57795">1</cx:pt>
          <cx:pt idx="57796">1</cx:pt>
          <cx:pt idx="57797">1</cx:pt>
          <cx:pt idx="57798">1</cx:pt>
          <cx:pt idx="57799">1</cx:pt>
          <cx:pt idx="57800">1</cx:pt>
          <cx:pt idx="57801">1</cx:pt>
          <cx:pt idx="57802">1</cx:pt>
          <cx:pt idx="57803">1</cx:pt>
          <cx:pt idx="57804">1</cx:pt>
          <cx:pt idx="57805">1</cx:pt>
          <cx:pt idx="57806">1</cx:pt>
          <cx:pt idx="57807">1</cx:pt>
          <cx:pt idx="57808">1</cx:pt>
          <cx:pt idx="57809">1</cx:pt>
          <cx:pt idx="57810">1</cx:pt>
          <cx:pt idx="57811">1</cx:pt>
          <cx:pt idx="57812">1</cx:pt>
          <cx:pt idx="57813">1</cx:pt>
          <cx:pt idx="57814">1</cx:pt>
          <cx:pt idx="57815">1</cx:pt>
          <cx:pt idx="57816">1</cx:pt>
          <cx:pt idx="57817">1</cx:pt>
          <cx:pt idx="57818">1</cx:pt>
          <cx:pt idx="57819">1</cx:pt>
          <cx:pt idx="57820">1</cx:pt>
          <cx:pt idx="57821">1</cx:pt>
          <cx:pt idx="57822">1</cx:pt>
          <cx:pt idx="57823">1</cx:pt>
          <cx:pt idx="57824">1</cx:pt>
          <cx:pt idx="57825">1</cx:pt>
          <cx:pt idx="57826">1</cx:pt>
          <cx:pt idx="57827">1</cx:pt>
          <cx:pt idx="57828">1</cx:pt>
          <cx:pt idx="57829">1</cx:pt>
          <cx:pt idx="57830">1</cx:pt>
          <cx:pt idx="57831">1</cx:pt>
          <cx:pt idx="57832">1</cx:pt>
          <cx:pt idx="57833">1</cx:pt>
          <cx:pt idx="57834">1</cx:pt>
          <cx:pt idx="57835">1</cx:pt>
          <cx:pt idx="57836">3</cx:pt>
          <cx:pt idx="57837">1</cx:pt>
          <cx:pt idx="57838">1</cx:pt>
          <cx:pt idx="57839">3</cx:pt>
          <cx:pt idx="57840">1</cx:pt>
          <cx:pt idx="57841">3</cx:pt>
          <cx:pt idx="57842">1</cx:pt>
          <cx:pt idx="57843">1</cx:pt>
          <cx:pt idx="57844">1</cx:pt>
          <cx:pt idx="57845">1</cx:pt>
          <cx:pt idx="57846">1</cx:pt>
          <cx:pt idx="57847">1</cx:pt>
          <cx:pt idx="57848">1</cx:pt>
          <cx:pt idx="57849">1</cx:pt>
          <cx:pt idx="57850">1</cx:pt>
          <cx:pt idx="57851">1</cx:pt>
          <cx:pt idx="57852">1</cx:pt>
          <cx:pt idx="57853">1</cx:pt>
          <cx:pt idx="57854">1</cx:pt>
          <cx:pt idx="57855">1</cx:pt>
          <cx:pt idx="57856">1</cx:pt>
          <cx:pt idx="57857">1</cx:pt>
          <cx:pt idx="57858">1</cx:pt>
          <cx:pt idx="57859">1</cx:pt>
          <cx:pt idx="57860">1</cx:pt>
          <cx:pt idx="57861">1</cx:pt>
          <cx:pt idx="57862">1</cx:pt>
          <cx:pt idx="57863">1</cx:pt>
          <cx:pt idx="57864">1</cx:pt>
          <cx:pt idx="57865">1</cx:pt>
          <cx:pt idx="57866">1</cx:pt>
          <cx:pt idx="57867">1</cx:pt>
          <cx:pt idx="57868">1</cx:pt>
          <cx:pt idx="57869">1</cx:pt>
          <cx:pt idx="57870">1</cx:pt>
          <cx:pt idx="57871">1</cx:pt>
          <cx:pt idx="57872">1</cx:pt>
          <cx:pt idx="57873">1</cx:pt>
          <cx:pt idx="57874">1</cx:pt>
          <cx:pt idx="57875">1</cx:pt>
          <cx:pt idx="57876">1</cx:pt>
          <cx:pt idx="57877">1</cx:pt>
          <cx:pt idx="57878">1</cx:pt>
          <cx:pt idx="57879">1</cx:pt>
          <cx:pt idx="57880">1</cx:pt>
          <cx:pt idx="57881">1</cx:pt>
          <cx:pt idx="57882">1</cx:pt>
          <cx:pt idx="57883">1</cx:pt>
          <cx:pt idx="57884">1</cx:pt>
          <cx:pt idx="57885">1</cx:pt>
          <cx:pt idx="57886">1</cx:pt>
          <cx:pt idx="57887">1</cx:pt>
          <cx:pt idx="57888">1</cx:pt>
          <cx:pt idx="57889">1</cx:pt>
          <cx:pt idx="57890">1</cx:pt>
          <cx:pt idx="57891">1</cx:pt>
          <cx:pt idx="57892">1</cx:pt>
          <cx:pt idx="57893">1</cx:pt>
          <cx:pt idx="57894">1</cx:pt>
          <cx:pt idx="57895">1</cx:pt>
          <cx:pt idx="57896">1</cx:pt>
          <cx:pt idx="57897">1</cx:pt>
          <cx:pt idx="57898">1</cx:pt>
          <cx:pt idx="57899">1</cx:pt>
          <cx:pt idx="57900">1</cx:pt>
          <cx:pt idx="57901">1</cx:pt>
          <cx:pt idx="57902">1</cx:pt>
          <cx:pt idx="57903">1</cx:pt>
          <cx:pt idx="57904">1</cx:pt>
          <cx:pt idx="57905">1</cx:pt>
          <cx:pt idx="57906">1</cx:pt>
          <cx:pt idx="57907">1</cx:pt>
          <cx:pt idx="57908">1</cx:pt>
          <cx:pt idx="57909">1</cx:pt>
          <cx:pt idx="57910">1</cx:pt>
          <cx:pt idx="57911">1</cx:pt>
          <cx:pt idx="57912">1</cx:pt>
          <cx:pt idx="57913">1</cx:pt>
          <cx:pt idx="57914">1</cx:pt>
          <cx:pt idx="57915">1</cx:pt>
          <cx:pt idx="57916">1</cx:pt>
          <cx:pt idx="57917">1</cx:pt>
          <cx:pt idx="57918">1</cx:pt>
          <cx:pt idx="57919">1</cx:pt>
          <cx:pt idx="57920">1</cx:pt>
          <cx:pt idx="57921">1</cx:pt>
          <cx:pt idx="57922">1</cx:pt>
          <cx:pt idx="57923">1</cx:pt>
          <cx:pt idx="57924">1</cx:pt>
          <cx:pt idx="57925">1</cx:pt>
          <cx:pt idx="57926">1</cx:pt>
          <cx:pt idx="57927">1</cx:pt>
          <cx:pt idx="57928">1</cx:pt>
          <cx:pt idx="57929">1</cx:pt>
          <cx:pt idx="57930">1</cx:pt>
          <cx:pt idx="57931">1</cx:pt>
          <cx:pt idx="57932">1</cx:pt>
          <cx:pt idx="57933">1</cx:pt>
          <cx:pt idx="57934">1</cx:pt>
          <cx:pt idx="57935">1</cx:pt>
          <cx:pt idx="57936">1</cx:pt>
          <cx:pt idx="57937">1</cx:pt>
          <cx:pt idx="57938">1</cx:pt>
          <cx:pt idx="57939">1</cx:pt>
          <cx:pt idx="57940">1</cx:pt>
          <cx:pt idx="57941">1</cx:pt>
          <cx:pt idx="57942">1</cx:pt>
          <cx:pt idx="57943">1</cx:pt>
          <cx:pt idx="57944">1</cx:pt>
          <cx:pt idx="57945">1</cx:pt>
          <cx:pt idx="57946">1</cx:pt>
          <cx:pt idx="57947">1</cx:pt>
          <cx:pt idx="57948">1</cx:pt>
          <cx:pt idx="57949">1</cx:pt>
          <cx:pt idx="57950">1</cx:pt>
          <cx:pt idx="57951">1</cx:pt>
          <cx:pt idx="57952">1</cx:pt>
          <cx:pt idx="57953">1</cx:pt>
          <cx:pt idx="57954">1</cx:pt>
          <cx:pt idx="57955">1</cx:pt>
          <cx:pt idx="57956">1</cx:pt>
          <cx:pt idx="57957">1</cx:pt>
          <cx:pt idx="57958">1</cx:pt>
          <cx:pt idx="57959">1</cx:pt>
          <cx:pt idx="57960">1</cx:pt>
          <cx:pt idx="57961">1</cx:pt>
          <cx:pt idx="57962">1</cx:pt>
          <cx:pt idx="57963">1</cx:pt>
          <cx:pt idx="57964">1</cx:pt>
          <cx:pt idx="57965">1</cx:pt>
          <cx:pt idx="57966">1</cx:pt>
          <cx:pt idx="57967">1</cx:pt>
          <cx:pt idx="57968">1</cx:pt>
          <cx:pt idx="57969">1</cx:pt>
          <cx:pt idx="57970">1</cx:pt>
          <cx:pt idx="57971">1</cx:pt>
          <cx:pt idx="57972">1</cx:pt>
          <cx:pt idx="57973">1</cx:pt>
          <cx:pt idx="57974">1</cx:pt>
          <cx:pt idx="57975">1</cx:pt>
          <cx:pt idx="57976">1</cx:pt>
          <cx:pt idx="57977">1</cx:pt>
          <cx:pt idx="57978">1</cx:pt>
          <cx:pt idx="57979">1</cx:pt>
          <cx:pt idx="57980">1</cx:pt>
          <cx:pt idx="57981">1</cx:pt>
          <cx:pt idx="57982">1</cx:pt>
          <cx:pt idx="57983">1</cx:pt>
          <cx:pt idx="57984">1</cx:pt>
          <cx:pt idx="57985">1</cx:pt>
          <cx:pt idx="57986">1</cx:pt>
          <cx:pt idx="57987">1</cx:pt>
          <cx:pt idx="57988">1</cx:pt>
          <cx:pt idx="57989">1</cx:pt>
          <cx:pt idx="57990">1</cx:pt>
          <cx:pt idx="57991">1</cx:pt>
          <cx:pt idx="57992">1</cx:pt>
          <cx:pt idx="57993">1</cx:pt>
          <cx:pt idx="57994">1</cx:pt>
          <cx:pt idx="57995">1</cx:pt>
          <cx:pt idx="57996">1</cx:pt>
          <cx:pt idx="57997">1</cx:pt>
          <cx:pt idx="57998">1</cx:pt>
          <cx:pt idx="57999">1</cx:pt>
          <cx:pt idx="58000">1</cx:pt>
          <cx:pt idx="58001">1</cx:pt>
          <cx:pt idx="58002">1</cx:pt>
          <cx:pt idx="58003">1</cx:pt>
          <cx:pt idx="58004">1</cx:pt>
          <cx:pt idx="58005">1</cx:pt>
          <cx:pt idx="58006">1</cx:pt>
          <cx:pt idx="58007">1</cx:pt>
          <cx:pt idx="58008">1</cx:pt>
          <cx:pt idx="58009">1</cx:pt>
          <cx:pt idx="58010">1</cx:pt>
          <cx:pt idx="58011">1</cx:pt>
          <cx:pt idx="58012">1</cx:pt>
          <cx:pt idx="58013">1</cx:pt>
          <cx:pt idx="58014">1</cx:pt>
          <cx:pt idx="58015">1</cx:pt>
          <cx:pt idx="58016">1</cx:pt>
          <cx:pt idx="58017">1</cx:pt>
          <cx:pt idx="58018">1</cx:pt>
          <cx:pt idx="58019">1</cx:pt>
          <cx:pt idx="58020">1</cx:pt>
          <cx:pt idx="58021">1</cx:pt>
          <cx:pt idx="58022">1</cx:pt>
          <cx:pt idx="58023">1</cx:pt>
          <cx:pt idx="58024">1</cx:pt>
          <cx:pt idx="58025">1</cx:pt>
          <cx:pt idx="58026">1</cx:pt>
          <cx:pt idx="58027">1</cx:pt>
          <cx:pt idx="58028">1</cx:pt>
          <cx:pt idx="58029">1</cx:pt>
          <cx:pt idx="58030">1</cx:pt>
          <cx:pt idx="58031">1</cx:pt>
          <cx:pt idx="58032">1</cx:pt>
          <cx:pt idx="58033">1</cx:pt>
          <cx:pt idx="58034">1</cx:pt>
          <cx:pt idx="58035">1</cx:pt>
          <cx:pt idx="58036">1</cx:pt>
          <cx:pt idx="58037">1</cx:pt>
          <cx:pt idx="58038">1</cx:pt>
          <cx:pt idx="58039">1</cx:pt>
          <cx:pt idx="58040">1</cx:pt>
          <cx:pt idx="58041">1</cx:pt>
          <cx:pt idx="58042">1</cx:pt>
          <cx:pt idx="58043">1</cx:pt>
          <cx:pt idx="58044">1</cx:pt>
          <cx:pt idx="58045">1</cx:pt>
          <cx:pt idx="58046">1</cx:pt>
          <cx:pt idx="58047">1</cx:pt>
          <cx:pt idx="58048">1</cx:pt>
          <cx:pt idx="58049">1</cx:pt>
          <cx:pt idx="58050">1</cx:pt>
          <cx:pt idx="58051">1</cx:pt>
          <cx:pt idx="58052">1</cx:pt>
          <cx:pt idx="58053">1</cx:pt>
          <cx:pt idx="58054">1</cx:pt>
          <cx:pt idx="58055">1</cx:pt>
          <cx:pt idx="58056">1</cx:pt>
          <cx:pt idx="58057">1</cx:pt>
          <cx:pt idx="58058">1</cx:pt>
          <cx:pt idx="58059">1</cx:pt>
          <cx:pt idx="58060">1</cx:pt>
          <cx:pt idx="58061">1</cx:pt>
          <cx:pt idx="58062">1</cx:pt>
          <cx:pt idx="58063">1</cx:pt>
          <cx:pt idx="58064">1</cx:pt>
          <cx:pt idx="58065">1</cx:pt>
          <cx:pt idx="58066">1</cx:pt>
          <cx:pt idx="58067">1</cx:pt>
          <cx:pt idx="58068">1</cx:pt>
          <cx:pt idx="58069">1</cx:pt>
          <cx:pt idx="58070">1</cx:pt>
          <cx:pt idx="58071">1</cx:pt>
          <cx:pt idx="58072">1</cx:pt>
          <cx:pt idx="58073">1</cx:pt>
          <cx:pt idx="58074">1</cx:pt>
          <cx:pt idx="58075">1</cx:pt>
          <cx:pt idx="58076">1</cx:pt>
          <cx:pt idx="58077">1</cx:pt>
          <cx:pt idx="58078">1</cx:pt>
          <cx:pt idx="58079">1</cx:pt>
          <cx:pt idx="58080">1</cx:pt>
          <cx:pt idx="58081">1</cx:pt>
          <cx:pt idx="58082">1</cx:pt>
          <cx:pt idx="58083">1</cx:pt>
          <cx:pt idx="58084">1</cx:pt>
          <cx:pt idx="58085">3</cx:pt>
          <cx:pt idx="58086">1</cx:pt>
          <cx:pt idx="58087">1</cx:pt>
          <cx:pt idx="58088">1</cx:pt>
          <cx:pt idx="58089">1</cx:pt>
          <cx:pt idx="58090">1</cx:pt>
          <cx:pt idx="58091">1</cx:pt>
          <cx:pt idx="58092">1</cx:pt>
          <cx:pt idx="58093">1</cx:pt>
          <cx:pt idx="58094">1</cx:pt>
          <cx:pt idx="58095">3</cx:pt>
          <cx:pt idx="58096">1</cx:pt>
          <cx:pt idx="58097">1</cx:pt>
          <cx:pt idx="58098">1</cx:pt>
          <cx:pt idx="58099">1</cx:pt>
          <cx:pt idx="58100">1</cx:pt>
          <cx:pt idx="58101">1</cx:pt>
          <cx:pt idx="58102">1</cx:pt>
          <cx:pt idx="58103">1</cx:pt>
          <cx:pt idx="58104">3</cx:pt>
          <cx:pt idx="58105">1</cx:pt>
          <cx:pt idx="58106">1</cx:pt>
          <cx:pt idx="58107">1</cx:pt>
          <cx:pt idx="58108">1</cx:pt>
          <cx:pt idx="58109">1</cx:pt>
          <cx:pt idx="58110">1</cx:pt>
          <cx:pt idx="58111">1</cx:pt>
          <cx:pt idx="58112">1</cx:pt>
          <cx:pt idx="58113">1</cx:pt>
          <cx:pt idx="58114">1</cx:pt>
          <cx:pt idx="58115">1</cx:pt>
          <cx:pt idx="58116">1</cx:pt>
          <cx:pt idx="58117">3</cx:pt>
          <cx:pt idx="58118">1</cx:pt>
          <cx:pt idx="58119">1</cx:pt>
          <cx:pt idx="58120">1</cx:pt>
          <cx:pt idx="58121">1</cx:pt>
          <cx:pt idx="58122">1</cx:pt>
          <cx:pt idx="58123">1</cx:pt>
          <cx:pt idx="58124">1</cx:pt>
          <cx:pt idx="58125">1</cx:pt>
          <cx:pt idx="58126">1</cx:pt>
          <cx:pt idx="58127">1</cx:pt>
          <cx:pt idx="58128">1</cx:pt>
          <cx:pt idx="58129">1</cx:pt>
          <cx:pt idx="58130">1</cx:pt>
          <cx:pt idx="58131">1</cx:pt>
          <cx:pt idx="58132">1</cx:pt>
          <cx:pt idx="58133">1</cx:pt>
          <cx:pt idx="58134">1</cx:pt>
          <cx:pt idx="58135">1</cx:pt>
          <cx:pt idx="58136">1</cx:pt>
          <cx:pt idx="58137">3</cx:pt>
          <cx:pt idx="58138">1</cx:pt>
          <cx:pt idx="58139">1</cx:pt>
          <cx:pt idx="58140">1</cx:pt>
          <cx:pt idx="58141">1</cx:pt>
          <cx:pt idx="58142">1</cx:pt>
          <cx:pt idx="58143">1</cx:pt>
          <cx:pt idx="58144">1</cx:pt>
          <cx:pt idx="58145">1</cx:pt>
          <cx:pt idx="58146">1</cx:pt>
          <cx:pt idx="58147">1</cx:pt>
          <cx:pt idx="58148">1</cx:pt>
          <cx:pt idx="58149">3</cx:pt>
          <cx:pt idx="58150">1</cx:pt>
          <cx:pt idx="58151">1</cx:pt>
          <cx:pt idx="58152">1</cx:pt>
          <cx:pt idx="58153">1</cx:pt>
          <cx:pt idx="58154">1</cx:pt>
          <cx:pt idx="58155">1</cx:pt>
          <cx:pt idx="58156">1</cx:pt>
          <cx:pt idx="58157">1</cx:pt>
          <cx:pt idx="58158">1</cx:pt>
          <cx:pt idx="58159">3</cx:pt>
          <cx:pt idx="58160">1</cx:pt>
          <cx:pt idx="58161">1</cx:pt>
          <cx:pt idx="58162">1</cx:pt>
          <cx:pt idx="58163">1</cx:pt>
          <cx:pt idx="58164">1</cx:pt>
          <cx:pt idx="58165">1</cx:pt>
          <cx:pt idx="58166">1</cx:pt>
          <cx:pt idx="58167">1</cx:pt>
          <cx:pt idx="58168">1</cx:pt>
          <cx:pt idx="58169">1</cx:pt>
          <cx:pt idx="58170">1</cx:pt>
          <cx:pt idx="58171">1</cx:pt>
          <cx:pt idx="58172">1</cx:pt>
          <cx:pt idx="58173">1</cx:pt>
          <cx:pt idx="58174">1</cx:pt>
          <cx:pt idx="58175">1</cx:pt>
          <cx:pt idx="58176">1</cx:pt>
          <cx:pt idx="58177">1</cx:pt>
          <cx:pt idx="58178">1</cx:pt>
          <cx:pt idx="58179">1</cx:pt>
          <cx:pt idx="58180">1</cx:pt>
          <cx:pt idx="58181">1</cx:pt>
          <cx:pt idx="58182">1</cx:pt>
          <cx:pt idx="58183">1</cx:pt>
          <cx:pt idx="58184">1</cx:pt>
          <cx:pt idx="58185">1</cx:pt>
          <cx:pt idx="58186">1</cx:pt>
          <cx:pt idx="58187">1</cx:pt>
          <cx:pt idx="58188">3</cx:pt>
          <cx:pt idx="58189">1</cx:pt>
          <cx:pt idx="58190">1</cx:pt>
          <cx:pt idx="58191">1</cx:pt>
          <cx:pt idx="58192">1</cx:pt>
          <cx:pt idx="58193">1</cx:pt>
          <cx:pt idx="58194">1</cx:pt>
          <cx:pt idx="58195">1</cx:pt>
          <cx:pt idx="58196">1</cx:pt>
          <cx:pt idx="58197">1</cx:pt>
          <cx:pt idx="58198">1</cx:pt>
          <cx:pt idx="58199">1</cx:pt>
          <cx:pt idx="58200">1</cx:pt>
          <cx:pt idx="58201">1</cx:pt>
          <cx:pt idx="58202">1</cx:pt>
          <cx:pt idx="58203">1</cx:pt>
          <cx:pt idx="58204">1</cx:pt>
          <cx:pt idx="58205">1</cx:pt>
          <cx:pt idx="58206">1</cx:pt>
          <cx:pt idx="58207">1</cx:pt>
          <cx:pt idx="58208">1</cx:pt>
          <cx:pt idx="58209">1</cx:pt>
          <cx:pt idx="58210">1</cx:pt>
          <cx:pt idx="58211">1</cx:pt>
          <cx:pt idx="58212">1</cx:pt>
          <cx:pt idx="58213">1</cx:pt>
          <cx:pt idx="58214">1</cx:pt>
          <cx:pt idx="58215">1</cx:pt>
          <cx:pt idx="58216">1</cx:pt>
          <cx:pt idx="58217">1</cx:pt>
          <cx:pt idx="58218">1</cx:pt>
          <cx:pt idx="58219">1</cx:pt>
          <cx:pt idx="58220">1</cx:pt>
          <cx:pt idx="58221">1</cx:pt>
          <cx:pt idx="58222">1</cx:pt>
          <cx:pt idx="58223">1</cx:pt>
          <cx:pt idx="58224">1</cx:pt>
          <cx:pt idx="58225">1</cx:pt>
          <cx:pt idx="58226">1</cx:pt>
          <cx:pt idx="58227">1</cx:pt>
          <cx:pt idx="58228">1</cx:pt>
          <cx:pt idx="58229">1</cx:pt>
          <cx:pt idx="58230">1</cx:pt>
          <cx:pt idx="58231">1</cx:pt>
          <cx:pt idx="58232">1</cx:pt>
          <cx:pt idx="58233">3</cx:pt>
          <cx:pt idx="58234">1</cx:pt>
          <cx:pt idx="58235">3</cx:pt>
          <cx:pt idx="58236">1</cx:pt>
          <cx:pt idx="58237">1</cx:pt>
          <cx:pt idx="58238">1</cx:pt>
          <cx:pt idx="58239">1</cx:pt>
          <cx:pt idx="58240">1</cx:pt>
          <cx:pt idx="58241">1</cx:pt>
          <cx:pt idx="58242">1</cx:pt>
          <cx:pt idx="58243">1</cx:pt>
          <cx:pt idx="58244">1</cx:pt>
          <cx:pt idx="58245">1</cx:pt>
          <cx:pt idx="58246">1</cx:pt>
          <cx:pt idx="58247">1</cx:pt>
          <cx:pt idx="58248">1</cx:pt>
          <cx:pt idx="58249">1</cx:pt>
          <cx:pt idx="58250">1</cx:pt>
          <cx:pt idx="58251">1</cx:pt>
          <cx:pt idx="58252">1</cx:pt>
          <cx:pt idx="58253">1</cx:pt>
          <cx:pt idx="58254">1</cx:pt>
          <cx:pt idx="58255">1</cx:pt>
          <cx:pt idx="58256">1</cx:pt>
          <cx:pt idx="58257">1</cx:pt>
          <cx:pt idx="58258">1</cx:pt>
          <cx:pt idx="58259">1</cx:pt>
          <cx:pt idx="58260">1</cx:pt>
          <cx:pt idx="58261">1</cx:pt>
          <cx:pt idx="58262">1</cx:pt>
          <cx:pt idx="58263">1</cx:pt>
          <cx:pt idx="58264">1</cx:pt>
          <cx:pt idx="58265">1</cx:pt>
          <cx:pt idx="58266">1</cx:pt>
          <cx:pt idx="58267">1</cx:pt>
          <cx:pt idx="58268">1</cx:pt>
          <cx:pt idx="58269">3</cx:pt>
          <cx:pt idx="58270">1</cx:pt>
          <cx:pt idx="58271">1</cx:pt>
          <cx:pt idx="58272">1</cx:pt>
          <cx:pt idx="58273">1</cx:pt>
          <cx:pt idx="58274">1</cx:pt>
          <cx:pt idx="58275">1</cx:pt>
          <cx:pt idx="58276">1</cx:pt>
          <cx:pt idx="58277">1</cx:pt>
          <cx:pt idx="58278">1</cx:pt>
          <cx:pt idx="58279">1</cx:pt>
          <cx:pt idx="58280">1</cx:pt>
          <cx:pt idx="58281">1</cx:pt>
          <cx:pt idx="58282">1</cx:pt>
          <cx:pt idx="58283">1</cx:pt>
          <cx:pt idx="58284">1</cx:pt>
          <cx:pt idx="58285">1</cx:pt>
          <cx:pt idx="58286">1</cx:pt>
          <cx:pt idx="58287">1</cx:pt>
          <cx:pt idx="58288">1</cx:pt>
          <cx:pt idx="58289">1</cx:pt>
          <cx:pt idx="58290">1</cx:pt>
          <cx:pt idx="58291">1</cx:pt>
          <cx:pt idx="58292">1</cx:pt>
          <cx:pt idx="58293">1</cx:pt>
          <cx:pt idx="58294">1</cx:pt>
          <cx:pt idx="58295">1</cx:pt>
          <cx:pt idx="58296">1</cx:pt>
          <cx:pt idx="58297">1</cx:pt>
          <cx:pt idx="58298">1</cx:pt>
          <cx:pt idx="58299">1</cx:pt>
          <cx:pt idx="58300">1</cx:pt>
          <cx:pt idx="58301">1</cx:pt>
          <cx:pt idx="58302">1</cx:pt>
          <cx:pt idx="58303">1</cx:pt>
          <cx:pt idx="58304">1</cx:pt>
          <cx:pt idx="58305">1</cx:pt>
          <cx:pt idx="58306">1</cx:pt>
          <cx:pt idx="58307">1</cx:pt>
          <cx:pt idx="58308">1</cx:pt>
          <cx:pt idx="58309">1</cx:pt>
          <cx:pt idx="58310">1</cx:pt>
          <cx:pt idx="58311">1</cx:pt>
          <cx:pt idx="58312">1</cx:pt>
          <cx:pt idx="58313">1</cx:pt>
          <cx:pt idx="58314">1</cx:pt>
          <cx:pt idx="58315">1</cx:pt>
          <cx:pt idx="58316">1</cx:pt>
          <cx:pt idx="58317">1</cx:pt>
          <cx:pt idx="58318">1</cx:pt>
          <cx:pt idx="58319">1</cx:pt>
          <cx:pt idx="58320">1</cx:pt>
          <cx:pt idx="58321">1</cx:pt>
          <cx:pt idx="58322">1</cx:pt>
          <cx:pt idx="58323">1</cx:pt>
          <cx:pt idx="58324">1</cx:pt>
          <cx:pt idx="58325">1</cx:pt>
          <cx:pt idx="58326">1</cx:pt>
          <cx:pt idx="58327">1</cx:pt>
          <cx:pt idx="58328">1</cx:pt>
          <cx:pt idx="58329">1</cx:pt>
          <cx:pt idx="58330">1</cx:pt>
          <cx:pt idx="58331">1</cx:pt>
          <cx:pt idx="58332">1</cx:pt>
          <cx:pt idx="58333">1</cx:pt>
          <cx:pt idx="58334">1</cx:pt>
          <cx:pt idx="58335">1</cx:pt>
          <cx:pt idx="58336">1</cx:pt>
          <cx:pt idx="58337">1</cx:pt>
          <cx:pt idx="58338">1</cx:pt>
          <cx:pt idx="58339">1</cx:pt>
          <cx:pt idx="58340">1</cx:pt>
          <cx:pt idx="58341">1</cx:pt>
          <cx:pt idx="58342">1</cx:pt>
          <cx:pt idx="58343">1</cx:pt>
          <cx:pt idx="58344">1</cx:pt>
          <cx:pt idx="58345">1</cx:pt>
          <cx:pt idx="58346">1</cx:pt>
          <cx:pt idx="58347">1</cx:pt>
          <cx:pt idx="58348">1</cx:pt>
          <cx:pt idx="58349">1</cx:pt>
          <cx:pt idx="58350">1</cx:pt>
          <cx:pt idx="58351">1</cx:pt>
          <cx:pt idx="58352">1</cx:pt>
          <cx:pt idx="58353">1</cx:pt>
          <cx:pt idx="58354">1</cx:pt>
          <cx:pt idx="58355">1</cx:pt>
          <cx:pt idx="58356">1</cx:pt>
          <cx:pt idx="58357">1</cx:pt>
          <cx:pt idx="58358">1</cx:pt>
          <cx:pt idx="58359">1</cx:pt>
          <cx:pt idx="58360">1</cx:pt>
          <cx:pt idx="58361">1</cx:pt>
          <cx:pt idx="58362">1</cx:pt>
          <cx:pt idx="58363">1</cx:pt>
          <cx:pt idx="58364">1</cx:pt>
          <cx:pt idx="58365">1</cx:pt>
          <cx:pt idx="58366">1</cx:pt>
          <cx:pt idx="58367">1</cx:pt>
          <cx:pt idx="58368">1</cx:pt>
          <cx:pt idx="58369">1</cx:pt>
          <cx:pt idx="58370">1</cx:pt>
          <cx:pt idx="58371">1</cx:pt>
          <cx:pt idx="58372">1</cx:pt>
          <cx:pt idx="58373">1</cx:pt>
          <cx:pt idx="58374">1</cx:pt>
          <cx:pt idx="58375">1</cx:pt>
          <cx:pt idx="58376">1</cx:pt>
          <cx:pt idx="58377">1</cx:pt>
          <cx:pt idx="58378">1</cx:pt>
          <cx:pt idx="58379">1</cx:pt>
          <cx:pt idx="58380">1</cx:pt>
          <cx:pt idx="58381">1</cx:pt>
          <cx:pt idx="58382">1</cx:pt>
          <cx:pt idx="58383">1</cx:pt>
          <cx:pt idx="58384">1</cx:pt>
          <cx:pt idx="58385">1</cx:pt>
          <cx:pt idx="58386">1</cx:pt>
          <cx:pt idx="58387">1</cx:pt>
          <cx:pt idx="58388">1</cx:pt>
          <cx:pt idx="58389">1</cx:pt>
          <cx:pt idx="58390">1</cx:pt>
          <cx:pt idx="58391">1</cx:pt>
          <cx:pt idx="58392">1</cx:pt>
          <cx:pt idx="58393">1</cx:pt>
          <cx:pt idx="58394">1</cx:pt>
          <cx:pt idx="58395">1</cx:pt>
          <cx:pt idx="58396">1</cx:pt>
          <cx:pt idx="58397">1</cx:pt>
          <cx:pt idx="58398">1</cx:pt>
          <cx:pt idx="58399">1</cx:pt>
          <cx:pt idx="58400">1</cx:pt>
          <cx:pt idx="58401">1</cx:pt>
          <cx:pt idx="58402">1</cx:pt>
          <cx:pt idx="58403">1</cx:pt>
          <cx:pt idx="58404">1</cx:pt>
          <cx:pt idx="58405">1</cx:pt>
          <cx:pt idx="58406">1</cx:pt>
          <cx:pt idx="58407">1</cx:pt>
          <cx:pt idx="58408">1</cx:pt>
          <cx:pt idx="58409">1</cx:pt>
          <cx:pt idx="58410">1</cx:pt>
          <cx:pt idx="58411">1</cx:pt>
          <cx:pt idx="58412">1</cx:pt>
          <cx:pt idx="58413">3</cx:pt>
          <cx:pt idx="58414">1</cx:pt>
          <cx:pt idx="58415">1</cx:pt>
          <cx:pt idx="58416">1</cx:pt>
          <cx:pt idx="58417">1</cx:pt>
          <cx:pt idx="58418">1</cx:pt>
          <cx:pt idx="58419">1</cx:pt>
          <cx:pt idx="58420">1</cx:pt>
          <cx:pt idx="58421">1</cx:pt>
          <cx:pt idx="58422">1</cx:pt>
          <cx:pt idx="58423">1</cx:pt>
          <cx:pt idx="58424">1</cx:pt>
          <cx:pt idx="58425">1</cx:pt>
          <cx:pt idx="58426">1</cx:pt>
          <cx:pt idx="58427">1</cx:pt>
          <cx:pt idx="58428">1</cx:pt>
          <cx:pt idx="58429">1</cx:pt>
          <cx:pt idx="58430">1</cx:pt>
          <cx:pt idx="58431">1</cx:pt>
          <cx:pt idx="58432">1</cx:pt>
          <cx:pt idx="58433">1</cx:pt>
          <cx:pt idx="58434">1</cx:pt>
          <cx:pt idx="58435">1</cx:pt>
          <cx:pt idx="58436">1</cx:pt>
          <cx:pt idx="58437">1</cx:pt>
          <cx:pt idx="58438">1</cx:pt>
          <cx:pt idx="58439">1</cx:pt>
          <cx:pt idx="58440">1</cx:pt>
          <cx:pt idx="58441">1</cx:pt>
          <cx:pt idx="58442">1</cx:pt>
          <cx:pt idx="58443">1</cx:pt>
          <cx:pt idx="58444">1</cx:pt>
          <cx:pt idx="58445">1</cx:pt>
          <cx:pt idx="58446">1</cx:pt>
          <cx:pt idx="58447">1</cx:pt>
          <cx:pt idx="58448">1</cx:pt>
          <cx:pt idx="58449">1</cx:pt>
          <cx:pt idx="58450">1</cx:pt>
          <cx:pt idx="58451">1</cx:pt>
          <cx:pt idx="58452">1</cx:pt>
          <cx:pt idx="58453">1</cx:pt>
          <cx:pt idx="58454">1</cx:pt>
          <cx:pt idx="58455">1</cx:pt>
          <cx:pt idx="58456">1</cx:pt>
          <cx:pt idx="58457">1</cx:pt>
          <cx:pt idx="58458">1</cx:pt>
          <cx:pt idx="58459">1</cx:pt>
          <cx:pt idx="58460">1</cx:pt>
          <cx:pt idx="58461">1</cx:pt>
          <cx:pt idx="58462">1</cx:pt>
          <cx:pt idx="58463">1</cx:pt>
          <cx:pt idx="58464">1</cx:pt>
          <cx:pt idx="58465">1</cx:pt>
          <cx:pt idx="58466">3</cx:pt>
          <cx:pt idx="58467">1</cx:pt>
          <cx:pt idx="58468">1</cx:pt>
          <cx:pt idx="58469">1</cx:pt>
          <cx:pt idx="58470">1</cx:pt>
          <cx:pt idx="58471">1</cx:pt>
          <cx:pt idx="58472">1</cx:pt>
          <cx:pt idx="58473">1</cx:pt>
          <cx:pt idx="58474">1</cx:pt>
          <cx:pt idx="58475">1</cx:pt>
          <cx:pt idx="58476">1</cx:pt>
          <cx:pt idx="58477">1</cx:pt>
          <cx:pt idx="58478">1</cx:pt>
          <cx:pt idx="58479">1</cx:pt>
          <cx:pt idx="58480">1</cx:pt>
          <cx:pt idx="58481">1</cx:pt>
          <cx:pt idx="58482">1</cx:pt>
          <cx:pt idx="58483">1</cx:pt>
          <cx:pt idx="58484">1</cx:pt>
          <cx:pt idx="58485">1</cx:pt>
          <cx:pt idx="58486">1</cx:pt>
          <cx:pt idx="58487">1</cx:pt>
          <cx:pt idx="58488">1</cx:pt>
          <cx:pt idx="58489">1</cx:pt>
          <cx:pt idx="58490">1</cx:pt>
          <cx:pt idx="58491">1</cx:pt>
          <cx:pt idx="58492">1</cx:pt>
          <cx:pt idx="58493">1</cx:pt>
          <cx:pt idx="58494">1</cx:pt>
          <cx:pt idx="58495">1</cx:pt>
          <cx:pt idx="58496">1</cx:pt>
          <cx:pt idx="58497">1</cx:pt>
          <cx:pt idx="58498">1</cx:pt>
          <cx:pt idx="58499">1</cx:pt>
          <cx:pt idx="58500">1</cx:pt>
          <cx:pt idx="58501">1</cx:pt>
          <cx:pt idx="58502">1</cx:pt>
          <cx:pt idx="58503">1</cx:pt>
          <cx:pt idx="58504">1</cx:pt>
          <cx:pt idx="58505">1</cx:pt>
          <cx:pt idx="58506">1</cx:pt>
          <cx:pt idx="58507">1</cx:pt>
          <cx:pt idx="58508">1</cx:pt>
          <cx:pt idx="58509">1</cx:pt>
          <cx:pt idx="58510">1</cx:pt>
          <cx:pt idx="58511">1</cx:pt>
          <cx:pt idx="58512">1</cx:pt>
          <cx:pt idx="58513">1</cx:pt>
          <cx:pt idx="58514">1</cx:pt>
          <cx:pt idx="58515">1</cx:pt>
          <cx:pt idx="58516">1</cx:pt>
          <cx:pt idx="58517">1</cx:pt>
          <cx:pt idx="58518">1</cx:pt>
          <cx:pt idx="58519">1</cx:pt>
          <cx:pt idx="58520">1</cx:pt>
          <cx:pt idx="58521">1</cx:pt>
          <cx:pt idx="58522">1</cx:pt>
          <cx:pt idx="58523">1</cx:pt>
          <cx:pt idx="58524">1</cx:pt>
          <cx:pt idx="58525">1</cx:pt>
          <cx:pt idx="58526">1</cx:pt>
          <cx:pt idx="58527">1</cx:pt>
          <cx:pt idx="58528">1</cx:pt>
          <cx:pt idx="58529">1</cx:pt>
          <cx:pt idx="58530">1</cx:pt>
          <cx:pt idx="58531">1</cx:pt>
          <cx:pt idx="58532">1</cx:pt>
          <cx:pt idx="58533">1</cx:pt>
          <cx:pt idx="58534">1</cx:pt>
          <cx:pt idx="58535">1</cx:pt>
          <cx:pt idx="58536">1</cx:pt>
          <cx:pt idx="58537">1</cx:pt>
          <cx:pt idx="58538">1</cx:pt>
          <cx:pt idx="58539">1</cx:pt>
          <cx:pt idx="58540">1</cx:pt>
          <cx:pt idx="58541">1</cx:pt>
          <cx:pt idx="58542">1</cx:pt>
          <cx:pt idx="58543">1</cx:pt>
          <cx:pt idx="58544">1</cx:pt>
          <cx:pt idx="58545">1</cx:pt>
          <cx:pt idx="58546">3</cx:pt>
          <cx:pt idx="58547">1</cx:pt>
          <cx:pt idx="58548">1</cx:pt>
          <cx:pt idx="58549">1</cx:pt>
          <cx:pt idx="58550">1</cx:pt>
          <cx:pt idx="58551">1</cx:pt>
          <cx:pt idx="58552">1</cx:pt>
          <cx:pt idx="58553">1</cx:pt>
          <cx:pt idx="58554">1</cx:pt>
          <cx:pt idx="58555">1</cx:pt>
          <cx:pt idx="58556">1</cx:pt>
          <cx:pt idx="58557">1</cx:pt>
          <cx:pt idx="58558">1</cx:pt>
          <cx:pt idx="58559">1</cx:pt>
          <cx:pt idx="58560">1</cx:pt>
          <cx:pt idx="58561">1</cx:pt>
          <cx:pt idx="58562">1</cx:pt>
          <cx:pt idx="58563">1</cx:pt>
          <cx:pt idx="58564">1</cx:pt>
          <cx:pt idx="58565">1</cx:pt>
          <cx:pt idx="58566">1</cx:pt>
          <cx:pt idx="58567">1</cx:pt>
          <cx:pt idx="58568">1</cx:pt>
          <cx:pt idx="58569">1</cx:pt>
          <cx:pt idx="58570">1</cx:pt>
          <cx:pt idx="58571">1</cx:pt>
          <cx:pt idx="58572">1</cx:pt>
          <cx:pt idx="58573">1</cx:pt>
          <cx:pt idx="58574">1</cx:pt>
          <cx:pt idx="58575">1</cx:pt>
          <cx:pt idx="58576">1</cx:pt>
          <cx:pt idx="58577">1</cx:pt>
          <cx:pt idx="58578">1</cx:pt>
          <cx:pt idx="58579">1</cx:pt>
          <cx:pt idx="58580">1</cx:pt>
          <cx:pt idx="58581">1</cx:pt>
          <cx:pt idx="58582">1</cx:pt>
          <cx:pt idx="58583">1</cx:pt>
          <cx:pt idx="58584">1</cx:pt>
          <cx:pt idx="58585">1</cx:pt>
          <cx:pt idx="58586">1</cx:pt>
          <cx:pt idx="58587">1</cx:pt>
          <cx:pt idx="58588">1</cx:pt>
          <cx:pt idx="58589">1</cx:pt>
          <cx:pt idx="58590">1</cx:pt>
          <cx:pt idx="58591">1</cx:pt>
          <cx:pt idx="58592">1</cx:pt>
          <cx:pt idx="58593">1</cx:pt>
          <cx:pt idx="58594">1</cx:pt>
          <cx:pt idx="58595">1</cx:pt>
          <cx:pt idx="58596">1</cx:pt>
          <cx:pt idx="58597">1</cx:pt>
          <cx:pt idx="58598">1</cx:pt>
          <cx:pt idx="58599">1</cx:pt>
          <cx:pt idx="58600">1</cx:pt>
          <cx:pt idx="58601">1</cx:pt>
          <cx:pt idx="58602">1</cx:pt>
          <cx:pt idx="58603">1</cx:pt>
          <cx:pt idx="58604">1</cx:pt>
          <cx:pt idx="58605">1</cx:pt>
          <cx:pt idx="58606">1</cx:pt>
          <cx:pt idx="58607">3</cx:pt>
          <cx:pt idx="58608">1</cx:pt>
          <cx:pt idx="58609">1</cx:pt>
          <cx:pt idx="58610">1</cx:pt>
          <cx:pt idx="58611">1</cx:pt>
          <cx:pt idx="58612">1</cx:pt>
          <cx:pt idx="58613">1</cx:pt>
          <cx:pt idx="58614">1</cx:pt>
          <cx:pt idx="58615">1</cx:pt>
          <cx:pt idx="58616">1</cx:pt>
          <cx:pt idx="58617">1</cx:pt>
          <cx:pt idx="58618">1</cx:pt>
          <cx:pt idx="58619">1</cx:pt>
          <cx:pt idx="58620">1</cx:pt>
          <cx:pt idx="58621">1</cx:pt>
          <cx:pt idx="58622">1</cx:pt>
          <cx:pt idx="58623">1</cx:pt>
          <cx:pt idx="58624">1</cx:pt>
          <cx:pt idx="58625">1</cx:pt>
          <cx:pt idx="58626">1</cx:pt>
          <cx:pt idx="58627">1</cx:pt>
          <cx:pt idx="58628">1</cx:pt>
          <cx:pt idx="58629">1</cx:pt>
          <cx:pt idx="58630">1</cx:pt>
          <cx:pt idx="58631">1</cx:pt>
          <cx:pt idx="58632">1</cx:pt>
          <cx:pt idx="58633">1</cx:pt>
          <cx:pt idx="58634">1</cx:pt>
          <cx:pt idx="58635">1</cx:pt>
          <cx:pt idx="58636">1</cx:pt>
          <cx:pt idx="58637">1</cx:pt>
          <cx:pt idx="58638">1</cx:pt>
          <cx:pt idx="58639">1</cx:pt>
          <cx:pt idx="58640">1</cx:pt>
          <cx:pt idx="58641">1</cx:pt>
          <cx:pt idx="58642">1</cx:pt>
          <cx:pt idx="58643">1</cx:pt>
          <cx:pt idx="58644">1</cx:pt>
          <cx:pt idx="58645">1</cx:pt>
          <cx:pt idx="58646">1</cx:pt>
          <cx:pt idx="58647">1</cx:pt>
          <cx:pt idx="58648">1</cx:pt>
          <cx:pt idx="58649">1</cx:pt>
          <cx:pt idx="58650">1</cx:pt>
          <cx:pt idx="58651">1</cx:pt>
          <cx:pt idx="58652">1</cx:pt>
          <cx:pt idx="58653">1</cx:pt>
          <cx:pt idx="58654">1</cx:pt>
          <cx:pt idx="58655">1</cx:pt>
          <cx:pt idx="58656">1</cx:pt>
          <cx:pt idx="58657">1</cx:pt>
          <cx:pt idx="58658">1</cx:pt>
          <cx:pt idx="58659">1</cx:pt>
          <cx:pt idx="58660">1</cx:pt>
          <cx:pt idx="58661">1</cx:pt>
          <cx:pt idx="58662">1</cx:pt>
          <cx:pt idx="58663">1</cx:pt>
          <cx:pt idx="58664">1</cx:pt>
          <cx:pt idx="58665">1</cx:pt>
          <cx:pt idx="58666">1</cx:pt>
          <cx:pt idx="58667">1</cx:pt>
          <cx:pt idx="58668">1</cx:pt>
          <cx:pt idx="58669">1</cx:pt>
          <cx:pt idx="58670">1</cx:pt>
          <cx:pt idx="58671">1</cx:pt>
          <cx:pt idx="58672">1</cx:pt>
          <cx:pt idx="58673">1</cx:pt>
          <cx:pt idx="58674">1</cx:pt>
          <cx:pt idx="58675">1</cx:pt>
          <cx:pt idx="58676">1</cx:pt>
          <cx:pt idx="58677">1</cx:pt>
          <cx:pt idx="58678">1</cx:pt>
          <cx:pt idx="58679">1</cx:pt>
          <cx:pt idx="58680">1</cx:pt>
          <cx:pt idx="58681">1</cx:pt>
          <cx:pt idx="58682">1</cx:pt>
          <cx:pt idx="58683">1</cx:pt>
          <cx:pt idx="58684">1</cx:pt>
          <cx:pt idx="58685">1</cx:pt>
          <cx:pt idx="58686">1</cx:pt>
          <cx:pt idx="58687">1</cx:pt>
          <cx:pt idx="58688">1</cx:pt>
          <cx:pt idx="58689">1</cx:pt>
          <cx:pt idx="58690">1</cx:pt>
          <cx:pt idx="58691">1</cx:pt>
          <cx:pt idx="58692">1</cx:pt>
          <cx:pt idx="58693">1</cx:pt>
          <cx:pt idx="58694">1</cx:pt>
          <cx:pt idx="58695">1</cx:pt>
          <cx:pt idx="58696">1</cx:pt>
          <cx:pt idx="58697">3</cx:pt>
          <cx:pt idx="58698">1</cx:pt>
          <cx:pt idx="58699">1</cx:pt>
          <cx:pt idx="58700">1</cx:pt>
          <cx:pt idx="58701">1</cx:pt>
          <cx:pt idx="58702">1</cx:pt>
          <cx:pt idx="58703">1</cx:pt>
          <cx:pt idx="58704">1</cx:pt>
          <cx:pt idx="58705">1</cx:pt>
          <cx:pt idx="58706">1</cx:pt>
          <cx:pt idx="58707">1</cx:pt>
          <cx:pt idx="58708">1</cx:pt>
          <cx:pt idx="58709">1</cx:pt>
          <cx:pt idx="58710">1</cx:pt>
          <cx:pt idx="58711">1</cx:pt>
          <cx:pt idx="58712">1</cx:pt>
          <cx:pt idx="58713">1</cx:pt>
          <cx:pt idx="58714">1</cx:pt>
          <cx:pt idx="58715">1</cx:pt>
          <cx:pt idx="58716">1</cx:pt>
          <cx:pt idx="58717">1</cx:pt>
          <cx:pt idx="58718">1</cx:pt>
          <cx:pt idx="58719">1</cx:pt>
          <cx:pt idx="58720">1</cx:pt>
          <cx:pt idx="58721">1</cx:pt>
          <cx:pt idx="58722">1</cx:pt>
          <cx:pt idx="58723">1</cx:pt>
          <cx:pt idx="58724">1</cx:pt>
          <cx:pt idx="58725">1</cx:pt>
          <cx:pt idx="58726">1</cx:pt>
          <cx:pt idx="58727">1</cx:pt>
          <cx:pt idx="58728">1</cx:pt>
          <cx:pt idx="58729">1</cx:pt>
          <cx:pt idx="58730">1</cx:pt>
          <cx:pt idx="58731">1</cx:pt>
          <cx:pt idx="58732">1</cx:pt>
          <cx:pt idx="58733">1</cx:pt>
          <cx:pt idx="58734">1</cx:pt>
          <cx:pt idx="58735">1</cx:pt>
          <cx:pt idx="58736">1</cx:pt>
          <cx:pt idx="58737">1</cx:pt>
          <cx:pt idx="58738">1</cx:pt>
          <cx:pt idx="58739">1</cx:pt>
          <cx:pt idx="58740">1</cx:pt>
          <cx:pt idx="58741">1</cx:pt>
          <cx:pt idx="58742">1</cx:pt>
          <cx:pt idx="58743">1</cx:pt>
          <cx:pt idx="58744">1</cx:pt>
          <cx:pt idx="58745">1</cx:pt>
          <cx:pt idx="58746">1</cx:pt>
          <cx:pt idx="58747">1</cx:pt>
          <cx:pt idx="58748">1</cx:pt>
          <cx:pt idx="58749">1</cx:pt>
          <cx:pt idx="58750">1</cx:pt>
          <cx:pt idx="58751">1</cx:pt>
          <cx:pt idx="58752">1</cx:pt>
          <cx:pt idx="58753">1</cx:pt>
          <cx:pt idx="58754">1</cx:pt>
          <cx:pt idx="58755">1</cx:pt>
          <cx:pt idx="58756">1</cx:pt>
          <cx:pt idx="58757">1</cx:pt>
          <cx:pt idx="58758">1</cx:pt>
          <cx:pt idx="58759">1</cx:pt>
          <cx:pt idx="58760">1</cx:pt>
          <cx:pt idx="58761">1</cx:pt>
          <cx:pt idx="58762">1</cx:pt>
          <cx:pt idx="58763">1</cx:pt>
          <cx:pt idx="58764">1</cx:pt>
          <cx:pt idx="58765">1</cx:pt>
          <cx:pt idx="58766">1</cx:pt>
          <cx:pt idx="58767">1</cx:pt>
          <cx:pt idx="58768">1</cx:pt>
          <cx:pt idx="58769">1</cx:pt>
          <cx:pt idx="58770">1</cx:pt>
          <cx:pt idx="58771">1</cx:pt>
          <cx:pt idx="58772">1</cx:pt>
          <cx:pt idx="58773">1</cx:pt>
          <cx:pt idx="58774">1</cx:pt>
          <cx:pt idx="58775">1</cx:pt>
          <cx:pt idx="58776">1</cx:pt>
          <cx:pt idx="58777">1</cx:pt>
          <cx:pt idx="58778">1</cx:pt>
          <cx:pt idx="58779">1</cx:pt>
          <cx:pt idx="58780">1</cx:pt>
          <cx:pt idx="58781">1</cx:pt>
          <cx:pt idx="58782">1</cx:pt>
          <cx:pt idx="58783">1</cx:pt>
          <cx:pt idx="58784">1</cx:pt>
          <cx:pt idx="58785">1</cx:pt>
          <cx:pt idx="58786">1</cx:pt>
          <cx:pt idx="58787">1</cx:pt>
          <cx:pt idx="58788">1</cx:pt>
          <cx:pt idx="58789">1</cx:pt>
          <cx:pt idx="58790">1</cx:pt>
          <cx:pt idx="58791">1</cx:pt>
          <cx:pt idx="58792">3</cx:pt>
          <cx:pt idx="58793">1</cx:pt>
          <cx:pt idx="58794">1</cx:pt>
          <cx:pt idx="58795">1</cx:pt>
          <cx:pt idx="58796">1</cx:pt>
          <cx:pt idx="58797">1</cx:pt>
          <cx:pt idx="58798">1</cx:pt>
          <cx:pt idx="58799">1</cx:pt>
          <cx:pt idx="58800">1</cx:pt>
          <cx:pt idx="58801">1</cx:pt>
          <cx:pt idx="58802">1</cx:pt>
          <cx:pt idx="58803">1</cx:pt>
          <cx:pt idx="58804">1</cx:pt>
          <cx:pt idx="58805">1</cx:pt>
          <cx:pt idx="58806">1</cx:pt>
          <cx:pt idx="58807">1</cx:pt>
          <cx:pt idx="58808">1</cx:pt>
          <cx:pt idx="58809">1</cx:pt>
          <cx:pt idx="58810">1</cx:pt>
          <cx:pt idx="58811">1</cx:pt>
          <cx:pt idx="58812">1</cx:pt>
          <cx:pt idx="58813">1</cx:pt>
          <cx:pt idx="58814">1</cx:pt>
          <cx:pt idx="58815">1</cx:pt>
          <cx:pt idx="58816">1</cx:pt>
          <cx:pt idx="58817">1</cx:pt>
          <cx:pt idx="58818">1</cx:pt>
          <cx:pt idx="58819">1</cx:pt>
          <cx:pt idx="58820">1</cx:pt>
          <cx:pt idx="58821">1</cx:pt>
          <cx:pt idx="58822">1</cx:pt>
          <cx:pt idx="58823">1</cx:pt>
          <cx:pt idx="58824">1</cx:pt>
          <cx:pt idx="58825">1</cx:pt>
          <cx:pt idx="58826">1</cx:pt>
          <cx:pt idx="58827">1</cx:pt>
          <cx:pt idx="58828">1</cx:pt>
          <cx:pt idx="58829">1</cx:pt>
          <cx:pt idx="58830">1</cx:pt>
          <cx:pt idx="58831">1</cx:pt>
          <cx:pt idx="58832">1</cx:pt>
          <cx:pt idx="58833">1</cx:pt>
          <cx:pt idx="58834">1</cx:pt>
          <cx:pt idx="58835">1</cx:pt>
          <cx:pt idx="58836">1</cx:pt>
          <cx:pt idx="58837">1</cx:pt>
          <cx:pt idx="58838">1</cx:pt>
          <cx:pt idx="58839">1</cx:pt>
          <cx:pt idx="58840">1</cx:pt>
          <cx:pt idx="58841">1</cx:pt>
          <cx:pt idx="58842">1</cx:pt>
          <cx:pt idx="58843">1</cx:pt>
          <cx:pt idx="58844">1</cx:pt>
          <cx:pt idx="58845">1</cx:pt>
          <cx:pt idx="58846">1</cx:pt>
          <cx:pt idx="58847">1</cx:pt>
          <cx:pt idx="58848">1</cx:pt>
          <cx:pt idx="58849">1</cx:pt>
          <cx:pt idx="58850">1</cx:pt>
          <cx:pt idx="58851">1</cx:pt>
          <cx:pt idx="58852">1</cx:pt>
          <cx:pt idx="58853">1</cx:pt>
          <cx:pt idx="58854">1</cx:pt>
          <cx:pt idx="58855">1</cx:pt>
          <cx:pt idx="58856">1</cx:pt>
          <cx:pt idx="58857">1</cx:pt>
          <cx:pt idx="58858">1</cx:pt>
          <cx:pt idx="58859">1</cx:pt>
          <cx:pt idx="58860">1</cx:pt>
          <cx:pt idx="58861">1</cx:pt>
          <cx:pt idx="58862">1</cx:pt>
          <cx:pt idx="58863">1</cx:pt>
          <cx:pt idx="58864">1</cx:pt>
          <cx:pt idx="58865">1</cx:pt>
          <cx:pt idx="58866">1</cx:pt>
          <cx:pt idx="58867">1</cx:pt>
          <cx:pt idx="58868">1</cx:pt>
          <cx:pt idx="58869">1</cx:pt>
          <cx:pt idx="58870">1</cx:pt>
          <cx:pt idx="58871">1</cx:pt>
          <cx:pt idx="58872">1</cx:pt>
          <cx:pt idx="58873">1</cx:pt>
          <cx:pt idx="58874">1</cx:pt>
          <cx:pt idx="58875">1</cx:pt>
          <cx:pt idx="58876">1</cx:pt>
          <cx:pt idx="58877">1</cx:pt>
          <cx:pt idx="58878">1</cx:pt>
          <cx:pt idx="58879">1</cx:pt>
          <cx:pt idx="58880">1</cx:pt>
          <cx:pt idx="58881">1</cx:pt>
          <cx:pt idx="58882">1</cx:pt>
          <cx:pt idx="58883">1</cx:pt>
          <cx:pt idx="58884">1</cx:pt>
          <cx:pt idx="58885">1</cx:pt>
          <cx:pt idx="58886">1</cx:pt>
          <cx:pt idx="58887">1</cx:pt>
          <cx:pt idx="58888">1</cx:pt>
          <cx:pt idx="58889">1</cx:pt>
          <cx:pt idx="58890">1</cx:pt>
          <cx:pt idx="58891">1</cx:pt>
          <cx:pt idx="58892">1</cx:pt>
          <cx:pt idx="58893">1</cx:pt>
          <cx:pt idx="58894">1</cx:pt>
          <cx:pt idx="58895">1</cx:pt>
          <cx:pt idx="58896">1</cx:pt>
          <cx:pt idx="58897">1</cx:pt>
          <cx:pt idx="58898">1</cx:pt>
          <cx:pt idx="58899">1</cx:pt>
          <cx:pt idx="58900">1</cx:pt>
          <cx:pt idx="58901">1</cx:pt>
          <cx:pt idx="58902">1</cx:pt>
          <cx:pt idx="58903">1</cx:pt>
          <cx:pt idx="58904">1</cx:pt>
          <cx:pt idx="58905">1</cx:pt>
          <cx:pt idx="58906">1</cx:pt>
          <cx:pt idx="58907">1</cx:pt>
          <cx:pt idx="58908">1</cx:pt>
          <cx:pt idx="58909">1</cx:pt>
          <cx:pt idx="58910">1</cx:pt>
          <cx:pt idx="58911">1</cx:pt>
          <cx:pt idx="58912">1</cx:pt>
          <cx:pt idx="58913">1</cx:pt>
          <cx:pt idx="58914">1</cx:pt>
          <cx:pt idx="58915">1</cx:pt>
          <cx:pt idx="58916">1</cx:pt>
          <cx:pt idx="58917">1</cx:pt>
          <cx:pt idx="58918">1</cx:pt>
          <cx:pt idx="58919">1</cx:pt>
          <cx:pt idx="58920">1</cx:pt>
          <cx:pt idx="58921">1</cx:pt>
          <cx:pt idx="58922">1</cx:pt>
          <cx:pt idx="58923">1</cx:pt>
          <cx:pt idx="58924">3</cx:pt>
          <cx:pt idx="58925">1</cx:pt>
          <cx:pt idx="58926">1</cx:pt>
          <cx:pt idx="58927">1</cx:pt>
          <cx:pt idx="58928">1</cx:pt>
          <cx:pt idx="58929">1</cx:pt>
          <cx:pt idx="58930">1</cx:pt>
          <cx:pt idx="58931">1</cx:pt>
          <cx:pt idx="58932">1</cx:pt>
          <cx:pt idx="58933">1</cx:pt>
          <cx:pt idx="58934">1</cx:pt>
          <cx:pt idx="58935">1</cx:pt>
          <cx:pt idx="58936">1</cx:pt>
          <cx:pt idx="58937">1</cx:pt>
          <cx:pt idx="58938">1</cx:pt>
          <cx:pt idx="58939">1</cx:pt>
          <cx:pt idx="58940">1</cx:pt>
          <cx:pt idx="58941">1</cx:pt>
          <cx:pt idx="58942">1</cx:pt>
          <cx:pt idx="58943">3</cx:pt>
          <cx:pt idx="58944">1</cx:pt>
          <cx:pt idx="58945">1</cx:pt>
          <cx:pt idx="58946">1</cx:pt>
          <cx:pt idx="58947">1</cx:pt>
          <cx:pt idx="58948">1</cx:pt>
          <cx:pt idx="58949">1</cx:pt>
          <cx:pt idx="58950">1</cx:pt>
          <cx:pt idx="58951">1</cx:pt>
          <cx:pt idx="58952">1</cx:pt>
          <cx:pt idx="58953">1</cx:pt>
          <cx:pt idx="58954">1</cx:pt>
          <cx:pt idx="58955">1</cx:pt>
          <cx:pt idx="58956">1</cx:pt>
          <cx:pt idx="58957">1</cx:pt>
          <cx:pt idx="58958">1</cx:pt>
          <cx:pt idx="58959">1</cx:pt>
          <cx:pt idx="58960">1</cx:pt>
          <cx:pt idx="58961">1</cx:pt>
          <cx:pt idx="58962">1</cx:pt>
          <cx:pt idx="58963">1</cx:pt>
          <cx:pt idx="58964">1</cx:pt>
          <cx:pt idx="58965">1</cx:pt>
          <cx:pt idx="58966">1</cx:pt>
          <cx:pt idx="58967">1</cx:pt>
          <cx:pt idx="58968">1</cx:pt>
          <cx:pt idx="58969">1</cx:pt>
          <cx:pt idx="58970">1</cx:pt>
          <cx:pt idx="58971">1</cx:pt>
          <cx:pt idx="58972">1</cx:pt>
          <cx:pt idx="58973">1</cx:pt>
          <cx:pt idx="58974">1</cx:pt>
          <cx:pt idx="58975">1</cx:pt>
          <cx:pt idx="58976">1</cx:pt>
          <cx:pt idx="58977">1</cx:pt>
          <cx:pt idx="58978">1</cx:pt>
          <cx:pt idx="58979">1</cx:pt>
          <cx:pt idx="58980">1</cx:pt>
          <cx:pt idx="58981">1</cx:pt>
          <cx:pt idx="58982">1</cx:pt>
          <cx:pt idx="58983">1</cx:pt>
          <cx:pt idx="58984">1</cx:pt>
          <cx:pt idx="58985">1</cx:pt>
          <cx:pt idx="58986">1</cx:pt>
          <cx:pt idx="58987">1</cx:pt>
          <cx:pt idx="58988">1</cx:pt>
          <cx:pt idx="58989">3</cx:pt>
          <cx:pt idx="58990">1</cx:pt>
          <cx:pt idx="58991">1</cx:pt>
          <cx:pt idx="58992">1</cx:pt>
          <cx:pt idx="58993">1</cx:pt>
          <cx:pt idx="58994">1</cx:pt>
          <cx:pt idx="58995">1</cx:pt>
          <cx:pt idx="58996">1</cx:pt>
          <cx:pt idx="58997">1</cx:pt>
          <cx:pt idx="58998">1</cx:pt>
          <cx:pt idx="58999">1</cx:pt>
          <cx:pt idx="59000">1</cx:pt>
          <cx:pt idx="59001">1</cx:pt>
          <cx:pt idx="59002">1</cx:pt>
          <cx:pt idx="59003">1</cx:pt>
          <cx:pt idx="59004">1</cx:pt>
          <cx:pt idx="59005">1</cx:pt>
          <cx:pt idx="59006">1</cx:pt>
          <cx:pt idx="59007">1</cx:pt>
          <cx:pt idx="59008">3</cx:pt>
          <cx:pt idx="59009">1</cx:pt>
          <cx:pt idx="59010">1</cx:pt>
          <cx:pt idx="59011">1</cx:pt>
          <cx:pt idx="59012">1</cx:pt>
          <cx:pt idx="59013">1</cx:pt>
          <cx:pt idx="59014">1</cx:pt>
          <cx:pt idx="59015">1</cx:pt>
          <cx:pt idx="59016">1</cx:pt>
          <cx:pt idx="59017">1</cx:pt>
          <cx:pt idx="59018">1</cx:pt>
          <cx:pt idx="59019">1</cx:pt>
          <cx:pt idx="59020">1</cx:pt>
          <cx:pt idx="59021">1</cx:pt>
          <cx:pt idx="59022">1</cx:pt>
          <cx:pt idx="59023">1</cx:pt>
          <cx:pt idx="59024">1</cx:pt>
          <cx:pt idx="59025">1</cx:pt>
          <cx:pt idx="59026">1</cx:pt>
          <cx:pt idx="59027">1</cx:pt>
          <cx:pt idx="59028">1</cx:pt>
          <cx:pt idx="59029">1</cx:pt>
          <cx:pt idx="59030">1</cx:pt>
          <cx:pt idx="59031">1</cx:pt>
          <cx:pt idx="59032">1</cx:pt>
          <cx:pt idx="59033">1</cx:pt>
          <cx:pt idx="59034">1</cx:pt>
          <cx:pt idx="59035">1</cx:pt>
          <cx:pt idx="59036">1</cx:pt>
          <cx:pt idx="59037">1</cx:pt>
          <cx:pt idx="59038">1</cx:pt>
          <cx:pt idx="59039">1</cx:pt>
          <cx:pt idx="59040">1</cx:pt>
          <cx:pt idx="59041">1</cx:pt>
          <cx:pt idx="59042">1</cx:pt>
          <cx:pt idx="59043">1</cx:pt>
          <cx:pt idx="59044">1</cx:pt>
          <cx:pt idx="59045">1</cx:pt>
          <cx:pt idx="59046">1</cx:pt>
          <cx:pt idx="59047">1</cx:pt>
          <cx:pt idx="59048">1</cx:pt>
          <cx:pt idx="59049">1</cx:pt>
          <cx:pt idx="59050">1</cx:pt>
          <cx:pt idx="59051">1</cx:pt>
          <cx:pt idx="59052">1</cx:pt>
          <cx:pt idx="59053">1</cx:pt>
          <cx:pt idx="59054">1</cx:pt>
          <cx:pt idx="59055">1</cx:pt>
          <cx:pt idx="59056">1</cx:pt>
          <cx:pt idx="59057">1</cx:pt>
          <cx:pt idx="59058">1</cx:pt>
          <cx:pt idx="59059">1</cx:pt>
          <cx:pt idx="59060">1</cx:pt>
          <cx:pt idx="59061">1</cx:pt>
          <cx:pt idx="59062">1</cx:pt>
          <cx:pt idx="59063">1</cx:pt>
          <cx:pt idx="59064">1</cx:pt>
          <cx:pt idx="59065">1</cx:pt>
          <cx:pt idx="59066">1</cx:pt>
          <cx:pt idx="59067">1</cx:pt>
          <cx:pt idx="59068">1</cx:pt>
          <cx:pt idx="59069">1</cx:pt>
          <cx:pt idx="59070">1</cx:pt>
          <cx:pt idx="59071">1</cx:pt>
          <cx:pt idx="59072">1</cx:pt>
          <cx:pt idx="59073">1</cx:pt>
          <cx:pt idx="59074">1</cx:pt>
          <cx:pt idx="59075">1</cx:pt>
          <cx:pt idx="59076">1</cx:pt>
          <cx:pt idx="59077">1</cx:pt>
          <cx:pt idx="59078">1</cx:pt>
          <cx:pt idx="59079">1</cx:pt>
          <cx:pt idx="59080">1</cx:pt>
          <cx:pt idx="59081">1</cx:pt>
          <cx:pt idx="59082">1</cx:pt>
          <cx:pt idx="59083">1</cx:pt>
          <cx:pt idx="59084">1</cx:pt>
          <cx:pt idx="59085">1</cx:pt>
          <cx:pt idx="59086">1</cx:pt>
          <cx:pt idx="59087">1</cx:pt>
          <cx:pt idx="59088">1</cx:pt>
          <cx:pt idx="59089">1</cx:pt>
          <cx:pt idx="59090">1</cx:pt>
          <cx:pt idx="59091">1</cx:pt>
          <cx:pt idx="59092">1</cx:pt>
          <cx:pt idx="59093">1</cx:pt>
          <cx:pt idx="59094">1</cx:pt>
          <cx:pt idx="59095">1</cx:pt>
          <cx:pt idx="59096">1</cx:pt>
          <cx:pt idx="59097">1</cx:pt>
          <cx:pt idx="59098">1</cx:pt>
          <cx:pt idx="59099">1</cx:pt>
          <cx:pt idx="59100">1</cx:pt>
          <cx:pt idx="59101">1</cx:pt>
          <cx:pt idx="59102">1</cx:pt>
          <cx:pt idx="59103">1</cx:pt>
          <cx:pt idx="59104">1</cx:pt>
          <cx:pt idx="59105">1</cx:pt>
          <cx:pt idx="59106">1</cx:pt>
          <cx:pt idx="59107">1</cx:pt>
          <cx:pt idx="59108">1</cx:pt>
          <cx:pt idx="59109">1</cx:pt>
          <cx:pt idx="59110">1</cx:pt>
          <cx:pt idx="59111">1</cx:pt>
          <cx:pt idx="59112">1</cx:pt>
          <cx:pt idx="59113">1</cx:pt>
          <cx:pt idx="59114">1</cx:pt>
          <cx:pt idx="59115">1</cx:pt>
          <cx:pt idx="59116">1</cx:pt>
          <cx:pt idx="59117">1</cx:pt>
          <cx:pt idx="59118">1</cx:pt>
          <cx:pt idx="59119">1</cx:pt>
          <cx:pt idx="59120">1</cx:pt>
          <cx:pt idx="59121">1</cx:pt>
          <cx:pt idx="59122">3</cx:pt>
          <cx:pt idx="59123">1</cx:pt>
          <cx:pt idx="59124">1</cx:pt>
          <cx:pt idx="59125">1</cx:pt>
          <cx:pt idx="59126">1</cx:pt>
          <cx:pt idx="59127">1</cx:pt>
          <cx:pt idx="59128">1</cx:pt>
          <cx:pt idx="59129">1</cx:pt>
          <cx:pt idx="59130">1</cx:pt>
          <cx:pt idx="59131">1</cx:pt>
          <cx:pt idx="59132">1</cx:pt>
          <cx:pt idx="59133">1</cx:pt>
          <cx:pt idx="59134">1</cx:pt>
          <cx:pt idx="59135">1</cx:pt>
          <cx:pt idx="59136">1</cx:pt>
          <cx:pt idx="59137">1</cx:pt>
          <cx:pt idx="59138">1</cx:pt>
          <cx:pt idx="59139">1</cx:pt>
          <cx:pt idx="59140">1</cx:pt>
          <cx:pt idx="59141">1</cx:pt>
          <cx:pt idx="59142">1</cx:pt>
          <cx:pt idx="59143">3</cx:pt>
          <cx:pt idx="59144">1</cx:pt>
          <cx:pt idx="59145">1</cx:pt>
          <cx:pt idx="59146">1</cx:pt>
          <cx:pt idx="59147">1</cx:pt>
          <cx:pt idx="59148">1</cx:pt>
          <cx:pt idx="59149">3</cx:pt>
          <cx:pt idx="59150">1</cx:pt>
          <cx:pt idx="59151">1</cx:pt>
          <cx:pt idx="59152">3</cx:pt>
          <cx:pt idx="59153">1</cx:pt>
          <cx:pt idx="59154">1</cx:pt>
          <cx:pt idx="59155">1</cx:pt>
          <cx:pt idx="59156">1</cx:pt>
          <cx:pt idx="59157">1</cx:pt>
          <cx:pt idx="59158">1</cx:pt>
          <cx:pt idx="59159">1</cx:pt>
          <cx:pt idx="59160">1</cx:pt>
          <cx:pt idx="59161">1</cx:pt>
          <cx:pt idx="59162">1</cx:pt>
          <cx:pt idx="59163">1</cx:pt>
          <cx:pt idx="59164">1</cx:pt>
          <cx:pt idx="59165">1</cx:pt>
          <cx:pt idx="59166">1</cx:pt>
          <cx:pt idx="59167">1</cx:pt>
          <cx:pt idx="59168">1</cx:pt>
          <cx:pt idx="59169">1</cx:pt>
          <cx:pt idx="59170">1</cx:pt>
          <cx:pt idx="59171">1</cx:pt>
          <cx:pt idx="59172">1</cx:pt>
          <cx:pt idx="59173">1</cx:pt>
          <cx:pt idx="59174">1</cx:pt>
          <cx:pt idx="59175">1</cx:pt>
          <cx:pt idx="59176">1</cx:pt>
          <cx:pt idx="59177">1</cx:pt>
          <cx:pt idx="59178">1</cx:pt>
          <cx:pt idx="59179">1</cx:pt>
          <cx:pt idx="59180">1</cx:pt>
          <cx:pt idx="59181">1</cx:pt>
          <cx:pt idx="59182">1</cx:pt>
          <cx:pt idx="59183">1</cx:pt>
          <cx:pt idx="59184">1</cx:pt>
          <cx:pt idx="59185">1</cx:pt>
          <cx:pt idx="59186">1</cx:pt>
          <cx:pt idx="59187">1</cx:pt>
          <cx:pt idx="59188">3</cx:pt>
          <cx:pt idx="59189">1</cx:pt>
          <cx:pt idx="59190">1</cx:pt>
          <cx:pt idx="59191">1</cx:pt>
          <cx:pt idx="59192">1</cx:pt>
          <cx:pt idx="59193">1</cx:pt>
          <cx:pt idx="59194">1</cx:pt>
          <cx:pt idx="59195">1</cx:pt>
          <cx:pt idx="59196">1</cx:pt>
          <cx:pt idx="59197">1</cx:pt>
          <cx:pt idx="59198">1</cx:pt>
          <cx:pt idx="59199">1</cx:pt>
          <cx:pt idx="59200">1</cx:pt>
          <cx:pt idx="59201">1</cx:pt>
          <cx:pt idx="59202">1</cx:pt>
          <cx:pt idx="59203">1</cx:pt>
          <cx:pt idx="59204">1</cx:pt>
          <cx:pt idx="59205">1</cx:pt>
          <cx:pt idx="59206">1</cx:pt>
          <cx:pt idx="59207">1</cx:pt>
          <cx:pt idx="59208">1</cx:pt>
          <cx:pt idx="59209">1</cx:pt>
          <cx:pt idx="59210">1</cx:pt>
          <cx:pt idx="59211">1</cx:pt>
          <cx:pt idx="59212">1</cx:pt>
          <cx:pt idx="59213">1</cx:pt>
          <cx:pt idx="59214">1</cx:pt>
          <cx:pt idx="59215">1</cx:pt>
          <cx:pt idx="59216">1</cx:pt>
          <cx:pt idx="59217">1</cx:pt>
          <cx:pt idx="59218">1</cx:pt>
          <cx:pt idx="59219">1</cx:pt>
          <cx:pt idx="59220">1</cx:pt>
          <cx:pt idx="59221">1</cx:pt>
          <cx:pt idx="59222">1</cx:pt>
          <cx:pt idx="59223">1</cx:pt>
          <cx:pt idx="59224">1</cx:pt>
          <cx:pt idx="59225">1</cx:pt>
          <cx:pt idx="59226">1</cx:pt>
          <cx:pt idx="59227">1</cx:pt>
          <cx:pt idx="59228">1</cx:pt>
          <cx:pt idx="59229">1</cx:pt>
          <cx:pt idx="59230">1</cx:pt>
          <cx:pt idx="59231">1</cx:pt>
          <cx:pt idx="59232">1</cx:pt>
          <cx:pt idx="59233">1</cx:pt>
          <cx:pt idx="59234">1</cx:pt>
          <cx:pt idx="59235">1</cx:pt>
          <cx:pt idx="59236">1</cx:pt>
          <cx:pt idx="59237">1</cx:pt>
          <cx:pt idx="59238">1</cx:pt>
          <cx:pt idx="59239">3</cx:pt>
          <cx:pt idx="59240">1</cx:pt>
          <cx:pt idx="59241">1</cx:pt>
          <cx:pt idx="59242">1</cx:pt>
          <cx:pt idx="59243">1</cx:pt>
          <cx:pt idx="59244">1</cx:pt>
          <cx:pt idx="59245">1</cx:pt>
          <cx:pt idx="59246">1</cx:pt>
          <cx:pt idx="59247">1</cx:pt>
          <cx:pt idx="59248">1</cx:pt>
          <cx:pt idx="59249">1</cx:pt>
          <cx:pt idx="59250">1</cx:pt>
          <cx:pt idx="59251">1</cx:pt>
          <cx:pt idx="59252">1</cx:pt>
          <cx:pt idx="59253">1</cx:pt>
          <cx:pt idx="59254">1</cx:pt>
          <cx:pt idx="59255">1</cx:pt>
          <cx:pt idx="59256">1</cx:pt>
          <cx:pt idx="59257">1</cx:pt>
          <cx:pt idx="59258">1</cx:pt>
          <cx:pt idx="59259">1</cx:pt>
          <cx:pt idx="59260">1</cx:pt>
          <cx:pt idx="59261">1</cx:pt>
          <cx:pt idx="59262">1</cx:pt>
          <cx:pt idx="59263">1</cx:pt>
          <cx:pt idx="59264">1</cx:pt>
          <cx:pt idx="59265">1</cx:pt>
          <cx:pt idx="59266">1</cx:pt>
          <cx:pt idx="59267">1</cx:pt>
          <cx:pt idx="59268">1</cx:pt>
          <cx:pt idx="59269">1</cx:pt>
          <cx:pt idx="59270">1</cx:pt>
          <cx:pt idx="59271">1</cx:pt>
          <cx:pt idx="59272">1</cx:pt>
          <cx:pt idx="59273">1</cx:pt>
          <cx:pt idx="59274">1</cx:pt>
          <cx:pt idx="59275">1</cx:pt>
          <cx:pt idx="59276">1</cx:pt>
          <cx:pt idx="59277">1</cx:pt>
          <cx:pt idx="59278">1</cx:pt>
          <cx:pt idx="59279">1</cx:pt>
          <cx:pt idx="59280">1</cx:pt>
          <cx:pt idx="59281">3</cx:pt>
          <cx:pt idx="59282">1</cx:pt>
          <cx:pt idx="59283">1</cx:pt>
          <cx:pt idx="59284">1</cx:pt>
          <cx:pt idx="59285">1</cx:pt>
          <cx:pt idx="59286">1</cx:pt>
          <cx:pt idx="59287">1</cx:pt>
          <cx:pt idx="59288">1</cx:pt>
          <cx:pt idx="59289">1</cx:pt>
          <cx:pt idx="59290">1</cx:pt>
          <cx:pt idx="59291">1</cx:pt>
          <cx:pt idx="59292">1</cx:pt>
          <cx:pt idx="59293">1</cx:pt>
          <cx:pt idx="59294">1</cx:pt>
          <cx:pt idx="59295">1</cx:pt>
          <cx:pt idx="59296">1</cx:pt>
          <cx:pt idx="59297">1</cx:pt>
          <cx:pt idx="59298">1</cx:pt>
          <cx:pt idx="59299">1</cx:pt>
          <cx:pt idx="59300">1</cx:pt>
          <cx:pt idx="59301">1</cx:pt>
          <cx:pt idx="59302">1</cx:pt>
          <cx:pt idx="59303">1</cx:pt>
          <cx:pt idx="59304">1</cx:pt>
          <cx:pt idx="59305">1</cx:pt>
          <cx:pt idx="59306">1</cx:pt>
          <cx:pt idx="59307">1</cx:pt>
          <cx:pt idx="59308">1</cx:pt>
          <cx:pt idx="59309">1</cx:pt>
          <cx:pt idx="59310">1</cx:pt>
          <cx:pt idx="59311">1</cx:pt>
          <cx:pt idx="59312">1</cx:pt>
          <cx:pt idx="59313">1</cx:pt>
          <cx:pt idx="59314">1</cx:pt>
          <cx:pt idx="59315">1</cx:pt>
          <cx:pt idx="59316">1</cx:pt>
          <cx:pt idx="59317">1</cx:pt>
          <cx:pt idx="59318">1</cx:pt>
          <cx:pt idx="59319">1</cx:pt>
          <cx:pt idx="59320">1</cx:pt>
          <cx:pt idx="59321">1</cx:pt>
          <cx:pt idx="59322">1</cx:pt>
          <cx:pt idx="59323">1</cx:pt>
          <cx:pt idx="59324">1</cx:pt>
          <cx:pt idx="59325">1</cx:pt>
          <cx:pt idx="59326">1</cx:pt>
          <cx:pt idx="59327">1</cx:pt>
          <cx:pt idx="59328">1</cx:pt>
          <cx:pt idx="59329">1</cx:pt>
          <cx:pt idx="59330">1</cx:pt>
          <cx:pt idx="59331">1</cx:pt>
          <cx:pt idx="59332">1</cx:pt>
          <cx:pt idx="59333">1</cx:pt>
          <cx:pt idx="59334">1</cx:pt>
          <cx:pt idx="59335">1</cx:pt>
          <cx:pt idx="59336">1</cx:pt>
          <cx:pt idx="59337">1</cx:pt>
          <cx:pt idx="59338">1</cx:pt>
          <cx:pt idx="59339">1</cx:pt>
          <cx:pt idx="59340">1</cx:pt>
          <cx:pt idx="59341">1</cx:pt>
          <cx:pt idx="59342">1</cx:pt>
          <cx:pt idx="59343">1</cx:pt>
          <cx:pt idx="59344">1</cx:pt>
          <cx:pt idx="59345">1</cx:pt>
          <cx:pt idx="59346">1</cx:pt>
          <cx:pt idx="59347">1</cx:pt>
          <cx:pt idx="59348">1</cx:pt>
          <cx:pt idx="59349">1</cx:pt>
          <cx:pt idx="59350">1</cx:pt>
          <cx:pt idx="59351">1</cx:pt>
          <cx:pt idx="59352">1</cx:pt>
          <cx:pt idx="59353">1</cx:pt>
          <cx:pt idx="59354">1</cx:pt>
          <cx:pt idx="59355">1</cx:pt>
          <cx:pt idx="59356">1</cx:pt>
          <cx:pt idx="59357">1</cx:pt>
          <cx:pt idx="59358">1</cx:pt>
          <cx:pt idx="59359">1</cx:pt>
          <cx:pt idx="59360">1</cx:pt>
          <cx:pt idx="59361">1</cx:pt>
          <cx:pt idx="59362">1</cx:pt>
          <cx:pt idx="59363">1</cx:pt>
          <cx:pt idx="59364">1</cx:pt>
          <cx:pt idx="59365">1</cx:pt>
          <cx:pt idx="59366">1</cx:pt>
          <cx:pt idx="59367">1</cx:pt>
          <cx:pt idx="59368">1</cx:pt>
          <cx:pt idx="59369">1</cx:pt>
          <cx:pt idx="59370">1</cx:pt>
          <cx:pt idx="59371">1</cx:pt>
          <cx:pt idx="59372">1</cx:pt>
          <cx:pt idx="59373">1</cx:pt>
          <cx:pt idx="59374">1</cx:pt>
          <cx:pt idx="59375">1</cx:pt>
          <cx:pt idx="59376">1</cx:pt>
          <cx:pt idx="59377">1</cx:pt>
          <cx:pt idx="59378">1</cx:pt>
          <cx:pt idx="59379">1</cx:pt>
          <cx:pt idx="59380">1</cx:pt>
          <cx:pt idx="59381">1</cx:pt>
          <cx:pt idx="59382">1</cx:pt>
          <cx:pt idx="59383">1</cx:pt>
          <cx:pt idx="59384">1</cx:pt>
          <cx:pt idx="59385">1</cx:pt>
          <cx:pt idx="59386">1</cx:pt>
          <cx:pt idx="59387">1</cx:pt>
          <cx:pt idx="59388">1</cx:pt>
          <cx:pt idx="59389">1</cx:pt>
          <cx:pt idx="59390">1</cx:pt>
          <cx:pt idx="59391">1</cx:pt>
          <cx:pt idx="59392">1</cx:pt>
          <cx:pt idx="59393">1</cx:pt>
          <cx:pt idx="59394">1</cx:pt>
          <cx:pt idx="59395">1</cx:pt>
          <cx:pt idx="59396">1</cx:pt>
          <cx:pt idx="59397">1</cx:pt>
          <cx:pt idx="59398">1</cx:pt>
          <cx:pt idx="59399">1</cx:pt>
          <cx:pt idx="59400">1</cx:pt>
          <cx:pt idx="59401">1</cx:pt>
          <cx:pt idx="59402">1</cx:pt>
          <cx:pt idx="59403">1</cx:pt>
          <cx:pt idx="59404">1</cx:pt>
          <cx:pt idx="59405">1</cx:pt>
          <cx:pt idx="59406">1</cx:pt>
          <cx:pt idx="59407">1</cx:pt>
          <cx:pt idx="59408">1</cx:pt>
          <cx:pt idx="59409">1</cx:pt>
          <cx:pt idx="59410">1</cx:pt>
          <cx:pt idx="59411">1</cx:pt>
          <cx:pt idx="59412">1</cx:pt>
          <cx:pt idx="59413">1</cx:pt>
          <cx:pt idx="59414">1</cx:pt>
          <cx:pt idx="59415">1</cx:pt>
          <cx:pt idx="59416">1</cx:pt>
          <cx:pt idx="59417">1</cx:pt>
          <cx:pt idx="59418">1</cx:pt>
          <cx:pt idx="59419">1</cx:pt>
          <cx:pt idx="59420">1</cx:pt>
          <cx:pt idx="59421">1</cx:pt>
          <cx:pt idx="59422">1</cx:pt>
          <cx:pt idx="59423">1</cx:pt>
          <cx:pt idx="59424">1</cx:pt>
          <cx:pt idx="59425">1</cx:pt>
          <cx:pt idx="59426">1</cx:pt>
          <cx:pt idx="59427">1</cx:pt>
          <cx:pt idx="59428">1</cx:pt>
          <cx:pt idx="59429">1</cx:pt>
          <cx:pt idx="59430">1</cx:pt>
          <cx:pt idx="59431">1</cx:pt>
          <cx:pt idx="59432">1</cx:pt>
          <cx:pt idx="59433">1</cx:pt>
          <cx:pt idx="59434">1</cx:pt>
          <cx:pt idx="59435">1</cx:pt>
          <cx:pt idx="59436">1</cx:pt>
          <cx:pt idx="59437">1</cx:pt>
          <cx:pt idx="59438">1</cx:pt>
          <cx:pt idx="59439">1</cx:pt>
          <cx:pt idx="59440">1</cx:pt>
          <cx:pt idx="59441">1</cx:pt>
          <cx:pt idx="59442">1</cx:pt>
          <cx:pt idx="59443">3</cx:pt>
          <cx:pt idx="59444">1</cx:pt>
          <cx:pt idx="59445">1</cx:pt>
          <cx:pt idx="59446">1</cx:pt>
          <cx:pt idx="59447">1</cx:pt>
          <cx:pt idx="59448">1</cx:pt>
          <cx:pt idx="59449">1</cx:pt>
          <cx:pt idx="59450">1</cx:pt>
          <cx:pt idx="59451">1</cx:pt>
          <cx:pt idx="59452">1</cx:pt>
          <cx:pt idx="59453">1</cx:pt>
          <cx:pt idx="59454">1</cx:pt>
          <cx:pt idx="59455">1</cx:pt>
          <cx:pt idx="59456">1</cx:pt>
          <cx:pt idx="59457">1</cx:pt>
          <cx:pt idx="59458">1</cx:pt>
          <cx:pt idx="59459">1</cx:pt>
          <cx:pt idx="59460">1</cx:pt>
          <cx:pt idx="59461">1</cx:pt>
          <cx:pt idx="59462">1</cx:pt>
          <cx:pt idx="59463">1</cx:pt>
          <cx:pt idx="59464">1</cx:pt>
          <cx:pt idx="59465">1</cx:pt>
          <cx:pt idx="59466">1</cx:pt>
          <cx:pt idx="59467">1</cx:pt>
          <cx:pt idx="59468">1</cx:pt>
          <cx:pt idx="59469">1</cx:pt>
          <cx:pt idx="59470">1</cx:pt>
          <cx:pt idx="59471">1</cx:pt>
          <cx:pt idx="59472">1</cx:pt>
          <cx:pt idx="59473">1</cx:pt>
          <cx:pt idx="59474">1</cx:pt>
          <cx:pt idx="59475">1</cx:pt>
          <cx:pt idx="59476">1</cx:pt>
          <cx:pt idx="59477">1</cx:pt>
          <cx:pt idx="59478">1</cx:pt>
          <cx:pt idx="59479">1</cx:pt>
          <cx:pt idx="59480">1</cx:pt>
          <cx:pt idx="59481">1</cx:pt>
          <cx:pt idx="59482">1</cx:pt>
          <cx:pt idx="59483">1</cx:pt>
          <cx:pt idx="59484">1</cx:pt>
          <cx:pt idx="59485">1</cx:pt>
          <cx:pt idx="59486">1</cx:pt>
          <cx:pt idx="59487">1</cx:pt>
          <cx:pt idx="59488">1</cx:pt>
          <cx:pt idx="59489">1</cx:pt>
          <cx:pt idx="59490">1</cx:pt>
          <cx:pt idx="59491">1</cx:pt>
          <cx:pt idx="59492">1</cx:pt>
          <cx:pt idx="59493">1</cx:pt>
          <cx:pt idx="59494">1</cx:pt>
          <cx:pt idx="59495">1</cx:pt>
          <cx:pt idx="59496">1</cx:pt>
          <cx:pt idx="59497">1</cx:pt>
          <cx:pt idx="59498">3</cx:pt>
          <cx:pt idx="59499">1</cx:pt>
          <cx:pt idx="59500">1</cx:pt>
          <cx:pt idx="59501">1</cx:pt>
          <cx:pt idx="59502">1</cx:pt>
          <cx:pt idx="59503">1</cx:pt>
          <cx:pt idx="59504">1</cx:pt>
          <cx:pt idx="59505">1</cx:pt>
          <cx:pt idx="59506">1</cx:pt>
          <cx:pt idx="59507">1</cx:pt>
          <cx:pt idx="59508">1</cx:pt>
          <cx:pt idx="59509">1</cx:pt>
          <cx:pt idx="59510">1</cx:pt>
          <cx:pt idx="59511">1</cx:pt>
          <cx:pt idx="59512">1</cx:pt>
          <cx:pt idx="59513">1</cx:pt>
          <cx:pt idx="59514">1</cx:pt>
          <cx:pt idx="59515">1</cx:pt>
          <cx:pt idx="59516">1</cx:pt>
          <cx:pt idx="59517">1</cx:pt>
          <cx:pt idx="59518">1</cx:pt>
          <cx:pt idx="59519">1</cx:pt>
          <cx:pt idx="59520">1</cx:pt>
          <cx:pt idx="59521">1</cx:pt>
          <cx:pt idx="59522">1</cx:pt>
          <cx:pt idx="59523">1</cx:pt>
          <cx:pt idx="59524">1</cx:pt>
          <cx:pt idx="59525">1</cx:pt>
          <cx:pt idx="59526">1</cx:pt>
          <cx:pt idx="59527">1</cx:pt>
          <cx:pt idx="59528">1</cx:pt>
          <cx:pt idx="59529">1</cx:pt>
          <cx:pt idx="59530">1</cx:pt>
          <cx:pt idx="59531">1</cx:pt>
          <cx:pt idx="59532">1</cx:pt>
          <cx:pt idx="59533">1</cx:pt>
          <cx:pt idx="59534">1</cx:pt>
          <cx:pt idx="59535">1</cx:pt>
          <cx:pt idx="59536">1</cx:pt>
          <cx:pt idx="59537">1</cx:pt>
          <cx:pt idx="59538">1</cx:pt>
          <cx:pt idx="59539">1</cx:pt>
          <cx:pt idx="59540">1</cx:pt>
          <cx:pt idx="59541">1</cx:pt>
          <cx:pt idx="59542">1</cx:pt>
          <cx:pt idx="59543">1</cx:pt>
          <cx:pt idx="59544">1</cx:pt>
          <cx:pt idx="59545">1</cx:pt>
          <cx:pt idx="59546">1</cx:pt>
          <cx:pt idx="59547">1</cx:pt>
          <cx:pt idx="59548">1</cx:pt>
          <cx:pt idx="59549">1</cx:pt>
          <cx:pt idx="59550">1</cx:pt>
          <cx:pt idx="59551">1</cx:pt>
          <cx:pt idx="59552">1</cx:pt>
          <cx:pt idx="59553">1</cx:pt>
          <cx:pt idx="59554">1</cx:pt>
          <cx:pt idx="59555">1</cx:pt>
          <cx:pt idx="59556">1</cx:pt>
          <cx:pt idx="59557">1</cx:pt>
          <cx:pt idx="59558">3</cx:pt>
          <cx:pt idx="59559">1</cx:pt>
          <cx:pt idx="59560">1</cx:pt>
          <cx:pt idx="59561">1</cx:pt>
          <cx:pt idx="59562">1</cx:pt>
          <cx:pt idx="59563">1</cx:pt>
          <cx:pt idx="59564">1</cx:pt>
          <cx:pt idx="59565">1</cx:pt>
          <cx:pt idx="59566">1</cx:pt>
          <cx:pt idx="59567">1</cx:pt>
          <cx:pt idx="59568">1</cx:pt>
          <cx:pt idx="59569">1</cx:pt>
          <cx:pt idx="59570">1</cx:pt>
          <cx:pt idx="59571">1</cx:pt>
          <cx:pt idx="59572">1</cx:pt>
          <cx:pt idx="59573">1</cx:pt>
          <cx:pt idx="59574">1</cx:pt>
          <cx:pt idx="59575">1</cx:pt>
          <cx:pt idx="59576">1</cx:pt>
          <cx:pt idx="59577">1</cx:pt>
          <cx:pt idx="59578">1</cx:pt>
          <cx:pt idx="59579">3</cx:pt>
          <cx:pt idx="59580">1</cx:pt>
          <cx:pt idx="59581">1</cx:pt>
          <cx:pt idx="59582">1</cx:pt>
          <cx:pt idx="59583">1</cx:pt>
          <cx:pt idx="59584">1</cx:pt>
          <cx:pt idx="59585">1</cx:pt>
          <cx:pt idx="59586">1</cx:pt>
          <cx:pt idx="59587">1</cx:pt>
          <cx:pt idx="59588">1</cx:pt>
          <cx:pt idx="59589">1</cx:pt>
          <cx:pt idx="59590">1</cx:pt>
          <cx:pt idx="59591">1</cx:pt>
          <cx:pt idx="59592">1</cx:pt>
          <cx:pt idx="59593">1</cx:pt>
          <cx:pt idx="59594">1</cx:pt>
          <cx:pt idx="59595">1</cx:pt>
          <cx:pt idx="59596">1</cx:pt>
          <cx:pt idx="59597">1</cx:pt>
          <cx:pt idx="59598">1</cx:pt>
          <cx:pt idx="59599">1</cx:pt>
          <cx:pt idx="59600">1</cx:pt>
          <cx:pt idx="59601">1</cx:pt>
          <cx:pt idx="59602">1</cx:pt>
          <cx:pt idx="59603">1</cx:pt>
          <cx:pt idx="59604">3</cx:pt>
          <cx:pt idx="59605">1</cx:pt>
          <cx:pt idx="59606">1</cx:pt>
          <cx:pt idx="59607">1</cx:pt>
          <cx:pt idx="59608">3</cx:pt>
          <cx:pt idx="59609">1</cx:pt>
          <cx:pt idx="59610">1</cx:pt>
          <cx:pt idx="59611">1</cx:pt>
          <cx:pt idx="59612">1</cx:pt>
          <cx:pt idx="59613">1</cx:pt>
          <cx:pt idx="59614">1</cx:pt>
          <cx:pt idx="59615">1</cx:pt>
          <cx:pt idx="59616">1</cx:pt>
          <cx:pt idx="59617">1</cx:pt>
          <cx:pt idx="59618">1</cx:pt>
          <cx:pt idx="59619">1</cx:pt>
          <cx:pt idx="59620">1</cx:pt>
          <cx:pt idx="59621">1</cx:pt>
          <cx:pt idx="59622">1</cx:pt>
          <cx:pt idx="59623">1</cx:pt>
          <cx:pt idx="59624">1</cx:pt>
          <cx:pt idx="59625">1</cx:pt>
          <cx:pt idx="59626">1</cx:pt>
          <cx:pt idx="59627">1</cx:pt>
          <cx:pt idx="59628">1</cx:pt>
          <cx:pt idx="59629">1</cx:pt>
          <cx:pt idx="59630">1</cx:pt>
          <cx:pt idx="59631">1</cx:pt>
          <cx:pt idx="59632">1</cx:pt>
          <cx:pt idx="59633">1</cx:pt>
          <cx:pt idx="59634">1</cx:pt>
          <cx:pt idx="59635">1</cx:pt>
          <cx:pt idx="59636">1</cx:pt>
          <cx:pt idx="59637">1</cx:pt>
          <cx:pt idx="59638">1</cx:pt>
          <cx:pt idx="59639">1</cx:pt>
          <cx:pt idx="59640">1</cx:pt>
          <cx:pt idx="59641">1</cx:pt>
          <cx:pt idx="59642">1</cx:pt>
          <cx:pt idx="59643">1</cx:pt>
          <cx:pt idx="59644">1</cx:pt>
          <cx:pt idx="59645">1</cx:pt>
          <cx:pt idx="59646">1</cx:pt>
          <cx:pt idx="59647">1</cx:pt>
          <cx:pt idx="59648">1</cx:pt>
          <cx:pt idx="59649">1</cx:pt>
          <cx:pt idx="59650">1</cx:pt>
          <cx:pt idx="59651">1</cx:pt>
          <cx:pt idx="59652">1</cx:pt>
          <cx:pt idx="59653">1</cx:pt>
          <cx:pt idx="59654">1</cx:pt>
          <cx:pt idx="59655">1</cx:pt>
          <cx:pt idx="59656">1</cx:pt>
          <cx:pt idx="59657">1</cx:pt>
          <cx:pt idx="59658">1</cx:pt>
          <cx:pt idx="59659">1</cx:pt>
          <cx:pt idx="59660">1</cx:pt>
          <cx:pt idx="59661">1</cx:pt>
          <cx:pt idx="59662">1</cx:pt>
          <cx:pt idx="59663">1</cx:pt>
          <cx:pt idx="59664">1</cx:pt>
          <cx:pt idx="59665">1</cx:pt>
          <cx:pt idx="59666">1</cx:pt>
          <cx:pt idx="59667">1</cx:pt>
          <cx:pt idx="59668">1</cx:pt>
          <cx:pt idx="59669">1</cx:pt>
          <cx:pt idx="59670">1</cx:pt>
          <cx:pt idx="59671">1</cx:pt>
          <cx:pt idx="59672">1</cx:pt>
          <cx:pt idx="59673">3</cx:pt>
          <cx:pt idx="59674">1</cx:pt>
          <cx:pt idx="59675">1</cx:pt>
          <cx:pt idx="59676">1</cx:pt>
          <cx:pt idx="59677">1</cx:pt>
          <cx:pt idx="59678">1</cx:pt>
          <cx:pt idx="59679">1</cx:pt>
          <cx:pt idx="59680">1</cx:pt>
          <cx:pt idx="59681">1</cx:pt>
          <cx:pt idx="59682">1</cx:pt>
          <cx:pt idx="59683">1</cx:pt>
          <cx:pt idx="59684">1</cx:pt>
          <cx:pt idx="59685">1</cx:pt>
          <cx:pt idx="59686">3</cx:pt>
          <cx:pt idx="59687">1</cx:pt>
          <cx:pt idx="59688">1</cx:pt>
          <cx:pt idx="59689">1</cx:pt>
          <cx:pt idx="59690">1</cx:pt>
          <cx:pt idx="59691">1</cx:pt>
          <cx:pt idx="59692">1</cx:pt>
          <cx:pt idx="59693">1</cx:pt>
          <cx:pt idx="59694">1</cx:pt>
          <cx:pt idx="59695">1</cx:pt>
          <cx:pt idx="59696">1</cx:pt>
          <cx:pt idx="59697">1</cx:pt>
          <cx:pt idx="59698">1</cx:pt>
          <cx:pt idx="59699">1</cx:pt>
          <cx:pt idx="59700">3</cx:pt>
          <cx:pt idx="59701">1</cx:pt>
          <cx:pt idx="59702">1</cx:pt>
          <cx:pt idx="59703">1</cx:pt>
          <cx:pt idx="59704">1</cx:pt>
          <cx:pt idx="59705">1</cx:pt>
          <cx:pt idx="59706">1</cx:pt>
          <cx:pt idx="59707">1</cx:pt>
          <cx:pt idx="59708">1</cx:pt>
          <cx:pt idx="59709">1</cx:pt>
          <cx:pt idx="59710">1</cx:pt>
          <cx:pt idx="59711">1</cx:pt>
          <cx:pt idx="59712">1</cx:pt>
          <cx:pt idx="59713">1</cx:pt>
          <cx:pt idx="59714">1</cx:pt>
          <cx:pt idx="59715">1</cx:pt>
          <cx:pt idx="59716">1</cx:pt>
          <cx:pt idx="59717">1</cx:pt>
          <cx:pt idx="59718">1</cx:pt>
          <cx:pt idx="59719">1</cx:pt>
          <cx:pt idx="59720">1</cx:pt>
          <cx:pt idx="59721">1</cx:pt>
          <cx:pt idx="59722">1</cx:pt>
          <cx:pt idx="59723">1</cx:pt>
          <cx:pt idx="59724">1</cx:pt>
          <cx:pt idx="59725">1</cx:pt>
          <cx:pt idx="59726">1</cx:pt>
          <cx:pt idx="59727">1</cx:pt>
          <cx:pt idx="59728">1</cx:pt>
          <cx:pt idx="59729">1</cx:pt>
          <cx:pt idx="59730">1</cx:pt>
          <cx:pt idx="59731">1</cx:pt>
          <cx:pt idx="59732">1</cx:pt>
          <cx:pt idx="59733">1</cx:pt>
          <cx:pt idx="59734">1</cx:pt>
          <cx:pt idx="59735">1</cx:pt>
          <cx:pt idx="59736">1</cx:pt>
          <cx:pt idx="59737">1</cx:pt>
          <cx:pt idx="59738">3</cx:pt>
          <cx:pt idx="59739">1</cx:pt>
          <cx:pt idx="59740">1</cx:pt>
          <cx:pt idx="59741">1</cx:pt>
          <cx:pt idx="59742">1</cx:pt>
          <cx:pt idx="59743">1</cx:pt>
          <cx:pt idx="59744">1</cx:pt>
          <cx:pt idx="59745">1</cx:pt>
          <cx:pt idx="59746">1</cx:pt>
          <cx:pt idx="59747">1</cx:pt>
          <cx:pt idx="59748">1</cx:pt>
          <cx:pt idx="59749">1</cx:pt>
          <cx:pt idx="59750">1</cx:pt>
          <cx:pt idx="59751">1</cx:pt>
          <cx:pt idx="59752">3</cx:pt>
          <cx:pt idx="59753">1</cx:pt>
          <cx:pt idx="59754">1</cx:pt>
          <cx:pt idx="59755">1</cx:pt>
          <cx:pt idx="59756">1</cx:pt>
          <cx:pt idx="59757">1</cx:pt>
          <cx:pt idx="59758">1</cx:pt>
          <cx:pt idx="59759">1</cx:pt>
          <cx:pt idx="59760">1</cx:pt>
          <cx:pt idx="59761">1</cx:pt>
          <cx:pt idx="59762">1</cx:pt>
          <cx:pt idx="59763">1</cx:pt>
          <cx:pt idx="59764">1</cx:pt>
          <cx:pt idx="59765">1</cx:pt>
          <cx:pt idx="59766">1</cx:pt>
          <cx:pt idx="59767">1</cx:pt>
          <cx:pt idx="59768">1</cx:pt>
          <cx:pt idx="59769">1</cx:pt>
          <cx:pt idx="59770">1</cx:pt>
          <cx:pt idx="59771">1</cx:pt>
          <cx:pt idx="59772">1</cx:pt>
          <cx:pt idx="59773">1</cx:pt>
          <cx:pt idx="59774">1</cx:pt>
          <cx:pt idx="59775">1</cx:pt>
          <cx:pt idx="59776">1</cx:pt>
          <cx:pt idx="59777">1</cx:pt>
          <cx:pt idx="59778">1</cx:pt>
          <cx:pt idx="59779">1</cx:pt>
          <cx:pt idx="59780">1</cx:pt>
          <cx:pt idx="59781">1</cx:pt>
          <cx:pt idx="59782">1</cx:pt>
          <cx:pt idx="59783">1</cx:pt>
          <cx:pt idx="59784">1</cx:pt>
          <cx:pt idx="59785">1</cx:pt>
          <cx:pt idx="59786">1</cx:pt>
          <cx:pt idx="59787">1</cx:pt>
          <cx:pt idx="59788">1</cx:pt>
          <cx:pt idx="59789">1</cx:pt>
          <cx:pt idx="59790">1</cx:pt>
          <cx:pt idx="59791">1</cx:pt>
          <cx:pt idx="59792">1</cx:pt>
          <cx:pt idx="59793">1</cx:pt>
          <cx:pt idx="59794">1</cx:pt>
          <cx:pt idx="59795">1</cx:pt>
          <cx:pt idx="59796">1</cx:pt>
          <cx:pt idx="59797">1</cx:pt>
          <cx:pt idx="59798">1</cx:pt>
          <cx:pt idx="59799">1</cx:pt>
          <cx:pt idx="59800">1</cx:pt>
          <cx:pt idx="59801">1</cx:pt>
          <cx:pt idx="59802">1</cx:pt>
          <cx:pt idx="59803">1</cx:pt>
          <cx:pt idx="59804">1</cx:pt>
          <cx:pt idx="59805">1</cx:pt>
          <cx:pt idx="59806">1</cx:pt>
          <cx:pt idx="59807">1</cx:pt>
          <cx:pt idx="59808">1</cx:pt>
          <cx:pt idx="59809">1</cx:pt>
          <cx:pt idx="59810">1</cx:pt>
          <cx:pt idx="59811">1</cx:pt>
          <cx:pt idx="59812">1</cx:pt>
          <cx:pt idx="59813">1</cx:pt>
          <cx:pt idx="59814">1</cx:pt>
          <cx:pt idx="59815">1</cx:pt>
          <cx:pt idx="59816">1</cx:pt>
          <cx:pt idx="59817">1</cx:pt>
          <cx:pt idx="59818">1</cx:pt>
          <cx:pt idx="59819">1</cx:pt>
          <cx:pt idx="59820">1</cx:pt>
          <cx:pt idx="59821">1</cx:pt>
          <cx:pt idx="59822">1</cx:pt>
          <cx:pt idx="59823">1</cx:pt>
          <cx:pt idx="59824">1</cx:pt>
          <cx:pt idx="59825">1</cx:pt>
          <cx:pt idx="59826">1</cx:pt>
          <cx:pt idx="59827">1</cx:pt>
          <cx:pt idx="59828">1</cx:pt>
          <cx:pt idx="59829">1</cx:pt>
          <cx:pt idx="59830">1</cx:pt>
          <cx:pt idx="59831">1</cx:pt>
          <cx:pt idx="59832">1</cx:pt>
          <cx:pt idx="59833">1</cx:pt>
          <cx:pt idx="59834">1</cx:pt>
          <cx:pt idx="59835">1</cx:pt>
          <cx:pt idx="59836">1</cx:pt>
          <cx:pt idx="59837">1</cx:pt>
          <cx:pt idx="59838">1</cx:pt>
          <cx:pt idx="59839">1</cx:pt>
          <cx:pt idx="59840">1</cx:pt>
          <cx:pt idx="59841">1</cx:pt>
          <cx:pt idx="59842">1</cx:pt>
          <cx:pt idx="59843">1</cx:pt>
          <cx:pt idx="59844">1</cx:pt>
          <cx:pt idx="59845">1</cx:pt>
          <cx:pt idx="59846">1</cx:pt>
          <cx:pt idx="59847">1</cx:pt>
          <cx:pt idx="59848">1</cx:pt>
          <cx:pt idx="59849">1</cx:pt>
          <cx:pt idx="59850">1</cx:pt>
          <cx:pt idx="59851">1</cx:pt>
          <cx:pt idx="59852">1</cx:pt>
          <cx:pt idx="59853">1</cx:pt>
          <cx:pt idx="59854">1</cx:pt>
          <cx:pt idx="59855">1</cx:pt>
          <cx:pt idx="59856">1</cx:pt>
          <cx:pt idx="59857">1</cx:pt>
          <cx:pt idx="59858">1</cx:pt>
          <cx:pt idx="59859">1</cx:pt>
          <cx:pt idx="59860">1</cx:pt>
          <cx:pt idx="59861">1</cx:pt>
          <cx:pt idx="59862">1</cx:pt>
          <cx:pt idx="59863">1</cx:pt>
          <cx:pt idx="59864">1</cx:pt>
          <cx:pt idx="59865">1</cx:pt>
          <cx:pt idx="59866">1</cx:pt>
          <cx:pt idx="59867">1</cx:pt>
          <cx:pt idx="59868">1</cx:pt>
          <cx:pt idx="59869">1</cx:pt>
          <cx:pt idx="59870">1</cx:pt>
          <cx:pt idx="59871">1</cx:pt>
          <cx:pt idx="59872">1</cx:pt>
          <cx:pt idx="59873">1</cx:pt>
          <cx:pt idx="59874">1</cx:pt>
          <cx:pt idx="59875">1</cx:pt>
          <cx:pt idx="59876">1</cx:pt>
          <cx:pt idx="59877">1</cx:pt>
          <cx:pt idx="59878">1</cx:pt>
          <cx:pt idx="59879">1</cx:pt>
          <cx:pt idx="59880">1</cx:pt>
          <cx:pt idx="59881">1</cx:pt>
          <cx:pt idx="59882">1</cx:pt>
          <cx:pt idx="59883">1</cx:pt>
          <cx:pt idx="59884">1</cx:pt>
          <cx:pt idx="59885">3</cx:pt>
          <cx:pt idx="59886">1</cx:pt>
          <cx:pt idx="59887">1</cx:pt>
          <cx:pt idx="59888">1</cx:pt>
          <cx:pt idx="59889">1</cx:pt>
          <cx:pt idx="59890">1</cx:pt>
          <cx:pt idx="59891">1</cx:pt>
          <cx:pt idx="59892">1</cx:pt>
          <cx:pt idx="59893">1</cx:pt>
          <cx:pt idx="59894">1</cx:pt>
          <cx:pt idx="59895">1</cx:pt>
          <cx:pt idx="59896">1</cx:pt>
          <cx:pt idx="59897">1</cx:pt>
          <cx:pt idx="59898">1</cx:pt>
          <cx:pt idx="59899">1</cx:pt>
          <cx:pt idx="59900">1</cx:pt>
          <cx:pt idx="59901">1</cx:pt>
          <cx:pt idx="59902">3</cx:pt>
          <cx:pt idx="59903">1</cx:pt>
          <cx:pt idx="59904">1</cx:pt>
          <cx:pt idx="59905">1</cx:pt>
          <cx:pt idx="59906">1</cx:pt>
          <cx:pt idx="59907">1</cx:pt>
          <cx:pt idx="59908">1</cx:pt>
          <cx:pt idx="59909">1</cx:pt>
          <cx:pt idx="59910">1</cx:pt>
          <cx:pt idx="59911">1</cx:pt>
          <cx:pt idx="59912">1</cx:pt>
          <cx:pt idx="59913">1</cx:pt>
          <cx:pt idx="59914">1</cx:pt>
          <cx:pt idx="59915">1</cx:pt>
          <cx:pt idx="59916">1</cx:pt>
          <cx:pt idx="59917">1</cx:pt>
          <cx:pt idx="59918">1</cx:pt>
          <cx:pt idx="59919">1</cx:pt>
          <cx:pt idx="59920">1</cx:pt>
          <cx:pt idx="59921">1</cx:pt>
          <cx:pt idx="59922">1</cx:pt>
          <cx:pt idx="59923">1</cx:pt>
          <cx:pt idx="59924">1</cx:pt>
          <cx:pt idx="59925">1</cx:pt>
          <cx:pt idx="59926">1</cx:pt>
          <cx:pt idx="59927">1</cx:pt>
          <cx:pt idx="59928">1</cx:pt>
          <cx:pt idx="59929">1</cx:pt>
          <cx:pt idx="59930">1</cx:pt>
          <cx:pt idx="59931">1</cx:pt>
          <cx:pt idx="59932">1</cx:pt>
          <cx:pt idx="59933">1</cx:pt>
          <cx:pt idx="59934">1</cx:pt>
          <cx:pt idx="59935">1</cx:pt>
          <cx:pt idx="59936">1</cx:pt>
          <cx:pt idx="59937">1</cx:pt>
          <cx:pt idx="59938">1</cx:pt>
          <cx:pt idx="59939">1</cx:pt>
          <cx:pt idx="59940">1</cx:pt>
          <cx:pt idx="59941">1</cx:pt>
          <cx:pt idx="59942">1</cx:pt>
          <cx:pt idx="59943">1</cx:pt>
          <cx:pt idx="59944">1</cx:pt>
          <cx:pt idx="59945">1</cx:pt>
          <cx:pt idx="59946">1</cx:pt>
          <cx:pt idx="59947">1</cx:pt>
          <cx:pt idx="59948">1</cx:pt>
          <cx:pt idx="59949">1</cx:pt>
          <cx:pt idx="59950">1</cx:pt>
          <cx:pt idx="59951">3</cx:pt>
          <cx:pt idx="59952">1</cx:pt>
          <cx:pt idx="59953">1</cx:pt>
          <cx:pt idx="59954">1</cx:pt>
          <cx:pt idx="59955">1</cx:pt>
          <cx:pt idx="59956">1</cx:pt>
          <cx:pt idx="59957">1</cx:pt>
          <cx:pt idx="59958">1</cx:pt>
          <cx:pt idx="59959">1</cx:pt>
          <cx:pt idx="59960">1</cx:pt>
          <cx:pt idx="59961">1</cx:pt>
          <cx:pt idx="59962">1</cx:pt>
          <cx:pt idx="59963">1</cx:pt>
          <cx:pt idx="59964">1</cx:pt>
          <cx:pt idx="59965">1</cx:pt>
          <cx:pt idx="59966">1</cx:pt>
          <cx:pt idx="59967">1</cx:pt>
          <cx:pt idx="59968">1</cx:pt>
          <cx:pt idx="59969">1</cx:pt>
          <cx:pt idx="59970">1</cx:pt>
          <cx:pt idx="59971">1</cx:pt>
          <cx:pt idx="59972">1</cx:pt>
          <cx:pt idx="59973">1</cx:pt>
          <cx:pt idx="59974">1</cx:pt>
          <cx:pt idx="59975">1</cx:pt>
          <cx:pt idx="59976">1</cx:pt>
          <cx:pt idx="59977">1</cx:pt>
          <cx:pt idx="59978">1</cx:pt>
          <cx:pt idx="59979">1</cx:pt>
          <cx:pt idx="59980">1</cx:pt>
          <cx:pt idx="59981">1</cx:pt>
          <cx:pt idx="59982">1</cx:pt>
          <cx:pt idx="59983">1</cx:pt>
          <cx:pt idx="59984">1</cx:pt>
          <cx:pt idx="59985">1</cx:pt>
          <cx:pt idx="59986">1</cx:pt>
          <cx:pt idx="59987">1</cx:pt>
          <cx:pt idx="59988">1</cx:pt>
          <cx:pt idx="59989">1</cx:pt>
          <cx:pt idx="59990">3</cx:pt>
          <cx:pt idx="59991">1</cx:pt>
          <cx:pt idx="59992">1</cx:pt>
          <cx:pt idx="59993">1</cx:pt>
          <cx:pt idx="59994">1</cx:pt>
          <cx:pt idx="59995">1</cx:pt>
          <cx:pt idx="59996">1</cx:pt>
          <cx:pt idx="59997">1</cx:pt>
          <cx:pt idx="59998">1</cx:pt>
          <cx:pt idx="59999">1</cx:pt>
          <cx:pt idx="60000">1</cx:pt>
          <cx:pt idx="60001">1</cx:pt>
          <cx:pt idx="60002">1</cx:pt>
          <cx:pt idx="60003">1</cx:pt>
          <cx:pt idx="60004">1</cx:pt>
          <cx:pt idx="60005">1</cx:pt>
          <cx:pt idx="60006">1</cx:pt>
          <cx:pt idx="60007">1</cx:pt>
          <cx:pt idx="60008">3</cx:pt>
          <cx:pt idx="60009">1</cx:pt>
          <cx:pt idx="60010">1</cx:pt>
          <cx:pt idx="60011">1</cx:pt>
          <cx:pt idx="60012">1</cx:pt>
          <cx:pt idx="60013">1</cx:pt>
          <cx:pt idx="60014">1</cx:pt>
          <cx:pt idx="60015">1</cx:pt>
          <cx:pt idx="60016">1</cx:pt>
          <cx:pt idx="60017">1</cx:pt>
          <cx:pt idx="60018">1</cx:pt>
          <cx:pt idx="60019">1</cx:pt>
          <cx:pt idx="60020">1</cx:pt>
          <cx:pt idx="60021">1</cx:pt>
          <cx:pt idx="60022">1</cx:pt>
          <cx:pt idx="60023">1</cx:pt>
          <cx:pt idx="60024">1</cx:pt>
          <cx:pt idx="60025">1</cx:pt>
          <cx:pt idx="60026">1</cx:pt>
          <cx:pt idx="60027">1</cx:pt>
          <cx:pt idx="60028">1</cx:pt>
          <cx:pt idx="60029">1</cx:pt>
          <cx:pt idx="60030">1</cx:pt>
          <cx:pt idx="60031">1</cx:pt>
          <cx:pt idx="60032">1</cx:pt>
          <cx:pt idx="60033">1</cx:pt>
          <cx:pt idx="60034">1</cx:pt>
          <cx:pt idx="60035">1</cx:pt>
          <cx:pt idx="60036">1</cx:pt>
          <cx:pt idx="60037">3</cx:pt>
          <cx:pt idx="60038">1</cx:pt>
          <cx:pt idx="60039">1</cx:pt>
          <cx:pt idx="60040">1</cx:pt>
          <cx:pt idx="60041">1</cx:pt>
          <cx:pt idx="60042">1</cx:pt>
          <cx:pt idx="60043">1</cx:pt>
          <cx:pt idx="60044">1</cx:pt>
          <cx:pt idx="60045">1</cx:pt>
          <cx:pt idx="60046">1</cx:pt>
          <cx:pt idx="60047">1</cx:pt>
          <cx:pt idx="60048">1</cx:pt>
          <cx:pt idx="60049">1</cx:pt>
          <cx:pt idx="60050">1</cx:pt>
          <cx:pt idx="60051">1</cx:pt>
          <cx:pt idx="60052">1</cx:pt>
          <cx:pt idx="60053">1</cx:pt>
          <cx:pt idx="60054">1</cx:pt>
          <cx:pt idx="60055">1</cx:pt>
          <cx:pt idx="60056">1</cx:pt>
          <cx:pt idx="60057">1</cx:pt>
          <cx:pt idx="60058">1</cx:pt>
          <cx:pt idx="60059">1</cx:pt>
          <cx:pt idx="60060">1</cx:pt>
          <cx:pt idx="60061">1</cx:pt>
          <cx:pt idx="60062">1</cx:pt>
          <cx:pt idx="60063">1</cx:pt>
          <cx:pt idx="60064">1</cx:pt>
          <cx:pt idx="60065">1</cx:pt>
          <cx:pt idx="60066">1</cx:pt>
          <cx:pt idx="60067">1</cx:pt>
          <cx:pt idx="60068">1</cx:pt>
          <cx:pt idx="60069">1</cx:pt>
          <cx:pt idx="60070">1</cx:pt>
          <cx:pt idx="60071">1</cx:pt>
          <cx:pt idx="60072">1</cx:pt>
          <cx:pt idx="60073">1</cx:pt>
          <cx:pt idx="60074">1</cx:pt>
          <cx:pt idx="60075">1</cx:pt>
          <cx:pt idx="60076">3</cx:pt>
          <cx:pt idx="60077">1</cx:pt>
          <cx:pt idx="60078">1</cx:pt>
          <cx:pt idx="60079">1</cx:pt>
          <cx:pt idx="60080">1</cx:pt>
          <cx:pt idx="60081">1</cx:pt>
          <cx:pt idx="60082">1</cx:pt>
          <cx:pt idx="60083">1</cx:pt>
          <cx:pt idx="60084">1</cx:pt>
          <cx:pt idx="60085">1</cx:pt>
          <cx:pt idx="60086">1</cx:pt>
          <cx:pt idx="60087">1</cx:pt>
          <cx:pt idx="60088">1</cx:pt>
          <cx:pt idx="60089">1</cx:pt>
          <cx:pt idx="60090">1</cx:pt>
          <cx:pt idx="60091">1</cx:pt>
          <cx:pt idx="60092">1</cx:pt>
          <cx:pt idx="60093">1</cx:pt>
          <cx:pt idx="60094">1</cx:pt>
          <cx:pt idx="60095">1</cx:pt>
          <cx:pt idx="60096">1</cx:pt>
          <cx:pt idx="60097">1</cx:pt>
          <cx:pt idx="60098">1</cx:pt>
          <cx:pt idx="60099">1</cx:pt>
          <cx:pt idx="60100">1</cx:pt>
          <cx:pt idx="60101">1</cx:pt>
          <cx:pt idx="60102">1</cx:pt>
          <cx:pt idx="60103">1</cx:pt>
          <cx:pt idx="60104">1</cx:pt>
          <cx:pt idx="60105">1</cx:pt>
          <cx:pt idx="60106">3</cx:pt>
          <cx:pt idx="60107">1</cx:pt>
          <cx:pt idx="60108">1</cx:pt>
          <cx:pt idx="60109">1</cx:pt>
          <cx:pt idx="60110">1</cx:pt>
          <cx:pt idx="60111">1</cx:pt>
          <cx:pt idx="60112">1</cx:pt>
          <cx:pt idx="60113">1</cx:pt>
          <cx:pt idx="60114">1</cx:pt>
          <cx:pt idx="60115">1</cx:pt>
          <cx:pt idx="60116">1</cx:pt>
          <cx:pt idx="60117">1</cx:pt>
          <cx:pt idx="60118">1</cx:pt>
          <cx:pt idx="60119">1</cx:pt>
          <cx:pt idx="60120">1</cx:pt>
          <cx:pt idx="60121">1</cx:pt>
          <cx:pt idx="60122">1</cx:pt>
          <cx:pt idx="60123">1</cx:pt>
          <cx:pt idx="60124">1</cx:pt>
          <cx:pt idx="60125">1</cx:pt>
          <cx:pt idx="60126">1</cx:pt>
          <cx:pt idx="60127">1</cx:pt>
          <cx:pt idx="60128">1</cx:pt>
          <cx:pt idx="60129">1</cx:pt>
          <cx:pt idx="60130">1</cx:pt>
          <cx:pt idx="60131">1</cx:pt>
          <cx:pt idx="60132">1</cx:pt>
          <cx:pt idx="60133">1</cx:pt>
          <cx:pt idx="60134">1</cx:pt>
          <cx:pt idx="60135">1</cx:pt>
          <cx:pt idx="60136">1</cx:pt>
          <cx:pt idx="60137">1</cx:pt>
          <cx:pt idx="60138">1</cx:pt>
          <cx:pt idx="60139">1</cx:pt>
          <cx:pt idx="60140">1</cx:pt>
          <cx:pt idx="60141">1</cx:pt>
          <cx:pt idx="60142">1</cx:pt>
          <cx:pt idx="60143">1</cx:pt>
          <cx:pt idx="60144">1</cx:pt>
          <cx:pt idx="60145">1</cx:pt>
          <cx:pt idx="60146">1</cx:pt>
          <cx:pt idx="60147">1</cx:pt>
          <cx:pt idx="60148">1</cx:pt>
          <cx:pt idx="60149">1</cx:pt>
          <cx:pt idx="60150">1</cx:pt>
          <cx:pt idx="60151">1</cx:pt>
          <cx:pt idx="60152">1</cx:pt>
          <cx:pt idx="60153">1</cx:pt>
          <cx:pt idx="60154">1</cx:pt>
          <cx:pt idx="60155">1</cx:pt>
          <cx:pt idx="60156">1</cx:pt>
          <cx:pt idx="60157">1</cx:pt>
          <cx:pt idx="60158">1</cx:pt>
          <cx:pt idx="60159">1</cx:pt>
          <cx:pt idx="60160">1</cx:pt>
          <cx:pt idx="60161">1</cx:pt>
          <cx:pt idx="60162">1</cx:pt>
          <cx:pt idx="60163">1</cx:pt>
          <cx:pt idx="60164">1</cx:pt>
          <cx:pt idx="60165">1</cx:pt>
          <cx:pt idx="60166">1</cx:pt>
          <cx:pt idx="60167">1</cx:pt>
          <cx:pt idx="60168">1</cx:pt>
          <cx:pt idx="60169">1</cx:pt>
          <cx:pt idx="60170">1</cx:pt>
          <cx:pt idx="60171">1</cx:pt>
          <cx:pt idx="60172">1</cx:pt>
          <cx:pt idx="60173">1</cx:pt>
          <cx:pt idx="60174">1</cx:pt>
          <cx:pt idx="60175">1</cx:pt>
          <cx:pt idx="60176">1</cx:pt>
          <cx:pt idx="60177">1</cx:pt>
          <cx:pt idx="60178">1</cx:pt>
          <cx:pt idx="60179">1</cx:pt>
          <cx:pt idx="60180">1</cx:pt>
          <cx:pt idx="60181">1</cx:pt>
          <cx:pt idx="60182">1</cx:pt>
          <cx:pt idx="60183">1</cx:pt>
          <cx:pt idx="60184">1</cx:pt>
          <cx:pt idx="60185">1</cx:pt>
          <cx:pt idx="60186">1</cx:pt>
          <cx:pt idx="60187">1</cx:pt>
          <cx:pt idx="60188">1</cx:pt>
          <cx:pt idx="60189">1</cx:pt>
          <cx:pt idx="60190">1</cx:pt>
          <cx:pt idx="60191">1</cx:pt>
          <cx:pt idx="60192">1</cx:pt>
          <cx:pt idx="60193">1</cx:pt>
          <cx:pt idx="60194">1</cx:pt>
          <cx:pt idx="60195">1</cx:pt>
          <cx:pt idx="60196">1</cx:pt>
          <cx:pt idx="60197">1</cx:pt>
          <cx:pt idx="60198">1</cx:pt>
          <cx:pt idx="60199">3</cx:pt>
          <cx:pt idx="60200">1</cx:pt>
          <cx:pt idx="60201">1</cx:pt>
          <cx:pt idx="60202">1</cx:pt>
          <cx:pt idx="60203">1</cx:pt>
          <cx:pt idx="60204">1</cx:pt>
          <cx:pt idx="60205">1</cx:pt>
          <cx:pt idx="60206">1</cx:pt>
          <cx:pt idx="60207">1</cx:pt>
          <cx:pt idx="60208">1</cx:pt>
          <cx:pt idx="60209">1</cx:pt>
          <cx:pt idx="60210">1</cx:pt>
          <cx:pt idx="60211">1</cx:pt>
          <cx:pt idx="60212">1</cx:pt>
          <cx:pt idx="60213">1</cx:pt>
          <cx:pt idx="60214">1</cx:pt>
          <cx:pt idx="60215">1</cx:pt>
          <cx:pt idx="60216">1</cx:pt>
          <cx:pt idx="60217">1</cx:pt>
          <cx:pt idx="60218">1</cx:pt>
          <cx:pt idx="60219">1</cx:pt>
          <cx:pt idx="60220">1</cx:pt>
          <cx:pt idx="60221">1</cx:pt>
          <cx:pt idx="60222">1</cx:pt>
          <cx:pt idx="60223">1</cx:pt>
          <cx:pt idx="60224">1</cx:pt>
          <cx:pt idx="60225">1</cx:pt>
          <cx:pt idx="60226">1</cx:pt>
          <cx:pt idx="60227">1</cx:pt>
          <cx:pt idx="60228">1</cx:pt>
          <cx:pt idx="60229">1</cx:pt>
          <cx:pt idx="60230">3</cx:pt>
          <cx:pt idx="60231">1</cx:pt>
          <cx:pt idx="60232">1</cx:pt>
          <cx:pt idx="60233">1</cx:pt>
          <cx:pt idx="60234">1</cx:pt>
          <cx:pt idx="60235">1</cx:pt>
          <cx:pt idx="60236">1</cx:pt>
          <cx:pt idx="60237">1</cx:pt>
          <cx:pt idx="60238">1</cx:pt>
          <cx:pt idx="60239">1</cx:pt>
          <cx:pt idx="60240">1</cx:pt>
          <cx:pt idx="60241">1</cx:pt>
          <cx:pt idx="60242">1</cx:pt>
          <cx:pt idx="60243">1</cx:pt>
          <cx:pt idx="60244">1</cx:pt>
          <cx:pt idx="60245">1</cx:pt>
          <cx:pt idx="60246">1</cx:pt>
          <cx:pt idx="60247">1</cx:pt>
          <cx:pt idx="60248">1</cx:pt>
          <cx:pt idx="60249">1</cx:pt>
          <cx:pt idx="60250">1</cx:pt>
          <cx:pt idx="60251">1</cx:pt>
          <cx:pt idx="60252">1</cx:pt>
          <cx:pt idx="60253">1</cx:pt>
          <cx:pt idx="60254">1</cx:pt>
          <cx:pt idx="60255">1</cx:pt>
          <cx:pt idx="60256">1</cx:pt>
          <cx:pt idx="60257">1</cx:pt>
          <cx:pt idx="60258">1</cx:pt>
          <cx:pt idx="60259">1</cx:pt>
          <cx:pt idx="60260">1</cx:pt>
          <cx:pt idx="60261">1</cx:pt>
          <cx:pt idx="60262">1</cx:pt>
          <cx:pt idx="60263">3</cx:pt>
          <cx:pt idx="60264">1</cx:pt>
          <cx:pt idx="60265">1</cx:pt>
          <cx:pt idx="60266">1</cx:pt>
          <cx:pt idx="60267">1</cx:pt>
          <cx:pt idx="60268">1</cx:pt>
          <cx:pt idx="60269">1</cx:pt>
          <cx:pt idx="60270">1</cx:pt>
          <cx:pt idx="60271">1</cx:pt>
          <cx:pt idx="60272">1</cx:pt>
          <cx:pt idx="60273">1</cx:pt>
          <cx:pt idx="60274">1</cx:pt>
          <cx:pt idx="60275">1</cx:pt>
          <cx:pt idx="60276">1</cx:pt>
          <cx:pt idx="60277">1</cx:pt>
          <cx:pt idx="60278">1</cx:pt>
          <cx:pt idx="60279">1</cx:pt>
          <cx:pt idx="60280">1</cx:pt>
          <cx:pt idx="60281">1</cx:pt>
          <cx:pt idx="60282">3</cx:pt>
          <cx:pt idx="60283">1</cx:pt>
          <cx:pt idx="60284">1</cx:pt>
          <cx:pt idx="60285">1</cx:pt>
          <cx:pt idx="60286">1</cx:pt>
          <cx:pt idx="60287">1</cx:pt>
          <cx:pt idx="60288">1</cx:pt>
          <cx:pt idx="60289">1</cx:pt>
          <cx:pt idx="60290">1</cx:pt>
          <cx:pt idx="60291">1</cx:pt>
          <cx:pt idx="60292">1</cx:pt>
          <cx:pt idx="60293">1</cx:pt>
          <cx:pt idx="60294">1</cx:pt>
          <cx:pt idx="60295">1</cx:pt>
          <cx:pt idx="60296">1</cx:pt>
          <cx:pt idx="60297">1</cx:pt>
          <cx:pt idx="60298">1</cx:pt>
          <cx:pt idx="60299">1</cx:pt>
          <cx:pt idx="60300">1</cx:pt>
          <cx:pt idx="60301">1</cx:pt>
          <cx:pt idx="60302">1</cx:pt>
          <cx:pt idx="60303">1</cx:pt>
          <cx:pt idx="60304">1</cx:pt>
          <cx:pt idx="60305">1</cx:pt>
          <cx:pt idx="60306">1</cx:pt>
          <cx:pt idx="60307">1</cx:pt>
          <cx:pt idx="60308">1</cx:pt>
          <cx:pt idx="60309">1</cx:pt>
          <cx:pt idx="60310">1</cx:pt>
          <cx:pt idx="60311">1</cx:pt>
          <cx:pt idx="60312">1</cx:pt>
          <cx:pt idx="60313">1</cx:pt>
          <cx:pt idx="60314">1</cx:pt>
          <cx:pt idx="60315">1</cx:pt>
          <cx:pt idx="60316">1</cx:pt>
          <cx:pt idx="60317">1</cx:pt>
          <cx:pt idx="60318">1</cx:pt>
          <cx:pt idx="60319">1</cx:pt>
          <cx:pt idx="60320">1</cx:pt>
          <cx:pt idx="60321">1</cx:pt>
          <cx:pt idx="60322">1</cx:pt>
          <cx:pt idx="60323">1</cx:pt>
          <cx:pt idx="60324">1</cx:pt>
          <cx:pt idx="60325">1</cx:pt>
          <cx:pt idx="60326">1</cx:pt>
          <cx:pt idx="60327">1</cx:pt>
          <cx:pt idx="60328">1</cx:pt>
          <cx:pt idx="60329">1</cx:pt>
          <cx:pt idx="60330">1</cx:pt>
          <cx:pt idx="60331">1</cx:pt>
          <cx:pt idx="60332">1</cx:pt>
          <cx:pt idx="60333">1</cx:pt>
          <cx:pt idx="60334">1</cx:pt>
          <cx:pt idx="60335">1</cx:pt>
          <cx:pt idx="60336">1</cx:pt>
          <cx:pt idx="60337">1</cx:pt>
          <cx:pt idx="60338">1</cx:pt>
          <cx:pt idx="60339">1</cx:pt>
          <cx:pt idx="60340">1</cx:pt>
          <cx:pt idx="60341">1</cx:pt>
          <cx:pt idx="60342">1</cx:pt>
          <cx:pt idx="60343">1</cx:pt>
          <cx:pt idx="60344">1</cx:pt>
          <cx:pt idx="60345">3</cx:pt>
          <cx:pt idx="60346">1</cx:pt>
          <cx:pt idx="60347">1</cx:pt>
          <cx:pt idx="60348">1</cx:pt>
          <cx:pt idx="60349">1</cx:pt>
          <cx:pt idx="60350">1</cx:pt>
          <cx:pt idx="60351">1</cx:pt>
          <cx:pt idx="60352">1</cx:pt>
          <cx:pt idx="60353">1</cx:pt>
          <cx:pt idx="60354">1</cx:pt>
          <cx:pt idx="60355">1</cx:pt>
          <cx:pt idx="60356">1</cx:pt>
          <cx:pt idx="60357">1</cx:pt>
          <cx:pt idx="60358">1</cx:pt>
          <cx:pt idx="60359">1</cx:pt>
          <cx:pt idx="60360">1</cx:pt>
          <cx:pt idx="60361">1</cx:pt>
          <cx:pt idx="60362">1</cx:pt>
          <cx:pt idx="60363">1</cx:pt>
          <cx:pt idx="60364">1</cx:pt>
          <cx:pt idx="60365">1</cx:pt>
          <cx:pt idx="60366">1</cx:pt>
          <cx:pt idx="60367">1</cx:pt>
          <cx:pt idx="60368">1</cx:pt>
          <cx:pt idx="60369">1</cx:pt>
          <cx:pt idx="60370">1</cx:pt>
          <cx:pt idx="60371">1</cx:pt>
          <cx:pt idx="60372">1</cx:pt>
          <cx:pt idx="60373">1</cx:pt>
          <cx:pt idx="60374">1</cx:pt>
          <cx:pt idx="60375">1</cx:pt>
          <cx:pt idx="60376">1</cx:pt>
          <cx:pt idx="60377">1</cx:pt>
          <cx:pt idx="60378">1</cx:pt>
          <cx:pt idx="60379">1</cx:pt>
          <cx:pt idx="60380">1</cx:pt>
          <cx:pt idx="60381">1</cx:pt>
          <cx:pt idx="60382">1</cx:pt>
          <cx:pt idx="60383">1</cx:pt>
          <cx:pt idx="60384">1</cx:pt>
          <cx:pt idx="60385">1</cx:pt>
          <cx:pt idx="60386">1</cx:pt>
          <cx:pt idx="60387">1</cx:pt>
          <cx:pt idx="60388">1</cx:pt>
          <cx:pt idx="60389">1</cx:pt>
          <cx:pt idx="60390">1</cx:pt>
          <cx:pt idx="60391">1</cx:pt>
          <cx:pt idx="60392">1</cx:pt>
          <cx:pt idx="60393">1</cx:pt>
          <cx:pt idx="60394">1</cx:pt>
          <cx:pt idx="60395">1</cx:pt>
          <cx:pt idx="60396">1</cx:pt>
          <cx:pt idx="60397">1</cx:pt>
          <cx:pt idx="60398">1</cx:pt>
          <cx:pt idx="60399">1</cx:pt>
          <cx:pt idx="60400">1</cx:pt>
          <cx:pt idx="60401">1</cx:pt>
          <cx:pt idx="60402">1</cx:pt>
          <cx:pt idx="60403">1</cx:pt>
          <cx:pt idx="60404">1</cx:pt>
          <cx:pt idx="60405">1</cx:pt>
          <cx:pt idx="60406">1</cx:pt>
          <cx:pt idx="60407">1</cx:pt>
          <cx:pt idx="60408">1</cx:pt>
          <cx:pt idx="60409">1</cx:pt>
          <cx:pt idx="60410">1</cx:pt>
          <cx:pt idx="60411">1</cx:pt>
          <cx:pt idx="60412">1</cx:pt>
          <cx:pt idx="60413">1</cx:pt>
          <cx:pt idx="60414">1</cx:pt>
          <cx:pt idx="60415">1</cx:pt>
          <cx:pt idx="60416">1</cx:pt>
          <cx:pt idx="60417">1</cx:pt>
          <cx:pt idx="60418">1</cx:pt>
          <cx:pt idx="60419">1</cx:pt>
          <cx:pt idx="60420">1</cx:pt>
          <cx:pt idx="60421">1</cx:pt>
          <cx:pt idx="60422">1</cx:pt>
          <cx:pt idx="60423">3</cx:pt>
          <cx:pt idx="60424">1</cx:pt>
          <cx:pt idx="60425">1</cx:pt>
          <cx:pt idx="60426">1</cx:pt>
          <cx:pt idx="60427">1</cx:pt>
          <cx:pt idx="60428">1</cx:pt>
          <cx:pt idx="60429">1</cx:pt>
          <cx:pt idx="60430">1</cx:pt>
          <cx:pt idx="60431">1</cx:pt>
          <cx:pt idx="60432">1</cx:pt>
          <cx:pt idx="60433">1</cx:pt>
          <cx:pt idx="60434">1</cx:pt>
          <cx:pt idx="60435">1</cx:pt>
          <cx:pt idx="60436">1</cx:pt>
          <cx:pt idx="60437">1</cx:pt>
          <cx:pt idx="60438">1</cx:pt>
          <cx:pt idx="60439">1</cx:pt>
          <cx:pt idx="60440">1</cx:pt>
          <cx:pt idx="60441">1</cx:pt>
          <cx:pt idx="60442">1</cx:pt>
          <cx:pt idx="60443">1</cx:pt>
          <cx:pt idx="60444">1</cx:pt>
          <cx:pt idx="60445">1</cx:pt>
          <cx:pt idx="60446">1</cx:pt>
          <cx:pt idx="60447">3</cx:pt>
          <cx:pt idx="60448">1</cx:pt>
          <cx:pt idx="60449">3</cx:pt>
          <cx:pt idx="60450">1</cx:pt>
          <cx:pt idx="60451">1</cx:pt>
          <cx:pt idx="60452">1</cx:pt>
          <cx:pt idx="60453">1</cx:pt>
          <cx:pt idx="60454">1</cx:pt>
          <cx:pt idx="60455">1</cx:pt>
          <cx:pt idx="60456">1</cx:pt>
          <cx:pt idx="60457">1</cx:pt>
          <cx:pt idx="60458">1</cx:pt>
          <cx:pt idx="60459">1</cx:pt>
          <cx:pt idx="60460">1</cx:pt>
          <cx:pt idx="60461">1</cx:pt>
          <cx:pt idx="60462">1</cx:pt>
          <cx:pt idx="60463">1</cx:pt>
          <cx:pt idx="60464">1</cx:pt>
          <cx:pt idx="60465">1</cx:pt>
          <cx:pt idx="60466">1</cx:pt>
          <cx:pt idx="60467">1</cx:pt>
          <cx:pt idx="60468">1</cx:pt>
          <cx:pt idx="60469">1</cx:pt>
          <cx:pt idx="60470">1</cx:pt>
          <cx:pt idx="60471">1</cx:pt>
          <cx:pt idx="60472">1</cx:pt>
          <cx:pt idx="60473">1</cx:pt>
          <cx:pt idx="60474">1</cx:pt>
          <cx:pt idx="60475">1</cx:pt>
          <cx:pt idx="60476">1</cx:pt>
          <cx:pt idx="60477">1</cx:pt>
          <cx:pt idx="60478">1</cx:pt>
          <cx:pt idx="60479">1</cx:pt>
          <cx:pt idx="60480">1</cx:pt>
          <cx:pt idx="60481">1</cx:pt>
          <cx:pt idx="60482">1</cx:pt>
          <cx:pt idx="60483">1</cx:pt>
          <cx:pt idx="60484">1</cx:pt>
          <cx:pt idx="60485">1</cx:pt>
          <cx:pt idx="60486">1</cx:pt>
          <cx:pt idx="60487">1</cx:pt>
          <cx:pt idx="60488">1</cx:pt>
          <cx:pt idx="60489">1</cx:pt>
          <cx:pt idx="60490">1</cx:pt>
          <cx:pt idx="60491">1</cx:pt>
          <cx:pt idx="60492">1</cx:pt>
          <cx:pt idx="60493">1</cx:pt>
          <cx:pt idx="60494">1</cx:pt>
          <cx:pt idx="60495">1</cx:pt>
          <cx:pt idx="60496">1</cx:pt>
          <cx:pt idx="60497">3</cx:pt>
          <cx:pt idx="60498">1</cx:pt>
          <cx:pt idx="60499">1</cx:pt>
          <cx:pt idx="60500">1</cx:pt>
          <cx:pt idx="60501">1</cx:pt>
          <cx:pt idx="60502">1</cx:pt>
          <cx:pt idx="60503">1</cx:pt>
          <cx:pt idx="60504">1</cx:pt>
          <cx:pt idx="60505">1</cx:pt>
          <cx:pt idx="60506">1</cx:pt>
          <cx:pt idx="60507">1</cx:pt>
          <cx:pt idx="60508">1</cx:pt>
          <cx:pt idx="60509">1</cx:pt>
          <cx:pt idx="60510">1</cx:pt>
          <cx:pt idx="60511">1</cx:pt>
          <cx:pt idx="60512">1</cx:pt>
          <cx:pt idx="60513">1</cx:pt>
          <cx:pt idx="60514">1</cx:pt>
          <cx:pt idx="60515">1</cx:pt>
          <cx:pt idx="60516">1</cx:pt>
          <cx:pt idx="60517">1</cx:pt>
          <cx:pt idx="60518">1</cx:pt>
          <cx:pt idx="60519">1</cx:pt>
          <cx:pt idx="60520">1</cx:pt>
          <cx:pt idx="60521">1</cx:pt>
          <cx:pt idx="60522">1</cx:pt>
          <cx:pt idx="60523">1</cx:pt>
          <cx:pt idx="60524">1</cx:pt>
          <cx:pt idx="60525">1</cx:pt>
          <cx:pt idx="60526">1</cx:pt>
          <cx:pt idx="60527">1</cx:pt>
          <cx:pt idx="60528">1</cx:pt>
          <cx:pt idx="60529">1</cx:pt>
          <cx:pt idx="60530">3</cx:pt>
          <cx:pt idx="60531">1</cx:pt>
          <cx:pt idx="60532">1</cx:pt>
          <cx:pt idx="60533">3</cx:pt>
          <cx:pt idx="60534">1</cx:pt>
          <cx:pt idx="60535">1</cx:pt>
          <cx:pt idx="60536">1</cx:pt>
          <cx:pt idx="60537">1</cx:pt>
          <cx:pt idx="60538">1</cx:pt>
          <cx:pt idx="60539">1</cx:pt>
          <cx:pt idx="60540">1</cx:pt>
          <cx:pt idx="60541">1</cx:pt>
          <cx:pt idx="60542">3</cx:pt>
          <cx:pt idx="60543">1</cx:pt>
          <cx:pt idx="60544">1</cx:pt>
          <cx:pt idx="60545">1</cx:pt>
          <cx:pt idx="60546">1</cx:pt>
          <cx:pt idx="60547">1</cx:pt>
          <cx:pt idx="60548">1</cx:pt>
          <cx:pt idx="60549">1</cx:pt>
          <cx:pt idx="60550">1</cx:pt>
          <cx:pt idx="60551">1</cx:pt>
          <cx:pt idx="60552">1</cx:pt>
          <cx:pt idx="60553">1</cx:pt>
          <cx:pt idx="60554">1</cx:pt>
          <cx:pt idx="60555">1</cx:pt>
          <cx:pt idx="60556">1</cx:pt>
          <cx:pt idx="60557">1</cx:pt>
          <cx:pt idx="60558">1</cx:pt>
          <cx:pt idx="60559">1</cx:pt>
          <cx:pt idx="60560">1</cx:pt>
          <cx:pt idx="60561">1</cx:pt>
          <cx:pt idx="60562">3</cx:pt>
          <cx:pt idx="60563">1</cx:pt>
          <cx:pt idx="60564">1</cx:pt>
          <cx:pt idx="60565">1</cx:pt>
          <cx:pt idx="60566">3</cx:pt>
          <cx:pt idx="60567">1</cx:pt>
          <cx:pt idx="60568">1</cx:pt>
          <cx:pt idx="60569">1</cx:pt>
          <cx:pt idx="60570">1</cx:pt>
          <cx:pt idx="60571">1</cx:pt>
          <cx:pt idx="60572">1</cx:pt>
          <cx:pt idx="60573">1</cx:pt>
          <cx:pt idx="60574">1</cx:pt>
          <cx:pt idx="60575">1</cx:pt>
          <cx:pt idx="60576">1</cx:pt>
          <cx:pt idx="60577">1</cx:pt>
          <cx:pt idx="60578">1</cx:pt>
          <cx:pt idx="60579">1</cx:pt>
          <cx:pt idx="60580">1</cx:pt>
          <cx:pt idx="60581">1</cx:pt>
          <cx:pt idx="60582">1</cx:pt>
          <cx:pt idx="60583">1</cx:pt>
          <cx:pt idx="60584">1</cx:pt>
          <cx:pt idx="60585">1</cx:pt>
          <cx:pt idx="60586">1</cx:pt>
          <cx:pt idx="60587">1</cx:pt>
          <cx:pt idx="60588">1</cx:pt>
          <cx:pt idx="60589">1</cx:pt>
          <cx:pt idx="60590">1</cx:pt>
          <cx:pt idx="60591">1</cx:pt>
          <cx:pt idx="60592">1</cx:pt>
          <cx:pt idx="60593">1</cx:pt>
          <cx:pt idx="60594">1</cx:pt>
          <cx:pt idx="60595">1</cx:pt>
          <cx:pt idx="60596">1</cx:pt>
          <cx:pt idx="60597">3</cx:pt>
          <cx:pt idx="60598">1</cx:pt>
          <cx:pt idx="60599">1</cx:pt>
          <cx:pt idx="60600">1</cx:pt>
          <cx:pt idx="60601">1</cx:pt>
          <cx:pt idx="60602">1</cx:pt>
          <cx:pt idx="60603">1</cx:pt>
          <cx:pt idx="60604">1</cx:pt>
          <cx:pt idx="60605">1</cx:pt>
          <cx:pt idx="60606">1</cx:pt>
          <cx:pt idx="60607">1</cx:pt>
          <cx:pt idx="60608">1</cx:pt>
          <cx:pt idx="60609">1</cx:pt>
          <cx:pt idx="60610">1</cx:pt>
          <cx:pt idx="60611">1</cx:pt>
          <cx:pt idx="60612">1</cx:pt>
          <cx:pt idx="60613">1</cx:pt>
          <cx:pt idx="60614">1</cx:pt>
          <cx:pt idx="60615">1</cx:pt>
          <cx:pt idx="60616">1</cx:pt>
          <cx:pt idx="60617">1</cx:pt>
          <cx:pt idx="60618">1</cx:pt>
          <cx:pt idx="60619">1</cx:pt>
          <cx:pt idx="60620">1</cx:pt>
          <cx:pt idx="60621">1</cx:pt>
          <cx:pt idx="60622">1</cx:pt>
          <cx:pt idx="60623">1</cx:pt>
          <cx:pt idx="60624">1</cx:pt>
          <cx:pt idx="60625">1</cx:pt>
          <cx:pt idx="60626">3</cx:pt>
          <cx:pt idx="60627">1</cx:pt>
          <cx:pt idx="60628">1</cx:pt>
          <cx:pt idx="60629">1</cx:pt>
          <cx:pt idx="60630">1</cx:pt>
          <cx:pt idx="60631">1</cx:pt>
          <cx:pt idx="60632">1</cx:pt>
          <cx:pt idx="60633">1</cx:pt>
          <cx:pt idx="60634">1</cx:pt>
          <cx:pt idx="60635">1</cx:pt>
          <cx:pt idx="60636">1</cx:pt>
          <cx:pt idx="60637">1</cx:pt>
          <cx:pt idx="60638">1</cx:pt>
          <cx:pt idx="60639">1</cx:pt>
          <cx:pt idx="60640">1</cx:pt>
          <cx:pt idx="60641">1</cx:pt>
          <cx:pt idx="60642">1</cx:pt>
          <cx:pt idx="60643">1</cx:pt>
          <cx:pt idx="60644">1</cx:pt>
          <cx:pt idx="60645">1</cx:pt>
          <cx:pt idx="60646">1</cx:pt>
          <cx:pt idx="60647">1</cx:pt>
          <cx:pt idx="60648">1</cx:pt>
          <cx:pt idx="60649">1</cx:pt>
          <cx:pt idx="60650">1</cx:pt>
          <cx:pt idx="60651">1</cx:pt>
          <cx:pt idx="60652">1</cx:pt>
          <cx:pt idx="60653">1</cx:pt>
          <cx:pt idx="60654">1</cx:pt>
          <cx:pt idx="60655">1</cx:pt>
          <cx:pt idx="60656">1</cx:pt>
          <cx:pt idx="60657">1</cx:pt>
          <cx:pt idx="60658">3</cx:pt>
          <cx:pt idx="60659">1</cx:pt>
          <cx:pt idx="60660">1</cx:pt>
          <cx:pt idx="60661">1</cx:pt>
          <cx:pt idx="60662">1</cx:pt>
          <cx:pt idx="60663">1</cx:pt>
          <cx:pt idx="60664">1</cx:pt>
          <cx:pt idx="60665">1</cx:pt>
          <cx:pt idx="60666">1</cx:pt>
          <cx:pt idx="60667">1</cx:pt>
          <cx:pt idx="60668">1</cx:pt>
          <cx:pt idx="60669">1</cx:pt>
          <cx:pt idx="60670">1</cx:pt>
          <cx:pt idx="60671">3</cx:pt>
          <cx:pt idx="60672">1</cx:pt>
          <cx:pt idx="60673">1</cx:pt>
          <cx:pt idx="60674">1</cx:pt>
          <cx:pt idx="60675">1</cx:pt>
          <cx:pt idx="60676">1</cx:pt>
          <cx:pt idx="60677">1</cx:pt>
          <cx:pt idx="60678">1</cx:pt>
          <cx:pt idx="60679">1</cx:pt>
          <cx:pt idx="60680">1</cx:pt>
          <cx:pt idx="60681">1</cx:pt>
          <cx:pt idx="60682">1</cx:pt>
          <cx:pt idx="60683">1</cx:pt>
          <cx:pt idx="60684">1</cx:pt>
          <cx:pt idx="60685">1</cx:pt>
          <cx:pt idx="60686">1</cx:pt>
          <cx:pt idx="60687">1</cx:pt>
          <cx:pt idx="60688">1</cx:pt>
          <cx:pt idx="60689">1</cx:pt>
          <cx:pt idx="60690">1</cx:pt>
          <cx:pt idx="60691">1</cx:pt>
          <cx:pt idx="60692">1</cx:pt>
          <cx:pt idx="60693">1</cx:pt>
          <cx:pt idx="60694">1</cx:pt>
          <cx:pt idx="60695">1</cx:pt>
          <cx:pt idx="60696">1</cx:pt>
          <cx:pt idx="60697">1</cx:pt>
          <cx:pt idx="60698">1</cx:pt>
          <cx:pt idx="60699">1</cx:pt>
          <cx:pt idx="60700">3</cx:pt>
          <cx:pt idx="60701">1</cx:pt>
          <cx:pt idx="60702">1</cx:pt>
          <cx:pt idx="60703">1</cx:pt>
          <cx:pt idx="60704">1</cx:pt>
          <cx:pt idx="60705">3</cx:pt>
          <cx:pt idx="60706">1</cx:pt>
          <cx:pt idx="60707">1</cx:pt>
          <cx:pt idx="60708">1</cx:pt>
          <cx:pt idx="60709">1</cx:pt>
          <cx:pt idx="60710">1</cx:pt>
          <cx:pt idx="60711">1</cx:pt>
          <cx:pt idx="60712">1</cx:pt>
          <cx:pt idx="60713">1</cx:pt>
          <cx:pt idx="60714">1</cx:pt>
          <cx:pt idx="60715">1</cx:pt>
          <cx:pt idx="60716">1</cx:pt>
          <cx:pt idx="60717">3</cx:pt>
          <cx:pt idx="60718">1</cx:pt>
          <cx:pt idx="60719">1</cx:pt>
          <cx:pt idx="60720">1</cx:pt>
          <cx:pt idx="60721">1</cx:pt>
          <cx:pt idx="60722">1</cx:pt>
          <cx:pt idx="60723">1</cx:pt>
          <cx:pt idx="60724">1</cx:pt>
          <cx:pt idx="60725">1</cx:pt>
          <cx:pt idx="60726">1</cx:pt>
          <cx:pt idx="60727">1</cx:pt>
          <cx:pt idx="60728">1</cx:pt>
          <cx:pt idx="60729">1</cx:pt>
          <cx:pt idx="60730">1</cx:pt>
          <cx:pt idx="60731">1</cx:pt>
          <cx:pt idx="60732">1</cx:pt>
          <cx:pt idx="60733">1</cx:pt>
          <cx:pt idx="60734">1</cx:pt>
          <cx:pt idx="60735">1</cx:pt>
          <cx:pt idx="60736">1</cx:pt>
          <cx:pt idx="60737">1</cx:pt>
          <cx:pt idx="60738">1</cx:pt>
          <cx:pt idx="60739">3</cx:pt>
          <cx:pt idx="60740">3</cx:pt>
          <cx:pt idx="60741">3</cx:pt>
          <cx:pt idx="60742">1</cx:pt>
          <cx:pt idx="60743">1</cx:pt>
          <cx:pt idx="60744">1</cx:pt>
          <cx:pt idx="60745">1</cx:pt>
          <cx:pt idx="60746">1</cx:pt>
          <cx:pt idx="60747">1</cx:pt>
          <cx:pt idx="60748">1</cx:pt>
          <cx:pt idx="60749">1</cx:pt>
          <cx:pt idx="60750">1</cx:pt>
          <cx:pt idx="60751">1</cx:pt>
          <cx:pt idx="60752">1</cx:pt>
          <cx:pt idx="60753">1</cx:pt>
          <cx:pt idx="60754">1</cx:pt>
          <cx:pt idx="60755">1</cx:pt>
          <cx:pt idx="60756">1</cx:pt>
          <cx:pt idx="60757">1</cx:pt>
          <cx:pt idx="60758">1</cx:pt>
          <cx:pt idx="60759">1</cx:pt>
          <cx:pt idx="60760">1</cx:pt>
          <cx:pt idx="60761">1</cx:pt>
          <cx:pt idx="60762">1</cx:pt>
          <cx:pt idx="60763">1</cx:pt>
          <cx:pt idx="60764">1</cx:pt>
          <cx:pt idx="60765">1</cx:pt>
          <cx:pt idx="60766">1</cx:pt>
          <cx:pt idx="60767">1</cx:pt>
          <cx:pt idx="60768">1</cx:pt>
          <cx:pt idx="60769">1</cx:pt>
          <cx:pt idx="60770">1</cx:pt>
          <cx:pt idx="60771">1</cx:pt>
          <cx:pt idx="60772">1</cx:pt>
          <cx:pt idx="60773">1</cx:pt>
          <cx:pt idx="60774">1</cx:pt>
          <cx:pt idx="60775">1</cx:pt>
          <cx:pt idx="60776">1</cx:pt>
          <cx:pt idx="60777">1</cx:pt>
          <cx:pt idx="60778">1</cx:pt>
          <cx:pt idx="60779">1</cx:pt>
          <cx:pt idx="60780">1</cx:pt>
          <cx:pt idx="60781">1</cx:pt>
          <cx:pt idx="60782">1</cx:pt>
          <cx:pt idx="60783">1</cx:pt>
          <cx:pt idx="60784">1</cx:pt>
          <cx:pt idx="60785">1</cx:pt>
          <cx:pt idx="60786">1</cx:pt>
          <cx:pt idx="60787">1</cx:pt>
          <cx:pt idx="60788">1</cx:pt>
          <cx:pt idx="60789">1</cx:pt>
          <cx:pt idx="60790">1</cx:pt>
          <cx:pt idx="60791">1</cx:pt>
          <cx:pt idx="60792">1</cx:pt>
          <cx:pt idx="60793">1</cx:pt>
          <cx:pt idx="60794">1</cx:pt>
          <cx:pt idx="60795">1</cx:pt>
          <cx:pt idx="60796">1</cx:pt>
          <cx:pt idx="60797">1</cx:pt>
          <cx:pt idx="60798">1</cx:pt>
          <cx:pt idx="60799">1</cx:pt>
          <cx:pt idx="60800">1</cx:pt>
          <cx:pt idx="60801">1</cx:pt>
          <cx:pt idx="60802">3</cx:pt>
          <cx:pt idx="60803">1</cx:pt>
          <cx:pt idx="60804">1</cx:pt>
          <cx:pt idx="60805">1</cx:pt>
          <cx:pt idx="60806">3</cx:pt>
          <cx:pt idx="60807">1</cx:pt>
          <cx:pt idx="60808">1</cx:pt>
          <cx:pt idx="60809">1</cx:pt>
          <cx:pt idx="60810">3</cx:pt>
          <cx:pt idx="60811">1</cx:pt>
          <cx:pt idx="60812">1</cx:pt>
          <cx:pt idx="60813">1</cx:pt>
          <cx:pt idx="60814">1</cx:pt>
          <cx:pt idx="60815">1</cx:pt>
          <cx:pt idx="60816">1</cx:pt>
          <cx:pt idx="60817">1</cx:pt>
          <cx:pt idx="60818">1</cx:pt>
          <cx:pt idx="60819">1</cx:pt>
          <cx:pt idx="60820">1</cx:pt>
          <cx:pt idx="60821">1</cx:pt>
          <cx:pt idx="60822">1</cx:pt>
          <cx:pt idx="60823">1</cx:pt>
          <cx:pt idx="60824">1</cx:pt>
          <cx:pt idx="60825">1</cx:pt>
          <cx:pt idx="60826">1</cx:pt>
          <cx:pt idx="60827">1</cx:pt>
          <cx:pt idx="60828">3</cx:pt>
          <cx:pt idx="60829">1</cx:pt>
          <cx:pt idx="60830">1</cx:pt>
          <cx:pt idx="60831">1</cx:pt>
          <cx:pt idx="60832">1</cx:pt>
          <cx:pt idx="60833">1</cx:pt>
          <cx:pt idx="60834">1</cx:pt>
          <cx:pt idx="60835">1</cx:pt>
          <cx:pt idx="60836">1</cx:pt>
          <cx:pt idx="60837">1</cx:pt>
          <cx:pt idx="60838">1</cx:pt>
          <cx:pt idx="60839">1</cx:pt>
          <cx:pt idx="60840">1</cx:pt>
          <cx:pt idx="60841">1</cx:pt>
          <cx:pt idx="60842">1</cx:pt>
          <cx:pt idx="60843">1</cx:pt>
          <cx:pt idx="60844">1</cx:pt>
          <cx:pt idx="60845">1</cx:pt>
          <cx:pt idx="60846">1</cx:pt>
          <cx:pt idx="60847">1</cx:pt>
          <cx:pt idx="60848">1</cx:pt>
          <cx:pt idx="60849">1</cx:pt>
          <cx:pt idx="60850">1</cx:pt>
          <cx:pt idx="60851">1</cx:pt>
          <cx:pt idx="60852">1</cx:pt>
          <cx:pt idx="60853">1</cx:pt>
          <cx:pt idx="60854">1</cx:pt>
          <cx:pt idx="60855">1</cx:pt>
          <cx:pt idx="60856">1</cx:pt>
          <cx:pt idx="60857">1</cx:pt>
          <cx:pt idx="60858">1</cx:pt>
          <cx:pt idx="60859">1</cx:pt>
          <cx:pt idx="60860">1</cx:pt>
          <cx:pt idx="60861">1</cx:pt>
          <cx:pt idx="60862">1</cx:pt>
          <cx:pt idx="60863">1</cx:pt>
          <cx:pt idx="60864">1</cx:pt>
          <cx:pt idx="60865">1</cx:pt>
          <cx:pt idx="60866">1</cx:pt>
          <cx:pt idx="60867">1</cx:pt>
          <cx:pt idx="60868">1</cx:pt>
          <cx:pt idx="60869">1</cx:pt>
          <cx:pt idx="60870">1</cx:pt>
          <cx:pt idx="60871">1</cx:pt>
          <cx:pt idx="60872">1</cx:pt>
          <cx:pt idx="60873">1</cx:pt>
          <cx:pt idx="60874">1</cx:pt>
          <cx:pt idx="60875">3</cx:pt>
          <cx:pt idx="60876">1</cx:pt>
          <cx:pt idx="60877">1</cx:pt>
          <cx:pt idx="60878">1</cx:pt>
          <cx:pt idx="60879">1</cx:pt>
          <cx:pt idx="60880">1</cx:pt>
          <cx:pt idx="60881">1</cx:pt>
          <cx:pt idx="60882">1</cx:pt>
          <cx:pt idx="60883">1</cx:pt>
          <cx:pt idx="60884">1</cx:pt>
          <cx:pt idx="60885">1</cx:pt>
          <cx:pt idx="60886">1</cx:pt>
          <cx:pt idx="60887">1</cx:pt>
          <cx:pt idx="60888">1</cx:pt>
          <cx:pt idx="60889">1</cx:pt>
          <cx:pt idx="60890">1</cx:pt>
          <cx:pt idx="60891">1</cx:pt>
          <cx:pt idx="60892">1</cx:pt>
          <cx:pt idx="60893">1</cx:pt>
          <cx:pt idx="60894">1</cx:pt>
          <cx:pt idx="60895">1</cx:pt>
          <cx:pt idx="60896">1</cx:pt>
          <cx:pt idx="60897">1</cx:pt>
          <cx:pt idx="60898">1</cx:pt>
          <cx:pt idx="60899">1</cx:pt>
          <cx:pt idx="60900">1</cx:pt>
          <cx:pt idx="60901">1</cx:pt>
          <cx:pt idx="60902">1</cx:pt>
          <cx:pt idx="60903">1</cx:pt>
          <cx:pt idx="60904">1</cx:pt>
          <cx:pt idx="60905">3</cx:pt>
          <cx:pt idx="60906">1</cx:pt>
          <cx:pt idx="60907">1</cx:pt>
          <cx:pt idx="60908">1</cx:pt>
          <cx:pt idx="60909">1</cx:pt>
          <cx:pt idx="60910">1</cx:pt>
          <cx:pt idx="60911">1</cx:pt>
          <cx:pt idx="60912">1</cx:pt>
          <cx:pt idx="60913">1</cx:pt>
          <cx:pt idx="60914">3</cx:pt>
          <cx:pt idx="60915">1</cx:pt>
          <cx:pt idx="60916">1</cx:pt>
          <cx:pt idx="60917">1</cx:pt>
          <cx:pt idx="60918">1</cx:pt>
          <cx:pt idx="60919">1</cx:pt>
          <cx:pt idx="60920">1</cx:pt>
          <cx:pt idx="60921">1</cx:pt>
          <cx:pt idx="60922">1</cx:pt>
          <cx:pt idx="60923">1</cx:pt>
          <cx:pt idx="60924">1</cx:pt>
          <cx:pt idx="60925">1</cx:pt>
          <cx:pt idx="60926">1</cx:pt>
          <cx:pt idx="60927">3</cx:pt>
          <cx:pt idx="60928">3</cx:pt>
          <cx:pt idx="60929">1</cx:pt>
          <cx:pt idx="60930">1</cx:pt>
          <cx:pt idx="60931">1</cx:pt>
          <cx:pt idx="60932">1</cx:pt>
          <cx:pt idx="60933">1</cx:pt>
          <cx:pt idx="60934">1</cx:pt>
          <cx:pt idx="60935">1</cx:pt>
          <cx:pt idx="60936">1</cx:pt>
          <cx:pt idx="60937">1</cx:pt>
          <cx:pt idx="60938">1</cx:pt>
          <cx:pt idx="60939">1</cx:pt>
          <cx:pt idx="60940">1</cx:pt>
          <cx:pt idx="60941">1</cx:pt>
          <cx:pt idx="60942">1</cx:pt>
          <cx:pt idx="60943">1</cx:pt>
          <cx:pt idx="60944">1</cx:pt>
          <cx:pt idx="60945">1</cx:pt>
          <cx:pt idx="60946">1</cx:pt>
          <cx:pt idx="60947">1</cx:pt>
          <cx:pt idx="60948">1</cx:pt>
          <cx:pt idx="60949">1</cx:pt>
          <cx:pt idx="60950">1</cx:pt>
          <cx:pt idx="60951">1</cx:pt>
          <cx:pt idx="60952">1</cx:pt>
          <cx:pt idx="60953">1</cx:pt>
          <cx:pt idx="60954">1</cx:pt>
          <cx:pt idx="60955">1</cx:pt>
          <cx:pt idx="60956">1</cx:pt>
          <cx:pt idx="60957">1</cx:pt>
          <cx:pt idx="60958">1</cx:pt>
          <cx:pt idx="60959">1</cx:pt>
          <cx:pt idx="60960">1</cx:pt>
          <cx:pt idx="60961">1</cx:pt>
          <cx:pt idx="60962">1</cx:pt>
          <cx:pt idx="60963">1</cx:pt>
          <cx:pt idx="60964">1</cx:pt>
          <cx:pt idx="60965">1</cx:pt>
          <cx:pt idx="60966">1</cx:pt>
          <cx:pt idx="60967">1</cx:pt>
          <cx:pt idx="60968">1</cx:pt>
          <cx:pt idx="60969">1</cx:pt>
          <cx:pt idx="60970">3</cx:pt>
          <cx:pt idx="60971">1</cx:pt>
          <cx:pt idx="60972">1</cx:pt>
          <cx:pt idx="60973">1</cx:pt>
          <cx:pt idx="60974">1</cx:pt>
          <cx:pt idx="60975">1</cx:pt>
          <cx:pt idx="60976">1</cx:pt>
          <cx:pt idx="60977">1</cx:pt>
          <cx:pt idx="60978">1</cx:pt>
          <cx:pt idx="60979">1</cx:pt>
          <cx:pt idx="60980">1</cx:pt>
          <cx:pt idx="60981">1</cx:pt>
          <cx:pt idx="60982">1</cx:pt>
          <cx:pt idx="60983">1</cx:pt>
          <cx:pt idx="60984">1</cx:pt>
          <cx:pt idx="60985">1</cx:pt>
          <cx:pt idx="60986">1</cx:pt>
          <cx:pt idx="60987">1</cx:pt>
          <cx:pt idx="60988">1</cx:pt>
          <cx:pt idx="60989">1</cx:pt>
          <cx:pt idx="60990">1</cx:pt>
          <cx:pt idx="60991">1</cx:pt>
          <cx:pt idx="60992">1</cx:pt>
          <cx:pt idx="60993">1</cx:pt>
          <cx:pt idx="60994">1</cx:pt>
          <cx:pt idx="60995">1</cx:pt>
          <cx:pt idx="60996">1</cx:pt>
          <cx:pt idx="60997">1</cx:pt>
          <cx:pt idx="60998">1</cx:pt>
          <cx:pt idx="60999">1</cx:pt>
          <cx:pt idx="61000">3</cx:pt>
          <cx:pt idx="61001">1</cx:pt>
          <cx:pt idx="61002">1</cx:pt>
          <cx:pt idx="61003">1</cx:pt>
          <cx:pt idx="61004">1</cx:pt>
          <cx:pt idx="61005">1</cx:pt>
          <cx:pt idx="61006">1</cx:pt>
          <cx:pt idx="61007">1</cx:pt>
          <cx:pt idx="61008">1</cx:pt>
          <cx:pt idx="61009">1</cx:pt>
          <cx:pt idx="61010">1</cx:pt>
          <cx:pt idx="61011">1</cx:pt>
          <cx:pt idx="61012">1</cx:pt>
          <cx:pt idx="61013">1</cx:pt>
          <cx:pt idx="61014">1</cx:pt>
          <cx:pt idx="61015">1</cx:pt>
          <cx:pt idx="61016">1</cx:pt>
          <cx:pt idx="61017">1</cx:pt>
          <cx:pt idx="61018">1</cx:pt>
          <cx:pt idx="61019">1</cx:pt>
          <cx:pt idx="61020">1</cx:pt>
          <cx:pt idx="61021">1</cx:pt>
          <cx:pt idx="61022">1</cx:pt>
          <cx:pt idx="61023">1</cx:pt>
          <cx:pt idx="61024">1</cx:pt>
          <cx:pt idx="61025">1</cx:pt>
          <cx:pt idx="61026">1</cx:pt>
          <cx:pt idx="61027">1</cx:pt>
          <cx:pt idx="61028">1</cx:pt>
          <cx:pt idx="61029">1</cx:pt>
          <cx:pt idx="61030">1</cx:pt>
          <cx:pt idx="61031">1</cx:pt>
          <cx:pt idx="61032">1</cx:pt>
          <cx:pt idx="61033">1</cx:pt>
          <cx:pt idx="61034">1</cx:pt>
          <cx:pt idx="61035">1</cx:pt>
          <cx:pt idx="61036">1</cx:pt>
          <cx:pt idx="61037">1</cx:pt>
          <cx:pt idx="61038">1</cx:pt>
          <cx:pt idx="61039">1</cx:pt>
          <cx:pt idx="61040">1</cx:pt>
          <cx:pt idx="61041">1</cx:pt>
          <cx:pt idx="61042">1</cx:pt>
          <cx:pt idx="61043">1</cx:pt>
          <cx:pt idx="61044">1</cx:pt>
          <cx:pt idx="61045">3</cx:pt>
          <cx:pt idx="61046">1</cx:pt>
          <cx:pt idx="61047">1</cx:pt>
          <cx:pt idx="61048">1</cx:pt>
          <cx:pt idx="61049">1</cx:pt>
          <cx:pt idx="61050">1</cx:pt>
          <cx:pt idx="61051">1</cx:pt>
          <cx:pt idx="61052">1</cx:pt>
          <cx:pt idx="61053">1</cx:pt>
          <cx:pt idx="61054">1</cx:pt>
          <cx:pt idx="61055">1</cx:pt>
          <cx:pt idx="61056">1</cx:pt>
          <cx:pt idx="61057">1</cx:pt>
          <cx:pt idx="61058">1</cx:pt>
          <cx:pt idx="61059">1</cx:pt>
          <cx:pt idx="61060">3</cx:pt>
          <cx:pt idx="61061">1</cx:pt>
          <cx:pt idx="61062">1</cx:pt>
          <cx:pt idx="61063">1</cx:pt>
          <cx:pt idx="61064">1</cx:pt>
          <cx:pt idx="61065">1</cx:pt>
          <cx:pt idx="61066">1</cx:pt>
          <cx:pt idx="61067">1</cx:pt>
          <cx:pt idx="61068">1</cx:pt>
          <cx:pt idx="61069">1</cx:pt>
          <cx:pt idx="61070">1</cx:pt>
          <cx:pt idx="61071">1</cx:pt>
          <cx:pt idx="61072">1</cx:pt>
          <cx:pt idx="61073">1</cx:pt>
          <cx:pt idx="61074">1</cx:pt>
          <cx:pt idx="61075">1</cx:pt>
          <cx:pt idx="61076">1</cx:pt>
          <cx:pt idx="61077">1</cx:pt>
          <cx:pt idx="61078">1</cx:pt>
          <cx:pt idx="61079">1</cx:pt>
          <cx:pt idx="61080">1</cx:pt>
          <cx:pt idx="61081">1</cx:pt>
          <cx:pt idx="61082">1</cx:pt>
          <cx:pt idx="61083">1</cx:pt>
          <cx:pt idx="61084">1</cx:pt>
          <cx:pt idx="61085">1</cx:pt>
          <cx:pt idx="61086">1</cx:pt>
          <cx:pt idx="61087">1</cx:pt>
          <cx:pt idx="61088">1</cx:pt>
          <cx:pt idx="61089">1</cx:pt>
          <cx:pt idx="61090">1</cx:pt>
          <cx:pt idx="61091">1</cx:pt>
          <cx:pt idx="61092">1</cx:pt>
          <cx:pt idx="61093">1</cx:pt>
          <cx:pt idx="61094">3</cx:pt>
          <cx:pt idx="61095">1</cx:pt>
          <cx:pt idx="61096">1</cx:pt>
          <cx:pt idx="61097">1</cx:pt>
          <cx:pt idx="61098">1</cx:pt>
          <cx:pt idx="61099">1</cx:pt>
          <cx:pt idx="61100">1</cx:pt>
          <cx:pt idx="61101">1</cx:pt>
          <cx:pt idx="61102">1</cx:pt>
          <cx:pt idx="61103">1</cx:pt>
          <cx:pt idx="61104">1</cx:pt>
          <cx:pt idx="61105">1</cx:pt>
          <cx:pt idx="61106">1</cx:pt>
          <cx:pt idx="61107">1</cx:pt>
          <cx:pt idx="61108">1</cx:pt>
          <cx:pt idx="61109">1</cx:pt>
          <cx:pt idx="61110">1</cx:pt>
          <cx:pt idx="61111">1</cx:pt>
          <cx:pt idx="61112">1</cx:pt>
          <cx:pt idx="61113">1</cx:pt>
          <cx:pt idx="61114">1</cx:pt>
          <cx:pt idx="61115">1</cx:pt>
          <cx:pt idx="61116">1</cx:pt>
          <cx:pt idx="61117">1</cx:pt>
          <cx:pt idx="61118">3</cx:pt>
          <cx:pt idx="61119">1</cx:pt>
          <cx:pt idx="61120">1</cx:pt>
          <cx:pt idx="61121">1</cx:pt>
          <cx:pt idx="61122">1</cx:pt>
          <cx:pt idx="61123">1</cx:pt>
          <cx:pt idx="61124">1</cx:pt>
          <cx:pt idx="61125">1</cx:pt>
          <cx:pt idx="61126">1</cx:pt>
          <cx:pt idx="61127">1</cx:pt>
          <cx:pt idx="61128">3</cx:pt>
          <cx:pt idx="61129">1</cx:pt>
          <cx:pt idx="61130">1</cx:pt>
          <cx:pt idx="61131">1</cx:pt>
          <cx:pt idx="61132">1</cx:pt>
          <cx:pt idx="61133">1</cx:pt>
          <cx:pt idx="61134">1</cx:pt>
          <cx:pt idx="61135">1</cx:pt>
          <cx:pt idx="61136">1</cx:pt>
          <cx:pt idx="61137">1</cx:pt>
          <cx:pt idx="61138">1</cx:pt>
          <cx:pt idx="61139">1</cx:pt>
          <cx:pt idx="61140">1</cx:pt>
          <cx:pt idx="61141">1</cx:pt>
          <cx:pt idx="61142">1</cx:pt>
          <cx:pt idx="61143">1</cx:pt>
          <cx:pt idx="61144">1</cx:pt>
          <cx:pt idx="61145">1</cx:pt>
          <cx:pt idx="61146">1</cx:pt>
          <cx:pt idx="61147">1</cx:pt>
          <cx:pt idx="61148">1</cx:pt>
          <cx:pt idx="61149">1</cx:pt>
          <cx:pt idx="61150">1</cx:pt>
          <cx:pt idx="61151">1</cx:pt>
          <cx:pt idx="61152">1</cx:pt>
          <cx:pt idx="61153">1</cx:pt>
          <cx:pt idx="61154">1</cx:pt>
          <cx:pt idx="61155">1</cx:pt>
          <cx:pt idx="61156">1</cx:pt>
          <cx:pt idx="61157">1</cx:pt>
          <cx:pt idx="61158">1</cx:pt>
          <cx:pt idx="61159">1</cx:pt>
          <cx:pt idx="61160">1</cx:pt>
          <cx:pt idx="61161">1</cx:pt>
          <cx:pt idx="61162">1</cx:pt>
          <cx:pt idx="61163">1</cx:pt>
          <cx:pt idx="61164">1</cx:pt>
          <cx:pt idx="61165">1</cx:pt>
          <cx:pt idx="61166">1</cx:pt>
          <cx:pt idx="61167">1</cx:pt>
          <cx:pt idx="61168">1</cx:pt>
          <cx:pt idx="61169">1</cx:pt>
          <cx:pt idx="61170">1</cx:pt>
          <cx:pt idx="61171">1</cx:pt>
          <cx:pt idx="61172">1</cx:pt>
          <cx:pt idx="61173">1</cx:pt>
          <cx:pt idx="61174">1</cx:pt>
          <cx:pt idx="61175">1</cx:pt>
          <cx:pt idx="61176">1</cx:pt>
          <cx:pt idx="61177">1</cx:pt>
          <cx:pt idx="61178">1</cx:pt>
          <cx:pt idx="61179">1</cx:pt>
          <cx:pt idx="61180">1</cx:pt>
          <cx:pt idx="61181">1</cx:pt>
          <cx:pt idx="61182">1</cx:pt>
          <cx:pt idx="61183">1</cx:pt>
          <cx:pt idx="61184">1</cx:pt>
          <cx:pt idx="61185">1</cx:pt>
          <cx:pt idx="61186">1</cx:pt>
          <cx:pt idx="61187">1</cx:pt>
          <cx:pt idx="61188">1</cx:pt>
          <cx:pt idx="61189">1</cx:pt>
          <cx:pt idx="61190">1</cx:pt>
          <cx:pt idx="61191">1</cx:pt>
          <cx:pt idx="61192">1</cx:pt>
          <cx:pt idx="61193">1</cx:pt>
          <cx:pt idx="61194">1</cx:pt>
          <cx:pt idx="61195">1</cx:pt>
          <cx:pt idx="61196">1</cx:pt>
          <cx:pt idx="61197">1</cx:pt>
          <cx:pt idx="61198">1</cx:pt>
          <cx:pt idx="61199">1</cx:pt>
          <cx:pt idx="61200">1</cx:pt>
          <cx:pt idx="61201">1</cx:pt>
          <cx:pt idx="61202">3</cx:pt>
          <cx:pt idx="61203">3</cx:pt>
          <cx:pt idx="61204">1</cx:pt>
          <cx:pt idx="61205">1</cx:pt>
          <cx:pt idx="61206">1</cx:pt>
          <cx:pt idx="61207">1</cx:pt>
          <cx:pt idx="61208">1</cx:pt>
          <cx:pt idx="61209">1</cx:pt>
          <cx:pt idx="61210">1</cx:pt>
          <cx:pt idx="61211">1</cx:pt>
          <cx:pt idx="61212">1</cx:pt>
          <cx:pt idx="61213">1</cx:pt>
          <cx:pt idx="61214">1</cx:pt>
          <cx:pt idx="61215">1</cx:pt>
          <cx:pt idx="61216">3</cx:pt>
          <cx:pt idx="61217">1</cx:pt>
          <cx:pt idx="61218">1</cx:pt>
          <cx:pt idx="61219">1</cx:pt>
          <cx:pt idx="61220">1</cx:pt>
          <cx:pt idx="61221">1</cx:pt>
          <cx:pt idx="61222">1</cx:pt>
          <cx:pt idx="61223">1</cx:pt>
          <cx:pt idx="61224">1</cx:pt>
          <cx:pt idx="61225">1</cx:pt>
          <cx:pt idx="61226">1</cx:pt>
          <cx:pt idx="61227">1</cx:pt>
          <cx:pt idx="61228">1</cx:pt>
          <cx:pt idx="61229">1</cx:pt>
          <cx:pt idx="61230">1</cx:pt>
          <cx:pt idx="61231">1</cx:pt>
          <cx:pt idx="61232">1</cx:pt>
          <cx:pt idx="61233">1</cx:pt>
          <cx:pt idx="61234">1</cx:pt>
          <cx:pt idx="61235">1</cx:pt>
          <cx:pt idx="61236">1</cx:pt>
          <cx:pt idx="61237">1</cx:pt>
          <cx:pt idx="61238">1</cx:pt>
          <cx:pt idx="61239">1</cx:pt>
          <cx:pt idx="61240">1</cx:pt>
          <cx:pt idx="61241">1</cx:pt>
          <cx:pt idx="61242">1</cx:pt>
          <cx:pt idx="61243">1</cx:pt>
          <cx:pt idx="61244">1</cx:pt>
          <cx:pt idx="61245">1</cx:pt>
          <cx:pt idx="61246">1</cx:pt>
          <cx:pt idx="61247">1</cx:pt>
          <cx:pt idx="61248">1</cx:pt>
          <cx:pt idx="61249">1</cx:pt>
          <cx:pt idx="61250">1</cx:pt>
          <cx:pt idx="61251">1</cx:pt>
          <cx:pt idx="61252">1</cx:pt>
          <cx:pt idx="61253">1</cx:pt>
          <cx:pt idx="61254">1</cx:pt>
          <cx:pt idx="61255">1</cx:pt>
          <cx:pt idx="61256">1</cx:pt>
          <cx:pt idx="61257">1</cx:pt>
          <cx:pt idx="61258">1</cx:pt>
          <cx:pt idx="61259">1</cx:pt>
          <cx:pt idx="61260">3</cx:pt>
          <cx:pt idx="61261">1</cx:pt>
          <cx:pt idx="61262">3</cx:pt>
          <cx:pt idx="61263">1</cx:pt>
          <cx:pt idx="61264">1</cx:pt>
          <cx:pt idx="61265">1</cx:pt>
          <cx:pt idx="61266">1</cx:pt>
          <cx:pt idx="61267">1</cx:pt>
          <cx:pt idx="61268">1</cx:pt>
          <cx:pt idx="61269">1</cx:pt>
          <cx:pt idx="61270">1</cx:pt>
          <cx:pt idx="61271">1</cx:pt>
          <cx:pt idx="61272">1</cx:pt>
          <cx:pt idx="61273">1</cx:pt>
          <cx:pt idx="61274">1</cx:pt>
          <cx:pt idx="61275">1</cx:pt>
          <cx:pt idx="61276">1</cx:pt>
          <cx:pt idx="61277">1</cx:pt>
          <cx:pt idx="61278">1</cx:pt>
          <cx:pt idx="61279">1</cx:pt>
          <cx:pt idx="61280">1</cx:pt>
          <cx:pt idx="61281">1</cx:pt>
          <cx:pt idx="61282">1</cx:pt>
          <cx:pt idx="61283">1</cx:pt>
          <cx:pt idx="61284">1</cx:pt>
          <cx:pt idx="61285">1</cx:pt>
          <cx:pt idx="61286">1</cx:pt>
          <cx:pt idx="61287">1</cx:pt>
          <cx:pt idx="61288">1</cx:pt>
          <cx:pt idx="61289">1</cx:pt>
          <cx:pt idx="61290">1</cx:pt>
          <cx:pt idx="61291">1</cx:pt>
          <cx:pt idx="61292">1</cx:pt>
          <cx:pt idx="61293">1</cx:pt>
          <cx:pt idx="61294">1</cx:pt>
          <cx:pt idx="61295">1</cx:pt>
          <cx:pt idx="61296">1</cx:pt>
          <cx:pt idx="61297">1</cx:pt>
          <cx:pt idx="61298">1</cx:pt>
          <cx:pt idx="61299">1</cx:pt>
          <cx:pt idx="61300">1</cx:pt>
          <cx:pt idx="61301">1</cx:pt>
          <cx:pt idx="61302">1</cx:pt>
          <cx:pt idx="61303">1</cx:pt>
          <cx:pt idx="61304">1</cx:pt>
          <cx:pt idx="61305">1</cx:pt>
          <cx:pt idx="61306">1</cx:pt>
          <cx:pt idx="61307">1</cx:pt>
          <cx:pt idx="61308">3</cx:pt>
          <cx:pt idx="61309">1</cx:pt>
          <cx:pt idx="61310">3</cx:pt>
          <cx:pt idx="61311">1</cx:pt>
          <cx:pt idx="61312">1</cx:pt>
          <cx:pt idx="61313">1</cx:pt>
          <cx:pt idx="61314">1</cx:pt>
          <cx:pt idx="61315">1</cx:pt>
          <cx:pt idx="61316">1</cx:pt>
          <cx:pt idx="61317">1</cx:pt>
          <cx:pt idx="61318">1</cx:pt>
          <cx:pt idx="61319">1</cx:pt>
          <cx:pt idx="61320">1</cx:pt>
          <cx:pt idx="61321">1</cx:pt>
          <cx:pt idx="61322">1</cx:pt>
          <cx:pt idx="61323">1</cx:pt>
          <cx:pt idx="61324">1</cx:pt>
          <cx:pt idx="61325">1</cx:pt>
          <cx:pt idx="61326">1</cx:pt>
          <cx:pt idx="61327">1</cx:pt>
          <cx:pt idx="61328">1</cx:pt>
          <cx:pt idx="61329">1</cx:pt>
          <cx:pt idx="61330">1</cx:pt>
          <cx:pt idx="61331">1</cx:pt>
          <cx:pt idx="61332">1</cx:pt>
          <cx:pt idx="61333">1</cx:pt>
          <cx:pt idx="61334">1</cx:pt>
          <cx:pt idx="61335">1</cx:pt>
          <cx:pt idx="61336">1</cx:pt>
          <cx:pt idx="61337">1</cx:pt>
          <cx:pt idx="61338">1</cx:pt>
          <cx:pt idx="61339">1</cx:pt>
          <cx:pt idx="61340">1</cx:pt>
          <cx:pt idx="61341">1</cx:pt>
          <cx:pt idx="61342">1</cx:pt>
          <cx:pt idx="61343">1</cx:pt>
          <cx:pt idx="61344">1</cx:pt>
          <cx:pt idx="61345">1</cx:pt>
          <cx:pt idx="61346">1</cx:pt>
          <cx:pt idx="61347">1</cx:pt>
          <cx:pt idx="61348">1</cx:pt>
          <cx:pt idx="61349">1</cx:pt>
          <cx:pt idx="61350">1</cx:pt>
          <cx:pt idx="61351">1</cx:pt>
          <cx:pt idx="61352">1</cx:pt>
          <cx:pt idx="61353">1</cx:pt>
          <cx:pt idx="61354">1</cx:pt>
          <cx:pt idx="61355">1</cx:pt>
          <cx:pt idx="61356">3</cx:pt>
          <cx:pt idx="61357">1</cx:pt>
          <cx:pt idx="61358">1</cx:pt>
          <cx:pt idx="61359">1</cx:pt>
          <cx:pt idx="61360">1</cx:pt>
          <cx:pt idx="61361">1</cx:pt>
          <cx:pt idx="61362">1</cx:pt>
          <cx:pt idx="61363">1</cx:pt>
          <cx:pt idx="61364">1</cx:pt>
          <cx:pt idx="61365">1</cx:pt>
          <cx:pt idx="61366">1</cx:pt>
          <cx:pt idx="61367">1</cx:pt>
          <cx:pt idx="61368">1</cx:pt>
          <cx:pt idx="61369">1</cx:pt>
          <cx:pt idx="61370">1</cx:pt>
          <cx:pt idx="61371">1</cx:pt>
          <cx:pt idx="61372">1</cx:pt>
          <cx:pt idx="61373">1</cx:pt>
          <cx:pt idx="61374">1</cx:pt>
          <cx:pt idx="61375">3</cx:pt>
          <cx:pt idx="61376">1</cx:pt>
          <cx:pt idx="61377">3</cx:pt>
          <cx:pt idx="61378">1</cx:pt>
          <cx:pt idx="61379">1</cx:pt>
          <cx:pt idx="61380">1</cx:pt>
          <cx:pt idx="61381">1</cx:pt>
          <cx:pt idx="61382">3</cx:pt>
          <cx:pt idx="61383">1</cx:pt>
          <cx:pt idx="61384">1</cx:pt>
          <cx:pt idx="61385">1</cx:pt>
          <cx:pt idx="61386">1</cx:pt>
          <cx:pt idx="61387">3</cx:pt>
          <cx:pt idx="61388">1</cx:pt>
          <cx:pt idx="61389">1</cx:pt>
          <cx:pt idx="61390">1</cx:pt>
          <cx:pt idx="61391">1</cx:pt>
          <cx:pt idx="61392">1</cx:pt>
          <cx:pt idx="61393">1</cx:pt>
          <cx:pt idx="61394">1</cx:pt>
          <cx:pt idx="61395">1</cx:pt>
          <cx:pt idx="61396">1</cx:pt>
          <cx:pt idx="61397">1</cx:pt>
          <cx:pt idx="61398">1</cx:pt>
          <cx:pt idx="61399">1</cx:pt>
          <cx:pt idx="61400">1</cx:pt>
          <cx:pt idx="61401">1</cx:pt>
          <cx:pt idx="61402">1</cx:pt>
          <cx:pt idx="61403">1</cx:pt>
          <cx:pt idx="61404">1</cx:pt>
          <cx:pt idx="61405">1</cx:pt>
          <cx:pt idx="61406">1</cx:pt>
          <cx:pt idx="61407">1</cx:pt>
          <cx:pt idx="61408">1</cx:pt>
          <cx:pt idx="61409">3</cx:pt>
          <cx:pt idx="61410">1</cx:pt>
          <cx:pt idx="61411">1</cx:pt>
          <cx:pt idx="61412">3</cx:pt>
          <cx:pt idx="61413">1</cx:pt>
          <cx:pt idx="61414">1</cx:pt>
          <cx:pt idx="61415">1</cx:pt>
          <cx:pt idx="61416">1</cx:pt>
          <cx:pt idx="61417">1</cx:pt>
          <cx:pt idx="61418">1</cx:pt>
          <cx:pt idx="61419">1</cx:pt>
          <cx:pt idx="61420">1</cx:pt>
          <cx:pt idx="61421">1</cx:pt>
          <cx:pt idx="61422">1</cx:pt>
          <cx:pt idx="61423">1</cx:pt>
          <cx:pt idx="61424">1</cx:pt>
          <cx:pt idx="61425">1</cx:pt>
          <cx:pt idx="61426">1</cx:pt>
          <cx:pt idx="61427">1</cx:pt>
          <cx:pt idx="61428">1</cx:pt>
          <cx:pt idx="61429">1</cx:pt>
          <cx:pt idx="61430">1</cx:pt>
          <cx:pt idx="61431">1</cx:pt>
          <cx:pt idx="61432">1</cx:pt>
          <cx:pt idx="61433">1</cx:pt>
          <cx:pt idx="61434">1</cx:pt>
          <cx:pt idx="61435">1</cx:pt>
          <cx:pt idx="61436">1</cx:pt>
          <cx:pt idx="61437">1</cx:pt>
          <cx:pt idx="61438">1</cx:pt>
          <cx:pt idx="61439">1</cx:pt>
          <cx:pt idx="61440">1</cx:pt>
          <cx:pt idx="61441">1</cx:pt>
          <cx:pt idx="61442">1</cx:pt>
          <cx:pt idx="61443">1</cx:pt>
          <cx:pt idx="61444">1</cx:pt>
          <cx:pt idx="61445">1</cx:pt>
          <cx:pt idx="61446">1</cx:pt>
          <cx:pt idx="61447">1</cx:pt>
          <cx:pt idx="61448">1</cx:pt>
          <cx:pt idx="61449">1</cx:pt>
          <cx:pt idx="61450">1</cx:pt>
          <cx:pt idx="61451">1</cx:pt>
          <cx:pt idx="61452">1</cx:pt>
          <cx:pt idx="61453">1</cx:pt>
          <cx:pt idx="61454">1</cx:pt>
          <cx:pt idx="61455">1</cx:pt>
          <cx:pt idx="61456">1</cx:pt>
          <cx:pt idx="61457">1</cx:pt>
          <cx:pt idx="61458">1</cx:pt>
          <cx:pt idx="61459">1</cx:pt>
          <cx:pt idx="61460">1</cx:pt>
          <cx:pt idx="61461">3</cx:pt>
          <cx:pt idx="61462">1</cx:pt>
          <cx:pt idx="61463">1</cx:pt>
          <cx:pt idx="61464">1</cx:pt>
          <cx:pt idx="61465">1</cx:pt>
          <cx:pt idx="61466">1</cx:pt>
          <cx:pt idx="61467">1</cx:pt>
          <cx:pt idx="61468">1</cx:pt>
          <cx:pt idx="61469">1</cx:pt>
          <cx:pt idx="61470">1</cx:pt>
          <cx:pt idx="61471">1</cx:pt>
          <cx:pt idx="61472">1</cx:pt>
          <cx:pt idx="61473">1</cx:pt>
          <cx:pt idx="61474">1</cx:pt>
          <cx:pt idx="61475">1</cx:pt>
          <cx:pt idx="61476">1</cx:pt>
          <cx:pt idx="61477">1</cx:pt>
          <cx:pt idx="61478">1</cx:pt>
          <cx:pt idx="61479">1</cx:pt>
          <cx:pt idx="61480">1</cx:pt>
          <cx:pt idx="61481">1</cx:pt>
          <cx:pt idx="61482">1</cx:pt>
          <cx:pt idx="61483">1</cx:pt>
          <cx:pt idx="61484">1</cx:pt>
          <cx:pt idx="61485">1</cx:pt>
          <cx:pt idx="61486">1</cx:pt>
          <cx:pt idx="61487">1</cx:pt>
          <cx:pt idx="61488">1</cx:pt>
          <cx:pt idx="61489">1</cx:pt>
          <cx:pt idx="61490">1</cx:pt>
          <cx:pt idx="61491">1</cx:pt>
          <cx:pt idx="61492">1</cx:pt>
          <cx:pt idx="61493">1</cx:pt>
          <cx:pt idx="61494">1</cx:pt>
          <cx:pt idx="61495">1</cx:pt>
          <cx:pt idx="61496">1</cx:pt>
          <cx:pt idx="61497">1</cx:pt>
          <cx:pt idx="61498">1</cx:pt>
          <cx:pt idx="61499">1</cx:pt>
          <cx:pt idx="61500">1</cx:pt>
          <cx:pt idx="61501">1</cx:pt>
          <cx:pt idx="61502">1</cx:pt>
          <cx:pt idx="61503">1</cx:pt>
          <cx:pt idx="61504">1</cx:pt>
          <cx:pt idx="61505">1</cx:pt>
          <cx:pt idx="61506">1</cx:pt>
          <cx:pt idx="61507">1</cx:pt>
          <cx:pt idx="61508">1</cx:pt>
          <cx:pt idx="61509">1</cx:pt>
          <cx:pt idx="61510">1</cx:pt>
          <cx:pt idx="61511">1</cx:pt>
          <cx:pt idx="61512">1</cx:pt>
          <cx:pt idx="61513">1</cx:pt>
          <cx:pt idx="61514">1</cx:pt>
          <cx:pt idx="61515">1</cx:pt>
          <cx:pt idx="61516">1</cx:pt>
          <cx:pt idx="61517">1</cx:pt>
          <cx:pt idx="61518">1</cx:pt>
          <cx:pt idx="61519">1</cx:pt>
          <cx:pt idx="61520">1</cx:pt>
          <cx:pt idx="61521">1</cx:pt>
          <cx:pt idx="61522">3</cx:pt>
          <cx:pt idx="61523">1</cx:pt>
          <cx:pt idx="61524">1</cx:pt>
          <cx:pt idx="61525">1</cx:pt>
          <cx:pt idx="61526">1</cx:pt>
          <cx:pt idx="61527">1</cx:pt>
          <cx:pt idx="61528">1</cx:pt>
          <cx:pt idx="61529">1</cx:pt>
          <cx:pt idx="61530">1</cx:pt>
          <cx:pt idx="61531">1</cx:pt>
          <cx:pt idx="61532">1</cx:pt>
          <cx:pt idx="61533">1</cx:pt>
          <cx:pt idx="61534">1</cx:pt>
          <cx:pt idx="61535">1</cx:pt>
          <cx:pt idx="61536">1</cx:pt>
          <cx:pt idx="61537">1</cx:pt>
          <cx:pt idx="61538">1</cx:pt>
          <cx:pt idx="61539">1</cx:pt>
          <cx:pt idx="61540">1</cx:pt>
          <cx:pt idx="61541">1</cx:pt>
          <cx:pt idx="61542">1</cx:pt>
          <cx:pt idx="61543">1</cx:pt>
          <cx:pt idx="61544">1</cx:pt>
          <cx:pt idx="61545">1</cx:pt>
          <cx:pt idx="61546">1</cx:pt>
          <cx:pt idx="61547">3</cx:pt>
          <cx:pt idx="61548">1</cx:pt>
          <cx:pt idx="61549">1</cx:pt>
          <cx:pt idx="61550">3</cx:pt>
          <cx:pt idx="61551">1</cx:pt>
          <cx:pt idx="61552">1</cx:pt>
          <cx:pt idx="61553">1</cx:pt>
          <cx:pt idx="61554">1</cx:pt>
          <cx:pt idx="61555">1</cx:pt>
          <cx:pt idx="61556">1</cx:pt>
          <cx:pt idx="61557">1</cx:pt>
          <cx:pt idx="61558">1</cx:pt>
          <cx:pt idx="61559">1</cx:pt>
          <cx:pt idx="61560">1</cx:pt>
          <cx:pt idx="61561">1</cx:pt>
          <cx:pt idx="61562">1</cx:pt>
          <cx:pt idx="61563">1</cx:pt>
          <cx:pt idx="61564">3</cx:pt>
          <cx:pt idx="61565">1</cx:pt>
          <cx:pt idx="61566">3</cx:pt>
          <cx:pt idx="61567">1</cx:pt>
          <cx:pt idx="61568">1</cx:pt>
          <cx:pt idx="61569">1</cx:pt>
          <cx:pt idx="61570">1</cx:pt>
          <cx:pt idx="61571">1</cx:pt>
          <cx:pt idx="61572">1</cx:pt>
          <cx:pt idx="61573">1</cx:pt>
          <cx:pt idx="61574">1</cx:pt>
          <cx:pt idx="61575">1</cx:pt>
          <cx:pt idx="61576">1</cx:pt>
          <cx:pt idx="61577">1</cx:pt>
          <cx:pt idx="61578">1</cx:pt>
          <cx:pt idx="61579">1</cx:pt>
          <cx:pt idx="61580">1</cx:pt>
          <cx:pt idx="61581">1</cx:pt>
          <cx:pt idx="61582">1</cx:pt>
          <cx:pt idx="61583">1</cx:pt>
          <cx:pt idx="61584">1</cx:pt>
          <cx:pt idx="61585">1</cx:pt>
          <cx:pt idx="61586">1</cx:pt>
          <cx:pt idx="61587">1</cx:pt>
          <cx:pt idx="61588">1</cx:pt>
          <cx:pt idx="61589">1</cx:pt>
          <cx:pt idx="61590">1</cx:pt>
          <cx:pt idx="61591">1</cx:pt>
          <cx:pt idx="61592">1</cx:pt>
          <cx:pt idx="61593">1</cx:pt>
          <cx:pt idx="61594">1</cx:pt>
          <cx:pt idx="61595">1</cx:pt>
          <cx:pt idx="61596">1</cx:pt>
          <cx:pt idx="61597">1</cx:pt>
          <cx:pt idx="61598">1</cx:pt>
          <cx:pt idx="61599">1</cx:pt>
          <cx:pt idx="61600">1</cx:pt>
          <cx:pt idx="61601">1</cx:pt>
          <cx:pt idx="61602">1</cx:pt>
          <cx:pt idx="61603">1</cx:pt>
          <cx:pt idx="61604">1</cx:pt>
          <cx:pt idx="61605">1</cx:pt>
          <cx:pt idx="61606">1</cx:pt>
          <cx:pt idx="61607">1</cx:pt>
          <cx:pt idx="61608">1</cx:pt>
          <cx:pt idx="61609">1</cx:pt>
          <cx:pt idx="61610">1</cx:pt>
          <cx:pt idx="61611">1</cx:pt>
          <cx:pt idx="61612">1</cx:pt>
          <cx:pt idx="61613">1</cx:pt>
          <cx:pt idx="61614">1</cx:pt>
          <cx:pt idx="61615">1</cx:pt>
          <cx:pt idx="61616">1</cx:pt>
          <cx:pt idx="61617">1</cx:pt>
          <cx:pt idx="61618">1</cx:pt>
          <cx:pt idx="61619">3</cx:pt>
          <cx:pt idx="61620">1</cx:pt>
          <cx:pt idx="61621">1</cx:pt>
          <cx:pt idx="61622">1</cx:pt>
          <cx:pt idx="61623">1</cx:pt>
          <cx:pt idx="61624">1</cx:pt>
          <cx:pt idx="61625">1</cx:pt>
          <cx:pt idx="61626">1</cx:pt>
          <cx:pt idx="61627">1</cx:pt>
          <cx:pt idx="61628">1</cx:pt>
          <cx:pt idx="61629">1</cx:pt>
          <cx:pt idx="61630">1</cx:pt>
          <cx:pt idx="61631">1</cx:pt>
          <cx:pt idx="61632">1</cx:pt>
          <cx:pt idx="61633">1</cx:pt>
          <cx:pt idx="61634">1</cx:pt>
          <cx:pt idx="61635">1</cx:pt>
          <cx:pt idx="61636">1</cx:pt>
          <cx:pt idx="61637">1</cx:pt>
          <cx:pt idx="61638">1</cx:pt>
          <cx:pt idx="61639">1</cx:pt>
          <cx:pt idx="61640">1</cx:pt>
          <cx:pt idx="61641">1</cx:pt>
          <cx:pt idx="61642">1</cx:pt>
          <cx:pt idx="61643">1</cx:pt>
          <cx:pt idx="61644">1</cx:pt>
          <cx:pt idx="61645">1</cx:pt>
          <cx:pt idx="61646">1</cx:pt>
          <cx:pt idx="61647">1</cx:pt>
          <cx:pt idx="61648">1</cx:pt>
          <cx:pt idx="61649">1</cx:pt>
          <cx:pt idx="61650">1</cx:pt>
          <cx:pt idx="61651">1</cx:pt>
          <cx:pt idx="61652">1</cx:pt>
          <cx:pt idx="61653">1</cx:pt>
          <cx:pt idx="61654">1</cx:pt>
          <cx:pt idx="61655">1</cx:pt>
          <cx:pt idx="61656">1</cx:pt>
          <cx:pt idx="61657">1</cx:pt>
          <cx:pt idx="61658">1</cx:pt>
          <cx:pt idx="61659">1</cx:pt>
          <cx:pt idx="61660">1</cx:pt>
          <cx:pt idx="61661">1</cx:pt>
          <cx:pt idx="61662">1</cx:pt>
          <cx:pt idx="61663">3</cx:pt>
          <cx:pt idx="61664">1</cx:pt>
          <cx:pt idx="61665">1</cx:pt>
          <cx:pt idx="61666">1</cx:pt>
          <cx:pt idx="61667">1</cx:pt>
          <cx:pt idx="61668">1</cx:pt>
          <cx:pt idx="61669">1</cx:pt>
          <cx:pt idx="61670">1</cx:pt>
          <cx:pt idx="61671">1</cx:pt>
          <cx:pt idx="61672">1</cx:pt>
          <cx:pt idx="61673">1</cx:pt>
          <cx:pt idx="61674">1</cx:pt>
          <cx:pt idx="61675">1</cx:pt>
          <cx:pt idx="61676">1</cx:pt>
          <cx:pt idx="61677">1</cx:pt>
          <cx:pt idx="61678">1</cx:pt>
          <cx:pt idx="61679">1</cx:pt>
          <cx:pt idx="61680">1</cx:pt>
          <cx:pt idx="61681">1</cx:pt>
          <cx:pt idx="61682">1</cx:pt>
          <cx:pt idx="61683">1</cx:pt>
          <cx:pt idx="61684">1</cx:pt>
          <cx:pt idx="61685">1</cx:pt>
          <cx:pt idx="61686">1</cx:pt>
          <cx:pt idx="61687">1</cx:pt>
          <cx:pt idx="61688">1</cx:pt>
          <cx:pt idx="61689">1</cx:pt>
          <cx:pt idx="61690">1</cx:pt>
          <cx:pt idx="61691">1</cx:pt>
          <cx:pt idx="61692">3</cx:pt>
          <cx:pt idx="61693">1</cx:pt>
          <cx:pt idx="61694">1</cx:pt>
          <cx:pt idx="61695">1</cx:pt>
          <cx:pt idx="61696">1</cx:pt>
          <cx:pt idx="61697">1</cx:pt>
          <cx:pt idx="61698">1</cx:pt>
          <cx:pt idx="61699">1</cx:pt>
          <cx:pt idx="61700">1</cx:pt>
          <cx:pt idx="61701">1</cx:pt>
          <cx:pt idx="61702">1</cx:pt>
          <cx:pt idx="61703">3</cx:pt>
          <cx:pt idx="61704">1</cx:pt>
          <cx:pt idx="61705">1</cx:pt>
          <cx:pt idx="61706">1</cx:pt>
          <cx:pt idx="61707">1</cx:pt>
          <cx:pt idx="61708">1</cx:pt>
          <cx:pt idx="61709">1</cx:pt>
          <cx:pt idx="61710">1</cx:pt>
          <cx:pt idx="61711">1</cx:pt>
          <cx:pt idx="61712">1</cx:pt>
          <cx:pt idx="61713">1</cx:pt>
          <cx:pt idx="61714">1</cx:pt>
          <cx:pt idx="61715">1</cx:pt>
          <cx:pt idx="61716">1</cx:pt>
          <cx:pt idx="61717">3</cx:pt>
          <cx:pt idx="61718">1</cx:pt>
          <cx:pt idx="61719">3</cx:pt>
          <cx:pt idx="61720">1</cx:pt>
          <cx:pt idx="61721">1</cx:pt>
          <cx:pt idx="61722">1</cx:pt>
          <cx:pt idx="61723">1</cx:pt>
          <cx:pt idx="61724">1</cx:pt>
          <cx:pt idx="61725">1</cx:pt>
          <cx:pt idx="61726">1</cx:pt>
          <cx:pt idx="61727">1</cx:pt>
          <cx:pt idx="61728">3</cx:pt>
          <cx:pt idx="61729">1</cx:pt>
          <cx:pt idx="61730">1</cx:pt>
          <cx:pt idx="61731">1</cx:pt>
          <cx:pt idx="61732">1</cx:pt>
          <cx:pt idx="61733">3</cx:pt>
          <cx:pt idx="61734">1</cx:pt>
          <cx:pt idx="61735">1</cx:pt>
          <cx:pt idx="61736">1</cx:pt>
          <cx:pt idx="61737">1</cx:pt>
          <cx:pt idx="61738">1</cx:pt>
          <cx:pt idx="61739">1</cx:pt>
          <cx:pt idx="61740">1</cx:pt>
          <cx:pt idx="61741">1</cx:pt>
          <cx:pt idx="61742">1</cx:pt>
          <cx:pt idx="61743">1</cx:pt>
          <cx:pt idx="61744">1</cx:pt>
          <cx:pt idx="61745">1</cx:pt>
          <cx:pt idx="61746">1</cx:pt>
          <cx:pt idx="61747">1</cx:pt>
          <cx:pt idx="61748">1</cx:pt>
          <cx:pt idx="61749">1</cx:pt>
          <cx:pt idx="61750">1</cx:pt>
          <cx:pt idx="61751">1</cx:pt>
          <cx:pt idx="61752">1</cx:pt>
          <cx:pt idx="61753">1</cx:pt>
          <cx:pt idx="61754">1</cx:pt>
          <cx:pt idx="61755">1</cx:pt>
          <cx:pt idx="61756">1</cx:pt>
          <cx:pt idx="61757">1</cx:pt>
          <cx:pt idx="61758">3</cx:pt>
          <cx:pt idx="61759">1</cx:pt>
          <cx:pt idx="61760">1</cx:pt>
          <cx:pt idx="61761">1</cx:pt>
          <cx:pt idx="61762">1</cx:pt>
          <cx:pt idx="61763">1</cx:pt>
          <cx:pt idx="61764">1</cx:pt>
          <cx:pt idx="61765">1</cx:pt>
          <cx:pt idx="61766">1</cx:pt>
          <cx:pt idx="61767">1</cx:pt>
          <cx:pt idx="61768">1</cx:pt>
          <cx:pt idx="61769">1</cx:pt>
          <cx:pt idx="61770">1</cx:pt>
          <cx:pt idx="61771">1</cx:pt>
          <cx:pt idx="61772">1</cx:pt>
          <cx:pt idx="61773">1</cx:pt>
          <cx:pt idx="61774">1</cx:pt>
          <cx:pt idx="61775">1</cx:pt>
          <cx:pt idx="61776">1</cx:pt>
          <cx:pt idx="61777">1</cx:pt>
          <cx:pt idx="61778">1</cx:pt>
          <cx:pt idx="61779">1</cx:pt>
          <cx:pt idx="61780">1</cx:pt>
          <cx:pt idx="61781">1</cx:pt>
          <cx:pt idx="61782">1</cx:pt>
          <cx:pt idx="61783">1</cx:pt>
          <cx:pt idx="61784">1</cx:pt>
          <cx:pt idx="61785">1</cx:pt>
          <cx:pt idx="61786">1</cx:pt>
          <cx:pt idx="61787">1</cx:pt>
          <cx:pt idx="61788">1</cx:pt>
          <cx:pt idx="61789">1</cx:pt>
          <cx:pt idx="61790">1</cx:pt>
          <cx:pt idx="61791">1</cx:pt>
          <cx:pt idx="61792">1</cx:pt>
          <cx:pt idx="61793">1</cx:pt>
          <cx:pt idx="61794">1</cx:pt>
          <cx:pt idx="61795">1</cx:pt>
          <cx:pt idx="61796">1</cx:pt>
          <cx:pt idx="61797">1</cx:pt>
          <cx:pt idx="61798">1</cx:pt>
          <cx:pt idx="61799">1</cx:pt>
          <cx:pt idx="61800">1</cx:pt>
          <cx:pt idx="61801">1</cx:pt>
          <cx:pt idx="61802">1</cx:pt>
          <cx:pt idx="61803">1</cx:pt>
          <cx:pt idx="61804">1</cx:pt>
          <cx:pt idx="61805">1</cx:pt>
          <cx:pt idx="61806">1</cx:pt>
          <cx:pt idx="61807">1</cx:pt>
          <cx:pt idx="61808">1</cx:pt>
          <cx:pt idx="61809">1</cx:pt>
          <cx:pt idx="61810">1</cx:pt>
          <cx:pt idx="61811">1</cx:pt>
          <cx:pt idx="61812">1</cx:pt>
          <cx:pt idx="61813">1</cx:pt>
          <cx:pt idx="61814">1</cx:pt>
          <cx:pt idx="61815">1</cx:pt>
          <cx:pt idx="61816">1</cx:pt>
          <cx:pt idx="61817">1</cx:pt>
          <cx:pt idx="61818">1</cx:pt>
          <cx:pt idx="61819">1</cx:pt>
          <cx:pt idx="61820">1</cx:pt>
          <cx:pt idx="61821">1</cx:pt>
          <cx:pt idx="61822">1</cx:pt>
          <cx:pt idx="61823">1</cx:pt>
          <cx:pt idx="61824">1</cx:pt>
          <cx:pt idx="61825">1</cx:pt>
          <cx:pt idx="61826">1</cx:pt>
          <cx:pt idx="61827">1</cx:pt>
          <cx:pt idx="61828">1</cx:pt>
          <cx:pt idx="61829">1</cx:pt>
          <cx:pt idx="61830">1</cx:pt>
          <cx:pt idx="61831">3</cx:pt>
          <cx:pt idx="61832">1</cx:pt>
          <cx:pt idx="61833">1</cx:pt>
          <cx:pt idx="61834">1</cx:pt>
          <cx:pt idx="61835">1</cx:pt>
          <cx:pt idx="61836">1</cx:pt>
          <cx:pt idx="61837">1</cx:pt>
          <cx:pt idx="61838">1</cx:pt>
          <cx:pt idx="61839">1</cx:pt>
          <cx:pt idx="61840">1</cx:pt>
          <cx:pt idx="61841">1</cx:pt>
          <cx:pt idx="61842">1</cx:pt>
          <cx:pt idx="61843">1</cx:pt>
          <cx:pt idx="61844">1</cx:pt>
          <cx:pt idx="61845">1</cx:pt>
          <cx:pt idx="61846">1</cx:pt>
          <cx:pt idx="61847">3</cx:pt>
          <cx:pt idx="61848">1</cx:pt>
          <cx:pt idx="61849">1</cx:pt>
          <cx:pt idx="61850">1</cx:pt>
          <cx:pt idx="61851">1</cx:pt>
          <cx:pt idx="61852">1</cx:pt>
          <cx:pt idx="61853">1</cx:pt>
          <cx:pt idx="61854">3</cx:pt>
          <cx:pt idx="61855">1</cx:pt>
          <cx:pt idx="61856">1</cx:pt>
          <cx:pt idx="61857">1</cx:pt>
          <cx:pt idx="61858">1</cx:pt>
          <cx:pt idx="61859">1</cx:pt>
          <cx:pt idx="61860">1</cx:pt>
          <cx:pt idx="61861">1</cx:pt>
          <cx:pt idx="61862">1</cx:pt>
          <cx:pt idx="61863">1</cx:pt>
          <cx:pt idx="61864">1</cx:pt>
          <cx:pt idx="61865">1</cx:pt>
          <cx:pt idx="61866">1</cx:pt>
          <cx:pt idx="61867">1</cx:pt>
          <cx:pt idx="61868">1</cx:pt>
          <cx:pt idx="61869">1</cx:pt>
          <cx:pt idx="61870">1</cx:pt>
          <cx:pt idx="61871">1</cx:pt>
          <cx:pt idx="61872">1</cx:pt>
          <cx:pt idx="61873">1</cx:pt>
          <cx:pt idx="61874">1</cx:pt>
          <cx:pt idx="61875">1</cx:pt>
          <cx:pt idx="61876">1</cx:pt>
          <cx:pt idx="61877">1</cx:pt>
          <cx:pt idx="61878">1</cx:pt>
          <cx:pt idx="61879">1</cx:pt>
          <cx:pt idx="61880">1</cx:pt>
          <cx:pt idx="61881">1</cx:pt>
          <cx:pt idx="61882">1</cx:pt>
          <cx:pt idx="61883">1</cx:pt>
          <cx:pt idx="61884">1</cx:pt>
          <cx:pt idx="61885">1</cx:pt>
          <cx:pt idx="61886">1</cx:pt>
          <cx:pt idx="61887">1</cx:pt>
          <cx:pt idx="61888">1</cx:pt>
          <cx:pt idx="61889">1</cx:pt>
          <cx:pt idx="61890">1</cx:pt>
          <cx:pt idx="61891">1</cx:pt>
          <cx:pt idx="61892">1</cx:pt>
          <cx:pt idx="61893">1</cx:pt>
          <cx:pt idx="61894">1</cx:pt>
          <cx:pt idx="61895">1</cx:pt>
          <cx:pt idx="61896">1</cx:pt>
          <cx:pt idx="61897">1</cx:pt>
          <cx:pt idx="61898">1</cx:pt>
          <cx:pt idx="61899">1</cx:pt>
          <cx:pt idx="61900">1</cx:pt>
          <cx:pt idx="61901">1</cx:pt>
          <cx:pt idx="61902">1</cx:pt>
          <cx:pt idx="61903">1</cx:pt>
          <cx:pt idx="61904">1</cx:pt>
          <cx:pt idx="61905">1</cx:pt>
          <cx:pt idx="61906">1</cx:pt>
          <cx:pt idx="61907">3</cx:pt>
          <cx:pt idx="61908">1</cx:pt>
          <cx:pt idx="61909">1</cx:pt>
          <cx:pt idx="61910">1</cx:pt>
          <cx:pt idx="61911">1</cx:pt>
          <cx:pt idx="61912">1</cx:pt>
          <cx:pt idx="61913">1</cx:pt>
          <cx:pt idx="61914">1</cx:pt>
          <cx:pt idx="61915">1</cx:pt>
          <cx:pt idx="61916">1</cx:pt>
          <cx:pt idx="61917">1</cx:pt>
          <cx:pt idx="61918">1</cx:pt>
          <cx:pt idx="61919">1</cx:pt>
          <cx:pt idx="61920">1</cx:pt>
          <cx:pt idx="61921">1</cx:pt>
          <cx:pt idx="61922">1</cx:pt>
          <cx:pt idx="61923">1</cx:pt>
          <cx:pt idx="61924">1</cx:pt>
          <cx:pt idx="61925">1</cx:pt>
          <cx:pt idx="61926">1</cx:pt>
          <cx:pt idx="61927">1</cx:pt>
          <cx:pt idx="61928">1</cx:pt>
          <cx:pt idx="61929">1</cx:pt>
          <cx:pt idx="61930">1</cx:pt>
          <cx:pt idx="61931">1</cx:pt>
          <cx:pt idx="61932">1</cx:pt>
          <cx:pt idx="61933">1</cx:pt>
          <cx:pt idx="61934">1</cx:pt>
          <cx:pt idx="61935">1</cx:pt>
          <cx:pt idx="61936">1</cx:pt>
          <cx:pt idx="61937">1</cx:pt>
          <cx:pt idx="61938">1</cx:pt>
          <cx:pt idx="61939">1</cx:pt>
          <cx:pt idx="61940">1</cx:pt>
          <cx:pt idx="61941">1</cx:pt>
          <cx:pt idx="61942">1</cx:pt>
          <cx:pt idx="61943">1</cx:pt>
          <cx:pt idx="61944">1</cx:pt>
          <cx:pt idx="61945">1</cx:pt>
          <cx:pt idx="61946">1</cx:pt>
          <cx:pt idx="61947">1</cx:pt>
          <cx:pt idx="61948">1</cx:pt>
          <cx:pt idx="61949">1</cx:pt>
          <cx:pt idx="61950">1</cx:pt>
          <cx:pt idx="61951">1</cx:pt>
          <cx:pt idx="61952">1</cx:pt>
          <cx:pt idx="61953">1</cx:pt>
          <cx:pt idx="61954">1</cx:pt>
          <cx:pt idx="61955">1</cx:pt>
          <cx:pt idx="61956">1</cx:pt>
          <cx:pt idx="61957">3</cx:pt>
          <cx:pt idx="61958">1</cx:pt>
          <cx:pt idx="61959">1</cx:pt>
          <cx:pt idx="61960">1</cx:pt>
          <cx:pt idx="61961">1</cx:pt>
          <cx:pt idx="61962">3</cx:pt>
          <cx:pt idx="61963">1</cx:pt>
          <cx:pt idx="61964">1</cx:pt>
          <cx:pt idx="61965">1</cx:pt>
          <cx:pt idx="61966">1</cx:pt>
          <cx:pt idx="61967">1</cx:pt>
          <cx:pt idx="61968">1</cx:pt>
          <cx:pt idx="61969">1</cx:pt>
          <cx:pt idx="61970">1</cx:pt>
          <cx:pt idx="61971">1</cx:pt>
          <cx:pt idx="61972">1</cx:pt>
          <cx:pt idx="61973">1</cx:pt>
          <cx:pt idx="61974">1</cx:pt>
          <cx:pt idx="61975">1</cx:pt>
          <cx:pt idx="61976">1</cx:pt>
          <cx:pt idx="61977">1</cx:pt>
          <cx:pt idx="61978">1</cx:pt>
          <cx:pt idx="61979">1</cx:pt>
          <cx:pt idx="61980">1</cx:pt>
          <cx:pt idx="61981">1</cx:pt>
          <cx:pt idx="61982">1</cx:pt>
          <cx:pt idx="61983">3</cx:pt>
          <cx:pt idx="61984">1</cx:pt>
          <cx:pt idx="61985">1</cx:pt>
          <cx:pt idx="61986">1</cx:pt>
          <cx:pt idx="61987">3</cx:pt>
          <cx:pt idx="61988">1</cx:pt>
          <cx:pt idx="61989">1</cx:pt>
          <cx:pt idx="61990">1</cx:pt>
          <cx:pt idx="61991">1</cx:pt>
          <cx:pt idx="61992">1</cx:pt>
          <cx:pt idx="61993">1</cx:pt>
          <cx:pt idx="61994">1</cx:pt>
          <cx:pt idx="61995">1</cx:pt>
          <cx:pt idx="61996">1</cx:pt>
          <cx:pt idx="61997">1</cx:pt>
          <cx:pt idx="61998">1</cx:pt>
          <cx:pt idx="61999">1</cx:pt>
          <cx:pt idx="62000">1</cx:pt>
          <cx:pt idx="62001">1</cx:pt>
          <cx:pt idx="62002">1</cx:pt>
          <cx:pt idx="62003">1</cx:pt>
          <cx:pt idx="62004">1</cx:pt>
          <cx:pt idx="62005">1</cx:pt>
          <cx:pt idx="62006">1</cx:pt>
          <cx:pt idx="62007">1</cx:pt>
          <cx:pt idx="62008">1</cx:pt>
          <cx:pt idx="62009">1</cx:pt>
          <cx:pt idx="62010">1</cx:pt>
          <cx:pt idx="62011">1</cx:pt>
          <cx:pt idx="62012">3</cx:pt>
          <cx:pt idx="62013">1</cx:pt>
          <cx:pt idx="62014">1</cx:pt>
          <cx:pt idx="62015">1</cx:pt>
          <cx:pt idx="62016">1</cx:pt>
          <cx:pt idx="62017">1</cx:pt>
          <cx:pt idx="62018">1</cx:pt>
          <cx:pt idx="62019">1</cx:pt>
          <cx:pt idx="62020">1</cx:pt>
          <cx:pt idx="62021">1</cx:pt>
          <cx:pt idx="62022">1</cx:pt>
          <cx:pt idx="62023">1</cx:pt>
          <cx:pt idx="62024">1</cx:pt>
          <cx:pt idx="62025">1</cx:pt>
          <cx:pt idx="62026">1</cx:pt>
          <cx:pt idx="62027">1</cx:pt>
          <cx:pt idx="62028">1</cx:pt>
          <cx:pt idx="62029">1</cx:pt>
          <cx:pt idx="62030">1</cx:pt>
          <cx:pt idx="62031">1</cx:pt>
          <cx:pt idx="62032">1</cx:pt>
          <cx:pt idx="62033">1</cx:pt>
          <cx:pt idx="62034">3</cx:pt>
          <cx:pt idx="62035">1</cx:pt>
          <cx:pt idx="62036">1</cx:pt>
          <cx:pt idx="62037">1</cx:pt>
          <cx:pt idx="62038">1</cx:pt>
          <cx:pt idx="62039">1</cx:pt>
          <cx:pt idx="62040">1</cx:pt>
          <cx:pt idx="62041">1</cx:pt>
          <cx:pt idx="62042">1</cx:pt>
          <cx:pt idx="62043">1</cx:pt>
          <cx:pt idx="62044">1</cx:pt>
          <cx:pt idx="62045">1</cx:pt>
          <cx:pt idx="62046">1</cx:pt>
          <cx:pt idx="62047">1</cx:pt>
          <cx:pt idx="62048">1</cx:pt>
          <cx:pt idx="62049">3</cx:pt>
          <cx:pt idx="62050">1</cx:pt>
          <cx:pt idx="62051">1</cx:pt>
          <cx:pt idx="62052">1</cx:pt>
          <cx:pt idx="62053">1</cx:pt>
          <cx:pt idx="62054">1</cx:pt>
          <cx:pt idx="62055">1</cx:pt>
          <cx:pt idx="62056">1</cx:pt>
          <cx:pt idx="62057">1</cx:pt>
          <cx:pt idx="62058">1</cx:pt>
          <cx:pt idx="62059">1</cx:pt>
          <cx:pt idx="62060">1</cx:pt>
          <cx:pt idx="62061">3</cx:pt>
          <cx:pt idx="62062">1</cx:pt>
          <cx:pt idx="62063">1</cx:pt>
          <cx:pt idx="62064">1</cx:pt>
          <cx:pt idx="62065">1</cx:pt>
          <cx:pt idx="62066">1</cx:pt>
          <cx:pt idx="62067">3</cx:pt>
          <cx:pt idx="62068">1</cx:pt>
          <cx:pt idx="62069">1</cx:pt>
          <cx:pt idx="62070">1</cx:pt>
          <cx:pt idx="62071">1</cx:pt>
          <cx:pt idx="62072">1</cx:pt>
          <cx:pt idx="62073">1</cx:pt>
          <cx:pt idx="62074">1</cx:pt>
          <cx:pt idx="62075">1</cx:pt>
          <cx:pt idx="62076">3</cx:pt>
          <cx:pt idx="62077">1</cx:pt>
          <cx:pt idx="62078">1</cx:pt>
          <cx:pt idx="62079">1</cx:pt>
          <cx:pt idx="62080">1</cx:pt>
          <cx:pt idx="62081">1</cx:pt>
          <cx:pt idx="62082">1</cx:pt>
          <cx:pt idx="62083">1</cx:pt>
          <cx:pt idx="62084">3</cx:pt>
          <cx:pt idx="62085">1</cx:pt>
          <cx:pt idx="62086">1</cx:pt>
          <cx:pt idx="62087">1</cx:pt>
          <cx:pt idx="62088">1</cx:pt>
          <cx:pt idx="62089">1</cx:pt>
          <cx:pt idx="62090">1</cx:pt>
          <cx:pt idx="62091">3</cx:pt>
          <cx:pt idx="62092">1</cx:pt>
          <cx:pt idx="62093">1</cx:pt>
          <cx:pt idx="62094">1</cx:pt>
          <cx:pt idx="62095">1</cx:pt>
          <cx:pt idx="62096">3</cx:pt>
          <cx:pt idx="62097">1</cx:pt>
          <cx:pt idx="62098">3</cx:pt>
          <cx:pt idx="62099">1</cx:pt>
          <cx:pt idx="62100">1</cx:pt>
          <cx:pt idx="62101">1</cx:pt>
          <cx:pt idx="62102">1</cx:pt>
          <cx:pt idx="62103">1</cx:pt>
          <cx:pt idx="62104">1</cx:pt>
          <cx:pt idx="62105">1</cx:pt>
          <cx:pt idx="62106">1</cx:pt>
          <cx:pt idx="62107">1</cx:pt>
          <cx:pt idx="62108">1</cx:pt>
          <cx:pt idx="62109">3</cx:pt>
          <cx:pt idx="62110">1</cx:pt>
          <cx:pt idx="62111">1</cx:pt>
          <cx:pt idx="62112">1</cx:pt>
          <cx:pt idx="62113">1</cx:pt>
          <cx:pt idx="62114">1</cx:pt>
          <cx:pt idx="62115">1</cx:pt>
          <cx:pt idx="62116">1</cx:pt>
          <cx:pt idx="62117">1</cx:pt>
          <cx:pt idx="62118">1</cx:pt>
          <cx:pt idx="62119">1</cx:pt>
          <cx:pt idx="62120">3</cx:pt>
          <cx:pt idx="62121">1</cx:pt>
          <cx:pt idx="62122">1</cx:pt>
          <cx:pt idx="62123">1</cx:pt>
          <cx:pt idx="62124">3</cx:pt>
          <cx:pt idx="62125">1</cx:pt>
          <cx:pt idx="62126">1</cx:pt>
          <cx:pt idx="62127">1</cx:pt>
          <cx:pt idx="62128">1</cx:pt>
          <cx:pt idx="62129">1</cx:pt>
          <cx:pt idx="62130">1</cx:pt>
          <cx:pt idx="62131">1</cx:pt>
          <cx:pt idx="62132">1</cx:pt>
          <cx:pt idx="62133">1</cx:pt>
          <cx:pt idx="62134">1</cx:pt>
          <cx:pt idx="62135">1</cx:pt>
          <cx:pt idx="62136">1</cx:pt>
          <cx:pt idx="62137">3</cx:pt>
          <cx:pt idx="62138">1</cx:pt>
          <cx:pt idx="62139">1</cx:pt>
          <cx:pt idx="62140">1</cx:pt>
          <cx:pt idx="62141">3</cx:pt>
          <cx:pt idx="62142">3</cx:pt>
          <cx:pt idx="62143">1</cx:pt>
          <cx:pt idx="62144">1</cx:pt>
          <cx:pt idx="62145">1</cx:pt>
          <cx:pt idx="62146">1</cx:pt>
          <cx:pt idx="62147">3</cx:pt>
          <cx:pt idx="62148">1</cx:pt>
          <cx:pt idx="62149">1</cx:pt>
          <cx:pt idx="62150">3</cx:pt>
          <cx:pt idx="62151">1</cx:pt>
          <cx:pt idx="62152">3</cx:pt>
          <cx:pt idx="62153">1</cx:pt>
          <cx:pt idx="62154">1</cx:pt>
          <cx:pt idx="62155">1</cx:pt>
          <cx:pt idx="62156">1</cx:pt>
          <cx:pt idx="62157">1</cx:pt>
          <cx:pt idx="62158">1</cx:pt>
          <cx:pt idx="62159">1</cx:pt>
          <cx:pt idx="62160">3</cx:pt>
          <cx:pt idx="62161">3</cx:pt>
          <cx:pt idx="62162">1</cx:pt>
          <cx:pt idx="62163">1</cx:pt>
          <cx:pt idx="62164">1</cx:pt>
          <cx:pt idx="62165">1</cx:pt>
          <cx:pt idx="62166">1</cx:pt>
          <cx:pt idx="62167">1</cx:pt>
          <cx:pt idx="62168">1</cx:pt>
          <cx:pt idx="62169">1</cx:pt>
          <cx:pt idx="62170">1</cx:pt>
          <cx:pt idx="62171">1</cx:pt>
          <cx:pt idx="62172">1</cx:pt>
          <cx:pt idx="62173">1</cx:pt>
          <cx:pt idx="62174">1</cx:pt>
          <cx:pt idx="62175">1</cx:pt>
          <cx:pt idx="62176">1</cx:pt>
          <cx:pt idx="62177">1</cx:pt>
          <cx:pt idx="62178">1</cx:pt>
          <cx:pt idx="62179">1</cx:pt>
          <cx:pt idx="62180">3</cx:pt>
          <cx:pt idx="62181">1</cx:pt>
          <cx:pt idx="62182">1</cx:pt>
          <cx:pt idx="62183">1</cx:pt>
          <cx:pt idx="62184">1</cx:pt>
          <cx:pt idx="62185">3</cx:pt>
          <cx:pt idx="62186">1</cx:pt>
          <cx:pt idx="62187">1</cx:pt>
          <cx:pt idx="62188">1</cx:pt>
          <cx:pt idx="62189">1</cx:pt>
          <cx:pt idx="62190">1</cx:pt>
          <cx:pt idx="62191">1</cx:pt>
          <cx:pt idx="62192">1</cx:pt>
          <cx:pt idx="62193">1</cx:pt>
          <cx:pt idx="62194">1</cx:pt>
          <cx:pt idx="62195">3</cx:pt>
          <cx:pt idx="62196">1</cx:pt>
          <cx:pt idx="62197">1</cx:pt>
          <cx:pt idx="62198">1</cx:pt>
          <cx:pt idx="62199">1</cx:pt>
          <cx:pt idx="62200">1</cx:pt>
          <cx:pt idx="62201">1</cx:pt>
          <cx:pt idx="62202">3</cx:pt>
          <cx:pt idx="62203">3</cx:pt>
          <cx:pt idx="62204">1</cx:pt>
          <cx:pt idx="62205">1</cx:pt>
          <cx:pt idx="62206">1</cx:pt>
          <cx:pt idx="62207">1</cx:pt>
          <cx:pt idx="62208">1</cx:pt>
          <cx:pt idx="62209">1</cx:pt>
          <cx:pt idx="62210">1</cx:pt>
          <cx:pt idx="62211">3</cx:pt>
          <cx:pt idx="62212">3</cx:pt>
          <cx:pt idx="62213">1</cx:pt>
          <cx:pt idx="62214">1</cx:pt>
          <cx:pt idx="62215">1</cx:pt>
          <cx:pt idx="62216">3</cx:pt>
          <cx:pt idx="62217">1</cx:pt>
          <cx:pt idx="62218">1</cx:pt>
          <cx:pt idx="62219">1</cx:pt>
          <cx:pt idx="62220">1</cx:pt>
          <cx:pt idx="62221">3</cx:pt>
          <cx:pt idx="62222">1</cx:pt>
          <cx:pt idx="62223">1</cx:pt>
          <cx:pt idx="62224">1</cx:pt>
          <cx:pt idx="62225">1</cx:pt>
          <cx:pt idx="62226">1</cx:pt>
          <cx:pt idx="62227">1</cx:pt>
          <cx:pt idx="62228">1</cx:pt>
          <cx:pt idx="62229">1</cx:pt>
          <cx:pt idx="62230">1</cx:pt>
          <cx:pt idx="62231">1</cx:pt>
          <cx:pt idx="62232">1</cx:pt>
          <cx:pt idx="62233">1</cx:pt>
          <cx:pt idx="62234">1</cx:pt>
          <cx:pt idx="62235">1</cx:pt>
          <cx:pt idx="62236">3</cx:pt>
          <cx:pt idx="62237">1</cx:pt>
          <cx:pt idx="62238">1</cx:pt>
          <cx:pt idx="62239">1</cx:pt>
          <cx:pt idx="62240">3</cx:pt>
          <cx:pt idx="62241">1</cx:pt>
          <cx:pt idx="62242">1</cx:pt>
          <cx:pt idx="62243">1</cx:pt>
          <cx:pt idx="62244">1</cx:pt>
          <cx:pt idx="62245">1</cx:pt>
          <cx:pt idx="62246">1</cx:pt>
          <cx:pt idx="62247">1</cx:pt>
          <cx:pt idx="62248">1</cx:pt>
          <cx:pt idx="62249">1</cx:pt>
          <cx:pt idx="62250">1</cx:pt>
          <cx:pt idx="62251">3</cx:pt>
          <cx:pt idx="62252">1</cx:pt>
          <cx:pt idx="62253">1</cx:pt>
          <cx:pt idx="62254">1</cx:pt>
          <cx:pt idx="62255">1</cx:pt>
          <cx:pt idx="62256">1</cx:pt>
          <cx:pt idx="62257">1</cx:pt>
          <cx:pt idx="62258">1</cx:pt>
          <cx:pt idx="62259">1</cx:pt>
          <cx:pt idx="62260">1</cx:pt>
          <cx:pt idx="62261">1</cx:pt>
          <cx:pt idx="62262">1</cx:pt>
          <cx:pt idx="62263">1</cx:pt>
          <cx:pt idx="62264">1</cx:pt>
          <cx:pt idx="62265">3</cx:pt>
          <cx:pt idx="62266">1</cx:pt>
          <cx:pt idx="62267">1</cx:pt>
          <cx:pt idx="62268">1</cx:pt>
          <cx:pt idx="62269">1</cx:pt>
          <cx:pt idx="62270">1</cx:pt>
          <cx:pt idx="62271">1</cx:pt>
          <cx:pt idx="62272">1</cx:pt>
          <cx:pt idx="62273">1</cx:pt>
          <cx:pt idx="62274">1</cx:pt>
          <cx:pt idx="62275">1</cx:pt>
          <cx:pt idx="62276">1</cx:pt>
          <cx:pt idx="62277">1</cx:pt>
          <cx:pt idx="62278">1</cx:pt>
          <cx:pt idx="62279">1</cx:pt>
          <cx:pt idx="62280">1</cx:pt>
          <cx:pt idx="62281">1</cx:pt>
          <cx:pt idx="62282">1</cx:pt>
          <cx:pt idx="62283">1</cx:pt>
          <cx:pt idx="62284">1</cx:pt>
          <cx:pt idx="62285">1</cx:pt>
          <cx:pt idx="62286">1</cx:pt>
          <cx:pt idx="62287">1</cx:pt>
          <cx:pt idx="62288">1</cx:pt>
          <cx:pt idx="62289">1</cx:pt>
          <cx:pt idx="62290">1</cx:pt>
          <cx:pt idx="62291">1</cx:pt>
          <cx:pt idx="62292">1</cx:pt>
          <cx:pt idx="62293">1</cx:pt>
          <cx:pt idx="62294">1</cx:pt>
          <cx:pt idx="62295">1</cx:pt>
          <cx:pt idx="62296">1</cx:pt>
          <cx:pt idx="62297">1</cx:pt>
          <cx:pt idx="62298">1</cx:pt>
          <cx:pt idx="62299">1</cx:pt>
          <cx:pt idx="62300">1</cx:pt>
          <cx:pt idx="62301">1</cx:pt>
          <cx:pt idx="62302">1</cx:pt>
          <cx:pt idx="62303">1</cx:pt>
          <cx:pt idx="62304">1</cx:pt>
          <cx:pt idx="62305">1</cx:pt>
          <cx:pt idx="62306">1</cx:pt>
          <cx:pt idx="62307">1</cx:pt>
          <cx:pt idx="62308">1</cx:pt>
          <cx:pt idx="62309">1</cx:pt>
          <cx:pt idx="62310">1</cx:pt>
          <cx:pt idx="62311">1</cx:pt>
          <cx:pt idx="62312">1</cx:pt>
          <cx:pt idx="62313">1</cx:pt>
          <cx:pt idx="62314">1</cx:pt>
          <cx:pt idx="62315">1</cx:pt>
          <cx:pt idx="62316">1</cx:pt>
          <cx:pt idx="62317">1</cx:pt>
          <cx:pt idx="62318">1</cx:pt>
          <cx:pt idx="62319">1</cx:pt>
          <cx:pt idx="62320">3</cx:pt>
          <cx:pt idx="62321">1</cx:pt>
          <cx:pt idx="62322">1</cx:pt>
          <cx:pt idx="62323">1</cx:pt>
          <cx:pt idx="62324">1</cx:pt>
          <cx:pt idx="62325">1</cx:pt>
          <cx:pt idx="62326">1</cx:pt>
          <cx:pt idx="62327">1</cx:pt>
          <cx:pt idx="62328">3</cx:pt>
          <cx:pt idx="62329">1</cx:pt>
          <cx:pt idx="62330">1</cx:pt>
          <cx:pt idx="62331">1</cx:pt>
          <cx:pt idx="62332">1</cx:pt>
          <cx:pt idx="62333">1</cx:pt>
          <cx:pt idx="62334">1</cx:pt>
          <cx:pt idx="62335">1</cx:pt>
          <cx:pt idx="62336">1</cx:pt>
          <cx:pt idx="62337">1</cx:pt>
          <cx:pt idx="62338">3</cx:pt>
          <cx:pt idx="62339">1</cx:pt>
          <cx:pt idx="62340">1</cx:pt>
          <cx:pt idx="62341">1</cx:pt>
          <cx:pt idx="62342">1</cx:pt>
          <cx:pt idx="62343">1</cx:pt>
          <cx:pt idx="62344">1</cx:pt>
          <cx:pt idx="62345">1</cx:pt>
          <cx:pt idx="62346">1</cx:pt>
          <cx:pt idx="62347">1</cx:pt>
          <cx:pt idx="62348">1</cx:pt>
          <cx:pt idx="62349">1</cx:pt>
          <cx:pt idx="62350">1</cx:pt>
          <cx:pt idx="62351">1</cx:pt>
          <cx:pt idx="62352">1</cx:pt>
          <cx:pt idx="62353">1</cx:pt>
          <cx:pt idx="62354">1</cx:pt>
          <cx:pt idx="62355">3</cx:pt>
          <cx:pt idx="62356">1</cx:pt>
          <cx:pt idx="62357">1</cx:pt>
          <cx:pt idx="62358">1</cx:pt>
          <cx:pt idx="62359">1</cx:pt>
          <cx:pt idx="62360">1</cx:pt>
          <cx:pt idx="62361">1</cx:pt>
          <cx:pt idx="62362">1</cx:pt>
          <cx:pt idx="62363">1</cx:pt>
          <cx:pt idx="62364">1</cx:pt>
          <cx:pt idx="62365">1</cx:pt>
          <cx:pt idx="62366">1</cx:pt>
          <cx:pt idx="62367">1</cx:pt>
          <cx:pt idx="62368">1</cx:pt>
          <cx:pt idx="62369">1</cx:pt>
          <cx:pt idx="62370">1</cx:pt>
          <cx:pt idx="62371">1</cx:pt>
          <cx:pt idx="62372">1</cx:pt>
          <cx:pt idx="62373">3</cx:pt>
          <cx:pt idx="62374">1</cx:pt>
          <cx:pt idx="62375">1</cx:pt>
          <cx:pt idx="62376">1</cx:pt>
          <cx:pt idx="62377">1</cx:pt>
          <cx:pt idx="62378">1</cx:pt>
          <cx:pt idx="62379">1</cx:pt>
          <cx:pt idx="62380">1</cx:pt>
          <cx:pt idx="62381">1</cx:pt>
          <cx:pt idx="62382">1</cx:pt>
          <cx:pt idx="62383">1</cx:pt>
          <cx:pt idx="62384">1</cx:pt>
          <cx:pt idx="62385">1</cx:pt>
          <cx:pt idx="62386">1</cx:pt>
          <cx:pt idx="62387">1</cx:pt>
          <cx:pt idx="62388">1</cx:pt>
          <cx:pt idx="62389">1</cx:pt>
          <cx:pt idx="62390">1</cx:pt>
          <cx:pt idx="62391">1</cx:pt>
          <cx:pt idx="62392">1</cx:pt>
          <cx:pt idx="62393">1</cx:pt>
          <cx:pt idx="62394">1</cx:pt>
          <cx:pt idx="62395">1</cx:pt>
          <cx:pt idx="62396">1</cx:pt>
          <cx:pt idx="62397">1</cx:pt>
          <cx:pt idx="62398">1</cx:pt>
          <cx:pt idx="62399">1</cx:pt>
          <cx:pt idx="62400">1</cx:pt>
          <cx:pt idx="62401">1</cx:pt>
          <cx:pt idx="62402">1</cx:pt>
          <cx:pt idx="62403">1</cx:pt>
          <cx:pt idx="62404">1</cx:pt>
          <cx:pt idx="62405">1</cx:pt>
          <cx:pt idx="62406">1</cx:pt>
          <cx:pt idx="62407">1</cx:pt>
          <cx:pt idx="62408">1</cx:pt>
          <cx:pt idx="62409">1</cx:pt>
          <cx:pt idx="62410">1</cx:pt>
          <cx:pt idx="62411">1</cx:pt>
          <cx:pt idx="62412">1</cx:pt>
          <cx:pt idx="62413">1</cx:pt>
          <cx:pt idx="62414">1</cx:pt>
          <cx:pt idx="62415">1</cx:pt>
          <cx:pt idx="62416">1</cx:pt>
          <cx:pt idx="62417">1</cx:pt>
          <cx:pt idx="62418">1</cx:pt>
          <cx:pt idx="62419">1</cx:pt>
          <cx:pt idx="62420">1</cx:pt>
          <cx:pt idx="62421">1</cx:pt>
          <cx:pt idx="62422">1</cx:pt>
          <cx:pt idx="62423">1</cx:pt>
          <cx:pt idx="62424">1</cx:pt>
          <cx:pt idx="62425">1</cx:pt>
          <cx:pt idx="62426">1</cx:pt>
          <cx:pt idx="62427">1</cx:pt>
          <cx:pt idx="62428">1</cx:pt>
          <cx:pt idx="62429">1</cx:pt>
          <cx:pt idx="62430">1</cx:pt>
          <cx:pt idx="62431">1</cx:pt>
          <cx:pt idx="62432">1</cx:pt>
          <cx:pt idx="62433">1</cx:pt>
          <cx:pt idx="62434">1</cx:pt>
          <cx:pt idx="62435">1</cx:pt>
          <cx:pt idx="62436">1</cx:pt>
          <cx:pt idx="62437">1</cx:pt>
          <cx:pt idx="62438">1</cx:pt>
          <cx:pt idx="62439">1</cx:pt>
          <cx:pt idx="62440">1</cx:pt>
          <cx:pt idx="62441">1</cx:pt>
          <cx:pt idx="62442">1</cx:pt>
          <cx:pt idx="62443">1</cx:pt>
          <cx:pt idx="62444">1</cx:pt>
          <cx:pt idx="62445">1</cx:pt>
          <cx:pt idx="62446">1</cx:pt>
          <cx:pt idx="62447">1</cx:pt>
          <cx:pt idx="62448">3</cx:pt>
          <cx:pt idx="62449">1</cx:pt>
          <cx:pt idx="62450">1</cx:pt>
          <cx:pt idx="62451">1</cx:pt>
          <cx:pt idx="62452">1</cx:pt>
          <cx:pt idx="62453">1</cx:pt>
          <cx:pt idx="62454">3</cx:pt>
          <cx:pt idx="62455">1</cx:pt>
          <cx:pt idx="62456">1</cx:pt>
          <cx:pt idx="62457">1</cx:pt>
          <cx:pt idx="62458">1</cx:pt>
          <cx:pt idx="62459">1</cx:pt>
          <cx:pt idx="62460">1</cx:pt>
          <cx:pt idx="62461">1</cx:pt>
          <cx:pt idx="62462">1</cx:pt>
          <cx:pt idx="62463">1</cx:pt>
          <cx:pt idx="62464">1</cx:pt>
          <cx:pt idx="62465">1</cx:pt>
          <cx:pt idx="62466">1</cx:pt>
          <cx:pt idx="62467">1</cx:pt>
          <cx:pt idx="62468">1</cx:pt>
          <cx:pt idx="62469">1</cx:pt>
          <cx:pt idx="62470">1</cx:pt>
          <cx:pt idx="62471">1</cx:pt>
          <cx:pt idx="62472">1</cx:pt>
          <cx:pt idx="62473">1</cx:pt>
          <cx:pt idx="62474">1</cx:pt>
          <cx:pt idx="62475">1</cx:pt>
          <cx:pt idx="62476">1</cx:pt>
          <cx:pt idx="62477">1</cx:pt>
          <cx:pt idx="62478">1</cx:pt>
          <cx:pt idx="62479">1</cx:pt>
          <cx:pt idx="62480">1</cx:pt>
          <cx:pt idx="62481">1</cx:pt>
          <cx:pt idx="62482">1</cx:pt>
          <cx:pt idx="62483">1</cx:pt>
          <cx:pt idx="62484">1</cx:pt>
          <cx:pt idx="62485">1</cx:pt>
          <cx:pt idx="62486">1</cx:pt>
          <cx:pt idx="62487">1</cx:pt>
          <cx:pt idx="62488">1</cx:pt>
          <cx:pt idx="62489">1</cx:pt>
          <cx:pt idx="62490">1</cx:pt>
          <cx:pt idx="62491">3</cx:pt>
          <cx:pt idx="62492">1</cx:pt>
          <cx:pt idx="62493">1</cx:pt>
          <cx:pt idx="62494">1</cx:pt>
          <cx:pt idx="62495">1</cx:pt>
          <cx:pt idx="62496">1</cx:pt>
          <cx:pt idx="62497">1</cx:pt>
          <cx:pt idx="62498">1</cx:pt>
          <cx:pt idx="62499">1</cx:pt>
          <cx:pt idx="62500">1</cx:pt>
          <cx:pt idx="62501">1</cx:pt>
          <cx:pt idx="62502">1</cx:pt>
          <cx:pt idx="62503">1</cx:pt>
          <cx:pt idx="62504">1</cx:pt>
          <cx:pt idx="62505">1</cx:pt>
          <cx:pt idx="62506">1</cx:pt>
          <cx:pt idx="62507">1</cx:pt>
          <cx:pt idx="62508">3</cx:pt>
          <cx:pt idx="62509">1</cx:pt>
          <cx:pt idx="62510">1</cx:pt>
          <cx:pt idx="62511">1</cx:pt>
          <cx:pt idx="62512">1</cx:pt>
          <cx:pt idx="62513">1</cx:pt>
          <cx:pt idx="62514">1</cx:pt>
          <cx:pt idx="62515">1</cx:pt>
          <cx:pt idx="62516">1</cx:pt>
          <cx:pt idx="62517">1</cx:pt>
          <cx:pt idx="62518">1</cx:pt>
          <cx:pt idx="62519">1</cx:pt>
          <cx:pt idx="62520">1</cx:pt>
          <cx:pt idx="62521">1</cx:pt>
          <cx:pt idx="62522">1</cx:pt>
          <cx:pt idx="62523">1</cx:pt>
          <cx:pt idx="62524">3</cx:pt>
          <cx:pt idx="62525">1</cx:pt>
          <cx:pt idx="62526">1</cx:pt>
          <cx:pt idx="62527">1</cx:pt>
          <cx:pt idx="62528">1</cx:pt>
          <cx:pt idx="62529">1</cx:pt>
          <cx:pt idx="62530">1</cx:pt>
          <cx:pt idx="62531">1</cx:pt>
          <cx:pt idx="62532">1</cx:pt>
          <cx:pt idx="62533">3</cx:pt>
          <cx:pt idx="62534">1</cx:pt>
          <cx:pt idx="62535">1</cx:pt>
          <cx:pt idx="62536">1</cx:pt>
          <cx:pt idx="62537">1</cx:pt>
          <cx:pt idx="62538">1</cx:pt>
          <cx:pt idx="62539">1</cx:pt>
          <cx:pt idx="62540">3</cx:pt>
          <cx:pt idx="62541">1</cx:pt>
          <cx:pt idx="62542">1</cx:pt>
          <cx:pt idx="62543">1</cx:pt>
          <cx:pt idx="62544">1</cx:pt>
          <cx:pt idx="62545">1</cx:pt>
          <cx:pt idx="62546">1</cx:pt>
          <cx:pt idx="62547">1</cx:pt>
          <cx:pt idx="62548">1</cx:pt>
          <cx:pt idx="62549">1</cx:pt>
          <cx:pt idx="62550">1</cx:pt>
          <cx:pt idx="62551">1</cx:pt>
          <cx:pt idx="62552">1</cx:pt>
          <cx:pt idx="62553">1</cx:pt>
          <cx:pt idx="62554">1</cx:pt>
          <cx:pt idx="62555">1</cx:pt>
          <cx:pt idx="62556">1</cx:pt>
          <cx:pt idx="62557">1</cx:pt>
          <cx:pt idx="62558">1</cx:pt>
          <cx:pt idx="62559">1</cx:pt>
          <cx:pt idx="62560">1</cx:pt>
          <cx:pt idx="62561">1</cx:pt>
          <cx:pt idx="62562">1</cx:pt>
          <cx:pt idx="62563">1</cx:pt>
          <cx:pt idx="62564">1</cx:pt>
          <cx:pt idx="62565">1</cx:pt>
          <cx:pt idx="62566">1</cx:pt>
          <cx:pt idx="62567">1</cx:pt>
          <cx:pt idx="62568">3</cx:pt>
          <cx:pt idx="62569">1</cx:pt>
          <cx:pt idx="62570">1</cx:pt>
          <cx:pt idx="62571">1</cx:pt>
          <cx:pt idx="62572">1</cx:pt>
          <cx:pt idx="62573">1</cx:pt>
          <cx:pt idx="62574">1</cx:pt>
          <cx:pt idx="62575">1</cx:pt>
          <cx:pt idx="62576">1</cx:pt>
          <cx:pt idx="62577">1</cx:pt>
          <cx:pt idx="62578">1</cx:pt>
          <cx:pt idx="62579">1</cx:pt>
          <cx:pt idx="62580">1</cx:pt>
          <cx:pt idx="62581">1</cx:pt>
          <cx:pt idx="62582">1</cx:pt>
          <cx:pt idx="62583">1</cx:pt>
          <cx:pt idx="62584">1</cx:pt>
          <cx:pt idx="62585">1</cx:pt>
          <cx:pt idx="62586">1</cx:pt>
          <cx:pt idx="62587">1</cx:pt>
          <cx:pt idx="62588">1</cx:pt>
          <cx:pt idx="62589">1</cx:pt>
          <cx:pt idx="62590">1</cx:pt>
          <cx:pt idx="62591">1</cx:pt>
          <cx:pt idx="62592">1</cx:pt>
          <cx:pt idx="62593">1</cx:pt>
          <cx:pt idx="62594">1</cx:pt>
          <cx:pt idx="62595">1</cx:pt>
          <cx:pt idx="62596">1</cx:pt>
          <cx:pt idx="62597">1</cx:pt>
          <cx:pt idx="62598">1</cx:pt>
          <cx:pt idx="62599">1</cx:pt>
          <cx:pt idx="62600">1</cx:pt>
          <cx:pt idx="62601">1</cx:pt>
          <cx:pt idx="62602">1</cx:pt>
          <cx:pt idx="62603">1</cx:pt>
          <cx:pt idx="62604">1</cx:pt>
          <cx:pt idx="62605">1</cx:pt>
          <cx:pt idx="62606">1</cx:pt>
          <cx:pt idx="62607">1</cx:pt>
          <cx:pt idx="62608">1</cx:pt>
          <cx:pt idx="62609">1</cx:pt>
          <cx:pt idx="62610">1</cx:pt>
          <cx:pt idx="62611">1</cx:pt>
          <cx:pt idx="62612">1</cx:pt>
          <cx:pt idx="62613">1</cx:pt>
          <cx:pt idx="62614">1</cx:pt>
          <cx:pt idx="62615">1</cx:pt>
          <cx:pt idx="62616">1</cx:pt>
          <cx:pt idx="62617">1</cx:pt>
          <cx:pt idx="62618">1</cx:pt>
          <cx:pt idx="62619">1</cx:pt>
          <cx:pt idx="62620">1</cx:pt>
          <cx:pt idx="62621">1</cx:pt>
          <cx:pt idx="62622">1</cx:pt>
          <cx:pt idx="62623">1</cx:pt>
          <cx:pt idx="62624">1</cx:pt>
          <cx:pt idx="62625">1</cx:pt>
          <cx:pt idx="62626">1</cx:pt>
          <cx:pt idx="62627">1</cx:pt>
          <cx:pt idx="62628">1</cx:pt>
          <cx:pt idx="62629">1</cx:pt>
          <cx:pt idx="62630">1</cx:pt>
          <cx:pt idx="62631">1</cx:pt>
          <cx:pt idx="62632">1</cx:pt>
          <cx:pt idx="62633">1</cx:pt>
          <cx:pt idx="62634">1</cx:pt>
          <cx:pt idx="62635">3</cx:pt>
          <cx:pt idx="62636">1</cx:pt>
          <cx:pt idx="62637">1</cx:pt>
          <cx:pt idx="62638">1</cx:pt>
          <cx:pt idx="62639">1</cx:pt>
          <cx:pt idx="62640">1</cx:pt>
          <cx:pt idx="62641">1</cx:pt>
          <cx:pt idx="62642">1</cx:pt>
          <cx:pt idx="62643">1</cx:pt>
          <cx:pt idx="62644">1</cx:pt>
          <cx:pt idx="62645">1</cx:pt>
          <cx:pt idx="62646">1</cx:pt>
          <cx:pt idx="62647">1</cx:pt>
          <cx:pt idx="62648">1</cx:pt>
          <cx:pt idx="62649">1</cx:pt>
          <cx:pt idx="62650">1</cx:pt>
          <cx:pt idx="62651">1</cx:pt>
          <cx:pt idx="62652">1</cx:pt>
          <cx:pt idx="62653">1</cx:pt>
          <cx:pt idx="62654">1</cx:pt>
          <cx:pt idx="62655">1</cx:pt>
          <cx:pt idx="62656">1</cx:pt>
          <cx:pt idx="62657">1</cx:pt>
          <cx:pt idx="62658">1</cx:pt>
          <cx:pt idx="62659">1</cx:pt>
          <cx:pt idx="62660">1</cx:pt>
          <cx:pt idx="62661">1</cx:pt>
          <cx:pt idx="62662">1</cx:pt>
          <cx:pt idx="62663">1</cx:pt>
          <cx:pt idx="62664">1</cx:pt>
          <cx:pt idx="62665">1</cx:pt>
          <cx:pt idx="62666">1</cx:pt>
          <cx:pt idx="62667">1</cx:pt>
          <cx:pt idx="62668">1</cx:pt>
          <cx:pt idx="62669">3</cx:pt>
          <cx:pt idx="62670">1</cx:pt>
          <cx:pt idx="62671">1</cx:pt>
          <cx:pt idx="62672">1</cx:pt>
          <cx:pt idx="62673">1</cx:pt>
          <cx:pt idx="62674">1</cx:pt>
          <cx:pt idx="62675">1</cx:pt>
          <cx:pt idx="62676">1</cx:pt>
          <cx:pt idx="62677">1</cx:pt>
          <cx:pt idx="62678">1</cx:pt>
          <cx:pt idx="62679">1</cx:pt>
          <cx:pt idx="62680">1</cx:pt>
          <cx:pt idx="62681">1</cx:pt>
          <cx:pt idx="62682">1</cx:pt>
          <cx:pt idx="62683">1</cx:pt>
          <cx:pt idx="62684">1</cx:pt>
          <cx:pt idx="62685">1</cx:pt>
          <cx:pt idx="62686">1</cx:pt>
          <cx:pt idx="62687">1</cx:pt>
          <cx:pt idx="62688">1</cx:pt>
          <cx:pt idx="62689">1</cx:pt>
          <cx:pt idx="62690">1</cx:pt>
          <cx:pt idx="62691">1</cx:pt>
          <cx:pt idx="62692">1</cx:pt>
          <cx:pt idx="62693">1</cx:pt>
          <cx:pt idx="62694">1</cx:pt>
          <cx:pt idx="62695">1</cx:pt>
          <cx:pt idx="62696">1</cx:pt>
          <cx:pt idx="62697">1</cx:pt>
          <cx:pt idx="62698">1</cx:pt>
          <cx:pt idx="62699">1</cx:pt>
          <cx:pt idx="62700">1</cx:pt>
          <cx:pt idx="62701">1</cx:pt>
          <cx:pt idx="62702">1</cx:pt>
          <cx:pt idx="62703">1</cx:pt>
          <cx:pt idx="62704">1</cx:pt>
          <cx:pt idx="62705">1</cx:pt>
          <cx:pt idx="62706">1</cx:pt>
          <cx:pt idx="62707">1</cx:pt>
          <cx:pt idx="62708">1</cx:pt>
          <cx:pt idx="62709">1</cx:pt>
          <cx:pt idx="62710">1</cx:pt>
          <cx:pt idx="62711">3</cx:pt>
          <cx:pt idx="62712">1</cx:pt>
          <cx:pt idx="62713">1</cx:pt>
          <cx:pt idx="62714">1</cx:pt>
          <cx:pt idx="62715">1</cx:pt>
          <cx:pt idx="62716">1</cx:pt>
          <cx:pt idx="62717">1</cx:pt>
          <cx:pt idx="62718">1</cx:pt>
          <cx:pt idx="62719">1</cx:pt>
          <cx:pt idx="62720">1</cx:pt>
          <cx:pt idx="62721">1</cx:pt>
          <cx:pt idx="62722">1</cx:pt>
          <cx:pt idx="62723">1</cx:pt>
          <cx:pt idx="62724">3</cx:pt>
          <cx:pt idx="62725">1</cx:pt>
          <cx:pt idx="62726">1</cx:pt>
          <cx:pt idx="62727">1</cx:pt>
          <cx:pt idx="62728">1</cx:pt>
          <cx:pt idx="62729">1</cx:pt>
          <cx:pt idx="62730">1</cx:pt>
          <cx:pt idx="62731">1</cx:pt>
          <cx:pt idx="62732">1</cx:pt>
          <cx:pt idx="62733">1</cx:pt>
          <cx:pt idx="62734">1</cx:pt>
          <cx:pt idx="62735">1</cx:pt>
          <cx:pt idx="62736">1</cx:pt>
          <cx:pt idx="62737">1</cx:pt>
          <cx:pt idx="62738">1</cx:pt>
          <cx:pt idx="62739">1</cx:pt>
          <cx:pt idx="62740">1</cx:pt>
          <cx:pt idx="62741">1</cx:pt>
          <cx:pt idx="62742">1</cx:pt>
          <cx:pt idx="62743">1</cx:pt>
          <cx:pt idx="62744">1</cx:pt>
          <cx:pt idx="62745">1</cx:pt>
          <cx:pt idx="62746">1</cx:pt>
          <cx:pt idx="62747">1</cx:pt>
          <cx:pt idx="62748">1</cx:pt>
          <cx:pt idx="62749">1</cx:pt>
          <cx:pt idx="62750">1</cx:pt>
          <cx:pt idx="62751">1</cx:pt>
          <cx:pt idx="62752">1</cx:pt>
          <cx:pt idx="62753">1</cx:pt>
          <cx:pt idx="62754">1</cx:pt>
          <cx:pt idx="62755">1</cx:pt>
          <cx:pt idx="62756">1</cx:pt>
          <cx:pt idx="62757">1</cx:pt>
          <cx:pt idx="62758">1</cx:pt>
          <cx:pt idx="62759">1</cx:pt>
          <cx:pt idx="62760">1</cx:pt>
          <cx:pt idx="62761">1</cx:pt>
          <cx:pt idx="62762">1</cx:pt>
          <cx:pt idx="62763">1</cx:pt>
          <cx:pt idx="62764">1</cx:pt>
          <cx:pt idx="62765">1</cx:pt>
          <cx:pt idx="62766">1</cx:pt>
          <cx:pt idx="62767">1</cx:pt>
          <cx:pt idx="62768">1</cx:pt>
          <cx:pt idx="62769">1</cx:pt>
          <cx:pt idx="62770">1</cx:pt>
          <cx:pt idx="62771">1</cx:pt>
          <cx:pt idx="62772">1</cx:pt>
          <cx:pt idx="62773">1</cx:pt>
          <cx:pt idx="62774">1</cx:pt>
          <cx:pt idx="62775">1</cx:pt>
          <cx:pt idx="62776">1</cx:pt>
          <cx:pt idx="62777">1</cx:pt>
          <cx:pt idx="62778">1</cx:pt>
          <cx:pt idx="62779">1</cx:pt>
          <cx:pt idx="62780">1</cx:pt>
          <cx:pt idx="62781">1</cx:pt>
          <cx:pt idx="62782">1</cx:pt>
          <cx:pt idx="62783">1</cx:pt>
          <cx:pt idx="62784">1</cx:pt>
          <cx:pt idx="62785">1</cx:pt>
          <cx:pt idx="62786">1</cx:pt>
          <cx:pt idx="62787">3</cx:pt>
          <cx:pt idx="62788">1</cx:pt>
          <cx:pt idx="62789">1</cx:pt>
          <cx:pt idx="62790">1</cx:pt>
          <cx:pt idx="62791">3</cx:pt>
          <cx:pt idx="62792">1</cx:pt>
          <cx:pt idx="62793">1</cx:pt>
          <cx:pt idx="62794">3</cx:pt>
          <cx:pt idx="62795">1</cx:pt>
          <cx:pt idx="62796">1</cx:pt>
          <cx:pt idx="62797">1</cx:pt>
          <cx:pt idx="62798">1</cx:pt>
          <cx:pt idx="62799">1</cx:pt>
          <cx:pt idx="62800">1</cx:pt>
          <cx:pt idx="62801">1</cx:pt>
          <cx:pt idx="62802">1</cx:pt>
          <cx:pt idx="62803">1</cx:pt>
          <cx:pt idx="62804">1</cx:pt>
          <cx:pt idx="62805">1</cx:pt>
          <cx:pt idx="62806">1</cx:pt>
          <cx:pt idx="62807">1</cx:pt>
          <cx:pt idx="62808">3</cx:pt>
          <cx:pt idx="62809">1</cx:pt>
          <cx:pt idx="62810">1</cx:pt>
          <cx:pt idx="62811">1</cx:pt>
          <cx:pt idx="62812">1</cx:pt>
          <cx:pt idx="62813">3</cx:pt>
          <cx:pt idx="62814">1</cx:pt>
          <cx:pt idx="62815">1</cx:pt>
          <cx:pt idx="62816">1</cx:pt>
          <cx:pt idx="62817">1</cx:pt>
          <cx:pt idx="62818">1</cx:pt>
          <cx:pt idx="62819">1</cx:pt>
          <cx:pt idx="62820">1</cx:pt>
          <cx:pt idx="62821">1</cx:pt>
          <cx:pt idx="62822">1</cx:pt>
          <cx:pt idx="62823">1</cx:pt>
          <cx:pt idx="62824">1</cx:pt>
          <cx:pt idx="62825">3</cx:pt>
          <cx:pt idx="62826">1</cx:pt>
          <cx:pt idx="62827">1</cx:pt>
          <cx:pt idx="62828">1</cx:pt>
          <cx:pt idx="62829">1</cx:pt>
          <cx:pt idx="62830">1</cx:pt>
          <cx:pt idx="62831">1</cx:pt>
          <cx:pt idx="62832">3</cx:pt>
          <cx:pt idx="62833">1</cx:pt>
          <cx:pt idx="62834">1</cx:pt>
          <cx:pt idx="62835">1</cx:pt>
          <cx:pt idx="62836">1</cx:pt>
          <cx:pt idx="62837">1</cx:pt>
          <cx:pt idx="62838">1</cx:pt>
          <cx:pt idx="62839">3</cx:pt>
          <cx:pt idx="62840">1</cx:pt>
          <cx:pt idx="62841">1</cx:pt>
          <cx:pt idx="62842">1</cx:pt>
          <cx:pt idx="62843">1</cx:pt>
          <cx:pt idx="62844">1</cx:pt>
          <cx:pt idx="62845">1</cx:pt>
          <cx:pt idx="62846">1</cx:pt>
          <cx:pt idx="62847">1</cx:pt>
          <cx:pt idx="62848">1</cx:pt>
          <cx:pt idx="62849">1</cx:pt>
          <cx:pt idx="62850">1</cx:pt>
          <cx:pt idx="62851">1</cx:pt>
          <cx:pt idx="62852">1</cx:pt>
          <cx:pt idx="62853">1</cx:pt>
          <cx:pt idx="62854">1</cx:pt>
          <cx:pt idx="62855">1</cx:pt>
          <cx:pt idx="62856">1</cx:pt>
          <cx:pt idx="62857">1</cx:pt>
          <cx:pt idx="62858">1</cx:pt>
          <cx:pt idx="62859">1</cx:pt>
          <cx:pt idx="62860">1</cx:pt>
          <cx:pt idx="62861">1</cx:pt>
          <cx:pt idx="62862">1</cx:pt>
          <cx:pt idx="62863">3</cx:pt>
          <cx:pt idx="62864">1</cx:pt>
          <cx:pt idx="62865">1</cx:pt>
          <cx:pt idx="62866">1</cx:pt>
          <cx:pt idx="62867">1</cx:pt>
          <cx:pt idx="62868">1</cx:pt>
          <cx:pt idx="62869">1</cx:pt>
          <cx:pt idx="62870">1</cx:pt>
          <cx:pt idx="62871">3</cx:pt>
          <cx:pt idx="62872">1</cx:pt>
          <cx:pt idx="62873">1</cx:pt>
          <cx:pt idx="62874">1</cx:pt>
          <cx:pt idx="62875">1</cx:pt>
          <cx:pt idx="62876">3</cx:pt>
          <cx:pt idx="62877">1</cx:pt>
          <cx:pt idx="62878">1</cx:pt>
          <cx:pt idx="62879">1</cx:pt>
          <cx:pt idx="62880">1</cx:pt>
          <cx:pt idx="62881">1</cx:pt>
          <cx:pt idx="62882">1</cx:pt>
          <cx:pt idx="62883">1</cx:pt>
          <cx:pt idx="62884">1</cx:pt>
          <cx:pt idx="62885">1</cx:pt>
          <cx:pt idx="62886">1</cx:pt>
          <cx:pt idx="62887">1</cx:pt>
          <cx:pt idx="62888">1</cx:pt>
          <cx:pt idx="62889">1</cx:pt>
          <cx:pt idx="62890">1</cx:pt>
          <cx:pt idx="62891">1</cx:pt>
          <cx:pt idx="62892">1</cx:pt>
          <cx:pt idx="62893">1</cx:pt>
          <cx:pt idx="62894">1</cx:pt>
          <cx:pt idx="62895">1</cx:pt>
          <cx:pt idx="62896">1</cx:pt>
          <cx:pt idx="62897">1</cx:pt>
          <cx:pt idx="62898">1</cx:pt>
          <cx:pt idx="62899">1</cx:pt>
          <cx:pt idx="62900">1</cx:pt>
          <cx:pt idx="62901">1</cx:pt>
          <cx:pt idx="62902">1</cx:pt>
          <cx:pt idx="62903">1</cx:pt>
          <cx:pt idx="62904">1</cx:pt>
          <cx:pt idx="62905">1</cx:pt>
          <cx:pt idx="62906">1</cx:pt>
          <cx:pt idx="62907">1</cx:pt>
          <cx:pt idx="62908">1</cx:pt>
          <cx:pt idx="62909">1</cx:pt>
          <cx:pt idx="62910">1</cx:pt>
          <cx:pt idx="62911">1</cx:pt>
          <cx:pt idx="62912">1</cx:pt>
          <cx:pt idx="62913">1</cx:pt>
          <cx:pt idx="62914">1</cx:pt>
          <cx:pt idx="62915">1</cx:pt>
          <cx:pt idx="62916">1</cx:pt>
          <cx:pt idx="62917">1</cx:pt>
          <cx:pt idx="62918">1</cx:pt>
          <cx:pt idx="62919">1</cx:pt>
          <cx:pt idx="62920">1</cx:pt>
          <cx:pt idx="62921">1</cx:pt>
          <cx:pt idx="62922">1</cx:pt>
          <cx:pt idx="62923">1</cx:pt>
          <cx:pt idx="62924">1</cx:pt>
          <cx:pt idx="62925">1</cx:pt>
          <cx:pt idx="62926">1</cx:pt>
          <cx:pt idx="62927">1</cx:pt>
          <cx:pt idx="62928">1</cx:pt>
          <cx:pt idx="62929">1</cx:pt>
          <cx:pt idx="62930">1</cx:pt>
          <cx:pt idx="62931">1</cx:pt>
          <cx:pt idx="62932">1</cx:pt>
          <cx:pt idx="62933">1</cx:pt>
          <cx:pt idx="62934">1</cx:pt>
          <cx:pt idx="62935">1</cx:pt>
          <cx:pt idx="62936">1</cx:pt>
          <cx:pt idx="62937">1</cx:pt>
          <cx:pt idx="62938">1</cx:pt>
          <cx:pt idx="62939">1</cx:pt>
          <cx:pt idx="62940">1</cx:pt>
          <cx:pt idx="62941">1</cx:pt>
          <cx:pt idx="62942">1</cx:pt>
          <cx:pt idx="62943">1</cx:pt>
          <cx:pt idx="62944">1</cx:pt>
          <cx:pt idx="62945">1</cx:pt>
          <cx:pt idx="62946">1</cx:pt>
          <cx:pt idx="62947">1</cx:pt>
          <cx:pt idx="62948">1</cx:pt>
          <cx:pt idx="62949">1</cx:pt>
          <cx:pt idx="62950">1</cx:pt>
          <cx:pt idx="62951">1</cx:pt>
          <cx:pt idx="62952">1</cx:pt>
          <cx:pt idx="62953">1</cx:pt>
          <cx:pt idx="62954">1</cx:pt>
          <cx:pt idx="62955">1</cx:pt>
          <cx:pt idx="62956">1</cx:pt>
          <cx:pt idx="62957">1</cx:pt>
          <cx:pt idx="62958">1</cx:pt>
          <cx:pt idx="62959">1</cx:pt>
          <cx:pt idx="62960">1</cx:pt>
          <cx:pt idx="62961">1</cx:pt>
          <cx:pt idx="62962">1</cx:pt>
          <cx:pt idx="62963">1</cx:pt>
          <cx:pt idx="62964">1</cx:pt>
          <cx:pt idx="62965">1</cx:pt>
          <cx:pt idx="62966">1</cx:pt>
          <cx:pt idx="62967">1</cx:pt>
          <cx:pt idx="62968">1</cx:pt>
          <cx:pt idx="62969">1</cx:pt>
          <cx:pt idx="62970">1</cx:pt>
          <cx:pt idx="62971">1</cx:pt>
          <cx:pt idx="62972">1</cx:pt>
          <cx:pt idx="62973">1</cx:pt>
          <cx:pt idx="62974">1</cx:pt>
          <cx:pt idx="62975">1</cx:pt>
          <cx:pt idx="62976">1</cx:pt>
          <cx:pt idx="62977">1</cx:pt>
          <cx:pt idx="62978">1</cx:pt>
          <cx:pt idx="62979">1</cx:pt>
          <cx:pt idx="62980">1</cx:pt>
          <cx:pt idx="62981">1</cx:pt>
          <cx:pt idx="62982">1</cx:pt>
          <cx:pt idx="62983">1</cx:pt>
          <cx:pt idx="62984">1</cx:pt>
          <cx:pt idx="62985">1</cx:pt>
          <cx:pt idx="62986">1</cx:pt>
          <cx:pt idx="62987">3</cx:pt>
          <cx:pt idx="62988">1</cx:pt>
          <cx:pt idx="62989">1</cx:pt>
          <cx:pt idx="62990">1</cx:pt>
          <cx:pt idx="62991">1</cx:pt>
          <cx:pt idx="62992">1</cx:pt>
          <cx:pt idx="62993">1</cx:pt>
          <cx:pt idx="62994">1</cx:pt>
          <cx:pt idx="62995">1</cx:pt>
          <cx:pt idx="62996">1</cx:pt>
          <cx:pt idx="62997">1</cx:pt>
          <cx:pt idx="62998">1</cx:pt>
          <cx:pt idx="62999">1</cx:pt>
          <cx:pt idx="63000">1</cx:pt>
          <cx:pt idx="63001">1</cx:pt>
          <cx:pt idx="63002">1</cx:pt>
          <cx:pt idx="63003">1</cx:pt>
          <cx:pt idx="63004">1</cx:pt>
          <cx:pt idx="63005">1</cx:pt>
          <cx:pt idx="63006">1</cx:pt>
          <cx:pt idx="63007">1</cx:pt>
          <cx:pt idx="63008">1</cx:pt>
          <cx:pt idx="63009">1</cx:pt>
          <cx:pt idx="63010">1</cx:pt>
          <cx:pt idx="63011">1</cx:pt>
          <cx:pt idx="63012">1</cx:pt>
          <cx:pt idx="63013">1</cx:pt>
          <cx:pt idx="63014">1</cx:pt>
          <cx:pt idx="63015">1</cx:pt>
          <cx:pt idx="63016">1</cx:pt>
          <cx:pt idx="63017">1</cx:pt>
          <cx:pt idx="63018">1</cx:pt>
          <cx:pt idx="63019">1</cx:pt>
          <cx:pt idx="63020">1</cx:pt>
          <cx:pt idx="63021">1</cx:pt>
          <cx:pt idx="63022">1</cx:pt>
          <cx:pt idx="63023">1</cx:pt>
          <cx:pt idx="63024">1</cx:pt>
          <cx:pt idx="63025">1</cx:pt>
          <cx:pt idx="63026">1</cx:pt>
          <cx:pt idx="63027">1</cx:pt>
          <cx:pt idx="63028">1</cx:pt>
          <cx:pt idx="63029">1</cx:pt>
          <cx:pt idx="63030">1</cx:pt>
          <cx:pt idx="63031">1</cx:pt>
          <cx:pt idx="63032">1</cx:pt>
          <cx:pt idx="63033">1</cx:pt>
          <cx:pt idx="63034">1</cx:pt>
          <cx:pt idx="63035">1</cx:pt>
          <cx:pt idx="63036">1</cx:pt>
          <cx:pt idx="63037">3</cx:pt>
          <cx:pt idx="63038">1</cx:pt>
          <cx:pt idx="63039">1</cx:pt>
          <cx:pt idx="63040">1</cx:pt>
          <cx:pt idx="63041">1</cx:pt>
          <cx:pt idx="63042">1</cx:pt>
          <cx:pt idx="63043">1</cx:pt>
          <cx:pt idx="63044">1</cx:pt>
          <cx:pt idx="63045">1</cx:pt>
          <cx:pt idx="63046">1</cx:pt>
          <cx:pt idx="63047">1</cx:pt>
          <cx:pt idx="63048">1</cx:pt>
          <cx:pt idx="63049">1</cx:pt>
          <cx:pt idx="63050">1</cx:pt>
          <cx:pt idx="63051">1</cx:pt>
          <cx:pt idx="63052">1</cx:pt>
          <cx:pt idx="63053">1</cx:pt>
          <cx:pt idx="63054">1</cx:pt>
          <cx:pt idx="63055">1</cx:pt>
          <cx:pt idx="63056">1</cx:pt>
          <cx:pt idx="63057">1</cx:pt>
          <cx:pt idx="63058">1</cx:pt>
          <cx:pt idx="63059">1</cx:pt>
          <cx:pt idx="63060">1</cx:pt>
          <cx:pt idx="63061">1</cx:pt>
          <cx:pt idx="63062">1</cx:pt>
          <cx:pt idx="63063">1</cx:pt>
          <cx:pt idx="63064">1</cx:pt>
          <cx:pt idx="63065">1</cx:pt>
          <cx:pt idx="63066">1</cx:pt>
          <cx:pt idx="63067">1</cx:pt>
          <cx:pt idx="63068">1</cx:pt>
          <cx:pt idx="63069">1</cx:pt>
          <cx:pt idx="63070">1</cx:pt>
          <cx:pt idx="63071">1</cx:pt>
          <cx:pt idx="63072">1</cx:pt>
          <cx:pt idx="63073">1</cx:pt>
          <cx:pt idx="63074">1</cx:pt>
          <cx:pt idx="63075">1</cx:pt>
          <cx:pt idx="63076">1</cx:pt>
          <cx:pt idx="63077">1</cx:pt>
          <cx:pt idx="63078">1</cx:pt>
          <cx:pt idx="63079">1</cx:pt>
          <cx:pt idx="63080">1</cx:pt>
          <cx:pt idx="63081">1</cx:pt>
          <cx:pt idx="63082">1</cx:pt>
          <cx:pt idx="63083">1</cx:pt>
          <cx:pt idx="63084">1</cx:pt>
          <cx:pt idx="63085">1</cx:pt>
          <cx:pt idx="63086">1</cx:pt>
          <cx:pt idx="63087">1</cx:pt>
          <cx:pt idx="63088">1</cx:pt>
          <cx:pt idx="63089">1</cx:pt>
          <cx:pt idx="63090">1</cx:pt>
          <cx:pt idx="63091">1</cx:pt>
          <cx:pt idx="63092">1</cx:pt>
          <cx:pt idx="63093">1</cx:pt>
          <cx:pt idx="63094">1</cx:pt>
          <cx:pt idx="63095">1</cx:pt>
          <cx:pt idx="63096">1</cx:pt>
          <cx:pt idx="63097">1</cx:pt>
          <cx:pt idx="63098">1</cx:pt>
          <cx:pt idx="63099">1</cx:pt>
          <cx:pt idx="63100">1</cx:pt>
          <cx:pt idx="63101">1</cx:pt>
          <cx:pt idx="63102">1</cx:pt>
          <cx:pt idx="63103">1</cx:pt>
          <cx:pt idx="63104">1</cx:pt>
          <cx:pt idx="63105">1</cx:pt>
          <cx:pt idx="63106">1</cx:pt>
          <cx:pt idx="63107">1</cx:pt>
          <cx:pt idx="63108">1</cx:pt>
          <cx:pt idx="63109">1</cx:pt>
          <cx:pt idx="63110">1</cx:pt>
          <cx:pt idx="63111">1</cx:pt>
          <cx:pt idx="63112">1</cx:pt>
          <cx:pt idx="63113">1</cx:pt>
          <cx:pt idx="63114">1</cx:pt>
          <cx:pt idx="63115">1</cx:pt>
          <cx:pt idx="63116">1</cx:pt>
          <cx:pt idx="63117">1</cx:pt>
          <cx:pt idx="63118">1</cx:pt>
          <cx:pt idx="63119">1</cx:pt>
          <cx:pt idx="63120">1</cx:pt>
          <cx:pt idx="63121">1</cx:pt>
          <cx:pt idx="63122">1</cx:pt>
          <cx:pt idx="63123">1</cx:pt>
          <cx:pt idx="63124">1</cx:pt>
          <cx:pt idx="63125">1</cx:pt>
          <cx:pt idx="63126">1</cx:pt>
          <cx:pt idx="63127">1</cx:pt>
          <cx:pt idx="63128">1</cx:pt>
          <cx:pt idx="63129">1</cx:pt>
          <cx:pt idx="63130">1</cx:pt>
          <cx:pt idx="63131">1</cx:pt>
          <cx:pt idx="63132">1</cx:pt>
          <cx:pt idx="63133">1</cx:pt>
          <cx:pt idx="63134">1</cx:pt>
          <cx:pt idx="63135">1</cx:pt>
          <cx:pt idx="63136">1</cx:pt>
          <cx:pt idx="63137">1</cx:pt>
          <cx:pt idx="63138">1</cx:pt>
          <cx:pt idx="63139">1</cx:pt>
          <cx:pt idx="63140">1</cx:pt>
          <cx:pt idx="63141">1</cx:pt>
          <cx:pt idx="63142">1</cx:pt>
          <cx:pt idx="63143">1</cx:pt>
          <cx:pt idx="63144">1</cx:pt>
          <cx:pt idx="63145">1</cx:pt>
          <cx:pt idx="63146">1</cx:pt>
          <cx:pt idx="63147">1</cx:pt>
          <cx:pt idx="63148">1</cx:pt>
          <cx:pt idx="63149">1</cx:pt>
          <cx:pt idx="63150">1</cx:pt>
          <cx:pt idx="63151">1</cx:pt>
          <cx:pt idx="63152">1</cx:pt>
          <cx:pt idx="63153">1</cx:pt>
          <cx:pt idx="63154">1</cx:pt>
          <cx:pt idx="63155">1</cx:pt>
          <cx:pt idx="63156">1</cx:pt>
          <cx:pt idx="63157">1</cx:pt>
          <cx:pt idx="63158">1</cx:pt>
          <cx:pt idx="63159">1</cx:pt>
          <cx:pt idx="63160">1</cx:pt>
          <cx:pt idx="63161">1</cx:pt>
          <cx:pt idx="63162">1</cx:pt>
          <cx:pt idx="63163">1</cx:pt>
          <cx:pt idx="63164">1</cx:pt>
          <cx:pt idx="63165">1</cx:pt>
          <cx:pt idx="63166">1</cx:pt>
          <cx:pt idx="63167">1</cx:pt>
          <cx:pt idx="63168">1</cx:pt>
          <cx:pt idx="63169">1</cx:pt>
          <cx:pt idx="63170">1</cx:pt>
          <cx:pt idx="63171">1</cx:pt>
          <cx:pt idx="63172">1</cx:pt>
          <cx:pt idx="63173">1</cx:pt>
          <cx:pt idx="63174">1</cx:pt>
          <cx:pt idx="63175">1</cx:pt>
          <cx:pt idx="63176">1</cx:pt>
          <cx:pt idx="63177">1</cx:pt>
          <cx:pt idx="63178">3</cx:pt>
          <cx:pt idx="63179">1</cx:pt>
          <cx:pt idx="63180">3</cx:pt>
          <cx:pt idx="63181">1</cx:pt>
          <cx:pt idx="63182">1</cx:pt>
          <cx:pt idx="63183">1</cx:pt>
          <cx:pt idx="63184">1</cx:pt>
          <cx:pt idx="63185">1</cx:pt>
          <cx:pt idx="63186">1</cx:pt>
          <cx:pt idx="63187">1</cx:pt>
          <cx:pt idx="63188">1</cx:pt>
          <cx:pt idx="63189">1</cx:pt>
          <cx:pt idx="63190">1</cx:pt>
          <cx:pt idx="63191">1</cx:pt>
          <cx:pt idx="63192">1</cx:pt>
          <cx:pt idx="63193">1</cx:pt>
          <cx:pt idx="63194">1</cx:pt>
          <cx:pt idx="63195">1</cx:pt>
          <cx:pt idx="63196">1</cx:pt>
          <cx:pt idx="63197">1</cx:pt>
          <cx:pt idx="63198">1</cx:pt>
          <cx:pt idx="63199">1</cx:pt>
          <cx:pt idx="63200">1</cx:pt>
          <cx:pt idx="63201">1</cx:pt>
          <cx:pt idx="63202">1</cx:pt>
          <cx:pt idx="63203">1</cx:pt>
          <cx:pt idx="63204">1</cx:pt>
          <cx:pt idx="63205">1</cx:pt>
          <cx:pt idx="63206">1</cx:pt>
          <cx:pt idx="63207">1</cx:pt>
          <cx:pt idx="63208">1</cx:pt>
          <cx:pt idx="63209">1</cx:pt>
          <cx:pt idx="63210">1</cx:pt>
          <cx:pt idx="63211">1</cx:pt>
          <cx:pt idx="63212">3</cx:pt>
          <cx:pt idx="63213">1</cx:pt>
          <cx:pt idx="63214">1</cx:pt>
          <cx:pt idx="63215">1</cx:pt>
          <cx:pt idx="63216">1</cx:pt>
          <cx:pt idx="63217">1</cx:pt>
          <cx:pt idx="63218">1</cx:pt>
          <cx:pt idx="63219">1</cx:pt>
          <cx:pt idx="63220">1</cx:pt>
          <cx:pt idx="63221">1</cx:pt>
          <cx:pt idx="63222">1</cx:pt>
          <cx:pt idx="63223">1</cx:pt>
          <cx:pt idx="63224">1</cx:pt>
          <cx:pt idx="63225">1</cx:pt>
          <cx:pt idx="63226">1</cx:pt>
          <cx:pt idx="63227">1</cx:pt>
          <cx:pt idx="63228">1</cx:pt>
          <cx:pt idx="63229">1</cx:pt>
          <cx:pt idx="63230">1</cx:pt>
          <cx:pt idx="63231">3</cx:pt>
          <cx:pt idx="63232">1</cx:pt>
          <cx:pt idx="63233">1</cx:pt>
          <cx:pt idx="63234">1</cx:pt>
          <cx:pt idx="63235">1</cx:pt>
          <cx:pt idx="63236">1</cx:pt>
          <cx:pt idx="63237">1</cx:pt>
          <cx:pt idx="63238">1</cx:pt>
          <cx:pt idx="63239">1</cx:pt>
          <cx:pt idx="63240">1</cx:pt>
          <cx:pt idx="63241">1</cx:pt>
          <cx:pt idx="63242">1</cx:pt>
          <cx:pt idx="63243">1</cx:pt>
          <cx:pt idx="63244">1</cx:pt>
          <cx:pt idx="63245">1</cx:pt>
          <cx:pt idx="63246">1</cx:pt>
          <cx:pt idx="63247">1</cx:pt>
          <cx:pt idx="63248">1</cx:pt>
          <cx:pt idx="63249">1</cx:pt>
          <cx:pt idx="63250">1</cx:pt>
          <cx:pt idx="63251">3</cx:pt>
          <cx:pt idx="63252">1</cx:pt>
          <cx:pt idx="63253">1</cx:pt>
          <cx:pt idx="63254">1</cx:pt>
          <cx:pt idx="63255">1</cx:pt>
          <cx:pt idx="63256">1</cx:pt>
          <cx:pt idx="63257">1</cx:pt>
          <cx:pt idx="63258">1</cx:pt>
          <cx:pt idx="63259">1</cx:pt>
          <cx:pt idx="63260">1</cx:pt>
          <cx:pt idx="63261">1</cx:pt>
          <cx:pt idx="63262">1</cx:pt>
          <cx:pt idx="63263">1</cx:pt>
          <cx:pt idx="63264">1</cx:pt>
          <cx:pt idx="63265">1</cx:pt>
          <cx:pt idx="63266">1</cx:pt>
          <cx:pt idx="63267">1</cx:pt>
          <cx:pt idx="63268">1</cx:pt>
          <cx:pt idx="63269">1</cx:pt>
          <cx:pt idx="63270">1</cx:pt>
          <cx:pt idx="63271">1</cx:pt>
          <cx:pt idx="63272">1</cx:pt>
          <cx:pt idx="63273">1</cx:pt>
          <cx:pt idx="63274">1</cx:pt>
          <cx:pt idx="63275">1</cx:pt>
          <cx:pt idx="63276">1</cx:pt>
          <cx:pt idx="63277">1</cx:pt>
          <cx:pt idx="63278">1</cx:pt>
          <cx:pt idx="63279">1</cx:pt>
          <cx:pt idx="63280">1</cx:pt>
          <cx:pt idx="63281">1</cx:pt>
          <cx:pt idx="63282">1</cx:pt>
          <cx:pt idx="63283">1</cx:pt>
          <cx:pt idx="63284">1</cx:pt>
          <cx:pt idx="63285">1</cx:pt>
          <cx:pt idx="63286">1</cx:pt>
          <cx:pt idx="63287">1</cx:pt>
          <cx:pt idx="63288">1</cx:pt>
          <cx:pt idx="63289">1</cx:pt>
          <cx:pt idx="63290">1</cx:pt>
          <cx:pt idx="63291">1</cx:pt>
          <cx:pt idx="63292">1</cx:pt>
          <cx:pt idx="63293">1</cx:pt>
          <cx:pt idx="63294">3</cx:pt>
          <cx:pt idx="63295">1</cx:pt>
          <cx:pt idx="63296">1</cx:pt>
          <cx:pt idx="63297">1</cx:pt>
          <cx:pt idx="63298">1</cx:pt>
          <cx:pt idx="63299">1</cx:pt>
          <cx:pt idx="63300">1</cx:pt>
          <cx:pt idx="63301">1</cx:pt>
          <cx:pt idx="63302">1</cx:pt>
          <cx:pt idx="63303">1</cx:pt>
          <cx:pt idx="63304">1</cx:pt>
          <cx:pt idx="63305">1</cx:pt>
          <cx:pt idx="63306">1</cx:pt>
          <cx:pt idx="63307">1</cx:pt>
          <cx:pt idx="63308">1</cx:pt>
          <cx:pt idx="63309">1</cx:pt>
          <cx:pt idx="63310">1</cx:pt>
          <cx:pt idx="63311">1</cx:pt>
          <cx:pt idx="63312">1</cx:pt>
          <cx:pt idx="63313">1</cx:pt>
          <cx:pt idx="63314">1</cx:pt>
          <cx:pt idx="63315">1</cx:pt>
          <cx:pt idx="63316">1</cx:pt>
          <cx:pt idx="63317">1</cx:pt>
          <cx:pt idx="63318">1</cx:pt>
          <cx:pt idx="63319">1</cx:pt>
          <cx:pt idx="63320">1</cx:pt>
          <cx:pt idx="63321">1</cx:pt>
          <cx:pt idx="63322">1</cx:pt>
          <cx:pt idx="63323">1</cx:pt>
          <cx:pt idx="63324">1</cx:pt>
          <cx:pt idx="63325">1</cx:pt>
          <cx:pt idx="63326">1</cx:pt>
          <cx:pt idx="63327">1</cx:pt>
          <cx:pt idx="63328">1</cx:pt>
          <cx:pt idx="63329">1</cx:pt>
          <cx:pt idx="63330">1</cx:pt>
          <cx:pt idx="63331">1</cx:pt>
          <cx:pt idx="63332">1</cx:pt>
          <cx:pt idx="63333">1</cx:pt>
          <cx:pt idx="63334">1</cx:pt>
          <cx:pt idx="63335">1</cx:pt>
          <cx:pt idx="63336">1</cx:pt>
          <cx:pt idx="63337">1</cx:pt>
          <cx:pt idx="63338">1</cx:pt>
          <cx:pt idx="63339">1</cx:pt>
          <cx:pt idx="63340">1</cx:pt>
          <cx:pt idx="63341">1</cx:pt>
          <cx:pt idx="63342">1</cx:pt>
          <cx:pt idx="63343">1</cx:pt>
          <cx:pt idx="63344">1</cx:pt>
          <cx:pt idx="63345">1</cx:pt>
          <cx:pt idx="63346">1</cx:pt>
          <cx:pt idx="63347">1</cx:pt>
          <cx:pt idx="63348">1</cx:pt>
          <cx:pt idx="63349">1</cx:pt>
          <cx:pt idx="63350">1</cx:pt>
          <cx:pt idx="63351">1</cx:pt>
          <cx:pt idx="63352">1</cx:pt>
          <cx:pt idx="63353">1</cx:pt>
          <cx:pt idx="63354">1</cx:pt>
          <cx:pt idx="63355">1</cx:pt>
          <cx:pt idx="63356">1</cx:pt>
          <cx:pt idx="63357">1</cx:pt>
          <cx:pt idx="63358">1</cx:pt>
          <cx:pt idx="63359">1</cx:pt>
          <cx:pt idx="63360">1</cx:pt>
          <cx:pt idx="63361">1</cx:pt>
          <cx:pt idx="63362">1</cx:pt>
          <cx:pt idx="63363">1</cx:pt>
          <cx:pt idx="63364">1</cx:pt>
          <cx:pt idx="63365">1</cx:pt>
          <cx:pt idx="63366">1</cx:pt>
          <cx:pt idx="63367">1</cx:pt>
          <cx:pt idx="63368">1</cx:pt>
          <cx:pt idx="63369">1</cx:pt>
          <cx:pt idx="63370">1</cx:pt>
          <cx:pt idx="63371">1</cx:pt>
          <cx:pt idx="63372">1</cx:pt>
          <cx:pt idx="63373">1</cx:pt>
          <cx:pt idx="63374">1</cx:pt>
          <cx:pt idx="63375">1</cx:pt>
          <cx:pt idx="63376">1</cx:pt>
          <cx:pt idx="63377">1</cx:pt>
          <cx:pt idx="63378">1</cx:pt>
          <cx:pt idx="63379">1</cx:pt>
          <cx:pt idx="63380">1</cx:pt>
          <cx:pt idx="63381">1</cx:pt>
          <cx:pt idx="63382">1</cx:pt>
          <cx:pt idx="63383">1</cx:pt>
          <cx:pt idx="63384">1</cx:pt>
          <cx:pt idx="63385">1</cx:pt>
          <cx:pt idx="63386">1</cx:pt>
          <cx:pt idx="63387">1</cx:pt>
          <cx:pt idx="63388">1</cx:pt>
          <cx:pt idx="63389">1</cx:pt>
          <cx:pt idx="63390">1</cx:pt>
          <cx:pt idx="63391">1</cx:pt>
          <cx:pt idx="63392">1</cx:pt>
          <cx:pt idx="63393">1</cx:pt>
          <cx:pt idx="63394">1</cx:pt>
          <cx:pt idx="63395">1</cx:pt>
          <cx:pt idx="63396">1</cx:pt>
          <cx:pt idx="63397">1</cx:pt>
          <cx:pt idx="63398">1</cx:pt>
          <cx:pt idx="63399">1</cx:pt>
          <cx:pt idx="63400">1</cx:pt>
          <cx:pt idx="63401">1</cx:pt>
          <cx:pt idx="63402">1</cx:pt>
          <cx:pt idx="63403">1</cx:pt>
          <cx:pt idx="63404">1</cx:pt>
          <cx:pt idx="63405">1</cx:pt>
          <cx:pt idx="63406">1</cx:pt>
          <cx:pt idx="63407">1</cx:pt>
          <cx:pt idx="63408">1</cx:pt>
          <cx:pt idx="63409">1</cx:pt>
          <cx:pt idx="63410">1</cx:pt>
          <cx:pt idx="63411">1</cx:pt>
          <cx:pt idx="63412">1</cx:pt>
          <cx:pt idx="63413">1</cx:pt>
          <cx:pt idx="63414">1</cx:pt>
          <cx:pt idx="63415">1</cx:pt>
          <cx:pt idx="63416">1</cx:pt>
          <cx:pt idx="63417">1</cx:pt>
          <cx:pt idx="63418">1</cx:pt>
          <cx:pt idx="63419">1</cx:pt>
          <cx:pt idx="63420">1</cx:pt>
          <cx:pt idx="63421">1</cx:pt>
          <cx:pt idx="63422">1</cx:pt>
          <cx:pt idx="63423">1</cx:pt>
          <cx:pt idx="63424">1</cx:pt>
          <cx:pt idx="63425">1</cx:pt>
          <cx:pt idx="63426">1</cx:pt>
          <cx:pt idx="63427">1</cx:pt>
          <cx:pt idx="63428">1</cx:pt>
          <cx:pt idx="63429">1</cx:pt>
          <cx:pt idx="63430">1</cx:pt>
          <cx:pt idx="63431">1</cx:pt>
          <cx:pt idx="63432">1</cx:pt>
          <cx:pt idx="63433">1</cx:pt>
          <cx:pt idx="63434">1</cx:pt>
          <cx:pt idx="63435">1</cx:pt>
          <cx:pt idx="63436">1</cx:pt>
          <cx:pt idx="63437">1</cx:pt>
          <cx:pt idx="63438">1</cx:pt>
          <cx:pt idx="63439">1</cx:pt>
          <cx:pt idx="63440">1</cx:pt>
          <cx:pt idx="63441">1</cx:pt>
          <cx:pt idx="63442">1</cx:pt>
          <cx:pt idx="63443">1</cx:pt>
          <cx:pt idx="63444">1</cx:pt>
          <cx:pt idx="63445">1</cx:pt>
          <cx:pt idx="63446">1</cx:pt>
          <cx:pt idx="63447">1</cx:pt>
          <cx:pt idx="63448">1</cx:pt>
          <cx:pt idx="63449">1</cx:pt>
          <cx:pt idx="63450">1</cx:pt>
          <cx:pt idx="63451">1</cx:pt>
          <cx:pt idx="63452">1</cx:pt>
          <cx:pt idx="63453">1</cx:pt>
          <cx:pt idx="63454">1</cx:pt>
          <cx:pt idx="63455">1</cx:pt>
          <cx:pt idx="63456">1</cx:pt>
          <cx:pt idx="63457">1</cx:pt>
          <cx:pt idx="63458">1</cx:pt>
          <cx:pt idx="63459">1</cx:pt>
          <cx:pt idx="63460">1</cx:pt>
          <cx:pt idx="63461">1</cx:pt>
          <cx:pt idx="63462">1</cx:pt>
          <cx:pt idx="63463">1</cx:pt>
          <cx:pt idx="63464">1</cx:pt>
          <cx:pt idx="63465">1</cx:pt>
          <cx:pt idx="63466">1</cx:pt>
          <cx:pt idx="63467">1</cx:pt>
          <cx:pt idx="63468">1</cx:pt>
          <cx:pt idx="63469">1</cx:pt>
          <cx:pt idx="63470">1</cx:pt>
          <cx:pt idx="63471">1</cx:pt>
          <cx:pt idx="63472">1</cx:pt>
          <cx:pt idx="63473">1</cx:pt>
          <cx:pt idx="63474">1</cx:pt>
          <cx:pt idx="63475">1</cx:pt>
          <cx:pt idx="63476">1</cx:pt>
          <cx:pt idx="63477">1</cx:pt>
          <cx:pt idx="63478">1</cx:pt>
          <cx:pt idx="63479">1</cx:pt>
          <cx:pt idx="63480">1</cx:pt>
          <cx:pt idx="63481">1</cx:pt>
          <cx:pt idx="63482">1</cx:pt>
          <cx:pt idx="63483">1</cx:pt>
          <cx:pt idx="63484">1</cx:pt>
          <cx:pt idx="63485">1</cx:pt>
          <cx:pt idx="63486">1</cx:pt>
          <cx:pt idx="63487">1</cx:pt>
          <cx:pt idx="63488">1</cx:pt>
          <cx:pt idx="63489">1</cx:pt>
          <cx:pt idx="63490">1</cx:pt>
          <cx:pt idx="63491">1</cx:pt>
          <cx:pt idx="63492">1</cx:pt>
          <cx:pt idx="63493">1</cx:pt>
          <cx:pt idx="63494">1</cx:pt>
          <cx:pt idx="63495">1</cx:pt>
          <cx:pt idx="63496">1</cx:pt>
          <cx:pt idx="63497">1</cx:pt>
          <cx:pt idx="63498">1</cx:pt>
          <cx:pt idx="63499">1</cx:pt>
          <cx:pt idx="63500">1</cx:pt>
          <cx:pt idx="63501">1</cx:pt>
          <cx:pt idx="63502">1</cx:pt>
          <cx:pt idx="63503">1</cx:pt>
          <cx:pt idx="63504">1</cx:pt>
          <cx:pt idx="63505">1</cx:pt>
          <cx:pt idx="63506">1</cx:pt>
          <cx:pt idx="63507">1</cx:pt>
          <cx:pt idx="63508">1</cx:pt>
          <cx:pt idx="63509">1</cx:pt>
          <cx:pt idx="63510">1</cx:pt>
          <cx:pt idx="63511">1</cx:pt>
          <cx:pt idx="63512">1</cx:pt>
          <cx:pt idx="63513">1</cx:pt>
          <cx:pt idx="63514">1</cx:pt>
          <cx:pt idx="63515">1</cx:pt>
          <cx:pt idx="63516">1</cx:pt>
          <cx:pt idx="63517">1</cx:pt>
          <cx:pt idx="63518">1</cx:pt>
          <cx:pt idx="63519">1</cx:pt>
          <cx:pt idx="63520">1</cx:pt>
          <cx:pt idx="63521">1</cx:pt>
          <cx:pt idx="63522">1</cx:pt>
          <cx:pt idx="63523">3</cx:pt>
          <cx:pt idx="63524">1</cx:pt>
          <cx:pt idx="63525">1</cx:pt>
          <cx:pt idx="63526">1</cx:pt>
          <cx:pt idx="63527">1</cx:pt>
          <cx:pt idx="63528">1</cx:pt>
          <cx:pt idx="63529">1</cx:pt>
          <cx:pt idx="63530">1</cx:pt>
          <cx:pt idx="63531">1</cx:pt>
          <cx:pt idx="63532">1</cx:pt>
          <cx:pt idx="63533">1</cx:pt>
          <cx:pt idx="63534">1</cx:pt>
          <cx:pt idx="63535">1</cx:pt>
          <cx:pt idx="63536">1</cx:pt>
          <cx:pt idx="63537">1</cx:pt>
          <cx:pt idx="63538">1</cx:pt>
          <cx:pt idx="63539">1</cx:pt>
          <cx:pt idx="63540">1</cx:pt>
          <cx:pt idx="63541">1</cx:pt>
          <cx:pt idx="63542">1</cx:pt>
          <cx:pt idx="63543">1</cx:pt>
          <cx:pt idx="63544">1</cx:pt>
          <cx:pt idx="63545">1</cx:pt>
          <cx:pt idx="63546">1</cx:pt>
          <cx:pt idx="63547">1</cx:pt>
          <cx:pt idx="63548">1</cx:pt>
          <cx:pt idx="63549">1</cx:pt>
          <cx:pt idx="63550">1</cx:pt>
          <cx:pt idx="63551">1</cx:pt>
          <cx:pt idx="63552">1</cx:pt>
          <cx:pt idx="63553">1</cx:pt>
          <cx:pt idx="63554">1</cx:pt>
          <cx:pt idx="63555">1</cx:pt>
          <cx:pt idx="63556">1</cx:pt>
          <cx:pt idx="63557">1</cx:pt>
          <cx:pt idx="63558">1</cx:pt>
          <cx:pt idx="63559">1</cx:pt>
          <cx:pt idx="63560">1</cx:pt>
          <cx:pt idx="63561">1</cx:pt>
          <cx:pt idx="63562">1</cx:pt>
          <cx:pt idx="63563">1</cx:pt>
          <cx:pt idx="63564">1</cx:pt>
          <cx:pt idx="63565">1</cx:pt>
          <cx:pt idx="63566">1</cx:pt>
          <cx:pt idx="63567">1</cx:pt>
          <cx:pt idx="63568">1</cx:pt>
          <cx:pt idx="63569">1</cx:pt>
          <cx:pt idx="63570">1</cx:pt>
          <cx:pt idx="63571">1</cx:pt>
          <cx:pt idx="63572">1</cx:pt>
          <cx:pt idx="63573">1</cx:pt>
          <cx:pt idx="63574">1</cx:pt>
          <cx:pt idx="63575">1</cx:pt>
          <cx:pt idx="63576">1</cx:pt>
          <cx:pt idx="63577">1</cx:pt>
          <cx:pt idx="63578">1</cx:pt>
          <cx:pt idx="63579">1</cx:pt>
          <cx:pt idx="63580">1</cx:pt>
          <cx:pt idx="63581">1</cx:pt>
          <cx:pt idx="63582">1</cx:pt>
          <cx:pt idx="63583">3</cx:pt>
          <cx:pt idx="63584">1</cx:pt>
          <cx:pt idx="63585">1</cx:pt>
          <cx:pt idx="63586">1</cx:pt>
          <cx:pt idx="63587">1</cx:pt>
          <cx:pt idx="63588">1</cx:pt>
          <cx:pt idx="63589">1</cx:pt>
          <cx:pt idx="63590">1</cx:pt>
          <cx:pt idx="63591">1</cx:pt>
          <cx:pt idx="63592">1</cx:pt>
          <cx:pt idx="63593">1</cx:pt>
          <cx:pt idx="63594">1</cx:pt>
          <cx:pt idx="63595">1</cx:pt>
          <cx:pt idx="63596">1</cx:pt>
          <cx:pt idx="63597">1</cx:pt>
          <cx:pt idx="63598">3</cx:pt>
          <cx:pt idx="63599">1</cx:pt>
          <cx:pt idx="63600">1</cx:pt>
          <cx:pt idx="63601">1</cx:pt>
          <cx:pt idx="63602">1</cx:pt>
          <cx:pt idx="63603">1</cx:pt>
          <cx:pt idx="63604">1</cx:pt>
          <cx:pt idx="63605">1</cx:pt>
          <cx:pt idx="63606">1</cx:pt>
          <cx:pt idx="63607">1</cx:pt>
          <cx:pt idx="63608">1</cx:pt>
          <cx:pt idx="63609">1</cx:pt>
          <cx:pt idx="63610">1</cx:pt>
          <cx:pt idx="63611">1</cx:pt>
          <cx:pt idx="63612">1</cx:pt>
          <cx:pt idx="63613">1</cx:pt>
          <cx:pt idx="63614">1</cx:pt>
          <cx:pt idx="63615">1</cx:pt>
          <cx:pt idx="63616">1</cx:pt>
          <cx:pt idx="63617">1</cx:pt>
          <cx:pt idx="63618">1</cx:pt>
          <cx:pt idx="63619">1</cx:pt>
          <cx:pt idx="63620">1</cx:pt>
          <cx:pt idx="63621">1</cx:pt>
          <cx:pt idx="63622">1</cx:pt>
          <cx:pt idx="63623">1</cx:pt>
          <cx:pt idx="63624">1</cx:pt>
          <cx:pt idx="63625">1</cx:pt>
          <cx:pt idx="63626">1</cx:pt>
          <cx:pt idx="63627">1</cx:pt>
          <cx:pt idx="63628">1</cx:pt>
          <cx:pt idx="63629">1</cx:pt>
          <cx:pt idx="63630">1</cx:pt>
          <cx:pt idx="63631">1</cx:pt>
          <cx:pt idx="63632">1</cx:pt>
          <cx:pt idx="63633">1</cx:pt>
          <cx:pt idx="63634">1</cx:pt>
          <cx:pt idx="63635">1</cx:pt>
          <cx:pt idx="63636">1</cx:pt>
          <cx:pt idx="63637">1</cx:pt>
          <cx:pt idx="63638">1</cx:pt>
          <cx:pt idx="63639">1</cx:pt>
          <cx:pt idx="63640">1</cx:pt>
          <cx:pt idx="63641">3</cx:pt>
          <cx:pt idx="63642">1</cx:pt>
          <cx:pt idx="63643">1</cx:pt>
          <cx:pt idx="63644">1</cx:pt>
          <cx:pt idx="63645">3</cx:pt>
          <cx:pt idx="63646">1</cx:pt>
          <cx:pt idx="63647">1</cx:pt>
          <cx:pt idx="63648">1</cx:pt>
          <cx:pt idx="63649">1</cx:pt>
          <cx:pt idx="63650">1</cx:pt>
          <cx:pt idx="63651">1</cx:pt>
          <cx:pt idx="63652">1</cx:pt>
          <cx:pt idx="63653">1</cx:pt>
          <cx:pt idx="63654">1</cx:pt>
          <cx:pt idx="63655">1</cx:pt>
          <cx:pt idx="63656">1</cx:pt>
          <cx:pt idx="63657">1</cx:pt>
          <cx:pt idx="63658">1</cx:pt>
          <cx:pt idx="63659">1</cx:pt>
          <cx:pt idx="63660">1</cx:pt>
          <cx:pt idx="63661">1</cx:pt>
          <cx:pt idx="63662">1</cx:pt>
          <cx:pt idx="63663">1</cx:pt>
          <cx:pt idx="63664">1</cx:pt>
          <cx:pt idx="63665">1</cx:pt>
          <cx:pt idx="63666">1</cx:pt>
          <cx:pt idx="63667">1</cx:pt>
          <cx:pt idx="63668">1</cx:pt>
          <cx:pt idx="63669">1</cx:pt>
          <cx:pt idx="63670">1</cx:pt>
          <cx:pt idx="63671">1</cx:pt>
          <cx:pt idx="63672">1</cx:pt>
          <cx:pt idx="63673">1</cx:pt>
          <cx:pt idx="63674">1</cx:pt>
          <cx:pt idx="63675">1</cx:pt>
          <cx:pt idx="63676">1</cx:pt>
          <cx:pt idx="63677">1</cx:pt>
          <cx:pt idx="63678">1</cx:pt>
          <cx:pt idx="63679">1</cx:pt>
          <cx:pt idx="63680">1</cx:pt>
          <cx:pt idx="63681">1</cx:pt>
          <cx:pt idx="63682">1</cx:pt>
          <cx:pt idx="63683">1</cx:pt>
          <cx:pt idx="63684">1</cx:pt>
          <cx:pt idx="63685">1</cx:pt>
          <cx:pt idx="63686">1</cx:pt>
          <cx:pt idx="63687">1</cx:pt>
          <cx:pt idx="63688">1</cx:pt>
          <cx:pt idx="63689">1</cx:pt>
          <cx:pt idx="63690">1</cx:pt>
          <cx:pt idx="63691">1</cx:pt>
          <cx:pt idx="63692">1</cx:pt>
          <cx:pt idx="63693">1</cx:pt>
          <cx:pt idx="63694">1</cx:pt>
          <cx:pt idx="63695">1</cx:pt>
          <cx:pt idx="63696">1</cx:pt>
          <cx:pt idx="63697">1</cx:pt>
          <cx:pt idx="63698">1</cx:pt>
          <cx:pt idx="63699">1</cx:pt>
          <cx:pt idx="63700">1</cx:pt>
          <cx:pt idx="63701">1</cx:pt>
          <cx:pt idx="63702">1</cx:pt>
          <cx:pt idx="63703">1</cx:pt>
          <cx:pt idx="63704">1</cx:pt>
          <cx:pt idx="63705">1</cx:pt>
          <cx:pt idx="63706">1</cx:pt>
          <cx:pt idx="63707">1</cx:pt>
          <cx:pt idx="63708">1</cx:pt>
          <cx:pt idx="63709">1</cx:pt>
          <cx:pt idx="63710">1</cx:pt>
          <cx:pt idx="63711">1</cx:pt>
          <cx:pt idx="63712">1</cx:pt>
          <cx:pt idx="63713">1</cx:pt>
          <cx:pt idx="63714">1</cx:pt>
          <cx:pt idx="63715">1</cx:pt>
          <cx:pt idx="63716">1</cx:pt>
          <cx:pt idx="63717">1</cx:pt>
          <cx:pt idx="63718">1</cx:pt>
          <cx:pt idx="63719">1</cx:pt>
          <cx:pt idx="63720">1</cx:pt>
          <cx:pt idx="63721">1</cx:pt>
          <cx:pt idx="63722">1</cx:pt>
          <cx:pt idx="63723">1</cx:pt>
          <cx:pt idx="63724">3</cx:pt>
          <cx:pt idx="63725">1</cx:pt>
          <cx:pt idx="63726">1</cx:pt>
          <cx:pt idx="63727">1</cx:pt>
          <cx:pt idx="63728">1</cx:pt>
          <cx:pt idx="63729">1</cx:pt>
          <cx:pt idx="63730">1</cx:pt>
          <cx:pt idx="63731">1</cx:pt>
          <cx:pt idx="63732">1</cx:pt>
          <cx:pt idx="63733">1</cx:pt>
          <cx:pt idx="63734">1</cx:pt>
          <cx:pt idx="63735">1</cx:pt>
          <cx:pt idx="63736">1</cx:pt>
          <cx:pt idx="63737">1</cx:pt>
          <cx:pt idx="63738">1</cx:pt>
          <cx:pt idx="63739">1</cx:pt>
          <cx:pt idx="63740">1</cx:pt>
          <cx:pt idx="63741">1</cx:pt>
          <cx:pt idx="63742">3</cx:pt>
          <cx:pt idx="63743">1</cx:pt>
          <cx:pt idx="63744">1</cx:pt>
          <cx:pt idx="63745">1</cx:pt>
          <cx:pt idx="63746">1</cx:pt>
          <cx:pt idx="63747">1</cx:pt>
          <cx:pt idx="63748">1</cx:pt>
          <cx:pt idx="63749">1</cx:pt>
          <cx:pt idx="63750">1</cx:pt>
          <cx:pt idx="63751">1</cx:pt>
          <cx:pt idx="63752">1</cx:pt>
          <cx:pt idx="63753">1</cx:pt>
          <cx:pt idx="63754">1</cx:pt>
          <cx:pt idx="63755">1</cx:pt>
          <cx:pt idx="63756">1</cx:pt>
          <cx:pt idx="63757">1</cx:pt>
          <cx:pt idx="63758">1</cx:pt>
          <cx:pt idx="63759">1</cx:pt>
          <cx:pt idx="63760">1</cx:pt>
          <cx:pt idx="63761">1</cx:pt>
          <cx:pt idx="63762">1</cx:pt>
          <cx:pt idx="63763">1</cx:pt>
          <cx:pt idx="63764">1</cx:pt>
          <cx:pt idx="63765">1</cx:pt>
          <cx:pt idx="63766">1</cx:pt>
          <cx:pt idx="63767">1</cx:pt>
          <cx:pt idx="63768">1</cx:pt>
          <cx:pt idx="63769">1</cx:pt>
          <cx:pt idx="63770">1</cx:pt>
          <cx:pt idx="63771">1</cx:pt>
          <cx:pt idx="63772">1</cx:pt>
          <cx:pt idx="63773">1</cx:pt>
          <cx:pt idx="63774">1</cx:pt>
          <cx:pt idx="63775">1</cx:pt>
          <cx:pt idx="63776">1</cx:pt>
          <cx:pt idx="63777">1</cx:pt>
          <cx:pt idx="63778">1</cx:pt>
          <cx:pt idx="63779">1</cx:pt>
          <cx:pt idx="63780">1</cx:pt>
          <cx:pt idx="63781">1</cx:pt>
          <cx:pt idx="63782">1</cx:pt>
          <cx:pt idx="63783">1</cx:pt>
          <cx:pt idx="63784">1</cx:pt>
          <cx:pt idx="63785">1</cx:pt>
          <cx:pt idx="63786">1</cx:pt>
          <cx:pt idx="63787">1</cx:pt>
          <cx:pt idx="63788">1</cx:pt>
          <cx:pt idx="63789">1</cx:pt>
          <cx:pt idx="63790">1</cx:pt>
          <cx:pt idx="63791">1</cx:pt>
          <cx:pt idx="63792">1</cx:pt>
          <cx:pt idx="63793">1</cx:pt>
          <cx:pt idx="63794">1</cx:pt>
          <cx:pt idx="63795">1</cx:pt>
          <cx:pt idx="63796">1</cx:pt>
          <cx:pt idx="63797">1</cx:pt>
          <cx:pt idx="63798">1</cx:pt>
          <cx:pt idx="63799">1</cx:pt>
          <cx:pt idx="63800">1</cx:pt>
          <cx:pt idx="63801">1</cx:pt>
          <cx:pt idx="63802">1</cx:pt>
          <cx:pt idx="63803">1</cx:pt>
          <cx:pt idx="63804">1</cx:pt>
          <cx:pt idx="63805">1</cx:pt>
          <cx:pt idx="63806">1</cx:pt>
          <cx:pt idx="63807">1</cx:pt>
          <cx:pt idx="63808">1</cx:pt>
          <cx:pt idx="63809">1</cx:pt>
          <cx:pt idx="63810">1</cx:pt>
          <cx:pt idx="63811">1</cx:pt>
          <cx:pt idx="63812">1</cx:pt>
          <cx:pt idx="63813">1</cx:pt>
          <cx:pt idx="63814">1</cx:pt>
          <cx:pt idx="63815">1</cx:pt>
          <cx:pt idx="63816">1</cx:pt>
          <cx:pt idx="63817">1</cx:pt>
          <cx:pt idx="63818">1</cx:pt>
          <cx:pt idx="63819">1</cx:pt>
          <cx:pt idx="63820">1</cx:pt>
          <cx:pt idx="63821">1</cx:pt>
          <cx:pt idx="63822">1</cx:pt>
          <cx:pt idx="63823">1</cx:pt>
          <cx:pt idx="63824">1</cx:pt>
          <cx:pt idx="63825">1</cx:pt>
          <cx:pt idx="63826">1</cx:pt>
          <cx:pt idx="63827">1</cx:pt>
          <cx:pt idx="63828">1</cx:pt>
          <cx:pt idx="63829">1</cx:pt>
          <cx:pt idx="63830">1</cx:pt>
          <cx:pt idx="63831">1</cx:pt>
          <cx:pt idx="63832">1</cx:pt>
          <cx:pt idx="63833">1</cx:pt>
          <cx:pt idx="63834">1</cx:pt>
          <cx:pt idx="63835">1</cx:pt>
          <cx:pt idx="63836">1</cx:pt>
          <cx:pt idx="63837">1</cx:pt>
          <cx:pt idx="63838">1</cx:pt>
          <cx:pt idx="63839">1</cx:pt>
          <cx:pt idx="63840">1</cx:pt>
          <cx:pt idx="63841">1</cx:pt>
          <cx:pt idx="63842">1</cx:pt>
          <cx:pt idx="63843">1</cx:pt>
          <cx:pt idx="63844">1</cx:pt>
          <cx:pt idx="63845">1</cx:pt>
          <cx:pt idx="63846">1</cx:pt>
          <cx:pt idx="63847">1</cx:pt>
          <cx:pt idx="63848">1</cx:pt>
          <cx:pt idx="63849">1</cx:pt>
          <cx:pt idx="63850">1</cx:pt>
          <cx:pt idx="63851">1</cx:pt>
          <cx:pt idx="63852">1</cx:pt>
          <cx:pt idx="63853">1</cx:pt>
          <cx:pt idx="63854">1</cx:pt>
          <cx:pt idx="63855">1</cx:pt>
          <cx:pt idx="63856">1</cx:pt>
          <cx:pt idx="63857">1</cx:pt>
          <cx:pt idx="63858">1</cx:pt>
          <cx:pt idx="63859">1</cx:pt>
          <cx:pt idx="63860">1</cx:pt>
          <cx:pt idx="63861">1</cx:pt>
          <cx:pt idx="63862">1</cx:pt>
          <cx:pt idx="63863">1</cx:pt>
          <cx:pt idx="63864">1</cx:pt>
          <cx:pt idx="63865">1</cx:pt>
          <cx:pt idx="63866">1</cx:pt>
          <cx:pt idx="63867">1</cx:pt>
          <cx:pt idx="63868">1</cx:pt>
          <cx:pt idx="63869">1</cx:pt>
          <cx:pt idx="63870">1</cx:pt>
          <cx:pt idx="63871">1</cx:pt>
          <cx:pt idx="63872">1</cx:pt>
          <cx:pt idx="63873">1</cx:pt>
          <cx:pt idx="63874">1</cx:pt>
          <cx:pt idx="63875">1</cx:pt>
          <cx:pt idx="63876">1</cx:pt>
          <cx:pt idx="63877">1</cx:pt>
          <cx:pt idx="63878">1</cx:pt>
          <cx:pt idx="63879">1</cx:pt>
          <cx:pt idx="63880">1</cx:pt>
          <cx:pt idx="63881">1</cx:pt>
          <cx:pt idx="63882">1</cx:pt>
          <cx:pt idx="63883">1</cx:pt>
          <cx:pt idx="63884">1</cx:pt>
          <cx:pt idx="63885">1</cx:pt>
          <cx:pt idx="63886">1</cx:pt>
          <cx:pt idx="63887">1</cx:pt>
          <cx:pt idx="63888">1</cx:pt>
          <cx:pt idx="63889">1</cx:pt>
          <cx:pt idx="63890">1</cx:pt>
          <cx:pt idx="63891">1</cx:pt>
          <cx:pt idx="63892">1</cx:pt>
          <cx:pt idx="63893">1</cx:pt>
          <cx:pt idx="63894">1</cx:pt>
          <cx:pt idx="63895">1</cx:pt>
          <cx:pt idx="63896">1</cx:pt>
          <cx:pt idx="63897">1</cx:pt>
          <cx:pt idx="63898">1</cx:pt>
          <cx:pt idx="63899">1</cx:pt>
          <cx:pt idx="63900">1</cx:pt>
          <cx:pt idx="63901">1</cx:pt>
          <cx:pt idx="63902">1</cx:pt>
          <cx:pt idx="63903">3</cx:pt>
          <cx:pt idx="63904">1</cx:pt>
          <cx:pt idx="63905">1</cx:pt>
          <cx:pt idx="63906">1</cx:pt>
          <cx:pt idx="63907">1</cx:pt>
          <cx:pt idx="63908">1</cx:pt>
          <cx:pt idx="63909">1</cx:pt>
          <cx:pt idx="63910">1</cx:pt>
          <cx:pt idx="63911">1</cx:pt>
          <cx:pt idx="63912">1</cx:pt>
          <cx:pt idx="63913">1</cx:pt>
          <cx:pt idx="63914">1</cx:pt>
          <cx:pt idx="63915">1</cx:pt>
          <cx:pt idx="63916">1</cx:pt>
          <cx:pt idx="63917">1</cx:pt>
          <cx:pt idx="63918">1</cx:pt>
          <cx:pt idx="63919">1</cx:pt>
          <cx:pt idx="63920">1</cx:pt>
          <cx:pt idx="63921">1</cx:pt>
          <cx:pt idx="63922">1</cx:pt>
          <cx:pt idx="63923">1</cx:pt>
          <cx:pt idx="63924">1</cx:pt>
          <cx:pt idx="63925">1</cx:pt>
          <cx:pt idx="63926">1</cx:pt>
          <cx:pt idx="63927">1</cx:pt>
          <cx:pt idx="63928">1</cx:pt>
          <cx:pt idx="63929">1</cx:pt>
          <cx:pt idx="63930">1</cx:pt>
          <cx:pt idx="63931">1</cx:pt>
          <cx:pt idx="63932">1</cx:pt>
          <cx:pt idx="63933">1</cx:pt>
          <cx:pt idx="63934">1</cx:pt>
          <cx:pt idx="63935">1</cx:pt>
          <cx:pt idx="63936">1</cx:pt>
          <cx:pt idx="63937">1</cx:pt>
          <cx:pt idx="63938">1</cx:pt>
          <cx:pt idx="63939">1</cx:pt>
          <cx:pt idx="63940">1</cx:pt>
          <cx:pt idx="63941">1</cx:pt>
          <cx:pt idx="63942">1</cx:pt>
          <cx:pt idx="63943">1</cx:pt>
          <cx:pt idx="63944">1</cx:pt>
          <cx:pt idx="63945">1</cx:pt>
          <cx:pt idx="63946">1</cx:pt>
          <cx:pt idx="63947">1</cx:pt>
          <cx:pt idx="63948">1</cx:pt>
          <cx:pt idx="63949">1</cx:pt>
          <cx:pt idx="63950">1</cx:pt>
          <cx:pt idx="63951">1</cx:pt>
          <cx:pt idx="63952">1</cx:pt>
          <cx:pt idx="63953">1</cx:pt>
          <cx:pt idx="63954">1</cx:pt>
          <cx:pt idx="63955">1</cx:pt>
          <cx:pt idx="63956">1</cx:pt>
          <cx:pt idx="63957">1</cx:pt>
          <cx:pt idx="63958">1</cx:pt>
          <cx:pt idx="63959">1</cx:pt>
          <cx:pt idx="63960">1</cx:pt>
          <cx:pt idx="63961">1</cx:pt>
          <cx:pt idx="63962">3</cx:pt>
          <cx:pt idx="63963">1</cx:pt>
          <cx:pt idx="63964">1</cx:pt>
          <cx:pt idx="63965">1</cx:pt>
          <cx:pt idx="63966">1</cx:pt>
          <cx:pt idx="63967">1</cx:pt>
          <cx:pt idx="63968">1</cx:pt>
          <cx:pt idx="63969">1</cx:pt>
          <cx:pt idx="63970">1</cx:pt>
          <cx:pt idx="63971">1</cx:pt>
          <cx:pt idx="63972">1</cx:pt>
          <cx:pt idx="63973">1</cx:pt>
          <cx:pt idx="63974">1</cx:pt>
          <cx:pt idx="63975">1</cx:pt>
          <cx:pt idx="63976">1</cx:pt>
          <cx:pt idx="63977">1</cx:pt>
          <cx:pt idx="63978">1</cx:pt>
          <cx:pt idx="63979">1</cx:pt>
          <cx:pt idx="63980">1</cx:pt>
          <cx:pt idx="63981">1</cx:pt>
          <cx:pt idx="63982">1</cx:pt>
          <cx:pt idx="63983">1</cx:pt>
          <cx:pt idx="63984">3</cx:pt>
          <cx:pt idx="63985">1</cx:pt>
          <cx:pt idx="63986">1</cx:pt>
          <cx:pt idx="63987">1</cx:pt>
          <cx:pt idx="63988">3</cx:pt>
          <cx:pt idx="63989">3</cx:pt>
          <cx:pt idx="63990">1</cx:pt>
          <cx:pt idx="63991">1</cx:pt>
          <cx:pt idx="63992">1</cx:pt>
          <cx:pt idx="63993">1</cx:pt>
          <cx:pt idx="63994">1</cx:pt>
          <cx:pt idx="63995">1</cx:pt>
          <cx:pt idx="63996">1</cx:pt>
          <cx:pt idx="63997">1</cx:pt>
          <cx:pt idx="63998">1</cx:pt>
          <cx:pt idx="63999">1</cx:pt>
          <cx:pt idx="64000">1</cx:pt>
          <cx:pt idx="64001">1</cx:pt>
          <cx:pt idx="64002">1</cx:pt>
          <cx:pt idx="64003">1</cx:pt>
          <cx:pt idx="64004">1</cx:pt>
          <cx:pt idx="64005">1</cx:pt>
          <cx:pt idx="64006">1</cx:pt>
          <cx:pt idx="64007">1</cx:pt>
          <cx:pt idx="64008">1</cx:pt>
          <cx:pt idx="64009">1</cx:pt>
          <cx:pt idx="64010">1</cx:pt>
          <cx:pt idx="64011">1</cx:pt>
          <cx:pt idx="64012">1</cx:pt>
          <cx:pt idx="64013">1</cx:pt>
          <cx:pt idx="64014">1</cx:pt>
          <cx:pt idx="64015">1</cx:pt>
          <cx:pt idx="64016">1</cx:pt>
          <cx:pt idx="64017">1</cx:pt>
          <cx:pt idx="64018">1</cx:pt>
          <cx:pt idx="64019">1</cx:pt>
          <cx:pt idx="64020">1</cx:pt>
          <cx:pt idx="64021">1</cx:pt>
          <cx:pt idx="64022">1</cx:pt>
          <cx:pt idx="64023">1</cx:pt>
          <cx:pt idx="64024">1</cx:pt>
          <cx:pt idx="64025">1</cx:pt>
          <cx:pt idx="64026">1</cx:pt>
          <cx:pt idx="64027">1</cx:pt>
          <cx:pt idx="64028">1</cx:pt>
          <cx:pt idx="64029">1</cx:pt>
          <cx:pt idx="64030">1</cx:pt>
          <cx:pt idx="64031">1</cx:pt>
          <cx:pt idx="64032">1</cx:pt>
          <cx:pt idx="64033">1</cx:pt>
          <cx:pt idx="64034">1</cx:pt>
          <cx:pt idx="64035">1</cx:pt>
          <cx:pt idx="64036">1</cx:pt>
          <cx:pt idx="64037">1</cx:pt>
          <cx:pt idx="64038">1</cx:pt>
          <cx:pt idx="64039">1</cx:pt>
          <cx:pt idx="64040">1</cx:pt>
          <cx:pt idx="64041">1</cx:pt>
          <cx:pt idx="64042">1</cx:pt>
          <cx:pt idx="64043">1</cx:pt>
          <cx:pt idx="64044">1</cx:pt>
          <cx:pt idx="64045">1</cx:pt>
          <cx:pt idx="64046">1</cx:pt>
          <cx:pt idx="64047">1</cx:pt>
          <cx:pt idx="64048">1</cx:pt>
          <cx:pt idx="64049">1</cx:pt>
          <cx:pt idx="64050">1</cx:pt>
          <cx:pt idx="64051">1</cx:pt>
          <cx:pt idx="64052">1</cx:pt>
          <cx:pt idx="64053">1</cx:pt>
          <cx:pt idx="64054">1</cx:pt>
          <cx:pt idx="64055">1</cx:pt>
          <cx:pt idx="64056">1</cx:pt>
          <cx:pt idx="64057">1</cx:pt>
          <cx:pt idx="64058">1</cx:pt>
          <cx:pt idx="64059">1</cx:pt>
          <cx:pt idx="64060">1</cx:pt>
          <cx:pt idx="64061">1</cx:pt>
          <cx:pt idx="64062">1</cx:pt>
          <cx:pt idx="64063">1</cx:pt>
          <cx:pt idx="64064">1</cx:pt>
          <cx:pt idx="64065">1</cx:pt>
          <cx:pt idx="64066">1</cx:pt>
          <cx:pt idx="64067">1</cx:pt>
          <cx:pt idx="64068">1</cx:pt>
          <cx:pt idx="64069">1</cx:pt>
          <cx:pt idx="64070">1</cx:pt>
          <cx:pt idx="64071">1</cx:pt>
          <cx:pt idx="64072">1</cx:pt>
          <cx:pt idx="64073">1</cx:pt>
          <cx:pt idx="64074">1</cx:pt>
          <cx:pt idx="64075">1</cx:pt>
          <cx:pt idx="64076">1</cx:pt>
          <cx:pt idx="64077">1</cx:pt>
          <cx:pt idx="64078">1</cx:pt>
          <cx:pt idx="64079">1</cx:pt>
          <cx:pt idx="64080">1</cx:pt>
          <cx:pt idx="64081">1</cx:pt>
          <cx:pt idx="64082">1</cx:pt>
          <cx:pt idx="64083">1</cx:pt>
          <cx:pt idx="64084">3</cx:pt>
          <cx:pt idx="64085">1</cx:pt>
          <cx:pt idx="64086">1</cx:pt>
          <cx:pt idx="64087">1</cx:pt>
          <cx:pt idx="64088">1</cx:pt>
          <cx:pt idx="64089">1</cx:pt>
          <cx:pt idx="64090">1</cx:pt>
          <cx:pt idx="64091">1</cx:pt>
          <cx:pt idx="64092">1</cx:pt>
          <cx:pt idx="64093">1</cx:pt>
          <cx:pt idx="64094">1</cx:pt>
          <cx:pt idx="64095">1</cx:pt>
          <cx:pt idx="64096">1</cx:pt>
          <cx:pt idx="64097">1</cx:pt>
          <cx:pt idx="64098">1</cx:pt>
          <cx:pt idx="64099">1</cx:pt>
          <cx:pt idx="64100">1</cx:pt>
          <cx:pt idx="64101">1</cx:pt>
          <cx:pt idx="64102">1</cx:pt>
          <cx:pt idx="64103">1</cx:pt>
          <cx:pt idx="64104">1</cx:pt>
          <cx:pt idx="64105">1</cx:pt>
          <cx:pt idx="64106">1</cx:pt>
          <cx:pt idx="64107">1</cx:pt>
          <cx:pt idx="64108">1</cx:pt>
          <cx:pt idx="64109">1</cx:pt>
          <cx:pt idx="64110">1</cx:pt>
          <cx:pt idx="64111">1</cx:pt>
          <cx:pt idx="64112">1</cx:pt>
          <cx:pt idx="64113">1</cx:pt>
          <cx:pt idx="64114">1</cx:pt>
          <cx:pt idx="64115">1</cx:pt>
          <cx:pt idx="64116">1</cx:pt>
          <cx:pt idx="64117">1</cx:pt>
          <cx:pt idx="64118">1</cx:pt>
          <cx:pt idx="64119">1</cx:pt>
          <cx:pt idx="64120">1</cx:pt>
          <cx:pt idx="64121">1</cx:pt>
          <cx:pt idx="64122">1</cx:pt>
          <cx:pt idx="64123">1</cx:pt>
          <cx:pt idx="64124">1</cx:pt>
          <cx:pt idx="64125">1</cx:pt>
          <cx:pt idx="64126">1</cx:pt>
          <cx:pt idx="64127">1</cx:pt>
          <cx:pt idx="64128">1</cx:pt>
          <cx:pt idx="64129">1</cx:pt>
          <cx:pt idx="64130">1</cx:pt>
          <cx:pt idx="64131">1</cx:pt>
          <cx:pt idx="64132">1</cx:pt>
          <cx:pt idx="64133">3</cx:pt>
          <cx:pt idx="64134">1</cx:pt>
          <cx:pt idx="64135">1</cx:pt>
          <cx:pt idx="64136">1</cx:pt>
          <cx:pt idx="64137">1</cx:pt>
          <cx:pt idx="64138">1</cx:pt>
          <cx:pt idx="64139">1</cx:pt>
          <cx:pt idx="64140">3</cx:pt>
          <cx:pt idx="64141">1</cx:pt>
          <cx:pt idx="64142">1</cx:pt>
          <cx:pt idx="64143">1</cx:pt>
          <cx:pt idx="64144">1</cx:pt>
          <cx:pt idx="64145">1</cx:pt>
          <cx:pt idx="64146">1</cx:pt>
          <cx:pt idx="64147">1</cx:pt>
          <cx:pt idx="64148">1</cx:pt>
          <cx:pt idx="64149">1</cx:pt>
          <cx:pt idx="64150">3</cx:pt>
          <cx:pt idx="64151">1</cx:pt>
          <cx:pt idx="64152">1</cx:pt>
          <cx:pt idx="64153">1</cx:pt>
          <cx:pt idx="64154">1</cx:pt>
          <cx:pt idx="64155">1</cx:pt>
          <cx:pt idx="64156">1</cx:pt>
          <cx:pt idx="64157">1</cx:pt>
          <cx:pt idx="64158">1</cx:pt>
          <cx:pt idx="64159">1</cx:pt>
          <cx:pt idx="64160">1</cx:pt>
          <cx:pt idx="64161">1</cx:pt>
          <cx:pt idx="64162">1</cx:pt>
          <cx:pt idx="64163">3</cx:pt>
          <cx:pt idx="64164">1</cx:pt>
          <cx:pt idx="64165">1</cx:pt>
          <cx:pt idx="64166">1</cx:pt>
          <cx:pt idx="64167">1</cx:pt>
          <cx:pt idx="64168">1</cx:pt>
          <cx:pt idx="64169">1</cx:pt>
          <cx:pt idx="64170">1</cx:pt>
          <cx:pt idx="64171">1</cx:pt>
          <cx:pt idx="64172">1</cx:pt>
          <cx:pt idx="64173">1</cx:pt>
          <cx:pt idx="64174">1</cx:pt>
          <cx:pt idx="64175">1</cx:pt>
          <cx:pt idx="64176">1</cx:pt>
          <cx:pt idx="64177">1</cx:pt>
          <cx:pt idx="64178">1</cx:pt>
          <cx:pt idx="64179">1</cx:pt>
          <cx:pt idx="64180">1</cx:pt>
          <cx:pt idx="64181">1</cx:pt>
          <cx:pt idx="64182">1</cx:pt>
          <cx:pt idx="64183">1</cx:pt>
          <cx:pt idx="64184">1</cx:pt>
          <cx:pt idx="64185">1</cx:pt>
          <cx:pt idx="64186">1</cx:pt>
          <cx:pt idx="64187">1</cx:pt>
          <cx:pt idx="64188">1</cx:pt>
          <cx:pt idx="64189">1</cx:pt>
          <cx:pt idx="64190">1</cx:pt>
          <cx:pt idx="64191">1</cx:pt>
          <cx:pt idx="64192">3</cx:pt>
          <cx:pt idx="64193">1</cx:pt>
          <cx:pt idx="64194">1</cx:pt>
          <cx:pt idx="64195">1</cx:pt>
          <cx:pt idx="64196">1</cx:pt>
          <cx:pt idx="64197">1</cx:pt>
          <cx:pt idx="64198">1</cx:pt>
          <cx:pt idx="64199">1</cx:pt>
          <cx:pt idx="64200">1</cx:pt>
          <cx:pt idx="64201">1</cx:pt>
          <cx:pt idx="64202">1</cx:pt>
          <cx:pt idx="64203">1</cx:pt>
          <cx:pt idx="64204">1</cx:pt>
          <cx:pt idx="64205">1</cx:pt>
          <cx:pt idx="64206">1</cx:pt>
          <cx:pt idx="64207">1</cx:pt>
          <cx:pt idx="64208">1</cx:pt>
          <cx:pt idx="64209">1</cx:pt>
          <cx:pt idx="64210">1</cx:pt>
          <cx:pt idx="64211">1</cx:pt>
          <cx:pt idx="64212">1</cx:pt>
          <cx:pt idx="64213">1</cx:pt>
          <cx:pt idx="64214">1</cx:pt>
          <cx:pt idx="64215">1</cx:pt>
          <cx:pt idx="64216">1</cx:pt>
          <cx:pt idx="64217">1</cx:pt>
          <cx:pt idx="64218">1</cx:pt>
          <cx:pt idx="64219">1</cx:pt>
          <cx:pt idx="64220">1</cx:pt>
          <cx:pt idx="64221">1</cx:pt>
          <cx:pt idx="64222">1</cx:pt>
          <cx:pt idx="64223">1</cx:pt>
          <cx:pt idx="64224">1</cx:pt>
          <cx:pt idx="64225">1</cx:pt>
          <cx:pt idx="64226">3</cx:pt>
          <cx:pt idx="64227">1</cx:pt>
          <cx:pt idx="64228">1</cx:pt>
          <cx:pt idx="64229">3</cx:pt>
          <cx:pt idx="64230">1</cx:pt>
          <cx:pt idx="64231">1</cx:pt>
          <cx:pt idx="64232">1</cx:pt>
          <cx:pt idx="64233">1</cx:pt>
          <cx:pt idx="64234">1</cx:pt>
          <cx:pt idx="64235">1</cx:pt>
          <cx:pt idx="64236">1</cx:pt>
          <cx:pt idx="64237">1</cx:pt>
          <cx:pt idx="64238">1</cx:pt>
          <cx:pt idx="64239">1</cx:pt>
          <cx:pt idx="64240">3</cx:pt>
          <cx:pt idx="64241">1</cx:pt>
          <cx:pt idx="64242">1</cx:pt>
          <cx:pt idx="64243">1</cx:pt>
          <cx:pt idx="64244">1</cx:pt>
          <cx:pt idx="64245">1</cx:pt>
          <cx:pt idx="64246">1</cx:pt>
          <cx:pt idx="64247">1</cx:pt>
          <cx:pt idx="64248">1</cx:pt>
          <cx:pt idx="64249">1</cx:pt>
          <cx:pt idx="64250">1</cx:pt>
          <cx:pt idx="64251">1</cx:pt>
          <cx:pt idx="64252">1</cx:pt>
          <cx:pt idx="64253">1</cx:pt>
          <cx:pt idx="64254">1</cx:pt>
          <cx:pt idx="64255">1</cx:pt>
          <cx:pt idx="64256">1</cx:pt>
          <cx:pt idx="64257">1</cx:pt>
          <cx:pt idx="64258">1</cx:pt>
          <cx:pt idx="64259">1</cx:pt>
          <cx:pt idx="64260">1</cx:pt>
          <cx:pt idx="64261">3</cx:pt>
          <cx:pt idx="64262">1</cx:pt>
          <cx:pt idx="64263">1</cx:pt>
          <cx:pt idx="64264">1</cx:pt>
          <cx:pt idx="64265">1</cx:pt>
          <cx:pt idx="64266">1</cx:pt>
          <cx:pt idx="64267">1</cx:pt>
          <cx:pt idx="64268">1</cx:pt>
          <cx:pt idx="64269">1</cx:pt>
          <cx:pt idx="64270">1</cx:pt>
          <cx:pt idx="64271">1</cx:pt>
          <cx:pt idx="64272">1</cx:pt>
          <cx:pt idx="64273">1</cx:pt>
          <cx:pt idx="64274">1</cx:pt>
          <cx:pt idx="64275">1</cx:pt>
          <cx:pt idx="64276">1</cx:pt>
          <cx:pt idx="64277">1</cx:pt>
          <cx:pt idx="64278">1</cx:pt>
          <cx:pt idx="64279">1</cx:pt>
          <cx:pt idx="64280">1</cx:pt>
          <cx:pt idx="64281">1</cx:pt>
          <cx:pt idx="64282">1</cx:pt>
          <cx:pt idx="64283">1</cx:pt>
          <cx:pt idx="64284">1</cx:pt>
          <cx:pt idx="64285">1</cx:pt>
          <cx:pt idx="64286">1</cx:pt>
          <cx:pt idx="64287">1</cx:pt>
          <cx:pt idx="64288">1</cx:pt>
          <cx:pt idx="64289">1</cx:pt>
          <cx:pt idx="64290">1</cx:pt>
          <cx:pt idx="64291">3</cx:pt>
          <cx:pt idx="64292">1</cx:pt>
          <cx:pt idx="64293">3</cx:pt>
          <cx:pt idx="64294">1</cx:pt>
          <cx:pt idx="64295">1</cx:pt>
          <cx:pt idx="64296">1</cx:pt>
          <cx:pt idx="64297">1</cx:pt>
          <cx:pt idx="64298">1</cx:pt>
          <cx:pt idx="64299">3</cx:pt>
          <cx:pt idx="64300">1</cx:pt>
          <cx:pt idx="64301">1</cx:pt>
          <cx:pt idx="64302">1</cx:pt>
          <cx:pt idx="64303">1</cx:pt>
          <cx:pt idx="64304">1</cx:pt>
          <cx:pt idx="64305">1</cx:pt>
          <cx:pt idx="64306">1</cx:pt>
          <cx:pt idx="64307">1</cx:pt>
          <cx:pt idx="64308">1</cx:pt>
          <cx:pt idx="64309">1</cx:pt>
          <cx:pt idx="64310">1</cx:pt>
          <cx:pt idx="64311">1</cx:pt>
          <cx:pt idx="64312">1</cx:pt>
          <cx:pt idx="64313">1</cx:pt>
          <cx:pt idx="64314">1</cx:pt>
          <cx:pt idx="64315">1</cx:pt>
          <cx:pt idx="64316">1</cx:pt>
          <cx:pt idx="64317">1</cx:pt>
          <cx:pt idx="64318">3</cx:pt>
          <cx:pt idx="64319">1</cx:pt>
          <cx:pt idx="64320">1</cx:pt>
          <cx:pt idx="64321">1</cx:pt>
          <cx:pt idx="64322">1</cx:pt>
          <cx:pt idx="64323">1</cx:pt>
          <cx:pt idx="64324">1</cx:pt>
          <cx:pt idx="64325">1</cx:pt>
          <cx:pt idx="64326">1</cx:pt>
          <cx:pt idx="64327">1</cx:pt>
          <cx:pt idx="64328">3</cx:pt>
          <cx:pt idx="64329">1</cx:pt>
          <cx:pt idx="64330">1</cx:pt>
          <cx:pt idx="64331">1</cx:pt>
          <cx:pt idx="64332">1</cx:pt>
          <cx:pt idx="64333">1</cx:pt>
          <cx:pt idx="64334">1</cx:pt>
          <cx:pt idx="64335">1</cx:pt>
          <cx:pt idx="64336">1</cx:pt>
          <cx:pt idx="64337">1</cx:pt>
          <cx:pt idx="64338">1</cx:pt>
          <cx:pt idx="64339">3</cx:pt>
          <cx:pt idx="64340">1</cx:pt>
          <cx:pt idx="64341">1</cx:pt>
          <cx:pt idx="64342">1</cx:pt>
          <cx:pt idx="64343">1</cx:pt>
          <cx:pt idx="64344">3</cx:pt>
          <cx:pt idx="64345">1</cx:pt>
          <cx:pt idx="64346">1</cx:pt>
          <cx:pt idx="64347">1</cx:pt>
          <cx:pt idx="64348">1</cx:pt>
          <cx:pt idx="64349">1</cx:pt>
          <cx:pt idx="64350">1</cx:pt>
          <cx:pt idx="64351">1</cx:pt>
          <cx:pt idx="64352">1</cx:pt>
          <cx:pt idx="64353">1</cx:pt>
          <cx:pt idx="64354">1</cx:pt>
          <cx:pt idx="64355">1</cx:pt>
          <cx:pt idx="64356">1</cx:pt>
          <cx:pt idx="64357">1</cx:pt>
          <cx:pt idx="64358">1</cx:pt>
          <cx:pt idx="64359">1</cx:pt>
          <cx:pt idx="64360">1</cx:pt>
          <cx:pt idx="64361">1</cx:pt>
          <cx:pt idx="64362">1</cx:pt>
          <cx:pt idx="64363">1</cx:pt>
          <cx:pt idx="64364">1</cx:pt>
          <cx:pt idx="64365">1</cx:pt>
          <cx:pt idx="64366">1</cx:pt>
          <cx:pt idx="64367">1</cx:pt>
          <cx:pt idx="64368">1</cx:pt>
          <cx:pt idx="64369">1</cx:pt>
          <cx:pt idx="64370">1</cx:pt>
          <cx:pt idx="64371">1</cx:pt>
          <cx:pt idx="64372">1</cx:pt>
          <cx:pt idx="64373">1</cx:pt>
          <cx:pt idx="64374">1</cx:pt>
          <cx:pt idx="64375">1</cx:pt>
          <cx:pt idx="64376">1</cx:pt>
          <cx:pt idx="64377">1</cx:pt>
          <cx:pt idx="64378">1</cx:pt>
          <cx:pt idx="64379">1</cx:pt>
          <cx:pt idx="64380">1</cx:pt>
          <cx:pt idx="64381">1</cx:pt>
          <cx:pt idx="64382">1</cx:pt>
          <cx:pt idx="64383">1</cx:pt>
          <cx:pt idx="64384">1</cx:pt>
          <cx:pt idx="64385">1</cx:pt>
          <cx:pt idx="64386">1</cx:pt>
          <cx:pt idx="64387">1</cx:pt>
          <cx:pt idx="64388">1</cx:pt>
          <cx:pt idx="64389">1</cx:pt>
          <cx:pt idx="64390">1</cx:pt>
          <cx:pt idx="64391">1</cx:pt>
          <cx:pt idx="64392">1</cx:pt>
          <cx:pt idx="64393">1</cx:pt>
          <cx:pt idx="64394">1</cx:pt>
          <cx:pt idx="64395">1</cx:pt>
          <cx:pt idx="64396">1</cx:pt>
          <cx:pt idx="64397">1</cx:pt>
          <cx:pt idx="64398">1</cx:pt>
          <cx:pt idx="64399">1</cx:pt>
          <cx:pt idx="64400">1</cx:pt>
          <cx:pt idx="64401">1</cx:pt>
          <cx:pt idx="64402">1</cx:pt>
          <cx:pt idx="64403">1</cx:pt>
          <cx:pt idx="64404">1</cx:pt>
          <cx:pt idx="64405">1</cx:pt>
          <cx:pt idx="64406">1</cx:pt>
          <cx:pt idx="64407">1</cx:pt>
          <cx:pt idx="64408">3</cx:pt>
          <cx:pt idx="64409">1</cx:pt>
          <cx:pt idx="64410">3</cx:pt>
          <cx:pt idx="64411">3</cx:pt>
          <cx:pt idx="64412">1</cx:pt>
          <cx:pt idx="64413">1</cx:pt>
          <cx:pt idx="64414">1</cx:pt>
          <cx:pt idx="64415">1</cx:pt>
          <cx:pt idx="64416">1</cx:pt>
          <cx:pt idx="64417">1</cx:pt>
          <cx:pt idx="64418">1</cx:pt>
          <cx:pt idx="64419">1</cx:pt>
          <cx:pt idx="64420">1</cx:pt>
          <cx:pt idx="64421">1</cx:pt>
          <cx:pt idx="64422">1</cx:pt>
          <cx:pt idx="64423">1</cx:pt>
          <cx:pt idx="64424">1</cx:pt>
          <cx:pt idx="64425">1</cx:pt>
          <cx:pt idx="64426">1</cx:pt>
          <cx:pt idx="64427">1</cx:pt>
          <cx:pt idx="64428">1</cx:pt>
          <cx:pt idx="64429">1</cx:pt>
          <cx:pt idx="64430">1</cx:pt>
          <cx:pt idx="64431">1</cx:pt>
          <cx:pt idx="64432">1</cx:pt>
          <cx:pt idx="64433">3</cx:pt>
          <cx:pt idx="64434">1</cx:pt>
          <cx:pt idx="64435">3</cx:pt>
          <cx:pt idx="64436">1</cx:pt>
          <cx:pt idx="64437">1</cx:pt>
          <cx:pt idx="64438">1</cx:pt>
          <cx:pt idx="64439">1</cx:pt>
          <cx:pt idx="64440">1</cx:pt>
          <cx:pt idx="64441">1</cx:pt>
          <cx:pt idx="64442">1</cx:pt>
          <cx:pt idx="64443">3</cx:pt>
          <cx:pt idx="64444">1</cx:pt>
          <cx:pt idx="64445">1</cx:pt>
          <cx:pt idx="64446">3</cx:pt>
          <cx:pt idx="64447">1</cx:pt>
          <cx:pt idx="64448">1</cx:pt>
          <cx:pt idx="64449">1</cx:pt>
          <cx:pt idx="64450">1</cx:pt>
          <cx:pt idx="64451">1</cx:pt>
          <cx:pt idx="64452">1</cx:pt>
          <cx:pt idx="64453">1</cx:pt>
          <cx:pt idx="64454">1</cx:pt>
          <cx:pt idx="64455">1</cx:pt>
          <cx:pt idx="64456">1</cx:pt>
          <cx:pt idx="64457">1</cx:pt>
          <cx:pt idx="64458">1</cx:pt>
          <cx:pt idx="64459">1</cx:pt>
          <cx:pt idx="64460">1</cx:pt>
          <cx:pt idx="64461">1</cx:pt>
          <cx:pt idx="64462">1</cx:pt>
          <cx:pt idx="64463">1</cx:pt>
          <cx:pt idx="64464">1</cx:pt>
          <cx:pt idx="64465">1</cx:pt>
          <cx:pt idx="64466">1</cx:pt>
          <cx:pt idx="64467">1</cx:pt>
          <cx:pt idx="64468">1</cx:pt>
          <cx:pt idx="64469">3</cx:pt>
          <cx:pt idx="64470">1</cx:pt>
          <cx:pt idx="64471">1</cx:pt>
          <cx:pt idx="64472">1</cx:pt>
          <cx:pt idx="64473">1</cx:pt>
          <cx:pt idx="64474">1</cx:pt>
          <cx:pt idx="64475">1</cx:pt>
          <cx:pt idx="64476">1</cx:pt>
          <cx:pt idx="64477">1</cx:pt>
          <cx:pt idx="64478">3</cx:pt>
          <cx:pt idx="64479">1</cx:pt>
          <cx:pt idx="64480">1</cx:pt>
          <cx:pt idx="64481">3</cx:pt>
          <cx:pt idx="64482">1</cx:pt>
          <cx:pt idx="64483">1</cx:pt>
          <cx:pt idx="64484">1</cx:pt>
          <cx:pt idx="64485">1</cx:pt>
          <cx:pt idx="64486">1</cx:pt>
          <cx:pt idx="64487">3</cx:pt>
          <cx:pt idx="64488">1</cx:pt>
          <cx:pt idx="64489">1</cx:pt>
          <cx:pt idx="64490">1</cx:pt>
          <cx:pt idx="64491">1</cx:pt>
          <cx:pt idx="64492">1</cx:pt>
          <cx:pt idx="64493">1</cx:pt>
          <cx:pt idx="64494">1</cx:pt>
          <cx:pt idx="64495">1</cx:pt>
          <cx:pt idx="64496">1</cx:pt>
          <cx:pt idx="64497">1</cx:pt>
          <cx:pt idx="64498">3</cx:pt>
          <cx:pt idx="64499">1</cx:pt>
          <cx:pt idx="64500">1</cx:pt>
          <cx:pt idx="64501">1</cx:pt>
          <cx:pt idx="64502">1</cx:pt>
          <cx:pt idx="64503">1</cx:pt>
          <cx:pt idx="64504">1</cx:pt>
          <cx:pt idx="64505">1</cx:pt>
          <cx:pt idx="64506">1</cx:pt>
          <cx:pt idx="64507">1</cx:pt>
          <cx:pt idx="64508">1</cx:pt>
          <cx:pt idx="64509">1</cx:pt>
          <cx:pt idx="64510">1</cx:pt>
          <cx:pt idx="64511">1</cx:pt>
          <cx:pt idx="64512">1</cx:pt>
          <cx:pt idx="64513">1</cx:pt>
          <cx:pt idx="64514">1</cx:pt>
          <cx:pt idx="64515">1</cx:pt>
          <cx:pt idx="64516">3</cx:pt>
          <cx:pt idx="64517">1</cx:pt>
          <cx:pt idx="64518">1</cx:pt>
          <cx:pt idx="64519">1</cx:pt>
          <cx:pt idx="64520">1</cx:pt>
          <cx:pt idx="64521">1</cx:pt>
          <cx:pt idx="64522">1</cx:pt>
          <cx:pt idx="64523">1</cx:pt>
          <cx:pt idx="64524">1</cx:pt>
          <cx:pt idx="64525">1</cx:pt>
          <cx:pt idx="64526">1</cx:pt>
          <cx:pt idx="64527">1</cx:pt>
          <cx:pt idx="64528">1</cx:pt>
          <cx:pt idx="64529">1</cx:pt>
          <cx:pt idx="64530">1</cx:pt>
          <cx:pt idx="64531">1</cx:pt>
          <cx:pt idx="64532">1</cx:pt>
          <cx:pt idx="64533">1</cx:pt>
          <cx:pt idx="64534">3</cx:pt>
          <cx:pt idx="64535">1</cx:pt>
          <cx:pt idx="64536">1</cx:pt>
          <cx:pt idx="64537">1</cx:pt>
          <cx:pt idx="64538">1</cx:pt>
          <cx:pt idx="64539">1</cx:pt>
          <cx:pt idx="64540">1</cx:pt>
          <cx:pt idx="64541">1</cx:pt>
          <cx:pt idx="64542">1</cx:pt>
          <cx:pt idx="64543">1</cx:pt>
          <cx:pt idx="64544">1</cx:pt>
          <cx:pt idx="64545">1</cx:pt>
          <cx:pt idx="64546">1</cx:pt>
          <cx:pt idx="64547">1</cx:pt>
          <cx:pt idx="64548">1</cx:pt>
          <cx:pt idx="64549">1</cx:pt>
          <cx:pt idx="64550">1</cx:pt>
          <cx:pt idx="64551">1</cx:pt>
          <cx:pt idx="64552">1</cx:pt>
          <cx:pt idx="64553">1</cx:pt>
          <cx:pt idx="64554">1</cx:pt>
          <cx:pt idx="64555">1</cx:pt>
          <cx:pt idx="64556">1</cx:pt>
          <cx:pt idx="64557">1</cx:pt>
          <cx:pt idx="64558">1</cx:pt>
          <cx:pt idx="64559">1</cx:pt>
          <cx:pt idx="64560">1</cx:pt>
          <cx:pt idx="64561">1</cx:pt>
          <cx:pt idx="64562">1</cx:pt>
          <cx:pt idx="64563">1</cx:pt>
          <cx:pt idx="64564">1</cx:pt>
          <cx:pt idx="64565">1</cx:pt>
          <cx:pt idx="64566">1</cx:pt>
          <cx:pt idx="64567">1</cx:pt>
          <cx:pt idx="64568">3</cx:pt>
          <cx:pt idx="64569">1</cx:pt>
          <cx:pt idx="64570">1</cx:pt>
          <cx:pt idx="64571">1</cx:pt>
          <cx:pt idx="64572">1</cx:pt>
          <cx:pt idx="64573">1</cx:pt>
          <cx:pt idx="64574">1</cx:pt>
          <cx:pt idx="64575">1</cx:pt>
          <cx:pt idx="64576">1</cx:pt>
          <cx:pt idx="64577">1</cx:pt>
          <cx:pt idx="64578">3</cx:pt>
          <cx:pt idx="64579">1</cx:pt>
          <cx:pt idx="64580">1</cx:pt>
          <cx:pt idx="64581">1</cx:pt>
          <cx:pt idx="64582">1</cx:pt>
          <cx:pt idx="64583">1</cx:pt>
          <cx:pt idx="64584">1</cx:pt>
          <cx:pt idx="64585">3</cx:pt>
          <cx:pt idx="64586">1</cx:pt>
          <cx:pt idx="64587">1</cx:pt>
          <cx:pt idx="64588">1</cx:pt>
          <cx:pt idx="64589">1</cx:pt>
          <cx:pt idx="64590">1</cx:pt>
          <cx:pt idx="64591">1</cx:pt>
          <cx:pt idx="64592">1</cx:pt>
          <cx:pt idx="64593">1</cx:pt>
          <cx:pt idx="64594">1</cx:pt>
          <cx:pt idx="64595">1</cx:pt>
          <cx:pt idx="64596">1</cx:pt>
          <cx:pt idx="64597">1</cx:pt>
          <cx:pt idx="64598">1</cx:pt>
          <cx:pt idx="64599">1</cx:pt>
          <cx:pt idx="64600">1</cx:pt>
          <cx:pt idx="64601">1</cx:pt>
          <cx:pt idx="64602">1</cx:pt>
          <cx:pt idx="64603">1</cx:pt>
          <cx:pt idx="64604">1</cx:pt>
          <cx:pt idx="64605">1</cx:pt>
          <cx:pt idx="64606">1</cx:pt>
          <cx:pt idx="64607">1</cx:pt>
          <cx:pt idx="64608">1</cx:pt>
          <cx:pt idx="64609">1</cx:pt>
          <cx:pt idx="64610">1</cx:pt>
          <cx:pt idx="64611">1</cx:pt>
          <cx:pt idx="64612">1</cx:pt>
          <cx:pt idx="64613">1</cx:pt>
          <cx:pt idx="64614">1</cx:pt>
          <cx:pt idx="64615">1</cx:pt>
          <cx:pt idx="64616">1</cx:pt>
          <cx:pt idx="64617">1</cx:pt>
          <cx:pt idx="64618">1</cx:pt>
          <cx:pt idx="64619">1</cx:pt>
          <cx:pt idx="64620">1</cx:pt>
          <cx:pt idx="64621">1</cx:pt>
          <cx:pt idx="64622">1</cx:pt>
          <cx:pt idx="64623">1</cx:pt>
          <cx:pt idx="64624">1</cx:pt>
          <cx:pt idx="64625">1</cx:pt>
          <cx:pt idx="64626">1</cx:pt>
          <cx:pt idx="64627">1</cx:pt>
          <cx:pt idx="64628">1</cx:pt>
          <cx:pt idx="64629">1</cx:pt>
          <cx:pt idx="64630">1</cx:pt>
          <cx:pt idx="64631">1</cx:pt>
          <cx:pt idx="64632">1</cx:pt>
          <cx:pt idx="64633">1</cx:pt>
          <cx:pt idx="64634">1</cx:pt>
          <cx:pt idx="64635">1</cx:pt>
          <cx:pt idx="64636">1</cx:pt>
          <cx:pt idx="64637">1</cx:pt>
          <cx:pt idx="64638">1</cx:pt>
          <cx:pt idx="64639">1</cx:pt>
          <cx:pt idx="64640">1</cx:pt>
          <cx:pt idx="64641">1</cx:pt>
          <cx:pt idx="64642">1</cx:pt>
          <cx:pt idx="64643">1</cx:pt>
          <cx:pt idx="64644">1</cx:pt>
          <cx:pt idx="64645">1</cx:pt>
          <cx:pt idx="64646">1</cx:pt>
          <cx:pt idx="64647">1</cx:pt>
          <cx:pt idx="64648">1</cx:pt>
          <cx:pt idx="64649">1</cx:pt>
          <cx:pt idx="64650">1</cx:pt>
          <cx:pt idx="64651">1</cx:pt>
          <cx:pt idx="64652">1</cx:pt>
          <cx:pt idx="64653">1</cx:pt>
          <cx:pt idx="64654">1</cx:pt>
          <cx:pt idx="64655">1</cx:pt>
          <cx:pt idx="64656">1</cx:pt>
          <cx:pt idx="64657">1</cx:pt>
          <cx:pt idx="64658">1</cx:pt>
          <cx:pt idx="64659">1</cx:pt>
          <cx:pt idx="64660">1</cx:pt>
          <cx:pt idx="64661">1</cx:pt>
          <cx:pt idx="64662">1</cx:pt>
          <cx:pt idx="64663">1</cx:pt>
          <cx:pt idx="64664">1</cx:pt>
          <cx:pt idx="64665">1</cx:pt>
          <cx:pt idx="64666">1</cx:pt>
          <cx:pt idx="64667">1</cx:pt>
          <cx:pt idx="64668">1</cx:pt>
          <cx:pt idx="64669">1</cx:pt>
          <cx:pt idx="64670">1</cx:pt>
          <cx:pt idx="64671">1</cx:pt>
          <cx:pt idx="64672">1</cx:pt>
          <cx:pt idx="64673">1</cx:pt>
          <cx:pt idx="64674">1</cx:pt>
          <cx:pt idx="64675">1</cx:pt>
          <cx:pt idx="64676">1</cx:pt>
          <cx:pt idx="64677">1</cx:pt>
          <cx:pt idx="64678">1</cx:pt>
          <cx:pt idx="64679">1</cx:pt>
          <cx:pt idx="64680">1</cx:pt>
          <cx:pt idx="64681">1</cx:pt>
          <cx:pt idx="64682">1</cx:pt>
          <cx:pt idx="64683">1</cx:pt>
          <cx:pt idx="64684">1</cx:pt>
          <cx:pt idx="64685">1</cx:pt>
          <cx:pt idx="64686">1</cx:pt>
          <cx:pt idx="64687">1</cx:pt>
          <cx:pt idx="64688">1</cx:pt>
          <cx:pt idx="64689">1</cx:pt>
          <cx:pt idx="64690">1</cx:pt>
          <cx:pt idx="64691">3</cx:pt>
          <cx:pt idx="64692">1</cx:pt>
          <cx:pt idx="64693">1</cx:pt>
          <cx:pt idx="64694">1</cx:pt>
          <cx:pt idx="64695">1</cx:pt>
          <cx:pt idx="64696">1</cx:pt>
          <cx:pt idx="64697">1</cx:pt>
          <cx:pt idx="64698">1</cx:pt>
          <cx:pt idx="64699">1</cx:pt>
          <cx:pt idx="64700">1</cx:pt>
          <cx:pt idx="64701">1</cx:pt>
          <cx:pt idx="64702">1</cx:pt>
          <cx:pt idx="64703">1</cx:pt>
          <cx:pt idx="64704">1</cx:pt>
          <cx:pt idx="64705">1</cx:pt>
          <cx:pt idx="64706">1</cx:pt>
          <cx:pt idx="64707">1</cx:pt>
          <cx:pt idx="64708">1</cx:pt>
          <cx:pt idx="64709">1</cx:pt>
          <cx:pt idx="64710">1</cx:pt>
          <cx:pt idx="64711">1</cx:pt>
          <cx:pt idx="64712">1</cx:pt>
          <cx:pt idx="64713">1</cx:pt>
          <cx:pt idx="64714">1</cx:pt>
          <cx:pt idx="64715">1</cx:pt>
          <cx:pt idx="64716">1</cx:pt>
          <cx:pt idx="64717">1</cx:pt>
          <cx:pt idx="64718">1</cx:pt>
          <cx:pt idx="64719">1</cx:pt>
          <cx:pt idx="64720">1</cx:pt>
          <cx:pt idx="64721">1</cx:pt>
          <cx:pt idx="64722">1</cx:pt>
          <cx:pt idx="64723">1</cx:pt>
          <cx:pt idx="64724">1</cx:pt>
          <cx:pt idx="64725">1</cx:pt>
          <cx:pt idx="64726">1</cx:pt>
          <cx:pt idx="64727">1</cx:pt>
          <cx:pt idx="64728">1</cx:pt>
          <cx:pt idx="64729">1</cx:pt>
          <cx:pt idx="64730">1</cx:pt>
          <cx:pt idx="64731">1</cx:pt>
          <cx:pt idx="64732">1</cx:pt>
          <cx:pt idx="64733">1</cx:pt>
          <cx:pt idx="64734">1</cx:pt>
          <cx:pt idx="64735">3</cx:pt>
          <cx:pt idx="64736">1</cx:pt>
          <cx:pt idx="64737">1</cx:pt>
          <cx:pt idx="64738">1</cx:pt>
          <cx:pt idx="64739">1</cx:pt>
          <cx:pt idx="64740">3</cx:pt>
          <cx:pt idx="64741">1</cx:pt>
          <cx:pt idx="64742">1</cx:pt>
          <cx:pt idx="64743">1</cx:pt>
          <cx:pt idx="64744">1</cx:pt>
          <cx:pt idx="64745">1</cx:pt>
          <cx:pt idx="64746">1</cx:pt>
          <cx:pt idx="64747">1</cx:pt>
          <cx:pt idx="64748">1</cx:pt>
          <cx:pt idx="64749">1</cx:pt>
          <cx:pt idx="64750">1</cx:pt>
          <cx:pt idx="64751">1</cx:pt>
          <cx:pt idx="64752">1</cx:pt>
          <cx:pt idx="64753">1</cx:pt>
          <cx:pt idx="64754">1</cx:pt>
          <cx:pt idx="64755">1</cx:pt>
          <cx:pt idx="64756">1</cx:pt>
          <cx:pt idx="64757">1</cx:pt>
          <cx:pt idx="64758">1</cx:pt>
          <cx:pt idx="64759">1</cx:pt>
          <cx:pt idx="64760">1</cx:pt>
          <cx:pt idx="64761">1</cx:pt>
          <cx:pt idx="64762">1</cx:pt>
          <cx:pt idx="64763">1</cx:pt>
          <cx:pt idx="64764">1</cx:pt>
          <cx:pt idx="64765">1</cx:pt>
          <cx:pt idx="64766">1</cx:pt>
          <cx:pt idx="64767">1</cx:pt>
          <cx:pt idx="64768">1</cx:pt>
          <cx:pt idx="64769">1</cx:pt>
          <cx:pt idx="64770">1</cx:pt>
          <cx:pt idx="64771">1</cx:pt>
          <cx:pt idx="64772">1</cx:pt>
          <cx:pt idx="64773">1</cx:pt>
          <cx:pt idx="64774">1</cx:pt>
          <cx:pt idx="64775">1</cx:pt>
          <cx:pt idx="64776">1</cx:pt>
          <cx:pt idx="64777">1</cx:pt>
          <cx:pt idx="64778">1</cx:pt>
          <cx:pt idx="64779">1</cx:pt>
          <cx:pt idx="64780">1</cx:pt>
          <cx:pt idx="64781">1</cx:pt>
          <cx:pt idx="64782">1</cx:pt>
          <cx:pt idx="64783">1</cx:pt>
          <cx:pt idx="64784">1</cx:pt>
          <cx:pt idx="64785">1</cx:pt>
          <cx:pt idx="64786">1</cx:pt>
          <cx:pt idx="64787">1</cx:pt>
          <cx:pt idx="64788">1</cx:pt>
          <cx:pt idx="64789">1</cx:pt>
          <cx:pt idx="64790">1</cx:pt>
          <cx:pt idx="64791">1</cx:pt>
          <cx:pt idx="64792">1</cx:pt>
          <cx:pt idx="64793">1</cx:pt>
          <cx:pt idx="64794">1</cx:pt>
          <cx:pt idx="64795">1</cx:pt>
          <cx:pt idx="64796">1</cx:pt>
          <cx:pt idx="64797">1</cx:pt>
          <cx:pt idx="64798">1</cx:pt>
          <cx:pt idx="64799">1</cx:pt>
          <cx:pt idx="64800">1</cx:pt>
          <cx:pt idx="64801">1</cx:pt>
          <cx:pt idx="64802">1</cx:pt>
          <cx:pt idx="64803">1</cx:pt>
          <cx:pt idx="64804">1</cx:pt>
          <cx:pt idx="64805">1</cx:pt>
          <cx:pt idx="64806">1</cx:pt>
          <cx:pt idx="64807">1</cx:pt>
          <cx:pt idx="64808">1</cx:pt>
          <cx:pt idx="64809">1</cx:pt>
          <cx:pt idx="64810">1</cx:pt>
          <cx:pt idx="64811">3</cx:pt>
          <cx:pt idx="64812">1</cx:pt>
          <cx:pt idx="64813">3</cx:pt>
          <cx:pt idx="64814">1</cx:pt>
          <cx:pt idx="64815">1</cx:pt>
          <cx:pt idx="64816">1</cx:pt>
          <cx:pt idx="64817">1</cx:pt>
          <cx:pt idx="64818">1</cx:pt>
          <cx:pt idx="64819">1</cx:pt>
          <cx:pt idx="64820">1</cx:pt>
          <cx:pt idx="64821">1</cx:pt>
          <cx:pt idx="64822">1</cx:pt>
          <cx:pt idx="64823">1</cx:pt>
          <cx:pt idx="64824">1</cx:pt>
          <cx:pt idx="64825">1</cx:pt>
          <cx:pt idx="64826">1</cx:pt>
          <cx:pt idx="64827">1</cx:pt>
          <cx:pt idx="64828">1</cx:pt>
          <cx:pt idx="64829">1</cx:pt>
          <cx:pt idx="64830">1</cx:pt>
          <cx:pt idx="64831">1</cx:pt>
          <cx:pt idx="64832">1</cx:pt>
          <cx:pt idx="64833">1</cx:pt>
          <cx:pt idx="64834">1</cx:pt>
          <cx:pt idx="64835">1</cx:pt>
          <cx:pt idx="64836">1</cx:pt>
          <cx:pt idx="64837">1</cx:pt>
          <cx:pt idx="64838">1</cx:pt>
          <cx:pt idx="64839">1</cx:pt>
          <cx:pt idx="64840">1</cx:pt>
          <cx:pt idx="64841">1</cx:pt>
          <cx:pt idx="64842">1</cx:pt>
          <cx:pt idx="64843">1</cx:pt>
          <cx:pt idx="64844">1</cx:pt>
          <cx:pt idx="64845">1</cx:pt>
          <cx:pt idx="64846">1</cx:pt>
          <cx:pt idx="64847">1</cx:pt>
          <cx:pt idx="64848">1</cx:pt>
          <cx:pt idx="64849">1</cx:pt>
          <cx:pt idx="64850">1</cx:pt>
          <cx:pt idx="64851">1</cx:pt>
          <cx:pt idx="64852">1</cx:pt>
          <cx:pt idx="64853">1</cx:pt>
          <cx:pt idx="64854">1</cx:pt>
          <cx:pt idx="64855">1</cx:pt>
          <cx:pt idx="64856">1</cx:pt>
          <cx:pt idx="64857">1</cx:pt>
          <cx:pt idx="64858">1</cx:pt>
          <cx:pt idx="64859">1</cx:pt>
          <cx:pt idx="64860">1</cx:pt>
          <cx:pt idx="64861">1</cx:pt>
          <cx:pt idx="64862">1</cx:pt>
          <cx:pt idx="64863">1</cx:pt>
          <cx:pt idx="64864">1</cx:pt>
          <cx:pt idx="64865">1</cx:pt>
          <cx:pt idx="64866">3</cx:pt>
          <cx:pt idx="64867">1</cx:pt>
          <cx:pt idx="64868">1</cx:pt>
          <cx:pt idx="64869">1</cx:pt>
          <cx:pt idx="64870">1</cx:pt>
          <cx:pt idx="64871">1</cx:pt>
          <cx:pt idx="64872">1</cx:pt>
          <cx:pt idx="64873">1</cx:pt>
          <cx:pt idx="64874">1</cx:pt>
          <cx:pt idx="64875">1</cx:pt>
          <cx:pt idx="64876">1</cx:pt>
          <cx:pt idx="64877">1</cx:pt>
          <cx:pt idx="64878">1</cx:pt>
          <cx:pt idx="64879">1</cx:pt>
          <cx:pt idx="64880">1</cx:pt>
          <cx:pt idx="64881">1</cx:pt>
          <cx:pt idx="64882">1</cx:pt>
          <cx:pt idx="64883">1</cx:pt>
          <cx:pt idx="64884">1</cx:pt>
          <cx:pt idx="64885">1</cx:pt>
          <cx:pt idx="64886">1</cx:pt>
          <cx:pt idx="64887">1</cx:pt>
          <cx:pt idx="64888">1</cx:pt>
          <cx:pt idx="64889">1</cx:pt>
          <cx:pt idx="64890">1</cx:pt>
          <cx:pt idx="64891">1</cx:pt>
          <cx:pt idx="64892">1</cx:pt>
          <cx:pt idx="64893">1</cx:pt>
          <cx:pt idx="64894">1</cx:pt>
          <cx:pt idx="64895">1</cx:pt>
          <cx:pt idx="64896">1</cx:pt>
          <cx:pt idx="64897">1</cx:pt>
          <cx:pt idx="64898">1</cx:pt>
          <cx:pt idx="64899">1</cx:pt>
          <cx:pt idx="64900">1</cx:pt>
          <cx:pt idx="64901">1</cx:pt>
          <cx:pt idx="64902">1</cx:pt>
          <cx:pt idx="64903">1</cx:pt>
          <cx:pt idx="64904">1</cx:pt>
          <cx:pt idx="64905">1</cx:pt>
          <cx:pt idx="64906">1</cx:pt>
          <cx:pt idx="64907">1</cx:pt>
          <cx:pt idx="64908">1</cx:pt>
          <cx:pt idx="64909">1</cx:pt>
          <cx:pt idx="64910">1</cx:pt>
          <cx:pt idx="64911">1</cx:pt>
          <cx:pt idx="64912">1</cx:pt>
          <cx:pt idx="64913">1</cx:pt>
          <cx:pt idx="64914">1</cx:pt>
          <cx:pt idx="64915">1</cx:pt>
          <cx:pt idx="64916">1</cx:pt>
          <cx:pt idx="64917">1</cx:pt>
          <cx:pt idx="64918">1</cx:pt>
          <cx:pt idx="64919">1</cx:pt>
          <cx:pt idx="64920">1</cx:pt>
          <cx:pt idx="64921">1</cx:pt>
          <cx:pt idx="64922">1</cx:pt>
          <cx:pt idx="64923">1</cx:pt>
          <cx:pt idx="64924">1</cx:pt>
          <cx:pt idx="64925">1</cx:pt>
          <cx:pt idx="64926">1</cx:pt>
          <cx:pt idx="64927">1</cx:pt>
          <cx:pt idx="64928">1</cx:pt>
          <cx:pt idx="64929">1</cx:pt>
          <cx:pt idx="64930">1</cx:pt>
          <cx:pt idx="64931">1</cx:pt>
          <cx:pt idx="64932">1</cx:pt>
          <cx:pt idx="64933">1</cx:pt>
          <cx:pt idx="64934">1</cx:pt>
          <cx:pt idx="64935">1</cx:pt>
          <cx:pt idx="64936">1</cx:pt>
          <cx:pt idx="64937">1</cx:pt>
          <cx:pt idx="64938">1</cx:pt>
          <cx:pt idx="64939">1</cx:pt>
          <cx:pt idx="64940">1</cx:pt>
          <cx:pt idx="64941">1</cx:pt>
          <cx:pt idx="64942">1</cx:pt>
          <cx:pt idx="64943">1</cx:pt>
          <cx:pt idx="64944">1</cx:pt>
          <cx:pt idx="64945">1</cx:pt>
          <cx:pt idx="64946">1</cx:pt>
          <cx:pt idx="64947">1</cx:pt>
          <cx:pt idx="64948">1</cx:pt>
          <cx:pt idx="64949">1</cx:pt>
          <cx:pt idx="64950">1</cx:pt>
          <cx:pt idx="64951">1</cx:pt>
          <cx:pt idx="64952">1</cx:pt>
          <cx:pt idx="64953">1</cx:pt>
          <cx:pt idx="64954">1</cx:pt>
          <cx:pt idx="64955">1</cx:pt>
          <cx:pt idx="64956">1</cx:pt>
          <cx:pt idx="64957">3</cx:pt>
          <cx:pt idx="64958">1</cx:pt>
          <cx:pt idx="64959">1</cx:pt>
          <cx:pt idx="64960">1</cx:pt>
          <cx:pt idx="64961">1</cx:pt>
          <cx:pt idx="64962">1</cx:pt>
          <cx:pt idx="64963">1</cx:pt>
          <cx:pt idx="64964">1</cx:pt>
          <cx:pt idx="64965">1</cx:pt>
          <cx:pt idx="64966">1</cx:pt>
          <cx:pt idx="64967">1</cx:pt>
          <cx:pt idx="64968">1</cx:pt>
          <cx:pt idx="64969">1</cx:pt>
          <cx:pt idx="64970">1</cx:pt>
          <cx:pt idx="64971">1</cx:pt>
          <cx:pt idx="64972">1</cx:pt>
          <cx:pt idx="64973">1</cx:pt>
          <cx:pt idx="64974">1</cx:pt>
          <cx:pt idx="64975">1</cx:pt>
          <cx:pt idx="64976">1</cx:pt>
          <cx:pt idx="64977">1</cx:pt>
          <cx:pt idx="64978">1</cx:pt>
          <cx:pt idx="64979">1</cx:pt>
          <cx:pt idx="64980">1</cx:pt>
          <cx:pt idx="64981">1</cx:pt>
          <cx:pt idx="64982">1</cx:pt>
          <cx:pt idx="64983">1</cx:pt>
          <cx:pt idx="64984">3</cx:pt>
          <cx:pt idx="64985">1</cx:pt>
          <cx:pt idx="64986">1</cx:pt>
          <cx:pt idx="64987">1</cx:pt>
          <cx:pt idx="64988">1</cx:pt>
          <cx:pt idx="64989">1</cx:pt>
          <cx:pt idx="64990">1</cx:pt>
          <cx:pt idx="64991">1</cx:pt>
          <cx:pt idx="64992">1</cx:pt>
          <cx:pt idx="64993">1</cx:pt>
          <cx:pt idx="64994">1</cx:pt>
          <cx:pt idx="64995">1</cx:pt>
          <cx:pt idx="64996">1</cx:pt>
          <cx:pt idx="64997">1</cx:pt>
          <cx:pt idx="64998">1</cx:pt>
          <cx:pt idx="64999">1</cx:pt>
          <cx:pt idx="65000">1</cx:pt>
          <cx:pt idx="65001">1</cx:pt>
          <cx:pt idx="65002">1</cx:pt>
          <cx:pt idx="65003">1</cx:pt>
          <cx:pt idx="65004">1</cx:pt>
          <cx:pt idx="65005">1</cx:pt>
          <cx:pt idx="65006">1</cx:pt>
          <cx:pt idx="65007">1</cx:pt>
          <cx:pt idx="65008">1</cx:pt>
          <cx:pt idx="65009">1</cx:pt>
          <cx:pt idx="65010">1</cx:pt>
          <cx:pt idx="65011">1</cx:pt>
          <cx:pt idx="65012">1</cx:pt>
          <cx:pt idx="65013">1</cx:pt>
          <cx:pt idx="65014">1</cx:pt>
          <cx:pt idx="65015">1</cx:pt>
          <cx:pt idx="65016">1</cx:pt>
          <cx:pt idx="65017">1</cx:pt>
          <cx:pt idx="65018">1</cx:pt>
          <cx:pt idx="65019">1</cx:pt>
          <cx:pt idx="65020">1</cx:pt>
          <cx:pt idx="65021">1</cx:pt>
          <cx:pt idx="65022">1</cx:pt>
          <cx:pt idx="65023">1</cx:pt>
          <cx:pt idx="65024">1</cx:pt>
          <cx:pt idx="65025">1</cx:pt>
          <cx:pt idx="65026">1</cx:pt>
          <cx:pt idx="65027">1</cx:pt>
          <cx:pt idx="65028">1</cx:pt>
          <cx:pt idx="65029">3</cx:pt>
          <cx:pt idx="65030">1</cx:pt>
          <cx:pt idx="65031">1</cx:pt>
          <cx:pt idx="65032">1</cx:pt>
          <cx:pt idx="65033">1</cx:pt>
          <cx:pt idx="65034">1</cx:pt>
          <cx:pt idx="65035">1</cx:pt>
          <cx:pt idx="65036">1</cx:pt>
          <cx:pt idx="65037">1</cx:pt>
          <cx:pt idx="65038">1</cx:pt>
          <cx:pt idx="65039">1</cx:pt>
          <cx:pt idx="65040">1</cx:pt>
          <cx:pt idx="65041">1</cx:pt>
          <cx:pt idx="65042">1</cx:pt>
          <cx:pt idx="65043">1</cx:pt>
          <cx:pt idx="65044">1</cx:pt>
          <cx:pt idx="65045">1</cx:pt>
          <cx:pt idx="65046">1</cx:pt>
          <cx:pt idx="65047">1</cx:pt>
          <cx:pt idx="65048">1</cx:pt>
          <cx:pt idx="65049">1</cx:pt>
          <cx:pt idx="65050">1</cx:pt>
          <cx:pt idx="65051">1</cx:pt>
          <cx:pt idx="65052">1</cx:pt>
          <cx:pt idx="65053">1</cx:pt>
          <cx:pt idx="65054">1</cx:pt>
          <cx:pt idx="65055">1</cx:pt>
          <cx:pt idx="65056">1</cx:pt>
          <cx:pt idx="65057">1</cx:pt>
          <cx:pt idx="65058">1</cx:pt>
          <cx:pt idx="65059">1</cx:pt>
          <cx:pt idx="65060">1</cx:pt>
          <cx:pt idx="65061">1</cx:pt>
          <cx:pt idx="65062">1</cx:pt>
          <cx:pt idx="65063">1</cx:pt>
          <cx:pt idx="65064">1</cx:pt>
          <cx:pt idx="65065">1</cx:pt>
          <cx:pt idx="65066">1</cx:pt>
          <cx:pt idx="65067">1</cx:pt>
          <cx:pt idx="65068">1</cx:pt>
          <cx:pt idx="65069">3</cx:pt>
          <cx:pt idx="65070">1</cx:pt>
          <cx:pt idx="65071">1</cx:pt>
          <cx:pt idx="65072">1</cx:pt>
          <cx:pt idx="65073">1</cx:pt>
          <cx:pt idx="65074">1</cx:pt>
          <cx:pt idx="65075">1</cx:pt>
          <cx:pt idx="65076">1</cx:pt>
          <cx:pt idx="65077">1</cx:pt>
          <cx:pt idx="65078">1</cx:pt>
          <cx:pt idx="65079">1</cx:pt>
          <cx:pt idx="65080">1</cx:pt>
          <cx:pt idx="65081">1</cx:pt>
          <cx:pt idx="65082">1</cx:pt>
          <cx:pt idx="65083">1</cx:pt>
          <cx:pt idx="65084">1</cx:pt>
          <cx:pt idx="65085">1</cx:pt>
          <cx:pt idx="65086">1</cx:pt>
          <cx:pt idx="65087">1</cx:pt>
          <cx:pt idx="65088">1</cx:pt>
          <cx:pt idx="65089">1</cx:pt>
          <cx:pt idx="65090">1</cx:pt>
          <cx:pt idx="65091">1</cx:pt>
          <cx:pt idx="65092">1</cx:pt>
          <cx:pt idx="65093">1</cx:pt>
          <cx:pt idx="65094">1</cx:pt>
          <cx:pt idx="65095">1</cx:pt>
          <cx:pt idx="65096">1</cx:pt>
          <cx:pt idx="65097">1</cx:pt>
          <cx:pt idx="65098">1</cx:pt>
          <cx:pt idx="65099">1</cx:pt>
          <cx:pt idx="65100">1</cx:pt>
          <cx:pt idx="65101">1</cx:pt>
          <cx:pt idx="65102">1</cx:pt>
          <cx:pt idx="65103">1</cx:pt>
          <cx:pt idx="65104">1</cx:pt>
          <cx:pt idx="65105">1</cx:pt>
          <cx:pt idx="65106">1</cx:pt>
          <cx:pt idx="65107">1</cx:pt>
          <cx:pt idx="65108">1</cx:pt>
          <cx:pt idx="65109">1</cx:pt>
          <cx:pt idx="65110">1</cx:pt>
          <cx:pt idx="65111">1</cx:pt>
          <cx:pt idx="65112">1</cx:pt>
          <cx:pt idx="65113">1</cx:pt>
          <cx:pt idx="65114">1</cx:pt>
          <cx:pt idx="65115">1</cx:pt>
          <cx:pt idx="65116">1</cx:pt>
          <cx:pt idx="65117">1</cx:pt>
          <cx:pt idx="65118">1</cx:pt>
          <cx:pt idx="65119">1</cx:pt>
          <cx:pt idx="65120">1</cx:pt>
          <cx:pt idx="65121">1</cx:pt>
          <cx:pt idx="65122">1</cx:pt>
          <cx:pt idx="65123">1</cx:pt>
          <cx:pt idx="65124">1</cx:pt>
          <cx:pt idx="65125">1</cx:pt>
          <cx:pt idx="65126">1</cx:pt>
          <cx:pt idx="65127">1</cx:pt>
          <cx:pt idx="65128">3</cx:pt>
          <cx:pt idx="65129">1</cx:pt>
          <cx:pt idx="65130">1</cx:pt>
          <cx:pt idx="65131">1</cx:pt>
          <cx:pt idx="65132">1</cx:pt>
          <cx:pt idx="65133">1</cx:pt>
          <cx:pt idx="65134">1</cx:pt>
          <cx:pt idx="65135">1</cx:pt>
          <cx:pt idx="65136">1</cx:pt>
          <cx:pt idx="65137">1</cx:pt>
          <cx:pt idx="65138">1</cx:pt>
          <cx:pt idx="65139">1</cx:pt>
          <cx:pt idx="65140">1</cx:pt>
          <cx:pt idx="65141">1</cx:pt>
          <cx:pt idx="65142">1</cx:pt>
          <cx:pt idx="65143">1</cx:pt>
          <cx:pt idx="65144">1</cx:pt>
          <cx:pt idx="65145">1</cx:pt>
          <cx:pt idx="65146">1</cx:pt>
          <cx:pt idx="65147">1</cx:pt>
          <cx:pt idx="65148">1</cx:pt>
          <cx:pt idx="65149">1</cx:pt>
          <cx:pt idx="65150">1</cx:pt>
          <cx:pt idx="65151">1</cx:pt>
          <cx:pt idx="65152">1</cx:pt>
          <cx:pt idx="65153">1</cx:pt>
          <cx:pt idx="65154">1</cx:pt>
          <cx:pt idx="65155">1</cx:pt>
          <cx:pt idx="65156">1</cx:pt>
          <cx:pt idx="65157">3</cx:pt>
          <cx:pt idx="65158">1</cx:pt>
          <cx:pt idx="65159">1</cx:pt>
          <cx:pt idx="65160">1</cx:pt>
          <cx:pt idx="65161">1</cx:pt>
          <cx:pt idx="65162">1</cx:pt>
          <cx:pt idx="65163">3</cx:pt>
          <cx:pt idx="65164">1</cx:pt>
          <cx:pt idx="65165">1</cx:pt>
          <cx:pt idx="65166">1</cx:pt>
          <cx:pt idx="65167">1</cx:pt>
          <cx:pt idx="65168">1</cx:pt>
          <cx:pt idx="65169">1</cx:pt>
          <cx:pt idx="65170">3</cx:pt>
          <cx:pt idx="65171">1</cx:pt>
          <cx:pt idx="65172">1</cx:pt>
          <cx:pt idx="65173">1</cx:pt>
          <cx:pt idx="65174">1</cx:pt>
          <cx:pt idx="65175">1</cx:pt>
          <cx:pt idx="65176">1</cx:pt>
          <cx:pt idx="65177">1</cx:pt>
          <cx:pt idx="65178">1</cx:pt>
          <cx:pt idx="65179">1</cx:pt>
          <cx:pt idx="65180">1</cx:pt>
          <cx:pt idx="65181">1</cx:pt>
          <cx:pt idx="65182">1</cx:pt>
          <cx:pt idx="65183">1</cx:pt>
          <cx:pt idx="65184">1</cx:pt>
          <cx:pt idx="65185">1</cx:pt>
          <cx:pt idx="65186">1</cx:pt>
          <cx:pt idx="65187">1</cx:pt>
          <cx:pt idx="65188">1</cx:pt>
          <cx:pt idx="65189">1</cx:pt>
          <cx:pt idx="65190">1</cx:pt>
          <cx:pt idx="65191">1</cx:pt>
          <cx:pt idx="65192">1</cx:pt>
          <cx:pt idx="65193">1</cx:pt>
          <cx:pt idx="65194">1</cx:pt>
          <cx:pt idx="65195">1</cx:pt>
          <cx:pt idx="65196">1</cx:pt>
          <cx:pt idx="65197">1</cx:pt>
          <cx:pt idx="65198">3</cx:pt>
          <cx:pt idx="65199">1</cx:pt>
          <cx:pt idx="65200">1</cx:pt>
          <cx:pt idx="65201">1</cx:pt>
          <cx:pt idx="65202">1</cx:pt>
          <cx:pt idx="65203">1</cx:pt>
          <cx:pt idx="65204">1</cx:pt>
          <cx:pt idx="65205">3</cx:pt>
          <cx:pt idx="65206">1</cx:pt>
          <cx:pt idx="65207">1</cx:pt>
          <cx:pt idx="65208">1</cx:pt>
          <cx:pt idx="65209">1</cx:pt>
          <cx:pt idx="65210">1</cx:pt>
          <cx:pt idx="65211">1</cx:pt>
          <cx:pt idx="65212">1</cx:pt>
          <cx:pt idx="65213">1</cx:pt>
          <cx:pt idx="65214">1</cx:pt>
          <cx:pt idx="65215">1</cx:pt>
          <cx:pt idx="65216">1</cx:pt>
          <cx:pt idx="65217">1</cx:pt>
          <cx:pt idx="65218">1</cx:pt>
          <cx:pt idx="65219">1</cx:pt>
          <cx:pt idx="65220">1</cx:pt>
          <cx:pt idx="65221">1</cx:pt>
          <cx:pt idx="65222">1</cx:pt>
          <cx:pt idx="65223">1</cx:pt>
          <cx:pt idx="65224">1</cx:pt>
          <cx:pt idx="65225">1</cx:pt>
          <cx:pt idx="65226">1</cx:pt>
          <cx:pt idx="65227">1</cx:pt>
          <cx:pt idx="65228">1</cx:pt>
          <cx:pt idx="65229">1</cx:pt>
          <cx:pt idx="65230">1</cx:pt>
          <cx:pt idx="65231">1</cx:pt>
          <cx:pt idx="65232">1</cx:pt>
          <cx:pt idx="65233">1</cx:pt>
          <cx:pt idx="65234">1</cx:pt>
          <cx:pt idx="65235">1</cx:pt>
          <cx:pt idx="65236">1</cx:pt>
          <cx:pt idx="65237">1</cx:pt>
          <cx:pt idx="65238">1</cx:pt>
          <cx:pt idx="65239">1</cx:pt>
          <cx:pt idx="65240">1</cx:pt>
          <cx:pt idx="65241">1</cx:pt>
          <cx:pt idx="65242">1</cx:pt>
          <cx:pt idx="65243">1</cx:pt>
          <cx:pt idx="65244">1</cx:pt>
          <cx:pt idx="65245">1</cx:pt>
          <cx:pt idx="65246">1</cx:pt>
          <cx:pt idx="65247">1</cx:pt>
          <cx:pt idx="65248">1</cx:pt>
          <cx:pt idx="65249">1</cx:pt>
          <cx:pt idx="65250">1</cx:pt>
          <cx:pt idx="65251">1</cx:pt>
          <cx:pt idx="65252">1</cx:pt>
          <cx:pt idx="65253">1</cx:pt>
          <cx:pt idx="65254">1</cx:pt>
          <cx:pt idx="65255">1</cx:pt>
          <cx:pt idx="65256">1</cx:pt>
          <cx:pt idx="65257">1</cx:pt>
          <cx:pt idx="65258">1</cx:pt>
          <cx:pt idx="65259">1</cx:pt>
          <cx:pt idx="65260">1</cx:pt>
          <cx:pt idx="65261">1</cx:pt>
          <cx:pt idx="65262">1</cx:pt>
          <cx:pt idx="65263">3</cx:pt>
          <cx:pt idx="65264">1</cx:pt>
          <cx:pt idx="65265">1</cx:pt>
          <cx:pt idx="65266">1</cx:pt>
          <cx:pt idx="65267">1</cx:pt>
          <cx:pt idx="65268">1</cx:pt>
          <cx:pt idx="65269">1</cx:pt>
          <cx:pt idx="65270">1</cx:pt>
          <cx:pt idx="65271">1</cx:pt>
          <cx:pt idx="65272">1</cx:pt>
          <cx:pt idx="65273">1</cx:pt>
          <cx:pt idx="65274">1</cx:pt>
          <cx:pt idx="65275">3</cx:pt>
          <cx:pt idx="65276">1</cx:pt>
          <cx:pt idx="65277">1</cx:pt>
          <cx:pt idx="65278">1</cx:pt>
          <cx:pt idx="65279">1</cx:pt>
          <cx:pt idx="65280">1</cx:pt>
          <cx:pt idx="65281">1</cx:pt>
          <cx:pt idx="65282">1</cx:pt>
          <cx:pt idx="65283">1</cx:pt>
          <cx:pt idx="65284">1</cx:pt>
          <cx:pt idx="65285">1</cx:pt>
          <cx:pt idx="65286">1</cx:pt>
          <cx:pt idx="65287">1</cx:pt>
          <cx:pt idx="65288">1</cx:pt>
          <cx:pt idx="65289">1</cx:pt>
          <cx:pt idx="65290">1</cx:pt>
          <cx:pt idx="65291">1</cx:pt>
          <cx:pt idx="65292">1</cx:pt>
          <cx:pt idx="65293">1</cx:pt>
          <cx:pt idx="65294">1</cx:pt>
          <cx:pt idx="65295">1</cx:pt>
          <cx:pt idx="65296">1</cx:pt>
          <cx:pt idx="65297">3</cx:pt>
          <cx:pt idx="65298">1</cx:pt>
          <cx:pt idx="65299">1</cx:pt>
          <cx:pt idx="65300">1</cx:pt>
          <cx:pt idx="65301">1</cx:pt>
          <cx:pt idx="65302">1</cx:pt>
          <cx:pt idx="65303">1</cx:pt>
          <cx:pt idx="65304">1</cx:pt>
          <cx:pt idx="65305">1</cx:pt>
          <cx:pt idx="65306">1</cx:pt>
          <cx:pt idx="65307">1</cx:pt>
          <cx:pt idx="65308">1</cx:pt>
          <cx:pt idx="65309">1</cx:pt>
          <cx:pt idx="65310">1</cx:pt>
          <cx:pt idx="65311">1</cx:pt>
          <cx:pt idx="65312">1</cx:pt>
          <cx:pt idx="65313">1</cx:pt>
          <cx:pt idx="65314">1</cx:pt>
          <cx:pt idx="65315">1</cx:pt>
          <cx:pt idx="65316">1</cx:pt>
          <cx:pt idx="65317">1</cx:pt>
          <cx:pt idx="65318">1</cx:pt>
          <cx:pt idx="65319">1</cx:pt>
          <cx:pt idx="65320">1</cx:pt>
          <cx:pt idx="65321">1</cx:pt>
          <cx:pt idx="65322">1</cx:pt>
          <cx:pt idx="65323">1</cx:pt>
          <cx:pt idx="65324">1</cx:pt>
          <cx:pt idx="65325">1</cx:pt>
          <cx:pt idx="65326">1</cx:pt>
          <cx:pt idx="65327">1</cx:pt>
          <cx:pt idx="65328">1</cx:pt>
          <cx:pt idx="65329">1</cx:pt>
          <cx:pt idx="65330">1</cx:pt>
          <cx:pt idx="65331">1</cx:pt>
          <cx:pt idx="65332">1</cx:pt>
          <cx:pt idx="65333">1</cx:pt>
          <cx:pt idx="65334">1</cx:pt>
          <cx:pt idx="65335">1</cx:pt>
          <cx:pt idx="65336">1</cx:pt>
          <cx:pt idx="65337">3</cx:pt>
          <cx:pt idx="65338">1</cx:pt>
          <cx:pt idx="65339">1</cx:pt>
          <cx:pt idx="65340">1</cx:pt>
          <cx:pt idx="65341">1</cx:pt>
          <cx:pt idx="65342">3</cx:pt>
          <cx:pt idx="65343">1</cx:pt>
          <cx:pt idx="65344">1</cx:pt>
          <cx:pt idx="65345">1</cx:pt>
          <cx:pt idx="65346">1</cx:pt>
          <cx:pt idx="65347">1</cx:pt>
          <cx:pt idx="65348">1</cx:pt>
          <cx:pt idx="65349">1</cx:pt>
          <cx:pt idx="65350">1</cx:pt>
          <cx:pt idx="65351">1</cx:pt>
          <cx:pt idx="65352">1</cx:pt>
          <cx:pt idx="65353">1</cx:pt>
          <cx:pt idx="65354">1</cx:pt>
          <cx:pt idx="65355">1</cx:pt>
          <cx:pt idx="65356">1</cx:pt>
          <cx:pt idx="65357">1</cx:pt>
          <cx:pt idx="65358">1</cx:pt>
          <cx:pt idx="65359">1</cx:pt>
          <cx:pt idx="65360">1</cx:pt>
          <cx:pt idx="65361">1</cx:pt>
          <cx:pt idx="65362">1</cx:pt>
          <cx:pt idx="65363">1</cx:pt>
          <cx:pt idx="65364">1</cx:pt>
          <cx:pt idx="65365">1</cx:pt>
          <cx:pt idx="65366">1</cx:pt>
          <cx:pt idx="65367">1</cx:pt>
          <cx:pt idx="65368">1</cx:pt>
          <cx:pt idx="65369">1</cx:pt>
          <cx:pt idx="65370">1</cx:pt>
          <cx:pt idx="65371">1</cx:pt>
          <cx:pt idx="65372">1</cx:pt>
          <cx:pt idx="65373">1</cx:pt>
          <cx:pt idx="65374">1</cx:pt>
          <cx:pt idx="65375">1</cx:pt>
          <cx:pt idx="65376">1</cx:pt>
          <cx:pt idx="65377">1</cx:pt>
          <cx:pt idx="65378">1</cx:pt>
          <cx:pt idx="65379">1</cx:pt>
          <cx:pt idx="65380">1</cx:pt>
          <cx:pt idx="65381">1</cx:pt>
          <cx:pt idx="65382">1</cx:pt>
          <cx:pt idx="65383">1</cx:pt>
          <cx:pt idx="65384">1</cx:pt>
          <cx:pt idx="65385">1</cx:pt>
          <cx:pt idx="65386">1</cx:pt>
          <cx:pt idx="65387">1</cx:pt>
          <cx:pt idx="65388">1</cx:pt>
          <cx:pt idx="65389">1</cx:pt>
          <cx:pt idx="65390">1</cx:pt>
          <cx:pt idx="65391">1</cx:pt>
          <cx:pt idx="65392">1</cx:pt>
          <cx:pt idx="65393">1</cx:pt>
          <cx:pt idx="65394">1</cx:pt>
          <cx:pt idx="65395">1</cx:pt>
          <cx:pt idx="65396">1</cx:pt>
          <cx:pt idx="65397">1</cx:pt>
          <cx:pt idx="65398">1</cx:pt>
          <cx:pt idx="65399">1</cx:pt>
          <cx:pt idx="65400">1</cx:pt>
          <cx:pt idx="65401">3</cx:pt>
          <cx:pt idx="65402">1</cx:pt>
          <cx:pt idx="65403">1</cx:pt>
          <cx:pt idx="65404">1</cx:pt>
          <cx:pt idx="65405">1</cx:pt>
          <cx:pt idx="65406">1</cx:pt>
          <cx:pt idx="65407">1</cx:pt>
          <cx:pt idx="65408">1</cx:pt>
          <cx:pt idx="65409">1</cx:pt>
          <cx:pt idx="65410">1</cx:pt>
          <cx:pt idx="65411">1</cx:pt>
          <cx:pt idx="65412">1</cx:pt>
          <cx:pt idx="65413">1</cx:pt>
          <cx:pt idx="65414">1</cx:pt>
          <cx:pt idx="65415">1</cx:pt>
          <cx:pt idx="65416">1</cx:pt>
          <cx:pt idx="65417">1</cx:pt>
          <cx:pt idx="65418">1</cx:pt>
          <cx:pt idx="65419">1</cx:pt>
          <cx:pt idx="65420">1</cx:pt>
          <cx:pt idx="65421">1</cx:pt>
          <cx:pt idx="65422">3</cx:pt>
          <cx:pt idx="65423">1</cx:pt>
          <cx:pt idx="65424">1</cx:pt>
          <cx:pt idx="65425">1</cx:pt>
          <cx:pt idx="65426">1</cx:pt>
          <cx:pt idx="65427">1</cx:pt>
          <cx:pt idx="65428">1</cx:pt>
          <cx:pt idx="65429">1</cx:pt>
          <cx:pt idx="65430">1</cx:pt>
          <cx:pt idx="65431">1</cx:pt>
          <cx:pt idx="65432">1</cx:pt>
          <cx:pt idx="65433">1</cx:pt>
          <cx:pt idx="65434">1</cx:pt>
          <cx:pt idx="65435">1</cx:pt>
          <cx:pt idx="65436">1</cx:pt>
          <cx:pt idx="65437">1</cx:pt>
          <cx:pt idx="65438">1</cx:pt>
          <cx:pt idx="65439">1</cx:pt>
          <cx:pt idx="65440">1</cx:pt>
          <cx:pt idx="65441">1</cx:pt>
          <cx:pt idx="65442">1</cx:pt>
          <cx:pt idx="65443">1</cx:pt>
          <cx:pt idx="65444">1</cx:pt>
          <cx:pt idx="65445">1</cx:pt>
          <cx:pt idx="65446">1</cx:pt>
          <cx:pt idx="65447">1</cx:pt>
          <cx:pt idx="65448">1</cx:pt>
          <cx:pt idx="65449">1</cx:pt>
          <cx:pt idx="65450">1</cx:pt>
          <cx:pt idx="65451">3</cx:pt>
          <cx:pt idx="65452">1</cx:pt>
          <cx:pt idx="65453">1</cx:pt>
          <cx:pt idx="65454">1</cx:pt>
          <cx:pt idx="65455">1</cx:pt>
          <cx:pt idx="65456">1</cx:pt>
          <cx:pt idx="65457">1</cx:pt>
          <cx:pt idx="65458">1</cx:pt>
          <cx:pt idx="65459">1</cx:pt>
          <cx:pt idx="65460">1</cx:pt>
          <cx:pt idx="65461">1</cx:pt>
          <cx:pt idx="65462">1</cx:pt>
          <cx:pt idx="65463">1</cx:pt>
          <cx:pt idx="65464">1</cx:pt>
          <cx:pt idx="65465">3</cx:pt>
          <cx:pt idx="65466">1</cx:pt>
          <cx:pt idx="65467">1</cx:pt>
          <cx:pt idx="65468">1</cx:pt>
          <cx:pt idx="65469">1</cx:pt>
          <cx:pt idx="65470">1</cx:pt>
          <cx:pt idx="65471">1</cx:pt>
          <cx:pt idx="65472">1</cx:pt>
          <cx:pt idx="65473">1</cx:pt>
          <cx:pt idx="65474">1</cx:pt>
          <cx:pt idx="65475">1</cx:pt>
          <cx:pt idx="65476">1</cx:pt>
          <cx:pt idx="65477">1</cx:pt>
          <cx:pt idx="65478">1</cx:pt>
          <cx:pt idx="65479">1</cx:pt>
          <cx:pt idx="65480">1</cx:pt>
          <cx:pt idx="65481">1</cx:pt>
          <cx:pt idx="65482">1</cx:pt>
          <cx:pt idx="65483">1</cx:pt>
          <cx:pt idx="65484">1</cx:pt>
          <cx:pt idx="65485">1</cx:pt>
          <cx:pt idx="65486">1</cx:pt>
          <cx:pt idx="65487">1</cx:pt>
          <cx:pt idx="65488">1</cx:pt>
          <cx:pt idx="65489">3</cx:pt>
          <cx:pt idx="65490">1</cx:pt>
          <cx:pt idx="65491">1</cx:pt>
          <cx:pt idx="65492">3</cx:pt>
          <cx:pt idx="65493">1</cx:pt>
          <cx:pt idx="65494">1</cx:pt>
          <cx:pt idx="65495">1</cx:pt>
          <cx:pt idx="65496">1</cx:pt>
          <cx:pt idx="65497">1</cx:pt>
          <cx:pt idx="65498">1</cx:pt>
          <cx:pt idx="65499">1</cx:pt>
          <cx:pt idx="65500">3</cx:pt>
          <cx:pt idx="65501">1</cx:pt>
          <cx:pt idx="65502">1</cx:pt>
          <cx:pt idx="65503">1</cx:pt>
          <cx:pt idx="65504">1</cx:pt>
          <cx:pt idx="65505">1</cx:pt>
          <cx:pt idx="65506">1</cx:pt>
          <cx:pt idx="65507">3</cx:pt>
          <cx:pt idx="65508">1</cx:pt>
          <cx:pt idx="65509">1</cx:pt>
          <cx:pt idx="65510">1</cx:pt>
          <cx:pt idx="65511">1</cx:pt>
          <cx:pt idx="65512">1</cx:pt>
          <cx:pt idx="65513">1</cx:pt>
          <cx:pt idx="65514">1</cx:pt>
          <cx:pt idx="65515">1</cx:pt>
          <cx:pt idx="65516">1</cx:pt>
          <cx:pt idx="65517">1</cx:pt>
          <cx:pt idx="65518">1</cx:pt>
          <cx:pt idx="65519">3</cx:pt>
          <cx:pt idx="65520">1</cx:pt>
          <cx:pt idx="65521">1</cx:pt>
          <cx:pt idx="65522">1</cx:pt>
          <cx:pt idx="65523">1</cx:pt>
          <cx:pt idx="65524">1</cx:pt>
          <cx:pt idx="65525">1</cx:pt>
          <cx:pt idx="65526">1</cx:pt>
          <cx:pt idx="65527">1</cx:pt>
          <cx:pt idx="65528">1</cx:pt>
          <cx:pt idx="65529">1</cx:pt>
          <cx:pt idx="65530">1</cx:pt>
          <cx:pt idx="65531">1</cx:pt>
          <cx:pt idx="65532">1</cx:pt>
          <cx:pt idx="65533">1</cx:pt>
          <cx:pt idx="65534">1</cx:pt>
          <cx:pt idx="65535">1</cx:pt>
          <cx:pt idx="65536">1</cx:pt>
          <cx:pt idx="65537">1</cx:pt>
          <cx:pt idx="65538">1</cx:pt>
          <cx:pt idx="65539">3</cx:pt>
          <cx:pt idx="65540">1</cx:pt>
          <cx:pt idx="65541">1</cx:pt>
          <cx:pt idx="65542">1</cx:pt>
          <cx:pt idx="65543">3</cx:pt>
          <cx:pt idx="65544">1</cx:pt>
          <cx:pt idx="65545">1</cx:pt>
          <cx:pt idx="65546">1</cx:pt>
          <cx:pt idx="65547">1</cx:pt>
          <cx:pt idx="65548">1</cx:pt>
          <cx:pt idx="65549">1</cx:pt>
          <cx:pt idx="65550">1</cx:pt>
          <cx:pt idx="65551">1</cx:pt>
          <cx:pt idx="65552">1</cx:pt>
          <cx:pt idx="65553">1</cx:pt>
          <cx:pt idx="65554">1</cx:pt>
          <cx:pt idx="65555">1</cx:pt>
          <cx:pt idx="65556">3</cx:pt>
          <cx:pt idx="65557">1</cx:pt>
          <cx:pt idx="65558">1</cx:pt>
          <cx:pt idx="65559">3</cx:pt>
          <cx:pt idx="65560">1</cx:pt>
          <cx:pt idx="65561">1</cx:pt>
          <cx:pt idx="65562">1</cx:pt>
          <cx:pt idx="65563">1</cx:pt>
          <cx:pt idx="65564">1</cx:pt>
          <cx:pt idx="65565">1</cx:pt>
          <cx:pt idx="65566">1</cx:pt>
          <cx:pt idx="65567">1</cx:pt>
          <cx:pt idx="65568">1</cx:pt>
          <cx:pt idx="65569">3</cx:pt>
          <cx:pt idx="65570">1</cx:pt>
          <cx:pt idx="65571">1</cx:pt>
          <cx:pt idx="65572">1</cx:pt>
          <cx:pt idx="65573">1</cx:pt>
          <cx:pt idx="65574">1</cx:pt>
          <cx:pt idx="65575">1</cx:pt>
          <cx:pt idx="65576">1</cx:pt>
          <cx:pt idx="65577">1</cx:pt>
          <cx:pt idx="65578">1</cx:pt>
          <cx:pt idx="65579">1</cx:pt>
          <cx:pt idx="65580">1</cx:pt>
          <cx:pt idx="65581">1</cx:pt>
          <cx:pt idx="65582">1</cx:pt>
          <cx:pt idx="65583">1</cx:pt>
          <cx:pt idx="65584">1</cx:pt>
          <cx:pt idx="65585">1</cx:pt>
          <cx:pt idx="65586">1</cx:pt>
          <cx:pt idx="65587">1</cx:pt>
          <cx:pt idx="65588">1</cx:pt>
          <cx:pt idx="65589">1</cx:pt>
          <cx:pt idx="65590">1</cx:pt>
          <cx:pt idx="65591">1</cx:pt>
          <cx:pt idx="65592">1</cx:pt>
          <cx:pt idx="65593">1</cx:pt>
          <cx:pt idx="65594">1</cx:pt>
          <cx:pt idx="65595">1</cx:pt>
          <cx:pt idx="65596">1</cx:pt>
          <cx:pt idx="65597">1</cx:pt>
          <cx:pt idx="65598">1</cx:pt>
          <cx:pt idx="65599">1</cx:pt>
          <cx:pt idx="65600">1</cx:pt>
          <cx:pt idx="65601">1</cx:pt>
          <cx:pt idx="65602">1</cx:pt>
          <cx:pt idx="65603">1</cx:pt>
          <cx:pt idx="65604">1</cx:pt>
          <cx:pt idx="65605">1</cx:pt>
          <cx:pt idx="65606">1</cx:pt>
          <cx:pt idx="65607">1</cx:pt>
          <cx:pt idx="65608">1</cx:pt>
          <cx:pt idx="65609">1</cx:pt>
          <cx:pt idx="65610">1</cx:pt>
          <cx:pt idx="65611">1</cx:pt>
          <cx:pt idx="65612">1</cx:pt>
          <cx:pt idx="65613">3</cx:pt>
          <cx:pt idx="65614">1</cx:pt>
          <cx:pt idx="65615">1</cx:pt>
          <cx:pt idx="65616">1</cx:pt>
          <cx:pt idx="65617">1</cx:pt>
          <cx:pt idx="65618">1</cx:pt>
          <cx:pt idx="65619">1</cx:pt>
          <cx:pt idx="65620">3</cx:pt>
          <cx:pt idx="65621">1</cx:pt>
          <cx:pt idx="65622">1</cx:pt>
          <cx:pt idx="65623">1</cx:pt>
          <cx:pt idx="65624">1</cx:pt>
          <cx:pt idx="65625">1</cx:pt>
          <cx:pt idx="65626">1</cx:pt>
          <cx:pt idx="65627">1</cx:pt>
          <cx:pt idx="65628">1</cx:pt>
          <cx:pt idx="65629">1</cx:pt>
          <cx:pt idx="65630">1</cx:pt>
          <cx:pt idx="65631">1</cx:pt>
          <cx:pt idx="65632">1</cx:pt>
          <cx:pt idx="65633">1</cx:pt>
          <cx:pt idx="65634">1</cx:pt>
          <cx:pt idx="65635">1</cx:pt>
          <cx:pt idx="65636">1</cx:pt>
          <cx:pt idx="65637">1</cx:pt>
          <cx:pt idx="65638">1</cx:pt>
          <cx:pt idx="65639">1</cx:pt>
          <cx:pt idx="65640">1</cx:pt>
          <cx:pt idx="65641">1</cx:pt>
          <cx:pt idx="65642">1</cx:pt>
          <cx:pt idx="65643">1</cx:pt>
          <cx:pt idx="65644">1</cx:pt>
          <cx:pt idx="65645">1</cx:pt>
          <cx:pt idx="65646">1</cx:pt>
          <cx:pt idx="65647">1</cx:pt>
          <cx:pt idx="65648">1</cx:pt>
          <cx:pt idx="65649">1</cx:pt>
          <cx:pt idx="65650">1</cx:pt>
          <cx:pt idx="65651">1</cx:pt>
          <cx:pt idx="65652">1</cx:pt>
          <cx:pt idx="65653">1</cx:pt>
          <cx:pt idx="65654">1</cx:pt>
          <cx:pt idx="65655">1</cx:pt>
          <cx:pt idx="65656">1</cx:pt>
          <cx:pt idx="65657">1</cx:pt>
          <cx:pt idx="65658">1</cx:pt>
          <cx:pt idx="65659">1</cx:pt>
          <cx:pt idx="65660">1</cx:pt>
          <cx:pt idx="65661">1</cx:pt>
          <cx:pt idx="65662">1</cx:pt>
          <cx:pt idx="65663">1</cx:pt>
          <cx:pt idx="65664">1</cx:pt>
          <cx:pt idx="65665">1</cx:pt>
          <cx:pt idx="65666">1</cx:pt>
          <cx:pt idx="65667">1</cx:pt>
          <cx:pt idx="65668">3</cx:pt>
          <cx:pt idx="65669">1</cx:pt>
          <cx:pt idx="65670">1</cx:pt>
          <cx:pt idx="65671">1</cx:pt>
          <cx:pt idx="65672">1</cx:pt>
          <cx:pt idx="65673">1</cx:pt>
          <cx:pt idx="65674">1</cx:pt>
          <cx:pt idx="65675">1</cx:pt>
          <cx:pt idx="65676">1</cx:pt>
          <cx:pt idx="65677">1</cx:pt>
          <cx:pt idx="65678">1</cx:pt>
          <cx:pt idx="65679">1</cx:pt>
          <cx:pt idx="65680">1</cx:pt>
          <cx:pt idx="65681">1</cx:pt>
          <cx:pt idx="65682">1</cx:pt>
          <cx:pt idx="65683">1</cx:pt>
          <cx:pt idx="65684">1</cx:pt>
          <cx:pt idx="65685">1</cx:pt>
          <cx:pt idx="65686">1</cx:pt>
          <cx:pt idx="65687">1</cx:pt>
          <cx:pt idx="65688">1</cx:pt>
          <cx:pt idx="65689">1</cx:pt>
          <cx:pt idx="65690">1</cx:pt>
          <cx:pt idx="65691">1</cx:pt>
          <cx:pt idx="65692">1</cx:pt>
          <cx:pt idx="65693">1</cx:pt>
          <cx:pt idx="65694">1</cx:pt>
          <cx:pt idx="65695">1</cx:pt>
          <cx:pt idx="65696">1</cx:pt>
          <cx:pt idx="65697">1</cx:pt>
          <cx:pt idx="65698">1</cx:pt>
          <cx:pt idx="65699">1</cx:pt>
          <cx:pt idx="65700">3</cx:pt>
          <cx:pt idx="65701">1</cx:pt>
          <cx:pt idx="65702">1</cx:pt>
          <cx:pt idx="65703">1</cx:pt>
          <cx:pt idx="65704">1</cx:pt>
          <cx:pt idx="65705">1</cx:pt>
          <cx:pt idx="65706">1</cx:pt>
          <cx:pt idx="65707">1</cx:pt>
          <cx:pt idx="65708">1</cx:pt>
          <cx:pt idx="65709">1</cx:pt>
          <cx:pt idx="65710">1</cx:pt>
          <cx:pt idx="65711">1</cx:pt>
          <cx:pt idx="65712">1</cx:pt>
          <cx:pt idx="65713">1</cx:pt>
          <cx:pt idx="65714">1</cx:pt>
          <cx:pt idx="65715">1</cx:pt>
          <cx:pt idx="65716">1</cx:pt>
          <cx:pt idx="65717">1</cx:pt>
          <cx:pt idx="65718">1</cx:pt>
          <cx:pt idx="65719">3</cx:pt>
          <cx:pt idx="65720">1</cx:pt>
          <cx:pt idx="65721">1</cx:pt>
          <cx:pt idx="65722">1</cx:pt>
          <cx:pt idx="65723">1</cx:pt>
          <cx:pt idx="65724">1</cx:pt>
          <cx:pt idx="65725">1</cx:pt>
          <cx:pt idx="65726">1</cx:pt>
          <cx:pt idx="65727">1</cx:pt>
          <cx:pt idx="65728">1</cx:pt>
          <cx:pt idx="65729">1</cx:pt>
          <cx:pt idx="65730">1</cx:pt>
          <cx:pt idx="65731">1</cx:pt>
          <cx:pt idx="65732">1</cx:pt>
          <cx:pt idx="65733">1</cx:pt>
          <cx:pt idx="65734">1</cx:pt>
          <cx:pt idx="65735">1</cx:pt>
          <cx:pt idx="65736">1</cx:pt>
          <cx:pt idx="65737">1</cx:pt>
          <cx:pt idx="65738">1</cx:pt>
          <cx:pt idx="65739">1</cx:pt>
          <cx:pt idx="65740">1</cx:pt>
          <cx:pt idx="65741">1</cx:pt>
          <cx:pt idx="65742">1</cx:pt>
          <cx:pt idx="65743">1</cx:pt>
          <cx:pt idx="65744">1</cx:pt>
          <cx:pt idx="65745">1</cx:pt>
          <cx:pt idx="65746">1</cx:pt>
          <cx:pt idx="65747">1</cx:pt>
          <cx:pt idx="65748">1</cx:pt>
          <cx:pt idx="65749">1</cx:pt>
          <cx:pt idx="65750">1</cx:pt>
          <cx:pt idx="65751">1</cx:pt>
          <cx:pt idx="65752">1</cx:pt>
          <cx:pt idx="65753">1</cx:pt>
          <cx:pt idx="65754">1</cx:pt>
          <cx:pt idx="65755">1</cx:pt>
          <cx:pt idx="65756">1</cx:pt>
          <cx:pt idx="65757">1</cx:pt>
          <cx:pt idx="65758">1</cx:pt>
          <cx:pt idx="65759">1</cx:pt>
          <cx:pt idx="65760">1</cx:pt>
          <cx:pt idx="65761">1</cx:pt>
          <cx:pt idx="65762">1</cx:pt>
          <cx:pt idx="65763">1</cx:pt>
          <cx:pt idx="65764">1</cx:pt>
          <cx:pt idx="65765">1</cx:pt>
          <cx:pt idx="65766">1</cx:pt>
          <cx:pt idx="65767">3</cx:pt>
          <cx:pt idx="65768">1</cx:pt>
          <cx:pt idx="65769">1</cx:pt>
          <cx:pt idx="65770">1</cx:pt>
          <cx:pt idx="65771">1</cx:pt>
          <cx:pt idx="65772">1</cx:pt>
          <cx:pt idx="65773">1</cx:pt>
          <cx:pt idx="65774">3</cx:pt>
          <cx:pt idx="65775">1</cx:pt>
          <cx:pt idx="65776">1</cx:pt>
          <cx:pt idx="65777">3</cx:pt>
          <cx:pt idx="65778">1</cx:pt>
          <cx:pt idx="65779">1</cx:pt>
          <cx:pt idx="65780">1</cx:pt>
          <cx:pt idx="65781">1</cx:pt>
          <cx:pt idx="65782">1</cx:pt>
          <cx:pt idx="65783">1</cx:pt>
          <cx:pt idx="65784">1</cx:pt>
          <cx:pt idx="65785">1</cx:pt>
          <cx:pt idx="65786">1</cx:pt>
          <cx:pt idx="65787">1</cx:pt>
          <cx:pt idx="65788">1</cx:pt>
          <cx:pt idx="65789">1</cx:pt>
          <cx:pt idx="65790">1</cx:pt>
          <cx:pt idx="65791">1</cx:pt>
          <cx:pt idx="65792">1</cx:pt>
          <cx:pt idx="65793">1</cx:pt>
          <cx:pt idx="65794">1</cx:pt>
          <cx:pt idx="65795">1</cx:pt>
          <cx:pt idx="65796">1</cx:pt>
          <cx:pt idx="65797">1</cx:pt>
          <cx:pt idx="65798">3</cx:pt>
          <cx:pt idx="65799">1</cx:pt>
          <cx:pt idx="65800">1</cx:pt>
          <cx:pt idx="65801">1</cx:pt>
          <cx:pt idx="65802">1</cx:pt>
          <cx:pt idx="65803">1</cx:pt>
          <cx:pt idx="65804">1</cx:pt>
          <cx:pt idx="65805">1</cx:pt>
          <cx:pt idx="65806">1</cx:pt>
          <cx:pt idx="65807">1</cx:pt>
          <cx:pt idx="65808">1</cx:pt>
          <cx:pt idx="65809">1</cx:pt>
          <cx:pt idx="65810">3</cx:pt>
          <cx:pt idx="65811">1</cx:pt>
          <cx:pt idx="65812">1</cx:pt>
          <cx:pt idx="65813">1</cx:pt>
          <cx:pt idx="65814">1</cx:pt>
          <cx:pt idx="65815">1</cx:pt>
          <cx:pt idx="65816">1</cx:pt>
          <cx:pt idx="65817">1</cx:pt>
          <cx:pt idx="65818">1</cx:pt>
          <cx:pt idx="65819">1</cx:pt>
          <cx:pt idx="65820">1</cx:pt>
          <cx:pt idx="65821">1</cx:pt>
          <cx:pt idx="65822">3</cx:pt>
          <cx:pt idx="65823">1</cx:pt>
          <cx:pt idx="65824">1</cx:pt>
          <cx:pt idx="65825">3</cx:pt>
          <cx:pt idx="65826">1</cx:pt>
          <cx:pt idx="65827">1</cx:pt>
          <cx:pt idx="65828">1</cx:pt>
          <cx:pt idx="65829">1</cx:pt>
          <cx:pt idx="65830">1</cx:pt>
          <cx:pt idx="65831">1</cx:pt>
          <cx:pt idx="65832">1</cx:pt>
          <cx:pt idx="65833">1</cx:pt>
          <cx:pt idx="65834">1</cx:pt>
          <cx:pt idx="65835">1</cx:pt>
          <cx:pt idx="65836">1</cx:pt>
          <cx:pt idx="65837">1</cx:pt>
          <cx:pt idx="65838">1</cx:pt>
          <cx:pt idx="65839">1</cx:pt>
          <cx:pt idx="65840">1</cx:pt>
          <cx:pt idx="65841">1</cx:pt>
          <cx:pt idx="65842">1</cx:pt>
          <cx:pt idx="65843">1</cx:pt>
          <cx:pt idx="65844">1</cx:pt>
          <cx:pt idx="65845">1</cx:pt>
          <cx:pt idx="65846">1</cx:pt>
          <cx:pt idx="65847">1</cx:pt>
          <cx:pt idx="65848">1</cx:pt>
          <cx:pt idx="65849">1</cx:pt>
          <cx:pt idx="65850">1</cx:pt>
          <cx:pt idx="65851">1</cx:pt>
          <cx:pt idx="65852">1</cx:pt>
          <cx:pt idx="65853">1</cx:pt>
          <cx:pt idx="65854">1</cx:pt>
          <cx:pt idx="65855">1</cx:pt>
          <cx:pt idx="65856">1</cx:pt>
          <cx:pt idx="65857">1</cx:pt>
          <cx:pt idx="65858">1</cx:pt>
          <cx:pt idx="65859">1</cx:pt>
          <cx:pt idx="65860">1</cx:pt>
          <cx:pt idx="65861">1</cx:pt>
          <cx:pt idx="65862">1</cx:pt>
          <cx:pt idx="65863">1</cx:pt>
          <cx:pt idx="65864">1</cx:pt>
          <cx:pt idx="65865">1</cx:pt>
          <cx:pt idx="65866">1</cx:pt>
          <cx:pt idx="65867">1</cx:pt>
          <cx:pt idx="65868">1</cx:pt>
          <cx:pt idx="65869">1</cx:pt>
          <cx:pt idx="65870">1</cx:pt>
          <cx:pt idx="65871">1</cx:pt>
          <cx:pt idx="65872">1</cx:pt>
          <cx:pt idx="65873">3</cx:pt>
          <cx:pt idx="65874">1</cx:pt>
          <cx:pt idx="65875">1</cx:pt>
          <cx:pt idx="65876">1</cx:pt>
          <cx:pt idx="65877">3</cx:pt>
          <cx:pt idx="65878">1</cx:pt>
          <cx:pt idx="65879">1</cx:pt>
          <cx:pt idx="65880">1</cx:pt>
          <cx:pt idx="65881">1</cx:pt>
          <cx:pt idx="65882">1</cx:pt>
          <cx:pt idx="65883">1</cx:pt>
          <cx:pt idx="65884">1</cx:pt>
          <cx:pt idx="65885">1</cx:pt>
          <cx:pt idx="65886">1</cx:pt>
          <cx:pt idx="65887">1</cx:pt>
          <cx:pt idx="65888">1</cx:pt>
          <cx:pt idx="65889">1</cx:pt>
          <cx:pt idx="65890">1</cx:pt>
          <cx:pt idx="65891">1</cx:pt>
          <cx:pt idx="65892">1</cx:pt>
          <cx:pt idx="65893">1</cx:pt>
          <cx:pt idx="65894">1</cx:pt>
          <cx:pt idx="65895">1</cx:pt>
          <cx:pt idx="65896">1</cx:pt>
          <cx:pt idx="65897">1</cx:pt>
          <cx:pt idx="65898">1</cx:pt>
          <cx:pt idx="65899">1</cx:pt>
          <cx:pt idx="65900">1</cx:pt>
          <cx:pt idx="65901">1</cx:pt>
          <cx:pt idx="65902">1</cx:pt>
          <cx:pt idx="65903">1</cx:pt>
          <cx:pt idx="65904">1</cx:pt>
          <cx:pt idx="65905">1</cx:pt>
          <cx:pt idx="65906">1</cx:pt>
          <cx:pt idx="65907">1</cx:pt>
          <cx:pt idx="65908">1</cx:pt>
          <cx:pt idx="65909">1</cx:pt>
          <cx:pt idx="65910">1</cx:pt>
          <cx:pt idx="65911">1</cx:pt>
          <cx:pt idx="65912">1</cx:pt>
          <cx:pt idx="65913">1</cx:pt>
          <cx:pt idx="65914">1</cx:pt>
          <cx:pt idx="65915">1</cx:pt>
          <cx:pt idx="65916">1</cx:pt>
          <cx:pt idx="65917">1</cx:pt>
          <cx:pt idx="65918">1</cx:pt>
          <cx:pt idx="65919">3</cx:pt>
          <cx:pt idx="65920">1</cx:pt>
          <cx:pt idx="65921">1</cx:pt>
          <cx:pt idx="65922">1</cx:pt>
          <cx:pt idx="65923">1</cx:pt>
          <cx:pt idx="65924">1</cx:pt>
          <cx:pt idx="65925">1</cx:pt>
          <cx:pt idx="65926">1</cx:pt>
          <cx:pt idx="65927">1</cx:pt>
          <cx:pt idx="65928">1</cx:pt>
          <cx:pt idx="65929">1</cx:pt>
          <cx:pt idx="65930">1</cx:pt>
          <cx:pt idx="65931">1</cx:pt>
          <cx:pt idx="65932">1</cx:pt>
          <cx:pt idx="65933">1</cx:pt>
          <cx:pt idx="65934">1</cx:pt>
          <cx:pt idx="65935">1</cx:pt>
          <cx:pt idx="65936">1</cx:pt>
          <cx:pt idx="65937">1</cx:pt>
          <cx:pt idx="65938">1</cx:pt>
          <cx:pt idx="65939">1</cx:pt>
          <cx:pt idx="65940">1</cx:pt>
          <cx:pt idx="65941">1</cx:pt>
          <cx:pt idx="65942">1</cx:pt>
          <cx:pt idx="65943">1</cx:pt>
          <cx:pt idx="65944">1</cx:pt>
          <cx:pt idx="65945">1</cx:pt>
          <cx:pt idx="65946">1</cx:pt>
          <cx:pt idx="65947">1</cx:pt>
          <cx:pt idx="65948">1</cx:pt>
          <cx:pt idx="65949">1</cx:pt>
          <cx:pt idx="65950">1</cx:pt>
          <cx:pt idx="65951">1</cx:pt>
          <cx:pt idx="65952">1</cx:pt>
          <cx:pt idx="65953">1</cx:pt>
          <cx:pt idx="65954">1</cx:pt>
          <cx:pt idx="65955">1</cx:pt>
          <cx:pt idx="65956">1</cx:pt>
          <cx:pt idx="65957">1</cx:pt>
          <cx:pt idx="65958">1</cx:pt>
          <cx:pt idx="65959">1</cx:pt>
          <cx:pt idx="65960">1</cx:pt>
          <cx:pt idx="65961">1</cx:pt>
          <cx:pt idx="65962">1</cx:pt>
          <cx:pt idx="65963">1</cx:pt>
          <cx:pt idx="65964">1</cx:pt>
          <cx:pt idx="65965">1</cx:pt>
          <cx:pt idx="65966">1</cx:pt>
          <cx:pt idx="65967">1</cx:pt>
          <cx:pt idx="65968">1</cx:pt>
          <cx:pt idx="65969">1</cx:pt>
          <cx:pt idx="65970">1</cx:pt>
          <cx:pt idx="65971">1</cx:pt>
          <cx:pt idx="65972">1</cx:pt>
          <cx:pt idx="65973">3</cx:pt>
          <cx:pt idx="65974">1</cx:pt>
          <cx:pt idx="65975">1</cx:pt>
          <cx:pt idx="65976">1</cx:pt>
          <cx:pt idx="65977">1</cx:pt>
          <cx:pt idx="65978">1</cx:pt>
          <cx:pt idx="65979">1</cx:pt>
          <cx:pt idx="65980">1</cx:pt>
          <cx:pt idx="65981">1</cx:pt>
          <cx:pt idx="65982">1</cx:pt>
          <cx:pt idx="65983">1</cx:pt>
          <cx:pt idx="65984">1</cx:pt>
          <cx:pt idx="65985">1</cx:pt>
          <cx:pt idx="65986">1</cx:pt>
          <cx:pt idx="65987">1</cx:pt>
          <cx:pt idx="65988">1</cx:pt>
          <cx:pt idx="65989">1</cx:pt>
          <cx:pt idx="65990">1</cx:pt>
          <cx:pt idx="65991">1</cx:pt>
          <cx:pt idx="65992">1</cx:pt>
          <cx:pt idx="65993">1</cx:pt>
          <cx:pt idx="65994">1</cx:pt>
          <cx:pt idx="65995">1</cx:pt>
          <cx:pt idx="65996">1</cx:pt>
          <cx:pt idx="65997">3</cx:pt>
          <cx:pt idx="65998">1</cx:pt>
          <cx:pt idx="65999">1</cx:pt>
          <cx:pt idx="66000">1</cx:pt>
          <cx:pt idx="66001">1</cx:pt>
          <cx:pt idx="66002">1</cx:pt>
          <cx:pt idx="66003">1</cx:pt>
          <cx:pt idx="66004">1</cx:pt>
          <cx:pt idx="66005">1</cx:pt>
          <cx:pt idx="66006">3</cx:pt>
          <cx:pt idx="66007">1</cx:pt>
          <cx:pt idx="66008">1</cx:pt>
          <cx:pt idx="66009">1</cx:pt>
          <cx:pt idx="66010">1</cx:pt>
          <cx:pt idx="66011">1</cx:pt>
          <cx:pt idx="66012">1</cx:pt>
          <cx:pt idx="66013">1</cx:pt>
          <cx:pt idx="66014">1</cx:pt>
          <cx:pt idx="66015">1</cx:pt>
          <cx:pt idx="66016">1</cx:pt>
          <cx:pt idx="66017">1</cx:pt>
          <cx:pt idx="66018">1</cx:pt>
          <cx:pt idx="66019">1</cx:pt>
          <cx:pt idx="66020">1</cx:pt>
          <cx:pt idx="66021">1</cx:pt>
          <cx:pt idx="66022">1</cx:pt>
          <cx:pt idx="66023">1</cx:pt>
          <cx:pt idx="66024">1</cx:pt>
          <cx:pt idx="66025">1</cx:pt>
          <cx:pt idx="66026">1</cx:pt>
          <cx:pt idx="66027">1</cx:pt>
          <cx:pt idx="66028">1</cx:pt>
          <cx:pt idx="66029">1</cx:pt>
          <cx:pt idx="66030">1</cx:pt>
          <cx:pt idx="66031">1</cx:pt>
          <cx:pt idx="66032">1</cx:pt>
          <cx:pt idx="66033">1</cx:pt>
          <cx:pt idx="66034">1</cx:pt>
          <cx:pt idx="66035">1</cx:pt>
          <cx:pt idx="66036">1</cx:pt>
          <cx:pt idx="66037">1</cx:pt>
          <cx:pt idx="66038">1</cx:pt>
          <cx:pt idx="66039">1</cx:pt>
          <cx:pt idx="66040">1</cx:pt>
          <cx:pt idx="66041">1</cx:pt>
          <cx:pt idx="66042">1</cx:pt>
          <cx:pt idx="66043">1</cx:pt>
          <cx:pt idx="66044">1</cx:pt>
          <cx:pt idx="66045">1</cx:pt>
          <cx:pt idx="66046">1</cx:pt>
          <cx:pt idx="66047">1</cx:pt>
          <cx:pt idx="66048">1</cx:pt>
          <cx:pt idx="66049">1</cx:pt>
          <cx:pt idx="66050">1</cx:pt>
          <cx:pt idx="66051">1</cx:pt>
          <cx:pt idx="66052">1</cx:pt>
          <cx:pt idx="66053">1</cx:pt>
          <cx:pt idx="66054">1</cx:pt>
          <cx:pt idx="66055">1</cx:pt>
          <cx:pt idx="66056">1</cx:pt>
          <cx:pt idx="66057">1</cx:pt>
          <cx:pt idx="66058">1</cx:pt>
          <cx:pt idx="66059">1</cx:pt>
          <cx:pt idx="66060">1</cx:pt>
          <cx:pt idx="66061">1</cx:pt>
          <cx:pt idx="66062">1</cx:pt>
          <cx:pt idx="66063">1</cx:pt>
          <cx:pt idx="66064">1</cx:pt>
          <cx:pt idx="66065">1</cx:pt>
          <cx:pt idx="66066">1</cx:pt>
          <cx:pt idx="66067">1</cx:pt>
          <cx:pt idx="66068">1</cx:pt>
          <cx:pt idx="66069">1</cx:pt>
          <cx:pt idx="66070">1</cx:pt>
          <cx:pt idx="66071">1</cx:pt>
          <cx:pt idx="66072">1</cx:pt>
          <cx:pt idx="66073">1</cx:pt>
          <cx:pt idx="66074">1</cx:pt>
          <cx:pt idx="66075">1</cx:pt>
          <cx:pt idx="66076">1</cx:pt>
          <cx:pt idx="66077">1</cx:pt>
          <cx:pt idx="66078">3</cx:pt>
          <cx:pt idx="66079">1</cx:pt>
          <cx:pt idx="66080">1</cx:pt>
          <cx:pt idx="66081">1</cx:pt>
          <cx:pt idx="66082">1</cx:pt>
          <cx:pt idx="66083">1</cx:pt>
          <cx:pt idx="66084">3</cx:pt>
          <cx:pt idx="66085">1</cx:pt>
          <cx:pt idx="66086">1</cx:pt>
          <cx:pt idx="66087">1</cx:pt>
          <cx:pt idx="66088">1</cx:pt>
          <cx:pt idx="66089">1</cx:pt>
          <cx:pt idx="66090">1</cx:pt>
          <cx:pt idx="66091">1</cx:pt>
          <cx:pt idx="66092">1</cx:pt>
          <cx:pt idx="66093">1</cx:pt>
          <cx:pt idx="66094">1</cx:pt>
          <cx:pt idx="66095">1</cx:pt>
          <cx:pt idx="66096">1</cx:pt>
          <cx:pt idx="66097">1</cx:pt>
          <cx:pt idx="66098">1</cx:pt>
          <cx:pt idx="66099">1</cx:pt>
          <cx:pt idx="66100">1</cx:pt>
          <cx:pt idx="66101">3</cx:pt>
          <cx:pt idx="66102">1</cx:pt>
          <cx:pt idx="66103">1</cx:pt>
          <cx:pt idx="66104">1</cx:pt>
          <cx:pt idx="66105">1</cx:pt>
          <cx:pt idx="66106">1</cx:pt>
          <cx:pt idx="66107">1</cx:pt>
          <cx:pt idx="66108">1</cx:pt>
          <cx:pt idx="66109">1</cx:pt>
          <cx:pt idx="66110">1</cx:pt>
          <cx:pt idx="66111">1</cx:pt>
          <cx:pt idx="66112">1</cx:pt>
          <cx:pt idx="66113">1</cx:pt>
          <cx:pt idx="66114">1</cx:pt>
          <cx:pt idx="66115">1</cx:pt>
          <cx:pt idx="66116">1</cx:pt>
          <cx:pt idx="66117">1</cx:pt>
          <cx:pt idx="66118">1</cx:pt>
          <cx:pt idx="66119">1</cx:pt>
          <cx:pt idx="66120">1</cx:pt>
          <cx:pt idx="66121">1</cx:pt>
          <cx:pt idx="66122">1</cx:pt>
          <cx:pt idx="66123">1</cx:pt>
          <cx:pt idx="66124">1</cx:pt>
          <cx:pt idx="66125">1</cx:pt>
          <cx:pt idx="66126">1</cx:pt>
          <cx:pt idx="66127">1</cx:pt>
          <cx:pt idx="66128">1</cx:pt>
          <cx:pt idx="66129">1</cx:pt>
          <cx:pt idx="66130">1</cx:pt>
          <cx:pt idx="66131">1</cx:pt>
          <cx:pt idx="66132">1</cx:pt>
          <cx:pt idx="66133">1</cx:pt>
          <cx:pt idx="66134">1</cx:pt>
          <cx:pt idx="66135">1</cx:pt>
          <cx:pt idx="66136">1</cx:pt>
          <cx:pt idx="66137">1</cx:pt>
          <cx:pt idx="66138">1</cx:pt>
          <cx:pt idx="66139">1</cx:pt>
          <cx:pt idx="66140">1</cx:pt>
          <cx:pt idx="66141">1</cx:pt>
          <cx:pt idx="66142">1</cx:pt>
          <cx:pt idx="66143">1</cx:pt>
          <cx:pt idx="66144">1</cx:pt>
          <cx:pt idx="66145">1</cx:pt>
          <cx:pt idx="66146">1</cx:pt>
          <cx:pt idx="66147">1</cx:pt>
          <cx:pt idx="66148">1</cx:pt>
          <cx:pt idx="66149">1</cx:pt>
          <cx:pt idx="66150">1</cx:pt>
          <cx:pt idx="66151">1</cx:pt>
          <cx:pt idx="66152">1</cx:pt>
          <cx:pt idx="66153">1</cx:pt>
          <cx:pt idx="66154">1</cx:pt>
          <cx:pt idx="66155">1</cx:pt>
          <cx:pt idx="66156">1</cx:pt>
          <cx:pt idx="66157">1</cx:pt>
          <cx:pt idx="66158">1</cx:pt>
          <cx:pt idx="66159">1</cx:pt>
          <cx:pt idx="66160">3</cx:pt>
          <cx:pt idx="66161">1</cx:pt>
          <cx:pt idx="66162">1</cx:pt>
          <cx:pt idx="66163">1</cx:pt>
          <cx:pt idx="66164">1</cx:pt>
          <cx:pt idx="66165">1</cx:pt>
          <cx:pt idx="66166">1</cx:pt>
          <cx:pt idx="66167">1</cx:pt>
          <cx:pt idx="66168">1</cx:pt>
          <cx:pt idx="66169">1</cx:pt>
          <cx:pt idx="66170">1</cx:pt>
          <cx:pt idx="66171">1</cx:pt>
          <cx:pt idx="66172">1</cx:pt>
          <cx:pt idx="66173">1</cx:pt>
          <cx:pt idx="66174">1</cx:pt>
          <cx:pt idx="66175">1</cx:pt>
          <cx:pt idx="66176">1</cx:pt>
          <cx:pt idx="66177">1</cx:pt>
          <cx:pt idx="66178">1</cx:pt>
          <cx:pt idx="66179">1</cx:pt>
          <cx:pt idx="66180">1</cx:pt>
          <cx:pt idx="66181">1</cx:pt>
          <cx:pt idx="66182">1</cx:pt>
          <cx:pt idx="66183">1</cx:pt>
          <cx:pt idx="66184">1</cx:pt>
          <cx:pt idx="66185">1</cx:pt>
          <cx:pt idx="66186">1</cx:pt>
          <cx:pt idx="66187">1</cx:pt>
          <cx:pt idx="66188">1</cx:pt>
          <cx:pt idx="66189">1</cx:pt>
          <cx:pt idx="66190">1</cx:pt>
          <cx:pt idx="66191">1</cx:pt>
          <cx:pt idx="66192">1</cx:pt>
          <cx:pt idx="66193">1</cx:pt>
          <cx:pt idx="66194">1</cx:pt>
          <cx:pt idx="66195">1</cx:pt>
          <cx:pt idx="66196">1</cx:pt>
          <cx:pt idx="66197">1</cx:pt>
          <cx:pt idx="66198">1</cx:pt>
          <cx:pt idx="66199">1</cx:pt>
          <cx:pt idx="66200">1</cx:pt>
          <cx:pt idx="66201">1</cx:pt>
          <cx:pt idx="66202">1</cx:pt>
          <cx:pt idx="66203">1</cx:pt>
          <cx:pt idx="66204">1</cx:pt>
          <cx:pt idx="66205">1</cx:pt>
          <cx:pt idx="66206">1</cx:pt>
          <cx:pt idx="66207">1</cx:pt>
          <cx:pt idx="66208">1</cx:pt>
          <cx:pt idx="66209">1</cx:pt>
          <cx:pt idx="66210">1</cx:pt>
          <cx:pt idx="66211">1</cx:pt>
          <cx:pt idx="66212">1</cx:pt>
          <cx:pt idx="66213">1</cx:pt>
          <cx:pt idx="66214">1</cx:pt>
          <cx:pt idx="66215">1</cx:pt>
          <cx:pt idx="66216">1</cx:pt>
          <cx:pt idx="66217">1</cx:pt>
          <cx:pt idx="66218">1</cx:pt>
          <cx:pt idx="66219">1</cx:pt>
          <cx:pt idx="66220">1</cx:pt>
          <cx:pt idx="66221">1</cx:pt>
          <cx:pt idx="66222">1</cx:pt>
          <cx:pt idx="66223">1</cx:pt>
          <cx:pt idx="66224">1</cx:pt>
          <cx:pt idx="66225">1</cx:pt>
          <cx:pt idx="66226">1</cx:pt>
          <cx:pt idx="66227">1</cx:pt>
          <cx:pt idx="66228">1</cx:pt>
          <cx:pt idx="66229">1</cx:pt>
          <cx:pt idx="66230">1</cx:pt>
          <cx:pt idx="66231">1</cx:pt>
          <cx:pt idx="66232">1</cx:pt>
          <cx:pt idx="66233">1</cx:pt>
          <cx:pt idx="66234">1</cx:pt>
          <cx:pt idx="66235">1</cx:pt>
          <cx:pt idx="66236">1</cx:pt>
          <cx:pt idx="66237">1</cx:pt>
          <cx:pt idx="66238">1</cx:pt>
          <cx:pt idx="66239">1</cx:pt>
          <cx:pt idx="66240">1</cx:pt>
          <cx:pt idx="66241">1</cx:pt>
          <cx:pt idx="66242">1</cx:pt>
          <cx:pt idx="66243">1</cx:pt>
          <cx:pt idx="66244">1</cx:pt>
          <cx:pt idx="66245">1</cx:pt>
          <cx:pt idx="66246">1</cx:pt>
          <cx:pt idx="66247">3</cx:pt>
          <cx:pt idx="66248">1</cx:pt>
          <cx:pt idx="66249">1</cx:pt>
          <cx:pt idx="66250">1</cx:pt>
          <cx:pt idx="66251">1</cx:pt>
          <cx:pt idx="66252">1</cx:pt>
          <cx:pt idx="66253">1</cx:pt>
          <cx:pt idx="66254">1</cx:pt>
          <cx:pt idx="66255">1</cx:pt>
          <cx:pt idx="66256">3</cx:pt>
          <cx:pt idx="66257">1</cx:pt>
          <cx:pt idx="66258">1</cx:pt>
          <cx:pt idx="66259">1</cx:pt>
          <cx:pt idx="66260">1</cx:pt>
          <cx:pt idx="66261">1</cx:pt>
          <cx:pt idx="66262">1</cx:pt>
          <cx:pt idx="66263">1</cx:pt>
          <cx:pt idx="66264">1</cx:pt>
          <cx:pt idx="66265">1</cx:pt>
          <cx:pt idx="66266">1</cx:pt>
          <cx:pt idx="66267">1</cx:pt>
          <cx:pt idx="66268">1</cx:pt>
          <cx:pt idx="66269">1</cx:pt>
          <cx:pt idx="66270">1</cx:pt>
          <cx:pt idx="66271">1</cx:pt>
          <cx:pt idx="66272">1</cx:pt>
          <cx:pt idx="66273">1</cx:pt>
          <cx:pt idx="66274">1</cx:pt>
          <cx:pt idx="66275">1</cx:pt>
          <cx:pt idx="66276">1</cx:pt>
          <cx:pt idx="66277">1</cx:pt>
          <cx:pt idx="66278">1</cx:pt>
          <cx:pt idx="66279">1</cx:pt>
          <cx:pt idx="66280">1</cx:pt>
          <cx:pt idx="66281">1</cx:pt>
          <cx:pt idx="66282">1</cx:pt>
          <cx:pt idx="66283">1</cx:pt>
          <cx:pt idx="66284">3</cx:pt>
          <cx:pt idx="66285">1</cx:pt>
          <cx:pt idx="66286">1</cx:pt>
          <cx:pt idx="66287">1</cx:pt>
          <cx:pt idx="66288">1</cx:pt>
          <cx:pt idx="66289">1</cx:pt>
          <cx:pt idx="66290">1</cx:pt>
          <cx:pt idx="66291">1</cx:pt>
          <cx:pt idx="66292">1</cx:pt>
          <cx:pt idx="66293">1</cx:pt>
          <cx:pt idx="66294">1</cx:pt>
          <cx:pt idx="66295">1</cx:pt>
          <cx:pt idx="66296">1</cx:pt>
          <cx:pt idx="66297">1</cx:pt>
          <cx:pt idx="66298">1</cx:pt>
          <cx:pt idx="66299">1</cx:pt>
          <cx:pt idx="66300">1</cx:pt>
          <cx:pt idx="66301">1</cx:pt>
          <cx:pt idx="66302">1</cx:pt>
          <cx:pt idx="66303">1</cx:pt>
          <cx:pt idx="66304">1</cx:pt>
          <cx:pt idx="66305">1</cx:pt>
          <cx:pt idx="66306">3</cx:pt>
          <cx:pt idx="66307">1</cx:pt>
          <cx:pt idx="66308">1</cx:pt>
          <cx:pt idx="66309">1</cx:pt>
          <cx:pt idx="66310">1</cx:pt>
          <cx:pt idx="66311">1</cx:pt>
          <cx:pt idx="66312">1</cx:pt>
          <cx:pt idx="66313">1</cx:pt>
          <cx:pt idx="66314">1</cx:pt>
          <cx:pt idx="66315">1</cx:pt>
          <cx:pt idx="66316">1</cx:pt>
          <cx:pt idx="66317">3</cx:pt>
          <cx:pt idx="66318">1</cx:pt>
          <cx:pt idx="66319">1</cx:pt>
          <cx:pt idx="66320">1</cx:pt>
          <cx:pt idx="66321">1</cx:pt>
          <cx:pt idx="66322">1</cx:pt>
          <cx:pt idx="66323">1</cx:pt>
          <cx:pt idx="66324">1</cx:pt>
          <cx:pt idx="66325">1</cx:pt>
          <cx:pt idx="66326">3</cx:pt>
          <cx:pt idx="66327">1</cx:pt>
          <cx:pt idx="66328">1</cx:pt>
          <cx:pt idx="66329">1</cx:pt>
          <cx:pt idx="66330">1</cx:pt>
          <cx:pt idx="66331">1</cx:pt>
          <cx:pt idx="66332">1</cx:pt>
          <cx:pt idx="66333">1</cx:pt>
          <cx:pt idx="66334">1</cx:pt>
          <cx:pt idx="66335">1</cx:pt>
          <cx:pt idx="66336">1</cx:pt>
          <cx:pt idx="66337">1</cx:pt>
          <cx:pt idx="66338">1</cx:pt>
          <cx:pt idx="66339">1</cx:pt>
          <cx:pt idx="66340">1</cx:pt>
          <cx:pt idx="66341">1</cx:pt>
          <cx:pt idx="66342">1</cx:pt>
          <cx:pt idx="66343">1</cx:pt>
          <cx:pt idx="66344">1</cx:pt>
          <cx:pt idx="66345">1</cx:pt>
          <cx:pt idx="66346">1</cx:pt>
          <cx:pt idx="66347">1</cx:pt>
          <cx:pt idx="66348">1</cx:pt>
          <cx:pt idx="66349">1</cx:pt>
          <cx:pt idx="66350">1</cx:pt>
          <cx:pt idx="66351">1</cx:pt>
          <cx:pt idx="66352">1</cx:pt>
          <cx:pt idx="66353">1</cx:pt>
          <cx:pt idx="66354">1</cx:pt>
          <cx:pt idx="66355">1</cx:pt>
          <cx:pt idx="66356">1</cx:pt>
          <cx:pt idx="66357">1</cx:pt>
          <cx:pt idx="66358">1</cx:pt>
          <cx:pt idx="66359">1</cx:pt>
          <cx:pt idx="66360">1</cx:pt>
          <cx:pt idx="66361">1</cx:pt>
          <cx:pt idx="66362">1</cx:pt>
          <cx:pt idx="66363">1</cx:pt>
          <cx:pt idx="66364">1</cx:pt>
          <cx:pt idx="66365">1</cx:pt>
          <cx:pt idx="66366">1</cx:pt>
          <cx:pt idx="66367">1</cx:pt>
          <cx:pt idx="66368">1</cx:pt>
          <cx:pt idx="66369">3</cx:pt>
          <cx:pt idx="66370">1</cx:pt>
          <cx:pt idx="66371">1</cx:pt>
          <cx:pt idx="66372">1</cx:pt>
          <cx:pt idx="66373">1</cx:pt>
          <cx:pt idx="66374">1</cx:pt>
          <cx:pt idx="66375">1</cx:pt>
          <cx:pt idx="66376">1</cx:pt>
          <cx:pt idx="66377">1</cx:pt>
          <cx:pt idx="66378">3</cx:pt>
          <cx:pt idx="66379">1</cx:pt>
          <cx:pt idx="66380">1</cx:pt>
          <cx:pt idx="66381">1</cx:pt>
          <cx:pt idx="66382">1</cx:pt>
          <cx:pt idx="66383">1</cx:pt>
          <cx:pt idx="66384">1</cx:pt>
          <cx:pt idx="66385">1</cx:pt>
          <cx:pt idx="66386">1</cx:pt>
          <cx:pt idx="66387">1</cx:pt>
          <cx:pt idx="66388">1</cx:pt>
          <cx:pt idx="66389">1</cx:pt>
          <cx:pt idx="66390">1</cx:pt>
          <cx:pt idx="66391">1</cx:pt>
          <cx:pt idx="66392">1</cx:pt>
          <cx:pt idx="66393">1</cx:pt>
          <cx:pt idx="66394">1</cx:pt>
          <cx:pt idx="66395">1</cx:pt>
          <cx:pt idx="66396">1</cx:pt>
          <cx:pt idx="66397">1</cx:pt>
          <cx:pt idx="66398">1</cx:pt>
          <cx:pt idx="66399">1</cx:pt>
          <cx:pt idx="66400">1</cx:pt>
          <cx:pt idx="66401">1</cx:pt>
          <cx:pt idx="66402">1</cx:pt>
          <cx:pt idx="66403">1</cx:pt>
          <cx:pt idx="66404">1</cx:pt>
          <cx:pt idx="66405">1</cx:pt>
          <cx:pt idx="66406">1</cx:pt>
          <cx:pt idx="66407">1</cx:pt>
          <cx:pt idx="66408">1</cx:pt>
          <cx:pt idx="66409">1</cx:pt>
          <cx:pt idx="66410">1</cx:pt>
          <cx:pt idx="66411">1</cx:pt>
          <cx:pt idx="66412">1</cx:pt>
          <cx:pt idx="66413">1</cx:pt>
          <cx:pt idx="66414">1</cx:pt>
          <cx:pt idx="66415">1</cx:pt>
          <cx:pt idx="66416">1</cx:pt>
          <cx:pt idx="66417">1</cx:pt>
          <cx:pt idx="66418">1</cx:pt>
          <cx:pt idx="66419">1</cx:pt>
          <cx:pt idx="66420">1</cx:pt>
          <cx:pt idx="66421">1</cx:pt>
          <cx:pt idx="66422">1</cx:pt>
          <cx:pt idx="66423">3</cx:pt>
          <cx:pt idx="66424">1</cx:pt>
          <cx:pt idx="66425">1</cx:pt>
          <cx:pt idx="66426">1</cx:pt>
          <cx:pt idx="66427">1</cx:pt>
          <cx:pt idx="66428">1</cx:pt>
          <cx:pt idx="66429">1</cx:pt>
          <cx:pt idx="66430">1</cx:pt>
          <cx:pt idx="66431">1</cx:pt>
          <cx:pt idx="66432">1</cx:pt>
          <cx:pt idx="66433">1</cx:pt>
          <cx:pt idx="66434">1</cx:pt>
          <cx:pt idx="66435">1</cx:pt>
          <cx:pt idx="66436">1</cx:pt>
          <cx:pt idx="66437">1</cx:pt>
          <cx:pt idx="66438">1</cx:pt>
          <cx:pt idx="66439">1</cx:pt>
          <cx:pt idx="66440">1</cx:pt>
          <cx:pt idx="66441">1</cx:pt>
          <cx:pt idx="66442">1</cx:pt>
          <cx:pt idx="66443">1</cx:pt>
          <cx:pt idx="66444">1</cx:pt>
          <cx:pt idx="66445">1</cx:pt>
          <cx:pt idx="66446">1</cx:pt>
          <cx:pt idx="66447">1</cx:pt>
          <cx:pt idx="66448">1</cx:pt>
          <cx:pt idx="66449">1</cx:pt>
          <cx:pt idx="66450">1</cx:pt>
          <cx:pt idx="66451">1</cx:pt>
          <cx:pt idx="66452">1</cx:pt>
          <cx:pt idx="66453">1</cx:pt>
          <cx:pt idx="66454">1</cx:pt>
          <cx:pt idx="66455">1</cx:pt>
          <cx:pt idx="66456">1</cx:pt>
          <cx:pt idx="66457">1</cx:pt>
          <cx:pt idx="66458">1</cx:pt>
          <cx:pt idx="66459">1</cx:pt>
          <cx:pt idx="66460">1</cx:pt>
          <cx:pt idx="66461">1</cx:pt>
          <cx:pt idx="66462">1</cx:pt>
          <cx:pt idx="66463">1</cx:pt>
          <cx:pt idx="66464">1</cx:pt>
          <cx:pt idx="66465">1</cx:pt>
          <cx:pt idx="66466">1</cx:pt>
          <cx:pt idx="66467">1</cx:pt>
          <cx:pt idx="66468">1</cx:pt>
          <cx:pt idx="66469">1</cx:pt>
          <cx:pt idx="66470">1</cx:pt>
          <cx:pt idx="66471">1</cx:pt>
          <cx:pt idx="66472">1</cx:pt>
          <cx:pt idx="66473">1</cx:pt>
          <cx:pt idx="66474">1</cx:pt>
          <cx:pt idx="66475">1</cx:pt>
          <cx:pt idx="66476">1</cx:pt>
          <cx:pt idx="66477">1</cx:pt>
          <cx:pt idx="66478">1</cx:pt>
          <cx:pt idx="66479">1</cx:pt>
          <cx:pt idx="66480">1</cx:pt>
          <cx:pt idx="66481">1</cx:pt>
          <cx:pt idx="66482">1</cx:pt>
          <cx:pt idx="66483">1</cx:pt>
          <cx:pt idx="66484">1</cx:pt>
          <cx:pt idx="66485">1</cx:pt>
          <cx:pt idx="66486">1</cx:pt>
          <cx:pt idx="66487">1</cx:pt>
          <cx:pt idx="66488">1</cx:pt>
          <cx:pt idx="66489">1</cx:pt>
          <cx:pt idx="66490">1</cx:pt>
          <cx:pt idx="66491">1</cx:pt>
          <cx:pt idx="66492">1</cx:pt>
          <cx:pt idx="66493">1</cx:pt>
          <cx:pt idx="66494">1</cx:pt>
          <cx:pt idx="66495">1</cx:pt>
          <cx:pt idx="66496">1</cx:pt>
          <cx:pt idx="66497">1</cx:pt>
          <cx:pt idx="66498">1</cx:pt>
          <cx:pt idx="66499">1</cx:pt>
          <cx:pt idx="66500">1</cx:pt>
          <cx:pt idx="66501">1</cx:pt>
          <cx:pt idx="66502">1</cx:pt>
          <cx:pt idx="66503">1</cx:pt>
          <cx:pt idx="66504">1</cx:pt>
          <cx:pt idx="66505">1</cx:pt>
          <cx:pt idx="66506">1</cx:pt>
          <cx:pt idx="66507">1</cx:pt>
          <cx:pt idx="66508">1</cx:pt>
          <cx:pt idx="66509">1</cx:pt>
          <cx:pt idx="66510">1</cx:pt>
          <cx:pt idx="66511">1</cx:pt>
          <cx:pt idx="66512">1</cx:pt>
          <cx:pt idx="66513">1</cx:pt>
          <cx:pt idx="66514">1</cx:pt>
          <cx:pt idx="66515">1</cx:pt>
          <cx:pt idx="66516">1</cx:pt>
          <cx:pt idx="66517">1</cx:pt>
          <cx:pt idx="66518">1</cx:pt>
          <cx:pt idx="66519">1</cx:pt>
          <cx:pt idx="66520">1</cx:pt>
          <cx:pt idx="66521">1</cx:pt>
          <cx:pt idx="66522">1</cx:pt>
          <cx:pt idx="66523">1</cx:pt>
          <cx:pt idx="66524">1</cx:pt>
          <cx:pt idx="66525">1</cx:pt>
          <cx:pt idx="66526">1</cx:pt>
          <cx:pt idx="66527">1</cx:pt>
          <cx:pt idx="66528">1</cx:pt>
          <cx:pt idx="66529">1</cx:pt>
          <cx:pt idx="66530">1</cx:pt>
          <cx:pt idx="66531">1</cx:pt>
          <cx:pt idx="66532">1</cx:pt>
          <cx:pt idx="66533">1</cx:pt>
          <cx:pt idx="66534">1</cx:pt>
          <cx:pt idx="66535">1</cx:pt>
          <cx:pt idx="66536">1</cx:pt>
          <cx:pt idx="66537">1</cx:pt>
          <cx:pt idx="66538">1</cx:pt>
          <cx:pt idx="66539">1</cx:pt>
          <cx:pt idx="66540">1</cx:pt>
          <cx:pt idx="66541">1</cx:pt>
          <cx:pt idx="66542">1</cx:pt>
          <cx:pt idx="66543">3</cx:pt>
          <cx:pt idx="66544">1</cx:pt>
          <cx:pt idx="66545">1</cx:pt>
          <cx:pt idx="66546">1</cx:pt>
          <cx:pt idx="66547">1</cx:pt>
          <cx:pt idx="66548">1</cx:pt>
          <cx:pt idx="66549">1</cx:pt>
          <cx:pt idx="66550">1</cx:pt>
          <cx:pt idx="66551">1</cx:pt>
          <cx:pt idx="66552">1</cx:pt>
          <cx:pt idx="66553">1</cx:pt>
          <cx:pt idx="66554">1</cx:pt>
          <cx:pt idx="66555">1</cx:pt>
          <cx:pt idx="66556">1</cx:pt>
          <cx:pt idx="66557">1</cx:pt>
          <cx:pt idx="66558">1</cx:pt>
          <cx:pt idx="66559">1</cx:pt>
          <cx:pt idx="66560">1</cx:pt>
          <cx:pt idx="66561">1</cx:pt>
          <cx:pt idx="66562">1</cx:pt>
          <cx:pt idx="66563">1</cx:pt>
          <cx:pt idx="66564">1</cx:pt>
          <cx:pt idx="66565">1</cx:pt>
          <cx:pt idx="66566">1</cx:pt>
          <cx:pt idx="66567">1</cx:pt>
          <cx:pt idx="66568">1</cx:pt>
          <cx:pt idx="66569">1</cx:pt>
          <cx:pt idx="66570">1</cx:pt>
          <cx:pt idx="66571">1</cx:pt>
          <cx:pt idx="66572">1</cx:pt>
          <cx:pt idx="66573">1</cx:pt>
          <cx:pt idx="66574">1</cx:pt>
          <cx:pt idx="66575">1</cx:pt>
          <cx:pt idx="66576">1</cx:pt>
          <cx:pt idx="66577">1</cx:pt>
          <cx:pt idx="66578">1</cx:pt>
          <cx:pt idx="66579">1</cx:pt>
          <cx:pt idx="66580">1</cx:pt>
          <cx:pt idx="66581">1</cx:pt>
          <cx:pt idx="66582">1</cx:pt>
          <cx:pt idx="66583">1</cx:pt>
          <cx:pt idx="66584">1</cx:pt>
          <cx:pt idx="66585">1</cx:pt>
          <cx:pt idx="66586">1</cx:pt>
          <cx:pt idx="66587">1</cx:pt>
          <cx:pt idx="66588">1</cx:pt>
          <cx:pt idx="66589">1</cx:pt>
          <cx:pt idx="66590">1</cx:pt>
          <cx:pt idx="66591">1</cx:pt>
          <cx:pt idx="66592">1</cx:pt>
          <cx:pt idx="66593">1</cx:pt>
          <cx:pt idx="66594">1</cx:pt>
          <cx:pt idx="66595">1</cx:pt>
          <cx:pt idx="66596">1</cx:pt>
          <cx:pt idx="66597">1</cx:pt>
          <cx:pt idx="66598">1</cx:pt>
          <cx:pt idx="66599">1</cx:pt>
          <cx:pt idx="66600">1</cx:pt>
          <cx:pt idx="66601">1</cx:pt>
          <cx:pt idx="66602">1</cx:pt>
          <cx:pt idx="66603">1</cx:pt>
          <cx:pt idx="66604">1</cx:pt>
          <cx:pt idx="66605">1</cx:pt>
          <cx:pt idx="66606">1</cx:pt>
          <cx:pt idx="66607">1</cx:pt>
          <cx:pt idx="66608">1</cx:pt>
          <cx:pt idx="66609">1</cx:pt>
          <cx:pt idx="66610">1</cx:pt>
          <cx:pt idx="66611">1</cx:pt>
          <cx:pt idx="66612">1</cx:pt>
          <cx:pt idx="66613">1</cx:pt>
          <cx:pt idx="66614">1</cx:pt>
          <cx:pt idx="66615">1</cx:pt>
          <cx:pt idx="66616">1</cx:pt>
          <cx:pt idx="66617">1</cx:pt>
          <cx:pt idx="66618">1</cx:pt>
          <cx:pt idx="66619">1</cx:pt>
          <cx:pt idx="66620">1</cx:pt>
          <cx:pt idx="66621">1</cx:pt>
          <cx:pt idx="66622">1</cx:pt>
          <cx:pt idx="66623">1</cx:pt>
          <cx:pt idx="66624">1</cx:pt>
          <cx:pt idx="66625">1</cx:pt>
          <cx:pt idx="66626">1</cx:pt>
          <cx:pt idx="66627">1</cx:pt>
          <cx:pt idx="66628">1</cx:pt>
          <cx:pt idx="66629">1</cx:pt>
          <cx:pt idx="66630">1</cx:pt>
          <cx:pt idx="66631">1</cx:pt>
          <cx:pt idx="66632">1</cx:pt>
          <cx:pt idx="66633">1</cx:pt>
          <cx:pt idx="66634">1</cx:pt>
          <cx:pt idx="66635">1</cx:pt>
          <cx:pt idx="66636">1</cx:pt>
          <cx:pt idx="66637">1</cx:pt>
          <cx:pt idx="66638">1</cx:pt>
          <cx:pt idx="66639">1</cx:pt>
          <cx:pt idx="66640">1</cx:pt>
          <cx:pt idx="66641">1</cx:pt>
          <cx:pt idx="66642">1</cx:pt>
          <cx:pt idx="66643">3</cx:pt>
          <cx:pt idx="66644">3</cx:pt>
          <cx:pt idx="66645">1</cx:pt>
          <cx:pt idx="66646">1</cx:pt>
          <cx:pt idx="66647">1</cx:pt>
          <cx:pt idx="66648">1</cx:pt>
          <cx:pt idx="66649">1</cx:pt>
          <cx:pt idx="66650">1</cx:pt>
          <cx:pt idx="66651">3</cx:pt>
          <cx:pt idx="66652">1</cx:pt>
          <cx:pt idx="66653">1</cx:pt>
          <cx:pt idx="66654">1</cx:pt>
          <cx:pt idx="66655">1</cx:pt>
          <cx:pt idx="66656">1</cx:pt>
          <cx:pt idx="66657">1</cx:pt>
          <cx:pt idx="66658">1</cx:pt>
          <cx:pt idx="66659">1</cx:pt>
          <cx:pt idx="66660">1</cx:pt>
          <cx:pt idx="66661">1</cx:pt>
          <cx:pt idx="66662">1</cx:pt>
          <cx:pt idx="66663">1</cx:pt>
          <cx:pt idx="66664">1</cx:pt>
          <cx:pt idx="66665">1</cx:pt>
          <cx:pt idx="66666">1</cx:pt>
          <cx:pt idx="66667">1</cx:pt>
          <cx:pt idx="66668">1</cx:pt>
          <cx:pt idx="66669">1</cx:pt>
          <cx:pt idx="66670">1</cx:pt>
          <cx:pt idx="66671">1</cx:pt>
          <cx:pt idx="66672">1</cx:pt>
          <cx:pt idx="66673">1</cx:pt>
          <cx:pt idx="66674">1</cx:pt>
          <cx:pt idx="66675">1</cx:pt>
          <cx:pt idx="66676">1</cx:pt>
          <cx:pt idx="66677">1</cx:pt>
          <cx:pt idx="66678">1</cx:pt>
          <cx:pt idx="66679">1</cx:pt>
          <cx:pt idx="66680">3</cx:pt>
          <cx:pt idx="66681">3</cx:pt>
          <cx:pt idx="66682">1</cx:pt>
          <cx:pt idx="66683">1</cx:pt>
          <cx:pt idx="66684">1</cx:pt>
          <cx:pt idx="66685">3</cx:pt>
          <cx:pt idx="66686">1</cx:pt>
          <cx:pt idx="66687">1</cx:pt>
          <cx:pt idx="66688">1</cx:pt>
          <cx:pt idx="66689">1</cx:pt>
          <cx:pt idx="66690">1</cx:pt>
          <cx:pt idx="66691">1</cx:pt>
          <cx:pt idx="66692">1</cx:pt>
          <cx:pt idx="66693">1</cx:pt>
          <cx:pt idx="66694">1</cx:pt>
          <cx:pt idx="66695">1</cx:pt>
          <cx:pt idx="66696">1</cx:pt>
          <cx:pt idx="66697">1</cx:pt>
          <cx:pt idx="66698">1</cx:pt>
          <cx:pt idx="66699">1</cx:pt>
          <cx:pt idx="66700">1</cx:pt>
          <cx:pt idx="66701">1</cx:pt>
          <cx:pt idx="66702">1</cx:pt>
          <cx:pt idx="66703">3</cx:pt>
          <cx:pt idx="66704">1</cx:pt>
          <cx:pt idx="66705">1</cx:pt>
          <cx:pt idx="66706">1</cx:pt>
          <cx:pt idx="66707">1</cx:pt>
          <cx:pt idx="66708">1</cx:pt>
          <cx:pt idx="66709">1</cx:pt>
          <cx:pt idx="66710">1</cx:pt>
          <cx:pt idx="66711">1</cx:pt>
          <cx:pt idx="66712">1</cx:pt>
          <cx:pt idx="66713">1</cx:pt>
          <cx:pt idx="66714">1</cx:pt>
          <cx:pt idx="66715">1</cx:pt>
          <cx:pt idx="66716">1</cx:pt>
          <cx:pt idx="66717">1</cx:pt>
          <cx:pt idx="66718">1</cx:pt>
          <cx:pt idx="66719">1</cx:pt>
          <cx:pt idx="66720">1</cx:pt>
          <cx:pt idx="66721">1</cx:pt>
          <cx:pt idx="66722">3</cx:pt>
          <cx:pt idx="66723">1</cx:pt>
          <cx:pt idx="66724">1</cx:pt>
          <cx:pt idx="66725">1</cx:pt>
          <cx:pt idx="66726">1</cx:pt>
          <cx:pt idx="66727">1</cx:pt>
          <cx:pt idx="66728">1</cx:pt>
          <cx:pt idx="66729">1</cx:pt>
          <cx:pt idx="66730">1</cx:pt>
          <cx:pt idx="66731">1</cx:pt>
          <cx:pt idx="66732">1</cx:pt>
          <cx:pt idx="66733">1</cx:pt>
          <cx:pt idx="66734">1</cx:pt>
          <cx:pt idx="66735">1</cx:pt>
          <cx:pt idx="66736">1</cx:pt>
          <cx:pt idx="66737">1</cx:pt>
          <cx:pt idx="66738">1</cx:pt>
          <cx:pt idx="66739">1</cx:pt>
          <cx:pt idx="66740">1</cx:pt>
          <cx:pt idx="66741">1</cx:pt>
          <cx:pt idx="66742">1</cx:pt>
          <cx:pt idx="66743">1</cx:pt>
          <cx:pt idx="66744">1</cx:pt>
          <cx:pt idx="66745">1</cx:pt>
          <cx:pt idx="66746">1</cx:pt>
          <cx:pt idx="66747">1</cx:pt>
          <cx:pt idx="66748">1</cx:pt>
          <cx:pt idx="66749">1</cx:pt>
          <cx:pt idx="66750">1</cx:pt>
          <cx:pt idx="66751">1</cx:pt>
          <cx:pt idx="66752">3</cx:pt>
          <cx:pt idx="66753">1</cx:pt>
          <cx:pt idx="66754">1</cx:pt>
          <cx:pt idx="66755">1</cx:pt>
          <cx:pt idx="66756">1</cx:pt>
          <cx:pt idx="66757">1</cx:pt>
          <cx:pt idx="66758">1</cx:pt>
          <cx:pt idx="66759">1</cx:pt>
          <cx:pt idx="66760">1</cx:pt>
          <cx:pt idx="66761">1</cx:pt>
          <cx:pt idx="66762">1</cx:pt>
          <cx:pt idx="66763">1</cx:pt>
          <cx:pt idx="66764">1</cx:pt>
          <cx:pt idx="66765">1</cx:pt>
          <cx:pt idx="66766">1</cx:pt>
          <cx:pt idx="66767">1</cx:pt>
          <cx:pt idx="66768">1</cx:pt>
          <cx:pt idx="66769">1</cx:pt>
          <cx:pt idx="66770">1</cx:pt>
          <cx:pt idx="66771">1</cx:pt>
          <cx:pt idx="66772">1</cx:pt>
          <cx:pt idx="66773">1</cx:pt>
          <cx:pt idx="66774">1</cx:pt>
          <cx:pt idx="66775">1</cx:pt>
          <cx:pt idx="66776">1</cx:pt>
          <cx:pt idx="66777">1</cx:pt>
          <cx:pt idx="66778">1</cx:pt>
          <cx:pt idx="66779">1</cx:pt>
          <cx:pt idx="66780">1</cx:pt>
          <cx:pt idx="66781">1</cx:pt>
          <cx:pt idx="66782">1</cx:pt>
          <cx:pt idx="66783">1</cx:pt>
          <cx:pt idx="66784">1</cx:pt>
          <cx:pt idx="66785">1</cx:pt>
          <cx:pt idx="66786">1</cx:pt>
          <cx:pt idx="66787">1</cx:pt>
          <cx:pt idx="66788">1</cx:pt>
          <cx:pt idx="66789">1</cx:pt>
          <cx:pt idx="66790">1</cx:pt>
          <cx:pt idx="66791">1</cx:pt>
          <cx:pt idx="66792">1</cx:pt>
          <cx:pt idx="66793">1</cx:pt>
          <cx:pt idx="66794">1</cx:pt>
          <cx:pt idx="66795">1</cx:pt>
          <cx:pt idx="66796">1</cx:pt>
          <cx:pt idx="66797">1</cx:pt>
          <cx:pt idx="66798">1</cx:pt>
          <cx:pt idx="66799">1</cx:pt>
          <cx:pt idx="66800">1</cx:pt>
          <cx:pt idx="66801">1</cx:pt>
          <cx:pt idx="66802">1</cx:pt>
          <cx:pt idx="66803">1</cx:pt>
          <cx:pt idx="66804">1</cx:pt>
          <cx:pt idx="66805">1</cx:pt>
          <cx:pt idx="66806">1</cx:pt>
          <cx:pt idx="66807">1</cx:pt>
          <cx:pt idx="66808">1</cx:pt>
          <cx:pt idx="66809">1</cx:pt>
          <cx:pt idx="66810">1</cx:pt>
          <cx:pt idx="66811">1</cx:pt>
          <cx:pt idx="66812">1</cx:pt>
          <cx:pt idx="66813">1</cx:pt>
          <cx:pt idx="66814">1</cx:pt>
          <cx:pt idx="66815">1</cx:pt>
          <cx:pt idx="66816">1</cx:pt>
          <cx:pt idx="66817">1</cx:pt>
          <cx:pt idx="66818">1</cx:pt>
          <cx:pt idx="66819">1</cx:pt>
          <cx:pt idx="66820">1</cx:pt>
          <cx:pt idx="66821">3</cx:pt>
          <cx:pt idx="66822">1</cx:pt>
          <cx:pt idx="66823">1</cx:pt>
          <cx:pt idx="66824">1</cx:pt>
          <cx:pt idx="66825">1</cx:pt>
          <cx:pt idx="66826">1</cx:pt>
          <cx:pt idx="66827">1</cx:pt>
          <cx:pt idx="66828">1</cx:pt>
          <cx:pt idx="66829">1</cx:pt>
          <cx:pt idx="66830">1</cx:pt>
          <cx:pt idx="66831">1</cx:pt>
          <cx:pt idx="66832">1</cx:pt>
          <cx:pt idx="66833">1</cx:pt>
          <cx:pt idx="66834">1</cx:pt>
          <cx:pt idx="66835">1</cx:pt>
          <cx:pt idx="66836">1</cx:pt>
          <cx:pt idx="66837">1</cx:pt>
          <cx:pt idx="66838">1</cx:pt>
          <cx:pt idx="66839">1</cx:pt>
          <cx:pt idx="66840">1</cx:pt>
          <cx:pt idx="66841">1</cx:pt>
          <cx:pt idx="66842">1</cx:pt>
          <cx:pt idx="66843">1</cx:pt>
          <cx:pt idx="66844">1</cx:pt>
          <cx:pt idx="66845">1</cx:pt>
          <cx:pt idx="66846">1</cx:pt>
          <cx:pt idx="66847">1</cx:pt>
          <cx:pt idx="66848">1</cx:pt>
          <cx:pt idx="66849">1</cx:pt>
          <cx:pt idx="66850">1</cx:pt>
          <cx:pt idx="66851">1</cx:pt>
          <cx:pt idx="66852">1</cx:pt>
          <cx:pt idx="66853">1</cx:pt>
          <cx:pt idx="66854">1</cx:pt>
          <cx:pt idx="66855">1</cx:pt>
          <cx:pt idx="66856">1</cx:pt>
          <cx:pt idx="66857">1</cx:pt>
          <cx:pt idx="66858">1</cx:pt>
          <cx:pt idx="66859">1</cx:pt>
          <cx:pt idx="66860">1</cx:pt>
          <cx:pt idx="66861">1</cx:pt>
          <cx:pt idx="66862">1</cx:pt>
          <cx:pt idx="66863">1</cx:pt>
          <cx:pt idx="66864">1</cx:pt>
          <cx:pt idx="66865">1</cx:pt>
          <cx:pt idx="66866">1</cx:pt>
          <cx:pt idx="66867">1</cx:pt>
          <cx:pt idx="66868">1</cx:pt>
          <cx:pt idx="66869">1</cx:pt>
          <cx:pt idx="66870">1</cx:pt>
          <cx:pt idx="66871">1</cx:pt>
          <cx:pt idx="66872">1</cx:pt>
          <cx:pt idx="66873">1</cx:pt>
          <cx:pt idx="66874">1</cx:pt>
          <cx:pt idx="66875">1</cx:pt>
          <cx:pt idx="66876">1</cx:pt>
          <cx:pt idx="66877">1</cx:pt>
          <cx:pt idx="66878">1</cx:pt>
          <cx:pt idx="66879">1</cx:pt>
          <cx:pt idx="66880">1</cx:pt>
          <cx:pt idx="66881">1</cx:pt>
          <cx:pt idx="66882">1</cx:pt>
          <cx:pt idx="66883">1</cx:pt>
          <cx:pt idx="66884">1</cx:pt>
          <cx:pt idx="66885">1</cx:pt>
          <cx:pt idx="66886">1</cx:pt>
          <cx:pt idx="66887">3</cx:pt>
          <cx:pt idx="66888">1</cx:pt>
          <cx:pt idx="66889">1</cx:pt>
          <cx:pt idx="66890">1</cx:pt>
          <cx:pt idx="66891">1</cx:pt>
          <cx:pt idx="66892">1</cx:pt>
          <cx:pt idx="66893">1</cx:pt>
          <cx:pt idx="66894">1</cx:pt>
          <cx:pt idx="66895">1</cx:pt>
          <cx:pt idx="66896">1</cx:pt>
          <cx:pt idx="66897">1</cx:pt>
          <cx:pt idx="66898">1</cx:pt>
          <cx:pt idx="66899">1</cx:pt>
          <cx:pt idx="66900">1</cx:pt>
          <cx:pt idx="66901">1</cx:pt>
          <cx:pt idx="66902">1</cx:pt>
          <cx:pt idx="66903">1</cx:pt>
          <cx:pt idx="66904">1</cx:pt>
          <cx:pt idx="66905">1</cx:pt>
          <cx:pt idx="66906">1</cx:pt>
          <cx:pt idx="66907">1</cx:pt>
          <cx:pt idx="66908">1</cx:pt>
          <cx:pt idx="66909">1</cx:pt>
          <cx:pt idx="66910">1</cx:pt>
          <cx:pt idx="66911">1</cx:pt>
          <cx:pt idx="66912">1</cx:pt>
          <cx:pt idx="66913">1</cx:pt>
          <cx:pt idx="66914">1</cx:pt>
          <cx:pt idx="66915">1</cx:pt>
          <cx:pt idx="66916">1</cx:pt>
          <cx:pt idx="66917">1</cx:pt>
          <cx:pt idx="66918">1</cx:pt>
          <cx:pt idx="66919">1</cx:pt>
          <cx:pt idx="66920">1</cx:pt>
          <cx:pt idx="66921">1</cx:pt>
          <cx:pt idx="66922">1</cx:pt>
          <cx:pt idx="66923">3</cx:pt>
          <cx:pt idx="66924">1</cx:pt>
          <cx:pt idx="66925">1</cx:pt>
          <cx:pt idx="66926">1</cx:pt>
          <cx:pt idx="66927">1</cx:pt>
          <cx:pt idx="66928">1</cx:pt>
          <cx:pt idx="66929">1</cx:pt>
          <cx:pt idx="66930">1</cx:pt>
          <cx:pt idx="66931">1</cx:pt>
          <cx:pt idx="66932">1</cx:pt>
          <cx:pt idx="66933">1</cx:pt>
          <cx:pt idx="66934">1</cx:pt>
          <cx:pt idx="66935">1</cx:pt>
          <cx:pt idx="66936">1</cx:pt>
          <cx:pt idx="66937">1</cx:pt>
          <cx:pt idx="66938">1</cx:pt>
          <cx:pt idx="66939">1</cx:pt>
          <cx:pt idx="66940">1</cx:pt>
          <cx:pt idx="66941">1</cx:pt>
          <cx:pt idx="66942">1</cx:pt>
          <cx:pt idx="66943">1</cx:pt>
          <cx:pt idx="66944">1</cx:pt>
          <cx:pt idx="66945">1</cx:pt>
          <cx:pt idx="66946">3</cx:pt>
          <cx:pt idx="66947">1</cx:pt>
          <cx:pt idx="66948">1</cx:pt>
          <cx:pt idx="66949">3</cx:pt>
          <cx:pt idx="66950">1</cx:pt>
          <cx:pt idx="66951">1</cx:pt>
          <cx:pt idx="66952">1</cx:pt>
          <cx:pt idx="66953">1</cx:pt>
          <cx:pt idx="66954">1</cx:pt>
          <cx:pt idx="66955">1</cx:pt>
          <cx:pt idx="66956">3</cx:pt>
          <cx:pt idx="66957">1</cx:pt>
          <cx:pt idx="66958">1</cx:pt>
          <cx:pt idx="66959">1</cx:pt>
          <cx:pt idx="66960">1</cx:pt>
          <cx:pt idx="66961">1</cx:pt>
          <cx:pt idx="66962">1</cx:pt>
          <cx:pt idx="66963">1</cx:pt>
          <cx:pt idx="66964">1</cx:pt>
          <cx:pt idx="66965">1</cx:pt>
          <cx:pt idx="66966">1</cx:pt>
          <cx:pt idx="66967">3</cx:pt>
          <cx:pt idx="66968">1</cx:pt>
          <cx:pt idx="66969">1</cx:pt>
          <cx:pt idx="66970">1</cx:pt>
          <cx:pt idx="66971">1</cx:pt>
          <cx:pt idx="66972">1</cx:pt>
          <cx:pt idx="66973">1</cx:pt>
          <cx:pt idx="66974">1</cx:pt>
          <cx:pt idx="66975">1</cx:pt>
          <cx:pt idx="66976">1</cx:pt>
          <cx:pt idx="66977">1</cx:pt>
          <cx:pt idx="66978">1</cx:pt>
          <cx:pt idx="66979">1</cx:pt>
          <cx:pt idx="66980">1</cx:pt>
          <cx:pt idx="66981">1</cx:pt>
          <cx:pt idx="66982">1</cx:pt>
          <cx:pt idx="66983">1</cx:pt>
          <cx:pt idx="66984">1</cx:pt>
          <cx:pt idx="66985">1</cx:pt>
          <cx:pt idx="66986">1</cx:pt>
          <cx:pt idx="66987">1</cx:pt>
          <cx:pt idx="66988">1</cx:pt>
          <cx:pt idx="66989">1</cx:pt>
          <cx:pt idx="66990">1</cx:pt>
          <cx:pt idx="66991">1</cx:pt>
          <cx:pt idx="66992">1</cx:pt>
          <cx:pt idx="66993">1</cx:pt>
          <cx:pt idx="66994">1</cx:pt>
          <cx:pt idx="66995">1</cx:pt>
          <cx:pt idx="66996">1</cx:pt>
          <cx:pt idx="66997">1</cx:pt>
          <cx:pt idx="66998">1</cx:pt>
          <cx:pt idx="66999">1</cx:pt>
          <cx:pt idx="67000">1</cx:pt>
          <cx:pt idx="67001">3</cx:pt>
          <cx:pt idx="67002">1</cx:pt>
          <cx:pt idx="67003">1</cx:pt>
          <cx:pt idx="67004">1</cx:pt>
          <cx:pt idx="67005">1</cx:pt>
          <cx:pt idx="67006">1</cx:pt>
          <cx:pt idx="67007">1</cx:pt>
          <cx:pt idx="67008">1</cx:pt>
          <cx:pt idx="67009">1</cx:pt>
          <cx:pt idx="67010">3</cx:pt>
          <cx:pt idx="67011">1</cx:pt>
          <cx:pt idx="67012">1</cx:pt>
          <cx:pt idx="67013">1</cx:pt>
          <cx:pt idx="67014">1</cx:pt>
          <cx:pt idx="67015">1</cx:pt>
          <cx:pt idx="67016">1</cx:pt>
          <cx:pt idx="67017">1</cx:pt>
          <cx:pt idx="67018">1</cx:pt>
          <cx:pt idx="67019">1</cx:pt>
          <cx:pt idx="67020">1</cx:pt>
          <cx:pt idx="67021">1</cx:pt>
          <cx:pt idx="67022">1</cx:pt>
          <cx:pt idx="67023">1</cx:pt>
          <cx:pt idx="67024">1</cx:pt>
          <cx:pt idx="67025">1</cx:pt>
          <cx:pt idx="67026">3</cx:pt>
          <cx:pt idx="67027">1</cx:pt>
          <cx:pt idx="67028">1</cx:pt>
          <cx:pt idx="67029">1</cx:pt>
          <cx:pt idx="67030">1</cx:pt>
          <cx:pt idx="67031">1</cx:pt>
          <cx:pt idx="67032">1</cx:pt>
          <cx:pt idx="67033">1</cx:pt>
          <cx:pt idx="67034">1</cx:pt>
          <cx:pt idx="67035">1</cx:pt>
          <cx:pt idx="67036">3</cx:pt>
          <cx:pt idx="67037">1</cx:pt>
          <cx:pt idx="67038">1</cx:pt>
          <cx:pt idx="67039">1</cx:pt>
          <cx:pt idx="67040">1</cx:pt>
          <cx:pt idx="67041">1</cx:pt>
          <cx:pt idx="67042">1</cx:pt>
          <cx:pt idx="67043">3</cx:pt>
          <cx:pt idx="67044">1</cx:pt>
          <cx:pt idx="67045">1</cx:pt>
          <cx:pt idx="67046">1</cx:pt>
          <cx:pt idx="67047">1</cx:pt>
          <cx:pt idx="67048">1</cx:pt>
          <cx:pt idx="67049">1</cx:pt>
          <cx:pt idx="67050">1</cx:pt>
          <cx:pt idx="67051">1</cx:pt>
          <cx:pt idx="67052">1</cx:pt>
          <cx:pt idx="67053">1</cx:pt>
          <cx:pt idx="67054">1</cx:pt>
          <cx:pt idx="67055">1</cx:pt>
          <cx:pt idx="67056">1</cx:pt>
          <cx:pt idx="67057">1</cx:pt>
          <cx:pt idx="67058">1</cx:pt>
          <cx:pt idx="67059">1</cx:pt>
          <cx:pt idx="67060">1</cx:pt>
          <cx:pt idx="67061">1</cx:pt>
          <cx:pt idx="67062">1</cx:pt>
          <cx:pt idx="67063">1</cx:pt>
          <cx:pt idx="67064">1</cx:pt>
          <cx:pt idx="67065">1</cx:pt>
          <cx:pt idx="67066">1</cx:pt>
          <cx:pt idx="67067">1</cx:pt>
          <cx:pt idx="67068">1</cx:pt>
          <cx:pt idx="67069">1</cx:pt>
          <cx:pt idx="67070">1</cx:pt>
          <cx:pt idx="67071">1</cx:pt>
          <cx:pt idx="67072">1</cx:pt>
          <cx:pt idx="67073">1</cx:pt>
          <cx:pt idx="67074">1</cx:pt>
          <cx:pt idx="67075">1</cx:pt>
          <cx:pt idx="67076">1</cx:pt>
          <cx:pt idx="67077">1</cx:pt>
          <cx:pt idx="67078">1</cx:pt>
          <cx:pt idx="67079">1</cx:pt>
          <cx:pt idx="67080">1</cx:pt>
          <cx:pt idx="67081">1</cx:pt>
          <cx:pt idx="67082">1</cx:pt>
          <cx:pt idx="67083">1</cx:pt>
          <cx:pt idx="67084">1</cx:pt>
          <cx:pt idx="67085">1</cx:pt>
          <cx:pt idx="67086">1</cx:pt>
          <cx:pt idx="67087">1</cx:pt>
          <cx:pt idx="67088">1</cx:pt>
          <cx:pt idx="67089">3</cx:pt>
          <cx:pt idx="67090">1</cx:pt>
          <cx:pt idx="67091">1</cx:pt>
          <cx:pt idx="67092">1</cx:pt>
          <cx:pt idx="67093">1</cx:pt>
          <cx:pt idx="67094">1</cx:pt>
          <cx:pt idx="67095">1</cx:pt>
          <cx:pt idx="67096">1</cx:pt>
          <cx:pt idx="67097">1</cx:pt>
          <cx:pt idx="67098">1</cx:pt>
          <cx:pt idx="67099">1</cx:pt>
          <cx:pt idx="67100">1</cx:pt>
          <cx:pt idx="67101">1</cx:pt>
          <cx:pt idx="67102">3</cx:pt>
          <cx:pt idx="67103">1</cx:pt>
          <cx:pt idx="67104">1</cx:pt>
          <cx:pt idx="67105">1</cx:pt>
          <cx:pt idx="67106">1</cx:pt>
          <cx:pt idx="67107">1</cx:pt>
          <cx:pt idx="67108">1</cx:pt>
          <cx:pt idx="67109">1</cx:pt>
          <cx:pt idx="67110">1</cx:pt>
          <cx:pt idx="67111">1</cx:pt>
          <cx:pt idx="67112">1</cx:pt>
          <cx:pt idx="67113">1</cx:pt>
          <cx:pt idx="67114">1</cx:pt>
          <cx:pt idx="67115">1</cx:pt>
          <cx:pt idx="67116">1</cx:pt>
          <cx:pt idx="67117">1</cx:pt>
          <cx:pt idx="67118">1</cx:pt>
          <cx:pt idx="67119">3</cx:pt>
          <cx:pt idx="67120">1</cx:pt>
          <cx:pt idx="67121">1</cx:pt>
          <cx:pt idx="67122">1</cx:pt>
          <cx:pt idx="67123">1</cx:pt>
          <cx:pt idx="67124">1</cx:pt>
          <cx:pt idx="67125">1</cx:pt>
          <cx:pt idx="67126">1</cx:pt>
          <cx:pt idx="67127">1</cx:pt>
          <cx:pt idx="67128">1</cx:pt>
          <cx:pt idx="67129">1</cx:pt>
          <cx:pt idx="67130">1</cx:pt>
          <cx:pt idx="67131">1</cx:pt>
          <cx:pt idx="67132">1</cx:pt>
          <cx:pt idx="67133">1</cx:pt>
          <cx:pt idx="67134">1</cx:pt>
          <cx:pt idx="67135">1</cx:pt>
          <cx:pt idx="67136">1</cx:pt>
          <cx:pt idx="67137">1</cx:pt>
          <cx:pt idx="67138">1</cx:pt>
          <cx:pt idx="67139">1</cx:pt>
          <cx:pt idx="67140">1</cx:pt>
          <cx:pt idx="67141">1</cx:pt>
          <cx:pt idx="67142">1</cx:pt>
          <cx:pt idx="67143">1</cx:pt>
          <cx:pt idx="67144">1</cx:pt>
          <cx:pt idx="67145">1</cx:pt>
          <cx:pt idx="67146">1</cx:pt>
          <cx:pt idx="67147">1</cx:pt>
          <cx:pt idx="67148">1</cx:pt>
          <cx:pt idx="67149">1</cx:pt>
          <cx:pt idx="67150">1</cx:pt>
          <cx:pt idx="67151">1</cx:pt>
          <cx:pt idx="67152">1</cx:pt>
          <cx:pt idx="67153">1</cx:pt>
          <cx:pt idx="67154">1</cx:pt>
          <cx:pt idx="67155">1</cx:pt>
          <cx:pt idx="67156">3</cx:pt>
          <cx:pt idx="67157">1</cx:pt>
          <cx:pt idx="67158">1</cx:pt>
          <cx:pt idx="67159">1</cx:pt>
          <cx:pt idx="67160">1</cx:pt>
          <cx:pt idx="67161">1</cx:pt>
          <cx:pt idx="67162">1</cx:pt>
          <cx:pt idx="67163">1</cx:pt>
          <cx:pt idx="67164">1</cx:pt>
          <cx:pt idx="67165">1</cx:pt>
          <cx:pt idx="67166">1</cx:pt>
          <cx:pt idx="67167">1</cx:pt>
          <cx:pt idx="67168">1</cx:pt>
          <cx:pt idx="67169">1</cx:pt>
          <cx:pt idx="67170">1</cx:pt>
          <cx:pt idx="67171">1</cx:pt>
          <cx:pt idx="67172">1</cx:pt>
          <cx:pt idx="67173">1</cx:pt>
          <cx:pt idx="67174">1</cx:pt>
          <cx:pt idx="67175">1</cx:pt>
          <cx:pt idx="67176">1</cx:pt>
          <cx:pt idx="67177">1</cx:pt>
          <cx:pt idx="67178">1</cx:pt>
          <cx:pt idx="67179">1</cx:pt>
          <cx:pt idx="67180">1</cx:pt>
          <cx:pt idx="67181">1</cx:pt>
          <cx:pt idx="67182">1</cx:pt>
          <cx:pt idx="67183">1</cx:pt>
          <cx:pt idx="67184">1</cx:pt>
          <cx:pt idx="67185">1</cx:pt>
          <cx:pt idx="67186">1</cx:pt>
          <cx:pt idx="67187">1</cx:pt>
          <cx:pt idx="67188">1</cx:pt>
          <cx:pt idx="67189">3</cx:pt>
          <cx:pt idx="67190">1</cx:pt>
          <cx:pt idx="67191">1</cx:pt>
          <cx:pt idx="67192">1</cx:pt>
          <cx:pt idx="67193">1</cx:pt>
          <cx:pt idx="67194">1</cx:pt>
          <cx:pt idx="67195">1</cx:pt>
          <cx:pt idx="67196">1</cx:pt>
          <cx:pt idx="67197">1</cx:pt>
          <cx:pt idx="67198">1</cx:pt>
          <cx:pt idx="67199">1</cx:pt>
          <cx:pt idx="67200">1</cx:pt>
          <cx:pt idx="67201">1</cx:pt>
          <cx:pt idx="67202">1</cx:pt>
          <cx:pt idx="67203">1</cx:pt>
          <cx:pt idx="67204">1</cx:pt>
          <cx:pt idx="67205">1</cx:pt>
          <cx:pt idx="67206">1</cx:pt>
          <cx:pt idx="67207">1</cx:pt>
          <cx:pt idx="67208">1</cx:pt>
          <cx:pt idx="67209">1</cx:pt>
          <cx:pt idx="67210">1</cx:pt>
          <cx:pt idx="67211">1</cx:pt>
          <cx:pt idx="67212">1</cx:pt>
          <cx:pt idx="67213">1</cx:pt>
          <cx:pt idx="67214">1</cx:pt>
          <cx:pt idx="67215">1</cx:pt>
          <cx:pt idx="67216">1</cx:pt>
          <cx:pt idx="67217">1</cx:pt>
          <cx:pt idx="67218">1</cx:pt>
          <cx:pt idx="67219">1</cx:pt>
          <cx:pt idx="67220">1</cx:pt>
          <cx:pt idx="67221">1</cx:pt>
          <cx:pt idx="67222">3</cx:pt>
          <cx:pt idx="67223">1</cx:pt>
          <cx:pt idx="67224">1</cx:pt>
          <cx:pt idx="67225">1</cx:pt>
          <cx:pt idx="67226">1</cx:pt>
          <cx:pt idx="67227">1</cx:pt>
          <cx:pt idx="67228">1</cx:pt>
          <cx:pt idx="67229">1</cx:pt>
          <cx:pt idx="67230">1</cx:pt>
          <cx:pt idx="67231">1</cx:pt>
          <cx:pt idx="67232">1</cx:pt>
          <cx:pt idx="67233">1</cx:pt>
          <cx:pt idx="67234">1</cx:pt>
          <cx:pt idx="67235">1</cx:pt>
          <cx:pt idx="67236">1</cx:pt>
          <cx:pt idx="67237">1</cx:pt>
          <cx:pt idx="67238">1</cx:pt>
          <cx:pt idx="67239">1</cx:pt>
          <cx:pt idx="67240">1</cx:pt>
          <cx:pt idx="67241">1</cx:pt>
          <cx:pt idx="67242">1</cx:pt>
          <cx:pt idx="67243">1</cx:pt>
          <cx:pt idx="67244">1</cx:pt>
          <cx:pt idx="67245">1</cx:pt>
          <cx:pt idx="67246">1</cx:pt>
          <cx:pt idx="67247">3</cx:pt>
          <cx:pt idx="67248">1</cx:pt>
          <cx:pt idx="67249">1</cx:pt>
          <cx:pt idx="67250">1</cx:pt>
          <cx:pt idx="67251">1</cx:pt>
          <cx:pt idx="67252">1</cx:pt>
          <cx:pt idx="67253">1</cx:pt>
          <cx:pt idx="67254">1</cx:pt>
          <cx:pt idx="67255">1</cx:pt>
          <cx:pt idx="67256">3</cx:pt>
          <cx:pt idx="67257">3</cx:pt>
          <cx:pt idx="67258">1</cx:pt>
          <cx:pt idx="67259">1</cx:pt>
          <cx:pt idx="67260">1</cx:pt>
          <cx:pt idx="67261">1</cx:pt>
          <cx:pt idx="67262">1</cx:pt>
          <cx:pt idx="67263">1</cx:pt>
          <cx:pt idx="67264">1</cx:pt>
          <cx:pt idx="67265">1</cx:pt>
          <cx:pt idx="67266">1</cx:pt>
          <cx:pt idx="67267">1</cx:pt>
          <cx:pt idx="67268">1</cx:pt>
          <cx:pt idx="67269">1</cx:pt>
          <cx:pt idx="67270">1</cx:pt>
          <cx:pt idx="67271">1</cx:pt>
          <cx:pt idx="67272">1</cx:pt>
          <cx:pt idx="67273">1</cx:pt>
          <cx:pt idx="67274">1</cx:pt>
          <cx:pt idx="67275">1</cx:pt>
          <cx:pt idx="67276">1</cx:pt>
          <cx:pt idx="67277">1</cx:pt>
          <cx:pt idx="67278">1</cx:pt>
          <cx:pt idx="67279">1</cx:pt>
          <cx:pt idx="67280">1</cx:pt>
          <cx:pt idx="67281">1</cx:pt>
          <cx:pt idx="67282">1</cx:pt>
          <cx:pt idx="67283">1</cx:pt>
          <cx:pt idx="67284">1</cx:pt>
          <cx:pt idx="67285">1</cx:pt>
          <cx:pt idx="67286">1</cx:pt>
          <cx:pt idx="67287">1</cx:pt>
          <cx:pt idx="67288">1</cx:pt>
          <cx:pt idx="67289">1</cx:pt>
          <cx:pt idx="67290">1</cx:pt>
          <cx:pt idx="67291">1</cx:pt>
          <cx:pt idx="67292">1</cx:pt>
          <cx:pt idx="67293">1</cx:pt>
          <cx:pt idx="67294">1</cx:pt>
          <cx:pt idx="67295">1</cx:pt>
          <cx:pt idx="67296">1</cx:pt>
          <cx:pt idx="67297">1</cx:pt>
          <cx:pt idx="67298">1</cx:pt>
          <cx:pt idx="67299">1</cx:pt>
          <cx:pt idx="67300">1</cx:pt>
          <cx:pt idx="67301">1</cx:pt>
          <cx:pt idx="67302">1</cx:pt>
          <cx:pt idx="67303">1</cx:pt>
          <cx:pt idx="67304">1</cx:pt>
          <cx:pt idx="67305">1</cx:pt>
          <cx:pt idx="67306">1</cx:pt>
          <cx:pt idx="67307">1</cx:pt>
          <cx:pt idx="67308">1</cx:pt>
          <cx:pt idx="67309">1</cx:pt>
          <cx:pt idx="67310">1</cx:pt>
          <cx:pt idx="67311">1</cx:pt>
          <cx:pt idx="67312">3</cx:pt>
          <cx:pt idx="67313">1</cx:pt>
          <cx:pt idx="67314">1</cx:pt>
          <cx:pt idx="67315">1</cx:pt>
          <cx:pt idx="67316">1</cx:pt>
          <cx:pt idx="67317">1</cx:pt>
          <cx:pt idx="67318">1</cx:pt>
          <cx:pt idx="67319">1</cx:pt>
          <cx:pt idx="67320">1</cx:pt>
          <cx:pt idx="67321">3</cx:pt>
          <cx:pt idx="67322">1</cx:pt>
          <cx:pt idx="67323">1</cx:pt>
          <cx:pt idx="67324">1</cx:pt>
          <cx:pt idx="67325">3</cx:pt>
          <cx:pt idx="67326">1</cx:pt>
          <cx:pt idx="67327">1</cx:pt>
          <cx:pt idx="67328">1</cx:pt>
          <cx:pt idx="67329">1</cx:pt>
          <cx:pt idx="67330">1</cx:pt>
          <cx:pt idx="67331">1</cx:pt>
          <cx:pt idx="67332">1</cx:pt>
          <cx:pt idx="67333">1</cx:pt>
          <cx:pt idx="67334">1</cx:pt>
          <cx:pt idx="67335">1</cx:pt>
          <cx:pt idx="67336">1</cx:pt>
          <cx:pt idx="67337">1</cx:pt>
          <cx:pt idx="67338">1</cx:pt>
          <cx:pt idx="67339">1</cx:pt>
          <cx:pt idx="67340">1</cx:pt>
          <cx:pt idx="67341">1</cx:pt>
          <cx:pt idx="67342">1</cx:pt>
          <cx:pt idx="67343">1</cx:pt>
          <cx:pt idx="67344">1</cx:pt>
          <cx:pt idx="67345">1</cx:pt>
          <cx:pt idx="67346">1</cx:pt>
          <cx:pt idx="67347">1</cx:pt>
          <cx:pt idx="67348">1</cx:pt>
          <cx:pt idx="67349">1</cx:pt>
          <cx:pt idx="67350">1</cx:pt>
          <cx:pt idx="67351">1</cx:pt>
          <cx:pt idx="67352">1</cx:pt>
          <cx:pt idx="67353">1</cx:pt>
          <cx:pt idx="67354">1</cx:pt>
          <cx:pt idx="67355">1</cx:pt>
          <cx:pt idx="67356">1</cx:pt>
          <cx:pt idx="67357">1</cx:pt>
          <cx:pt idx="67358">1</cx:pt>
          <cx:pt idx="67359">1</cx:pt>
          <cx:pt idx="67360">1</cx:pt>
          <cx:pt idx="67361">1</cx:pt>
          <cx:pt idx="67362">1</cx:pt>
          <cx:pt idx="67363">1</cx:pt>
          <cx:pt idx="67364">1</cx:pt>
          <cx:pt idx="67365">1</cx:pt>
          <cx:pt idx="67366">1</cx:pt>
          <cx:pt idx="67367">1</cx:pt>
          <cx:pt idx="67368">1</cx:pt>
          <cx:pt idx="67369">1</cx:pt>
          <cx:pt idx="67370">1</cx:pt>
          <cx:pt idx="67371">1</cx:pt>
          <cx:pt idx="67372">1</cx:pt>
          <cx:pt idx="67373">1</cx:pt>
          <cx:pt idx="67374">1</cx:pt>
          <cx:pt idx="67375">3</cx:pt>
          <cx:pt idx="67376">1</cx:pt>
          <cx:pt idx="67377">1</cx:pt>
          <cx:pt idx="67378">1</cx:pt>
          <cx:pt idx="67379">1</cx:pt>
          <cx:pt idx="67380">1</cx:pt>
          <cx:pt idx="67381">1</cx:pt>
          <cx:pt idx="67382">1</cx:pt>
          <cx:pt idx="67383">1</cx:pt>
          <cx:pt idx="67384">1</cx:pt>
          <cx:pt idx="67385">1</cx:pt>
          <cx:pt idx="67386">1</cx:pt>
          <cx:pt idx="67387">1</cx:pt>
          <cx:pt idx="67388">1</cx:pt>
          <cx:pt idx="67389">1</cx:pt>
          <cx:pt idx="67390">1</cx:pt>
          <cx:pt idx="67391">1</cx:pt>
          <cx:pt idx="67392">1</cx:pt>
          <cx:pt idx="67393">1</cx:pt>
          <cx:pt idx="67394">1</cx:pt>
          <cx:pt idx="67395">1</cx:pt>
          <cx:pt idx="67396">1</cx:pt>
          <cx:pt idx="67397">1</cx:pt>
          <cx:pt idx="67398">1</cx:pt>
          <cx:pt idx="67399">1</cx:pt>
          <cx:pt idx="67400">1</cx:pt>
          <cx:pt idx="67401">1</cx:pt>
          <cx:pt idx="67402">1</cx:pt>
          <cx:pt idx="67403">1</cx:pt>
          <cx:pt idx="67404">1</cx:pt>
          <cx:pt idx="67405">1</cx:pt>
          <cx:pt idx="67406">1</cx:pt>
          <cx:pt idx="67407">1</cx:pt>
          <cx:pt idx="67408">1</cx:pt>
          <cx:pt idx="67409">1</cx:pt>
          <cx:pt idx="67410">1</cx:pt>
          <cx:pt idx="67411">1</cx:pt>
          <cx:pt idx="67412">1</cx:pt>
          <cx:pt idx="67413">3</cx:pt>
          <cx:pt idx="67414">1</cx:pt>
          <cx:pt idx="67415">1</cx:pt>
          <cx:pt idx="67416">1</cx:pt>
          <cx:pt idx="67417">1</cx:pt>
          <cx:pt idx="67418">1</cx:pt>
          <cx:pt idx="67419">1</cx:pt>
          <cx:pt idx="67420">1</cx:pt>
          <cx:pt idx="67421">1</cx:pt>
          <cx:pt idx="67422">1</cx:pt>
          <cx:pt idx="67423">1</cx:pt>
          <cx:pt idx="67424">1</cx:pt>
          <cx:pt idx="67425">1</cx:pt>
          <cx:pt idx="67426">1</cx:pt>
          <cx:pt idx="67427">1</cx:pt>
          <cx:pt idx="67428">3</cx:pt>
          <cx:pt idx="67429">1</cx:pt>
          <cx:pt idx="67430">1</cx:pt>
          <cx:pt idx="67431">1</cx:pt>
          <cx:pt idx="67432">1</cx:pt>
          <cx:pt idx="67433">1</cx:pt>
          <cx:pt idx="67434">1</cx:pt>
          <cx:pt idx="67435">1</cx:pt>
          <cx:pt idx="67436">1</cx:pt>
          <cx:pt idx="67437">1</cx:pt>
          <cx:pt idx="67438">1</cx:pt>
          <cx:pt idx="67439">1</cx:pt>
          <cx:pt idx="67440">1</cx:pt>
          <cx:pt idx="67441">1</cx:pt>
          <cx:pt idx="67442">1</cx:pt>
          <cx:pt idx="67443">1</cx:pt>
          <cx:pt idx="67444">1</cx:pt>
          <cx:pt idx="67445">1</cx:pt>
          <cx:pt idx="67446">1</cx:pt>
          <cx:pt idx="67447">1</cx:pt>
          <cx:pt idx="67448">1</cx:pt>
          <cx:pt idx="67449">1</cx:pt>
          <cx:pt idx="67450">1</cx:pt>
          <cx:pt idx="67451">1</cx:pt>
          <cx:pt idx="67452">1</cx:pt>
          <cx:pt idx="67453">1</cx:pt>
          <cx:pt idx="67454">1</cx:pt>
          <cx:pt idx="67455">1</cx:pt>
          <cx:pt idx="67456">1</cx:pt>
          <cx:pt idx="67457">1</cx:pt>
          <cx:pt idx="67458">1</cx:pt>
          <cx:pt idx="67459">1</cx:pt>
          <cx:pt idx="67460">3</cx:pt>
          <cx:pt idx="67461">1</cx:pt>
          <cx:pt idx="67462">1</cx:pt>
          <cx:pt idx="67463">1</cx:pt>
          <cx:pt idx="67464">1</cx:pt>
          <cx:pt idx="67465">1</cx:pt>
          <cx:pt idx="67466">1</cx:pt>
          <cx:pt idx="67467">1</cx:pt>
          <cx:pt idx="67468">1</cx:pt>
          <cx:pt idx="67469">1</cx:pt>
          <cx:pt idx="67470">1</cx:pt>
          <cx:pt idx="67471">1</cx:pt>
          <cx:pt idx="67472">1</cx:pt>
          <cx:pt idx="67473">1</cx:pt>
          <cx:pt idx="67474">1</cx:pt>
          <cx:pt idx="67475">1</cx:pt>
          <cx:pt idx="67476">1</cx:pt>
          <cx:pt idx="67477">1</cx:pt>
          <cx:pt idx="67478">1</cx:pt>
          <cx:pt idx="67479">1</cx:pt>
          <cx:pt idx="67480">1</cx:pt>
          <cx:pt idx="67481">1</cx:pt>
          <cx:pt idx="67482">1</cx:pt>
          <cx:pt idx="67483">1</cx:pt>
          <cx:pt idx="67484">1</cx:pt>
          <cx:pt idx="67485">1</cx:pt>
          <cx:pt idx="67486">1</cx:pt>
          <cx:pt idx="67487">1</cx:pt>
          <cx:pt idx="67488">1</cx:pt>
          <cx:pt idx="67489">1</cx:pt>
          <cx:pt idx="67490">1</cx:pt>
          <cx:pt idx="67491">1</cx:pt>
          <cx:pt idx="67492">1</cx:pt>
          <cx:pt idx="67493">1</cx:pt>
          <cx:pt idx="67494">1</cx:pt>
          <cx:pt idx="67495">1</cx:pt>
          <cx:pt idx="67496">1</cx:pt>
          <cx:pt idx="67497">1</cx:pt>
          <cx:pt idx="67498">1</cx:pt>
          <cx:pt idx="67499">1</cx:pt>
          <cx:pt idx="67500">1</cx:pt>
          <cx:pt idx="67501">1</cx:pt>
          <cx:pt idx="67502">1</cx:pt>
          <cx:pt idx="67503">1</cx:pt>
          <cx:pt idx="67504">1</cx:pt>
          <cx:pt idx="67505">1</cx:pt>
          <cx:pt idx="67506">1</cx:pt>
          <cx:pt idx="67507">1</cx:pt>
          <cx:pt idx="67508">1</cx:pt>
          <cx:pt idx="67509">1</cx:pt>
          <cx:pt idx="67510">1</cx:pt>
          <cx:pt idx="67511">1</cx:pt>
          <cx:pt idx="67512">1</cx:pt>
          <cx:pt idx="67513">1</cx:pt>
          <cx:pt idx="67514">1</cx:pt>
          <cx:pt idx="67515">1</cx:pt>
          <cx:pt idx="67516">1</cx:pt>
          <cx:pt idx="67517">1</cx:pt>
          <cx:pt idx="67518">1</cx:pt>
          <cx:pt idx="67519">1</cx:pt>
          <cx:pt idx="67520">1</cx:pt>
          <cx:pt idx="67521">3</cx:pt>
          <cx:pt idx="67522">1</cx:pt>
          <cx:pt idx="67523">1</cx:pt>
          <cx:pt idx="67524">1</cx:pt>
          <cx:pt idx="67525">1</cx:pt>
          <cx:pt idx="67526">1</cx:pt>
          <cx:pt idx="67527">1</cx:pt>
          <cx:pt idx="67528">1</cx:pt>
          <cx:pt idx="67529">1</cx:pt>
          <cx:pt idx="67530">1</cx:pt>
          <cx:pt idx="67531">1</cx:pt>
          <cx:pt idx="67532">1</cx:pt>
          <cx:pt idx="67533">1</cx:pt>
          <cx:pt idx="67534">1</cx:pt>
          <cx:pt idx="67535">1</cx:pt>
          <cx:pt idx="67536">1</cx:pt>
          <cx:pt idx="67537">1</cx:pt>
          <cx:pt idx="67538">1</cx:pt>
          <cx:pt idx="67539">1</cx:pt>
          <cx:pt idx="67540">1</cx:pt>
          <cx:pt idx="67541">1</cx:pt>
          <cx:pt idx="67542">1</cx:pt>
          <cx:pt idx="67543">1</cx:pt>
          <cx:pt idx="67544">1</cx:pt>
          <cx:pt idx="67545">3</cx:pt>
          <cx:pt idx="67546">1</cx:pt>
          <cx:pt idx="67547">1</cx:pt>
          <cx:pt idx="67548">1</cx:pt>
          <cx:pt idx="67549">1</cx:pt>
          <cx:pt idx="67550">1</cx:pt>
          <cx:pt idx="67551">1</cx:pt>
          <cx:pt idx="67552">1</cx:pt>
          <cx:pt idx="67553">1</cx:pt>
          <cx:pt idx="67554">1</cx:pt>
          <cx:pt idx="67555">1</cx:pt>
          <cx:pt idx="67556">1</cx:pt>
          <cx:pt idx="67557">1</cx:pt>
          <cx:pt idx="67558">1</cx:pt>
          <cx:pt idx="67559">1</cx:pt>
          <cx:pt idx="67560">1</cx:pt>
          <cx:pt idx="67561">1</cx:pt>
          <cx:pt idx="67562">1</cx:pt>
          <cx:pt idx="67563">1</cx:pt>
          <cx:pt idx="67564">1</cx:pt>
          <cx:pt idx="67565">1</cx:pt>
          <cx:pt idx="67566">3</cx:pt>
          <cx:pt idx="67567">1</cx:pt>
          <cx:pt idx="67568">1</cx:pt>
          <cx:pt idx="67569">1</cx:pt>
          <cx:pt idx="67570">1</cx:pt>
          <cx:pt idx="67571">1</cx:pt>
          <cx:pt idx="67572">1</cx:pt>
          <cx:pt idx="67573">1</cx:pt>
          <cx:pt idx="67574">1</cx:pt>
          <cx:pt idx="67575">1</cx:pt>
          <cx:pt idx="67576">1</cx:pt>
          <cx:pt idx="67577">1</cx:pt>
          <cx:pt idx="67578">3</cx:pt>
          <cx:pt idx="67579">1</cx:pt>
          <cx:pt idx="67580">1</cx:pt>
          <cx:pt idx="67581">1</cx:pt>
          <cx:pt idx="67582">1</cx:pt>
          <cx:pt idx="67583">1</cx:pt>
          <cx:pt idx="67584">1</cx:pt>
          <cx:pt idx="67585">1</cx:pt>
          <cx:pt idx="67586">1</cx:pt>
          <cx:pt idx="67587">1</cx:pt>
          <cx:pt idx="67588">1</cx:pt>
          <cx:pt idx="67589">1</cx:pt>
          <cx:pt idx="67590">1</cx:pt>
          <cx:pt idx="67591">1</cx:pt>
          <cx:pt idx="67592">1</cx:pt>
          <cx:pt idx="67593">1</cx:pt>
          <cx:pt idx="67594">1</cx:pt>
          <cx:pt idx="67595">1</cx:pt>
          <cx:pt idx="67596">1</cx:pt>
          <cx:pt idx="67597">1</cx:pt>
          <cx:pt idx="67598">3</cx:pt>
          <cx:pt idx="67599">1</cx:pt>
          <cx:pt idx="67600">1</cx:pt>
          <cx:pt idx="67601">1</cx:pt>
          <cx:pt idx="67602">1</cx:pt>
          <cx:pt idx="67603">1</cx:pt>
          <cx:pt idx="67604">1</cx:pt>
          <cx:pt idx="67605">1</cx:pt>
          <cx:pt idx="67606">1</cx:pt>
          <cx:pt idx="67607">1</cx:pt>
          <cx:pt idx="67608">3</cx:pt>
          <cx:pt idx="67609">1</cx:pt>
          <cx:pt idx="67610">1</cx:pt>
          <cx:pt idx="67611">1</cx:pt>
          <cx:pt idx="67612">1</cx:pt>
          <cx:pt idx="67613">1</cx:pt>
          <cx:pt idx="67614">1</cx:pt>
          <cx:pt idx="67615">1</cx:pt>
          <cx:pt idx="67616">1</cx:pt>
          <cx:pt idx="67617">1</cx:pt>
          <cx:pt idx="67618">1</cx:pt>
          <cx:pt idx="67619">1</cx:pt>
          <cx:pt idx="67620">1</cx:pt>
          <cx:pt idx="67621">1</cx:pt>
          <cx:pt idx="67622">1</cx:pt>
          <cx:pt idx="67623">3</cx:pt>
          <cx:pt idx="67624">1</cx:pt>
          <cx:pt idx="67625">1</cx:pt>
          <cx:pt idx="67626">1</cx:pt>
          <cx:pt idx="67627">1</cx:pt>
          <cx:pt idx="67628">1</cx:pt>
          <cx:pt idx="67629">1</cx:pt>
          <cx:pt idx="67630">1</cx:pt>
          <cx:pt idx="67631">1</cx:pt>
          <cx:pt idx="67632">1</cx:pt>
          <cx:pt idx="67633">1</cx:pt>
          <cx:pt idx="67634">1</cx:pt>
          <cx:pt idx="67635">1</cx:pt>
          <cx:pt idx="67636">1</cx:pt>
          <cx:pt idx="67637">1</cx:pt>
          <cx:pt idx="67638">1</cx:pt>
          <cx:pt idx="67639">1</cx:pt>
          <cx:pt idx="67640">1</cx:pt>
          <cx:pt idx="67641">1</cx:pt>
          <cx:pt idx="67642">1</cx:pt>
          <cx:pt idx="67643">1</cx:pt>
          <cx:pt idx="67644">1</cx:pt>
          <cx:pt idx="67645">1</cx:pt>
          <cx:pt idx="67646">1</cx:pt>
          <cx:pt idx="67647">1</cx:pt>
          <cx:pt idx="67648">1</cx:pt>
          <cx:pt idx="67649">1</cx:pt>
          <cx:pt idx="67650">1</cx:pt>
          <cx:pt idx="67651">1</cx:pt>
          <cx:pt idx="67652">1</cx:pt>
          <cx:pt idx="67653">1</cx:pt>
          <cx:pt idx="67654">1</cx:pt>
          <cx:pt idx="67655">1</cx:pt>
          <cx:pt idx="67656">1</cx:pt>
          <cx:pt idx="67657">1</cx:pt>
          <cx:pt idx="67658">1</cx:pt>
          <cx:pt idx="67659">1</cx:pt>
          <cx:pt idx="67660">1</cx:pt>
          <cx:pt idx="67661">1</cx:pt>
          <cx:pt idx="67662">1</cx:pt>
          <cx:pt idx="67663">1</cx:pt>
          <cx:pt idx="67664">1</cx:pt>
          <cx:pt idx="67665">1</cx:pt>
          <cx:pt idx="67666">1</cx:pt>
          <cx:pt idx="67667">1</cx:pt>
          <cx:pt idx="67668">1</cx:pt>
          <cx:pt idx="67669">1</cx:pt>
          <cx:pt idx="67670">1</cx:pt>
          <cx:pt idx="67671">1</cx:pt>
          <cx:pt idx="67672">1</cx:pt>
          <cx:pt idx="67673">3</cx:pt>
          <cx:pt idx="67674">1</cx:pt>
          <cx:pt idx="67675">1</cx:pt>
          <cx:pt idx="67676">1</cx:pt>
          <cx:pt idx="67677">1</cx:pt>
          <cx:pt idx="67678">1</cx:pt>
          <cx:pt idx="67679">1</cx:pt>
          <cx:pt idx="67680">1</cx:pt>
          <cx:pt idx="67681">1</cx:pt>
          <cx:pt idx="67682">1</cx:pt>
          <cx:pt idx="67683">1</cx:pt>
          <cx:pt idx="67684">1</cx:pt>
          <cx:pt idx="67685">1</cx:pt>
          <cx:pt idx="67686">1</cx:pt>
          <cx:pt idx="67687">1</cx:pt>
          <cx:pt idx="67688">1</cx:pt>
          <cx:pt idx="67689">1</cx:pt>
          <cx:pt idx="67690">1</cx:pt>
          <cx:pt idx="67691">1</cx:pt>
          <cx:pt idx="67692">1</cx:pt>
          <cx:pt idx="67693">1</cx:pt>
          <cx:pt idx="67694">1</cx:pt>
          <cx:pt idx="67695">1</cx:pt>
          <cx:pt idx="67696">1</cx:pt>
          <cx:pt idx="67697">1</cx:pt>
          <cx:pt idx="67698">1</cx:pt>
          <cx:pt idx="67699">1</cx:pt>
          <cx:pt idx="67700">3</cx:pt>
          <cx:pt idx="67701">3</cx:pt>
          <cx:pt idx="67702">1</cx:pt>
          <cx:pt idx="67703">1</cx:pt>
          <cx:pt idx="67704">1</cx:pt>
          <cx:pt idx="67705">1</cx:pt>
          <cx:pt idx="67706">1</cx:pt>
          <cx:pt idx="67707">3</cx:pt>
          <cx:pt idx="67708">3</cx:pt>
          <cx:pt idx="67709">1</cx:pt>
          <cx:pt idx="67710">1</cx:pt>
          <cx:pt idx="67711">1</cx:pt>
          <cx:pt idx="67712">1</cx:pt>
          <cx:pt idx="67713">1</cx:pt>
          <cx:pt idx="67714">1</cx:pt>
          <cx:pt idx="67715">1</cx:pt>
          <cx:pt idx="67716">3</cx:pt>
          <cx:pt idx="67717">1</cx:pt>
          <cx:pt idx="67718">1</cx:pt>
          <cx:pt idx="67719">1</cx:pt>
          <cx:pt idx="67720">1</cx:pt>
          <cx:pt idx="67721">1</cx:pt>
          <cx:pt idx="67722">1</cx:pt>
          <cx:pt idx="67723">1</cx:pt>
          <cx:pt idx="67724">3</cx:pt>
          <cx:pt idx="67725">1</cx:pt>
          <cx:pt idx="67726">1</cx:pt>
          <cx:pt idx="67727">1</cx:pt>
          <cx:pt idx="67728">1</cx:pt>
          <cx:pt idx="67729">1</cx:pt>
          <cx:pt idx="67730">1</cx:pt>
          <cx:pt idx="67731">1</cx:pt>
          <cx:pt idx="67732">1</cx:pt>
          <cx:pt idx="67733">1</cx:pt>
          <cx:pt idx="67734">1</cx:pt>
          <cx:pt idx="67735">3</cx:pt>
          <cx:pt idx="67736">1</cx:pt>
          <cx:pt idx="67737">1</cx:pt>
          <cx:pt idx="67738">1</cx:pt>
          <cx:pt idx="67739">1</cx:pt>
          <cx:pt idx="67740">1</cx:pt>
          <cx:pt idx="67741">1</cx:pt>
          <cx:pt idx="67742">1</cx:pt>
          <cx:pt idx="67743">1</cx:pt>
          <cx:pt idx="67744">1</cx:pt>
          <cx:pt idx="67745">1</cx:pt>
          <cx:pt idx="67746">1</cx:pt>
          <cx:pt idx="67747">1</cx:pt>
          <cx:pt idx="67748">1</cx:pt>
          <cx:pt idx="67749">1</cx:pt>
          <cx:pt idx="67750">1</cx:pt>
          <cx:pt idx="67751">1</cx:pt>
          <cx:pt idx="67752">1</cx:pt>
          <cx:pt idx="67753">1</cx:pt>
          <cx:pt idx="67754">1</cx:pt>
          <cx:pt idx="67755">1</cx:pt>
          <cx:pt idx="67756">1</cx:pt>
          <cx:pt idx="67757">1</cx:pt>
          <cx:pt idx="67758">1</cx:pt>
          <cx:pt idx="67759">1</cx:pt>
          <cx:pt idx="67760">1</cx:pt>
          <cx:pt idx="67761">1</cx:pt>
          <cx:pt idx="67762">1</cx:pt>
          <cx:pt idx="67763">1</cx:pt>
          <cx:pt idx="67764">1</cx:pt>
          <cx:pt idx="67765">1</cx:pt>
          <cx:pt idx="67766">1</cx:pt>
          <cx:pt idx="67767">1</cx:pt>
          <cx:pt idx="67768">1</cx:pt>
          <cx:pt idx="67769">1</cx:pt>
          <cx:pt idx="67770">1</cx:pt>
          <cx:pt idx="67771">1</cx:pt>
          <cx:pt idx="67772">1</cx:pt>
          <cx:pt idx="67773">1</cx:pt>
          <cx:pt idx="67774">1</cx:pt>
          <cx:pt idx="67775">1</cx:pt>
          <cx:pt idx="67776">1</cx:pt>
          <cx:pt idx="67777">1</cx:pt>
          <cx:pt idx="67778">1</cx:pt>
          <cx:pt idx="67779">1</cx:pt>
          <cx:pt idx="67780">1</cx:pt>
          <cx:pt idx="67781">1</cx:pt>
          <cx:pt idx="67782">1</cx:pt>
          <cx:pt idx="67783">1</cx:pt>
          <cx:pt idx="67784">1</cx:pt>
          <cx:pt idx="67785">1</cx:pt>
          <cx:pt idx="67786">3</cx:pt>
          <cx:pt idx="67787">1</cx:pt>
          <cx:pt idx="67788">1</cx:pt>
          <cx:pt idx="67789">1</cx:pt>
          <cx:pt idx="67790">1</cx:pt>
          <cx:pt idx="67791">1</cx:pt>
          <cx:pt idx="67792">1</cx:pt>
          <cx:pt idx="67793">1</cx:pt>
          <cx:pt idx="67794">1</cx:pt>
          <cx:pt idx="67795">1</cx:pt>
          <cx:pt idx="67796">1</cx:pt>
          <cx:pt idx="67797">1</cx:pt>
          <cx:pt idx="67798">1</cx:pt>
          <cx:pt idx="67799">1</cx:pt>
          <cx:pt idx="67800">1</cx:pt>
          <cx:pt idx="67801">1</cx:pt>
          <cx:pt idx="67802">1</cx:pt>
          <cx:pt idx="67803">1</cx:pt>
          <cx:pt idx="67804">1</cx:pt>
          <cx:pt idx="67805">1</cx:pt>
          <cx:pt idx="67806">1</cx:pt>
          <cx:pt idx="67807">1</cx:pt>
          <cx:pt idx="67808">1</cx:pt>
          <cx:pt idx="67809">1</cx:pt>
          <cx:pt idx="67810">1</cx:pt>
          <cx:pt idx="67811">1</cx:pt>
          <cx:pt idx="67812">1</cx:pt>
          <cx:pt idx="67813">1</cx:pt>
          <cx:pt idx="67814">1</cx:pt>
          <cx:pt idx="67815">1</cx:pt>
          <cx:pt idx="67816">1</cx:pt>
          <cx:pt idx="67817">1</cx:pt>
          <cx:pt idx="67818">1</cx:pt>
          <cx:pt idx="67819">1</cx:pt>
          <cx:pt idx="67820">1</cx:pt>
          <cx:pt idx="67821">1</cx:pt>
          <cx:pt idx="67822">1</cx:pt>
          <cx:pt idx="67823">1</cx:pt>
          <cx:pt idx="67824">1</cx:pt>
          <cx:pt idx="67825">1</cx:pt>
          <cx:pt idx="67826">1</cx:pt>
          <cx:pt idx="67827">1</cx:pt>
          <cx:pt idx="67828">1</cx:pt>
          <cx:pt idx="67829">1</cx:pt>
          <cx:pt idx="67830">1</cx:pt>
          <cx:pt idx="67831">1</cx:pt>
          <cx:pt idx="67832">1</cx:pt>
          <cx:pt idx="67833">1</cx:pt>
          <cx:pt idx="67834">1</cx:pt>
          <cx:pt idx="67835">1</cx:pt>
          <cx:pt idx="67836">1</cx:pt>
          <cx:pt idx="67837">1</cx:pt>
          <cx:pt idx="67838">1</cx:pt>
          <cx:pt idx="67839">1</cx:pt>
          <cx:pt idx="67840">1</cx:pt>
          <cx:pt idx="67841">1</cx:pt>
          <cx:pt idx="67842">1</cx:pt>
          <cx:pt idx="67843">1</cx:pt>
          <cx:pt idx="67844">1</cx:pt>
          <cx:pt idx="67845">1</cx:pt>
          <cx:pt idx="67846">1</cx:pt>
          <cx:pt idx="67847">1</cx:pt>
          <cx:pt idx="67848">1</cx:pt>
          <cx:pt idx="67849">1</cx:pt>
          <cx:pt idx="67850">1</cx:pt>
          <cx:pt idx="67851">1</cx:pt>
          <cx:pt idx="67852">1</cx:pt>
          <cx:pt idx="67853">1</cx:pt>
          <cx:pt idx="67854">1</cx:pt>
          <cx:pt idx="67855">1</cx:pt>
          <cx:pt idx="67856">1</cx:pt>
          <cx:pt idx="67857">1</cx:pt>
          <cx:pt idx="67858">1</cx:pt>
          <cx:pt idx="67859">1</cx:pt>
          <cx:pt idx="67860">1</cx:pt>
          <cx:pt idx="67861">1</cx:pt>
          <cx:pt idx="67862">1</cx:pt>
          <cx:pt idx="67863">1</cx:pt>
          <cx:pt idx="67864">1</cx:pt>
          <cx:pt idx="67865">1</cx:pt>
          <cx:pt idx="67866">1</cx:pt>
          <cx:pt idx="67867">1</cx:pt>
          <cx:pt idx="67868">1</cx:pt>
          <cx:pt idx="67869">1</cx:pt>
          <cx:pt idx="67870">1</cx:pt>
          <cx:pt idx="67871">1</cx:pt>
          <cx:pt idx="67872">1</cx:pt>
          <cx:pt idx="67873">1</cx:pt>
          <cx:pt idx="67874">1</cx:pt>
          <cx:pt idx="67875">1</cx:pt>
          <cx:pt idx="67876">1</cx:pt>
          <cx:pt idx="67877">1</cx:pt>
          <cx:pt idx="67878">1</cx:pt>
          <cx:pt idx="67879">1</cx:pt>
          <cx:pt idx="67880">1</cx:pt>
          <cx:pt idx="67881">1</cx:pt>
          <cx:pt idx="67882">1</cx:pt>
          <cx:pt idx="67883">1</cx:pt>
          <cx:pt idx="67884">1</cx:pt>
          <cx:pt idx="67885">1</cx:pt>
          <cx:pt idx="67886">1</cx:pt>
          <cx:pt idx="67887">1</cx:pt>
          <cx:pt idx="67888">1</cx:pt>
          <cx:pt idx="67889">1</cx:pt>
          <cx:pt idx="67890">1</cx:pt>
          <cx:pt idx="67891">1</cx:pt>
          <cx:pt idx="67892">1</cx:pt>
          <cx:pt idx="67893">1</cx:pt>
          <cx:pt idx="67894">1</cx:pt>
          <cx:pt idx="67895">1</cx:pt>
          <cx:pt idx="67896">1</cx:pt>
          <cx:pt idx="67897">1</cx:pt>
          <cx:pt idx="67898">1</cx:pt>
          <cx:pt idx="67899">1</cx:pt>
          <cx:pt idx="67900">1</cx:pt>
          <cx:pt idx="67901">1</cx:pt>
          <cx:pt idx="67902">1</cx:pt>
          <cx:pt idx="67903">1</cx:pt>
          <cx:pt idx="67904">1</cx:pt>
          <cx:pt idx="67905">1</cx:pt>
          <cx:pt idx="67906">1</cx:pt>
          <cx:pt idx="67907">1</cx:pt>
          <cx:pt idx="67908">1</cx:pt>
          <cx:pt idx="67909">1</cx:pt>
          <cx:pt idx="67910">1</cx:pt>
          <cx:pt idx="67911">1</cx:pt>
          <cx:pt idx="67912">1</cx:pt>
          <cx:pt idx="67913">1</cx:pt>
          <cx:pt idx="67914">1</cx:pt>
          <cx:pt idx="67915">1</cx:pt>
          <cx:pt idx="67916">1</cx:pt>
          <cx:pt idx="67917">1</cx:pt>
          <cx:pt idx="67918">1</cx:pt>
          <cx:pt idx="67919">1</cx:pt>
          <cx:pt idx="67920">1</cx:pt>
          <cx:pt idx="67921">3</cx:pt>
          <cx:pt idx="67922">1</cx:pt>
          <cx:pt idx="67923">1</cx:pt>
          <cx:pt idx="67924">1</cx:pt>
          <cx:pt idx="67925">1</cx:pt>
          <cx:pt idx="67926">3</cx:pt>
          <cx:pt idx="67927">1</cx:pt>
          <cx:pt idx="67928">1</cx:pt>
          <cx:pt idx="67929">3</cx:pt>
          <cx:pt idx="67930">1</cx:pt>
          <cx:pt idx="67931">3</cx:pt>
          <cx:pt idx="67932">3</cx:pt>
          <cx:pt idx="67933">1</cx:pt>
          <cx:pt idx="67934">1</cx:pt>
          <cx:pt idx="67935">1</cx:pt>
          <cx:pt idx="67936">1</cx:pt>
          <cx:pt idx="67937">1</cx:pt>
          <cx:pt idx="67938">1</cx:pt>
          <cx:pt idx="67939">1</cx:pt>
          <cx:pt idx="67940">1</cx:pt>
          <cx:pt idx="67941">1</cx:pt>
          <cx:pt idx="67942">1</cx:pt>
          <cx:pt idx="67943">1</cx:pt>
          <cx:pt idx="67944">1</cx:pt>
          <cx:pt idx="67945">1</cx:pt>
          <cx:pt idx="67946">1</cx:pt>
          <cx:pt idx="67947">1</cx:pt>
          <cx:pt idx="67948">1</cx:pt>
          <cx:pt idx="67949">1</cx:pt>
          <cx:pt idx="67950">1</cx:pt>
          <cx:pt idx="67951">1</cx:pt>
          <cx:pt idx="67952">1</cx:pt>
          <cx:pt idx="67953">1</cx:pt>
          <cx:pt idx="67954">3</cx:pt>
          <cx:pt idx="67955">1</cx:pt>
          <cx:pt idx="67956">1</cx:pt>
          <cx:pt idx="67957">1</cx:pt>
          <cx:pt idx="67958">1</cx:pt>
          <cx:pt idx="67959">1</cx:pt>
          <cx:pt idx="67960">1</cx:pt>
          <cx:pt idx="67961">1</cx:pt>
          <cx:pt idx="67962">1</cx:pt>
          <cx:pt idx="67963">1</cx:pt>
          <cx:pt idx="67964">1</cx:pt>
          <cx:pt idx="67965">3</cx:pt>
          <cx:pt idx="67966">1</cx:pt>
          <cx:pt idx="67967">1</cx:pt>
          <cx:pt idx="67968">1</cx:pt>
          <cx:pt idx="67969">1</cx:pt>
          <cx:pt idx="67970">1</cx:pt>
          <cx:pt idx="67971">1</cx:pt>
          <cx:pt idx="67972">1</cx:pt>
          <cx:pt idx="67973">1</cx:pt>
          <cx:pt idx="67974">1</cx:pt>
          <cx:pt idx="67975">1</cx:pt>
          <cx:pt idx="67976">1</cx:pt>
          <cx:pt idx="67977">1</cx:pt>
          <cx:pt idx="67978">1</cx:pt>
          <cx:pt idx="67979">1</cx:pt>
          <cx:pt idx="67980">1</cx:pt>
          <cx:pt idx="67981">1</cx:pt>
          <cx:pt idx="67982">1</cx:pt>
          <cx:pt idx="67983">1</cx:pt>
          <cx:pt idx="67984">1</cx:pt>
          <cx:pt idx="67985">1</cx:pt>
          <cx:pt idx="67986">3</cx:pt>
          <cx:pt idx="67987">1</cx:pt>
          <cx:pt idx="67988">1</cx:pt>
          <cx:pt idx="67989">1</cx:pt>
          <cx:pt idx="67990">1</cx:pt>
          <cx:pt idx="67991">1</cx:pt>
          <cx:pt idx="67992">1</cx:pt>
          <cx:pt idx="67993">1</cx:pt>
          <cx:pt idx="67994">1</cx:pt>
          <cx:pt idx="67995">1</cx:pt>
          <cx:pt idx="67996">1</cx:pt>
          <cx:pt idx="67997">1</cx:pt>
          <cx:pt idx="67998">1</cx:pt>
          <cx:pt idx="67999">1</cx:pt>
          <cx:pt idx="68000">1</cx:pt>
          <cx:pt idx="68001">1</cx:pt>
          <cx:pt idx="68002">1</cx:pt>
          <cx:pt idx="68003">1</cx:pt>
          <cx:pt idx="68004">1</cx:pt>
          <cx:pt idx="68005">1</cx:pt>
          <cx:pt idx="68006">1</cx:pt>
          <cx:pt idx="68007">1</cx:pt>
          <cx:pt idx="68008">1</cx:pt>
          <cx:pt idx="68009">1</cx:pt>
          <cx:pt idx="68010">1</cx:pt>
          <cx:pt idx="68011">1</cx:pt>
          <cx:pt idx="68012">1</cx:pt>
          <cx:pt idx="68013">1</cx:pt>
          <cx:pt idx="68014">1</cx:pt>
          <cx:pt idx="68015">1</cx:pt>
          <cx:pt idx="68016">1</cx:pt>
          <cx:pt idx="68017">1</cx:pt>
          <cx:pt idx="68018">1</cx:pt>
          <cx:pt idx="68019">1</cx:pt>
          <cx:pt idx="68020">1</cx:pt>
          <cx:pt idx="68021">1</cx:pt>
          <cx:pt idx="68022">1</cx:pt>
          <cx:pt idx="68023">1</cx:pt>
          <cx:pt idx="68024">1</cx:pt>
          <cx:pt idx="68025">1</cx:pt>
          <cx:pt idx="68026">1</cx:pt>
          <cx:pt idx="68027">1</cx:pt>
          <cx:pt idx="68028">1</cx:pt>
          <cx:pt idx="68029">1</cx:pt>
          <cx:pt idx="68030">1</cx:pt>
          <cx:pt idx="68031">1</cx:pt>
          <cx:pt idx="68032">1</cx:pt>
          <cx:pt idx="68033">3</cx:pt>
          <cx:pt idx="68034">1</cx:pt>
          <cx:pt idx="68035">1</cx:pt>
          <cx:pt idx="68036">1</cx:pt>
          <cx:pt idx="68037">1</cx:pt>
          <cx:pt idx="68038">1</cx:pt>
          <cx:pt idx="68039">1</cx:pt>
          <cx:pt idx="68040">1</cx:pt>
          <cx:pt idx="68041">1</cx:pt>
          <cx:pt idx="68042">1</cx:pt>
          <cx:pt idx="68043">1</cx:pt>
          <cx:pt idx="68044">1</cx:pt>
          <cx:pt idx="68045">1</cx:pt>
          <cx:pt idx="68046">1</cx:pt>
          <cx:pt idx="68047">1</cx:pt>
          <cx:pt idx="68048">1</cx:pt>
          <cx:pt idx="68049">1</cx:pt>
          <cx:pt idx="68050">1</cx:pt>
          <cx:pt idx="68051">1</cx:pt>
          <cx:pt idx="68052">1</cx:pt>
          <cx:pt idx="68053">1</cx:pt>
          <cx:pt idx="68054">1</cx:pt>
          <cx:pt idx="68055">1</cx:pt>
          <cx:pt idx="68056">1</cx:pt>
          <cx:pt idx="68057">1</cx:pt>
          <cx:pt idx="68058">1</cx:pt>
          <cx:pt idx="68059">1</cx:pt>
          <cx:pt idx="68060">1</cx:pt>
          <cx:pt idx="68061">1</cx:pt>
          <cx:pt idx="68062">1</cx:pt>
          <cx:pt idx="68063">1</cx:pt>
          <cx:pt idx="68064">1</cx:pt>
          <cx:pt idx="68065">1</cx:pt>
          <cx:pt idx="68066">1</cx:pt>
          <cx:pt idx="68067">1</cx:pt>
          <cx:pt idx="68068">1</cx:pt>
          <cx:pt idx="68069">1</cx:pt>
          <cx:pt idx="68070">1</cx:pt>
          <cx:pt idx="68071">1</cx:pt>
          <cx:pt idx="68072">1</cx:pt>
          <cx:pt idx="68073">1</cx:pt>
          <cx:pt idx="68074">1</cx:pt>
          <cx:pt idx="68075">1</cx:pt>
          <cx:pt idx="68076">1</cx:pt>
          <cx:pt idx="68077">1</cx:pt>
          <cx:pt idx="68078">1</cx:pt>
          <cx:pt idx="68079">1</cx:pt>
          <cx:pt idx="68080">1</cx:pt>
          <cx:pt idx="68081">3</cx:pt>
          <cx:pt idx="68082">1</cx:pt>
          <cx:pt idx="68083">1</cx:pt>
          <cx:pt idx="68084">1</cx:pt>
          <cx:pt idx="68085">1</cx:pt>
          <cx:pt idx="68086">1</cx:pt>
          <cx:pt idx="68087">1</cx:pt>
          <cx:pt idx="68088">1</cx:pt>
          <cx:pt idx="68089">1</cx:pt>
          <cx:pt idx="68090">3</cx:pt>
          <cx:pt idx="68091">1</cx:pt>
          <cx:pt idx="68092">1</cx:pt>
          <cx:pt idx="68093">1</cx:pt>
          <cx:pt idx="68094">1</cx:pt>
          <cx:pt idx="68095">1</cx:pt>
          <cx:pt idx="68096">1</cx:pt>
          <cx:pt idx="68097">1</cx:pt>
          <cx:pt idx="68098">1</cx:pt>
          <cx:pt idx="68099">1</cx:pt>
          <cx:pt idx="68100">1</cx:pt>
          <cx:pt idx="68101">1</cx:pt>
          <cx:pt idx="68102">1</cx:pt>
          <cx:pt idx="68103">1</cx:pt>
          <cx:pt idx="68104">1</cx:pt>
          <cx:pt idx="68105">1</cx:pt>
          <cx:pt idx="68106">1</cx:pt>
          <cx:pt idx="68107">1</cx:pt>
          <cx:pt idx="68108">3</cx:pt>
          <cx:pt idx="68109">1</cx:pt>
          <cx:pt idx="68110">1</cx:pt>
          <cx:pt idx="68111">1</cx:pt>
          <cx:pt idx="68112">1</cx:pt>
          <cx:pt idx="68113">1</cx:pt>
          <cx:pt idx="68114">1</cx:pt>
          <cx:pt idx="68115">1</cx:pt>
          <cx:pt idx="68116">3</cx:pt>
          <cx:pt idx="68117">1</cx:pt>
          <cx:pt idx="68118">1</cx:pt>
          <cx:pt idx="68119">1</cx:pt>
          <cx:pt idx="68120">1</cx:pt>
          <cx:pt idx="68121">1</cx:pt>
          <cx:pt idx="68122">1</cx:pt>
          <cx:pt idx="68123">1</cx:pt>
          <cx:pt idx="68124">1</cx:pt>
          <cx:pt idx="68125">1</cx:pt>
          <cx:pt idx="68126">1</cx:pt>
          <cx:pt idx="68127">1</cx:pt>
          <cx:pt idx="68128">1</cx:pt>
          <cx:pt idx="68129">1</cx:pt>
          <cx:pt idx="68130">1</cx:pt>
          <cx:pt idx="68131">1</cx:pt>
          <cx:pt idx="68132">1</cx:pt>
          <cx:pt idx="68133">1</cx:pt>
          <cx:pt idx="68134">1</cx:pt>
          <cx:pt idx="68135">1</cx:pt>
          <cx:pt idx="68136">1</cx:pt>
          <cx:pt idx="68137">1</cx:pt>
          <cx:pt idx="68138">1</cx:pt>
          <cx:pt idx="68139">1</cx:pt>
          <cx:pt idx="68140">1</cx:pt>
          <cx:pt idx="68141">1</cx:pt>
          <cx:pt idx="68142">1</cx:pt>
          <cx:pt idx="68143">1</cx:pt>
          <cx:pt idx="68144">1</cx:pt>
          <cx:pt idx="68145">1</cx:pt>
          <cx:pt idx="68146">1</cx:pt>
          <cx:pt idx="68147">1</cx:pt>
          <cx:pt idx="68148">1</cx:pt>
          <cx:pt idx="68149">1</cx:pt>
          <cx:pt idx="68150">1</cx:pt>
          <cx:pt idx="68151">1</cx:pt>
          <cx:pt idx="68152">1</cx:pt>
          <cx:pt idx="68153">1</cx:pt>
          <cx:pt idx="68154">1</cx:pt>
          <cx:pt idx="68155">1</cx:pt>
          <cx:pt idx="68156">1</cx:pt>
          <cx:pt idx="68157">1</cx:pt>
          <cx:pt idx="68158">1</cx:pt>
          <cx:pt idx="68159">1</cx:pt>
          <cx:pt idx="68160">1</cx:pt>
          <cx:pt idx="68161">1</cx:pt>
          <cx:pt idx="68162">1</cx:pt>
          <cx:pt idx="68163">1</cx:pt>
          <cx:pt idx="68164">1</cx:pt>
          <cx:pt idx="68165">1</cx:pt>
          <cx:pt idx="68166">1</cx:pt>
          <cx:pt idx="68167">1</cx:pt>
          <cx:pt idx="68168">1</cx:pt>
          <cx:pt idx="68169">3</cx:pt>
          <cx:pt idx="68170">1</cx:pt>
          <cx:pt idx="68171">1</cx:pt>
          <cx:pt idx="68172">1</cx:pt>
          <cx:pt idx="68173">1</cx:pt>
          <cx:pt idx="68174">1</cx:pt>
          <cx:pt idx="68175">1</cx:pt>
          <cx:pt idx="68176">1</cx:pt>
          <cx:pt idx="68177">1</cx:pt>
          <cx:pt idx="68178">1</cx:pt>
          <cx:pt idx="68179">1</cx:pt>
          <cx:pt idx="68180">1</cx:pt>
          <cx:pt idx="68181">1</cx:pt>
          <cx:pt idx="68182">1</cx:pt>
          <cx:pt idx="68183">1</cx:pt>
          <cx:pt idx="68184">1</cx:pt>
          <cx:pt idx="68185">1</cx:pt>
          <cx:pt idx="68186">1</cx:pt>
          <cx:pt idx="68187">1</cx:pt>
          <cx:pt idx="68188">1</cx:pt>
          <cx:pt idx="68189">1</cx:pt>
          <cx:pt idx="68190">1</cx:pt>
          <cx:pt idx="68191">1</cx:pt>
          <cx:pt idx="68192">1</cx:pt>
          <cx:pt idx="68193">1</cx:pt>
          <cx:pt idx="68194">3</cx:pt>
          <cx:pt idx="68195">1</cx:pt>
          <cx:pt idx="68196">1</cx:pt>
          <cx:pt idx="68197">3</cx:pt>
          <cx:pt idx="68198">1</cx:pt>
          <cx:pt idx="68199">1</cx:pt>
          <cx:pt idx="68200">1</cx:pt>
          <cx:pt idx="68201">1</cx:pt>
          <cx:pt idx="68202">1</cx:pt>
          <cx:pt idx="68203">1</cx:pt>
          <cx:pt idx="68204">1</cx:pt>
          <cx:pt idx="68205">1</cx:pt>
          <cx:pt idx="68206">1</cx:pt>
          <cx:pt idx="68207">1</cx:pt>
          <cx:pt idx="68208">1</cx:pt>
          <cx:pt idx="68209">1</cx:pt>
          <cx:pt idx="68210">1</cx:pt>
          <cx:pt idx="68211">1</cx:pt>
          <cx:pt idx="68212">1</cx:pt>
          <cx:pt idx="68213">1</cx:pt>
          <cx:pt idx="68214">1</cx:pt>
          <cx:pt idx="68215">1</cx:pt>
          <cx:pt idx="68216">1</cx:pt>
          <cx:pt idx="68217">1</cx:pt>
          <cx:pt idx="68218">1</cx:pt>
          <cx:pt idx="68219">1</cx:pt>
          <cx:pt idx="68220">1</cx:pt>
          <cx:pt idx="68221">1</cx:pt>
          <cx:pt idx="68222">1</cx:pt>
          <cx:pt idx="68223">1</cx:pt>
          <cx:pt idx="68224">3</cx:pt>
          <cx:pt idx="68225">1</cx:pt>
          <cx:pt idx="68226">1</cx:pt>
          <cx:pt idx="68227">1</cx:pt>
          <cx:pt idx="68228">1</cx:pt>
          <cx:pt idx="68229">1</cx:pt>
          <cx:pt idx="68230">1</cx:pt>
          <cx:pt idx="68231">1</cx:pt>
          <cx:pt idx="68232">1</cx:pt>
          <cx:pt idx="68233">1</cx:pt>
          <cx:pt idx="68234">1</cx:pt>
          <cx:pt idx="68235">1</cx:pt>
          <cx:pt idx="68236">1</cx:pt>
          <cx:pt idx="68237">1</cx:pt>
          <cx:pt idx="68238">1</cx:pt>
          <cx:pt idx="68239">1</cx:pt>
          <cx:pt idx="68240">1</cx:pt>
          <cx:pt idx="68241">1</cx:pt>
          <cx:pt idx="68242">1</cx:pt>
          <cx:pt idx="68243">1</cx:pt>
          <cx:pt idx="68244">1</cx:pt>
          <cx:pt idx="68245">1</cx:pt>
          <cx:pt idx="68246">1</cx:pt>
          <cx:pt idx="68247">1</cx:pt>
          <cx:pt idx="68248">1</cx:pt>
          <cx:pt idx="68249">1</cx:pt>
          <cx:pt idx="68250">1</cx:pt>
          <cx:pt idx="68251">1</cx:pt>
          <cx:pt idx="68252">1</cx:pt>
          <cx:pt idx="68253">1</cx:pt>
          <cx:pt idx="68254">1</cx:pt>
          <cx:pt idx="68255">1</cx:pt>
          <cx:pt idx="68256">1</cx:pt>
          <cx:pt idx="68257">1</cx:pt>
          <cx:pt idx="68258">1</cx:pt>
          <cx:pt idx="68259">1</cx:pt>
          <cx:pt idx="68260">1</cx:pt>
          <cx:pt idx="68261">1</cx:pt>
          <cx:pt idx="68262">1</cx:pt>
          <cx:pt idx="68263">1</cx:pt>
          <cx:pt idx="68264">1</cx:pt>
          <cx:pt idx="68265">1</cx:pt>
          <cx:pt idx="68266">1</cx:pt>
          <cx:pt idx="68267">1</cx:pt>
          <cx:pt idx="68268">3</cx:pt>
          <cx:pt idx="68269">1</cx:pt>
          <cx:pt idx="68270">1</cx:pt>
          <cx:pt idx="68271">1</cx:pt>
          <cx:pt idx="68272">1</cx:pt>
          <cx:pt idx="68273">1</cx:pt>
          <cx:pt idx="68274">3</cx:pt>
          <cx:pt idx="68275">1</cx:pt>
          <cx:pt idx="68276">1</cx:pt>
          <cx:pt idx="68277">1</cx:pt>
          <cx:pt idx="68278">1</cx:pt>
          <cx:pt idx="68279">1</cx:pt>
          <cx:pt idx="68280">1</cx:pt>
          <cx:pt idx="68281">1</cx:pt>
          <cx:pt idx="68282">1</cx:pt>
          <cx:pt idx="68283">1</cx:pt>
          <cx:pt idx="68284">1</cx:pt>
          <cx:pt idx="68285">3</cx:pt>
          <cx:pt idx="68286">1</cx:pt>
          <cx:pt idx="68287">1</cx:pt>
          <cx:pt idx="68288">1</cx:pt>
          <cx:pt idx="68289">1</cx:pt>
          <cx:pt idx="68290">1</cx:pt>
          <cx:pt idx="68291">1</cx:pt>
          <cx:pt idx="68292">1</cx:pt>
          <cx:pt idx="68293">1</cx:pt>
          <cx:pt idx="68294">1</cx:pt>
          <cx:pt idx="68295">1</cx:pt>
          <cx:pt idx="68296">1</cx:pt>
          <cx:pt idx="68297">1</cx:pt>
          <cx:pt idx="68298">1</cx:pt>
          <cx:pt idx="68299">1</cx:pt>
          <cx:pt idx="68300">1</cx:pt>
          <cx:pt idx="68301">1</cx:pt>
          <cx:pt idx="68302">1</cx:pt>
          <cx:pt idx="68303">1</cx:pt>
          <cx:pt idx="68304">1</cx:pt>
          <cx:pt idx="68305">1</cx:pt>
          <cx:pt idx="68306">1</cx:pt>
          <cx:pt idx="68307">1</cx:pt>
          <cx:pt idx="68308">1</cx:pt>
          <cx:pt idx="68309">1</cx:pt>
          <cx:pt idx="68310">1</cx:pt>
          <cx:pt idx="68311">1</cx:pt>
          <cx:pt idx="68312">1</cx:pt>
          <cx:pt idx="68313">1</cx:pt>
          <cx:pt idx="68314">1</cx:pt>
          <cx:pt idx="68315">1</cx:pt>
          <cx:pt idx="68316">1</cx:pt>
          <cx:pt idx="68317">1</cx:pt>
          <cx:pt idx="68318">1</cx:pt>
          <cx:pt idx="68319">1</cx:pt>
          <cx:pt idx="68320">1</cx:pt>
          <cx:pt idx="68321">1</cx:pt>
          <cx:pt idx="68322">1</cx:pt>
          <cx:pt idx="68323">1</cx:pt>
          <cx:pt idx="68324">1</cx:pt>
          <cx:pt idx="68325">1</cx:pt>
          <cx:pt idx="68326">1</cx:pt>
          <cx:pt idx="68327">1</cx:pt>
          <cx:pt idx="68328">1</cx:pt>
          <cx:pt idx="68329">1</cx:pt>
          <cx:pt idx="68330">1</cx:pt>
          <cx:pt idx="68331">1</cx:pt>
          <cx:pt idx="68332">1</cx:pt>
          <cx:pt idx="68333">1</cx:pt>
          <cx:pt idx="68334">1</cx:pt>
          <cx:pt idx="68335">1</cx:pt>
          <cx:pt idx="68336">1</cx:pt>
          <cx:pt idx="68337">1</cx:pt>
          <cx:pt idx="68338">1</cx:pt>
          <cx:pt idx="68339">1</cx:pt>
          <cx:pt idx="68340">1</cx:pt>
          <cx:pt idx="68341">1</cx:pt>
          <cx:pt idx="68342">1</cx:pt>
          <cx:pt idx="68343">1</cx:pt>
          <cx:pt idx="68344">1</cx:pt>
          <cx:pt idx="68345">1</cx:pt>
          <cx:pt idx="68346">1</cx:pt>
          <cx:pt idx="68347">1</cx:pt>
          <cx:pt idx="68348">1</cx:pt>
          <cx:pt idx="68349">1</cx:pt>
          <cx:pt idx="68350">1</cx:pt>
          <cx:pt idx="68351">1</cx:pt>
          <cx:pt idx="68352">1</cx:pt>
          <cx:pt idx="68353">1</cx:pt>
          <cx:pt idx="68354">1</cx:pt>
          <cx:pt idx="68355">1</cx:pt>
          <cx:pt idx="68356">1</cx:pt>
          <cx:pt idx="68357">1</cx:pt>
          <cx:pt idx="68358">1</cx:pt>
          <cx:pt idx="68359">1</cx:pt>
          <cx:pt idx="68360">1</cx:pt>
          <cx:pt idx="68361">1</cx:pt>
          <cx:pt idx="68362">1</cx:pt>
          <cx:pt idx="68363">1</cx:pt>
          <cx:pt idx="68364">1</cx:pt>
          <cx:pt idx="68365">1</cx:pt>
          <cx:pt idx="68366">1</cx:pt>
          <cx:pt idx="68367">1</cx:pt>
          <cx:pt idx="68368">1</cx:pt>
          <cx:pt idx="68369">1</cx:pt>
          <cx:pt idx="68370">1</cx:pt>
          <cx:pt idx="68371">1</cx:pt>
          <cx:pt idx="68372">1</cx:pt>
          <cx:pt idx="68373">1</cx:pt>
          <cx:pt idx="68374">1</cx:pt>
          <cx:pt idx="68375">1</cx:pt>
          <cx:pt idx="68376">1</cx:pt>
          <cx:pt idx="68377">1</cx:pt>
          <cx:pt idx="68378">1</cx:pt>
          <cx:pt idx="68379">1</cx:pt>
          <cx:pt idx="68380">1</cx:pt>
          <cx:pt idx="68381">1</cx:pt>
          <cx:pt idx="68382">1</cx:pt>
          <cx:pt idx="68383">1</cx:pt>
          <cx:pt idx="68384">1</cx:pt>
          <cx:pt idx="68385">1</cx:pt>
          <cx:pt idx="68386">1</cx:pt>
          <cx:pt idx="68387">1</cx:pt>
          <cx:pt idx="68388">1</cx:pt>
          <cx:pt idx="68389">1</cx:pt>
          <cx:pt idx="68390">1</cx:pt>
          <cx:pt idx="68391">1</cx:pt>
          <cx:pt idx="68392">1</cx:pt>
          <cx:pt idx="68393">1</cx:pt>
          <cx:pt idx="68394">1</cx:pt>
          <cx:pt idx="68395">1</cx:pt>
          <cx:pt idx="68396">1</cx:pt>
          <cx:pt idx="68397">1</cx:pt>
          <cx:pt idx="68398">1</cx:pt>
          <cx:pt idx="68399">1</cx:pt>
          <cx:pt idx="68400">1</cx:pt>
          <cx:pt idx="68401">1</cx:pt>
          <cx:pt idx="68402">1</cx:pt>
          <cx:pt idx="68403">1</cx:pt>
          <cx:pt idx="68404">1</cx:pt>
          <cx:pt idx="68405">1</cx:pt>
          <cx:pt idx="68406">1</cx:pt>
          <cx:pt idx="68407">1</cx:pt>
          <cx:pt idx="68408">1</cx:pt>
          <cx:pt idx="68409">1</cx:pt>
          <cx:pt idx="68410">1</cx:pt>
          <cx:pt idx="68411">1</cx:pt>
          <cx:pt idx="68412">1</cx:pt>
          <cx:pt idx="68413">1</cx:pt>
          <cx:pt idx="68414">1</cx:pt>
          <cx:pt idx="68415">1</cx:pt>
          <cx:pt idx="68416">1</cx:pt>
          <cx:pt idx="68417">1</cx:pt>
          <cx:pt idx="68418">1</cx:pt>
          <cx:pt idx="68419">1</cx:pt>
          <cx:pt idx="68420">1</cx:pt>
          <cx:pt idx="68421">1</cx:pt>
          <cx:pt idx="68422">1</cx:pt>
          <cx:pt idx="68423">1</cx:pt>
          <cx:pt idx="68424">1</cx:pt>
          <cx:pt idx="68425">1</cx:pt>
          <cx:pt idx="68426">1</cx:pt>
          <cx:pt idx="68427">1</cx:pt>
          <cx:pt idx="68428">1</cx:pt>
          <cx:pt idx="68429">1</cx:pt>
          <cx:pt idx="68430">1</cx:pt>
          <cx:pt idx="68431">1</cx:pt>
          <cx:pt idx="68432">1</cx:pt>
          <cx:pt idx="68433">1</cx:pt>
          <cx:pt idx="68434">1</cx:pt>
          <cx:pt idx="68435">1</cx:pt>
          <cx:pt idx="68436">1</cx:pt>
          <cx:pt idx="68437">1</cx:pt>
          <cx:pt idx="68438">1</cx:pt>
          <cx:pt idx="68439">1</cx:pt>
          <cx:pt idx="68440">1</cx:pt>
          <cx:pt idx="68441">1</cx:pt>
          <cx:pt idx="68442">1</cx:pt>
          <cx:pt idx="68443">1</cx:pt>
          <cx:pt idx="68444">1</cx:pt>
          <cx:pt idx="68445">1</cx:pt>
          <cx:pt idx="68446">1</cx:pt>
          <cx:pt idx="68447">1</cx:pt>
          <cx:pt idx="68448">1</cx:pt>
          <cx:pt idx="68449">1</cx:pt>
          <cx:pt idx="68450">1</cx:pt>
          <cx:pt idx="68451">1</cx:pt>
          <cx:pt idx="68452">1</cx:pt>
          <cx:pt idx="68453">1</cx:pt>
          <cx:pt idx="68454">1</cx:pt>
          <cx:pt idx="68455">1</cx:pt>
          <cx:pt idx="68456">1</cx:pt>
          <cx:pt idx="68457">1</cx:pt>
          <cx:pt idx="68458">1</cx:pt>
          <cx:pt idx="68459">1</cx:pt>
          <cx:pt idx="68460">1</cx:pt>
          <cx:pt idx="68461">1</cx:pt>
          <cx:pt idx="68462">1</cx:pt>
          <cx:pt idx="68463">1</cx:pt>
          <cx:pt idx="68464">1</cx:pt>
          <cx:pt idx="68465">1</cx:pt>
          <cx:pt idx="68466">1</cx:pt>
          <cx:pt idx="68467">1</cx:pt>
          <cx:pt idx="68468">1</cx:pt>
          <cx:pt idx="68469">1</cx:pt>
          <cx:pt idx="68470">1</cx:pt>
          <cx:pt idx="68471">1</cx:pt>
          <cx:pt idx="68472">1</cx:pt>
          <cx:pt idx="68473">1</cx:pt>
          <cx:pt idx="68474">1</cx:pt>
          <cx:pt idx="68475">1</cx:pt>
          <cx:pt idx="68476">1</cx:pt>
          <cx:pt idx="68477">1</cx:pt>
          <cx:pt idx="68478">1</cx:pt>
          <cx:pt idx="68479">1</cx:pt>
          <cx:pt idx="68480">1</cx:pt>
          <cx:pt idx="68481">1</cx:pt>
          <cx:pt idx="68482">1</cx:pt>
          <cx:pt idx="68483">3</cx:pt>
          <cx:pt idx="68484">1</cx:pt>
          <cx:pt idx="68485">1</cx:pt>
          <cx:pt idx="68486">1</cx:pt>
          <cx:pt idx="68487">1</cx:pt>
          <cx:pt idx="68488">1</cx:pt>
          <cx:pt idx="68489">1</cx:pt>
          <cx:pt idx="68490">1</cx:pt>
          <cx:pt idx="68491">1</cx:pt>
          <cx:pt idx="68492">1</cx:pt>
          <cx:pt idx="68493">1</cx:pt>
          <cx:pt idx="68494">1</cx:pt>
          <cx:pt idx="68495">1</cx:pt>
          <cx:pt idx="68496">1</cx:pt>
          <cx:pt idx="68497">1</cx:pt>
          <cx:pt idx="68498">1</cx:pt>
          <cx:pt idx="68499">1</cx:pt>
          <cx:pt idx="68500">1</cx:pt>
          <cx:pt idx="68501">1</cx:pt>
          <cx:pt idx="68502">1</cx:pt>
          <cx:pt idx="68503">1</cx:pt>
          <cx:pt idx="68504">1</cx:pt>
          <cx:pt idx="68505">1</cx:pt>
          <cx:pt idx="68506">1</cx:pt>
          <cx:pt idx="68507">1</cx:pt>
          <cx:pt idx="68508">1</cx:pt>
          <cx:pt idx="68509">1</cx:pt>
          <cx:pt idx="68510">1</cx:pt>
          <cx:pt idx="68511">1</cx:pt>
          <cx:pt idx="68512">1</cx:pt>
          <cx:pt idx="68513">1</cx:pt>
          <cx:pt idx="68514">1</cx:pt>
          <cx:pt idx="68515">1</cx:pt>
          <cx:pt idx="68516">1</cx:pt>
          <cx:pt idx="68517">1</cx:pt>
          <cx:pt idx="68518">1</cx:pt>
          <cx:pt idx="68519">1</cx:pt>
          <cx:pt idx="68520">1</cx:pt>
          <cx:pt idx="68521">1</cx:pt>
          <cx:pt idx="68522">1</cx:pt>
          <cx:pt idx="68523">1</cx:pt>
          <cx:pt idx="68524">1</cx:pt>
          <cx:pt idx="68525">1</cx:pt>
          <cx:pt idx="68526">1</cx:pt>
          <cx:pt idx="68527">1</cx:pt>
          <cx:pt idx="68528">1</cx:pt>
          <cx:pt idx="68529">1</cx:pt>
          <cx:pt idx="68530">1</cx:pt>
          <cx:pt idx="68531">1</cx:pt>
          <cx:pt idx="68532">1</cx:pt>
          <cx:pt idx="68533">1</cx:pt>
          <cx:pt idx="68534">1</cx:pt>
          <cx:pt idx="68535">1</cx:pt>
          <cx:pt idx="68536">1</cx:pt>
          <cx:pt idx="68537">1</cx:pt>
          <cx:pt idx="68538">1</cx:pt>
          <cx:pt idx="68539">1</cx:pt>
          <cx:pt idx="68540">1</cx:pt>
          <cx:pt idx="68541">1</cx:pt>
          <cx:pt idx="68542">1</cx:pt>
          <cx:pt idx="68543">1</cx:pt>
          <cx:pt idx="68544">1</cx:pt>
          <cx:pt idx="68545">1</cx:pt>
          <cx:pt idx="68546">1</cx:pt>
          <cx:pt idx="68547">1</cx:pt>
          <cx:pt idx="68548">1</cx:pt>
          <cx:pt idx="68549">1</cx:pt>
          <cx:pt idx="68550">1</cx:pt>
          <cx:pt idx="68551">1</cx:pt>
          <cx:pt idx="68552">1</cx:pt>
          <cx:pt idx="68553">1</cx:pt>
          <cx:pt idx="68554">1</cx:pt>
          <cx:pt idx="68555">1</cx:pt>
          <cx:pt idx="68556">1</cx:pt>
          <cx:pt idx="68557">1</cx:pt>
          <cx:pt idx="68558">1</cx:pt>
          <cx:pt idx="68559">1</cx:pt>
          <cx:pt idx="68560">1</cx:pt>
          <cx:pt idx="68561">1</cx:pt>
          <cx:pt idx="68562">1</cx:pt>
          <cx:pt idx="68563">1</cx:pt>
          <cx:pt idx="68564">1</cx:pt>
          <cx:pt idx="68565">1</cx:pt>
          <cx:pt idx="68566">1</cx:pt>
          <cx:pt idx="68567">1</cx:pt>
          <cx:pt idx="68568">1</cx:pt>
          <cx:pt idx="68569">1</cx:pt>
          <cx:pt idx="68570">1</cx:pt>
          <cx:pt idx="68571">1</cx:pt>
          <cx:pt idx="68572">1</cx:pt>
          <cx:pt idx="68573">1</cx:pt>
          <cx:pt idx="68574">3</cx:pt>
          <cx:pt idx="68575">1</cx:pt>
          <cx:pt idx="68576">1</cx:pt>
          <cx:pt idx="68577">1</cx:pt>
          <cx:pt idx="68578">1</cx:pt>
          <cx:pt idx="68579">1</cx:pt>
          <cx:pt idx="68580">1</cx:pt>
          <cx:pt idx="68581">1</cx:pt>
          <cx:pt idx="68582">1</cx:pt>
          <cx:pt idx="68583">3</cx:pt>
          <cx:pt idx="68584">1</cx:pt>
          <cx:pt idx="68585">1</cx:pt>
          <cx:pt idx="68586">1</cx:pt>
          <cx:pt idx="68587">1</cx:pt>
          <cx:pt idx="68588">1</cx:pt>
          <cx:pt idx="68589">1</cx:pt>
          <cx:pt idx="68590">1</cx:pt>
          <cx:pt idx="68591">1</cx:pt>
          <cx:pt idx="68592">1</cx:pt>
          <cx:pt idx="68593">1</cx:pt>
          <cx:pt idx="68594">1</cx:pt>
          <cx:pt idx="68595">1</cx:pt>
          <cx:pt idx="68596">3</cx:pt>
          <cx:pt idx="68597">1</cx:pt>
          <cx:pt idx="68598">1</cx:pt>
          <cx:pt idx="68599">1</cx:pt>
          <cx:pt idx="68600">1</cx:pt>
          <cx:pt idx="68601">1</cx:pt>
          <cx:pt idx="68602">1</cx:pt>
          <cx:pt idx="68603">1</cx:pt>
          <cx:pt idx="68604">1</cx:pt>
          <cx:pt idx="68605">1</cx:pt>
          <cx:pt idx="68606">1</cx:pt>
          <cx:pt idx="68607">1</cx:pt>
          <cx:pt idx="68608">1</cx:pt>
          <cx:pt idx="68609">3</cx:pt>
          <cx:pt idx="68610">1</cx:pt>
          <cx:pt idx="68611">1</cx:pt>
          <cx:pt idx="68612">1</cx:pt>
          <cx:pt idx="68613">1</cx:pt>
          <cx:pt idx="68614">1</cx:pt>
          <cx:pt idx="68615">1</cx:pt>
          <cx:pt idx="68616">1</cx:pt>
          <cx:pt idx="68617">1</cx:pt>
          <cx:pt idx="68618">1</cx:pt>
          <cx:pt idx="68619">1</cx:pt>
          <cx:pt idx="68620">1</cx:pt>
          <cx:pt idx="68621">1</cx:pt>
          <cx:pt idx="68622">1</cx:pt>
          <cx:pt idx="68623">1</cx:pt>
          <cx:pt idx="68624">1</cx:pt>
          <cx:pt idx="68625">1</cx:pt>
          <cx:pt idx="68626">1</cx:pt>
          <cx:pt idx="68627">1</cx:pt>
          <cx:pt idx="68628">1</cx:pt>
          <cx:pt idx="68629">1</cx:pt>
          <cx:pt idx="68630">1</cx:pt>
          <cx:pt idx="68631">1</cx:pt>
          <cx:pt idx="68632">1</cx:pt>
          <cx:pt idx="68633">1</cx:pt>
          <cx:pt idx="68634">1</cx:pt>
          <cx:pt idx="68635">1</cx:pt>
          <cx:pt idx="68636">1</cx:pt>
          <cx:pt idx="68637">1</cx:pt>
          <cx:pt idx="68638">1</cx:pt>
          <cx:pt idx="68639">1</cx:pt>
          <cx:pt idx="68640">1</cx:pt>
          <cx:pt idx="68641">1</cx:pt>
          <cx:pt idx="68642">1</cx:pt>
          <cx:pt idx="68643">1</cx:pt>
          <cx:pt idx="68644">1</cx:pt>
          <cx:pt idx="68645">1</cx:pt>
          <cx:pt idx="68646">1</cx:pt>
          <cx:pt idx="68647">1</cx:pt>
          <cx:pt idx="68648">1</cx:pt>
          <cx:pt idx="68649">1</cx:pt>
          <cx:pt idx="68650">1</cx:pt>
          <cx:pt idx="68651">1</cx:pt>
          <cx:pt idx="68652">1</cx:pt>
          <cx:pt idx="68653">1</cx:pt>
          <cx:pt idx="68654">1</cx:pt>
          <cx:pt idx="68655">1</cx:pt>
          <cx:pt idx="68656">1</cx:pt>
          <cx:pt idx="68657">1</cx:pt>
          <cx:pt idx="68658">1</cx:pt>
          <cx:pt idx="68659">1</cx:pt>
          <cx:pt idx="68660">1</cx:pt>
          <cx:pt idx="68661">1</cx:pt>
          <cx:pt idx="68662">1</cx:pt>
          <cx:pt idx="68663">1</cx:pt>
          <cx:pt idx="68664">1</cx:pt>
          <cx:pt idx="68665">3</cx:pt>
          <cx:pt idx="68666">1</cx:pt>
          <cx:pt idx="68667">1</cx:pt>
          <cx:pt idx="68668">1</cx:pt>
          <cx:pt idx="68669">1</cx:pt>
          <cx:pt idx="68670">1</cx:pt>
          <cx:pt idx="68671">1</cx:pt>
          <cx:pt idx="68672">3</cx:pt>
          <cx:pt idx="68673">1</cx:pt>
          <cx:pt idx="68674">1</cx:pt>
          <cx:pt idx="68675">1</cx:pt>
          <cx:pt idx="68676">1</cx:pt>
          <cx:pt idx="68677">1</cx:pt>
          <cx:pt idx="68678">1</cx:pt>
          <cx:pt idx="68679">1</cx:pt>
          <cx:pt idx="68680">1</cx:pt>
          <cx:pt idx="68681">1</cx:pt>
          <cx:pt idx="68682">1</cx:pt>
          <cx:pt idx="68683">1</cx:pt>
          <cx:pt idx="68684">1</cx:pt>
          <cx:pt idx="68685">1</cx:pt>
          <cx:pt idx="68686">1</cx:pt>
          <cx:pt idx="68687">1</cx:pt>
          <cx:pt idx="68688">1</cx:pt>
          <cx:pt idx="68689">1</cx:pt>
          <cx:pt idx="68690">1</cx:pt>
          <cx:pt idx="68691">1</cx:pt>
          <cx:pt idx="68692">1</cx:pt>
          <cx:pt idx="68693">1</cx:pt>
          <cx:pt idx="68694">1</cx:pt>
          <cx:pt idx="68695">1</cx:pt>
          <cx:pt idx="68696">1</cx:pt>
          <cx:pt idx="68697">1</cx:pt>
          <cx:pt idx="68698">1</cx:pt>
          <cx:pt idx="68699">1</cx:pt>
          <cx:pt idx="68700">1</cx:pt>
          <cx:pt idx="68701">1</cx:pt>
          <cx:pt idx="68702">1</cx:pt>
          <cx:pt idx="68703">1</cx:pt>
          <cx:pt idx="68704">1</cx:pt>
          <cx:pt idx="68705">3</cx:pt>
          <cx:pt idx="68706">1</cx:pt>
          <cx:pt idx="68707">1</cx:pt>
          <cx:pt idx="68708">1</cx:pt>
          <cx:pt idx="68709">1</cx:pt>
          <cx:pt idx="68710">1</cx:pt>
          <cx:pt idx="68711">1</cx:pt>
          <cx:pt idx="68712">1</cx:pt>
          <cx:pt idx="68713">1</cx:pt>
          <cx:pt idx="68714">1</cx:pt>
          <cx:pt idx="68715">1</cx:pt>
          <cx:pt idx="68716">1</cx:pt>
          <cx:pt idx="68717">1</cx:pt>
          <cx:pt idx="68718">1</cx:pt>
          <cx:pt idx="68719">1</cx:pt>
          <cx:pt idx="68720">1</cx:pt>
          <cx:pt idx="68721">1</cx:pt>
          <cx:pt idx="68722">1</cx:pt>
          <cx:pt idx="68723">1</cx:pt>
          <cx:pt idx="68724">1</cx:pt>
          <cx:pt idx="68725">1</cx:pt>
          <cx:pt idx="68726">1</cx:pt>
          <cx:pt idx="68727">1</cx:pt>
          <cx:pt idx="68728">1</cx:pt>
          <cx:pt idx="68729">1</cx:pt>
          <cx:pt idx="68730">1</cx:pt>
          <cx:pt idx="68731">1</cx:pt>
          <cx:pt idx="68732">1</cx:pt>
          <cx:pt idx="68733">3</cx:pt>
          <cx:pt idx="68734">1</cx:pt>
          <cx:pt idx="68735">1</cx:pt>
          <cx:pt idx="68736">1</cx:pt>
          <cx:pt idx="68737">1</cx:pt>
          <cx:pt idx="68738">1</cx:pt>
          <cx:pt idx="68739">1</cx:pt>
          <cx:pt idx="68740">1</cx:pt>
          <cx:pt idx="68741">1</cx:pt>
          <cx:pt idx="68742">1</cx:pt>
          <cx:pt idx="68743">1</cx:pt>
          <cx:pt idx="68744">1</cx:pt>
          <cx:pt idx="68745">1</cx:pt>
          <cx:pt idx="68746">1</cx:pt>
          <cx:pt idx="68747">1</cx:pt>
          <cx:pt idx="68748">1</cx:pt>
          <cx:pt idx="68749">1</cx:pt>
          <cx:pt idx="68750">1</cx:pt>
          <cx:pt idx="68751">1</cx:pt>
          <cx:pt idx="68752">1</cx:pt>
          <cx:pt idx="68753">1</cx:pt>
          <cx:pt idx="68754">1</cx:pt>
          <cx:pt idx="68755">1</cx:pt>
          <cx:pt idx="68756">1</cx:pt>
          <cx:pt idx="68757">1</cx:pt>
          <cx:pt idx="68758">1</cx:pt>
          <cx:pt idx="68759">3</cx:pt>
          <cx:pt idx="68760">1</cx:pt>
          <cx:pt idx="68761">3</cx:pt>
          <cx:pt idx="68762">1</cx:pt>
          <cx:pt idx="68763">1</cx:pt>
          <cx:pt idx="68764">1</cx:pt>
          <cx:pt idx="68765">1</cx:pt>
          <cx:pt idx="68766">1</cx:pt>
          <cx:pt idx="68767">1</cx:pt>
          <cx:pt idx="68768">1</cx:pt>
          <cx:pt idx="68769">3</cx:pt>
          <cx:pt idx="68770">1</cx:pt>
          <cx:pt idx="68771">1</cx:pt>
          <cx:pt idx="68772">1</cx:pt>
          <cx:pt idx="68773">1</cx:pt>
          <cx:pt idx="68774">1</cx:pt>
          <cx:pt idx="68775">1</cx:pt>
          <cx:pt idx="68776">1</cx:pt>
          <cx:pt idx="68777">1</cx:pt>
          <cx:pt idx="68778">1</cx:pt>
          <cx:pt idx="68779">1</cx:pt>
          <cx:pt idx="68780">1</cx:pt>
          <cx:pt idx="68781">1</cx:pt>
          <cx:pt idx="68782">1</cx:pt>
          <cx:pt idx="68783">1</cx:pt>
          <cx:pt idx="68784">1</cx:pt>
          <cx:pt idx="68785">1</cx:pt>
          <cx:pt idx="68786">1</cx:pt>
          <cx:pt idx="68787">1</cx:pt>
          <cx:pt idx="68788">1</cx:pt>
          <cx:pt idx="68789">3</cx:pt>
          <cx:pt idx="68790">1</cx:pt>
          <cx:pt idx="68791">1</cx:pt>
          <cx:pt idx="68792">1</cx:pt>
          <cx:pt idx="68793">1</cx:pt>
          <cx:pt idx="68794">1</cx:pt>
          <cx:pt idx="68795">1</cx:pt>
          <cx:pt idx="68796">1</cx:pt>
          <cx:pt idx="68797">1</cx:pt>
          <cx:pt idx="68798">1</cx:pt>
          <cx:pt idx="68799">1</cx:pt>
          <cx:pt idx="68800">1</cx:pt>
          <cx:pt idx="68801">1</cx:pt>
          <cx:pt idx="68802">1</cx:pt>
          <cx:pt idx="68803">1</cx:pt>
          <cx:pt idx="68804">1</cx:pt>
          <cx:pt idx="68805">1</cx:pt>
          <cx:pt idx="68806">1</cx:pt>
          <cx:pt idx="68807">1</cx:pt>
          <cx:pt idx="68808">1</cx:pt>
          <cx:pt idx="68809">1</cx:pt>
          <cx:pt idx="68810">1</cx:pt>
          <cx:pt idx="68811">1</cx:pt>
          <cx:pt idx="68812">1</cx:pt>
          <cx:pt idx="68813">1</cx:pt>
          <cx:pt idx="68814">1</cx:pt>
          <cx:pt idx="68815">1</cx:pt>
          <cx:pt idx="68816">1</cx:pt>
          <cx:pt idx="68817">1</cx:pt>
          <cx:pt idx="68818">1</cx:pt>
          <cx:pt idx="68819">1</cx:pt>
          <cx:pt idx="68820">1</cx:pt>
          <cx:pt idx="68821">1</cx:pt>
          <cx:pt idx="68822">1</cx:pt>
          <cx:pt idx="68823">1</cx:pt>
          <cx:pt idx="68824">1</cx:pt>
          <cx:pt idx="68825">1</cx:pt>
          <cx:pt idx="68826">1</cx:pt>
          <cx:pt idx="68827">1</cx:pt>
          <cx:pt idx="68828">1</cx:pt>
          <cx:pt idx="68829">1</cx:pt>
          <cx:pt idx="68830">1</cx:pt>
          <cx:pt idx="68831">1</cx:pt>
          <cx:pt idx="68832">1</cx:pt>
          <cx:pt idx="68833">1</cx:pt>
          <cx:pt idx="68834">1</cx:pt>
          <cx:pt idx="68835">1</cx:pt>
          <cx:pt idx="68836">1</cx:pt>
          <cx:pt idx="68837">1</cx:pt>
          <cx:pt idx="68838">1</cx:pt>
          <cx:pt idx="68839">1</cx:pt>
          <cx:pt idx="68840">1</cx:pt>
          <cx:pt idx="68841">1</cx:pt>
          <cx:pt idx="68842">1</cx:pt>
          <cx:pt idx="68843">1</cx:pt>
          <cx:pt idx="68844">1</cx:pt>
          <cx:pt idx="68845">1</cx:pt>
          <cx:pt idx="68846">1</cx:pt>
          <cx:pt idx="68847">1</cx:pt>
          <cx:pt idx="68848">1</cx:pt>
          <cx:pt idx="68849">1</cx:pt>
          <cx:pt idx="68850">1</cx:pt>
          <cx:pt idx="68851">3</cx:pt>
          <cx:pt idx="68852">1</cx:pt>
          <cx:pt idx="68853">1</cx:pt>
          <cx:pt idx="68854">1</cx:pt>
          <cx:pt idx="68855">1</cx:pt>
          <cx:pt idx="68856">1</cx:pt>
          <cx:pt idx="68857">1</cx:pt>
          <cx:pt idx="68858">1</cx:pt>
          <cx:pt idx="68859">1</cx:pt>
          <cx:pt idx="68860">1</cx:pt>
          <cx:pt idx="68861">1</cx:pt>
          <cx:pt idx="68862">1</cx:pt>
          <cx:pt idx="68863">1</cx:pt>
          <cx:pt idx="68864">1</cx:pt>
          <cx:pt idx="68865">1</cx:pt>
          <cx:pt idx="68866">1</cx:pt>
          <cx:pt idx="68867">1</cx:pt>
          <cx:pt idx="68868">3</cx:pt>
          <cx:pt idx="68869">1</cx:pt>
          <cx:pt idx="68870">1</cx:pt>
          <cx:pt idx="68871">1</cx:pt>
          <cx:pt idx="68872">1</cx:pt>
          <cx:pt idx="68873">1</cx:pt>
          <cx:pt idx="68874">1</cx:pt>
          <cx:pt idx="68875">1</cx:pt>
          <cx:pt idx="68876">1</cx:pt>
          <cx:pt idx="68877">1</cx:pt>
          <cx:pt idx="68878">1</cx:pt>
          <cx:pt idx="68879">1</cx:pt>
          <cx:pt idx="68880">1</cx:pt>
          <cx:pt idx="68881">1</cx:pt>
          <cx:pt idx="68882">1</cx:pt>
          <cx:pt idx="68883">1</cx:pt>
          <cx:pt idx="68884">1</cx:pt>
          <cx:pt idx="68885">1</cx:pt>
          <cx:pt idx="68886">1</cx:pt>
          <cx:pt idx="68887">1</cx:pt>
          <cx:pt idx="68888">1</cx:pt>
          <cx:pt idx="68889">1</cx:pt>
          <cx:pt idx="68890">1</cx:pt>
          <cx:pt idx="68891">1</cx:pt>
          <cx:pt idx="68892">1</cx:pt>
          <cx:pt idx="68893">1</cx:pt>
          <cx:pt idx="68894">1</cx:pt>
          <cx:pt idx="68895">3</cx:pt>
          <cx:pt idx="68896">1</cx:pt>
          <cx:pt idx="68897">1</cx:pt>
          <cx:pt idx="68898">1</cx:pt>
          <cx:pt idx="68899">1</cx:pt>
          <cx:pt idx="68900">1</cx:pt>
          <cx:pt idx="68901">1</cx:pt>
          <cx:pt idx="68902">1</cx:pt>
          <cx:pt idx="68903">1</cx:pt>
          <cx:pt idx="68904">1</cx:pt>
          <cx:pt idx="68905">1</cx:pt>
          <cx:pt idx="68906">1</cx:pt>
          <cx:pt idx="68907">1</cx:pt>
          <cx:pt idx="68908">1</cx:pt>
          <cx:pt idx="68909">1</cx:pt>
          <cx:pt idx="68910">1</cx:pt>
          <cx:pt idx="68911">1</cx:pt>
          <cx:pt idx="68912">1</cx:pt>
          <cx:pt idx="68913">1</cx:pt>
          <cx:pt idx="68914">1</cx:pt>
          <cx:pt idx="68915">1</cx:pt>
          <cx:pt idx="68916">3</cx:pt>
          <cx:pt idx="68917">1</cx:pt>
          <cx:pt idx="68918">3</cx:pt>
          <cx:pt idx="68919">1</cx:pt>
          <cx:pt idx="68920">1</cx:pt>
          <cx:pt idx="68921">1</cx:pt>
          <cx:pt idx="68922">1</cx:pt>
          <cx:pt idx="68923">1</cx:pt>
          <cx:pt idx="68924">1</cx:pt>
          <cx:pt idx="68925">1</cx:pt>
          <cx:pt idx="68926">1</cx:pt>
          <cx:pt idx="68927">1</cx:pt>
          <cx:pt idx="68928">1</cx:pt>
          <cx:pt idx="68929">1</cx:pt>
          <cx:pt idx="68930">1</cx:pt>
          <cx:pt idx="68931">1</cx:pt>
          <cx:pt idx="68932">3</cx:pt>
          <cx:pt idx="68933">1</cx:pt>
          <cx:pt idx="68934">1</cx:pt>
          <cx:pt idx="68935">1</cx:pt>
          <cx:pt idx="68936">1</cx:pt>
          <cx:pt idx="68937">1</cx:pt>
          <cx:pt idx="68938">1</cx:pt>
          <cx:pt idx="68939">1</cx:pt>
          <cx:pt idx="68940">1</cx:pt>
          <cx:pt idx="68941">1</cx:pt>
          <cx:pt idx="68942">1</cx:pt>
          <cx:pt idx="68943">3</cx:pt>
          <cx:pt idx="68944">1</cx:pt>
          <cx:pt idx="68945">1</cx:pt>
          <cx:pt idx="68946">1</cx:pt>
          <cx:pt idx="68947">1</cx:pt>
          <cx:pt idx="68948">1</cx:pt>
          <cx:pt idx="68949">1</cx:pt>
          <cx:pt idx="68950">1</cx:pt>
          <cx:pt idx="68951">1</cx:pt>
          <cx:pt idx="68952">1</cx:pt>
          <cx:pt idx="68953">1</cx:pt>
          <cx:pt idx="68954">1</cx:pt>
          <cx:pt idx="68955">3</cx:pt>
          <cx:pt idx="68956">1</cx:pt>
          <cx:pt idx="68957">1</cx:pt>
          <cx:pt idx="68958">1</cx:pt>
          <cx:pt idx="68959">1</cx:pt>
          <cx:pt idx="68960">1</cx:pt>
          <cx:pt idx="68961">1</cx:pt>
          <cx:pt idx="68962">1</cx:pt>
          <cx:pt idx="68963">1</cx:pt>
          <cx:pt idx="68964">1</cx:pt>
          <cx:pt idx="68965">1</cx:pt>
          <cx:pt idx="68966">1</cx:pt>
          <cx:pt idx="68967">1</cx:pt>
          <cx:pt idx="68968">1</cx:pt>
          <cx:pt idx="68969">1</cx:pt>
          <cx:pt idx="68970">1</cx:pt>
          <cx:pt idx="68971">1</cx:pt>
          <cx:pt idx="68972">1</cx:pt>
          <cx:pt idx="68973">1</cx:pt>
          <cx:pt idx="68974">3</cx:pt>
          <cx:pt idx="68975">1</cx:pt>
          <cx:pt idx="68976">1</cx:pt>
          <cx:pt idx="68977">1</cx:pt>
          <cx:pt idx="68978">1</cx:pt>
          <cx:pt idx="68979">1</cx:pt>
          <cx:pt idx="68980">1</cx:pt>
          <cx:pt idx="68981">1</cx:pt>
          <cx:pt idx="68982">1</cx:pt>
          <cx:pt idx="68983">1</cx:pt>
          <cx:pt idx="68984">1</cx:pt>
          <cx:pt idx="68985">1</cx:pt>
          <cx:pt idx="68986">1</cx:pt>
          <cx:pt idx="68987">1</cx:pt>
          <cx:pt idx="68988">3</cx:pt>
          <cx:pt idx="68989">1</cx:pt>
          <cx:pt idx="68990">1</cx:pt>
          <cx:pt idx="68991">1</cx:pt>
          <cx:pt idx="68992">1</cx:pt>
          <cx:pt idx="68993">1</cx:pt>
          <cx:pt idx="68994">1</cx:pt>
          <cx:pt idx="68995">1</cx:pt>
          <cx:pt idx="68996">1</cx:pt>
          <cx:pt idx="68997">1</cx:pt>
          <cx:pt idx="68998">1</cx:pt>
          <cx:pt idx="68999">1</cx:pt>
          <cx:pt idx="69000">1</cx:pt>
          <cx:pt idx="69001">1</cx:pt>
          <cx:pt idx="69002">1</cx:pt>
          <cx:pt idx="69003">1</cx:pt>
          <cx:pt idx="69004">1</cx:pt>
          <cx:pt idx="69005">1</cx:pt>
          <cx:pt idx="69006">1</cx:pt>
          <cx:pt idx="69007">1</cx:pt>
          <cx:pt idx="69008">1</cx:pt>
          <cx:pt idx="69009">1</cx:pt>
          <cx:pt idx="69010">1</cx:pt>
          <cx:pt idx="69011">1</cx:pt>
          <cx:pt idx="69012">1</cx:pt>
          <cx:pt idx="69013">1</cx:pt>
          <cx:pt idx="69014">1</cx:pt>
          <cx:pt idx="69015">1</cx:pt>
          <cx:pt idx="69016">1</cx:pt>
          <cx:pt idx="69017">1</cx:pt>
          <cx:pt idx="69018">1</cx:pt>
          <cx:pt idx="69019">1</cx:pt>
          <cx:pt idx="69020">3</cx:pt>
          <cx:pt idx="69021">1</cx:pt>
          <cx:pt idx="69022">1</cx:pt>
          <cx:pt idx="69023">1</cx:pt>
          <cx:pt idx="69024">1</cx:pt>
          <cx:pt idx="69025">1</cx:pt>
          <cx:pt idx="69026">1</cx:pt>
          <cx:pt idx="69027">1</cx:pt>
          <cx:pt idx="69028">1</cx:pt>
          <cx:pt idx="69029">1</cx:pt>
          <cx:pt idx="69030">1</cx:pt>
          <cx:pt idx="69031">1</cx:pt>
          <cx:pt idx="69032">1</cx:pt>
          <cx:pt idx="69033">1</cx:pt>
          <cx:pt idx="69034">1</cx:pt>
          <cx:pt idx="69035">1</cx:pt>
          <cx:pt idx="69036">3</cx:pt>
          <cx:pt idx="69037">1</cx:pt>
          <cx:pt idx="69038">1</cx:pt>
          <cx:pt idx="69039">1</cx:pt>
          <cx:pt idx="69040">1</cx:pt>
          <cx:pt idx="69041">1</cx:pt>
          <cx:pt idx="69042">1</cx:pt>
          <cx:pt idx="69043">1</cx:pt>
          <cx:pt idx="69044">1</cx:pt>
          <cx:pt idx="69045">1</cx:pt>
          <cx:pt idx="69046">1</cx:pt>
          <cx:pt idx="69047">1</cx:pt>
          <cx:pt idx="69048">1</cx:pt>
          <cx:pt idx="69049">1</cx:pt>
          <cx:pt idx="69050">3</cx:pt>
          <cx:pt idx="69051">1</cx:pt>
          <cx:pt idx="69052">1</cx:pt>
          <cx:pt idx="69053">1</cx:pt>
          <cx:pt idx="69054">1</cx:pt>
          <cx:pt idx="69055">1</cx:pt>
          <cx:pt idx="69056">1</cx:pt>
          <cx:pt idx="69057">1</cx:pt>
          <cx:pt idx="69058">1</cx:pt>
          <cx:pt idx="69059">1</cx:pt>
          <cx:pt idx="69060">1</cx:pt>
          <cx:pt idx="69061">1</cx:pt>
          <cx:pt idx="69062">1</cx:pt>
          <cx:pt idx="69063">1</cx:pt>
          <cx:pt idx="69064">1</cx:pt>
          <cx:pt idx="69065">1</cx:pt>
          <cx:pt idx="69066">1</cx:pt>
          <cx:pt idx="69067">1</cx:pt>
          <cx:pt idx="69068">1</cx:pt>
          <cx:pt idx="69069">1</cx:pt>
          <cx:pt idx="69070">1</cx:pt>
          <cx:pt idx="69071">1</cx:pt>
          <cx:pt idx="69072">1</cx:pt>
          <cx:pt idx="69073">1</cx:pt>
          <cx:pt idx="69074">1</cx:pt>
          <cx:pt idx="69075">1</cx:pt>
          <cx:pt idx="69076">1</cx:pt>
          <cx:pt idx="69077">1</cx:pt>
          <cx:pt idx="69078">1</cx:pt>
          <cx:pt idx="69079">1</cx:pt>
          <cx:pt idx="69080">1</cx:pt>
          <cx:pt idx="69081">1</cx:pt>
          <cx:pt idx="69082">1</cx:pt>
          <cx:pt idx="69083">1</cx:pt>
          <cx:pt idx="69084">1</cx:pt>
          <cx:pt idx="69085">1</cx:pt>
          <cx:pt idx="69086">1</cx:pt>
          <cx:pt idx="69087">1</cx:pt>
          <cx:pt idx="69088">1</cx:pt>
          <cx:pt idx="69089">1</cx:pt>
          <cx:pt idx="69090">1</cx:pt>
          <cx:pt idx="69091">1</cx:pt>
          <cx:pt idx="69092">1</cx:pt>
          <cx:pt idx="69093">1</cx:pt>
          <cx:pt idx="69094">1</cx:pt>
          <cx:pt idx="69095">1</cx:pt>
          <cx:pt idx="69096">1</cx:pt>
          <cx:pt idx="69097">1</cx:pt>
          <cx:pt idx="69098">1</cx:pt>
          <cx:pt idx="69099">1</cx:pt>
          <cx:pt idx="69100">1</cx:pt>
          <cx:pt idx="69101">1</cx:pt>
          <cx:pt idx="69102">1</cx:pt>
          <cx:pt idx="69103">1</cx:pt>
          <cx:pt idx="69104">1</cx:pt>
          <cx:pt idx="69105">1</cx:pt>
          <cx:pt idx="69106">1</cx:pt>
          <cx:pt idx="69107">1</cx:pt>
          <cx:pt idx="69108">1</cx:pt>
          <cx:pt idx="69109">1</cx:pt>
          <cx:pt idx="69110">1</cx:pt>
          <cx:pt idx="69111">1</cx:pt>
          <cx:pt idx="69112">1</cx:pt>
          <cx:pt idx="69113">3</cx:pt>
          <cx:pt idx="69114">1</cx:pt>
          <cx:pt idx="69115">1</cx:pt>
          <cx:pt idx="69116">1</cx:pt>
          <cx:pt idx="69117">1</cx:pt>
          <cx:pt idx="69118">1</cx:pt>
          <cx:pt idx="69119">1</cx:pt>
          <cx:pt idx="69120">3</cx:pt>
          <cx:pt idx="69121">1</cx:pt>
          <cx:pt idx="69122">1</cx:pt>
          <cx:pt idx="69123">1</cx:pt>
          <cx:pt idx="69124">1</cx:pt>
          <cx:pt idx="69125">1</cx:pt>
          <cx:pt idx="69126">1</cx:pt>
          <cx:pt idx="69127">1</cx:pt>
          <cx:pt idx="69128">1</cx:pt>
          <cx:pt idx="69129">1</cx:pt>
          <cx:pt idx="69130">1</cx:pt>
          <cx:pt idx="69131">1</cx:pt>
          <cx:pt idx="69132">1</cx:pt>
          <cx:pt idx="69133">1</cx:pt>
          <cx:pt idx="69134">1</cx:pt>
          <cx:pt idx="69135">1</cx:pt>
          <cx:pt idx="69136">1</cx:pt>
          <cx:pt idx="69137">1</cx:pt>
          <cx:pt idx="69138">1</cx:pt>
          <cx:pt idx="69139">1</cx:pt>
          <cx:pt idx="69140">1</cx:pt>
          <cx:pt idx="69141">1</cx:pt>
          <cx:pt idx="69142">1</cx:pt>
          <cx:pt idx="69143">1</cx:pt>
          <cx:pt idx="69144">1</cx:pt>
          <cx:pt idx="69145">1</cx:pt>
          <cx:pt idx="69146">1</cx:pt>
          <cx:pt idx="69147">3</cx:pt>
          <cx:pt idx="69148">1</cx:pt>
          <cx:pt idx="69149">1</cx:pt>
          <cx:pt idx="69150">1</cx:pt>
          <cx:pt idx="69151">1</cx:pt>
          <cx:pt idx="69152">1</cx:pt>
          <cx:pt idx="69153">1</cx:pt>
          <cx:pt idx="69154">1</cx:pt>
          <cx:pt idx="69155">1</cx:pt>
          <cx:pt idx="69156">1</cx:pt>
          <cx:pt idx="69157">1</cx:pt>
          <cx:pt idx="69158">1</cx:pt>
          <cx:pt idx="69159">1</cx:pt>
          <cx:pt idx="69160">1</cx:pt>
          <cx:pt idx="69161">1</cx:pt>
          <cx:pt idx="69162">1</cx:pt>
          <cx:pt idx="69163">1</cx:pt>
          <cx:pt idx="69164">1</cx:pt>
          <cx:pt idx="69165">1</cx:pt>
          <cx:pt idx="69166">1</cx:pt>
          <cx:pt idx="69167">1</cx:pt>
          <cx:pt idx="69168">1</cx:pt>
          <cx:pt idx="69169">1</cx:pt>
          <cx:pt idx="69170">1</cx:pt>
          <cx:pt idx="69171">1</cx:pt>
          <cx:pt idx="69172">1</cx:pt>
          <cx:pt idx="69173">1</cx:pt>
          <cx:pt idx="69174">1</cx:pt>
          <cx:pt idx="69175">1</cx:pt>
          <cx:pt idx="69176">1</cx:pt>
          <cx:pt idx="69177">1</cx:pt>
          <cx:pt idx="69178">1</cx:pt>
          <cx:pt idx="69179">1</cx:pt>
          <cx:pt idx="69180">1</cx:pt>
          <cx:pt idx="69181">1</cx:pt>
          <cx:pt idx="69182">1</cx:pt>
          <cx:pt idx="69183">1</cx:pt>
          <cx:pt idx="69184">1</cx:pt>
          <cx:pt idx="69185">1</cx:pt>
          <cx:pt idx="69186">1</cx:pt>
          <cx:pt idx="69187">1</cx:pt>
          <cx:pt idx="69188">1</cx:pt>
          <cx:pt idx="69189">1</cx:pt>
          <cx:pt idx="69190">1</cx:pt>
          <cx:pt idx="69191">3</cx:pt>
          <cx:pt idx="69192">1</cx:pt>
          <cx:pt idx="69193">1</cx:pt>
          <cx:pt idx="69194">1</cx:pt>
          <cx:pt idx="69195">1</cx:pt>
          <cx:pt idx="69196">1</cx:pt>
          <cx:pt idx="69197">1</cx:pt>
          <cx:pt idx="69198">3</cx:pt>
          <cx:pt idx="69199">1</cx:pt>
          <cx:pt idx="69200">1</cx:pt>
          <cx:pt idx="69201">1</cx:pt>
          <cx:pt idx="69202">1</cx:pt>
          <cx:pt idx="69203">1</cx:pt>
          <cx:pt idx="69204">1</cx:pt>
          <cx:pt idx="69205">1</cx:pt>
          <cx:pt idx="69206">1</cx:pt>
          <cx:pt idx="69207">1</cx:pt>
          <cx:pt idx="69208">1</cx:pt>
          <cx:pt idx="69209">1</cx:pt>
          <cx:pt idx="69210">1</cx:pt>
          <cx:pt idx="69211">1</cx:pt>
          <cx:pt idx="69212">1</cx:pt>
          <cx:pt idx="69213">1</cx:pt>
          <cx:pt idx="69214">1</cx:pt>
          <cx:pt idx="69215">1</cx:pt>
          <cx:pt idx="69216">1</cx:pt>
          <cx:pt idx="69217">1</cx:pt>
          <cx:pt idx="69218">1</cx:pt>
          <cx:pt idx="69219">1</cx:pt>
          <cx:pt idx="69220">1</cx:pt>
          <cx:pt idx="69221">1</cx:pt>
          <cx:pt idx="69222">3</cx:pt>
          <cx:pt idx="69223">3</cx:pt>
          <cx:pt idx="69224">1</cx:pt>
          <cx:pt idx="69225">1</cx:pt>
          <cx:pt idx="69226">1</cx:pt>
          <cx:pt idx="69227">1</cx:pt>
          <cx:pt idx="69228">1</cx:pt>
          <cx:pt idx="69229">1</cx:pt>
          <cx:pt idx="69230">1</cx:pt>
          <cx:pt idx="69231">1</cx:pt>
          <cx:pt idx="69232">1</cx:pt>
          <cx:pt idx="69233">1</cx:pt>
          <cx:pt idx="69234">1</cx:pt>
          <cx:pt idx="69235">1</cx:pt>
          <cx:pt idx="69236">1</cx:pt>
          <cx:pt idx="69237">1</cx:pt>
          <cx:pt idx="69238">1</cx:pt>
          <cx:pt idx="69239">1</cx:pt>
          <cx:pt idx="69240">1</cx:pt>
          <cx:pt idx="69241">1</cx:pt>
          <cx:pt idx="69242">1</cx:pt>
          <cx:pt idx="69243">3</cx:pt>
          <cx:pt idx="69244">1</cx:pt>
          <cx:pt idx="69245">1</cx:pt>
          <cx:pt idx="69246">1</cx:pt>
          <cx:pt idx="69247">1</cx:pt>
          <cx:pt idx="69248">1</cx:pt>
          <cx:pt idx="69249">1</cx:pt>
          <cx:pt idx="69250">1</cx:pt>
          <cx:pt idx="69251">1</cx:pt>
          <cx:pt idx="69252">1</cx:pt>
          <cx:pt idx="69253">1</cx:pt>
          <cx:pt idx="69254">1</cx:pt>
          <cx:pt idx="69255">1</cx:pt>
          <cx:pt idx="69256">1</cx:pt>
          <cx:pt idx="69257">1</cx:pt>
          <cx:pt idx="69258">3</cx:pt>
          <cx:pt idx="69259">1</cx:pt>
          <cx:pt idx="69260">1</cx:pt>
          <cx:pt idx="69261">1</cx:pt>
          <cx:pt idx="69262">3</cx:pt>
          <cx:pt idx="69263">1</cx:pt>
          <cx:pt idx="69264">1</cx:pt>
          <cx:pt idx="69265">1</cx:pt>
          <cx:pt idx="69266">1</cx:pt>
          <cx:pt idx="69267">1</cx:pt>
          <cx:pt idx="69268">1</cx:pt>
          <cx:pt idx="69269">1</cx:pt>
          <cx:pt idx="69270">1</cx:pt>
          <cx:pt idx="69271">1</cx:pt>
          <cx:pt idx="69272">1</cx:pt>
          <cx:pt idx="69273">1</cx:pt>
          <cx:pt idx="69274">1</cx:pt>
          <cx:pt idx="69275">1</cx:pt>
          <cx:pt idx="69276">1</cx:pt>
          <cx:pt idx="69277">1</cx:pt>
          <cx:pt idx="69278">1</cx:pt>
          <cx:pt idx="69279">1</cx:pt>
          <cx:pt idx="69280">1</cx:pt>
          <cx:pt idx="69281">1</cx:pt>
          <cx:pt idx="69282">1</cx:pt>
          <cx:pt idx="69283">1</cx:pt>
          <cx:pt idx="69284">1</cx:pt>
          <cx:pt idx="69285">1</cx:pt>
          <cx:pt idx="69286">1</cx:pt>
          <cx:pt idx="69287">1</cx:pt>
          <cx:pt idx="69288">3</cx:pt>
          <cx:pt idx="69289">1</cx:pt>
          <cx:pt idx="69290">1</cx:pt>
          <cx:pt idx="69291">1</cx:pt>
          <cx:pt idx="69292">1</cx:pt>
          <cx:pt idx="69293">1</cx:pt>
          <cx:pt idx="69294">1</cx:pt>
          <cx:pt idx="69295">1</cx:pt>
          <cx:pt idx="69296">1</cx:pt>
          <cx:pt idx="69297">1</cx:pt>
          <cx:pt idx="69298">1</cx:pt>
          <cx:pt idx="69299">1</cx:pt>
          <cx:pt idx="69300">1</cx:pt>
          <cx:pt idx="69301">1</cx:pt>
          <cx:pt idx="69302">1</cx:pt>
          <cx:pt idx="69303">1</cx:pt>
          <cx:pt idx="69304">1</cx:pt>
          <cx:pt idx="69305">1</cx:pt>
          <cx:pt idx="69306">1</cx:pt>
          <cx:pt idx="69307">1</cx:pt>
          <cx:pt idx="69308">1</cx:pt>
          <cx:pt idx="69309">1</cx:pt>
          <cx:pt idx="69310">1</cx:pt>
          <cx:pt idx="69311">1</cx:pt>
          <cx:pt idx="69312">1</cx:pt>
          <cx:pt idx="69313">1</cx:pt>
          <cx:pt idx="69314">1</cx:pt>
          <cx:pt idx="69315">1</cx:pt>
          <cx:pt idx="69316">1</cx:pt>
          <cx:pt idx="69317">1</cx:pt>
          <cx:pt idx="69318">1</cx:pt>
          <cx:pt idx="69319">3</cx:pt>
          <cx:pt idx="69320">1</cx:pt>
          <cx:pt idx="69321">3</cx:pt>
          <cx:pt idx="69322">1</cx:pt>
          <cx:pt idx="69323">1</cx:pt>
          <cx:pt idx="69324">1</cx:pt>
          <cx:pt idx="69325">1</cx:pt>
          <cx:pt idx="69326">1</cx:pt>
          <cx:pt idx="69327">1</cx:pt>
          <cx:pt idx="69328">1</cx:pt>
          <cx:pt idx="69329">1</cx:pt>
          <cx:pt idx="69330">1</cx:pt>
          <cx:pt idx="69331">1</cx:pt>
          <cx:pt idx="69332">1</cx:pt>
          <cx:pt idx="69333">1</cx:pt>
          <cx:pt idx="69334">1</cx:pt>
          <cx:pt idx="69335">1</cx:pt>
          <cx:pt idx="69336">1</cx:pt>
          <cx:pt idx="69337">1</cx:pt>
          <cx:pt idx="69338">1</cx:pt>
          <cx:pt idx="69339">1</cx:pt>
          <cx:pt idx="69340">1</cx:pt>
          <cx:pt idx="69341">1</cx:pt>
          <cx:pt idx="69342">1</cx:pt>
          <cx:pt idx="69343">1</cx:pt>
          <cx:pt idx="69344">1</cx:pt>
          <cx:pt idx="69345">1</cx:pt>
          <cx:pt idx="69346">1</cx:pt>
          <cx:pt idx="69347">1</cx:pt>
          <cx:pt idx="69348">1</cx:pt>
          <cx:pt idx="69349">1</cx:pt>
          <cx:pt idx="69350">1</cx:pt>
          <cx:pt idx="69351">1</cx:pt>
          <cx:pt idx="69352">1</cx:pt>
          <cx:pt idx="69353">1</cx:pt>
          <cx:pt idx="69354">1</cx:pt>
          <cx:pt idx="69355">1</cx:pt>
          <cx:pt idx="69356">1</cx:pt>
          <cx:pt idx="69357">1</cx:pt>
          <cx:pt idx="69358">1</cx:pt>
          <cx:pt idx="69359">1</cx:pt>
          <cx:pt idx="69360">1</cx:pt>
          <cx:pt idx="69361">1</cx:pt>
          <cx:pt idx="69362">1</cx:pt>
          <cx:pt idx="69363">3</cx:pt>
          <cx:pt idx="69364">1</cx:pt>
          <cx:pt idx="69365">1</cx:pt>
          <cx:pt idx="69366">1</cx:pt>
          <cx:pt idx="69367">1</cx:pt>
          <cx:pt idx="69368">3</cx:pt>
          <cx:pt idx="69369">1</cx:pt>
          <cx:pt idx="69370">1</cx:pt>
          <cx:pt idx="69371">1</cx:pt>
          <cx:pt idx="69372">3</cx:pt>
          <cx:pt idx="69373">1</cx:pt>
          <cx:pt idx="69374">1</cx:pt>
          <cx:pt idx="69375">1</cx:pt>
          <cx:pt idx="69376">1</cx:pt>
          <cx:pt idx="69377">1</cx:pt>
          <cx:pt idx="69378">1</cx:pt>
          <cx:pt idx="69379">1</cx:pt>
          <cx:pt idx="69380">1</cx:pt>
          <cx:pt idx="69381">1</cx:pt>
          <cx:pt idx="69382">1</cx:pt>
          <cx:pt idx="69383">1</cx:pt>
          <cx:pt idx="69384">1</cx:pt>
          <cx:pt idx="69385">1</cx:pt>
          <cx:pt idx="69386">1</cx:pt>
          <cx:pt idx="69387">1</cx:pt>
          <cx:pt idx="69388">1</cx:pt>
          <cx:pt idx="69389">1</cx:pt>
          <cx:pt idx="69390">1</cx:pt>
          <cx:pt idx="69391">1</cx:pt>
          <cx:pt idx="69392">1</cx:pt>
          <cx:pt idx="69393">1</cx:pt>
          <cx:pt idx="69394">1</cx:pt>
          <cx:pt idx="69395">1</cx:pt>
          <cx:pt idx="69396">1</cx:pt>
          <cx:pt idx="69397">1</cx:pt>
          <cx:pt idx="69398">1</cx:pt>
          <cx:pt idx="69399">1</cx:pt>
          <cx:pt idx="69400">1</cx:pt>
          <cx:pt idx="69401">1</cx:pt>
          <cx:pt idx="69402">1</cx:pt>
          <cx:pt idx="69403">1</cx:pt>
          <cx:pt idx="69404">1</cx:pt>
          <cx:pt idx="69405">3</cx:pt>
          <cx:pt idx="69406">1</cx:pt>
          <cx:pt idx="69407">1</cx:pt>
          <cx:pt idx="69408">1</cx:pt>
          <cx:pt idx="69409">1</cx:pt>
          <cx:pt idx="69410">1</cx:pt>
          <cx:pt idx="69411">1</cx:pt>
          <cx:pt idx="69412">1</cx:pt>
          <cx:pt idx="69413">1</cx:pt>
          <cx:pt idx="69414">1</cx:pt>
          <cx:pt idx="69415">1</cx:pt>
          <cx:pt idx="69416">1</cx:pt>
          <cx:pt idx="69417">1</cx:pt>
          <cx:pt idx="69418">1</cx:pt>
          <cx:pt idx="69419">1</cx:pt>
          <cx:pt idx="69420">1</cx:pt>
          <cx:pt idx="69421">1</cx:pt>
          <cx:pt idx="69422">1</cx:pt>
          <cx:pt idx="69423">1</cx:pt>
          <cx:pt idx="69424">1</cx:pt>
          <cx:pt idx="69425">1</cx:pt>
          <cx:pt idx="69426">1</cx:pt>
          <cx:pt idx="69427">1</cx:pt>
          <cx:pt idx="69428">1</cx:pt>
          <cx:pt idx="69429">1</cx:pt>
          <cx:pt idx="69430">1</cx:pt>
          <cx:pt idx="69431">1</cx:pt>
          <cx:pt idx="69432">1</cx:pt>
          <cx:pt idx="69433">1</cx:pt>
          <cx:pt idx="69434">1</cx:pt>
          <cx:pt idx="69435">1</cx:pt>
          <cx:pt idx="69436">1</cx:pt>
          <cx:pt idx="69437">1</cx:pt>
          <cx:pt idx="69438">1</cx:pt>
          <cx:pt idx="69439">1</cx:pt>
          <cx:pt idx="69440">1</cx:pt>
          <cx:pt idx="69441">1</cx:pt>
          <cx:pt idx="69442">1</cx:pt>
          <cx:pt idx="69443">1</cx:pt>
          <cx:pt idx="69444">1</cx:pt>
          <cx:pt idx="69445">1</cx:pt>
          <cx:pt idx="69446">1</cx:pt>
          <cx:pt idx="69447">1</cx:pt>
          <cx:pt idx="69448">1</cx:pt>
          <cx:pt idx="69449">1</cx:pt>
          <cx:pt idx="69450">1</cx:pt>
          <cx:pt idx="69451">1</cx:pt>
          <cx:pt idx="69452">1</cx:pt>
          <cx:pt idx="69453">1</cx:pt>
          <cx:pt idx="69454">1</cx:pt>
          <cx:pt idx="69455">1</cx:pt>
          <cx:pt idx="69456">1</cx:pt>
          <cx:pt idx="69457">1</cx:pt>
          <cx:pt idx="69458">1</cx:pt>
          <cx:pt idx="69459">1</cx:pt>
          <cx:pt idx="69460">1</cx:pt>
          <cx:pt idx="69461">1</cx:pt>
          <cx:pt idx="69462">1</cx:pt>
          <cx:pt idx="69463">1</cx:pt>
          <cx:pt idx="69464">1</cx:pt>
          <cx:pt idx="69465">1</cx:pt>
          <cx:pt idx="69466">1</cx:pt>
          <cx:pt idx="69467">3</cx:pt>
          <cx:pt idx="69468">1</cx:pt>
          <cx:pt idx="69469">1</cx:pt>
          <cx:pt idx="69470">3</cx:pt>
          <cx:pt idx="69471">1</cx:pt>
          <cx:pt idx="69472">1</cx:pt>
          <cx:pt idx="69473">1</cx:pt>
          <cx:pt idx="69474">1</cx:pt>
          <cx:pt idx="69475">1</cx:pt>
          <cx:pt idx="69476">1</cx:pt>
          <cx:pt idx="69477">1</cx:pt>
          <cx:pt idx="69478">1</cx:pt>
          <cx:pt idx="69479">1</cx:pt>
          <cx:pt idx="69480">1</cx:pt>
          <cx:pt idx="69481">1</cx:pt>
          <cx:pt idx="69482">1</cx:pt>
          <cx:pt idx="69483">1</cx:pt>
          <cx:pt idx="69484">3</cx:pt>
          <cx:pt idx="69485">1</cx:pt>
          <cx:pt idx="69486">1</cx:pt>
          <cx:pt idx="69487">1</cx:pt>
          <cx:pt idx="69488">1</cx:pt>
          <cx:pt idx="69489">1</cx:pt>
          <cx:pt idx="69490">1</cx:pt>
          <cx:pt idx="69491">1</cx:pt>
          <cx:pt idx="69492">1</cx:pt>
          <cx:pt idx="69493">1</cx:pt>
          <cx:pt idx="69494">1</cx:pt>
          <cx:pt idx="69495">1</cx:pt>
          <cx:pt idx="69496">1</cx:pt>
          <cx:pt idx="69497">1</cx:pt>
          <cx:pt idx="69498">1</cx:pt>
          <cx:pt idx="69499">1</cx:pt>
          <cx:pt idx="69500">1</cx:pt>
          <cx:pt idx="69501">1</cx:pt>
          <cx:pt idx="69502">3</cx:pt>
          <cx:pt idx="69503">1</cx:pt>
          <cx:pt idx="69504">1</cx:pt>
          <cx:pt idx="69505">1</cx:pt>
          <cx:pt idx="69506">1</cx:pt>
          <cx:pt idx="69507">1</cx:pt>
          <cx:pt idx="69508">1</cx:pt>
          <cx:pt idx="69509">3</cx:pt>
          <cx:pt idx="69510">1</cx:pt>
          <cx:pt idx="69511">1</cx:pt>
          <cx:pt idx="69512">1</cx:pt>
          <cx:pt idx="69513">1</cx:pt>
          <cx:pt idx="69514">1</cx:pt>
          <cx:pt idx="69515">1</cx:pt>
          <cx:pt idx="69516">1</cx:pt>
          <cx:pt idx="69517">1</cx:pt>
          <cx:pt idx="69518">1</cx:pt>
          <cx:pt idx="69519">1</cx:pt>
          <cx:pt idx="69520">1</cx:pt>
          <cx:pt idx="69521">1</cx:pt>
          <cx:pt idx="69522">1</cx:pt>
          <cx:pt idx="69523">1</cx:pt>
          <cx:pt idx="69524">1</cx:pt>
          <cx:pt idx="69525">1</cx:pt>
          <cx:pt idx="69526">1</cx:pt>
          <cx:pt idx="69527">1</cx:pt>
          <cx:pt idx="69528">1</cx:pt>
          <cx:pt idx="69529">1</cx:pt>
          <cx:pt idx="69530">1</cx:pt>
          <cx:pt idx="69531">1</cx:pt>
          <cx:pt idx="69532">1</cx:pt>
          <cx:pt idx="69533">1</cx:pt>
          <cx:pt idx="69534">1</cx:pt>
          <cx:pt idx="69535">1</cx:pt>
          <cx:pt idx="69536">1</cx:pt>
          <cx:pt idx="69537">1</cx:pt>
          <cx:pt idx="69538">1</cx:pt>
          <cx:pt idx="69539">1</cx:pt>
          <cx:pt idx="69540">1</cx:pt>
          <cx:pt idx="69541">1</cx:pt>
          <cx:pt idx="69542">1</cx:pt>
          <cx:pt idx="69543">1</cx:pt>
          <cx:pt idx="69544">1</cx:pt>
          <cx:pt idx="69545">1</cx:pt>
          <cx:pt idx="69546">1</cx:pt>
          <cx:pt idx="69547">1</cx:pt>
          <cx:pt idx="69548">1</cx:pt>
          <cx:pt idx="69549">1</cx:pt>
          <cx:pt idx="69550">1</cx:pt>
          <cx:pt idx="69551">1</cx:pt>
          <cx:pt idx="69552">1</cx:pt>
          <cx:pt idx="69553">1</cx:pt>
          <cx:pt idx="69554">1</cx:pt>
          <cx:pt idx="69555">1</cx:pt>
          <cx:pt idx="69556">1</cx:pt>
          <cx:pt idx="69557">1</cx:pt>
          <cx:pt idx="69558">1</cx:pt>
          <cx:pt idx="69559">1</cx:pt>
          <cx:pt idx="69560">1</cx:pt>
          <cx:pt idx="69561">1</cx:pt>
          <cx:pt idx="69562">1</cx:pt>
          <cx:pt idx="69563">1</cx:pt>
          <cx:pt idx="69564">1</cx:pt>
          <cx:pt idx="69565">1</cx:pt>
          <cx:pt idx="69566">1</cx:pt>
          <cx:pt idx="69567">1</cx:pt>
          <cx:pt idx="69568">1</cx:pt>
          <cx:pt idx="69569">1</cx:pt>
          <cx:pt idx="69570">1</cx:pt>
          <cx:pt idx="69571">1</cx:pt>
          <cx:pt idx="69572">1</cx:pt>
          <cx:pt idx="69573">1</cx:pt>
          <cx:pt idx="69574">1</cx:pt>
          <cx:pt idx="69575">1</cx:pt>
          <cx:pt idx="69576">1</cx:pt>
          <cx:pt idx="69577">1</cx:pt>
          <cx:pt idx="69578">1</cx:pt>
          <cx:pt idx="69579">1</cx:pt>
          <cx:pt idx="69580">1</cx:pt>
          <cx:pt idx="69581">1</cx:pt>
          <cx:pt idx="69582">1</cx:pt>
          <cx:pt idx="69583">1</cx:pt>
          <cx:pt idx="69584">1</cx:pt>
          <cx:pt idx="69585">1</cx:pt>
          <cx:pt idx="69586">1</cx:pt>
          <cx:pt idx="69587">1</cx:pt>
          <cx:pt idx="69588">1</cx:pt>
          <cx:pt idx="69589">1</cx:pt>
          <cx:pt idx="69590">1</cx:pt>
          <cx:pt idx="69591">1</cx:pt>
          <cx:pt idx="69592">1</cx:pt>
          <cx:pt idx="69593">1</cx:pt>
          <cx:pt idx="69594">1</cx:pt>
          <cx:pt idx="69595">1</cx:pt>
          <cx:pt idx="69596">3</cx:pt>
          <cx:pt idx="69597">1</cx:pt>
          <cx:pt idx="69598">1</cx:pt>
          <cx:pt idx="69599">1</cx:pt>
          <cx:pt idx="69600">1</cx:pt>
          <cx:pt idx="69601">1</cx:pt>
          <cx:pt idx="69602">1</cx:pt>
          <cx:pt idx="69603">1</cx:pt>
          <cx:pt idx="69604">1</cx:pt>
          <cx:pt idx="69605">1</cx:pt>
          <cx:pt idx="69606">1</cx:pt>
          <cx:pt idx="69607">1</cx:pt>
          <cx:pt idx="69608">1</cx:pt>
          <cx:pt idx="69609">1</cx:pt>
          <cx:pt idx="69610">1</cx:pt>
          <cx:pt idx="69611">1</cx:pt>
          <cx:pt idx="69612">1</cx:pt>
          <cx:pt idx="69613">1</cx:pt>
          <cx:pt idx="69614">1</cx:pt>
          <cx:pt idx="69615">1</cx:pt>
          <cx:pt idx="69616">1</cx:pt>
          <cx:pt idx="69617">1</cx:pt>
          <cx:pt idx="69618">1</cx:pt>
          <cx:pt idx="69619">1</cx:pt>
          <cx:pt idx="69620">1</cx:pt>
          <cx:pt idx="69621">1</cx:pt>
          <cx:pt idx="69622">1</cx:pt>
          <cx:pt idx="69623">1</cx:pt>
          <cx:pt idx="69624">1</cx:pt>
          <cx:pt idx="69625">1</cx:pt>
          <cx:pt idx="69626">1</cx:pt>
          <cx:pt idx="69627">1</cx:pt>
          <cx:pt idx="69628">1</cx:pt>
          <cx:pt idx="69629">1</cx:pt>
          <cx:pt idx="69630">1</cx:pt>
          <cx:pt idx="69631">1</cx:pt>
          <cx:pt idx="69632">1</cx:pt>
          <cx:pt idx="69633">1</cx:pt>
          <cx:pt idx="69634">1</cx:pt>
          <cx:pt idx="69635">1</cx:pt>
          <cx:pt idx="69636">1</cx:pt>
          <cx:pt idx="69637">1</cx:pt>
          <cx:pt idx="69638">1</cx:pt>
          <cx:pt idx="69639">1</cx:pt>
          <cx:pt idx="69640">1</cx:pt>
          <cx:pt idx="69641">1</cx:pt>
          <cx:pt idx="69642">1</cx:pt>
          <cx:pt idx="69643">1</cx:pt>
          <cx:pt idx="69644">1</cx:pt>
          <cx:pt idx="69645">1</cx:pt>
          <cx:pt idx="69646">1</cx:pt>
          <cx:pt idx="69647">1</cx:pt>
          <cx:pt idx="69648">1</cx:pt>
          <cx:pt idx="69649">1</cx:pt>
          <cx:pt idx="69650">1</cx:pt>
          <cx:pt idx="69651">1</cx:pt>
          <cx:pt idx="69652">1</cx:pt>
          <cx:pt idx="69653">1</cx:pt>
          <cx:pt idx="69654">1</cx:pt>
          <cx:pt idx="69655">1</cx:pt>
          <cx:pt idx="69656">1</cx:pt>
          <cx:pt idx="69657">1</cx:pt>
          <cx:pt idx="69658">1</cx:pt>
          <cx:pt idx="69659">1</cx:pt>
          <cx:pt idx="69660">1</cx:pt>
          <cx:pt idx="69661">1</cx:pt>
          <cx:pt idx="69662">1</cx:pt>
          <cx:pt idx="69663">1</cx:pt>
          <cx:pt idx="69664">1</cx:pt>
          <cx:pt idx="69665">1</cx:pt>
          <cx:pt idx="69666">1</cx:pt>
          <cx:pt idx="69667">1</cx:pt>
          <cx:pt idx="69668">1</cx:pt>
          <cx:pt idx="69669">1</cx:pt>
          <cx:pt idx="69670">1</cx:pt>
          <cx:pt idx="69671">1</cx:pt>
          <cx:pt idx="69672">1</cx:pt>
          <cx:pt idx="69673">1</cx:pt>
          <cx:pt idx="69674">1</cx:pt>
          <cx:pt idx="69675">1</cx:pt>
          <cx:pt idx="69676">1</cx:pt>
          <cx:pt idx="69677">1</cx:pt>
          <cx:pt idx="69678">1</cx:pt>
          <cx:pt idx="69679">1</cx:pt>
          <cx:pt idx="69680">1</cx:pt>
          <cx:pt idx="69681">1</cx:pt>
          <cx:pt idx="69682">1</cx:pt>
          <cx:pt idx="69683">1</cx:pt>
          <cx:pt idx="69684">1</cx:pt>
          <cx:pt idx="69685">1</cx:pt>
          <cx:pt idx="69686">1</cx:pt>
          <cx:pt idx="69687">1</cx:pt>
          <cx:pt idx="69688">1</cx:pt>
          <cx:pt idx="69689">1</cx:pt>
          <cx:pt idx="69690">1</cx:pt>
          <cx:pt idx="69691">1</cx:pt>
          <cx:pt idx="69692">1</cx:pt>
          <cx:pt idx="69693">1</cx:pt>
          <cx:pt idx="69694">1</cx:pt>
          <cx:pt idx="69695">1</cx:pt>
          <cx:pt idx="69696">1</cx:pt>
          <cx:pt idx="69697">1</cx:pt>
          <cx:pt idx="69698">1</cx:pt>
          <cx:pt idx="69699">1</cx:pt>
          <cx:pt idx="69700">1</cx:pt>
          <cx:pt idx="69701">1</cx:pt>
          <cx:pt idx="69702">1</cx:pt>
          <cx:pt idx="69703">1</cx:pt>
          <cx:pt idx="69704">1</cx:pt>
          <cx:pt idx="69705">1</cx:pt>
          <cx:pt idx="69706">1</cx:pt>
          <cx:pt idx="69707">1</cx:pt>
          <cx:pt idx="69708">1</cx:pt>
          <cx:pt idx="69709">1</cx:pt>
          <cx:pt idx="69710">1</cx:pt>
          <cx:pt idx="69711">1</cx:pt>
          <cx:pt idx="69712">1</cx:pt>
          <cx:pt idx="69713">1</cx:pt>
          <cx:pt idx="69714">1</cx:pt>
          <cx:pt idx="69715">1</cx:pt>
          <cx:pt idx="69716">1</cx:pt>
          <cx:pt idx="69717">1</cx:pt>
          <cx:pt idx="69718">1</cx:pt>
          <cx:pt idx="69719">1</cx:pt>
          <cx:pt idx="69720">1</cx:pt>
          <cx:pt idx="69721">1</cx:pt>
          <cx:pt idx="69722">1</cx:pt>
          <cx:pt idx="69723">1</cx:pt>
          <cx:pt idx="69724">1</cx:pt>
          <cx:pt idx="69725">1</cx:pt>
          <cx:pt idx="69726">1</cx:pt>
          <cx:pt idx="69727">1</cx:pt>
          <cx:pt idx="69728">1</cx:pt>
          <cx:pt idx="69729">1</cx:pt>
          <cx:pt idx="69730">1</cx:pt>
          <cx:pt idx="69731">1</cx:pt>
          <cx:pt idx="69732">1</cx:pt>
          <cx:pt idx="69733">1</cx:pt>
          <cx:pt idx="69734">1</cx:pt>
          <cx:pt idx="69735">1</cx:pt>
          <cx:pt idx="69736">1</cx:pt>
          <cx:pt idx="69737">1</cx:pt>
          <cx:pt idx="69738">1</cx:pt>
          <cx:pt idx="69739">1</cx:pt>
          <cx:pt idx="69740">1</cx:pt>
          <cx:pt idx="69741">1</cx:pt>
          <cx:pt idx="69742">1</cx:pt>
          <cx:pt idx="69743">1</cx:pt>
          <cx:pt idx="69744">1</cx:pt>
          <cx:pt idx="69745">1</cx:pt>
          <cx:pt idx="69746">1</cx:pt>
          <cx:pt idx="69747">1</cx:pt>
          <cx:pt idx="69748">1</cx:pt>
          <cx:pt idx="69749">1</cx:pt>
          <cx:pt idx="69750">1</cx:pt>
          <cx:pt idx="69751">1</cx:pt>
          <cx:pt idx="69752">1</cx:pt>
          <cx:pt idx="69753">1</cx:pt>
          <cx:pt idx="69754">1</cx:pt>
          <cx:pt idx="69755">1</cx:pt>
          <cx:pt idx="69756">1</cx:pt>
          <cx:pt idx="69757">1</cx:pt>
          <cx:pt idx="69758">1</cx:pt>
          <cx:pt idx="69759">1</cx:pt>
          <cx:pt idx="69760">1</cx:pt>
          <cx:pt idx="69761">1</cx:pt>
          <cx:pt idx="69762">1</cx:pt>
          <cx:pt idx="69763">1</cx:pt>
          <cx:pt idx="69764">1</cx:pt>
          <cx:pt idx="69765">1</cx:pt>
          <cx:pt idx="69766">3</cx:pt>
          <cx:pt idx="69767">1</cx:pt>
          <cx:pt idx="69768">1</cx:pt>
          <cx:pt idx="69769">1</cx:pt>
          <cx:pt idx="69770">1</cx:pt>
          <cx:pt idx="69771">1</cx:pt>
          <cx:pt idx="69772">1</cx:pt>
          <cx:pt idx="69773">1</cx:pt>
          <cx:pt idx="69774">1</cx:pt>
          <cx:pt idx="69775">1</cx:pt>
          <cx:pt idx="69776">1</cx:pt>
          <cx:pt idx="69777">1</cx:pt>
          <cx:pt idx="69778">1</cx:pt>
          <cx:pt idx="69779">1</cx:pt>
          <cx:pt idx="69780">1</cx:pt>
          <cx:pt idx="69781">1</cx:pt>
          <cx:pt idx="69782">1</cx:pt>
          <cx:pt idx="69783">1</cx:pt>
          <cx:pt idx="69784">1</cx:pt>
          <cx:pt idx="69785">1</cx:pt>
          <cx:pt idx="69786">1</cx:pt>
          <cx:pt idx="69787">1</cx:pt>
          <cx:pt idx="69788">1</cx:pt>
          <cx:pt idx="69789">1</cx:pt>
          <cx:pt idx="69790">1</cx:pt>
          <cx:pt idx="69791">1</cx:pt>
          <cx:pt idx="69792">1</cx:pt>
          <cx:pt idx="69793">1</cx:pt>
          <cx:pt idx="69794">1</cx:pt>
          <cx:pt idx="69795">1</cx:pt>
          <cx:pt idx="69796">1</cx:pt>
          <cx:pt idx="69797">1</cx:pt>
          <cx:pt idx="69798">1</cx:pt>
          <cx:pt idx="69799">1</cx:pt>
          <cx:pt idx="69800">1</cx:pt>
          <cx:pt idx="69801">1</cx:pt>
          <cx:pt idx="69802">1</cx:pt>
          <cx:pt idx="69803">1</cx:pt>
          <cx:pt idx="69804">1</cx:pt>
          <cx:pt idx="69805">1</cx:pt>
          <cx:pt idx="69806">1</cx:pt>
          <cx:pt idx="69807">1</cx:pt>
          <cx:pt idx="69808">1</cx:pt>
          <cx:pt idx="69809">1</cx:pt>
          <cx:pt idx="69810">1</cx:pt>
          <cx:pt idx="69811">1</cx:pt>
          <cx:pt idx="69812">1</cx:pt>
          <cx:pt idx="69813">1</cx:pt>
          <cx:pt idx="69814">1</cx:pt>
          <cx:pt idx="69815">1</cx:pt>
          <cx:pt idx="69816">1</cx:pt>
          <cx:pt idx="69817">1</cx:pt>
          <cx:pt idx="69818">1</cx:pt>
          <cx:pt idx="69819">1</cx:pt>
          <cx:pt idx="69820">1</cx:pt>
          <cx:pt idx="69821">1</cx:pt>
          <cx:pt idx="69822">1</cx:pt>
          <cx:pt idx="69823">1</cx:pt>
          <cx:pt idx="69824">1</cx:pt>
          <cx:pt idx="69825">1</cx:pt>
          <cx:pt idx="69826">1</cx:pt>
          <cx:pt idx="69827">1</cx:pt>
          <cx:pt idx="69828">1</cx:pt>
          <cx:pt idx="69829">1</cx:pt>
          <cx:pt idx="69830">1</cx:pt>
          <cx:pt idx="69831">1</cx:pt>
          <cx:pt idx="69832">3</cx:pt>
          <cx:pt idx="69833">1</cx:pt>
          <cx:pt idx="69834">1</cx:pt>
          <cx:pt idx="69835">1</cx:pt>
          <cx:pt idx="69836">1</cx:pt>
          <cx:pt idx="69837">1</cx:pt>
          <cx:pt idx="69838">1</cx:pt>
          <cx:pt idx="69839">1</cx:pt>
          <cx:pt idx="69840">1</cx:pt>
          <cx:pt idx="69841">1</cx:pt>
          <cx:pt idx="69842">1</cx:pt>
          <cx:pt idx="69843">3</cx:pt>
          <cx:pt idx="69844">3</cx:pt>
          <cx:pt idx="69845">1</cx:pt>
          <cx:pt idx="69846">1</cx:pt>
          <cx:pt idx="69847">1</cx:pt>
          <cx:pt idx="69848">1</cx:pt>
          <cx:pt idx="69849">1</cx:pt>
          <cx:pt idx="69850">1</cx:pt>
          <cx:pt idx="69851">1</cx:pt>
          <cx:pt idx="69852">1</cx:pt>
          <cx:pt idx="69853">1</cx:pt>
          <cx:pt idx="69854">1</cx:pt>
          <cx:pt idx="69855">3</cx:pt>
          <cx:pt idx="69856">1</cx:pt>
          <cx:pt idx="69857">1</cx:pt>
          <cx:pt idx="69858">1</cx:pt>
          <cx:pt idx="69859">1</cx:pt>
          <cx:pt idx="69860">1</cx:pt>
          <cx:pt idx="69861">1</cx:pt>
          <cx:pt idx="69862">1</cx:pt>
          <cx:pt idx="69863">1</cx:pt>
          <cx:pt idx="69864">1</cx:pt>
          <cx:pt idx="69865">1</cx:pt>
          <cx:pt idx="69866">1</cx:pt>
          <cx:pt idx="69867">1</cx:pt>
          <cx:pt idx="69868">1</cx:pt>
          <cx:pt idx="69869">3</cx:pt>
          <cx:pt idx="69870">1</cx:pt>
          <cx:pt idx="69871">1</cx:pt>
          <cx:pt idx="69872">1</cx:pt>
          <cx:pt idx="69873">1</cx:pt>
          <cx:pt idx="69874">3</cx:pt>
          <cx:pt idx="69875">1</cx:pt>
          <cx:pt idx="69876">1</cx:pt>
          <cx:pt idx="69877">1</cx:pt>
          <cx:pt idx="69878">1</cx:pt>
          <cx:pt idx="69879">1</cx:pt>
          <cx:pt idx="69880">1</cx:pt>
          <cx:pt idx="69881">1</cx:pt>
          <cx:pt idx="69882">1</cx:pt>
          <cx:pt idx="69883">1</cx:pt>
          <cx:pt idx="69884">1</cx:pt>
          <cx:pt idx="69885">1</cx:pt>
          <cx:pt idx="69886">3</cx:pt>
          <cx:pt idx="69887">1</cx:pt>
          <cx:pt idx="69888">1</cx:pt>
          <cx:pt idx="69889">1</cx:pt>
          <cx:pt idx="69890">1</cx:pt>
          <cx:pt idx="69891">1</cx:pt>
          <cx:pt idx="69892">1</cx:pt>
          <cx:pt idx="69893">1</cx:pt>
          <cx:pt idx="69894">1</cx:pt>
          <cx:pt idx="69895">1</cx:pt>
          <cx:pt idx="69896">1</cx:pt>
          <cx:pt idx="69897">1</cx:pt>
          <cx:pt idx="69898">1</cx:pt>
          <cx:pt idx="69899">1</cx:pt>
          <cx:pt idx="69900">1</cx:pt>
          <cx:pt idx="69901">1</cx:pt>
          <cx:pt idx="69902">1</cx:pt>
          <cx:pt idx="69903">1</cx:pt>
          <cx:pt idx="69904">1</cx:pt>
          <cx:pt idx="69905">1</cx:pt>
          <cx:pt idx="69906">1</cx:pt>
          <cx:pt idx="69907">1</cx:pt>
          <cx:pt idx="69908">3</cx:pt>
          <cx:pt idx="69909">1</cx:pt>
          <cx:pt idx="69910">1</cx:pt>
          <cx:pt idx="69911">1</cx:pt>
          <cx:pt idx="69912">1</cx:pt>
          <cx:pt idx="69913">1</cx:pt>
          <cx:pt idx="69914">1</cx:pt>
          <cx:pt idx="69915">1</cx:pt>
          <cx:pt idx="69916">1</cx:pt>
          <cx:pt idx="69917">1</cx:pt>
          <cx:pt idx="69918">1</cx:pt>
          <cx:pt idx="69919">1</cx:pt>
          <cx:pt idx="69920">1</cx:pt>
          <cx:pt idx="69921">1</cx:pt>
          <cx:pt idx="69922">1</cx:pt>
          <cx:pt idx="69923">1</cx:pt>
          <cx:pt idx="69924">1</cx:pt>
          <cx:pt idx="69925">3</cx:pt>
          <cx:pt idx="69926">1</cx:pt>
          <cx:pt idx="69927">1</cx:pt>
          <cx:pt idx="69928">1</cx:pt>
          <cx:pt idx="69929">1</cx:pt>
          <cx:pt idx="69930">1</cx:pt>
          <cx:pt idx="69931">1</cx:pt>
          <cx:pt idx="69932">1</cx:pt>
          <cx:pt idx="69933">1</cx:pt>
          <cx:pt idx="69934">1</cx:pt>
          <cx:pt idx="69935">1</cx:pt>
          <cx:pt idx="69936">1</cx:pt>
          <cx:pt idx="69937">1</cx:pt>
          <cx:pt idx="69938">1</cx:pt>
          <cx:pt idx="69939">1</cx:pt>
          <cx:pt idx="69940">1</cx:pt>
          <cx:pt idx="69941">1</cx:pt>
          <cx:pt idx="69942">1</cx:pt>
          <cx:pt idx="69943">1</cx:pt>
          <cx:pt idx="69944">1</cx:pt>
          <cx:pt idx="69945">1</cx:pt>
          <cx:pt idx="69946">1</cx:pt>
          <cx:pt idx="69947">1</cx:pt>
          <cx:pt idx="69948">1</cx:pt>
          <cx:pt idx="69949">1</cx:pt>
          <cx:pt idx="69950">1</cx:pt>
          <cx:pt idx="69951">1</cx:pt>
          <cx:pt idx="69952">1</cx:pt>
          <cx:pt idx="69953">1</cx:pt>
          <cx:pt idx="69954">1</cx:pt>
          <cx:pt idx="69955">1</cx:pt>
          <cx:pt idx="69956">1</cx:pt>
          <cx:pt idx="69957">1</cx:pt>
          <cx:pt idx="69958">1</cx:pt>
          <cx:pt idx="69959">1</cx:pt>
          <cx:pt idx="69960">1</cx:pt>
          <cx:pt idx="69961">1</cx:pt>
          <cx:pt idx="69962">1</cx:pt>
          <cx:pt idx="69963">1</cx:pt>
          <cx:pt idx="69964">1</cx:pt>
          <cx:pt idx="69965">1</cx:pt>
          <cx:pt idx="69966">1</cx:pt>
          <cx:pt idx="69967">1</cx:pt>
          <cx:pt idx="69968">1</cx:pt>
          <cx:pt idx="69969">1</cx:pt>
          <cx:pt idx="69970">1</cx:pt>
          <cx:pt idx="69971">1</cx:pt>
          <cx:pt idx="69972">1</cx:pt>
          <cx:pt idx="69973">1</cx:pt>
          <cx:pt idx="69974">1</cx:pt>
          <cx:pt idx="69975">1</cx:pt>
          <cx:pt idx="69976">3</cx:pt>
          <cx:pt idx="69977">1</cx:pt>
          <cx:pt idx="69978">1</cx:pt>
          <cx:pt idx="69979">1</cx:pt>
          <cx:pt idx="69980">1</cx:pt>
          <cx:pt idx="69981">1</cx:pt>
          <cx:pt idx="69982">1</cx:pt>
          <cx:pt idx="69983">1</cx:pt>
          <cx:pt idx="69984">1</cx:pt>
          <cx:pt idx="69985">1</cx:pt>
          <cx:pt idx="69986">1</cx:pt>
          <cx:pt idx="69987">1</cx:pt>
          <cx:pt idx="69988">1</cx:pt>
          <cx:pt idx="69989">1</cx:pt>
          <cx:pt idx="69990">1</cx:pt>
          <cx:pt idx="69991">1</cx:pt>
          <cx:pt idx="69992">1</cx:pt>
          <cx:pt idx="69993">1</cx:pt>
          <cx:pt idx="69994">1</cx:pt>
          <cx:pt idx="69995">1</cx:pt>
          <cx:pt idx="69996">1</cx:pt>
          <cx:pt idx="69997">1</cx:pt>
          <cx:pt idx="69998">1</cx:pt>
          <cx:pt idx="69999">1</cx:pt>
          <cx:pt idx="70000">1</cx:pt>
          <cx:pt idx="70001">1</cx:pt>
          <cx:pt idx="70002">1</cx:pt>
          <cx:pt idx="70003">1</cx:pt>
          <cx:pt idx="70004">1</cx:pt>
          <cx:pt idx="70005">1</cx:pt>
          <cx:pt idx="70006">1</cx:pt>
          <cx:pt idx="70007">1</cx:pt>
          <cx:pt idx="70008">1</cx:pt>
          <cx:pt idx="70009">1</cx:pt>
          <cx:pt idx="70010">3</cx:pt>
          <cx:pt idx="70011">1</cx:pt>
          <cx:pt idx="70012">1</cx:pt>
          <cx:pt idx="70013">1</cx:pt>
          <cx:pt idx="70014">1</cx:pt>
          <cx:pt idx="70015">1</cx:pt>
          <cx:pt idx="70016">1</cx:pt>
          <cx:pt idx="70017">3</cx:pt>
          <cx:pt idx="70018">1</cx:pt>
          <cx:pt idx="70019">1</cx:pt>
          <cx:pt idx="70020">1</cx:pt>
          <cx:pt idx="70021">1</cx:pt>
          <cx:pt idx="70022">1</cx:pt>
          <cx:pt idx="70023">1</cx:pt>
          <cx:pt idx="70024">1</cx:pt>
          <cx:pt idx="70025">1</cx:pt>
          <cx:pt idx="70026">1</cx:pt>
          <cx:pt idx="70027">1</cx:pt>
          <cx:pt idx="70028">1</cx:pt>
          <cx:pt idx="70029">1</cx:pt>
          <cx:pt idx="70030">1</cx:pt>
          <cx:pt idx="70031">1</cx:pt>
          <cx:pt idx="70032">1</cx:pt>
          <cx:pt idx="70033">1</cx:pt>
          <cx:pt idx="70034">1</cx:pt>
          <cx:pt idx="70035">1</cx:pt>
          <cx:pt idx="70036">1</cx:pt>
          <cx:pt idx="70037">3</cx:pt>
          <cx:pt idx="70038">1</cx:pt>
          <cx:pt idx="70039">1</cx:pt>
          <cx:pt idx="70040">1</cx:pt>
          <cx:pt idx="70041">1</cx:pt>
          <cx:pt idx="70042">1</cx:pt>
          <cx:pt idx="70043">1</cx:pt>
          <cx:pt idx="70044">1</cx:pt>
          <cx:pt idx="70045">1</cx:pt>
          <cx:pt idx="70046">1</cx:pt>
          <cx:pt idx="70047">1</cx:pt>
          <cx:pt idx="70048">1</cx:pt>
          <cx:pt idx="70049">1</cx:pt>
          <cx:pt idx="70050">1</cx:pt>
          <cx:pt idx="70051">3</cx:pt>
          <cx:pt idx="70052">3</cx:pt>
          <cx:pt idx="70053">1</cx:pt>
          <cx:pt idx="70054">1</cx:pt>
          <cx:pt idx="70055">1</cx:pt>
          <cx:pt idx="70056">1</cx:pt>
          <cx:pt idx="70057">1</cx:pt>
          <cx:pt idx="70058">1</cx:pt>
          <cx:pt idx="70059">1</cx:pt>
          <cx:pt idx="70060">1</cx:pt>
          <cx:pt idx="70061">1</cx:pt>
          <cx:pt idx="70062">1</cx:pt>
          <cx:pt idx="70063">1</cx:pt>
          <cx:pt idx="70064">1</cx:pt>
          <cx:pt idx="70065">1</cx:pt>
          <cx:pt idx="70066">1</cx:pt>
          <cx:pt idx="70067">1</cx:pt>
          <cx:pt idx="70068">1</cx:pt>
          <cx:pt idx="70069">1</cx:pt>
          <cx:pt idx="70070">1</cx:pt>
          <cx:pt idx="70071">1</cx:pt>
          <cx:pt idx="70072">1</cx:pt>
          <cx:pt idx="70073">1</cx:pt>
          <cx:pt idx="70074">1</cx:pt>
          <cx:pt idx="70075">1</cx:pt>
          <cx:pt idx="70076">1</cx:pt>
          <cx:pt idx="70077">1</cx:pt>
          <cx:pt idx="70078">1</cx:pt>
          <cx:pt idx="70079">1</cx:pt>
          <cx:pt idx="70080">3</cx:pt>
          <cx:pt idx="70081">3</cx:pt>
          <cx:pt idx="70082">1</cx:pt>
          <cx:pt idx="70083">1</cx:pt>
          <cx:pt idx="70084">1</cx:pt>
          <cx:pt idx="70085">1</cx:pt>
          <cx:pt idx="70086">1</cx:pt>
          <cx:pt idx="70087">1</cx:pt>
          <cx:pt idx="70088">1</cx:pt>
          <cx:pt idx="70089">1</cx:pt>
          <cx:pt idx="70090">1</cx:pt>
          <cx:pt idx="70091">1</cx:pt>
          <cx:pt idx="70092">1</cx:pt>
          <cx:pt idx="70093">1</cx:pt>
          <cx:pt idx="70094">1</cx:pt>
          <cx:pt idx="70095">1</cx:pt>
          <cx:pt idx="70096">1</cx:pt>
          <cx:pt idx="70097">1</cx:pt>
          <cx:pt idx="70098">1</cx:pt>
          <cx:pt idx="70099">1</cx:pt>
          <cx:pt idx="70100">1</cx:pt>
          <cx:pt idx="70101">1</cx:pt>
          <cx:pt idx="70102">1</cx:pt>
          <cx:pt idx="70103">1</cx:pt>
          <cx:pt idx="70104">1</cx:pt>
          <cx:pt idx="70105">1</cx:pt>
          <cx:pt idx="70106">1</cx:pt>
          <cx:pt idx="70107">1</cx:pt>
          <cx:pt idx="70108">1</cx:pt>
          <cx:pt idx="70109">1</cx:pt>
          <cx:pt idx="70110">1</cx:pt>
          <cx:pt idx="70111">1</cx:pt>
          <cx:pt idx="70112">1</cx:pt>
          <cx:pt idx="70113">1</cx:pt>
          <cx:pt idx="70114">1</cx:pt>
          <cx:pt idx="70115">1</cx:pt>
          <cx:pt idx="70116">1</cx:pt>
          <cx:pt idx="70117">1</cx:pt>
          <cx:pt idx="70118">1</cx:pt>
          <cx:pt idx="70119">1</cx:pt>
          <cx:pt idx="70120">1</cx:pt>
          <cx:pt idx="70121">1</cx:pt>
          <cx:pt idx="70122">1</cx:pt>
          <cx:pt idx="70123">1</cx:pt>
          <cx:pt idx="70124">1</cx:pt>
          <cx:pt idx="70125">1</cx:pt>
          <cx:pt idx="70126">1</cx:pt>
          <cx:pt idx="70127">1</cx:pt>
          <cx:pt idx="70128">1</cx:pt>
          <cx:pt idx="70129">1</cx:pt>
          <cx:pt idx="70130">1</cx:pt>
          <cx:pt idx="70131">1</cx:pt>
          <cx:pt idx="70132">1</cx:pt>
          <cx:pt idx="70133">1</cx:pt>
          <cx:pt idx="70134">1</cx:pt>
          <cx:pt idx="70135">1</cx:pt>
          <cx:pt idx="70136">1</cx:pt>
          <cx:pt idx="70137">1</cx:pt>
          <cx:pt idx="70138">1</cx:pt>
          <cx:pt idx="70139">1</cx:pt>
          <cx:pt idx="70140">3</cx:pt>
          <cx:pt idx="70141">1</cx:pt>
          <cx:pt idx="70142">1</cx:pt>
          <cx:pt idx="70143">1</cx:pt>
          <cx:pt idx="70144">1</cx:pt>
          <cx:pt idx="70145">1</cx:pt>
          <cx:pt idx="70146">1</cx:pt>
          <cx:pt idx="70147">3</cx:pt>
          <cx:pt idx="70148">1</cx:pt>
          <cx:pt idx="70149">1</cx:pt>
          <cx:pt idx="70150">1</cx:pt>
          <cx:pt idx="70151">1</cx:pt>
          <cx:pt idx="70152">1</cx:pt>
          <cx:pt idx="70153">1</cx:pt>
          <cx:pt idx="70154">1</cx:pt>
          <cx:pt idx="70155">1</cx:pt>
          <cx:pt idx="70156">1</cx:pt>
          <cx:pt idx="70157">1</cx:pt>
          <cx:pt idx="70158">1</cx:pt>
          <cx:pt idx="70159">1</cx:pt>
          <cx:pt idx="70160">1</cx:pt>
          <cx:pt idx="70161">1</cx:pt>
          <cx:pt idx="70162">1</cx:pt>
          <cx:pt idx="70163">1</cx:pt>
          <cx:pt idx="70164">1</cx:pt>
          <cx:pt idx="70165">1</cx:pt>
          <cx:pt idx="70166">1</cx:pt>
          <cx:pt idx="70167">1</cx:pt>
          <cx:pt idx="70168">1</cx:pt>
          <cx:pt idx="70169">1</cx:pt>
          <cx:pt idx="70170">1</cx:pt>
          <cx:pt idx="70171">1</cx:pt>
          <cx:pt idx="70172">1</cx:pt>
          <cx:pt idx="70173">3</cx:pt>
          <cx:pt idx="70174">1</cx:pt>
          <cx:pt idx="70175">1</cx:pt>
          <cx:pt idx="70176">1</cx:pt>
          <cx:pt idx="70177">1</cx:pt>
          <cx:pt idx="70178">1</cx:pt>
          <cx:pt idx="70179">1</cx:pt>
          <cx:pt idx="70180">1</cx:pt>
          <cx:pt idx="70181">1</cx:pt>
          <cx:pt idx="70182">1</cx:pt>
          <cx:pt idx="70183">1</cx:pt>
          <cx:pt idx="70184">1</cx:pt>
          <cx:pt idx="70185">1</cx:pt>
          <cx:pt idx="70186">1</cx:pt>
          <cx:pt idx="70187">1</cx:pt>
          <cx:pt idx="70188">1</cx:pt>
          <cx:pt idx="70189">1</cx:pt>
          <cx:pt idx="70190">3</cx:pt>
          <cx:pt idx="70191">1</cx:pt>
          <cx:pt idx="70192">1</cx:pt>
          <cx:pt idx="70193">1</cx:pt>
          <cx:pt idx="70194">1</cx:pt>
          <cx:pt idx="70195">1</cx:pt>
          <cx:pt idx="70196">1</cx:pt>
          <cx:pt idx="70197">1</cx:pt>
          <cx:pt idx="70198">1</cx:pt>
          <cx:pt idx="70199">1</cx:pt>
          <cx:pt idx="70200">1</cx:pt>
          <cx:pt idx="70201">1</cx:pt>
          <cx:pt idx="70202">3</cx:pt>
          <cx:pt idx="70203">1</cx:pt>
          <cx:pt idx="70204">3</cx:pt>
          <cx:pt idx="70205">1</cx:pt>
          <cx:pt idx="70206">1</cx:pt>
          <cx:pt idx="70207">3</cx:pt>
          <cx:pt idx="70208">1</cx:pt>
          <cx:pt idx="70209">1</cx:pt>
          <cx:pt idx="70210">1</cx:pt>
          <cx:pt idx="70211">1</cx:pt>
          <cx:pt idx="70212">1</cx:pt>
          <cx:pt idx="70213">1</cx:pt>
          <cx:pt idx="70214">1</cx:pt>
          <cx:pt idx="70215">1</cx:pt>
          <cx:pt idx="70216">1</cx:pt>
          <cx:pt idx="70217">1</cx:pt>
          <cx:pt idx="70218">1</cx:pt>
          <cx:pt idx="70219">1</cx:pt>
          <cx:pt idx="70220">1</cx:pt>
          <cx:pt idx="70221">1</cx:pt>
          <cx:pt idx="70222">1</cx:pt>
          <cx:pt idx="70223">1</cx:pt>
          <cx:pt idx="70224">1</cx:pt>
          <cx:pt idx="70225">1</cx:pt>
          <cx:pt idx="70226">1</cx:pt>
          <cx:pt idx="70227">3</cx:pt>
          <cx:pt idx="70228">1</cx:pt>
          <cx:pt idx="70229">1</cx:pt>
          <cx:pt idx="70230">1</cx:pt>
          <cx:pt idx="70231">1</cx:pt>
          <cx:pt idx="70232">1</cx:pt>
          <cx:pt idx="70233">1</cx:pt>
          <cx:pt idx="70234">1</cx:pt>
          <cx:pt idx="70235">1</cx:pt>
          <cx:pt idx="70236">1</cx:pt>
          <cx:pt idx="70237">1</cx:pt>
          <cx:pt idx="70238">1</cx:pt>
          <cx:pt idx="70239">1</cx:pt>
          <cx:pt idx="70240">1</cx:pt>
          <cx:pt idx="70241">1</cx:pt>
          <cx:pt idx="70242">1</cx:pt>
          <cx:pt idx="70243">1</cx:pt>
          <cx:pt idx="70244">1</cx:pt>
          <cx:pt idx="70245">1</cx:pt>
          <cx:pt idx="70246">1</cx:pt>
          <cx:pt idx="70247">1</cx:pt>
          <cx:pt idx="70248">1</cx:pt>
          <cx:pt idx="70249">1</cx:pt>
          <cx:pt idx="70250">1</cx:pt>
          <cx:pt idx="70251">1</cx:pt>
          <cx:pt idx="70252">1</cx:pt>
          <cx:pt idx="70253">1</cx:pt>
          <cx:pt idx="70254">1</cx:pt>
          <cx:pt idx="70255">1</cx:pt>
          <cx:pt idx="70256">1</cx:pt>
          <cx:pt idx="70257">1</cx:pt>
          <cx:pt idx="70258">1</cx:pt>
          <cx:pt idx="70259">1</cx:pt>
          <cx:pt idx="70260">1</cx:pt>
          <cx:pt idx="70261">1</cx:pt>
          <cx:pt idx="70262">1</cx:pt>
          <cx:pt idx="70263">1</cx:pt>
          <cx:pt idx="70264">1</cx:pt>
          <cx:pt idx="70265">1</cx:pt>
          <cx:pt idx="70266">1</cx:pt>
          <cx:pt idx="70267">1</cx:pt>
          <cx:pt idx="70268">1</cx:pt>
          <cx:pt idx="70269">1</cx:pt>
          <cx:pt idx="70270">1</cx:pt>
          <cx:pt idx="70271">1</cx:pt>
          <cx:pt idx="70272">1</cx:pt>
          <cx:pt idx="70273">1</cx:pt>
          <cx:pt idx="70274">1</cx:pt>
          <cx:pt idx="70275">1</cx:pt>
          <cx:pt idx="70276">1</cx:pt>
          <cx:pt idx="70277">1</cx:pt>
          <cx:pt idx="70278">1</cx:pt>
          <cx:pt idx="70279">1</cx:pt>
          <cx:pt idx="70280">1</cx:pt>
          <cx:pt idx="70281">1</cx:pt>
          <cx:pt idx="70282">1</cx:pt>
          <cx:pt idx="70283">1</cx:pt>
          <cx:pt idx="70284">1</cx:pt>
          <cx:pt idx="70285">1</cx:pt>
          <cx:pt idx="70286">1</cx:pt>
          <cx:pt idx="70287">1</cx:pt>
          <cx:pt idx="70288">3</cx:pt>
          <cx:pt idx="70289">1</cx:pt>
          <cx:pt idx="70290">1</cx:pt>
          <cx:pt idx="70291">1</cx:pt>
          <cx:pt idx="70292">1</cx:pt>
          <cx:pt idx="70293">1</cx:pt>
          <cx:pt idx="70294">1</cx:pt>
          <cx:pt idx="70295">1</cx:pt>
          <cx:pt idx="70296">1</cx:pt>
          <cx:pt idx="70297">1</cx:pt>
          <cx:pt idx="70298">1</cx:pt>
          <cx:pt idx="70299">1</cx:pt>
          <cx:pt idx="70300">1</cx:pt>
          <cx:pt idx="70301">1</cx:pt>
          <cx:pt idx="70302">1</cx:pt>
          <cx:pt idx="70303">1</cx:pt>
          <cx:pt idx="70304">3</cx:pt>
          <cx:pt idx="70305">1</cx:pt>
          <cx:pt idx="70306">1</cx:pt>
          <cx:pt idx="70307">1</cx:pt>
          <cx:pt idx="70308">1</cx:pt>
          <cx:pt idx="70309">1</cx:pt>
          <cx:pt idx="70310">1</cx:pt>
          <cx:pt idx="70311">1</cx:pt>
          <cx:pt idx="70312">1</cx:pt>
          <cx:pt idx="70313">1</cx:pt>
          <cx:pt idx="70314">1</cx:pt>
          <cx:pt idx="70315">1</cx:pt>
          <cx:pt idx="70316">1</cx:pt>
          <cx:pt idx="70317">1</cx:pt>
          <cx:pt idx="70318">1</cx:pt>
          <cx:pt idx="70319">1</cx:pt>
          <cx:pt idx="70320">1</cx:pt>
          <cx:pt idx="70321">1</cx:pt>
          <cx:pt idx="70322">1</cx:pt>
          <cx:pt idx="70323">1</cx:pt>
          <cx:pt idx="70324">1</cx:pt>
          <cx:pt idx="70325">1</cx:pt>
          <cx:pt idx="70326">1</cx:pt>
          <cx:pt idx="70327">1</cx:pt>
          <cx:pt idx="70328">1</cx:pt>
          <cx:pt idx="70329">1</cx:pt>
          <cx:pt idx="70330">1</cx:pt>
          <cx:pt idx="70331">1</cx:pt>
          <cx:pt idx="70332">1</cx:pt>
          <cx:pt idx="70333">1</cx:pt>
          <cx:pt idx="70334">1</cx:pt>
          <cx:pt idx="70335">1</cx:pt>
          <cx:pt idx="70336">1</cx:pt>
          <cx:pt idx="70337">1</cx:pt>
          <cx:pt idx="70338">1</cx:pt>
          <cx:pt idx="70339">1</cx:pt>
          <cx:pt idx="70340">1</cx:pt>
          <cx:pt idx="70341">1</cx:pt>
          <cx:pt idx="70342">1</cx:pt>
          <cx:pt idx="70343">1</cx:pt>
          <cx:pt idx="70344">1</cx:pt>
          <cx:pt idx="70345">1</cx:pt>
          <cx:pt idx="70346">1</cx:pt>
          <cx:pt idx="70347">1</cx:pt>
          <cx:pt idx="70348">1</cx:pt>
          <cx:pt idx="70349">1</cx:pt>
          <cx:pt idx="70350">1</cx:pt>
          <cx:pt idx="70351">1</cx:pt>
          <cx:pt idx="70352">1</cx:pt>
          <cx:pt idx="70353">1</cx:pt>
          <cx:pt idx="70354">1</cx:pt>
          <cx:pt idx="70355">1</cx:pt>
          <cx:pt idx="70356">1</cx:pt>
          <cx:pt idx="70357">3</cx:pt>
          <cx:pt idx="70358">1</cx:pt>
          <cx:pt idx="70359">1</cx:pt>
          <cx:pt idx="70360">1</cx:pt>
          <cx:pt idx="70361">1</cx:pt>
          <cx:pt idx="70362">1</cx:pt>
          <cx:pt idx="70363">1</cx:pt>
          <cx:pt idx="70364">1</cx:pt>
          <cx:pt idx="70365">1</cx:pt>
          <cx:pt idx="70366">1</cx:pt>
          <cx:pt idx="70367">1</cx:pt>
          <cx:pt idx="70368">1</cx:pt>
          <cx:pt idx="70369">1</cx:pt>
          <cx:pt idx="70370">1</cx:pt>
          <cx:pt idx="70371">1</cx:pt>
          <cx:pt idx="70372">1</cx:pt>
          <cx:pt idx="70373">1</cx:pt>
          <cx:pt idx="70374">1</cx:pt>
          <cx:pt idx="70375">1</cx:pt>
          <cx:pt idx="70376">1</cx:pt>
          <cx:pt idx="70377">1</cx:pt>
          <cx:pt idx="70378">1</cx:pt>
          <cx:pt idx="70379">1</cx:pt>
          <cx:pt idx="70380">1</cx:pt>
          <cx:pt idx="70381">1</cx:pt>
          <cx:pt idx="70382">1</cx:pt>
          <cx:pt idx="70383">1</cx:pt>
          <cx:pt idx="70384">1</cx:pt>
          <cx:pt idx="70385">1</cx:pt>
          <cx:pt idx="70386">1</cx:pt>
          <cx:pt idx="70387">1</cx:pt>
          <cx:pt idx="70388">1</cx:pt>
          <cx:pt idx="70389">1</cx:pt>
          <cx:pt idx="70390">1</cx:pt>
          <cx:pt idx="70391">1</cx:pt>
          <cx:pt idx="70392">1</cx:pt>
          <cx:pt idx="70393">1</cx:pt>
          <cx:pt idx="70394">1</cx:pt>
          <cx:pt idx="70395">1</cx:pt>
          <cx:pt idx="70396">1</cx:pt>
          <cx:pt idx="70397">1</cx:pt>
          <cx:pt idx="70398">1</cx:pt>
          <cx:pt idx="70399">3</cx:pt>
          <cx:pt idx="70400">1</cx:pt>
          <cx:pt idx="70401">1</cx:pt>
          <cx:pt idx="70402">1</cx:pt>
          <cx:pt idx="70403">1</cx:pt>
          <cx:pt idx="70404">1</cx:pt>
          <cx:pt idx="70405">1</cx:pt>
          <cx:pt idx="70406">1</cx:pt>
          <cx:pt idx="70407">1</cx:pt>
          <cx:pt idx="70408">1</cx:pt>
          <cx:pt idx="70409">1</cx:pt>
          <cx:pt idx="70410">1</cx:pt>
          <cx:pt idx="70411">1</cx:pt>
          <cx:pt idx="70412">1</cx:pt>
          <cx:pt idx="70413">1</cx:pt>
          <cx:pt idx="70414">1</cx:pt>
          <cx:pt idx="70415">1</cx:pt>
          <cx:pt idx="70416">1</cx:pt>
          <cx:pt idx="70417">1</cx:pt>
          <cx:pt idx="70418">1</cx:pt>
          <cx:pt idx="70419">1</cx:pt>
          <cx:pt idx="70420">1</cx:pt>
          <cx:pt idx="70421">1</cx:pt>
          <cx:pt idx="70422">1</cx:pt>
          <cx:pt idx="70423">1</cx:pt>
          <cx:pt idx="70424">1</cx:pt>
          <cx:pt idx="70425">1</cx:pt>
          <cx:pt idx="70426">1</cx:pt>
          <cx:pt idx="70427">1</cx:pt>
          <cx:pt idx="70428">1</cx:pt>
          <cx:pt idx="70429">1</cx:pt>
          <cx:pt idx="70430">1</cx:pt>
          <cx:pt idx="70431">1</cx:pt>
          <cx:pt idx="70432">1</cx:pt>
          <cx:pt idx="70433">1</cx:pt>
          <cx:pt idx="70434">1</cx:pt>
          <cx:pt idx="70435">1</cx:pt>
          <cx:pt idx="70436">1</cx:pt>
          <cx:pt idx="70437">1</cx:pt>
          <cx:pt idx="70438">1</cx:pt>
          <cx:pt idx="70439">1</cx:pt>
          <cx:pt idx="70440">1</cx:pt>
          <cx:pt idx="70441">1</cx:pt>
          <cx:pt idx="70442">1</cx:pt>
          <cx:pt idx="70443">1</cx:pt>
          <cx:pt idx="70444">1</cx:pt>
          <cx:pt idx="70445">1</cx:pt>
          <cx:pt idx="70446">1</cx:pt>
          <cx:pt idx="70447">1</cx:pt>
          <cx:pt idx="70448">3</cx:pt>
          <cx:pt idx="70449">1</cx:pt>
          <cx:pt idx="70450">1</cx:pt>
          <cx:pt idx="70451">1</cx:pt>
          <cx:pt idx="70452">1</cx:pt>
          <cx:pt idx="70453">1</cx:pt>
          <cx:pt idx="70454">1</cx:pt>
          <cx:pt idx="70455">1</cx:pt>
          <cx:pt idx="70456">1</cx:pt>
          <cx:pt idx="70457">1</cx:pt>
          <cx:pt idx="70458">1</cx:pt>
          <cx:pt idx="70459">1</cx:pt>
          <cx:pt idx="70460">1</cx:pt>
          <cx:pt idx="70461">1</cx:pt>
          <cx:pt idx="70462">1</cx:pt>
          <cx:pt idx="70463">1</cx:pt>
          <cx:pt idx="70464">3</cx:pt>
          <cx:pt idx="70465">1</cx:pt>
          <cx:pt idx="70466">1</cx:pt>
          <cx:pt idx="70467">1</cx:pt>
          <cx:pt idx="70468">1</cx:pt>
          <cx:pt idx="70469">1</cx:pt>
          <cx:pt idx="70470">1</cx:pt>
          <cx:pt idx="70471">1</cx:pt>
          <cx:pt idx="70472">1</cx:pt>
          <cx:pt idx="70473">1</cx:pt>
          <cx:pt idx="70474">1</cx:pt>
          <cx:pt idx="70475">1</cx:pt>
          <cx:pt idx="70476">1</cx:pt>
          <cx:pt idx="70477">1</cx:pt>
          <cx:pt idx="70478">1</cx:pt>
          <cx:pt idx="70479">3</cx:pt>
          <cx:pt idx="70480">1</cx:pt>
          <cx:pt idx="70481">1</cx:pt>
          <cx:pt idx="70482">1</cx:pt>
          <cx:pt idx="70483">1</cx:pt>
          <cx:pt idx="70484">1</cx:pt>
          <cx:pt idx="70485">1</cx:pt>
          <cx:pt idx="70486">1</cx:pt>
          <cx:pt idx="70487">1</cx:pt>
          <cx:pt idx="70488">1</cx:pt>
          <cx:pt idx="70489">1</cx:pt>
          <cx:pt idx="70490">1</cx:pt>
          <cx:pt idx="70491">1</cx:pt>
          <cx:pt idx="70492">1</cx:pt>
          <cx:pt idx="70493">1</cx:pt>
          <cx:pt idx="70494">1</cx:pt>
          <cx:pt idx="70495">1</cx:pt>
          <cx:pt idx="70496">1</cx:pt>
          <cx:pt idx="70497">1</cx:pt>
          <cx:pt idx="70498">1</cx:pt>
          <cx:pt idx="70499">1</cx:pt>
          <cx:pt idx="70500">1</cx:pt>
          <cx:pt idx="70501">1</cx:pt>
          <cx:pt idx="70502">1</cx:pt>
          <cx:pt idx="70503">1</cx:pt>
          <cx:pt idx="70504">1</cx:pt>
          <cx:pt idx="70505">1</cx:pt>
          <cx:pt idx="70506">1</cx:pt>
          <cx:pt idx="70507">1</cx:pt>
          <cx:pt idx="70508">1</cx:pt>
          <cx:pt idx="70509">1</cx:pt>
          <cx:pt idx="70510">1</cx:pt>
          <cx:pt idx="70511">1</cx:pt>
          <cx:pt idx="70512">1</cx:pt>
          <cx:pt idx="70513">1</cx:pt>
          <cx:pt idx="70514">1</cx:pt>
          <cx:pt idx="70515">1</cx:pt>
          <cx:pt idx="70516">1</cx:pt>
          <cx:pt idx="70517">1</cx:pt>
          <cx:pt idx="70518">1</cx:pt>
          <cx:pt idx="70519">1</cx:pt>
          <cx:pt idx="70520">1</cx:pt>
          <cx:pt idx="70521">1</cx:pt>
          <cx:pt idx="70522">1</cx:pt>
          <cx:pt idx="70523">1</cx:pt>
          <cx:pt idx="70524">1</cx:pt>
          <cx:pt idx="70525">1</cx:pt>
          <cx:pt idx="70526">1</cx:pt>
          <cx:pt idx="70527">1</cx:pt>
          <cx:pt idx="70528">1</cx:pt>
          <cx:pt idx="70529">1</cx:pt>
          <cx:pt idx="70530">1</cx:pt>
          <cx:pt idx="70531">1</cx:pt>
          <cx:pt idx="70532">3</cx:pt>
          <cx:pt idx="70533">1</cx:pt>
          <cx:pt idx="70534">1</cx:pt>
          <cx:pt idx="70535">1</cx:pt>
          <cx:pt idx="70536">1</cx:pt>
          <cx:pt idx="70537">1</cx:pt>
          <cx:pt idx="70538">1</cx:pt>
          <cx:pt idx="70539">1</cx:pt>
          <cx:pt idx="70540">1</cx:pt>
          <cx:pt idx="70541">1</cx:pt>
          <cx:pt idx="70542">1</cx:pt>
          <cx:pt idx="70543">1</cx:pt>
          <cx:pt idx="70544">1</cx:pt>
          <cx:pt idx="70545">1</cx:pt>
          <cx:pt idx="70546">1</cx:pt>
          <cx:pt idx="70547">1</cx:pt>
          <cx:pt idx="70548">1</cx:pt>
          <cx:pt idx="70549">1</cx:pt>
          <cx:pt idx="70550">1</cx:pt>
          <cx:pt idx="70551">1</cx:pt>
          <cx:pt idx="70552">1</cx:pt>
          <cx:pt idx="70553">1</cx:pt>
          <cx:pt idx="70554">1</cx:pt>
          <cx:pt idx="70555">1</cx:pt>
          <cx:pt idx="70556">1</cx:pt>
          <cx:pt idx="70557">1</cx:pt>
          <cx:pt idx="70558">1</cx:pt>
          <cx:pt idx="70559">1</cx:pt>
          <cx:pt idx="70560">1</cx:pt>
          <cx:pt idx="70561">1</cx:pt>
          <cx:pt idx="70562">1</cx:pt>
          <cx:pt idx="70563">1</cx:pt>
          <cx:pt idx="70564">1</cx:pt>
          <cx:pt idx="70565">1</cx:pt>
          <cx:pt idx="70566">1</cx:pt>
          <cx:pt idx="70567">1</cx:pt>
          <cx:pt idx="70568">1</cx:pt>
          <cx:pt idx="70569">1</cx:pt>
          <cx:pt idx="70570">1</cx:pt>
          <cx:pt idx="70571">1</cx:pt>
          <cx:pt idx="70572">1</cx:pt>
          <cx:pt idx="70573">1</cx:pt>
          <cx:pt idx="70574">1</cx:pt>
          <cx:pt idx="70575">1</cx:pt>
          <cx:pt idx="70576">3</cx:pt>
          <cx:pt idx="70577">1</cx:pt>
          <cx:pt idx="70578">1</cx:pt>
          <cx:pt idx="70579">1</cx:pt>
          <cx:pt idx="70580">1</cx:pt>
          <cx:pt idx="70581">1</cx:pt>
          <cx:pt idx="70582">1</cx:pt>
          <cx:pt idx="70583">1</cx:pt>
          <cx:pt idx="70584">1</cx:pt>
          <cx:pt idx="70585">1</cx:pt>
          <cx:pt idx="70586">1</cx:pt>
          <cx:pt idx="70587">1</cx:pt>
          <cx:pt idx="70588">1</cx:pt>
          <cx:pt idx="70589">1</cx:pt>
          <cx:pt idx="70590">1</cx:pt>
          <cx:pt idx="70591">1</cx:pt>
          <cx:pt idx="70592">1</cx:pt>
          <cx:pt idx="70593">1</cx:pt>
          <cx:pt idx="70594">1</cx:pt>
          <cx:pt idx="70595">1</cx:pt>
          <cx:pt idx="70596">1</cx:pt>
          <cx:pt idx="70597">1</cx:pt>
          <cx:pt idx="70598">1</cx:pt>
          <cx:pt idx="70599">1</cx:pt>
          <cx:pt idx="70600">1</cx:pt>
          <cx:pt idx="70601">1</cx:pt>
          <cx:pt idx="70602">1</cx:pt>
          <cx:pt idx="70603">1</cx:pt>
          <cx:pt idx="70604">1</cx:pt>
          <cx:pt idx="70605">1</cx:pt>
          <cx:pt idx="70606">1</cx:pt>
          <cx:pt idx="70607">3</cx:pt>
          <cx:pt idx="70608">1</cx:pt>
          <cx:pt idx="70609">1</cx:pt>
          <cx:pt idx="70610">1</cx:pt>
          <cx:pt idx="70611">1</cx:pt>
          <cx:pt idx="70612">1</cx:pt>
          <cx:pt idx="70613">1</cx:pt>
          <cx:pt idx="70614">1</cx:pt>
          <cx:pt idx="70615">1</cx:pt>
          <cx:pt idx="70616">1</cx:pt>
          <cx:pt idx="70617">1</cx:pt>
          <cx:pt idx="70618">1</cx:pt>
          <cx:pt idx="70619">1</cx:pt>
          <cx:pt idx="70620">1</cx:pt>
          <cx:pt idx="70621">1</cx:pt>
          <cx:pt idx="70622">1</cx:pt>
          <cx:pt idx="70623">1</cx:pt>
          <cx:pt idx="70624">1</cx:pt>
          <cx:pt idx="70625">1</cx:pt>
          <cx:pt idx="70626">3</cx:pt>
          <cx:pt idx="70627">1</cx:pt>
          <cx:pt idx="70628">1</cx:pt>
          <cx:pt idx="70629">1</cx:pt>
          <cx:pt idx="70630">1</cx:pt>
          <cx:pt idx="70631">1</cx:pt>
          <cx:pt idx="70632">1</cx:pt>
          <cx:pt idx="70633">1</cx:pt>
          <cx:pt idx="70634">1</cx:pt>
          <cx:pt idx="70635">3</cx:pt>
          <cx:pt idx="70636">1</cx:pt>
          <cx:pt idx="70637">1</cx:pt>
          <cx:pt idx="70638">1</cx:pt>
          <cx:pt idx="70639">1</cx:pt>
          <cx:pt idx="70640">1</cx:pt>
          <cx:pt idx="70641">1</cx:pt>
          <cx:pt idx="70642">1</cx:pt>
          <cx:pt idx="70643">1</cx:pt>
          <cx:pt idx="70644">1</cx:pt>
          <cx:pt idx="70645">1</cx:pt>
          <cx:pt idx="70646">1</cx:pt>
          <cx:pt idx="70647">1</cx:pt>
          <cx:pt idx="70648">1</cx:pt>
          <cx:pt idx="70649">1</cx:pt>
          <cx:pt idx="70650">1</cx:pt>
          <cx:pt idx="70651">1</cx:pt>
          <cx:pt idx="70652">1</cx:pt>
          <cx:pt idx="70653">1</cx:pt>
          <cx:pt idx="70654">1</cx:pt>
          <cx:pt idx="70655">1</cx:pt>
          <cx:pt idx="70656">1</cx:pt>
          <cx:pt idx="70657">1</cx:pt>
          <cx:pt idx="70658">1</cx:pt>
          <cx:pt idx="70659">1</cx:pt>
          <cx:pt idx="70660">1</cx:pt>
          <cx:pt idx="70661">1</cx:pt>
          <cx:pt idx="70662">1</cx:pt>
          <cx:pt idx="70663">1</cx:pt>
          <cx:pt idx="70664">1</cx:pt>
          <cx:pt idx="70665">1</cx:pt>
          <cx:pt idx="70666">1</cx:pt>
          <cx:pt idx="70667">1</cx:pt>
          <cx:pt idx="70668">1</cx:pt>
          <cx:pt idx="70669">1</cx:pt>
          <cx:pt idx="70670">1</cx:pt>
          <cx:pt idx="70671">1</cx:pt>
          <cx:pt idx="70672">1</cx:pt>
          <cx:pt idx="70673">1</cx:pt>
          <cx:pt idx="70674">1</cx:pt>
          <cx:pt idx="70675">1</cx:pt>
          <cx:pt idx="70676">1</cx:pt>
          <cx:pt idx="70677">1</cx:pt>
          <cx:pt idx="70678">1</cx:pt>
          <cx:pt idx="70679">1</cx:pt>
          <cx:pt idx="70680">1</cx:pt>
          <cx:pt idx="70681">1</cx:pt>
          <cx:pt idx="70682">1</cx:pt>
          <cx:pt idx="70683">1</cx:pt>
          <cx:pt idx="70684">1</cx:pt>
          <cx:pt idx="70685">1</cx:pt>
          <cx:pt idx="70686">3</cx:pt>
          <cx:pt idx="70687">1</cx:pt>
          <cx:pt idx="70688">1</cx:pt>
          <cx:pt idx="70689">1</cx:pt>
          <cx:pt idx="70690">1</cx:pt>
          <cx:pt idx="70691">1</cx:pt>
          <cx:pt idx="70692">1</cx:pt>
          <cx:pt idx="70693">1</cx:pt>
          <cx:pt idx="70694">1</cx:pt>
          <cx:pt idx="70695">1</cx:pt>
          <cx:pt idx="70696">3</cx:pt>
          <cx:pt idx="70697">1</cx:pt>
          <cx:pt idx="70698">1</cx:pt>
          <cx:pt idx="70699">1</cx:pt>
          <cx:pt idx="70700">1</cx:pt>
          <cx:pt idx="70701">1</cx:pt>
          <cx:pt idx="70702">1</cx:pt>
          <cx:pt idx="70703">1</cx:pt>
          <cx:pt idx="70704">1</cx:pt>
          <cx:pt idx="70705">1</cx:pt>
          <cx:pt idx="70706">1</cx:pt>
          <cx:pt idx="70707">1</cx:pt>
          <cx:pt idx="70708">1</cx:pt>
          <cx:pt idx="70709">1</cx:pt>
          <cx:pt idx="70710">1</cx:pt>
          <cx:pt idx="70711">1</cx:pt>
          <cx:pt idx="70712">1</cx:pt>
          <cx:pt idx="70713">1</cx:pt>
          <cx:pt idx="70714">1</cx:pt>
          <cx:pt idx="70715">1</cx:pt>
          <cx:pt idx="70716">1</cx:pt>
          <cx:pt idx="70717">1</cx:pt>
          <cx:pt idx="70718">1</cx:pt>
          <cx:pt idx="70719">1</cx:pt>
          <cx:pt idx="70720">1</cx:pt>
          <cx:pt idx="70721">1</cx:pt>
          <cx:pt idx="70722">1</cx:pt>
          <cx:pt idx="70723">1</cx:pt>
          <cx:pt idx="70724">1</cx:pt>
          <cx:pt idx="70725">1</cx:pt>
          <cx:pt idx="70726">1</cx:pt>
          <cx:pt idx="70727">1</cx:pt>
          <cx:pt idx="70728">1</cx:pt>
          <cx:pt idx="70729">1</cx:pt>
          <cx:pt idx="70730">1</cx:pt>
          <cx:pt idx="70731">1</cx:pt>
          <cx:pt idx="70732">1</cx:pt>
          <cx:pt idx="70733">1</cx:pt>
          <cx:pt idx="70734">1</cx:pt>
          <cx:pt idx="70735">1</cx:pt>
          <cx:pt idx="70736">1</cx:pt>
          <cx:pt idx="70737">1</cx:pt>
          <cx:pt idx="70738">1</cx:pt>
          <cx:pt idx="70739">1</cx:pt>
          <cx:pt idx="70740">1</cx:pt>
          <cx:pt idx="70741">1</cx:pt>
          <cx:pt idx="70742">1</cx:pt>
          <cx:pt idx="70743">1</cx:pt>
          <cx:pt idx="70744">1</cx:pt>
          <cx:pt idx="70745">1</cx:pt>
          <cx:pt idx="70746">1</cx:pt>
          <cx:pt idx="70747">1</cx:pt>
          <cx:pt idx="70748">1</cx:pt>
          <cx:pt idx="70749">1</cx:pt>
          <cx:pt idx="70750">1</cx:pt>
          <cx:pt idx="70751">1</cx:pt>
          <cx:pt idx="70752">1</cx:pt>
          <cx:pt idx="70753">1</cx:pt>
          <cx:pt idx="70754">1</cx:pt>
          <cx:pt idx="70755">1</cx:pt>
          <cx:pt idx="70756">1</cx:pt>
          <cx:pt idx="70757">1</cx:pt>
          <cx:pt idx="70758">1</cx:pt>
          <cx:pt idx="70759">1</cx:pt>
          <cx:pt idx="70760">1</cx:pt>
          <cx:pt idx="70761">1</cx:pt>
          <cx:pt idx="70762">1</cx:pt>
          <cx:pt idx="70763">1</cx:pt>
          <cx:pt idx="70764">1</cx:pt>
          <cx:pt idx="70765">1</cx:pt>
          <cx:pt idx="70766">1</cx:pt>
          <cx:pt idx="70767">1</cx:pt>
          <cx:pt idx="70768">1</cx:pt>
          <cx:pt idx="70769">1</cx:pt>
          <cx:pt idx="70770">1</cx:pt>
          <cx:pt idx="70771">1</cx:pt>
          <cx:pt idx="70772">1</cx:pt>
          <cx:pt idx="70773">1</cx:pt>
          <cx:pt idx="70774">1</cx:pt>
          <cx:pt idx="70775">1</cx:pt>
          <cx:pt idx="70776">1</cx:pt>
          <cx:pt idx="70777">1</cx:pt>
          <cx:pt idx="70778">1</cx:pt>
          <cx:pt idx="70779">1</cx:pt>
          <cx:pt idx="70780">1</cx:pt>
          <cx:pt idx="70781">1</cx:pt>
          <cx:pt idx="70782">1</cx:pt>
          <cx:pt idx="70783">1</cx:pt>
          <cx:pt idx="70784">1</cx:pt>
          <cx:pt idx="70785">1</cx:pt>
          <cx:pt idx="70786">1</cx:pt>
          <cx:pt idx="70787">1</cx:pt>
          <cx:pt idx="70788">1</cx:pt>
          <cx:pt idx="70789">1</cx:pt>
          <cx:pt idx="70790">1</cx:pt>
          <cx:pt idx="70791">3</cx:pt>
          <cx:pt idx="70792">1</cx:pt>
          <cx:pt idx="70793">1</cx:pt>
          <cx:pt idx="70794">1</cx:pt>
          <cx:pt idx="70795">1</cx:pt>
          <cx:pt idx="70796">1</cx:pt>
          <cx:pt idx="70797">1</cx:pt>
          <cx:pt idx="70798">1</cx:pt>
          <cx:pt idx="70799">1</cx:pt>
          <cx:pt idx="70800">1</cx:pt>
          <cx:pt idx="70801">1</cx:pt>
          <cx:pt idx="70802">1</cx:pt>
          <cx:pt idx="70803">1</cx:pt>
          <cx:pt idx="70804">1</cx:pt>
          <cx:pt idx="70805">3</cx:pt>
          <cx:pt idx="70806">1</cx:pt>
          <cx:pt idx="70807">1</cx:pt>
          <cx:pt idx="70808">1</cx:pt>
          <cx:pt idx="70809">1</cx:pt>
          <cx:pt idx="70810">1</cx:pt>
          <cx:pt idx="70811">1</cx:pt>
          <cx:pt idx="70812">1</cx:pt>
          <cx:pt idx="70813">1</cx:pt>
          <cx:pt idx="70814">3</cx:pt>
          <cx:pt idx="70815">1</cx:pt>
          <cx:pt idx="70816">1</cx:pt>
          <cx:pt idx="70817">1</cx:pt>
          <cx:pt idx="70818">1</cx:pt>
          <cx:pt idx="70819">1</cx:pt>
          <cx:pt idx="70820">1</cx:pt>
          <cx:pt idx="70821">1</cx:pt>
          <cx:pt idx="70822">1</cx:pt>
          <cx:pt idx="70823">1</cx:pt>
          <cx:pt idx="70824">1</cx:pt>
          <cx:pt idx="70825">1</cx:pt>
          <cx:pt idx="70826">1</cx:pt>
          <cx:pt idx="70827">1</cx:pt>
          <cx:pt idx="70828">1</cx:pt>
          <cx:pt idx="70829">1</cx:pt>
          <cx:pt idx="70830">1</cx:pt>
          <cx:pt idx="70831">1</cx:pt>
          <cx:pt idx="70832">1</cx:pt>
          <cx:pt idx="70833">3</cx:pt>
          <cx:pt idx="70834">1</cx:pt>
          <cx:pt idx="70835">1</cx:pt>
          <cx:pt idx="70836">3</cx:pt>
          <cx:pt idx="70837">1</cx:pt>
          <cx:pt idx="70838">1</cx:pt>
          <cx:pt idx="70839">1</cx:pt>
          <cx:pt idx="70840">1</cx:pt>
          <cx:pt idx="70841">1</cx:pt>
          <cx:pt idx="70842">1</cx:pt>
          <cx:pt idx="70843">1</cx:pt>
          <cx:pt idx="70844">1</cx:pt>
          <cx:pt idx="70845">1</cx:pt>
          <cx:pt idx="70846">1</cx:pt>
          <cx:pt idx="70847">1</cx:pt>
          <cx:pt idx="70848">1</cx:pt>
          <cx:pt idx="70849">1</cx:pt>
          <cx:pt idx="70850">1</cx:pt>
          <cx:pt idx="70851">1</cx:pt>
          <cx:pt idx="70852">1</cx:pt>
          <cx:pt idx="70853">1</cx:pt>
          <cx:pt idx="70854">1</cx:pt>
          <cx:pt idx="70855">1</cx:pt>
          <cx:pt idx="70856">1</cx:pt>
          <cx:pt idx="70857">1</cx:pt>
          <cx:pt idx="70858">1</cx:pt>
          <cx:pt idx="70859">1</cx:pt>
          <cx:pt idx="70860">1</cx:pt>
          <cx:pt idx="70861">1</cx:pt>
          <cx:pt idx="70862">1</cx:pt>
          <cx:pt idx="70863">1</cx:pt>
          <cx:pt idx="70864">1</cx:pt>
          <cx:pt idx="70865">1</cx:pt>
          <cx:pt idx="70866">1</cx:pt>
          <cx:pt idx="70867">1</cx:pt>
          <cx:pt idx="70868">1</cx:pt>
          <cx:pt idx="70869">1</cx:pt>
          <cx:pt idx="70870">1</cx:pt>
          <cx:pt idx="70871">1</cx:pt>
          <cx:pt idx="70872">1</cx:pt>
          <cx:pt idx="70873">1</cx:pt>
          <cx:pt idx="70874">1</cx:pt>
          <cx:pt idx="70875">1</cx:pt>
          <cx:pt idx="70876">1</cx:pt>
          <cx:pt idx="70877">1</cx:pt>
          <cx:pt idx="70878">1</cx:pt>
          <cx:pt idx="70879">1</cx:pt>
          <cx:pt idx="70880">1</cx:pt>
          <cx:pt idx="70881">1</cx:pt>
          <cx:pt idx="70882">1</cx:pt>
          <cx:pt idx="70883">1</cx:pt>
          <cx:pt idx="70884">1</cx:pt>
          <cx:pt idx="70885">1</cx:pt>
          <cx:pt idx="70886">1</cx:pt>
          <cx:pt idx="70887">1</cx:pt>
          <cx:pt idx="70888">1</cx:pt>
          <cx:pt idx="70889">1</cx:pt>
          <cx:pt idx="70890">1</cx:pt>
          <cx:pt idx="70891">1</cx:pt>
          <cx:pt idx="70892">1</cx:pt>
          <cx:pt idx="70893">1</cx:pt>
          <cx:pt idx="70894">1</cx:pt>
          <cx:pt idx="70895">1</cx:pt>
          <cx:pt idx="70896">1</cx:pt>
          <cx:pt idx="70897">1</cx:pt>
          <cx:pt idx="70898">1</cx:pt>
          <cx:pt idx="70899">1</cx:pt>
          <cx:pt idx="70900">1</cx:pt>
          <cx:pt idx="70901">1</cx:pt>
          <cx:pt idx="70902">1</cx:pt>
          <cx:pt idx="70903">1</cx:pt>
          <cx:pt idx="70904">1</cx:pt>
          <cx:pt idx="70905">1</cx:pt>
          <cx:pt idx="70906">1</cx:pt>
          <cx:pt idx="70907">1</cx:pt>
          <cx:pt idx="70908">1</cx:pt>
          <cx:pt idx="70909">1</cx:pt>
          <cx:pt idx="70910">1</cx:pt>
          <cx:pt idx="70911">1</cx:pt>
          <cx:pt idx="70912">1</cx:pt>
          <cx:pt idx="70913">1</cx:pt>
          <cx:pt idx="70914">1</cx:pt>
          <cx:pt idx="70915">1</cx:pt>
          <cx:pt idx="70916">1</cx:pt>
          <cx:pt idx="70917">1</cx:pt>
          <cx:pt idx="70918">1</cx:pt>
          <cx:pt idx="70919">1</cx:pt>
          <cx:pt idx="70920">1</cx:pt>
          <cx:pt idx="70921">1</cx:pt>
          <cx:pt idx="70922">1</cx:pt>
          <cx:pt idx="70923">1</cx:pt>
          <cx:pt idx="70924">1</cx:pt>
          <cx:pt idx="70925">1</cx:pt>
          <cx:pt idx="70926">1</cx:pt>
          <cx:pt idx="70927">1</cx:pt>
          <cx:pt idx="70928">1</cx:pt>
          <cx:pt idx="70929">1</cx:pt>
          <cx:pt idx="70930">1</cx:pt>
          <cx:pt idx="70931">1</cx:pt>
          <cx:pt idx="70932">1</cx:pt>
          <cx:pt idx="70933">1</cx:pt>
          <cx:pt idx="70934">1</cx:pt>
          <cx:pt idx="70935">1</cx:pt>
          <cx:pt idx="70936">1</cx:pt>
          <cx:pt idx="70937">1</cx:pt>
          <cx:pt idx="70938">1</cx:pt>
          <cx:pt idx="70939">1</cx:pt>
          <cx:pt idx="70940">1</cx:pt>
          <cx:pt idx="70941">1</cx:pt>
          <cx:pt idx="70942">1</cx:pt>
          <cx:pt idx="70943">1</cx:pt>
          <cx:pt idx="70944">1</cx:pt>
          <cx:pt idx="70945">1</cx:pt>
          <cx:pt idx="70946">1</cx:pt>
          <cx:pt idx="70947">1</cx:pt>
          <cx:pt idx="70948">1</cx:pt>
          <cx:pt idx="70949">1</cx:pt>
          <cx:pt idx="70950">1</cx:pt>
          <cx:pt idx="70951">1</cx:pt>
          <cx:pt idx="70952">1</cx:pt>
          <cx:pt idx="70953">1</cx:pt>
          <cx:pt idx="70954">1</cx:pt>
          <cx:pt idx="70955">1</cx:pt>
          <cx:pt idx="70956">1</cx:pt>
          <cx:pt idx="70957">1</cx:pt>
          <cx:pt idx="70958">1</cx:pt>
          <cx:pt idx="70959">1</cx:pt>
          <cx:pt idx="70960">1</cx:pt>
          <cx:pt idx="70961">1</cx:pt>
          <cx:pt idx="70962">1</cx:pt>
          <cx:pt idx="70963">1</cx:pt>
          <cx:pt idx="70964">1</cx:pt>
          <cx:pt idx="70965">3</cx:pt>
          <cx:pt idx="70966">1</cx:pt>
          <cx:pt idx="70967">1</cx:pt>
          <cx:pt idx="70968">1</cx:pt>
          <cx:pt idx="70969">1</cx:pt>
          <cx:pt idx="70970">1</cx:pt>
          <cx:pt idx="70971">1</cx:pt>
          <cx:pt idx="70972">1</cx:pt>
          <cx:pt idx="70973">1</cx:pt>
          <cx:pt idx="70974">1</cx:pt>
          <cx:pt idx="70975">1</cx:pt>
          <cx:pt idx="70976">1</cx:pt>
          <cx:pt idx="70977">1</cx:pt>
          <cx:pt idx="70978">1</cx:pt>
          <cx:pt idx="70979">1</cx:pt>
          <cx:pt idx="70980">1</cx:pt>
          <cx:pt idx="70981">1</cx:pt>
          <cx:pt idx="70982">1</cx:pt>
          <cx:pt idx="70983">1</cx:pt>
          <cx:pt idx="70984">1</cx:pt>
          <cx:pt idx="70985">1</cx:pt>
          <cx:pt idx="70986">1</cx:pt>
          <cx:pt idx="70987">1</cx:pt>
          <cx:pt idx="70988">1</cx:pt>
          <cx:pt idx="70989">1</cx:pt>
          <cx:pt idx="70990">1</cx:pt>
          <cx:pt idx="70991">1</cx:pt>
          <cx:pt idx="70992">1</cx:pt>
          <cx:pt idx="70993">1</cx:pt>
          <cx:pt idx="70994">1</cx:pt>
          <cx:pt idx="70995">1</cx:pt>
          <cx:pt idx="70996">1</cx:pt>
          <cx:pt idx="70997">1</cx:pt>
          <cx:pt idx="70998">1</cx:pt>
          <cx:pt idx="70999">3</cx:pt>
          <cx:pt idx="71000">1</cx:pt>
          <cx:pt idx="71001">1</cx:pt>
          <cx:pt idx="71002">1</cx:pt>
          <cx:pt idx="71003">1</cx:pt>
          <cx:pt idx="71004">1</cx:pt>
          <cx:pt idx="71005">1</cx:pt>
          <cx:pt idx="71006">1</cx:pt>
          <cx:pt idx="71007">1</cx:pt>
          <cx:pt idx="71008">1</cx:pt>
          <cx:pt idx="71009">1</cx:pt>
          <cx:pt idx="71010">1</cx:pt>
          <cx:pt idx="71011">1</cx:pt>
          <cx:pt idx="71012">1</cx:pt>
          <cx:pt idx="71013">1</cx:pt>
          <cx:pt idx="71014">1</cx:pt>
          <cx:pt idx="71015">1</cx:pt>
          <cx:pt idx="71016">1</cx:pt>
          <cx:pt idx="71017">1</cx:pt>
          <cx:pt idx="71018">1</cx:pt>
          <cx:pt idx="71019">1</cx:pt>
          <cx:pt idx="71020">1</cx:pt>
          <cx:pt idx="71021">1</cx:pt>
          <cx:pt idx="71022">1</cx:pt>
          <cx:pt idx="71023">1</cx:pt>
          <cx:pt idx="71024">1</cx:pt>
          <cx:pt idx="71025">1</cx:pt>
          <cx:pt idx="71026">1</cx:pt>
          <cx:pt idx="71027">1</cx:pt>
          <cx:pt idx="71028">1</cx:pt>
          <cx:pt idx="71029">1</cx:pt>
          <cx:pt idx="71030">1</cx:pt>
          <cx:pt idx="71031">1</cx:pt>
          <cx:pt idx="71032">1</cx:pt>
          <cx:pt idx="71033">1</cx:pt>
          <cx:pt idx="71034">1</cx:pt>
          <cx:pt idx="71035">1</cx:pt>
          <cx:pt idx="71036">1</cx:pt>
          <cx:pt idx="71037">1</cx:pt>
          <cx:pt idx="71038">1</cx:pt>
          <cx:pt idx="71039">1</cx:pt>
          <cx:pt idx="71040">1</cx:pt>
          <cx:pt idx="71041">1</cx:pt>
          <cx:pt idx="71042">1</cx:pt>
          <cx:pt idx="71043">1</cx:pt>
          <cx:pt idx="71044">1</cx:pt>
          <cx:pt idx="71045">1</cx:pt>
          <cx:pt idx="71046">1</cx:pt>
          <cx:pt idx="71047">1</cx:pt>
          <cx:pt idx="71048">1</cx:pt>
          <cx:pt idx="71049">1</cx:pt>
          <cx:pt idx="71050">1</cx:pt>
          <cx:pt idx="71051">1</cx:pt>
          <cx:pt idx="71052">1</cx:pt>
          <cx:pt idx="71053">1</cx:pt>
          <cx:pt idx="71054">1</cx:pt>
          <cx:pt idx="71055">1</cx:pt>
          <cx:pt idx="71056">1</cx:pt>
          <cx:pt idx="71057">1</cx:pt>
          <cx:pt idx="71058">1</cx:pt>
          <cx:pt idx="71059">1</cx:pt>
          <cx:pt idx="71060">1</cx:pt>
          <cx:pt idx="71061">1</cx:pt>
          <cx:pt idx="71062">1</cx:pt>
          <cx:pt idx="71063">1</cx:pt>
          <cx:pt idx="71064">1</cx:pt>
          <cx:pt idx="71065">1</cx:pt>
          <cx:pt idx="71066">1</cx:pt>
          <cx:pt idx="71067">1</cx:pt>
          <cx:pt idx="71068">1</cx:pt>
          <cx:pt idx="71069">1</cx:pt>
          <cx:pt idx="71070">1</cx:pt>
          <cx:pt idx="71071">1</cx:pt>
          <cx:pt idx="71072">1</cx:pt>
          <cx:pt idx="71073">1</cx:pt>
          <cx:pt idx="71074">1</cx:pt>
          <cx:pt idx="71075">1</cx:pt>
          <cx:pt idx="71076">1</cx:pt>
          <cx:pt idx="71077">1</cx:pt>
          <cx:pt idx="71078">1</cx:pt>
          <cx:pt idx="71079">1</cx:pt>
          <cx:pt idx="71080">1</cx:pt>
          <cx:pt idx="71081">1</cx:pt>
          <cx:pt idx="71082">1</cx:pt>
          <cx:pt idx="71083">1</cx:pt>
          <cx:pt idx="71084">1</cx:pt>
          <cx:pt idx="71085">1</cx:pt>
          <cx:pt idx="71086">1</cx:pt>
          <cx:pt idx="71087">1</cx:pt>
          <cx:pt idx="71088">1</cx:pt>
          <cx:pt idx="71089">1</cx:pt>
          <cx:pt idx="71090">1</cx:pt>
          <cx:pt idx="71091">1</cx:pt>
          <cx:pt idx="71092">1</cx:pt>
          <cx:pt idx="71093">1</cx:pt>
          <cx:pt idx="71094">1</cx:pt>
          <cx:pt idx="71095">1</cx:pt>
          <cx:pt idx="71096">1</cx:pt>
          <cx:pt idx="71097">1</cx:pt>
          <cx:pt idx="71098">1</cx:pt>
          <cx:pt idx="71099">1</cx:pt>
          <cx:pt idx="71100">1</cx:pt>
          <cx:pt idx="71101">1</cx:pt>
          <cx:pt idx="71102">1</cx:pt>
          <cx:pt idx="71103">1</cx:pt>
          <cx:pt idx="71104">1</cx:pt>
          <cx:pt idx="71105">1</cx:pt>
          <cx:pt idx="71106">1</cx:pt>
          <cx:pt idx="71107">1</cx:pt>
          <cx:pt idx="71108">1</cx:pt>
          <cx:pt idx="71109">1</cx:pt>
          <cx:pt idx="71110">1</cx:pt>
          <cx:pt idx="71111">1</cx:pt>
          <cx:pt idx="71112">1</cx:pt>
          <cx:pt idx="71113">1</cx:pt>
          <cx:pt idx="71114">1</cx:pt>
          <cx:pt idx="71115">1</cx:pt>
          <cx:pt idx="71116">1</cx:pt>
          <cx:pt idx="71117">1</cx:pt>
          <cx:pt idx="71118">1</cx:pt>
          <cx:pt idx="71119">1</cx:pt>
          <cx:pt idx="71120">1</cx:pt>
          <cx:pt idx="71121">1</cx:pt>
          <cx:pt idx="71122">1</cx:pt>
          <cx:pt idx="71123">1</cx:pt>
          <cx:pt idx="71124">1</cx:pt>
          <cx:pt idx="71125">1</cx:pt>
          <cx:pt idx="71126">1</cx:pt>
          <cx:pt idx="71127">1</cx:pt>
          <cx:pt idx="71128">1</cx:pt>
          <cx:pt idx="71129">1</cx:pt>
          <cx:pt idx="71130">1</cx:pt>
          <cx:pt idx="71131">1</cx:pt>
          <cx:pt idx="71132">1</cx:pt>
          <cx:pt idx="71133">1</cx:pt>
          <cx:pt idx="71134">3</cx:pt>
          <cx:pt idx="71135">1</cx:pt>
          <cx:pt idx="71136">1</cx:pt>
          <cx:pt idx="71137">1</cx:pt>
          <cx:pt idx="71138">1</cx:pt>
          <cx:pt idx="71139">1</cx:pt>
          <cx:pt idx="71140">1</cx:pt>
          <cx:pt idx="71141">1</cx:pt>
          <cx:pt idx="71142">1</cx:pt>
          <cx:pt idx="71143">1</cx:pt>
          <cx:pt idx="71144">1</cx:pt>
          <cx:pt idx="71145">1</cx:pt>
          <cx:pt idx="71146">1</cx:pt>
          <cx:pt idx="71147">1</cx:pt>
          <cx:pt idx="71148">1</cx:pt>
          <cx:pt idx="71149">1</cx:pt>
          <cx:pt idx="71150">1</cx:pt>
          <cx:pt idx="71151">1</cx:pt>
          <cx:pt idx="71152">1</cx:pt>
          <cx:pt idx="71153">1</cx:pt>
          <cx:pt idx="71154">1</cx:pt>
          <cx:pt idx="71155">1</cx:pt>
          <cx:pt idx="71156">1</cx:pt>
          <cx:pt idx="71157">1</cx:pt>
          <cx:pt idx="71158">1</cx:pt>
          <cx:pt idx="71159">1</cx:pt>
          <cx:pt idx="71160">1</cx:pt>
          <cx:pt idx="71161">1</cx:pt>
          <cx:pt idx="71162">1</cx:pt>
          <cx:pt idx="71163">1</cx:pt>
          <cx:pt idx="71164">1</cx:pt>
          <cx:pt idx="71165">1</cx:pt>
          <cx:pt idx="71166">1</cx:pt>
          <cx:pt idx="71167">1</cx:pt>
          <cx:pt idx="71168">1</cx:pt>
          <cx:pt idx="71169">1</cx:pt>
          <cx:pt idx="71170">1</cx:pt>
          <cx:pt idx="71171">1</cx:pt>
          <cx:pt idx="71172">1</cx:pt>
          <cx:pt idx="71173">1</cx:pt>
          <cx:pt idx="71174">1</cx:pt>
          <cx:pt idx="71175">1</cx:pt>
          <cx:pt idx="71176">1</cx:pt>
          <cx:pt idx="71177">1</cx:pt>
          <cx:pt idx="71178">1</cx:pt>
          <cx:pt idx="71179">3</cx:pt>
          <cx:pt idx="71180">3</cx:pt>
          <cx:pt idx="71181">1</cx:pt>
          <cx:pt idx="71182">1</cx:pt>
          <cx:pt idx="71183">1</cx:pt>
          <cx:pt idx="71184">1</cx:pt>
          <cx:pt idx="71185">1</cx:pt>
          <cx:pt idx="71186">1</cx:pt>
          <cx:pt idx="71187">1</cx:pt>
          <cx:pt idx="71188">1</cx:pt>
          <cx:pt idx="71189">1</cx:pt>
          <cx:pt idx="71190">1</cx:pt>
          <cx:pt idx="71191">1</cx:pt>
          <cx:pt idx="71192">1</cx:pt>
          <cx:pt idx="71193">1</cx:pt>
          <cx:pt idx="71194">1</cx:pt>
          <cx:pt idx="71195">1</cx:pt>
          <cx:pt idx="71196">1</cx:pt>
          <cx:pt idx="71197">1</cx:pt>
          <cx:pt idx="71198">1</cx:pt>
          <cx:pt idx="71199">1</cx:pt>
          <cx:pt idx="71200">1</cx:pt>
          <cx:pt idx="71201">1</cx:pt>
          <cx:pt idx="71202">1</cx:pt>
          <cx:pt idx="71203">1</cx:pt>
          <cx:pt idx="71204">1</cx:pt>
          <cx:pt idx="71205">1</cx:pt>
          <cx:pt idx="71206">1</cx:pt>
          <cx:pt idx="71207">1</cx:pt>
          <cx:pt idx="71208">1</cx:pt>
          <cx:pt idx="71209">1</cx:pt>
          <cx:pt idx="71210">1</cx:pt>
          <cx:pt idx="71211">1</cx:pt>
          <cx:pt idx="71212">1</cx:pt>
          <cx:pt idx="71213">1</cx:pt>
          <cx:pt idx="71214">3</cx:pt>
          <cx:pt idx="71215">1</cx:pt>
          <cx:pt idx="71216">1</cx:pt>
          <cx:pt idx="71217">1</cx:pt>
          <cx:pt idx="71218">1</cx:pt>
          <cx:pt idx="71219">1</cx:pt>
          <cx:pt idx="71220">1</cx:pt>
          <cx:pt idx="71221">1</cx:pt>
          <cx:pt idx="71222">1</cx:pt>
          <cx:pt idx="71223">1</cx:pt>
          <cx:pt idx="71224">1</cx:pt>
          <cx:pt idx="71225">1</cx:pt>
          <cx:pt idx="71226">1</cx:pt>
          <cx:pt idx="71227">1</cx:pt>
          <cx:pt idx="71228">1</cx:pt>
          <cx:pt idx="71229">1</cx:pt>
          <cx:pt idx="71230">1</cx:pt>
          <cx:pt idx="71231">1</cx:pt>
          <cx:pt idx="71232">1</cx:pt>
          <cx:pt idx="71233">1</cx:pt>
          <cx:pt idx="71234">1</cx:pt>
          <cx:pt idx="71235">1</cx:pt>
          <cx:pt idx="71236">1</cx:pt>
          <cx:pt idx="71237">1</cx:pt>
          <cx:pt idx="71238">1</cx:pt>
          <cx:pt idx="71239">1</cx:pt>
          <cx:pt idx="71240">1</cx:pt>
          <cx:pt idx="71241">1</cx:pt>
          <cx:pt idx="71242">1</cx:pt>
          <cx:pt idx="71243">1</cx:pt>
          <cx:pt idx="71244">1</cx:pt>
          <cx:pt idx="71245">1</cx:pt>
          <cx:pt idx="71246">1</cx:pt>
          <cx:pt idx="71247">1</cx:pt>
          <cx:pt idx="71248">1</cx:pt>
          <cx:pt idx="71249">1</cx:pt>
          <cx:pt idx="71250">1</cx:pt>
          <cx:pt idx="71251">1</cx:pt>
          <cx:pt idx="71252">1</cx:pt>
          <cx:pt idx="71253">1</cx:pt>
          <cx:pt idx="71254">1</cx:pt>
          <cx:pt idx="71255">1</cx:pt>
          <cx:pt idx="71256">1</cx:pt>
          <cx:pt idx="71257">1</cx:pt>
          <cx:pt idx="71258">1</cx:pt>
          <cx:pt idx="71259">1</cx:pt>
          <cx:pt idx="71260">1</cx:pt>
          <cx:pt idx="71261">1</cx:pt>
          <cx:pt idx="71262">1</cx:pt>
          <cx:pt idx="71263">1</cx:pt>
          <cx:pt idx="71264">1</cx:pt>
          <cx:pt idx="71265">1</cx:pt>
          <cx:pt idx="71266">1</cx:pt>
          <cx:pt idx="71267">3</cx:pt>
          <cx:pt idx="71268">1</cx:pt>
          <cx:pt idx="71269">1</cx:pt>
          <cx:pt idx="71270">1</cx:pt>
          <cx:pt idx="71271">1</cx:pt>
          <cx:pt idx="71272">1</cx:pt>
          <cx:pt idx="71273">1</cx:pt>
          <cx:pt idx="71274">1</cx:pt>
          <cx:pt idx="71275">1</cx:pt>
          <cx:pt idx="71276">1</cx:pt>
          <cx:pt idx="71277">1</cx:pt>
          <cx:pt idx="71278">1</cx:pt>
          <cx:pt idx="71279">1</cx:pt>
          <cx:pt idx="71280">1</cx:pt>
          <cx:pt idx="71281">1</cx:pt>
          <cx:pt idx="71282">1</cx:pt>
          <cx:pt idx="71283">1</cx:pt>
          <cx:pt idx="71284">1</cx:pt>
          <cx:pt idx="71285">1</cx:pt>
          <cx:pt idx="71286">1</cx:pt>
          <cx:pt idx="71287">1</cx:pt>
          <cx:pt idx="71288">1</cx:pt>
          <cx:pt idx="71289">1</cx:pt>
          <cx:pt idx="71290">1</cx:pt>
          <cx:pt idx="71291">1</cx:pt>
          <cx:pt idx="71292">1</cx:pt>
          <cx:pt idx="71293">1</cx:pt>
          <cx:pt idx="71294">1</cx:pt>
          <cx:pt idx="71295">1</cx:pt>
          <cx:pt idx="71296">1</cx:pt>
          <cx:pt idx="71297">1</cx:pt>
          <cx:pt idx="71298">1</cx:pt>
          <cx:pt idx="71299">1</cx:pt>
          <cx:pt idx="71300">1</cx:pt>
          <cx:pt idx="71301">3</cx:pt>
          <cx:pt idx="71302">1</cx:pt>
          <cx:pt idx="71303">1</cx:pt>
          <cx:pt idx="71304">1</cx:pt>
          <cx:pt idx="71305">1</cx:pt>
          <cx:pt idx="71306">1</cx:pt>
          <cx:pt idx="71307">1</cx:pt>
          <cx:pt idx="71308">1</cx:pt>
          <cx:pt idx="71309">1</cx:pt>
          <cx:pt idx="71310">1</cx:pt>
          <cx:pt idx="71311">1</cx:pt>
          <cx:pt idx="71312">1</cx:pt>
          <cx:pt idx="71313">1</cx:pt>
          <cx:pt idx="71314">1</cx:pt>
          <cx:pt idx="71315">1</cx:pt>
          <cx:pt idx="71316">1</cx:pt>
          <cx:pt idx="71317">1</cx:pt>
          <cx:pt idx="71318">1</cx:pt>
          <cx:pt idx="71319">1</cx:pt>
          <cx:pt idx="71320">1</cx:pt>
          <cx:pt idx="71321">1</cx:pt>
          <cx:pt idx="71322">1</cx:pt>
          <cx:pt idx="71323">1</cx:pt>
          <cx:pt idx="71324">1</cx:pt>
          <cx:pt idx="71325">1</cx:pt>
          <cx:pt idx="71326">1</cx:pt>
          <cx:pt idx="71327">1</cx:pt>
          <cx:pt idx="71328">1</cx:pt>
          <cx:pt idx="71329">1</cx:pt>
          <cx:pt idx="71330">1</cx:pt>
          <cx:pt idx="71331">1</cx:pt>
          <cx:pt idx="71332">1</cx:pt>
          <cx:pt idx="71333">1</cx:pt>
          <cx:pt idx="71334">1</cx:pt>
          <cx:pt idx="71335">1</cx:pt>
          <cx:pt idx="71336">1</cx:pt>
          <cx:pt idx="71337">1</cx:pt>
          <cx:pt idx="71338">1</cx:pt>
          <cx:pt idx="71339">1</cx:pt>
          <cx:pt idx="71340">1</cx:pt>
          <cx:pt idx="71341">1</cx:pt>
          <cx:pt idx="71342">1</cx:pt>
          <cx:pt idx="71343">1</cx:pt>
          <cx:pt idx="71344">1</cx:pt>
          <cx:pt idx="71345">1</cx:pt>
          <cx:pt idx="71346">1</cx:pt>
          <cx:pt idx="71347">1</cx:pt>
          <cx:pt idx="71348">1</cx:pt>
          <cx:pt idx="71349">1</cx:pt>
          <cx:pt idx="71350">1</cx:pt>
          <cx:pt idx="71351">1</cx:pt>
          <cx:pt idx="71352">1</cx:pt>
          <cx:pt idx="71353">1</cx:pt>
          <cx:pt idx="71354">1</cx:pt>
          <cx:pt idx="71355">1</cx:pt>
          <cx:pt idx="71356">1</cx:pt>
          <cx:pt idx="71357">1</cx:pt>
          <cx:pt idx="71358">1</cx:pt>
          <cx:pt idx="71359">1</cx:pt>
          <cx:pt idx="71360">1</cx:pt>
          <cx:pt idx="71361">1</cx:pt>
          <cx:pt idx="71362">1</cx:pt>
          <cx:pt idx="71363">1</cx:pt>
          <cx:pt idx="71364">1</cx:pt>
          <cx:pt idx="71365">1</cx:pt>
          <cx:pt idx="71366">1</cx:pt>
          <cx:pt idx="71367">1</cx:pt>
          <cx:pt idx="71368">1</cx:pt>
          <cx:pt idx="71369">1</cx:pt>
          <cx:pt idx="71370">1</cx:pt>
          <cx:pt idx="71371">1</cx:pt>
          <cx:pt idx="71372">1</cx:pt>
          <cx:pt idx="71373">1</cx:pt>
          <cx:pt idx="71374">1</cx:pt>
          <cx:pt idx="71375">1</cx:pt>
          <cx:pt idx="71376">1</cx:pt>
          <cx:pt idx="71377">1</cx:pt>
          <cx:pt idx="71378">1</cx:pt>
          <cx:pt idx="71379">1</cx:pt>
          <cx:pt idx="71380">1</cx:pt>
          <cx:pt idx="71381">1</cx:pt>
          <cx:pt idx="71382">1</cx:pt>
          <cx:pt idx="71383">3</cx:pt>
          <cx:pt idx="71384">1</cx:pt>
          <cx:pt idx="71385">1</cx:pt>
          <cx:pt idx="71386">1</cx:pt>
          <cx:pt idx="71387">1</cx:pt>
          <cx:pt idx="71388">1</cx:pt>
          <cx:pt idx="71389">1</cx:pt>
          <cx:pt idx="71390">1</cx:pt>
          <cx:pt idx="71391">1</cx:pt>
          <cx:pt idx="71392">1</cx:pt>
          <cx:pt idx="71393">1</cx:pt>
          <cx:pt idx="71394">1</cx:pt>
          <cx:pt idx="71395">1</cx:pt>
          <cx:pt idx="71396">1</cx:pt>
          <cx:pt idx="71397">1</cx:pt>
          <cx:pt idx="71398">1</cx:pt>
          <cx:pt idx="71399">1</cx:pt>
          <cx:pt idx="71400">1</cx:pt>
          <cx:pt idx="71401">1</cx:pt>
          <cx:pt idx="71402">1</cx:pt>
          <cx:pt idx="71403">1</cx:pt>
          <cx:pt idx="71404">1</cx:pt>
          <cx:pt idx="71405">1</cx:pt>
          <cx:pt idx="71406">1</cx:pt>
          <cx:pt idx="71407">1</cx:pt>
          <cx:pt idx="71408">1</cx:pt>
          <cx:pt idx="71409">1</cx:pt>
          <cx:pt idx="71410">1</cx:pt>
          <cx:pt idx="71411">1</cx:pt>
          <cx:pt idx="71412">1</cx:pt>
          <cx:pt idx="71413">1</cx:pt>
          <cx:pt idx="71414">1</cx:pt>
          <cx:pt idx="71415">1</cx:pt>
          <cx:pt idx="71416">1</cx:pt>
          <cx:pt idx="71417">1</cx:pt>
          <cx:pt idx="71418">1</cx:pt>
          <cx:pt idx="71419">1</cx:pt>
          <cx:pt idx="71420">1</cx:pt>
          <cx:pt idx="71421">1</cx:pt>
          <cx:pt idx="71422">1</cx:pt>
          <cx:pt idx="71423">1</cx:pt>
          <cx:pt idx="71424">1</cx:pt>
          <cx:pt idx="71425">1</cx:pt>
          <cx:pt idx="71426">1</cx:pt>
          <cx:pt idx="71427">1</cx:pt>
          <cx:pt idx="71428">1</cx:pt>
          <cx:pt idx="71429">1</cx:pt>
          <cx:pt idx="71430">1</cx:pt>
          <cx:pt idx="71431">1</cx:pt>
          <cx:pt idx="71432">1</cx:pt>
          <cx:pt idx="71433">1</cx:pt>
          <cx:pt idx="71434">1</cx:pt>
          <cx:pt idx="71435">1</cx:pt>
          <cx:pt idx="71436">1</cx:pt>
          <cx:pt idx="71437">1</cx:pt>
          <cx:pt idx="71438">1</cx:pt>
          <cx:pt idx="71439">1</cx:pt>
          <cx:pt idx="71440">1</cx:pt>
          <cx:pt idx="71441">1</cx:pt>
          <cx:pt idx="71442">1</cx:pt>
          <cx:pt idx="71443">1</cx:pt>
          <cx:pt idx="71444">1</cx:pt>
          <cx:pt idx="71445">1</cx:pt>
          <cx:pt idx="71446">1</cx:pt>
          <cx:pt idx="71447">1</cx:pt>
          <cx:pt idx="71448">1</cx:pt>
          <cx:pt idx="71449">1</cx:pt>
          <cx:pt idx="71450">1</cx:pt>
          <cx:pt idx="71451">1</cx:pt>
          <cx:pt idx="71452">1</cx:pt>
          <cx:pt idx="71453">1</cx:pt>
          <cx:pt idx="71454">1</cx:pt>
          <cx:pt idx="71455">3</cx:pt>
          <cx:pt idx="71456">1</cx:pt>
          <cx:pt idx="71457">1</cx:pt>
          <cx:pt idx="71458">1</cx:pt>
          <cx:pt idx="71459">1</cx:pt>
          <cx:pt idx="71460">1</cx:pt>
          <cx:pt idx="71461">1</cx:pt>
          <cx:pt idx="71462">1</cx:pt>
          <cx:pt idx="71463">1</cx:pt>
          <cx:pt idx="71464">1</cx:pt>
          <cx:pt idx="71465">3</cx:pt>
          <cx:pt idx="71466">1</cx:pt>
          <cx:pt idx="71467">1</cx:pt>
          <cx:pt idx="71468">1</cx:pt>
          <cx:pt idx="71469">1</cx:pt>
          <cx:pt idx="71470">1</cx:pt>
          <cx:pt idx="71471">1</cx:pt>
          <cx:pt idx="71472">1</cx:pt>
          <cx:pt idx="71473">3</cx:pt>
          <cx:pt idx="71474">1</cx:pt>
          <cx:pt idx="71475">1</cx:pt>
          <cx:pt idx="71476">1</cx:pt>
          <cx:pt idx="71477">1</cx:pt>
          <cx:pt idx="71478">1</cx:pt>
          <cx:pt idx="71479">1</cx:pt>
          <cx:pt idx="71480">1</cx:pt>
          <cx:pt idx="71481">1</cx:pt>
          <cx:pt idx="71482">1</cx:pt>
          <cx:pt idx="71483">1</cx:pt>
          <cx:pt idx="71484">1</cx:pt>
          <cx:pt idx="71485">1</cx:pt>
          <cx:pt idx="71486">1</cx:pt>
          <cx:pt idx="71487">1</cx:pt>
          <cx:pt idx="71488">1</cx:pt>
          <cx:pt idx="71489">1</cx:pt>
          <cx:pt idx="71490">1</cx:pt>
          <cx:pt idx="71491">1</cx:pt>
          <cx:pt idx="71492">1</cx:pt>
          <cx:pt idx="71493">1</cx:pt>
          <cx:pt idx="71494">1</cx:pt>
          <cx:pt idx="71495">1</cx:pt>
          <cx:pt idx="71496">1</cx:pt>
          <cx:pt idx="71497">1</cx:pt>
          <cx:pt idx="71498">1</cx:pt>
          <cx:pt idx="71499">1</cx:pt>
          <cx:pt idx="71500">1</cx:pt>
          <cx:pt idx="71501">1</cx:pt>
          <cx:pt idx="71502">1</cx:pt>
          <cx:pt idx="71503">1</cx:pt>
          <cx:pt idx="71504">1</cx:pt>
          <cx:pt idx="71505">1</cx:pt>
          <cx:pt idx="71506">1</cx:pt>
          <cx:pt idx="71507">1</cx:pt>
          <cx:pt idx="71508">1</cx:pt>
          <cx:pt idx="71509">1</cx:pt>
          <cx:pt idx="71510">1</cx:pt>
          <cx:pt idx="71511">1</cx:pt>
          <cx:pt idx="71512">1</cx:pt>
          <cx:pt idx="71513">1</cx:pt>
          <cx:pt idx="71514">1</cx:pt>
          <cx:pt idx="71515">1</cx:pt>
          <cx:pt idx="71516">1</cx:pt>
          <cx:pt idx="71517">1</cx:pt>
          <cx:pt idx="71518">1</cx:pt>
          <cx:pt idx="71519">1</cx:pt>
          <cx:pt idx="71520">1</cx:pt>
          <cx:pt idx="71521">1</cx:pt>
          <cx:pt idx="71522">1</cx:pt>
          <cx:pt idx="71523">1</cx:pt>
          <cx:pt idx="71524">1</cx:pt>
          <cx:pt idx="71525">1</cx:pt>
          <cx:pt idx="71526">1</cx:pt>
          <cx:pt idx="71527">1</cx:pt>
          <cx:pt idx="71528">1</cx:pt>
          <cx:pt idx="71529">1</cx:pt>
          <cx:pt idx="71530">1</cx:pt>
          <cx:pt idx="71531">1</cx:pt>
          <cx:pt idx="71532">1</cx:pt>
          <cx:pt idx="71533">1</cx:pt>
          <cx:pt idx="71534">1</cx:pt>
          <cx:pt idx="71535">1</cx:pt>
          <cx:pt idx="71536">1</cx:pt>
          <cx:pt idx="71537">1</cx:pt>
          <cx:pt idx="71538">1</cx:pt>
          <cx:pt idx="71539">1</cx:pt>
          <cx:pt idx="71540">1</cx:pt>
          <cx:pt idx="71541">1</cx:pt>
          <cx:pt idx="71542">1</cx:pt>
          <cx:pt idx="71543">1</cx:pt>
          <cx:pt idx="71544">1</cx:pt>
          <cx:pt idx="71545">1</cx:pt>
          <cx:pt idx="71546">1</cx:pt>
          <cx:pt idx="71547">1</cx:pt>
          <cx:pt idx="71548">1</cx:pt>
          <cx:pt idx="71549">1</cx:pt>
          <cx:pt idx="71550">1</cx:pt>
          <cx:pt idx="71551">1</cx:pt>
          <cx:pt idx="71552">1</cx:pt>
          <cx:pt idx="71553">1</cx:pt>
          <cx:pt idx="71554">1</cx:pt>
          <cx:pt idx="71555">1</cx:pt>
          <cx:pt idx="71556">1</cx:pt>
          <cx:pt idx="71557">1</cx:pt>
          <cx:pt idx="71558">1</cx:pt>
          <cx:pt idx="71559">1</cx:pt>
          <cx:pt idx="71560">1</cx:pt>
          <cx:pt idx="71561">1</cx:pt>
          <cx:pt idx="71562">1</cx:pt>
          <cx:pt idx="71563">1</cx:pt>
          <cx:pt idx="71564">1</cx:pt>
          <cx:pt idx="71565">1</cx:pt>
          <cx:pt idx="71566">1</cx:pt>
          <cx:pt idx="71567">1</cx:pt>
          <cx:pt idx="71568">1</cx:pt>
          <cx:pt idx="71569">1</cx:pt>
          <cx:pt idx="71570">1</cx:pt>
          <cx:pt idx="71571">1</cx:pt>
          <cx:pt idx="71572">1</cx:pt>
          <cx:pt idx="71573">1</cx:pt>
          <cx:pt idx="71574">1</cx:pt>
          <cx:pt idx="71575">1</cx:pt>
          <cx:pt idx="71576">1</cx:pt>
          <cx:pt idx="71577">1</cx:pt>
          <cx:pt idx="71578">1</cx:pt>
          <cx:pt idx="71579">1</cx:pt>
          <cx:pt idx="71580">1</cx:pt>
          <cx:pt idx="71581">1</cx:pt>
          <cx:pt idx="71582">1</cx:pt>
          <cx:pt idx="71583">1</cx:pt>
          <cx:pt idx="71584">1</cx:pt>
          <cx:pt idx="71585">1</cx:pt>
          <cx:pt idx="71586">1</cx:pt>
          <cx:pt idx="71587">1</cx:pt>
          <cx:pt idx="71588">1</cx:pt>
          <cx:pt idx="71589">1</cx:pt>
          <cx:pt idx="71590">1</cx:pt>
          <cx:pt idx="71591">1</cx:pt>
          <cx:pt idx="71592">1</cx:pt>
          <cx:pt idx="71593">1</cx:pt>
          <cx:pt idx="71594">1</cx:pt>
          <cx:pt idx="71595">1</cx:pt>
          <cx:pt idx="71596">1</cx:pt>
          <cx:pt idx="71597">1</cx:pt>
          <cx:pt idx="71598">1</cx:pt>
          <cx:pt idx="71599">1</cx:pt>
          <cx:pt idx="71600">1</cx:pt>
          <cx:pt idx="71601">1</cx:pt>
          <cx:pt idx="71602">1</cx:pt>
          <cx:pt idx="71603">1</cx:pt>
          <cx:pt idx="71604">1</cx:pt>
          <cx:pt idx="71605">1</cx:pt>
          <cx:pt idx="71606">1</cx:pt>
          <cx:pt idx="71607">1</cx:pt>
          <cx:pt idx="71608">1</cx:pt>
          <cx:pt idx="71609">1</cx:pt>
          <cx:pt idx="71610">1</cx:pt>
          <cx:pt idx="71611">1</cx:pt>
          <cx:pt idx="71612">1</cx:pt>
          <cx:pt idx="71613">1</cx:pt>
          <cx:pt idx="71614">1</cx:pt>
          <cx:pt idx="71615">1</cx:pt>
          <cx:pt idx="71616">1</cx:pt>
          <cx:pt idx="71617">1</cx:pt>
          <cx:pt idx="71618">1</cx:pt>
          <cx:pt idx="71619">1</cx:pt>
          <cx:pt idx="71620">1</cx:pt>
          <cx:pt idx="71621">1</cx:pt>
          <cx:pt idx="71622">1</cx:pt>
          <cx:pt idx="71623">1</cx:pt>
          <cx:pt idx="71624">1</cx:pt>
          <cx:pt idx="71625">1</cx:pt>
          <cx:pt idx="71626">1</cx:pt>
          <cx:pt idx="71627">1</cx:pt>
          <cx:pt idx="71628">1</cx:pt>
          <cx:pt idx="71629">1</cx:pt>
          <cx:pt idx="71630">1</cx:pt>
          <cx:pt idx="71631">1</cx:pt>
          <cx:pt idx="71632">1</cx:pt>
          <cx:pt idx="71633">3</cx:pt>
          <cx:pt idx="71634">1</cx:pt>
          <cx:pt idx="71635">1</cx:pt>
          <cx:pt idx="71636">1</cx:pt>
          <cx:pt idx="71637">1</cx:pt>
          <cx:pt idx="71638">1</cx:pt>
          <cx:pt idx="71639">1</cx:pt>
          <cx:pt idx="71640">1</cx:pt>
          <cx:pt idx="71641">1</cx:pt>
          <cx:pt idx="71642">1</cx:pt>
          <cx:pt idx="71643">1</cx:pt>
          <cx:pt idx="71644">1</cx:pt>
          <cx:pt idx="71645">1</cx:pt>
          <cx:pt idx="71646">1</cx:pt>
          <cx:pt idx="71647">1</cx:pt>
          <cx:pt idx="71648">1</cx:pt>
          <cx:pt idx="71649">1</cx:pt>
          <cx:pt idx="71650">1</cx:pt>
          <cx:pt idx="71651">1</cx:pt>
          <cx:pt idx="71652">1</cx:pt>
          <cx:pt idx="71653">1</cx:pt>
          <cx:pt idx="71654">1</cx:pt>
          <cx:pt idx="71655">1</cx:pt>
          <cx:pt idx="71656">3</cx:pt>
          <cx:pt idx="71657">1</cx:pt>
          <cx:pt idx="71658">1</cx:pt>
          <cx:pt idx="71659">1</cx:pt>
          <cx:pt idx="71660">1</cx:pt>
          <cx:pt idx="71661">1</cx:pt>
          <cx:pt idx="71662">1</cx:pt>
          <cx:pt idx="71663">1</cx:pt>
          <cx:pt idx="71664">1</cx:pt>
          <cx:pt idx="71665">1</cx:pt>
          <cx:pt idx="71666">1</cx:pt>
          <cx:pt idx="71667">1</cx:pt>
          <cx:pt idx="71668">1</cx:pt>
          <cx:pt idx="71669">1</cx:pt>
          <cx:pt idx="71670">1</cx:pt>
          <cx:pt idx="71671">1</cx:pt>
          <cx:pt idx="71672">1</cx:pt>
          <cx:pt idx="71673">1</cx:pt>
          <cx:pt idx="71674">1</cx:pt>
          <cx:pt idx="71675">1</cx:pt>
          <cx:pt idx="71676">1</cx:pt>
          <cx:pt idx="71677">1</cx:pt>
          <cx:pt idx="71678">1</cx:pt>
          <cx:pt idx="71679">1</cx:pt>
          <cx:pt idx="71680">1</cx:pt>
          <cx:pt idx="71681">1</cx:pt>
          <cx:pt idx="71682">1</cx:pt>
          <cx:pt idx="71683">1</cx:pt>
          <cx:pt idx="71684">1</cx:pt>
          <cx:pt idx="71685">1</cx:pt>
          <cx:pt idx="71686">1</cx:pt>
          <cx:pt idx="71687">1</cx:pt>
          <cx:pt idx="71688">1</cx:pt>
          <cx:pt idx="71689">1</cx:pt>
          <cx:pt idx="71690">1</cx:pt>
          <cx:pt idx="71691">1</cx:pt>
          <cx:pt idx="71692">1</cx:pt>
          <cx:pt idx="71693">1</cx:pt>
          <cx:pt idx="71694">1</cx:pt>
          <cx:pt idx="71695">1</cx:pt>
          <cx:pt idx="71696">1</cx:pt>
          <cx:pt idx="71697">1</cx:pt>
          <cx:pt idx="71698">1</cx:pt>
          <cx:pt idx="71699">1</cx:pt>
          <cx:pt idx="71700">1</cx:pt>
          <cx:pt idx="71701">1</cx:pt>
          <cx:pt idx="71702">1</cx:pt>
          <cx:pt idx="71703">1</cx:pt>
          <cx:pt idx="71704">1</cx:pt>
          <cx:pt idx="71705">1</cx:pt>
          <cx:pt idx="71706">1</cx:pt>
          <cx:pt idx="71707">1</cx:pt>
          <cx:pt idx="71708">1</cx:pt>
          <cx:pt idx="71709">1</cx:pt>
          <cx:pt idx="71710">1</cx:pt>
          <cx:pt idx="71711">1</cx:pt>
          <cx:pt idx="71712">1</cx:pt>
          <cx:pt idx="71713">1</cx:pt>
          <cx:pt idx="71714">1</cx:pt>
          <cx:pt idx="71715">1</cx:pt>
          <cx:pt idx="71716">1</cx:pt>
          <cx:pt idx="71717">1</cx:pt>
          <cx:pt idx="71718">3</cx:pt>
          <cx:pt idx="71719">1</cx:pt>
          <cx:pt idx="71720">1</cx:pt>
          <cx:pt idx="71721">1</cx:pt>
          <cx:pt idx="71722">1</cx:pt>
          <cx:pt idx="71723">1</cx:pt>
          <cx:pt idx="71724">1</cx:pt>
          <cx:pt idx="71725">1</cx:pt>
          <cx:pt idx="71726">1</cx:pt>
          <cx:pt idx="71727">1</cx:pt>
          <cx:pt idx="71728">1</cx:pt>
          <cx:pt idx="71729">1</cx:pt>
          <cx:pt idx="71730">1</cx:pt>
          <cx:pt idx="71731">1</cx:pt>
          <cx:pt idx="71732">1</cx:pt>
          <cx:pt idx="71733">3</cx:pt>
          <cx:pt idx="71734">1</cx:pt>
          <cx:pt idx="71735">1</cx:pt>
          <cx:pt idx="71736">1</cx:pt>
          <cx:pt idx="71737">1</cx:pt>
          <cx:pt idx="71738">1</cx:pt>
          <cx:pt idx="71739">1</cx:pt>
          <cx:pt idx="71740">1</cx:pt>
          <cx:pt idx="71741">1</cx:pt>
          <cx:pt idx="71742">1</cx:pt>
          <cx:pt idx="71743">1</cx:pt>
          <cx:pt idx="71744">1</cx:pt>
          <cx:pt idx="71745">1</cx:pt>
          <cx:pt idx="71746">1</cx:pt>
          <cx:pt idx="71747">1</cx:pt>
          <cx:pt idx="71748">1</cx:pt>
          <cx:pt idx="71749">1</cx:pt>
          <cx:pt idx="71750">1</cx:pt>
          <cx:pt idx="71751">1</cx:pt>
          <cx:pt idx="71752">1</cx:pt>
          <cx:pt idx="71753">1</cx:pt>
          <cx:pt idx="71754">1</cx:pt>
          <cx:pt idx="71755">1</cx:pt>
          <cx:pt idx="71756">1</cx:pt>
          <cx:pt idx="71757">1</cx:pt>
          <cx:pt idx="71758">1</cx:pt>
          <cx:pt idx="71759">1</cx:pt>
          <cx:pt idx="71760">1</cx:pt>
          <cx:pt idx="71761">1</cx:pt>
          <cx:pt idx="71762">1</cx:pt>
          <cx:pt idx="71763">1</cx:pt>
          <cx:pt idx="71764">1</cx:pt>
          <cx:pt idx="71765">1</cx:pt>
          <cx:pt idx="71766">1</cx:pt>
          <cx:pt idx="71767">1</cx:pt>
          <cx:pt idx="71768">1</cx:pt>
          <cx:pt idx="71769">1</cx:pt>
          <cx:pt idx="71770">1</cx:pt>
          <cx:pt idx="71771">3</cx:pt>
          <cx:pt idx="71772">1</cx:pt>
          <cx:pt idx="71773">1</cx:pt>
          <cx:pt idx="71774">1</cx:pt>
          <cx:pt idx="71775">1</cx:pt>
          <cx:pt idx="71776">1</cx:pt>
          <cx:pt idx="71777">1</cx:pt>
          <cx:pt idx="71778">1</cx:pt>
          <cx:pt idx="71779">1</cx:pt>
          <cx:pt idx="71780">1</cx:pt>
          <cx:pt idx="71781">1</cx:pt>
          <cx:pt idx="71782">1</cx:pt>
          <cx:pt idx="71783">1</cx:pt>
          <cx:pt idx="71784">1</cx:pt>
          <cx:pt idx="71785">1</cx:pt>
          <cx:pt idx="71786">1</cx:pt>
          <cx:pt idx="71787">1</cx:pt>
          <cx:pt idx="71788">1</cx:pt>
          <cx:pt idx="71789">1</cx:pt>
          <cx:pt idx="71790">1</cx:pt>
          <cx:pt idx="71791">1</cx:pt>
          <cx:pt idx="71792">1</cx:pt>
          <cx:pt idx="71793">1</cx:pt>
          <cx:pt idx="71794">1</cx:pt>
          <cx:pt idx="71795">1</cx:pt>
          <cx:pt idx="71796">1</cx:pt>
          <cx:pt idx="71797">1</cx:pt>
          <cx:pt idx="71798">1</cx:pt>
          <cx:pt idx="71799">1</cx:pt>
          <cx:pt idx="71800">1</cx:pt>
          <cx:pt idx="71801">1</cx:pt>
          <cx:pt idx="71802">1</cx:pt>
          <cx:pt idx="71803">1</cx:pt>
          <cx:pt idx="71804">1</cx:pt>
          <cx:pt idx="71805">3</cx:pt>
          <cx:pt idx="71806">1</cx:pt>
          <cx:pt idx="71807">3</cx:pt>
          <cx:pt idx="71808">1</cx:pt>
          <cx:pt idx="71809">1</cx:pt>
          <cx:pt idx="71810">1</cx:pt>
          <cx:pt idx="71811">1</cx:pt>
          <cx:pt idx="71812">1</cx:pt>
          <cx:pt idx="71813">1</cx:pt>
          <cx:pt idx="71814">1</cx:pt>
          <cx:pt idx="71815">1</cx:pt>
          <cx:pt idx="71816">1</cx:pt>
          <cx:pt idx="71817">1</cx:pt>
          <cx:pt idx="71818">1</cx:pt>
          <cx:pt idx="71819">3</cx:pt>
          <cx:pt idx="71820">1</cx:pt>
          <cx:pt idx="71821">1</cx:pt>
          <cx:pt idx="71822">1</cx:pt>
          <cx:pt idx="71823">1</cx:pt>
          <cx:pt idx="71824">1</cx:pt>
          <cx:pt idx="71825">1</cx:pt>
          <cx:pt idx="71826">1</cx:pt>
          <cx:pt idx="71827">1</cx:pt>
          <cx:pt idx="71828">1</cx:pt>
          <cx:pt idx="71829">1</cx:pt>
          <cx:pt idx="71830">1</cx:pt>
          <cx:pt idx="71831">1</cx:pt>
          <cx:pt idx="71832">1</cx:pt>
          <cx:pt idx="71833">1</cx:pt>
          <cx:pt idx="71834">1</cx:pt>
          <cx:pt idx="71835">1</cx:pt>
          <cx:pt idx="71836">1</cx:pt>
          <cx:pt idx="71837">1</cx:pt>
          <cx:pt idx="71838">1</cx:pt>
          <cx:pt idx="71839">1</cx:pt>
          <cx:pt idx="71840">1</cx:pt>
          <cx:pt idx="71841">1</cx:pt>
          <cx:pt idx="71842">1</cx:pt>
          <cx:pt idx="71843">1</cx:pt>
          <cx:pt idx="71844">1</cx:pt>
          <cx:pt idx="71845">1</cx:pt>
          <cx:pt idx="71846">1</cx:pt>
          <cx:pt idx="71847">1</cx:pt>
          <cx:pt idx="71848">1</cx:pt>
          <cx:pt idx="71849">1</cx:pt>
          <cx:pt idx="71850">1</cx:pt>
          <cx:pt idx="71851">1</cx:pt>
          <cx:pt idx="71852">1</cx:pt>
          <cx:pt idx="71853">1</cx:pt>
          <cx:pt idx="71854">1</cx:pt>
          <cx:pt idx="71855">1</cx:pt>
          <cx:pt idx="71856">1</cx:pt>
          <cx:pt idx="71857">1</cx:pt>
          <cx:pt idx="71858">1</cx:pt>
          <cx:pt idx="71859">1</cx:pt>
          <cx:pt idx="71860">1</cx:pt>
          <cx:pt idx="71861">1</cx:pt>
          <cx:pt idx="71862">1</cx:pt>
          <cx:pt idx="71863">1</cx:pt>
          <cx:pt idx="71864">1</cx:pt>
          <cx:pt idx="71865">1</cx:pt>
          <cx:pt idx="71866">1</cx:pt>
          <cx:pt idx="71867">1</cx:pt>
          <cx:pt idx="71868">1</cx:pt>
          <cx:pt idx="71869">1</cx:pt>
          <cx:pt idx="71870">1</cx:pt>
          <cx:pt idx="71871">1</cx:pt>
          <cx:pt idx="71872">1</cx:pt>
          <cx:pt idx="71873">1</cx:pt>
          <cx:pt idx="71874">1</cx:pt>
          <cx:pt idx="71875">1</cx:pt>
          <cx:pt idx="71876">1</cx:pt>
          <cx:pt idx="71877">1</cx:pt>
          <cx:pt idx="71878">1</cx:pt>
          <cx:pt idx="71879">1</cx:pt>
          <cx:pt idx="71880">1</cx:pt>
          <cx:pt idx="71881">1</cx:pt>
          <cx:pt idx="71882">1</cx:pt>
          <cx:pt idx="71883">1</cx:pt>
          <cx:pt idx="71884">1</cx:pt>
          <cx:pt idx="71885">1</cx:pt>
          <cx:pt idx="71886">1</cx:pt>
          <cx:pt idx="71887">1</cx:pt>
          <cx:pt idx="71888">1</cx:pt>
          <cx:pt idx="71889">1</cx:pt>
          <cx:pt idx="71890">1</cx:pt>
          <cx:pt idx="71891">1</cx:pt>
          <cx:pt idx="71892">1</cx:pt>
          <cx:pt idx="71893">1</cx:pt>
          <cx:pt idx="71894">1</cx:pt>
          <cx:pt idx="71895">1</cx:pt>
          <cx:pt idx="71896">1</cx:pt>
          <cx:pt idx="71897">1</cx:pt>
          <cx:pt idx="71898">1</cx:pt>
          <cx:pt idx="71899">1</cx:pt>
          <cx:pt idx="71900">1</cx:pt>
          <cx:pt idx="71901">1</cx:pt>
          <cx:pt idx="71902">1</cx:pt>
          <cx:pt idx="71903">1</cx:pt>
          <cx:pt idx="71904">1</cx:pt>
          <cx:pt idx="71905">1</cx:pt>
          <cx:pt idx="71906">1</cx:pt>
          <cx:pt idx="71907">1</cx:pt>
          <cx:pt idx="71908">1</cx:pt>
          <cx:pt idx="71909">1</cx:pt>
          <cx:pt idx="71910">1</cx:pt>
          <cx:pt idx="71911">1</cx:pt>
          <cx:pt idx="71912">1</cx:pt>
          <cx:pt idx="71913">1</cx:pt>
          <cx:pt idx="71914">1</cx:pt>
          <cx:pt idx="71915">1</cx:pt>
          <cx:pt idx="71916">1</cx:pt>
          <cx:pt idx="71917">1</cx:pt>
          <cx:pt idx="71918">1</cx:pt>
          <cx:pt idx="71919">1</cx:pt>
          <cx:pt idx="71920">1</cx:pt>
          <cx:pt idx="71921">1</cx:pt>
          <cx:pt idx="71922">1</cx:pt>
          <cx:pt idx="71923">1</cx:pt>
          <cx:pt idx="71924">1</cx:pt>
          <cx:pt idx="71925">1</cx:pt>
          <cx:pt idx="71926">1</cx:pt>
          <cx:pt idx="71927">1</cx:pt>
          <cx:pt idx="71928">1</cx:pt>
          <cx:pt idx="71929">1</cx:pt>
          <cx:pt idx="71930">1</cx:pt>
          <cx:pt idx="71931">1</cx:pt>
          <cx:pt idx="71932">1</cx:pt>
          <cx:pt idx="71933">1</cx:pt>
          <cx:pt idx="71934">1</cx:pt>
          <cx:pt idx="71935">1</cx:pt>
          <cx:pt idx="71936">1</cx:pt>
          <cx:pt idx="71937">1</cx:pt>
          <cx:pt idx="71938">1</cx:pt>
          <cx:pt idx="71939">1</cx:pt>
          <cx:pt idx="71940">1</cx:pt>
          <cx:pt idx="71941">1</cx:pt>
          <cx:pt idx="71942">1</cx:pt>
          <cx:pt idx="71943">1</cx:pt>
          <cx:pt idx="71944">1</cx:pt>
          <cx:pt idx="71945">1</cx:pt>
          <cx:pt idx="71946">1</cx:pt>
          <cx:pt idx="71947">1</cx:pt>
          <cx:pt idx="71948">1</cx:pt>
          <cx:pt idx="71949">1</cx:pt>
          <cx:pt idx="71950">1</cx:pt>
          <cx:pt idx="71951">1</cx:pt>
          <cx:pt idx="71952">1</cx:pt>
          <cx:pt idx="71953">1</cx:pt>
          <cx:pt idx="71954">1</cx:pt>
          <cx:pt idx="71955">1</cx:pt>
          <cx:pt idx="71956">1</cx:pt>
          <cx:pt idx="71957">1</cx:pt>
          <cx:pt idx="71958">1</cx:pt>
          <cx:pt idx="71959">1</cx:pt>
          <cx:pt idx="71960">1</cx:pt>
          <cx:pt idx="71961">1</cx:pt>
          <cx:pt idx="71962">1</cx:pt>
          <cx:pt idx="71963">1</cx:pt>
          <cx:pt idx="71964">1</cx:pt>
          <cx:pt idx="71965">1</cx:pt>
          <cx:pt idx="71966">1</cx:pt>
          <cx:pt idx="71967">1</cx:pt>
          <cx:pt idx="71968">1</cx:pt>
          <cx:pt idx="71969">1</cx:pt>
          <cx:pt idx="71970">1</cx:pt>
          <cx:pt idx="71971">1</cx:pt>
          <cx:pt idx="71972">1</cx:pt>
          <cx:pt idx="71973">1</cx:pt>
          <cx:pt idx="71974">1</cx:pt>
          <cx:pt idx="71975">1</cx:pt>
          <cx:pt idx="71976">1</cx:pt>
          <cx:pt idx="71977">1</cx:pt>
          <cx:pt idx="71978">1</cx:pt>
          <cx:pt idx="71979">1</cx:pt>
          <cx:pt idx="71980">1</cx:pt>
          <cx:pt idx="71981">1</cx:pt>
          <cx:pt idx="71982">1</cx:pt>
          <cx:pt idx="71983">1</cx:pt>
          <cx:pt idx="71984">1</cx:pt>
          <cx:pt idx="71985">1</cx:pt>
          <cx:pt idx="71986">1</cx:pt>
          <cx:pt idx="71987">1</cx:pt>
          <cx:pt idx="71988">1</cx:pt>
          <cx:pt idx="71989">1</cx:pt>
          <cx:pt idx="71990">1</cx:pt>
          <cx:pt idx="71991">1</cx:pt>
          <cx:pt idx="71992">1</cx:pt>
          <cx:pt idx="71993">1</cx:pt>
          <cx:pt idx="71994">1</cx:pt>
          <cx:pt idx="71995">1</cx:pt>
          <cx:pt idx="71996">1</cx:pt>
          <cx:pt idx="71997">1</cx:pt>
          <cx:pt idx="71998">1</cx:pt>
          <cx:pt idx="71999">1</cx:pt>
          <cx:pt idx="72000">1</cx:pt>
          <cx:pt idx="72001">1</cx:pt>
          <cx:pt idx="72002">1</cx:pt>
          <cx:pt idx="72003">1</cx:pt>
          <cx:pt idx="72004">1</cx:pt>
          <cx:pt idx="72005">1</cx:pt>
          <cx:pt idx="72006">1</cx:pt>
          <cx:pt idx="72007">1</cx:pt>
          <cx:pt idx="72008">1</cx:pt>
          <cx:pt idx="72009">1</cx:pt>
          <cx:pt idx="72010">1</cx:pt>
          <cx:pt idx="72011">3</cx:pt>
          <cx:pt idx="72012">1</cx:pt>
          <cx:pt idx="72013">1</cx:pt>
          <cx:pt idx="72014">1</cx:pt>
          <cx:pt idx="72015">1</cx:pt>
          <cx:pt idx="72016">1</cx:pt>
          <cx:pt idx="72017">1</cx:pt>
          <cx:pt idx="72018">1</cx:pt>
          <cx:pt idx="72019">1</cx:pt>
          <cx:pt idx="72020">1</cx:pt>
          <cx:pt idx="72021">1</cx:pt>
          <cx:pt idx="72022">1</cx:pt>
          <cx:pt idx="72023">1</cx:pt>
          <cx:pt idx="72024">1</cx:pt>
          <cx:pt idx="72025">1</cx:pt>
          <cx:pt idx="72026">1</cx:pt>
          <cx:pt idx="72027">1</cx:pt>
          <cx:pt idx="72028">1</cx:pt>
          <cx:pt idx="72029">1</cx:pt>
          <cx:pt idx="72030">1</cx:pt>
          <cx:pt idx="72031">1</cx:pt>
          <cx:pt idx="72032">1</cx:pt>
          <cx:pt idx="72033">1</cx:pt>
          <cx:pt idx="72034">1</cx:pt>
          <cx:pt idx="72035">1</cx:pt>
          <cx:pt idx="72036">1</cx:pt>
          <cx:pt idx="72037">1</cx:pt>
          <cx:pt idx="72038">1</cx:pt>
          <cx:pt idx="72039">1</cx:pt>
          <cx:pt idx="72040">1</cx:pt>
          <cx:pt idx="72041">1</cx:pt>
          <cx:pt idx="72042">1</cx:pt>
          <cx:pt idx="72043">1</cx:pt>
          <cx:pt idx="72044">1</cx:pt>
          <cx:pt idx="72045">1</cx:pt>
          <cx:pt idx="72046">1</cx:pt>
          <cx:pt idx="72047">1</cx:pt>
          <cx:pt idx="72048">1</cx:pt>
          <cx:pt idx="72049">1</cx:pt>
          <cx:pt idx="72050">1</cx:pt>
          <cx:pt idx="72051">1</cx:pt>
          <cx:pt idx="72052">1</cx:pt>
          <cx:pt idx="72053">1</cx:pt>
          <cx:pt idx="72054">1</cx:pt>
          <cx:pt idx="72055">3</cx:pt>
          <cx:pt idx="72056">1</cx:pt>
          <cx:pt idx="72057">1</cx:pt>
          <cx:pt idx="72058">1</cx:pt>
          <cx:pt idx="72059">1</cx:pt>
          <cx:pt idx="72060">1</cx:pt>
          <cx:pt idx="72061">1</cx:pt>
          <cx:pt idx="72062">1</cx:pt>
          <cx:pt idx="72063">1</cx:pt>
          <cx:pt idx="72064">1</cx:pt>
          <cx:pt idx="72065">1</cx:pt>
          <cx:pt idx="72066">1</cx:pt>
          <cx:pt idx="72067">1</cx:pt>
          <cx:pt idx="72068">1</cx:pt>
          <cx:pt idx="72069">1</cx:pt>
          <cx:pt idx="72070">1</cx:pt>
          <cx:pt idx="72071">1</cx:pt>
          <cx:pt idx="72072">1</cx:pt>
          <cx:pt idx="72073">1</cx:pt>
          <cx:pt idx="72074">1</cx:pt>
          <cx:pt idx="72075">1</cx:pt>
          <cx:pt idx="72076">1</cx:pt>
          <cx:pt idx="72077">1</cx:pt>
          <cx:pt idx="72078">1</cx:pt>
          <cx:pt idx="72079">1</cx:pt>
          <cx:pt idx="72080">1</cx:pt>
          <cx:pt idx="72081">1</cx:pt>
          <cx:pt idx="72082">1</cx:pt>
          <cx:pt idx="72083">1</cx:pt>
          <cx:pt idx="72084">1</cx:pt>
          <cx:pt idx="72085">1</cx:pt>
          <cx:pt idx="72086">3</cx:pt>
          <cx:pt idx="72087">1</cx:pt>
          <cx:pt idx="72088">1</cx:pt>
          <cx:pt idx="72089">1</cx:pt>
          <cx:pt idx="72090">1</cx:pt>
          <cx:pt idx="72091">1</cx:pt>
          <cx:pt idx="72092">1</cx:pt>
          <cx:pt idx="72093">1</cx:pt>
          <cx:pt idx="72094">1</cx:pt>
          <cx:pt idx="72095">1</cx:pt>
          <cx:pt idx="72096">1</cx:pt>
          <cx:pt idx="72097">1</cx:pt>
          <cx:pt idx="72098">1</cx:pt>
          <cx:pt idx="72099">1</cx:pt>
          <cx:pt idx="72100">1</cx:pt>
          <cx:pt idx="72101">1</cx:pt>
          <cx:pt idx="72102">1</cx:pt>
          <cx:pt idx="72103">1</cx:pt>
          <cx:pt idx="72104">1</cx:pt>
          <cx:pt idx="72105">1</cx:pt>
          <cx:pt idx="72106">1</cx:pt>
          <cx:pt idx="72107">1</cx:pt>
          <cx:pt idx="72108">1</cx:pt>
          <cx:pt idx="72109">1</cx:pt>
          <cx:pt idx="72110">1</cx:pt>
          <cx:pt idx="72111">1</cx:pt>
          <cx:pt idx="72112">1</cx:pt>
          <cx:pt idx="72113">1</cx:pt>
          <cx:pt idx="72114">1</cx:pt>
          <cx:pt idx="72115">1</cx:pt>
          <cx:pt idx="72116">1</cx:pt>
          <cx:pt idx="72117">1</cx:pt>
          <cx:pt idx="72118">1</cx:pt>
          <cx:pt idx="72119">1</cx:pt>
          <cx:pt idx="72120">1</cx:pt>
          <cx:pt idx="72121">1</cx:pt>
          <cx:pt idx="72122">1</cx:pt>
          <cx:pt idx="72123">1</cx:pt>
          <cx:pt idx="72124">1</cx:pt>
          <cx:pt idx="72125">1</cx:pt>
          <cx:pt idx="72126">1</cx:pt>
          <cx:pt idx="72127">1</cx:pt>
          <cx:pt idx="72128">1</cx:pt>
          <cx:pt idx="72129">1</cx:pt>
          <cx:pt idx="72130">1</cx:pt>
          <cx:pt idx="72131">1</cx:pt>
          <cx:pt idx="72132">1</cx:pt>
          <cx:pt idx="72133">1</cx:pt>
          <cx:pt idx="72134">1</cx:pt>
          <cx:pt idx="72135">3</cx:pt>
          <cx:pt idx="72136">1</cx:pt>
          <cx:pt idx="72137">1</cx:pt>
          <cx:pt idx="72138">1</cx:pt>
          <cx:pt idx="72139">1</cx:pt>
          <cx:pt idx="72140">1</cx:pt>
          <cx:pt idx="72141">1</cx:pt>
          <cx:pt idx="72142">1</cx:pt>
          <cx:pt idx="72143">1</cx:pt>
          <cx:pt idx="72144">1</cx:pt>
          <cx:pt idx="72145">1</cx:pt>
          <cx:pt idx="72146">1</cx:pt>
          <cx:pt idx="72147">1</cx:pt>
          <cx:pt idx="72148">1</cx:pt>
          <cx:pt idx="72149">1</cx:pt>
          <cx:pt idx="72150">1</cx:pt>
          <cx:pt idx="72151">1</cx:pt>
          <cx:pt idx="72152">1</cx:pt>
          <cx:pt idx="72153">1</cx:pt>
          <cx:pt idx="72154">1</cx:pt>
          <cx:pt idx="72155">1</cx:pt>
          <cx:pt idx="72156">1</cx:pt>
          <cx:pt idx="72157">1</cx:pt>
          <cx:pt idx="72158">1</cx:pt>
          <cx:pt idx="72159">1</cx:pt>
          <cx:pt idx="72160">1</cx:pt>
          <cx:pt idx="72161">1</cx:pt>
          <cx:pt idx="72162">1</cx:pt>
          <cx:pt idx="72163">1</cx:pt>
          <cx:pt idx="72164">1</cx:pt>
          <cx:pt idx="72165">1</cx:pt>
          <cx:pt idx="72166">1</cx:pt>
          <cx:pt idx="72167">1</cx:pt>
          <cx:pt idx="72168">1</cx:pt>
          <cx:pt idx="72169">3</cx:pt>
          <cx:pt idx="72170">1</cx:pt>
          <cx:pt idx="72171">1</cx:pt>
          <cx:pt idx="72172">1</cx:pt>
          <cx:pt idx="72173">1</cx:pt>
          <cx:pt idx="72174">1</cx:pt>
          <cx:pt idx="72175">1</cx:pt>
          <cx:pt idx="72176">1</cx:pt>
          <cx:pt idx="72177">1</cx:pt>
          <cx:pt idx="72178">1</cx:pt>
          <cx:pt idx="72179">1</cx:pt>
          <cx:pt idx="72180">1</cx:pt>
          <cx:pt idx="72181">1</cx:pt>
          <cx:pt idx="72182">1</cx:pt>
          <cx:pt idx="72183">1</cx:pt>
          <cx:pt idx="72184">1</cx:pt>
          <cx:pt idx="72185">1</cx:pt>
          <cx:pt idx="72186">3</cx:pt>
          <cx:pt idx="72187">1</cx:pt>
          <cx:pt idx="72188">1</cx:pt>
          <cx:pt idx="72189">1</cx:pt>
          <cx:pt idx="72190">1</cx:pt>
          <cx:pt idx="72191">1</cx:pt>
          <cx:pt idx="72192">1</cx:pt>
          <cx:pt idx="72193">1</cx:pt>
          <cx:pt idx="72194">1</cx:pt>
          <cx:pt idx="72195">1</cx:pt>
          <cx:pt idx="72196">1</cx:pt>
          <cx:pt idx="72197">1</cx:pt>
          <cx:pt idx="72198">1</cx:pt>
          <cx:pt idx="72199">1</cx:pt>
          <cx:pt idx="72200">1</cx:pt>
          <cx:pt idx="72201">1</cx:pt>
          <cx:pt idx="72202">1</cx:pt>
          <cx:pt idx="72203">1</cx:pt>
          <cx:pt idx="72204">1</cx:pt>
          <cx:pt idx="72205">1</cx:pt>
          <cx:pt idx="72206">1</cx:pt>
          <cx:pt idx="72207">1</cx:pt>
          <cx:pt idx="72208">1</cx:pt>
          <cx:pt idx="72209">1</cx:pt>
          <cx:pt idx="72210">3</cx:pt>
          <cx:pt idx="72211">1</cx:pt>
          <cx:pt idx="72212">1</cx:pt>
          <cx:pt idx="72213">1</cx:pt>
          <cx:pt idx="72214">1</cx:pt>
          <cx:pt idx="72215">1</cx:pt>
          <cx:pt idx="72216">1</cx:pt>
          <cx:pt idx="72217">1</cx:pt>
          <cx:pt idx="72218">1</cx:pt>
          <cx:pt idx="72219">1</cx:pt>
          <cx:pt idx="72220">1</cx:pt>
          <cx:pt idx="72221">1</cx:pt>
          <cx:pt idx="72222">1</cx:pt>
          <cx:pt idx="72223">1</cx:pt>
          <cx:pt idx="72224">1</cx:pt>
          <cx:pt idx="72225">1</cx:pt>
          <cx:pt idx="72226">1</cx:pt>
          <cx:pt idx="72227">1</cx:pt>
          <cx:pt idx="72228">1</cx:pt>
          <cx:pt idx="72229">1</cx:pt>
          <cx:pt idx="72230">1</cx:pt>
          <cx:pt idx="72231">1</cx:pt>
          <cx:pt idx="72232">1</cx:pt>
          <cx:pt idx="72233">1</cx:pt>
          <cx:pt idx="72234">1</cx:pt>
          <cx:pt idx="72235">1</cx:pt>
          <cx:pt idx="72236">1</cx:pt>
          <cx:pt idx="72237">1</cx:pt>
          <cx:pt idx="72238">1</cx:pt>
          <cx:pt idx="72239">1</cx:pt>
          <cx:pt idx="72240">1</cx:pt>
          <cx:pt idx="72241">1</cx:pt>
          <cx:pt idx="72242">1</cx:pt>
          <cx:pt idx="72243">1</cx:pt>
          <cx:pt idx="72244">3</cx:pt>
          <cx:pt idx="72245">1</cx:pt>
          <cx:pt idx="72246">1</cx:pt>
          <cx:pt idx="72247">3</cx:pt>
          <cx:pt idx="72248">3</cx:pt>
          <cx:pt idx="72249">1</cx:pt>
          <cx:pt idx="72250">3</cx:pt>
          <cx:pt idx="72251">1</cx:pt>
          <cx:pt idx="72252">1</cx:pt>
          <cx:pt idx="72253">1</cx:pt>
          <cx:pt idx="72254">1</cx:pt>
          <cx:pt idx="72255">1</cx:pt>
          <cx:pt idx="72256">1</cx:pt>
          <cx:pt idx="72257">1</cx:pt>
          <cx:pt idx="72258">1</cx:pt>
          <cx:pt idx="72259">1</cx:pt>
          <cx:pt idx="72260">1</cx:pt>
          <cx:pt idx="72261">1</cx:pt>
          <cx:pt idx="72262">1</cx:pt>
          <cx:pt idx="72263">1</cx:pt>
          <cx:pt idx="72264">1</cx:pt>
          <cx:pt idx="72265">1</cx:pt>
          <cx:pt idx="72266">1</cx:pt>
          <cx:pt idx="72267">1</cx:pt>
          <cx:pt idx="72268">1</cx:pt>
          <cx:pt idx="72269">1</cx:pt>
          <cx:pt idx="72270">1</cx:pt>
          <cx:pt idx="72271">1</cx:pt>
          <cx:pt idx="72272">1</cx:pt>
          <cx:pt idx="72273">1</cx:pt>
          <cx:pt idx="72274">1</cx:pt>
          <cx:pt idx="72275">1</cx:pt>
          <cx:pt idx="72276">1</cx:pt>
          <cx:pt idx="72277">1</cx:pt>
          <cx:pt idx="72278">1</cx:pt>
          <cx:pt idx="72279">1</cx:pt>
          <cx:pt idx="72280">1</cx:pt>
          <cx:pt idx="72281">1</cx:pt>
          <cx:pt idx="72282">1</cx:pt>
          <cx:pt idx="72283">1</cx:pt>
          <cx:pt idx="72284">1</cx:pt>
          <cx:pt idx="72285">1</cx:pt>
          <cx:pt idx="72286">1</cx:pt>
          <cx:pt idx="72287">1</cx:pt>
          <cx:pt idx="72288">1</cx:pt>
          <cx:pt idx="72289">1</cx:pt>
          <cx:pt idx="72290">1</cx:pt>
          <cx:pt idx="72291">1</cx:pt>
          <cx:pt idx="72292">3</cx:pt>
          <cx:pt idx="72293">1</cx:pt>
          <cx:pt idx="72294">1</cx:pt>
          <cx:pt idx="72295">1</cx:pt>
          <cx:pt idx="72296">1</cx:pt>
          <cx:pt idx="72297">1</cx:pt>
          <cx:pt idx="72298">1</cx:pt>
          <cx:pt idx="72299">1</cx:pt>
          <cx:pt idx="72300">1</cx:pt>
          <cx:pt idx="72301">1</cx:pt>
          <cx:pt idx="72302">1</cx:pt>
          <cx:pt idx="72303">1</cx:pt>
          <cx:pt idx="72304">1</cx:pt>
          <cx:pt idx="72305">1</cx:pt>
          <cx:pt idx="72306">1</cx:pt>
          <cx:pt idx="72307">1</cx:pt>
          <cx:pt idx="72308">1</cx:pt>
          <cx:pt idx="72309">1</cx:pt>
          <cx:pt idx="72310">1</cx:pt>
          <cx:pt idx="72311">1</cx:pt>
          <cx:pt idx="72312">1</cx:pt>
          <cx:pt idx="72313">1</cx:pt>
          <cx:pt idx="72314">1</cx:pt>
          <cx:pt idx="72315">1</cx:pt>
          <cx:pt idx="72316">1</cx:pt>
          <cx:pt idx="72317">1</cx:pt>
          <cx:pt idx="72318">1</cx:pt>
          <cx:pt idx="72319">1</cx:pt>
          <cx:pt idx="72320">1</cx:pt>
          <cx:pt idx="72321">1</cx:pt>
          <cx:pt idx="72322">1</cx:pt>
          <cx:pt idx="72323">3</cx:pt>
          <cx:pt idx="72324">1</cx:pt>
          <cx:pt idx="72325">1</cx:pt>
          <cx:pt idx="72326">1</cx:pt>
          <cx:pt idx="72327">1</cx:pt>
          <cx:pt idx="72328">1</cx:pt>
          <cx:pt idx="72329">1</cx:pt>
          <cx:pt idx="72330">1</cx:pt>
          <cx:pt idx="72331">1</cx:pt>
          <cx:pt idx="72332">1</cx:pt>
          <cx:pt idx="72333">1</cx:pt>
          <cx:pt idx="72334">1</cx:pt>
          <cx:pt idx="72335">1</cx:pt>
          <cx:pt idx="72336">1</cx:pt>
          <cx:pt idx="72337">1</cx:pt>
          <cx:pt idx="72338">1</cx:pt>
          <cx:pt idx="72339">1</cx:pt>
          <cx:pt idx="72340">1</cx:pt>
          <cx:pt idx="72341">1</cx:pt>
          <cx:pt idx="72342">1</cx:pt>
          <cx:pt idx="72343">1</cx:pt>
          <cx:pt idx="72344">1</cx:pt>
          <cx:pt idx="72345">1</cx:pt>
          <cx:pt idx="72346">1</cx:pt>
          <cx:pt idx="72347">1</cx:pt>
          <cx:pt idx="72348">1</cx:pt>
          <cx:pt idx="72349">1</cx:pt>
          <cx:pt idx="72350">1</cx:pt>
          <cx:pt idx="72351">1</cx:pt>
          <cx:pt idx="72352">1</cx:pt>
          <cx:pt idx="72353">1</cx:pt>
          <cx:pt idx="72354">1</cx:pt>
          <cx:pt idx="72355">1</cx:pt>
          <cx:pt idx="72356">1</cx:pt>
          <cx:pt idx="72357">1</cx:pt>
          <cx:pt idx="72358">1</cx:pt>
          <cx:pt idx="72359">1</cx:pt>
          <cx:pt idx="72360">1</cx:pt>
          <cx:pt idx="72361">1</cx:pt>
          <cx:pt idx="72362">1</cx:pt>
          <cx:pt idx="72363">1</cx:pt>
          <cx:pt idx="72364">1</cx:pt>
          <cx:pt idx="72365">1</cx:pt>
          <cx:pt idx="72366">1</cx:pt>
          <cx:pt idx="72367">1</cx:pt>
          <cx:pt idx="72368">1</cx:pt>
          <cx:pt idx="72369">1</cx:pt>
          <cx:pt idx="72370">1</cx:pt>
          <cx:pt idx="72371">1</cx:pt>
          <cx:pt idx="72372">1</cx:pt>
          <cx:pt idx="72373">1</cx:pt>
          <cx:pt idx="72374">1</cx:pt>
          <cx:pt idx="72375">1</cx:pt>
          <cx:pt idx="72376">1</cx:pt>
          <cx:pt idx="72377">1</cx:pt>
          <cx:pt idx="72378">1</cx:pt>
          <cx:pt idx="72379">1</cx:pt>
          <cx:pt idx="72380">1</cx:pt>
          <cx:pt idx="72381">1</cx:pt>
          <cx:pt idx="72382">1</cx:pt>
          <cx:pt idx="72383">1</cx:pt>
          <cx:pt idx="72384">1</cx:pt>
          <cx:pt idx="72385">1</cx:pt>
          <cx:pt idx="72386">1</cx:pt>
          <cx:pt idx="72387">1</cx:pt>
          <cx:pt idx="72388">1</cx:pt>
          <cx:pt idx="72389">1</cx:pt>
          <cx:pt idx="72390">1</cx:pt>
          <cx:pt idx="72391">1</cx:pt>
          <cx:pt idx="72392">1</cx:pt>
          <cx:pt idx="72393">1</cx:pt>
          <cx:pt idx="72394">1</cx:pt>
          <cx:pt idx="72395">1</cx:pt>
          <cx:pt idx="72396">1</cx:pt>
          <cx:pt idx="72397">1</cx:pt>
          <cx:pt idx="72398">1</cx:pt>
          <cx:pt idx="72399">1</cx:pt>
          <cx:pt idx="72400">1</cx:pt>
          <cx:pt idx="72401">1</cx:pt>
          <cx:pt idx="72402">1</cx:pt>
          <cx:pt idx="72403">1</cx:pt>
          <cx:pt idx="72404">1</cx:pt>
          <cx:pt idx="72405">1</cx:pt>
          <cx:pt idx="72406">1</cx:pt>
          <cx:pt idx="72407">1</cx:pt>
          <cx:pt idx="72408">1</cx:pt>
          <cx:pt idx="72409">1</cx:pt>
          <cx:pt idx="72410">1</cx:pt>
          <cx:pt idx="72411">1</cx:pt>
          <cx:pt idx="72412">1</cx:pt>
          <cx:pt idx="72413">1</cx:pt>
          <cx:pt idx="72414">1</cx:pt>
          <cx:pt idx="72415">1</cx:pt>
          <cx:pt idx="72416">1</cx:pt>
          <cx:pt idx="72417">1</cx:pt>
          <cx:pt idx="72418">1</cx:pt>
          <cx:pt idx="72419">1</cx:pt>
          <cx:pt idx="72420">1</cx:pt>
          <cx:pt idx="72421">1</cx:pt>
          <cx:pt idx="72422">1</cx:pt>
          <cx:pt idx="72423">1</cx:pt>
          <cx:pt idx="72424">1</cx:pt>
          <cx:pt idx="72425">1</cx:pt>
          <cx:pt idx="72426">1</cx:pt>
          <cx:pt idx="72427">1</cx:pt>
          <cx:pt idx="72428">3</cx:pt>
          <cx:pt idx="72429">1</cx:pt>
          <cx:pt idx="72430">1</cx:pt>
          <cx:pt idx="72431">1</cx:pt>
          <cx:pt idx="72432">1</cx:pt>
          <cx:pt idx="72433">1</cx:pt>
          <cx:pt idx="72434">1</cx:pt>
          <cx:pt idx="72435">1</cx:pt>
          <cx:pt idx="72436">1</cx:pt>
          <cx:pt idx="72437">1</cx:pt>
          <cx:pt idx="72438">1</cx:pt>
          <cx:pt idx="72439">1</cx:pt>
          <cx:pt idx="72440">1</cx:pt>
          <cx:pt idx="72441">1</cx:pt>
          <cx:pt idx="72442">1</cx:pt>
          <cx:pt idx="72443">1</cx:pt>
          <cx:pt idx="72444">1</cx:pt>
          <cx:pt idx="72445">1</cx:pt>
          <cx:pt idx="72446">1</cx:pt>
          <cx:pt idx="72447">1</cx:pt>
          <cx:pt idx="72448">1</cx:pt>
          <cx:pt idx="72449">1</cx:pt>
          <cx:pt idx="72450">1</cx:pt>
          <cx:pt idx="72451">1</cx:pt>
          <cx:pt idx="72452">1</cx:pt>
          <cx:pt idx="72453">1</cx:pt>
          <cx:pt idx="72454">1</cx:pt>
          <cx:pt idx="72455">1</cx:pt>
          <cx:pt idx="72456">1</cx:pt>
          <cx:pt idx="72457">1</cx:pt>
          <cx:pt idx="72458">1</cx:pt>
          <cx:pt idx="72459">1</cx:pt>
          <cx:pt idx="72460">1</cx:pt>
          <cx:pt idx="72461">1</cx:pt>
          <cx:pt idx="72462">1</cx:pt>
          <cx:pt idx="72463">1</cx:pt>
          <cx:pt idx="72464">1</cx:pt>
          <cx:pt idx="72465">1</cx:pt>
          <cx:pt idx="72466">1</cx:pt>
          <cx:pt idx="72467">1</cx:pt>
          <cx:pt idx="72468">1</cx:pt>
          <cx:pt idx="72469">1</cx:pt>
          <cx:pt idx="72470">1</cx:pt>
          <cx:pt idx="72471">1</cx:pt>
          <cx:pt idx="72472">1</cx:pt>
          <cx:pt idx="72473">1</cx:pt>
          <cx:pt idx="72474">1</cx:pt>
          <cx:pt idx="72475">1</cx:pt>
          <cx:pt idx="72476">1</cx:pt>
          <cx:pt idx="72477">1</cx:pt>
          <cx:pt idx="72478">1</cx:pt>
          <cx:pt idx="72479">1</cx:pt>
          <cx:pt idx="72480">1</cx:pt>
          <cx:pt idx="72481">1</cx:pt>
          <cx:pt idx="72482">1</cx:pt>
          <cx:pt idx="72483">1</cx:pt>
          <cx:pt idx="72484">1</cx:pt>
          <cx:pt idx="72485">1</cx:pt>
          <cx:pt idx="72486">1</cx:pt>
          <cx:pt idx="72487">1</cx:pt>
          <cx:pt idx="72488">1</cx:pt>
          <cx:pt idx="72489">1</cx:pt>
          <cx:pt idx="72490">1</cx:pt>
          <cx:pt idx="72491">3</cx:pt>
          <cx:pt idx="72492">1</cx:pt>
          <cx:pt idx="72493">1</cx:pt>
          <cx:pt idx="72494">3</cx:pt>
          <cx:pt idx="72495">1</cx:pt>
          <cx:pt idx="72496">1</cx:pt>
          <cx:pt idx="72497">1</cx:pt>
          <cx:pt idx="72498">1</cx:pt>
          <cx:pt idx="72499">1</cx:pt>
          <cx:pt idx="72500">1</cx:pt>
          <cx:pt idx="72501">1</cx:pt>
          <cx:pt idx="72502">1</cx:pt>
          <cx:pt idx="72503">1</cx:pt>
          <cx:pt idx="72504">3</cx:pt>
          <cx:pt idx="72505">1</cx:pt>
          <cx:pt idx="72506">1</cx:pt>
          <cx:pt idx="72507">1</cx:pt>
          <cx:pt idx="72508">1</cx:pt>
          <cx:pt idx="72509">1</cx:pt>
          <cx:pt idx="72510">1</cx:pt>
          <cx:pt idx="72511">1</cx:pt>
          <cx:pt idx="72512">1</cx:pt>
          <cx:pt idx="72513">1</cx:pt>
          <cx:pt idx="72514">1</cx:pt>
          <cx:pt idx="72515">1</cx:pt>
          <cx:pt idx="72516">1</cx:pt>
          <cx:pt idx="72517">1</cx:pt>
          <cx:pt idx="72518">1</cx:pt>
          <cx:pt idx="72519">1</cx:pt>
          <cx:pt idx="72520">1</cx:pt>
          <cx:pt idx="72521">1</cx:pt>
          <cx:pt idx="72522">1</cx:pt>
          <cx:pt idx="72523">1</cx:pt>
          <cx:pt idx="72524">1</cx:pt>
          <cx:pt idx="72525">1</cx:pt>
          <cx:pt idx="72526">1</cx:pt>
          <cx:pt idx="72527">1</cx:pt>
          <cx:pt idx="72528">1</cx:pt>
          <cx:pt idx="72529">1</cx:pt>
          <cx:pt idx="72530">1</cx:pt>
          <cx:pt idx="72531">1</cx:pt>
          <cx:pt idx="72532">1</cx:pt>
          <cx:pt idx="72533">1</cx:pt>
          <cx:pt idx="72534">1</cx:pt>
          <cx:pt idx="72535">1</cx:pt>
          <cx:pt idx="72536">1</cx:pt>
          <cx:pt idx="72537">1</cx:pt>
          <cx:pt idx="72538">1</cx:pt>
          <cx:pt idx="72539">1</cx:pt>
          <cx:pt idx="72540">1</cx:pt>
          <cx:pt idx="72541">1</cx:pt>
          <cx:pt idx="72542">1</cx:pt>
          <cx:pt idx="72543">1</cx:pt>
          <cx:pt idx="72544">1</cx:pt>
          <cx:pt idx="72545">1</cx:pt>
          <cx:pt idx="72546">1</cx:pt>
          <cx:pt idx="72547">1</cx:pt>
          <cx:pt idx="72548">1</cx:pt>
          <cx:pt idx="72549">1</cx:pt>
          <cx:pt idx="72550">1</cx:pt>
          <cx:pt idx="72551">1</cx:pt>
          <cx:pt idx="72552">1</cx:pt>
          <cx:pt idx="72553">1</cx:pt>
          <cx:pt idx="72554">1</cx:pt>
          <cx:pt idx="72555">1</cx:pt>
          <cx:pt idx="72556">1</cx:pt>
          <cx:pt idx="72557">1</cx:pt>
          <cx:pt idx="72558">1</cx:pt>
          <cx:pt idx="72559">1</cx:pt>
          <cx:pt idx="72560">1</cx:pt>
          <cx:pt idx="72561">3</cx:pt>
          <cx:pt idx="72562">1</cx:pt>
          <cx:pt idx="72563">1</cx:pt>
          <cx:pt idx="72564">1</cx:pt>
          <cx:pt idx="72565">1</cx:pt>
          <cx:pt idx="72566">1</cx:pt>
          <cx:pt idx="72567">1</cx:pt>
          <cx:pt idx="72568">3</cx:pt>
          <cx:pt idx="72569">1</cx:pt>
          <cx:pt idx="72570">1</cx:pt>
          <cx:pt idx="72571">1</cx:pt>
          <cx:pt idx="72572">1</cx:pt>
          <cx:pt idx="72573">1</cx:pt>
          <cx:pt idx="72574">1</cx:pt>
          <cx:pt idx="72575">1</cx:pt>
          <cx:pt idx="72576">1</cx:pt>
          <cx:pt idx="72577">1</cx:pt>
          <cx:pt idx="72578">1</cx:pt>
          <cx:pt idx="72579">1</cx:pt>
          <cx:pt idx="72580">1</cx:pt>
          <cx:pt idx="72581">1</cx:pt>
          <cx:pt idx="72582">1</cx:pt>
          <cx:pt idx="72583">1</cx:pt>
          <cx:pt idx="72584">1</cx:pt>
          <cx:pt idx="72585">1</cx:pt>
          <cx:pt idx="72586">1</cx:pt>
          <cx:pt idx="72587">1</cx:pt>
          <cx:pt idx="72588">1</cx:pt>
          <cx:pt idx="72589">1</cx:pt>
          <cx:pt idx="72590">1</cx:pt>
          <cx:pt idx="72591">1</cx:pt>
          <cx:pt idx="72592">1</cx:pt>
          <cx:pt idx="72593">1</cx:pt>
          <cx:pt idx="72594">1</cx:pt>
          <cx:pt idx="72595">1</cx:pt>
          <cx:pt idx="72596">1</cx:pt>
          <cx:pt idx="72597">1</cx:pt>
          <cx:pt idx="72598">1</cx:pt>
          <cx:pt idx="72599">1</cx:pt>
          <cx:pt idx="72600">1</cx:pt>
          <cx:pt idx="72601">1</cx:pt>
          <cx:pt idx="72602">1</cx:pt>
          <cx:pt idx="72603">1</cx:pt>
          <cx:pt idx="72604">1</cx:pt>
          <cx:pt idx="72605">1</cx:pt>
          <cx:pt idx="72606">1</cx:pt>
          <cx:pt idx="72607">1</cx:pt>
          <cx:pt idx="72608">3</cx:pt>
          <cx:pt idx="72609">1</cx:pt>
          <cx:pt idx="72610">1</cx:pt>
          <cx:pt idx="72611">1</cx:pt>
          <cx:pt idx="72612">1</cx:pt>
          <cx:pt idx="72613">1</cx:pt>
          <cx:pt idx="72614">1</cx:pt>
          <cx:pt idx="72615">1</cx:pt>
          <cx:pt idx="72616">1</cx:pt>
          <cx:pt idx="72617">1</cx:pt>
          <cx:pt idx="72618">1</cx:pt>
          <cx:pt idx="72619">1</cx:pt>
          <cx:pt idx="72620">1</cx:pt>
          <cx:pt idx="72621">1</cx:pt>
          <cx:pt idx="72622">1</cx:pt>
          <cx:pt idx="72623">1</cx:pt>
          <cx:pt idx="72624">1</cx:pt>
          <cx:pt idx="72625">1</cx:pt>
          <cx:pt idx="72626">1</cx:pt>
          <cx:pt idx="72627">1</cx:pt>
          <cx:pt idx="72628">1</cx:pt>
          <cx:pt idx="72629">1</cx:pt>
          <cx:pt idx="72630">1</cx:pt>
          <cx:pt idx="72631">1</cx:pt>
          <cx:pt idx="72632">1</cx:pt>
          <cx:pt idx="72633">1</cx:pt>
          <cx:pt idx="72634">1</cx:pt>
          <cx:pt idx="72635">1</cx:pt>
          <cx:pt idx="72636">1</cx:pt>
          <cx:pt idx="72637">1</cx:pt>
          <cx:pt idx="72638">1</cx:pt>
          <cx:pt idx="72639">1</cx:pt>
          <cx:pt idx="72640">1</cx:pt>
          <cx:pt idx="72641">1</cx:pt>
          <cx:pt idx="72642">1</cx:pt>
          <cx:pt idx="72643">1</cx:pt>
          <cx:pt idx="72644">1</cx:pt>
          <cx:pt idx="72645">1</cx:pt>
          <cx:pt idx="72646">1</cx:pt>
          <cx:pt idx="72647">1</cx:pt>
          <cx:pt idx="72648">1</cx:pt>
          <cx:pt idx="72649">3</cx:pt>
          <cx:pt idx="72650">1</cx:pt>
          <cx:pt idx="72651">1</cx:pt>
          <cx:pt idx="72652">1</cx:pt>
          <cx:pt idx="72653">1</cx:pt>
          <cx:pt idx="72654">1</cx:pt>
          <cx:pt idx="72655">1</cx:pt>
          <cx:pt idx="72656">1</cx:pt>
          <cx:pt idx="72657">3</cx:pt>
          <cx:pt idx="72658">1</cx:pt>
          <cx:pt idx="72659">1</cx:pt>
          <cx:pt idx="72660">1</cx:pt>
          <cx:pt idx="72661">1</cx:pt>
          <cx:pt idx="72662">1</cx:pt>
          <cx:pt idx="72663">1</cx:pt>
          <cx:pt idx="72664">1</cx:pt>
          <cx:pt idx="72665">1</cx:pt>
          <cx:pt idx="72666">1</cx:pt>
          <cx:pt idx="72667">3</cx:pt>
          <cx:pt idx="72668">1</cx:pt>
          <cx:pt idx="72669">1</cx:pt>
          <cx:pt idx="72670">1</cx:pt>
          <cx:pt idx="72671">1</cx:pt>
          <cx:pt idx="72672">1</cx:pt>
          <cx:pt idx="72673">1</cx:pt>
          <cx:pt idx="72674">1</cx:pt>
          <cx:pt idx="72675">1</cx:pt>
          <cx:pt idx="72676">1</cx:pt>
          <cx:pt idx="72677">1</cx:pt>
          <cx:pt idx="72678">1</cx:pt>
          <cx:pt idx="72679">1</cx:pt>
          <cx:pt idx="72680">1</cx:pt>
          <cx:pt idx="72681">1</cx:pt>
          <cx:pt idx="72682">1</cx:pt>
          <cx:pt idx="72683">1</cx:pt>
          <cx:pt idx="72684">1</cx:pt>
          <cx:pt idx="72685">1</cx:pt>
          <cx:pt idx="72686">1</cx:pt>
          <cx:pt idx="72687">1</cx:pt>
          <cx:pt idx="72688">1</cx:pt>
          <cx:pt idx="72689">1</cx:pt>
          <cx:pt idx="72690">1</cx:pt>
          <cx:pt idx="72691">1</cx:pt>
          <cx:pt idx="72692">1</cx:pt>
          <cx:pt idx="72693">1</cx:pt>
          <cx:pt idx="72694">1</cx:pt>
          <cx:pt idx="72695">1</cx:pt>
          <cx:pt idx="72696">1</cx:pt>
          <cx:pt idx="72697">1</cx:pt>
          <cx:pt idx="72698">1</cx:pt>
          <cx:pt idx="72699">1</cx:pt>
          <cx:pt idx="72700">1</cx:pt>
          <cx:pt idx="72701">1</cx:pt>
          <cx:pt idx="72702">1</cx:pt>
          <cx:pt idx="72703">1</cx:pt>
          <cx:pt idx="72704">1</cx:pt>
          <cx:pt idx="72705">1</cx:pt>
          <cx:pt idx="72706">1</cx:pt>
          <cx:pt idx="72707">1</cx:pt>
          <cx:pt idx="72708">1</cx:pt>
          <cx:pt idx="72709">1</cx:pt>
          <cx:pt idx="72710">1</cx:pt>
          <cx:pt idx="72711">1</cx:pt>
          <cx:pt idx="72712">1</cx:pt>
          <cx:pt idx="72713">3</cx:pt>
          <cx:pt idx="72714">3</cx:pt>
          <cx:pt idx="72715">1</cx:pt>
          <cx:pt idx="72716">1</cx:pt>
          <cx:pt idx="72717">1</cx:pt>
          <cx:pt idx="72718">1</cx:pt>
          <cx:pt idx="72719">1</cx:pt>
          <cx:pt idx="72720">1</cx:pt>
          <cx:pt idx="72721">3</cx:pt>
          <cx:pt idx="72722">1</cx:pt>
          <cx:pt idx="72723">1</cx:pt>
          <cx:pt idx="72724">1</cx:pt>
          <cx:pt idx="72725">1</cx:pt>
          <cx:pt idx="72726">1</cx:pt>
          <cx:pt idx="72727">1</cx:pt>
          <cx:pt idx="72728">1</cx:pt>
          <cx:pt idx="72729">1</cx:pt>
          <cx:pt idx="72730">1</cx:pt>
          <cx:pt idx="72731">1</cx:pt>
          <cx:pt idx="72732">1</cx:pt>
          <cx:pt idx="72733">1</cx:pt>
          <cx:pt idx="72734">1</cx:pt>
          <cx:pt idx="72735">1</cx:pt>
          <cx:pt idx="72736">1</cx:pt>
          <cx:pt idx="72737">1</cx:pt>
          <cx:pt idx="72738">1</cx:pt>
          <cx:pt idx="72739">1</cx:pt>
          <cx:pt idx="72740">1</cx:pt>
          <cx:pt idx="72741">1</cx:pt>
          <cx:pt idx="72742">1</cx:pt>
          <cx:pt idx="72743">1</cx:pt>
          <cx:pt idx="72744">1</cx:pt>
          <cx:pt idx="72745">1</cx:pt>
          <cx:pt idx="72746">1</cx:pt>
          <cx:pt idx="72747">1</cx:pt>
          <cx:pt idx="72748">1</cx:pt>
          <cx:pt idx="72749">1</cx:pt>
          <cx:pt idx="72750">1</cx:pt>
          <cx:pt idx="72751">1</cx:pt>
          <cx:pt idx="72752">1</cx:pt>
          <cx:pt idx="72753">1</cx:pt>
          <cx:pt idx="72754">1</cx:pt>
          <cx:pt idx="72755">1</cx:pt>
          <cx:pt idx="72756">1</cx:pt>
          <cx:pt idx="72757">1</cx:pt>
          <cx:pt idx="72758">1</cx:pt>
          <cx:pt idx="72759">1</cx:pt>
          <cx:pt idx="72760">1</cx:pt>
          <cx:pt idx="72761">1</cx:pt>
          <cx:pt idx="72762">1</cx:pt>
          <cx:pt idx="72763">1</cx:pt>
          <cx:pt idx="72764">3</cx:pt>
          <cx:pt idx="72765">1</cx:pt>
          <cx:pt idx="72766">1</cx:pt>
          <cx:pt idx="72767">1</cx:pt>
          <cx:pt idx="72768">1</cx:pt>
          <cx:pt idx="72769">1</cx:pt>
          <cx:pt idx="72770">1</cx:pt>
          <cx:pt idx="72771">1</cx:pt>
          <cx:pt idx="72772">1</cx:pt>
          <cx:pt idx="72773">1</cx:pt>
          <cx:pt idx="72774">1</cx:pt>
          <cx:pt idx="72775">1</cx:pt>
          <cx:pt idx="72776">1</cx:pt>
          <cx:pt idx="72777">1</cx:pt>
          <cx:pt idx="72778">1</cx:pt>
          <cx:pt idx="72779">1</cx:pt>
          <cx:pt idx="72780">1</cx:pt>
          <cx:pt idx="72781">1</cx:pt>
          <cx:pt idx="72782">1</cx:pt>
          <cx:pt idx="72783">1</cx:pt>
          <cx:pt idx="72784">1</cx:pt>
          <cx:pt idx="72785">3</cx:pt>
          <cx:pt idx="72786">1</cx:pt>
          <cx:pt idx="72787">1</cx:pt>
          <cx:pt idx="72788">1</cx:pt>
          <cx:pt idx="72789">3</cx:pt>
          <cx:pt idx="72790">1</cx:pt>
          <cx:pt idx="72791">1</cx:pt>
          <cx:pt idx="72792">1</cx:pt>
          <cx:pt idx="72793">1</cx:pt>
          <cx:pt idx="72794">1</cx:pt>
          <cx:pt idx="72795">1</cx:pt>
          <cx:pt idx="72796">1</cx:pt>
          <cx:pt idx="72797">1</cx:pt>
          <cx:pt idx="72798">1</cx:pt>
          <cx:pt idx="72799">1</cx:pt>
          <cx:pt idx="72800">1</cx:pt>
          <cx:pt idx="72801">1</cx:pt>
          <cx:pt idx="72802">1</cx:pt>
          <cx:pt idx="72803">1</cx:pt>
          <cx:pt idx="72804">1</cx:pt>
          <cx:pt idx="72805">1</cx:pt>
          <cx:pt idx="72806">1</cx:pt>
          <cx:pt idx="72807">1</cx:pt>
          <cx:pt idx="72808">1</cx:pt>
          <cx:pt idx="72809">1</cx:pt>
          <cx:pt idx="72810">1</cx:pt>
          <cx:pt idx="72811">1</cx:pt>
          <cx:pt idx="72812">1</cx:pt>
          <cx:pt idx="72813">1</cx:pt>
          <cx:pt idx="72814">1</cx:pt>
          <cx:pt idx="72815">1</cx:pt>
          <cx:pt idx="72816">1</cx:pt>
          <cx:pt idx="72817">1</cx:pt>
          <cx:pt idx="72818">1</cx:pt>
          <cx:pt idx="72819">1</cx:pt>
          <cx:pt idx="72820">1</cx:pt>
          <cx:pt idx="72821">1</cx:pt>
          <cx:pt idx="72822">1</cx:pt>
          <cx:pt idx="72823">1</cx:pt>
          <cx:pt idx="72824">1</cx:pt>
          <cx:pt idx="72825">1</cx:pt>
          <cx:pt idx="72826">1</cx:pt>
          <cx:pt idx="72827">1</cx:pt>
          <cx:pt idx="72828">1</cx:pt>
          <cx:pt idx="72829">1</cx:pt>
          <cx:pt idx="72830">1</cx:pt>
          <cx:pt idx="72831">1</cx:pt>
          <cx:pt idx="72832">1</cx:pt>
          <cx:pt idx="72833">1</cx:pt>
          <cx:pt idx="72834">1</cx:pt>
          <cx:pt idx="72835">1</cx:pt>
          <cx:pt idx="72836">1</cx:pt>
          <cx:pt idx="72837">1</cx:pt>
          <cx:pt idx="72838">1</cx:pt>
          <cx:pt idx="72839">1</cx:pt>
          <cx:pt idx="72840">1</cx:pt>
          <cx:pt idx="72841">1</cx:pt>
          <cx:pt idx="72842">1</cx:pt>
          <cx:pt idx="72843">1</cx:pt>
          <cx:pt idx="72844">1</cx:pt>
          <cx:pt idx="72845">1</cx:pt>
          <cx:pt idx="72846">1</cx:pt>
          <cx:pt idx="72847">1</cx:pt>
          <cx:pt idx="72848">1</cx:pt>
          <cx:pt idx="72849">1</cx:pt>
          <cx:pt idx="72850">1</cx:pt>
          <cx:pt idx="72851">1</cx:pt>
          <cx:pt idx="72852">1</cx:pt>
          <cx:pt idx="72853">1</cx:pt>
          <cx:pt idx="72854">1</cx:pt>
          <cx:pt idx="72855">1</cx:pt>
          <cx:pt idx="72856">1</cx:pt>
          <cx:pt idx="72857">1</cx:pt>
          <cx:pt idx="72858">1</cx:pt>
          <cx:pt idx="72859">1</cx:pt>
          <cx:pt idx="72860">1</cx:pt>
          <cx:pt idx="72861">1</cx:pt>
          <cx:pt idx="72862">1</cx:pt>
          <cx:pt idx="72863">1</cx:pt>
          <cx:pt idx="72864">1</cx:pt>
          <cx:pt idx="72865">1</cx:pt>
          <cx:pt idx="72866">1</cx:pt>
          <cx:pt idx="72867">1</cx:pt>
          <cx:pt idx="72868">1</cx:pt>
          <cx:pt idx="72869">1</cx:pt>
          <cx:pt idx="72870">1</cx:pt>
          <cx:pt idx="72871">1</cx:pt>
          <cx:pt idx="72872">1</cx:pt>
          <cx:pt idx="72873">1</cx:pt>
          <cx:pt idx="72874">1</cx:pt>
          <cx:pt idx="72875">1</cx:pt>
          <cx:pt idx="72876">1</cx:pt>
          <cx:pt idx="72877">1</cx:pt>
          <cx:pt idx="72878">1</cx:pt>
          <cx:pt idx="72879">1</cx:pt>
          <cx:pt idx="72880">1</cx:pt>
          <cx:pt idx="72881">1</cx:pt>
          <cx:pt idx="72882">1</cx:pt>
          <cx:pt idx="72883">1</cx:pt>
          <cx:pt idx="72884">1</cx:pt>
          <cx:pt idx="72885">1</cx:pt>
          <cx:pt idx="72886">1</cx:pt>
          <cx:pt idx="72887">1</cx:pt>
          <cx:pt idx="72888">1</cx:pt>
          <cx:pt idx="72889">1</cx:pt>
          <cx:pt idx="72890">1</cx:pt>
          <cx:pt idx="72891">1</cx:pt>
          <cx:pt idx="72892">1</cx:pt>
          <cx:pt idx="72893">1</cx:pt>
          <cx:pt idx="72894">1</cx:pt>
          <cx:pt idx="72895">1</cx:pt>
          <cx:pt idx="72896">1</cx:pt>
          <cx:pt idx="72897">1</cx:pt>
          <cx:pt idx="72898">1</cx:pt>
          <cx:pt idx="72899">1</cx:pt>
          <cx:pt idx="72900">1</cx:pt>
          <cx:pt idx="72901">1</cx:pt>
          <cx:pt idx="72902">1</cx:pt>
          <cx:pt idx="72903">1</cx:pt>
          <cx:pt idx="72904">1</cx:pt>
          <cx:pt idx="72905">1</cx:pt>
          <cx:pt idx="72906">1</cx:pt>
          <cx:pt idx="72907">1</cx:pt>
          <cx:pt idx="72908">1</cx:pt>
          <cx:pt idx="72909">1</cx:pt>
          <cx:pt idx="72910">1</cx:pt>
          <cx:pt idx="72911">1</cx:pt>
          <cx:pt idx="72912">1</cx:pt>
          <cx:pt idx="72913">1</cx:pt>
          <cx:pt idx="72914">1</cx:pt>
          <cx:pt idx="72915">1</cx:pt>
          <cx:pt idx="72916">1</cx:pt>
          <cx:pt idx="72917">1</cx:pt>
          <cx:pt idx="72918">1</cx:pt>
          <cx:pt idx="72919">1</cx:pt>
          <cx:pt idx="72920">1</cx:pt>
          <cx:pt idx="72921">1</cx:pt>
          <cx:pt idx="72922">1</cx:pt>
          <cx:pt idx="72923">1</cx:pt>
          <cx:pt idx="72924">1</cx:pt>
          <cx:pt idx="72925">1</cx:pt>
          <cx:pt idx="72926">3</cx:pt>
          <cx:pt idx="72927">1</cx:pt>
          <cx:pt idx="72928">1</cx:pt>
          <cx:pt idx="72929">1</cx:pt>
          <cx:pt idx="72930">1</cx:pt>
          <cx:pt idx="72931">1</cx:pt>
          <cx:pt idx="72932">1</cx:pt>
          <cx:pt idx="72933">1</cx:pt>
          <cx:pt idx="72934">1</cx:pt>
          <cx:pt idx="72935">1</cx:pt>
          <cx:pt idx="72936">1</cx:pt>
          <cx:pt idx="72937">1</cx:pt>
          <cx:pt idx="72938">1</cx:pt>
          <cx:pt idx="72939">1</cx:pt>
          <cx:pt idx="72940">1</cx:pt>
          <cx:pt idx="72941">1</cx:pt>
          <cx:pt idx="72942">1</cx:pt>
          <cx:pt idx="72943">1</cx:pt>
          <cx:pt idx="72944">1</cx:pt>
          <cx:pt idx="72945">1</cx:pt>
          <cx:pt idx="72946">1</cx:pt>
          <cx:pt idx="72947">1</cx:pt>
          <cx:pt idx="72948">1</cx:pt>
          <cx:pt idx="72949">1</cx:pt>
          <cx:pt idx="72950">1</cx:pt>
          <cx:pt idx="72951">1</cx:pt>
          <cx:pt idx="72952">1</cx:pt>
          <cx:pt idx="72953">1</cx:pt>
          <cx:pt idx="72954">1</cx:pt>
          <cx:pt idx="72955">1</cx:pt>
          <cx:pt idx="72956">1</cx:pt>
          <cx:pt idx="72957">1</cx:pt>
          <cx:pt idx="72958">1</cx:pt>
          <cx:pt idx="72959">1</cx:pt>
          <cx:pt idx="72960">1</cx:pt>
          <cx:pt idx="72961">1</cx:pt>
          <cx:pt idx="72962">1</cx:pt>
          <cx:pt idx="72963">1</cx:pt>
          <cx:pt idx="72964">1</cx:pt>
          <cx:pt idx="72965">1</cx:pt>
          <cx:pt idx="72966">1</cx:pt>
          <cx:pt idx="72967">1</cx:pt>
          <cx:pt idx="72968">1</cx:pt>
          <cx:pt idx="72969">1</cx:pt>
          <cx:pt idx="72970">1</cx:pt>
          <cx:pt idx="72971">1</cx:pt>
          <cx:pt idx="72972">1</cx:pt>
          <cx:pt idx="72973">1</cx:pt>
          <cx:pt idx="72974">1</cx:pt>
          <cx:pt idx="72975">1</cx:pt>
          <cx:pt idx="72976">1</cx:pt>
          <cx:pt idx="72977">1</cx:pt>
          <cx:pt idx="72978">1</cx:pt>
          <cx:pt idx="72979">1</cx:pt>
          <cx:pt idx="72980">1</cx:pt>
          <cx:pt idx="72981">1</cx:pt>
          <cx:pt idx="72982">1</cx:pt>
          <cx:pt idx="72983">1</cx:pt>
          <cx:pt idx="72984">1</cx:pt>
          <cx:pt idx="72985">1</cx:pt>
          <cx:pt idx="72986">1</cx:pt>
          <cx:pt idx="72987">1</cx:pt>
          <cx:pt idx="72988">1</cx:pt>
          <cx:pt idx="72989">1</cx:pt>
          <cx:pt idx="72990">1</cx:pt>
          <cx:pt idx="72991">1</cx:pt>
          <cx:pt idx="72992">1</cx:pt>
          <cx:pt idx="72993">1</cx:pt>
          <cx:pt idx="72994">1</cx:pt>
          <cx:pt idx="72995">1</cx:pt>
          <cx:pt idx="72996">1</cx:pt>
          <cx:pt idx="72997">1</cx:pt>
          <cx:pt idx="72998">1</cx:pt>
          <cx:pt idx="72999">1</cx:pt>
          <cx:pt idx="73000">3</cx:pt>
          <cx:pt idx="73001">1</cx:pt>
          <cx:pt idx="73002">1</cx:pt>
          <cx:pt idx="73003">1</cx:pt>
          <cx:pt idx="73004">1</cx:pt>
          <cx:pt idx="73005">1</cx:pt>
          <cx:pt idx="73006">1</cx:pt>
          <cx:pt idx="73007">1</cx:pt>
          <cx:pt idx="73008">1</cx:pt>
          <cx:pt idx="73009">1</cx:pt>
          <cx:pt idx="73010">1</cx:pt>
          <cx:pt idx="73011">1</cx:pt>
          <cx:pt idx="73012">1</cx:pt>
          <cx:pt idx="73013">1</cx:pt>
          <cx:pt idx="73014">1</cx:pt>
          <cx:pt idx="73015">1</cx:pt>
          <cx:pt idx="73016">1</cx:pt>
          <cx:pt idx="73017">1</cx:pt>
          <cx:pt idx="73018">1</cx:pt>
          <cx:pt idx="73019">3</cx:pt>
          <cx:pt idx="73020">1</cx:pt>
          <cx:pt idx="73021">1</cx:pt>
          <cx:pt idx="73022">1</cx:pt>
          <cx:pt idx="73023">1</cx:pt>
          <cx:pt idx="73024">1</cx:pt>
          <cx:pt idx="73025">1</cx:pt>
          <cx:pt idx="73026">1</cx:pt>
          <cx:pt idx="73027">3</cx:pt>
          <cx:pt idx="73028">1</cx:pt>
          <cx:pt idx="73029">1</cx:pt>
          <cx:pt idx="73030">1</cx:pt>
          <cx:pt idx="73031">1</cx:pt>
          <cx:pt idx="73032">1</cx:pt>
          <cx:pt idx="73033">1</cx:pt>
          <cx:pt idx="73034">1</cx:pt>
          <cx:pt idx="73035">1</cx:pt>
          <cx:pt idx="73036">1</cx:pt>
          <cx:pt idx="73037">1</cx:pt>
          <cx:pt idx="73038">1</cx:pt>
          <cx:pt idx="73039">1</cx:pt>
          <cx:pt idx="73040">1</cx:pt>
          <cx:pt idx="73041">1</cx:pt>
          <cx:pt idx="73042">1</cx:pt>
          <cx:pt idx="73043">1</cx:pt>
          <cx:pt idx="73044">1</cx:pt>
          <cx:pt idx="73045">1</cx:pt>
          <cx:pt idx="73046">1</cx:pt>
          <cx:pt idx="73047">1</cx:pt>
          <cx:pt idx="73048">1</cx:pt>
          <cx:pt idx="73049">1</cx:pt>
          <cx:pt idx="73050">1</cx:pt>
          <cx:pt idx="73051">3</cx:pt>
          <cx:pt idx="73052">1</cx:pt>
          <cx:pt idx="73053">1</cx:pt>
          <cx:pt idx="73054">1</cx:pt>
          <cx:pt idx="73055">1</cx:pt>
          <cx:pt idx="73056">3</cx:pt>
          <cx:pt idx="73057">1</cx:pt>
          <cx:pt idx="73058">1</cx:pt>
          <cx:pt idx="73059">1</cx:pt>
          <cx:pt idx="73060">1</cx:pt>
          <cx:pt idx="73061">1</cx:pt>
          <cx:pt idx="73062">1</cx:pt>
          <cx:pt idx="73063">1</cx:pt>
          <cx:pt idx="73064">1</cx:pt>
          <cx:pt idx="73065">1</cx:pt>
          <cx:pt idx="73066">1</cx:pt>
          <cx:pt idx="73067">1</cx:pt>
          <cx:pt idx="73068">1</cx:pt>
          <cx:pt idx="73069">1</cx:pt>
          <cx:pt idx="73070">1</cx:pt>
          <cx:pt idx="73071">1</cx:pt>
          <cx:pt idx="73072">3</cx:pt>
          <cx:pt idx="73073">1</cx:pt>
          <cx:pt idx="73074">1</cx:pt>
          <cx:pt idx="73075">1</cx:pt>
          <cx:pt idx="73076">1</cx:pt>
          <cx:pt idx="73077">1</cx:pt>
          <cx:pt idx="73078">1</cx:pt>
          <cx:pt idx="73079">1</cx:pt>
          <cx:pt idx="73080">1</cx:pt>
          <cx:pt idx="73081">1</cx:pt>
          <cx:pt idx="73082">1</cx:pt>
          <cx:pt idx="73083">1</cx:pt>
          <cx:pt idx="73084">1</cx:pt>
          <cx:pt idx="73085">1</cx:pt>
          <cx:pt idx="73086">1</cx:pt>
          <cx:pt idx="73087">1</cx:pt>
          <cx:pt idx="73088">1</cx:pt>
          <cx:pt idx="73089">1</cx:pt>
          <cx:pt idx="73090">1</cx:pt>
          <cx:pt idx="73091">1</cx:pt>
          <cx:pt idx="73092">1</cx:pt>
          <cx:pt idx="73093">1</cx:pt>
          <cx:pt idx="73094">1</cx:pt>
          <cx:pt idx="73095">1</cx:pt>
          <cx:pt idx="73096">1</cx:pt>
          <cx:pt idx="73097">1</cx:pt>
          <cx:pt idx="73098">1</cx:pt>
          <cx:pt idx="73099">1</cx:pt>
          <cx:pt idx="73100">1</cx:pt>
          <cx:pt idx="73101">1</cx:pt>
          <cx:pt idx="73102">1</cx:pt>
          <cx:pt idx="73103">1</cx:pt>
          <cx:pt idx="73104">1</cx:pt>
          <cx:pt idx="73105">1</cx:pt>
          <cx:pt idx="73106">1</cx:pt>
          <cx:pt idx="73107">1</cx:pt>
          <cx:pt idx="73108">1</cx:pt>
          <cx:pt idx="73109">1</cx:pt>
          <cx:pt idx="73110">1</cx:pt>
          <cx:pt idx="73111">1</cx:pt>
          <cx:pt idx="73112">1</cx:pt>
          <cx:pt idx="73113">1</cx:pt>
          <cx:pt idx="73114">1</cx:pt>
          <cx:pt idx="73115">1</cx:pt>
          <cx:pt idx="73116">1</cx:pt>
          <cx:pt idx="73117">1</cx:pt>
          <cx:pt idx="73118">1</cx:pt>
          <cx:pt idx="73119">1</cx:pt>
          <cx:pt idx="73120">1</cx:pt>
          <cx:pt idx="73121">1</cx:pt>
          <cx:pt idx="73122">1</cx:pt>
          <cx:pt idx="73123">1</cx:pt>
          <cx:pt idx="73124">1</cx:pt>
          <cx:pt idx="73125">1</cx:pt>
          <cx:pt idx="73126">1</cx:pt>
          <cx:pt idx="73127">1</cx:pt>
          <cx:pt idx="73128">1</cx:pt>
          <cx:pt idx="73129">1</cx:pt>
          <cx:pt idx="73130">1</cx:pt>
          <cx:pt idx="73131">1</cx:pt>
          <cx:pt idx="73132">1</cx:pt>
          <cx:pt idx="73133">1</cx:pt>
          <cx:pt idx="73134">1</cx:pt>
          <cx:pt idx="73135">1</cx:pt>
          <cx:pt idx="73136">1</cx:pt>
          <cx:pt idx="73137">1</cx:pt>
          <cx:pt idx="73138">1</cx:pt>
          <cx:pt idx="73139">1</cx:pt>
          <cx:pt idx="73140">1</cx:pt>
          <cx:pt idx="73141">1</cx:pt>
          <cx:pt idx="73142">1</cx:pt>
          <cx:pt idx="73143">3</cx:pt>
          <cx:pt idx="73144">1</cx:pt>
          <cx:pt idx="73145">1</cx:pt>
          <cx:pt idx="73146">1</cx:pt>
          <cx:pt idx="73147">1</cx:pt>
          <cx:pt idx="73148">1</cx:pt>
          <cx:pt idx="73149">1</cx:pt>
          <cx:pt idx="73150">3</cx:pt>
          <cx:pt idx="73151">1</cx:pt>
          <cx:pt idx="73152">1</cx:pt>
          <cx:pt idx="73153">1</cx:pt>
          <cx:pt idx="73154">1</cx:pt>
          <cx:pt idx="73155">1</cx:pt>
          <cx:pt idx="73156">1</cx:pt>
          <cx:pt idx="73157">3</cx:pt>
          <cx:pt idx="73158">1</cx:pt>
          <cx:pt idx="73159">1</cx:pt>
          <cx:pt idx="73160">1</cx:pt>
          <cx:pt idx="73161">1</cx:pt>
          <cx:pt idx="73162">1</cx:pt>
          <cx:pt idx="73163">1</cx:pt>
          <cx:pt idx="73164">1</cx:pt>
          <cx:pt idx="73165">1</cx:pt>
          <cx:pt idx="73166">1</cx:pt>
          <cx:pt idx="73167">1</cx:pt>
          <cx:pt idx="73168">1</cx:pt>
          <cx:pt idx="73169">1</cx:pt>
          <cx:pt idx="73170">1</cx:pt>
          <cx:pt idx="73171">1</cx:pt>
          <cx:pt idx="73172">1</cx:pt>
          <cx:pt idx="73173">1</cx:pt>
          <cx:pt idx="73174">1</cx:pt>
          <cx:pt idx="73175">1</cx:pt>
          <cx:pt idx="73176">1</cx:pt>
          <cx:pt idx="73177">1</cx:pt>
          <cx:pt idx="73178">1</cx:pt>
          <cx:pt idx="73179">1</cx:pt>
          <cx:pt idx="73180">1</cx:pt>
          <cx:pt idx="73181">1</cx:pt>
          <cx:pt idx="73182">1</cx:pt>
          <cx:pt idx="73183">1</cx:pt>
          <cx:pt idx="73184">1</cx:pt>
          <cx:pt idx="73185">1</cx:pt>
          <cx:pt idx="73186">1</cx:pt>
          <cx:pt idx="73187">1</cx:pt>
          <cx:pt idx="73188">1</cx:pt>
          <cx:pt idx="73189">1</cx:pt>
          <cx:pt idx="73190">1</cx:pt>
          <cx:pt idx="73191">1</cx:pt>
          <cx:pt idx="73192">1</cx:pt>
          <cx:pt idx="73193">1</cx:pt>
          <cx:pt idx="73194">1</cx:pt>
          <cx:pt idx="73195">1</cx:pt>
          <cx:pt idx="73196">1</cx:pt>
          <cx:pt idx="73197">3</cx:pt>
          <cx:pt idx="73198">1</cx:pt>
          <cx:pt idx="73199">1</cx:pt>
          <cx:pt idx="73200">1</cx:pt>
          <cx:pt idx="73201">1</cx:pt>
          <cx:pt idx="73202">1</cx:pt>
          <cx:pt idx="73203">1</cx:pt>
          <cx:pt idx="73204">1</cx:pt>
          <cx:pt idx="73205">1</cx:pt>
          <cx:pt idx="73206">1</cx:pt>
          <cx:pt idx="73207">1</cx:pt>
          <cx:pt idx="73208">1</cx:pt>
          <cx:pt idx="73209">1</cx:pt>
          <cx:pt idx="73210">1</cx:pt>
          <cx:pt idx="73211">1</cx:pt>
          <cx:pt idx="73212">1</cx:pt>
          <cx:pt idx="73213">1</cx:pt>
          <cx:pt idx="73214">1</cx:pt>
          <cx:pt idx="73215">1</cx:pt>
          <cx:pt idx="73216">1</cx:pt>
          <cx:pt idx="73217">1</cx:pt>
          <cx:pt idx="73218">1</cx:pt>
          <cx:pt idx="73219">1</cx:pt>
          <cx:pt idx="73220">1</cx:pt>
          <cx:pt idx="73221">1</cx:pt>
          <cx:pt idx="73222">1</cx:pt>
          <cx:pt idx="73223">1</cx:pt>
          <cx:pt idx="73224">1</cx:pt>
          <cx:pt idx="73225">1</cx:pt>
          <cx:pt idx="73226">1</cx:pt>
          <cx:pt idx="73227">1</cx:pt>
          <cx:pt idx="73228">1</cx:pt>
          <cx:pt idx="73229">1</cx:pt>
          <cx:pt idx="73230">1</cx:pt>
          <cx:pt idx="73231">1</cx:pt>
          <cx:pt idx="73232">1</cx:pt>
          <cx:pt idx="73233">1</cx:pt>
          <cx:pt idx="73234">1</cx:pt>
          <cx:pt idx="73235">1</cx:pt>
          <cx:pt idx="73236">1</cx:pt>
          <cx:pt idx="73237">1</cx:pt>
          <cx:pt idx="73238">1</cx:pt>
          <cx:pt idx="73239">1</cx:pt>
          <cx:pt idx="73240">1</cx:pt>
          <cx:pt idx="73241">1</cx:pt>
          <cx:pt idx="73242">1</cx:pt>
          <cx:pt idx="73243">1</cx:pt>
          <cx:pt idx="73244">1</cx:pt>
          <cx:pt idx="73245">1</cx:pt>
          <cx:pt idx="73246">1</cx:pt>
          <cx:pt idx="73247">1</cx:pt>
          <cx:pt idx="73248">1</cx:pt>
          <cx:pt idx="73249">1</cx:pt>
          <cx:pt idx="73250">1</cx:pt>
          <cx:pt idx="73251">1</cx:pt>
          <cx:pt idx="73252">1</cx:pt>
          <cx:pt idx="73253">1</cx:pt>
          <cx:pt idx="73254">1</cx:pt>
          <cx:pt idx="73255">1</cx:pt>
          <cx:pt idx="73256">1</cx:pt>
          <cx:pt idx="73257">1</cx:pt>
          <cx:pt idx="73258">1</cx:pt>
          <cx:pt idx="73259">1</cx:pt>
          <cx:pt idx="73260">1</cx:pt>
          <cx:pt idx="73261">1</cx:pt>
          <cx:pt idx="73262">1</cx:pt>
          <cx:pt idx="73263">1</cx:pt>
          <cx:pt idx="73264">1</cx:pt>
          <cx:pt idx="73265">1</cx:pt>
          <cx:pt idx="73266">1</cx:pt>
          <cx:pt idx="73267">1</cx:pt>
          <cx:pt idx="73268">1</cx:pt>
          <cx:pt idx="73269">1</cx:pt>
          <cx:pt idx="73270">1</cx:pt>
          <cx:pt idx="73271">1</cx:pt>
          <cx:pt idx="73272">1</cx:pt>
          <cx:pt idx="73273">1</cx:pt>
          <cx:pt idx="73274">1</cx:pt>
          <cx:pt idx="73275">1</cx:pt>
          <cx:pt idx="73276">1</cx:pt>
          <cx:pt idx="73277">1</cx:pt>
          <cx:pt idx="73278">1</cx:pt>
          <cx:pt idx="73279">1</cx:pt>
          <cx:pt idx="73280">1</cx:pt>
          <cx:pt idx="73281">1</cx:pt>
          <cx:pt idx="73282">1</cx:pt>
          <cx:pt idx="73283">1</cx:pt>
          <cx:pt idx="73284">1</cx:pt>
          <cx:pt idx="73285">1</cx:pt>
          <cx:pt idx="73286">1</cx:pt>
          <cx:pt idx="73287">1</cx:pt>
          <cx:pt idx="73288">1</cx:pt>
          <cx:pt idx="73289">1</cx:pt>
          <cx:pt idx="73290">1</cx:pt>
          <cx:pt idx="73291">1</cx:pt>
          <cx:pt idx="73292">1</cx:pt>
          <cx:pt idx="73293">1</cx:pt>
          <cx:pt idx="73294">1</cx:pt>
          <cx:pt idx="73295">1</cx:pt>
          <cx:pt idx="73296">1</cx:pt>
          <cx:pt idx="73297">1</cx:pt>
          <cx:pt idx="73298">1</cx:pt>
          <cx:pt idx="73299">1</cx:pt>
          <cx:pt idx="73300">1</cx:pt>
          <cx:pt idx="73301">1</cx:pt>
          <cx:pt idx="73302">1</cx:pt>
          <cx:pt idx="73303">1</cx:pt>
          <cx:pt idx="73304">1</cx:pt>
          <cx:pt idx="73305">1</cx:pt>
          <cx:pt idx="73306">1</cx:pt>
          <cx:pt idx="73307">1</cx:pt>
          <cx:pt idx="73308">1</cx:pt>
          <cx:pt idx="73309">1</cx:pt>
          <cx:pt idx="73310">1</cx:pt>
          <cx:pt idx="73311">1</cx:pt>
          <cx:pt idx="73312">1</cx:pt>
          <cx:pt idx="73313">1</cx:pt>
          <cx:pt idx="73314">1</cx:pt>
          <cx:pt idx="73315">1</cx:pt>
          <cx:pt idx="73316">1</cx:pt>
          <cx:pt idx="73317">1</cx:pt>
          <cx:pt idx="73318">1</cx:pt>
          <cx:pt idx="73319">1</cx:pt>
          <cx:pt idx="73320">1</cx:pt>
          <cx:pt idx="73321">1</cx:pt>
          <cx:pt idx="73322">3</cx:pt>
          <cx:pt idx="73323">1</cx:pt>
          <cx:pt idx="73324">1</cx:pt>
          <cx:pt idx="73325">1</cx:pt>
          <cx:pt idx="73326">1</cx:pt>
          <cx:pt idx="73327">1</cx:pt>
          <cx:pt idx="73328">1</cx:pt>
          <cx:pt idx="73329">1</cx:pt>
          <cx:pt idx="73330">1</cx:pt>
          <cx:pt idx="73331">1</cx:pt>
          <cx:pt idx="73332">1</cx:pt>
          <cx:pt idx="73333">1</cx:pt>
          <cx:pt idx="73334">1</cx:pt>
          <cx:pt idx="73335">1</cx:pt>
          <cx:pt idx="73336">1</cx:pt>
          <cx:pt idx="73337">1</cx:pt>
          <cx:pt idx="73338">1</cx:pt>
          <cx:pt idx="73339">1</cx:pt>
          <cx:pt idx="73340">1</cx:pt>
          <cx:pt idx="73341">1</cx:pt>
          <cx:pt idx="73342">1</cx:pt>
          <cx:pt idx="73343">1</cx:pt>
          <cx:pt idx="73344">1</cx:pt>
          <cx:pt idx="73345">1</cx:pt>
          <cx:pt idx="73346">1</cx:pt>
          <cx:pt idx="73347">1</cx:pt>
          <cx:pt idx="73348">1</cx:pt>
          <cx:pt idx="73349">1</cx:pt>
          <cx:pt idx="73350">1</cx:pt>
          <cx:pt idx="73351">1</cx:pt>
          <cx:pt idx="73352">3</cx:pt>
          <cx:pt idx="73353">1</cx:pt>
          <cx:pt idx="73354">1</cx:pt>
          <cx:pt idx="73355">1</cx:pt>
          <cx:pt idx="73356">3</cx:pt>
          <cx:pt idx="73357">1</cx:pt>
          <cx:pt idx="73358">1</cx:pt>
          <cx:pt idx="73359">1</cx:pt>
          <cx:pt idx="73360">1</cx:pt>
          <cx:pt idx="73361">1</cx:pt>
          <cx:pt idx="73362">1</cx:pt>
          <cx:pt idx="73363">1</cx:pt>
          <cx:pt idx="73364">1</cx:pt>
          <cx:pt idx="73365">1</cx:pt>
          <cx:pt idx="73366">1</cx:pt>
          <cx:pt idx="73367">1</cx:pt>
          <cx:pt idx="73368">1</cx:pt>
          <cx:pt idx="73369">1</cx:pt>
          <cx:pt idx="73370">1</cx:pt>
          <cx:pt idx="73371">1</cx:pt>
          <cx:pt idx="73372">1</cx:pt>
          <cx:pt idx="73373">1</cx:pt>
          <cx:pt idx="73374">1</cx:pt>
          <cx:pt idx="73375">1</cx:pt>
          <cx:pt idx="73376">1</cx:pt>
          <cx:pt idx="73377">1</cx:pt>
          <cx:pt idx="73378">1</cx:pt>
          <cx:pt idx="73379">1</cx:pt>
          <cx:pt idx="73380">1</cx:pt>
          <cx:pt idx="73381">1</cx:pt>
          <cx:pt idx="73382">1</cx:pt>
          <cx:pt idx="73383">1</cx:pt>
          <cx:pt idx="73384">1</cx:pt>
          <cx:pt idx="73385">1</cx:pt>
          <cx:pt idx="73386">1</cx:pt>
          <cx:pt idx="73387">1</cx:pt>
          <cx:pt idx="73388">1</cx:pt>
          <cx:pt idx="73389">1</cx:pt>
          <cx:pt idx="73390">1</cx:pt>
          <cx:pt idx="73391">1</cx:pt>
          <cx:pt idx="73392">1</cx:pt>
          <cx:pt idx="73393">1</cx:pt>
          <cx:pt idx="73394">1</cx:pt>
          <cx:pt idx="73395">1</cx:pt>
          <cx:pt idx="73396">1</cx:pt>
          <cx:pt idx="73397">1</cx:pt>
          <cx:pt idx="73398">1</cx:pt>
          <cx:pt idx="73399">1</cx:pt>
          <cx:pt idx="73400">1</cx:pt>
          <cx:pt idx="73401">1</cx:pt>
          <cx:pt idx="73402">1</cx:pt>
          <cx:pt idx="73403">1</cx:pt>
          <cx:pt idx="73404">1</cx:pt>
          <cx:pt idx="73405">1</cx:pt>
          <cx:pt idx="73406">1</cx:pt>
          <cx:pt idx="73407">3</cx:pt>
          <cx:pt idx="73408">1</cx:pt>
          <cx:pt idx="73409">1</cx:pt>
          <cx:pt idx="73410">1</cx:pt>
          <cx:pt idx="73411">1</cx:pt>
          <cx:pt idx="73412">1</cx:pt>
          <cx:pt idx="73413">1</cx:pt>
          <cx:pt idx="73414">1</cx:pt>
          <cx:pt idx="73415">1</cx:pt>
          <cx:pt idx="73416">1</cx:pt>
          <cx:pt idx="73417">1</cx:pt>
          <cx:pt idx="73418">1</cx:pt>
          <cx:pt idx="73419">1</cx:pt>
          <cx:pt idx="73420">1</cx:pt>
          <cx:pt idx="73421">1</cx:pt>
          <cx:pt idx="73422">1</cx:pt>
          <cx:pt idx="73423">1</cx:pt>
          <cx:pt idx="73424">1</cx:pt>
          <cx:pt idx="73425">1</cx:pt>
          <cx:pt idx="73426">1</cx:pt>
          <cx:pt idx="73427">1</cx:pt>
          <cx:pt idx="73428">1</cx:pt>
          <cx:pt idx="73429">1</cx:pt>
          <cx:pt idx="73430">1</cx:pt>
          <cx:pt idx="73431">1</cx:pt>
          <cx:pt idx="73432">1</cx:pt>
          <cx:pt idx="73433">1</cx:pt>
          <cx:pt idx="73434">1</cx:pt>
          <cx:pt idx="73435">1</cx:pt>
          <cx:pt idx="73436">1</cx:pt>
          <cx:pt idx="73437">1</cx:pt>
          <cx:pt idx="73438">1</cx:pt>
          <cx:pt idx="73439">1</cx:pt>
          <cx:pt idx="73440">1</cx:pt>
          <cx:pt idx="73441">3</cx:pt>
          <cx:pt idx="73442">1</cx:pt>
          <cx:pt idx="73443">1</cx:pt>
          <cx:pt idx="73444">1</cx:pt>
          <cx:pt idx="73445">1</cx:pt>
          <cx:pt idx="73446">1</cx:pt>
          <cx:pt idx="73447">1</cx:pt>
          <cx:pt idx="73448">1</cx:pt>
          <cx:pt idx="73449">1</cx:pt>
          <cx:pt idx="73450">1</cx:pt>
          <cx:pt idx="73451">1</cx:pt>
          <cx:pt idx="73452">1</cx:pt>
          <cx:pt idx="73453">1</cx:pt>
          <cx:pt idx="73454">1</cx:pt>
          <cx:pt idx="73455">1</cx:pt>
          <cx:pt idx="73456">1</cx:pt>
          <cx:pt idx="73457">1</cx:pt>
          <cx:pt idx="73458">1</cx:pt>
          <cx:pt idx="73459">1</cx:pt>
          <cx:pt idx="73460">1</cx:pt>
          <cx:pt idx="73461">1</cx:pt>
          <cx:pt idx="73462">1</cx:pt>
          <cx:pt idx="73463">1</cx:pt>
          <cx:pt idx="73464">1</cx:pt>
          <cx:pt idx="73465">1</cx:pt>
          <cx:pt idx="73466">1</cx:pt>
          <cx:pt idx="73467">3</cx:pt>
          <cx:pt idx="73468">1</cx:pt>
          <cx:pt idx="73469">1</cx:pt>
          <cx:pt idx="73470">1</cx:pt>
          <cx:pt idx="73471">1</cx:pt>
          <cx:pt idx="73472">1</cx:pt>
          <cx:pt idx="73473">1</cx:pt>
          <cx:pt idx="73474">1</cx:pt>
          <cx:pt idx="73475">1</cx:pt>
          <cx:pt idx="73476">1</cx:pt>
          <cx:pt idx="73477">1</cx:pt>
          <cx:pt idx="73478">1</cx:pt>
          <cx:pt idx="73479">1</cx:pt>
          <cx:pt idx="73480">1</cx:pt>
          <cx:pt idx="73481">1</cx:pt>
          <cx:pt idx="73482">1</cx:pt>
          <cx:pt idx="73483">1</cx:pt>
          <cx:pt idx="73484">1</cx:pt>
          <cx:pt idx="73485">1</cx:pt>
          <cx:pt idx="73486">1</cx:pt>
          <cx:pt idx="73487">1</cx:pt>
          <cx:pt idx="73488">1</cx:pt>
          <cx:pt idx="73489">1</cx:pt>
          <cx:pt idx="73490">1</cx:pt>
          <cx:pt idx="73491">1</cx:pt>
          <cx:pt idx="73492">1</cx:pt>
          <cx:pt idx="73493">1</cx:pt>
          <cx:pt idx="73494">1</cx:pt>
          <cx:pt idx="73495">1</cx:pt>
          <cx:pt idx="73496">1</cx:pt>
          <cx:pt idx="73497">3</cx:pt>
          <cx:pt idx="73498">1</cx:pt>
          <cx:pt idx="73499">1</cx:pt>
          <cx:pt idx="73500">1</cx:pt>
          <cx:pt idx="73501">1</cx:pt>
          <cx:pt idx="73502">1</cx:pt>
          <cx:pt idx="73503">1</cx:pt>
          <cx:pt idx="73504">1</cx:pt>
          <cx:pt idx="73505">1</cx:pt>
          <cx:pt idx="73506">1</cx:pt>
          <cx:pt idx="73507">1</cx:pt>
          <cx:pt idx="73508">1</cx:pt>
          <cx:pt idx="73509">1</cx:pt>
          <cx:pt idx="73510">1</cx:pt>
          <cx:pt idx="73511">1</cx:pt>
          <cx:pt idx="73512">1</cx:pt>
          <cx:pt idx="73513">1</cx:pt>
          <cx:pt idx="73514">1</cx:pt>
          <cx:pt idx="73515">1</cx:pt>
          <cx:pt idx="73516">1</cx:pt>
          <cx:pt idx="73517">1</cx:pt>
          <cx:pt idx="73518">1</cx:pt>
          <cx:pt idx="73519">1</cx:pt>
          <cx:pt idx="73520">1</cx:pt>
          <cx:pt idx="73521">1</cx:pt>
          <cx:pt idx="73522">1</cx:pt>
          <cx:pt idx="73523">1</cx:pt>
          <cx:pt idx="73524">1</cx:pt>
          <cx:pt idx="73525">1</cx:pt>
          <cx:pt idx="73526">1</cx:pt>
          <cx:pt idx="73527">1</cx:pt>
          <cx:pt idx="73528">1</cx:pt>
          <cx:pt idx="73529">1</cx:pt>
          <cx:pt idx="73530">1</cx:pt>
          <cx:pt idx="73531">1</cx:pt>
          <cx:pt idx="73532">1</cx:pt>
          <cx:pt idx="73533">1</cx:pt>
          <cx:pt idx="73534">1</cx:pt>
          <cx:pt idx="73535">3</cx:pt>
          <cx:pt idx="73536">1</cx:pt>
          <cx:pt idx="73537">1</cx:pt>
          <cx:pt idx="73538">1</cx:pt>
          <cx:pt idx="73539">1</cx:pt>
          <cx:pt idx="73540">1</cx:pt>
          <cx:pt idx="73541">1</cx:pt>
          <cx:pt idx="73542">1</cx:pt>
          <cx:pt idx="73543">1</cx:pt>
          <cx:pt idx="73544">1</cx:pt>
          <cx:pt idx="73545">3</cx:pt>
          <cx:pt idx="73546">1</cx:pt>
          <cx:pt idx="73547">1</cx:pt>
          <cx:pt idx="73548">1</cx:pt>
          <cx:pt idx="73549">1</cx:pt>
          <cx:pt idx="73550">1</cx:pt>
          <cx:pt idx="73551">1</cx:pt>
          <cx:pt idx="73552">1</cx:pt>
          <cx:pt idx="73553">1</cx:pt>
          <cx:pt idx="73554">1</cx:pt>
          <cx:pt idx="73555">1</cx:pt>
          <cx:pt idx="73556">1</cx:pt>
          <cx:pt idx="73557">1</cx:pt>
          <cx:pt idx="73558">1</cx:pt>
          <cx:pt idx="73559">1</cx:pt>
          <cx:pt idx="73560">1</cx:pt>
          <cx:pt idx="73561">1</cx:pt>
          <cx:pt idx="73562">1</cx:pt>
          <cx:pt idx="73563">1</cx:pt>
          <cx:pt idx="73564">1</cx:pt>
          <cx:pt idx="73565">1</cx:pt>
          <cx:pt idx="73566">1</cx:pt>
          <cx:pt idx="73567">1</cx:pt>
          <cx:pt idx="73568">1</cx:pt>
          <cx:pt idx="73569">1</cx:pt>
          <cx:pt idx="73570">1</cx:pt>
          <cx:pt idx="73571">1</cx:pt>
          <cx:pt idx="73572">1</cx:pt>
          <cx:pt idx="73573">1</cx:pt>
          <cx:pt idx="73574">1</cx:pt>
          <cx:pt idx="73575">1</cx:pt>
          <cx:pt idx="73576">1</cx:pt>
          <cx:pt idx="73577">1</cx:pt>
          <cx:pt idx="73578">1</cx:pt>
          <cx:pt idx="73579">1</cx:pt>
          <cx:pt idx="73580">1</cx:pt>
          <cx:pt idx="73581">1</cx:pt>
          <cx:pt idx="73582">1</cx:pt>
          <cx:pt idx="73583">1</cx:pt>
          <cx:pt idx="73584">1</cx:pt>
          <cx:pt idx="73585">1</cx:pt>
          <cx:pt idx="73586">1</cx:pt>
          <cx:pt idx="73587">1</cx:pt>
          <cx:pt idx="73588">1</cx:pt>
          <cx:pt idx="73589">1</cx:pt>
          <cx:pt idx="73590">1</cx:pt>
          <cx:pt idx="73591">1</cx:pt>
          <cx:pt idx="73592">1</cx:pt>
          <cx:pt idx="73593">1</cx:pt>
          <cx:pt idx="73594">1</cx:pt>
          <cx:pt idx="73595">1</cx:pt>
          <cx:pt idx="73596">1</cx:pt>
          <cx:pt idx="73597">1</cx:pt>
          <cx:pt idx="73598">1</cx:pt>
          <cx:pt idx="73599">1</cx:pt>
          <cx:pt idx="73600">1</cx:pt>
          <cx:pt idx="73601">1</cx:pt>
          <cx:pt idx="73602">3</cx:pt>
          <cx:pt idx="73603">1</cx:pt>
          <cx:pt idx="73604">1</cx:pt>
          <cx:pt idx="73605">1</cx:pt>
          <cx:pt idx="73606">1</cx:pt>
          <cx:pt idx="73607">1</cx:pt>
          <cx:pt idx="73608">1</cx:pt>
          <cx:pt idx="73609">1</cx:pt>
          <cx:pt idx="73610">1</cx:pt>
          <cx:pt idx="73611">1</cx:pt>
          <cx:pt idx="73612">1</cx:pt>
          <cx:pt idx="73613">1</cx:pt>
          <cx:pt idx="73614">1</cx:pt>
          <cx:pt idx="73615">1</cx:pt>
          <cx:pt idx="73616">1</cx:pt>
          <cx:pt idx="73617">1</cx:pt>
          <cx:pt idx="73618">3</cx:pt>
          <cx:pt idx="73619">1</cx:pt>
          <cx:pt idx="73620">1</cx:pt>
          <cx:pt idx="73621">1</cx:pt>
          <cx:pt idx="73622">1</cx:pt>
          <cx:pt idx="73623">1</cx:pt>
          <cx:pt idx="73624">1</cx:pt>
          <cx:pt idx="73625">1</cx:pt>
          <cx:pt idx="73626">1</cx:pt>
          <cx:pt idx="73627">1</cx:pt>
          <cx:pt idx="73628">1</cx:pt>
          <cx:pt idx="73629">1</cx:pt>
          <cx:pt idx="73630">1</cx:pt>
          <cx:pt idx="73631">1</cx:pt>
          <cx:pt idx="73632">1</cx:pt>
          <cx:pt idx="73633">1</cx:pt>
          <cx:pt idx="73634">1</cx:pt>
          <cx:pt idx="73635">1</cx:pt>
          <cx:pt idx="73636">1</cx:pt>
          <cx:pt idx="73637">1</cx:pt>
          <cx:pt idx="73638">1</cx:pt>
          <cx:pt idx="73639">1</cx:pt>
          <cx:pt idx="73640">1</cx:pt>
          <cx:pt idx="73641">1</cx:pt>
          <cx:pt idx="73642">1</cx:pt>
          <cx:pt idx="73643">1</cx:pt>
          <cx:pt idx="73644">1</cx:pt>
          <cx:pt idx="73645">1</cx:pt>
          <cx:pt idx="73646">1</cx:pt>
          <cx:pt idx="73647">1</cx:pt>
          <cx:pt idx="73648">1</cx:pt>
          <cx:pt idx="73649">1</cx:pt>
          <cx:pt idx="73650">1</cx:pt>
          <cx:pt idx="73651">1</cx:pt>
          <cx:pt idx="73652">1</cx:pt>
          <cx:pt idx="73653">1</cx:pt>
          <cx:pt idx="73654">1</cx:pt>
          <cx:pt idx="73655">1</cx:pt>
          <cx:pt idx="73656">1</cx:pt>
          <cx:pt idx="73657">3</cx:pt>
          <cx:pt idx="73658">1</cx:pt>
          <cx:pt idx="73659">1</cx:pt>
          <cx:pt idx="73660">1</cx:pt>
          <cx:pt idx="73661">1</cx:pt>
          <cx:pt idx="73662">1</cx:pt>
          <cx:pt idx="73663">1</cx:pt>
          <cx:pt idx="73664">1</cx:pt>
          <cx:pt idx="73665">1</cx:pt>
          <cx:pt idx="73666">1</cx:pt>
          <cx:pt idx="73667">1</cx:pt>
          <cx:pt idx="73668">1</cx:pt>
          <cx:pt idx="73669">1</cx:pt>
          <cx:pt idx="73670">1</cx:pt>
          <cx:pt idx="73671">1</cx:pt>
          <cx:pt idx="73672">1</cx:pt>
          <cx:pt idx="73673">1</cx:pt>
          <cx:pt idx="73674">1</cx:pt>
          <cx:pt idx="73675">1</cx:pt>
          <cx:pt idx="73676">1</cx:pt>
          <cx:pt idx="73677">1</cx:pt>
          <cx:pt idx="73678">1</cx:pt>
          <cx:pt idx="73679">1</cx:pt>
          <cx:pt idx="73680">1</cx:pt>
          <cx:pt idx="73681">1</cx:pt>
          <cx:pt idx="73682">1</cx:pt>
          <cx:pt idx="73683">1</cx:pt>
          <cx:pt idx="73684">1</cx:pt>
          <cx:pt idx="73685">1</cx:pt>
          <cx:pt idx="73686">1</cx:pt>
          <cx:pt idx="73687">1</cx:pt>
          <cx:pt idx="73688">1</cx:pt>
          <cx:pt idx="73689">1</cx:pt>
          <cx:pt idx="73690">1</cx:pt>
          <cx:pt idx="73691">1</cx:pt>
          <cx:pt idx="73692">1</cx:pt>
          <cx:pt idx="73693">1</cx:pt>
          <cx:pt idx="73694">1</cx:pt>
          <cx:pt idx="73695">1</cx:pt>
          <cx:pt idx="73696">1</cx:pt>
          <cx:pt idx="73697">1</cx:pt>
          <cx:pt idx="73698">1</cx:pt>
          <cx:pt idx="73699">1</cx:pt>
          <cx:pt idx="73700">1</cx:pt>
          <cx:pt idx="73701">1</cx:pt>
          <cx:pt idx="73702">1</cx:pt>
          <cx:pt idx="73703">1</cx:pt>
          <cx:pt idx="73704">1</cx:pt>
          <cx:pt idx="73705">1</cx:pt>
          <cx:pt idx="73706">1</cx:pt>
          <cx:pt idx="73707">1</cx:pt>
          <cx:pt idx="73708">1</cx:pt>
          <cx:pt idx="73709">1</cx:pt>
          <cx:pt idx="73710">1</cx:pt>
          <cx:pt idx="73711">1</cx:pt>
          <cx:pt idx="73712">1</cx:pt>
          <cx:pt idx="73713">1</cx:pt>
          <cx:pt idx="73714">1</cx:pt>
          <cx:pt idx="73715">1</cx:pt>
          <cx:pt idx="73716">1</cx:pt>
          <cx:pt idx="73717">1</cx:pt>
          <cx:pt idx="73718">3</cx:pt>
          <cx:pt idx="73719">1</cx:pt>
          <cx:pt idx="73720">1</cx:pt>
          <cx:pt idx="73721">1</cx:pt>
          <cx:pt idx="73722">1</cx:pt>
          <cx:pt idx="73723">1</cx:pt>
          <cx:pt idx="73724">1</cx:pt>
          <cx:pt idx="73725">1</cx:pt>
          <cx:pt idx="73726">1</cx:pt>
          <cx:pt idx="73727">1</cx:pt>
          <cx:pt idx="73728">1</cx:pt>
          <cx:pt idx="73729">1</cx:pt>
          <cx:pt idx="73730">1</cx:pt>
          <cx:pt idx="73731">1</cx:pt>
          <cx:pt idx="73732">1</cx:pt>
          <cx:pt idx="73733">1</cx:pt>
          <cx:pt idx="73734">1</cx:pt>
          <cx:pt idx="73735">1</cx:pt>
          <cx:pt idx="73736">1</cx:pt>
          <cx:pt idx="73737">1</cx:pt>
          <cx:pt idx="73738">1</cx:pt>
          <cx:pt idx="73739">1</cx:pt>
          <cx:pt idx="73740">1</cx:pt>
          <cx:pt idx="73741">1</cx:pt>
          <cx:pt idx="73742">1</cx:pt>
          <cx:pt idx="73743">1</cx:pt>
          <cx:pt idx="73744">1</cx:pt>
          <cx:pt idx="73745">1</cx:pt>
          <cx:pt idx="73746">1</cx:pt>
          <cx:pt idx="73747">1</cx:pt>
          <cx:pt idx="73748">1</cx:pt>
          <cx:pt idx="73749">1</cx:pt>
          <cx:pt idx="73750">1</cx:pt>
          <cx:pt idx="73751">1</cx:pt>
          <cx:pt idx="73752">3</cx:pt>
          <cx:pt idx="73753">1</cx:pt>
          <cx:pt idx="73754">1</cx:pt>
          <cx:pt idx="73755">3</cx:pt>
          <cx:pt idx="73756">1</cx:pt>
          <cx:pt idx="73757">1</cx:pt>
          <cx:pt idx="73758">1</cx:pt>
          <cx:pt idx="73759">1</cx:pt>
          <cx:pt idx="73760">1</cx:pt>
          <cx:pt idx="73761">1</cx:pt>
          <cx:pt idx="73762">1</cx:pt>
          <cx:pt idx="73763">3</cx:pt>
          <cx:pt idx="73764">1</cx:pt>
          <cx:pt idx="73765">1</cx:pt>
          <cx:pt idx="73766">1</cx:pt>
          <cx:pt idx="73767">1</cx:pt>
          <cx:pt idx="73768">1</cx:pt>
          <cx:pt idx="73769">1</cx:pt>
          <cx:pt idx="73770">1</cx:pt>
          <cx:pt idx="73771">1</cx:pt>
          <cx:pt idx="73772">1</cx:pt>
          <cx:pt idx="73773">1</cx:pt>
          <cx:pt idx="73774">1</cx:pt>
          <cx:pt idx="73775">1</cx:pt>
          <cx:pt idx="73776">1</cx:pt>
          <cx:pt idx="73777">1</cx:pt>
          <cx:pt idx="73778">1</cx:pt>
          <cx:pt idx="73779">1</cx:pt>
          <cx:pt idx="73780">1</cx:pt>
          <cx:pt idx="73781">1</cx:pt>
          <cx:pt idx="73782">1</cx:pt>
          <cx:pt idx="73783">1</cx:pt>
          <cx:pt idx="73784">3</cx:pt>
          <cx:pt idx="73785">1</cx:pt>
          <cx:pt idx="73786">3</cx:pt>
          <cx:pt idx="73787">1</cx:pt>
          <cx:pt idx="73788">1</cx:pt>
          <cx:pt idx="73789">1</cx:pt>
          <cx:pt idx="73790">1</cx:pt>
          <cx:pt idx="73791">1</cx:pt>
          <cx:pt idx="73792">1</cx:pt>
          <cx:pt idx="73793">1</cx:pt>
          <cx:pt idx="73794">1</cx:pt>
          <cx:pt idx="73795">1</cx:pt>
          <cx:pt idx="73796">1</cx:pt>
          <cx:pt idx="73797">1</cx:pt>
          <cx:pt idx="73798">1</cx:pt>
          <cx:pt idx="73799">1</cx:pt>
          <cx:pt idx="73800">1</cx:pt>
          <cx:pt idx="73801">1</cx:pt>
          <cx:pt idx="73802">1</cx:pt>
          <cx:pt idx="73803">1</cx:pt>
          <cx:pt idx="73804">1</cx:pt>
          <cx:pt idx="73805">1</cx:pt>
          <cx:pt idx="73806">1</cx:pt>
          <cx:pt idx="73807">1</cx:pt>
          <cx:pt idx="73808">1</cx:pt>
          <cx:pt idx="73809">1</cx:pt>
          <cx:pt idx="73810">1</cx:pt>
          <cx:pt idx="73811">1</cx:pt>
          <cx:pt idx="73812">1</cx:pt>
          <cx:pt idx="73813">1</cx:pt>
          <cx:pt idx="73814">1</cx:pt>
          <cx:pt idx="73815">1</cx:pt>
          <cx:pt idx="73816">1</cx:pt>
          <cx:pt idx="73817">1</cx:pt>
          <cx:pt idx="73818">1</cx:pt>
          <cx:pt idx="73819">1</cx:pt>
          <cx:pt idx="73820">1</cx:pt>
          <cx:pt idx="73821">1</cx:pt>
          <cx:pt idx="73822">1</cx:pt>
          <cx:pt idx="73823">1</cx:pt>
          <cx:pt idx="73824">3</cx:pt>
          <cx:pt idx="73825">1</cx:pt>
          <cx:pt idx="73826">1</cx:pt>
          <cx:pt idx="73827">1</cx:pt>
          <cx:pt idx="73828">1</cx:pt>
          <cx:pt idx="73829">1</cx:pt>
          <cx:pt idx="73830">1</cx:pt>
          <cx:pt idx="73831">1</cx:pt>
          <cx:pt idx="73832">1</cx:pt>
          <cx:pt idx="73833">1</cx:pt>
          <cx:pt idx="73834">1</cx:pt>
          <cx:pt idx="73835">1</cx:pt>
          <cx:pt idx="73836">1</cx:pt>
          <cx:pt idx="73837">1</cx:pt>
          <cx:pt idx="73838">3</cx:pt>
          <cx:pt idx="73839">3</cx:pt>
          <cx:pt idx="73840">1</cx:pt>
          <cx:pt idx="73841">1</cx:pt>
          <cx:pt idx="73842">1</cx:pt>
          <cx:pt idx="73843">1</cx:pt>
          <cx:pt idx="73844">1</cx:pt>
          <cx:pt idx="73845">1</cx:pt>
          <cx:pt idx="73846">1</cx:pt>
          <cx:pt idx="73847">1</cx:pt>
          <cx:pt idx="73848">1</cx:pt>
          <cx:pt idx="73849">1</cx:pt>
          <cx:pt idx="73850">1</cx:pt>
          <cx:pt idx="73851">1</cx:pt>
          <cx:pt idx="73852">1</cx:pt>
          <cx:pt idx="73853">1</cx:pt>
          <cx:pt idx="73854">1</cx:pt>
          <cx:pt idx="73855">1</cx:pt>
          <cx:pt idx="73856">1</cx:pt>
          <cx:pt idx="73857">1</cx:pt>
          <cx:pt idx="73858">1</cx:pt>
          <cx:pt idx="73859">1</cx:pt>
          <cx:pt idx="73860">1</cx:pt>
          <cx:pt idx="73861">1</cx:pt>
          <cx:pt idx="73862">1</cx:pt>
          <cx:pt idx="73863">1</cx:pt>
          <cx:pt idx="73864">1</cx:pt>
          <cx:pt idx="73865">1</cx:pt>
          <cx:pt idx="73866">1</cx:pt>
          <cx:pt idx="73867">1</cx:pt>
          <cx:pt idx="73868">1</cx:pt>
          <cx:pt idx="73869">1</cx:pt>
          <cx:pt idx="73870">1</cx:pt>
          <cx:pt idx="73871">1</cx:pt>
          <cx:pt idx="73872">1</cx:pt>
          <cx:pt idx="73873">1</cx:pt>
          <cx:pt idx="73874">1</cx:pt>
          <cx:pt idx="73875">1</cx:pt>
          <cx:pt idx="73876">1</cx:pt>
          <cx:pt idx="73877">1</cx:pt>
          <cx:pt idx="73878">1</cx:pt>
          <cx:pt idx="73879">1</cx:pt>
          <cx:pt idx="73880">1</cx:pt>
          <cx:pt idx="73881">3</cx:pt>
          <cx:pt idx="73882">1</cx:pt>
          <cx:pt idx="73883">1</cx:pt>
          <cx:pt idx="73884">1</cx:pt>
          <cx:pt idx="73885">1</cx:pt>
          <cx:pt idx="73886">1</cx:pt>
          <cx:pt idx="73887">1</cx:pt>
          <cx:pt idx="73888">1</cx:pt>
          <cx:pt idx="73889">1</cx:pt>
          <cx:pt idx="73890">1</cx:pt>
          <cx:pt idx="73891">1</cx:pt>
          <cx:pt idx="73892">1</cx:pt>
          <cx:pt idx="73893">1</cx:pt>
          <cx:pt idx="73894">1</cx:pt>
          <cx:pt idx="73895">1</cx:pt>
          <cx:pt idx="73896">1</cx:pt>
          <cx:pt idx="73897">1</cx:pt>
          <cx:pt idx="73898">1</cx:pt>
          <cx:pt idx="73899">1</cx:pt>
          <cx:pt idx="73900">1</cx:pt>
          <cx:pt idx="73901">1</cx:pt>
          <cx:pt idx="73902">1</cx:pt>
          <cx:pt idx="73903">1</cx:pt>
          <cx:pt idx="73904">1</cx:pt>
          <cx:pt idx="73905">1</cx:pt>
          <cx:pt idx="73906">1</cx:pt>
          <cx:pt idx="73907">1</cx:pt>
          <cx:pt idx="73908">1</cx:pt>
          <cx:pt idx="73909">1</cx:pt>
          <cx:pt idx="73910">1</cx:pt>
          <cx:pt idx="73911">1</cx:pt>
          <cx:pt idx="73912">1</cx:pt>
          <cx:pt idx="73913">1</cx:pt>
          <cx:pt idx="73914">1</cx:pt>
          <cx:pt idx="73915">1</cx:pt>
          <cx:pt idx="73916">1</cx:pt>
          <cx:pt idx="73917">1</cx:pt>
          <cx:pt idx="73918">1</cx:pt>
          <cx:pt idx="73919">1</cx:pt>
          <cx:pt idx="73920">1</cx:pt>
          <cx:pt idx="73921">1</cx:pt>
          <cx:pt idx="73922">1</cx:pt>
          <cx:pt idx="73923">1</cx:pt>
          <cx:pt idx="73924">1</cx:pt>
          <cx:pt idx="73925">1</cx:pt>
          <cx:pt idx="73926">1</cx:pt>
          <cx:pt idx="73927">1</cx:pt>
          <cx:pt idx="73928">1</cx:pt>
          <cx:pt idx="73929">1</cx:pt>
          <cx:pt idx="73930">1</cx:pt>
          <cx:pt idx="73931">1</cx:pt>
          <cx:pt idx="73932">1</cx:pt>
          <cx:pt idx="73933">1</cx:pt>
          <cx:pt idx="73934">1</cx:pt>
          <cx:pt idx="73935">1</cx:pt>
          <cx:pt idx="73936">1</cx:pt>
          <cx:pt idx="73937">1</cx:pt>
          <cx:pt idx="73938">1</cx:pt>
          <cx:pt idx="73939">1</cx:pt>
          <cx:pt idx="73940">1</cx:pt>
          <cx:pt idx="73941">1</cx:pt>
          <cx:pt idx="73942">1</cx:pt>
          <cx:pt idx="73943">1</cx:pt>
          <cx:pt idx="73944">1</cx:pt>
          <cx:pt idx="73945">1</cx:pt>
          <cx:pt idx="73946">1</cx:pt>
          <cx:pt idx="73947">1</cx:pt>
          <cx:pt idx="73948">1</cx:pt>
          <cx:pt idx="73949">1</cx:pt>
          <cx:pt idx="73950">1</cx:pt>
          <cx:pt idx="73951">1</cx:pt>
          <cx:pt idx="73952">1</cx:pt>
          <cx:pt idx="73953">3</cx:pt>
          <cx:pt idx="73954">1</cx:pt>
          <cx:pt idx="73955">1</cx:pt>
          <cx:pt idx="73956">1</cx:pt>
          <cx:pt idx="73957">1</cx:pt>
          <cx:pt idx="73958">1</cx:pt>
          <cx:pt idx="73959">1</cx:pt>
          <cx:pt idx="73960">1</cx:pt>
          <cx:pt idx="73961">1</cx:pt>
          <cx:pt idx="73962">1</cx:pt>
          <cx:pt idx="73963">1</cx:pt>
          <cx:pt idx="73964">1</cx:pt>
          <cx:pt idx="73965">1</cx:pt>
          <cx:pt idx="73966">1</cx:pt>
          <cx:pt idx="73967">1</cx:pt>
          <cx:pt idx="73968">1</cx:pt>
          <cx:pt idx="73969">1</cx:pt>
          <cx:pt idx="73970">1</cx:pt>
          <cx:pt idx="73971">1</cx:pt>
          <cx:pt idx="73972">1</cx:pt>
          <cx:pt idx="73973">1</cx:pt>
          <cx:pt idx="73974">1</cx:pt>
          <cx:pt idx="73975">1</cx:pt>
          <cx:pt idx="73976">1</cx:pt>
          <cx:pt idx="73977">1</cx:pt>
          <cx:pt idx="73978">1</cx:pt>
          <cx:pt idx="73979">1</cx:pt>
          <cx:pt idx="73980">1</cx:pt>
          <cx:pt idx="73981">1</cx:pt>
          <cx:pt idx="73982">1</cx:pt>
          <cx:pt idx="73983">1</cx:pt>
          <cx:pt idx="73984">1</cx:pt>
          <cx:pt idx="73985">1</cx:pt>
          <cx:pt idx="73986">1</cx:pt>
          <cx:pt idx="73987">1</cx:pt>
          <cx:pt idx="73988">1</cx:pt>
          <cx:pt idx="73989">1</cx:pt>
          <cx:pt idx="73990">1</cx:pt>
          <cx:pt idx="73991">1</cx:pt>
          <cx:pt idx="73992">3</cx:pt>
          <cx:pt idx="73993">1</cx:pt>
          <cx:pt idx="73994">1</cx:pt>
          <cx:pt idx="73995">1</cx:pt>
          <cx:pt idx="73996">1</cx:pt>
          <cx:pt idx="73997">1</cx:pt>
          <cx:pt idx="73998">1</cx:pt>
          <cx:pt idx="73999">1</cx:pt>
          <cx:pt idx="74000">1</cx:pt>
          <cx:pt idx="74001">1</cx:pt>
          <cx:pt idx="74002">1</cx:pt>
          <cx:pt idx="74003">1</cx:pt>
          <cx:pt idx="74004">1</cx:pt>
          <cx:pt idx="74005">1</cx:pt>
          <cx:pt idx="74006">1</cx:pt>
          <cx:pt idx="74007">1</cx:pt>
          <cx:pt idx="74008">1</cx:pt>
          <cx:pt idx="74009">1</cx:pt>
          <cx:pt idx="74010">1</cx:pt>
          <cx:pt idx="74011">1</cx:pt>
          <cx:pt idx="74012">1</cx:pt>
          <cx:pt idx="74013">1</cx:pt>
          <cx:pt idx="74014">1</cx:pt>
          <cx:pt idx="74015">1</cx:pt>
          <cx:pt idx="74016">1</cx:pt>
          <cx:pt idx="74017">1</cx:pt>
          <cx:pt idx="74018">1</cx:pt>
          <cx:pt idx="74019">1</cx:pt>
          <cx:pt idx="74020">1</cx:pt>
          <cx:pt idx="74021">1</cx:pt>
          <cx:pt idx="74022">1</cx:pt>
          <cx:pt idx="74023">1</cx:pt>
          <cx:pt idx="74024">1</cx:pt>
          <cx:pt idx="74025">1</cx:pt>
          <cx:pt idx="74026">1</cx:pt>
          <cx:pt idx="74027">1</cx:pt>
          <cx:pt idx="74028">1</cx:pt>
          <cx:pt idx="74029">1</cx:pt>
          <cx:pt idx="74030">1</cx:pt>
          <cx:pt idx="74031">1</cx:pt>
          <cx:pt idx="74032">1</cx:pt>
          <cx:pt idx="74033">1</cx:pt>
          <cx:pt idx="74034">1</cx:pt>
          <cx:pt idx="74035">1</cx:pt>
          <cx:pt idx="74036">1</cx:pt>
          <cx:pt idx="74037">1</cx:pt>
          <cx:pt idx="74038">1</cx:pt>
          <cx:pt idx="74039">1</cx:pt>
          <cx:pt idx="74040">1</cx:pt>
          <cx:pt idx="74041">1</cx:pt>
          <cx:pt idx="74042">1</cx:pt>
          <cx:pt idx="74043">1</cx:pt>
          <cx:pt idx="74044">1</cx:pt>
          <cx:pt idx="74045">1</cx:pt>
          <cx:pt idx="74046">1</cx:pt>
          <cx:pt idx="74047">1</cx:pt>
          <cx:pt idx="74048">1</cx:pt>
          <cx:pt idx="74049">1</cx:pt>
          <cx:pt idx="74050">1</cx:pt>
          <cx:pt idx="74051">1</cx:pt>
          <cx:pt idx="74052">3</cx:pt>
          <cx:pt idx="74053">1</cx:pt>
          <cx:pt idx="74054">1</cx:pt>
          <cx:pt idx="74055">1</cx:pt>
          <cx:pt idx="74056">1</cx:pt>
          <cx:pt idx="74057">1</cx:pt>
          <cx:pt idx="74058">1</cx:pt>
          <cx:pt idx="74059">1</cx:pt>
          <cx:pt idx="74060">1</cx:pt>
          <cx:pt idx="74061">1</cx:pt>
          <cx:pt idx="74062">1</cx:pt>
          <cx:pt idx="74063">3</cx:pt>
          <cx:pt idx="74064">1</cx:pt>
          <cx:pt idx="74065">1</cx:pt>
          <cx:pt idx="74066">1</cx:pt>
          <cx:pt idx="74067">1</cx:pt>
          <cx:pt idx="74068">1</cx:pt>
          <cx:pt idx="74069">1</cx:pt>
          <cx:pt idx="74070">1</cx:pt>
          <cx:pt idx="74071">1</cx:pt>
          <cx:pt idx="74072">3</cx:pt>
          <cx:pt idx="74073">3</cx:pt>
          <cx:pt idx="74074">1</cx:pt>
          <cx:pt idx="74075">1</cx:pt>
          <cx:pt idx="74076">1</cx:pt>
          <cx:pt idx="74077">1</cx:pt>
          <cx:pt idx="74078">1</cx:pt>
          <cx:pt idx="74079">1</cx:pt>
          <cx:pt idx="74080">1</cx:pt>
          <cx:pt idx="74081">1</cx:pt>
          <cx:pt idx="74082">1</cx:pt>
          <cx:pt idx="74083">1</cx:pt>
          <cx:pt idx="74084">1</cx:pt>
          <cx:pt idx="74085">1</cx:pt>
          <cx:pt idx="74086">1</cx:pt>
          <cx:pt idx="74087">1</cx:pt>
          <cx:pt idx="74088">1</cx:pt>
          <cx:pt idx="74089">1</cx:pt>
          <cx:pt idx="74090">1</cx:pt>
          <cx:pt idx="74091">1</cx:pt>
          <cx:pt idx="74092">1</cx:pt>
          <cx:pt idx="74093">1</cx:pt>
          <cx:pt idx="74094">1</cx:pt>
          <cx:pt idx="74095">1</cx:pt>
          <cx:pt idx="74096">1</cx:pt>
          <cx:pt idx="74097">1</cx:pt>
          <cx:pt idx="74098">1</cx:pt>
          <cx:pt idx="74099">1</cx:pt>
          <cx:pt idx="74100">1</cx:pt>
          <cx:pt idx="74101">1</cx:pt>
          <cx:pt idx="74102">1</cx:pt>
          <cx:pt idx="74103">1</cx:pt>
          <cx:pt idx="74104">1</cx:pt>
          <cx:pt idx="74105">1</cx:pt>
          <cx:pt idx="74106">1</cx:pt>
          <cx:pt idx="74107">1</cx:pt>
          <cx:pt idx="74108">1</cx:pt>
          <cx:pt idx="74109">1</cx:pt>
          <cx:pt idx="74110">1</cx:pt>
          <cx:pt idx="74111">1</cx:pt>
          <cx:pt idx="74112">1</cx:pt>
          <cx:pt idx="74113">1</cx:pt>
          <cx:pt idx="74114">1</cx:pt>
          <cx:pt idx="74115">1</cx:pt>
          <cx:pt idx="74116">1</cx:pt>
          <cx:pt idx="74117">1</cx:pt>
          <cx:pt idx="74118">1</cx:pt>
          <cx:pt idx="74119">1</cx:pt>
          <cx:pt idx="74120">1</cx:pt>
          <cx:pt idx="74121">1</cx:pt>
          <cx:pt idx="74122">1</cx:pt>
          <cx:pt idx="74123">1</cx:pt>
          <cx:pt idx="74124">1</cx:pt>
          <cx:pt idx="74125">1</cx:pt>
          <cx:pt idx="74126">1</cx:pt>
          <cx:pt idx="74127">1</cx:pt>
          <cx:pt idx="74128">1</cx:pt>
          <cx:pt idx="74129">1</cx:pt>
          <cx:pt idx="74130">1</cx:pt>
          <cx:pt idx="74131">1</cx:pt>
          <cx:pt idx="74132">1</cx:pt>
          <cx:pt idx="74133">1</cx:pt>
          <cx:pt idx="74134">1</cx:pt>
          <cx:pt idx="74135">1</cx:pt>
          <cx:pt idx="74136">1</cx:pt>
          <cx:pt idx="74137">1</cx:pt>
          <cx:pt idx="74138">1</cx:pt>
          <cx:pt idx="74139">1</cx:pt>
          <cx:pt idx="74140">1</cx:pt>
          <cx:pt idx="74141">1</cx:pt>
          <cx:pt idx="74142">1</cx:pt>
          <cx:pt idx="74143">1</cx:pt>
          <cx:pt idx="74144">1</cx:pt>
          <cx:pt idx="74145">1</cx:pt>
          <cx:pt idx="74146">1</cx:pt>
          <cx:pt idx="74147">1</cx:pt>
          <cx:pt idx="74148">1</cx:pt>
          <cx:pt idx="74149">1</cx:pt>
          <cx:pt idx="74150">1</cx:pt>
          <cx:pt idx="74151">1</cx:pt>
          <cx:pt idx="74152">1</cx:pt>
          <cx:pt idx="74153">1</cx:pt>
          <cx:pt idx="74154">1</cx:pt>
          <cx:pt idx="74155">1</cx:pt>
          <cx:pt idx="74156">1</cx:pt>
          <cx:pt idx="74157">1</cx:pt>
          <cx:pt idx="74158">1</cx:pt>
          <cx:pt idx="74159">1</cx:pt>
          <cx:pt idx="74160">1</cx:pt>
          <cx:pt idx="74161">1</cx:pt>
          <cx:pt idx="74162">1</cx:pt>
          <cx:pt idx="74163">1</cx:pt>
          <cx:pt idx="74164">1</cx:pt>
          <cx:pt idx="74165">1</cx:pt>
          <cx:pt idx="74166">1</cx:pt>
          <cx:pt idx="74167">1</cx:pt>
          <cx:pt idx="74168">1</cx:pt>
          <cx:pt idx="74169">1</cx:pt>
          <cx:pt idx="74170">1</cx:pt>
          <cx:pt idx="74171">1</cx:pt>
          <cx:pt idx="74172">1</cx:pt>
          <cx:pt idx="74173">1</cx:pt>
          <cx:pt idx="74174">1</cx:pt>
          <cx:pt idx="74175">1</cx:pt>
          <cx:pt idx="74176">1</cx:pt>
          <cx:pt idx="74177">1</cx:pt>
          <cx:pt idx="74178">1</cx:pt>
          <cx:pt idx="74179">1</cx:pt>
          <cx:pt idx="74180">1</cx:pt>
          <cx:pt idx="74181">1</cx:pt>
          <cx:pt idx="74182">1</cx:pt>
          <cx:pt idx="74183">1</cx:pt>
          <cx:pt idx="74184">1</cx:pt>
          <cx:pt idx="74185">1</cx:pt>
          <cx:pt idx="74186">1</cx:pt>
          <cx:pt idx="74187">1</cx:pt>
          <cx:pt idx="74188">1</cx:pt>
          <cx:pt idx="74189">1</cx:pt>
          <cx:pt idx="74190">1</cx:pt>
          <cx:pt idx="74191">1</cx:pt>
          <cx:pt idx="74192">1</cx:pt>
          <cx:pt idx="74193">1</cx:pt>
          <cx:pt idx="74194">1</cx:pt>
          <cx:pt idx="74195">1</cx:pt>
          <cx:pt idx="74196">1</cx:pt>
          <cx:pt idx="74197">1</cx:pt>
          <cx:pt idx="74198">1</cx:pt>
          <cx:pt idx="74199">1</cx:pt>
          <cx:pt idx="74200">1</cx:pt>
          <cx:pt idx="74201">1</cx:pt>
          <cx:pt idx="74202">1</cx:pt>
          <cx:pt idx="74203">1</cx:pt>
          <cx:pt idx="74204">1</cx:pt>
          <cx:pt idx="74205">1</cx:pt>
          <cx:pt idx="74206">1</cx:pt>
          <cx:pt idx="74207">1</cx:pt>
          <cx:pt idx="74208">1</cx:pt>
          <cx:pt idx="74209">1</cx:pt>
          <cx:pt idx="74210">1</cx:pt>
          <cx:pt idx="74211">1</cx:pt>
          <cx:pt idx="74212">1</cx:pt>
          <cx:pt idx="74213">1</cx:pt>
          <cx:pt idx="74214">1</cx:pt>
          <cx:pt idx="74215">1</cx:pt>
          <cx:pt idx="74216">1</cx:pt>
          <cx:pt idx="74217">1</cx:pt>
          <cx:pt idx="74218">1</cx:pt>
          <cx:pt idx="74219">1</cx:pt>
          <cx:pt idx="74220">1</cx:pt>
          <cx:pt idx="74221">1</cx:pt>
          <cx:pt idx="74222">1</cx:pt>
          <cx:pt idx="74223">1</cx:pt>
          <cx:pt idx="74224">1</cx:pt>
          <cx:pt idx="74225">1</cx:pt>
          <cx:pt idx="74226">1</cx:pt>
          <cx:pt idx="74227">1</cx:pt>
          <cx:pt idx="74228">1</cx:pt>
          <cx:pt idx="74229">1</cx:pt>
          <cx:pt idx="74230">1</cx:pt>
          <cx:pt idx="74231">1</cx:pt>
          <cx:pt idx="74232">1</cx:pt>
          <cx:pt idx="74233">1</cx:pt>
          <cx:pt idx="74234">1</cx:pt>
          <cx:pt idx="74235">1</cx:pt>
          <cx:pt idx="74236">1</cx:pt>
          <cx:pt idx="74237">1</cx:pt>
          <cx:pt idx="74238">1</cx:pt>
          <cx:pt idx="74239">1</cx:pt>
          <cx:pt idx="74240">1</cx:pt>
          <cx:pt idx="74241">1</cx:pt>
          <cx:pt idx="74242">1</cx:pt>
          <cx:pt idx="74243">1</cx:pt>
          <cx:pt idx="74244">1</cx:pt>
          <cx:pt idx="74245">1</cx:pt>
          <cx:pt idx="74246">1</cx:pt>
          <cx:pt idx="74247">1</cx:pt>
          <cx:pt idx="74248">1</cx:pt>
          <cx:pt idx="74249">1</cx:pt>
          <cx:pt idx="74250">1</cx:pt>
          <cx:pt idx="74251">1</cx:pt>
          <cx:pt idx="74252">1</cx:pt>
          <cx:pt idx="74253">1</cx:pt>
          <cx:pt idx="74254">1</cx:pt>
          <cx:pt idx="74255">1</cx:pt>
          <cx:pt idx="74256">1</cx:pt>
          <cx:pt idx="74257">1</cx:pt>
          <cx:pt idx="74258">1</cx:pt>
          <cx:pt idx="74259">1</cx:pt>
          <cx:pt idx="74260">1</cx:pt>
          <cx:pt idx="74261">1</cx:pt>
          <cx:pt idx="74262">1</cx:pt>
          <cx:pt idx="74263">1</cx:pt>
          <cx:pt idx="74264">3</cx:pt>
          <cx:pt idx="74265">1</cx:pt>
          <cx:pt idx="74266">1</cx:pt>
          <cx:pt idx="74267">1</cx:pt>
          <cx:pt idx="74268">1</cx:pt>
          <cx:pt idx="74269">1</cx:pt>
          <cx:pt idx="74270">1</cx:pt>
          <cx:pt idx="74271">1</cx:pt>
          <cx:pt idx="74272">1</cx:pt>
          <cx:pt idx="74273">1</cx:pt>
          <cx:pt idx="74274">1</cx:pt>
          <cx:pt idx="74275">1</cx:pt>
          <cx:pt idx="74276">1</cx:pt>
          <cx:pt idx="74277">1</cx:pt>
          <cx:pt idx="74278">3</cx:pt>
          <cx:pt idx="74279">1</cx:pt>
          <cx:pt idx="74280">1</cx:pt>
          <cx:pt idx="74281">1</cx:pt>
          <cx:pt idx="74282">1</cx:pt>
          <cx:pt idx="74283">1</cx:pt>
          <cx:pt idx="74284">1</cx:pt>
          <cx:pt idx="74285">3</cx:pt>
          <cx:pt idx="74286">1</cx:pt>
          <cx:pt idx="74287">1</cx:pt>
          <cx:pt idx="74288">1</cx:pt>
          <cx:pt idx="74289">1</cx:pt>
          <cx:pt idx="74290">1</cx:pt>
          <cx:pt idx="74291">1</cx:pt>
          <cx:pt idx="74292">1</cx:pt>
          <cx:pt idx="74293">1</cx:pt>
          <cx:pt idx="74294">1</cx:pt>
          <cx:pt idx="74295">1</cx:pt>
          <cx:pt idx="74296">1</cx:pt>
          <cx:pt idx="74297">1</cx:pt>
          <cx:pt idx="74298">1</cx:pt>
          <cx:pt idx="74299">1</cx:pt>
          <cx:pt idx="74300">1</cx:pt>
          <cx:pt idx="74301">1</cx:pt>
          <cx:pt idx="74302">1</cx:pt>
          <cx:pt idx="74303">1</cx:pt>
          <cx:pt idx="74304">1</cx:pt>
          <cx:pt idx="74305">1</cx:pt>
          <cx:pt idx="74306">1</cx:pt>
          <cx:pt idx="74307">1</cx:pt>
          <cx:pt idx="74308">1</cx:pt>
          <cx:pt idx="74309">1</cx:pt>
          <cx:pt idx="74310">1</cx:pt>
          <cx:pt idx="74311">1</cx:pt>
          <cx:pt idx="74312">3</cx:pt>
          <cx:pt idx="74313">1</cx:pt>
          <cx:pt idx="74314">1</cx:pt>
          <cx:pt idx="74315">1</cx:pt>
          <cx:pt idx="74316">1</cx:pt>
          <cx:pt idx="74317">1</cx:pt>
          <cx:pt idx="74318">1</cx:pt>
          <cx:pt idx="74319">3</cx:pt>
          <cx:pt idx="74320">1</cx:pt>
          <cx:pt idx="74321">1</cx:pt>
          <cx:pt idx="74322">1</cx:pt>
          <cx:pt idx="74323">1</cx:pt>
          <cx:pt idx="74324">1</cx:pt>
          <cx:pt idx="74325">1</cx:pt>
          <cx:pt idx="74326">1</cx:pt>
          <cx:pt idx="74327">1</cx:pt>
          <cx:pt idx="74328">1</cx:pt>
          <cx:pt idx="74329">1</cx:pt>
          <cx:pt idx="74330">1</cx:pt>
          <cx:pt idx="74331">1</cx:pt>
          <cx:pt idx="74332">1</cx:pt>
          <cx:pt idx="74333">1</cx:pt>
          <cx:pt idx="74334">1</cx:pt>
          <cx:pt idx="74335">1</cx:pt>
          <cx:pt idx="74336">3</cx:pt>
          <cx:pt idx="74337">1</cx:pt>
          <cx:pt idx="74338">1</cx:pt>
          <cx:pt idx="74339">1</cx:pt>
          <cx:pt idx="74340">1</cx:pt>
          <cx:pt idx="74341">1</cx:pt>
          <cx:pt idx="74342">1</cx:pt>
          <cx:pt idx="74343">1</cx:pt>
          <cx:pt idx="74344">1</cx:pt>
          <cx:pt idx="74345">1</cx:pt>
          <cx:pt idx="74346">1</cx:pt>
          <cx:pt idx="74347">3</cx:pt>
          <cx:pt idx="74348">1</cx:pt>
          <cx:pt idx="74349">1</cx:pt>
          <cx:pt idx="74350">1</cx:pt>
          <cx:pt idx="74351">1</cx:pt>
          <cx:pt idx="74352">1</cx:pt>
          <cx:pt idx="74353">1</cx:pt>
          <cx:pt idx="74354">1</cx:pt>
          <cx:pt idx="74355">1</cx:pt>
          <cx:pt idx="74356">1</cx:pt>
          <cx:pt idx="74357">3</cx:pt>
          <cx:pt idx="74358">1</cx:pt>
          <cx:pt idx="74359">1</cx:pt>
          <cx:pt idx="74360">1</cx:pt>
          <cx:pt idx="74361">1</cx:pt>
          <cx:pt idx="74362">1</cx:pt>
          <cx:pt idx="74363">1</cx:pt>
          <cx:pt idx="74364">1</cx:pt>
          <cx:pt idx="74365">1</cx:pt>
          <cx:pt idx="74366">1</cx:pt>
          <cx:pt idx="74367">1</cx:pt>
          <cx:pt idx="74368">1</cx:pt>
          <cx:pt idx="74369">1</cx:pt>
          <cx:pt idx="74370">1</cx:pt>
          <cx:pt idx="74371">1</cx:pt>
          <cx:pt idx="74372">1</cx:pt>
          <cx:pt idx="74373">1</cx:pt>
          <cx:pt idx="74374">1</cx:pt>
          <cx:pt idx="74375">1</cx:pt>
          <cx:pt idx="74376">1</cx:pt>
          <cx:pt idx="74377">1</cx:pt>
          <cx:pt idx="74378">1</cx:pt>
          <cx:pt idx="74379">1</cx:pt>
          <cx:pt idx="74380">3</cx:pt>
          <cx:pt idx="74381">1</cx:pt>
          <cx:pt idx="74382">1</cx:pt>
          <cx:pt idx="74383">1</cx:pt>
          <cx:pt idx="74384">1</cx:pt>
          <cx:pt idx="74385">1</cx:pt>
          <cx:pt idx="74386">1</cx:pt>
          <cx:pt idx="74387">1</cx:pt>
          <cx:pt idx="74388">1</cx:pt>
          <cx:pt idx="74389">1</cx:pt>
          <cx:pt idx="74390">1</cx:pt>
          <cx:pt idx="74391">1</cx:pt>
          <cx:pt idx="74392">1</cx:pt>
          <cx:pt idx="74393">1</cx:pt>
          <cx:pt idx="74394">1</cx:pt>
          <cx:pt idx="74395">1</cx:pt>
          <cx:pt idx="74396">1</cx:pt>
          <cx:pt idx="74397">1</cx:pt>
          <cx:pt idx="74398">1</cx:pt>
          <cx:pt idx="74399">1</cx:pt>
          <cx:pt idx="74400">1</cx:pt>
          <cx:pt idx="74401">1</cx:pt>
          <cx:pt idx="74402">1</cx:pt>
          <cx:pt idx="74403">1</cx:pt>
          <cx:pt idx="74404">1</cx:pt>
          <cx:pt idx="74405">1</cx:pt>
          <cx:pt idx="74406">1</cx:pt>
          <cx:pt idx="74407">1</cx:pt>
          <cx:pt idx="74408">1</cx:pt>
          <cx:pt idx="74409">1</cx:pt>
          <cx:pt idx="74410">1</cx:pt>
          <cx:pt idx="74411">1</cx:pt>
          <cx:pt idx="74412">1</cx:pt>
          <cx:pt idx="74413">1</cx:pt>
          <cx:pt idx="74414">1</cx:pt>
          <cx:pt idx="74415">1</cx:pt>
          <cx:pt idx="74416">1</cx:pt>
          <cx:pt idx="74417">1</cx:pt>
          <cx:pt idx="74418">1</cx:pt>
          <cx:pt idx="74419">1</cx:pt>
          <cx:pt idx="74420">1</cx:pt>
          <cx:pt idx="74421">1</cx:pt>
          <cx:pt idx="74422">1</cx:pt>
          <cx:pt idx="74423">1</cx:pt>
          <cx:pt idx="74424">1</cx:pt>
          <cx:pt idx="74425">1</cx:pt>
          <cx:pt idx="74426">1</cx:pt>
          <cx:pt idx="74427">1</cx:pt>
          <cx:pt idx="74428">1</cx:pt>
          <cx:pt idx="74429">1</cx:pt>
          <cx:pt idx="74430">1</cx:pt>
          <cx:pt idx="74431">1</cx:pt>
          <cx:pt idx="74432">1</cx:pt>
          <cx:pt idx="74433">1</cx:pt>
          <cx:pt idx="74434">1</cx:pt>
          <cx:pt idx="74435">1</cx:pt>
          <cx:pt idx="74436">1</cx:pt>
          <cx:pt idx="74437">1</cx:pt>
          <cx:pt idx="74438">1</cx:pt>
          <cx:pt idx="74439">1</cx:pt>
          <cx:pt idx="74440">1</cx:pt>
          <cx:pt idx="74441">1</cx:pt>
          <cx:pt idx="74442">1</cx:pt>
          <cx:pt idx="74443">3</cx:pt>
          <cx:pt idx="74444">1</cx:pt>
          <cx:pt idx="74445">1</cx:pt>
          <cx:pt idx="74446">1</cx:pt>
          <cx:pt idx="74447">1</cx:pt>
          <cx:pt idx="74448">1</cx:pt>
          <cx:pt idx="74449">1</cx:pt>
          <cx:pt idx="74450">1</cx:pt>
          <cx:pt idx="74451">1</cx:pt>
          <cx:pt idx="74452">1</cx:pt>
          <cx:pt idx="74453">1</cx:pt>
          <cx:pt idx="74454">1</cx:pt>
          <cx:pt idx="74455">1</cx:pt>
          <cx:pt idx="74456">1</cx:pt>
          <cx:pt idx="74457">1</cx:pt>
          <cx:pt idx="74458">1</cx:pt>
          <cx:pt idx="74459">1</cx:pt>
          <cx:pt idx="74460">1</cx:pt>
          <cx:pt idx="74461">1</cx:pt>
          <cx:pt idx="74462">1</cx:pt>
          <cx:pt idx="74463">1</cx:pt>
          <cx:pt idx="74464">1</cx:pt>
          <cx:pt idx="74465">1</cx:pt>
          <cx:pt idx="74466">1</cx:pt>
          <cx:pt idx="74467">1</cx:pt>
          <cx:pt idx="74468">1</cx:pt>
          <cx:pt idx="74469">1</cx:pt>
          <cx:pt idx="74470">1</cx:pt>
          <cx:pt idx="74471">1</cx:pt>
          <cx:pt idx="74472">1</cx:pt>
          <cx:pt idx="74473">1</cx:pt>
          <cx:pt idx="74474">1</cx:pt>
          <cx:pt idx="74475">1</cx:pt>
          <cx:pt idx="74476">1</cx:pt>
          <cx:pt idx="74477">1</cx:pt>
          <cx:pt idx="74478">1</cx:pt>
          <cx:pt idx="74479">1</cx:pt>
          <cx:pt idx="74480">1</cx:pt>
          <cx:pt idx="74481">1</cx:pt>
          <cx:pt idx="74482">1</cx:pt>
          <cx:pt idx="74483">1</cx:pt>
          <cx:pt idx="74484">1</cx:pt>
          <cx:pt idx="74485">1</cx:pt>
          <cx:pt idx="74486">1</cx:pt>
          <cx:pt idx="74487">1</cx:pt>
          <cx:pt idx="74488">1</cx:pt>
          <cx:pt idx="74489">1</cx:pt>
          <cx:pt idx="74490">1</cx:pt>
          <cx:pt idx="74491">1</cx:pt>
          <cx:pt idx="74492">1</cx:pt>
          <cx:pt idx="74493">1</cx:pt>
          <cx:pt idx="74494">1</cx:pt>
          <cx:pt idx="74495">1</cx:pt>
          <cx:pt idx="74496">1</cx:pt>
          <cx:pt idx="74497">1</cx:pt>
          <cx:pt idx="74498">1</cx:pt>
          <cx:pt idx="74499">1</cx:pt>
          <cx:pt idx="74500">1</cx:pt>
          <cx:pt idx="74501">1</cx:pt>
          <cx:pt idx="74502">1</cx:pt>
          <cx:pt idx="74503">1</cx:pt>
          <cx:pt idx="74504">1</cx:pt>
          <cx:pt idx="74505">1</cx:pt>
          <cx:pt idx="74506">1</cx:pt>
          <cx:pt idx="74507">1</cx:pt>
          <cx:pt idx="74508">1</cx:pt>
          <cx:pt idx="74509">1</cx:pt>
          <cx:pt idx="74510">1</cx:pt>
          <cx:pt idx="74511">1</cx:pt>
          <cx:pt idx="74512">1</cx:pt>
          <cx:pt idx="74513">1</cx:pt>
          <cx:pt idx="74514">1</cx:pt>
          <cx:pt idx="74515">1</cx:pt>
          <cx:pt idx="74516">1</cx:pt>
          <cx:pt idx="74517">1</cx:pt>
          <cx:pt idx="74518">1</cx:pt>
          <cx:pt idx="74519">1</cx:pt>
          <cx:pt idx="74520">1</cx:pt>
          <cx:pt idx="74521">1</cx:pt>
          <cx:pt idx="74522">1</cx:pt>
          <cx:pt idx="74523">1</cx:pt>
          <cx:pt idx="74524">1</cx:pt>
          <cx:pt idx="74525">1</cx:pt>
          <cx:pt idx="74526">3</cx:pt>
          <cx:pt idx="74527">1</cx:pt>
          <cx:pt idx="74528">1</cx:pt>
          <cx:pt idx="74529">1</cx:pt>
          <cx:pt idx="74530">1</cx:pt>
          <cx:pt idx="74531">1</cx:pt>
          <cx:pt idx="74532">1</cx:pt>
          <cx:pt idx="74533">1</cx:pt>
          <cx:pt idx="74534">1</cx:pt>
          <cx:pt idx="74535">1</cx:pt>
          <cx:pt idx="74536">1</cx:pt>
          <cx:pt idx="74537">1</cx:pt>
          <cx:pt idx="74538">3</cx:pt>
          <cx:pt idx="74539">3</cx:pt>
          <cx:pt idx="74540">1</cx:pt>
          <cx:pt idx="74541">1</cx:pt>
          <cx:pt idx="74542">1</cx:pt>
          <cx:pt idx="74543">1</cx:pt>
          <cx:pt idx="74544">1</cx:pt>
          <cx:pt idx="74545">1</cx:pt>
          <cx:pt idx="74546">1</cx:pt>
          <cx:pt idx="74547">1</cx:pt>
          <cx:pt idx="74548">1</cx:pt>
          <cx:pt idx="74549">1</cx:pt>
          <cx:pt idx="74550">1</cx:pt>
          <cx:pt idx="74551">1</cx:pt>
          <cx:pt idx="74552">1</cx:pt>
          <cx:pt idx="74553">1</cx:pt>
          <cx:pt idx="74554">1</cx:pt>
          <cx:pt idx="74555">1</cx:pt>
          <cx:pt idx="74556">1</cx:pt>
          <cx:pt idx="74557">1</cx:pt>
          <cx:pt idx="74558">1</cx:pt>
          <cx:pt idx="74559">1</cx:pt>
          <cx:pt idx="74560">1</cx:pt>
          <cx:pt idx="74561">1</cx:pt>
          <cx:pt idx="74562">1</cx:pt>
          <cx:pt idx="74563">1</cx:pt>
          <cx:pt idx="74564">1</cx:pt>
          <cx:pt idx="74565">1</cx:pt>
          <cx:pt idx="74566">1</cx:pt>
          <cx:pt idx="74567">1</cx:pt>
          <cx:pt idx="74568">1</cx:pt>
          <cx:pt idx="74569">1</cx:pt>
          <cx:pt idx="74570">1</cx:pt>
          <cx:pt idx="74571">1</cx:pt>
          <cx:pt idx="74572">1</cx:pt>
          <cx:pt idx="74573">1</cx:pt>
          <cx:pt idx="74574">1</cx:pt>
          <cx:pt idx="74575">1</cx:pt>
          <cx:pt idx="74576">1</cx:pt>
          <cx:pt idx="74577">1</cx:pt>
          <cx:pt idx="74578">1</cx:pt>
          <cx:pt idx="74579">1</cx:pt>
          <cx:pt idx="74580">1</cx:pt>
          <cx:pt idx="74581">1</cx:pt>
          <cx:pt idx="74582">1</cx:pt>
          <cx:pt idx="74583">1</cx:pt>
          <cx:pt idx="74584">1</cx:pt>
          <cx:pt idx="74585">1</cx:pt>
          <cx:pt idx="74586">1</cx:pt>
          <cx:pt idx="74587">1</cx:pt>
          <cx:pt idx="74588">1</cx:pt>
          <cx:pt idx="74589">1</cx:pt>
          <cx:pt idx="74590">1</cx:pt>
          <cx:pt idx="74591">1</cx:pt>
          <cx:pt idx="74592">1</cx:pt>
          <cx:pt idx="74593">1</cx:pt>
          <cx:pt idx="74594">1</cx:pt>
          <cx:pt idx="74595">1</cx:pt>
          <cx:pt idx="74596">1</cx:pt>
          <cx:pt idx="74597">1</cx:pt>
          <cx:pt idx="74598">1</cx:pt>
          <cx:pt idx="74599">1</cx:pt>
          <cx:pt idx="74600">1</cx:pt>
          <cx:pt idx="74601">1</cx:pt>
          <cx:pt idx="74602">1</cx:pt>
          <cx:pt idx="74603">1</cx:pt>
          <cx:pt idx="74604">1</cx:pt>
          <cx:pt idx="74605">1</cx:pt>
          <cx:pt idx="74606">1</cx:pt>
          <cx:pt idx="74607">1</cx:pt>
          <cx:pt idx="74608">1</cx:pt>
          <cx:pt idx="74609">1</cx:pt>
          <cx:pt idx="74610">1</cx:pt>
          <cx:pt idx="74611">1</cx:pt>
          <cx:pt idx="74612">1</cx:pt>
          <cx:pt idx="74613">1</cx:pt>
          <cx:pt idx="74614">1</cx:pt>
          <cx:pt idx="74615">1</cx:pt>
          <cx:pt idx="74616">1</cx:pt>
          <cx:pt idx="74617">1</cx:pt>
          <cx:pt idx="74618">1</cx:pt>
          <cx:pt idx="74619">1</cx:pt>
          <cx:pt idx="74620">1</cx:pt>
          <cx:pt idx="74621">1</cx:pt>
          <cx:pt idx="74622">1</cx:pt>
          <cx:pt idx="74623">1</cx:pt>
          <cx:pt idx="74624">1</cx:pt>
          <cx:pt idx="74625">1</cx:pt>
          <cx:pt idx="74626">1</cx:pt>
          <cx:pt idx="74627">1</cx:pt>
          <cx:pt idx="74628">1</cx:pt>
          <cx:pt idx="74629">1</cx:pt>
          <cx:pt idx="74630">1</cx:pt>
          <cx:pt idx="74631">1</cx:pt>
          <cx:pt idx="74632">1</cx:pt>
          <cx:pt idx="74633">1</cx:pt>
          <cx:pt idx="74634">1</cx:pt>
          <cx:pt idx="74635">1</cx:pt>
          <cx:pt idx="74636">1</cx:pt>
          <cx:pt idx="74637">1</cx:pt>
          <cx:pt idx="74638">1</cx:pt>
          <cx:pt idx="74639">1</cx:pt>
          <cx:pt idx="74640">1</cx:pt>
          <cx:pt idx="74641">1</cx:pt>
          <cx:pt idx="74642">1</cx:pt>
          <cx:pt idx="74643">1</cx:pt>
          <cx:pt idx="74644">1</cx:pt>
          <cx:pt idx="74645">1</cx:pt>
          <cx:pt idx="74646">1</cx:pt>
          <cx:pt idx="74647">1</cx:pt>
          <cx:pt idx="74648">1</cx:pt>
          <cx:pt idx="74649">1</cx:pt>
          <cx:pt idx="74650">1</cx:pt>
          <cx:pt idx="74651">1</cx:pt>
          <cx:pt idx="74652">1</cx:pt>
          <cx:pt idx="74653">1</cx:pt>
          <cx:pt idx="74654">1</cx:pt>
          <cx:pt idx="74655">1</cx:pt>
          <cx:pt idx="74656">1</cx:pt>
          <cx:pt idx="74657">1</cx:pt>
          <cx:pt idx="74658">1</cx:pt>
          <cx:pt idx="74659">1</cx:pt>
          <cx:pt idx="74660">1</cx:pt>
          <cx:pt idx="74661">1</cx:pt>
          <cx:pt idx="74662">1</cx:pt>
          <cx:pt idx="74663">1</cx:pt>
          <cx:pt idx="74664">1</cx:pt>
          <cx:pt idx="74665">1</cx:pt>
          <cx:pt idx="74666">1</cx:pt>
          <cx:pt idx="74667">1</cx:pt>
          <cx:pt idx="74668">1</cx:pt>
          <cx:pt idx="74669">1</cx:pt>
          <cx:pt idx="74670">1</cx:pt>
          <cx:pt idx="74671">1</cx:pt>
          <cx:pt idx="74672">1</cx:pt>
          <cx:pt idx="74673">1</cx:pt>
          <cx:pt idx="74674">1</cx:pt>
          <cx:pt idx="74675">1</cx:pt>
          <cx:pt idx="74676">1</cx:pt>
          <cx:pt idx="74677">1</cx:pt>
          <cx:pt idx="74678">1</cx:pt>
          <cx:pt idx="74679">1</cx:pt>
          <cx:pt idx="74680">1</cx:pt>
          <cx:pt idx="74681">1</cx:pt>
          <cx:pt idx="74682">1</cx:pt>
          <cx:pt idx="74683">1</cx:pt>
          <cx:pt idx="74684">1</cx:pt>
          <cx:pt idx="74685">1</cx:pt>
          <cx:pt idx="74686">1</cx:pt>
          <cx:pt idx="74687">1</cx:pt>
          <cx:pt idx="74688">1</cx:pt>
          <cx:pt idx="74689">1</cx:pt>
          <cx:pt idx="74690">1</cx:pt>
          <cx:pt idx="74691">1</cx:pt>
          <cx:pt idx="74692">1</cx:pt>
          <cx:pt idx="74693">1</cx:pt>
          <cx:pt idx="74694">1</cx:pt>
          <cx:pt idx="74695">1</cx:pt>
          <cx:pt idx="74696">1</cx:pt>
          <cx:pt idx="74697">1</cx:pt>
          <cx:pt idx="74698">1</cx:pt>
          <cx:pt idx="74699">1</cx:pt>
          <cx:pt idx="74700">1</cx:pt>
          <cx:pt idx="74701">3</cx:pt>
          <cx:pt idx="74702">1</cx:pt>
          <cx:pt idx="74703">1</cx:pt>
          <cx:pt idx="74704">1</cx:pt>
          <cx:pt idx="74705">1</cx:pt>
          <cx:pt idx="74706">1</cx:pt>
          <cx:pt idx="74707">1</cx:pt>
          <cx:pt idx="74708">1</cx:pt>
          <cx:pt idx="74709">1</cx:pt>
          <cx:pt idx="74710">1</cx:pt>
          <cx:pt idx="74711">1</cx:pt>
          <cx:pt idx="74712">1</cx:pt>
          <cx:pt idx="74713">1</cx:pt>
          <cx:pt idx="74714">1</cx:pt>
          <cx:pt idx="74715">1</cx:pt>
          <cx:pt idx="74716">1</cx:pt>
          <cx:pt idx="74717">1</cx:pt>
          <cx:pt idx="74718">1</cx:pt>
          <cx:pt idx="74719">1</cx:pt>
          <cx:pt idx="74720">1</cx:pt>
          <cx:pt idx="74721">1</cx:pt>
          <cx:pt idx="74722">1</cx:pt>
          <cx:pt idx="74723">1</cx:pt>
          <cx:pt idx="74724">1</cx:pt>
          <cx:pt idx="74725">1</cx:pt>
          <cx:pt idx="74726">1</cx:pt>
          <cx:pt idx="74727">1</cx:pt>
          <cx:pt idx="74728">1</cx:pt>
          <cx:pt idx="74729">1</cx:pt>
          <cx:pt idx="74730">1</cx:pt>
          <cx:pt idx="74731">3</cx:pt>
          <cx:pt idx="74732">1</cx:pt>
          <cx:pt idx="74733">1</cx:pt>
          <cx:pt idx="74734">1</cx:pt>
          <cx:pt idx="74735">1</cx:pt>
          <cx:pt idx="74736">1</cx:pt>
          <cx:pt idx="74737">1</cx:pt>
          <cx:pt idx="74738">1</cx:pt>
          <cx:pt idx="74739">1</cx:pt>
          <cx:pt idx="74740">1</cx:pt>
          <cx:pt idx="74741">1</cx:pt>
          <cx:pt idx="74742">1</cx:pt>
          <cx:pt idx="74743">1</cx:pt>
          <cx:pt idx="74744">1</cx:pt>
          <cx:pt idx="74745">1</cx:pt>
          <cx:pt idx="74746">1</cx:pt>
          <cx:pt idx="74747">1</cx:pt>
          <cx:pt idx="74748">1</cx:pt>
          <cx:pt idx="74749">1</cx:pt>
          <cx:pt idx="74750">1</cx:pt>
          <cx:pt idx="74751">1</cx:pt>
          <cx:pt idx="74752">1</cx:pt>
          <cx:pt idx="74753">1</cx:pt>
          <cx:pt idx="74754">1</cx:pt>
          <cx:pt idx="74755">1</cx:pt>
          <cx:pt idx="74756">1</cx:pt>
          <cx:pt idx="74757">1</cx:pt>
          <cx:pt idx="74758">1</cx:pt>
          <cx:pt idx="74759">1</cx:pt>
          <cx:pt idx="74760">1</cx:pt>
          <cx:pt idx="74761">1</cx:pt>
          <cx:pt idx="74762">1</cx:pt>
          <cx:pt idx="74763">1</cx:pt>
          <cx:pt idx="74764">1</cx:pt>
          <cx:pt idx="74765">1</cx:pt>
          <cx:pt idx="74766">1</cx:pt>
          <cx:pt idx="74767">1</cx:pt>
          <cx:pt idx="74768">1</cx:pt>
          <cx:pt idx="74769">1</cx:pt>
          <cx:pt idx="74770">1</cx:pt>
          <cx:pt idx="74771">1</cx:pt>
          <cx:pt idx="74772">1</cx:pt>
          <cx:pt idx="74773">1</cx:pt>
          <cx:pt idx="74774">1</cx:pt>
          <cx:pt idx="74775">1</cx:pt>
          <cx:pt idx="74776">1</cx:pt>
          <cx:pt idx="74777">1</cx:pt>
          <cx:pt idx="74778">1</cx:pt>
          <cx:pt idx="74779">1</cx:pt>
          <cx:pt idx="74780">1</cx:pt>
          <cx:pt idx="74781">1</cx:pt>
          <cx:pt idx="74782">1</cx:pt>
          <cx:pt idx="74783">1</cx:pt>
          <cx:pt idx="74784">1</cx:pt>
          <cx:pt idx="74785">1</cx:pt>
          <cx:pt idx="74786">1</cx:pt>
          <cx:pt idx="74787">1</cx:pt>
          <cx:pt idx="74788">1</cx:pt>
          <cx:pt idx="74789">1</cx:pt>
          <cx:pt idx="74790">1</cx:pt>
          <cx:pt idx="74791">1</cx:pt>
          <cx:pt idx="74792">1</cx:pt>
          <cx:pt idx="74793">1</cx:pt>
          <cx:pt idx="74794">1</cx:pt>
          <cx:pt idx="74795">1</cx:pt>
          <cx:pt idx="74796">1</cx:pt>
          <cx:pt idx="74797">1</cx:pt>
          <cx:pt idx="74798">1</cx:pt>
          <cx:pt idx="74799">1</cx:pt>
          <cx:pt idx="74800">1</cx:pt>
          <cx:pt idx="74801">1</cx:pt>
          <cx:pt idx="74802">1</cx:pt>
          <cx:pt idx="74803">1</cx:pt>
          <cx:pt idx="74804">1</cx:pt>
          <cx:pt idx="74805">1</cx:pt>
          <cx:pt idx="74806">1</cx:pt>
          <cx:pt idx="74807">1</cx:pt>
          <cx:pt idx="74808">1</cx:pt>
          <cx:pt idx="74809">1</cx:pt>
          <cx:pt idx="74810">1</cx:pt>
          <cx:pt idx="74811">1</cx:pt>
          <cx:pt idx="74812">1</cx:pt>
          <cx:pt idx="74813">1</cx:pt>
          <cx:pt idx="74814">1</cx:pt>
          <cx:pt idx="74815">1</cx:pt>
          <cx:pt idx="74816">1</cx:pt>
          <cx:pt idx="74817">1</cx:pt>
          <cx:pt idx="74818">1</cx:pt>
          <cx:pt idx="74819">1</cx:pt>
          <cx:pt idx="74820">1</cx:pt>
          <cx:pt idx="74821">1</cx:pt>
          <cx:pt idx="74822">1</cx:pt>
          <cx:pt idx="74823">1</cx:pt>
          <cx:pt idx="74824">1</cx:pt>
          <cx:pt idx="74825">1</cx:pt>
          <cx:pt idx="74826">1</cx:pt>
          <cx:pt idx="74827">1</cx:pt>
          <cx:pt idx="74828">1</cx:pt>
          <cx:pt idx="74829">1</cx:pt>
          <cx:pt idx="74830">1</cx:pt>
          <cx:pt idx="74831">1</cx:pt>
          <cx:pt idx="74832">1</cx:pt>
          <cx:pt idx="74833">1</cx:pt>
          <cx:pt idx="74834">1</cx:pt>
          <cx:pt idx="74835">1</cx:pt>
          <cx:pt idx="74836">1</cx:pt>
          <cx:pt idx="74837">1</cx:pt>
          <cx:pt idx="74838">1</cx:pt>
          <cx:pt idx="74839">1</cx:pt>
          <cx:pt idx="74840">1</cx:pt>
          <cx:pt idx="74841">1</cx:pt>
          <cx:pt idx="74842">1</cx:pt>
          <cx:pt idx="74843">1</cx:pt>
          <cx:pt idx="74844">1</cx:pt>
          <cx:pt idx="74845">1</cx:pt>
          <cx:pt idx="74846">1</cx:pt>
          <cx:pt idx="74847">1</cx:pt>
          <cx:pt idx="74848">1</cx:pt>
          <cx:pt idx="74849">1</cx:pt>
          <cx:pt idx="74850">1</cx:pt>
          <cx:pt idx="74851">1</cx:pt>
          <cx:pt idx="74852">1</cx:pt>
          <cx:pt idx="74853">1</cx:pt>
          <cx:pt idx="74854">1</cx:pt>
          <cx:pt idx="74855">1</cx:pt>
          <cx:pt idx="74856">1</cx:pt>
          <cx:pt idx="74857">1</cx:pt>
          <cx:pt idx="74858">1</cx:pt>
          <cx:pt idx="74859">1</cx:pt>
          <cx:pt idx="74860">1</cx:pt>
          <cx:pt idx="74861">1</cx:pt>
          <cx:pt idx="74862">1</cx:pt>
          <cx:pt idx="74863">1</cx:pt>
          <cx:pt idx="74864">1</cx:pt>
          <cx:pt idx="74865">1</cx:pt>
          <cx:pt idx="74866">1</cx:pt>
          <cx:pt idx="74867">1</cx:pt>
          <cx:pt idx="74868">1</cx:pt>
          <cx:pt idx="74869">3</cx:pt>
          <cx:pt idx="74870">1</cx:pt>
          <cx:pt idx="74871">1</cx:pt>
          <cx:pt idx="74872">1</cx:pt>
          <cx:pt idx="74873">1</cx:pt>
          <cx:pt idx="74874">1</cx:pt>
          <cx:pt idx="74875">1</cx:pt>
          <cx:pt idx="74876">1</cx:pt>
          <cx:pt idx="74877">1</cx:pt>
          <cx:pt idx="74878">1</cx:pt>
          <cx:pt idx="74879">1</cx:pt>
          <cx:pt idx="74880">1</cx:pt>
          <cx:pt idx="74881">1</cx:pt>
          <cx:pt idx="74882">1</cx:pt>
          <cx:pt idx="74883">1</cx:pt>
          <cx:pt idx="74884">1</cx:pt>
          <cx:pt idx="74885">1</cx:pt>
          <cx:pt idx="74886">1</cx:pt>
          <cx:pt idx="74887">1</cx:pt>
          <cx:pt idx="74888">1</cx:pt>
          <cx:pt idx="74889">1</cx:pt>
          <cx:pt idx="74890">1</cx:pt>
          <cx:pt idx="74891">1</cx:pt>
          <cx:pt idx="74892">1</cx:pt>
          <cx:pt idx="74893">1</cx:pt>
          <cx:pt idx="74894">1</cx:pt>
          <cx:pt idx="74895">1</cx:pt>
          <cx:pt idx="74896">1</cx:pt>
          <cx:pt idx="74897">1</cx:pt>
          <cx:pt idx="74898">1</cx:pt>
          <cx:pt idx="74899">1</cx:pt>
          <cx:pt idx="74900">1</cx:pt>
          <cx:pt idx="74901">1</cx:pt>
          <cx:pt idx="74902">1</cx:pt>
          <cx:pt idx="74903">1</cx:pt>
          <cx:pt idx="74904">1</cx:pt>
          <cx:pt idx="74905">1</cx:pt>
          <cx:pt idx="74906">1</cx:pt>
          <cx:pt idx="74907">1</cx:pt>
          <cx:pt idx="74908">1</cx:pt>
          <cx:pt idx="74909">3</cx:pt>
          <cx:pt idx="74910">1</cx:pt>
          <cx:pt idx="74911">1</cx:pt>
          <cx:pt idx="74912">1</cx:pt>
          <cx:pt idx="74913">1</cx:pt>
          <cx:pt idx="74914">1</cx:pt>
          <cx:pt idx="74915">1</cx:pt>
          <cx:pt idx="74916">1</cx:pt>
          <cx:pt idx="74917">1</cx:pt>
          <cx:pt idx="74918">1</cx:pt>
          <cx:pt idx="74919">1</cx:pt>
          <cx:pt idx="74920">1</cx:pt>
          <cx:pt idx="74921">1</cx:pt>
          <cx:pt idx="74922">1</cx:pt>
          <cx:pt idx="74923">1</cx:pt>
          <cx:pt idx="74924">3</cx:pt>
          <cx:pt idx="74925">1</cx:pt>
          <cx:pt idx="74926">1</cx:pt>
          <cx:pt idx="74927">1</cx:pt>
          <cx:pt idx="74928">1</cx:pt>
          <cx:pt idx="74929">1</cx:pt>
          <cx:pt idx="74930">1</cx:pt>
          <cx:pt idx="74931">1</cx:pt>
          <cx:pt idx="74932">1</cx:pt>
          <cx:pt idx="74933">1</cx:pt>
          <cx:pt idx="74934">1</cx:pt>
          <cx:pt idx="74935">1</cx:pt>
          <cx:pt idx="74936">1</cx:pt>
          <cx:pt idx="74937">1</cx:pt>
          <cx:pt idx="74938">1</cx:pt>
          <cx:pt idx="74939">1</cx:pt>
          <cx:pt idx="74940">1</cx:pt>
          <cx:pt idx="74941">1</cx:pt>
          <cx:pt idx="74942">1</cx:pt>
          <cx:pt idx="74943">1</cx:pt>
          <cx:pt idx="74944">1</cx:pt>
          <cx:pt idx="74945">1</cx:pt>
          <cx:pt idx="74946">1</cx:pt>
          <cx:pt idx="74947">1</cx:pt>
          <cx:pt idx="74948">1</cx:pt>
          <cx:pt idx="74949">1</cx:pt>
          <cx:pt idx="74950">1</cx:pt>
          <cx:pt idx="74951">1</cx:pt>
          <cx:pt idx="74952">1</cx:pt>
          <cx:pt idx="74953">1</cx:pt>
          <cx:pt idx="74954">1</cx:pt>
          <cx:pt idx="74955">1</cx:pt>
          <cx:pt idx="74956">1</cx:pt>
          <cx:pt idx="74957">1</cx:pt>
          <cx:pt idx="74958">1</cx:pt>
          <cx:pt idx="74959">1</cx:pt>
          <cx:pt idx="74960">1</cx:pt>
          <cx:pt idx="74961">1</cx:pt>
          <cx:pt idx="74962">1</cx:pt>
          <cx:pt idx="74963">1</cx:pt>
          <cx:pt idx="74964">1</cx:pt>
          <cx:pt idx="74965">1</cx:pt>
          <cx:pt idx="74966">1</cx:pt>
          <cx:pt idx="74967">1</cx:pt>
          <cx:pt idx="74968">1</cx:pt>
          <cx:pt idx="74969">1</cx:pt>
          <cx:pt idx="74970">1</cx:pt>
          <cx:pt idx="74971">1</cx:pt>
          <cx:pt idx="74972">1</cx:pt>
          <cx:pt idx="74973">1</cx:pt>
          <cx:pt idx="74974">1</cx:pt>
          <cx:pt idx="74975">1</cx:pt>
          <cx:pt idx="74976">1</cx:pt>
          <cx:pt idx="74977">1</cx:pt>
          <cx:pt idx="74978">1</cx:pt>
          <cx:pt idx="74979">1</cx:pt>
          <cx:pt idx="74980">1</cx:pt>
          <cx:pt idx="74981">1</cx:pt>
          <cx:pt idx="74982">1</cx:pt>
          <cx:pt idx="74983">1</cx:pt>
          <cx:pt idx="74984">1</cx:pt>
          <cx:pt idx="74985">1</cx:pt>
          <cx:pt idx="74986">1</cx:pt>
          <cx:pt idx="74987">1</cx:pt>
          <cx:pt idx="74988">1</cx:pt>
          <cx:pt idx="74989">1</cx:pt>
          <cx:pt idx="74990">1</cx:pt>
          <cx:pt idx="74991">1</cx:pt>
          <cx:pt idx="74992">1</cx:pt>
          <cx:pt idx="74993">1</cx:pt>
          <cx:pt idx="74994">1</cx:pt>
          <cx:pt idx="74995">1</cx:pt>
          <cx:pt idx="74996">1</cx:pt>
          <cx:pt idx="74997">1</cx:pt>
          <cx:pt idx="74998">1</cx:pt>
          <cx:pt idx="74999">1</cx:pt>
          <cx:pt idx="75000">1</cx:pt>
          <cx:pt idx="75001">1</cx:pt>
          <cx:pt idx="75002">1</cx:pt>
          <cx:pt idx="75003">1</cx:pt>
          <cx:pt idx="75004">1</cx:pt>
          <cx:pt idx="75005">1</cx:pt>
          <cx:pt idx="75006">1</cx:pt>
          <cx:pt idx="75007">1</cx:pt>
          <cx:pt idx="75008">1</cx:pt>
          <cx:pt idx="75009">1</cx:pt>
          <cx:pt idx="75010">1</cx:pt>
          <cx:pt idx="75011">1</cx:pt>
          <cx:pt idx="75012">1</cx:pt>
          <cx:pt idx="75013">1</cx:pt>
          <cx:pt idx="75014">1</cx:pt>
          <cx:pt idx="75015">1</cx:pt>
          <cx:pt idx="75016">1</cx:pt>
          <cx:pt idx="75017">1</cx:pt>
          <cx:pt idx="75018">1</cx:pt>
          <cx:pt idx="75019">1</cx:pt>
          <cx:pt idx="75020">1</cx:pt>
          <cx:pt idx="75021">1</cx:pt>
          <cx:pt idx="75022">1</cx:pt>
          <cx:pt idx="75023">1</cx:pt>
          <cx:pt idx="75024">1</cx:pt>
          <cx:pt idx="75025">1</cx:pt>
          <cx:pt idx="75026">1</cx:pt>
          <cx:pt idx="75027">1</cx:pt>
          <cx:pt idx="75028">1</cx:pt>
          <cx:pt idx="75029">1</cx:pt>
          <cx:pt idx="75030">1</cx:pt>
          <cx:pt idx="75031">1</cx:pt>
          <cx:pt idx="75032">1</cx:pt>
          <cx:pt idx="75033">1</cx:pt>
          <cx:pt idx="75034">1</cx:pt>
          <cx:pt idx="75035">1</cx:pt>
          <cx:pt idx="75036">1</cx:pt>
          <cx:pt idx="75037">1</cx:pt>
          <cx:pt idx="75038">1</cx:pt>
          <cx:pt idx="75039">1</cx:pt>
          <cx:pt idx="75040">1</cx:pt>
          <cx:pt idx="75041">1</cx:pt>
          <cx:pt idx="75042">1</cx:pt>
          <cx:pt idx="75043">1</cx:pt>
          <cx:pt idx="75044">1</cx:pt>
          <cx:pt idx="75045">1</cx:pt>
          <cx:pt idx="75046">1</cx:pt>
          <cx:pt idx="75047">1</cx:pt>
          <cx:pt idx="75048">1</cx:pt>
          <cx:pt idx="75049">1</cx:pt>
          <cx:pt idx="75050">1</cx:pt>
          <cx:pt idx="75051">1</cx:pt>
          <cx:pt idx="75052">1</cx:pt>
          <cx:pt idx="75053">1</cx:pt>
          <cx:pt idx="75054">1</cx:pt>
          <cx:pt idx="75055">1</cx:pt>
          <cx:pt idx="75056">1</cx:pt>
          <cx:pt idx="75057">1</cx:pt>
          <cx:pt idx="75058">1</cx:pt>
          <cx:pt idx="75059">1</cx:pt>
          <cx:pt idx="75060">1</cx:pt>
          <cx:pt idx="75061">1</cx:pt>
          <cx:pt idx="75062">1</cx:pt>
          <cx:pt idx="75063">1</cx:pt>
          <cx:pt idx="75064">1</cx:pt>
          <cx:pt idx="75065">1</cx:pt>
          <cx:pt idx="75066">1</cx:pt>
          <cx:pt idx="75067">1</cx:pt>
          <cx:pt idx="75068">1</cx:pt>
          <cx:pt idx="75069">1</cx:pt>
          <cx:pt idx="75070">1</cx:pt>
          <cx:pt idx="75071">1</cx:pt>
          <cx:pt idx="75072">1</cx:pt>
          <cx:pt idx="75073">1</cx:pt>
          <cx:pt idx="75074">1</cx:pt>
          <cx:pt idx="75075">1</cx:pt>
          <cx:pt idx="75076">1</cx:pt>
          <cx:pt idx="75077">1</cx:pt>
          <cx:pt idx="75078">1</cx:pt>
          <cx:pt idx="75079">1</cx:pt>
          <cx:pt idx="75080">1</cx:pt>
          <cx:pt idx="75081">1</cx:pt>
          <cx:pt idx="75082">1</cx:pt>
          <cx:pt idx="75083">1</cx:pt>
          <cx:pt idx="75084">1</cx:pt>
          <cx:pt idx="75085">1</cx:pt>
          <cx:pt idx="75086">1</cx:pt>
          <cx:pt idx="75087">1</cx:pt>
          <cx:pt idx="75088">1</cx:pt>
          <cx:pt idx="75089">1</cx:pt>
          <cx:pt idx="75090">1</cx:pt>
          <cx:pt idx="75091">1</cx:pt>
          <cx:pt idx="75092">1</cx:pt>
          <cx:pt idx="75093">1</cx:pt>
          <cx:pt idx="75094">1</cx:pt>
          <cx:pt idx="75095">1</cx:pt>
          <cx:pt idx="75096">1</cx:pt>
          <cx:pt idx="75097">1</cx:pt>
          <cx:pt idx="75098">1</cx:pt>
          <cx:pt idx="75099">1</cx:pt>
          <cx:pt idx="75100">1</cx:pt>
          <cx:pt idx="75101">1</cx:pt>
          <cx:pt idx="75102">1</cx:pt>
          <cx:pt idx="75103">1</cx:pt>
          <cx:pt idx="75104">1</cx:pt>
          <cx:pt idx="75105">1</cx:pt>
          <cx:pt idx="75106">1</cx:pt>
          <cx:pt idx="75107">1</cx:pt>
          <cx:pt idx="75108">1</cx:pt>
          <cx:pt idx="75109">1</cx:pt>
          <cx:pt idx="75110">1</cx:pt>
          <cx:pt idx="75111">1</cx:pt>
          <cx:pt idx="75112">1</cx:pt>
          <cx:pt idx="75113">1</cx:pt>
          <cx:pt idx="75114">1</cx:pt>
          <cx:pt idx="75115">1</cx:pt>
          <cx:pt idx="75116">1</cx:pt>
          <cx:pt idx="75117">1</cx:pt>
          <cx:pt idx="75118">1</cx:pt>
          <cx:pt idx="75119">1</cx:pt>
          <cx:pt idx="75120">1</cx:pt>
          <cx:pt idx="75121">1</cx:pt>
          <cx:pt idx="75122">1</cx:pt>
          <cx:pt idx="75123">1</cx:pt>
          <cx:pt idx="75124">1</cx:pt>
          <cx:pt idx="75125">1</cx:pt>
          <cx:pt idx="75126">1</cx:pt>
          <cx:pt idx="75127">1</cx:pt>
          <cx:pt idx="75128">1</cx:pt>
          <cx:pt idx="75129">1</cx:pt>
          <cx:pt idx="75130">1</cx:pt>
          <cx:pt idx="75131">1</cx:pt>
          <cx:pt idx="75132">1</cx:pt>
          <cx:pt idx="75133">1</cx:pt>
          <cx:pt idx="75134">1</cx:pt>
          <cx:pt idx="75135">1</cx:pt>
          <cx:pt idx="75136">1</cx:pt>
          <cx:pt idx="75137">1</cx:pt>
          <cx:pt idx="75138">3</cx:pt>
          <cx:pt idx="75139">1</cx:pt>
          <cx:pt idx="75140">1</cx:pt>
          <cx:pt idx="75141">1</cx:pt>
          <cx:pt idx="75142">1</cx:pt>
          <cx:pt idx="75143">1</cx:pt>
          <cx:pt idx="75144">1</cx:pt>
          <cx:pt idx="75145">1</cx:pt>
          <cx:pt idx="75146">1</cx:pt>
          <cx:pt idx="75147">1</cx:pt>
          <cx:pt idx="75148">1</cx:pt>
          <cx:pt idx="75149">1</cx:pt>
          <cx:pt idx="75150">1</cx:pt>
          <cx:pt idx="75151">1</cx:pt>
          <cx:pt idx="75152">1</cx:pt>
          <cx:pt idx="75153">1</cx:pt>
          <cx:pt idx="75154">1</cx:pt>
          <cx:pt idx="75155">1</cx:pt>
          <cx:pt idx="75156">1</cx:pt>
          <cx:pt idx="75157">1</cx:pt>
          <cx:pt idx="75158">1</cx:pt>
          <cx:pt idx="75159">1</cx:pt>
          <cx:pt idx="75160">1</cx:pt>
          <cx:pt idx="75161">1</cx:pt>
          <cx:pt idx="75162">1</cx:pt>
          <cx:pt idx="75163">1</cx:pt>
          <cx:pt idx="75164">1</cx:pt>
          <cx:pt idx="75165">1</cx:pt>
          <cx:pt idx="75166">1</cx:pt>
          <cx:pt idx="75167">1</cx:pt>
          <cx:pt idx="75168">1</cx:pt>
          <cx:pt idx="75169">1</cx:pt>
          <cx:pt idx="75170">1</cx:pt>
          <cx:pt idx="75171">1</cx:pt>
          <cx:pt idx="75172">1</cx:pt>
          <cx:pt idx="75173">1</cx:pt>
          <cx:pt idx="75174">1</cx:pt>
          <cx:pt idx="75175">1</cx:pt>
          <cx:pt idx="75176">1</cx:pt>
          <cx:pt idx="75177">1</cx:pt>
          <cx:pt idx="75178">1</cx:pt>
          <cx:pt idx="75179">1</cx:pt>
          <cx:pt idx="75180">1</cx:pt>
          <cx:pt idx="75181">1</cx:pt>
          <cx:pt idx="75182">1</cx:pt>
          <cx:pt idx="75183">1</cx:pt>
          <cx:pt idx="75184">1</cx:pt>
          <cx:pt idx="75185">1</cx:pt>
          <cx:pt idx="75186">1</cx:pt>
          <cx:pt idx="75187">1</cx:pt>
          <cx:pt idx="75188">1</cx:pt>
          <cx:pt idx="75189">1</cx:pt>
          <cx:pt idx="75190">1</cx:pt>
          <cx:pt idx="75191">1</cx:pt>
          <cx:pt idx="75192">1</cx:pt>
          <cx:pt idx="75193">1</cx:pt>
          <cx:pt idx="75194">1</cx:pt>
          <cx:pt idx="75195">1</cx:pt>
          <cx:pt idx="75196">1</cx:pt>
          <cx:pt idx="75197">1</cx:pt>
          <cx:pt idx="75198">1</cx:pt>
          <cx:pt idx="75199">1</cx:pt>
          <cx:pt idx="75200">1</cx:pt>
          <cx:pt idx="75201">1</cx:pt>
          <cx:pt idx="75202">1</cx:pt>
          <cx:pt idx="75203">1</cx:pt>
          <cx:pt idx="75204">1</cx:pt>
          <cx:pt idx="75205">1</cx:pt>
          <cx:pt idx="75206">1</cx:pt>
          <cx:pt idx="75207">1</cx:pt>
          <cx:pt idx="75208">1</cx:pt>
          <cx:pt idx="75209">1</cx:pt>
          <cx:pt idx="75210">1</cx:pt>
          <cx:pt idx="75211">1</cx:pt>
          <cx:pt idx="75212">1</cx:pt>
          <cx:pt idx="75213">1</cx:pt>
          <cx:pt idx="75214">1</cx:pt>
          <cx:pt idx="75215">1</cx:pt>
          <cx:pt idx="75216">1</cx:pt>
          <cx:pt idx="75217">1</cx:pt>
          <cx:pt idx="75218">1</cx:pt>
          <cx:pt idx="75219">1</cx:pt>
          <cx:pt idx="75220">1</cx:pt>
          <cx:pt idx="75221">1</cx:pt>
          <cx:pt idx="75222">1</cx:pt>
          <cx:pt idx="75223">1</cx:pt>
          <cx:pt idx="75224">1</cx:pt>
          <cx:pt idx="75225">1</cx:pt>
          <cx:pt idx="75226">1</cx:pt>
          <cx:pt idx="75227">1</cx:pt>
          <cx:pt idx="75228">1</cx:pt>
          <cx:pt idx="75229">1</cx:pt>
          <cx:pt idx="75230">1</cx:pt>
          <cx:pt idx="75231">1</cx:pt>
          <cx:pt idx="75232">1</cx:pt>
          <cx:pt idx="75233">1</cx:pt>
          <cx:pt idx="75234">1</cx:pt>
          <cx:pt idx="75235">1</cx:pt>
          <cx:pt idx="75236">1</cx:pt>
          <cx:pt idx="75237">1</cx:pt>
          <cx:pt idx="75238">1</cx:pt>
          <cx:pt idx="75239">1</cx:pt>
          <cx:pt idx="75240">1</cx:pt>
          <cx:pt idx="75241">1</cx:pt>
          <cx:pt idx="75242">1</cx:pt>
          <cx:pt idx="75243">1</cx:pt>
          <cx:pt idx="75244">1</cx:pt>
          <cx:pt idx="75245">1</cx:pt>
          <cx:pt idx="75246">1</cx:pt>
          <cx:pt idx="75247">1</cx:pt>
          <cx:pt idx="75248">1</cx:pt>
          <cx:pt idx="75249">1</cx:pt>
          <cx:pt idx="75250">1</cx:pt>
          <cx:pt idx="75251">1</cx:pt>
          <cx:pt idx="75252">3</cx:pt>
          <cx:pt idx="75253">1</cx:pt>
          <cx:pt idx="75254">1</cx:pt>
          <cx:pt idx="75255">1</cx:pt>
          <cx:pt idx="75256">1</cx:pt>
          <cx:pt idx="75257">1</cx:pt>
          <cx:pt idx="75258">1</cx:pt>
          <cx:pt idx="75259">1</cx:pt>
          <cx:pt idx="75260">1</cx:pt>
          <cx:pt idx="75261">1</cx:pt>
          <cx:pt idx="75262">1</cx:pt>
          <cx:pt idx="75263">1</cx:pt>
          <cx:pt idx="75264">1</cx:pt>
          <cx:pt idx="75265">3</cx:pt>
          <cx:pt idx="75266">1</cx:pt>
          <cx:pt idx="75267">1</cx:pt>
          <cx:pt idx="75268">1</cx:pt>
          <cx:pt idx="75269">1</cx:pt>
          <cx:pt idx="75270">1</cx:pt>
          <cx:pt idx="75271">1</cx:pt>
          <cx:pt idx="75272">1</cx:pt>
          <cx:pt idx="75273">1</cx:pt>
          <cx:pt idx="75274">1</cx:pt>
          <cx:pt idx="75275">1</cx:pt>
          <cx:pt idx="75276">1</cx:pt>
          <cx:pt idx="75277">1</cx:pt>
          <cx:pt idx="75278">1</cx:pt>
          <cx:pt idx="75279">1</cx:pt>
          <cx:pt idx="75280">1</cx:pt>
          <cx:pt idx="75281">1</cx:pt>
          <cx:pt idx="75282">1</cx:pt>
          <cx:pt idx="75283">1</cx:pt>
          <cx:pt idx="75284">1</cx:pt>
          <cx:pt idx="75285">1</cx:pt>
          <cx:pt idx="75286">1</cx:pt>
          <cx:pt idx="75287">1</cx:pt>
          <cx:pt idx="75288">1</cx:pt>
          <cx:pt idx="75289">1</cx:pt>
          <cx:pt idx="75290">1</cx:pt>
          <cx:pt idx="75291">1</cx:pt>
          <cx:pt idx="75292">1</cx:pt>
          <cx:pt idx="75293">1</cx:pt>
          <cx:pt idx="75294">1</cx:pt>
          <cx:pt idx="75295">1</cx:pt>
          <cx:pt idx="75296">1</cx:pt>
          <cx:pt idx="75297">1</cx:pt>
          <cx:pt idx="75298">1</cx:pt>
          <cx:pt idx="75299">1</cx:pt>
          <cx:pt idx="75300">1</cx:pt>
          <cx:pt idx="75301">1</cx:pt>
          <cx:pt idx="75302">1</cx:pt>
          <cx:pt idx="75303">1</cx:pt>
          <cx:pt idx="75304">1</cx:pt>
          <cx:pt idx="75305">1</cx:pt>
          <cx:pt idx="75306">1</cx:pt>
          <cx:pt idx="75307">1</cx:pt>
          <cx:pt idx="75308">1</cx:pt>
          <cx:pt idx="75309">1</cx:pt>
          <cx:pt idx="75310">1</cx:pt>
          <cx:pt idx="75311">1</cx:pt>
          <cx:pt idx="75312">1</cx:pt>
          <cx:pt idx="75313">1</cx:pt>
          <cx:pt idx="75314">1</cx:pt>
          <cx:pt idx="75315">1</cx:pt>
          <cx:pt idx="75316">1</cx:pt>
          <cx:pt idx="75317">1</cx:pt>
          <cx:pt idx="75318">1</cx:pt>
          <cx:pt idx="75319">1</cx:pt>
          <cx:pt idx="75320">1</cx:pt>
          <cx:pt idx="75321">1</cx:pt>
          <cx:pt idx="75322">1</cx:pt>
          <cx:pt idx="75323">1</cx:pt>
          <cx:pt idx="75324">1</cx:pt>
          <cx:pt idx="75325">1</cx:pt>
          <cx:pt idx="75326">1</cx:pt>
          <cx:pt idx="75327">1</cx:pt>
          <cx:pt idx="75328">1</cx:pt>
          <cx:pt idx="75329">1</cx:pt>
          <cx:pt idx="75330">1</cx:pt>
          <cx:pt idx="75331">1</cx:pt>
          <cx:pt idx="75332">1</cx:pt>
          <cx:pt idx="75333">1</cx:pt>
          <cx:pt idx="75334">1</cx:pt>
          <cx:pt idx="75335">1</cx:pt>
          <cx:pt idx="75336">1</cx:pt>
          <cx:pt idx="75337">1</cx:pt>
          <cx:pt idx="75338">1</cx:pt>
          <cx:pt idx="75339">1</cx:pt>
          <cx:pt idx="75340">1</cx:pt>
          <cx:pt idx="75341">1</cx:pt>
          <cx:pt idx="75342">1</cx:pt>
          <cx:pt idx="75343">1</cx:pt>
          <cx:pt idx="75344">1</cx:pt>
          <cx:pt idx="75345">1</cx:pt>
          <cx:pt idx="75346">1</cx:pt>
          <cx:pt idx="75347">1</cx:pt>
          <cx:pt idx="75348">1</cx:pt>
          <cx:pt idx="75349">1</cx:pt>
          <cx:pt idx="75350">1</cx:pt>
          <cx:pt idx="75351">1</cx:pt>
          <cx:pt idx="75352">1</cx:pt>
          <cx:pt idx="75353">1</cx:pt>
          <cx:pt idx="75354">1</cx:pt>
          <cx:pt idx="75355">1</cx:pt>
          <cx:pt idx="75356">1</cx:pt>
          <cx:pt idx="75357">1</cx:pt>
          <cx:pt idx="75358">1</cx:pt>
          <cx:pt idx="75359">1</cx:pt>
          <cx:pt idx="75360">1</cx:pt>
          <cx:pt idx="75361">1</cx:pt>
          <cx:pt idx="75362">1</cx:pt>
          <cx:pt idx="75363">1</cx:pt>
          <cx:pt idx="75364">1</cx:pt>
          <cx:pt idx="75365">1</cx:pt>
          <cx:pt idx="75366">1</cx:pt>
          <cx:pt idx="75367">1</cx:pt>
          <cx:pt idx="75368">1</cx:pt>
          <cx:pt idx="75369">1</cx:pt>
          <cx:pt idx="75370">1</cx:pt>
          <cx:pt idx="75371">1</cx:pt>
          <cx:pt idx="75372">1</cx:pt>
          <cx:pt idx="75373">1</cx:pt>
          <cx:pt idx="75374">1</cx:pt>
          <cx:pt idx="75375">1</cx:pt>
          <cx:pt idx="75376">1</cx:pt>
          <cx:pt idx="75377">1</cx:pt>
          <cx:pt idx="75378">1</cx:pt>
          <cx:pt idx="75379">1</cx:pt>
          <cx:pt idx="75380">1</cx:pt>
          <cx:pt idx="75381">1</cx:pt>
          <cx:pt idx="75382">1</cx:pt>
          <cx:pt idx="75383">1</cx:pt>
          <cx:pt idx="75384">1</cx:pt>
          <cx:pt idx="75385">1</cx:pt>
          <cx:pt idx="75386">1</cx:pt>
          <cx:pt idx="75387">1</cx:pt>
          <cx:pt idx="75388">1</cx:pt>
          <cx:pt idx="75389">1</cx:pt>
          <cx:pt idx="75390">1</cx:pt>
          <cx:pt idx="75391">1</cx:pt>
          <cx:pt idx="75392">3</cx:pt>
          <cx:pt idx="75393">1</cx:pt>
          <cx:pt idx="75394">1</cx:pt>
          <cx:pt idx="75395">1</cx:pt>
          <cx:pt idx="75396">1</cx:pt>
          <cx:pt idx="75397">1</cx:pt>
          <cx:pt idx="75398">1</cx:pt>
          <cx:pt idx="75399">1</cx:pt>
          <cx:pt idx="75400">1</cx:pt>
          <cx:pt idx="75401">1</cx:pt>
          <cx:pt idx="75402">1</cx:pt>
          <cx:pt idx="75403">1</cx:pt>
          <cx:pt idx="75404">1</cx:pt>
          <cx:pt idx="75405">1</cx:pt>
          <cx:pt idx="75406">1</cx:pt>
          <cx:pt idx="75407">1</cx:pt>
          <cx:pt idx="75408">1</cx:pt>
          <cx:pt idx="75409">1</cx:pt>
          <cx:pt idx="75410">1</cx:pt>
          <cx:pt idx="75411">1</cx:pt>
          <cx:pt idx="75412">1</cx:pt>
          <cx:pt idx="75413">1</cx:pt>
          <cx:pt idx="75414">1</cx:pt>
          <cx:pt idx="75415">1</cx:pt>
          <cx:pt idx="75416">1</cx:pt>
          <cx:pt idx="75417">1</cx:pt>
          <cx:pt idx="75418">1</cx:pt>
          <cx:pt idx="75419">1</cx:pt>
          <cx:pt idx="75420">1</cx:pt>
          <cx:pt idx="75421">1</cx:pt>
          <cx:pt idx="75422">1</cx:pt>
          <cx:pt idx="75423">1</cx:pt>
          <cx:pt idx="75424">1</cx:pt>
          <cx:pt idx="75425">1</cx:pt>
          <cx:pt idx="75426">1</cx:pt>
          <cx:pt idx="75427">1</cx:pt>
          <cx:pt idx="75428">1</cx:pt>
          <cx:pt idx="75429">1</cx:pt>
          <cx:pt idx="75430">1</cx:pt>
          <cx:pt idx="75431">1</cx:pt>
          <cx:pt idx="75432">1</cx:pt>
          <cx:pt idx="75433">1</cx:pt>
          <cx:pt idx="75434">1</cx:pt>
          <cx:pt idx="75435">1</cx:pt>
          <cx:pt idx="75436">1</cx:pt>
          <cx:pt idx="75437">1</cx:pt>
          <cx:pt idx="75438">1</cx:pt>
          <cx:pt idx="75439">1</cx:pt>
          <cx:pt idx="75440">1</cx:pt>
          <cx:pt idx="75441">1</cx:pt>
          <cx:pt idx="75442">1</cx:pt>
          <cx:pt idx="75443">1</cx:pt>
          <cx:pt idx="75444">1</cx:pt>
          <cx:pt idx="75445">1</cx:pt>
          <cx:pt idx="75446">1</cx:pt>
          <cx:pt idx="75447">1</cx:pt>
          <cx:pt idx="75448">1</cx:pt>
          <cx:pt idx="75449">1</cx:pt>
          <cx:pt idx="75450">1</cx:pt>
          <cx:pt idx="75451">1</cx:pt>
          <cx:pt idx="75452">1</cx:pt>
          <cx:pt idx="75453">1</cx:pt>
          <cx:pt idx="75454">1</cx:pt>
          <cx:pt idx="75455">1</cx:pt>
          <cx:pt idx="75456">1</cx:pt>
          <cx:pt idx="75457">1</cx:pt>
          <cx:pt idx="75458">1</cx:pt>
          <cx:pt idx="75459">1</cx:pt>
          <cx:pt idx="75460">1</cx:pt>
          <cx:pt idx="75461">1</cx:pt>
          <cx:pt idx="75462">1</cx:pt>
          <cx:pt idx="75463">1</cx:pt>
          <cx:pt idx="75464">1</cx:pt>
          <cx:pt idx="75465">3</cx:pt>
          <cx:pt idx="75466">1</cx:pt>
          <cx:pt idx="75467">1</cx:pt>
          <cx:pt idx="75468">3</cx:pt>
          <cx:pt idx="75469">1</cx:pt>
          <cx:pt idx="75470">1</cx:pt>
          <cx:pt idx="75471">1</cx:pt>
          <cx:pt idx="75472">1</cx:pt>
          <cx:pt idx="75473">1</cx:pt>
          <cx:pt idx="75474">1</cx:pt>
          <cx:pt idx="75475">1</cx:pt>
          <cx:pt idx="75476">1</cx:pt>
          <cx:pt idx="75477">1</cx:pt>
          <cx:pt idx="75478">1</cx:pt>
          <cx:pt idx="75479">1</cx:pt>
          <cx:pt idx="75480">1</cx:pt>
          <cx:pt idx="75481">1</cx:pt>
          <cx:pt idx="75482">3</cx:pt>
          <cx:pt idx="75483">1</cx:pt>
          <cx:pt idx="75484">1</cx:pt>
          <cx:pt idx="75485">1</cx:pt>
          <cx:pt idx="75486">1</cx:pt>
          <cx:pt idx="75487">1</cx:pt>
          <cx:pt idx="75488">1</cx:pt>
          <cx:pt idx="75489">1</cx:pt>
          <cx:pt idx="75490">1</cx:pt>
          <cx:pt idx="75491">1</cx:pt>
          <cx:pt idx="75492">1</cx:pt>
          <cx:pt idx="75493">1</cx:pt>
          <cx:pt idx="75494">1</cx:pt>
          <cx:pt idx="75495">1</cx:pt>
          <cx:pt idx="75496">1</cx:pt>
          <cx:pt idx="75497">1</cx:pt>
          <cx:pt idx="75498">1</cx:pt>
          <cx:pt idx="75499">1</cx:pt>
          <cx:pt idx="75500">1</cx:pt>
          <cx:pt idx="75501">1</cx:pt>
          <cx:pt idx="75502">1</cx:pt>
          <cx:pt idx="75503">1</cx:pt>
          <cx:pt idx="75504">1</cx:pt>
          <cx:pt idx="75505">1</cx:pt>
          <cx:pt idx="75506">1</cx:pt>
          <cx:pt idx="75507">1</cx:pt>
          <cx:pt idx="75508">1</cx:pt>
          <cx:pt idx="75509">1</cx:pt>
          <cx:pt idx="75510">1</cx:pt>
          <cx:pt idx="75511">1</cx:pt>
          <cx:pt idx="75512">1</cx:pt>
          <cx:pt idx="75513">1</cx:pt>
          <cx:pt idx="75514">1</cx:pt>
          <cx:pt idx="75515">1</cx:pt>
          <cx:pt idx="75516">1</cx:pt>
          <cx:pt idx="75517">1</cx:pt>
          <cx:pt idx="75518">1</cx:pt>
          <cx:pt idx="75519">1</cx:pt>
          <cx:pt idx="75520">1</cx:pt>
          <cx:pt idx="75521">1</cx:pt>
          <cx:pt idx="75522">1</cx:pt>
          <cx:pt idx="75523">1</cx:pt>
          <cx:pt idx="75524">1</cx:pt>
          <cx:pt idx="75525">3</cx:pt>
          <cx:pt idx="75526">1</cx:pt>
          <cx:pt idx="75527">1</cx:pt>
          <cx:pt idx="75528">1</cx:pt>
          <cx:pt idx="75529">1</cx:pt>
          <cx:pt idx="75530">1</cx:pt>
          <cx:pt idx="75531">1</cx:pt>
          <cx:pt idx="75532">1</cx:pt>
          <cx:pt idx="75533">1</cx:pt>
          <cx:pt idx="75534">1</cx:pt>
          <cx:pt idx="75535">1</cx:pt>
          <cx:pt idx="75536">1</cx:pt>
          <cx:pt idx="75537">1</cx:pt>
          <cx:pt idx="75538">1</cx:pt>
          <cx:pt idx="75539">1</cx:pt>
          <cx:pt idx="75540">1</cx:pt>
          <cx:pt idx="75541">1</cx:pt>
          <cx:pt idx="75542">1</cx:pt>
          <cx:pt idx="75543">1</cx:pt>
          <cx:pt idx="75544">1</cx:pt>
          <cx:pt idx="75545">1</cx:pt>
          <cx:pt idx="75546">1</cx:pt>
          <cx:pt idx="75547">1</cx:pt>
          <cx:pt idx="75548">1</cx:pt>
          <cx:pt idx="75549">1</cx:pt>
          <cx:pt idx="75550">1</cx:pt>
          <cx:pt idx="75551">1</cx:pt>
          <cx:pt idx="75552">1</cx:pt>
          <cx:pt idx="75553">1</cx:pt>
          <cx:pt idx="75554">1</cx:pt>
          <cx:pt idx="75555">1</cx:pt>
          <cx:pt idx="75556">1</cx:pt>
          <cx:pt idx="75557">1</cx:pt>
          <cx:pt idx="75558">1</cx:pt>
          <cx:pt idx="75559">1</cx:pt>
          <cx:pt idx="75560">1</cx:pt>
          <cx:pt idx="75561">1</cx:pt>
          <cx:pt idx="75562">1</cx:pt>
          <cx:pt idx="75563">1</cx:pt>
          <cx:pt idx="75564">1</cx:pt>
          <cx:pt idx="75565">1</cx:pt>
          <cx:pt idx="75566">1</cx:pt>
          <cx:pt idx="75567">1</cx:pt>
          <cx:pt idx="75568">1</cx:pt>
          <cx:pt idx="75569">1</cx:pt>
          <cx:pt idx="75570">1</cx:pt>
          <cx:pt idx="75571">1</cx:pt>
          <cx:pt idx="75572">1</cx:pt>
          <cx:pt idx="75573">1</cx:pt>
          <cx:pt idx="75574">1</cx:pt>
          <cx:pt idx="75575">1</cx:pt>
          <cx:pt idx="75576">1</cx:pt>
          <cx:pt idx="75577">1</cx:pt>
          <cx:pt idx="75578">3</cx:pt>
          <cx:pt idx="75579">1</cx:pt>
          <cx:pt idx="75580">1</cx:pt>
          <cx:pt idx="75581">3</cx:pt>
          <cx:pt idx="75582">1</cx:pt>
          <cx:pt idx="75583">1</cx:pt>
          <cx:pt idx="75584">1</cx:pt>
          <cx:pt idx="75585">1</cx:pt>
          <cx:pt idx="75586">1</cx:pt>
          <cx:pt idx="75587">3</cx:pt>
          <cx:pt idx="75588">1</cx:pt>
          <cx:pt idx="75589">1</cx:pt>
          <cx:pt idx="75590">1</cx:pt>
          <cx:pt idx="75591">1</cx:pt>
          <cx:pt idx="75592">3</cx:pt>
          <cx:pt idx="75593">1</cx:pt>
          <cx:pt idx="75594">1</cx:pt>
          <cx:pt idx="75595">1</cx:pt>
          <cx:pt idx="75596">1</cx:pt>
          <cx:pt idx="75597">3</cx:pt>
          <cx:pt idx="75598">1</cx:pt>
          <cx:pt idx="75599">1</cx:pt>
          <cx:pt idx="75600">3</cx:pt>
          <cx:pt idx="75601">1</cx:pt>
          <cx:pt idx="75602">3</cx:pt>
          <cx:pt idx="75603">1</cx:pt>
          <cx:pt idx="75604">3</cx:pt>
          <cx:pt idx="75605">1</cx:pt>
          <cx:pt idx="75606">1</cx:pt>
          <cx:pt idx="75607">1</cx:pt>
          <cx:pt idx="75608">1</cx:pt>
          <cx:pt idx="75609">1</cx:pt>
          <cx:pt idx="75610">1</cx:pt>
          <cx:pt idx="75611">1</cx:pt>
          <cx:pt idx="75612">1</cx:pt>
          <cx:pt idx="75613">1</cx:pt>
          <cx:pt idx="75614">1</cx:pt>
          <cx:pt idx="75615">1</cx:pt>
          <cx:pt idx="75616">1</cx:pt>
          <cx:pt idx="75617">3</cx:pt>
          <cx:pt idx="75618">1</cx:pt>
          <cx:pt idx="75619">1</cx:pt>
          <cx:pt idx="75620">1</cx:pt>
          <cx:pt idx="75621">1</cx:pt>
          <cx:pt idx="75622">1</cx:pt>
          <cx:pt idx="75623">1</cx:pt>
          <cx:pt idx="75624">1</cx:pt>
          <cx:pt idx="75625">1</cx:pt>
          <cx:pt idx="75626">1</cx:pt>
          <cx:pt idx="75627">1</cx:pt>
          <cx:pt idx="75628">1</cx:pt>
          <cx:pt idx="75629">3</cx:pt>
          <cx:pt idx="75630">1</cx:pt>
          <cx:pt idx="75631">1</cx:pt>
          <cx:pt idx="75632">1</cx:pt>
          <cx:pt idx="75633">1</cx:pt>
          <cx:pt idx="75634">1</cx:pt>
          <cx:pt idx="75635">1</cx:pt>
          <cx:pt idx="75636">1</cx:pt>
          <cx:pt idx="75637">1</cx:pt>
          <cx:pt idx="75638">1</cx:pt>
          <cx:pt idx="75639">1</cx:pt>
          <cx:pt idx="75640">1</cx:pt>
          <cx:pt idx="75641">1</cx:pt>
          <cx:pt idx="75642">1</cx:pt>
          <cx:pt idx="75643">1</cx:pt>
          <cx:pt idx="75644">1</cx:pt>
          <cx:pt idx="75645">1</cx:pt>
          <cx:pt idx="75646">1</cx:pt>
          <cx:pt idx="75647">1</cx:pt>
          <cx:pt idx="75648">1</cx:pt>
          <cx:pt idx="75649">1</cx:pt>
          <cx:pt idx="75650">1</cx:pt>
          <cx:pt idx="75651">1</cx:pt>
          <cx:pt idx="75652">1</cx:pt>
          <cx:pt idx="75653">1</cx:pt>
          <cx:pt idx="75654">1</cx:pt>
          <cx:pt idx="75655">1</cx:pt>
          <cx:pt idx="75656">1</cx:pt>
          <cx:pt idx="75657">1</cx:pt>
          <cx:pt idx="75658">1</cx:pt>
          <cx:pt idx="75659">1</cx:pt>
          <cx:pt idx="75660">1</cx:pt>
          <cx:pt idx="75661">1</cx:pt>
          <cx:pt idx="75662">1</cx:pt>
          <cx:pt idx="75663">1</cx:pt>
          <cx:pt idx="75664">1</cx:pt>
          <cx:pt idx="75665">1</cx:pt>
          <cx:pt idx="75666">1</cx:pt>
          <cx:pt idx="75667">1</cx:pt>
          <cx:pt idx="75668">1</cx:pt>
          <cx:pt idx="75669">1</cx:pt>
          <cx:pt idx="75670">1</cx:pt>
          <cx:pt idx="75671">1</cx:pt>
          <cx:pt idx="75672">1</cx:pt>
          <cx:pt idx="75673">1</cx:pt>
          <cx:pt idx="75674">1</cx:pt>
          <cx:pt idx="75675">1</cx:pt>
          <cx:pt idx="75676">1</cx:pt>
          <cx:pt idx="75677">1</cx:pt>
          <cx:pt idx="75678">1</cx:pt>
          <cx:pt idx="75679">1</cx:pt>
          <cx:pt idx="75680">1</cx:pt>
          <cx:pt idx="75681">1</cx:pt>
          <cx:pt idx="75682">1</cx:pt>
          <cx:pt idx="75683">1</cx:pt>
          <cx:pt idx="75684">1</cx:pt>
          <cx:pt idx="75685">1</cx:pt>
          <cx:pt idx="75686">1</cx:pt>
          <cx:pt idx="75687">3</cx:pt>
          <cx:pt idx="75688">1</cx:pt>
          <cx:pt idx="75689">1</cx:pt>
          <cx:pt idx="75690">1</cx:pt>
          <cx:pt idx="75691">1</cx:pt>
          <cx:pt idx="75692">1</cx:pt>
          <cx:pt idx="75693">1</cx:pt>
          <cx:pt idx="75694">1</cx:pt>
          <cx:pt idx="75695">1</cx:pt>
          <cx:pt idx="75696">1</cx:pt>
          <cx:pt idx="75697">1</cx:pt>
          <cx:pt idx="75698">1</cx:pt>
          <cx:pt idx="75699">1</cx:pt>
          <cx:pt idx="75700">1</cx:pt>
          <cx:pt idx="75701">1</cx:pt>
          <cx:pt idx="75702">1</cx:pt>
          <cx:pt idx="75703">1</cx:pt>
          <cx:pt idx="75704">1</cx:pt>
          <cx:pt idx="75705">1</cx:pt>
          <cx:pt idx="75706">1</cx:pt>
          <cx:pt idx="75707">1</cx:pt>
          <cx:pt idx="75708">1</cx:pt>
          <cx:pt idx="75709">1</cx:pt>
          <cx:pt idx="75710">1</cx:pt>
          <cx:pt idx="75711">1</cx:pt>
          <cx:pt idx="75712">1</cx:pt>
          <cx:pt idx="75713">1</cx:pt>
          <cx:pt idx="75714">1</cx:pt>
          <cx:pt idx="75715">1</cx:pt>
          <cx:pt idx="75716">1</cx:pt>
          <cx:pt idx="75717">1</cx:pt>
          <cx:pt idx="75718">1</cx:pt>
          <cx:pt idx="75719">1</cx:pt>
          <cx:pt idx="75720">1</cx:pt>
          <cx:pt idx="75721">1</cx:pt>
          <cx:pt idx="75722">1</cx:pt>
          <cx:pt idx="75723">1</cx:pt>
          <cx:pt idx="75724">1</cx:pt>
          <cx:pt idx="75725">1</cx:pt>
          <cx:pt idx="75726">1</cx:pt>
          <cx:pt idx="75727">1</cx:pt>
          <cx:pt idx="75728">3</cx:pt>
          <cx:pt idx="75729">1</cx:pt>
          <cx:pt idx="75730">1</cx:pt>
          <cx:pt idx="75731">1</cx:pt>
          <cx:pt idx="75732">1</cx:pt>
          <cx:pt idx="75733">1</cx:pt>
          <cx:pt idx="75734">1</cx:pt>
          <cx:pt idx="75735">1</cx:pt>
          <cx:pt idx="75736">1</cx:pt>
          <cx:pt idx="75737">1</cx:pt>
          <cx:pt idx="75738">1</cx:pt>
          <cx:pt idx="75739">1</cx:pt>
          <cx:pt idx="75740">1</cx:pt>
          <cx:pt idx="75741">1</cx:pt>
          <cx:pt idx="75742">1</cx:pt>
          <cx:pt idx="75743">1</cx:pt>
          <cx:pt idx="75744">1</cx:pt>
          <cx:pt idx="75745">1</cx:pt>
          <cx:pt idx="75746">1</cx:pt>
          <cx:pt idx="75747">1</cx:pt>
          <cx:pt idx="75748">1</cx:pt>
          <cx:pt idx="75749">1</cx:pt>
          <cx:pt idx="75750">1</cx:pt>
          <cx:pt idx="75751">1</cx:pt>
          <cx:pt idx="75752">1</cx:pt>
          <cx:pt idx="75753">1</cx:pt>
          <cx:pt idx="75754">1</cx:pt>
          <cx:pt idx="75755">1</cx:pt>
          <cx:pt idx="75756">1</cx:pt>
          <cx:pt idx="75757">1</cx:pt>
          <cx:pt idx="75758">1</cx:pt>
          <cx:pt idx="75759">1</cx:pt>
          <cx:pt idx="75760">1</cx:pt>
          <cx:pt idx="75761">1</cx:pt>
          <cx:pt idx="75762">1</cx:pt>
          <cx:pt idx="75763">1</cx:pt>
          <cx:pt idx="75764">1</cx:pt>
          <cx:pt idx="75765">1</cx:pt>
          <cx:pt idx="75766">1</cx:pt>
          <cx:pt idx="75767">1</cx:pt>
          <cx:pt idx="75768">1</cx:pt>
          <cx:pt idx="75769">1</cx:pt>
          <cx:pt idx="75770">1</cx:pt>
          <cx:pt idx="75771">1</cx:pt>
          <cx:pt idx="75772">1</cx:pt>
          <cx:pt idx="75773">1</cx:pt>
          <cx:pt idx="75774">1</cx:pt>
          <cx:pt idx="75775">1</cx:pt>
          <cx:pt idx="75776">1</cx:pt>
          <cx:pt idx="75777">1</cx:pt>
          <cx:pt idx="75778">1</cx:pt>
          <cx:pt idx="75779">1</cx:pt>
          <cx:pt idx="75780">1</cx:pt>
          <cx:pt idx="75781">1</cx:pt>
          <cx:pt idx="75782">1</cx:pt>
          <cx:pt idx="75783">1</cx:pt>
          <cx:pt idx="75784">1</cx:pt>
          <cx:pt idx="75785">1</cx:pt>
          <cx:pt idx="75786">1</cx:pt>
          <cx:pt idx="75787">1</cx:pt>
          <cx:pt idx="75788">3</cx:pt>
          <cx:pt idx="75789">1</cx:pt>
          <cx:pt idx="75790">1</cx:pt>
          <cx:pt idx="75791">1</cx:pt>
          <cx:pt idx="75792">1</cx:pt>
          <cx:pt idx="75793">1</cx:pt>
          <cx:pt idx="75794">1</cx:pt>
          <cx:pt idx="75795">1</cx:pt>
          <cx:pt idx="75796">1</cx:pt>
          <cx:pt idx="75797">1</cx:pt>
          <cx:pt idx="75798">1</cx:pt>
          <cx:pt idx="75799">1</cx:pt>
          <cx:pt idx="75800">1</cx:pt>
          <cx:pt idx="75801">1</cx:pt>
          <cx:pt idx="75802">1</cx:pt>
          <cx:pt idx="75803">1</cx:pt>
          <cx:pt idx="75804">1</cx:pt>
          <cx:pt idx="75805">3</cx:pt>
          <cx:pt idx="75806">1</cx:pt>
          <cx:pt idx="75807">1</cx:pt>
          <cx:pt idx="75808">1</cx:pt>
          <cx:pt idx="75809">1</cx:pt>
          <cx:pt idx="75810">1</cx:pt>
          <cx:pt idx="75811">1</cx:pt>
          <cx:pt idx="75812">3</cx:pt>
          <cx:pt idx="75813">1</cx:pt>
          <cx:pt idx="75814">1</cx:pt>
          <cx:pt idx="75815">1</cx:pt>
          <cx:pt idx="75816">1</cx:pt>
          <cx:pt idx="75817">1</cx:pt>
          <cx:pt idx="75818">1</cx:pt>
          <cx:pt idx="75819">1</cx:pt>
          <cx:pt idx="75820">1</cx:pt>
          <cx:pt idx="75821">1</cx:pt>
          <cx:pt idx="75822">1</cx:pt>
          <cx:pt idx="75823">1</cx:pt>
          <cx:pt idx="75824">1</cx:pt>
          <cx:pt idx="75825">1</cx:pt>
          <cx:pt idx="75826">1</cx:pt>
          <cx:pt idx="75827">1</cx:pt>
          <cx:pt idx="75828">1</cx:pt>
          <cx:pt idx="75829">1</cx:pt>
          <cx:pt idx="75830">1</cx:pt>
          <cx:pt idx="75831">1</cx:pt>
          <cx:pt idx="75832">1</cx:pt>
          <cx:pt idx="75833">1</cx:pt>
          <cx:pt idx="75834">1</cx:pt>
          <cx:pt idx="75835">1</cx:pt>
          <cx:pt idx="75836">1</cx:pt>
          <cx:pt idx="75837">1</cx:pt>
          <cx:pt idx="75838">1</cx:pt>
          <cx:pt idx="75839">1</cx:pt>
          <cx:pt idx="75840">1</cx:pt>
          <cx:pt idx="75841">1</cx:pt>
          <cx:pt idx="75842">1</cx:pt>
          <cx:pt idx="75843">1</cx:pt>
          <cx:pt idx="75844">1</cx:pt>
          <cx:pt idx="75845">1</cx:pt>
          <cx:pt idx="75846">1</cx:pt>
          <cx:pt idx="75847">1</cx:pt>
          <cx:pt idx="75848">1</cx:pt>
          <cx:pt idx="75849">1</cx:pt>
          <cx:pt idx="75850">1</cx:pt>
          <cx:pt idx="75851">1</cx:pt>
          <cx:pt idx="75852">1</cx:pt>
          <cx:pt idx="75853">1</cx:pt>
          <cx:pt idx="75854">1</cx:pt>
          <cx:pt idx="75855">1</cx:pt>
          <cx:pt idx="75856">1</cx:pt>
          <cx:pt idx="75857">1</cx:pt>
          <cx:pt idx="75858">1</cx:pt>
          <cx:pt idx="75859">1</cx:pt>
          <cx:pt idx="75860">1</cx:pt>
          <cx:pt idx="75861">1</cx:pt>
          <cx:pt idx="75862">1</cx:pt>
          <cx:pt idx="75863">1</cx:pt>
          <cx:pt idx="75864">1</cx:pt>
          <cx:pt idx="75865">1</cx:pt>
          <cx:pt idx="75866">1</cx:pt>
          <cx:pt idx="75867">1</cx:pt>
          <cx:pt idx="75868">1</cx:pt>
          <cx:pt idx="75869">1</cx:pt>
          <cx:pt idx="75870">1</cx:pt>
          <cx:pt idx="75871">1</cx:pt>
          <cx:pt idx="75872">1</cx:pt>
          <cx:pt idx="75873">1</cx:pt>
          <cx:pt idx="75874">1</cx:pt>
          <cx:pt idx="75875">1</cx:pt>
          <cx:pt idx="75876">1</cx:pt>
          <cx:pt idx="75877">1</cx:pt>
          <cx:pt idx="75878">1</cx:pt>
          <cx:pt idx="75879">1</cx:pt>
          <cx:pt idx="75880">1</cx:pt>
          <cx:pt idx="75881">1</cx:pt>
          <cx:pt idx="75882">1</cx:pt>
          <cx:pt idx="75883">1</cx:pt>
          <cx:pt idx="75884">1</cx:pt>
          <cx:pt idx="75885">1</cx:pt>
          <cx:pt idx="75886">1</cx:pt>
          <cx:pt idx="75887">1</cx:pt>
          <cx:pt idx="75888">1</cx:pt>
          <cx:pt idx="75889">1</cx:pt>
          <cx:pt idx="75890">1</cx:pt>
          <cx:pt idx="75891">1</cx:pt>
          <cx:pt idx="75892">1</cx:pt>
          <cx:pt idx="75893">1</cx:pt>
          <cx:pt idx="75894">1</cx:pt>
          <cx:pt idx="75895">1</cx:pt>
          <cx:pt idx="75896">1</cx:pt>
          <cx:pt idx="75897">1</cx:pt>
          <cx:pt idx="75898">1</cx:pt>
          <cx:pt idx="75899">1</cx:pt>
          <cx:pt idx="75900">1</cx:pt>
          <cx:pt idx="75901">1</cx:pt>
          <cx:pt idx="75902">1</cx:pt>
          <cx:pt idx="75903">1</cx:pt>
          <cx:pt idx="75904">1</cx:pt>
          <cx:pt idx="75905">1</cx:pt>
          <cx:pt idx="75906">1</cx:pt>
          <cx:pt idx="75907">1</cx:pt>
          <cx:pt idx="75908">1</cx:pt>
          <cx:pt idx="75909">1</cx:pt>
          <cx:pt idx="75910">1</cx:pt>
          <cx:pt idx="75911">1</cx:pt>
          <cx:pt idx="75912">1</cx:pt>
          <cx:pt idx="75913">1</cx:pt>
          <cx:pt idx="75914">1</cx:pt>
          <cx:pt idx="75915">1</cx:pt>
          <cx:pt idx="75916">1</cx:pt>
          <cx:pt idx="75917">1</cx:pt>
          <cx:pt idx="75918">1</cx:pt>
          <cx:pt idx="75919">1</cx:pt>
          <cx:pt idx="75920">1</cx:pt>
          <cx:pt idx="75921">1</cx:pt>
          <cx:pt idx="75922">1</cx:pt>
          <cx:pt idx="75923">1</cx:pt>
          <cx:pt idx="75924">1</cx:pt>
          <cx:pt idx="75925">1</cx:pt>
          <cx:pt idx="75926">1</cx:pt>
          <cx:pt idx="75927">1</cx:pt>
          <cx:pt idx="75928">1</cx:pt>
          <cx:pt idx="75929">1</cx:pt>
          <cx:pt idx="75930">1</cx:pt>
          <cx:pt idx="75931">1</cx:pt>
          <cx:pt idx="75932">1</cx:pt>
          <cx:pt idx="75933">1</cx:pt>
          <cx:pt idx="75934">1</cx:pt>
          <cx:pt idx="75935">1</cx:pt>
          <cx:pt idx="75936">1</cx:pt>
          <cx:pt idx="75937">1</cx:pt>
          <cx:pt idx="75938">1</cx:pt>
          <cx:pt idx="75939">1</cx:pt>
          <cx:pt idx="75940">1</cx:pt>
          <cx:pt idx="75941">1</cx:pt>
          <cx:pt idx="75942">1</cx:pt>
          <cx:pt idx="75943">3</cx:pt>
          <cx:pt idx="75944">1</cx:pt>
          <cx:pt idx="75945">1</cx:pt>
          <cx:pt idx="75946">1</cx:pt>
          <cx:pt idx="75947">1</cx:pt>
          <cx:pt idx="75948">1</cx:pt>
          <cx:pt idx="75949">1</cx:pt>
          <cx:pt idx="75950">1</cx:pt>
          <cx:pt idx="75951">1</cx:pt>
          <cx:pt idx="75952">1</cx:pt>
          <cx:pt idx="75953">1</cx:pt>
          <cx:pt idx="75954">1</cx:pt>
          <cx:pt idx="75955">1</cx:pt>
          <cx:pt idx="75956">1</cx:pt>
          <cx:pt idx="75957">1</cx:pt>
          <cx:pt idx="75958">1</cx:pt>
          <cx:pt idx="75959">1</cx:pt>
          <cx:pt idx="75960">1</cx:pt>
          <cx:pt idx="75961">1</cx:pt>
          <cx:pt idx="75962">1</cx:pt>
          <cx:pt idx="75963">1</cx:pt>
          <cx:pt idx="75964">1</cx:pt>
          <cx:pt idx="75965">1</cx:pt>
          <cx:pt idx="75966">1</cx:pt>
          <cx:pt idx="75967">1</cx:pt>
          <cx:pt idx="75968">1</cx:pt>
          <cx:pt idx="75969">1</cx:pt>
          <cx:pt idx="75970">1</cx:pt>
          <cx:pt idx="75971">1</cx:pt>
          <cx:pt idx="75972">1</cx:pt>
          <cx:pt idx="75973">3</cx:pt>
          <cx:pt idx="75974">1</cx:pt>
          <cx:pt idx="75975">1</cx:pt>
          <cx:pt idx="75976">1</cx:pt>
          <cx:pt idx="75977">1</cx:pt>
          <cx:pt idx="75978">1</cx:pt>
          <cx:pt idx="75979">1</cx:pt>
          <cx:pt idx="75980">1</cx:pt>
          <cx:pt idx="75981">1</cx:pt>
          <cx:pt idx="75982">1</cx:pt>
          <cx:pt idx="75983">1</cx:pt>
          <cx:pt idx="75984">1</cx:pt>
          <cx:pt idx="75985">1</cx:pt>
          <cx:pt idx="75986">1</cx:pt>
          <cx:pt idx="75987">1</cx:pt>
          <cx:pt idx="75988">1</cx:pt>
          <cx:pt idx="75989">1</cx:pt>
          <cx:pt idx="75990">1</cx:pt>
          <cx:pt idx="75991">1</cx:pt>
          <cx:pt idx="75992">1</cx:pt>
          <cx:pt idx="75993">1</cx:pt>
          <cx:pt idx="75994">1</cx:pt>
          <cx:pt idx="75995">1</cx:pt>
          <cx:pt idx="75996">1</cx:pt>
          <cx:pt idx="75997">1</cx:pt>
          <cx:pt idx="75998">1</cx:pt>
          <cx:pt idx="75999">1</cx:pt>
          <cx:pt idx="76000">1</cx:pt>
          <cx:pt idx="76001">1</cx:pt>
          <cx:pt idx="76002">1</cx:pt>
          <cx:pt idx="76003">1</cx:pt>
          <cx:pt idx="76004">1</cx:pt>
          <cx:pt idx="76005">1</cx:pt>
          <cx:pt idx="76006">1</cx:pt>
          <cx:pt idx="76007">1</cx:pt>
          <cx:pt idx="76008">1</cx:pt>
          <cx:pt idx="76009">1</cx:pt>
          <cx:pt idx="76010">1</cx:pt>
          <cx:pt idx="76011">1</cx:pt>
          <cx:pt idx="76012">1</cx:pt>
          <cx:pt idx="76013">1</cx:pt>
          <cx:pt idx="76014">1</cx:pt>
          <cx:pt idx="76015">1</cx:pt>
          <cx:pt idx="76016">1</cx:pt>
          <cx:pt idx="76017">1</cx:pt>
          <cx:pt idx="76018">3</cx:pt>
          <cx:pt idx="76019">1</cx:pt>
          <cx:pt idx="76020">1</cx:pt>
          <cx:pt idx="76021">1</cx:pt>
          <cx:pt idx="76022">1</cx:pt>
          <cx:pt idx="76023">1</cx:pt>
          <cx:pt idx="76024">1</cx:pt>
          <cx:pt idx="76025">1</cx:pt>
          <cx:pt idx="76026">1</cx:pt>
          <cx:pt idx="76027">1</cx:pt>
          <cx:pt idx="76028">1</cx:pt>
          <cx:pt idx="76029">1</cx:pt>
          <cx:pt idx="76030">1</cx:pt>
          <cx:pt idx="76031">1</cx:pt>
          <cx:pt idx="76032">1</cx:pt>
          <cx:pt idx="76033">1</cx:pt>
          <cx:pt idx="76034">1</cx:pt>
          <cx:pt idx="76035">1</cx:pt>
          <cx:pt idx="76036">1</cx:pt>
          <cx:pt idx="76037">1</cx:pt>
          <cx:pt idx="76038">1</cx:pt>
          <cx:pt idx="76039">1</cx:pt>
          <cx:pt idx="76040">1</cx:pt>
          <cx:pt idx="76041">1</cx:pt>
          <cx:pt idx="76042">1</cx:pt>
          <cx:pt idx="76043">1</cx:pt>
          <cx:pt idx="76044">1</cx:pt>
          <cx:pt idx="76045">1</cx:pt>
          <cx:pt idx="76046">1</cx:pt>
          <cx:pt idx="76047">1</cx:pt>
          <cx:pt idx="76048">1</cx:pt>
          <cx:pt idx="76049">1</cx:pt>
          <cx:pt idx="76050">1</cx:pt>
          <cx:pt idx="76051">1</cx:pt>
          <cx:pt idx="76052">1</cx:pt>
          <cx:pt idx="76053">1</cx:pt>
          <cx:pt idx="76054">1</cx:pt>
          <cx:pt idx="76055">1</cx:pt>
          <cx:pt idx="76056">1</cx:pt>
          <cx:pt idx="76057">1</cx:pt>
          <cx:pt idx="76058">3</cx:pt>
          <cx:pt idx="76059">1</cx:pt>
          <cx:pt idx="76060">1</cx:pt>
          <cx:pt idx="76061">1</cx:pt>
          <cx:pt idx="76062">1</cx:pt>
          <cx:pt idx="76063">1</cx:pt>
          <cx:pt idx="76064">1</cx:pt>
          <cx:pt idx="76065">1</cx:pt>
          <cx:pt idx="76066">1</cx:pt>
          <cx:pt idx="76067">1</cx:pt>
          <cx:pt idx="76068">1</cx:pt>
          <cx:pt idx="76069">1</cx:pt>
          <cx:pt idx="76070">1</cx:pt>
          <cx:pt idx="76071">1</cx:pt>
          <cx:pt idx="76072">1</cx:pt>
          <cx:pt idx="76073">1</cx:pt>
          <cx:pt idx="76074">1</cx:pt>
          <cx:pt idx="76075">1</cx:pt>
          <cx:pt idx="76076">1</cx:pt>
          <cx:pt idx="76077">1</cx:pt>
          <cx:pt idx="76078">1</cx:pt>
          <cx:pt idx="76079">1</cx:pt>
          <cx:pt idx="76080">1</cx:pt>
          <cx:pt idx="76081">1</cx:pt>
          <cx:pt idx="76082">1</cx:pt>
          <cx:pt idx="76083">1</cx:pt>
          <cx:pt idx="76084">1</cx:pt>
          <cx:pt idx="76085">1</cx:pt>
          <cx:pt idx="76086">1</cx:pt>
          <cx:pt idx="76087">1</cx:pt>
          <cx:pt idx="76088">1</cx:pt>
          <cx:pt idx="76089">1</cx:pt>
          <cx:pt idx="76090">1</cx:pt>
          <cx:pt idx="76091">1</cx:pt>
          <cx:pt idx="76092">1</cx:pt>
          <cx:pt idx="76093">1</cx:pt>
          <cx:pt idx="76094">1</cx:pt>
          <cx:pt idx="76095">1</cx:pt>
          <cx:pt idx="76096">1</cx:pt>
          <cx:pt idx="76097">1</cx:pt>
          <cx:pt idx="76098">1</cx:pt>
          <cx:pt idx="76099">1</cx:pt>
          <cx:pt idx="76100">1</cx:pt>
          <cx:pt idx="76101">1</cx:pt>
          <cx:pt idx="76102">1</cx:pt>
          <cx:pt idx="76103">1</cx:pt>
          <cx:pt idx="76104">1</cx:pt>
          <cx:pt idx="76105">1</cx:pt>
          <cx:pt idx="76106">1</cx:pt>
          <cx:pt idx="76107">1</cx:pt>
          <cx:pt idx="76108">1</cx:pt>
          <cx:pt idx="76109">3</cx:pt>
          <cx:pt idx="76110">1</cx:pt>
          <cx:pt idx="76111">1</cx:pt>
          <cx:pt idx="76112">1</cx:pt>
          <cx:pt idx="76113">1</cx:pt>
          <cx:pt idx="76114">1</cx:pt>
          <cx:pt idx="76115">1</cx:pt>
          <cx:pt idx="76116">1</cx:pt>
          <cx:pt idx="76117">1</cx:pt>
          <cx:pt idx="76118">1</cx:pt>
          <cx:pt idx="76119">1</cx:pt>
          <cx:pt idx="76120">1</cx:pt>
          <cx:pt idx="76121">1</cx:pt>
          <cx:pt idx="76122">1</cx:pt>
          <cx:pt idx="76123">1</cx:pt>
          <cx:pt idx="76124">3</cx:pt>
          <cx:pt idx="76125">1</cx:pt>
          <cx:pt idx="76126">1</cx:pt>
          <cx:pt idx="76127">1</cx:pt>
          <cx:pt idx="76128">1</cx:pt>
          <cx:pt idx="76129">1</cx:pt>
          <cx:pt idx="76130">1</cx:pt>
          <cx:pt idx="76131">1</cx:pt>
          <cx:pt idx="76132">1</cx:pt>
          <cx:pt idx="76133">1</cx:pt>
          <cx:pt idx="76134">1</cx:pt>
          <cx:pt idx="76135">1</cx:pt>
          <cx:pt idx="76136">1</cx:pt>
          <cx:pt idx="76137">1</cx:pt>
          <cx:pt idx="76138">1</cx:pt>
          <cx:pt idx="76139">1</cx:pt>
          <cx:pt idx="76140">1</cx:pt>
          <cx:pt idx="76141">1</cx:pt>
          <cx:pt idx="76142">1</cx:pt>
          <cx:pt idx="76143">1</cx:pt>
          <cx:pt idx="76144">1</cx:pt>
          <cx:pt idx="76145">1</cx:pt>
          <cx:pt idx="76146">1</cx:pt>
          <cx:pt idx="76147">1</cx:pt>
          <cx:pt idx="76148">1</cx:pt>
          <cx:pt idx="76149">1</cx:pt>
          <cx:pt idx="76150">1</cx:pt>
          <cx:pt idx="76151">1</cx:pt>
          <cx:pt idx="76152">1</cx:pt>
          <cx:pt idx="76153">1</cx:pt>
          <cx:pt idx="76154">1</cx:pt>
          <cx:pt idx="76155">1</cx:pt>
          <cx:pt idx="76156">1</cx:pt>
          <cx:pt idx="76157">1</cx:pt>
          <cx:pt idx="76158">1</cx:pt>
          <cx:pt idx="76159">1</cx:pt>
          <cx:pt idx="76160">1</cx:pt>
          <cx:pt idx="76161">1</cx:pt>
          <cx:pt idx="76162">1</cx:pt>
          <cx:pt idx="76163">1</cx:pt>
          <cx:pt idx="76164">1</cx:pt>
          <cx:pt idx="76165">1</cx:pt>
          <cx:pt idx="76166">1</cx:pt>
          <cx:pt idx="76167">1</cx:pt>
          <cx:pt idx="76168">1</cx:pt>
          <cx:pt idx="76169">1</cx:pt>
          <cx:pt idx="76170">1</cx:pt>
          <cx:pt idx="76171">1</cx:pt>
          <cx:pt idx="76172">1</cx:pt>
          <cx:pt idx="76173">1</cx:pt>
          <cx:pt idx="76174">1</cx:pt>
          <cx:pt idx="76175">1</cx:pt>
          <cx:pt idx="76176">1</cx:pt>
          <cx:pt idx="76177">1</cx:pt>
          <cx:pt idx="76178">1</cx:pt>
          <cx:pt idx="76179">1</cx:pt>
          <cx:pt idx="76180">1</cx:pt>
          <cx:pt idx="76181">1</cx:pt>
          <cx:pt idx="76182">1</cx:pt>
          <cx:pt idx="76183">1</cx:pt>
          <cx:pt idx="76184">1</cx:pt>
          <cx:pt idx="76185">1</cx:pt>
          <cx:pt idx="76186">1</cx:pt>
          <cx:pt idx="76187">1</cx:pt>
          <cx:pt idx="76188">1</cx:pt>
          <cx:pt idx="76189">1</cx:pt>
          <cx:pt idx="76190">1</cx:pt>
          <cx:pt idx="76191">1</cx:pt>
          <cx:pt idx="76192">1</cx:pt>
          <cx:pt idx="76193">1</cx:pt>
          <cx:pt idx="76194">1</cx:pt>
          <cx:pt idx="76195">1</cx:pt>
          <cx:pt idx="76196">1</cx:pt>
          <cx:pt idx="76197">1</cx:pt>
          <cx:pt idx="76198">1</cx:pt>
          <cx:pt idx="76199">1</cx:pt>
          <cx:pt idx="76200">1</cx:pt>
          <cx:pt idx="76201">1</cx:pt>
          <cx:pt idx="76202">1</cx:pt>
          <cx:pt idx="76203">1</cx:pt>
          <cx:pt idx="76204">1</cx:pt>
          <cx:pt idx="76205">1</cx:pt>
          <cx:pt idx="76206">1</cx:pt>
          <cx:pt idx="76207">1</cx:pt>
          <cx:pt idx="76208">1</cx:pt>
          <cx:pt idx="76209">1</cx:pt>
          <cx:pt idx="76210">1</cx:pt>
          <cx:pt idx="76211">1</cx:pt>
          <cx:pt idx="76212">1</cx:pt>
          <cx:pt idx="76213">1</cx:pt>
          <cx:pt idx="76214">1</cx:pt>
          <cx:pt idx="76215">1</cx:pt>
          <cx:pt idx="76216">1</cx:pt>
          <cx:pt idx="76217">1</cx:pt>
          <cx:pt idx="76218">1</cx:pt>
          <cx:pt idx="76219">1</cx:pt>
          <cx:pt idx="76220">1</cx:pt>
          <cx:pt idx="76221">1</cx:pt>
          <cx:pt idx="76222">1</cx:pt>
          <cx:pt idx="76223">1</cx:pt>
          <cx:pt idx="76224">1</cx:pt>
          <cx:pt idx="76225">1</cx:pt>
          <cx:pt idx="76226">1</cx:pt>
          <cx:pt idx="76227">1</cx:pt>
          <cx:pt idx="76228">1</cx:pt>
          <cx:pt idx="76229">1</cx:pt>
          <cx:pt idx="76230">1</cx:pt>
          <cx:pt idx="76231">1</cx:pt>
          <cx:pt idx="76232">1</cx:pt>
          <cx:pt idx="76233">1</cx:pt>
          <cx:pt idx="76234">1</cx:pt>
          <cx:pt idx="76235">1</cx:pt>
          <cx:pt idx="76236">1</cx:pt>
          <cx:pt idx="76237">1</cx:pt>
          <cx:pt idx="76238">1</cx:pt>
          <cx:pt idx="76239">1</cx:pt>
          <cx:pt idx="76240">1</cx:pt>
          <cx:pt idx="76241">1</cx:pt>
          <cx:pt idx="76242">1</cx:pt>
          <cx:pt idx="76243">1</cx:pt>
          <cx:pt idx="76244">1</cx:pt>
          <cx:pt idx="76245">1</cx:pt>
          <cx:pt idx="76246">1</cx:pt>
          <cx:pt idx="76247">1</cx:pt>
          <cx:pt idx="76248">1</cx:pt>
          <cx:pt idx="76249">1</cx:pt>
          <cx:pt idx="76250">1</cx:pt>
          <cx:pt idx="76251">1</cx:pt>
          <cx:pt idx="76252">1</cx:pt>
          <cx:pt idx="76253">1</cx:pt>
          <cx:pt idx="76254">1</cx:pt>
          <cx:pt idx="76255">1</cx:pt>
          <cx:pt idx="76256">1</cx:pt>
          <cx:pt idx="76257">1</cx:pt>
          <cx:pt idx="76258">1</cx:pt>
          <cx:pt idx="76259">1</cx:pt>
          <cx:pt idx="76260">1</cx:pt>
          <cx:pt idx="76261">1</cx:pt>
          <cx:pt idx="76262">1</cx:pt>
          <cx:pt idx="76263">1</cx:pt>
          <cx:pt idx="76264">1</cx:pt>
          <cx:pt idx="76265">1</cx:pt>
          <cx:pt idx="76266">1</cx:pt>
          <cx:pt idx="76267">1</cx:pt>
          <cx:pt idx="76268">1</cx:pt>
          <cx:pt idx="76269">1</cx:pt>
          <cx:pt idx="76270">1</cx:pt>
          <cx:pt idx="76271">1</cx:pt>
          <cx:pt idx="76272">3</cx:pt>
          <cx:pt idx="76273">1</cx:pt>
          <cx:pt idx="76274">1</cx:pt>
          <cx:pt idx="76275">1</cx:pt>
          <cx:pt idx="76276">1</cx:pt>
          <cx:pt idx="76277">1</cx:pt>
          <cx:pt idx="76278">1</cx:pt>
          <cx:pt idx="76279">1</cx:pt>
          <cx:pt idx="76280">1</cx:pt>
          <cx:pt idx="76281">1</cx:pt>
          <cx:pt idx="76282">1</cx:pt>
          <cx:pt idx="76283">1</cx:pt>
          <cx:pt idx="76284">1</cx:pt>
          <cx:pt idx="76285">1</cx:pt>
          <cx:pt idx="76286">1</cx:pt>
          <cx:pt idx="76287">1</cx:pt>
          <cx:pt idx="76288">1</cx:pt>
          <cx:pt idx="76289">1</cx:pt>
          <cx:pt idx="76290">1</cx:pt>
          <cx:pt idx="76291">1</cx:pt>
          <cx:pt idx="76292">1</cx:pt>
          <cx:pt idx="76293">1</cx:pt>
          <cx:pt idx="76294">1</cx:pt>
          <cx:pt idx="76295">1</cx:pt>
          <cx:pt idx="76296">1</cx:pt>
          <cx:pt idx="76297">1</cx:pt>
          <cx:pt idx="76298">1</cx:pt>
          <cx:pt idx="76299">1</cx:pt>
          <cx:pt idx="76300">1</cx:pt>
          <cx:pt idx="76301">1</cx:pt>
          <cx:pt idx="76302">1</cx:pt>
          <cx:pt idx="76303">1</cx:pt>
          <cx:pt idx="76304">1</cx:pt>
          <cx:pt idx="76305">1</cx:pt>
          <cx:pt idx="76306">1</cx:pt>
          <cx:pt idx="76307">1</cx:pt>
          <cx:pt idx="76308">1</cx:pt>
          <cx:pt idx="76309">1</cx:pt>
          <cx:pt idx="76310">1</cx:pt>
          <cx:pt idx="76311">1</cx:pt>
          <cx:pt idx="76312">1</cx:pt>
          <cx:pt idx="76313">1</cx:pt>
          <cx:pt idx="76314">1</cx:pt>
          <cx:pt idx="76315">1</cx:pt>
          <cx:pt idx="76316">1</cx:pt>
          <cx:pt idx="76317">1</cx:pt>
          <cx:pt idx="76318">1</cx:pt>
          <cx:pt idx="76319">1</cx:pt>
          <cx:pt idx="76320">1</cx:pt>
          <cx:pt idx="76321">1</cx:pt>
          <cx:pt idx="76322">1</cx:pt>
          <cx:pt idx="76323">1</cx:pt>
          <cx:pt idx="76324">1</cx:pt>
          <cx:pt idx="76325">1</cx:pt>
          <cx:pt idx="76326">1</cx:pt>
          <cx:pt idx="76327">1</cx:pt>
          <cx:pt idx="76328">1</cx:pt>
          <cx:pt idx="76329">1</cx:pt>
          <cx:pt idx="76330">1</cx:pt>
          <cx:pt idx="76331">1</cx:pt>
          <cx:pt idx="76332">1</cx:pt>
          <cx:pt idx="76333">1</cx:pt>
          <cx:pt idx="76334">1</cx:pt>
          <cx:pt idx="76335">1</cx:pt>
          <cx:pt idx="76336">1</cx:pt>
          <cx:pt idx="76337">1</cx:pt>
          <cx:pt idx="76338">1</cx:pt>
          <cx:pt idx="76339">1</cx:pt>
          <cx:pt idx="76340">1</cx:pt>
          <cx:pt idx="76341">1</cx:pt>
          <cx:pt idx="76342">1</cx:pt>
          <cx:pt idx="76343">1</cx:pt>
          <cx:pt idx="76344">1</cx:pt>
          <cx:pt idx="76345">1</cx:pt>
          <cx:pt idx="76346">1</cx:pt>
          <cx:pt idx="76347">1</cx:pt>
          <cx:pt idx="76348">1</cx:pt>
          <cx:pt idx="76349">1</cx:pt>
          <cx:pt idx="76350">1</cx:pt>
          <cx:pt idx="76351">1</cx:pt>
          <cx:pt idx="76352">1</cx:pt>
          <cx:pt idx="76353">1</cx:pt>
          <cx:pt idx="76354">1</cx:pt>
          <cx:pt idx="76355">1</cx:pt>
          <cx:pt idx="76356">1</cx:pt>
          <cx:pt idx="76357">1</cx:pt>
          <cx:pt idx="76358">1</cx:pt>
          <cx:pt idx="76359">1</cx:pt>
          <cx:pt idx="76360">1</cx:pt>
          <cx:pt idx="76361">1</cx:pt>
          <cx:pt idx="76362">1</cx:pt>
          <cx:pt idx="76363">1</cx:pt>
          <cx:pt idx="76364">1</cx:pt>
          <cx:pt idx="76365">1</cx:pt>
          <cx:pt idx="76366">1</cx:pt>
          <cx:pt idx="76367">1</cx:pt>
          <cx:pt idx="76368">1</cx:pt>
          <cx:pt idx="76369">1</cx:pt>
          <cx:pt idx="76370">1</cx:pt>
          <cx:pt idx="76371">1</cx:pt>
          <cx:pt idx="76372">1</cx:pt>
          <cx:pt idx="76373">1</cx:pt>
          <cx:pt idx="76374">1</cx:pt>
          <cx:pt idx="76375">1</cx:pt>
          <cx:pt idx="76376">1</cx:pt>
          <cx:pt idx="76377">1</cx:pt>
          <cx:pt idx="76378">1</cx:pt>
          <cx:pt idx="76379">1</cx:pt>
          <cx:pt idx="76380">1</cx:pt>
          <cx:pt idx="76381">1</cx:pt>
          <cx:pt idx="76382">1</cx:pt>
          <cx:pt idx="76383">1</cx:pt>
          <cx:pt idx="76384">1</cx:pt>
          <cx:pt idx="76385">1</cx:pt>
          <cx:pt idx="76386">1</cx:pt>
          <cx:pt idx="76387">1</cx:pt>
          <cx:pt idx="76388">1</cx:pt>
          <cx:pt idx="76389">1</cx:pt>
          <cx:pt idx="76390">1</cx:pt>
          <cx:pt idx="76391">1</cx:pt>
          <cx:pt idx="76392">1</cx:pt>
          <cx:pt idx="76393">1</cx:pt>
          <cx:pt idx="76394">1</cx:pt>
          <cx:pt idx="76395">1</cx:pt>
          <cx:pt idx="76396">1</cx:pt>
          <cx:pt idx="76397">1</cx:pt>
          <cx:pt idx="76398">1</cx:pt>
          <cx:pt idx="76399">1</cx:pt>
          <cx:pt idx="76400">3</cx:pt>
          <cx:pt idx="76401">1</cx:pt>
          <cx:pt idx="76402">1</cx:pt>
          <cx:pt idx="76403">1</cx:pt>
          <cx:pt idx="76404">1</cx:pt>
          <cx:pt idx="76405">1</cx:pt>
          <cx:pt idx="76406">1</cx:pt>
          <cx:pt idx="76407">1</cx:pt>
          <cx:pt idx="76408">1</cx:pt>
          <cx:pt idx="76409">1</cx:pt>
          <cx:pt idx="76410">1</cx:pt>
          <cx:pt idx="76411">3</cx:pt>
          <cx:pt idx="76412">1</cx:pt>
          <cx:pt idx="76413">1</cx:pt>
          <cx:pt idx="76414">1</cx:pt>
          <cx:pt idx="76415">1</cx:pt>
          <cx:pt idx="76416">1</cx:pt>
          <cx:pt idx="76417">1</cx:pt>
          <cx:pt idx="76418">1</cx:pt>
          <cx:pt idx="76419">1</cx:pt>
          <cx:pt idx="76420">1</cx:pt>
          <cx:pt idx="76421">1</cx:pt>
          <cx:pt idx="76422">1</cx:pt>
          <cx:pt idx="76423">1</cx:pt>
          <cx:pt idx="76424">1</cx:pt>
          <cx:pt idx="76425">1</cx:pt>
          <cx:pt idx="76426">1</cx:pt>
          <cx:pt idx="76427">1</cx:pt>
          <cx:pt idx="76428">1</cx:pt>
          <cx:pt idx="76429">1</cx:pt>
          <cx:pt idx="76430">3</cx:pt>
          <cx:pt idx="76431">1</cx:pt>
          <cx:pt idx="76432">1</cx:pt>
          <cx:pt idx="76433">1</cx:pt>
          <cx:pt idx="76434">3</cx:pt>
          <cx:pt idx="76435">1</cx:pt>
          <cx:pt idx="76436">1</cx:pt>
          <cx:pt idx="76437">1</cx:pt>
          <cx:pt idx="76438">1</cx:pt>
          <cx:pt idx="76439">1</cx:pt>
          <cx:pt idx="76440">1</cx:pt>
          <cx:pt idx="76441">1</cx:pt>
          <cx:pt idx="76442">1</cx:pt>
          <cx:pt idx="76443">1</cx:pt>
          <cx:pt idx="76444">1</cx:pt>
          <cx:pt idx="76445">1</cx:pt>
          <cx:pt idx="76446">1</cx:pt>
          <cx:pt idx="76447">1</cx:pt>
          <cx:pt idx="76448">1</cx:pt>
          <cx:pt idx="76449">1</cx:pt>
          <cx:pt idx="76450">1</cx:pt>
          <cx:pt idx="76451">1</cx:pt>
          <cx:pt idx="76452">1</cx:pt>
          <cx:pt idx="76453">1</cx:pt>
          <cx:pt idx="76454">1</cx:pt>
          <cx:pt idx="76455">1</cx:pt>
          <cx:pt idx="76456">1</cx:pt>
          <cx:pt idx="76457">1</cx:pt>
          <cx:pt idx="76458">1</cx:pt>
          <cx:pt idx="76459">1</cx:pt>
          <cx:pt idx="76460">1</cx:pt>
          <cx:pt idx="76461">1</cx:pt>
          <cx:pt idx="76462">1</cx:pt>
          <cx:pt idx="76463">1</cx:pt>
          <cx:pt idx="76464">1</cx:pt>
          <cx:pt idx="76465">1</cx:pt>
          <cx:pt idx="76466">1</cx:pt>
          <cx:pt idx="76467">1</cx:pt>
          <cx:pt idx="76468">1</cx:pt>
          <cx:pt idx="76469">1</cx:pt>
          <cx:pt idx="76470">1</cx:pt>
          <cx:pt idx="76471">1</cx:pt>
          <cx:pt idx="76472">1</cx:pt>
          <cx:pt idx="76473">1</cx:pt>
          <cx:pt idx="76474">1</cx:pt>
          <cx:pt idx="76475">3</cx:pt>
          <cx:pt idx="76476">1</cx:pt>
          <cx:pt idx="76477">1</cx:pt>
          <cx:pt idx="76478">3</cx:pt>
          <cx:pt idx="76479">1</cx:pt>
          <cx:pt idx="76480">1</cx:pt>
          <cx:pt idx="76481">1</cx:pt>
          <cx:pt idx="76482">1</cx:pt>
          <cx:pt idx="76483">1</cx:pt>
          <cx:pt idx="76484">1</cx:pt>
          <cx:pt idx="76485">1</cx:pt>
          <cx:pt idx="76486">1</cx:pt>
          <cx:pt idx="76487">1</cx:pt>
          <cx:pt idx="76488">1</cx:pt>
          <cx:pt idx="76489">1</cx:pt>
          <cx:pt idx="76490">1</cx:pt>
          <cx:pt idx="76491">1</cx:pt>
          <cx:pt idx="76492">1</cx:pt>
          <cx:pt idx="76493">1</cx:pt>
          <cx:pt idx="76494">1</cx:pt>
          <cx:pt idx="76495">1</cx:pt>
          <cx:pt idx="76496">1</cx:pt>
          <cx:pt idx="76497">1</cx:pt>
          <cx:pt idx="76498">1</cx:pt>
          <cx:pt idx="76499">1</cx:pt>
          <cx:pt idx="76500">1</cx:pt>
          <cx:pt idx="76501">1</cx:pt>
          <cx:pt idx="76502">1</cx:pt>
          <cx:pt idx="76503">3</cx:pt>
          <cx:pt idx="76504">1</cx:pt>
          <cx:pt idx="76505">1</cx:pt>
          <cx:pt idx="76506">1</cx:pt>
          <cx:pt idx="76507">1</cx:pt>
          <cx:pt idx="76508">1</cx:pt>
          <cx:pt idx="76509">1</cx:pt>
          <cx:pt idx="76510">1</cx:pt>
          <cx:pt idx="76511">1</cx:pt>
          <cx:pt idx="76512">1</cx:pt>
          <cx:pt idx="76513">1</cx:pt>
          <cx:pt idx="76514">1</cx:pt>
          <cx:pt idx="76515">1</cx:pt>
          <cx:pt idx="76516">1</cx:pt>
          <cx:pt idx="76517">1</cx:pt>
          <cx:pt idx="76518">1</cx:pt>
          <cx:pt idx="76519">1</cx:pt>
          <cx:pt idx="76520">1</cx:pt>
          <cx:pt idx="76521">1</cx:pt>
          <cx:pt idx="76522">1</cx:pt>
          <cx:pt idx="76523">1</cx:pt>
          <cx:pt idx="76524">1</cx:pt>
          <cx:pt idx="76525">1</cx:pt>
          <cx:pt idx="76526">1</cx:pt>
          <cx:pt idx="76527">1</cx:pt>
          <cx:pt idx="76528">1</cx:pt>
          <cx:pt idx="76529">1</cx:pt>
          <cx:pt idx="76530">1</cx:pt>
          <cx:pt idx="76531">1</cx:pt>
          <cx:pt idx="76532">1</cx:pt>
          <cx:pt idx="76533">1</cx:pt>
          <cx:pt idx="76534">1</cx:pt>
          <cx:pt idx="76535">1</cx:pt>
          <cx:pt idx="76536">1</cx:pt>
          <cx:pt idx="76537">1</cx:pt>
          <cx:pt idx="76538">1</cx:pt>
          <cx:pt idx="76539">1</cx:pt>
          <cx:pt idx="76540">1</cx:pt>
          <cx:pt idx="76541">1</cx:pt>
          <cx:pt idx="76542">1</cx:pt>
          <cx:pt idx="76543">1</cx:pt>
          <cx:pt idx="76544">1</cx:pt>
          <cx:pt idx="76545">1</cx:pt>
          <cx:pt idx="76546">1</cx:pt>
          <cx:pt idx="76547">1</cx:pt>
          <cx:pt idx="76548">1</cx:pt>
          <cx:pt idx="76549">1</cx:pt>
          <cx:pt idx="76550">1</cx:pt>
          <cx:pt idx="76551">1</cx:pt>
          <cx:pt idx="76552">1</cx:pt>
          <cx:pt idx="76553">1</cx:pt>
          <cx:pt idx="76554">1</cx:pt>
          <cx:pt idx="76555">1</cx:pt>
          <cx:pt idx="76556">1</cx:pt>
          <cx:pt idx="76557">1</cx:pt>
          <cx:pt idx="76558">1</cx:pt>
          <cx:pt idx="76559">1</cx:pt>
          <cx:pt idx="76560">1</cx:pt>
          <cx:pt idx="76561">1</cx:pt>
          <cx:pt idx="76562">1</cx:pt>
          <cx:pt idx="76563">1</cx:pt>
          <cx:pt idx="76564">1</cx:pt>
          <cx:pt idx="76565">1</cx:pt>
          <cx:pt idx="76566">1</cx:pt>
          <cx:pt idx="76567">1</cx:pt>
          <cx:pt idx="76568">1</cx:pt>
          <cx:pt idx="76569">1</cx:pt>
          <cx:pt idx="76570">1</cx:pt>
          <cx:pt idx="76571">1</cx:pt>
          <cx:pt idx="76572">1</cx:pt>
          <cx:pt idx="76573">1</cx:pt>
          <cx:pt idx="76574">1</cx:pt>
          <cx:pt idx="76575">1</cx:pt>
          <cx:pt idx="76576">1</cx:pt>
          <cx:pt idx="76577">1</cx:pt>
          <cx:pt idx="76578">1</cx:pt>
          <cx:pt idx="76579">1</cx:pt>
          <cx:pt idx="76580">1</cx:pt>
          <cx:pt idx="76581">1</cx:pt>
          <cx:pt idx="76582">1</cx:pt>
          <cx:pt idx="76583">1</cx:pt>
          <cx:pt idx="76584">1</cx:pt>
          <cx:pt idx="76585">1</cx:pt>
          <cx:pt idx="76586">1</cx:pt>
          <cx:pt idx="76587">1</cx:pt>
          <cx:pt idx="76588">1</cx:pt>
          <cx:pt idx="76589">1</cx:pt>
          <cx:pt idx="76590">1</cx:pt>
          <cx:pt idx="76591">1</cx:pt>
          <cx:pt idx="76592">1</cx:pt>
          <cx:pt idx="76593">1</cx:pt>
          <cx:pt idx="76594">1</cx:pt>
          <cx:pt idx="76595">1</cx:pt>
          <cx:pt idx="76596">1</cx:pt>
          <cx:pt idx="76597">1</cx:pt>
          <cx:pt idx="76598">1</cx:pt>
          <cx:pt idx="76599">1</cx:pt>
          <cx:pt idx="76600">1</cx:pt>
          <cx:pt idx="76601">1</cx:pt>
          <cx:pt idx="76602">1</cx:pt>
          <cx:pt idx="76603">1</cx:pt>
          <cx:pt idx="76604">1</cx:pt>
          <cx:pt idx="76605">1</cx:pt>
          <cx:pt idx="76606">1</cx:pt>
          <cx:pt idx="76607">1</cx:pt>
          <cx:pt idx="76608">1</cx:pt>
          <cx:pt idx="76609">1</cx:pt>
          <cx:pt idx="76610">1</cx:pt>
          <cx:pt idx="76611">1</cx:pt>
          <cx:pt idx="76612">1</cx:pt>
          <cx:pt idx="76613">1</cx:pt>
          <cx:pt idx="76614">1</cx:pt>
          <cx:pt idx="76615">1</cx:pt>
          <cx:pt idx="76616">1</cx:pt>
          <cx:pt idx="76617">1</cx:pt>
          <cx:pt idx="76618">1</cx:pt>
          <cx:pt idx="76619">1</cx:pt>
          <cx:pt idx="76620">1</cx:pt>
          <cx:pt idx="76621">1</cx:pt>
          <cx:pt idx="76622">1</cx:pt>
          <cx:pt idx="76623">1</cx:pt>
          <cx:pt idx="76624">1</cx:pt>
          <cx:pt idx="76625">1</cx:pt>
          <cx:pt idx="76626">1</cx:pt>
          <cx:pt idx="76627">1</cx:pt>
          <cx:pt idx="76628">1</cx:pt>
          <cx:pt idx="76629">1</cx:pt>
          <cx:pt idx="76630">1</cx:pt>
          <cx:pt idx="76631">1</cx:pt>
          <cx:pt idx="76632">1</cx:pt>
          <cx:pt idx="76633">1</cx:pt>
          <cx:pt idx="76634">1</cx:pt>
          <cx:pt idx="76635">1</cx:pt>
          <cx:pt idx="76636">1</cx:pt>
          <cx:pt idx="76637">1</cx:pt>
          <cx:pt idx="76638">1</cx:pt>
          <cx:pt idx="76639">1</cx:pt>
          <cx:pt idx="76640">1</cx:pt>
          <cx:pt idx="76641">1</cx:pt>
          <cx:pt idx="76642">1</cx:pt>
          <cx:pt idx="76643">1</cx:pt>
          <cx:pt idx="76644">1</cx:pt>
          <cx:pt idx="76645">1</cx:pt>
          <cx:pt idx="76646">1</cx:pt>
          <cx:pt idx="76647">1</cx:pt>
          <cx:pt idx="76648">1</cx:pt>
          <cx:pt idx="76649">1</cx:pt>
          <cx:pt idx="76650">1</cx:pt>
          <cx:pt idx="76651">1</cx:pt>
          <cx:pt idx="76652">1</cx:pt>
          <cx:pt idx="76653">1</cx:pt>
          <cx:pt idx="76654">1</cx:pt>
          <cx:pt idx="76655">1</cx:pt>
          <cx:pt idx="76656">1</cx:pt>
          <cx:pt idx="76657">1</cx:pt>
          <cx:pt idx="76658">1</cx:pt>
          <cx:pt idx="76659">1</cx:pt>
          <cx:pt idx="76660">1</cx:pt>
          <cx:pt idx="76661">1</cx:pt>
          <cx:pt idx="76662">1</cx:pt>
          <cx:pt idx="76663">1</cx:pt>
          <cx:pt idx="76664">1</cx:pt>
          <cx:pt idx="76665">1</cx:pt>
          <cx:pt idx="76666">1</cx:pt>
          <cx:pt idx="76667">1</cx:pt>
          <cx:pt idx="76668">1</cx:pt>
          <cx:pt idx="76669">1</cx:pt>
          <cx:pt idx="76670">1</cx:pt>
          <cx:pt idx="76671">1</cx:pt>
          <cx:pt idx="76672">1</cx:pt>
          <cx:pt idx="76673">1</cx:pt>
          <cx:pt idx="76674">1</cx:pt>
          <cx:pt idx="76675">1</cx:pt>
          <cx:pt idx="76676">1</cx:pt>
          <cx:pt idx="76677">1</cx:pt>
          <cx:pt idx="76678">1</cx:pt>
          <cx:pt idx="76679">1</cx:pt>
          <cx:pt idx="76680">1</cx:pt>
          <cx:pt idx="76681">1</cx:pt>
          <cx:pt idx="76682">1</cx:pt>
          <cx:pt idx="76683">1</cx:pt>
          <cx:pt idx="76684">1</cx:pt>
          <cx:pt idx="76685">1</cx:pt>
          <cx:pt idx="76686">1</cx:pt>
          <cx:pt idx="76687">1</cx:pt>
          <cx:pt idx="76688">1</cx:pt>
          <cx:pt idx="76689">1</cx:pt>
          <cx:pt idx="76690">1</cx:pt>
          <cx:pt idx="76691">1</cx:pt>
          <cx:pt idx="76692">1</cx:pt>
          <cx:pt idx="76693">1</cx:pt>
          <cx:pt idx="76694">1</cx:pt>
          <cx:pt idx="76695">1</cx:pt>
          <cx:pt idx="76696">1</cx:pt>
          <cx:pt idx="76697">1</cx:pt>
          <cx:pt idx="76698">1</cx:pt>
          <cx:pt idx="76699">1</cx:pt>
          <cx:pt idx="76700">1</cx:pt>
          <cx:pt idx="76701">1</cx:pt>
          <cx:pt idx="76702">1</cx:pt>
          <cx:pt idx="76703">1</cx:pt>
          <cx:pt idx="76704">1</cx:pt>
          <cx:pt idx="76705">1</cx:pt>
          <cx:pt idx="76706">1</cx:pt>
          <cx:pt idx="76707">1</cx:pt>
          <cx:pt idx="76708">1</cx:pt>
          <cx:pt idx="76709">1</cx:pt>
          <cx:pt idx="76710">1</cx:pt>
          <cx:pt idx="76711">1</cx:pt>
          <cx:pt idx="76712">1</cx:pt>
          <cx:pt idx="76713">1</cx:pt>
          <cx:pt idx="76714">1</cx:pt>
          <cx:pt idx="76715">1</cx:pt>
          <cx:pt idx="76716">1</cx:pt>
          <cx:pt idx="76717">1</cx:pt>
          <cx:pt idx="76718">1</cx:pt>
          <cx:pt idx="76719">1</cx:pt>
          <cx:pt idx="76720">1</cx:pt>
          <cx:pt idx="76721">1</cx:pt>
          <cx:pt idx="76722">1</cx:pt>
          <cx:pt idx="76723">1</cx:pt>
          <cx:pt idx="76724">1</cx:pt>
          <cx:pt idx="76725">1</cx:pt>
          <cx:pt idx="76726">1</cx:pt>
          <cx:pt idx="76727">1</cx:pt>
          <cx:pt idx="76728">1</cx:pt>
          <cx:pt idx="76729">1</cx:pt>
          <cx:pt idx="76730">1</cx:pt>
          <cx:pt idx="76731">1</cx:pt>
          <cx:pt idx="76732">1</cx:pt>
          <cx:pt idx="76733">1</cx:pt>
          <cx:pt idx="76734">1</cx:pt>
          <cx:pt idx="76735">1</cx:pt>
          <cx:pt idx="76736">1</cx:pt>
          <cx:pt idx="76737">1</cx:pt>
          <cx:pt idx="76738">1</cx:pt>
          <cx:pt idx="76739">1</cx:pt>
          <cx:pt idx="76740">1</cx:pt>
          <cx:pt idx="76741">1</cx:pt>
          <cx:pt idx="76742">1</cx:pt>
          <cx:pt idx="76743">1</cx:pt>
          <cx:pt idx="76744">1</cx:pt>
          <cx:pt idx="76745">1</cx:pt>
          <cx:pt idx="76746">1</cx:pt>
          <cx:pt idx="76747">1</cx:pt>
          <cx:pt idx="76748">1</cx:pt>
          <cx:pt idx="76749">1</cx:pt>
          <cx:pt idx="76750">1</cx:pt>
          <cx:pt idx="76751">1</cx:pt>
          <cx:pt idx="76752">1</cx:pt>
          <cx:pt idx="76753">1</cx:pt>
          <cx:pt idx="76754">1</cx:pt>
          <cx:pt idx="76755">1</cx:pt>
          <cx:pt idx="76756">1</cx:pt>
          <cx:pt idx="76757">1</cx:pt>
          <cx:pt idx="76758">1</cx:pt>
          <cx:pt idx="76759">1</cx:pt>
          <cx:pt idx="76760">1</cx:pt>
          <cx:pt idx="76761">1</cx:pt>
          <cx:pt idx="76762">1</cx:pt>
          <cx:pt idx="76763">1</cx:pt>
          <cx:pt idx="76764">1</cx:pt>
          <cx:pt idx="76765">1</cx:pt>
          <cx:pt idx="76766">1</cx:pt>
          <cx:pt idx="76767">1</cx:pt>
          <cx:pt idx="76768">1</cx:pt>
          <cx:pt idx="76769">1</cx:pt>
          <cx:pt idx="76770">1</cx:pt>
          <cx:pt idx="76771">3</cx:pt>
          <cx:pt idx="76772">1</cx:pt>
          <cx:pt idx="76773">1</cx:pt>
          <cx:pt idx="76774">1</cx:pt>
          <cx:pt idx="76775">1</cx:pt>
          <cx:pt idx="76776">1</cx:pt>
          <cx:pt idx="76777">1</cx:pt>
          <cx:pt idx="76778">1</cx:pt>
          <cx:pt idx="76779">1</cx:pt>
          <cx:pt idx="76780">1</cx:pt>
          <cx:pt idx="76781">1</cx:pt>
          <cx:pt idx="76782">1</cx:pt>
          <cx:pt idx="76783">1</cx:pt>
          <cx:pt idx="76784">1</cx:pt>
          <cx:pt idx="76785">1</cx:pt>
          <cx:pt idx="76786">1</cx:pt>
          <cx:pt idx="76787">1</cx:pt>
          <cx:pt idx="76788">1</cx:pt>
          <cx:pt idx="76789">1</cx:pt>
          <cx:pt idx="76790">1</cx:pt>
          <cx:pt idx="76791">3</cx:pt>
          <cx:pt idx="76792">1</cx:pt>
          <cx:pt idx="76793">1</cx:pt>
          <cx:pt idx="76794">1</cx:pt>
          <cx:pt idx="76795">1</cx:pt>
          <cx:pt idx="76796">1</cx:pt>
          <cx:pt idx="76797">1</cx:pt>
          <cx:pt idx="76798">1</cx:pt>
          <cx:pt idx="76799">1</cx:pt>
          <cx:pt idx="76800">1</cx:pt>
          <cx:pt idx="76801">1</cx:pt>
          <cx:pt idx="76802">1</cx:pt>
          <cx:pt idx="76803">1</cx:pt>
          <cx:pt idx="76804">1</cx:pt>
          <cx:pt idx="76805">1</cx:pt>
          <cx:pt idx="76806">1</cx:pt>
          <cx:pt idx="76807">1</cx:pt>
          <cx:pt idx="76808">1</cx:pt>
          <cx:pt idx="76809">1</cx:pt>
          <cx:pt idx="76810">1</cx:pt>
          <cx:pt idx="76811">1</cx:pt>
          <cx:pt idx="76812">1</cx:pt>
          <cx:pt idx="76813">1</cx:pt>
          <cx:pt idx="76814">1</cx:pt>
          <cx:pt idx="76815">1</cx:pt>
          <cx:pt idx="76816">1</cx:pt>
          <cx:pt idx="76817">1</cx:pt>
          <cx:pt idx="76818">1</cx:pt>
          <cx:pt idx="76819">1</cx:pt>
          <cx:pt idx="76820">1</cx:pt>
          <cx:pt idx="76821">1</cx:pt>
          <cx:pt idx="76822">1</cx:pt>
          <cx:pt idx="76823">1</cx:pt>
          <cx:pt idx="76824">1</cx:pt>
          <cx:pt idx="76825">1</cx:pt>
          <cx:pt idx="76826">1</cx:pt>
          <cx:pt idx="76827">1</cx:pt>
          <cx:pt idx="76828">1</cx:pt>
          <cx:pt idx="76829">1</cx:pt>
          <cx:pt idx="76830">1</cx:pt>
          <cx:pt idx="76831">1</cx:pt>
          <cx:pt idx="76832">1</cx:pt>
          <cx:pt idx="76833">1</cx:pt>
          <cx:pt idx="76834">1</cx:pt>
          <cx:pt idx="76835">1</cx:pt>
          <cx:pt idx="76836">1</cx:pt>
          <cx:pt idx="76837">1</cx:pt>
          <cx:pt idx="76838">1</cx:pt>
          <cx:pt idx="76839">1</cx:pt>
          <cx:pt idx="76840">1</cx:pt>
          <cx:pt idx="76841">1</cx:pt>
          <cx:pt idx="76842">1</cx:pt>
          <cx:pt idx="76843">1</cx:pt>
          <cx:pt idx="76844">1</cx:pt>
          <cx:pt idx="76845">1</cx:pt>
          <cx:pt idx="76846">1</cx:pt>
          <cx:pt idx="76847">1</cx:pt>
          <cx:pt idx="76848">1</cx:pt>
          <cx:pt idx="76849">1</cx:pt>
          <cx:pt idx="76850">1</cx:pt>
          <cx:pt idx="76851">1</cx:pt>
          <cx:pt idx="76852">1</cx:pt>
          <cx:pt idx="76853">1</cx:pt>
          <cx:pt idx="76854">1</cx:pt>
          <cx:pt idx="76855">1</cx:pt>
          <cx:pt idx="76856">1</cx:pt>
          <cx:pt idx="76857">1</cx:pt>
          <cx:pt idx="76858">1</cx:pt>
          <cx:pt idx="76859">1</cx:pt>
          <cx:pt idx="76860">1</cx:pt>
          <cx:pt idx="76861">1</cx:pt>
          <cx:pt idx="76862">1</cx:pt>
          <cx:pt idx="76863">1</cx:pt>
          <cx:pt idx="76864">1</cx:pt>
          <cx:pt idx="76865">1</cx:pt>
          <cx:pt idx="76866">1</cx:pt>
          <cx:pt idx="76867">1</cx:pt>
          <cx:pt idx="76868">1</cx:pt>
          <cx:pt idx="76869">1</cx:pt>
          <cx:pt idx="76870">1</cx:pt>
          <cx:pt idx="76871">1</cx:pt>
          <cx:pt idx="76872">1</cx:pt>
          <cx:pt idx="76873">1</cx:pt>
          <cx:pt idx="76874">1</cx:pt>
          <cx:pt idx="76875">1</cx:pt>
          <cx:pt idx="76876">1</cx:pt>
          <cx:pt idx="76877">1</cx:pt>
          <cx:pt idx="76878">1</cx:pt>
          <cx:pt idx="76879">1</cx:pt>
          <cx:pt idx="76880">1</cx:pt>
          <cx:pt idx="76881">1</cx:pt>
          <cx:pt idx="76882">1</cx:pt>
          <cx:pt idx="76883">1</cx:pt>
          <cx:pt idx="76884">1</cx:pt>
          <cx:pt idx="76885">1</cx:pt>
          <cx:pt idx="76886">1</cx:pt>
          <cx:pt idx="76887">1</cx:pt>
          <cx:pt idx="76888">1</cx:pt>
          <cx:pt idx="76889">1</cx:pt>
          <cx:pt idx="76890">1</cx:pt>
          <cx:pt idx="76891">1</cx:pt>
          <cx:pt idx="76892">1</cx:pt>
          <cx:pt idx="76893">1</cx:pt>
          <cx:pt idx="76894">1</cx:pt>
          <cx:pt idx="76895">1</cx:pt>
          <cx:pt idx="76896">1</cx:pt>
          <cx:pt idx="76897">1</cx:pt>
          <cx:pt idx="76898">1</cx:pt>
          <cx:pt idx="76899">1</cx:pt>
          <cx:pt idx="76900">1</cx:pt>
          <cx:pt idx="76901">1</cx:pt>
          <cx:pt idx="76902">1</cx:pt>
          <cx:pt idx="76903">1</cx:pt>
          <cx:pt idx="76904">1</cx:pt>
          <cx:pt idx="76905">1</cx:pt>
          <cx:pt idx="76906">1</cx:pt>
          <cx:pt idx="76907">1</cx:pt>
          <cx:pt idx="76908">1</cx:pt>
          <cx:pt idx="76909">1</cx:pt>
          <cx:pt idx="76910">1</cx:pt>
          <cx:pt idx="76911">1</cx:pt>
          <cx:pt idx="76912">1</cx:pt>
          <cx:pt idx="76913">1</cx:pt>
          <cx:pt idx="76914">1</cx:pt>
          <cx:pt idx="76915">1</cx:pt>
          <cx:pt idx="76916">1</cx:pt>
          <cx:pt idx="76917">1</cx:pt>
          <cx:pt idx="76918">1</cx:pt>
          <cx:pt idx="76919">1</cx:pt>
          <cx:pt idx="76920">1</cx:pt>
          <cx:pt idx="76921">1</cx:pt>
          <cx:pt idx="76922">1</cx:pt>
          <cx:pt idx="76923">1</cx:pt>
          <cx:pt idx="76924">1</cx:pt>
          <cx:pt idx="76925">1</cx:pt>
          <cx:pt idx="76926">1</cx:pt>
          <cx:pt idx="76927">1</cx:pt>
          <cx:pt idx="76928">1</cx:pt>
          <cx:pt idx="76929">1</cx:pt>
          <cx:pt idx="76930">1</cx:pt>
          <cx:pt idx="76931">1</cx:pt>
          <cx:pt idx="76932">1</cx:pt>
          <cx:pt idx="76933">1</cx:pt>
          <cx:pt idx="76934">1</cx:pt>
          <cx:pt idx="76935">1</cx:pt>
          <cx:pt idx="76936">1</cx:pt>
          <cx:pt idx="76937">1</cx:pt>
          <cx:pt idx="76938">1</cx:pt>
          <cx:pt idx="76939">1</cx:pt>
          <cx:pt idx="76940">1</cx:pt>
          <cx:pt idx="76941">1</cx:pt>
          <cx:pt idx="76942">1</cx:pt>
          <cx:pt idx="76943">1</cx:pt>
          <cx:pt idx="76944">1</cx:pt>
          <cx:pt idx="76945">1</cx:pt>
          <cx:pt idx="76946">3</cx:pt>
          <cx:pt idx="76947">1</cx:pt>
          <cx:pt idx="76948">1</cx:pt>
          <cx:pt idx="76949">1</cx:pt>
          <cx:pt idx="76950">1</cx:pt>
          <cx:pt idx="76951">1</cx:pt>
          <cx:pt idx="76952">1</cx:pt>
          <cx:pt idx="76953">1</cx:pt>
          <cx:pt idx="76954">1</cx:pt>
          <cx:pt idx="76955">1</cx:pt>
          <cx:pt idx="76956">1</cx:pt>
          <cx:pt idx="76957">1</cx:pt>
          <cx:pt idx="76958">1</cx:pt>
          <cx:pt idx="76959">1</cx:pt>
          <cx:pt idx="76960">1</cx:pt>
          <cx:pt idx="76961">1</cx:pt>
          <cx:pt idx="76962">1</cx:pt>
          <cx:pt idx="76963">1</cx:pt>
          <cx:pt idx="76964">1</cx:pt>
          <cx:pt idx="76965">1</cx:pt>
          <cx:pt idx="76966">1</cx:pt>
          <cx:pt idx="76967">1</cx:pt>
          <cx:pt idx="76968">1</cx:pt>
          <cx:pt idx="76969">1</cx:pt>
          <cx:pt idx="76970">1</cx:pt>
          <cx:pt idx="76971">1</cx:pt>
          <cx:pt idx="76972">1</cx:pt>
          <cx:pt idx="76973">1</cx:pt>
          <cx:pt idx="76974">1</cx:pt>
          <cx:pt idx="76975">1</cx:pt>
          <cx:pt idx="76976">1</cx:pt>
          <cx:pt idx="76977">1</cx:pt>
          <cx:pt idx="76978">1</cx:pt>
          <cx:pt idx="76979">1</cx:pt>
          <cx:pt idx="76980">1</cx:pt>
          <cx:pt idx="76981">1</cx:pt>
          <cx:pt idx="76982">1</cx:pt>
          <cx:pt idx="76983">1</cx:pt>
          <cx:pt idx="76984">1</cx:pt>
          <cx:pt idx="76985">1</cx:pt>
          <cx:pt idx="76986">1</cx:pt>
          <cx:pt idx="76987">1</cx:pt>
          <cx:pt idx="76988">1</cx:pt>
          <cx:pt idx="76989">1</cx:pt>
          <cx:pt idx="76990">1</cx:pt>
          <cx:pt idx="76991">1</cx:pt>
          <cx:pt idx="76992">1</cx:pt>
          <cx:pt idx="76993">1</cx:pt>
          <cx:pt idx="76994">1</cx:pt>
          <cx:pt idx="76995">1</cx:pt>
          <cx:pt idx="76996">1</cx:pt>
          <cx:pt idx="76997">1</cx:pt>
          <cx:pt idx="76998">1</cx:pt>
          <cx:pt idx="76999">1</cx:pt>
          <cx:pt idx="77000">1</cx:pt>
          <cx:pt idx="77001">1</cx:pt>
          <cx:pt idx="77002">1</cx:pt>
          <cx:pt idx="77003">1</cx:pt>
          <cx:pt idx="77004">1</cx:pt>
          <cx:pt idx="77005">1</cx:pt>
          <cx:pt idx="77006">1</cx:pt>
          <cx:pt idx="77007">1</cx:pt>
          <cx:pt idx="77008">1</cx:pt>
          <cx:pt idx="77009">1</cx:pt>
          <cx:pt idx="77010">1</cx:pt>
          <cx:pt idx="77011">1</cx:pt>
          <cx:pt idx="77012">1</cx:pt>
          <cx:pt idx="77013">1</cx:pt>
          <cx:pt idx="77014">1</cx:pt>
          <cx:pt idx="77015">1</cx:pt>
          <cx:pt idx="77016">1</cx:pt>
          <cx:pt idx="77017">1</cx:pt>
          <cx:pt idx="77018">1</cx:pt>
          <cx:pt idx="77019">1</cx:pt>
          <cx:pt idx="77020">1</cx:pt>
          <cx:pt idx="77021">1</cx:pt>
          <cx:pt idx="77022">1</cx:pt>
          <cx:pt idx="77023">1</cx:pt>
          <cx:pt idx="77024">1</cx:pt>
          <cx:pt idx="77025">1</cx:pt>
          <cx:pt idx="77026">1</cx:pt>
          <cx:pt idx="77027">1</cx:pt>
          <cx:pt idx="77028">1</cx:pt>
          <cx:pt idx="77029">1</cx:pt>
          <cx:pt idx="77030">1</cx:pt>
          <cx:pt idx="77031">1</cx:pt>
          <cx:pt idx="77032">1</cx:pt>
          <cx:pt idx="77033">1</cx:pt>
          <cx:pt idx="77034">1</cx:pt>
          <cx:pt idx="77035">1</cx:pt>
          <cx:pt idx="77036">1</cx:pt>
          <cx:pt idx="77037">1</cx:pt>
          <cx:pt idx="77038">1</cx:pt>
          <cx:pt idx="77039">1</cx:pt>
          <cx:pt idx="77040">1</cx:pt>
          <cx:pt idx="77041">1</cx:pt>
          <cx:pt idx="77042">1</cx:pt>
          <cx:pt idx="77043">1</cx:pt>
          <cx:pt idx="77044">1</cx:pt>
          <cx:pt idx="77045">1</cx:pt>
          <cx:pt idx="77046">1</cx:pt>
          <cx:pt idx="77047">1</cx:pt>
          <cx:pt idx="77048">1</cx:pt>
          <cx:pt idx="77049">1</cx:pt>
          <cx:pt idx="77050">1</cx:pt>
          <cx:pt idx="77051">1</cx:pt>
          <cx:pt idx="77052">1</cx:pt>
          <cx:pt idx="77053">1</cx:pt>
          <cx:pt idx="77054">1</cx:pt>
          <cx:pt idx="77055">1</cx:pt>
          <cx:pt idx="77056">1</cx:pt>
          <cx:pt idx="77057">1</cx:pt>
          <cx:pt idx="77058">1</cx:pt>
          <cx:pt idx="77059">1</cx:pt>
          <cx:pt idx="77060">1</cx:pt>
          <cx:pt idx="77061">1</cx:pt>
          <cx:pt idx="77062">1</cx:pt>
          <cx:pt idx="77063">1</cx:pt>
          <cx:pt idx="77064">1</cx:pt>
          <cx:pt idx="77065">1</cx:pt>
          <cx:pt idx="77066">1</cx:pt>
          <cx:pt idx="77067">1</cx:pt>
          <cx:pt idx="77068">1</cx:pt>
          <cx:pt idx="77069">3</cx:pt>
          <cx:pt idx="77070">1</cx:pt>
          <cx:pt idx="77071">1</cx:pt>
          <cx:pt idx="77072">1</cx:pt>
          <cx:pt idx="77073">1</cx:pt>
          <cx:pt idx="77074">1</cx:pt>
          <cx:pt idx="77075">1</cx:pt>
          <cx:pt idx="77076">1</cx:pt>
          <cx:pt idx="77077">1</cx:pt>
          <cx:pt idx="77078">1</cx:pt>
          <cx:pt idx="77079">1</cx:pt>
          <cx:pt idx="77080">1</cx:pt>
          <cx:pt idx="77081">1</cx:pt>
          <cx:pt idx="77082">1</cx:pt>
          <cx:pt idx="77083">1</cx:pt>
          <cx:pt idx="77084">1</cx:pt>
          <cx:pt idx="77085">1</cx:pt>
          <cx:pt idx="77086">1</cx:pt>
          <cx:pt idx="77087">1</cx:pt>
          <cx:pt idx="77088">1</cx:pt>
          <cx:pt idx="77089">1</cx:pt>
          <cx:pt idx="77090">1</cx:pt>
          <cx:pt idx="77091">1</cx:pt>
          <cx:pt idx="77092">1</cx:pt>
          <cx:pt idx="77093">1</cx:pt>
          <cx:pt idx="77094">1</cx:pt>
          <cx:pt idx="77095">1</cx:pt>
          <cx:pt idx="77096">1</cx:pt>
          <cx:pt idx="77097">1</cx:pt>
          <cx:pt idx="77098">1</cx:pt>
          <cx:pt idx="77099">1</cx:pt>
          <cx:pt idx="77100">1</cx:pt>
          <cx:pt idx="77101">1</cx:pt>
          <cx:pt idx="77102">1</cx:pt>
          <cx:pt idx="77103">1</cx:pt>
          <cx:pt idx="77104">1</cx:pt>
          <cx:pt idx="77105">1</cx:pt>
          <cx:pt idx="77106">1</cx:pt>
          <cx:pt idx="77107">1</cx:pt>
          <cx:pt idx="77108">1</cx:pt>
          <cx:pt idx="77109">1</cx:pt>
          <cx:pt idx="77110">1</cx:pt>
          <cx:pt idx="77111">1</cx:pt>
          <cx:pt idx="77112">1</cx:pt>
          <cx:pt idx="77113">1</cx:pt>
          <cx:pt idx="77114">1</cx:pt>
          <cx:pt idx="77115">1</cx:pt>
          <cx:pt idx="77116">1</cx:pt>
          <cx:pt idx="77117">1</cx:pt>
          <cx:pt idx="77118">1</cx:pt>
          <cx:pt idx="77119">1</cx:pt>
          <cx:pt idx="77120">1</cx:pt>
          <cx:pt idx="77121">1</cx:pt>
          <cx:pt idx="77122">1</cx:pt>
          <cx:pt idx="77123">1</cx:pt>
          <cx:pt idx="77124">1</cx:pt>
          <cx:pt idx="77125">1</cx:pt>
          <cx:pt idx="77126">1</cx:pt>
          <cx:pt idx="77127">1</cx:pt>
          <cx:pt idx="77128">1</cx:pt>
          <cx:pt idx="77129">1</cx:pt>
          <cx:pt idx="77130">1</cx:pt>
          <cx:pt idx="77131">1</cx:pt>
          <cx:pt idx="77132">1</cx:pt>
          <cx:pt idx="77133">1</cx:pt>
          <cx:pt idx="77134">1</cx:pt>
          <cx:pt idx="77135">1</cx:pt>
          <cx:pt idx="77136">1</cx:pt>
          <cx:pt idx="77137">1</cx:pt>
          <cx:pt idx="77138">1</cx:pt>
          <cx:pt idx="77139">1</cx:pt>
          <cx:pt idx="77140">1</cx:pt>
          <cx:pt idx="77141">1</cx:pt>
          <cx:pt idx="77142">1</cx:pt>
          <cx:pt idx="77143">1</cx:pt>
          <cx:pt idx="77144">1</cx:pt>
          <cx:pt idx="77145">1</cx:pt>
          <cx:pt idx="77146">1</cx:pt>
          <cx:pt idx="77147">1</cx:pt>
          <cx:pt idx="77148">1</cx:pt>
          <cx:pt idx="77149">1</cx:pt>
          <cx:pt idx="77150">1</cx:pt>
          <cx:pt idx="77151">1</cx:pt>
          <cx:pt idx="77152">1</cx:pt>
          <cx:pt idx="77153">1</cx:pt>
          <cx:pt idx="77154">1</cx:pt>
          <cx:pt idx="77155">1</cx:pt>
          <cx:pt idx="77156">1</cx:pt>
          <cx:pt idx="77157">1</cx:pt>
          <cx:pt idx="77158">1</cx:pt>
          <cx:pt idx="77159">1</cx:pt>
          <cx:pt idx="77160">1</cx:pt>
          <cx:pt idx="77161">1</cx:pt>
          <cx:pt idx="77162">1</cx:pt>
          <cx:pt idx="77163">1</cx:pt>
          <cx:pt idx="77164">1</cx:pt>
          <cx:pt idx="77165">1</cx:pt>
          <cx:pt idx="77166">1</cx:pt>
          <cx:pt idx="77167">1</cx:pt>
          <cx:pt idx="77168">1</cx:pt>
          <cx:pt idx="77169">1</cx:pt>
          <cx:pt idx="77170">1</cx:pt>
          <cx:pt idx="77171">1</cx:pt>
          <cx:pt idx="77172">1</cx:pt>
          <cx:pt idx="77173">1</cx:pt>
          <cx:pt idx="77174">1</cx:pt>
          <cx:pt idx="77175">1</cx:pt>
          <cx:pt idx="77176">1</cx:pt>
          <cx:pt idx="77177">1</cx:pt>
          <cx:pt idx="77178">1</cx:pt>
          <cx:pt idx="77179">1</cx:pt>
          <cx:pt idx="77180">1</cx:pt>
          <cx:pt idx="77181">1</cx:pt>
          <cx:pt idx="77182">1</cx:pt>
          <cx:pt idx="77183">1</cx:pt>
          <cx:pt idx="77184">1</cx:pt>
          <cx:pt idx="77185">1</cx:pt>
          <cx:pt idx="77186">1</cx:pt>
          <cx:pt idx="77187">1</cx:pt>
          <cx:pt idx="77188">1</cx:pt>
          <cx:pt idx="77189">1</cx:pt>
          <cx:pt idx="77190">1</cx:pt>
          <cx:pt idx="77191">1</cx:pt>
          <cx:pt idx="77192">1</cx:pt>
          <cx:pt idx="77193">1</cx:pt>
          <cx:pt idx="77194">1</cx:pt>
          <cx:pt idx="77195">1</cx:pt>
          <cx:pt idx="77196">1</cx:pt>
          <cx:pt idx="77197">1</cx:pt>
          <cx:pt idx="77198">1</cx:pt>
          <cx:pt idx="77199">1</cx:pt>
          <cx:pt idx="77200">1</cx:pt>
          <cx:pt idx="77201">1</cx:pt>
          <cx:pt idx="77202">1</cx:pt>
          <cx:pt idx="77203">1</cx:pt>
          <cx:pt idx="77204">1</cx:pt>
          <cx:pt idx="77205">1</cx:pt>
          <cx:pt idx="77206">1</cx:pt>
          <cx:pt idx="77207">1</cx:pt>
          <cx:pt idx="77208">1</cx:pt>
          <cx:pt idx="77209">1</cx:pt>
          <cx:pt idx="77210">1</cx:pt>
          <cx:pt idx="77211">1</cx:pt>
          <cx:pt idx="77212">1</cx:pt>
          <cx:pt idx="77213">1</cx:pt>
          <cx:pt idx="77214">1</cx:pt>
          <cx:pt idx="77215">1</cx:pt>
          <cx:pt idx="77216">1</cx:pt>
          <cx:pt idx="77217">1</cx:pt>
          <cx:pt idx="77218">1</cx:pt>
          <cx:pt idx="77219">1</cx:pt>
          <cx:pt idx="77220">1</cx:pt>
          <cx:pt idx="77221">1</cx:pt>
          <cx:pt idx="77222">1</cx:pt>
          <cx:pt idx="77223">1</cx:pt>
          <cx:pt idx="77224">1</cx:pt>
          <cx:pt idx="77225">1</cx:pt>
          <cx:pt idx="77226">1</cx:pt>
          <cx:pt idx="77227">1</cx:pt>
          <cx:pt idx="77228">1</cx:pt>
          <cx:pt idx="77229">1</cx:pt>
          <cx:pt idx="77230">1</cx:pt>
          <cx:pt idx="77231">1</cx:pt>
          <cx:pt idx="77232">1</cx:pt>
          <cx:pt idx="77233">1</cx:pt>
          <cx:pt idx="77234">1</cx:pt>
          <cx:pt idx="77235">1</cx:pt>
          <cx:pt idx="77236">1</cx:pt>
          <cx:pt idx="77237">1</cx:pt>
          <cx:pt idx="77238">1</cx:pt>
          <cx:pt idx="77239">1</cx:pt>
          <cx:pt idx="77240">1</cx:pt>
          <cx:pt idx="77241">1</cx:pt>
          <cx:pt idx="77242">1</cx:pt>
          <cx:pt idx="77243">1</cx:pt>
          <cx:pt idx="77244">1</cx:pt>
          <cx:pt idx="77245">1</cx:pt>
          <cx:pt idx="77246">1</cx:pt>
          <cx:pt idx="77247">1</cx:pt>
          <cx:pt idx="77248">1</cx:pt>
          <cx:pt idx="77249">1</cx:pt>
          <cx:pt idx="77250">1</cx:pt>
          <cx:pt idx="77251">1</cx:pt>
          <cx:pt idx="77252">1</cx:pt>
          <cx:pt idx="77253">1</cx:pt>
          <cx:pt idx="77254">1</cx:pt>
          <cx:pt idx="77255">1</cx:pt>
          <cx:pt idx="77256">1</cx:pt>
          <cx:pt idx="77257">1</cx:pt>
          <cx:pt idx="77258">3</cx:pt>
          <cx:pt idx="77259">1</cx:pt>
          <cx:pt idx="77260">1</cx:pt>
          <cx:pt idx="77261">1</cx:pt>
          <cx:pt idx="77262">1</cx:pt>
          <cx:pt idx="77263">1</cx:pt>
          <cx:pt idx="77264">1</cx:pt>
          <cx:pt idx="77265">1</cx:pt>
          <cx:pt idx="77266">1</cx:pt>
          <cx:pt idx="77267">1</cx:pt>
          <cx:pt idx="77268">1</cx:pt>
          <cx:pt idx="77269">1</cx:pt>
          <cx:pt idx="77270">1</cx:pt>
          <cx:pt idx="77271">1</cx:pt>
          <cx:pt idx="77272">1</cx:pt>
          <cx:pt idx="77273">1</cx:pt>
          <cx:pt idx="77274">1</cx:pt>
          <cx:pt idx="77275">1</cx:pt>
          <cx:pt idx="77276">1</cx:pt>
          <cx:pt idx="77277">1</cx:pt>
          <cx:pt idx="77278">1</cx:pt>
          <cx:pt idx="77279">1</cx:pt>
          <cx:pt idx="77280">1</cx:pt>
          <cx:pt idx="77281">1</cx:pt>
          <cx:pt idx="77282">1</cx:pt>
          <cx:pt idx="77283">1</cx:pt>
          <cx:pt idx="77284">1</cx:pt>
          <cx:pt idx="77285">1</cx:pt>
          <cx:pt idx="77286">1</cx:pt>
          <cx:pt idx="77287">1</cx:pt>
          <cx:pt idx="77288">3</cx:pt>
          <cx:pt idx="77289">1</cx:pt>
          <cx:pt idx="77290">1</cx:pt>
          <cx:pt idx="77291">1</cx:pt>
          <cx:pt idx="77292">1</cx:pt>
          <cx:pt idx="77293">1</cx:pt>
          <cx:pt idx="77294">1</cx:pt>
          <cx:pt idx="77295">1</cx:pt>
          <cx:pt idx="77296">1</cx:pt>
          <cx:pt idx="77297">1</cx:pt>
          <cx:pt idx="77298">1</cx:pt>
          <cx:pt idx="77299">1</cx:pt>
          <cx:pt idx="77300">1</cx:pt>
          <cx:pt idx="77301">1</cx:pt>
          <cx:pt idx="77302">1</cx:pt>
          <cx:pt idx="77303">1</cx:pt>
          <cx:pt idx="77304">1</cx:pt>
          <cx:pt idx="77305">1</cx:pt>
          <cx:pt idx="77306">1</cx:pt>
          <cx:pt idx="77307">1</cx:pt>
          <cx:pt idx="77308">1</cx:pt>
          <cx:pt idx="77309">1</cx:pt>
          <cx:pt idx="77310">1</cx:pt>
          <cx:pt idx="77311">1</cx:pt>
          <cx:pt idx="77312">1</cx:pt>
          <cx:pt idx="77313">1</cx:pt>
          <cx:pt idx="77314">1</cx:pt>
          <cx:pt idx="77315">1</cx:pt>
          <cx:pt idx="77316">1</cx:pt>
          <cx:pt idx="77317">1</cx:pt>
          <cx:pt idx="77318">1</cx:pt>
          <cx:pt idx="77319">1</cx:pt>
          <cx:pt idx="77320">1</cx:pt>
          <cx:pt idx="77321">1</cx:pt>
          <cx:pt idx="77322">1</cx:pt>
          <cx:pt idx="77323">1</cx:pt>
          <cx:pt idx="77324">1</cx:pt>
          <cx:pt idx="77325">1</cx:pt>
          <cx:pt idx="77326">1</cx:pt>
          <cx:pt idx="77327">1</cx:pt>
          <cx:pt idx="77328">1</cx:pt>
          <cx:pt idx="77329">1</cx:pt>
          <cx:pt idx="77330">1</cx:pt>
          <cx:pt idx="77331">1</cx:pt>
          <cx:pt idx="77332">1</cx:pt>
          <cx:pt idx="77333">1</cx:pt>
          <cx:pt idx="77334">1</cx:pt>
          <cx:pt idx="77335">1</cx:pt>
          <cx:pt idx="77336">1</cx:pt>
          <cx:pt idx="77337">1</cx:pt>
          <cx:pt idx="77338">1</cx:pt>
          <cx:pt idx="77339">1</cx:pt>
          <cx:pt idx="77340">1</cx:pt>
          <cx:pt idx="77341">1</cx:pt>
          <cx:pt idx="77342">1</cx:pt>
          <cx:pt idx="77343">1</cx:pt>
          <cx:pt idx="77344">1</cx:pt>
          <cx:pt idx="77345">1</cx:pt>
          <cx:pt idx="77346">1</cx:pt>
          <cx:pt idx="77347">1</cx:pt>
          <cx:pt idx="77348">1</cx:pt>
          <cx:pt idx="77349">1</cx:pt>
          <cx:pt idx="77350">1</cx:pt>
          <cx:pt idx="77351">1</cx:pt>
          <cx:pt idx="77352">1</cx:pt>
          <cx:pt idx="77353">1</cx:pt>
          <cx:pt idx="77354">1</cx:pt>
          <cx:pt idx="77355">1</cx:pt>
          <cx:pt idx="77356">1</cx:pt>
          <cx:pt idx="77357">1</cx:pt>
          <cx:pt idx="77358">1</cx:pt>
          <cx:pt idx="77359">1</cx:pt>
          <cx:pt idx="77360">1</cx:pt>
          <cx:pt idx="77361">1</cx:pt>
          <cx:pt idx="77362">1</cx:pt>
          <cx:pt idx="77363">1</cx:pt>
          <cx:pt idx="77364">1</cx:pt>
          <cx:pt idx="77365">1</cx:pt>
          <cx:pt idx="77366">1</cx:pt>
          <cx:pt idx="77367">1</cx:pt>
          <cx:pt idx="77368">1</cx:pt>
          <cx:pt idx="77369">1</cx:pt>
          <cx:pt idx="77370">1</cx:pt>
          <cx:pt idx="77371">1</cx:pt>
          <cx:pt idx="77372">1</cx:pt>
          <cx:pt idx="77373">1</cx:pt>
          <cx:pt idx="77374">1</cx:pt>
          <cx:pt idx="77375">1</cx:pt>
          <cx:pt idx="77376">1</cx:pt>
          <cx:pt idx="77377">1</cx:pt>
          <cx:pt idx="77378">1</cx:pt>
          <cx:pt idx="77379">1</cx:pt>
          <cx:pt idx="77380">1</cx:pt>
          <cx:pt idx="77381">1</cx:pt>
          <cx:pt idx="77382">1</cx:pt>
          <cx:pt idx="77383">1</cx:pt>
          <cx:pt idx="77384">1</cx:pt>
          <cx:pt idx="77385">1</cx:pt>
          <cx:pt idx="77386">1</cx:pt>
          <cx:pt idx="77387">1</cx:pt>
          <cx:pt idx="77388">1</cx:pt>
          <cx:pt idx="77389">1</cx:pt>
          <cx:pt idx="77390">1</cx:pt>
          <cx:pt idx="77391">1</cx:pt>
          <cx:pt idx="77392">1</cx:pt>
          <cx:pt idx="77393">1</cx:pt>
          <cx:pt idx="77394">1</cx:pt>
          <cx:pt idx="77395">1</cx:pt>
          <cx:pt idx="77396">1</cx:pt>
          <cx:pt idx="77397">1</cx:pt>
          <cx:pt idx="77398">1</cx:pt>
          <cx:pt idx="77399">1</cx:pt>
          <cx:pt idx="77400">1</cx:pt>
          <cx:pt idx="77401">3</cx:pt>
          <cx:pt idx="77402">1</cx:pt>
          <cx:pt idx="77403">1</cx:pt>
          <cx:pt idx="77404">1</cx:pt>
          <cx:pt idx="77405">1</cx:pt>
          <cx:pt idx="77406">1</cx:pt>
          <cx:pt idx="77407">1</cx:pt>
          <cx:pt idx="77408">1</cx:pt>
          <cx:pt idx="77409">1</cx:pt>
          <cx:pt idx="77410">1</cx:pt>
          <cx:pt idx="77411">1</cx:pt>
          <cx:pt idx="77412">1</cx:pt>
          <cx:pt idx="77413">1</cx:pt>
          <cx:pt idx="77414">1</cx:pt>
          <cx:pt idx="77415">3</cx:pt>
          <cx:pt idx="77416">1</cx:pt>
          <cx:pt idx="77417">1</cx:pt>
          <cx:pt idx="77418">1</cx:pt>
          <cx:pt idx="77419">1</cx:pt>
          <cx:pt idx="77420">1</cx:pt>
          <cx:pt idx="77421">1</cx:pt>
          <cx:pt idx="77422">1</cx:pt>
          <cx:pt idx="77423">1</cx:pt>
          <cx:pt idx="77424">1</cx:pt>
          <cx:pt idx="77425">1</cx:pt>
          <cx:pt idx="77426">1</cx:pt>
          <cx:pt idx="77427">1</cx:pt>
          <cx:pt idx="77428">1</cx:pt>
          <cx:pt idx="77429">1</cx:pt>
          <cx:pt idx="77430">1</cx:pt>
          <cx:pt idx="77431">1</cx:pt>
          <cx:pt idx="77432">1</cx:pt>
          <cx:pt idx="77433">1</cx:pt>
          <cx:pt idx="77434">1</cx:pt>
          <cx:pt idx="77435">1</cx:pt>
          <cx:pt idx="77436">1</cx:pt>
          <cx:pt idx="77437">1</cx:pt>
          <cx:pt idx="77438">1</cx:pt>
          <cx:pt idx="77439">1</cx:pt>
          <cx:pt idx="77440">1</cx:pt>
          <cx:pt idx="77441">1</cx:pt>
          <cx:pt idx="77442">1</cx:pt>
          <cx:pt idx="77443">1</cx:pt>
          <cx:pt idx="77444">1</cx:pt>
          <cx:pt idx="77445">1</cx:pt>
          <cx:pt idx="77446">1</cx:pt>
          <cx:pt idx="77447">3</cx:pt>
          <cx:pt idx="77448">1</cx:pt>
          <cx:pt idx="77449">1</cx:pt>
          <cx:pt idx="77450">1</cx:pt>
          <cx:pt idx="77451">1</cx:pt>
          <cx:pt idx="77452">1</cx:pt>
          <cx:pt idx="77453">1</cx:pt>
          <cx:pt idx="77454">1</cx:pt>
          <cx:pt idx="77455">1</cx:pt>
          <cx:pt idx="77456">1</cx:pt>
          <cx:pt idx="77457">1</cx:pt>
          <cx:pt idx="77458">1</cx:pt>
          <cx:pt idx="77459">1</cx:pt>
          <cx:pt idx="77460">1</cx:pt>
          <cx:pt idx="77461">1</cx:pt>
          <cx:pt idx="77462">1</cx:pt>
          <cx:pt idx="77463">1</cx:pt>
          <cx:pt idx="77464">1</cx:pt>
          <cx:pt idx="77465">1</cx:pt>
          <cx:pt idx="77466">1</cx:pt>
          <cx:pt idx="77467">1</cx:pt>
          <cx:pt idx="77468">1</cx:pt>
          <cx:pt idx="77469">1</cx:pt>
          <cx:pt idx="77470">1</cx:pt>
          <cx:pt idx="77471">1</cx:pt>
          <cx:pt idx="77472">1</cx:pt>
          <cx:pt idx="77473">1</cx:pt>
          <cx:pt idx="77474">1</cx:pt>
          <cx:pt idx="77475">1</cx:pt>
          <cx:pt idx="77476">1</cx:pt>
          <cx:pt idx="77477">1</cx:pt>
          <cx:pt idx="77478">1</cx:pt>
          <cx:pt idx="77479">1</cx:pt>
          <cx:pt idx="77480">1</cx:pt>
          <cx:pt idx="77481">1</cx:pt>
          <cx:pt idx="77482">1</cx:pt>
          <cx:pt idx="77483">1</cx:pt>
          <cx:pt idx="77484">1</cx:pt>
          <cx:pt idx="77485">1</cx:pt>
          <cx:pt idx="77486">1</cx:pt>
          <cx:pt idx="77487">1</cx:pt>
          <cx:pt idx="77488">1</cx:pt>
          <cx:pt idx="77489">1</cx:pt>
          <cx:pt idx="77490">1</cx:pt>
          <cx:pt idx="77491">1</cx:pt>
          <cx:pt idx="77492">1</cx:pt>
          <cx:pt idx="77493">1</cx:pt>
          <cx:pt idx="77494">1</cx:pt>
          <cx:pt idx="77495">1</cx:pt>
          <cx:pt idx="77496">1</cx:pt>
          <cx:pt idx="77497">1</cx:pt>
          <cx:pt idx="77498">1</cx:pt>
          <cx:pt idx="77499">1</cx:pt>
          <cx:pt idx="77500">1</cx:pt>
          <cx:pt idx="77501">1</cx:pt>
          <cx:pt idx="77502">1</cx:pt>
          <cx:pt idx="77503">3</cx:pt>
          <cx:pt idx="77504">1</cx:pt>
          <cx:pt idx="77505">1</cx:pt>
          <cx:pt idx="77506">1</cx:pt>
          <cx:pt idx="77507">1</cx:pt>
          <cx:pt idx="77508">1</cx:pt>
          <cx:pt idx="77509">1</cx:pt>
          <cx:pt idx="77510">1</cx:pt>
          <cx:pt idx="77511">3</cx:pt>
          <cx:pt idx="77512">1</cx:pt>
          <cx:pt idx="77513">1</cx:pt>
          <cx:pt idx="77514">1</cx:pt>
          <cx:pt idx="77515">1</cx:pt>
          <cx:pt idx="77516">1</cx:pt>
          <cx:pt idx="77517">1</cx:pt>
          <cx:pt idx="77518">1</cx:pt>
          <cx:pt idx="77519">1</cx:pt>
          <cx:pt idx="77520">1</cx:pt>
          <cx:pt idx="77521">1</cx:pt>
          <cx:pt idx="77522">1</cx:pt>
          <cx:pt idx="77523">1</cx:pt>
          <cx:pt idx="77524">1</cx:pt>
          <cx:pt idx="77525">1</cx:pt>
          <cx:pt idx="77526">1</cx:pt>
          <cx:pt idx="77527">3</cx:pt>
          <cx:pt idx="77528">1</cx:pt>
          <cx:pt idx="77529">1</cx:pt>
          <cx:pt idx="77530">1</cx:pt>
          <cx:pt idx="77531">1</cx:pt>
          <cx:pt idx="77532">1</cx:pt>
          <cx:pt idx="77533">1</cx:pt>
          <cx:pt idx="77534">1</cx:pt>
          <cx:pt idx="77535">1</cx:pt>
          <cx:pt idx="77536">1</cx:pt>
          <cx:pt idx="77537">1</cx:pt>
          <cx:pt idx="77538">1</cx:pt>
          <cx:pt idx="77539">1</cx:pt>
          <cx:pt idx="77540">1</cx:pt>
          <cx:pt idx="77541">1</cx:pt>
          <cx:pt idx="77542">1</cx:pt>
          <cx:pt idx="77543">1</cx:pt>
          <cx:pt idx="77544">1</cx:pt>
          <cx:pt idx="77545">1</cx:pt>
          <cx:pt idx="77546">1</cx:pt>
          <cx:pt idx="77547">1</cx:pt>
          <cx:pt idx="77548">1</cx:pt>
          <cx:pt idx="77549">1</cx:pt>
          <cx:pt idx="77550">1</cx:pt>
          <cx:pt idx="77551">1</cx:pt>
          <cx:pt idx="77552">1</cx:pt>
          <cx:pt idx="77553">1</cx:pt>
          <cx:pt idx="77554">1</cx:pt>
          <cx:pt idx="77555">1</cx:pt>
          <cx:pt idx="77556">1</cx:pt>
          <cx:pt idx="77557">1</cx:pt>
          <cx:pt idx="77558">1</cx:pt>
          <cx:pt idx="77559">1</cx:pt>
          <cx:pt idx="77560">1</cx:pt>
          <cx:pt idx="77561">1</cx:pt>
          <cx:pt idx="77562">1</cx:pt>
          <cx:pt idx="77563">1</cx:pt>
          <cx:pt idx="77564">1</cx:pt>
          <cx:pt idx="77565">1</cx:pt>
          <cx:pt idx="77566">1</cx:pt>
          <cx:pt idx="77567">1</cx:pt>
          <cx:pt idx="77568">1</cx:pt>
          <cx:pt idx="77569">1</cx:pt>
          <cx:pt idx="77570">1</cx:pt>
          <cx:pt idx="77571">1</cx:pt>
          <cx:pt idx="77572">1</cx:pt>
          <cx:pt idx="77573">1</cx:pt>
          <cx:pt idx="77574">1</cx:pt>
          <cx:pt idx="77575">1</cx:pt>
          <cx:pt idx="77576">1</cx:pt>
          <cx:pt idx="77577">1</cx:pt>
          <cx:pt idx="77578">1</cx:pt>
          <cx:pt idx="77579">1</cx:pt>
          <cx:pt idx="77580">1</cx:pt>
          <cx:pt idx="77581">1</cx:pt>
          <cx:pt idx="77582">1</cx:pt>
          <cx:pt idx="77583">1</cx:pt>
          <cx:pt idx="77584">1</cx:pt>
          <cx:pt idx="77585">1</cx:pt>
          <cx:pt idx="77586">1</cx:pt>
          <cx:pt idx="77587">1</cx:pt>
          <cx:pt idx="77588">1</cx:pt>
          <cx:pt idx="77589">1</cx:pt>
          <cx:pt idx="77590">1</cx:pt>
          <cx:pt idx="77591">1</cx:pt>
          <cx:pt idx="77592">1</cx:pt>
          <cx:pt idx="77593">1</cx:pt>
          <cx:pt idx="77594">1</cx:pt>
          <cx:pt idx="77595">1</cx:pt>
          <cx:pt idx="77596">1</cx:pt>
          <cx:pt idx="77597">1</cx:pt>
          <cx:pt idx="77598">1</cx:pt>
          <cx:pt idx="77599">1</cx:pt>
          <cx:pt idx="77600">1</cx:pt>
          <cx:pt idx="77601">3</cx:pt>
          <cx:pt idx="77602">1</cx:pt>
          <cx:pt idx="77603">1</cx:pt>
          <cx:pt idx="77604">1</cx:pt>
          <cx:pt idx="77605">1</cx:pt>
          <cx:pt idx="77606">1</cx:pt>
          <cx:pt idx="77607">1</cx:pt>
          <cx:pt idx="77608">1</cx:pt>
          <cx:pt idx="77609">1</cx:pt>
          <cx:pt idx="77610">1</cx:pt>
          <cx:pt idx="77611">1</cx:pt>
          <cx:pt idx="77612">1</cx:pt>
          <cx:pt idx="77613">1</cx:pt>
          <cx:pt idx="77614">1</cx:pt>
          <cx:pt idx="77615">1</cx:pt>
          <cx:pt idx="77616">1</cx:pt>
          <cx:pt idx="77617">1</cx:pt>
          <cx:pt idx="77618">3</cx:pt>
          <cx:pt idx="77619">1</cx:pt>
          <cx:pt idx="77620">1</cx:pt>
          <cx:pt idx="77621">1</cx:pt>
          <cx:pt idx="77622">1</cx:pt>
          <cx:pt idx="77623">1</cx:pt>
          <cx:pt idx="77624">1</cx:pt>
          <cx:pt idx="77625">3</cx:pt>
          <cx:pt idx="77626">1</cx:pt>
          <cx:pt idx="77627">1</cx:pt>
          <cx:pt idx="77628">1</cx:pt>
          <cx:pt idx="77629">1</cx:pt>
          <cx:pt idx="77630">1</cx:pt>
          <cx:pt idx="77631">1</cx:pt>
          <cx:pt idx="77632">1</cx:pt>
          <cx:pt idx="77633">1</cx:pt>
          <cx:pt idx="77634">1</cx:pt>
          <cx:pt idx="77635">1</cx:pt>
          <cx:pt idx="77636">3</cx:pt>
          <cx:pt idx="77637">3</cx:pt>
          <cx:pt idx="77638">1</cx:pt>
          <cx:pt idx="77639">1</cx:pt>
          <cx:pt idx="77640">1</cx:pt>
          <cx:pt idx="77641">1</cx:pt>
          <cx:pt idx="77642">1</cx:pt>
          <cx:pt idx="77643">1</cx:pt>
          <cx:pt idx="77644">1</cx:pt>
          <cx:pt idx="77645">1</cx:pt>
          <cx:pt idx="77646">1</cx:pt>
          <cx:pt idx="77647">1</cx:pt>
          <cx:pt idx="77648">1</cx:pt>
          <cx:pt idx="77649">1</cx:pt>
          <cx:pt idx="77650">1</cx:pt>
          <cx:pt idx="77651">1</cx:pt>
          <cx:pt idx="77652">1</cx:pt>
          <cx:pt idx="77653">1</cx:pt>
          <cx:pt idx="77654">1</cx:pt>
          <cx:pt idx="77655">1</cx:pt>
          <cx:pt idx="77656">1</cx:pt>
          <cx:pt idx="77657">1</cx:pt>
          <cx:pt idx="77658">1</cx:pt>
          <cx:pt idx="77659">1</cx:pt>
          <cx:pt idx="77660">1</cx:pt>
          <cx:pt idx="77661">1</cx:pt>
          <cx:pt idx="77662">1</cx:pt>
          <cx:pt idx="77663">1</cx:pt>
          <cx:pt idx="77664">1</cx:pt>
          <cx:pt idx="77665">1</cx:pt>
          <cx:pt idx="77666">1</cx:pt>
          <cx:pt idx="77667">1</cx:pt>
          <cx:pt idx="77668">1</cx:pt>
          <cx:pt idx="77669">1</cx:pt>
          <cx:pt idx="77670">1</cx:pt>
          <cx:pt idx="77671">1</cx:pt>
          <cx:pt idx="77672">1</cx:pt>
          <cx:pt idx="77673">1</cx:pt>
          <cx:pt idx="77674">1</cx:pt>
          <cx:pt idx="77675">1</cx:pt>
          <cx:pt idx="77676">1</cx:pt>
          <cx:pt idx="77677">1</cx:pt>
          <cx:pt idx="77678">1</cx:pt>
          <cx:pt idx="77679">1</cx:pt>
          <cx:pt idx="77680">1</cx:pt>
          <cx:pt idx="77681">1</cx:pt>
          <cx:pt idx="77682">1</cx:pt>
          <cx:pt idx="77683">1</cx:pt>
          <cx:pt idx="77684">1</cx:pt>
          <cx:pt idx="77685">1</cx:pt>
          <cx:pt idx="77686">1</cx:pt>
          <cx:pt idx="77687">1</cx:pt>
          <cx:pt idx="77688">1</cx:pt>
          <cx:pt idx="77689">1</cx:pt>
          <cx:pt idx="77690">1</cx:pt>
          <cx:pt idx="77691">1</cx:pt>
          <cx:pt idx="77692">1</cx:pt>
          <cx:pt idx="77693">1</cx:pt>
          <cx:pt idx="77694">1</cx:pt>
          <cx:pt idx="77695">1</cx:pt>
          <cx:pt idx="77696">1</cx:pt>
          <cx:pt idx="77697">1</cx:pt>
          <cx:pt idx="77698">1</cx:pt>
          <cx:pt idx="77699">1</cx:pt>
          <cx:pt idx="77700">1</cx:pt>
          <cx:pt idx="77701">1</cx:pt>
          <cx:pt idx="77702">1</cx:pt>
          <cx:pt idx="77703">1</cx:pt>
          <cx:pt idx="77704">1</cx:pt>
          <cx:pt idx="77705">1</cx:pt>
          <cx:pt idx="77706">1</cx:pt>
          <cx:pt idx="77707">1</cx:pt>
          <cx:pt idx="77708">1</cx:pt>
          <cx:pt idx="77709">1</cx:pt>
          <cx:pt idx="77710">1</cx:pt>
          <cx:pt idx="77711">1</cx:pt>
          <cx:pt idx="77712">1</cx:pt>
          <cx:pt idx="77713">1</cx:pt>
          <cx:pt idx="77714">1</cx:pt>
          <cx:pt idx="77715">1</cx:pt>
          <cx:pt idx="77716">1</cx:pt>
          <cx:pt idx="77717">1</cx:pt>
          <cx:pt idx="77718">1</cx:pt>
          <cx:pt idx="77719">1</cx:pt>
          <cx:pt idx="77720">1</cx:pt>
          <cx:pt idx="77721">1</cx:pt>
          <cx:pt idx="77722">1</cx:pt>
          <cx:pt idx="77723">1</cx:pt>
          <cx:pt idx="77724">1</cx:pt>
          <cx:pt idx="77725">1</cx:pt>
          <cx:pt idx="77726">1</cx:pt>
          <cx:pt idx="77727">1</cx:pt>
          <cx:pt idx="77728">1</cx:pt>
          <cx:pt idx="77729">1</cx:pt>
          <cx:pt idx="77730">1</cx:pt>
          <cx:pt idx="77731">1</cx:pt>
          <cx:pt idx="77732">1</cx:pt>
          <cx:pt idx="77733">1</cx:pt>
          <cx:pt idx="77734">1</cx:pt>
          <cx:pt idx="77735">1</cx:pt>
          <cx:pt idx="77736">1</cx:pt>
          <cx:pt idx="77737">1</cx:pt>
          <cx:pt idx="77738">1</cx:pt>
          <cx:pt idx="77739">1</cx:pt>
          <cx:pt idx="77740">1</cx:pt>
          <cx:pt idx="77741">1</cx:pt>
          <cx:pt idx="77742">1</cx:pt>
          <cx:pt idx="77743">1</cx:pt>
          <cx:pt idx="77744">1</cx:pt>
          <cx:pt idx="77745">1</cx:pt>
          <cx:pt idx="77746">1</cx:pt>
          <cx:pt idx="77747">1</cx:pt>
          <cx:pt idx="77748">1</cx:pt>
          <cx:pt idx="77749">1</cx:pt>
          <cx:pt idx="77750">1</cx:pt>
          <cx:pt idx="77751">1</cx:pt>
          <cx:pt idx="77752">1</cx:pt>
          <cx:pt idx="77753">1</cx:pt>
          <cx:pt idx="77754">1</cx:pt>
          <cx:pt idx="77755">1</cx:pt>
          <cx:pt idx="77756">1</cx:pt>
          <cx:pt idx="77757">1</cx:pt>
          <cx:pt idx="77758">1</cx:pt>
          <cx:pt idx="77759">1</cx:pt>
          <cx:pt idx="77760">3</cx:pt>
          <cx:pt idx="77761">1</cx:pt>
          <cx:pt idx="77762">1</cx:pt>
          <cx:pt idx="77763">1</cx:pt>
          <cx:pt idx="77764">1</cx:pt>
          <cx:pt idx="77765">1</cx:pt>
          <cx:pt idx="77766">1</cx:pt>
          <cx:pt idx="77767">1</cx:pt>
          <cx:pt idx="77768">1</cx:pt>
          <cx:pt idx="77769">1</cx:pt>
          <cx:pt idx="77770">1</cx:pt>
          <cx:pt idx="77771">1</cx:pt>
          <cx:pt idx="77772">1</cx:pt>
          <cx:pt idx="77773">1</cx:pt>
          <cx:pt idx="77774">1</cx:pt>
          <cx:pt idx="77775">1</cx:pt>
          <cx:pt idx="77776">1</cx:pt>
          <cx:pt idx="77777">1</cx:pt>
          <cx:pt idx="77778">1</cx:pt>
          <cx:pt idx="77779">1</cx:pt>
          <cx:pt idx="77780">1</cx:pt>
          <cx:pt idx="77781">1</cx:pt>
          <cx:pt idx="77782">1</cx:pt>
          <cx:pt idx="77783">1</cx:pt>
          <cx:pt idx="77784">1</cx:pt>
          <cx:pt idx="77785">1</cx:pt>
          <cx:pt idx="77786">1</cx:pt>
          <cx:pt idx="77787">1</cx:pt>
          <cx:pt idx="77788">1</cx:pt>
          <cx:pt idx="77789">1</cx:pt>
          <cx:pt idx="77790">1</cx:pt>
          <cx:pt idx="77791">1</cx:pt>
          <cx:pt idx="77792">1</cx:pt>
          <cx:pt idx="77793">3</cx:pt>
          <cx:pt idx="77794">1</cx:pt>
          <cx:pt idx="77795">1</cx:pt>
          <cx:pt idx="77796">3</cx:pt>
          <cx:pt idx="77797">1</cx:pt>
          <cx:pt idx="77798">1</cx:pt>
          <cx:pt idx="77799">1</cx:pt>
          <cx:pt idx="77800">1</cx:pt>
          <cx:pt idx="77801">1</cx:pt>
          <cx:pt idx="77802">1</cx:pt>
          <cx:pt idx="77803">1</cx:pt>
          <cx:pt idx="77804">1</cx:pt>
          <cx:pt idx="77805">1</cx:pt>
          <cx:pt idx="77806">1</cx:pt>
          <cx:pt idx="77807">1</cx:pt>
          <cx:pt idx="77808">1</cx:pt>
          <cx:pt idx="77809">1</cx:pt>
          <cx:pt idx="77810">1</cx:pt>
          <cx:pt idx="77811">1</cx:pt>
          <cx:pt idx="77812">1</cx:pt>
          <cx:pt idx="77813">1</cx:pt>
          <cx:pt idx="77814">1</cx:pt>
          <cx:pt idx="77815">1</cx:pt>
          <cx:pt idx="77816">1</cx:pt>
          <cx:pt idx="77817">1</cx:pt>
          <cx:pt idx="77818">1</cx:pt>
          <cx:pt idx="77819">1</cx:pt>
          <cx:pt idx="77820">1</cx:pt>
          <cx:pt idx="77821">1</cx:pt>
          <cx:pt idx="77822">1</cx:pt>
          <cx:pt idx="77823">1</cx:pt>
          <cx:pt idx="77824">1</cx:pt>
          <cx:pt idx="77825">1</cx:pt>
          <cx:pt idx="77826">1</cx:pt>
          <cx:pt idx="77827">1</cx:pt>
          <cx:pt idx="77828">1</cx:pt>
          <cx:pt idx="77829">1</cx:pt>
          <cx:pt idx="77830">1</cx:pt>
          <cx:pt idx="77831">1</cx:pt>
          <cx:pt idx="77832">1</cx:pt>
          <cx:pt idx="77833">1</cx:pt>
          <cx:pt idx="77834">1</cx:pt>
          <cx:pt idx="77835">1</cx:pt>
          <cx:pt idx="77836">1</cx:pt>
          <cx:pt idx="77837">1</cx:pt>
          <cx:pt idx="77838">1</cx:pt>
          <cx:pt idx="77839">1</cx:pt>
          <cx:pt idx="77840">1</cx:pt>
          <cx:pt idx="77841">1</cx:pt>
          <cx:pt idx="77842">1</cx:pt>
          <cx:pt idx="77843">1</cx:pt>
          <cx:pt idx="77844">1</cx:pt>
          <cx:pt idx="77845">1</cx:pt>
          <cx:pt idx="77846">1</cx:pt>
          <cx:pt idx="77847">1</cx:pt>
          <cx:pt idx="77848">1</cx:pt>
          <cx:pt idx="77849">1</cx:pt>
          <cx:pt idx="77850">1</cx:pt>
          <cx:pt idx="77851">1</cx:pt>
          <cx:pt idx="77852">1</cx:pt>
          <cx:pt idx="77853">1</cx:pt>
          <cx:pt idx="77854">1</cx:pt>
          <cx:pt idx="77855">1</cx:pt>
          <cx:pt idx="77856">1</cx:pt>
          <cx:pt idx="77857">1</cx:pt>
          <cx:pt idx="77858">1</cx:pt>
          <cx:pt idx="77859">1</cx:pt>
          <cx:pt idx="77860">1</cx:pt>
          <cx:pt idx="77861">1</cx:pt>
          <cx:pt idx="77862">1</cx:pt>
          <cx:pt idx="77863">1</cx:pt>
          <cx:pt idx="77864">1</cx:pt>
          <cx:pt idx="77865">1</cx:pt>
          <cx:pt idx="77866">1</cx:pt>
          <cx:pt idx="77867">1</cx:pt>
          <cx:pt idx="77868">1</cx:pt>
          <cx:pt idx="77869">1</cx:pt>
          <cx:pt idx="77870">1</cx:pt>
          <cx:pt idx="77871">1</cx:pt>
          <cx:pt idx="77872">1</cx:pt>
          <cx:pt idx="77873">1</cx:pt>
          <cx:pt idx="77874">1</cx:pt>
          <cx:pt idx="77875">1</cx:pt>
          <cx:pt idx="77876">3</cx:pt>
          <cx:pt idx="77877">1</cx:pt>
          <cx:pt idx="77878">3</cx:pt>
          <cx:pt idx="77879">1</cx:pt>
          <cx:pt idx="77880">1</cx:pt>
          <cx:pt idx="77881">1</cx:pt>
          <cx:pt idx="77882">1</cx:pt>
          <cx:pt idx="77883">1</cx:pt>
          <cx:pt idx="77884">1</cx:pt>
          <cx:pt idx="77885">1</cx:pt>
          <cx:pt idx="77886">1</cx:pt>
          <cx:pt idx="77887">1</cx:pt>
          <cx:pt idx="77888">1</cx:pt>
          <cx:pt idx="77889">1</cx:pt>
          <cx:pt idx="77890">1</cx:pt>
          <cx:pt idx="77891">1</cx:pt>
          <cx:pt idx="77892">1</cx:pt>
          <cx:pt idx="77893">1</cx:pt>
          <cx:pt idx="77894">1</cx:pt>
          <cx:pt idx="77895">3</cx:pt>
          <cx:pt idx="77896">1</cx:pt>
          <cx:pt idx="77897">1</cx:pt>
          <cx:pt idx="77898">1</cx:pt>
          <cx:pt idx="77899">1</cx:pt>
          <cx:pt idx="77900">1</cx:pt>
          <cx:pt idx="77901">1</cx:pt>
          <cx:pt idx="77902">1</cx:pt>
          <cx:pt idx="77903">1</cx:pt>
          <cx:pt idx="77904">1</cx:pt>
          <cx:pt idx="77905">1</cx:pt>
          <cx:pt idx="77906">1</cx:pt>
          <cx:pt idx="77907">1</cx:pt>
          <cx:pt idx="77908">1</cx:pt>
          <cx:pt idx="77909">1</cx:pt>
          <cx:pt idx="77910">3</cx:pt>
          <cx:pt idx="77911">1</cx:pt>
          <cx:pt idx="77912">1</cx:pt>
          <cx:pt idx="77913">1</cx:pt>
          <cx:pt idx="77914">1</cx:pt>
          <cx:pt idx="77915">1</cx:pt>
          <cx:pt idx="77916">1</cx:pt>
          <cx:pt idx="77917">1</cx:pt>
          <cx:pt idx="77918">1</cx:pt>
          <cx:pt idx="77919">1</cx:pt>
          <cx:pt idx="77920">1</cx:pt>
          <cx:pt idx="77921">1</cx:pt>
          <cx:pt idx="77922">1</cx:pt>
          <cx:pt idx="77923">1</cx:pt>
          <cx:pt idx="77924">1</cx:pt>
          <cx:pt idx="77925">1</cx:pt>
          <cx:pt idx="77926">1</cx:pt>
          <cx:pt idx="77927">1</cx:pt>
          <cx:pt idx="77928">1</cx:pt>
          <cx:pt idx="77929">1</cx:pt>
          <cx:pt idx="77930">1</cx:pt>
          <cx:pt idx="77931">1</cx:pt>
          <cx:pt idx="77932">1</cx:pt>
          <cx:pt idx="77933">1</cx:pt>
          <cx:pt idx="77934">1</cx:pt>
          <cx:pt idx="77935">1</cx:pt>
          <cx:pt idx="77936">1</cx:pt>
          <cx:pt idx="77937">1</cx:pt>
          <cx:pt idx="77938">1</cx:pt>
          <cx:pt idx="77939">1</cx:pt>
          <cx:pt idx="77940">1</cx:pt>
          <cx:pt idx="77941">1</cx:pt>
          <cx:pt idx="77942">1</cx:pt>
          <cx:pt idx="77943">1</cx:pt>
          <cx:pt idx="77944">1</cx:pt>
          <cx:pt idx="77945">1</cx:pt>
          <cx:pt idx="77946">1</cx:pt>
          <cx:pt idx="77947">1</cx:pt>
          <cx:pt idx="77948">1</cx:pt>
          <cx:pt idx="77949">3</cx:pt>
          <cx:pt idx="77950">1</cx:pt>
          <cx:pt idx="77951">1</cx:pt>
          <cx:pt idx="77952">1</cx:pt>
          <cx:pt idx="77953">1</cx:pt>
          <cx:pt idx="77954">1</cx:pt>
          <cx:pt idx="77955">1</cx:pt>
          <cx:pt idx="77956">1</cx:pt>
          <cx:pt idx="77957">1</cx:pt>
          <cx:pt idx="77958">1</cx:pt>
          <cx:pt idx="77959">1</cx:pt>
          <cx:pt idx="77960">1</cx:pt>
          <cx:pt idx="77961">1</cx:pt>
          <cx:pt idx="77962">1</cx:pt>
          <cx:pt idx="77963">1</cx:pt>
          <cx:pt idx="77964">1</cx:pt>
          <cx:pt idx="77965">1</cx:pt>
          <cx:pt idx="77966">1</cx:pt>
          <cx:pt idx="77967">1</cx:pt>
          <cx:pt idx="77968">1</cx:pt>
          <cx:pt idx="77969">1</cx:pt>
          <cx:pt idx="77970">1</cx:pt>
          <cx:pt idx="77971">1</cx:pt>
          <cx:pt idx="77972">1</cx:pt>
          <cx:pt idx="77973">1</cx:pt>
          <cx:pt idx="77974">1</cx:pt>
          <cx:pt idx="77975">1</cx:pt>
          <cx:pt idx="77976">1</cx:pt>
          <cx:pt idx="77977">1</cx:pt>
          <cx:pt idx="77978">1</cx:pt>
          <cx:pt idx="77979">1</cx:pt>
          <cx:pt idx="77980">1</cx:pt>
          <cx:pt idx="77981">1</cx:pt>
          <cx:pt idx="77982">1</cx:pt>
          <cx:pt idx="77983">1</cx:pt>
          <cx:pt idx="77984">1</cx:pt>
          <cx:pt idx="77985">1</cx:pt>
          <cx:pt idx="77986">1</cx:pt>
          <cx:pt idx="77987">1</cx:pt>
          <cx:pt idx="77988">1</cx:pt>
          <cx:pt idx="77989">1</cx:pt>
          <cx:pt idx="77990">1</cx:pt>
          <cx:pt idx="77991">1</cx:pt>
          <cx:pt idx="77992">1</cx:pt>
          <cx:pt idx="77993">1</cx:pt>
          <cx:pt idx="77994">1</cx:pt>
          <cx:pt idx="77995">1</cx:pt>
          <cx:pt idx="77996">1</cx:pt>
          <cx:pt idx="77997">1</cx:pt>
          <cx:pt idx="77998">1</cx:pt>
          <cx:pt idx="77999">1</cx:pt>
          <cx:pt idx="78000">1</cx:pt>
          <cx:pt idx="78001">1</cx:pt>
          <cx:pt idx="78002">1</cx:pt>
          <cx:pt idx="78003">1</cx:pt>
          <cx:pt idx="78004">1</cx:pt>
          <cx:pt idx="78005">1</cx:pt>
          <cx:pt idx="78006">1</cx:pt>
          <cx:pt idx="78007">1</cx:pt>
          <cx:pt idx="78008">1</cx:pt>
          <cx:pt idx="78009">1</cx:pt>
          <cx:pt idx="78010">1</cx:pt>
          <cx:pt idx="78011">1</cx:pt>
          <cx:pt idx="78012">1</cx:pt>
          <cx:pt idx="78013">1</cx:pt>
          <cx:pt idx="78014">1</cx:pt>
          <cx:pt idx="78015">1</cx:pt>
          <cx:pt idx="78016">1</cx:pt>
          <cx:pt idx="78017">1</cx:pt>
          <cx:pt idx="78018">1</cx:pt>
          <cx:pt idx="78019">1</cx:pt>
          <cx:pt idx="78020">1</cx:pt>
          <cx:pt idx="78021">1</cx:pt>
          <cx:pt idx="78022">1</cx:pt>
          <cx:pt idx="78023">1</cx:pt>
          <cx:pt idx="78024">1</cx:pt>
          <cx:pt idx="78025">1</cx:pt>
          <cx:pt idx="78026">1</cx:pt>
          <cx:pt idx="78027">1</cx:pt>
          <cx:pt idx="78028">1</cx:pt>
          <cx:pt idx="78029">1</cx:pt>
          <cx:pt idx="78030">1</cx:pt>
          <cx:pt idx="78031">1</cx:pt>
          <cx:pt idx="78032">1</cx:pt>
          <cx:pt idx="78033">1</cx:pt>
          <cx:pt idx="78034">1</cx:pt>
          <cx:pt idx="78035">1</cx:pt>
          <cx:pt idx="78036">1</cx:pt>
          <cx:pt idx="78037">1</cx:pt>
          <cx:pt idx="78038">1</cx:pt>
          <cx:pt idx="78039">1</cx:pt>
          <cx:pt idx="78040">1</cx:pt>
          <cx:pt idx="78041">1</cx:pt>
          <cx:pt idx="78042">1</cx:pt>
          <cx:pt idx="78043">1</cx:pt>
          <cx:pt idx="78044">1</cx:pt>
          <cx:pt idx="78045">1</cx:pt>
          <cx:pt idx="78046">1</cx:pt>
          <cx:pt idx="78047">1</cx:pt>
          <cx:pt idx="78048">3</cx:pt>
          <cx:pt idx="78049">1</cx:pt>
          <cx:pt idx="78050">1</cx:pt>
          <cx:pt idx="78051">1</cx:pt>
          <cx:pt idx="78052">1</cx:pt>
          <cx:pt idx="78053">1</cx:pt>
          <cx:pt idx="78054">1</cx:pt>
          <cx:pt idx="78055">1</cx:pt>
          <cx:pt idx="78056">1</cx:pt>
          <cx:pt idx="78057">1</cx:pt>
          <cx:pt idx="78058">1</cx:pt>
          <cx:pt idx="78059">1</cx:pt>
          <cx:pt idx="78060">1</cx:pt>
          <cx:pt idx="78061">1</cx:pt>
          <cx:pt idx="78062">1</cx:pt>
          <cx:pt idx="78063">1</cx:pt>
          <cx:pt idx="78064">1</cx:pt>
          <cx:pt idx="78065">1</cx:pt>
          <cx:pt idx="78066">1</cx:pt>
          <cx:pt idx="78067">1</cx:pt>
          <cx:pt idx="78068">1</cx:pt>
          <cx:pt idx="78069">1</cx:pt>
          <cx:pt idx="78070">1</cx:pt>
          <cx:pt idx="78071">1</cx:pt>
          <cx:pt idx="78072">1</cx:pt>
          <cx:pt idx="78073">1</cx:pt>
          <cx:pt idx="78074">1</cx:pt>
          <cx:pt idx="78075">1</cx:pt>
          <cx:pt idx="78076">1</cx:pt>
          <cx:pt idx="78077">1</cx:pt>
          <cx:pt idx="78078">1</cx:pt>
          <cx:pt idx="78079">1</cx:pt>
          <cx:pt idx="78080">1</cx:pt>
          <cx:pt idx="78081">1</cx:pt>
          <cx:pt idx="78082">1</cx:pt>
          <cx:pt idx="78083">3</cx:pt>
          <cx:pt idx="78084">1</cx:pt>
          <cx:pt idx="78085">1</cx:pt>
          <cx:pt idx="78086">1</cx:pt>
          <cx:pt idx="78087">1</cx:pt>
          <cx:pt idx="78088">1</cx:pt>
          <cx:pt idx="78089">1</cx:pt>
          <cx:pt idx="78090">3</cx:pt>
          <cx:pt idx="78091">1</cx:pt>
          <cx:pt idx="78092">1</cx:pt>
          <cx:pt idx="78093">1</cx:pt>
          <cx:pt idx="78094">1</cx:pt>
          <cx:pt idx="78095">1</cx:pt>
          <cx:pt idx="78096">1</cx:pt>
          <cx:pt idx="78097">1</cx:pt>
          <cx:pt idx="78098">1</cx:pt>
          <cx:pt idx="78099">1</cx:pt>
          <cx:pt idx="78100">1</cx:pt>
          <cx:pt idx="78101">1</cx:pt>
          <cx:pt idx="78102">1</cx:pt>
          <cx:pt idx="78103">1</cx:pt>
          <cx:pt idx="78104">1</cx:pt>
          <cx:pt idx="78105">1</cx:pt>
          <cx:pt idx="78106">1</cx:pt>
          <cx:pt idx="78107">1</cx:pt>
          <cx:pt idx="78108">1</cx:pt>
          <cx:pt idx="78109">1</cx:pt>
          <cx:pt idx="78110">1</cx:pt>
          <cx:pt idx="78111">1</cx:pt>
          <cx:pt idx="78112">3</cx:pt>
          <cx:pt idx="78113">1</cx:pt>
          <cx:pt idx="78114">1</cx:pt>
          <cx:pt idx="78115">1</cx:pt>
          <cx:pt idx="78116">1</cx:pt>
          <cx:pt idx="78117">1</cx:pt>
          <cx:pt idx="78118">1</cx:pt>
          <cx:pt idx="78119">1</cx:pt>
          <cx:pt idx="78120">1</cx:pt>
          <cx:pt idx="78121">1</cx:pt>
          <cx:pt idx="78122">1</cx:pt>
          <cx:pt idx="78123">1</cx:pt>
          <cx:pt idx="78124">1</cx:pt>
          <cx:pt idx="78125">1</cx:pt>
          <cx:pt idx="78126">1</cx:pt>
          <cx:pt idx="78127">1</cx:pt>
          <cx:pt idx="78128">1</cx:pt>
          <cx:pt idx="78129">1</cx:pt>
          <cx:pt idx="78130">1</cx:pt>
          <cx:pt idx="78131">1</cx:pt>
          <cx:pt idx="78132">1</cx:pt>
          <cx:pt idx="78133">1</cx:pt>
          <cx:pt idx="78134">1</cx:pt>
          <cx:pt idx="78135">1</cx:pt>
          <cx:pt idx="78136">1</cx:pt>
          <cx:pt idx="78137">3</cx:pt>
          <cx:pt idx="78138">3</cx:pt>
          <cx:pt idx="78139">1</cx:pt>
          <cx:pt idx="78140">1</cx:pt>
          <cx:pt idx="78141">1</cx:pt>
          <cx:pt idx="78142">1</cx:pt>
          <cx:pt idx="78143">1</cx:pt>
          <cx:pt idx="78144">1</cx:pt>
          <cx:pt idx="78145">1</cx:pt>
          <cx:pt idx="78146">1</cx:pt>
          <cx:pt idx="78147">1</cx:pt>
          <cx:pt idx="78148">1</cx:pt>
          <cx:pt idx="78149">1</cx:pt>
          <cx:pt idx="78150">1</cx:pt>
          <cx:pt idx="78151">1</cx:pt>
          <cx:pt idx="78152">1</cx:pt>
          <cx:pt idx="78153">1</cx:pt>
          <cx:pt idx="78154">1</cx:pt>
          <cx:pt idx="78155">1</cx:pt>
          <cx:pt idx="78156">1</cx:pt>
          <cx:pt idx="78157">1</cx:pt>
          <cx:pt idx="78158">1</cx:pt>
          <cx:pt idx="78159">1</cx:pt>
          <cx:pt idx="78160">1</cx:pt>
          <cx:pt idx="78161">1</cx:pt>
          <cx:pt idx="78162">1</cx:pt>
          <cx:pt idx="78163">1</cx:pt>
          <cx:pt idx="78164">1</cx:pt>
          <cx:pt idx="78165">1</cx:pt>
          <cx:pt idx="78166">1</cx:pt>
          <cx:pt idx="78167">1</cx:pt>
          <cx:pt idx="78168">1</cx:pt>
          <cx:pt idx="78169">1</cx:pt>
          <cx:pt idx="78170">1</cx:pt>
          <cx:pt idx="78171">1</cx:pt>
          <cx:pt idx="78172">1</cx:pt>
          <cx:pt idx="78173">1</cx:pt>
          <cx:pt idx="78174">1</cx:pt>
          <cx:pt idx="78175">1</cx:pt>
          <cx:pt idx="78176">1</cx:pt>
          <cx:pt idx="78177">1</cx:pt>
          <cx:pt idx="78178">1</cx:pt>
          <cx:pt idx="78179">1</cx:pt>
          <cx:pt idx="78180">1</cx:pt>
          <cx:pt idx="78181">1</cx:pt>
          <cx:pt idx="78182">1</cx:pt>
          <cx:pt idx="78183">1</cx:pt>
          <cx:pt idx="78184">1</cx:pt>
          <cx:pt idx="78185">1</cx:pt>
          <cx:pt idx="78186">1</cx:pt>
          <cx:pt idx="78187">1</cx:pt>
          <cx:pt idx="78188">1</cx:pt>
          <cx:pt idx="78189">1</cx:pt>
          <cx:pt idx="78190">1</cx:pt>
          <cx:pt idx="78191">1</cx:pt>
          <cx:pt idx="78192">1</cx:pt>
          <cx:pt idx="78193">1</cx:pt>
          <cx:pt idx="78194">3</cx:pt>
          <cx:pt idx="78195">1</cx:pt>
          <cx:pt idx="78196">1</cx:pt>
          <cx:pt idx="78197">1</cx:pt>
          <cx:pt idx="78198">1</cx:pt>
          <cx:pt idx="78199">1</cx:pt>
          <cx:pt idx="78200">1</cx:pt>
          <cx:pt idx="78201">1</cx:pt>
          <cx:pt idx="78202">1</cx:pt>
          <cx:pt idx="78203">1</cx:pt>
          <cx:pt idx="78204">1</cx:pt>
          <cx:pt idx="78205">1</cx:pt>
          <cx:pt idx="78206">1</cx:pt>
          <cx:pt idx="78207">1</cx:pt>
          <cx:pt idx="78208">1</cx:pt>
          <cx:pt idx="78209">1</cx:pt>
          <cx:pt idx="78210">1</cx:pt>
          <cx:pt idx="78211">1</cx:pt>
          <cx:pt idx="78212">1</cx:pt>
          <cx:pt idx="78213">1</cx:pt>
          <cx:pt idx="78214">1</cx:pt>
          <cx:pt idx="78215">1</cx:pt>
          <cx:pt idx="78216">1</cx:pt>
          <cx:pt idx="78217">1</cx:pt>
          <cx:pt idx="78218">1</cx:pt>
          <cx:pt idx="78219">1</cx:pt>
          <cx:pt idx="78220">1</cx:pt>
          <cx:pt idx="78221">1</cx:pt>
          <cx:pt idx="78222">1</cx:pt>
          <cx:pt idx="78223">1</cx:pt>
          <cx:pt idx="78224">1</cx:pt>
          <cx:pt idx="78225">1</cx:pt>
          <cx:pt idx="78226">1</cx:pt>
          <cx:pt idx="78227">1</cx:pt>
          <cx:pt idx="78228">1</cx:pt>
          <cx:pt idx="78229">1</cx:pt>
          <cx:pt idx="78230">1</cx:pt>
          <cx:pt idx="78231">1</cx:pt>
          <cx:pt idx="78232">1</cx:pt>
          <cx:pt idx="78233">1</cx:pt>
          <cx:pt idx="78234">1</cx:pt>
          <cx:pt idx="78235">1</cx:pt>
          <cx:pt idx="78236">1</cx:pt>
          <cx:pt idx="78237">1</cx:pt>
          <cx:pt idx="78238">1</cx:pt>
          <cx:pt idx="78239">1</cx:pt>
          <cx:pt idx="78240">1</cx:pt>
          <cx:pt idx="78241">1</cx:pt>
          <cx:pt idx="78242">1</cx:pt>
          <cx:pt idx="78243">1</cx:pt>
          <cx:pt idx="78244">1</cx:pt>
          <cx:pt idx="78245">1</cx:pt>
          <cx:pt idx="78246">1</cx:pt>
          <cx:pt idx="78247">1</cx:pt>
          <cx:pt idx="78248">1</cx:pt>
          <cx:pt idx="78249">1</cx:pt>
          <cx:pt idx="78250">1</cx:pt>
          <cx:pt idx="78251">1</cx:pt>
          <cx:pt idx="78252">1</cx:pt>
          <cx:pt idx="78253">1</cx:pt>
          <cx:pt idx="78254">1</cx:pt>
          <cx:pt idx="78255">1</cx:pt>
          <cx:pt idx="78256">1</cx:pt>
          <cx:pt idx="78257">1</cx:pt>
          <cx:pt idx="78258">1</cx:pt>
          <cx:pt idx="78259">1</cx:pt>
          <cx:pt idx="78260">1</cx:pt>
          <cx:pt idx="78261">1</cx:pt>
          <cx:pt idx="78262">1</cx:pt>
          <cx:pt idx="78263">1</cx:pt>
          <cx:pt idx="78264">1</cx:pt>
          <cx:pt idx="78265">1</cx:pt>
          <cx:pt idx="78266">1</cx:pt>
          <cx:pt idx="78267">1</cx:pt>
          <cx:pt idx="78268">1</cx:pt>
          <cx:pt idx="78269">1</cx:pt>
          <cx:pt idx="78270">1</cx:pt>
          <cx:pt idx="78271">1</cx:pt>
          <cx:pt idx="78272">1</cx:pt>
          <cx:pt idx="78273">1</cx:pt>
          <cx:pt idx="78274">1</cx:pt>
          <cx:pt idx="78275">1</cx:pt>
          <cx:pt idx="78276">1</cx:pt>
          <cx:pt idx="78277">1</cx:pt>
          <cx:pt idx="78278">1</cx:pt>
          <cx:pt idx="78279">1</cx:pt>
          <cx:pt idx="78280">1</cx:pt>
          <cx:pt idx="78281">1</cx:pt>
          <cx:pt idx="78282">1</cx:pt>
          <cx:pt idx="78283">1</cx:pt>
          <cx:pt idx="78284">1</cx:pt>
          <cx:pt idx="78285">1</cx:pt>
          <cx:pt idx="78286">1</cx:pt>
          <cx:pt idx="78287">1</cx:pt>
          <cx:pt idx="78288">1</cx:pt>
          <cx:pt idx="78289">1</cx:pt>
          <cx:pt idx="78290">1</cx:pt>
          <cx:pt idx="78291">1</cx:pt>
          <cx:pt idx="78292">1</cx:pt>
          <cx:pt idx="78293">1</cx:pt>
          <cx:pt idx="78294">1</cx:pt>
          <cx:pt idx="78295">1</cx:pt>
          <cx:pt idx="78296">1</cx:pt>
          <cx:pt idx="78297">1</cx:pt>
          <cx:pt idx="78298">1</cx:pt>
          <cx:pt idx="78299">1</cx:pt>
          <cx:pt idx="78300">1</cx:pt>
          <cx:pt idx="78301">1</cx:pt>
          <cx:pt idx="78302">1</cx:pt>
          <cx:pt idx="78303">1</cx:pt>
          <cx:pt idx="78304">1</cx:pt>
          <cx:pt idx="78305">3</cx:pt>
          <cx:pt idx="78306">1</cx:pt>
          <cx:pt idx="78307">1</cx:pt>
          <cx:pt idx="78308">1</cx:pt>
          <cx:pt idx="78309">1</cx:pt>
          <cx:pt idx="78310">1</cx:pt>
          <cx:pt idx="78311">1</cx:pt>
          <cx:pt idx="78312">1</cx:pt>
          <cx:pt idx="78313">1</cx:pt>
          <cx:pt idx="78314">1</cx:pt>
          <cx:pt idx="78315">1</cx:pt>
          <cx:pt idx="78316">1</cx:pt>
          <cx:pt idx="78317">1</cx:pt>
          <cx:pt idx="78318">1</cx:pt>
          <cx:pt idx="78319">1</cx:pt>
          <cx:pt idx="78320">1</cx:pt>
          <cx:pt idx="78321">1</cx:pt>
          <cx:pt idx="78322">1</cx:pt>
          <cx:pt idx="78323">1</cx:pt>
          <cx:pt idx="78324">1</cx:pt>
          <cx:pt idx="78325">1</cx:pt>
          <cx:pt idx="78326">1</cx:pt>
          <cx:pt idx="78327">1</cx:pt>
          <cx:pt idx="78328">1</cx:pt>
          <cx:pt idx="78329">1</cx:pt>
          <cx:pt idx="78330">1</cx:pt>
          <cx:pt idx="78331">1</cx:pt>
          <cx:pt idx="78332">1</cx:pt>
          <cx:pt idx="78333">1</cx:pt>
          <cx:pt idx="78334">1</cx:pt>
          <cx:pt idx="78335">1</cx:pt>
          <cx:pt idx="78336">1</cx:pt>
          <cx:pt idx="78337">1</cx:pt>
          <cx:pt idx="78338">1</cx:pt>
          <cx:pt idx="78339">1</cx:pt>
          <cx:pt idx="78340">1</cx:pt>
          <cx:pt idx="78341">1</cx:pt>
          <cx:pt idx="78342">1</cx:pt>
          <cx:pt idx="78343">1</cx:pt>
          <cx:pt idx="78344">1</cx:pt>
          <cx:pt idx="78345">1</cx:pt>
          <cx:pt idx="78346">1</cx:pt>
          <cx:pt idx="78347">1</cx:pt>
          <cx:pt idx="78348">1</cx:pt>
          <cx:pt idx="78349">1</cx:pt>
          <cx:pt idx="78350">1</cx:pt>
          <cx:pt idx="78351">1</cx:pt>
          <cx:pt idx="78352">1</cx:pt>
          <cx:pt idx="78353">1</cx:pt>
          <cx:pt idx="78354">1</cx:pt>
          <cx:pt idx="78355">1</cx:pt>
          <cx:pt idx="78356">1</cx:pt>
          <cx:pt idx="78357">1</cx:pt>
          <cx:pt idx="78358">1</cx:pt>
          <cx:pt idx="78359">1</cx:pt>
          <cx:pt idx="78360">1</cx:pt>
          <cx:pt idx="78361">1</cx:pt>
          <cx:pt idx="78362">1</cx:pt>
          <cx:pt idx="78363">1</cx:pt>
          <cx:pt idx="78364">1</cx:pt>
          <cx:pt idx="78365">1</cx:pt>
          <cx:pt idx="78366">1</cx:pt>
          <cx:pt idx="78367">1</cx:pt>
          <cx:pt idx="78368">1</cx:pt>
          <cx:pt idx="78369">1</cx:pt>
          <cx:pt idx="78370">1</cx:pt>
          <cx:pt idx="78371">1</cx:pt>
          <cx:pt idx="78372">1</cx:pt>
          <cx:pt idx="78373">1</cx:pt>
          <cx:pt idx="78374">1</cx:pt>
          <cx:pt idx="78375">1</cx:pt>
          <cx:pt idx="78376">1</cx:pt>
          <cx:pt idx="78377">1</cx:pt>
          <cx:pt idx="78378">1</cx:pt>
          <cx:pt idx="78379">1</cx:pt>
          <cx:pt idx="78380">1</cx:pt>
          <cx:pt idx="78381">1</cx:pt>
          <cx:pt idx="78382">1</cx:pt>
          <cx:pt idx="78383">3</cx:pt>
          <cx:pt idx="78384">1</cx:pt>
          <cx:pt idx="78385">1</cx:pt>
          <cx:pt idx="78386">1</cx:pt>
          <cx:pt idx="78387">1</cx:pt>
          <cx:pt idx="78388">1</cx:pt>
          <cx:pt idx="78389">1</cx:pt>
          <cx:pt idx="78390">1</cx:pt>
          <cx:pt idx="78391">1</cx:pt>
          <cx:pt idx="78392">1</cx:pt>
          <cx:pt idx="78393">1</cx:pt>
          <cx:pt idx="78394">1</cx:pt>
          <cx:pt idx="78395">1</cx:pt>
          <cx:pt idx="78396">1</cx:pt>
          <cx:pt idx="78397">1</cx:pt>
          <cx:pt idx="78398">1</cx:pt>
          <cx:pt idx="78399">1</cx:pt>
          <cx:pt idx="78400">1</cx:pt>
          <cx:pt idx="78401">1</cx:pt>
          <cx:pt idx="78402">1</cx:pt>
          <cx:pt idx="78403">1</cx:pt>
          <cx:pt idx="78404">1</cx:pt>
          <cx:pt idx="78405">1</cx:pt>
          <cx:pt idx="78406">1</cx:pt>
          <cx:pt idx="78407">1</cx:pt>
          <cx:pt idx="78408">1</cx:pt>
          <cx:pt idx="78409">1</cx:pt>
          <cx:pt idx="78410">1</cx:pt>
          <cx:pt idx="78411">1</cx:pt>
          <cx:pt idx="78412">3</cx:pt>
          <cx:pt idx="78413">1</cx:pt>
          <cx:pt idx="78414">1</cx:pt>
          <cx:pt idx="78415">1</cx:pt>
          <cx:pt idx="78416">1</cx:pt>
          <cx:pt idx="78417">1</cx:pt>
          <cx:pt idx="78418">1</cx:pt>
          <cx:pt idx="78419">1</cx:pt>
          <cx:pt idx="78420">1</cx:pt>
          <cx:pt idx="78421">1</cx:pt>
          <cx:pt idx="78422">1</cx:pt>
          <cx:pt idx="78423">1</cx:pt>
          <cx:pt idx="78424">1</cx:pt>
          <cx:pt idx="78425">1</cx:pt>
          <cx:pt idx="78426">1</cx:pt>
          <cx:pt idx="78427">1</cx:pt>
          <cx:pt idx="78428">1</cx:pt>
          <cx:pt idx="78429">1</cx:pt>
          <cx:pt idx="78430">1</cx:pt>
          <cx:pt idx="78431">1</cx:pt>
          <cx:pt idx="78432">1</cx:pt>
          <cx:pt idx="78433">1</cx:pt>
          <cx:pt idx="78434">1</cx:pt>
          <cx:pt idx="78435">1</cx:pt>
          <cx:pt idx="78436">1</cx:pt>
          <cx:pt idx="78437">1</cx:pt>
          <cx:pt idx="78438">1</cx:pt>
          <cx:pt idx="78439">1</cx:pt>
          <cx:pt idx="78440">1</cx:pt>
          <cx:pt idx="78441">3</cx:pt>
          <cx:pt idx="78442">1</cx:pt>
          <cx:pt idx="78443">1</cx:pt>
          <cx:pt idx="78444">1</cx:pt>
          <cx:pt idx="78445">1</cx:pt>
          <cx:pt idx="78446">1</cx:pt>
          <cx:pt idx="78447">1</cx:pt>
          <cx:pt idx="78448">1</cx:pt>
          <cx:pt idx="78449">1</cx:pt>
          <cx:pt idx="78450">1</cx:pt>
          <cx:pt idx="78451">1</cx:pt>
          <cx:pt idx="78452">1</cx:pt>
          <cx:pt idx="78453">1</cx:pt>
          <cx:pt idx="78454">1</cx:pt>
          <cx:pt idx="78455">1</cx:pt>
          <cx:pt idx="78456">1</cx:pt>
          <cx:pt idx="78457">1</cx:pt>
          <cx:pt idx="78458">1</cx:pt>
          <cx:pt idx="78459">1</cx:pt>
          <cx:pt idx="78460">1</cx:pt>
          <cx:pt idx="78461">1</cx:pt>
          <cx:pt idx="78462">1</cx:pt>
          <cx:pt idx="78463">1</cx:pt>
          <cx:pt idx="78464">1</cx:pt>
          <cx:pt idx="78465">1</cx:pt>
          <cx:pt idx="78466">1</cx:pt>
          <cx:pt idx="78467">1</cx:pt>
          <cx:pt idx="78468">1</cx:pt>
          <cx:pt idx="78469">1</cx:pt>
          <cx:pt idx="78470">1</cx:pt>
          <cx:pt idx="78471">1</cx:pt>
          <cx:pt idx="78472">1</cx:pt>
          <cx:pt idx="78473">1</cx:pt>
          <cx:pt idx="78474">1</cx:pt>
          <cx:pt idx="78475">1</cx:pt>
          <cx:pt idx="78476">1</cx:pt>
          <cx:pt idx="78477">1</cx:pt>
          <cx:pt idx="78478">1</cx:pt>
          <cx:pt idx="78479">1</cx:pt>
          <cx:pt idx="78480">1</cx:pt>
          <cx:pt idx="78481">3</cx:pt>
          <cx:pt idx="78482">1</cx:pt>
          <cx:pt idx="78483">1</cx:pt>
          <cx:pt idx="78484">3</cx:pt>
          <cx:pt idx="78485">1</cx:pt>
          <cx:pt idx="78486">1</cx:pt>
          <cx:pt idx="78487">1</cx:pt>
          <cx:pt idx="78488">1</cx:pt>
          <cx:pt idx="78489">1</cx:pt>
          <cx:pt idx="78490">1</cx:pt>
          <cx:pt idx="78491">1</cx:pt>
          <cx:pt idx="78492">1</cx:pt>
          <cx:pt idx="78493">1</cx:pt>
          <cx:pt idx="78494">1</cx:pt>
          <cx:pt idx="78495">1</cx:pt>
          <cx:pt idx="78496">1</cx:pt>
          <cx:pt idx="78497">1</cx:pt>
          <cx:pt idx="78498">3</cx:pt>
          <cx:pt idx="78499">1</cx:pt>
          <cx:pt idx="78500">1</cx:pt>
          <cx:pt idx="78501">1</cx:pt>
          <cx:pt idx="78502">1</cx:pt>
          <cx:pt idx="78503">1</cx:pt>
          <cx:pt idx="78504">1</cx:pt>
          <cx:pt idx="78505">1</cx:pt>
          <cx:pt idx="78506">1</cx:pt>
          <cx:pt idx="78507">1</cx:pt>
          <cx:pt idx="78508">1</cx:pt>
          <cx:pt idx="78509">1</cx:pt>
          <cx:pt idx="78510">1</cx:pt>
          <cx:pt idx="78511">1</cx:pt>
          <cx:pt idx="78512">1</cx:pt>
          <cx:pt idx="78513">1</cx:pt>
          <cx:pt idx="78514">1</cx:pt>
          <cx:pt idx="78515">1</cx:pt>
          <cx:pt idx="78516">1</cx:pt>
          <cx:pt idx="78517">1</cx:pt>
          <cx:pt idx="78518">1</cx:pt>
          <cx:pt idx="78519">1</cx:pt>
          <cx:pt idx="78520">1</cx:pt>
          <cx:pt idx="78521">1</cx:pt>
          <cx:pt idx="78522">1</cx:pt>
          <cx:pt idx="78523">1</cx:pt>
          <cx:pt idx="78524">1</cx:pt>
          <cx:pt idx="78525">1</cx:pt>
          <cx:pt idx="78526">1</cx:pt>
          <cx:pt idx="78527">1</cx:pt>
          <cx:pt idx="78528">1</cx:pt>
          <cx:pt idx="78529">1</cx:pt>
          <cx:pt idx="78530">1</cx:pt>
          <cx:pt idx="78531">1</cx:pt>
          <cx:pt idx="78532">1</cx:pt>
          <cx:pt idx="78533">1</cx:pt>
          <cx:pt idx="78534">1</cx:pt>
          <cx:pt idx="78535">1</cx:pt>
          <cx:pt idx="78536">1</cx:pt>
          <cx:pt idx="78537">1</cx:pt>
          <cx:pt idx="78538">1</cx:pt>
          <cx:pt idx="78539">1</cx:pt>
          <cx:pt idx="78540">1</cx:pt>
          <cx:pt idx="78541">1</cx:pt>
          <cx:pt idx="78542">1</cx:pt>
          <cx:pt idx="78543">1</cx:pt>
          <cx:pt idx="78544">1</cx:pt>
          <cx:pt idx="78545">1</cx:pt>
          <cx:pt idx="78546">1</cx:pt>
          <cx:pt idx="78547">1</cx:pt>
          <cx:pt idx="78548">1</cx:pt>
          <cx:pt idx="78549">1</cx:pt>
          <cx:pt idx="78550">1</cx:pt>
          <cx:pt idx="78551">1</cx:pt>
          <cx:pt idx="78552">3</cx:pt>
          <cx:pt idx="78553">1</cx:pt>
          <cx:pt idx="78554">1</cx:pt>
          <cx:pt idx="78555">1</cx:pt>
          <cx:pt idx="78556">1</cx:pt>
          <cx:pt idx="78557">1</cx:pt>
          <cx:pt idx="78558">1</cx:pt>
          <cx:pt idx="78559">1</cx:pt>
          <cx:pt idx="78560">1</cx:pt>
          <cx:pt idx="78561">1</cx:pt>
          <cx:pt idx="78562">1</cx:pt>
          <cx:pt idx="78563">1</cx:pt>
          <cx:pt idx="78564">1</cx:pt>
          <cx:pt idx="78565">1</cx:pt>
          <cx:pt idx="78566">3</cx:pt>
          <cx:pt idx="78567">1</cx:pt>
          <cx:pt idx="78568">1</cx:pt>
          <cx:pt idx="78569">1</cx:pt>
          <cx:pt idx="78570">1</cx:pt>
          <cx:pt idx="78571">1</cx:pt>
          <cx:pt idx="78572">1</cx:pt>
          <cx:pt idx="78573">1</cx:pt>
          <cx:pt idx="78574">1</cx:pt>
          <cx:pt idx="78575">1</cx:pt>
          <cx:pt idx="78576">3</cx:pt>
          <cx:pt idx="78577">1</cx:pt>
          <cx:pt idx="78578">1</cx:pt>
          <cx:pt idx="78579">1</cx:pt>
          <cx:pt idx="78580">1</cx:pt>
          <cx:pt idx="78581">1</cx:pt>
          <cx:pt idx="78582">1</cx:pt>
          <cx:pt idx="78583">1</cx:pt>
          <cx:pt idx="78584">1</cx:pt>
          <cx:pt idx="78585">1</cx:pt>
          <cx:pt idx="78586">1</cx:pt>
          <cx:pt idx="78587">1</cx:pt>
          <cx:pt idx="78588">1</cx:pt>
          <cx:pt idx="78589">1</cx:pt>
          <cx:pt idx="78590">1</cx:pt>
          <cx:pt idx="78591">1</cx:pt>
          <cx:pt idx="78592">1</cx:pt>
          <cx:pt idx="78593">1</cx:pt>
          <cx:pt idx="78594">1</cx:pt>
          <cx:pt idx="78595">1</cx:pt>
          <cx:pt idx="78596">1</cx:pt>
          <cx:pt idx="78597">1</cx:pt>
          <cx:pt idx="78598">1</cx:pt>
          <cx:pt idx="78599">1</cx:pt>
          <cx:pt idx="78600">1</cx:pt>
          <cx:pt idx="78601">1</cx:pt>
          <cx:pt idx="78602">1</cx:pt>
          <cx:pt idx="78603">1</cx:pt>
          <cx:pt idx="78604">1</cx:pt>
          <cx:pt idx="78605">1</cx:pt>
          <cx:pt idx="78606">1</cx:pt>
          <cx:pt idx="78607">1</cx:pt>
          <cx:pt idx="78608">1</cx:pt>
          <cx:pt idx="78609">1</cx:pt>
          <cx:pt idx="78610">1</cx:pt>
          <cx:pt idx="78611">1</cx:pt>
          <cx:pt idx="78612">1</cx:pt>
          <cx:pt idx="78613">1</cx:pt>
          <cx:pt idx="78614">1</cx:pt>
          <cx:pt idx="78615">1</cx:pt>
          <cx:pt idx="78616">1</cx:pt>
          <cx:pt idx="78617">1</cx:pt>
          <cx:pt idx="78618">1</cx:pt>
          <cx:pt idx="78619">1</cx:pt>
          <cx:pt idx="78620">1</cx:pt>
          <cx:pt idx="78621">1</cx:pt>
          <cx:pt idx="78622">1</cx:pt>
          <cx:pt idx="78623">1</cx:pt>
          <cx:pt idx="78624">1</cx:pt>
          <cx:pt idx="78625">1</cx:pt>
          <cx:pt idx="78626">1</cx:pt>
          <cx:pt idx="78627">1</cx:pt>
          <cx:pt idx="78628">1</cx:pt>
          <cx:pt idx="78629">1</cx:pt>
          <cx:pt idx="78630">1</cx:pt>
          <cx:pt idx="78631">1</cx:pt>
          <cx:pt idx="78632">1</cx:pt>
          <cx:pt idx="78633">1</cx:pt>
          <cx:pt idx="78634">1</cx:pt>
          <cx:pt idx="78635">1</cx:pt>
          <cx:pt idx="78636">1</cx:pt>
          <cx:pt idx="78637">1</cx:pt>
          <cx:pt idx="78638">1</cx:pt>
          <cx:pt idx="78639">3</cx:pt>
          <cx:pt idx="78640">1</cx:pt>
          <cx:pt idx="78641">1</cx:pt>
          <cx:pt idx="78642">1</cx:pt>
          <cx:pt idx="78643">1</cx:pt>
          <cx:pt idx="78644">1</cx:pt>
          <cx:pt idx="78645">1</cx:pt>
          <cx:pt idx="78646">1</cx:pt>
          <cx:pt idx="78647">1</cx:pt>
          <cx:pt idx="78648">1</cx:pt>
          <cx:pt idx="78649">1</cx:pt>
          <cx:pt idx="78650">1</cx:pt>
          <cx:pt idx="78651">1</cx:pt>
          <cx:pt idx="78652">1</cx:pt>
          <cx:pt idx="78653">1</cx:pt>
          <cx:pt idx="78654">1</cx:pt>
          <cx:pt idx="78655">1</cx:pt>
          <cx:pt idx="78656">1</cx:pt>
          <cx:pt idx="78657">1</cx:pt>
          <cx:pt idx="78658">1</cx:pt>
          <cx:pt idx="78659">1</cx:pt>
          <cx:pt idx="78660">1</cx:pt>
          <cx:pt idx="78661">1</cx:pt>
          <cx:pt idx="78662">1</cx:pt>
          <cx:pt idx="78663">1</cx:pt>
          <cx:pt idx="78664">1</cx:pt>
          <cx:pt idx="78665">3</cx:pt>
          <cx:pt idx="78666">1</cx:pt>
          <cx:pt idx="78667">1</cx:pt>
          <cx:pt idx="78668">1</cx:pt>
          <cx:pt idx="78669">1</cx:pt>
          <cx:pt idx="78670">1</cx:pt>
          <cx:pt idx="78671">1</cx:pt>
          <cx:pt idx="78672">1</cx:pt>
          <cx:pt idx="78673">1</cx:pt>
          <cx:pt idx="78674">1</cx:pt>
          <cx:pt idx="78675">1</cx:pt>
          <cx:pt idx="78676">1</cx:pt>
          <cx:pt idx="78677">3</cx:pt>
          <cx:pt idx="78678">1</cx:pt>
          <cx:pt idx="78679">1</cx:pt>
          <cx:pt idx="78680">1</cx:pt>
          <cx:pt idx="78681">1</cx:pt>
          <cx:pt idx="78682">1</cx:pt>
          <cx:pt idx="78683">1</cx:pt>
          <cx:pt idx="78684">1</cx:pt>
          <cx:pt idx="78685">1</cx:pt>
          <cx:pt idx="78686">1</cx:pt>
          <cx:pt idx="78687">1</cx:pt>
          <cx:pt idx="78688">1</cx:pt>
          <cx:pt idx="78689">1</cx:pt>
          <cx:pt idx="78690">1</cx:pt>
          <cx:pt idx="78691">1</cx:pt>
          <cx:pt idx="78692">1</cx:pt>
          <cx:pt idx="78693">1</cx:pt>
          <cx:pt idx="78694">1</cx:pt>
          <cx:pt idx="78695">1</cx:pt>
          <cx:pt idx="78696">1</cx:pt>
          <cx:pt idx="78697">1</cx:pt>
          <cx:pt idx="78698">1</cx:pt>
          <cx:pt idx="78699">1</cx:pt>
          <cx:pt idx="78700">1</cx:pt>
          <cx:pt idx="78701">1</cx:pt>
          <cx:pt idx="78702">1</cx:pt>
          <cx:pt idx="78703">1</cx:pt>
          <cx:pt idx="78704">1</cx:pt>
          <cx:pt idx="78705">1</cx:pt>
          <cx:pt idx="78706">1</cx:pt>
          <cx:pt idx="78707">1</cx:pt>
          <cx:pt idx="78708">1</cx:pt>
          <cx:pt idx="78709">1</cx:pt>
          <cx:pt idx="78710">1</cx:pt>
          <cx:pt idx="78711">1</cx:pt>
          <cx:pt idx="78712">1</cx:pt>
          <cx:pt idx="78713">1</cx:pt>
          <cx:pt idx="78714">1</cx:pt>
          <cx:pt idx="78715">1</cx:pt>
          <cx:pt idx="78716">1</cx:pt>
          <cx:pt idx="78717">1</cx:pt>
          <cx:pt idx="78718">1</cx:pt>
          <cx:pt idx="78719">1</cx:pt>
          <cx:pt idx="78720">1</cx:pt>
          <cx:pt idx="78721">1</cx:pt>
          <cx:pt idx="78722">3</cx:pt>
          <cx:pt idx="78723">1</cx:pt>
          <cx:pt idx="78724">1</cx:pt>
          <cx:pt idx="78725">1</cx:pt>
          <cx:pt idx="78726">1</cx:pt>
          <cx:pt idx="78727">1</cx:pt>
          <cx:pt idx="78728">1</cx:pt>
          <cx:pt idx="78729">1</cx:pt>
          <cx:pt idx="78730">1</cx:pt>
          <cx:pt idx="78731">1</cx:pt>
          <cx:pt idx="78732">1</cx:pt>
          <cx:pt idx="78733">1</cx:pt>
          <cx:pt idx="78734">1</cx:pt>
          <cx:pt idx="78735">1</cx:pt>
          <cx:pt idx="78736">1</cx:pt>
          <cx:pt idx="78737">1</cx:pt>
          <cx:pt idx="78738">1</cx:pt>
          <cx:pt idx="78739">1</cx:pt>
          <cx:pt idx="78740">1</cx:pt>
          <cx:pt idx="78741">1</cx:pt>
          <cx:pt idx="78742">1</cx:pt>
          <cx:pt idx="78743">1</cx:pt>
          <cx:pt idx="78744">1</cx:pt>
          <cx:pt idx="78745">1</cx:pt>
          <cx:pt idx="78746">1</cx:pt>
          <cx:pt idx="78747">3</cx:pt>
          <cx:pt idx="78748">1</cx:pt>
          <cx:pt idx="78749">1</cx:pt>
          <cx:pt idx="78750">1</cx:pt>
          <cx:pt idx="78751">1</cx:pt>
          <cx:pt idx="78752">1</cx:pt>
          <cx:pt idx="78753">1</cx:pt>
          <cx:pt idx="78754">1</cx:pt>
          <cx:pt idx="78755">1</cx:pt>
          <cx:pt idx="78756">1</cx:pt>
          <cx:pt idx="78757">1</cx:pt>
          <cx:pt idx="78758">1</cx:pt>
          <cx:pt idx="78759">1</cx:pt>
          <cx:pt idx="78760">1</cx:pt>
          <cx:pt idx="78761">1</cx:pt>
          <cx:pt idx="78762">1</cx:pt>
          <cx:pt idx="78763">1</cx:pt>
          <cx:pt idx="78764">1</cx:pt>
          <cx:pt idx="78765">1</cx:pt>
          <cx:pt idx="78766">1</cx:pt>
          <cx:pt idx="78767">1</cx:pt>
          <cx:pt idx="78768">1</cx:pt>
          <cx:pt idx="78769">1</cx:pt>
          <cx:pt idx="78770">3</cx:pt>
          <cx:pt idx="78771">1</cx:pt>
          <cx:pt idx="78772">1</cx:pt>
          <cx:pt idx="78773">1</cx:pt>
          <cx:pt idx="78774">1</cx:pt>
          <cx:pt idx="78775">1</cx:pt>
          <cx:pt idx="78776">1</cx:pt>
          <cx:pt idx="78777">1</cx:pt>
          <cx:pt idx="78778">1</cx:pt>
          <cx:pt idx="78779">1</cx:pt>
          <cx:pt idx="78780">1</cx:pt>
          <cx:pt idx="78781">1</cx:pt>
          <cx:pt idx="78782">1</cx:pt>
          <cx:pt idx="78783">1</cx:pt>
          <cx:pt idx="78784">1</cx:pt>
          <cx:pt idx="78785">1</cx:pt>
          <cx:pt idx="78786">1</cx:pt>
          <cx:pt idx="78787">1</cx:pt>
          <cx:pt idx="78788">1</cx:pt>
          <cx:pt idx="78789">1</cx:pt>
          <cx:pt idx="78790">1</cx:pt>
          <cx:pt idx="78791">1</cx:pt>
          <cx:pt idx="78792">1</cx:pt>
          <cx:pt idx="78793">1</cx:pt>
          <cx:pt idx="78794">1</cx:pt>
          <cx:pt idx="78795">1</cx:pt>
          <cx:pt idx="78796">1</cx:pt>
          <cx:pt idx="78797">1</cx:pt>
          <cx:pt idx="78798">1</cx:pt>
          <cx:pt idx="78799">1</cx:pt>
          <cx:pt idx="78800">1</cx:pt>
          <cx:pt idx="78801">1</cx:pt>
          <cx:pt idx="78802">1</cx:pt>
          <cx:pt idx="78803">1</cx:pt>
          <cx:pt idx="78804">1</cx:pt>
          <cx:pt idx="78805">1</cx:pt>
          <cx:pt idx="78806">1</cx:pt>
          <cx:pt idx="78807">1</cx:pt>
          <cx:pt idx="78808">1</cx:pt>
          <cx:pt idx="78809">1</cx:pt>
          <cx:pt idx="78810">1</cx:pt>
          <cx:pt idx="78811">1</cx:pt>
          <cx:pt idx="78812">1</cx:pt>
          <cx:pt idx="78813">1</cx:pt>
          <cx:pt idx="78814">1</cx:pt>
          <cx:pt idx="78815">1</cx:pt>
          <cx:pt idx="78816">1</cx:pt>
          <cx:pt idx="78817">1</cx:pt>
          <cx:pt idx="78818">1</cx:pt>
          <cx:pt idx="78819">1</cx:pt>
          <cx:pt idx="78820">1</cx:pt>
          <cx:pt idx="78821">1</cx:pt>
          <cx:pt idx="78822">1</cx:pt>
          <cx:pt idx="78823">1</cx:pt>
          <cx:pt idx="78824">1</cx:pt>
          <cx:pt idx="78825">1</cx:pt>
          <cx:pt idx="78826">1</cx:pt>
          <cx:pt idx="78827">1</cx:pt>
          <cx:pt idx="78828">1</cx:pt>
          <cx:pt idx="78829">1</cx:pt>
          <cx:pt idx="78830">1</cx:pt>
          <cx:pt idx="78831">1</cx:pt>
          <cx:pt idx="78832">1</cx:pt>
          <cx:pt idx="78833">1</cx:pt>
          <cx:pt idx="78834">1</cx:pt>
          <cx:pt idx="78835">1</cx:pt>
          <cx:pt idx="78836">3</cx:pt>
          <cx:pt idx="78837">1</cx:pt>
          <cx:pt idx="78838">1</cx:pt>
          <cx:pt idx="78839">1</cx:pt>
          <cx:pt idx="78840">1</cx:pt>
          <cx:pt idx="78841">1</cx:pt>
          <cx:pt idx="78842">1</cx:pt>
          <cx:pt idx="78843">1</cx:pt>
          <cx:pt idx="78844">1</cx:pt>
          <cx:pt idx="78845">1</cx:pt>
          <cx:pt idx="78846">1</cx:pt>
          <cx:pt idx="78847">1</cx:pt>
          <cx:pt idx="78848">1</cx:pt>
          <cx:pt idx="78849">1</cx:pt>
          <cx:pt idx="78850">1</cx:pt>
          <cx:pt idx="78851">1</cx:pt>
          <cx:pt idx="78852">1</cx:pt>
          <cx:pt idx="78853">1</cx:pt>
          <cx:pt idx="78854">1</cx:pt>
          <cx:pt idx="78855">1</cx:pt>
          <cx:pt idx="78856">1</cx:pt>
          <cx:pt idx="78857">1</cx:pt>
          <cx:pt idx="78858">1</cx:pt>
          <cx:pt idx="78859">1</cx:pt>
          <cx:pt idx="78860">1</cx:pt>
          <cx:pt idx="78861">1</cx:pt>
          <cx:pt idx="78862">1</cx:pt>
          <cx:pt idx="78863">1</cx:pt>
          <cx:pt idx="78864">1</cx:pt>
          <cx:pt idx="78865">1</cx:pt>
          <cx:pt idx="78866">1</cx:pt>
          <cx:pt idx="78867">1</cx:pt>
          <cx:pt idx="78868">1</cx:pt>
          <cx:pt idx="78869">1</cx:pt>
          <cx:pt idx="78870">1</cx:pt>
          <cx:pt idx="78871">1</cx:pt>
          <cx:pt idx="78872">1</cx:pt>
          <cx:pt idx="78873">1</cx:pt>
          <cx:pt idx="78874">1</cx:pt>
          <cx:pt idx="78875">1</cx:pt>
          <cx:pt idx="78876">1</cx:pt>
          <cx:pt idx="78877">1</cx:pt>
          <cx:pt idx="78878">1</cx:pt>
          <cx:pt idx="78879">1</cx:pt>
          <cx:pt idx="78880">1</cx:pt>
          <cx:pt idx="78881">1</cx:pt>
          <cx:pt idx="78882">1</cx:pt>
          <cx:pt idx="78883">1</cx:pt>
          <cx:pt idx="78884">1</cx:pt>
          <cx:pt idx="78885">1</cx:pt>
          <cx:pt idx="78886">1</cx:pt>
          <cx:pt idx="78887">1</cx:pt>
          <cx:pt idx="78888">1</cx:pt>
          <cx:pt idx="78889">1</cx:pt>
          <cx:pt idx="78890">1</cx:pt>
          <cx:pt idx="78891">1</cx:pt>
          <cx:pt idx="78892">1</cx:pt>
          <cx:pt idx="78893">1</cx:pt>
          <cx:pt idx="78894">1</cx:pt>
          <cx:pt idx="78895">1</cx:pt>
          <cx:pt idx="78896">3</cx:pt>
          <cx:pt idx="78897">3</cx:pt>
          <cx:pt idx="78898">1</cx:pt>
          <cx:pt idx="78899">1</cx:pt>
          <cx:pt idx="78900">1</cx:pt>
          <cx:pt idx="78901">1</cx:pt>
          <cx:pt idx="78902">1</cx:pt>
          <cx:pt idx="78903">1</cx:pt>
          <cx:pt idx="78904">1</cx:pt>
          <cx:pt idx="78905">1</cx:pt>
          <cx:pt idx="78906">1</cx:pt>
          <cx:pt idx="78907">1</cx:pt>
          <cx:pt idx="78908">1</cx:pt>
          <cx:pt idx="78909">1</cx:pt>
          <cx:pt idx="78910">1</cx:pt>
          <cx:pt idx="78911">1</cx:pt>
          <cx:pt idx="78912">1</cx:pt>
          <cx:pt idx="78913">1</cx:pt>
          <cx:pt idx="78914">1</cx:pt>
          <cx:pt idx="78915">1</cx:pt>
          <cx:pt idx="78916">1</cx:pt>
          <cx:pt idx="78917">1</cx:pt>
          <cx:pt idx="78918">1</cx:pt>
          <cx:pt idx="78919">1</cx:pt>
          <cx:pt idx="78920">1</cx:pt>
          <cx:pt idx="78921">1</cx:pt>
          <cx:pt idx="78922">1</cx:pt>
          <cx:pt idx="78923">1</cx:pt>
          <cx:pt idx="78924">1</cx:pt>
          <cx:pt idx="78925">1</cx:pt>
          <cx:pt idx="78926">1</cx:pt>
          <cx:pt idx="78927">1</cx:pt>
          <cx:pt idx="78928">1</cx:pt>
          <cx:pt idx="78929">3</cx:pt>
          <cx:pt idx="78930">1</cx:pt>
          <cx:pt idx="78931">1</cx:pt>
          <cx:pt idx="78932">1</cx:pt>
          <cx:pt idx="78933">1</cx:pt>
          <cx:pt idx="78934">1</cx:pt>
          <cx:pt idx="78935">1</cx:pt>
          <cx:pt idx="78936">1</cx:pt>
          <cx:pt idx="78937">1</cx:pt>
          <cx:pt idx="78938">1</cx:pt>
          <cx:pt idx="78939">1</cx:pt>
          <cx:pt idx="78940">1</cx:pt>
          <cx:pt idx="78941">1</cx:pt>
          <cx:pt idx="78942">1</cx:pt>
          <cx:pt idx="78943">1</cx:pt>
          <cx:pt idx="78944">1</cx:pt>
          <cx:pt idx="78945">1</cx:pt>
          <cx:pt idx="78946">1</cx:pt>
          <cx:pt idx="78947">1</cx:pt>
          <cx:pt idx="78948">1</cx:pt>
          <cx:pt idx="78949">1</cx:pt>
          <cx:pt idx="78950">1</cx:pt>
          <cx:pt idx="78951">1</cx:pt>
          <cx:pt idx="78952">1</cx:pt>
          <cx:pt idx="78953">1</cx:pt>
          <cx:pt idx="78954">1</cx:pt>
          <cx:pt idx="78955">1</cx:pt>
          <cx:pt idx="78956">1</cx:pt>
          <cx:pt idx="78957">1</cx:pt>
          <cx:pt idx="78958">1</cx:pt>
          <cx:pt idx="78959">1</cx:pt>
          <cx:pt idx="78960">1</cx:pt>
          <cx:pt idx="78961">1</cx:pt>
          <cx:pt idx="78962">3</cx:pt>
          <cx:pt idx="78963">1</cx:pt>
          <cx:pt idx="78964">1</cx:pt>
          <cx:pt idx="78965">1</cx:pt>
          <cx:pt idx="78966">1</cx:pt>
          <cx:pt idx="78967">1</cx:pt>
          <cx:pt idx="78968">1</cx:pt>
          <cx:pt idx="78969">1</cx:pt>
          <cx:pt idx="78970">1</cx:pt>
          <cx:pt idx="78971">1</cx:pt>
          <cx:pt idx="78972">1</cx:pt>
          <cx:pt idx="78973">1</cx:pt>
          <cx:pt idx="78974">1</cx:pt>
          <cx:pt idx="78975">1</cx:pt>
          <cx:pt idx="78976">1</cx:pt>
          <cx:pt idx="78977">1</cx:pt>
          <cx:pt idx="78978">1</cx:pt>
          <cx:pt idx="78979">1</cx:pt>
          <cx:pt idx="78980">1</cx:pt>
          <cx:pt idx="78981">1</cx:pt>
          <cx:pt idx="78982">1</cx:pt>
          <cx:pt idx="78983">1</cx:pt>
          <cx:pt idx="78984">1</cx:pt>
          <cx:pt idx="78985">1</cx:pt>
          <cx:pt idx="78986">1</cx:pt>
          <cx:pt idx="78987">1</cx:pt>
          <cx:pt idx="78988">1</cx:pt>
          <cx:pt idx="78989">1</cx:pt>
          <cx:pt idx="78990">1</cx:pt>
          <cx:pt idx="78991">1</cx:pt>
          <cx:pt idx="78992">1</cx:pt>
          <cx:pt idx="78993">1</cx:pt>
          <cx:pt idx="78994">1</cx:pt>
          <cx:pt idx="78995">1</cx:pt>
          <cx:pt idx="78996">1</cx:pt>
          <cx:pt idx="78997">1</cx:pt>
          <cx:pt idx="78998">1</cx:pt>
          <cx:pt idx="78999">1</cx:pt>
          <cx:pt idx="79000">1</cx:pt>
          <cx:pt idx="79001">1</cx:pt>
          <cx:pt idx="79002">1</cx:pt>
          <cx:pt idx="79003">1</cx:pt>
          <cx:pt idx="79004">1</cx:pt>
          <cx:pt idx="79005">1</cx:pt>
          <cx:pt idx="79006">1</cx:pt>
          <cx:pt idx="79007">1</cx:pt>
          <cx:pt idx="79008">1</cx:pt>
          <cx:pt idx="79009">1</cx:pt>
          <cx:pt idx="79010">1</cx:pt>
          <cx:pt idx="79011">1</cx:pt>
          <cx:pt idx="79012">1</cx:pt>
          <cx:pt idx="79013">1</cx:pt>
          <cx:pt idx="79014">1</cx:pt>
          <cx:pt idx="79015">1</cx:pt>
          <cx:pt idx="79016">3</cx:pt>
          <cx:pt idx="79017">1</cx:pt>
          <cx:pt idx="79018">1</cx:pt>
          <cx:pt idx="79019">1</cx:pt>
          <cx:pt idx="79020">1</cx:pt>
          <cx:pt idx="79021">1</cx:pt>
          <cx:pt idx="79022">1</cx:pt>
          <cx:pt idx="79023">1</cx:pt>
          <cx:pt idx="79024">1</cx:pt>
          <cx:pt idx="79025">1</cx:pt>
          <cx:pt idx="79026">1</cx:pt>
          <cx:pt idx="79027">1</cx:pt>
          <cx:pt idx="79028">1</cx:pt>
          <cx:pt idx="79029">1</cx:pt>
          <cx:pt idx="79030">1</cx:pt>
          <cx:pt idx="79031">1</cx:pt>
          <cx:pt idx="79032">1</cx:pt>
          <cx:pt idx="79033">1</cx:pt>
          <cx:pt idx="79034">1</cx:pt>
          <cx:pt idx="79035">1</cx:pt>
          <cx:pt idx="79036">1</cx:pt>
          <cx:pt idx="79037">1</cx:pt>
          <cx:pt idx="79038">1</cx:pt>
          <cx:pt idx="79039">1</cx:pt>
          <cx:pt idx="79040">1</cx:pt>
          <cx:pt idx="79041">1</cx:pt>
          <cx:pt idx="79042">1</cx:pt>
          <cx:pt idx="79043">1</cx:pt>
          <cx:pt idx="79044">1</cx:pt>
          <cx:pt idx="79045">1</cx:pt>
          <cx:pt idx="79046">1</cx:pt>
          <cx:pt idx="79047">1</cx:pt>
          <cx:pt idx="79048">1</cx:pt>
          <cx:pt idx="79049">1</cx:pt>
          <cx:pt idx="79050">1</cx:pt>
          <cx:pt idx="79051">1</cx:pt>
          <cx:pt idx="79052">3</cx:pt>
          <cx:pt idx="79053">1</cx:pt>
          <cx:pt idx="79054">1</cx:pt>
          <cx:pt idx="79055">1</cx:pt>
          <cx:pt idx="79056">1</cx:pt>
          <cx:pt idx="79057">1</cx:pt>
          <cx:pt idx="79058">1</cx:pt>
          <cx:pt idx="79059">1</cx:pt>
          <cx:pt idx="79060">1</cx:pt>
          <cx:pt idx="79061">1</cx:pt>
          <cx:pt idx="79062">1</cx:pt>
          <cx:pt idx="79063">1</cx:pt>
          <cx:pt idx="79064">1</cx:pt>
          <cx:pt idx="79065">1</cx:pt>
          <cx:pt idx="79066">1</cx:pt>
          <cx:pt idx="79067">1</cx:pt>
          <cx:pt idx="79068">1</cx:pt>
          <cx:pt idx="79069">1</cx:pt>
          <cx:pt idx="79070">1</cx:pt>
          <cx:pt idx="79071">1</cx:pt>
          <cx:pt idx="79072">1</cx:pt>
          <cx:pt idx="79073">1</cx:pt>
          <cx:pt idx="79074">3</cx:pt>
          <cx:pt idx="79075">1</cx:pt>
          <cx:pt idx="79076">1</cx:pt>
          <cx:pt idx="79077">1</cx:pt>
          <cx:pt idx="79078">1</cx:pt>
          <cx:pt idx="79079">1</cx:pt>
          <cx:pt idx="79080">1</cx:pt>
          <cx:pt idx="79081">1</cx:pt>
          <cx:pt idx="79082">1</cx:pt>
          <cx:pt idx="79083">1</cx:pt>
          <cx:pt idx="79084">1</cx:pt>
          <cx:pt idx="79085">1</cx:pt>
          <cx:pt idx="79086">1</cx:pt>
          <cx:pt idx="79087">1</cx:pt>
          <cx:pt idx="79088">1</cx:pt>
          <cx:pt idx="79089">1</cx:pt>
          <cx:pt idx="79090">1</cx:pt>
          <cx:pt idx="79091">1</cx:pt>
          <cx:pt idx="79092">1</cx:pt>
          <cx:pt idx="79093">1</cx:pt>
          <cx:pt idx="79094">1</cx:pt>
          <cx:pt idx="79095">1</cx:pt>
          <cx:pt idx="79096">1</cx:pt>
          <cx:pt idx="79097">1</cx:pt>
          <cx:pt idx="79098">1</cx:pt>
          <cx:pt idx="79099">1</cx:pt>
          <cx:pt idx="79100">1</cx:pt>
          <cx:pt idx="79101">1</cx:pt>
          <cx:pt idx="79102">1</cx:pt>
          <cx:pt idx="79103">1</cx:pt>
          <cx:pt idx="79104">1</cx:pt>
          <cx:pt idx="79105">1</cx:pt>
          <cx:pt idx="79106">1</cx:pt>
          <cx:pt idx="79107">1</cx:pt>
          <cx:pt idx="79108">1</cx:pt>
          <cx:pt idx="79109">1</cx:pt>
          <cx:pt idx="79110">1</cx:pt>
          <cx:pt idx="79111">1</cx:pt>
          <cx:pt idx="79112">1</cx:pt>
          <cx:pt idx="79113">1</cx:pt>
          <cx:pt idx="79114">1</cx:pt>
          <cx:pt idx="79115">1</cx:pt>
          <cx:pt idx="79116">1</cx:pt>
          <cx:pt idx="79117">1</cx:pt>
          <cx:pt idx="79118">1</cx:pt>
          <cx:pt idx="79119">1</cx:pt>
          <cx:pt idx="79120">1</cx:pt>
          <cx:pt idx="79121">1</cx:pt>
          <cx:pt idx="79122">1</cx:pt>
          <cx:pt idx="79123">1</cx:pt>
          <cx:pt idx="79124">1</cx:pt>
          <cx:pt idx="79125">1</cx:pt>
          <cx:pt idx="79126">1</cx:pt>
          <cx:pt idx="79127">1</cx:pt>
          <cx:pt idx="79128">1</cx:pt>
          <cx:pt idx="79129">1</cx:pt>
          <cx:pt idx="79130">1</cx:pt>
          <cx:pt idx="79131">1</cx:pt>
          <cx:pt idx="79132">1</cx:pt>
          <cx:pt idx="79133">1</cx:pt>
          <cx:pt idx="79134">3</cx:pt>
          <cx:pt idx="79135">1</cx:pt>
          <cx:pt idx="79136">1</cx:pt>
          <cx:pt idx="79137">1</cx:pt>
          <cx:pt idx="79138">1</cx:pt>
          <cx:pt idx="79139">1</cx:pt>
          <cx:pt idx="79140">1</cx:pt>
          <cx:pt idx="79141">1</cx:pt>
          <cx:pt idx="79142">1</cx:pt>
          <cx:pt idx="79143">1</cx:pt>
          <cx:pt idx="79144">1</cx:pt>
          <cx:pt idx="79145">1</cx:pt>
          <cx:pt idx="79146">1</cx:pt>
          <cx:pt idx="79147">1</cx:pt>
          <cx:pt idx="79148">1</cx:pt>
          <cx:pt idx="79149">1</cx:pt>
          <cx:pt idx="79150">1</cx:pt>
          <cx:pt idx="79151">1</cx:pt>
          <cx:pt idx="79152">1</cx:pt>
          <cx:pt idx="79153">1</cx:pt>
          <cx:pt idx="79154">1</cx:pt>
          <cx:pt idx="79155">1</cx:pt>
          <cx:pt idx="79156">1</cx:pt>
          <cx:pt idx="79157">1</cx:pt>
          <cx:pt idx="79158">1</cx:pt>
          <cx:pt idx="79159">1</cx:pt>
          <cx:pt idx="79160">1</cx:pt>
          <cx:pt idx="79161">1</cx:pt>
          <cx:pt idx="79162">1</cx:pt>
          <cx:pt idx="79163">1</cx:pt>
          <cx:pt idx="79164">1</cx:pt>
          <cx:pt idx="79165">1</cx:pt>
          <cx:pt idx="79166">3</cx:pt>
          <cx:pt idx="79167">1</cx:pt>
          <cx:pt idx="79168">1</cx:pt>
          <cx:pt idx="79169">1</cx:pt>
          <cx:pt idx="79170">1</cx:pt>
          <cx:pt idx="79171">1</cx:pt>
          <cx:pt idx="79172">1</cx:pt>
          <cx:pt idx="79173">1</cx:pt>
          <cx:pt idx="79174">1</cx:pt>
          <cx:pt idx="79175">1</cx:pt>
          <cx:pt idx="79176">1</cx:pt>
          <cx:pt idx="79177">1</cx:pt>
          <cx:pt idx="79178">1</cx:pt>
          <cx:pt idx="79179">1</cx:pt>
          <cx:pt idx="79180">1</cx:pt>
          <cx:pt idx="79181">1</cx:pt>
          <cx:pt idx="79182">1</cx:pt>
          <cx:pt idx="79183">1</cx:pt>
          <cx:pt idx="79184">1</cx:pt>
          <cx:pt idx="79185">1</cx:pt>
          <cx:pt idx="79186">1</cx:pt>
          <cx:pt idx="79187">1</cx:pt>
          <cx:pt idx="79188">1</cx:pt>
          <cx:pt idx="79189">1</cx:pt>
          <cx:pt idx="79190">1</cx:pt>
          <cx:pt idx="79191">1</cx:pt>
          <cx:pt idx="79192">1</cx:pt>
          <cx:pt idx="79193">1</cx:pt>
          <cx:pt idx="79194">1</cx:pt>
          <cx:pt idx="79195">1</cx:pt>
          <cx:pt idx="79196">1</cx:pt>
          <cx:pt idx="79197">1</cx:pt>
          <cx:pt idx="79198">1</cx:pt>
          <cx:pt idx="79199">1</cx:pt>
          <cx:pt idx="79200">1</cx:pt>
          <cx:pt idx="79201">1</cx:pt>
          <cx:pt idx="79202">1</cx:pt>
          <cx:pt idx="79203">1</cx:pt>
          <cx:pt idx="79204">1</cx:pt>
          <cx:pt idx="79205">1</cx:pt>
          <cx:pt idx="79206">1</cx:pt>
          <cx:pt idx="79207">1</cx:pt>
          <cx:pt idx="79208">1</cx:pt>
          <cx:pt idx="79209">1</cx:pt>
          <cx:pt idx="79210">1</cx:pt>
          <cx:pt idx="79211">1</cx:pt>
          <cx:pt idx="79212">1</cx:pt>
          <cx:pt idx="79213">1</cx:pt>
          <cx:pt idx="79214">1</cx:pt>
          <cx:pt idx="79215">1</cx:pt>
          <cx:pt idx="79216">1</cx:pt>
          <cx:pt idx="79217">1</cx:pt>
          <cx:pt idx="79218">1</cx:pt>
          <cx:pt idx="79219">1</cx:pt>
          <cx:pt idx="79220">1</cx:pt>
          <cx:pt idx="79221">1</cx:pt>
          <cx:pt idx="79222">1</cx:pt>
          <cx:pt idx="79223">1</cx:pt>
          <cx:pt idx="79224">1</cx:pt>
          <cx:pt idx="79225">1</cx:pt>
          <cx:pt idx="79226">1</cx:pt>
          <cx:pt idx="79227">1</cx:pt>
          <cx:pt idx="79228">1</cx:pt>
          <cx:pt idx="79229">1</cx:pt>
          <cx:pt idx="79230">1</cx:pt>
          <cx:pt idx="79231">1</cx:pt>
          <cx:pt idx="79232">1</cx:pt>
          <cx:pt idx="79233">1</cx:pt>
          <cx:pt idx="79234">1</cx:pt>
          <cx:pt idx="79235">1</cx:pt>
          <cx:pt idx="79236">1</cx:pt>
          <cx:pt idx="79237">1</cx:pt>
          <cx:pt idx="79238">1</cx:pt>
          <cx:pt idx="79239">1</cx:pt>
          <cx:pt idx="79240">1</cx:pt>
          <cx:pt idx="79241">1</cx:pt>
          <cx:pt idx="79242">1</cx:pt>
          <cx:pt idx="79243">1</cx:pt>
          <cx:pt idx="79244">1</cx:pt>
          <cx:pt idx="79245">1</cx:pt>
          <cx:pt idx="79246">1</cx:pt>
          <cx:pt idx="79247">1</cx:pt>
          <cx:pt idx="79248">1</cx:pt>
          <cx:pt idx="79249">1</cx:pt>
          <cx:pt idx="79250">1</cx:pt>
          <cx:pt idx="79251">1</cx:pt>
          <cx:pt idx="79252">1</cx:pt>
          <cx:pt idx="79253">1</cx:pt>
          <cx:pt idx="79254">1</cx:pt>
          <cx:pt idx="79255">1</cx:pt>
          <cx:pt idx="79256">3</cx:pt>
          <cx:pt idx="79257">1</cx:pt>
          <cx:pt idx="79258">1</cx:pt>
          <cx:pt idx="79259">1</cx:pt>
          <cx:pt idx="79260">1</cx:pt>
          <cx:pt idx="79261">1</cx:pt>
          <cx:pt idx="79262">1</cx:pt>
          <cx:pt idx="79263">1</cx:pt>
          <cx:pt idx="79264">1</cx:pt>
          <cx:pt idx="79265">1</cx:pt>
          <cx:pt idx="79266">1</cx:pt>
          <cx:pt idx="79267">1</cx:pt>
          <cx:pt idx="79268">1</cx:pt>
          <cx:pt idx="79269">1</cx:pt>
          <cx:pt idx="79270">1</cx:pt>
          <cx:pt idx="79271">1</cx:pt>
          <cx:pt idx="79272">1</cx:pt>
          <cx:pt idx="79273">3</cx:pt>
          <cx:pt idx="79274">1</cx:pt>
          <cx:pt idx="79275">1</cx:pt>
          <cx:pt idx="79276">1</cx:pt>
          <cx:pt idx="79277">1</cx:pt>
          <cx:pt idx="79278">1</cx:pt>
          <cx:pt idx="79279">1</cx:pt>
          <cx:pt idx="79280">1</cx:pt>
          <cx:pt idx="79281">1</cx:pt>
          <cx:pt idx="79282">1</cx:pt>
          <cx:pt idx="79283">1</cx:pt>
          <cx:pt idx="79284">1</cx:pt>
          <cx:pt idx="79285">1</cx:pt>
          <cx:pt idx="79286">1</cx:pt>
          <cx:pt idx="79287">1</cx:pt>
          <cx:pt idx="79288">1</cx:pt>
          <cx:pt idx="79289">1</cx:pt>
          <cx:pt idx="79290">1</cx:pt>
          <cx:pt idx="79291">1</cx:pt>
          <cx:pt idx="79292">1</cx:pt>
          <cx:pt idx="79293">1</cx:pt>
          <cx:pt idx="79294">1</cx:pt>
          <cx:pt idx="79295">1</cx:pt>
          <cx:pt idx="79296">1</cx:pt>
          <cx:pt idx="79297">1</cx:pt>
          <cx:pt idx="79298">1</cx:pt>
          <cx:pt idx="79299">1</cx:pt>
          <cx:pt idx="79300">1</cx:pt>
          <cx:pt idx="79301">1</cx:pt>
          <cx:pt idx="79302">1</cx:pt>
          <cx:pt idx="79303">1</cx:pt>
          <cx:pt idx="79304">1</cx:pt>
          <cx:pt idx="79305">1</cx:pt>
          <cx:pt idx="79306">1</cx:pt>
          <cx:pt idx="79307">1</cx:pt>
          <cx:pt idx="79308">1</cx:pt>
          <cx:pt idx="79309">1</cx:pt>
          <cx:pt idx="79310">1</cx:pt>
          <cx:pt idx="79311">1</cx:pt>
          <cx:pt idx="79312">1</cx:pt>
          <cx:pt idx="79313">1</cx:pt>
          <cx:pt idx="79314">1</cx:pt>
          <cx:pt idx="79315">1</cx:pt>
          <cx:pt idx="79316">1</cx:pt>
          <cx:pt idx="79317">1</cx:pt>
          <cx:pt idx="79318">1</cx:pt>
          <cx:pt idx="79319">1</cx:pt>
          <cx:pt idx="79320">1</cx:pt>
          <cx:pt idx="79321">1</cx:pt>
          <cx:pt idx="79322">1</cx:pt>
          <cx:pt idx="79323">1</cx:pt>
          <cx:pt idx="79324">1</cx:pt>
          <cx:pt idx="79325">1</cx:pt>
          <cx:pt idx="79326">1</cx:pt>
          <cx:pt idx="79327">1</cx:pt>
          <cx:pt idx="79328">1</cx:pt>
          <cx:pt idx="79329">1</cx:pt>
          <cx:pt idx="79330">1</cx:pt>
          <cx:pt idx="79331">1</cx:pt>
          <cx:pt idx="79332">3</cx:pt>
          <cx:pt idx="79333">1</cx:pt>
          <cx:pt idx="79334">1</cx:pt>
          <cx:pt idx="79335">1</cx:pt>
          <cx:pt idx="79336">1</cx:pt>
          <cx:pt idx="79337">1</cx:pt>
          <cx:pt idx="79338">1</cx:pt>
          <cx:pt idx="79339">1</cx:pt>
          <cx:pt idx="79340">1</cx:pt>
          <cx:pt idx="79341">1</cx:pt>
          <cx:pt idx="79342">1</cx:pt>
          <cx:pt idx="79343">1</cx:pt>
          <cx:pt idx="79344">1</cx:pt>
          <cx:pt idx="79345">1</cx:pt>
          <cx:pt idx="79346">1</cx:pt>
          <cx:pt idx="79347">1</cx:pt>
          <cx:pt idx="79348">1</cx:pt>
          <cx:pt idx="79349">1</cx:pt>
          <cx:pt idx="79350">1</cx:pt>
          <cx:pt idx="79351">3</cx:pt>
          <cx:pt idx="79352">1</cx:pt>
          <cx:pt idx="79353">1</cx:pt>
          <cx:pt idx="79354">1</cx:pt>
          <cx:pt idx="79355">1</cx:pt>
          <cx:pt idx="79356">1</cx:pt>
          <cx:pt idx="79357">1</cx:pt>
          <cx:pt idx="79358">1</cx:pt>
          <cx:pt idx="79359">1</cx:pt>
          <cx:pt idx="79360">1</cx:pt>
          <cx:pt idx="79361">1</cx:pt>
          <cx:pt idx="79362">1</cx:pt>
          <cx:pt idx="79363">1</cx:pt>
          <cx:pt idx="79364">1</cx:pt>
          <cx:pt idx="79365">1</cx:pt>
          <cx:pt idx="79366">1</cx:pt>
          <cx:pt idx="79367">1</cx:pt>
          <cx:pt idx="79368">1</cx:pt>
          <cx:pt idx="79369">1</cx:pt>
          <cx:pt idx="79370">1</cx:pt>
          <cx:pt idx="79371">1</cx:pt>
          <cx:pt idx="79372">1</cx:pt>
          <cx:pt idx="79373">1</cx:pt>
          <cx:pt idx="79374">1</cx:pt>
          <cx:pt idx="79375">1</cx:pt>
          <cx:pt idx="79376">1</cx:pt>
          <cx:pt idx="79377">1</cx:pt>
          <cx:pt idx="79378">1</cx:pt>
          <cx:pt idx="79379">1</cx:pt>
          <cx:pt idx="79380">1</cx:pt>
          <cx:pt idx="79381">1</cx:pt>
          <cx:pt idx="79382">1</cx:pt>
          <cx:pt idx="79383">1</cx:pt>
          <cx:pt idx="79384">1</cx:pt>
          <cx:pt idx="79385">1</cx:pt>
          <cx:pt idx="79386">1</cx:pt>
          <cx:pt idx="79387">1</cx:pt>
          <cx:pt idx="79388">1</cx:pt>
          <cx:pt idx="79389">1</cx:pt>
          <cx:pt idx="79390">1</cx:pt>
          <cx:pt idx="79391">1</cx:pt>
          <cx:pt idx="79392">1</cx:pt>
          <cx:pt idx="79393">1</cx:pt>
          <cx:pt idx="79394">1</cx:pt>
          <cx:pt idx="79395">1</cx:pt>
          <cx:pt idx="79396">1</cx:pt>
          <cx:pt idx="79397">1</cx:pt>
          <cx:pt idx="79398">1</cx:pt>
          <cx:pt idx="79399">1</cx:pt>
          <cx:pt idx="79400">1</cx:pt>
          <cx:pt idx="79401">1</cx:pt>
          <cx:pt idx="79402">1</cx:pt>
          <cx:pt idx="79403">1</cx:pt>
          <cx:pt idx="79404">1</cx:pt>
          <cx:pt idx="79405">1</cx:pt>
          <cx:pt idx="79406">1</cx:pt>
          <cx:pt idx="79407">1</cx:pt>
          <cx:pt idx="79408">1</cx:pt>
          <cx:pt idx="79409">1</cx:pt>
          <cx:pt idx="79410">1</cx:pt>
          <cx:pt idx="79411">1</cx:pt>
          <cx:pt idx="79412">1</cx:pt>
          <cx:pt idx="79413">1</cx:pt>
          <cx:pt idx="79414">1</cx:pt>
          <cx:pt idx="79415">1</cx:pt>
          <cx:pt idx="79416">1</cx:pt>
          <cx:pt idx="79417">1</cx:pt>
          <cx:pt idx="79418">1</cx:pt>
          <cx:pt idx="79419">1</cx:pt>
          <cx:pt idx="79420">1</cx:pt>
          <cx:pt idx="79421">1</cx:pt>
          <cx:pt idx="79422">1</cx:pt>
          <cx:pt idx="79423">1</cx:pt>
          <cx:pt idx="79424">1</cx:pt>
          <cx:pt idx="79425">1</cx:pt>
          <cx:pt idx="79426">1</cx:pt>
          <cx:pt idx="79427">1</cx:pt>
          <cx:pt idx="79428">1</cx:pt>
          <cx:pt idx="79429">1</cx:pt>
          <cx:pt idx="79430">1</cx:pt>
          <cx:pt idx="79431">1</cx:pt>
          <cx:pt idx="79432">1</cx:pt>
          <cx:pt idx="79433">1</cx:pt>
          <cx:pt idx="79434">1</cx:pt>
          <cx:pt idx="79435">1</cx:pt>
          <cx:pt idx="79436">1</cx:pt>
          <cx:pt idx="79437">1</cx:pt>
          <cx:pt idx="79438">1</cx:pt>
          <cx:pt idx="79439">1</cx:pt>
          <cx:pt idx="79440">1</cx:pt>
          <cx:pt idx="79441">1</cx:pt>
          <cx:pt idx="79442">1</cx:pt>
          <cx:pt idx="79443">1</cx:pt>
          <cx:pt idx="79444">1</cx:pt>
          <cx:pt idx="79445">1</cx:pt>
          <cx:pt idx="79446">1</cx:pt>
          <cx:pt idx="79447">1</cx:pt>
          <cx:pt idx="79448">1</cx:pt>
          <cx:pt idx="79449">1</cx:pt>
          <cx:pt idx="79450">1</cx:pt>
          <cx:pt idx="79451">1</cx:pt>
          <cx:pt idx="79452">1</cx:pt>
          <cx:pt idx="79453">1</cx:pt>
          <cx:pt idx="79454">1</cx:pt>
          <cx:pt idx="79455">1</cx:pt>
          <cx:pt idx="79456">1</cx:pt>
          <cx:pt idx="79457">1</cx:pt>
          <cx:pt idx="79458">1</cx:pt>
          <cx:pt idx="79459">1</cx:pt>
          <cx:pt idx="79460">1</cx:pt>
          <cx:pt idx="79461">1</cx:pt>
          <cx:pt idx="79462">1</cx:pt>
          <cx:pt idx="79463">1</cx:pt>
          <cx:pt idx="79464">1</cx:pt>
          <cx:pt idx="79465">1</cx:pt>
          <cx:pt idx="79466">1</cx:pt>
          <cx:pt idx="79467">1</cx:pt>
          <cx:pt idx="79468">1</cx:pt>
          <cx:pt idx="79469">1</cx:pt>
          <cx:pt idx="79470">1</cx:pt>
          <cx:pt idx="79471">1</cx:pt>
          <cx:pt idx="79472">1</cx:pt>
          <cx:pt idx="79473">1</cx:pt>
          <cx:pt idx="79474">1</cx:pt>
          <cx:pt idx="79475">1</cx:pt>
          <cx:pt idx="79476">1</cx:pt>
          <cx:pt idx="79477">1</cx:pt>
          <cx:pt idx="79478">1</cx:pt>
          <cx:pt idx="79479">1</cx:pt>
          <cx:pt idx="79480">1</cx:pt>
          <cx:pt idx="79481">1</cx:pt>
          <cx:pt idx="79482">1</cx:pt>
          <cx:pt idx="79483">1</cx:pt>
          <cx:pt idx="79484">1</cx:pt>
          <cx:pt idx="79485">1</cx:pt>
          <cx:pt idx="79486">1</cx:pt>
          <cx:pt idx="79487">1</cx:pt>
          <cx:pt idx="79488">1</cx:pt>
          <cx:pt idx="79489">1</cx:pt>
          <cx:pt idx="79490">1</cx:pt>
          <cx:pt idx="79491">1</cx:pt>
          <cx:pt idx="79492">1</cx:pt>
          <cx:pt idx="79493">1</cx:pt>
          <cx:pt idx="79494">1</cx:pt>
          <cx:pt idx="79495">1</cx:pt>
          <cx:pt idx="79496">1</cx:pt>
          <cx:pt idx="79497">1</cx:pt>
          <cx:pt idx="79498">1</cx:pt>
          <cx:pt idx="79499">1</cx:pt>
          <cx:pt idx="79500">1</cx:pt>
          <cx:pt idx="79501">1</cx:pt>
          <cx:pt idx="79502">1</cx:pt>
          <cx:pt idx="79503">1</cx:pt>
          <cx:pt idx="79504">1</cx:pt>
          <cx:pt idx="79505">1</cx:pt>
          <cx:pt idx="79506">1</cx:pt>
          <cx:pt idx="79507">1</cx:pt>
          <cx:pt idx="79508">1</cx:pt>
          <cx:pt idx="79509">1</cx:pt>
          <cx:pt idx="79510">1</cx:pt>
          <cx:pt idx="79511">1</cx:pt>
          <cx:pt idx="79512">1</cx:pt>
          <cx:pt idx="79513">1</cx:pt>
          <cx:pt idx="79514">1</cx:pt>
          <cx:pt idx="79515">1</cx:pt>
          <cx:pt idx="79516">1</cx:pt>
          <cx:pt idx="79517">1</cx:pt>
          <cx:pt idx="79518">1</cx:pt>
          <cx:pt idx="79519">1</cx:pt>
          <cx:pt idx="79520">1</cx:pt>
          <cx:pt idx="79521">1</cx:pt>
          <cx:pt idx="79522">1</cx:pt>
          <cx:pt idx="79523">1</cx:pt>
          <cx:pt idx="79524">1</cx:pt>
          <cx:pt idx="79525">1</cx:pt>
          <cx:pt idx="79526">1</cx:pt>
          <cx:pt idx="79527">1</cx:pt>
          <cx:pt idx="79528">1</cx:pt>
          <cx:pt idx="79529">1</cx:pt>
          <cx:pt idx="79530">1</cx:pt>
          <cx:pt idx="79531">1</cx:pt>
          <cx:pt idx="79532">1</cx:pt>
          <cx:pt idx="79533">1</cx:pt>
          <cx:pt idx="79534">1</cx:pt>
          <cx:pt idx="79535">1</cx:pt>
          <cx:pt idx="79536">1</cx:pt>
          <cx:pt idx="79537">1</cx:pt>
          <cx:pt idx="79538">1</cx:pt>
          <cx:pt idx="79539">1</cx:pt>
          <cx:pt idx="79540">1</cx:pt>
          <cx:pt idx="79541">1</cx:pt>
          <cx:pt idx="79542">1</cx:pt>
          <cx:pt idx="79543">1</cx:pt>
          <cx:pt idx="79544">1</cx:pt>
          <cx:pt idx="79545">1</cx:pt>
          <cx:pt idx="79546">1</cx:pt>
          <cx:pt idx="79547">1</cx:pt>
          <cx:pt idx="79548">1</cx:pt>
          <cx:pt idx="79549">1</cx:pt>
          <cx:pt idx="79550">1</cx:pt>
          <cx:pt idx="79551">1</cx:pt>
          <cx:pt idx="79552">1</cx:pt>
          <cx:pt idx="79553">1</cx:pt>
          <cx:pt idx="79554">1</cx:pt>
          <cx:pt idx="79555">1</cx:pt>
          <cx:pt idx="79556">1</cx:pt>
          <cx:pt idx="79557">1</cx:pt>
          <cx:pt idx="79558">1</cx:pt>
          <cx:pt idx="79559">1</cx:pt>
          <cx:pt idx="79560">1</cx:pt>
          <cx:pt idx="79561">1</cx:pt>
          <cx:pt idx="79562">1</cx:pt>
          <cx:pt idx="79563">1</cx:pt>
          <cx:pt idx="79564">1</cx:pt>
          <cx:pt idx="79565">1</cx:pt>
          <cx:pt idx="79566">1</cx:pt>
          <cx:pt idx="79567">1</cx:pt>
          <cx:pt idx="79568">1</cx:pt>
          <cx:pt idx="79569">1</cx:pt>
          <cx:pt idx="79570">1</cx:pt>
          <cx:pt idx="79571">1</cx:pt>
          <cx:pt idx="79572">1</cx:pt>
          <cx:pt idx="79573">1</cx:pt>
          <cx:pt idx="79574">1</cx:pt>
          <cx:pt idx="79575">1</cx:pt>
          <cx:pt idx="79576">1</cx:pt>
          <cx:pt idx="79577">1</cx:pt>
          <cx:pt idx="79578">1</cx:pt>
          <cx:pt idx="79579">1</cx:pt>
          <cx:pt idx="79580">1</cx:pt>
          <cx:pt idx="79581">1</cx:pt>
          <cx:pt idx="79582">1</cx:pt>
          <cx:pt idx="79583">1</cx:pt>
          <cx:pt idx="79584">1</cx:pt>
          <cx:pt idx="79585">1</cx:pt>
          <cx:pt idx="79586">1</cx:pt>
          <cx:pt idx="79587">1</cx:pt>
          <cx:pt idx="79588">1</cx:pt>
          <cx:pt idx="79589">1</cx:pt>
          <cx:pt idx="79590">1</cx:pt>
          <cx:pt idx="79591">1</cx:pt>
          <cx:pt idx="79592">1</cx:pt>
          <cx:pt idx="79593">3</cx:pt>
          <cx:pt idx="79594">1</cx:pt>
          <cx:pt idx="79595">1</cx:pt>
          <cx:pt idx="79596">1</cx:pt>
          <cx:pt idx="79597">1</cx:pt>
          <cx:pt idx="79598">1</cx:pt>
          <cx:pt idx="79599">1</cx:pt>
          <cx:pt idx="79600">1</cx:pt>
          <cx:pt idx="79601">1</cx:pt>
          <cx:pt idx="79602">1</cx:pt>
          <cx:pt idx="79603">1</cx:pt>
          <cx:pt idx="79604">1</cx:pt>
          <cx:pt idx="79605">1</cx:pt>
          <cx:pt idx="79606">1</cx:pt>
          <cx:pt idx="79607">1</cx:pt>
          <cx:pt idx="79608">1</cx:pt>
          <cx:pt idx="79609">1</cx:pt>
          <cx:pt idx="79610">1</cx:pt>
          <cx:pt idx="79611">1</cx:pt>
          <cx:pt idx="79612">1</cx:pt>
          <cx:pt idx="79613">1</cx:pt>
          <cx:pt idx="79614">1</cx:pt>
          <cx:pt idx="79615">1</cx:pt>
          <cx:pt idx="79616">1</cx:pt>
          <cx:pt idx="79617">3</cx:pt>
          <cx:pt idx="79618">1</cx:pt>
          <cx:pt idx="79619">1</cx:pt>
          <cx:pt idx="79620">1</cx:pt>
          <cx:pt idx="79621">1</cx:pt>
          <cx:pt idx="79622">1</cx:pt>
          <cx:pt idx="79623">1</cx:pt>
          <cx:pt idx="79624">3</cx:pt>
          <cx:pt idx="79625">1</cx:pt>
          <cx:pt idx="79626">1</cx:pt>
          <cx:pt idx="79627">1</cx:pt>
          <cx:pt idx="79628">1</cx:pt>
          <cx:pt idx="79629">1</cx:pt>
          <cx:pt idx="79630">1</cx:pt>
          <cx:pt idx="79631">1</cx:pt>
          <cx:pt idx="79632">1</cx:pt>
          <cx:pt idx="79633">1</cx:pt>
          <cx:pt idx="79634">1</cx:pt>
          <cx:pt idx="79635">1</cx:pt>
          <cx:pt idx="79636">1</cx:pt>
          <cx:pt idx="79637">1</cx:pt>
          <cx:pt idx="79638">3</cx:pt>
          <cx:pt idx="79639">1</cx:pt>
          <cx:pt idx="79640">1</cx:pt>
          <cx:pt idx="79641">1</cx:pt>
          <cx:pt idx="79642">1</cx:pt>
          <cx:pt idx="79643">1</cx:pt>
          <cx:pt idx="79644">1</cx:pt>
          <cx:pt idx="79645">1</cx:pt>
          <cx:pt idx="79646">1</cx:pt>
          <cx:pt idx="79647">1</cx:pt>
          <cx:pt idx="79648">1</cx:pt>
          <cx:pt idx="79649">1</cx:pt>
          <cx:pt idx="79650">1</cx:pt>
          <cx:pt idx="79651">1</cx:pt>
          <cx:pt idx="79652">1</cx:pt>
          <cx:pt idx="79653">1</cx:pt>
          <cx:pt idx="79654">3</cx:pt>
          <cx:pt idx="79655">1</cx:pt>
          <cx:pt idx="79656">1</cx:pt>
          <cx:pt idx="79657">1</cx:pt>
          <cx:pt idx="79658">1</cx:pt>
          <cx:pt idx="79659">1</cx:pt>
          <cx:pt idx="79660">1</cx:pt>
          <cx:pt idx="79661">1</cx:pt>
          <cx:pt idx="79662">1</cx:pt>
          <cx:pt idx="79663">1</cx:pt>
          <cx:pt idx="79664">1</cx:pt>
          <cx:pt idx="79665">1</cx:pt>
          <cx:pt idx="79666">1</cx:pt>
          <cx:pt idx="79667">1</cx:pt>
          <cx:pt idx="79668">1</cx:pt>
          <cx:pt idx="79669">3</cx:pt>
          <cx:pt idx="79670">1</cx:pt>
          <cx:pt idx="79671">1</cx:pt>
          <cx:pt idx="79672">1</cx:pt>
          <cx:pt idx="79673">1</cx:pt>
          <cx:pt idx="79674">1</cx:pt>
          <cx:pt idx="79675">1</cx:pt>
          <cx:pt idx="79676">1</cx:pt>
          <cx:pt idx="79677">1</cx:pt>
          <cx:pt idx="79678">1</cx:pt>
          <cx:pt idx="79679">1</cx:pt>
          <cx:pt idx="79680">1</cx:pt>
          <cx:pt idx="79681">1</cx:pt>
          <cx:pt idx="79682">1</cx:pt>
          <cx:pt idx="79683">1</cx:pt>
          <cx:pt idx="79684">1</cx:pt>
          <cx:pt idx="79685">1</cx:pt>
          <cx:pt idx="79686">1</cx:pt>
          <cx:pt idx="79687">1</cx:pt>
          <cx:pt idx="79688">1</cx:pt>
          <cx:pt idx="79689">1</cx:pt>
          <cx:pt idx="79690">1</cx:pt>
          <cx:pt idx="79691">1</cx:pt>
          <cx:pt idx="79692">1</cx:pt>
          <cx:pt idx="79693">1</cx:pt>
          <cx:pt idx="79694">1</cx:pt>
          <cx:pt idx="79695">1</cx:pt>
          <cx:pt idx="79696">1</cx:pt>
          <cx:pt idx="79697">1</cx:pt>
          <cx:pt idx="79698">1</cx:pt>
          <cx:pt idx="79699">1</cx:pt>
          <cx:pt idx="79700">1</cx:pt>
          <cx:pt idx="79701">1</cx:pt>
          <cx:pt idx="79702">1</cx:pt>
          <cx:pt idx="79703">1</cx:pt>
          <cx:pt idx="79704">1</cx:pt>
          <cx:pt idx="79705">1</cx:pt>
          <cx:pt idx="79706">1</cx:pt>
          <cx:pt idx="79707">1</cx:pt>
          <cx:pt idx="79708">1</cx:pt>
          <cx:pt idx="79709">1</cx:pt>
          <cx:pt idx="79710">1</cx:pt>
          <cx:pt idx="79711">1</cx:pt>
          <cx:pt idx="79712">1</cx:pt>
          <cx:pt idx="79713">1</cx:pt>
          <cx:pt idx="79714">1</cx:pt>
          <cx:pt idx="79715">1</cx:pt>
          <cx:pt idx="79716">1</cx:pt>
          <cx:pt idx="79717">1</cx:pt>
          <cx:pt idx="79718">1</cx:pt>
          <cx:pt idx="79719">1</cx:pt>
          <cx:pt idx="79720">1</cx:pt>
          <cx:pt idx="79721">1</cx:pt>
          <cx:pt idx="79722">1</cx:pt>
          <cx:pt idx="79723">1</cx:pt>
          <cx:pt idx="79724">1</cx:pt>
          <cx:pt idx="79725">1</cx:pt>
          <cx:pt idx="79726">1</cx:pt>
          <cx:pt idx="79727">1</cx:pt>
          <cx:pt idx="79728">1</cx:pt>
          <cx:pt idx="79729">1</cx:pt>
          <cx:pt idx="79730">1</cx:pt>
          <cx:pt idx="79731">1</cx:pt>
          <cx:pt idx="79732">1</cx:pt>
          <cx:pt idx="79733">1</cx:pt>
          <cx:pt idx="79734">1</cx:pt>
          <cx:pt idx="79735">1</cx:pt>
          <cx:pt idx="79736">1</cx:pt>
          <cx:pt idx="79737">1</cx:pt>
          <cx:pt idx="79738">1</cx:pt>
          <cx:pt idx="79739">1</cx:pt>
          <cx:pt idx="79740">1</cx:pt>
          <cx:pt idx="79741">1</cx:pt>
          <cx:pt idx="79742">1</cx:pt>
          <cx:pt idx="79743">1</cx:pt>
          <cx:pt idx="79744">1</cx:pt>
          <cx:pt idx="79745">1</cx:pt>
          <cx:pt idx="79746">1</cx:pt>
          <cx:pt idx="79747">1</cx:pt>
          <cx:pt idx="79748">1</cx:pt>
          <cx:pt idx="79749">1</cx:pt>
          <cx:pt idx="79750">1</cx:pt>
          <cx:pt idx="79751">1</cx:pt>
          <cx:pt idx="79752">1</cx:pt>
          <cx:pt idx="79753">1</cx:pt>
          <cx:pt idx="79754">1</cx:pt>
          <cx:pt idx="79755">1</cx:pt>
          <cx:pt idx="79756">1</cx:pt>
          <cx:pt idx="79757">1</cx:pt>
          <cx:pt idx="79758">1</cx:pt>
          <cx:pt idx="79759">1</cx:pt>
          <cx:pt idx="79760">1</cx:pt>
          <cx:pt idx="79761">1</cx:pt>
          <cx:pt idx="79762">1</cx:pt>
          <cx:pt idx="79763">1</cx:pt>
          <cx:pt idx="79764">1</cx:pt>
          <cx:pt idx="79765">1</cx:pt>
          <cx:pt idx="79766">1</cx:pt>
          <cx:pt idx="79767">1</cx:pt>
          <cx:pt idx="79768">1</cx:pt>
          <cx:pt idx="79769">1</cx:pt>
          <cx:pt idx="79770">1</cx:pt>
          <cx:pt idx="79771">1</cx:pt>
          <cx:pt idx="79772">1</cx:pt>
          <cx:pt idx="79773">1</cx:pt>
          <cx:pt idx="79774">1</cx:pt>
          <cx:pt idx="79775">1</cx:pt>
          <cx:pt idx="79776">1</cx:pt>
          <cx:pt idx="79777">1</cx:pt>
          <cx:pt idx="79778">1</cx:pt>
          <cx:pt idx="79779">1</cx:pt>
          <cx:pt idx="79780">1</cx:pt>
          <cx:pt idx="79781">1</cx:pt>
          <cx:pt idx="79782">1</cx:pt>
          <cx:pt idx="79783">1</cx:pt>
          <cx:pt idx="79784">1</cx:pt>
          <cx:pt idx="79785">1</cx:pt>
          <cx:pt idx="79786">1</cx:pt>
          <cx:pt idx="79787">1</cx:pt>
          <cx:pt idx="79788">1</cx:pt>
          <cx:pt idx="79789">1</cx:pt>
          <cx:pt idx="79790">1</cx:pt>
          <cx:pt idx="79791">1</cx:pt>
          <cx:pt idx="79792">1</cx:pt>
          <cx:pt idx="79793">1</cx:pt>
          <cx:pt idx="79794">1</cx:pt>
          <cx:pt idx="79795">1</cx:pt>
          <cx:pt idx="79796">1</cx:pt>
          <cx:pt idx="79797">1</cx:pt>
          <cx:pt idx="79798">1</cx:pt>
          <cx:pt idx="79799">1</cx:pt>
          <cx:pt idx="79800">1</cx:pt>
          <cx:pt idx="79801">1</cx:pt>
          <cx:pt idx="79802">1</cx:pt>
          <cx:pt idx="79803">1</cx:pt>
          <cx:pt idx="79804">1</cx:pt>
          <cx:pt idx="79805">1</cx:pt>
          <cx:pt idx="79806">1</cx:pt>
          <cx:pt idx="79807">1</cx:pt>
          <cx:pt idx="79808">1</cx:pt>
          <cx:pt idx="79809">1</cx:pt>
          <cx:pt idx="79810">1</cx:pt>
          <cx:pt idx="79811">1</cx:pt>
          <cx:pt idx="79812">1</cx:pt>
          <cx:pt idx="79813">1</cx:pt>
          <cx:pt idx="79814">1</cx:pt>
          <cx:pt idx="79815">1</cx:pt>
          <cx:pt idx="79816">1</cx:pt>
          <cx:pt idx="79817">1</cx:pt>
          <cx:pt idx="79818">1</cx:pt>
          <cx:pt idx="79819">1</cx:pt>
          <cx:pt idx="79820">1</cx:pt>
          <cx:pt idx="79821">1</cx:pt>
          <cx:pt idx="79822">1</cx:pt>
          <cx:pt idx="79823">1</cx:pt>
          <cx:pt idx="79824">1</cx:pt>
          <cx:pt idx="79825">1</cx:pt>
          <cx:pt idx="79826">1</cx:pt>
          <cx:pt idx="79827">1</cx:pt>
          <cx:pt idx="79828">1</cx:pt>
          <cx:pt idx="79829">1</cx:pt>
          <cx:pt idx="79830">1</cx:pt>
          <cx:pt idx="79831">1</cx:pt>
          <cx:pt idx="79832">1</cx:pt>
          <cx:pt idx="79833">1</cx:pt>
          <cx:pt idx="79834">1</cx:pt>
          <cx:pt idx="79835">1</cx:pt>
          <cx:pt idx="79836">1</cx:pt>
          <cx:pt idx="79837">1</cx:pt>
          <cx:pt idx="79838">1</cx:pt>
          <cx:pt idx="79839">1</cx:pt>
          <cx:pt idx="79840">1</cx:pt>
          <cx:pt idx="79841">1</cx:pt>
          <cx:pt idx="79842">1</cx:pt>
          <cx:pt idx="79843">1</cx:pt>
          <cx:pt idx="79844">1</cx:pt>
          <cx:pt idx="79845">1</cx:pt>
          <cx:pt idx="79846">1</cx:pt>
          <cx:pt idx="79847">1</cx:pt>
          <cx:pt idx="79848">1</cx:pt>
          <cx:pt idx="79849">1</cx:pt>
          <cx:pt idx="79850">1</cx:pt>
          <cx:pt idx="79851">1</cx:pt>
          <cx:pt idx="79852">1</cx:pt>
          <cx:pt idx="79853">1</cx:pt>
          <cx:pt idx="79854">1</cx:pt>
          <cx:pt idx="79855">1</cx:pt>
          <cx:pt idx="79856">1</cx:pt>
          <cx:pt idx="79857">1</cx:pt>
          <cx:pt idx="79858">1</cx:pt>
          <cx:pt idx="79859">1</cx:pt>
          <cx:pt idx="79860">1</cx:pt>
          <cx:pt idx="79861">1</cx:pt>
          <cx:pt idx="79862">1</cx:pt>
          <cx:pt idx="79863">1</cx:pt>
          <cx:pt idx="79864">1</cx:pt>
          <cx:pt idx="79865">1</cx:pt>
          <cx:pt idx="79866">1</cx:pt>
          <cx:pt idx="79867">1</cx:pt>
          <cx:pt idx="79868">1</cx:pt>
          <cx:pt idx="79869">1</cx:pt>
          <cx:pt idx="79870">1</cx:pt>
          <cx:pt idx="79871">1</cx:pt>
          <cx:pt idx="79872">1</cx:pt>
          <cx:pt idx="79873">1</cx:pt>
          <cx:pt idx="79874">1</cx:pt>
          <cx:pt idx="79875">1</cx:pt>
          <cx:pt idx="79876">1</cx:pt>
          <cx:pt idx="79877">1</cx:pt>
          <cx:pt idx="79878">1</cx:pt>
          <cx:pt idx="79879">1</cx:pt>
          <cx:pt idx="79880">1</cx:pt>
          <cx:pt idx="79881">1</cx:pt>
          <cx:pt idx="79882">1</cx:pt>
          <cx:pt idx="79883">1</cx:pt>
          <cx:pt idx="79884">1</cx:pt>
          <cx:pt idx="79885">1</cx:pt>
          <cx:pt idx="79886">1</cx:pt>
          <cx:pt idx="79887">1</cx:pt>
          <cx:pt idx="79888">1</cx:pt>
          <cx:pt idx="79889">1</cx:pt>
          <cx:pt idx="79890">1</cx:pt>
          <cx:pt idx="79891">1</cx:pt>
          <cx:pt idx="79892">1</cx:pt>
          <cx:pt idx="79893">1</cx:pt>
          <cx:pt idx="79894">1</cx:pt>
          <cx:pt idx="79895">1</cx:pt>
          <cx:pt idx="79896">3</cx:pt>
          <cx:pt idx="79897">1</cx:pt>
          <cx:pt idx="79898">1</cx:pt>
          <cx:pt idx="79899">1</cx:pt>
          <cx:pt idx="79900">1</cx:pt>
          <cx:pt idx="79901">1</cx:pt>
          <cx:pt idx="79902">1</cx:pt>
          <cx:pt idx="79903">1</cx:pt>
          <cx:pt idx="79904">1</cx:pt>
          <cx:pt idx="79905">1</cx:pt>
          <cx:pt idx="79906">1</cx:pt>
          <cx:pt idx="79907">1</cx:pt>
          <cx:pt idx="79908">1</cx:pt>
          <cx:pt idx="79909">1</cx:pt>
          <cx:pt idx="79910">1</cx:pt>
          <cx:pt idx="79911">1</cx:pt>
          <cx:pt idx="79912">1</cx:pt>
          <cx:pt idx="79913">1</cx:pt>
          <cx:pt idx="79914">1</cx:pt>
          <cx:pt idx="79915">1</cx:pt>
          <cx:pt idx="79916">1</cx:pt>
          <cx:pt idx="79917">1</cx:pt>
          <cx:pt idx="79918">1</cx:pt>
          <cx:pt idx="79919">1</cx:pt>
          <cx:pt idx="79920">1</cx:pt>
          <cx:pt idx="79921">1</cx:pt>
          <cx:pt idx="79922">1</cx:pt>
          <cx:pt idx="79923">1</cx:pt>
          <cx:pt idx="79924">1</cx:pt>
          <cx:pt idx="79925">1</cx:pt>
          <cx:pt idx="79926">1</cx:pt>
          <cx:pt idx="79927">1</cx:pt>
          <cx:pt idx="79928">1</cx:pt>
          <cx:pt idx="79929">1</cx:pt>
          <cx:pt idx="79930">1</cx:pt>
          <cx:pt idx="79931">1</cx:pt>
          <cx:pt idx="79932">1</cx:pt>
          <cx:pt idx="79933">1</cx:pt>
          <cx:pt idx="79934">1</cx:pt>
          <cx:pt idx="79935">1</cx:pt>
          <cx:pt idx="79936">1</cx:pt>
          <cx:pt idx="79937">1</cx:pt>
          <cx:pt idx="79938">1</cx:pt>
          <cx:pt idx="79939">1</cx:pt>
          <cx:pt idx="79940">1</cx:pt>
          <cx:pt idx="79941">1</cx:pt>
          <cx:pt idx="79942">1</cx:pt>
          <cx:pt idx="79943">1</cx:pt>
          <cx:pt idx="79944">1</cx:pt>
          <cx:pt idx="79945">1</cx:pt>
          <cx:pt idx="79946">1</cx:pt>
          <cx:pt idx="79947">1</cx:pt>
          <cx:pt idx="79948">1</cx:pt>
          <cx:pt idx="79949">1</cx:pt>
          <cx:pt idx="79950">1</cx:pt>
          <cx:pt idx="79951">1</cx:pt>
          <cx:pt idx="79952">1</cx:pt>
          <cx:pt idx="79953">1</cx:pt>
          <cx:pt idx="79954">1</cx:pt>
          <cx:pt idx="79955">1</cx:pt>
          <cx:pt idx="79956">1</cx:pt>
          <cx:pt idx="79957">1</cx:pt>
          <cx:pt idx="79958">1</cx:pt>
          <cx:pt idx="79959">1</cx:pt>
          <cx:pt idx="79960">1</cx:pt>
          <cx:pt idx="79961">1</cx:pt>
          <cx:pt idx="79962">1</cx:pt>
          <cx:pt idx="79963">1</cx:pt>
          <cx:pt idx="79964">1</cx:pt>
          <cx:pt idx="79965">1</cx:pt>
          <cx:pt idx="79966">1</cx:pt>
          <cx:pt idx="79967">1</cx:pt>
          <cx:pt idx="79968">1</cx:pt>
          <cx:pt idx="79969">1</cx:pt>
          <cx:pt idx="79970">1</cx:pt>
          <cx:pt idx="79971">1</cx:pt>
          <cx:pt idx="79972">1</cx:pt>
          <cx:pt idx="79973">3</cx:pt>
          <cx:pt idx="79974">1</cx:pt>
          <cx:pt idx="79975">1</cx:pt>
          <cx:pt idx="79976">1</cx:pt>
          <cx:pt idx="79977">1</cx:pt>
          <cx:pt idx="79978">1</cx:pt>
          <cx:pt idx="79979">1</cx:pt>
          <cx:pt idx="79980">1</cx:pt>
          <cx:pt idx="79981">1</cx:pt>
          <cx:pt idx="79982">1</cx:pt>
          <cx:pt idx="79983">1</cx:pt>
          <cx:pt idx="79984">1</cx:pt>
          <cx:pt idx="79985">1</cx:pt>
          <cx:pt idx="79986">1</cx:pt>
          <cx:pt idx="79987">1</cx:pt>
          <cx:pt idx="79988">1</cx:pt>
          <cx:pt idx="79989">1</cx:pt>
          <cx:pt idx="79990">1</cx:pt>
          <cx:pt idx="79991">1</cx:pt>
          <cx:pt idx="79992">1</cx:pt>
          <cx:pt idx="79993">1</cx:pt>
          <cx:pt idx="79994">1</cx:pt>
          <cx:pt idx="79995">1</cx:pt>
          <cx:pt idx="79996">1</cx:pt>
          <cx:pt idx="79997">1</cx:pt>
          <cx:pt idx="79998">1</cx:pt>
          <cx:pt idx="79999">1</cx:pt>
          <cx:pt idx="80000">1</cx:pt>
          <cx:pt idx="80001">1</cx:pt>
          <cx:pt idx="80002">1</cx:pt>
          <cx:pt idx="80003">1</cx:pt>
          <cx:pt idx="80004">1</cx:pt>
          <cx:pt idx="80005">1</cx:pt>
          <cx:pt idx="80006">1</cx:pt>
          <cx:pt idx="80007">1</cx:pt>
          <cx:pt idx="80008">1</cx:pt>
          <cx:pt idx="80009">1</cx:pt>
          <cx:pt idx="80010">1</cx:pt>
          <cx:pt idx="80011">1</cx:pt>
          <cx:pt idx="80012">1</cx:pt>
          <cx:pt idx="80013">1</cx:pt>
          <cx:pt idx="80014">1</cx:pt>
          <cx:pt idx="80015">1</cx:pt>
          <cx:pt idx="80016">1</cx:pt>
          <cx:pt idx="80017">1</cx:pt>
          <cx:pt idx="80018">1</cx:pt>
          <cx:pt idx="80019">1</cx:pt>
          <cx:pt idx="80020">1</cx:pt>
          <cx:pt idx="80021">1</cx:pt>
          <cx:pt idx="80022">1</cx:pt>
          <cx:pt idx="80023">1</cx:pt>
          <cx:pt idx="80024">1</cx:pt>
          <cx:pt idx="80025">1</cx:pt>
          <cx:pt idx="80026">1</cx:pt>
          <cx:pt idx="80027">1</cx:pt>
          <cx:pt idx="80028">1</cx:pt>
          <cx:pt idx="80029">1</cx:pt>
          <cx:pt idx="80030">1</cx:pt>
          <cx:pt idx="80031">1</cx:pt>
          <cx:pt idx="80032">1</cx:pt>
          <cx:pt idx="80033">1</cx:pt>
          <cx:pt idx="80034">1</cx:pt>
          <cx:pt idx="80035">1</cx:pt>
          <cx:pt idx="80036">1</cx:pt>
          <cx:pt idx="80037">1</cx:pt>
          <cx:pt idx="80038">1</cx:pt>
          <cx:pt idx="80039">1</cx:pt>
          <cx:pt idx="80040">3</cx:pt>
          <cx:pt idx="80041">1</cx:pt>
          <cx:pt idx="80042">1</cx:pt>
          <cx:pt idx="80043">1</cx:pt>
          <cx:pt idx="80044">1</cx:pt>
          <cx:pt idx="80045">1</cx:pt>
          <cx:pt idx="80046">1</cx:pt>
          <cx:pt idx="80047">1</cx:pt>
          <cx:pt idx="80048">1</cx:pt>
          <cx:pt idx="80049">1</cx:pt>
          <cx:pt idx="80050">1</cx:pt>
          <cx:pt idx="80051">1</cx:pt>
          <cx:pt idx="80052">1</cx:pt>
          <cx:pt idx="80053">1</cx:pt>
          <cx:pt idx="80054">1</cx:pt>
          <cx:pt idx="80055">1</cx:pt>
          <cx:pt idx="80056">1</cx:pt>
          <cx:pt idx="80057">1</cx:pt>
          <cx:pt idx="80058">1</cx:pt>
          <cx:pt idx="80059">1</cx:pt>
          <cx:pt idx="80060">1</cx:pt>
          <cx:pt idx="80061">1</cx:pt>
          <cx:pt idx="80062">1</cx:pt>
          <cx:pt idx="80063">1</cx:pt>
          <cx:pt idx="80064">1</cx:pt>
          <cx:pt idx="80065">1</cx:pt>
          <cx:pt idx="80066">1</cx:pt>
          <cx:pt idx="80067">1</cx:pt>
          <cx:pt idx="80068">1</cx:pt>
          <cx:pt idx="80069">1</cx:pt>
          <cx:pt idx="80070">1</cx:pt>
          <cx:pt idx="80071">1</cx:pt>
          <cx:pt idx="80072">1</cx:pt>
          <cx:pt idx="80073">1</cx:pt>
          <cx:pt idx="80074">1</cx:pt>
          <cx:pt idx="80075">1</cx:pt>
          <cx:pt idx="80076">1</cx:pt>
          <cx:pt idx="80077">1</cx:pt>
          <cx:pt idx="80078">1</cx:pt>
          <cx:pt idx="80079">1</cx:pt>
          <cx:pt idx="80080">1</cx:pt>
          <cx:pt idx="80081">1</cx:pt>
          <cx:pt idx="80082">1</cx:pt>
          <cx:pt idx="80083">1</cx:pt>
          <cx:pt idx="80084">1</cx:pt>
          <cx:pt idx="80085">1</cx:pt>
          <cx:pt idx="80086">3</cx:pt>
          <cx:pt idx="80087">1</cx:pt>
          <cx:pt idx="80088">1</cx:pt>
          <cx:pt idx="80089">1</cx:pt>
          <cx:pt idx="80090">1</cx:pt>
          <cx:pt idx="80091">1</cx:pt>
          <cx:pt idx="80092">1</cx:pt>
          <cx:pt idx="80093">1</cx:pt>
          <cx:pt idx="80094">1</cx:pt>
          <cx:pt idx="80095">1</cx:pt>
          <cx:pt idx="80096">1</cx:pt>
          <cx:pt idx="80097">1</cx:pt>
          <cx:pt idx="80098">1</cx:pt>
          <cx:pt idx="80099">1</cx:pt>
          <cx:pt idx="80100">1</cx:pt>
          <cx:pt idx="80101">1</cx:pt>
          <cx:pt idx="80102">1</cx:pt>
          <cx:pt idx="80103">1</cx:pt>
          <cx:pt idx="80104">1</cx:pt>
          <cx:pt idx="80105">1</cx:pt>
          <cx:pt idx="80106">1</cx:pt>
          <cx:pt idx="80107">1</cx:pt>
          <cx:pt idx="80108">1</cx:pt>
          <cx:pt idx="80109">1</cx:pt>
          <cx:pt idx="80110">1</cx:pt>
          <cx:pt idx="80111">1</cx:pt>
          <cx:pt idx="80112">1</cx:pt>
          <cx:pt idx="80113">1</cx:pt>
          <cx:pt idx="80114">1</cx:pt>
          <cx:pt idx="80115">1</cx:pt>
          <cx:pt idx="80116">1</cx:pt>
          <cx:pt idx="80117">1</cx:pt>
          <cx:pt idx="80118">1</cx:pt>
          <cx:pt idx="80119">1</cx:pt>
          <cx:pt idx="80120">1</cx:pt>
          <cx:pt idx="80121">1</cx:pt>
          <cx:pt idx="80122">1</cx:pt>
          <cx:pt idx="80123">1</cx:pt>
          <cx:pt idx="80124">1</cx:pt>
          <cx:pt idx="80125">1</cx:pt>
          <cx:pt idx="80126">1</cx:pt>
          <cx:pt idx="80127">1</cx:pt>
          <cx:pt idx="80128">1</cx:pt>
          <cx:pt idx="80129">1</cx:pt>
          <cx:pt idx="80130">1</cx:pt>
          <cx:pt idx="80131">1</cx:pt>
          <cx:pt idx="80132">1</cx:pt>
          <cx:pt idx="80133">3</cx:pt>
          <cx:pt idx="80134">1</cx:pt>
          <cx:pt idx="80135">1</cx:pt>
          <cx:pt idx="80136">1</cx:pt>
          <cx:pt idx="80137">1</cx:pt>
          <cx:pt idx="80138">1</cx:pt>
          <cx:pt idx="80139">1</cx:pt>
          <cx:pt idx="80140">1</cx:pt>
          <cx:pt idx="80141">1</cx:pt>
          <cx:pt idx="80142">1</cx:pt>
          <cx:pt idx="80143">1</cx:pt>
          <cx:pt idx="80144">1</cx:pt>
          <cx:pt idx="80145">1</cx:pt>
          <cx:pt idx="80146">1</cx:pt>
          <cx:pt idx="80147">1</cx:pt>
          <cx:pt idx="80148">1</cx:pt>
          <cx:pt idx="80149">1</cx:pt>
          <cx:pt idx="80150">1</cx:pt>
          <cx:pt idx="80151">1</cx:pt>
          <cx:pt idx="80152">1</cx:pt>
          <cx:pt idx="80153">1</cx:pt>
          <cx:pt idx="80154">1</cx:pt>
          <cx:pt idx="80155">1</cx:pt>
          <cx:pt idx="80156">1</cx:pt>
          <cx:pt idx="80157">1</cx:pt>
          <cx:pt idx="80158">1</cx:pt>
          <cx:pt idx="80159">1</cx:pt>
          <cx:pt idx="80160">1</cx:pt>
          <cx:pt idx="80161">1</cx:pt>
          <cx:pt idx="80162">1</cx:pt>
          <cx:pt idx="80163">1</cx:pt>
          <cx:pt idx="80164">1</cx:pt>
          <cx:pt idx="80165">1</cx:pt>
          <cx:pt idx="80166">1</cx:pt>
          <cx:pt idx="80167">1</cx:pt>
          <cx:pt idx="80168">1</cx:pt>
          <cx:pt idx="80169">1</cx:pt>
          <cx:pt idx="80170">1</cx:pt>
          <cx:pt idx="80171">1</cx:pt>
          <cx:pt idx="80172">1</cx:pt>
          <cx:pt idx="80173">1</cx:pt>
          <cx:pt idx="80174">1</cx:pt>
          <cx:pt idx="80175">1</cx:pt>
          <cx:pt idx="80176">1</cx:pt>
          <cx:pt idx="80177">1</cx:pt>
          <cx:pt idx="80178">1</cx:pt>
          <cx:pt idx="80179">1</cx:pt>
          <cx:pt idx="80180">1</cx:pt>
          <cx:pt idx="80181">1</cx:pt>
          <cx:pt idx="80182">1</cx:pt>
          <cx:pt idx="80183">1</cx:pt>
          <cx:pt idx="80184">1</cx:pt>
          <cx:pt idx="80185">1</cx:pt>
          <cx:pt idx="80186">1</cx:pt>
          <cx:pt idx="80187">1</cx:pt>
          <cx:pt idx="80188">1</cx:pt>
          <cx:pt idx="80189">1</cx:pt>
          <cx:pt idx="80190">1</cx:pt>
          <cx:pt idx="80191">1</cx:pt>
          <cx:pt idx="80192">1</cx:pt>
          <cx:pt idx="80193">1</cx:pt>
          <cx:pt idx="80194">1</cx:pt>
          <cx:pt idx="80195">1</cx:pt>
          <cx:pt idx="80196">1</cx:pt>
          <cx:pt idx="80197">3</cx:pt>
          <cx:pt idx="80198">1</cx:pt>
          <cx:pt idx="80199">1</cx:pt>
          <cx:pt idx="80200">1</cx:pt>
          <cx:pt idx="80201">1</cx:pt>
          <cx:pt idx="80202">1</cx:pt>
          <cx:pt idx="80203">1</cx:pt>
          <cx:pt idx="80204">1</cx:pt>
          <cx:pt idx="80205">1</cx:pt>
          <cx:pt idx="80206">1</cx:pt>
          <cx:pt idx="80207">1</cx:pt>
          <cx:pt idx="80208">1</cx:pt>
          <cx:pt idx="80209">1</cx:pt>
          <cx:pt idx="80210">1</cx:pt>
          <cx:pt idx="80211">1</cx:pt>
          <cx:pt idx="80212">1</cx:pt>
          <cx:pt idx="80213">1</cx:pt>
          <cx:pt idx="80214">1</cx:pt>
          <cx:pt idx="80215">1</cx:pt>
          <cx:pt idx="80216">1</cx:pt>
          <cx:pt idx="80217">1</cx:pt>
          <cx:pt idx="80218">1</cx:pt>
          <cx:pt idx="80219">1</cx:pt>
          <cx:pt idx="80220">1</cx:pt>
          <cx:pt idx="80221">1</cx:pt>
          <cx:pt idx="80222">1</cx:pt>
          <cx:pt idx="80223">1</cx:pt>
          <cx:pt idx="80224">1</cx:pt>
          <cx:pt idx="80225">1</cx:pt>
          <cx:pt idx="80226">1</cx:pt>
          <cx:pt idx="80227">1</cx:pt>
          <cx:pt idx="80228">1</cx:pt>
          <cx:pt idx="80229">1</cx:pt>
          <cx:pt idx="80230">1</cx:pt>
          <cx:pt idx="80231">1</cx:pt>
          <cx:pt idx="80232">1</cx:pt>
          <cx:pt idx="80233">1</cx:pt>
          <cx:pt idx="80234">1</cx:pt>
          <cx:pt idx="80235">1</cx:pt>
          <cx:pt idx="80236">1</cx:pt>
          <cx:pt idx="80237">1</cx:pt>
          <cx:pt idx="80238">1</cx:pt>
          <cx:pt idx="80239">1</cx:pt>
          <cx:pt idx="80240">1</cx:pt>
          <cx:pt idx="80241">1</cx:pt>
          <cx:pt idx="80242">1</cx:pt>
          <cx:pt idx="80243">1</cx:pt>
          <cx:pt idx="80244">1</cx:pt>
          <cx:pt idx="80245">1</cx:pt>
          <cx:pt idx="80246">1</cx:pt>
          <cx:pt idx="80247">1</cx:pt>
          <cx:pt idx="80248">1</cx:pt>
          <cx:pt idx="80249">1</cx:pt>
          <cx:pt idx="80250">1</cx:pt>
          <cx:pt idx="80251">1</cx:pt>
          <cx:pt idx="80252">1</cx:pt>
          <cx:pt idx="80253">1</cx:pt>
          <cx:pt idx="80254">1</cx:pt>
          <cx:pt idx="80255">1</cx:pt>
          <cx:pt idx="80256">1</cx:pt>
          <cx:pt idx="80257">1</cx:pt>
          <cx:pt idx="80258">1</cx:pt>
          <cx:pt idx="80259">1</cx:pt>
          <cx:pt idx="80260">1</cx:pt>
          <cx:pt idx="80261">1</cx:pt>
          <cx:pt idx="80262">1</cx:pt>
          <cx:pt idx="80263">1</cx:pt>
          <cx:pt idx="80264">1</cx:pt>
          <cx:pt idx="80265">1</cx:pt>
          <cx:pt idx="80266">1</cx:pt>
          <cx:pt idx="80267">1</cx:pt>
          <cx:pt idx="80268">1</cx:pt>
          <cx:pt idx="80269">1</cx:pt>
          <cx:pt idx="80270">1</cx:pt>
          <cx:pt idx="80271">1</cx:pt>
          <cx:pt idx="80272">1</cx:pt>
          <cx:pt idx="80273">1</cx:pt>
          <cx:pt idx="80274">1</cx:pt>
          <cx:pt idx="80275">1</cx:pt>
          <cx:pt idx="80276">1</cx:pt>
          <cx:pt idx="80277">1</cx:pt>
          <cx:pt idx="80278">1</cx:pt>
          <cx:pt idx="80279">1</cx:pt>
          <cx:pt idx="80280">1</cx:pt>
          <cx:pt idx="80281">1</cx:pt>
          <cx:pt idx="80282">1</cx:pt>
          <cx:pt idx="80283">1</cx:pt>
          <cx:pt idx="80284">1</cx:pt>
          <cx:pt idx="80285">1</cx:pt>
          <cx:pt idx="80286">1</cx:pt>
          <cx:pt idx="80287">1</cx:pt>
          <cx:pt idx="80288">1</cx:pt>
          <cx:pt idx="80289">1</cx:pt>
          <cx:pt idx="80290">1</cx:pt>
          <cx:pt idx="80291">1</cx:pt>
          <cx:pt idx="80292">1</cx:pt>
          <cx:pt idx="80293">1</cx:pt>
          <cx:pt idx="80294">1</cx:pt>
          <cx:pt idx="80295">1</cx:pt>
          <cx:pt idx="80296">1</cx:pt>
          <cx:pt idx="80297">1</cx:pt>
          <cx:pt idx="80298">1</cx:pt>
          <cx:pt idx="80299">1</cx:pt>
          <cx:pt idx="80300">1</cx:pt>
          <cx:pt idx="80301">1</cx:pt>
          <cx:pt idx="80302">1</cx:pt>
          <cx:pt idx="80303">1</cx:pt>
          <cx:pt idx="80304">1</cx:pt>
          <cx:pt idx="80305">1</cx:pt>
          <cx:pt idx="80306">1</cx:pt>
          <cx:pt idx="80307">1</cx:pt>
          <cx:pt idx="80308">1</cx:pt>
          <cx:pt idx="80309">1</cx:pt>
          <cx:pt idx="80310">1</cx:pt>
          <cx:pt idx="80311">1</cx:pt>
          <cx:pt idx="80312">1</cx:pt>
          <cx:pt idx="80313">1</cx:pt>
          <cx:pt idx="80314">1</cx:pt>
          <cx:pt idx="80315">1</cx:pt>
          <cx:pt idx="80316">1</cx:pt>
          <cx:pt idx="80317">1</cx:pt>
          <cx:pt idx="80318">1</cx:pt>
          <cx:pt idx="80319">1</cx:pt>
          <cx:pt idx="80320">1</cx:pt>
          <cx:pt idx="80321">1</cx:pt>
          <cx:pt idx="80322">1</cx:pt>
          <cx:pt idx="80323">1</cx:pt>
          <cx:pt idx="80324">1</cx:pt>
          <cx:pt idx="80325">1</cx:pt>
          <cx:pt idx="80326">1</cx:pt>
          <cx:pt idx="80327">1</cx:pt>
          <cx:pt idx="80328">1</cx:pt>
          <cx:pt idx="80329">1</cx:pt>
          <cx:pt idx="80330">1</cx:pt>
          <cx:pt idx="80331">1</cx:pt>
          <cx:pt idx="80332">1</cx:pt>
          <cx:pt idx="80333">1</cx:pt>
          <cx:pt idx="80334">1</cx:pt>
          <cx:pt idx="80335">1</cx:pt>
          <cx:pt idx="80336">1</cx:pt>
          <cx:pt idx="80337">1</cx:pt>
          <cx:pt idx="80338">1</cx:pt>
          <cx:pt idx="80339">1</cx:pt>
          <cx:pt idx="80340">1</cx:pt>
          <cx:pt idx="80341">1</cx:pt>
          <cx:pt idx="80342">1</cx:pt>
          <cx:pt idx="80343">1</cx:pt>
          <cx:pt idx="80344">1</cx:pt>
          <cx:pt idx="80345">1</cx:pt>
          <cx:pt idx="80346">1</cx:pt>
          <cx:pt idx="80347">1</cx:pt>
          <cx:pt idx="80348">1</cx:pt>
          <cx:pt idx="80349">1</cx:pt>
          <cx:pt idx="80350">1</cx:pt>
          <cx:pt idx="80351">1</cx:pt>
          <cx:pt idx="80352">1</cx:pt>
          <cx:pt idx="80353">1</cx:pt>
          <cx:pt idx="80354">1</cx:pt>
          <cx:pt idx="80355">1</cx:pt>
          <cx:pt idx="80356">1</cx:pt>
          <cx:pt idx="80357">1</cx:pt>
          <cx:pt idx="80358">1</cx:pt>
          <cx:pt idx="80359">1</cx:pt>
          <cx:pt idx="80360">1</cx:pt>
          <cx:pt idx="80361">1</cx:pt>
          <cx:pt idx="80362">1</cx:pt>
          <cx:pt idx="80363">1</cx:pt>
          <cx:pt idx="80364">1</cx:pt>
          <cx:pt idx="80365">1</cx:pt>
          <cx:pt idx="80366">1</cx:pt>
          <cx:pt idx="80367">1</cx:pt>
          <cx:pt idx="80368">1</cx:pt>
          <cx:pt idx="80369">1</cx:pt>
          <cx:pt idx="80370">1</cx:pt>
          <cx:pt idx="80371">1</cx:pt>
          <cx:pt idx="80372">1</cx:pt>
          <cx:pt idx="80373">1</cx:pt>
          <cx:pt idx="80374">1</cx:pt>
          <cx:pt idx="80375">3</cx:pt>
          <cx:pt idx="80376">1</cx:pt>
          <cx:pt idx="80377">1</cx:pt>
          <cx:pt idx="80378">1</cx:pt>
          <cx:pt idx="80379">1</cx:pt>
          <cx:pt idx="80380">1</cx:pt>
          <cx:pt idx="80381">1</cx:pt>
          <cx:pt idx="80382">1</cx:pt>
          <cx:pt idx="80383">1</cx:pt>
          <cx:pt idx="80384">1</cx:pt>
          <cx:pt idx="80385">1</cx:pt>
          <cx:pt idx="80386">1</cx:pt>
          <cx:pt idx="80387">1</cx:pt>
          <cx:pt idx="80388">1</cx:pt>
          <cx:pt idx="80389">1</cx:pt>
          <cx:pt idx="80390">1</cx:pt>
          <cx:pt idx="80391">1</cx:pt>
          <cx:pt idx="80392">1</cx:pt>
          <cx:pt idx="80393">1</cx:pt>
          <cx:pt idx="80394">1</cx:pt>
          <cx:pt idx="80395">1</cx:pt>
          <cx:pt idx="80396">1</cx:pt>
          <cx:pt idx="80397">1</cx:pt>
          <cx:pt idx="80398">1</cx:pt>
          <cx:pt idx="80399">1</cx:pt>
          <cx:pt idx="80400">1</cx:pt>
          <cx:pt idx="80401">1</cx:pt>
          <cx:pt idx="80402">1</cx:pt>
          <cx:pt idx="80403">1</cx:pt>
          <cx:pt idx="80404">1</cx:pt>
          <cx:pt idx="80405">1</cx:pt>
          <cx:pt idx="80406">1</cx:pt>
          <cx:pt idx="80407">1</cx:pt>
          <cx:pt idx="80408">1</cx:pt>
          <cx:pt idx="80409">1</cx:pt>
          <cx:pt idx="80410">1</cx:pt>
          <cx:pt idx="80411">1</cx:pt>
          <cx:pt idx="80412">1</cx:pt>
          <cx:pt idx="80413">1</cx:pt>
          <cx:pt idx="80414">1</cx:pt>
          <cx:pt idx="80415">1</cx:pt>
          <cx:pt idx="80416">1</cx:pt>
          <cx:pt idx="80417">1</cx:pt>
          <cx:pt idx="80418">3</cx:pt>
          <cx:pt idx="80419">1</cx:pt>
          <cx:pt idx="80420">1</cx:pt>
          <cx:pt idx="80421">1</cx:pt>
          <cx:pt idx="80422">1</cx:pt>
          <cx:pt idx="80423">1</cx:pt>
          <cx:pt idx="80424">1</cx:pt>
          <cx:pt idx="80425">1</cx:pt>
          <cx:pt idx="80426">1</cx:pt>
          <cx:pt idx="80427">1</cx:pt>
          <cx:pt idx="80428">1</cx:pt>
          <cx:pt idx="80429">1</cx:pt>
          <cx:pt idx="80430">1</cx:pt>
          <cx:pt idx="80431">1</cx:pt>
          <cx:pt idx="80432">1</cx:pt>
          <cx:pt idx="80433">1</cx:pt>
          <cx:pt idx="80434">1</cx:pt>
          <cx:pt idx="80435">1</cx:pt>
          <cx:pt idx="80436">1</cx:pt>
          <cx:pt idx="80437">1</cx:pt>
          <cx:pt idx="80438">1</cx:pt>
          <cx:pt idx="80439">1</cx:pt>
          <cx:pt idx="80440">1</cx:pt>
          <cx:pt idx="80441">1</cx:pt>
          <cx:pt idx="80442">1</cx:pt>
          <cx:pt idx="80443">1</cx:pt>
          <cx:pt idx="80444">1</cx:pt>
          <cx:pt idx="80445">1</cx:pt>
          <cx:pt idx="80446">1</cx:pt>
          <cx:pt idx="80447">1</cx:pt>
          <cx:pt idx="80448">1</cx:pt>
          <cx:pt idx="80449">1</cx:pt>
          <cx:pt idx="80450">1</cx:pt>
          <cx:pt idx="80451">1</cx:pt>
          <cx:pt idx="80452">1</cx:pt>
          <cx:pt idx="80453">1</cx:pt>
          <cx:pt idx="80454">1</cx:pt>
          <cx:pt idx="80455">1</cx:pt>
          <cx:pt idx="80456">1</cx:pt>
          <cx:pt idx="80457">1</cx:pt>
          <cx:pt idx="80458">1</cx:pt>
          <cx:pt idx="80459">1</cx:pt>
          <cx:pt idx="80460">1</cx:pt>
          <cx:pt idx="80461">1</cx:pt>
          <cx:pt idx="80462">1</cx:pt>
          <cx:pt idx="80463">1</cx:pt>
          <cx:pt idx="80464">1</cx:pt>
          <cx:pt idx="80465">1</cx:pt>
          <cx:pt idx="80466">1</cx:pt>
          <cx:pt idx="80467">1</cx:pt>
          <cx:pt idx="80468">1</cx:pt>
          <cx:pt idx="80469">1</cx:pt>
          <cx:pt idx="80470">1</cx:pt>
          <cx:pt idx="80471">1</cx:pt>
          <cx:pt idx="80472">1</cx:pt>
          <cx:pt idx="80473">1</cx:pt>
          <cx:pt idx="80474">1</cx:pt>
          <cx:pt idx="80475">1</cx:pt>
          <cx:pt idx="80476">1</cx:pt>
          <cx:pt idx="80477">1</cx:pt>
          <cx:pt idx="80478">1</cx:pt>
          <cx:pt idx="80479">1</cx:pt>
          <cx:pt idx="80480">1</cx:pt>
          <cx:pt idx="80481">1</cx:pt>
          <cx:pt idx="80482">1</cx:pt>
          <cx:pt idx="80483">1</cx:pt>
          <cx:pt idx="80484">1</cx:pt>
          <cx:pt idx="80485">1</cx:pt>
          <cx:pt idx="80486">1</cx:pt>
          <cx:pt idx="80487">1</cx:pt>
          <cx:pt idx="80488">1</cx:pt>
          <cx:pt idx="80489">1</cx:pt>
          <cx:pt idx="80490">1</cx:pt>
          <cx:pt idx="80491">1</cx:pt>
          <cx:pt idx="80492">1</cx:pt>
          <cx:pt idx="80493">1</cx:pt>
          <cx:pt idx="80494">1</cx:pt>
          <cx:pt idx="80495">1</cx:pt>
          <cx:pt idx="80496">1</cx:pt>
          <cx:pt idx="80497">1</cx:pt>
          <cx:pt idx="80498">1</cx:pt>
          <cx:pt idx="80499">1</cx:pt>
          <cx:pt idx="80500">1</cx:pt>
          <cx:pt idx="80501">1</cx:pt>
          <cx:pt idx="80502">1</cx:pt>
          <cx:pt idx="80503">1</cx:pt>
          <cx:pt idx="80504">1</cx:pt>
          <cx:pt idx="80505">1</cx:pt>
          <cx:pt idx="80506">3</cx:pt>
          <cx:pt idx="80507">1</cx:pt>
          <cx:pt idx="80508">1</cx:pt>
          <cx:pt idx="80509">1</cx:pt>
          <cx:pt idx="80510">1</cx:pt>
          <cx:pt idx="80511">1</cx:pt>
          <cx:pt idx="80512">1</cx:pt>
          <cx:pt idx="80513">1</cx:pt>
          <cx:pt idx="80514">1</cx:pt>
          <cx:pt idx="80515">1</cx:pt>
          <cx:pt idx="80516">1</cx:pt>
          <cx:pt idx="80517">1</cx:pt>
          <cx:pt idx="80518">1</cx:pt>
          <cx:pt idx="80519">1</cx:pt>
          <cx:pt idx="80520">1</cx:pt>
          <cx:pt idx="80521">1</cx:pt>
          <cx:pt idx="80522">1</cx:pt>
          <cx:pt idx="80523">1</cx:pt>
          <cx:pt idx="80524">1</cx:pt>
          <cx:pt idx="80525">1</cx:pt>
          <cx:pt idx="80526">1</cx:pt>
          <cx:pt idx="80527">1</cx:pt>
          <cx:pt idx="80528">1</cx:pt>
          <cx:pt idx="80529">1</cx:pt>
          <cx:pt idx="80530">1</cx:pt>
          <cx:pt idx="80531">1</cx:pt>
          <cx:pt idx="80532">1</cx:pt>
          <cx:pt idx="80533">1</cx:pt>
          <cx:pt idx="80534">1</cx:pt>
          <cx:pt idx="80535">1</cx:pt>
          <cx:pt idx="80536">1</cx:pt>
          <cx:pt idx="80537">1</cx:pt>
          <cx:pt idx="80538">1</cx:pt>
          <cx:pt idx="80539">1</cx:pt>
          <cx:pt idx="80540">1</cx:pt>
          <cx:pt idx="80541">1</cx:pt>
          <cx:pt idx="80542">1</cx:pt>
          <cx:pt idx="80543">1</cx:pt>
          <cx:pt idx="80544">1</cx:pt>
          <cx:pt idx="80545">1</cx:pt>
          <cx:pt idx="80546">1</cx:pt>
          <cx:pt idx="80547">1</cx:pt>
          <cx:pt idx="80548">3</cx:pt>
          <cx:pt idx="80549">1</cx:pt>
          <cx:pt idx="80550">1</cx:pt>
          <cx:pt idx="80551">1</cx:pt>
          <cx:pt idx="80552">1</cx:pt>
          <cx:pt idx="80553">1</cx:pt>
          <cx:pt idx="80554">1</cx:pt>
          <cx:pt idx="80555">1</cx:pt>
          <cx:pt idx="80556">1</cx:pt>
          <cx:pt idx="80557">1</cx:pt>
          <cx:pt idx="80558">1</cx:pt>
          <cx:pt idx="80559">1</cx:pt>
          <cx:pt idx="80560">1</cx:pt>
          <cx:pt idx="80561">1</cx:pt>
          <cx:pt idx="80562">1</cx:pt>
          <cx:pt idx="80563">1</cx:pt>
          <cx:pt idx="80564">1</cx:pt>
          <cx:pt idx="80565">1</cx:pt>
          <cx:pt idx="80566">1</cx:pt>
          <cx:pt idx="80567">1</cx:pt>
          <cx:pt idx="80568">1</cx:pt>
          <cx:pt idx="80569">1</cx:pt>
          <cx:pt idx="80570">1</cx:pt>
          <cx:pt idx="80571">1</cx:pt>
          <cx:pt idx="80572">1</cx:pt>
          <cx:pt idx="80573">1</cx:pt>
          <cx:pt idx="80574">1</cx:pt>
          <cx:pt idx="80575">1</cx:pt>
          <cx:pt idx="80576">1</cx:pt>
          <cx:pt idx="80577">1</cx:pt>
          <cx:pt idx="80578">1</cx:pt>
          <cx:pt idx="80579">1</cx:pt>
          <cx:pt idx="80580">1</cx:pt>
          <cx:pt idx="80581">1</cx:pt>
          <cx:pt idx="80582">1</cx:pt>
          <cx:pt idx="80583">1</cx:pt>
          <cx:pt idx="80584">1</cx:pt>
          <cx:pt idx="80585">1</cx:pt>
          <cx:pt idx="80586">1</cx:pt>
          <cx:pt idx="80587">1</cx:pt>
          <cx:pt idx="80588">1</cx:pt>
          <cx:pt idx="80589">1</cx:pt>
          <cx:pt idx="80590">1</cx:pt>
          <cx:pt idx="80591">1</cx:pt>
          <cx:pt idx="80592">1</cx:pt>
          <cx:pt idx="80593">1</cx:pt>
          <cx:pt idx="80594">1</cx:pt>
          <cx:pt idx="80595">1</cx:pt>
          <cx:pt idx="80596">1</cx:pt>
          <cx:pt idx="80597">1</cx:pt>
          <cx:pt idx="80598">1</cx:pt>
          <cx:pt idx="80599">1</cx:pt>
          <cx:pt idx="80600">1</cx:pt>
          <cx:pt idx="80601">1</cx:pt>
          <cx:pt idx="80602">1</cx:pt>
          <cx:pt idx="80603">3</cx:pt>
          <cx:pt idx="80604">1</cx:pt>
          <cx:pt idx="80605">1</cx:pt>
          <cx:pt idx="80606">1</cx:pt>
          <cx:pt idx="80607">1</cx:pt>
          <cx:pt idx="80608">1</cx:pt>
          <cx:pt idx="80609">1</cx:pt>
          <cx:pt idx="80610">1</cx:pt>
          <cx:pt idx="80611">1</cx:pt>
          <cx:pt idx="80612">1</cx:pt>
          <cx:pt idx="80613">1</cx:pt>
          <cx:pt idx="80614">1</cx:pt>
          <cx:pt idx="80615">1</cx:pt>
          <cx:pt idx="80616">1</cx:pt>
          <cx:pt idx="80617">1</cx:pt>
          <cx:pt idx="80618">1</cx:pt>
          <cx:pt idx="80619">1</cx:pt>
          <cx:pt idx="80620">1</cx:pt>
          <cx:pt idx="80621">1</cx:pt>
          <cx:pt idx="80622">1</cx:pt>
          <cx:pt idx="80623">1</cx:pt>
          <cx:pt idx="80624">1</cx:pt>
          <cx:pt idx="80625">1</cx:pt>
          <cx:pt idx="80626">1</cx:pt>
          <cx:pt idx="80627">1</cx:pt>
          <cx:pt idx="80628">1</cx:pt>
          <cx:pt idx="80629">1</cx:pt>
          <cx:pt idx="80630">1</cx:pt>
          <cx:pt idx="80631">3</cx:pt>
          <cx:pt idx="80632">1</cx:pt>
          <cx:pt idx="80633">1</cx:pt>
          <cx:pt idx="80634">1</cx:pt>
          <cx:pt idx="80635">1</cx:pt>
          <cx:pt idx="80636">1</cx:pt>
          <cx:pt idx="80637">1</cx:pt>
          <cx:pt idx="80638">1</cx:pt>
          <cx:pt idx="80639">1</cx:pt>
          <cx:pt idx="80640">1</cx:pt>
          <cx:pt idx="80641">1</cx:pt>
          <cx:pt idx="80642">1</cx:pt>
          <cx:pt idx="80643">1</cx:pt>
          <cx:pt idx="80644">1</cx:pt>
          <cx:pt idx="80645">1</cx:pt>
          <cx:pt idx="80646">1</cx:pt>
          <cx:pt idx="80647">1</cx:pt>
          <cx:pt idx="80648">1</cx:pt>
          <cx:pt idx="80649">1</cx:pt>
          <cx:pt idx="80650">1</cx:pt>
          <cx:pt idx="80651">1</cx:pt>
          <cx:pt idx="80652">1</cx:pt>
          <cx:pt idx="80653">1</cx:pt>
          <cx:pt idx="80654">1</cx:pt>
          <cx:pt idx="80655">1</cx:pt>
          <cx:pt idx="80656">1</cx:pt>
          <cx:pt idx="80657">1</cx:pt>
          <cx:pt idx="80658">1</cx:pt>
          <cx:pt idx="80659">1</cx:pt>
          <cx:pt idx="80660">1</cx:pt>
          <cx:pt idx="80661">1</cx:pt>
          <cx:pt idx="80662">1</cx:pt>
          <cx:pt idx="80663">1</cx:pt>
          <cx:pt idx="80664">1</cx:pt>
          <cx:pt idx="80665">1</cx:pt>
          <cx:pt idx="80666">1</cx:pt>
          <cx:pt idx="80667">1</cx:pt>
          <cx:pt idx="80668">1</cx:pt>
          <cx:pt idx="80669">1</cx:pt>
          <cx:pt idx="80670">1</cx:pt>
          <cx:pt idx="80671">1</cx:pt>
          <cx:pt idx="80672">1</cx:pt>
          <cx:pt idx="80673">1</cx:pt>
          <cx:pt idx="80674">1</cx:pt>
          <cx:pt idx="80675">1</cx:pt>
          <cx:pt idx="80676">1</cx:pt>
          <cx:pt idx="80677">1</cx:pt>
          <cx:pt idx="80678">1</cx:pt>
          <cx:pt idx="80679">1</cx:pt>
          <cx:pt idx="80680">1</cx:pt>
          <cx:pt idx="80681">1</cx:pt>
          <cx:pt idx="80682">1</cx:pt>
          <cx:pt idx="80683">1</cx:pt>
          <cx:pt idx="80684">1</cx:pt>
          <cx:pt idx="80685">1</cx:pt>
          <cx:pt idx="80686">1</cx:pt>
          <cx:pt idx="80687">1</cx:pt>
          <cx:pt idx="80688">1</cx:pt>
          <cx:pt idx="80689">1</cx:pt>
          <cx:pt idx="80690">1</cx:pt>
          <cx:pt idx="80691">1</cx:pt>
          <cx:pt idx="80692">1</cx:pt>
          <cx:pt idx="80693">1</cx:pt>
          <cx:pt idx="80694">1</cx:pt>
          <cx:pt idx="80695">1</cx:pt>
          <cx:pt idx="80696">1</cx:pt>
          <cx:pt idx="80697">1</cx:pt>
          <cx:pt idx="80698">1</cx:pt>
          <cx:pt idx="80699">1</cx:pt>
          <cx:pt idx="80700">1</cx:pt>
          <cx:pt idx="80701">1</cx:pt>
          <cx:pt idx="80702">1</cx:pt>
          <cx:pt idx="80703">1</cx:pt>
          <cx:pt idx="80704">1</cx:pt>
          <cx:pt idx="80705">1</cx:pt>
          <cx:pt idx="80706">1</cx:pt>
          <cx:pt idx="80707">1</cx:pt>
          <cx:pt idx="80708">1</cx:pt>
          <cx:pt idx="80709">1</cx:pt>
          <cx:pt idx="80710">1</cx:pt>
          <cx:pt idx="80711">1</cx:pt>
          <cx:pt idx="80712">1</cx:pt>
          <cx:pt idx="80713">1</cx:pt>
          <cx:pt idx="80714">1</cx:pt>
          <cx:pt idx="80715">1</cx:pt>
          <cx:pt idx="80716">1</cx:pt>
          <cx:pt idx="80717">1</cx:pt>
          <cx:pt idx="80718">1</cx:pt>
          <cx:pt idx="80719">1</cx:pt>
          <cx:pt idx="80720">1</cx:pt>
          <cx:pt idx="80721">1</cx:pt>
          <cx:pt idx="80722">1</cx:pt>
          <cx:pt idx="80723">1</cx:pt>
          <cx:pt idx="80724">1</cx:pt>
          <cx:pt idx="80725">1</cx:pt>
          <cx:pt idx="80726">1</cx:pt>
          <cx:pt idx="80727">1</cx:pt>
          <cx:pt idx="80728">1</cx:pt>
          <cx:pt idx="80729">1</cx:pt>
          <cx:pt idx="80730">3</cx:pt>
          <cx:pt idx="80731">1</cx:pt>
          <cx:pt idx="80732">1</cx:pt>
          <cx:pt idx="80733">1</cx:pt>
          <cx:pt idx="80734">1</cx:pt>
          <cx:pt idx="80735">1</cx:pt>
          <cx:pt idx="80736">1</cx:pt>
          <cx:pt idx="80737">1</cx:pt>
          <cx:pt idx="80738">1</cx:pt>
          <cx:pt idx="80739">1</cx:pt>
          <cx:pt idx="80740">1</cx:pt>
          <cx:pt idx="80741">1</cx:pt>
          <cx:pt idx="80742">1</cx:pt>
          <cx:pt idx="80743">1</cx:pt>
          <cx:pt idx="80744">1</cx:pt>
          <cx:pt idx="80745">1</cx:pt>
          <cx:pt idx="80746">1</cx:pt>
          <cx:pt idx="80747">1</cx:pt>
          <cx:pt idx="80748">1</cx:pt>
          <cx:pt idx="80749">1</cx:pt>
          <cx:pt idx="80750">1</cx:pt>
          <cx:pt idx="80751">1</cx:pt>
          <cx:pt idx="80752">1</cx:pt>
          <cx:pt idx="80753">1</cx:pt>
          <cx:pt idx="80754">3</cx:pt>
          <cx:pt idx="80755">1</cx:pt>
          <cx:pt idx="80756">1</cx:pt>
          <cx:pt idx="80757">1</cx:pt>
          <cx:pt idx="80758">1</cx:pt>
          <cx:pt idx="80759">1</cx:pt>
          <cx:pt idx="80760">1</cx:pt>
          <cx:pt idx="80761">1</cx:pt>
          <cx:pt idx="80762">1</cx:pt>
          <cx:pt idx="80763">1</cx:pt>
          <cx:pt idx="80764">1</cx:pt>
          <cx:pt idx="80765">1</cx:pt>
          <cx:pt idx="80766">1</cx:pt>
          <cx:pt idx="80767">1</cx:pt>
          <cx:pt idx="80768">1</cx:pt>
          <cx:pt idx="80769">1</cx:pt>
          <cx:pt idx="80770">1</cx:pt>
          <cx:pt idx="80771">1</cx:pt>
          <cx:pt idx="80772">1</cx:pt>
          <cx:pt idx="80773">1</cx:pt>
          <cx:pt idx="80774">1</cx:pt>
          <cx:pt idx="80775">1</cx:pt>
          <cx:pt idx="80776">1</cx:pt>
          <cx:pt idx="80777">1</cx:pt>
          <cx:pt idx="80778">1</cx:pt>
          <cx:pt idx="80779">1</cx:pt>
          <cx:pt idx="80780">1</cx:pt>
          <cx:pt idx="80781">1</cx:pt>
          <cx:pt idx="80782">1</cx:pt>
          <cx:pt idx="80783">1</cx:pt>
          <cx:pt idx="80784">1</cx:pt>
          <cx:pt idx="80785">1</cx:pt>
          <cx:pt idx="80786">1</cx:pt>
          <cx:pt idx="80787">1</cx:pt>
          <cx:pt idx="80788">1</cx:pt>
          <cx:pt idx="80789">1</cx:pt>
          <cx:pt idx="80790">1</cx:pt>
          <cx:pt idx="80791">1</cx:pt>
          <cx:pt idx="80792">1</cx:pt>
          <cx:pt idx="80793">1</cx:pt>
          <cx:pt idx="80794">1</cx:pt>
          <cx:pt idx="80795">1</cx:pt>
          <cx:pt idx="80796">1</cx:pt>
          <cx:pt idx="80797">1</cx:pt>
          <cx:pt idx="80798">3</cx:pt>
          <cx:pt idx="80799">1</cx:pt>
          <cx:pt idx="80800">1</cx:pt>
          <cx:pt idx="80801">1</cx:pt>
          <cx:pt idx="80802">3</cx:pt>
          <cx:pt idx="80803">1</cx:pt>
          <cx:pt idx="80804">1</cx:pt>
          <cx:pt idx="80805">1</cx:pt>
          <cx:pt idx="80806">1</cx:pt>
          <cx:pt idx="80807">1</cx:pt>
          <cx:pt idx="80808">1</cx:pt>
          <cx:pt idx="80809">1</cx:pt>
          <cx:pt idx="80810">1</cx:pt>
          <cx:pt idx="80811">1</cx:pt>
          <cx:pt idx="80812">1</cx:pt>
          <cx:pt idx="80813">1</cx:pt>
          <cx:pt idx="80814">1</cx:pt>
          <cx:pt idx="80815">1</cx:pt>
          <cx:pt idx="80816">1</cx:pt>
          <cx:pt idx="80817">1</cx:pt>
          <cx:pt idx="80818">1</cx:pt>
          <cx:pt idx="80819">1</cx:pt>
          <cx:pt idx="80820">1</cx:pt>
          <cx:pt idx="80821">1</cx:pt>
          <cx:pt idx="80822">1</cx:pt>
          <cx:pt idx="80823">1</cx:pt>
          <cx:pt idx="80824">1</cx:pt>
          <cx:pt idx="80825">1</cx:pt>
          <cx:pt idx="80826">1</cx:pt>
          <cx:pt idx="80827">1</cx:pt>
          <cx:pt idx="80828">1</cx:pt>
          <cx:pt idx="80829">1</cx:pt>
          <cx:pt idx="80830">1</cx:pt>
          <cx:pt idx="80831">1</cx:pt>
          <cx:pt idx="80832">1</cx:pt>
          <cx:pt idx="80833">1</cx:pt>
          <cx:pt idx="80834">1</cx:pt>
          <cx:pt idx="80835">1</cx:pt>
          <cx:pt idx="80836">1</cx:pt>
          <cx:pt idx="80837">1</cx:pt>
          <cx:pt idx="80838">1</cx:pt>
          <cx:pt idx="80839">1</cx:pt>
          <cx:pt idx="80840">1</cx:pt>
          <cx:pt idx="80841">1</cx:pt>
          <cx:pt idx="80842">1</cx:pt>
          <cx:pt idx="80843">1</cx:pt>
          <cx:pt idx="80844">3</cx:pt>
          <cx:pt idx="80845">3</cx:pt>
          <cx:pt idx="80846">1</cx:pt>
          <cx:pt idx="80847">1</cx:pt>
          <cx:pt idx="80848">1</cx:pt>
          <cx:pt idx="80849">1</cx:pt>
          <cx:pt idx="80850">1</cx:pt>
          <cx:pt idx="80851">1</cx:pt>
          <cx:pt idx="80852">1</cx:pt>
          <cx:pt idx="80853">1</cx:pt>
          <cx:pt idx="80854">1</cx:pt>
          <cx:pt idx="80855">1</cx:pt>
          <cx:pt idx="80856">1</cx:pt>
          <cx:pt idx="80857">1</cx:pt>
          <cx:pt idx="80858">1</cx:pt>
          <cx:pt idx="80859">1</cx:pt>
          <cx:pt idx="80860">1</cx:pt>
          <cx:pt idx="80861">1</cx:pt>
          <cx:pt idx="80862">1</cx:pt>
          <cx:pt idx="80863">1</cx:pt>
          <cx:pt idx="80864">1</cx:pt>
          <cx:pt idx="80865">1</cx:pt>
          <cx:pt idx="80866">1</cx:pt>
          <cx:pt idx="80867">1</cx:pt>
          <cx:pt idx="80868">1</cx:pt>
          <cx:pt idx="80869">1</cx:pt>
          <cx:pt idx="80870">1</cx:pt>
          <cx:pt idx="80871">1</cx:pt>
          <cx:pt idx="80872">1</cx:pt>
          <cx:pt idx="80873">1</cx:pt>
          <cx:pt idx="80874">1</cx:pt>
          <cx:pt idx="80875">1</cx:pt>
          <cx:pt idx="80876">1</cx:pt>
          <cx:pt idx="80877">1</cx:pt>
          <cx:pt idx="80878">1</cx:pt>
          <cx:pt idx="80879">1</cx:pt>
          <cx:pt idx="80880">1</cx:pt>
          <cx:pt idx="80881">1</cx:pt>
          <cx:pt idx="80882">1</cx:pt>
          <cx:pt idx="80883">1</cx:pt>
          <cx:pt idx="80884">1</cx:pt>
          <cx:pt idx="80885">1</cx:pt>
          <cx:pt idx="80886">1</cx:pt>
          <cx:pt idx="80887">1</cx:pt>
          <cx:pt idx="80888">1</cx:pt>
          <cx:pt idx="80889">1</cx:pt>
          <cx:pt idx="80890">1</cx:pt>
          <cx:pt idx="80891">1</cx:pt>
          <cx:pt idx="80892">1</cx:pt>
          <cx:pt idx="80893">1</cx:pt>
          <cx:pt idx="80894">1</cx:pt>
          <cx:pt idx="80895">1</cx:pt>
          <cx:pt idx="80896">1</cx:pt>
          <cx:pt idx="80897">1</cx:pt>
          <cx:pt idx="80898">1</cx:pt>
          <cx:pt idx="80899">1</cx:pt>
          <cx:pt idx="80900">1</cx:pt>
          <cx:pt idx="80901">1</cx:pt>
          <cx:pt idx="80902">1</cx:pt>
          <cx:pt idx="80903">1</cx:pt>
          <cx:pt idx="80904">1</cx:pt>
          <cx:pt idx="80905">1</cx:pt>
          <cx:pt idx="80906">1</cx:pt>
          <cx:pt idx="80907">1</cx:pt>
          <cx:pt idx="80908">1</cx:pt>
          <cx:pt idx="80909">1</cx:pt>
          <cx:pt idx="80910">1</cx:pt>
          <cx:pt idx="80911">1</cx:pt>
          <cx:pt idx="80912">1</cx:pt>
          <cx:pt idx="80913">1</cx:pt>
          <cx:pt idx="80914">1</cx:pt>
          <cx:pt idx="80915">1</cx:pt>
          <cx:pt idx="80916">1</cx:pt>
          <cx:pt idx="80917">1</cx:pt>
          <cx:pt idx="80918">1</cx:pt>
          <cx:pt idx="80919">1</cx:pt>
          <cx:pt idx="80920">1</cx:pt>
          <cx:pt idx="80921">1</cx:pt>
          <cx:pt idx="80922">1</cx:pt>
          <cx:pt idx="80923">1</cx:pt>
          <cx:pt idx="80924">1</cx:pt>
          <cx:pt idx="80925">1</cx:pt>
          <cx:pt idx="80926">1</cx:pt>
          <cx:pt idx="80927">1</cx:pt>
          <cx:pt idx="80928">1</cx:pt>
          <cx:pt idx="80929">1</cx:pt>
          <cx:pt idx="80930">3</cx:pt>
          <cx:pt idx="80931">1</cx:pt>
          <cx:pt idx="80932">1</cx:pt>
          <cx:pt idx="80933">1</cx:pt>
          <cx:pt idx="80934">1</cx:pt>
          <cx:pt idx="80935">1</cx:pt>
          <cx:pt idx="80936">1</cx:pt>
          <cx:pt idx="80937">1</cx:pt>
          <cx:pt idx="80938">1</cx:pt>
          <cx:pt idx="80939">1</cx:pt>
          <cx:pt idx="80940">1</cx:pt>
          <cx:pt idx="80941">1</cx:pt>
          <cx:pt idx="80942">1</cx:pt>
          <cx:pt idx="80943">1</cx:pt>
          <cx:pt idx="80944">1</cx:pt>
          <cx:pt idx="80945">1</cx:pt>
          <cx:pt idx="80946">1</cx:pt>
          <cx:pt idx="80947">1</cx:pt>
          <cx:pt idx="80948">1</cx:pt>
          <cx:pt idx="80949">1</cx:pt>
          <cx:pt idx="80950">1</cx:pt>
          <cx:pt idx="80951">1</cx:pt>
          <cx:pt idx="80952">1</cx:pt>
          <cx:pt idx="80953">1</cx:pt>
          <cx:pt idx="80954">1</cx:pt>
          <cx:pt idx="80955">1</cx:pt>
          <cx:pt idx="80956">1</cx:pt>
          <cx:pt idx="80957">1</cx:pt>
          <cx:pt idx="80958">1</cx:pt>
          <cx:pt idx="80959">1</cx:pt>
          <cx:pt idx="80960">1</cx:pt>
          <cx:pt idx="80961">1</cx:pt>
          <cx:pt idx="80962">1</cx:pt>
          <cx:pt idx="80963">1</cx:pt>
          <cx:pt idx="80964">1</cx:pt>
          <cx:pt idx="80965">1</cx:pt>
          <cx:pt idx="80966">1</cx:pt>
          <cx:pt idx="80967">1</cx:pt>
          <cx:pt idx="80968">1</cx:pt>
          <cx:pt idx="80969">1</cx:pt>
          <cx:pt idx="80970">1</cx:pt>
          <cx:pt idx="80971">1</cx:pt>
          <cx:pt idx="80972">1</cx:pt>
          <cx:pt idx="80973">1</cx:pt>
          <cx:pt idx="80974">1</cx:pt>
          <cx:pt idx="80975">1</cx:pt>
          <cx:pt idx="80976">1</cx:pt>
          <cx:pt idx="80977">1</cx:pt>
          <cx:pt idx="80978">1</cx:pt>
          <cx:pt idx="80979">1</cx:pt>
          <cx:pt idx="80980">1</cx:pt>
          <cx:pt idx="80981">1</cx:pt>
          <cx:pt idx="80982">1</cx:pt>
          <cx:pt idx="80983">1</cx:pt>
          <cx:pt idx="80984">1</cx:pt>
          <cx:pt idx="80985">1</cx:pt>
          <cx:pt idx="80986">3</cx:pt>
          <cx:pt idx="80987">1</cx:pt>
          <cx:pt idx="80988">3</cx:pt>
          <cx:pt idx="80989">1</cx:pt>
          <cx:pt idx="80990">1</cx:pt>
          <cx:pt idx="80991">1</cx:pt>
          <cx:pt idx="80992">1</cx:pt>
          <cx:pt idx="80993">1</cx:pt>
          <cx:pt idx="80994">1</cx:pt>
          <cx:pt idx="80995">1</cx:pt>
          <cx:pt idx="80996">1</cx:pt>
          <cx:pt idx="80997">1</cx:pt>
          <cx:pt idx="80998">1</cx:pt>
          <cx:pt idx="80999">1</cx:pt>
          <cx:pt idx="81000">1</cx:pt>
          <cx:pt idx="81001">1</cx:pt>
          <cx:pt idx="81002">1</cx:pt>
          <cx:pt idx="81003">1</cx:pt>
          <cx:pt idx="81004">1</cx:pt>
          <cx:pt idx="81005">1</cx:pt>
          <cx:pt idx="81006">1</cx:pt>
          <cx:pt idx="81007">1</cx:pt>
          <cx:pt idx="81008">1</cx:pt>
          <cx:pt idx="81009">1</cx:pt>
          <cx:pt idx="81010">1</cx:pt>
          <cx:pt idx="81011">1</cx:pt>
          <cx:pt idx="81012">1</cx:pt>
          <cx:pt idx="81013">1</cx:pt>
          <cx:pt idx="81014">1</cx:pt>
          <cx:pt idx="81015">1</cx:pt>
          <cx:pt idx="81016">1</cx:pt>
          <cx:pt idx="81017">1</cx:pt>
          <cx:pt idx="81018">1</cx:pt>
          <cx:pt idx="81019">1</cx:pt>
          <cx:pt idx="81020">1</cx:pt>
          <cx:pt idx="81021">1</cx:pt>
          <cx:pt idx="81022">1</cx:pt>
          <cx:pt idx="81023">1</cx:pt>
          <cx:pt idx="81024">1</cx:pt>
          <cx:pt idx="81025">1</cx:pt>
          <cx:pt idx="81026">1</cx:pt>
          <cx:pt idx="81027">1</cx:pt>
          <cx:pt idx="81028">1</cx:pt>
          <cx:pt idx="81029">1</cx:pt>
          <cx:pt idx="81030">1</cx:pt>
          <cx:pt idx="81031">1</cx:pt>
          <cx:pt idx="81032">1</cx:pt>
          <cx:pt idx="81033">1</cx:pt>
          <cx:pt idx="81034">1</cx:pt>
          <cx:pt idx="81035">1</cx:pt>
          <cx:pt idx="81036">1</cx:pt>
          <cx:pt idx="81037">1</cx:pt>
          <cx:pt idx="81038">1</cx:pt>
          <cx:pt idx="81039">1</cx:pt>
          <cx:pt idx="81040">1</cx:pt>
          <cx:pt idx="81041">1</cx:pt>
          <cx:pt idx="81042">1</cx:pt>
          <cx:pt idx="81043">1</cx:pt>
          <cx:pt idx="81044">1</cx:pt>
          <cx:pt idx="81045">1</cx:pt>
          <cx:pt idx="81046">1</cx:pt>
          <cx:pt idx="81047">1</cx:pt>
          <cx:pt idx="81048">1</cx:pt>
          <cx:pt idx="81049">3</cx:pt>
          <cx:pt idx="81050">1</cx:pt>
          <cx:pt idx="81051">1</cx:pt>
          <cx:pt idx="81052">1</cx:pt>
          <cx:pt idx="81053">1</cx:pt>
          <cx:pt idx="81054">1</cx:pt>
          <cx:pt idx="81055">1</cx:pt>
          <cx:pt idx="81056">1</cx:pt>
          <cx:pt idx="81057">1</cx:pt>
          <cx:pt idx="81058">1</cx:pt>
          <cx:pt idx="81059">1</cx:pt>
          <cx:pt idx="81060">1</cx:pt>
          <cx:pt idx="81061">1</cx:pt>
          <cx:pt idx="81062">1</cx:pt>
          <cx:pt idx="81063">1</cx:pt>
          <cx:pt idx="81064">1</cx:pt>
          <cx:pt idx="81065">1</cx:pt>
          <cx:pt idx="81066">1</cx:pt>
          <cx:pt idx="81067">1</cx:pt>
          <cx:pt idx="81068">1</cx:pt>
          <cx:pt idx="81069">1</cx:pt>
          <cx:pt idx="81070">1</cx:pt>
          <cx:pt idx="81071">1</cx:pt>
          <cx:pt idx="81072">1</cx:pt>
          <cx:pt idx="81073">1</cx:pt>
          <cx:pt idx="81074">1</cx:pt>
          <cx:pt idx="81075">3</cx:pt>
          <cx:pt idx="81076">1</cx:pt>
          <cx:pt idx="81077">1</cx:pt>
          <cx:pt idx="81078">1</cx:pt>
          <cx:pt idx="81079">3</cx:pt>
          <cx:pt idx="81080">3</cx:pt>
          <cx:pt idx="81081">1</cx:pt>
          <cx:pt idx="81082">1</cx:pt>
          <cx:pt idx="81083">3</cx:pt>
          <cx:pt idx="81084">1</cx:pt>
          <cx:pt idx="81085">3</cx:pt>
          <cx:pt idx="81086">1</cx:pt>
          <cx:pt idx="81087">1</cx:pt>
          <cx:pt idx="81088">1</cx:pt>
          <cx:pt idx="81089">1</cx:pt>
          <cx:pt idx="81090">1</cx:pt>
          <cx:pt idx="81091">1</cx:pt>
          <cx:pt idx="81092">1</cx:pt>
          <cx:pt idx="81093">1</cx:pt>
          <cx:pt idx="81094">1</cx:pt>
          <cx:pt idx="81095">1</cx:pt>
          <cx:pt idx="81096">3</cx:pt>
          <cx:pt idx="81097">1</cx:pt>
          <cx:pt idx="81098">1</cx:pt>
          <cx:pt idx="81099">1</cx:pt>
          <cx:pt idx="81100">1</cx:pt>
          <cx:pt idx="81101">1</cx:pt>
          <cx:pt idx="81102">1</cx:pt>
          <cx:pt idx="81103">1</cx:pt>
          <cx:pt idx="81104">1</cx:pt>
          <cx:pt idx="81105">1</cx:pt>
          <cx:pt idx="81106">1</cx:pt>
          <cx:pt idx="81107">1</cx:pt>
          <cx:pt idx="81108">1</cx:pt>
          <cx:pt idx="81109">1</cx:pt>
          <cx:pt idx="81110">1</cx:pt>
          <cx:pt idx="81111">1</cx:pt>
          <cx:pt idx="81112">1</cx:pt>
          <cx:pt idx="81113">1</cx:pt>
          <cx:pt idx="81114">1</cx:pt>
          <cx:pt idx="81115">1</cx:pt>
          <cx:pt idx="81116">1</cx:pt>
          <cx:pt idx="81117">1</cx:pt>
          <cx:pt idx="81118">1</cx:pt>
          <cx:pt idx="81119">1</cx:pt>
          <cx:pt idx="81120">1</cx:pt>
          <cx:pt idx="81121">1</cx:pt>
          <cx:pt idx="81122">1</cx:pt>
          <cx:pt idx="81123">1</cx:pt>
          <cx:pt idx="81124">1</cx:pt>
          <cx:pt idx="81125">1</cx:pt>
          <cx:pt idx="81126">1</cx:pt>
          <cx:pt idx="81127">1</cx:pt>
          <cx:pt idx="81128">1</cx:pt>
          <cx:pt idx="81129">1</cx:pt>
          <cx:pt idx="81130">1</cx:pt>
          <cx:pt idx="81131">1</cx:pt>
          <cx:pt idx="81132">1</cx:pt>
          <cx:pt idx="81133">1</cx:pt>
          <cx:pt idx="81134">1</cx:pt>
          <cx:pt idx="81135">1</cx:pt>
          <cx:pt idx="81136">1</cx:pt>
          <cx:pt idx="81137">1</cx:pt>
          <cx:pt idx="81138">1</cx:pt>
          <cx:pt idx="81139">1</cx:pt>
          <cx:pt idx="81140">1</cx:pt>
          <cx:pt idx="81141">1</cx:pt>
          <cx:pt idx="81142">3</cx:pt>
          <cx:pt idx="81143">1</cx:pt>
          <cx:pt idx="81144">1</cx:pt>
          <cx:pt idx="81145">1</cx:pt>
          <cx:pt idx="81146">1</cx:pt>
          <cx:pt idx="81147">1</cx:pt>
          <cx:pt idx="81148">1</cx:pt>
          <cx:pt idx="81149">1</cx:pt>
          <cx:pt idx="81150">1</cx:pt>
          <cx:pt idx="81151">1</cx:pt>
          <cx:pt idx="81152">1</cx:pt>
          <cx:pt idx="81153">1</cx:pt>
          <cx:pt idx="81154">1</cx:pt>
          <cx:pt idx="81155">1</cx:pt>
          <cx:pt idx="81156">1</cx:pt>
          <cx:pt idx="81157">1</cx:pt>
          <cx:pt idx="81158">1</cx:pt>
          <cx:pt idx="81159">1</cx:pt>
          <cx:pt idx="81160">1</cx:pt>
          <cx:pt idx="81161">1</cx:pt>
          <cx:pt idx="81162">1</cx:pt>
          <cx:pt idx="81163">1</cx:pt>
          <cx:pt idx="81164">1</cx:pt>
          <cx:pt idx="81165">1</cx:pt>
          <cx:pt idx="81166">1</cx:pt>
          <cx:pt idx="81167">1</cx:pt>
          <cx:pt idx="81168">1</cx:pt>
          <cx:pt idx="81169">1</cx:pt>
          <cx:pt idx="81170">1</cx:pt>
          <cx:pt idx="81171">1</cx:pt>
          <cx:pt idx="81172">1</cx:pt>
          <cx:pt idx="81173">1</cx:pt>
          <cx:pt idx="81174">1</cx:pt>
          <cx:pt idx="81175">1</cx:pt>
          <cx:pt idx="81176">1</cx:pt>
          <cx:pt idx="81177">1</cx:pt>
          <cx:pt idx="81178">1</cx:pt>
          <cx:pt idx="81179">3</cx:pt>
          <cx:pt idx="81180">1</cx:pt>
          <cx:pt idx="81181">1</cx:pt>
          <cx:pt idx="81182">1</cx:pt>
          <cx:pt idx="81183">1</cx:pt>
          <cx:pt idx="81184">1</cx:pt>
          <cx:pt idx="81185">1</cx:pt>
          <cx:pt idx="81186">1</cx:pt>
          <cx:pt idx="81187">1</cx:pt>
          <cx:pt idx="81188">1</cx:pt>
          <cx:pt idx="81189">1</cx:pt>
          <cx:pt idx="81190">1</cx:pt>
          <cx:pt idx="81191">1</cx:pt>
          <cx:pt idx="81192">1</cx:pt>
          <cx:pt idx="81193">1</cx:pt>
          <cx:pt idx="81194">1</cx:pt>
          <cx:pt idx="81195">1</cx:pt>
          <cx:pt idx="81196">1</cx:pt>
          <cx:pt idx="81197">1</cx:pt>
          <cx:pt idx="81198">1</cx:pt>
          <cx:pt idx="81199">1</cx:pt>
          <cx:pt idx="81200">1</cx:pt>
          <cx:pt idx="81201">1</cx:pt>
          <cx:pt idx="81202">1</cx:pt>
          <cx:pt idx="81203">1</cx:pt>
          <cx:pt idx="81204">1</cx:pt>
          <cx:pt idx="81205">1</cx:pt>
          <cx:pt idx="81206">1</cx:pt>
          <cx:pt idx="81207">1</cx:pt>
          <cx:pt idx="81208">1</cx:pt>
          <cx:pt idx="81209">1</cx:pt>
          <cx:pt idx="81210">1</cx:pt>
          <cx:pt idx="81211">1</cx:pt>
          <cx:pt idx="81212">1</cx:pt>
          <cx:pt idx="81213">1</cx:pt>
          <cx:pt idx="81214">1</cx:pt>
          <cx:pt idx="81215">1</cx:pt>
          <cx:pt idx="81216">1</cx:pt>
          <cx:pt idx="81217">1</cx:pt>
          <cx:pt idx="81218">1</cx:pt>
          <cx:pt idx="81219">1</cx:pt>
          <cx:pt idx="81220">1</cx:pt>
          <cx:pt idx="81221">1</cx:pt>
          <cx:pt idx="81222">1</cx:pt>
          <cx:pt idx="81223">3</cx:pt>
          <cx:pt idx="81224">1</cx:pt>
          <cx:pt idx="81225">1</cx:pt>
          <cx:pt idx="81226">1</cx:pt>
          <cx:pt idx="81227">1</cx:pt>
          <cx:pt idx="81228">1</cx:pt>
          <cx:pt idx="81229">1</cx:pt>
          <cx:pt idx="81230">1</cx:pt>
          <cx:pt idx="81231">1</cx:pt>
          <cx:pt idx="81232">1</cx:pt>
          <cx:pt idx="81233">1</cx:pt>
          <cx:pt idx="81234">1</cx:pt>
          <cx:pt idx="81235">1</cx:pt>
          <cx:pt idx="81236">1</cx:pt>
          <cx:pt idx="81237">1</cx:pt>
          <cx:pt idx="81238">1</cx:pt>
          <cx:pt idx="81239">1</cx:pt>
          <cx:pt idx="81240">1</cx:pt>
          <cx:pt idx="81241">1</cx:pt>
          <cx:pt idx="81242">1</cx:pt>
          <cx:pt idx="81243">1</cx:pt>
          <cx:pt idx="81244">1</cx:pt>
          <cx:pt idx="81245">1</cx:pt>
          <cx:pt idx="81246">1</cx:pt>
          <cx:pt idx="81247">1</cx:pt>
          <cx:pt idx="81248">1</cx:pt>
          <cx:pt idx="81249">1</cx:pt>
          <cx:pt idx="81250">1</cx:pt>
          <cx:pt idx="81251">3</cx:pt>
          <cx:pt idx="81252">1</cx:pt>
          <cx:pt idx="81253">1</cx:pt>
          <cx:pt idx="81254">1</cx:pt>
          <cx:pt idx="81255">1</cx:pt>
          <cx:pt idx="81256">1</cx:pt>
          <cx:pt idx="81257">1</cx:pt>
          <cx:pt idx="81258">1</cx:pt>
          <cx:pt idx="81259">1</cx:pt>
          <cx:pt idx="81260">1</cx:pt>
          <cx:pt idx="81261">1</cx:pt>
          <cx:pt idx="81262">1</cx:pt>
          <cx:pt idx="81263">1</cx:pt>
          <cx:pt idx="81264">1</cx:pt>
          <cx:pt idx="81265">1</cx:pt>
          <cx:pt idx="81266">1</cx:pt>
          <cx:pt idx="81267">1</cx:pt>
          <cx:pt idx="81268">1</cx:pt>
          <cx:pt idx="81269">1</cx:pt>
          <cx:pt idx="81270">1</cx:pt>
          <cx:pt idx="81271">1</cx:pt>
          <cx:pt idx="81272">1</cx:pt>
          <cx:pt idx="81273">1</cx:pt>
          <cx:pt idx="81274">1</cx:pt>
          <cx:pt idx="81275">1</cx:pt>
          <cx:pt idx="81276">1</cx:pt>
          <cx:pt idx="81277">1</cx:pt>
          <cx:pt idx="81278">1</cx:pt>
          <cx:pt idx="81279">1</cx:pt>
          <cx:pt idx="81280">1</cx:pt>
          <cx:pt idx="81281">1</cx:pt>
          <cx:pt idx="81282">1</cx:pt>
          <cx:pt idx="81283">1</cx:pt>
          <cx:pt idx="81284">1</cx:pt>
          <cx:pt idx="81285">1</cx:pt>
          <cx:pt idx="81286">1</cx:pt>
          <cx:pt idx="81287">1</cx:pt>
          <cx:pt idx="81288">1</cx:pt>
          <cx:pt idx="81289">1</cx:pt>
          <cx:pt idx="81290">1</cx:pt>
          <cx:pt idx="81291">1</cx:pt>
          <cx:pt idx="81292">1</cx:pt>
          <cx:pt idx="81293">1</cx:pt>
          <cx:pt idx="81294">1</cx:pt>
          <cx:pt idx="81295">3</cx:pt>
          <cx:pt idx="81296">1</cx:pt>
          <cx:pt idx="81297">1</cx:pt>
          <cx:pt idx="81298">1</cx:pt>
          <cx:pt idx="81299">1</cx:pt>
          <cx:pt idx="81300">1</cx:pt>
          <cx:pt idx="81301">1</cx:pt>
          <cx:pt idx="81302">1</cx:pt>
          <cx:pt idx="81303">1</cx:pt>
          <cx:pt idx="81304">1</cx:pt>
          <cx:pt idx="81305">1</cx:pt>
          <cx:pt idx="81306">1</cx:pt>
          <cx:pt idx="81307">1</cx:pt>
          <cx:pt idx="81308">1</cx:pt>
          <cx:pt idx="81309">1</cx:pt>
          <cx:pt idx="81310">1</cx:pt>
          <cx:pt idx="81311">1</cx:pt>
          <cx:pt idx="81312">1</cx:pt>
          <cx:pt idx="81313">1</cx:pt>
          <cx:pt idx="81314">1</cx:pt>
          <cx:pt idx="81315">1</cx:pt>
          <cx:pt idx="81316">1</cx:pt>
          <cx:pt idx="81317">1</cx:pt>
          <cx:pt idx="81318">1</cx:pt>
          <cx:pt idx="81319">1</cx:pt>
          <cx:pt idx="81320">1</cx:pt>
          <cx:pt idx="81321">1</cx:pt>
          <cx:pt idx="81322">1</cx:pt>
          <cx:pt idx="81323">1</cx:pt>
          <cx:pt idx="81324">1</cx:pt>
          <cx:pt idx="81325">1</cx:pt>
          <cx:pt idx="81326">1</cx:pt>
          <cx:pt idx="81327">1</cx:pt>
          <cx:pt idx="81328">1</cx:pt>
          <cx:pt idx="81329">1</cx:pt>
          <cx:pt idx="81330">1</cx:pt>
          <cx:pt idx="81331">1</cx:pt>
          <cx:pt idx="81332">1</cx:pt>
          <cx:pt idx="81333">1</cx:pt>
          <cx:pt idx="81334">1</cx:pt>
          <cx:pt idx="81335">1</cx:pt>
          <cx:pt idx="81336">1</cx:pt>
          <cx:pt idx="81337">1</cx:pt>
          <cx:pt idx="81338">1</cx:pt>
          <cx:pt idx="81339">1</cx:pt>
          <cx:pt idx="81340">1</cx:pt>
          <cx:pt idx="81341">1</cx:pt>
          <cx:pt idx="81342">1</cx:pt>
          <cx:pt idx="81343">1</cx:pt>
          <cx:pt idx="81344">1</cx:pt>
          <cx:pt idx="81345">1</cx:pt>
          <cx:pt idx="81346">1</cx:pt>
          <cx:pt idx="81347">1</cx:pt>
          <cx:pt idx="81348">1</cx:pt>
          <cx:pt idx="81349">1</cx:pt>
          <cx:pt idx="81350">1</cx:pt>
          <cx:pt idx="81351">1</cx:pt>
          <cx:pt idx="81352">1</cx:pt>
          <cx:pt idx="81353">1</cx:pt>
          <cx:pt idx="81354">1</cx:pt>
          <cx:pt idx="81355">1</cx:pt>
          <cx:pt idx="81356">1</cx:pt>
          <cx:pt idx="81357">1</cx:pt>
          <cx:pt idx="81358">1</cx:pt>
          <cx:pt idx="81359">1</cx:pt>
          <cx:pt idx="81360">1</cx:pt>
          <cx:pt idx="81361">1</cx:pt>
          <cx:pt idx="81362">1</cx:pt>
          <cx:pt idx="81363">1</cx:pt>
          <cx:pt idx="81364">1</cx:pt>
          <cx:pt idx="81365">1</cx:pt>
          <cx:pt idx="81366">1</cx:pt>
          <cx:pt idx="81367">1</cx:pt>
          <cx:pt idx="81368">1</cx:pt>
          <cx:pt idx="81369">1</cx:pt>
          <cx:pt idx="81370">1</cx:pt>
          <cx:pt idx="81371">1</cx:pt>
          <cx:pt idx="81372">1</cx:pt>
          <cx:pt idx="81373">1</cx:pt>
          <cx:pt idx="81374">1</cx:pt>
          <cx:pt idx="81375">1</cx:pt>
          <cx:pt idx="81376">1</cx:pt>
          <cx:pt idx="81377">1</cx:pt>
          <cx:pt idx="81378">1</cx:pt>
          <cx:pt idx="81379">1</cx:pt>
          <cx:pt idx="81380">1</cx:pt>
          <cx:pt idx="81381">1</cx:pt>
          <cx:pt idx="81382">1</cx:pt>
          <cx:pt idx="81383">1</cx:pt>
          <cx:pt idx="81384">1</cx:pt>
          <cx:pt idx="81385">1</cx:pt>
          <cx:pt idx="81386">1</cx:pt>
          <cx:pt idx="81387">1</cx:pt>
          <cx:pt idx="81388">1</cx:pt>
          <cx:pt idx="81389">1</cx:pt>
          <cx:pt idx="81390">1</cx:pt>
          <cx:pt idx="81391">1</cx:pt>
          <cx:pt idx="81392">1</cx:pt>
          <cx:pt idx="81393">1</cx:pt>
          <cx:pt idx="81394">1</cx:pt>
          <cx:pt idx="81395">1</cx:pt>
          <cx:pt idx="81396">1</cx:pt>
          <cx:pt idx="81397">1</cx:pt>
          <cx:pt idx="81398">1</cx:pt>
          <cx:pt idx="81399">1</cx:pt>
          <cx:pt idx="81400">1</cx:pt>
          <cx:pt idx="81401">1</cx:pt>
          <cx:pt idx="81402">1</cx:pt>
          <cx:pt idx="81403">1</cx:pt>
          <cx:pt idx="81404">1</cx:pt>
          <cx:pt idx="81405">1</cx:pt>
          <cx:pt idx="81406">1</cx:pt>
          <cx:pt idx="81407">1</cx:pt>
          <cx:pt idx="81408">1</cx:pt>
          <cx:pt idx="81409">1</cx:pt>
          <cx:pt idx="81410">1</cx:pt>
          <cx:pt idx="81411">1</cx:pt>
          <cx:pt idx="81412">1</cx:pt>
          <cx:pt idx="81413">1</cx:pt>
          <cx:pt idx="81414">1</cx:pt>
          <cx:pt idx="81415">1</cx:pt>
          <cx:pt idx="81416">1</cx:pt>
          <cx:pt idx="81417">1</cx:pt>
          <cx:pt idx="81418">1</cx:pt>
          <cx:pt idx="81419">1</cx:pt>
          <cx:pt idx="81420">1</cx:pt>
          <cx:pt idx="81421">1</cx:pt>
          <cx:pt idx="81422">1</cx:pt>
          <cx:pt idx="81423">1</cx:pt>
          <cx:pt idx="81424">1</cx:pt>
          <cx:pt idx="81425">1</cx:pt>
          <cx:pt idx="81426">1</cx:pt>
          <cx:pt idx="81427">1</cx:pt>
          <cx:pt idx="81428">1</cx:pt>
          <cx:pt idx="81429">1</cx:pt>
          <cx:pt idx="81430">1</cx:pt>
          <cx:pt idx="81431">3</cx:pt>
          <cx:pt idx="81432">1</cx:pt>
          <cx:pt idx="81433">1</cx:pt>
          <cx:pt idx="81434">1</cx:pt>
          <cx:pt idx="81435">1</cx:pt>
          <cx:pt idx="81436">1</cx:pt>
          <cx:pt idx="81437">1</cx:pt>
          <cx:pt idx="81438">1</cx:pt>
          <cx:pt idx="81439">1</cx:pt>
          <cx:pt idx="81440">1</cx:pt>
          <cx:pt idx="81441">1</cx:pt>
          <cx:pt idx="81442">1</cx:pt>
          <cx:pt idx="81443">1</cx:pt>
          <cx:pt idx="81444">1</cx:pt>
          <cx:pt idx="81445">1</cx:pt>
          <cx:pt idx="81446">1</cx:pt>
          <cx:pt idx="81447">1</cx:pt>
          <cx:pt idx="81448">1</cx:pt>
          <cx:pt idx="81449">1</cx:pt>
          <cx:pt idx="81450">1</cx:pt>
          <cx:pt idx="81451">1</cx:pt>
          <cx:pt idx="81452">1</cx:pt>
          <cx:pt idx="81453">1</cx:pt>
          <cx:pt idx="81454">1</cx:pt>
          <cx:pt idx="81455">1</cx:pt>
          <cx:pt idx="81456">1</cx:pt>
          <cx:pt idx="81457">1</cx:pt>
          <cx:pt idx="81458">1</cx:pt>
          <cx:pt idx="81459">1</cx:pt>
          <cx:pt idx="81460">1</cx:pt>
          <cx:pt idx="81461">1</cx:pt>
          <cx:pt idx="81462">1</cx:pt>
          <cx:pt idx="81463">1</cx:pt>
          <cx:pt idx="81464">1</cx:pt>
          <cx:pt idx="81465">1</cx:pt>
          <cx:pt idx="81466">1</cx:pt>
          <cx:pt idx="81467">1</cx:pt>
          <cx:pt idx="81468">1</cx:pt>
          <cx:pt idx="81469">1</cx:pt>
          <cx:pt idx="81470">1</cx:pt>
          <cx:pt idx="81471">1</cx:pt>
          <cx:pt idx="81472">1</cx:pt>
          <cx:pt idx="81473">1</cx:pt>
          <cx:pt idx="81474">1</cx:pt>
          <cx:pt idx="81475">1</cx:pt>
          <cx:pt idx="81476">1</cx:pt>
          <cx:pt idx="81477">1</cx:pt>
          <cx:pt idx="81478">1</cx:pt>
          <cx:pt idx="81479">1</cx:pt>
          <cx:pt idx="81480">1</cx:pt>
          <cx:pt idx="81481">1</cx:pt>
          <cx:pt idx="81482">1</cx:pt>
          <cx:pt idx="81483">1</cx:pt>
          <cx:pt idx="81484">1</cx:pt>
          <cx:pt idx="81485">1</cx:pt>
          <cx:pt idx="81486">1</cx:pt>
          <cx:pt idx="81487">1</cx:pt>
          <cx:pt idx="81488">1</cx:pt>
          <cx:pt idx="81489">1</cx:pt>
          <cx:pt idx="81490">1</cx:pt>
          <cx:pt idx="81491">1</cx:pt>
          <cx:pt idx="81492">1</cx:pt>
          <cx:pt idx="81493">1</cx:pt>
          <cx:pt idx="81494">1</cx:pt>
          <cx:pt idx="81495">1</cx:pt>
          <cx:pt idx="81496">1</cx:pt>
          <cx:pt idx="81497">1</cx:pt>
          <cx:pt idx="81498">1</cx:pt>
          <cx:pt idx="81499">1</cx:pt>
          <cx:pt idx="81500">1</cx:pt>
          <cx:pt idx="81501">1</cx:pt>
          <cx:pt idx="81502">1</cx:pt>
          <cx:pt idx="81503">1</cx:pt>
          <cx:pt idx="81504">1</cx:pt>
          <cx:pt idx="81505">1</cx:pt>
          <cx:pt idx="81506">1</cx:pt>
          <cx:pt idx="81507">1</cx:pt>
          <cx:pt idx="81508">1</cx:pt>
          <cx:pt idx="81509">1</cx:pt>
          <cx:pt idx="81510">1</cx:pt>
          <cx:pt idx="81511">1</cx:pt>
          <cx:pt idx="81512">1</cx:pt>
          <cx:pt idx="81513">1</cx:pt>
          <cx:pt idx="81514">1</cx:pt>
          <cx:pt idx="81515">1</cx:pt>
          <cx:pt idx="81516">1</cx:pt>
          <cx:pt idx="81517">1</cx:pt>
          <cx:pt idx="81518">1</cx:pt>
          <cx:pt idx="81519">1</cx:pt>
          <cx:pt idx="81520">1</cx:pt>
          <cx:pt idx="81521">1</cx:pt>
          <cx:pt idx="81522">1</cx:pt>
          <cx:pt idx="81523">1</cx:pt>
          <cx:pt idx="81524">1</cx:pt>
          <cx:pt idx="81525">1</cx:pt>
          <cx:pt idx="81526">1</cx:pt>
          <cx:pt idx="81527">1</cx:pt>
          <cx:pt idx="81528">1</cx:pt>
          <cx:pt idx="81529">3</cx:pt>
          <cx:pt idx="81530">1</cx:pt>
          <cx:pt idx="81531">1</cx:pt>
          <cx:pt idx="81532">3</cx:pt>
          <cx:pt idx="81533">1</cx:pt>
          <cx:pt idx="81534">1</cx:pt>
          <cx:pt idx="81535">1</cx:pt>
          <cx:pt idx="81536">1</cx:pt>
          <cx:pt idx="81537">1</cx:pt>
          <cx:pt idx="81538">1</cx:pt>
          <cx:pt idx="81539">1</cx:pt>
          <cx:pt idx="81540">1</cx:pt>
          <cx:pt idx="81541">1</cx:pt>
          <cx:pt idx="81542">1</cx:pt>
          <cx:pt idx="81543">1</cx:pt>
          <cx:pt idx="81544">1</cx:pt>
          <cx:pt idx="81545">1</cx:pt>
          <cx:pt idx="81546">1</cx:pt>
          <cx:pt idx="81547">1</cx:pt>
          <cx:pt idx="81548">1</cx:pt>
          <cx:pt idx="81549">1</cx:pt>
          <cx:pt idx="81550">1</cx:pt>
          <cx:pt idx="81551">1</cx:pt>
          <cx:pt idx="81552">1</cx:pt>
          <cx:pt idx="81553">1</cx:pt>
          <cx:pt idx="81554">1</cx:pt>
          <cx:pt idx="81555">1</cx:pt>
          <cx:pt idx="81556">1</cx:pt>
          <cx:pt idx="81557">1</cx:pt>
          <cx:pt idx="81558">1</cx:pt>
          <cx:pt idx="81559">1</cx:pt>
          <cx:pt idx="81560">1</cx:pt>
          <cx:pt idx="81561">1</cx:pt>
          <cx:pt idx="81562">1</cx:pt>
          <cx:pt idx="81563">1</cx:pt>
          <cx:pt idx="81564">1</cx:pt>
          <cx:pt idx="81565">1</cx:pt>
          <cx:pt idx="81566">1</cx:pt>
          <cx:pt idx="81567">1</cx:pt>
          <cx:pt idx="81568">1</cx:pt>
          <cx:pt idx="81569">1</cx:pt>
          <cx:pt idx="81570">1</cx:pt>
          <cx:pt idx="81571">1</cx:pt>
          <cx:pt idx="81572">1</cx:pt>
          <cx:pt idx="81573">1</cx:pt>
          <cx:pt idx="81574">1</cx:pt>
          <cx:pt idx="81575">1</cx:pt>
          <cx:pt idx="81576">1</cx:pt>
          <cx:pt idx="81577">1</cx:pt>
          <cx:pt idx="81578">1</cx:pt>
          <cx:pt idx="81579">1</cx:pt>
          <cx:pt idx="81580">1</cx:pt>
          <cx:pt idx="81581">1</cx:pt>
          <cx:pt idx="81582">1</cx:pt>
          <cx:pt idx="81583">1</cx:pt>
          <cx:pt idx="81584">1</cx:pt>
          <cx:pt idx="81585">1</cx:pt>
          <cx:pt idx="81586">1</cx:pt>
          <cx:pt idx="81587">1</cx:pt>
          <cx:pt idx="81588">1</cx:pt>
          <cx:pt idx="81589">1</cx:pt>
          <cx:pt idx="81590">1</cx:pt>
          <cx:pt idx="81591">1</cx:pt>
          <cx:pt idx="81592">1</cx:pt>
          <cx:pt idx="81593">1</cx:pt>
          <cx:pt idx="81594">1</cx:pt>
          <cx:pt idx="81595">1</cx:pt>
          <cx:pt idx="81596">1</cx:pt>
          <cx:pt idx="81597">1</cx:pt>
          <cx:pt idx="81598">1</cx:pt>
          <cx:pt idx="81599">1</cx:pt>
          <cx:pt idx="81600">1</cx:pt>
          <cx:pt idx="81601">1</cx:pt>
          <cx:pt idx="81602">1</cx:pt>
          <cx:pt idx="81603">1</cx:pt>
          <cx:pt idx="81604">1</cx:pt>
          <cx:pt idx="81605">1</cx:pt>
          <cx:pt idx="81606">1</cx:pt>
          <cx:pt idx="81607">1</cx:pt>
          <cx:pt idx="81608">1</cx:pt>
          <cx:pt idx="81609">3</cx:pt>
          <cx:pt idx="81610">1</cx:pt>
          <cx:pt idx="81611">1</cx:pt>
          <cx:pt idx="81612">1</cx:pt>
          <cx:pt idx="81613">1</cx:pt>
          <cx:pt idx="81614">1</cx:pt>
          <cx:pt idx="81615">1</cx:pt>
          <cx:pt idx="81616">1</cx:pt>
          <cx:pt idx="81617">1</cx:pt>
          <cx:pt idx="81618">1</cx:pt>
          <cx:pt idx="81619">1</cx:pt>
          <cx:pt idx="81620">1</cx:pt>
          <cx:pt idx="81621">1</cx:pt>
          <cx:pt idx="81622">1</cx:pt>
          <cx:pt idx="81623">1</cx:pt>
          <cx:pt idx="81624">1</cx:pt>
          <cx:pt idx="81625">1</cx:pt>
          <cx:pt idx="81626">1</cx:pt>
          <cx:pt idx="81627">1</cx:pt>
          <cx:pt idx="81628">1</cx:pt>
          <cx:pt idx="81629">1</cx:pt>
          <cx:pt idx="81630">1</cx:pt>
          <cx:pt idx="81631">1</cx:pt>
          <cx:pt idx="81632">1</cx:pt>
          <cx:pt idx="81633">1</cx:pt>
          <cx:pt idx="81634">1</cx:pt>
          <cx:pt idx="81635">3</cx:pt>
          <cx:pt idx="81636">3</cx:pt>
          <cx:pt idx="81637">1</cx:pt>
          <cx:pt idx="81638">1</cx:pt>
          <cx:pt idx="81639">1</cx:pt>
          <cx:pt idx="81640">1</cx:pt>
          <cx:pt idx="81641">1</cx:pt>
          <cx:pt idx="81642">1</cx:pt>
          <cx:pt idx="81643">1</cx:pt>
          <cx:pt idx="81644">1</cx:pt>
          <cx:pt idx="81645">1</cx:pt>
          <cx:pt idx="81646">1</cx:pt>
          <cx:pt idx="81647">1</cx:pt>
          <cx:pt idx="81648">1</cx:pt>
          <cx:pt idx="81649">1</cx:pt>
          <cx:pt idx="81650">1</cx:pt>
          <cx:pt idx="81651">1</cx:pt>
          <cx:pt idx="81652">1</cx:pt>
          <cx:pt idx="81653">1</cx:pt>
          <cx:pt idx="81654">1</cx:pt>
          <cx:pt idx="81655">1</cx:pt>
          <cx:pt idx="81656">1</cx:pt>
          <cx:pt idx="81657">1</cx:pt>
          <cx:pt idx="81658">1</cx:pt>
          <cx:pt idx="81659">1</cx:pt>
          <cx:pt idx="81660">1</cx:pt>
          <cx:pt idx="81661">1</cx:pt>
          <cx:pt idx="81662">1</cx:pt>
          <cx:pt idx="81663">1</cx:pt>
          <cx:pt idx="81664">1</cx:pt>
          <cx:pt idx="81665">1</cx:pt>
          <cx:pt idx="81666">1</cx:pt>
          <cx:pt idx="81667">1</cx:pt>
          <cx:pt idx="81668">1</cx:pt>
          <cx:pt idx="81669">3</cx:pt>
          <cx:pt idx="81670">1</cx:pt>
          <cx:pt idx="81671">1</cx:pt>
          <cx:pt idx="81672">1</cx:pt>
          <cx:pt idx="81673">1</cx:pt>
          <cx:pt idx="81674">1</cx:pt>
          <cx:pt idx="81675">1</cx:pt>
          <cx:pt idx="81676">1</cx:pt>
          <cx:pt idx="81677">1</cx:pt>
          <cx:pt idx="81678">1</cx:pt>
          <cx:pt idx="81679">1</cx:pt>
          <cx:pt idx="81680">1</cx:pt>
          <cx:pt idx="81681">1</cx:pt>
          <cx:pt idx="81682">1</cx:pt>
          <cx:pt idx="81683">1</cx:pt>
          <cx:pt idx="81684">1</cx:pt>
          <cx:pt idx="81685">1</cx:pt>
          <cx:pt idx="81686">1</cx:pt>
          <cx:pt idx="81687">1</cx:pt>
          <cx:pt idx="81688">1</cx:pt>
          <cx:pt idx="81689">1</cx:pt>
          <cx:pt idx="81690">1</cx:pt>
          <cx:pt idx="81691">1</cx:pt>
          <cx:pt idx="81692">1</cx:pt>
          <cx:pt idx="81693">1</cx:pt>
          <cx:pt idx="81694">1</cx:pt>
          <cx:pt idx="81695">1</cx:pt>
          <cx:pt idx="81696">1</cx:pt>
          <cx:pt idx="81697">1</cx:pt>
          <cx:pt idx="81698">1</cx:pt>
          <cx:pt idx="81699">1</cx:pt>
          <cx:pt idx="81700">1</cx:pt>
          <cx:pt idx="81701">1</cx:pt>
          <cx:pt idx="81702">1</cx:pt>
          <cx:pt idx="81703">1</cx:pt>
          <cx:pt idx="81704">1</cx:pt>
          <cx:pt idx="81705">1</cx:pt>
          <cx:pt idx="81706">1</cx:pt>
          <cx:pt idx="81707">1</cx:pt>
          <cx:pt idx="81708">1</cx:pt>
          <cx:pt idx="81709">1</cx:pt>
          <cx:pt idx="81710">1</cx:pt>
          <cx:pt idx="81711">1</cx:pt>
          <cx:pt idx="81712">1</cx:pt>
          <cx:pt idx="81713">1</cx:pt>
          <cx:pt idx="81714">1</cx:pt>
          <cx:pt idx="81715">1</cx:pt>
          <cx:pt idx="81716">1</cx:pt>
          <cx:pt idx="81717">1</cx:pt>
          <cx:pt idx="81718">3</cx:pt>
          <cx:pt idx="81719">1</cx:pt>
          <cx:pt idx="81720">1</cx:pt>
          <cx:pt idx="81721">1</cx:pt>
          <cx:pt idx="81722">1</cx:pt>
          <cx:pt idx="81723">1</cx:pt>
          <cx:pt idx="81724">1</cx:pt>
          <cx:pt idx="81725">1</cx:pt>
          <cx:pt idx="81726">1</cx:pt>
          <cx:pt idx="81727">1</cx:pt>
          <cx:pt idx="81728">1</cx:pt>
          <cx:pt idx="81729">1</cx:pt>
          <cx:pt idx="81730">1</cx:pt>
          <cx:pt idx="81731">1</cx:pt>
          <cx:pt idx="81732">1</cx:pt>
          <cx:pt idx="81733">1</cx:pt>
          <cx:pt idx="81734">1</cx:pt>
          <cx:pt idx="81735">1</cx:pt>
          <cx:pt idx="81736">1</cx:pt>
          <cx:pt idx="81737">1</cx:pt>
          <cx:pt idx="81738">1</cx:pt>
          <cx:pt idx="81739">1</cx:pt>
          <cx:pt idx="81740">1</cx:pt>
          <cx:pt idx="81741">1</cx:pt>
          <cx:pt idx="81742">1</cx:pt>
          <cx:pt idx="81743">1</cx:pt>
          <cx:pt idx="81744">1</cx:pt>
          <cx:pt idx="81745">1</cx:pt>
          <cx:pt idx="81746">1</cx:pt>
          <cx:pt idx="81747">1</cx:pt>
          <cx:pt idx="81748">1</cx:pt>
          <cx:pt idx="81749">1</cx:pt>
          <cx:pt idx="81750">1</cx:pt>
          <cx:pt idx="81751">1</cx:pt>
          <cx:pt idx="81752">1</cx:pt>
          <cx:pt idx="81753">1</cx:pt>
          <cx:pt idx="81754">1</cx:pt>
          <cx:pt idx="81755">1</cx:pt>
          <cx:pt idx="81756">1</cx:pt>
          <cx:pt idx="81757">1</cx:pt>
          <cx:pt idx="81758">1</cx:pt>
          <cx:pt idx="81759">1</cx:pt>
          <cx:pt idx="81760">1</cx:pt>
          <cx:pt idx="81761">1</cx:pt>
          <cx:pt idx="81762">1</cx:pt>
          <cx:pt idx="81763">1</cx:pt>
          <cx:pt idx="81764">1</cx:pt>
          <cx:pt idx="81765">1</cx:pt>
          <cx:pt idx="81766">1</cx:pt>
          <cx:pt idx="81767">1</cx:pt>
          <cx:pt idx="81768">1</cx:pt>
          <cx:pt idx="81769">1</cx:pt>
          <cx:pt idx="81770">1</cx:pt>
          <cx:pt idx="81771">1</cx:pt>
          <cx:pt idx="81772">1</cx:pt>
          <cx:pt idx="81773">1</cx:pt>
          <cx:pt idx="81774">1</cx:pt>
          <cx:pt idx="81775">1</cx:pt>
          <cx:pt idx="81776">1</cx:pt>
          <cx:pt idx="81777">1</cx:pt>
          <cx:pt idx="81778">1</cx:pt>
          <cx:pt idx="81779">1</cx:pt>
          <cx:pt idx="81780">1</cx:pt>
          <cx:pt idx="81781">1</cx:pt>
          <cx:pt idx="81782">1</cx:pt>
          <cx:pt idx="81783">1</cx:pt>
          <cx:pt idx="81784">1</cx:pt>
          <cx:pt idx="81785">1</cx:pt>
          <cx:pt idx="81786">1</cx:pt>
          <cx:pt idx="81787">1</cx:pt>
          <cx:pt idx="81788">1</cx:pt>
          <cx:pt idx="81789">1</cx:pt>
          <cx:pt idx="81790">1</cx:pt>
          <cx:pt idx="81791">1</cx:pt>
          <cx:pt idx="81792">1</cx:pt>
          <cx:pt idx="81793">1</cx:pt>
          <cx:pt idx="81794">1</cx:pt>
          <cx:pt idx="81795">1</cx:pt>
          <cx:pt idx="81796">1</cx:pt>
          <cx:pt idx="81797">1</cx:pt>
          <cx:pt idx="81798">1</cx:pt>
          <cx:pt idx="81799">1</cx:pt>
          <cx:pt idx="81800">1</cx:pt>
          <cx:pt idx="81801">1</cx:pt>
          <cx:pt idx="81802">1</cx:pt>
          <cx:pt idx="81803">1</cx:pt>
          <cx:pt idx="81804">1</cx:pt>
          <cx:pt idx="81805">1</cx:pt>
          <cx:pt idx="81806">1</cx:pt>
          <cx:pt idx="81807">1</cx:pt>
          <cx:pt idx="81808">1</cx:pt>
          <cx:pt idx="81809">1</cx:pt>
          <cx:pt idx="81810">1</cx:pt>
          <cx:pt idx="81811">1</cx:pt>
          <cx:pt idx="81812">1</cx:pt>
          <cx:pt idx="81813">1</cx:pt>
          <cx:pt idx="81814">1</cx:pt>
          <cx:pt idx="81815">1</cx:pt>
          <cx:pt idx="81816">1</cx:pt>
          <cx:pt idx="81817">1</cx:pt>
          <cx:pt idx="81818">1</cx:pt>
          <cx:pt idx="81819">1</cx:pt>
          <cx:pt idx="81820">1</cx:pt>
          <cx:pt idx="81821">1</cx:pt>
          <cx:pt idx="81822">1</cx:pt>
          <cx:pt idx="81823">1</cx:pt>
          <cx:pt idx="81824">1</cx:pt>
          <cx:pt idx="81825">1</cx:pt>
          <cx:pt idx="81826">1</cx:pt>
          <cx:pt idx="81827">1</cx:pt>
          <cx:pt idx="81828">1</cx:pt>
          <cx:pt idx="81829">1</cx:pt>
          <cx:pt idx="81830">1</cx:pt>
          <cx:pt idx="81831">1</cx:pt>
          <cx:pt idx="81832">1</cx:pt>
          <cx:pt idx="81833">1</cx:pt>
          <cx:pt idx="81834">1</cx:pt>
          <cx:pt idx="81835">1</cx:pt>
          <cx:pt idx="81836">1</cx:pt>
          <cx:pt idx="81837">1</cx:pt>
          <cx:pt idx="81838">1</cx:pt>
          <cx:pt idx="81839">1</cx:pt>
          <cx:pt idx="81840">1</cx:pt>
          <cx:pt idx="81841">1</cx:pt>
          <cx:pt idx="81842">1</cx:pt>
          <cx:pt idx="81843">1</cx:pt>
          <cx:pt idx="81844">1</cx:pt>
          <cx:pt idx="81845">1</cx:pt>
          <cx:pt idx="81846">1</cx:pt>
          <cx:pt idx="81847">1</cx:pt>
          <cx:pt idx="81848">1</cx:pt>
          <cx:pt idx="81849">1</cx:pt>
          <cx:pt idx="81850">1</cx:pt>
          <cx:pt idx="81851">1</cx:pt>
          <cx:pt idx="81852">1</cx:pt>
          <cx:pt idx="81853">1</cx:pt>
          <cx:pt idx="81854">1</cx:pt>
          <cx:pt idx="81855">1</cx:pt>
          <cx:pt idx="81856">1</cx:pt>
          <cx:pt idx="81857">1</cx:pt>
          <cx:pt idx="81858">1</cx:pt>
          <cx:pt idx="81859">1</cx:pt>
          <cx:pt idx="81860">1</cx:pt>
          <cx:pt idx="81861">1</cx:pt>
          <cx:pt idx="81862">1</cx:pt>
          <cx:pt idx="81863">1</cx:pt>
          <cx:pt idx="81864">1</cx:pt>
          <cx:pt idx="81865">1</cx:pt>
          <cx:pt idx="81866">1</cx:pt>
          <cx:pt idx="81867">1</cx:pt>
          <cx:pt idx="81868">1</cx:pt>
          <cx:pt idx="81869">1</cx:pt>
          <cx:pt idx="81870">1</cx:pt>
          <cx:pt idx="81871">1</cx:pt>
          <cx:pt idx="81872">1</cx:pt>
          <cx:pt idx="81873">1</cx:pt>
          <cx:pt idx="81874">1</cx:pt>
          <cx:pt idx="81875">1</cx:pt>
          <cx:pt idx="81876">1</cx:pt>
          <cx:pt idx="81877">1</cx:pt>
          <cx:pt idx="81878">1</cx:pt>
          <cx:pt idx="81879">1</cx:pt>
          <cx:pt idx="81880">1</cx:pt>
          <cx:pt idx="81881">1</cx:pt>
          <cx:pt idx="81882">1</cx:pt>
          <cx:pt idx="81883">1</cx:pt>
          <cx:pt idx="81884">1</cx:pt>
          <cx:pt idx="81885">1</cx:pt>
          <cx:pt idx="81886">1</cx:pt>
          <cx:pt idx="81887">1</cx:pt>
          <cx:pt idx="81888">1</cx:pt>
          <cx:pt idx="81889">1</cx:pt>
          <cx:pt idx="81890">1</cx:pt>
          <cx:pt idx="81891">1</cx:pt>
          <cx:pt idx="81892">1</cx:pt>
          <cx:pt idx="81893">1</cx:pt>
          <cx:pt idx="81894">1</cx:pt>
          <cx:pt idx="81895">1</cx:pt>
          <cx:pt idx="81896">1</cx:pt>
          <cx:pt idx="81897">1</cx:pt>
          <cx:pt idx="81898">1</cx:pt>
          <cx:pt idx="81899">1</cx:pt>
          <cx:pt idx="81900">1</cx:pt>
          <cx:pt idx="81901">1</cx:pt>
          <cx:pt idx="81902">1</cx:pt>
          <cx:pt idx="81903">1</cx:pt>
          <cx:pt idx="81904">1</cx:pt>
          <cx:pt idx="81905">1</cx:pt>
          <cx:pt idx="81906">1</cx:pt>
          <cx:pt idx="81907">1</cx:pt>
          <cx:pt idx="81908">1</cx:pt>
          <cx:pt idx="81909">1</cx:pt>
          <cx:pt idx="81910">1</cx:pt>
          <cx:pt idx="81911">1</cx:pt>
          <cx:pt idx="81912">1</cx:pt>
          <cx:pt idx="81913">1</cx:pt>
          <cx:pt idx="81914">1</cx:pt>
          <cx:pt idx="81915">1</cx:pt>
          <cx:pt idx="81916">1</cx:pt>
          <cx:pt idx="81917">1</cx:pt>
          <cx:pt idx="81918">1</cx:pt>
          <cx:pt idx="81919">1</cx:pt>
          <cx:pt idx="81920">3</cx:pt>
          <cx:pt idx="81921">1</cx:pt>
          <cx:pt idx="81922">1</cx:pt>
          <cx:pt idx="81923">1</cx:pt>
          <cx:pt idx="81924">1</cx:pt>
          <cx:pt idx="81925">1</cx:pt>
          <cx:pt idx="81926">1</cx:pt>
          <cx:pt idx="81927">1</cx:pt>
          <cx:pt idx="81928">1</cx:pt>
          <cx:pt idx="81929">1</cx:pt>
          <cx:pt idx="81930">1</cx:pt>
          <cx:pt idx="81931">1</cx:pt>
          <cx:pt idx="81932">1</cx:pt>
          <cx:pt idx="81933">1</cx:pt>
          <cx:pt idx="81934">1</cx:pt>
          <cx:pt idx="81935">1</cx:pt>
          <cx:pt idx="81936">1</cx:pt>
          <cx:pt idx="81937">1</cx:pt>
          <cx:pt idx="81938">1</cx:pt>
          <cx:pt idx="81939">1</cx:pt>
          <cx:pt idx="81940">1</cx:pt>
          <cx:pt idx="81941">1</cx:pt>
          <cx:pt idx="81942">1</cx:pt>
          <cx:pt idx="81943">1</cx:pt>
          <cx:pt idx="81944">1</cx:pt>
          <cx:pt idx="81945">1</cx:pt>
          <cx:pt idx="81946">1</cx:pt>
          <cx:pt idx="81947">1</cx:pt>
          <cx:pt idx="81948">1</cx:pt>
          <cx:pt idx="81949">1</cx:pt>
          <cx:pt idx="81950">1</cx:pt>
          <cx:pt idx="81951">1</cx:pt>
          <cx:pt idx="81952">1</cx:pt>
          <cx:pt idx="81953">1</cx:pt>
          <cx:pt idx="81954">1</cx:pt>
          <cx:pt idx="81955">1</cx:pt>
          <cx:pt idx="81956">1</cx:pt>
          <cx:pt idx="81957">1</cx:pt>
          <cx:pt idx="81958">3</cx:pt>
          <cx:pt idx="81959">1</cx:pt>
          <cx:pt idx="81960">1</cx:pt>
          <cx:pt idx="81961">1</cx:pt>
          <cx:pt idx="81962">1</cx:pt>
          <cx:pt idx="81963">1</cx:pt>
          <cx:pt idx="81964">1</cx:pt>
          <cx:pt idx="81965">1</cx:pt>
          <cx:pt idx="81966">1</cx:pt>
          <cx:pt idx="81967">1</cx:pt>
          <cx:pt idx="81968">1</cx:pt>
          <cx:pt idx="81969">1</cx:pt>
          <cx:pt idx="81970">1</cx:pt>
          <cx:pt idx="81971">1</cx:pt>
          <cx:pt idx="81972">1</cx:pt>
          <cx:pt idx="81973">1</cx:pt>
          <cx:pt idx="81974">1</cx:pt>
          <cx:pt idx="81975">1</cx:pt>
          <cx:pt idx="81976">1</cx:pt>
          <cx:pt idx="81977">1</cx:pt>
          <cx:pt idx="81978">1</cx:pt>
          <cx:pt idx="81979">1</cx:pt>
          <cx:pt idx="81980">1</cx:pt>
          <cx:pt idx="81981">1</cx:pt>
          <cx:pt idx="81982">1</cx:pt>
          <cx:pt idx="81983">3</cx:pt>
          <cx:pt idx="81984">1</cx:pt>
          <cx:pt idx="81985">1</cx:pt>
          <cx:pt idx="81986">1</cx:pt>
          <cx:pt idx="81987">1</cx:pt>
          <cx:pt idx="81988">1</cx:pt>
          <cx:pt idx="81989">1</cx:pt>
          <cx:pt idx="81990">1</cx:pt>
          <cx:pt idx="81991">1</cx:pt>
          <cx:pt idx="81992">1</cx:pt>
          <cx:pt idx="81993">1</cx:pt>
          <cx:pt idx="81994">1</cx:pt>
          <cx:pt idx="81995">1</cx:pt>
          <cx:pt idx="81996">1</cx:pt>
          <cx:pt idx="81997">1</cx:pt>
          <cx:pt idx="81998">1</cx:pt>
          <cx:pt idx="81999">1</cx:pt>
          <cx:pt idx="82000">1</cx:pt>
          <cx:pt idx="82001">1</cx:pt>
          <cx:pt idx="82002">1</cx:pt>
          <cx:pt idx="82003">1</cx:pt>
          <cx:pt idx="82004">1</cx:pt>
          <cx:pt idx="82005">1</cx:pt>
          <cx:pt idx="82006">1</cx:pt>
          <cx:pt idx="82007">1</cx:pt>
          <cx:pt idx="82008">1</cx:pt>
          <cx:pt idx="82009">1</cx:pt>
          <cx:pt idx="82010">1</cx:pt>
          <cx:pt idx="82011">1</cx:pt>
          <cx:pt idx="82012">1</cx:pt>
          <cx:pt idx="82013">1</cx:pt>
          <cx:pt idx="82014">1</cx:pt>
          <cx:pt idx="82015">1</cx:pt>
          <cx:pt idx="82016">1</cx:pt>
          <cx:pt idx="82017">1</cx:pt>
          <cx:pt idx="82018">1</cx:pt>
          <cx:pt idx="82019">1</cx:pt>
          <cx:pt idx="82020">1</cx:pt>
          <cx:pt idx="82021">1</cx:pt>
          <cx:pt idx="82022">1</cx:pt>
          <cx:pt idx="82023">1</cx:pt>
          <cx:pt idx="82024">1</cx:pt>
          <cx:pt idx="82025">1</cx:pt>
          <cx:pt idx="82026">1</cx:pt>
          <cx:pt idx="82027">1</cx:pt>
          <cx:pt idx="82028">1</cx:pt>
          <cx:pt idx="82029">1</cx:pt>
          <cx:pt idx="82030">1</cx:pt>
          <cx:pt idx="82031">1</cx:pt>
          <cx:pt idx="82032">1</cx:pt>
          <cx:pt idx="82033">1</cx:pt>
          <cx:pt idx="82034">3</cx:pt>
          <cx:pt idx="82035">1</cx:pt>
          <cx:pt idx="82036">1</cx:pt>
          <cx:pt idx="82037">1</cx:pt>
          <cx:pt idx="82038">1</cx:pt>
          <cx:pt idx="82039">1</cx:pt>
          <cx:pt idx="82040">1</cx:pt>
          <cx:pt idx="82041">1</cx:pt>
          <cx:pt idx="82042">1</cx:pt>
          <cx:pt idx="82043">1</cx:pt>
          <cx:pt idx="82044">1</cx:pt>
          <cx:pt idx="82045">1</cx:pt>
          <cx:pt idx="82046">1</cx:pt>
          <cx:pt idx="82047">1</cx:pt>
          <cx:pt idx="82048">1</cx:pt>
          <cx:pt idx="82049">1</cx:pt>
          <cx:pt idx="82050">1</cx:pt>
          <cx:pt idx="82051">1</cx:pt>
          <cx:pt idx="82052">1</cx:pt>
          <cx:pt idx="82053">1</cx:pt>
          <cx:pt idx="82054">1</cx:pt>
          <cx:pt idx="82055">1</cx:pt>
          <cx:pt idx="82056">1</cx:pt>
          <cx:pt idx="82057">1</cx:pt>
          <cx:pt idx="82058">1</cx:pt>
          <cx:pt idx="82059">1</cx:pt>
          <cx:pt idx="82060">1</cx:pt>
          <cx:pt idx="82061">1</cx:pt>
          <cx:pt idx="82062">1</cx:pt>
          <cx:pt idx="82063">1</cx:pt>
          <cx:pt idx="82064">1</cx:pt>
          <cx:pt idx="82065">1</cx:pt>
          <cx:pt idx="82066">1</cx:pt>
          <cx:pt idx="82067">1</cx:pt>
          <cx:pt idx="82068">1</cx:pt>
          <cx:pt idx="82069">1</cx:pt>
          <cx:pt idx="82070">1</cx:pt>
          <cx:pt idx="82071">1</cx:pt>
          <cx:pt idx="82072">1</cx:pt>
          <cx:pt idx="82073">1</cx:pt>
          <cx:pt idx="82074">1</cx:pt>
          <cx:pt idx="82075">1</cx:pt>
          <cx:pt idx="82076">1</cx:pt>
          <cx:pt idx="82077">1</cx:pt>
          <cx:pt idx="82078">1</cx:pt>
          <cx:pt idx="82079">1</cx:pt>
          <cx:pt idx="82080">1</cx:pt>
          <cx:pt idx="82081">1</cx:pt>
          <cx:pt idx="82082">1</cx:pt>
          <cx:pt idx="82083">1</cx:pt>
          <cx:pt idx="82084">1</cx:pt>
          <cx:pt idx="82085">1</cx:pt>
          <cx:pt idx="82086">1</cx:pt>
          <cx:pt idx="82087">1</cx:pt>
          <cx:pt idx="82088">1</cx:pt>
          <cx:pt idx="82089">1</cx:pt>
          <cx:pt idx="82090">1</cx:pt>
          <cx:pt idx="82091">1</cx:pt>
          <cx:pt idx="82092">1</cx:pt>
          <cx:pt idx="82093">1</cx:pt>
          <cx:pt idx="82094">1</cx:pt>
          <cx:pt idx="82095">1</cx:pt>
          <cx:pt idx="82096">1</cx:pt>
          <cx:pt idx="82097">1</cx:pt>
          <cx:pt idx="82098">1</cx:pt>
          <cx:pt idx="82099">1</cx:pt>
          <cx:pt idx="82100">1</cx:pt>
          <cx:pt idx="82101">1</cx:pt>
          <cx:pt idx="82102">1</cx:pt>
          <cx:pt idx="82103">1</cx:pt>
          <cx:pt idx="82104">1</cx:pt>
          <cx:pt idx="82105">1</cx:pt>
          <cx:pt idx="82106">1</cx:pt>
          <cx:pt idx="82107">1</cx:pt>
          <cx:pt idx="82108">1</cx:pt>
          <cx:pt idx="82109">1</cx:pt>
          <cx:pt idx="82110">1</cx:pt>
          <cx:pt idx="82111">1</cx:pt>
          <cx:pt idx="82112">1</cx:pt>
          <cx:pt idx="82113">1</cx:pt>
          <cx:pt idx="82114">1</cx:pt>
          <cx:pt idx="82115">1</cx:pt>
          <cx:pt idx="82116">1</cx:pt>
          <cx:pt idx="82117">1</cx:pt>
          <cx:pt idx="82118">1</cx:pt>
          <cx:pt idx="82119">1</cx:pt>
          <cx:pt idx="82120">1</cx:pt>
          <cx:pt idx="82121">1</cx:pt>
          <cx:pt idx="82122">1</cx:pt>
          <cx:pt idx="82123">1</cx:pt>
          <cx:pt idx="82124">1</cx:pt>
          <cx:pt idx="82125">1</cx:pt>
          <cx:pt idx="82126">1</cx:pt>
          <cx:pt idx="82127">1</cx:pt>
          <cx:pt idx="82128">1</cx:pt>
          <cx:pt idx="82129">1</cx:pt>
          <cx:pt idx="82130">1</cx:pt>
          <cx:pt idx="82131">1</cx:pt>
          <cx:pt idx="82132">1</cx:pt>
          <cx:pt idx="82133">1</cx:pt>
          <cx:pt idx="82134">1</cx:pt>
          <cx:pt idx="82135">3</cx:pt>
          <cx:pt idx="82136">1</cx:pt>
          <cx:pt idx="82137">1</cx:pt>
          <cx:pt idx="82138">1</cx:pt>
          <cx:pt idx="82139">1</cx:pt>
          <cx:pt idx="82140">1</cx:pt>
          <cx:pt idx="82141">1</cx:pt>
          <cx:pt idx="82142">1</cx:pt>
          <cx:pt idx="82143">1</cx:pt>
          <cx:pt idx="82144">1</cx:pt>
          <cx:pt idx="82145">1</cx:pt>
          <cx:pt idx="82146">1</cx:pt>
          <cx:pt idx="82147">1</cx:pt>
          <cx:pt idx="82148">1</cx:pt>
          <cx:pt idx="82149">1</cx:pt>
          <cx:pt idx="82150">1</cx:pt>
          <cx:pt idx="82151">1</cx:pt>
          <cx:pt idx="82152">1</cx:pt>
          <cx:pt idx="82153">1</cx:pt>
          <cx:pt idx="82154">1</cx:pt>
          <cx:pt idx="82155">1</cx:pt>
          <cx:pt idx="82156">1</cx:pt>
          <cx:pt idx="82157">1</cx:pt>
          <cx:pt idx="82158">1</cx:pt>
          <cx:pt idx="82159">1</cx:pt>
          <cx:pt idx="82160">1</cx:pt>
          <cx:pt idx="82161">1</cx:pt>
          <cx:pt idx="82162">1</cx:pt>
          <cx:pt idx="82163">1</cx:pt>
          <cx:pt idx="82164">1</cx:pt>
          <cx:pt idx="82165">1</cx:pt>
          <cx:pt idx="82166">1</cx:pt>
          <cx:pt idx="82167">1</cx:pt>
          <cx:pt idx="82168">1</cx:pt>
          <cx:pt idx="82169">1</cx:pt>
          <cx:pt idx="82170">1</cx:pt>
          <cx:pt idx="82171">1</cx:pt>
          <cx:pt idx="82172">1</cx:pt>
          <cx:pt idx="82173">1</cx:pt>
          <cx:pt idx="82174">1</cx:pt>
          <cx:pt idx="82175">1</cx:pt>
          <cx:pt idx="82176">1</cx:pt>
          <cx:pt idx="82177">1</cx:pt>
          <cx:pt idx="82178">1</cx:pt>
          <cx:pt idx="82179">1</cx:pt>
          <cx:pt idx="82180">1</cx:pt>
          <cx:pt idx="82181">1</cx:pt>
          <cx:pt idx="82182">1</cx:pt>
          <cx:pt idx="82183">1</cx:pt>
          <cx:pt idx="82184">1</cx:pt>
          <cx:pt idx="82185">1</cx:pt>
          <cx:pt idx="82186">1</cx:pt>
          <cx:pt idx="82187">1</cx:pt>
          <cx:pt idx="82188">1</cx:pt>
          <cx:pt idx="82189">1</cx:pt>
          <cx:pt idx="82190">1</cx:pt>
          <cx:pt idx="82191">1</cx:pt>
          <cx:pt idx="82192">1</cx:pt>
          <cx:pt idx="82193">1</cx:pt>
          <cx:pt idx="82194">1</cx:pt>
          <cx:pt idx="82195">1</cx:pt>
          <cx:pt idx="82196">1</cx:pt>
          <cx:pt idx="82197">1</cx:pt>
          <cx:pt idx="82198">1</cx:pt>
          <cx:pt idx="82199">1</cx:pt>
          <cx:pt idx="82200">1</cx:pt>
          <cx:pt idx="82201">1</cx:pt>
          <cx:pt idx="82202">1</cx:pt>
          <cx:pt idx="82203">1</cx:pt>
          <cx:pt idx="82204">1</cx:pt>
          <cx:pt idx="82205">1</cx:pt>
          <cx:pt idx="82206">1</cx:pt>
          <cx:pt idx="82207">1</cx:pt>
          <cx:pt idx="82208">1</cx:pt>
          <cx:pt idx="82209">1</cx:pt>
          <cx:pt idx="82210">1</cx:pt>
          <cx:pt idx="82211">1</cx:pt>
          <cx:pt idx="82212">1</cx:pt>
          <cx:pt idx="82213">1</cx:pt>
          <cx:pt idx="82214">1</cx:pt>
          <cx:pt idx="82215">1</cx:pt>
          <cx:pt idx="82216">1</cx:pt>
          <cx:pt idx="82217">1</cx:pt>
          <cx:pt idx="82218">1</cx:pt>
          <cx:pt idx="82219">1</cx:pt>
          <cx:pt idx="82220">1</cx:pt>
          <cx:pt idx="82221">1</cx:pt>
          <cx:pt idx="82222">1</cx:pt>
          <cx:pt idx="82223">1</cx:pt>
          <cx:pt idx="82224">1</cx:pt>
          <cx:pt idx="82225">1</cx:pt>
          <cx:pt idx="82226">1</cx:pt>
          <cx:pt idx="82227">1</cx:pt>
          <cx:pt idx="82228">1</cx:pt>
          <cx:pt idx="82229">1</cx:pt>
          <cx:pt idx="82230">1</cx:pt>
          <cx:pt idx="82231">1</cx:pt>
          <cx:pt idx="82232">1</cx:pt>
          <cx:pt idx="82233">1</cx:pt>
          <cx:pt idx="82234">1</cx:pt>
          <cx:pt idx="82235">1</cx:pt>
          <cx:pt idx="82236">1</cx:pt>
          <cx:pt idx="82237">3</cx:pt>
          <cx:pt idx="82238">1</cx:pt>
          <cx:pt idx="82239">1</cx:pt>
          <cx:pt idx="82240">1</cx:pt>
          <cx:pt idx="82241">1</cx:pt>
          <cx:pt idx="82242">1</cx:pt>
          <cx:pt idx="82243">1</cx:pt>
          <cx:pt idx="82244">1</cx:pt>
          <cx:pt idx="82245">1</cx:pt>
          <cx:pt idx="82246">1</cx:pt>
          <cx:pt idx="82247">1</cx:pt>
          <cx:pt idx="82248">1</cx:pt>
          <cx:pt idx="82249">1</cx:pt>
          <cx:pt idx="82250">1</cx:pt>
          <cx:pt idx="82251">1</cx:pt>
          <cx:pt idx="82252">1</cx:pt>
          <cx:pt idx="82253">1</cx:pt>
          <cx:pt idx="82254">1</cx:pt>
          <cx:pt idx="82255">3</cx:pt>
          <cx:pt idx="82256">1</cx:pt>
          <cx:pt idx="82257">1</cx:pt>
          <cx:pt idx="82258">1</cx:pt>
          <cx:pt idx="82259">1</cx:pt>
          <cx:pt idx="82260">1</cx:pt>
          <cx:pt idx="82261">1</cx:pt>
          <cx:pt idx="82262">1</cx:pt>
          <cx:pt idx="82263">1</cx:pt>
          <cx:pt idx="82264">3</cx:pt>
          <cx:pt idx="82265">1</cx:pt>
          <cx:pt idx="82266">1</cx:pt>
          <cx:pt idx="82267">1</cx:pt>
          <cx:pt idx="82268">1</cx:pt>
          <cx:pt idx="82269">1</cx:pt>
          <cx:pt idx="82270">1</cx:pt>
          <cx:pt idx="82271">1</cx:pt>
          <cx:pt idx="82272">1</cx:pt>
          <cx:pt idx="82273">1</cx:pt>
          <cx:pt idx="82274">1</cx:pt>
          <cx:pt idx="82275">1</cx:pt>
          <cx:pt idx="82276">1</cx:pt>
          <cx:pt idx="82277">1</cx:pt>
          <cx:pt idx="82278">1</cx:pt>
          <cx:pt idx="82279">1</cx:pt>
          <cx:pt idx="82280">1</cx:pt>
          <cx:pt idx="82281">1</cx:pt>
          <cx:pt idx="82282">1</cx:pt>
          <cx:pt idx="82283">1</cx:pt>
          <cx:pt idx="82284">1</cx:pt>
          <cx:pt idx="82285">1</cx:pt>
          <cx:pt idx="82286">1</cx:pt>
          <cx:pt idx="82287">3</cx:pt>
          <cx:pt idx="82288">1</cx:pt>
          <cx:pt idx="82289">1</cx:pt>
          <cx:pt idx="82290">1</cx:pt>
          <cx:pt idx="82291">1</cx:pt>
          <cx:pt idx="82292">1</cx:pt>
          <cx:pt idx="82293">1</cx:pt>
          <cx:pt idx="82294">3</cx:pt>
          <cx:pt idx="82295">1</cx:pt>
          <cx:pt idx="82296">1</cx:pt>
          <cx:pt idx="82297">1</cx:pt>
          <cx:pt idx="82298">1</cx:pt>
          <cx:pt idx="82299">1</cx:pt>
          <cx:pt idx="82300">1</cx:pt>
          <cx:pt idx="82301">1</cx:pt>
          <cx:pt idx="82302">1</cx:pt>
          <cx:pt idx="82303">1</cx:pt>
          <cx:pt idx="82304">1</cx:pt>
          <cx:pt idx="82305">1</cx:pt>
          <cx:pt idx="82306">1</cx:pt>
          <cx:pt idx="82307">1</cx:pt>
          <cx:pt idx="82308">3</cx:pt>
          <cx:pt idx="82309">1</cx:pt>
          <cx:pt idx="82310">1</cx:pt>
          <cx:pt idx="82311">1</cx:pt>
          <cx:pt idx="82312">1</cx:pt>
          <cx:pt idx="82313">1</cx:pt>
          <cx:pt idx="82314">3</cx:pt>
          <cx:pt idx="82315">1</cx:pt>
          <cx:pt idx="82316">1</cx:pt>
          <cx:pt idx="82317">1</cx:pt>
          <cx:pt idx="82318">1</cx:pt>
          <cx:pt idx="82319">1</cx:pt>
          <cx:pt idx="82320">1</cx:pt>
          <cx:pt idx="82321">1</cx:pt>
          <cx:pt idx="82322">1</cx:pt>
          <cx:pt idx="82323">3</cx:pt>
          <cx:pt idx="82324">1</cx:pt>
          <cx:pt idx="82325">1</cx:pt>
          <cx:pt idx="82326">1</cx:pt>
          <cx:pt idx="82327">1</cx:pt>
          <cx:pt idx="82328">1</cx:pt>
          <cx:pt idx="82329">1</cx:pt>
          <cx:pt idx="82330">1</cx:pt>
          <cx:pt idx="82331">1</cx:pt>
          <cx:pt idx="82332">1</cx:pt>
          <cx:pt idx="82333">1</cx:pt>
          <cx:pt idx="82334">1</cx:pt>
          <cx:pt idx="82335">1</cx:pt>
          <cx:pt idx="82336">1</cx:pt>
          <cx:pt idx="82337">1</cx:pt>
          <cx:pt idx="82338">1</cx:pt>
          <cx:pt idx="82339">1</cx:pt>
          <cx:pt idx="82340">1</cx:pt>
          <cx:pt idx="82341">1</cx:pt>
          <cx:pt idx="82342">1</cx:pt>
          <cx:pt idx="82343">1</cx:pt>
          <cx:pt idx="82344">1</cx:pt>
          <cx:pt idx="82345">1</cx:pt>
          <cx:pt idx="82346">1</cx:pt>
          <cx:pt idx="82347">1</cx:pt>
          <cx:pt idx="82348">1</cx:pt>
          <cx:pt idx="82349">1</cx:pt>
          <cx:pt idx="82350">1</cx:pt>
          <cx:pt idx="82351">3</cx:pt>
          <cx:pt idx="82352">1</cx:pt>
          <cx:pt idx="82353">1</cx:pt>
          <cx:pt idx="82354">1</cx:pt>
          <cx:pt idx="82355">1</cx:pt>
          <cx:pt idx="82356">1</cx:pt>
          <cx:pt idx="82357">1</cx:pt>
          <cx:pt idx="82358">1</cx:pt>
          <cx:pt idx="82359">1</cx:pt>
          <cx:pt idx="82360">1</cx:pt>
          <cx:pt idx="82361">1</cx:pt>
          <cx:pt idx="82362">1</cx:pt>
          <cx:pt idx="82363">3</cx:pt>
          <cx:pt idx="82364">1</cx:pt>
          <cx:pt idx="82365">1</cx:pt>
          <cx:pt idx="82366">1</cx:pt>
          <cx:pt idx="82367">3</cx:pt>
          <cx:pt idx="82368">1</cx:pt>
          <cx:pt idx="82369">1</cx:pt>
          <cx:pt idx="82370">3</cx:pt>
          <cx:pt idx="82371">1</cx:pt>
          <cx:pt idx="82372">1</cx:pt>
          <cx:pt idx="82373">1</cx:pt>
          <cx:pt idx="82374">1</cx:pt>
          <cx:pt idx="82375">1</cx:pt>
          <cx:pt idx="82376">1</cx:pt>
          <cx:pt idx="82377">1</cx:pt>
          <cx:pt idx="82378">1</cx:pt>
          <cx:pt idx="82379">1</cx:pt>
          <cx:pt idx="82380">1</cx:pt>
          <cx:pt idx="82381">3</cx:pt>
          <cx:pt idx="82382">1</cx:pt>
          <cx:pt idx="82383">1</cx:pt>
          <cx:pt idx="82384">1</cx:pt>
          <cx:pt idx="82385">1</cx:pt>
          <cx:pt idx="82386">1</cx:pt>
          <cx:pt idx="82387">1</cx:pt>
          <cx:pt idx="82388">1</cx:pt>
          <cx:pt idx="82389">1</cx:pt>
          <cx:pt idx="82390">1</cx:pt>
          <cx:pt idx="82391">1</cx:pt>
          <cx:pt idx="82392">1</cx:pt>
          <cx:pt idx="82393">1</cx:pt>
          <cx:pt idx="82394">1</cx:pt>
          <cx:pt idx="82395">1</cx:pt>
          <cx:pt idx="82396">1</cx:pt>
          <cx:pt idx="82397">1</cx:pt>
          <cx:pt idx="82398">1</cx:pt>
          <cx:pt idx="82399">1</cx:pt>
          <cx:pt idx="82400">1</cx:pt>
          <cx:pt idx="82401">1</cx:pt>
          <cx:pt idx="82402">1</cx:pt>
          <cx:pt idx="82403">1</cx:pt>
          <cx:pt idx="82404">1</cx:pt>
          <cx:pt idx="82405">1</cx:pt>
          <cx:pt idx="82406">1</cx:pt>
          <cx:pt idx="82407">1</cx:pt>
          <cx:pt idx="82408">1</cx:pt>
          <cx:pt idx="82409">1</cx:pt>
          <cx:pt idx="82410">1</cx:pt>
          <cx:pt idx="82411">1</cx:pt>
          <cx:pt idx="82412">1</cx:pt>
          <cx:pt idx="82413">1</cx:pt>
          <cx:pt idx="82414">1</cx:pt>
          <cx:pt idx="82415">1</cx:pt>
          <cx:pt idx="82416">1</cx:pt>
          <cx:pt idx="82417">1</cx:pt>
          <cx:pt idx="82418">1</cx:pt>
          <cx:pt idx="82419">1</cx:pt>
          <cx:pt idx="82420">1</cx:pt>
          <cx:pt idx="82421">1</cx:pt>
          <cx:pt idx="82422">1</cx:pt>
          <cx:pt idx="82423">1</cx:pt>
          <cx:pt idx="82424">1</cx:pt>
          <cx:pt idx="82425">1</cx:pt>
          <cx:pt idx="82426">1</cx:pt>
          <cx:pt idx="82427">1</cx:pt>
          <cx:pt idx="82428">3</cx:pt>
          <cx:pt idx="82429">1</cx:pt>
          <cx:pt idx="82430">1</cx:pt>
          <cx:pt idx="82431">1</cx:pt>
          <cx:pt idx="82432">1</cx:pt>
          <cx:pt idx="82433">1</cx:pt>
          <cx:pt idx="82434">1</cx:pt>
          <cx:pt idx="82435">1</cx:pt>
          <cx:pt idx="82436">1</cx:pt>
          <cx:pt idx="82437">1</cx:pt>
          <cx:pt idx="82438">1</cx:pt>
          <cx:pt idx="82439">1</cx:pt>
          <cx:pt idx="82440">3</cx:pt>
          <cx:pt idx="82441">1</cx:pt>
          <cx:pt idx="82442">1</cx:pt>
          <cx:pt idx="82443">1</cx:pt>
          <cx:pt idx="82444">1</cx:pt>
          <cx:pt idx="82445">3</cx:pt>
          <cx:pt idx="82446">1</cx:pt>
          <cx:pt idx="82447">1</cx:pt>
          <cx:pt idx="82448">1</cx:pt>
          <cx:pt idx="82449">1</cx:pt>
          <cx:pt idx="82450">1</cx:pt>
          <cx:pt idx="82451">1</cx:pt>
          <cx:pt idx="82452">1</cx:pt>
          <cx:pt idx="82453">1</cx:pt>
          <cx:pt idx="82454">1</cx:pt>
          <cx:pt idx="82455">3</cx:pt>
          <cx:pt idx="82456">1</cx:pt>
          <cx:pt idx="82457">1</cx:pt>
          <cx:pt idx="82458">1</cx:pt>
          <cx:pt idx="82459">1</cx:pt>
          <cx:pt idx="82460">1</cx:pt>
          <cx:pt idx="82461">1</cx:pt>
          <cx:pt idx="82462">1</cx:pt>
          <cx:pt idx="82463">1</cx:pt>
          <cx:pt idx="82464">1</cx:pt>
          <cx:pt idx="82465">1</cx:pt>
          <cx:pt idx="82466">1</cx:pt>
          <cx:pt idx="82467">1</cx:pt>
          <cx:pt idx="82468">3</cx:pt>
          <cx:pt idx="82469">1</cx:pt>
          <cx:pt idx="82470">1</cx:pt>
          <cx:pt idx="82471">1</cx:pt>
          <cx:pt idx="82472">1</cx:pt>
          <cx:pt idx="82473">1</cx:pt>
          <cx:pt idx="82474">1</cx:pt>
          <cx:pt idx="82475">1</cx:pt>
          <cx:pt idx="82476">1</cx:pt>
          <cx:pt idx="82477">1</cx:pt>
          <cx:pt idx="82478">1</cx:pt>
          <cx:pt idx="82479">1</cx:pt>
          <cx:pt idx="82480">3</cx:pt>
          <cx:pt idx="82481">1</cx:pt>
          <cx:pt idx="82482">1</cx:pt>
          <cx:pt idx="82483">1</cx:pt>
          <cx:pt idx="82484">1</cx:pt>
          <cx:pt idx="82485">1</cx:pt>
          <cx:pt idx="82486">1</cx:pt>
          <cx:pt idx="82487">3</cx:pt>
          <cx:pt idx="82488">1</cx:pt>
          <cx:pt idx="82489">1</cx:pt>
          <cx:pt idx="82490">1</cx:pt>
          <cx:pt idx="82491">1</cx:pt>
          <cx:pt idx="82492">1</cx:pt>
          <cx:pt idx="82493">1</cx:pt>
          <cx:pt idx="82494">1</cx:pt>
          <cx:pt idx="82495">1</cx:pt>
          <cx:pt idx="82496">1</cx:pt>
          <cx:pt idx="82497">1</cx:pt>
          <cx:pt idx="82498">1</cx:pt>
          <cx:pt idx="82499">1</cx:pt>
          <cx:pt idx="82500">1</cx:pt>
          <cx:pt idx="82501">1</cx:pt>
          <cx:pt idx="82502">3</cx:pt>
          <cx:pt idx="82503">1</cx:pt>
          <cx:pt idx="82504">1</cx:pt>
          <cx:pt idx="82505">1</cx:pt>
          <cx:pt idx="82506">1</cx:pt>
          <cx:pt idx="82507">1</cx:pt>
          <cx:pt idx="82508">1</cx:pt>
          <cx:pt idx="82509">3</cx:pt>
          <cx:pt idx="82510">1</cx:pt>
          <cx:pt idx="82511">1</cx:pt>
          <cx:pt idx="82512">1</cx:pt>
          <cx:pt idx="82513">1</cx:pt>
          <cx:pt idx="82514">1</cx:pt>
          <cx:pt idx="82515">1</cx:pt>
          <cx:pt idx="82516">1</cx:pt>
          <cx:pt idx="82517">1</cx:pt>
          <cx:pt idx="82518">1</cx:pt>
          <cx:pt idx="82519">1</cx:pt>
          <cx:pt idx="82520">1</cx:pt>
          <cx:pt idx="82521">1</cx:pt>
          <cx:pt idx="82522">1</cx:pt>
          <cx:pt idx="82523">1</cx:pt>
          <cx:pt idx="82524">1</cx:pt>
          <cx:pt idx="82525">1</cx:pt>
          <cx:pt idx="82526">1</cx:pt>
          <cx:pt idx="82527">1</cx:pt>
          <cx:pt idx="82528">3</cx:pt>
          <cx:pt idx="82529">3</cx:pt>
          <cx:pt idx="82530">1</cx:pt>
          <cx:pt idx="82531">1</cx:pt>
          <cx:pt idx="82532">1</cx:pt>
          <cx:pt idx="82533">1</cx:pt>
          <cx:pt idx="82534">1</cx:pt>
          <cx:pt idx="82535">3</cx:pt>
          <cx:pt idx="82536">1</cx:pt>
          <cx:pt idx="82537">1</cx:pt>
          <cx:pt idx="82538">1</cx:pt>
          <cx:pt idx="82539">1</cx:pt>
          <cx:pt idx="82540">1</cx:pt>
          <cx:pt idx="82541">1</cx:pt>
          <cx:pt idx="82542">1</cx:pt>
          <cx:pt idx="82543">1</cx:pt>
          <cx:pt idx="82544">3</cx:pt>
          <cx:pt idx="82545">1</cx:pt>
          <cx:pt idx="82546">1</cx:pt>
          <cx:pt idx="82547">1</cx:pt>
          <cx:pt idx="82548">1</cx:pt>
          <cx:pt idx="82549">1</cx:pt>
          <cx:pt idx="82550">1</cx:pt>
          <cx:pt idx="82551">1</cx:pt>
          <cx:pt idx="82552">1</cx:pt>
          <cx:pt idx="82553">1</cx:pt>
          <cx:pt idx="82554">3</cx:pt>
          <cx:pt idx="82555">1</cx:pt>
          <cx:pt idx="82556">1</cx:pt>
          <cx:pt idx="82557">1</cx:pt>
          <cx:pt idx="82558">1</cx:pt>
          <cx:pt idx="82559">1</cx:pt>
          <cx:pt idx="82560">1</cx:pt>
          <cx:pt idx="82561">1</cx:pt>
          <cx:pt idx="82562">1</cx:pt>
          <cx:pt idx="82563">1</cx:pt>
          <cx:pt idx="82564">1</cx:pt>
          <cx:pt idx="82565">1</cx:pt>
          <cx:pt idx="82566">1</cx:pt>
          <cx:pt idx="82567">1</cx:pt>
          <cx:pt idx="82568">1</cx:pt>
          <cx:pt idx="82569">1</cx:pt>
          <cx:pt idx="82570">1</cx:pt>
          <cx:pt idx="82571">1</cx:pt>
          <cx:pt idx="82572">1</cx:pt>
          <cx:pt idx="82573">1</cx:pt>
          <cx:pt idx="82574">1</cx:pt>
          <cx:pt idx="82575">1</cx:pt>
          <cx:pt idx="82576">1</cx:pt>
          <cx:pt idx="82577">1</cx:pt>
          <cx:pt idx="82578">1</cx:pt>
          <cx:pt idx="82579">1</cx:pt>
          <cx:pt idx="82580">1</cx:pt>
          <cx:pt idx="82581">1</cx:pt>
          <cx:pt idx="82582">1</cx:pt>
          <cx:pt idx="82583">1</cx:pt>
          <cx:pt idx="82584">1</cx:pt>
          <cx:pt idx="82585">1</cx:pt>
          <cx:pt idx="82586">1</cx:pt>
          <cx:pt idx="82587">1</cx:pt>
          <cx:pt idx="82588">1</cx:pt>
          <cx:pt idx="82589">1</cx:pt>
          <cx:pt idx="82590">1</cx:pt>
          <cx:pt idx="82591">3</cx:pt>
          <cx:pt idx="82592">1</cx:pt>
          <cx:pt idx="82593">1</cx:pt>
          <cx:pt idx="82594">1</cx:pt>
          <cx:pt idx="82595">1</cx:pt>
          <cx:pt idx="82596">1</cx:pt>
          <cx:pt idx="82597">1</cx:pt>
          <cx:pt idx="82598">1</cx:pt>
          <cx:pt idx="82599">1</cx:pt>
          <cx:pt idx="82600">1</cx:pt>
          <cx:pt idx="82601">1</cx:pt>
          <cx:pt idx="82602">1</cx:pt>
          <cx:pt idx="82603">1</cx:pt>
          <cx:pt idx="82604">1</cx:pt>
          <cx:pt idx="82605">1</cx:pt>
          <cx:pt idx="82606">1</cx:pt>
          <cx:pt idx="82607">3</cx:pt>
          <cx:pt idx="82608">1</cx:pt>
          <cx:pt idx="82609">1</cx:pt>
          <cx:pt idx="82610">1</cx:pt>
          <cx:pt idx="82611">1</cx:pt>
          <cx:pt idx="82612">1</cx:pt>
          <cx:pt idx="82613">3</cx:pt>
          <cx:pt idx="82614">1</cx:pt>
          <cx:pt idx="82615">1</cx:pt>
          <cx:pt idx="82616">1</cx:pt>
          <cx:pt idx="82617">1</cx:pt>
          <cx:pt idx="82618">1</cx:pt>
          <cx:pt idx="82619">1</cx:pt>
          <cx:pt idx="82620">1</cx:pt>
          <cx:pt idx="82621">1</cx:pt>
          <cx:pt idx="82622">1</cx:pt>
          <cx:pt idx="82623">1</cx:pt>
          <cx:pt idx="82624">1</cx:pt>
          <cx:pt idx="82625">1</cx:pt>
          <cx:pt idx="82626">1</cx:pt>
          <cx:pt idx="82627">1</cx:pt>
          <cx:pt idx="82628">1</cx:pt>
          <cx:pt idx="82629">1</cx:pt>
          <cx:pt idx="82630">1</cx:pt>
          <cx:pt idx="82631">1</cx:pt>
          <cx:pt idx="82632">3</cx:pt>
          <cx:pt idx="82633">3</cx:pt>
          <cx:pt idx="82634">1</cx:pt>
          <cx:pt idx="82635">3</cx:pt>
          <cx:pt idx="82636">1</cx:pt>
          <cx:pt idx="82637">1</cx:pt>
          <cx:pt idx="82638">1</cx:pt>
          <cx:pt idx="82639">1</cx:pt>
          <cx:pt idx="82640">1</cx:pt>
          <cx:pt idx="82641">1</cx:pt>
          <cx:pt idx="82642">3</cx:pt>
          <cx:pt idx="82643">1</cx:pt>
          <cx:pt idx="82644">1</cx:pt>
          <cx:pt idx="82645">1</cx:pt>
          <cx:pt idx="82646">1</cx:pt>
          <cx:pt idx="82647">1</cx:pt>
          <cx:pt idx="82648">1</cx:pt>
          <cx:pt idx="82649">1</cx:pt>
          <cx:pt idx="82650">1</cx:pt>
          <cx:pt idx="82651">1</cx:pt>
          <cx:pt idx="82652">1</cx:pt>
          <cx:pt idx="82653">1</cx:pt>
          <cx:pt idx="82654">1</cx:pt>
          <cx:pt idx="82655">1</cx:pt>
          <cx:pt idx="82656">1</cx:pt>
          <cx:pt idx="82657">1</cx:pt>
          <cx:pt idx="82658">1</cx:pt>
          <cx:pt idx="82659">1</cx:pt>
          <cx:pt idx="82660">1</cx:pt>
          <cx:pt idx="82661">1</cx:pt>
          <cx:pt idx="82662">1</cx:pt>
          <cx:pt idx="82663">1</cx:pt>
          <cx:pt idx="82664">1</cx:pt>
          <cx:pt idx="82665">1</cx:pt>
          <cx:pt idx="82666">3</cx:pt>
          <cx:pt idx="82667">3</cx:pt>
          <cx:pt idx="82668">1</cx:pt>
          <cx:pt idx="82669">1</cx:pt>
          <cx:pt idx="82670">1</cx:pt>
          <cx:pt idx="82671">1</cx:pt>
          <cx:pt idx="82672">1</cx:pt>
          <cx:pt idx="82673">1</cx:pt>
          <cx:pt idx="82674">3</cx:pt>
          <cx:pt idx="82675">1</cx:pt>
          <cx:pt idx="82676">1</cx:pt>
          <cx:pt idx="82677">1</cx:pt>
          <cx:pt idx="82678">1</cx:pt>
          <cx:pt idx="82679">1</cx:pt>
          <cx:pt idx="82680">1</cx:pt>
          <cx:pt idx="82681">1</cx:pt>
          <cx:pt idx="82682">1</cx:pt>
          <cx:pt idx="82683">1</cx:pt>
          <cx:pt idx="82684">1</cx:pt>
          <cx:pt idx="82685">3</cx:pt>
          <cx:pt idx="82686">1</cx:pt>
          <cx:pt idx="82687">1</cx:pt>
          <cx:pt idx="82688">1</cx:pt>
          <cx:pt idx="82689">1</cx:pt>
          <cx:pt idx="82690">1</cx:pt>
          <cx:pt idx="82691">1</cx:pt>
          <cx:pt idx="82692">1</cx:pt>
          <cx:pt idx="82693">3</cx:pt>
          <cx:pt idx="82694">1</cx:pt>
          <cx:pt idx="82695">1</cx:pt>
          <cx:pt idx="82696">1</cx:pt>
          <cx:pt idx="82697">1</cx:pt>
          <cx:pt idx="82698">3</cx:pt>
          <cx:pt idx="82699">1</cx:pt>
          <cx:pt idx="82700">1</cx:pt>
          <cx:pt idx="82701">1</cx:pt>
          <cx:pt idx="82702">1</cx:pt>
          <cx:pt idx="82703">1</cx:pt>
          <cx:pt idx="82704">1</cx:pt>
          <cx:pt idx="82705">1</cx:pt>
          <cx:pt idx="82706">1</cx:pt>
          <cx:pt idx="82707">1</cx:pt>
          <cx:pt idx="82708">1</cx:pt>
          <cx:pt idx="82709">1</cx:pt>
          <cx:pt idx="82710">1</cx:pt>
          <cx:pt idx="82711">1</cx:pt>
          <cx:pt idx="82712">1</cx:pt>
          <cx:pt idx="82713">3</cx:pt>
          <cx:pt idx="82714">1</cx:pt>
          <cx:pt idx="82715">1</cx:pt>
          <cx:pt idx="82716">1</cx:pt>
          <cx:pt idx="82717">1</cx:pt>
          <cx:pt idx="82718">1</cx:pt>
          <cx:pt idx="82719">1</cx:pt>
          <cx:pt idx="82720">3</cx:pt>
          <cx:pt idx="82721">1</cx:pt>
          <cx:pt idx="82722">1</cx:pt>
          <cx:pt idx="82723">1</cx:pt>
          <cx:pt idx="82724">1</cx:pt>
          <cx:pt idx="82725">1</cx:pt>
          <cx:pt idx="82726">1</cx:pt>
          <cx:pt idx="82727">1</cx:pt>
          <cx:pt idx="82728">1</cx:pt>
          <cx:pt idx="82729">1</cx:pt>
          <cx:pt idx="82730">1</cx:pt>
          <cx:pt idx="82731">1</cx:pt>
          <cx:pt idx="82732">1</cx:pt>
          <cx:pt idx="82733">1</cx:pt>
          <cx:pt idx="82734">1</cx:pt>
          <cx:pt idx="82735">1</cx:pt>
          <cx:pt idx="82736">1</cx:pt>
          <cx:pt idx="82737">1</cx:pt>
          <cx:pt idx="82738">1</cx:pt>
          <cx:pt idx="82739">1</cx:pt>
          <cx:pt idx="82740">1</cx:pt>
          <cx:pt idx="82741">1</cx:pt>
          <cx:pt idx="82742">1</cx:pt>
          <cx:pt idx="82743">1</cx:pt>
          <cx:pt idx="82744">1</cx:pt>
          <cx:pt idx="82745">1</cx:pt>
          <cx:pt idx="82746">1</cx:pt>
          <cx:pt idx="82747">1</cx:pt>
          <cx:pt idx="82748">1</cx:pt>
          <cx:pt idx="82749">1</cx:pt>
          <cx:pt idx="82750">1</cx:pt>
          <cx:pt idx="82751">1</cx:pt>
          <cx:pt idx="82752">3</cx:pt>
          <cx:pt idx="82753">1</cx:pt>
          <cx:pt idx="82754">1</cx:pt>
          <cx:pt idx="82755">1</cx:pt>
          <cx:pt idx="82756">1</cx:pt>
          <cx:pt idx="82757">1</cx:pt>
          <cx:pt idx="82758">1</cx:pt>
          <cx:pt idx="82759">1</cx:pt>
          <cx:pt idx="82760">1</cx:pt>
          <cx:pt idx="82761">1</cx:pt>
          <cx:pt idx="82762">1</cx:pt>
          <cx:pt idx="82763">1</cx:pt>
          <cx:pt idx="82764">1</cx:pt>
          <cx:pt idx="82765">1</cx:pt>
          <cx:pt idx="82766">1</cx:pt>
          <cx:pt idx="82767">1</cx:pt>
          <cx:pt idx="82768">1</cx:pt>
          <cx:pt idx="82769">1</cx:pt>
          <cx:pt idx="82770">1</cx:pt>
          <cx:pt idx="82771">1</cx:pt>
          <cx:pt idx="82772">1</cx:pt>
          <cx:pt idx="82773">1</cx:pt>
          <cx:pt idx="82774">1</cx:pt>
          <cx:pt idx="82775">1</cx:pt>
          <cx:pt idx="82776">1</cx:pt>
          <cx:pt idx="82777">1</cx:pt>
          <cx:pt idx="82778">1</cx:pt>
          <cx:pt idx="82779">1</cx:pt>
          <cx:pt idx="82780">1</cx:pt>
          <cx:pt idx="82781">1</cx:pt>
          <cx:pt idx="82782">1</cx:pt>
          <cx:pt idx="82783">1</cx:pt>
          <cx:pt idx="82784">1</cx:pt>
          <cx:pt idx="82785">1</cx:pt>
          <cx:pt idx="82786">1</cx:pt>
          <cx:pt idx="82787">1</cx:pt>
          <cx:pt idx="82788">1</cx:pt>
          <cx:pt idx="82789">1</cx:pt>
          <cx:pt idx="82790">1</cx:pt>
          <cx:pt idx="82791">1</cx:pt>
          <cx:pt idx="82792">1</cx:pt>
          <cx:pt idx="82793">1</cx:pt>
          <cx:pt idx="82794">1</cx:pt>
          <cx:pt idx="82795">3</cx:pt>
          <cx:pt idx="82796">1</cx:pt>
          <cx:pt idx="82797">1</cx:pt>
          <cx:pt idx="82798">1</cx:pt>
          <cx:pt idx="82799">1</cx:pt>
          <cx:pt idx="82800">1</cx:pt>
          <cx:pt idx="82801">1</cx:pt>
          <cx:pt idx="82802">1</cx:pt>
          <cx:pt idx="82803">1</cx:pt>
          <cx:pt idx="82804">1</cx:pt>
          <cx:pt idx="82805">1</cx:pt>
          <cx:pt idx="82806">1</cx:pt>
          <cx:pt idx="82807">1</cx:pt>
          <cx:pt idx="82808">1</cx:pt>
          <cx:pt idx="82809">1</cx:pt>
          <cx:pt idx="82810">1</cx:pt>
          <cx:pt idx="82811">1</cx:pt>
          <cx:pt idx="82812">1</cx:pt>
          <cx:pt idx="82813">1</cx:pt>
          <cx:pt idx="82814">1</cx:pt>
          <cx:pt idx="82815">1</cx:pt>
          <cx:pt idx="82816">1</cx:pt>
          <cx:pt idx="82817">1</cx:pt>
          <cx:pt idx="82818">1</cx:pt>
          <cx:pt idx="82819">1</cx:pt>
          <cx:pt idx="82820">1</cx:pt>
          <cx:pt idx="82821">1</cx:pt>
          <cx:pt idx="82822">1</cx:pt>
          <cx:pt idx="82823">1</cx:pt>
          <cx:pt idx="82824">1</cx:pt>
          <cx:pt idx="82825">1</cx:pt>
          <cx:pt idx="82826">1</cx:pt>
          <cx:pt idx="82827">3</cx:pt>
          <cx:pt idx="82828">1</cx:pt>
          <cx:pt idx="82829">1</cx:pt>
          <cx:pt idx="82830">1</cx:pt>
          <cx:pt idx="82831">1</cx:pt>
          <cx:pt idx="82832">1</cx:pt>
          <cx:pt idx="82833">1</cx:pt>
          <cx:pt idx="82834">1</cx:pt>
          <cx:pt idx="82835">1</cx:pt>
          <cx:pt idx="82836">3</cx:pt>
          <cx:pt idx="82837">1</cx:pt>
          <cx:pt idx="82838">1</cx:pt>
          <cx:pt idx="82839">1</cx:pt>
          <cx:pt idx="82840">1</cx:pt>
          <cx:pt idx="82841">1</cx:pt>
          <cx:pt idx="82842">1</cx:pt>
          <cx:pt idx="82843">1</cx:pt>
          <cx:pt idx="82844">1</cx:pt>
          <cx:pt idx="82845">1</cx:pt>
          <cx:pt idx="82846">1</cx:pt>
          <cx:pt idx="82847">1</cx:pt>
          <cx:pt idx="82848">1</cx:pt>
          <cx:pt idx="82849">1</cx:pt>
          <cx:pt idx="82850">1</cx:pt>
          <cx:pt idx="82851">1</cx:pt>
          <cx:pt idx="82852">1</cx:pt>
          <cx:pt idx="82853">1</cx:pt>
          <cx:pt idx="82854">1</cx:pt>
          <cx:pt idx="82855">1</cx:pt>
          <cx:pt idx="82856">1</cx:pt>
          <cx:pt idx="82857">1</cx:pt>
          <cx:pt idx="82858">1</cx:pt>
          <cx:pt idx="82859">1</cx:pt>
          <cx:pt idx="82860">1</cx:pt>
          <cx:pt idx="82861">1</cx:pt>
          <cx:pt idx="82862">1</cx:pt>
          <cx:pt idx="82863">1</cx:pt>
          <cx:pt idx="82864">1</cx:pt>
          <cx:pt idx="82865">1</cx:pt>
          <cx:pt idx="82866">1</cx:pt>
          <cx:pt idx="82867">1</cx:pt>
          <cx:pt idx="82868">1</cx:pt>
          <cx:pt idx="82869">1</cx:pt>
          <cx:pt idx="82870">1</cx:pt>
          <cx:pt idx="82871">1</cx:pt>
          <cx:pt idx="82872">1</cx:pt>
          <cx:pt idx="82873">1</cx:pt>
          <cx:pt idx="82874">1</cx:pt>
          <cx:pt idx="82875">1</cx:pt>
          <cx:pt idx="82876">1</cx:pt>
          <cx:pt idx="82877">1</cx:pt>
          <cx:pt idx="82878">1</cx:pt>
          <cx:pt idx="82879">1</cx:pt>
          <cx:pt idx="82880">1</cx:pt>
          <cx:pt idx="82881">1</cx:pt>
          <cx:pt idx="82882">1</cx:pt>
          <cx:pt idx="82883">1</cx:pt>
          <cx:pt idx="82884">1</cx:pt>
          <cx:pt idx="82885">1</cx:pt>
          <cx:pt idx="82886">1</cx:pt>
          <cx:pt idx="82887">1</cx:pt>
          <cx:pt idx="82888">1</cx:pt>
          <cx:pt idx="82889">1</cx:pt>
          <cx:pt idx="82890">1</cx:pt>
          <cx:pt idx="82891">1</cx:pt>
          <cx:pt idx="82892">1</cx:pt>
          <cx:pt idx="82893">1</cx:pt>
          <cx:pt idx="82894">1</cx:pt>
          <cx:pt idx="82895">1</cx:pt>
          <cx:pt idx="82896">1</cx:pt>
          <cx:pt idx="82897">1</cx:pt>
          <cx:pt idx="82898">1</cx:pt>
          <cx:pt idx="82899">1</cx:pt>
          <cx:pt idx="82900">1</cx:pt>
          <cx:pt idx="82901">1</cx:pt>
          <cx:pt idx="82902">1</cx:pt>
          <cx:pt idx="82903">1</cx:pt>
          <cx:pt idx="82904">1</cx:pt>
          <cx:pt idx="82905">1</cx:pt>
          <cx:pt idx="82906">1</cx:pt>
          <cx:pt idx="82907">1</cx:pt>
          <cx:pt idx="82908">1</cx:pt>
          <cx:pt idx="82909">1</cx:pt>
          <cx:pt idx="82910">1</cx:pt>
          <cx:pt idx="82911">1</cx:pt>
          <cx:pt idx="82912">3</cx:pt>
          <cx:pt idx="82913">1</cx:pt>
          <cx:pt idx="82914">1</cx:pt>
          <cx:pt idx="82915">1</cx:pt>
          <cx:pt idx="82916">1</cx:pt>
          <cx:pt idx="82917">1</cx:pt>
          <cx:pt idx="82918">3</cx:pt>
          <cx:pt idx="82919">1</cx:pt>
          <cx:pt idx="82920">1</cx:pt>
          <cx:pt idx="82921">1</cx:pt>
          <cx:pt idx="82922">1</cx:pt>
          <cx:pt idx="82923">1</cx:pt>
          <cx:pt idx="82924">1</cx:pt>
          <cx:pt idx="82925">1</cx:pt>
          <cx:pt idx="82926">1</cx:pt>
          <cx:pt idx="82927">1</cx:pt>
          <cx:pt idx="82928">1</cx:pt>
          <cx:pt idx="82929">1</cx:pt>
          <cx:pt idx="82930">1</cx:pt>
          <cx:pt idx="82931">1</cx:pt>
          <cx:pt idx="82932">1</cx:pt>
          <cx:pt idx="82933">1</cx:pt>
          <cx:pt idx="82934">1</cx:pt>
          <cx:pt idx="82935">1</cx:pt>
          <cx:pt idx="82936">1</cx:pt>
          <cx:pt idx="82937">1</cx:pt>
          <cx:pt idx="82938">1</cx:pt>
          <cx:pt idx="82939">1</cx:pt>
          <cx:pt idx="82940">1</cx:pt>
          <cx:pt idx="82941">1</cx:pt>
          <cx:pt idx="82942">1</cx:pt>
          <cx:pt idx="82943">1</cx:pt>
          <cx:pt idx="82944">1</cx:pt>
          <cx:pt idx="82945">1</cx:pt>
          <cx:pt idx="82946">1</cx:pt>
          <cx:pt idx="82947">1</cx:pt>
          <cx:pt idx="82948">1</cx:pt>
          <cx:pt idx="82949">1</cx:pt>
          <cx:pt idx="82950">1</cx:pt>
          <cx:pt idx="82951">1</cx:pt>
          <cx:pt idx="82952">1</cx:pt>
          <cx:pt idx="82953">1</cx:pt>
          <cx:pt idx="82954">1</cx:pt>
          <cx:pt idx="82955">1</cx:pt>
          <cx:pt idx="82956">1</cx:pt>
          <cx:pt idx="82957">1</cx:pt>
          <cx:pt idx="82958">1</cx:pt>
          <cx:pt idx="82959">1</cx:pt>
          <cx:pt idx="82960">1</cx:pt>
          <cx:pt idx="82961">3</cx:pt>
          <cx:pt idx="82962">1</cx:pt>
          <cx:pt idx="82963">1</cx:pt>
          <cx:pt idx="82964">1</cx:pt>
          <cx:pt idx="82965">1</cx:pt>
          <cx:pt idx="82966">1</cx:pt>
          <cx:pt idx="82967">1</cx:pt>
          <cx:pt idx="82968">1</cx:pt>
          <cx:pt idx="82969">1</cx:pt>
          <cx:pt idx="82970">1</cx:pt>
          <cx:pt idx="82971">1</cx:pt>
          <cx:pt idx="82972">3</cx:pt>
          <cx:pt idx="82973">1</cx:pt>
          <cx:pt idx="82974">1</cx:pt>
          <cx:pt idx="82975">1</cx:pt>
          <cx:pt idx="82976">1</cx:pt>
          <cx:pt idx="82977">1</cx:pt>
          <cx:pt idx="82978">1</cx:pt>
          <cx:pt idx="82979">1</cx:pt>
          <cx:pt idx="82980">1</cx:pt>
          <cx:pt idx="82981">1</cx:pt>
          <cx:pt idx="82982">1</cx:pt>
          <cx:pt idx="82983">1</cx:pt>
          <cx:pt idx="82984">1</cx:pt>
          <cx:pt idx="82985">1</cx:pt>
          <cx:pt idx="82986">1</cx:pt>
          <cx:pt idx="82987">1</cx:pt>
          <cx:pt idx="82988">1</cx:pt>
          <cx:pt idx="82989">1</cx:pt>
          <cx:pt idx="82990">1</cx:pt>
          <cx:pt idx="82991">1</cx:pt>
          <cx:pt idx="82992">1</cx:pt>
          <cx:pt idx="82993">1</cx:pt>
          <cx:pt idx="82994">1</cx:pt>
          <cx:pt idx="82995">1</cx:pt>
          <cx:pt idx="82996">1</cx:pt>
          <cx:pt idx="82997">1</cx:pt>
          <cx:pt idx="82998">3</cx:pt>
          <cx:pt idx="82999">1</cx:pt>
          <cx:pt idx="83000">1</cx:pt>
          <cx:pt idx="83001">1</cx:pt>
          <cx:pt idx="83002">1</cx:pt>
          <cx:pt idx="83003">1</cx:pt>
          <cx:pt idx="83004">1</cx:pt>
          <cx:pt idx="83005">1</cx:pt>
          <cx:pt idx="83006">1</cx:pt>
          <cx:pt idx="83007">1</cx:pt>
          <cx:pt idx="83008">1</cx:pt>
          <cx:pt idx="83009">1</cx:pt>
          <cx:pt idx="83010">1</cx:pt>
          <cx:pt idx="83011">1</cx:pt>
          <cx:pt idx="83012">1</cx:pt>
          <cx:pt idx="83013">1</cx:pt>
          <cx:pt idx="83014">3</cx:pt>
          <cx:pt idx="83015">1</cx:pt>
          <cx:pt idx="83016">1</cx:pt>
          <cx:pt idx="83017">3</cx:pt>
          <cx:pt idx="83018">1</cx:pt>
          <cx:pt idx="83019">1</cx:pt>
          <cx:pt idx="83020">1</cx:pt>
          <cx:pt idx="83021">1</cx:pt>
          <cx:pt idx="83022">1</cx:pt>
          <cx:pt idx="83023">1</cx:pt>
          <cx:pt idx="83024">1</cx:pt>
          <cx:pt idx="83025">1</cx:pt>
          <cx:pt idx="83026">1</cx:pt>
          <cx:pt idx="83027">1</cx:pt>
          <cx:pt idx="83028">3</cx:pt>
          <cx:pt idx="83029">3</cx:pt>
          <cx:pt idx="83030">1</cx:pt>
          <cx:pt idx="83031">1</cx:pt>
          <cx:pt idx="83032">1</cx:pt>
          <cx:pt idx="83033">1</cx:pt>
          <cx:pt idx="83034">1</cx:pt>
          <cx:pt idx="83035">1</cx:pt>
          <cx:pt idx="83036">1</cx:pt>
          <cx:pt idx="83037">1</cx:pt>
          <cx:pt idx="83038">1</cx:pt>
          <cx:pt idx="83039">1</cx:pt>
          <cx:pt idx="83040">1</cx:pt>
          <cx:pt idx="83041">1</cx:pt>
          <cx:pt idx="83042">1</cx:pt>
          <cx:pt idx="83043">1</cx:pt>
          <cx:pt idx="83044">1</cx:pt>
          <cx:pt idx="83045">1</cx:pt>
          <cx:pt idx="83046">1</cx:pt>
          <cx:pt idx="83047">1</cx:pt>
          <cx:pt idx="83048">1</cx:pt>
          <cx:pt idx="83049">1</cx:pt>
          <cx:pt idx="83050">1</cx:pt>
          <cx:pt idx="83051">1</cx:pt>
          <cx:pt idx="83052">1</cx:pt>
          <cx:pt idx="83053">1</cx:pt>
          <cx:pt idx="83054">1</cx:pt>
          <cx:pt idx="83055">1</cx:pt>
          <cx:pt idx="83056">1</cx:pt>
          <cx:pt idx="83057">1</cx:pt>
          <cx:pt idx="83058">1</cx:pt>
          <cx:pt idx="83059">1</cx:pt>
          <cx:pt idx="83060">1</cx:pt>
          <cx:pt idx="83061">1</cx:pt>
          <cx:pt idx="83062">1</cx:pt>
          <cx:pt idx="83063">1</cx:pt>
          <cx:pt idx="83064">1</cx:pt>
          <cx:pt idx="83065">1</cx:pt>
          <cx:pt idx="83066">1</cx:pt>
          <cx:pt idx="83067">1</cx:pt>
          <cx:pt idx="83068">1</cx:pt>
          <cx:pt idx="83069">3</cx:pt>
          <cx:pt idx="83070">1</cx:pt>
          <cx:pt idx="83071">1</cx:pt>
          <cx:pt idx="83072">1</cx:pt>
          <cx:pt idx="83073">1</cx:pt>
          <cx:pt idx="83074">1</cx:pt>
          <cx:pt idx="83075">1</cx:pt>
          <cx:pt idx="83076">1</cx:pt>
          <cx:pt idx="83077">1</cx:pt>
          <cx:pt idx="83078">1</cx:pt>
          <cx:pt idx="83079">1</cx:pt>
          <cx:pt idx="83080">1</cx:pt>
          <cx:pt idx="83081">1</cx:pt>
          <cx:pt idx="83082">1</cx:pt>
          <cx:pt idx="83083">1</cx:pt>
          <cx:pt idx="83084">1</cx:pt>
          <cx:pt idx="83085">1</cx:pt>
          <cx:pt idx="83086">1</cx:pt>
          <cx:pt idx="83087">1</cx:pt>
          <cx:pt idx="83088">1</cx:pt>
          <cx:pt idx="83089">1</cx:pt>
          <cx:pt idx="83090">1</cx:pt>
          <cx:pt idx="83091">1</cx:pt>
          <cx:pt idx="83092">1</cx:pt>
          <cx:pt idx="83093">1</cx:pt>
          <cx:pt idx="83094">1</cx:pt>
          <cx:pt idx="83095">1</cx:pt>
          <cx:pt idx="83096">1</cx:pt>
          <cx:pt idx="83097">1</cx:pt>
          <cx:pt idx="83098">1</cx:pt>
          <cx:pt idx="83099">1</cx:pt>
          <cx:pt idx="83100">1</cx:pt>
          <cx:pt idx="83101">1</cx:pt>
          <cx:pt idx="83102">1</cx:pt>
          <cx:pt idx="83103">1</cx:pt>
          <cx:pt idx="83104">1</cx:pt>
          <cx:pt idx="83105">1</cx:pt>
          <cx:pt idx="83106">1</cx:pt>
          <cx:pt idx="83107">3</cx:pt>
          <cx:pt idx="83108">1</cx:pt>
          <cx:pt idx="83109">1</cx:pt>
          <cx:pt idx="83110">1</cx:pt>
          <cx:pt idx="83111">1</cx:pt>
          <cx:pt idx="83112">1</cx:pt>
          <cx:pt idx="83113">1</cx:pt>
          <cx:pt idx="83114">1</cx:pt>
          <cx:pt idx="83115">1</cx:pt>
          <cx:pt idx="83116">1</cx:pt>
          <cx:pt idx="83117">1</cx:pt>
          <cx:pt idx="83118">1</cx:pt>
          <cx:pt idx="83119">1</cx:pt>
          <cx:pt idx="83120">1</cx:pt>
          <cx:pt idx="83121">1</cx:pt>
          <cx:pt idx="83122">1</cx:pt>
          <cx:pt idx="83123">1</cx:pt>
          <cx:pt idx="83124">1</cx:pt>
          <cx:pt idx="83125">1</cx:pt>
          <cx:pt idx="83126">1</cx:pt>
          <cx:pt idx="83127">1</cx:pt>
          <cx:pt idx="83128">1</cx:pt>
          <cx:pt idx="83129">1</cx:pt>
          <cx:pt idx="83130">1</cx:pt>
          <cx:pt idx="83131">3</cx:pt>
          <cx:pt idx="83132">1</cx:pt>
          <cx:pt idx="83133">1</cx:pt>
          <cx:pt idx="83134">1</cx:pt>
          <cx:pt idx="83135">1</cx:pt>
          <cx:pt idx="83136">1</cx:pt>
          <cx:pt idx="83137">1</cx:pt>
          <cx:pt idx="83138">1</cx:pt>
          <cx:pt idx="83139">1</cx:pt>
          <cx:pt idx="83140">1</cx:pt>
          <cx:pt idx="83141">1</cx:pt>
          <cx:pt idx="83142">1</cx:pt>
          <cx:pt idx="83143">1</cx:pt>
          <cx:pt idx="83144">1</cx:pt>
          <cx:pt idx="83145">1</cx:pt>
          <cx:pt idx="83146">1</cx:pt>
          <cx:pt idx="83147">1</cx:pt>
          <cx:pt idx="83148">1</cx:pt>
          <cx:pt idx="83149">1</cx:pt>
          <cx:pt idx="83150">1</cx:pt>
          <cx:pt idx="83151">1</cx:pt>
          <cx:pt idx="83152">1</cx:pt>
          <cx:pt idx="83153">1</cx:pt>
          <cx:pt idx="83154">1</cx:pt>
          <cx:pt idx="83155">1</cx:pt>
          <cx:pt idx="83156">1</cx:pt>
          <cx:pt idx="83157">1</cx:pt>
          <cx:pt idx="83158">1</cx:pt>
          <cx:pt idx="83159">1</cx:pt>
          <cx:pt idx="83160">1</cx:pt>
          <cx:pt idx="83161">1</cx:pt>
          <cx:pt idx="83162">1</cx:pt>
          <cx:pt idx="83163">1</cx:pt>
          <cx:pt idx="83164">1</cx:pt>
          <cx:pt idx="83165">1</cx:pt>
          <cx:pt idx="83166">1</cx:pt>
          <cx:pt idx="83167">1</cx:pt>
          <cx:pt idx="83168">1</cx:pt>
          <cx:pt idx="83169">1</cx:pt>
          <cx:pt idx="83170">1</cx:pt>
          <cx:pt idx="83171">1</cx:pt>
          <cx:pt idx="83172">1</cx:pt>
          <cx:pt idx="83173">1</cx:pt>
          <cx:pt idx="83174">1</cx:pt>
          <cx:pt idx="83175">1</cx:pt>
          <cx:pt idx="83176">1</cx:pt>
          <cx:pt idx="83177">1</cx:pt>
          <cx:pt idx="83178">1</cx:pt>
          <cx:pt idx="83179">1</cx:pt>
          <cx:pt idx="83180">1</cx:pt>
          <cx:pt idx="83181">1</cx:pt>
          <cx:pt idx="83182">1</cx:pt>
          <cx:pt idx="83183">1</cx:pt>
          <cx:pt idx="83184">1</cx:pt>
          <cx:pt idx="83185">1</cx:pt>
          <cx:pt idx="83186">1</cx:pt>
          <cx:pt idx="83187">1</cx:pt>
          <cx:pt idx="83188">1</cx:pt>
          <cx:pt idx="83189">1</cx:pt>
          <cx:pt idx="83190">1</cx:pt>
          <cx:pt idx="83191">1</cx:pt>
          <cx:pt idx="83192">1</cx:pt>
          <cx:pt idx="83193">1</cx:pt>
          <cx:pt idx="83194">3</cx:pt>
          <cx:pt idx="83195">1</cx:pt>
          <cx:pt idx="83196">1</cx:pt>
          <cx:pt idx="83197">1</cx:pt>
          <cx:pt idx="83198">1</cx:pt>
          <cx:pt idx="83199">1</cx:pt>
          <cx:pt idx="83200">1</cx:pt>
          <cx:pt idx="83201">3</cx:pt>
          <cx:pt idx="83202">1</cx:pt>
          <cx:pt idx="83203">1</cx:pt>
          <cx:pt idx="83204">1</cx:pt>
          <cx:pt idx="83205">1</cx:pt>
          <cx:pt idx="83206">1</cx:pt>
          <cx:pt idx="83207">1</cx:pt>
          <cx:pt idx="83208">1</cx:pt>
          <cx:pt idx="83209">1</cx:pt>
          <cx:pt idx="83210">1</cx:pt>
          <cx:pt idx="83211">1</cx:pt>
          <cx:pt idx="83212">1</cx:pt>
          <cx:pt idx="83213">1</cx:pt>
          <cx:pt idx="83214">1</cx:pt>
          <cx:pt idx="83215">1</cx:pt>
          <cx:pt idx="83216">1</cx:pt>
          <cx:pt idx="83217">1</cx:pt>
          <cx:pt idx="83218">1</cx:pt>
          <cx:pt idx="83219">1</cx:pt>
          <cx:pt idx="83220">1</cx:pt>
          <cx:pt idx="83221">1</cx:pt>
          <cx:pt idx="83222">1</cx:pt>
          <cx:pt idx="83223">1</cx:pt>
          <cx:pt idx="83224">1</cx:pt>
          <cx:pt idx="83225">1</cx:pt>
          <cx:pt idx="83226">1</cx:pt>
          <cx:pt idx="83227">1</cx:pt>
          <cx:pt idx="83228">1</cx:pt>
          <cx:pt idx="83229">1</cx:pt>
          <cx:pt idx="83230">1</cx:pt>
          <cx:pt idx="83231">1</cx:pt>
          <cx:pt idx="83232">1</cx:pt>
          <cx:pt idx="83233">1</cx:pt>
          <cx:pt idx="83234">1</cx:pt>
          <cx:pt idx="83235">1</cx:pt>
          <cx:pt idx="83236">1</cx:pt>
          <cx:pt idx="83237">1</cx:pt>
          <cx:pt idx="83238">1</cx:pt>
          <cx:pt idx="83239">1</cx:pt>
          <cx:pt idx="83240">1</cx:pt>
          <cx:pt idx="83241">1</cx:pt>
          <cx:pt idx="83242">1</cx:pt>
          <cx:pt idx="83243">1</cx:pt>
          <cx:pt idx="83244">1</cx:pt>
          <cx:pt idx="83245">1</cx:pt>
          <cx:pt idx="83246">1</cx:pt>
          <cx:pt idx="83247">1</cx:pt>
          <cx:pt idx="83248">1</cx:pt>
          <cx:pt idx="83249">1</cx:pt>
          <cx:pt idx="83250">1</cx:pt>
          <cx:pt idx="83251">1</cx:pt>
          <cx:pt idx="83252">1</cx:pt>
          <cx:pt idx="83253">1</cx:pt>
          <cx:pt idx="83254">1</cx:pt>
          <cx:pt idx="83255">1</cx:pt>
          <cx:pt idx="83256">1</cx:pt>
          <cx:pt idx="83257">1</cx:pt>
          <cx:pt idx="83258">1</cx:pt>
          <cx:pt idx="83259">1</cx:pt>
          <cx:pt idx="83260">1</cx:pt>
          <cx:pt idx="83261">1</cx:pt>
          <cx:pt idx="83262">1</cx:pt>
          <cx:pt idx="83263">1</cx:pt>
          <cx:pt idx="83264">1</cx:pt>
          <cx:pt idx="83265">1</cx:pt>
          <cx:pt idx="83266">1</cx:pt>
          <cx:pt idx="83267">1</cx:pt>
          <cx:pt idx="83268">1</cx:pt>
          <cx:pt idx="83269">1</cx:pt>
          <cx:pt idx="83270">1</cx:pt>
          <cx:pt idx="83271">1</cx:pt>
          <cx:pt idx="83272">1</cx:pt>
          <cx:pt idx="83273">1</cx:pt>
          <cx:pt idx="83274">1</cx:pt>
          <cx:pt idx="83275">1</cx:pt>
          <cx:pt idx="83276">1</cx:pt>
          <cx:pt idx="83277">1</cx:pt>
          <cx:pt idx="83278">1</cx:pt>
          <cx:pt idx="83279">1</cx:pt>
          <cx:pt idx="83280">3</cx:pt>
          <cx:pt idx="83281">1</cx:pt>
          <cx:pt idx="83282">3</cx:pt>
          <cx:pt idx="83283">1</cx:pt>
          <cx:pt idx="83284">1</cx:pt>
          <cx:pt idx="83285">1</cx:pt>
          <cx:pt idx="83286">1</cx:pt>
          <cx:pt idx="83287">1</cx:pt>
          <cx:pt idx="83288">1</cx:pt>
          <cx:pt idx="83289">1</cx:pt>
          <cx:pt idx="83290">1</cx:pt>
          <cx:pt idx="83291">1</cx:pt>
          <cx:pt idx="83292">1</cx:pt>
          <cx:pt idx="83293">1</cx:pt>
          <cx:pt idx="83294">1</cx:pt>
          <cx:pt idx="83295">1</cx:pt>
          <cx:pt idx="83296">1</cx:pt>
          <cx:pt idx="83297">1</cx:pt>
          <cx:pt idx="83298">1</cx:pt>
          <cx:pt idx="83299">1</cx:pt>
          <cx:pt idx="83300">1</cx:pt>
          <cx:pt idx="83301">1</cx:pt>
          <cx:pt idx="83302">1</cx:pt>
          <cx:pt idx="83303">1</cx:pt>
          <cx:pt idx="83304">1</cx:pt>
          <cx:pt idx="83305">1</cx:pt>
          <cx:pt idx="83306">1</cx:pt>
          <cx:pt idx="83307">1</cx:pt>
          <cx:pt idx="83308">1</cx:pt>
          <cx:pt idx="83309">1</cx:pt>
          <cx:pt idx="83310">1</cx:pt>
          <cx:pt idx="83311">1</cx:pt>
          <cx:pt idx="83312">1</cx:pt>
          <cx:pt idx="83313">3</cx:pt>
          <cx:pt idx="83314">1</cx:pt>
          <cx:pt idx="83315">1</cx:pt>
          <cx:pt idx="83316">1</cx:pt>
          <cx:pt idx="83317">1</cx:pt>
          <cx:pt idx="83318">1</cx:pt>
          <cx:pt idx="83319">1</cx:pt>
          <cx:pt idx="83320">1</cx:pt>
          <cx:pt idx="83321">1</cx:pt>
          <cx:pt idx="83322">1</cx:pt>
          <cx:pt idx="83323">1</cx:pt>
          <cx:pt idx="83324">1</cx:pt>
          <cx:pt idx="83325">1</cx:pt>
          <cx:pt idx="83326">3</cx:pt>
          <cx:pt idx="83327">1</cx:pt>
          <cx:pt idx="83328">1</cx:pt>
          <cx:pt idx="83329">1</cx:pt>
          <cx:pt idx="83330">3</cx:pt>
          <cx:pt idx="83331">3</cx:pt>
          <cx:pt idx="83332">1</cx:pt>
          <cx:pt idx="83333">1</cx:pt>
          <cx:pt idx="83334">1</cx:pt>
          <cx:pt idx="83335">1</cx:pt>
          <cx:pt idx="83336">1</cx:pt>
          <cx:pt idx="83337">1</cx:pt>
          <cx:pt idx="83338">1</cx:pt>
          <cx:pt idx="83339">1</cx:pt>
          <cx:pt idx="83340">1</cx:pt>
          <cx:pt idx="83341">1</cx:pt>
          <cx:pt idx="83342">1</cx:pt>
          <cx:pt idx="83343">1</cx:pt>
          <cx:pt idx="83344">1</cx:pt>
          <cx:pt idx="83345">1</cx:pt>
          <cx:pt idx="83346">1</cx:pt>
          <cx:pt idx="83347">1</cx:pt>
          <cx:pt idx="83348">1</cx:pt>
          <cx:pt idx="83349">1</cx:pt>
          <cx:pt idx="83350">1</cx:pt>
          <cx:pt idx="83351">1</cx:pt>
          <cx:pt idx="83352">1</cx:pt>
          <cx:pt idx="83353">1</cx:pt>
          <cx:pt idx="83354">1</cx:pt>
          <cx:pt idx="83355">1</cx:pt>
          <cx:pt idx="83356">1</cx:pt>
          <cx:pt idx="83357">1</cx:pt>
          <cx:pt idx="83358">1</cx:pt>
          <cx:pt idx="83359">1</cx:pt>
          <cx:pt idx="83360">1</cx:pt>
          <cx:pt idx="83361">1</cx:pt>
          <cx:pt idx="83362">1</cx:pt>
          <cx:pt idx="83363">1</cx:pt>
          <cx:pt idx="83364">1</cx:pt>
          <cx:pt idx="83365">1</cx:pt>
          <cx:pt idx="83366">1</cx:pt>
          <cx:pt idx="83367">1</cx:pt>
          <cx:pt idx="83368">1</cx:pt>
          <cx:pt idx="83369">1</cx:pt>
          <cx:pt idx="83370">1</cx:pt>
          <cx:pt idx="83371">1</cx:pt>
          <cx:pt idx="83372">1</cx:pt>
          <cx:pt idx="83373">1</cx:pt>
          <cx:pt idx="83374">1</cx:pt>
          <cx:pt idx="83375">1</cx:pt>
          <cx:pt idx="83376">1</cx:pt>
          <cx:pt idx="83377">1</cx:pt>
          <cx:pt idx="83378">1</cx:pt>
          <cx:pt idx="83379">1</cx:pt>
          <cx:pt idx="83380">1</cx:pt>
          <cx:pt idx="83381">1</cx:pt>
          <cx:pt idx="83382">1</cx:pt>
          <cx:pt idx="83383">1</cx:pt>
          <cx:pt idx="83384">3</cx:pt>
          <cx:pt idx="83385">3</cx:pt>
          <cx:pt idx="83386">1</cx:pt>
          <cx:pt idx="83387">1</cx:pt>
          <cx:pt idx="83388">1</cx:pt>
          <cx:pt idx="83389">1</cx:pt>
          <cx:pt idx="83390">3</cx:pt>
          <cx:pt idx="83391">1</cx:pt>
          <cx:pt idx="83392">1</cx:pt>
          <cx:pt idx="83393">1</cx:pt>
          <cx:pt idx="83394">1</cx:pt>
          <cx:pt idx="83395">1</cx:pt>
          <cx:pt idx="83396">1</cx:pt>
          <cx:pt idx="83397">3</cx:pt>
          <cx:pt idx="83398">1</cx:pt>
          <cx:pt idx="83399">1</cx:pt>
          <cx:pt idx="83400">1</cx:pt>
          <cx:pt idx="83401">1</cx:pt>
          <cx:pt idx="83402">1</cx:pt>
          <cx:pt idx="83403">3</cx:pt>
          <cx:pt idx="83404">1</cx:pt>
          <cx:pt idx="83405">1</cx:pt>
          <cx:pt idx="83406">1</cx:pt>
          <cx:pt idx="83407">1</cx:pt>
          <cx:pt idx="83408">1</cx:pt>
          <cx:pt idx="83409">1</cx:pt>
          <cx:pt idx="83410">1</cx:pt>
          <cx:pt idx="83411">1</cx:pt>
          <cx:pt idx="83412">1</cx:pt>
          <cx:pt idx="83413">1</cx:pt>
          <cx:pt idx="83414">1</cx:pt>
          <cx:pt idx="83415">1</cx:pt>
          <cx:pt idx="83416">1</cx:pt>
          <cx:pt idx="83417">1</cx:pt>
          <cx:pt idx="83418">1</cx:pt>
          <cx:pt idx="83419">1</cx:pt>
          <cx:pt idx="83420">1</cx:pt>
          <cx:pt idx="83421">1</cx:pt>
          <cx:pt idx="83422">1</cx:pt>
          <cx:pt idx="83423">1</cx:pt>
          <cx:pt idx="83424">1</cx:pt>
          <cx:pt idx="83425">1</cx:pt>
          <cx:pt idx="83426">1</cx:pt>
          <cx:pt idx="83427">1</cx:pt>
          <cx:pt idx="83428">1</cx:pt>
          <cx:pt idx="83429">1</cx:pt>
          <cx:pt idx="83430">1</cx:pt>
          <cx:pt idx="83431">1</cx:pt>
          <cx:pt idx="83432">1</cx:pt>
          <cx:pt idx="83433">1</cx:pt>
          <cx:pt idx="83434">1</cx:pt>
          <cx:pt idx="83435">1</cx:pt>
          <cx:pt idx="83436">1</cx:pt>
          <cx:pt idx="83437">1</cx:pt>
          <cx:pt idx="83438">1</cx:pt>
          <cx:pt idx="83439">3</cx:pt>
          <cx:pt idx="83440">1</cx:pt>
          <cx:pt idx="83441">1</cx:pt>
          <cx:pt idx="83442">1</cx:pt>
          <cx:pt idx="83443">1</cx:pt>
          <cx:pt idx="83444">1</cx:pt>
          <cx:pt idx="83445">1</cx:pt>
          <cx:pt idx="83446">1</cx:pt>
          <cx:pt idx="83447">1</cx:pt>
          <cx:pt idx="83448">1</cx:pt>
          <cx:pt idx="83449">1</cx:pt>
          <cx:pt idx="83450">1</cx:pt>
          <cx:pt idx="83451">1</cx:pt>
          <cx:pt idx="83452">1</cx:pt>
          <cx:pt idx="83453">1</cx:pt>
          <cx:pt idx="83454">1</cx:pt>
          <cx:pt idx="83455">1</cx:pt>
          <cx:pt idx="83456">1</cx:pt>
          <cx:pt idx="83457">1</cx:pt>
          <cx:pt idx="83458">1</cx:pt>
          <cx:pt idx="83459">1</cx:pt>
          <cx:pt idx="83460">1</cx:pt>
          <cx:pt idx="83461">1</cx:pt>
          <cx:pt idx="83462">1</cx:pt>
          <cx:pt idx="83463">1</cx:pt>
          <cx:pt idx="83464">1</cx:pt>
          <cx:pt idx="83465">1</cx:pt>
          <cx:pt idx="83466">1</cx:pt>
          <cx:pt idx="83467">1</cx:pt>
          <cx:pt idx="83468">1</cx:pt>
          <cx:pt idx="83469">1</cx:pt>
          <cx:pt idx="83470">1</cx:pt>
          <cx:pt idx="83471">1</cx:pt>
          <cx:pt idx="83472">1</cx:pt>
          <cx:pt idx="83473">1</cx:pt>
          <cx:pt idx="83474">1</cx:pt>
          <cx:pt idx="83475">1</cx:pt>
          <cx:pt idx="83476">1</cx:pt>
          <cx:pt idx="83477">1</cx:pt>
          <cx:pt idx="83478">1</cx:pt>
          <cx:pt idx="83479">1</cx:pt>
          <cx:pt idx="83480">1</cx:pt>
          <cx:pt idx="83481">1</cx:pt>
          <cx:pt idx="83482">1</cx:pt>
          <cx:pt idx="83483">1</cx:pt>
          <cx:pt idx="83484">1</cx:pt>
          <cx:pt idx="83485">1</cx:pt>
          <cx:pt idx="83486">1</cx:pt>
          <cx:pt idx="83487">1</cx:pt>
          <cx:pt idx="83488">3</cx:pt>
          <cx:pt idx="83489">1</cx:pt>
          <cx:pt idx="83490">1</cx:pt>
          <cx:pt idx="83491">1</cx:pt>
          <cx:pt idx="83492">1</cx:pt>
          <cx:pt idx="83493">1</cx:pt>
          <cx:pt idx="83494">1</cx:pt>
          <cx:pt idx="83495">1</cx:pt>
          <cx:pt idx="83496">1</cx:pt>
          <cx:pt idx="83497">1</cx:pt>
          <cx:pt idx="83498">1</cx:pt>
          <cx:pt idx="83499">1</cx:pt>
          <cx:pt idx="83500">1</cx:pt>
          <cx:pt idx="83501">1</cx:pt>
          <cx:pt idx="83502">1</cx:pt>
          <cx:pt idx="83503">1</cx:pt>
          <cx:pt idx="83504">1</cx:pt>
          <cx:pt idx="83505">1</cx:pt>
          <cx:pt idx="83506">1</cx:pt>
          <cx:pt idx="83507">1</cx:pt>
          <cx:pt idx="83508">1</cx:pt>
          <cx:pt idx="83509">1</cx:pt>
          <cx:pt idx="83510">1</cx:pt>
          <cx:pt idx="83511">1</cx:pt>
          <cx:pt idx="83512">1</cx:pt>
          <cx:pt idx="83513">1</cx:pt>
          <cx:pt idx="83514">1</cx:pt>
          <cx:pt idx="83515">1</cx:pt>
          <cx:pt idx="83516">1</cx:pt>
          <cx:pt idx="83517">1</cx:pt>
          <cx:pt idx="83518">1</cx:pt>
          <cx:pt idx="83519">1</cx:pt>
          <cx:pt idx="83520">1</cx:pt>
          <cx:pt idx="83521">1</cx:pt>
          <cx:pt idx="83522">1</cx:pt>
          <cx:pt idx="83523">1</cx:pt>
          <cx:pt idx="83524">1</cx:pt>
          <cx:pt idx="83525">1</cx:pt>
          <cx:pt idx="83526">1</cx:pt>
          <cx:pt idx="83527">1</cx:pt>
          <cx:pt idx="83528">1</cx:pt>
          <cx:pt idx="83529">1</cx:pt>
          <cx:pt idx="83530">1</cx:pt>
          <cx:pt idx="83531">3</cx:pt>
          <cx:pt idx="83532">1</cx:pt>
          <cx:pt idx="83533">1</cx:pt>
          <cx:pt idx="83534">1</cx:pt>
          <cx:pt idx="83535">1</cx:pt>
          <cx:pt idx="83536">1</cx:pt>
          <cx:pt idx="83537">1</cx:pt>
          <cx:pt idx="83538">1</cx:pt>
          <cx:pt idx="83539">1</cx:pt>
          <cx:pt idx="83540">1</cx:pt>
          <cx:pt idx="83541">1</cx:pt>
          <cx:pt idx="83542">1</cx:pt>
          <cx:pt idx="83543">1</cx:pt>
          <cx:pt idx="83544">1</cx:pt>
          <cx:pt idx="83545">1</cx:pt>
          <cx:pt idx="83546">1</cx:pt>
          <cx:pt idx="83547">1</cx:pt>
          <cx:pt idx="83548">1</cx:pt>
          <cx:pt idx="83549">1</cx:pt>
          <cx:pt idx="83550">1</cx:pt>
          <cx:pt idx="83551">1</cx:pt>
          <cx:pt idx="83552">1</cx:pt>
          <cx:pt idx="83553">1</cx:pt>
          <cx:pt idx="83554">3</cx:pt>
          <cx:pt idx="83555">1</cx:pt>
          <cx:pt idx="83556">1</cx:pt>
          <cx:pt idx="83557">1</cx:pt>
          <cx:pt idx="83558">1</cx:pt>
          <cx:pt idx="83559">1</cx:pt>
          <cx:pt idx="83560">3</cx:pt>
          <cx:pt idx="83561">1</cx:pt>
          <cx:pt idx="83562">1</cx:pt>
          <cx:pt idx="83563">1</cx:pt>
          <cx:pt idx="83564">1</cx:pt>
          <cx:pt idx="83565">1</cx:pt>
          <cx:pt idx="83566">1</cx:pt>
          <cx:pt idx="83567">1</cx:pt>
          <cx:pt idx="83568">1</cx:pt>
          <cx:pt idx="83569">1</cx:pt>
          <cx:pt idx="83570">1</cx:pt>
          <cx:pt idx="83571">1</cx:pt>
          <cx:pt idx="83572">1</cx:pt>
          <cx:pt idx="83573">1</cx:pt>
          <cx:pt idx="83574">1</cx:pt>
          <cx:pt idx="83575">1</cx:pt>
          <cx:pt idx="83576">1</cx:pt>
          <cx:pt idx="83577">1</cx:pt>
          <cx:pt idx="83578">1</cx:pt>
          <cx:pt idx="83579">1</cx:pt>
          <cx:pt idx="83580">1</cx:pt>
          <cx:pt idx="83581">1</cx:pt>
          <cx:pt idx="83582">1</cx:pt>
          <cx:pt idx="83583">1</cx:pt>
          <cx:pt idx="83584">1</cx:pt>
          <cx:pt idx="83585">1</cx:pt>
          <cx:pt idx="83586">1</cx:pt>
          <cx:pt idx="83587">1</cx:pt>
          <cx:pt idx="83588">1</cx:pt>
          <cx:pt idx="83589">1</cx:pt>
          <cx:pt idx="83590">1</cx:pt>
          <cx:pt idx="83591">1</cx:pt>
          <cx:pt idx="83592">1</cx:pt>
          <cx:pt idx="83593">1</cx:pt>
          <cx:pt idx="83594">1</cx:pt>
          <cx:pt idx="83595">1</cx:pt>
          <cx:pt idx="83596">1</cx:pt>
          <cx:pt idx="83597">1</cx:pt>
          <cx:pt idx="83598">1</cx:pt>
          <cx:pt idx="83599">1</cx:pt>
          <cx:pt idx="83600">1</cx:pt>
          <cx:pt idx="83601">1</cx:pt>
          <cx:pt idx="83602">1</cx:pt>
          <cx:pt idx="83603">3</cx:pt>
          <cx:pt idx="83604">1</cx:pt>
          <cx:pt idx="83605">1</cx:pt>
          <cx:pt idx="83606">1</cx:pt>
          <cx:pt idx="83607">1</cx:pt>
          <cx:pt idx="83608">1</cx:pt>
          <cx:pt idx="83609">1</cx:pt>
          <cx:pt idx="83610">1</cx:pt>
          <cx:pt idx="83611">1</cx:pt>
          <cx:pt idx="83612">1</cx:pt>
          <cx:pt idx="83613">1</cx:pt>
          <cx:pt idx="83614">1</cx:pt>
          <cx:pt idx="83615">1</cx:pt>
          <cx:pt idx="83616">1</cx:pt>
          <cx:pt idx="83617">1</cx:pt>
          <cx:pt idx="83618">1</cx:pt>
          <cx:pt idx="83619">1</cx:pt>
          <cx:pt idx="83620">1</cx:pt>
          <cx:pt idx="83621">1</cx:pt>
          <cx:pt idx="83622">1</cx:pt>
          <cx:pt idx="83623">1</cx:pt>
          <cx:pt idx="83624">1</cx:pt>
          <cx:pt idx="83625">1</cx:pt>
          <cx:pt idx="83626">1</cx:pt>
          <cx:pt idx="83627">1</cx:pt>
          <cx:pt idx="83628">1</cx:pt>
          <cx:pt idx="83629">1</cx:pt>
          <cx:pt idx="83630">1</cx:pt>
          <cx:pt idx="83631">1</cx:pt>
          <cx:pt idx="83632">1</cx:pt>
          <cx:pt idx="83633">1</cx:pt>
          <cx:pt idx="83634">1</cx:pt>
          <cx:pt idx="83635">1</cx:pt>
          <cx:pt idx="83636">1</cx:pt>
          <cx:pt idx="83637">3</cx:pt>
          <cx:pt idx="83638">1</cx:pt>
          <cx:pt idx="83639">1</cx:pt>
          <cx:pt idx="83640">1</cx:pt>
          <cx:pt idx="83641">1</cx:pt>
          <cx:pt idx="83642">1</cx:pt>
          <cx:pt idx="83643">1</cx:pt>
          <cx:pt idx="83644">1</cx:pt>
          <cx:pt idx="83645">1</cx:pt>
          <cx:pt idx="83646">1</cx:pt>
          <cx:pt idx="83647">1</cx:pt>
          <cx:pt idx="83648">1</cx:pt>
          <cx:pt idx="83649">1</cx:pt>
          <cx:pt idx="83650">1</cx:pt>
          <cx:pt idx="83651">1</cx:pt>
          <cx:pt idx="83652">1</cx:pt>
          <cx:pt idx="83653">1</cx:pt>
          <cx:pt idx="83654">1</cx:pt>
          <cx:pt idx="83655">1</cx:pt>
          <cx:pt idx="83656">1</cx:pt>
          <cx:pt idx="83657">1</cx:pt>
          <cx:pt idx="83658">1</cx:pt>
          <cx:pt idx="83659">1</cx:pt>
          <cx:pt idx="83660">1</cx:pt>
          <cx:pt idx="83661">1</cx:pt>
          <cx:pt idx="83662">1</cx:pt>
          <cx:pt idx="83663">1</cx:pt>
          <cx:pt idx="83664">1</cx:pt>
          <cx:pt idx="83665">1</cx:pt>
          <cx:pt idx="83666">1</cx:pt>
          <cx:pt idx="83667">1</cx:pt>
          <cx:pt idx="83668">1</cx:pt>
          <cx:pt idx="83669">1</cx:pt>
          <cx:pt idx="83670">1</cx:pt>
          <cx:pt idx="83671">1</cx:pt>
          <cx:pt idx="83672">1</cx:pt>
          <cx:pt idx="83673">1</cx:pt>
          <cx:pt idx="83674">1</cx:pt>
          <cx:pt idx="83675">1</cx:pt>
          <cx:pt idx="83676">1</cx:pt>
          <cx:pt idx="83677">1</cx:pt>
          <cx:pt idx="83678">1</cx:pt>
          <cx:pt idx="83679">1</cx:pt>
          <cx:pt idx="83680">1</cx:pt>
          <cx:pt idx="83681">1</cx:pt>
          <cx:pt idx="83682">1</cx:pt>
          <cx:pt idx="83683">1</cx:pt>
          <cx:pt idx="83684">1</cx:pt>
          <cx:pt idx="83685">1</cx:pt>
          <cx:pt idx="83686">1</cx:pt>
          <cx:pt idx="83687">1</cx:pt>
          <cx:pt idx="83688">1</cx:pt>
          <cx:pt idx="83689">1</cx:pt>
          <cx:pt idx="83690">1</cx:pt>
          <cx:pt idx="83691">1</cx:pt>
          <cx:pt idx="83692">1</cx:pt>
          <cx:pt idx="83693">1</cx:pt>
          <cx:pt idx="83694">1</cx:pt>
          <cx:pt idx="83695">1</cx:pt>
          <cx:pt idx="83696">1</cx:pt>
          <cx:pt idx="83697">1</cx:pt>
          <cx:pt idx="83698">1</cx:pt>
          <cx:pt idx="83699">1</cx:pt>
          <cx:pt idx="83700">1</cx:pt>
          <cx:pt idx="83701">1</cx:pt>
          <cx:pt idx="83702">1</cx:pt>
          <cx:pt idx="83703">1</cx:pt>
          <cx:pt idx="83704">1</cx:pt>
          <cx:pt idx="83705">1</cx:pt>
          <cx:pt idx="83706">1</cx:pt>
          <cx:pt idx="83707">1</cx:pt>
          <cx:pt idx="83708">1</cx:pt>
          <cx:pt idx="83709">1</cx:pt>
          <cx:pt idx="83710">1</cx:pt>
          <cx:pt idx="83711">1</cx:pt>
          <cx:pt idx="83712">1</cx:pt>
          <cx:pt idx="83713">1</cx:pt>
          <cx:pt idx="83714">1</cx:pt>
          <cx:pt idx="83715">1</cx:pt>
          <cx:pt idx="83716">1</cx:pt>
          <cx:pt idx="83717">1</cx:pt>
          <cx:pt idx="83718">1</cx:pt>
          <cx:pt idx="83719">1</cx:pt>
          <cx:pt idx="83720">1</cx:pt>
          <cx:pt idx="83721">1</cx:pt>
          <cx:pt idx="83722">1</cx:pt>
          <cx:pt idx="83723">1</cx:pt>
          <cx:pt idx="83724">1</cx:pt>
          <cx:pt idx="83725">1</cx:pt>
          <cx:pt idx="83726">1</cx:pt>
          <cx:pt idx="83727">1</cx:pt>
          <cx:pt idx="83728">1</cx:pt>
          <cx:pt idx="83729">1</cx:pt>
          <cx:pt idx="83730">1</cx:pt>
          <cx:pt idx="83731">1</cx:pt>
          <cx:pt idx="83732">1</cx:pt>
          <cx:pt idx="83733">1</cx:pt>
          <cx:pt idx="83734">1</cx:pt>
          <cx:pt idx="83735">1</cx:pt>
          <cx:pt idx="83736">1</cx:pt>
          <cx:pt idx="83737">1</cx:pt>
          <cx:pt idx="83738">1</cx:pt>
          <cx:pt idx="83739">1</cx:pt>
          <cx:pt idx="83740">1</cx:pt>
          <cx:pt idx="83741">3</cx:pt>
          <cx:pt idx="83742">1</cx:pt>
          <cx:pt idx="83743">1</cx:pt>
          <cx:pt idx="83744">1</cx:pt>
          <cx:pt idx="83745">1</cx:pt>
          <cx:pt idx="83746">1</cx:pt>
          <cx:pt idx="83747">1</cx:pt>
          <cx:pt idx="83748">1</cx:pt>
          <cx:pt idx="83749">1</cx:pt>
          <cx:pt idx="83750">1</cx:pt>
          <cx:pt idx="83751">1</cx:pt>
          <cx:pt idx="83752">1</cx:pt>
          <cx:pt idx="83753">1</cx:pt>
          <cx:pt idx="83754">1</cx:pt>
          <cx:pt idx="83755">1</cx:pt>
          <cx:pt idx="83756">1</cx:pt>
          <cx:pt idx="83757">1</cx:pt>
          <cx:pt idx="83758">1</cx:pt>
          <cx:pt idx="83759">3</cx:pt>
          <cx:pt idx="83760">1</cx:pt>
          <cx:pt idx="83761">1</cx:pt>
          <cx:pt idx="83762">1</cx:pt>
          <cx:pt idx="83763">1</cx:pt>
          <cx:pt idx="83764">1</cx:pt>
          <cx:pt idx="83765">1</cx:pt>
          <cx:pt idx="83766">1</cx:pt>
          <cx:pt idx="83767">1</cx:pt>
          <cx:pt idx="83768">1</cx:pt>
          <cx:pt idx="83769">1</cx:pt>
          <cx:pt idx="83770">1</cx:pt>
          <cx:pt idx="83771">1</cx:pt>
          <cx:pt idx="83772">1</cx:pt>
          <cx:pt idx="83773">1</cx:pt>
          <cx:pt idx="83774">1</cx:pt>
          <cx:pt idx="83775">1</cx:pt>
          <cx:pt idx="83776">1</cx:pt>
          <cx:pt idx="83777">1</cx:pt>
          <cx:pt idx="83778">1</cx:pt>
          <cx:pt idx="83779">1</cx:pt>
          <cx:pt idx="83780">1</cx:pt>
          <cx:pt idx="83781">1</cx:pt>
          <cx:pt idx="83782">1</cx:pt>
          <cx:pt idx="83783">1</cx:pt>
          <cx:pt idx="83784">1</cx:pt>
          <cx:pt idx="83785">1</cx:pt>
          <cx:pt idx="83786">1</cx:pt>
          <cx:pt idx="83787">1</cx:pt>
          <cx:pt idx="83788">1</cx:pt>
          <cx:pt idx="83789">1</cx:pt>
          <cx:pt idx="83790">1</cx:pt>
          <cx:pt idx="83791">1</cx:pt>
          <cx:pt idx="83792">1</cx:pt>
          <cx:pt idx="83793">1</cx:pt>
          <cx:pt idx="83794">1</cx:pt>
          <cx:pt idx="83795">1</cx:pt>
          <cx:pt idx="83796">1</cx:pt>
          <cx:pt idx="83797">1</cx:pt>
          <cx:pt idx="83798">1</cx:pt>
          <cx:pt idx="83799">1</cx:pt>
          <cx:pt idx="83800">1</cx:pt>
          <cx:pt idx="83801">1</cx:pt>
          <cx:pt idx="83802">1</cx:pt>
          <cx:pt idx="83803">1</cx:pt>
          <cx:pt idx="83804">1</cx:pt>
          <cx:pt idx="83805">1</cx:pt>
          <cx:pt idx="83806">1</cx:pt>
          <cx:pt idx="83807">1</cx:pt>
          <cx:pt idx="83808">1</cx:pt>
          <cx:pt idx="83809">1</cx:pt>
          <cx:pt idx="83810">1</cx:pt>
          <cx:pt idx="83811">1</cx:pt>
          <cx:pt idx="83812">1</cx:pt>
          <cx:pt idx="83813">1</cx:pt>
          <cx:pt idx="83814">1</cx:pt>
          <cx:pt idx="83815">1</cx:pt>
          <cx:pt idx="83816">1</cx:pt>
          <cx:pt idx="83817">1</cx:pt>
          <cx:pt idx="83818">1</cx:pt>
          <cx:pt idx="83819">1</cx:pt>
          <cx:pt idx="83820">1</cx:pt>
          <cx:pt idx="83821">1</cx:pt>
          <cx:pt idx="83822">1</cx:pt>
          <cx:pt idx="83823">1</cx:pt>
          <cx:pt idx="83824">1</cx:pt>
          <cx:pt idx="83825">1</cx:pt>
          <cx:pt idx="83826">1</cx:pt>
          <cx:pt idx="83827">1</cx:pt>
          <cx:pt idx="83828">1</cx:pt>
          <cx:pt idx="83829">1</cx:pt>
          <cx:pt idx="83830">1</cx:pt>
          <cx:pt idx="83831">1</cx:pt>
          <cx:pt idx="83832">1</cx:pt>
          <cx:pt idx="83833">1</cx:pt>
          <cx:pt idx="83834">1</cx:pt>
          <cx:pt idx="83835">1</cx:pt>
          <cx:pt idx="83836">1</cx:pt>
          <cx:pt idx="83837">1</cx:pt>
          <cx:pt idx="83838">1</cx:pt>
          <cx:pt idx="83839">1</cx:pt>
          <cx:pt idx="83840">1</cx:pt>
          <cx:pt idx="83841">1</cx:pt>
          <cx:pt idx="83842">1</cx:pt>
          <cx:pt idx="83843">1</cx:pt>
          <cx:pt idx="83844">1</cx:pt>
          <cx:pt idx="83845">1</cx:pt>
          <cx:pt idx="83846">1</cx:pt>
          <cx:pt idx="83847">1</cx:pt>
          <cx:pt idx="83848">1</cx:pt>
          <cx:pt idx="83849">1</cx:pt>
          <cx:pt idx="83850">1</cx:pt>
          <cx:pt idx="83851">1</cx:pt>
          <cx:pt idx="83852">1</cx:pt>
          <cx:pt idx="83853">1</cx:pt>
          <cx:pt idx="83854">1</cx:pt>
          <cx:pt idx="83855">1</cx:pt>
          <cx:pt idx="83856">1</cx:pt>
          <cx:pt idx="83857">1</cx:pt>
          <cx:pt idx="83858">1</cx:pt>
          <cx:pt idx="83859">1</cx:pt>
          <cx:pt idx="83860">1</cx:pt>
          <cx:pt idx="83861">1</cx:pt>
          <cx:pt idx="83862">1</cx:pt>
          <cx:pt idx="83863">1</cx:pt>
          <cx:pt idx="83864">1</cx:pt>
          <cx:pt idx="83865">1</cx:pt>
          <cx:pt idx="83866">1</cx:pt>
          <cx:pt idx="83867">1</cx:pt>
          <cx:pt idx="83868">1</cx:pt>
          <cx:pt idx="83869">3</cx:pt>
          <cx:pt idx="83870">1</cx:pt>
          <cx:pt idx="83871">1</cx:pt>
          <cx:pt idx="83872">1</cx:pt>
          <cx:pt idx="83873">1</cx:pt>
          <cx:pt idx="83874">1</cx:pt>
          <cx:pt idx="83875">1</cx:pt>
          <cx:pt idx="83876">1</cx:pt>
          <cx:pt idx="83877">1</cx:pt>
          <cx:pt idx="83878">1</cx:pt>
          <cx:pt idx="83879">1</cx:pt>
          <cx:pt idx="83880">1</cx:pt>
          <cx:pt idx="83881">1</cx:pt>
          <cx:pt idx="83882">1</cx:pt>
          <cx:pt idx="83883">1</cx:pt>
          <cx:pt idx="83884">1</cx:pt>
          <cx:pt idx="83885">1</cx:pt>
          <cx:pt idx="83886">1</cx:pt>
          <cx:pt idx="83887">1</cx:pt>
          <cx:pt idx="83888">1</cx:pt>
          <cx:pt idx="83889">1</cx:pt>
          <cx:pt idx="83890">1</cx:pt>
          <cx:pt idx="83891">1</cx:pt>
          <cx:pt idx="83892">1</cx:pt>
          <cx:pt idx="83893">1</cx:pt>
          <cx:pt idx="83894">1</cx:pt>
          <cx:pt idx="83895">1</cx:pt>
          <cx:pt idx="83896">1</cx:pt>
          <cx:pt idx="83897">1</cx:pt>
          <cx:pt idx="83898">1</cx:pt>
          <cx:pt idx="83899">1</cx:pt>
          <cx:pt idx="83900">1</cx:pt>
          <cx:pt idx="83901">1</cx:pt>
          <cx:pt idx="83902">1</cx:pt>
          <cx:pt idx="83903">1</cx:pt>
          <cx:pt idx="83904">1</cx:pt>
          <cx:pt idx="83905">3</cx:pt>
          <cx:pt idx="83906">1</cx:pt>
          <cx:pt idx="83907">1</cx:pt>
          <cx:pt idx="83908">1</cx:pt>
          <cx:pt idx="83909">1</cx:pt>
          <cx:pt idx="83910">1</cx:pt>
          <cx:pt idx="83911">1</cx:pt>
          <cx:pt idx="83912">1</cx:pt>
          <cx:pt idx="83913">1</cx:pt>
          <cx:pt idx="83914">1</cx:pt>
          <cx:pt idx="83915">1</cx:pt>
          <cx:pt idx="83916">1</cx:pt>
          <cx:pt idx="83917">1</cx:pt>
          <cx:pt idx="83918">1</cx:pt>
          <cx:pt idx="83919">1</cx:pt>
          <cx:pt idx="83920">1</cx:pt>
          <cx:pt idx="83921">1</cx:pt>
          <cx:pt idx="83922">1</cx:pt>
          <cx:pt idx="83923">1</cx:pt>
          <cx:pt idx="83924">1</cx:pt>
          <cx:pt idx="83925">1</cx:pt>
          <cx:pt idx="83926">3</cx:pt>
          <cx:pt idx="83927">1</cx:pt>
          <cx:pt idx="83928">1</cx:pt>
          <cx:pt idx="83929">1</cx:pt>
          <cx:pt idx="83930">1</cx:pt>
          <cx:pt idx="83931">1</cx:pt>
          <cx:pt idx="83932">1</cx:pt>
          <cx:pt idx="83933">1</cx:pt>
          <cx:pt idx="83934">1</cx:pt>
          <cx:pt idx="83935">3</cx:pt>
          <cx:pt idx="83936">3</cx:pt>
          <cx:pt idx="83937">1</cx:pt>
          <cx:pt idx="83938">1</cx:pt>
          <cx:pt idx="83939">1</cx:pt>
          <cx:pt idx="83940">1</cx:pt>
          <cx:pt idx="83941">1</cx:pt>
          <cx:pt idx="83942">1</cx:pt>
          <cx:pt idx="83943">1</cx:pt>
          <cx:pt idx="83944">1</cx:pt>
          <cx:pt idx="83945">3</cx:pt>
          <cx:pt idx="83946">1</cx:pt>
          <cx:pt idx="83947">1</cx:pt>
          <cx:pt idx="83948">1</cx:pt>
          <cx:pt idx="83949">1</cx:pt>
          <cx:pt idx="83950">1</cx:pt>
          <cx:pt idx="83951">1</cx:pt>
          <cx:pt idx="83952">1</cx:pt>
          <cx:pt idx="83953">1</cx:pt>
          <cx:pt idx="83954">1</cx:pt>
          <cx:pt idx="83955">1</cx:pt>
          <cx:pt idx="83956">1</cx:pt>
          <cx:pt idx="83957">1</cx:pt>
          <cx:pt idx="83958">1</cx:pt>
          <cx:pt idx="83959">1</cx:pt>
          <cx:pt idx="83960">1</cx:pt>
          <cx:pt idx="83961">1</cx:pt>
          <cx:pt idx="83962">1</cx:pt>
          <cx:pt idx="83963">1</cx:pt>
          <cx:pt idx="83964">1</cx:pt>
          <cx:pt idx="83965">1</cx:pt>
          <cx:pt idx="83966">1</cx:pt>
          <cx:pt idx="83967">1</cx:pt>
          <cx:pt idx="83968">1</cx:pt>
          <cx:pt idx="83969">1</cx:pt>
          <cx:pt idx="83970">1</cx:pt>
          <cx:pt idx="83971">1</cx:pt>
          <cx:pt idx="83972">1</cx:pt>
          <cx:pt idx="83973">1</cx:pt>
          <cx:pt idx="83974">1</cx:pt>
          <cx:pt idx="83975">1</cx:pt>
          <cx:pt idx="83976">1</cx:pt>
          <cx:pt idx="83977">1</cx:pt>
          <cx:pt idx="83978">1</cx:pt>
          <cx:pt idx="83979">1</cx:pt>
          <cx:pt idx="83980">1</cx:pt>
          <cx:pt idx="83981">1</cx:pt>
          <cx:pt idx="83982">1</cx:pt>
          <cx:pt idx="83983">1</cx:pt>
          <cx:pt idx="83984">1</cx:pt>
          <cx:pt idx="83985">1</cx:pt>
          <cx:pt idx="83986">1</cx:pt>
          <cx:pt idx="83987">1</cx:pt>
          <cx:pt idx="83988">1</cx:pt>
          <cx:pt idx="83989">1</cx:pt>
          <cx:pt idx="83990">1</cx:pt>
          <cx:pt idx="83991">1</cx:pt>
          <cx:pt idx="83992">1</cx:pt>
          <cx:pt idx="83993">1</cx:pt>
          <cx:pt idx="83994">1</cx:pt>
          <cx:pt idx="83995">1</cx:pt>
          <cx:pt idx="83996">1</cx:pt>
          <cx:pt idx="83997">1</cx:pt>
          <cx:pt idx="83998">1</cx:pt>
          <cx:pt idx="83999">1</cx:pt>
          <cx:pt idx="84000">1</cx:pt>
          <cx:pt idx="84001">1</cx:pt>
          <cx:pt idx="84002">1</cx:pt>
          <cx:pt idx="84003">1</cx:pt>
          <cx:pt idx="84004">1</cx:pt>
          <cx:pt idx="84005">1</cx:pt>
          <cx:pt idx="84006">1</cx:pt>
          <cx:pt idx="84007">1</cx:pt>
          <cx:pt idx="84008">1</cx:pt>
          <cx:pt idx="84009">1</cx:pt>
          <cx:pt idx="84010">1</cx:pt>
          <cx:pt idx="84011">1</cx:pt>
          <cx:pt idx="84012">1</cx:pt>
          <cx:pt idx="84013">1</cx:pt>
          <cx:pt idx="84014">1</cx:pt>
          <cx:pt idx="84015">1</cx:pt>
          <cx:pt idx="84016">1</cx:pt>
          <cx:pt idx="84017">1</cx:pt>
          <cx:pt idx="84018">1</cx:pt>
          <cx:pt idx="84019">1</cx:pt>
          <cx:pt idx="84020">1</cx:pt>
          <cx:pt idx="84021">1</cx:pt>
          <cx:pt idx="84022">1</cx:pt>
          <cx:pt idx="84023">1</cx:pt>
          <cx:pt idx="84024">1</cx:pt>
          <cx:pt idx="84025">1</cx:pt>
          <cx:pt idx="84026">1</cx:pt>
          <cx:pt idx="84027">1</cx:pt>
          <cx:pt idx="84028">1</cx:pt>
          <cx:pt idx="84029">1</cx:pt>
          <cx:pt idx="84030">1</cx:pt>
          <cx:pt idx="84031">1</cx:pt>
          <cx:pt idx="84032">1</cx:pt>
          <cx:pt idx="84033">1</cx:pt>
          <cx:pt idx="84034">1</cx:pt>
          <cx:pt idx="84035">1</cx:pt>
          <cx:pt idx="84036">1</cx:pt>
          <cx:pt idx="84037">3</cx:pt>
          <cx:pt idx="84038">1</cx:pt>
          <cx:pt idx="84039">1</cx:pt>
          <cx:pt idx="84040">1</cx:pt>
          <cx:pt idx="84041">1</cx:pt>
          <cx:pt idx="84042">1</cx:pt>
          <cx:pt idx="84043">1</cx:pt>
          <cx:pt idx="84044">1</cx:pt>
          <cx:pt idx="84045">1</cx:pt>
          <cx:pt idx="84046">1</cx:pt>
          <cx:pt idx="84047">1</cx:pt>
          <cx:pt idx="84048">1</cx:pt>
          <cx:pt idx="84049">1</cx:pt>
          <cx:pt idx="84050">1</cx:pt>
          <cx:pt idx="84051">1</cx:pt>
          <cx:pt idx="84052">1</cx:pt>
          <cx:pt idx="84053">1</cx:pt>
          <cx:pt idx="84054">1</cx:pt>
          <cx:pt idx="84055">1</cx:pt>
          <cx:pt idx="84056">1</cx:pt>
          <cx:pt idx="84057">1</cx:pt>
          <cx:pt idx="84058">1</cx:pt>
          <cx:pt idx="84059">1</cx:pt>
          <cx:pt idx="84060">1</cx:pt>
          <cx:pt idx="84061">1</cx:pt>
          <cx:pt idx="84062">1</cx:pt>
          <cx:pt idx="84063">1</cx:pt>
          <cx:pt idx="84064">1</cx:pt>
          <cx:pt idx="84065">1</cx:pt>
          <cx:pt idx="84066">1</cx:pt>
          <cx:pt idx="84067">1</cx:pt>
          <cx:pt idx="84068">1</cx:pt>
          <cx:pt idx="84069">1</cx:pt>
          <cx:pt idx="84070">1</cx:pt>
          <cx:pt idx="84071">1</cx:pt>
          <cx:pt idx="84072">1</cx:pt>
          <cx:pt idx="84073">1</cx:pt>
          <cx:pt idx="84074">1</cx:pt>
          <cx:pt idx="84075">1</cx:pt>
          <cx:pt idx="84076">1</cx:pt>
          <cx:pt idx="84077">1</cx:pt>
          <cx:pt idx="84078">1</cx:pt>
          <cx:pt idx="84079">1</cx:pt>
          <cx:pt idx="84080">1</cx:pt>
          <cx:pt idx="84081">1</cx:pt>
          <cx:pt idx="84082">1</cx:pt>
          <cx:pt idx="84083">1</cx:pt>
          <cx:pt idx="84084">1</cx:pt>
          <cx:pt idx="84085">1</cx:pt>
          <cx:pt idx="84086">1</cx:pt>
          <cx:pt idx="84087">1</cx:pt>
          <cx:pt idx="84088">1</cx:pt>
          <cx:pt idx="84089">1</cx:pt>
          <cx:pt idx="84090">3</cx:pt>
          <cx:pt idx="84091">1</cx:pt>
          <cx:pt idx="84092">1</cx:pt>
          <cx:pt idx="84093">1</cx:pt>
          <cx:pt idx="84094">1</cx:pt>
          <cx:pt idx="84095">1</cx:pt>
          <cx:pt idx="84096">1</cx:pt>
          <cx:pt idx="84097">1</cx:pt>
          <cx:pt idx="84098">1</cx:pt>
          <cx:pt idx="84099">1</cx:pt>
          <cx:pt idx="84100">1</cx:pt>
          <cx:pt idx="84101">1</cx:pt>
          <cx:pt idx="84102">1</cx:pt>
          <cx:pt idx="84103">1</cx:pt>
          <cx:pt idx="84104">1</cx:pt>
          <cx:pt idx="84105">1</cx:pt>
          <cx:pt idx="84106">1</cx:pt>
          <cx:pt idx="84107">1</cx:pt>
          <cx:pt idx="84108">1</cx:pt>
          <cx:pt idx="84109">1</cx:pt>
          <cx:pt idx="84110">1</cx:pt>
          <cx:pt idx="84111">1</cx:pt>
          <cx:pt idx="84112">1</cx:pt>
          <cx:pt idx="84113">1</cx:pt>
          <cx:pt idx="84114">1</cx:pt>
          <cx:pt idx="84115">1</cx:pt>
          <cx:pt idx="84116">1</cx:pt>
          <cx:pt idx="84117">1</cx:pt>
          <cx:pt idx="84118">1</cx:pt>
          <cx:pt idx="84119">1</cx:pt>
          <cx:pt idx="84120">1</cx:pt>
          <cx:pt idx="84121">1</cx:pt>
          <cx:pt idx="84122">1</cx:pt>
          <cx:pt idx="84123">1</cx:pt>
          <cx:pt idx="84124">1</cx:pt>
          <cx:pt idx="84125">1</cx:pt>
          <cx:pt idx="84126">1</cx:pt>
          <cx:pt idx="84127">1</cx:pt>
          <cx:pt idx="84128">1</cx:pt>
          <cx:pt idx="84129">1</cx:pt>
          <cx:pt idx="84130">1</cx:pt>
          <cx:pt idx="84131">1</cx:pt>
          <cx:pt idx="84132">1</cx:pt>
          <cx:pt idx="84133">1</cx:pt>
          <cx:pt idx="84134">1</cx:pt>
          <cx:pt idx="84135">1</cx:pt>
          <cx:pt idx="84136">1</cx:pt>
          <cx:pt idx="84137">1</cx:pt>
          <cx:pt idx="84138">1</cx:pt>
          <cx:pt idx="84139">1</cx:pt>
          <cx:pt idx="84140">1</cx:pt>
          <cx:pt idx="84141">1</cx:pt>
          <cx:pt idx="84142">1</cx:pt>
          <cx:pt idx="84143">1</cx:pt>
          <cx:pt idx="84144">1</cx:pt>
          <cx:pt idx="84145">1</cx:pt>
          <cx:pt idx="84146">1</cx:pt>
          <cx:pt idx="84147">1</cx:pt>
          <cx:pt idx="84148">1</cx:pt>
          <cx:pt idx="84149">1</cx:pt>
          <cx:pt idx="84150">1</cx:pt>
          <cx:pt idx="84151">1</cx:pt>
          <cx:pt idx="84152">1</cx:pt>
          <cx:pt idx="84153">1</cx:pt>
          <cx:pt idx="84154">1</cx:pt>
          <cx:pt idx="84155">1</cx:pt>
          <cx:pt idx="84156">1</cx:pt>
          <cx:pt idx="84157">1</cx:pt>
          <cx:pt idx="84158">1</cx:pt>
          <cx:pt idx="84159">1</cx:pt>
          <cx:pt idx="84160">1</cx:pt>
          <cx:pt idx="84161">1</cx:pt>
          <cx:pt idx="84162">1</cx:pt>
          <cx:pt idx="84163">1</cx:pt>
          <cx:pt idx="84164">1</cx:pt>
          <cx:pt idx="84165">1</cx:pt>
          <cx:pt idx="84166">1</cx:pt>
          <cx:pt idx="84167">1</cx:pt>
          <cx:pt idx="84168">1</cx:pt>
          <cx:pt idx="84169">1</cx:pt>
          <cx:pt idx="84170">1</cx:pt>
          <cx:pt idx="84171">1</cx:pt>
          <cx:pt idx="84172">1</cx:pt>
          <cx:pt idx="84173">1</cx:pt>
          <cx:pt idx="84174">1</cx:pt>
          <cx:pt idx="84175">1</cx:pt>
          <cx:pt idx="84176">1</cx:pt>
          <cx:pt idx="84177">1</cx:pt>
          <cx:pt idx="84178">1</cx:pt>
          <cx:pt idx="84179">1</cx:pt>
          <cx:pt idx="84180">1</cx:pt>
          <cx:pt idx="84181">1</cx:pt>
          <cx:pt idx="84182">1</cx:pt>
          <cx:pt idx="84183">1</cx:pt>
          <cx:pt idx="84184">1</cx:pt>
          <cx:pt idx="84185">1</cx:pt>
          <cx:pt idx="84186">1</cx:pt>
          <cx:pt idx="84187">1</cx:pt>
          <cx:pt idx="84188">1</cx:pt>
          <cx:pt idx="84189">1</cx:pt>
          <cx:pt idx="84190">1</cx:pt>
          <cx:pt idx="84191">1</cx:pt>
          <cx:pt idx="84192">1</cx:pt>
          <cx:pt idx="84193">1</cx:pt>
          <cx:pt idx="84194">1</cx:pt>
          <cx:pt idx="84195">1</cx:pt>
          <cx:pt idx="84196">1</cx:pt>
          <cx:pt idx="84197">1</cx:pt>
          <cx:pt idx="84198">1</cx:pt>
          <cx:pt idx="84199">1</cx:pt>
          <cx:pt idx="84200">1</cx:pt>
          <cx:pt idx="84201">1</cx:pt>
          <cx:pt idx="84202">1</cx:pt>
          <cx:pt idx="84203">1</cx:pt>
          <cx:pt idx="84204">1</cx:pt>
          <cx:pt idx="84205">1</cx:pt>
          <cx:pt idx="84206">1</cx:pt>
          <cx:pt idx="84207">1</cx:pt>
          <cx:pt idx="84208">1</cx:pt>
          <cx:pt idx="84209">1</cx:pt>
          <cx:pt idx="84210">1</cx:pt>
          <cx:pt idx="84211">1</cx:pt>
          <cx:pt idx="84212">1</cx:pt>
          <cx:pt idx="84213">1</cx:pt>
          <cx:pt idx="84214">1</cx:pt>
          <cx:pt idx="84215">1</cx:pt>
          <cx:pt idx="84216">1</cx:pt>
          <cx:pt idx="84217">1</cx:pt>
          <cx:pt idx="84218">1</cx:pt>
          <cx:pt idx="84219">1</cx:pt>
          <cx:pt idx="84220">1</cx:pt>
          <cx:pt idx="84221">1</cx:pt>
          <cx:pt idx="84222">1</cx:pt>
          <cx:pt idx="84223">1</cx:pt>
          <cx:pt idx="84224">1</cx:pt>
          <cx:pt idx="84225">1</cx:pt>
          <cx:pt idx="84226">1</cx:pt>
          <cx:pt idx="84227">1</cx:pt>
          <cx:pt idx="84228">1</cx:pt>
          <cx:pt idx="84229">1</cx:pt>
          <cx:pt idx="84230">1</cx:pt>
          <cx:pt idx="84231">1</cx:pt>
          <cx:pt idx="84232">1</cx:pt>
          <cx:pt idx="84233">1</cx:pt>
          <cx:pt idx="84234">1</cx:pt>
          <cx:pt idx="84235">1</cx:pt>
          <cx:pt idx="84236">1</cx:pt>
          <cx:pt idx="84237">1</cx:pt>
          <cx:pt idx="84238">1</cx:pt>
          <cx:pt idx="84239">1</cx:pt>
          <cx:pt idx="84240">1</cx:pt>
          <cx:pt idx="84241">1</cx:pt>
          <cx:pt idx="84242">1</cx:pt>
          <cx:pt idx="84243">1</cx:pt>
          <cx:pt idx="84244">1</cx:pt>
          <cx:pt idx="84245">1</cx:pt>
          <cx:pt idx="84246">1</cx:pt>
          <cx:pt idx="84247">1</cx:pt>
          <cx:pt idx="84248">1</cx:pt>
          <cx:pt idx="84249">1</cx:pt>
          <cx:pt idx="84250">1</cx:pt>
          <cx:pt idx="84251">1</cx:pt>
          <cx:pt idx="84252">1</cx:pt>
          <cx:pt idx="84253">1</cx:pt>
          <cx:pt idx="84254">1</cx:pt>
          <cx:pt idx="84255">1</cx:pt>
          <cx:pt idx="84256">1</cx:pt>
          <cx:pt idx="84257">1</cx:pt>
          <cx:pt idx="84258">1</cx:pt>
          <cx:pt idx="84259">1</cx:pt>
          <cx:pt idx="84260">1</cx:pt>
          <cx:pt idx="84261">3</cx:pt>
          <cx:pt idx="84262">1</cx:pt>
          <cx:pt idx="84263">1</cx:pt>
          <cx:pt idx="84264">3</cx:pt>
          <cx:pt idx="84265">1</cx:pt>
          <cx:pt idx="84266">1</cx:pt>
          <cx:pt idx="84267">1</cx:pt>
          <cx:pt idx="84268">1</cx:pt>
          <cx:pt idx="84269">1</cx:pt>
          <cx:pt idx="84270">1</cx:pt>
          <cx:pt idx="84271">1</cx:pt>
          <cx:pt idx="84272">1</cx:pt>
          <cx:pt idx="84273">1</cx:pt>
          <cx:pt idx="84274">3</cx:pt>
          <cx:pt idx="84275">1</cx:pt>
          <cx:pt idx="84276">1</cx:pt>
          <cx:pt idx="84277">1</cx:pt>
          <cx:pt idx="84278">1</cx:pt>
          <cx:pt idx="84279">1</cx:pt>
          <cx:pt idx="84280">1</cx:pt>
          <cx:pt idx="84281">1</cx:pt>
          <cx:pt idx="84282">1</cx:pt>
          <cx:pt idx="84283">1</cx:pt>
          <cx:pt idx="84284">1</cx:pt>
          <cx:pt idx="84285">1</cx:pt>
          <cx:pt idx="84286">1</cx:pt>
          <cx:pt idx="84287">1</cx:pt>
          <cx:pt idx="84288">1</cx:pt>
          <cx:pt idx="84289">1</cx:pt>
          <cx:pt idx="84290">1</cx:pt>
          <cx:pt idx="84291">1</cx:pt>
          <cx:pt idx="84292">1</cx:pt>
          <cx:pt idx="84293">1</cx:pt>
          <cx:pt idx="84294">1</cx:pt>
          <cx:pt idx="84295">1</cx:pt>
          <cx:pt idx="84296">1</cx:pt>
          <cx:pt idx="84297">1</cx:pt>
          <cx:pt idx="84298">1</cx:pt>
          <cx:pt idx="84299">1</cx:pt>
          <cx:pt idx="84300">1</cx:pt>
          <cx:pt idx="84301">1</cx:pt>
          <cx:pt idx="84302">1</cx:pt>
          <cx:pt idx="84303">1</cx:pt>
          <cx:pt idx="84304">1</cx:pt>
          <cx:pt idx="84305">1</cx:pt>
          <cx:pt idx="84306">1</cx:pt>
          <cx:pt idx="84307">1</cx:pt>
          <cx:pt idx="84308">1</cx:pt>
          <cx:pt idx="84309">1</cx:pt>
          <cx:pt idx="84310">1</cx:pt>
          <cx:pt idx="84311">1</cx:pt>
          <cx:pt idx="84312">1</cx:pt>
          <cx:pt idx="84313">1</cx:pt>
          <cx:pt idx="84314">1</cx:pt>
          <cx:pt idx="84315">1</cx:pt>
          <cx:pt idx="84316">1</cx:pt>
          <cx:pt idx="84317">1</cx:pt>
          <cx:pt idx="84318">1</cx:pt>
          <cx:pt idx="84319">1</cx:pt>
          <cx:pt idx="84320">1</cx:pt>
          <cx:pt idx="84321">1</cx:pt>
          <cx:pt idx="84322">1</cx:pt>
          <cx:pt idx="84323">1</cx:pt>
          <cx:pt idx="84324">1</cx:pt>
          <cx:pt idx="84325">1</cx:pt>
          <cx:pt idx="84326">1</cx:pt>
          <cx:pt idx="84327">1</cx:pt>
          <cx:pt idx="84328">1</cx:pt>
          <cx:pt idx="84329">1</cx:pt>
          <cx:pt idx="84330">1</cx:pt>
          <cx:pt idx="84331">1</cx:pt>
          <cx:pt idx="84332">1</cx:pt>
          <cx:pt idx="84333">1</cx:pt>
          <cx:pt idx="84334">1</cx:pt>
          <cx:pt idx="84335">1</cx:pt>
          <cx:pt idx="84336">1</cx:pt>
          <cx:pt idx="84337">1</cx:pt>
          <cx:pt idx="84338">1</cx:pt>
          <cx:pt idx="84339">1</cx:pt>
          <cx:pt idx="84340">1</cx:pt>
          <cx:pt idx="84341">1</cx:pt>
          <cx:pt idx="84342">1</cx:pt>
          <cx:pt idx="84343">1</cx:pt>
          <cx:pt idx="84344">1</cx:pt>
          <cx:pt idx="84345">1</cx:pt>
          <cx:pt idx="84346">1</cx:pt>
          <cx:pt idx="84347">1</cx:pt>
          <cx:pt idx="84348">3</cx:pt>
          <cx:pt idx="84349">1</cx:pt>
          <cx:pt idx="84350">1</cx:pt>
          <cx:pt idx="84351">1</cx:pt>
          <cx:pt idx="84352">1</cx:pt>
          <cx:pt idx="84353">1</cx:pt>
          <cx:pt idx="84354">1</cx:pt>
          <cx:pt idx="84355">1</cx:pt>
          <cx:pt idx="84356">1</cx:pt>
          <cx:pt idx="84357">1</cx:pt>
          <cx:pt idx="84358">1</cx:pt>
          <cx:pt idx="84359">1</cx:pt>
          <cx:pt idx="84360">1</cx:pt>
          <cx:pt idx="84361">1</cx:pt>
          <cx:pt idx="84362">1</cx:pt>
          <cx:pt idx="84363">1</cx:pt>
          <cx:pt idx="84364">1</cx:pt>
          <cx:pt idx="84365">3</cx:pt>
          <cx:pt idx="84366">1</cx:pt>
          <cx:pt idx="84367">1</cx:pt>
          <cx:pt idx="84368">1</cx:pt>
          <cx:pt idx="84369">1</cx:pt>
          <cx:pt idx="84370">1</cx:pt>
          <cx:pt idx="84371">1</cx:pt>
          <cx:pt idx="84372">1</cx:pt>
          <cx:pt idx="84373">1</cx:pt>
          <cx:pt idx="84374">1</cx:pt>
          <cx:pt idx="84375">1</cx:pt>
          <cx:pt idx="84376">1</cx:pt>
          <cx:pt idx="84377">1</cx:pt>
          <cx:pt idx="84378">1</cx:pt>
          <cx:pt idx="84379">1</cx:pt>
          <cx:pt idx="84380">1</cx:pt>
          <cx:pt idx="84381">1</cx:pt>
          <cx:pt idx="84382">1</cx:pt>
          <cx:pt idx="84383">1</cx:pt>
          <cx:pt idx="84384">1</cx:pt>
          <cx:pt idx="84385">1</cx:pt>
          <cx:pt idx="84386">1</cx:pt>
          <cx:pt idx="84387">1</cx:pt>
          <cx:pt idx="84388">1</cx:pt>
          <cx:pt idx="84389">1</cx:pt>
          <cx:pt idx="84390">1</cx:pt>
          <cx:pt idx="84391">1</cx:pt>
          <cx:pt idx="84392">1</cx:pt>
          <cx:pt idx="84393">1</cx:pt>
          <cx:pt idx="84394">1</cx:pt>
          <cx:pt idx="84395">1</cx:pt>
          <cx:pt idx="84396">1</cx:pt>
          <cx:pt idx="84397">3</cx:pt>
          <cx:pt idx="84398">1</cx:pt>
          <cx:pt idx="84399">1</cx:pt>
          <cx:pt idx="84400">1</cx:pt>
          <cx:pt idx="84401">1</cx:pt>
          <cx:pt idx="84402">1</cx:pt>
          <cx:pt idx="84403">1</cx:pt>
          <cx:pt idx="84404">1</cx:pt>
          <cx:pt idx="84405">1</cx:pt>
          <cx:pt idx="84406">1</cx:pt>
          <cx:pt idx="84407">1</cx:pt>
          <cx:pt idx="84408">1</cx:pt>
          <cx:pt idx="84409">3</cx:pt>
          <cx:pt idx="84410">1</cx:pt>
          <cx:pt idx="84411">3</cx:pt>
          <cx:pt idx="84412">1</cx:pt>
          <cx:pt idx="84413">1</cx:pt>
          <cx:pt idx="84414">1</cx:pt>
          <cx:pt idx="84415">1</cx:pt>
          <cx:pt idx="84416">3</cx:pt>
          <cx:pt idx="84417">1</cx:pt>
          <cx:pt idx="84418">1</cx:pt>
          <cx:pt idx="84419">1</cx:pt>
          <cx:pt idx="84420">3</cx:pt>
          <cx:pt idx="84421">1</cx:pt>
          <cx:pt idx="84422">1</cx:pt>
          <cx:pt idx="84423">1</cx:pt>
          <cx:pt idx="84424">1</cx:pt>
          <cx:pt idx="84425">1</cx:pt>
          <cx:pt idx="84426">1</cx:pt>
          <cx:pt idx="84427">1</cx:pt>
          <cx:pt idx="84428">1</cx:pt>
          <cx:pt idx="84429">1</cx:pt>
          <cx:pt idx="84430">1</cx:pt>
          <cx:pt idx="84431">3</cx:pt>
          <cx:pt idx="84432">1</cx:pt>
          <cx:pt idx="84433">1</cx:pt>
          <cx:pt idx="84434">1</cx:pt>
          <cx:pt idx="84435">1</cx:pt>
          <cx:pt idx="84436">1</cx:pt>
          <cx:pt idx="84437">1</cx:pt>
          <cx:pt idx="84438">1</cx:pt>
          <cx:pt idx="84439">1</cx:pt>
          <cx:pt idx="84440">1</cx:pt>
          <cx:pt idx="84441">1</cx:pt>
          <cx:pt idx="84442">1</cx:pt>
          <cx:pt idx="84443">1</cx:pt>
          <cx:pt idx="84444">1</cx:pt>
          <cx:pt idx="84445">3</cx:pt>
          <cx:pt idx="84446">1</cx:pt>
          <cx:pt idx="84447">1</cx:pt>
          <cx:pt idx="84448">1</cx:pt>
          <cx:pt idx="84449">1</cx:pt>
          <cx:pt idx="84450">1</cx:pt>
          <cx:pt idx="84451">1</cx:pt>
          <cx:pt idx="84452">1</cx:pt>
          <cx:pt idx="84453">1</cx:pt>
          <cx:pt idx="84454">1</cx:pt>
          <cx:pt idx="84455">1</cx:pt>
          <cx:pt idx="84456">1</cx:pt>
          <cx:pt idx="84457">1</cx:pt>
          <cx:pt idx="84458">1</cx:pt>
          <cx:pt idx="84459">1</cx:pt>
          <cx:pt idx="84460">1</cx:pt>
          <cx:pt idx="84461">1</cx:pt>
          <cx:pt idx="84462">3</cx:pt>
          <cx:pt idx="84463">1</cx:pt>
          <cx:pt idx="84464">1</cx:pt>
          <cx:pt idx="84465">1</cx:pt>
          <cx:pt idx="84466">1</cx:pt>
          <cx:pt idx="84467">1</cx:pt>
          <cx:pt idx="84468">1</cx:pt>
          <cx:pt idx="84469">1</cx:pt>
          <cx:pt idx="84470">1</cx:pt>
          <cx:pt idx="84471">1</cx:pt>
          <cx:pt idx="84472">1</cx:pt>
          <cx:pt idx="84473">1</cx:pt>
          <cx:pt idx="84474">1</cx:pt>
          <cx:pt idx="84475">1</cx:pt>
          <cx:pt idx="84476">1</cx:pt>
          <cx:pt idx="84477">1</cx:pt>
          <cx:pt idx="84478">1</cx:pt>
          <cx:pt idx="84479">1</cx:pt>
          <cx:pt idx="84480">1</cx:pt>
          <cx:pt idx="84481">1</cx:pt>
          <cx:pt idx="84482">1</cx:pt>
          <cx:pt idx="84483">1</cx:pt>
          <cx:pt idx="84484">1</cx:pt>
          <cx:pt idx="84485">1</cx:pt>
          <cx:pt idx="84486">1</cx:pt>
          <cx:pt idx="84487">1</cx:pt>
          <cx:pt idx="84488">1</cx:pt>
          <cx:pt idx="84489">1</cx:pt>
          <cx:pt idx="84490">1</cx:pt>
          <cx:pt idx="84491">1</cx:pt>
          <cx:pt idx="84492">1</cx:pt>
          <cx:pt idx="84493">1</cx:pt>
          <cx:pt idx="84494">1</cx:pt>
          <cx:pt idx="84495">1</cx:pt>
          <cx:pt idx="84496">1</cx:pt>
          <cx:pt idx="84497">1</cx:pt>
          <cx:pt idx="84498">1</cx:pt>
          <cx:pt idx="84499">1</cx:pt>
          <cx:pt idx="84500">1</cx:pt>
          <cx:pt idx="84501">1</cx:pt>
          <cx:pt idx="84502">1</cx:pt>
          <cx:pt idx="84503">1</cx:pt>
          <cx:pt idx="84504">1</cx:pt>
          <cx:pt idx="84505">1</cx:pt>
          <cx:pt idx="84506">1</cx:pt>
          <cx:pt idx="84507">1</cx:pt>
          <cx:pt idx="84508">1</cx:pt>
          <cx:pt idx="84509">1</cx:pt>
          <cx:pt idx="84510">1</cx:pt>
          <cx:pt idx="84511">1</cx:pt>
          <cx:pt idx="84512">1</cx:pt>
          <cx:pt idx="84513">1</cx:pt>
          <cx:pt idx="84514">1</cx:pt>
          <cx:pt idx="84515">1</cx:pt>
          <cx:pt idx="84516">1</cx:pt>
          <cx:pt idx="84517">1</cx:pt>
          <cx:pt idx="84518">1</cx:pt>
          <cx:pt idx="84519">1</cx:pt>
          <cx:pt idx="84520">1</cx:pt>
          <cx:pt idx="84521">1</cx:pt>
          <cx:pt idx="84522">1</cx:pt>
          <cx:pt idx="84523">1</cx:pt>
          <cx:pt idx="84524">1</cx:pt>
          <cx:pt idx="84525">1</cx:pt>
          <cx:pt idx="84526">1</cx:pt>
          <cx:pt idx="84527">1</cx:pt>
          <cx:pt idx="84528">1</cx:pt>
          <cx:pt idx="84529">1</cx:pt>
          <cx:pt idx="84530">1</cx:pt>
          <cx:pt idx="84531">1</cx:pt>
          <cx:pt idx="84532">1</cx:pt>
          <cx:pt idx="84533">1</cx:pt>
          <cx:pt idx="84534">1</cx:pt>
          <cx:pt idx="84535">1</cx:pt>
          <cx:pt idx="84536">1</cx:pt>
          <cx:pt idx="84537">1</cx:pt>
          <cx:pt idx="84538">1</cx:pt>
          <cx:pt idx="84539">1</cx:pt>
          <cx:pt idx="84540">1</cx:pt>
          <cx:pt idx="84541">1</cx:pt>
          <cx:pt idx="84542">1</cx:pt>
          <cx:pt idx="84543">1</cx:pt>
          <cx:pt idx="84544">1</cx:pt>
          <cx:pt idx="84545">1</cx:pt>
          <cx:pt idx="84546">1</cx:pt>
          <cx:pt idx="84547">1</cx:pt>
          <cx:pt idx="84548">1</cx:pt>
          <cx:pt idx="84549">1</cx:pt>
          <cx:pt idx="84550">1</cx:pt>
          <cx:pt idx="84551">1</cx:pt>
          <cx:pt idx="84552">1</cx:pt>
          <cx:pt idx="84553">1</cx:pt>
          <cx:pt idx="84554">3</cx:pt>
          <cx:pt idx="84555">1</cx:pt>
          <cx:pt idx="84556">1</cx:pt>
          <cx:pt idx="84557">1</cx:pt>
          <cx:pt idx="84558">1</cx:pt>
          <cx:pt idx="84559">1</cx:pt>
          <cx:pt idx="84560">1</cx:pt>
          <cx:pt idx="84561">1</cx:pt>
          <cx:pt idx="84562">1</cx:pt>
          <cx:pt idx="84563">1</cx:pt>
          <cx:pt idx="84564">1</cx:pt>
          <cx:pt idx="84565">1</cx:pt>
          <cx:pt idx="84566">1</cx:pt>
          <cx:pt idx="84567">1</cx:pt>
          <cx:pt idx="84568">1</cx:pt>
          <cx:pt idx="84569">1</cx:pt>
          <cx:pt idx="84570">1</cx:pt>
          <cx:pt idx="84571">1</cx:pt>
          <cx:pt idx="84572">1</cx:pt>
          <cx:pt idx="84573">1</cx:pt>
          <cx:pt idx="84574">1</cx:pt>
          <cx:pt idx="84575">1</cx:pt>
          <cx:pt idx="84576">1</cx:pt>
          <cx:pt idx="84577">1</cx:pt>
          <cx:pt idx="84578">1</cx:pt>
          <cx:pt idx="84579">1</cx:pt>
          <cx:pt idx="84580">1</cx:pt>
          <cx:pt idx="84581">1</cx:pt>
          <cx:pt idx="84582">1</cx:pt>
          <cx:pt idx="84583">1</cx:pt>
          <cx:pt idx="84584">1</cx:pt>
          <cx:pt idx="84585">1</cx:pt>
          <cx:pt idx="84586">1</cx:pt>
          <cx:pt idx="84587">1</cx:pt>
          <cx:pt idx="84588">1</cx:pt>
          <cx:pt idx="84589">1</cx:pt>
          <cx:pt idx="84590">1</cx:pt>
          <cx:pt idx="84591">1</cx:pt>
          <cx:pt idx="84592">1</cx:pt>
          <cx:pt idx="84593">1</cx:pt>
          <cx:pt idx="84594">1</cx:pt>
          <cx:pt idx="84595">1</cx:pt>
          <cx:pt idx="84596">1</cx:pt>
          <cx:pt idx="84597">1</cx:pt>
          <cx:pt idx="84598">1</cx:pt>
          <cx:pt idx="84599">1</cx:pt>
          <cx:pt idx="84600">1</cx:pt>
          <cx:pt idx="84601">1</cx:pt>
          <cx:pt idx="84602">1</cx:pt>
          <cx:pt idx="84603">1</cx:pt>
          <cx:pt idx="84604">3</cx:pt>
          <cx:pt idx="84605">1</cx:pt>
          <cx:pt idx="84606">1</cx:pt>
          <cx:pt idx="84607">1</cx:pt>
          <cx:pt idx="84608">1</cx:pt>
          <cx:pt idx="84609">1</cx:pt>
          <cx:pt idx="84610">1</cx:pt>
          <cx:pt idx="84611">1</cx:pt>
          <cx:pt idx="84612">1</cx:pt>
          <cx:pt idx="84613">1</cx:pt>
          <cx:pt idx="84614">1</cx:pt>
          <cx:pt idx="84615">1</cx:pt>
          <cx:pt idx="84616">1</cx:pt>
          <cx:pt idx="84617">1</cx:pt>
          <cx:pt idx="84618">1</cx:pt>
          <cx:pt idx="84619">1</cx:pt>
          <cx:pt idx="84620">3</cx:pt>
          <cx:pt idx="84621">1</cx:pt>
          <cx:pt idx="84622">1</cx:pt>
          <cx:pt idx="84623">1</cx:pt>
          <cx:pt idx="84624">1</cx:pt>
          <cx:pt idx="84625">1</cx:pt>
          <cx:pt idx="84626">1</cx:pt>
          <cx:pt idx="84627">1</cx:pt>
          <cx:pt idx="84628">1</cx:pt>
          <cx:pt idx="84629">1</cx:pt>
          <cx:pt idx="84630">3</cx:pt>
          <cx:pt idx="84631">3</cx:pt>
          <cx:pt idx="84632">1</cx:pt>
          <cx:pt idx="84633">1</cx:pt>
          <cx:pt idx="84634">1</cx:pt>
          <cx:pt idx="84635">1</cx:pt>
          <cx:pt idx="84636">1</cx:pt>
          <cx:pt idx="84637">1</cx:pt>
          <cx:pt idx="84638">1</cx:pt>
          <cx:pt idx="84639">1</cx:pt>
          <cx:pt idx="84640">1</cx:pt>
          <cx:pt idx="84641">1</cx:pt>
          <cx:pt idx="84642">1</cx:pt>
          <cx:pt idx="84643">1</cx:pt>
          <cx:pt idx="84644">1</cx:pt>
          <cx:pt idx="84645">1</cx:pt>
          <cx:pt idx="84646">1</cx:pt>
          <cx:pt idx="84647">1</cx:pt>
          <cx:pt idx="84648">1</cx:pt>
          <cx:pt idx="84649">1</cx:pt>
          <cx:pt idx="84650">1</cx:pt>
          <cx:pt idx="84651">1</cx:pt>
          <cx:pt idx="84652">1</cx:pt>
          <cx:pt idx="84653">1</cx:pt>
          <cx:pt idx="84654">1</cx:pt>
          <cx:pt idx="84655">1</cx:pt>
          <cx:pt idx="84656">1</cx:pt>
          <cx:pt idx="84657">1</cx:pt>
          <cx:pt idx="84658">1</cx:pt>
          <cx:pt idx="84659">1</cx:pt>
          <cx:pt idx="84660">1</cx:pt>
          <cx:pt idx="84661">1</cx:pt>
          <cx:pt idx="84662">1</cx:pt>
          <cx:pt idx="84663">1</cx:pt>
          <cx:pt idx="84664">1</cx:pt>
          <cx:pt idx="84665">1</cx:pt>
          <cx:pt idx="84666">1</cx:pt>
          <cx:pt idx="84667">1</cx:pt>
          <cx:pt idx="84668">1</cx:pt>
          <cx:pt idx="84669">1</cx:pt>
          <cx:pt idx="84670">1</cx:pt>
          <cx:pt idx="84671">1</cx:pt>
          <cx:pt idx="84672">1</cx:pt>
          <cx:pt idx="84673">1</cx:pt>
          <cx:pt idx="84674">1</cx:pt>
          <cx:pt idx="84675">1</cx:pt>
          <cx:pt idx="84676">1</cx:pt>
          <cx:pt idx="84677">1</cx:pt>
          <cx:pt idx="84678">1</cx:pt>
          <cx:pt idx="84679">1</cx:pt>
          <cx:pt idx="84680">1</cx:pt>
          <cx:pt idx="84681">1</cx:pt>
          <cx:pt idx="84682">3</cx:pt>
          <cx:pt idx="84683">1</cx:pt>
          <cx:pt idx="84684">1</cx:pt>
          <cx:pt idx="84685">1</cx:pt>
          <cx:pt idx="84686">1</cx:pt>
          <cx:pt idx="84687">1</cx:pt>
          <cx:pt idx="84688">1</cx:pt>
          <cx:pt idx="84689">1</cx:pt>
          <cx:pt idx="84690">1</cx:pt>
          <cx:pt idx="84691">1</cx:pt>
          <cx:pt idx="84692">1</cx:pt>
          <cx:pt idx="84693">1</cx:pt>
          <cx:pt idx="84694">1</cx:pt>
          <cx:pt idx="84695">1</cx:pt>
          <cx:pt idx="84696">1</cx:pt>
          <cx:pt idx="84697">1</cx:pt>
          <cx:pt idx="84698">1</cx:pt>
          <cx:pt idx="84699">1</cx:pt>
          <cx:pt idx="84700">1</cx:pt>
          <cx:pt idx="84701">1</cx:pt>
          <cx:pt idx="84702">1</cx:pt>
          <cx:pt idx="84703">3</cx:pt>
          <cx:pt idx="84704">1</cx:pt>
          <cx:pt idx="84705">1</cx:pt>
          <cx:pt idx="84706">1</cx:pt>
          <cx:pt idx="84707">1</cx:pt>
          <cx:pt idx="84708">1</cx:pt>
          <cx:pt idx="84709">1</cx:pt>
          <cx:pt idx="84710">1</cx:pt>
          <cx:pt idx="84711">1</cx:pt>
          <cx:pt idx="84712">1</cx:pt>
          <cx:pt idx="84713">1</cx:pt>
          <cx:pt idx="84714">1</cx:pt>
          <cx:pt idx="84715">1</cx:pt>
          <cx:pt idx="84716">1</cx:pt>
          <cx:pt idx="84717">1</cx:pt>
          <cx:pt idx="84718">1</cx:pt>
          <cx:pt idx="84719">1</cx:pt>
          <cx:pt idx="84720">1</cx:pt>
          <cx:pt idx="84721">1</cx:pt>
          <cx:pt idx="84722">1</cx:pt>
          <cx:pt idx="84723">1</cx:pt>
          <cx:pt idx="84724">1</cx:pt>
          <cx:pt idx="84725">1</cx:pt>
          <cx:pt idx="84726">1</cx:pt>
          <cx:pt idx="84727">1</cx:pt>
          <cx:pt idx="84728">1</cx:pt>
          <cx:pt idx="84729">1</cx:pt>
          <cx:pt idx="84730">1</cx:pt>
          <cx:pt idx="84731">1</cx:pt>
          <cx:pt idx="84732">1</cx:pt>
          <cx:pt idx="84733">1</cx:pt>
          <cx:pt idx="84734">1</cx:pt>
          <cx:pt idx="84735">1</cx:pt>
          <cx:pt idx="84736">1</cx:pt>
          <cx:pt idx="84737">1</cx:pt>
          <cx:pt idx="84738">1</cx:pt>
          <cx:pt idx="84739">1</cx:pt>
          <cx:pt idx="84740">1</cx:pt>
          <cx:pt idx="84741">1</cx:pt>
          <cx:pt idx="84742">1</cx:pt>
          <cx:pt idx="84743">1</cx:pt>
          <cx:pt idx="84744">1</cx:pt>
          <cx:pt idx="84745">1</cx:pt>
          <cx:pt idx="84746">1</cx:pt>
          <cx:pt idx="84747">1</cx:pt>
          <cx:pt idx="84748">1</cx:pt>
          <cx:pt idx="84749">1</cx:pt>
          <cx:pt idx="84750">1</cx:pt>
          <cx:pt idx="84751">1</cx:pt>
          <cx:pt idx="84752">1</cx:pt>
          <cx:pt idx="84753">1</cx:pt>
          <cx:pt idx="84754">1</cx:pt>
          <cx:pt idx="84755">1</cx:pt>
          <cx:pt idx="84756">1</cx:pt>
          <cx:pt idx="84757">1</cx:pt>
          <cx:pt idx="84758">1</cx:pt>
          <cx:pt idx="84759">1</cx:pt>
          <cx:pt idx="84760">1</cx:pt>
          <cx:pt idx="84761">1</cx:pt>
          <cx:pt idx="84762">1</cx:pt>
          <cx:pt idx="84763">1</cx:pt>
          <cx:pt idx="84764">1</cx:pt>
          <cx:pt idx="84765">1</cx:pt>
          <cx:pt idx="84766">1</cx:pt>
          <cx:pt idx="84767">1</cx:pt>
          <cx:pt idx="84768">1</cx:pt>
          <cx:pt idx="84769">1</cx:pt>
          <cx:pt idx="84770">1</cx:pt>
          <cx:pt idx="84771">1</cx:pt>
          <cx:pt idx="84772">1</cx:pt>
          <cx:pt idx="84773">1</cx:pt>
          <cx:pt idx="84774">3</cx:pt>
          <cx:pt idx="84775">1</cx:pt>
          <cx:pt idx="84776">1</cx:pt>
          <cx:pt idx="84777">1</cx:pt>
          <cx:pt idx="84778">1</cx:pt>
          <cx:pt idx="84779">1</cx:pt>
          <cx:pt idx="84780">1</cx:pt>
          <cx:pt idx="84781">1</cx:pt>
          <cx:pt idx="84782">1</cx:pt>
          <cx:pt idx="84783">1</cx:pt>
          <cx:pt idx="84784">1</cx:pt>
          <cx:pt idx="84785">1</cx:pt>
          <cx:pt idx="84786">1</cx:pt>
          <cx:pt idx="84787">1</cx:pt>
          <cx:pt idx="84788">1</cx:pt>
          <cx:pt idx="84789">1</cx:pt>
          <cx:pt idx="84790">1</cx:pt>
          <cx:pt idx="84791">1</cx:pt>
          <cx:pt idx="84792">1</cx:pt>
          <cx:pt idx="84793">1</cx:pt>
          <cx:pt idx="84794">1</cx:pt>
          <cx:pt idx="84795">1</cx:pt>
          <cx:pt idx="84796">1</cx:pt>
          <cx:pt idx="84797">1</cx:pt>
          <cx:pt idx="84798">1</cx:pt>
          <cx:pt idx="84799">1</cx:pt>
          <cx:pt idx="84800">1</cx:pt>
          <cx:pt idx="84801">3</cx:pt>
          <cx:pt idx="84802">1</cx:pt>
          <cx:pt idx="84803">3</cx:pt>
          <cx:pt idx="84804">3</cx:pt>
          <cx:pt idx="84805">1</cx:pt>
          <cx:pt idx="84806">1</cx:pt>
          <cx:pt idx="84807">1</cx:pt>
          <cx:pt idx="84808">1</cx:pt>
          <cx:pt idx="84809">1</cx:pt>
          <cx:pt idx="84810">1</cx:pt>
          <cx:pt idx="84811">1</cx:pt>
          <cx:pt idx="84812">1</cx:pt>
          <cx:pt idx="84813">1</cx:pt>
          <cx:pt idx="84814">1</cx:pt>
          <cx:pt idx="84815">1</cx:pt>
          <cx:pt idx="84816">1</cx:pt>
          <cx:pt idx="84817">1</cx:pt>
          <cx:pt idx="84818">1</cx:pt>
          <cx:pt idx="84819">1</cx:pt>
          <cx:pt idx="84820">1</cx:pt>
          <cx:pt idx="84821">1</cx:pt>
          <cx:pt idx="84822">1</cx:pt>
          <cx:pt idx="84823">1</cx:pt>
          <cx:pt idx="84824">1</cx:pt>
          <cx:pt idx="84825">1</cx:pt>
          <cx:pt idx="84826">1</cx:pt>
          <cx:pt idx="84827">1</cx:pt>
          <cx:pt idx="84828">1</cx:pt>
          <cx:pt idx="84829">1</cx:pt>
          <cx:pt idx="84830">1</cx:pt>
          <cx:pt idx="84831">1</cx:pt>
          <cx:pt idx="84832">1</cx:pt>
          <cx:pt idx="84833">1</cx:pt>
          <cx:pt idx="84834">1</cx:pt>
          <cx:pt idx="84835">1</cx:pt>
          <cx:pt idx="84836">1</cx:pt>
          <cx:pt idx="84837">1</cx:pt>
          <cx:pt idx="84838">1</cx:pt>
          <cx:pt idx="84839">1</cx:pt>
          <cx:pt idx="84840">1</cx:pt>
          <cx:pt idx="84841">1</cx:pt>
          <cx:pt idx="84842">1</cx:pt>
          <cx:pt idx="84843">1</cx:pt>
          <cx:pt idx="84844">1</cx:pt>
          <cx:pt idx="84845">1</cx:pt>
          <cx:pt idx="84846">1</cx:pt>
          <cx:pt idx="84847">1</cx:pt>
          <cx:pt idx="84848">1</cx:pt>
          <cx:pt idx="84849">1</cx:pt>
          <cx:pt idx="84850">3</cx:pt>
          <cx:pt idx="84851">1</cx:pt>
          <cx:pt idx="84852">1</cx:pt>
          <cx:pt idx="84853">1</cx:pt>
          <cx:pt idx="84854">1</cx:pt>
          <cx:pt idx="84855">1</cx:pt>
          <cx:pt idx="84856">1</cx:pt>
          <cx:pt idx="84857">1</cx:pt>
          <cx:pt idx="84858">1</cx:pt>
          <cx:pt idx="84859">1</cx:pt>
          <cx:pt idx="84860">1</cx:pt>
          <cx:pt idx="84861">1</cx:pt>
          <cx:pt idx="84862">1</cx:pt>
          <cx:pt idx="84863">1</cx:pt>
          <cx:pt idx="84864">1</cx:pt>
          <cx:pt idx="84865">1</cx:pt>
          <cx:pt idx="84866">1</cx:pt>
          <cx:pt idx="84867">3</cx:pt>
          <cx:pt idx="84868">1</cx:pt>
          <cx:pt idx="84869">1</cx:pt>
          <cx:pt idx="84870">1</cx:pt>
          <cx:pt idx="84871">1</cx:pt>
          <cx:pt idx="84872">1</cx:pt>
          <cx:pt idx="84873">1</cx:pt>
          <cx:pt idx="84874">1</cx:pt>
          <cx:pt idx="84875">1</cx:pt>
          <cx:pt idx="84876">1</cx:pt>
          <cx:pt idx="84877">1</cx:pt>
          <cx:pt idx="84878">1</cx:pt>
          <cx:pt idx="84879">1</cx:pt>
          <cx:pt idx="84880">1</cx:pt>
          <cx:pt idx="84881">1</cx:pt>
          <cx:pt idx="84882">1</cx:pt>
          <cx:pt idx="84883">1</cx:pt>
          <cx:pt idx="84884">1</cx:pt>
          <cx:pt idx="84885">1</cx:pt>
          <cx:pt idx="84886">1</cx:pt>
          <cx:pt idx="84887">1</cx:pt>
          <cx:pt idx="84888">1</cx:pt>
          <cx:pt idx="84889">1</cx:pt>
          <cx:pt idx="84890">1</cx:pt>
          <cx:pt idx="84891">1</cx:pt>
          <cx:pt idx="84892">1</cx:pt>
          <cx:pt idx="84893">1</cx:pt>
          <cx:pt idx="84894">1</cx:pt>
          <cx:pt idx="84895">3</cx:pt>
          <cx:pt idx="84896">1</cx:pt>
          <cx:pt idx="84897">1</cx:pt>
          <cx:pt idx="84898">1</cx:pt>
          <cx:pt idx="84899">1</cx:pt>
          <cx:pt idx="84900">1</cx:pt>
          <cx:pt idx="84901">1</cx:pt>
          <cx:pt idx="84902">1</cx:pt>
          <cx:pt idx="84903">1</cx:pt>
          <cx:pt idx="84904">1</cx:pt>
          <cx:pt idx="84905">1</cx:pt>
          <cx:pt idx="84906">1</cx:pt>
          <cx:pt idx="84907">1</cx:pt>
          <cx:pt idx="84908">1</cx:pt>
          <cx:pt idx="84909">3</cx:pt>
          <cx:pt idx="84910">1</cx:pt>
          <cx:pt idx="84911">1</cx:pt>
          <cx:pt idx="84912">1</cx:pt>
          <cx:pt idx="84913">1</cx:pt>
          <cx:pt idx="84914">1</cx:pt>
          <cx:pt idx="84915">1</cx:pt>
          <cx:pt idx="84916">1</cx:pt>
          <cx:pt idx="84917">1</cx:pt>
          <cx:pt idx="84918">1</cx:pt>
          <cx:pt idx="84919">1</cx:pt>
          <cx:pt idx="84920">1</cx:pt>
          <cx:pt idx="84921">1</cx:pt>
          <cx:pt idx="84922">1</cx:pt>
          <cx:pt idx="84923">1</cx:pt>
          <cx:pt idx="84924">1</cx:pt>
          <cx:pt idx="84925">1</cx:pt>
          <cx:pt idx="84926">3</cx:pt>
          <cx:pt idx="84927">1</cx:pt>
          <cx:pt idx="84928">1</cx:pt>
          <cx:pt idx="84929">1</cx:pt>
          <cx:pt idx="84930">1</cx:pt>
          <cx:pt idx="84931">1</cx:pt>
          <cx:pt idx="84932">1</cx:pt>
          <cx:pt idx="84933">1</cx:pt>
          <cx:pt idx="84934">1</cx:pt>
          <cx:pt idx="84935">1</cx:pt>
          <cx:pt idx="84936">1</cx:pt>
          <cx:pt idx="84937">1</cx:pt>
          <cx:pt idx="84938">1</cx:pt>
          <cx:pt idx="84939">1</cx:pt>
          <cx:pt idx="84940">1</cx:pt>
          <cx:pt idx="84941">1</cx:pt>
          <cx:pt idx="84942">1</cx:pt>
          <cx:pt idx="84943">1</cx:pt>
          <cx:pt idx="84944">1</cx:pt>
          <cx:pt idx="84945">1</cx:pt>
          <cx:pt idx="84946">1</cx:pt>
          <cx:pt idx="84947">1</cx:pt>
          <cx:pt idx="84948">1</cx:pt>
          <cx:pt idx="84949">1</cx:pt>
          <cx:pt idx="84950">1</cx:pt>
          <cx:pt idx="84951">1</cx:pt>
          <cx:pt idx="84952">1</cx:pt>
          <cx:pt idx="84953">1</cx:pt>
          <cx:pt idx="84954">1</cx:pt>
          <cx:pt idx="84955">1</cx:pt>
          <cx:pt idx="84956">1</cx:pt>
          <cx:pt idx="84957">1</cx:pt>
          <cx:pt idx="84958">3</cx:pt>
          <cx:pt idx="84959">1</cx:pt>
          <cx:pt idx="84960">1</cx:pt>
          <cx:pt idx="84961">1</cx:pt>
          <cx:pt idx="84962">3</cx:pt>
          <cx:pt idx="84963">1</cx:pt>
          <cx:pt idx="84964">1</cx:pt>
          <cx:pt idx="84965">1</cx:pt>
          <cx:pt idx="84966">1</cx:pt>
          <cx:pt idx="84967">1</cx:pt>
          <cx:pt idx="84968">1</cx:pt>
          <cx:pt idx="84969">1</cx:pt>
          <cx:pt idx="84970">1</cx:pt>
          <cx:pt idx="84971">1</cx:pt>
          <cx:pt idx="84972">1</cx:pt>
          <cx:pt idx="84973">1</cx:pt>
          <cx:pt idx="84974">1</cx:pt>
          <cx:pt idx="84975">1</cx:pt>
          <cx:pt idx="84976">1</cx:pt>
          <cx:pt idx="84977">1</cx:pt>
          <cx:pt idx="84978">1</cx:pt>
          <cx:pt idx="84979">1</cx:pt>
          <cx:pt idx="84980">1</cx:pt>
          <cx:pt idx="84981">1</cx:pt>
          <cx:pt idx="84982">1</cx:pt>
          <cx:pt idx="84983">1</cx:pt>
          <cx:pt idx="84984">1</cx:pt>
          <cx:pt idx="84985">1</cx:pt>
          <cx:pt idx="84986">1</cx:pt>
          <cx:pt idx="84987">1</cx:pt>
          <cx:pt idx="84988">3</cx:pt>
          <cx:pt idx="84989">1</cx:pt>
          <cx:pt idx="84990">1</cx:pt>
          <cx:pt idx="84991">1</cx:pt>
          <cx:pt idx="84992">1</cx:pt>
          <cx:pt idx="84993">1</cx:pt>
          <cx:pt idx="84994">1</cx:pt>
          <cx:pt idx="84995">1</cx:pt>
          <cx:pt idx="84996">1</cx:pt>
          <cx:pt idx="84997">1</cx:pt>
          <cx:pt idx="84998">1</cx:pt>
          <cx:pt idx="84999">1</cx:pt>
          <cx:pt idx="85000">1</cx:pt>
          <cx:pt idx="85001">3</cx:pt>
          <cx:pt idx="85002">1</cx:pt>
          <cx:pt idx="85003">1</cx:pt>
          <cx:pt idx="85004">1</cx:pt>
          <cx:pt idx="85005">1</cx:pt>
          <cx:pt idx="85006">1</cx:pt>
          <cx:pt idx="85007">1</cx:pt>
          <cx:pt idx="85008">1</cx:pt>
          <cx:pt idx="85009">1</cx:pt>
          <cx:pt idx="85010">1</cx:pt>
          <cx:pt idx="85011">3</cx:pt>
          <cx:pt idx="85012">3</cx:pt>
          <cx:pt idx="85013">1</cx:pt>
          <cx:pt idx="85014">1</cx:pt>
          <cx:pt idx="85015">1</cx:pt>
          <cx:pt idx="85016">1</cx:pt>
          <cx:pt idx="85017">1</cx:pt>
          <cx:pt idx="85018">1</cx:pt>
          <cx:pt idx="85019">1</cx:pt>
          <cx:pt idx="85020">1</cx:pt>
          <cx:pt idx="85021">1</cx:pt>
          <cx:pt idx="85022">1</cx:pt>
          <cx:pt idx="85023">1</cx:pt>
          <cx:pt idx="85024">1</cx:pt>
          <cx:pt idx="85025">1</cx:pt>
          <cx:pt idx="85026">1</cx:pt>
          <cx:pt idx="85027">1</cx:pt>
          <cx:pt idx="85028">1</cx:pt>
          <cx:pt idx="85029">1</cx:pt>
          <cx:pt idx="85030">1</cx:pt>
          <cx:pt idx="85031">1</cx:pt>
          <cx:pt idx="85032">1</cx:pt>
          <cx:pt idx="85033">1</cx:pt>
          <cx:pt idx="85034">1</cx:pt>
          <cx:pt idx="85035">1</cx:pt>
          <cx:pt idx="85036">3</cx:pt>
          <cx:pt idx="85037">1</cx:pt>
          <cx:pt idx="85038">1</cx:pt>
          <cx:pt idx="85039">3</cx:pt>
          <cx:pt idx="85040">1</cx:pt>
          <cx:pt idx="85041">3</cx:pt>
          <cx:pt idx="85042">1</cx:pt>
          <cx:pt idx="85043">1</cx:pt>
          <cx:pt idx="85044">1</cx:pt>
          <cx:pt idx="85045">1</cx:pt>
          <cx:pt idx="85046">1</cx:pt>
          <cx:pt idx="85047">1</cx:pt>
          <cx:pt idx="85048">1</cx:pt>
          <cx:pt idx="85049">1</cx:pt>
        </cx:lvl>
      </cx:strDim>
      <cx:numDim type="val">
        <cx:f>'[HADS 2011.xlsx]thads2011'!$C$2:$C$85051</cx:f>
        <cx:lvl ptCount="85050" formatCode="General">
          <cx:pt idx="0">720000</cx:pt>
          <cx:pt idx="1">550000</cx:pt>
          <cx:pt idx="2">720000</cx:pt>
          <cx:pt idx="3">450000</cx:pt>
          <cx:pt idx="4">700000</cx:pt>
          <cx:pt idx="5">740000</cx:pt>
          <cx:pt idx="6">550000</cx:pt>
          <cx:pt idx="7">1300000</cx:pt>
          <cx:pt idx="8">1500000</cx:pt>
          <cx:pt idx="9">103000</cx:pt>
          <cx:pt idx="10">460000</cx:pt>
          <cx:pt idx="11">190000</cx:pt>
          <cx:pt idx="12">699000</cx:pt>
          <cx:pt idx="13">750000</cx:pt>
          <cx:pt idx="14">870000</cx:pt>
          <cx:pt idx="15">870000</cx:pt>
          <cx:pt idx="16">4414135</cx:pt>
          <cx:pt idx="17">190000</cx:pt>
          <cx:pt idx="18">350000</cx:pt>
          <cx:pt idx="19">1000000</cx:pt>
          <cx:pt idx="20">700000</cx:pt>
          <cx:pt idx="21">1500000</cx:pt>
          <cx:pt idx="22">650000</cx:pt>
          <cx:pt idx="23">730000</cx:pt>
          <cx:pt idx="24">430000</cx:pt>
          <cx:pt idx="25">825000</cx:pt>
          <cx:pt idx="26">450000</cx:pt>
          <cx:pt idx="27">600000</cx:pt>
          <cx:pt idx="28">350000</cx:pt>
          <cx:pt idx="29">350000</cx:pt>
          <cx:pt idx="30">550000</cx:pt>
          <cx:pt idx="31">1400000</cx:pt>
          <cx:pt idx="32">410000</cx:pt>
          <cx:pt idx="33">4414135</cx:pt>
          <cx:pt idx="34">1400000</cx:pt>
          <cx:pt idx="35">1000000</cx:pt>
          <cx:pt idx="36">1000000</cx:pt>
          <cx:pt idx="37">1000000</cx:pt>
          <cx:pt idx="38">800000</cx:pt>
          <cx:pt idx="39">1500000</cx:pt>
          <cx:pt idx="40">699000</cx:pt>
          <cx:pt idx="41">718000</cx:pt>
          <cx:pt idx="42">575000</cx:pt>
          <cx:pt idx="43">480000</cx:pt>
          <cx:pt idx="44">4414135</cx:pt>
          <cx:pt idx="45">300000</cx:pt>
          <cx:pt idx="46">1099900</cx:pt>
          <cx:pt idx="47">1700000</cx:pt>
          <cx:pt idx="48">750000</cx:pt>
          <cx:pt idx="49">1300000</cx:pt>
          <cx:pt idx="50">1000000</cx:pt>
          <cx:pt idx="51">1400000</cx:pt>
          <cx:pt idx="52">330000</cx:pt>
          <cx:pt idx="53">2000000</cx:pt>
          <cx:pt idx="54">329000</cx:pt>
          <cx:pt idx="55">720000</cx:pt>
          <cx:pt idx="56">1400000</cx:pt>
          <cx:pt idx="57">299000</cx:pt>
          <cx:pt idx="58">700000</cx:pt>
          <cx:pt idx="59">1100000</cx:pt>
          <cx:pt idx="60">375000</cx:pt>
          <cx:pt idx="61">750000</cx:pt>
          <cx:pt idx="62">850000</cx:pt>
          <cx:pt idx="63">847000</cx:pt>
          <cx:pt idx="64">500000</cx:pt>
          <cx:pt idx="65">1000000</cx:pt>
          <cx:pt idx="66">580000</cx:pt>
          <cx:pt idx="67">610000</cx:pt>
          <cx:pt idx="68">350000</cx:pt>
          <cx:pt idx="69">469000</cx:pt>
          <cx:pt idx="70">300000</cx:pt>
          <cx:pt idx="71">900000</cx:pt>
          <cx:pt idx="72">995000</cx:pt>
          <cx:pt idx="73">600000</cx:pt>
          <cx:pt idx="74">1200000</cx:pt>
          <cx:pt idx="75">455000</cx:pt>
          <cx:pt idx="76">455000</cx:pt>
          <cx:pt idx="77">2500000</cx:pt>
          <cx:pt idx="78">440000</cx:pt>
          <cx:pt idx="79">550000</cx:pt>
          <cx:pt idx="80">800000</cx:pt>
          <cx:pt idx="81">600000</cx:pt>
          <cx:pt idx="82">440000</cx:pt>
          <cx:pt idx="83">425000</cx:pt>
          <cx:pt idx="84">700000</cx:pt>
          <cx:pt idx="85">1000000</cx:pt>
          <cx:pt idx="86">390000</cx:pt>
          <cx:pt idx="87">420000</cx:pt>
          <cx:pt idx="88">750000</cx:pt>
          <cx:pt idx="89">1100000</cx:pt>
          <cx:pt idx="90">650000</cx:pt>
          <cx:pt idx="91">700000</cx:pt>
          <cx:pt idx="92">2800000</cx:pt>
          <cx:pt idx="93">575000</cx:pt>
          <cx:pt idx="94">1040000</cx:pt>
          <cx:pt idx="95">780000</cx:pt>
          <cx:pt idx="96">435000</cx:pt>
          <cx:pt idx="97">28000</cx:pt>
          <cx:pt idx="98">17000</cx:pt>
          <cx:pt idx="99">25000</cx:pt>
          <cx:pt idx="100">20000</cx:pt>
          <cx:pt idx="101">165000</cx:pt>
          <cx:pt idx="102">175000</cx:pt>
          <cx:pt idx="103">30000</cx:pt>
          <cx:pt idx="104">175000</cx:pt>
          <cx:pt idx="105">175000</cx:pt>
          <cx:pt idx="106">125000</cx:pt>
          <cx:pt idx="107">100000</cx:pt>
          <cx:pt idx="108">47000</cx:pt>
          <cx:pt idx="109">350000</cx:pt>
          <cx:pt idx="110">10000</cx:pt>
          <cx:pt idx="111">100000</cx:pt>
          <cx:pt idx="112">85000</cx:pt>
          <cx:pt idx="113">90000</cx:pt>
          <cx:pt idx="114">50000</cx:pt>
          <cx:pt idx="115">68000</cx:pt>
          <cx:pt idx="116">45000</cx:pt>
          <cx:pt idx="117">50000</cx:pt>
          <cx:pt idx="118">46000</cx:pt>
          <cx:pt idx="119">174000</cx:pt>
          <cx:pt idx="120">400000</cx:pt>
          <cx:pt idx="121">80000</cx:pt>
          <cx:pt idx="122">40000</cx:pt>
          <cx:pt idx="123">110000</cx:pt>
          <cx:pt idx="124">150000</cx:pt>
          <cx:pt idx="125">1000000</cx:pt>
          <cx:pt idx="126">20000</cx:pt>
          <cx:pt idx="127">14500</cx:pt>
          <cx:pt idx="128">8000</cx:pt>
          <cx:pt idx="129">150000</cx:pt>
          <cx:pt idx="130">30000</cx:pt>
          <cx:pt idx="131">10000</cx:pt>
          <cx:pt idx="132">18000</cx:pt>
          <cx:pt idx="133">50000</cx:pt>
          <cx:pt idx="134">9000</cx:pt>
          <cx:pt idx="135">9000</cx:pt>
          <cx:pt idx="136">70000</cx:pt>
          <cx:pt idx="137">45000</cx:pt>
          <cx:pt idx="138">600000</cx:pt>
          <cx:pt idx="139">81000</cx:pt>
          <cx:pt idx="140">80000</cx:pt>
          <cx:pt idx="141">300000</cx:pt>
          <cx:pt idx="142">299000</cx:pt>
          <cx:pt idx="143">120000</cx:pt>
          <cx:pt idx="144">140000</cx:pt>
          <cx:pt idx="145">80000</cx:pt>
          <cx:pt idx="146">200000</cx:pt>
          <cx:pt idx="147">130000</cx:pt>
          <cx:pt idx="148">200000</cx:pt>
          <cx:pt idx="149">48000</cx:pt>
          <cx:pt idx="150">120000</cx:pt>
          <cx:pt idx="151">175000</cx:pt>
          <cx:pt idx="152">75000</cx:pt>
          <cx:pt idx="153">100000</cx:pt>
          <cx:pt idx="154">37000</cx:pt>
          <cx:pt idx="155">100000</cx:pt>
          <cx:pt idx="156">150000</cx:pt>
          <cx:pt idx="157">159000</cx:pt>
          <cx:pt idx="158">80000</cx:pt>
          <cx:pt idx="159">120000</cx:pt>
          <cx:pt idx="160">70000</cx:pt>
          <cx:pt idx="161">210000</cx:pt>
          <cx:pt idx="162">100000</cx:pt>
          <cx:pt idx="163">89000</cx:pt>
          <cx:pt idx="164">130000</cx:pt>
          <cx:pt idx="165">180000</cx:pt>
          <cx:pt idx="166">100000</cx:pt>
          <cx:pt idx="167">80000</cx:pt>
          <cx:pt idx="168">225000</cx:pt>
          <cx:pt idx="169">160000</cx:pt>
          <cx:pt idx="170">200000</cx:pt>
          <cx:pt idx="171">100000</cx:pt>
          <cx:pt idx="172">160000</cx:pt>
          <cx:pt idx="173">170000</cx:pt>
          <cx:pt idx="174">115000</cx:pt>
          <cx:pt idx="175">32000</cx:pt>
          <cx:pt idx="176">165000</cx:pt>
          <cx:pt idx="177">396000</cx:pt>
          <cx:pt idx="178">106000</cx:pt>
          <cx:pt idx="179">100000</cx:pt>
          <cx:pt idx="180">200000</cx:pt>
          <cx:pt idx="181">158500</cx:pt>
          <cx:pt idx="182">110000</cx:pt>
          <cx:pt idx="183">140000</cx:pt>
          <cx:pt idx="184">1507983</cx:pt>
          <cx:pt idx="185">60000</cx:pt>
          <cx:pt idx="186">680000</cx:pt>
          <cx:pt idx="187">20000</cx:pt>
          <cx:pt idx="188">9999</cx:pt>
          <cx:pt idx="189">325000</cx:pt>
          <cx:pt idx="190">1507983</cx:pt>
          <cx:pt idx="191">130000</cx:pt>
          <cx:pt idx="192">1507983</cx:pt>
          <cx:pt idx="193">67000</cx:pt>
          <cx:pt idx="194">120000</cx:pt>
          <cx:pt idx="195">150000</cx:pt>
          <cx:pt idx="196">525000</cx:pt>
          <cx:pt idx="197">90000</cx:pt>
          <cx:pt idx="198">145000</cx:pt>
          <cx:pt idx="199">150000</cx:pt>
          <cx:pt idx="200">90000</cx:pt>
          <cx:pt idx="201">200000</cx:pt>
          <cx:pt idx="202">150000</cx:pt>
          <cx:pt idx="203">275000</cx:pt>
          <cx:pt idx="204">150000</cx:pt>
          <cx:pt idx="205">180000</cx:pt>
          <cx:pt idx="206">185000</cx:pt>
          <cx:pt idx="207">350000</cx:pt>
          <cx:pt idx="208">175000</cx:pt>
          <cx:pt idx="209">165000</cx:pt>
          <cx:pt idx="210">175000</cx:pt>
          <cx:pt idx="211">26730</cx:pt>
          <cx:pt idx="212">60000</cx:pt>
          <cx:pt idx="213">500000</cx:pt>
          <cx:pt idx="214">350000</cx:pt>
          <cx:pt idx="215">115000</cx:pt>
          <cx:pt idx="216">80000</cx:pt>
          <cx:pt idx="217">160000</cx:pt>
          <cx:pt idx="218">175000</cx:pt>
          <cx:pt idx="219">170000</cx:pt>
          <cx:pt idx="220">36000</cx:pt>
          <cx:pt idx="221">200000</cx:pt>
          <cx:pt idx="222">120000</cx:pt>
          <cx:pt idx="223">100000</cx:pt>
          <cx:pt idx="224">200000</cx:pt>
          <cx:pt idx="225">125000</cx:pt>
          <cx:pt idx="226">200000</cx:pt>
          <cx:pt idx="227">600500</cx:pt>
          <cx:pt idx="228">270000</cx:pt>
          <cx:pt idx="229">100000</cx:pt>
          <cx:pt idx="230">62000</cx:pt>
          <cx:pt idx="231">103000</cx:pt>
          <cx:pt idx="232">370000</cx:pt>
          <cx:pt idx="233">200000</cx:pt>
          <cx:pt idx="234">80000</cx:pt>
          <cx:pt idx="235">265000</cx:pt>
          <cx:pt idx="236">265000</cx:pt>
          <cx:pt idx="237">60000</cx:pt>
          <cx:pt idx="238">183000</cx:pt>
          <cx:pt idx="239">30000</cx:pt>
          <cx:pt idx="240">175000</cx:pt>
          <cx:pt idx="241">72000</cx:pt>
          <cx:pt idx="242">104000</cx:pt>
          <cx:pt idx="243">117000</cx:pt>
          <cx:pt idx="244">45000</cx:pt>
          <cx:pt idx="245">275000</cx:pt>
          <cx:pt idx="246">250000</cx:pt>
          <cx:pt idx="247">54000</cx:pt>
          <cx:pt idx="248">80000</cx:pt>
          <cx:pt idx="249">200000</cx:pt>
          <cx:pt idx="250">220000</cx:pt>
          <cx:pt idx="251">200000</cx:pt>
          <cx:pt idx="252">160000</cx:pt>
          <cx:pt idx="253">30000</cx:pt>
          <cx:pt idx="254">90000</cx:pt>
          <cx:pt idx="255">499500</cx:pt>
          <cx:pt idx="256">230000</cx:pt>
          <cx:pt idx="257">120300</cx:pt>
          <cx:pt idx="258">289000</cx:pt>
          <cx:pt idx="259">150000</cx:pt>
          <cx:pt idx="260">70000</cx:pt>
          <cx:pt idx="261">140000</cx:pt>
          <cx:pt idx="262">41000</cx:pt>
          <cx:pt idx="263">122900</cx:pt>
          <cx:pt idx="264">150000</cx:pt>
          <cx:pt idx="265">600500</cx:pt>
          <cx:pt idx="266">80000</cx:pt>
          <cx:pt idx="267">60000</cx:pt>
          <cx:pt idx="268">150000</cx:pt>
          <cx:pt idx="269">159900</cx:pt>
          <cx:pt idx="270">150000</cx:pt>
          <cx:pt idx="271">150000</cx:pt>
          <cx:pt idx="272">425000</cx:pt>
          <cx:pt idx="273">112000</cx:pt>
          <cx:pt idx="274">60000</cx:pt>
          <cx:pt idx="275">750000</cx:pt>
          <cx:pt idx="276">70000</cx:pt>
          <cx:pt idx="277">80000</cx:pt>
          <cx:pt idx="278">265000</cx:pt>
          <cx:pt idx="279">287000</cx:pt>
          <cx:pt idx="280">450000</cx:pt>
          <cx:pt idx="281">165000</cx:pt>
          <cx:pt idx="282">120000</cx:pt>
          <cx:pt idx="283">249500</cx:pt>
          <cx:pt idx="284">30000</cx:pt>
          <cx:pt idx="285">800000</cx:pt>
          <cx:pt idx="286">30000</cx:pt>
          <cx:pt idx="287">290000</cx:pt>
          <cx:pt idx="288">250000</cx:pt>
          <cx:pt idx="289">142400</cx:pt>
          <cx:pt idx="290">280000</cx:pt>
          <cx:pt idx="291">150000</cx:pt>
          <cx:pt idx="292">250000</cx:pt>
          <cx:pt idx="293">1507983</cx:pt>
          <cx:pt idx="294">500000</cx:pt>
          <cx:pt idx="295">120000</cx:pt>
          <cx:pt idx="296">430000</cx:pt>
          <cx:pt idx="297">250000</cx:pt>
          <cx:pt idx="298">325000</cx:pt>
          <cx:pt idx="299">285000</cx:pt>
          <cx:pt idx="300">205000</cx:pt>
          <cx:pt idx="301">450000</cx:pt>
          <cx:pt idx="302">225000</cx:pt>
          <cx:pt idx="303">80000</cx:pt>
          <cx:pt idx="304">200000</cx:pt>
          <cx:pt idx="305">145000</cx:pt>
          <cx:pt idx="306">480000</cx:pt>
          <cx:pt idx="307">101000</cx:pt>
          <cx:pt idx="308">300000</cx:pt>
          <cx:pt idx="309">500000</cx:pt>
          <cx:pt idx="310">167000</cx:pt>
          <cx:pt idx="311">350000</cx:pt>
          <cx:pt idx="312">400000</cx:pt>
          <cx:pt idx="313">189000</cx:pt>
          <cx:pt idx="314">400000</cx:pt>
          <cx:pt idx="315">160000</cx:pt>
          <cx:pt idx="316">90000</cx:pt>
          <cx:pt idx="317">150000</cx:pt>
          <cx:pt idx="318">200000</cx:pt>
          <cx:pt idx="319">150000</cx:pt>
          <cx:pt idx="320">101000</cx:pt>
          <cx:pt idx="321">225000</cx:pt>
          <cx:pt idx="322">350000</cx:pt>
          <cx:pt idx="323">150000</cx:pt>
          <cx:pt idx="324">350000</cx:pt>
          <cx:pt idx="325">250000</cx:pt>
          <cx:pt idx="326">125000</cx:pt>
          <cx:pt idx="327">145000</cx:pt>
          <cx:pt idx="328">250000</cx:pt>
          <cx:pt idx="329">175000</cx:pt>
          <cx:pt idx="330">199900</cx:pt>
          <cx:pt idx="331">79000</cx:pt>
          <cx:pt idx="332">370000</cx:pt>
          <cx:pt idx="333">106000</cx:pt>
          <cx:pt idx="334">330000</cx:pt>
          <cx:pt idx="335">150000</cx:pt>
          <cx:pt idx="336">140000</cx:pt>
          <cx:pt idx="337">390000</cx:pt>
          <cx:pt idx="338">95000</cx:pt>
          <cx:pt idx="339">90000</cx:pt>
          <cx:pt idx="340">115000</cx:pt>
          <cx:pt idx="341">75000</cx:pt>
          <cx:pt idx="342">120000</cx:pt>
          <cx:pt idx="343">20000</cx:pt>
          <cx:pt idx="344">83900</cx:pt>
          <cx:pt idx="345">165000</cx:pt>
          <cx:pt idx="346">1507983</cx:pt>
          <cx:pt idx="347">60000</cx:pt>
          <cx:pt idx="348">250000</cx:pt>
          <cx:pt idx="349">500000</cx:pt>
          <cx:pt idx="350">222000</cx:pt>
          <cx:pt idx="351">120000</cx:pt>
          <cx:pt idx="352">120000</cx:pt>
          <cx:pt idx="353">599000</cx:pt>
          <cx:pt idx="354">90000</cx:pt>
          <cx:pt idx="355">104500</cx:pt>
          <cx:pt idx="356">225000</cx:pt>
          <cx:pt idx="357">320000</cx:pt>
          <cx:pt idx="358">120000</cx:pt>
          <cx:pt idx="359">90000</cx:pt>
          <cx:pt idx="360">200000</cx:pt>
          <cx:pt idx="361">600000</cx:pt>
          <cx:pt idx="362">65000</cx:pt>
          <cx:pt idx="363">182000</cx:pt>
          <cx:pt idx="364">90000</cx:pt>
          <cx:pt idx="365">185000</cx:pt>
          <cx:pt idx="366">40000</cx:pt>
          <cx:pt idx="367">275000</cx:pt>
          <cx:pt idx="368">125000</cx:pt>
          <cx:pt idx="369">200000</cx:pt>
          <cx:pt idx="370">48000</cx:pt>
          <cx:pt idx="371">120000</cx:pt>
          <cx:pt idx="372">260000</cx:pt>
          <cx:pt idx="373">200000</cx:pt>
          <cx:pt idx="374">150000</cx:pt>
          <cx:pt idx="375">52000</cx:pt>
          <cx:pt idx="376">60000</cx:pt>
          <cx:pt idx="377">10000</cx:pt>
          <cx:pt idx="378">110000</cx:pt>
          <cx:pt idx="379">100000</cx:pt>
          <cx:pt idx="380">229500</cx:pt>
          <cx:pt idx="381">50000</cx:pt>
          <cx:pt idx="382">575000</cx:pt>
          <cx:pt idx="383">80000</cx:pt>
          <cx:pt idx="384">128000</cx:pt>
          <cx:pt idx="385">140000</cx:pt>
          <cx:pt idx="386">900000</cx:pt>
          <cx:pt idx="387">90000</cx:pt>
          <cx:pt idx="388">42000</cx:pt>
          <cx:pt idx="389">112000</cx:pt>
          <cx:pt idx="390">289000</cx:pt>
          <cx:pt idx="391">150000</cx:pt>
          <cx:pt idx="392">84000</cx:pt>
          <cx:pt idx="393">25000</cx:pt>
          <cx:pt idx="394">145000</cx:pt>
          <cx:pt idx="395">120000</cx:pt>
          <cx:pt idx="396">20000</cx:pt>
          <cx:pt idx="397">40000</cx:pt>
          <cx:pt idx="398">165000</cx:pt>
          <cx:pt idx="399">250000</cx:pt>
          <cx:pt idx="400">73000</cx:pt>
          <cx:pt idx="401">80000</cx:pt>
          <cx:pt idx="402">89000</cx:pt>
          <cx:pt idx="403">55000</cx:pt>
          <cx:pt idx="404">300000</cx:pt>
          <cx:pt idx="405">535000</cx:pt>
          <cx:pt idx="406">182000</cx:pt>
          <cx:pt idx="407">65000</cx:pt>
          <cx:pt idx="408">28000</cx:pt>
          <cx:pt idx="409">120000</cx:pt>
          <cx:pt idx="410">3000</cx:pt>
          <cx:pt idx="411">80000</cx:pt>
          <cx:pt idx="412">140000</cx:pt>
          <cx:pt idx="413">900000</cx:pt>
          <cx:pt idx="414">110000</cx:pt>
          <cx:pt idx="415">112000</cx:pt>
          <cx:pt idx="416">223680</cx:pt>
          <cx:pt idx="417">129000</cx:pt>
          <cx:pt idx="418">300000</cx:pt>
          <cx:pt idx="419">250000</cx:pt>
          <cx:pt idx="420">50000</cx:pt>
          <cx:pt idx="421">210000</cx:pt>
          <cx:pt idx="422">300000</cx:pt>
          <cx:pt idx="423">235000</cx:pt>
          <cx:pt idx="424">1507983</cx:pt>
          <cx:pt idx="425">250000</cx:pt>
          <cx:pt idx="426">19200</cx:pt>
          <cx:pt idx="427">500000</cx:pt>
          <cx:pt idx="428">300000</cx:pt>
          <cx:pt idx="429">65000</cx:pt>
          <cx:pt idx="430">89000</cx:pt>
          <cx:pt idx="431">1507983</cx:pt>
          <cx:pt idx="432">550000</cx:pt>
          <cx:pt idx="433">375000</cx:pt>
          <cx:pt idx="434">285000</cx:pt>
          <cx:pt idx="435">575000</cx:pt>
          <cx:pt idx="436">1507983</cx:pt>
          <cx:pt idx="437">140000</cx:pt>
          <cx:pt idx="438">475000</cx:pt>
          <cx:pt idx="439">225000</cx:pt>
          <cx:pt idx="440">1507983</cx:pt>
          <cx:pt idx="441">700000</cx:pt>
          <cx:pt idx="442">300000</cx:pt>
          <cx:pt idx="443">900000</cx:pt>
          <cx:pt idx="444">160000</cx:pt>
          <cx:pt idx="445">750000</cx:pt>
          <cx:pt idx="446">1507983</cx:pt>
          <cx:pt idx="447">160000</cx:pt>
          <cx:pt idx="448">120000</cx:pt>
          <cx:pt idx="449">1507983</cx:pt>
          <cx:pt idx="450">150000</cx:pt>
          <cx:pt idx="451">700000</cx:pt>
          <cx:pt idx="452">530000</cx:pt>
          <cx:pt idx="453">430000</cx:pt>
          <cx:pt idx="454">53000</cx:pt>
          <cx:pt idx="455">92000</cx:pt>
          <cx:pt idx="456">160000</cx:pt>
          <cx:pt idx="457">105000</cx:pt>
          <cx:pt idx="458">53000</cx:pt>
          <cx:pt idx="459">90000</cx:pt>
          <cx:pt idx="460">280000</cx:pt>
          <cx:pt idx="461">530000</cx:pt>
          <cx:pt idx="462">133000</cx:pt>
          <cx:pt idx="463">27000</cx:pt>
          <cx:pt idx="464">20000</cx:pt>
          <cx:pt idx="465">135000</cx:pt>
          <cx:pt idx="466">30000</cx:pt>
          <cx:pt idx="467">700000</cx:pt>
          <cx:pt idx="468">75000</cx:pt>
          <cx:pt idx="469">105000</cx:pt>
          <cx:pt idx="470">226500</cx:pt>
          <cx:pt idx="471">280000</cx:pt>
          <cx:pt idx="472">94000</cx:pt>
          <cx:pt idx="473">65000</cx:pt>
          <cx:pt idx="474">226500</cx:pt>
          <cx:pt idx="475">25000</cx:pt>
          <cx:pt idx="476">105000</cx:pt>
          <cx:pt idx="477">105000</cx:pt>
          <cx:pt idx="478">178000</cx:pt>
          <cx:pt idx="479">300000</cx:pt>
          <cx:pt idx="480">300000</cx:pt>
          <cx:pt idx="481">554000</cx:pt>
          <cx:pt idx="482">325000</cx:pt>
          <cx:pt idx="483">160000</cx:pt>
          <cx:pt idx="484">169000</cx:pt>
          <cx:pt idx="485">95000</cx:pt>
          <cx:pt idx="486">180000</cx:pt>
          <cx:pt idx="487">119000</cx:pt>
          <cx:pt idx="488">200000</cx:pt>
          <cx:pt idx="489">175000</cx:pt>
          <cx:pt idx="490">175000</cx:pt>
          <cx:pt idx="491">400000</cx:pt>
          <cx:pt idx="492">500000</cx:pt>
          <cx:pt idx="493">185000</cx:pt>
          <cx:pt idx="494">150000</cx:pt>
          <cx:pt idx="495">699000</cx:pt>
          <cx:pt idx="496">300000</cx:pt>
          <cx:pt idx="497">250000</cx:pt>
          <cx:pt idx="498">75000</cx:pt>
          <cx:pt idx="499">89000</cx:pt>
          <cx:pt idx="500">70000</cx:pt>
          <cx:pt idx="501">40000</cx:pt>
          <cx:pt idx="502">300000</cx:pt>
          <cx:pt idx="503">130000</cx:pt>
          <cx:pt idx="504">91000</cx:pt>
          <cx:pt idx="505">70000</cx:pt>
          <cx:pt idx="506">100000</cx:pt>
          <cx:pt idx="507">39000</cx:pt>
          <cx:pt idx="508">150000</cx:pt>
          <cx:pt idx="509">150000</cx:pt>
          <cx:pt idx="510">280000</cx:pt>
          <cx:pt idx="511">118000</cx:pt>
          <cx:pt idx="512">150000</cx:pt>
          <cx:pt idx="513">100000</cx:pt>
          <cx:pt idx="514">150000</cx:pt>
          <cx:pt idx="515">75000</cx:pt>
          <cx:pt idx="516">100000</cx:pt>
          <cx:pt idx="517">100000</cx:pt>
          <cx:pt idx="518">120000</cx:pt>
          <cx:pt idx="519">10000</cx:pt>
          <cx:pt idx="520">75000</cx:pt>
          <cx:pt idx="521">240000</cx:pt>
          <cx:pt idx="522">169000</cx:pt>
          <cx:pt idx="523">180000</cx:pt>
          <cx:pt idx="524">186000</cx:pt>
          <cx:pt idx="525">65000</cx:pt>
          <cx:pt idx="526">150000</cx:pt>
          <cx:pt idx="527">170000</cx:pt>
          <cx:pt idx="528">170000</cx:pt>
          <cx:pt idx="529">100000</cx:pt>
          <cx:pt idx="530">100000</cx:pt>
          <cx:pt idx="531">44000</cx:pt>
          <cx:pt idx="532">240000</cx:pt>
          <cx:pt idx="533">160000</cx:pt>
          <cx:pt idx="534">40000</cx:pt>
          <cx:pt idx="535">100000</cx:pt>
          <cx:pt idx="536">240000</cx:pt>
          <cx:pt idx="537">240000</cx:pt>
          <cx:pt idx="538">149000</cx:pt>
          <cx:pt idx="539">16000</cx:pt>
          <cx:pt idx="540">95000</cx:pt>
          <cx:pt idx="541">110000</cx:pt>
          <cx:pt idx="542">149000</cx:pt>
          <cx:pt idx="543">130000</cx:pt>
          <cx:pt idx="544">50000</cx:pt>
          <cx:pt idx="545">150000</cx:pt>
          <cx:pt idx="546">80000</cx:pt>
          <cx:pt idx="547">35000</cx:pt>
          <cx:pt idx="548">149000</cx:pt>
          <cx:pt idx="549">100000</cx:pt>
          <cx:pt idx="550">39000</cx:pt>
          <cx:pt idx="551">130000</cx:pt>
          <cx:pt idx="552">95000</cx:pt>
          <cx:pt idx="553">106000</cx:pt>
          <cx:pt idx="554">70000</cx:pt>
          <cx:pt idx="555">81000</cx:pt>
          <cx:pt idx="556">100000</cx:pt>
          <cx:pt idx="557">150000</cx:pt>
          <cx:pt idx="558">65000</cx:pt>
          <cx:pt idx="559">100000</cx:pt>
          <cx:pt idx="560">150000</cx:pt>
          <cx:pt idx="561">50000</cx:pt>
          <cx:pt idx="562">38000</cx:pt>
          <cx:pt idx="563">175000</cx:pt>
          <cx:pt idx="564">200000</cx:pt>
          <cx:pt idx="565">100000</cx:pt>
          <cx:pt idx="566">180000</cx:pt>
          <cx:pt idx="567">200000</cx:pt>
          <cx:pt idx="568">200000</cx:pt>
          <cx:pt idx="569">100000</cx:pt>
          <cx:pt idx="570">200000</cx:pt>
          <cx:pt idx="571">125000</cx:pt>
          <cx:pt idx="572">149000</cx:pt>
          <cx:pt idx="573">200000</cx:pt>
          <cx:pt idx="574">155990</cx:pt>
          <cx:pt idx="575">250000</cx:pt>
          <cx:pt idx="576">200000</cx:pt>
          <cx:pt idx="577">190000</cx:pt>
          <cx:pt idx="578">78000</cx:pt>
          <cx:pt idx="579">70000</cx:pt>
          <cx:pt idx="580">130000</cx:pt>
          <cx:pt idx="581">250000</cx:pt>
          <cx:pt idx="582">106000</cx:pt>
          <cx:pt idx="583">200000</cx:pt>
          <cx:pt idx="584">199000</cx:pt>
          <cx:pt idx="585">210000</cx:pt>
          <cx:pt idx="586">130000</cx:pt>
          <cx:pt idx="587">125000</cx:pt>
          <cx:pt idx="588">100000</cx:pt>
          <cx:pt idx="589">50000</cx:pt>
          <cx:pt idx="590">42200</cx:pt>
          <cx:pt idx="591">80000</cx:pt>
          <cx:pt idx="592">215000</cx:pt>
          <cx:pt idx="593">89000</cx:pt>
          <cx:pt idx="594">160000</cx:pt>
          <cx:pt idx="595">50000</cx:pt>
          <cx:pt idx="596">120000</cx:pt>
          <cx:pt idx="597">68000</cx:pt>
          <cx:pt idx="598">250000</cx:pt>
          <cx:pt idx="599">100000</cx:pt>
          <cx:pt idx="600">80000</cx:pt>
          <cx:pt idx="601">149000</cx:pt>
          <cx:pt idx="602">80000</cx:pt>
          <cx:pt idx="603">149000</cx:pt>
          <cx:pt idx="604">60000</cx:pt>
          <cx:pt idx="605">50000</cx:pt>
          <cx:pt idx="606">200000</cx:pt>
          <cx:pt idx="607">63000</cx:pt>
          <cx:pt idx="608">52000</cx:pt>
          <cx:pt idx="609">260000</cx:pt>
          <cx:pt idx="610">120000</cx:pt>
          <cx:pt idx="611">50000</cx:pt>
          <cx:pt idx="612">150000</cx:pt>
          <cx:pt idx="613">79000</cx:pt>
          <cx:pt idx="614">325000</cx:pt>
          <cx:pt idx="615">12000</cx:pt>
          <cx:pt idx="616">257000</cx:pt>
          <cx:pt idx="617">275000</cx:pt>
          <cx:pt idx="618">100000</cx:pt>
          <cx:pt idx="619">30000</cx:pt>
          <cx:pt idx="620">350000</cx:pt>
          <cx:pt idx="621">135000</cx:pt>
          <cx:pt idx="622">250000</cx:pt>
          <cx:pt idx="623">325000</cx:pt>
          <cx:pt idx="624">125000</cx:pt>
          <cx:pt idx="625">100000</cx:pt>
          <cx:pt idx="626">80000</cx:pt>
          <cx:pt idx="627">50000</cx:pt>
          <cx:pt idx="628">100000</cx:pt>
          <cx:pt idx="629">235000</cx:pt>
          <cx:pt idx="630">150000</cx:pt>
          <cx:pt idx="631">300000</cx:pt>
          <cx:pt idx="632">99000</cx:pt>
          <cx:pt idx="633">67000</cx:pt>
          <cx:pt idx="634">400000</cx:pt>
          <cx:pt idx="635">250000</cx:pt>
          <cx:pt idx="636">300000</cx:pt>
          <cx:pt idx="637">700000</cx:pt>
          <cx:pt idx="638">24000</cx:pt>
          <cx:pt idx="639">250000</cx:pt>
          <cx:pt idx="640">175000</cx:pt>
          <cx:pt idx="641">375000</cx:pt>
          <cx:pt idx="642">150000</cx:pt>
          <cx:pt idx="643">15000</cx:pt>
          <cx:pt idx="644">286000</cx:pt>
          <cx:pt idx="645">30000</cx:pt>
          <cx:pt idx="646">149000</cx:pt>
          <cx:pt idx="647">70000</cx:pt>
          <cx:pt idx="648">220000</cx:pt>
          <cx:pt idx="649">170000</cx:pt>
          <cx:pt idx="650">125000</cx:pt>
          <cx:pt idx="651">300000</cx:pt>
          <cx:pt idx="652">150000</cx:pt>
          <cx:pt idx="653">250000</cx:pt>
          <cx:pt idx="654">150000</cx:pt>
          <cx:pt idx="655">125000</cx:pt>
          <cx:pt idx="656">260000</cx:pt>
          <cx:pt idx="657">95000</cx:pt>
          <cx:pt idx="658">75000</cx:pt>
          <cx:pt idx="659">70000</cx:pt>
          <cx:pt idx="660">250000</cx:pt>
          <cx:pt idx="661">110000</cx:pt>
          <cx:pt idx="662">195000</cx:pt>
          <cx:pt idx="663">225000</cx:pt>
          <cx:pt idx="664">59999</cx:pt>
          <cx:pt idx="665">125000</cx:pt>
          <cx:pt idx="666">120000</cx:pt>
          <cx:pt idx="667">89000</cx:pt>
          <cx:pt idx="668">150000</cx:pt>
          <cx:pt idx="669">115000</cx:pt>
          <cx:pt idx="670">400000</cx:pt>
          <cx:pt idx="671">115000</cx:pt>
          <cx:pt idx="672">250000</cx:pt>
          <cx:pt idx="673">225000</cx:pt>
          <cx:pt idx="674">66400</cx:pt>
          <cx:pt idx="675">150000</cx:pt>
          <cx:pt idx="676">65000</cx:pt>
          <cx:pt idx="677">78000</cx:pt>
          <cx:pt idx="678">120000</cx:pt>
          <cx:pt idx="679">225000</cx:pt>
          <cx:pt idx="680">148000</cx:pt>
          <cx:pt idx="681">89000</cx:pt>
          <cx:pt idx="682">68000</cx:pt>
          <cx:pt idx="683">379000</cx:pt>
          <cx:pt idx="684">115000</cx:pt>
          <cx:pt idx="685">300000</cx:pt>
          <cx:pt idx="686">87000</cx:pt>
          <cx:pt idx="687">120000</cx:pt>
          <cx:pt idx="688">195000</cx:pt>
          <cx:pt idx="689">90000</cx:pt>
          <cx:pt idx="690">200000</cx:pt>
          <cx:pt idx="691">300000</cx:pt>
          <cx:pt idx="692">175000</cx:pt>
          <cx:pt idx="693">200000</cx:pt>
          <cx:pt idx="694">140000</cx:pt>
          <cx:pt idx="695">140000</cx:pt>
          <cx:pt idx="696">280000</cx:pt>
          <cx:pt idx="697">120000</cx:pt>
          <cx:pt idx="698">200000</cx:pt>
          <cx:pt idx="699">480000</cx:pt>
          <cx:pt idx="700">200000</cx:pt>
          <cx:pt idx="701">985000</cx:pt>
          <cx:pt idx="702">155000</cx:pt>
          <cx:pt idx="703">800000</cx:pt>
          <cx:pt idx="704">100000</cx:pt>
          <cx:pt idx="705">200000</cx:pt>
          <cx:pt idx="706">300000</cx:pt>
          <cx:pt idx="707">100000</cx:pt>
          <cx:pt idx="708">80000</cx:pt>
          <cx:pt idx="709">140000</cx:pt>
          <cx:pt idx="710">75000</cx:pt>
          <cx:pt idx="711">200000</cx:pt>
          <cx:pt idx="712">700000</cx:pt>
          <cx:pt idx="713">130000</cx:pt>
          <cx:pt idx="714">225000</cx:pt>
          <cx:pt idx="715">170000</cx:pt>
          <cx:pt idx="716">475000</cx:pt>
          <cx:pt idx="717">149000</cx:pt>
          <cx:pt idx="718">500000</cx:pt>
          <cx:pt idx="719">275000</cx:pt>
          <cx:pt idx="720">42000</cx:pt>
          <cx:pt idx="721">120000</cx:pt>
          <cx:pt idx="722">190000</cx:pt>
          <cx:pt idx="723">173000</cx:pt>
          <cx:pt idx="724">52500</cx:pt>
          <cx:pt idx="725">500000</cx:pt>
          <cx:pt idx="726">80000</cx:pt>
          <cx:pt idx="727">40000</cx:pt>
          <cx:pt idx="728">190000</cx:pt>
          <cx:pt idx="729">97700</cx:pt>
          <cx:pt idx="730">240000</cx:pt>
          <cx:pt idx="731">115000</cx:pt>
          <cx:pt idx="732">250000</cx:pt>
          <cx:pt idx="733">78000</cx:pt>
          <cx:pt idx="734">500000</cx:pt>
          <cx:pt idx="735">115000</cx:pt>
          <cx:pt idx="736">70000</cx:pt>
          <cx:pt idx="737">100000</cx:pt>
          <cx:pt idx="738">180000</cx:pt>
          <cx:pt idx="739">220000</cx:pt>
          <cx:pt idx="740">180000</cx:pt>
          <cx:pt idx="741">100000</cx:pt>
          <cx:pt idx="742">90000</cx:pt>
          <cx:pt idx="743">240000</cx:pt>
          <cx:pt idx="744">75000</cx:pt>
          <cx:pt idx="745">89000</cx:pt>
          <cx:pt idx="746">175000</cx:pt>
          <cx:pt idx="747">125000</cx:pt>
          <cx:pt idx="748">140000</cx:pt>
          <cx:pt idx="749">700000</cx:pt>
          <cx:pt idx="750">90000</cx:pt>
          <cx:pt idx="751">125000</cx:pt>
          <cx:pt idx="752">125000</cx:pt>
          <cx:pt idx="753">115000</cx:pt>
          <cx:pt idx="754">179000</cx:pt>
          <cx:pt idx="755">120000</cx:pt>
          <cx:pt idx="756">200000</cx:pt>
          <cx:pt idx="757">115000</cx:pt>
          <cx:pt idx="758">95000</cx:pt>
          <cx:pt idx="759">225000</cx:pt>
          <cx:pt idx="760">180000</cx:pt>
          <cx:pt idx="761">225000</cx:pt>
          <cx:pt idx="762">350000</cx:pt>
          <cx:pt idx="763">300000</cx:pt>
          <cx:pt idx="764">280000</cx:pt>
          <cx:pt idx="765">95000</cx:pt>
          <cx:pt idx="766">275000</cx:pt>
          <cx:pt idx="767">113000</cx:pt>
          <cx:pt idx="768">250000</cx:pt>
          <cx:pt idx="769">350000</cx:pt>
          <cx:pt idx="770">100000</cx:pt>
          <cx:pt idx="771">280000</cx:pt>
          <cx:pt idx="772">185000</cx:pt>
          <cx:pt idx="773">100000</cx:pt>
          <cx:pt idx="774">150000</cx:pt>
          <cx:pt idx="775">240000</cx:pt>
          <cx:pt idx="776">150000</cx:pt>
          <cx:pt idx="777">150000</cx:pt>
          <cx:pt idx="778">250000</cx:pt>
          <cx:pt idx="779">210000</cx:pt>
          <cx:pt idx="780">250000</cx:pt>
          <cx:pt idx="781">300000</cx:pt>
          <cx:pt idx="782">185000</cx:pt>
          <cx:pt idx="783">220000</cx:pt>
          <cx:pt idx="784">325000</cx:pt>
          <cx:pt idx="785">130000</cx:pt>
          <cx:pt idx="786">135000</cx:pt>
          <cx:pt idx="787">221000</cx:pt>
          <cx:pt idx="788">135000</cx:pt>
          <cx:pt idx="789">399000</cx:pt>
          <cx:pt idx="790">235000</cx:pt>
          <cx:pt idx="791">250000</cx:pt>
          <cx:pt idx="792">250000</cx:pt>
          <cx:pt idx="793">90000</cx:pt>
          <cx:pt idx="794">300000</cx:pt>
          <cx:pt idx="795">130000</cx:pt>
          <cx:pt idx="796">399000</cx:pt>
          <cx:pt idx="797">261000</cx:pt>
          <cx:pt idx="798">300000</cx:pt>
          <cx:pt idx="799">300000</cx:pt>
          <cx:pt idx="800">400000</cx:pt>
          <cx:pt idx="801">400000</cx:pt>
          <cx:pt idx="802">95000</cx:pt>
          <cx:pt idx="803">180000</cx:pt>
          <cx:pt idx="804">399999</cx:pt>
          <cx:pt idx="805">425000</cx:pt>
          <cx:pt idx="806">300000</cx:pt>
          <cx:pt idx="807">200000</cx:pt>
          <cx:pt idx="808">280000</cx:pt>
          <cx:pt idx="809">250000</cx:pt>
          <cx:pt idx="810">250000</cx:pt>
          <cx:pt idx="811">185000</cx:pt>
          <cx:pt idx="812">120000</cx:pt>
          <cx:pt idx="813">50000</cx:pt>
          <cx:pt idx="814">246000</cx:pt>
          <cx:pt idx="815">500000</cx:pt>
          <cx:pt idx="816">260000</cx:pt>
          <cx:pt idx="817">600000</cx:pt>
          <cx:pt idx="818">20000</cx:pt>
          <cx:pt idx="819">170000</cx:pt>
          <cx:pt idx="820">325000</cx:pt>
          <cx:pt idx="821">460000</cx:pt>
          <cx:pt idx="822">120000</cx:pt>
          <cx:pt idx="823">270000</cx:pt>
          <cx:pt idx="824">350000</cx:pt>
          <cx:pt idx="825">200000</cx:pt>
          <cx:pt idx="826">300000</cx:pt>
          <cx:pt idx="827">320000</cx:pt>
          <cx:pt idx="828">195000</cx:pt>
          <cx:pt idx="829">380000</cx:pt>
          <cx:pt idx="830">200000</cx:pt>
          <cx:pt idx="831">20000</cx:pt>
          <cx:pt idx="832">265000</cx:pt>
          <cx:pt idx="833">20000</cx:pt>
          <cx:pt idx="834">300000</cx:pt>
          <cx:pt idx="835">175000</cx:pt>
          <cx:pt idx="836">200000</cx:pt>
          <cx:pt idx="837">200000</cx:pt>
          <cx:pt idx="838">500000</cx:pt>
          <cx:pt idx="839">79766</cx:pt>
          <cx:pt idx="840">600500</cx:pt>
          <cx:pt idx="841">210000</cx:pt>
          <cx:pt idx="842">225000</cx:pt>
          <cx:pt idx="843">50000</cx:pt>
          <cx:pt idx="844">165000</cx:pt>
          <cx:pt idx="845">465000</cx:pt>
          <cx:pt idx="846">400000</cx:pt>
          <cx:pt idx="847">500000</cx:pt>
          <cx:pt idx="848">120000</cx:pt>
          <cx:pt idx="849">600500</cx:pt>
          <cx:pt idx="850">150000</cx:pt>
          <cx:pt idx="851">425000</cx:pt>
          <cx:pt idx="852">145000</cx:pt>
          <cx:pt idx="853">250000</cx:pt>
          <cx:pt idx="854">150000</cx:pt>
          <cx:pt idx="855">100000</cx:pt>
          <cx:pt idx="856">50000</cx:pt>
          <cx:pt idx="857">225000</cx:pt>
          <cx:pt idx="858">60000</cx:pt>
          <cx:pt idx="859">170000</cx:pt>
          <cx:pt idx="860">50000</cx:pt>
          <cx:pt idx="861">220000</cx:pt>
          <cx:pt idx="862">270000</cx:pt>
          <cx:pt idx="863">475000</cx:pt>
          <cx:pt idx="864">275000</cx:pt>
          <cx:pt idx="865">114000</cx:pt>
          <cx:pt idx="866">800000</cx:pt>
          <cx:pt idx="867">100000</cx:pt>
          <cx:pt idx="868">80000</cx:pt>
          <cx:pt idx="869">80000</cx:pt>
          <cx:pt idx="870">33000</cx:pt>
          <cx:pt idx="871">295000</cx:pt>
          <cx:pt idx="872">165000</cx:pt>
          <cx:pt idx="873">190000</cx:pt>
          <cx:pt idx="874">210000</cx:pt>
          <cx:pt idx="875">240000</cx:pt>
          <cx:pt idx="876">300000</cx:pt>
          <cx:pt idx="877">210000</cx:pt>
          <cx:pt idx="878">250000</cx:pt>
          <cx:pt idx="879">80000</cx:pt>
          <cx:pt idx="880">275000</cx:pt>
          <cx:pt idx="881">250000</cx:pt>
          <cx:pt idx="882">15000</cx:pt>
          <cx:pt idx="883">165000</cx:pt>
          <cx:pt idx="884">134000</cx:pt>
          <cx:pt idx="885">33000</cx:pt>
          <cx:pt idx="886">82000</cx:pt>
          <cx:pt idx="887">275000</cx:pt>
          <cx:pt idx="888">75000</cx:pt>
          <cx:pt idx="889">240000</cx:pt>
          <cx:pt idx="890">19000</cx:pt>
          <cx:pt idx="891">65000</cx:pt>
          <cx:pt idx="892">90000</cx:pt>
          <cx:pt idx="893">87500</cx:pt>
          <cx:pt idx="894">165000</cx:pt>
          <cx:pt idx="895">39000</cx:pt>
          <cx:pt idx="896">50000</cx:pt>
          <cx:pt idx="897">80000</cx:pt>
          <cx:pt idx="898">34000</cx:pt>
          <cx:pt idx="899">124000</cx:pt>
          <cx:pt idx="900">34000</cx:pt>
          <cx:pt idx="901">50000</cx:pt>
          <cx:pt idx="902">120000</cx:pt>
          <cx:pt idx="903">100000</cx:pt>
          <cx:pt idx="904">30000</cx:pt>
          <cx:pt idx="905">75000</cx:pt>
          <cx:pt idx="906">78000</cx:pt>
          <cx:pt idx="907">250000</cx:pt>
          <cx:pt idx="908">74000</cx:pt>
          <cx:pt idx="909">80000</cx:pt>
          <cx:pt idx="910">45000</cx:pt>
          <cx:pt idx="911">214000</cx:pt>
          <cx:pt idx="912">45000</cx:pt>
          <cx:pt idx="913">45000</cx:pt>
          <cx:pt idx="914">700000</cx:pt>
          <cx:pt idx="915">60000</cx:pt>
          <cx:pt idx="916">74000</cx:pt>
          <cx:pt idx="917">85000</cx:pt>
          <cx:pt idx="918">45000</cx:pt>
          <cx:pt idx="919">60000</cx:pt>
          <cx:pt idx="920">20000</cx:pt>
          <cx:pt idx="921">20000</cx:pt>
          <cx:pt idx="922">12000</cx:pt>
          <cx:pt idx="923">1507983</cx:pt>
          <cx:pt idx="924">60000</cx:pt>
          <cx:pt idx="925">120000</cx:pt>
          <cx:pt idx="926">230000</cx:pt>
          <cx:pt idx="927">57000</cx:pt>
          <cx:pt idx="928">85000</cx:pt>
          <cx:pt idx="929">350000</cx:pt>
          <cx:pt idx="930">1507983</cx:pt>
          <cx:pt idx="931">60000</cx:pt>
          <cx:pt idx="932">220000</cx:pt>
          <cx:pt idx="933">115500</cx:pt>
          <cx:pt idx="934">20000</cx:pt>
          <cx:pt idx="935">149000</cx:pt>
          <cx:pt idx="936">30000</cx:pt>
          <cx:pt idx="937">53000</cx:pt>
          <cx:pt idx="938">97300</cx:pt>
          <cx:pt idx="939">120000</cx:pt>
          <cx:pt idx="940">32000</cx:pt>
          <cx:pt idx="941">79000</cx:pt>
          <cx:pt idx="942">136000</cx:pt>
          <cx:pt idx="943">115000</cx:pt>
          <cx:pt idx="944">80000</cx:pt>
          <cx:pt idx="945">60000</cx:pt>
          <cx:pt idx="946">200000</cx:pt>
          <cx:pt idx="947">230000</cx:pt>
          <cx:pt idx="948">150000</cx:pt>
          <cx:pt idx="949">135000</cx:pt>
          <cx:pt idx="950">405000</cx:pt>
          <cx:pt idx="951">74000</cx:pt>
          <cx:pt idx="952">100000</cx:pt>
          <cx:pt idx="953">40000</cx:pt>
          <cx:pt idx="954">65000</cx:pt>
          <cx:pt idx="955">50000</cx:pt>
          <cx:pt idx="956">55000</cx:pt>
          <cx:pt idx="957">85000</cx:pt>
          <cx:pt idx="958">200000</cx:pt>
          <cx:pt idx="959">120000</cx:pt>
          <cx:pt idx="960">48000</cx:pt>
          <cx:pt idx="961">120000</cx:pt>
          <cx:pt idx="962">105000</cx:pt>
          <cx:pt idx="963">142000</cx:pt>
          <cx:pt idx="964">129000</cx:pt>
          <cx:pt idx="965">40000</cx:pt>
          <cx:pt idx="966">1507983</cx:pt>
          <cx:pt idx="967">140000</cx:pt>
          <cx:pt idx="968">70000</cx:pt>
          <cx:pt idx="969">87000</cx:pt>
          <cx:pt idx="970">119900</cx:pt>
          <cx:pt idx="971">180000</cx:pt>
          <cx:pt idx="972">300000</cx:pt>
          <cx:pt idx="973">145000</cx:pt>
          <cx:pt idx="974">149000</cx:pt>
          <cx:pt idx="975">65000</cx:pt>
          <cx:pt idx="976">36000</cx:pt>
          <cx:pt idx="977">379000</cx:pt>
          <cx:pt idx="978">114000</cx:pt>
          <cx:pt idx="979">120000</cx:pt>
          <cx:pt idx="980">200000</cx:pt>
          <cx:pt idx="981">60000</cx:pt>
          <cx:pt idx="982">95000</cx:pt>
          <cx:pt idx="983">29000</cx:pt>
          <cx:pt idx="984">150000</cx:pt>
          <cx:pt idx="985">150000</cx:pt>
          <cx:pt idx="986">85000</cx:pt>
          <cx:pt idx="987">54900</cx:pt>
          <cx:pt idx="988">274500</cx:pt>
          <cx:pt idx="989">40000</cx:pt>
          <cx:pt idx="990">66000</cx:pt>
          <cx:pt idx="991">150000</cx:pt>
          <cx:pt idx="992">400000</cx:pt>
          <cx:pt idx="993">405000</cx:pt>
          <cx:pt idx="994">210000</cx:pt>
          <cx:pt idx="995">120000</cx:pt>
          <cx:pt idx="996">200000</cx:pt>
          <cx:pt idx="997">250000</cx:pt>
          <cx:pt idx="998">150000</cx:pt>
          <cx:pt idx="999">150000</cx:pt>
          <cx:pt idx="1000">150000</cx:pt>
          <cx:pt idx="1001">130000</cx:pt>
          <cx:pt idx="1002">200000</cx:pt>
          <cx:pt idx="1003">65000</cx:pt>
          <cx:pt idx="1004">105000</cx:pt>
          <cx:pt idx="1005">120300</cx:pt>
          <cx:pt idx="1006">100000</cx:pt>
          <cx:pt idx="1007">294500</cx:pt>
          <cx:pt idx="1008">270000</cx:pt>
          <cx:pt idx="1009">200000</cx:pt>
          <cx:pt idx="1010">175000</cx:pt>
          <cx:pt idx="1011">200000</cx:pt>
          <cx:pt idx="1012">315000</cx:pt>
          <cx:pt idx="1013">7000</cx:pt>
          <cx:pt idx="1014">100000</cx:pt>
          <cx:pt idx="1015">300000</cx:pt>
          <cx:pt idx="1016">75000</cx:pt>
          <cx:pt idx="1017">120000</cx:pt>
          <cx:pt idx="1018">50000</cx:pt>
          <cx:pt idx="1019">215000</cx:pt>
          <cx:pt idx="1020">20000</cx:pt>
          <cx:pt idx="1021">64000</cx:pt>
          <cx:pt idx="1022">250000</cx:pt>
          <cx:pt idx="1023">160000</cx:pt>
          <cx:pt idx="1024">130000</cx:pt>
          <cx:pt idx="1025">175000</cx:pt>
          <cx:pt idx="1026">130000</cx:pt>
          <cx:pt idx="1027">80000</cx:pt>
          <cx:pt idx="1028">50000</cx:pt>
          <cx:pt idx="1029">125000</cx:pt>
          <cx:pt idx="1030">250000</cx:pt>
          <cx:pt idx="1031">125000</cx:pt>
          <cx:pt idx="1032">220000</cx:pt>
          <cx:pt idx="1033">250000</cx:pt>
          <cx:pt idx="1034">200000</cx:pt>
          <cx:pt idx="1035">130000</cx:pt>
          <cx:pt idx="1036">115500</cx:pt>
          <cx:pt idx="1037">500000</cx:pt>
          <cx:pt idx="1038">75000</cx:pt>
          <cx:pt idx="1039">160000</cx:pt>
          <cx:pt idx="1040">150000</cx:pt>
          <cx:pt idx="1041">65000</cx:pt>
          <cx:pt idx="1042">325000</cx:pt>
          <cx:pt idx="1043">180000</cx:pt>
          <cx:pt idx="1044">130000</cx:pt>
          <cx:pt idx="1045">136000</cx:pt>
          <cx:pt idx="1046">50000</cx:pt>
          <cx:pt idx="1047">145000</cx:pt>
          <cx:pt idx="1048">150000</cx:pt>
          <cx:pt idx="1049">300000</cx:pt>
          <cx:pt idx="1050">155000</cx:pt>
          <cx:pt idx="1051">40000</cx:pt>
          <cx:pt idx="1052">143000</cx:pt>
          <cx:pt idx="1053">215000</cx:pt>
          <cx:pt idx="1054">38000</cx:pt>
          <cx:pt idx="1055">155000</cx:pt>
          <cx:pt idx="1056">250000</cx:pt>
          <cx:pt idx="1057">395000</cx:pt>
          <cx:pt idx="1058">60000</cx:pt>
          <cx:pt idx="1059">300000</cx:pt>
          <cx:pt idx="1060">40000</cx:pt>
          <cx:pt idx="1061">150000</cx:pt>
          <cx:pt idx="1062">127000</cx:pt>
          <cx:pt idx="1063">220000</cx:pt>
          <cx:pt idx="1064">470000</cx:pt>
          <cx:pt idx="1065">107000</cx:pt>
          <cx:pt idx="1066">125000</cx:pt>
          <cx:pt idx="1067">165000</cx:pt>
          <cx:pt idx="1068">80000</cx:pt>
          <cx:pt idx="1069">90000</cx:pt>
          <cx:pt idx="1070">680000</cx:pt>
          <cx:pt idx="1071">130000</cx:pt>
          <cx:pt idx="1072">150000</cx:pt>
          <cx:pt idx="1073">125000</cx:pt>
          <cx:pt idx="1074">125000</cx:pt>
          <cx:pt idx="1075">93000</cx:pt>
          <cx:pt idx="1076">125000</cx:pt>
          <cx:pt idx="1077">30000</cx:pt>
          <cx:pt idx="1078">100000</cx:pt>
          <cx:pt idx="1079">125000</cx:pt>
          <cx:pt idx="1080">449000</cx:pt>
          <cx:pt idx="1081">103000</cx:pt>
          <cx:pt idx="1082">100000</cx:pt>
          <cx:pt idx="1083">247000</cx:pt>
          <cx:pt idx="1084">142000</cx:pt>
          <cx:pt idx="1085">400000</cx:pt>
          <cx:pt idx="1086">250000</cx:pt>
          <cx:pt idx="1087">60000</cx:pt>
          <cx:pt idx="1088">120000</cx:pt>
          <cx:pt idx="1089">180000</cx:pt>
          <cx:pt idx="1090">100000</cx:pt>
          <cx:pt idx="1091">359000</cx:pt>
          <cx:pt idx="1092">145000</cx:pt>
          <cx:pt idx="1093">250000</cx:pt>
          <cx:pt idx="1094">120000</cx:pt>
          <cx:pt idx="1095">265000</cx:pt>
          <cx:pt idx="1096">200000</cx:pt>
          <cx:pt idx="1097">110000</cx:pt>
          <cx:pt idx="1098">125000</cx:pt>
          <cx:pt idx="1099">400000</cx:pt>
          <cx:pt idx="1100">110000</cx:pt>
          <cx:pt idx="1101">220000</cx:pt>
          <cx:pt idx="1102">450000</cx:pt>
          <cx:pt idx="1103">140000</cx:pt>
          <cx:pt idx="1104">70000</cx:pt>
          <cx:pt idx="1105">180000</cx:pt>
          <cx:pt idx="1106">150000</cx:pt>
          <cx:pt idx="1107">88000</cx:pt>
          <cx:pt idx="1108">200000</cx:pt>
          <cx:pt idx="1109">79900</cx:pt>
          <cx:pt idx="1110">200000</cx:pt>
          <cx:pt idx="1111">275000</cx:pt>
          <cx:pt idx="1112">80000</cx:pt>
          <cx:pt idx="1113">80000</cx:pt>
          <cx:pt idx="1114">138000</cx:pt>
          <cx:pt idx="1115">120000</cx:pt>
          <cx:pt idx="1116">200000</cx:pt>
          <cx:pt idx="1117">88000</cx:pt>
          <cx:pt idx="1118">80000</cx:pt>
          <cx:pt idx="1119">176000</cx:pt>
          <cx:pt idx="1120">80000</cx:pt>
          <cx:pt idx="1121">350000</cx:pt>
          <cx:pt idx="1122">145700</cx:pt>
          <cx:pt idx="1123">150000</cx:pt>
          <cx:pt idx="1124">2500</cx:pt>
          <cx:pt idx="1125">225000</cx:pt>
          <cx:pt idx="1126">250000</cx:pt>
          <cx:pt idx="1127">340000</cx:pt>
          <cx:pt idx="1128">274900</cx:pt>
          <cx:pt idx="1129">150000</cx:pt>
          <cx:pt idx="1130">200000</cx:pt>
          <cx:pt idx="1131">50000</cx:pt>
          <cx:pt idx="1132">364900</cx:pt>
          <cx:pt idx="1133">145000</cx:pt>
          <cx:pt idx="1134">250000</cx:pt>
          <cx:pt idx="1135">100000</cx:pt>
          <cx:pt idx="1136">160000</cx:pt>
          <cx:pt idx="1137">130000</cx:pt>
          <cx:pt idx="1138">130000</cx:pt>
          <cx:pt idx="1139">49000</cx:pt>
          <cx:pt idx="1140">90000</cx:pt>
          <cx:pt idx="1141">170000</cx:pt>
          <cx:pt idx="1142">80000</cx:pt>
          <cx:pt idx="1143">50000</cx:pt>
          <cx:pt idx="1144">130000</cx:pt>
          <cx:pt idx="1145">275000</cx:pt>
          <cx:pt idx="1146">87000</cx:pt>
          <cx:pt idx="1147">220000</cx:pt>
          <cx:pt idx="1148">170000</cx:pt>
          <cx:pt idx="1149">80000</cx:pt>
          <cx:pt idx="1150">76500</cx:pt>
          <cx:pt idx="1151">150000</cx:pt>
          <cx:pt idx="1152">94000</cx:pt>
          <cx:pt idx="1153">115000</cx:pt>
          <cx:pt idx="1154">250000</cx:pt>
          <cx:pt idx="1155">150000</cx:pt>
          <cx:pt idx="1156">170000</cx:pt>
          <cx:pt idx="1157">80000</cx:pt>
          <cx:pt idx="1158">164500</cx:pt>
          <cx:pt idx="1159">49000</cx:pt>
          <cx:pt idx="1160">300000</cx:pt>
          <cx:pt idx="1161">60000</cx:pt>
          <cx:pt idx="1162">250000</cx:pt>
          <cx:pt idx="1163">250000</cx:pt>
          <cx:pt idx="1164">320000</cx:pt>
          <cx:pt idx="1165">120000</cx:pt>
          <cx:pt idx="1166">80000</cx:pt>
          <cx:pt idx="1167">263000</cx:pt>
          <cx:pt idx="1168">300000</cx:pt>
          <cx:pt idx="1169">80000</cx:pt>
          <cx:pt idx="1170">150000</cx:pt>
          <cx:pt idx="1171">135000</cx:pt>
          <cx:pt idx="1172">170000</cx:pt>
          <cx:pt idx="1173">225000</cx:pt>
          <cx:pt idx="1174">120000</cx:pt>
          <cx:pt idx="1175">120000</cx:pt>
          <cx:pt idx="1176">125000</cx:pt>
          <cx:pt idx="1177">102000</cx:pt>
          <cx:pt idx="1178">120000</cx:pt>
          <cx:pt idx="1179">102000</cx:pt>
          <cx:pt idx="1180">400000</cx:pt>
          <cx:pt idx="1181">45000</cx:pt>
          <cx:pt idx="1182">120000</cx:pt>
          <cx:pt idx="1183">100000</cx:pt>
          <cx:pt idx="1184">60000</cx:pt>
          <cx:pt idx="1185">120000</cx:pt>
          <cx:pt idx="1186">60000</cx:pt>
          <cx:pt idx="1187">163000</cx:pt>
          <cx:pt idx="1188">250000</cx:pt>
          <cx:pt idx="1189">120500</cx:pt>
          <cx:pt idx="1190">72000</cx:pt>
          <cx:pt idx="1191">125000</cx:pt>
          <cx:pt idx="1192">320000</cx:pt>
          <cx:pt idx="1193">205000</cx:pt>
          <cx:pt idx="1194">350000</cx:pt>
          <cx:pt idx="1195">80000</cx:pt>
          <cx:pt idx="1196">176000</cx:pt>
          <cx:pt idx="1197">80000</cx:pt>
          <cx:pt idx="1198">48000</cx:pt>
          <cx:pt idx="1199">76500</cx:pt>
          <cx:pt idx="1200">130000</cx:pt>
          <cx:pt idx="1201">195000</cx:pt>
          <cx:pt idx="1202">280000</cx:pt>
          <cx:pt idx="1203">250000</cx:pt>
          <cx:pt idx="1204">90000</cx:pt>
          <cx:pt idx="1205">65000</cx:pt>
          <cx:pt idx="1206">195000</cx:pt>
          <cx:pt idx="1207">150000</cx:pt>
          <cx:pt idx="1208">100000</cx:pt>
          <cx:pt idx="1209">300000</cx:pt>
          <cx:pt idx="1210">236500</cx:pt>
          <cx:pt idx="1211">125000</cx:pt>
          <cx:pt idx="1212">165000</cx:pt>
          <cx:pt idx="1213">250000</cx:pt>
          <cx:pt idx="1214">90000</cx:pt>
          <cx:pt idx="1215">30000</cx:pt>
          <cx:pt idx="1216">76500</cx:pt>
          <cx:pt idx="1217">210000</cx:pt>
          <cx:pt idx="1218">50000</cx:pt>
          <cx:pt idx="1219">80000</cx:pt>
          <cx:pt idx="1220">125000</cx:pt>
          <cx:pt idx="1221">45000</cx:pt>
          <cx:pt idx="1222">94000</cx:pt>
          <cx:pt idx="1223">75000</cx:pt>
          <cx:pt idx="1224">152000</cx:pt>
          <cx:pt idx="1225">120000</cx:pt>
          <cx:pt idx="1226">220000</cx:pt>
          <cx:pt idx="1227">230000</cx:pt>
          <cx:pt idx="1228">180000</cx:pt>
          <cx:pt idx="1229">90000</cx:pt>
          <cx:pt idx="1230">209000</cx:pt>
          <cx:pt idx="1231">275000</cx:pt>
          <cx:pt idx="1232">180000</cx:pt>
          <cx:pt idx="1233">70000</cx:pt>
          <cx:pt idx="1234">280000</cx:pt>
          <cx:pt idx="1235">94000</cx:pt>
          <cx:pt idx="1236">220000</cx:pt>
          <cx:pt idx="1237">250000</cx:pt>
          <cx:pt idx="1238">225000</cx:pt>
          <cx:pt idx="1239">94000</cx:pt>
          <cx:pt idx="1240">350000</cx:pt>
          <cx:pt idx="1241">140000</cx:pt>
          <cx:pt idx="1242">100000</cx:pt>
          <cx:pt idx="1243">133000</cx:pt>
          <cx:pt idx="1244">140000</cx:pt>
          <cx:pt idx="1245">350000</cx:pt>
          <cx:pt idx="1246">130000</cx:pt>
          <cx:pt idx="1247">183000</cx:pt>
          <cx:pt idx="1248">289000</cx:pt>
          <cx:pt idx="1249">210000</cx:pt>
          <cx:pt idx="1250">70000</cx:pt>
          <cx:pt idx="1251">300000</cx:pt>
          <cx:pt idx="1252">89000</cx:pt>
          <cx:pt idx="1253">225000</cx:pt>
          <cx:pt idx="1254">190000</cx:pt>
          <cx:pt idx="1255">400000</cx:pt>
          <cx:pt idx="1256">142000</cx:pt>
          <cx:pt idx="1257">95000</cx:pt>
          <cx:pt idx="1258">125000</cx:pt>
          <cx:pt idx="1259">50000</cx:pt>
          <cx:pt idx="1260">260000</cx:pt>
          <cx:pt idx="1261">273000</cx:pt>
          <cx:pt idx="1262">275000</cx:pt>
          <cx:pt idx="1263">100000</cx:pt>
          <cx:pt idx="1264">280000</cx:pt>
          <cx:pt idx="1265">205000</cx:pt>
          <cx:pt idx="1266">450000</cx:pt>
          <cx:pt idx="1267">100000</cx:pt>
          <cx:pt idx="1268">150000</cx:pt>
          <cx:pt idx="1269">145000</cx:pt>
          <cx:pt idx="1270">405000</cx:pt>
          <cx:pt idx="1271">375000</cx:pt>
          <cx:pt idx="1272">181000</cx:pt>
          <cx:pt idx="1273">70000</cx:pt>
          <cx:pt idx="1274">420000</cx:pt>
          <cx:pt idx="1275">60000</cx:pt>
          <cx:pt idx="1276">700000</cx:pt>
          <cx:pt idx="1277">180000</cx:pt>
          <cx:pt idx="1278">430000</cx:pt>
          <cx:pt idx="1279">600000</cx:pt>
          <cx:pt idx="1280">175000</cx:pt>
          <cx:pt idx="1281">250000</cx:pt>
          <cx:pt idx="1282">170000</cx:pt>
          <cx:pt idx="1283">290000</cx:pt>
          <cx:pt idx="1284">200000</cx:pt>
          <cx:pt idx="1285">127000</cx:pt>
          <cx:pt idx="1286">139000</cx:pt>
          <cx:pt idx="1287">335000</cx:pt>
          <cx:pt idx="1288">83000</cx:pt>
          <cx:pt idx="1289">165000</cx:pt>
          <cx:pt idx="1290">60000</cx:pt>
          <cx:pt idx="1291">300000</cx:pt>
          <cx:pt idx="1292">330000</cx:pt>
          <cx:pt idx="1293">100000</cx:pt>
          <cx:pt idx="1294">260000</cx:pt>
          <cx:pt idx="1295">700000</cx:pt>
          <cx:pt idx="1296">114000</cx:pt>
          <cx:pt idx="1297">140000</cx:pt>
          <cx:pt idx="1298">120000</cx:pt>
          <cx:pt idx="1299">422000</cx:pt>
          <cx:pt idx="1300">90000</cx:pt>
          <cx:pt idx="1301">300000</cx:pt>
          <cx:pt idx="1302">37000</cx:pt>
          <cx:pt idx="1303">89000</cx:pt>
          <cx:pt idx="1304">50000</cx:pt>
          <cx:pt idx="1305">200000</cx:pt>
          <cx:pt idx="1306">200000</cx:pt>
          <cx:pt idx="1307">450000</cx:pt>
          <cx:pt idx="1308">155000</cx:pt>
          <cx:pt idx="1309">250000</cx:pt>
          <cx:pt idx="1310">450000</cx:pt>
          <cx:pt idx="1311">300000</cx:pt>
          <cx:pt idx="1312">140000</cx:pt>
          <cx:pt idx="1313">500000</cx:pt>
          <cx:pt idx="1314">89000</cx:pt>
          <cx:pt idx="1315">180000</cx:pt>
          <cx:pt idx="1316">89000</cx:pt>
          <cx:pt idx="1317">134000</cx:pt>
          <cx:pt idx="1318">520000</cx:pt>
          <cx:pt idx="1319">189000</cx:pt>
          <cx:pt idx="1320">210000</cx:pt>
          <cx:pt idx="1321">275000</cx:pt>
          <cx:pt idx="1322">83000</cx:pt>
          <cx:pt idx="1323">700000</cx:pt>
          <cx:pt idx="1324">90000</cx:pt>
          <cx:pt idx="1325">229000</cx:pt>
          <cx:pt idx="1326">105000</cx:pt>
          <cx:pt idx="1327">80000</cx:pt>
          <cx:pt idx="1328">350000</cx:pt>
          <cx:pt idx="1329">450000</cx:pt>
          <cx:pt idx="1330">125000</cx:pt>
          <cx:pt idx="1331">1507983</cx:pt>
          <cx:pt idx="1332">80000</cx:pt>
          <cx:pt idx="1333">80000</cx:pt>
          <cx:pt idx="1334">200000</cx:pt>
          <cx:pt idx="1335">330000</cx:pt>
          <cx:pt idx="1336">66000</cx:pt>
          <cx:pt idx="1337">450000</cx:pt>
          <cx:pt idx="1338">185000</cx:pt>
          <cx:pt idx="1339">470000</cx:pt>
          <cx:pt idx="1340">175000</cx:pt>
          <cx:pt idx="1341">150000</cx:pt>
          <cx:pt idx="1342">375000</cx:pt>
          <cx:pt idx="1343">155000</cx:pt>
          <cx:pt idx="1344">160000</cx:pt>
          <cx:pt idx="1345">155000</cx:pt>
          <cx:pt idx="1346">83000</cx:pt>
          <cx:pt idx="1347">700000</cx:pt>
          <cx:pt idx="1348">400000</cx:pt>
          <cx:pt idx="1349">220000</cx:pt>
          <cx:pt idx="1350">120000</cx:pt>
          <cx:pt idx="1351">70000</cx:pt>
          <cx:pt idx="1352">165000</cx:pt>
          <cx:pt idx="1353">200000</cx:pt>
          <cx:pt idx="1354">199900</cx:pt>
          <cx:pt idx="1355">120000</cx:pt>
          <cx:pt idx="1356">135000</cx:pt>
          <cx:pt idx="1357">450000</cx:pt>
          <cx:pt idx="1358">325000</cx:pt>
          <cx:pt idx="1359">250000</cx:pt>
          <cx:pt idx="1360">800000</cx:pt>
          <cx:pt idx="1361">75000</cx:pt>
          <cx:pt idx="1362">400000</cx:pt>
          <cx:pt idx="1363">315000</cx:pt>
          <cx:pt idx="1364">200000</cx:pt>
          <cx:pt idx="1365">320000</cx:pt>
          <cx:pt idx="1366">700000</cx:pt>
          <cx:pt idx="1367">200000</cx:pt>
          <cx:pt idx="1368">115000</cx:pt>
          <cx:pt idx="1369">200000</cx:pt>
          <cx:pt idx="1370">320000</cx:pt>
          <cx:pt idx="1371">375000</cx:pt>
          <cx:pt idx="1372">350000</cx:pt>
          <cx:pt idx="1373">140000</cx:pt>
          <cx:pt idx="1374">200000</cx:pt>
          <cx:pt idx="1375">83000</cx:pt>
          <cx:pt idx="1376">369000</cx:pt>
          <cx:pt idx="1377">175000</cx:pt>
          <cx:pt idx="1378">83000</cx:pt>
          <cx:pt idx="1379">150000</cx:pt>
          <cx:pt idx="1380">150000</cx:pt>
          <cx:pt idx="1381">50000</cx:pt>
          <cx:pt idx="1382">200000</cx:pt>
          <cx:pt idx="1383">450000</cx:pt>
          <cx:pt idx="1384">83000</cx:pt>
          <cx:pt idx="1385">180000</cx:pt>
          <cx:pt idx="1386">150000</cx:pt>
          <cx:pt idx="1387">180000</cx:pt>
          <cx:pt idx="1388">320000</cx:pt>
          <cx:pt idx="1389">700000</cx:pt>
          <cx:pt idx="1390">180000</cx:pt>
          <cx:pt idx="1391">120000</cx:pt>
          <cx:pt idx="1392">147900</cx:pt>
          <cx:pt idx="1393">115000</cx:pt>
          <cx:pt idx="1394">83000</cx:pt>
          <cx:pt idx="1395">12000</cx:pt>
          <cx:pt idx="1396">450000</cx:pt>
          <cx:pt idx="1397">192000</cx:pt>
          <cx:pt idx="1398">50000</cx:pt>
          <cx:pt idx="1399">375000</cx:pt>
          <cx:pt idx="1400">120000</cx:pt>
          <cx:pt idx="1401">60000</cx:pt>
          <cx:pt idx="1402">239900</cx:pt>
          <cx:pt idx="1403">100000</cx:pt>
          <cx:pt idx="1404">100000</cx:pt>
          <cx:pt idx="1405">150000</cx:pt>
          <cx:pt idx="1406">100000</cx:pt>
          <cx:pt idx="1407">260000</cx:pt>
          <cx:pt idx="1408">170000</cx:pt>
          <cx:pt idx="1409">350000</cx:pt>
          <cx:pt idx="1410">1507983</cx:pt>
          <cx:pt idx="1411">115000</cx:pt>
          <cx:pt idx="1412">200000</cx:pt>
          <cx:pt idx="1413">55000</cx:pt>
          <cx:pt idx="1414">100000</cx:pt>
          <cx:pt idx="1415">130000</cx:pt>
          <cx:pt idx="1416">1507983</cx:pt>
          <cx:pt idx="1417">450000</cx:pt>
          <cx:pt idx="1418">180000</cx:pt>
          <cx:pt idx="1419">130000</cx:pt>
          <cx:pt idx="1420">130000</cx:pt>
          <cx:pt idx="1421">100000</cx:pt>
          <cx:pt idx="1422">240000</cx:pt>
          <cx:pt idx="1423">150000</cx:pt>
          <cx:pt idx="1424">55000</cx:pt>
          <cx:pt idx="1425">185000</cx:pt>
          <cx:pt idx="1426">55000</cx:pt>
          <cx:pt idx="1427">160000</cx:pt>
          <cx:pt idx="1428">85000</cx:pt>
          <cx:pt idx="1429">80000</cx:pt>
          <cx:pt idx="1430">150000</cx:pt>
          <cx:pt idx="1431">55000</cx:pt>
          <cx:pt idx="1432">100000</cx:pt>
          <cx:pt idx="1433">275000</cx:pt>
          <cx:pt idx="1434">171600</cx:pt>
          <cx:pt idx="1435">145000</cx:pt>
          <cx:pt idx="1436">155000</cx:pt>
          <cx:pt idx="1437">120000</cx:pt>
          <cx:pt idx="1438">185000</cx:pt>
          <cx:pt idx="1439">6000</cx:pt>
          <cx:pt idx="1440">221000</cx:pt>
          <cx:pt idx="1441">125000</cx:pt>
          <cx:pt idx="1442">85000</cx:pt>
          <cx:pt idx="1443">150000</cx:pt>
          <cx:pt idx="1444">160000</cx:pt>
          <cx:pt idx="1445">262000</cx:pt>
          <cx:pt idx="1446">259000</cx:pt>
          <cx:pt idx="1447">230000</cx:pt>
          <cx:pt idx="1448">85000</cx:pt>
          <cx:pt idx="1449">250000</cx:pt>
          <cx:pt idx="1450">180000</cx:pt>
          <cx:pt idx="1451">85000</cx:pt>
          <cx:pt idx="1452">67000</cx:pt>
          <cx:pt idx="1453">247000</cx:pt>
          <cx:pt idx="1454">175000</cx:pt>
          <cx:pt idx="1455">5000</cx:pt>
          <cx:pt idx="1456">3000</cx:pt>
          <cx:pt idx="1457">80000</cx:pt>
          <cx:pt idx="1458">50000</cx:pt>
          <cx:pt idx="1459">7000</cx:pt>
          <cx:pt idx="1460">100000</cx:pt>
          <cx:pt idx="1461">190000</cx:pt>
          <cx:pt idx="1462">164000</cx:pt>
          <cx:pt idx="1463">142000</cx:pt>
          <cx:pt idx="1464">100000</cx:pt>
          <cx:pt idx="1465">90000</cx:pt>
          <cx:pt idx="1466">630000</cx:pt>
          <cx:pt idx="1467">120000</cx:pt>
          <cx:pt idx="1468">320000</cx:pt>
          <cx:pt idx="1469">169000</cx:pt>
          <cx:pt idx="1470">450000</cx:pt>
          <cx:pt idx="1471">200000</cx:pt>
          <cx:pt idx="1472">75000</cx:pt>
          <cx:pt idx="1473">120000</cx:pt>
          <cx:pt idx="1474">130000</cx:pt>
          <cx:pt idx="1475">50000</cx:pt>
          <cx:pt idx="1476">350000</cx:pt>
          <cx:pt idx="1477">70000</cx:pt>
          <cx:pt idx="1478">250000</cx:pt>
          <cx:pt idx="1479">64000</cx:pt>
          <cx:pt idx="1480">110000</cx:pt>
          <cx:pt idx="1481">219000</cx:pt>
          <cx:pt idx="1482">110000</cx:pt>
          <cx:pt idx="1483">219000</cx:pt>
          <cx:pt idx="1484">250000</cx:pt>
          <cx:pt idx="1485">36000</cx:pt>
          <cx:pt idx="1486">130000</cx:pt>
          <cx:pt idx="1487">211000</cx:pt>
          <cx:pt idx="1488">194000</cx:pt>
          <cx:pt idx="1489">90000</cx:pt>
          <cx:pt idx="1490">167000</cx:pt>
          <cx:pt idx="1491">100000</cx:pt>
          <cx:pt idx="1492">100000</cx:pt>
          <cx:pt idx="1493">70000</cx:pt>
          <cx:pt idx="1494">170000</cx:pt>
          <cx:pt idx="1495">749000</cx:pt>
          <cx:pt idx="1496">5400</cx:pt>
          <cx:pt idx="1497">185000</cx:pt>
          <cx:pt idx="1498">185000</cx:pt>
          <cx:pt idx="1499">140000</cx:pt>
          <cx:pt idx="1500">114000</cx:pt>
          <cx:pt idx="1501">400000</cx:pt>
          <cx:pt idx="1502">150000</cx:pt>
          <cx:pt idx="1503">155000</cx:pt>
          <cx:pt idx="1504">80000</cx:pt>
          <cx:pt idx="1505">70000</cx:pt>
          <cx:pt idx="1506">150000</cx:pt>
          <cx:pt idx="1507">300000</cx:pt>
          <cx:pt idx="1508">20000</cx:pt>
          <cx:pt idx="1509">155000</cx:pt>
          <cx:pt idx="1510">157000</cx:pt>
          <cx:pt idx="1511">100000</cx:pt>
          <cx:pt idx="1512">390000</cx:pt>
          <cx:pt idx="1513">199000</cx:pt>
          <cx:pt idx="1514">150000</cx:pt>
          <cx:pt idx="1515">150000</cx:pt>
          <cx:pt idx="1516">350000</cx:pt>
          <cx:pt idx="1517">120000</cx:pt>
          <cx:pt idx="1518">90000</cx:pt>
          <cx:pt idx="1519">179000</cx:pt>
          <cx:pt idx="1520">125000</cx:pt>
          <cx:pt idx="1521">120000</cx:pt>
          <cx:pt idx="1522">6000</cx:pt>
          <cx:pt idx="1523">139900</cx:pt>
          <cx:pt idx="1524">6000</cx:pt>
          <cx:pt idx="1525">70000</cx:pt>
          <cx:pt idx="1526">125000</cx:pt>
          <cx:pt idx="1527">150000</cx:pt>
          <cx:pt idx="1528">250000</cx:pt>
          <cx:pt idx="1529">600500</cx:pt>
          <cx:pt idx="1530">144900</cx:pt>
          <cx:pt idx="1531">600500</cx:pt>
          <cx:pt idx="1532">168000</cx:pt>
          <cx:pt idx="1533">250000</cx:pt>
          <cx:pt idx="1534">130000</cx:pt>
          <cx:pt idx="1535">250000</cx:pt>
          <cx:pt idx="1536">77000</cx:pt>
          <cx:pt idx="1537">150000</cx:pt>
          <cx:pt idx="1538">600500</cx:pt>
          <cx:pt idx="1539">240000</cx:pt>
          <cx:pt idx="1540">600500</cx:pt>
          <cx:pt idx="1541">150000</cx:pt>
          <cx:pt idx="1542">220000</cx:pt>
          <cx:pt idx="1543">120000</cx:pt>
          <cx:pt idx="1544">134400</cx:pt>
          <cx:pt idx="1545">145000</cx:pt>
          <cx:pt idx="1546">150000</cx:pt>
          <cx:pt idx="1547">200000</cx:pt>
          <cx:pt idx="1548">78000</cx:pt>
          <cx:pt idx="1549">145000</cx:pt>
          <cx:pt idx="1550">190000</cx:pt>
          <cx:pt idx="1551">120000</cx:pt>
          <cx:pt idx="1552">850000</cx:pt>
          <cx:pt idx="1553">140000</cx:pt>
          <cx:pt idx="1554">145000</cx:pt>
          <cx:pt idx="1555">125000</cx:pt>
          <cx:pt idx="1556">90000</cx:pt>
          <cx:pt idx="1557">390000</cx:pt>
          <cx:pt idx="1558">80000</cx:pt>
          <cx:pt idx="1559">140000</cx:pt>
          <cx:pt idx="1560">300000</cx:pt>
          <cx:pt idx="1561">134400</cx:pt>
          <cx:pt idx="1562">200000</cx:pt>
          <cx:pt idx="1563">269900</cx:pt>
          <cx:pt idx="1564">5000</cx:pt>
          <cx:pt idx="1565">15000</cx:pt>
          <cx:pt idx="1566">240000</cx:pt>
          <cx:pt idx="1567">600000</cx:pt>
          <cx:pt idx="1568">175000</cx:pt>
          <cx:pt idx="1569">75000</cx:pt>
          <cx:pt idx="1570">280000</cx:pt>
          <cx:pt idx="1571">850000</cx:pt>
          <cx:pt idx="1572">690000</cx:pt>
          <cx:pt idx="1573">215000</cx:pt>
          <cx:pt idx="1574">280000</cx:pt>
          <cx:pt idx="1575">140000</cx:pt>
          <cx:pt idx="1576">200000</cx:pt>
          <cx:pt idx="1577">900000</cx:pt>
          <cx:pt idx="1578">325000</cx:pt>
          <cx:pt idx="1579">325000</cx:pt>
          <cx:pt idx="1580">530000</cx:pt>
          <cx:pt idx="1581">180000</cx:pt>
          <cx:pt idx="1582">80000</cx:pt>
          <cx:pt idx="1583">134000</cx:pt>
          <cx:pt idx="1584">45000</cx:pt>
          <cx:pt idx="1585">130000</cx:pt>
          <cx:pt idx="1586">200000</cx:pt>
          <cx:pt idx="1587">40000</cx:pt>
          <cx:pt idx="1588">65000</cx:pt>
          <cx:pt idx="1589">650000</cx:pt>
          <cx:pt idx="1590">250000</cx:pt>
          <cx:pt idx="1591">100000</cx:pt>
          <cx:pt idx="1592">250000</cx:pt>
          <cx:pt idx="1593">90000</cx:pt>
          <cx:pt idx="1594">100000</cx:pt>
          <cx:pt idx="1595">65000</cx:pt>
          <cx:pt idx="1596">139000</cx:pt>
          <cx:pt idx="1597">308000</cx:pt>
          <cx:pt idx="1598">259000</cx:pt>
          <cx:pt idx="1599">250000</cx:pt>
          <cx:pt idx="1600">370000</cx:pt>
          <cx:pt idx="1601">206000</cx:pt>
          <cx:pt idx="1602">474000</cx:pt>
          <cx:pt idx="1603">254000</cx:pt>
          <cx:pt idx="1604">89000</cx:pt>
          <cx:pt idx="1605">1507983</cx:pt>
          <cx:pt idx="1606">275000</cx:pt>
          <cx:pt idx="1607">275000</cx:pt>
          <cx:pt idx="1608">120000</cx:pt>
          <cx:pt idx="1609">134000</cx:pt>
          <cx:pt idx="1610">150000</cx:pt>
          <cx:pt idx="1611">127000</cx:pt>
          <cx:pt idx="1612">15000</cx:pt>
          <cx:pt idx="1613">120000</cx:pt>
          <cx:pt idx="1614">80000</cx:pt>
          <cx:pt idx="1615">1507983</cx:pt>
          <cx:pt idx="1616">100000</cx:pt>
          <cx:pt idx="1617">100000</cx:pt>
          <cx:pt idx="1618">120000</cx:pt>
          <cx:pt idx="1619">85000</cx:pt>
          <cx:pt idx="1620">50000</cx:pt>
          <cx:pt idx="1621">89000</cx:pt>
          <cx:pt idx="1622">1507983</cx:pt>
          <cx:pt idx="1623">75000</cx:pt>
          <cx:pt idx="1624">150000</cx:pt>
          <cx:pt idx="1625">150000</cx:pt>
          <cx:pt idx="1626">150000</cx:pt>
          <cx:pt idx="1627">80000</cx:pt>
          <cx:pt idx="1628">40000</cx:pt>
          <cx:pt idx="1629">70000</cx:pt>
          <cx:pt idx="1630">40000</cx:pt>
          <cx:pt idx="1631">150000</cx:pt>
          <cx:pt idx="1632">50000</cx:pt>
          <cx:pt idx="1633">150000</cx:pt>
          <cx:pt idx="1634">50000</cx:pt>
          <cx:pt idx="1635">1507983</cx:pt>
          <cx:pt idx="1636">150000</cx:pt>
          <cx:pt idx="1637">40000</cx:pt>
          <cx:pt idx="1638">120000</cx:pt>
          <cx:pt idx="1639">17500</cx:pt>
          <cx:pt idx="1640">50000</cx:pt>
          <cx:pt idx="1641">20000</cx:pt>
          <cx:pt idx="1642">1507983</cx:pt>
          <cx:pt idx="1643">150000</cx:pt>
          <cx:pt idx="1644">30000</cx:pt>
          <cx:pt idx="1645">180000</cx:pt>
          <cx:pt idx="1646">50000</cx:pt>
          <cx:pt idx="1647">1507983</cx:pt>
          <cx:pt idx="1648">275000</cx:pt>
          <cx:pt idx="1649">50000</cx:pt>
          <cx:pt idx="1650">50000</cx:pt>
          <cx:pt idx="1651">40000</cx:pt>
          <cx:pt idx="1652">260000</cx:pt>
          <cx:pt idx="1653">450000</cx:pt>
          <cx:pt idx="1654">220000</cx:pt>
          <cx:pt idx="1655">200000</cx:pt>
          <cx:pt idx="1656">289950</cx:pt>
          <cx:pt idx="1657">120000</cx:pt>
          <cx:pt idx="1658">340000</cx:pt>
          <cx:pt idx="1659">210000</cx:pt>
          <cx:pt idx="1660">165000</cx:pt>
          <cx:pt idx="1661">275000</cx:pt>
          <cx:pt idx="1662">260000</cx:pt>
          <cx:pt idx="1663">303000</cx:pt>
          <cx:pt idx="1664">260000</cx:pt>
          <cx:pt idx="1665">206000</cx:pt>
          <cx:pt idx="1666">390000</cx:pt>
          <cx:pt idx="1667">130000</cx:pt>
          <cx:pt idx="1668">599000</cx:pt>
          <cx:pt idx="1669">180000</cx:pt>
          <cx:pt idx="1670">230000</cx:pt>
          <cx:pt idx="1671">149900</cx:pt>
          <cx:pt idx="1672">400000</cx:pt>
          <cx:pt idx="1673">210000</cx:pt>
          <cx:pt idx="1674">210000</cx:pt>
          <cx:pt idx="1675">400000</cx:pt>
          <cx:pt idx="1676">300000</cx:pt>
          <cx:pt idx="1677">355000</cx:pt>
          <cx:pt idx="1678">40000</cx:pt>
          <cx:pt idx="1679">6000</cx:pt>
          <cx:pt idx="1680">150000</cx:pt>
          <cx:pt idx="1681">80000</cx:pt>
          <cx:pt idx="1682">120000</cx:pt>
          <cx:pt idx="1683">160000</cx:pt>
          <cx:pt idx="1684">172900</cx:pt>
          <cx:pt idx="1685">126000</cx:pt>
          <cx:pt idx="1686">120000</cx:pt>
          <cx:pt idx="1687">75000</cx:pt>
          <cx:pt idx="1688">255000</cx:pt>
          <cx:pt idx="1689">122200</cx:pt>
          <cx:pt idx="1690">80000</cx:pt>
          <cx:pt idx="1691">60000</cx:pt>
          <cx:pt idx="1692">180000</cx:pt>
          <cx:pt idx="1693">95000</cx:pt>
          <cx:pt idx="1694">234000</cx:pt>
          <cx:pt idx="1695">175000</cx:pt>
          <cx:pt idx="1696">103000</cx:pt>
          <cx:pt idx="1697">600000</cx:pt>
          <cx:pt idx="1698">140000</cx:pt>
          <cx:pt idx="1699">195000</cx:pt>
          <cx:pt idx="1700">250000</cx:pt>
          <cx:pt idx="1701">150000</cx:pt>
          <cx:pt idx="1702">430000</cx:pt>
          <cx:pt idx="1703">80000</cx:pt>
          <cx:pt idx="1704">250000</cx:pt>
          <cx:pt idx="1705">220099</cx:pt>
          <cx:pt idx="1706">220000</cx:pt>
          <cx:pt idx="1707">180000</cx:pt>
          <cx:pt idx="1708">148000</cx:pt>
          <cx:pt idx="1709">220000</cx:pt>
          <cx:pt idx="1710">5000</cx:pt>
          <cx:pt idx="1711">450000</cx:pt>
          <cx:pt idx="1712">110000</cx:pt>
          <cx:pt idx="1713">129900</cx:pt>
          <cx:pt idx="1714">350000</cx:pt>
          <cx:pt idx="1715">90000</cx:pt>
          <cx:pt idx="1716">180000</cx:pt>
          <cx:pt idx="1717">160000</cx:pt>
          <cx:pt idx="1718">129900</cx:pt>
          <cx:pt idx="1719">197000</cx:pt>
          <cx:pt idx="1720">225000</cx:pt>
          <cx:pt idx="1721">150000</cx:pt>
          <cx:pt idx="1722">140000</cx:pt>
          <cx:pt idx="1723">320000</cx:pt>
          <cx:pt idx="1724">175000</cx:pt>
          <cx:pt idx="1725">360000</cx:pt>
          <cx:pt idx="1726">700000</cx:pt>
          <cx:pt idx="1727">200000</cx:pt>
          <cx:pt idx="1728">145000</cx:pt>
          <cx:pt idx="1729">77000</cx:pt>
          <cx:pt idx="1730">135000</cx:pt>
          <cx:pt idx="1731">150000</cx:pt>
          <cx:pt idx="1732">160000</cx:pt>
          <cx:pt idx="1733">195000</cx:pt>
          <cx:pt idx="1734">570000</cx:pt>
          <cx:pt idx="1735">100000</cx:pt>
          <cx:pt idx="1736">450000</cx:pt>
          <cx:pt idx="1737">449900</cx:pt>
          <cx:pt idx="1738">80000</cx:pt>
          <cx:pt idx="1739">130000</cx:pt>
          <cx:pt idx="1740">100000</cx:pt>
          <cx:pt idx="1741">570000</cx:pt>
          <cx:pt idx="1742">47000</cx:pt>
          <cx:pt idx="1743">72000</cx:pt>
          <cx:pt idx="1744">100000</cx:pt>
          <cx:pt idx="1745">50000</cx:pt>
          <cx:pt idx="1746">100000</cx:pt>
          <cx:pt idx="1747">129000</cx:pt>
          <cx:pt idx="1748">100000</cx:pt>
          <cx:pt idx="1749">62000</cx:pt>
          <cx:pt idx="1750">160000</cx:pt>
          <cx:pt idx="1751">157900</cx:pt>
          <cx:pt idx="1752">4000</cx:pt>
          <cx:pt idx="1753">250000</cx:pt>
          <cx:pt idx="1754">175000</cx:pt>
          <cx:pt idx="1755">268000</cx:pt>
          <cx:pt idx="1756">217000</cx:pt>
          <cx:pt idx="1757">300000</cx:pt>
          <cx:pt idx="1758">120000</cx:pt>
          <cx:pt idx="1759">250000</cx:pt>
          <cx:pt idx="1760">160000</cx:pt>
          <cx:pt idx="1761">159000</cx:pt>
          <cx:pt idx="1762">205000</cx:pt>
          <cx:pt idx="1763">275000</cx:pt>
          <cx:pt idx="1764">253000</cx:pt>
          <cx:pt idx="1765">325000</cx:pt>
          <cx:pt idx="1766">60000</cx:pt>
          <cx:pt idx="1767">400000</cx:pt>
          <cx:pt idx="1768">20000</cx:pt>
          <cx:pt idx="1769">180000</cx:pt>
          <cx:pt idx="1770">20000</cx:pt>
          <cx:pt idx="1771">45000</cx:pt>
          <cx:pt idx="1772">120000</cx:pt>
          <cx:pt idx="1773">250000</cx:pt>
          <cx:pt idx="1774">140000</cx:pt>
          <cx:pt idx="1775">100000</cx:pt>
          <cx:pt idx="1776">187000</cx:pt>
          <cx:pt idx="1777">88000</cx:pt>
          <cx:pt idx="1778">138000</cx:pt>
          <cx:pt idx="1779">89000</cx:pt>
          <cx:pt idx="1780">135000</cx:pt>
          <cx:pt idx="1781">135000</cx:pt>
          <cx:pt idx="1782">59132</cx:pt>
          <cx:pt idx="1783">90000</cx:pt>
          <cx:pt idx="1784">123900</cx:pt>
          <cx:pt idx="1785">45000</cx:pt>
          <cx:pt idx="1786">150000</cx:pt>
          <cx:pt idx="1787">35000</cx:pt>
          <cx:pt idx="1788">138000</cx:pt>
          <cx:pt idx="1789">135000</cx:pt>
          <cx:pt idx="1790">40000</cx:pt>
          <cx:pt idx="1791">135000</cx:pt>
          <cx:pt idx="1792">135000</cx:pt>
          <cx:pt idx="1793">90000</cx:pt>
          <cx:pt idx="1794">76650</cx:pt>
          <cx:pt idx="1795">60000</cx:pt>
          <cx:pt idx="1796">72000</cx:pt>
          <cx:pt idx="1797">4500</cx:pt>
          <cx:pt idx="1798">135000</cx:pt>
          <cx:pt idx="1799">76650</cx:pt>
          <cx:pt idx="1800">72000</cx:pt>
          <cx:pt idx="1801">500000</cx:pt>
          <cx:pt idx="1802">40000</cx:pt>
          <cx:pt idx="1803">120000</cx:pt>
          <cx:pt idx="1804">60000</cx:pt>
          <cx:pt idx="1805">80000</cx:pt>
          <cx:pt idx="1806">60000</cx:pt>
          <cx:pt idx="1807">45000</cx:pt>
          <cx:pt idx="1808">40000</cx:pt>
          <cx:pt idx="1809">89000</cx:pt>
          <cx:pt idx="1810">80000</cx:pt>
          <cx:pt idx="1811">87000</cx:pt>
          <cx:pt idx="1812">135000</cx:pt>
          <cx:pt idx="1813">200000</cx:pt>
          <cx:pt idx="1814">87000</cx:pt>
          <cx:pt idx="1815">20000</cx:pt>
          <cx:pt idx="1816">75000</cx:pt>
          <cx:pt idx="1817">97000</cx:pt>
          <cx:pt idx="1818">79500</cx:pt>
          <cx:pt idx="1819">130000</cx:pt>
          <cx:pt idx="1820">125000</cx:pt>
          <cx:pt idx="1821">575000</cx:pt>
          <cx:pt idx="1822">119000</cx:pt>
          <cx:pt idx="1823">136000</cx:pt>
          <cx:pt idx="1824">140000</cx:pt>
          <cx:pt idx="1825">180000</cx:pt>
          <cx:pt idx="1826">225000</cx:pt>
          <cx:pt idx="1827">1055802</cx:pt>
          <cx:pt idx="1828">295000</cx:pt>
          <cx:pt idx="1829">180000</cx:pt>
          <cx:pt idx="1830">150000</cx:pt>
          <cx:pt idx="1831">275000</cx:pt>
          <cx:pt idx="1832">200000</cx:pt>
          <cx:pt idx="1833">550000</cx:pt>
          <cx:pt idx="1834">150000</cx:pt>
          <cx:pt idx="1835">119900</cx:pt>
          <cx:pt idx="1836">72000</cx:pt>
          <cx:pt idx="1837">180000</cx:pt>
          <cx:pt idx="1838">80000</cx:pt>
          <cx:pt idx="1839">65000</cx:pt>
          <cx:pt idx="1840">150000</cx:pt>
          <cx:pt idx="1841">135000</cx:pt>
          <cx:pt idx="1842">189000</cx:pt>
          <cx:pt idx="1843">200000</cx:pt>
          <cx:pt idx="1844">177000</cx:pt>
          <cx:pt idx="1845">220000</cx:pt>
          <cx:pt idx="1846">200000</cx:pt>
          <cx:pt idx="1847">170000</cx:pt>
          <cx:pt idx="1848">361000</cx:pt>
          <cx:pt idx="1849">200000</cx:pt>
          <cx:pt idx="1850">100000</cx:pt>
          <cx:pt idx="1851">500000</cx:pt>
          <cx:pt idx="1852">139000</cx:pt>
          <cx:pt idx="1853">225000</cx:pt>
          <cx:pt idx="1854">420000</cx:pt>
          <cx:pt idx="1855">130000</cx:pt>
          <cx:pt idx="1856">110000</cx:pt>
          <cx:pt idx="1857">400000</cx:pt>
          <cx:pt idx="1858">200000</cx:pt>
          <cx:pt idx="1859">390000</cx:pt>
          <cx:pt idx="1860">40000</cx:pt>
          <cx:pt idx="1861">165000</cx:pt>
          <cx:pt idx="1862">325000</cx:pt>
          <cx:pt idx="1863">260000</cx:pt>
          <cx:pt idx="1864">500000</cx:pt>
          <cx:pt idx="1865">320000</cx:pt>
          <cx:pt idx="1866">199000</cx:pt>
          <cx:pt idx="1867">275000</cx:pt>
          <cx:pt idx="1868">65000</cx:pt>
          <cx:pt idx="1869">275000</cx:pt>
          <cx:pt idx="1870">145000</cx:pt>
          <cx:pt idx="1871">265000</cx:pt>
          <cx:pt idx="1872">150000</cx:pt>
          <cx:pt idx="1873">92000</cx:pt>
          <cx:pt idx="1874">95000</cx:pt>
          <cx:pt idx="1875">150000</cx:pt>
          <cx:pt idx="1876">162000</cx:pt>
          <cx:pt idx="1877">350000</cx:pt>
          <cx:pt idx="1878">200000</cx:pt>
          <cx:pt idx="1879">205000</cx:pt>
          <cx:pt idx="1880">190000</cx:pt>
          <cx:pt idx="1881">150000</cx:pt>
          <cx:pt idx="1882">150500</cx:pt>
          <cx:pt idx="1883">255000</cx:pt>
          <cx:pt idx="1884">120000</cx:pt>
          <cx:pt idx="1885">140000</cx:pt>
          <cx:pt idx="1886">118000</cx:pt>
          <cx:pt idx="1887">600000</cx:pt>
          <cx:pt idx="1888">155000</cx:pt>
          <cx:pt idx="1889">265000</cx:pt>
          <cx:pt idx="1890">270000</cx:pt>
          <cx:pt idx="1891">245000</cx:pt>
          <cx:pt idx="1892">240000</cx:pt>
          <cx:pt idx="1893">140000</cx:pt>
          <cx:pt idx="1894">350000</cx:pt>
          <cx:pt idx="1895">280000</cx:pt>
          <cx:pt idx="1896">40000</cx:pt>
          <cx:pt idx="1897">550000</cx:pt>
          <cx:pt idx="1898">157000</cx:pt>
          <cx:pt idx="1899">40000</cx:pt>
          <cx:pt idx="1900">190000</cx:pt>
          <cx:pt idx="1901">190000</cx:pt>
          <cx:pt idx="1902">350000</cx:pt>
          <cx:pt idx="1903">430000</cx:pt>
          <cx:pt idx="1904">199000</cx:pt>
          <cx:pt idx="1905">400000</cx:pt>
          <cx:pt idx="1906">120000</cx:pt>
          <cx:pt idx="1907">155000</cx:pt>
          <cx:pt idx="1908">1055802</cx:pt>
          <cx:pt idx="1909">300000</cx:pt>
          <cx:pt idx="1910">700000</cx:pt>
          <cx:pt idx="1911">270000</cx:pt>
          <cx:pt idx="1912">350000</cx:pt>
          <cx:pt idx="1913">125000</cx:pt>
          <cx:pt idx="1914">119000</cx:pt>
          <cx:pt idx="1915">170000</cx:pt>
          <cx:pt idx="1916">167000</cx:pt>
          <cx:pt idx="1917">131600</cx:pt>
          <cx:pt idx="1918">120000</cx:pt>
          <cx:pt idx="1919">395000</cx:pt>
          <cx:pt idx="1920">89000</cx:pt>
          <cx:pt idx="1921">120000</cx:pt>
          <cx:pt idx="1922">160000</cx:pt>
          <cx:pt idx="1923">450000</cx:pt>
          <cx:pt idx="1924">175000</cx:pt>
          <cx:pt idx="1925">308000</cx:pt>
          <cx:pt idx="1926">92000</cx:pt>
          <cx:pt idx="1927">100000</cx:pt>
          <cx:pt idx="1928">261600</cx:pt>
          <cx:pt idx="1929">95000</cx:pt>
          <cx:pt idx="1930">65000</cx:pt>
          <cx:pt idx="1931">275000</cx:pt>
          <cx:pt idx="1932">170000</cx:pt>
          <cx:pt idx="1933">150000</cx:pt>
          <cx:pt idx="1934">130000</cx:pt>
          <cx:pt idx="1935">180000</cx:pt>
          <cx:pt idx="1936">200000</cx:pt>
          <cx:pt idx="1937">95000</cx:pt>
          <cx:pt idx="1938">525000</cx:pt>
          <cx:pt idx="1939">200000</cx:pt>
          <cx:pt idx="1940">150000</cx:pt>
          <cx:pt idx="1941">285000</cx:pt>
          <cx:pt idx="1942">300000</cx:pt>
          <cx:pt idx="1943">185000</cx:pt>
          <cx:pt idx="1944">464000</cx:pt>
          <cx:pt idx="1945">186000</cx:pt>
          <cx:pt idx="1946">300000</cx:pt>
          <cx:pt idx="1947">176000</cx:pt>
          <cx:pt idx="1948">325000</cx:pt>
          <cx:pt idx="1949">146000</cx:pt>
          <cx:pt idx="1950">350000</cx:pt>
          <cx:pt idx="1951">99000</cx:pt>
          <cx:pt idx="1952">525000</cx:pt>
          <cx:pt idx="1953">250000</cx:pt>
          <cx:pt idx="1954">135000</cx:pt>
          <cx:pt idx="1955">400000</cx:pt>
          <cx:pt idx="1956">250000</cx:pt>
          <cx:pt idx="1957">550000</cx:pt>
          <cx:pt idx="1958">158000</cx:pt>
          <cx:pt idx="1959">340000</cx:pt>
          <cx:pt idx="1960">95000</cx:pt>
          <cx:pt idx="1961">106000</cx:pt>
          <cx:pt idx="1962">300000</cx:pt>
          <cx:pt idx="1963">169500</cx:pt>
          <cx:pt idx="1964">300000</cx:pt>
          <cx:pt idx="1965">200000</cx:pt>
          <cx:pt idx="1966">173000</cx:pt>
          <cx:pt idx="1967">165000</cx:pt>
          <cx:pt idx="1968">164000</cx:pt>
          <cx:pt idx="1969">315000</cx:pt>
          <cx:pt idx="1970">140000</cx:pt>
          <cx:pt idx="1971">466400</cx:pt>
          <cx:pt idx="1972">65000</cx:pt>
          <cx:pt idx="1973">150000</cx:pt>
          <cx:pt idx="1974">200000</cx:pt>
          <cx:pt idx="1975">242000</cx:pt>
          <cx:pt idx="1976">280000</cx:pt>
          <cx:pt idx="1977">320000</cx:pt>
          <cx:pt idx="1978">429000</cx:pt>
          <cx:pt idx="1979">125000</cx:pt>
          <cx:pt idx="1980">220000</cx:pt>
          <cx:pt idx="1981">350000</cx:pt>
          <cx:pt idx="1982">65000</cx:pt>
          <cx:pt idx="1983">300000</cx:pt>
          <cx:pt idx="1984">800000</cx:pt>
          <cx:pt idx="1985">130000</cx:pt>
          <cx:pt idx="1986">120000</cx:pt>
          <cx:pt idx="1987">38000</cx:pt>
          <cx:pt idx="1988">175000</cx:pt>
          <cx:pt idx="1989">340000</cx:pt>
          <cx:pt idx="1990">344000</cx:pt>
          <cx:pt idx="1991">700000</cx:pt>
          <cx:pt idx="1992">150000</cx:pt>
          <cx:pt idx="1993">200000</cx:pt>
          <cx:pt idx="1994">700000</cx:pt>
          <cx:pt idx="1995">225000</cx:pt>
          <cx:pt idx="1996">100000</cx:pt>
          <cx:pt idx="1997">260000</cx:pt>
          <cx:pt idx="1998">192600</cx:pt>
          <cx:pt idx="1999">250000</cx:pt>
          <cx:pt idx="2000">215000</cx:pt>
          <cx:pt idx="2001">230000</cx:pt>
          <cx:pt idx="2002">350000</cx:pt>
          <cx:pt idx="2003">820000</cx:pt>
          <cx:pt idx="2004">1055802</cx:pt>
          <cx:pt idx="2005">192400</cx:pt>
          <cx:pt idx="2006">300000</cx:pt>
          <cx:pt idx="2007">125000</cx:pt>
          <cx:pt idx="2008">199900</cx:pt>
          <cx:pt idx="2009">1055802</cx:pt>
          <cx:pt idx="2010">240000</cx:pt>
          <cx:pt idx="2011">425000</cx:pt>
          <cx:pt idx="2012">300000</cx:pt>
          <cx:pt idx="2013">190000</cx:pt>
          <cx:pt idx="2014">600000</cx:pt>
          <cx:pt idx="2015">145000</cx:pt>
          <cx:pt idx="2016">63000</cx:pt>
          <cx:pt idx="2017">264000</cx:pt>
          <cx:pt idx="2018">290000</cx:pt>
          <cx:pt idx="2019">140000</cx:pt>
          <cx:pt idx="2020">400000</cx:pt>
          <cx:pt idx="2021">200000</cx:pt>
          <cx:pt idx="2022">240000</cx:pt>
          <cx:pt idx="2023">270000</cx:pt>
          <cx:pt idx="2024">228000</cx:pt>
          <cx:pt idx="2025">225000</cx:pt>
          <cx:pt idx="2026">343200</cx:pt>
          <cx:pt idx="2027">550000</cx:pt>
          <cx:pt idx="2028">150000</cx:pt>
          <cx:pt idx="2029">75000</cx:pt>
          <cx:pt idx="2030">225000</cx:pt>
          <cx:pt idx="2031">550000</cx:pt>
          <cx:pt idx="2032">50000</cx:pt>
          <cx:pt idx="2033">260000</cx:pt>
          <cx:pt idx="2034">205000</cx:pt>
          <cx:pt idx="2035">205000</cx:pt>
          <cx:pt idx="2036">135000</cx:pt>
          <cx:pt idx="2037">220000</cx:pt>
          <cx:pt idx="2038">85000</cx:pt>
          <cx:pt idx="2039">300000</cx:pt>
          <cx:pt idx="2040">170000</cx:pt>
          <cx:pt idx="2041">195000</cx:pt>
          <cx:pt idx="2042">425000</cx:pt>
          <cx:pt idx="2043">150000</cx:pt>
          <cx:pt idx="2044">200000</cx:pt>
          <cx:pt idx="2045">125000</cx:pt>
          <cx:pt idx="2046">157000</cx:pt>
          <cx:pt idx="2047">270000</cx:pt>
          <cx:pt idx="2048">85000</cx:pt>
          <cx:pt idx="2049">20000</cx:pt>
          <cx:pt idx="2050">350000</cx:pt>
          <cx:pt idx="2051">197000</cx:pt>
          <cx:pt idx="2052">40000</cx:pt>
          <cx:pt idx="2053">75000</cx:pt>
          <cx:pt idx="2054">65000</cx:pt>
          <cx:pt idx="2055">60000</cx:pt>
          <cx:pt idx="2056">100000</cx:pt>
          <cx:pt idx="2057">60000</cx:pt>
          <cx:pt idx="2058">200000</cx:pt>
          <cx:pt idx="2059">224000</cx:pt>
          <cx:pt idx="2060">33000</cx:pt>
          <cx:pt idx="2061">50000</cx:pt>
          <cx:pt idx="2062">180000</cx:pt>
          <cx:pt idx="2063">70000</cx:pt>
          <cx:pt idx="2064">50000</cx:pt>
          <cx:pt idx="2065">140000</cx:pt>
          <cx:pt idx="2066">120000</cx:pt>
          <cx:pt idx="2067">75000</cx:pt>
          <cx:pt idx="2068">13000</cx:pt>
          <cx:pt idx="2069">125000</cx:pt>
          <cx:pt idx="2070">25000</cx:pt>
          <cx:pt idx="2071">10000</cx:pt>
          <cx:pt idx="2072">125000</cx:pt>
          <cx:pt idx="2073">100000</cx:pt>
          <cx:pt idx="2074">250000</cx:pt>
          <cx:pt idx="2075">7000</cx:pt>
          <cx:pt idx="2076">65000</cx:pt>
          <cx:pt idx="2077">75000</cx:pt>
          <cx:pt idx="2078">95000</cx:pt>
          <cx:pt idx="2079">100000</cx:pt>
          <cx:pt idx="2080">3500</cx:pt>
          <cx:pt idx="2081">40000</cx:pt>
          <cx:pt idx="2082">82000</cx:pt>
          <cx:pt idx="2083">150000</cx:pt>
          <cx:pt idx="2084">150000</cx:pt>
          <cx:pt idx="2085">95000</cx:pt>
          <cx:pt idx="2086">200000</cx:pt>
          <cx:pt idx="2087">25000</cx:pt>
          <cx:pt idx="2088">100000</cx:pt>
          <cx:pt idx="2089">60000</cx:pt>
          <cx:pt idx="2090">120000</cx:pt>
          <cx:pt idx="2091">200000</cx:pt>
          <cx:pt idx="2092">150000</cx:pt>
          <cx:pt idx="2093">80000</cx:pt>
          <cx:pt idx="2094">125000</cx:pt>
          <cx:pt idx="2095">40000</cx:pt>
          <cx:pt idx="2096">180000</cx:pt>
          <cx:pt idx="2097">90000</cx:pt>
          <cx:pt idx="2098">35000</cx:pt>
          <cx:pt idx="2099">179000</cx:pt>
          <cx:pt idx="2100">76100</cx:pt>
          <cx:pt idx="2101">400000</cx:pt>
          <cx:pt idx="2102">100000</cx:pt>
          <cx:pt idx="2103">200000</cx:pt>
          <cx:pt idx="2104">47000</cx:pt>
          <cx:pt idx="2105">500000</cx:pt>
          <cx:pt idx="2106">125000</cx:pt>
          <cx:pt idx="2107">45000</cx:pt>
          <cx:pt idx="2108">75000</cx:pt>
          <cx:pt idx="2109">95000</cx:pt>
          <cx:pt idx="2110">50000</cx:pt>
          <cx:pt idx="2111">200000</cx:pt>
          <cx:pt idx="2112">59300</cx:pt>
          <cx:pt idx="2113">100000</cx:pt>
          <cx:pt idx="2114">278000</cx:pt>
          <cx:pt idx="2115">600000</cx:pt>
          <cx:pt idx="2116">87900</cx:pt>
          <cx:pt idx="2117">55000</cx:pt>
          <cx:pt idx="2118">150000</cx:pt>
          <cx:pt idx="2119">147000</cx:pt>
          <cx:pt idx="2120">150000</cx:pt>
          <cx:pt idx="2121">157400</cx:pt>
          <cx:pt idx="2122">45000</cx:pt>
          <cx:pt idx="2123">60000</cx:pt>
          <cx:pt idx="2124">60000</cx:pt>
          <cx:pt idx="2125">125000</cx:pt>
          <cx:pt idx="2126">170000</cx:pt>
          <cx:pt idx="2127">139000</cx:pt>
          <cx:pt idx="2128">80000</cx:pt>
          <cx:pt idx="2129">62000</cx:pt>
          <cx:pt idx="2130">115000</cx:pt>
          <cx:pt idx="2131">140000</cx:pt>
          <cx:pt idx="2132">100000</cx:pt>
          <cx:pt idx="2133">65000</cx:pt>
          <cx:pt idx="2134">300000</cx:pt>
          <cx:pt idx="2135">41800</cx:pt>
          <cx:pt idx="2136">6500</cx:pt>
          <cx:pt idx="2137">3000</cx:pt>
          <cx:pt idx="2138">75000</cx:pt>
          <cx:pt idx="2139">125000</cx:pt>
          <cx:pt idx="2140">6000</cx:pt>
          <cx:pt idx="2141">120000</cx:pt>
          <cx:pt idx="2142">30000</cx:pt>
          <cx:pt idx="2143">114000</cx:pt>
          <cx:pt idx="2144">110000</cx:pt>
          <cx:pt idx="2145">55000</cx:pt>
          <cx:pt idx="2146">93000</cx:pt>
          <cx:pt idx="2147">59000</cx:pt>
          <cx:pt idx="2148">100000</cx:pt>
          <cx:pt idx="2149">3000</cx:pt>
          <cx:pt idx="2150">3000</cx:pt>
          <cx:pt idx="2151">149900</cx:pt>
          <cx:pt idx="2152">150000</cx:pt>
          <cx:pt idx="2153">80000</cx:pt>
          <cx:pt idx="2154">45000</cx:pt>
          <cx:pt idx="2155">149999</cx:pt>
          <cx:pt idx="2156">59000</cx:pt>
          <cx:pt idx="2157">100000</cx:pt>
          <cx:pt idx="2158">160000</cx:pt>
          <cx:pt idx="2159">83500</cx:pt>
          <cx:pt idx="2160">38000</cx:pt>
          <cx:pt idx="2161">330000</cx:pt>
          <cx:pt idx="2162">3000</cx:pt>
          <cx:pt idx="2163">200000</cx:pt>
          <cx:pt idx="2164">149999</cx:pt>
          <cx:pt idx="2165">250000</cx:pt>
          <cx:pt idx="2166">500000</cx:pt>
          <cx:pt idx="2167">149900</cx:pt>
          <cx:pt idx="2168">160000</cx:pt>
          <cx:pt idx="2169">150000</cx:pt>
          <cx:pt idx="2170">179000</cx:pt>
          <cx:pt idx="2171">250000</cx:pt>
          <cx:pt idx="2172">149600</cx:pt>
          <cx:pt idx="2173">80000</cx:pt>
          <cx:pt idx="2174">40000</cx:pt>
          <cx:pt idx="2175">138000</cx:pt>
          <cx:pt idx="2176">165000</cx:pt>
          <cx:pt idx="2177">40000</cx:pt>
          <cx:pt idx="2178">415000</cx:pt>
          <cx:pt idx="2179">225000</cx:pt>
          <cx:pt idx="2180">256000</cx:pt>
          <cx:pt idx="2181">60000</cx:pt>
          <cx:pt idx="2182">240000</cx:pt>
          <cx:pt idx="2183">100000</cx:pt>
          <cx:pt idx="2184">200000</cx:pt>
          <cx:pt idx="2185">60000</cx:pt>
          <cx:pt idx="2186">200000</cx:pt>
          <cx:pt idx="2187">125000</cx:pt>
          <cx:pt idx="2188">125000</cx:pt>
          <cx:pt idx="2189">15000</cx:pt>
          <cx:pt idx="2190">250000</cx:pt>
          <cx:pt idx="2191">100000</cx:pt>
          <cx:pt idx="2192">250000</cx:pt>
          <cx:pt idx="2193">1000</cx:pt>
          <cx:pt idx="2194">120000</cx:pt>
          <cx:pt idx="2195">59000</cx:pt>
          <cx:pt idx="2196">38000</cx:pt>
          <cx:pt idx="2197">110000</cx:pt>
          <cx:pt idx="2198">150000</cx:pt>
          <cx:pt idx="2199">48000</cx:pt>
          <cx:pt idx="2200">400000</cx:pt>
          <cx:pt idx="2201">200000</cx:pt>
          <cx:pt idx="2202">133000</cx:pt>
          <cx:pt idx="2203">80000</cx:pt>
          <cx:pt idx="2204">180000</cx:pt>
          <cx:pt idx="2205">150000</cx:pt>
          <cx:pt idx="2206">100000</cx:pt>
          <cx:pt idx="2207">76000</cx:pt>
          <cx:pt idx="2208">180000</cx:pt>
          <cx:pt idx="2209">200000</cx:pt>
          <cx:pt idx="2210">90000</cx:pt>
          <cx:pt idx="2211">120000</cx:pt>
          <cx:pt idx="2212">508000</cx:pt>
          <cx:pt idx="2213">115000</cx:pt>
          <cx:pt idx="2214">65000</cx:pt>
          <cx:pt idx="2215">325000</cx:pt>
          <cx:pt idx="2216">450000</cx:pt>
          <cx:pt idx="2217">25000</cx:pt>
          <cx:pt idx="2218">90000</cx:pt>
          <cx:pt idx="2219">125000</cx:pt>
          <cx:pt idx="2220">7000</cx:pt>
          <cx:pt idx="2221">3000</cx:pt>
          <cx:pt idx="2222">30000</cx:pt>
          <cx:pt idx="2223">200000</cx:pt>
          <cx:pt idx="2224">65000</cx:pt>
          <cx:pt idx="2225">40000</cx:pt>
          <cx:pt idx="2226">20000</cx:pt>
          <cx:pt idx="2227">225000</cx:pt>
          <cx:pt idx="2228">141900</cx:pt>
          <cx:pt idx="2229">129000</cx:pt>
          <cx:pt idx="2230">230000</cx:pt>
          <cx:pt idx="2231">125000</cx:pt>
          <cx:pt idx="2232">150000</cx:pt>
          <cx:pt idx="2233">135000</cx:pt>
          <cx:pt idx="2234">250000</cx:pt>
          <cx:pt idx="2235">5000</cx:pt>
          <cx:pt idx="2236">86000</cx:pt>
          <cx:pt idx="2237">5000</cx:pt>
          <cx:pt idx="2238">40000</cx:pt>
          <cx:pt idx="2239">225000</cx:pt>
          <cx:pt idx="2240">155000</cx:pt>
          <cx:pt idx="2241">1000</cx:pt>
          <cx:pt idx="2242">300000</cx:pt>
          <cx:pt idx="2243">87900</cx:pt>
          <cx:pt idx="2244">200000</cx:pt>
          <cx:pt idx="2245">115000</cx:pt>
          <cx:pt idx="2246">135000</cx:pt>
          <cx:pt idx="2247">60000</cx:pt>
          <cx:pt idx="2248">25000</cx:pt>
          <cx:pt idx="2249">200000</cx:pt>
          <cx:pt idx="2250">300000</cx:pt>
          <cx:pt idx="2251">55000</cx:pt>
          <cx:pt idx="2252">60000</cx:pt>
          <cx:pt idx="2253">225000</cx:pt>
          <cx:pt idx="2254">150000</cx:pt>
          <cx:pt idx="2255">80000</cx:pt>
          <cx:pt idx="2256">85000</cx:pt>
          <cx:pt idx="2257">114700</cx:pt>
          <cx:pt idx="2258">4000</cx:pt>
          <cx:pt idx="2259">124900</cx:pt>
          <cx:pt idx="2260">70000</cx:pt>
          <cx:pt idx="2261">200000</cx:pt>
          <cx:pt idx="2262">85000</cx:pt>
          <cx:pt idx="2263">65000</cx:pt>
          <cx:pt idx="2264">55000</cx:pt>
          <cx:pt idx="2265">15000</cx:pt>
          <cx:pt idx="2266">150000</cx:pt>
          <cx:pt idx="2267">85000</cx:pt>
          <cx:pt idx="2268">22500</cx:pt>
          <cx:pt idx="2269">200000</cx:pt>
          <cx:pt idx="2270">260000</cx:pt>
          <cx:pt idx="2271">90000</cx:pt>
          <cx:pt idx="2272">76000</cx:pt>
          <cx:pt idx="2273">45000</cx:pt>
          <cx:pt idx="2274">120000</cx:pt>
          <cx:pt idx="2275">76000</cx:pt>
          <cx:pt idx="2276">40000</cx:pt>
          <cx:pt idx="2277">125000</cx:pt>
          <cx:pt idx="2278">200000</cx:pt>
          <cx:pt idx="2279">110000</cx:pt>
          <cx:pt idx="2280">250000</cx:pt>
          <cx:pt idx="2281">250000</cx:pt>
          <cx:pt idx="2282">65000</cx:pt>
          <cx:pt idx="2283">50000</cx:pt>
          <cx:pt idx="2284">60000</cx:pt>
          <cx:pt idx="2285">150000</cx:pt>
          <cx:pt idx="2286">180000</cx:pt>
          <cx:pt idx="2287">30000</cx:pt>
          <cx:pt idx="2288">110000</cx:pt>
          <cx:pt idx="2289">40000</cx:pt>
          <cx:pt idx="2290">70000</cx:pt>
          <cx:pt idx="2291">200000</cx:pt>
          <cx:pt idx="2292">150000</cx:pt>
          <cx:pt idx="2293">95000</cx:pt>
          <cx:pt idx="2294">200000</cx:pt>
          <cx:pt idx="2295">195000</cx:pt>
          <cx:pt idx="2296">230000</cx:pt>
          <cx:pt idx="2297">130000</cx:pt>
          <cx:pt idx="2298">200000</cx:pt>
          <cx:pt idx="2299">90000</cx:pt>
          <cx:pt idx="2300">175000</cx:pt>
          <cx:pt idx="2301">149999</cx:pt>
          <cx:pt idx="2302">150000</cx:pt>
          <cx:pt idx="2303">75000</cx:pt>
          <cx:pt idx="2304">200000</cx:pt>
          <cx:pt idx="2305">280000</cx:pt>
          <cx:pt idx="2306">70000</cx:pt>
          <cx:pt idx="2307">200000</cx:pt>
          <cx:pt idx="2308">195000</cx:pt>
          <cx:pt idx="2309">55000</cx:pt>
          <cx:pt idx="2310">100000</cx:pt>
          <cx:pt idx="2311">150000</cx:pt>
          <cx:pt idx="2312">400000</cx:pt>
          <cx:pt idx="2313">70000</cx:pt>
          <cx:pt idx="2314">140000</cx:pt>
          <cx:pt idx="2315">250000</cx:pt>
          <cx:pt idx="2316">174000</cx:pt>
          <cx:pt idx="2317">80000</cx:pt>
          <cx:pt idx="2318">225000</cx:pt>
          <cx:pt idx="2319">240000</cx:pt>
          <cx:pt idx="2320">75000</cx:pt>
          <cx:pt idx="2321">67000</cx:pt>
          <cx:pt idx="2322">149900</cx:pt>
          <cx:pt idx="2323">43500</cx:pt>
          <cx:pt idx="2324">70400</cx:pt>
          <cx:pt idx="2325">120000</cx:pt>
          <cx:pt idx="2326">81000</cx:pt>
          <cx:pt idx="2327">174500</cx:pt>
          <cx:pt idx="2328">114000</cx:pt>
          <cx:pt idx="2329">250000</cx:pt>
          <cx:pt idx="2330">100500</cx:pt>
          <cx:pt idx="2331">15000</cx:pt>
          <cx:pt idx="2332">45000</cx:pt>
          <cx:pt idx="2333">25000</cx:pt>
          <cx:pt idx="2334">25000</cx:pt>
          <cx:pt idx="2335">38000</cx:pt>
          <cx:pt idx="2336">80000</cx:pt>
          <cx:pt idx="2337">175000</cx:pt>
          <cx:pt idx="2338">110000</cx:pt>
          <cx:pt idx="2339">80000</cx:pt>
          <cx:pt idx="2340">50000</cx:pt>
          <cx:pt idx="2341">45000</cx:pt>
          <cx:pt idx="2342">55000</cx:pt>
          <cx:pt idx="2343">20000</cx:pt>
          <cx:pt idx="2344">35000</cx:pt>
          <cx:pt idx="2345">22000</cx:pt>
          <cx:pt idx="2346">35000</cx:pt>
          <cx:pt idx="2347">120000</cx:pt>
          <cx:pt idx="2348">35000</cx:pt>
          <cx:pt idx="2349">65000</cx:pt>
          <cx:pt idx="2350">150000</cx:pt>
          <cx:pt idx="2351">25000</cx:pt>
          <cx:pt idx="2352">60000</cx:pt>
          <cx:pt idx="2353">65000</cx:pt>
          <cx:pt idx="2354">45000</cx:pt>
          <cx:pt idx="2355">78000</cx:pt>
          <cx:pt idx="2356">80000</cx:pt>
          <cx:pt idx="2357">180000</cx:pt>
          <cx:pt idx="2358">80000</cx:pt>
          <cx:pt idx="2359">35000</cx:pt>
          <cx:pt idx="2360">25000</cx:pt>
          <cx:pt idx="2361">78000</cx:pt>
          <cx:pt idx="2362">65000</cx:pt>
          <cx:pt idx="2363">30000</cx:pt>
          <cx:pt idx="2364">75000</cx:pt>
          <cx:pt idx="2365">60000</cx:pt>
          <cx:pt idx="2366">60000</cx:pt>
          <cx:pt idx="2367">90000</cx:pt>
          <cx:pt idx="2368">75000</cx:pt>
          <cx:pt idx="2369">77000</cx:pt>
          <cx:pt idx="2370">50000</cx:pt>
          <cx:pt idx="2371">90000</cx:pt>
          <cx:pt idx="2372">55000</cx:pt>
          <cx:pt idx="2373">132200</cx:pt>
          <cx:pt idx="2374">75000</cx:pt>
          <cx:pt idx="2375">72000</cx:pt>
          <cx:pt idx="2376">50000</cx:pt>
          <cx:pt idx="2377">5000</cx:pt>
          <cx:pt idx="2378">60000</cx:pt>
          <cx:pt idx="2379">75000</cx:pt>
          <cx:pt idx="2380">160000</cx:pt>
          <cx:pt idx="2381">140000</cx:pt>
          <cx:pt idx="2382">175000</cx:pt>
          <cx:pt idx="2383">115000</cx:pt>
          <cx:pt idx="2384">125000</cx:pt>
          <cx:pt idx="2385">105000</cx:pt>
          <cx:pt idx="2386">124900</cx:pt>
          <cx:pt idx="2387">60000</cx:pt>
          <cx:pt idx="2388">152000</cx:pt>
          <cx:pt idx="2389">120000</cx:pt>
          <cx:pt idx="2390">170000</cx:pt>
          <cx:pt idx="2391">250000</cx:pt>
          <cx:pt idx="2392">200000</cx:pt>
          <cx:pt idx="2393">345000</cx:pt>
          <cx:pt idx="2394">200700</cx:pt>
          <cx:pt idx="2395">200000</cx:pt>
          <cx:pt idx="2396">60000</cx:pt>
          <cx:pt idx="2397">245000</cx:pt>
          <cx:pt idx="2398">175000</cx:pt>
          <cx:pt idx="2399">130000</cx:pt>
          <cx:pt idx="2400">60000</cx:pt>
          <cx:pt idx="2401">240000</cx:pt>
          <cx:pt idx="2402">140000</cx:pt>
          <cx:pt idx="2403">174500</cx:pt>
          <cx:pt idx="2404">60000</cx:pt>
          <cx:pt idx="2405">40000</cx:pt>
          <cx:pt idx="2406">95000</cx:pt>
          <cx:pt idx="2407">91000</cx:pt>
          <cx:pt idx="2408">89000</cx:pt>
          <cx:pt idx="2409">129900</cx:pt>
          <cx:pt idx="2410">100000</cx:pt>
          <cx:pt idx="2411">155000</cx:pt>
          <cx:pt idx="2412">85000</cx:pt>
          <cx:pt idx="2413">152400</cx:pt>
          <cx:pt idx="2414">103400</cx:pt>
          <cx:pt idx="2415">120000</cx:pt>
          <cx:pt idx="2416">125000</cx:pt>
          <cx:pt idx="2417">15000</cx:pt>
          <cx:pt idx="2418">79900</cx:pt>
          <cx:pt idx="2419">99000</cx:pt>
          <cx:pt idx="2420">220000</cx:pt>
          <cx:pt idx="2421">90000</cx:pt>
          <cx:pt idx="2422">45000</cx:pt>
          <cx:pt idx="2423">42000</cx:pt>
          <cx:pt idx="2424">60000</cx:pt>
          <cx:pt idx="2425">57000</cx:pt>
          <cx:pt idx="2426">122600</cx:pt>
          <cx:pt idx="2427">60000</cx:pt>
          <cx:pt idx="2428">51200</cx:pt>
          <cx:pt idx="2429">55000</cx:pt>
          <cx:pt idx="2430">54500</cx:pt>
          <cx:pt idx="2431">79000</cx:pt>
          <cx:pt idx="2432">60000</cx:pt>
          <cx:pt idx="2433">54500</cx:pt>
          <cx:pt idx="2434">50000</cx:pt>
          <cx:pt idx="2435">68000</cx:pt>
          <cx:pt idx="2436">180000</cx:pt>
          <cx:pt idx="2437">79900</cx:pt>
          <cx:pt idx="2438">189900</cx:pt>
          <cx:pt idx="2439">60000</cx:pt>
          <cx:pt idx="2440">73000</cx:pt>
          <cx:pt idx="2441">75000</cx:pt>
          <cx:pt idx="2442">27000</cx:pt>
          <cx:pt idx="2443">68000</cx:pt>
          <cx:pt idx="2444">68000</cx:pt>
          <cx:pt idx="2445">80000</cx:pt>
          <cx:pt idx="2446">5000</cx:pt>
          <cx:pt idx="2447">35000</cx:pt>
          <cx:pt idx="2448">85000</cx:pt>
          <cx:pt idx="2449">80000</cx:pt>
          <cx:pt idx="2450">49000</cx:pt>
          <cx:pt idx="2451">150000</cx:pt>
          <cx:pt idx="2452">100000</cx:pt>
          <cx:pt idx="2453">30000</cx:pt>
          <cx:pt idx="2454">100000</cx:pt>
          <cx:pt idx="2455">25000</cx:pt>
          <cx:pt idx="2456">52000</cx:pt>
          <cx:pt idx="2457">61000</cx:pt>
          <cx:pt idx="2458">40000</cx:pt>
          <cx:pt idx="2459">50000</cx:pt>
          <cx:pt idx="2460">80000</cx:pt>
          <cx:pt idx="2461">200000</cx:pt>
          <cx:pt idx="2462">70000</cx:pt>
          <cx:pt idx="2463">70000</cx:pt>
          <cx:pt idx="2464">45000</cx:pt>
          <cx:pt idx="2465">60000</cx:pt>
          <cx:pt idx="2466">125000</cx:pt>
          <cx:pt idx="2467">70000</cx:pt>
          <cx:pt idx="2468">110000</cx:pt>
          <cx:pt idx="2469">70000</cx:pt>
          <cx:pt idx="2470">63200</cx:pt>
          <cx:pt idx="2471">98000</cx:pt>
          <cx:pt idx="2472">98000</cx:pt>
          <cx:pt idx="2473">98000</cx:pt>
          <cx:pt idx="2474">60000</cx:pt>
          <cx:pt idx="2475">95000</cx:pt>
          <cx:pt idx="2476">44000</cx:pt>
          <cx:pt idx="2477">132000</cx:pt>
          <cx:pt idx="2478">44000</cx:pt>
          <cx:pt idx="2479">171000</cx:pt>
          <cx:pt idx="2480">14000</cx:pt>
          <cx:pt idx="2481">80000</cx:pt>
          <cx:pt idx="2482">60000</cx:pt>
          <cx:pt idx="2483">14000</cx:pt>
          <cx:pt idx="2484">175000</cx:pt>
          <cx:pt idx="2485">130000</cx:pt>
          <cx:pt idx="2486">89000</cx:pt>
          <cx:pt idx="2487">87000</cx:pt>
          <cx:pt idx="2488">70000</cx:pt>
          <cx:pt idx="2489">200000</cx:pt>
          <cx:pt idx="2490">100000</cx:pt>
          <cx:pt idx="2491">110000</cx:pt>
          <cx:pt idx="2492">65000</cx:pt>
          <cx:pt idx="2493">120000</cx:pt>
          <cx:pt idx="2494">60000</cx:pt>
          <cx:pt idx="2495">150000</cx:pt>
          <cx:pt idx="2496">170000</cx:pt>
          <cx:pt idx="2497">250000</cx:pt>
          <cx:pt idx="2498">143000</cx:pt>
          <cx:pt idx="2499">100000</cx:pt>
          <cx:pt idx="2500">90000</cx:pt>
          <cx:pt idx="2501">14000</cx:pt>
          <cx:pt idx="2502">239000</cx:pt>
          <cx:pt idx="2503">127500</cx:pt>
          <cx:pt idx="2504">210000</cx:pt>
          <cx:pt idx="2505">175000</cx:pt>
          <cx:pt idx="2506">125000</cx:pt>
          <cx:pt idx="2507">98000</cx:pt>
          <cx:pt idx="2508">180000</cx:pt>
          <cx:pt idx="2509">155000</cx:pt>
          <cx:pt idx="2510">160000</cx:pt>
          <cx:pt idx="2511">250000</cx:pt>
          <cx:pt idx="2512">170000</cx:pt>
          <cx:pt idx="2513">250000</cx:pt>
          <cx:pt idx="2514">135000</cx:pt>
          <cx:pt idx="2515">159000</cx:pt>
          <cx:pt idx="2516">220000</cx:pt>
          <cx:pt idx="2517">182000</cx:pt>
          <cx:pt idx="2518">98000</cx:pt>
          <cx:pt idx="2519">98000</cx:pt>
          <cx:pt idx="2520">399999</cx:pt>
          <cx:pt idx="2521">450000</cx:pt>
          <cx:pt idx="2522">125000</cx:pt>
          <cx:pt idx="2523">183000</cx:pt>
          <cx:pt idx="2524">130000</cx:pt>
          <cx:pt idx="2525">285000</cx:pt>
          <cx:pt idx="2526">200000</cx:pt>
          <cx:pt idx="2527">1055802</cx:pt>
          <cx:pt idx="2528">99000</cx:pt>
          <cx:pt idx="2529">130000</cx:pt>
          <cx:pt idx="2530">125000</cx:pt>
          <cx:pt idx="2531">72000</cx:pt>
          <cx:pt idx="2532">14000</cx:pt>
          <cx:pt idx="2533">150000</cx:pt>
          <cx:pt idx="2534">135000</cx:pt>
          <cx:pt idx="2535">75000</cx:pt>
          <cx:pt idx="2536">55000</cx:pt>
          <cx:pt idx="2537">31000</cx:pt>
          <cx:pt idx="2538">45900</cx:pt>
          <cx:pt idx="2539">68900</cx:pt>
          <cx:pt idx="2540">68900</cx:pt>
          <cx:pt idx="2541">130000</cx:pt>
          <cx:pt idx="2542">95000</cx:pt>
          <cx:pt idx="2543">125000</cx:pt>
          <cx:pt idx="2544">110000</cx:pt>
          <cx:pt idx="2545">49000</cx:pt>
          <cx:pt idx="2546">45000</cx:pt>
          <cx:pt idx="2547">47000</cx:pt>
          <cx:pt idx="2548">29000</cx:pt>
          <cx:pt idx="2549">230000</cx:pt>
          <cx:pt idx="2550">84000</cx:pt>
          <cx:pt idx="2551">31700</cx:pt>
          <cx:pt idx="2552">45900</cx:pt>
          <cx:pt idx="2553">200000</cx:pt>
          <cx:pt idx="2554">43000</cx:pt>
          <cx:pt idx="2555">35000</cx:pt>
          <cx:pt idx="2556">215000</cx:pt>
          <cx:pt idx="2557">78900</cx:pt>
          <cx:pt idx="2558">23000</cx:pt>
          <cx:pt idx="2559">40000</cx:pt>
          <cx:pt idx="2560">85000</cx:pt>
          <cx:pt idx="2561">98000</cx:pt>
          <cx:pt idx="2562">31000</cx:pt>
          <cx:pt idx="2563">55000</cx:pt>
          <cx:pt idx="2564">120000</cx:pt>
          <cx:pt idx="2565">100000</cx:pt>
          <cx:pt idx="2566">280000</cx:pt>
          <cx:pt idx="2567">187000</cx:pt>
          <cx:pt idx="2568">203600</cx:pt>
          <cx:pt idx="2569">95000</cx:pt>
          <cx:pt idx="2570">90000</cx:pt>
          <cx:pt idx="2571">23000</cx:pt>
          <cx:pt idx="2572">294200</cx:pt>
          <cx:pt idx="2573">96000</cx:pt>
          <cx:pt idx="2574">23000</cx:pt>
          <cx:pt idx="2575">23000</cx:pt>
          <cx:pt idx="2576">100000</cx:pt>
          <cx:pt idx="2577">44000</cx:pt>
          <cx:pt idx="2578">89000</cx:pt>
          <cx:pt idx="2579">24500</cx:pt>
          <cx:pt idx="2580">150000</cx:pt>
          <cx:pt idx="2581">42800</cx:pt>
          <cx:pt idx="2582">89900</cx:pt>
          <cx:pt idx="2583">8000</cx:pt>
          <cx:pt idx="2584">59000</cx:pt>
          <cx:pt idx="2585">59000</cx:pt>
          <cx:pt idx="2586">125000</cx:pt>
          <cx:pt idx="2587">3200</cx:pt>
          <cx:pt idx="2588">7000</cx:pt>
          <cx:pt idx="2589">122000</cx:pt>
          <cx:pt idx="2590">1000</cx:pt>
          <cx:pt idx="2591">44000</cx:pt>
          <cx:pt idx="2592">104000</cx:pt>
          <cx:pt idx="2593">55000</cx:pt>
          <cx:pt idx="2594">90000</cx:pt>
          <cx:pt idx="2595">5000</cx:pt>
          <cx:pt idx="2596">117000</cx:pt>
          <cx:pt idx="2597">44000</cx:pt>
          <cx:pt idx="2598">30000</cx:pt>
          <cx:pt idx="2599">56000</cx:pt>
          <cx:pt idx="2600">248000</cx:pt>
          <cx:pt idx="2601">85000</cx:pt>
          <cx:pt idx="2602">30000</cx:pt>
          <cx:pt idx="2603">25000</cx:pt>
          <cx:pt idx="2604">10000</cx:pt>
          <cx:pt idx="2605">75000</cx:pt>
          <cx:pt idx="2606">40000</cx:pt>
          <cx:pt idx="2607">105000</cx:pt>
          <cx:pt idx="2608">64000</cx:pt>
          <cx:pt idx="2609">130000</cx:pt>
          <cx:pt idx="2610">147000</cx:pt>
          <cx:pt idx="2611">80000</cx:pt>
          <cx:pt idx="2612">45000</cx:pt>
          <cx:pt idx="2613">217700</cx:pt>
          <cx:pt idx="2614">100000</cx:pt>
          <cx:pt idx="2615">65000</cx:pt>
          <cx:pt idx="2616">111000</cx:pt>
          <cx:pt idx="2617">195000</cx:pt>
          <cx:pt idx="2618">90000</cx:pt>
          <cx:pt idx="2619">90000</cx:pt>
          <cx:pt idx="2620">75000</cx:pt>
          <cx:pt idx="2621">100000</cx:pt>
          <cx:pt idx="2622">85000</cx:pt>
          <cx:pt idx="2623">35000</cx:pt>
          <cx:pt idx="2624">75000</cx:pt>
          <cx:pt idx="2625">80000</cx:pt>
          <cx:pt idx="2626">120000</cx:pt>
          <cx:pt idx="2627">120000</cx:pt>
          <cx:pt idx="2628">90000</cx:pt>
          <cx:pt idx="2629">100000</cx:pt>
          <cx:pt idx="2630">65000</cx:pt>
          <cx:pt idx="2631">65000</cx:pt>
          <cx:pt idx="2632">110000</cx:pt>
          <cx:pt idx="2633">130000</cx:pt>
          <cx:pt idx="2634">65000</cx:pt>
          <cx:pt idx="2635">100000</cx:pt>
          <cx:pt idx="2636">94000</cx:pt>
          <cx:pt idx="2637">100900</cx:pt>
          <cx:pt idx="2638">110900</cx:pt>
          <cx:pt idx="2639">95000</cx:pt>
          <cx:pt idx="2640">120000</cx:pt>
          <cx:pt idx="2641">80000</cx:pt>
          <cx:pt idx="2642">65000</cx:pt>
          <cx:pt idx="2643">126000</cx:pt>
          <cx:pt idx="2644">110000</cx:pt>
          <cx:pt idx="2645">80000</cx:pt>
          <cx:pt idx="2646">120000</cx:pt>
          <cx:pt idx="2647">110000</cx:pt>
          <cx:pt idx="2648">625000</cx:pt>
          <cx:pt idx="2649">120000</cx:pt>
          <cx:pt idx="2650">130000</cx:pt>
          <cx:pt idx="2651">140000</cx:pt>
          <cx:pt idx="2652">155000</cx:pt>
          <cx:pt idx="2653">100000</cx:pt>
          <cx:pt idx="2654">85000</cx:pt>
          <cx:pt idx="2655">75000</cx:pt>
          <cx:pt idx="2656">115000</cx:pt>
          <cx:pt idx="2657">85000</cx:pt>
          <cx:pt idx="2658">225000</cx:pt>
          <cx:pt idx="2659">100000</cx:pt>
          <cx:pt idx="2660">106600</cx:pt>
          <cx:pt idx="2661">160000</cx:pt>
          <cx:pt idx="2662">120000</cx:pt>
          <cx:pt idx="2663">168000</cx:pt>
          <cx:pt idx="2664">182000</cx:pt>
          <cx:pt idx="2665">120000</cx:pt>
          <cx:pt idx="2666">135000</cx:pt>
          <cx:pt idx="2667">120000</cx:pt>
          <cx:pt idx="2668">320000</cx:pt>
          <cx:pt idx="2669">200000</cx:pt>
          <cx:pt idx="2670">168000</cx:pt>
          <cx:pt idx="2671">198000</cx:pt>
          <cx:pt idx="2672">240000</cx:pt>
          <cx:pt idx="2673">130000</cx:pt>
          <cx:pt idx="2674">230000</cx:pt>
          <cx:pt idx="2675">269000</cx:pt>
          <cx:pt idx="2676">550000</cx:pt>
          <cx:pt idx="2677">428000</cx:pt>
          <cx:pt idx="2678">180000</cx:pt>
          <cx:pt idx="2679">125000</cx:pt>
          <cx:pt idx="2680">1055802</cx:pt>
          <cx:pt idx="2681">300000</cx:pt>
          <cx:pt idx="2682">168000</cx:pt>
          <cx:pt idx="2683">225000</cx:pt>
          <cx:pt idx="2684">185000</cx:pt>
          <cx:pt idx="2685">1055802</cx:pt>
          <cx:pt idx="2686">80000</cx:pt>
          <cx:pt idx="2687">1055802</cx:pt>
          <cx:pt idx="2688">185000</cx:pt>
          <cx:pt idx="2689">200000</cx:pt>
          <cx:pt idx="2690">250000</cx:pt>
          <cx:pt idx="2691">150000</cx:pt>
          <cx:pt idx="2692">87000</cx:pt>
          <cx:pt idx="2693">1055802</cx:pt>
          <cx:pt idx="2694">193900</cx:pt>
          <cx:pt idx="2695">180000</cx:pt>
          <cx:pt idx="2696">180000</cx:pt>
          <cx:pt idx="2697">164000</cx:pt>
          <cx:pt idx="2698">78000</cx:pt>
          <cx:pt idx="2699">85000</cx:pt>
          <cx:pt idx="2700">280000</cx:pt>
          <cx:pt idx="2701">200000</cx:pt>
          <cx:pt idx="2702">131700</cx:pt>
          <cx:pt idx="2703">70000</cx:pt>
          <cx:pt idx="2704">149900</cx:pt>
          <cx:pt idx="2705">131700</cx:pt>
          <cx:pt idx="2706">131700</cx:pt>
          <cx:pt idx="2707">105000</cx:pt>
          <cx:pt idx="2708">113000</cx:pt>
          <cx:pt idx="2709">130600</cx:pt>
          <cx:pt idx="2710">225000</cx:pt>
          <cx:pt idx="2711">214000</cx:pt>
          <cx:pt idx="2712">194000</cx:pt>
          <cx:pt idx="2713">100000</cx:pt>
          <cx:pt idx="2714">125000</cx:pt>
          <cx:pt idx="2715">150000</cx:pt>
          <cx:pt idx="2716">105000</cx:pt>
          <cx:pt idx="2717">600000</cx:pt>
          <cx:pt idx="2718">190000</cx:pt>
          <cx:pt idx="2719">150000</cx:pt>
          <cx:pt idx="2720">215000</cx:pt>
          <cx:pt idx="2721">130000</cx:pt>
          <cx:pt idx="2722">150000</cx:pt>
          <cx:pt idx="2723">150000</cx:pt>
          <cx:pt idx="2724">125000</cx:pt>
          <cx:pt idx="2725">119000</cx:pt>
          <cx:pt idx="2726">120000</cx:pt>
          <cx:pt idx="2727">75000</cx:pt>
          <cx:pt idx="2728">15000</cx:pt>
          <cx:pt idx="2729">90000</cx:pt>
          <cx:pt idx="2730">95000</cx:pt>
          <cx:pt idx="2731">119000</cx:pt>
          <cx:pt idx="2732">150000</cx:pt>
          <cx:pt idx="2733">110000</cx:pt>
          <cx:pt idx="2734">107000</cx:pt>
          <cx:pt idx="2735">124000</cx:pt>
          <cx:pt idx="2736">94000</cx:pt>
          <cx:pt idx="2737">165000</cx:pt>
          <cx:pt idx="2738">135000</cx:pt>
          <cx:pt idx="2739">125000</cx:pt>
          <cx:pt idx="2740">150000</cx:pt>
          <cx:pt idx="2741">84000</cx:pt>
          <cx:pt idx="2742">150000</cx:pt>
          <cx:pt idx="2743">130000</cx:pt>
          <cx:pt idx="2744">100000</cx:pt>
          <cx:pt idx="2745">85000</cx:pt>
          <cx:pt idx="2746">140000</cx:pt>
          <cx:pt idx="2747">120000</cx:pt>
          <cx:pt idx="2748">160000</cx:pt>
          <cx:pt idx="2749">130000</cx:pt>
          <cx:pt idx="2750">120000</cx:pt>
          <cx:pt idx="2751">120000</cx:pt>
          <cx:pt idx="2752">70000</cx:pt>
          <cx:pt idx="2753">70000</cx:pt>
          <cx:pt idx="2754">98000</cx:pt>
          <cx:pt idx="2755">108000</cx:pt>
          <cx:pt idx="2756">75000</cx:pt>
          <cx:pt idx="2757">95000</cx:pt>
          <cx:pt idx="2758">130000</cx:pt>
          <cx:pt idx="2759">145000</cx:pt>
          <cx:pt idx="2760">125000</cx:pt>
          <cx:pt idx="2761">60000</cx:pt>
          <cx:pt idx="2762">120000</cx:pt>
          <cx:pt idx="2763">60000</cx:pt>
          <cx:pt idx="2764">104000</cx:pt>
          <cx:pt idx="2765">80000</cx:pt>
          <cx:pt idx="2766">180000</cx:pt>
          <cx:pt idx="2767">70400</cx:pt>
          <cx:pt idx="2768">118000</cx:pt>
          <cx:pt idx="2769">80000</cx:pt>
          <cx:pt idx="2770">125000</cx:pt>
          <cx:pt idx="2771">85000</cx:pt>
          <cx:pt idx="2772">78000</cx:pt>
          <cx:pt idx="2773">75000</cx:pt>
          <cx:pt idx="2774">140000</cx:pt>
          <cx:pt idx="2775">75000</cx:pt>
          <cx:pt idx="2776">105000</cx:pt>
          <cx:pt idx="2777">68000</cx:pt>
          <cx:pt idx="2778">50000</cx:pt>
          <cx:pt idx="2779">85000</cx:pt>
          <cx:pt idx="2780">80000</cx:pt>
          <cx:pt idx="2781">200000</cx:pt>
          <cx:pt idx="2782">73800</cx:pt>
          <cx:pt idx="2783">82000</cx:pt>
          <cx:pt idx="2784">40000</cx:pt>
          <cx:pt idx="2785">105000</cx:pt>
          <cx:pt idx="2786">125000</cx:pt>
          <cx:pt idx="2787">25000</cx:pt>
          <cx:pt idx="2788">100000</cx:pt>
          <cx:pt idx="2789">82000</cx:pt>
          <cx:pt idx="2790">200000</cx:pt>
          <cx:pt idx="2791">200000</cx:pt>
          <cx:pt idx="2792">65000</cx:pt>
          <cx:pt idx="2793">90000</cx:pt>
          <cx:pt idx="2794">72700</cx:pt>
          <cx:pt idx="2795">70000</cx:pt>
          <cx:pt idx="2796">82000</cx:pt>
          <cx:pt idx="2797">45000</cx:pt>
          <cx:pt idx="2798">77000</cx:pt>
          <cx:pt idx="2799">100000</cx:pt>
          <cx:pt idx="2800">175000</cx:pt>
          <cx:pt idx="2801">10000</cx:pt>
          <cx:pt idx="2802">75000</cx:pt>
          <cx:pt idx="2803">125000</cx:pt>
          <cx:pt idx="2804">89000</cx:pt>
          <cx:pt idx="2805">100000</cx:pt>
          <cx:pt idx="2806">9000</cx:pt>
          <cx:pt idx="2807">50000</cx:pt>
          <cx:pt idx="2808">85000</cx:pt>
          <cx:pt idx="2809">56000</cx:pt>
          <cx:pt idx="2810">100000</cx:pt>
          <cx:pt idx="2811">170000</cx:pt>
          <cx:pt idx="2812">175000</cx:pt>
          <cx:pt idx="2813">60000</cx:pt>
          <cx:pt idx="2814">20000</cx:pt>
          <cx:pt idx="2815">8000</cx:pt>
          <cx:pt idx="2816">200000</cx:pt>
          <cx:pt idx="2817">100000</cx:pt>
          <cx:pt idx="2818">100000</cx:pt>
          <cx:pt idx="2819">100000</cx:pt>
          <cx:pt idx="2820">80000</cx:pt>
          <cx:pt idx="2821">130000</cx:pt>
          <cx:pt idx="2822">155000</cx:pt>
          <cx:pt idx="2823">60000</cx:pt>
          <cx:pt idx="2824">92500</cx:pt>
          <cx:pt idx="2825">70000</cx:pt>
          <cx:pt idx="2826">120000</cx:pt>
          <cx:pt idx="2827">40000</cx:pt>
          <cx:pt idx="2828">220000</cx:pt>
          <cx:pt idx="2829">95000</cx:pt>
          <cx:pt idx="2830">180000</cx:pt>
          <cx:pt idx="2831">90000</cx:pt>
          <cx:pt idx="2832">125000</cx:pt>
          <cx:pt idx="2833">94000</cx:pt>
          <cx:pt idx="2834">85000</cx:pt>
          <cx:pt idx="2835">100000</cx:pt>
          <cx:pt idx="2836">120000</cx:pt>
          <cx:pt idx="2837">60800</cx:pt>
          <cx:pt idx="2838">150000</cx:pt>
          <cx:pt idx="2839">111000</cx:pt>
          <cx:pt idx="2840">92000</cx:pt>
          <cx:pt idx="2841">79000</cx:pt>
          <cx:pt idx="2842">150000</cx:pt>
          <cx:pt idx="2843">111900</cx:pt>
          <cx:pt idx="2844">114000</cx:pt>
          <cx:pt idx="2845">185000</cx:pt>
          <cx:pt idx="2846">130000</cx:pt>
          <cx:pt idx="2847">100500</cx:pt>
          <cx:pt idx="2848">95000</cx:pt>
          <cx:pt idx="2849">125000</cx:pt>
          <cx:pt idx="2850">110000</cx:pt>
          <cx:pt idx="2851">123900</cx:pt>
          <cx:pt idx="2852">96000</cx:pt>
          <cx:pt idx="2853">123000</cx:pt>
          <cx:pt idx="2854">100000</cx:pt>
          <cx:pt idx="2855">275000</cx:pt>
          <cx:pt idx="2856">130000</cx:pt>
          <cx:pt idx="2857">140000</cx:pt>
          <cx:pt idx="2858">135000</cx:pt>
          <cx:pt idx="2859">108100</cx:pt>
          <cx:pt idx="2860">90000</cx:pt>
          <cx:pt idx="2861">140000</cx:pt>
          <cx:pt idx="2862">115000</cx:pt>
          <cx:pt idx="2863">102200</cx:pt>
          <cx:pt idx="2864">190000</cx:pt>
          <cx:pt idx="2865">150000</cx:pt>
          <cx:pt idx="2866">225000</cx:pt>
          <cx:pt idx="2867">109000</cx:pt>
          <cx:pt idx="2868">12000</cx:pt>
          <cx:pt idx="2869">112100</cx:pt>
          <cx:pt idx="2870">120000</cx:pt>
          <cx:pt idx="2871">120000</cx:pt>
          <cx:pt idx="2872">185000</cx:pt>
          <cx:pt idx="2873">160000</cx:pt>
          <cx:pt idx="2874">200000</cx:pt>
          <cx:pt idx="2875">160000</cx:pt>
          <cx:pt idx="2876">45000</cx:pt>
          <cx:pt idx="2877">170000</cx:pt>
          <cx:pt idx="2878">125000</cx:pt>
          <cx:pt idx="2879">120000</cx:pt>
          <cx:pt idx="2880">120000</cx:pt>
          <cx:pt idx="2881">150000</cx:pt>
          <cx:pt idx="2882">80000</cx:pt>
          <cx:pt idx="2883">150000</cx:pt>
          <cx:pt idx="2884">125000</cx:pt>
          <cx:pt idx="2885">130000</cx:pt>
          <cx:pt idx="2886">178900</cx:pt>
          <cx:pt idx="2887">140000</cx:pt>
          <cx:pt idx="2888">125000</cx:pt>
          <cx:pt idx="2889">149000</cx:pt>
          <cx:pt idx="2890">175000</cx:pt>
          <cx:pt idx="2891">140000</cx:pt>
          <cx:pt idx="2892">153000</cx:pt>
          <cx:pt idx="2893">200000</cx:pt>
          <cx:pt idx="2894">150000</cx:pt>
          <cx:pt idx="2895">108000</cx:pt>
          <cx:pt idx="2896">225000</cx:pt>
          <cx:pt idx="2897">209900</cx:pt>
          <cx:pt idx="2898">299000</cx:pt>
          <cx:pt idx="2899">210000</cx:pt>
          <cx:pt idx="2900">200000</cx:pt>
          <cx:pt idx="2901">225000</cx:pt>
          <cx:pt idx="2902">275000</cx:pt>
          <cx:pt idx="2903">220000</cx:pt>
          <cx:pt idx="2904">95000</cx:pt>
          <cx:pt idx="2905">100000</cx:pt>
          <cx:pt idx="2906">137000</cx:pt>
          <cx:pt idx="2907">139000</cx:pt>
          <cx:pt idx="2908">215000</cx:pt>
          <cx:pt idx="2909">137000</cx:pt>
          <cx:pt idx="2910">230000</cx:pt>
          <cx:pt idx="2911">178000</cx:pt>
          <cx:pt idx="2912">140000</cx:pt>
          <cx:pt idx="2913">150000</cx:pt>
          <cx:pt idx="2914">129000</cx:pt>
          <cx:pt idx="2915">145000</cx:pt>
          <cx:pt idx="2916">200000</cx:pt>
          <cx:pt idx="2917">150000</cx:pt>
          <cx:pt idx="2918">230000</cx:pt>
          <cx:pt idx="2919">225000</cx:pt>
          <cx:pt idx="2920">191900</cx:pt>
          <cx:pt idx="2921">200000</cx:pt>
          <cx:pt idx="2922">215000</cx:pt>
          <cx:pt idx="2923">195000</cx:pt>
          <cx:pt idx="2924">150000</cx:pt>
          <cx:pt idx="2925">145000</cx:pt>
          <cx:pt idx="2926">199900</cx:pt>
          <cx:pt idx="2927">250000</cx:pt>
          <cx:pt idx="2928">293000</cx:pt>
          <cx:pt idx="2929">225000</cx:pt>
          <cx:pt idx="2930">123900</cx:pt>
          <cx:pt idx="2931">130000</cx:pt>
          <cx:pt idx="2932">130000</cx:pt>
          <cx:pt idx="2933">230000</cx:pt>
          <cx:pt idx="2934">600000</cx:pt>
          <cx:pt idx="2935">175000</cx:pt>
          <cx:pt idx="2936">160000</cx:pt>
          <cx:pt idx="2937">230000</cx:pt>
          <cx:pt idx="2938">600000</cx:pt>
          <cx:pt idx="2939">125000</cx:pt>
          <cx:pt idx="2940">120000</cx:pt>
          <cx:pt idx="2941">170000</cx:pt>
          <cx:pt idx="2942">199900</cx:pt>
          <cx:pt idx="2943">124100</cx:pt>
          <cx:pt idx="2944">200000</cx:pt>
          <cx:pt idx="2945">157000</cx:pt>
          <cx:pt idx="2946">265000</cx:pt>
          <cx:pt idx="2947">175000</cx:pt>
          <cx:pt idx="2948">200000</cx:pt>
          <cx:pt idx="2949">250000</cx:pt>
          <cx:pt idx="2950">200000</cx:pt>
          <cx:pt idx="2951">200000</cx:pt>
          <cx:pt idx="2952">220000</cx:pt>
          <cx:pt idx="2953">250000</cx:pt>
          <cx:pt idx="2954">250000</cx:pt>
          <cx:pt idx="2955">160000</cx:pt>
          <cx:pt idx="2956">317000</cx:pt>
          <cx:pt idx="2957">280000</cx:pt>
          <cx:pt idx="2958">300000</cx:pt>
          <cx:pt idx="2959">220000</cx:pt>
          <cx:pt idx="2960">130000</cx:pt>
          <cx:pt idx="2961">160000</cx:pt>
          <cx:pt idx="2962">317000</cx:pt>
          <cx:pt idx="2963">791700</cx:pt>
          <cx:pt idx="2964">269000</cx:pt>
          <cx:pt idx="2965">150000</cx:pt>
          <cx:pt idx="2966">225000</cx:pt>
          <cx:pt idx="2967">422000</cx:pt>
          <cx:pt idx="2968">90000</cx:pt>
          <cx:pt idx="2969">791700</cx:pt>
          <cx:pt idx="2970">275000</cx:pt>
          <cx:pt idx="2971">200000</cx:pt>
          <cx:pt idx="2972">180000</cx:pt>
          <cx:pt idx="2973">230000</cx:pt>
          <cx:pt idx="2974">350000</cx:pt>
          <cx:pt idx="2975">215000</cx:pt>
          <cx:pt idx="2976">221000</cx:pt>
          <cx:pt idx="2977">270000</cx:pt>
          <cx:pt idx="2978">260000</cx:pt>
          <cx:pt idx="2979">288000</cx:pt>
          <cx:pt idx="2980">250000</cx:pt>
          <cx:pt idx="2981">180000</cx:pt>
          <cx:pt idx="2982">215800</cx:pt>
          <cx:pt idx="2983">234900</cx:pt>
          <cx:pt idx="2984">330000</cx:pt>
          <cx:pt idx="2985">300000</cx:pt>
          <cx:pt idx="2986">375000</cx:pt>
          <cx:pt idx="2987">378000</cx:pt>
          <cx:pt idx="2988">300000</cx:pt>
          <cx:pt idx="2989">233500</cx:pt>
          <cx:pt idx="2990">250000</cx:pt>
          <cx:pt idx="2991">147000</cx:pt>
          <cx:pt idx="2992">300000</cx:pt>
          <cx:pt idx="2993">90000</cx:pt>
          <cx:pt idx="2994">147000</cx:pt>
          <cx:pt idx="2995">180000</cx:pt>
          <cx:pt idx="2996">200000</cx:pt>
          <cx:pt idx="2997">250000</cx:pt>
          <cx:pt idx="2998">140000</cx:pt>
          <cx:pt idx="2999">180000</cx:pt>
          <cx:pt idx="3000">150000</cx:pt>
          <cx:pt idx="3001">69000</cx:pt>
          <cx:pt idx="3002">260000</cx:pt>
          <cx:pt idx="3003">225000</cx:pt>
          <cx:pt idx="3004">225000</cx:pt>
          <cx:pt idx="3005">297000</cx:pt>
          <cx:pt idx="3006">300000</cx:pt>
          <cx:pt idx="3007">300000</cx:pt>
          <cx:pt idx="3008">405000</cx:pt>
          <cx:pt idx="3009">349000</cx:pt>
          <cx:pt idx="3010">289000</cx:pt>
          <cx:pt idx="3011">300000</cx:pt>
          <cx:pt idx="3012">450000</cx:pt>
          <cx:pt idx="3013">300000</cx:pt>
          <cx:pt idx="3014">355700</cx:pt>
          <cx:pt idx="3015">349000</cx:pt>
          <cx:pt idx="3016">190000</cx:pt>
          <cx:pt idx="3017">289000</cx:pt>
          <cx:pt idx="3018">85000</cx:pt>
          <cx:pt idx="3019">250000</cx:pt>
          <cx:pt idx="3020">275000</cx:pt>
          <cx:pt idx="3021">480000</cx:pt>
          <cx:pt idx="3022">555000</cx:pt>
          <cx:pt idx="3023">399000</cx:pt>
          <cx:pt idx="3024">600000</cx:pt>
          <cx:pt idx="3025">289000</cx:pt>
          <cx:pt idx="3026">550000</cx:pt>
          <cx:pt idx="3027">600000</cx:pt>
          <cx:pt idx="3028">289000</cx:pt>
          <cx:pt idx="3029">600000</cx:pt>
          <cx:pt idx="3030">145000</cx:pt>
          <cx:pt idx="3031">145000</cx:pt>
          <cx:pt idx="3032">230000</cx:pt>
          <cx:pt idx="3033">600000</cx:pt>
          <cx:pt idx="3034">350000</cx:pt>
          <cx:pt idx="3035">400000</cx:pt>
          <cx:pt idx="3036">400000</cx:pt>
          <cx:pt idx="3037">289000</cx:pt>
          <cx:pt idx="3038">289000</cx:pt>
          <cx:pt idx="3039">550000</cx:pt>
          <cx:pt idx="3040">700000</cx:pt>
          <cx:pt idx="3041">145000</cx:pt>
          <cx:pt idx="3042">289000</cx:pt>
          <cx:pt idx="3043">400000</cx:pt>
          <cx:pt idx="3044">750000</cx:pt>
          <cx:pt idx="3045">600000</cx:pt>
          <cx:pt idx="3046">400000</cx:pt>
          <cx:pt idx="3047">420000</cx:pt>
          <cx:pt idx="3048">775000</cx:pt>
          <cx:pt idx="3049">750000</cx:pt>
          <cx:pt idx="3050">425000</cx:pt>
          <cx:pt idx="3051">30000</cx:pt>
          <cx:pt idx="3052">600000</cx:pt>
          <cx:pt idx="3053">425000</cx:pt>
          <cx:pt idx="3054">600000</cx:pt>
          <cx:pt idx="3055">400000</cx:pt>
          <cx:pt idx="3056">1055802</cx:pt>
          <cx:pt idx="3057">719300</cx:pt>
          <cx:pt idx="3058">1055802</cx:pt>
          <cx:pt idx="3059">804000</cx:pt>
          <cx:pt idx="3060">1055802</cx:pt>
          <cx:pt idx="3061">600000</cx:pt>
          <cx:pt idx="3062">1055802</cx:pt>
          <cx:pt idx="3063">715000</cx:pt>
          <cx:pt idx="3064">1055802</cx:pt>
          <cx:pt idx="3065">80000</cx:pt>
          <cx:pt idx="3066">400000</cx:pt>
          <cx:pt idx="3067">115000</cx:pt>
          <cx:pt idx="3068">113000</cx:pt>
          <cx:pt idx="3069">60000</cx:pt>
          <cx:pt idx="3070">113000</cx:pt>
          <cx:pt idx="3071">76300</cx:pt>
          <cx:pt idx="3072">300000</cx:pt>
          <cx:pt idx="3073">45000</cx:pt>
          <cx:pt idx="3074">145000</cx:pt>
          <cx:pt idx="3075">129000</cx:pt>
          <cx:pt idx="3076">137000</cx:pt>
          <cx:pt idx="3077">186000</cx:pt>
          <cx:pt idx="3078">115000</cx:pt>
          <cx:pt idx="3079">131900</cx:pt>
          <cx:pt idx="3080">335000</cx:pt>
          <cx:pt idx="3081">72500</cx:pt>
          <cx:pt idx="3082">97600</cx:pt>
          <cx:pt idx="3083">80000</cx:pt>
          <cx:pt idx="3084">63000</cx:pt>
          <cx:pt idx="3085">289000</cx:pt>
          <cx:pt idx="3086">125000</cx:pt>
          <cx:pt idx="3087">320000</cx:pt>
          <cx:pt idx="3088">125000</cx:pt>
          <cx:pt idx="3089">48000</cx:pt>
          <cx:pt idx="3090">130000</cx:pt>
          <cx:pt idx="3091">48000</cx:pt>
          <cx:pt idx="3092">3500</cx:pt>
          <cx:pt idx="3093">20000</cx:pt>
          <cx:pt idx="3094">175000</cx:pt>
          <cx:pt idx="3095">125000</cx:pt>
          <cx:pt idx="3096">250000</cx:pt>
          <cx:pt idx="3097">40000</cx:pt>
          <cx:pt idx="3098">100000</cx:pt>
          <cx:pt idx="3099">150000</cx:pt>
          <cx:pt idx="3100">40000</cx:pt>
          <cx:pt idx="3101">328000</cx:pt>
          <cx:pt idx="3102">225000</cx:pt>
          <cx:pt idx="3103">195000</cx:pt>
          <cx:pt idx="3104">183000</cx:pt>
          <cx:pt idx="3105">100000</cx:pt>
          <cx:pt idx="3106">150000</cx:pt>
          <cx:pt idx="3107">165000</cx:pt>
          <cx:pt idx="3108">180000</cx:pt>
          <cx:pt idx="3109">130000</cx:pt>
          <cx:pt idx="3110">135000</cx:pt>
          <cx:pt idx="3111">128000</cx:pt>
          <cx:pt idx="3112">140000</cx:pt>
          <cx:pt idx="3113">25000</cx:pt>
          <cx:pt idx="3114">250000</cx:pt>
          <cx:pt idx="3115">140000</cx:pt>
          <cx:pt idx="3116">1055802</cx:pt>
          <cx:pt idx="3117">105000</cx:pt>
          <cx:pt idx="3118">110000</cx:pt>
          <cx:pt idx="3119">60000</cx:pt>
          <cx:pt idx="3120">140000</cx:pt>
          <cx:pt idx="3121">91000</cx:pt>
          <cx:pt idx="3122">170000</cx:pt>
          <cx:pt idx="3123">185000</cx:pt>
          <cx:pt idx="3124">180000</cx:pt>
          <cx:pt idx="3125">185000</cx:pt>
          <cx:pt idx="3126">150000</cx:pt>
          <cx:pt idx="3127">167400</cx:pt>
          <cx:pt idx="3128">135000</cx:pt>
          <cx:pt idx="3129">200000</cx:pt>
          <cx:pt idx="3130">225000</cx:pt>
          <cx:pt idx="3131">200000</cx:pt>
          <cx:pt idx="3132">199000</cx:pt>
          <cx:pt idx="3133">180000</cx:pt>
          <cx:pt idx="3134">225000</cx:pt>
          <cx:pt idx="3135">220000</cx:pt>
          <cx:pt idx="3136">180000</cx:pt>
          <cx:pt idx="3137">214000</cx:pt>
          <cx:pt idx="3138">232000</cx:pt>
          <cx:pt idx="3139">250000</cx:pt>
          <cx:pt idx="3140">230000</cx:pt>
          <cx:pt idx="3141">240000</cx:pt>
          <cx:pt idx="3142">188500</cx:pt>
          <cx:pt idx="3143">225000</cx:pt>
          <cx:pt idx="3144">210000</cx:pt>
          <cx:pt idx="3145">225000</cx:pt>
          <cx:pt idx="3146">300000</cx:pt>
          <cx:pt idx="3147">345000</cx:pt>
          <cx:pt idx="3148">350000</cx:pt>
          <cx:pt idx="3149">286000</cx:pt>
          <cx:pt idx="3150">107000</cx:pt>
          <cx:pt idx="3151">350000</cx:pt>
          <cx:pt idx="3152">350000</cx:pt>
          <cx:pt idx="3153">450000</cx:pt>
          <cx:pt idx="3154">300000</cx:pt>
          <cx:pt idx="3155">280500</cx:pt>
          <cx:pt idx="3156">420000</cx:pt>
          <cx:pt idx="3157">500000</cx:pt>
          <cx:pt idx="3158">545000</cx:pt>
          <cx:pt idx="3159">125000</cx:pt>
          <cx:pt idx="3160">85000</cx:pt>
          <cx:pt idx="3161">500000</cx:pt>
          <cx:pt idx="3162">70000</cx:pt>
          <cx:pt idx="3163">62500</cx:pt>
          <cx:pt idx="3164">92000</cx:pt>
          <cx:pt idx="3165">124000</cx:pt>
          <cx:pt idx="3166">40000</cx:pt>
          <cx:pt idx="3167">165000</cx:pt>
          <cx:pt idx="3168">40000</cx:pt>
          <cx:pt idx="3169">40000</cx:pt>
          <cx:pt idx="3170">90000</cx:pt>
          <cx:pt idx="3171">130000</cx:pt>
          <cx:pt idx="3172">275000</cx:pt>
          <cx:pt idx="3173">250000</cx:pt>
          <cx:pt idx="3174">80000</cx:pt>
          <cx:pt idx="3175">47000</cx:pt>
          <cx:pt idx="3176">356000</cx:pt>
          <cx:pt idx="3177">700000</cx:pt>
          <cx:pt idx="3178">339000</cx:pt>
          <cx:pt idx="3179">230000</cx:pt>
          <cx:pt idx="3180">150000</cx:pt>
          <cx:pt idx="3181">380000</cx:pt>
          <cx:pt idx="3182">250000</cx:pt>
          <cx:pt idx="3183">130000</cx:pt>
          <cx:pt idx="3184">300000</cx:pt>
          <cx:pt idx="3185">26000</cx:pt>
          <cx:pt idx="3186">165000</cx:pt>
          <cx:pt idx="3187">72000</cx:pt>
          <cx:pt idx="3188">145000</cx:pt>
          <cx:pt idx="3189">125000</cx:pt>
          <cx:pt idx="3190">186000</cx:pt>
          <cx:pt idx="3191">135000</cx:pt>
          <cx:pt idx="3192">775000</cx:pt>
          <cx:pt idx="3193">191000</cx:pt>
          <cx:pt idx="3194">118000</cx:pt>
          <cx:pt idx="3195">276000</cx:pt>
          <cx:pt idx="3196">248000</cx:pt>
          <cx:pt idx="3197">400000</cx:pt>
          <cx:pt idx="3198">575000</cx:pt>
          <cx:pt idx="3199">95000</cx:pt>
          <cx:pt idx="3200">104000</cx:pt>
          <cx:pt idx="3201">99000</cx:pt>
          <cx:pt idx="3202">22500</cx:pt>
          <cx:pt idx="3203">339000</cx:pt>
          <cx:pt idx="3204">355000</cx:pt>
          <cx:pt idx="3205">378000</cx:pt>
          <cx:pt idx="3206">204000</cx:pt>
          <cx:pt idx="3207">337000</cx:pt>
          <cx:pt idx="3208">285000</cx:pt>
          <cx:pt idx="3209">220000</cx:pt>
          <cx:pt idx="3210">393000</cx:pt>
          <cx:pt idx="3211">99000</cx:pt>
          <cx:pt idx="3212">199000</cx:pt>
          <cx:pt idx="3213">115000</cx:pt>
          <cx:pt idx="3214">99000</cx:pt>
          <cx:pt idx="3215">99000</cx:pt>
          <cx:pt idx="3216">199999</cx:pt>
          <cx:pt idx="3217">455000</cx:pt>
          <cx:pt idx="3218">105000</cx:pt>
          <cx:pt idx="3219">179000</cx:pt>
          <cx:pt idx="3220">600000</cx:pt>
          <cx:pt idx="3221">339000</cx:pt>
          <cx:pt idx="3222">159000</cx:pt>
          <cx:pt idx="3223">400000</cx:pt>
          <cx:pt idx="3224">250000</cx:pt>
          <cx:pt idx="3225">135000</cx:pt>
          <cx:pt idx="3226">180000</cx:pt>
          <cx:pt idx="3227">130000</cx:pt>
          <cx:pt idx="3228">205000</cx:pt>
          <cx:pt idx="3229">90000</cx:pt>
          <cx:pt idx="3230">1055802</cx:pt>
          <cx:pt idx="3231">135000</cx:pt>
          <cx:pt idx="3232">138000</cx:pt>
          <cx:pt idx="3233">209000</cx:pt>
          <cx:pt idx="3234">210000</cx:pt>
          <cx:pt idx="3235">178000</cx:pt>
          <cx:pt idx="3236">150000</cx:pt>
          <cx:pt idx="3237">210000</cx:pt>
          <cx:pt idx="3238">250000</cx:pt>
          <cx:pt idx="3239">475000</cx:pt>
          <cx:pt idx="3240">195000</cx:pt>
          <cx:pt idx="3241">120000</cx:pt>
          <cx:pt idx="3242">123200</cx:pt>
          <cx:pt idx="3243">280000</cx:pt>
          <cx:pt idx="3244">170000</cx:pt>
          <cx:pt idx="3245">35000</cx:pt>
          <cx:pt idx="3246">230000</cx:pt>
          <cx:pt idx="3247">275000</cx:pt>
          <cx:pt idx="3248">115000</cx:pt>
          <cx:pt idx="3249">99000</cx:pt>
          <cx:pt idx="3250">210000</cx:pt>
          <cx:pt idx="3251">119000</cx:pt>
          <cx:pt idx="3252">350000</cx:pt>
          <cx:pt idx="3253">310000</cx:pt>
          <cx:pt idx="3254">260000</cx:pt>
          <cx:pt idx="3255">190000</cx:pt>
          <cx:pt idx="3256">96000</cx:pt>
          <cx:pt idx="3257">126000</cx:pt>
          <cx:pt idx="3258">289000</cx:pt>
          <cx:pt idx="3259">85000</cx:pt>
          <cx:pt idx="3260">107500</cx:pt>
          <cx:pt idx="3261">145000</cx:pt>
          <cx:pt idx="3262">200000</cx:pt>
          <cx:pt idx="3263">135000</cx:pt>
          <cx:pt idx="3264">182700</cx:pt>
          <cx:pt idx="3265">170000</cx:pt>
          <cx:pt idx="3266">85000</cx:pt>
          <cx:pt idx="3267">800000</cx:pt>
          <cx:pt idx="3268">399000</cx:pt>
          <cx:pt idx="3269">320000</cx:pt>
          <cx:pt idx="3270">385000</cx:pt>
          <cx:pt idx="3271">447700</cx:pt>
          <cx:pt idx="3272">290000</cx:pt>
          <cx:pt idx="3273">157000</cx:pt>
          <cx:pt idx="3274">158000</cx:pt>
          <cx:pt idx="3275">300000</cx:pt>
          <cx:pt idx="3276">225000</cx:pt>
          <cx:pt idx="3277">158000</cx:pt>
          <cx:pt idx="3278">162000</cx:pt>
          <cx:pt idx="3279">149000</cx:pt>
          <cx:pt idx="3280">435000</cx:pt>
          <cx:pt idx="3281">349200</cx:pt>
          <cx:pt idx="3282">140000</cx:pt>
          <cx:pt idx="3283">285000</cx:pt>
          <cx:pt idx="3284">198000</cx:pt>
          <cx:pt idx="3285">198000</cx:pt>
          <cx:pt idx="3286">195000</cx:pt>
          <cx:pt idx="3287">275000</cx:pt>
          <cx:pt idx="3288">158000</cx:pt>
          <cx:pt idx="3289">239000</cx:pt>
          <cx:pt idx="3290">150000</cx:pt>
          <cx:pt idx="3291">280000</cx:pt>
          <cx:pt idx="3292">243000</cx:pt>
          <cx:pt idx="3293">220000</cx:pt>
          <cx:pt idx="3294">435000</cx:pt>
          <cx:pt idx="3295">400000</cx:pt>
          <cx:pt idx="3296">189000</cx:pt>
          <cx:pt idx="3297">230000</cx:pt>
          <cx:pt idx="3298">145000</cx:pt>
          <cx:pt idx="3299">230000</cx:pt>
          <cx:pt idx="3300">475000</cx:pt>
          <cx:pt idx="3301">460000</cx:pt>
          <cx:pt idx="3302">200000</cx:pt>
          <cx:pt idx="3303">155000</cx:pt>
          <cx:pt idx="3304">89000</cx:pt>
          <cx:pt idx="3305">109000</cx:pt>
          <cx:pt idx="3306">349000</cx:pt>
          <cx:pt idx="3307">160000</cx:pt>
          <cx:pt idx="3308">82000</cx:pt>
          <cx:pt idx="3309">349000</cx:pt>
          <cx:pt idx="3310">425000</cx:pt>
          <cx:pt idx="3311">225000</cx:pt>
          <cx:pt idx="3312">255000</cx:pt>
          <cx:pt idx="3313">1055802</cx:pt>
          <cx:pt idx="3314">255000</cx:pt>
          <cx:pt idx="3315">230000</cx:pt>
          <cx:pt idx="3316">270000</cx:pt>
          <cx:pt idx="3317">130000</cx:pt>
          <cx:pt idx="3318">329000</cx:pt>
          <cx:pt idx="3319">180000</cx:pt>
          <cx:pt idx="3320">220000</cx:pt>
          <cx:pt idx="3321">220000</cx:pt>
          <cx:pt idx="3322">250000</cx:pt>
          <cx:pt idx="3323">200000</cx:pt>
          <cx:pt idx="3324">200000</cx:pt>
          <cx:pt idx="3325">59000</cx:pt>
          <cx:pt idx="3326">165000</cx:pt>
          <cx:pt idx="3327">200000</cx:pt>
          <cx:pt idx="3328">139000</cx:pt>
          <cx:pt idx="3329">25000</cx:pt>
          <cx:pt idx="3330">280000</cx:pt>
          <cx:pt idx="3331">140000</cx:pt>
          <cx:pt idx="3332">82000</cx:pt>
          <cx:pt idx="3333">190000</cx:pt>
          <cx:pt idx="3334">55000</cx:pt>
          <cx:pt idx="3335">186000</cx:pt>
          <cx:pt idx="3336">130000</cx:pt>
          <cx:pt idx="3337">20000</cx:pt>
          <cx:pt idx="3338">150000</cx:pt>
          <cx:pt idx="3339">25000</cx:pt>
          <cx:pt idx="3340">140000</cx:pt>
          <cx:pt idx="3341">5000</cx:pt>
          <cx:pt idx="3342">150000</cx:pt>
          <cx:pt idx="3343">110000</cx:pt>
          <cx:pt idx="3344">150000</cx:pt>
          <cx:pt idx="3345">125000</cx:pt>
          <cx:pt idx="3346">10000</cx:pt>
          <cx:pt idx="3347">15000</cx:pt>
          <cx:pt idx="3348">45000</cx:pt>
          <cx:pt idx="3349">200000</cx:pt>
          <cx:pt idx="3350">200000</cx:pt>
          <cx:pt idx="3351">125000</cx:pt>
          <cx:pt idx="3352">150000</cx:pt>
          <cx:pt idx="3353">125000</cx:pt>
          <cx:pt idx="3354">125000</cx:pt>
          <cx:pt idx="3355">104000</cx:pt>
          <cx:pt idx="3356">50000</cx:pt>
          <cx:pt idx="3357">90000</cx:pt>
          <cx:pt idx="3358">120000</cx:pt>
          <cx:pt idx="3359">140000</cx:pt>
          <cx:pt idx="3360">20000</cx:pt>
          <cx:pt idx="3361">300000</cx:pt>
          <cx:pt idx="3362">200000</cx:pt>
          <cx:pt idx="3363">75000</cx:pt>
          <cx:pt idx="3364">95000</cx:pt>
          <cx:pt idx="3365">65000</cx:pt>
          <cx:pt idx="3366">150000</cx:pt>
          <cx:pt idx="3367">350000</cx:pt>
          <cx:pt idx="3368">150000</cx:pt>
          <cx:pt idx="3369">10000</cx:pt>
          <cx:pt idx="3370">45000</cx:pt>
          <cx:pt idx="3371">300000</cx:pt>
          <cx:pt idx="3372">145000</cx:pt>
          <cx:pt idx="3373">150000</cx:pt>
          <cx:pt idx="3374">60000</cx:pt>
          <cx:pt idx="3375">140000</cx:pt>
          <cx:pt idx="3376">125000</cx:pt>
          <cx:pt idx="3377">85000</cx:pt>
          <cx:pt idx="3378">150000</cx:pt>
          <cx:pt idx="3379">400000</cx:pt>
          <cx:pt idx="3380">25000</cx:pt>
          <cx:pt idx="3381">18000</cx:pt>
          <cx:pt idx="3382">70000</cx:pt>
          <cx:pt idx="3383">275000</cx:pt>
          <cx:pt idx="3384">90000</cx:pt>
          <cx:pt idx="3385">30000</cx:pt>
          <cx:pt idx="3386">2500</cx:pt>
          <cx:pt idx="3387">125000</cx:pt>
          <cx:pt idx="3388">150000</cx:pt>
          <cx:pt idx="3389">150000</cx:pt>
          <cx:pt idx="3390">250000</cx:pt>
          <cx:pt idx="3391">100000</cx:pt>
          <cx:pt idx="3392">150000</cx:pt>
          <cx:pt idx="3393">5000</cx:pt>
          <cx:pt idx="3394">80000</cx:pt>
          <cx:pt idx="3395">250000</cx:pt>
          <cx:pt idx="3396">75000</cx:pt>
          <cx:pt idx="3397">10000</cx:pt>
          <cx:pt idx="3398">13000</cx:pt>
          <cx:pt idx="3399">55000</cx:pt>
          <cx:pt idx="3400">35000</cx:pt>
          <cx:pt idx="3401">50000</cx:pt>
          <cx:pt idx="3402">40000</cx:pt>
          <cx:pt idx="3403">6000</cx:pt>
          <cx:pt idx="3404">150000</cx:pt>
          <cx:pt idx="3405">150000</cx:pt>
          <cx:pt idx="3406">38000</cx:pt>
          <cx:pt idx="3407">30000</cx:pt>
          <cx:pt idx="3408">325000</cx:pt>
          <cx:pt idx="3409">250000</cx:pt>
          <cx:pt idx="3410">12000</cx:pt>
          <cx:pt idx="3411">180000</cx:pt>
          <cx:pt idx="3412">150000</cx:pt>
          <cx:pt idx="3413">16000</cx:pt>
          <cx:pt idx="3414">160000</cx:pt>
          <cx:pt idx="3415">125000</cx:pt>
          <cx:pt idx="3416">360000</cx:pt>
          <cx:pt idx="3417">40000</cx:pt>
          <cx:pt idx="3418">125000</cx:pt>
          <cx:pt idx="3419">80000</cx:pt>
          <cx:pt idx="3420">60000</cx:pt>
          <cx:pt idx="3421">185000</cx:pt>
          <cx:pt idx="3422">150000</cx:pt>
          <cx:pt idx="3423">100000</cx:pt>
          <cx:pt idx="3424">100000</cx:pt>
          <cx:pt idx="3425">12000</cx:pt>
          <cx:pt idx="3426">300000</cx:pt>
          <cx:pt idx="3427">125000</cx:pt>
          <cx:pt idx="3428">6000</cx:pt>
          <cx:pt idx="3429">250000</cx:pt>
          <cx:pt idx="3430">11500</cx:pt>
          <cx:pt idx="3431">2000</cx:pt>
          <cx:pt idx="3432">75000</cx:pt>
          <cx:pt idx="3433">5000</cx:pt>
          <cx:pt idx="3434">100000</cx:pt>
          <cx:pt idx="3435">150000</cx:pt>
          <cx:pt idx="3436">250000</cx:pt>
          <cx:pt idx="3437">250000</cx:pt>
          <cx:pt idx="3438">10000</cx:pt>
          <cx:pt idx="3439">150000</cx:pt>
          <cx:pt idx="3440">20000</cx:pt>
          <cx:pt idx="3441">150000</cx:pt>
          <cx:pt idx="3442">130000</cx:pt>
          <cx:pt idx="3443">85000</cx:pt>
          <cx:pt idx="3444">180000</cx:pt>
          <cx:pt idx="3445">70000</cx:pt>
          <cx:pt idx="3446">80000</cx:pt>
          <cx:pt idx="3447">70000</cx:pt>
          <cx:pt idx="3448">30000</cx:pt>
          <cx:pt idx="3449">80000</cx:pt>
          <cx:pt idx="3450">100000</cx:pt>
          <cx:pt idx="3451">125000</cx:pt>
          <cx:pt idx="3452">130000</cx:pt>
          <cx:pt idx="3453">100000</cx:pt>
          <cx:pt idx="3454">150000</cx:pt>
          <cx:pt idx="3455">5600</cx:pt>
          <cx:pt idx="3456">85000</cx:pt>
          <cx:pt idx="3457">100000</cx:pt>
          <cx:pt idx="3458">12000</cx:pt>
          <cx:pt idx="3459">124000</cx:pt>
          <cx:pt idx="3460">150000</cx:pt>
          <cx:pt idx="3461">67000</cx:pt>
          <cx:pt idx="3462">99900</cx:pt>
          <cx:pt idx="3463">220000</cx:pt>
          <cx:pt idx="3464">10000</cx:pt>
          <cx:pt idx="3465">157000</cx:pt>
          <cx:pt idx="3466">54000</cx:pt>
          <cx:pt idx="3467">98000</cx:pt>
          <cx:pt idx="3468">112000</cx:pt>
          <cx:pt idx="3469">50000</cx:pt>
          <cx:pt idx="3470">50000</cx:pt>
          <cx:pt idx="3471">8000</cx:pt>
          <cx:pt idx="3472">120000</cx:pt>
          <cx:pt idx="3473">120000</cx:pt>
          <cx:pt idx="3474">55000</cx:pt>
          <cx:pt idx="3475">275000</cx:pt>
          <cx:pt idx="3476">85000</cx:pt>
          <cx:pt idx="3477">160000</cx:pt>
          <cx:pt idx="3478">195000</cx:pt>
          <cx:pt idx="3479">129900</cx:pt>
          <cx:pt idx="3480">135000</cx:pt>
          <cx:pt idx="3481">90000</cx:pt>
          <cx:pt idx="3482">378000</cx:pt>
          <cx:pt idx="3483">90000</cx:pt>
          <cx:pt idx="3484">50000</cx:pt>
          <cx:pt idx="3485">150000</cx:pt>
          <cx:pt idx="3486">52000</cx:pt>
          <cx:pt idx="3487">180000</cx:pt>
          <cx:pt idx="3488">15000</cx:pt>
          <cx:pt idx="3489">150000</cx:pt>
          <cx:pt idx="3490">159000</cx:pt>
          <cx:pt idx="3491">70000</cx:pt>
          <cx:pt idx="3492">250000</cx:pt>
          <cx:pt idx="3493">85000</cx:pt>
          <cx:pt idx="3494">18000</cx:pt>
          <cx:pt idx="3495">275000</cx:pt>
          <cx:pt idx="3496">131000</cx:pt>
          <cx:pt idx="3497">15000</cx:pt>
          <cx:pt idx="3498">20000</cx:pt>
          <cx:pt idx="3499">150000</cx:pt>
          <cx:pt idx="3500">90000</cx:pt>
          <cx:pt idx="3501">149999</cx:pt>
          <cx:pt idx="3502">4500</cx:pt>
          <cx:pt idx="3503">160000</cx:pt>
          <cx:pt idx="3504">135000</cx:pt>
          <cx:pt idx="3505">120000</cx:pt>
          <cx:pt idx="3506">100000</cx:pt>
          <cx:pt idx="3507">100000</cx:pt>
          <cx:pt idx="3508">65000</cx:pt>
          <cx:pt idx="3509">79000</cx:pt>
          <cx:pt idx="3510">85000</cx:pt>
          <cx:pt idx="3511">35000</cx:pt>
          <cx:pt idx="3512">136000</cx:pt>
          <cx:pt idx="3513">110000</cx:pt>
          <cx:pt idx="3514">120000</cx:pt>
          <cx:pt idx="3515">235000</cx:pt>
          <cx:pt idx="3516">100000</cx:pt>
          <cx:pt idx="3517">125000</cx:pt>
          <cx:pt idx="3518">56000</cx:pt>
          <cx:pt idx="3519">85000</cx:pt>
          <cx:pt idx="3520">6000</cx:pt>
          <cx:pt idx="3521">40000</cx:pt>
          <cx:pt idx="3522">40000</cx:pt>
          <cx:pt idx="3523">95000</cx:pt>
          <cx:pt idx="3524">135000</cx:pt>
          <cx:pt idx="3525">50000</cx:pt>
          <cx:pt idx="3526">200000</cx:pt>
          <cx:pt idx="3527">139000</cx:pt>
          <cx:pt idx="3528">225000</cx:pt>
          <cx:pt idx="3529">157000</cx:pt>
          <cx:pt idx="3530">188000</cx:pt>
          <cx:pt idx="3531">140000</cx:pt>
          <cx:pt idx="3532">110000</cx:pt>
          <cx:pt idx="3533">329500</cx:pt>
          <cx:pt idx="3534">15000</cx:pt>
          <cx:pt idx="3535">60000</cx:pt>
          <cx:pt idx="3536">100000</cx:pt>
          <cx:pt idx="3537">147000</cx:pt>
          <cx:pt idx="3538">200000</cx:pt>
          <cx:pt idx="3539">40000</cx:pt>
          <cx:pt idx="3540">150000</cx:pt>
          <cx:pt idx="3541">100000</cx:pt>
          <cx:pt idx="3542">250000</cx:pt>
          <cx:pt idx="3543">150000</cx:pt>
          <cx:pt idx="3544">400000</cx:pt>
          <cx:pt idx="3545">180000</cx:pt>
          <cx:pt idx="3546">150000</cx:pt>
          <cx:pt idx="3547">180000</cx:pt>
          <cx:pt idx="3548">145000</cx:pt>
          <cx:pt idx="3549">100000</cx:pt>
          <cx:pt idx="3550">180000</cx:pt>
          <cx:pt idx="3551">100000</cx:pt>
          <cx:pt idx="3552">180000</cx:pt>
          <cx:pt idx="3553">150000</cx:pt>
          <cx:pt idx="3554">112000</cx:pt>
          <cx:pt idx="3555">70000</cx:pt>
          <cx:pt idx="3556">59000</cx:pt>
          <cx:pt idx="3557">160000</cx:pt>
          <cx:pt idx="3558">55000</cx:pt>
          <cx:pt idx="3559">130000</cx:pt>
          <cx:pt idx="3560">175000</cx:pt>
          <cx:pt idx="3561">35000</cx:pt>
          <cx:pt idx="3562">65000</cx:pt>
          <cx:pt idx="3563">250000</cx:pt>
          <cx:pt idx="3564">30000</cx:pt>
          <cx:pt idx="3565">200000</cx:pt>
          <cx:pt idx="3566">150000</cx:pt>
          <cx:pt idx="3567">50000</cx:pt>
          <cx:pt idx="3568">40000</cx:pt>
          <cx:pt idx="3569">40000</cx:pt>
          <cx:pt idx="3570">8000</cx:pt>
          <cx:pt idx="3571">245500</cx:pt>
          <cx:pt idx="3572">85000</cx:pt>
          <cx:pt idx="3573">150000</cx:pt>
          <cx:pt idx="3574">20000</cx:pt>
          <cx:pt idx="3575">100000</cx:pt>
          <cx:pt idx="3576">150000</cx:pt>
          <cx:pt idx="3577">75000</cx:pt>
          <cx:pt idx="3578">80000</cx:pt>
          <cx:pt idx="3579">206000</cx:pt>
          <cx:pt idx="3580">40000</cx:pt>
          <cx:pt idx="3581">35000</cx:pt>
          <cx:pt idx="3582">22900</cx:pt>
          <cx:pt idx="3583">85000</cx:pt>
          <cx:pt idx="3584">50000</cx:pt>
          <cx:pt idx="3585">20000</cx:pt>
          <cx:pt idx="3586">20000</cx:pt>
          <cx:pt idx="3587">200000</cx:pt>
          <cx:pt idx="3588">75000</cx:pt>
          <cx:pt idx="3589">20000</cx:pt>
          <cx:pt idx="3590">179000</cx:pt>
          <cx:pt idx="3591">120000</cx:pt>
          <cx:pt idx="3592">185000</cx:pt>
          <cx:pt idx="3593">70000</cx:pt>
          <cx:pt idx="3594">70000</cx:pt>
          <cx:pt idx="3595">85000</cx:pt>
          <cx:pt idx="3596">110000</cx:pt>
          <cx:pt idx="3597">150000</cx:pt>
          <cx:pt idx="3598">175900</cx:pt>
          <cx:pt idx="3599">149000</cx:pt>
          <cx:pt idx="3600">49000</cx:pt>
          <cx:pt idx="3601">149000</cx:pt>
          <cx:pt idx="3602">100000</cx:pt>
          <cx:pt idx="3603">100000</cx:pt>
          <cx:pt idx="3604">100000</cx:pt>
          <cx:pt idx="3605">120000</cx:pt>
          <cx:pt idx="3606">360000</cx:pt>
          <cx:pt idx="3607">635000</cx:pt>
          <cx:pt idx="3608">114000</cx:pt>
          <cx:pt idx="3609">375000</cx:pt>
          <cx:pt idx="3610">280000</cx:pt>
          <cx:pt idx="3611">160000</cx:pt>
          <cx:pt idx="3612">235000</cx:pt>
          <cx:pt idx="3613">300000</cx:pt>
          <cx:pt idx="3614">95000</cx:pt>
          <cx:pt idx="3615">145000</cx:pt>
          <cx:pt idx="3616">269600</cx:pt>
          <cx:pt idx="3617">128000</cx:pt>
          <cx:pt idx="3618">200000</cx:pt>
          <cx:pt idx="3619">150000</cx:pt>
          <cx:pt idx="3620">220000</cx:pt>
          <cx:pt idx="3621">210000</cx:pt>
          <cx:pt idx="3622">220000</cx:pt>
          <cx:pt idx="3623">185000</cx:pt>
          <cx:pt idx="3624">200000</cx:pt>
          <cx:pt idx="3625">229000</cx:pt>
          <cx:pt idx="3626">125000</cx:pt>
          <cx:pt idx="3627">140000</cx:pt>
          <cx:pt idx="3628">100000</cx:pt>
          <cx:pt idx="3629">345000</cx:pt>
          <cx:pt idx="3630">275000</cx:pt>
          <cx:pt idx="3631">135000</cx:pt>
          <cx:pt idx="3632">300000</cx:pt>
          <cx:pt idx="3633">125000</cx:pt>
          <cx:pt idx="3634">225000</cx:pt>
          <cx:pt idx="3635">180000</cx:pt>
          <cx:pt idx="3636">100000</cx:pt>
          <cx:pt idx="3637">120000</cx:pt>
          <cx:pt idx="3638">230000</cx:pt>
          <cx:pt idx="3639">600000</cx:pt>
          <cx:pt idx="3640">269000</cx:pt>
          <cx:pt idx="3641">180000</cx:pt>
          <cx:pt idx="3642">65000</cx:pt>
          <cx:pt idx="3643">250000</cx:pt>
          <cx:pt idx="3644">299000</cx:pt>
          <cx:pt idx="3645">120000</cx:pt>
          <cx:pt idx="3646">150000</cx:pt>
          <cx:pt idx="3647">160000</cx:pt>
          <cx:pt idx="3648">239000</cx:pt>
          <cx:pt idx="3649">210000</cx:pt>
          <cx:pt idx="3650">200000</cx:pt>
          <cx:pt idx="3651">40000</cx:pt>
          <cx:pt idx="3652">235000</cx:pt>
          <cx:pt idx="3653">180000</cx:pt>
          <cx:pt idx="3654">1055802</cx:pt>
          <cx:pt idx="3655">400000</cx:pt>
          <cx:pt idx="3656">96000</cx:pt>
          <cx:pt idx="3657">300000</cx:pt>
          <cx:pt idx="3658">240000</cx:pt>
          <cx:pt idx="3659">259000</cx:pt>
          <cx:pt idx="3660">250000</cx:pt>
          <cx:pt idx="3661">100000</cx:pt>
          <cx:pt idx="3662">244900</cx:pt>
          <cx:pt idx="3663">150000</cx:pt>
          <cx:pt idx="3664">147000</cx:pt>
          <cx:pt idx="3665">213000</cx:pt>
          <cx:pt idx="3666">210000</cx:pt>
          <cx:pt idx="3667">214780</cx:pt>
          <cx:pt idx="3668">325000</cx:pt>
          <cx:pt idx="3669">124900</cx:pt>
          <cx:pt idx="3670">149000</cx:pt>
          <cx:pt idx="3671">140000</cx:pt>
          <cx:pt idx="3672">16000</cx:pt>
          <cx:pt idx="3673">15000</cx:pt>
          <cx:pt idx="3674">60000</cx:pt>
          <cx:pt idx="3675">17500</cx:pt>
          <cx:pt idx="3676">3000</cx:pt>
          <cx:pt idx="3677">25000</cx:pt>
          <cx:pt idx="3678">6500</cx:pt>
          <cx:pt idx="3679">75000</cx:pt>
          <cx:pt idx="3680">45000</cx:pt>
          <cx:pt idx="3681">125000</cx:pt>
          <cx:pt idx="3682">7000</cx:pt>
          <cx:pt idx="3683">80000</cx:pt>
          <cx:pt idx="3684">200000</cx:pt>
          <cx:pt idx="3685">180000</cx:pt>
          <cx:pt idx="3686">26000</cx:pt>
          <cx:pt idx="3687">190000</cx:pt>
          <cx:pt idx="3688">229000</cx:pt>
          <cx:pt idx="3689">140000</cx:pt>
          <cx:pt idx="3690">115000</cx:pt>
          <cx:pt idx="3691">162000</cx:pt>
          <cx:pt idx="3692">300000</cx:pt>
          <cx:pt idx="3693">160000</cx:pt>
          <cx:pt idx="3694">325000</cx:pt>
          <cx:pt idx="3695">125000</cx:pt>
          <cx:pt idx="3696">40000</cx:pt>
          <cx:pt idx="3697">6000</cx:pt>
          <cx:pt idx="3698">45000</cx:pt>
          <cx:pt idx="3699">13000</cx:pt>
          <cx:pt idx="3700">10000</cx:pt>
          <cx:pt idx="3701">125000</cx:pt>
          <cx:pt idx="3702">30000</cx:pt>
          <cx:pt idx="3703">40000</cx:pt>
          <cx:pt idx="3704">125000</cx:pt>
          <cx:pt idx="3705">58000</cx:pt>
          <cx:pt idx="3706">65000</cx:pt>
          <cx:pt idx="3707">220000</cx:pt>
          <cx:pt idx="3708">200000</cx:pt>
          <cx:pt idx="3709">270000</cx:pt>
          <cx:pt idx="3710">835000</cx:pt>
          <cx:pt idx="3711">270000</cx:pt>
          <cx:pt idx="3712">420000</cx:pt>
          <cx:pt idx="3713">140000</cx:pt>
          <cx:pt idx="3714">185000</cx:pt>
          <cx:pt idx="3715">145000</cx:pt>
          <cx:pt idx="3716">165000</cx:pt>
          <cx:pt idx="3717">202000</cx:pt>
          <cx:pt idx="3718">185000</cx:pt>
          <cx:pt idx="3719">550000</cx:pt>
          <cx:pt idx="3720">300000</cx:pt>
          <cx:pt idx="3721">198000</cx:pt>
          <cx:pt idx="3722">199000</cx:pt>
          <cx:pt idx="3723">198000</cx:pt>
          <cx:pt idx="3724">330000</cx:pt>
          <cx:pt idx="3725">425000</cx:pt>
          <cx:pt idx="3726">325000</cx:pt>
          <cx:pt idx="3727">375000</cx:pt>
          <cx:pt idx="3728">235000</cx:pt>
          <cx:pt idx="3729">99900</cx:pt>
          <cx:pt idx="3730">350000</cx:pt>
          <cx:pt idx="3731">120000</cx:pt>
          <cx:pt idx="3732">181900</cx:pt>
          <cx:pt idx="3733">212900</cx:pt>
          <cx:pt idx="3734">240000</cx:pt>
          <cx:pt idx="3735">250000</cx:pt>
          <cx:pt idx="3736">119000</cx:pt>
          <cx:pt idx="3737">212900</cx:pt>
          <cx:pt idx="3738">240000</cx:pt>
          <cx:pt idx="3739">95000</cx:pt>
          <cx:pt idx="3740">229000</cx:pt>
          <cx:pt idx="3741">1055802</cx:pt>
          <cx:pt idx="3742">130000</cx:pt>
          <cx:pt idx="3743">145000</cx:pt>
          <cx:pt idx="3744">375000</cx:pt>
          <cx:pt idx="3745">205000</cx:pt>
          <cx:pt idx="3746">160000</cx:pt>
          <cx:pt idx="3747">260000</cx:pt>
          <cx:pt idx="3748">110000</cx:pt>
          <cx:pt idx="3749">1055802</cx:pt>
          <cx:pt idx="3750">260000</cx:pt>
          <cx:pt idx="3751">260000</cx:pt>
          <cx:pt idx="3752">190000</cx:pt>
          <cx:pt idx="3753">420000</cx:pt>
          <cx:pt idx="3754">203000</cx:pt>
          <cx:pt idx="3755">325000</cx:pt>
          <cx:pt idx="3756">255000</cx:pt>
          <cx:pt idx="3757">587000</cx:pt>
          <cx:pt idx="3758">375000</cx:pt>
          <cx:pt idx="3759">700000</cx:pt>
          <cx:pt idx="3760">530000</cx:pt>
          <cx:pt idx="3761">150000</cx:pt>
          <cx:pt idx="3762">250000</cx:pt>
          <cx:pt idx="3763">1055802</cx:pt>
          <cx:pt idx="3764">126000</cx:pt>
          <cx:pt idx="3765">70000</cx:pt>
          <cx:pt idx="3766">300000</cx:pt>
          <cx:pt idx="3767">164000</cx:pt>
          <cx:pt idx="3768">224000</cx:pt>
          <cx:pt idx="3769">1055802</cx:pt>
          <cx:pt idx="3770">280000</cx:pt>
          <cx:pt idx="3771">461000</cx:pt>
          <cx:pt idx="3772">120000</cx:pt>
          <cx:pt idx="3773">475000</cx:pt>
          <cx:pt idx="3774">300000</cx:pt>
          <cx:pt idx="3775">425000</cx:pt>
          <cx:pt idx="3776">95000</cx:pt>
          <cx:pt idx="3777">110000</cx:pt>
          <cx:pt idx="3778">137000</cx:pt>
          <cx:pt idx="3779">106000</cx:pt>
          <cx:pt idx="3780">135000</cx:pt>
          <cx:pt idx="3781">350000</cx:pt>
          <cx:pt idx="3782">155000</cx:pt>
          <cx:pt idx="3783">300000</cx:pt>
          <cx:pt idx="3784">106000</cx:pt>
          <cx:pt idx="3785">700000</cx:pt>
          <cx:pt idx="3786">220000</cx:pt>
          <cx:pt idx="3787">200000</cx:pt>
          <cx:pt idx="3788">375000</cx:pt>
          <cx:pt idx="3789">375000</cx:pt>
          <cx:pt idx="3790">245000</cx:pt>
          <cx:pt idx="3791">180000</cx:pt>
          <cx:pt idx="3792">100000</cx:pt>
          <cx:pt idx="3793">295000</cx:pt>
          <cx:pt idx="3794">800000</cx:pt>
          <cx:pt idx="3795">107500</cx:pt>
          <cx:pt idx="3796">820000</cx:pt>
          <cx:pt idx="3797">100000</cx:pt>
          <cx:pt idx="3798">90000</cx:pt>
          <cx:pt idx="3799">98200</cx:pt>
          <cx:pt idx="3800">140000</cx:pt>
          <cx:pt idx="3801">200000</cx:pt>
          <cx:pt idx="3802">130000</cx:pt>
          <cx:pt idx="3803">125000</cx:pt>
          <cx:pt idx="3804">65000</cx:pt>
          <cx:pt idx="3805">130000</cx:pt>
          <cx:pt idx="3806">190000</cx:pt>
          <cx:pt idx="3807">130000</cx:pt>
          <cx:pt idx="3808">107000</cx:pt>
          <cx:pt idx="3809">150000</cx:pt>
          <cx:pt idx="3810">90000</cx:pt>
          <cx:pt idx="3811">150000</cx:pt>
          <cx:pt idx="3812">85000</cx:pt>
          <cx:pt idx="3813">100000</cx:pt>
          <cx:pt idx="3814">75000</cx:pt>
          <cx:pt idx="3815">170000</cx:pt>
          <cx:pt idx="3816">85000</cx:pt>
          <cx:pt idx="3817">60000</cx:pt>
          <cx:pt idx="3818">200000</cx:pt>
          <cx:pt idx="3819">100000</cx:pt>
          <cx:pt idx="3820">195000</cx:pt>
          <cx:pt idx="3821">150000</cx:pt>
          <cx:pt idx="3822">175000</cx:pt>
          <cx:pt idx="3823">45000</cx:pt>
          <cx:pt idx="3824">69000</cx:pt>
          <cx:pt idx="3825">200000</cx:pt>
          <cx:pt idx="3826">125000</cx:pt>
          <cx:pt idx="3827">124000</cx:pt>
          <cx:pt idx="3828">15000</cx:pt>
          <cx:pt idx="3829">75000</cx:pt>
          <cx:pt idx="3830">43000</cx:pt>
          <cx:pt idx="3831">145000</cx:pt>
          <cx:pt idx="3832">129000</cx:pt>
          <cx:pt idx="3833">225000</cx:pt>
          <cx:pt idx="3834">128000</cx:pt>
          <cx:pt idx="3835">7500</cx:pt>
          <cx:pt idx="3836">15000</cx:pt>
          <cx:pt idx="3837">147000</cx:pt>
          <cx:pt idx="3838">126000</cx:pt>
          <cx:pt idx="3839">250000</cx:pt>
          <cx:pt idx="3840">69000</cx:pt>
          <cx:pt idx="3841">100000</cx:pt>
          <cx:pt idx="3842">55000</cx:pt>
          <cx:pt idx="3843">90000</cx:pt>
          <cx:pt idx="3844">140000</cx:pt>
          <cx:pt idx="3845">132000</cx:pt>
          <cx:pt idx="3846">6000</cx:pt>
          <cx:pt idx="3847">15000</cx:pt>
          <cx:pt idx="3848">230000</cx:pt>
          <cx:pt idx="3849">69000</cx:pt>
          <cx:pt idx="3850">5000</cx:pt>
          <cx:pt idx="3851">60000</cx:pt>
          <cx:pt idx="3852">25000</cx:pt>
          <cx:pt idx="3853">250000</cx:pt>
          <cx:pt idx="3854">140000</cx:pt>
          <cx:pt idx="3855">130000</cx:pt>
          <cx:pt idx="3856">80000</cx:pt>
          <cx:pt idx="3857">72000</cx:pt>
          <cx:pt idx="3858">68000</cx:pt>
          <cx:pt idx="3859">65000</cx:pt>
          <cx:pt idx="3860">30000</cx:pt>
          <cx:pt idx="3861">34000</cx:pt>
          <cx:pt idx="3862">550000</cx:pt>
          <cx:pt idx="3863">75000</cx:pt>
          <cx:pt idx="3864">550000</cx:pt>
          <cx:pt idx="3865">250000</cx:pt>
          <cx:pt idx="3866">550000</cx:pt>
          <cx:pt idx="3867">550000</cx:pt>
          <cx:pt idx="3868">550000</cx:pt>
          <cx:pt idx="3869">62000</cx:pt>
          <cx:pt idx="3870">37000</cx:pt>
          <cx:pt idx="3871">32000</cx:pt>
          <cx:pt idx="3872">65000</cx:pt>
          <cx:pt idx="3873">65000</cx:pt>
          <cx:pt idx="3874">250000</cx:pt>
          <cx:pt idx="3875">50000</cx:pt>
          <cx:pt idx="3876">30000</cx:pt>
          <cx:pt idx="3877">70000</cx:pt>
          <cx:pt idx="3878">65000</cx:pt>
          <cx:pt idx="3879">80000</cx:pt>
          <cx:pt idx="3880">200000</cx:pt>
          <cx:pt idx="3881">5000</cx:pt>
          <cx:pt idx="3882">75000</cx:pt>
          <cx:pt idx="3883">80000</cx:pt>
          <cx:pt idx="3884">70000</cx:pt>
          <cx:pt idx="3885">45000</cx:pt>
          <cx:pt idx="3886">33000</cx:pt>
          <cx:pt idx="3887">50000</cx:pt>
          <cx:pt idx="3888">58000</cx:pt>
          <cx:pt idx="3889">15000</cx:pt>
          <cx:pt idx="3890">80000</cx:pt>
          <cx:pt idx="3891">79000</cx:pt>
          <cx:pt idx="3892">35000</cx:pt>
          <cx:pt idx="3893">115000</cx:pt>
          <cx:pt idx="3894">113000</cx:pt>
          <cx:pt idx="3895">59000</cx:pt>
          <cx:pt idx="3896">75000</cx:pt>
          <cx:pt idx="3897">89000</cx:pt>
          <cx:pt idx="3898">69000</cx:pt>
          <cx:pt idx="3899">85000</cx:pt>
          <cx:pt idx="3900">85000</cx:pt>
          <cx:pt idx="3901">42000</cx:pt>
          <cx:pt idx="3902">95000</cx:pt>
          <cx:pt idx="3903">60000</cx:pt>
          <cx:pt idx="3904">50000</cx:pt>
          <cx:pt idx="3905">65000</cx:pt>
          <cx:pt idx="3906">82000</cx:pt>
          <cx:pt idx="3907">30000</cx:pt>
          <cx:pt idx="3908">35000</cx:pt>
          <cx:pt idx="3909">80000</cx:pt>
          <cx:pt idx="3910">26000</cx:pt>
          <cx:pt idx="3911">185000</cx:pt>
          <cx:pt idx="3912">60000</cx:pt>
          <cx:pt idx="3913">70000</cx:pt>
          <cx:pt idx="3914">129000</cx:pt>
          <cx:pt idx="3915">49000</cx:pt>
          <cx:pt idx="3916">88000</cx:pt>
          <cx:pt idx="3917">29000</cx:pt>
          <cx:pt idx="3918">129000</cx:pt>
          <cx:pt idx="3919">43000</cx:pt>
          <cx:pt idx="3920">20000</cx:pt>
          <cx:pt idx="3921">100000</cx:pt>
          <cx:pt idx="3922">65000</cx:pt>
          <cx:pt idx="3923">57000</cx:pt>
          <cx:pt idx="3924">60000</cx:pt>
          <cx:pt idx="3925">72500</cx:pt>
          <cx:pt idx="3926">131900</cx:pt>
          <cx:pt idx="3927">72500</cx:pt>
          <cx:pt idx="3928">75000</cx:pt>
          <cx:pt idx="3929">25000</cx:pt>
          <cx:pt idx="3930">52000</cx:pt>
          <cx:pt idx="3931">33000</cx:pt>
          <cx:pt idx="3932">80000</cx:pt>
          <cx:pt idx="3933">109600</cx:pt>
          <cx:pt idx="3934">45000</cx:pt>
          <cx:pt idx="3935">30000</cx:pt>
          <cx:pt idx="3936">70000</cx:pt>
          <cx:pt idx="3937">48000</cx:pt>
          <cx:pt idx="3938">56000</cx:pt>
          <cx:pt idx="3939">78000</cx:pt>
          <cx:pt idx="3940">49000</cx:pt>
          <cx:pt idx="3941">30000</cx:pt>
          <cx:pt idx="3942">46200</cx:pt>
          <cx:pt idx="3943">46200</cx:pt>
          <cx:pt idx="3944">17800</cx:pt>
          <cx:pt idx="3945">35000</cx:pt>
          <cx:pt idx="3946">59000</cx:pt>
          <cx:pt idx="3947">20000</cx:pt>
          <cx:pt idx="3948">40000</cx:pt>
          <cx:pt idx="3949">51400</cx:pt>
          <cx:pt idx="3950">50000</cx:pt>
          <cx:pt idx="3951">67000</cx:pt>
          <cx:pt idx="3952">89000</cx:pt>
          <cx:pt idx="3953">40000</cx:pt>
          <cx:pt idx="3954">55000</cx:pt>
          <cx:pt idx="3955">120000</cx:pt>
          <cx:pt idx="3956">120000</cx:pt>
          <cx:pt idx="3957">100000</cx:pt>
          <cx:pt idx="3958">100000</cx:pt>
          <cx:pt idx="3959">47800</cx:pt>
          <cx:pt idx="3960">100000</cx:pt>
          <cx:pt idx="3961">42000</cx:pt>
          <cx:pt idx="3962">41000</cx:pt>
          <cx:pt idx="3963">75000</cx:pt>
          <cx:pt idx="3964">125000</cx:pt>
          <cx:pt idx="3965">64000</cx:pt>
          <cx:pt idx="3966">158000</cx:pt>
          <cx:pt idx="3967">53000</cx:pt>
          <cx:pt idx="3968">70000</cx:pt>
          <cx:pt idx="3969">70000</cx:pt>
          <cx:pt idx="3970">130000</cx:pt>
          <cx:pt idx="3971">47000</cx:pt>
          <cx:pt idx="3972">70000</cx:pt>
          <cx:pt idx="3973">299000</cx:pt>
          <cx:pt idx="3974">125000</cx:pt>
          <cx:pt idx="3975">65000</cx:pt>
          <cx:pt idx="3976">110000</cx:pt>
          <cx:pt idx="3977">45000</cx:pt>
          <cx:pt idx="3978">125000</cx:pt>
          <cx:pt idx="3979">15000</cx:pt>
          <cx:pt idx="3980">198000</cx:pt>
          <cx:pt idx="3981">34000</cx:pt>
          <cx:pt idx="3982">5000</cx:pt>
          <cx:pt idx="3983">33000</cx:pt>
          <cx:pt idx="3984">185000</cx:pt>
          <cx:pt idx="3985">115000</cx:pt>
          <cx:pt idx="3986">194500</cx:pt>
          <cx:pt idx="3987">95000</cx:pt>
          <cx:pt idx="3988">525000</cx:pt>
          <cx:pt idx="3989">300000</cx:pt>
          <cx:pt idx="3990">725000</cx:pt>
          <cx:pt idx="3991">700000</cx:pt>
          <cx:pt idx="3992">220000</cx:pt>
          <cx:pt idx="3993">254000</cx:pt>
          <cx:pt idx="3994">550000</cx:pt>
          <cx:pt idx="3995">315000</cx:pt>
          <cx:pt idx="3996">129900</cx:pt>
          <cx:pt idx="3997">250000</cx:pt>
          <cx:pt idx="3998">89000</cx:pt>
          <cx:pt idx="3999">250000</cx:pt>
          <cx:pt idx="4000">42000</cx:pt>
          <cx:pt idx="4001">78000</cx:pt>
          <cx:pt idx="4002">169000</cx:pt>
          <cx:pt idx="4003">300000</cx:pt>
          <cx:pt idx="4004">300000</cx:pt>
          <cx:pt idx="4005">3500</cx:pt>
          <cx:pt idx="4006">400000</cx:pt>
          <cx:pt idx="4007">10000</cx:pt>
          <cx:pt idx="4008">75000</cx:pt>
          <cx:pt idx="4009">400000</cx:pt>
          <cx:pt idx="4010">325000</cx:pt>
          <cx:pt idx="4011">30000</cx:pt>
          <cx:pt idx="4012">95000</cx:pt>
          <cx:pt idx="4013">25000</cx:pt>
          <cx:pt idx="4014">140000</cx:pt>
          <cx:pt idx="4015">30000</cx:pt>
          <cx:pt idx="4016">85000</cx:pt>
          <cx:pt idx="4017">450000</cx:pt>
          <cx:pt idx="4018">250000</cx:pt>
          <cx:pt idx="4019">250000</cx:pt>
          <cx:pt idx="4020">260000</cx:pt>
          <cx:pt idx="4021">260000</cx:pt>
          <cx:pt idx="4022">80000</cx:pt>
          <cx:pt idx="4023">104000</cx:pt>
          <cx:pt idx="4024">250000</cx:pt>
          <cx:pt idx="4025">4000</cx:pt>
          <cx:pt idx="4026">6500</cx:pt>
          <cx:pt idx="4027">150000</cx:pt>
          <cx:pt idx="4028">150000</cx:pt>
          <cx:pt idx="4029">5000</cx:pt>
          <cx:pt idx="4030">50000</cx:pt>
          <cx:pt idx="4031">2000</cx:pt>
          <cx:pt idx="4032">275000</cx:pt>
          <cx:pt idx="4033">85000</cx:pt>
          <cx:pt idx="4034">100000</cx:pt>
          <cx:pt idx="4035">112000</cx:pt>
          <cx:pt idx="4036">225000</cx:pt>
          <cx:pt idx="4037">90000</cx:pt>
          <cx:pt idx="4038">290000</cx:pt>
          <cx:pt idx="4039">30000</cx:pt>
          <cx:pt idx="4040">180000</cx:pt>
          <cx:pt idx="4041">150000</cx:pt>
          <cx:pt idx="4042">150000</cx:pt>
          <cx:pt idx="4043">185000</cx:pt>
          <cx:pt idx="4044">200000</cx:pt>
          <cx:pt idx="4045">222000</cx:pt>
          <cx:pt idx="4046">125000</cx:pt>
          <cx:pt idx="4047">250000</cx:pt>
          <cx:pt idx="4048">169000</cx:pt>
          <cx:pt idx="4049">140000</cx:pt>
          <cx:pt idx="4050">225000</cx:pt>
          <cx:pt idx="4051">300000</cx:pt>
          <cx:pt idx="4052">375000</cx:pt>
          <cx:pt idx="4053">225000</cx:pt>
          <cx:pt idx="4054">285000</cx:pt>
          <cx:pt idx="4055">140000</cx:pt>
          <cx:pt idx="4056">175000</cx:pt>
          <cx:pt idx="4057">500000</cx:pt>
          <cx:pt idx="4058">400000</cx:pt>
          <cx:pt idx="4059">250000</cx:pt>
          <cx:pt idx="4060">325000</cx:pt>
          <cx:pt idx="4061">235000</cx:pt>
          <cx:pt idx="4062">80000</cx:pt>
          <cx:pt idx="4063">240000</cx:pt>
          <cx:pt idx="4064">120000</cx:pt>
          <cx:pt idx="4065">320000</cx:pt>
          <cx:pt idx="4066">100000</cx:pt>
          <cx:pt idx="4067">275000</cx:pt>
          <cx:pt idx="4068">150000</cx:pt>
          <cx:pt idx="4069">450000</cx:pt>
          <cx:pt idx="4070">250000</cx:pt>
          <cx:pt idx="4071">200000</cx:pt>
          <cx:pt idx="4072">150000</cx:pt>
          <cx:pt idx="4073">175000</cx:pt>
          <cx:pt idx="4074">155000</cx:pt>
          <cx:pt idx="4075">215000</cx:pt>
          <cx:pt idx="4076">250000</cx:pt>
          <cx:pt idx="4077">350000</cx:pt>
          <cx:pt idx="4078">800000</cx:pt>
          <cx:pt idx="4079">90000</cx:pt>
          <cx:pt idx="4080">150000</cx:pt>
          <cx:pt idx="4081">103000</cx:pt>
          <cx:pt idx="4082">200000</cx:pt>
          <cx:pt idx="4083">120000</cx:pt>
          <cx:pt idx="4084">175000</cx:pt>
          <cx:pt idx="4085">429000</cx:pt>
          <cx:pt idx="4086">245400</cx:pt>
          <cx:pt idx="4087">200000</cx:pt>
          <cx:pt idx="4088">160000</cx:pt>
          <cx:pt idx="4089">400000</cx:pt>
          <cx:pt idx="4090">155000</cx:pt>
          <cx:pt idx="4091">170000</cx:pt>
          <cx:pt idx="4092">300000</cx:pt>
          <cx:pt idx="4093">135000</cx:pt>
          <cx:pt idx="4094">300000</cx:pt>
          <cx:pt idx="4095">450000</cx:pt>
          <cx:pt idx="4096">284000</cx:pt>
          <cx:pt idx="4097">225000</cx:pt>
          <cx:pt idx="4098">130000</cx:pt>
          <cx:pt idx="4099">250000</cx:pt>
          <cx:pt idx="4100">295000</cx:pt>
          <cx:pt idx="4101">2212664</cx:pt>
          <cx:pt idx="4102">200000</cx:pt>
          <cx:pt idx="4103">415000</cx:pt>
          <cx:pt idx="4104">22500</cx:pt>
          <cx:pt idx="4105">380000</cx:pt>
          <cx:pt idx="4106">270000</cx:pt>
          <cx:pt idx="4107">110000</cx:pt>
          <cx:pt idx="4108">116000</cx:pt>
          <cx:pt idx="4109">400000</cx:pt>
          <cx:pt idx="4110">175000</cx:pt>
          <cx:pt idx="4111">400000</cx:pt>
          <cx:pt idx="4112">169900</cx:pt>
          <cx:pt idx="4113">140000</cx:pt>
          <cx:pt idx="4114">100000</cx:pt>
          <cx:pt idx="4115">122000</cx:pt>
          <cx:pt idx="4116">175000</cx:pt>
          <cx:pt idx="4117">190000</cx:pt>
          <cx:pt idx="4118">310000</cx:pt>
          <cx:pt idx="4119">320000</cx:pt>
          <cx:pt idx="4120">320000</cx:pt>
          <cx:pt idx="4121">600000</cx:pt>
          <cx:pt idx="4122">395000</cx:pt>
          <cx:pt idx="4123">500000</cx:pt>
          <cx:pt idx="4124">80000</cx:pt>
          <cx:pt idx="4125">112000</cx:pt>
          <cx:pt idx="4126">178000</cx:pt>
          <cx:pt idx="4127">138000</cx:pt>
          <cx:pt idx="4128">248000</cx:pt>
          <cx:pt idx="4129">186000</cx:pt>
          <cx:pt idx="4130">80000</cx:pt>
          <cx:pt idx="4131">114000</cx:pt>
          <cx:pt idx="4132">175000</cx:pt>
          <cx:pt idx="4133">118000</cx:pt>
          <cx:pt idx="4134">170000</cx:pt>
          <cx:pt idx="4135">160000</cx:pt>
          <cx:pt idx="4136">230000</cx:pt>
          <cx:pt idx="4137">175000</cx:pt>
          <cx:pt idx="4138">235000</cx:pt>
          <cx:pt idx="4139">350000</cx:pt>
          <cx:pt idx="4140">160000</cx:pt>
          <cx:pt idx="4141">685000</cx:pt>
          <cx:pt idx="4142">239000</cx:pt>
          <cx:pt idx="4143">525000</cx:pt>
          <cx:pt idx="4144">400000</cx:pt>
          <cx:pt idx="4145">140000</cx:pt>
          <cx:pt idx="4146">295000</cx:pt>
          <cx:pt idx="4147">250000</cx:pt>
          <cx:pt idx="4148">95000</cx:pt>
          <cx:pt idx="4149">150000</cx:pt>
          <cx:pt idx="4150">390000</cx:pt>
          <cx:pt idx="4151">425000</cx:pt>
          <cx:pt idx="4152">260000</cx:pt>
          <cx:pt idx="4153">220000</cx:pt>
          <cx:pt idx="4154">120000</cx:pt>
          <cx:pt idx="4155">300000</cx:pt>
          <cx:pt idx="4156">120000</cx:pt>
          <cx:pt idx="4157">250000</cx:pt>
          <cx:pt idx="4158">178000</cx:pt>
          <cx:pt idx="4159">300000</cx:pt>
          <cx:pt idx="4160">110000</cx:pt>
          <cx:pt idx="4161">240000</cx:pt>
          <cx:pt idx="4162">135000</cx:pt>
          <cx:pt idx="4163">131000</cx:pt>
          <cx:pt idx="4164">155000</cx:pt>
          <cx:pt idx="4165">340000</cx:pt>
          <cx:pt idx="4166">225000</cx:pt>
          <cx:pt idx="4167">300000</cx:pt>
          <cx:pt idx="4168">239900</cx:pt>
          <cx:pt idx="4169">180000</cx:pt>
          <cx:pt idx="4170">5000</cx:pt>
          <cx:pt idx="4171">400000</cx:pt>
          <cx:pt idx="4172">375000</cx:pt>
          <cx:pt idx="4173">580000</cx:pt>
          <cx:pt idx="4174">465000</cx:pt>
          <cx:pt idx="4175">179000</cx:pt>
          <cx:pt idx="4176">119000</cx:pt>
          <cx:pt idx="4177">2212664</cx:pt>
          <cx:pt idx="4178">134000</cx:pt>
          <cx:pt idx="4179">265000</cx:pt>
          <cx:pt idx="4180">300000</cx:pt>
          <cx:pt idx="4181">350000</cx:pt>
          <cx:pt idx="4182">280000</cx:pt>
          <cx:pt idx="4183">375000</cx:pt>
          <cx:pt idx="4184">140000</cx:pt>
          <cx:pt idx="4185">575000</cx:pt>
          <cx:pt idx="4186">70000</cx:pt>
          <cx:pt idx="4187">175000</cx:pt>
          <cx:pt idx="4188">750000</cx:pt>
          <cx:pt idx="4189">900000</cx:pt>
          <cx:pt idx="4190">114000</cx:pt>
          <cx:pt idx="4191">200000</cx:pt>
          <cx:pt idx="4192">165000</cx:pt>
          <cx:pt idx="4193">168000</cx:pt>
          <cx:pt idx="4194">117000</cx:pt>
          <cx:pt idx="4195">165000</cx:pt>
          <cx:pt idx="4196">500000</cx:pt>
          <cx:pt idx="4197">115000</cx:pt>
          <cx:pt idx="4198">267000</cx:pt>
          <cx:pt idx="4199">320000</cx:pt>
          <cx:pt idx="4200">320000</cx:pt>
          <cx:pt idx="4201">270000</cx:pt>
          <cx:pt idx="4202">340000</cx:pt>
          <cx:pt idx="4203">260000</cx:pt>
          <cx:pt idx="4204">230000</cx:pt>
          <cx:pt idx="4205">175000</cx:pt>
          <cx:pt idx="4206">775000</cx:pt>
          <cx:pt idx="4207">360000</cx:pt>
          <cx:pt idx="4208">275000</cx:pt>
          <cx:pt idx="4209">350000</cx:pt>
          <cx:pt idx="4210">320000</cx:pt>
          <cx:pt idx="4211">184000</cx:pt>
          <cx:pt idx="4212">175000</cx:pt>
          <cx:pt idx="4213">590000</cx:pt>
          <cx:pt idx="4214">100000</cx:pt>
          <cx:pt idx="4215">180000</cx:pt>
          <cx:pt idx="4216">160000</cx:pt>
          <cx:pt idx="4217">200000</cx:pt>
          <cx:pt idx="4218">185000</cx:pt>
          <cx:pt idx="4219">500000</cx:pt>
          <cx:pt idx="4220">75000</cx:pt>
          <cx:pt idx="4221">65000</cx:pt>
          <cx:pt idx="4222">240000</cx:pt>
          <cx:pt idx="4223">345000</cx:pt>
          <cx:pt idx="4224">205000</cx:pt>
          <cx:pt idx="4225">60000</cx:pt>
          <cx:pt idx="4226">200000</cx:pt>
          <cx:pt idx="4227">500000</cx:pt>
          <cx:pt idx="4228">325000</cx:pt>
          <cx:pt idx="4229">240000</cx:pt>
          <cx:pt idx="4230">138000</cx:pt>
          <cx:pt idx="4231">250000</cx:pt>
          <cx:pt idx="4232">140000</cx:pt>
          <cx:pt idx="4233">550000</cx:pt>
          <cx:pt idx="4234">220000</cx:pt>
          <cx:pt idx="4235">125000</cx:pt>
          <cx:pt idx="4236">140000</cx:pt>
          <cx:pt idx="4237">190000</cx:pt>
          <cx:pt idx="4238">340000</cx:pt>
          <cx:pt idx="4239">300000</cx:pt>
          <cx:pt idx="4240">460000</cx:pt>
          <cx:pt idx="4241">230000</cx:pt>
          <cx:pt idx="4242">155000</cx:pt>
          <cx:pt idx="4243">82450</cx:pt>
          <cx:pt idx="4244">80000</cx:pt>
          <cx:pt idx="4245">183000</cx:pt>
          <cx:pt idx="4246">80000</cx:pt>
          <cx:pt idx="4247">130000</cx:pt>
          <cx:pt idx="4248">250000</cx:pt>
          <cx:pt idx="4249">140000</cx:pt>
          <cx:pt idx="4250">2212664</cx:pt>
          <cx:pt idx="4251">105000</cx:pt>
          <cx:pt idx="4252">395000</cx:pt>
          <cx:pt idx="4253">330000</cx:pt>
          <cx:pt idx="4254">250000</cx:pt>
          <cx:pt idx="4255">136000</cx:pt>
          <cx:pt idx="4256">115000</cx:pt>
          <cx:pt idx="4257">280000</cx:pt>
          <cx:pt idx="4258">550000</cx:pt>
          <cx:pt idx="4259">90000</cx:pt>
          <cx:pt idx="4260">300000</cx:pt>
          <cx:pt idx="4261">358000</cx:pt>
          <cx:pt idx="4262">2212664</cx:pt>
          <cx:pt idx="4263">350000</cx:pt>
          <cx:pt idx="4264">70000</cx:pt>
          <cx:pt idx="4265">90000</cx:pt>
          <cx:pt idx="4266">200000</cx:pt>
          <cx:pt idx="4267">120000</cx:pt>
          <cx:pt idx="4268">170000</cx:pt>
          <cx:pt idx="4269">400000</cx:pt>
          <cx:pt idx="4270">150000</cx:pt>
          <cx:pt idx="4271">130000</cx:pt>
          <cx:pt idx="4272">140000</cx:pt>
          <cx:pt idx="4273">150000</cx:pt>
          <cx:pt idx="4274">150000</cx:pt>
          <cx:pt idx="4275">100000</cx:pt>
          <cx:pt idx="4276">550000</cx:pt>
          <cx:pt idx="4277">98000</cx:pt>
          <cx:pt idx="4278">165000</cx:pt>
          <cx:pt idx="4279">230000</cx:pt>
          <cx:pt idx="4280">230000</cx:pt>
          <cx:pt idx="4281">220000</cx:pt>
          <cx:pt idx="4282">115000</cx:pt>
          <cx:pt idx="4283">500000</cx:pt>
          <cx:pt idx="4284">500000</cx:pt>
          <cx:pt idx="4285">450000</cx:pt>
          <cx:pt idx="4286">69000</cx:pt>
          <cx:pt idx="4287">89000</cx:pt>
          <cx:pt idx="4288">80000</cx:pt>
          <cx:pt idx="4289">600000</cx:pt>
          <cx:pt idx="4290">350000</cx:pt>
          <cx:pt idx="4291">675000</cx:pt>
          <cx:pt idx="4292">125000</cx:pt>
          <cx:pt idx="4293">150000</cx:pt>
          <cx:pt idx="4294">250000</cx:pt>
          <cx:pt idx="4295">140000</cx:pt>
          <cx:pt idx="4296">170000</cx:pt>
          <cx:pt idx="4297">550000</cx:pt>
          <cx:pt idx="4298">211000</cx:pt>
          <cx:pt idx="4299">200000</cx:pt>
          <cx:pt idx="4300">350000</cx:pt>
          <cx:pt idx="4301">850000</cx:pt>
          <cx:pt idx="4302">146000</cx:pt>
          <cx:pt idx="4303">230000</cx:pt>
          <cx:pt idx="4304">145000</cx:pt>
          <cx:pt idx="4305">160000</cx:pt>
          <cx:pt idx="4306">150000</cx:pt>
          <cx:pt idx="4307">50000</cx:pt>
          <cx:pt idx="4308">200000</cx:pt>
          <cx:pt idx="4309">375000</cx:pt>
          <cx:pt idx="4310">225000</cx:pt>
          <cx:pt idx="4311">137000</cx:pt>
          <cx:pt idx="4312">145000</cx:pt>
          <cx:pt idx="4313">195000</cx:pt>
          <cx:pt idx="4314">400000</cx:pt>
          <cx:pt idx="4315">189000</cx:pt>
          <cx:pt idx="4316">280000</cx:pt>
          <cx:pt idx="4317">600000</cx:pt>
          <cx:pt idx="4318">150000</cx:pt>
          <cx:pt idx="4319">157500</cx:pt>
          <cx:pt idx="4320">150000</cx:pt>
          <cx:pt idx="4321">150000</cx:pt>
          <cx:pt idx="4322">200000</cx:pt>
          <cx:pt idx="4323">415000</cx:pt>
          <cx:pt idx="4324">70000</cx:pt>
          <cx:pt idx="4325">500000</cx:pt>
          <cx:pt idx="4326">325000</cx:pt>
          <cx:pt idx="4327">120000</cx:pt>
          <cx:pt idx="4328">200000</cx:pt>
          <cx:pt idx="4329">75000</cx:pt>
          <cx:pt idx="4330">91000</cx:pt>
          <cx:pt idx="4331">150000</cx:pt>
          <cx:pt idx="4332">429000</cx:pt>
          <cx:pt idx="4333">250000</cx:pt>
          <cx:pt idx="4334">429000</cx:pt>
          <cx:pt idx="4335">234000</cx:pt>
          <cx:pt idx="4336">300000</cx:pt>
          <cx:pt idx="4337">125000</cx:pt>
          <cx:pt idx="4338">59000</cx:pt>
          <cx:pt idx="4339">95053</cx:pt>
          <cx:pt idx="4340">175000</cx:pt>
          <cx:pt idx="4341">125000</cx:pt>
          <cx:pt idx="4342">490000</cx:pt>
          <cx:pt idx="4343">240000</cx:pt>
          <cx:pt idx="4344">320626</cx:pt>
          <cx:pt idx="4345">52000</cx:pt>
          <cx:pt idx="4346">185000</cx:pt>
          <cx:pt idx="4347">100000</cx:pt>
          <cx:pt idx="4348">350000</cx:pt>
          <cx:pt idx="4349">350000</cx:pt>
          <cx:pt idx="4350">230000</cx:pt>
          <cx:pt idx="4351">130000</cx:pt>
          <cx:pt idx="4352">120000</cx:pt>
          <cx:pt idx="4353">1075000</cx:pt>
          <cx:pt idx="4354">550000</cx:pt>
          <cx:pt idx="4355">339900</cx:pt>
          <cx:pt idx="4356">600000</cx:pt>
          <cx:pt idx="4357">120000</cx:pt>
          <cx:pt idx="4358">180000</cx:pt>
          <cx:pt idx="4359">195000</cx:pt>
          <cx:pt idx="4360">155000</cx:pt>
          <cx:pt idx="4361">225000</cx:pt>
          <cx:pt idx="4362">370000</cx:pt>
          <cx:pt idx="4363">400000</cx:pt>
          <cx:pt idx="4364">225000</cx:pt>
          <cx:pt idx="4365">370000</cx:pt>
          <cx:pt idx="4366">215000</cx:pt>
          <cx:pt idx="4367">380000</cx:pt>
          <cx:pt idx="4368">600000</cx:pt>
          <cx:pt idx="4369">525000</cx:pt>
          <cx:pt idx="4370">280000</cx:pt>
          <cx:pt idx="4371">295000</cx:pt>
          <cx:pt idx="4372">180000</cx:pt>
          <cx:pt idx="4373">250000</cx:pt>
          <cx:pt idx="4374">140000</cx:pt>
          <cx:pt idx="4375">115000</cx:pt>
          <cx:pt idx="4376">240000</cx:pt>
          <cx:pt idx="4377">650000</cx:pt>
          <cx:pt idx="4378">110000</cx:pt>
          <cx:pt idx="4379">230000</cx:pt>
          <cx:pt idx="4380">1075000</cx:pt>
          <cx:pt idx="4381">350000</cx:pt>
          <cx:pt idx="4382">280000</cx:pt>
          <cx:pt idx="4383">150000</cx:pt>
          <cx:pt idx="4384">203000</cx:pt>
          <cx:pt idx="4385">650000</cx:pt>
          <cx:pt idx="4386">50000</cx:pt>
          <cx:pt idx="4387">90000</cx:pt>
          <cx:pt idx="4388">75000</cx:pt>
          <cx:pt idx="4389">190000</cx:pt>
          <cx:pt idx="4390">25000</cx:pt>
          <cx:pt idx="4391">90000</cx:pt>
          <cx:pt idx="4392">360000</cx:pt>
          <cx:pt idx="4393">90000</cx:pt>
          <cx:pt idx="4394">120000</cx:pt>
          <cx:pt idx="4395">430000</cx:pt>
          <cx:pt idx="4396">220000</cx:pt>
          <cx:pt idx="4397">180000</cx:pt>
          <cx:pt idx="4398">800000</cx:pt>
          <cx:pt idx="4399">175000</cx:pt>
          <cx:pt idx="4400">170000</cx:pt>
          <cx:pt idx="4401">205000</cx:pt>
          <cx:pt idx="4402">270000</cx:pt>
          <cx:pt idx="4403">100000</cx:pt>
          <cx:pt idx="4404">350000</cx:pt>
          <cx:pt idx="4405">200000</cx:pt>
          <cx:pt idx="4406">170000</cx:pt>
          <cx:pt idx="4407">74000</cx:pt>
          <cx:pt idx="4408">320000</cx:pt>
          <cx:pt idx="4409">230000</cx:pt>
          <cx:pt idx="4410">220000</cx:pt>
          <cx:pt idx="4411">100000</cx:pt>
          <cx:pt idx="4412">225000</cx:pt>
          <cx:pt idx="4413">245000</cx:pt>
          <cx:pt idx="4414">140000</cx:pt>
          <cx:pt idx="4415">750000</cx:pt>
          <cx:pt idx="4416">500000</cx:pt>
          <cx:pt idx="4417">150000</cx:pt>
          <cx:pt idx="4418">200000</cx:pt>
          <cx:pt idx="4419">90000</cx:pt>
          <cx:pt idx="4420">170000</cx:pt>
          <cx:pt idx="4421">40000</cx:pt>
          <cx:pt idx="4422">350000</cx:pt>
          <cx:pt idx="4423">275000</cx:pt>
          <cx:pt idx="4424">150000</cx:pt>
          <cx:pt idx="4425">200000</cx:pt>
          <cx:pt idx="4426">130000</cx:pt>
          <cx:pt idx="4427">320000</cx:pt>
          <cx:pt idx="4428">1891425</cx:pt>
          <cx:pt idx="4429">50000</cx:pt>
          <cx:pt idx="4430">35000</cx:pt>
          <cx:pt idx="4431">100000</cx:pt>
          <cx:pt idx="4432">72000</cx:pt>
          <cx:pt idx="4433">140000</cx:pt>
          <cx:pt idx="4434">109000</cx:pt>
          <cx:pt idx="4435">110000</cx:pt>
          <cx:pt idx="4436">410000</cx:pt>
          <cx:pt idx="4437">329000</cx:pt>
          <cx:pt idx="4438">25000</cx:pt>
          <cx:pt idx="4439">180000</cx:pt>
          <cx:pt idx="4440">260000</cx:pt>
          <cx:pt idx="4441">350000</cx:pt>
          <cx:pt idx="4442">139000</cx:pt>
          <cx:pt idx="4443">155000</cx:pt>
          <cx:pt idx="4444">109000</cx:pt>
          <cx:pt idx="4445">125000</cx:pt>
          <cx:pt idx="4446">175000</cx:pt>
          <cx:pt idx="4447">240000</cx:pt>
          <cx:pt idx="4448">750000</cx:pt>
          <cx:pt idx="4449">155000</cx:pt>
          <cx:pt idx="4450">250000</cx:pt>
          <cx:pt idx="4451">250000</cx:pt>
          <cx:pt idx="4452">200000</cx:pt>
          <cx:pt idx="4453">95000</cx:pt>
          <cx:pt idx="4454">150000</cx:pt>
          <cx:pt idx="4455">175000</cx:pt>
          <cx:pt idx="4456">36000</cx:pt>
          <cx:pt idx="4457">130000</cx:pt>
          <cx:pt idx="4458">115000</cx:pt>
          <cx:pt idx="4459">72000</cx:pt>
          <cx:pt idx="4460">70000</cx:pt>
          <cx:pt idx="4461">240000</cx:pt>
          <cx:pt idx="4462">200000</cx:pt>
          <cx:pt idx="4463">120000</cx:pt>
          <cx:pt idx="4464">185000</cx:pt>
          <cx:pt idx="4465">300000</cx:pt>
          <cx:pt idx="4466">300000</cx:pt>
          <cx:pt idx="4467">222000</cx:pt>
          <cx:pt idx="4468">180000</cx:pt>
          <cx:pt idx="4469">500000</cx:pt>
          <cx:pt idx="4470">260000</cx:pt>
          <cx:pt idx="4471">80000</cx:pt>
          <cx:pt idx="4472">200000</cx:pt>
          <cx:pt idx="4473">320000</cx:pt>
          <cx:pt idx="4474">130000</cx:pt>
          <cx:pt idx="4475">185000</cx:pt>
          <cx:pt idx="4476">195000</cx:pt>
          <cx:pt idx="4477">350000</cx:pt>
          <cx:pt idx="4478">200000</cx:pt>
          <cx:pt idx="4479">200000</cx:pt>
          <cx:pt idx="4480">84000</cx:pt>
          <cx:pt idx="4481">100000</cx:pt>
          <cx:pt idx="4482">200000</cx:pt>
          <cx:pt idx="4483">140000</cx:pt>
          <cx:pt idx="4484">50000</cx:pt>
          <cx:pt idx="4485">180000</cx:pt>
          <cx:pt idx="4486">129900</cx:pt>
          <cx:pt idx="4487">100000</cx:pt>
          <cx:pt idx="4488">375000</cx:pt>
          <cx:pt idx="4489">107000</cx:pt>
          <cx:pt idx="4490">275000</cx:pt>
          <cx:pt idx="4491">475000</cx:pt>
          <cx:pt idx="4492">275000</cx:pt>
          <cx:pt idx="4493">190000</cx:pt>
          <cx:pt idx="4494">300000</cx:pt>
          <cx:pt idx="4495">75000</cx:pt>
          <cx:pt idx="4496">253000</cx:pt>
          <cx:pt idx="4497">110000</cx:pt>
          <cx:pt idx="4498">350000</cx:pt>
          <cx:pt idx="4499">230000</cx:pt>
          <cx:pt idx="4500">290000</cx:pt>
          <cx:pt idx="4501">290000</cx:pt>
          <cx:pt idx="4502">649000</cx:pt>
          <cx:pt idx="4503">140000</cx:pt>
          <cx:pt idx="4504">114000</cx:pt>
          <cx:pt idx="4505">400000</cx:pt>
          <cx:pt idx="4506">185000</cx:pt>
          <cx:pt idx="4507">650000</cx:pt>
          <cx:pt idx="4508">180000</cx:pt>
          <cx:pt idx="4509">150000</cx:pt>
          <cx:pt idx="4510">449000</cx:pt>
          <cx:pt idx="4511">125000</cx:pt>
          <cx:pt idx="4512">250000</cx:pt>
          <cx:pt idx="4513">130000</cx:pt>
          <cx:pt idx="4514">250000</cx:pt>
          <cx:pt idx="4515">275000</cx:pt>
          <cx:pt idx="4516">149900</cx:pt>
          <cx:pt idx="4517">175000</cx:pt>
          <cx:pt idx="4518">364000</cx:pt>
          <cx:pt idx="4519">180000</cx:pt>
          <cx:pt idx="4520">250000</cx:pt>
          <cx:pt idx="4521">155000</cx:pt>
          <cx:pt idx="4522">170000</cx:pt>
          <cx:pt idx="4523">175000</cx:pt>
          <cx:pt idx="4524">147000</cx:pt>
          <cx:pt idx="4525">125000</cx:pt>
          <cx:pt idx="4526">150000</cx:pt>
          <cx:pt idx="4527">700000</cx:pt>
          <cx:pt idx="4528">79000</cx:pt>
          <cx:pt idx="4529">259000</cx:pt>
          <cx:pt idx="4530">80000</cx:pt>
          <cx:pt idx="4531">250000</cx:pt>
          <cx:pt idx="4532">92700</cx:pt>
          <cx:pt idx="4533">525000</cx:pt>
          <cx:pt idx="4534">750000</cx:pt>
          <cx:pt idx="4535">635000</cx:pt>
          <cx:pt idx="4536">138000</cx:pt>
          <cx:pt idx="4537">199000</cx:pt>
          <cx:pt idx="4538">79000</cx:pt>
          <cx:pt idx="4539">200000</cx:pt>
          <cx:pt idx="4540">300000</cx:pt>
          <cx:pt idx="4541">85000</cx:pt>
          <cx:pt idx="4542">104000</cx:pt>
          <cx:pt idx="4543">450000</cx:pt>
          <cx:pt idx="4544">110000</cx:pt>
          <cx:pt idx="4545">190000</cx:pt>
          <cx:pt idx="4546">150000</cx:pt>
          <cx:pt idx="4547">262000</cx:pt>
          <cx:pt idx="4548">75000</cx:pt>
          <cx:pt idx="4549">490000</cx:pt>
          <cx:pt idx="4550">290000</cx:pt>
          <cx:pt idx="4551">110000</cx:pt>
          <cx:pt idx="4552">179000</cx:pt>
          <cx:pt idx="4553">130000</cx:pt>
          <cx:pt idx="4554">150000</cx:pt>
          <cx:pt idx="4555">220000</cx:pt>
          <cx:pt idx="4556">240000</cx:pt>
          <cx:pt idx="4557">145000</cx:pt>
          <cx:pt idx="4558">160000</cx:pt>
          <cx:pt idx="4559">350000</cx:pt>
          <cx:pt idx="4560">279000</cx:pt>
          <cx:pt idx="4561">290000</cx:pt>
          <cx:pt idx="4562">250000</cx:pt>
          <cx:pt idx="4563">129000</cx:pt>
          <cx:pt idx="4564">207000</cx:pt>
          <cx:pt idx="4565">230000</cx:pt>
          <cx:pt idx="4566">120000</cx:pt>
          <cx:pt idx="4567">300000</cx:pt>
          <cx:pt idx="4568">252000</cx:pt>
          <cx:pt idx="4569">185000</cx:pt>
          <cx:pt idx="4570">175000</cx:pt>
          <cx:pt idx="4571">110000</cx:pt>
          <cx:pt idx="4572">125000</cx:pt>
          <cx:pt idx="4573">97000</cx:pt>
          <cx:pt idx="4574">375000</cx:pt>
          <cx:pt idx="4575">400000</cx:pt>
          <cx:pt idx="4576">200000</cx:pt>
          <cx:pt idx="4577">135000</cx:pt>
          <cx:pt idx="4578">475000</cx:pt>
          <cx:pt idx="4579">680000</cx:pt>
          <cx:pt idx="4580">500000</cx:pt>
          <cx:pt idx="4581">230000</cx:pt>
          <cx:pt idx="4582">400000</cx:pt>
          <cx:pt idx="4583">300250</cx:pt>
          <cx:pt idx="4584">250000</cx:pt>
          <cx:pt idx="4585">525000</cx:pt>
          <cx:pt idx="4586">155000</cx:pt>
          <cx:pt idx="4587">120000</cx:pt>
          <cx:pt idx="4588">375000</cx:pt>
          <cx:pt idx="4589">285000</cx:pt>
          <cx:pt idx="4590">650000</cx:pt>
          <cx:pt idx="4591">415000</cx:pt>
          <cx:pt idx="4592">175000</cx:pt>
          <cx:pt idx="4593">90000</cx:pt>
          <cx:pt idx="4594">250000</cx:pt>
          <cx:pt idx="4595">150000</cx:pt>
          <cx:pt idx="4596">80000</cx:pt>
          <cx:pt idx="4597">110000</cx:pt>
          <cx:pt idx="4598">150000</cx:pt>
          <cx:pt idx="4599">300000</cx:pt>
          <cx:pt idx="4600">150000</cx:pt>
          <cx:pt idx="4601">181000</cx:pt>
          <cx:pt idx="4602">100000</cx:pt>
          <cx:pt idx="4603">285000</cx:pt>
          <cx:pt idx="4604">95000</cx:pt>
          <cx:pt idx="4605">375000</cx:pt>
          <cx:pt idx="4606">150000</cx:pt>
          <cx:pt idx="4607">280000</cx:pt>
          <cx:pt idx="4608">145000</cx:pt>
          <cx:pt idx="4609">300000</cx:pt>
          <cx:pt idx="4610">95000</cx:pt>
          <cx:pt idx="4611">360000</cx:pt>
          <cx:pt idx="4612">120000</cx:pt>
          <cx:pt idx="4613">120000</cx:pt>
          <cx:pt idx="4614">289000</cx:pt>
          <cx:pt idx="4615">280000</cx:pt>
          <cx:pt idx="4616">185000</cx:pt>
          <cx:pt idx="4617">198000</cx:pt>
          <cx:pt idx="4618">3500</cx:pt>
          <cx:pt idx="4619">130000</cx:pt>
          <cx:pt idx="4620">275000</cx:pt>
          <cx:pt idx="4621">125000</cx:pt>
          <cx:pt idx="4622">300000</cx:pt>
          <cx:pt idx="4623">190000</cx:pt>
          <cx:pt idx="4624">395000</cx:pt>
          <cx:pt idx="4625">130000</cx:pt>
          <cx:pt idx="4626">185000</cx:pt>
          <cx:pt idx="4627">325000</cx:pt>
          <cx:pt idx="4628">1000000</cx:pt>
          <cx:pt idx="4629">280000</cx:pt>
          <cx:pt idx="4630">415000</cx:pt>
          <cx:pt idx="4631">465000</cx:pt>
          <cx:pt idx="4632">310000</cx:pt>
          <cx:pt idx="4633">150000</cx:pt>
          <cx:pt idx="4634">300000</cx:pt>
          <cx:pt idx="4635">85000</cx:pt>
          <cx:pt idx="4636">300000</cx:pt>
          <cx:pt idx="4637">180000</cx:pt>
          <cx:pt idx="4638">285000</cx:pt>
          <cx:pt idx="4639">100000</cx:pt>
          <cx:pt idx="4640">360000</cx:pt>
          <cx:pt idx="4641">170000</cx:pt>
          <cx:pt idx="4642">500000</cx:pt>
          <cx:pt idx="4643">700000</cx:pt>
          <cx:pt idx="4644">200000</cx:pt>
          <cx:pt idx="4645">135000</cx:pt>
          <cx:pt idx="4646">355000</cx:pt>
          <cx:pt idx="4647">270000</cx:pt>
          <cx:pt idx="4648">94600</cx:pt>
          <cx:pt idx="4649">200000</cx:pt>
          <cx:pt idx="4650">179000</cx:pt>
          <cx:pt idx="4651">136000</cx:pt>
          <cx:pt idx="4652">124000</cx:pt>
          <cx:pt idx="4653">100000</cx:pt>
          <cx:pt idx="4654">500000</cx:pt>
          <cx:pt idx="4655">500000</cx:pt>
          <cx:pt idx="4656">220000</cx:pt>
          <cx:pt idx="4657">262800</cx:pt>
          <cx:pt idx="4658">400000</cx:pt>
          <cx:pt idx="4659">300000</cx:pt>
          <cx:pt idx="4660">750000</cx:pt>
          <cx:pt idx="4661">125000</cx:pt>
          <cx:pt idx="4662">225000</cx:pt>
          <cx:pt idx="4663">150000</cx:pt>
          <cx:pt idx="4664">180000</cx:pt>
          <cx:pt idx="4665">470000</cx:pt>
          <cx:pt idx="4666">180000</cx:pt>
          <cx:pt idx="4667">80000</cx:pt>
          <cx:pt idx="4668">178000</cx:pt>
          <cx:pt idx="4669">500000</cx:pt>
          <cx:pt idx="4670">850000</cx:pt>
          <cx:pt idx="4671">75000</cx:pt>
          <cx:pt idx="4672">160000</cx:pt>
          <cx:pt idx="4673">230000</cx:pt>
          <cx:pt idx="4674">450000</cx:pt>
          <cx:pt idx="4675">150000</cx:pt>
          <cx:pt idx="4676">450000</cx:pt>
          <cx:pt idx="4677">300000</cx:pt>
          <cx:pt idx="4678">160000</cx:pt>
          <cx:pt idx="4679">100000</cx:pt>
          <cx:pt idx="4680">275000</cx:pt>
          <cx:pt idx="4681">290000</cx:pt>
          <cx:pt idx="4682">175000</cx:pt>
          <cx:pt idx="4683">2212664</cx:pt>
          <cx:pt idx="4684">140000</cx:pt>
          <cx:pt idx="4685">200000</cx:pt>
          <cx:pt idx="4686">175000</cx:pt>
          <cx:pt idx="4687">275000</cx:pt>
          <cx:pt idx="4688">120000</cx:pt>
          <cx:pt idx="4689">93000</cx:pt>
          <cx:pt idx="4690">350000</cx:pt>
          <cx:pt idx="4691">350000</cx:pt>
          <cx:pt idx="4692">500000</cx:pt>
          <cx:pt idx="4693">325000</cx:pt>
          <cx:pt idx="4694">380000</cx:pt>
          <cx:pt idx="4695">200000</cx:pt>
          <cx:pt idx="4696">130000</cx:pt>
          <cx:pt idx="4697">265000</cx:pt>
          <cx:pt idx="4698">181000</cx:pt>
          <cx:pt idx="4699">110000</cx:pt>
          <cx:pt idx="4700">185000</cx:pt>
          <cx:pt idx="4701">290000</cx:pt>
          <cx:pt idx="4702">80000</cx:pt>
          <cx:pt idx="4703">350000</cx:pt>
          <cx:pt idx="4704">900000</cx:pt>
          <cx:pt idx="4705">80000</cx:pt>
          <cx:pt idx="4706">140000</cx:pt>
          <cx:pt idx="4707">2212664</cx:pt>
          <cx:pt idx="4708">140000</cx:pt>
          <cx:pt idx="4709">189000</cx:pt>
          <cx:pt idx="4710">300000</cx:pt>
          <cx:pt idx="4711">300000</cx:pt>
          <cx:pt idx="4712">250000</cx:pt>
          <cx:pt idx="4713">180000</cx:pt>
          <cx:pt idx="4714">85000</cx:pt>
          <cx:pt idx="4715">200000</cx:pt>
          <cx:pt idx="4716">140000</cx:pt>
          <cx:pt idx="4717">155000</cx:pt>
          <cx:pt idx="4718">1000007</cx:pt>
          <cx:pt idx="4719">575000</cx:pt>
          <cx:pt idx="4720">147000</cx:pt>
          <cx:pt idx="4721">96000</cx:pt>
          <cx:pt idx="4722">210000</cx:pt>
          <cx:pt idx="4723">480000</cx:pt>
          <cx:pt idx="4724">140000</cx:pt>
          <cx:pt idx="4725">120000</cx:pt>
          <cx:pt idx="4726">535000</cx:pt>
          <cx:pt idx="4727">250900</cx:pt>
          <cx:pt idx="4728">250000</cx:pt>
          <cx:pt idx="4729">290000</cx:pt>
          <cx:pt idx="4730">300000</cx:pt>
          <cx:pt idx="4731">75000</cx:pt>
          <cx:pt idx="4732">267000</cx:pt>
          <cx:pt idx="4733">350000</cx:pt>
          <cx:pt idx="4734">170000</cx:pt>
          <cx:pt idx="4735">80000</cx:pt>
          <cx:pt idx="4736">150000</cx:pt>
          <cx:pt idx="4737">85000</cx:pt>
          <cx:pt idx="4738">10000</cx:pt>
          <cx:pt idx="4739">200000</cx:pt>
          <cx:pt idx="4740">300000</cx:pt>
          <cx:pt idx="4741">170000</cx:pt>
          <cx:pt idx="4742">225000</cx:pt>
          <cx:pt idx="4743">225000</cx:pt>
          <cx:pt idx="4744">160000</cx:pt>
          <cx:pt idx="4745">145000</cx:pt>
          <cx:pt idx="4746">155000</cx:pt>
          <cx:pt idx="4747">140000</cx:pt>
          <cx:pt idx="4748">165000</cx:pt>
          <cx:pt idx="4749">165000</cx:pt>
          <cx:pt idx="4750">140000</cx:pt>
          <cx:pt idx="4751">165000</cx:pt>
          <cx:pt idx="4752">278000</cx:pt>
          <cx:pt idx="4753">900000</cx:pt>
          <cx:pt idx="4754">75000</cx:pt>
          <cx:pt idx="4755">350000</cx:pt>
          <cx:pt idx="4756">98000</cx:pt>
          <cx:pt idx="4757">185000</cx:pt>
          <cx:pt idx="4758">175000</cx:pt>
          <cx:pt idx="4759">319000</cx:pt>
          <cx:pt idx="4760">375000</cx:pt>
          <cx:pt idx="4761">140000</cx:pt>
          <cx:pt idx="4762">249000</cx:pt>
          <cx:pt idx="4763">217000</cx:pt>
          <cx:pt idx="4764">310000</cx:pt>
          <cx:pt idx="4765">150000</cx:pt>
          <cx:pt idx="4766">225000</cx:pt>
          <cx:pt idx="4767">150000</cx:pt>
          <cx:pt idx="4768">180000</cx:pt>
          <cx:pt idx="4769">360000</cx:pt>
          <cx:pt idx="4770">700000</cx:pt>
          <cx:pt idx="4771">500000</cx:pt>
          <cx:pt idx="4772">190000</cx:pt>
          <cx:pt idx="4773">86000</cx:pt>
          <cx:pt idx="4774">140000</cx:pt>
          <cx:pt idx="4775">350000</cx:pt>
          <cx:pt idx="4776">273000</cx:pt>
          <cx:pt idx="4777">250000</cx:pt>
          <cx:pt idx="4778">186000</cx:pt>
          <cx:pt idx="4779">160000</cx:pt>
          <cx:pt idx="4780">130000</cx:pt>
          <cx:pt idx="4781">140000</cx:pt>
          <cx:pt idx="4782">85000</cx:pt>
          <cx:pt idx="4783">65000</cx:pt>
          <cx:pt idx="4784">199000</cx:pt>
          <cx:pt idx="4785">189900</cx:pt>
          <cx:pt idx="4786">230000</cx:pt>
          <cx:pt idx="4787">250000</cx:pt>
          <cx:pt idx="4788">200000</cx:pt>
          <cx:pt idx="4789">300000</cx:pt>
          <cx:pt idx="4790">130000</cx:pt>
          <cx:pt idx="4791">107000</cx:pt>
          <cx:pt idx="4792">90000</cx:pt>
          <cx:pt idx="4793">120000</cx:pt>
          <cx:pt idx="4794">70000</cx:pt>
          <cx:pt idx="4795">99000</cx:pt>
          <cx:pt idx="4796">195000</cx:pt>
          <cx:pt idx="4797">430000</cx:pt>
          <cx:pt idx="4798">280000</cx:pt>
          <cx:pt idx="4799">85000</cx:pt>
          <cx:pt idx="4800">200000</cx:pt>
          <cx:pt idx="4801">1000200</cx:pt>
          <cx:pt idx="4802">125000</cx:pt>
          <cx:pt idx="4803">300000</cx:pt>
          <cx:pt idx="4804">400000</cx:pt>
          <cx:pt idx="4805">89000</cx:pt>
          <cx:pt idx="4806">680000</cx:pt>
          <cx:pt idx="4807">200000</cx:pt>
          <cx:pt idx="4808">115000</cx:pt>
          <cx:pt idx="4809">80000</cx:pt>
          <cx:pt idx="4810">240000</cx:pt>
          <cx:pt idx="4811">45000</cx:pt>
          <cx:pt idx="4812">140000</cx:pt>
          <cx:pt idx="4813">270000</cx:pt>
          <cx:pt idx="4814">92700</cx:pt>
          <cx:pt idx="4815">250000</cx:pt>
          <cx:pt idx="4816">120000</cx:pt>
          <cx:pt idx="4817">225000</cx:pt>
          <cx:pt idx="4818">379000</cx:pt>
          <cx:pt idx="4819">275000</cx:pt>
          <cx:pt idx="4820">200000</cx:pt>
          <cx:pt idx="4821">200000</cx:pt>
          <cx:pt idx="4822">450000</cx:pt>
          <cx:pt idx="4823">600000</cx:pt>
          <cx:pt idx="4824">100000</cx:pt>
          <cx:pt idx="4825">100000</cx:pt>
          <cx:pt idx="4826">260000</cx:pt>
          <cx:pt idx="4827">165000</cx:pt>
          <cx:pt idx="4828">140000</cx:pt>
          <cx:pt idx="4829">30000</cx:pt>
          <cx:pt idx="4830">425000</cx:pt>
          <cx:pt idx="4831">150000</cx:pt>
          <cx:pt idx="4832">290000</cx:pt>
          <cx:pt idx="4833">375000</cx:pt>
          <cx:pt idx="4834">130000</cx:pt>
          <cx:pt idx="4835">234000</cx:pt>
          <cx:pt idx="4836">425000</cx:pt>
          <cx:pt idx="4837">120000</cx:pt>
          <cx:pt idx="4838">250000</cx:pt>
          <cx:pt idx="4839">170000</cx:pt>
          <cx:pt idx="4840">490000</cx:pt>
          <cx:pt idx="4841">700000</cx:pt>
          <cx:pt idx="4842">200000</cx:pt>
          <cx:pt idx="4843">550000</cx:pt>
          <cx:pt idx="4844">200000</cx:pt>
          <cx:pt idx="4845">180000</cx:pt>
          <cx:pt idx="4846">118000</cx:pt>
          <cx:pt idx="4847">250000</cx:pt>
          <cx:pt idx="4848">170000</cx:pt>
          <cx:pt idx="4849">625000</cx:pt>
          <cx:pt idx="4850">300000</cx:pt>
          <cx:pt idx="4851">250000</cx:pt>
          <cx:pt idx="4852">250000</cx:pt>
          <cx:pt idx="4853">225000</cx:pt>
          <cx:pt idx="4854">960000</cx:pt>
          <cx:pt idx="4855">115000</cx:pt>
          <cx:pt idx="4856">200000</cx:pt>
          <cx:pt idx="4857">210000</cx:pt>
          <cx:pt idx="4858">425000</cx:pt>
          <cx:pt idx="4859">180000</cx:pt>
          <cx:pt idx="4860">180000</cx:pt>
          <cx:pt idx="4861">660000</cx:pt>
          <cx:pt idx="4862">175000</cx:pt>
          <cx:pt idx="4863">380000</cx:pt>
          <cx:pt idx="4864">95000</cx:pt>
          <cx:pt idx="4865">30000</cx:pt>
          <cx:pt idx="4866">155000</cx:pt>
          <cx:pt idx="4867">55000</cx:pt>
          <cx:pt idx="4868">225000</cx:pt>
          <cx:pt idx="4869">50000</cx:pt>
          <cx:pt idx="4870">425000</cx:pt>
          <cx:pt idx="4871">275000</cx:pt>
          <cx:pt idx="4872">115000</cx:pt>
          <cx:pt idx="4873">1000200</cx:pt>
          <cx:pt idx="4874">79000</cx:pt>
          <cx:pt idx="4875">170000</cx:pt>
          <cx:pt idx="4876">170000</cx:pt>
          <cx:pt idx="4877">225000</cx:pt>
          <cx:pt idx="4878">150000</cx:pt>
          <cx:pt idx="4879">234000</cx:pt>
          <cx:pt idx="4880">430000</cx:pt>
          <cx:pt idx="4881">250000</cx:pt>
          <cx:pt idx="4882">60000</cx:pt>
          <cx:pt idx="4883">300000</cx:pt>
          <cx:pt idx="4884">28000</cx:pt>
          <cx:pt idx="4885">150000</cx:pt>
          <cx:pt idx="4886">300000</cx:pt>
          <cx:pt idx="4887">259000</cx:pt>
          <cx:pt idx="4888">100000</cx:pt>
          <cx:pt idx="4889">120000</cx:pt>
          <cx:pt idx="4890">90000</cx:pt>
          <cx:pt idx="4891">310000</cx:pt>
          <cx:pt idx="4892">315000</cx:pt>
          <cx:pt idx="4893">87000</cx:pt>
          <cx:pt idx="4894">65000</cx:pt>
          <cx:pt idx="4895">300000</cx:pt>
          <cx:pt idx="4896">450000</cx:pt>
          <cx:pt idx="4897">110000</cx:pt>
          <cx:pt idx="4898">225000</cx:pt>
          <cx:pt idx="4899">40000</cx:pt>
          <cx:pt idx="4900">375000</cx:pt>
          <cx:pt idx="4901">125000</cx:pt>
          <cx:pt idx="4902">90000</cx:pt>
          <cx:pt idx="4903">225000</cx:pt>
          <cx:pt idx="4904">225000</cx:pt>
          <cx:pt idx="4905">175000</cx:pt>
          <cx:pt idx="4906">140000</cx:pt>
          <cx:pt idx="4907">670000</cx:pt>
          <cx:pt idx="4908">200000</cx:pt>
          <cx:pt idx="4909">150000</cx:pt>
          <cx:pt idx="4910">380000</cx:pt>
          <cx:pt idx="4911">950000</cx:pt>
          <cx:pt idx="4912">325000</cx:pt>
          <cx:pt idx="4913">400000</cx:pt>
          <cx:pt idx="4914">35000</cx:pt>
          <cx:pt idx="4915">50000</cx:pt>
          <cx:pt idx="4916">58000</cx:pt>
          <cx:pt idx="4917">220000</cx:pt>
          <cx:pt idx="4918">200000</cx:pt>
          <cx:pt idx="4919">165000</cx:pt>
          <cx:pt idx="4920">800000</cx:pt>
          <cx:pt idx="4921">99000</cx:pt>
          <cx:pt idx="4922">49000</cx:pt>
          <cx:pt idx="4923">141000</cx:pt>
          <cx:pt idx="4924">210000</cx:pt>
          <cx:pt idx="4925">625000</cx:pt>
          <cx:pt idx="4926">180000</cx:pt>
          <cx:pt idx="4927">250000</cx:pt>
          <cx:pt idx="4928">230000</cx:pt>
          <cx:pt idx="4929">90000</cx:pt>
          <cx:pt idx="4930">240000</cx:pt>
          <cx:pt idx="4931">85000</cx:pt>
          <cx:pt idx="4932">280000</cx:pt>
          <cx:pt idx="4933">200000</cx:pt>
          <cx:pt idx="4934">225000</cx:pt>
          <cx:pt idx="4935">250000</cx:pt>
          <cx:pt idx="4936">700000</cx:pt>
          <cx:pt idx="4937">580000</cx:pt>
          <cx:pt idx="4938">280000</cx:pt>
          <cx:pt idx="4939">200000</cx:pt>
          <cx:pt idx="4940">500000</cx:pt>
          <cx:pt idx="4941">120000</cx:pt>
          <cx:pt idx="4942">94000</cx:pt>
          <cx:pt idx="4943">120000</cx:pt>
          <cx:pt idx="4944">90000</cx:pt>
          <cx:pt idx="4945">476000</cx:pt>
          <cx:pt idx="4946">150000</cx:pt>
          <cx:pt idx="4947">180000</cx:pt>
          <cx:pt idx="4948">625000</cx:pt>
          <cx:pt idx="4949">225000</cx:pt>
          <cx:pt idx="4950">190000</cx:pt>
          <cx:pt idx="4951">400000</cx:pt>
          <cx:pt idx="4952">110000</cx:pt>
          <cx:pt idx="4953">400000</cx:pt>
          <cx:pt idx="4954">140000</cx:pt>
          <cx:pt idx="4955">30000</cx:pt>
          <cx:pt idx="4956">350000</cx:pt>
          <cx:pt idx="4957">2212664</cx:pt>
          <cx:pt idx="4958">250000</cx:pt>
          <cx:pt idx="4959">550000</cx:pt>
          <cx:pt idx="4960">275000</cx:pt>
          <cx:pt idx="4961">130000</cx:pt>
          <cx:pt idx="4962">100000</cx:pt>
          <cx:pt idx="4963">430000</cx:pt>
          <cx:pt idx="4964">70000</cx:pt>
          <cx:pt idx="4965">75000</cx:pt>
          <cx:pt idx="4966">200000</cx:pt>
          <cx:pt idx="4967">110000</cx:pt>
          <cx:pt idx="4968">105000</cx:pt>
          <cx:pt idx="4969">90000</cx:pt>
          <cx:pt idx="4970">240000</cx:pt>
          <cx:pt idx="4971">275000</cx:pt>
          <cx:pt idx="4972">569000</cx:pt>
          <cx:pt idx="4973">320000</cx:pt>
          <cx:pt idx="4974">55000</cx:pt>
          <cx:pt idx="4975">260000</cx:pt>
          <cx:pt idx="4976">125000</cx:pt>
          <cx:pt idx="4977">255000</cx:pt>
          <cx:pt idx="4978">250000</cx:pt>
          <cx:pt idx="4979">175000</cx:pt>
          <cx:pt idx="4980">120000</cx:pt>
          <cx:pt idx="4981">250000</cx:pt>
          <cx:pt idx="4982">150000</cx:pt>
          <cx:pt idx="4983">300000</cx:pt>
          <cx:pt idx="4984">170000</cx:pt>
          <cx:pt idx="4985">250000</cx:pt>
          <cx:pt idx="4986">230000</cx:pt>
          <cx:pt idx="4987">700000</cx:pt>
          <cx:pt idx="4988">425000</cx:pt>
          <cx:pt idx="4989">95000</cx:pt>
          <cx:pt idx="4990">225000</cx:pt>
          <cx:pt idx="4991">1000000</cx:pt>
          <cx:pt idx="4992">175000</cx:pt>
          <cx:pt idx="4993">144000</cx:pt>
          <cx:pt idx="4994">200000</cx:pt>
          <cx:pt idx="4995">450000</cx:pt>
          <cx:pt idx="4996">90000</cx:pt>
          <cx:pt idx="4997">110000</cx:pt>
          <cx:pt idx="4998">140000</cx:pt>
          <cx:pt idx="4999">360000</cx:pt>
          <cx:pt idx="5000">140000</cx:pt>
          <cx:pt idx="5001">320000</cx:pt>
          <cx:pt idx="5002">450000</cx:pt>
          <cx:pt idx="5003">183000</cx:pt>
          <cx:pt idx="5004">275000</cx:pt>
          <cx:pt idx="5005">100000</cx:pt>
          <cx:pt idx="5006">158000</cx:pt>
          <cx:pt idx="5007">300000</cx:pt>
          <cx:pt idx="5008">125000</cx:pt>
          <cx:pt idx="5009">120000</cx:pt>
          <cx:pt idx="5010">80000</cx:pt>
          <cx:pt idx="5011">400000</cx:pt>
          <cx:pt idx="5012">210000</cx:pt>
          <cx:pt idx="5013">370000</cx:pt>
          <cx:pt idx="5014">200000</cx:pt>
          <cx:pt idx="5015">130000</cx:pt>
          <cx:pt idx="5016">300000</cx:pt>
          <cx:pt idx="5017">160000</cx:pt>
          <cx:pt idx="5018">400000</cx:pt>
          <cx:pt idx="5019">180000</cx:pt>
          <cx:pt idx="5020">100000</cx:pt>
          <cx:pt idx="5021">275000</cx:pt>
          <cx:pt idx="5022">200000</cx:pt>
          <cx:pt idx="5023">200000</cx:pt>
          <cx:pt idx="5024">200000</cx:pt>
          <cx:pt idx="5025">338000</cx:pt>
          <cx:pt idx="5026">325000</cx:pt>
          <cx:pt idx="5027">210000</cx:pt>
          <cx:pt idx="5028">230000</cx:pt>
          <cx:pt idx="5029">315000</cx:pt>
          <cx:pt idx="5030">250000</cx:pt>
          <cx:pt idx="5031">350000</cx:pt>
          <cx:pt idx="5032">80000</cx:pt>
          <cx:pt idx="5033">270000</cx:pt>
          <cx:pt idx="5034">150000</cx:pt>
          <cx:pt idx="5035">175000</cx:pt>
          <cx:pt idx="5036">55000</cx:pt>
          <cx:pt idx="5037">134000</cx:pt>
          <cx:pt idx="5038">300000</cx:pt>
          <cx:pt idx="5039">350000</cx:pt>
          <cx:pt idx="5040">100000</cx:pt>
          <cx:pt idx="5041">135000</cx:pt>
          <cx:pt idx="5042">260000</cx:pt>
          <cx:pt idx="5043">165000</cx:pt>
          <cx:pt idx="5044">140000</cx:pt>
          <cx:pt idx="5045">240000</cx:pt>
          <cx:pt idx="5046">1054942</cx:pt>
          <cx:pt idx="5047">260000</cx:pt>
          <cx:pt idx="5048">250000</cx:pt>
          <cx:pt idx="5049">215000</cx:pt>
          <cx:pt idx="5050">59000</cx:pt>
          <cx:pt idx="5051">32000</cx:pt>
          <cx:pt idx="5052">18000</cx:pt>
          <cx:pt idx="5053">25000</cx:pt>
          <cx:pt idx="5054">100000</cx:pt>
          <cx:pt idx="5055">5000</cx:pt>
          <cx:pt idx="5056">4500</cx:pt>
          <cx:pt idx="5057">50000</cx:pt>
          <cx:pt idx="5058">240000</cx:pt>
          <cx:pt idx="5059">200000</cx:pt>
          <cx:pt idx="5060">1054942</cx:pt>
          <cx:pt idx="5061">270000</cx:pt>
          <cx:pt idx="5062">215000</cx:pt>
          <cx:pt idx="5063">1054942</cx:pt>
          <cx:pt idx="5064">180000</cx:pt>
          <cx:pt idx="5065">180000</cx:pt>
          <cx:pt idx="5066">425000</cx:pt>
          <cx:pt idx="5067">470000</cx:pt>
          <cx:pt idx="5068">1054942</cx:pt>
          <cx:pt idx="5069">90000</cx:pt>
          <cx:pt idx="5070">280000</cx:pt>
          <cx:pt idx="5071">280000</cx:pt>
          <cx:pt idx="5072">390000</cx:pt>
          <cx:pt idx="5073">180000</cx:pt>
          <cx:pt idx="5074">220000</cx:pt>
          <cx:pt idx="5075">300000</cx:pt>
          <cx:pt idx="5076">320000</cx:pt>
          <cx:pt idx="5077">200000</cx:pt>
          <cx:pt idx="5078">1054942</cx:pt>
          <cx:pt idx="5079">1054942</cx:pt>
          <cx:pt idx="5080">225000</cx:pt>
          <cx:pt idx="5081">134000</cx:pt>
          <cx:pt idx="5082">180000</cx:pt>
          <cx:pt idx="5083">118000</cx:pt>
          <cx:pt idx="5084">280000</cx:pt>
          <cx:pt idx="5085">399000</cx:pt>
          <cx:pt idx="5086">214000</cx:pt>
          <cx:pt idx="5087">275000</cx:pt>
          <cx:pt idx="5088">250000</cx:pt>
          <cx:pt idx="5089">300000</cx:pt>
          <cx:pt idx="5090">267000</cx:pt>
          <cx:pt idx="5091">200000</cx:pt>
          <cx:pt idx="5092">209000</cx:pt>
          <cx:pt idx="5093">380000</cx:pt>
          <cx:pt idx="5094">400000</cx:pt>
          <cx:pt idx="5095">90000</cx:pt>
          <cx:pt idx="5096">90000</cx:pt>
          <cx:pt idx="5097">400000</cx:pt>
          <cx:pt idx="5098">73000</cx:pt>
          <cx:pt idx="5099">95000</cx:pt>
          <cx:pt idx="5100">106000</cx:pt>
          <cx:pt idx="5101">100000</cx:pt>
          <cx:pt idx="5102">80000</cx:pt>
          <cx:pt idx="5103">85000</cx:pt>
          <cx:pt idx="5104">110000</cx:pt>
          <cx:pt idx="5105">110000</cx:pt>
          <cx:pt idx="5106">75000</cx:pt>
          <cx:pt idx="5107">106000</cx:pt>
          <cx:pt idx="5108">80000</cx:pt>
          <cx:pt idx="5109">110000</cx:pt>
          <cx:pt idx="5110">100000</cx:pt>
          <cx:pt idx="5111">100000</cx:pt>
          <cx:pt idx="5112">29000</cx:pt>
          <cx:pt idx="5113">110000</cx:pt>
          <cx:pt idx="5114">110000</cx:pt>
          <cx:pt idx="5115">130000</cx:pt>
          <cx:pt idx="5116">120000</cx:pt>
          <cx:pt idx="5117">115000</cx:pt>
          <cx:pt idx="5118">120000</cx:pt>
          <cx:pt idx="5119">95000</cx:pt>
          <cx:pt idx="5120">115000</cx:pt>
          <cx:pt idx="5121">76000</cx:pt>
          <cx:pt idx="5122">33000</cx:pt>
          <cx:pt idx="5123">8000</cx:pt>
          <cx:pt idx="5124">140000</cx:pt>
          <cx:pt idx="5125">125000</cx:pt>
          <cx:pt idx="5126">85000</cx:pt>
          <cx:pt idx="5127">130000</cx:pt>
          <cx:pt idx="5128">125000</cx:pt>
          <cx:pt idx="5129">135000</cx:pt>
          <cx:pt idx="5130">110000</cx:pt>
          <cx:pt idx="5131">109000</cx:pt>
          <cx:pt idx="5132">220000</cx:pt>
          <cx:pt idx="5133">150000</cx:pt>
          <cx:pt idx="5134">186000</cx:pt>
          <cx:pt idx="5135">158000</cx:pt>
          <cx:pt idx="5136">110000</cx:pt>
          <cx:pt idx="5137">135000</cx:pt>
          <cx:pt idx="5138">125000</cx:pt>
          <cx:pt idx="5139">82000</cx:pt>
          <cx:pt idx="5140">105000</cx:pt>
          <cx:pt idx="5141">115000</cx:pt>
          <cx:pt idx="5142">140000</cx:pt>
          <cx:pt idx="5143">125000</cx:pt>
          <cx:pt idx="5144">90000</cx:pt>
          <cx:pt idx="5145">110000</cx:pt>
          <cx:pt idx="5146">190000</cx:pt>
          <cx:pt idx="5147">140000</cx:pt>
          <cx:pt idx="5148">140000</cx:pt>
          <cx:pt idx="5149">8000</cx:pt>
          <cx:pt idx="5150">180000</cx:pt>
          <cx:pt idx="5151">180000</cx:pt>
          <cx:pt idx="5152">275000</cx:pt>
          <cx:pt idx="5153">135000</cx:pt>
          <cx:pt idx="5154">155000</cx:pt>
          <cx:pt idx="5155">120000</cx:pt>
          <cx:pt idx="5156">100000</cx:pt>
          <cx:pt idx="5157">125000</cx:pt>
          <cx:pt idx="5158">130000</cx:pt>
          <cx:pt idx="5159">110000</cx:pt>
          <cx:pt idx="5160">85000</cx:pt>
          <cx:pt idx="5161">40000</cx:pt>
          <cx:pt idx="5162">80000</cx:pt>
          <cx:pt idx="5163">85000</cx:pt>
          <cx:pt idx="5164">85000</cx:pt>
          <cx:pt idx="5165">115000</cx:pt>
          <cx:pt idx="5166">220000</cx:pt>
          <cx:pt idx="5167">80000</cx:pt>
          <cx:pt idx="5168">115000</cx:pt>
          <cx:pt idx="5169">275000</cx:pt>
          <cx:pt idx="5170">90000</cx:pt>
          <cx:pt idx="5171">90000</cx:pt>
          <cx:pt idx="5172">49000</cx:pt>
          <cx:pt idx="5173">33000</cx:pt>
          <cx:pt idx="5174">120000</cx:pt>
          <cx:pt idx="5175">35000</cx:pt>
          <cx:pt idx="5176">80000</cx:pt>
          <cx:pt idx="5177">90000</cx:pt>
          <cx:pt idx="5178">90000</cx:pt>
          <cx:pt idx="5179">60000</cx:pt>
          <cx:pt idx="5180">68000</cx:pt>
          <cx:pt idx="5181">72000</cx:pt>
          <cx:pt idx="5182">55000</cx:pt>
          <cx:pt idx="5183">50000</cx:pt>
          <cx:pt idx="5184">50000</cx:pt>
          <cx:pt idx="5185">90999</cx:pt>
          <cx:pt idx="5186">60000</cx:pt>
          <cx:pt idx="5187">64000</cx:pt>
          <cx:pt idx="5188">100000</cx:pt>
          <cx:pt idx="5189">40000</cx:pt>
          <cx:pt idx="5190">115000</cx:pt>
          <cx:pt idx="5191">105000</cx:pt>
          <cx:pt idx="5192">92000</cx:pt>
          <cx:pt idx="5193">100000</cx:pt>
          <cx:pt idx="5194">100000</cx:pt>
          <cx:pt idx="5195">95000</cx:pt>
          <cx:pt idx="5196">49000</cx:pt>
          <cx:pt idx="5197">72000</cx:pt>
          <cx:pt idx="5198">85900</cx:pt>
          <cx:pt idx="5199">50000</cx:pt>
          <cx:pt idx="5200">65000</cx:pt>
          <cx:pt idx="5201">30000</cx:pt>
          <cx:pt idx="5202">88000</cx:pt>
          <cx:pt idx="5203">89900</cx:pt>
          <cx:pt idx="5204">97000</cx:pt>
          <cx:pt idx="5205">90000</cx:pt>
          <cx:pt idx="5206">60000</cx:pt>
          <cx:pt idx="5207">120000</cx:pt>
          <cx:pt idx="5208">100000</cx:pt>
          <cx:pt idx="5209">90000</cx:pt>
          <cx:pt idx="5210">95000</cx:pt>
          <cx:pt idx="5211">150000</cx:pt>
          <cx:pt idx="5212">110000</cx:pt>
          <cx:pt idx="5213">100000</cx:pt>
          <cx:pt idx="5214">70000</cx:pt>
          <cx:pt idx="5215">80000</cx:pt>
          <cx:pt idx="5216">110000</cx:pt>
          <cx:pt idx="5217">96000</cx:pt>
          <cx:pt idx="5218">100000</cx:pt>
          <cx:pt idx="5219">94000</cx:pt>
          <cx:pt idx="5220">120000</cx:pt>
          <cx:pt idx="5221">100000</cx:pt>
          <cx:pt idx="5222">110000</cx:pt>
          <cx:pt idx="5223">140000</cx:pt>
          <cx:pt idx="5224">133000</cx:pt>
          <cx:pt idx="5225">100000</cx:pt>
          <cx:pt idx="5226">102000</cx:pt>
          <cx:pt idx="5227">80000</cx:pt>
          <cx:pt idx="5228">40000</cx:pt>
          <cx:pt idx="5229">88000</cx:pt>
          <cx:pt idx="5230">120000</cx:pt>
          <cx:pt idx="5231">89000</cx:pt>
          <cx:pt idx="5232">109000</cx:pt>
          <cx:pt idx="5233">95000</cx:pt>
          <cx:pt idx="5234">120000</cx:pt>
          <cx:pt idx="5235">25000</cx:pt>
          <cx:pt idx="5236">25000</cx:pt>
          <cx:pt idx="5237">57000</cx:pt>
          <cx:pt idx="5238">15000</cx:pt>
          <cx:pt idx="5239">40000</cx:pt>
          <cx:pt idx="5240">80000</cx:pt>
          <cx:pt idx="5241">85000</cx:pt>
          <cx:pt idx="5242">95000</cx:pt>
          <cx:pt idx="5243">80000</cx:pt>
          <cx:pt idx="5244">80000</cx:pt>
          <cx:pt idx="5245">60000</cx:pt>
          <cx:pt idx="5246">95000</cx:pt>
          <cx:pt idx="5247">120000</cx:pt>
          <cx:pt idx="5248">68000</cx:pt>
          <cx:pt idx="5249">50000</cx:pt>
          <cx:pt idx="5250">120000</cx:pt>
          <cx:pt idx="5251">120000</cx:pt>
          <cx:pt idx="5252">120000</cx:pt>
          <cx:pt idx="5253">118000</cx:pt>
          <cx:pt idx="5254">90000</cx:pt>
          <cx:pt idx="5255">104000</cx:pt>
          <cx:pt idx="5256">74000</cx:pt>
          <cx:pt idx="5257">110000</cx:pt>
          <cx:pt idx="5258">80000</cx:pt>
          <cx:pt idx="5259">74000</cx:pt>
          <cx:pt idx="5260">100000</cx:pt>
          <cx:pt idx="5261">120000</cx:pt>
          <cx:pt idx="5262">110000</cx:pt>
          <cx:pt idx="5263">125000</cx:pt>
          <cx:pt idx="5264">125000</cx:pt>
          <cx:pt idx="5265">80000</cx:pt>
          <cx:pt idx="5266">68000</cx:pt>
          <cx:pt idx="5267">80000</cx:pt>
          <cx:pt idx="5268">60000</cx:pt>
          <cx:pt idx="5269">68000</cx:pt>
          <cx:pt idx="5270">40000</cx:pt>
          <cx:pt idx="5271">74000</cx:pt>
          <cx:pt idx="5272">74000</cx:pt>
          <cx:pt idx="5273">100000</cx:pt>
          <cx:pt idx="5274">125000</cx:pt>
          <cx:pt idx="5275">95000</cx:pt>
          <cx:pt idx="5276">85000</cx:pt>
          <cx:pt idx="5277">40000</cx:pt>
          <cx:pt idx="5278">90000</cx:pt>
          <cx:pt idx="5279">110000</cx:pt>
          <cx:pt idx="5280">119000</cx:pt>
          <cx:pt idx="5281">129000</cx:pt>
          <cx:pt idx="5282">149900</cx:pt>
          <cx:pt idx="5283">90000</cx:pt>
          <cx:pt idx="5284">150000</cx:pt>
          <cx:pt idx="5285">145000</cx:pt>
          <cx:pt idx="5286">135000</cx:pt>
          <cx:pt idx="5287">150000</cx:pt>
          <cx:pt idx="5288">86000</cx:pt>
          <cx:pt idx="5289">75000</cx:pt>
          <cx:pt idx="5290">85000</cx:pt>
          <cx:pt idx="5291">115000</cx:pt>
          <cx:pt idx="5292">60000</cx:pt>
          <cx:pt idx="5293">40000</cx:pt>
          <cx:pt idx="5294">80000</cx:pt>
          <cx:pt idx="5295">95000</cx:pt>
          <cx:pt idx="5296">30000</cx:pt>
          <cx:pt idx="5297">135000</cx:pt>
          <cx:pt idx="5298">100000</cx:pt>
          <cx:pt idx="5299">100000</cx:pt>
          <cx:pt idx="5300">60000</cx:pt>
          <cx:pt idx="5301">85000</cx:pt>
          <cx:pt idx="5302">95000</cx:pt>
          <cx:pt idx="5303">105000</cx:pt>
          <cx:pt idx="5304">100000</cx:pt>
          <cx:pt idx="5305">90000</cx:pt>
          <cx:pt idx="5306">135000</cx:pt>
          <cx:pt idx="5307">120000</cx:pt>
          <cx:pt idx="5308">95000</cx:pt>
          <cx:pt idx="5309">90000</cx:pt>
          <cx:pt idx="5310">110000</cx:pt>
          <cx:pt idx="5311">85000</cx:pt>
          <cx:pt idx="5312">95000</cx:pt>
          <cx:pt idx="5313">120000</cx:pt>
          <cx:pt idx="5314">150000</cx:pt>
          <cx:pt idx="5315">125000</cx:pt>
          <cx:pt idx="5316">132000</cx:pt>
          <cx:pt idx="5317">335000</cx:pt>
          <cx:pt idx="5318">280000</cx:pt>
          <cx:pt idx="5319">115000</cx:pt>
          <cx:pt idx="5320">145000</cx:pt>
          <cx:pt idx="5321">180000</cx:pt>
          <cx:pt idx="5322">85000</cx:pt>
          <cx:pt idx="5323">159000</cx:pt>
          <cx:pt idx="5324">90000</cx:pt>
          <cx:pt idx="5325">110000</cx:pt>
          <cx:pt idx="5326">120000</cx:pt>
          <cx:pt idx="5327">85000</cx:pt>
          <cx:pt idx="5328">90000</cx:pt>
          <cx:pt idx="5329">155000</cx:pt>
          <cx:pt idx="5330">100000</cx:pt>
          <cx:pt idx="5331">175000</cx:pt>
          <cx:pt idx="5332">180000</cx:pt>
          <cx:pt idx="5333">100000</cx:pt>
          <cx:pt idx="5334">85000</cx:pt>
          <cx:pt idx="5335">100000</cx:pt>
          <cx:pt idx="5336">92000</cx:pt>
          <cx:pt idx="5337">70000</cx:pt>
          <cx:pt idx="5338">110000</cx:pt>
          <cx:pt idx="5339">150000</cx:pt>
          <cx:pt idx="5340">145000</cx:pt>
          <cx:pt idx="5341">175000</cx:pt>
          <cx:pt idx="5342">120000</cx:pt>
          <cx:pt idx="5343">110000</cx:pt>
          <cx:pt idx="5344">119000</cx:pt>
          <cx:pt idx="5345">150000</cx:pt>
          <cx:pt idx="5346">115000</cx:pt>
          <cx:pt idx="5347">130000</cx:pt>
          <cx:pt idx="5348">125000</cx:pt>
          <cx:pt idx="5349">110000</cx:pt>
          <cx:pt idx="5350">90000</cx:pt>
          <cx:pt idx="5351">90000</cx:pt>
          <cx:pt idx="5352">80000</cx:pt>
          <cx:pt idx="5353">89000</cx:pt>
          <cx:pt idx="5354">110000</cx:pt>
          <cx:pt idx="5355">120000</cx:pt>
          <cx:pt idx="5356">250000</cx:pt>
          <cx:pt idx="5357">200000</cx:pt>
          <cx:pt idx="5358">74000</cx:pt>
          <cx:pt idx="5359">100000</cx:pt>
          <cx:pt idx="5360">70000</cx:pt>
          <cx:pt idx="5361">90000</cx:pt>
          <cx:pt idx="5362">130000</cx:pt>
          <cx:pt idx="5363">100000</cx:pt>
          <cx:pt idx="5364">125000</cx:pt>
          <cx:pt idx="5365">100000</cx:pt>
          <cx:pt idx="5366">105000</cx:pt>
          <cx:pt idx="5367">89500</cx:pt>
          <cx:pt idx="5368">222000</cx:pt>
          <cx:pt idx="5369">140000</cx:pt>
          <cx:pt idx="5370">145000</cx:pt>
          <cx:pt idx="5371">110000</cx:pt>
          <cx:pt idx="5372">110000</cx:pt>
          <cx:pt idx="5373">110000</cx:pt>
          <cx:pt idx="5374">100000</cx:pt>
          <cx:pt idx="5375">150000</cx:pt>
          <cx:pt idx="5376">100000</cx:pt>
          <cx:pt idx="5377">145000</cx:pt>
          <cx:pt idx="5378">120000</cx:pt>
          <cx:pt idx="5379">109000</cx:pt>
          <cx:pt idx="5380">65000</cx:pt>
          <cx:pt idx="5381">102000</cx:pt>
          <cx:pt idx="5382">140000</cx:pt>
          <cx:pt idx="5383">115000</cx:pt>
          <cx:pt idx="5384">180000</cx:pt>
          <cx:pt idx="5385">85000</cx:pt>
          <cx:pt idx="5386">145000</cx:pt>
          <cx:pt idx="5387">105000</cx:pt>
          <cx:pt idx="5388">120000</cx:pt>
          <cx:pt idx="5389">100000</cx:pt>
          <cx:pt idx="5390">122000</cx:pt>
          <cx:pt idx="5391">125000</cx:pt>
          <cx:pt idx="5392">125000</cx:pt>
          <cx:pt idx="5393">120000</cx:pt>
          <cx:pt idx="5394">135000</cx:pt>
          <cx:pt idx="5395">135000</cx:pt>
          <cx:pt idx="5396">130000</cx:pt>
          <cx:pt idx="5397">124000</cx:pt>
          <cx:pt idx="5398">135000</cx:pt>
          <cx:pt idx="5399">125000</cx:pt>
          <cx:pt idx="5400">135000</cx:pt>
          <cx:pt idx="5401">150000</cx:pt>
          <cx:pt idx="5402">105000</cx:pt>
          <cx:pt idx="5403">90000</cx:pt>
          <cx:pt idx="5404">135000</cx:pt>
          <cx:pt idx="5405">150000</cx:pt>
          <cx:pt idx="5406">130000</cx:pt>
          <cx:pt idx="5407">175000</cx:pt>
          <cx:pt idx="5408">110000</cx:pt>
          <cx:pt idx="5409">160000</cx:pt>
          <cx:pt idx="5410">124000</cx:pt>
          <cx:pt idx="5411">155000</cx:pt>
          <cx:pt idx="5412">100000</cx:pt>
          <cx:pt idx="5413">90000</cx:pt>
          <cx:pt idx="5414">100000</cx:pt>
          <cx:pt idx="5415">120000</cx:pt>
          <cx:pt idx="5416">105000</cx:pt>
          <cx:pt idx="5417">90000</cx:pt>
          <cx:pt idx="5418">110000</cx:pt>
          <cx:pt idx="5419">130000</cx:pt>
          <cx:pt idx="5420">69000</cx:pt>
          <cx:pt idx="5421">180000</cx:pt>
          <cx:pt idx="5422">30000</cx:pt>
          <cx:pt idx="5423">75000</cx:pt>
          <cx:pt idx="5424">150000</cx:pt>
          <cx:pt idx="5425">90000</cx:pt>
          <cx:pt idx="5426">90000</cx:pt>
          <cx:pt idx="5427">80000</cx:pt>
          <cx:pt idx="5428">35000</cx:pt>
          <cx:pt idx="5429">59900</cx:pt>
          <cx:pt idx="5430">100000</cx:pt>
          <cx:pt idx="5431">100000</cx:pt>
          <cx:pt idx="5432">200000</cx:pt>
          <cx:pt idx="5433">150000</cx:pt>
          <cx:pt idx="5434">95000</cx:pt>
          <cx:pt idx="5435">90000</cx:pt>
          <cx:pt idx="5436">143000</cx:pt>
          <cx:pt idx="5437">80000</cx:pt>
          <cx:pt idx="5438">85000</cx:pt>
          <cx:pt idx="5439">90000</cx:pt>
          <cx:pt idx="5440">105000</cx:pt>
          <cx:pt idx="5441">55000</cx:pt>
          <cx:pt idx="5442">1054942</cx:pt>
          <cx:pt idx="5443">285000</cx:pt>
          <cx:pt idx="5444">55000</cx:pt>
          <cx:pt idx="5445">20000</cx:pt>
          <cx:pt idx="5446">149000</cx:pt>
          <cx:pt idx="5447">30000</cx:pt>
          <cx:pt idx="5448">4000</cx:pt>
          <cx:pt idx="5449">35000</cx:pt>
          <cx:pt idx="5450">60000</cx:pt>
          <cx:pt idx="5451">15000</cx:pt>
          <cx:pt idx="5452">60000</cx:pt>
          <cx:pt idx="5453">65000</cx:pt>
          <cx:pt idx="5454">225000</cx:pt>
          <cx:pt idx="5455">15000</cx:pt>
          <cx:pt idx="5456">45000</cx:pt>
          <cx:pt idx="5457">10000</cx:pt>
          <cx:pt idx="5458">50000</cx:pt>
          <cx:pt idx="5459">149000</cx:pt>
          <cx:pt idx="5460">20000</cx:pt>
          <cx:pt idx="5461">55000</cx:pt>
          <cx:pt idx="5462">63000</cx:pt>
          <cx:pt idx="5463">40000</cx:pt>
          <cx:pt idx="5464">35000</cx:pt>
          <cx:pt idx="5465">21000</cx:pt>
          <cx:pt idx="5466">143000</cx:pt>
          <cx:pt idx="5467">35000</cx:pt>
          <cx:pt idx="5468">40000</cx:pt>
          <cx:pt idx="5469">50000</cx:pt>
          <cx:pt idx="5470">65000</cx:pt>
          <cx:pt idx="5471">59000</cx:pt>
          <cx:pt idx="5472">45000</cx:pt>
          <cx:pt idx="5473">149000</cx:pt>
          <cx:pt idx="5474">40000</cx:pt>
          <cx:pt idx="5475">15000</cx:pt>
          <cx:pt idx="5476">15000</cx:pt>
          <cx:pt idx="5477">149000</cx:pt>
          <cx:pt idx="5478">15000</cx:pt>
          <cx:pt idx="5479">35000</cx:pt>
          <cx:pt idx="5480">50000</cx:pt>
          <cx:pt idx="5481">75000</cx:pt>
          <cx:pt idx="5482">40000</cx:pt>
          <cx:pt idx="5483">4000</cx:pt>
          <cx:pt idx="5484">60000</cx:pt>
          <cx:pt idx="5485">149000</cx:pt>
          <cx:pt idx="5486">60000</cx:pt>
          <cx:pt idx="5487">60000</cx:pt>
          <cx:pt idx="5488">25000</cx:pt>
          <cx:pt idx="5489">40000</cx:pt>
          <cx:pt idx="5490">9000</cx:pt>
          <cx:pt idx="5491">10000</cx:pt>
          <cx:pt idx="5492">10000</cx:pt>
          <cx:pt idx="5493">50000</cx:pt>
          <cx:pt idx="5494">5000</cx:pt>
          <cx:pt idx="5495">20000</cx:pt>
          <cx:pt idx="5496">23000</cx:pt>
          <cx:pt idx="5497">20000</cx:pt>
          <cx:pt idx="5498">27000</cx:pt>
          <cx:pt idx="5499">225000</cx:pt>
          <cx:pt idx="5500">10000</cx:pt>
          <cx:pt idx="5501">40000</cx:pt>
          <cx:pt idx="5502">32500</cx:pt>
          <cx:pt idx="5503">40000</cx:pt>
          <cx:pt idx="5504">50000</cx:pt>
          <cx:pt idx="5505">75000</cx:pt>
          <cx:pt idx="5506">30000</cx:pt>
          <cx:pt idx="5507">32000</cx:pt>
          <cx:pt idx="5508">50000</cx:pt>
          <cx:pt idx="5509">10000</cx:pt>
          <cx:pt idx="5510">10000</cx:pt>
          <cx:pt idx="5511">10000</cx:pt>
          <cx:pt idx="5512">10000</cx:pt>
          <cx:pt idx="5513">40000</cx:pt>
          <cx:pt idx="5514">25000</cx:pt>
          <cx:pt idx="5515">20000</cx:pt>
          <cx:pt idx="5516">25000</cx:pt>
          <cx:pt idx="5517">20000</cx:pt>
          <cx:pt idx="5518">40000</cx:pt>
          <cx:pt idx="5519">60000</cx:pt>
          <cx:pt idx="5520">45000</cx:pt>
          <cx:pt idx="5521">50000</cx:pt>
          <cx:pt idx="5522">100000</cx:pt>
          <cx:pt idx="5523">60000</cx:pt>
          <cx:pt idx="5524">45000</cx:pt>
          <cx:pt idx="5525">85000</cx:pt>
          <cx:pt idx="5526">40000</cx:pt>
          <cx:pt idx="5527">40000</cx:pt>
          <cx:pt idx="5528">31000</cx:pt>
          <cx:pt idx="5529">60000</cx:pt>
          <cx:pt idx="5530">85000</cx:pt>
          <cx:pt idx="5531">50000</cx:pt>
          <cx:pt idx="5532">80000</cx:pt>
          <cx:pt idx="5533">60000</cx:pt>
          <cx:pt idx="5534">25000</cx:pt>
          <cx:pt idx="5535">35000</cx:pt>
          <cx:pt idx="5536">70000</cx:pt>
          <cx:pt idx="5537">10000</cx:pt>
          <cx:pt idx="5538">45000</cx:pt>
          <cx:pt idx="5539">20000</cx:pt>
          <cx:pt idx="5540">10000</cx:pt>
          <cx:pt idx="5541">2500</cx:pt>
          <cx:pt idx="5542">90000</cx:pt>
          <cx:pt idx="5543">30000</cx:pt>
          <cx:pt idx="5544">50000</cx:pt>
          <cx:pt idx="5545">50000</cx:pt>
          <cx:pt idx="5546">60000</cx:pt>
          <cx:pt idx="5547">150000</cx:pt>
          <cx:pt idx="5548">64000</cx:pt>
          <cx:pt idx="5549">45000</cx:pt>
          <cx:pt idx="5550">75000</cx:pt>
          <cx:pt idx="5551">52500</cx:pt>
          <cx:pt idx="5552">40000</cx:pt>
          <cx:pt idx="5553">77000</cx:pt>
          <cx:pt idx="5554">20000</cx:pt>
          <cx:pt idx="5555">70000</cx:pt>
          <cx:pt idx="5556">65000</cx:pt>
          <cx:pt idx="5557">40000</cx:pt>
          <cx:pt idx="5558">50000</cx:pt>
          <cx:pt idx="5559">95000</cx:pt>
          <cx:pt idx="5560">70000</cx:pt>
          <cx:pt idx="5561">95000</cx:pt>
          <cx:pt idx="5562">25000</cx:pt>
          <cx:pt idx="5563">160000</cx:pt>
          <cx:pt idx="5564">75000</cx:pt>
          <cx:pt idx="5565">68000</cx:pt>
          <cx:pt idx="5566">150000</cx:pt>
          <cx:pt idx="5567">80000</cx:pt>
          <cx:pt idx="5568">35000</cx:pt>
          <cx:pt idx="5569">60000</cx:pt>
          <cx:pt idx="5570">75000</cx:pt>
          <cx:pt idx="5571">86000</cx:pt>
          <cx:pt idx="5572">79000</cx:pt>
          <cx:pt idx="5573">90000</cx:pt>
          <cx:pt idx="5574">175000</cx:pt>
          <cx:pt idx="5575">90000</cx:pt>
          <cx:pt idx="5576">109000</cx:pt>
          <cx:pt idx="5577">127000</cx:pt>
          <cx:pt idx="5578">50000</cx:pt>
          <cx:pt idx="5579">90000</cx:pt>
          <cx:pt idx="5580">90000</cx:pt>
          <cx:pt idx="5581">110000</cx:pt>
          <cx:pt idx="5582">65000</cx:pt>
          <cx:pt idx="5583">70000</cx:pt>
          <cx:pt idx="5584">110000</cx:pt>
          <cx:pt idx="5585">110000</cx:pt>
          <cx:pt idx="5586">130000</cx:pt>
          <cx:pt idx="5587">100000</cx:pt>
          <cx:pt idx="5588">60000</cx:pt>
          <cx:pt idx="5589">80000</cx:pt>
          <cx:pt idx="5590">80000</cx:pt>
          <cx:pt idx="5591">70000</cx:pt>
          <cx:pt idx="5592">85000</cx:pt>
          <cx:pt idx="5593">40000</cx:pt>
          <cx:pt idx="5594">20000</cx:pt>
          <cx:pt idx="5595">12000</cx:pt>
          <cx:pt idx="5596">20000</cx:pt>
          <cx:pt idx="5597">24000</cx:pt>
          <cx:pt idx="5598">75000</cx:pt>
          <cx:pt idx="5599">60000</cx:pt>
          <cx:pt idx="5600">75000</cx:pt>
          <cx:pt idx="5601">55000</cx:pt>
          <cx:pt idx="5602">43900</cx:pt>
          <cx:pt idx="5603">60000</cx:pt>
          <cx:pt idx="5604">24000</cx:pt>
          <cx:pt idx="5605">120000</cx:pt>
          <cx:pt idx="5606">109000</cx:pt>
          <cx:pt idx="5607">72000</cx:pt>
          <cx:pt idx="5608">56000</cx:pt>
          <cx:pt idx="5609">75000</cx:pt>
          <cx:pt idx="5610">110000</cx:pt>
          <cx:pt idx="5611">85000</cx:pt>
          <cx:pt idx="5612">84500</cx:pt>
          <cx:pt idx="5613">95000</cx:pt>
          <cx:pt idx="5614">100000</cx:pt>
          <cx:pt idx="5615">90000</cx:pt>
          <cx:pt idx="5616">80000</cx:pt>
          <cx:pt idx="5617">125000</cx:pt>
          <cx:pt idx="5618">110000</cx:pt>
          <cx:pt idx="5619">110000</cx:pt>
          <cx:pt idx="5620">120000</cx:pt>
          <cx:pt idx="5621">110000</cx:pt>
          <cx:pt idx="5622">125000</cx:pt>
          <cx:pt idx="5623">125000</cx:pt>
          <cx:pt idx="5624">125000</cx:pt>
          <cx:pt idx="5625">75000</cx:pt>
          <cx:pt idx="5626">130000</cx:pt>
          <cx:pt idx="5627">67000</cx:pt>
          <cx:pt idx="5628">120000</cx:pt>
          <cx:pt idx="5629">120000</cx:pt>
          <cx:pt idx="5630">90000</cx:pt>
          <cx:pt idx="5631">50000</cx:pt>
          <cx:pt idx="5632">72900</cx:pt>
          <cx:pt idx="5633">92000</cx:pt>
          <cx:pt idx="5634">85000</cx:pt>
          <cx:pt idx="5635">90000</cx:pt>
          <cx:pt idx="5636">90000</cx:pt>
          <cx:pt idx="5637">75000</cx:pt>
          <cx:pt idx="5638">50000</cx:pt>
          <cx:pt idx="5639">90000</cx:pt>
          <cx:pt idx="5640">110000</cx:pt>
          <cx:pt idx="5641">80000</cx:pt>
          <cx:pt idx="5642">95000</cx:pt>
          <cx:pt idx="5643">165000</cx:pt>
          <cx:pt idx="5644">75000</cx:pt>
          <cx:pt idx="5645">75000</cx:pt>
          <cx:pt idx="5646">125000</cx:pt>
          <cx:pt idx="5647">125000</cx:pt>
          <cx:pt idx="5648">124000</cx:pt>
          <cx:pt idx="5649">125000</cx:pt>
          <cx:pt idx="5650">132500</cx:pt>
          <cx:pt idx="5651">115000</cx:pt>
          <cx:pt idx="5652">140000</cx:pt>
          <cx:pt idx="5653">150000</cx:pt>
          <cx:pt idx="5654">120000</cx:pt>
          <cx:pt idx="5655">120000</cx:pt>
          <cx:pt idx="5656">150000</cx:pt>
          <cx:pt idx="5657">300000</cx:pt>
          <cx:pt idx="5658">60000</cx:pt>
          <cx:pt idx="5659">35000</cx:pt>
          <cx:pt idx="5660">24500</cx:pt>
          <cx:pt idx="5661">80000</cx:pt>
          <cx:pt idx="5662">40000</cx:pt>
          <cx:pt idx="5663">99500</cx:pt>
          <cx:pt idx="5664">125000</cx:pt>
          <cx:pt idx="5665">99500</cx:pt>
          <cx:pt idx="5666">55000</cx:pt>
          <cx:pt idx="5667">90000</cx:pt>
          <cx:pt idx="5668">110000</cx:pt>
          <cx:pt idx="5669">71000</cx:pt>
          <cx:pt idx="5670">60000</cx:pt>
          <cx:pt idx="5671">52000</cx:pt>
          <cx:pt idx="5672">65000</cx:pt>
          <cx:pt idx="5673">40000</cx:pt>
          <cx:pt idx="5674">110000</cx:pt>
          <cx:pt idx="5675">20000</cx:pt>
          <cx:pt idx="5676">99500</cx:pt>
          <cx:pt idx="5677">50000</cx:pt>
          <cx:pt idx="5678">24500</cx:pt>
          <cx:pt idx="5679">300000</cx:pt>
          <cx:pt idx="5680">50000</cx:pt>
          <cx:pt idx="5681">20000</cx:pt>
          <cx:pt idx="5682">50000</cx:pt>
          <cx:pt idx="5683">100000</cx:pt>
          <cx:pt idx="5684">100000</cx:pt>
          <cx:pt idx="5685">110000</cx:pt>
          <cx:pt idx="5686">73000</cx:pt>
          <cx:pt idx="5687">10000</cx:pt>
          <cx:pt idx="5688">62500</cx:pt>
          <cx:pt idx="5689">20000</cx:pt>
          <cx:pt idx="5690">22000</cx:pt>
          <cx:pt idx="5691">13000</cx:pt>
          <cx:pt idx="5692">11000</cx:pt>
          <cx:pt idx="5693">85000</cx:pt>
          <cx:pt idx="5694">20000</cx:pt>
          <cx:pt idx="5695">7000</cx:pt>
          <cx:pt idx="5696">7000</cx:pt>
          <cx:pt idx="5697">150000</cx:pt>
          <cx:pt idx="5698">30000</cx:pt>
          <cx:pt idx="5699">200000</cx:pt>
          <cx:pt idx="5700">100000</cx:pt>
          <cx:pt idx="5701">100000</cx:pt>
          <cx:pt idx="5702">10000</cx:pt>
          <cx:pt idx="5703">10000</cx:pt>
          <cx:pt idx="5704">76000</cx:pt>
          <cx:pt idx="5705">1000</cx:pt>
          <cx:pt idx="5706">28000</cx:pt>
          <cx:pt idx="5707">2000</cx:pt>
          <cx:pt idx="5708">15000</cx:pt>
          <cx:pt idx="5709">19000</cx:pt>
          <cx:pt idx="5710">335000</cx:pt>
          <cx:pt idx="5711">100000</cx:pt>
          <cx:pt idx="5712">135000</cx:pt>
          <cx:pt idx="5713">6000</cx:pt>
          <cx:pt idx="5714">45000</cx:pt>
          <cx:pt idx="5715">147000</cx:pt>
          <cx:pt idx="5716">8000</cx:pt>
          <cx:pt idx="5717">170000</cx:pt>
          <cx:pt idx="5718">20000</cx:pt>
          <cx:pt idx="5719">50000</cx:pt>
          <cx:pt idx="5720">142500</cx:pt>
          <cx:pt idx="5721">5000</cx:pt>
          <cx:pt idx="5722">1000</cx:pt>
          <cx:pt idx="5723">3000</cx:pt>
          <cx:pt idx="5724">225000</cx:pt>
          <cx:pt idx="5725">8000</cx:pt>
          <cx:pt idx="5726">1000000</cx:pt>
          <cx:pt idx="5727">160000</cx:pt>
          <cx:pt idx="5728">325000</cx:pt>
          <cx:pt idx="5729">86000</cx:pt>
          <cx:pt idx="5730">3000</cx:pt>
          <cx:pt idx="5731">2000</cx:pt>
          <cx:pt idx="5732">24000</cx:pt>
          <cx:pt idx="5733">5000</cx:pt>
          <cx:pt idx="5734">36000</cx:pt>
          <cx:pt idx="5735">25000</cx:pt>
          <cx:pt idx="5736">5000</cx:pt>
          <cx:pt idx="5737">1200</cx:pt>
          <cx:pt idx="5738">12000</cx:pt>
          <cx:pt idx="5739">30000</cx:pt>
          <cx:pt idx="5740">50000</cx:pt>
          <cx:pt idx="5741">52000</cx:pt>
          <cx:pt idx="5742">75000</cx:pt>
          <cx:pt idx="5743">124000</cx:pt>
          <cx:pt idx="5744">8000</cx:pt>
          <cx:pt idx="5745">15000</cx:pt>
          <cx:pt idx="5746">25000</cx:pt>
          <cx:pt idx="5747">12000</cx:pt>
          <cx:pt idx="5748">20000</cx:pt>
          <cx:pt idx="5749">147000</cx:pt>
          <cx:pt idx="5750">25000</cx:pt>
          <cx:pt idx="5751">5000</cx:pt>
          <cx:pt idx="5752">79000</cx:pt>
          <cx:pt idx="5753">250000</cx:pt>
          <cx:pt idx="5754">15000</cx:pt>
          <cx:pt idx="5755">250000</cx:pt>
          <cx:pt idx="5756">450000</cx:pt>
          <cx:pt idx="5757">200000</cx:pt>
          <cx:pt idx="5758">200000</cx:pt>
          <cx:pt idx="5759">110000</cx:pt>
          <cx:pt idx="5760">280000</cx:pt>
          <cx:pt idx="5761">100000</cx:pt>
          <cx:pt idx="5762">330000</cx:pt>
          <cx:pt idx="5763">200000</cx:pt>
          <cx:pt idx="5764">260000</cx:pt>
          <cx:pt idx="5765">130000</cx:pt>
          <cx:pt idx="5766">110000</cx:pt>
          <cx:pt idx="5767">200000</cx:pt>
          <cx:pt idx="5768">200000</cx:pt>
          <cx:pt idx="5769">300000</cx:pt>
          <cx:pt idx="5770">210000</cx:pt>
          <cx:pt idx="5771">146000</cx:pt>
          <cx:pt idx="5772">100000</cx:pt>
          <cx:pt idx="5773">100000</cx:pt>
          <cx:pt idx="5774">200000</cx:pt>
          <cx:pt idx="5775">200000</cx:pt>
          <cx:pt idx="5776">325000</cx:pt>
          <cx:pt idx="5777">560000</cx:pt>
          <cx:pt idx="5778">63000</cx:pt>
          <cx:pt idx="5779">400000</cx:pt>
          <cx:pt idx="5780">300000</cx:pt>
          <cx:pt idx="5781">350000</cx:pt>
          <cx:pt idx="5782">160000</cx:pt>
          <cx:pt idx="5783">200000</cx:pt>
          <cx:pt idx="5784">200000</cx:pt>
          <cx:pt idx="5785">200000</cx:pt>
          <cx:pt idx="5786">250000</cx:pt>
          <cx:pt idx="5787">350000</cx:pt>
          <cx:pt idx="5788">345000</cx:pt>
          <cx:pt idx="5789">230000</cx:pt>
          <cx:pt idx="5790">150000</cx:pt>
          <cx:pt idx="5791">245000</cx:pt>
          <cx:pt idx="5792">200000</cx:pt>
          <cx:pt idx="5793">204900</cx:pt>
          <cx:pt idx="5794">210000</cx:pt>
          <cx:pt idx="5795">130000</cx:pt>
          <cx:pt idx="5796">93000</cx:pt>
          <cx:pt idx="5797">150000</cx:pt>
          <cx:pt idx="5798">119000</cx:pt>
          <cx:pt idx="5799">120000</cx:pt>
          <cx:pt idx="5800">500000</cx:pt>
          <cx:pt idx="5801">190000</cx:pt>
          <cx:pt idx="5802">150000</cx:pt>
          <cx:pt idx="5803">105000</cx:pt>
          <cx:pt idx="5804">169999</cx:pt>
          <cx:pt idx="5805">230000</cx:pt>
          <cx:pt idx="5806">325000</cx:pt>
          <cx:pt idx="5807">1586338</cx:pt>
          <cx:pt idx="5808">85000</cx:pt>
          <cx:pt idx="5809">178000</cx:pt>
          <cx:pt idx="5810">130000</cx:pt>
          <cx:pt idx="5811">150000</cx:pt>
          <cx:pt idx="5812">100000</cx:pt>
          <cx:pt idx="5813">110000</cx:pt>
          <cx:pt idx="5814">195000</cx:pt>
          <cx:pt idx="5815">117000</cx:pt>
          <cx:pt idx="5816">110000</cx:pt>
          <cx:pt idx="5817">200000</cx:pt>
          <cx:pt idx="5818">150000</cx:pt>
          <cx:pt idx="5819">125000</cx:pt>
          <cx:pt idx="5820">290000</cx:pt>
          <cx:pt idx="5821">270000</cx:pt>
          <cx:pt idx="5822">200000</cx:pt>
          <cx:pt idx="5823">150000</cx:pt>
          <cx:pt idx="5824">115000</cx:pt>
          <cx:pt idx="5825">110000</cx:pt>
          <cx:pt idx="5826">110000</cx:pt>
          <cx:pt idx="5827">115000</cx:pt>
          <cx:pt idx="5828">400000</cx:pt>
          <cx:pt idx="5829">300000</cx:pt>
          <cx:pt idx="5830">93000</cx:pt>
          <cx:pt idx="5831">110000</cx:pt>
          <cx:pt idx="5832">125000</cx:pt>
          <cx:pt idx="5833">185000</cx:pt>
          <cx:pt idx="5834">400000</cx:pt>
          <cx:pt idx="5835">158000</cx:pt>
          <cx:pt idx="5836">400000</cx:pt>
          <cx:pt idx="5837">1586338</cx:pt>
          <cx:pt idx="5838">125000</cx:pt>
          <cx:pt idx="5839">310000</cx:pt>
          <cx:pt idx="5840">275000</cx:pt>
          <cx:pt idx="5841">300000</cx:pt>
          <cx:pt idx="5842">139900</cx:pt>
          <cx:pt idx="5843">122000</cx:pt>
          <cx:pt idx="5844">170000</cx:pt>
          <cx:pt idx="5845">100000</cx:pt>
          <cx:pt idx="5846">370000</cx:pt>
          <cx:pt idx="5847">180000</cx:pt>
          <cx:pt idx="5848">750000</cx:pt>
          <cx:pt idx="5849">115000</cx:pt>
          <cx:pt idx="5850">150000</cx:pt>
          <cx:pt idx="5851">300000</cx:pt>
          <cx:pt idx="5852">190000</cx:pt>
          <cx:pt idx="5853">445000</cx:pt>
          <cx:pt idx="5854">200000</cx:pt>
          <cx:pt idx="5855">250000</cx:pt>
          <cx:pt idx="5856">500000</cx:pt>
          <cx:pt idx="5857">220000</cx:pt>
          <cx:pt idx="5858">185000</cx:pt>
          <cx:pt idx="5859">160000</cx:pt>
          <cx:pt idx="5860">650000</cx:pt>
          <cx:pt idx="5861">42900</cx:pt>
          <cx:pt idx="5862">495000</cx:pt>
          <cx:pt idx="5863">150000</cx:pt>
          <cx:pt idx="5864">155000</cx:pt>
          <cx:pt idx="5865">425000</cx:pt>
          <cx:pt idx="5866">300000</cx:pt>
          <cx:pt idx="5867">106000</cx:pt>
          <cx:pt idx="5868">200000</cx:pt>
          <cx:pt idx="5869">175000</cx:pt>
          <cx:pt idx="5870">100000</cx:pt>
          <cx:pt idx="5871">210000</cx:pt>
          <cx:pt idx="5872">185000</cx:pt>
          <cx:pt idx="5873">275000</cx:pt>
          <cx:pt idx="5874">137000</cx:pt>
          <cx:pt idx="5875">265000</cx:pt>
          <cx:pt idx="5876">200000</cx:pt>
          <cx:pt idx="5877">160000</cx:pt>
          <cx:pt idx="5878">137000</cx:pt>
          <cx:pt idx="5879">190000</cx:pt>
          <cx:pt idx="5880">200000</cx:pt>
          <cx:pt idx="5881">200000</cx:pt>
          <cx:pt idx="5882">160000</cx:pt>
          <cx:pt idx="5883">138000</cx:pt>
          <cx:pt idx="5884">225000</cx:pt>
          <cx:pt idx="5885">250000</cx:pt>
          <cx:pt idx="5886">150000</cx:pt>
          <cx:pt idx="5887">270000</cx:pt>
          <cx:pt idx="5888">138000</cx:pt>
          <cx:pt idx="5889">125000</cx:pt>
          <cx:pt idx="5890">585000</cx:pt>
          <cx:pt idx="5891">130000</cx:pt>
          <cx:pt idx="5892">300000</cx:pt>
          <cx:pt idx="5893">450000</cx:pt>
          <cx:pt idx="5894">100000</cx:pt>
          <cx:pt idx="5895">144000</cx:pt>
          <cx:pt idx="5896">145000</cx:pt>
          <cx:pt idx="5897">140000</cx:pt>
          <cx:pt idx="5898">230000</cx:pt>
          <cx:pt idx="5899">255000</cx:pt>
          <cx:pt idx="5900">154000</cx:pt>
          <cx:pt idx="5901">210000</cx:pt>
          <cx:pt idx="5902">320000</cx:pt>
          <cx:pt idx="5903">154000</cx:pt>
          <cx:pt idx="5904">380000</cx:pt>
          <cx:pt idx="5905">1586338</cx:pt>
          <cx:pt idx="5906">470000</cx:pt>
          <cx:pt idx="5907">325000</cx:pt>
          <cx:pt idx="5908">105000</cx:pt>
          <cx:pt idx="5909">220000</cx:pt>
          <cx:pt idx="5910">450000</cx:pt>
          <cx:pt idx="5911">59000</cx:pt>
          <cx:pt idx="5912">125000</cx:pt>
          <cx:pt idx="5913">500000</cx:pt>
          <cx:pt idx="5914">194000</cx:pt>
          <cx:pt idx="5915">120000</cx:pt>
          <cx:pt idx="5916">110000</cx:pt>
          <cx:pt idx="5917">140000</cx:pt>
          <cx:pt idx="5918">285000</cx:pt>
          <cx:pt idx="5919">168000</cx:pt>
          <cx:pt idx="5920">250000</cx:pt>
          <cx:pt idx="5921">130000</cx:pt>
          <cx:pt idx="5922">150000</cx:pt>
          <cx:pt idx="5923">180000</cx:pt>
          <cx:pt idx="5924">250000</cx:pt>
          <cx:pt idx="5925">194000</cx:pt>
          <cx:pt idx="5926">145000</cx:pt>
          <cx:pt idx="5927">145000</cx:pt>
          <cx:pt idx="5928">180000</cx:pt>
          <cx:pt idx="5929">95000</cx:pt>
          <cx:pt idx="5930">250000</cx:pt>
          <cx:pt idx="5931">325000</cx:pt>
          <cx:pt idx="5932">100000</cx:pt>
          <cx:pt idx="5933">250000</cx:pt>
          <cx:pt idx="5934">115000</cx:pt>
          <cx:pt idx="5935">83000</cx:pt>
          <cx:pt idx="5936">355000</cx:pt>
          <cx:pt idx="5937">150000</cx:pt>
          <cx:pt idx="5938">480000</cx:pt>
          <cx:pt idx="5939">150000</cx:pt>
          <cx:pt idx="5940">85000</cx:pt>
          <cx:pt idx="5941">160000</cx:pt>
          <cx:pt idx="5942">800000</cx:pt>
          <cx:pt idx="5943">250000</cx:pt>
          <cx:pt idx="5944">1586338</cx:pt>
          <cx:pt idx="5945">275000</cx:pt>
          <cx:pt idx="5946">400000</cx:pt>
          <cx:pt idx="5947">330000</cx:pt>
          <cx:pt idx="5948">270000</cx:pt>
          <cx:pt idx="5949">150000</cx:pt>
          <cx:pt idx="5950">85000</cx:pt>
          <cx:pt idx="5951">200000</cx:pt>
          <cx:pt idx="5952">350000</cx:pt>
          <cx:pt idx="5953">194000</cx:pt>
          <cx:pt idx="5954">114000</cx:pt>
          <cx:pt idx="5955">135000</cx:pt>
          <cx:pt idx="5956">170000</cx:pt>
          <cx:pt idx="5957">500000</cx:pt>
          <cx:pt idx="5958">450000</cx:pt>
          <cx:pt idx="5959">485000</cx:pt>
          <cx:pt idx="5960">125000</cx:pt>
          <cx:pt idx="5961">550000</cx:pt>
          <cx:pt idx="5962">98000</cx:pt>
          <cx:pt idx="5963">125000</cx:pt>
          <cx:pt idx="5964">200000</cx:pt>
          <cx:pt idx="5965">350000</cx:pt>
          <cx:pt idx="5966">85000</cx:pt>
          <cx:pt idx="5967">4000</cx:pt>
          <cx:pt idx="5968">149900</cx:pt>
          <cx:pt idx="5969">157000</cx:pt>
          <cx:pt idx="5970">160000</cx:pt>
          <cx:pt idx="5971">90000</cx:pt>
          <cx:pt idx="5972">105000</cx:pt>
          <cx:pt idx="5973">85000</cx:pt>
          <cx:pt idx="5974">70000</cx:pt>
          <cx:pt idx="5975">400000</cx:pt>
          <cx:pt idx="5976">64000</cx:pt>
          <cx:pt idx="5977">110000</cx:pt>
          <cx:pt idx="5978">200000</cx:pt>
          <cx:pt idx="5979">75000</cx:pt>
          <cx:pt idx="5980">110000</cx:pt>
          <cx:pt idx="5981">32000</cx:pt>
          <cx:pt idx="5982">150000</cx:pt>
          <cx:pt idx="5983">100000</cx:pt>
          <cx:pt idx="5984">230000</cx:pt>
          <cx:pt idx="5985">114000</cx:pt>
          <cx:pt idx="5986">85000</cx:pt>
          <cx:pt idx="5987">35000</cx:pt>
          <cx:pt idx="5988">185000</cx:pt>
          <cx:pt idx="5989">110000</cx:pt>
          <cx:pt idx="5990">64000</cx:pt>
          <cx:pt idx="5991">75000</cx:pt>
          <cx:pt idx="5992">130000</cx:pt>
          <cx:pt idx="5993">350000</cx:pt>
          <cx:pt idx="5994">300000</cx:pt>
          <cx:pt idx="5995">135000</cx:pt>
          <cx:pt idx="5996">180000</cx:pt>
          <cx:pt idx="5997">100000</cx:pt>
          <cx:pt idx="5998">89000</cx:pt>
          <cx:pt idx="5999">175000</cx:pt>
          <cx:pt idx="6000">115000</cx:pt>
          <cx:pt idx="6001">149000</cx:pt>
          <cx:pt idx="6002">95000</cx:pt>
          <cx:pt idx="6003">95000</cx:pt>
          <cx:pt idx="6004">90000</cx:pt>
          <cx:pt idx="6005">150000</cx:pt>
          <cx:pt idx="6006">85000</cx:pt>
          <cx:pt idx="6007">94000</cx:pt>
          <cx:pt idx="6008">150000</cx:pt>
          <cx:pt idx="6009">85000</cx:pt>
          <cx:pt idx="6010">175000</cx:pt>
          <cx:pt idx="6011">125000</cx:pt>
          <cx:pt idx="6012">95000</cx:pt>
          <cx:pt idx="6013">145000</cx:pt>
          <cx:pt idx="6014">55000</cx:pt>
          <cx:pt idx="6015">20000</cx:pt>
          <cx:pt idx="6016">100000</cx:pt>
          <cx:pt idx="6017">185000</cx:pt>
          <cx:pt idx="6018">130000</cx:pt>
          <cx:pt idx="6019">110000</cx:pt>
          <cx:pt idx="6020">230000</cx:pt>
          <cx:pt idx="6021">300000</cx:pt>
          <cx:pt idx="6022">110000</cx:pt>
          <cx:pt idx="6023">280000</cx:pt>
          <cx:pt idx="6024">190000</cx:pt>
          <cx:pt idx="6025">100000</cx:pt>
          <cx:pt idx="6026">146680</cx:pt>
          <cx:pt idx="6027">80000</cx:pt>
          <cx:pt idx="6028">170000</cx:pt>
          <cx:pt idx="6029">100000</cx:pt>
          <cx:pt idx="6030">60000</cx:pt>
          <cx:pt idx="6031">190000</cx:pt>
          <cx:pt idx="6032">200000</cx:pt>
          <cx:pt idx="6033">100000</cx:pt>
          <cx:pt idx="6034">25000</cx:pt>
          <cx:pt idx="6035">146680</cx:pt>
          <cx:pt idx="6036">150000</cx:pt>
          <cx:pt idx="6037">300000</cx:pt>
          <cx:pt idx="6038">100000</cx:pt>
          <cx:pt idx="6039">500000</cx:pt>
          <cx:pt idx="6040">200000</cx:pt>
          <cx:pt idx="6041">200000</cx:pt>
          <cx:pt idx="6042">100000</cx:pt>
          <cx:pt idx="6043">99000</cx:pt>
          <cx:pt idx="6044">120000</cx:pt>
          <cx:pt idx="6045">160000</cx:pt>
          <cx:pt idx="6046">90000</cx:pt>
          <cx:pt idx="6047">75000</cx:pt>
          <cx:pt idx="6048">90000</cx:pt>
          <cx:pt idx="6049">75000</cx:pt>
          <cx:pt idx="6050">60000</cx:pt>
          <cx:pt idx="6051">90000</cx:pt>
          <cx:pt idx="6052">100000</cx:pt>
          <cx:pt idx="6053">80000</cx:pt>
          <cx:pt idx="6054">400000</cx:pt>
          <cx:pt idx="6055">135000</cx:pt>
          <cx:pt idx="6056">150000</cx:pt>
          <cx:pt idx="6057">500000</cx:pt>
          <cx:pt idx="6058">95000</cx:pt>
          <cx:pt idx="6059">150000</cx:pt>
          <cx:pt idx="6060">6000</cx:pt>
          <cx:pt idx="6061">150000</cx:pt>
          <cx:pt idx="6062">200000</cx:pt>
          <cx:pt idx="6063">15000</cx:pt>
          <cx:pt idx="6064">20000</cx:pt>
          <cx:pt idx="6065">70000</cx:pt>
          <cx:pt idx="6066">400000</cx:pt>
          <cx:pt idx="6067">100000</cx:pt>
          <cx:pt idx="6068">800000</cx:pt>
          <cx:pt idx="6069">175000</cx:pt>
          <cx:pt idx="6070">150000</cx:pt>
          <cx:pt idx="6071">106000</cx:pt>
          <cx:pt idx="6072">125000</cx:pt>
          <cx:pt idx="6073">50000</cx:pt>
          <cx:pt idx="6074">75000</cx:pt>
          <cx:pt idx="6075">8000</cx:pt>
          <cx:pt idx="6076">230000</cx:pt>
          <cx:pt idx="6077">30000</cx:pt>
          <cx:pt idx="6078">125000</cx:pt>
          <cx:pt idx="6079">150000</cx:pt>
          <cx:pt idx="6080">180000</cx:pt>
          <cx:pt idx="6081">90000</cx:pt>
          <cx:pt idx="6082">78899</cx:pt>
          <cx:pt idx="6083">200000</cx:pt>
          <cx:pt idx="6084">85000</cx:pt>
          <cx:pt idx="6085">105000</cx:pt>
          <cx:pt idx="6086">85000</cx:pt>
          <cx:pt idx="6087">64000</cx:pt>
          <cx:pt idx="6088">85000</cx:pt>
          <cx:pt idx="6089">130000</cx:pt>
          <cx:pt idx="6090">50000</cx:pt>
          <cx:pt idx="6091">140000</cx:pt>
          <cx:pt idx="6092">130000</cx:pt>
          <cx:pt idx="6093">25000</cx:pt>
          <cx:pt idx="6094">135000</cx:pt>
          <cx:pt idx="6095">120000</cx:pt>
          <cx:pt idx="6096">150000</cx:pt>
          <cx:pt idx="6097">325000</cx:pt>
          <cx:pt idx="6098">200000</cx:pt>
          <cx:pt idx="6099">140000</cx:pt>
          <cx:pt idx="6100">89000</cx:pt>
          <cx:pt idx="6101">135000</cx:pt>
          <cx:pt idx="6102">115000</cx:pt>
          <cx:pt idx="6103">270000</cx:pt>
          <cx:pt idx="6104">300000</cx:pt>
          <cx:pt idx="6105">93000</cx:pt>
          <cx:pt idx="6106">350000</cx:pt>
          <cx:pt idx="6107">75000</cx:pt>
          <cx:pt idx="6108">195000</cx:pt>
          <cx:pt idx="6109">100000</cx:pt>
          <cx:pt idx="6110">75000</cx:pt>
          <cx:pt idx="6111">60000</cx:pt>
          <cx:pt idx="6112">75000</cx:pt>
          <cx:pt idx="6113">300000</cx:pt>
          <cx:pt idx="6114">195000</cx:pt>
          <cx:pt idx="6115">125000</cx:pt>
          <cx:pt idx="6116">140000</cx:pt>
          <cx:pt idx="6117">125000</cx:pt>
          <cx:pt idx="6118">125000</cx:pt>
          <cx:pt idx="6119">125000</cx:pt>
          <cx:pt idx="6120">60000</cx:pt>
          <cx:pt idx="6121">120000</cx:pt>
          <cx:pt idx="6122">65000</cx:pt>
          <cx:pt idx="6123">55000</cx:pt>
          <cx:pt idx="6124">95000</cx:pt>
          <cx:pt idx="6125">70000</cx:pt>
          <cx:pt idx="6126">70000</cx:pt>
          <cx:pt idx="6127">87000</cx:pt>
          <cx:pt idx="6128">80000</cx:pt>
          <cx:pt idx="6129">85000</cx:pt>
          <cx:pt idx="6130">83000</cx:pt>
          <cx:pt idx="6131">130000</cx:pt>
          <cx:pt idx="6132">80000</cx:pt>
          <cx:pt idx="6133">90000</cx:pt>
          <cx:pt idx="6134">90000</cx:pt>
          <cx:pt idx="6135">70000</cx:pt>
          <cx:pt idx="6136">70000</cx:pt>
          <cx:pt idx="6137">10500</cx:pt>
          <cx:pt idx="6138">50000</cx:pt>
          <cx:pt idx="6139">70000</cx:pt>
          <cx:pt idx="6140">130000</cx:pt>
          <cx:pt idx="6141">60000</cx:pt>
          <cx:pt idx="6142">80000</cx:pt>
          <cx:pt idx="6143">50000</cx:pt>
          <cx:pt idx="6144">80000</cx:pt>
          <cx:pt idx="6145">80000</cx:pt>
          <cx:pt idx="6146">80000</cx:pt>
          <cx:pt idx="6147">75000</cx:pt>
          <cx:pt idx="6148">75000</cx:pt>
          <cx:pt idx="6149">130000</cx:pt>
          <cx:pt idx="6150">71000</cx:pt>
          <cx:pt idx="6151">60000</cx:pt>
          <cx:pt idx="6152">110000</cx:pt>
          <cx:pt idx="6153">90000</cx:pt>
          <cx:pt idx="6154">75000</cx:pt>
          <cx:pt idx="6155">110000</cx:pt>
          <cx:pt idx="6156">130000</cx:pt>
          <cx:pt idx="6157">54000</cx:pt>
          <cx:pt idx="6158">110000</cx:pt>
          <cx:pt idx="6159">149900</cx:pt>
          <cx:pt idx="6160">212000</cx:pt>
          <cx:pt idx="6161">212000</cx:pt>
          <cx:pt idx="6162">90000</cx:pt>
          <cx:pt idx="6163">182000</cx:pt>
          <cx:pt idx="6164">100000</cx:pt>
          <cx:pt idx="6165">212000</cx:pt>
          <cx:pt idx="6166">320000</cx:pt>
          <cx:pt idx="6167">110000</cx:pt>
          <cx:pt idx="6168">110000</cx:pt>
          <cx:pt idx="6169">40000</cx:pt>
          <cx:pt idx="6170">81000</cx:pt>
          <cx:pt idx="6171">140000</cx:pt>
          <cx:pt idx="6172">320000</cx:pt>
          <cx:pt idx="6173">300000</cx:pt>
          <cx:pt idx="6174">110000</cx:pt>
          <cx:pt idx="6175">177000</cx:pt>
          <cx:pt idx="6176">110000</cx:pt>
          <cx:pt idx="6177">120000</cx:pt>
          <cx:pt idx="6178">90000</cx:pt>
          <cx:pt idx="6179">130000</cx:pt>
          <cx:pt idx="6180">120000</cx:pt>
          <cx:pt idx="6181">140000</cx:pt>
          <cx:pt idx="6182">420000</cx:pt>
          <cx:pt idx="6183">182000</cx:pt>
          <cx:pt idx="6184">182000</cx:pt>
          <cx:pt idx="6185">300000</cx:pt>
          <cx:pt idx="6186">800000</cx:pt>
          <cx:pt idx="6187">397000</cx:pt>
          <cx:pt idx="6188">350000</cx:pt>
          <cx:pt idx="6189">305000</cx:pt>
          <cx:pt idx="6190">550000</cx:pt>
          <cx:pt idx="6191">149000</cx:pt>
          <cx:pt idx="6192">100000</cx:pt>
          <cx:pt idx="6193">250000</cx:pt>
          <cx:pt idx="6194">900000</cx:pt>
          <cx:pt idx="6195">125000</cx:pt>
          <cx:pt idx="6196">215000</cx:pt>
          <cx:pt idx="6197">279000</cx:pt>
          <cx:pt idx="6198">225000</cx:pt>
          <cx:pt idx="6199">99000</cx:pt>
          <cx:pt idx="6200">225000</cx:pt>
          <cx:pt idx="6201">170000</cx:pt>
          <cx:pt idx="6202">157000</cx:pt>
          <cx:pt idx="6203">160000</cx:pt>
          <cx:pt idx="6204">100000</cx:pt>
          <cx:pt idx="6205">100000</cx:pt>
          <cx:pt idx="6206">190000</cx:pt>
          <cx:pt idx="6207">100000</cx:pt>
          <cx:pt idx="6208">250000</cx:pt>
          <cx:pt idx="6209">90000</cx:pt>
          <cx:pt idx="6210">250000</cx:pt>
          <cx:pt idx="6211">180000</cx:pt>
          <cx:pt idx="6212">142000</cx:pt>
          <cx:pt idx="6213">75000</cx:pt>
          <cx:pt idx="6214">525000</cx:pt>
          <cx:pt idx="6215">225000</cx:pt>
          <cx:pt idx="6216">15000</cx:pt>
          <cx:pt idx="6217">122000</cx:pt>
          <cx:pt idx="6218">150000</cx:pt>
          <cx:pt idx="6219">180000</cx:pt>
          <cx:pt idx="6220">150000</cx:pt>
          <cx:pt idx="6221">249000</cx:pt>
          <cx:pt idx="6222">60000</cx:pt>
          <cx:pt idx="6223">900000</cx:pt>
          <cx:pt idx="6224">145000</cx:pt>
          <cx:pt idx="6225">88000</cx:pt>
          <cx:pt idx="6226">85000</cx:pt>
          <cx:pt idx="6227">85000</cx:pt>
          <cx:pt idx="6228">145000</cx:pt>
          <cx:pt idx="6229">78000</cx:pt>
          <cx:pt idx="6230">275000</cx:pt>
          <cx:pt idx="6231">175000</cx:pt>
          <cx:pt idx="6232">98000</cx:pt>
          <cx:pt idx="6233">108700</cx:pt>
          <cx:pt idx="6234">90000</cx:pt>
          <cx:pt idx="6235">120000</cx:pt>
          <cx:pt idx="6236">80000</cx:pt>
          <cx:pt idx="6237">100000</cx:pt>
          <cx:pt idx="6238">120000</cx:pt>
          <cx:pt idx="6239">100000</cx:pt>
          <cx:pt idx="6240">155000</cx:pt>
          <cx:pt idx="6241">150000</cx:pt>
          <cx:pt idx="6242">90000</cx:pt>
          <cx:pt idx="6243">100000</cx:pt>
          <cx:pt idx="6244">83000</cx:pt>
          <cx:pt idx="6245">140000</cx:pt>
          <cx:pt idx="6246">150000</cx:pt>
          <cx:pt idx="6247">300000</cx:pt>
          <cx:pt idx="6248">65000</cx:pt>
          <cx:pt idx="6249">100000</cx:pt>
          <cx:pt idx="6250">120000</cx:pt>
          <cx:pt idx="6251">160000</cx:pt>
          <cx:pt idx="6252">275000</cx:pt>
          <cx:pt idx="6253">250000</cx:pt>
          <cx:pt idx="6254">48000</cx:pt>
          <cx:pt idx="6255">43000</cx:pt>
          <cx:pt idx="6256">100000</cx:pt>
          <cx:pt idx="6257">87000</cx:pt>
          <cx:pt idx="6258">70000</cx:pt>
          <cx:pt idx="6259">40000</cx:pt>
          <cx:pt idx="6260">160000</cx:pt>
          <cx:pt idx="6261">125000</cx:pt>
          <cx:pt idx="6262">125000</cx:pt>
          <cx:pt idx="6263">114000</cx:pt>
          <cx:pt idx="6264">160000</cx:pt>
          <cx:pt idx="6265">160000</cx:pt>
          <cx:pt idx="6266">275000</cx:pt>
          <cx:pt idx="6267">138000</cx:pt>
          <cx:pt idx="6268">105000</cx:pt>
          <cx:pt idx="6269">160000</cx:pt>
          <cx:pt idx="6270">100000</cx:pt>
          <cx:pt idx="6271">200000</cx:pt>
          <cx:pt idx="6272">160000</cx:pt>
          <cx:pt idx="6273">260000</cx:pt>
          <cx:pt idx="6274">110000</cx:pt>
          <cx:pt idx="6275">48000</cx:pt>
          <cx:pt idx="6276">90000</cx:pt>
          <cx:pt idx="6277">125000</cx:pt>
          <cx:pt idx="6278">260000</cx:pt>
          <cx:pt idx="6279">300000</cx:pt>
          <cx:pt idx="6280">85000</cx:pt>
          <cx:pt idx="6281">300000</cx:pt>
          <cx:pt idx="6282">140000</cx:pt>
          <cx:pt idx="6283">150000</cx:pt>
          <cx:pt idx="6284">80000</cx:pt>
          <cx:pt idx="6285">125000</cx:pt>
          <cx:pt idx="6286">103000</cx:pt>
          <cx:pt idx="6287">89000</cx:pt>
          <cx:pt idx="6288">115000</cx:pt>
          <cx:pt idx="6289">123000</cx:pt>
          <cx:pt idx="6290">150000</cx:pt>
          <cx:pt idx="6291">114000</cx:pt>
          <cx:pt idx="6292">110000</cx:pt>
          <cx:pt idx="6293">114000</cx:pt>
          <cx:pt idx="6294">250000</cx:pt>
          <cx:pt idx="6295">250000</cx:pt>
          <cx:pt idx="6296">150000</cx:pt>
          <cx:pt idx="6297">110000</cx:pt>
          <cx:pt idx="6298">179000</cx:pt>
          <cx:pt idx="6299">160000</cx:pt>
          <cx:pt idx="6300">200000</cx:pt>
          <cx:pt idx="6301">250000</cx:pt>
          <cx:pt idx="6302">125000</cx:pt>
          <cx:pt idx="6303">98000</cx:pt>
          <cx:pt idx="6304">145000</cx:pt>
          <cx:pt idx="6305">350000</cx:pt>
          <cx:pt idx="6306">250000</cx:pt>
          <cx:pt idx="6307">225000</cx:pt>
          <cx:pt idx="6308">290000</cx:pt>
          <cx:pt idx="6309">380000</cx:pt>
          <cx:pt idx="6310">200000</cx:pt>
          <cx:pt idx="6311">100000</cx:pt>
          <cx:pt idx="6312">120000</cx:pt>
          <cx:pt idx="6313">150000</cx:pt>
          <cx:pt idx="6314">150000</cx:pt>
          <cx:pt idx="6315">150000</cx:pt>
          <cx:pt idx="6316">185000</cx:pt>
          <cx:pt idx="6317">165000</cx:pt>
          <cx:pt idx="6318">170000</cx:pt>
          <cx:pt idx="6319">270000</cx:pt>
          <cx:pt idx="6320">220000</cx:pt>
          <cx:pt idx="6321">450000</cx:pt>
          <cx:pt idx="6322">430000</cx:pt>
          <cx:pt idx="6323">385000</cx:pt>
          <cx:pt idx="6324">400000</cx:pt>
          <cx:pt idx="6325">350000</cx:pt>
          <cx:pt idx="6326">350000</cx:pt>
          <cx:pt idx="6327">145000</cx:pt>
          <cx:pt idx="6328">185000</cx:pt>
          <cx:pt idx="6329">200000</cx:pt>
          <cx:pt idx="6330">250000</cx:pt>
          <cx:pt idx="6331">260000</cx:pt>
          <cx:pt idx="6332">231000</cx:pt>
          <cx:pt idx="6333">200000</cx:pt>
          <cx:pt idx="6334">152000</cx:pt>
          <cx:pt idx="6335">140000</cx:pt>
          <cx:pt idx="6336">145000</cx:pt>
          <cx:pt idx="6337">260000</cx:pt>
          <cx:pt idx="6338">700000</cx:pt>
          <cx:pt idx="6339">285000</cx:pt>
          <cx:pt idx="6340">650000</cx:pt>
          <cx:pt idx="6341">300000</cx:pt>
          <cx:pt idx="6342">250000</cx:pt>
          <cx:pt idx="6343">350000</cx:pt>
          <cx:pt idx="6344">285000</cx:pt>
          <cx:pt idx="6345">400000</cx:pt>
          <cx:pt idx="6346">375000</cx:pt>
          <cx:pt idx="6347">282000</cx:pt>
          <cx:pt idx="6348">200000</cx:pt>
          <cx:pt idx="6349">250000</cx:pt>
          <cx:pt idx="6350">225000</cx:pt>
          <cx:pt idx="6351">500000</cx:pt>
          <cx:pt idx="6352">200000</cx:pt>
          <cx:pt idx="6353">239000</cx:pt>
          <cx:pt idx="6354">260000</cx:pt>
          <cx:pt idx="6355">500000</cx:pt>
          <cx:pt idx="6356">305000</cx:pt>
          <cx:pt idx="6357">425000</cx:pt>
          <cx:pt idx="6358">500000</cx:pt>
          <cx:pt idx="6359">250000</cx:pt>
          <cx:pt idx="6360">425000</cx:pt>
          <cx:pt idx="6361">300000</cx:pt>
          <cx:pt idx="6362">350000</cx:pt>
          <cx:pt idx="6363">450000</cx:pt>
          <cx:pt idx="6364">225000</cx:pt>
          <cx:pt idx="6365">280000</cx:pt>
          <cx:pt idx="6366">240000</cx:pt>
          <cx:pt idx="6367">470000</cx:pt>
          <cx:pt idx="6368">400000</cx:pt>
          <cx:pt idx="6369">325000</cx:pt>
          <cx:pt idx="6370">300000</cx:pt>
          <cx:pt idx="6371">285000</cx:pt>
          <cx:pt idx="6372">375000</cx:pt>
          <cx:pt idx="6373">320000</cx:pt>
          <cx:pt idx="6374">385000</cx:pt>
          <cx:pt idx="6375">500000</cx:pt>
          <cx:pt idx="6376">430000</cx:pt>
          <cx:pt idx="6377">500000</cx:pt>
          <cx:pt idx="6378">500000</cx:pt>
          <cx:pt idx="6379">1586338</cx:pt>
          <cx:pt idx="6380">400000</cx:pt>
          <cx:pt idx="6381">699000</cx:pt>
          <cx:pt idx="6382">420000</cx:pt>
          <cx:pt idx="6383">1586338</cx:pt>
          <cx:pt idx="6384">320000</cx:pt>
          <cx:pt idx="6385">550000</cx:pt>
          <cx:pt idx="6386">550000</cx:pt>
          <cx:pt idx="6387">400000</cx:pt>
          <cx:pt idx="6388">1586338</cx:pt>
          <cx:pt idx="6389">475000</cx:pt>
          <cx:pt idx="6390">450000</cx:pt>
          <cx:pt idx="6391">360000</cx:pt>
          <cx:pt idx="6392">600000</cx:pt>
          <cx:pt idx="6393">1586338</cx:pt>
          <cx:pt idx="6394">1000000</cx:pt>
          <cx:pt idx="6395">999000</cx:pt>
          <cx:pt idx="6396">1586338</cx:pt>
          <cx:pt idx="6397">1586338</cx:pt>
          <cx:pt idx="6398">1586338</cx:pt>
          <cx:pt idx="6399">850000</cx:pt>
          <cx:pt idx="6400">1586338</cx:pt>
          <cx:pt idx="6401">360000</cx:pt>
          <cx:pt idx="6402">850000</cx:pt>
          <cx:pt idx="6403">1000000</cx:pt>
          <cx:pt idx="6404">900000</cx:pt>
          <cx:pt idx="6405">325000</cx:pt>
          <cx:pt idx="6406">95000</cx:pt>
          <cx:pt idx="6407">130000</cx:pt>
          <cx:pt idx="6408">158000</cx:pt>
          <cx:pt idx="6409">190000</cx:pt>
          <cx:pt idx="6410">100000</cx:pt>
          <cx:pt idx="6411">95000</cx:pt>
          <cx:pt idx="6412">125000</cx:pt>
          <cx:pt idx="6413">109000</cx:pt>
          <cx:pt idx="6414">135000</cx:pt>
          <cx:pt idx="6415">248000</cx:pt>
          <cx:pt idx="6416">205000</cx:pt>
          <cx:pt idx="6417">39900</cx:pt>
          <cx:pt idx="6418">39900</cx:pt>
          <cx:pt idx="6419">700000</cx:pt>
          <cx:pt idx="6420">130000</cx:pt>
          <cx:pt idx="6421">80000</cx:pt>
          <cx:pt idx="6422">120000</cx:pt>
          <cx:pt idx="6423">110000</cx:pt>
          <cx:pt idx="6424">150000</cx:pt>
          <cx:pt idx="6425">200000</cx:pt>
          <cx:pt idx="6426">136000</cx:pt>
          <cx:pt idx="6427">85000</cx:pt>
          <cx:pt idx="6428">175000</cx:pt>
          <cx:pt idx="6429">80000</cx:pt>
          <cx:pt idx="6430">64000</cx:pt>
          <cx:pt idx="6431">170000</cx:pt>
          <cx:pt idx="6432">85000</cx:pt>
          <cx:pt idx="6433">209000</cx:pt>
          <cx:pt idx="6434">150000</cx:pt>
          <cx:pt idx="6435">40000</cx:pt>
          <cx:pt idx="6436">158000</cx:pt>
          <cx:pt idx="6437">60000</cx:pt>
          <cx:pt idx="6438">60000</cx:pt>
          <cx:pt idx="6439">63000</cx:pt>
          <cx:pt idx="6440">175000</cx:pt>
          <cx:pt idx="6441">130000</cx:pt>
          <cx:pt idx="6442">130000</cx:pt>
          <cx:pt idx="6443">75000</cx:pt>
          <cx:pt idx="6444">85000</cx:pt>
          <cx:pt idx="6445">50000</cx:pt>
          <cx:pt idx="6446">90000</cx:pt>
          <cx:pt idx="6447">65000</cx:pt>
          <cx:pt idx="6448">70000</cx:pt>
          <cx:pt idx="6449">40000</cx:pt>
          <cx:pt idx="6450">40000</cx:pt>
          <cx:pt idx="6451">115150</cx:pt>
          <cx:pt idx="6452">100000</cx:pt>
          <cx:pt idx="6453">60000</cx:pt>
          <cx:pt idx="6454">65000</cx:pt>
          <cx:pt idx="6455">60000</cx:pt>
          <cx:pt idx="6456">60000</cx:pt>
          <cx:pt idx="6457">60000</cx:pt>
          <cx:pt idx="6458">60000</cx:pt>
          <cx:pt idx="6459">60000</cx:pt>
          <cx:pt idx="6460">82000</cx:pt>
          <cx:pt idx="6461">120000</cx:pt>
          <cx:pt idx="6462">185000</cx:pt>
          <cx:pt idx="6463">58000</cx:pt>
          <cx:pt idx="6464">100000</cx:pt>
          <cx:pt idx="6465">130000</cx:pt>
          <cx:pt idx="6466">150000</cx:pt>
          <cx:pt idx="6467">40000</cx:pt>
          <cx:pt idx="6468">155000</cx:pt>
          <cx:pt idx="6469">10000</cx:pt>
          <cx:pt idx="6470">121000</cx:pt>
          <cx:pt idx="6471">72500</cx:pt>
          <cx:pt idx="6472">120000</cx:pt>
          <cx:pt idx="6473">70000</cx:pt>
          <cx:pt idx="6474">98000</cx:pt>
          <cx:pt idx="6475">85000</cx:pt>
          <cx:pt idx="6476">90000</cx:pt>
          <cx:pt idx="6477">83000</cx:pt>
          <cx:pt idx="6478">140000</cx:pt>
          <cx:pt idx="6479">80000</cx:pt>
          <cx:pt idx="6480">20000</cx:pt>
          <cx:pt idx="6481">75000</cx:pt>
          <cx:pt idx="6482">69000</cx:pt>
          <cx:pt idx="6483">60000</cx:pt>
          <cx:pt idx="6484">1586338</cx:pt>
          <cx:pt idx="6485">60000</cx:pt>
          <cx:pt idx="6486">50000</cx:pt>
          <cx:pt idx="6487">60000</cx:pt>
          <cx:pt idx="6488">150000</cx:pt>
          <cx:pt idx="6489">60000</cx:pt>
          <cx:pt idx="6490">124000</cx:pt>
          <cx:pt idx="6491">129900</cx:pt>
          <cx:pt idx="6492">124000</cx:pt>
          <cx:pt idx="6493">120000</cx:pt>
          <cx:pt idx="6494">125000</cx:pt>
          <cx:pt idx="6495">110000</cx:pt>
          <cx:pt idx="6496">129900</cx:pt>
          <cx:pt idx="6497">175000</cx:pt>
          <cx:pt idx="6498">185000</cx:pt>
          <cx:pt idx="6499">300000</cx:pt>
          <cx:pt idx="6500">120000</cx:pt>
          <cx:pt idx="6501">60000</cx:pt>
          <cx:pt idx="6502">85000</cx:pt>
          <cx:pt idx="6503">170000</cx:pt>
          <cx:pt idx="6504">85000</cx:pt>
          <cx:pt idx="6505">125000</cx:pt>
          <cx:pt idx="6506">140000</cx:pt>
          <cx:pt idx="6507">60000</cx:pt>
          <cx:pt idx="6508">160000</cx:pt>
          <cx:pt idx="6509">82000</cx:pt>
          <cx:pt idx="6510">128000</cx:pt>
          <cx:pt idx="6511">100000</cx:pt>
          <cx:pt idx="6512">150000</cx:pt>
          <cx:pt idx="6513">225000</cx:pt>
          <cx:pt idx="6514">49000</cx:pt>
          <cx:pt idx="6515">125000</cx:pt>
          <cx:pt idx="6516">180000</cx:pt>
          <cx:pt idx="6517">115000</cx:pt>
          <cx:pt idx="6518">89000</cx:pt>
          <cx:pt idx="6519">190000</cx:pt>
          <cx:pt idx="6520">34900</cx:pt>
          <cx:pt idx="6521">138000</cx:pt>
          <cx:pt idx="6522">140000</cx:pt>
          <cx:pt idx="6523">120000</cx:pt>
          <cx:pt idx="6524">200000</cx:pt>
          <cx:pt idx="6525">115000</cx:pt>
          <cx:pt idx="6526">115000</cx:pt>
          <cx:pt idx="6527">700000</cx:pt>
          <cx:pt idx="6528">800000</cx:pt>
          <cx:pt idx="6529">118000</cx:pt>
          <cx:pt idx="6530">450000</cx:pt>
          <cx:pt idx="6531">200000</cx:pt>
          <cx:pt idx="6532">130000</cx:pt>
          <cx:pt idx="6533">299000</cx:pt>
          <cx:pt idx="6534">225000</cx:pt>
          <cx:pt idx="6535">69500</cx:pt>
          <cx:pt idx="6536">53000</cx:pt>
          <cx:pt idx="6537">125000</cx:pt>
          <cx:pt idx="6538">118000</cx:pt>
          <cx:pt idx="6539">60000</cx:pt>
          <cx:pt idx="6540">102000</cx:pt>
          <cx:pt idx="6541">60000</cx:pt>
          <cx:pt idx="6542">325000</cx:pt>
          <cx:pt idx="6543">80000</cx:pt>
          <cx:pt idx="6544">1586338</cx:pt>
          <cx:pt idx="6545">75000</cx:pt>
          <cx:pt idx="6546">91000</cx:pt>
          <cx:pt idx="6547">1586338</cx:pt>
          <cx:pt idx="6548">106700</cx:pt>
          <cx:pt idx="6549">175000</cx:pt>
          <cx:pt idx="6550">150000</cx:pt>
          <cx:pt idx="6551">150000</cx:pt>
          <cx:pt idx="6552">145000</cx:pt>
          <cx:pt idx="6553">210000</cx:pt>
          <cx:pt idx="6554">135000</cx:pt>
          <cx:pt idx="6555">137000</cx:pt>
          <cx:pt idx="6556">210000</cx:pt>
          <cx:pt idx="6557">53000</cx:pt>
          <cx:pt idx="6558">80000</cx:pt>
          <cx:pt idx="6559">74000</cx:pt>
          <cx:pt idx="6560">250000</cx:pt>
          <cx:pt idx="6561">20000</cx:pt>
          <cx:pt idx="6562">135000</cx:pt>
          <cx:pt idx="6563">160000</cx:pt>
          <cx:pt idx="6564">134000</cx:pt>
          <cx:pt idx="6565">40000</cx:pt>
          <cx:pt idx="6566">175000</cx:pt>
          <cx:pt idx="6567">120000</cx:pt>
          <cx:pt idx="6568">140000</cx:pt>
          <cx:pt idx="6569">160000</cx:pt>
          <cx:pt idx="6570">67900</cx:pt>
          <cx:pt idx="6571">100000</cx:pt>
          <cx:pt idx="6572">190000</cx:pt>
          <cx:pt idx="6573">96000</cx:pt>
          <cx:pt idx="6574">60000</cx:pt>
          <cx:pt idx="6575">129900</cx:pt>
          <cx:pt idx="6576">90000</cx:pt>
          <cx:pt idx="6577">190000</cx:pt>
          <cx:pt idx="6578">70000</cx:pt>
          <cx:pt idx="6579">150000</cx:pt>
          <cx:pt idx="6580">80000</cx:pt>
          <cx:pt idx="6581">138000</cx:pt>
          <cx:pt idx="6582">50000</cx:pt>
          <cx:pt idx="6583">250000</cx:pt>
          <cx:pt idx="6584">130000</cx:pt>
          <cx:pt idx="6585">135000</cx:pt>
          <cx:pt idx="6586">150000</cx:pt>
          <cx:pt idx="6587">128000</cx:pt>
          <cx:pt idx="6588">125000</cx:pt>
          <cx:pt idx="6589">145000</cx:pt>
          <cx:pt idx="6590">100000</cx:pt>
          <cx:pt idx="6591">150000</cx:pt>
          <cx:pt idx="6592">25000</cx:pt>
          <cx:pt idx="6593">95000</cx:pt>
          <cx:pt idx="6594">100000</cx:pt>
          <cx:pt idx="6595">194178</cx:pt>
          <cx:pt idx="6596">400000</cx:pt>
          <cx:pt idx="6597">89000</cx:pt>
          <cx:pt idx="6598">45000</cx:pt>
          <cx:pt idx="6599">96000</cx:pt>
          <cx:pt idx="6600">200000</cx:pt>
          <cx:pt idx="6601">70000</cx:pt>
          <cx:pt idx="6602">250000</cx:pt>
          <cx:pt idx="6603">300000</cx:pt>
          <cx:pt idx="6604">85000</cx:pt>
          <cx:pt idx="6605">144000</cx:pt>
          <cx:pt idx="6606">12000</cx:pt>
          <cx:pt idx="6607">130000</cx:pt>
          <cx:pt idx="6608">75000</cx:pt>
          <cx:pt idx="6609">100000</cx:pt>
          <cx:pt idx="6610">210000</cx:pt>
          <cx:pt idx="6611">85000</cx:pt>
          <cx:pt idx="6612">154000</cx:pt>
          <cx:pt idx="6613">180000</cx:pt>
          <cx:pt idx="6614">100000</cx:pt>
          <cx:pt idx="6615">200000</cx:pt>
          <cx:pt idx="6616">70000</cx:pt>
          <cx:pt idx="6617">65000</cx:pt>
          <cx:pt idx="6618">200000</cx:pt>
          <cx:pt idx="6619">145000</cx:pt>
          <cx:pt idx="6620">250000</cx:pt>
          <cx:pt idx="6621">5000</cx:pt>
          <cx:pt idx="6622">145000</cx:pt>
          <cx:pt idx="6623">175000</cx:pt>
          <cx:pt idx="6624">80000</cx:pt>
          <cx:pt idx="6625">180000</cx:pt>
          <cx:pt idx="6626">20000</cx:pt>
          <cx:pt idx="6627">150000</cx:pt>
          <cx:pt idx="6628">39000</cx:pt>
          <cx:pt idx="6629">180000</cx:pt>
          <cx:pt idx="6630">94000</cx:pt>
          <cx:pt idx="6631">175000</cx:pt>
          <cx:pt idx="6632">100000</cx:pt>
          <cx:pt idx="6633">80000</cx:pt>
          <cx:pt idx="6634">100000</cx:pt>
          <cx:pt idx="6635">10000</cx:pt>
          <cx:pt idx="6636">165000</cx:pt>
          <cx:pt idx="6637">85000</cx:pt>
          <cx:pt idx="6638">195000</cx:pt>
          <cx:pt idx="6639">70000</cx:pt>
          <cx:pt idx="6640">225000</cx:pt>
          <cx:pt idx="6641">145000</cx:pt>
          <cx:pt idx="6642">126000</cx:pt>
          <cx:pt idx="6643">225000</cx:pt>
          <cx:pt idx="6644">225000</cx:pt>
          <cx:pt idx="6645">220000</cx:pt>
          <cx:pt idx="6646">40000</cx:pt>
          <cx:pt idx="6647">120000</cx:pt>
          <cx:pt idx="6648">100000</cx:pt>
          <cx:pt idx="6649">100000</cx:pt>
          <cx:pt idx="6650">190000</cx:pt>
          <cx:pt idx="6651">100000</cx:pt>
          <cx:pt idx="6652">85000</cx:pt>
          <cx:pt idx="6653">125000</cx:pt>
          <cx:pt idx="6654">100000</cx:pt>
          <cx:pt idx="6655">100000</cx:pt>
          <cx:pt idx="6656">152430</cx:pt>
          <cx:pt idx="6657">99000</cx:pt>
          <cx:pt idx="6658">160000</cx:pt>
          <cx:pt idx="6659">110000</cx:pt>
          <cx:pt idx="6660">100000</cx:pt>
          <cx:pt idx="6661">160000</cx:pt>
          <cx:pt idx="6662">200000</cx:pt>
          <cx:pt idx="6663">150000</cx:pt>
          <cx:pt idx="6664">75000</cx:pt>
          <cx:pt idx="6665">125000</cx:pt>
          <cx:pt idx="6666">130000</cx:pt>
          <cx:pt idx="6667">145000</cx:pt>
          <cx:pt idx="6668">250000</cx:pt>
          <cx:pt idx="6669">50000</cx:pt>
          <cx:pt idx="6670">135000</cx:pt>
          <cx:pt idx="6671">39000</cx:pt>
          <cx:pt idx="6672">100000</cx:pt>
          <cx:pt idx="6673">93000</cx:pt>
          <cx:pt idx="6674">115000</cx:pt>
          <cx:pt idx="6675">190000</cx:pt>
          <cx:pt idx="6676">50000</cx:pt>
          <cx:pt idx="6677">85000</cx:pt>
          <cx:pt idx="6678">130000</cx:pt>
          <cx:pt idx="6679">136000</cx:pt>
          <cx:pt idx="6680">80000</cx:pt>
          <cx:pt idx="6681">230000</cx:pt>
          <cx:pt idx="6682">190000</cx:pt>
          <cx:pt idx="6683">150000</cx:pt>
          <cx:pt idx="6684">175000</cx:pt>
          <cx:pt idx="6685">109000</cx:pt>
          <cx:pt idx="6686">175000</cx:pt>
          <cx:pt idx="6687">190000</cx:pt>
          <cx:pt idx="6688">90000</cx:pt>
          <cx:pt idx="6689">275000</cx:pt>
          <cx:pt idx="6690">275000</cx:pt>
          <cx:pt idx="6691">1000</cx:pt>
          <cx:pt idx="6692">300000</cx:pt>
          <cx:pt idx="6693">300000</cx:pt>
          <cx:pt idx="6694">150000</cx:pt>
          <cx:pt idx="6695">138000</cx:pt>
          <cx:pt idx="6696">600000</cx:pt>
          <cx:pt idx="6697">90000</cx:pt>
          <cx:pt idx="6698">200000</cx:pt>
          <cx:pt idx="6699">158000</cx:pt>
          <cx:pt idx="6700">250000</cx:pt>
          <cx:pt idx="6701">200000</cx:pt>
          <cx:pt idx="6702">160000</cx:pt>
          <cx:pt idx="6703">180000</cx:pt>
          <cx:pt idx="6704">220000</cx:pt>
          <cx:pt idx="6705">275000</cx:pt>
          <cx:pt idx="6706">200000</cx:pt>
          <cx:pt idx="6707">500000</cx:pt>
          <cx:pt idx="6708">100000</cx:pt>
          <cx:pt idx="6709">102000</cx:pt>
          <cx:pt idx="6710">140000</cx:pt>
          <cx:pt idx="6711">275000</cx:pt>
          <cx:pt idx="6712">250000</cx:pt>
          <cx:pt idx="6713">150000</cx:pt>
          <cx:pt idx="6714">196000</cx:pt>
          <cx:pt idx="6715">130000</cx:pt>
          <cx:pt idx="6716">100000</cx:pt>
          <cx:pt idx="6717">150000</cx:pt>
          <cx:pt idx="6718">108000</cx:pt>
          <cx:pt idx="6719">150000</cx:pt>
          <cx:pt idx="6720">185000</cx:pt>
          <cx:pt idx="6721">175000</cx:pt>
          <cx:pt idx="6722">105000</cx:pt>
          <cx:pt idx="6723">110000</cx:pt>
          <cx:pt idx="6724">185000</cx:pt>
          <cx:pt idx="6725">300000</cx:pt>
          <cx:pt idx="6726">70000</cx:pt>
          <cx:pt idx="6727">180000</cx:pt>
          <cx:pt idx="6728">120000</cx:pt>
          <cx:pt idx="6729">110000</cx:pt>
          <cx:pt idx="6730">165000</cx:pt>
          <cx:pt idx="6731">165000</cx:pt>
          <cx:pt idx="6732">124000</cx:pt>
          <cx:pt idx="6733">120000</cx:pt>
          <cx:pt idx="6734">110000</cx:pt>
          <cx:pt idx="6735">225000</cx:pt>
          <cx:pt idx="6736">80000</cx:pt>
          <cx:pt idx="6737">250000</cx:pt>
          <cx:pt idx="6738">100000</cx:pt>
          <cx:pt idx="6739">160000</cx:pt>
          <cx:pt idx="6740">70000</cx:pt>
          <cx:pt idx="6741">90000</cx:pt>
          <cx:pt idx="6742">200000</cx:pt>
          <cx:pt idx="6743">150000</cx:pt>
          <cx:pt idx="6744">209000</cx:pt>
          <cx:pt idx="6745">140000</cx:pt>
          <cx:pt idx="6746">100000</cx:pt>
          <cx:pt idx="6747">275000</cx:pt>
          <cx:pt idx="6748">320000</cx:pt>
          <cx:pt idx="6749">137000</cx:pt>
          <cx:pt idx="6750">209000</cx:pt>
          <cx:pt idx="6751">190000</cx:pt>
          <cx:pt idx="6752">300000</cx:pt>
          <cx:pt idx="6753">300000</cx:pt>
          <cx:pt idx="6754">160000</cx:pt>
          <cx:pt idx="6755">200000</cx:pt>
          <cx:pt idx="6756">145000</cx:pt>
          <cx:pt idx="6757">110000</cx:pt>
          <cx:pt idx="6758">90000</cx:pt>
          <cx:pt idx="6759">185000</cx:pt>
          <cx:pt idx="6760">200000</cx:pt>
          <cx:pt idx="6761">120000</cx:pt>
          <cx:pt idx="6762">100000</cx:pt>
          <cx:pt idx="6763">60000</cx:pt>
          <cx:pt idx="6764">390000</cx:pt>
          <cx:pt idx="6765">100000</cx:pt>
          <cx:pt idx="6766">100000</cx:pt>
          <cx:pt idx="6767">130000</cx:pt>
          <cx:pt idx="6768">150000</cx:pt>
          <cx:pt idx="6769">80000</cx:pt>
          <cx:pt idx="6770">130000</cx:pt>
          <cx:pt idx="6771">50000</cx:pt>
          <cx:pt idx="6772">220000</cx:pt>
          <cx:pt idx="6773">80000</cx:pt>
          <cx:pt idx="6774">114000</cx:pt>
          <cx:pt idx="6775">105000</cx:pt>
          <cx:pt idx="6776">110000</cx:pt>
          <cx:pt idx="6777">90000</cx:pt>
          <cx:pt idx="6778">120000</cx:pt>
          <cx:pt idx="6779">120000</cx:pt>
          <cx:pt idx="6780">380000</cx:pt>
          <cx:pt idx="6781">138000</cx:pt>
          <cx:pt idx="6782">165000</cx:pt>
          <cx:pt idx="6783">200000</cx:pt>
          <cx:pt idx="6784">130000</cx:pt>
          <cx:pt idx="6785">320000</cx:pt>
          <cx:pt idx="6786">87000</cx:pt>
          <cx:pt idx="6787">22000</cx:pt>
          <cx:pt idx="6788">389000</cx:pt>
          <cx:pt idx="6789">200000</cx:pt>
          <cx:pt idx="6790">360000</cx:pt>
          <cx:pt idx="6791">500000</cx:pt>
          <cx:pt idx="6792">80000</cx:pt>
          <cx:pt idx="6793">500000</cx:pt>
          <cx:pt idx="6794">95000</cx:pt>
          <cx:pt idx="6795">95000</cx:pt>
          <cx:pt idx="6796">20000</cx:pt>
          <cx:pt idx="6797">90000</cx:pt>
          <cx:pt idx="6798">75000</cx:pt>
          <cx:pt idx="6799">250000</cx:pt>
          <cx:pt idx="6800">105000</cx:pt>
          <cx:pt idx="6801">157000</cx:pt>
          <cx:pt idx="6802">200000</cx:pt>
          <cx:pt idx="6803">225000</cx:pt>
          <cx:pt idx="6804">102000</cx:pt>
          <cx:pt idx="6805">185000</cx:pt>
          <cx:pt idx="6806">200000</cx:pt>
          <cx:pt idx="6807">150000</cx:pt>
          <cx:pt idx="6808">175000</cx:pt>
          <cx:pt idx="6809">200000</cx:pt>
          <cx:pt idx="6810">225000</cx:pt>
          <cx:pt idx="6811">120000</cx:pt>
          <cx:pt idx="6812">15000</cx:pt>
          <cx:pt idx="6813">75000</cx:pt>
          <cx:pt idx="6814">113000</cx:pt>
          <cx:pt idx="6815">227000</cx:pt>
          <cx:pt idx="6816">114000</cx:pt>
          <cx:pt idx="6817">39000</cx:pt>
          <cx:pt idx="6818">60000</cx:pt>
          <cx:pt idx="6819">165000</cx:pt>
          <cx:pt idx="6820">215000</cx:pt>
          <cx:pt idx="6821">100000</cx:pt>
          <cx:pt idx="6822">60000</cx:pt>
          <cx:pt idx="6823">150000</cx:pt>
          <cx:pt idx="6824">100000</cx:pt>
          <cx:pt idx="6825">275000</cx:pt>
          <cx:pt idx="6826">225000</cx:pt>
          <cx:pt idx="6827">150000</cx:pt>
          <cx:pt idx="6828">39900</cx:pt>
          <cx:pt idx="6829">250000</cx:pt>
          <cx:pt idx="6830">100000</cx:pt>
          <cx:pt idx="6831">250000</cx:pt>
          <cx:pt idx="6832">120000</cx:pt>
          <cx:pt idx="6833">200000</cx:pt>
          <cx:pt idx="6834">400000</cx:pt>
          <cx:pt idx="6835">185000</cx:pt>
          <cx:pt idx="6836">80000</cx:pt>
          <cx:pt idx="6837">350000</cx:pt>
          <cx:pt idx="6838">130000</cx:pt>
          <cx:pt idx="6839">100000</cx:pt>
          <cx:pt idx="6840">350000</cx:pt>
          <cx:pt idx="6841">300000</cx:pt>
          <cx:pt idx="6842">430000</cx:pt>
          <cx:pt idx="6843">140000</cx:pt>
          <cx:pt idx="6844">325000</cx:pt>
          <cx:pt idx="6845">150000</cx:pt>
          <cx:pt idx="6846">175000</cx:pt>
          <cx:pt idx="6847">200000</cx:pt>
          <cx:pt idx="6848">128000</cx:pt>
          <cx:pt idx="6849">160000</cx:pt>
          <cx:pt idx="6850">196000</cx:pt>
          <cx:pt idx="6851">139900</cx:pt>
          <cx:pt idx="6852">220000</cx:pt>
          <cx:pt idx="6853">180000</cx:pt>
          <cx:pt idx="6854">65000</cx:pt>
          <cx:pt idx="6855">360000</cx:pt>
          <cx:pt idx="6856">269000</cx:pt>
          <cx:pt idx="6857">800000</cx:pt>
          <cx:pt idx="6858">108000</cx:pt>
          <cx:pt idx="6859">350000</cx:pt>
          <cx:pt idx="6860">225000</cx:pt>
          <cx:pt idx="6861">185000</cx:pt>
          <cx:pt idx="6862">390000</cx:pt>
          <cx:pt idx="6863">280000</cx:pt>
          <cx:pt idx="6864">383000</cx:pt>
          <cx:pt idx="6865">700000</cx:pt>
          <cx:pt idx="6866">394500</cx:pt>
          <cx:pt idx="6867">120000</cx:pt>
          <cx:pt idx="6868">295000</cx:pt>
          <cx:pt idx="6869">400000</cx:pt>
          <cx:pt idx="6870">300000</cx:pt>
          <cx:pt idx="6871">775000</cx:pt>
          <cx:pt idx="6872">300000</cx:pt>
          <cx:pt idx="6873">80000</cx:pt>
          <cx:pt idx="6874">95000</cx:pt>
          <cx:pt idx="6875">119000</cx:pt>
          <cx:pt idx="6876">75000</cx:pt>
          <cx:pt idx="6877">60000</cx:pt>
          <cx:pt idx="6878">263000</cx:pt>
          <cx:pt idx="6879">170000</cx:pt>
          <cx:pt idx="6880">72000</cx:pt>
          <cx:pt idx="6881">100000</cx:pt>
          <cx:pt idx="6882">136000</cx:pt>
          <cx:pt idx="6883">90000</cx:pt>
          <cx:pt idx="6884">70000</cx:pt>
          <cx:pt idx="6885">125000</cx:pt>
          <cx:pt idx="6886">105000</cx:pt>
          <cx:pt idx="6887">85000</cx:pt>
          <cx:pt idx="6888">175000</cx:pt>
          <cx:pt idx="6889">275000</cx:pt>
          <cx:pt idx="6890">9000</cx:pt>
          <cx:pt idx="6891">240000</cx:pt>
          <cx:pt idx="6892">55000</cx:pt>
          <cx:pt idx="6893">57000</cx:pt>
          <cx:pt idx="6894">120000</cx:pt>
          <cx:pt idx="6895">200000</cx:pt>
          <cx:pt idx="6896">132000</cx:pt>
          <cx:pt idx="6897">340000</cx:pt>
          <cx:pt idx="6898">110000</cx:pt>
          <cx:pt idx="6899">290000</cx:pt>
          <cx:pt idx="6900">375000</cx:pt>
          <cx:pt idx="6901">127000</cx:pt>
          <cx:pt idx="6902">380000</cx:pt>
          <cx:pt idx="6903">200000</cx:pt>
          <cx:pt idx="6904">220000</cx:pt>
          <cx:pt idx="6905">135000</cx:pt>
          <cx:pt idx="6906">137000</cx:pt>
          <cx:pt idx="6907">220000</cx:pt>
          <cx:pt idx="6908">195000</cx:pt>
          <cx:pt idx="6909">93000</cx:pt>
          <cx:pt idx="6910">124000</cx:pt>
          <cx:pt idx="6911">200000</cx:pt>
          <cx:pt idx="6912">237000</cx:pt>
          <cx:pt idx="6913">121000</cx:pt>
          <cx:pt idx="6914">200000</cx:pt>
          <cx:pt idx="6915">8000</cx:pt>
          <cx:pt idx="6916">135000</cx:pt>
          <cx:pt idx="6917">250000</cx:pt>
          <cx:pt idx="6918">214900</cx:pt>
          <cx:pt idx="6919">115000</cx:pt>
          <cx:pt idx="6920">199000</cx:pt>
          <cx:pt idx="6921">90000</cx:pt>
          <cx:pt idx="6922">130000</cx:pt>
          <cx:pt idx="6923">250000</cx:pt>
          <cx:pt idx="6924">250000</cx:pt>
          <cx:pt idx="6925">85000</cx:pt>
          <cx:pt idx="6926">90000</cx:pt>
          <cx:pt idx="6927">325000</cx:pt>
          <cx:pt idx="6928">110000</cx:pt>
          <cx:pt idx="6929">130000</cx:pt>
          <cx:pt idx="6930">220000</cx:pt>
          <cx:pt idx="6931">230000</cx:pt>
          <cx:pt idx="6932">165000</cx:pt>
          <cx:pt idx="6933">250000</cx:pt>
          <cx:pt idx="6934">58000</cx:pt>
          <cx:pt idx="6935">150000</cx:pt>
          <cx:pt idx="6936">250000</cx:pt>
          <cx:pt idx="6937">127000</cx:pt>
          <cx:pt idx="6938">80000</cx:pt>
          <cx:pt idx="6939">340000</cx:pt>
          <cx:pt idx="6940">300000</cx:pt>
          <cx:pt idx="6941">130000</cx:pt>
          <cx:pt idx="6942">450000</cx:pt>
          <cx:pt idx="6943">135000</cx:pt>
          <cx:pt idx="6944">169000</cx:pt>
          <cx:pt idx="6945">102000</cx:pt>
          <cx:pt idx="6946">100000</cx:pt>
          <cx:pt idx="6947">93000</cx:pt>
          <cx:pt idx="6948">250000</cx:pt>
          <cx:pt idx="6949">200000</cx:pt>
          <cx:pt idx="6950">145000</cx:pt>
          <cx:pt idx="6951">149900</cx:pt>
          <cx:pt idx="6952">80000</cx:pt>
          <cx:pt idx="6953">110000</cx:pt>
          <cx:pt idx="6954">120000</cx:pt>
          <cx:pt idx="6955">150000</cx:pt>
          <cx:pt idx="6956">249000</cx:pt>
          <cx:pt idx="6957">154000</cx:pt>
          <cx:pt idx="6958">169000</cx:pt>
          <cx:pt idx="6959">225000</cx:pt>
          <cx:pt idx="6960">159000</cx:pt>
          <cx:pt idx="6961">276000</cx:pt>
          <cx:pt idx="6962">400000</cx:pt>
          <cx:pt idx="6963">200000</cx:pt>
          <cx:pt idx="6964">190000</cx:pt>
          <cx:pt idx="6965">300000</cx:pt>
          <cx:pt idx="6966">121000</cx:pt>
          <cx:pt idx="6967">400000</cx:pt>
          <cx:pt idx="6968">130000</cx:pt>
          <cx:pt idx="6969">155000</cx:pt>
          <cx:pt idx="6970">389000</cx:pt>
          <cx:pt idx="6971">130000</cx:pt>
          <cx:pt idx="6972">145000</cx:pt>
          <cx:pt idx="6973">125000</cx:pt>
          <cx:pt idx="6974">230000</cx:pt>
          <cx:pt idx="6975">400000</cx:pt>
          <cx:pt idx="6976">135000</cx:pt>
          <cx:pt idx="6977">140000</cx:pt>
          <cx:pt idx="6978">165000</cx:pt>
          <cx:pt idx="6979">115000</cx:pt>
          <cx:pt idx="6980">489000</cx:pt>
          <cx:pt idx="6981">269000</cx:pt>
          <cx:pt idx="6982">200000</cx:pt>
          <cx:pt idx="6983">94000</cx:pt>
          <cx:pt idx="6984">200000</cx:pt>
          <cx:pt idx="6985">135000</cx:pt>
          <cx:pt idx="6986">180000</cx:pt>
          <cx:pt idx="6987">210000</cx:pt>
          <cx:pt idx="6988">100000</cx:pt>
          <cx:pt idx="6989">160000</cx:pt>
          <cx:pt idx="6990">162000</cx:pt>
          <cx:pt idx="6991">120000</cx:pt>
          <cx:pt idx="6992">140000</cx:pt>
          <cx:pt idx="6993">100000</cx:pt>
          <cx:pt idx="6994">139000</cx:pt>
          <cx:pt idx="6995">100000</cx:pt>
          <cx:pt idx="6996">450000</cx:pt>
          <cx:pt idx="6997">100000</cx:pt>
          <cx:pt idx="6998">160000</cx:pt>
          <cx:pt idx="6999">289000</cx:pt>
          <cx:pt idx="7000">80000</cx:pt>
          <cx:pt idx="7001">120000</cx:pt>
          <cx:pt idx="7002">120000</cx:pt>
          <cx:pt idx="7003">199000</cx:pt>
          <cx:pt idx="7004">270000</cx:pt>
          <cx:pt idx="7005">165000</cx:pt>
          <cx:pt idx="7006">320000</cx:pt>
          <cx:pt idx="7007">120000</cx:pt>
          <cx:pt idx="7008">529000</cx:pt>
          <cx:pt idx="7009">280000</cx:pt>
          <cx:pt idx="7010">250000</cx:pt>
          <cx:pt idx="7011">300000</cx:pt>
          <cx:pt idx="7012">135000</cx:pt>
          <cx:pt idx="7013">156000</cx:pt>
          <cx:pt idx="7014">127900</cx:pt>
          <cx:pt idx="7015">120000</cx:pt>
          <cx:pt idx="7016">389000</cx:pt>
          <cx:pt idx="7017">125000</cx:pt>
          <cx:pt idx="7018">125000</cx:pt>
          <cx:pt idx="7019">80000</cx:pt>
          <cx:pt idx="7020">110000</cx:pt>
          <cx:pt idx="7021">100000</cx:pt>
          <cx:pt idx="7022">300000</cx:pt>
          <cx:pt idx="7023">160000</cx:pt>
          <cx:pt idx="7024">130000</cx:pt>
          <cx:pt idx="7025">150000</cx:pt>
          <cx:pt idx="7026">200000</cx:pt>
          <cx:pt idx="7027">150000</cx:pt>
          <cx:pt idx="7028">180000</cx:pt>
          <cx:pt idx="7029">150000</cx:pt>
          <cx:pt idx="7030">200000</cx:pt>
          <cx:pt idx="7031">375000</cx:pt>
          <cx:pt idx="7032">180000</cx:pt>
          <cx:pt idx="7033">450000</cx:pt>
          <cx:pt idx="7034">340000</cx:pt>
          <cx:pt idx="7035">225000</cx:pt>
          <cx:pt idx="7036">140000</cx:pt>
          <cx:pt idx="7037">284000</cx:pt>
          <cx:pt idx="7038">450000</cx:pt>
          <cx:pt idx="7039">105000</cx:pt>
          <cx:pt idx="7040">105000</cx:pt>
          <cx:pt idx="7041">130000</cx:pt>
          <cx:pt idx="7042">146000</cx:pt>
          <cx:pt idx="7043">180000</cx:pt>
          <cx:pt idx="7044">200000</cx:pt>
          <cx:pt idx="7045">190000</cx:pt>
          <cx:pt idx="7046">95000</cx:pt>
          <cx:pt idx="7047">125000</cx:pt>
          <cx:pt idx="7048">150000</cx:pt>
          <cx:pt idx="7049">130000</cx:pt>
          <cx:pt idx="7050">290000</cx:pt>
          <cx:pt idx="7051">119000</cx:pt>
          <cx:pt idx="7052">130000</cx:pt>
          <cx:pt idx="7053">157000</cx:pt>
          <cx:pt idx="7054">300000</cx:pt>
          <cx:pt idx="7055">165000</cx:pt>
          <cx:pt idx="7056">125000</cx:pt>
          <cx:pt idx="7057">120000</cx:pt>
          <cx:pt idx="7058">400000</cx:pt>
          <cx:pt idx="7059">160000</cx:pt>
          <cx:pt idx="7060">110000</cx:pt>
          <cx:pt idx="7061">137000</cx:pt>
          <cx:pt idx="7062">265000</cx:pt>
          <cx:pt idx="7063">235000</cx:pt>
          <cx:pt idx="7064">100000</cx:pt>
          <cx:pt idx="7065">119000</cx:pt>
          <cx:pt idx="7066">157000</cx:pt>
          <cx:pt idx="7067">125000</cx:pt>
          <cx:pt idx="7068">389000</cx:pt>
          <cx:pt idx="7069">380000</cx:pt>
          <cx:pt idx="7070">180000</cx:pt>
          <cx:pt idx="7071">150000</cx:pt>
          <cx:pt idx="7072">125000</cx:pt>
          <cx:pt idx="7073">330000</cx:pt>
          <cx:pt idx="7074">200000</cx:pt>
          <cx:pt idx="7075">380000</cx:pt>
          <cx:pt idx="7076">160000</cx:pt>
          <cx:pt idx="7077">170000</cx:pt>
          <cx:pt idx="7078">420000</cx:pt>
          <cx:pt idx="7079">420000</cx:pt>
          <cx:pt idx="7080">600000</cx:pt>
          <cx:pt idx="7081">125000</cx:pt>
          <cx:pt idx="7082">185000</cx:pt>
          <cx:pt idx="7083">450000</cx:pt>
          <cx:pt idx="7084">485000</cx:pt>
          <cx:pt idx="7085">250000</cx:pt>
          <cx:pt idx="7086">150000</cx:pt>
          <cx:pt idx="7087">400000</cx:pt>
          <cx:pt idx="7088">270000</cx:pt>
          <cx:pt idx="7089">500000</cx:pt>
          <cx:pt idx="7090">550000</cx:pt>
          <cx:pt idx="7091">165000</cx:pt>
          <cx:pt idx="7092">76900</cx:pt>
          <cx:pt idx="7093">79000</cx:pt>
          <cx:pt idx="7094">150000</cx:pt>
          <cx:pt idx="7095">950000</cx:pt>
          <cx:pt idx="7096">250000</cx:pt>
          <cx:pt idx="7097">530000</cx:pt>
          <cx:pt idx="7098">135000</cx:pt>
          <cx:pt idx="7099">125000</cx:pt>
          <cx:pt idx="7100">79000</cx:pt>
          <cx:pt idx="7101">140000</cx:pt>
          <cx:pt idx="7102">170000</cx:pt>
          <cx:pt idx="7103">160000</cx:pt>
          <cx:pt idx="7104">300000</cx:pt>
          <cx:pt idx="7105">300000</cx:pt>
          <cx:pt idx="7106">194000</cx:pt>
          <cx:pt idx="7107">139900</cx:pt>
          <cx:pt idx="7108">79000</cx:pt>
          <cx:pt idx="7109">1586338</cx:pt>
          <cx:pt idx="7110">85000</cx:pt>
          <cx:pt idx="7111">350000</cx:pt>
          <cx:pt idx="7112">380000</cx:pt>
          <cx:pt idx="7113">245000</cx:pt>
          <cx:pt idx="7114">130000</cx:pt>
          <cx:pt idx="7115">93000</cx:pt>
          <cx:pt idx="7116">200000</cx:pt>
          <cx:pt idx="7117">340000</cx:pt>
          <cx:pt idx="7118">167000</cx:pt>
          <cx:pt idx="7119">480000</cx:pt>
          <cx:pt idx="7120">79000</cx:pt>
          <cx:pt idx="7121">650000</cx:pt>
          <cx:pt idx="7122">79000</cx:pt>
          <cx:pt idx="7123">195000</cx:pt>
          <cx:pt idx="7124">79000</cx:pt>
          <cx:pt idx="7125">320000</cx:pt>
          <cx:pt idx="7126">79000</cx:pt>
          <cx:pt idx="7127">100000</cx:pt>
          <cx:pt idx="7128">130000</cx:pt>
          <cx:pt idx="7129">125900</cx:pt>
          <cx:pt idx="7130">125000</cx:pt>
          <cx:pt idx="7131">59000</cx:pt>
          <cx:pt idx="7132">182000</cx:pt>
          <cx:pt idx="7133">112000</cx:pt>
          <cx:pt idx="7134">70000</cx:pt>
          <cx:pt idx="7135">200000</cx:pt>
          <cx:pt idx="7136">230000</cx:pt>
          <cx:pt idx="7137">310000</cx:pt>
          <cx:pt idx="7138">140000</cx:pt>
          <cx:pt idx="7139">160000</cx:pt>
          <cx:pt idx="7140">175000</cx:pt>
          <cx:pt idx="7141">270000</cx:pt>
          <cx:pt idx="7142">70000</cx:pt>
          <cx:pt idx="7143">70000</cx:pt>
          <cx:pt idx="7144">250000</cx:pt>
          <cx:pt idx="7145">329000</cx:pt>
          <cx:pt idx="7146">112000</cx:pt>
          <cx:pt idx="7147">225000</cx:pt>
          <cx:pt idx="7148">160000</cx:pt>
          <cx:pt idx="7149">70000</cx:pt>
          <cx:pt idx="7150">250000</cx:pt>
          <cx:pt idx="7151">140000</cx:pt>
          <cx:pt idx="7152">170000</cx:pt>
          <cx:pt idx="7153">56000</cx:pt>
          <cx:pt idx="7154">230000</cx:pt>
          <cx:pt idx="7155">345000</cx:pt>
          <cx:pt idx="7156">88000</cx:pt>
          <cx:pt idx="7157">130000</cx:pt>
          <cx:pt idx="7158">400000</cx:pt>
          <cx:pt idx="7159">250000</cx:pt>
          <cx:pt idx="7160">236000</cx:pt>
          <cx:pt idx="7161">320000</cx:pt>
          <cx:pt idx="7162">300000</cx:pt>
          <cx:pt idx="7163">475000</cx:pt>
          <cx:pt idx="7164">225000</cx:pt>
          <cx:pt idx="7165">70000</cx:pt>
          <cx:pt idx="7166">140000</cx:pt>
          <cx:pt idx="7167">250000</cx:pt>
          <cx:pt idx="7168">110000</cx:pt>
          <cx:pt idx="7169">575000</cx:pt>
          <cx:pt idx="7170">200000</cx:pt>
          <cx:pt idx="7171">265000</cx:pt>
          <cx:pt idx="7172">85000</cx:pt>
          <cx:pt idx="7173">200000</cx:pt>
          <cx:pt idx="7174">410000</cx:pt>
          <cx:pt idx="7175">135000</cx:pt>
          <cx:pt idx="7176">1586338</cx:pt>
          <cx:pt idx="7177">93000</cx:pt>
          <cx:pt idx="7178">85000</cx:pt>
          <cx:pt idx="7179">225000</cx:pt>
          <cx:pt idx="7180">127000</cx:pt>
          <cx:pt idx="7181">95000</cx:pt>
          <cx:pt idx="7182">93000</cx:pt>
          <cx:pt idx="7183">200000</cx:pt>
          <cx:pt idx="7184">145000</cx:pt>
          <cx:pt idx="7185">249000</cx:pt>
          <cx:pt idx="7186">425000</cx:pt>
          <cx:pt idx="7187">350000</cx:pt>
          <cx:pt idx="7188">600000</cx:pt>
          <cx:pt idx="7189">150000</cx:pt>
          <cx:pt idx="7190">159000</cx:pt>
          <cx:pt idx="7191">310000</cx:pt>
          <cx:pt idx="7192">125000</cx:pt>
          <cx:pt idx="7193">460000</cx:pt>
          <cx:pt idx="7194">900000</cx:pt>
          <cx:pt idx="7195">260000</cx:pt>
          <cx:pt idx="7196">450000</cx:pt>
          <cx:pt idx="7197">125000</cx:pt>
          <cx:pt idx="7198">100000</cx:pt>
          <cx:pt idx="7199">145000</cx:pt>
          <cx:pt idx="7200">240000</cx:pt>
          <cx:pt idx="7201">121000</cx:pt>
          <cx:pt idx="7202">125000</cx:pt>
          <cx:pt idx="7203">450000</cx:pt>
          <cx:pt idx="7204">320000</cx:pt>
          <cx:pt idx="7205">185000</cx:pt>
          <cx:pt idx="7206">333000</cx:pt>
          <cx:pt idx="7207">56000</cx:pt>
          <cx:pt idx="7208">85000</cx:pt>
          <cx:pt idx="7209">144700</cx:pt>
          <cx:pt idx="7210">100000</cx:pt>
          <cx:pt idx="7211">130000</cx:pt>
          <cx:pt idx="7212">120000</cx:pt>
          <cx:pt idx="7213">120000</cx:pt>
          <cx:pt idx="7214">75000</cx:pt>
          <cx:pt idx="7215">100000</cx:pt>
          <cx:pt idx="7216">86000</cx:pt>
          <cx:pt idx="7217">115000</cx:pt>
          <cx:pt idx="7218">142000</cx:pt>
          <cx:pt idx="7219">50000</cx:pt>
          <cx:pt idx="7220">150000</cx:pt>
          <cx:pt idx="7221">142000</cx:pt>
          <cx:pt idx="7222">80000</cx:pt>
          <cx:pt idx="7223">240000</cx:pt>
          <cx:pt idx="7224">225000</cx:pt>
          <cx:pt idx="7225">155000</cx:pt>
          <cx:pt idx="7226">200000</cx:pt>
          <cx:pt idx="7227">130000</cx:pt>
          <cx:pt idx="7228">115000</cx:pt>
          <cx:pt idx="7229">245000</cx:pt>
          <cx:pt idx="7230">97000</cx:pt>
          <cx:pt idx="7231">80000</cx:pt>
          <cx:pt idx="7232">120000</cx:pt>
          <cx:pt idx="7233">110000</cx:pt>
          <cx:pt idx="7234">300000</cx:pt>
          <cx:pt idx="7235">80000</cx:pt>
          <cx:pt idx="7236">275000</cx:pt>
          <cx:pt idx="7237">215000</cx:pt>
          <cx:pt idx="7238">80000</cx:pt>
          <cx:pt idx="7239">90000</cx:pt>
          <cx:pt idx="7240">50000</cx:pt>
          <cx:pt idx="7241">145000</cx:pt>
          <cx:pt idx="7242">115000</cx:pt>
          <cx:pt idx="7243">200000</cx:pt>
          <cx:pt idx="7244">97000</cx:pt>
          <cx:pt idx="7245">85000</cx:pt>
          <cx:pt idx="7246">98500</cx:pt>
          <cx:pt idx="7247">98000</cx:pt>
          <cx:pt idx="7248">200000</cx:pt>
          <cx:pt idx="7249">85000</cx:pt>
          <cx:pt idx="7250">85000</cx:pt>
          <cx:pt idx="7251">87000</cx:pt>
          <cx:pt idx="7252">190000</cx:pt>
          <cx:pt idx="7253">140000</cx:pt>
          <cx:pt idx="7254">95000</cx:pt>
          <cx:pt idx="7255">50000</cx:pt>
          <cx:pt idx="7256">139000</cx:pt>
          <cx:pt idx="7257">125000</cx:pt>
          <cx:pt idx="7258">110000</cx:pt>
          <cx:pt idx="7259">180000</cx:pt>
          <cx:pt idx="7260">135000</cx:pt>
          <cx:pt idx="7261">320000</cx:pt>
          <cx:pt idx="7262">100000</cx:pt>
          <cx:pt idx="7263">160000</cx:pt>
          <cx:pt idx="7264">145000</cx:pt>
          <cx:pt idx="7265">95000</cx:pt>
          <cx:pt idx="7266">150000</cx:pt>
          <cx:pt idx="7267">85000</cx:pt>
          <cx:pt idx="7268">146000</cx:pt>
          <cx:pt idx="7269">150000</cx:pt>
          <cx:pt idx="7270">178000</cx:pt>
          <cx:pt idx="7271">115000</cx:pt>
          <cx:pt idx="7272">215000</cx:pt>
          <cx:pt idx="7273">120000</cx:pt>
          <cx:pt idx="7274">350000</cx:pt>
          <cx:pt idx="7275">120000</cx:pt>
          <cx:pt idx="7276">280000</cx:pt>
          <cx:pt idx="7277">110000</cx:pt>
          <cx:pt idx="7278">130000</cx:pt>
          <cx:pt idx="7279">340000</cx:pt>
          <cx:pt idx="7280">310000</cx:pt>
          <cx:pt idx="7281">135000</cx:pt>
          <cx:pt idx="7282">186000</cx:pt>
          <cx:pt idx="7283">180000</cx:pt>
          <cx:pt idx="7284">90000</cx:pt>
          <cx:pt idx="7285">165000</cx:pt>
          <cx:pt idx="7286">350000</cx:pt>
          <cx:pt idx="7287">216000</cx:pt>
          <cx:pt idx="7288">90000</cx:pt>
          <cx:pt idx="7289">145000</cx:pt>
          <cx:pt idx="7290">220000</cx:pt>
          <cx:pt idx="7291">100000</cx:pt>
          <cx:pt idx="7292">190000</cx:pt>
          <cx:pt idx="7293">170000</cx:pt>
          <cx:pt idx="7294">190000</cx:pt>
          <cx:pt idx="7295">290000</cx:pt>
          <cx:pt idx="7296">147000</cx:pt>
          <cx:pt idx="7297">320000</cx:pt>
          <cx:pt idx="7298">195000</cx:pt>
          <cx:pt idx="7299">127900</cx:pt>
          <cx:pt idx="7300">320000</cx:pt>
          <cx:pt idx="7301">325000</cx:pt>
          <cx:pt idx="7302">290000</cx:pt>
          <cx:pt idx="7303">115000</cx:pt>
          <cx:pt idx="7304">115000</cx:pt>
          <cx:pt idx="7305">190000</cx:pt>
          <cx:pt idx="7306">430000</cx:pt>
          <cx:pt idx="7307">270000</cx:pt>
          <cx:pt idx="7308">400000</cx:pt>
          <cx:pt idx="7309">350000</cx:pt>
          <cx:pt idx="7310">150000</cx:pt>
          <cx:pt idx="7311">95000</cx:pt>
          <cx:pt idx="7312">375000</cx:pt>
          <cx:pt idx="7313">450000</cx:pt>
          <cx:pt idx="7314">160000</cx:pt>
          <cx:pt idx="7315">205000</cx:pt>
          <cx:pt idx="7316">185000</cx:pt>
          <cx:pt idx="7317">500000</cx:pt>
          <cx:pt idx="7318">85000</cx:pt>
          <cx:pt idx="7319">135000</cx:pt>
          <cx:pt idx="7320">220000</cx:pt>
          <cx:pt idx="7321">200000</cx:pt>
          <cx:pt idx="7322">160000</cx:pt>
          <cx:pt idx="7323">101000</cx:pt>
          <cx:pt idx="7324">140000</cx:pt>
          <cx:pt idx="7325">99000</cx:pt>
          <cx:pt idx="7326">150000</cx:pt>
          <cx:pt idx="7327">125000</cx:pt>
          <cx:pt idx="7328">110000</cx:pt>
          <cx:pt idx="7329">130000</cx:pt>
          <cx:pt idx="7330">200000</cx:pt>
          <cx:pt idx="7331">145000</cx:pt>
          <cx:pt idx="7332">300000</cx:pt>
          <cx:pt idx="7333">180000</cx:pt>
          <cx:pt idx="7334">100000</cx:pt>
          <cx:pt idx="7335">78000</cx:pt>
          <cx:pt idx="7336">135000</cx:pt>
          <cx:pt idx="7337">150000</cx:pt>
          <cx:pt idx="7338">98500</cx:pt>
          <cx:pt idx="7339">165000</cx:pt>
          <cx:pt idx="7340">124600</cx:pt>
          <cx:pt idx="7341">113000</cx:pt>
          <cx:pt idx="7342">158000</cx:pt>
          <cx:pt idx="7343">55000</cx:pt>
          <cx:pt idx="7344">105000</cx:pt>
          <cx:pt idx="7345">108000</cx:pt>
          <cx:pt idx="7346">223000</cx:pt>
          <cx:pt idx="7347">80000</cx:pt>
          <cx:pt idx="7348">170000</cx:pt>
          <cx:pt idx="7349">80000</cx:pt>
          <cx:pt idx="7350">300000</cx:pt>
          <cx:pt idx="7351">270000</cx:pt>
          <cx:pt idx="7352">205000</cx:pt>
          <cx:pt idx="7353">150000</cx:pt>
          <cx:pt idx="7354">165000</cx:pt>
          <cx:pt idx="7355">95000</cx:pt>
          <cx:pt idx="7356">120000</cx:pt>
          <cx:pt idx="7357">163000</cx:pt>
          <cx:pt idx="7358">150000</cx:pt>
          <cx:pt idx="7359">125000</cx:pt>
          <cx:pt idx="7360">50000</cx:pt>
          <cx:pt idx="7361">85000</cx:pt>
          <cx:pt idx="7362">500000</cx:pt>
          <cx:pt idx="7363">270000</cx:pt>
          <cx:pt idx="7364">130000</cx:pt>
          <cx:pt idx="7365">228000</cx:pt>
          <cx:pt idx="7366">140000</cx:pt>
          <cx:pt idx="7367">86000</cx:pt>
          <cx:pt idx="7368">125000</cx:pt>
          <cx:pt idx="7369">80000</cx:pt>
          <cx:pt idx="7370">85000</cx:pt>
          <cx:pt idx="7371">130000</cx:pt>
          <cx:pt idx="7372">200000</cx:pt>
          <cx:pt idx="7373">410000</cx:pt>
          <cx:pt idx="7374">190000</cx:pt>
          <cx:pt idx="7375">189900</cx:pt>
          <cx:pt idx="7376">165000</cx:pt>
          <cx:pt idx="7377">159000</cx:pt>
          <cx:pt idx="7378">1500</cx:pt>
          <cx:pt idx="7379">15000</cx:pt>
          <cx:pt idx="7380">110000</cx:pt>
          <cx:pt idx="7381">110000</cx:pt>
          <cx:pt idx="7382">180000</cx:pt>
          <cx:pt idx="7383">1500</cx:pt>
          <cx:pt idx="7384">159000</cx:pt>
          <cx:pt idx="7385">113000</cx:pt>
          <cx:pt idx="7386">275000</cx:pt>
          <cx:pt idx="7387">400000</cx:pt>
          <cx:pt idx="7388">290000</cx:pt>
          <cx:pt idx="7389">225000</cx:pt>
          <cx:pt idx="7390">320000</cx:pt>
          <cx:pt idx="7391">300000</cx:pt>
          <cx:pt idx="7392">110000</cx:pt>
          <cx:pt idx="7393">600000</cx:pt>
          <cx:pt idx="7394">490000</cx:pt>
          <cx:pt idx="7395">600000</cx:pt>
          <cx:pt idx="7396">110000</cx:pt>
          <cx:pt idx="7397">250000</cx:pt>
          <cx:pt idx="7398">585000</cx:pt>
          <cx:pt idx="7399">170000</cx:pt>
          <cx:pt idx="7400">675000</cx:pt>
          <cx:pt idx="7401">170000</cx:pt>
          <cx:pt idx="7402">170000</cx:pt>
          <cx:pt idx="7403">600000</cx:pt>
          <cx:pt idx="7404">875000</cx:pt>
          <cx:pt idx="7405">266000</cx:pt>
          <cx:pt idx="7406">266000</cx:pt>
          <cx:pt idx="7407">200000</cx:pt>
          <cx:pt idx="7408">180000</cx:pt>
          <cx:pt idx="7409">260000</cx:pt>
          <cx:pt idx="7410">250000</cx:pt>
          <cx:pt idx="7411">380000</cx:pt>
          <cx:pt idx="7412">220000</cx:pt>
          <cx:pt idx="7413">180000</cx:pt>
          <cx:pt idx="7414">750000</cx:pt>
          <cx:pt idx="7415">225000</cx:pt>
          <cx:pt idx="7416">350000</cx:pt>
          <cx:pt idx="7417">650000</cx:pt>
          <cx:pt idx="7418">175000</cx:pt>
          <cx:pt idx="7419">150000</cx:pt>
          <cx:pt idx="7420">1586338</cx:pt>
          <cx:pt idx="7421">1586338</cx:pt>
          <cx:pt idx="7422">300000</cx:pt>
          <cx:pt idx="7423">100000</cx:pt>
          <cx:pt idx="7424">223000</cx:pt>
          <cx:pt idx="7425">220000</cx:pt>
          <cx:pt idx="7426">340000</cx:pt>
          <cx:pt idx="7427">389300</cx:pt>
          <cx:pt idx="7428">500000</cx:pt>
          <cx:pt idx="7429">230000</cx:pt>
          <cx:pt idx="7430">130000</cx:pt>
          <cx:pt idx="7431">169000</cx:pt>
          <cx:pt idx="7432">320000</cx:pt>
          <cx:pt idx="7433">250000</cx:pt>
          <cx:pt idx="7434">475000</cx:pt>
          <cx:pt idx="7435">140000</cx:pt>
          <cx:pt idx="7436">190000</cx:pt>
          <cx:pt idx="7437">150000</cx:pt>
          <cx:pt idx="7438">170000</cx:pt>
          <cx:pt idx="7439">190000</cx:pt>
          <cx:pt idx="7440">600000</cx:pt>
          <cx:pt idx="7441">220000</cx:pt>
          <cx:pt idx="7442">270000</cx:pt>
          <cx:pt idx="7443">550000</cx:pt>
          <cx:pt idx="7444">500000</cx:pt>
          <cx:pt idx="7445">410000</cx:pt>
          <cx:pt idx="7446">290000</cx:pt>
          <cx:pt idx="7447">500000</cx:pt>
          <cx:pt idx="7448">200000</cx:pt>
          <cx:pt idx="7449">160000</cx:pt>
          <cx:pt idx="7450">300000</cx:pt>
          <cx:pt idx="7451">383000</cx:pt>
          <cx:pt idx="7452">260000</cx:pt>
          <cx:pt idx="7453">220000</cx:pt>
          <cx:pt idx="7454">230000</cx:pt>
          <cx:pt idx="7455">320000</cx:pt>
          <cx:pt idx="7456">165000</cx:pt>
          <cx:pt idx="7457">190000</cx:pt>
          <cx:pt idx="7458">80000</cx:pt>
          <cx:pt idx="7459">200000</cx:pt>
          <cx:pt idx="7460">149000</cx:pt>
          <cx:pt idx="7461">150000</cx:pt>
          <cx:pt idx="7462">149000</cx:pt>
          <cx:pt idx="7463">149000</cx:pt>
          <cx:pt idx="7464">120000</cx:pt>
          <cx:pt idx="7465">400000</cx:pt>
          <cx:pt idx="7466">250000</cx:pt>
          <cx:pt idx="7467">400000</cx:pt>
          <cx:pt idx="7468">200000</cx:pt>
          <cx:pt idx="7469">105000</cx:pt>
          <cx:pt idx="7470">209000</cx:pt>
          <cx:pt idx="7471">185000</cx:pt>
          <cx:pt idx="7472">126000</cx:pt>
          <cx:pt idx="7473">100000</cx:pt>
          <cx:pt idx="7474">250000</cx:pt>
          <cx:pt idx="7475">85000</cx:pt>
          <cx:pt idx="7476">195000</cx:pt>
          <cx:pt idx="7477">149000</cx:pt>
          <cx:pt idx="7478">150000</cx:pt>
          <cx:pt idx="7479">400000</cx:pt>
          <cx:pt idx="7480">100000</cx:pt>
          <cx:pt idx="7481">100000</cx:pt>
          <cx:pt idx="7482">550000</cx:pt>
          <cx:pt idx="7483">200000</cx:pt>
          <cx:pt idx="7484">104000</cx:pt>
          <cx:pt idx="7485">190000</cx:pt>
          <cx:pt idx="7486">125000</cx:pt>
          <cx:pt idx="7487">190000</cx:pt>
          <cx:pt idx="7488">73000</cx:pt>
          <cx:pt idx="7489">194000</cx:pt>
          <cx:pt idx="7490">180000</cx:pt>
          <cx:pt idx="7491">142000</cx:pt>
          <cx:pt idx="7492">194000</cx:pt>
          <cx:pt idx="7493">135000</cx:pt>
          <cx:pt idx="7494">120000</cx:pt>
          <cx:pt idx="7495">125000</cx:pt>
          <cx:pt idx="7496">149000</cx:pt>
          <cx:pt idx="7497">130000</cx:pt>
          <cx:pt idx="7498">160000</cx:pt>
          <cx:pt idx="7499">196000</cx:pt>
          <cx:pt idx="7500">145000</cx:pt>
          <cx:pt idx="7501">160000</cx:pt>
          <cx:pt idx="7502">440000</cx:pt>
          <cx:pt idx="7503">200000</cx:pt>
          <cx:pt idx="7504">180000</cx:pt>
          <cx:pt idx="7505">115000</cx:pt>
          <cx:pt idx="7506">90000</cx:pt>
          <cx:pt idx="7507">110000</cx:pt>
          <cx:pt idx="7508">112000</cx:pt>
          <cx:pt idx="7509">80000</cx:pt>
          <cx:pt idx="7510">190000</cx:pt>
          <cx:pt idx="7511">230000</cx:pt>
          <cx:pt idx="7512">470000</cx:pt>
          <cx:pt idx="7513">160000</cx:pt>
          <cx:pt idx="7514">650000</cx:pt>
          <cx:pt idx="7515">85000</cx:pt>
          <cx:pt idx="7516">174000</cx:pt>
          <cx:pt idx="7517">210000</cx:pt>
          <cx:pt idx="7518">235000</cx:pt>
          <cx:pt idx="7519">150000</cx:pt>
          <cx:pt idx="7520">95000</cx:pt>
          <cx:pt idx="7521">180000</cx:pt>
          <cx:pt idx="7522">190000</cx:pt>
          <cx:pt idx="7523">225000</cx:pt>
          <cx:pt idx="7524">190000</cx:pt>
          <cx:pt idx="7525">150000</cx:pt>
          <cx:pt idx="7526">120000</cx:pt>
          <cx:pt idx="7527">151700</cx:pt>
          <cx:pt idx="7528">400000</cx:pt>
          <cx:pt idx="7529">140000</cx:pt>
          <cx:pt idx="7530">164000</cx:pt>
          <cx:pt idx="7531">130000</cx:pt>
          <cx:pt idx="7532">130000</cx:pt>
          <cx:pt idx="7533">113000</cx:pt>
          <cx:pt idx="7534">260000</cx:pt>
          <cx:pt idx="7535">130000</cx:pt>
          <cx:pt idx="7536">165000</cx:pt>
          <cx:pt idx="7537">415000</cx:pt>
          <cx:pt idx="7538">400000</cx:pt>
          <cx:pt idx="7539">500000</cx:pt>
          <cx:pt idx="7540">240000</cx:pt>
          <cx:pt idx="7541">160000</cx:pt>
          <cx:pt idx="7542">145000</cx:pt>
          <cx:pt idx="7543">180000</cx:pt>
          <cx:pt idx="7544">154000</cx:pt>
          <cx:pt idx="7545">120000</cx:pt>
          <cx:pt idx="7546">154000</cx:pt>
          <cx:pt idx="7547">130000</cx:pt>
          <cx:pt idx="7548">128000</cx:pt>
          <cx:pt idx="7549">80000</cx:pt>
          <cx:pt idx="7550">200000</cx:pt>
          <cx:pt idx="7551">390000</cx:pt>
          <cx:pt idx="7552">300000</cx:pt>
          <cx:pt idx="7553">85000</cx:pt>
          <cx:pt idx="7554">65000</cx:pt>
          <cx:pt idx="7555">145000</cx:pt>
          <cx:pt idx="7556">120000</cx:pt>
          <cx:pt idx="7557">200000</cx:pt>
          <cx:pt idx="7558">130000</cx:pt>
          <cx:pt idx="7559">180000</cx:pt>
          <cx:pt idx="7560">59000</cx:pt>
          <cx:pt idx="7561">280000</cx:pt>
          <cx:pt idx="7562">135000</cx:pt>
          <cx:pt idx="7563">275000</cx:pt>
          <cx:pt idx="7564">85000</cx:pt>
          <cx:pt idx="7565">160000</cx:pt>
          <cx:pt idx="7566">160000</cx:pt>
          <cx:pt idx="7567">270000</cx:pt>
          <cx:pt idx="7568">124000</cx:pt>
          <cx:pt idx="7569">150000</cx:pt>
          <cx:pt idx="7570">200000</cx:pt>
          <cx:pt idx="7571">225000</cx:pt>
          <cx:pt idx="7572">170000</cx:pt>
          <cx:pt idx="7573">155000</cx:pt>
          <cx:pt idx="7574">350000</cx:pt>
          <cx:pt idx="7575">120000</cx:pt>
          <cx:pt idx="7576">85000</cx:pt>
          <cx:pt idx="7577">114000</cx:pt>
          <cx:pt idx="7578">74900</cx:pt>
          <cx:pt idx="7579">85000</cx:pt>
          <cx:pt idx="7580">57500</cx:pt>
          <cx:pt idx="7581">150000</cx:pt>
          <cx:pt idx="7582">162000</cx:pt>
          <cx:pt idx="7583">290000</cx:pt>
          <cx:pt idx="7584">85000</cx:pt>
          <cx:pt idx="7585">168000</cx:pt>
          <cx:pt idx="7586">120000</cx:pt>
          <cx:pt idx="7587">145000</cx:pt>
          <cx:pt idx="7588">160000</cx:pt>
          <cx:pt idx="7589">235000</cx:pt>
          <cx:pt idx="7590">229000</cx:pt>
          <cx:pt idx="7591">163000</cx:pt>
          <cx:pt idx="7592">220000</cx:pt>
          <cx:pt idx="7593">375000</cx:pt>
          <cx:pt idx="7594">150000</cx:pt>
          <cx:pt idx="7595">140000</cx:pt>
          <cx:pt idx="7596">200000</cx:pt>
          <cx:pt idx="7597">350000</cx:pt>
          <cx:pt idx="7598">160000</cx:pt>
          <cx:pt idx="7599">799900</cx:pt>
          <cx:pt idx="7600">190000</cx:pt>
          <cx:pt idx="7601">225000</cx:pt>
          <cx:pt idx="7602">179000</cx:pt>
          <cx:pt idx="7603">185000</cx:pt>
          <cx:pt idx="7604">389000</cx:pt>
          <cx:pt idx="7605">95000</cx:pt>
          <cx:pt idx="7606">189000</cx:pt>
          <cx:pt idx="7607">165000</cx:pt>
          <cx:pt idx="7608">240000</cx:pt>
          <cx:pt idx="7609">135000</cx:pt>
          <cx:pt idx="7610">160000</cx:pt>
          <cx:pt idx="7611">142000</cx:pt>
          <cx:pt idx="7612">250000</cx:pt>
          <cx:pt idx="7613">145000</cx:pt>
          <cx:pt idx="7614">125900</cx:pt>
          <cx:pt idx="7615">250000</cx:pt>
          <cx:pt idx="7616">400000</cx:pt>
          <cx:pt idx="7617">160000</cx:pt>
          <cx:pt idx="7618">95000</cx:pt>
          <cx:pt idx="7619">115000</cx:pt>
          <cx:pt idx="7620">167000</cx:pt>
          <cx:pt idx="7621">265000</cx:pt>
          <cx:pt idx="7622">165000</cx:pt>
          <cx:pt idx="7623">290000</cx:pt>
          <cx:pt idx="7624">85000</cx:pt>
          <cx:pt idx="7625">90000</cx:pt>
          <cx:pt idx="7626">129000</cx:pt>
          <cx:pt idx="7627">100000</cx:pt>
          <cx:pt idx="7628">135000</cx:pt>
          <cx:pt idx="7629">75000</cx:pt>
          <cx:pt idx="7630">55000</cx:pt>
          <cx:pt idx="7631">290000</cx:pt>
          <cx:pt idx="7632">6500</cx:pt>
          <cx:pt idx="7633">216000</cx:pt>
          <cx:pt idx="7634">7000</cx:pt>
          <cx:pt idx="7635">58000</cx:pt>
          <cx:pt idx="7636">35000</cx:pt>
          <cx:pt idx="7637">343000</cx:pt>
          <cx:pt idx="7638">148000</cx:pt>
          <cx:pt idx="7639">250000</cx:pt>
          <cx:pt idx="7640">343000</cx:pt>
          <cx:pt idx="7641">325000</cx:pt>
          <cx:pt idx="7642">100000</cx:pt>
          <cx:pt idx="7643">185000</cx:pt>
          <cx:pt idx="7644">125000</cx:pt>
          <cx:pt idx="7645">245000</cx:pt>
          <cx:pt idx="7646">177500</cx:pt>
          <cx:pt idx="7647">188000</cx:pt>
          <cx:pt idx="7648">100000</cx:pt>
          <cx:pt idx="7649">160000</cx:pt>
          <cx:pt idx="7650">300000</cx:pt>
          <cx:pt idx="7651">224000</cx:pt>
          <cx:pt idx="7652">130000</cx:pt>
          <cx:pt idx="7653">125000</cx:pt>
          <cx:pt idx="7654">250000</cx:pt>
          <cx:pt idx="7655">250000</cx:pt>
          <cx:pt idx="7656">180000</cx:pt>
          <cx:pt idx="7657">250000</cx:pt>
          <cx:pt idx="7658">200000</cx:pt>
          <cx:pt idx="7659">160000</cx:pt>
          <cx:pt idx="7660">410000</cx:pt>
          <cx:pt idx="7661">285000</cx:pt>
          <cx:pt idx="7662">325000</cx:pt>
          <cx:pt idx="7663">200000</cx:pt>
          <cx:pt idx="7664">350000</cx:pt>
          <cx:pt idx="7665">650000</cx:pt>
          <cx:pt idx="7666">220000</cx:pt>
          <cx:pt idx="7667">176000</cx:pt>
          <cx:pt idx="7668">175000</cx:pt>
          <cx:pt idx="7669">279000</cx:pt>
          <cx:pt idx="7670">600000</cx:pt>
          <cx:pt idx="7671">235000</cx:pt>
          <cx:pt idx="7672">450000</cx:pt>
          <cx:pt idx="7673">250000</cx:pt>
          <cx:pt idx="7674">120000</cx:pt>
          <cx:pt idx="7675">320000</cx:pt>
          <cx:pt idx="7676">100000</cx:pt>
          <cx:pt idx="7677">125000</cx:pt>
          <cx:pt idx="7678">118000</cx:pt>
          <cx:pt idx="7679">250000</cx:pt>
          <cx:pt idx="7680">150000</cx:pt>
          <cx:pt idx="7681">270000</cx:pt>
          <cx:pt idx="7682">450000</cx:pt>
          <cx:pt idx="7683">294135</cx:pt>
          <cx:pt idx="7684">120000</cx:pt>
          <cx:pt idx="7685">215000</cx:pt>
          <cx:pt idx="7686">160000</cx:pt>
          <cx:pt idx="7687">165000</cx:pt>
          <cx:pt idx="7688">120000</cx:pt>
          <cx:pt idx="7689">345000</cx:pt>
          <cx:pt idx="7690">650000</cx:pt>
          <cx:pt idx="7691">120000</cx:pt>
          <cx:pt idx="7692">1000000</cx:pt>
          <cx:pt idx="7693">185000</cx:pt>
          <cx:pt idx="7694">170000</cx:pt>
          <cx:pt idx="7695">380000</cx:pt>
          <cx:pt idx="7696">310000</cx:pt>
          <cx:pt idx="7697">294135</cx:pt>
          <cx:pt idx="7698">50000</cx:pt>
          <cx:pt idx="7699">13000</cx:pt>
          <cx:pt idx="7700">50000</cx:pt>
          <cx:pt idx="7701">50000</cx:pt>
          <cx:pt idx="7702">222000</cx:pt>
          <cx:pt idx="7703">75000</cx:pt>
          <cx:pt idx="7704">150000</cx:pt>
          <cx:pt idx="7705">2000</cx:pt>
          <cx:pt idx="7706">18000</cx:pt>
          <cx:pt idx="7707">8000</cx:pt>
          <cx:pt idx="7708">50000</cx:pt>
          <cx:pt idx="7709">2000</cx:pt>
          <cx:pt idx="7710">70000</cx:pt>
          <cx:pt idx="7711">145000</cx:pt>
          <cx:pt idx="7712">100000</cx:pt>
          <cx:pt idx="7713">145000</cx:pt>
          <cx:pt idx="7714">285000</cx:pt>
          <cx:pt idx="7715">240000</cx:pt>
          <cx:pt idx="7716">160000</cx:pt>
          <cx:pt idx="7717">120000</cx:pt>
          <cx:pt idx="7718">120000</cx:pt>
          <cx:pt idx="7719">250000</cx:pt>
          <cx:pt idx="7720">500000</cx:pt>
          <cx:pt idx="7721">707997</cx:pt>
          <cx:pt idx="7722">85000</cx:pt>
          <cx:pt idx="7723">160000</cx:pt>
          <cx:pt idx="7724">399000</cx:pt>
          <cx:pt idx="7725">135000</cx:pt>
          <cx:pt idx="7726">1586338</cx:pt>
          <cx:pt idx="7727">85000</cx:pt>
          <cx:pt idx="7728">245000</cx:pt>
          <cx:pt idx="7729">85000</cx:pt>
          <cx:pt idx="7730">280000</cx:pt>
          <cx:pt idx="7731">110000</cx:pt>
          <cx:pt idx="7732">151000</cx:pt>
          <cx:pt idx="7733">250000</cx:pt>
          <cx:pt idx="7734">310000</cx:pt>
          <cx:pt idx="7735">175000</cx:pt>
          <cx:pt idx="7736">120000</cx:pt>
          <cx:pt idx="7737">1000</cx:pt>
          <cx:pt idx="7738">100000</cx:pt>
          <cx:pt idx="7739">100000</cx:pt>
          <cx:pt idx="7740">15000</cx:pt>
          <cx:pt idx="7741">100000</cx:pt>
          <cx:pt idx="7742">60000</cx:pt>
          <cx:pt idx="7743">80000</cx:pt>
          <cx:pt idx="7744">250000</cx:pt>
          <cx:pt idx="7745">80000</cx:pt>
          <cx:pt idx="7746">130000</cx:pt>
          <cx:pt idx="7747">165000</cx:pt>
          <cx:pt idx="7748">376000</cx:pt>
          <cx:pt idx="7749">175000</cx:pt>
          <cx:pt idx="7750">289000</cx:pt>
          <cx:pt idx="7751">360000</cx:pt>
          <cx:pt idx="7752">250000</cx:pt>
          <cx:pt idx="7753">150000</cx:pt>
          <cx:pt idx="7754">190000</cx:pt>
          <cx:pt idx="7755">200000</cx:pt>
          <cx:pt idx="7756">92500</cx:pt>
          <cx:pt idx="7757">163000</cx:pt>
          <cx:pt idx="7758">889000</cx:pt>
          <cx:pt idx="7759">600000</cx:pt>
          <cx:pt idx="7760">305000</cx:pt>
          <cx:pt idx="7761">290000</cx:pt>
          <cx:pt idx="7762">200000</cx:pt>
          <cx:pt idx="7763">290000</cx:pt>
          <cx:pt idx="7764">200000</cx:pt>
          <cx:pt idx="7765">190000</cx:pt>
          <cx:pt idx="7766">375000</cx:pt>
          <cx:pt idx="7767">123000</cx:pt>
          <cx:pt idx="7768">190000</cx:pt>
          <cx:pt idx="7769">160000</cx:pt>
          <cx:pt idx="7770">175000</cx:pt>
          <cx:pt idx="7771">250000</cx:pt>
          <cx:pt idx="7772">167000</cx:pt>
          <cx:pt idx="7773">200000</cx:pt>
          <cx:pt idx="7774">299000</cx:pt>
          <cx:pt idx="7775">255000</cx:pt>
          <cx:pt idx="7776">120000</cx:pt>
          <cx:pt idx="7777">160000</cx:pt>
          <cx:pt idx="7778">220000</cx:pt>
          <cx:pt idx="7779">260000</cx:pt>
          <cx:pt idx="7780">750000</cx:pt>
          <cx:pt idx="7781">175000</cx:pt>
          <cx:pt idx="7782">145000</cx:pt>
          <cx:pt idx="7783">225000</cx:pt>
          <cx:pt idx="7784">320000</cx:pt>
          <cx:pt idx="7785">199000</cx:pt>
          <cx:pt idx="7786">190000</cx:pt>
          <cx:pt idx="7787">600000</cx:pt>
          <cx:pt idx="7788">129900</cx:pt>
          <cx:pt idx="7789">162500</cx:pt>
          <cx:pt idx="7790">123000</cx:pt>
          <cx:pt idx="7791">120000</cx:pt>
          <cx:pt idx="7792">286000</cx:pt>
          <cx:pt idx="7793">90000</cx:pt>
          <cx:pt idx="7794">200000</cx:pt>
          <cx:pt idx="7795">100000</cx:pt>
          <cx:pt idx="7796">25000</cx:pt>
          <cx:pt idx="7797">90000</cx:pt>
          <cx:pt idx="7798">90000</cx:pt>
          <cx:pt idx="7799">90000</cx:pt>
          <cx:pt idx="7800">35000</cx:pt>
          <cx:pt idx="7801">98000</cx:pt>
          <cx:pt idx="7802">120000</cx:pt>
          <cx:pt idx="7803">122000</cx:pt>
          <cx:pt idx="7804">125000</cx:pt>
          <cx:pt idx="7805">125000</cx:pt>
          <cx:pt idx="7806">250000</cx:pt>
          <cx:pt idx="7807">200000</cx:pt>
          <cx:pt idx="7808">260000</cx:pt>
          <cx:pt idx="7809">1000</cx:pt>
          <cx:pt idx="7810">130000</cx:pt>
          <cx:pt idx="7811">99900</cx:pt>
          <cx:pt idx="7812">45000</cx:pt>
          <cx:pt idx="7813">8000</cx:pt>
          <cx:pt idx="7814">8000</cx:pt>
          <cx:pt idx="7815">10000</cx:pt>
          <cx:pt idx="7816">7000</cx:pt>
          <cx:pt idx="7817">450000</cx:pt>
          <cx:pt idx="7818">300000</cx:pt>
          <cx:pt idx="7819">67000</cx:pt>
          <cx:pt idx="7820">500000</cx:pt>
          <cx:pt idx="7821">150000</cx:pt>
          <cx:pt idx="7822">101700</cx:pt>
          <cx:pt idx="7823">85000</cx:pt>
          <cx:pt idx="7824">190000</cx:pt>
          <cx:pt idx="7825">74000</cx:pt>
          <cx:pt idx="7826">130000</cx:pt>
          <cx:pt idx="7827">3000</cx:pt>
          <cx:pt idx="7828">80000</cx:pt>
          <cx:pt idx="7829">180000</cx:pt>
          <cx:pt idx="7830">130000</cx:pt>
          <cx:pt idx="7831">350000</cx:pt>
          <cx:pt idx="7832">400000</cx:pt>
          <cx:pt idx="7833">160000</cx:pt>
          <cx:pt idx="7834">60000</cx:pt>
          <cx:pt idx="7835">300000</cx:pt>
          <cx:pt idx="7836">600000</cx:pt>
          <cx:pt idx="7837">80000</cx:pt>
          <cx:pt idx="7838">118000</cx:pt>
          <cx:pt idx="7839">600000</cx:pt>
          <cx:pt idx="7840">80000</cx:pt>
          <cx:pt idx="7841">500000</cx:pt>
          <cx:pt idx="7842">1000000</cx:pt>
          <cx:pt idx="7843">400000</cx:pt>
          <cx:pt idx="7844">160000</cx:pt>
          <cx:pt idx="7845">600000</cx:pt>
          <cx:pt idx="7846">578000</cx:pt>
          <cx:pt idx="7847">600000</cx:pt>
          <cx:pt idx="7848">300000</cx:pt>
          <cx:pt idx="7849">300000</cx:pt>
          <cx:pt idx="7850">350000</cx:pt>
          <cx:pt idx="7851">200000</cx:pt>
          <cx:pt idx="7852">500000</cx:pt>
          <cx:pt idx="7853">375000</cx:pt>
          <cx:pt idx="7854">350000</cx:pt>
          <cx:pt idx="7855">300000</cx:pt>
          <cx:pt idx="7856">450000</cx:pt>
          <cx:pt idx="7857">80000</cx:pt>
          <cx:pt idx="7858">65000</cx:pt>
          <cx:pt idx="7859">150000</cx:pt>
          <cx:pt idx="7860">1200000</cx:pt>
          <cx:pt idx="7861">1200000</cx:pt>
          <cx:pt idx="7862">300000</cx:pt>
          <cx:pt idx="7863">5000</cx:pt>
          <cx:pt idx="7864">200000</cx:pt>
          <cx:pt idx="7865">185000</cx:pt>
          <cx:pt idx="7866">80000</cx:pt>
          <cx:pt idx="7867">190000</cx:pt>
          <cx:pt idx="7868">135000</cx:pt>
          <cx:pt idx="7869">400000</cx:pt>
          <cx:pt idx="7870">60000</cx:pt>
          <cx:pt idx="7871">650000</cx:pt>
          <cx:pt idx="7872">100000</cx:pt>
          <cx:pt idx="7873">140000</cx:pt>
          <cx:pt idx="7874">300000</cx:pt>
          <cx:pt idx="7875">180000</cx:pt>
          <cx:pt idx="7876">180000</cx:pt>
          <cx:pt idx="7877">180000</cx:pt>
          <cx:pt idx="7878">120000</cx:pt>
          <cx:pt idx="7879">400000</cx:pt>
          <cx:pt idx="7880">160000</cx:pt>
          <cx:pt idx="7881">250000</cx:pt>
          <cx:pt idx="7882">325000</cx:pt>
          <cx:pt idx="7883">1893358</cx:pt>
          <cx:pt idx="7884">165000</cx:pt>
          <cx:pt idx="7885">360000</cx:pt>
          <cx:pt idx="7886">170000</cx:pt>
          <cx:pt idx="7887">190000</cx:pt>
          <cx:pt idx="7888">110000</cx:pt>
          <cx:pt idx="7889">450000</cx:pt>
          <cx:pt idx="7890">150000</cx:pt>
          <cx:pt idx="7891">240000</cx:pt>
          <cx:pt idx="7892">350000</cx:pt>
          <cx:pt idx="7893">60000</cx:pt>
          <cx:pt idx="7894">180000</cx:pt>
          <cx:pt idx="7895">246000</cx:pt>
          <cx:pt idx="7896">200000</cx:pt>
          <cx:pt idx="7897">150000</cx:pt>
          <cx:pt idx="7898">100000</cx:pt>
          <cx:pt idx="7899">119000</cx:pt>
          <cx:pt idx="7900">185000</cx:pt>
          <cx:pt idx="7901">90000</cx:pt>
          <cx:pt idx="7902">350000</cx:pt>
          <cx:pt idx="7903">100000</cx:pt>
          <cx:pt idx="7904">160000</cx:pt>
          <cx:pt idx="7905">150000</cx:pt>
          <cx:pt idx="7906">70000</cx:pt>
          <cx:pt idx="7907">600000</cx:pt>
          <cx:pt idx="7908">350000</cx:pt>
          <cx:pt idx="7909">110000</cx:pt>
          <cx:pt idx="7910">200000</cx:pt>
          <cx:pt idx="7911">220000</cx:pt>
          <cx:pt idx="7912">240000</cx:pt>
          <cx:pt idx="7913">220000</cx:pt>
          <cx:pt idx="7914">170000</cx:pt>
          <cx:pt idx="7915">150000</cx:pt>
          <cx:pt idx="7916">200000</cx:pt>
          <cx:pt idx="7917">180000</cx:pt>
          <cx:pt idx="7918">95000</cx:pt>
          <cx:pt idx="7919">280000</cx:pt>
          <cx:pt idx="7920">325000</cx:pt>
          <cx:pt idx="7921">225000</cx:pt>
          <cx:pt idx="7922">240000</cx:pt>
          <cx:pt idx="7923">350000</cx:pt>
          <cx:pt idx="7924">680000</cx:pt>
          <cx:pt idx="7925">225000</cx:pt>
          <cx:pt idx="7926">160000</cx:pt>
          <cx:pt idx="7927">270000</cx:pt>
          <cx:pt idx="7928">300000</cx:pt>
          <cx:pt idx="7929">57000</cx:pt>
          <cx:pt idx="7930">67000</cx:pt>
          <cx:pt idx="7931">400000</cx:pt>
          <cx:pt idx="7932">120000</cx:pt>
          <cx:pt idx="7933">150000</cx:pt>
          <cx:pt idx="7934">120000</cx:pt>
          <cx:pt idx="7935">185000</cx:pt>
          <cx:pt idx="7936">150000</cx:pt>
          <cx:pt idx="7937">240000</cx:pt>
          <cx:pt idx="7938">320000</cx:pt>
          <cx:pt idx="7939">110000</cx:pt>
          <cx:pt idx="7940">600000</cx:pt>
          <cx:pt idx="7941">225000</cx:pt>
          <cx:pt idx="7942">225000</cx:pt>
          <cx:pt idx="7943">200000</cx:pt>
          <cx:pt idx="7944">310000</cx:pt>
          <cx:pt idx="7945">450000</cx:pt>
          <cx:pt idx="7946">150000</cx:pt>
          <cx:pt idx="7947">236000</cx:pt>
          <cx:pt idx="7948">100000</cx:pt>
          <cx:pt idx="7949">150000</cx:pt>
          <cx:pt idx="7950">250000</cx:pt>
          <cx:pt idx="7951">127000</cx:pt>
          <cx:pt idx="7952">75000</cx:pt>
          <cx:pt idx="7953">215000</cx:pt>
          <cx:pt idx="7954">225000</cx:pt>
          <cx:pt idx="7955">290000</cx:pt>
          <cx:pt idx="7956">179000</cx:pt>
          <cx:pt idx="7957">179000</cx:pt>
          <cx:pt idx="7958">500000</cx:pt>
          <cx:pt idx="7959">320000</cx:pt>
          <cx:pt idx="7960">120000</cx:pt>
          <cx:pt idx="7961">150000</cx:pt>
          <cx:pt idx="7962">550000</cx:pt>
          <cx:pt idx="7963">180000</cx:pt>
          <cx:pt idx="7964">100000</cx:pt>
          <cx:pt idx="7965">431000</cx:pt>
          <cx:pt idx="7966">100000</cx:pt>
          <cx:pt idx="7967">139000</cx:pt>
          <cx:pt idx="7968">230000</cx:pt>
          <cx:pt idx="7969">110000</cx:pt>
          <cx:pt idx="7970">210000</cx:pt>
          <cx:pt idx="7971">160000</cx:pt>
          <cx:pt idx="7972">180000</cx:pt>
          <cx:pt idx="7973">364000</cx:pt>
          <cx:pt idx="7974">128000</cx:pt>
          <cx:pt idx="7975">160000</cx:pt>
          <cx:pt idx="7976">140000</cx:pt>
          <cx:pt idx="7977">575000</cx:pt>
          <cx:pt idx="7978">118000</cx:pt>
          <cx:pt idx="7979">134000</cx:pt>
          <cx:pt idx="7980">210000</cx:pt>
          <cx:pt idx="7981">80000</cx:pt>
          <cx:pt idx="7982">145000</cx:pt>
          <cx:pt idx="7983">220000</cx:pt>
          <cx:pt idx="7984">225000</cx:pt>
          <cx:pt idx="7985">225000</cx:pt>
          <cx:pt idx="7986">260000</cx:pt>
          <cx:pt idx="7987">130000</cx:pt>
          <cx:pt idx="7988">200000</cx:pt>
          <cx:pt idx="7989">80000</cx:pt>
          <cx:pt idx="7990">185000</cx:pt>
          <cx:pt idx="7991">245000</cx:pt>
          <cx:pt idx="7992">200000</cx:pt>
          <cx:pt idx="7993">130000</cx:pt>
          <cx:pt idx="7994">144000</cx:pt>
          <cx:pt idx="7995">97000</cx:pt>
          <cx:pt idx="7996">127000</cx:pt>
          <cx:pt idx="7997">150000</cx:pt>
          <cx:pt idx="7998">220000</cx:pt>
          <cx:pt idx="7999">180000</cx:pt>
          <cx:pt idx="8000">180000</cx:pt>
          <cx:pt idx="8001">260000</cx:pt>
          <cx:pt idx="8002">200000</cx:pt>
          <cx:pt idx="8003">130000</cx:pt>
          <cx:pt idx="8004">140000</cx:pt>
          <cx:pt idx="8005">195000</cx:pt>
          <cx:pt idx="8006">169000</cx:pt>
          <cx:pt idx="8007">200000</cx:pt>
          <cx:pt idx="8008">146000</cx:pt>
          <cx:pt idx="8009">215000</cx:pt>
          <cx:pt idx="8010">210000</cx:pt>
          <cx:pt idx="8011">60000</cx:pt>
          <cx:pt idx="8012">180000</cx:pt>
          <cx:pt idx="8013">240000</cx:pt>
          <cx:pt idx="8014">450000</cx:pt>
          <cx:pt idx="8015">280000</cx:pt>
          <cx:pt idx="8016">240000</cx:pt>
          <cx:pt idx="8017">500000</cx:pt>
          <cx:pt idx="8018">255000</cx:pt>
          <cx:pt idx="8019">430000</cx:pt>
          <cx:pt idx="8020">125000</cx:pt>
          <cx:pt idx="8021">297500</cx:pt>
          <cx:pt idx="8022">350000</cx:pt>
          <cx:pt idx="8023">320000</cx:pt>
          <cx:pt idx="8024">370000</cx:pt>
          <cx:pt idx="8025">65000</cx:pt>
          <cx:pt idx="8026">98000</cx:pt>
          <cx:pt idx="8027">250000</cx:pt>
          <cx:pt idx="8028">200000</cx:pt>
          <cx:pt idx="8029">380000</cx:pt>
          <cx:pt idx="8030">200000</cx:pt>
          <cx:pt idx="8031">100000</cx:pt>
          <cx:pt idx="8032">205000</cx:pt>
          <cx:pt idx="8033">400000</cx:pt>
          <cx:pt idx="8034">106000</cx:pt>
          <cx:pt idx="8035">350000</cx:pt>
          <cx:pt idx="8036">250000</cx:pt>
          <cx:pt idx="8037">240000</cx:pt>
          <cx:pt idx="8038">109000</cx:pt>
          <cx:pt idx="8039">210000</cx:pt>
          <cx:pt idx="8040">100000</cx:pt>
          <cx:pt idx="8041">110000</cx:pt>
          <cx:pt idx="8042">340000</cx:pt>
          <cx:pt idx="8043">125000</cx:pt>
          <cx:pt idx="8044">145000</cx:pt>
          <cx:pt idx="8045">700000</cx:pt>
          <cx:pt idx="8046">700000</cx:pt>
          <cx:pt idx="8047">200000</cx:pt>
          <cx:pt idx="8048">95000</cx:pt>
          <cx:pt idx="8049">1893358</cx:pt>
          <cx:pt idx="8050">87000</cx:pt>
          <cx:pt idx="8051">450000</cx:pt>
          <cx:pt idx="8052">100000</cx:pt>
          <cx:pt idx="8053">100000</cx:pt>
          <cx:pt idx="8054">165000</cx:pt>
          <cx:pt idx="8055">130000</cx:pt>
          <cx:pt idx="8056">120000</cx:pt>
          <cx:pt idx="8057">375000</cx:pt>
          <cx:pt idx="8058">300000</cx:pt>
          <cx:pt idx="8059">100000</cx:pt>
          <cx:pt idx="8060">300000</cx:pt>
          <cx:pt idx="8061">140000</cx:pt>
          <cx:pt idx="8062">225000</cx:pt>
          <cx:pt idx="8063">300000</cx:pt>
          <cx:pt idx="8064">300000</cx:pt>
          <cx:pt idx="8065">320000</cx:pt>
          <cx:pt idx="8066">190000</cx:pt>
          <cx:pt idx="8067">100000</cx:pt>
          <cx:pt idx="8068">62500</cx:pt>
          <cx:pt idx="8069">30000</cx:pt>
          <cx:pt idx="8070">98000</cx:pt>
          <cx:pt idx="8071">169000</cx:pt>
          <cx:pt idx="8072">60000</cx:pt>
          <cx:pt idx="8073">130000</cx:pt>
          <cx:pt idx="8074">76000</cx:pt>
          <cx:pt idx="8075">70000</cx:pt>
          <cx:pt idx="8076">75000</cx:pt>
          <cx:pt idx="8077">110000</cx:pt>
          <cx:pt idx="8078">260000</cx:pt>
          <cx:pt idx="8079">400000</cx:pt>
          <cx:pt idx="8080">61000</cx:pt>
          <cx:pt idx="8081">80000</cx:pt>
          <cx:pt idx="8082">143000</cx:pt>
          <cx:pt idx="8083">200000</cx:pt>
          <cx:pt idx="8084">90000</cx:pt>
          <cx:pt idx="8085">160000</cx:pt>
          <cx:pt idx="8086">16000</cx:pt>
          <cx:pt idx="8087">159000</cx:pt>
          <cx:pt idx="8088">200000</cx:pt>
          <cx:pt idx="8089">70000</cx:pt>
          <cx:pt idx="8090">124000</cx:pt>
          <cx:pt idx="8091">100000</cx:pt>
          <cx:pt idx="8092">225000</cx:pt>
          <cx:pt idx="8093">85000</cx:pt>
          <cx:pt idx="8094">70000</cx:pt>
          <cx:pt idx="8095">98000</cx:pt>
          <cx:pt idx="8096">120000</cx:pt>
          <cx:pt idx="8097">91000</cx:pt>
          <cx:pt idx="8098">154900</cx:pt>
          <cx:pt idx="8099">75000</cx:pt>
          <cx:pt idx="8100">180000</cx:pt>
          <cx:pt idx="8101">150000</cx:pt>
          <cx:pt idx="8102">265000</cx:pt>
          <cx:pt idx="8103">370000</cx:pt>
          <cx:pt idx="8104">120000</cx:pt>
          <cx:pt idx="8105">410000</cx:pt>
          <cx:pt idx="8106">215000</cx:pt>
          <cx:pt idx="8107">139900</cx:pt>
          <cx:pt idx="8108">145000</cx:pt>
          <cx:pt idx="8109">150000</cx:pt>
          <cx:pt idx="8110">250000</cx:pt>
          <cx:pt idx="8111">269000</cx:pt>
          <cx:pt idx="8112">205000</cx:pt>
          <cx:pt idx="8113">350000</cx:pt>
          <cx:pt idx="8114">123000</cx:pt>
          <cx:pt idx="8115">100000</cx:pt>
          <cx:pt idx="8116">225000</cx:pt>
          <cx:pt idx="8117">350000</cx:pt>
          <cx:pt idx="8118">120000</cx:pt>
          <cx:pt idx="8119">23000</cx:pt>
          <cx:pt idx="8120">184000</cx:pt>
          <cx:pt idx="8121">225000</cx:pt>
          <cx:pt idx="8122">325000</cx:pt>
          <cx:pt idx="8123">100000</cx:pt>
          <cx:pt idx="8124">275000</cx:pt>
          <cx:pt idx="8125">120000</cx:pt>
          <cx:pt idx="8126">62000</cx:pt>
          <cx:pt idx="8127">109000</cx:pt>
          <cx:pt idx="8128">229000</cx:pt>
          <cx:pt idx="8129">220000</cx:pt>
          <cx:pt idx="8130">140000</cx:pt>
          <cx:pt idx="8131">140000</cx:pt>
          <cx:pt idx="8132">3000</cx:pt>
          <cx:pt idx="8133">130000</cx:pt>
          <cx:pt idx="8134">78900</cx:pt>
          <cx:pt idx="8135">185000</cx:pt>
          <cx:pt idx="8136">160000</cx:pt>
          <cx:pt idx="8137">115000</cx:pt>
          <cx:pt idx="8138">1000</cx:pt>
          <cx:pt idx="8139">100000</cx:pt>
          <cx:pt idx="8140">120000</cx:pt>
          <cx:pt idx="8141">170000</cx:pt>
          <cx:pt idx="8142">150000</cx:pt>
          <cx:pt idx="8143">90000</cx:pt>
          <cx:pt idx="8144">130000</cx:pt>
          <cx:pt idx="8145">60000</cx:pt>
          <cx:pt idx="8146">120000</cx:pt>
          <cx:pt idx="8147">182000</cx:pt>
          <cx:pt idx="8148">55000</cx:pt>
          <cx:pt idx="8149">100000</cx:pt>
          <cx:pt idx="8150">415000</cx:pt>
          <cx:pt idx="8151">125000</cx:pt>
          <cx:pt idx="8152">160000</cx:pt>
          <cx:pt idx="8153">90000</cx:pt>
          <cx:pt idx="8154">240000</cx:pt>
          <cx:pt idx="8155">155000</cx:pt>
          <cx:pt idx="8156">75000</cx:pt>
          <cx:pt idx="8157">50000</cx:pt>
          <cx:pt idx="8158">95000</cx:pt>
          <cx:pt idx="8159">98000</cx:pt>
          <cx:pt idx="8160">160000</cx:pt>
          <cx:pt idx="8161">90000</cx:pt>
          <cx:pt idx="8162">68000</cx:pt>
          <cx:pt idx="8163">125000</cx:pt>
          <cx:pt idx="8164">60000</cx:pt>
          <cx:pt idx="8165">200000</cx:pt>
          <cx:pt idx="8166">141000</cx:pt>
          <cx:pt idx="8167">210000</cx:pt>
          <cx:pt idx="8168">95000</cx:pt>
          <cx:pt idx="8169">52000</cx:pt>
          <cx:pt idx="8170">85000</cx:pt>
          <cx:pt idx="8171">142000</cx:pt>
          <cx:pt idx="8172">115000</cx:pt>
          <cx:pt idx="8173">225000</cx:pt>
          <cx:pt idx="8174">121000</cx:pt>
          <cx:pt idx="8175">150000</cx:pt>
          <cx:pt idx="8176">175000</cx:pt>
          <cx:pt idx="8177">190000</cx:pt>
          <cx:pt idx="8178">166000</cx:pt>
          <cx:pt idx="8179">70000</cx:pt>
          <cx:pt idx="8180">70000</cx:pt>
          <cx:pt idx="8181">1893358</cx:pt>
          <cx:pt idx="8182">125000</cx:pt>
          <cx:pt idx="8183">250000</cx:pt>
          <cx:pt idx="8184">75000</cx:pt>
          <cx:pt idx="8185">300000</cx:pt>
          <cx:pt idx="8186">135000</cx:pt>
          <cx:pt idx="8187">160000</cx:pt>
          <cx:pt idx="8188">205000</cx:pt>
          <cx:pt idx="8189">130000</cx:pt>
          <cx:pt idx="8190">140000</cx:pt>
          <cx:pt idx="8191">178000</cx:pt>
          <cx:pt idx="8192">100000</cx:pt>
          <cx:pt idx="8193">250000</cx:pt>
          <cx:pt idx="8194">150000</cx:pt>
          <cx:pt idx="8195">240000</cx:pt>
          <cx:pt idx="8196">100000</cx:pt>
          <cx:pt idx="8197">135000</cx:pt>
          <cx:pt idx="8198">125000</cx:pt>
          <cx:pt idx="8199">109000</cx:pt>
          <cx:pt idx="8200">212000</cx:pt>
          <cx:pt idx="8201">300000</cx:pt>
          <cx:pt idx="8202">229000</cx:pt>
          <cx:pt idx="8203">229000</cx:pt>
          <cx:pt idx="8204">1893358</cx:pt>
          <cx:pt idx="8205">92000</cx:pt>
          <cx:pt idx="8206">95500</cx:pt>
          <cx:pt idx="8207">200000</cx:pt>
          <cx:pt idx="8208">185000</cx:pt>
          <cx:pt idx="8209">150000</cx:pt>
          <cx:pt idx="8210">80000</cx:pt>
          <cx:pt idx="8211">70000</cx:pt>
          <cx:pt idx="8212">150000</cx:pt>
          <cx:pt idx="8213">175000</cx:pt>
          <cx:pt idx="8214">100000</cx:pt>
          <cx:pt idx="8215">200000</cx:pt>
          <cx:pt idx="8216">200000</cx:pt>
          <cx:pt idx="8217">113000</cx:pt>
          <cx:pt idx="8218">116000</cx:pt>
          <cx:pt idx="8219">99000</cx:pt>
          <cx:pt idx="8220">57000</cx:pt>
          <cx:pt idx="8221">100000</cx:pt>
          <cx:pt idx="8222">90000</cx:pt>
          <cx:pt idx="8223">160000</cx:pt>
          <cx:pt idx="8224">100000</cx:pt>
          <cx:pt idx="8225">350000</cx:pt>
          <cx:pt idx="8226">95000</cx:pt>
          <cx:pt idx="8227">50000</cx:pt>
          <cx:pt idx="8228">78000</cx:pt>
          <cx:pt idx="8229">150000</cx:pt>
          <cx:pt idx="8230">100000</cx:pt>
          <cx:pt idx="8231">100000</cx:pt>
          <cx:pt idx="8232">85000</cx:pt>
          <cx:pt idx="8233">90000</cx:pt>
          <cx:pt idx="8234">165000</cx:pt>
          <cx:pt idx="8235">105000</cx:pt>
          <cx:pt idx="8236">69000</cx:pt>
          <cx:pt idx="8237">50000</cx:pt>
          <cx:pt idx="8238">110000</cx:pt>
          <cx:pt idx="8239">175000</cx:pt>
          <cx:pt idx="8240">16000</cx:pt>
          <cx:pt idx="8241">127000</cx:pt>
          <cx:pt idx="8242">143000</cx:pt>
          <cx:pt idx="8243">60000</cx:pt>
          <cx:pt idx="8244">120000</cx:pt>
          <cx:pt idx="8245">90000</cx:pt>
          <cx:pt idx="8246">200000</cx:pt>
          <cx:pt idx="8247">125000</cx:pt>
          <cx:pt idx="8248">225000</cx:pt>
          <cx:pt idx="8249">225000</cx:pt>
          <cx:pt idx="8250">130000</cx:pt>
          <cx:pt idx="8251">1893358</cx:pt>
          <cx:pt idx="8252">125000</cx:pt>
          <cx:pt idx="8253">150000</cx:pt>
          <cx:pt idx="8254">120000</cx:pt>
          <cx:pt idx="8255">145000</cx:pt>
          <cx:pt idx="8256">179000</cx:pt>
          <cx:pt idx="8257">115000</cx:pt>
          <cx:pt idx="8258">150000</cx:pt>
          <cx:pt idx="8259">265000</cx:pt>
          <cx:pt idx="8260">400000</cx:pt>
          <cx:pt idx="8261">125000</cx:pt>
          <cx:pt idx="8262">160000</cx:pt>
          <cx:pt idx="8263">300000</cx:pt>
          <cx:pt idx="8264">193000</cx:pt>
          <cx:pt idx="8265">87000</cx:pt>
          <cx:pt idx="8266">225000</cx:pt>
          <cx:pt idx="8267">175000</cx:pt>
          <cx:pt idx="8268">225000</cx:pt>
          <cx:pt idx="8269">225000</cx:pt>
          <cx:pt idx="8270">90000</cx:pt>
          <cx:pt idx="8271">150000</cx:pt>
          <cx:pt idx="8272">94000</cx:pt>
          <cx:pt idx="8273">220000</cx:pt>
          <cx:pt idx="8274">15000</cx:pt>
          <cx:pt idx="8275">200000</cx:pt>
          <cx:pt idx="8276">250000</cx:pt>
          <cx:pt idx="8277">150000</cx:pt>
          <cx:pt idx="8278">415000</cx:pt>
          <cx:pt idx="8279">131000</cx:pt>
          <cx:pt idx="8280">180000</cx:pt>
          <cx:pt idx="8281">200000</cx:pt>
          <cx:pt idx="8282">120000</cx:pt>
          <cx:pt idx="8283">200000</cx:pt>
          <cx:pt idx="8284">185000</cx:pt>
          <cx:pt idx="8285">275000</cx:pt>
          <cx:pt idx="8286">90000</cx:pt>
          <cx:pt idx="8287">15000</cx:pt>
          <cx:pt idx="8288">130000</cx:pt>
          <cx:pt idx="8289">100000</cx:pt>
          <cx:pt idx="8290">96000</cx:pt>
          <cx:pt idx="8291">130000</cx:pt>
          <cx:pt idx="8292">118000</cx:pt>
          <cx:pt idx="8293">223000</cx:pt>
          <cx:pt idx="8294">118000</cx:pt>
          <cx:pt idx="8295">110000</cx:pt>
          <cx:pt idx="8296">300000</cx:pt>
          <cx:pt idx="8297">71900</cx:pt>
          <cx:pt idx="8298">100000</cx:pt>
          <cx:pt idx="8299">200000</cx:pt>
          <cx:pt idx="8300">175000</cx:pt>
          <cx:pt idx="8301">3000</cx:pt>
          <cx:pt idx="8302">200000</cx:pt>
          <cx:pt idx="8303">170000</cx:pt>
          <cx:pt idx="8304">275000</cx:pt>
          <cx:pt idx="8305">140000</cx:pt>
          <cx:pt idx="8306">98000</cx:pt>
          <cx:pt idx="8307">200000</cx:pt>
          <cx:pt idx="8308">750000</cx:pt>
          <cx:pt idx="8309">57000</cx:pt>
          <cx:pt idx="8310">50000</cx:pt>
          <cx:pt idx="8311">125000</cx:pt>
          <cx:pt idx="8312">120000</cx:pt>
          <cx:pt idx="8313">100000</cx:pt>
          <cx:pt idx="8314">275000</cx:pt>
          <cx:pt idx="8315">240000</cx:pt>
          <cx:pt idx="8316">125000</cx:pt>
          <cx:pt idx="8317">60000</cx:pt>
          <cx:pt idx="8318">66000</cx:pt>
          <cx:pt idx="8319">85000</cx:pt>
          <cx:pt idx="8320">55000</cx:pt>
          <cx:pt idx="8321">98000</cx:pt>
          <cx:pt idx="8322">180000</cx:pt>
          <cx:pt idx="8323">85000</cx:pt>
          <cx:pt idx="8324">88000</cx:pt>
          <cx:pt idx="8325">130000</cx:pt>
          <cx:pt idx="8326">130000</cx:pt>
          <cx:pt idx="8327">88000</cx:pt>
          <cx:pt idx="8328">88000</cx:pt>
          <cx:pt idx="8329">700000</cx:pt>
          <cx:pt idx="8330">700000</cx:pt>
          <cx:pt idx="8331">200000</cx:pt>
          <cx:pt idx="8332">94000</cx:pt>
          <cx:pt idx="8333">60000</cx:pt>
          <cx:pt idx="8334">55000</cx:pt>
          <cx:pt idx="8335">200000</cx:pt>
          <cx:pt idx="8336">95000</cx:pt>
          <cx:pt idx="8337">180000</cx:pt>
          <cx:pt idx="8338">70000</cx:pt>
          <cx:pt idx="8339">138000</cx:pt>
          <cx:pt idx="8340">95000</cx:pt>
          <cx:pt idx="8341">150000</cx:pt>
          <cx:pt idx="8342">85000</cx:pt>
          <cx:pt idx="8343">149000</cx:pt>
          <cx:pt idx="8344">92000</cx:pt>
          <cx:pt idx="8345">200000</cx:pt>
          <cx:pt idx="8346">100000</cx:pt>
          <cx:pt idx="8347">1893358</cx:pt>
          <cx:pt idx="8348">80000</cx:pt>
          <cx:pt idx="8349">70000</cx:pt>
          <cx:pt idx="8350">115000</cx:pt>
          <cx:pt idx="8351">70000</cx:pt>
          <cx:pt idx="8352">75000</cx:pt>
          <cx:pt idx="8353">288000</cx:pt>
          <cx:pt idx="8354">600000</cx:pt>
          <cx:pt idx="8355">160000</cx:pt>
          <cx:pt idx="8356">300000</cx:pt>
          <cx:pt idx="8357">75000</cx:pt>
          <cx:pt idx="8358">87000</cx:pt>
          <cx:pt idx="8359">98000</cx:pt>
          <cx:pt idx="8360">150000</cx:pt>
          <cx:pt idx="8361">127000</cx:pt>
          <cx:pt idx="8362">340000</cx:pt>
          <cx:pt idx="8363">215000</cx:pt>
          <cx:pt idx="8364">75000</cx:pt>
          <cx:pt idx="8365">287500</cx:pt>
          <cx:pt idx="8366">200000</cx:pt>
          <cx:pt idx="8367">75000</cx:pt>
          <cx:pt idx="8368">220000</cx:pt>
          <cx:pt idx="8369">88000</cx:pt>
          <cx:pt idx="8370">80000</cx:pt>
          <cx:pt idx="8371">94000</cx:pt>
          <cx:pt idx="8372">150000</cx:pt>
          <cx:pt idx="8373">375000</cx:pt>
          <cx:pt idx="8374">300000</cx:pt>
          <cx:pt idx="8375">134000</cx:pt>
          <cx:pt idx="8376">140000</cx:pt>
          <cx:pt idx="8377">180000</cx:pt>
          <cx:pt idx="8378">225000</cx:pt>
          <cx:pt idx="8379">220000</cx:pt>
          <cx:pt idx="8380">160000</cx:pt>
          <cx:pt idx="8381">170000</cx:pt>
          <cx:pt idx="8382">130000</cx:pt>
          <cx:pt idx="8383">98000</cx:pt>
          <cx:pt idx="8384">1893358</cx:pt>
          <cx:pt idx="8385">14000</cx:pt>
          <cx:pt idx="8386">160000</cx:pt>
          <cx:pt idx="8387">90000</cx:pt>
          <cx:pt idx="8388">100000</cx:pt>
          <cx:pt idx="8389">190000</cx:pt>
          <cx:pt idx="8390">150000</cx:pt>
          <cx:pt idx="8391">155000</cx:pt>
          <cx:pt idx="8392">290000</cx:pt>
          <cx:pt idx="8393">200000</cx:pt>
          <cx:pt idx="8394">350000</cx:pt>
          <cx:pt idx="8395">130000</cx:pt>
          <cx:pt idx="8396">200000</cx:pt>
          <cx:pt idx="8397">120000</cx:pt>
          <cx:pt idx="8398">125000</cx:pt>
          <cx:pt idx="8399">300000</cx:pt>
          <cx:pt idx="8400">57000</cx:pt>
          <cx:pt idx="8401">200000</cx:pt>
          <cx:pt idx="8402">175000</cx:pt>
          <cx:pt idx="8403">110000</cx:pt>
          <cx:pt idx="8404">575000</cx:pt>
          <cx:pt idx="8405">140000</cx:pt>
          <cx:pt idx="8406">220000</cx:pt>
          <cx:pt idx="8407">235000</cx:pt>
          <cx:pt idx="8408">275000</cx:pt>
          <cx:pt idx="8409">112000</cx:pt>
          <cx:pt idx="8410">75000</cx:pt>
          <cx:pt idx="8411">58000</cx:pt>
          <cx:pt idx="8412">82000</cx:pt>
          <cx:pt idx="8413">35000</cx:pt>
          <cx:pt idx="8414">91000</cx:pt>
          <cx:pt idx="8415">120000</cx:pt>
          <cx:pt idx="8416">115000</cx:pt>
          <cx:pt idx="8417">75000</cx:pt>
          <cx:pt idx="8418">120000</cx:pt>
          <cx:pt idx="8419">60000</cx:pt>
          <cx:pt idx="8420">110000</cx:pt>
          <cx:pt idx="8421">75000</cx:pt>
          <cx:pt idx="8422">100000</cx:pt>
          <cx:pt idx="8423">40000</cx:pt>
          <cx:pt idx="8424">30000</cx:pt>
          <cx:pt idx="8425">60000</cx:pt>
          <cx:pt idx="8426">45000</cx:pt>
          <cx:pt idx="8427">50000</cx:pt>
          <cx:pt idx="8428">113000</cx:pt>
          <cx:pt idx="8429">65000</cx:pt>
          <cx:pt idx="8430">80000</cx:pt>
          <cx:pt idx="8431">116000</cx:pt>
          <cx:pt idx="8432">50000</cx:pt>
          <cx:pt idx="8433">90000</cx:pt>
          <cx:pt idx="8434">141000</cx:pt>
          <cx:pt idx="8435">90000</cx:pt>
          <cx:pt idx="8436">65000</cx:pt>
          <cx:pt idx="8437">105000</cx:pt>
          <cx:pt idx="8438">140000</cx:pt>
          <cx:pt idx="8439">70000</cx:pt>
          <cx:pt idx="8440">70000</cx:pt>
          <cx:pt idx="8441">155000</cx:pt>
          <cx:pt idx="8442">100000</cx:pt>
          <cx:pt idx="8443">300000</cx:pt>
          <cx:pt idx="8444">245000</cx:pt>
          <cx:pt idx="8445">37500</cx:pt>
          <cx:pt idx="8446">180000</cx:pt>
          <cx:pt idx="8447">50000</cx:pt>
          <cx:pt idx="8448">175000</cx:pt>
          <cx:pt idx="8449">153500</cx:pt>
          <cx:pt idx="8450">129000</cx:pt>
          <cx:pt idx="8451">130000</cx:pt>
          <cx:pt idx="8452">130000</cx:pt>
          <cx:pt idx="8453">70000</cx:pt>
          <cx:pt idx="8454">115000</cx:pt>
          <cx:pt idx="8455">140000</cx:pt>
          <cx:pt idx="8456">120000</cx:pt>
          <cx:pt idx="8457">132000</cx:pt>
          <cx:pt idx="8458">160000</cx:pt>
          <cx:pt idx="8459">135000</cx:pt>
          <cx:pt idx="8460">85000</cx:pt>
          <cx:pt idx="8461">130000</cx:pt>
          <cx:pt idx="8462">120000</cx:pt>
          <cx:pt idx="8463">95000</cx:pt>
          <cx:pt idx="8464">98000</cx:pt>
          <cx:pt idx="8465">40000</cx:pt>
          <cx:pt idx="8466">85000</cx:pt>
          <cx:pt idx="8467">9000</cx:pt>
          <cx:pt idx="8468">115000</cx:pt>
          <cx:pt idx="8469">85000</cx:pt>
          <cx:pt idx="8470">70000</cx:pt>
          <cx:pt idx="8471">83000</cx:pt>
          <cx:pt idx="8472">79000</cx:pt>
          <cx:pt idx="8473">110000</cx:pt>
          <cx:pt idx="8474">99900</cx:pt>
          <cx:pt idx="8475">50000</cx:pt>
          <cx:pt idx="8476">95000</cx:pt>
          <cx:pt idx="8477">140000</cx:pt>
          <cx:pt idx="8478">100000</cx:pt>
          <cx:pt idx="8479">140000</cx:pt>
          <cx:pt idx="8480">100000</cx:pt>
          <cx:pt idx="8481">60000</cx:pt>
          <cx:pt idx="8482">60000</cx:pt>
          <cx:pt idx="8483">79000</cx:pt>
          <cx:pt idx="8484">83000</cx:pt>
          <cx:pt idx="8485">110000</cx:pt>
          <cx:pt idx="8486">79000</cx:pt>
          <cx:pt idx="8487">60000</cx:pt>
          <cx:pt idx="8488">75000</cx:pt>
          <cx:pt idx="8489">95000</cx:pt>
          <cx:pt idx="8490">100000</cx:pt>
          <cx:pt idx="8491">100000</cx:pt>
          <cx:pt idx="8492">95000</cx:pt>
          <cx:pt idx="8493">68000</cx:pt>
          <cx:pt idx="8494">99000</cx:pt>
          <cx:pt idx="8495">83000</cx:pt>
          <cx:pt idx="8496">99000</cx:pt>
          <cx:pt idx="8497">130000</cx:pt>
          <cx:pt idx="8498">175000</cx:pt>
          <cx:pt idx="8499">30000</cx:pt>
          <cx:pt idx="8500">60000</cx:pt>
          <cx:pt idx="8501">80000</cx:pt>
          <cx:pt idx="8502">89000</cx:pt>
          <cx:pt idx="8503">18000</cx:pt>
          <cx:pt idx="8504">70000</cx:pt>
          <cx:pt idx="8505">99000</cx:pt>
          <cx:pt idx="8506">59000</cx:pt>
          <cx:pt idx="8507">115000</cx:pt>
          <cx:pt idx="8508">150000</cx:pt>
          <cx:pt idx="8509">3500</cx:pt>
          <cx:pt idx="8510">135000</cx:pt>
          <cx:pt idx="8511">130000</cx:pt>
          <cx:pt idx="8512">120000</cx:pt>
          <cx:pt idx="8513">120000</cx:pt>
          <cx:pt idx="8514">6000</cx:pt>
          <cx:pt idx="8515">130000</cx:pt>
          <cx:pt idx="8516">83000</cx:pt>
          <cx:pt idx="8517">95000</cx:pt>
          <cx:pt idx="8518">7000</cx:pt>
          <cx:pt idx="8519">90000</cx:pt>
          <cx:pt idx="8520">35000</cx:pt>
          <cx:pt idx="8521">100000</cx:pt>
          <cx:pt idx="8522">180000</cx:pt>
          <cx:pt idx="8523">180000</cx:pt>
          <cx:pt idx="8524">100000</cx:pt>
          <cx:pt idx="8525">150000</cx:pt>
          <cx:pt idx="8526">120000</cx:pt>
          <cx:pt idx="8527">150000</cx:pt>
          <cx:pt idx="8528">70000</cx:pt>
          <cx:pt idx="8529">95000</cx:pt>
          <cx:pt idx="8530">66000</cx:pt>
          <cx:pt idx="8531">110000</cx:pt>
          <cx:pt idx="8532">200000</cx:pt>
          <cx:pt idx="8533">141000</cx:pt>
          <cx:pt idx="8534">75000</cx:pt>
          <cx:pt idx="8535">190000</cx:pt>
          <cx:pt idx="8536">140000</cx:pt>
          <cx:pt idx="8537">80000</cx:pt>
          <cx:pt idx="8538">98000</cx:pt>
          <cx:pt idx="8539">120000</cx:pt>
          <cx:pt idx="8540">105000</cx:pt>
          <cx:pt idx="8541">170000</cx:pt>
          <cx:pt idx="8542">160000</cx:pt>
          <cx:pt idx="8543">98000</cx:pt>
          <cx:pt idx="8544">92000</cx:pt>
          <cx:pt idx="8545">115000</cx:pt>
          <cx:pt idx="8546">230000</cx:pt>
          <cx:pt idx="8547">141000</cx:pt>
          <cx:pt idx="8548">100000</cx:pt>
          <cx:pt idx="8549">69000</cx:pt>
          <cx:pt idx="8550">160000</cx:pt>
          <cx:pt idx="8551">60000</cx:pt>
          <cx:pt idx="8552">170000</cx:pt>
          <cx:pt idx="8553">140000</cx:pt>
          <cx:pt idx="8554">170000</cx:pt>
          <cx:pt idx="8555">84000</cx:pt>
          <cx:pt idx="8556">125000</cx:pt>
          <cx:pt idx="8557">140000</cx:pt>
          <cx:pt idx="8558">100000</cx:pt>
          <cx:pt idx="8559">240000</cx:pt>
          <cx:pt idx="8560">175000</cx:pt>
          <cx:pt idx="8561">140000</cx:pt>
          <cx:pt idx="8562">315000</cx:pt>
          <cx:pt idx="8563">280000</cx:pt>
          <cx:pt idx="8564">138000</cx:pt>
          <cx:pt idx="8565">100000</cx:pt>
          <cx:pt idx="8566">130000</cx:pt>
          <cx:pt idx="8567">130000</cx:pt>
          <cx:pt idx="8568">135000</cx:pt>
          <cx:pt idx="8569">130000</cx:pt>
          <cx:pt idx="8570">220000</cx:pt>
          <cx:pt idx="8571">375000</cx:pt>
          <cx:pt idx="8572">230000</cx:pt>
          <cx:pt idx="8573">135000</cx:pt>
          <cx:pt idx="8574">169000</cx:pt>
          <cx:pt idx="8575">300000</cx:pt>
          <cx:pt idx="8576">140000</cx:pt>
          <cx:pt idx="8577">300000</cx:pt>
          <cx:pt idx="8578">150000</cx:pt>
          <cx:pt idx="8579">130000</cx:pt>
          <cx:pt idx="8580">500000</cx:pt>
          <cx:pt idx="8581">145000</cx:pt>
          <cx:pt idx="8582">250000</cx:pt>
          <cx:pt idx="8583">60000</cx:pt>
          <cx:pt idx="8584">145000</cx:pt>
          <cx:pt idx="8585">250000</cx:pt>
          <cx:pt idx="8586">210000</cx:pt>
          <cx:pt idx="8587">250000</cx:pt>
          <cx:pt idx="8588">90000</cx:pt>
          <cx:pt idx="8589">140000</cx:pt>
          <cx:pt idx="8590">210000</cx:pt>
          <cx:pt idx="8591">274000</cx:pt>
          <cx:pt idx="8592">400000</cx:pt>
          <cx:pt idx="8593">120000</cx:pt>
          <cx:pt idx="8594">375000</cx:pt>
          <cx:pt idx="8595">120000</cx:pt>
          <cx:pt idx="8596">250000</cx:pt>
          <cx:pt idx="8597">130000</cx:pt>
          <cx:pt idx="8598">120000</cx:pt>
          <cx:pt idx="8599">300000</cx:pt>
          <cx:pt idx="8600">150000</cx:pt>
          <cx:pt idx="8601">121000</cx:pt>
          <cx:pt idx="8602">90000</cx:pt>
          <cx:pt idx="8603">90000</cx:pt>
          <cx:pt idx="8604">210000</cx:pt>
          <cx:pt idx="8605">90000</cx:pt>
          <cx:pt idx="8606">300000</cx:pt>
          <cx:pt idx="8607">92700</cx:pt>
          <cx:pt idx="8608">120000</cx:pt>
          <cx:pt idx="8609">320000</cx:pt>
          <cx:pt idx="8610">99000</cx:pt>
          <cx:pt idx="8611">110000</cx:pt>
          <cx:pt idx="8612">127000</cx:pt>
          <cx:pt idx="8613">250000</cx:pt>
          <cx:pt idx="8614">375000</cx:pt>
          <cx:pt idx="8615">100000</cx:pt>
          <cx:pt idx="8616">60000</cx:pt>
          <cx:pt idx="8617">350000</cx:pt>
          <cx:pt idx="8618">150000</cx:pt>
          <cx:pt idx="8619">300000</cx:pt>
          <cx:pt idx="8620">200000</cx:pt>
          <cx:pt idx="8621">140000</cx:pt>
          <cx:pt idx="8622">92700</cx:pt>
          <cx:pt idx="8623">280000</cx:pt>
          <cx:pt idx="8624">135000</cx:pt>
          <cx:pt idx="8625">92000</cx:pt>
          <cx:pt idx="8626">280000</cx:pt>
          <cx:pt idx="8627">350000</cx:pt>
          <cx:pt idx="8628">135000</cx:pt>
          <cx:pt idx="8629">450000</cx:pt>
          <cx:pt idx="8630">160000</cx:pt>
          <cx:pt idx="8631">400000</cx:pt>
          <cx:pt idx="8632">460000</cx:pt>
          <cx:pt idx="8633">100000</cx:pt>
          <cx:pt idx="8634">274000</cx:pt>
          <cx:pt idx="8635">385000</cx:pt>
          <cx:pt idx="8636">320000</cx:pt>
          <cx:pt idx="8637">65000</cx:pt>
          <cx:pt idx="8638">75000</cx:pt>
          <cx:pt idx="8639">390000</cx:pt>
          <cx:pt idx="8640">75000</cx:pt>
          <cx:pt idx="8641">11000</cx:pt>
          <cx:pt idx="8642">130000</cx:pt>
          <cx:pt idx="8643">100000</cx:pt>
          <cx:pt idx="8644">150000</cx:pt>
          <cx:pt idx="8645">110000</cx:pt>
          <cx:pt idx="8646">120000</cx:pt>
          <cx:pt idx="8647">135000</cx:pt>
          <cx:pt idx="8648">155000</cx:pt>
          <cx:pt idx="8649">95000</cx:pt>
          <cx:pt idx="8650">65000</cx:pt>
          <cx:pt idx="8651">11000</cx:pt>
          <cx:pt idx="8652">375000</cx:pt>
          <cx:pt idx="8653">60000</cx:pt>
          <cx:pt idx="8654">85000</cx:pt>
          <cx:pt idx="8655">120000</cx:pt>
          <cx:pt idx="8656">120000</cx:pt>
          <cx:pt idx="8657">110000</cx:pt>
          <cx:pt idx="8658">140000</cx:pt>
          <cx:pt idx="8659">125000</cx:pt>
          <cx:pt idx="8660">155000</cx:pt>
          <cx:pt idx="8661">75000</cx:pt>
          <cx:pt idx="8662">120000</cx:pt>
          <cx:pt idx="8663">115000</cx:pt>
          <cx:pt idx="8664">125000</cx:pt>
          <cx:pt idx="8665">105000</cx:pt>
          <cx:pt idx="8666">185000</cx:pt>
          <cx:pt idx="8667">160000</cx:pt>
          <cx:pt idx="8668">98000</cx:pt>
          <cx:pt idx="8669">160000</cx:pt>
          <cx:pt idx="8670">120000</cx:pt>
          <cx:pt idx="8671">175000</cx:pt>
          <cx:pt idx="8672">150000</cx:pt>
          <cx:pt idx="8673">149900</cx:pt>
          <cx:pt idx="8674">125000</cx:pt>
          <cx:pt idx="8675">90000</cx:pt>
          <cx:pt idx="8676">130000</cx:pt>
          <cx:pt idx="8677">115000</cx:pt>
          <cx:pt idx="8678">110000</cx:pt>
          <cx:pt idx="8679">160000</cx:pt>
          <cx:pt idx="8680">125000</cx:pt>
          <cx:pt idx="8681">225000</cx:pt>
          <cx:pt idx="8682">135000</cx:pt>
          <cx:pt idx="8683">180000</cx:pt>
          <cx:pt idx="8684">120000</cx:pt>
          <cx:pt idx="8685">375000</cx:pt>
          <cx:pt idx="8686">150000</cx:pt>
          <cx:pt idx="8687">225000</cx:pt>
          <cx:pt idx="8688">250000</cx:pt>
          <cx:pt idx="8689">135000</cx:pt>
          <cx:pt idx="8690">195000</cx:pt>
          <cx:pt idx="8691">95000</cx:pt>
          <cx:pt idx="8692">350000</cx:pt>
          <cx:pt idx="8693">160000</cx:pt>
          <cx:pt idx="8694">300000</cx:pt>
          <cx:pt idx="8695">60000</cx:pt>
          <cx:pt idx="8696">175000</cx:pt>
          <cx:pt idx="8697">225000</cx:pt>
          <cx:pt idx="8698">262000</cx:pt>
          <cx:pt idx="8699">149000</cx:pt>
          <cx:pt idx="8700">225000</cx:pt>
          <cx:pt idx="8701">180000</cx:pt>
          <cx:pt idx="8702">250000</cx:pt>
          <cx:pt idx="8703">150000</cx:pt>
          <cx:pt idx="8704">300000</cx:pt>
          <cx:pt idx="8705">130000</cx:pt>
          <cx:pt idx="8706">120000</cx:pt>
          <cx:pt idx="8707">174500</cx:pt>
          <cx:pt idx="8708">260000</cx:pt>
          <cx:pt idx="8709">89000</cx:pt>
          <cx:pt idx="8710">700000</cx:pt>
          <cx:pt idx="8711">250000</cx:pt>
          <cx:pt idx="8712">90000</cx:pt>
          <cx:pt idx="8713">175000</cx:pt>
          <cx:pt idx="8714">120000</cx:pt>
          <cx:pt idx="8715">150000</cx:pt>
          <cx:pt idx="8716">150000</cx:pt>
          <cx:pt idx="8717">120000</cx:pt>
          <cx:pt idx="8718">135000</cx:pt>
          <cx:pt idx="8719">110000</cx:pt>
          <cx:pt idx="8720">179000</cx:pt>
          <cx:pt idx="8721">320000</cx:pt>
          <cx:pt idx="8722">225000</cx:pt>
          <cx:pt idx="8723">100000</cx:pt>
          <cx:pt idx="8724">239000</cx:pt>
          <cx:pt idx="8725">250000</cx:pt>
          <cx:pt idx="8726">175000</cx:pt>
          <cx:pt idx="8727">235000</cx:pt>
          <cx:pt idx="8728">80000</cx:pt>
          <cx:pt idx="8729">85000</cx:pt>
          <cx:pt idx="8730">220000</cx:pt>
          <cx:pt idx="8731">150000</cx:pt>
          <cx:pt idx="8732">80000</cx:pt>
          <cx:pt idx="8733">115500</cx:pt>
          <cx:pt idx="8734">135000</cx:pt>
          <cx:pt idx="8735">275000</cx:pt>
          <cx:pt idx="8736">225000</cx:pt>
          <cx:pt idx="8737">166000</cx:pt>
          <cx:pt idx="8738">85000</cx:pt>
          <cx:pt idx="8739">210000</cx:pt>
          <cx:pt idx="8740">125000</cx:pt>
          <cx:pt idx="8741">300000</cx:pt>
          <cx:pt idx="8742">100000</cx:pt>
          <cx:pt idx="8743">125000</cx:pt>
          <cx:pt idx="8744">300000</cx:pt>
          <cx:pt idx="8745">170000</cx:pt>
          <cx:pt idx="8746">350000</cx:pt>
          <cx:pt idx="8747">10000</cx:pt>
          <cx:pt idx="8748">10000</cx:pt>
          <cx:pt idx="8749">125000</cx:pt>
          <cx:pt idx="8750">250000</cx:pt>
          <cx:pt idx="8751">140000</cx:pt>
          <cx:pt idx="8752">115000</cx:pt>
          <cx:pt idx="8753">90000</cx:pt>
          <cx:pt idx="8754">200000</cx:pt>
          <cx:pt idx="8755">1893358</cx:pt>
          <cx:pt idx="8756">190000</cx:pt>
          <cx:pt idx="8757">60000</cx:pt>
          <cx:pt idx="8758">130000</cx:pt>
          <cx:pt idx="8759">110000</cx:pt>
          <cx:pt idx="8760">121000</cx:pt>
          <cx:pt idx="8761">110000</cx:pt>
          <cx:pt idx="8762">120000</cx:pt>
          <cx:pt idx="8763">118000</cx:pt>
          <cx:pt idx="8764">160000</cx:pt>
          <cx:pt idx="8765">170000</cx:pt>
          <cx:pt idx="8766">110000</cx:pt>
          <cx:pt idx="8767">170000</cx:pt>
          <cx:pt idx="8768">350000</cx:pt>
          <cx:pt idx="8769">120000</cx:pt>
          <cx:pt idx="8770">65000</cx:pt>
          <cx:pt idx="8771">155000</cx:pt>
          <cx:pt idx="8772">130000</cx:pt>
          <cx:pt idx="8773">125000</cx:pt>
          <cx:pt idx="8774">250000</cx:pt>
          <cx:pt idx="8775">175000</cx:pt>
          <cx:pt idx="8776">249000</cx:pt>
          <cx:pt idx="8777">170000</cx:pt>
          <cx:pt idx="8778">112000</cx:pt>
          <cx:pt idx="8779">150000</cx:pt>
          <cx:pt idx="8780">110000</cx:pt>
          <cx:pt idx="8781">138000</cx:pt>
          <cx:pt idx="8782">78000</cx:pt>
          <cx:pt idx="8783">175000</cx:pt>
          <cx:pt idx="8784">125000</cx:pt>
          <cx:pt idx="8785">175000</cx:pt>
          <cx:pt idx="8786">110000</cx:pt>
          <cx:pt idx="8787">170000</cx:pt>
          <cx:pt idx="8788">110000</cx:pt>
          <cx:pt idx="8789">78000</cx:pt>
          <cx:pt idx="8790">170000</cx:pt>
          <cx:pt idx="8791">250000</cx:pt>
          <cx:pt idx="8792">120000</cx:pt>
          <cx:pt idx="8793">125000</cx:pt>
          <cx:pt idx="8794">170000</cx:pt>
          <cx:pt idx="8795">375000</cx:pt>
          <cx:pt idx="8796">150000</cx:pt>
          <cx:pt idx="8797">100000</cx:pt>
          <cx:pt idx="8798">103000</cx:pt>
          <cx:pt idx="8799">95000</cx:pt>
          <cx:pt idx="8800">100000</cx:pt>
          <cx:pt idx="8801">142500</cx:pt>
          <cx:pt idx="8802">100000</cx:pt>
          <cx:pt idx="8803">140000</cx:pt>
          <cx:pt idx="8804">249000</cx:pt>
          <cx:pt idx="8805">150000</cx:pt>
          <cx:pt idx="8806">138000</cx:pt>
          <cx:pt idx="8807">150000</cx:pt>
          <cx:pt idx="8808">100000</cx:pt>
          <cx:pt idx="8809">250000</cx:pt>
          <cx:pt idx="8810">160000</cx:pt>
          <cx:pt idx="8811">95000</cx:pt>
          <cx:pt idx="8812">149900</cx:pt>
          <cx:pt idx="8813">50000</cx:pt>
          <cx:pt idx="8814">145000</cx:pt>
          <cx:pt idx="8815">150000</cx:pt>
          <cx:pt idx="8816">130000</cx:pt>
          <cx:pt idx="8817">160000</cx:pt>
          <cx:pt idx="8818">184900</cx:pt>
          <cx:pt idx="8819">190000</cx:pt>
          <cx:pt idx="8820">225000</cx:pt>
          <cx:pt idx="8821">135000</cx:pt>
          <cx:pt idx="8822">75000</cx:pt>
          <cx:pt idx="8823">200000</cx:pt>
          <cx:pt idx="8824">215000</cx:pt>
          <cx:pt idx="8825">92000</cx:pt>
          <cx:pt idx="8826">200000</cx:pt>
          <cx:pt idx="8827">12000</cx:pt>
          <cx:pt idx="8828">350000</cx:pt>
          <cx:pt idx="8829">112000</cx:pt>
          <cx:pt idx="8830">400000</cx:pt>
          <cx:pt idx="8831">85000</cx:pt>
          <cx:pt idx="8832">250000</cx:pt>
          <cx:pt idx="8833">190000</cx:pt>
          <cx:pt idx="8834">75000</cx:pt>
          <cx:pt idx="8835">170000</cx:pt>
          <cx:pt idx="8836">225000</cx:pt>
          <cx:pt idx="8837">90000</cx:pt>
          <cx:pt idx="8838">190000</cx:pt>
          <cx:pt idx="8839">115000</cx:pt>
          <cx:pt idx="8840">125000</cx:pt>
          <cx:pt idx="8841">92000</cx:pt>
          <cx:pt idx="8842">100000</cx:pt>
          <cx:pt idx="8843">165000</cx:pt>
          <cx:pt idx="8844">150000</cx:pt>
          <cx:pt idx="8845">80000</cx:pt>
          <cx:pt idx="8846">195000</cx:pt>
          <cx:pt idx="8847">225000</cx:pt>
          <cx:pt idx="8848">71900</cx:pt>
          <cx:pt idx="8849">210000</cx:pt>
          <cx:pt idx="8850">212000</cx:pt>
          <cx:pt idx="8851">40000</cx:pt>
          <cx:pt idx="8852">450000</cx:pt>
          <cx:pt idx="8853">150000</cx:pt>
          <cx:pt idx="8854">240000</cx:pt>
          <cx:pt idx="8855">250000</cx:pt>
          <cx:pt idx="8856">500000</cx:pt>
          <cx:pt idx="8857">375000</cx:pt>
          <cx:pt idx="8858">250000</cx:pt>
          <cx:pt idx="8859">190000</cx:pt>
          <cx:pt idx="8860">75000</cx:pt>
          <cx:pt idx="8861">200000</cx:pt>
          <cx:pt idx="8862">275000</cx:pt>
          <cx:pt idx="8863">255000</cx:pt>
          <cx:pt idx="8864">329000</cx:pt>
          <cx:pt idx="8865">91000</cx:pt>
          <cx:pt idx="8866">125000</cx:pt>
          <cx:pt idx="8867">350000</cx:pt>
          <cx:pt idx="8868">150000</cx:pt>
          <cx:pt idx="8869">380000</cx:pt>
          <cx:pt idx="8870">140000</cx:pt>
          <cx:pt idx="8871">195000</cx:pt>
          <cx:pt idx="8872">400000</cx:pt>
          <cx:pt idx="8873">1893358</cx:pt>
          <cx:pt idx="8874">150000</cx:pt>
          <cx:pt idx="8875">200000</cx:pt>
          <cx:pt idx="8876">1893358</cx:pt>
          <cx:pt idx="8877">155000</cx:pt>
          <cx:pt idx="8878">150000</cx:pt>
          <cx:pt idx="8879">130000</cx:pt>
          <cx:pt idx="8880">150000</cx:pt>
          <cx:pt idx="8881">70000</cx:pt>
          <cx:pt idx="8882">127000</cx:pt>
          <cx:pt idx="8883">122000</cx:pt>
          <cx:pt idx="8884">225000</cx:pt>
          <cx:pt idx="8885">180000</cx:pt>
          <cx:pt idx="8886">180000</cx:pt>
          <cx:pt idx="8887">205000</cx:pt>
          <cx:pt idx="8888">508000</cx:pt>
          <cx:pt idx="8889">155000</cx:pt>
          <cx:pt idx="8890">67000</cx:pt>
          <cx:pt idx="8891">330000</cx:pt>
          <cx:pt idx="8892">205000</cx:pt>
          <cx:pt idx="8893">70000</cx:pt>
          <cx:pt idx="8894">339000</cx:pt>
          <cx:pt idx="8895">325000</cx:pt>
          <cx:pt idx="8896">124900</cx:pt>
          <cx:pt idx="8897">130000</cx:pt>
          <cx:pt idx="8898">650000</cx:pt>
          <cx:pt idx="8899">200000</cx:pt>
          <cx:pt idx="8900">250000</cx:pt>
          <cx:pt idx="8901">145000</cx:pt>
          <cx:pt idx="8902">170000</cx:pt>
          <cx:pt idx="8903">130000</cx:pt>
          <cx:pt idx="8904">240000</cx:pt>
          <cx:pt idx="8905">185000</cx:pt>
          <cx:pt idx="8906">275000</cx:pt>
          <cx:pt idx="8907">425000</cx:pt>
          <cx:pt idx="8908">195000</cx:pt>
          <cx:pt idx="8909">210000</cx:pt>
          <cx:pt idx="8910">150000</cx:pt>
          <cx:pt idx="8911">149000</cx:pt>
          <cx:pt idx="8912">249000</cx:pt>
          <cx:pt idx="8913">315000</cx:pt>
          <cx:pt idx="8914">720000</cx:pt>
          <cx:pt idx="8915">425000</cx:pt>
          <cx:pt idx="8916">146000</cx:pt>
          <cx:pt idx="8917">139900</cx:pt>
          <cx:pt idx="8918">170000</cx:pt>
          <cx:pt idx="8919">155000</cx:pt>
          <cx:pt idx="8920">290000</cx:pt>
          <cx:pt idx="8921">225000</cx:pt>
          <cx:pt idx="8922">225000</cx:pt>
          <cx:pt idx="8923">170000</cx:pt>
          <cx:pt idx="8924">275000</cx:pt>
          <cx:pt idx="8925">270000</cx:pt>
          <cx:pt idx="8926">275000</cx:pt>
          <cx:pt idx="8927">136000</cx:pt>
          <cx:pt idx="8928">155000</cx:pt>
          <cx:pt idx="8929">147000</cx:pt>
          <cx:pt idx="8930">150000</cx:pt>
          <cx:pt idx="8931">225000</cx:pt>
          <cx:pt idx="8932">275000</cx:pt>
          <cx:pt idx="8933">220000</cx:pt>
          <cx:pt idx="8934">135000</cx:pt>
          <cx:pt idx="8935">175000</cx:pt>
          <cx:pt idx="8936">110000</cx:pt>
          <cx:pt idx="8937">291000</cx:pt>
          <cx:pt idx="8938">435000</cx:pt>
          <cx:pt idx="8939">250000</cx:pt>
          <cx:pt idx="8940">245000</cx:pt>
          <cx:pt idx="8941">135000</cx:pt>
          <cx:pt idx="8942">600000</cx:pt>
          <cx:pt idx="8943">160000</cx:pt>
          <cx:pt idx="8944">80000</cx:pt>
          <cx:pt idx="8945">350000</cx:pt>
          <cx:pt idx="8946">190000</cx:pt>
          <cx:pt idx="8947">138000</cx:pt>
          <cx:pt idx="8948">350000</cx:pt>
          <cx:pt idx="8949">245000</cx:pt>
          <cx:pt idx="8950">120000</cx:pt>
          <cx:pt idx="8951">160000</cx:pt>
          <cx:pt idx="8952">180000</cx:pt>
          <cx:pt idx="8953">175000</cx:pt>
          <cx:pt idx="8954">280000</cx:pt>
          <cx:pt idx="8955">154000</cx:pt>
          <cx:pt idx="8956">350000</cx:pt>
          <cx:pt idx="8957">200000</cx:pt>
          <cx:pt idx="8958">300000</cx:pt>
          <cx:pt idx="8959">400000</cx:pt>
          <cx:pt idx="8960">310000</cx:pt>
          <cx:pt idx="8961">170000</cx:pt>
          <cx:pt idx="8962">165000</cx:pt>
          <cx:pt idx="8963">345000</cx:pt>
          <cx:pt idx="8964">390000</cx:pt>
          <cx:pt idx="8965">415000</cx:pt>
          <cx:pt idx="8966">300000</cx:pt>
          <cx:pt idx="8967">475000</cx:pt>
          <cx:pt idx="8968">150000</cx:pt>
          <cx:pt idx="8969">190000</cx:pt>
          <cx:pt idx="8970">300000</cx:pt>
          <cx:pt idx="8971">300000</cx:pt>
          <cx:pt idx="8972">400000</cx:pt>
          <cx:pt idx="8973">180000</cx:pt>
          <cx:pt idx="8974">130000</cx:pt>
          <cx:pt idx="8975">240000</cx:pt>
          <cx:pt idx="8976">320000</cx:pt>
          <cx:pt idx="8977">160000</cx:pt>
          <cx:pt idx="8978">245000</cx:pt>
          <cx:pt idx="8979">130000</cx:pt>
          <cx:pt idx="8980">120000</cx:pt>
          <cx:pt idx="8981">130000</cx:pt>
          <cx:pt idx="8982">400000</cx:pt>
          <cx:pt idx="8983">165000</cx:pt>
          <cx:pt idx="8984">1893358</cx:pt>
          <cx:pt idx="8985">400000</cx:pt>
          <cx:pt idx="8986">150000</cx:pt>
          <cx:pt idx="8987">800000</cx:pt>
          <cx:pt idx="8988">185000</cx:pt>
          <cx:pt idx="8989">60000</cx:pt>
          <cx:pt idx="8990">3000</cx:pt>
          <cx:pt idx="8991">3000</cx:pt>
          <cx:pt idx="8992">100000</cx:pt>
          <cx:pt idx="8993">1893358</cx:pt>
          <cx:pt idx="8994">200000</cx:pt>
          <cx:pt idx="8995">290000</cx:pt>
          <cx:pt idx="8996">450000</cx:pt>
          <cx:pt idx="8997">175000</cx:pt>
          <cx:pt idx="8998">300000</cx:pt>
          <cx:pt idx="8999">300000</cx:pt>
          <cx:pt idx="9000">200000</cx:pt>
          <cx:pt idx="9001">170000</cx:pt>
          <cx:pt idx="9002">200000</cx:pt>
          <cx:pt idx="9003">1893358</cx:pt>
          <cx:pt idx="9004">130000</cx:pt>
          <cx:pt idx="9005">500000</cx:pt>
          <cx:pt idx="9006">800000</cx:pt>
          <cx:pt idx="9007">225000</cx:pt>
          <cx:pt idx="9008">190000</cx:pt>
          <cx:pt idx="9009">170000</cx:pt>
          <cx:pt idx="9010">300000</cx:pt>
          <cx:pt idx="9011">60000</cx:pt>
          <cx:pt idx="9012">130000</cx:pt>
          <cx:pt idx="9013">20000</cx:pt>
          <cx:pt idx="9014">675000</cx:pt>
          <cx:pt idx="9015">110000</cx:pt>
          <cx:pt idx="9016">188000</cx:pt>
          <cx:pt idx="9017">300000</cx:pt>
          <cx:pt idx="9018">150000</cx:pt>
          <cx:pt idx="9019">140000</cx:pt>
          <cx:pt idx="9020">560000</cx:pt>
          <cx:pt idx="9021">250000</cx:pt>
          <cx:pt idx="9022">300000</cx:pt>
          <cx:pt idx="9023">650000</cx:pt>
          <cx:pt idx="9024">45000</cx:pt>
          <cx:pt idx="9025">400000</cx:pt>
          <cx:pt idx="9026">3000</cx:pt>
          <cx:pt idx="9027">70000</cx:pt>
          <cx:pt idx="9028">150000</cx:pt>
          <cx:pt idx="9029">150000</cx:pt>
          <cx:pt idx="9030">350000</cx:pt>
          <cx:pt idx="9031">75000</cx:pt>
          <cx:pt idx="9032">246000</cx:pt>
          <cx:pt idx="9033">100000</cx:pt>
          <cx:pt idx="9034">97500</cx:pt>
          <cx:pt idx="9035">395000</cx:pt>
          <cx:pt idx="9036">75000</cx:pt>
          <cx:pt idx="9037">325000</cx:pt>
          <cx:pt idx="9038">275000</cx:pt>
          <cx:pt idx="9039">260000</cx:pt>
          <cx:pt idx="9040">300000</cx:pt>
          <cx:pt idx="9041">2000</cx:pt>
          <cx:pt idx="9042">100000</cx:pt>
          <cx:pt idx="9043">110000</cx:pt>
          <cx:pt idx="9044">4500</cx:pt>
          <cx:pt idx="9045">40000</cx:pt>
          <cx:pt idx="9046">150000</cx:pt>
          <cx:pt idx="9047">100000</cx:pt>
          <cx:pt idx="9048">150000</cx:pt>
          <cx:pt idx="9049">135000</cx:pt>
          <cx:pt idx="9050">90000</cx:pt>
          <cx:pt idx="9051">150000</cx:pt>
          <cx:pt idx="9052">74000</cx:pt>
          <cx:pt idx="9053">180000</cx:pt>
          <cx:pt idx="9054">450000</cx:pt>
          <cx:pt idx="9055">250000</cx:pt>
          <cx:pt idx="9056">2000</cx:pt>
          <cx:pt idx="9057">125000</cx:pt>
          <cx:pt idx="9058">3000</cx:pt>
          <cx:pt idx="9059">55000</cx:pt>
          <cx:pt idx="9060">130000</cx:pt>
          <cx:pt idx="9061">70000</cx:pt>
          <cx:pt idx="9062">45000</cx:pt>
          <cx:pt idx="9063">115000</cx:pt>
          <cx:pt idx="9064">92500</cx:pt>
          <cx:pt idx="9065">90000</cx:pt>
          <cx:pt idx="9066">225000</cx:pt>
          <cx:pt idx="9067">50000</cx:pt>
          <cx:pt idx="9068">120000</cx:pt>
          <cx:pt idx="9069">70000</cx:pt>
          <cx:pt idx="9070">150000</cx:pt>
          <cx:pt idx="9071">420000</cx:pt>
          <cx:pt idx="9072">175000</cx:pt>
          <cx:pt idx="9073">400000</cx:pt>
          <cx:pt idx="9074">140000</cx:pt>
          <cx:pt idx="9075">100000</cx:pt>
          <cx:pt idx="9076">480500</cx:pt>
          <cx:pt idx="9077">130000</cx:pt>
          <cx:pt idx="9078">170000</cx:pt>
          <cx:pt idx="9079">225000</cx:pt>
          <cx:pt idx="9080">150000</cx:pt>
          <cx:pt idx="9081">15000</cx:pt>
          <cx:pt idx="9082">100000</cx:pt>
          <cx:pt idx="9083">120000</cx:pt>
          <cx:pt idx="9084">250000</cx:pt>
          <cx:pt idx="9085">190000</cx:pt>
          <cx:pt idx="9086">36030</cx:pt>
          <cx:pt idx="9087">125000</cx:pt>
          <cx:pt idx="9088">150000</cx:pt>
          <cx:pt idx="9089">200000</cx:pt>
          <cx:pt idx="9090">26000</cx:pt>
          <cx:pt idx="9091">50000</cx:pt>
          <cx:pt idx="9092">92500</cx:pt>
          <cx:pt idx="9093">150000</cx:pt>
          <cx:pt idx="9094">129000</cx:pt>
          <cx:pt idx="9095">250000</cx:pt>
          <cx:pt idx="9096">140000</cx:pt>
          <cx:pt idx="9097">100000</cx:pt>
          <cx:pt idx="9098">500000</cx:pt>
          <cx:pt idx="9099">20000</cx:pt>
          <cx:pt idx="9100">175000</cx:pt>
          <cx:pt idx="9101">450000</cx:pt>
          <cx:pt idx="9102">300000</cx:pt>
          <cx:pt idx="9103">50000</cx:pt>
          <cx:pt idx="9104">59000</cx:pt>
          <cx:pt idx="9105">150000</cx:pt>
          <cx:pt idx="9106">160000</cx:pt>
          <cx:pt idx="9107">150000</cx:pt>
          <cx:pt idx="9108">375000</cx:pt>
          <cx:pt idx="9109">300000</cx:pt>
          <cx:pt idx="9110">300000</cx:pt>
          <cx:pt idx="9111">310200</cx:pt>
          <cx:pt idx="9112">180000</cx:pt>
          <cx:pt idx="9113">220000</cx:pt>
          <cx:pt idx="9114">300000</cx:pt>
          <cx:pt idx="9115">275000</cx:pt>
          <cx:pt idx="9116">300000</cx:pt>
          <cx:pt idx="9117">250000</cx:pt>
          <cx:pt idx="9118">431000</cx:pt>
          <cx:pt idx="9119">275000</cx:pt>
          <cx:pt idx="9120">250000</cx:pt>
          <cx:pt idx="9121">150000</cx:pt>
          <cx:pt idx="9122">400000</cx:pt>
          <cx:pt idx="9123">120000</cx:pt>
          <cx:pt idx="9124">720000</cx:pt>
          <cx:pt idx="9125">299000</cx:pt>
          <cx:pt idx="9126">235000</cx:pt>
          <cx:pt idx="9127">275000</cx:pt>
          <cx:pt idx="9128">160000</cx:pt>
          <cx:pt idx="9129">299000</cx:pt>
          <cx:pt idx="9130">300000</cx:pt>
          <cx:pt idx="9131">300000</cx:pt>
          <cx:pt idx="9132">400000</cx:pt>
          <cx:pt idx="9133">169000</cx:pt>
          <cx:pt idx="9134">160000</cx:pt>
          <cx:pt idx="9135">32000</cx:pt>
          <cx:pt idx="9136">450000</cx:pt>
          <cx:pt idx="9137">180000</cx:pt>
          <cx:pt idx="9138">130000</cx:pt>
          <cx:pt idx="9139">225000</cx:pt>
          <cx:pt idx="9140">180000</cx:pt>
          <cx:pt idx="9141">325000</cx:pt>
          <cx:pt idx="9142">260000</cx:pt>
          <cx:pt idx="9143">260000</cx:pt>
          <cx:pt idx="9144">120000</cx:pt>
          <cx:pt idx="9145">130000</cx:pt>
          <cx:pt idx="9146">450000</cx:pt>
          <cx:pt idx="9147">1893358</cx:pt>
          <cx:pt idx="9148">250000</cx:pt>
          <cx:pt idx="9149">170000</cx:pt>
          <cx:pt idx="9150">400000</cx:pt>
          <cx:pt idx="9151">180000</cx:pt>
          <cx:pt idx="9152">60000</cx:pt>
          <cx:pt idx="9153">75000</cx:pt>
          <cx:pt idx="9154">800000</cx:pt>
          <cx:pt idx="9155">500000</cx:pt>
          <cx:pt idx="9156">45000</cx:pt>
          <cx:pt idx="9157">80000</cx:pt>
          <cx:pt idx="9158">160000</cx:pt>
          <cx:pt idx="9159">250000</cx:pt>
          <cx:pt idx="9160">170000</cx:pt>
          <cx:pt idx="9161">150000</cx:pt>
          <cx:pt idx="9162">75000</cx:pt>
          <cx:pt idx="9163">70000</cx:pt>
          <cx:pt idx="9164">125000</cx:pt>
          <cx:pt idx="9165">300000</cx:pt>
          <cx:pt idx="9166">150000</cx:pt>
          <cx:pt idx="9167">175000</cx:pt>
          <cx:pt idx="9168">425000</cx:pt>
          <cx:pt idx="9169">150000</cx:pt>
          <cx:pt idx="9170">150000</cx:pt>
          <cx:pt idx="9171">75000</cx:pt>
          <cx:pt idx="9172">20000</cx:pt>
          <cx:pt idx="9173">130000</cx:pt>
          <cx:pt idx="9174">110000</cx:pt>
          <cx:pt idx="9175">65000</cx:pt>
          <cx:pt idx="9176">70000</cx:pt>
          <cx:pt idx="9177">68000</cx:pt>
          <cx:pt idx="9178">80000</cx:pt>
          <cx:pt idx="9179">110000</cx:pt>
          <cx:pt idx="9180">90000</cx:pt>
          <cx:pt idx="9181">80000</cx:pt>
          <cx:pt idx="9182">6500</cx:pt>
          <cx:pt idx="9183">85000</cx:pt>
          <cx:pt idx="9184">130000</cx:pt>
          <cx:pt idx="9185">75000</cx:pt>
          <cx:pt idx="9186">88000</cx:pt>
          <cx:pt idx="9187">92000</cx:pt>
          <cx:pt idx="9188">114000</cx:pt>
          <cx:pt idx="9189">280000</cx:pt>
          <cx:pt idx="9190">24000</cx:pt>
          <cx:pt idx="9191">80000</cx:pt>
          <cx:pt idx="9192">220000</cx:pt>
          <cx:pt idx="9193">90000</cx:pt>
          <cx:pt idx="9194">24000</cx:pt>
          <cx:pt idx="9195">128000</cx:pt>
          <cx:pt idx="9196">80000</cx:pt>
          <cx:pt idx="9197">91000</cx:pt>
          <cx:pt idx="9198">132000</cx:pt>
          <cx:pt idx="9199">130000</cx:pt>
          <cx:pt idx="9200">190000</cx:pt>
          <cx:pt idx="9201">80000</cx:pt>
          <cx:pt idx="9202">225000</cx:pt>
          <cx:pt idx="9203">165000</cx:pt>
          <cx:pt idx="9204">175000</cx:pt>
          <cx:pt idx="9205">90000</cx:pt>
          <cx:pt idx="9206">44000</cx:pt>
          <cx:pt idx="9207">100000</cx:pt>
          <cx:pt idx="9208">44000</cx:pt>
          <cx:pt idx="9209">45000</cx:pt>
          <cx:pt idx="9210">72000</cx:pt>
          <cx:pt idx="9211">60000</cx:pt>
          <cx:pt idx="9212">45000</cx:pt>
          <cx:pt idx="9213">60000</cx:pt>
          <cx:pt idx="9214">110000</cx:pt>
          <cx:pt idx="9215">45000</cx:pt>
          <cx:pt idx="9216">60000</cx:pt>
          <cx:pt idx="9217">50000</cx:pt>
          <cx:pt idx="9218">10000</cx:pt>
          <cx:pt idx="9219">125000</cx:pt>
          <cx:pt idx="9220">85000</cx:pt>
          <cx:pt idx="9221">120000</cx:pt>
          <cx:pt idx="9222">325000</cx:pt>
          <cx:pt idx="9223">50000</cx:pt>
          <cx:pt idx="9224">12000</cx:pt>
          <cx:pt idx="9225">15000</cx:pt>
          <cx:pt idx="9226">250000</cx:pt>
          <cx:pt idx="9227">12000</cx:pt>
          <cx:pt idx="9228">130000</cx:pt>
          <cx:pt idx="9229">50000</cx:pt>
          <cx:pt idx="9230">12000</cx:pt>
          <cx:pt idx="9231">25000</cx:pt>
          <cx:pt idx="9232">50000</cx:pt>
          <cx:pt idx="9233">25900</cx:pt>
          <cx:pt idx="9234">90000</cx:pt>
          <cx:pt idx="9235">55000</cx:pt>
          <cx:pt idx="9236">95000</cx:pt>
          <cx:pt idx="9237">67000</cx:pt>
          <cx:pt idx="9238">220000</cx:pt>
          <cx:pt idx="9239">260000</cx:pt>
          <cx:pt idx="9240">156000</cx:pt>
          <cx:pt idx="9241">110000</cx:pt>
          <cx:pt idx="9242">250000</cx:pt>
          <cx:pt idx="9243">360000</cx:pt>
          <cx:pt idx="9244">100000</cx:pt>
          <cx:pt idx="9245">280000</cx:pt>
          <cx:pt idx="9246">233000</cx:pt>
          <cx:pt idx="9247">170000</cx:pt>
          <cx:pt idx="9248">375000</cx:pt>
          <cx:pt idx="9249">400000</cx:pt>
          <cx:pt idx="9250">550000</cx:pt>
          <cx:pt idx="9251">100000</cx:pt>
          <cx:pt idx="9252">121000</cx:pt>
          <cx:pt idx="9253">70000</cx:pt>
          <cx:pt idx="9254">798900</cx:pt>
          <cx:pt idx="9255">279999</cx:pt>
          <cx:pt idx="9256">200000</cx:pt>
          <cx:pt idx="9257">130000</cx:pt>
          <cx:pt idx="9258">40000</cx:pt>
          <cx:pt idx="9259">110000</cx:pt>
          <cx:pt idx="9260">160000</cx:pt>
          <cx:pt idx="9261">80000</cx:pt>
          <cx:pt idx="9262">86000</cx:pt>
          <cx:pt idx="9263">20000</cx:pt>
          <cx:pt idx="9264">80000</cx:pt>
          <cx:pt idx="9265">100000</cx:pt>
          <cx:pt idx="9266">210000</cx:pt>
          <cx:pt idx="9267">250000</cx:pt>
          <cx:pt idx="9268">125000</cx:pt>
          <cx:pt idx="9269">20000</cx:pt>
          <cx:pt idx="9270">25000</cx:pt>
          <cx:pt idx="9271">140000</cx:pt>
          <cx:pt idx="9272">100000</cx:pt>
          <cx:pt idx="9273">150000</cx:pt>
          <cx:pt idx="9274">124000</cx:pt>
          <cx:pt idx="9275">73000</cx:pt>
          <cx:pt idx="9276">125000</cx:pt>
          <cx:pt idx="9277">105000</cx:pt>
          <cx:pt idx="9278">80000</cx:pt>
          <cx:pt idx="9279">85000</cx:pt>
          <cx:pt idx="9280">105000</cx:pt>
          <cx:pt idx="9281">100000</cx:pt>
          <cx:pt idx="9282">20000</cx:pt>
          <cx:pt idx="9283">59000</cx:pt>
          <cx:pt idx="9284">59000</cx:pt>
          <cx:pt idx="9285">50000</cx:pt>
          <cx:pt idx="9286">250000</cx:pt>
          <cx:pt idx="9287">59000</cx:pt>
          <cx:pt idx="9288">49900</cx:pt>
          <cx:pt idx="9289">85000</cx:pt>
          <cx:pt idx="9290">50000</cx:pt>
          <cx:pt idx="9291">150000</cx:pt>
          <cx:pt idx="9292">120000</cx:pt>
          <cx:pt idx="9293">70000</cx:pt>
          <cx:pt idx="9294">115000</cx:pt>
          <cx:pt idx="9295">31000</cx:pt>
          <cx:pt idx="9296">49900</cx:pt>
          <cx:pt idx="9297">90000</cx:pt>
          <cx:pt idx="9298">90000</cx:pt>
          <cx:pt idx="9299">80000</cx:pt>
          <cx:pt idx="9300">109000</cx:pt>
          <cx:pt idx="9301">150000</cx:pt>
          <cx:pt idx="9302">85000</cx:pt>
          <cx:pt idx="9303">138000</cx:pt>
          <cx:pt idx="9304">80000</cx:pt>
          <cx:pt idx="9305">110000</cx:pt>
          <cx:pt idx="9306">50000</cx:pt>
          <cx:pt idx="9307">68000</cx:pt>
          <cx:pt idx="9308">85000</cx:pt>
          <cx:pt idx="9309">63900</cx:pt>
          <cx:pt idx="9310">52000</cx:pt>
          <cx:pt idx="9311">115000</cx:pt>
          <cx:pt idx="9312">85000</cx:pt>
          <cx:pt idx="9313">290000</cx:pt>
          <cx:pt idx="9314">165000</cx:pt>
          <cx:pt idx="9315">85000</cx:pt>
          <cx:pt idx="9316">159000</cx:pt>
          <cx:pt idx="9317">68000</cx:pt>
          <cx:pt idx="9318">110000</cx:pt>
          <cx:pt idx="9319">85000</cx:pt>
          <cx:pt idx="9320">100000</cx:pt>
          <cx:pt idx="9321">120000</cx:pt>
          <cx:pt idx="9322">68000</cx:pt>
          <cx:pt idx="9323">90000</cx:pt>
          <cx:pt idx="9324">102000</cx:pt>
          <cx:pt idx="9325">70000</cx:pt>
          <cx:pt idx="9326">96000</cx:pt>
          <cx:pt idx="9327">52000</cx:pt>
          <cx:pt idx="9328">84000</cx:pt>
          <cx:pt idx="9329">40000</cx:pt>
          <cx:pt idx="9330">120000</cx:pt>
          <cx:pt idx="9331">80000</cx:pt>
          <cx:pt idx="9332">75000</cx:pt>
          <cx:pt idx="9333">80000</cx:pt>
          <cx:pt idx="9334">50000</cx:pt>
          <cx:pt idx="9335">109000</cx:pt>
          <cx:pt idx="9336">140000</cx:pt>
          <cx:pt idx="9337">12500</cx:pt>
          <cx:pt idx="9338">100000</cx:pt>
          <cx:pt idx="9339">65000</cx:pt>
          <cx:pt idx="9340">60000</cx:pt>
          <cx:pt idx="9341">20000</cx:pt>
          <cx:pt idx="9342">30000</cx:pt>
          <cx:pt idx="9343">250000</cx:pt>
          <cx:pt idx="9344">325000</cx:pt>
          <cx:pt idx="9345">320000</cx:pt>
          <cx:pt idx="9346">525000</cx:pt>
          <cx:pt idx="9347">50000</cx:pt>
          <cx:pt idx="9348">450000</cx:pt>
          <cx:pt idx="9349">65000</cx:pt>
          <cx:pt idx="9350">40000</cx:pt>
          <cx:pt idx="9351">150000</cx:pt>
          <cx:pt idx="9352">100000</cx:pt>
          <cx:pt idx="9353">30000</cx:pt>
          <cx:pt idx="9354">70000</cx:pt>
          <cx:pt idx="9355">463000</cx:pt>
          <cx:pt idx="9356">37500</cx:pt>
          <cx:pt idx="9357">30000</cx:pt>
          <cx:pt idx="9358">30000</cx:pt>
          <cx:pt idx="9359">119000</cx:pt>
          <cx:pt idx="9360">80000</cx:pt>
          <cx:pt idx="9361">100000</cx:pt>
          <cx:pt idx="9362">35000</cx:pt>
          <cx:pt idx="9363">30000</cx:pt>
          <cx:pt idx="9364">75000</cx:pt>
          <cx:pt idx="9365">100000</cx:pt>
          <cx:pt idx="9366">80000</cx:pt>
          <cx:pt idx="9367">75000</cx:pt>
          <cx:pt idx="9368">270000</cx:pt>
          <cx:pt idx="9369">64000</cx:pt>
          <cx:pt idx="9370">200000</cx:pt>
          <cx:pt idx="9371">99900</cx:pt>
          <cx:pt idx="9372">80000</cx:pt>
          <cx:pt idx="9373">125000</cx:pt>
          <cx:pt idx="9374">85000</cx:pt>
          <cx:pt idx="9375">75000</cx:pt>
          <cx:pt idx="9376">145000</cx:pt>
          <cx:pt idx="9377">160000</cx:pt>
          <cx:pt idx="9378">365000</cx:pt>
          <cx:pt idx="9379">110000</cx:pt>
          <cx:pt idx="9380">120000</cx:pt>
          <cx:pt idx="9381">85000</cx:pt>
          <cx:pt idx="9382">79000</cx:pt>
          <cx:pt idx="9383">155000</cx:pt>
          <cx:pt idx="9384">80000</cx:pt>
          <cx:pt idx="9385">100000</cx:pt>
          <cx:pt idx="9386">50000</cx:pt>
          <cx:pt idx="9387">230000</cx:pt>
          <cx:pt idx="9388">1893358</cx:pt>
          <cx:pt idx="9389">186000</cx:pt>
          <cx:pt idx="9390">79000</cx:pt>
          <cx:pt idx="9391">240000</cx:pt>
          <cx:pt idx="9392">170000</cx:pt>
          <cx:pt idx="9393">60000</cx:pt>
          <cx:pt idx="9394">145000</cx:pt>
          <cx:pt idx="9395">525000</cx:pt>
          <cx:pt idx="9396">200000</cx:pt>
          <cx:pt idx="9397">325000</cx:pt>
          <cx:pt idx="9398">95000</cx:pt>
          <cx:pt idx="9399">425000</cx:pt>
          <cx:pt idx="9400">400000</cx:pt>
          <cx:pt idx="9401">479000</cx:pt>
          <cx:pt idx="9402">210000</cx:pt>
          <cx:pt idx="9403">500000</cx:pt>
          <cx:pt idx="9404">240000</cx:pt>
          <cx:pt idx="9405">500000</cx:pt>
          <cx:pt idx="9406">430000</cx:pt>
          <cx:pt idx="9407">385000</cx:pt>
          <cx:pt idx="9408">500000</cx:pt>
          <cx:pt idx="9409">300000</cx:pt>
          <cx:pt idx="9410">145000</cx:pt>
          <cx:pt idx="9411">305000</cx:pt>
          <cx:pt idx="9412">400000</cx:pt>
          <cx:pt idx="9413">90000</cx:pt>
          <cx:pt idx="9414">109000</cx:pt>
          <cx:pt idx="9415">123000</cx:pt>
          <cx:pt idx="9416">40000</cx:pt>
          <cx:pt idx="9417">120000</cx:pt>
          <cx:pt idx="9418">25000</cx:pt>
          <cx:pt idx="9419">120000</cx:pt>
          <cx:pt idx="9420">110000</cx:pt>
          <cx:pt idx="9421">140000</cx:pt>
          <cx:pt idx="9422">140000</cx:pt>
          <cx:pt idx="9423">170000</cx:pt>
          <cx:pt idx="9424">425000</cx:pt>
          <cx:pt idx="9425">303000</cx:pt>
          <cx:pt idx="9426">225000</cx:pt>
          <cx:pt idx="9427">500000</cx:pt>
          <cx:pt idx="9428">100000</cx:pt>
          <cx:pt idx="9429">500000</cx:pt>
          <cx:pt idx="9430">180000</cx:pt>
          <cx:pt idx="9431">95000</cx:pt>
          <cx:pt idx="9432">138000</cx:pt>
          <cx:pt idx="9433">25000</cx:pt>
          <cx:pt idx="9434">120000</cx:pt>
          <cx:pt idx="9435">250000</cx:pt>
          <cx:pt idx="9436">40000</cx:pt>
          <cx:pt idx="9437">375000</cx:pt>
          <cx:pt idx="9438">90000</cx:pt>
          <cx:pt idx="9439">250000</cx:pt>
          <cx:pt idx="9440">479000</cx:pt>
          <cx:pt idx="9441">150000</cx:pt>
          <cx:pt idx="9442">30000</cx:pt>
          <cx:pt idx="9443">96000</cx:pt>
          <cx:pt idx="9444">250000</cx:pt>
          <cx:pt idx="9445">160000</cx:pt>
          <cx:pt idx="9446">250000</cx:pt>
          <cx:pt idx="9447">200000</cx:pt>
          <cx:pt idx="9448">190000</cx:pt>
          <cx:pt idx="9449">43000</cx:pt>
          <cx:pt idx="9450">250000</cx:pt>
          <cx:pt idx="9451">340000</cx:pt>
          <cx:pt idx="9452">55000</cx:pt>
          <cx:pt idx="9453">50000</cx:pt>
          <cx:pt idx="9454">69900</cx:pt>
          <cx:pt idx="9455">80000</cx:pt>
          <cx:pt idx="9456">120000</cx:pt>
          <cx:pt idx="9457">200000</cx:pt>
          <cx:pt idx="9458">60000</cx:pt>
          <cx:pt idx="9459">240000</cx:pt>
          <cx:pt idx="9460">60000</cx:pt>
          <cx:pt idx="9461">69900</cx:pt>
          <cx:pt idx="9462">90000</cx:pt>
          <cx:pt idx="9463">69900</cx:pt>
          <cx:pt idx="9464">33333</cx:pt>
          <cx:pt idx="9465">98000</cx:pt>
          <cx:pt idx="9466">125000</cx:pt>
          <cx:pt idx="9467">75000</cx:pt>
          <cx:pt idx="9468">87000</cx:pt>
          <cx:pt idx="9469">95000</cx:pt>
          <cx:pt idx="9470">80000</cx:pt>
          <cx:pt idx="9471">25000</cx:pt>
          <cx:pt idx="9472">80000</cx:pt>
          <cx:pt idx="9473">225000</cx:pt>
          <cx:pt idx="9474">120000</cx:pt>
          <cx:pt idx="9475">150000</cx:pt>
          <cx:pt idx="9476">180000</cx:pt>
          <cx:pt idx="9477">325000</cx:pt>
          <cx:pt idx="9478">515000</cx:pt>
          <cx:pt idx="9479">1700</cx:pt>
          <cx:pt idx="9480">8000</cx:pt>
          <cx:pt idx="9481">8000</cx:pt>
          <cx:pt idx="9482">5000</cx:pt>
          <cx:pt idx="9483">10000</cx:pt>
          <cx:pt idx="9484">160000</cx:pt>
          <cx:pt idx="9485">178000</cx:pt>
          <cx:pt idx="9486">80000</cx:pt>
          <cx:pt idx="9487">230000</cx:pt>
          <cx:pt idx="9488">10000</cx:pt>
          <cx:pt idx="9489">125000</cx:pt>
          <cx:pt idx="9490">152000</cx:pt>
          <cx:pt idx="9491">109000</cx:pt>
          <cx:pt idx="9492">100000</cx:pt>
          <cx:pt idx="9493">155000</cx:pt>
          <cx:pt idx="9494">150000</cx:pt>
          <cx:pt idx="9495">100000</cx:pt>
          <cx:pt idx="9496">70000</cx:pt>
          <cx:pt idx="9497">175000</cx:pt>
          <cx:pt idx="9498">285000</cx:pt>
          <cx:pt idx="9499">90000</cx:pt>
          <cx:pt idx="9500">600000</cx:pt>
          <cx:pt idx="9501">100000</cx:pt>
          <cx:pt idx="9502">155000</cx:pt>
          <cx:pt idx="9503">100000</cx:pt>
          <cx:pt idx="9504">170000</cx:pt>
          <cx:pt idx="9505">130000</cx:pt>
          <cx:pt idx="9506">250000</cx:pt>
          <cx:pt idx="9507">150000</cx:pt>
          <cx:pt idx="9508">170000</cx:pt>
          <cx:pt idx="9509">515000</cx:pt>
          <cx:pt idx="9510">375000</cx:pt>
          <cx:pt idx="9511">100000</cx:pt>
          <cx:pt idx="9512">165000</cx:pt>
          <cx:pt idx="9513">227000</cx:pt>
          <cx:pt idx="9514">150000</cx:pt>
          <cx:pt idx="9515">125000</cx:pt>
          <cx:pt idx="9516">150000</cx:pt>
          <cx:pt idx="9517">320000</cx:pt>
          <cx:pt idx="9518">130000</cx:pt>
          <cx:pt idx="9519">200000</cx:pt>
          <cx:pt idx="9520">320000</cx:pt>
          <cx:pt idx="9521">340000</cx:pt>
          <cx:pt idx="9522">475000</cx:pt>
          <cx:pt idx="9523">120000</cx:pt>
          <cx:pt idx="9524">140000</cx:pt>
          <cx:pt idx="9525">135000</cx:pt>
          <cx:pt idx="9526">190000</cx:pt>
          <cx:pt idx="9527">174500</cx:pt>
          <cx:pt idx="9528">120000</cx:pt>
          <cx:pt idx="9529">120000</cx:pt>
          <cx:pt idx="9530">167000</cx:pt>
          <cx:pt idx="9531">130000</cx:pt>
          <cx:pt idx="9532">145000</cx:pt>
          <cx:pt idx="9533">200000</cx:pt>
          <cx:pt idx="9534">124000</cx:pt>
          <cx:pt idx="9535">111000</cx:pt>
          <cx:pt idx="9536">165000</cx:pt>
          <cx:pt idx="9537">129500</cx:pt>
          <cx:pt idx="9538">60000</cx:pt>
          <cx:pt idx="9539">80000</cx:pt>
          <cx:pt idx="9540">150000</cx:pt>
          <cx:pt idx="9541">145000</cx:pt>
          <cx:pt idx="9542">85000</cx:pt>
          <cx:pt idx="9543">93000</cx:pt>
          <cx:pt idx="9544">180000</cx:pt>
          <cx:pt idx="9545">120000</cx:pt>
          <cx:pt idx="9546">350000</cx:pt>
          <cx:pt idx="9547">200000</cx:pt>
          <cx:pt idx="9548">85000</cx:pt>
          <cx:pt idx="9549">250000</cx:pt>
          <cx:pt idx="9550">250000</cx:pt>
          <cx:pt idx="9551">260000</cx:pt>
          <cx:pt idx="9552">150000</cx:pt>
          <cx:pt idx="9553">120000</cx:pt>
          <cx:pt idx="9554">90000</cx:pt>
          <cx:pt idx="9555">200000</cx:pt>
          <cx:pt idx="9556">90000</cx:pt>
          <cx:pt idx="9557">90000</cx:pt>
          <cx:pt idx="9558">84000</cx:pt>
          <cx:pt idx="9559">60000</cx:pt>
          <cx:pt idx="9560">300000</cx:pt>
          <cx:pt idx="9561">180000</cx:pt>
          <cx:pt idx="9562">85000</cx:pt>
          <cx:pt idx="9563">120000</cx:pt>
          <cx:pt idx="9564">145000</cx:pt>
          <cx:pt idx="9565">28000</cx:pt>
          <cx:pt idx="9566">35000</cx:pt>
          <cx:pt idx="9567">120000</cx:pt>
          <cx:pt idx="9568">80000</cx:pt>
          <cx:pt idx="9569">19000</cx:pt>
          <cx:pt idx="9570">70000</cx:pt>
          <cx:pt idx="9571">375000</cx:pt>
          <cx:pt idx="9572">45000</cx:pt>
          <cx:pt idx="9573">60000</cx:pt>
          <cx:pt idx="9574">86000</cx:pt>
          <cx:pt idx="9575">130000</cx:pt>
          <cx:pt idx="9576">65000</cx:pt>
          <cx:pt idx="9577">125000</cx:pt>
          <cx:pt idx="9578">120000</cx:pt>
          <cx:pt idx="9579">45000</cx:pt>
          <cx:pt idx="9580">35000</cx:pt>
          <cx:pt idx="9581">35000</cx:pt>
          <cx:pt idx="9582">129000</cx:pt>
          <cx:pt idx="9583">135000</cx:pt>
          <cx:pt idx="9584">65000</cx:pt>
          <cx:pt idx="9585">280000</cx:pt>
          <cx:pt idx="9586">90000</cx:pt>
          <cx:pt idx="9587">285000</cx:pt>
          <cx:pt idx="9588">650000</cx:pt>
          <cx:pt idx="9589">350000</cx:pt>
          <cx:pt idx="9590">300000</cx:pt>
          <cx:pt idx="9591">400000</cx:pt>
          <cx:pt idx="9592">260000</cx:pt>
          <cx:pt idx="9593">150000</cx:pt>
          <cx:pt idx="9594">160000</cx:pt>
          <cx:pt idx="9595">3000</cx:pt>
          <cx:pt idx="9596">10000</cx:pt>
          <cx:pt idx="9597">100000</cx:pt>
          <cx:pt idx="9598">119000</cx:pt>
          <cx:pt idx="9599">600000</cx:pt>
          <cx:pt idx="9600">119000</cx:pt>
          <cx:pt idx="9601">193000</cx:pt>
          <cx:pt idx="9602">100000</cx:pt>
          <cx:pt idx="9603">235000</cx:pt>
          <cx:pt idx="9604">190000</cx:pt>
          <cx:pt idx="9605">350000</cx:pt>
          <cx:pt idx="9606">60000</cx:pt>
          <cx:pt idx="9607">200000</cx:pt>
          <cx:pt idx="9608">180000</cx:pt>
          <cx:pt idx="9609">500000</cx:pt>
          <cx:pt idx="9610">258000</cx:pt>
          <cx:pt idx="9611">280000</cx:pt>
          <cx:pt idx="9612">182000</cx:pt>
          <cx:pt idx="9613">182000</cx:pt>
          <cx:pt idx="9614">40000</cx:pt>
          <cx:pt idx="9615">40000</cx:pt>
          <cx:pt idx="9616">20000</cx:pt>
          <cx:pt idx="9617">1500</cx:pt>
          <cx:pt idx="9618">4000</cx:pt>
          <cx:pt idx="9619">135000</cx:pt>
          <cx:pt idx="9620">178000</cx:pt>
          <cx:pt idx="9621">40000</cx:pt>
          <cx:pt idx="9622">232000</cx:pt>
          <cx:pt idx="9623">275000</cx:pt>
          <cx:pt idx="9624">280000</cx:pt>
          <cx:pt idx="9625">20000</cx:pt>
          <cx:pt idx="9626">250000</cx:pt>
          <cx:pt idx="9627">475000</cx:pt>
          <cx:pt idx="9628">160000</cx:pt>
          <cx:pt idx="9629">270000</cx:pt>
          <cx:pt idx="9630">150000</cx:pt>
          <cx:pt idx="9631">165000</cx:pt>
          <cx:pt idx="9632">200000</cx:pt>
          <cx:pt idx="9633">350000</cx:pt>
          <cx:pt idx="9634">90000</cx:pt>
          <cx:pt idx="9635">155000</cx:pt>
          <cx:pt idx="9636">150000</cx:pt>
          <cx:pt idx="9637">430000</cx:pt>
          <cx:pt idx="9638">255000</cx:pt>
          <cx:pt idx="9639">160000</cx:pt>
          <cx:pt idx="9640">210000</cx:pt>
          <cx:pt idx="9641">180000</cx:pt>
          <cx:pt idx="9642">130000</cx:pt>
          <cx:pt idx="9643">130000</cx:pt>
          <cx:pt idx="9644">325000</cx:pt>
          <cx:pt idx="9645">130000</cx:pt>
          <cx:pt idx="9646">190000</cx:pt>
          <cx:pt idx="9647">230000</cx:pt>
          <cx:pt idx="9648">240000</cx:pt>
          <cx:pt idx="9649">190000</cx:pt>
          <cx:pt idx="9650">190000</cx:pt>
          <cx:pt idx="9651">190000</cx:pt>
          <cx:pt idx="9652">270000</cx:pt>
          <cx:pt idx="9653">169000</cx:pt>
          <cx:pt idx="9654">179900</cx:pt>
          <cx:pt idx="9655">180000</cx:pt>
          <cx:pt idx="9656">325000</cx:pt>
          <cx:pt idx="9657">600000</cx:pt>
          <cx:pt idx="9658">600000</cx:pt>
          <cx:pt idx="9659">200000</cx:pt>
          <cx:pt idx="9660">600000</cx:pt>
          <cx:pt idx="9661">330000</cx:pt>
          <cx:pt idx="9662">310000</cx:pt>
          <cx:pt idx="9663">330000</cx:pt>
          <cx:pt idx="9664">264000</cx:pt>
          <cx:pt idx="9665">210000</cx:pt>
          <cx:pt idx="9666">160000</cx:pt>
          <cx:pt idx="9667">160000</cx:pt>
          <cx:pt idx="9668">160000</cx:pt>
          <cx:pt idx="9669">380000</cx:pt>
          <cx:pt idx="9670">300000</cx:pt>
          <cx:pt idx="9671">290000</cx:pt>
          <cx:pt idx="9672">180000</cx:pt>
          <cx:pt idx="9673">300000</cx:pt>
          <cx:pt idx="9674">300000</cx:pt>
          <cx:pt idx="9675">130000</cx:pt>
          <cx:pt idx="9676">69900</cx:pt>
          <cx:pt idx="9677">50000</cx:pt>
          <cx:pt idx="9678">14900</cx:pt>
          <cx:pt idx="9679">40000</cx:pt>
          <cx:pt idx="9680">70000</cx:pt>
          <cx:pt idx="9681">69900</cx:pt>
          <cx:pt idx="9682">90000</cx:pt>
          <cx:pt idx="9683">17995</cx:pt>
          <cx:pt idx="9684">70000</cx:pt>
          <cx:pt idx="9685">45000</cx:pt>
          <cx:pt idx="9686">50000</cx:pt>
          <cx:pt idx="9687">110000</cx:pt>
          <cx:pt idx="9688">160000</cx:pt>
          <cx:pt idx="9689">140000</cx:pt>
          <cx:pt idx="9690">290000</cx:pt>
          <cx:pt idx="9691">77000</cx:pt>
          <cx:pt idx="9692">100000</cx:pt>
          <cx:pt idx="9693">45900</cx:pt>
          <cx:pt idx="9694">60000</cx:pt>
          <cx:pt idx="9695">14900</cx:pt>
          <cx:pt idx="9696">55000</cx:pt>
          <cx:pt idx="9697">14900</cx:pt>
          <cx:pt idx="9698">130000</cx:pt>
          <cx:pt idx="9699">90000</cx:pt>
          <cx:pt idx="9700">80000</cx:pt>
          <cx:pt idx="9701">100000</cx:pt>
          <cx:pt idx="9702">123500</cx:pt>
          <cx:pt idx="9703">140000</cx:pt>
          <cx:pt idx="9704">165000</cx:pt>
          <cx:pt idx="9705">100000</cx:pt>
          <cx:pt idx="9706">80000</cx:pt>
          <cx:pt idx="9707">150000</cx:pt>
          <cx:pt idx="9708">90000</cx:pt>
          <cx:pt idx="9709">35000</cx:pt>
          <cx:pt idx="9710">79000</cx:pt>
          <cx:pt idx="9711">70000</cx:pt>
          <cx:pt idx="9712">85000</cx:pt>
          <cx:pt idx="9713">17995</cx:pt>
          <cx:pt idx="9714">80000</cx:pt>
          <cx:pt idx="9715">110000</cx:pt>
          <cx:pt idx="9716">150000</cx:pt>
          <cx:pt idx="9717">275000</cx:pt>
          <cx:pt idx="9718">150000</cx:pt>
          <cx:pt idx="9719">108000</cx:pt>
          <cx:pt idx="9720">100000</cx:pt>
          <cx:pt idx="9721">275000</cx:pt>
          <cx:pt idx="9722">115000</cx:pt>
          <cx:pt idx="9723">60000</cx:pt>
          <cx:pt idx="9724">115500</cx:pt>
          <cx:pt idx="9725">110000</cx:pt>
          <cx:pt idx="9726">3500</cx:pt>
          <cx:pt idx="9727">140000</cx:pt>
          <cx:pt idx="9728">110000</cx:pt>
          <cx:pt idx="9729">160000</cx:pt>
          <cx:pt idx="9730">140000</cx:pt>
          <cx:pt idx="9731">80000</cx:pt>
          <cx:pt idx="9732">130000</cx:pt>
          <cx:pt idx="9733">90000</cx:pt>
          <cx:pt idx="9734">90000</cx:pt>
          <cx:pt idx="9735">90000</cx:pt>
          <cx:pt idx="9736">200000</cx:pt>
          <cx:pt idx="9737">200000</cx:pt>
          <cx:pt idx="9738">225000</cx:pt>
          <cx:pt idx="9739">200000</cx:pt>
          <cx:pt idx="9740">323000</cx:pt>
          <cx:pt idx="9741">200000</cx:pt>
          <cx:pt idx="9742">200000</cx:pt>
          <cx:pt idx="9743">160000</cx:pt>
          <cx:pt idx="9744">170000</cx:pt>
          <cx:pt idx="9745">150000</cx:pt>
          <cx:pt idx="9746">145000</cx:pt>
          <cx:pt idx="9747">240000</cx:pt>
          <cx:pt idx="9748">226000</cx:pt>
          <cx:pt idx="9749">171000</cx:pt>
          <cx:pt idx="9750">300000</cx:pt>
          <cx:pt idx="9751">160000</cx:pt>
          <cx:pt idx="9752">150000</cx:pt>
          <cx:pt idx="9753">230000</cx:pt>
          <cx:pt idx="9754">189000</cx:pt>
          <cx:pt idx="9755">189000</cx:pt>
          <cx:pt idx="9756">130000</cx:pt>
          <cx:pt idx="9757">200000</cx:pt>
          <cx:pt idx="9758">235000</cx:pt>
          <cx:pt idx="9759">150000</cx:pt>
          <cx:pt idx="9760">175000</cx:pt>
          <cx:pt idx="9761">90000</cx:pt>
          <cx:pt idx="9762">190000</cx:pt>
          <cx:pt idx="9763">150000</cx:pt>
          <cx:pt idx="9764">140000</cx:pt>
          <cx:pt idx="9765">149500</cx:pt>
          <cx:pt idx="9766">300000</cx:pt>
          <cx:pt idx="9767">110000</cx:pt>
          <cx:pt idx="9768">400000</cx:pt>
          <cx:pt idx="9769">250000</cx:pt>
          <cx:pt idx="9770">115000</cx:pt>
          <cx:pt idx="9771">250000</cx:pt>
          <cx:pt idx="9772">310000</cx:pt>
          <cx:pt idx="9773">85000</cx:pt>
          <cx:pt idx="9774">40000</cx:pt>
          <cx:pt idx="9775">15000</cx:pt>
          <cx:pt idx="9776">149000</cx:pt>
          <cx:pt idx="9777">210000</cx:pt>
          <cx:pt idx="9778">185000</cx:pt>
          <cx:pt idx="9779">200000</cx:pt>
          <cx:pt idx="9780">173000</cx:pt>
          <cx:pt idx="9781">10000</cx:pt>
          <cx:pt idx="9782">100000</cx:pt>
          <cx:pt idx="9783">500000</cx:pt>
          <cx:pt idx="9784">175000</cx:pt>
          <cx:pt idx="9785">115000</cx:pt>
          <cx:pt idx="9786">190000</cx:pt>
          <cx:pt idx="9787">115000</cx:pt>
          <cx:pt idx="9788">240000</cx:pt>
          <cx:pt idx="9789">360000</cx:pt>
          <cx:pt idx="9790">200000</cx:pt>
          <cx:pt idx="9791">130000</cx:pt>
          <cx:pt idx="9792">235000</cx:pt>
          <cx:pt idx="9793">260000</cx:pt>
          <cx:pt idx="9794">242000</cx:pt>
          <cx:pt idx="9795">350000</cx:pt>
          <cx:pt idx="9796">285000</cx:pt>
          <cx:pt idx="9797">250000</cx:pt>
          <cx:pt idx="9798">100000</cx:pt>
          <cx:pt idx="9799">150000</cx:pt>
          <cx:pt idx="9800">162000</cx:pt>
          <cx:pt idx="9801">160000</cx:pt>
          <cx:pt idx="9802">200000</cx:pt>
          <cx:pt idx="9803">7000</cx:pt>
          <cx:pt idx="9804">200000</cx:pt>
          <cx:pt idx="9805">190000</cx:pt>
          <cx:pt idx="9806">200000</cx:pt>
          <cx:pt idx="9807">147000</cx:pt>
          <cx:pt idx="9808">174900</cx:pt>
          <cx:pt idx="9809">180000</cx:pt>
          <cx:pt idx="9810">150000</cx:pt>
          <cx:pt idx="9811">100000</cx:pt>
          <cx:pt idx="9812">69900</cx:pt>
          <cx:pt idx="9813">115000</cx:pt>
          <cx:pt idx="9814">160000</cx:pt>
          <cx:pt idx="9815">175000</cx:pt>
          <cx:pt idx="9816">40000</cx:pt>
          <cx:pt idx="9817">62000</cx:pt>
          <cx:pt idx="9818">90000</cx:pt>
          <cx:pt idx="9819">150000</cx:pt>
          <cx:pt idx="9820">130000</cx:pt>
          <cx:pt idx="9821">92500</cx:pt>
          <cx:pt idx="9822">150000</cx:pt>
          <cx:pt idx="9823">9000</cx:pt>
          <cx:pt idx="9824">100000</cx:pt>
          <cx:pt idx="9825">200000</cx:pt>
          <cx:pt idx="9826">100000</cx:pt>
          <cx:pt idx="9827">160000</cx:pt>
          <cx:pt idx="9828">120000</cx:pt>
          <cx:pt idx="9829">135000</cx:pt>
          <cx:pt idx="9830">89000</cx:pt>
          <cx:pt idx="9831">62000</cx:pt>
          <cx:pt idx="9832">189000</cx:pt>
          <cx:pt idx="9833">175000</cx:pt>
          <cx:pt idx="9834">190000</cx:pt>
          <cx:pt idx="9835">150000</cx:pt>
          <cx:pt idx="9836">165000</cx:pt>
          <cx:pt idx="9837">69000</cx:pt>
          <cx:pt idx="9838">275000</cx:pt>
          <cx:pt idx="9839">130000</cx:pt>
          <cx:pt idx="9840">160000</cx:pt>
          <cx:pt idx="9841">160000</cx:pt>
          <cx:pt idx="9842">100000</cx:pt>
          <cx:pt idx="9843">160000</cx:pt>
          <cx:pt idx="9844">195000</cx:pt>
          <cx:pt idx="9845">125000</cx:pt>
          <cx:pt idx="9846">89000</cx:pt>
          <cx:pt idx="9847">89000</cx:pt>
          <cx:pt idx="9848">200000</cx:pt>
          <cx:pt idx="9849">120000</cx:pt>
          <cx:pt idx="9850">250000</cx:pt>
          <cx:pt idx="9851">115000</cx:pt>
          <cx:pt idx="9852">120000</cx:pt>
          <cx:pt idx="9853">130000</cx:pt>
          <cx:pt idx="9854">200000</cx:pt>
          <cx:pt idx="9855">160000</cx:pt>
          <cx:pt idx="9856">15000</cx:pt>
          <cx:pt idx="9857">200000</cx:pt>
          <cx:pt idx="9858">168000</cx:pt>
          <cx:pt idx="9859">80000</cx:pt>
          <cx:pt idx="9860">110000</cx:pt>
          <cx:pt idx="9861">100000</cx:pt>
          <cx:pt idx="9862">47000</cx:pt>
          <cx:pt idx="9863">280000</cx:pt>
          <cx:pt idx="9864">80000</cx:pt>
          <cx:pt idx="9865">102550</cx:pt>
          <cx:pt idx="9866">280000</cx:pt>
          <cx:pt idx="9867">100000</cx:pt>
          <cx:pt idx="9868">240000</cx:pt>
          <cx:pt idx="9869">160000</cx:pt>
          <cx:pt idx="9870">200000</cx:pt>
          <cx:pt idx="9871">145000</cx:pt>
          <cx:pt idx="9872">480000</cx:pt>
          <cx:pt idx="9873">160000</cx:pt>
          <cx:pt idx="9874">179000</cx:pt>
          <cx:pt idx="9875">170000</cx:pt>
          <cx:pt idx="9876">160000</cx:pt>
          <cx:pt idx="9877">150000</cx:pt>
          <cx:pt idx="9878">185000</cx:pt>
          <cx:pt idx="9879">148500</cx:pt>
          <cx:pt idx="9880">130000</cx:pt>
          <cx:pt idx="9881">65000</cx:pt>
          <cx:pt idx="9882">65000</cx:pt>
          <cx:pt idx="9883">150000</cx:pt>
          <cx:pt idx="9884">115000</cx:pt>
          <cx:pt idx="9885">90000</cx:pt>
          <cx:pt idx="9886">90000</cx:pt>
          <cx:pt idx="9887">115000</cx:pt>
          <cx:pt idx="9888">90000</cx:pt>
          <cx:pt idx="9889">95000</cx:pt>
          <cx:pt idx="9890">90000</cx:pt>
          <cx:pt idx="9891">90000</cx:pt>
          <cx:pt idx="9892">107000</cx:pt>
          <cx:pt idx="9893">59999</cx:pt>
          <cx:pt idx="9894">90000</cx:pt>
          <cx:pt idx="9895">140000</cx:pt>
          <cx:pt idx="9896">84000</cx:pt>
          <cx:pt idx="9897">85000</cx:pt>
          <cx:pt idx="9898">150000</cx:pt>
          <cx:pt idx="9899">84000</cx:pt>
          <cx:pt idx="9900">195000</cx:pt>
          <cx:pt idx="9901">85000</cx:pt>
          <cx:pt idx="9902">160000</cx:pt>
          <cx:pt idx="9903">50000</cx:pt>
          <cx:pt idx="9904">89000</cx:pt>
          <cx:pt idx="9905">70000</cx:pt>
          <cx:pt idx="9906">85000</cx:pt>
          <cx:pt idx="9907">85000</cx:pt>
          <cx:pt idx="9908">45000</cx:pt>
          <cx:pt idx="9909">43000</cx:pt>
          <cx:pt idx="9910">60000</cx:pt>
          <cx:pt idx="9911">115000</cx:pt>
          <cx:pt idx="9912">100000</cx:pt>
          <cx:pt idx="9913">100000</cx:pt>
          <cx:pt idx="9914">108000</cx:pt>
          <cx:pt idx="9915">107000</cx:pt>
          <cx:pt idx="9916">100000</cx:pt>
          <cx:pt idx="9917">130000</cx:pt>
          <cx:pt idx="9918">70000</cx:pt>
          <cx:pt idx="9919">300000</cx:pt>
          <cx:pt idx="9920">150000</cx:pt>
          <cx:pt idx="9921">80000</cx:pt>
          <cx:pt idx="9922">65000</cx:pt>
          <cx:pt idx="9923">130000</cx:pt>
          <cx:pt idx="9924">75000</cx:pt>
          <cx:pt idx="9925">196000</cx:pt>
          <cx:pt idx="9926">120000</cx:pt>
          <cx:pt idx="9927">70000</cx:pt>
          <cx:pt idx="9928">110000</cx:pt>
          <cx:pt idx="9929">100000</cx:pt>
          <cx:pt idx="9930">130000</cx:pt>
          <cx:pt idx="9931">160000</cx:pt>
          <cx:pt idx="9932">270000</cx:pt>
          <cx:pt idx="9933">200000</cx:pt>
          <cx:pt idx="9934">171000</cx:pt>
          <cx:pt idx="9935">210000</cx:pt>
          <cx:pt idx="9936">180000</cx:pt>
          <cx:pt idx="9937">219000</cx:pt>
          <cx:pt idx="9938">250000</cx:pt>
          <cx:pt idx="9939">400000</cx:pt>
          <cx:pt idx="9940">85000</cx:pt>
          <cx:pt idx="9941">59000</cx:pt>
          <cx:pt idx="9942">10500</cx:pt>
          <cx:pt idx="9943">100000</cx:pt>
          <cx:pt idx="9944">97500</cx:pt>
          <cx:pt idx="9945">85000</cx:pt>
          <cx:pt idx="9946">97500</cx:pt>
          <cx:pt idx="9947">80000</cx:pt>
          <cx:pt idx="9948">120000</cx:pt>
          <cx:pt idx="9949">160000</cx:pt>
          <cx:pt idx="9950">235000</cx:pt>
          <cx:pt idx="9951">80000</cx:pt>
          <cx:pt idx="9952">38000</cx:pt>
          <cx:pt idx="9953">150000</cx:pt>
          <cx:pt idx="9954">3000</cx:pt>
          <cx:pt idx="9955">11500</cx:pt>
          <cx:pt idx="9956">140000</cx:pt>
          <cx:pt idx="9957">159000</cx:pt>
          <cx:pt idx="9958">246000</cx:pt>
          <cx:pt idx="9959">350000</cx:pt>
          <cx:pt idx="9960">350000</cx:pt>
          <cx:pt idx="9961">200000</cx:pt>
          <cx:pt idx="9962">370000</cx:pt>
          <cx:pt idx="9963">145000</cx:pt>
          <cx:pt idx="9964">230000</cx:pt>
          <cx:pt idx="9965">170000</cx:pt>
          <cx:pt idx="9966">150000</cx:pt>
          <cx:pt idx="9967">110000</cx:pt>
          <cx:pt idx="9968">270000</cx:pt>
          <cx:pt idx="9969">235000</cx:pt>
          <cx:pt idx="9970">230000</cx:pt>
          <cx:pt idx="9971">450000</cx:pt>
          <cx:pt idx="9972">250000</cx:pt>
          <cx:pt idx="9973">85000</cx:pt>
          <cx:pt idx="9974">178000</cx:pt>
          <cx:pt idx="9975">10000</cx:pt>
          <cx:pt idx="9976">20000</cx:pt>
          <cx:pt idx="9977">70000</cx:pt>
          <cx:pt idx="9978">100000</cx:pt>
          <cx:pt idx="9979">80000</cx:pt>
          <cx:pt idx="9980">150000</cx:pt>
          <cx:pt idx="9981">100000</cx:pt>
          <cx:pt idx="9982">25000</cx:pt>
          <cx:pt idx="9983">92500</cx:pt>
          <cx:pt idx="9984">90000</cx:pt>
          <cx:pt idx="9985">150000</cx:pt>
          <cx:pt idx="9986">100000</cx:pt>
          <cx:pt idx="9987">92500</cx:pt>
          <cx:pt idx="9988">92500</cx:pt>
          <cx:pt idx="9989">250000</cx:pt>
          <cx:pt idx="9990">275000</cx:pt>
          <cx:pt idx="9991">140000</cx:pt>
          <cx:pt idx="9992">10000</cx:pt>
          <cx:pt idx="9993">650000</cx:pt>
          <cx:pt idx="9994">100000</cx:pt>
          <cx:pt idx="9995">350000</cx:pt>
          <cx:pt idx="9996">150000</cx:pt>
          <cx:pt idx="9997">70000</cx:pt>
          <cx:pt idx="9998">500000</cx:pt>
          <cx:pt idx="9999">340000</cx:pt>
          <cx:pt idx="10000">250000</cx:pt>
          <cx:pt idx="10001">275000</cx:pt>
          <cx:pt idx="10002">235000</cx:pt>
          <cx:pt idx="10003">200000</cx:pt>
          <cx:pt idx="10004">150000</cx:pt>
          <cx:pt idx="10005">200000</cx:pt>
          <cx:pt idx="10006">214000</cx:pt>
          <cx:pt idx="10007">175000</cx:pt>
          <cx:pt idx="10008">195000</cx:pt>
          <cx:pt idx="10009">162000</cx:pt>
          <cx:pt idx="10010">185000</cx:pt>
          <cx:pt idx="10011">289000</cx:pt>
          <cx:pt idx="10012">150000</cx:pt>
          <cx:pt idx="10013">250000</cx:pt>
          <cx:pt idx="10014">120000</cx:pt>
          <cx:pt idx="10015">250000</cx:pt>
          <cx:pt idx="10016">179000</cx:pt>
          <cx:pt idx="10017">375000</cx:pt>
          <cx:pt idx="10018">158000</cx:pt>
          <cx:pt idx="10019">170000</cx:pt>
          <cx:pt idx="10020">185000</cx:pt>
          <cx:pt idx="10021">210000</cx:pt>
          <cx:pt idx="10022">420000</cx:pt>
          <cx:pt idx="10023">180000</cx:pt>
          <cx:pt idx="10024">145000</cx:pt>
          <cx:pt idx="10025">359000</cx:pt>
          <cx:pt idx="10026">150000</cx:pt>
          <cx:pt idx="10027">240000</cx:pt>
          <cx:pt idx="10028">425000</cx:pt>
          <cx:pt idx="10029">100000</cx:pt>
          <cx:pt idx="10030">140000</cx:pt>
          <cx:pt idx="10031">370000</cx:pt>
          <cx:pt idx="10032">335000</cx:pt>
          <cx:pt idx="10033">389000</cx:pt>
          <cx:pt idx="10034">415000</cx:pt>
          <cx:pt idx="10035">190000</cx:pt>
          <cx:pt idx="10036">140000</cx:pt>
          <cx:pt idx="10037">319000</cx:pt>
          <cx:pt idx="10038">400000</cx:pt>
          <cx:pt idx="10039">220000</cx:pt>
          <cx:pt idx="10040">225000</cx:pt>
          <cx:pt idx="10041">210000</cx:pt>
          <cx:pt idx="10042">240000</cx:pt>
          <cx:pt idx="10043">200000</cx:pt>
          <cx:pt idx="10044">190000</cx:pt>
          <cx:pt idx="10045">425000</cx:pt>
          <cx:pt idx="10046">125000</cx:pt>
          <cx:pt idx="10047">270000</cx:pt>
          <cx:pt idx="10048">330000</cx:pt>
          <cx:pt idx="10049">500000</cx:pt>
          <cx:pt idx="10050">80000</cx:pt>
          <cx:pt idx="10051">270000</cx:pt>
          <cx:pt idx="10052">100000</cx:pt>
          <cx:pt idx="10053">300000</cx:pt>
          <cx:pt idx="10054">190000</cx:pt>
          <cx:pt idx="10055">280000</cx:pt>
          <cx:pt idx="10056">280000</cx:pt>
          <cx:pt idx="10057">970858</cx:pt>
          <cx:pt idx="10058">970858</cx:pt>
          <cx:pt idx="10059">200000</cx:pt>
          <cx:pt idx="10060">144000</cx:pt>
          <cx:pt idx="10061">220000</cx:pt>
          <cx:pt idx="10062">400000</cx:pt>
          <cx:pt idx="10063">175000</cx:pt>
          <cx:pt idx="10064">250000</cx:pt>
          <cx:pt idx="10065">225000</cx:pt>
          <cx:pt idx="10066">400000</cx:pt>
          <cx:pt idx="10067">200000</cx:pt>
          <cx:pt idx="10068">100000</cx:pt>
          <cx:pt idx="10069">970858</cx:pt>
          <cx:pt idx="10070">250000</cx:pt>
          <cx:pt idx="10071">400000</cx:pt>
          <cx:pt idx="10072">250000</cx:pt>
          <cx:pt idx="10073">100000</cx:pt>
          <cx:pt idx="10074">175000</cx:pt>
          <cx:pt idx="10075">250000</cx:pt>
          <cx:pt idx="10076">970858</cx:pt>
          <cx:pt idx="10077">125000</cx:pt>
          <cx:pt idx="10078">135000</cx:pt>
          <cx:pt idx="10079">100000</cx:pt>
          <cx:pt idx="10080">130000</cx:pt>
          <cx:pt idx="10081">90000</cx:pt>
          <cx:pt idx="10082">86000</cx:pt>
          <cx:pt idx="10083">130000</cx:pt>
          <cx:pt idx="10084">224900</cx:pt>
          <cx:pt idx="10085">140000</cx:pt>
          <cx:pt idx="10086">250000</cx:pt>
          <cx:pt idx="10087">40370</cx:pt>
          <cx:pt idx="10088">85000</cx:pt>
          <cx:pt idx="10089">97000</cx:pt>
          <cx:pt idx="10090">440000</cx:pt>
          <cx:pt idx="10091">150000</cx:pt>
          <cx:pt idx="10092">72000</cx:pt>
          <cx:pt idx="10093">180000</cx:pt>
          <cx:pt idx="10094">100000</cx:pt>
          <cx:pt idx="10095">225000</cx:pt>
          <cx:pt idx="10096">110000</cx:pt>
          <cx:pt idx="10097">300000</cx:pt>
          <cx:pt idx="10098">190000</cx:pt>
          <cx:pt idx="10099">100000</cx:pt>
          <cx:pt idx="10100">72000</cx:pt>
          <cx:pt idx="10101">400000</cx:pt>
          <cx:pt idx="10102">89000</cx:pt>
          <cx:pt idx="10103">105000</cx:pt>
          <cx:pt idx="10104">170000</cx:pt>
          <cx:pt idx="10105">200000</cx:pt>
          <cx:pt idx="10106">100000</cx:pt>
          <cx:pt idx="10107">72000</cx:pt>
          <cx:pt idx="10108">160000</cx:pt>
          <cx:pt idx="10109">180000</cx:pt>
          <cx:pt idx="10110">420000</cx:pt>
          <cx:pt idx="10111">144700</cx:pt>
          <cx:pt idx="10112">300000</cx:pt>
          <cx:pt idx="10113">125000</cx:pt>
          <cx:pt idx="10114">150000</cx:pt>
          <cx:pt idx="10115">223500</cx:pt>
          <cx:pt idx="10116">250000</cx:pt>
          <cx:pt idx="10117">400000</cx:pt>
          <cx:pt idx="10118">200000</cx:pt>
          <cx:pt idx="10119">150000</cx:pt>
          <cx:pt idx="10120">250000</cx:pt>
          <cx:pt idx="10121">144580</cx:pt>
          <cx:pt idx="10122">280000</cx:pt>
          <cx:pt idx="10123">70000</cx:pt>
          <cx:pt idx="10124">160000</cx:pt>
          <cx:pt idx="10125">230000</cx:pt>
          <cx:pt idx="10126">165000</cx:pt>
          <cx:pt idx="10127">180000</cx:pt>
          <cx:pt idx="10128">125000</cx:pt>
          <cx:pt idx="10129">140000</cx:pt>
          <cx:pt idx="10130">220000</cx:pt>
          <cx:pt idx="10131">80000</cx:pt>
          <cx:pt idx="10132">87000</cx:pt>
          <cx:pt idx="10133">200000</cx:pt>
          <cx:pt idx="10134">134000</cx:pt>
          <cx:pt idx="10135">175000</cx:pt>
          <cx:pt idx="10136">116000</cx:pt>
          <cx:pt idx="10137">5000</cx:pt>
          <cx:pt idx="10138">150000</cx:pt>
          <cx:pt idx="10139">72000</cx:pt>
          <cx:pt idx="10140">125000</cx:pt>
          <cx:pt idx="10141">115000</cx:pt>
          <cx:pt idx="10142">170000</cx:pt>
          <cx:pt idx="10143">425000</cx:pt>
          <cx:pt idx="10144">235000</cx:pt>
          <cx:pt idx="10145">90000</cx:pt>
          <cx:pt idx="10146">80000</cx:pt>
          <cx:pt idx="10147">200000</cx:pt>
          <cx:pt idx="10148">275000</cx:pt>
          <cx:pt idx="10149">158000</cx:pt>
          <cx:pt idx="10150">300000</cx:pt>
          <cx:pt idx="10151">100000</cx:pt>
          <cx:pt idx="10152">250000</cx:pt>
          <cx:pt idx="10153">150000</cx:pt>
          <cx:pt idx="10154">100000</cx:pt>
          <cx:pt idx="10155">200000</cx:pt>
          <cx:pt idx="10156">125000</cx:pt>
          <cx:pt idx="10157">125000</cx:pt>
          <cx:pt idx="10158">165000</cx:pt>
          <cx:pt idx="10159">105000</cx:pt>
          <cx:pt idx="10160">180000</cx:pt>
          <cx:pt idx="10161">240000</cx:pt>
          <cx:pt idx="10162">150000</cx:pt>
          <cx:pt idx="10163">153000</cx:pt>
          <cx:pt idx="10164">105000</cx:pt>
          <cx:pt idx="10165">285000</cx:pt>
          <cx:pt idx="10166">114230</cx:pt>
          <cx:pt idx="10167">99000</cx:pt>
          <cx:pt idx="10168">140000</cx:pt>
          <cx:pt idx="10169">169990</cx:pt>
          <cx:pt idx="10170">125000</cx:pt>
          <cx:pt idx="10171">125000</cx:pt>
          <cx:pt idx="10172">170000</cx:pt>
          <cx:pt idx="10173">72000</cx:pt>
          <cx:pt idx="10174">14500</cx:pt>
          <cx:pt idx="10175">125000</cx:pt>
          <cx:pt idx="10176">250000</cx:pt>
          <cx:pt idx="10177">275000</cx:pt>
          <cx:pt idx="10178">189000</cx:pt>
          <cx:pt idx="10179">225000</cx:pt>
          <cx:pt idx="10180">250000</cx:pt>
          <cx:pt idx="10181">200000</cx:pt>
          <cx:pt idx="10182">99000</cx:pt>
          <cx:pt idx="10183">225000</cx:pt>
          <cx:pt idx="10184">50000</cx:pt>
          <cx:pt idx="10185">30000</cx:pt>
          <cx:pt idx="10186">110000</cx:pt>
          <cx:pt idx="10187">160000</cx:pt>
          <cx:pt idx="10188">200000</cx:pt>
          <cx:pt idx="10189">186900</cx:pt>
          <cx:pt idx="10190">225000</cx:pt>
          <cx:pt idx="10191">180000</cx:pt>
          <cx:pt idx="10192">141000</cx:pt>
          <cx:pt idx="10193">90000</cx:pt>
          <cx:pt idx="10194">360000</cx:pt>
          <cx:pt idx="10195">165000</cx:pt>
          <cx:pt idx="10196">126000</cx:pt>
          <cx:pt idx="10197">245000</cx:pt>
          <cx:pt idx="10198">36000</cx:pt>
          <cx:pt idx="10199">180000</cx:pt>
          <cx:pt idx="10200">5000</cx:pt>
          <cx:pt idx="10201">129000</cx:pt>
          <cx:pt idx="10202">80000</cx:pt>
          <cx:pt idx="10203">400000</cx:pt>
          <cx:pt idx="10204">80000</cx:pt>
          <cx:pt idx="10205">175000</cx:pt>
          <cx:pt idx="10206">80090</cx:pt>
          <cx:pt idx="10207">15000</cx:pt>
          <cx:pt idx="10208">150000</cx:pt>
          <cx:pt idx="10209">125000</cx:pt>
          <cx:pt idx="10210">1200</cx:pt>
          <cx:pt idx="10211">75000</cx:pt>
          <cx:pt idx="10212">150000</cx:pt>
          <cx:pt idx="10213">60000</cx:pt>
          <cx:pt idx="10214">90000</cx:pt>
          <cx:pt idx="10215">200000</cx:pt>
          <cx:pt idx="10216">203000</cx:pt>
          <cx:pt idx="10217">125000</cx:pt>
          <cx:pt idx="10218">280000</cx:pt>
          <cx:pt idx="10219">120000</cx:pt>
          <cx:pt idx="10220">250000</cx:pt>
          <cx:pt idx="10221">175000</cx:pt>
          <cx:pt idx="10222">75000</cx:pt>
          <cx:pt idx="10223">150000</cx:pt>
          <cx:pt idx="10224">135000</cx:pt>
          <cx:pt idx="10225">60000</cx:pt>
          <cx:pt idx="10226">16000</cx:pt>
          <cx:pt idx="10227">145000</cx:pt>
          <cx:pt idx="10228">200000</cx:pt>
          <cx:pt idx="10229">193900</cx:pt>
          <cx:pt idx="10230">109000</cx:pt>
          <cx:pt idx="10231">185000</cx:pt>
          <cx:pt idx="10232">80000</cx:pt>
          <cx:pt idx="10233">140000</cx:pt>
          <cx:pt idx="10234">250000</cx:pt>
          <cx:pt idx="10235">199000</cx:pt>
          <cx:pt idx="10236">413390</cx:pt>
          <cx:pt idx="10237">106000</cx:pt>
          <cx:pt idx="10238">60000</cx:pt>
          <cx:pt idx="10239">160000</cx:pt>
          <cx:pt idx="10240">100000</cx:pt>
          <cx:pt idx="10241">25000</cx:pt>
          <cx:pt idx="10242">50000</cx:pt>
          <cx:pt idx="10243">55000</cx:pt>
          <cx:pt idx="10244">13500</cx:pt>
          <cx:pt idx="10245">59000</cx:pt>
          <cx:pt idx="10246">80000</cx:pt>
          <cx:pt idx="10247">13500</cx:pt>
          <cx:pt idx="10248">46000</cx:pt>
          <cx:pt idx="10249">200000</cx:pt>
          <cx:pt idx="10250">75000</cx:pt>
          <cx:pt idx="10251">80000</cx:pt>
          <cx:pt idx="10252">200000</cx:pt>
          <cx:pt idx="10253">100000</cx:pt>
          <cx:pt idx="10254">95000</cx:pt>
          <cx:pt idx="10255">150000</cx:pt>
          <cx:pt idx="10256">70000</cx:pt>
          <cx:pt idx="10257">100000</cx:pt>
          <cx:pt idx="10258">70000</cx:pt>
          <cx:pt idx="10259">75000</cx:pt>
          <cx:pt idx="10260">45000</cx:pt>
          <cx:pt idx="10261">80000</cx:pt>
          <cx:pt idx="10262">65000</cx:pt>
          <cx:pt idx="10263">137000</cx:pt>
          <cx:pt idx="10264">30000</cx:pt>
          <cx:pt idx="10265">35000</cx:pt>
          <cx:pt idx="10266">137000</cx:pt>
          <cx:pt idx="10267">40000</cx:pt>
          <cx:pt idx="10268">80000</cx:pt>
          <cx:pt idx="10269">55000</cx:pt>
          <cx:pt idx="10270">40000</cx:pt>
          <cx:pt idx="10271">65000</cx:pt>
          <cx:pt idx="10272">49000</cx:pt>
          <cx:pt idx="10273">25000</cx:pt>
          <cx:pt idx="10274">50000</cx:pt>
          <cx:pt idx="10275">20000</cx:pt>
          <cx:pt idx="10276">20000</cx:pt>
          <cx:pt idx="10277">69000</cx:pt>
          <cx:pt idx="10278">20000</cx:pt>
          <cx:pt idx="10279">137000</cx:pt>
          <cx:pt idx="10280">60000</cx:pt>
          <cx:pt idx="10281">60000</cx:pt>
          <cx:pt idx="10282">40000</cx:pt>
          <cx:pt idx="10283">100000</cx:pt>
          <cx:pt idx="10284">35000</cx:pt>
          <cx:pt idx="10285">7000</cx:pt>
          <cx:pt idx="10286">137000</cx:pt>
          <cx:pt idx="10287">50000</cx:pt>
          <cx:pt idx="10288">50000</cx:pt>
          <cx:pt idx="10289">100000</cx:pt>
          <cx:pt idx="10290">45000</cx:pt>
          <cx:pt idx="10291">85000</cx:pt>
          <cx:pt idx="10292">60000</cx:pt>
          <cx:pt idx="10293">70000</cx:pt>
          <cx:pt idx="10294">88300</cx:pt>
          <cx:pt idx="10295">68500</cx:pt>
          <cx:pt idx="10296">250000</cx:pt>
          <cx:pt idx="10297">25000</cx:pt>
          <cx:pt idx="10298">30000</cx:pt>
          <cx:pt idx="10299">60000</cx:pt>
          <cx:pt idx="10300">20000</cx:pt>
          <cx:pt idx="10301">60000</cx:pt>
          <cx:pt idx="10302">130000</cx:pt>
          <cx:pt idx="10303">60000</cx:pt>
          <cx:pt idx="10304">200000</cx:pt>
          <cx:pt idx="10305">15500</cx:pt>
          <cx:pt idx="10306">40000</cx:pt>
          <cx:pt idx="10307">15500</cx:pt>
          <cx:pt idx="10308">45000</cx:pt>
          <cx:pt idx="10309">45000</cx:pt>
          <cx:pt idx="10310">75000</cx:pt>
          <cx:pt idx="10311">25000</cx:pt>
          <cx:pt idx="10312">78000</cx:pt>
          <cx:pt idx="10313">140000</cx:pt>
          <cx:pt idx="10314">215000</cx:pt>
          <cx:pt idx="10315">325000</cx:pt>
          <cx:pt idx="10316">250000</cx:pt>
          <cx:pt idx="10317">250000</cx:pt>
          <cx:pt idx="10318">130000</cx:pt>
          <cx:pt idx="10319">140000</cx:pt>
          <cx:pt idx="10320">100000</cx:pt>
          <cx:pt idx="10321">90000</cx:pt>
          <cx:pt idx="10322">105000</cx:pt>
          <cx:pt idx="10323">50000</cx:pt>
          <cx:pt idx="10324">88300</cx:pt>
          <cx:pt idx="10325">88300</cx:pt>
          <cx:pt idx="10326">45000</cx:pt>
          <cx:pt idx="10327">57000</cx:pt>
          <cx:pt idx="10328">39000</cx:pt>
          <cx:pt idx="10329">9000</cx:pt>
          <cx:pt idx="10330">70000</cx:pt>
          <cx:pt idx="10331">60000</cx:pt>
          <cx:pt idx="10332">120000</cx:pt>
          <cx:pt idx="10333">60000</cx:pt>
          <cx:pt idx="10334">80000</cx:pt>
          <cx:pt idx="10335">39000</cx:pt>
          <cx:pt idx="10336">39000</cx:pt>
          <cx:pt idx="10337">89500</cx:pt>
          <cx:pt idx="10338">65000</cx:pt>
          <cx:pt idx="10339">11000</cx:pt>
          <cx:pt idx="10340">50000</cx:pt>
          <cx:pt idx="10341">57000</cx:pt>
          <cx:pt idx="10342">25000</cx:pt>
          <cx:pt idx="10343">120000</cx:pt>
          <cx:pt idx="10344">25000</cx:pt>
          <cx:pt idx="10345">75000</cx:pt>
          <cx:pt idx="10346">75000</cx:pt>
          <cx:pt idx="10347">40000</cx:pt>
          <cx:pt idx="10348">70000</cx:pt>
          <cx:pt idx="10349">75000</cx:pt>
          <cx:pt idx="10350">95000</cx:pt>
          <cx:pt idx="10351">70000</cx:pt>
          <cx:pt idx="10352">150000</cx:pt>
          <cx:pt idx="10353">125000</cx:pt>
          <cx:pt idx="10354">30000</cx:pt>
          <cx:pt idx="10355">65000</cx:pt>
          <cx:pt idx="10356">30000</cx:pt>
          <cx:pt idx="10357">90000</cx:pt>
          <cx:pt idx="10358">90000</cx:pt>
          <cx:pt idx="10359">69900</cx:pt>
          <cx:pt idx="10360">100000</cx:pt>
          <cx:pt idx="10361">90000</cx:pt>
          <cx:pt idx="10362">50000</cx:pt>
          <cx:pt idx="10363">65000</cx:pt>
          <cx:pt idx="10364">175000</cx:pt>
          <cx:pt idx="10365">75000</cx:pt>
          <cx:pt idx="10366">65000</cx:pt>
          <cx:pt idx="10367">50000</cx:pt>
          <cx:pt idx="10368">104000</cx:pt>
          <cx:pt idx="10369">90000</cx:pt>
          <cx:pt idx="10370">110000</cx:pt>
          <cx:pt idx="10371">90000</cx:pt>
          <cx:pt idx="10372">123000</cx:pt>
          <cx:pt idx="10373">90000</cx:pt>
          <cx:pt idx="10374">120000</cx:pt>
          <cx:pt idx="10375">95000</cx:pt>
          <cx:pt idx="10376">90000</cx:pt>
          <cx:pt idx="10377">50000</cx:pt>
          <cx:pt idx="10378">110000</cx:pt>
          <cx:pt idx="10379">110000</cx:pt>
          <cx:pt idx="10380">169000</cx:pt>
          <cx:pt idx="10381">140000</cx:pt>
          <cx:pt idx="10382">110000</cx:pt>
          <cx:pt idx="10383">90000</cx:pt>
          <cx:pt idx="10384">112900</cx:pt>
          <cx:pt idx="10385">100000</cx:pt>
          <cx:pt idx="10386">40000</cx:pt>
          <cx:pt idx="10387">90000</cx:pt>
          <cx:pt idx="10388">88000</cx:pt>
          <cx:pt idx="10389">100000</cx:pt>
          <cx:pt idx="10390">81000</cx:pt>
          <cx:pt idx="10391">119000</cx:pt>
          <cx:pt idx="10392">60000</cx:pt>
          <cx:pt idx="10393">50000</cx:pt>
          <cx:pt idx="10394">164000</cx:pt>
          <cx:pt idx="10395">135000</cx:pt>
          <cx:pt idx="10396">130000</cx:pt>
          <cx:pt idx="10397">140000</cx:pt>
          <cx:pt idx="10398">120000</cx:pt>
          <cx:pt idx="10399">143000</cx:pt>
          <cx:pt idx="10400">200000</cx:pt>
          <cx:pt idx="10401">170000</cx:pt>
          <cx:pt idx="10402">81000</cx:pt>
          <cx:pt idx="10403">80000</cx:pt>
          <cx:pt idx="10404">275000</cx:pt>
          <cx:pt idx="10405">185000</cx:pt>
          <cx:pt idx="10406">81000</cx:pt>
          <cx:pt idx="10407">50000</cx:pt>
          <cx:pt idx="10408">170000</cx:pt>
          <cx:pt idx="10409">140000</cx:pt>
          <cx:pt idx="10410">81000</cx:pt>
          <cx:pt idx="10411">163000</cx:pt>
          <cx:pt idx="10412">155000</cx:pt>
          <cx:pt idx="10413">35000</cx:pt>
          <cx:pt idx="10414">250000</cx:pt>
          <cx:pt idx="10415">81000</cx:pt>
          <cx:pt idx="10416">190000</cx:pt>
          <cx:pt idx="10417">90000</cx:pt>
          <cx:pt idx="10418">170000</cx:pt>
          <cx:pt idx="10419">159900</cx:pt>
          <cx:pt idx="10420">165000</cx:pt>
          <cx:pt idx="10421">179000</cx:pt>
          <cx:pt idx="10422">179000</cx:pt>
          <cx:pt idx="10423">250000</cx:pt>
          <cx:pt idx="10424">580000</cx:pt>
          <cx:pt idx="10425">155000</cx:pt>
          <cx:pt idx="10426">190000</cx:pt>
          <cx:pt idx="10427">129000</cx:pt>
          <cx:pt idx="10428">155000</cx:pt>
          <cx:pt idx="10429">155000</cx:pt>
          <cx:pt idx="10430">135000</cx:pt>
          <cx:pt idx="10431">140000</cx:pt>
          <cx:pt idx="10432">580000</cx:pt>
          <cx:pt idx="10433">155000</cx:pt>
          <cx:pt idx="10434">139000</cx:pt>
          <cx:pt idx="10435">155000</cx:pt>
          <cx:pt idx="10436">175000</cx:pt>
          <cx:pt idx="10437">200000</cx:pt>
          <cx:pt idx="10438">200000</cx:pt>
          <cx:pt idx="10439">165000</cx:pt>
          <cx:pt idx="10440">130000</cx:pt>
          <cx:pt idx="10441">200000</cx:pt>
          <cx:pt idx="10442">200000</cx:pt>
          <cx:pt idx="10443">160000</cx:pt>
          <cx:pt idx="10444">150000</cx:pt>
          <cx:pt idx="10445">150000</cx:pt>
          <cx:pt idx="10446">155000</cx:pt>
          <cx:pt idx="10447">130000</cx:pt>
          <cx:pt idx="10448">90000</cx:pt>
          <cx:pt idx="10449">189000</cx:pt>
          <cx:pt idx="10450">160000</cx:pt>
          <cx:pt idx="10451">95000</cx:pt>
          <cx:pt idx="10452">150000</cx:pt>
          <cx:pt idx="10453">160000</cx:pt>
          <cx:pt idx="10454">145000</cx:pt>
          <cx:pt idx="10455">95000</cx:pt>
          <cx:pt idx="10456">139000</cx:pt>
          <cx:pt idx="10457">120000</cx:pt>
          <cx:pt idx="10458">140000</cx:pt>
          <cx:pt idx="10459">138000</cx:pt>
          <cx:pt idx="10460">120000</cx:pt>
          <cx:pt idx="10461">150000</cx:pt>
          <cx:pt idx="10462">156000</cx:pt>
          <cx:pt idx="10463">100000</cx:pt>
          <cx:pt idx="10464">120000</cx:pt>
          <cx:pt idx="10465">109000</cx:pt>
          <cx:pt idx="10466">110000</cx:pt>
          <cx:pt idx="10467">140000</cx:pt>
          <cx:pt idx="10468">90000</cx:pt>
          <cx:pt idx="10469">125000</cx:pt>
          <cx:pt idx="10470">125000</cx:pt>
          <cx:pt idx="10471">125000</cx:pt>
          <cx:pt idx="10472">65000</cx:pt>
          <cx:pt idx="10473">120000</cx:pt>
          <cx:pt idx="10474">170000</cx:pt>
          <cx:pt idx="10475">100000</cx:pt>
          <cx:pt idx="10476">98000</cx:pt>
          <cx:pt idx="10477">90000</cx:pt>
          <cx:pt idx="10478">125000</cx:pt>
          <cx:pt idx="10479">138000</cx:pt>
          <cx:pt idx="10480">150000</cx:pt>
          <cx:pt idx="10481">109000</cx:pt>
          <cx:pt idx="10482">90000</cx:pt>
          <cx:pt idx="10483">95000</cx:pt>
          <cx:pt idx="10484">109000</cx:pt>
          <cx:pt idx="10485">110000</cx:pt>
          <cx:pt idx="10486">105000</cx:pt>
          <cx:pt idx="10487">95000</cx:pt>
          <cx:pt idx="10488">80000</cx:pt>
          <cx:pt idx="10489">160000</cx:pt>
          <cx:pt idx="10490">120000</cx:pt>
          <cx:pt idx="10491">120000</cx:pt>
          <cx:pt idx="10492">120000</cx:pt>
          <cx:pt idx="10493">70000</cx:pt>
          <cx:pt idx="10494">120000</cx:pt>
          <cx:pt idx="10495">120000</cx:pt>
          <cx:pt idx="10496">120000</cx:pt>
          <cx:pt idx="10497">140000</cx:pt>
          <cx:pt idx="10498">120000</cx:pt>
          <cx:pt idx="10499">125000</cx:pt>
          <cx:pt idx="10500">125000</cx:pt>
          <cx:pt idx="10501">126000</cx:pt>
          <cx:pt idx="10502">133000</cx:pt>
          <cx:pt idx="10503">145000</cx:pt>
          <cx:pt idx="10504">100000</cx:pt>
          <cx:pt idx="10505">135000</cx:pt>
          <cx:pt idx="10506">140000</cx:pt>
          <cx:pt idx="10507">160000</cx:pt>
          <cx:pt idx="10508">100000</cx:pt>
          <cx:pt idx="10509">100000</cx:pt>
          <cx:pt idx="10510">90000</cx:pt>
          <cx:pt idx="10511">85000</cx:pt>
          <cx:pt idx="10512">108000</cx:pt>
          <cx:pt idx="10513">80000</cx:pt>
          <cx:pt idx="10514">125000</cx:pt>
          <cx:pt idx="10515">125000</cx:pt>
          <cx:pt idx="10516">95000</cx:pt>
          <cx:pt idx="10517">75000</cx:pt>
          <cx:pt idx="10518">75000</cx:pt>
          <cx:pt idx="10519">125000</cx:pt>
          <cx:pt idx="10520">95000</cx:pt>
          <cx:pt idx="10521">89000</cx:pt>
          <cx:pt idx="10522">140000</cx:pt>
          <cx:pt idx="10523">129000</cx:pt>
          <cx:pt idx="10524">160000</cx:pt>
          <cx:pt idx="10525">160000</cx:pt>
          <cx:pt idx="10526">95000</cx:pt>
          <cx:pt idx="10527">108500</cx:pt>
          <cx:pt idx="10528">70000</cx:pt>
          <cx:pt idx="10529">119900</cx:pt>
          <cx:pt idx="10530">265000</cx:pt>
          <cx:pt idx="10531">130000</cx:pt>
          <cx:pt idx="10532">85000</cx:pt>
          <cx:pt idx="10533">130000</cx:pt>
          <cx:pt idx="10534">130000</cx:pt>
          <cx:pt idx="10535">120000</cx:pt>
          <cx:pt idx="10536">70000</cx:pt>
          <cx:pt idx="10537">40000</cx:pt>
          <cx:pt idx="10538">43000</cx:pt>
          <cx:pt idx="10539">160000</cx:pt>
          <cx:pt idx="10540">80000</cx:pt>
          <cx:pt idx="10541">130000</cx:pt>
          <cx:pt idx="10542">60000</cx:pt>
          <cx:pt idx="10543">50000</cx:pt>
          <cx:pt idx="10544">160000</cx:pt>
          <cx:pt idx="10545">45000</cx:pt>
          <cx:pt idx="10546">20000</cx:pt>
          <cx:pt idx="10547">450000</cx:pt>
          <cx:pt idx="10548">120000</cx:pt>
          <cx:pt idx="10549">225000</cx:pt>
          <cx:pt idx="10550">90000</cx:pt>
          <cx:pt idx="10551">34000</cx:pt>
          <cx:pt idx="10552">20000</cx:pt>
          <cx:pt idx="10553">110000</cx:pt>
          <cx:pt idx="10554">110000</cx:pt>
          <cx:pt idx="10555">140000</cx:pt>
          <cx:pt idx="10556">45000</cx:pt>
          <cx:pt idx="10557">240000</cx:pt>
          <cx:pt idx="10558">50000</cx:pt>
          <cx:pt idx="10559">80000</cx:pt>
          <cx:pt idx="10560">135000</cx:pt>
          <cx:pt idx="10561">100000</cx:pt>
          <cx:pt idx="10562">20000</cx:pt>
          <cx:pt idx="10563">135000</cx:pt>
          <cx:pt idx="10564">30000</cx:pt>
          <cx:pt idx="10565">100000</cx:pt>
          <cx:pt idx="10566">140000</cx:pt>
          <cx:pt idx="10567">100000</cx:pt>
          <cx:pt idx="10568">98000</cx:pt>
          <cx:pt idx="10569">165000</cx:pt>
          <cx:pt idx="10570">110000</cx:pt>
          <cx:pt idx="10571">100000</cx:pt>
          <cx:pt idx="10572">80000</cx:pt>
          <cx:pt idx="10573">100000</cx:pt>
          <cx:pt idx="10574">125000</cx:pt>
          <cx:pt idx="10575">120000</cx:pt>
          <cx:pt idx="10576">95000</cx:pt>
          <cx:pt idx="10577">20000</cx:pt>
          <cx:pt idx="10578">100000</cx:pt>
          <cx:pt idx="10579">100000</cx:pt>
          <cx:pt idx="10580">50000</cx:pt>
          <cx:pt idx="10581">90000</cx:pt>
          <cx:pt idx="10582">210000</cx:pt>
          <cx:pt idx="10583">100000</cx:pt>
          <cx:pt idx="10584">100000</cx:pt>
          <cx:pt idx="10585">89000</cx:pt>
          <cx:pt idx="10586">179000</cx:pt>
          <cx:pt idx="10587">40000</cx:pt>
          <cx:pt idx="10588">120000</cx:pt>
          <cx:pt idx="10589">137000</cx:pt>
          <cx:pt idx="10590">120000</cx:pt>
          <cx:pt idx="10591">250000</cx:pt>
          <cx:pt idx="10592">180000</cx:pt>
          <cx:pt idx="10593">120000</cx:pt>
          <cx:pt idx="10594">150000</cx:pt>
          <cx:pt idx="10595">150000</cx:pt>
          <cx:pt idx="10596">110000</cx:pt>
          <cx:pt idx="10597">180000</cx:pt>
          <cx:pt idx="10598">200000</cx:pt>
          <cx:pt idx="10599">200000</cx:pt>
          <cx:pt idx="10600">60000</cx:pt>
          <cx:pt idx="10601">90000</cx:pt>
          <cx:pt idx="10602">100000</cx:pt>
          <cx:pt idx="10603">80000</cx:pt>
          <cx:pt idx="10604">120000</cx:pt>
          <cx:pt idx="10605">120000</cx:pt>
          <cx:pt idx="10606">60000</cx:pt>
          <cx:pt idx="10607">80000</cx:pt>
          <cx:pt idx="10608">250000</cx:pt>
          <cx:pt idx="10609">450000</cx:pt>
          <cx:pt idx="10610">90000</cx:pt>
          <cx:pt idx="10611">120000</cx:pt>
          <cx:pt idx="10612">110000</cx:pt>
          <cx:pt idx="10613">120000</cx:pt>
          <cx:pt idx="10614">172000</cx:pt>
          <cx:pt idx="10615">275000</cx:pt>
          <cx:pt idx="10616">100000</cx:pt>
          <cx:pt idx="10617">60000</cx:pt>
          <cx:pt idx="10618">160000</cx:pt>
          <cx:pt idx="10619">110000</cx:pt>
          <cx:pt idx="10620">140000</cx:pt>
          <cx:pt idx="10621">181000</cx:pt>
          <cx:pt idx="10622">98000</cx:pt>
          <cx:pt idx="10623">98000</cx:pt>
          <cx:pt idx="10624">154000</cx:pt>
          <cx:pt idx="10625">125000</cx:pt>
          <cx:pt idx="10626">120000</cx:pt>
          <cx:pt idx="10627">120000</cx:pt>
          <cx:pt idx="10628">120000</cx:pt>
          <cx:pt idx="10629">100000</cx:pt>
          <cx:pt idx="10630">75000</cx:pt>
          <cx:pt idx="10631">150000</cx:pt>
          <cx:pt idx="10632">95000</cx:pt>
          <cx:pt idx="10633">125000</cx:pt>
          <cx:pt idx="10634">115000</cx:pt>
          <cx:pt idx="10635">140000</cx:pt>
          <cx:pt idx="10636">100000</cx:pt>
          <cx:pt idx="10637">120000</cx:pt>
          <cx:pt idx="10638">175000</cx:pt>
          <cx:pt idx="10639">160000</cx:pt>
          <cx:pt idx="10640">145000</cx:pt>
          <cx:pt idx="10641">128000</cx:pt>
          <cx:pt idx="10642">160000</cx:pt>
          <cx:pt idx="10643">130000</cx:pt>
          <cx:pt idx="10644">160000</cx:pt>
          <cx:pt idx="10645">150000</cx:pt>
          <cx:pt idx="10646">150000</cx:pt>
          <cx:pt idx="10647">125000</cx:pt>
          <cx:pt idx="10648">120000</cx:pt>
          <cx:pt idx="10649">100000</cx:pt>
          <cx:pt idx="10650">165000</cx:pt>
          <cx:pt idx="10651">160000</cx:pt>
          <cx:pt idx="10652">40000</cx:pt>
          <cx:pt idx="10653">110000</cx:pt>
          <cx:pt idx="10654">85000</cx:pt>
          <cx:pt idx="10655">180000</cx:pt>
          <cx:pt idx="10656">350000</cx:pt>
          <cx:pt idx="10657">200000</cx:pt>
          <cx:pt idx="10658">135000</cx:pt>
          <cx:pt idx="10659">180000</cx:pt>
          <cx:pt idx="10660">342000</cx:pt>
          <cx:pt idx="10661">170000</cx:pt>
          <cx:pt idx="10662">210000</cx:pt>
          <cx:pt idx="10663">180000</cx:pt>
          <cx:pt idx="10664">220000</cx:pt>
          <cx:pt idx="10665">204900</cx:pt>
          <cx:pt idx="10666">120000</cx:pt>
          <cx:pt idx="10667">54000</cx:pt>
          <cx:pt idx="10668">275000</cx:pt>
          <cx:pt idx="10669">165000</cx:pt>
          <cx:pt idx="10670">200000</cx:pt>
          <cx:pt idx="10671">210000</cx:pt>
          <cx:pt idx="10672">120000</cx:pt>
          <cx:pt idx="10673">175000</cx:pt>
          <cx:pt idx="10674">150000</cx:pt>
          <cx:pt idx="10675">140000</cx:pt>
          <cx:pt idx="10676">200000</cx:pt>
          <cx:pt idx="10677">150000</cx:pt>
          <cx:pt idx="10678">175000</cx:pt>
          <cx:pt idx="10679">175000</cx:pt>
          <cx:pt idx="10680">145000</cx:pt>
          <cx:pt idx="10681">95000</cx:pt>
          <cx:pt idx="10682">157000</cx:pt>
          <cx:pt idx="10683">95000</cx:pt>
          <cx:pt idx="10684">200000</cx:pt>
          <cx:pt idx="10685">95000</cx:pt>
          <cx:pt idx="10686">160000</cx:pt>
          <cx:pt idx="10687">200000</cx:pt>
          <cx:pt idx="10688">160000</cx:pt>
          <cx:pt idx="10689">125000</cx:pt>
          <cx:pt idx="10690">175000</cx:pt>
          <cx:pt idx="10691">180000</cx:pt>
          <cx:pt idx="10692">157000</cx:pt>
          <cx:pt idx="10693">180000</cx:pt>
          <cx:pt idx="10694">150000</cx:pt>
          <cx:pt idx="10695">140000</cx:pt>
          <cx:pt idx="10696">134000</cx:pt>
          <cx:pt idx="10697">150000</cx:pt>
          <cx:pt idx="10698">160000</cx:pt>
          <cx:pt idx="10699">100000</cx:pt>
          <cx:pt idx="10700">100000</cx:pt>
          <cx:pt idx="10701">150000</cx:pt>
          <cx:pt idx="10702">185000</cx:pt>
          <cx:pt idx="10703">95000</cx:pt>
          <cx:pt idx="10704">130000</cx:pt>
          <cx:pt idx="10705">140000</cx:pt>
          <cx:pt idx="10706">175000</cx:pt>
          <cx:pt idx="10707">200000</cx:pt>
          <cx:pt idx="10708">160000</cx:pt>
          <cx:pt idx="10709">180000</cx:pt>
          <cx:pt idx="10710">160000</cx:pt>
          <cx:pt idx="10711">135000</cx:pt>
          <cx:pt idx="10712">150000</cx:pt>
          <cx:pt idx="10713">175000</cx:pt>
          <cx:pt idx="10714">250000</cx:pt>
          <cx:pt idx="10715">180000</cx:pt>
          <cx:pt idx="10716">170000</cx:pt>
          <cx:pt idx="10717">159900</cx:pt>
          <cx:pt idx="10718">95000</cx:pt>
          <cx:pt idx="10719">295000</cx:pt>
          <cx:pt idx="10720">275000</cx:pt>
          <cx:pt idx="10721">150000</cx:pt>
          <cx:pt idx="10722">150000</cx:pt>
          <cx:pt idx="10723">175000</cx:pt>
          <cx:pt idx="10724">170000</cx:pt>
          <cx:pt idx="10725">135000</cx:pt>
          <cx:pt idx="10726">219000</cx:pt>
          <cx:pt idx="10727">235000</cx:pt>
          <cx:pt idx="10728">225000</cx:pt>
          <cx:pt idx="10729">175000</cx:pt>
          <cx:pt idx="10730">170000</cx:pt>
          <cx:pt idx="10731">170000</cx:pt>
          <cx:pt idx="10732">200000</cx:pt>
          <cx:pt idx="10733">175000</cx:pt>
          <cx:pt idx="10734">150000</cx:pt>
          <cx:pt idx="10735">150000</cx:pt>
          <cx:pt idx="10736">250000</cx:pt>
          <cx:pt idx="10737">200000</cx:pt>
          <cx:pt idx="10738">175000</cx:pt>
          <cx:pt idx="10739">220000</cx:pt>
          <cx:pt idx="10740">200000</cx:pt>
          <cx:pt idx="10741">140000</cx:pt>
          <cx:pt idx="10742">165000</cx:pt>
          <cx:pt idx="10743">145000</cx:pt>
          <cx:pt idx="10744">240000</cx:pt>
          <cx:pt idx="10745">200000</cx:pt>
          <cx:pt idx="10746">185000</cx:pt>
          <cx:pt idx="10747">165000</cx:pt>
          <cx:pt idx="10748">180000</cx:pt>
          <cx:pt idx="10749">145000</cx:pt>
          <cx:pt idx="10750">100000</cx:pt>
          <cx:pt idx="10751">190000</cx:pt>
          <cx:pt idx="10752">240000</cx:pt>
          <cx:pt idx="10753">225000</cx:pt>
          <cx:pt idx="10754">270000</cx:pt>
          <cx:pt idx="10755">350000</cx:pt>
          <cx:pt idx="10756">250000</cx:pt>
          <cx:pt idx="10757">250000</cx:pt>
          <cx:pt idx="10758">200000</cx:pt>
          <cx:pt idx="10759">244000</cx:pt>
          <cx:pt idx="10760">220000</cx:pt>
          <cx:pt idx="10761">190000</cx:pt>
          <cx:pt idx="10762">130000</cx:pt>
          <cx:pt idx="10763">275000</cx:pt>
          <cx:pt idx="10764">179000</cx:pt>
          <cx:pt idx="10765">249000</cx:pt>
          <cx:pt idx="10766">250000</cx:pt>
          <cx:pt idx="10767">295000</cx:pt>
          <cx:pt idx="10768">290000</cx:pt>
          <cx:pt idx="10769">300000</cx:pt>
          <cx:pt idx="10770">240000</cx:pt>
          <cx:pt idx="10771">175000</cx:pt>
          <cx:pt idx="10772">250000</cx:pt>
          <cx:pt idx="10773">200000</cx:pt>
          <cx:pt idx="10774">200000</cx:pt>
          <cx:pt idx="10775">225000</cx:pt>
          <cx:pt idx="10776">175000</cx:pt>
          <cx:pt idx="10777">175000</cx:pt>
          <cx:pt idx="10778">250000</cx:pt>
          <cx:pt idx="10779">180000</cx:pt>
          <cx:pt idx="10780">140000</cx:pt>
          <cx:pt idx="10781">240000</cx:pt>
          <cx:pt idx="10782">350000</cx:pt>
          <cx:pt idx="10783">185000</cx:pt>
          <cx:pt idx="10784">190000</cx:pt>
          <cx:pt idx="10785">190000</cx:pt>
          <cx:pt idx="10786">300000</cx:pt>
          <cx:pt idx="10787">250000</cx:pt>
          <cx:pt idx="10788">300000</cx:pt>
          <cx:pt idx="10789">300000</cx:pt>
          <cx:pt idx="10790">230000</cx:pt>
          <cx:pt idx="10791">245000</cx:pt>
          <cx:pt idx="10792">175000</cx:pt>
          <cx:pt idx="10793">175000</cx:pt>
          <cx:pt idx="10794">325000</cx:pt>
          <cx:pt idx="10795">240000</cx:pt>
          <cx:pt idx="10796">332000</cx:pt>
          <cx:pt idx="10797">500000</cx:pt>
          <cx:pt idx="10798">185000</cx:pt>
          <cx:pt idx="10799">394000</cx:pt>
          <cx:pt idx="10800">450000</cx:pt>
          <cx:pt idx="10801">275000</cx:pt>
          <cx:pt idx="10802">320000</cx:pt>
          <cx:pt idx="10803">115000</cx:pt>
          <cx:pt idx="10804">250000</cx:pt>
          <cx:pt idx="10805">320000</cx:pt>
          <cx:pt idx="10806">280000</cx:pt>
          <cx:pt idx="10807">250000</cx:pt>
          <cx:pt idx="10808">200000</cx:pt>
          <cx:pt idx="10809">550000</cx:pt>
          <cx:pt idx="10810">300000</cx:pt>
          <cx:pt idx="10811">350000</cx:pt>
          <cx:pt idx="10812">256000</cx:pt>
          <cx:pt idx="10813">450000</cx:pt>
          <cx:pt idx="10814">500000</cx:pt>
          <cx:pt idx="10815">300000</cx:pt>
          <cx:pt idx="10816">250000</cx:pt>
          <cx:pt idx="10817">475000</cx:pt>
          <cx:pt idx="10818">100000</cx:pt>
          <cx:pt idx="10819">375000</cx:pt>
          <cx:pt idx="10820">520000</cx:pt>
          <cx:pt idx="10821">75000</cx:pt>
          <cx:pt idx="10822">500000</cx:pt>
          <cx:pt idx="10823">100000</cx:pt>
          <cx:pt idx="10824">100000</cx:pt>
          <cx:pt idx="10825">390000</cx:pt>
          <cx:pt idx="10826">970858</cx:pt>
          <cx:pt idx="10827">300000</cx:pt>
          <cx:pt idx="10828">350000</cx:pt>
          <cx:pt idx="10829">500000</cx:pt>
          <cx:pt idx="10830">510000</cx:pt>
          <cx:pt idx="10831">970858</cx:pt>
          <cx:pt idx="10832">250000</cx:pt>
          <cx:pt idx="10833">375000</cx:pt>
          <cx:pt idx="10834">160000</cx:pt>
          <cx:pt idx="10835">60000</cx:pt>
          <cx:pt idx="10836">150000</cx:pt>
          <cx:pt idx="10837">114000</cx:pt>
          <cx:pt idx="10838">60000</cx:pt>
          <cx:pt idx="10839">200000</cx:pt>
          <cx:pt idx="10840">75000</cx:pt>
          <cx:pt idx="10841">114000</cx:pt>
          <cx:pt idx="10842">250000</cx:pt>
          <cx:pt idx="10843">110000</cx:pt>
          <cx:pt idx="10844">130000</cx:pt>
          <cx:pt idx="10845">75000</cx:pt>
          <cx:pt idx="10846">62500</cx:pt>
          <cx:pt idx="10847">100000</cx:pt>
          <cx:pt idx="10848">65000</cx:pt>
          <cx:pt idx="10849">120000</cx:pt>
          <cx:pt idx="10850">60000</cx:pt>
          <cx:pt idx="10851">85000</cx:pt>
          <cx:pt idx="10852">125000</cx:pt>
          <cx:pt idx="10853">125000</cx:pt>
          <cx:pt idx="10854">72960</cx:pt>
          <cx:pt idx="10855">85000</cx:pt>
          <cx:pt idx="10856">130000</cx:pt>
          <cx:pt idx="10857">110000</cx:pt>
          <cx:pt idx="10858">85000</cx:pt>
          <cx:pt idx="10859">40000</cx:pt>
          <cx:pt idx="10860">95000</cx:pt>
          <cx:pt idx="10861">130000</cx:pt>
          <cx:pt idx="10862">55000</cx:pt>
          <cx:pt idx="10863">95000</cx:pt>
          <cx:pt idx="10864">125000</cx:pt>
          <cx:pt idx="10865">80000</cx:pt>
          <cx:pt idx="10866">40000</cx:pt>
          <cx:pt idx="10867">80000</cx:pt>
          <cx:pt idx="10868">100000</cx:pt>
          <cx:pt idx="10869">130000</cx:pt>
          <cx:pt idx="10870">100000</cx:pt>
          <cx:pt idx="10871">99330</cx:pt>
          <cx:pt idx="10872">100000</cx:pt>
          <cx:pt idx="10873">130000</cx:pt>
          <cx:pt idx="10874">100000</cx:pt>
          <cx:pt idx="10875">100000</cx:pt>
          <cx:pt idx="10876">110000</cx:pt>
          <cx:pt idx="10877">65000</cx:pt>
          <cx:pt idx="10878">120000</cx:pt>
          <cx:pt idx="10879">80000</cx:pt>
          <cx:pt idx="10880">83800</cx:pt>
          <cx:pt idx="10881">105000</cx:pt>
          <cx:pt idx="10882">105000</cx:pt>
          <cx:pt idx="10883">120000</cx:pt>
          <cx:pt idx="10884">120000</cx:pt>
          <cx:pt idx="10885">115000</cx:pt>
          <cx:pt idx="10886">135000</cx:pt>
          <cx:pt idx="10887">142000</cx:pt>
          <cx:pt idx="10888">280000</cx:pt>
          <cx:pt idx="10889">200000</cx:pt>
          <cx:pt idx="10890">130000</cx:pt>
          <cx:pt idx="10891">170000</cx:pt>
          <cx:pt idx="10892">185000</cx:pt>
          <cx:pt idx="10893">80000</cx:pt>
          <cx:pt idx="10894">175000</cx:pt>
          <cx:pt idx="10895">170000</cx:pt>
          <cx:pt idx="10896">111000</cx:pt>
          <cx:pt idx="10897">160000</cx:pt>
          <cx:pt idx="10898">100000</cx:pt>
          <cx:pt idx="10899">133600</cx:pt>
          <cx:pt idx="10900">106000</cx:pt>
          <cx:pt idx="10901">135000</cx:pt>
          <cx:pt idx="10902">95000</cx:pt>
          <cx:pt idx="10903">97000</cx:pt>
          <cx:pt idx="10904">135000</cx:pt>
          <cx:pt idx="10905">129000</cx:pt>
          <cx:pt idx="10906">95000</cx:pt>
          <cx:pt idx="10907">140000</cx:pt>
          <cx:pt idx="10908">122000</cx:pt>
          <cx:pt idx="10909">130000</cx:pt>
          <cx:pt idx="10910">124900</cx:pt>
          <cx:pt idx="10911">124000</cx:pt>
          <cx:pt idx="10912">115000</cx:pt>
          <cx:pt idx="10913">90000</cx:pt>
          <cx:pt idx="10914">125000</cx:pt>
          <cx:pt idx="10915">95000</cx:pt>
          <cx:pt idx="10916">113500</cx:pt>
          <cx:pt idx="10917">100000</cx:pt>
          <cx:pt idx="10918">40000</cx:pt>
          <cx:pt idx="10919">98000</cx:pt>
          <cx:pt idx="10920">100000</cx:pt>
          <cx:pt idx="10921">100000</cx:pt>
          <cx:pt idx="10922">89900</cx:pt>
          <cx:pt idx="10923">103260</cx:pt>
          <cx:pt idx="10924">95000</cx:pt>
          <cx:pt idx="10925">130000</cx:pt>
          <cx:pt idx="10926">79900</cx:pt>
          <cx:pt idx="10927">75000</cx:pt>
          <cx:pt idx="10928">97000</cx:pt>
          <cx:pt idx="10929">100000</cx:pt>
          <cx:pt idx="10930">122500</cx:pt>
          <cx:pt idx="10931">79900</cx:pt>
          <cx:pt idx="10932">101000</cx:pt>
          <cx:pt idx="10933">116000</cx:pt>
          <cx:pt idx="10934">30000</cx:pt>
          <cx:pt idx="10935">150000</cx:pt>
          <cx:pt idx="10936">130000</cx:pt>
          <cx:pt idx="10937">101000</cx:pt>
          <cx:pt idx="10938">80000</cx:pt>
          <cx:pt idx="10939">145000</cx:pt>
          <cx:pt idx="10940">118660</cx:pt>
          <cx:pt idx="10941">118000</cx:pt>
          <cx:pt idx="10942">130000</cx:pt>
          <cx:pt idx="10943">89300</cx:pt>
          <cx:pt idx="10944">139000</cx:pt>
          <cx:pt idx="10945">43000</cx:pt>
          <cx:pt idx="10946">80000</cx:pt>
          <cx:pt idx="10947">145000</cx:pt>
          <cx:pt idx="10948">124000</cx:pt>
          <cx:pt idx="10949">200000</cx:pt>
          <cx:pt idx="10950">170000</cx:pt>
          <cx:pt idx="10951">85000</cx:pt>
          <cx:pt idx="10952">166000</cx:pt>
          <cx:pt idx="10953">100000</cx:pt>
          <cx:pt idx="10954">130000</cx:pt>
          <cx:pt idx="10955">175000</cx:pt>
          <cx:pt idx="10956">30000</cx:pt>
          <cx:pt idx="10957">79500</cx:pt>
          <cx:pt idx="10958">100000</cx:pt>
          <cx:pt idx="10959">150000</cx:pt>
          <cx:pt idx="10960">89000</cx:pt>
          <cx:pt idx="10961">165000</cx:pt>
          <cx:pt idx="10962">140000</cx:pt>
          <cx:pt idx="10963">24700</cx:pt>
          <cx:pt idx="10964">130000</cx:pt>
          <cx:pt idx="10965">158000</cx:pt>
          <cx:pt idx="10966">120000</cx:pt>
          <cx:pt idx="10967">155000</cx:pt>
          <cx:pt idx="10968">120000</cx:pt>
          <cx:pt idx="10969">225000</cx:pt>
          <cx:pt idx="10970">154000</cx:pt>
          <cx:pt idx="10971">30000</cx:pt>
          <cx:pt idx="10972">90000</cx:pt>
          <cx:pt idx="10973">70000</cx:pt>
          <cx:pt idx="10974">125000</cx:pt>
          <cx:pt idx="10975">135000</cx:pt>
          <cx:pt idx="10976">100000</cx:pt>
          <cx:pt idx="10977">100000</cx:pt>
          <cx:pt idx="10978">120000</cx:pt>
          <cx:pt idx="10979">155000</cx:pt>
          <cx:pt idx="10980">150000</cx:pt>
          <cx:pt idx="10981">40000</cx:pt>
          <cx:pt idx="10982">140000</cx:pt>
          <cx:pt idx="10983">89000</cx:pt>
          <cx:pt idx="10984">89000</cx:pt>
          <cx:pt idx="10985">174000</cx:pt>
          <cx:pt idx="10986">95000</cx:pt>
          <cx:pt idx="10987">147600</cx:pt>
          <cx:pt idx="10988">133000</cx:pt>
          <cx:pt idx="10989">180000</cx:pt>
          <cx:pt idx="10990">130000</cx:pt>
          <cx:pt idx="10991">114000</cx:pt>
          <cx:pt idx="10992">250000</cx:pt>
          <cx:pt idx="10993">150000</cx:pt>
          <cx:pt idx="10994">170000</cx:pt>
          <cx:pt idx="10995">90000</cx:pt>
          <cx:pt idx="10996">232000</cx:pt>
          <cx:pt idx="10997">225000</cx:pt>
          <cx:pt idx="10998">105000</cx:pt>
          <cx:pt idx="10999">190000</cx:pt>
          <cx:pt idx="11000">187000</cx:pt>
          <cx:pt idx="11001">155000</cx:pt>
          <cx:pt idx="11002">180000</cx:pt>
          <cx:pt idx="11003">125000</cx:pt>
          <cx:pt idx="11004">160000</cx:pt>
          <cx:pt idx="11005">173000</cx:pt>
          <cx:pt idx="11006">185000</cx:pt>
          <cx:pt idx="11007">136000</cx:pt>
          <cx:pt idx="11008">135000</cx:pt>
          <cx:pt idx="11009">100000</cx:pt>
          <cx:pt idx="11010">250000</cx:pt>
          <cx:pt idx="11011">170000</cx:pt>
          <cx:pt idx="11012">155000</cx:pt>
          <cx:pt idx="11013">185000</cx:pt>
          <cx:pt idx="11014">89000</cx:pt>
          <cx:pt idx="11015">165000</cx:pt>
          <cx:pt idx="11016">185000</cx:pt>
          <cx:pt idx="11017">165000</cx:pt>
          <cx:pt idx="11018">220000</cx:pt>
          <cx:pt idx="11019">200000</cx:pt>
          <cx:pt idx="11020">120000</cx:pt>
          <cx:pt idx="11021">200000</cx:pt>
          <cx:pt idx="11022">200000</cx:pt>
          <cx:pt idx="11023">150000</cx:pt>
          <cx:pt idx="11024">138000</cx:pt>
          <cx:pt idx="11025">150000</cx:pt>
          <cx:pt idx="11026">170000</cx:pt>
          <cx:pt idx="11027">130000</cx:pt>
          <cx:pt idx="11028">110000</cx:pt>
          <cx:pt idx="11029">40000</cx:pt>
          <cx:pt idx="11030">100000</cx:pt>
          <cx:pt idx="11031">250000</cx:pt>
          <cx:pt idx="11032">85000</cx:pt>
          <cx:pt idx="11033">180000</cx:pt>
          <cx:pt idx="11034">139900</cx:pt>
          <cx:pt idx="11035">100000</cx:pt>
          <cx:pt idx="11036">170000</cx:pt>
          <cx:pt idx="11037">168000</cx:pt>
          <cx:pt idx="11038">85000</cx:pt>
          <cx:pt idx="11039">380000</cx:pt>
          <cx:pt idx="11040">270000</cx:pt>
          <cx:pt idx="11041">85000</cx:pt>
          <cx:pt idx="11042">150000</cx:pt>
          <cx:pt idx="11043">225000</cx:pt>
          <cx:pt idx="11044">90000</cx:pt>
          <cx:pt idx="11045">970858</cx:pt>
          <cx:pt idx="11046">150000</cx:pt>
          <cx:pt idx="11047">230000</cx:pt>
          <cx:pt idx="11048">90000</cx:pt>
          <cx:pt idx="11049">100000</cx:pt>
          <cx:pt idx="11050">15000</cx:pt>
          <cx:pt idx="11051">80000</cx:pt>
          <cx:pt idx="11052">200000</cx:pt>
          <cx:pt idx="11053">150000</cx:pt>
          <cx:pt idx="11054">130000</cx:pt>
          <cx:pt idx="11055">110000</cx:pt>
          <cx:pt idx="11056">180000</cx:pt>
          <cx:pt idx="11057">132000</cx:pt>
          <cx:pt idx="11058">135000</cx:pt>
          <cx:pt idx="11059">135000</cx:pt>
          <cx:pt idx="11060">150000</cx:pt>
          <cx:pt idx="11061">80000</cx:pt>
          <cx:pt idx="11062">128000</cx:pt>
          <cx:pt idx="11063">180000</cx:pt>
          <cx:pt idx="11064">135000</cx:pt>
          <cx:pt idx="11065">220000</cx:pt>
          <cx:pt idx="11066">24700</cx:pt>
          <cx:pt idx="11067">155000</cx:pt>
          <cx:pt idx="11068">209000</cx:pt>
          <cx:pt idx="11069">160000</cx:pt>
          <cx:pt idx="11070">160000</cx:pt>
          <cx:pt idx="11071">150000</cx:pt>
          <cx:pt idx="11072">195000</cx:pt>
          <cx:pt idx="11073">160000</cx:pt>
          <cx:pt idx="11074">190000</cx:pt>
          <cx:pt idx="11075">165000</cx:pt>
          <cx:pt idx="11076">160000</cx:pt>
          <cx:pt idx="11077">179000</cx:pt>
          <cx:pt idx="11078">140000</cx:pt>
          <cx:pt idx="11079">200000</cx:pt>
          <cx:pt idx="11080">225000</cx:pt>
          <cx:pt idx="11081">80000</cx:pt>
          <cx:pt idx="11082">273000</cx:pt>
          <cx:pt idx="11083">155000</cx:pt>
          <cx:pt idx="11084">230000</cx:pt>
          <cx:pt idx="11085">170000</cx:pt>
          <cx:pt idx="11086">250000</cx:pt>
          <cx:pt idx="11087">224000</cx:pt>
          <cx:pt idx="11088">240000</cx:pt>
          <cx:pt idx="11089">300000</cx:pt>
          <cx:pt idx="11090">120000</cx:pt>
          <cx:pt idx="11091">150000</cx:pt>
          <cx:pt idx="11092">250000</cx:pt>
          <cx:pt idx="11093">250000</cx:pt>
          <cx:pt idx="11094">175000</cx:pt>
          <cx:pt idx="11095">155000</cx:pt>
          <cx:pt idx="11096">200000</cx:pt>
          <cx:pt idx="11097">220000</cx:pt>
          <cx:pt idx="11098">18600</cx:pt>
          <cx:pt idx="11099">188000</cx:pt>
          <cx:pt idx="11100">130000</cx:pt>
          <cx:pt idx="11101">272000</cx:pt>
          <cx:pt idx="11102">400000</cx:pt>
          <cx:pt idx="11103">140000</cx:pt>
          <cx:pt idx="11104">90000</cx:pt>
          <cx:pt idx="11105">100000</cx:pt>
          <cx:pt idx="11106">70000</cx:pt>
          <cx:pt idx="11107">250000</cx:pt>
          <cx:pt idx="11108">250000</cx:pt>
          <cx:pt idx="11109">100000</cx:pt>
          <cx:pt idx="11110">260000</cx:pt>
          <cx:pt idx="11111">89000</cx:pt>
          <cx:pt idx="11112">100000</cx:pt>
          <cx:pt idx="11113">450000</cx:pt>
          <cx:pt idx="11114">250000</cx:pt>
          <cx:pt idx="11115">8005</cx:pt>
          <cx:pt idx="11116">60000</cx:pt>
          <cx:pt idx="11117">350000</cx:pt>
          <cx:pt idx="11118">330000</cx:pt>
          <cx:pt idx="11119">500000</cx:pt>
          <cx:pt idx="11120">300000</cx:pt>
          <cx:pt idx="11121">340000</cx:pt>
          <cx:pt idx="11122">425000</cx:pt>
          <cx:pt idx="11123">970858</cx:pt>
          <cx:pt idx="11124">80000</cx:pt>
          <cx:pt idx="11125">140000</cx:pt>
          <cx:pt idx="11126">180000</cx:pt>
          <cx:pt idx="11127">70000</cx:pt>
          <cx:pt idx="11128">80000</cx:pt>
          <cx:pt idx="11129">250000</cx:pt>
          <cx:pt idx="11130">190000</cx:pt>
          <cx:pt idx="11131">120000</cx:pt>
          <cx:pt idx="11132">320000</cx:pt>
          <cx:pt idx="11133">390000</cx:pt>
          <cx:pt idx="11134">190000</cx:pt>
          <cx:pt idx="11135">160000</cx:pt>
          <cx:pt idx="11136">250000</cx:pt>
          <cx:pt idx="11137">225000</cx:pt>
          <cx:pt idx="11138">525000</cx:pt>
          <cx:pt idx="11139">150000</cx:pt>
          <cx:pt idx="11140">290000</cx:pt>
          <cx:pt idx="11141">92000</cx:pt>
          <cx:pt idx="11142">300000</cx:pt>
          <cx:pt idx="11143">100000</cx:pt>
          <cx:pt idx="11144">100000</cx:pt>
          <cx:pt idx="11145">100000</cx:pt>
          <cx:pt idx="11146">159000</cx:pt>
          <cx:pt idx="11147">200000</cx:pt>
          <cx:pt idx="11148">140000</cx:pt>
          <cx:pt idx="11149">100000</cx:pt>
          <cx:pt idx="11150">490000</cx:pt>
          <cx:pt idx="11151">225000</cx:pt>
          <cx:pt idx="11152">300000</cx:pt>
          <cx:pt idx="11153">165000</cx:pt>
          <cx:pt idx="11154">190000</cx:pt>
          <cx:pt idx="11155">500000</cx:pt>
          <cx:pt idx="11156">200000</cx:pt>
          <cx:pt idx="11157">30000</cx:pt>
          <cx:pt idx="11158">180000</cx:pt>
          <cx:pt idx="11159">250000</cx:pt>
          <cx:pt idx="11160">110000</cx:pt>
          <cx:pt idx="11161">250000</cx:pt>
          <cx:pt idx="11162">160000</cx:pt>
          <cx:pt idx="11163">175000</cx:pt>
          <cx:pt idx="11164">165000</cx:pt>
          <cx:pt idx="11165">360000</cx:pt>
          <cx:pt idx="11166">240000</cx:pt>
          <cx:pt idx="11167">210000</cx:pt>
          <cx:pt idx="11168">295000</cx:pt>
          <cx:pt idx="11169">300000</cx:pt>
          <cx:pt idx="11170">175000</cx:pt>
          <cx:pt idx="11171">230000</cx:pt>
          <cx:pt idx="11172">250000</cx:pt>
          <cx:pt idx="11173">375000</cx:pt>
          <cx:pt idx="11174">970858</cx:pt>
          <cx:pt idx="11175">140000</cx:pt>
          <cx:pt idx="11176">225000</cx:pt>
          <cx:pt idx="11177">285000</cx:pt>
          <cx:pt idx="11178">350000</cx:pt>
          <cx:pt idx="11179">265000</cx:pt>
          <cx:pt idx="11180">280000</cx:pt>
          <cx:pt idx="11181">195000</cx:pt>
          <cx:pt idx="11182">120000</cx:pt>
          <cx:pt idx="11183">190000</cx:pt>
          <cx:pt idx="11184">100000</cx:pt>
          <cx:pt idx="11185">189000</cx:pt>
          <cx:pt idx="11186">175000</cx:pt>
          <cx:pt idx="11187">190000</cx:pt>
          <cx:pt idx="11188">325000</cx:pt>
          <cx:pt idx="11189">210000</cx:pt>
          <cx:pt idx="11190">125000</cx:pt>
          <cx:pt idx="11191">175000</cx:pt>
          <cx:pt idx="11192">130000</cx:pt>
          <cx:pt idx="11193">350000</cx:pt>
          <cx:pt idx="11194">379900</cx:pt>
          <cx:pt idx="11195">190000</cx:pt>
          <cx:pt idx="11196">210000</cx:pt>
          <cx:pt idx="11197">120000</cx:pt>
          <cx:pt idx="11198">75000</cx:pt>
          <cx:pt idx="11199">100000</cx:pt>
          <cx:pt idx="11200">175000</cx:pt>
          <cx:pt idx="11201">135000</cx:pt>
          <cx:pt idx="11202">220000</cx:pt>
          <cx:pt idx="11203">260000</cx:pt>
          <cx:pt idx="11204">300000</cx:pt>
          <cx:pt idx="11205">325000</cx:pt>
          <cx:pt idx="11206">240000</cx:pt>
          <cx:pt idx="11207">120000</cx:pt>
          <cx:pt idx="11208">970858</cx:pt>
          <cx:pt idx="11209">970858</cx:pt>
          <cx:pt idx="11210">250000</cx:pt>
          <cx:pt idx="11211">224000</cx:pt>
          <cx:pt idx="11212">185000</cx:pt>
          <cx:pt idx="11213">170000</cx:pt>
          <cx:pt idx="11214">150000</cx:pt>
          <cx:pt idx="11215">200000</cx:pt>
          <cx:pt idx="11216">180000</cx:pt>
          <cx:pt idx="11217">200000</cx:pt>
          <cx:pt idx="11218">72000</cx:pt>
          <cx:pt idx="11219">285000</cx:pt>
          <cx:pt idx="11220">225000</cx:pt>
          <cx:pt idx="11221">50000</cx:pt>
          <cx:pt idx="11222">245000</cx:pt>
          <cx:pt idx="11223">200000</cx:pt>
          <cx:pt idx="11224">970858</cx:pt>
          <cx:pt idx="11225">326000</cx:pt>
          <cx:pt idx="11226">20000</cx:pt>
          <cx:pt idx="11227">30000</cx:pt>
          <cx:pt idx="11228">40000</cx:pt>
          <cx:pt idx="11229">255000</cx:pt>
          <cx:pt idx="11230">305000</cx:pt>
          <cx:pt idx="11231">150000</cx:pt>
          <cx:pt idx="11232">310000</cx:pt>
          <cx:pt idx="11233">180000</cx:pt>
          <cx:pt idx="11234">98000</cx:pt>
          <cx:pt idx="11235">120000</cx:pt>
          <cx:pt idx="11236">305000</cx:pt>
          <cx:pt idx="11237">275000</cx:pt>
          <cx:pt idx="11238">95000</cx:pt>
          <cx:pt idx="11239">30000</cx:pt>
          <cx:pt idx="11240">280000</cx:pt>
          <cx:pt idx="11241">195000</cx:pt>
          <cx:pt idx="11242">60000</cx:pt>
          <cx:pt idx="11243">280000</cx:pt>
          <cx:pt idx="11244">125000</cx:pt>
          <cx:pt idx="11245">98000</cx:pt>
          <cx:pt idx="11246">310000</cx:pt>
          <cx:pt idx="11247">229500</cx:pt>
          <cx:pt idx="11248">265000</cx:pt>
          <cx:pt idx="11249">250000</cx:pt>
          <cx:pt idx="11250">100000</cx:pt>
          <cx:pt idx="11251">300000</cx:pt>
          <cx:pt idx="11252">74000</cx:pt>
          <cx:pt idx="11253">220000</cx:pt>
          <cx:pt idx="11254">140000</cx:pt>
          <cx:pt idx="11255">220000</cx:pt>
          <cx:pt idx="11256">265000</cx:pt>
          <cx:pt idx="11257">200000</cx:pt>
          <cx:pt idx="11258">150000</cx:pt>
          <cx:pt idx="11259">300000</cx:pt>
          <cx:pt idx="11260">230000</cx:pt>
          <cx:pt idx="11261">220000</cx:pt>
          <cx:pt idx="11262">75000</cx:pt>
          <cx:pt idx="11263">240000</cx:pt>
          <cx:pt idx="11264">333000</cx:pt>
          <cx:pt idx="11265">280000</cx:pt>
          <cx:pt idx="11266">120000</cx:pt>
          <cx:pt idx="11267">105000</cx:pt>
          <cx:pt idx="11268">324000</cx:pt>
          <cx:pt idx="11269">100000</cx:pt>
          <cx:pt idx="11270">165000</cx:pt>
          <cx:pt idx="11271">100000</cx:pt>
          <cx:pt idx="11272">98000</cx:pt>
          <cx:pt idx="11273">185000</cx:pt>
          <cx:pt idx="11274">100000</cx:pt>
          <cx:pt idx="11275">115000</cx:pt>
          <cx:pt idx="11276">114000</cx:pt>
          <cx:pt idx="11277">120000</cx:pt>
          <cx:pt idx="11278">130000</cx:pt>
          <cx:pt idx="11279">219000</cx:pt>
          <cx:pt idx="11280">200000</cx:pt>
          <cx:pt idx="11281">125000</cx:pt>
          <cx:pt idx="11282">60000</cx:pt>
          <cx:pt idx="11283">300000</cx:pt>
          <cx:pt idx="11284">128000</cx:pt>
          <cx:pt idx="11285">87000</cx:pt>
          <cx:pt idx="11286">75000</cx:pt>
          <cx:pt idx="11287">100000</cx:pt>
          <cx:pt idx="11288">100000</cx:pt>
          <cx:pt idx="11289">52000</cx:pt>
          <cx:pt idx="11290">340000</cx:pt>
          <cx:pt idx="11291">240000</cx:pt>
          <cx:pt idx="11292">175000</cx:pt>
          <cx:pt idx="11293">100000</cx:pt>
          <cx:pt idx="11294">500000</cx:pt>
          <cx:pt idx="11295">300000</cx:pt>
          <cx:pt idx="11296">170000</cx:pt>
          <cx:pt idx="11297">125000</cx:pt>
          <cx:pt idx="11298">30000</cx:pt>
          <cx:pt idx="11299">30000</cx:pt>
          <cx:pt idx="11300">135000</cx:pt>
          <cx:pt idx="11301">270000</cx:pt>
          <cx:pt idx="11302">160000</cx:pt>
          <cx:pt idx="11303">110000</cx:pt>
          <cx:pt idx="11304">120000</cx:pt>
          <cx:pt idx="11305">100000</cx:pt>
          <cx:pt idx="11306">98000</cx:pt>
          <cx:pt idx="11307">194000</cx:pt>
          <cx:pt idx="11308">100000</cx:pt>
          <cx:pt idx="11309">175000</cx:pt>
          <cx:pt idx="11310">140000</cx:pt>
          <cx:pt idx="11311">155000</cx:pt>
          <cx:pt idx="11312">100000</cx:pt>
          <cx:pt idx="11313">150000</cx:pt>
          <cx:pt idx="11314">500000</cx:pt>
          <cx:pt idx="11315">100000</cx:pt>
          <cx:pt idx="11316">290000</cx:pt>
          <cx:pt idx="11317">130000</cx:pt>
          <cx:pt idx="11318">300000</cx:pt>
          <cx:pt idx="11319">300000</cx:pt>
          <cx:pt idx="11320">300000</cx:pt>
          <cx:pt idx="11321">130000</cx:pt>
          <cx:pt idx="11322">120000</cx:pt>
          <cx:pt idx="11323">150000</cx:pt>
          <cx:pt idx="11324">300000</cx:pt>
          <cx:pt idx="11325">180000</cx:pt>
          <cx:pt idx="11326">130000</cx:pt>
          <cx:pt idx="11327">295000</cx:pt>
          <cx:pt idx="11328">160000</cx:pt>
          <cx:pt idx="11329">270000</cx:pt>
          <cx:pt idx="11330">100000</cx:pt>
          <cx:pt idx="11331">40000</cx:pt>
          <cx:pt idx="11332">150000</cx:pt>
          <cx:pt idx="11333">110000</cx:pt>
          <cx:pt idx="11334">211000</cx:pt>
          <cx:pt idx="11335">225000</cx:pt>
          <cx:pt idx="11336">180000</cx:pt>
          <cx:pt idx="11337">235000</cx:pt>
          <cx:pt idx="11338">150000</cx:pt>
          <cx:pt idx="11339">399000</cx:pt>
          <cx:pt idx="11340">140000</cx:pt>
          <cx:pt idx="11341">480000</cx:pt>
          <cx:pt idx="11342">190000</cx:pt>
          <cx:pt idx="11343">230000</cx:pt>
          <cx:pt idx="11344">150000</cx:pt>
          <cx:pt idx="11345">970858</cx:pt>
          <cx:pt idx="11346">325000</cx:pt>
          <cx:pt idx="11347">200000</cx:pt>
          <cx:pt idx="11348">15000</cx:pt>
          <cx:pt idx="11349">475000</cx:pt>
          <cx:pt idx="11350">100000</cx:pt>
          <cx:pt idx="11351">205000</cx:pt>
          <cx:pt idx="11352">220000</cx:pt>
          <cx:pt idx="11353">190000</cx:pt>
          <cx:pt idx="11354">210000</cx:pt>
          <cx:pt idx="11355">150000</cx:pt>
          <cx:pt idx="11356">360000</cx:pt>
          <cx:pt idx="11357">145000</cx:pt>
          <cx:pt idx="11358">60000</cx:pt>
          <cx:pt idx="11359">180000</cx:pt>
          <cx:pt idx="11360">100000</cx:pt>
          <cx:pt idx="11361">350000</cx:pt>
          <cx:pt idx="11362">160000</cx:pt>
          <cx:pt idx="11363">500000</cx:pt>
          <cx:pt idx="11364">165000</cx:pt>
          <cx:pt idx="11365">215000</cx:pt>
          <cx:pt idx="11366">175000</cx:pt>
          <cx:pt idx="11367">280000</cx:pt>
          <cx:pt idx="11368">83000</cx:pt>
          <cx:pt idx="11369">150000</cx:pt>
          <cx:pt idx="11370">170000</cx:pt>
          <cx:pt idx="11371">425000</cx:pt>
          <cx:pt idx="11372">120000</cx:pt>
          <cx:pt idx="11373">120000</cx:pt>
          <cx:pt idx="11374">60000</cx:pt>
          <cx:pt idx="11375">185000</cx:pt>
          <cx:pt idx="11376">95000</cx:pt>
          <cx:pt idx="11377">19900</cx:pt>
          <cx:pt idx="11378">100000</cx:pt>
          <cx:pt idx="11379">175000</cx:pt>
          <cx:pt idx="11380">100000</cx:pt>
          <cx:pt idx="11381">220000</cx:pt>
          <cx:pt idx="11382">150000</cx:pt>
          <cx:pt idx="11383">130000</cx:pt>
          <cx:pt idx="11384">219000</cx:pt>
          <cx:pt idx="11385">300000</cx:pt>
          <cx:pt idx="11386">300000</cx:pt>
          <cx:pt idx="11387">280000</cx:pt>
          <cx:pt idx="11388">225000</cx:pt>
          <cx:pt idx="11389">280000</cx:pt>
          <cx:pt idx="11390">200000</cx:pt>
          <cx:pt idx="11391">240000</cx:pt>
          <cx:pt idx="11392">100000</cx:pt>
          <cx:pt idx="11393">180000</cx:pt>
          <cx:pt idx="11394">150000</cx:pt>
          <cx:pt idx="11395">80000</cx:pt>
          <cx:pt idx="11396">110000</cx:pt>
          <cx:pt idx="11397">185000</cx:pt>
          <cx:pt idx="11398">100000</cx:pt>
          <cx:pt idx="11399">185000</cx:pt>
          <cx:pt idx="11400">105000</cx:pt>
          <cx:pt idx="11401">160000</cx:pt>
          <cx:pt idx="11402">120000</cx:pt>
          <cx:pt idx="11403">80000</cx:pt>
          <cx:pt idx="11404">140000</cx:pt>
          <cx:pt idx="11405">30000</cx:pt>
          <cx:pt idx="11406">165000</cx:pt>
          <cx:pt idx="11407">75000</cx:pt>
          <cx:pt idx="11408">10000</cx:pt>
          <cx:pt idx="11409">140000</cx:pt>
          <cx:pt idx="11410">155000</cx:pt>
          <cx:pt idx="11411">86000</cx:pt>
          <cx:pt idx="11412">125000</cx:pt>
          <cx:pt idx="11413">160000</cx:pt>
          <cx:pt idx="11414">30000</cx:pt>
          <cx:pt idx="11415">90000</cx:pt>
          <cx:pt idx="11416">60000</cx:pt>
          <cx:pt idx="11417">15000</cx:pt>
          <cx:pt idx="11418">70000</cx:pt>
          <cx:pt idx="11419">60000</cx:pt>
          <cx:pt idx="11420">69000</cx:pt>
          <cx:pt idx="11421">70000</cx:pt>
          <cx:pt idx="11422">65000</cx:pt>
          <cx:pt idx="11423">35000</cx:pt>
          <cx:pt idx="11424">40000</cx:pt>
          <cx:pt idx="11425">40000</cx:pt>
          <cx:pt idx="11426">60000</cx:pt>
          <cx:pt idx="11427">68000</cx:pt>
          <cx:pt idx="11428">15000</cx:pt>
          <cx:pt idx="11429">190000</cx:pt>
          <cx:pt idx="11430">40000</cx:pt>
          <cx:pt idx="11431">160000</cx:pt>
          <cx:pt idx="11432">170000</cx:pt>
          <cx:pt idx="11433">30000</cx:pt>
          <cx:pt idx="11434">110000</cx:pt>
          <cx:pt idx="11435">120000</cx:pt>
          <cx:pt idx="11436">120000</cx:pt>
          <cx:pt idx="11437">135000</cx:pt>
          <cx:pt idx="11438">90000</cx:pt>
          <cx:pt idx="11439">120000</cx:pt>
          <cx:pt idx="11440">150000</cx:pt>
          <cx:pt idx="11441">120000</cx:pt>
          <cx:pt idx="11442">100000</cx:pt>
          <cx:pt idx="11443">110000</cx:pt>
          <cx:pt idx="11444">200000</cx:pt>
          <cx:pt idx="11445">185000</cx:pt>
          <cx:pt idx="11446">34900</cx:pt>
          <cx:pt idx="11447">150000</cx:pt>
          <cx:pt idx="11448">120000</cx:pt>
          <cx:pt idx="11449">90000</cx:pt>
          <cx:pt idx="11450">215000</cx:pt>
          <cx:pt idx="11451">290000</cx:pt>
          <cx:pt idx="11452">170000</cx:pt>
          <cx:pt idx="11453">200000</cx:pt>
          <cx:pt idx="11454">104000</cx:pt>
          <cx:pt idx="11455">90000</cx:pt>
          <cx:pt idx="11456">135000</cx:pt>
          <cx:pt idx="11457">120000</cx:pt>
          <cx:pt idx="11458">150000</cx:pt>
          <cx:pt idx="11459">50000</cx:pt>
          <cx:pt idx="11460">85000</cx:pt>
          <cx:pt idx="11461">40000</cx:pt>
          <cx:pt idx="11462">70000</cx:pt>
          <cx:pt idx="11463">45000</cx:pt>
          <cx:pt idx="11464">89000</cx:pt>
          <cx:pt idx="11465">70000</cx:pt>
          <cx:pt idx="11466">90000</cx:pt>
          <cx:pt idx="11467">70000</cx:pt>
          <cx:pt idx="11468">99000</cx:pt>
          <cx:pt idx="11469">112000</cx:pt>
          <cx:pt idx="11470">75000</cx:pt>
          <cx:pt idx="11471">95000</cx:pt>
          <cx:pt idx="11472">57000</cx:pt>
          <cx:pt idx="11473">67000</cx:pt>
          <cx:pt idx="11474">10000</cx:pt>
          <cx:pt idx="11475">19000</cx:pt>
          <cx:pt idx="11476">95000</cx:pt>
          <cx:pt idx="11477">62000</cx:pt>
          <cx:pt idx="11478">95000</cx:pt>
          <cx:pt idx="11479">70000</cx:pt>
          <cx:pt idx="11480">19000</cx:pt>
          <cx:pt idx="11481">65000</cx:pt>
          <cx:pt idx="11482">60000</cx:pt>
          <cx:pt idx="11483">110000</cx:pt>
          <cx:pt idx="11484">86000</cx:pt>
          <cx:pt idx="11485">60000</cx:pt>
          <cx:pt idx="11486">100000</cx:pt>
          <cx:pt idx="11487">62000</cx:pt>
          <cx:pt idx="11488">100000</cx:pt>
          <cx:pt idx="11489">115000</cx:pt>
          <cx:pt idx="11490">55000</cx:pt>
          <cx:pt idx="11491">90000</cx:pt>
          <cx:pt idx="11492">160000</cx:pt>
          <cx:pt idx="11493">300000</cx:pt>
          <cx:pt idx="11494">80000</cx:pt>
          <cx:pt idx="11495">100000</cx:pt>
          <cx:pt idx="11496">275000</cx:pt>
          <cx:pt idx="11497">75000</cx:pt>
          <cx:pt idx="11498">125000</cx:pt>
          <cx:pt idx="11499">70000</cx:pt>
          <cx:pt idx="11500">130000</cx:pt>
          <cx:pt idx="11501">90000</cx:pt>
          <cx:pt idx="11502">135000</cx:pt>
          <cx:pt idx="11503">110000</cx:pt>
          <cx:pt idx="11504">300000</cx:pt>
          <cx:pt idx="11505">80000</cx:pt>
          <cx:pt idx="11506">340000</cx:pt>
          <cx:pt idx="11507">150000</cx:pt>
          <cx:pt idx="11508">105000</cx:pt>
          <cx:pt idx="11509">265000</cx:pt>
          <cx:pt idx="11510">95000</cx:pt>
          <cx:pt idx="11511">210000</cx:pt>
          <cx:pt idx="11512">970858</cx:pt>
          <cx:pt idx="11513">110000</cx:pt>
          <cx:pt idx="11514">45000</cx:pt>
          <cx:pt idx="11515">75000</cx:pt>
          <cx:pt idx="11516">150000</cx:pt>
          <cx:pt idx="11517">99600</cx:pt>
          <cx:pt idx="11518">100000</cx:pt>
          <cx:pt idx="11519">140000</cx:pt>
          <cx:pt idx="11520">250000</cx:pt>
          <cx:pt idx="11521">300000</cx:pt>
          <cx:pt idx="11522">970858</cx:pt>
          <cx:pt idx="11523">970858</cx:pt>
          <cx:pt idx="11524">69000</cx:pt>
          <cx:pt idx="11525">85000</cx:pt>
          <cx:pt idx="11526">160000</cx:pt>
          <cx:pt idx="11527">115000</cx:pt>
          <cx:pt idx="11528">95000</cx:pt>
          <cx:pt idx="11529">65000</cx:pt>
          <cx:pt idx="11530">160000</cx:pt>
          <cx:pt idx="11531">160000</cx:pt>
          <cx:pt idx="11532">115000</cx:pt>
          <cx:pt idx="11533">80000</cx:pt>
          <cx:pt idx="11534">20000</cx:pt>
          <cx:pt idx="11535">55000</cx:pt>
          <cx:pt idx="11536">5000</cx:pt>
          <cx:pt idx="11537">309000</cx:pt>
          <cx:pt idx="11538">160000</cx:pt>
          <cx:pt idx="11539">334000</cx:pt>
          <cx:pt idx="11540">200000</cx:pt>
          <cx:pt idx="11541">479000</cx:pt>
          <cx:pt idx="11542">175000</cx:pt>
          <cx:pt idx="11543">228000</cx:pt>
          <cx:pt idx="11544">140000</cx:pt>
          <cx:pt idx="11545">320000</cx:pt>
          <cx:pt idx="11546">130000</cx:pt>
          <cx:pt idx="11547">500000</cx:pt>
          <cx:pt idx="11548">970858</cx:pt>
          <cx:pt idx="11549">180000</cx:pt>
          <cx:pt idx="11550">250000</cx:pt>
          <cx:pt idx="11551">250000</cx:pt>
          <cx:pt idx="11552">500000</cx:pt>
          <cx:pt idx="11553">205000</cx:pt>
          <cx:pt idx="11554">130000</cx:pt>
          <cx:pt idx="11555">12000</cx:pt>
          <cx:pt idx="11556">10000</cx:pt>
          <cx:pt idx="11557">175000</cx:pt>
          <cx:pt idx="11558">140000</cx:pt>
          <cx:pt idx="11559">560000</cx:pt>
          <cx:pt idx="11560">970858</cx:pt>
          <cx:pt idx="11561">300000</cx:pt>
          <cx:pt idx="11562">50000</cx:pt>
          <cx:pt idx="11563">50000</cx:pt>
          <cx:pt idx="11564">350000</cx:pt>
          <cx:pt idx="11565">329000</cx:pt>
          <cx:pt idx="11566">390000</cx:pt>
          <cx:pt idx="11567">970858</cx:pt>
          <cx:pt idx="11568">350000</cx:pt>
          <cx:pt idx="11569">75000</cx:pt>
          <cx:pt idx="11570">970858</cx:pt>
          <cx:pt idx="11571">100000</cx:pt>
          <cx:pt idx="11572">970858</cx:pt>
          <cx:pt idx="11573">330000</cx:pt>
          <cx:pt idx="11574">970858</cx:pt>
          <cx:pt idx="11575">190000</cx:pt>
          <cx:pt idx="11576">190000</cx:pt>
          <cx:pt idx="11577">325000</cx:pt>
          <cx:pt idx="11578">230000</cx:pt>
          <cx:pt idx="11579">330000</cx:pt>
          <cx:pt idx="11580">449000</cx:pt>
          <cx:pt idx="11581">370000</cx:pt>
          <cx:pt idx="11582">145000</cx:pt>
          <cx:pt idx="11583">160000</cx:pt>
          <cx:pt idx="11584">190000</cx:pt>
          <cx:pt idx="11585">300000</cx:pt>
          <cx:pt idx="11586">92700</cx:pt>
          <cx:pt idx="11587">400000</cx:pt>
          <cx:pt idx="11588">230000</cx:pt>
          <cx:pt idx="11589">175000</cx:pt>
          <cx:pt idx="11590">375000</cx:pt>
          <cx:pt idx="11591">95000</cx:pt>
          <cx:pt idx="11592">95000</cx:pt>
          <cx:pt idx="11593">120000</cx:pt>
          <cx:pt idx="11594">150000</cx:pt>
          <cx:pt idx="11595">200000</cx:pt>
          <cx:pt idx="11596">195000</cx:pt>
          <cx:pt idx="11597">200000</cx:pt>
          <cx:pt idx="11598">170000</cx:pt>
          <cx:pt idx="11599">110000</cx:pt>
          <cx:pt idx="11600">150000</cx:pt>
          <cx:pt idx="11601">200000</cx:pt>
          <cx:pt idx="11602">60000</cx:pt>
          <cx:pt idx="11603">25000</cx:pt>
          <cx:pt idx="11604">100000</cx:pt>
          <cx:pt idx="11605">100000</cx:pt>
          <cx:pt idx="11606">160000</cx:pt>
          <cx:pt idx="11607">250000</cx:pt>
          <cx:pt idx="11608">125000</cx:pt>
          <cx:pt idx="11609">64000</cx:pt>
          <cx:pt idx="11610">100000</cx:pt>
          <cx:pt idx="11611">125000</cx:pt>
          <cx:pt idx="11612">90000</cx:pt>
          <cx:pt idx="11613">450000</cx:pt>
          <cx:pt idx="11614">98000</cx:pt>
          <cx:pt idx="11615">90000</cx:pt>
          <cx:pt idx="11616">180000</cx:pt>
          <cx:pt idx="11617">200000</cx:pt>
          <cx:pt idx="11618">198000</cx:pt>
          <cx:pt idx="11619">180000</cx:pt>
          <cx:pt idx="11620">155000</cx:pt>
          <cx:pt idx="11621">160000</cx:pt>
          <cx:pt idx="11622">120000</cx:pt>
          <cx:pt idx="11623">170000</cx:pt>
          <cx:pt idx="11624">90000</cx:pt>
          <cx:pt idx="11625">45000</cx:pt>
          <cx:pt idx="11626">250000</cx:pt>
          <cx:pt idx="11627">240000</cx:pt>
          <cx:pt idx="11628">45000</cx:pt>
          <cx:pt idx="11629">235000</cx:pt>
          <cx:pt idx="11630">34500</cx:pt>
          <cx:pt idx="11631">250000</cx:pt>
          <cx:pt idx="11632">20000</cx:pt>
          <cx:pt idx="11633">98000</cx:pt>
          <cx:pt idx="11634">200000</cx:pt>
          <cx:pt idx="11635">970858</cx:pt>
          <cx:pt idx="11636">275000</cx:pt>
          <cx:pt idx="11637">370000</cx:pt>
          <cx:pt idx="11638">300000</cx:pt>
          <cx:pt idx="11639">970858</cx:pt>
          <cx:pt idx="11640">300000</cx:pt>
          <cx:pt idx="11641">90000</cx:pt>
          <cx:pt idx="11642">20000</cx:pt>
          <cx:pt idx="11643">140000</cx:pt>
          <cx:pt idx="11644">120000</cx:pt>
          <cx:pt idx="11645">120000</cx:pt>
          <cx:pt idx="11646">100000</cx:pt>
          <cx:pt idx="11647">110000</cx:pt>
          <cx:pt idx="11648">100000</cx:pt>
          <cx:pt idx="11649">95000</cx:pt>
          <cx:pt idx="11650">200000</cx:pt>
          <cx:pt idx="11651">210000</cx:pt>
          <cx:pt idx="11652">175000</cx:pt>
          <cx:pt idx="11653">125000</cx:pt>
          <cx:pt idx="11654">140000</cx:pt>
          <cx:pt idx="11655">95000</cx:pt>
          <cx:pt idx="11656">20000</cx:pt>
          <cx:pt idx="11657">130000</cx:pt>
          <cx:pt idx="11658">90000</cx:pt>
          <cx:pt idx="11659">170000</cx:pt>
          <cx:pt idx="11660">120000</cx:pt>
          <cx:pt idx="11661">222000</cx:pt>
          <cx:pt idx="11662">140000</cx:pt>
          <cx:pt idx="11663">140000</cx:pt>
          <cx:pt idx="11664">85000</cx:pt>
          <cx:pt idx="11665">125000</cx:pt>
          <cx:pt idx="11666">110000</cx:pt>
          <cx:pt idx="11667">50000</cx:pt>
          <cx:pt idx="11668">79900</cx:pt>
          <cx:pt idx="11669">59000</cx:pt>
          <cx:pt idx="11670">95000</cx:pt>
          <cx:pt idx="11671">124000</cx:pt>
          <cx:pt idx="11672">40000</cx:pt>
          <cx:pt idx="11673">155000</cx:pt>
          <cx:pt idx="11674">160000</cx:pt>
          <cx:pt idx="11675">90000</cx:pt>
          <cx:pt idx="11676">60000</cx:pt>
          <cx:pt idx="11677">145000</cx:pt>
          <cx:pt idx="11678">109000</cx:pt>
          <cx:pt idx="11679">80000</cx:pt>
          <cx:pt idx="11680">160000</cx:pt>
          <cx:pt idx="11681">175000</cx:pt>
          <cx:pt idx="11682">50000</cx:pt>
          <cx:pt idx="11683">160000</cx:pt>
          <cx:pt idx="11684">95000</cx:pt>
          <cx:pt idx="11685">120000</cx:pt>
          <cx:pt idx="11686">168000</cx:pt>
          <cx:pt idx="11687">150000</cx:pt>
          <cx:pt idx="11688">112000</cx:pt>
          <cx:pt idx="11689">109000</cx:pt>
          <cx:pt idx="11690">120000</cx:pt>
          <cx:pt idx="11691">135000</cx:pt>
          <cx:pt idx="11692">21000</cx:pt>
          <cx:pt idx="11693">100000</cx:pt>
          <cx:pt idx="11694">65000</cx:pt>
          <cx:pt idx="11695">130000</cx:pt>
          <cx:pt idx="11696">150000</cx:pt>
          <cx:pt idx="11697">140000</cx:pt>
          <cx:pt idx="11698">300000</cx:pt>
          <cx:pt idx="11699">95000</cx:pt>
          <cx:pt idx="11700">97500</cx:pt>
          <cx:pt idx="11701">150000</cx:pt>
          <cx:pt idx="11702">100000</cx:pt>
          <cx:pt idx="11703">400000</cx:pt>
          <cx:pt idx="11704">110000</cx:pt>
          <cx:pt idx="11705">350000</cx:pt>
          <cx:pt idx="11706">130000</cx:pt>
          <cx:pt idx="11707">210000</cx:pt>
          <cx:pt idx="11708">54000</cx:pt>
          <cx:pt idx="11709">300000</cx:pt>
          <cx:pt idx="11710">141000</cx:pt>
          <cx:pt idx="11711">150000</cx:pt>
          <cx:pt idx="11712">40000</cx:pt>
          <cx:pt idx="11713">140000</cx:pt>
          <cx:pt idx="11714">108000</cx:pt>
          <cx:pt idx="11715">160000</cx:pt>
          <cx:pt idx="11716">140000</cx:pt>
          <cx:pt idx="11717">134900</cx:pt>
          <cx:pt idx="11718">115000</cx:pt>
          <cx:pt idx="11719">115000</cx:pt>
          <cx:pt idx="11720">30000</cx:pt>
          <cx:pt idx="11721">169000</cx:pt>
          <cx:pt idx="11722">70000</cx:pt>
          <cx:pt idx="11723">185000</cx:pt>
          <cx:pt idx="11724">95000</cx:pt>
          <cx:pt idx="11725">120000</cx:pt>
          <cx:pt idx="11726">113000</cx:pt>
          <cx:pt idx="11727">70000</cx:pt>
          <cx:pt idx="11728">54000</cx:pt>
          <cx:pt idx="11729">150000</cx:pt>
          <cx:pt idx="11730">175000</cx:pt>
          <cx:pt idx="11731">100000</cx:pt>
          <cx:pt idx="11732">60000</cx:pt>
          <cx:pt idx="11733">85000</cx:pt>
          <cx:pt idx="11734">10000</cx:pt>
          <cx:pt idx="11735">150000</cx:pt>
          <cx:pt idx="11736">100000</cx:pt>
          <cx:pt idx="11737">65000</cx:pt>
          <cx:pt idx="11738">72000</cx:pt>
          <cx:pt idx="11739">50000</cx:pt>
          <cx:pt idx="11740">155000</cx:pt>
          <cx:pt idx="11741">70000</cx:pt>
          <cx:pt idx="11742">140000</cx:pt>
          <cx:pt idx="11743">60000</cx:pt>
          <cx:pt idx="11744">100000</cx:pt>
          <cx:pt idx="11745">70000</cx:pt>
          <cx:pt idx="11746">70000</cx:pt>
          <cx:pt idx="11747">100000</cx:pt>
          <cx:pt idx="11748">90000</cx:pt>
          <cx:pt idx="11749">100000</cx:pt>
          <cx:pt idx="11750">100000</cx:pt>
          <cx:pt idx="11751">145000</cx:pt>
          <cx:pt idx="11752">35000</cx:pt>
          <cx:pt idx="11753">145000</cx:pt>
          <cx:pt idx="11754">25000</cx:pt>
          <cx:pt idx="11755">75000</cx:pt>
          <cx:pt idx="11756">150000</cx:pt>
          <cx:pt idx="11757">50000</cx:pt>
          <cx:pt idx="11758">120000</cx:pt>
          <cx:pt idx="11759">100000</cx:pt>
          <cx:pt idx="11760">90000</cx:pt>
          <cx:pt idx="11761">68000</cx:pt>
          <cx:pt idx="11762">69000</cx:pt>
          <cx:pt idx="11763">150000</cx:pt>
          <cx:pt idx="11764">150000</cx:pt>
          <cx:pt idx="11765">68000</cx:pt>
          <cx:pt idx="11766">60000</cx:pt>
          <cx:pt idx="11767">130000</cx:pt>
          <cx:pt idx="11768">110000</cx:pt>
          <cx:pt idx="11769">135000</cx:pt>
          <cx:pt idx="11770">50000</cx:pt>
          <cx:pt idx="11771">43000</cx:pt>
          <cx:pt idx="11772">25000</cx:pt>
          <cx:pt idx="11773">200000</cx:pt>
          <cx:pt idx="11774">70000</cx:pt>
          <cx:pt idx="11775">38000</cx:pt>
          <cx:pt idx="11776">90000</cx:pt>
          <cx:pt idx="11777">57000</cx:pt>
          <cx:pt idx="11778">52000</cx:pt>
          <cx:pt idx="11779">60000</cx:pt>
          <cx:pt idx="11780">75000</cx:pt>
          <cx:pt idx="11781">65000</cx:pt>
          <cx:pt idx="11782">80000</cx:pt>
          <cx:pt idx="11783">75000</cx:pt>
          <cx:pt idx="11784">85000</cx:pt>
          <cx:pt idx="11785">50000</cx:pt>
          <cx:pt idx="11786">42000</cx:pt>
          <cx:pt idx="11787">244000</cx:pt>
          <cx:pt idx="11788">100000</cx:pt>
          <cx:pt idx="11789">300000</cx:pt>
          <cx:pt idx="11790">39000</cx:pt>
          <cx:pt idx="11791">75000</cx:pt>
          <cx:pt idx="11792">48000</cx:pt>
          <cx:pt idx="11793">79000</cx:pt>
          <cx:pt idx="11794">60000</cx:pt>
          <cx:pt idx="11795">100000</cx:pt>
          <cx:pt idx="11796">115000</cx:pt>
          <cx:pt idx="11797">200000</cx:pt>
          <cx:pt idx="11798">75000</cx:pt>
          <cx:pt idx="11799">110000</cx:pt>
          <cx:pt idx="11800">60000</cx:pt>
          <cx:pt idx="11801">104000</cx:pt>
          <cx:pt idx="11802">130000</cx:pt>
          <cx:pt idx="11803">110000</cx:pt>
          <cx:pt idx="11804">60000</cx:pt>
          <cx:pt idx="11805">75000</cx:pt>
          <cx:pt idx="11806">39000</cx:pt>
          <cx:pt idx="11807">145000</cx:pt>
          <cx:pt idx="11808">104000</cx:pt>
          <cx:pt idx="11809">60000</cx:pt>
          <cx:pt idx="11810">180000</cx:pt>
          <cx:pt idx="11811">100000</cx:pt>
          <cx:pt idx="11812">89500</cx:pt>
          <cx:pt idx="11813">165000</cx:pt>
          <cx:pt idx="11814">100000</cx:pt>
          <cx:pt idx="11815">64000</cx:pt>
          <cx:pt idx="11816">35000</cx:pt>
          <cx:pt idx="11817">25000</cx:pt>
          <cx:pt idx="11818">150000</cx:pt>
          <cx:pt idx="11819">90000</cx:pt>
          <cx:pt idx="11820">45000</cx:pt>
          <cx:pt idx="11821">200000</cx:pt>
          <cx:pt idx="11822">60000</cx:pt>
          <cx:pt idx="11823">350000</cx:pt>
          <cx:pt idx="11824">60000</cx:pt>
          <cx:pt idx="11825">75000</cx:pt>
          <cx:pt idx="11826">180000</cx:pt>
          <cx:pt idx="11827">65000</cx:pt>
          <cx:pt idx="11828">80000</cx:pt>
          <cx:pt idx="11829">50000</cx:pt>
          <cx:pt idx="11830">80000</cx:pt>
          <cx:pt idx="11831">30000</cx:pt>
          <cx:pt idx="11832">50000</cx:pt>
          <cx:pt idx="11833">40000</cx:pt>
          <cx:pt idx="11834">80000</cx:pt>
          <cx:pt idx="11835">114000</cx:pt>
          <cx:pt idx="11836">89900</cx:pt>
          <cx:pt idx="11837">60000</cx:pt>
          <cx:pt idx="11838">50000</cx:pt>
          <cx:pt idx="11839">80000</cx:pt>
          <cx:pt idx="11840">80000</cx:pt>
          <cx:pt idx="11841">80000</cx:pt>
          <cx:pt idx="11842">55000</cx:pt>
          <cx:pt idx="11843">70000</cx:pt>
          <cx:pt idx="11844">45000</cx:pt>
          <cx:pt idx="11845">63000</cx:pt>
          <cx:pt idx="11846">89900</cx:pt>
          <cx:pt idx="11847">60000</cx:pt>
          <cx:pt idx="11848">50000</cx:pt>
          <cx:pt idx="11849">50000</cx:pt>
          <cx:pt idx="11850">80000</cx:pt>
          <cx:pt idx="11851">6000</cx:pt>
          <cx:pt idx="11852">60000</cx:pt>
          <cx:pt idx="11853">6000</cx:pt>
          <cx:pt idx="11854">90000</cx:pt>
          <cx:pt idx="11855">25000</cx:pt>
          <cx:pt idx="11856">10000</cx:pt>
          <cx:pt idx="11857">60000</cx:pt>
          <cx:pt idx="11858">64000</cx:pt>
          <cx:pt idx="11859">130000</cx:pt>
          <cx:pt idx="11860">20000</cx:pt>
          <cx:pt idx="11861">20000</cx:pt>
          <cx:pt idx="11862">40000</cx:pt>
          <cx:pt idx="11863">22500</cx:pt>
          <cx:pt idx="11864">25000</cx:pt>
          <cx:pt idx="11865">30000</cx:pt>
          <cx:pt idx="11866">75000</cx:pt>
          <cx:pt idx="11867">130000</cx:pt>
          <cx:pt idx="11868">130000</cx:pt>
          <cx:pt idx="11869">130000</cx:pt>
          <cx:pt idx="11870">65000</cx:pt>
          <cx:pt idx="11871">190000</cx:pt>
          <cx:pt idx="11872">110000</cx:pt>
          <cx:pt idx="11873">100000</cx:pt>
          <cx:pt idx="11874">190000</cx:pt>
          <cx:pt idx="11875">130000</cx:pt>
          <cx:pt idx="11876">114000</cx:pt>
          <cx:pt idx="11877">125000</cx:pt>
          <cx:pt idx="11878">125000</cx:pt>
          <cx:pt idx="11879">40000</cx:pt>
          <cx:pt idx="11880">70000</cx:pt>
          <cx:pt idx="11881">110000</cx:pt>
          <cx:pt idx="11882">70000</cx:pt>
          <cx:pt idx="11883">90000</cx:pt>
          <cx:pt idx="11884">90000</cx:pt>
          <cx:pt idx="11885">80000</cx:pt>
          <cx:pt idx="11886">60000</cx:pt>
          <cx:pt idx="11887">80000</cx:pt>
          <cx:pt idx="11888">60000</cx:pt>
          <cx:pt idx="11889">80000</cx:pt>
          <cx:pt idx="11890">60000</cx:pt>
          <cx:pt idx="11891">82000</cx:pt>
          <cx:pt idx="11892">114000</cx:pt>
          <cx:pt idx="11893">65000</cx:pt>
          <cx:pt idx="11894">79000</cx:pt>
          <cx:pt idx="11895">80000</cx:pt>
          <cx:pt idx="11896">120000</cx:pt>
          <cx:pt idx="11897">85000</cx:pt>
          <cx:pt idx="11898">90000</cx:pt>
          <cx:pt idx="11899">60000</cx:pt>
          <cx:pt idx="11900">30000</cx:pt>
          <cx:pt idx="11901">65000</cx:pt>
          <cx:pt idx="11902">65000</cx:pt>
          <cx:pt idx="11903">85000</cx:pt>
          <cx:pt idx="11904">82000</cx:pt>
          <cx:pt idx="11905">180000</cx:pt>
          <cx:pt idx="11906">150000</cx:pt>
          <cx:pt idx="11907">145000</cx:pt>
          <cx:pt idx="11908">140000</cx:pt>
          <cx:pt idx="11909">110000</cx:pt>
          <cx:pt idx="11910">140000</cx:pt>
          <cx:pt idx="11911">150000</cx:pt>
          <cx:pt idx="11912">175000</cx:pt>
          <cx:pt idx="11913">150000</cx:pt>
          <cx:pt idx="11914">110000</cx:pt>
          <cx:pt idx="11915">65000</cx:pt>
          <cx:pt idx="11916">60000</cx:pt>
          <cx:pt idx="11917">125000</cx:pt>
          <cx:pt idx="11918">60000</cx:pt>
          <cx:pt idx="11919">120000</cx:pt>
          <cx:pt idx="11920">87500</cx:pt>
          <cx:pt idx="11921">70000</cx:pt>
          <cx:pt idx="11922">90000</cx:pt>
          <cx:pt idx="11923">44900</cx:pt>
          <cx:pt idx="11924">100000</cx:pt>
          <cx:pt idx="11925">85000</cx:pt>
          <cx:pt idx="11926">100000</cx:pt>
          <cx:pt idx="11927">70000</cx:pt>
          <cx:pt idx="11928">53000</cx:pt>
          <cx:pt idx="11929">100000</cx:pt>
          <cx:pt idx="11930">93000</cx:pt>
          <cx:pt idx="11931">80000</cx:pt>
          <cx:pt idx="11932">70000</cx:pt>
          <cx:pt idx="11933">150000</cx:pt>
          <cx:pt idx="11934">170000</cx:pt>
          <cx:pt idx="11935">80000</cx:pt>
          <cx:pt idx="11936">140000</cx:pt>
          <cx:pt idx="11937">160000</cx:pt>
          <cx:pt idx="11938">100000</cx:pt>
          <cx:pt idx="11939">89000</cx:pt>
          <cx:pt idx="11940">470000</cx:pt>
          <cx:pt idx="11941">230000</cx:pt>
          <cx:pt idx="11942">299000</cx:pt>
          <cx:pt idx="11943">30000</cx:pt>
          <cx:pt idx="11944">180000</cx:pt>
          <cx:pt idx="11945">250000</cx:pt>
          <cx:pt idx="11946">160000</cx:pt>
          <cx:pt idx="11947">180000</cx:pt>
          <cx:pt idx="11948">110000</cx:pt>
          <cx:pt idx="11949">125000</cx:pt>
          <cx:pt idx="11950">135000</cx:pt>
          <cx:pt idx="11951">400000</cx:pt>
          <cx:pt idx="11952">260000</cx:pt>
          <cx:pt idx="11953">110000</cx:pt>
          <cx:pt idx="11954">350000</cx:pt>
          <cx:pt idx="11955">440000</cx:pt>
          <cx:pt idx="11956">500000</cx:pt>
          <cx:pt idx="11957">125000</cx:pt>
          <cx:pt idx="11958">58000</cx:pt>
          <cx:pt idx="11959">88000</cx:pt>
          <cx:pt idx="11960">80000</cx:pt>
          <cx:pt idx="11961">35000</cx:pt>
          <cx:pt idx="11962">10000</cx:pt>
          <cx:pt idx="11963">130000</cx:pt>
          <cx:pt idx="11964">100000</cx:pt>
          <cx:pt idx="11965">40000</cx:pt>
          <cx:pt idx="11966">120000</cx:pt>
          <cx:pt idx="11967">69000</cx:pt>
          <cx:pt idx="11968">70000</cx:pt>
          <cx:pt idx="11969">107500</cx:pt>
          <cx:pt idx="11970">130000</cx:pt>
          <cx:pt idx="11971">150000</cx:pt>
          <cx:pt idx="11972">125000</cx:pt>
          <cx:pt idx="11973">110000</cx:pt>
          <cx:pt idx="11974">90000</cx:pt>
          <cx:pt idx="11975">56000</cx:pt>
          <cx:pt idx="11976">75000</cx:pt>
          <cx:pt idx="11977">90000</cx:pt>
          <cx:pt idx="11978">68225</cx:pt>
          <cx:pt idx="11979">65000</cx:pt>
          <cx:pt idx="11980">95000</cx:pt>
          <cx:pt idx="11981">125000</cx:pt>
          <cx:pt idx="11982">80000</cx:pt>
          <cx:pt idx="11983">75000</cx:pt>
          <cx:pt idx="11984">80000</cx:pt>
          <cx:pt idx="11985">115000</cx:pt>
          <cx:pt idx="11986">100000</cx:pt>
          <cx:pt idx="11987">90000</cx:pt>
          <cx:pt idx="11988">90000</cx:pt>
          <cx:pt idx="11989">160000</cx:pt>
          <cx:pt idx="11990">250000</cx:pt>
          <cx:pt idx="11991">50000</cx:pt>
          <cx:pt idx="11992">60000</cx:pt>
          <cx:pt idx="11993">130000</cx:pt>
          <cx:pt idx="11994">6000</cx:pt>
          <cx:pt idx="11995">450000</cx:pt>
          <cx:pt idx="11996">125000</cx:pt>
          <cx:pt idx="11997">40000</cx:pt>
          <cx:pt idx="11998">120000</cx:pt>
          <cx:pt idx="11999">150000</cx:pt>
          <cx:pt idx="12000">300000</cx:pt>
          <cx:pt idx="12001">15000</cx:pt>
          <cx:pt idx="12002">250000</cx:pt>
          <cx:pt idx="12003">125000</cx:pt>
          <cx:pt idx="12004">15000</cx:pt>
          <cx:pt idx="12005">25000</cx:pt>
          <cx:pt idx="12006">200000</cx:pt>
          <cx:pt idx="12007">650000</cx:pt>
          <cx:pt idx="12008">130000</cx:pt>
          <cx:pt idx="12009">95000</cx:pt>
          <cx:pt idx="12010">650000</cx:pt>
          <cx:pt idx="12011">120000</cx:pt>
          <cx:pt idx="12012">650000</cx:pt>
          <cx:pt idx="12013">110000</cx:pt>
          <cx:pt idx="12014">100000</cx:pt>
          <cx:pt idx="12015">15000</cx:pt>
          <cx:pt idx="12016">396000</cx:pt>
          <cx:pt idx="12017">217000</cx:pt>
          <cx:pt idx="12018">600000</cx:pt>
          <cx:pt idx="12019">50000</cx:pt>
          <cx:pt idx="12020">20000</cx:pt>
          <cx:pt idx="12021">40000</cx:pt>
          <cx:pt idx="12022">40000</cx:pt>
          <cx:pt idx="12023">269000</cx:pt>
          <cx:pt idx="12024">900000</cx:pt>
          <cx:pt idx="12025">110000</cx:pt>
          <cx:pt idx="12026">100000</cx:pt>
          <cx:pt idx="12027">100000</cx:pt>
          <cx:pt idx="12028">400000</cx:pt>
          <cx:pt idx="12029">80000</cx:pt>
          <cx:pt idx="12030">80000</cx:pt>
          <cx:pt idx="12031">101000</cx:pt>
          <cx:pt idx="12032">600000</cx:pt>
          <cx:pt idx="12033">2000000</cx:pt>
          <cx:pt idx="12034">120000</cx:pt>
          <cx:pt idx="12035">100000</cx:pt>
          <cx:pt idx="12036">95000</cx:pt>
          <cx:pt idx="12037">300000</cx:pt>
          <cx:pt idx="12038">375000</cx:pt>
          <cx:pt idx="12039">600000</cx:pt>
          <cx:pt idx="12040">195000</cx:pt>
          <cx:pt idx="12041">650000</cx:pt>
          <cx:pt idx="12042">48000</cx:pt>
          <cx:pt idx="12043">68000</cx:pt>
          <cx:pt idx="12044">600000</cx:pt>
          <cx:pt idx="12045">100000</cx:pt>
          <cx:pt idx="12046">120000</cx:pt>
          <cx:pt idx="12047">150000</cx:pt>
          <cx:pt idx="12048">25000</cx:pt>
          <cx:pt idx="12049">105000</cx:pt>
          <cx:pt idx="12050">650000</cx:pt>
          <cx:pt idx="12051">400000</cx:pt>
          <cx:pt idx="12052">90000</cx:pt>
          <cx:pt idx="12053">30000</cx:pt>
          <cx:pt idx="12054">45000</cx:pt>
          <cx:pt idx="12055">200000</cx:pt>
          <cx:pt idx="12056">175000</cx:pt>
          <cx:pt idx="12057">75000</cx:pt>
          <cx:pt idx="12058">325000</cx:pt>
          <cx:pt idx="12059">650000</cx:pt>
          <cx:pt idx="12060">100000</cx:pt>
          <cx:pt idx="12061">250000</cx:pt>
          <cx:pt idx="12062">200000</cx:pt>
          <cx:pt idx="12063">130000</cx:pt>
          <cx:pt idx="12064">250000</cx:pt>
          <cx:pt idx="12065">250000</cx:pt>
          <cx:pt idx="12066">55000</cx:pt>
          <cx:pt idx="12067">230000</cx:pt>
          <cx:pt idx="12068">140000</cx:pt>
          <cx:pt idx="12069">60000</cx:pt>
          <cx:pt idx="12070">200000</cx:pt>
          <cx:pt idx="12071">300000</cx:pt>
          <cx:pt idx="12072">2212664</cx:pt>
          <cx:pt idx="12073">340000</cx:pt>
          <cx:pt idx="12074">170000</cx:pt>
          <cx:pt idx="12075">165000</cx:pt>
          <cx:pt idx="12076">150000</cx:pt>
          <cx:pt idx="12077">370000</cx:pt>
          <cx:pt idx="12078">140000</cx:pt>
          <cx:pt idx="12079">175000</cx:pt>
          <cx:pt idx="12080">255000</cx:pt>
          <cx:pt idx="12081">2212664</cx:pt>
          <cx:pt idx="12082">200000</cx:pt>
          <cx:pt idx="12083">150000</cx:pt>
          <cx:pt idx="12084">750000</cx:pt>
          <cx:pt idx="12085">140000</cx:pt>
          <cx:pt idx="12086">275000</cx:pt>
          <cx:pt idx="12087">109000</cx:pt>
          <cx:pt idx="12088">380000</cx:pt>
          <cx:pt idx="12089">34000</cx:pt>
          <cx:pt idx="12090">100000</cx:pt>
          <cx:pt idx="12091">500000</cx:pt>
          <cx:pt idx="12092">95000</cx:pt>
          <cx:pt idx="12093">400000</cx:pt>
          <cx:pt idx="12094">500000</cx:pt>
          <cx:pt idx="12095">25000</cx:pt>
          <cx:pt idx="12096">370000</cx:pt>
          <cx:pt idx="12097">200000</cx:pt>
          <cx:pt idx="12098">125000</cx:pt>
          <cx:pt idx="12099">950000</cx:pt>
          <cx:pt idx="12100">425000</cx:pt>
          <cx:pt idx="12101">232750</cx:pt>
          <cx:pt idx="12102">260000</cx:pt>
          <cx:pt idx="12103">80000</cx:pt>
          <cx:pt idx="12104">60000</cx:pt>
          <cx:pt idx="12105">372000</cx:pt>
          <cx:pt idx="12106">180000</cx:pt>
          <cx:pt idx="12107">350000</cx:pt>
          <cx:pt idx="12108">83000</cx:pt>
          <cx:pt idx="12109">90000</cx:pt>
          <cx:pt idx="12110">40000</cx:pt>
          <cx:pt idx="12111">55000</cx:pt>
          <cx:pt idx="12112">260000</cx:pt>
          <cx:pt idx="12113">175000</cx:pt>
          <cx:pt idx="12114">70000</cx:pt>
          <cx:pt idx="12115">1750000</cx:pt>
          <cx:pt idx="12116">385000</cx:pt>
          <cx:pt idx="12117">17000</cx:pt>
          <cx:pt idx="12118">175000</cx:pt>
          <cx:pt idx="12119">100000</cx:pt>
          <cx:pt idx="12120">400000</cx:pt>
          <cx:pt idx="12121">50000</cx:pt>
          <cx:pt idx="12122">175000</cx:pt>
          <cx:pt idx="12123">5200</cx:pt>
          <cx:pt idx="12124">500000</cx:pt>
          <cx:pt idx="12125">550000</cx:pt>
          <cx:pt idx="12126">180000</cx:pt>
          <cx:pt idx="12127">100000</cx:pt>
          <cx:pt idx="12128">300000</cx:pt>
          <cx:pt idx="12129">230000</cx:pt>
          <cx:pt idx="12130">350000</cx:pt>
          <cx:pt idx="12131">200000</cx:pt>
          <cx:pt idx="12132">275000</cx:pt>
          <cx:pt idx="12133">260000</cx:pt>
          <cx:pt idx="12134">85000</cx:pt>
          <cx:pt idx="12135">48000</cx:pt>
          <cx:pt idx="12136">280000</cx:pt>
          <cx:pt idx="12137">320000</cx:pt>
          <cx:pt idx="12138">15000</cx:pt>
          <cx:pt idx="12139">50000</cx:pt>
          <cx:pt idx="12140">100000</cx:pt>
          <cx:pt idx="12141">160000</cx:pt>
          <cx:pt idx="12142">40000</cx:pt>
          <cx:pt idx="12143">275000</cx:pt>
          <cx:pt idx="12144">400000</cx:pt>
          <cx:pt idx="12145">899000</cx:pt>
          <cx:pt idx="12146">80000</cx:pt>
          <cx:pt idx="12147">675000</cx:pt>
          <cx:pt idx="12148">250000</cx:pt>
          <cx:pt idx="12149">300000</cx:pt>
          <cx:pt idx="12150">150000</cx:pt>
          <cx:pt idx="12151">415000</cx:pt>
          <cx:pt idx="12152">350000</cx:pt>
          <cx:pt idx="12153">75000</cx:pt>
          <cx:pt idx="12154">360000</cx:pt>
          <cx:pt idx="12155">375000</cx:pt>
          <cx:pt idx="12156">170000</cx:pt>
          <cx:pt idx="12157">650000</cx:pt>
          <cx:pt idx="12158">80000</cx:pt>
          <cx:pt idx="12159">95000</cx:pt>
          <cx:pt idx="12160">320000</cx:pt>
          <cx:pt idx="12161">200000</cx:pt>
          <cx:pt idx="12162">126000</cx:pt>
          <cx:pt idx="12163">220000</cx:pt>
          <cx:pt idx="12164">85000</cx:pt>
          <cx:pt idx="12165">295000</cx:pt>
          <cx:pt idx="12166">200000</cx:pt>
          <cx:pt idx="12167">350000</cx:pt>
          <cx:pt idx="12168">300000</cx:pt>
          <cx:pt idx="12169">225000</cx:pt>
          <cx:pt idx="12170">319900</cx:pt>
          <cx:pt idx="12171">50000</cx:pt>
          <cx:pt idx="12172">109000</cx:pt>
          <cx:pt idx="12173">50000</cx:pt>
          <cx:pt idx="12174">150000</cx:pt>
          <cx:pt idx="12175">150000</cx:pt>
          <cx:pt idx="12176">325000</cx:pt>
          <cx:pt idx="12177">175000</cx:pt>
          <cx:pt idx="12178">650000</cx:pt>
          <cx:pt idx="12179">350000</cx:pt>
          <cx:pt idx="12180">325000</cx:pt>
          <cx:pt idx="12181">250000</cx:pt>
          <cx:pt idx="12182">200000</cx:pt>
          <cx:pt idx="12183">30000</cx:pt>
          <cx:pt idx="12184">90000</cx:pt>
          <cx:pt idx="12185">200000</cx:pt>
          <cx:pt idx="12186">160000</cx:pt>
          <cx:pt idx="12187">145000</cx:pt>
          <cx:pt idx="12188">850000</cx:pt>
          <cx:pt idx="12189">1200000</cx:pt>
          <cx:pt idx="12190">400000</cx:pt>
          <cx:pt idx="12191">150000</cx:pt>
          <cx:pt idx="12192">180000</cx:pt>
          <cx:pt idx="12193">200000</cx:pt>
          <cx:pt idx="12194">75000</cx:pt>
          <cx:pt idx="12195">175000</cx:pt>
          <cx:pt idx="12196">10000</cx:pt>
          <cx:pt idx="12197">250000</cx:pt>
          <cx:pt idx="12198">170000</cx:pt>
          <cx:pt idx="12199">98000</cx:pt>
          <cx:pt idx="12200">125000</cx:pt>
          <cx:pt idx="12201">240000</cx:pt>
          <cx:pt idx="12202">50000</cx:pt>
          <cx:pt idx="12203">400000</cx:pt>
          <cx:pt idx="12204">380000</cx:pt>
          <cx:pt idx="12205">625000</cx:pt>
          <cx:pt idx="12206">300000</cx:pt>
          <cx:pt idx="12207">180000</cx:pt>
          <cx:pt idx="12208">130000</cx:pt>
          <cx:pt idx="12209">99000</cx:pt>
          <cx:pt idx="12210">130000</cx:pt>
          <cx:pt idx="12211">3688473</cx:pt>
          <cx:pt idx="12212">6000</cx:pt>
          <cx:pt idx="12213">90000</cx:pt>
          <cx:pt idx="12214">50000</cx:pt>
          <cx:pt idx="12215">75000</cx:pt>
          <cx:pt idx="12216">125000</cx:pt>
          <cx:pt idx="12217">40000</cx:pt>
          <cx:pt idx="12218">100000</cx:pt>
          <cx:pt idx="12219">150000</cx:pt>
          <cx:pt idx="12220">350000</cx:pt>
          <cx:pt idx="12221">200000</cx:pt>
          <cx:pt idx="12222">600000</cx:pt>
          <cx:pt idx="12223">500000</cx:pt>
          <cx:pt idx="12224">170000</cx:pt>
          <cx:pt idx="12225">37000</cx:pt>
          <cx:pt idx="12226">5000</cx:pt>
          <cx:pt idx="12227">250000</cx:pt>
          <cx:pt idx="12228">150000</cx:pt>
          <cx:pt idx="12229">420000</cx:pt>
          <cx:pt idx="12230">40000</cx:pt>
          <cx:pt idx="12231">70000</cx:pt>
          <cx:pt idx="12232">400000</cx:pt>
          <cx:pt idx="12233">60000</cx:pt>
          <cx:pt idx="12234">425000</cx:pt>
          <cx:pt idx="12235">285000</cx:pt>
          <cx:pt idx="12236">252000</cx:pt>
          <cx:pt idx="12237">600000</cx:pt>
          <cx:pt idx="12238">150000</cx:pt>
          <cx:pt idx="12239">100000</cx:pt>
          <cx:pt idx="12240">365000</cx:pt>
          <cx:pt idx="12241">600000</cx:pt>
          <cx:pt idx="12242">160000</cx:pt>
          <cx:pt idx="12243">800000</cx:pt>
          <cx:pt idx="12244">75000</cx:pt>
          <cx:pt idx="12245">165000</cx:pt>
          <cx:pt idx="12246">60000</cx:pt>
          <cx:pt idx="12247">225000</cx:pt>
          <cx:pt idx="12248">600000</cx:pt>
          <cx:pt idx="12249">175000</cx:pt>
          <cx:pt idx="12250">225000</cx:pt>
          <cx:pt idx="12251">180000</cx:pt>
          <cx:pt idx="12252">460000</cx:pt>
          <cx:pt idx="12253">300000</cx:pt>
          <cx:pt idx="12254">125000</cx:pt>
          <cx:pt idx="12255">70000</cx:pt>
          <cx:pt idx="12256">80000</cx:pt>
          <cx:pt idx="12257">200000</cx:pt>
          <cx:pt idx="12258">150000</cx:pt>
          <cx:pt idx="12259">400000</cx:pt>
          <cx:pt idx="12260">200000</cx:pt>
          <cx:pt idx="12261">325000</cx:pt>
          <cx:pt idx="12262">170000</cx:pt>
          <cx:pt idx="12263">10000</cx:pt>
          <cx:pt idx="12264">185000</cx:pt>
          <cx:pt idx="12265">200000</cx:pt>
          <cx:pt idx="12266">90000</cx:pt>
          <cx:pt idx="12267">1700000</cx:pt>
          <cx:pt idx="12268">600000</cx:pt>
          <cx:pt idx="12269">290000</cx:pt>
          <cx:pt idx="12270">80000</cx:pt>
          <cx:pt idx="12271">650000</cx:pt>
          <cx:pt idx="12272">900000</cx:pt>
          <cx:pt idx="12273">100000</cx:pt>
          <cx:pt idx="12274">300000</cx:pt>
          <cx:pt idx="12275">290000</cx:pt>
          <cx:pt idx="12276">500000</cx:pt>
          <cx:pt idx="12277">150000</cx:pt>
          <cx:pt idx="12278">76000</cx:pt>
          <cx:pt idx="12279">100000</cx:pt>
          <cx:pt idx="12280">180000</cx:pt>
          <cx:pt idx="12281">425000</cx:pt>
          <cx:pt idx="12282">190000</cx:pt>
          <cx:pt idx="12283">150000</cx:pt>
          <cx:pt idx="12284">320000</cx:pt>
          <cx:pt idx="12285">125000</cx:pt>
          <cx:pt idx="12286">1000000</cx:pt>
          <cx:pt idx="12287">650000</cx:pt>
          <cx:pt idx="12288">210000</cx:pt>
          <cx:pt idx="12289">186000</cx:pt>
          <cx:pt idx="12290">1500000</cx:pt>
          <cx:pt idx="12291">52000</cx:pt>
          <cx:pt idx="12292">100000</cx:pt>
          <cx:pt idx="12293">900000</cx:pt>
          <cx:pt idx="12294">765000</cx:pt>
          <cx:pt idx="12295">900000</cx:pt>
          <cx:pt idx="12296">1000000</cx:pt>
          <cx:pt idx="12297">380000</cx:pt>
          <cx:pt idx="12298">400000</cx:pt>
          <cx:pt idx="12299">230000</cx:pt>
          <cx:pt idx="12300">2212664</cx:pt>
          <cx:pt idx="12301">220000</cx:pt>
          <cx:pt idx="12302">180000</cx:pt>
          <cx:pt idx="12303">140000</cx:pt>
          <cx:pt idx="12304">125000</cx:pt>
          <cx:pt idx="12305">15000</cx:pt>
          <cx:pt idx="12306">900000</cx:pt>
          <cx:pt idx="12307">180000</cx:pt>
          <cx:pt idx="12308">125000</cx:pt>
          <cx:pt idx="12309">40000</cx:pt>
          <cx:pt idx="12310">80000</cx:pt>
          <cx:pt idx="12311">160000</cx:pt>
          <cx:pt idx="12312">400000</cx:pt>
          <cx:pt idx="12313">160000</cx:pt>
          <cx:pt idx="12314">220000</cx:pt>
          <cx:pt idx="12315">50000</cx:pt>
          <cx:pt idx="12316">450000</cx:pt>
          <cx:pt idx="12317">180000</cx:pt>
          <cx:pt idx="12318">275000</cx:pt>
          <cx:pt idx="12319">65000</cx:pt>
          <cx:pt idx="12320">250000</cx:pt>
          <cx:pt idx="12321">500000</cx:pt>
          <cx:pt idx="12322">160000</cx:pt>
          <cx:pt idx="12323">90000</cx:pt>
          <cx:pt idx="12324">360000</cx:pt>
          <cx:pt idx="12325">105000</cx:pt>
          <cx:pt idx="12326">500000</cx:pt>
          <cx:pt idx="12327">68000</cx:pt>
          <cx:pt idx="12328">149999</cx:pt>
          <cx:pt idx="12329">159000</cx:pt>
          <cx:pt idx="12330">300000</cx:pt>
          <cx:pt idx="12331">180000</cx:pt>
          <cx:pt idx="12332">110000</cx:pt>
          <cx:pt idx="12333">75000</cx:pt>
          <cx:pt idx="12334">150000</cx:pt>
          <cx:pt idx="12335">425000</cx:pt>
          <cx:pt idx="12336">40000</cx:pt>
          <cx:pt idx="12337">150000</cx:pt>
          <cx:pt idx="12338">75000</cx:pt>
          <cx:pt idx="12339">90000</cx:pt>
          <cx:pt idx="12340">72000</cx:pt>
          <cx:pt idx="12341">410000</cx:pt>
          <cx:pt idx="12342">600000</cx:pt>
          <cx:pt idx="12343">180000</cx:pt>
          <cx:pt idx="12344">185000</cx:pt>
          <cx:pt idx="12345">125000</cx:pt>
          <cx:pt idx="12346">375000</cx:pt>
          <cx:pt idx="12347">30000</cx:pt>
          <cx:pt idx="12348">69000</cx:pt>
          <cx:pt idx="12349">315000</cx:pt>
          <cx:pt idx="12350">80000</cx:pt>
          <cx:pt idx="12351">300000</cx:pt>
          <cx:pt idx="12352">98000</cx:pt>
          <cx:pt idx="12353">100000</cx:pt>
          <cx:pt idx="12354">125000</cx:pt>
          <cx:pt idx="12355">180000</cx:pt>
          <cx:pt idx="12356">148000</cx:pt>
          <cx:pt idx="12357">175000</cx:pt>
          <cx:pt idx="12358">290000</cx:pt>
          <cx:pt idx="12359">210000</cx:pt>
          <cx:pt idx="12360">101900</cx:pt>
          <cx:pt idx="12361">200000</cx:pt>
          <cx:pt idx="12362">520000</cx:pt>
          <cx:pt idx="12363">150000</cx:pt>
          <cx:pt idx="12364">190000</cx:pt>
          <cx:pt idx="12365">300000</cx:pt>
          <cx:pt idx="12366">53000</cx:pt>
          <cx:pt idx="12367">175000</cx:pt>
          <cx:pt idx="12368">175000</cx:pt>
          <cx:pt idx="12369">600000</cx:pt>
          <cx:pt idx="12370">120000</cx:pt>
          <cx:pt idx="12371">150000</cx:pt>
          <cx:pt idx="12372">40000</cx:pt>
          <cx:pt idx="12373">125000</cx:pt>
          <cx:pt idx="12374">50000</cx:pt>
          <cx:pt idx="12375">200000</cx:pt>
          <cx:pt idx="12376">450000</cx:pt>
          <cx:pt idx="12377">1058201</cx:pt>
          <cx:pt idx="12378">200000</cx:pt>
          <cx:pt idx="12379">150000</cx:pt>
          <cx:pt idx="12380">199000</cx:pt>
          <cx:pt idx="12381">80000</cx:pt>
          <cx:pt idx="12382">146000</cx:pt>
          <cx:pt idx="12383">130000</cx:pt>
          <cx:pt idx="12384">100000</cx:pt>
          <cx:pt idx="12385">50000</cx:pt>
          <cx:pt idx="12386">225000</cx:pt>
          <cx:pt idx="12387">76500</cx:pt>
          <cx:pt idx="12388">140000</cx:pt>
          <cx:pt idx="12389">260000</cx:pt>
          <cx:pt idx="12390">148000</cx:pt>
          <cx:pt idx="12391">315000</cx:pt>
          <cx:pt idx="12392">300000</cx:pt>
          <cx:pt idx="12393">69000</cx:pt>
          <cx:pt idx="12394">329000</cx:pt>
          <cx:pt idx="12395">240000</cx:pt>
          <cx:pt idx="12396">300000</cx:pt>
          <cx:pt idx="12397">100000</cx:pt>
          <cx:pt idx="12398">190000</cx:pt>
          <cx:pt idx="12399">250000</cx:pt>
          <cx:pt idx="12400">138000</cx:pt>
          <cx:pt idx="12401">200000</cx:pt>
          <cx:pt idx="12402">200000</cx:pt>
          <cx:pt idx="12403">305000</cx:pt>
          <cx:pt idx="12404">80000</cx:pt>
          <cx:pt idx="12405">79000</cx:pt>
          <cx:pt idx="12406">120000</cx:pt>
          <cx:pt idx="12407">175000</cx:pt>
          <cx:pt idx="12408">300000</cx:pt>
          <cx:pt idx="12409">247500</cx:pt>
          <cx:pt idx="12410">300000</cx:pt>
          <cx:pt idx="12411">249000</cx:pt>
          <cx:pt idx="12412">100000</cx:pt>
          <cx:pt idx="12413">330000</cx:pt>
          <cx:pt idx="12414">120000</cx:pt>
          <cx:pt idx="12415">520000</cx:pt>
          <cx:pt idx="12416">150000</cx:pt>
          <cx:pt idx="12417">220000</cx:pt>
          <cx:pt idx="12418">234000</cx:pt>
          <cx:pt idx="12419">250000</cx:pt>
          <cx:pt idx="12420">140000</cx:pt>
          <cx:pt idx="12421">500000</cx:pt>
          <cx:pt idx="12422">40000</cx:pt>
          <cx:pt idx="12423">300000</cx:pt>
          <cx:pt idx="12424">53000</cx:pt>
          <cx:pt idx="12425">80000</cx:pt>
          <cx:pt idx="12426">485000</cx:pt>
          <cx:pt idx="12427">250000</cx:pt>
          <cx:pt idx="12428">175000</cx:pt>
          <cx:pt idx="12429">140000</cx:pt>
          <cx:pt idx="12430">200000</cx:pt>
          <cx:pt idx="12431">150000</cx:pt>
          <cx:pt idx="12432">165000</cx:pt>
          <cx:pt idx="12433">79997</cx:pt>
          <cx:pt idx="12434">137000</cx:pt>
          <cx:pt idx="12435">200000</cx:pt>
          <cx:pt idx="12436">165000</cx:pt>
          <cx:pt idx="12437">80000</cx:pt>
          <cx:pt idx="12438">144000</cx:pt>
          <cx:pt idx="12439">120000</cx:pt>
          <cx:pt idx="12440">110000</cx:pt>
          <cx:pt idx="12441">95000</cx:pt>
          <cx:pt idx="12442">79000</cx:pt>
          <cx:pt idx="12443">79000</cx:pt>
          <cx:pt idx="12444">127000</cx:pt>
          <cx:pt idx="12445">375000</cx:pt>
          <cx:pt idx="12446">375000</cx:pt>
          <cx:pt idx="12447">324000</cx:pt>
          <cx:pt idx="12448">250000</cx:pt>
          <cx:pt idx="12449">474600</cx:pt>
          <cx:pt idx="12450">80000</cx:pt>
          <cx:pt idx="12451">279000</cx:pt>
          <cx:pt idx="12452">115000</cx:pt>
          <cx:pt idx="12453">124000</cx:pt>
          <cx:pt idx="12454">190000</cx:pt>
          <cx:pt idx="12455">225000</cx:pt>
          <cx:pt idx="12456">190000</cx:pt>
          <cx:pt idx="12457">150000</cx:pt>
          <cx:pt idx="12458">175000</cx:pt>
          <cx:pt idx="12459">230000</cx:pt>
          <cx:pt idx="12460">69000</cx:pt>
          <cx:pt idx="12461">100000</cx:pt>
          <cx:pt idx="12462">140000</cx:pt>
          <cx:pt idx="12463">195000</cx:pt>
          <cx:pt idx="12464">185000</cx:pt>
          <cx:pt idx="12465">196000</cx:pt>
          <cx:pt idx="12466">275000</cx:pt>
          <cx:pt idx="12467">250000</cx:pt>
          <cx:pt idx="12468">69000</cx:pt>
          <cx:pt idx="12469">200000</cx:pt>
          <cx:pt idx="12470">154000</cx:pt>
          <cx:pt idx="12471">125000</cx:pt>
          <cx:pt idx="12472">180000</cx:pt>
          <cx:pt idx="12473">220000</cx:pt>
          <cx:pt idx="12474">90000</cx:pt>
          <cx:pt idx="12475">225000</cx:pt>
          <cx:pt idx="12476">312000</cx:pt>
          <cx:pt idx="12477">156000</cx:pt>
          <cx:pt idx="12478">105000</cx:pt>
          <cx:pt idx="12479">107000</cx:pt>
          <cx:pt idx="12480">180000</cx:pt>
          <cx:pt idx="12481">155000</cx:pt>
          <cx:pt idx="12482">40000</cx:pt>
          <cx:pt idx="12483">100000</cx:pt>
          <cx:pt idx="12484">275000</cx:pt>
          <cx:pt idx="12485">100000</cx:pt>
          <cx:pt idx="12486">255000</cx:pt>
          <cx:pt idx="12487">220000</cx:pt>
          <cx:pt idx="12488">90000</cx:pt>
          <cx:pt idx="12489">265000</cx:pt>
          <cx:pt idx="12490">129000</cx:pt>
          <cx:pt idx="12491">75000</cx:pt>
          <cx:pt idx="12492">386000</cx:pt>
          <cx:pt idx="12493">215000</cx:pt>
          <cx:pt idx="12494">280000</cx:pt>
          <cx:pt idx="12495">128000</cx:pt>
          <cx:pt idx="12496">250000</cx:pt>
          <cx:pt idx="12497">179000</cx:pt>
          <cx:pt idx="12498">110000</cx:pt>
          <cx:pt idx="12499">300000</cx:pt>
          <cx:pt idx="12500">1058201</cx:pt>
          <cx:pt idx="12501">264000</cx:pt>
          <cx:pt idx="12502">240000</cx:pt>
          <cx:pt idx="12503">69000</cx:pt>
          <cx:pt idx="12504">142000</cx:pt>
          <cx:pt idx="12505">270000</cx:pt>
          <cx:pt idx="12506">95000</cx:pt>
          <cx:pt idx="12507">120000</cx:pt>
          <cx:pt idx="12508">225000</cx:pt>
          <cx:pt idx="12509">75000</cx:pt>
          <cx:pt idx="12510">139000</cx:pt>
          <cx:pt idx="12511">136000</cx:pt>
          <cx:pt idx="12512">130000</cx:pt>
          <cx:pt idx="12513">365000</cx:pt>
          <cx:pt idx="12514">215000</cx:pt>
          <cx:pt idx="12515">245000</cx:pt>
          <cx:pt idx="12516">360000</cx:pt>
          <cx:pt idx="12517">69000</cx:pt>
          <cx:pt idx="12518">120075</cx:pt>
          <cx:pt idx="12519">185000</cx:pt>
          <cx:pt idx="12520">200000</cx:pt>
          <cx:pt idx="12521">120000</cx:pt>
          <cx:pt idx="12522">75000</cx:pt>
          <cx:pt idx="12523">250000</cx:pt>
          <cx:pt idx="12524">76000</cx:pt>
          <cx:pt idx="12525">150000</cx:pt>
          <cx:pt idx="12526">85000</cx:pt>
          <cx:pt idx="12527">234000</cx:pt>
          <cx:pt idx="12528">85000</cx:pt>
          <cx:pt idx="12529">200000</cx:pt>
          <cx:pt idx="12530">80000</cx:pt>
          <cx:pt idx="12531">160000</cx:pt>
          <cx:pt idx="12532">58000</cx:pt>
          <cx:pt idx="12533">85000</cx:pt>
          <cx:pt idx="12534">200000</cx:pt>
          <cx:pt idx="12535">60000</cx:pt>
          <cx:pt idx="12536">220000</cx:pt>
          <cx:pt idx="12537">50000</cx:pt>
          <cx:pt idx="12538">53000</cx:pt>
          <cx:pt idx="12539">115000</cx:pt>
          <cx:pt idx="12540">90000</cx:pt>
          <cx:pt idx="12541">250000</cx:pt>
          <cx:pt idx="12542">169000</cx:pt>
          <cx:pt idx="12543">140000</cx:pt>
          <cx:pt idx="12544">75000</cx:pt>
          <cx:pt idx="12545">144000</cx:pt>
          <cx:pt idx="12546">89000</cx:pt>
          <cx:pt idx="12547">110000</cx:pt>
          <cx:pt idx="12548">70000</cx:pt>
          <cx:pt idx="12549">100000</cx:pt>
          <cx:pt idx="12550">155000</cx:pt>
          <cx:pt idx="12551">50000</cx:pt>
          <cx:pt idx="12552">100000</cx:pt>
          <cx:pt idx="12553">70000</cx:pt>
          <cx:pt idx="12554">20000</cx:pt>
          <cx:pt idx="12555">100000</cx:pt>
          <cx:pt idx="12556">255000</cx:pt>
          <cx:pt idx="12557">75000</cx:pt>
          <cx:pt idx="12558">70000</cx:pt>
          <cx:pt idx="12559">105000</cx:pt>
          <cx:pt idx="12560">325000</cx:pt>
          <cx:pt idx="12561">60000</cx:pt>
          <cx:pt idx="12562">168000</cx:pt>
          <cx:pt idx="12563">140000</cx:pt>
          <cx:pt idx="12564">85000</cx:pt>
          <cx:pt idx="12565">130000</cx:pt>
          <cx:pt idx="12566">220000</cx:pt>
          <cx:pt idx="12567">180000</cx:pt>
          <cx:pt idx="12568">105000</cx:pt>
          <cx:pt idx="12569">130000</cx:pt>
          <cx:pt idx="12570">50000</cx:pt>
          <cx:pt idx="12571">170000</cx:pt>
          <cx:pt idx="12572">130000</cx:pt>
          <cx:pt idx="12573">72000</cx:pt>
          <cx:pt idx="12574">40000</cx:pt>
          <cx:pt idx="12575">75000</cx:pt>
          <cx:pt idx="12576">220000</cx:pt>
          <cx:pt idx="12577">500000</cx:pt>
          <cx:pt idx="12578">40000</cx:pt>
          <cx:pt idx="12579">85000</cx:pt>
          <cx:pt idx="12580">65000</cx:pt>
          <cx:pt idx="12581">39000</cx:pt>
          <cx:pt idx="12582">25000</cx:pt>
          <cx:pt idx="12583">350000</cx:pt>
          <cx:pt idx="12584">170000</cx:pt>
          <cx:pt idx="12585">200000</cx:pt>
          <cx:pt idx="12586">50000</cx:pt>
          <cx:pt idx="12587">130000</cx:pt>
          <cx:pt idx="12588">87000</cx:pt>
          <cx:pt idx="12589">33100</cx:pt>
          <cx:pt idx="12590">70000</cx:pt>
          <cx:pt idx="12591">25000</cx:pt>
          <cx:pt idx="12592">57900</cx:pt>
          <cx:pt idx="12593">48000</cx:pt>
          <cx:pt idx="12594">55000</cx:pt>
          <cx:pt idx="12595">4500</cx:pt>
          <cx:pt idx="12596">210000</cx:pt>
          <cx:pt idx="12597">71500</cx:pt>
          <cx:pt idx="12598">90000</cx:pt>
          <cx:pt idx="12599">57600</cx:pt>
          <cx:pt idx="12600">44000</cx:pt>
          <cx:pt idx="12601">70000</cx:pt>
          <cx:pt idx="12602">57600</cx:pt>
          <cx:pt idx="12603">72000</cx:pt>
          <cx:pt idx="12604">32000</cx:pt>
          <cx:pt idx="12605">40000</cx:pt>
          <cx:pt idx="12606">50000</cx:pt>
          <cx:pt idx="12607">50000</cx:pt>
          <cx:pt idx="12608">94000</cx:pt>
          <cx:pt idx="12609">79900</cx:pt>
          <cx:pt idx="12610">140000</cx:pt>
          <cx:pt idx="12611">80000</cx:pt>
          <cx:pt idx="12612">75000</cx:pt>
          <cx:pt idx="12613">80000</cx:pt>
          <cx:pt idx="12614">80000</cx:pt>
          <cx:pt idx="12615">60000</cx:pt>
          <cx:pt idx="12616">65000</cx:pt>
          <cx:pt idx="12617">65000</cx:pt>
          <cx:pt idx="12618">83000</cx:pt>
          <cx:pt idx="12619">85000</cx:pt>
          <cx:pt idx="12620">74800</cx:pt>
          <cx:pt idx="12621">40000</cx:pt>
          <cx:pt idx="12622">75000</cx:pt>
          <cx:pt idx="12623">30000</cx:pt>
          <cx:pt idx="12624">77000</cx:pt>
          <cx:pt idx="12625">90000</cx:pt>
          <cx:pt idx="12626">90000</cx:pt>
          <cx:pt idx="12627">125000</cx:pt>
          <cx:pt idx="12628">135000</cx:pt>
          <cx:pt idx="12629">40000</cx:pt>
          <cx:pt idx="12630">70000</cx:pt>
          <cx:pt idx="12631">98000</cx:pt>
          <cx:pt idx="12632">120000</cx:pt>
          <cx:pt idx="12633">120000</cx:pt>
          <cx:pt idx="12634">130000</cx:pt>
          <cx:pt idx="12635">100000</cx:pt>
          <cx:pt idx="12636">100000</cx:pt>
          <cx:pt idx="12637">120000</cx:pt>
          <cx:pt idx="12638">42000</cx:pt>
          <cx:pt idx="12639">125000</cx:pt>
          <cx:pt idx="12640">99000</cx:pt>
          <cx:pt idx="12641">130000</cx:pt>
          <cx:pt idx="12642">68000</cx:pt>
          <cx:pt idx="12643">85000</cx:pt>
          <cx:pt idx="12644">150000</cx:pt>
          <cx:pt idx="12645">42000</cx:pt>
          <cx:pt idx="12646">70000</cx:pt>
          <cx:pt idx="12647">100000</cx:pt>
          <cx:pt idx="12648">98000</cx:pt>
          <cx:pt idx="12649">180000</cx:pt>
          <cx:pt idx="12650">145000</cx:pt>
          <cx:pt idx="12651">42000</cx:pt>
          <cx:pt idx="12652">75000</cx:pt>
          <cx:pt idx="12653">230000</cx:pt>
          <cx:pt idx="12654">98000</cx:pt>
          <cx:pt idx="12655">250000</cx:pt>
          <cx:pt idx="12656">225000</cx:pt>
          <cx:pt idx="12657">175000</cx:pt>
          <cx:pt idx="12658">130000</cx:pt>
          <cx:pt idx="12659">164000</cx:pt>
          <cx:pt idx="12660">212000</cx:pt>
          <cx:pt idx="12661">230000</cx:pt>
          <cx:pt idx="12662">215000</cx:pt>
          <cx:pt idx="12663">232000</cx:pt>
          <cx:pt idx="12664">179000</cx:pt>
          <cx:pt idx="12665">150000</cx:pt>
          <cx:pt idx="12666">200000</cx:pt>
          <cx:pt idx="12667">160000</cx:pt>
          <cx:pt idx="12668">250000</cx:pt>
          <cx:pt idx="12669">200000</cx:pt>
          <cx:pt idx="12670">42000</cx:pt>
          <cx:pt idx="12671">160000</cx:pt>
          <cx:pt idx="12672">150000</cx:pt>
          <cx:pt idx="12673">118000</cx:pt>
          <cx:pt idx="12674">180000</cx:pt>
          <cx:pt idx="12675">75000</cx:pt>
          <cx:pt idx="12676">214000</cx:pt>
          <cx:pt idx="12677">170000</cx:pt>
          <cx:pt idx="12678">145000</cx:pt>
          <cx:pt idx="12679">116000</cx:pt>
          <cx:pt idx="12680">150000</cx:pt>
          <cx:pt idx="12681">140000</cx:pt>
          <cx:pt idx="12682">220000</cx:pt>
          <cx:pt idx="12683">168800</cx:pt>
          <cx:pt idx="12684">253500</cx:pt>
          <cx:pt idx="12685">225000</cx:pt>
          <cx:pt idx="12686">109000</cx:pt>
          <cx:pt idx="12687">135000</cx:pt>
          <cx:pt idx="12688">85000</cx:pt>
          <cx:pt idx="12689">110000</cx:pt>
          <cx:pt idx="12690">119000</cx:pt>
          <cx:pt idx="12691">110000</cx:pt>
          <cx:pt idx="12692">60000</cx:pt>
          <cx:pt idx="12693">120000</cx:pt>
          <cx:pt idx="12694">115000</cx:pt>
          <cx:pt idx="12695">105000</cx:pt>
          <cx:pt idx="12696">147000</cx:pt>
          <cx:pt idx="12697">190000</cx:pt>
          <cx:pt idx="12698">68000</cx:pt>
          <cx:pt idx="12699">117000</cx:pt>
          <cx:pt idx="12700">80000</cx:pt>
          <cx:pt idx="12701">85000</cx:pt>
          <cx:pt idx="12702">80000</cx:pt>
          <cx:pt idx="12703">90000</cx:pt>
          <cx:pt idx="12704">80000</cx:pt>
          <cx:pt idx="12705">90000</cx:pt>
          <cx:pt idx="12706">120000</cx:pt>
          <cx:pt idx="12707">90000</cx:pt>
          <cx:pt idx="12708">120000</cx:pt>
          <cx:pt idx="12709">90000</cx:pt>
          <cx:pt idx="12710">93000</cx:pt>
          <cx:pt idx="12711">120000</cx:pt>
          <cx:pt idx="12712">86000</cx:pt>
          <cx:pt idx="12713">208000</cx:pt>
          <cx:pt idx="12714">88000</cx:pt>
          <cx:pt idx="12715">140000</cx:pt>
          <cx:pt idx="12716">93000</cx:pt>
          <cx:pt idx="12717">45000</cx:pt>
          <cx:pt idx="12718">100000</cx:pt>
          <cx:pt idx="12719">38000</cx:pt>
          <cx:pt idx="12720">80000</cx:pt>
          <cx:pt idx="12721">65000</cx:pt>
          <cx:pt idx="12722">88000</cx:pt>
          <cx:pt idx="12723">98000</cx:pt>
          <cx:pt idx="12724">83000</cx:pt>
          <cx:pt idx="12725">74600</cx:pt>
          <cx:pt idx="12726">75000</cx:pt>
          <cx:pt idx="12727">57000</cx:pt>
          <cx:pt idx="12728">75000</cx:pt>
          <cx:pt idx="12729">75000</cx:pt>
          <cx:pt idx="12730">62000</cx:pt>
          <cx:pt idx="12731">80000</cx:pt>
          <cx:pt idx="12732">106000</cx:pt>
          <cx:pt idx="12733">30000</cx:pt>
          <cx:pt idx="12734">62000</cx:pt>
          <cx:pt idx="12735">40000</cx:pt>
          <cx:pt idx="12736">170000</cx:pt>
          <cx:pt idx="12737">203148</cx:pt>
          <cx:pt idx="12738">45000</cx:pt>
          <cx:pt idx="12739">45000</cx:pt>
          <cx:pt idx="12740">28000</cx:pt>
          <cx:pt idx="12741">62000</cx:pt>
          <cx:pt idx="12742">70000</cx:pt>
          <cx:pt idx="12743">75000</cx:pt>
          <cx:pt idx="12744">58000</cx:pt>
          <cx:pt idx="12745">70000</cx:pt>
          <cx:pt idx="12746">50000</cx:pt>
          <cx:pt idx="12747">75000</cx:pt>
          <cx:pt idx="12748">39000</cx:pt>
          <cx:pt idx="12749">90000</cx:pt>
          <cx:pt idx="12750">97000</cx:pt>
          <cx:pt idx="12751">90000</cx:pt>
          <cx:pt idx="12752">47000</cx:pt>
          <cx:pt idx="12753">80000</cx:pt>
          <cx:pt idx="12754">87000</cx:pt>
          <cx:pt idx="12755">65000</cx:pt>
          <cx:pt idx="12756">74600</cx:pt>
          <cx:pt idx="12757">71000</cx:pt>
          <cx:pt idx="12758">120000</cx:pt>
          <cx:pt idx="12759">71000</cx:pt>
          <cx:pt idx="12760">175000</cx:pt>
          <cx:pt idx="12761">311000</cx:pt>
          <cx:pt idx="12762">70000</cx:pt>
          <cx:pt idx="12763">100000</cx:pt>
          <cx:pt idx="12764">100000</cx:pt>
          <cx:pt idx="12765">83000</cx:pt>
          <cx:pt idx="12766">160000</cx:pt>
          <cx:pt idx="12767">80000</cx:pt>
          <cx:pt idx="12768">125000</cx:pt>
          <cx:pt idx="12769">99000</cx:pt>
          <cx:pt idx="12770">97000</cx:pt>
          <cx:pt idx="12771">71000</cx:pt>
          <cx:pt idx="12772">135000</cx:pt>
          <cx:pt idx="12773">87000</cx:pt>
          <cx:pt idx="12774">89000</cx:pt>
          <cx:pt idx="12775">120000</cx:pt>
          <cx:pt idx="12776">99500</cx:pt>
          <cx:pt idx="12777">125000</cx:pt>
          <cx:pt idx="12778">87000</cx:pt>
          <cx:pt idx="12779">155000</cx:pt>
          <cx:pt idx="12780">100000</cx:pt>
          <cx:pt idx="12781">198000</cx:pt>
          <cx:pt idx="12782">135000</cx:pt>
          <cx:pt idx="12783">118000</cx:pt>
          <cx:pt idx="12784">73000</cx:pt>
          <cx:pt idx="12785">100000</cx:pt>
          <cx:pt idx="12786">93000</cx:pt>
          <cx:pt idx="12787">93000</cx:pt>
          <cx:pt idx="12788">140000</cx:pt>
          <cx:pt idx="12789">118000</cx:pt>
          <cx:pt idx="12790">134500</cx:pt>
          <cx:pt idx="12791">93000</cx:pt>
          <cx:pt idx="12792">120000</cx:pt>
          <cx:pt idx="12793">99500</cx:pt>
          <cx:pt idx="12794">140000</cx:pt>
          <cx:pt idx="12795">92000</cx:pt>
          <cx:pt idx="12796">130000</cx:pt>
          <cx:pt idx="12797">108000</cx:pt>
          <cx:pt idx="12798">90000</cx:pt>
          <cx:pt idx="12799">92000</cx:pt>
          <cx:pt idx="12800">100000</cx:pt>
          <cx:pt idx="12801">125000</cx:pt>
          <cx:pt idx="12802">115000</cx:pt>
          <cx:pt idx="12803">200000</cx:pt>
          <cx:pt idx="12804">195000</cx:pt>
          <cx:pt idx="12805">150000</cx:pt>
          <cx:pt idx="12806">150000</cx:pt>
          <cx:pt idx="12807">120000</cx:pt>
          <cx:pt idx="12808">146000</cx:pt>
          <cx:pt idx="12809">174000</cx:pt>
          <cx:pt idx="12810">165000</cx:pt>
          <cx:pt idx="12811">174000</cx:pt>
          <cx:pt idx="12812">120000</cx:pt>
          <cx:pt idx="12813">147000</cx:pt>
          <cx:pt idx="12814">118000</cx:pt>
          <cx:pt idx="12815">92000</cx:pt>
          <cx:pt idx="12816">150000</cx:pt>
          <cx:pt idx="12817">132000</cx:pt>
          <cx:pt idx="12818">140000</cx:pt>
          <cx:pt idx="12819">106000</cx:pt>
          <cx:pt idx="12820">99000</cx:pt>
          <cx:pt idx="12821">110000</cx:pt>
          <cx:pt idx="12822">135000</cx:pt>
          <cx:pt idx="12823">150000</cx:pt>
          <cx:pt idx="12824">180000</cx:pt>
          <cx:pt idx="12825">170000</cx:pt>
          <cx:pt idx="12826">99000</cx:pt>
          <cx:pt idx="12827">230000</cx:pt>
          <cx:pt idx="12828">300000</cx:pt>
          <cx:pt idx="12829">226000</cx:pt>
          <cx:pt idx="12830">210000</cx:pt>
          <cx:pt idx="12831">90000</cx:pt>
          <cx:pt idx="12832">300000</cx:pt>
          <cx:pt idx="12833">138600</cx:pt>
          <cx:pt idx="12834">139900</cx:pt>
          <cx:pt idx="12835">180000</cx:pt>
          <cx:pt idx="12836">150000</cx:pt>
          <cx:pt idx="12837">90000</cx:pt>
          <cx:pt idx="12838">125000</cx:pt>
          <cx:pt idx="12839">150000</cx:pt>
          <cx:pt idx="12840">250000</cx:pt>
          <cx:pt idx="12841">195000</cx:pt>
          <cx:pt idx="12842">170000</cx:pt>
          <cx:pt idx="12843">210000</cx:pt>
          <cx:pt idx="12844">186000</cx:pt>
          <cx:pt idx="12845">180000</cx:pt>
          <cx:pt idx="12846">190000</cx:pt>
          <cx:pt idx="12847">220000</cx:pt>
          <cx:pt idx="12848">170000</cx:pt>
          <cx:pt idx="12849">214000</cx:pt>
          <cx:pt idx="12850">170000</cx:pt>
          <cx:pt idx="12851">200500</cx:pt>
          <cx:pt idx="12852">214000</cx:pt>
          <cx:pt idx="12853">250000</cx:pt>
          <cx:pt idx="12854">270000</cx:pt>
          <cx:pt idx="12855">150000</cx:pt>
          <cx:pt idx="12856">118000</cx:pt>
          <cx:pt idx="12857">150000</cx:pt>
          <cx:pt idx="12858">165000</cx:pt>
          <cx:pt idx="12859">175000</cx:pt>
          <cx:pt idx="12860">208000</cx:pt>
          <cx:pt idx="12861">160000</cx:pt>
          <cx:pt idx="12862">90000</cx:pt>
          <cx:pt idx="12863">153000</cx:pt>
          <cx:pt idx="12864">175000</cx:pt>
          <cx:pt idx="12865">150000</cx:pt>
          <cx:pt idx="12866">150000</cx:pt>
          <cx:pt idx="12867">90000</cx:pt>
          <cx:pt idx="12868">125000</cx:pt>
          <cx:pt idx="12869">150000</cx:pt>
          <cx:pt idx="12870">180000</cx:pt>
          <cx:pt idx="12871">150000</cx:pt>
          <cx:pt idx="12872">185000</cx:pt>
          <cx:pt idx="12873">285000</cx:pt>
          <cx:pt idx="12874">200000</cx:pt>
          <cx:pt idx="12875">235000</cx:pt>
          <cx:pt idx="12876">310000</cx:pt>
          <cx:pt idx="12877">300000</cx:pt>
          <cx:pt idx="12878">200000</cx:pt>
          <cx:pt idx="12879">210000</cx:pt>
          <cx:pt idx="12880">125000</cx:pt>
          <cx:pt idx="12881">200000</cx:pt>
          <cx:pt idx="12882">225000</cx:pt>
          <cx:pt idx="12883">191000</cx:pt>
          <cx:pt idx="12884">125000</cx:pt>
          <cx:pt idx="12885">180000</cx:pt>
          <cx:pt idx="12886">290000</cx:pt>
          <cx:pt idx="12887">210000</cx:pt>
          <cx:pt idx="12888">229000</cx:pt>
          <cx:pt idx="12889">204000</cx:pt>
          <cx:pt idx="12890">350000</cx:pt>
          <cx:pt idx="12891">118000</cx:pt>
          <cx:pt idx="12892">275000</cx:pt>
          <cx:pt idx="12893">125000</cx:pt>
          <cx:pt idx="12894">350000</cx:pt>
          <cx:pt idx="12895">125000</cx:pt>
          <cx:pt idx="12896">300000</cx:pt>
          <cx:pt idx="12897">440000</cx:pt>
          <cx:pt idx="12898">420000</cx:pt>
          <cx:pt idx="12899">115000</cx:pt>
          <cx:pt idx="12900">110000</cx:pt>
          <cx:pt idx="12901">84000</cx:pt>
          <cx:pt idx="12902">80000</cx:pt>
          <cx:pt idx="12903">70000</cx:pt>
          <cx:pt idx="12904">70000</cx:pt>
          <cx:pt idx="12905">100000</cx:pt>
          <cx:pt idx="12906">149000</cx:pt>
          <cx:pt idx="12907">145000</cx:pt>
          <cx:pt idx="12908">140000</cx:pt>
          <cx:pt idx="12909">120000</cx:pt>
          <cx:pt idx="12910">90000</cx:pt>
          <cx:pt idx="12911">60000</cx:pt>
          <cx:pt idx="12912">100000</cx:pt>
          <cx:pt idx="12913">60000</cx:pt>
          <cx:pt idx="12914">45000</cx:pt>
          <cx:pt idx="12915">60000</cx:pt>
          <cx:pt idx="12916">15000</cx:pt>
          <cx:pt idx="12917">20000</cx:pt>
          <cx:pt idx="12918">30000</cx:pt>
          <cx:pt idx="12919">4000</cx:pt>
          <cx:pt idx="12920">90000</cx:pt>
          <cx:pt idx="12921">100000</cx:pt>
          <cx:pt idx="12922">150000</cx:pt>
          <cx:pt idx="12923">150000</cx:pt>
          <cx:pt idx="12924">117000</cx:pt>
          <cx:pt idx="12925">30000</cx:pt>
          <cx:pt idx="12926">85000</cx:pt>
          <cx:pt idx="12927">86000</cx:pt>
          <cx:pt idx="12928">90000</cx:pt>
          <cx:pt idx="12929">53000</cx:pt>
          <cx:pt idx="12930">75000</cx:pt>
          <cx:pt idx="12931">95000</cx:pt>
          <cx:pt idx="12932">40000</cx:pt>
          <cx:pt idx="12933">90000</cx:pt>
          <cx:pt idx="12934">90000</cx:pt>
          <cx:pt idx="12935">80000</cx:pt>
          <cx:pt idx="12936">70000</cx:pt>
          <cx:pt idx="12937">70000</cx:pt>
          <cx:pt idx="12938">62000</cx:pt>
          <cx:pt idx="12939">70000</cx:pt>
          <cx:pt idx="12940">70000</cx:pt>
          <cx:pt idx="12941">133000</cx:pt>
          <cx:pt idx="12942">90000</cx:pt>
          <cx:pt idx="12943">86000</cx:pt>
          <cx:pt idx="12944">115000</cx:pt>
          <cx:pt idx="12945">74900</cx:pt>
          <cx:pt idx="12946">100000</cx:pt>
          <cx:pt idx="12947">94900</cx:pt>
          <cx:pt idx="12948">89000</cx:pt>
          <cx:pt idx="12949">110000</cx:pt>
          <cx:pt idx="12950">109000</cx:pt>
          <cx:pt idx="12951">95000</cx:pt>
          <cx:pt idx="12952">185000</cx:pt>
          <cx:pt idx="12953">150000</cx:pt>
          <cx:pt idx="12954">104000</cx:pt>
          <cx:pt idx="12955">85000</cx:pt>
          <cx:pt idx="12956">79000</cx:pt>
          <cx:pt idx="12957">140000</cx:pt>
          <cx:pt idx="12958">74900</cx:pt>
          <cx:pt idx="12959">214000</cx:pt>
          <cx:pt idx="12960">170000</cx:pt>
          <cx:pt idx="12961">147000</cx:pt>
          <cx:pt idx="12962">90000</cx:pt>
          <cx:pt idx="12963">190000</cx:pt>
          <cx:pt idx="12964">70000</cx:pt>
          <cx:pt idx="12965">40000</cx:pt>
          <cx:pt idx="12966">170000</cx:pt>
          <cx:pt idx="12967">195000</cx:pt>
          <cx:pt idx="12968">140000</cx:pt>
          <cx:pt idx="12969">170000</cx:pt>
          <cx:pt idx="12970">170000</cx:pt>
          <cx:pt idx="12971">240000</cx:pt>
          <cx:pt idx="12972">90000</cx:pt>
          <cx:pt idx="12973">90000</cx:pt>
          <cx:pt idx="12974">70000</cx:pt>
          <cx:pt idx="12975">95000</cx:pt>
          <cx:pt idx="12976">233000</cx:pt>
          <cx:pt idx="12977">140000</cx:pt>
          <cx:pt idx="12978">270000</cx:pt>
          <cx:pt idx="12979">500000</cx:pt>
          <cx:pt idx="12980">225000</cx:pt>
          <cx:pt idx="12981">200000</cx:pt>
          <cx:pt idx="12982">170000</cx:pt>
          <cx:pt idx="12983">95000</cx:pt>
          <cx:pt idx="12984">306000</cx:pt>
          <cx:pt idx="12985">201000</cx:pt>
          <cx:pt idx="12986">260000</cx:pt>
          <cx:pt idx="12987">90000</cx:pt>
          <cx:pt idx="12988">135000</cx:pt>
          <cx:pt idx="12989">109000</cx:pt>
          <cx:pt idx="12990">145000</cx:pt>
          <cx:pt idx="12991">95000</cx:pt>
          <cx:pt idx="12992">70000</cx:pt>
          <cx:pt idx="12993">250000</cx:pt>
          <cx:pt idx="12994">189000</cx:pt>
          <cx:pt idx="12995">160000</cx:pt>
          <cx:pt idx="12996">160000</cx:pt>
          <cx:pt idx="12997">95000</cx:pt>
          <cx:pt idx="12998">222000</cx:pt>
          <cx:pt idx="12999">500000</cx:pt>
          <cx:pt idx="13000">140000</cx:pt>
          <cx:pt idx="13001">90000</cx:pt>
          <cx:pt idx="13002">150000</cx:pt>
          <cx:pt idx="13003">175000</cx:pt>
          <cx:pt idx="13004">110000</cx:pt>
          <cx:pt idx="13005">125000</cx:pt>
          <cx:pt idx="13006">160000</cx:pt>
          <cx:pt idx="13007">160000</cx:pt>
          <cx:pt idx="13008">81000</cx:pt>
          <cx:pt idx="13009">135000</cx:pt>
          <cx:pt idx="13010">130000</cx:pt>
          <cx:pt idx="13011">125000</cx:pt>
          <cx:pt idx="13012">166000</cx:pt>
          <cx:pt idx="13013">200000</cx:pt>
          <cx:pt idx="13014">100000</cx:pt>
          <cx:pt idx="13015">180000</cx:pt>
          <cx:pt idx="13016">95000</cx:pt>
          <cx:pt idx="13017">115000</cx:pt>
          <cx:pt idx="13018">100000</cx:pt>
          <cx:pt idx="13019">425000</cx:pt>
          <cx:pt idx="13020">200000</cx:pt>
          <cx:pt idx="13021">89000</cx:pt>
          <cx:pt idx="13022">110000</cx:pt>
          <cx:pt idx="13023">50000</cx:pt>
          <cx:pt idx="13024">180000</cx:pt>
          <cx:pt idx="13025">100000</cx:pt>
          <cx:pt idx="13026">135000</cx:pt>
          <cx:pt idx="13027">135000</cx:pt>
          <cx:pt idx="13028">95000</cx:pt>
          <cx:pt idx="13029">155000</cx:pt>
          <cx:pt idx="13030">125000</cx:pt>
          <cx:pt idx="13031">100000</cx:pt>
          <cx:pt idx="13032">100000</cx:pt>
          <cx:pt idx="13033">99000</cx:pt>
          <cx:pt idx="13034">90000</cx:pt>
          <cx:pt idx="13035">74100</cx:pt>
          <cx:pt idx="13036">100000</cx:pt>
          <cx:pt idx="13037">120000</cx:pt>
          <cx:pt idx="13038">125000</cx:pt>
          <cx:pt idx="13039">40000</cx:pt>
          <cx:pt idx="13040">124000</cx:pt>
          <cx:pt idx="13041">40000</cx:pt>
          <cx:pt idx="13042">40000</cx:pt>
          <cx:pt idx="13043">80000</cx:pt>
          <cx:pt idx="13044">124000</cx:pt>
          <cx:pt idx="13045">65000</cx:pt>
          <cx:pt idx="13046">99000</cx:pt>
          <cx:pt idx="13047">50000</cx:pt>
          <cx:pt idx="13048">65000</cx:pt>
          <cx:pt idx="13049">100000</cx:pt>
          <cx:pt idx="13050">115000</cx:pt>
          <cx:pt idx="13051">100000</cx:pt>
          <cx:pt idx="13052">85000</cx:pt>
          <cx:pt idx="13053">154500</cx:pt>
          <cx:pt idx="13054">65000</cx:pt>
          <cx:pt idx="13055">89000</cx:pt>
          <cx:pt idx="13056">120000</cx:pt>
          <cx:pt idx="13057">69000</cx:pt>
          <cx:pt idx="13058">240000</cx:pt>
          <cx:pt idx="13059">60000</cx:pt>
          <cx:pt idx="13060">135000</cx:pt>
          <cx:pt idx="13061">150000</cx:pt>
          <cx:pt idx="13062">87000</cx:pt>
          <cx:pt idx="13063">80000</cx:pt>
          <cx:pt idx="13064">95000</cx:pt>
          <cx:pt idx="13065">75000</cx:pt>
          <cx:pt idx="13066">80000</cx:pt>
          <cx:pt idx="13067">125000</cx:pt>
          <cx:pt idx="13068">90000</cx:pt>
          <cx:pt idx="13069">110000</cx:pt>
          <cx:pt idx="13070">120000</cx:pt>
          <cx:pt idx="13071">120000</cx:pt>
          <cx:pt idx="13072">105000</cx:pt>
          <cx:pt idx="13073">80000</cx:pt>
          <cx:pt idx="13074">145000</cx:pt>
          <cx:pt idx="13075">100000</cx:pt>
          <cx:pt idx="13076">100000</cx:pt>
          <cx:pt idx="13077">90000</cx:pt>
          <cx:pt idx="13078">125000</cx:pt>
          <cx:pt idx="13079">140300</cx:pt>
          <cx:pt idx="13080">150000</cx:pt>
          <cx:pt idx="13081">80000</cx:pt>
          <cx:pt idx="13082">137000</cx:pt>
          <cx:pt idx="13083">140000</cx:pt>
          <cx:pt idx="13084">155000</cx:pt>
          <cx:pt idx="13085">125000</cx:pt>
          <cx:pt idx="13086">135000</cx:pt>
          <cx:pt idx="13087">130000</cx:pt>
          <cx:pt idx="13088">140300</cx:pt>
          <cx:pt idx="13089">200000</cx:pt>
          <cx:pt idx="13090">117000</cx:pt>
          <cx:pt idx="13091">110000</cx:pt>
          <cx:pt idx="13092">95000</cx:pt>
          <cx:pt idx="13093">185000</cx:pt>
          <cx:pt idx="13094">154000</cx:pt>
          <cx:pt idx="13095">80000</cx:pt>
          <cx:pt idx="13096">129000</cx:pt>
          <cx:pt idx="13097">95000</cx:pt>
          <cx:pt idx="13098">115000</cx:pt>
          <cx:pt idx="13099">140000</cx:pt>
          <cx:pt idx="13100">130000</cx:pt>
          <cx:pt idx="13101">128000</cx:pt>
          <cx:pt idx="13102">210000</cx:pt>
          <cx:pt idx="13103">133000</cx:pt>
          <cx:pt idx="13104">100000</cx:pt>
          <cx:pt idx="13105">100000</cx:pt>
          <cx:pt idx="13106">90000</cx:pt>
          <cx:pt idx="13107">180000</cx:pt>
          <cx:pt idx="13108">165000</cx:pt>
          <cx:pt idx="13109">190000</cx:pt>
          <cx:pt idx="13110">149000</cx:pt>
          <cx:pt idx="13111">100000</cx:pt>
          <cx:pt idx="13112">130000</cx:pt>
          <cx:pt idx="13113">150000</cx:pt>
          <cx:pt idx="13114">125000</cx:pt>
          <cx:pt idx="13115">90000</cx:pt>
          <cx:pt idx="13116">200000</cx:pt>
          <cx:pt idx="13117">425000</cx:pt>
          <cx:pt idx="13118">200000</cx:pt>
          <cx:pt idx="13119">200000</cx:pt>
          <cx:pt idx="13120">83000</cx:pt>
          <cx:pt idx="13121">220000</cx:pt>
          <cx:pt idx="13122">170000</cx:pt>
          <cx:pt idx="13123">256000</cx:pt>
          <cx:pt idx="13124">220000</cx:pt>
          <cx:pt idx="13125">280000</cx:pt>
          <cx:pt idx="13126">315000</cx:pt>
          <cx:pt idx="13127">89000</cx:pt>
          <cx:pt idx="13128">130000</cx:pt>
          <cx:pt idx="13129">340000</cx:pt>
          <cx:pt idx="13130">190000</cx:pt>
          <cx:pt idx="13131">175000</cx:pt>
          <cx:pt idx="13132">135000</cx:pt>
          <cx:pt idx="13133">130000</cx:pt>
          <cx:pt idx="13134">141000</cx:pt>
          <cx:pt idx="13135">90000</cx:pt>
          <cx:pt idx="13136">210000</cx:pt>
          <cx:pt idx="13137">290000</cx:pt>
          <cx:pt idx="13138">130000</cx:pt>
          <cx:pt idx="13139">205000</cx:pt>
          <cx:pt idx="13140">90000</cx:pt>
          <cx:pt idx="13141">210000</cx:pt>
          <cx:pt idx="13142">256000</cx:pt>
          <cx:pt idx="13143">256000</cx:pt>
          <cx:pt idx="13144">152500</cx:pt>
          <cx:pt idx="13145">152500</cx:pt>
          <cx:pt idx="13146">140000</cx:pt>
          <cx:pt idx="13147">163500</cx:pt>
          <cx:pt idx="13148">150000</cx:pt>
          <cx:pt idx="13149">300000</cx:pt>
          <cx:pt idx="13150">279000</cx:pt>
          <cx:pt idx="13151">230000</cx:pt>
          <cx:pt idx="13152">200000</cx:pt>
          <cx:pt idx="13153">300000</cx:pt>
          <cx:pt idx="13154">350000</cx:pt>
          <cx:pt idx="13155">269000</cx:pt>
          <cx:pt idx="13156">270000</cx:pt>
          <cx:pt idx="13157">290000</cx:pt>
          <cx:pt idx="13158">400000</cx:pt>
          <cx:pt idx="13159">200000</cx:pt>
          <cx:pt idx="13160">205000</cx:pt>
          <cx:pt idx="13161">160000</cx:pt>
          <cx:pt idx="13162">246000</cx:pt>
          <cx:pt idx="13163">170000</cx:pt>
          <cx:pt idx="13164">280000</cx:pt>
          <cx:pt idx="13165">300000</cx:pt>
          <cx:pt idx="13166">285000</cx:pt>
          <cx:pt idx="13167">230000</cx:pt>
          <cx:pt idx="13168">215000</cx:pt>
          <cx:pt idx="13169">194400</cx:pt>
          <cx:pt idx="13170">205000</cx:pt>
          <cx:pt idx="13171">205000</cx:pt>
          <cx:pt idx="13172">200000</cx:pt>
          <cx:pt idx="13173">180000</cx:pt>
          <cx:pt idx="13174">140000</cx:pt>
          <cx:pt idx="13175">195000</cx:pt>
          <cx:pt idx="13176">320000</cx:pt>
          <cx:pt idx="13177">230000</cx:pt>
          <cx:pt idx="13178">263800</cx:pt>
          <cx:pt idx="13179">280000</cx:pt>
          <cx:pt idx="13180">300000</cx:pt>
          <cx:pt idx="13181">289000</cx:pt>
          <cx:pt idx="13182">250000</cx:pt>
          <cx:pt idx="13183">225000</cx:pt>
          <cx:pt idx="13184">275000</cx:pt>
          <cx:pt idx="13185">290000</cx:pt>
          <cx:pt idx="13186">260000</cx:pt>
          <cx:pt idx="13187">300000</cx:pt>
          <cx:pt idx="13188">310000</cx:pt>
          <cx:pt idx="13189">300000</cx:pt>
          <cx:pt idx="13190">240000</cx:pt>
          <cx:pt idx="13191">279000</cx:pt>
          <cx:pt idx="13192">300000</cx:pt>
          <cx:pt idx="13193">270000</cx:pt>
          <cx:pt idx="13194">215000</cx:pt>
          <cx:pt idx="13195">200000</cx:pt>
          <cx:pt idx="13196">200000</cx:pt>
          <cx:pt idx="13197">300000</cx:pt>
          <cx:pt idx="13198">225000</cx:pt>
          <cx:pt idx="13199">230000</cx:pt>
          <cx:pt idx="13200">250000</cx:pt>
          <cx:pt idx="13201">460000</cx:pt>
          <cx:pt idx="13202">460000</cx:pt>
          <cx:pt idx="13203">450000</cx:pt>
          <cx:pt idx="13204">275000</cx:pt>
          <cx:pt idx="13205">400000</cx:pt>
          <cx:pt idx="13206">275000</cx:pt>
          <cx:pt idx="13207">204000</cx:pt>
          <cx:pt idx="13208">250000</cx:pt>
          <cx:pt idx="13209">425000</cx:pt>
          <cx:pt idx="13210">1058201</cx:pt>
          <cx:pt idx="13211">1058201</cx:pt>
          <cx:pt idx="13212">425000</cx:pt>
          <cx:pt idx="13213">275000</cx:pt>
          <cx:pt idx="13214">300000</cx:pt>
          <cx:pt idx="13215">280000</cx:pt>
          <cx:pt idx="13216">263800</cx:pt>
          <cx:pt idx="13217">300000</cx:pt>
          <cx:pt idx="13218">227000</cx:pt>
          <cx:pt idx="13219">480000</cx:pt>
          <cx:pt idx="13220">175000</cx:pt>
          <cx:pt idx="13221">293500</cx:pt>
          <cx:pt idx="13222">450000</cx:pt>
          <cx:pt idx="13223">600000</cx:pt>
          <cx:pt idx="13224">75000</cx:pt>
          <cx:pt idx="13225">350000</cx:pt>
          <cx:pt idx="13226">330000</cx:pt>
          <cx:pt idx="13227">60000</cx:pt>
          <cx:pt idx="13228">595000</cx:pt>
          <cx:pt idx="13229">60000</cx:pt>
          <cx:pt idx="13230">299000</cx:pt>
          <cx:pt idx="13231">400000</cx:pt>
          <cx:pt idx="13232">595000</cx:pt>
          <cx:pt idx="13233">1058201</cx:pt>
          <cx:pt idx="13234">145000</cx:pt>
          <cx:pt idx="13235">600000</cx:pt>
          <cx:pt idx="13236">550000</cx:pt>
          <cx:pt idx="13237">184900</cx:pt>
          <cx:pt idx="13238">650000</cx:pt>
          <cx:pt idx="13239">170000</cx:pt>
          <cx:pt idx="13240">400000</cx:pt>
          <cx:pt idx="13241">80000</cx:pt>
          <cx:pt idx="13242">1058201</cx:pt>
          <cx:pt idx="13243">70000</cx:pt>
          <cx:pt idx="13244">1058201</cx:pt>
          <cx:pt idx="13245">120000</cx:pt>
          <cx:pt idx="13246">1058201</cx:pt>
          <cx:pt idx="13247">1058201</cx:pt>
          <cx:pt idx="13248">150000</cx:pt>
          <cx:pt idx="13249">80000</cx:pt>
          <cx:pt idx="13250">1058201</cx:pt>
          <cx:pt idx="13251">100000</cx:pt>
          <cx:pt idx="13252">400000</cx:pt>
          <cx:pt idx="13253">60000</cx:pt>
          <cx:pt idx="13254">160000</cx:pt>
          <cx:pt idx="13255">80000</cx:pt>
          <cx:pt idx="13256">140000</cx:pt>
          <cx:pt idx="13257">69000</cx:pt>
          <cx:pt idx="13258">160000</cx:pt>
          <cx:pt idx="13259">85000</cx:pt>
          <cx:pt idx="13260">1058201</cx:pt>
          <cx:pt idx="13261">70000</cx:pt>
          <cx:pt idx="13262">60000</cx:pt>
          <cx:pt idx="13263">90000</cx:pt>
          <cx:pt idx="13264">110000</cx:pt>
          <cx:pt idx="13265">75000</cx:pt>
          <cx:pt idx="13266">65000</cx:pt>
          <cx:pt idx="13267">120000</cx:pt>
          <cx:pt idx="13268">100000</cx:pt>
          <cx:pt idx="13269">65000</cx:pt>
          <cx:pt idx="13270">83000</cx:pt>
          <cx:pt idx="13271">130000</cx:pt>
          <cx:pt idx="13272">82000</cx:pt>
          <cx:pt idx="13273">75000</cx:pt>
          <cx:pt idx="13274">100000</cx:pt>
          <cx:pt idx="13275">180000</cx:pt>
          <cx:pt idx="13276">190000</cx:pt>
          <cx:pt idx="13277">100000</cx:pt>
          <cx:pt idx="13278">47000</cx:pt>
          <cx:pt idx="13279">109000</cx:pt>
          <cx:pt idx="13280">150000</cx:pt>
          <cx:pt idx="13281">63000</cx:pt>
          <cx:pt idx="13282">275000</cx:pt>
          <cx:pt idx="13283">180000</cx:pt>
          <cx:pt idx="13284">115000</cx:pt>
          <cx:pt idx="13285">130000</cx:pt>
          <cx:pt idx="13286">80000</cx:pt>
          <cx:pt idx="13287">100000</cx:pt>
          <cx:pt idx="13288">90000</cx:pt>
          <cx:pt idx="13289">120000</cx:pt>
          <cx:pt idx="13290">100000</cx:pt>
          <cx:pt idx="13291">50000</cx:pt>
          <cx:pt idx="13292">250000</cx:pt>
          <cx:pt idx="13293">145000</cx:pt>
          <cx:pt idx="13294">70000</cx:pt>
          <cx:pt idx="13295">115500</cx:pt>
          <cx:pt idx="13296">85000</cx:pt>
          <cx:pt idx="13297">75000</cx:pt>
          <cx:pt idx="13298">80000</cx:pt>
          <cx:pt idx="13299">50000</cx:pt>
          <cx:pt idx="13300">175000</cx:pt>
          <cx:pt idx="13301">147000</cx:pt>
          <cx:pt idx="13302">160000</cx:pt>
          <cx:pt idx="13303">70000</cx:pt>
          <cx:pt idx="13304">169000</cx:pt>
          <cx:pt idx="13305">75000</cx:pt>
          <cx:pt idx="13306">200000</cx:pt>
          <cx:pt idx="13307">80000</cx:pt>
          <cx:pt idx="13308">19500</cx:pt>
          <cx:pt idx="13309">200000</cx:pt>
          <cx:pt idx="13310">62000</cx:pt>
          <cx:pt idx="13311">220000</cx:pt>
          <cx:pt idx="13312">15000</cx:pt>
          <cx:pt idx="13313">130000</cx:pt>
          <cx:pt idx="13314">90000</cx:pt>
          <cx:pt idx="13315">128500</cx:pt>
          <cx:pt idx="13316">125000</cx:pt>
          <cx:pt idx="13317">350000</cx:pt>
          <cx:pt idx="13318">65000</cx:pt>
          <cx:pt idx="13319">70000</cx:pt>
          <cx:pt idx="13320">10000</cx:pt>
          <cx:pt idx="13321">137900</cx:pt>
          <cx:pt idx="13322">53000</cx:pt>
          <cx:pt idx="13323">70000</cx:pt>
          <cx:pt idx="13324">100000</cx:pt>
          <cx:pt idx="13325">130000</cx:pt>
          <cx:pt idx="13326">53000</cx:pt>
          <cx:pt idx="13327">68000</cx:pt>
          <cx:pt idx="13328">125000</cx:pt>
          <cx:pt idx="13329">200000</cx:pt>
          <cx:pt idx="13330">150000</cx:pt>
          <cx:pt idx="13331">140000</cx:pt>
          <cx:pt idx="13332">200000</cx:pt>
          <cx:pt idx="13333">100000</cx:pt>
          <cx:pt idx="13334">340000</cx:pt>
          <cx:pt idx="13335">300000</cx:pt>
          <cx:pt idx="13336">250000</cx:pt>
          <cx:pt idx="13337">130000</cx:pt>
          <cx:pt idx="13338">69900</cx:pt>
          <cx:pt idx="13339">350000</cx:pt>
          <cx:pt idx="13340">122500</cx:pt>
          <cx:pt idx="13341">140000</cx:pt>
          <cx:pt idx="13342">210000</cx:pt>
          <cx:pt idx="13343">75000</cx:pt>
          <cx:pt idx="13344">30000</cx:pt>
          <cx:pt idx="13345">150000</cx:pt>
          <cx:pt idx="13346">185000</cx:pt>
          <cx:pt idx="13347">120000</cx:pt>
          <cx:pt idx="13348">80000</cx:pt>
          <cx:pt idx="13349">47000</cx:pt>
          <cx:pt idx="13350">100000</cx:pt>
          <cx:pt idx="13351">70000</cx:pt>
          <cx:pt idx="13352">140000</cx:pt>
          <cx:pt idx="13353">70000</cx:pt>
          <cx:pt idx="13354">5000</cx:pt>
          <cx:pt idx="13355">140000</cx:pt>
          <cx:pt idx="13356">199500</cx:pt>
          <cx:pt idx="13357">225000</cx:pt>
          <cx:pt idx="13358">344000</cx:pt>
          <cx:pt idx="13359">130000</cx:pt>
          <cx:pt idx="13360">75000</cx:pt>
          <cx:pt idx="13361">138000</cx:pt>
          <cx:pt idx="13362">125000</cx:pt>
          <cx:pt idx="13363">110000</cx:pt>
          <cx:pt idx="13364">150000</cx:pt>
          <cx:pt idx="13365">85000</cx:pt>
          <cx:pt idx="13366">130000</cx:pt>
          <cx:pt idx="13367">189900</cx:pt>
          <cx:pt idx="13368">200000</cx:pt>
          <cx:pt idx="13369">200000</cx:pt>
          <cx:pt idx="13370">140000</cx:pt>
          <cx:pt idx="13371">190000</cx:pt>
          <cx:pt idx="13372">300000</cx:pt>
          <cx:pt idx="13373">85000</cx:pt>
          <cx:pt idx="13374">150000</cx:pt>
          <cx:pt idx="13375">250000</cx:pt>
          <cx:pt idx="13376">150000</cx:pt>
          <cx:pt idx="13377">75000</cx:pt>
          <cx:pt idx="13378">103000</cx:pt>
          <cx:pt idx="13379">125000</cx:pt>
          <cx:pt idx="13380">70000</cx:pt>
          <cx:pt idx="13381">250000</cx:pt>
          <cx:pt idx="13382">65000</cx:pt>
          <cx:pt idx="13383">65000</cx:pt>
          <cx:pt idx="13384">150000</cx:pt>
          <cx:pt idx="13385">111000</cx:pt>
          <cx:pt idx="13386">70000</cx:pt>
          <cx:pt idx="13387">149000</cx:pt>
          <cx:pt idx="13388">98000</cx:pt>
          <cx:pt idx="13389">190000</cx:pt>
          <cx:pt idx="13390">110000</cx:pt>
          <cx:pt idx="13391">325000</cx:pt>
          <cx:pt idx="13392">89900</cx:pt>
          <cx:pt idx="13393">95000</cx:pt>
          <cx:pt idx="13394">123000</cx:pt>
          <cx:pt idx="13395">125000</cx:pt>
          <cx:pt idx="13396">150000</cx:pt>
          <cx:pt idx="13397">160000</cx:pt>
          <cx:pt idx="13398">88900</cx:pt>
          <cx:pt idx="13399">300000</cx:pt>
          <cx:pt idx="13400">65000</cx:pt>
          <cx:pt idx="13401">200000</cx:pt>
          <cx:pt idx="13402">75000</cx:pt>
          <cx:pt idx="13403">100000</cx:pt>
          <cx:pt idx="13404">90000</cx:pt>
          <cx:pt idx="13405">161000</cx:pt>
          <cx:pt idx="13406">95000</cx:pt>
          <cx:pt idx="13407">75000</cx:pt>
          <cx:pt idx="13408">160000</cx:pt>
          <cx:pt idx="13409">396000</cx:pt>
          <cx:pt idx="13410">75000</cx:pt>
          <cx:pt idx="13411">180000</cx:pt>
          <cx:pt idx="13412">89900</cx:pt>
          <cx:pt idx="13413">60000</cx:pt>
          <cx:pt idx="13414">60000</cx:pt>
          <cx:pt idx="13415">189900</cx:pt>
          <cx:pt idx="13416">60000</cx:pt>
          <cx:pt idx="13417">200000</cx:pt>
          <cx:pt idx="13418">175000</cx:pt>
          <cx:pt idx="13419">125000</cx:pt>
          <cx:pt idx="13420">90000</cx:pt>
          <cx:pt idx="13421">270000</cx:pt>
          <cx:pt idx="13422">120000</cx:pt>
          <cx:pt idx="13423">130000</cx:pt>
          <cx:pt idx="13424">90000</cx:pt>
          <cx:pt idx="13425">154000</cx:pt>
          <cx:pt idx="13426">80000</cx:pt>
          <cx:pt idx="13427">210000</cx:pt>
          <cx:pt idx="13428">120000</cx:pt>
          <cx:pt idx="13429">120000</cx:pt>
          <cx:pt idx="13430">60000</cx:pt>
          <cx:pt idx="13431">110000</cx:pt>
          <cx:pt idx="13432">130000</cx:pt>
          <cx:pt idx="13433">150000</cx:pt>
          <cx:pt idx="13434">352000</cx:pt>
          <cx:pt idx="13435">75000</cx:pt>
          <cx:pt idx="13436">80000</cx:pt>
          <cx:pt idx="13437">65000</cx:pt>
          <cx:pt idx="13438">100000</cx:pt>
          <cx:pt idx="13439">260000</cx:pt>
          <cx:pt idx="13440">135000</cx:pt>
          <cx:pt idx="13441">171000</cx:pt>
          <cx:pt idx="13442">125000</cx:pt>
          <cx:pt idx="13443">53000</cx:pt>
          <cx:pt idx="13444">100000</cx:pt>
          <cx:pt idx="13445">130000</cx:pt>
          <cx:pt idx="13446">53000</cx:pt>
          <cx:pt idx="13447">139000</cx:pt>
          <cx:pt idx="13448">145000</cx:pt>
          <cx:pt idx="13449">200000</cx:pt>
          <cx:pt idx="13450">14000</cx:pt>
          <cx:pt idx="13451">219000</cx:pt>
          <cx:pt idx="13452">275000</cx:pt>
          <cx:pt idx="13453">96000</cx:pt>
          <cx:pt idx="13454">258000</cx:pt>
          <cx:pt idx="13455">65000</cx:pt>
          <cx:pt idx="13456">16000</cx:pt>
          <cx:pt idx="13457">85000</cx:pt>
          <cx:pt idx="13458">100000</cx:pt>
          <cx:pt idx="13459">220000</cx:pt>
          <cx:pt idx="13460">155000</cx:pt>
          <cx:pt idx="13461">174000</cx:pt>
          <cx:pt idx="13462">115000</cx:pt>
          <cx:pt idx="13463">150000</cx:pt>
          <cx:pt idx="13464">225000</cx:pt>
          <cx:pt idx="13465">65000</cx:pt>
          <cx:pt idx="13466">95000</cx:pt>
          <cx:pt idx="13467">115000</cx:pt>
          <cx:pt idx="13468">141000</cx:pt>
          <cx:pt idx="13469">134900</cx:pt>
          <cx:pt idx="13470">365000</cx:pt>
          <cx:pt idx="13471">140000</cx:pt>
          <cx:pt idx="13472">95000</cx:pt>
          <cx:pt idx="13473">245000</cx:pt>
          <cx:pt idx="13474">100000</cx:pt>
          <cx:pt idx="13475">140000</cx:pt>
          <cx:pt idx="13476">340000</cx:pt>
          <cx:pt idx="13477">78000</cx:pt>
          <cx:pt idx="13478">165000</cx:pt>
          <cx:pt idx="13479">120000</cx:pt>
          <cx:pt idx="13480">200000</cx:pt>
          <cx:pt idx="13481">110000</cx:pt>
          <cx:pt idx="13482">135000</cx:pt>
          <cx:pt idx="13483">390000</cx:pt>
          <cx:pt idx="13484">75000</cx:pt>
          <cx:pt idx="13485">355000</cx:pt>
          <cx:pt idx="13486">100000</cx:pt>
          <cx:pt idx="13487">400000</cx:pt>
          <cx:pt idx="13488">100000</cx:pt>
          <cx:pt idx="13489">350000</cx:pt>
          <cx:pt idx="13490">200000</cx:pt>
          <cx:pt idx="13491">80000</cx:pt>
          <cx:pt idx="13492">175000</cx:pt>
          <cx:pt idx="13493">250000</cx:pt>
          <cx:pt idx="13494">225000</cx:pt>
          <cx:pt idx="13495">80000</cx:pt>
          <cx:pt idx="13496">85000</cx:pt>
          <cx:pt idx="13497">215000</cx:pt>
          <cx:pt idx="13498">120000</cx:pt>
          <cx:pt idx="13499">165000</cx:pt>
          <cx:pt idx="13500">550000</cx:pt>
          <cx:pt idx="13501">98000</cx:pt>
          <cx:pt idx="13502">150000</cx:pt>
          <cx:pt idx="13503">180000</cx:pt>
          <cx:pt idx="13504">201000</cx:pt>
          <cx:pt idx="13505">500000</cx:pt>
          <cx:pt idx="13506">190000</cx:pt>
          <cx:pt idx="13507">125000</cx:pt>
          <cx:pt idx="13508">144900</cx:pt>
          <cx:pt idx="13509">200000</cx:pt>
          <cx:pt idx="13510">200000</cx:pt>
          <cx:pt idx="13511">189000</cx:pt>
          <cx:pt idx="13512">183000</cx:pt>
          <cx:pt idx="13513">304000</cx:pt>
          <cx:pt idx="13514">190000</cx:pt>
          <cx:pt idx="13515">195000</cx:pt>
          <cx:pt idx="13516">240000</cx:pt>
          <cx:pt idx="13517">200000</cx:pt>
          <cx:pt idx="13518">50000</cx:pt>
          <cx:pt idx="13519">185000</cx:pt>
          <cx:pt idx="13520">350000</cx:pt>
          <cx:pt idx="13521">200000</cx:pt>
          <cx:pt idx="13522">235000</cx:pt>
          <cx:pt idx="13523">169000</cx:pt>
          <cx:pt idx="13524">200000</cx:pt>
          <cx:pt idx="13525">75000</cx:pt>
          <cx:pt idx="13526">190000</cx:pt>
          <cx:pt idx="13527">185000</cx:pt>
          <cx:pt idx="13528">250000</cx:pt>
          <cx:pt idx="13529">355000</cx:pt>
          <cx:pt idx="13530">220000</cx:pt>
          <cx:pt idx="13531">183000</cx:pt>
          <cx:pt idx="13532">85000</cx:pt>
          <cx:pt idx="13533">150000</cx:pt>
          <cx:pt idx="13534">300000</cx:pt>
          <cx:pt idx="13535">285000</cx:pt>
          <cx:pt idx="13536">150000</cx:pt>
          <cx:pt idx="13537">600000</cx:pt>
          <cx:pt idx="13538">250000</cx:pt>
          <cx:pt idx="13539">1058201</cx:pt>
          <cx:pt idx="13540">200000</cx:pt>
          <cx:pt idx="13541">200000</cx:pt>
          <cx:pt idx="13542">75000</cx:pt>
          <cx:pt idx="13543">100000</cx:pt>
          <cx:pt idx="13544">220000</cx:pt>
          <cx:pt idx="13545">20000</cx:pt>
          <cx:pt idx="13546">1058201</cx:pt>
          <cx:pt idx="13547">115000</cx:pt>
          <cx:pt idx="13548">200000</cx:pt>
          <cx:pt idx="13549">85000</cx:pt>
          <cx:pt idx="13550">125000</cx:pt>
          <cx:pt idx="13551">65000</cx:pt>
          <cx:pt idx="13552">100000</cx:pt>
          <cx:pt idx="13553">91000</cx:pt>
          <cx:pt idx="13554">225000</cx:pt>
          <cx:pt idx="13555">62000</cx:pt>
          <cx:pt idx="13556">40000</cx:pt>
          <cx:pt idx="13557">85000</cx:pt>
          <cx:pt idx="13558">40000</cx:pt>
          <cx:pt idx="13559">110000</cx:pt>
          <cx:pt idx="13560">119000</cx:pt>
          <cx:pt idx="13561">40000</cx:pt>
          <cx:pt idx="13562">150000</cx:pt>
          <cx:pt idx="13563">157000</cx:pt>
          <cx:pt idx="13564">138000</cx:pt>
          <cx:pt idx="13565">190000</cx:pt>
          <cx:pt idx="13566">230000</cx:pt>
          <cx:pt idx="13567">107000</cx:pt>
          <cx:pt idx="13568">210000</cx:pt>
          <cx:pt idx="13569">300000</cx:pt>
          <cx:pt idx="13570">205000</cx:pt>
          <cx:pt idx="13571">53000</cx:pt>
          <cx:pt idx="13572">210000</cx:pt>
          <cx:pt idx="13573">90000</cx:pt>
          <cx:pt idx="13574">69000</cx:pt>
          <cx:pt idx="13575">420000</cx:pt>
          <cx:pt idx="13576">195000</cx:pt>
          <cx:pt idx="13577">129000</cx:pt>
          <cx:pt idx="13578">140000</cx:pt>
          <cx:pt idx="13579">110000</cx:pt>
          <cx:pt idx="13580">170000</cx:pt>
          <cx:pt idx="13581">208000</cx:pt>
          <cx:pt idx="13582">80000</cx:pt>
          <cx:pt idx="13583">185000</cx:pt>
          <cx:pt idx="13584">200000</cx:pt>
          <cx:pt idx="13585">275000</cx:pt>
          <cx:pt idx="13586">500000</cx:pt>
          <cx:pt idx="13587">219000</cx:pt>
          <cx:pt idx="13588">200000</cx:pt>
          <cx:pt idx="13589">94000</cx:pt>
          <cx:pt idx="13590">20000</cx:pt>
          <cx:pt idx="13591">175000</cx:pt>
          <cx:pt idx="13592">200000</cx:pt>
          <cx:pt idx="13593">205000</cx:pt>
          <cx:pt idx="13594">106000</cx:pt>
          <cx:pt idx="13595">125000</cx:pt>
          <cx:pt idx="13596">220000</cx:pt>
          <cx:pt idx="13597">479900</cx:pt>
          <cx:pt idx="13598">289000</cx:pt>
          <cx:pt idx="13599">100000</cx:pt>
          <cx:pt idx="13600">80000</cx:pt>
          <cx:pt idx="13601">190000</cx:pt>
          <cx:pt idx="13602">500000</cx:pt>
          <cx:pt idx="13603">79500</cx:pt>
          <cx:pt idx="13604">130000</cx:pt>
          <cx:pt idx="13605">80000</cx:pt>
          <cx:pt idx="13606">400000</cx:pt>
          <cx:pt idx="13607">203000</cx:pt>
          <cx:pt idx="13608">300000</cx:pt>
          <cx:pt idx="13609">110000</cx:pt>
          <cx:pt idx="13610">160000</cx:pt>
          <cx:pt idx="13611">180000</cx:pt>
          <cx:pt idx="13612">375000</cx:pt>
          <cx:pt idx="13613">1058201</cx:pt>
          <cx:pt idx="13614">440000</cx:pt>
          <cx:pt idx="13615">170000</cx:pt>
          <cx:pt idx="13616">80000</cx:pt>
          <cx:pt idx="13617">150000</cx:pt>
          <cx:pt idx="13618">180000</cx:pt>
          <cx:pt idx="13619">175000</cx:pt>
          <cx:pt idx="13620">198000</cx:pt>
          <cx:pt idx="13621">140000</cx:pt>
          <cx:pt idx="13622">204000</cx:pt>
          <cx:pt idx="13623">225000</cx:pt>
          <cx:pt idx="13624">325000</cx:pt>
          <cx:pt idx="13625">250000</cx:pt>
          <cx:pt idx="13626">325000</cx:pt>
          <cx:pt idx="13627">200000</cx:pt>
          <cx:pt idx="13628">130000</cx:pt>
          <cx:pt idx="13629">40000</cx:pt>
          <cx:pt idx="13630">145000</cx:pt>
          <cx:pt idx="13631">182000</cx:pt>
          <cx:pt idx="13632">350000</cx:pt>
          <cx:pt idx="13633">80000</cx:pt>
          <cx:pt idx="13634">195000</cx:pt>
          <cx:pt idx="13635">250000</cx:pt>
          <cx:pt idx="13636">250000</cx:pt>
          <cx:pt idx="13637">145000</cx:pt>
          <cx:pt idx="13638">120000</cx:pt>
          <cx:pt idx="13639">220000</cx:pt>
          <cx:pt idx="13640">250000</cx:pt>
          <cx:pt idx="13641">134000</cx:pt>
          <cx:pt idx="13642">165000</cx:pt>
          <cx:pt idx="13643">290000</cx:pt>
          <cx:pt idx="13644">650000</cx:pt>
          <cx:pt idx="13645">230000</cx:pt>
          <cx:pt idx="13646">190000</cx:pt>
          <cx:pt idx="13647">100000</cx:pt>
          <cx:pt idx="13648">275000</cx:pt>
          <cx:pt idx="13649">220000</cx:pt>
          <cx:pt idx="13650">319000</cx:pt>
          <cx:pt idx="13651">190000</cx:pt>
          <cx:pt idx="13652">100000</cx:pt>
          <cx:pt idx="13653">80000</cx:pt>
          <cx:pt idx="13654">375000</cx:pt>
          <cx:pt idx="13655">250000</cx:pt>
          <cx:pt idx="13656">225000</cx:pt>
          <cx:pt idx="13657">450000</cx:pt>
          <cx:pt idx="13658">215000</cx:pt>
          <cx:pt idx="13659">180000</cx:pt>
          <cx:pt idx="13660">210000</cx:pt>
          <cx:pt idx="13661">210000</cx:pt>
          <cx:pt idx="13662">180000</cx:pt>
          <cx:pt idx="13663">210000</cx:pt>
          <cx:pt idx="13664">40000</cx:pt>
          <cx:pt idx="13665">205000</cx:pt>
          <cx:pt idx="13666">205000</cx:pt>
          <cx:pt idx="13667">185000</cx:pt>
          <cx:pt idx="13668">320000</cx:pt>
          <cx:pt idx="13669">490000</cx:pt>
          <cx:pt idx="13670">270000</cx:pt>
          <cx:pt idx="13671">220000</cx:pt>
          <cx:pt idx="13672">175000</cx:pt>
          <cx:pt idx="13673">172000</cx:pt>
          <cx:pt idx="13674">260000</cx:pt>
          <cx:pt idx="13675">290000</cx:pt>
          <cx:pt idx="13676">230000</cx:pt>
          <cx:pt idx="13677">155000</cx:pt>
          <cx:pt idx="13678">400000</cx:pt>
          <cx:pt idx="13679">140000</cx:pt>
          <cx:pt idx="13680">1058201</cx:pt>
          <cx:pt idx="13681">270000</cx:pt>
          <cx:pt idx="13682">280000</cx:pt>
          <cx:pt idx="13683">320000</cx:pt>
          <cx:pt idx="13684">300000</cx:pt>
          <cx:pt idx="13685">260000</cx:pt>
          <cx:pt idx="13686">100000</cx:pt>
          <cx:pt idx="13687">245000</cx:pt>
          <cx:pt idx="13688">170000</cx:pt>
          <cx:pt idx="13689">325000</cx:pt>
          <cx:pt idx="13690">135000</cx:pt>
          <cx:pt idx="13691">75000</cx:pt>
          <cx:pt idx="13692">75000</cx:pt>
          <cx:pt idx="13693">500000</cx:pt>
          <cx:pt idx="13694">319900</cx:pt>
          <cx:pt idx="13695">155000</cx:pt>
          <cx:pt idx="13696">100000</cx:pt>
          <cx:pt idx="13697">300000</cx:pt>
          <cx:pt idx="13698">226000</cx:pt>
          <cx:pt idx="13699">75000</cx:pt>
          <cx:pt idx="13700">400000</cx:pt>
          <cx:pt idx="13701">205000</cx:pt>
          <cx:pt idx="13702">110000</cx:pt>
          <cx:pt idx="13703">195000</cx:pt>
          <cx:pt idx="13704">160000</cx:pt>
          <cx:pt idx="13705">485000</cx:pt>
          <cx:pt idx="13706">355000</cx:pt>
          <cx:pt idx="13707">145000</cx:pt>
          <cx:pt idx="13708">125000</cx:pt>
          <cx:pt idx="13709">120000</cx:pt>
          <cx:pt idx="13710">120000</cx:pt>
          <cx:pt idx="13711">180000</cx:pt>
          <cx:pt idx="13712">200000</cx:pt>
          <cx:pt idx="13713">380000</cx:pt>
          <cx:pt idx="13714">400000</cx:pt>
          <cx:pt idx="13715">195000</cx:pt>
          <cx:pt idx="13716">200000</cx:pt>
          <cx:pt idx="13717">300000</cx:pt>
          <cx:pt idx="13718">160000</cx:pt>
          <cx:pt idx="13719">120000</cx:pt>
          <cx:pt idx="13720">200000</cx:pt>
          <cx:pt idx="13721">170000</cx:pt>
          <cx:pt idx="13722">112000</cx:pt>
          <cx:pt idx="13723">160000</cx:pt>
          <cx:pt idx="13724">121000</cx:pt>
          <cx:pt idx="13725">389000</cx:pt>
          <cx:pt idx="13726">400000</cx:pt>
          <cx:pt idx="13727">250000</cx:pt>
          <cx:pt idx="13728">170000</cx:pt>
          <cx:pt idx="13729">235000</cx:pt>
          <cx:pt idx="13730">157000</cx:pt>
          <cx:pt idx="13731">390000</cx:pt>
          <cx:pt idx="13732">215000</cx:pt>
          <cx:pt idx="13733">290000</cx:pt>
          <cx:pt idx="13734">165000</cx:pt>
          <cx:pt idx="13735">475000</cx:pt>
          <cx:pt idx="13736">240000</cx:pt>
          <cx:pt idx="13737">158000</cx:pt>
          <cx:pt idx="13738">285000</cx:pt>
          <cx:pt idx="13739">175000</cx:pt>
          <cx:pt idx="13740">115000</cx:pt>
          <cx:pt idx="13741">128000</cx:pt>
          <cx:pt idx="13742">150000</cx:pt>
          <cx:pt idx="13743">260000</cx:pt>
          <cx:pt idx="13744">150000</cx:pt>
          <cx:pt idx="13745">75000</cx:pt>
          <cx:pt idx="13746">175000</cx:pt>
          <cx:pt idx="13747">150000</cx:pt>
          <cx:pt idx="13748">119000</cx:pt>
          <cx:pt idx="13749">90000</cx:pt>
          <cx:pt idx="13750">225000</cx:pt>
          <cx:pt idx="13751">260000</cx:pt>
          <cx:pt idx="13752">490000</cx:pt>
          <cx:pt idx="13753">190000</cx:pt>
          <cx:pt idx="13754">106000</cx:pt>
          <cx:pt idx="13755">200000</cx:pt>
          <cx:pt idx="13756">110000</cx:pt>
          <cx:pt idx="13757">350000</cx:pt>
          <cx:pt idx="13758">200000</cx:pt>
          <cx:pt idx="13759">235000</cx:pt>
          <cx:pt idx="13760">140000</cx:pt>
          <cx:pt idx="13761">185000</cx:pt>
          <cx:pt idx="13762">330000</cx:pt>
          <cx:pt idx="13763">120075</cx:pt>
          <cx:pt idx="13764">160000</cx:pt>
          <cx:pt idx="13765">146000</cx:pt>
          <cx:pt idx="13766">200000</cx:pt>
          <cx:pt idx="13767">235000</cx:pt>
          <cx:pt idx="13768">1058201</cx:pt>
          <cx:pt idx="13769">216000</cx:pt>
          <cx:pt idx="13770">150000</cx:pt>
          <cx:pt idx="13771">90000</cx:pt>
          <cx:pt idx="13772">125000</cx:pt>
          <cx:pt idx="13773">290000</cx:pt>
          <cx:pt idx="13774">105000</cx:pt>
          <cx:pt idx="13775">134000</cx:pt>
          <cx:pt idx="13776">100000</cx:pt>
          <cx:pt idx="13777">155000</cx:pt>
          <cx:pt idx="13778">260000</cx:pt>
          <cx:pt idx="13779">90000</cx:pt>
          <cx:pt idx="13780">150000</cx:pt>
          <cx:pt idx="13781">142000</cx:pt>
          <cx:pt idx="13782">75000</cx:pt>
          <cx:pt idx="13783">109000</cx:pt>
          <cx:pt idx="13784">139000</cx:pt>
          <cx:pt idx="13785">120000</cx:pt>
          <cx:pt idx="13786">236000</cx:pt>
          <cx:pt idx="13787">115000</cx:pt>
          <cx:pt idx="13788">121000</cx:pt>
          <cx:pt idx="13789">150000</cx:pt>
          <cx:pt idx="13790">340000</cx:pt>
          <cx:pt idx="13791">147000</cx:pt>
          <cx:pt idx="13792">185000</cx:pt>
          <cx:pt idx="13793">90000</cx:pt>
          <cx:pt idx="13794">325000</cx:pt>
          <cx:pt idx="13795">193000</cx:pt>
          <cx:pt idx="13796">115000</cx:pt>
          <cx:pt idx="13797">230000</cx:pt>
          <cx:pt idx="13798">164000</cx:pt>
          <cx:pt idx="13799">145000</cx:pt>
          <cx:pt idx="13800">330000</cx:pt>
          <cx:pt idx="13801">250000</cx:pt>
          <cx:pt idx="13802">292000</cx:pt>
          <cx:pt idx="13803">200000</cx:pt>
          <cx:pt idx="13804">160000</cx:pt>
          <cx:pt idx="13805">130000</cx:pt>
          <cx:pt idx="13806">159000</cx:pt>
          <cx:pt idx="13807">185000</cx:pt>
          <cx:pt idx="13808">184000</cx:pt>
          <cx:pt idx="13809">165000</cx:pt>
          <cx:pt idx="13810">140000</cx:pt>
          <cx:pt idx="13811">140000</cx:pt>
          <cx:pt idx="13812">80000</cx:pt>
          <cx:pt idx="13813">200000</cx:pt>
          <cx:pt idx="13814">132000</cx:pt>
          <cx:pt idx="13815">119000</cx:pt>
          <cx:pt idx="13816">69000</cx:pt>
          <cx:pt idx="13817">170000</cx:pt>
          <cx:pt idx="13818">60000</cx:pt>
          <cx:pt idx="13819">260000</cx:pt>
          <cx:pt idx="13820">120000</cx:pt>
          <cx:pt idx="13821">352000</cx:pt>
          <cx:pt idx="13822">85000</cx:pt>
          <cx:pt idx="13823">175000</cx:pt>
          <cx:pt idx="13824">225000</cx:pt>
          <cx:pt idx="13825">290000</cx:pt>
          <cx:pt idx="13826">150000</cx:pt>
          <cx:pt idx="13827">300000</cx:pt>
          <cx:pt idx="13828">260000</cx:pt>
          <cx:pt idx="13829">300000</cx:pt>
          <cx:pt idx="13830">120000</cx:pt>
          <cx:pt idx="13831">158000</cx:pt>
          <cx:pt idx="13832">79500</cx:pt>
          <cx:pt idx="13833">165000</cx:pt>
          <cx:pt idx="13834">139000</cx:pt>
          <cx:pt idx="13835">190000</cx:pt>
          <cx:pt idx="13836">200000</cx:pt>
          <cx:pt idx="13837">180000</cx:pt>
          <cx:pt idx="13838">140000</cx:pt>
          <cx:pt idx="13839">140000</cx:pt>
          <cx:pt idx="13840">190000</cx:pt>
          <cx:pt idx="13841">180000</cx:pt>
          <cx:pt idx="13842">115000</cx:pt>
          <cx:pt idx="13843">65000</cx:pt>
          <cx:pt idx="13844">40000</cx:pt>
          <cx:pt idx="13845">235000</cx:pt>
          <cx:pt idx="13846">230000</cx:pt>
          <cx:pt idx="13847">240000</cx:pt>
          <cx:pt idx="13848">149000</cx:pt>
          <cx:pt idx="13849">465400</cx:pt>
          <cx:pt idx="13850">220000</cx:pt>
          <cx:pt idx="13851">1058201</cx:pt>
          <cx:pt idx="13852">145000</cx:pt>
          <cx:pt idx="13853">175000</cx:pt>
          <cx:pt idx="13854">260000</cx:pt>
          <cx:pt idx="13855">80000</cx:pt>
          <cx:pt idx="13856">130000</cx:pt>
          <cx:pt idx="13857">1700</cx:pt>
          <cx:pt idx="13858">340000</cx:pt>
          <cx:pt idx="13859">180000</cx:pt>
          <cx:pt idx="13860">265000</cx:pt>
          <cx:pt idx="13861">75000</cx:pt>
          <cx:pt idx="13862">320000</cx:pt>
          <cx:pt idx="13863">234000</cx:pt>
          <cx:pt idx="13864">370000</cx:pt>
          <cx:pt idx="13865">295000</cx:pt>
          <cx:pt idx="13866">300000</cx:pt>
          <cx:pt idx="13867">200000</cx:pt>
          <cx:pt idx="13868">75000</cx:pt>
          <cx:pt idx="13869">310000</cx:pt>
          <cx:pt idx="13870">400000</cx:pt>
          <cx:pt idx="13871">300000</cx:pt>
          <cx:pt idx="13872">180000</cx:pt>
          <cx:pt idx="13873">53000</cx:pt>
          <cx:pt idx="13874">375000</cx:pt>
          <cx:pt idx="13875">330000</cx:pt>
          <cx:pt idx="13876">227000</cx:pt>
          <cx:pt idx="13877">360000</cx:pt>
          <cx:pt idx="13878">200000</cx:pt>
          <cx:pt idx="13879">220000</cx:pt>
          <cx:pt idx="13880">180000</cx:pt>
          <cx:pt idx="13881">170000</cx:pt>
          <cx:pt idx="13882">500000</cx:pt>
          <cx:pt idx="13883">75000</cx:pt>
          <cx:pt idx="13884">310000</cx:pt>
          <cx:pt idx="13885">250000</cx:pt>
          <cx:pt idx="13886">310000</cx:pt>
          <cx:pt idx="13887">235000</cx:pt>
          <cx:pt idx="13888">100000</cx:pt>
          <cx:pt idx="13889">231000</cx:pt>
          <cx:pt idx="13890">150000</cx:pt>
          <cx:pt idx="13891">120000</cx:pt>
          <cx:pt idx="13892">300000</cx:pt>
          <cx:pt idx="13893">400000</cx:pt>
          <cx:pt idx="13894">90000</cx:pt>
          <cx:pt idx="13895">154000</cx:pt>
          <cx:pt idx="13896">140000</cx:pt>
          <cx:pt idx="13897">145000</cx:pt>
          <cx:pt idx="13898">161000</cx:pt>
          <cx:pt idx="13899">80000</cx:pt>
          <cx:pt idx="13900">80000</cx:pt>
          <cx:pt idx="13901">252000</cx:pt>
          <cx:pt idx="13902">138000</cx:pt>
          <cx:pt idx="13903">165000</cx:pt>
          <cx:pt idx="13904">167400</cx:pt>
          <cx:pt idx="13905">225000</cx:pt>
          <cx:pt idx="13906">100000</cx:pt>
          <cx:pt idx="13907">90000</cx:pt>
          <cx:pt idx="13908">100000</cx:pt>
          <cx:pt idx="13909">230000</cx:pt>
          <cx:pt idx="13910">275000</cx:pt>
          <cx:pt idx="13911">75000</cx:pt>
          <cx:pt idx="13912">90000</cx:pt>
          <cx:pt idx="13913">170000</cx:pt>
          <cx:pt idx="13914">80000</cx:pt>
          <cx:pt idx="13915">300000</cx:pt>
          <cx:pt idx="13916">90000</cx:pt>
          <cx:pt idx="13917">90000</cx:pt>
          <cx:pt idx="13918">100000</cx:pt>
          <cx:pt idx="13919">95000</cx:pt>
          <cx:pt idx="13920">190000</cx:pt>
          <cx:pt idx="13921">160000</cx:pt>
          <cx:pt idx="13922">180000</cx:pt>
          <cx:pt idx="13923">130000</cx:pt>
          <cx:pt idx="13924">45000</cx:pt>
          <cx:pt idx="13925">190000</cx:pt>
          <cx:pt idx="13926">109000</cx:pt>
          <cx:pt idx="13927">128000</cx:pt>
          <cx:pt idx="13928">180000</cx:pt>
          <cx:pt idx="13929">89000</cx:pt>
          <cx:pt idx="13930">150000</cx:pt>
          <cx:pt idx="13931">76000</cx:pt>
          <cx:pt idx="13932">390000</cx:pt>
          <cx:pt idx="13933">180000</cx:pt>
          <cx:pt idx="13934">112000</cx:pt>
          <cx:pt idx="13935">50000</cx:pt>
          <cx:pt idx="13936">150000</cx:pt>
          <cx:pt idx="13937">500000</cx:pt>
          <cx:pt idx="13938">250000</cx:pt>
          <cx:pt idx="13939">155000</cx:pt>
          <cx:pt idx="13940">150000</cx:pt>
          <cx:pt idx="13941">120000</cx:pt>
          <cx:pt idx="13942">330000</cx:pt>
          <cx:pt idx="13943">186000</cx:pt>
          <cx:pt idx="13944">112000</cx:pt>
          <cx:pt idx="13945">150000</cx:pt>
          <cx:pt idx="13946">95000</cx:pt>
          <cx:pt idx="13947">200000</cx:pt>
          <cx:pt idx="13948">275000</cx:pt>
          <cx:pt idx="13949">140000</cx:pt>
          <cx:pt idx="13950">185000</cx:pt>
          <cx:pt idx="13951">89000</cx:pt>
          <cx:pt idx="13952">120000</cx:pt>
          <cx:pt idx="13953">190000</cx:pt>
          <cx:pt idx="13954">295000</cx:pt>
          <cx:pt idx="13955">350000</cx:pt>
          <cx:pt idx="13956">70000</cx:pt>
          <cx:pt idx="13957">190000</cx:pt>
          <cx:pt idx="13958">150000</cx:pt>
          <cx:pt idx="13959">94000</cx:pt>
          <cx:pt idx="13960">75000</cx:pt>
          <cx:pt idx="13961">220000</cx:pt>
          <cx:pt idx="13962">100000</cx:pt>
          <cx:pt idx="13963">58000</cx:pt>
          <cx:pt idx="13964">120000</cx:pt>
          <cx:pt idx="13965">210000</cx:pt>
          <cx:pt idx="13966">150000</cx:pt>
          <cx:pt idx="13967">85000</cx:pt>
          <cx:pt idx="13968">360000</cx:pt>
          <cx:pt idx="13969">90000</cx:pt>
          <cx:pt idx="13970">128000</cx:pt>
          <cx:pt idx="13971">120000</cx:pt>
          <cx:pt idx="13972">225000</cx:pt>
          <cx:pt idx="13973">90000</cx:pt>
          <cx:pt idx="13974">60000</cx:pt>
          <cx:pt idx="13975">120000</cx:pt>
          <cx:pt idx="13976">60000</cx:pt>
          <cx:pt idx="13977">2000</cx:pt>
          <cx:pt idx="13978">40000</cx:pt>
          <cx:pt idx="13979">94000</cx:pt>
          <cx:pt idx="13980">65000</cx:pt>
          <cx:pt idx="13981">100000</cx:pt>
          <cx:pt idx="13982">150000</cx:pt>
          <cx:pt idx="13983">150000</cx:pt>
          <cx:pt idx="13984">100000</cx:pt>
          <cx:pt idx="13985">160000</cx:pt>
          <cx:pt idx="13986">85000</cx:pt>
          <cx:pt idx="13987">98000</cx:pt>
          <cx:pt idx="13988">100000</cx:pt>
          <cx:pt idx="13989">118900</cx:pt>
          <cx:pt idx="13990">120000</cx:pt>
          <cx:pt idx="13991">300000</cx:pt>
          <cx:pt idx="13992">200000</cx:pt>
          <cx:pt idx="13993">75000</cx:pt>
          <cx:pt idx="13994">375000</cx:pt>
          <cx:pt idx="13995">75000</cx:pt>
          <cx:pt idx="13996">240000</cx:pt>
          <cx:pt idx="13997">70000</cx:pt>
          <cx:pt idx="13998">120000</cx:pt>
          <cx:pt idx="13999">65000</cx:pt>
          <cx:pt idx="14000">100000</cx:pt>
          <cx:pt idx="14001">55000</cx:pt>
          <cx:pt idx="14002">135000</cx:pt>
          <cx:pt idx="14003">25000</cx:pt>
          <cx:pt idx="14004">120100</cx:pt>
          <cx:pt idx="14005">85000</cx:pt>
          <cx:pt idx="14006">94000</cx:pt>
          <cx:pt idx="14007">238000</cx:pt>
          <cx:pt idx="14008">98000</cx:pt>
          <cx:pt idx="14009">135000</cx:pt>
          <cx:pt idx="14010">150000</cx:pt>
          <cx:pt idx="14011">3500</cx:pt>
          <cx:pt idx="14012">90000</cx:pt>
          <cx:pt idx="14013">120000</cx:pt>
          <cx:pt idx="14014">220000</cx:pt>
          <cx:pt idx="14015">98000</cx:pt>
          <cx:pt idx="14016">30000</cx:pt>
          <cx:pt idx="14017">30000</cx:pt>
          <cx:pt idx="14018">100000</cx:pt>
          <cx:pt idx="14019">70000</cx:pt>
          <cx:pt idx="14020">150000</cx:pt>
          <cx:pt idx="14021">2000</cx:pt>
          <cx:pt idx="14022">75000</cx:pt>
          <cx:pt idx="14023">160000</cx:pt>
          <cx:pt idx="14024">120000</cx:pt>
          <cx:pt idx="14025">210000</cx:pt>
          <cx:pt idx="14026">135000</cx:pt>
          <cx:pt idx="14027">135000</cx:pt>
          <cx:pt idx="14028">200000</cx:pt>
          <cx:pt idx="14029">109000</cx:pt>
          <cx:pt idx="14030">150000</cx:pt>
          <cx:pt idx="14031">90000</cx:pt>
          <cx:pt idx="14032">60000</cx:pt>
          <cx:pt idx="14033">112000</cx:pt>
          <cx:pt idx="14034">170000</cx:pt>
          <cx:pt idx="14035">55000</cx:pt>
          <cx:pt idx="14036">113000</cx:pt>
          <cx:pt idx="14037">40000</cx:pt>
          <cx:pt idx="14038">139000</cx:pt>
          <cx:pt idx="14039">190000</cx:pt>
          <cx:pt idx="14040">10000</cx:pt>
          <cx:pt idx="14041">150000</cx:pt>
          <cx:pt idx="14042">180000</cx:pt>
          <cx:pt idx="14043">240000</cx:pt>
          <cx:pt idx="14044">80000</cx:pt>
          <cx:pt idx="14045">80000</cx:pt>
          <cx:pt idx="14046">120000</cx:pt>
          <cx:pt idx="14047">400000</cx:pt>
          <cx:pt idx="14048">235000</cx:pt>
          <cx:pt idx="14049">425000</cx:pt>
          <cx:pt idx="14050">1700</cx:pt>
          <cx:pt idx="14051">200000</cx:pt>
          <cx:pt idx="14052">265000</cx:pt>
          <cx:pt idx="14053">185000</cx:pt>
          <cx:pt idx="14054">60000</cx:pt>
          <cx:pt idx="14055">65000</cx:pt>
          <cx:pt idx="14056">130000</cx:pt>
          <cx:pt idx="14057">245000</cx:pt>
          <cx:pt idx="14058">130000</cx:pt>
          <cx:pt idx="14059">90000</cx:pt>
          <cx:pt idx="14060">180000</cx:pt>
          <cx:pt idx="14061">169000</cx:pt>
          <cx:pt idx="14062">200000</cx:pt>
          <cx:pt idx="14063">250000</cx:pt>
          <cx:pt idx="14064">375000</cx:pt>
          <cx:pt idx="14065">150000</cx:pt>
          <cx:pt idx="14066">225000</cx:pt>
          <cx:pt idx="14067">85000</cx:pt>
          <cx:pt idx="14068">85000</cx:pt>
          <cx:pt idx="14069">130000</cx:pt>
          <cx:pt idx="14070">143000</cx:pt>
          <cx:pt idx="14071">83000</cx:pt>
          <cx:pt idx="14072">65000</cx:pt>
          <cx:pt idx="14073">140000</cx:pt>
          <cx:pt idx="14074">92000</cx:pt>
          <cx:pt idx="14075">100000</cx:pt>
          <cx:pt idx="14076">107000</cx:pt>
          <cx:pt idx="14077">165000</cx:pt>
          <cx:pt idx="14078">155000</cx:pt>
          <cx:pt idx="14079">5000</cx:pt>
          <cx:pt idx="14080">15000</cx:pt>
          <cx:pt idx="14081">16000</cx:pt>
          <cx:pt idx="14082">3500</cx:pt>
          <cx:pt idx="14083">30000</cx:pt>
          <cx:pt idx="14084">154000</cx:pt>
          <cx:pt idx="14085">200000</cx:pt>
          <cx:pt idx="14086">265000</cx:pt>
          <cx:pt idx="14087">155000</cx:pt>
          <cx:pt idx="14088">480000</cx:pt>
          <cx:pt idx="14089">100000</cx:pt>
          <cx:pt idx="14090">150000</cx:pt>
          <cx:pt idx="14091">174000</cx:pt>
          <cx:pt idx="14092">79000</cx:pt>
          <cx:pt idx="14093">100000</cx:pt>
          <cx:pt idx="14094">139000</cx:pt>
          <cx:pt idx="14095">125000</cx:pt>
          <cx:pt idx="14096">79000</cx:pt>
          <cx:pt idx="14097">295000</cx:pt>
          <cx:pt idx="14098">275000</cx:pt>
          <cx:pt idx="14099">69000</cx:pt>
          <cx:pt idx="14100">100000</cx:pt>
          <cx:pt idx="14101">79000</cx:pt>
          <cx:pt idx="14102">167000</cx:pt>
          <cx:pt idx="14103">110000</cx:pt>
          <cx:pt idx="14104">100000</cx:pt>
          <cx:pt idx="14105">190000</cx:pt>
          <cx:pt idx="14106">152000</cx:pt>
          <cx:pt idx="14107">265000</cx:pt>
          <cx:pt idx="14108">120000</cx:pt>
          <cx:pt idx="14109">179900</cx:pt>
          <cx:pt idx="14110">158000</cx:pt>
          <cx:pt idx="14111">170900</cx:pt>
          <cx:pt idx="14112">100000</cx:pt>
          <cx:pt idx="14113">165000</cx:pt>
          <cx:pt idx="14114">190000</cx:pt>
          <cx:pt idx="14115">200000</cx:pt>
          <cx:pt idx="14116">155000</cx:pt>
          <cx:pt idx="14117">118000</cx:pt>
          <cx:pt idx="14118">425000</cx:pt>
          <cx:pt idx="14119">180000</cx:pt>
          <cx:pt idx="14120">200000</cx:pt>
          <cx:pt idx="14121">160000</cx:pt>
          <cx:pt idx="14122">120000</cx:pt>
          <cx:pt idx="14123">145000</cx:pt>
          <cx:pt idx="14124">160000</cx:pt>
          <cx:pt idx="14125">200000</cx:pt>
          <cx:pt idx="14126">160000</cx:pt>
          <cx:pt idx="14127">220000</cx:pt>
          <cx:pt idx="14128">180000</cx:pt>
          <cx:pt idx="14129">135000</cx:pt>
          <cx:pt idx="14130">177000</cx:pt>
          <cx:pt idx="14131">1058201</cx:pt>
          <cx:pt idx="14132">525000</cx:pt>
          <cx:pt idx="14133">110000</cx:pt>
          <cx:pt idx="14134">105000</cx:pt>
          <cx:pt idx="14135">215000</cx:pt>
          <cx:pt idx="14136">425000</cx:pt>
          <cx:pt idx="14137">225000</cx:pt>
          <cx:pt idx="14138">320000</cx:pt>
          <cx:pt idx="14139">130000</cx:pt>
          <cx:pt idx="14140">300000</cx:pt>
          <cx:pt idx="14141">325000</cx:pt>
          <cx:pt idx="14142">375000</cx:pt>
          <cx:pt idx="14143">79000</cx:pt>
          <cx:pt idx="14144">90000</cx:pt>
          <cx:pt idx="14145">105000</cx:pt>
          <cx:pt idx="14146">130000</cx:pt>
          <cx:pt idx="14147">370000</cx:pt>
          <cx:pt idx="14148">120000</cx:pt>
          <cx:pt idx="14149">195000</cx:pt>
          <cx:pt idx="14150">69000</cx:pt>
          <cx:pt idx="14151">140000</cx:pt>
          <cx:pt idx="14152">354000</cx:pt>
          <cx:pt idx="14153">140000</cx:pt>
          <cx:pt idx="14154">95000</cx:pt>
          <cx:pt idx="14155">174000</cx:pt>
          <cx:pt idx="14156">90000</cx:pt>
          <cx:pt idx="14157">330000</cx:pt>
          <cx:pt idx="14158">120000</cx:pt>
          <cx:pt idx="14159">120075</cx:pt>
          <cx:pt idx="14160">120075</cx:pt>
          <cx:pt idx="14161">380000</cx:pt>
          <cx:pt idx="14162">35000</cx:pt>
          <cx:pt idx="14163">75000</cx:pt>
          <cx:pt idx="14164">175000</cx:pt>
          <cx:pt idx="14165">75000</cx:pt>
          <cx:pt idx="14166">8500</cx:pt>
          <cx:pt idx="14167">21000</cx:pt>
          <cx:pt idx="14168">50000</cx:pt>
          <cx:pt idx="14169">50000</cx:pt>
          <cx:pt idx="14170">59000</cx:pt>
          <cx:pt idx="14171">75000</cx:pt>
          <cx:pt idx="14172">95000</cx:pt>
          <cx:pt idx="14173">61000</cx:pt>
          <cx:pt idx="14174">95000</cx:pt>
          <cx:pt idx="14175">65000</cx:pt>
          <cx:pt idx="14176">123000</cx:pt>
          <cx:pt idx="14177">73000</cx:pt>
          <cx:pt idx="14178">80000</cx:pt>
          <cx:pt idx="14179">80000</cx:pt>
          <cx:pt idx="14180">120000</cx:pt>
          <cx:pt idx="14181">104000</cx:pt>
          <cx:pt idx="14182">43000</cx:pt>
          <cx:pt idx="14183">65000</cx:pt>
          <cx:pt idx="14184">120000</cx:pt>
          <cx:pt idx="14185">70000</cx:pt>
          <cx:pt idx="14186">110000</cx:pt>
          <cx:pt idx="14187">73000</cx:pt>
          <cx:pt idx="14188">106000</cx:pt>
          <cx:pt idx="14189">129000</cx:pt>
          <cx:pt idx="14190">95000</cx:pt>
          <cx:pt idx="14191">145000</cx:pt>
          <cx:pt idx="14192">50000</cx:pt>
          <cx:pt idx="14193">95000</cx:pt>
          <cx:pt idx="14194">85000</cx:pt>
          <cx:pt idx="14195">90000</cx:pt>
          <cx:pt idx="14196">29000</cx:pt>
          <cx:pt idx="14197">79000</cx:pt>
          <cx:pt idx="14198">83000</cx:pt>
          <cx:pt idx="14199">73000</cx:pt>
          <cx:pt idx="14200">85000</cx:pt>
          <cx:pt idx="14201">140000</cx:pt>
          <cx:pt idx="14202">174000</cx:pt>
          <cx:pt idx="14203">160000</cx:pt>
          <cx:pt idx="14204">89000</cx:pt>
          <cx:pt idx="14205">150000</cx:pt>
          <cx:pt idx="14206">200000</cx:pt>
          <cx:pt idx="14207">400000</cx:pt>
          <cx:pt idx="14208">1058201</cx:pt>
          <cx:pt idx="14209">400000</cx:pt>
          <cx:pt idx="14210">425000</cx:pt>
          <cx:pt idx="14211">70000</cx:pt>
          <cx:pt idx="14212">60000</cx:pt>
          <cx:pt idx="14213">85000</cx:pt>
          <cx:pt idx="14214">58000</cx:pt>
          <cx:pt idx="14215">90000</cx:pt>
          <cx:pt idx="14216">110000</cx:pt>
          <cx:pt idx="14217">90000</cx:pt>
          <cx:pt idx="14218">150000</cx:pt>
          <cx:pt idx="14219">130000</cx:pt>
          <cx:pt idx="14220">400000</cx:pt>
          <cx:pt idx="14221">175000</cx:pt>
          <cx:pt idx="14222">130000</cx:pt>
          <cx:pt idx="14223">130000</cx:pt>
          <cx:pt idx="14224">20000</cx:pt>
          <cx:pt idx="14225">75000</cx:pt>
          <cx:pt idx="14226">75000</cx:pt>
          <cx:pt idx="14227">50000</cx:pt>
          <cx:pt idx="14228">79000</cx:pt>
          <cx:pt idx="14229">65000</cx:pt>
          <cx:pt idx="14230">60000</cx:pt>
          <cx:pt idx="14231">75000</cx:pt>
          <cx:pt idx="14232">280000</cx:pt>
          <cx:pt idx="14233">75000</cx:pt>
          <cx:pt idx="14234">12000</cx:pt>
          <cx:pt idx="14235">52000</cx:pt>
          <cx:pt idx="14236">105000</cx:pt>
          <cx:pt idx="14237">61000</cx:pt>
          <cx:pt idx="14238">12000</cx:pt>
          <cx:pt idx="14239">51000</cx:pt>
          <cx:pt idx="14240">40000</cx:pt>
          <cx:pt idx="14241">59000</cx:pt>
          <cx:pt idx="14242">91000</cx:pt>
          <cx:pt idx="14243">115000</cx:pt>
          <cx:pt idx="14244">118000</cx:pt>
          <cx:pt idx="14245">121000</cx:pt>
          <cx:pt idx="14246">75000</cx:pt>
          <cx:pt idx="14247">90000</cx:pt>
          <cx:pt idx="14248">300000</cx:pt>
          <cx:pt idx="14249">121000</cx:pt>
          <cx:pt idx="14250">85000</cx:pt>
          <cx:pt idx="14251">60000</cx:pt>
          <cx:pt idx="14252">105000</cx:pt>
          <cx:pt idx="14253">65000</cx:pt>
          <cx:pt idx="14254">121000</cx:pt>
          <cx:pt idx="14255">70000</cx:pt>
          <cx:pt idx="14256">70000</cx:pt>
          <cx:pt idx="14257">200000</cx:pt>
          <cx:pt idx="14258">98000</cx:pt>
          <cx:pt idx="14259">227000</cx:pt>
          <cx:pt idx="14260">230000</cx:pt>
          <cx:pt idx="14261">143000</cx:pt>
          <cx:pt idx="14262">275000</cx:pt>
          <cx:pt idx="14263">60000</cx:pt>
          <cx:pt idx="14264">80000</cx:pt>
          <cx:pt idx="14265">104000</cx:pt>
          <cx:pt idx="14266">75000</cx:pt>
          <cx:pt idx="14267">4000</cx:pt>
          <cx:pt idx="14268">90000</cx:pt>
          <cx:pt idx="14269">60000</cx:pt>
          <cx:pt idx="14270">25000</cx:pt>
          <cx:pt idx="14271">50000</cx:pt>
          <cx:pt idx="14272">210000</cx:pt>
          <cx:pt idx="14273">80000</cx:pt>
          <cx:pt idx="14274">170000</cx:pt>
          <cx:pt idx="14275">101500</cx:pt>
          <cx:pt idx="14276">118000</cx:pt>
          <cx:pt idx="14277">115000</cx:pt>
          <cx:pt idx="14278">80000</cx:pt>
          <cx:pt idx="14279">165000</cx:pt>
          <cx:pt idx="14280">100000</cx:pt>
          <cx:pt idx="14281">165000</cx:pt>
          <cx:pt idx="14282">100000</cx:pt>
          <cx:pt idx="14283">160000</cx:pt>
          <cx:pt idx="14284">70000</cx:pt>
          <cx:pt idx="14285">180000</cx:pt>
          <cx:pt idx="14286">135000</cx:pt>
          <cx:pt idx="14287">70000</cx:pt>
          <cx:pt idx="14288">165000</cx:pt>
          <cx:pt idx="14289">80000</cx:pt>
          <cx:pt idx="14290">110000</cx:pt>
          <cx:pt idx="14291">110000</cx:pt>
          <cx:pt idx="14292">93300</cx:pt>
          <cx:pt idx="14293">72000</cx:pt>
          <cx:pt idx="14294">122500</cx:pt>
          <cx:pt idx="14295">71000</cx:pt>
          <cx:pt idx="14296">13000</cx:pt>
          <cx:pt idx="14297">30000</cx:pt>
          <cx:pt idx="14298">350000</cx:pt>
          <cx:pt idx="14299">180000</cx:pt>
          <cx:pt idx="14300">80000</cx:pt>
          <cx:pt idx="14301">110000</cx:pt>
          <cx:pt idx="14302">92000</cx:pt>
          <cx:pt idx="14303">126000</cx:pt>
          <cx:pt idx="14304">279000</cx:pt>
          <cx:pt idx="14305">50000</cx:pt>
          <cx:pt idx="14306">135000</cx:pt>
          <cx:pt idx="14307">20000</cx:pt>
          <cx:pt idx="14308">25000</cx:pt>
          <cx:pt idx="14309">31400</cx:pt>
          <cx:pt idx="14310">6000</cx:pt>
          <cx:pt idx="14311">3000</cx:pt>
          <cx:pt idx="14312">40000</cx:pt>
          <cx:pt idx="14313">42500</cx:pt>
          <cx:pt idx="14314">42500</cx:pt>
          <cx:pt idx="14315">415000</cx:pt>
          <cx:pt idx="14316">370000</cx:pt>
          <cx:pt idx="14317">1058201</cx:pt>
          <cx:pt idx="14318">85000</cx:pt>
          <cx:pt idx="14319">85000</cx:pt>
          <cx:pt idx="14320">200000</cx:pt>
          <cx:pt idx="14321">150000</cx:pt>
          <cx:pt idx="14322">145000</cx:pt>
          <cx:pt idx="14323">80000</cx:pt>
          <cx:pt idx="14324">200000</cx:pt>
          <cx:pt idx="14325">280000</cx:pt>
          <cx:pt idx="14326">375000</cx:pt>
          <cx:pt idx="14327">119000</cx:pt>
          <cx:pt idx="14328">150000</cx:pt>
          <cx:pt idx="14329">200000</cx:pt>
          <cx:pt idx="14330">65000</cx:pt>
          <cx:pt idx="14331">130000</cx:pt>
          <cx:pt idx="14332">150000</cx:pt>
          <cx:pt idx="14333">40000</cx:pt>
          <cx:pt idx="14334">82000</cx:pt>
          <cx:pt idx="14335">82000</cx:pt>
          <cx:pt idx="14336">296000</cx:pt>
          <cx:pt idx="14337">2000</cx:pt>
          <cx:pt idx="14338">17000</cx:pt>
          <cx:pt idx="14339">145000</cx:pt>
          <cx:pt idx="14340">200000</cx:pt>
          <cx:pt idx="14341">235000</cx:pt>
          <cx:pt idx="14342">480000</cx:pt>
          <cx:pt idx="14343">100000</cx:pt>
          <cx:pt idx="14344">250000</cx:pt>
          <cx:pt idx="14345">290000</cx:pt>
          <cx:pt idx="14346">350000</cx:pt>
          <cx:pt idx="14347">330000</cx:pt>
          <cx:pt idx="14348">137000</cx:pt>
          <cx:pt idx="14349">180000</cx:pt>
          <cx:pt idx="14350">130000</cx:pt>
          <cx:pt idx="14351">2000</cx:pt>
          <cx:pt idx="14352">2000</cx:pt>
          <cx:pt idx="14353">1000</cx:pt>
          <cx:pt idx="14354">228000</cx:pt>
          <cx:pt idx="14355">150000</cx:pt>
          <cx:pt idx="14356">115000</cx:pt>
          <cx:pt idx="14357">1507983</cx:pt>
          <cx:pt idx="14358">300000</cx:pt>
          <cx:pt idx="14359">650000</cx:pt>
          <cx:pt idx="14360">650000</cx:pt>
          <cx:pt idx="14361">60000</cx:pt>
          <cx:pt idx="14362">60000</cx:pt>
          <cx:pt idx="14363">125000</cx:pt>
          <cx:pt idx="14364">285000</cx:pt>
          <cx:pt idx="14365">140000</cx:pt>
          <cx:pt idx="14366">155000</cx:pt>
          <cx:pt idx="14367">600000</cx:pt>
          <cx:pt idx="14368">450000</cx:pt>
          <cx:pt idx="14369">65000</cx:pt>
          <cx:pt idx="14370">87000</cx:pt>
          <cx:pt idx="14371">7000</cx:pt>
          <cx:pt idx="14372">300000</cx:pt>
          <cx:pt idx="14373">125000</cx:pt>
          <cx:pt idx="14374">125000</cx:pt>
          <cx:pt idx="14375">800000</cx:pt>
          <cx:pt idx="14376">100000</cx:pt>
          <cx:pt idx="14377">450000</cx:pt>
          <cx:pt idx="14378">350000</cx:pt>
          <cx:pt idx="14379">500000</cx:pt>
          <cx:pt idx="14380">10000</cx:pt>
          <cx:pt idx="14381">50000</cx:pt>
          <cx:pt idx="14382">450000</cx:pt>
          <cx:pt idx="14383">50000</cx:pt>
          <cx:pt idx="14384">450000</cx:pt>
          <cx:pt idx="14385">225000</cx:pt>
          <cx:pt idx="14386">225000</cx:pt>
          <cx:pt idx="14387">900000</cx:pt>
          <cx:pt idx="14388">140000</cx:pt>
          <cx:pt idx="14389">7000</cx:pt>
          <cx:pt idx="14390">400000</cx:pt>
          <cx:pt idx="14391">140000</cx:pt>
          <cx:pt idx="14392">60000</cx:pt>
          <cx:pt idx="14393">90000</cx:pt>
          <cx:pt idx="14394">725000</cx:pt>
          <cx:pt idx="14395">800000</cx:pt>
          <cx:pt idx="14396">80000</cx:pt>
          <cx:pt idx="14397">120000</cx:pt>
          <cx:pt idx="14398">150000</cx:pt>
          <cx:pt idx="14399">500000</cx:pt>
          <cx:pt idx="14400">160000</cx:pt>
          <cx:pt idx="14401">75000</cx:pt>
          <cx:pt idx="14402">60000</cx:pt>
          <cx:pt idx="14403">900000</cx:pt>
          <cx:pt idx="14404">469000</cx:pt>
          <cx:pt idx="14405">100000</cx:pt>
          <cx:pt idx="14406">190000</cx:pt>
          <cx:pt idx="14407">87000</cx:pt>
          <cx:pt idx="14408">175000</cx:pt>
          <cx:pt idx="14409">400000</cx:pt>
          <cx:pt idx="14410">50000</cx:pt>
          <cx:pt idx="14411">50000</cx:pt>
          <cx:pt idx="14412">475000</cx:pt>
          <cx:pt idx="14413">900000</cx:pt>
          <cx:pt idx="14414">500000</cx:pt>
          <cx:pt idx="14415">650000</cx:pt>
          <cx:pt idx="14416">160000</cx:pt>
          <cx:pt idx="14417">350000</cx:pt>
          <cx:pt idx="14418">147000</cx:pt>
          <cx:pt idx="14419">190000</cx:pt>
          <cx:pt idx="14420">120000</cx:pt>
          <cx:pt idx="14421">255500</cx:pt>
          <cx:pt idx="14422">150000</cx:pt>
          <cx:pt idx="14423">230000</cx:pt>
          <cx:pt idx="14424">350000</cx:pt>
          <cx:pt idx="14425">7000</cx:pt>
          <cx:pt idx="14426">160000</cx:pt>
          <cx:pt idx="14427">120000</cx:pt>
          <cx:pt idx="14428">145000</cx:pt>
          <cx:pt idx="14429">160000</cx:pt>
          <cx:pt idx="14430">400000</cx:pt>
          <cx:pt idx="14431">1500000</cx:pt>
          <cx:pt idx="14432">100000</cx:pt>
          <cx:pt idx="14433">90000</cx:pt>
          <cx:pt idx="14434">139000</cx:pt>
          <cx:pt idx="14435">140000</cx:pt>
          <cx:pt idx="14436">300000</cx:pt>
          <cx:pt idx="14437">120000</cx:pt>
          <cx:pt idx="14438">130000</cx:pt>
          <cx:pt idx="14439">70000</cx:pt>
          <cx:pt idx="14440">365000</cx:pt>
          <cx:pt idx="14441">250000</cx:pt>
          <cx:pt idx="14442">115000</cx:pt>
          <cx:pt idx="14443">165000</cx:pt>
          <cx:pt idx="14444">200000</cx:pt>
          <cx:pt idx="14445">200000</cx:pt>
          <cx:pt idx="14446">240000</cx:pt>
          <cx:pt idx="14447">300000</cx:pt>
          <cx:pt idx="14448">300000</cx:pt>
          <cx:pt idx="14449">225000</cx:pt>
          <cx:pt idx="14450">330000</cx:pt>
          <cx:pt idx="14451">54000</cx:pt>
          <cx:pt idx="14452">188000</cx:pt>
          <cx:pt idx="14453">135000</cx:pt>
          <cx:pt idx="14454">129000</cx:pt>
          <cx:pt idx="14455">10000</cx:pt>
          <cx:pt idx="14456">250000</cx:pt>
          <cx:pt idx="14457">300000</cx:pt>
          <cx:pt idx="14458">225000</cx:pt>
          <cx:pt idx="14459">150000</cx:pt>
          <cx:pt idx="14460">500000</cx:pt>
          <cx:pt idx="14461">525000</cx:pt>
          <cx:pt idx="14462">360000</cx:pt>
          <cx:pt idx="14463">250000</cx:pt>
          <cx:pt idx="14464">90000</cx:pt>
          <cx:pt idx="14465">425000</cx:pt>
          <cx:pt idx="14466">350000</cx:pt>
          <cx:pt idx="14467">430000</cx:pt>
          <cx:pt idx="14468">150000</cx:pt>
          <cx:pt idx="14469">165000</cx:pt>
          <cx:pt idx="14470">750000</cx:pt>
          <cx:pt idx="14471">180000</cx:pt>
          <cx:pt idx="14472">550000</cx:pt>
          <cx:pt idx="14473">58000</cx:pt>
          <cx:pt idx="14474">119000</cx:pt>
          <cx:pt idx="14475">80000</cx:pt>
          <cx:pt idx="14476">275000</cx:pt>
          <cx:pt idx="14477">190000</cx:pt>
          <cx:pt idx="14478">750000</cx:pt>
          <cx:pt idx="14479">500000</cx:pt>
          <cx:pt idx="14480">172000</cx:pt>
          <cx:pt idx="14481">220000</cx:pt>
          <cx:pt idx="14482">225000</cx:pt>
          <cx:pt idx="14483">140000</cx:pt>
          <cx:pt idx="14484">159000</cx:pt>
          <cx:pt idx="14485">450000</cx:pt>
          <cx:pt idx="14486">450000</cx:pt>
          <cx:pt idx="14487">80000</cx:pt>
          <cx:pt idx="14488">115000</cx:pt>
          <cx:pt idx="14489">300000</cx:pt>
          <cx:pt idx="14490">19000</cx:pt>
          <cx:pt idx="14491">40000</cx:pt>
          <cx:pt idx="14492">30000</cx:pt>
          <cx:pt idx="14493">35000</cx:pt>
          <cx:pt idx="14494">180000</cx:pt>
          <cx:pt idx="14495">90000</cx:pt>
          <cx:pt idx="14496">1000000</cx:pt>
          <cx:pt idx="14497">525000</cx:pt>
          <cx:pt idx="14498">84000</cx:pt>
          <cx:pt idx="14499">40000</cx:pt>
          <cx:pt idx="14500">65000</cx:pt>
          <cx:pt idx="14501">300000</cx:pt>
          <cx:pt idx="14502">100000</cx:pt>
          <cx:pt idx="14503">280000</cx:pt>
          <cx:pt idx="14504">500000</cx:pt>
          <cx:pt idx="14505">98000</cx:pt>
          <cx:pt idx="14506">85000</cx:pt>
          <cx:pt idx="14507">145000</cx:pt>
          <cx:pt idx="14508">250000</cx:pt>
          <cx:pt idx="14509">160000</cx:pt>
          <cx:pt idx="14510">191000</cx:pt>
          <cx:pt idx="14511">210000</cx:pt>
          <cx:pt idx="14512">180000</cx:pt>
          <cx:pt idx="14513">185000</cx:pt>
          <cx:pt idx="14514">260000</cx:pt>
          <cx:pt idx="14515">80000</cx:pt>
          <cx:pt idx="14516">180000</cx:pt>
          <cx:pt idx="14517">239000</cx:pt>
          <cx:pt idx="14518">140000</cx:pt>
          <cx:pt idx="14519">100000</cx:pt>
          <cx:pt idx="14520">350000</cx:pt>
          <cx:pt idx="14521">580000</cx:pt>
          <cx:pt idx="14522">1000000</cx:pt>
          <cx:pt idx="14523">2212664</cx:pt>
          <cx:pt idx="14524">90000</cx:pt>
          <cx:pt idx="14525">118000</cx:pt>
          <cx:pt idx="14526">250000</cx:pt>
          <cx:pt idx="14527">250000</cx:pt>
          <cx:pt idx="14528">89000</cx:pt>
          <cx:pt idx="14529">250000</cx:pt>
          <cx:pt idx="14530">350000</cx:pt>
          <cx:pt idx="14531">380000</cx:pt>
          <cx:pt idx="14532">300000</cx:pt>
          <cx:pt idx="14533">110000</cx:pt>
          <cx:pt idx="14534">340000</cx:pt>
          <cx:pt idx="14535">175000</cx:pt>
          <cx:pt idx="14536">150000</cx:pt>
          <cx:pt idx="14537">75000</cx:pt>
          <cx:pt idx="14538">115000</cx:pt>
          <cx:pt idx="14539">175000</cx:pt>
          <cx:pt idx="14540">468000</cx:pt>
          <cx:pt idx="14541">130000</cx:pt>
          <cx:pt idx="14542">100000</cx:pt>
          <cx:pt idx="14543">2212664</cx:pt>
          <cx:pt idx="14544">300000</cx:pt>
          <cx:pt idx="14545">25000</cx:pt>
          <cx:pt idx="14546">600000</cx:pt>
          <cx:pt idx="14547">355900</cx:pt>
          <cx:pt idx="14548">350000</cx:pt>
          <cx:pt idx="14549">375000</cx:pt>
          <cx:pt idx="14550">190000</cx:pt>
          <cx:pt idx="14551">115000</cx:pt>
          <cx:pt idx="14552">116500</cx:pt>
          <cx:pt idx="14553">8000</cx:pt>
          <cx:pt idx="14554">235000</cx:pt>
          <cx:pt idx="14555">260000</cx:pt>
          <cx:pt idx="14556">525000</cx:pt>
          <cx:pt idx="14557">450000</cx:pt>
          <cx:pt idx="14558">200000</cx:pt>
          <cx:pt idx="14559">400000</cx:pt>
          <cx:pt idx="14560">400000</cx:pt>
          <cx:pt idx="14561">485000</cx:pt>
          <cx:pt idx="14562">198000</cx:pt>
          <cx:pt idx="14563">263000</cx:pt>
          <cx:pt idx="14564">700000</cx:pt>
          <cx:pt idx="14565">6000</cx:pt>
          <cx:pt idx="14566">135000</cx:pt>
          <cx:pt idx="14567">255000</cx:pt>
          <cx:pt idx="14568">150000</cx:pt>
          <cx:pt idx="14569">200000</cx:pt>
          <cx:pt idx="14570">120000</cx:pt>
          <cx:pt idx="14571">140000</cx:pt>
          <cx:pt idx="14572">180000</cx:pt>
          <cx:pt idx="14573">90000</cx:pt>
          <cx:pt idx="14574">50000</cx:pt>
          <cx:pt idx="14575">300000</cx:pt>
          <cx:pt idx="14576">2212664</cx:pt>
          <cx:pt idx="14577">80000</cx:pt>
          <cx:pt idx="14578">55000</cx:pt>
          <cx:pt idx="14579">700000</cx:pt>
          <cx:pt idx="14580">600000</cx:pt>
          <cx:pt idx="14581">130000</cx:pt>
          <cx:pt idx="14582">30000</cx:pt>
          <cx:pt idx="14583">500000</cx:pt>
          <cx:pt idx="14584">130000</cx:pt>
          <cx:pt idx="14585">45000</cx:pt>
          <cx:pt idx="14586">99000</cx:pt>
          <cx:pt idx="14587">250000</cx:pt>
          <cx:pt idx="14588">150000</cx:pt>
          <cx:pt idx="14589">180000</cx:pt>
          <cx:pt idx="14590">84000</cx:pt>
          <cx:pt idx="14591">90000</cx:pt>
          <cx:pt idx="14592">350000</cx:pt>
          <cx:pt idx="14593">90000</cx:pt>
          <cx:pt idx="14594">270000</cx:pt>
          <cx:pt idx="14595">120000</cx:pt>
          <cx:pt idx="14596">190000</cx:pt>
          <cx:pt idx="14597">120000</cx:pt>
          <cx:pt idx="14598">230000</cx:pt>
          <cx:pt idx="14599">250000</cx:pt>
          <cx:pt idx="14600">130000</cx:pt>
          <cx:pt idx="14601">160000</cx:pt>
          <cx:pt idx="14602">99000</cx:pt>
          <cx:pt idx="14603">189000</cx:pt>
          <cx:pt idx="14604">200000</cx:pt>
          <cx:pt idx="14605">75000</cx:pt>
          <cx:pt idx="14606">75000</cx:pt>
          <cx:pt idx="14607">200000</cx:pt>
          <cx:pt idx="14608">100000</cx:pt>
          <cx:pt idx="14609">280000</cx:pt>
          <cx:pt idx="14610">500000</cx:pt>
          <cx:pt idx="14611">350000</cx:pt>
          <cx:pt idx="14612">200000</cx:pt>
          <cx:pt idx="14613">145000</cx:pt>
          <cx:pt idx="14614">1400000</cx:pt>
          <cx:pt idx="14615">650000</cx:pt>
          <cx:pt idx="14616">85000</cx:pt>
          <cx:pt idx="14617">40000</cx:pt>
          <cx:pt idx="14618">185000</cx:pt>
          <cx:pt idx="14619">400000</cx:pt>
          <cx:pt idx="14620">450000</cx:pt>
          <cx:pt idx="14621">300000</cx:pt>
          <cx:pt idx="14622">198000</cx:pt>
          <cx:pt idx="14623">120000</cx:pt>
          <cx:pt idx="14624">250000</cx:pt>
          <cx:pt idx="14625">130000</cx:pt>
          <cx:pt idx="14626">140000</cx:pt>
          <cx:pt idx="14627">360000</cx:pt>
          <cx:pt idx="14628">150000</cx:pt>
          <cx:pt idx="14629">130000</cx:pt>
          <cx:pt idx="14630">90000</cx:pt>
          <cx:pt idx="14631">100000</cx:pt>
          <cx:pt idx="14632">185000</cx:pt>
          <cx:pt idx="14633">750000</cx:pt>
          <cx:pt idx="14634">800000</cx:pt>
          <cx:pt idx="14635">120000</cx:pt>
          <cx:pt idx="14636">140000</cx:pt>
          <cx:pt idx="14637">140000</cx:pt>
          <cx:pt idx="14638">130000</cx:pt>
          <cx:pt idx="14639">86000</cx:pt>
          <cx:pt idx="14640">500000</cx:pt>
          <cx:pt idx="14641">500000</cx:pt>
          <cx:pt idx="14642">500000</cx:pt>
          <cx:pt idx="14643">850000</cx:pt>
          <cx:pt idx="14644">280000</cx:pt>
          <cx:pt idx="14645">170000</cx:pt>
          <cx:pt idx="14646">280000</cx:pt>
          <cx:pt idx="14647">90000</cx:pt>
          <cx:pt idx="14648">300000</cx:pt>
          <cx:pt idx="14649">250000</cx:pt>
          <cx:pt idx="14650">80000</cx:pt>
          <cx:pt idx="14651">220000</cx:pt>
          <cx:pt idx="14652">255000</cx:pt>
          <cx:pt idx="14653">120000</cx:pt>
          <cx:pt idx="14654">130000</cx:pt>
          <cx:pt idx="14655">200000</cx:pt>
          <cx:pt idx="14656">246000</cx:pt>
          <cx:pt idx="14657">191000</cx:pt>
          <cx:pt idx="14658">250000</cx:pt>
          <cx:pt idx="14659">330000</cx:pt>
          <cx:pt idx="14660">70000</cx:pt>
          <cx:pt idx="14661">550000</cx:pt>
          <cx:pt idx="14662">150000</cx:pt>
          <cx:pt idx="14663">140000</cx:pt>
          <cx:pt idx="14664">400000</cx:pt>
          <cx:pt idx="14665">130000</cx:pt>
          <cx:pt idx="14666">104900</cx:pt>
          <cx:pt idx="14667">700000</cx:pt>
          <cx:pt idx="14668">225000</cx:pt>
          <cx:pt idx="14669">150000</cx:pt>
          <cx:pt idx="14670">50000</cx:pt>
          <cx:pt idx="14671">29900</cx:pt>
          <cx:pt idx="14672">80000</cx:pt>
          <cx:pt idx="14673">110000</cx:pt>
          <cx:pt idx="14674">950000</cx:pt>
          <cx:pt idx="14675">1100000</cx:pt>
          <cx:pt idx="14676">400000</cx:pt>
          <cx:pt idx="14677">95053</cx:pt>
          <cx:pt idx="14678">10000</cx:pt>
          <cx:pt idx="14679">550000</cx:pt>
          <cx:pt idx="14680">150000</cx:pt>
          <cx:pt idx="14681">190000</cx:pt>
          <cx:pt idx="14682">80000</cx:pt>
          <cx:pt idx="14683">50000</cx:pt>
          <cx:pt idx="14684">250000</cx:pt>
          <cx:pt idx="14685">300000</cx:pt>
          <cx:pt idx="14686">350000</cx:pt>
          <cx:pt idx="14687">450000</cx:pt>
          <cx:pt idx="14688">175000</cx:pt>
          <cx:pt idx="14689">250000</cx:pt>
          <cx:pt idx="14690">215000</cx:pt>
          <cx:pt idx="14691">550000</cx:pt>
          <cx:pt idx="14692">700000</cx:pt>
          <cx:pt idx="14693">550000</cx:pt>
          <cx:pt idx="14694">600000</cx:pt>
          <cx:pt idx="14695">300000</cx:pt>
          <cx:pt idx="14696">550000</cx:pt>
          <cx:pt idx="14697">575000</cx:pt>
          <cx:pt idx="14698">150000</cx:pt>
          <cx:pt idx="14699">40000</cx:pt>
          <cx:pt idx="14700">40000</cx:pt>
          <cx:pt idx="14701">150000</cx:pt>
          <cx:pt idx="14702">300000</cx:pt>
          <cx:pt idx="14703">160000</cx:pt>
          <cx:pt idx="14704">35000</cx:pt>
          <cx:pt idx="14705">395000</cx:pt>
          <cx:pt idx="14706">80000</cx:pt>
          <cx:pt idx="14707">552000</cx:pt>
          <cx:pt idx="14708">300000</cx:pt>
          <cx:pt idx="14709">375000</cx:pt>
          <cx:pt idx="14710">425000</cx:pt>
          <cx:pt idx="14711">200000</cx:pt>
          <cx:pt idx="14712">150000</cx:pt>
          <cx:pt idx="14713">2212664</cx:pt>
          <cx:pt idx="14714">2212664</cx:pt>
          <cx:pt idx="14715">2212664</cx:pt>
          <cx:pt idx="14716">30000</cx:pt>
          <cx:pt idx="14717">450000</cx:pt>
          <cx:pt idx="14718">391000</cx:pt>
          <cx:pt idx="14719">354000</cx:pt>
          <cx:pt idx="14720">500000</cx:pt>
          <cx:pt idx="14721">125000</cx:pt>
          <cx:pt idx="14722">60000</cx:pt>
          <cx:pt idx="14723">70000</cx:pt>
          <cx:pt idx="14724">240000</cx:pt>
          <cx:pt idx="14725">80000</cx:pt>
          <cx:pt idx="14726">400000</cx:pt>
          <cx:pt idx="14727">80000</cx:pt>
          <cx:pt idx="14728">160000</cx:pt>
          <cx:pt idx="14729">175000</cx:pt>
          <cx:pt idx="14730">490000</cx:pt>
          <cx:pt idx="14731">150000</cx:pt>
          <cx:pt idx="14732">210000</cx:pt>
          <cx:pt idx="14733">700000</cx:pt>
          <cx:pt idx="14734">245000</cx:pt>
          <cx:pt idx="14735">225000</cx:pt>
          <cx:pt idx="14736">450000</cx:pt>
          <cx:pt idx="14737">35000</cx:pt>
          <cx:pt idx="14738">130000</cx:pt>
          <cx:pt idx="14739">69900</cx:pt>
          <cx:pt idx="14740">85000</cx:pt>
          <cx:pt idx="14741">100000</cx:pt>
          <cx:pt idx="14742">900000</cx:pt>
          <cx:pt idx="14743">60000</cx:pt>
          <cx:pt idx="14744">125000</cx:pt>
          <cx:pt idx="14745">59000</cx:pt>
          <cx:pt idx="14746">90000</cx:pt>
          <cx:pt idx="14747">200000</cx:pt>
          <cx:pt idx="14748">89000</cx:pt>
          <cx:pt idx="14749">480000</cx:pt>
          <cx:pt idx="14750">140000</cx:pt>
          <cx:pt idx="14751">150000</cx:pt>
          <cx:pt idx="14752">80000</cx:pt>
          <cx:pt idx="14753">180000</cx:pt>
          <cx:pt idx="14754">175000</cx:pt>
          <cx:pt idx="14755">250000</cx:pt>
          <cx:pt idx="14756">130000</cx:pt>
          <cx:pt idx="14757">400000</cx:pt>
          <cx:pt idx="14758">100000</cx:pt>
          <cx:pt idx="14759">17900</cx:pt>
          <cx:pt idx="14760">93700</cx:pt>
          <cx:pt idx="14761">40000</cx:pt>
          <cx:pt idx="14762">285000</cx:pt>
          <cx:pt idx="14763">85000</cx:pt>
          <cx:pt idx="14764">200000</cx:pt>
          <cx:pt idx="14765">250000</cx:pt>
          <cx:pt idx="14766">150000</cx:pt>
          <cx:pt idx="14767">350000</cx:pt>
          <cx:pt idx="14768">50000</cx:pt>
          <cx:pt idx="14769">70000</cx:pt>
          <cx:pt idx="14770">24000</cx:pt>
          <cx:pt idx="14771">100000</cx:pt>
          <cx:pt idx="14772">250000</cx:pt>
          <cx:pt idx="14773">250000</cx:pt>
          <cx:pt idx="14774">1500</cx:pt>
          <cx:pt idx="14775">300000</cx:pt>
          <cx:pt idx="14776">1000000</cx:pt>
          <cx:pt idx="14777">150000</cx:pt>
          <cx:pt idx="14778">17000</cx:pt>
          <cx:pt idx="14779">550000</cx:pt>
          <cx:pt idx="14780">280000</cx:pt>
          <cx:pt idx="14781">385000</cx:pt>
          <cx:pt idx="14782">350000</cx:pt>
          <cx:pt idx="14783">350000</cx:pt>
          <cx:pt idx="14784">250000</cx:pt>
          <cx:pt idx="14785">440000</cx:pt>
          <cx:pt idx="14786">100000</cx:pt>
          <cx:pt idx="14787">97000</cx:pt>
          <cx:pt idx="14788">200000</cx:pt>
          <cx:pt idx="14789">430000</cx:pt>
          <cx:pt idx="14790">469000</cx:pt>
          <cx:pt idx="14791">150000</cx:pt>
          <cx:pt idx="14792">33900</cx:pt>
          <cx:pt idx="14793">225000</cx:pt>
          <cx:pt idx="14794">100000</cx:pt>
          <cx:pt idx="14795">279000</cx:pt>
          <cx:pt idx="14796">225000</cx:pt>
          <cx:pt idx="14797">490000</cx:pt>
          <cx:pt idx="14798">20000</cx:pt>
          <cx:pt idx="14799">150000</cx:pt>
          <cx:pt idx="14800">198000</cx:pt>
          <cx:pt idx="14801">215000</cx:pt>
          <cx:pt idx="14802">174000</cx:pt>
          <cx:pt idx="14803">40000</cx:pt>
          <cx:pt idx="14804">90000</cx:pt>
          <cx:pt idx="14805">350000</cx:pt>
          <cx:pt idx="14806">200000</cx:pt>
          <cx:pt idx="14807">440000</cx:pt>
          <cx:pt idx="14808">355000</cx:pt>
          <cx:pt idx="14809">170000</cx:pt>
          <cx:pt idx="14810">189900</cx:pt>
          <cx:pt idx="14811">150000</cx:pt>
          <cx:pt idx="14812">300000</cx:pt>
          <cx:pt idx="14813">239000</cx:pt>
          <cx:pt idx="14814">125000</cx:pt>
          <cx:pt idx="14815">260000</cx:pt>
          <cx:pt idx="14816">350000</cx:pt>
          <cx:pt idx="14817">230000</cx:pt>
          <cx:pt idx="14818">500000</cx:pt>
          <cx:pt idx="14819">120000</cx:pt>
          <cx:pt idx="14820">70000</cx:pt>
          <cx:pt idx="14821">50000</cx:pt>
          <cx:pt idx="14822">550000</cx:pt>
          <cx:pt idx="14823">720000</cx:pt>
          <cx:pt idx="14824">50000</cx:pt>
          <cx:pt idx="14825">150000</cx:pt>
          <cx:pt idx="14826">89000</cx:pt>
          <cx:pt idx="14827">155000</cx:pt>
          <cx:pt idx="14828">310000</cx:pt>
          <cx:pt idx="14829">175000</cx:pt>
          <cx:pt idx="14830">73500</cx:pt>
          <cx:pt idx="14831">50000</cx:pt>
          <cx:pt idx="14832">30000</cx:pt>
          <cx:pt idx="14833">130000</cx:pt>
          <cx:pt idx="14834">250000</cx:pt>
          <cx:pt idx="14835">180000</cx:pt>
          <cx:pt idx="14836">224000</cx:pt>
          <cx:pt idx="14837">40000</cx:pt>
          <cx:pt idx="14838">250000</cx:pt>
          <cx:pt idx="14839">500000</cx:pt>
          <cx:pt idx="14840">115000</cx:pt>
          <cx:pt idx="14841">129500</cx:pt>
          <cx:pt idx="14842">400000</cx:pt>
          <cx:pt idx="14843">175000</cx:pt>
          <cx:pt idx="14844">60000</cx:pt>
          <cx:pt idx="14845">175000</cx:pt>
          <cx:pt idx="14846">525000</cx:pt>
          <cx:pt idx="14847">500000</cx:pt>
          <cx:pt idx="14848">300000</cx:pt>
          <cx:pt idx="14849">130000</cx:pt>
          <cx:pt idx="14850">85000</cx:pt>
          <cx:pt idx="14851">146000</cx:pt>
          <cx:pt idx="14852">35000</cx:pt>
          <cx:pt idx="14853">250000</cx:pt>
          <cx:pt idx="14854">400000</cx:pt>
          <cx:pt idx="14855">275000</cx:pt>
          <cx:pt idx="14856">145000</cx:pt>
          <cx:pt idx="14857">90000</cx:pt>
          <cx:pt idx="14858">175000</cx:pt>
          <cx:pt idx="14859">150000</cx:pt>
          <cx:pt idx="14860">415000</cx:pt>
          <cx:pt idx="14861">250000</cx:pt>
          <cx:pt idx="14862">60000</cx:pt>
          <cx:pt idx="14863">12750</cx:pt>
          <cx:pt idx="14864">100000</cx:pt>
          <cx:pt idx="14865">200000</cx:pt>
          <cx:pt idx="14866">145000</cx:pt>
          <cx:pt idx="14867">100000</cx:pt>
          <cx:pt idx="14868">150000</cx:pt>
          <cx:pt idx="14869">35000</cx:pt>
          <cx:pt idx="14870">150000</cx:pt>
          <cx:pt idx="14871">100000</cx:pt>
          <cx:pt idx="14872">120000</cx:pt>
          <cx:pt idx="14873">500000</cx:pt>
          <cx:pt idx="14874">17000</cx:pt>
          <cx:pt idx="14875">134000</cx:pt>
          <cx:pt idx="14876">160000</cx:pt>
          <cx:pt idx="14877">170000</cx:pt>
          <cx:pt idx="14878">700000</cx:pt>
          <cx:pt idx="14879">117000</cx:pt>
          <cx:pt idx="14880">117000</cx:pt>
          <cx:pt idx="14881">100000</cx:pt>
          <cx:pt idx="14882">300000</cx:pt>
          <cx:pt idx="14883">235000</cx:pt>
          <cx:pt idx="14884">375000</cx:pt>
          <cx:pt idx="14885">280000</cx:pt>
          <cx:pt idx="14886">150000</cx:pt>
          <cx:pt idx="14887">260000</cx:pt>
          <cx:pt idx="14888">145000</cx:pt>
          <cx:pt idx="14889">130000</cx:pt>
          <cx:pt idx="14890">130000</cx:pt>
          <cx:pt idx="14891">100000</cx:pt>
          <cx:pt idx="14892">255000</cx:pt>
          <cx:pt idx="14893">75000</cx:pt>
          <cx:pt idx="14894">480000</cx:pt>
          <cx:pt idx="14895">900000</cx:pt>
          <cx:pt idx="14896">180000</cx:pt>
          <cx:pt idx="14897">135000</cx:pt>
          <cx:pt idx="14898">200000</cx:pt>
          <cx:pt idx="14899">100000</cx:pt>
          <cx:pt idx="14900">500000</cx:pt>
          <cx:pt idx="14901">210000</cx:pt>
          <cx:pt idx="14902">200000</cx:pt>
          <cx:pt idx="14903">47000</cx:pt>
          <cx:pt idx="14904">100000</cx:pt>
          <cx:pt idx="14905">350000</cx:pt>
          <cx:pt idx="14906">200000</cx:pt>
          <cx:pt idx="14907">300000</cx:pt>
          <cx:pt idx="14908">120000</cx:pt>
          <cx:pt idx="14909">120000</cx:pt>
          <cx:pt idx="14910">215000</cx:pt>
          <cx:pt idx="14911">200000</cx:pt>
          <cx:pt idx="14912">310000</cx:pt>
          <cx:pt idx="14913">280000</cx:pt>
          <cx:pt idx="14914">255000</cx:pt>
          <cx:pt idx="14915">675000</cx:pt>
          <cx:pt idx="14916">520000</cx:pt>
          <cx:pt idx="14917">110000</cx:pt>
          <cx:pt idx="14918">600000</cx:pt>
          <cx:pt idx="14919">180000</cx:pt>
          <cx:pt idx="14920">720000</cx:pt>
          <cx:pt idx="14921">89000</cx:pt>
          <cx:pt idx="14922">80000</cx:pt>
          <cx:pt idx="14923">120000</cx:pt>
          <cx:pt idx="14924">160000</cx:pt>
          <cx:pt idx="14925">150000</cx:pt>
          <cx:pt idx="14926">90000</cx:pt>
          <cx:pt idx="14927">410000</cx:pt>
          <cx:pt idx="14928">320000</cx:pt>
          <cx:pt idx="14929">200000</cx:pt>
          <cx:pt idx="14930">110000</cx:pt>
          <cx:pt idx="14931">127000</cx:pt>
          <cx:pt idx="14932">140000</cx:pt>
          <cx:pt idx="14933">180000</cx:pt>
          <cx:pt idx="14934">180000</cx:pt>
          <cx:pt idx="14935">130000</cx:pt>
          <cx:pt idx="14936">350000</cx:pt>
          <cx:pt idx="14937">300000</cx:pt>
          <cx:pt idx="14938">175000</cx:pt>
          <cx:pt idx="14939">700000</cx:pt>
          <cx:pt idx="14940">135000</cx:pt>
          <cx:pt idx="14941">117000</cx:pt>
          <cx:pt idx="14942">169900</cx:pt>
          <cx:pt idx="14943">103000</cx:pt>
          <cx:pt idx="14944">188000</cx:pt>
          <cx:pt idx="14945">230000</cx:pt>
          <cx:pt idx="14946">149900</cx:pt>
          <cx:pt idx="14947">90000</cx:pt>
          <cx:pt idx="14948">800000</cx:pt>
          <cx:pt idx="14949">112000</cx:pt>
          <cx:pt idx="14950">275000</cx:pt>
          <cx:pt idx="14951">75000</cx:pt>
          <cx:pt idx="14952">75000</cx:pt>
          <cx:pt idx="14953">140000</cx:pt>
          <cx:pt idx="14954">875000</cx:pt>
          <cx:pt idx="14955">450000</cx:pt>
          <cx:pt idx="14956">98000</cx:pt>
          <cx:pt idx="14957">185000</cx:pt>
          <cx:pt idx="14958">1201358</cx:pt>
          <cx:pt idx="14959">650000</cx:pt>
          <cx:pt idx="14960">324000</cx:pt>
          <cx:pt idx="14961">280000</cx:pt>
          <cx:pt idx="14962">350000</cx:pt>
          <cx:pt idx="14963">350000</cx:pt>
          <cx:pt idx="14964">70000</cx:pt>
          <cx:pt idx="14965">70000</cx:pt>
          <cx:pt idx="14966">260000</cx:pt>
          <cx:pt idx="14967">850000</cx:pt>
          <cx:pt idx="14968">225000</cx:pt>
          <cx:pt idx="14969">85000</cx:pt>
          <cx:pt idx="14970">650000</cx:pt>
          <cx:pt idx="14971">600000</cx:pt>
          <cx:pt idx="14972">48000</cx:pt>
          <cx:pt idx="14973">80000</cx:pt>
          <cx:pt idx="14974">324000</cx:pt>
          <cx:pt idx="14975">80000</cx:pt>
          <cx:pt idx="14976">130000</cx:pt>
          <cx:pt idx="14977">65000</cx:pt>
          <cx:pt idx="14978">195000</cx:pt>
          <cx:pt idx="14979">270000</cx:pt>
          <cx:pt idx="14980">120000</cx:pt>
          <cx:pt idx="14981">230000</cx:pt>
          <cx:pt idx="14982">165000</cx:pt>
          <cx:pt idx="14983">135000</cx:pt>
          <cx:pt idx="14984">20000</cx:pt>
          <cx:pt idx="14985">250000</cx:pt>
          <cx:pt idx="14986">560000</cx:pt>
          <cx:pt idx="14987">60000</cx:pt>
          <cx:pt idx="14988">30000</cx:pt>
          <cx:pt idx="14989">130000</cx:pt>
          <cx:pt idx="14990">130000</cx:pt>
          <cx:pt idx="14991">84000</cx:pt>
          <cx:pt idx="14992">109000</cx:pt>
          <cx:pt idx="14993">159000</cx:pt>
          <cx:pt idx="14994">60000</cx:pt>
          <cx:pt idx="14995">100000</cx:pt>
          <cx:pt idx="14996">30000</cx:pt>
          <cx:pt idx="14997">40000</cx:pt>
          <cx:pt idx="14998">30000</cx:pt>
          <cx:pt idx="14999">149000</cx:pt>
          <cx:pt idx="15000">495000</cx:pt>
          <cx:pt idx="15001">800000</cx:pt>
          <cx:pt idx="15002">150000</cx:pt>
          <cx:pt idx="15003">140000</cx:pt>
          <cx:pt idx="15004">380000</cx:pt>
          <cx:pt idx="15005">414000</cx:pt>
          <cx:pt idx="15006">190000</cx:pt>
          <cx:pt idx="15007">280000</cx:pt>
          <cx:pt idx="15008">360000</cx:pt>
          <cx:pt idx="15009">200000</cx:pt>
          <cx:pt idx="15010">550000</cx:pt>
          <cx:pt idx="15011">400000</cx:pt>
          <cx:pt idx="15012">220000</cx:pt>
          <cx:pt idx="15013">350000</cx:pt>
          <cx:pt idx="15014">220000</cx:pt>
          <cx:pt idx="15015">199000</cx:pt>
          <cx:pt idx="15016">65000</cx:pt>
          <cx:pt idx="15017">150000</cx:pt>
          <cx:pt idx="15018">80000</cx:pt>
          <cx:pt idx="15019">63000</cx:pt>
          <cx:pt idx="15020">5000</cx:pt>
          <cx:pt idx="15021">170000</cx:pt>
          <cx:pt idx="15022">240000</cx:pt>
          <cx:pt idx="15023">139900</cx:pt>
          <cx:pt idx="15024">225000</cx:pt>
          <cx:pt idx="15025">170000</cx:pt>
          <cx:pt idx="15026">850000</cx:pt>
          <cx:pt idx="15027">560000</cx:pt>
          <cx:pt idx="15028">80000</cx:pt>
          <cx:pt idx="15029">150000</cx:pt>
          <cx:pt idx="15030">110000</cx:pt>
          <cx:pt idx="15031">178000</cx:pt>
          <cx:pt idx="15032">150000</cx:pt>
          <cx:pt idx="15033">325000</cx:pt>
          <cx:pt idx="15034">30000</cx:pt>
          <cx:pt idx="15035">155000</cx:pt>
          <cx:pt idx="15036">315000</cx:pt>
          <cx:pt idx="15037">150000</cx:pt>
          <cx:pt idx="15038">2212664</cx:pt>
          <cx:pt idx="15039">850000</cx:pt>
          <cx:pt idx="15040">800000</cx:pt>
          <cx:pt idx="15041">80000</cx:pt>
          <cx:pt idx="15042">165000</cx:pt>
          <cx:pt idx="15043">225000</cx:pt>
          <cx:pt idx="15044">400000</cx:pt>
          <cx:pt idx="15045">900000</cx:pt>
          <cx:pt idx="15046">230000</cx:pt>
          <cx:pt idx="15047">95000</cx:pt>
          <cx:pt idx="15048">150000</cx:pt>
          <cx:pt idx="15049">250000</cx:pt>
          <cx:pt idx="15050">92000</cx:pt>
          <cx:pt idx="15051">140000</cx:pt>
          <cx:pt idx="15052">200000</cx:pt>
          <cx:pt idx="15053">50000</cx:pt>
          <cx:pt idx="15054">59000</cx:pt>
          <cx:pt idx="15055">30000</cx:pt>
          <cx:pt idx="15056">325000</cx:pt>
          <cx:pt idx="15057">225000</cx:pt>
          <cx:pt idx="15058">135000</cx:pt>
          <cx:pt idx="15059">57000</cx:pt>
          <cx:pt idx="15060">33000</cx:pt>
          <cx:pt idx="15061">100000</cx:pt>
          <cx:pt idx="15062">85000</cx:pt>
          <cx:pt idx="15063">20000</cx:pt>
          <cx:pt idx="15064">116000</cx:pt>
          <cx:pt idx="15065">275000</cx:pt>
          <cx:pt idx="15066">400000</cx:pt>
          <cx:pt idx="15067">750000</cx:pt>
          <cx:pt idx="15068">85000</cx:pt>
          <cx:pt idx="15069">95000</cx:pt>
          <cx:pt idx="15070">120000</cx:pt>
          <cx:pt idx="15071">160000</cx:pt>
          <cx:pt idx="15072">40000</cx:pt>
          <cx:pt idx="15073">610000</cx:pt>
          <cx:pt idx="15074">107000</cx:pt>
          <cx:pt idx="15075">680000</cx:pt>
          <cx:pt idx="15076">2212664</cx:pt>
          <cx:pt idx="15077">105000</cx:pt>
          <cx:pt idx="15078">80000</cx:pt>
          <cx:pt idx="15079">70000</cx:pt>
          <cx:pt idx="15080">250000</cx:pt>
          <cx:pt idx="15081">125000</cx:pt>
          <cx:pt idx="15082">700000</cx:pt>
          <cx:pt idx="15083">240000</cx:pt>
          <cx:pt idx="15084">58000</cx:pt>
          <cx:pt idx="15085">110000</cx:pt>
          <cx:pt idx="15086">300000</cx:pt>
          <cx:pt idx="15087">180000</cx:pt>
          <cx:pt idx="15088">175000</cx:pt>
          <cx:pt idx="15089">195000</cx:pt>
          <cx:pt idx="15090">125000</cx:pt>
          <cx:pt idx="15091">110000</cx:pt>
          <cx:pt idx="15092">90000</cx:pt>
          <cx:pt idx="15093">180000</cx:pt>
          <cx:pt idx="15094">80000</cx:pt>
          <cx:pt idx="15095">75000</cx:pt>
          <cx:pt idx="15096">350000</cx:pt>
          <cx:pt idx="15097">10000</cx:pt>
          <cx:pt idx="15098">60000</cx:pt>
          <cx:pt idx="15099">150000</cx:pt>
          <cx:pt idx="15100">199999</cx:pt>
          <cx:pt idx="15101">400000</cx:pt>
          <cx:pt idx="15102">200000</cx:pt>
          <cx:pt idx="15103">200000</cx:pt>
          <cx:pt idx="15104">330000</cx:pt>
          <cx:pt idx="15105">70000</cx:pt>
          <cx:pt idx="15106">75000</cx:pt>
          <cx:pt idx="15107">25000</cx:pt>
          <cx:pt idx="15108">23000</cx:pt>
          <cx:pt idx="15109">135000</cx:pt>
          <cx:pt idx="15110">100000</cx:pt>
          <cx:pt idx="15111">160000</cx:pt>
          <cx:pt idx="15112">250000</cx:pt>
          <cx:pt idx="15113">260000</cx:pt>
          <cx:pt idx="15114">135000</cx:pt>
          <cx:pt idx="15115">165000</cx:pt>
          <cx:pt idx="15116">500000</cx:pt>
          <cx:pt idx="15117">350000</cx:pt>
          <cx:pt idx="15118">115000</cx:pt>
          <cx:pt idx="15119">280000</cx:pt>
          <cx:pt idx="15120">80000</cx:pt>
          <cx:pt idx="15121">80000</cx:pt>
          <cx:pt idx="15122">300000</cx:pt>
          <cx:pt idx="15123">135000</cx:pt>
          <cx:pt idx="15124">80000</cx:pt>
          <cx:pt idx="15125">95000</cx:pt>
          <cx:pt idx="15126">76000</cx:pt>
          <cx:pt idx="15127">600000</cx:pt>
          <cx:pt idx="15128">550000</cx:pt>
          <cx:pt idx="15129">850000</cx:pt>
          <cx:pt idx="15130">550000</cx:pt>
          <cx:pt idx="15131">15000</cx:pt>
          <cx:pt idx="15132">600000</cx:pt>
          <cx:pt idx="15133">180000</cx:pt>
          <cx:pt idx="15134">300000</cx:pt>
          <cx:pt idx="15135">108000</cx:pt>
          <cx:pt idx="15136">250000</cx:pt>
          <cx:pt idx="15137">185000</cx:pt>
          <cx:pt idx="15138">65000</cx:pt>
          <cx:pt idx="15139">300000</cx:pt>
          <cx:pt idx="15140">210000</cx:pt>
          <cx:pt idx="15141">15000</cx:pt>
          <cx:pt idx="15142">600000</cx:pt>
          <cx:pt idx="15143">80000</cx:pt>
          <cx:pt idx="15144">90000</cx:pt>
          <cx:pt idx="15145">405000</cx:pt>
          <cx:pt idx="15146">45000</cx:pt>
          <cx:pt idx="15147">100000</cx:pt>
          <cx:pt idx="15148">190000</cx:pt>
          <cx:pt idx="15149">250000</cx:pt>
          <cx:pt idx="15150">240000</cx:pt>
          <cx:pt idx="15151">250000</cx:pt>
          <cx:pt idx="15152">35000</cx:pt>
          <cx:pt idx="15153">275000</cx:pt>
          <cx:pt idx="15154">90000</cx:pt>
          <cx:pt idx="15155">330000</cx:pt>
          <cx:pt idx="15156">80000</cx:pt>
          <cx:pt idx="15157">99300</cx:pt>
          <cx:pt idx="15158">50000</cx:pt>
          <cx:pt idx="15159">45000</cx:pt>
          <cx:pt idx="15160">90000</cx:pt>
          <cx:pt idx="15161">90000</cx:pt>
          <cx:pt idx="15162">700000</cx:pt>
          <cx:pt idx="15163">450000</cx:pt>
          <cx:pt idx="15164">159000</cx:pt>
          <cx:pt idx="15165">85000</cx:pt>
          <cx:pt idx="15166">15000</cx:pt>
          <cx:pt idx="15167">63000</cx:pt>
          <cx:pt idx="15168">129500</cx:pt>
          <cx:pt idx="15169">160000</cx:pt>
          <cx:pt idx="15170">250000</cx:pt>
          <cx:pt idx="15171">425000</cx:pt>
          <cx:pt idx="15172">170000</cx:pt>
          <cx:pt idx="15173">250000</cx:pt>
          <cx:pt idx="15174">550000</cx:pt>
          <cx:pt idx="15175">75000</cx:pt>
          <cx:pt idx="15176">79000</cx:pt>
          <cx:pt idx="15177">225000</cx:pt>
          <cx:pt idx="15178">180000</cx:pt>
          <cx:pt idx="15179">220000</cx:pt>
          <cx:pt idx="15180">380000</cx:pt>
          <cx:pt idx="15181">65000</cx:pt>
          <cx:pt idx="15182">300000</cx:pt>
          <cx:pt idx="15183">178000</cx:pt>
          <cx:pt idx="15184">150000</cx:pt>
          <cx:pt idx="15185">93000</cx:pt>
          <cx:pt idx="15186">200000</cx:pt>
          <cx:pt idx="15187">185000</cx:pt>
          <cx:pt idx="15188">75000</cx:pt>
          <cx:pt idx="15189">120000</cx:pt>
          <cx:pt idx="15190">120000</cx:pt>
          <cx:pt idx="15191">146000</cx:pt>
          <cx:pt idx="15192">100000</cx:pt>
          <cx:pt idx="15193">97000</cx:pt>
          <cx:pt idx="15194">140000</cx:pt>
          <cx:pt idx="15195">55000</cx:pt>
          <cx:pt idx="15196">325000</cx:pt>
          <cx:pt idx="15197">17400</cx:pt>
          <cx:pt idx="15198">320000</cx:pt>
          <cx:pt idx="15199">180000</cx:pt>
          <cx:pt idx="15200">375000</cx:pt>
          <cx:pt idx="15201">150000</cx:pt>
          <cx:pt idx="15202">49000</cx:pt>
          <cx:pt idx="15203">59000</cx:pt>
          <cx:pt idx="15204">62000</cx:pt>
          <cx:pt idx="15205">48000</cx:pt>
          <cx:pt idx="15206">1200</cx:pt>
          <cx:pt idx="15207">7000</cx:pt>
          <cx:pt idx="15208">200000</cx:pt>
          <cx:pt idx="15209">78400</cx:pt>
          <cx:pt idx="15210">85000</cx:pt>
          <cx:pt idx="15211">67000</cx:pt>
          <cx:pt idx="15212">100000</cx:pt>
          <cx:pt idx="15213">550000</cx:pt>
          <cx:pt idx="15214">70000</cx:pt>
          <cx:pt idx="15215">150000</cx:pt>
          <cx:pt idx="15216">230000</cx:pt>
          <cx:pt idx="15217">100000</cx:pt>
          <cx:pt idx="15218">154000</cx:pt>
          <cx:pt idx="15219">115000</cx:pt>
          <cx:pt idx="15220">80000</cx:pt>
          <cx:pt idx="15221">145000</cx:pt>
          <cx:pt idx="15222">400000</cx:pt>
          <cx:pt idx="15223">35000</cx:pt>
          <cx:pt idx="15224">115000</cx:pt>
          <cx:pt idx="15225">40000</cx:pt>
          <cx:pt idx="15226">65000</cx:pt>
          <cx:pt idx="15227">265000</cx:pt>
          <cx:pt idx="15228">45000</cx:pt>
          <cx:pt idx="15229">110000</cx:pt>
          <cx:pt idx="15230">50000</cx:pt>
          <cx:pt idx="15231">25000</cx:pt>
          <cx:pt idx="15232">110000</cx:pt>
          <cx:pt idx="15233">100000</cx:pt>
          <cx:pt idx="15234">75000</cx:pt>
          <cx:pt idx="15235">85000</cx:pt>
          <cx:pt idx="15236">85000</cx:pt>
          <cx:pt idx="15237">240000</cx:pt>
          <cx:pt idx="15238">500000</cx:pt>
          <cx:pt idx="15239">400000</cx:pt>
          <cx:pt idx="15240">2212664</cx:pt>
          <cx:pt idx="15241">275000</cx:pt>
          <cx:pt idx="15242">65000</cx:pt>
          <cx:pt idx="15243">15000</cx:pt>
          <cx:pt idx="15244">80000</cx:pt>
          <cx:pt idx="15245">86000</cx:pt>
          <cx:pt idx="15246">25000</cx:pt>
          <cx:pt idx="15247">169900</cx:pt>
          <cx:pt idx="15248">93000</cx:pt>
          <cx:pt idx="15249">150000</cx:pt>
          <cx:pt idx="15250">65000</cx:pt>
          <cx:pt idx="15251">160000</cx:pt>
          <cx:pt idx="15252">165000</cx:pt>
          <cx:pt idx="15253">75000</cx:pt>
          <cx:pt idx="15254">170000</cx:pt>
          <cx:pt idx="15255">90000</cx:pt>
          <cx:pt idx="15256">34900</cx:pt>
          <cx:pt idx="15257">60000</cx:pt>
          <cx:pt idx="15258">270000</cx:pt>
          <cx:pt idx="15259">176000</cx:pt>
          <cx:pt idx="15260">300000</cx:pt>
          <cx:pt idx="15261">600000</cx:pt>
          <cx:pt idx="15262">150000</cx:pt>
          <cx:pt idx="15263">150000</cx:pt>
          <cx:pt idx="15264">70000</cx:pt>
          <cx:pt idx="15265">55000</cx:pt>
          <cx:pt idx="15266">145000</cx:pt>
          <cx:pt idx="15267">115000</cx:pt>
          <cx:pt idx="15268">60000</cx:pt>
          <cx:pt idx="15269">12000</cx:pt>
          <cx:pt idx="15270">60000</cx:pt>
          <cx:pt idx="15271">2212664</cx:pt>
          <cx:pt idx="15272">290000</cx:pt>
          <cx:pt idx="15273">86000</cx:pt>
          <cx:pt idx="15274">107500</cx:pt>
          <cx:pt idx="15275">2000</cx:pt>
          <cx:pt idx="15276">340000</cx:pt>
          <cx:pt idx="15277">117000</cx:pt>
          <cx:pt idx="15278">240000</cx:pt>
          <cx:pt idx="15279">150000</cx:pt>
          <cx:pt idx="15280">150000</cx:pt>
          <cx:pt idx="15281">100000</cx:pt>
          <cx:pt idx="15282">185000</cx:pt>
          <cx:pt idx="15283">300000</cx:pt>
          <cx:pt idx="15284">350000</cx:pt>
          <cx:pt idx="15285">92000</cx:pt>
          <cx:pt idx="15286">145000</cx:pt>
          <cx:pt idx="15287">150000</cx:pt>
          <cx:pt idx="15288">149900</cx:pt>
          <cx:pt idx="15289">48000</cx:pt>
          <cx:pt idx="15290">110000</cx:pt>
          <cx:pt idx="15291">70000</cx:pt>
          <cx:pt idx="15292">100000</cx:pt>
          <cx:pt idx="15293">250000</cx:pt>
          <cx:pt idx="15294">600000</cx:pt>
          <cx:pt idx="15295">120000</cx:pt>
          <cx:pt idx="15296">120000</cx:pt>
          <cx:pt idx="15297">69000</cx:pt>
          <cx:pt idx="15298">120000</cx:pt>
          <cx:pt idx="15299">185000</cx:pt>
          <cx:pt idx="15300">300000</cx:pt>
          <cx:pt idx="15301">400000</cx:pt>
          <cx:pt idx="15302">35000</cx:pt>
          <cx:pt idx="15303">90000</cx:pt>
          <cx:pt idx="15304">114000</cx:pt>
          <cx:pt idx="15305">115000</cx:pt>
          <cx:pt idx="15306">80000</cx:pt>
          <cx:pt idx="15307">200000</cx:pt>
          <cx:pt idx="15308">50000</cx:pt>
          <cx:pt idx="15309">105000</cx:pt>
          <cx:pt idx="15310">50000</cx:pt>
          <cx:pt idx="15311">80000</cx:pt>
          <cx:pt idx="15312">120000</cx:pt>
          <cx:pt idx="15313">190000</cx:pt>
          <cx:pt idx="15314">90000</cx:pt>
          <cx:pt idx="15315">90000</cx:pt>
          <cx:pt idx="15316">100000</cx:pt>
          <cx:pt idx="15317">125000</cx:pt>
          <cx:pt idx="15318">150000</cx:pt>
          <cx:pt idx="15319">80000</cx:pt>
          <cx:pt idx="15320">500000</cx:pt>
          <cx:pt idx="15321">1891425</cx:pt>
          <cx:pt idx="15322">200000</cx:pt>
          <cx:pt idx="15323">25000</cx:pt>
          <cx:pt idx="15324">300000</cx:pt>
          <cx:pt idx="15325">15000</cx:pt>
          <cx:pt idx="15326">1500</cx:pt>
          <cx:pt idx="15327">120000</cx:pt>
          <cx:pt idx="15328">200000</cx:pt>
          <cx:pt idx="15329">158000</cx:pt>
          <cx:pt idx="15330">600000</cx:pt>
          <cx:pt idx="15331">95000</cx:pt>
          <cx:pt idx="15332">320000</cx:pt>
          <cx:pt idx="15333">100000</cx:pt>
          <cx:pt idx="15334">160000</cx:pt>
          <cx:pt idx="15335">70000</cx:pt>
          <cx:pt idx="15336">400000</cx:pt>
          <cx:pt idx="15337">120000</cx:pt>
          <cx:pt idx="15338">75000</cx:pt>
          <cx:pt idx="15339">65000</cx:pt>
          <cx:pt idx="15340">200000</cx:pt>
          <cx:pt idx="15341">600000</cx:pt>
          <cx:pt idx="15342">625000</cx:pt>
          <cx:pt idx="15343">25000</cx:pt>
          <cx:pt idx="15344">20000</cx:pt>
          <cx:pt idx="15345">85000</cx:pt>
          <cx:pt idx="15346">50000</cx:pt>
          <cx:pt idx="15347">85000</cx:pt>
          <cx:pt idx="15348">280000</cx:pt>
          <cx:pt idx="15349">90000</cx:pt>
          <cx:pt idx="15350">150000</cx:pt>
          <cx:pt idx="15351">450000</cx:pt>
          <cx:pt idx="15352">220000</cx:pt>
          <cx:pt idx="15353">75000</cx:pt>
          <cx:pt idx="15354">90000</cx:pt>
          <cx:pt idx="15355">25000</cx:pt>
          <cx:pt idx="15356">114000</cx:pt>
          <cx:pt idx="15357">150000</cx:pt>
          <cx:pt idx="15358">300000</cx:pt>
          <cx:pt idx="15359">350000</cx:pt>
          <cx:pt idx="15360">145000</cx:pt>
          <cx:pt idx="15361">80000</cx:pt>
          <cx:pt idx="15362">150000</cx:pt>
          <cx:pt idx="15363">130000</cx:pt>
          <cx:pt idx="15364">235000</cx:pt>
          <cx:pt idx="15365">235000</cx:pt>
          <cx:pt idx="15366">110000</cx:pt>
          <cx:pt idx="15367">180000</cx:pt>
          <cx:pt idx="15368">150000</cx:pt>
          <cx:pt idx="15369">280000</cx:pt>
          <cx:pt idx="15370">1050000</cx:pt>
          <cx:pt idx="15371">135000</cx:pt>
          <cx:pt idx="15372">120000</cx:pt>
          <cx:pt idx="15373">625000</cx:pt>
          <cx:pt idx="15374">2212664</cx:pt>
          <cx:pt idx="15375">2212664</cx:pt>
          <cx:pt idx="15376">45000</cx:pt>
          <cx:pt idx="15377">250000</cx:pt>
          <cx:pt idx="15378">139900</cx:pt>
          <cx:pt idx="15379">235000</cx:pt>
          <cx:pt idx="15380">98000</cx:pt>
          <cx:pt idx="15381">320000</cx:pt>
          <cx:pt idx="15382">320000</cx:pt>
          <cx:pt idx="15383">60000</cx:pt>
          <cx:pt idx="15384">200000</cx:pt>
          <cx:pt idx="15385">178000</cx:pt>
          <cx:pt idx="15386">100000</cx:pt>
          <cx:pt idx="15387">260000</cx:pt>
          <cx:pt idx="15388">212000</cx:pt>
          <cx:pt idx="15389">35000</cx:pt>
          <cx:pt idx="15390">160000</cx:pt>
          <cx:pt idx="15391">80000</cx:pt>
          <cx:pt idx="15392">320000</cx:pt>
          <cx:pt idx="15393">275000</cx:pt>
          <cx:pt idx="15394">30000</cx:pt>
          <cx:pt idx="15395">200000</cx:pt>
          <cx:pt idx="15396">180000</cx:pt>
          <cx:pt idx="15397">130000</cx:pt>
          <cx:pt idx="15398">130000</cx:pt>
          <cx:pt idx="15399">225000</cx:pt>
          <cx:pt idx="15400">160000</cx:pt>
          <cx:pt idx="15401">90000</cx:pt>
          <cx:pt idx="15402">552000</cx:pt>
          <cx:pt idx="15403">40000</cx:pt>
          <cx:pt idx="15404">75000</cx:pt>
          <cx:pt idx="15405">8000</cx:pt>
          <cx:pt idx="15406">60000</cx:pt>
          <cx:pt idx="15407">91000</cx:pt>
          <cx:pt idx="15408">125000</cx:pt>
          <cx:pt idx="15409">110000</cx:pt>
          <cx:pt idx="15410">200000</cx:pt>
          <cx:pt idx="15411">125000</cx:pt>
          <cx:pt idx="15412">190000</cx:pt>
          <cx:pt idx="15413">70000</cx:pt>
          <cx:pt idx="15414">30000</cx:pt>
          <cx:pt idx="15415">80000</cx:pt>
          <cx:pt idx="15416">385000</cx:pt>
          <cx:pt idx="15417">150000</cx:pt>
          <cx:pt idx="15418">75000</cx:pt>
          <cx:pt idx="15419">355000</cx:pt>
          <cx:pt idx="15420">180000</cx:pt>
          <cx:pt idx="15421">170000</cx:pt>
          <cx:pt idx="15422">217800</cx:pt>
          <cx:pt idx="15423">118000</cx:pt>
          <cx:pt idx="15424">260000</cx:pt>
          <cx:pt idx="15425">650000</cx:pt>
          <cx:pt idx="15426">263000</cx:pt>
          <cx:pt idx="15427">125000</cx:pt>
          <cx:pt idx="15428">145000</cx:pt>
          <cx:pt idx="15429">200000</cx:pt>
          <cx:pt idx="15430">300000</cx:pt>
          <cx:pt idx="15431">150000</cx:pt>
          <cx:pt idx="15432">700000</cx:pt>
          <cx:pt idx="15433">120000</cx:pt>
          <cx:pt idx="15434">400000</cx:pt>
          <cx:pt idx="15435">325000</cx:pt>
          <cx:pt idx="15436">350000</cx:pt>
          <cx:pt idx="15437">2212664</cx:pt>
          <cx:pt idx="15438">100000</cx:pt>
          <cx:pt idx="15439">500000</cx:pt>
          <cx:pt idx="15440">85000</cx:pt>
          <cx:pt idx="15441">100000</cx:pt>
          <cx:pt idx="15442">180000</cx:pt>
          <cx:pt idx="15443">180000</cx:pt>
          <cx:pt idx="15444">200000</cx:pt>
          <cx:pt idx="15445">193000</cx:pt>
          <cx:pt idx="15446">299000</cx:pt>
          <cx:pt idx="15447">85000</cx:pt>
          <cx:pt idx="15448">300000</cx:pt>
          <cx:pt idx="15449">385000</cx:pt>
          <cx:pt idx="15450">200000</cx:pt>
          <cx:pt idx="15451">250000</cx:pt>
          <cx:pt idx="15452">240000</cx:pt>
          <cx:pt idx="15453">280000</cx:pt>
          <cx:pt idx="15454">500000</cx:pt>
          <cx:pt idx="15455">110000</cx:pt>
          <cx:pt idx="15456">58000</cx:pt>
          <cx:pt idx="15457">60000</cx:pt>
          <cx:pt idx="15458">40000</cx:pt>
          <cx:pt idx="15459">120000</cx:pt>
          <cx:pt idx="15460">225000</cx:pt>
          <cx:pt idx="15461">75000</cx:pt>
          <cx:pt idx="15462">135000</cx:pt>
          <cx:pt idx="15463">170000</cx:pt>
          <cx:pt idx="15464">48000</cx:pt>
          <cx:pt idx="15465">150000</cx:pt>
          <cx:pt idx="15466">225000</cx:pt>
          <cx:pt idx="15467">10000</cx:pt>
          <cx:pt idx="15468">180000</cx:pt>
          <cx:pt idx="15469">110000</cx:pt>
          <cx:pt idx="15470">135000</cx:pt>
          <cx:pt idx="15471">400000</cx:pt>
          <cx:pt idx="15472">25000</cx:pt>
          <cx:pt idx="15473">70000</cx:pt>
          <cx:pt idx="15474">150000</cx:pt>
          <cx:pt idx="15475">40000</cx:pt>
          <cx:pt idx="15476">175000</cx:pt>
          <cx:pt idx="15477">40000</cx:pt>
          <cx:pt idx="15478">700000</cx:pt>
          <cx:pt idx="15479">450000</cx:pt>
          <cx:pt idx="15480">340000</cx:pt>
          <cx:pt idx="15481">159900</cx:pt>
          <cx:pt idx="15482">275000</cx:pt>
          <cx:pt idx="15483">85000</cx:pt>
          <cx:pt idx="15484">130000</cx:pt>
          <cx:pt idx="15485">80000</cx:pt>
          <cx:pt idx="15486">400000</cx:pt>
          <cx:pt idx="15487">180000</cx:pt>
          <cx:pt idx="15488">60000</cx:pt>
          <cx:pt idx="15489">200000</cx:pt>
          <cx:pt idx="15490">140000</cx:pt>
          <cx:pt idx="15491">165000</cx:pt>
          <cx:pt idx="15492">550000</cx:pt>
          <cx:pt idx="15493">155000</cx:pt>
          <cx:pt idx="15494">220000</cx:pt>
          <cx:pt idx="15495">70000</cx:pt>
          <cx:pt idx="15496">49000</cx:pt>
          <cx:pt idx="15497">160000</cx:pt>
          <cx:pt idx="15498">300000</cx:pt>
          <cx:pt idx="15499">25000</cx:pt>
          <cx:pt idx="15500">65000</cx:pt>
          <cx:pt idx="15501">225000</cx:pt>
          <cx:pt idx="15502">130000</cx:pt>
          <cx:pt idx="15503">320000</cx:pt>
          <cx:pt idx="15504">225000</cx:pt>
          <cx:pt idx="15505">600000</cx:pt>
          <cx:pt idx="15506">585000</cx:pt>
          <cx:pt idx="15507">95000</cx:pt>
          <cx:pt idx="15508">120000</cx:pt>
          <cx:pt idx="15509">95000</cx:pt>
          <cx:pt idx="15510">130000</cx:pt>
          <cx:pt idx="15511">25000</cx:pt>
          <cx:pt idx="15512">65000</cx:pt>
          <cx:pt idx="15513">160000</cx:pt>
          <cx:pt idx="15514">245000</cx:pt>
          <cx:pt idx="15515">110000</cx:pt>
          <cx:pt idx="15516">82600</cx:pt>
          <cx:pt idx="15517">179000</cx:pt>
          <cx:pt idx="15518">280000</cx:pt>
          <cx:pt idx="15519">225000</cx:pt>
          <cx:pt idx="15520">75000</cx:pt>
          <cx:pt idx="15521">55000</cx:pt>
          <cx:pt idx="15522">140000</cx:pt>
          <cx:pt idx="15523">130000</cx:pt>
          <cx:pt idx="15524">10000</cx:pt>
          <cx:pt idx="15525">130000</cx:pt>
          <cx:pt idx="15526">175000</cx:pt>
          <cx:pt idx="15527">175000</cx:pt>
          <cx:pt idx="15528">120000</cx:pt>
          <cx:pt idx="15529">159000</cx:pt>
          <cx:pt idx="15530">169300</cx:pt>
          <cx:pt idx="15531">95000</cx:pt>
          <cx:pt idx="15532">85000</cx:pt>
          <cx:pt idx="15533">108000</cx:pt>
          <cx:pt idx="15534">60000</cx:pt>
          <cx:pt idx="15535">50000</cx:pt>
          <cx:pt idx="15536">140000</cx:pt>
          <cx:pt idx="15537">115000</cx:pt>
          <cx:pt idx="15538">20000</cx:pt>
          <cx:pt idx="15539">135000</cx:pt>
          <cx:pt idx="15540">165000</cx:pt>
          <cx:pt idx="15541">130000</cx:pt>
          <cx:pt idx="15542">135000</cx:pt>
          <cx:pt idx="15543">400000</cx:pt>
          <cx:pt idx="15544">825000</cx:pt>
          <cx:pt idx="15545">140000</cx:pt>
          <cx:pt idx="15546">150000</cx:pt>
          <cx:pt idx="15547">279000</cx:pt>
          <cx:pt idx="15548">275000</cx:pt>
          <cx:pt idx="15549">105000</cx:pt>
          <cx:pt idx="15550">175000</cx:pt>
          <cx:pt idx="15551">90000</cx:pt>
          <cx:pt idx="15552">90000</cx:pt>
          <cx:pt idx="15553">150000</cx:pt>
          <cx:pt idx="15554">40000</cx:pt>
          <cx:pt idx="15555">95000</cx:pt>
          <cx:pt idx="15556">100000</cx:pt>
          <cx:pt idx="15557">410000</cx:pt>
          <cx:pt idx="15558">100000</cx:pt>
          <cx:pt idx="15559">90000</cx:pt>
          <cx:pt idx="15560">85000</cx:pt>
          <cx:pt idx="15561">75000</cx:pt>
          <cx:pt idx="15562">189000</cx:pt>
          <cx:pt idx="15563">200000</cx:pt>
          <cx:pt idx="15564">100000</cx:pt>
          <cx:pt idx="15565">250000</cx:pt>
          <cx:pt idx="15566">90000</cx:pt>
          <cx:pt idx="15567">275000</cx:pt>
          <cx:pt idx="15568">99000</cx:pt>
          <cx:pt idx="15569">2212664</cx:pt>
          <cx:pt idx="15570">200000</cx:pt>
          <cx:pt idx="15571">65000</cx:pt>
          <cx:pt idx="15572">100000</cx:pt>
          <cx:pt idx="15573">25000</cx:pt>
          <cx:pt idx="15574">70000</cx:pt>
          <cx:pt idx="15575">75000</cx:pt>
          <cx:pt idx="15576">850000</cx:pt>
          <cx:pt idx="15577">360000</cx:pt>
          <cx:pt idx="15578">325000</cx:pt>
          <cx:pt idx="15579">170000</cx:pt>
          <cx:pt idx="15580">125000</cx:pt>
          <cx:pt idx="15581">30000</cx:pt>
          <cx:pt idx="15582">70000</cx:pt>
          <cx:pt idx="15583">140000</cx:pt>
          <cx:pt idx="15584">150000</cx:pt>
          <cx:pt idx="15585">60000</cx:pt>
          <cx:pt idx="15586">500000</cx:pt>
          <cx:pt idx="15587">275000</cx:pt>
          <cx:pt idx="15588">175000</cx:pt>
          <cx:pt idx="15589">45000</cx:pt>
          <cx:pt idx="15590">27300</cx:pt>
          <cx:pt idx="15591">180000</cx:pt>
          <cx:pt idx="15592">250000</cx:pt>
          <cx:pt idx="15593">180000</cx:pt>
          <cx:pt idx="15594">72700</cx:pt>
          <cx:pt idx="15595">39000</cx:pt>
          <cx:pt idx="15596">90000</cx:pt>
          <cx:pt idx="15597">300000</cx:pt>
          <cx:pt idx="15598">90000</cx:pt>
          <cx:pt idx="15599">175000</cx:pt>
          <cx:pt idx="15600">65000</cx:pt>
          <cx:pt idx="15601">95000</cx:pt>
          <cx:pt idx="15602">200000</cx:pt>
          <cx:pt idx="15603">259000</cx:pt>
          <cx:pt idx="15604">150000</cx:pt>
          <cx:pt idx="15605">130000</cx:pt>
          <cx:pt idx="15606">49000</cx:pt>
          <cx:pt idx="15607">150000</cx:pt>
          <cx:pt idx="15608">148000</cx:pt>
          <cx:pt idx="15609">75000</cx:pt>
          <cx:pt idx="15610">25000</cx:pt>
          <cx:pt idx="15611">2212664</cx:pt>
          <cx:pt idx="15612">190000</cx:pt>
          <cx:pt idx="15613">80000</cx:pt>
          <cx:pt idx="15614">90000</cx:pt>
          <cx:pt idx="15615">55000</cx:pt>
          <cx:pt idx="15616">5000</cx:pt>
          <cx:pt idx="15617">100000</cx:pt>
          <cx:pt idx="15618">150000</cx:pt>
          <cx:pt idx="15619">425000</cx:pt>
          <cx:pt idx="15620">150000</cx:pt>
          <cx:pt idx="15621">180000</cx:pt>
          <cx:pt idx="15622">350000</cx:pt>
          <cx:pt idx="15623">100000</cx:pt>
          <cx:pt idx="15624">130000</cx:pt>
          <cx:pt idx="15625">93000</cx:pt>
          <cx:pt idx="15626">148000</cx:pt>
          <cx:pt idx="15627">65000</cx:pt>
          <cx:pt idx="15628">175000</cx:pt>
          <cx:pt idx="15629">135000</cx:pt>
          <cx:pt idx="15630">355000</cx:pt>
          <cx:pt idx="15631">70000</cx:pt>
          <cx:pt idx="15632">300000</cx:pt>
          <cx:pt idx="15633">85000</cx:pt>
          <cx:pt idx="15634">125000</cx:pt>
          <cx:pt idx="15635">250000</cx:pt>
          <cx:pt idx="15636">100000</cx:pt>
          <cx:pt idx="15637">175900</cx:pt>
          <cx:pt idx="15638">150000</cx:pt>
          <cx:pt idx="15639">179000</cx:pt>
          <cx:pt idx="15640">125000</cx:pt>
          <cx:pt idx="15641">170000</cx:pt>
          <cx:pt idx="15642">390000</cx:pt>
          <cx:pt idx="15643">250000</cx:pt>
          <cx:pt idx="15644">155000</cx:pt>
          <cx:pt idx="15645">80000</cx:pt>
          <cx:pt idx="15646">77000</cx:pt>
          <cx:pt idx="15647">65000</cx:pt>
          <cx:pt idx="15648">200000</cx:pt>
          <cx:pt idx="15649">125000</cx:pt>
          <cx:pt idx="15650">172000</cx:pt>
          <cx:pt idx="15651">114000</cx:pt>
          <cx:pt idx="15652">50000</cx:pt>
          <cx:pt idx="15653">180000</cx:pt>
          <cx:pt idx="15654">8500</cx:pt>
          <cx:pt idx="15655">80000</cx:pt>
          <cx:pt idx="15656">120000</cx:pt>
          <cx:pt idx="15657">37000</cx:pt>
          <cx:pt idx="15658">45000</cx:pt>
          <cx:pt idx="15659">115000</cx:pt>
          <cx:pt idx="15660">35000</cx:pt>
          <cx:pt idx="15661">185000</cx:pt>
          <cx:pt idx="15662">260000</cx:pt>
          <cx:pt idx="15663">55000</cx:pt>
          <cx:pt idx="15664">10000</cx:pt>
          <cx:pt idx="15665">85000</cx:pt>
          <cx:pt idx="15666">85000</cx:pt>
          <cx:pt idx="15667">50000</cx:pt>
          <cx:pt idx="15668">95000</cx:pt>
          <cx:pt idx="15669">69500</cx:pt>
          <cx:pt idx="15670">55000</cx:pt>
          <cx:pt idx="15671">150000</cx:pt>
          <cx:pt idx="15672">150000</cx:pt>
          <cx:pt idx="15673">190000</cx:pt>
          <cx:pt idx="15674">430600</cx:pt>
          <cx:pt idx="15675">135000</cx:pt>
          <cx:pt idx="15676">75000</cx:pt>
          <cx:pt idx="15677">60000</cx:pt>
          <cx:pt idx="15678">90000</cx:pt>
          <cx:pt idx="15679">90000</cx:pt>
          <cx:pt idx="15680">45000</cx:pt>
          <cx:pt idx="15681">30000</cx:pt>
          <cx:pt idx="15682">6500</cx:pt>
          <cx:pt idx="15683">100000</cx:pt>
          <cx:pt idx="15684">70000</cx:pt>
          <cx:pt idx="15685">105000</cx:pt>
          <cx:pt idx="15686">149900</cx:pt>
          <cx:pt idx="15687">170000</cx:pt>
          <cx:pt idx="15688">400000</cx:pt>
          <cx:pt idx="15689">100000</cx:pt>
          <cx:pt idx="15690">180000</cx:pt>
          <cx:pt idx="15691">99000</cx:pt>
          <cx:pt idx="15692">68000</cx:pt>
          <cx:pt idx="15693">297000</cx:pt>
          <cx:pt idx="15694">850000</cx:pt>
          <cx:pt idx="15695">650000</cx:pt>
          <cx:pt idx="15696">250000</cx:pt>
          <cx:pt idx="15697">154000</cx:pt>
          <cx:pt idx="15698">120000</cx:pt>
          <cx:pt idx="15699">90000</cx:pt>
          <cx:pt idx="15700">225000</cx:pt>
          <cx:pt idx="15701">71000</cx:pt>
          <cx:pt idx="15702">190000</cx:pt>
          <cx:pt idx="15703">115000</cx:pt>
          <cx:pt idx="15704">190000</cx:pt>
          <cx:pt idx="15705">185000</cx:pt>
          <cx:pt idx="15706">50000</cx:pt>
          <cx:pt idx="15707">70000</cx:pt>
          <cx:pt idx="15708">100000</cx:pt>
          <cx:pt idx="15709">300000</cx:pt>
          <cx:pt idx="15710">95000</cx:pt>
          <cx:pt idx="15711">400000</cx:pt>
          <cx:pt idx="15712">375000</cx:pt>
          <cx:pt idx="15713">330000</cx:pt>
          <cx:pt idx="15714">145000</cx:pt>
          <cx:pt idx="15715">120000</cx:pt>
          <cx:pt idx="15716">65000</cx:pt>
          <cx:pt idx="15717">355000</cx:pt>
          <cx:pt idx="15718">48000</cx:pt>
          <cx:pt idx="15719">160000</cx:pt>
          <cx:pt idx="15720">275000</cx:pt>
          <cx:pt idx="15721">300000</cx:pt>
          <cx:pt idx="15722">178000</cx:pt>
          <cx:pt idx="15723">225000</cx:pt>
          <cx:pt idx="15724">289000</cx:pt>
          <cx:pt idx="15725">135000</cx:pt>
          <cx:pt idx="15726">60000</cx:pt>
          <cx:pt idx="15727">60000</cx:pt>
          <cx:pt idx="15728">125000</cx:pt>
          <cx:pt idx="15729">120000</cx:pt>
          <cx:pt idx="15730">120000</cx:pt>
          <cx:pt idx="15731">100000</cx:pt>
          <cx:pt idx="15732">96000</cx:pt>
          <cx:pt idx="15733">76000</cx:pt>
          <cx:pt idx="15734">152000</cx:pt>
          <cx:pt idx="15735">105000</cx:pt>
          <cx:pt idx="15736">80000</cx:pt>
          <cx:pt idx="15737">75000</cx:pt>
          <cx:pt idx="15738">100000</cx:pt>
          <cx:pt idx="15739">89000</cx:pt>
          <cx:pt idx="15740">525000</cx:pt>
          <cx:pt idx="15741">85000</cx:pt>
          <cx:pt idx="15742">100000</cx:pt>
          <cx:pt idx="15743">65000</cx:pt>
          <cx:pt idx="15744">185000</cx:pt>
          <cx:pt idx="15745">950000</cx:pt>
          <cx:pt idx="15746">169000</cx:pt>
          <cx:pt idx="15747">75000</cx:pt>
          <cx:pt idx="15748">80000</cx:pt>
          <cx:pt idx="15749">60000</cx:pt>
          <cx:pt idx="15750">105000</cx:pt>
          <cx:pt idx="15751">125000</cx:pt>
          <cx:pt idx="15752">50000</cx:pt>
          <cx:pt idx="15753">2212664</cx:pt>
          <cx:pt idx="15754">100000</cx:pt>
          <cx:pt idx="15755">225000</cx:pt>
          <cx:pt idx="15756">150000</cx:pt>
          <cx:pt idx="15757">100000</cx:pt>
          <cx:pt idx="15758">216000</cx:pt>
          <cx:pt idx="15759">150000</cx:pt>
          <cx:pt idx="15760">35000</cx:pt>
          <cx:pt idx="15761">60000</cx:pt>
          <cx:pt idx="15762">116000</cx:pt>
          <cx:pt idx="15763">210000</cx:pt>
          <cx:pt idx="15764">200000</cx:pt>
          <cx:pt idx="15765">1891425</cx:pt>
          <cx:pt idx="15766">60000</cx:pt>
          <cx:pt idx="15767">230000</cx:pt>
          <cx:pt idx="15768">160000</cx:pt>
          <cx:pt idx="15769">250000</cx:pt>
          <cx:pt idx="15770">100000</cx:pt>
          <cx:pt idx="15771">250000</cx:pt>
          <cx:pt idx="15772">189000</cx:pt>
          <cx:pt idx="15773">230000</cx:pt>
          <cx:pt idx="15774">57000</cx:pt>
          <cx:pt idx="15775">185000</cx:pt>
          <cx:pt idx="15776">1000000</cx:pt>
          <cx:pt idx="15777">145000</cx:pt>
          <cx:pt idx="15778">241000</cx:pt>
          <cx:pt idx="15779">200000</cx:pt>
          <cx:pt idx="15780">250000</cx:pt>
          <cx:pt idx="15781">139900</cx:pt>
          <cx:pt idx="15782">185000</cx:pt>
          <cx:pt idx="15783">20000</cx:pt>
          <cx:pt idx="15784">500000</cx:pt>
          <cx:pt idx="15785">165000</cx:pt>
          <cx:pt idx="15786">200000</cx:pt>
          <cx:pt idx="15787">29000</cx:pt>
          <cx:pt idx="15788">100000</cx:pt>
          <cx:pt idx="15789">150000</cx:pt>
          <cx:pt idx="15790">123000</cx:pt>
          <cx:pt idx="15791">85000</cx:pt>
          <cx:pt idx="15792">155000</cx:pt>
          <cx:pt idx="15793">200000</cx:pt>
          <cx:pt idx="15794">90000</cx:pt>
          <cx:pt idx="15795">200000</cx:pt>
          <cx:pt idx="15796">145000</cx:pt>
          <cx:pt idx="15797">110000</cx:pt>
          <cx:pt idx="15798">100000</cx:pt>
          <cx:pt idx="15799">275000</cx:pt>
          <cx:pt idx="15800">70000</cx:pt>
          <cx:pt idx="15801">300000</cx:pt>
          <cx:pt idx="15802">300000</cx:pt>
          <cx:pt idx="15803">80000</cx:pt>
          <cx:pt idx="15804">44500</cx:pt>
          <cx:pt idx="15805">138000</cx:pt>
          <cx:pt idx="15806">100000</cx:pt>
          <cx:pt idx="15807">65000</cx:pt>
          <cx:pt idx="15808">185000</cx:pt>
          <cx:pt idx="15809">210000</cx:pt>
          <cx:pt idx="15810">110000</cx:pt>
          <cx:pt idx="15811">450000</cx:pt>
          <cx:pt idx="15812">325000</cx:pt>
          <cx:pt idx="15813">156000</cx:pt>
          <cx:pt idx="15814">550000</cx:pt>
          <cx:pt idx="15815">190000</cx:pt>
          <cx:pt idx="15816">75000</cx:pt>
          <cx:pt idx="15817">70000</cx:pt>
          <cx:pt idx="15818">80000</cx:pt>
          <cx:pt idx="15819">200000</cx:pt>
          <cx:pt idx="15820">90000</cx:pt>
          <cx:pt idx="15821">400000</cx:pt>
          <cx:pt idx="15822">125000</cx:pt>
          <cx:pt idx="15823">400000</cx:pt>
          <cx:pt idx="15824">250000</cx:pt>
          <cx:pt idx="15825">45000</cx:pt>
          <cx:pt idx="15826">150000</cx:pt>
          <cx:pt idx="15827">115000</cx:pt>
          <cx:pt idx="15828">72000</cx:pt>
          <cx:pt idx="15829">225000</cx:pt>
          <cx:pt idx="15830">350000</cx:pt>
          <cx:pt idx="15831">250000</cx:pt>
          <cx:pt idx="15832">170000</cx:pt>
          <cx:pt idx="15833">3000</cx:pt>
          <cx:pt idx="15834">400000</cx:pt>
          <cx:pt idx="15835">57000</cx:pt>
          <cx:pt idx="15836">130000</cx:pt>
          <cx:pt idx="15837">400000</cx:pt>
          <cx:pt idx="15838">300000</cx:pt>
          <cx:pt idx="15839">115000</cx:pt>
          <cx:pt idx="15840">225000</cx:pt>
          <cx:pt idx="15841">40000</cx:pt>
          <cx:pt idx="15842">95000</cx:pt>
          <cx:pt idx="15843">81000</cx:pt>
          <cx:pt idx="15844">2212664</cx:pt>
          <cx:pt idx="15845">100000</cx:pt>
          <cx:pt idx="15846">24900</cx:pt>
          <cx:pt idx="15847">130000</cx:pt>
          <cx:pt idx="15848">85000</cx:pt>
          <cx:pt idx="15849">80000</cx:pt>
          <cx:pt idx="15850">350000</cx:pt>
          <cx:pt idx="15851">130000</cx:pt>
          <cx:pt idx="15852">60000</cx:pt>
          <cx:pt idx="15853">180000</cx:pt>
          <cx:pt idx="15854">50000</cx:pt>
          <cx:pt idx="15855">489000</cx:pt>
          <cx:pt idx="15856">9800</cx:pt>
          <cx:pt idx="15857">20000</cx:pt>
          <cx:pt idx="15858">45000</cx:pt>
          <cx:pt idx="15859">220000</cx:pt>
          <cx:pt idx="15860">9800</cx:pt>
          <cx:pt idx="15861">5000</cx:pt>
          <cx:pt idx="15862">180000</cx:pt>
          <cx:pt idx="15863">148000</cx:pt>
          <cx:pt idx="15864">195000</cx:pt>
          <cx:pt idx="15865">215000</cx:pt>
          <cx:pt idx="15866">180000</cx:pt>
          <cx:pt idx="15867">300000</cx:pt>
          <cx:pt idx="15868">85000</cx:pt>
          <cx:pt idx="15869">126000</cx:pt>
          <cx:pt idx="15870">139000</cx:pt>
          <cx:pt idx="15871">118000</cx:pt>
          <cx:pt idx="15872">140000</cx:pt>
          <cx:pt idx="15873">120000</cx:pt>
          <cx:pt idx="15874">120000</cx:pt>
          <cx:pt idx="15875">151000</cx:pt>
          <cx:pt idx="15876">180000</cx:pt>
          <cx:pt idx="15877">110000</cx:pt>
          <cx:pt idx="15878">360000</cx:pt>
          <cx:pt idx="15879">400000</cx:pt>
          <cx:pt idx="15880">120000</cx:pt>
          <cx:pt idx="15881">350000</cx:pt>
          <cx:pt idx="15882">400000</cx:pt>
          <cx:pt idx="15883">350000</cx:pt>
          <cx:pt idx="15884">300000</cx:pt>
          <cx:pt idx="15885">137000</cx:pt>
          <cx:pt idx="15886">300000</cx:pt>
          <cx:pt idx="15887">130000</cx:pt>
          <cx:pt idx="15888">133000</cx:pt>
          <cx:pt idx="15889">160000</cx:pt>
          <cx:pt idx="15890">140000</cx:pt>
          <cx:pt idx="15891">167000</cx:pt>
          <cx:pt idx="15892">176000</cx:pt>
          <cx:pt idx="15893">130000</cx:pt>
          <cx:pt idx="15894">420000</cx:pt>
          <cx:pt idx="15895">275000</cx:pt>
          <cx:pt idx="15896">219000</cx:pt>
          <cx:pt idx="15897">199000</cx:pt>
          <cx:pt idx="15898">275000</cx:pt>
          <cx:pt idx="15899">275000</cx:pt>
          <cx:pt idx="15900">275000</cx:pt>
          <cx:pt idx="15901">140000</cx:pt>
          <cx:pt idx="15902">186000</cx:pt>
          <cx:pt idx="15903">240000</cx:pt>
          <cx:pt idx="15904">195000</cx:pt>
          <cx:pt idx="15905">220000</cx:pt>
          <cx:pt idx="15906">205000</cx:pt>
          <cx:pt idx="15907">110000</cx:pt>
          <cx:pt idx="15908">450000</cx:pt>
          <cx:pt idx="15909">450000</cx:pt>
          <cx:pt idx="15910">110000</cx:pt>
          <cx:pt idx="15911">390000</cx:pt>
          <cx:pt idx="15912">155000</cx:pt>
          <cx:pt idx="15913">137000</cx:pt>
          <cx:pt idx="15914">200000</cx:pt>
          <cx:pt idx="15915">135000</cx:pt>
          <cx:pt idx="15916">190500</cx:pt>
          <cx:pt idx="15917">135000</cx:pt>
          <cx:pt idx="15918">800000</cx:pt>
          <cx:pt idx="15919">220000</cx:pt>
          <cx:pt idx="15920">180000</cx:pt>
          <cx:pt idx="15921">120000</cx:pt>
          <cx:pt idx="15922">125000</cx:pt>
          <cx:pt idx="15923">80000</cx:pt>
          <cx:pt idx="15924">160000</cx:pt>
          <cx:pt idx="15925">375000</cx:pt>
          <cx:pt idx="15926">150000</cx:pt>
          <cx:pt idx="15927">150000</cx:pt>
          <cx:pt idx="15928">115000</cx:pt>
          <cx:pt idx="15929">120000</cx:pt>
          <cx:pt idx="15930">90000</cx:pt>
          <cx:pt idx="15931">89000</cx:pt>
          <cx:pt idx="15932">130000</cx:pt>
          <cx:pt idx="15933">47000</cx:pt>
          <cx:pt idx="15934">56000</cx:pt>
          <cx:pt idx="15935">169000</cx:pt>
          <cx:pt idx="15936">240000</cx:pt>
          <cx:pt idx="15937">160000</cx:pt>
          <cx:pt idx="15938">175000</cx:pt>
          <cx:pt idx="15939">65000</cx:pt>
          <cx:pt idx="15940">30000</cx:pt>
          <cx:pt idx="15941">135000</cx:pt>
          <cx:pt idx="15942">4400</cx:pt>
          <cx:pt idx="15943">150000</cx:pt>
          <cx:pt idx="15944">100000</cx:pt>
          <cx:pt idx="15945">60000</cx:pt>
          <cx:pt idx="15946">250000</cx:pt>
          <cx:pt idx="15947">48000</cx:pt>
          <cx:pt idx="15948">6400</cx:pt>
          <cx:pt idx="15949">7000</cx:pt>
          <cx:pt idx="15950">475000</cx:pt>
          <cx:pt idx="15951">7000</cx:pt>
          <cx:pt idx="15952">200000</cx:pt>
          <cx:pt idx="15953">10000</cx:pt>
          <cx:pt idx="15954">140000</cx:pt>
          <cx:pt idx="15955">70000</cx:pt>
          <cx:pt idx="15956">25000</cx:pt>
          <cx:pt idx="15957">209000</cx:pt>
          <cx:pt idx="15958">145000</cx:pt>
          <cx:pt idx="15959">80000</cx:pt>
          <cx:pt idx="15960">120000</cx:pt>
          <cx:pt idx="15961">8000</cx:pt>
          <cx:pt idx="15962">12000</cx:pt>
          <cx:pt idx="15963">359000</cx:pt>
          <cx:pt idx="15964">65000</cx:pt>
          <cx:pt idx="15965">150000</cx:pt>
          <cx:pt idx="15966">47000</cx:pt>
          <cx:pt idx="15967">140000</cx:pt>
          <cx:pt idx="15968">85000</cx:pt>
          <cx:pt idx="15969">90000</cx:pt>
          <cx:pt idx="15970">73000</cx:pt>
          <cx:pt idx="15971">199000</cx:pt>
          <cx:pt idx="15972">130000</cx:pt>
          <cx:pt idx="15973">307000</cx:pt>
          <cx:pt idx="15974">152000</cx:pt>
          <cx:pt idx="15975">150000</cx:pt>
          <cx:pt idx="15976">160000</cx:pt>
          <cx:pt idx="15977">30000</cx:pt>
          <cx:pt idx="15978">235000</cx:pt>
          <cx:pt idx="15979">250000</cx:pt>
          <cx:pt idx="15980">89210</cx:pt>
          <cx:pt idx="15981">140000</cx:pt>
          <cx:pt idx="15982">263000</cx:pt>
          <cx:pt idx="15983">235000</cx:pt>
          <cx:pt idx="15984">600000</cx:pt>
          <cx:pt idx="15985">85000</cx:pt>
          <cx:pt idx="15986">90000</cx:pt>
          <cx:pt idx="15987">176000</cx:pt>
          <cx:pt idx="15988">20000</cx:pt>
          <cx:pt idx="15989">80000</cx:pt>
          <cx:pt idx="15990">58000</cx:pt>
          <cx:pt idx="15991">30000</cx:pt>
          <cx:pt idx="15992">3000</cx:pt>
          <cx:pt idx="15993">500000</cx:pt>
          <cx:pt idx="15994">60000</cx:pt>
          <cx:pt idx="15995">80000</cx:pt>
          <cx:pt idx="15996">4400</cx:pt>
          <cx:pt idx="15997">135000</cx:pt>
          <cx:pt idx="15998">63000</cx:pt>
          <cx:pt idx="15999">70500</cx:pt>
          <cx:pt idx="16000">77000</cx:pt>
          <cx:pt idx="16001">145000</cx:pt>
          <cx:pt idx="16002">110000</cx:pt>
          <cx:pt idx="16003">39000</cx:pt>
          <cx:pt idx="16004">115000</cx:pt>
          <cx:pt idx="16005">54000</cx:pt>
          <cx:pt idx="16006">45000</cx:pt>
          <cx:pt idx="16007">150000</cx:pt>
          <cx:pt idx="16008">47520</cx:pt>
          <cx:pt idx="16009">90000</cx:pt>
          <cx:pt idx="16010">50000</cx:pt>
          <cx:pt idx="16011">94000</cx:pt>
          <cx:pt idx="16012">120000</cx:pt>
          <cx:pt idx="16013">140000</cx:pt>
          <cx:pt idx="16014">145000</cx:pt>
          <cx:pt idx="16015">150000</cx:pt>
          <cx:pt idx="16016">260000</cx:pt>
          <cx:pt idx="16017">145000</cx:pt>
          <cx:pt idx="16018">150000</cx:pt>
          <cx:pt idx="16019">150000</cx:pt>
          <cx:pt idx="16020">70000</cx:pt>
          <cx:pt idx="16021">134000</cx:pt>
          <cx:pt idx="16022">550000</cx:pt>
          <cx:pt idx="16023">190000</cx:pt>
          <cx:pt idx="16024">70000</cx:pt>
          <cx:pt idx="16025">65000</cx:pt>
          <cx:pt idx="16026">185000</cx:pt>
          <cx:pt idx="16027">65000</cx:pt>
          <cx:pt idx="16028">6700</cx:pt>
          <cx:pt idx="16029">123000</cx:pt>
          <cx:pt idx="16030">416000</cx:pt>
          <cx:pt idx="16031">189000</cx:pt>
          <cx:pt idx="16032">150000</cx:pt>
          <cx:pt idx="16033">240000</cx:pt>
          <cx:pt idx="16034">185000</cx:pt>
          <cx:pt idx="16035">90000</cx:pt>
          <cx:pt idx="16036">800000</cx:pt>
          <cx:pt idx="16037">130000</cx:pt>
          <cx:pt idx="16038">195000</cx:pt>
          <cx:pt idx="16039">875000</cx:pt>
          <cx:pt idx="16040">340000</cx:pt>
          <cx:pt idx="16041">115000</cx:pt>
          <cx:pt idx="16042">265000</cx:pt>
          <cx:pt idx="16043">500000</cx:pt>
          <cx:pt idx="16044">185000</cx:pt>
          <cx:pt idx="16045">435000</cx:pt>
          <cx:pt idx="16046">85000</cx:pt>
          <cx:pt idx="16047">200000</cx:pt>
          <cx:pt idx="16048">100000</cx:pt>
          <cx:pt idx="16049">90000</cx:pt>
          <cx:pt idx="16050">220000</cx:pt>
          <cx:pt idx="16051">170000</cx:pt>
          <cx:pt idx="16052">190000</cx:pt>
          <cx:pt idx="16053">180000</cx:pt>
          <cx:pt idx="16054">500000</cx:pt>
          <cx:pt idx="16055">90000</cx:pt>
          <cx:pt idx="16056">124000</cx:pt>
          <cx:pt idx="16057">245000</cx:pt>
          <cx:pt idx="16058">170000</cx:pt>
          <cx:pt idx="16059">450000</cx:pt>
          <cx:pt idx="16060">800000</cx:pt>
          <cx:pt idx="16061">258000</cx:pt>
          <cx:pt idx="16062">270000</cx:pt>
          <cx:pt idx="16063">425000</cx:pt>
          <cx:pt idx="16064">300000</cx:pt>
          <cx:pt idx="16065">189000</cx:pt>
          <cx:pt idx="16066">124000</cx:pt>
          <cx:pt idx="16067">170000</cx:pt>
          <cx:pt idx="16068">310000</cx:pt>
          <cx:pt idx="16069">200000</cx:pt>
          <cx:pt idx="16070">240000</cx:pt>
          <cx:pt idx="16071">250000</cx:pt>
          <cx:pt idx="16072">30000</cx:pt>
          <cx:pt idx="16073">8000</cx:pt>
          <cx:pt idx="16074">100000</cx:pt>
          <cx:pt idx="16075">110000</cx:pt>
          <cx:pt idx="16076">45000</cx:pt>
          <cx:pt idx="16077">10000</cx:pt>
          <cx:pt idx="16078">180000</cx:pt>
          <cx:pt idx="16079">165000</cx:pt>
          <cx:pt idx="16080">275000</cx:pt>
          <cx:pt idx="16081">170000</cx:pt>
          <cx:pt idx="16082">259000</cx:pt>
          <cx:pt idx="16083">200000</cx:pt>
          <cx:pt idx="16084">200000</cx:pt>
          <cx:pt idx="16085">148000</cx:pt>
          <cx:pt idx="16086">230000</cx:pt>
          <cx:pt idx="16087">117000</cx:pt>
          <cx:pt idx="16088">140000</cx:pt>
          <cx:pt idx="16089">221000</cx:pt>
          <cx:pt idx="16090">221000</cx:pt>
          <cx:pt idx="16091">120000</cx:pt>
          <cx:pt idx="16092">135000</cx:pt>
          <cx:pt idx="16093">120000</cx:pt>
          <cx:pt idx="16094">120000</cx:pt>
          <cx:pt idx="16095">80000</cx:pt>
          <cx:pt idx="16096">170000</cx:pt>
          <cx:pt idx="16097">750000</cx:pt>
          <cx:pt idx="16098">100000</cx:pt>
          <cx:pt idx="16099">90000</cx:pt>
          <cx:pt idx="16100">249000</cx:pt>
          <cx:pt idx="16101">150000</cx:pt>
          <cx:pt idx="16102">125000</cx:pt>
          <cx:pt idx="16103">250000</cx:pt>
          <cx:pt idx="16104">86000</cx:pt>
          <cx:pt idx="16105">145000</cx:pt>
          <cx:pt idx="16106">400000</cx:pt>
          <cx:pt idx="16107">300000</cx:pt>
          <cx:pt idx="16108">120000</cx:pt>
          <cx:pt idx="16109">210000</cx:pt>
          <cx:pt idx="16110">390000</cx:pt>
          <cx:pt idx="16111">175000</cx:pt>
          <cx:pt idx="16112">80000</cx:pt>
          <cx:pt idx="16113">270000</cx:pt>
          <cx:pt idx="16114">202000</cx:pt>
          <cx:pt idx="16115">640000</cx:pt>
          <cx:pt idx="16116">150000</cx:pt>
          <cx:pt idx="16117">50000</cx:pt>
          <cx:pt idx="16118">120000</cx:pt>
          <cx:pt idx="16119">79000</cx:pt>
          <cx:pt idx="16120">175000</cx:pt>
          <cx:pt idx="16121">110000</cx:pt>
          <cx:pt idx="16122">165000</cx:pt>
          <cx:pt idx="16123">175000</cx:pt>
          <cx:pt idx="16124">125000</cx:pt>
          <cx:pt idx="16125">500000</cx:pt>
          <cx:pt idx="16126">349000</cx:pt>
          <cx:pt idx="16127">240000</cx:pt>
          <cx:pt idx="16128">190000</cx:pt>
          <cx:pt idx="16129">50000</cx:pt>
          <cx:pt idx="16130">190000</cx:pt>
          <cx:pt idx="16131">50000</cx:pt>
          <cx:pt idx="16132">100000</cx:pt>
          <cx:pt idx="16133">185000</cx:pt>
          <cx:pt idx="16134">350000</cx:pt>
          <cx:pt idx="16135">140000</cx:pt>
          <cx:pt idx="16136">350000</cx:pt>
          <cx:pt idx="16137">140000</cx:pt>
          <cx:pt idx="16138">190000</cx:pt>
          <cx:pt idx="16139">1201358</cx:pt>
          <cx:pt idx="16140">110000</cx:pt>
          <cx:pt idx="16141">1201358</cx:pt>
          <cx:pt idx="16142">1201358</cx:pt>
          <cx:pt idx="16143">75000</cx:pt>
          <cx:pt idx="16144">1201358</cx:pt>
          <cx:pt idx="16145">581320</cx:pt>
          <cx:pt idx="16146">1201358</cx:pt>
          <cx:pt idx="16147">280000</cx:pt>
          <cx:pt idx="16148">220000</cx:pt>
          <cx:pt idx="16149">50000</cx:pt>
          <cx:pt idx="16150">400000</cx:pt>
          <cx:pt idx="16151">115000</cx:pt>
          <cx:pt idx="16152">475000</cx:pt>
          <cx:pt idx="16153">165000</cx:pt>
          <cx:pt idx="16154">59000</cx:pt>
          <cx:pt idx="16155">40000</cx:pt>
          <cx:pt idx="16156">70000</cx:pt>
          <cx:pt idx="16157">37000</cx:pt>
          <cx:pt idx="16158">46000</cx:pt>
          <cx:pt idx="16159">37000</cx:pt>
          <cx:pt idx="16160">73000</cx:pt>
          <cx:pt idx="16161">52000</cx:pt>
          <cx:pt idx="16162">74000</cx:pt>
          <cx:pt idx="16163">60000</cx:pt>
          <cx:pt idx="16164">120000</cx:pt>
          <cx:pt idx="16165">37000</cx:pt>
          <cx:pt idx="16166">115000</cx:pt>
          <cx:pt idx="16167">115000</cx:pt>
          <cx:pt idx="16168">60000</cx:pt>
          <cx:pt idx="16169">60000</cx:pt>
          <cx:pt idx="16170">115000</cx:pt>
          <cx:pt idx="16171">35000</cx:pt>
          <cx:pt idx="16172">30000</cx:pt>
          <cx:pt idx="16173">40000</cx:pt>
          <cx:pt idx="16174">68000</cx:pt>
          <cx:pt idx="16175">50000</cx:pt>
          <cx:pt idx="16176">60000</cx:pt>
          <cx:pt idx="16177">100000</cx:pt>
          <cx:pt idx="16178">120000</cx:pt>
          <cx:pt idx="16179">230000</cx:pt>
          <cx:pt idx="16180">60000</cx:pt>
          <cx:pt idx="16181">70000</cx:pt>
          <cx:pt idx="16182">30000</cx:pt>
          <cx:pt idx="16183">20000</cx:pt>
          <cx:pt idx="16184">70000</cx:pt>
          <cx:pt idx="16185">52000</cx:pt>
          <cx:pt idx="16186">44000</cx:pt>
          <cx:pt idx="16187">65000</cx:pt>
          <cx:pt idx="16188">52850</cx:pt>
          <cx:pt idx="16189">65000</cx:pt>
          <cx:pt idx="16190">55000</cx:pt>
          <cx:pt idx="16191">44000</cx:pt>
          <cx:pt idx="16192">24000</cx:pt>
          <cx:pt idx="16193">40000</cx:pt>
          <cx:pt idx="16194">45000</cx:pt>
          <cx:pt idx="16195">33000</cx:pt>
          <cx:pt idx="16196">90000</cx:pt>
          <cx:pt idx="16197">90000</cx:pt>
          <cx:pt idx="16198">90000</cx:pt>
          <cx:pt idx="16199">15000</cx:pt>
          <cx:pt idx="16200">51000</cx:pt>
          <cx:pt idx="16201">90000</cx:pt>
          <cx:pt idx="16202">160000</cx:pt>
          <cx:pt idx="16203">40000</cx:pt>
          <cx:pt idx="16204">53000</cx:pt>
          <cx:pt idx="16205">65000</cx:pt>
          <cx:pt idx="16206">90000</cx:pt>
          <cx:pt idx="16207">90000</cx:pt>
          <cx:pt idx="16208">90000</cx:pt>
          <cx:pt idx="16209">100000</cx:pt>
          <cx:pt idx="16210">8000</cx:pt>
          <cx:pt idx="16211">20000</cx:pt>
          <cx:pt idx="16212">121000</cx:pt>
          <cx:pt idx="16213">12000</cx:pt>
          <cx:pt idx="16214">22000</cx:pt>
          <cx:pt idx="16215">2000</cx:pt>
          <cx:pt idx="16216">155000</cx:pt>
          <cx:pt idx="16217">80000</cx:pt>
          <cx:pt idx="16218">85000</cx:pt>
          <cx:pt idx="16219">135000</cx:pt>
          <cx:pt idx="16220">150000</cx:pt>
          <cx:pt idx="16221">130000</cx:pt>
          <cx:pt idx="16222">310000</cx:pt>
          <cx:pt idx="16223">195000</cx:pt>
          <cx:pt idx="16224">290000</cx:pt>
          <cx:pt idx="16225">175000</cx:pt>
          <cx:pt idx="16226">400000</cx:pt>
          <cx:pt idx="16227">395000</cx:pt>
          <cx:pt idx="16228">249000</cx:pt>
          <cx:pt idx="16229">150000</cx:pt>
          <cx:pt idx="16230">650000</cx:pt>
          <cx:pt idx="16231">190000</cx:pt>
          <cx:pt idx="16232">330000</cx:pt>
          <cx:pt idx="16233">445000</cx:pt>
          <cx:pt idx="16234">170000</cx:pt>
          <cx:pt idx="16235">390000</cx:pt>
          <cx:pt idx="16236">270000</cx:pt>
          <cx:pt idx="16237">349000</cx:pt>
          <cx:pt idx="16238">440000</cx:pt>
          <cx:pt idx="16239">285000</cx:pt>
          <cx:pt idx="16240">150000</cx:pt>
          <cx:pt idx="16241">169000</cx:pt>
          <cx:pt idx="16242">132000</cx:pt>
          <cx:pt idx="16243">500000</cx:pt>
          <cx:pt idx="16244">140000</cx:pt>
          <cx:pt idx="16245">210000</cx:pt>
          <cx:pt idx="16246">154000</cx:pt>
          <cx:pt idx="16247">240000</cx:pt>
          <cx:pt idx="16248">168000</cx:pt>
          <cx:pt idx="16249">292000</cx:pt>
          <cx:pt idx="16250">340000</cx:pt>
          <cx:pt idx="16251">262000</cx:pt>
          <cx:pt idx="16252">220000</cx:pt>
          <cx:pt idx="16253">262000</cx:pt>
          <cx:pt idx="16254">182000</cx:pt>
          <cx:pt idx="16255">251000</cx:pt>
          <cx:pt idx="16256">247000</cx:pt>
          <cx:pt idx="16257">247000</cx:pt>
          <cx:pt idx="16258">350000</cx:pt>
          <cx:pt idx="16259">238000</cx:pt>
          <cx:pt idx="16260">230000</cx:pt>
          <cx:pt idx="16261">620000</cx:pt>
          <cx:pt idx="16262">170000</cx:pt>
          <cx:pt idx="16263">165000</cx:pt>
          <cx:pt idx="16264">180000</cx:pt>
          <cx:pt idx="16265">150000</cx:pt>
          <cx:pt idx="16266">100000</cx:pt>
          <cx:pt idx="16267">200000</cx:pt>
          <cx:pt idx="16268">157000</cx:pt>
          <cx:pt idx="16269">435000</cx:pt>
          <cx:pt idx="16270">159000</cx:pt>
          <cx:pt idx="16271">259000</cx:pt>
          <cx:pt idx="16272">140000</cx:pt>
          <cx:pt idx="16273">313000</cx:pt>
          <cx:pt idx="16274">340000</cx:pt>
          <cx:pt idx="16275">265000</cx:pt>
          <cx:pt idx="16276">340000</cx:pt>
          <cx:pt idx="16277">110000</cx:pt>
          <cx:pt idx="16278">1201358</cx:pt>
          <cx:pt idx="16279">120000</cx:pt>
          <cx:pt idx="16280">325000</cx:pt>
          <cx:pt idx="16281">230000</cx:pt>
          <cx:pt idx="16282">201000</cx:pt>
          <cx:pt idx="16283">675000</cx:pt>
          <cx:pt idx="16284">430000</cx:pt>
          <cx:pt idx="16285">220000</cx:pt>
          <cx:pt idx="16286">201000</cx:pt>
          <cx:pt idx="16287">195000</cx:pt>
          <cx:pt idx="16288">178000</cx:pt>
          <cx:pt idx="16289">230000</cx:pt>
          <cx:pt idx="16290">208000</cx:pt>
          <cx:pt idx="16291">750000</cx:pt>
          <cx:pt idx="16292">205000</cx:pt>
          <cx:pt idx="16293">210000</cx:pt>
          <cx:pt idx="16294">200000</cx:pt>
          <cx:pt idx="16295">108000</cx:pt>
          <cx:pt idx="16296">200000</cx:pt>
          <cx:pt idx="16297">385000</cx:pt>
          <cx:pt idx="16298">350000</cx:pt>
          <cx:pt idx="16299">100000</cx:pt>
          <cx:pt idx="16300">100000</cx:pt>
          <cx:pt idx="16301">65000</cx:pt>
          <cx:pt idx="16302">60000</cx:pt>
          <cx:pt idx="16303">60000</cx:pt>
          <cx:pt idx="16304">225000</cx:pt>
          <cx:pt idx="16305">235000</cx:pt>
          <cx:pt idx="16306">288000</cx:pt>
          <cx:pt idx="16307">385000</cx:pt>
          <cx:pt idx="16308">85000</cx:pt>
          <cx:pt idx="16309">290000</cx:pt>
          <cx:pt idx="16310">85000</cx:pt>
          <cx:pt idx="16311">230000</cx:pt>
          <cx:pt idx="16312">310000</cx:pt>
          <cx:pt idx="16313">270000</cx:pt>
          <cx:pt idx="16314">55000</cx:pt>
          <cx:pt idx="16315">324000</cx:pt>
          <cx:pt idx="16316">275000</cx:pt>
          <cx:pt idx="16317">150000</cx:pt>
          <cx:pt idx="16318">120000</cx:pt>
          <cx:pt idx="16319">250000</cx:pt>
          <cx:pt idx="16320">160000</cx:pt>
          <cx:pt idx="16321">130000</cx:pt>
          <cx:pt idx="16322">200000</cx:pt>
          <cx:pt idx="16323">70000</cx:pt>
          <cx:pt idx="16324">81000</cx:pt>
          <cx:pt idx="16325">95000</cx:pt>
          <cx:pt idx="16326">80000</cx:pt>
          <cx:pt idx="16327">15000</cx:pt>
          <cx:pt idx="16328">32000</cx:pt>
          <cx:pt idx="16329">400000</cx:pt>
          <cx:pt idx="16330">100000</cx:pt>
          <cx:pt idx="16331">127000</cx:pt>
          <cx:pt idx="16332">300000</cx:pt>
          <cx:pt idx="16333">200000</cx:pt>
          <cx:pt idx="16334">10000</cx:pt>
          <cx:pt idx="16335">450000</cx:pt>
          <cx:pt idx="16336">110000</cx:pt>
          <cx:pt idx="16337">350000</cx:pt>
          <cx:pt idx="16338">59000</cx:pt>
          <cx:pt idx="16339">55900</cx:pt>
          <cx:pt idx="16340">75000</cx:pt>
          <cx:pt idx="16341">25000</cx:pt>
          <cx:pt idx="16342">100000</cx:pt>
          <cx:pt idx="16343">150000</cx:pt>
          <cx:pt idx="16344">50000</cx:pt>
          <cx:pt idx="16345">220000</cx:pt>
          <cx:pt idx="16346">6000</cx:pt>
          <cx:pt idx="16347">200000</cx:pt>
          <cx:pt idx="16348">265000</cx:pt>
          <cx:pt idx="16349">140000</cx:pt>
          <cx:pt idx="16350">175000</cx:pt>
          <cx:pt idx="16351">67000</cx:pt>
          <cx:pt idx="16352">400000</cx:pt>
          <cx:pt idx="16353">76500</cx:pt>
          <cx:pt idx="16354">175000</cx:pt>
          <cx:pt idx="16355">20000</cx:pt>
          <cx:pt idx="16356">85000</cx:pt>
          <cx:pt idx="16357">80000</cx:pt>
          <cx:pt idx="16358">130000</cx:pt>
          <cx:pt idx="16359">85000</cx:pt>
          <cx:pt idx="16360">150000</cx:pt>
          <cx:pt idx="16361">19500</cx:pt>
          <cx:pt idx="16362">70000</cx:pt>
          <cx:pt idx="16363">50000</cx:pt>
          <cx:pt idx="16364">15000</cx:pt>
          <cx:pt idx="16365">200000</cx:pt>
          <cx:pt idx="16366">65000</cx:pt>
          <cx:pt idx="16367">120000</cx:pt>
          <cx:pt idx="16368">80000</cx:pt>
          <cx:pt idx="16369">60000</cx:pt>
          <cx:pt idx="16370">10000</cx:pt>
          <cx:pt idx="16371">27000</cx:pt>
          <cx:pt idx="16372">250000</cx:pt>
          <cx:pt idx="16373">45000</cx:pt>
          <cx:pt idx="16374">30000</cx:pt>
          <cx:pt idx="16375">220000</cx:pt>
          <cx:pt idx="16376">40000</cx:pt>
          <cx:pt idx="16377">150000</cx:pt>
          <cx:pt idx="16378">109000</cx:pt>
          <cx:pt idx="16379">170000</cx:pt>
          <cx:pt idx="16380">147000</cx:pt>
          <cx:pt idx="16381">135000</cx:pt>
          <cx:pt idx="16382">168000</cx:pt>
          <cx:pt idx="16383">180000</cx:pt>
          <cx:pt idx="16384">100000</cx:pt>
          <cx:pt idx="16385">70000</cx:pt>
          <cx:pt idx="16386">8000</cx:pt>
          <cx:pt idx="16387">100000</cx:pt>
          <cx:pt idx="16388">50000</cx:pt>
          <cx:pt idx="16389">25000</cx:pt>
          <cx:pt idx="16390">400000</cx:pt>
          <cx:pt idx="16391">85000</cx:pt>
          <cx:pt idx="16392">160000</cx:pt>
          <cx:pt idx="16393">120000</cx:pt>
          <cx:pt idx="16394">150000</cx:pt>
          <cx:pt idx="16395">120000</cx:pt>
          <cx:pt idx="16396">150000</cx:pt>
          <cx:pt idx="16397">160000</cx:pt>
          <cx:pt idx="16398">400000</cx:pt>
          <cx:pt idx="16399">200000</cx:pt>
          <cx:pt idx="16400">135000</cx:pt>
          <cx:pt idx="16401">180000</cx:pt>
          <cx:pt idx="16402">50000</cx:pt>
          <cx:pt idx="16403">320000</cx:pt>
          <cx:pt idx="16404">125000</cx:pt>
          <cx:pt idx="16405">310000</cx:pt>
          <cx:pt idx="16406">60000</cx:pt>
          <cx:pt idx="16407">200000</cx:pt>
          <cx:pt idx="16408">275000</cx:pt>
          <cx:pt idx="16409">112000</cx:pt>
          <cx:pt idx="16410">65000</cx:pt>
          <cx:pt idx="16411">90000</cx:pt>
          <cx:pt idx="16412">70000</cx:pt>
          <cx:pt idx="16413">72000</cx:pt>
          <cx:pt idx="16414">135000</cx:pt>
          <cx:pt idx="16415">150000</cx:pt>
          <cx:pt idx="16416">120000</cx:pt>
          <cx:pt idx="16417">320000</cx:pt>
          <cx:pt idx="16418">50000</cx:pt>
          <cx:pt idx="16419">90000</cx:pt>
          <cx:pt idx="16420">154500</cx:pt>
          <cx:pt idx="16421">75000</cx:pt>
          <cx:pt idx="16422">397000</cx:pt>
          <cx:pt idx="16423">90000</cx:pt>
          <cx:pt idx="16424">50000</cx:pt>
          <cx:pt idx="16425">25000</cx:pt>
          <cx:pt idx="16426">189900</cx:pt>
          <cx:pt idx="16427">25000</cx:pt>
          <cx:pt idx="16428">118000</cx:pt>
          <cx:pt idx="16429">80000</cx:pt>
          <cx:pt idx="16430">1000000</cx:pt>
          <cx:pt idx="16431">800000</cx:pt>
          <cx:pt idx="16432">225000</cx:pt>
          <cx:pt idx="16433">140000</cx:pt>
          <cx:pt idx="16434">125000</cx:pt>
          <cx:pt idx="16435">150000</cx:pt>
          <cx:pt idx="16436">130000</cx:pt>
          <cx:pt idx="16437">140000</cx:pt>
          <cx:pt idx="16438">220000</cx:pt>
          <cx:pt idx="16439">143000</cx:pt>
          <cx:pt idx="16440">59900</cx:pt>
          <cx:pt idx="16441">145000</cx:pt>
          <cx:pt idx="16442">25000</cx:pt>
          <cx:pt idx="16443">40000</cx:pt>
          <cx:pt idx="16444">250000</cx:pt>
          <cx:pt idx="16445">80000</cx:pt>
          <cx:pt idx="16446">180000</cx:pt>
          <cx:pt idx="16447">110000</cx:pt>
          <cx:pt idx="16448">70000</cx:pt>
          <cx:pt idx="16449">30000</cx:pt>
          <cx:pt idx="16450">150000</cx:pt>
          <cx:pt idx="16451">70000</cx:pt>
          <cx:pt idx="16452">55000</cx:pt>
          <cx:pt idx="16453">1000</cx:pt>
          <cx:pt idx="16454">70000</cx:pt>
          <cx:pt idx="16455">150000</cx:pt>
          <cx:pt idx="16456">155000</cx:pt>
          <cx:pt idx="16457">76000</cx:pt>
          <cx:pt idx="16458">175000</cx:pt>
          <cx:pt idx="16459">45000</cx:pt>
          <cx:pt idx="16460">60000</cx:pt>
          <cx:pt idx="16461">60000</cx:pt>
          <cx:pt idx="16462">102000</cx:pt>
          <cx:pt idx="16463">6000</cx:pt>
          <cx:pt idx="16464">80000</cx:pt>
          <cx:pt idx="16465">150000</cx:pt>
          <cx:pt idx="16466">75000</cx:pt>
          <cx:pt idx="16467">65000</cx:pt>
          <cx:pt idx="16468">85000</cx:pt>
          <cx:pt idx="16469">200000</cx:pt>
          <cx:pt idx="16470">200000</cx:pt>
          <cx:pt idx="16471">200000</cx:pt>
          <cx:pt idx="16472">95000</cx:pt>
          <cx:pt idx="16473">165000</cx:pt>
          <cx:pt idx="16474">35000</cx:pt>
          <cx:pt idx="16475">92000</cx:pt>
          <cx:pt idx="16476">120000</cx:pt>
          <cx:pt idx="16477">120000</cx:pt>
          <cx:pt idx="16478">96000</cx:pt>
          <cx:pt idx="16479">122000</cx:pt>
          <cx:pt idx="16480">90000</cx:pt>
          <cx:pt idx="16481">95000</cx:pt>
          <cx:pt idx="16482">800000</cx:pt>
          <cx:pt idx="16483">200000</cx:pt>
          <cx:pt idx="16484">63000</cx:pt>
          <cx:pt idx="16485">145000</cx:pt>
          <cx:pt idx="16486">50000</cx:pt>
          <cx:pt idx="16487">90000</cx:pt>
          <cx:pt idx="16488">130000</cx:pt>
          <cx:pt idx="16489">40000</cx:pt>
          <cx:pt idx="16490">60000</cx:pt>
          <cx:pt idx="16491">120000</cx:pt>
          <cx:pt idx="16492">37000</cx:pt>
          <cx:pt idx="16493">70000</cx:pt>
          <cx:pt idx="16494">66500</cx:pt>
          <cx:pt idx="16495">90000</cx:pt>
          <cx:pt idx="16496">150000</cx:pt>
          <cx:pt idx="16497">80000</cx:pt>
          <cx:pt idx="16498">70000</cx:pt>
          <cx:pt idx="16499">160000</cx:pt>
          <cx:pt idx="16500">400000</cx:pt>
          <cx:pt idx="16501">16000</cx:pt>
          <cx:pt idx="16502">54000</cx:pt>
          <cx:pt idx="16503">95000</cx:pt>
          <cx:pt idx="16504">89000</cx:pt>
          <cx:pt idx="16505">175000</cx:pt>
          <cx:pt idx="16506">100000</cx:pt>
          <cx:pt idx="16507">30000</cx:pt>
          <cx:pt idx="16508">60000</cx:pt>
          <cx:pt idx="16509">2000</cx:pt>
          <cx:pt idx="16510">200000</cx:pt>
          <cx:pt idx="16511">90000</cx:pt>
          <cx:pt idx="16512">400000</cx:pt>
          <cx:pt idx="16513">80000</cx:pt>
          <cx:pt idx="16514">5000</cx:pt>
          <cx:pt idx="16515">100000</cx:pt>
          <cx:pt idx="16516">130000</cx:pt>
          <cx:pt idx="16517">3000</cx:pt>
          <cx:pt idx="16518">15000</cx:pt>
          <cx:pt idx="16519">75000</cx:pt>
          <cx:pt idx="16520">120000</cx:pt>
          <cx:pt idx="16521">110000</cx:pt>
          <cx:pt idx="16522">150000</cx:pt>
          <cx:pt idx="16523">25000</cx:pt>
          <cx:pt idx="16524">30000</cx:pt>
          <cx:pt idx="16525">65000</cx:pt>
          <cx:pt idx="16526">145000</cx:pt>
          <cx:pt idx="16527">3000</cx:pt>
          <cx:pt idx="16528">60000</cx:pt>
          <cx:pt idx="16529">22500</cx:pt>
          <cx:pt idx="16530">75000</cx:pt>
          <cx:pt idx="16531">125000</cx:pt>
          <cx:pt idx="16532">100000</cx:pt>
          <cx:pt idx="16533">105000</cx:pt>
          <cx:pt idx="16534">30000</cx:pt>
          <cx:pt idx="16535">65000</cx:pt>
          <cx:pt idx="16536">100000</cx:pt>
          <cx:pt idx="16537">250000</cx:pt>
          <cx:pt idx="16538">90000</cx:pt>
          <cx:pt idx="16539">90000</cx:pt>
          <cx:pt idx="16540">280000</cx:pt>
          <cx:pt idx="16541">48000</cx:pt>
          <cx:pt idx="16542">85000</cx:pt>
          <cx:pt idx="16543">250000</cx:pt>
          <cx:pt idx="16544">350000</cx:pt>
          <cx:pt idx="16545">160000</cx:pt>
          <cx:pt idx="16546">300000</cx:pt>
          <cx:pt idx="16547">100000</cx:pt>
          <cx:pt idx="16548">130000</cx:pt>
          <cx:pt idx="16549">40000</cx:pt>
          <cx:pt idx="16550">20000</cx:pt>
          <cx:pt idx="16551">10000</cx:pt>
          <cx:pt idx="16552">160000</cx:pt>
          <cx:pt idx="16553">2000</cx:pt>
          <cx:pt idx="16554">160000</cx:pt>
          <cx:pt idx="16555">95000</cx:pt>
          <cx:pt idx="16556">135000</cx:pt>
          <cx:pt idx="16557">90000</cx:pt>
          <cx:pt idx="16558">150000</cx:pt>
          <cx:pt idx="16559">110000</cx:pt>
          <cx:pt idx="16560">215000</cx:pt>
          <cx:pt idx="16561">130000</cx:pt>
          <cx:pt idx="16562">227000</cx:pt>
          <cx:pt idx="16563">65000</cx:pt>
          <cx:pt idx="16564">80000</cx:pt>
          <cx:pt idx="16565">142000</cx:pt>
          <cx:pt idx="16566">450000</cx:pt>
          <cx:pt idx="16567">10000</cx:pt>
          <cx:pt idx="16568">40000</cx:pt>
          <cx:pt idx="16569">115000</cx:pt>
          <cx:pt idx="16570">160000</cx:pt>
          <cx:pt idx="16571">275000</cx:pt>
          <cx:pt idx="16572">10000</cx:pt>
          <cx:pt idx="16573">200000</cx:pt>
          <cx:pt idx="16574">150000</cx:pt>
          <cx:pt idx="16575">135000</cx:pt>
          <cx:pt idx="16576">300000</cx:pt>
          <cx:pt idx="16577">100000</cx:pt>
          <cx:pt idx="16578">60000</cx:pt>
          <cx:pt idx="16579">150000</cx:pt>
          <cx:pt idx="16580">100000</cx:pt>
          <cx:pt idx="16581">99000</cx:pt>
          <cx:pt idx="16582">125000</cx:pt>
          <cx:pt idx="16583">130000</cx:pt>
          <cx:pt idx="16584">130000</cx:pt>
          <cx:pt idx="16585">110000</cx:pt>
          <cx:pt idx="16586">30000</cx:pt>
          <cx:pt idx="16587">125000</cx:pt>
          <cx:pt idx="16588">1000000</cx:pt>
          <cx:pt idx="16589">30000</cx:pt>
          <cx:pt idx="16590">120000</cx:pt>
          <cx:pt idx="16591">100000</cx:pt>
          <cx:pt idx="16592">75000</cx:pt>
          <cx:pt idx="16593">1000000</cx:pt>
          <cx:pt idx="16594">40000</cx:pt>
          <cx:pt idx="16595">800000</cx:pt>
          <cx:pt idx="16596">70000</cx:pt>
          <cx:pt idx="16597">265000</cx:pt>
          <cx:pt idx="16598">175000</cx:pt>
          <cx:pt idx="16599">290000</cx:pt>
          <cx:pt idx="16600">210000</cx:pt>
          <cx:pt idx="16601">100000</cx:pt>
          <cx:pt idx="16602">90000</cx:pt>
          <cx:pt idx="16603">46000</cx:pt>
          <cx:pt idx="16604">5000</cx:pt>
          <cx:pt idx="16605">120000</cx:pt>
          <cx:pt idx="16606">210000</cx:pt>
          <cx:pt idx="16607">130000</cx:pt>
          <cx:pt idx="16608">2000</cx:pt>
          <cx:pt idx="16609">200000</cx:pt>
          <cx:pt idx="16610">60000</cx:pt>
          <cx:pt idx="16611">150000</cx:pt>
          <cx:pt idx="16612">165500</cx:pt>
          <cx:pt idx="16613">100000</cx:pt>
          <cx:pt idx="16614">130000</cx:pt>
          <cx:pt idx="16615">5000</cx:pt>
          <cx:pt idx="16616">200000</cx:pt>
          <cx:pt idx="16617">150000</cx:pt>
          <cx:pt idx="16618">120000</cx:pt>
          <cx:pt idx="16619">140000</cx:pt>
          <cx:pt idx="16620">75000</cx:pt>
          <cx:pt idx="16621">200000</cx:pt>
          <cx:pt idx="16622">7000</cx:pt>
          <cx:pt idx="16623">40000</cx:pt>
          <cx:pt idx="16624">70000</cx:pt>
          <cx:pt idx="16625">175000</cx:pt>
          <cx:pt idx="16626">150000</cx:pt>
          <cx:pt idx="16627">150000</cx:pt>
          <cx:pt idx="16628">112000</cx:pt>
          <cx:pt idx="16629">100000</cx:pt>
          <cx:pt idx="16630">150000</cx:pt>
          <cx:pt idx="16631">8000</cx:pt>
          <cx:pt idx="16632">12000</cx:pt>
          <cx:pt idx="16633">200000</cx:pt>
          <cx:pt idx="16634">91000</cx:pt>
          <cx:pt idx="16635">400000</cx:pt>
          <cx:pt idx="16636">80000</cx:pt>
          <cx:pt idx="16637">90000</cx:pt>
          <cx:pt idx="16638">80000</cx:pt>
          <cx:pt idx="16639">114000</cx:pt>
          <cx:pt idx="16640">130000</cx:pt>
          <cx:pt idx="16641">80000</cx:pt>
          <cx:pt idx="16642">170000</cx:pt>
          <cx:pt idx="16643">160000</cx:pt>
          <cx:pt idx="16644">680000</cx:pt>
          <cx:pt idx="16645">50000</cx:pt>
          <cx:pt idx="16646">200000</cx:pt>
          <cx:pt idx="16647">175000</cx:pt>
          <cx:pt idx="16648">26000</cx:pt>
          <cx:pt idx="16649">160000</cx:pt>
          <cx:pt idx="16650">17000</cx:pt>
          <cx:pt idx="16651">3000</cx:pt>
          <cx:pt idx="16652">500000</cx:pt>
          <cx:pt idx="16653">20000</cx:pt>
          <cx:pt idx="16654">240000</cx:pt>
          <cx:pt idx="16655">10000</cx:pt>
          <cx:pt idx="16656">76900</cx:pt>
          <cx:pt idx="16657">250000</cx:pt>
          <cx:pt idx="16658">90000</cx:pt>
          <cx:pt idx="16659">130000</cx:pt>
          <cx:pt idx="16660">190000</cx:pt>
          <cx:pt idx="16661">245000</cx:pt>
          <cx:pt idx="16662">450000</cx:pt>
          <cx:pt idx="16663">225000</cx:pt>
          <cx:pt idx="16664">200000</cx:pt>
          <cx:pt idx="16665">197000</cx:pt>
          <cx:pt idx="16666">130000</cx:pt>
          <cx:pt idx="16667">220000</cx:pt>
          <cx:pt idx="16668">105000</cx:pt>
          <cx:pt idx="16669">800000</cx:pt>
          <cx:pt idx="16670">225000</cx:pt>
          <cx:pt idx="16671">310000</cx:pt>
          <cx:pt idx="16672">163000</cx:pt>
          <cx:pt idx="16673">230000</cx:pt>
          <cx:pt idx="16674">150000</cx:pt>
          <cx:pt idx="16675">41000</cx:pt>
          <cx:pt idx="16676">230000</cx:pt>
          <cx:pt idx="16677">100000</cx:pt>
          <cx:pt idx="16678">130000</cx:pt>
          <cx:pt idx="16679">105000</cx:pt>
          <cx:pt idx="16680">100000</cx:pt>
          <cx:pt idx="16681">130000</cx:pt>
          <cx:pt idx="16682">200000</cx:pt>
          <cx:pt idx="16683">130000</cx:pt>
          <cx:pt idx="16684">69000</cx:pt>
          <cx:pt idx="16685">260000</cx:pt>
          <cx:pt idx="16686">320000</cx:pt>
          <cx:pt idx="16687">297000</cx:pt>
          <cx:pt idx="16688">85000</cx:pt>
          <cx:pt idx="16689">100000</cx:pt>
          <cx:pt idx="16690">28000</cx:pt>
          <cx:pt idx="16691">70000</cx:pt>
          <cx:pt idx="16692">10000</cx:pt>
          <cx:pt idx="16693">300000</cx:pt>
          <cx:pt idx="16694">10000</cx:pt>
          <cx:pt idx="16695">110000</cx:pt>
          <cx:pt idx="16696">30000</cx:pt>
          <cx:pt idx="16697">40000</cx:pt>
          <cx:pt idx="16698">740000</cx:pt>
          <cx:pt idx="16699">110000</cx:pt>
          <cx:pt idx="16700">40000</cx:pt>
          <cx:pt idx="16701">35000</cx:pt>
          <cx:pt idx="16702">78000</cx:pt>
          <cx:pt idx="16703">20000</cx:pt>
          <cx:pt idx="16704">7000</cx:pt>
          <cx:pt idx="16705">3000</cx:pt>
          <cx:pt idx="16706">30000</cx:pt>
          <cx:pt idx="16707">18000</cx:pt>
          <cx:pt idx="16708">140000</cx:pt>
          <cx:pt idx="16709">205000</cx:pt>
          <cx:pt idx="16710">90000</cx:pt>
          <cx:pt idx="16711">60000</cx:pt>
          <cx:pt idx="16712">300000</cx:pt>
          <cx:pt idx="16713">2500</cx:pt>
          <cx:pt idx="16714">50000</cx:pt>
          <cx:pt idx="16715">90000</cx:pt>
          <cx:pt idx="16716">125000</cx:pt>
          <cx:pt idx="16717">142500</cx:pt>
          <cx:pt idx="16718">65000</cx:pt>
          <cx:pt idx="16719">125000</cx:pt>
          <cx:pt idx="16720">200000</cx:pt>
          <cx:pt idx="16721">110000</cx:pt>
          <cx:pt idx="16722">145000</cx:pt>
          <cx:pt idx="16723">130000</cx:pt>
          <cx:pt idx="16724">319000</cx:pt>
          <cx:pt idx="16725">250000</cx:pt>
          <cx:pt idx="16726">250000</cx:pt>
          <cx:pt idx="16727">150000</cx:pt>
          <cx:pt idx="16728">20000</cx:pt>
          <cx:pt idx="16729">160000</cx:pt>
          <cx:pt idx="16730">100000</cx:pt>
          <cx:pt idx="16731">368000</cx:pt>
          <cx:pt idx="16732">350000</cx:pt>
          <cx:pt idx="16733">30000</cx:pt>
          <cx:pt idx="16734">95000</cx:pt>
          <cx:pt idx="16735">460000</cx:pt>
          <cx:pt idx="16736">425000</cx:pt>
          <cx:pt idx="16737">190000</cx:pt>
          <cx:pt idx="16738">200000</cx:pt>
          <cx:pt idx="16739">100000</cx:pt>
          <cx:pt idx="16740">50000</cx:pt>
          <cx:pt idx="16741">100000</cx:pt>
          <cx:pt idx="16742">75000</cx:pt>
          <cx:pt idx="16743">120000</cx:pt>
          <cx:pt idx="16744">135000</cx:pt>
          <cx:pt idx="16745">100000</cx:pt>
          <cx:pt idx="16746">125000</cx:pt>
          <cx:pt idx="16747">140000</cx:pt>
          <cx:pt idx="16748">250000</cx:pt>
          <cx:pt idx="16749">100000</cx:pt>
          <cx:pt idx="16750">135000</cx:pt>
          <cx:pt idx="16751">200000</cx:pt>
          <cx:pt idx="16752">90000</cx:pt>
          <cx:pt idx="16753">100000</cx:pt>
          <cx:pt idx="16754">160000</cx:pt>
          <cx:pt idx="16755">200000</cx:pt>
          <cx:pt idx="16756">160000</cx:pt>
          <cx:pt idx="16757">150000</cx:pt>
          <cx:pt idx="16758">165000</cx:pt>
          <cx:pt idx="16759">75000</cx:pt>
          <cx:pt idx="16760">10000</cx:pt>
          <cx:pt idx="16761">170000</cx:pt>
          <cx:pt idx="16762">26000</cx:pt>
          <cx:pt idx="16763">120000</cx:pt>
          <cx:pt idx="16764">75000</cx:pt>
          <cx:pt idx="16765">139000</cx:pt>
          <cx:pt idx="16766">63000</cx:pt>
          <cx:pt idx="16767">38500</cx:pt>
          <cx:pt idx="16768">15000</cx:pt>
          <cx:pt idx="16769">17500</cx:pt>
          <cx:pt idx="16770">85000</cx:pt>
          <cx:pt idx="16771">123000</cx:pt>
          <cx:pt idx="16772">125000</cx:pt>
          <cx:pt idx="16773">300000</cx:pt>
          <cx:pt idx="16774">200000</cx:pt>
          <cx:pt idx="16775">120000</cx:pt>
          <cx:pt idx="16776">21000</cx:pt>
          <cx:pt idx="16777">20000</cx:pt>
          <cx:pt idx="16778">90000</cx:pt>
          <cx:pt idx="16779">1000</cx:pt>
          <cx:pt idx="16780">125000</cx:pt>
          <cx:pt idx="16781">140000</cx:pt>
          <cx:pt idx="16782">115000</cx:pt>
          <cx:pt idx="16783">125000</cx:pt>
          <cx:pt idx="16784">130000</cx:pt>
          <cx:pt idx="16785">250000</cx:pt>
          <cx:pt idx="16786">150000</cx:pt>
          <cx:pt idx="16787">120000</cx:pt>
          <cx:pt idx="16788">85000</cx:pt>
          <cx:pt idx="16789">20000</cx:pt>
          <cx:pt idx="16790">60000</cx:pt>
          <cx:pt idx="16791">200000</cx:pt>
          <cx:pt idx="16792">200000</cx:pt>
          <cx:pt idx="16793">175000</cx:pt>
          <cx:pt idx="16794">100000</cx:pt>
          <cx:pt idx="16795">125000</cx:pt>
          <cx:pt idx="16796">160000</cx:pt>
          <cx:pt idx="16797">300000</cx:pt>
          <cx:pt idx="16798">85000</cx:pt>
          <cx:pt idx="16799">280000</cx:pt>
          <cx:pt idx="16800">625000</cx:pt>
          <cx:pt idx="16801">29900</cx:pt>
          <cx:pt idx="16802">40000</cx:pt>
          <cx:pt idx="16803">12000</cx:pt>
          <cx:pt idx="16804">12000</cx:pt>
          <cx:pt idx="16805">25000</cx:pt>
          <cx:pt idx="16806">100000</cx:pt>
          <cx:pt idx="16807">106000</cx:pt>
          <cx:pt idx="16808">140000</cx:pt>
          <cx:pt idx="16809">80000</cx:pt>
          <cx:pt idx="16810">175000</cx:pt>
          <cx:pt idx="16811">75000</cx:pt>
          <cx:pt idx="16812">105000</cx:pt>
          <cx:pt idx="16813">250000</cx:pt>
          <cx:pt idx="16814">275000</cx:pt>
          <cx:pt idx="16815">350000</cx:pt>
          <cx:pt idx="16816">68000</cx:pt>
          <cx:pt idx="16817">130000</cx:pt>
          <cx:pt idx="16818">5000</cx:pt>
          <cx:pt idx="16819">100000</cx:pt>
          <cx:pt idx="16820">230000</cx:pt>
          <cx:pt idx="16821">200000</cx:pt>
          <cx:pt idx="16822">90000</cx:pt>
          <cx:pt idx="16823">2212664</cx:pt>
          <cx:pt idx="16824">300000</cx:pt>
          <cx:pt idx="16825">120000</cx:pt>
          <cx:pt idx="16826">109000</cx:pt>
          <cx:pt idx="16827">200000</cx:pt>
          <cx:pt idx="16828">60000</cx:pt>
          <cx:pt idx="16829">12000</cx:pt>
          <cx:pt idx="16830">42000</cx:pt>
          <cx:pt idx="16831">100000</cx:pt>
          <cx:pt idx="16832">90000</cx:pt>
          <cx:pt idx="16833">100000</cx:pt>
          <cx:pt idx="16834">250000</cx:pt>
          <cx:pt idx="16835">200000</cx:pt>
          <cx:pt idx="16836">150000</cx:pt>
          <cx:pt idx="16837">159000</cx:pt>
          <cx:pt idx="16838">150000</cx:pt>
          <cx:pt idx="16839">300000</cx:pt>
          <cx:pt idx="16840">300000</cx:pt>
          <cx:pt idx="16841">50000</cx:pt>
          <cx:pt idx="16842">10000</cx:pt>
          <cx:pt idx="16843">2000</cx:pt>
          <cx:pt idx="16844">25000</cx:pt>
          <cx:pt idx="16845">65000</cx:pt>
          <cx:pt idx="16846">700000</cx:pt>
          <cx:pt idx="16847">180000</cx:pt>
          <cx:pt idx="16848">55000</cx:pt>
          <cx:pt idx="16849">180000</cx:pt>
          <cx:pt idx="16850">85000</cx:pt>
          <cx:pt idx="16851">200000</cx:pt>
          <cx:pt idx="16852">800000</cx:pt>
          <cx:pt idx="16853">325000</cx:pt>
          <cx:pt idx="16854">175000</cx:pt>
          <cx:pt idx="16855">60000</cx:pt>
          <cx:pt idx="16856">80000</cx:pt>
          <cx:pt idx="16857">99900</cx:pt>
          <cx:pt idx="16858">89000</cx:pt>
          <cx:pt idx="16859">70000</cx:pt>
          <cx:pt idx="16860">75000</cx:pt>
          <cx:pt idx="16861">319000</cx:pt>
          <cx:pt idx="16862">200000</cx:pt>
          <cx:pt idx="16863">245000</cx:pt>
          <cx:pt idx="16864">140000</cx:pt>
          <cx:pt idx="16865">75000</cx:pt>
          <cx:pt idx="16866">2212664</cx:pt>
          <cx:pt idx="16867">10000</cx:pt>
          <cx:pt idx="16868">310000</cx:pt>
          <cx:pt idx="16869">120000</cx:pt>
          <cx:pt idx="16870">30000</cx:pt>
          <cx:pt idx="16871">170000</cx:pt>
          <cx:pt idx="16872">75000</cx:pt>
          <cx:pt idx="16873">50000</cx:pt>
          <cx:pt idx="16874">135000</cx:pt>
          <cx:pt idx="16875">135000</cx:pt>
          <cx:pt idx="16876">200000</cx:pt>
          <cx:pt idx="16877">380000</cx:pt>
          <cx:pt idx="16878">130000</cx:pt>
          <cx:pt idx="16879">65000</cx:pt>
          <cx:pt idx="16880">100000</cx:pt>
          <cx:pt idx="16881">69000</cx:pt>
          <cx:pt idx="16882">40000</cx:pt>
          <cx:pt idx="16883">95000</cx:pt>
          <cx:pt idx="16884">129000</cx:pt>
          <cx:pt idx="16885">95000</cx:pt>
          <cx:pt idx="16886">68000</cx:pt>
          <cx:pt idx="16887">80000</cx:pt>
          <cx:pt idx="16888">89000</cx:pt>
          <cx:pt idx="16889">100000</cx:pt>
          <cx:pt idx="16890">200000</cx:pt>
          <cx:pt idx="16891">800000</cx:pt>
          <cx:pt idx="16892">320000</cx:pt>
          <cx:pt idx="16893">450000</cx:pt>
          <cx:pt idx="16894">300000</cx:pt>
          <cx:pt idx="16895">10000</cx:pt>
          <cx:pt idx="16896">30000</cx:pt>
          <cx:pt idx="16897">1000</cx:pt>
          <cx:pt idx="16898">250000</cx:pt>
          <cx:pt idx="16899">325000</cx:pt>
          <cx:pt idx="16900">250000</cx:pt>
          <cx:pt idx="16901">125000</cx:pt>
          <cx:pt idx="16902">50000</cx:pt>
          <cx:pt idx="16903">175000</cx:pt>
          <cx:pt idx="16904">115000</cx:pt>
          <cx:pt idx="16905">20000</cx:pt>
          <cx:pt idx="16906">12000</cx:pt>
          <cx:pt idx="16907">20000</cx:pt>
          <cx:pt idx="16908">90000</cx:pt>
          <cx:pt idx="16909">180000</cx:pt>
          <cx:pt idx="16910">50000</cx:pt>
          <cx:pt idx="16911">85000</cx:pt>
          <cx:pt idx="16912">190000</cx:pt>
          <cx:pt idx="16913">120000</cx:pt>
          <cx:pt idx="16914">120000</cx:pt>
          <cx:pt idx="16915">120000</cx:pt>
          <cx:pt idx="16916">175000</cx:pt>
          <cx:pt idx="16917">129000</cx:pt>
          <cx:pt idx="16918">95000</cx:pt>
          <cx:pt idx="16919">75000</cx:pt>
          <cx:pt idx="16920">240000</cx:pt>
          <cx:pt idx="16921">15000</cx:pt>
          <cx:pt idx="16922">30000</cx:pt>
          <cx:pt idx="16923">75000</cx:pt>
          <cx:pt idx="16924">200000</cx:pt>
          <cx:pt idx="16925">75000</cx:pt>
          <cx:pt idx="16926">200000</cx:pt>
          <cx:pt idx="16927">145000</cx:pt>
          <cx:pt idx="16928">70000</cx:pt>
          <cx:pt idx="16929">70000</cx:pt>
          <cx:pt idx="16930">260000</cx:pt>
          <cx:pt idx="16931">170000</cx:pt>
          <cx:pt idx="16932">100000</cx:pt>
          <cx:pt idx="16933">28000</cx:pt>
          <cx:pt idx="16934">120000</cx:pt>
          <cx:pt idx="16935">180000</cx:pt>
          <cx:pt idx="16936">80000</cx:pt>
          <cx:pt idx="16937">230000</cx:pt>
          <cx:pt idx="16938">110000</cx:pt>
          <cx:pt idx="16939">50000</cx:pt>
          <cx:pt idx="16940">150000</cx:pt>
          <cx:pt idx="16941">200000</cx:pt>
          <cx:pt idx="16942">11000</cx:pt>
          <cx:pt idx="16943">120000</cx:pt>
          <cx:pt idx="16944">11000</cx:pt>
          <cx:pt idx="16945">155000</cx:pt>
          <cx:pt idx="16946">9000</cx:pt>
          <cx:pt idx="16947">120000</cx:pt>
          <cx:pt idx="16948">7000</cx:pt>
          <cx:pt idx="16949">250000</cx:pt>
          <cx:pt idx="16950">250000</cx:pt>
          <cx:pt idx="16951">1000000</cx:pt>
          <cx:pt idx="16952">8000</cx:pt>
          <cx:pt idx="16953">83000</cx:pt>
          <cx:pt idx="16954">80000</cx:pt>
          <cx:pt idx="16955">10000</cx:pt>
          <cx:pt idx="16956">100000</cx:pt>
          <cx:pt idx="16957">116000</cx:pt>
          <cx:pt idx="16958">150000</cx:pt>
          <cx:pt idx="16959">45000</cx:pt>
          <cx:pt idx="16960">20000</cx:pt>
          <cx:pt idx="16961">80000</cx:pt>
          <cx:pt idx="16962">90000</cx:pt>
          <cx:pt idx="16963">195000</cx:pt>
          <cx:pt idx="16964">130000</cx:pt>
          <cx:pt idx="16965">75000</cx:pt>
          <cx:pt idx="16966">115000</cx:pt>
          <cx:pt idx="16967">48000</cx:pt>
          <cx:pt idx="16968">85000</cx:pt>
          <cx:pt idx="16969">250000</cx:pt>
          <cx:pt idx="16970">75000</cx:pt>
          <cx:pt idx="16971">125000</cx:pt>
          <cx:pt idx="16972">80000</cx:pt>
          <cx:pt idx="16973">140000</cx:pt>
          <cx:pt idx="16974">220000</cx:pt>
          <cx:pt idx="16975">60000</cx:pt>
          <cx:pt idx="16976">80000</cx:pt>
          <cx:pt idx="16977">300000</cx:pt>
          <cx:pt idx="16978">350000</cx:pt>
          <cx:pt idx="16979">80000</cx:pt>
          <cx:pt idx="16980">150000</cx:pt>
          <cx:pt idx="16981">60000</cx:pt>
          <cx:pt idx="16982">150000</cx:pt>
          <cx:pt idx="16983">165000</cx:pt>
          <cx:pt idx="16984">220000</cx:pt>
          <cx:pt idx="16985">250000</cx:pt>
          <cx:pt idx="16986">130000</cx:pt>
          <cx:pt idx="16987">350000</cx:pt>
          <cx:pt idx="16988">300000</cx:pt>
          <cx:pt idx="16989">80000</cx:pt>
          <cx:pt idx="16990">100000</cx:pt>
          <cx:pt idx="16991">200000</cx:pt>
          <cx:pt idx="16992">98000</cx:pt>
          <cx:pt idx="16993">300000</cx:pt>
          <cx:pt idx="16994">205000</cx:pt>
          <cx:pt idx="16995">490000</cx:pt>
          <cx:pt idx="16996">275000</cx:pt>
          <cx:pt idx="16997">250000</cx:pt>
          <cx:pt idx="16998">100000</cx:pt>
          <cx:pt idx="16999">25400</cx:pt>
          <cx:pt idx="17000">40000</cx:pt>
          <cx:pt idx="17001">100000</cx:pt>
          <cx:pt idx="17002">8000</cx:pt>
          <cx:pt idx="17003">39500</cx:pt>
          <cx:pt idx="17004">175000</cx:pt>
          <cx:pt idx="17005">15000</cx:pt>
          <cx:pt idx="17006">475000</cx:pt>
          <cx:pt idx="17007">300000</cx:pt>
          <cx:pt idx="17008">225000</cx:pt>
          <cx:pt idx="17009">167346</cx:pt>
          <cx:pt idx="17010">100000</cx:pt>
          <cx:pt idx="17011">150000</cx:pt>
          <cx:pt idx="17012">150000</cx:pt>
          <cx:pt idx="17013">116000</cx:pt>
          <cx:pt idx="17014">120000</cx:pt>
          <cx:pt idx="17015">3000</cx:pt>
          <cx:pt idx="17016">35000</cx:pt>
          <cx:pt idx="17017">64900</cx:pt>
          <cx:pt idx="17018">124000</cx:pt>
          <cx:pt idx="17019">173000</cx:pt>
          <cx:pt idx="17020">100000</cx:pt>
          <cx:pt idx="17021">27000</cx:pt>
          <cx:pt idx="17022">10000</cx:pt>
          <cx:pt idx="17023">7500</cx:pt>
          <cx:pt idx="17024">89000</cx:pt>
          <cx:pt idx="17025">100000</cx:pt>
          <cx:pt idx="17026">15000</cx:pt>
          <cx:pt idx="17027">5000</cx:pt>
          <cx:pt idx="17028">20000</cx:pt>
          <cx:pt idx="17029">15000</cx:pt>
          <cx:pt idx="17030">125000</cx:pt>
          <cx:pt idx="17031">116000</cx:pt>
          <cx:pt idx="17032">120000</cx:pt>
          <cx:pt idx="17033">95000</cx:pt>
          <cx:pt idx="17034">30000</cx:pt>
          <cx:pt idx="17035">250000</cx:pt>
          <cx:pt idx="17036">75000</cx:pt>
          <cx:pt idx="17037">140000</cx:pt>
          <cx:pt idx="17038">140000</cx:pt>
          <cx:pt idx="17039">175000</cx:pt>
          <cx:pt idx="17040">295000</cx:pt>
          <cx:pt idx="17041">250000</cx:pt>
          <cx:pt idx="17042">175000</cx:pt>
          <cx:pt idx="17043">100000</cx:pt>
          <cx:pt idx="17044">2000</cx:pt>
          <cx:pt idx="17045">200000</cx:pt>
          <cx:pt idx="17046">150000</cx:pt>
          <cx:pt idx="17047">55000</cx:pt>
          <cx:pt idx="17048">15000</cx:pt>
          <cx:pt idx="17049">95000</cx:pt>
          <cx:pt idx="17050">189500</cx:pt>
          <cx:pt idx="17051">200000</cx:pt>
          <cx:pt idx="17052">680000</cx:pt>
          <cx:pt idx="17053">200000</cx:pt>
          <cx:pt idx="17054">100000</cx:pt>
          <cx:pt idx="17055">130000</cx:pt>
          <cx:pt idx="17056">175000</cx:pt>
          <cx:pt idx="17057">100000</cx:pt>
          <cx:pt idx="17058">170000</cx:pt>
          <cx:pt idx="17059">355000</cx:pt>
          <cx:pt idx="17060">160000</cx:pt>
          <cx:pt idx="17061">165000</cx:pt>
          <cx:pt idx="17062">195000</cx:pt>
          <cx:pt idx="17063">8000</cx:pt>
          <cx:pt idx="17064">125000</cx:pt>
          <cx:pt idx="17065">115000</cx:pt>
          <cx:pt idx="17066">130000</cx:pt>
          <cx:pt idx="17067">100000</cx:pt>
          <cx:pt idx="17068">25900</cx:pt>
          <cx:pt idx="17069">140000</cx:pt>
          <cx:pt idx="17070">300000</cx:pt>
          <cx:pt idx="17071">200000</cx:pt>
          <cx:pt idx="17072">90000</cx:pt>
          <cx:pt idx="17073">35000</cx:pt>
          <cx:pt idx="17074">100000</cx:pt>
          <cx:pt idx="17075">10000</cx:pt>
          <cx:pt idx="17076">40000</cx:pt>
          <cx:pt idx="17077">135000</cx:pt>
          <cx:pt idx="17078">285000</cx:pt>
          <cx:pt idx="17079">190000</cx:pt>
          <cx:pt idx="17080">115000</cx:pt>
          <cx:pt idx="17081">120000</cx:pt>
          <cx:pt idx="17082">65000</cx:pt>
          <cx:pt idx="17083">65000</cx:pt>
          <cx:pt idx="17084">50000</cx:pt>
          <cx:pt idx="17085">1500</cx:pt>
          <cx:pt idx="17086">175000</cx:pt>
          <cx:pt idx="17087">100000</cx:pt>
          <cx:pt idx="17088">79000</cx:pt>
          <cx:pt idx="17089">15000</cx:pt>
          <cx:pt idx="17090">240000</cx:pt>
          <cx:pt idx="17091">30000</cx:pt>
          <cx:pt idx="17092">25000</cx:pt>
          <cx:pt idx="17093">25000</cx:pt>
          <cx:pt idx="17094">80000</cx:pt>
          <cx:pt idx="17095">90000</cx:pt>
          <cx:pt idx="17096">10000</cx:pt>
          <cx:pt idx="17097">6000</cx:pt>
          <cx:pt idx="17098">3000</cx:pt>
          <cx:pt idx="17099">100000</cx:pt>
          <cx:pt idx="17100">129000</cx:pt>
          <cx:pt idx="17101">40000</cx:pt>
          <cx:pt idx="17102">129000</cx:pt>
          <cx:pt idx="17103">90000</cx:pt>
          <cx:pt idx="17104">150000</cx:pt>
          <cx:pt idx="17105">146000</cx:pt>
          <cx:pt idx="17106">189587</cx:pt>
          <cx:pt idx="17107">55000</cx:pt>
          <cx:pt idx="17108">80000</cx:pt>
          <cx:pt idx="17109">85000</cx:pt>
          <cx:pt idx="17110">72000</cx:pt>
          <cx:pt idx="17111">48500</cx:pt>
          <cx:pt idx="17112">75000</cx:pt>
          <cx:pt idx="17113">65000</cx:pt>
          <cx:pt idx="17114">35000</cx:pt>
          <cx:pt idx="17115">150000</cx:pt>
          <cx:pt idx="17116">250000</cx:pt>
          <cx:pt idx="17117">150000</cx:pt>
          <cx:pt idx="17118">140000</cx:pt>
          <cx:pt idx="17119">240000</cx:pt>
          <cx:pt idx="17120">100000</cx:pt>
          <cx:pt idx="17121">110000</cx:pt>
          <cx:pt idx="17122">225000</cx:pt>
          <cx:pt idx="17123">130000</cx:pt>
          <cx:pt idx="17124">100000</cx:pt>
          <cx:pt idx="17125">130000</cx:pt>
          <cx:pt idx="17126">35000</cx:pt>
          <cx:pt idx="17127">200000</cx:pt>
          <cx:pt idx="17128">5000</cx:pt>
          <cx:pt idx="17129">31000</cx:pt>
          <cx:pt idx="17130">120000</cx:pt>
          <cx:pt idx="17131">650000</cx:pt>
          <cx:pt idx="17132">127000</cx:pt>
          <cx:pt idx="17133">60000</cx:pt>
          <cx:pt idx="17134">25000</cx:pt>
          <cx:pt idx="17135">220000</cx:pt>
          <cx:pt idx="17136">65000</cx:pt>
          <cx:pt idx="17137">40000</cx:pt>
          <cx:pt idx="17138">83500</cx:pt>
          <cx:pt idx="17139">80000</cx:pt>
          <cx:pt idx="17140">300000</cx:pt>
          <cx:pt idx="17141">350000</cx:pt>
          <cx:pt idx="17142">300000</cx:pt>
          <cx:pt idx="17143">420000</cx:pt>
          <cx:pt idx="17144">200000</cx:pt>
          <cx:pt idx="17145">185000</cx:pt>
          <cx:pt idx="17146">30000</cx:pt>
          <cx:pt idx="17147">50000</cx:pt>
          <cx:pt idx="17148">50000</cx:pt>
          <cx:pt idx="17149">160000</cx:pt>
          <cx:pt idx="17150">125000</cx:pt>
          <cx:pt idx="17151">350000</cx:pt>
          <cx:pt idx="17152">70000</cx:pt>
          <cx:pt idx="17153">60000</cx:pt>
          <cx:pt idx="17154">40000</cx:pt>
          <cx:pt idx="17155">160000</cx:pt>
          <cx:pt idx="17156">750000</cx:pt>
          <cx:pt idx="17157">67000</cx:pt>
          <cx:pt idx="17158">65000</cx:pt>
          <cx:pt idx="17159">80000</cx:pt>
          <cx:pt idx="17160">165000</cx:pt>
          <cx:pt idx="17161">170000</cx:pt>
          <cx:pt idx="17162">100000</cx:pt>
          <cx:pt idx="17163">13000</cx:pt>
          <cx:pt idx="17164">126000</cx:pt>
          <cx:pt idx="17165">30000</cx:pt>
          <cx:pt idx="17166">100000</cx:pt>
          <cx:pt idx="17167">90000</cx:pt>
          <cx:pt idx="17168">87000</cx:pt>
          <cx:pt idx="17169">120000</cx:pt>
          <cx:pt idx="17170">125000</cx:pt>
          <cx:pt idx="17171">125000</cx:pt>
          <cx:pt idx="17172">185000</cx:pt>
          <cx:pt idx="17173">500000</cx:pt>
          <cx:pt idx="17174">116000</cx:pt>
          <cx:pt idx="17175">150000</cx:pt>
          <cx:pt idx="17176">250000</cx:pt>
          <cx:pt idx="17177">66686</cx:pt>
          <cx:pt idx="17178">150000</cx:pt>
          <cx:pt idx="17179">33000</cx:pt>
          <cx:pt idx="17180">90000</cx:pt>
          <cx:pt idx="17181">40000</cx:pt>
          <cx:pt idx="17182">161000</cx:pt>
          <cx:pt idx="17183">40000</cx:pt>
          <cx:pt idx="17184">40000</cx:pt>
          <cx:pt idx="17185">150000</cx:pt>
          <cx:pt idx="17186">380000</cx:pt>
          <cx:pt idx="17187">5000</cx:pt>
          <cx:pt idx="17188">175000</cx:pt>
          <cx:pt idx="17189">350000</cx:pt>
          <cx:pt idx="17190">300000</cx:pt>
          <cx:pt idx="17191">550000</cx:pt>
          <cx:pt idx="17192">159000</cx:pt>
          <cx:pt idx="17193">175000</cx:pt>
          <cx:pt idx="17194">135000</cx:pt>
          <cx:pt idx="17195">130000</cx:pt>
          <cx:pt idx="17196">150000</cx:pt>
          <cx:pt idx="17197">120000</cx:pt>
          <cx:pt idx="17198">150000</cx:pt>
          <cx:pt idx="17199">10000</cx:pt>
          <cx:pt idx="17200">1500</cx:pt>
          <cx:pt idx="17201">60000</cx:pt>
          <cx:pt idx="17202">180000</cx:pt>
          <cx:pt idx="17203">225000</cx:pt>
          <cx:pt idx="17204">50000</cx:pt>
          <cx:pt idx="17205">200000</cx:pt>
          <cx:pt idx="17206">125000</cx:pt>
          <cx:pt idx="17207">40000</cx:pt>
          <cx:pt idx="17208">80000</cx:pt>
          <cx:pt idx="17209">5000</cx:pt>
          <cx:pt idx="17210">100000</cx:pt>
          <cx:pt idx="17211">210000</cx:pt>
          <cx:pt idx="17212">120000</cx:pt>
          <cx:pt idx="17213">250000</cx:pt>
          <cx:pt idx="17214">238000</cx:pt>
          <cx:pt idx="17215">150000</cx:pt>
          <cx:pt idx="17216">250000</cx:pt>
          <cx:pt idx="17217">75000</cx:pt>
          <cx:pt idx="17218">100000</cx:pt>
          <cx:pt idx="17219">75000</cx:pt>
          <cx:pt idx="17220">159000</cx:pt>
          <cx:pt idx="17221">75000</cx:pt>
          <cx:pt idx="17222">5000</cx:pt>
          <cx:pt idx="17223">130000</cx:pt>
          <cx:pt idx="17224">275000</cx:pt>
          <cx:pt idx="17225">90000</cx:pt>
          <cx:pt idx="17226">250000</cx:pt>
          <cx:pt idx="17227">80000</cx:pt>
          <cx:pt idx="17228">175000</cx:pt>
          <cx:pt idx="17229">420000</cx:pt>
          <cx:pt idx="17230">90000</cx:pt>
          <cx:pt idx="17231">125000</cx:pt>
          <cx:pt idx="17232">179000</cx:pt>
          <cx:pt idx="17233">170000</cx:pt>
          <cx:pt idx="17234">2500</cx:pt>
          <cx:pt idx="17235">133000</cx:pt>
          <cx:pt idx="17236">90000</cx:pt>
          <cx:pt idx="17237">135000</cx:pt>
          <cx:pt idx="17238">280000</cx:pt>
          <cx:pt idx="17239">250000</cx:pt>
          <cx:pt idx="17240">60000</cx:pt>
          <cx:pt idx="17241">160000</cx:pt>
          <cx:pt idx="17242">125000</cx:pt>
          <cx:pt idx="17243">8000</cx:pt>
          <cx:pt idx="17244">50000</cx:pt>
          <cx:pt idx="17245">214000</cx:pt>
          <cx:pt idx="17246">20000</cx:pt>
          <cx:pt idx="17247">60000</cx:pt>
          <cx:pt idx="17248">450000</cx:pt>
          <cx:pt idx="17249">25000</cx:pt>
          <cx:pt idx="17250">25000</cx:pt>
          <cx:pt idx="17251">300000</cx:pt>
          <cx:pt idx="17252">70000</cx:pt>
          <cx:pt idx="17253">100000</cx:pt>
          <cx:pt idx="17254">125000</cx:pt>
          <cx:pt idx="17255">125000</cx:pt>
          <cx:pt idx="17256">145000</cx:pt>
          <cx:pt idx="17257">130000</cx:pt>
          <cx:pt idx="17258">200000</cx:pt>
          <cx:pt idx="17259">220000</cx:pt>
          <cx:pt idx="17260">50000</cx:pt>
          <cx:pt idx="17261">125000</cx:pt>
          <cx:pt idx="17262">30000</cx:pt>
          <cx:pt idx="17263">150000</cx:pt>
          <cx:pt idx="17264">100000</cx:pt>
          <cx:pt idx="17265">140000</cx:pt>
          <cx:pt idx="17266">90000</cx:pt>
          <cx:pt idx="17267">125000</cx:pt>
          <cx:pt idx="17268">250000</cx:pt>
          <cx:pt idx="17269">200000</cx:pt>
          <cx:pt idx="17270">40000</cx:pt>
          <cx:pt idx="17271">55000</cx:pt>
          <cx:pt idx="17272">90000</cx:pt>
          <cx:pt idx="17273">50000</cx:pt>
          <cx:pt idx="17274">120000</cx:pt>
          <cx:pt idx="17275">90000</cx:pt>
          <cx:pt idx="17276">120000</cx:pt>
          <cx:pt idx="17277">550000</cx:pt>
          <cx:pt idx="17278">100000</cx:pt>
          <cx:pt idx="17279">280000</cx:pt>
          <cx:pt idx="17280">100000</cx:pt>
          <cx:pt idx="17281">125000</cx:pt>
          <cx:pt idx="17282">140000</cx:pt>
          <cx:pt idx="17283">60000</cx:pt>
          <cx:pt idx="17284">85000</cx:pt>
          <cx:pt idx="17285">1000</cx:pt>
          <cx:pt idx="17286">80000</cx:pt>
          <cx:pt idx="17287">250000</cx:pt>
          <cx:pt idx="17288">190000</cx:pt>
          <cx:pt idx="17289">175000</cx:pt>
          <cx:pt idx="17290">200000</cx:pt>
          <cx:pt idx="17291">80000</cx:pt>
          <cx:pt idx="17292">89000</cx:pt>
          <cx:pt idx="17293">190000</cx:pt>
          <cx:pt idx="17294">150000</cx:pt>
          <cx:pt idx="17295">400000</cx:pt>
          <cx:pt idx="17296">300000</cx:pt>
          <cx:pt idx="17297">214000</cx:pt>
          <cx:pt idx="17298">214000</cx:pt>
          <cx:pt idx="17299">20000</cx:pt>
          <cx:pt idx="17300">60000</cx:pt>
          <cx:pt idx="17301">138000</cx:pt>
          <cx:pt idx="17302">180000</cx:pt>
          <cx:pt idx="17303">130000</cx:pt>
          <cx:pt idx="17304">40000</cx:pt>
          <cx:pt idx="17305">110000</cx:pt>
          <cx:pt idx="17306">200000</cx:pt>
          <cx:pt idx="17307">200000</cx:pt>
          <cx:pt idx="17308">200000</cx:pt>
          <cx:pt idx="17309">350000</cx:pt>
          <cx:pt idx="17310">265000</cx:pt>
          <cx:pt idx="17311">110000</cx:pt>
          <cx:pt idx="17312">100000</cx:pt>
          <cx:pt idx="17313">230000</cx:pt>
          <cx:pt idx="17314">105000</cx:pt>
          <cx:pt idx="17315">35000</cx:pt>
          <cx:pt idx="17316">60000</cx:pt>
          <cx:pt idx="17317">160000</cx:pt>
          <cx:pt idx="17318">45000</cx:pt>
          <cx:pt idx="17319">147000</cx:pt>
          <cx:pt idx="17320">350000</cx:pt>
          <cx:pt idx="17321">120000</cx:pt>
          <cx:pt idx="17322">20000</cx:pt>
          <cx:pt idx="17323">32000</cx:pt>
          <cx:pt idx="17324">20000</cx:pt>
          <cx:pt idx="17325">250000</cx:pt>
          <cx:pt idx="17326">125000</cx:pt>
          <cx:pt idx="17327">110000</cx:pt>
          <cx:pt idx="17328">65000</cx:pt>
          <cx:pt idx="17329">40000</cx:pt>
          <cx:pt idx="17330">90000</cx:pt>
          <cx:pt idx="17331">87000</cx:pt>
          <cx:pt idx="17332">85000</cx:pt>
          <cx:pt idx="17333">25000</cx:pt>
          <cx:pt idx="17334">200000</cx:pt>
          <cx:pt idx="17335">225000</cx:pt>
          <cx:pt idx="17336">180000</cx:pt>
          <cx:pt idx="17337">40000</cx:pt>
          <cx:pt idx="17338">70000</cx:pt>
          <cx:pt idx="17339">230000</cx:pt>
          <cx:pt idx="17340">450000</cx:pt>
          <cx:pt idx="17341">700000</cx:pt>
          <cx:pt idx="17342">200000</cx:pt>
          <cx:pt idx="17343">70000</cx:pt>
          <cx:pt idx="17344">350000</cx:pt>
          <cx:pt idx="17345">145000</cx:pt>
          <cx:pt idx="17346">225000</cx:pt>
          <cx:pt idx="17347">180000</cx:pt>
          <cx:pt idx="17348">200000</cx:pt>
          <cx:pt idx="17349">500000</cx:pt>
          <cx:pt idx="17350">90000</cx:pt>
          <cx:pt idx="17351">175000</cx:pt>
          <cx:pt idx="17352">150000</cx:pt>
          <cx:pt idx="17353">85000</cx:pt>
          <cx:pt idx="17354">22000</cx:pt>
          <cx:pt idx="17355">500000</cx:pt>
          <cx:pt idx="17356">85000</cx:pt>
          <cx:pt idx="17357">107000</cx:pt>
          <cx:pt idx="17358">170000</cx:pt>
          <cx:pt idx="17359">455000</cx:pt>
          <cx:pt idx="17360">280000</cx:pt>
          <cx:pt idx="17361">45000</cx:pt>
          <cx:pt idx="17362">25000</cx:pt>
          <cx:pt idx="17363">310000</cx:pt>
          <cx:pt idx="17364">175000</cx:pt>
          <cx:pt idx="17365">50000</cx:pt>
          <cx:pt idx="17366">100000</cx:pt>
          <cx:pt idx="17367">118000</cx:pt>
          <cx:pt idx="17368">55000</cx:pt>
          <cx:pt idx="17369">48500</cx:pt>
          <cx:pt idx="17370">70000</cx:pt>
          <cx:pt idx="17371">90000</cx:pt>
          <cx:pt idx="17372">100000</cx:pt>
          <cx:pt idx="17373">65000</cx:pt>
          <cx:pt idx="17374">145000</cx:pt>
          <cx:pt idx="17375">35000</cx:pt>
          <cx:pt idx="17376">200000</cx:pt>
          <cx:pt idx="17377">350000</cx:pt>
          <cx:pt idx="17378">120000</cx:pt>
          <cx:pt idx="17379">100000</cx:pt>
          <cx:pt idx="17380">80000</cx:pt>
          <cx:pt idx="17381">1000000</cx:pt>
          <cx:pt idx="17382">350000</cx:pt>
          <cx:pt idx="17383">215000</cx:pt>
          <cx:pt idx="17384">38000</cx:pt>
          <cx:pt idx="17385">30000</cx:pt>
          <cx:pt idx="17386">10000</cx:pt>
          <cx:pt idx="17387">110000</cx:pt>
          <cx:pt idx="17388">43800</cx:pt>
          <cx:pt idx="17389">130000</cx:pt>
          <cx:pt idx="17390">95000</cx:pt>
          <cx:pt idx="17391">285000</cx:pt>
          <cx:pt idx="17392">100000</cx:pt>
          <cx:pt idx="17393">240000</cx:pt>
          <cx:pt idx="17394">165000</cx:pt>
          <cx:pt idx="17395">58000</cx:pt>
          <cx:pt idx="17396">170000</cx:pt>
          <cx:pt idx="17397">60000</cx:pt>
          <cx:pt idx="17398">100000</cx:pt>
          <cx:pt idx="17399">55000</cx:pt>
          <cx:pt idx="17400">175000</cx:pt>
          <cx:pt idx="17401">250000</cx:pt>
          <cx:pt idx="17402">225000</cx:pt>
          <cx:pt idx="17403">100000</cx:pt>
          <cx:pt idx="17404">106000</cx:pt>
          <cx:pt idx="17405">400000</cx:pt>
          <cx:pt idx="17406">100000</cx:pt>
          <cx:pt idx="17407">93000</cx:pt>
          <cx:pt idx="17408">75000</cx:pt>
          <cx:pt idx="17409">150000</cx:pt>
          <cx:pt idx="17410">250000</cx:pt>
          <cx:pt idx="17411">100000</cx:pt>
          <cx:pt idx="17412">80000</cx:pt>
          <cx:pt idx="17413">250000</cx:pt>
          <cx:pt idx="17414">20600</cx:pt>
          <cx:pt idx="17415">230000</cx:pt>
          <cx:pt idx="17416">600000</cx:pt>
          <cx:pt idx="17417">50000</cx:pt>
          <cx:pt idx="17418">150000</cx:pt>
          <cx:pt idx="17419">210000</cx:pt>
          <cx:pt idx="17420">100000</cx:pt>
          <cx:pt idx="17421">100000</cx:pt>
          <cx:pt idx="17422">10000</cx:pt>
          <cx:pt idx="17423">70000</cx:pt>
          <cx:pt idx="17424">90000</cx:pt>
          <cx:pt idx="17425">135000</cx:pt>
          <cx:pt idx="17426">350000</cx:pt>
          <cx:pt idx="17427">229000</cx:pt>
          <cx:pt idx="17428">110000</cx:pt>
          <cx:pt idx="17429">180000</cx:pt>
          <cx:pt idx="17430">50000</cx:pt>
          <cx:pt idx="17431">260000</cx:pt>
          <cx:pt idx="17432">50000</cx:pt>
          <cx:pt idx="17433">186000</cx:pt>
          <cx:pt idx="17434">300000</cx:pt>
          <cx:pt idx="17435">84000</cx:pt>
          <cx:pt idx="17436">220000</cx:pt>
          <cx:pt idx="17437">18000</cx:pt>
          <cx:pt idx="17438">140000</cx:pt>
          <cx:pt idx="17439">15000</cx:pt>
          <cx:pt idx="17440">150000</cx:pt>
          <cx:pt idx="17441">100000</cx:pt>
          <cx:pt idx="17442">130000</cx:pt>
          <cx:pt idx="17443">125000</cx:pt>
          <cx:pt idx="17444">130000</cx:pt>
          <cx:pt idx="17445">175000</cx:pt>
          <cx:pt idx="17446">250000</cx:pt>
          <cx:pt idx="17447">450000</cx:pt>
          <cx:pt idx="17448">130000</cx:pt>
          <cx:pt idx="17449">60000</cx:pt>
          <cx:pt idx="17450">72000</cx:pt>
          <cx:pt idx="17451">140000</cx:pt>
          <cx:pt idx="17452">90000</cx:pt>
          <cx:pt idx="17453">200000</cx:pt>
          <cx:pt idx="17454">120000</cx:pt>
          <cx:pt idx="17455">150000</cx:pt>
          <cx:pt idx="17456">150000</cx:pt>
          <cx:pt idx="17457">50000</cx:pt>
          <cx:pt idx="17458">35000</cx:pt>
          <cx:pt idx="17459">90000</cx:pt>
          <cx:pt idx="17460">170000</cx:pt>
          <cx:pt idx="17461">180000</cx:pt>
          <cx:pt idx="17462">90000</cx:pt>
          <cx:pt idx="17463">91500</cx:pt>
          <cx:pt idx="17464">80000</cx:pt>
          <cx:pt idx="17465">230000</cx:pt>
          <cx:pt idx="17466">225000</cx:pt>
          <cx:pt idx="17467">125000</cx:pt>
          <cx:pt idx="17468">150000</cx:pt>
          <cx:pt idx="17469">100000</cx:pt>
          <cx:pt idx="17470">2500</cx:pt>
          <cx:pt idx="17471">80000</cx:pt>
          <cx:pt idx="17472">125000</cx:pt>
          <cx:pt idx="17473">230000</cx:pt>
          <cx:pt idx="17474">20000</cx:pt>
          <cx:pt idx="17475">250000</cx:pt>
          <cx:pt idx="17476">180000</cx:pt>
          <cx:pt idx="17477">200000</cx:pt>
          <cx:pt idx="17478">120000</cx:pt>
          <cx:pt idx="17479">20000</cx:pt>
          <cx:pt idx="17480">15000</cx:pt>
          <cx:pt idx="17481">35000</cx:pt>
          <cx:pt idx="17482">25000</cx:pt>
          <cx:pt idx="17483">51700</cx:pt>
          <cx:pt idx="17484">1000</cx:pt>
          <cx:pt idx="17485">80000</cx:pt>
          <cx:pt idx="17486">92000</cx:pt>
          <cx:pt idx="17487">85000</cx:pt>
          <cx:pt idx="17488">60000</cx:pt>
          <cx:pt idx="17489">175000</cx:pt>
          <cx:pt idx="17490">90000</cx:pt>
          <cx:pt idx="17491">80000</cx:pt>
          <cx:pt idx="17492">118000</cx:pt>
          <cx:pt idx="17493">200000</cx:pt>
          <cx:pt idx="17494">10000</cx:pt>
          <cx:pt idx="17495">60000</cx:pt>
          <cx:pt idx="17496">175000</cx:pt>
          <cx:pt idx="17497">175000</cx:pt>
          <cx:pt idx="17498">136000</cx:pt>
          <cx:pt idx="17499">75000</cx:pt>
          <cx:pt idx="17500">50000</cx:pt>
          <cx:pt idx="17501">350000</cx:pt>
          <cx:pt idx="17502">150000</cx:pt>
          <cx:pt idx="17503">300000</cx:pt>
          <cx:pt idx="17504">50000</cx:pt>
          <cx:pt idx="17505">150000</cx:pt>
          <cx:pt idx="17506">75000</cx:pt>
          <cx:pt idx="17507">130000</cx:pt>
          <cx:pt idx="17508">25000</cx:pt>
          <cx:pt idx="17509">25000</cx:pt>
          <cx:pt idx="17510">50000</cx:pt>
          <cx:pt idx="17511">150000</cx:pt>
          <cx:pt idx="17512">330000</cx:pt>
          <cx:pt idx="17513">225000</cx:pt>
          <cx:pt idx="17514">69000</cx:pt>
          <cx:pt idx="17515">60000</cx:pt>
          <cx:pt idx="17516">30000</cx:pt>
          <cx:pt idx="17517">160000</cx:pt>
          <cx:pt idx="17518">90000</cx:pt>
          <cx:pt idx="17519">200000</cx:pt>
          <cx:pt idx="17520">50000</cx:pt>
          <cx:pt idx="17521">120000</cx:pt>
          <cx:pt idx="17522">70000</cx:pt>
          <cx:pt idx="17523">150000</cx:pt>
          <cx:pt idx="17524">380000</cx:pt>
          <cx:pt idx="17525">498000</cx:pt>
          <cx:pt idx="17526">75000</cx:pt>
          <cx:pt idx="17527">35000</cx:pt>
          <cx:pt idx="17528">500000</cx:pt>
          <cx:pt idx="17529">150000</cx:pt>
          <cx:pt idx="17530">100000</cx:pt>
          <cx:pt idx="17531">100000</cx:pt>
          <cx:pt idx="17532">175000</cx:pt>
          <cx:pt idx="17533">150000</cx:pt>
          <cx:pt idx="17534">60000</cx:pt>
          <cx:pt idx="17535">130000</cx:pt>
          <cx:pt idx="17536">60000</cx:pt>
          <cx:pt idx="17537">125000</cx:pt>
          <cx:pt idx="17538">30000</cx:pt>
          <cx:pt idx="17539">50000</cx:pt>
          <cx:pt idx="17540">70000</cx:pt>
          <cx:pt idx="17541">3000</cx:pt>
          <cx:pt idx="17542">125000</cx:pt>
          <cx:pt idx="17543">140000</cx:pt>
          <cx:pt idx="17544">135000</cx:pt>
          <cx:pt idx="17545">40000</cx:pt>
          <cx:pt idx="17546">25000</cx:pt>
          <cx:pt idx="17547">300000</cx:pt>
          <cx:pt idx="17548">400000</cx:pt>
          <cx:pt idx="17549">335000</cx:pt>
          <cx:pt idx="17550">150000</cx:pt>
          <cx:pt idx="17551">180000</cx:pt>
          <cx:pt idx="17552">200000</cx:pt>
          <cx:pt idx="17553">150000</cx:pt>
          <cx:pt idx="17554">90000</cx:pt>
          <cx:pt idx="17555">400000</cx:pt>
          <cx:pt idx="17556">70000</cx:pt>
          <cx:pt idx="17557">115000</cx:pt>
          <cx:pt idx="17558">150000</cx:pt>
          <cx:pt idx="17559">310000</cx:pt>
          <cx:pt idx="17560">260000</cx:pt>
          <cx:pt idx="17561">15000</cx:pt>
          <cx:pt idx="17562">72000</cx:pt>
          <cx:pt idx="17563">140000</cx:pt>
          <cx:pt idx="17564">130000</cx:pt>
          <cx:pt idx="17565">140000</cx:pt>
          <cx:pt idx="17566">80000</cx:pt>
          <cx:pt idx="17567">99000</cx:pt>
          <cx:pt idx="17568">60000</cx:pt>
          <cx:pt idx="17569">50000</cx:pt>
          <cx:pt idx="17570">125000</cx:pt>
          <cx:pt idx="17571">200000</cx:pt>
          <cx:pt idx="17572">150000</cx:pt>
          <cx:pt idx="17573">14000</cx:pt>
          <cx:pt idx="17574">98000</cx:pt>
          <cx:pt idx="17575">160000</cx:pt>
          <cx:pt idx="17576">250000</cx:pt>
          <cx:pt idx="17577">240000</cx:pt>
          <cx:pt idx="17578">28000</cx:pt>
          <cx:pt idx="17579">175000</cx:pt>
          <cx:pt idx="17580">150000</cx:pt>
          <cx:pt idx="17581">350000</cx:pt>
          <cx:pt idx="17582">300000</cx:pt>
          <cx:pt idx="17583">89000</cx:pt>
          <cx:pt idx="17584">200000</cx:pt>
          <cx:pt idx="17585">650000</cx:pt>
          <cx:pt idx="17586">250000</cx:pt>
          <cx:pt idx="17587">80000</cx:pt>
          <cx:pt idx="17588">30000</cx:pt>
          <cx:pt idx="17589">75000</cx:pt>
          <cx:pt idx="17590">310000</cx:pt>
          <cx:pt idx="17591">140000</cx:pt>
          <cx:pt idx="17592">200000</cx:pt>
          <cx:pt idx="17593">450000</cx:pt>
          <cx:pt idx="17594">200000</cx:pt>
          <cx:pt idx="17595">215000</cx:pt>
          <cx:pt idx="17596">3000</cx:pt>
          <cx:pt idx="17597">130000</cx:pt>
          <cx:pt idx="17598">13000</cx:pt>
          <cx:pt idx="17599">7000</cx:pt>
          <cx:pt idx="17600">9000</cx:pt>
          <cx:pt idx="17601">130000</cx:pt>
          <cx:pt idx="17602">125000</cx:pt>
          <cx:pt idx="17603">200000</cx:pt>
          <cx:pt idx="17604">54900</cx:pt>
          <cx:pt idx="17605">40000</cx:pt>
          <cx:pt idx="17606">180000</cx:pt>
          <cx:pt idx="17607">65000</cx:pt>
          <cx:pt idx="17608">75000</cx:pt>
          <cx:pt idx="17609">135000</cx:pt>
          <cx:pt idx="17610">110000</cx:pt>
          <cx:pt idx="17611">95000</cx:pt>
          <cx:pt idx="17612">70000</cx:pt>
          <cx:pt idx="17613">91000</cx:pt>
          <cx:pt idx="17614">52250</cx:pt>
          <cx:pt idx="17615">70000</cx:pt>
          <cx:pt idx="17616">150000</cx:pt>
          <cx:pt idx="17617">180000</cx:pt>
          <cx:pt idx="17618">50000</cx:pt>
          <cx:pt idx="17619">59000</cx:pt>
          <cx:pt idx="17620">3000</cx:pt>
          <cx:pt idx="17621">40000</cx:pt>
          <cx:pt idx="17622">40000</cx:pt>
          <cx:pt idx="17623">100000</cx:pt>
          <cx:pt idx="17624">10000</cx:pt>
          <cx:pt idx="17625">16000</cx:pt>
          <cx:pt idx="17626">250000</cx:pt>
          <cx:pt idx="17627">100000</cx:pt>
          <cx:pt idx="17628">265000</cx:pt>
          <cx:pt idx="17629">98000</cx:pt>
          <cx:pt idx="17630">207000</cx:pt>
          <cx:pt idx="17631">185000</cx:pt>
          <cx:pt idx="17632">94000</cx:pt>
          <cx:pt idx="17633">160000</cx:pt>
          <cx:pt idx="17634">135000</cx:pt>
          <cx:pt idx="17635">300000</cx:pt>
          <cx:pt idx="17636">115000</cx:pt>
          <cx:pt idx="17637">225000</cx:pt>
          <cx:pt idx="17638">325000</cx:pt>
          <cx:pt idx="17639">285000</cx:pt>
          <cx:pt idx="17640">520000</cx:pt>
          <cx:pt idx="17641">60000</cx:pt>
          <cx:pt idx="17642">175000</cx:pt>
          <cx:pt idx="17643">125000</cx:pt>
          <cx:pt idx="17644">66000</cx:pt>
          <cx:pt idx="17645">135000</cx:pt>
          <cx:pt idx="17646">200000</cx:pt>
          <cx:pt idx="17647">115000</cx:pt>
          <cx:pt idx="17648">150000</cx:pt>
          <cx:pt idx="17649">350000</cx:pt>
          <cx:pt idx="17650">120000</cx:pt>
          <cx:pt idx="17651">70000</cx:pt>
          <cx:pt idx="17652">200000</cx:pt>
          <cx:pt idx="17653">250000</cx:pt>
          <cx:pt idx="17654">160000</cx:pt>
          <cx:pt idx="17655">250000</cx:pt>
          <cx:pt idx="17656">250000</cx:pt>
          <cx:pt idx="17657">170000</cx:pt>
          <cx:pt idx="17658">120000</cx:pt>
          <cx:pt idx="17659">135000</cx:pt>
          <cx:pt idx="17660">150000</cx:pt>
          <cx:pt idx="17661">160000</cx:pt>
          <cx:pt idx="17662">120000</cx:pt>
          <cx:pt idx="17663">185000</cx:pt>
          <cx:pt idx="17664">210000</cx:pt>
          <cx:pt idx="17665">750000</cx:pt>
          <cx:pt idx="17666">180000</cx:pt>
          <cx:pt idx="17667">320000</cx:pt>
          <cx:pt idx="17668">179000</cx:pt>
          <cx:pt idx="17669">2212664</cx:pt>
          <cx:pt idx="17670">79900</cx:pt>
          <cx:pt idx="17671">80000</cx:pt>
          <cx:pt idx="17672">300000</cx:pt>
          <cx:pt idx="17673">159000</cx:pt>
          <cx:pt idx="17674">140000</cx:pt>
          <cx:pt idx="17675">175000</cx:pt>
          <cx:pt idx="17676">500000</cx:pt>
          <cx:pt idx="17677">245000</cx:pt>
          <cx:pt idx="17678">121000</cx:pt>
          <cx:pt idx="17679">190000</cx:pt>
          <cx:pt idx="17680">120000</cx:pt>
          <cx:pt idx="17681">115000</cx:pt>
          <cx:pt idx="17682">325000</cx:pt>
          <cx:pt idx="17683">159000</cx:pt>
          <cx:pt idx="17684">470000</cx:pt>
          <cx:pt idx="17685">250000</cx:pt>
          <cx:pt idx="17686">178000</cx:pt>
          <cx:pt idx="17687">250000</cx:pt>
          <cx:pt idx="17688">175000</cx:pt>
          <cx:pt idx="17689">400000</cx:pt>
          <cx:pt idx="17690">200000</cx:pt>
          <cx:pt idx="17691">315000</cx:pt>
          <cx:pt idx="17692">180000</cx:pt>
          <cx:pt idx="17693">119000</cx:pt>
          <cx:pt idx="17694">80000</cx:pt>
          <cx:pt idx="17695">130000</cx:pt>
          <cx:pt idx="17696">950000</cx:pt>
          <cx:pt idx="17697">2212664</cx:pt>
          <cx:pt idx="17698">600000</cx:pt>
          <cx:pt idx="17699">1100000</cx:pt>
          <cx:pt idx="17700">240000</cx:pt>
          <cx:pt idx="17701">190000</cx:pt>
          <cx:pt idx="17702">65000</cx:pt>
          <cx:pt idx="17703">189000</cx:pt>
          <cx:pt idx="17704">175000</cx:pt>
          <cx:pt idx="17705">95000</cx:pt>
          <cx:pt idx="17706">135000</cx:pt>
          <cx:pt idx="17707">250000</cx:pt>
          <cx:pt idx="17708">200000</cx:pt>
          <cx:pt idx="17709">325000</cx:pt>
          <cx:pt idx="17710">190000</cx:pt>
          <cx:pt idx="17711">190000</cx:pt>
          <cx:pt idx="17712">220000</cx:pt>
          <cx:pt idx="17713">575000</cx:pt>
          <cx:pt idx="17714">400000</cx:pt>
          <cx:pt idx="17715">150000</cx:pt>
          <cx:pt idx="17716">420000</cx:pt>
          <cx:pt idx="17717">110000</cx:pt>
          <cx:pt idx="17718">60000</cx:pt>
          <cx:pt idx="17719">60000</cx:pt>
          <cx:pt idx="17720">800000</cx:pt>
          <cx:pt idx="17721">118000</cx:pt>
          <cx:pt idx="17722">160000</cx:pt>
          <cx:pt idx="17723">96000</cx:pt>
          <cx:pt idx="17724">275000</cx:pt>
          <cx:pt idx="17725">225000</cx:pt>
          <cx:pt idx="17726">130000</cx:pt>
          <cx:pt idx="17727">299000</cx:pt>
          <cx:pt idx="17728">150000</cx:pt>
          <cx:pt idx="17729">150000</cx:pt>
          <cx:pt idx="17730">189000</cx:pt>
          <cx:pt idx="17731">525000</cx:pt>
          <cx:pt idx="17732">320000</cx:pt>
          <cx:pt idx="17733">600000</cx:pt>
          <cx:pt idx="17734">200000</cx:pt>
          <cx:pt idx="17735">140000</cx:pt>
          <cx:pt idx="17736">450000</cx:pt>
          <cx:pt idx="17737">306000</cx:pt>
          <cx:pt idx="17738">94500</cx:pt>
          <cx:pt idx="17739">175000</cx:pt>
          <cx:pt idx="17740">95000</cx:pt>
          <cx:pt idx="17741">150000</cx:pt>
          <cx:pt idx="17742">399800</cx:pt>
          <cx:pt idx="17743">79900</cx:pt>
          <cx:pt idx="17744">539000</cx:pt>
          <cx:pt idx="17745">150000</cx:pt>
          <cx:pt idx="17746">690000</cx:pt>
          <cx:pt idx="17747">75000</cx:pt>
          <cx:pt idx="17748">300000</cx:pt>
          <cx:pt idx="17749">175000</cx:pt>
          <cx:pt idx="17750">190000</cx:pt>
          <cx:pt idx="17751">84000</cx:pt>
          <cx:pt idx="17752">205000</cx:pt>
          <cx:pt idx="17753">140000</cx:pt>
          <cx:pt idx="17754">300000</cx:pt>
          <cx:pt idx="17755">180000</cx:pt>
          <cx:pt idx="17756">90000</cx:pt>
          <cx:pt idx="17757">150000</cx:pt>
          <cx:pt idx="17758">200000</cx:pt>
          <cx:pt idx="17759">320000</cx:pt>
          <cx:pt idx="17760">470000</cx:pt>
          <cx:pt idx="17761">150000</cx:pt>
          <cx:pt idx="17762">250000</cx:pt>
          <cx:pt idx="17763">194500</cx:pt>
          <cx:pt idx="17764">99000</cx:pt>
          <cx:pt idx="17765">420000</cx:pt>
          <cx:pt idx="17766">92000</cx:pt>
          <cx:pt idx="17767">135000</cx:pt>
          <cx:pt idx="17768">290000</cx:pt>
          <cx:pt idx="17769">272000</cx:pt>
          <cx:pt idx="17770">150000</cx:pt>
          <cx:pt idx="17771">115000</cx:pt>
          <cx:pt idx="17772">1055802</cx:pt>
          <cx:pt idx="17773">200000</cx:pt>
          <cx:pt idx="17774">180000</cx:pt>
          <cx:pt idx="17775">265000</cx:pt>
          <cx:pt idx="17776">249000</cx:pt>
          <cx:pt idx="17777">130000</cx:pt>
          <cx:pt idx="17778">260000</cx:pt>
          <cx:pt idx="17779">185000</cx:pt>
          <cx:pt idx="17780">425000</cx:pt>
          <cx:pt idx="17781">300000</cx:pt>
          <cx:pt idx="17782">75000</cx:pt>
          <cx:pt idx="17783">70000</cx:pt>
          <cx:pt idx="17784">230000</cx:pt>
          <cx:pt idx="17785">70000</cx:pt>
          <cx:pt idx="17786">600000</cx:pt>
          <cx:pt idx="17787">260000</cx:pt>
          <cx:pt idx="17788">150000</cx:pt>
          <cx:pt idx="17789">275000</cx:pt>
          <cx:pt idx="17790">260000</cx:pt>
          <cx:pt idx="17791">110000</cx:pt>
          <cx:pt idx="17792">375000</cx:pt>
          <cx:pt idx="17793">70000</cx:pt>
          <cx:pt idx="17794">235000</cx:pt>
          <cx:pt idx="17795">310000</cx:pt>
          <cx:pt idx="17796">155000</cx:pt>
          <cx:pt idx="17797">750000</cx:pt>
          <cx:pt idx="17798">250000</cx:pt>
          <cx:pt idx="17799">250000</cx:pt>
          <cx:pt idx="17800">470000</cx:pt>
          <cx:pt idx="17801">165000</cx:pt>
          <cx:pt idx="17802">300000</cx:pt>
          <cx:pt idx="17803">120000</cx:pt>
          <cx:pt idx="17804">145000</cx:pt>
          <cx:pt idx="17805">130000</cx:pt>
          <cx:pt idx="17806">110000</cx:pt>
          <cx:pt idx="17807">125000</cx:pt>
          <cx:pt idx="17808">190000</cx:pt>
          <cx:pt idx="17809">200000</cx:pt>
          <cx:pt idx="17810">300000</cx:pt>
          <cx:pt idx="17811">60000</cx:pt>
          <cx:pt idx="17812">400000</cx:pt>
          <cx:pt idx="17813">420000</cx:pt>
          <cx:pt idx="17814">490000</cx:pt>
          <cx:pt idx="17815">2212664</cx:pt>
          <cx:pt idx="17816">230000</cx:pt>
          <cx:pt idx="17817">140000</cx:pt>
          <cx:pt idx="17818">330000</cx:pt>
          <cx:pt idx="17819">185000</cx:pt>
          <cx:pt idx="17820">900000</cx:pt>
          <cx:pt idx="17821">320000</cx:pt>
          <cx:pt idx="17822">254100</cx:pt>
          <cx:pt idx="17823">90000</cx:pt>
          <cx:pt idx="17824">230000</cx:pt>
          <cx:pt idx="17825">100000</cx:pt>
          <cx:pt idx="17826">330000</cx:pt>
          <cx:pt idx="17827">110000</cx:pt>
          <cx:pt idx="17828">140000</cx:pt>
          <cx:pt idx="17829">289000</cx:pt>
          <cx:pt idx="17830">185000</cx:pt>
          <cx:pt idx="17831">280000</cx:pt>
          <cx:pt idx="17832">155000</cx:pt>
          <cx:pt idx="17833">225000</cx:pt>
          <cx:pt idx="17834">300000</cx:pt>
          <cx:pt idx="17835">270000</cx:pt>
          <cx:pt idx="17836">460000</cx:pt>
          <cx:pt idx="17837">225000</cx:pt>
          <cx:pt idx="17838">130000</cx:pt>
          <cx:pt idx="17839">175000</cx:pt>
          <cx:pt idx="17840">200000</cx:pt>
          <cx:pt idx="17841">300000</cx:pt>
          <cx:pt idx="17842">148000</cx:pt>
          <cx:pt idx="17843">190000</cx:pt>
          <cx:pt idx="17844">850000</cx:pt>
          <cx:pt idx="17845">130000</cx:pt>
          <cx:pt idx="17846">3000</cx:pt>
          <cx:pt idx="17847">250000</cx:pt>
          <cx:pt idx="17848">150000</cx:pt>
          <cx:pt idx="17849">80000</cx:pt>
          <cx:pt idx="17850">275000</cx:pt>
          <cx:pt idx="17851">200000</cx:pt>
          <cx:pt idx="17852">210000</cx:pt>
          <cx:pt idx="17853">1000000</cx:pt>
          <cx:pt idx="17854">280000</cx:pt>
          <cx:pt idx="17855">410000</cx:pt>
          <cx:pt idx="17856">675000</cx:pt>
          <cx:pt idx="17857">127500</cx:pt>
          <cx:pt idx="17858">70000</cx:pt>
          <cx:pt idx="17859">287000</cx:pt>
          <cx:pt idx="17860">2212664</cx:pt>
          <cx:pt idx="17861">150000</cx:pt>
          <cx:pt idx="17862">97000</cx:pt>
          <cx:pt idx="17863">168000</cx:pt>
          <cx:pt idx="17864">91000</cx:pt>
          <cx:pt idx="17865">130000</cx:pt>
          <cx:pt idx="17866">135000</cx:pt>
          <cx:pt idx="17867">85000</cx:pt>
          <cx:pt idx="17868">85000</cx:pt>
          <cx:pt idx="17869">400000</cx:pt>
          <cx:pt idx="17870">150000</cx:pt>
          <cx:pt idx="17871">135000</cx:pt>
          <cx:pt idx="17872">200000</cx:pt>
          <cx:pt idx="17873">180000</cx:pt>
          <cx:pt idx="17874">800000</cx:pt>
          <cx:pt idx="17875">150000</cx:pt>
          <cx:pt idx="17876">110000</cx:pt>
          <cx:pt idx="17877">200000</cx:pt>
          <cx:pt idx="17878">170000</cx:pt>
          <cx:pt idx="17879">197000</cx:pt>
          <cx:pt idx="17880">120000</cx:pt>
          <cx:pt idx="17881">40000</cx:pt>
          <cx:pt idx="17882">70000</cx:pt>
          <cx:pt idx="17883">450000</cx:pt>
          <cx:pt idx="17884">240000</cx:pt>
          <cx:pt idx="17885">185000</cx:pt>
          <cx:pt idx="17886">200000</cx:pt>
          <cx:pt idx="17887">700000</cx:pt>
          <cx:pt idx="17888">195000</cx:pt>
          <cx:pt idx="17889">190000</cx:pt>
          <cx:pt idx="17890">100000</cx:pt>
          <cx:pt idx="17891">135000</cx:pt>
          <cx:pt idx="17892">200000</cx:pt>
          <cx:pt idx="17893">135000</cx:pt>
          <cx:pt idx="17894">150000</cx:pt>
          <cx:pt idx="17895">325000</cx:pt>
          <cx:pt idx="17896">240000</cx:pt>
          <cx:pt idx="17897">250000</cx:pt>
          <cx:pt idx="17898">150000</cx:pt>
          <cx:pt idx="17899">170000</cx:pt>
          <cx:pt idx="17900">200000</cx:pt>
          <cx:pt idx="17901">800000</cx:pt>
          <cx:pt idx="17902">750000</cx:pt>
          <cx:pt idx="17903">120000</cx:pt>
          <cx:pt idx="17904">140000</cx:pt>
          <cx:pt idx="17905">185000</cx:pt>
          <cx:pt idx="17906">205000</cx:pt>
          <cx:pt idx="17907">130000</cx:pt>
          <cx:pt idx="17908">102000</cx:pt>
          <cx:pt idx="17909">530000</cx:pt>
          <cx:pt idx="17910">428000</cx:pt>
          <cx:pt idx="17911">300000</cx:pt>
          <cx:pt idx="17912">455000</cx:pt>
          <cx:pt idx="17913">365000</cx:pt>
          <cx:pt idx="17914">500000</cx:pt>
          <cx:pt idx="17915">134200</cx:pt>
          <cx:pt idx="17916">350000</cx:pt>
          <cx:pt idx="17917">250000</cx:pt>
          <cx:pt idx="17918">130000</cx:pt>
          <cx:pt idx="17919">155000</cx:pt>
          <cx:pt idx="17920">155000</cx:pt>
          <cx:pt idx="17921">449000</cx:pt>
          <cx:pt idx="17922">250000</cx:pt>
          <cx:pt idx="17923">175000</cx:pt>
          <cx:pt idx="17924">175000</cx:pt>
          <cx:pt idx="17925">89000</cx:pt>
          <cx:pt idx="17926">450000</cx:pt>
          <cx:pt idx="17927">145000</cx:pt>
          <cx:pt idx="17928">125000</cx:pt>
          <cx:pt idx="17929">145000</cx:pt>
          <cx:pt idx="17930">225000</cx:pt>
          <cx:pt idx="17931">175000</cx:pt>
          <cx:pt idx="17932">375000</cx:pt>
          <cx:pt idx="17933">227000</cx:pt>
          <cx:pt idx="17934">121000</cx:pt>
          <cx:pt idx="17935">250000</cx:pt>
          <cx:pt idx="17936">700000</cx:pt>
          <cx:pt idx="17937">340000</cx:pt>
          <cx:pt idx="17938">130000</cx:pt>
          <cx:pt idx="17939">65000</cx:pt>
          <cx:pt idx="17940">110000</cx:pt>
          <cx:pt idx="17941">750000</cx:pt>
          <cx:pt idx="17942">523000</cx:pt>
          <cx:pt idx="17943">225000</cx:pt>
          <cx:pt idx="17944">150000</cx:pt>
          <cx:pt idx="17945">230000</cx:pt>
          <cx:pt idx="17946">600000</cx:pt>
          <cx:pt idx="17947">165000</cx:pt>
          <cx:pt idx="17948">120000</cx:pt>
          <cx:pt idx="17949">500000</cx:pt>
          <cx:pt idx="17950">500000</cx:pt>
          <cx:pt idx="17951">250000</cx:pt>
          <cx:pt idx="17952">400000</cx:pt>
          <cx:pt idx="17953">450000</cx:pt>
          <cx:pt idx="17954">575000</cx:pt>
          <cx:pt idx="17955">210000</cx:pt>
          <cx:pt idx="17956">600000</cx:pt>
          <cx:pt idx="17957">239000</cx:pt>
          <cx:pt idx="17958">350000</cx:pt>
          <cx:pt idx="17959">200000</cx:pt>
          <cx:pt idx="17960">136000</cx:pt>
          <cx:pt idx="17961">325000</cx:pt>
          <cx:pt idx="17962">360000</cx:pt>
          <cx:pt idx="17963">120000</cx:pt>
          <cx:pt idx="17964">170000</cx:pt>
          <cx:pt idx="17965">500000</cx:pt>
          <cx:pt idx="17966">120000</cx:pt>
          <cx:pt idx="17967">220000</cx:pt>
          <cx:pt idx="17968">200000</cx:pt>
          <cx:pt idx="17969">400000</cx:pt>
          <cx:pt idx="17970">250000</cx:pt>
          <cx:pt idx="17971">650000</cx:pt>
          <cx:pt idx="17972">145000</cx:pt>
          <cx:pt idx="17973">175000</cx:pt>
          <cx:pt idx="17974">300000</cx:pt>
          <cx:pt idx="17975">385000</cx:pt>
          <cx:pt idx="17976">300000</cx:pt>
          <cx:pt idx="17977">270000</cx:pt>
          <cx:pt idx="17978">100000</cx:pt>
          <cx:pt idx="17979">250000</cx:pt>
          <cx:pt idx="17980">435000</cx:pt>
          <cx:pt idx="17981">294000</cx:pt>
          <cx:pt idx="17982">500000</cx:pt>
          <cx:pt idx="17983">495000</cx:pt>
          <cx:pt idx="17984">200000</cx:pt>
          <cx:pt idx="17985">230000</cx:pt>
          <cx:pt idx="17986">75000</cx:pt>
          <cx:pt idx="17987">120000</cx:pt>
          <cx:pt idx="17988">150000</cx:pt>
          <cx:pt idx="17989">150000</cx:pt>
          <cx:pt idx="17990">250000</cx:pt>
          <cx:pt idx="17991">159000</cx:pt>
          <cx:pt idx="17992">175000</cx:pt>
          <cx:pt idx="17993">145000</cx:pt>
          <cx:pt idx="17994">325000</cx:pt>
          <cx:pt idx="17995">170000</cx:pt>
          <cx:pt idx="17996">900000</cx:pt>
          <cx:pt idx="17997">34000</cx:pt>
          <cx:pt idx="17998">470000</cx:pt>
          <cx:pt idx="17999">200000</cx:pt>
          <cx:pt idx="18000">269000</cx:pt>
          <cx:pt idx="18001">110000</cx:pt>
          <cx:pt idx="18002">112000</cx:pt>
          <cx:pt idx="18003">125000</cx:pt>
          <cx:pt idx="18004">350000</cx:pt>
          <cx:pt idx="18005">450000</cx:pt>
          <cx:pt idx="18006">210000</cx:pt>
          <cx:pt idx="18007">225000</cx:pt>
          <cx:pt idx="18008">300000</cx:pt>
          <cx:pt idx="18009">120000</cx:pt>
          <cx:pt idx="18010">165000</cx:pt>
          <cx:pt idx="18011">480000</cx:pt>
          <cx:pt idx="18012">70000</cx:pt>
          <cx:pt idx="18013">180000</cx:pt>
          <cx:pt idx="18014">259900</cx:pt>
          <cx:pt idx="18015">255000</cx:pt>
          <cx:pt idx="18016">250000</cx:pt>
          <cx:pt idx="18017">350000</cx:pt>
          <cx:pt idx="18018">400000</cx:pt>
          <cx:pt idx="18019">235000</cx:pt>
          <cx:pt idx="18020">138000</cx:pt>
          <cx:pt idx="18021">140000</cx:pt>
          <cx:pt idx="18022">250000</cx:pt>
          <cx:pt idx="18023">450000</cx:pt>
          <cx:pt idx="18024">130000</cx:pt>
          <cx:pt idx="18025">185000</cx:pt>
          <cx:pt idx="18026">125000</cx:pt>
          <cx:pt idx="18027">200000</cx:pt>
          <cx:pt idx="18028">169000</cx:pt>
          <cx:pt idx="18029">152500</cx:pt>
          <cx:pt idx="18030">289000</cx:pt>
          <cx:pt idx="18031">70000</cx:pt>
          <cx:pt idx="18032">200000</cx:pt>
          <cx:pt idx="18033">50000</cx:pt>
          <cx:pt idx="18034">180000</cx:pt>
          <cx:pt idx="18035">95000</cx:pt>
          <cx:pt idx="18036">130000</cx:pt>
          <cx:pt idx="18037">100000</cx:pt>
          <cx:pt idx="18038">80000</cx:pt>
          <cx:pt idx="18039">270000</cx:pt>
          <cx:pt idx="18040">900000</cx:pt>
          <cx:pt idx="18041">200000</cx:pt>
          <cx:pt idx="18042">80000</cx:pt>
          <cx:pt idx="18043">125000</cx:pt>
          <cx:pt idx="18044">2212664</cx:pt>
          <cx:pt idx="18045">82000</cx:pt>
          <cx:pt idx="18046">440000</cx:pt>
          <cx:pt idx="18047">195000</cx:pt>
          <cx:pt idx="18048">175000</cx:pt>
          <cx:pt idx="18049">225000</cx:pt>
          <cx:pt idx="18050">35000</cx:pt>
          <cx:pt idx="18051">400000</cx:pt>
          <cx:pt idx="18052">290000</cx:pt>
          <cx:pt idx="18053">127000</cx:pt>
          <cx:pt idx="18054">90000</cx:pt>
          <cx:pt idx="18055">140000</cx:pt>
          <cx:pt idx="18056">168000</cx:pt>
          <cx:pt idx="18057">160000</cx:pt>
          <cx:pt idx="18058">585000</cx:pt>
          <cx:pt idx="18059">185000</cx:pt>
          <cx:pt idx="18060">160000</cx:pt>
          <cx:pt idx="18061">210000</cx:pt>
          <cx:pt idx="18062">80000</cx:pt>
          <cx:pt idx="18063">395000</cx:pt>
          <cx:pt idx="18064">144000</cx:pt>
          <cx:pt idx="18065">450000</cx:pt>
          <cx:pt idx="18066">120000</cx:pt>
          <cx:pt idx="18067">125000</cx:pt>
          <cx:pt idx="18068">300000</cx:pt>
          <cx:pt idx="18069">195000</cx:pt>
          <cx:pt idx="18070">65000</cx:pt>
          <cx:pt idx="18071">105000</cx:pt>
          <cx:pt idx="18072">250000</cx:pt>
          <cx:pt idx="18073">110000</cx:pt>
          <cx:pt idx="18074">375000</cx:pt>
          <cx:pt idx="18075">200000</cx:pt>
          <cx:pt idx="18076">189000</cx:pt>
          <cx:pt idx="18077">250000</cx:pt>
          <cx:pt idx="18078">130000</cx:pt>
          <cx:pt idx="18079">375000</cx:pt>
          <cx:pt idx="18080">164000</cx:pt>
          <cx:pt idx="18081">450000</cx:pt>
          <cx:pt idx="18082">210000</cx:pt>
          <cx:pt idx="18083">200000</cx:pt>
          <cx:pt idx="18084">205000</cx:pt>
          <cx:pt idx="18085">198000</cx:pt>
          <cx:pt idx="18086">80000</cx:pt>
          <cx:pt idx="18087">155000</cx:pt>
          <cx:pt idx="18088">190000</cx:pt>
          <cx:pt idx="18089">140000</cx:pt>
          <cx:pt idx="18090">203000</cx:pt>
          <cx:pt idx="18091">200000</cx:pt>
          <cx:pt idx="18092">250000</cx:pt>
          <cx:pt idx="18093">160000</cx:pt>
          <cx:pt idx="18094">175000</cx:pt>
          <cx:pt idx="18095">200000</cx:pt>
          <cx:pt idx="18096">100000</cx:pt>
          <cx:pt idx="18097">240000</cx:pt>
          <cx:pt idx="18098">305000</cx:pt>
          <cx:pt idx="18099">168000</cx:pt>
          <cx:pt idx="18100">165000</cx:pt>
          <cx:pt idx="18101">130000</cx:pt>
          <cx:pt idx="18102">70000</cx:pt>
          <cx:pt idx="18103">180000</cx:pt>
          <cx:pt idx="18104">60000</cx:pt>
          <cx:pt idx="18105">182000</cx:pt>
          <cx:pt idx="18106">250000</cx:pt>
          <cx:pt idx="18107">550000</cx:pt>
          <cx:pt idx="18108">600000</cx:pt>
          <cx:pt idx="18109">180000</cx:pt>
          <cx:pt idx="18110">300000</cx:pt>
          <cx:pt idx="18111">160000</cx:pt>
          <cx:pt idx="18112">80000</cx:pt>
          <cx:pt idx="18113">290000</cx:pt>
          <cx:pt idx="18114">300000</cx:pt>
          <cx:pt idx="18115">435000</cx:pt>
          <cx:pt idx="18116">89900</cx:pt>
          <cx:pt idx="18117">150000</cx:pt>
          <cx:pt idx="18118">160000</cx:pt>
          <cx:pt idx="18119">400000</cx:pt>
          <cx:pt idx="18120">200000</cx:pt>
          <cx:pt idx="18121">135000</cx:pt>
          <cx:pt idx="18122">260000</cx:pt>
          <cx:pt idx="18123">600000</cx:pt>
          <cx:pt idx="18124">140000</cx:pt>
          <cx:pt idx="18125">60000</cx:pt>
          <cx:pt idx="18126">63000</cx:pt>
          <cx:pt idx="18127">180000</cx:pt>
          <cx:pt idx="18128">270000</cx:pt>
          <cx:pt idx="18129">375000</cx:pt>
          <cx:pt idx="18130">275000</cx:pt>
          <cx:pt idx="18131">235000</cx:pt>
          <cx:pt idx="18132">170000</cx:pt>
          <cx:pt idx="18133">320000</cx:pt>
          <cx:pt idx="18134">150000</cx:pt>
          <cx:pt idx="18135">70000</cx:pt>
          <cx:pt idx="18136">295000</cx:pt>
          <cx:pt idx="18137">120000</cx:pt>
          <cx:pt idx="18138">100000</cx:pt>
          <cx:pt idx="18139">1000000</cx:pt>
          <cx:pt idx="18140">250000</cx:pt>
          <cx:pt idx="18141">130000</cx:pt>
          <cx:pt idx="18142">450000</cx:pt>
          <cx:pt idx="18143">141000</cx:pt>
          <cx:pt idx="18144">130000</cx:pt>
          <cx:pt idx="18145">92000</cx:pt>
          <cx:pt idx="18146">625000</cx:pt>
          <cx:pt idx="18147">800000</cx:pt>
          <cx:pt idx="18148">120000</cx:pt>
          <cx:pt idx="18149">160000</cx:pt>
          <cx:pt idx="18150">300000</cx:pt>
          <cx:pt idx="18151">180000</cx:pt>
          <cx:pt idx="18152">180000</cx:pt>
          <cx:pt idx="18153">180000</cx:pt>
          <cx:pt idx="18154">255000</cx:pt>
          <cx:pt idx="18155">100000</cx:pt>
          <cx:pt idx="18156">300000</cx:pt>
          <cx:pt idx="18157">600000</cx:pt>
          <cx:pt idx="18158">200000</cx:pt>
          <cx:pt idx="18159">130000</cx:pt>
          <cx:pt idx="18160">125000</cx:pt>
          <cx:pt idx="18161">275000</cx:pt>
          <cx:pt idx="18162">125000</cx:pt>
          <cx:pt idx="18163">225000</cx:pt>
          <cx:pt idx="18164">270000</cx:pt>
          <cx:pt idx="18165">120000</cx:pt>
          <cx:pt idx="18166">74000</cx:pt>
          <cx:pt idx="18167">35000</cx:pt>
          <cx:pt idx="18168">359000</cx:pt>
          <cx:pt idx="18169">180000</cx:pt>
          <cx:pt idx="18170">380000</cx:pt>
          <cx:pt idx="18171">356000</cx:pt>
          <cx:pt idx="18172">330000</cx:pt>
          <cx:pt idx="18173">90000</cx:pt>
          <cx:pt idx="18174">100000</cx:pt>
          <cx:pt idx="18175">100000</cx:pt>
          <cx:pt idx="18176">400000</cx:pt>
          <cx:pt idx="18177">175000</cx:pt>
          <cx:pt idx="18178">210000</cx:pt>
          <cx:pt idx="18179">270000</cx:pt>
          <cx:pt idx="18180">275000</cx:pt>
          <cx:pt idx="18181">170000</cx:pt>
          <cx:pt idx="18182">375000</cx:pt>
          <cx:pt idx="18183">120000</cx:pt>
          <cx:pt idx="18184">500000</cx:pt>
          <cx:pt idx="18185">93000</cx:pt>
          <cx:pt idx="18186">80000</cx:pt>
          <cx:pt idx="18187">150000</cx:pt>
          <cx:pt idx="18188">145000</cx:pt>
          <cx:pt idx="18189">325000</cx:pt>
          <cx:pt idx="18190">110000</cx:pt>
          <cx:pt idx="18191">300000</cx:pt>
          <cx:pt idx="18192">300000</cx:pt>
          <cx:pt idx="18193">200000</cx:pt>
          <cx:pt idx="18194">450000</cx:pt>
          <cx:pt idx="18195">120000</cx:pt>
          <cx:pt idx="18196">129000</cx:pt>
          <cx:pt idx="18197">450000</cx:pt>
          <cx:pt idx="18198">140000</cx:pt>
          <cx:pt idx="18199">115000</cx:pt>
          <cx:pt idx="18200">140000</cx:pt>
          <cx:pt idx="18201">300000</cx:pt>
          <cx:pt idx="18202">245000</cx:pt>
          <cx:pt idx="18203">140000</cx:pt>
          <cx:pt idx="18204">70000</cx:pt>
          <cx:pt idx="18205">300000</cx:pt>
          <cx:pt idx="18206">800000</cx:pt>
          <cx:pt idx="18207">200000</cx:pt>
          <cx:pt idx="18208">16000</cx:pt>
          <cx:pt idx="18209">145000</cx:pt>
          <cx:pt idx="18210">150000</cx:pt>
          <cx:pt idx="18211">219000</cx:pt>
          <cx:pt idx="18212">255000</cx:pt>
          <cx:pt idx="18213">220000</cx:pt>
          <cx:pt idx="18214">220000</cx:pt>
          <cx:pt idx="18215">320000</cx:pt>
          <cx:pt idx="18216">2212664</cx:pt>
          <cx:pt idx="18217">95000</cx:pt>
          <cx:pt idx="18218">204900</cx:pt>
          <cx:pt idx="18219">210000</cx:pt>
          <cx:pt idx="18220">140000</cx:pt>
          <cx:pt idx="18221">200000</cx:pt>
          <cx:pt idx="18222">425000</cx:pt>
          <cx:pt idx="18223">150000</cx:pt>
          <cx:pt idx="18224">70000</cx:pt>
          <cx:pt idx="18225">195000</cx:pt>
          <cx:pt idx="18226">115000</cx:pt>
          <cx:pt idx="18227">350000</cx:pt>
          <cx:pt idx="18228">350000</cx:pt>
          <cx:pt idx="18229">90000</cx:pt>
          <cx:pt idx="18230">160000</cx:pt>
          <cx:pt idx="18231">220000</cx:pt>
          <cx:pt idx="18232">400000</cx:pt>
          <cx:pt idx="18233">220000</cx:pt>
          <cx:pt idx="18234">650000</cx:pt>
          <cx:pt idx="18235">325000</cx:pt>
          <cx:pt idx="18236">450000</cx:pt>
          <cx:pt idx="18237">290000</cx:pt>
          <cx:pt idx="18238">270000</cx:pt>
          <cx:pt idx="18239">220000</cx:pt>
          <cx:pt idx="18240">200000</cx:pt>
          <cx:pt idx="18241">162000</cx:pt>
          <cx:pt idx="18242">180000</cx:pt>
          <cx:pt idx="18243">195000</cx:pt>
          <cx:pt idx="18244">190000</cx:pt>
          <cx:pt idx="18245">200000</cx:pt>
          <cx:pt idx="18246">625000</cx:pt>
          <cx:pt idx="18247">465000</cx:pt>
          <cx:pt idx="18248">2212664</cx:pt>
          <cx:pt idx="18249">90000</cx:pt>
          <cx:pt idx="18250">290000</cx:pt>
          <cx:pt idx="18251">230000</cx:pt>
          <cx:pt idx="18252">550000</cx:pt>
          <cx:pt idx="18253">345000</cx:pt>
          <cx:pt idx="18254">160000</cx:pt>
          <cx:pt idx="18255">160000</cx:pt>
          <cx:pt idx="18256">700000</cx:pt>
          <cx:pt idx="18257">375000</cx:pt>
          <cx:pt idx="18258">100000</cx:pt>
          <cx:pt idx="18259">80000</cx:pt>
          <cx:pt idx="18260">250000</cx:pt>
          <cx:pt idx="18261">300000</cx:pt>
          <cx:pt idx="18262">220000</cx:pt>
          <cx:pt idx="18263">600000</cx:pt>
          <cx:pt idx="18264">360000</cx:pt>
          <cx:pt idx="18265">2212664</cx:pt>
          <cx:pt idx="18266">185000</cx:pt>
          <cx:pt idx="18267">500000</cx:pt>
          <cx:pt idx="18268">500000</cx:pt>
          <cx:pt idx="18269">250000</cx:pt>
          <cx:pt idx="18270">60000</cx:pt>
          <cx:pt idx="18271">2212664</cx:pt>
          <cx:pt idx="18272">207500</cx:pt>
          <cx:pt idx="18273">110000</cx:pt>
          <cx:pt idx="18274">180000</cx:pt>
          <cx:pt idx="18275">400000</cx:pt>
          <cx:pt idx="18276">310000</cx:pt>
          <cx:pt idx="18277">240000</cx:pt>
          <cx:pt idx="18278">200000</cx:pt>
          <cx:pt idx="18279">250000</cx:pt>
          <cx:pt idx="18280">82450</cx:pt>
          <cx:pt idx="18281">250000</cx:pt>
          <cx:pt idx="18282">399999</cx:pt>
          <cx:pt idx="18283">250000</cx:pt>
          <cx:pt idx="18284">350000</cx:pt>
          <cx:pt idx="18285">150000</cx:pt>
          <cx:pt idx="18286">450000</cx:pt>
          <cx:pt idx="18287">225000</cx:pt>
          <cx:pt idx="18288">370000</cx:pt>
          <cx:pt idx="18289">160000</cx:pt>
          <cx:pt idx="18290">400000</cx:pt>
          <cx:pt idx="18291">90000</cx:pt>
          <cx:pt idx="18292">225000</cx:pt>
          <cx:pt idx="18293">1000000</cx:pt>
          <cx:pt idx="18294">120000</cx:pt>
          <cx:pt idx="18295">350000</cx:pt>
          <cx:pt idx="18296">180000</cx:pt>
          <cx:pt idx="18297">150000</cx:pt>
          <cx:pt idx="18298">250000</cx:pt>
          <cx:pt idx="18299">150000</cx:pt>
          <cx:pt idx="18300">300000</cx:pt>
          <cx:pt idx="18301">130000</cx:pt>
          <cx:pt idx="18302">80000</cx:pt>
          <cx:pt idx="18303">70000</cx:pt>
          <cx:pt idx="18304">295000</cx:pt>
          <cx:pt idx="18305">310000</cx:pt>
          <cx:pt idx="18306">140000</cx:pt>
          <cx:pt idx="18307">130000</cx:pt>
          <cx:pt idx="18308">90000</cx:pt>
          <cx:pt idx="18309">450000</cx:pt>
          <cx:pt idx="18310">300000</cx:pt>
          <cx:pt idx="18311">240000</cx:pt>
          <cx:pt idx="18312">194000</cx:pt>
          <cx:pt idx="18313">60000</cx:pt>
          <cx:pt idx="18314">380000</cx:pt>
          <cx:pt idx="18315">115000</cx:pt>
          <cx:pt idx="18316">550000</cx:pt>
          <cx:pt idx="18317">120000</cx:pt>
          <cx:pt idx="18318">200000</cx:pt>
          <cx:pt idx="18319">150000</cx:pt>
          <cx:pt idx="18320">265000</cx:pt>
          <cx:pt idx="18321">285000</cx:pt>
          <cx:pt idx="18322">130000</cx:pt>
          <cx:pt idx="18323">204999</cx:pt>
          <cx:pt idx="18324">135000</cx:pt>
          <cx:pt idx="18325">300000</cx:pt>
          <cx:pt idx="18326">237000</cx:pt>
          <cx:pt idx="18327">749000</cx:pt>
          <cx:pt idx="18328">360000</cx:pt>
          <cx:pt idx="18329">700000</cx:pt>
          <cx:pt idx="18330">100000</cx:pt>
          <cx:pt idx="18331">140000</cx:pt>
          <cx:pt idx="18332">120000</cx:pt>
          <cx:pt idx="18333">100000</cx:pt>
          <cx:pt idx="18334">150000</cx:pt>
          <cx:pt idx="18335">300000</cx:pt>
          <cx:pt idx="18336">150000</cx:pt>
          <cx:pt idx="18337">95000</cx:pt>
          <cx:pt idx="18338">120000</cx:pt>
          <cx:pt idx="18339">160000</cx:pt>
          <cx:pt idx="18340">125000</cx:pt>
          <cx:pt idx="18341">225000</cx:pt>
          <cx:pt idx="18342">50000</cx:pt>
          <cx:pt idx="18343">114900</cx:pt>
          <cx:pt idx="18344">70000</cx:pt>
          <cx:pt idx="18345">160000</cx:pt>
          <cx:pt idx="18346">140000</cx:pt>
          <cx:pt idx="18347">150000</cx:pt>
          <cx:pt idx="18348">275000</cx:pt>
          <cx:pt idx="18349">320000</cx:pt>
          <cx:pt idx="18350">450000</cx:pt>
          <cx:pt idx="18351">130000</cx:pt>
          <cx:pt idx="18352">600000</cx:pt>
          <cx:pt idx="18353">175000</cx:pt>
          <cx:pt idx="18354">475000</cx:pt>
          <cx:pt idx="18355">235000</cx:pt>
          <cx:pt idx="18356">200000</cx:pt>
          <cx:pt idx="18357">120000</cx:pt>
          <cx:pt idx="18358">375000</cx:pt>
          <cx:pt idx="18359">98000</cx:pt>
          <cx:pt idx="18360">340000</cx:pt>
          <cx:pt idx="18361">215000</cx:pt>
          <cx:pt idx="18362">300000</cx:pt>
          <cx:pt idx="18363">278000</cx:pt>
          <cx:pt idx="18364">150000</cx:pt>
          <cx:pt idx="18365">230000</cx:pt>
          <cx:pt idx="18366">320000</cx:pt>
          <cx:pt idx="18367">65000</cx:pt>
          <cx:pt idx="18368">400000</cx:pt>
          <cx:pt idx="18369">107000</cx:pt>
          <cx:pt idx="18370">425000</cx:pt>
          <cx:pt idx="18371">220000</cx:pt>
          <cx:pt idx="18372">300000</cx:pt>
          <cx:pt idx="18373">250000</cx:pt>
          <cx:pt idx="18374">375000</cx:pt>
          <cx:pt idx="18375">184000</cx:pt>
          <cx:pt idx="18376">500000</cx:pt>
          <cx:pt idx="18377">120000</cx:pt>
          <cx:pt idx="18378">70000</cx:pt>
          <cx:pt idx="18379">500000</cx:pt>
          <cx:pt idx="18380">125000</cx:pt>
          <cx:pt idx="18381">250000</cx:pt>
          <cx:pt idx="18382">170000</cx:pt>
          <cx:pt idx="18383">95000</cx:pt>
          <cx:pt idx="18384">750000</cx:pt>
          <cx:pt idx="18385">100000</cx:pt>
          <cx:pt idx="18386">180000</cx:pt>
          <cx:pt idx="18387">879664</cx:pt>
          <cx:pt idx="18388">175000</cx:pt>
          <cx:pt idx="18389">30000</cx:pt>
          <cx:pt idx="18390">320000</cx:pt>
          <cx:pt idx="18391">109000</cx:pt>
          <cx:pt idx="18392">154700</cx:pt>
          <cx:pt idx="18393">250000</cx:pt>
          <cx:pt idx="18394">260000</cx:pt>
          <cx:pt idx="18395">163000</cx:pt>
          <cx:pt idx="18396">275000</cx:pt>
          <cx:pt idx="18397">230000</cx:pt>
          <cx:pt idx="18398">200000</cx:pt>
          <cx:pt idx="18399">150000</cx:pt>
          <cx:pt idx="18400">240000</cx:pt>
          <cx:pt idx="18401">100000</cx:pt>
          <cx:pt idx="18402">500000</cx:pt>
          <cx:pt idx="18403">120000</cx:pt>
          <cx:pt idx="18404">200000</cx:pt>
          <cx:pt idx="18405">100000</cx:pt>
          <cx:pt idx="18406">280000</cx:pt>
          <cx:pt idx="18407">600000</cx:pt>
          <cx:pt idx="18408">160000</cx:pt>
          <cx:pt idx="18409">80000</cx:pt>
          <cx:pt idx="18410">300000</cx:pt>
          <cx:pt idx="18411">227000</cx:pt>
          <cx:pt idx="18412">250000</cx:pt>
          <cx:pt idx="18413">130000</cx:pt>
          <cx:pt idx="18414">295000</cx:pt>
          <cx:pt idx="18415">200000</cx:pt>
          <cx:pt idx="18416">150000</cx:pt>
          <cx:pt idx="18417">125000</cx:pt>
          <cx:pt idx="18418">2212664</cx:pt>
          <cx:pt idx="18419">95000</cx:pt>
          <cx:pt idx="18420">300000</cx:pt>
          <cx:pt idx="18421">57000</cx:pt>
          <cx:pt idx="18422">300000</cx:pt>
          <cx:pt idx="18423">180000</cx:pt>
          <cx:pt idx="18424">400000</cx:pt>
          <cx:pt idx="18425">110000</cx:pt>
          <cx:pt idx="18426">190000</cx:pt>
          <cx:pt idx="18427">550000</cx:pt>
          <cx:pt idx="18428">700000</cx:pt>
          <cx:pt idx="18429">450000</cx:pt>
          <cx:pt idx="18430">950000</cx:pt>
          <cx:pt idx="18431">300000</cx:pt>
          <cx:pt idx="18432">300000</cx:pt>
          <cx:pt idx="18433">120000</cx:pt>
          <cx:pt idx="18434">65000</cx:pt>
          <cx:pt idx="18435">150000</cx:pt>
          <cx:pt idx="18436">250000</cx:pt>
          <cx:pt idx="18437">120000</cx:pt>
          <cx:pt idx="18438">150000</cx:pt>
          <cx:pt idx="18439">315000</cx:pt>
          <cx:pt idx="18440">158000</cx:pt>
          <cx:pt idx="18441">210000</cx:pt>
          <cx:pt idx="18442">800000</cx:pt>
          <cx:pt idx="18443">130000</cx:pt>
          <cx:pt idx="18444">150000</cx:pt>
          <cx:pt idx="18445">600000</cx:pt>
          <cx:pt idx="18446">269099</cx:pt>
          <cx:pt idx="18447">350000</cx:pt>
          <cx:pt idx="18448">180000</cx:pt>
          <cx:pt idx="18449">600000</cx:pt>
          <cx:pt idx="18450">120000</cx:pt>
          <cx:pt idx="18451">90000</cx:pt>
          <cx:pt idx="18452">550000</cx:pt>
          <cx:pt idx="18453">117000</cx:pt>
          <cx:pt idx="18454">214000</cx:pt>
          <cx:pt idx="18455">120000</cx:pt>
          <cx:pt idx="18456">98000</cx:pt>
          <cx:pt idx="18457">165000</cx:pt>
          <cx:pt idx="18458">235000</cx:pt>
          <cx:pt idx="18459">165000</cx:pt>
          <cx:pt idx="18460">126000</cx:pt>
          <cx:pt idx="18461">140000</cx:pt>
          <cx:pt idx="18462">440000</cx:pt>
          <cx:pt idx="18463">147000</cx:pt>
          <cx:pt idx="18464">500000</cx:pt>
          <cx:pt idx="18465">160000</cx:pt>
          <cx:pt idx="18466">280000</cx:pt>
          <cx:pt idx="18467">375000</cx:pt>
          <cx:pt idx="18468">400000</cx:pt>
          <cx:pt idx="18469">320000</cx:pt>
          <cx:pt idx="18470">700000</cx:pt>
          <cx:pt idx="18471">250000</cx:pt>
          <cx:pt idx="18472">150000</cx:pt>
          <cx:pt idx="18473">100000</cx:pt>
          <cx:pt idx="18474">99000</cx:pt>
          <cx:pt idx="18475">99000</cx:pt>
          <cx:pt idx="18476">225000</cx:pt>
          <cx:pt idx="18477">200000</cx:pt>
          <cx:pt idx="18478">65000</cx:pt>
          <cx:pt idx="18479">96000</cx:pt>
          <cx:pt idx="18480">160000</cx:pt>
          <cx:pt idx="18481">230000</cx:pt>
          <cx:pt idx="18482">130000</cx:pt>
          <cx:pt idx="18483">264000</cx:pt>
          <cx:pt idx="18484">140000</cx:pt>
          <cx:pt idx="18485">595000</cx:pt>
          <cx:pt idx="18486">150000</cx:pt>
          <cx:pt idx="18487">190000</cx:pt>
          <cx:pt idx="18488">500000</cx:pt>
          <cx:pt idx="18489">195000</cx:pt>
          <cx:pt idx="18490">85000</cx:pt>
          <cx:pt idx="18491">200000</cx:pt>
          <cx:pt idx="18492">120000</cx:pt>
          <cx:pt idx="18493">800000</cx:pt>
          <cx:pt idx="18494">560000</cx:pt>
          <cx:pt idx="18495">650000</cx:pt>
          <cx:pt idx="18496">125000</cx:pt>
          <cx:pt idx="18497">200000</cx:pt>
          <cx:pt idx="18498">130000</cx:pt>
          <cx:pt idx="18499">104000</cx:pt>
          <cx:pt idx="18500">170000</cx:pt>
          <cx:pt idx="18501">125000</cx:pt>
          <cx:pt idx="18502">90000</cx:pt>
          <cx:pt idx="18503">450000</cx:pt>
          <cx:pt idx="18504">800000</cx:pt>
          <cx:pt idx="18505">90000</cx:pt>
          <cx:pt idx="18506">285000</cx:pt>
          <cx:pt idx="18507">125000</cx:pt>
          <cx:pt idx="18508">500000</cx:pt>
          <cx:pt idx="18509">200000</cx:pt>
          <cx:pt idx="18510">275000</cx:pt>
          <cx:pt idx="18511">375000</cx:pt>
          <cx:pt idx="18512">165000</cx:pt>
          <cx:pt idx="18513">200000</cx:pt>
          <cx:pt idx="18514">55000</cx:pt>
          <cx:pt idx="18515">400000</cx:pt>
          <cx:pt idx="18516">425000</cx:pt>
          <cx:pt idx="18517">500000</cx:pt>
          <cx:pt idx="18518">60000</cx:pt>
          <cx:pt idx="18519">320000</cx:pt>
          <cx:pt idx="18520">600000</cx:pt>
          <cx:pt idx="18521">220000</cx:pt>
          <cx:pt idx="18522">122000</cx:pt>
          <cx:pt idx="18523">270000</cx:pt>
          <cx:pt idx="18524">135000</cx:pt>
          <cx:pt idx="18525">269000</cx:pt>
          <cx:pt idx="18526">75000</cx:pt>
          <cx:pt idx="18527">65000</cx:pt>
          <cx:pt idx="18528">840000</cx:pt>
          <cx:pt idx="18529">250000</cx:pt>
          <cx:pt idx="18530">70000</cx:pt>
          <cx:pt idx="18531">130000</cx:pt>
          <cx:pt idx="18532">350000</cx:pt>
          <cx:pt idx="18533">325000</cx:pt>
          <cx:pt idx="18534">285000</cx:pt>
          <cx:pt idx="18535">670000</cx:pt>
          <cx:pt idx="18536">100000</cx:pt>
          <cx:pt idx="18537">320000</cx:pt>
          <cx:pt idx="18538">320000</cx:pt>
          <cx:pt idx="18539">150000</cx:pt>
          <cx:pt idx="18540">400000</cx:pt>
          <cx:pt idx="18541">400000</cx:pt>
          <cx:pt idx="18542">300000</cx:pt>
          <cx:pt idx="18543">205000</cx:pt>
          <cx:pt idx="18544">170000</cx:pt>
          <cx:pt idx="18545">350000</cx:pt>
          <cx:pt idx="18546">112000</cx:pt>
          <cx:pt idx="18547">250000</cx:pt>
          <cx:pt idx="18548">215000</cx:pt>
          <cx:pt idx="18549">520000</cx:pt>
          <cx:pt idx="18550">210000</cx:pt>
          <cx:pt idx="18551">250000</cx:pt>
          <cx:pt idx="18552">200000</cx:pt>
          <cx:pt idx="18553">63000</cx:pt>
          <cx:pt idx="18554">750000</cx:pt>
          <cx:pt idx="18555">60000</cx:pt>
          <cx:pt idx="18556">59000</cx:pt>
          <cx:pt idx="18557">350000</cx:pt>
          <cx:pt idx="18558">975000</cx:pt>
          <cx:pt idx="18559">249000</cx:pt>
          <cx:pt idx="18560">95000</cx:pt>
          <cx:pt idx="18561">70000</cx:pt>
          <cx:pt idx="18562">175000</cx:pt>
          <cx:pt idx="18563">97000</cx:pt>
          <cx:pt idx="18564">350000</cx:pt>
          <cx:pt idx="18565">250000</cx:pt>
          <cx:pt idx="18566">60000</cx:pt>
          <cx:pt idx="18567">250000</cx:pt>
          <cx:pt idx="18568">450000</cx:pt>
          <cx:pt idx="18569">325000</cx:pt>
          <cx:pt idx="18570">110000</cx:pt>
          <cx:pt idx="18571">250000</cx:pt>
          <cx:pt idx="18572">275000</cx:pt>
          <cx:pt idx="18573">362000</cx:pt>
          <cx:pt idx="18574">113000</cx:pt>
          <cx:pt idx="18575">197000</cx:pt>
          <cx:pt idx="18576">335000</cx:pt>
          <cx:pt idx="18577">2212664</cx:pt>
          <cx:pt idx="18578">150000</cx:pt>
          <cx:pt idx="18579">115000</cx:pt>
          <cx:pt idx="18580">160000</cx:pt>
          <cx:pt idx="18581">290000</cx:pt>
          <cx:pt idx="18582">170000</cx:pt>
          <cx:pt idx="18583">110000</cx:pt>
          <cx:pt idx="18584">190000</cx:pt>
          <cx:pt idx="18585">150000</cx:pt>
          <cx:pt idx="18586">150000</cx:pt>
          <cx:pt idx="18587">70000</cx:pt>
          <cx:pt idx="18588">390000</cx:pt>
          <cx:pt idx="18589">125000</cx:pt>
          <cx:pt idx="18590">300000</cx:pt>
          <cx:pt idx="18591">200000</cx:pt>
          <cx:pt idx="18592">120000</cx:pt>
          <cx:pt idx="18593">300000</cx:pt>
          <cx:pt idx="18594">75000</cx:pt>
          <cx:pt idx="18595">120000</cx:pt>
          <cx:pt idx="18596">130000</cx:pt>
          <cx:pt idx="18597">182000</cx:pt>
          <cx:pt idx="18598">500000</cx:pt>
          <cx:pt idx="18599">85000</cx:pt>
          <cx:pt idx="18600">100000</cx:pt>
          <cx:pt idx="18601">600000</cx:pt>
          <cx:pt idx="18602">25400</cx:pt>
          <cx:pt idx="18603">150000</cx:pt>
          <cx:pt idx="18604">80000</cx:pt>
          <cx:pt idx="18605">220000</cx:pt>
          <cx:pt idx="18606">295000</cx:pt>
          <cx:pt idx="18607">150000</cx:pt>
          <cx:pt idx="18608">900000</cx:pt>
          <cx:pt idx="18609">299999</cx:pt>
          <cx:pt idx="18610">380000</cx:pt>
          <cx:pt idx="18611">250000</cx:pt>
          <cx:pt idx="18612">350000</cx:pt>
          <cx:pt idx="18613">320000</cx:pt>
          <cx:pt idx="18614">330000</cx:pt>
          <cx:pt idx="18615">210000</cx:pt>
          <cx:pt idx="18616">700000</cx:pt>
          <cx:pt idx="18617">600000</cx:pt>
          <cx:pt idx="18618">185000</cx:pt>
          <cx:pt idx="18619">250000</cx:pt>
          <cx:pt idx="18620">400000</cx:pt>
          <cx:pt idx="18621">285000</cx:pt>
          <cx:pt idx="18622">250000</cx:pt>
          <cx:pt idx="18623">425000</cx:pt>
          <cx:pt idx="18624">450000</cx:pt>
          <cx:pt idx="18625">137000</cx:pt>
          <cx:pt idx="18626">600000</cx:pt>
          <cx:pt idx="18627">225000</cx:pt>
          <cx:pt idx="18628">275000</cx:pt>
          <cx:pt idx="18629">250000</cx:pt>
          <cx:pt idx="18630">350000</cx:pt>
          <cx:pt idx="18631">380000</cx:pt>
          <cx:pt idx="18632">400000</cx:pt>
          <cx:pt idx="18633">305000</cx:pt>
          <cx:pt idx="18634">245000</cx:pt>
          <cx:pt idx="18635">215000</cx:pt>
          <cx:pt idx="18636">350000</cx:pt>
          <cx:pt idx="18637">900000</cx:pt>
          <cx:pt idx="18638">170000</cx:pt>
          <cx:pt idx="18639">270000</cx:pt>
          <cx:pt idx="18640">750000</cx:pt>
          <cx:pt idx="18641">825000</cx:pt>
          <cx:pt idx="18642">330000</cx:pt>
          <cx:pt idx="18643">270000</cx:pt>
          <cx:pt idx="18644">360000</cx:pt>
          <cx:pt idx="18645">214000</cx:pt>
          <cx:pt idx="18646">285000</cx:pt>
          <cx:pt idx="18647">355000</cx:pt>
          <cx:pt idx="18648">400000</cx:pt>
          <cx:pt idx="18649">89600</cx:pt>
          <cx:pt idx="18650">180000</cx:pt>
          <cx:pt idx="18651">156000</cx:pt>
          <cx:pt idx="18652">80000</cx:pt>
          <cx:pt idx="18653">350000</cx:pt>
          <cx:pt idx="18654">340000</cx:pt>
          <cx:pt idx="18655">550000</cx:pt>
          <cx:pt idx="18656">140000</cx:pt>
          <cx:pt idx="18657">270000</cx:pt>
          <cx:pt idx="18658">800000</cx:pt>
          <cx:pt idx="18659">330000</cx:pt>
          <cx:pt idx="18660">150000</cx:pt>
          <cx:pt idx="18661">300000</cx:pt>
          <cx:pt idx="18662">300000</cx:pt>
          <cx:pt idx="18663">200000</cx:pt>
          <cx:pt idx="18664">300000</cx:pt>
          <cx:pt idx="18665">80000</cx:pt>
          <cx:pt idx="18666">365000</cx:pt>
          <cx:pt idx="18667">375000</cx:pt>
          <cx:pt idx="18668">375000</cx:pt>
          <cx:pt idx="18669">350000</cx:pt>
          <cx:pt idx="18670">350000</cx:pt>
          <cx:pt idx="18671">1786971</cx:pt>
          <cx:pt idx="18672">1786971</cx:pt>
          <cx:pt idx="18673">440000</cx:pt>
          <cx:pt idx="18674">350000</cx:pt>
          <cx:pt idx="18675">180000</cx:pt>
          <cx:pt idx="18676">320000</cx:pt>
          <cx:pt idx="18677">175000</cx:pt>
          <cx:pt idx="18678">320000</cx:pt>
          <cx:pt idx="18679">380000</cx:pt>
          <cx:pt idx="18680">330000</cx:pt>
          <cx:pt idx="18681">170000</cx:pt>
          <cx:pt idx="18682">480000</cx:pt>
          <cx:pt idx="18683">250000</cx:pt>
          <cx:pt idx="18684">220000</cx:pt>
          <cx:pt idx="18685">400000</cx:pt>
          <cx:pt idx="18686">255000</cx:pt>
          <cx:pt idx="18687">135000</cx:pt>
          <cx:pt idx="18688">310000</cx:pt>
          <cx:pt idx="18689">475000</cx:pt>
          <cx:pt idx="18690">240000</cx:pt>
          <cx:pt idx="18691">400000</cx:pt>
          <cx:pt idx="18692">400000</cx:pt>
          <cx:pt idx="18693">285000</cx:pt>
          <cx:pt idx="18694">1786971</cx:pt>
          <cx:pt idx="18695">239000</cx:pt>
          <cx:pt idx="18696">190000</cx:pt>
          <cx:pt idx="18697">585000</cx:pt>
          <cx:pt idx="18698">400000</cx:pt>
          <cx:pt idx="18699">260000</cx:pt>
          <cx:pt idx="18700">240000</cx:pt>
          <cx:pt idx="18701">1000000</cx:pt>
          <cx:pt idx="18702">260000</cx:pt>
          <cx:pt idx="18703">315000</cx:pt>
          <cx:pt idx="18704">378000</cx:pt>
          <cx:pt idx="18705">200000</cx:pt>
          <cx:pt idx="18706">262000</cx:pt>
          <cx:pt idx="18707">275000</cx:pt>
          <cx:pt idx="18708">500000</cx:pt>
          <cx:pt idx="18709">260000</cx:pt>
          <cx:pt idx="18710">850000</cx:pt>
          <cx:pt idx="18711">270000</cx:pt>
          <cx:pt idx="18712">400000</cx:pt>
          <cx:pt idx="18713">220000</cx:pt>
          <cx:pt idx="18714">215000</cx:pt>
          <cx:pt idx="18715">600000</cx:pt>
          <cx:pt idx="18716">275000</cx:pt>
          <cx:pt idx="18717">190000</cx:pt>
          <cx:pt idx="18718">435000</cx:pt>
          <cx:pt idx="18719">310000</cx:pt>
          <cx:pt idx="18720">220000</cx:pt>
          <cx:pt idx="18721">240000</cx:pt>
          <cx:pt idx="18722">245000</cx:pt>
          <cx:pt idx="18723">285000</cx:pt>
          <cx:pt idx="18724">305000</cx:pt>
          <cx:pt idx="18725">750000</cx:pt>
          <cx:pt idx="18726">650000</cx:pt>
          <cx:pt idx="18727">215000</cx:pt>
          <cx:pt idx="18728">430000</cx:pt>
          <cx:pt idx="18729">235000</cx:pt>
          <cx:pt idx="18730">450000</cx:pt>
          <cx:pt idx="18731">315000</cx:pt>
          <cx:pt idx="18732">350000</cx:pt>
          <cx:pt idx="18733">260000</cx:pt>
          <cx:pt idx="18734">245000</cx:pt>
          <cx:pt idx="18735">450000</cx:pt>
          <cx:pt idx="18736">344000</cx:pt>
          <cx:pt idx="18737">399000</cx:pt>
          <cx:pt idx="18738">1786971</cx:pt>
          <cx:pt idx="18739">92000</cx:pt>
          <cx:pt idx="18740">200000</cx:pt>
          <cx:pt idx="18741">400000</cx:pt>
          <cx:pt idx="18742">300000</cx:pt>
          <cx:pt idx="18743">230000</cx:pt>
          <cx:pt idx="18744">146000</cx:pt>
          <cx:pt idx="18745">260000</cx:pt>
          <cx:pt idx="18746">90000</cx:pt>
          <cx:pt idx="18747">85000</cx:pt>
          <cx:pt idx="18748">300000</cx:pt>
          <cx:pt idx="18749">225000</cx:pt>
          <cx:pt idx="18750">35000</cx:pt>
          <cx:pt idx="18751">250000</cx:pt>
          <cx:pt idx="18752">140000</cx:pt>
          <cx:pt idx="18753">130000</cx:pt>
          <cx:pt idx="18754">250000</cx:pt>
          <cx:pt idx="18755">325000</cx:pt>
          <cx:pt idx="18756">125000</cx:pt>
          <cx:pt idx="18757">250000</cx:pt>
          <cx:pt idx="18758">245000</cx:pt>
          <cx:pt idx="18759">170000</cx:pt>
          <cx:pt idx="18760">300000</cx:pt>
          <cx:pt idx="18761">35000</cx:pt>
          <cx:pt idx="18762">117000</cx:pt>
          <cx:pt idx="18763">25000</cx:pt>
          <cx:pt idx="18764">170000</cx:pt>
          <cx:pt idx="18765">1786971</cx:pt>
          <cx:pt idx="18766">105000</cx:pt>
          <cx:pt idx="18767">225000</cx:pt>
          <cx:pt idx="18768">65000</cx:pt>
          <cx:pt idx="18769">260000</cx:pt>
          <cx:pt idx="18770">425000</cx:pt>
          <cx:pt idx="18771">1786971</cx:pt>
          <cx:pt idx="18772">750000</cx:pt>
          <cx:pt idx="18773">52000</cx:pt>
          <cx:pt idx="18774">52000</cx:pt>
          <cx:pt idx="18775">70000</cx:pt>
          <cx:pt idx="18776">165000</cx:pt>
          <cx:pt idx="18777">70000</cx:pt>
          <cx:pt idx="18778">230000</cx:pt>
          <cx:pt idx="18779">425000</cx:pt>
          <cx:pt idx="18780">160000</cx:pt>
          <cx:pt idx="18781">200000</cx:pt>
          <cx:pt idx="18782">350000</cx:pt>
          <cx:pt idx="18783">150000</cx:pt>
          <cx:pt idx="18784">150000</cx:pt>
          <cx:pt idx="18785">95000</cx:pt>
          <cx:pt idx="18786">100000</cx:pt>
          <cx:pt idx="18787">115000</cx:pt>
          <cx:pt idx="18788">80000</cx:pt>
          <cx:pt idx="18789">150000</cx:pt>
          <cx:pt idx="18790">100000</cx:pt>
          <cx:pt idx="18791">475000</cx:pt>
          <cx:pt idx="18792">100000</cx:pt>
          <cx:pt idx="18793">95000</cx:pt>
          <cx:pt idx="18794">185000</cx:pt>
          <cx:pt idx="18795">300000</cx:pt>
          <cx:pt idx="18796">100000</cx:pt>
          <cx:pt idx="18797">125000</cx:pt>
          <cx:pt idx="18798">90000</cx:pt>
          <cx:pt idx="18799">55000</cx:pt>
          <cx:pt idx="18800">70000</cx:pt>
          <cx:pt idx="18801">130000</cx:pt>
          <cx:pt idx="18802">230000</cx:pt>
          <cx:pt idx="18803">70000</cx:pt>
          <cx:pt idx="18804">30000</cx:pt>
          <cx:pt idx="18805">350000</cx:pt>
          <cx:pt idx="18806">140000</cx:pt>
          <cx:pt idx="18807">145000</cx:pt>
          <cx:pt idx="18808">200000</cx:pt>
          <cx:pt idx="18809">95000</cx:pt>
          <cx:pt idx="18810">100000</cx:pt>
          <cx:pt idx="18811">120000</cx:pt>
          <cx:pt idx="18812">420000</cx:pt>
          <cx:pt idx="18813">215000</cx:pt>
          <cx:pt idx="18814">330000</cx:pt>
          <cx:pt idx="18815">130000</cx:pt>
          <cx:pt idx="18816">190000</cx:pt>
          <cx:pt idx="18817">30000</cx:pt>
          <cx:pt idx="18818">111000</cx:pt>
          <cx:pt idx="18819">130000</cx:pt>
          <cx:pt idx="18820">180000</cx:pt>
          <cx:pt idx="18821">144000</cx:pt>
          <cx:pt idx="18822">300000</cx:pt>
          <cx:pt idx="18823">30000</cx:pt>
          <cx:pt idx="18824">120000</cx:pt>
          <cx:pt idx="18825">140000</cx:pt>
          <cx:pt idx="18826">170000</cx:pt>
          <cx:pt idx="18827">200000</cx:pt>
          <cx:pt idx="18828">140000</cx:pt>
          <cx:pt idx="18829">280000</cx:pt>
          <cx:pt idx="18830">235000</cx:pt>
          <cx:pt idx="18831">149900</cx:pt>
          <cx:pt idx="18832">170000</cx:pt>
          <cx:pt idx="18833">325000</cx:pt>
          <cx:pt idx="18834">215000</cx:pt>
          <cx:pt idx="18835">230000</cx:pt>
          <cx:pt idx="18836">80000</cx:pt>
          <cx:pt idx="18837">280000</cx:pt>
          <cx:pt idx="18838">260000</cx:pt>
          <cx:pt idx="18839">230000</cx:pt>
          <cx:pt idx="18840">114000</cx:pt>
          <cx:pt idx="18841">400000</cx:pt>
          <cx:pt idx="18842">400000</cx:pt>
          <cx:pt idx="18843">170000</cx:pt>
          <cx:pt idx="18844">175000</cx:pt>
          <cx:pt idx="18845">300000</cx:pt>
          <cx:pt idx="18846">280000</cx:pt>
          <cx:pt idx="18847">350000</cx:pt>
          <cx:pt idx="18848">157000</cx:pt>
          <cx:pt idx="18849">185000</cx:pt>
          <cx:pt idx="18850">360000</cx:pt>
          <cx:pt idx="18851">375000</cx:pt>
          <cx:pt idx="18852">275000</cx:pt>
          <cx:pt idx="18853">400000</cx:pt>
          <cx:pt idx="18854">150000</cx:pt>
          <cx:pt idx="18855">400000</cx:pt>
          <cx:pt idx="18856">475000</cx:pt>
          <cx:pt idx="18857">355000</cx:pt>
          <cx:pt idx="18858">1786971</cx:pt>
          <cx:pt idx="18859">400000</cx:pt>
          <cx:pt idx="18860">200000</cx:pt>
          <cx:pt idx="18861">175000</cx:pt>
          <cx:pt idx="18862">350000</cx:pt>
          <cx:pt idx="18863">595000</cx:pt>
          <cx:pt idx="18864">30000</cx:pt>
          <cx:pt idx="18865">225000</cx:pt>
          <cx:pt idx="18866">165000</cx:pt>
          <cx:pt idx="18867">80000</cx:pt>
          <cx:pt idx="18868">225000</cx:pt>
          <cx:pt idx="18869">225000</cx:pt>
          <cx:pt idx="18870">159000</cx:pt>
          <cx:pt idx="18871">400000</cx:pt>
          <cx:pt idx="18872">375000</cx:pt>
          <cx:pt idx="18873">400000</cx:pt>
          <cx:pt idx="18874">280000</cx:pt>
          <cx:pt idx="18875">80000</cx:pt>
          <cx:pt idx="18876">80000</cx:pt>
          <cx:pt idx="18877">165000</cx:pt>
          <cx:pt idx="18878">290000</cx:pt>
          <cx:pt idx="18879">250000</cx:pt>
          <cx:pt idx="18880">120000</cx:pt>
          <cx:pt idx="18881">127000</cx:pt>
          <cx:pt idx="18882">250000</cx:pt>
          <cx:pt idx="18883">295000</cx:pt>
          <cx:pt idx="18884">135000</cx:pt>
          <cx:pt idx="18885">135000</cx:pt>
          <cx:pt idx="18886">248000</cx:pt>
          <cx:pt idx="18887">175000</cx:pt>
          <cx:pt idx="18888">250000</cx:pt>
          <cx:pt idx="18889">165000</cx:pt>
          <cx:pt idx="18890">80000</cx:pt>
          <cx:pt idx="18891">165000</cx:pt>
          <cx:pt idx="18892">185000</cx:pt>
          <cx:pt idx="18893">300000</cx:pt>
          <cx:pt idx="18894">400000</cx:pt>
          <cx:pt idx="18895">200000</cx:pt>
          <cx:pt idx="18896">270000</cx:pt>
          <cx:pt idx="18897">230000</cx:pt>
          <cx:pt idx="18898">300000</cx:pt>
          <cx:pt idx="18899">150000</cx:pt>
          <cx:pt idx="18900">330000</cx:pt>
          <cx:pt idx="18901">240000</cx:pt>
          <cx:pt idx="18902">200000</cx:pt>
          <cx:pt idx="18903">175000</cx:pt>
          <cx:pt idx="18904">100000</cx:pt>
          <cx:pt idx="18905">285000</cx:pt>
          <cx:pt idx="18906">250000</cx:pt>
          <cx:pt idx="18907">340000</cx:pt>
          <cx:pt idx="18908">160000</cx:pt>
          <cx:pt idx="18909">180000</cx:pt>
          <cx:pt idx="18910">265000</cx:pt>
          <cx:pt idx="18911">700000</cx:pt>
          <cx:pt idx="18912">350000</cx:pt>
          <cx:pt idx="18913">265000</cx:pt>
          <cx:pt idx="18914">135000</cx:pt>
          <cx:pt idx="18915">180000</cx:pt>
          <cx:pt idx="18916">130000</cx:pt>
          <cx:pt idx="18917">160000</cx:pt>
          <cx:pt idx="18918">120000</cx:pt>
          <cx:pt idx="18919">200000</cx:pt>
          <cx:pt idx="18920">136000</cx:pt>
          <cx:pt idx="18921">47500</cx:pt>
          <cx:pt idx="18922">80000</cx:pt>
          <cx:pt idx="18923">160000</cx:pt>
          <cx:pt idx="18924">250000</cx:pt>
          <cx:pt idx="18925">330000</cx:pt>
          <cx:pt idx="18926">270000</cx:pt>
          <cx:pt idx="18927">110000</cx:pt>
          <cx:pt idx="18928">80000</cx:pt>
          <cx:pt idx="18929">110000</cx:pt>
          <cx:pt idx="18930">80000</cx:pt>
          <cx:pt idx="18931">150000</cx:pt>
          <cx:pt idx="18932">160000</cx:pt>
          <cx:pt idx="18933">4500</cx:pt>
          <cx:pt idx="18934">175000</cx:pt>
          <cx:pt idx="18935">200000</cx:pt>
          <cx:pt idx="18936">221000</cx:pt>
          <cx:pt idx="18937">10000</cx:pt>
          <cx:pt idx="18938">110000</cx:pt>
          <cx:pt idx="18939">4500</cx:pt>
          <cx:pt idx="18940">150000</cx:pt>
          <cx:pt idx="18941">225000</cx:pt>
          <cx:pt idx="18942">160000</cx:pt>
          <cx:pt idx="18943">150000</cx:pt>
          <cx:pt idx="18944">117000</cx:pt>
          <cx:pt idx="18945">135000</cx:pt>
          <cx:pt idx="18946">200000</cx:pt>
          <cx:pt idx="18947">165000</cx:pt>
          <cx:pt idx="18948">310000</cx:pt>
          <cx:pt idx="18949">4500</cx:pt>
          <cx:pt idx="18950">136000</cx:pt>
          <cx:pt idx="18951">150000</cx:pt>
          <cx:pt idx="18952">150000</cx:pt>
          <cx:pt idx="18953">126000</cx:pt>
          <cx:pt idx="18954">145000</cx:pt>
          <cx:pt idx="18955">115000</cx:pt>
          <cx:pt idx="18956">150000</cx:pt>
          <cx:pt idx="18957">100000</cx:pt>
          <cx:pt idx="18958">165000</cx:pt>
          <cx:pt idx="18959">76000</cx:pt>
          <cx:pt idx="18960">189000</cx:pt>
          <cx:pt idx="18961">300000</cx:pt>
          <cx:pt idx="18962">140000</cx:pt>
          <cx:pt idx="18963">168000</cx:pt>
          <cx:pt idx="18964">135000</cx:pt>
          <cx:pt idx="18965">230000</cx:pt>
          <cx:pt idx="18966">200000</cx:pt>
          <cx:pt idx="18967">170000</cx:pt>
          <cx:pt idx="18968">150000</cx:pt>
          <cx:pt idx="18969">150000</cx:pt>
          <cx:pt idx="18970">80000</cx:pt>
          <cx:pt idx="18971">180000</cx:pt>
          <cx:pt idx="18972">138000</cx:pt>
          <cx:pt idx="18973">250000</cx:pt>
          <cx:pt idx="18974">165000</cx:pt>
          <cx:pt idx="18975">132000</cx:pt>
          <cx:pt idx="18976">300000</cx:pt>
          <cx:pt idx="18977">85000</cx:pt>
          <cx:pt idx="18978">110000</cx:pt>
          <cx:pt idx="18979">150000</cx:pt>
          <cx:pt idx="18980">150000</cx:pt>
          <cx:pt idx="18981">80000</cx:pt>
          <cx:pt idx="18982">200000</cx:pt>
          <cx:pt idx="18983">380000</cx:pt>
          <cx:pt idx="18984">400000</cx:pt>
          <cx:pt idx="18985">175000</cx:pt>
          <cx:pt idx="18986">55000</cx:pt>
          <cx:pt idx="18987">150000</cx:pt>
          <cx:pt idx="18988">190000</cx:pt>
          <cx:pt idx="18989">170000</cx:pt>
          <cx:pt idx="18990">195000</cx:pt>
          <cx:pt idx="18991">200000</cx:pt>
          <cx:pt idx="18992">50000</cx:pt>
          <cx:pt idx="18993">200000</cx:pt>
          <cx:pt idx="18994">80000</cx:pt>
          <cx:pt idx="18995">25000</cx:pt>
          <cx:pt idx="18996">235000</cx:pt>
          <cx:pt idx="18997">220000</cx:pt>
          <cx:pt idx="18998">185000</cx:pt>
          <cx:pt idx="18999">170000</cx:pt>
          <cx:pt idx="19000">160000</cx:pt>
          <cx:pt idx="19001">224000</cx:pt>
          <cx:pt idx="19002">200000</cx:pt>
          <cx:pt idx="19003">250000</cx:pt>
          <cx:pt idx="19004">180500</cx:pt>
          <cx:pt idx="19005">200000</cx:pt>
          <cx:pt idx="19006">450000</cx:pt>
          <cx:pt idx="19007">62000</cx:pt>
          <cx:pt idx="19008">67000</cx:pt>
          <cx:pt idx="19009">160000</cx:pt>
          <cx:pt idx="19010">100000</cx:pt>
          <cx:pt idx="19011">320000</cx:pt>
          <cx:pt idx="19012">183000</cx:pt>
          <cx:pt idx="19013">373000</cx:pt>
          <cx:pt idx="19014">285000</cx:pt>
          <cx:pt idx="19015">85000</cx:pt>
          <cx:pt idx="19016">370000</cx:pt>
          <cx:pt idx="19017">91500</cx:pt>
          <cx:pt idx="19018">80000</cx:pt>
          <cx:pt idx="19019">67000</cx:pt>
          <cx:pt idx="19020">415000</cx:pt>
          <cx:pt idx="19021">320000</cx:pt>
          <cx:pt idx="19022">250000</cx:pt>
          <cx:pt idx="19023">200000</cx:pt>
          <cx:pt idx="19024">400000</cx:pt>
          <cx:pt idx="19025">175000</cx:pt>
          <cx:pt idx="19026">40000</cx:pt>
          <cx:pt idx="19027">350000</cx:pt>
          <cx:pt idx="19028">300000</cx:pt>
          <cx:pt idx="19029">100000</cx:pt>
          <cx:pt idx="19030">174000</cx:pt>
          <cx:pt idx="19031">250000</cx:pt>
          <cx:pt idx="19032">85000</cx:pt>
          <cx:pt idx="19033">250000</cx:pt>
          <cx:pt idx="19034">330000</cx:pt>
          <cx:pt idx="19035">220000</cx:pt>
          <cx:pt idx="19036">150000</cx:pt>
          <cx:pt idx="19037">120000</cx:pt>
          <cx:pt idx="19038">125000</cx:pt>
          <cx:pt idx="19039">200000</cx:pt>
          <cx:pt idx="19040">131000</cx:pt>
          <cx:pt idx="19041">260000</cx:pt>
          <cx:pt idx="19042">240000</cx:pt>
          <cx:pt idx="19043">176000</cx:pt>
          <cx:pt idx="19044">230000</cx:pt>
          <cx:pt idx="19045">200000</cx:pt>
          <cx:pt idx="19046">66000</cx:pt>
          <cx:pt idx="19047">220000</cx:pt>
          <cx:pt idx="19048">260000</cx:pt>
          <cx:pt idx="19049">140000</cx:pt>
          <cx:pt idx="19050">210000</cx:pt>
          <cx:pt idx="19051">119000</cx:pt>
          <cx:pt idx="19052">200000</cx:pt>
          <cx:pt idx="19053">190000</cx:pt>
          <cx:pt idx="19054">155000</cx:pt>
          <cx:pt idx="19055">190000</cx:pt>
          <cx:pt idx="19056">500000</cx:pt>
          <cx:pt idx="19057">275000</cx:pt>
          <cx:pt idx="19058">320000</cx:pt>
          <cx:pt idx="19059">105000</cx:pt>
          <cx:pt idx="19060">350000</cx:pt>
          <cx:pt idx="19061">125000</cx:pt>
          <cx:pt idx="19062">150000</cx:pt>
          <cx:pt idx="19063">375000</cx:pt>
          <cx:pt idx="19064">205000</cx:pt>
          <cx:pt idx="19065">420000</cx:pt>
          <cx:pt idx="19066">200000</cx:pt>
          <cx:pt idx="19067">85000</cx:pt>
          <cx:pt idx="19068">220000</cx:pt>
          <cx:pt idx="19069">350000</cx:pt>
          <cx:pt idx="19070">135000</cx:pt>
          <cx:pt idx="19071">151000</cx:pt>
          <cx:pt idx="19072">600000</cx:pt>
          <cx:pt idx="19073">260000</cx:pt>
          <cx:pt idx="19074">150000</cx:pt>
          <cx:pt idx="19075">80000</cx:pt>
          <cx:pt idx="19076">99000</cx:pt>
          <cx:pt idx="19077">220000</cx:pt>
          <cx:pt idx="19078">22000</cx:pt>
          <cx:pt idx="19079">207000</cx:pt>
          <cx:pt idx="19080">300000</cx:pt>
          <cx:pt idx="19081">275000</cx:pt>
          <cx:pt idx="19082">280000</cx:pt>
          <cx:pt idx="19083">80000</cx:pt>
          <cx:pt idx="19084">220000</cx:pt>
          <cx:pt idx="19085">370000</cx:pt>
          <cx:pt idx="19086">155000</cx:pt>
          <cx:pt idx="19087">245000</cx:pt>
          <cx:pt idx="19088">185000</cx:pt>
          <cx:pt idx="19089">200000</cx:pt>
          <cx:pt idx="19090">240000</cx:pt>
          <cx:pt idx="19091">85000</cx:pt>
          <cx:pt idx="19092">295000</cx:pt>
          <cx:pt idx="19093">200000</cx:pt>
          <cx:pt idx="19094">245000</cx:pt>
          <cx:pt idx="19095">350000</cx:pt>
          <cx:pt idx="19096">235000</cx:pt>
          <cx:pt idx="19097">200000</cx:pt>
          <cx:pt idx="19098">220000</cx:pt>
          <cx:pt idx="19099">320000</cx:pt>
          <cx:pt idx="19100">300000</cx:pt>
          <cx:pt idx="19101">60000</cx:pt>
          <cx:pt idx="19102">600000</cx:pt>
          <cx:pt idx="19103">150000</cx:pt>
          <cx:pt idx="19104">160000</cx:pt>
          <cx:pt idx="19105">675000</cx:pt>
          <cx:pt idx="19106">380000</cx:pt>
          <cx:pt idx="19107">170000</cx:pt>
          <cx:pt idx="19108">230000</cx:pt>
          <cx:pt idx="19109">325000</cx:pt>
          <cx:pt idx="19110">66000</cx:pt>
          <cx:pt idx="19111">400000</cx:pt>
          <cx:pt idx="19112">250000</cx:pt>
          <cx:pt idx="19113">260000</cx:pt>
          <cx:pt idx="19114">225000</cx:pt>
          <cx:pt idx="19115">230000</cx:pt>
          <cx:pt idx="19116">172000</cx:pt>
          <cx:pt idx="19117">500000</cx:pt>
          <cx:pt idx="19118">265000</cx:pt>
          <cx:pt idx="19119">350000</cx:pt>
          <cx:pt idx="19120">195000</cx:pt>
          <cx:pt idx="19121">129000</cx:pt>
          <cx:pt idx="19122">175000</cx:pt>
          <cx:pt idx="19123">215000</cx:pt>
          <cx:pt idx="19124">230000</cx:pt>
          <cx:pt idx="19125">213000</cx:pt>
          <cx:pt idx="19126">185000</cx:pt>
          <cx:pt idx="19127">220000</cx:pt>
          <cx:pt idx="19128">250000</cx:pt>
          <cx:pt idx="19129">170000</cx:pt>
          <cx:pt idx="19130">168000</cx:pt>
          <cx:pt idx="19131">320000</cx:pt>
          <cx:pt idx="19132">450000</cx:pt>
          <cx:pt idx="19133">190000</cx:pt>
          <cx:pt idx="19134">250000</cx:pt>
          <cx:pt idx="19135">182000</cx:pt>
          <cx:pt idx="19136">22000</cx:pt>
          <cx:pt idx="19137">190000</cx:pt>
          <cx:pt idx="19138">170000</cx:pt>
          <cx:pt idx="19139">200000</cx:pt>
          <cx:pt idx="19140">185000</cx:pt>
          <cx:pt idx="19141">168000</cx:pt>
          <cx:pt idx="19142">500000</cx:pt>
          <cx:pt idx="19143">500000</cx:pt>
          <cx:pt idx="19144">350000</cx:pt>
          <cx:pt idx="19145">200000</cx:pt>
          <cx:pt idx="19146">650000</cx:pt>
          <cx:pt idx="19147">220000</cx:pt>
          <cx:pt idx="19148">218000</cx:pt>
          <cx:pt idx="19149">492000</cx:pt>
          <cx:pt idx="19150">180000</cx:pt>
          <cx:pt idx="19151">240000</cx:pt>
          <cx:pt idx="19152">186000</cx:pt>
          <cx:pt idx="19153">180000</cx:pt>
          <cx:pt idx="19154">190000</cx:pt>
          <cx:pt idx="19155">575000</cx:pt>
          <cx:pt idx="19156">131000</cx:pt>
          <cx:pt idx="19157">165000</cx:pt>
          <cx:pt idx="19158">495000</cx:pt>
          <cx:pt idx="19159">250000</cx:pt>
          <cx:pt idx="19160">175000</cx:pt>
          <cx:pt idx="19161">200000</cx:pt>
          <cx:pt idx="19162">140000</cx:pt>
          <cx:pt idx="19163">400000</cx:pt>
          <cx:pt idx="19164">200000</cx:pt>
          <cx:pt idx="19165">131000</cx:pt>
          <cx:pt idx="19166">500000</cx:pt>
          <cx:pt idx="19167">124000</cx:pt>
          <cx:pt idx="19168">190000</cx:pt>
          <cx:pt idx="19169">125000</cx:pt>
          <cx:pt idx="19170">110000</cx:pt>
          <cx:pt idx="19171">300000</cx:pt>
          <cx:pt idx="19172">500000</cx:pt>
          <cx:pt idx="19173">300000</cx:pt>
          <cx:pt idx="19174">80000</cx:pt>
          <cx:pt idx="19175">135000</cx:pt>
          <cx:pt idx="19176">500000</cx:pt>
          <cx:pt idx="19177">190000</cx:pt>
          <cx:pt idx="19178">105000</cx:pt>
          <cx:pt idx="19179">215000</cx:pt>
          <cx:pt idx="19180">115000</cx:pt>
          <cx:pt idx="19181">850000</cx:pt>
          <cx:pt idx="19182">650000</cx:pt>
          <cx:pt idx="19183">85000</cx:pt>
          <cx:pt idx="19184">1260000</cx:pt>
          <cx:pt idx="19185">845000</cx:pt>
          <cx:pt idx="19186">110000</cx:pt>
          <cx:pt idx="19187">150000</cx:pt>
          <cx:pt idx="19188">150000</cx:pt>
          <cx:pt idx="19189">125000</cx:pt>
          <cx:pt idx="19190">200000</cx:pt>
          <cx:pt idx="19191">168000</cx:pt>
          <cx:pt idx="19192">850000</cx:pt>
          <cx:pt idx="19193">200000</cx:pt>
          <cx:pt idx="19194">22000</cx:pt>
          <cx:pt idx="19195">190000</cx:pt>
          <cx:pt idx="19196">125000</cx:pt>
          <cx:pt idx="19197">750000</cx:pt>
          <cx:pt idx="19198">700000</cx:pt>
          <cx:pt idx="19199">85000</cx:pt>
          <cx:pt idx="19200">187000</cx:pt>
          <cx:pt idx="19201">112000</cx:pt>
          <cx:pt idx="19202">175000</cx:pt>
          <cx:pt idx="19203">66000</cx:pt>
          <cx:pt idx="19204">1786971</cx:pt>
          <cx:pt idx="19205">1786971</cx:pt>
          <cx:pt idx="19206">215000</cx:pt>
          <cx:pt idx="19207">400000</cx:pt>
          <cx:pt idx="19208">230000</cx:pt>
          <cx:pt idx="19209">75000</cx:pt>
          <cx:pt idx="19210">180000</cx:pt>
          <cx:pt idx="19211">500000</cx:pt>
          <cx:pt idx="19212">85000</cx:pt>
          <cx:pt idx="19213">450000</cx:pt>
          <cx:pt idx="19214">185000</cx:pt>
          <cx:pt idx="19215">600000</cx:pt>
          <cx:pt idx="19216">225000</cx:pt>
          <cx:pt idx="19217">130000</cx:pt>
          <cx:pt idx="19218">168000</cx:pt>
          <cx:pt idx="19219">230000</cx:pt>
          <cx:pt idx="19220">150000</cx:pt>
          <cx:pt idx="19221">160000</cx:pt>
          <cx:pt idx="19222">100000</cx:pt>
          <cx:pt idx="19223">900000</cx:pt>
          <cx:pt idx="19224">118000</cx:pt>
          <cx:pt idx="19225">485000</cx:pt>
          <cx:pt idx="19226">140000</cx:pt>
          <cx:pt idx="19227">131000</cx:pt>
          <cx:pt idx="19228">150000</cx:pt>
          <cx:pt idx="19229">160000</cx:pt>
          <cx:pt idx="19230">85000</cx:pt>
          <cx:pt idx="19231">120000</cx:pt>
          <cx:pt idx="19232">180000</cx:pt>
          <cx:pt idx="19233">170000</cx:pt>
          <cx:pt idx="19234">160000</cx:pt>
          <cx:pt idx="19235">185000</cx:pt>
          <cx:pt idx="19236">205000</cx:pt>
          <cx:pt idx="19237">180000</cx:pt>
          <cx:pt idx="19238">220000</cx:pt>
          <cx:pt idx="19239">170000</cx:pt>
          <cx:pt idx="19240">200000</cx:pt>
          <cx:pt idx="19241">325000</cx:pt>
          <cx:pt idx="19242">120000</cx:pt>
          <cx:pt idx="19243">179000</cx:pt>
          <cx:pt idx="19244">250000</cx:pt>
          <cx:pt idx="19245">220000</cx:pt>
          <cx:pt idx="19246">185000</cx:pt>
          <cx:pt idx="19247">200000</cx:pt>
          <cx:pt idx="19248">250000</cx:pt>
          <cx:pt idx="19249">225000</cx:pt>
          <cx:pt idx="19250">190000</cx:pt>
          <cx:pt idx="19251">180000</cx:pt>
          <cx:pt idx="19252">205000</cx:pt>
          <cx:pt idx="19253">475000</cx:pt>
          <cx:pt idx="19254">130000</cx:pt>
          <cx:pt idx="19255">210000</cx:pt>
          <cx:pt idx="19256">150000</cx:pt>
          <cx:pt idx="19257">255000</cx:pt>
          <cx:pt idx="19258">380000</cx:pt>
          <cx:pt idx="19259">75000</cx:pt>
          <cx:pt idx="19260">242000</cx:pt>
          <cx:pt idx="19261">140000</cx:pt>
          <cx:pt idx="19262">400000</cx:pt>
          <cx:pt idx="19263">225000</cx:pt>
          <cx:pt idx="19264">155000</cx:pt>
          <cx:pt idx="19265">199000</cx:pt>
          <cx:pt idx="19266">180000</cx:pt>
          <cx:pt idx="19267">260000</cx:pt>
          <cx:pt idx="19268">180000</cx:pt>
          <cx:pt idx="19269">200000</cx:pt>
          <cx:pt idx="19270">220000</cx:pt>
          <cx:pt idx="19271">200000</cx:pt>
          <cx:pt idx="19272">200000</cx:pt>
          <cx:pt idx="19273">231000</cx:pt>
          <cx:pt idx="19274">130000</cx:pt>
          <cx:pt idx="19275">215000</cx:pt>
          <cx:pt idx="19276">226000</cx:pt>
          <cx:pt idx="19277">200000</cx:pt>
          <cx:pt idx="19278">210000</cx:pt>
          <cx:pt idx="19279">22000</cx:pt>
          <cx:pt idx="19280">230000</cx:pt>
          <cx:pt idx="19281">210000</cx:pt>
          <cx:pt idx="19282">230000</cx:pt>
          <cx:pt idx="19283">230000</cx:pt>
          <cx:pt idx="19284">250000</cx:pt>
          <cx:pt idx="19285">200000</cx:pt>
          <cx:pt idx="19286">150000</cx:pt>
          <cx:pt idx="19287">185000</cx:pt>
          <cx:pt idx="19288">250000</cx:pt>
          <cx:pt idx="19289">840000</cx:pt>
          <cx:pt idx="19290">275000</cx:pt>
          <cx:pt idx="19291">180000</cx:pt>
          <cx:pt idx="19292">22000</cx:pt>
          <cx:pt idx="19293">245000</cx:pt>
          <cx:pt idx="19294">170000</cx:pt>
          <cx:pt idx="19295">180000</cx:pt>
          <cx:pt idx="19296">140000</cx:pt>
          <cx:pt idx="19297">200000</cx:pt>
          <cx:pt idx="19298">999000</cx:pt>
          <cx:pt idx="19299">200000</cx:pt>
          <cx:pt idx="19300">158000</cx:pt>
          <cx:pt idx="19301">265000</cx:pt>
          <cx:pt idx="19302">230000</cx:pt>
          <cx:pt idx="19303">150000</cx:pt>
          <cx:pt idx="19304">180000</cx:pt>
          <cx:pt idx="19305">725000</cx:pt>
          <cx:pt idx="19306">130000</cx:pt>
          <cx:pt idx="19307">200000</cx:pt>
          <cx:pt idx="19308">230000</cx:pt>
          <cx:pt idx="19309">200000</cx:pt>
          <cx:pt idx="19310">230000</cx:pt>
          <cx:pt idx="19311">250000</cx:pt>
          <cx:pt idx="19312">240000</cx:pt>
          <cx:pt idx="19313">190000</cx:pt>
          <cx:pt idx="19314">200000</cx:pt>
          <cx:pt idx="19315">150000</cx:pt>
          <cx:pt idx="19316">225000</cx:pt>
          <cx:pt idx="19317">230000</cx:pt>
          <cx:pt idx="19318">128000</cx:pt>
          <cx:pt idx="19319">240000</cx:pt>
          <cx:pt idx="19320">220000</cx:pt>
          <cx:pt idx="19321">210000</cx:pt>
          <cx:pt idx="19322">75000</cx:pt>
          <cx:pt idx="19323">135000</cx:pt>
          <cx:pt idx="19324">260000</cx:pt>
          <cx:pt idx="19325">215000</cx:pt>
          <cx:pt idx="19326">11000</cx:pt>
          <cx:pt idx="19327">209000</cx:pt>
          <cx:pt idx="19328">175000</cx:pt>
          <cx:pt idx="19329">227000</cx:pt>
          <cx:pt idx="19330">80000</cx:pt>
          <cx:pt idx="19331">147000</cx:pt>
          <cx:pt idx="19332">243000</cx:pt>
          <cx:pt idx="19333">220000</cx:pt>
          <cx:pt idx="19334">179000</cx:pt>
          <cx:pt idx="19335">225000</cx:pt>
          <cx:pt idx="19336">100000</cx:pt>
          <cx:pt idx="19337">221000</cx:pt>
          <cx:pt idx="19338">22000</cx:pt>
          <cx:pt idx="19339">145000</cx:pt>
          <cx:pt idx="19340">195000</cx:pt>
          <cx:pt idx="19341">300000</cx:pt>
          <cx:pt idx="19342">200000</cx:pt>
          <cx:pt idx="19343">160000</cx:pt>
          <cx:pt idx="19344">270000</cx:pt>
          <cx:pt idx="19345">150000</cx:pt>
          <cx:pt idx="19346">300000</cx:pt>
          <cx:pt idx="19347">185000</cx:pt>
          <cx:pt idx="19348">234000</cx:pt>
          <cx:pt idx="19349">140000</cx:pt>
          <cx:pt idx="19350">30000</cx:pt>
          <cx:pt idx="19351">80000</cx:pt>
          <cx:pt idx="19352">195000</cx:pt>
          <cx:pt idx="19353">200000</cx:pt>
          <cx:pt idx="19354">152000</cx:pt>
          <cx:pt idx="19355">140000</cx:pt>
          <cx:pt idx="19356">265000</cx:pt>
          <cx:pt idx="19357">160000</cx:pt>
          <cx:pt idx="19358">210000</cx:pt>
          <cx:pt idx="19359">138000</cx:pt>
          <cx:pt idx="19360">235000</cx:pt>
          <cx:pt idx="19361">179000</cx:pt>
          <cx:pt idx="19362">175000</cx:pt>
          <cx:pt idx="19363">215000</cx:pt>
          <cx:pt idx="19364">22000</cx:pt>
          <cx:pt idx="19365">185000</cx:pt>
          <cx:pt idx="19366">100000</cx:pt>
          <cx:pt idx="19367">150000</cx:pt>
          <cx:pt idx="19368">218000</cx:pt>
          <cx:pt idx="19369">250000</cx:pt>
          <cx:pt idx="19370">230000</cx:pt>
          <cx:pt idx="19371">315000</cx:pt>
          <cx:pt idx="19372">220000</cx:pt>
          <cx:pt idx="19373">200000</cx:pt>
          <cx:pt idx="19374">179000</cx:pt>
          <cx:pt idx="19375">275000</cx:pt>
          <cx:pt idx="19376">225000</cx:pt>
          <cx:pt idx="19377">200000</cx:pt>
          <cx:pt idx="19378">425000</cx:pt>
          <cx:pt idx="19379">64000</cx:pt>
          <cx:pt idx="19380">225000</cx:pt>
          <cx:pt idx="19381">325000</cx:pt>
          <cx:pt idx="19382">255000</cx:pt>
          <cx:pt idx="19383">200000</cx:pt>
          <cx:pt idx="19384">250000</cx:pt>
          <cx:pt idx="19385">75000</cx:pt>
          <cx:pt idx="19386">229000</cx:pt>
          <cx:pt idx="19387">235600</cx:pt>
          <cx:pt idx="19388">220000</cx:pt>
          <cx:pt idx="19389">5000</cx:pt>
          <cx:pt idx="19390">160000</cx:pt>
          <cx:pt idx="19391">180000</cx:pt>
          <cx:pt idx="19392">130000</cx:pt>
          <cx:pt idx="19393">221000</cx:pt>
          <cx:pt idx="19394">260000</cx:pt>
          <cx:pt idx="19395">75000</cx:pt>
          <cx:pt idx="19396">140000</cx:pt>
          <cx:pt idx="19397">50000</cx:pt>
          <cx:pt idx="19398">280000</cx:pt>
          <cx:pt idx="19399">90000</cx:pt>
          <cx:pt idx="19400">260000</cx:pt>
          <cx:pt idx="19401">175000</cx:pt>
          <cx:pt idx="19402">185000</cx:pt>
          <cx:pt idx="19403">90000</cx:pt>
          <cx:pt idx="19404">185000</cx:pt>
          <cx:pt idx="19405">20000</cx:pt>
          <cx:pt idx="19406">235600</cx:pt>
          <cx:pt idx="19407">230000</cx:pt>
          <cx:pt idx="19408">350000</cx:pt>
          <cx:pt idx="19409">200000</cx:pt>
          <cx:pt idx="19410">300000</cx:pt>
          <cx:pt idx="19411">225000</cx:pt>
          <cx:pt idx="19412">180000</cx:pt>
          <cx:pt idx="19413">115000</cx:pt>
          <cx:pt idx="19414">290000</cx:pt>
          <cx:pt idx="19415">180000</cx:pt>
          <cx:pt idx="19416">220000</cx:pt>
          <cx:pt idx="19417">190000</cx:pt>
          <cx:pt idx="19418">140000</cx:pt>
          <cx:pt idx="19419">6000</cx:pt>
          <cx:pt idx="19420">210000</cx:pt>
          <cx:pt idx="19421">200000</cx:pt>
          <cx:pt idx="19422">229000</cx:pt>
          <cx:pt idx="19423">300000</cx:pt>
          <cx:pt idx="19424">90000</cx:pt>
          <cx:pt idx="19425">240000</cx:pt>
          <cx:pt idx="19426">280000</cx:pt>
          <cx:pt idx="19427">152000</cx:pt>
          <cx:pt idx="19428">30000</cx:pt>
          <cx:pt idx="19429">160000</cx:pt>
          <cx:pt idx="19430">300000</cx:pt>
          <cx:pt idx="19431">85000</cx:pt>
          <cx:pt idx="19432">254000</cx:pt>
          <cx:pt idx="19433">250000</cx:pt>
          <cx:pt idx="19434">83500</cx:pt>
          <cx:pt idx="19435">350000</cx:pt>
          <cx:pt idx="19436">300000</cx:pt>
          <cx:pt idx="19437">125000</cx:pt>
          <cx:pt idx="19438">245000</cx:pt>
          <cx:pt idx="19439">220000</cx:pt>
          <cx:pt idx="19440">90000</cx:pt>
          <cx:pt idx="19441">300000</cx:pt>
          <cx:pt idx="19442">250000</cx:pt>
          <cx:pt idx="19443">115000</cx:pt>
          <cx:pt idx="19444">325000</cx:pt>
          <cx:pt idx="19445">200000</cx:pt>
          <cx:pt idx="19446">700000</cx:pt>
          <cx:pt idx="19447">218000</cx:pt>
          <cx:pt idx="19448">290000</cx:pt>
          <cx:pt idx="19449">300000</cx:pt>
          <cx:pt idx="19450">300000</cx:pt>
          <cx:pt idx="19451">376000</cx:pt>
          <cx:pt idx="19452">129000</cx:pt>
          <cx:pt idx="19453">450000</cx:pt>
          <cx:pt idx="19454">225000</cx:pt>
          <cx:pt idx="19455">150000</cx:pt>
          <cx:pt idx="19456">350000</cx:pt>
          <cx:pt idx="19457">75000</cx:pt>
          <cx:pt idx="19458">280000</cx:pt>
          <cx:pt idx="19459">165000</cx:pt>
          <cx:pt idx="19460">350000</cx:pt>
          <cx:pt idx="19461">225000</cx:pt>
          <cx:pt idx="19462">299000</cx:pt>
          <cx:pt idx="19463">200000</cx:pt>
          <cx:pt idx="19464">185000</cx:pt>
          <cx:pt idx="19465">170000</cx:pt>
          <cx:pt idx="19466">120000</cx:pt>
          <cx:pt idx="19467">340000</cx:pt>
          <cx:pt idx="19468">165000</cx:pt>
          <cx:pt idx="19469">245000</cx:pt>
          <cx:pt idx="19470">200000</cx:pt>
          <cx:pt idx="19471">230000</cx:pt>
          <cx:pt idx="19472">290000</cx:pt>
          <cx:pt idx="19473">150000</cx:pt>
          <cx:pt idx="19474">245000</cx:pt>
          <cx:pt idx="19475">365000</cx:pt>
          <cx:pt idx="19476">225000</cx:pt>
          <cx:pt idx="19477">426800</cx:pt>
          <cx:pt idx="19478">85000</cx:pt>
          <cx:pt idx="19479">150000</cx:pt>
          <cx:pt idx="19480">250000</cx:pt>
          <cx:pt idx="19481">200000</cx:pt>
          <cx:pt idx="19482">290000</cx:pt>
          <cx:pt idx="19483">215000</cx:pt>
          <cx:pt idx="19484">125000</cx:pt>
          <cx:pt idx="19485">250000</cx:pt>
          <cx:pt idx="19486">140000</cx:pt>
          <cx:pt idx="19487">130000</cx:pt>
          <cx:pt idx="19488">280000</cx:pt>
          <cx:pt idx="19489">125000</cx:pt>
          <cx:pt idx="19490">120000</cx:pt>
          <cx:pt idx="19491">300000</cx:pt>
          <cx:pt idx="19492">295000</cx:pt>
          <cx:pt idx="19493">266000</cx:pt>
          <cx:pt idx="19494">200000</cx:pt>
          <cx:pt idx="19495">250000</cx:pt>
          <cx:pt idx="19496">230000</cx:pt>
          <cx:pt idx="19497">160000</cx:pt>
          <cx:pt idx="19498">230000</cx:pt>
          <cx:pt idx="19499">286000</cx:pt>
          <cx:pt idx="19500">150000</cx:pt>
          <cx:pt idx="19501">160000</cx:pt>
          <cx:pt idx="19502">270000</cx:pt>
          <cx:pt idx="19503">75000</cx:pt>
          <cx:pt idx="19504">180000</cx:pt>
          <cx:pt idx="19505">300000</cx:pt>
          <cx:pt idx="19506">225000</cx:pt>
          <cx:pt idx="19507">300000</cx:pt>
          <cx:pt idx="19508">450000</cx:pt>
          <cx:pt idx="19509">500000</cx:pt>
          <cx:pt idx="19510">320000</cx:pt>
          <cx:pt idx="19511">130000</cx:pt>
          <cx:pt idx="19512">440000</cx:pt>
          <cx:pt idx="19513">260000</cx:pt>
          <cx:pt idx="19514">190000</cx:pt>
          <cx:pt idx="19515">360000</cx:pt>
          <cx:pt idx="19516">180000</cx:pt>
          <cx:pt idx="19517">80000</cx:pt>
          <cx:pt idx="19518">200000</cx:pt>
          <cx:pt idx="19519">400000</cx:pt>
          <cx:pt idx="19520">75000</cx:pt>
          <cx:pt idx="19521">80000</cx:pt>
          <cx:pt idx="19522">280000</cx:pt>
          <cx:pt idx="19523">400000</cx:pt>
          <cx:pt idx="19524">325000</cx:pt>
          <cx:pt idx="19525">275000</cx:pt>
          <cx:pt idx="19526">340000</cx:pt>
          <cx:pt idx="19527">225000</cx:pt>
          <cx:pt idx="19528">160000</cx:pt>
          <cx:pt idx="19529">265000</cx:pt>
          <cx:pt idx="19530">30000</cx:pt>
          <cx:pt idx="19531">350000</cx:pt>
          <cx:pt idx="19532">430000</cx:pt>
          <cx:pt idx="19533">100000</cx:pt>
          <cx:pt idx="19534">350000</cx:pt>
          <cx:pt idx="19535">186000</cx:pt>
          <cx:pt idx="19536">400000</cx:pt>
          <cx:pt idx="19537">240000</cx:pt>
          <cx:pt idx="19538">270000</cx:pt>
          <cx:pt idx="19539">165000</cx:pt>
          <cx:pt idx="19540">240000</cx:pt>
          <cx:pt idx="19541">300000</cx:pt>
          <cx:pt idx="19542">350000</cx:pt>
          <cx:pt idx="19543">150000</cx:pt>
          <cx:pt idx="19544">350000</cx:pt>
          <cx:pt idx="19545">80000</cx:pt>
          <cx:pt idx="19546">345000</cx:pt>
          <cx:pt idx="19547">140000</cx:pt>
          <cx:pt idx="19548">150000</cx:pt>
          <cx:pt idx="19549">350000</cx:pt>
          <cx:pt idx="19550">220000</cx:pt>
          <cx:pt idx="19551">350000</cx:pt>
          <cx:pt idx="19552">240000</cx:pt>
          <cx:pt idx="19553">285000</cx:pt>
          <cx:pt idx="19554">160000</cx:pt>
          <cx:pt idx="19555">200000</cx:pt>
          <cx:pt idx="19556">85000</cx:pt>
          <cx:pt idx="19557">250000</cx:pt>
          <cx:pt idx="19558">350000</cx:pt>
          <cx:pt idx="19559">375000</cx:pt>
          <cx:pt idx="19560">340000</cx:pt>
          <cx:pt idx="19561">400000</cx:pt>
          <cx:pt idx="19562">310000</cx:pt>
          <cx:pt idx="19563">320000</cx:pt>
          <cx:pt idx="19564">215000</cx:pt>
          <cx:pt idx="19565">480000</cx:pt>
          <cx:pt idx="19566">125000</cx:pt>
          <cx:pt idx="19567">280000</cx:pt>
          <cx:pt idx="19568">275000</cx:pt>
          <cx:pt idx="19569">210000</cx:pt>
          <cx:pt idx="19570">450000</cx:pt>
          <cx:pt idx="19571">350000</cx:pt>
          <cx:pt idx="19572">140000</cx:pt>
          <cx:pt idx="19573">350000</cx:pt>
          <cx:pt idx="19574">300000</cx:pt>
          <cx:pt idx="19575">150000</cx:pt>
          <cx:pt idx="19576">200000</cx:pt>
          <cx:pt idx="19577">2000</cx:pt>
          <cx:pt idx="19578">45000</cx:pt>
          <cx:pt idx="19579">375000</cx:pt>
          <cx:pt idx="19580">280000</cx:pt>
          <cx:pt idx="19581">158000</cx:pt>
          <cx:pt idx="19582">275000</cx:pt>
          <cx:pt idx="19583">80000</cx:pt>
          <cx:pt idx="19584">152000</cx:pt>
          <cx:pt idx="19585">350000</cx:pt>
          <cx:pt idx="19586">450000</cx:pt>
          <cx:pt idx="19587">470000</cx:pt>
          <cx:pt idx="19588">300000</cx:pt>
          <cx:pt idx="19589">375000</cx:pt>
          <cx:pt idx="19590">300000</cx:pt>
          <cx:pt idx="19591">80000</cx:pt>
          <cx:pt idx="19592">135000</cx:pt>
          <cx:pt idx="19593">575000</cx:pt>
          <cx:pt idx="19594">300000</cx:pt>
          <cx:pt idx="19595">900000</cx:pt>
          <cx:pt idx="19596">228000</cx:pt>
          <cx:pt idx="19597">650000</cx:pt>
          <cx:pt idx="19598">300000</cx:pt>
          <cx:pt idx="19599">275000</cx:pt>
          <cx:pt idx="19600">90000</cx:pt>
          <cx:pt idx="19601">425000</cx:pt>
          <cx:pt idx="19602">185000</cx:pt>
          <cx:pt idx="19603">400000</cx:pt>
          <cx:pt idx="19604">300000</cx:pt>
          <cx:pt idx="19605">520000</cx:pt>
          <cx:pt idx="19606">400000</cx:pt>
          <cx:pt idx="19607">210000</cx:pt>
          <cx:pt idx="19608">1000000</cx:pt>
          <cx:pt idx="19609">350000</cx:pt>
          <cx:pt idx="19610">75000</cx:pt>
          <cx:pt idx="19611">350000</cx:pt>
          <cx:pt idx="19612">230000</cx:pt>
          <cx:pt idx="19613">78000</cx:pt>
          <cx:pt idx="19614">50000</cx:pt>
          <cx:pt idx="19615">300000</cx:pt>
          <cx:pt idx="19616">600000</cx:pt>
          <cx:pt idx="19617">149000</cx:pt>
          <cx:pt idx="19618">119000</cx:pt>
          <cx:pt idx="19619">180000</cx:pt>
          <cx:pt idx="19620">350000</cx:pt>
          <cx:pt idx="19621">130000</cx:pt>
          <cx:pt idx="19622">500000</cx:pt>
          <cx:pt idx="19623">450000</cx:pt>
          <cx:pt idx="19624">360000</cx:pt>
          <cx:pt idx="19625">160000</cx:pt>
          <cx:pt idx="19626">250000</cx:pt>
          <cx:pt idx="19627">150000</cx:pt>
          <cx:pt idx="19628">100000</cx:pt>
          <cx:pt idx="19629">600000</cx:pt>
          <cx:pt idx="19630">102000</cx:pt>
          <cx:pt idx="19631">290000</cx:pt>
          <cx:pt idx="19632">190000</cx:pt>
          <cx:pt idx="19633">625000</cx:pt>
          <cx:pt idx="19634">350000</cx:pt>
          <cx:pt idx="19635">300000</cx:pt>
          <cx:pt idx="19636">148000</cx:pt>
          <cx:pt idx="19637">120000</cx:pt>
          <cx:pt idx="19638">850000</cx:pt>
          <cx:pt idx="19639">150000</cx:pt>
          <cx:pt idx="19640">450000</cx:pt>
          <cx:pt idx="19641">396000</cx:pt>
          <cx:pt idx="19642">390000</cx:pt>
          <cx:pt idx="19643">80000</cx:pt>
          <cx:pt idx="19644">172000</cx:pt>
          <cx:pt idx="19645">420000</cx:pt>
          <cx:pt idx="19646">1075000</cx:pt>
          <cx:pt idx="19647">45000</cx:pt>
          <cx:pt idx="19648">120000</cx:pt>
          <cx:pt idx="19649">225000</cx:pt>
          <cx:pt idx="19650">1786971</cx:pt>
          <cx:pt idx="19651">500000</cx:pt>
          <cx:pt idx="19652">1000000</cx:pt>
          <cx:pt idx="19653">140000</cx:pt>
          <cx:pt idx="19654">300000</cx:pt>
          <cx:pt idx="19655">1786971</cx:pt>
          <cx:pt idx="19656">550000</cx:pt>
          <cx:pt idx="19657">460000</cx:pt>
          <cx:pt idx="19658">480000</cx:pt>
          <cx:pt idx="19659">165000</cx:pt>
          <cx:pt idx="19660">118000</cx:pt>
          <cx:pt idx="19661">175000</cx:pt>
          <cx:pt idx="19662">220000</cx:pt>
          <cx:pt idx="19663">150000</cx:pt>
          <cx:pt idx="19664">281000</cx:pt>
          <cx:pt idx="19665">355000</cx:pt>
          <cx:pt idx="19666">120000</cx:pt>
          <cx:pt idx="19667">260000</cx:pt>
          <cx:pt idx="19668">480000</cx:pt>
          <cx:pt idx="19669">600000</cx:pt>
          <cx:pt idx="19670">169000</cx:pt>
          <cx:pt idx="19671">500000</cx:pt>
          <cx:pt idx="19672">160000</cx:pt>
          <cx:pt idx="19673">465000</cx:pt>
          <cx:pt idx="19674">185000</cx:pt>
          <cx:pt idx="19675">180000</cx:pt>
          <cx:pt idx="19676">450000</cx:pt>
          <cx:pt idx="19677">150000</cx:pt>
          <cx:pt idx="19678">500000</cx:pt>
          <cx:pt idx="19679">180000</cx:pt>
          <cx:pt idx="19680">153000</cx:pt>
          <cx:pt idx="19681">170000</cx:pt>
          <cx:pt idx="19682">500000</cx:pt>
          <cx:pt idx="19683">560000</cx:pt>
          <cx:pt idx="19684">185000</cx:pt>
          <cx:pt idx="19685">160000</cx:pt>
          <cx:pt idx="19686">600000</cx:pt>
          <cx:pt idx="19687">550000</cx:pt>
          <cx:pt idx="19688">299000</cx:pt>
          <cx:pt idx="19689">115000</cx:pt>
          <cx:pt idx="19690">170000</cx:pt>
          <cx:pt idx="19691">230000</cx:pt>
          <cx:pt idx="19692">250000</cx:pt>
          <cx:pt idx="19693">475000</cx:pt>
          <cx:pt idx="19694">110000</cx:pt>
          <cx:pt idx="19695">900000</cx:pt>
          <cx:pt idx="19696">700000</cx:pt>
          <cx:pt idx="19697">225000</cx:pt>
          <cx:pt idx="19698">218000</cx:pt>
          <cx:pt idx="19699">160000</cx:pt>
          <cx:pt idx="19700">160000</cx:pt>
          <cx:pt idx="19701">150000</cx:pt>
          <cx:pt idx="19702">185000</cx:pt>
          <cx:pt idx="19703">275000</cx:pt>
          <cx:pt idx="19704">1100000</cx:pt>
          <cx:pt idx="19705">92605</cx:pt>
          <cx:pt idx="19706">800000</cx:pt>
          <cx:pt idx="19707">200000</cx:pt>
          <cx:pt idx="19708">89000</cx:pt>
          <cx:pt idx="19709">135000</cx:pt>
          <cx:pt idx="19710">420000</cx:pt>
          <cx:pt idx="19711">390000</cx:pt>
          <cx:pt idx="19712">364000</cx:pt>
          <cx:pt idx="19713">140000</cx:pt>
          <cx:pt idx="19714">400000</cx:pt>
          <cx:pt idx="19715">145000</cx:pt>
          <cx:pt idx="19716">180000</cx:pt>
          <cx:pt idx="19717">130000</cx:pt>
          <cx:pt idx="19718">165000</cx:pt>
          <cx:pt idx="19719">128000</cx:pt>
          <cx:pt idx="19720">180000</cx:pt>
          <cx:pt idx="19721">130000</cx:pt>
          <cx:pt idx="19722">180000</cx:pt>
          <cx:pt idx="19723">160000</cx:pt>
          <cx:pt idx="19724">160000</cx:pt>
          <cx:pt idx="19725">150000</cx:pt>
          <cx:pt idx="19726">199999</cx:pt>
          <cx:pt idx="19727">200000</cx:pt>
          <cx:pt idx="19728">246000</cx:pt>
          <cx:pt idx="19729">120000</cx:pt>
          <cx:pt idx="19730">145000</cx:pt>
          <cx:pt idx="19731">160000</cx:pt>
          <cx:pt idx="19732">180000</cx:pt>
          <cx:pt idx="19733">183000</cx:pt>
          <cx:pt idx="19734">600000</cx:pt>
          <cx:pt idx="19735">89000</cx:pt>
          <cx:pt idx="19736">195000</cx:pt>
          <cx:pt idx="19737">160000</cx:pt>
          <cx:pt idx="19738">190000</cx:pt>
          <cx:pt idx="19739">200000</cx:pt>
          <cx:pt idx="19740">320000</cx:pt>
          <cx:pt idx="19741">110000</cx:pt>
          <cx:pt idx="19742">175000</cx:pt>
          <cx:pt idx="19743">195000</cx:pt>
          <cx:pt idx="19744">200000</cx:pt>
          <cx:pt idx="19745">99000</cx:pt>
          <cx:pt idx="19746">160000</cx:pt>
          <cx:pt idx="19747">320000</cx:pt>
          <cx:pt idx="19748">160000</cx:pt>
          <cx:pt idx="19749">190000</cx:pt>
          <cx:pt idx="19750">225000</cx:pt>
          <cx:pt idx="19751">194900</cx:pt>
          <cx:pt idx="19752">160000</cx:pt>
          <cx:pt idx="19753">160000</cx:pt>
          <cx:pt idx="19754">160200</cx:pt>
          <cx:pt idx="19755">180000</cx:pt>
          <cx:pt idx="19756">180000</cx:pt>
          <cx:pt idx="19757">165000</cx:pt>
          <cx:pt idx="19758">66000</cx:pt>
          <cx:pt idx="19759">206000</cx:pt>
          <cx:pt idx="19760">160000</cx:pt>
          <cx:pt idx="19761">225000</cx:pt>
          <cx:pt idx="19762">219000</cx:pt>
          <cx:pt idx="19763">200000</cx:pt>
          <cx:pt idx="19764">350000</cx:pt>
          <cx:pt idx="19765">189000</cx:pt>
          <cx:pt idx="19766">235000</cx:pt>
          <cx:pt idx="19767">265000</cx:pt>
          <cx:pt idx="19768">235000</cx:pt>
          <cx:pt idx="19769">160000</cx:pt>
          <cx:pt idx="19770">193000</cx:pt>
          <cx:pt idx="19771">400000</cx:pt>
          <cx:pt idx="19772">219000</cx:pt>
          <cx:pt idx="19773">240000</cx:pt>
          <cx:pt idx="19774">190000</cx:pt>
          <cx:pt idx="19775">200000</cx:pt>
          <cx:pt idx="19776">198000</cx:pt>
          <cx:pt idx="19777">150000</cx:pt>
          <cx:pt idx="19778">240000</cx:pt>
          <cx:pt idx="19779">220000</cx:pt>
          <cx:pt idx="19780">160000</cx:pt>
          <cx:pt idx="19781">240000</cx:pt>
          <cx:pt idx="19782">140000</cx:pt>
          <cx:pt idx="19783">325000</cx:pt>
          <cx:pt idx="19784">130000</cx:pt>
          <cx:pt idx="19785">100000</cx:pt>
          <cx:pt idx="19786">350000</cx:pt>
          <cx:pt idx="19787">260000</cx:pt>
          <cx:pt idx="19788">295000</cx:pt>
          <cx:pt idx="19789">185000</cx:pt>
          <cx:pt idx="19790">140000</cx:pt>
          <cx:pt idx="19791">230000</cx:pt>
          <cx:pt idx="19792">305000</cx:pt>
          <cx:pt idx="19793">650000</cx:pt>
          <cx:pt idx="19794">400000</cx:pt>
          <cx:pt idx="19795">230000</cx:pt>
          <cx:pt idx="19796">450000</cx:pt>
          <cx:pt idx="19797">65000</cx:pt>
          <cx:pt idx="19798">209000</cx:pt>
          <cx:pt idx="19799">200000</cx:pt>
          <cx:pt idx="19800">160000</cx:pt>
          <cx:pt idx="19801">150000</cx:pt>
          <cx:pt idx="19802">180000</cx:pt>
          <cx:pt idx="19803">115000</cx:pt>
          <cx:pt idx="19804">230000</cx:pt>
          <cx:pt idx="19805">230000</cx:pt>
          <cx:pt idx="19806">240000</cx:pt>
          <cx:pt idx="19807">185000</cx:pt>
          <cx:pt idx="19808">130000</cx:pt>
          <cx:pt idx="19809">40000</cx:pt>
          <cx:pt idx="19810">150000</cx:pt>
          <cx:pt idx="19811">110000</cx:pt>
          <cx:pt idx="19812">300000</cx:pt>
          <cx:pt idx="19813">140000</cx:pt>
          <cx:pt idx="19814">114000</cx:pt>
          <cx:pt idx="19815">190000</cx:pt>
          <cx:pt idx="19816">70000</cx:pt>
          <cx:pt idx="19817">200000</cx:pt>
          <cx:pt idx="19818">52000</cx:pt>
          <cx:pt idx="19819">190000</cx:pt>
          <cx:pt idx="19820">17000</cx:pt>
          <cx:pt idx="19821">65000</cx:pt>
          <cx:pt idx="19822">83000</cx:pt>
          <cx:pt idx="19823">85000</cx:pt>
          <cx:pt idx="19824">137000</cx:pt>
          <cx:pt idx="19825">140000</cx:pt>
          <cx:pt idx="19826">40000</cx:pt>
          <cx:pt idx="19827">290000</cx:pt>
          <cx:pt idx="19828">195000</cx:pt>
          <cx:pt idx="19829">229000</cx:pt>
          <cx:pt idx="19830">130000</cx:pt>
          <cx:pt idx="19831">200000</cx:pt>
          <cx:pt idx="19832">390000</cx:pt>
          <cx:pt idx="19833">200000</cx:pt>
          <cx:pt idx="19834">97500</cx:pt>
          <cx:pt idx="19835">75000</cx:pt>
          <cx:pt idx="19836">120000</cx:pt>
          <cx:pt idx="19837">250000</cx:pt>
          <cx:pt idx="19838">102000</cx:pt>
          <cx:pt idx="19839">180000</cx:pt>
          <cx:pt idx="19840">200000</cx:pt>
          <cx:pt idx="19841">275000</cx:pt>
          <cx:pt idx="19842">140000</cx:pt>
          <cx:pt idx="19843">230000</cx:pt>
          <cx:pt idx="19844">100000</cx:pt>
          <cx:pt idx="19845">208000</cx:pt>
          <cx:pt idx="19846">209000</cx:pt>
          <cx:pt idx="19847">210000</cx:pt>
          <cx:pt idx="19848">190000</cx:pt>
          <cx:pt idx="19849">175000</cx:pt>
          <cx:pt idx="19850">135000</cx:pt>
          <cx:pt idx="19851">185000</cx:pt>
          <cx:pt idx="19852">200000</cx:pt>
          <cx:pt idx="19853">170000</cx:pt>
          <cx:pt idx="19854">210000</cx:pt>
          <cx:pt idx="19855">100000</cx:pt>
          <cx:pt idx="19856">200000</cx:pt>
          <cx:pt idx="19857">250000</cx:pt>
          <cx:pt idx="19858">235000</cx:pt>
          <cx:pt idx="19859">250000</cx:pt>
          <cx:pt idx="19860">102000</cx:pt>
          <cx:pt idx="19861">200000</cx:pt>
          <cx:pt idx="19862">150000</cx:pt>
          <cx:pt idx="19863">80000</cx:pt>
          <cx:pt idx="19864">240000</cx:pt>
          <cx:pt idx="19865">300000</cx:pt>
          <cx:pt idx="19866">50000</cx:pt>
          <cx:pt idx="19867">260000</cx:pt>
          <cx:pt idx="19868">230000</cx:pt>
          <cx:pt idx="19869">250000</cx:pt>
          <cx:pt idx="19870">330000</cx:pt>
          <cx:pt idx="19871">400000</cx:pt>
          <cx:pt idx="19872">52000</cx:pt>
          <cx:pt idx="19873">310000</cx:pt>
          <cx:pt idx="19874">370000</cx:pt>
          <cx:pt idx="19875">200000</cx:pt>
          <cx:pt idx="19876">40000</cx:pt>
          <cx:pt idx="19877">425000</cx:pt>
          <cx:pt idx="19878">175000</cx:pt>
          <cx:pt idx="19879">400000</cx:pt>
          <cx:pt idx="19880">340000</cx:pt>
          <cx:pt idx="19881">250000</cx:pt>
          <cx:pt idx="19882">80000</cx:pt>
          <cx:pt idx="19883">500000</cx:pt>
          <cx:pt idx="19884">815000</cx:pt>
          <cx:pt idx="19885">400000</cx:pt>
          <cx:pt idx="19886">200000</cx:pt>
          <cx:pt idx="19887">160000</cx:pt>
          <cx:pt idx="19888">75000</cx:pt>
          <cx:pt idx="19889">300000</cx:pt>
          <cx:pt idx="19890">250000</cx:pt>
          <cx:pt idx="19891">170000</cx:pt>
          <cx:pt idx="19892">280000</cx:pt>
          <cx:pt idx="19893">155000</cx:pt>
          <cx:pt idx="19894">581267</cx:pt>
          <cx:pt idx="19895">245000</cx:pt>
          <cx:pt idx="19896">299000</cx:pt>
          <cx:pt idx="19897">85000</cx:pt>
          <cx:pt idx="19898">40000</cx:pt>
          <cx:pt idx="19899">116000</cx:pt>
          <cx:pt idx="19900">300000</cx:pt>
          <cx:pt idx="19901">145000</cx:pt>
          <cx:pt idx="19902">285000</cx:pt>
          <cx:pt idx="19903">220000</cx:pt>
          <cx:pt idx="19904">253000</cx:pt>
          <cx:pt idx="19905">250000</cx:pt>
          <cx:pt idx="19906">323000</cx:pt>
          <cx:pt idx="19907">40000</cx:pt>
          <cx:pt idx="19908">90000</cx:pt>
          <cx:pt idx="19909">340000</cx:pt>
          <cx:pt idx="19910">250000</cx:pt>
          <cx:pt idx="19911">240000</cx:pt>
          <cx:pt idx="19912">235000</cx:pt>
          <cx:pt idx="19913">240000</cx:pt>
          <cx:pt idx="19914">254000</cx:pt>
          <cx:pt idx="19915">445000</cx:pt>
          <cx:pt idx="19916">280000</cx:pt>
          <cx:pt idx="19917">225000</cx:pt>
          <cx:pt idx="19918">320000</cx:pt>
          <cx:pt idx="19919">275000</cx:pt>
          <cx:pt idx="19920">750000</cx:pt>
          <cx:pt idx="19921">170000</cx:pt>
          <cx:pt idx="19922">90000</cx:pt>
          <cx:pt idx="19923">125000</cx:pt>
          <cx:pt idx="19924">120000</cx:pt>
          <cx:pt idx="19925">124000</cx:pt>
          <cx:pt idx="19926">155000</cx:pt>
          <cx:pt idx="19927">120000</cx:pt>
          <cx:pt idx="19928">325000</cx:pt>
          <cx:pt idx="19929">200000</cx:pt>
          <cx:pt idx="19930">400000</cx:pt>
          <cx:pt idx="19931">145000</cx:pt>
          <cx:pt idx="19932">198000</cx:pt>
          <cx:pt idx="19933">65000</cx:pt>
          <cx:pt idx="19934">190000</cx:pt>
          <cx:pt idx="19935">502500</cx:pt>
          <cx:pt idx="19936">275000</cx:pt>
          <cx:pt idx="19937">350000</cx:pt>
          <cx:pt idx="19938">90000</cx:pt>
          <cx:pt idx="19939">100000</cx:pt>
          <cx:pt idx="19940">250000</cx:pt>
          <cx:pt idx="19941">325000</cx:pt>
          <cx:pt idx="19942">1786971</cx:pt>
          <cx:pt idx="19943">190000</cx:pt>
          <cx:pt idx="19944">400000</cx:pt>
          <cx:pt idx="19945">90000</cx:pt>
          <cx:pt idx="19946">390000</cx:pt>
          <cx:pt idx="19947">380000</cx:pt>
          <cx:pt idx="19948">75000</cx:pt>
          <cx:pt idx="19949">90000</cx:pt>
          <cx:pt idx="19950">650000</cx:pt>
          <cx:pt idx="19951">1786971</cx:pt>
          <cx:pt idx="19952">159000</cx:pt>
          <cx:pt idx="19953">269000</cx:pt>
          <cx:pt idx="19954">400000</cx:pt>
          <cx:pt idx="19955">600000</cx:pt>
          <cx:pt idx="19956">292000</cx:pt>
          <cx:pt idx="19957">150000</cx:pt>
          <cx:pt idx="19958">260000</cx:pt>
          <cx:pt idx="19959">390000</cx:pt>
          <cx:pt idx="19960">280000</cx:pt>
          <cx:pt idx="19961">82000</cx:pt>
          <cx:pt idx="19962">245000</cx:pt>
          <cx:pt idx="19963">170000</cx:pt>
          <cx:pt idx="19964">75000</cx:pt>
          <cx:pt idx="19965">130000</cx:pt>
          <cx:pt idx="19966">289000</cx:pt>
          <cx:pt idx="19967">500000</cx:pt>
          <cx:pt idx="19968">1786971</cx:pt>
          <cx:pt idx="19969">80000</cx:pt>
          <cx:pt idx="19970">400000</cx:pt>
          <cx:pt idx="19971">289000</cx:pt>
          <cx:pt idx="19972">325000</cx:pt>
          <cx:pt idx="19973">600000</cx:pt>
          <cx:pt idx="19974">150000</cx:pt>
          <cx:pt idx="19975">225000</cx:pt>
          <cx:pt idx="19976">325000</cx:pt>
          <cx:pt idx="19977">65000</cx:pt>
          <cx:pt idx="19978">455000</cx:pt>
          <cx:pt idx="19979">99000</cx:pt>
          <cx:pt idx="19980">155000</cx:pt>
          <cx:pt idx="19981">345000</cx:pt>
          <cx:pt idx="19982">227000</cx:pt>
          <cx:pt idx="19983">210000</cx:pt>
          <cx:pt idx="19984">290000</cx:pt>
          <cx:pt idx="19985">400000</cx:pt>
          <cx:pt idx="19986">120000</cx:pt>
          <cx:pt idx="19987">255000</cx:pt>
          <cx:pt idx="19988">280000</cx:pt>
          <cx:pt idx="19989">1000000</cx:pt>
          <cx:pt idx="19990">110500</cx:pt>
          <cx:pt idx="19991">225000</cx:pt>
          <cx:pt idx="19992">300000</cx:pt>
          <cx:pt idx="19993">350000</cx:pt>
          <cx:pt idx="19994">180000</cx:pt>
          <cx:pt idx="19995">245000</cx:pt>
          <cx:pt idx="19996">350000</cx:pt>
          <cx:pt idx="19997">280000</cx:pt>
          <cx:pt idx="19998">189000</cx:pt>
          <cx:pt idx="19999">330000</cx:pt>
          <cx:pt idx="20000">240000</cx:pt>
          <cx:pt idx="20001">300000</cx:pt>
          <cx:pt idx="20002">230000</cx:pt>
          <cx:pt idx="20003">350000</cx:pt>
          <cx:pt idx="20004">490000</cx:pt>
          <cx:pt idx="20005">100000</cx:pt>
          <cx:pt idx="20006">200000</cx:pt>
          <cx:pt idx="20007">105000</cx:pt>
          <cx:pt idx="20008">260000</cx:pt>
          <cx:pt idx="20009">249000</cx:pt>
          <cx:pt idx="20010">280000</cx:pt>
          <cx:pt idx="20011">160000</cx:pt>
          <cx:pt idx="20012">1000000</cx:pt>
          <cx:pt idx="20013">310000</cx:pt>
          <cx:pt idx="20014">185000</cx:pt>
          <cx:pt idx="20015">200000</cx:pt>
          <cx:pt idx="20016">150000</cx:pt>
          <cx:pt idx="20017">350000</cx:pt>
          <cx:pt idx="20018">220000</cx:pt>
          <cx:pt idx="20019">222500</cx:pt>
          <cx:pt idx="20020">320000</cx:pt>
          <cx:pt idx="20021">200000</cx:pt>
          <cx:pt idx="20022">130000</cx:pt>
          <cx:pt idx="20023">380000</cx:pt>
          <cx:pt idx="20024">1786971</cx:pt>
          <cx:pt idx="20025">104000</cx:pt>
          <cx:pt idx="20026">230000</cx:pt>
          <cx:pt idx="20027">300000</cx:pt>
          <cx:pt idx="20028">230000</cx:pt>
          <cx:pt idx="20029">170000</cx:pt>
          <cx:pt idx="20030">1786971</cx:pt>
          <cx:pt idx="20031">225000</cx:pt>
          <cx:pt idx="20032">300000</cx:pt>
          <cx:pt idx="20033">190000</cx:pt>
          <cx:pt idx="20034">110000</cx:pt>
          <cx:pt idx="20035">250000</cx:pt>
          <cx:pt idx="20036">350000</cx:pt>
          <cx:pt idx="20037">200000</cx:pt>
          <cx:pt idx="20038">225000</cx:pt>
          <cx:pt idx="20039">360000</cx:pt>
          <cx:pt idx="20040">100000</cx:pt>
          <cx:pt idx="20041">259000</cx:pt>
          <cx:pt idx="20042">245000</cx:pt>
          <cx:pt idx="20043">450000</cx:pt>
          <cx:pt idx="20044">200000</cx:pt>
          <cx:pt idx="20045">740000</cx:pt>
          <cx:pt idx="20046">250000</cx:pt>
          <cx:pt idx="20047">260000</cx:pt>
          <cx:pt idx="20048">65000</cx:pt>
          <cx:pt idx="20049">130000</cx:pt>
          <cx:pt idx="20050">215000</cx:pt>
          <cx:pt idx="20051">900000</cx:pt>
          <cx:pt idx="20052">200000</cx:pt>
          <cx:pt idx="20053">233500</cx:pt>
          <cx:pt idx="20054">120000</cx:pt>
          <cx:pt idx="20055">860000</cx:pt>
          <cx:pt idx="20056">420000</cx:pt>
          <cx:pt idx="20057">230000</cx:pt>
          <cx:pt idx="20058">240000</cx:pt>
          <cx:pt idx="20059">900000</cx:pt>
          <cx:pt idx="20060">310000</cx:pt>
          <cx:pt idx="20061">275000</cx:pt>
          <cx:pt idx="20062">310000</cx:pt>
          <cx:pt idx="20063">275000</cx:pt>
          <cx:pt idx="20064">240000</cx:pt>
          <cx:pt idx="20065">280000</cx:pt>
          <cx:pt idx="20066">475000</cx:pt>
          <cx:pt idx="20067">100000</cx:pt>
          <cx:pt idx="20068">500000</cx:pt>
          <cx:pt idx="20069">300000</cx:pt>
          <cx:pt idx="20070">249000</cx:pt>
          <cx:pt idx="20071">400000</cx:pt>
          <cx:pt idx="20072">500000</cx:pt>
          <cx:pt idx="20073">480000</cx:pt>
          <cx:pt idx="20074">450000</cx:pt>
          <cx:pt idx="20075">545000</cx:pt>
          <cx:pt idx="20076">160000</cx:pt>
          <cx:pt idx="20077">250000</cx:pt>
          <cx:pt idx="20078">205000</cx:pt>
          <cx:pt idx="20079">375000</cx:pt>
          <cx:pt idx="20080">460800</cx:pt>
          <cx:pt idx="20081">80000</cx:pt>
          <cx:pt idx="20082">335000</cx:pt>
          <cx:pt idx="20083">160000</cx:pt>
          <cx:pt idx="20084">240000</cx:pt>
          <cx:pt idx="20085">250000</cx:pt>
          <cx:pt idx="20086">375000</cx:pt>
          <cx:pt idx="20087">1786971</cx:pt>
          <cx:pt idx="20088">420000</cx:pt>
          <cx:pt idx="20089">180000</cx:pt>
          <cx:pt idx="20090">425000</cx:pt>
          <cx:pt idx="20091">480000</cx:pt>
          <cx:pt idx="20092">280000</cx:pt>
          <cx:pt idx="20093">320000</cx:pt>
          <cx:pt idx="20094">135000</cx:pt>
          <cx:pt idx="20095">270000</cx:pt>
          <cx:pt idx="20096">475000</cx:pt>
          <cx:pt idx="20097">325000</cx:pt>
          <cx:pt idx="20098">400000</cx:pt>
          <cx:pt idx="20099">135000</cx:pt>
          <cx:pt idx="20100">198000</cx:pt>
          <cx:pt idx="20101">400000</cx:pt>
          <cx:pt idx="20102">290000</cx:pt>
          <cx:pt idx="20103">250000</cx:pt>
          <cx:pt idx="20104">110000</cx:pt>
          <cx:pt idx="20105">260000</cx:pt>
          <cx:pt idx="20106">180000</cx:pt>
          <cx:pt idx="20107">635000</cx:pt>
          <cx:pt idx="20108">325000</cx:pt>
          <cx:pt idx="20109">180000</cx:pt>
          <cx:pt idx="20110">180000</cx:pt>
          <cx:pt idx="20111">260000</cx:pt>
          <cx:pt idx="20112">190000</cx:pt>
          <cx:pt idx="20113">160000</cx:pt>
          <cx:pt idx="20114">550000</cx:pt>
          <cx:pt idx="20115">750000</cx:pt>
          <cx:pt idx="20116">140000</cx:pt>
          <cx:pt idx="20117">132500</cx:pt>
          <cx:pt idx="20118">220000</cx:pt>
          <cx:pt idx="20119">395000</cx:pt>
          <cx:pt idx="20120">278000</cx:pt>
          <cx:pt idx="20121">260000</cx:pt>
          <cx:pt idx="20122">160000</cx:pt>
          <cx:pt idx="20123">75000</cx:pt>
          <cx:pt idx="20124">320000</cx:pt>
          <cx:pt idx="20125">255000</cx:pt>
          <cx:pt idx="20126">220000</cx:pt>
          <cx:pt idx="20127">150000</cx:pt>
          <cx:pt idx="20128">425000</cx:pt>
          <cx:pt idx="20129">750000</cx:pt>
          <cx:pt idx="20130">380000</cx:pt>
          <cx:pt idx="20131">330000</cx:pt>
          <cx:pt idx="20132">225000</cx:pt>
          <cx:pt idx="20133">385000</cx:pt>
          <cx:pt idx="20134">360000</cx:pt>
          <cx:pt idx="20135">1786971</cx:pt>
          <cx:pt idx="20136">220000</cx:pt>
          <cx:pt idx="20137">200000</cx:pt>
          <cx:pt idx="20138">450000</cx:pt>
          <cx:pt idx="20139">750000</cx:pt>
          <cx:pt idx="20140">240000</cx:pt>
          <cx:pt idx="20141">400000</cx:pt>
          <cx:pt idx="20142">220000</cx:pt>
          <cx:pt idx="20143">200000</cx:pt>
          <cx:pt idx="20144">320000</cx:pt>
          <cx:pt idx="20145">600000</cx:pt>
          <cx:pt idx="20146">55000</cx:pt>
          <cx:pt idx="20147">270000</cx:pt>
          <cx:pt idx="20148">250000</cx:pt>
          <cx:pt idx="20149">220000</cx:pt>
          <cx:pt idx="20150">362000</cx:pt>
          <cx:pt idx="20151">75000</cx:pt>
          <cx:pt idx="20152">325000</cx:pt>
          <cx:pt idx="20153">340000</cx:pt>
          <cx:pt idx="20154">450000</cx:pt>
          <cx:pt idx="20155">1000000</cx:pt>
          <cx:pt idx="20156">85000</cx:pt>
          <cx:pt idx="20157">250000</cx:pt>
          <cx:pt idx="20158">320000</cx:pt>
          <cx:pt idx="20159">195000</cx:pt>
          <cx:pt idx="20160">230000</cx:pt>
          <cx:pt idx="20161">600000</cx:pt>
          <cx:pt idx="20162">635000</cx:pt>
          <cx:pt idx="20163">430000</cx:pt>
          <cx:pt idx="20164">230000</cx:pt>
          <cx:pt idx="20165">380000</cx:pt>
          <cx:pt idx="20166">120000</cx:pt>
          <cx:pt idx="20167">240000</cx:pt>
          <cx:pt idx="20168">150000</cx:pt>
          <cx:pt idx="20169">130000</cx:pt>
          <cx:pt idx="20170">250000</cx:pt>
          <cx:pt idx="20171">1200000</cx:pt>
          <cx:pt idx="20172">210000</cx:pt>
          <cx:pt idx="20173">280000</cx:pt>
          <cx:pt idx="20174">485000</cx:pt>
          <cx:pt idx="20175">330000</cx:pt>
          <cx:pt idx="20176">205000</cx:pt>
          <cx:pt idx="20177">230000</cx:pt>
          <cx:pt idx="20178">296000</cx:pt>
          <cx:pt idx="20179">300000</cx:pt>
          <cx:pt idx="20180">360000</cx:pt>
          <cx:pt idx="20181">265000</cx:pt>
          <cx:pt idx="20182">235000</cx:pt>
          <cx:pt idx="20183">315000</cx:pt>
          <cx:pt idx="20184">299900</cx:pt>
          <cx:pt idx="20185">240000</cx:pt>
          <cx:pt idx="20186">320000</cx:pt>
          <cx:pt idx="20187">400000</cx:pt>
          <cx:pt idx="20188">350000</cx:pt>
          <cx:pt idx="20189">250000</cx:pt>
          <cx:pt idx="20190">350000</cx:pt>
          <cx:pt idx="20191">150000</cx:pt>
          <cx:pt idx="20192">420000</cx:pt>
          <cx:pt idx="20193">230000</cx:pt>
          <cx:pt idx="20194">350000</cx:pt>
          <cx:pt idx="20195">285000</cx:pt>
          <cx:pt idx="20196">240000</cx:pt>
          <cx:pt idx="20197">225000</cx:pt>
          <cx:pt idx="20198">290000</cx:pt>
          <cx:pt idx="20199">238000</cx:pt>
          <cx:pt idx="20200">320000</cx:pt>
          <cx:pt idx="20201">310000</cx:pt>
          <cx:pt idx="20202">260000</cx:pt>
          <cx:pt idx="20203">290000</cx:pt>
          <cx:pt idx="20204">315000</cx:pt>
          <cx:pt idx="20205">650000</cx:pt>
          <cx:pt idx="20206">380000</cx:pt>
          <cx:pt idx="20207">470000</cx:pt>
          <cx:pt idx="20208">230000</cx:pt>
          <cx:pt idx="20209">225000</cx:pt>
          <cx:pt idx="20210">300000</cx:pt>
          <cx:pt idx="20211">265000</cx:pt>
          <cx:pt idx="20212">260000</cx:pt>
          <cx:pt idx="20213">75000</cx:pt>
          <cx:pt idx="20214">215000</cx:pt>
          <cx:pt idx="20215">375000</cx:pt>
          <cx:pt idx="20216">1786971</cx:pt>
          <cx:pt idx="20217">400000</cx:pt>
          <cx:pt idx="20218">340000</cx:pt>
          <cx:pt idx="20219">235000</cx:pt>
          <cx:pt idx="20220">395000</cx:pt>
          <cx:pt idx="20221">1786971</cx:pt>
          <cx:pt idx="20222">850000</cx:pt>
          <cx:pt idx="20223">75000</cx:pt>
          <cx:pt idx="20224">200000</cx:pt>
          <cx:pt idx="20225">300000</cx:pt>
          <cx:pt idx="20226">450000</cx:pt>
          <cx:pt idx="20227">105000</cx:pt>
          <cx:pt idx="20228">415000</cx:pt>
          <cx:pt idx="20229">240000</cx:pt>
          <cx:pt idx="20230">315000</cx:pt>
          <cx:pt idx="20231">220000</cx:pt>
          <cx:pt idx="20232">182000</cx:pt>
          <cx:pt idx="20233">275000</cx:pt>
          <cx:pt idx="20234">156000</cx:pt>
          <cx:pt idx="20235">259000</cx:pt>
          <cx:pt idx="20236">65000</cx:pt>
          <cx:pt idx="20237">216000</cx:pt>
          <cx:pt idx="20238">180000</cx:pt>
          <cx:pt idx="20239">275000</cx:pt>
          <cx:pt idx="20240">310000</cx:pt>
          <cx:pt idx="20241">275000</cx:pt>
          <cx:pt idx="20242">1000000</cx:pt>
          <cx:pt idx="20243">190000</cx:pt>
          <cx:pt idx="20244">325000</cx:pt>
          <cx:pt idx="20245">190000</cx:pt>
          <cx:pt idx="20246">220000</cx:pt>
          <cx:pt idx="20247">190000</cx:pt>
          <cx:pt idx="20248">419900</cx:pt>
          <cx:pt idx="20249">275000</cx:pt>
          <cx:pt idx="20250">160000</cx:pt>
          <cx:pt idx="20251">200000</cx:pt>
          <cx:pt idx="20252">155000</cx:pt>
          <cx:pt idx="20253">250000</cx:pt>
          <cx:pt idx="20254">270000</cx:pt>
          <cx:pt idx="20255">600000</cx:pt>
          <cx:pt idx="20256">410000</cx:pt>
          <cx:pt idx="20257">525000</cx:pt>
          <cx:pt idx="20258">225000</cx:pt>
          <cx:pt idx="20259">440000</cx:pt>
          <cx:pt idx="20260">618000</cx:pt>
          <cx:pt idx="20261">270000</cx:pt>
          <cx:pt idx="20262">360000</cx:pt>
          <cx:pt idx="20263">225000</cx:pt>
          <cx:pt idx="20264">800000</cx:pt>
          <cx:pt idx="20265">300000</cx:pt>
          <cx:pt idx="20266">300000</cx:pt>
          <cx:pt idx="20267">369000</cx:pt>
          <cx:pt idx="20268">215000</cx:pt>
          <cx:pt idx="20269">155000</cx:pt>
          <cx:pt idx="20270">175000</cx:pt>
          <cx:pt idx="20271">180000</cx:pt>
          <cx:pt idx="20272">220000</cx:pt>
          <cx:pt idx="20273">234000</cx:pt>
          <cx:pt idx="20274">200000</cx:pt>
          <cx:pt idx="20275">175000</cx:pt>
          <cx:pt idx="20276">175000</cx:pt>
          <cx:pt idx="20277">400000</cx:pt>
          <cx:pt idx="20278">7500</cx:pt>
          <cx:pt idx="20279">2000</cx:pt>
          <cx:pt idx="20280">341000</cx:pt>
          <cx:pt idx="20281">320000</cx:pt>
          <cx:pt idx="20282">200000</cx:pt>
          <cx:pt idx="20283">325000</cx:pt>
          <cx:pt idx="20284">184900</cx:pt>
          <cx:pt idx="20285">260000</cx:pt>
          <cx:pt idx="20286">350000</cx:pt>
          <cx:pt idx="20287">360000</cx:pt>
          <cx:pt idx="20288">345000</cx:pt>
          <cx:pt idx="20289">700000</cx:pt>
          <cx:pt idx="20290">250000</cx:pt>
          <cx:pt idx="20291">500000</cx:pt>
          <cx:pt idx="20292">425000</cx:pt>
          <cx:pt idx="20293">540000</cx:pt>
          <cx:pt idx="20294">250000</cx:pt>
          <cx:pt idx="20295">305000</cx:pt>
          <cx:pt idx="20296">380000</cx:pt>
          <cx:pt idx="20297">218000</cx:pt>
          <cx:pt idx="20298">640000</cx:pt>
          <cx:pt idx="20299">260000</cx:pt>
          <cx:pt idx="20300">100000</cx:pt>
          <cx:pt idx="20301">170000</cx:pt>
          <cx:pt idx="20302">280000</cx:pt>
          <cx:pt idx="20303">50000</cx:pt>
          <cx:pt idx="20304">400000</cx:pt>
          <cx:pt idx="20305">275000</cx:pt>
          <cx:pt idx="20306">380000</cx:pt>
          <cx:pt idx="20307">25000</cx:pt>
          <cx:pt idx="20308">300000</cx:pt>
          <cx:pt idx="20309">230000</cx:pt>
          <cx:pt idx="20310">300000</cx:pt>
          <cx:pt idx="20311">250000</cx:pt>
          <cx:pt idx="20312">450000</cx:pt>
          <cx:pt idx="20313">385000</cx:pt>
          <cx:pt idx="20314">311000</cx:pt>
          <cx:pt idx="20315">285000</cx:pt>
          <cx:pt idx="20316">550000</cx:pt>
          <cx:pt idx="20317">95000</cx:pt>
          <cx:pt idx="20318">159900</cx:pt>
          <cx:pt idx="20319">380000</cx:pt>
          <cx:pt idx="20320">45000</cx:pt>
          <cx:pt idx="20321">650000</cx:pt>
          <cx:pt idx="20322">385000</cx:pt>
          <cx:pt idx="20323">260000</cx:pt>
          <cx:pt idx="20324">299900</cx:pt>
          <cx:pt idx="20325">310000</cx:pt>
          <cx:pt idx="20326">500000</cx:pt>
          <cx:pt idx="20327">950000</cx:pt>
          <cx:pt idx="20328">470000</cx:pt>
          <cx:pt idx="20329">210000</cx:pt>
          <cx:pt idx="20330">75000</cx:pt>
          <cx:pt idx="20331">380000</cx:pt>
          <cx:pt idx="20332">280000</cx:pt>
          <cx:pt idx="20333">248000</cx:pt>
          <cx:pt idx="20334">340000</cx:pt>
          <cx:pt idx="20335">1070000</cx:pt>
          <cx:pt idx="20336">290000</cx:pt>
          <cx:pt idx="20337">235000</cx:pt>
          <cx:pt idx="20338">45000</cx:pt>
          <cx:pt idx="20339">75000</cx:pt>
          <cx:pt idx="20340">275000</cx:pt>
          <cx:pt idx="20341">650000</cx:pt>
          <cx:pt idx="20342">1200000</cx:pt>
          <cx:pt idx="20343">490000</cx:pt>
          <cx:pt idx="20344">1000000</cx:pt>
          <cx:pt idx="20345">450000</cx:pt>
          <cx:pt idx="20346">300000</cx:pt>
          <cx:pt idx="20347">150000</cx:pt>
          <cx:pt idx="20348">225000</cx:pt>
          <cx:pt idx="20349">290000</cx:pt>
          <cx:pt idx="20350">45000</cx:pt>
          <cx:pt idx="20351">479000</cx:pt>
          <cx:pt idx="20352">45000</cx:pt>
          <cx:pt idx="20353">900000</cx:pt>
          <cx:pt idx="20354">300000</cx:pt>
          <cx:pt idx="20355">576000</cx:pt>
          <cx:pt idx="20356">75000</cx:pt>
          <cx:pt idx="20357">300000</cx:pt>
          <cx:pt idx="20358">400000</cx:pt>
          <cx:pt idx="20359">75000</cx:pt>
          <cx:pt idx="20360">185000</cx:pt>
          <cx:pt idx="20361">285000</cx:pt>
          <cx:pt idx="20362">170000</cx:pt>
          <cx:pt idx="20363">500000</cx:pt>
          <cx:pt idx="20364">720000</cx:pt>
          <cx:pt idx="20365">500000</cx:pt>
          <cx:pt idx="20366">246000</cx:pt>
          <cx:pt idx="20367">350000</cx:pt>
          <cx:pt idx="20368">40000</cx:pt>
          <cx:pt idx="20369">75000</cx:pt>
          <cx:pt idx="20370">550000</cx:pt>
          <cx:pt idx="20371">250000</cx:pt>
          <cx:pt idx="20372">170000</cx:pt>
          <cx:pt idx="20373">250000</cx:pt>
          <cx:pt idx="20374">1000000</cx:pt>
          <cx:pt idx="20375">185000</cx:pt>
          <cx:pt idx="20376">730000</cx:pt>
          <cx:pt idx="20377">200000</cx:pt>
          <cx:pt idx="20378">128000</cx:pt>
          <cx:pt idx="20379">220000</cx:pt>
          <cx:pt idx="20380">52000</cx:pt>
          <cx:pt idx="20381">200000</cx:pt>
          <cx:pt idx="20382">591500</cx:pt>
          <cx:pt idx="20383">330000</cx:pt>
          <cx:pt idx="20384">55000</cx:pt>
          <cx:pt idx="20385">298000</cx:pt>
          <cx:pt idx="20386">187000</cx:pt>
          <cx:pt idx="20387">168000</cx:pt>
          <cx:pt idx="20388">364000</cx:pt>
          <cx:pt idx="20389">235000</cx:pt>
          <cx:pt idx="20390">120000</cx:pt>
          <cx:pt idx="20391">80000</cx:pt>
          <cx:pt idx="20392">380000</cx:pt>
          <cx:pt idx="20393">360000</cx:pt>
          <cx:pt idx="20394">300000</cx:pt>
          <cx:pt idx="20395">249000</cx:pt>
          <cx:pt idx="20396">260000</cx:pt>
          <cx:pt idx="20397">340000</cx:pt>
          <cx:pt idx="20398">200000</cx:pt>
          <cx:pt idx="20399">290000</cx:pt>
          <cx:pt idx="20400">600000</cx:pt>
          <cx:pt idx="20401">215000</cx:pt>
          <cx:pt idx="20402">200000</cx:pt>
          <cx:pt idx="20403">105000</cx:pt>
          <cx:pt idx="20404">250000</cx:pt>
          <cx:pt idx="20405">300000</cx:pt>
          <cx:pt idx="20406">280000</cx:pt>
          <cx:pt idx="20407">460000</cx:pt>
          <cx:pt idx="20408">385000</cx:pt>
          <cx:pt idx="20409">260000</cx:pt>
          <cx:pt idx="20410">330000</cx:pt>
          <cx:pt idx="20411">225000</cx:pt>
          <cx:pt idx="20412">180000</cx:pt>
          <cx:pt idx="20413">220000</cx:pt>
          <cx:pt idx="20414">405000</cx:pt>
          <cx:pt idx="20415">250000</cx:pt>
          <cx:pt idx="20416">325000</cx:pt>
          <cx:pt idx="20417">150000</cx:pt>
          <cx:pt idx="20418">375000</cx:pt>
          <cx:pt idx="20419">525000</cx:pt>
          <cx:pt idx="20420">360000</cx:pt>
          <cx:pt idx="20421">220000</cx:pt>
          <cx:pt idx="20422">360000</cx:pt>
          <cx:pt idx="20423">200000</cx:pt>
          <cx:pt idx="20424">425000</cx:pt>
          <cx:pt idx="20425">350000</cx:pt>
          <cx:pt idx="20426">285000</cx:pt>
          <cx:pt idx="20427">8000</cx:pt>
          <cx:pt idx="20428">12500</cx:pt>
          <cx:pt idx="20429">410000</cx:pt>
          <cx:pt idx="20430">507000</cx:pt>
          <cx:pt idx="20431">240000</cx:pt>
          <cx:pt idx="20432">305000</cx:pt>
          <cx:pt idx="20433">215000</cx:pt>
          <cx:pt idx="20434">300000</cx:pt>
          <cx:pt idx="20435">215000</cx:pt>
          <cx:pt idx="20436">169900</cx:pt>
          <cx:pt idx="20437">270000</cx:pt>
          <cx:pt idx="20438">255000</cx:pt>
          <cx:pt idx="20439">190000</cx:pt>
          <cx:pt idx="20440">249000</cx:pt>
          <cx:pt idx="20441">250000</cx:pt>
          <cx:pt idx="20442">359900</cx:pt>
          <cx:pt idx="20443">220000</cx:pt>
          <cx:pt idx="20444">115000</cx:pt>
          <cx:pt idx="20445">325360</cx:pt>
          <cx:pt idx="20446">280000</cx:pt>
          <cx:pt idx="20447">320000</cx:pt>
          <cx:pt idx="20448">280000</cx:pt>
          <cx:pt idx="20449">280000</cx:pt>
          <cx:pt idx="20450">225000</cx:pt>
          <cx:pt idx="20451">450000</cx:pt>
          <cx:pt idx="20452">265000</cx:pt>
          <cx:pt idx="20453">310000</cx:pt>
          <cx:pt idx="20454">590000</cx:pt>
          <cx:pt idx="20455">290000</cx:pt>
          <cx:pt idx="20456">145000</cx:pt>
          <cx:pt idx="20457">272000</cx:pt>
          <cx:pt idx="20458">219000</cx:pt>
          <cx:pt idx="20459">175000</cx:pt>
          <cx:pt idx="20460">175000</cx:pt>
          <cx:pt idx="20461">185000</cx:pt>
          <cx:pt idx="20462">315000</cx:pt>
          <cx:pt idx="20463">260000</cx:pt>
          <cx:pt idx="20464">370000</cx:pt>
          <cx:pt idx="20465">462000</cx:pt>
          <cx:pt idx="20466">260000</cx:pt>
          <cx:pt idx="20467">300000</cx:pt>
          <cx:pt idx="20468">370000</cx:pt>
          <cx:pt idx="20469">530000</cx:pt>
          <cx:pt idx="20470">300000</cx:pt>
          <cx:pt idx="20471">300000</cx:pt>
          <cx:pt idx="20472">530000</cx:pt>
          <cx:pt idx="20473">215000</cx:pt>
          <cx:pt idx="20474">90000</cx:pt>
          <cx:pt idx="20475">2000</cx:pt>
          <cx:pt idx="20476">30000</cx:pt>
          <cx:pt idx="20477">25000</cx:pt>
          <cx:pt idx="20478">29000</cx:pt>
          <cx:pt idx="20479">20000</cx:pt>
          <cx:pt idx="20480">2000</cx:pt>
          <cx:pt idx="20481">90000</cx:pt>
          <cx:pt idx="20482">50000</cx:pt>
          <cx:pt idx="20483">47000</cx:pt>
          <cx:pt idx="20484">30000</cx:pt>
          <cx:pt idx="20485">200000</cx:pt>
          <cx:pt idx="20486">12000</cx:pt>
          <cx:pt idx="20487">550000</cx:pt>
          <cx:pt idx="20488">250000</cx:pt>
          <cx:pt idx="20489">115000</cx:pt>
          <cx:pt idx="20490">410000</cx:pt>
          <cx:pt idx="20491">400000</cx:pt>
          <cx:pt idx="20492">70000</cx:pt>
          <cx:pt idx="20493">215000</cx:pt>
          <cx:pt idx="20494">350000</cx:pt>
          <cx:pt idx="20495">120000</cx:pt>
          <cx:pt idx="20496">1100000</cx:pt>
          <cx:pt idx="20497">120000</cx:pt>
          <cx:pt idx="20498">67000</cx:pt>
          <cx:pt idx="20499">20000</cx:pt>
          <cx:pt idx="20500">52000</cx:pt>
          <cx:pt idx="20501">35000</cx:pt>
          <cx:pt idx="20502">25000</cx:pt>
          <cx:pt idx="20503">35000</cx:pt>
          <cx:pt idx="20504">85000</cx:pt>
          <cx:pt idx="20505">170000</cx:pt>
          <cx:pt idx="20506">195000</cx:pt>
          <cx:pt idx="20507">215000</cx:pt>
          <cx:pt idx="20508">43000</cx:pt>
          <cx:pt idx="20509">30000</cx:pt>
          <cx:pt idx="20510">40000</cx:pt>
          <cx:pt idx="20511">75000</cx:pt>
          <cx:pt idx="20512">74000</cx:pt>
          <cx:pt idx="20513">40000</cx:pt>
          <cx:pt idx="20514">45000</cx:pt>
          <cx:pt idx="20515">130000</cx:pt>
          <cx:pt idx="20516">70000</cx:pt>
          <cx:pt idx="20517">55000</cx:pt>
          <cx:pt idx="20518">60000</cx:pt>
          <cx:pt idx="20519">72000</cx:pt>
          <cx:pt idx="20520">70000</cx:pt>
          <cx:pt idx="20521">60000</cx:pt>
          <cx:pt idx="20522">60000</cx:pt>
          <cx:pt idx="20523">60000</cx:pt>
          <cx:pt idx="20524">220000</cx:pt>
          <cx:pt idx="20525">125000</cx:pt>
          <cx:pt idx="20526">70000</cx:pt>
          <cx:pt idx="20527">130000</cx:pt>
          <cx:pt idx="20528">85000</cx:pt>
          <cx:pt idx="20529">60000</cx:pt>
          <cx:pt idx="20530">150000</cx:pt>
          <cx:pt idx="20531">45000</cx:pt>
          <cx:pt idx="20532">40000</cx:pt>
          <cx:pt idx="20533">75000</cx:pt>
          <cx:pt idx="20534">45000</cx:pt>
          <cx:pt idx="20535">65000</cx:pt>
          <cx:pt idx="20536">45000</cx:pt>
          <cx:pt idx="20537">45000</cx:pt>
          <cx:pt idx="20538">300000</cx:pt>
          <cx:pt idx="20539">61750</cx:pt>
          <cx:pt idx="20540">65000</cx:pt>
          <cx:pt idx="20541">40000</cx:pt>
          <cx:pt idx="20542">75000</cx:pt>
          <cx:pt idx="20543">32000</cx:pt>
          <cx:pt idx="20544">225000</cx:pt>
          <cx:pt idx="20545">65000</cx:pt>
          <cx:pt idx="20546">60000</cx:pt>
          <cx:pt idx="20547">130000</cx:pt>
          <cx:pt idx="20548">45000</cx:pt>
          <cx:pt idx="20549">33000</cx:pt>
          <cx:pt idx="20550">80000</cx:pt>
          <cx:pt idx="20551">150000</cx:pt>
          <cx:pt idx="20552">65000</cx:pt>
          <cx:pt idx="20553">75000</cx:pt>
          <cx:pt idx="20554">115000</cx:pt>
          <cx:pt idx="20555">110000</cx:pt>
          <cx:pt idx="20556">70000</cx:pt>
          <cx:pt idx="20557">30000</cx:pt>
          <cx:pt idx="20558">130000</cx:pt>
          <cx:pt idx="20559">78000</cx:pt>
          <cx:pt idx="20560">70000</cx:pt>
          <cx:pt idx="20561">70000</cx:pt>
          <cx:pt idx="20562">137000</cx:pt>
          <cx:pt idx="20563">125000</cx:pt>
          <cx:pt idx="20564">175000</cx:pt>
          <cx:pt idx="20565">60000</cx:pt>
          <cx:pt idx="20566">47000</cx:pt>
          <cx:pt idx="20567">240000</cx:pt>
          <cx:pt idx="20568">425000</cx:pt>
          <cx:pt idx="20569">300000</cx:pt>
          <cx:pt idx="20570">60000</cx:pt>
          <cx:pt idx="20571">200000</cx:pt>
          <cx:pt idx="20572">50000</cx:pt>
          <cx:pt idx="20573">56000</cx:pt>
          <cx:pt idx="20574">60000</cx:pt>
          <cx:pt idx="20575">55000</cx:pt>
          <cx:pt idx="20576">370000</cx:pt>
          <cx:pt idx="20577">125000</cx:pt>
          <cx:pt idx="20578">210000</cx:pt>
          <cx:pt idx="20579">70000</cx:pt>
          <cx:pt idx="20580">42000</cx:pt>
          <cx:pt idx="20581">60000</cx:pt>
          <cx:pt idx="20582">40000</cx:pt>
          <cx:pt idx="20583">85000</cx:pt>
          <cx:pt idx="20584">30000</cx:pt>
          <cx:pt idx="20585">100000</cx:pt>
          <cx:pt idx="20586">90000</cx:pt>
          <cx:pt idx="20587">65000</cx:pt>
          <cx:pt idx="20588">89000</cx:pt>
          <cx:pt idx="20589">42000</cx:pt>
          <cx:pt idx="20590">130000</cx:pt>
          <cx:pt idx="20591">160000</cx:pt>
          <cx:pt idx="20592">72000</cx:pt>
          <cx:pt idx="20593">58000</cx:pt>
          <cx:pt idx="20594">70000</cx:pt>
          <cx:pt idx="20595">134000</cx:pt>
          <cx:pt idx="20596">50000</cx:pt>
          <cx:pt idx="20597">40000</cx:pt>
          <cx:pt idx="20598">93000</cx:pt>
          <cx:pt idx="20599">42000</cx:pt>
          <cx:pt idx="20600">57000</cx:pt>
          <cx:pt idx="20601">57600</cx:pt>
          <cx:pt idx="20602">110000</cx:pt>
          <cx:pt idx="20603">25000</cx:pt>
          <cx:pt idx="20604">60000</cx:pt>
          <cx:pt idx="20605">40000</cx:pt>
          <cx:pt idx="20606">310000</cx:pt>
          <cx:pt idx="20607">45000</cx:pt>
          <cx:pt idx="20608">30000</cx:pt>
          <cx:pt idx="20609">123000</cx:pt>
          <cx:pt idx="20610">130000</cx:pt>
          <cx:pt idx="20611">120000</cx:pt>
          <cx:pt idx="20612">40000</cx:pt>
          <cx:pt idx="20613">33000</cx:pt>
          <cx:pt idx="20614">99000</cx:pt>
          <cx:pt idx="20615">90000</cx:pt>
          <cx:pt idx="20616">61000</cx:pt>
          <cx:pt idx="20617">50000</cx:pt>
          <cx:pt idx="20618">120000</cx:pt>
          <cx:pt idx="20619">41000</cx:pt>
          <cx:pt idx="20620">50000</cx:pt>
          <cx:pt idx="20621">43000</cx:pt>
          <cx:pt idx="20622">90000</cx:pt>
          <cx:pt idx="20623">60000</cx:pt>
          <cx:pt idx="20624">50000</cx:pt>
          <cx:pt idx="20625">45000</cx:pt>
          <cx:pt idx="20626">99000</cx:pt>
          <cx:pt idx="20627">30000</cx:pt>
          <cx:pt idx="20628">45000</cx:pt>
          <cx:pt idx="20629">100000</cx:pt>
          <cx:pt idx="20630">50000</cx:pt>
          <cx:pt idx="20631">100000</cx:pt>
          <cx:pt idx="20632">46000</cx:pt>
          <cx:pt idx="20633">80000</cx:pt>
          <cx:pt idx="20634">110000</cx:pt>
          <cx:pt idx="20635">225000</cx:pt>
          <cx:pt idx="20636">250000</cx:pt>
          <cx:pt idx="20637">70000</cx:pt>
          <cx:pt idx="20638">45000</cx:pt>
          <cx:pt idx="20639">325000</cx:pt>
          <cx:pt idx="20640">83000</cx:pt>
          <cx:pt idx="20641">57000</cx:pt>
          <cx:pt idx="20642">57000</cx:pt>
          <cx:pt idx="20643">90000</cx:pt>
          <cx:pt idx="20644">45000</cx:pt>
          <cx:pt idx="20645">52000</cx:pt>
          <cx:pt idx="20646">120000</cx:pt>
          <cx:pt idx="20647">160000</cx:pt>
          <cx:pt idx="20648">400000</cx:pt>
          <cx:pt idx="20649">130000</cx:pt>
          <cx:pt idx="20650">80000</cx:pt>
          <cx:pt idx="20651">95000</cx:pt>
          <cx:pt idx="20652">100000</cx:pt>
          <cx:pt idx="20653">100000</cx:pt>
          <cx:pt idx="20654">70000</cx:pt>
          <cx:pt idx="20655">95000</cx:pt>
          <cx:pt idx="20656">42000</cx:pt>
          <cx:pt idx="20657">80000</cx:pt>
          <cx:pt idx="20658">70000</cx:pt>
          <cx:pt idx="20659">125000</cx:pt>
          <cx:pt idx="20660">400000</cx:pt>
          <cx:pt idx="20661">500000</cx:pt>
          <cx:pt idx="20662">150000</cx:pt>
          <cx:pt idx="20663">53000</cx:pt>
          <cx:pt idx="20664">350000</cx:pt>
          <cx:pt idx="20665">650000</cx:pt>
          <cx:pt idx="20666">941379</cx:pt>
          <cx:pt idx="20667">45000</cx:pt>
          <cx:pt idx="20668">70000</cx:pt>
          <cx:pt idx="20669">400000</cx:pt>
          <cx:pt idx="20670">100000</cx:pt>
          <cx:pt idx="20671">75000</cx:pt>
          <cx:pt idx="20672">80000</cx:pt>
          <cx:pt idx="20673">55000</cx:pt>
          <cx:pt idx="20674">100000</cx:pt>
          <cx:pt idx="20675">157000</cx:pt>
          <cx:pt idx="20676">70000</cx:pt>
          <cx:pt idx="20677">450000</cx:pt>
          <cx:pt idx="20678">83000</cx:pt>
          <cx:pt idx="20679">135000</cx:pt>
          <cx:pt idx="20680">100000</cx:pt>
          <cx:pt idx="20681">115000</cx:pt>
          <cx:pt idx="20682">110000</cx:pt>
          <cx:pt idx="20683">72000</cx:pt>
          <cx:pt idx="20684">941379</cx:pt>
          <cx:pt idx="20685">111000</cx:pt>
          <cx:pt idx="20686">300000</cx:pt>
          <cx:pt idx="20687">275000</cx:pt>
          <cx:pt idx="20688">400000</cx:pt>
          <cx:pt idx="20689">295000</cx:pt>
          <cx:pt idx="20690">400000</cx:pt>
          <cx:pt idx="20691">40000</cx:pt>
          <cx:pt idx="20692">89000</cx:pt>
          <cx:pt idx="20693">130000</cx:pt>
          <cx:pt idx="20694">110000</cx:pt>
          <cx:pt idx="20695">99000</cx:pt>
          <cx:pt idx="20696">110000</cx:pt>
          <cx:pt idx="20697">130000</cx:pt>
          <cx:pt idx="20698">70000</cx:pt>
          <cx:pt idx="20699">150000</cx:pt>
          <cx:pt idx="20700">45000</cx:pt>
          <cx:pt idx="20701">125000</cx:pt>
          <cx:pt idx="20702">61000</cx:pt>
          <cx:pt idx="20703">250000</cx:pt>
          <cx:pt idx="20704">400000</cx:pt>
          <cx:pt idx="20705">90000</cx:pt>
          <cx:pt idx="20706">200000</cx:pt>
          <cx:pt idx="20707">86000</cx:pt>
          <cx:pt idx="20708">40000</cx:pt>
          <cx:pt idx="20709">40000</cx:pt>
          <cx:pt idx="20710">30000</cx:pt>
          <cx:pt idx="20711">65000</cx:pt>
          <cx:pt idx="20712">35000</cx:pt>
          <cx:pt idx="20713">65000</cx:pt>
          <cx:pt idx="20714">33000</cx:pt>
          <cx:pt idx="20715">50000</cx:pt>
          <cx:pt idx="20716">43000</cx:pt>
          <cx:pt idx="20717">61000</cx:pt>
          <cx:pt idx="20718">45000</cx:pt>
          <cx:pt idx="20719">49000</cx:pt>
          <cx:pt idx="20720">35000</cx:pt>
          <cx:pt idx="20721">25000</cx:pt>
          <cx:pt idx="20722">65000</cx:pt>
          <cx:pt idx="20723">45000</cx:pt>
          <cx:pt idx="20724">45000</cx:pt>
          <cx:pt idx="20725">60000</cx:pt>
          <cx:pt idx="20726">35000</cx:pt>
          <cx:pt idx="20727">30000</cx:pt>
          <cx:pt idx="20728">31300</cx:pt>
          <cx:pt idx="20729">61000</cx:pt>
          <cx:pt idx="20730">61000</cx:pt>
          <cx:pt idx="20731">60000</cx:pt>
          <cx:pt idx="20732">70000</cx:pt>
          <cx:pt idx="20733">20000</cx:pt>
          <cx:pt idx="20734">62000</cx:pt>
          <cx:pt idx="20735">60000</cx:pt>
          <cx:pt idx="20736">61000</cx:pt>
          <cx:pt idx="20737">50000</cx:pt>
          <cx:pt idx="20738">45000</cx:pt>
          <cx:pt idx="20739">110000</cx:pt>
          <cx:pt idx="20740">45000</cx:pt>
          <cx:pt idx="20741">36000</cx:pt>
          <cx:pt idx="20742">218000</cx:pt>
          <cx:pt idx="20743">100000</cx:pt>
          <cx:pt idx="20744">35000</cx:pt>
          <cx:pt idx="20745">85000</cx:pt>
          <cx:pt idx="20746">75000</cx:pt>
          <cx:pt idx="20747">60000</cx:pt>
          <cx:pt idx="20748">125000</cx:pt>
          <cx:pt idx="20749">30000</cx:pt>
          <cx:pt idx="20750">130000</cx:pt>
          <cx:pt idx="20751">70000</cx:pt>
          <cx:pt idx="20752">60000</cx:pt>
          <cx:pt idx="20753">55000</cx:pt>
          <cx:pt idx="20754">140000</cx:pt>
          <cx:pt idx="20755">75000</cx:pt>
          <cx:pt idx="20756">69000</cx:pt>
          <cx:pt idx="20757">65000</cx:pt>
          <cx:pt idx="20758">90000</cx:pt>
          <cx:pt idx="20759">54000</cx:pt>
          <cx:pt idx="20760">38000</cx:pt>
          <cx:pt idx="20761">67000</cx:pt>
          <cx:pt idx="20762">170000</cx:pt>
          <cx:pt idx="20763">85000</cx:pt>
          <cx:pt idx="20764">60000</cx:pt>
          <cx:pt idx="20765">140000</cx:pt>
          <cx:pt idx="20766">95000</cx:pt>
          <cx:pt idx="20767">60000</cx:pt>
          <cx:pt idx="20768">88000</cx:pt>
          <cx:pt idx="20769">80000</cx:pt>
          <cx:pt idx="20770">65000</cx:pt>
          <cx:pt idx="20771">47000</cx:pt>
          <cx:pt idx="20772">99000</cx:pt>
          <cx:pt idx="20773">290000</cx:pt>
          <cx:pt idx="20774">81000</cx:pt>
          <cx:pt idx="20775">130000</cx:pt>
          <cx:pt idx="20776">80000</cx:pt>
          <cx:pt idx="20777">99500</cx:pt>
          <cx:pt idx="20778">90000</cx:pt>
          <cx:pt idx="20779">100000</cx:pt>
          <cx:pt idx="20780">32000</cx:pt>
          <cx:pt idx="20781">90000</cx:pt>
          <cx:pt idx="20782">90000</cx:pt>
          <cx:pt idx="20783">90000</cx:pt>
          <cx:pt idx="20784">130000</cx:pt>
          <cx:pt idx="20785">120000</cx:pt>
          <cx:pt idx="20786">50000</cx:pt>
          <cx:pt idx="20787">122000</cx:pt>
          <cx:pt idx="20788">130000</cx:pt>
          <cx:pt idx="20789">140000</cx:pt>
          <cx:pt idx="20790">98000</cx:pt>
          <cx:pt idx="20791">60000</cx:pt>
          <cx:pt idx="20792">90000</cx:pt>
          <cx:pt idx="20793">60000</cx:pt>
          <cx:pt idx="20794">30000</cx:pt>
          <cx:pt idx="20795">89000</cx:pt>
          <cx:pt idx="20796">63000</cx:pt>
          <cx:pt idx="20797">70000</cx:pt>
          <cx:pt idx="20798">55000</cx:pt>
          <cx:pt idx="20799">89000</cx:pt>
          <cx:pt idx="20800">200000</cx:pt>
          <cx:pt idx="20801">90000</cx:pt>
          <cx:pt idx="20802">200000</cx:pt>
          <cx:pt idx="20803">70000</cx:pt>
          <cx:pt idx="20804">400000</cx:pt>
          <cx:pt idx="20805">80000</cx:pt>
          <cx:pt idx="20806">74000</cx:pt>
          <cx:pt idx="20807">75000</cx:pt>
          <cx:pt idx="20808">85000</cx:pt>
          <cx:pt idx="20809">185000</cx:pt>
          <cx:pt idx="20810">130000</cx:pt>
          <cx:pt idx="20811">88000</cx:pt>
          <cx:pt idx="20812">80000</cx:pt>
          <cx:pt idx="20813">61000</cx:pt>
          <cx:pt idx="20814">55000</cx:pt>
          <cx:pt idx="20815">115000</cx:pt>
          <cx:pt idx="20816">90000</cx:pt>
          <cx:pt idx="20817">90000</cx:pt>
          <cx:pt idx="20818">40000</cx:pt>
          <cx:pt idx="20819">73000</cx:pt>
          <cx:pt idx="20820">449900</cx:pt>
          <cx:pt idx="20821">55000</cx:pt>
          <cx:pt idx="20822">130000</cx:pt>
          <cx:pt idx="20823">129000</cx:pt>
          <cx:pt idx="20824">150000</cx:pt>
          <cx:pt idx="20825">70000</cx:pt>
          <cx:pt idx="20826">98000</cx:pt>
          <cx:pt idx="20827">80000</cx:pt>
          <cx:pt idx="20828">120000</cx:pt>
          <cx:pt idx="20829">95000</cx:pt>
          <cx:pt idx="20830">125000</cx:pt>
          <cx:pt idx="20831">115000</cx:pt>
          <cx:pt idx="20832">125000</cx:pt>
          <cx:pt idx="20833">65000</cx:pt>
          <cx:pt idx="20834">65000</cx:pt>
          <cx:pt idx="20835">65000</cx:pt>
          <cx:pt idx="20836">87000</cx:pt>
          <cx:pt idx="20837">80000</cx:pt>
          <cx:pt idx="20838">49000</cx:pt>
          <cx:pt idx="20839">78500</cx:pt>
          <cx:pt idx="20840">75000</cx:pt>
          <cx:pt idx="20841">95000</cx:pt>
          <cx:pt idx="20842">90000</cx:pt>
          <cx:pt idx="20843">160000</cx:pt>
          <cx:pt idx="20844">90000</cx:pt>
          <cx:pt idx="20845">400000</cx:pt>
          <cx:pt idx="20846">138000</cx:pt>
          <cx:pt idx="20847">90000</cx:pt>
          <cx:pt idx="20848">80000</cx:pt>
          <cx:pt idx="20849">87000</cx:pt>
          <cx:pt idx="20850">250000</cx:pt>
          <cx:pt idx="20851">250000</cx:pt>
          <cx:pt idx="20852">70000</cx:pt>
          <cx:pt idx="20853">145000</cx:pt>
          <cx:pt idx="20854">150000</cx:pt>
          <cx:pt idx="20855">85000</cx:pt>
          <cx:pt idx="20856">55000</cx:pt>
          <cx:pt idx="20857">74000</cx:pt>
          <cx:pt idx="20858">45000</cx:pt>
          <cx:pt idx="20859">90000</cx:pt>
          <cx:pt idx="20860">70000</cx:pt>
          <cx:pt idx="20861">50000</cx:pt>
          <cx:pt idx="20862">140000</cx:pt>
          <cx:pt idx="20863">60000</cx:pt>
          <cx:pt idx="20864">89000</cx:pt>
          <cx:pt idx="20865">90000</cx:pt>
          <cx:pt idx="20866">50000</cx:pt>
          <cx:pt idx="20867">40000</cx:pt>
          <cx:pt idx="20868">105000</cx:pt>
          <cx:pt idx="20869">73000</cx:pt>
          <cx:pt idx="20870">80000</cx:pt>
          <cx:pt idx="20871">60000</cx:pt>
          <cx:pt idx="20872">200000</cx:pt>
          <cx:pt idx="20873">32000</cx:pt>
          <cx:pt idx="20874">65000</cx:pt>
          <cx:pt idx="20875">60000</cx:pt>
          <cx:pt idx="20876">118000</cx:pt>
          <cx:pt idx="20877">125000</cx:pt>
          <cx:pt idx="20878">90000</cx:pt>
          <cx:pt idx="20879">105000</cx:pt>
          <cx:pt idx="20880">117000</cx:pt>
          <cx:pt idx="20881">95000</cx:pt>
          <cx:pt idx="20882">165000</cx:pt>
          <cx:pt idx="20883">73000</cx:pt>
          <cx:pt idx="20884">67000</cx:pt>
          <cx:pt idx="20885">111000</cx:pt>
          <cx:pt idx="20886">85000</cx:pt>
          <cx:pt idx="20887">95000</cx:pt>
          <cx:pt idx="20888">120000</cx:pt>
          <cx:pt idx="20889">200000</cx:pt>
          <cx:pt idx="20890">90000</cx:pt>
          <cx:pt idx="20891">150000</cx:pt>
          <cx:pt idx="20892">30000</cx:pt>
          <cx:pt idx="20893">120000</cx:pt>
          <cx:pt idx="20894">140000</cx:pt>
          <cx:pt idx="20895">118000</cx:pt>
          <cx:pt idx="20896">61000</cx:pt>
          <cx:pt idx="20897">70000</cx:pt>
          <cx:pt idx="20898">90000</cx:pt>
          <cx:pt idx="20899">200000</cx:pt>
          <cx:pt idx="20900">89000</cx:pt>
          <cx:pt idx="20901">130000</cx:pt>
          <cx:pt idx="20902">100000</cx:pt>
          <cx:pt idx="20903">100000</cx:pt>
          <cx:pt idx="20904">70000</cx:pt>
          <cx:pt idx="20905">47500</cx:pt>
          <cx:pt idx="20906">180000</cx:pt>
          <cx:pt idx="20907">72000</cx:pt>
          <cx:pt idx="20908">110000</cx:pt>
          <cx:pt idx="20909">115000</cx:pt>
          <cx:pt idx="20910">155000</cx:pt>
          <cx:pt idx="20911">50000</cx:pt>
          <cx:pt idx="20912">120000</cx:pt>
          <cx:pt idx="20913">125000</cx:pt>
          <cx:pt idx="20914">88000</cx:pt>
          <cx:pt idx="20915">119000</cx:pt>
          <cx:pt idx="20916">300000</cx:pt>
          <cx:pt idx="20917">140000</cx:pt>
          <cx:pt idx="20918">175000</cx:pt>
          <cx:pt idx="20919">449000</cx:pt>
          <cx:pt idx="20920">111000</cx:pt>
          <cx:pt idx="20921">65000</cx:pt>
          <cx:pt idx="20922">65000</cx:pt>
          <cx:pt idx="20923">96000</cx:pt>
          <cx:pt idx="20924">120000</cx:pt>
          <cx:pt idx="20925">110000</cx:pt>
          <cx:pt idx="20926">80000</cx:pt>
          <cx:pt idx="20927">160000</cx:pt>
          <cx:pt idx="20928">115000</cx:pt>
          <cx:pt idx="20929">80000</cx:pt>
          <cx:pt idx="20930">200000</cx:pt>
          <cx:pt idx="20931">140000</cx:pt>
          <cx:pt idx="20932">200000</cx:pt>
          <cx:pt idx="20933">55000</cx:pt>
          <cx:pt idx="20934">150000</cx:pt>
          <cx:pt idx="20935">65000</cx:pt>
          <cx:pt idx="20936">250000</cx:pt>
          <cx:pt idx="20937">75000</cx:pt>
          <cx:pt idx="20938">95000</cx:pt>
          <cx:pt idx="20939">30000</cx:pt>
          <cx:pt idx="20940">135000</cx:pt>
          <cx:pt idx="20941">50000</cx:pt>
          <cx:pt idx="20942">135000</cx:pt>
          <cx:pt idx="20943">260000</cx:pt>
          <cx:pt idx="20944">200000</cx:pt>
          <cx:pt idx="20945">250000</cx:pt>
          <cx:pt idx="20946">45000</cx:pt>
          <cx:pt idx="20947">70000</cx:pt>
          <cx:pt idx="20948">150000</cx:pt>
          <cx:pt idx="20949">90000</cx:pt>
          <cx:pt idx="20950">700000</cx:pt>
          <cx:pt idx="20951">95000</cx:pt>
          <cx:pt idx="20952">86000</cx:pt>
          <cx:pt idx="20953">160000</cx:pt>
          <cx:pt idx="20954">170000</cx:pt>
          <cx:pt idx="20955">100000</cx:pt>
          <cx:pt idx="20956">95000</cx:pt>
          <cx:pt idx="20957">500000</cx:pt>
          <cx:pt idx="20958">80000</cx:pt>
          <cx:pt idx="20959">100000</cx:pt>
          <cx:pt idx="20960">30000</cx:pt>
          <cx:pt idx="20961">90000</cx:pt>
          <cx:pt idx="20962">100000</cx:pt>
          <cx:pt idx="20963">72000</cx:pt>
          <cx:pt idx="20964">110000</cx:pt>
          <cx:pt idx="20965">100000</cx:pt>
          <cx:pt idx="20966">75000</cx:pt>
          <cx:pt idx="20967">110000</cx:pt>
          <cx:pt idx="20968">60000</cx:pt>
          <cx:pt idx="20969">80000</cx:pt>
          <cx:pt idx="20970">55000</cx:pt>
          <cx:pt idx="20971">100000</cx:pt>
          <cx:pt idx="20972">300000</cx:pt>
          <cx:pt idx="20973">110000</cx:pt>
          <cx:pt idx="20974">30000</cx:pt>
          <cx:pt idx="20975">78600</cx:pt>
          <cx:pt idx="20976">160000</cx:pt>
          <cx:pt idx="20977">84000</cx:pt>
          <cx:pt idx="20978">190000</cx:pt>
          <cx:pt idx="20979">225000</cx:pt>
          <cx:pt idx="20980">84000</cx:pt>
          <cx:pt idx="20981">200000</cx:pt>
          <cx:pt idx="20982">84000</cx:pt>
          <cx:pt idx="20983">100000</cx:pt>
          <cx:pt idx="20984">135000</cx:pt>
          <cx:pt idx="20985">100000</cx:pt>
          <cx:pt idx="20986">40000</cx:pt>
          <cx:pt idx="20987">47000</cx:pt>
          <cx:pt idx="20988">60000</cx:pt>
          <cx:pt idx="20989">170000</cx:pt>
          <cx:pt idx="20990">170000</cx:pt>
          <cx:pt idx="20991">150000</cx:pt>
          <cx:pt idx="20992">150000</cx:pt>
          <cx:pt idx="20993">1000</cx:pt>
          <cx:pt idx="20994">240000</cx:pt>
          <cx:pt idx="20995">50000</cx:pt>
          <cx:pt idx="20996">250000</cx:pt>
          <cx:pt idx="20997">941379</cx:pt>
          <cx:pt idx="20998">50000</cx:pt>
          <cx:pt idx="20999">90000</cx:pt>
          <cx:pt idx="21000">500000</cx:pt>
          <cx:pt idx="21001">320000</cx:pt>
          <cx:pt idx="21002">400000</cx:pt>
          <cx:pt idx="21003">425000</cx:pt>
          <cx:pt idx="21004">450000</cx:pt>
          <cx:pt idx="21005">500000</cx:pt>
          <cx:pt idx="21006">499000</cx:pt>
          <cx:pt idx="21007">200000</cx:pt>
          <cx:pt idx="21008">300000</cx:pt>
          <cx:pt idx="21009">99000</cx:pt>
          <cx:pt idx="21010">200000</cx:pt>
          <cx:pt idx="21011">74000</cx:pt>
          <cx:pt idx="21012">80000</cx:pt>
          <cx:pt idx="21013">500000</cx:pt>
          <cx:pt idx="21014">500000</cx:pt>
          <cx:pt idx="21015">500000</cx:pt>
          <cx:pt idx="21016">50000</cx:pt>
          <cx:pt idx="21017">80000</cx:pt>
          <cx:pt idx="21018">114000</cx:pt>
          <cx:pt idx="21019">100000</cx:pt>
          <cx:pt idx="21020">100000</cx:pt>
          <cx:pt idx="21021">120000</cx:pt>
          <cx:pt idx="21022">90000</cx:pt>
          <cx:pt idx="21023">7000</cx:pt>
          <cx:pt idx="21024">7000</cx:pt>
          <cx:pt idx="21025">5000</cx:pt>
          <cx:pt idx="21026">55000</cx:pt>
          <cx:pt idx="21027">49710</cx:pt>
          <cx:pt idx="21028">55000</cx:pt>
          <cx:pt idx="21029">80000</cx:pt>
          <cx:pt idx="21030">65000</cx:pt>
          <cx:pt idx="21031">70000</cx:pt>
          <cx:pt idx="21032">130000</cx:pt>
          <cx:pt idx="21033">120000</cx:pt>
          <cx:pt idx="21034">100000</cx:pt>
          <cx:pt idx="21035">85000</cx:pt>
          <cx:pt idx="21036">160000</cx:pt>
          <cx:pt idx="21037">128000</cx:pt>
          <cx:pt idx="21038">100000</cx:pt>
          <cx:pt idx="21039">80000</cx:pt>
          <cx:pt idx="21040">90000</cx:pt>
          <cx:pt idx="21041">130000</cx:pt>
          <cx:pt idx="21042">100000</cx:pt>
          <cx:pt idx="21043">120000</cx:pt>
          <cx:pt idx="21044">102000</cx:pt>
          <cx:pt idx="21045">114000</cx:pt>
          <cx:pt idx="21046">95000</cx:pt>
          <cx:pt idx="21047">120000</cx:pt>
          <cx:pt idx="21048">130000</cx:pt>
          <cx:pt idx="21049">75000</cx:pt>
          <cx:pt idx="21050">102000</cx:pt>
          <cx:pt idx="21051">195000</cx:pt>
          <cx:pt idx="21052">90000</cx:pt>
          <cx:pt idx="21053">165000</cx:pt>
          <cx:pt idx="21054">105000</cx:pt>
          <cx:pt idx="21055">150000</cx:pt>
          <cx:pt idx="21056">90000</cx:pt>
          <cx:pt idx="21057">85000</cx:pt>
          <cx:pt idx="21058">165000</cx:pt>
          <cx:pt idx="21059">145000</cx:pt>
          <cx:pt idx="21060">200000</cx:pt>
          <cx:pt idx="21061">99000</cx:pt>
          <cx:pt idx="21062">125000</cx:pt>
          <cx:pt idx="21063">165000</cx:pt>
          <cx:pt idx="21064">110000</cx:pt>
          <cx:pt idx="21065">70000</cx:pt>
          <cx:pt idx="21066">110000</cx:pt>
          <cx:pt idx="21067">110000</cx:pt>
          <cx:pt idx="21068">30000</cx:pt>
          <cx:pt idx="21069">110000</cx:pt>
          <cx:pt idx="21070">80000</cx:pt>
          <cx:pt idx="21071">86000</cx:pt>
          <cx:pt idx="21072">110000</cx:pt>
          <cx:pt idx="21073">140000</cx:pt>
          <cx:pt idx="21074">150000</cx:pt>
          <cx:pt idx="21075">122000</cx:pt>
          <cx:pt idx="21076">55000</cx:pt>
          <cx:pt idx="21077">110000</cx:pt>
          <cx:pt idx="21078">75000</cx:pt>
          <cx:pt idx="21079">120000</cx:pt>
          <cx:pt idx="21080">80000</cx:pt>
          <cx:pt idx="21081">132000</cx:pt>
          <cx:pt idx="21082">91000</cx:pt>
          <cx:pt idx="21083">90000</cx:pt>
          <cx:pt idx="21084">100000</cx:pt>
          <cx:pt idx="21085">110000</cx:pt>
          <cx:pt idx="21086">110000</cx:pt>
          <cx:pt idx="21087">65000</cx:pt>
          <cx:pt idx="21088">80000</cx:pt>
          <cx:pt idx="21089">80000</cx:pt>
          <cx:pt idx="21090">225000</cx:pt>
          <cx:pt idx="21091">148000</cx:pt>
          <cx:pt idx="21092">225000</cx:pt>
          <cx:pt idx="21093">125000</cx:pt>
          <cx:pt idx="21094">128000</cx:pt>
          <cx:pt idx="21095">98000</cx:pt>
          <cx:pt idx="21096">145000</cx:pt>
          <cx:pt idx="21097">85000</cx:pt>
          <cx:pt idx="21098">75000</cx:pt>
          <cx:pt idx="21099">110000</cx:pt>
          <cx:pt idx="21100">85000</cx:pt>
          <cx:pt idx="21101">60000</cx:pt>
          <cx:pt idx="21102">140000</cx:pt>
          <cx:pt idx="21103">130000</cx:pt>
          <cx:pt idx="21104">145000</cx:pt>
          <cx:pt idx="21105">121000</cx:pt>
          <cx:pt idx="21106">138000</cx:pt>
          <cx:pt idx="21107">145000</cx:pt>
          <cx:pt idx="21108">180000</cx:pt>
          <cx:pt idx="21109">89000</cx:pt>
          <cx:pt idx="21110">138000</cx:pt>
          <cx:pt idx="21111">150000</cx:pt>
          <cx:pt idx="21112">120000</cx:pt>
          <cx:pt idx="21113">85000</cx:pt>
          <cx:pt idx="21114">91000</cx:pt>
          <cx:pt idx="21115">125000</cx:pt>
          <cx:pt idx="21116">90000</cx:pt>
          <cx:pt idx="21117">275000</cx:pt>
          <cx:pt idx="21118">175000</cx:pt>
          <cx:pt idx="21119">120000</cx:pt>
          <cx:pt idx="21120">250000</cx:pt>
          <cx:pt idx="21121">100000</cx:pt>
          <cx:pt idx="21122">155000</cx:pt>
          <cx:pt idx="21123">120000</cx:pt>
          <cx:pt idx="21124">145000</cx:pt>
          <cx:pt idx="21125">160000</cx:pt>
          <cx:pt idx="21126">110000</cx:pt>
          <cx:pt idx="21127">80000</cx:pt>
          <cx:pt idx="21128">110000</cx:pt>
          <cx:pt idx="21129">245000</cx:pt>
          <cx:pt idx="21130">130000</cx:pt>
          <cx:pt idx="21131">190000</cx:pt>
          <cx:pt idx="21132">190000</cx:pt>
          <cx:pt idx="21133">130000</cx:pt>
          <cx:pt idx="21134">140000</cx:pt>
          <cx:pt idx="21135">130000</cx:pt>
          <cx:pt idx="21136">120000</cx:pt>
          <cx:pt idx="21137">100000</cx:pt>
          <cx:pt idx="21138">95000</cx:pt>
          <cx:pt idx="21139">85000</cx:pt>
          <cx:pt idx="21140">115000</cx:pt>
          <cx:pt idx="21141">120000</cx:pt>
          <cx:pt idx="21142">120000</cx:pt>
          <cx:pt idx="21143">160000</cx:pt>
          <cx:pt idx="21144">120000</cx:pt>
          <cx:pt idx="21145">125000</cx:pt>
          <cx:pt idx="21146">221000</cx:pt>
          <cx:pt idx="21147">170000</cx:pt>
          <cx:pt idx="21148">190000</cx:pt>
          <cx:pt idx="21149">80000</cx:pt>
          <cx:pt idx="21150">170000</cx:pt>
          <cx:pt idx="21151">170000</cx:pt>
          <cx:pt idx="21152">148000</cx:pt>
          <cx:pt idx="21153">95000</cx:pt>
          <cx:pt idx="21154">80000</cx:pt>
          <cx:pt idx="21155">235000</cx:pt>
          <cx:pt idx="21156">119000</cx:pt>
          <cx:pt idx="21157">140000</cx:pt>
          <cx:pt idx="21158">80000</cx:pt>
          <cx:pt idx="21159">85000</cx:pt>
          <cx:pt idx="21160">95000</cx:pt>
          <cx:pt idx="21161">130000</cx:pt>
          <cx:pt idx="21162">148000</cx:pt>
          <cx:pt idx="21163">148000</cx:pt>
          <cx:pt idx="21164">148000</cx:pt>
          <cx:pt idx="21165">225000</cx:pt>
          <cx:pt idx="21166">175000</cx:pt>
          <cx:pt idx="21167">130000</cx:pt>
          <cx:pt idx="21168">135000</cx:pt>
          <cx:pt idx="21169">142000</cx:pt>
          <cx:pt idx="21170">198000</cx:pt>
          <cx:pt idx="21171">120000</cx:pt>
          <cx:pt idx="21172">80000</cx:pt>
          <cx:pt idx="21173">95000</cx:pt>
          <cx:pt idx="21174">115000</cx:pt>
          <cx:pt idx="21175">90000</cx:pt>
          <cx:pt idx="21176">85000</cx:pt>
          <cx:pt idx="21177">120000</cx:pt>
          <cx:pt idx="21178">120000</cx:pt>
          <cx:pt idx="21179">110000</cx:pt>
          <cx:pt idx="21180">99000</cx:pt>
          <cx:pt idx="21181">80000</cx:pt>
          <cx:pt idx="21182">80000</cx:pt>
          <cx:pt idx="21183">80000</cx:pt>
          <cx:pt idx="21184">100000</cx:pt>
          <cx:pt idx="21185">125000</cx:pt>
          <cx:pt idx="21186">107000</cx:pt>
          <cx:pt idx="21187">110000</cx:pt>
          <cx:pt idx="21188">70000</cx:pt>
          <cx:pt idx="21189">45000</cx:pt>
          <cx:pt idx="21190">165000</cx:pt>
          <cx:pt idx="21191">240000</cx:pt>
          <cx:pt idx="21192">115000</cx:pt>
          <cx:pt idx="21193">84000</cx:pt>
          <cx:pt idx="21194">91500</cx:pt>
          <cx:pt idx="21195">89000</cx:pt>
          <cx:pt idx="21196">198000</cx:pt>
          <cx:pt idx="21197">205000</cx:pt>
          <cx:pt idx="21198">100000</cx:pt>
          <cx:pt idx="21199">280000</cx:pt>
          <cx:pt idx="21200">180000</cx:pt>
          <cx:pt idx="21201">400000</cx:pt>
          <cx:pt idx="21202">180000</cx:pt>
          <cx:pt idx="21203">125000</cx:pt>
          <cx:pt idx="21204">75000</cx:pt>
          <cx:pt idx="21205">89000</cx:pt>
          <cx:pt idx="21206">90000</cx:pt>
          <cx:pt idx="21207">100000</cx:pt>
          <cx:pt idx="21208">85000</cx:pt>
          <cx:pt idx="21209">70000</cx:pt>
          <cx:pt idx="21210">350000</cx:pt>
          <cx:pt idx="21211">89100</cx:pt>
          <cx:pt idx="21212">91500</cx:pt>
          <cx:pt idx="21213">80000</cx:pt>
          <cx:pt idx="21214">270000</cx:pt>
          <cx:pt idx="21215">175000</cx:pt>
          <cx:pt idx="21216">175000</cx:pt>
          <cx:pt idx="21217">165000</cx:pt>
          <cx:pt idx="21218">250000</cx:pt>
          <cx:pt idx="21219">100000</cx:pt>
          <cx:pt idx="21220">115000</cx:pt>
          <cx:pt idx="21221">85000</cx:pt>
          <cx:pt idx="21222">119000</cx:pt>
          <cx:pt idx="21223">130000</cx:pt>
          <cx:pt idx="21224">105000</cx:pt>
          <cx:pt idx="21225">82000</cx:pt>
          <cx:pt idx="21226">130000</cx:pt>
          <cx:pt idx="21227">100000</cx:pt>
          <cx:pt idx="21228">210000</cx:pt>
          <cx:pt idx="21229">200500</cx:pt>
          <cx:pt idx="21230">250000</cx:pt>
          <cx:pt idx="21231">190000</cx:pt>
          <cx:pt idx="21232">110000</cx:pt>
          <cx:pt idx="21233">110000</cx:pt>
          <cx:pt idx="21234">94000</cx:pt>
          <cx:pt idx="21235">100000</cx:pt>
          <cx:pt idx="21236">102000</cx:pt>
          <cx:pt idx="21237">90000</cx:pt>
          <cx:pt idx="21238">85000</cx:pt>
          <cx:pt idx="21239">105000</cx:pt>
          <cx:pt idx="21240">98000</cx:pt>
          <cx:pt idx="21241">156000</cx:pt>
          <cx:pt idx="21242">210000</cx:pt>
          <cx:pt idx="21243">230000</cx:pt>
          <cx:pt idx="21244">185000</cx:pt>
          <cx:pt idx="21245">115000</cx:pt>
          <cx:pt idx="21246">180000</cx:pt>
          <cx:pt idx="21247">280000</cx:pt>
          <cx:pt idx="21248">185000</cx:pt>
          <cx:pt idx="21249">90000</cx:pt>
          <cx:pt idx="21250">108000</cx:pt>
          <cx:pt idx="21251">130000</cx:pt>
          <cx:pt idx="21252">130000</cx:pt>
          <cx:pt idx="21253">300000</cx:pt>
          <cx:pt idx="21254">80000</cx:pt>
          <cx:pt idx="21255">115000</cx:pt>
          <cx:pt idx="21256">110000</cx:pt>
          <cx:pt idx="21257">100000</cx:pt>
          <cx:pt idx="21258">80000</cx:pt>
          <cx:pt idx="21259">100000</cx:pt>
          <cx:pt idx="21260">100000</cx:pt>
          <cx:pt idx="21261">201000</cx:pt>
          <cx:pt idx="21262">150000</cx:pt>
          <cx:pt idx="21263">120000</cx:pt>
          <cx:pt idx="21264">110000</cx:pt>
          <cx:pt idx="21265">150000</cx:pt>
          <cx:pt idx="21266">150000</cx:pt>
          <cx:pt idx="21267">200000</cx:pt>
          <cx:pt idx="21268">157000</cx:pt>
          <cx:pt idx="21269">200000</cx:pt>
          <cx:pt idx="21270">180000</cx:pt>
          <cx:pt idx="21271">185000</cx:pt>
          <cx:pt idx="21272">154000</cx:pt>
          <cx:pt idx="21273">97000</cx:pt>
          <cx:pt idx="21274">120000</cx:pt>
          <cx:pt idx="21275">375000</cx:pt>
          <cx:pt idx="21276">260000</cx:pt>
          <cx:pt idx="21277">120000</cx:pt>
          <cx:pt idx="21278">40000</cx:pt>
          <cx:pt idx="21279">52900</cx:pt>
          <cx:pt idx="21280">75000</cx:pt>
          <cx:pt idx="21281">90000</cx:pt>
          <cx:pt idx="21282">80000</cx:pt>
          <cx:pt idx="21283">85000</cx:pt>
          <cx:pt idx="21284">140000</cx:pt>
          <cx:pt idx="21285">80000</cx:pt>
          <cx:pt idx="21286">90000</cx:pt>
          <cx:pt idx="21287">120000</cx:pt>
          <cx:pt idx="21288">120000</cx:pt>
          <cx:pt idx="21289">75000</cx:pt>
          <cx:pt idx="21290">100000</cx:pt>
          <cx:pt idx="21291">96000</cx:pt>
          <cx:pt idx="21292">120000</cx:pt>
          <cx:pt idx="21293">87000</cx:pt>
          <cx:pt idx="21294">120000</cx:pt>
          <cx:pt idx="21295">95000</cx:pt>
          <cx:pt idx="21296">425000</cx:pt>
          <cx:pt idx="21297">130000</cx:pt>
          <cx:pt idx="21298">425000</cx:pt>
          <cx:pt idx="21299">165000</cx:pt>
          <cx:pt idx="21300">91000</cx:pt>
          <cx:pt idx="21301">50000</cx:pt>
          <cx:pt idx="21302">91500</cx:pt>
          <cx:pt idx="21303">120000</cx:pt>
          <cx:pt idx="21304">89000</cx:pt>
          <cx:pt idx="21305">75000</cx:pt>
          <cx:pt idx="21306">80000</cx:pt>
          <cx:pt idx="21307">85000</cx:pt>
          <cx:pt idx="21308">100000</cx:pt>
          <cx:pt idx="21309">89000</cx:pt>
          <cx:pt idx="21310">30000</cx:pt>
          <cx:pt idx="21311">83000</cx:pt>
          <cx:pt idx="21312">95000</cx:pt>
          <cx:pt idx="21313">90000</cx:pt>
          <cx:pt idx="21314">108000</cx:pt>
          <cx:pt idx="21315">80000</cx:pt>
          <cx:pt idx="21316">83000</cx:pt>
          <cx:pt idx="21317">80000</cx:pt>
          <cx:pt idx="21318">175000</cx:pt>
          <cx:pt idx="21319">155000</cx:pt>
          <cx:pt idx="21320">80000</cx:pt>
          <cx:pt idx="21321">95000</cx:pt>
          <cx:pt idx="21322">941379</cx:pt>
          <cx:pt idx="21323">225000</cx:pt>
          <cx:pt idx="21324">177000</cx:pt>
          <cx:pt idx="21325">60000</cx:pt>
          <cx:pt idx="21326">40000</cx:pt>
          <cx:pt idx="21327">60000</cx:pt>
          <cx:pt idx="21328">90000</cx:pt>
          <cx:pt idx="21329">90000</cx:pt>
          <cx:pt idx="21330">140000</cx:pt>
          <cx:pt idx="21331">199000</cx:pt>
          <cx:pt idx="21332">110000</cx:pt>
          <cx:pt idx="21333">105000</cx:pt>
          <cx:pt idx="21334">85000</cx:pt>
          <cx:pt idx="21335">100000</cx:pt>
          <cx:pt idx="21336">100000</cx:pt>
          <cx:pt idx="21337">180000</cx:pt>
          <cx:pt idx="21338">150000</cx:pt>
          <cx:pt idx="21339">125000</cx:pt>
          <cx:pt idx="21340">168000</cx:pt>
          <cx:pt idx="21341">98000</cx:pt>
          <cx:pt idx="21342">165000</cx:pt>
          <cx:pt idx="21343">180000</cx:pt>
          <cx:pt idx="21344">115000</cx:pt>
          <cx:pt idx="21345">99000</cx:pt>
          <cx:pt idx="21346">180000</cx:pt>
          <cx:pt idx="21347">130000</cx:pt>
          <cx:pt idx="21348">160000</cx:pt>
          <cx:pt idx="21349">99000</cx:pt>
          <cx:pt idx="21350">96000</cx:pt>
          <cx:pt idx="21351">68000</cx:pt>
          <cx:pt idx="21352">50000</cx:pt>
          <cx:pt idx="21353">145000</cx:pt>
          <cx:pt idx="21354">90000</cx:pt>
          <cx:pt idx="21355">110000</cx:pt>
          <cx:pt idx="21356">155000</cx:pt>
          <cx:pt idx="21357">145000</cx:pt>
          <cx:pt idx="21358">140000</cx:pt>
          <cx:pt idx="21359">90000</cx:pt>
          <cx:pt idx="21360">68000</cx:pt>
          <cx:pt idx="21361">70000</cx:pt>
          <cx:pt idx="21362">40000</cx:pt>
          <cx:pt idx="21363">90000</cx:pt>
          <cx:pt idx="21364">120000</cx:pt>
          <cx:pt idx="21365">90000</cx:pt>
          <cx:pt idx="21366">350000</cx:pt>
          <cx:pt idx="21367">267000</cx:pt>
          <cx:pt idx="21368">90000</cx:pt>
          <cx:pt idx="21369">130000</cx:pt>
          <cx:pt idx="21370">100000</cx:pt>
          <cx:pt idx="21371">40000</cx:pt>
          <cx:pt idx="21372">40000</cx:pt>
          <cx:pt idx="21373">125000</cx:pt>
          <cx:pt idx="21374">189000</cx:pt>
          <cx:pt idx="21375">135000</cx:pt>
          <cx:pt idx="21376">117000</cx:pt>
          <cx:pt idx="21377">40000</cx:pt>
          <cx:pt idx="21378">40000</cx:pt>
          <cx:pt idx="21379">40000</cx:pt>
          <cx:pt idx="21380">90000</cx:pt>
          <cx:pt idx="21381">98000</cx:pt>
          <cx:pt idx="21382">98000</cx:pt>
          <cx:pt idx="21383">72000</cx:pt>
          <cx:pt idx="21384">130000</cx:pt>
          <cx:pt idx="21385">175000</cx:pt>
          <cx:pt idx="21386">176000</cx:pt>
          <cx:pt idx="21387">98000</cx:pt>
          <cx:pt idx="21388">40000</cx:pt>
          <cx:pt idx="21389">60000</cx:pt>
          <cx:pt idx="21390">125000</cx:pt>
          <cx:pt idx="21391">80000</cx:pt>
          <cx:pt idx="21392">120000</cx:pt>
          <cx:pt idx="21393">190000</cx:pt>
          <cx:pt idx="21394">100000</cx:pt>
          <cx:pt idx="21395">130000</cx:pt>
          <cx:pt idx="21396">155000</cx:pt>
          <cx:pt idx="21397">175000</cx:pt>
          <cx:pt idx="21398">40000</cx:pt>
          <cx:pt idx="21399">185000</cx:pt>
          <cx:pt idx="21400">90000</cx:pt>
          <cx:pt idx="21401">77000</cx:pt>
          <cx:pt idx="21402">175000</cx:pt>
          <cx:pt idx="21403">130000</cx:pt>
          <cx:pt idx="21404">145000</cx:pt>
          <cx:pt idx="21405">149000</cx:pt>
          <cx:pt idx="21406">190000</cx:pt>
          <cx:pt idx="21407">275000</cx:pt>
          <cx:pt idx="21408">140000</cx:pt>
          <cx:pt idx="21409">230000</cx:pt>
          <cx:pt idx="21410">350000</cx:pt>
          <cx:pt idx="21411">75000</cx:pt>
          <cx:pt idx="21412">60000</cx:pt>
          <cx:pt idx="21413">130000</cx:pt>
          <cx:pt idx="21414">111000</cx:pt>
          <cx:pt idx="21415">50000</cx:pt>
          <cx:pt idx="21416">50000</cx:pt>
          <cx:pt idx="21417">120000</cx:pt>
          <cx:pt idx="21418">111000</cx:pt>
          <cx:pt idx="21419">260000</cx:pt>
          <cx:pt idx="21420">200000</cx:pt>
          <cx:pt idx="21421">210000</cx:pt>
          <cx:pt idx="21422">80000</cx:pt>
          <cx:pt idx="21423">108000</cx:pt>
          <cx:pt idx="21424">130000</cx:pt>
          <cx:pt idx="21425">172000</cx:pt>
          <cx:pt idx="21426">139900</cx:pt>
          <cx:pt idx="21427">175000</cx:pt>
          <cx:pt idx="21428">145000</cx:pt>
          <cx:pt idx="21429">175000</cx:pt>
          <cx:pt idx="21430">89900</cx:pt>
          <cx:pt idx="21431">69000</cx:pt>
          <cx:pt idx="21432">175000</cx:pt>
          <cx:pt idx="21433">113000</cx:pt>
          <cx:pt idx="21434">100000</cx:pt>
          <cx:pt idx="21435">96300</cx:pt>
          <cx:pt idx="21436">100000</cx:pt>
          <cx:pt idx="21437">98000</cx:pt>
          <cx:pt idx="21438">100000</cx:pt>
          <cx:pt idx="21439">95000</cx:pt>
          <cx:pt idx="21440">130000</cx:pt>
          <cx:pt idx="21441">80000</cx:pt>
          <cx:pt idx="21442">425000</cx:pt>
          <cx:pt idx="21443">329000</cx:pt>
          <cx:pt idx="21444">130000</cx:pt>
          <cx:pt idx="21445">276900</cx:pt>
          <cx:pt idx="21446">276900</cx:pt>
          <cx:pt idx="21447">225000</cx:pt>
          <cx:pt idx="21448">100000</cx:pt>
          <cx:pt idx="21449">100000</cx:pt>
          <cx:pt idx="21450">75000</cx:pt>
          <cx:pt idx="21451">106000</cx:pt>
          <cx:pt idx="21452">100000</cx:pt>
          <cx:pt idx="21453">175000</cx:pt>
          <cx:pt idx="21454">100000</cx:pt>
          <cx:pt idx="21455">100000</cx:pt>
          <cx:pt idx="21456">85000</cx:pt>
          <cx:pt idx="21457">80000</cx:pt>
          <cx:pt idx="21458">78000</cx:pt>
          <cx:pt idx="21459">80000</cx:pt>
          <cx:pt idx="21460">100000</cx:pt>
          <cx:pt idx="21461">136000</cx:pt>
          <cx:pt idx="21462">106000</cx:pt>
          <cx:pt idx="21463">90000</cx:pt>
          <cx:pt idx="21464">136000</cx:pt>
          <cx:pt idx="21465">175000</cx:pt>
          <cx:pt idx="21466">90000</cx:pt>
          <cx:pt idx="21467">125000</cx:pt>
          <cx:pt idx="21468">670000</cx:pt>
          <cx:pt idx="21469">86000</cx:pt>
          <cx:pt idx="21470">104000</cx:pt>
          <cx:pt idx="21471">300000</cx:pt>
          <cx:pt idx="21472">95000</cx:pt>
          <cx:pt idx="21473">670000</cx:pt>
          <cx:pt idx="21474">100000</cx:pt>
          <cx:pt idx="21475">95000</cx:pt>
          <cx:pt idx="21476">80000</cx:pt>
          <cx:pt idx="21477">140000</cx:pt>
          <cx:pt idx="21478">100000</cx:pt>
          <cx:pt idx="21479">90000</cx:pt>
          <cx:pt idx="21480">100000</cx:pt>
          <cx:pt idx="21481">130000</cx:pt>
          <cx:pt idx="21482">85000</cx:pt>
          <cx:pt idx="21483">225000</cx:pt>
          <cx:pt idx="21484">220000</cx:pt>
          <cx:pt idx="21485">220000</cx:pt>
          <cx:pt idx="21486">200000</cx:pt>
          <cx:pt idx="21487">230000</cx:pt>
          <cx:pt idx="21488">109000</cx:pt>
          <cx:pt idx="21489">110000</cx:pt>
          <cx:pt idx="21490">90000</cx:pt>
          <cx:pt idx="21491">150000</cx:pt>
          <cx:pt idx="21492">140000</cx:pt>
          <cx:pt idx="21493">150000</cx:pt>
          <cx:pt idx="21494">186000</cx:pt>
          <cx:pt idx="21495">140000</cx:pt>
          <cx:pt idx="21496">110000</cx:pt>
          <cx:pt idx="21497">150000</cx:pt>
          <cx:pt idx="21498">250000</cx:pt>
          <cx:pt idx="21499">210000</cx:pt>
          <cx:pt idx="21500">170000</cx:pt>
          <cx:pt idx="21501">150000</cx:pt>
          <cx:pt idx="21502">115000</cx:pt>
          <cx:pt idx="21503">95000</cx:pt>
          <cx:pt idx="21504">120000</cx:pt>
          <cx:pt idx="21505">175000</cx:pt>
          <cx:pt idx="21506">75000</cx:pt>
          <cx:pt idx="21507">385000</cx:pt>
          <cx:pt idx="21508">415000</cx:pt>
          <cx:pt idx="21509">320000</cx:pt>
          <cx:pt idx="21510">75000</cx:pt>
          <cx:pt idx="21511">130000</cx:pt>
          <cx:pt idx="21512">108000</cx:pt>
          <cx:pt idx="21513">180000</cx:pt>
          <cx:pt idx="21514">120000</cx:pt>
          <cx:pt idx="21515">108000</cx:pt>
          <cx:pt idx="21516">150000</cx:pt>
          <cx:pt idx="21517">198000</cx:pt>
          <cx:pt idx="21518">165000</cx:pt>
          <cx:pt idx="21519">115000</cx:pt>
          <cx:pt idx="21520">190000</cx:pt>
          <cx:pt idx="21521">300000</cx:pt>
          <cx:pt idx="21522">325000</cx:pt>
          <cx:pt idx="21523">280000</cx:pt>
          <cx:pt idx="21524">210000</cx:pt>
          <cx:pt idx="21525">130000</cx:pt>
          <cx:pt idx="21526">100000</cx:pt>
          <cx:pt idx="21527">210000</cx:pt>
          <cx:pt idx="21528">100000</cx:pt>
          <cx:pt idx="21529">50000</cx:pt>
          <cx:pt idx="21530">92000</cx:pt>
          <cx:pt idx="21531">80000</cx:pt>
          <cx:pt idx="21532">80000</cx:pt>
          <cx:pt idx="21533">130000</cx:pt>
          <cx:pt idx="21534">300000</cx:pt>
          <cx:pt idx="21535">120000</cx:pt>
          <cx:pt idx="21536">100000</cx:pt>
          <cx:pt idx="21537">138000</cx:pt>
          <cx:pt idx="21538">400000</cx:pt>
          <cx:pt idx="21539">138000</cx:pt>
          <cx:pt idx="21540">80000</cx:pt>
          <cx:pt idx="21541">76000</cx:pt>
          <cx:pt idx="21542">145000</cx:pt>
          <cx:pt idx="21543">150000</cx:pt>
          <cx:pt idx="21544">120000</cx:pt>
          <cx:pt idx="21545">450000</cx:pt>
          <cx:pt idx="21546">450000</cx:pt>
          <cx:pt idx="21547">360000</cx:pt>
          <cx:pt idx="21548">380000</cx:pt>
          <cx:pt idx="21549">375000</cx:pt>
          <cx:pt idx="21550">600000</cx:pt>
          <cx:pt idx="21551">245000</cx:pt>
          <cx:pt idx="21552">225000</cx:pt>
          <cx:pt idx="21553">325000</cx:pt>
          <cx:pt idx="21554">150000</cx:pt>
          <cx:pt idx="21555">280000</cx:pt>
          <cx:pt idx="21556">175000</cx:pt>
          <cx:pt idx="21557">175000</cx:pt>
          <cx:pt idx="21558">128000</cx:pt>
          <cx:pt idx="21559">118000</cx:pt>
          <cx:pt idx="21560">157000</cx:pt>
          <cx:pt idx="21561">300000</cx:pt>
          <cx:pt idx="21562">160000</cx:pt>
          <cx:pt idx="21563">245000</cx:pt>
          <cx:pt idx="21564">190000</cx:pt>
          <cx:pt idx="21565">114000</cx:pt>
          <cx:pt idx="21566">160000</cx:pt>
          <cx:pt idx="21567">190000</cx:pt>
          <cx:pt idx="21568">399000</cx:pt>
          <cx:pt idx="21569">275000</cx:pt>
          <cx:pt idx="21570">140000</cx:pt>
          <cx:pt idx="21571">85000</cx:pt>
          <cx:pt idx="21572">179500</cx:pt>
          <cx:pt idx="21573">148000</cx:pt>
          <cx:pt idx="21574">200000</cx:pt>
          <cx:pt idx="21575">145000</cx:pt>
          <cx:pt idx="21576">160000</cx:pt>
          <cx:pt idx="21577">325000</cx:pt>
          <cx:pt idx="21578">250000</cx:pt>
          <cx:pt idx="21579">110000</cx:pt>
          <cx:pt idx="21580">100000</cx:pt>
          <cx:pt idx="21581">500000</cx:pt>
          <cx:pt idx="21582">225000</cx:pt>
          <cx:pt idx="21583">295000</cx:pt>
          <cx:pt idx="21584">140000</cx:pt>
          <cx:pt idx="21585">120000</cx:pt>
          <cx:pt idx="21586">100000</cx:pt>
          <cx:pt idx="21587">100000</cx:pt>
          <cx:pt idx="21588">400000</cx:pt>
          <cx:pt idx="21589">400000</cx:pt>
          <cx:pt idx="21590">100000</cx:pt>
          <cx:pt idx="21591">100000</cx:pt>
          <cx:pt idx="21592">250000</cx:pt>
          <cx:pt idx="21593">100000</cx:pt>
          <cx:pt idx="21594">305000</cx:pt>
          <cx:pt idx="21595">350000</cx:pt>
          <cx:pt idx="21596">250000</cx:pt>
          <cx:pt idx="21597">238000</cx:pt>
          <cx:pt idx="21598">275000</cx:pt>
          <cx:pt idx="21599">100000</cx:pt>
          <cx:pt idx="21600">340000</cx:pt>
          <cx:pt idx="21601">130000</cx:pt>
          <cx:pt idx="21602">109000</cx:pt>
          <cx:pt idx="21603">285000</cx:pt>
          <cx:pt idx="21604">285000</cx:pt>
          <cx:pt idx="21605">100000</cx:pt>
          <cx:pt idx="21606">300000</cx:pt>
          <cx:pt idx="21607">400000</cx:pt>
          <cx:pt idx="21608">95000</cx:pt>
          <cx:pt idx="21609">94900</cx:pt>
          <cx:pt idx="21610">85000</cx:pt>
          <cx:pt idx="21611">130000</cx:pt>
          <cx:pt idx="21612">165000</cx:pt>
          <cx:pt idx="21613">154000</cx:pt>
          <cx:pt idx="21614">180000</cx:pt>
          <cx:pt idx="21615">95000</cx:pt>
          <cx:pt idx="21616">154000</cx:pt>
          <cx:pt idx="21617">155000</cx:pt>
          <cx:pt idx="21618">170000</cx:pt>
          <cx:pt idx="21619">260000</cx:pt>
          <cx:pt idx="21620">180000</cx:pt>
          <cx:pt idx="21621">170000</cx:pt>
          <cx:pt idx="21622">355000</cx:pt>
          <cx:pt idx="21623">350000</cx:pt>
          <cx:pt idx="21624">350000</cx:pt>
          <cx:pt idx="21625">270000</cx:pt>
          <cx:pt idx="21626">380000</cx:pt>
          <cx:pt idx="21627">339000</cx:pt>
          <cx:pt idx="21628">120000</cx:pt>
          <cx:pt idx="21629">145000</cx:pt>
          <cx:pt idx="21630">120000</cx:pt>
          <cx:pt idx="21631">220000</cx:pt>
          <cx:pt idx="21632">220000</cx:pt>
          <cx:pt idx="21633">105000</cx:pt>
          <cx:pt idx="21634">110000</cx:pt>
          <cx:pt idx="21635">250000</cx:pt>
          <cx:pt idx="21636">160000</cx:pt>
          <cx:pt idx="21637">240000</cx:pt>
          <cx:pt idx="21638">280000</cx:pt>
          <cx:pt idx="21639">125000</cx:pt>
          <cx:pt idx="21640">500000</cx:pt>
          <cx:pt idx="21641">189000</cx:pt>
          <cx:pt idx="21642">250000</cx:pt>
          <cx:pt idx="21643">200000</cx:pt>
          <cx:pt idx="21644">125000</cx:pt>
          <cx:pt idx="21645">200000</cx:pt>
          <cx:pt idx="21646">160000</cx:pt>
          <cx:pt idx="21647">180000</cx:pt>
          <cx:pt idx="21648">130000</cx:pt>
          <cx:pt idx="21649">175000</cx:pt>
          <cx:pt idx="21650">220000</cx:pt>
          <cx:pt idx="21651">170000</cx:pt>
          <cx:pt idx="21652">105000</cx:pt>
          <cx:pt idx="21653">160000</cx:pt>
          <cx:pt idx="21654">95000</cx:pt>
          <cx:pt idx="21655">52000</cx:pt>
          <cx:pt idx="21656">650000</cx:pt>
          <cx:pt idx="21657">210000</cx:pt>
          <cx:pt idx="21658">305000</cx:pt>
          <cx:pt idx="21659">375000</cx:pt>
          <cx:pt idx="21660">67000</cx:pt>
          <cx:pt idx="21661">78000</cx:pt>
          <cx:pt idx="21662">150000</cx:pt>
          <cx:pt idx="21663">240000</cx:pt>
          <cx:pt idx="21664">160000</cx:pt>
          <cx:pt idx="21665">175000</cx:pt>
          <cx:pt idx="21666">135000</cx:pt>
          <cx:pt idx="21667">160000</cx:pt>
          <cx:pt idx="21668">120000</cx:pt>
          <cx:pt idx="21669">350000</cx:pt>
          <cx:pt idx="21670">190000</cx:pt>
          <cx:pt idx="21671">480000</cx:pt>
          <cx:pt idx="21672">160000</cx:pt>
          <cx:pt idx="21673">172000</cx:pt>
          <cx:pt idx="21674">190000</cx:pt>
          <cx:pt idx="21675">100000</cx:pt>
          <cx:pt idx="21676">150000</cx:pt>
          <cx:pt idx="21677">180000</cx:pt>
          <cx:pt idx="21678">145000</cx:pt>
          <cx:pt idx="21679">74000</cx:pt>
          <cx:pt idx="21680">280000</cx:pt>
          <cx:pt idx="21681">145000</cx:pt>
          <cx:pt idx="21682">310000</cx:pt>
          <cx:pt idx="21683">140000</cx:pt>
          <cx:pt idx="21684">250000</cx:pt>
          <cx:pt idx="21685">100000</cx:pt>
          <cx:pt idx="21686">74000</cx:pt>
          <cx:pt idx="21687">140000</cx:pt>
          <cx:pt idx="21688">295000</cx:pt>
          <cx:pt idx="21689">140000</cx:pt>
          <cx:pt idx="21690">145000</cx:pt>
          <cx:pt idx="21691">715000</cx:pt>
          <cx:pt idx="21692">153000</cx:pt>
          <cx:pt idx="21693">180000</cx:pt>
          <cx:pt idx="21694">140000</cx:pt>
          <cx:pt idx="21695">170000</cx:pt>
          <cx:pt idx="21696">120000</cx:pt>
          <cx:pt idx="21697">145000</cx:pt>
          <cx:pt idx="21698">140000</cx:pt>
          <cx:pt idx="21699">130000</cx:pt>
          <cx:pt idx="21700">100000</cx:pt>
          <cx:pt idx="21701">135000</cx:pt>
          <cx:pt idx="21702">550000</cx:pt>
          <cx:pt idx="21703">135000</cx:pt>
          <cx:pt idx="21704">100000</cx:pt>
          <cx:pt idx="21705">145000</cx:pt>
          <cx:pt idx="21706">70000</cx:pt>
          <cx:pt idx="21707">140000</cx:pt>
          <cx:pt idx="21708">145000</cx:pt>
          <cx:pt idx="21709">125000</cx:pt>
          <cx:pt idx="21710">145000</cx:pt>
          <cx:pt idx="21711">120000</cx:pt>
          <cx:pt idx="21712">160000</cx:pt>
          <cx:pt idx="21713">190000</cx:pt>
          <cx:pt idx="21714">150000</cx:pt>
          <cx:pt idx="21715">167000</cx:pt>
          <cx:pt idx="21716">119000</cx:pt>
          <cx:pt idx="21717">142000</cx:pt>
          <cx:pt idx="21718">155000</cx:pt>
          <cx:pt idx="21719">449000</cx:pt>
          <cx:pt idx="21720">182000</cx:pt>
          <cx:pt idx="21721">200000</cx:pt>
          <cx:pt idx="21722">120000</cx:pt>
          <cx:pt idx="21723">175000</cx:pt>
          <cx:pt idx="21724">225000</cx:pt>
          <cx:pt idx="21725">250000</cx:pt>
          <cx:pt idx="21726">180000</cx:pt>
          <cx:pt idx="21727">130000</cx:pt>
          <cx:pt idx="21728">500000</cx:pt>
          <cx:pt idx="21729">100000</cx:pt>
          <cx:pt idx="21730">155000</cx:pt>
          <cx:pt idx="21731">160000</cx:pt>
          <cx:pt idx="21732">130000</cx:pt>
          <cx:pt idx="21733">120000</cx:pt>
          <cx:pt idx="21734">120000</cx:pt>
          <cx:pt idx="21735">310000</cx:pt>
          <cx:pt idx="21736">250000</cx:pt>
          <cx:pt idx="21737">435000</cx:pt>
          <cx:pt idx="21738">310000</cx:pt>
          <cx:pt idx="21739">190000</cx:pt>
          <cx:pt idx="21740">141000</cx:pt>
          <cx:pt idx="21741">270000</cx:pt>
          <cx:pt idx="21742">153000</cx:pt>
          <cx:pt idx="21743">250000</cx:pt>
          <cx:pt idx="21744">178000</cx:pt>
          <cx:pt idx="21745">125000</cx:pt>
          <cx:pt idx="21746">145000</cx:pt>
          <cx:pt idx="21747">250000</cx:pt>
          <cx:pt idx="21748">200000</cx:pt>
          <cx:pt idx="21749">480000</cx:pt>
          <cx:pt idx="21750">90000</cx:pt>
          <cx:pt idx="21751">130000</cx:pt>
          <cx:pt idx="21752">150000</cx:pt>
          <cx:pt idx="21753">500000</cx:pt>
          <cx:pt idx="21754">90000</cx:pt>
          <cx:pt idx="21755">120000</cx:pt>
          <cx:pt idx="21756">185000</cx:pt>
          <cx:pt idx="21757">135000</cx:pt>
          <cx:pt idx="21758">140000</cx:pt>
          <cx:pt idx="21759">525000</cx:pt>
          <cx:pt idx="21760">150000</cx:pt>
          <cx:pt idx="21761">130000</cx:pt>
          <cx:pt idx="21762">185000</cx:pt>
          <cx:pt idx="21763">120000</cx:pt>
          <cx:pt idx="21764">140000</cx:pt>
          <cx:pt idx="21765">500000</cx:pt>
          <cx:pt idx="21766">40000</cx:pt>
          <cx:pt idx="21767">110000</cx:pt>
          <cx:pt idx="21768">120000</cx:pt>
          <cx:pt idx="21769">110000</cx:pt>
          <cx:pt idx="21770">140000</cx:pt>
          <cx:pt idx="21771">100000</cx:pt>
          <cx:pt idx="21772">130000</cx:pt>
          <cx:pt idx="21773">230000</cx:pt>
          <cx:pt idx="21774">140000</cx:pt>
          <cx:pt idx="21775">95000</cx:pt>
          <cx:pt idx="21776">110000</cx:pt>
          <cx:pt idx="21777">350000</cx:pt>
          <cx:pt idx="21778">140000</cx:pt>
          <cx:pt idx="21779">184000</cx:pt>
          <cx:pt idx="21780">100000</cx:pt>
          <cx:pt idx="21781">111000</cx:pt>
          <cx:pt idx="21782">200000</cx:pt>
          <cx:pt idx="21783">175000</cx:pt>
          <cx:pt idx="21784">110000</cx:pt>
          <cx:pt idx="21785">150000</cx:pt>
          <cx:pt idx="21786">71000</cx:pt>
          <cx:pt idx="21787">130000</cx:pt>
          <cx:pt idx="21788">268900</cx:pt>
          <cx:pt idx="21789">60000</cx:pt>
          <cx:pt idx="21790">220000</cx:pt>
          <cx:pt idx="21791">250000</cx:pt>
          <cx:pt idx="21792">130000</cx:pt>
          <cx:pt idx="21793">500000</cx:pt>
          <cx:pt idx="21794">239999</cx:pt>
          <cx:pt idx="21795">111000</cx:pt>
          <cx:pt idx="21796">300000</cx:pt>
          <cx:pt idx="21797">114000</cx:pt>
          <cx:pt idx="21798">178000</cx:pt>
          <cx:pt idx="21799">190000</cx:pt>
          <cx:pt idx="21800">111000</cx:pt>
          <cx:pt idx="21801">158000</cx:pt>
          <cx:pt idx="21802">150000</cx:pt>
          <cx:pt idx="21803">125000</cx:pt>
          <cx:pt idx="21804">210000</cx:pt>
          <cx:pt idx="21805">140000</cx:pt>
          <cx:pt idx="21806">140000</cx:pt>
          <cx:pt idx="21807">130000</cx:pt>
          <cx:pt idx="21808">140000</cx:pt>
          <cx:pt idx="21809">135000</cx:pt>
          <cx:pt idx="21810">111000</cx:pt>
          <cx:pt idx="21811">230000</cx:pt>
          <cx:pt idx="21812">300000</cx:pt>
          <cx:pt idx="21813">155000</cx:pt>
          <cx:pt idx="21814">165000</cx:pt>
          <cx:pt idx="21815">941379</cx:pt>
          <cx:pt idx="21816">350000</cx:pt>
          <cx:pt idx="21817">500000</cx:pt>
          <cx:pt idx="21818">150000</cx:pt>
          <cx:pt idx="21819">500000</cx:pt>
          <cx:pt idx="21820">115000</cx:pt>
          <cx:pt idx="21821">95000</cx:pt>
          <cx:pt idx="21822">450000</cx:pt>
          <cx:pt idx="21823">375000</cx:pt>
          <cx:pt idx="21824">230000</cx:pt>
          <cx:pt idx="21825">80000</cx:pt>
          <cx:pt idx="21826">145000</cx:pt>
          <cx:pt idx="21827">119000</cx:pt>
          <cx:pt idx="21828">135000</cx:pt>
          <cx:pt idx="21829">250000</cx:pt>
          <cx:pt idx="21830">230000</cx:pt>
          <cx:pt idx="21831">128000</cx:pt>
          <cx:pt idx="21832">110000</cx:pt>
          <cx:pt idx="21833">335000</cx:pt>
          <cx:pt idx="21834">88999</cx:pt>
          <cx:pt idx="21835">130000</cx:pt>
          <cx:pt idx="21836">220000</cx:pt>
          <cx:pt idx="21837">115000</cx:pt>
          <cx:pt idx="21838">90000</cx:pt>
          <cx:pt idx="21839">300000</cx:pt>
          <cx:pt idx="21840">350000</cx:pt>
          <cx:pt idx="21841">120000</cx:pt>
          <cx:pt idx="21842">350000</cx:pt>
          <cx:pt idx="21843">225000</cx:pt>
          <cx:pt idx="21844">115000</cx:pt>
          <cx:pt idx="21845">115000</cx:pt>
          <cx:pt idx="21846">134000</cx:pt>
          <cx:pt idx="21847">150000</cx:pt>
          <cx:pt idx="21848">195000</cx:pt>
          <cx:pt idx="21849">250000</cx:pt>
          <cx:pt idx="21850">180000</cx:pt>
          <cx:pt idx="21851">180000</cx:pt>
          <cx:pt idx="21852">150000</cx:pt>
          <cx:pt idx="21853">575000</cx:pt>
          <cx:pt idx="21854">260000</cx:pt>
          <cx:pt idx="21855">100000</cx:pt>
          <cx:pt idx="21856">180000</cx:pt>
          <cx:pt idx="21857">200000</cx:pt>
          <cx:pt idx="21858">225000</cx:pt>
          <cx:pt idx="21859">125000</cx:pt>
          <cx:pt idx="21860">105000</cx:pt>
          <cx:pt idx="21861">190000</cx:pt>
          <cx:pt idx="21862">460000</cx:pt>
          <cx:pt idx="21863">350000</cx:pt>
          <cx:pt idx="21864">145000</cx:pt>
          <cx:pt idx="21865">130000</cx:pt>
          <cx:pt idx="21866">110000</cx:pt>
          <cx:pt idx="21867">150000</cx:pt>
          <cx:pt idx="21868">138000</cx:pt>
          <cx:pt idx="21869">85000</cx:pt>
          <cx:pt idx="21870">130000</cx:pt>
          <cx:pt idx="21871">400000</cx:pt>
          <cx:pt idx="21872">150000</cx:pt>
          <cx:pt idx="21873">214000</cx:pt>
          <cx:pt idx="21874">120000</cx:pt>
          <cx:pt idx="21875">140000</cx:pt>
          <cx:pt idx="21876">170000</cx:pt>
          <cx:pt idx="21877">401000</cx:pt>
          <cx:pt idx="21878">170000</cx:pt>
          <cx:pt idx="21879">250000</cx:pt>
          <cx:pt idx="21880">250000</cx:pt>
          <cx:pt idx="21881">107000</cx:pt>
          <cx:pt idx="21882">150000</cx:pt>
          <cx:pt idx="21883">170000</cx:pt>
          <cx:pt idx="21884">93000</cx:pt>
          <cx:pt idx="21885">135000</cx:pt>
          <cx:pt idx="21886">93000</cx:pt>
          <cx:pt idx="21887">225000</cx:pt>
          <cx:pt idx="21888">700000</cx:pt>
          <cx:pt idx="21889">580000</cx:pt>
          <cx:pt idx="21890">500000</cx:pt>
          <cx:pt idx="21891">110000</cx:pt>
          <cx:pt idx="21892">250000</cx:pt>
          <cx:pt idx="21893">120000</cx:pt>
          <cx:pt idx="21894">120000</cx:pt>
          <cx:pt idx="21895">327000</cx:pt>
          <cx:pt idx="21896">265000</cx:pt>
          <cx:pt idx="21897">200000</cx:pt>
          <cx:pt idx="21898">650000</cx:pt>
          <cx:pt idx="21899">80000</cx:pt>
          <cx:pt idx="21900">150000</cx:pt>
          <cx:pt idx="21901">140000</cx:pt>
          <cx:pt idx="21902">146000</cx:pt>
          <cx:pt idx="21903">115000</cx:pt>
          <cx:pt idx="21904">115000</cx:pt>
          <cx:pt idx="21905">160000</cx:pt>
          <cx:pt idx="21906">100000</cx:pt>
          <cx:pt idx="21907">85000</cx:pt>
          <cx:pt idx="21908">40000</cx:pt>
          <cx:pt idx="21909">40000</cx:pt>
          <cx:pt idx="21910">54000</cx:pt>
          <cx:pt idx="21911">40000</cx:pt>
          <cx:pt idx="21912">97000</cx:pt>
          <cx:pt idx="21913">97000</cx:pt>
          <cx:pt idx="21914">210000</cx:pt>
          <cx:pt idx="21915">4000</cx:pt>
          <cx:pt idx="21916">45000</cx:pt>
          <cx:pt idx="21917">16000</cx:pt>
          <cx:pt idx="21918">24000</cx:pt>
          <cx:pt idx="21919">15000</cx:pt>
          <cx:pt idx="21920">19000</cx:pt>
          <cx:pt idx="21921">20000</cx:pt>
          <cx:pt idx="21922">20000</cx:pt>
          <cx:pt idx="21923">20000</cx:pt>
          <cx:pt idx="21924">2000</cx:pt>
          <cx:pt idx="21925">2000</cx:pt>
          <cx:pt idx="21926">5000</cx:pt>
          <cx:pt idx="21927">69000</cx:pt>
          <cx:pt idx="21928">20000</cx:pt>
          <cx:pt idx="21929">185000</cx:pt>
          <cx:pt idx="21930">131900</cx:pt>
          <cx:pt idx="21931">150000</cx:pt>
          <cx:pt idx="21932">145000</cx:pt>
          <cx:pt idx="21933">150000</cx:pt>
          <cx:pt idx="21934">170000</cx:pt>
          <cx:pt idx="21935">90000</cx:pt>
          <cx:pt idx="21936">192000</cx:pt>
          <cx:pt idx="21937">100000</cx:pt>
          <cx:pt idx="21938">75000</cx:pt>
          <cx:pt idx="21939">150000</cx:pt>
          <cx:pt idx="21940">280000</cx:pt>
          <cx:pt idx="21941">58000</cx:pt>
          <cx:pt idx="21942">125000</cx:pt>
          <cx:pt idx="21943">110000</cx:pt>
          <cx:pt idx="21944">100000</cx:pt>
          <cx:pt idx="21945">72000</cx:pt>
          <cx:pt idx="21946">200000</cx:pt>
          <cx:pt idx="21947">200000</cx:pt>
          <cx:pt idx="21948">260000</cx:pt>
          <cx:pt idx="21949">350000</cx:pt>
          <cx:pt idx="21950">10000</cx:pt>
          <cx:pt idx="21951">175000</cx:pt>
          <cx:pt idx="21952">7000</cx:pt>
          <cx:pt idx="21953">18000</cx:pt>
          <cx:pt idx="21954">50000</cx:pt>
          <cx:pt idx="21955">63000</cx:pt>
          <cx:pt idx="21956">14000</cx:pt>
          <cx:pt idx="21957">110000</cx:pt>
          <cx:pt idx="21958">140000</cx:pt>
          <cx:pt idx="21959">90000</cx:pt>
          <cx:pt idx="21960">24000</cx:pt>
          <cx:pt idx="21961">10000</cx:pt>
          <cx:pt idx="21962">10000</cx:pt>
          <cx:pt idx="21963">40000</cx:pt>
          <cx:pt idx="21964">4000</cx:pt>
          <cx:pt idx="21965">1000</cx:pt>
          <cx:pt idx="21966">105000</cx:pt>
          <cx:pt idx="21967">30000</cx:pt>
          <cx:pt idx="21968">8500</cx:pt>
          <cx:pt idx="21969">20000</cx:pt>
          <cx:pt idx="21970">28000</cx:pt>
          <cx:pt idx="21971">94000</cx:pt>
          <cx:pt idx="21972">230000</cx:pt>
          <cx:pt idx="21973">140000</cx:pt>
          <cx:pt idx="21974">75000</cx:pt>
          <cx:pt idx="21975">5000</cx:pt>
          <cx:pt idx="21976">25000</cx:pt>
          <cx:pt idx="21977">1000</cx:pt>
          <cx:pt idx="21978">79000</cx:pt>
          <cx:pt idx="21979">100000</cx:pt>
          <cx:pt idx="21980">80000</cx:pt>
          <cx:pt idx="21981">30000</cx:pt>
          <cx:pt idx="21982">50000</cx:pt>
          <cx:pt idx="21983">20000</cx:pt>
          <cx:pt idx="21984">35000</cx:pt>
          <cx:pt idx="21985">100000</cx:pt>
          <cx:pt idx="21986">265000</cx:pt>
          <cx:pt idx="21987">150000</cx:pt>
          <cx:pt idx="21988">130000</cx:pt>
          <cx:pt idx="21989">20000</cx:pt>
          <cx:pt idx="21990">386000</cx:pt>
          <cx:pt idx="21991">300000</cx:pt>
          <cx:pt idx="21992">10000</cx:pt>
          <cx:pt idx="21993">5000</cx:pt>
          <cx:pt idx="21994">79000</cx:pt>
          <cx:pt idx="21995">80000</cx:pt>
          <cx:pt idx="21996">60000</cx:pt>
          <cx:pt idx="21997">60000</cx:pt>
          <cx:pt idx="21998">140000</cx:pt>
          <cx:pt idx="21999">200000</cx:pt>
          <cx:pt idx="22000">600000</cx:pt>
          <cx:pt idx="22001">63000</cx:pt>
          <cx:pt idx="22002">100000</cx:pt>
          <cx:pt idx="22003">195000</cx:pt>
          <cx:pt idx="22004">200000</cx:pt>
          <cx:pt idx="22005">63000</cx:pt>
          <cx:pt idx="22006">150000</cx:pt>
          <cx:pt idx="22007">120000</cx:pt>
          <cx:pt idx="22008">305000</cx:pt>
          <cx:pt idx="22009">200000</cx:pt>
          <cx:pt idx="22010">120000</cx:pt>
          <cx:pt idx="22011">120000</cx:pt>
          <cx:pt idx="22012">700000</cx:pt>
          <cx:pt idx="22013">2212664</cx:pt>
          <cx:pt idx="22014">225000</cx:pt>
          <cx:pt idx="22015">150000</cx:pt>
          <cx:pt idx="22016">500000</cx:pt>
          <cx:pt idx="22017">79000</cx:pt>
          <cx:pt idx="22018">150000</cx:pt>
          <cx:pt idx="22019">550000</cx:pt>
          <cx:pt idx="22020">140000</cx:pt>
          <cx:pt idx="22021">60000</cx:pt>
          <cx:pt idx="22022">350000</cx:pt>
          <cx:pt idx="22023">250000</cx:pt>
          <cx:pt idx="22024">79000</cx:pt>
          <cx:pt idx="22025">107900</cx:pt>
          <cx:pt idx="22026">160000</cx:pt>
          <cx:pt idx="22027">240000</cx:pt>
          <cx:pt idx="22028">200000</cx:pt>
          <cx:pt idx="22029">200000</cx:pt>
          <cx:pt idx="22030">63000</cx:pt>
          <cx:pt idx="22031">60000</cx:pt>
          <cx:pt idx="22032">100000</cx:pt>
          <cx:pt idx="22033">250000</cx:pt>
          <cx:pt idx="22034">600000</cx:pt>
          <cx:pt idx="22035">315000</cx:pt>
          <cx:pt idx="22036">350000</cx:pt>
          <cx:pt idx="22037">750000</cx:pt>
          <cx:pt idx="22038">400000</cx:pt>
          <cx:pt idx="22039">380000</cx:pt>
          <cx:pt idx="22040">1400000</cx:pt>
          <cx:pt idx="22041">450000</cx:pt>
          <cx:pt idx="22042">550000</cx:pt>
          <cx:pt idx="22043">600000</cx:pt>
          <cx:pt idx="22044">600000</cx:pt>
          <cx:pt idx="22045">625000</cx:pt>
          <cx:pt idx="22046">686000</cx:pt>
          <cx:pt idx="22047">600000</cx:pt>
          <cx:pt idx="22048">650000</cx:pt>
          <cx:pt idx="22049">562100</cx:pt>
          <cx:pt idx="22050">185000</cx:pt>
          <cx:pt idx="22051">500000</cx:pt>
          <cx:pt idx="22052">300000</cx:pt>
          <cx:pt idx="22053">350000</cx:pt>
          <cx:pt idx="22054">600000</cx:pt>
          <cx:pt idx="22055">190000</cx:pt>
          <cx:pt idx="22056">350000</cx:pt>
          <cx:pt idx="22057">350000</cx:pt>
          <cx:pt idx="22058">500000</cx:pt>
          <cx:pt idx="22059">1200000</cx:pt>
          <cx:pt idx="22060">190000</cx:pt>
          <cx:pt idx="22061">600000</cx:pt>
          <cx:pt idx="22062">610000</cx:pt>
          <cx:pt idx="22063">95000</cx:pt>
          <cx:pt idx="22064">275000</cx:pt>
          <cx:pt idx="22065">350000</cx:pt>
          <cx:pt idx="22066">100000</cx:pt>
          <cx:pt idx="22067">85000</cx:pt>
          <cx:pt idx="22068">350000</cx:pt>
          <cx:pt idx="22069">150000</cx:pt>
          <cx:pt idx="22070">400000</cx:pt>
          <cx:pt idx="22071">300000</cx:pt>
          <cx:pt idx="22072">75000</cx:pt>
          <cx:pt idx="22073">75000</cx:pt>
          <cx:pt idx="22074">889000</cx:pt>
          <cx:pt idx="22075">250000</cx:pt>
          <cx:pt idx="22076">150000</cx:pt>
          <cx:pt idx="22077">150000</cx:pt>
          <cx:pt idx="22078">250000</cx:pt>
          <cx:pt idx="22079">190000</cx:pt>
          <cx:pt idx="22080">40000</cx:pt>
          <cx:pt idx="22081">76000</cx:pt>
          <cx:pt idx="22082">248900</cx:pt>
          <cx:pt idx="22083">550000</cx:pt>
          <cx:pt idx="22084">400000</cx:pt>
          <cx:pt idx="22085">125000</cx:pt>
          <cx:pt idx="22086">325000</cx:pt>
          <cx:pt idx="22087">40000</cx:pt>
          <cx:pt idx="22088">245000</cx:pt>
          <cx:pt idx="22089">650000</cx:pt>
          <cx:pt idx="22090">125000</cx:pt>
          <cx:pt idx="22091">75000</cx:pt>
          <cx:pt idx="22092">295000</cx:pt>
          <cx:pt idx="22093">90000</cx:pt>
          <cx:pt idx="22094">130000</cx:pt>
          <cx:pt idx="22095">180000</cx:pt>
          <cx:pt idx="22096">50000</cx:pt>
          <cx:pt idx="22097">150000</cx:pt>
          <cx:pt idx="22098">90000</cx:pt>
          <cx:pt idx="22099">220000</cx:pt>
          <cx:pt idx="22100">250000</cx:pt>
          <cx:pt idx="22101">150000</cx:pt>
          <cx:pt idx="22102">300000</cx:pt>
          <cx:pt idx="22103">1200000</cx:pt>
          <cx:pt idx="22104">500000</cx:pt>
          <cx:pt idx="22105">35000</cx:pt>
          <cx:pt idx="22106">125000</cx:pt>
          <cx:pt idx="22107">625000</cx:pt>
          <cx:pt idx="22108">90000</cx:pt>
          <cx:pt idx="22109">60000</cx:pt>
          <cx:pt idx="22110">600000</cx:pt>
          <cx:pt idx="22111">500000</cx:pt>
          <cx:pt idx="22112">300000</cx:pt>
          <cx:pt idx="22113">300000</cx:pt>
          <cx:pt idx="22114">80000</cx:pt>
          <cx:pt idx="22115">750000</cx:pt>
          <cx:pt idx="22116">125000</cx:pt>
          <cx:pt idx="22117">75000</cx:pt>
          <cx:pt idx="22118">325000</cx:pt>
          <cx:pt idx="22119">300000</cx:pt>
          <cx:pt idx="22120">725000</cx:pt>
          <cx:pt idx="22121">625000</cx:pt>
          <cx:pt idx="22122">300000</cx:pt>
          <cx:pt idx="22123">350000</cx:pt>
          <cx:pt idx="22124">140000</cx:pt>
          <cx:pt idx="22125">175000</cx:pt>
          <cx:pt idx="22126">250000</cx:pt>
          <cx:pt idx="22127">35000</cx:pt>
          <cx:pt idx="22128">90000</cx:pt>
          <cx:pt idx="22129">300000</cx:pt>
          <cx:pt idx="22130">178000</cx:pt>
          <cx:pt idx="22131">80000</cx:pt>
          <cx:pt idx="22132">70000</cx:pt>
          <cx:pt idx="22133">470000</cx:pt>
          <cx:pt idx="22134">150000</cx:pt>
          <cx:pt idx="22135">79000</cx:pt>
          <cx:pt idx="22136">40000</cx:pt>
          <cx:pt idx="22137">450000</cx:pt>
          <cx:pt idx="22138">400000</cx:pt>
          <cx:pt idx="22139">175000</cx:pt>
          <cx:pt idx="22140">800000</cx:pt>
          <cx:pt idx="22141">90000</cx:pt>
          <cx:pt idx="22142">220000</cx:pt>
          <cx:pt idx="22143">89000</cx:pt>
          <cx:pt idx="22144">300000</cx:pt>
          <cx:pt idx="22145">120000</cx:pt>
          <cx:pt idx="22146">300000</cx:pt>
          <cx:pt idx="22147">800000</cx:pt>
          <cx:pt idx="22148">140000</cx:pt>
          <cx:pt idx="22149">250000</cx:pt>
          <cx:pt idx="22150">300000</cx:pt>
          <cx:pt idx="22151">150000</cx:pt>
          <cx:pt idx="22152">275000</cx:pt>
          <cx:pt idx="22153">475000</cx:pt>
          <cx:pt idx="22154">130000</cx:pt>
          <cx:pt idx="22155">150000</cx:pt>
          <cx:pt idx="22156">60000</cx:pt>
          <cx:pt idx="22157">300000</cx:pt>
          <cx:pt idx="22158">2212664</cx:pt>
          <cx:pt idx="22159">500000</cx:pt>
          <cx:pt idx="22160">250000</cx:pt>
          <cx:pt idx="22161">150000</cx:pt>
          <cx:pt idx="22162">250000</cx:pt>
          <cx:pt idx="22163">150000</cx:pt>
          <cx:pt idx="22164">265000</cx:pt>
          <cx:pt idx="22165">60000</cx:pt>
          <cx:pt idx="22166">225000</cx:pt>
          <cx:pt idx="22167">700000</cx:pt>
          <cx:pt idx="22168">50000</cx:pt>
          <cx:pt idx="22169">400000</cx:pt>
          <cx:pt idx="22170">200000</cx:pt>
          <cx:pt idx="22171">112000</cx:pt>
          <cx:pt idx="22172">124000</cx:pt>
          <cx:pt idx="22173">72000</cx:pt>
          <cx:pt idx="22174">270000</cx:pt>
          <cx:pt idx="22175">550000</cx:pt>
          <cx:pt idx="22176">70000</cx:pt>
          <cx:pt idx="22177">300000</cx:pt>
          <cx:pt idx="22178">100000</cx:pt>
          <cx:pt idx="22179">330000</cx:pt>
          <cx:pt idx="22180">750000</cx:pt>
          <cx:pt idx="22181">600000</cx:pt>
          <cx:pt idx="22182">900000</cx:pt>
          <cx:pt idx="22183">250000</cx:pt>
          <cx:pt idx="22184">400000</cx:pt>
          <cx:pt idx="22185">600000</cx:pt>
          <cx:pt idx="22186">35000</cx:pt>
          <cx:pt idx="22187">375000</cx:pt>
          <cx:pt idx="22188">120000</cx:pt>
          <cx:pt idx="22189">325000</cx:pt>
          <cx:pt idx="22190">100000</cx:pt>
          <cx:pt idx="22191">16600</cx:pt>
          <cx:pt idx="22192">83000</cx:pt>
          <cx:pt idx="22193">100000</cx:pt>
          <cx:pt idx="22194">130000</cx:pt>
          <cx:pt idx="22195">20000</cx:pt>
          <cx:pt idx="22196">100000</cx:pt>
          <cx:pt idx="22197">250000</cx:pt>
          <cx:pt idx="22198">500000</cx:pt>
          <cx:pt idx="22199">275000</cx:pt>
          <cx:pt idx="22200">50000</cx:pt>
          <cx:pt idx="22201">135000</cx:pt>
          <cx:pt idx="22202">600000</cx:pt>
          <cx:pt idx="22203">75000</cx:pt>
          <cx:pt idx="22204">100000</cx:pt>
          <cx:pt idx="22205">70000</cx:pt>
          <cx:pt idx="22206">350000</cx:pt>
          <cx:pt idx="22207">140000</cx:pt>
          <cx:pt idx="22208">140000</cx:pt>
          <cx:pt idx="22209">475000</cx:pt>
          <cx:pt idx="22210">300000</cx:pt>
          <cx:pt idx="22211">80000</cx:pt>
          <cx:pt idx="22212">90000</cx:pt>
          <cx:pt idx="22213">100000</cx:pt>
          <cx:pt idx="22214">37500</cx:pt>
          <cx:pt idx="22215">60000</cx:pt>
          <cx:pt idx="22216">180000</cx:pt>
          <cx:pt idx="22217">550000</cx:pt>
          <cx:pt idx="22218">65000</cx:pt>
          <cx:pt idx="22219">150000</cx:pt>
          <cx:pt idx="22220">100000</cx:pt>
          <cx:pt idx="22221">160000</cx:pt>
          <cx:pt idx="22222">320000</cx:pt>
          <cx:pt idx="22223">150000</cx:pt>
          <cx:pt idx="22224">200000</cx:pt>
          <cx:pt idx="22225">275000</cx:pt>
          <cx:pt idx="22226">275000</cx:pt>
          <cx:pt idx="22227">550000</cx:pt>
          <cx:pt idx="22228">100000</cx:pt>
          <cx:pt idx="22229">100000</cx:pt>
          <cx:pt idx="22230">100000</cx:pt>
          <cx:pt idx="22231">100000</cx:pt>
          <cx:pt idx="22232">75000</cx:pt>
          <cx:pt idx="22233">7000</cx:pt>
          <cx:pt idx="22234">159000</cx:pt>
          <cx:pt idx="22235">150000</cx:pt>
          <cx:pt idx="22236">80000</cx:pt>
          <cx:pt idx="22237">500000</cx:pt>
          <cx:pt idx="22238">250000</cx:pt>
          <cx:pt idx="22239">600000</cx:pt>
          <cx:pt idx="22240">150000</cx:pt>
          <cx:pt idx="22241">200000</cx:pt>
          <cx:pt idx="22242">225000</cx:pt>
          <cx:pt idx="22243">111000</cx:pt>
          <cx:pt idx="22244">230000</cx:pt>
          <cx:pt idx="22245">190000</cx:pt>
          <cx:pt idx="22246">85000</cx:pt>
          <cx:pt idx="22247">186000</cx:pt>
          <cx:pt idx="22248">150000</cx:pt>
          <cx:pt idx="22249">118000</cx:pt>
          <cx:pt idx="22250">300000</cx:pt>
          <cx:pt idx="22251">120000</cx:pt>
          <cx:pt idx="22252">941379</cx:pt>
          <cx:pt idx="22253">700000</cx:pt>
          <cx:pt idx="22254">135000</cx:pt>
          <cx:pt idx="22255">150000</cx:pt>
          <cx:pt idx="22256">95000</cx:pt>
          <cx:pt idx="22257">165000</cx:pt>
          <cx:pt idx="22258">200000</cx:pt>
          <cx:pt idx="22259">260000</cx:pt>
          <cx:pt idx="22260">130000</cx:pt>
          <cx:pt idx="22261">153000</cx:pt>
          <cx:pt idx="22262">150000</cx:pt>
          <cx:pt idx="22263">179900</cx:pt>
          <cx:pt idx="22264">90000</cx:pt>
          <cx:pt idx="22265">160000</cx:pt>
          <cx:pt idx="22266">160000</cx:pt>
          <cx:pt idx="22267">325000</cx:pt>
          <cx:pt idx="22268">135000</cx:pt>
          <cx:pt idx="22269">138500</cx:pt>
          <cx:pt idx="22270">110000</cx:pt>
          <cx:pt idx="22271">145000</cx:pt>
          <cx:pt idx="22272">200000</cx:pt>
          <cx:pt idx="22273">40000</cx:pt>
          <cx:pt idx="22274">142000</cx:pt>
          <cx:pt idx="22275">120000</cx:pt>
          <cx:pt idx="22276">370000</cx:pt>
          <cx:pt idx="22277">60000</cx:pt>
          <cx:pt idx="22278">127900</cx:pt>
          <cx:pt idx="22279">116000</cx:pt>
          <cx:pt idx="22280">140000</cx:pt>
          <cx:pt idx="22281">200000</cx:pt>
          <cx:pt idx="22282">140000</cx:pt>
          <cx:pt idx="22283">170000</cx:pt>
          <cx:pt idx="22284">124000</cx:pt>
          <cx:pt idx="22285">140000</cx:pt>
          <cx:pt idx="22286">130000</cx:pt>
          <cx:pt idx="22287">80000</cx:pt>
          <cx:pt idx="22288">80000</cx:pt>
          <cx:pt idx="22289">700000</cx:pt>
          <cx:pt idx="22290">150000</cx:pt>
          <cx:pt idx="22291">320000</cx:pt>
          <cx:pt idx="22292">290000</cx:pt>
          <cx:pt idx="22293">127000</cx:pt>
          <cx:pt idx="22294">375000</cx:pt>
          <cx:pt idx="22295">500000</cx:pt>
          <cx:pt idx="22296">88000</cx:pt>
          <cx:pt idx="22297">119000</cx:pt>
          <cx:pt idx="22298">140000</cx:pt>
          <cx:pt idx="22299">275000</cx:pt>
          <cx:pt idx="22300">215000</cx:pt>
          <cx:pt idx="22301">449900</cx:pt>
          <cx:pt idx="22302">120000</cx:pt>
          <cx:pt idx="22303">400000</cx:pt>
          <cx:pt idx="22304">126000</cx:pt>
          <cx:pt idx="22305">120000</cx:pt>
          <cx:pt idx="22306">240000</cx:pt>
          <cx:pt idx="22307">165000</cx:pt>
          <cx:pt idx="22308">130000</cx:pt>
          <cx:pt idx="22309">158000</cx:pt>
          <cx:pt idx="22310">400000</cx:pt>
          <cx:pt idx="22311">265000</cx:pt>
          <cx:pt idx="22312">200000</cx:pt>
          <cx:pt idx="22313">270000</cx:pt>
          <cx:pt idx="22314">300000</cx:pt>
          <cx:pt idx="22315">220000</cx:pt>
          <cx:pt idx="22316">300000</cx:pt>
          <cx:pt idx="22317">125000</cx:pt>
          <cx:pt idx="22318">168000</cx:pt>
          <cx:pt idx="22319">60000</cx:pt>
          <cx:pt idx="22320">130000</cx:pt>
          <cx:pt idx="22321">130000</cx:pt>
          <cx:pt idx="22322">200000</cx:pt>
          <cx:pt idx="22323">15000</cx:pt>
          <cx:pt idx="22324">50000</cx:pt>
          <cx:pt idx="22325">941379</cx:pt>
          <cx:pt idx="22326">941379</cx:pt>
          <cx:pt idx="22327">120000</cx:pt>
          <cx:pt idx="22328">262000</cx:pt>
          <cx:pt idx="22329">220000</cx:pt>
          <cx:pt idx="22330">235000</cx:pt>
          <cx:pt idx="22331">20000</cx:pt>
          <cx:pt idx="22332">200000</cx:pt>
          <cx:pt idx="22333">200000</cx:pt>
          <cx:pt idx="22334">120000</cx:pt>
          <cx:pt idx="22335">10000</cx:pt>
          <cx:pt idx="22336">10000</cx:pt>
          <cx:pt idx="22337">150000</cx:pt>
          <cx:pt idx="22338">180000</cx:pt>
          <cx:pt idx="22339">265000</cx:pt>
          <cx:pt idx="22340">225000</cx:pt>
          <cx:pt idx="22341">20000</cx:pt>
          <cx:pt idx="22342">110000</cx:pt>
          <cx:pt idx="22343">300000</cx:pt>
          <cx:pt idx="22344">12000</cx:pt>
          <cx:pt idx="22345">25000</cx:pt>
          <cx:pt idx="22346">37000</cx:pt>
          <cx:pt idx="22347">300000</cx:pt>
          <cx:pt idx="22348">200000</cx:pt>
          <cx:pt idx="22349">80000</cx:pt>
          <cx:pt idx="22350">60000</cx:pt>
          <cx:pt idx="22351">30000</cx:pt>
          <cx:pt idx="22352">50000</cx:pt>
          <cx:pt idx="22353">25000</cx:pt>
          <cx:pt idx="22354">45000</cx:pt>
          <cx:pt idx="22355">30000</cx:pt>
          <cx:pt idx="22356">130000</cx:pt>
          <cx:pt idx="22357">220000</cx:pt>
          <cx:pt idx="22358">60000</cx:pt>
          <cx:pt idx="22359">265000</cx:pt>
          <cx:pt idx="22360">300000</cx:pt>
          <cx:pt idx="22361">250000</cx:pt>
          <cx:pt idx="22362">150000</cx:pt>
          <cx:pt idx="22363">350000</cx:pt>
          <cx:pt idx="22364">171370</cx:pt>
          <cx:pt idx="22365">10000</cx:pt>
          <cx:pt idx="22366">500000</cx:pt>
          <cx:pt idx="22367">160000</cx:pt>
          <cx:pt idx="22368">150000</cx:pt>
          <cx:pt idx="22369">129000</cx:pt>
          <cx:pt idx="22370">941379</cx:pt>
          <cx:pt idx="22371">250000</cx:pt>
          <cx:pt idx="22372">65000</cx:pt>
          <cx:pt idx="22373">700000</cx:pt>
          <cx:pt idx="22374">10000</cx:pt>
          <cx:pt idx="22375">160000</cx:pt>
          <cx:pt idx="22376">120000</cx:pt>
          <cx:pt idx="22377">200000</cx:pt>
          <cx:pt idx="22378">120000</cx:pt>
          <cx:pt idx="22379">125000</cx:pt>
          <cx:pt idx="22380">265000</cx:pt>
          <cx:pt idx="22381">175000</cx:pt>
          <cx:pt idx="22382">290000</cx:pt>
          <cx:pt idx="22383">265000</cx:pt>
          <cx:pt idx="22384">57000</cx:pt>
          <cx:pt idx="22385">220000</cx:pt>
          <cx:pt idx="22386">50000</cx:pt>
          <cx:pt idx="22387">220000</cx:pt>
          <cx:pt idx="22388">6000</cx:pt>
          <cx:pt idx="22389">180000</cx:pt>
          <cx:pt idx="22390">85000</cx:pt>
          <cx:pt idx="22391">90000</cx:pt>
          <cx:pt idx="22392">235000</cx:pt>
          <cx:pt idx="22393">50000</cx:pt>
          <cx:pt idx="22394">941379</cx:pt>
          <cx:pt idx="22395">50000</cx:pt>
          <cx:pt idx="22396">85000</cx:pt>
          <cx:pt idx="22397">200000</cx:pt>
          <cx:pt idx="22398">405000</cx:pt>
          <cx:pt idx="22399">690000</cx:pt>
          <cx:pt idx="22400">158000</cx:pt>
          <cx:pt idx="22401">250000</cx:pt>
          <cx:pt idx="22402">941379</cx:pt>
          <cx:pt idx="22403">50000</cx:pt>
          <cx:pt idx="22404">150000</cx:pt>
          <cx:pt idx="22405">300000</cx:pt>
          <cx:pt idx="22406">120000</cx:pt>
          <cx:pt idx="22407">150000</cx:pt>
          <cx:pt idx="22408">30000</cx:pt>
          <cx:pt idx="22409">120000</cx:pt>
          <cx:pt idx="22410">200000</cx:pt>
          <cx:pt idx="22411">265000</cx:pt>
          <cx:pt idx="22412">120000</cx:pt>
          <cx:pt idx="22413">220000</cx:pt>
          <cx:pt idx="22414">220000</cx:pt>
          <cx:pt idx="22415">20000</cx:pt>
          <cx:pt idx="22416">500000</cx:pt>
          <cx:pt idx="22417">40000</cx:pt>
          <cx:pt idx="22418">150000</cx:pt>
          <cx:pt idx="22419">10000</cx:pt>
          <cx:pt idx="22420">79000</cx:pt>
          <cx:pt idx="22421">320000</cx:pt>
          <cx:pt idx="22422">130000</cx:pt>
          <cx:pt idx="22423">120000</cx:pt>
          <cx:pt idx="22424">95000</cx:pt>
          <cx:pt idx="22425">170000</cx:pt>
          <cx:pt idx="22426">250000</cx:pt>
          <cx:pt idx="22427">200000</cx:pt>
          <cx:pt idx="22428">10000</cx:pt>
          <cx:pt idx="22429">37000</cx:pt>
          <cx:pt idx="22430">50000</cx:pt>
          <cx:pt idx="22431">28500</cx:pt>
          <cx:pt idx="22432">200000</cx:pt>
          <cx:pt idx="22433">250000</cx:pt>
          <cx:pt idx="22434">54000</cx:pt>
          <cx:pt idx="22435">250000</cx:pt>
          <cx:pt idx="22436">200000</cx:pt>
          <cx:pt idx="22437">132000</cx:pt>
          <cx:pt idx="22438">195000</cx:pt>
          <cx:pt idx="22439">34000</cx:pt>
          <cx:pt idx="22440">125000</cx:pt>
          <cx:pt idx="22441">100000</cx:pt>
          <cx:pt idx="22442">140000</cx:pt>
          <cx:pt idx="22443">300000</cx:pt>
          <cx:pt idx="22444">200000</cx:pt>
          <cx:pt idx="22445">187000</cx:pt>
          <cx:pt idx="22446">275000</cx:pt>
          <cx:pt idx="22447">150000</cx:pt>
          <cx:pt idx="22448">145000</cx:pt>
          <cx:pt idx="22449">230000</cx:pt>
          <cx:pt idx="22450">222000</cx:pt>
          <cx:pt idx="22451">145000</cx:pt>
          <cx:pt idx="22452">200000</cx:pt>
          <cx:pt idx="22453">160000</cx:pt>
          <cx:pt idx="22454">171000</cx:pt>
          <cx:pt idx="22455">100000</cx:pt>
          <cx:pt idx="22456">165000</cx:pt>
          <cx:pt idx="22457">150000</cx:pt>
          <cx:pt idx="22458">124000</cx:pt>
          <cx:pt idx="22459">190000</cx:pt>
          <cx:pt idx="22460">140000</cx:pt>
          <cx:pt idx="22461">120000</cx:pt>
          <cx:pt idx="22462">200000</cx:pt>
          <cx:pt idx="22463">500000</cx:pt>
          <cx:pt idx="22464">230000</cx:pt>
          <cx:pt idx="22465">134000</cx:pt>
          <cx:pt idx="22466">93000</cx:pt>
          <cx:pt idx="22467">200000</cx:pt>
          <cx:pt idx="22468">150000</cx:pt>
          <cx:pt idx="22469">240000</cx:pt>
          <cx:pt idx="22470">122000</cx:pt>
          <cx:pt idx="22471">154000</cx:pt>
          <cx:pt idx="22472">145000</cx:pt>
          <cx:pt idx="22473">130000</cx:pt>
          <cx:pt idx="22474">580000</cx:pt>
          <cx:pt idx="22475">145000</cx:pt>
          <cx:pt idx="22476">120000</cx:pt>
          <cx:pt idx="22477">160000</cx:pt>
          <cx:pt idx="22478">310000</cx:pt>
          <cx:pt idx="22479">177000</cx:pt>
          <cx:pt idx="22480">135000</cx:pt>
          <cx:pt idx="22481">85000</cx:pt>
          <cx:pt idx="22482">135000</cx:pt>
          <cx:pt idx="22483">200000</cx:pt>
          <cx:pt idx="22484">229000</cx:pt>
          <cx:pt idx="22485">150000</cx:pt>
          <cx:pt idx="22486">160000</cx:pt>
          <cx:pt idx="22487">120000</cx:pt>
          <cx:pt idx="22488">300000</cx:pt>
          <cx:pt idx="22489">150000</cx:pt>
          <cx:pt idx="22490">220000</cx:pt>
          <cx:pt idx="22491">175000</cx:pt>
          <cx:pt idx="22492">111000</cx:pt>
          <cx:pt idx="22493">105000</cx:pt>
          <cx:pt idx="22494">200000</cx:pt>
          <cx:pt idx="22495">380000</cx:pt>
          <cx:pt idx="22496">225000</cx:pt>
          <cx:pt idx="22497">90000</cx:pt>
          <cx:pt idx="22498">155000</cx:pt>
          <cx:pt idx="22499">185000</cx:pt>
          <cx:pt idx="22500">115000</cx:pt>
          <cx:pt idx="22501">100000</cx:pt>
          <cx:pt idx="22502">659000</cx:pt>
          <cx:pt idx="22503">190000</cx:pt>
          <cx:pt idx="22504">196900</cx:pt>
          <cx:pt idx="22505">174000</cx:pt>
          <cx:pt idx="22506">675000</cx:pt>
          <cx:pt idx="22507">150000</cx:pt>
          <cx:pt idx="22508">190000</cx:pt>
          <cx:pt idx="22509">130000</cx:pt>
          <cx:pt idx="22510">137000</cx:pt>
          <cx:pt idx="22511">134000</cx:pt>
          <cx:pt idx="22512">225000</cx:pt>
          <cx:pt idx="22513">165000</cx:pt>
          <cx:pt idx="22514">150000</cx:pt>
          <cx:pt idx="22515">75000</cx:pt>
          <cx:pt idx="22516">350000</cx:pt>
          <cx:pt idx="22517">340000</cx:pt>
          <cx:pt idx="22518">90000</cx:pt>
          <cx:pt idx="22519">90000</cx:pt>
          <cx:pt idx="22520">300000</cx:pt>
          <cx:pt idx="22521">650000</cx:pt>
          <cx:pt idx="22522">180000</cx:pt>
          <cx:pt idx="22523">130000</cx:pt>
          <cx:pt idx="22524">140000</cx:pt>
          <cx:pt idx="22525">180000</cx:pt>
          <cx:pt idx="22526">106000</cx:pt>
          <cx:pt idx="22527">290000</cx:pt>
          <cx:pt idx="22528">270000</cx:pt>
          <cx:pt idx="22529">175000</cx:pt>
          <cx:pt idx="22530">120000</cx:pt>
          <cx:pt idx="22531">300000</cx:pt>
          <cx:pt idx="22532">135000</cx:pt>
          <cx:pt idx="22533">119000</cx:pt>
          <cx:pt idx="22534">115000</cx:pt>
          <cx:pt idx="22535">190000</cx:pt>
          <cx:pt idx="22536">130000</cx:pt>
          <cx:pt idx="22537">115000</cx:pt>
          <cx:pt idx="22538">625000</cx:pt>
          <cx:pt idx="22539">160000</cx:pt>
          <cx:pt idx="22540">130000</cx:pt>
          <cx:pt idx="22541">128000</cx:pt>
          <cx:pt idx="22542">140000</cx:pt>
          <cx:pt idx="22543">178000</cx:pt>
          <cx:pt idx="22544">165000</cx:pt>
          <cx:pt idx="22545">125000</cx:pt>
          <cx:pt idx="22546">125000</cx:pt>
          <cx:pt idx="22547">100000</cx:pt>
          <cx:pt idx="22548">140000</cx:pt>
          <cx:pt idx="22549">85000</cx:pt>
          <cx:pt idx="22550">350000</cx:pt>
          <cx:pt idx="22551">140000</cx:pt>
          <cx:pt idx="22552">140000</cx:pt>
          <cx:pt idx="22553">200000</cx:pt>
          <cx:pt idx="22554">170000</cx:pt>
          <cx:pt idx="22555">144000</cx:pt>
          <cx:pt idx="22556">175000</cx:pt>
          <cx:pt idx="22557">140000</cx:pt>
          <cx:pt idx="22558">941379</cx:pt>
          <cx:pt idx="22559">78000</cx:pt>
          <cx:pt idx="22560">134000</cx:pt>
          <cx:pt idx="22561">147000</cx:pt>
          <cx:pt idx="22562">160000</cx:pt>
          <cx:pt idx="22563">90000</cx:pt>
          <cx:pt idx="22564">170000</cx:pt>
          <cx:pt idx="22565">200000</cx:pt>
          <cx:pt idx="22566">150000</cx:pt>
          <cx:pt idx="22567">150000</cx:pt>
          <cx:pt idx="22568">203000</cx:pt>
          <cx:pt idx="22569">350000</cx:pt>
          <cx:pt idx="22570">110000</cx:pt>
          <cx:pt idx="22571">250000</cx:pt>
          <cx:pt idx="22572">180000</cx:pt>
          <cx:pt idx="22573">150000</cx:pt>
          <cx:pt idx="22574">140000</cx:pt>
          <cx:pt idx="22575">941379</cx:pt>
          <cx:pt idx="22576">85000</cx:pt>
          <cx:pt idx="22577">150000</cx:pt>
          <cx:pt idx="22578">138000</cx:pt>
          <cx:pt idx="22579">170000</cx:pt>
          <cx:pt idx="22580">138000</cx:pt>
          <cx:pt idx="22581">170000</cx:pt>
          <cx:pt idx="22582">147000</cx:pt>
          <cx:pt idx="22583">180000</cx:pt>
          <cx:pt idx="22584">150000</cx:pt>
          <cx:pt idx="22585">60000</cx:pt>
          <cx:pt idx="22586">190000</cx:pt>
          <cx:pt idx="22587">150000</cx:pt>
          <cx:pt idx="22588">140000</cx:pt>
          <cx:pt idx="22589">136000</cx:pt>
          <cx:pt idx="22590">130000</cx:pt>
          <cx:pt idx="22591">140000</cx:pt>
          <cx:pt idx="22592">941379</cx:pt>
          <cx:pt idx="22593">169900</cx:pt>
          <cx:pt idx="22594">117000</cx:pt>
          <cx:pt idx="22595">200000</cx:pt>
          <cx:pt idx="22596">219000</cx:pt>
          <cx:pt idx="22597">190000</cx:pt>
          <cx:pt idx="22598">71000</cx:pt>
          <cx:pt idx="22599">125000</cx:pt>
          <cx:pt idx="22600">150000</cx:pt>
          <cx:pt idx="22601">149000</cx:pt>
          <cx:pt idx="22602">170000</cx:pt>
          <cx:pt idx="22603">144000</cx:pt>
          <cx:pt idx="22604">270000</cx:pt>
          <cx:pt idx="22605">135000</cx:pt>
          <cx:pt idx="22606">45000</cx:pt>
          <cx:pt idx="22607">130000</cx:pt>
          <cx:pt idx="22608">150000</cx:pt>
          <cx:pt idx="22609">650000</cx:pt>
          <cx:pt idx="22610">165000</cx:pt>
          <cx:pt idx="22611">40000</cx:pt>
          <cx:pt idx="22612">275000</cx:pt>
          <cx:pt idx="22613">185000</cx:pt>
          <cx:pt idx="22614">298000</cx:pt>
          <cx:pt idx="22615">99000</cx:pt>
          <cx:pt idx="22616">100000</cx:pt>
          <cx:pt idx="22617">275000</cx:pt>
          <cx:pt idx="22618">122000</cx:pt>
          <cx:pt idx="22619">105000</cx:pt>
          <cx:pt idx="22620">420000</cx:pt>
          <cx:pt idx="22621">359900</cx:pt>
          <cx:pt idx="22622">97400</cx:pt>
          <cx:pt idx="22623">490000</cx:pt>
          <cx:pt idx="22624">130000</cx:pt>
          <cx:pt idx="22625">359900</cx:pt>
          <cx:pt idx="22626">80000</cx:pt>
          <cx:pt idx="22627">125000</cx:pt>
          <cx:pt idx="22628">400000</cx:pt>
          <cx:pt idx="22629">140000</cx:pt>
          <cx:pt idx="22630">125000</cx:pt>
          <cx:pt idx="22631">72000</cx:pt>
          <cx:pt idx="22632">120000</cx:pt>
          <cx:pt idx="22633">80000</cx:pt>
          <cx:pt idx="22634">300000</cx:pt>
          <cx:pt idx="22635">125000</cx:pt>
          <cx:pt idx="22636">350000</cx:pt>
          <cx:pt idx="22637">400000</cx:pt>
          <cx:pt idx="22638">150000</cx:pt>
          <cx:pt idx="22639">500000</cx:pt>
          <cx:pt idx="22640">60000</cx:pt>
          <cx:pt idx="22641">105000</cx:pt>
          <cx:pt idx="22642">205000</cx:pt>
          <cx:pt idx="22643">120000</cx:pt>
          <cx:pt idx="22644">80000</cx:pt>
          <cx:pt idx="22645">100000</cx:pt>
          <cx:pt idx="22646">185000</cx:pt>
          <cx:pt idx="22647">135000</cx:pt>
          <cx:pt idx="22648">220000</cx:pt>
          <cx:pt idx="22649">60000</cx:pt>
          <cx:pt idx="22650">200000</cx:pt>
          <cx:pt idx="22651">105000</cx:pt>
          <cx:pt idx="22652">123000</cx:pt>
          <cx:pt idx="22653">200000</cx:pt>
          <cx:pt idx="22654">160000</cx:pt>
          <cx:pt idx="22655">309000</cx:pt>
          <cx:pt idx="22656">100000</cx:pt>
          <cx:pt idx="22657">300000</cx:pt>
          <cx:pt idx="22658">235000</cx:pt>
          <cx:pt idx="22659">275000</cx:pt>
          <cx:pt idx="22660">100000</cx:pt>
          <cx:pt idx="22661">150000</cx:pt>
          <cx:pt idx="22662">280000</cx:pt>
          <cx:pt idx="22663">180000</cx:pt>
          <cx:pt idx="22664">140000</cx:pt>
          <cx:pt idx="22665">155000</cx:pt>
          <cx:pt idx="22666">175000</cx:pt>
          <cx:pt idx="22667">288000</cx:pt>
          <cx:pt idx="22668">480000</cx:pt>
          <cx:pt idx="22669">941379</cx:pt>
          <cx:pt idx="22670">465000</cx:pt>
          <cx:pt idx="22671">65000</cx:pt>
          <cx:pt idx="22672">145000</cx:pt>
          <cx:pt idx="22673">200000</cx:pt>
          <cx:pt idx="22674">200000</cx:pt>
          <cx:pt idx="22675">74000</cx:pt>
          <cx:pt idx="22676">113000</cx:pt>
          <cx:pt idx="22677">250000</cx:pt>
          <cx:pt idx="22678">220000</cx:pt>
          <cx:pt idx="22679">105000</cx:pt>
          <cx:pt idx="22680">200000</cx:pt>
          <cx:pt idx="22681">240000</cx:pt>
          <cx:pt idx="22682">135000</cx:pt>
          <cx:pt idx="22683">360000</cx:pt>
          <cx:pt idx="22684">74000</cx:pt>
          <cx:pt idx="22685">300000</cx:pt>
          <cx:pt idx="22686">211997</cx:pt>
          <cx:pt idx="22687">240000</cx:pt>
          <cx:pt idx="22688">230000</cx:pt>
          <cx:pt idx="22689">399000</cx:pt>
          <cx:pt idx="22690">180000</cx:pt>
          <cx:pt idx="22691">280000</cx:pt>
          <cx:pt idx="22692">100000</cx:pt>
          <cx:pt idx="22693">5000</cx:pt>
          <cx:pt idx="22694">65000</cx:pt>
          <cx:pt idx="22695">1000</cx:pt>
          <cx:pt idx="22696">20000</cx:pt>
          <cx:pt idx="22697">3000</cx:pt>
          <cx:pt idx="22698">17500</cx:pt>
          <cx:pt idx="22699">11000</cx:pt>
          <cx:pt idx="22700">4000</cx:pt>
          <cx:pt idx="22701">17000</cx:pt>
          <cx:pt idx="22702">34000</cx:pt>
          <cx:pt idx="22703">10000</cx:pt>
          <cx:pt idx="22704">10000</cx:pt>
          <cx:pt idx="22705">400000</cx:pt>
          <cx:pt idx="22706">114000</cx:pt>
          <cx:pt idx="22707">99000</cx:pt>
          <cx:pt idx="22708">280000</cx:pt>
          <cx:pt idx="22709">120000</cx:pt>
          <cx:pt idx="22710">167000</cx:pt>
          <cx:pt idx="22711">250000</cx:pt>
          <cx:pt idx="22712">215000</cx:pt>
          <cx:pt idx="22713">150000</cx:pt>
          <cx:pt idx="22714">99000</cx:pt>
          <cx:pt idx="22715">160000</cx:pt>
          <cx:pt idx="22716">270000</cx:pt>
          <cx:pt idx="22717">120000</cx:pt>
          <cx:pt idx="22718">312000</cx:pt>
          <cx:pt idx="22719">270000</cx:pt>
          <cx:pt idx="22720">44000</cx:pt>
          <cx:pt idx="22721">13000</cx:pt>
          <cx:pt idx="22722">275000</cx:pt>
          <cx:pt idx="22723">83000</cx:pt>
          <cx:pt idx="22724">200000</cx:pt>
          <cx:pt idx="22725">1000</cx:pt>
          <cx:pt idx="22726">200000</cx:pt>
          <cx:pt idx="22727">36200</cx:pt>
          <cx:pt idx="22728">100000</cx:pt>
          <cx:pt idx="22729">60000</cx:pt>
          <cx:pt idx="22730">120000</cx:pt>
          <cx:pt idx="22731">145000</cx:pt>
          <cx:pt idx="22732">80000</cx:pt>
          <cx:pt idx="22733">123590</cx:pt>
          <cx:pt idx="22734">280000</cx:pt>
          <cx:pt idx="22735">25000</cx:pt>
          <cx:pt idx="22736">95000</cx:pt>
          <cx:pt idx="22737">120000</cx:pt>
          <cx:pt idx="22738">290000</cx:pt>
          <cx:pt idx="22739">110000</cx:pt>
          <cx:pt idx="22740">47000</cx:pt>
          <cx:pt idx="22741">89210</cx:pt>
          <cx:pt idx="22742">400000</cx:pt>
          <cx:pt idx="22743">400000</cx:pt>
          <cx:pt idx="22744">176070</cx:pt>
          <cx:pt idx="22745">75000</cx:pt>
          <cx:pt idx="22746">50000</cx:pt>
          <cx:pt idx="22747">150000</cx:pt>
          <cx:pt idx="22748">30000</cx:pt>
          <cx:pt idx="22749">285000</cx:pt>
          <cx:pt idx="22750">123590</cx:pt>
          <cx:pt idx="22751">143860</cx:pt>
          <cx:pt idx="22752">450000</cx:pt>
          <cx:pt idx="22753">175000</cx:pt>
          <cx:pt idx="22754">175000</cx:pt>
          <cx:pt idx="22755">250000</cx:pt>
          <cx:pt idx="22756">40000</cx:pt>
          <cx:pt idx="22757">154000</cx:pt>
          <cx:pt idx="22758">150000</cx:pt>
          <cx:pt idx="22759">175000</cx:pt>
          <cx:pt idx="22760">175000</cx:pt>
          <cx:pt idx="22761">240000</cx:pt>
          <cx:pt idx="22762">150000</cx:pt>
          <cx:pt idx="22763">150000</cx:pt>
          <cx:pt idx="22764">80000</cx:pt>
          <cx:pt idx="22765">115000</cx:pt>
          <cx:pt idx="22766">80000</cx:pt>
          <cx:pt idx="22767">195000</cx:pt>
          <cx:pt idx="22768">125000</cx:pt>
          <cx:pt idx="22769">200000</cx:pt>
          <cx:pt idx="22770">240000</cx:pt>
          <cx:pt idx="22771">70000</cx:pt>
          <cx:pt idx="22772">100000</cx:pt>
          <cx:pt idx="22773">30000</cx:pt>
          <cx:pt idx="22774">2000</cx:pt>
          <cx:pt idx="22775">67000</cx:pt>
          <cx:pt idx="22776">100000</cx:pt>
          <cx:pt idx="22777">90000</cx:pt>
          <cx:pt idx="22778">100000</cx:pt>
          <cx:pt idx="22779">130000</cx:pt>
          <cx:pt idx="22780">100000</cx:pt>
          <cx:pt idx="22781">7000</cx:pt>
          <cx:pt idx="22782">150000</cx:pt>
          <cx:pt idx="22783">50000</cx:pt>
          <cx:pt idx="22784">60000</cx:pt>
          <cx:pt idx="22785">200000</cx:pt>
          <cx:pt idx="22786">300000</cx:pt>
          <cx:pt idx="22787">40000</cx:pt>
          <cx:pt idx="22788">100000</cx:pt>
          <cx:pt idx="22789">200000</cx:pt>
          <cx:pt idx="22790">200000</cx:pt>
          <cx:pt idx="22791">320000</cx:pt>
          <cx:pt idx="22792">80000</cx:pt>
          <cx:pt idx="22793">250000</cx:pt>
          <cx:pt idx="22794">360000</cx:pt>
          <cx:pt idx="22795">450000</cx:pt>
          <cx:pt idx="22796">350000</cx:pt>
          <cx:pt idx="22797">334000</cx:pt>
          <cx:pt idx="22798">200000</cx:pt>
          <cx:pt idx="22799">130000</cx:pt>
          <cx:pt idx="22800">89000</cx:pt>
          <cx:pt idx="22801">40000</cx:pt>
          <cx:pt idx="22802">135000</cx:pt>
          <cx:pt idx="22803">125000</cx:pt>
          <cx:pt idx="22804">50000</cx:pt>
          <cx:pt idx="22805">1100000</cx:pt>
          <cx:pt idx="22806">550000</cx:pt>
          <cx:pt idx="22807">216000</cx:pt>
          <cx:pt idx="22808">350000</cx:pt>
          <cx:pt idx="22809">300000</cx:pt>
          <cx:pt idx="22810">879664</cx:pt>
          <cx:pt idx="22811">200000</cx:pt>
          <cx:pt idx="22812">100000</cx:pt>
          <cx:pt idx="22813">170000</cx:pt>
          <cx:pt idx="22814">180000</cx:pt>
          <cx:pt idx="22815">170000</cx:pt>
          <cx:pt idx="22816">1000000</cx:pt>
          <cx:pt idx="22817">90000</cx:pt>
          <cx:pt idx="22818">110000</cx:pt>
          <cx:pt idx="22819">95000</cx:pt>
          <cx:pt idx="22820">475000</cx:pt>
          <cx:pt idx="22821">200000</cx:pt>
          <cx:pt idx="22822">82000</cx:pt>
          <cx:pt idx="22823">35000</cx:pt>
          <cx:pt idx="22824">600000</cx:pt>
          <cx:pt idx="22825">100000</cx:pt>
          <cx:pt idx="22826">200000</cx:pt>
          <cx:pt idx="22827">200000</cx:pt>
          <cx:pt idx="22828">50000</cx:pt>
          <cx:pt idx="22829">190000</cx:pt>
          <cx:pt idx="22830">55000</cx:pt>
          <cx:pt idx="22831">250000</cx:pt>
          <cx:pt idx="22832">525000</cx:pt>
          <cx:pt idx="22833">130000</cx:pt>
          <cx:pt idx="22834">120000</cx:pt>
          <cx:pt idx="22835">100000</cx:pt>
          <cx:pt idx="22836">500000</cx:pt>
          <cx:pt idx="22837">525000</cx:pt>
          <cx:pt idx="22838">287000</cx:pt>
          <cx:pt idx="22839">130000</cx:pt>
          <cx:pt idx="22840">380000</cx:pt>
          <cx:pt idx="22841">500000</cx:pt>
          <cx:pt idx="22842">100000</cx:pt>
          <cx:pt idx="22843">130000</cx:pt>
          <cx:pt idx="22844">63185</cx:pt>
          <cx:pt idx="22845">130000</cx:pt>
          <cx:pt idx="22846">380000</cx:pt>
          <cx:pt idx="22847">500000</cx:pt>
          <cx:pt idx="22848">130000</cx:pt>
          <cx:pt idx="22849">280000</cx:pt>
          <cx:pt idx="22850">300000</cx:pt>
          <cx:pt idx="22851">130000</cx:pt>
          <cx:pt idx="22852">300000</cx:pt>
          <cx:pt idx="22853">205000</cx:pt>
          <cx:pt idx="22854">222000</cx:pt>
          <cx:pt idx="22855">150000</cx:pt>
          <cx:pt idx="22856">97000</cx:pt>
          <cx:pt idx="22857">240000</cx:pt>
          <cx:pt idx="22858">175000</cx:pt>
          <cx:pt idx="22859">165000</cx:pt>
          <cx:pt idx="22860">140000</cx:pt>
          <cx:pt idx="22861">900000</cx:pt>
          <cx:pt idx="22862">500000</cx:pt>
          <cx:pt idx="22863">600000</cx:pt>
          <cx:pt idx="22864">109900</cx:pt>
          <cx:pt idx="22865">320000</cx:pt>
          <cx:pt idx="22866">182000</cx:pt>
          <cx:pt idx="22867">150000</cx:pt>
          <cx:pt idx="22868">150000</cx:pt>
          <cx:pt idx="22869">150000</cx:pt>
          <cx:pt idx="22870">247000</cx:pt>
          <cx:pt idx="22871">700000</cx:pt>
          <cx:pt idx="22872">175000</cx:pt>
          <cx:pt idx="22873">200000</cx:pt>
          <cx:pt idx="22874">185000</cx:pt>
          <cx:pt idx="22875">180000</cx:pt>
          <cx:pt idx="22876">450000</cx:pt>
          <cx:pt idx="22877">230000</cx:pt>
          <cx:pt idx="22878">65000</cx:pt>
          <cx:pt idx="22879">90000</cx:pt>
          <cx:pt idx="22880">400000</cx:pt>
          <cx:pt idx="22881">380000</cx:pt>
          <cx:pt idx="22882">265000</cx:pt>
          <cx:pt idx="22883">200000</cx:pt>
          <cx:pt idx="22884">350000</cx:pt>
          <cx:pt idx="22885">180000</cx:pt>
          <cx:pt idx="22886">120000</cx:pt>
          <cx:pt idx="22887">439000</cx:pt>
          <cx:pt idx="22888">400000</cx:pt>
          <cx:pt idx="22889">350000</cx:pt>
          <cx:pt idx="22890">168000</cx:pt>
          <cx:pt idx="22891">40000</cx:pt>
          <cx:pt idx="22892">188000</cx:pt>
          <cx:pt idx="22893">100000</cx:pt>
          <cx:pt idx="22894">375000</cx:pt>
          <cx:pt idx="22895">350000</cx:pt>
          <cx:pt idx="22896">490000</cx:pt>
          <cx:pt idx="22897">150000</cx:pt>
          <cx:pt idx="22898">166000</cx:pt>
          <cx:pt idx="22899">200000</cx:pt>
          <cx:pt idx="22900">85000</cx:pt>
          <cx:pt idx="22901">70000</cx:pt>
          <cx:pt idx="22902">500000</cx:pt>
          <cx:pt idx="22903">220000</cx:pt>
          <cx:pt idx="22904">60000</cx:pt>
          <cx:pt idx="22905">650000</cx:pt>
          <cx:pt idx="22906">400000</cx:pt>
          <cx:pt idx="22907">65000</cx:pt>
          <cx:pt idx="22908">330000</cx:pt>
          <cx:pt idx="22909">560000</cx:pt>
          <cx:pt idx="22910">450000</cx:pt>
          <cx:pt idx="22911">200000</cx:pt>
          <cx:pt idx="22912">63185</cx:pt>
          <cx:pt idx="22913">300000</cx:pt>
          <cx:pt idx="22914">357000</cx:pt>
          <cx:pt idx="22915">200000</cx:pt>
          <cx:pt idx="22916">400000</cx:pt>
          <cx:pt idx="22917">140000</cx:pt>
          <cx:pt idx="22918">70000</cx:pt>
          <cx:pt idx="22919">182000</cx:pt>
          <cx:pt idx="22920">500000</cx:pt>
          <cx:pt idx="22921">90000</cx:pt>
          <cx:pt idx="22922">70000</cx:pt>
          <cx:pt idx="22923">70000</cx:pt>
          <cx:pt idx="22924">450000</cx:pt>
          <cx:pt idx="22925">800000</cx:pt>
          <cx:pt idx="22926">750000</cx:pt>
          <cx:pt idx="22927">200000</cx:pt>
          <cx:pt idx="22928">155000</cx:pt>
          <cx:pt idx="22929">150000</cx:pt>
          <cx:pt idx="22930">175000</cx:pt>
          <cx:pt idx="22931">50000</cx:pt>
          <cx:pt idx="22932">775000</cx:pt>
          <cx:pt idx="22933">300000</cx:pt>
          <cx:pt idx="22934">63000</cx:pt>
          <cx:pt idx="22935">95000</cx:pt>
          <cx:pt idx="22936">850000</cx:pt>
          <cx:pt idx="22937">500000</cx:pt>
          <cx:pt idx="22938">500000</cx:pt>
          <cx:pt idx="22939">285000</cx:pt>
          <cx:pt idx="22940">550000</cx:pt>
          <cx:pt idx="22941">250000</cx:pt>
          <cx:pt idx="22942">109000</cx:pt>
          <cx:pt idx="22943">90000</cx:pt>
          <cx:pt idx="22944">90000</cx:pt>
          <cx:pt idx="22945">550000</cx:pt>
          <cx:pt idx="22946">370000</cx:pt>
          <cx:pt idx="22947">550000</cx:pt>
          <cx:pt idx="22948">56000</cx:pt>
          <cx:pt idx="22949">175000</cx:pt>
          <cx:pt idx="22950">300000</cx:pt>
          <cx:pt idx="22951">675000</cx:pt>
          <cx:pt idx="22952">112000</cx:pt>
          <cx:pt idx="22953">220000</cx:pt>
          <cx:pt idx="22954">195000</cx:pt>
          <cx:pt idx="22955">100000</cx:pt>
          <cx:pt idx="22956">250000</cx:pt>
          <cx:pt idx="22957">200000</cx:pt>
          <cx:pt idx="22958">450000</cx:pt>
          <cx:pt idx="22959">125000</cx:pt>
          <cx:pt idx="22960">350000</cx:pt>
          <cx:pt idx="22961">125000</cx:pt>
          <cx:pt idx="22962">225000</cx:pt>
          <cx:pt idx="22963">150000</cx:pt>
          <cx:pt idx="22964">500000</cx:pt>
          <cx:pt idx="22965">112000</cx:pt>
          <cx:pt idx="22966">275000</cx:pt>
          <cx:pt idx="22967">260000</cx:pt>
          <cx:pt idx="22968">350000</cx:pt>
          <cx:pt idx="22969">200000</cx:pt>
          <cx:pt idx="22970">460000</cx:pt>
          <cx:pt idx="22971">100000</cx:pt>
          <cx:pt idx="22972">750000</cx:pt>
          <cx:pt idx="22973">450000</cx:pt>
          <cx:pt idx="22974">5000</cx:pt>
          <cx:pt idx="22975">140000</cx:pt>
          <cx:pt idx="22976">430000</cx:pt>
          <cx:pt idx="22977">250000</cx:pt>
          <cx:pt idx="22978">455000</cx:pt>
          <cx:pt idx="22979">325000</cx:pt>
          <cx:pt idx="22980">200000</cx:pt>
          <cx:pt idx="22981">1100000</cx:pt>
          <cx:pt idx="22982">2212664</cx:pt>
          <cx:pt idx="22983">360000</cx:pt>
          <cx:pt idx="22984">300000</cx:pt>
          <cx:pt idx="22985">800000</cx:pt>
          <cx:pt idx="22986">750000</cx:pt>
          <cx:pt idx="22987">775000</cx:pt>
          <cx:pt idx="22988">625000</cx:pt>
          <cx:pt idx="22989">105000</cx:pt>
          <cx:pt idx="22990">70000</cx:pt>
          <cx:pt idx="22991">200000</cx:pt>
          <cx:pt idx="22992">240000</cx:pt>
          <cx:pt idx="22993">80000</cx:pt>
          <cx:pt idx="22994">185000</cx:pt>
          <cx:pt idx="22995">200000</cx:pt>
          <cx:pt idx="22996">360000</cx:pt>
          <cx:pt idx="22997">330000</cx:pt>
          <cx:pt idx="22998">380000</cx:pt>
          <cx:pt idx="22999">350000</cx:pt>
          <cx:pt idx="23000">40000</cx:pt>
          <cx:pt idx="23001">300000</cx:pt>
          <cx:pt idx="23002">50000</cx:pt>
          <cx:pt idx="23003">25000</cx:pt>
          <cx:pt idx="23004">310000</cx:pt>
          <cx:pt idx="23005">425000</cx:pt>
          <cx:pt idx="23006">350000</cx:pt>
          <cx:pt idx="23007">150000</cx:pt>
          <cx:pt idx="23008">300000</cx:pt>
          <cx:pt idx="23009">225000</cx:pt>
          <cx:pt idx="23010">600000</cx:pt>
          <cx:pt idx="23011">720000</cx:pt>
          <cx:pt idx="23012">250000</cx:pt>
          <cx:pt idx="23013">165000</cx:pt>
          <cx:pt idx="23014">500000</cx:pt>
          <cx:pt idx="23015">199000</cx:pt>
          <cx:pt idx="23016">179000</cx:pt>
          <cx:pt idx="23017">260000</cx:pt>
          <cx:pt idx="23018">1000000</cx:pt>
          <cx:pt idx="23019">1200000</cx:pt>
          <cx:pt idx="23020">200000</cx:pt>
          <cx:pt idx="23021">87000</cx:pt>
          <cx:pt idx="23022">800000</cx:pt>
          <cx:pt idx="23023">200000</cx:pt>
          <cx:pt idx="23024">99000</cx:pt>
          <cx:pt idx="23025">650000</cx:pt>
          <cx:pt idx="23026">75000</cx:pt>
          <cx:pt idx="23027">35000</cx:pt>
          <cx:pt idx="23028">110000</cx:pt>
          <cx:pt idx="23029">480000</cx:pt>
          <cx:pt idx="23030">250000</cx:pt>
          <cx:pt idx="23031">350000</cx:pt>
          <cx:pt idx="23032">58000</cx:pt>
          <cx:pt idx="23033">95000</cx:pt>
          <cx:pt idx="23034">60000</cx:pt>
          <cx:pt idx="23035">730000</cx:pt>
          <cx:pt idx="23036">550000</cx:pt>
          <cx:pt idx="23037">350000</cx:pt>
          <cx:pt idx="23038">365000</cx:pt>
          <cx:pt idx="23039">225000</cx:pt>
          <cx:pt idx="23040">224000</cx:pt>
          <cx:pt idx="23041">275000</cx:pt>
          <cx:pt idx="23042">160000</cx:pt>
          <cx:pt idx="23043">400000</cx:pt>
          <cx:pt idx="23044">400000</cx:pt>
          <cx:pt idx="23045">75000</cx:pt>
          <cx:pt idx="23046">490000</cx:pt>
          <cx:pt idx="23047">350000</cx:pt>
          <cx:pt idx="23048">180000</cx:pt>
          <cx:pt idx="23049">70000</cx:pt>
          <cx:pt idx="23050">100000</cx:pt>
          <cx:pt idx="23051">47000</cx:pt>
          <cx:pt idx="23052">325000</cx:pt>
          <cx:pt idx="23053">750000</cx:pt>
          <cx:pt idx="23054">55000</cx:pt>
          <cx:pt idx="23055">165000</cx:pt>
          <cx:pt idx="23056">135000</cx:pt>
          <cx:pt idx="23057">300000</cx:pt>
          <cx:pt idx="23058">135000</cx:pt>
          <cx:pt idx="23059">100000</cx:pt>
          <cx:pt idx="23060">165000</cx:pt>
          <cx:pt idx="23061">250000</cx:pt>
          <cx:pt idx="23062">490000</cx:pt>
          <cx:pt idx="23063">61500</cx:pt>
          <cx:pt idx="23064">150000</cx:pt>
          <cx:pt idx="23065">250000</cx:pt>
          <cx:pt idx="23066">325000</cx:pt>
          <cx:pt idx="23067">190000</cx:pt>
          <cx:pt idx="23068">200000</cx:pt>
          <cx:pt idx="23069">175000</cx:pt>
          <cx:pt idx="23070">600000</cx:pt>
          <cx:pt idx="23071">450000</cx:pt>
          <cx:pt idx="23072">400000</cx:pt>
          <cx:pt idx="23073">150000</cx:pt>
          <cx:pt idx="23074">400000</cx:pt>
          <cx:pt idx="23075">45000</cx:pt>
          <cx:pt idx="23076">95000</cx:pt>
          <cx:pt idx="23077">400000</cx:pt>
          <cx:pt idx="23078">200000</cx:pt>
          <cx:pt idx="23079">1050000</cx:pt>
          <cx:pt idx="23080">180000</cx:pt>
          <cx:pt idx="23081">700000</cx:pt>
          <cx:pt idx="23082">525000</cx:pt>
          <cx:pt idx="23083">360000</cx:pt>
          <cx:pt idx="23084">65000</cx:pt>
          <cx:pt idx="23085">500000</cx:pt>
          <cx:pt idx="23086">75000</cx:pt>
          <cx:pt idx="23087">700000</cx:pt>
          <cx:pt idx="23088">325000</cx:pt>
          <cx:pt idx="23089">150000</cx:pt>
          <cx:pt idx="23090">56000</cx:pt>
          <cx:pt idx="23091">750000</cx:pt>
          <cx:pt idx="23092">75000</cx:pt>
          <cx:pt idx="23093">130000</cx:pt>
          <cx:pt idx="23094">70000</cx:pt>
          <cx:pt idx="23095">220000</cx:pt>
          <cx:pt idx="23096">200000</cx:pt>
          <cx:pt idx="23097">650000</cx:pt>
          <cx:pt idx="23098">190000</cx:pt>
          <cx:pt idx="23099">150000</cx:pt>
          <cx:pt idx="23100">150000</cx:pt>
          <cx:pt idx="23101">65000</cx:pt>
          <cx:pt idx="23102">100000</cx:pt>
          <cx:pt idx="23103">50000</cx:pt>
          <cx:pt idx="23104">300000</cx:pt>
          <cx:pt idx="23105">60000</cx:pt>
          <cx:pt idx="23106">175000</cx:pt>
          <cx:pt idx="23107">595000</cx:pt>
          <cx:pt idx="23108">67000</cx:pt>
          <cx:pt idx="23109">45000</cx:pt>
          <cx:pt idx="23110">650000</cx:pt>
          <cx:pt idx="23111">60000</cx:pt>
          <cx:pt idx="23112">280000</cx:pt>
          <cx:pt idx="23113">295000</cx:pt>
          <cx:pt idx="23114">379900</cx:pt>
          <cx:pt idx="23115">85000</cx:pt>
          <cx:pt idx="23116">121240</cx:pt>
          <cx:pt idx="23117">75000</cx:pt>
          <cx:pt idx="23118">100000</cx:pt>
          <cx:pt idx="23119">175000</cx:pt>
          <cx:pt idx="23120">390000</cx:pt>
          <cx:pt idx="23121">90000</cx:pt>
          <cx:pt idx="23122">135000</cx:pt>
          <cx:pt idx="23123">85000</cx:pt>
          <cx:pt idx="23124">300000</cx:pt>
          <cx:pt idx="23125">90000</cx:pt>
          <cx:pt idx="23126">460000</cx:pt>
          <cx:pt idx="23127">550000</cx:pt>
          <cx:pt idx="23128">800000</cx:pt>
          <cx:pt idx="23129">750000</cx:pt>
          <cx:pt idx="23130">95000</cx:pt>
          <cx:pt idx="23131">600000</cx:pt>
          <cx:pt idx="23132">300000</cx:pt>
          <cx:pt idx="23133">325000</cx:pt>
          <cx:pt idx="23134">600000</cx:pt>
          <cx:pt idx="23135">120000</cx:pt>
          <cx:pt idx="23136">200000</cx:pt>
          <cx:pt idx="23137">130000</cx:pt>
          <cx:pt idx="23138">75000</cx:pt>
          <cx:pt idx="23139">125000</cx:pt>
          <cx:pt idx="23140">400000</cx:pt>
          <cx:pt idx="23141">140000</cx:pt>
          <cx:pt idx="23142">80000</cx:pt>
          <cx:pt idx="23143">160000</cx:pt>
          <cx:pt idx="23144">100000</cx:pt>
          <cx:pt idx="23145">250000</cx:pt>
          <cx:pt idx="23146">325000</cx:pt>
          <cx:pt idx="23147">600000</cx:pt>
          <cx:pt idx="23148">500000</cx:pt>
          <cx:pt idx="23149">450000</cx:pt>
          <cx:pt idx="23150">250000</cx:pt>
          <cx:pt idx="23151">140000</cx:pt>
          <cx:pt idx="23152">160000</cx:pt>
          <cx:pt idx="23153">100000</cx:pt>
          <cx:pt idx="23154">225000</cx:pt>
          <cx:pt idx="23155">280000</cx:pt>
          <cx:pt idx="23156">200000</cx:pt>
          <cx:pt idx="23157">470000</cx:pt>
          <cx:pt idx="23158">580000</cx:pt>
          <cx:pt idx="23159">550000</cx:pt>
          <cx:pt idx="23160">850000</cx:pt>
          <cx:pt idx="23161">640000</cx:pt>
          <cx:pt idx="23162">15000</cx:pt>
          <cx:pt idx="23163">120000</cx:pt>
          <cx:pt idx="23164">225000</cx:pt>
          <cx:pt idx="23165">42000</cx:pt>
          <cx:pt idx="23166">325000</cx:pt>
          <cx:pt idx="23167">63000</cx:pt>
          <cx:pt idx="23168">275000</cx:pt>
          <cx:pt idx="23169">500000</cx:pt>
          <cx:pt idx="23170">30000</cx:pt>
          <cx:pt idx="23171">74000</cx:pt>
          <cx:pt idx="23172">125000</cx:pt>
          <cx:pt idx="23173">50000</cx:pt>
          <cx:pt idx="23174">85000</cx:pt>
          <cx:pt idx="23175">350000</cx:pt>
          <cx:pt idx="23176">67000</cx:pt>
          <cx:pt idx="23177">460000</cx:pt>
          <cx:pt idx="23178">800000</cx:pt>
          <cx:pt idx="23179">500000</cx:pt>
          <cx:pt idx="23180">740000</cx:pt>
          <cx:pt idx="23181">72000</cx:pt>
          <cx:pt idx="23182">150000</cx:pt>
          <cx:pt idx="23183">240000</cx:pt>
          <cx:pt idx="23184">450000</cx:pt>
          <cx:pt idx="23185">350000</cx:pt>
          <cx:pt idx="23186">70000</cx:pt>
          <cx:pt idx="23187">180000</cx:pt>
          <cx:pt idx="23188">60000</cx:pt>
          <cx:pt idx="23189">100000</cx:pt>
          <cx:pt idx="23190">300000</cx:pt>
          <cx:pt idx="23191">100000</cx:pt>
          <cx:pt idx="23192">100000</cx:pt>
          <cx:pt idx="23193">350000</cx:pt>
          <cx:pt idx="23194">190000</cx:pt>
          <cx:pt idx="23195">200000</cx:pt>
          <cx:pt idx="23196">250000</cx:pt>
          <cx:pt idx="23197">130000</cx:pt>
          <cx:pt idx="23198">350000</cx:pt>
          <cx:pt idx="23199">550000</cx:pt>
          <cx:pt idx="23200">150000</cx:pt>
          <cx:pt idx="23201">150000</cx:pt>
          <cx:pt idx="23202">200000</cx:pt>
          <cx:pt idx="23203">70000</cx:pt>
          <cx:pt idx="23204">500000</cx:pt>
          <cx:pt idx="23205">150000</cx:pt>
          <cx:pt idx="23206">89900</cx:pt>
          <cx:pt idx="23207">80000</cx:pt>
          <cx:pt idx="23208">120000</cx:pt>
          <cx:pt idx="23209">64000</cx:pt>
          <cx:pt idx="23210">620000</cx:pt>
          <cx:pt idx="23211">850000</cx:pt>
          <cx:pt idx="23212">35000</cx:pt>
          <cx:pt idx="23213">400000</cx:pt>
          <cx:pt idx="23214">315000</cx:pt>
          <cx:pt idx="23215">420000</cx:pt>
          <cx:pt idx="23216">250000</cx:pt>
          <cx:pt idx="23217">420000</cx:pt>
          <cx:pt idx="23218">185000</cx:pt>
          <cx:pt idx="23219">136000</cx:pt>
          <cx:pt idx="23220">110000</cx:pt>
          <cx:pt idx="23221">600000</cx:pt>
          <cx:pt idx="23222">180000</cx:pt>
          <cx:pt idx="23223">180000</cx:pt>
          <cx:pt idx="23224">300000</cx:pt>
          <cx:pt idx="23225">81900</cx:pt>
          <cx:pt idx="23226">100000</cx:pt>
          <cx:pt idx="23227">103000</cx:pt>
          <cx:pt idx="23228">80000</cx:pt>
          <cx:pt idx="23229">80000</cx:pt>
          <cx:pt idx="23230">500000</cx:pt>
          <cx:pt idx="23231">334000</cx:pt>
          <cx:pt idx="23232">350000</cx:pt>
          <cx:pt idx="23233">125000</cx:pt>
          <cx:pt idx="23234">90000</cx:pt>
          <cx:pt idx="23235">35000</cx:pt>
          <cx:pt idx="23236">145000</cx:pt>
          <cx:pt idx="23237">352000</cx:pt>
          <cx:pt idx="23238">275000</cx:pt>
          <cx:pt idx="23239">440000</cx:pt>
          <cx:pt idx="23240">110000</cx:pt>
          <cx:pt idx="23241">800000</cx:pt>
          <cx:pt idx="23242">800000</cx:pt>
          <cx:pt idx="23243">50000</cx:pt>
          <cx:pt idx="23244">3000000</cx:pt>
          <cx:pt idx="23245">525000</cx:pt>
          <cx:pt idx="23246">700000</cx:pt>
          <cx:pt idx="23247">550000</cx:pt>
          <cx:pt idx="23248">180000</cx:pt>
          <cx:pt idx="23249">300000</cx:pt>
          <cx:pt idx="23250">80000</cx:pt>
          <cx:pt idx="23251">450000</cx:pt>
          <cx:pt idx="23252">225000</cx:pt>
          <cx:pt idx="23253">214000</cx:pt>
          <cx:pt idx="23254">250000</cx:pt>
          <cx:pt idx="23255">175000</cx:pt>
          <cx:pt idx="23256">140000</cx:pt>
          <cx:pt idx="23257">78500</cx:pt>
          <cx:pt idx="23258">300000</cx:pt>
          <cx:pt idx="23259">100000</cx:pt>
          <cx:pt idx="23260">230000</cx:pt>
          <cx:pt idx="23261">450000</cx:pt>
          <cx:pt idx="23262">135000</cx:pt>
          <cx:pt idx="23263">750000</cx:pt>
          <cx:pt idx="23264">70000</cx:pt>
          <cx:pt idx="23265">120000</cx:pt>
          <cx:pt idx="23266">200000</cx:pt>
          <cx:pt idx="23267">150000</cx:pt>
          <cx:pt idx="23268">400000</cx:pt>
          <cx:pt idx="23269">2212664</cx:pt>
          <cx:pt idx="23270">60000</cx:pt>
          <cx:pt idx="23271">60000</cx:pt>
          <cx:pt idx="23272">60000</cx:pt>
          <cx:pt idx="23273">62400</cx:pt>
          <cx:pt idx="23274">600000</cx:pt>
          <cx:pt idx="23275">42000</cx:pt>
          <cx:pt idx="23276">150000</cx:pt>
          <cx:pt idx="23277">140000</cx:pt>
          <cx:pt idx="23278">120000</cx:pt>
          <cx:pt idx="23279">140000</cx:pt>
          <cx:pt idx="23280">250000</cx:pt>
          <cx:pt idx="23281">200000</cx:pt>
          <cx:pt idx="23282">114000</cx:pt>
          <cx:pt idx="23283">250000</cx:pt>
          <cx:pt idx="23284">125000</cx:pt>
          <cx:pt idx="23285">500000</cx:pt>
          <cx:pt idx="23286">338000</cx:pt>
          <cx:pt idx="23287">200000</cx:pt>
          <cx:pt idx="23288">700000</cx:pt>
          <cx:pt idx="23289">500000</cx:pt>
          <cx:pt idx="23290">90000</cx:pt>
          <cx:pt idx="23291">125000</cx:pt>
          <cx:pt idx="23292">155000</cx:pt>
          <cx:pt idx="23293">500000</cx:pt>
          <cx:pt idx="23294">153300</cx:pt>
          <cx:pt idx="23295">169000</cx:pt>
          <cx:pt idx="23296">240000</cx:pt>
          <cx:pt idx="23297">185000</cx:pt>
          <cx:pt idx="23298">80000</cx:pt>
          <cx:pt idx="23299">85000</cx:pt>
          <cx:pt idx="23300">379000</cx:pt>
          <cx:pt idx="23301">75000</cx:pt>
          <cx:pt idx="23302">195000</cx:pt>
          <cx:pt idx="23303">425000</cx:pt>
          <cx:pt idx="23304">63000</cx:pt>
          <cx:pt idx="23305">300000</cx:pt>
          <cx:pt idx="23306">79000</cx:pt>
          <cx:pt idx="23307">100000</cx:pt>
          <cx:pt idx="23308">350000</cx:pt>
          <cx:pt idx="23309">200000</cx:pt>
          <cx:pt idx="23310">95000</cx:pt>
          <cx:pt idx="23311">75000</cx:pt>
          <cx:pt idx="23312">20000</cx:pt>
          <cx:pt idx="23313">225000</cx:pt>
          <cx:pt idx="23314">70000</cx:pt>
          <cx:pt idx="23315">250000</cx:pt>
          <cx:pt idx="23316">200000</cx:pt>
          <cx:pt idx="23317">40000</cx:pt>
          <cx:pt idx="23318">539000</cx:pt>
          <cx:pt idx="23319">800000</cx:pt>
          <cx:pt idx="23320">146000</cx:pt>
          <cx:pt idx="23321">65000</cx:pt>
          <cx:pt idx="23322">125000</cx:pt>
          <cx:pt idx="23323">205000</cx:pt>
          <cx:pt idx="23324">370000</cx:pt>
          <cx:pt idx="23325">250000</cx:pt>
          <cx:pt idx="23326">690000</cx:pt>
          <cx:pt idx="23327">875000</cx:pt>
          <cx:pt idx="23328">120000</cx:pt>
          <cx:pt idx="23329">500000</cx:pt>
          <cx:pt idx="23330">183000</cx:pt>
          <cx:pt idx="23331">183000</cx:pt>
          <cx:pt idx="23332">250000</cx:pt>
          <cx:pt idx="23333">120000</cx:pt>
          <cx:pt idx="23334">10000</cx:pt>
          <cx:pt idx="23335">44900</cx:pt>
          <cx:pt idx="23336">139000</cx:pt>
          <cx:pt idx="23337">100000</cx:pt>
          <cx:pt idx="23338">150000</cx:pt>
          <cx:pt idx="23339">44000</cx:pt>
          <cx:pt idx="23340">180000</cx:pt>
          <cx:pt idx="23341">359000</cx:pt>
          <cx:pt idx="23342">400000</cx:pt>
          <cx:pt idx="23343">70000</cx:pt>
          <cx:pt idx="23344">325000</cx:pt>
          <cx:pt idx="23345">100000</cx:pt>
          <cx:pt idx="23346">160000</cx:pt>
          <cx:pt idx="23347">800000</cx:pt>
          <cx:pt idx="23348">130000</cx:pt>
          <cx:pt idx="23349">40000</cx:pt>
          <cx:pt idx="23350">358000</cx:pt>
          <cx:pt idx="23351">150000</cx:pt>
          <cx:pt idx="23352">300000</cx:pt>
          <cx:pt idx="23353">106000</cx:pt>
          <cx:pt idx="23354">130000</cx:pt>
          <cx:pt idx="23355">17000</cx:pt>
          <cx:pt idx="23356">140000</cx:pt>
          <cx:pt idx="23357">65000</cx:pt>
          <cx:pt idx="23358">120000</cx:pt>
          <cx:pt idx="23359">145000</cx:pt>
          <cx:pt idx="23360">85000</cx:pt>
          <cx:pt idx="23361">80000</cx:pt>
          <cx:pt idx="23362">175000</cx:pt>
          <cx:pt idx="23363">120000</cx:pt>
          <cx:pt idx="23364">122000</cx:pt>
          <cx:pt idx="23365">54000</cx:pt>
          <cx:pt idx="23366">150000</cx:pt>
          <cx:pt idx="23367">170000</cx:pt>
          <cx:pt idx="23368">750000</cx:pt>
          <cx:pt idx="23369">450000</cx:pt>
          <cx:pt idx="23370">130000</cx:pt>
          <cx:pt idx="23371">175000</cx:pt>
          <cx:pt idx="23372">150000</cx:pt>
          <cx:pt idx="23373">215000</cx:pt>
          <cx:pt idx="23374">650000</cx:pt>
          <cx:pt idx="23375">500000</cx:pt>
          <cx:pt idx="23376">500000</cx:pt>
          <cx:pt idx="23377">500000</cx:pt>
          <cx:pt idx="23378">510000</cx:pt>
          <cx:pt idx="23379">99000</cx:pt>
          <cx:pt idx="23380">300000</cx:pt>
          <cx:pt idx="23381">160000</cx:pt>
          <cx:pt idx="23382">180000</cx:pt>
          <cx:pt idx="23383">200000</cx:pt>
          <cx:pt idx="23384">600000</cx:pt>
          <cx:pt idx="23385">400000</cx:pt>
          <cx:pt idx="23386">250000</cx:pt>
          <cx:pt idx="23387">280000</cx:pt>
          <cx:pt idx="23388">375000</cx:pt>
          <cx:pt idx="23389">1000000</cx:pt>
          <cx:pt idx="23390">725000</cx:pt>
          <cx:pt idx="23391">125000</cx:pt>
          <cx:pt idx="23392">200000</cx:pt>
          <cx:pt idx="23393">334000</cx:pt>
          <cx:pt idx="23394">600000</cx:pt>
          <cx:pt idx="23395">897000</cx:pt>
          <cx:pt idx="23396">200000</cx:pt>
          <cx:pt idx="23397">355000</cx:pt>
          <cx:pt idx="23398">75000</cx:pt>
          <cx:pt idx="23399">100000</cx:pt>
          <cx:pt idx="23400">125000</cx:pt>
          <cx:pt idx="23401">100000</cx:pt>
          <cx:pt idx="23402">90000</cx:pt>
          <cx:pt idx="23403">151000</cx:pt>
          <cx:pt idx="23404">193000</cx:pt>
          <cx:pt idx="23405">195000</cx:pt>
          <cx:pt idx="23406">200000</cx:pt>
          <cx:pt idx="23407">300000</cx:pt>
          <cx:pt idx="23408">350000</cx:pt>
          <cx:pt idx="23409">380000</cx:pt>
          <cx:pt idx="23410">340000</cx:pt>
          <cx:pt idx="23411">465000</cx:pt>
          <cx:pt idx="23412">55000</cx:pt>
          <cx:pt idx="23413">280000</cx:pt>
          <cx:pt idx="23414">100000</cx:pt>
          <cx:pt idx="23415">400000</cx:pt>
          <cx:pt idx="23416">600000</cx:pt>
          <cx:pt idx="23417">100000</cx:pt>
          <cx:pt idx="23418">200000</cx:pt>
          <cx:pt idx="23419">72000</cx:pt>
          <cx:pt idx="23420">490000</cx:pt>
          <cx:pt idx="23421">60000</cx:pt>
          <cx:pt idx="23422">140000</cx:pt>
          <cx:pt idx="23423">125000</cx:pt>
          <cx:pt idx="23424">135000</cx:pt>
          <cx:pt idx="23425">50000</cx:pt>
          <cx:pt idx="23426">130000</cx:pt>
          <cx:pt idx="23427">190000</cx:pt>
          <cx:pt idx="23428">100000</cx:pt>
          <cx:pt idx="23429">80000</cx:pt>
          <cx:pt idx="23430">45000</cx:pt>
          <cx:pt idx="23431">220000</cx:pt>
          <cx:pt idx="23432">650000</cx:pt>
          <cx:pt idx="23433">40000</cx:pt>
          <cx:pt idx="23434">58000</cx:pt>
          <cx:pt idx="23435">350000</cx:pt>
          <cx:pt idx="23436">300000</cx:pt>
          <cx:pt idx="23437">175000</cx:pt>
          <cx:pt idx="23438">155000</cx:pt>
          <cx:pt idx="23439">70000</cx:pt>
          <cx:pt idx="23440">80000</cx:pt>
          <cx:pt idx="23441">75000</cx:pt>
          <cx:pt idx="23442">351000</cx:pt>
          <cx:pt idx="23443">220000</cx:pt>
          <cx:pt idx="23444">350000</cx:pt>
          <cx:pt idx="23445">425000</cx:pt>
          <cx:pt idx="23446">40000</cx:pt>
          <cx:pt idx="23447">40000</cx:pt>
          <cx:pt idx="23448">145000</cx:pt>
          <cx:pt idx="23449">162000</cx:pt>
          <cx:pt idx="23450">89000</cx:pt>
          <cx:pt idx="23451">190000</cx:pt>
          <cx:pt idx="23452">78500</cx:pt>
          <cx:pt idx="23453">120000</cx:pt>
          <cx:pt idx="23454">400000</cx:pt>
          <cx:pt idx="23455">120000</cx:pt>
          <cx:pt idx="23456">190000</cx:pt>
          <cx:pt idx="23457">100000</cx:pt>
          <cx:pt idx="23458">88000</cx:pt>
          <cx:pt idx="23459">200000</cx:pt>
          <cx:pt idx="23460">120000</cx:pt>
          <cx:pt idx="23461">135000</cx:pt>
          <cx:pt idx="23462">90000</cx:pt>
          <cx:pt idx="23463">550000</cx:pt>
          <cx:pt idx="23464">450000</cx:pt>
          <cx:pt idx="23465">650000</cx:pt>
          <cx:pt idx="23466">170000</cx:pt>
          <cx:pt idx="23467">340000</cx:pt>
          <cx:pt idx="23468">70000</cx:pt>
          <cx:pt idx="23469">120000</cx:pt>
          <cx:pt idx="23470">60000</cx:pt>
          <cx:pt idx="23471">87000</cx:pt>
          <cx:pt idx="23472">125000</cx:pt>
          <cx:pt idx="23473">120000</cx:pt>
          <cx:pt idx="23474">200000</cx:pt>
          <cx:pt idx="23475">250000</cx:pt>
          <cx:pt idx="23476">280000</cx:pt>
          <cx:pt idx="23477">300000</cx:pt>
          <cx:pt idx="23478">70000</cx:pt>
          <cx:pt idx="23479">110000</cx:pt>
          <cx:pt idx="23480">150000</cx:pt>
          <cx:pt idx="23481">90000</cx:pt>
          <cx:pt idx="23482">160000</cx:pt>
          <cx:pt idx="23483">100000</cx:pt>
          <cx:pt idx="23484">140000</cx:pt>
          <cx:pt idx="23485">2212664</cx:pt>
          <cx:pt idx="23486">2212664</cx:pt>
          <cx:pt idx="23487">180000</cx:pt>
          <cx:pt idx="23488">970000</cx:pt>
          <cx:pt idx="23489">170000</cx:pt>
          <cx:pt idx="23490">90000</cx:pt>
          <cx:pt idx="23491">240000</cx:pt>
          <cx:pt idx="23492">150000</cx:pt>
          <cx:pt idx="23493">310000</cx:pt>
          <cx:pt idx="23494">425000</cx:pt>
          <cx:pt idx="23495">233600</cx:pt>
          <cx:pt idx="23496">53000</cx:pt>
          <cx:pt idx="23497">90000</cx:pt>
          <cx:pt idx="23498">780000</cx:pt>
          <cx:pt idx="23499">70000</cx:pt>
          <cx:pt idx="23500">400000</cx:pt>
          <cx:pt idx="23501">450000</cx:pt>
          <cx:pt idx="23502">95000</cx:pt>
          <cx:pt idx="23503">45000</cx:pt>
          <cx:pt idx="23504">300000</cx:pt>
          <cx:pt idx="23505">380000</cx:pt>
          <cx:pt idx="23506">350000</cx:pt>
          <cx:pt idx="23507">320000</cx:pt>
          <cx:pt idx="23508">350000</cx:pt>
          <cx:pt idx="23509">90000</cx:pt>
          <cx:pt idx="23510">110000</cx:pt>
          <cx:pt idx="23511">1000000</cx:pt>
          <cx:pt idx="23512">350000</cx:pt>
          <cx:pt idx="23513">300000</cx:pt>
          <cx:pt idx="23514">65000</cx:pt>
          <cx:pt idx="23515">65000</cx:pt>
          <cx:pt idx="23516">375000</cx:pt>
          <cx:pt idx="23517">625000</cx:pt>
          <cx:pt idx="23518">50000</cx:pt>
          <cx:pt idx="23519">125000</cx:pt>
          <cx:pt idx="23520">138000</cx:pt>
          <cx:pt idx="23521">270000</cx:pt>
          <cx:pt idx="23522">260000</cx:pt>
          <cx:pt idx="23523">250000</cx:pt>
          <cx:pt idx="23524">275000</cx:pt>
          <cx:pt idx="23525">62000</cx:pt>
          <cx:pt idx="23526">145000</cx:pt>
          <cx:pt idx="23527">62000</cx:pt>
          <cx:pt idx="23528">110000</cx:pt>
          <cx:pt idx="23529">375000</cx:pt>
          <cx:pt idx="23530">65000</cx:pt>
          <cx:pt idx="23531">80000</cx:pt>
          <cx:pt idx="23532">154000</cx:pt>
          <cx:pt idx="23533">300000</cx:pt>
          <cx:pt idx="23534">140000</cx:pt>
          <cx:pt idx="23535">70000</cx:pt>
          <cx:pt idx="23536">95000</cx:pt>
          <cx:pt idx="23537">70000</cx:pt>
          <cx:pt idx="23538">60000</cx:pt>
          <cx:pt idx="23539">150000</cx:pt>
          <cx:pt idx="23540">300000</cx:pt>
          <cx:pt idx="23541">175000</cx:pt>
          <cx:pt idx="23542">105000</cx:pt>
          <cx:pt idx="23543">200000</cx:pt>
          <cx:pt idx="23544">600000</cx:pt>
          <cx:pt idx="23545">135000</cx:pt>
          <cx:pt idx="23546">90000</cx:pt>
          <cx:pt idx="23547">70000</cx:pt>
          <cx:pt idx="23548">120000</cx:pt>
          <cx:pt idx="23549">250000</cx:pt>
          <cx:pt idx="23550">105000</cx:pt>
          <cx:pt idx="23551">160000</cx:pt>
          <cx:pt idx="23552">100000</cx:pt>
          <cx:pt idx="23553">330000</cx:pt>
          <cx:pt idx="23554">400000</cx:pt>
          <cx:pt idx="23555">100000</cx:pt>
          <cx:pt idx="23556">320000</cx:pt>
          <cx:pt idx="23557">225000</cx:pt>
          <cx:pt idx="23558">328000</cx:pt>
          <cx:pt idx="23559">350000</cx:pt>
          <cx:pt idx="23560">79000</cx:pt>
          <cx:pt idx="23561">40000</cx:pt>
          <cx:pt idx="23562">120000</cx:pt>
          <cx:pt idx="23563">120000</cx:pt>
          <cx:pt idx="23564">140000</cx:pt>
          <cx:pt idx="23565">85000</cx:pt>
          <cx:pt idx="23566">230000</cx:pt>
          <cx:pt idx="23567">174000</cx:pt>
          <cx:pt idx="23568">129000</cx:pt>
          <cx:pt idx="23569">120000</cx:pt>
          <cx:pt idx="23570">650000</cx:pt>
          <cx:pt idx="23571">325000</cx:pt>
          <cx:pt idx="23572">125000</cx:pt>
          <cx:pt idx="23573">75000</cx:pt>
          <cx:pt idx="23574">61000</cx:pt>
          <cx:pt idx="23575">150000</cx:pt>
          <cx:pt idx="23576">275000</cx:pt>
          <cx:pt idx="23577">200000</cx:pt>
          <cx:pt idx="23578">1700000</cx:pt>
          <cx:pt idx="23579">90000</cx:pt>
          <cx:pt idx="23580">70000</cx:pt>
          <cx:pt idx="23581">150000</cx:pt>
          <cx:pt idx="23582">130000</cx:pt>
          <cx:pt idx="23583">70000</cx:pt>
          <cx:pt idx="23584">169000</cx:pt>
          <cx:pt idx="23585">90000</cx:pt>
          <cx:pt idx="23586">70000</cx:pt>
          <cx:pt idx="23587">120000</cx:pt>
          <cx:pt idx="23588">100000</cx:pt>
          <cx:pt idx="23589">20000</cx:pt>
          <cx:pt idx="23590">150000</cx:pt>
          <cx:pt idx="23591">150000</cx:pt>
          <cx:pt idx="23592">100000</cx:pt>
          <cx:pt idx="23593">240000</cx:pt>
          <cx:pt idx="23594">75000</cx:pt>
          <cx:pt idx="23595">315000</cx:pt>
          <cx:pt idx="23596">350000</cx:pt>
          <cx:pt idx="23597">100000</cx:pt>
          <cx:pt idx="23598">16800</cx:pt>
          <cx:pt idx="23599">89500</cx:pt>
          <cx:pt idx="23600">88000</cx:pt>
          <cx:pt idx="23601">300000</cx:pt>
          <cx:pt idx="23602">850000</cx:pt>
          <cx:pt idx="23603">160000</cx:pt>
          <cx:pt idx="23604">160000</cx:pt>
          <cx:pt idx="23605">65000</cx:pt>
          <cx:pt idx="23606">150000</cx:pt>
          <cx:pt idx="23607">120000</cx:pt>
          <cx:pt idx="23608">140960</cx:pt>
          <cx:pt idx="23609">200000</cx:pt>
          <cx:pt idx="23610">40000</cx:pt>
          <cx:pt idx="23611">265000</cx:pt>
          <cx:pt idx="23612">35000</cx:pt>
          <cx:pt idx="23613">1000000</cx:pt>
          <cx:pt idx="23614">65000</cx:pt>
          <cx:pt idx="23615">110000</cx:pt>
          <cx:pt idx="23616">200000</cx:pt>
          <cx:pt idx="23617">75000</cx:pt>
          <cx:pt idx="23618">5000</cx:pt>
          <cx:pt idx="23619">100000</cx:pt>
          <cx:pt idx="23620">2212664</cx:pt>
          <cx:pt idx="23621">2212664</cx:pt>
          <cx:pt idx="23622">85000</cx:pt>
          <cx:pt idx="23623">150000</cx:pt>
          <cx:pt idx="23624">450000</cx:pt>
          <cx:pt idx="23625">60000</cx:pt>
          <cx:pt idx="23626">400000</cx:pt>
          <cx:pt idx="23627">400000</cx:pt>
          <cx:pt idx="23628">750000</cx:pt>
          <cx:pt idx="23629">200000</cx:pt>
          <cx:pt idx="23630">100000</cx:pt>
          <cx:pt idx="23631">175000</cx:pt>
          <cx:pt idx="23632">220000</cx:pt>
          <cx:pt idx="23633">200000</cx:pt>
          <cx:pt idx="23634">165000</cx:pt>
          <cx:pt idx="23635">250000</cx:pt>
          <cx:pt idx="23636">140000</cx:pt>
          <cx:pt idx="23637">240000</cx:pt>
          <cx:pt idx="23638">350000</cx:pt>
          <cx:pt idx="23639">350000</cx:pt>
          <cx:pt idx="23640">80000</cx:pt>
          <cx:pt idx="23641">40000</cx:pt>
          <cx:pt idx="23642">96000</cx:pt>
          <cx:pt idx="23643">275000</cx:pt>
          <cx:pt idx="23644">200000</cx:pt>
          <cx:pt idx="23645">425000</cx:pt>
          <cx:pt idx="23646">80000</cx:pt>
          <cx:pt idx="23647">85000</cx:pt>
          <cx:pt idx="23648">135000</cx:pt>
          <cx:pt idx="23649">130000</cx:pt>
          <cx:pt idx="23650">98000</cx:pt>
          <cx:pt idx="23651">90000</cx:pt>
          <cx:pt idx="23652">320000</cx:pt>
          <cx:pt idx="23653">550000</cx:pt>
          <cx:pt idx="23654">470000</cx:pt>
          <cx:pt idx="23655">899000</cx:pt>
          <cx:pt idx="23656">90000</cx:pt>
          <cx:pt idx="23657">850000</cx:pt>
          <cx:pt idx="23658">500000</cx:pt>
          <cx:pt idx="23659">90000</cx:pt>
          <cx:pt idx="23660">120000</cx:pt>
          <cx:pt idx="23661">650000</cx:pt>
          <cx:pt idx="23662">1100000</cx:pt>
          <cx:pt idx="23663">70000</cx:pt>
          <cx:pt idx="23664">525000</cx:pt>
          <cx:pt idx="23665">900000</cx:pt>
          <cx:pt idx="23666">360000</cx:pt>
          <cx:pt idx="23667">250000</cx:pt>
          <cx:pt idx="23668">150000</cx:pt>
          <cx:pt idx="23669">600000</cx:pt>
          <cx:pt idx="23670">265000</cx:pt>
          <cx:pt idx="23671">210000</cx:pt>
          <cx:pt idx="23672">145000</cx:pt>
          <cx:pt idx="23673">100000</cx:pt>
          <cx:pt idx="23674">99000</cx:pt>
          <cx:pt idx="23675">250000</cx:pt>
          <cx:pt idx="23676">100000</cx:pt>
          <cx:pt idx="23677">135000</cx:pt>
          <cx:pt idx="23678">212500</cx:pt>
          <cx:pt idx="23679">90000</cx:pt>
          <cx:pt idx="23680">130000</cx:pt>
          <cx:pt idx="23681">31895</cx:pt>
          <cx:pt idx="23682">100000</cx:pt>
          <cx:pt idx="23683">1100000</cx:pt>
          <cx:pt idx="23684">585000</cx:pt>
          <cx:pt idx="23685">38000</cx:pt>
          <cx:pt idx="23686">30000</cx:pt>
          <cx:pt idx="23687">129000</cx:pt>
          <cx:pt idx="23688">92500</cx:pt>
          <cx:pt idx="23689">150000</cx:pt>
          <cx:pt idx="23690">450000</cx:pt>
          <cx:pt idx="23691">700000</cx:pt>
          <cx:pt idx="23692">89900</cx:pt>
          <cx:pt idx="23693">450000</cx:pt>
          <cx:pt idx="23694">260000</cx:pt>
          <cx:pt idx="23695">115000</cx:pt>
          <cx:pt idx="23696">390200</cx:pt>
          <cx:pt idx="23697">300000</cx:pt>
          <cx:pt idx="23698">65000</cx:pt>
          <cx:pt idx="23699">113000</cx:pt>
          <cx:pt idx="23700">340000</cx:pt>
          <cx:pt idx="23701">250000</cx:pt>
          <cx:pt idx="23702">270000</cx:pt>
          <cx:pt idx="23703">225000</cx:pt>
          <cx:pt idx="23704">350000</cx:pt>
          <cx:pt idx="23705">250000</cx:pt>
          <cx:pt idx="23706">500000</cx:pt>
          <cx:pt idx="23707">180000</cx:pt>
          <cx:pt idx="23708">90000</cx:pt>
          <cx:pt idx="23709">90000</cx:pt>
          <cx:pt idx="23710">47000</cx:pt>
          <cx:pt idx="23711">100000</cx:pt>
          <cx:pt idx="23712">800000</cx:pt>
          <cx:pt idx="23713">2547472</cx:pt>
          <cx:pt idx="23714">225000</cx:pt>
          <cx:pt idx="23715">375000</cx:pt>
          <cx:pt idx="23716">375000</cx:pt>
          <cx:pt idx="23717">50000</cx:pt>
          <cx:pt idx="23718">300000</cx:pt>
          <cx:pt idx="23719">250000</cx:pt>
          <cx:pt idx="23720">500000</cx:pt>
          <cx:pt idx="23721">500000</cx:pt>
          <cx:pt idx="23722">300000</cx:pt>
          <cx:pt idx="23723">500000</cx:pt>
          <cx:pt idx="23724">180000</cx:pt>
          <cx:pt idx="23725">225000</cx:pt>
          <cx:pt idx="23726">86000</cx:pt>
          <cx:pt idx="23727">550000</cx:pt>
          <cx:pt idx="23728">129000</cx:pt>
          <cx:pt idx="23729">207500</cx:pt>
          <cx:pt idx="23730">45000</cx:pt>
          <cx:pt idx="23731">117000</cx:pt>
          <cx:pt idx="23732">90000</cx:pt>
          <cx:pt idx="23733">138000</cx:pt>
          <cx:pt idx="23734">80000</cx:pt>
          <cx:pt idx="23735">85000</cx:pt>
          <cx:pt idx="23736">160000</cx:pt>
          <cx:pt idx="23737">120000</cx:pt>
          <cx:pt idx="23738">5000</cx:pt>
          <cx:pt idx="23739">85000</cx:pt>
          <cx:pt idx="23740">52000</cx:pt>
          <cx:pt idx="23741">775000</cx:pt>
          <cx:pt idx="23742">85000</cx:pt>
          <cx:pt idx="23743">275000</cx:pt>
          <cx:pt idx="23744">45000</cx:pt>
          <cx:pt idx="23745">60000</cx:pt>
          <cx:pt idx="23746">250000</cx:pt>
          <cx:pt idx="23747">70000</cx:pt>
          <cx:pt idx="23748">90000</cx:pt>
          <cx:pt idx="23749">95000</cx:pt>
          <cx:pt idx="23750">145000</cx:pt>
          <cx:pt idx="23751">250000</cx:pt>
          <cx:pt idx="23752">148000</cx:pt>
          <cx:pt idx="23753">180000</cx:pt>
          <cx:pt idx="23754">110000</cx:pt>
          <cx:pt idx="23755">180000</cx:pt>
          <cx:pt idx="23756">210000</cx:pt>
          <cx:pt idx="23757">175000</cx:pt>
          <cx:pt idx="23758">200000</cx:pt>
          <cx:pt idx="23759">60000</cx:pt>
          <cx:pt idx="23760">280000</cx:pt>
          <cx:pt idx="23761">135000</cx:pt>
          <cx:pt idx="23762">200000</cx:pt>
          <cx:pt idx="23763">130000</cx:pt>
          <cx:pt idx="23764">160000</cx:pt>
          <cx:pt idx="23765">220000</cx:pt>
          <cx:pt idx="23766">120000</cx:pt>
          <cx:pt idx="23767">110000</cx:pt>
          <cx:pt idx="23768">188000</cx:pt>
          <cx:pt idx="23769">140700</cx:pt>
          <cx:pt idx="23770">112000</cx:pt>
          <cx:pt idx="23771">275000</cx:pt>
          <cx:pt idx="23772">110000</cx:pt>
          <cx:pt idx="23773">100000</cx:pt>
          <cx:pt idx="23774">160000</cx:pt>
          <cx:pt idx="23775">289000</cx:pt>
          <cx:pt idx="23776">60000</cx:pt>
          <cx:pt idx="23777">1058201</cx:pt>
          <cx:pt idx="23778">90000</cx:pt>
          <cx:pt idx="23779">62000</cx:pt>
          <cx:pt idx="23780">90000</cx:pt>
          <cx:pt idx="23781">50000</cx:pt>
          <cx:pt idx="23782">360000</cx:pt>
          <cx:pt idx="23783">360000</cx:pt>
          <cx:pt idx="23784">195000</cx:pt>
          <cx:pt idx="23785">180000</cx:pt>
          <cx:pt idx="23786">240000</cx:pt>
          <cx:pt idx="23787">50000</cx:pt>
          <cx:pt idx="23788">320000</cx:pt>
          <cx:pt idx="23789">70000</cx:pt>
          <cx:pt idx="23790">130000</cx:pt>
          <cx:pt idx="23791">150000</cx:pt>
          <cx:pt idx="23792">190000</cx:pt>
          <cx:pt idx="23793">175000</cx:pt>
          <cx:pt idx="23794">650000</cx:pt>
          <cx:pt idx="23795">125000</cx:pt>
          <cx:pt idx="23796">120000</cx:pt>
          <cx:pt idx="23797">100000</cx:pt>
          <cx:pt idx="23798">135000</cx:pt>
          <cx:pt idx="23799">120000</cx:pt>
          <cx:pt idx="23800">39000</cx:pt>
          <cx:pt idx="23801">78000</cx:pt>
          <cx:pt idx="23802">68000</cx:pt>
          <cx:pt idx="23803">160000</cx:pt>
          <cx:pt idx="23804">300000</cx:pt>
          <cx:pt idx="23805">85000</cx:pt>
          <cx:pt idx="23806">300000</cx:pt>
          <cx:pt idx="23807">90000</cx:pt>
          <cx:pt idx="23808">85000</cx:pt>
          <cx:pt idx="23809">181000</cx:pt>
          <cx:pt idx="23810">35000</cx:pt>
          <cx:pt idx="23811">126000</cx:pt>
          <cx:pt idx="23812">89000</cx:pt>
          <cx:pt idx="23813">36030</cx:pt>
          <cx:pt idx="23814">350000</cx:pt>
          <cx:pt idx="23815">450000</cx:pt>
          <cx:pt idx="23816">550000</cx:pt>
          <cx:pt idx="23817">2212664</cx:pt>
          <cx:pt idx="23818">920000</cx:pt>
          <cx:pt idx="23819">85000</cx:pt>
          <cx:pt idx="23820">129000</cx:pt>
          <cx:pt idx="23821">120000</cx:pt>
          <cx:pt idx="23822">320000</cx:pt>
          <cx:pt idx="23823">100000</cx:pt>
          <cx:pt idx="23824">120000</cx:pt>
          <cx:pt idx="23825">350000</cx:pt>
          <cx:pt idx="23826">69900</cx:pt>
          <cx:pt idx="23827">275000</cx:pt>
          <cx:pt idx="23828">175000</cx:pt>
          <cx:pt idx="23829">140000</cx:pt>
          <cx:pt idx="23830">180000</cx:pt>
          <cx:pt idx="23831">75000</cx:pt>
          <cx:pt idx="23832">210000</cx:pt>
          <cx:pt idx="23833">482000</cx:pt>
          <cx:pt idx="23834">130000</cx:pt>
          <cx:pt idx="23835">120000</cx:pt>
          <cx:pt idx="23836">40000</cx:pt>
          <cx:pt idx="23837">200000</cx:pt>
          <cx:pt idx="23838">135000</cx:pt>
          <cx:pt idx="23839">60000</cx:pt>
          <cx:pt idx="23840">135000</cx:pt>
          <cx:pt idx="23841">127500</cx:pt>
          <cx:pt idx="23842">300000</cx:pt>
          <cx:pt idx="23843">110000</cx:pt>
          <cx:pt idx="23844">100000</cx:pt>
          <cx:pt idx="23845">200000</cx:pt>
          <cx:pt idx="23846">15000</cx:pt>
          <cx:pt idx="23847">170000</cx:pt>
          <cx:pt idx="23848">67000</cx:pt>
          <cx:pt idx="23849">120000</cx:pt>
          <cx:pt idx="23850">90000</cx:pt>
          <cx:pt idx="23851">125000</cx:pt>
          <cx:pt idx="23852">92000</cx:pt>
          <cx:pt idx="23853">185000</cx:pt>
          <cx:pt idx="23854">115000</cx:pt>
          <cx:pt idx="23855">110000</cx:pt>
          <cx:pt idx="23856">700000</cx:pt>
          <cx:pt idx="23857">150000</cx:pt>
          <cx:pt idx="23858">100000</cx:pt>
          <cx:pt idx="23859">68000</cx:pt>
          <cx:pt idx="23860">350000</cx:pt>
          <cx:pt idx="23861">400000</cx:pt>
          <cx:pt idx="23862">135000</cx:pt>
          <cx:pt idx="23863">250000</cx:pt>
          <cx:pt idx="23864">260000</cx:pt>
          <cx:pt idx="23865">750000</cx:pt>
          <cx:pt idx="23866">60000</cx:pt>
          <cx:pt idx="23867">65000</cx:pt>
          <cx:pt idx="23868">125000</cx:pt>
          <cx:pt idx="23869">71000</cx:pt>
          <cx:pt idx="23870">180000</cx:pt>
          <cx:pt idx="23871">170000</cx:pt>
          <cx:pt idx="23872">200000</cx:pt>
          <cx:pt idx="23873">125000</cx:pt>
          <cx:pt idx="23874">89900</cx:pt>
          <cx:pt idx="23875">140000</cx:pt>
          <cx:pt idx="23876">100000</cx:pt>
          <cx:pt idx="23877">220000</cx:pt>
          <cx:pt idx="23878">100000</cx:pt>
          <cx:pt idx="23879">236700</cx:pt>
          <cx:pt idx="23880">525000</cx:pt>
          <cx:pt idx="23881">88000</cx:pt>
          <cx:pt idx="23882">74000</cx:pt>
          <cx:pt idx="23883">60000</cx:pt>
          <cx:pt idx="23884">60000</cx:pt>
          <cx:pt idx="23885">40000</cx:pt>
          <cx:pt idx="23886">130000</cx:pt>
          <cx:pt idx="23887">80000</cx:pt>
          <cx:pt idx="23888">450000</cx:pt>
          <cx:pt idx="23889">150000</cx:pt>
          <cx:pt idx="23890">77800</cx:pt>
          <cx:pt idx="23891">70000</cx:pt>
          <cx:pt idx="23892">26000</cx:pt>
          <cx:pt idx="23893">100000</cx:pt>
          <cx:pt idx="23894">175000</cx:pt>
          <cx:pt idx="23895">70000</cx:pt>
          <cx:pt idx="23896">100000</cx:pt>
          <cx:pt idx="23897">50000</cx:pt>
          <cx:pt idx="23898">100000</cx:pt>
          <cx:pt idx="23899">150000</cx:pt>
          <cx:pt idx="23900">125000</cx:pt>
          <cx:pt idx="23901">275000</cx:pt>
          <cx:pt idx="23902">110000</cx:pt>
          <cx:pt idx="23903">87000</cx:pt>
          <cx:pt idx="23904">160000</cx:pt>
          <cx:pt idx="23905">1055802</cx:pt>
          <cx:pt idx="23906">185000</cx:pt>
          <cx:pt idx="23907">140000</cx:pt>
          <cx:pt idx="23908">200000</cx:pt>
          <cx:pt idx="23909">200000</cx:pt>
          <cx:pt idx="23910">130000</cx:pt>
          <cx:pt idx="23911">90000</cx:pt>
          <cx:pt idx="23912">115000</cx:pt>
          <cx:pt idx="23913">70000</cx:pt>
          <cx:pt idx="23914">65000</cx:pt>
          <cx:pt idx="23915">150000</cx:pt>
          <cx:pt idx="23916">500000</cx:pt>
          <cx:pt idx="23917">250000</cx:pt>
          <cx:pt idx="23918">120000</cx:pt>
          <cx:pt idx="23919">325000</cx:pt>
          <cx:pt idx="23920">80000</cx:pt>
          <cx:pt idx="23921">75000</cx:pt>
          <cx:pt idx="23922">290000</cx:pt>
          <cx:pt idx="23923">750000</cx:pt>
          <cx:pt idx="23924">150000</cx:pt>
          <cx:pt idx="23925">150000</cx:pt>
          <cx:pt idx="23926">90000</cx:pt>
          <cx:pt idx="23927">500000</cx:pt>
          <cx:pt idx="23928">150000</cx:pt>
          <cx:pt idx="23929">200000</cx:pt>
          <cx:pt idx="23930">800000</cx:pt>
          <cx:pt idx="23931">749000</cx:pt>
          <cx:pt idx="23932">380000</cx:pt>
          <cx:pt idx="23933">360000</cx:pt>
          <cx:pt idx="23934">280000</cx:pt>
          <cx:pt idx="23935">110000</cx:pt>
          <cx:pt idx="23936">130000</cx:pt>
          <cx:pt idx="23937">11000</cx:pt>
          <cx:pt idx="23938">200000</cx:pt>
          <cx:pt idx="23939">1100000</cx:pt>
          <cx:pt idx="23940">520000</cx:pt>
          <cx:pt idx="23941">150000</cx:pt>
          <cx:pt idx="23942">100000</cx:pt>
          <cx:pt idx="23943">400000</cx:pt>
          <cx:pt idx="23944">125000</cx:pt>
          <cx:pt idx="23945">350000</cx:pt>
          <cx:pt idx="23946">4000</cx:pt>
          <cx:pt idx="23947">95000</cx:pt>
          <cx:pt idx="23948">50000</cx:pt>
          <cx:pt idx="23949">175000</cx:pt>
          <cx:pt idx="23950">284000</cx:pt>
          <cx:pt idx="23951">120000</cx:pt>
          <cx:pt idx="23952">230000</cx:pt>
          <cx:pt idx="23953">150000</cx:pt>
          <cx:pt idx="23954">187000</cx:pt>
          <cx:pt idx="23955">90000</cx:pt>
          <cx:pt idx="23956">500000</cx:pt>
          <cx:pt idx="23957">90000</cx:pt>
          <cx:pt idx="23958">20000</cx:pt>
          <cx:pt idx="23959">200000</cx:pt>
          <cx:pt idx="23960">90000</cx:pt>
          <cx:pt idx="23961">100000</cx:pt>
          <cx:pt idx="23962">80000</cx:pt>
          <cx:pt idx="23963">165000</cx:pt>
          <cx:pt idx="23964">85000</cx:pt>
          <cx:pt idx="23965">210000</cx:pt>
          <cx:pt idx="23966">90000</cx:pt>
          <cx:pt idx="23967">80000</cx:pt>
          <cx:pt idx="23968">70000</cx:pt>
          <cx:pt idx="23969">110000</cx:pt>
          <cx:pt idx="23970">125000</cx:pt>
          <cx:pt idx="23971">115000</cx:pt>
          <cx:pt idx="23972">62000</cx:pt>
          <cx:pt idx="23973">65000</cx:pt>
          <cx:pt idx="23974">75000</cx:pt>
          <cx:pt idx="23975">165000</cx:pt>
          <cx:pt idx="23976">120000</cx:pt>
          <cx:pt idx="23977">100000</cx:pt>
          <cx:pt idx="23978">79000</cx:pt>
          <cx:pt idx="23979">85000</cx:pt>
          <cx:pt idx="23980">35000</cx:pt>
          <cx:pt idx="23981">50000</cx:pt>
          <cx:pt idx="23982">130000</cx:pt>
          <cx:pt idx="23983">354000</cx:pt>
          <cx:pt idx="23984">127000</cx:pt>
          <cx:pt idx="23985">135000</cx:pt>
          <cx:pt idx="23986">700000</cx:pt>
          <cx:pt idx="23987">250000</cx:pt>
          <cx:pt idx="23988">150000</cx:pt>
          <cx:pt idx="23989">425000</cx:pt>
          <cx:pt idx="23990">420000</cx:pt>
          <cx:pt idx="23991">100000</cx:pt>
          <cx:pt idx="23992">200000</cx:pt>
          <cx:pt idx="23993">260000</cx:pt>
          <cx:pt idx="23994">250000</cx:pt>
          <cx:pt idx="23995">600000</cx:pt>
          <cx:pt idx="23996">300000</cx:pt>
          <cx:pt idx="23997">325000</cx:pt>
          <cx:pt idx="23998">150000</cx:pt>
          <cx:pt idx="23999">145000</cx:pt>
          <cx:pt idx="24000">180000</cx:pt>
          <cx:pt idx="24001">200000</cx:pt>
          <cx:pt idx="24002">90000</cx:pt>
          <cx:pt idx="24003">245000</cx:pt>
          <cx:pt idx="24004">175000</cx:pt>
          <cx:pt idx="24005">140000</cx:pt>
          <cx:pt idx="24006">75000</cx:pt>
          <cx:pt idx="24007">2212664</cx:pt>
          <cx:pt idx="24008">194000</cx:pt>
          <cx:pt idx="24009">80000</cx:pt>
          <cx:pt idx="24010">415000</cx:pt>
          <cx:pt idx="24011">350000</cx:pt>
          <cx:pt idx="24012">200000</cx:pt>
          <cx:pt idx="24013">340000</cx:pt>
          <cx:pt idx="24014">120000</cx:pt>
          <cx:pt idx="24015">280000</cx:pt>
          <cx:pt idx="24016">35000</cx:pt>
          <cx:pt idx="24017">70000</cx:pt>
          <cx:pt idx="24018">105000</cx:pt>
          <cx:pt idx="24019">75000</cx:pt>
          <cx:pt idx="24020">320000</cx:pt>
          <cx:pt idx="24021">35000</cx:pt>
          <cx:pt idx="24022">152000</cx:pt>
          <cx:pt idx="24023">280000</cx:pt>
          <cx:pt idx="24024">300000</cx:pt>
          <cx:pt idx="24025">300000</cx:pt>
          <cx:pt idx="24026">100000</cx:pt>
          <cx:pt idx="24027">70000</cx:pt>
          <cx:pt idx="24028">75000</cx:pt>
          <cx:pt idx="24029">50000</cx:pt>
          <cx:pt idx="24030">100000</cx:pt>
          <cx:pt idx="24031">180000</cx:pt>
          <cx:pt idx="24032">210000</cx:pt>
          <cx:pt idx="24033">150000</cx:pt>
          <cx:pt idx="24034">160000</cx:pt>
          <cx:pt idx="24035">164000</cx:pt>
          <cx:pt idx="24036">110000</cx:pt>
          <cx:pt idx="24037">200000</cx:pt>
          <cx:pt idx="24038">150000</cx:pt>
          <cx:pt idx="24039">80000</cx:pt>
          <cx:pt idx="24040">150000</cx:pt>
          <cx:pt idx="24041">150000</cx:pt>
          <cx:pt idx="24042">100000</cx:pt>
          <cx:pt idx="24043">129000</cx:pt>
          <cx:pt idx="24044">160000</cx:pt>
          <cx:pt idx="24045">45000</cx:pt>
          <cx:pt idx="24046">40000</cx:pt>
          <cx:pt idx="24047">110000</cx:pt>
          <cx:pt idx="24048">98000</cx:pt>
          <cx:pt idx="24049">40000</cx:pt>
          <cx:pt idx="24050">1000000</cx:pt>
          <cx:pt idx="24051">400000</cx:pt>
          <cx:pt idx="24052">180000</cx:pt>
          <cx:pt idx="24053">45000</cx:pt>
          <cx:pt idx="24054">45000</cx:pt>
          <cx:pt idx="24055">60000</cx:pt>
          <cx:pt idx="24056">300000</cx:pt>
          <cx:pt idx="24057">230000</cx:pt>
          <cx:pt idx="24058">750000</cx:pt>
          <cx:pt idx="24059">114000</cx:pt>
          <cx:pt idx="24060">150000</cx:pt>
          <cx:pt idx="24061">130000</cx:pt>
          <cx:pt idx="24062">320000</cx:pt>
          <cx:pt idx="24063">175000</cx:pt>
          <cx:pt idx="24064">175000</cx:pt>
          <cx:pt idx="24065">65000</cx:pt>
          <cx:pt idx="24066">67500</cx:pt>
          <cx:pt idx="24067">300000</cx:pt>
          <cx:pt idx="24068">600000</cx:pt>
          <cx:pt idx="24069">1000200</cx:pt>
          <cx:pt idx="24070">175000</cx:pt>
          <cx:pt idx="24071">89000</cx:pt>
          <cx:pt idx="24072">200000</cx:pt>
          <cx:pt idx="24073">110000</cx:pt>
          <cx:pt idx="24074">140000</cx:pt>
          <cx:pt idx="24075">350000</cx:pt>
          <cx:pt idx="24076">85000</cx:pt>
          <cx:pt idx="24077">69300</cx:pt>
          <cx:pt idx="24078">180000</cx:pt>
          <cx:pt idx="24079">100000</cx:pt>
          <cx:pt idx="24080">329000</cx:pt>
          <cx:pt idx="24081">183000</cx:pt>
          <cx:pt idx="24082">62500</cx:pt>
          <cx:pt idx="24083">144900</cx:pt>
          <cx:pt idx="24084">150000</cx:pt>
          <cx:pt idx="24085">106000</cx:pt>
          <cx:pt idx="24086">100000</cx:pt>
          <cx:pt idx="24087">70000</cx:pt>
          <cx:pt idx="24088">150000</cx:pt>
          <cx:pt idx="24089">50000</cx:pt>
          <cx:pt idx="24090">40000</cx:pt>
          <cx:pt idx="24091">230000</cx:pt>
          <cx:pt idx="24092">25000</cx:pt>
          <cx:pt idx="24093">65000</cx:pt>
          <cx:pt idx="24094">55000</cx:pt>
          <cx:pt idx="24095">225000</cx:pt>
          <cx:pt idx="24096">175000</cx:pt>
          <cx:pt idx="24097">210000</cx:pt>
          <cx:pt idx="24098">50000</cx:pt>
          <cx:pt idx="24099">140000</cx:pt>
          <cx:pt idx="24100">45000</cx:pt>
          <cx:pt idx="24101">70000</cx:pt>
          <cx:pt idx="24102">65000</cx:pt>
          <cx:pt idx="24103">118000</cx:pt>
          <cx:pt idx="24104">120000</cx:pt>
          <cx:pt idx="24105">150000</cx:pt>
          <cx:pt idx="24106">100000</cx:pt>
          <cx:pt idx="24107">85000</cx:pt>
          <cx:pt idx="24108">140000</cx:pt>
          <cx:pt idx="24109">300000</cx:pt>
          <cx:pt idx="24110">250000</cx:pt>
          <cx:pt idx="24111">25000</cx:pt>
          <cx:pt idx="24112">65000</cx:pt>
          <cx:pt idx="24113">130000</cx:pt>
          <cx:pt idx="24114">80000</cx:pt>
          <cx:pt idx="24115">38000</cx:pt>
          <cx:pt idx="24116">257000</cx:pt>
          <cx:pt idx="24117">342458</cx:pt>
          <cx:pt idx="24118">390000</cx:pt>
          <cx:pt idx="24119">140000</cx:pt>
          <cx:pt idx="24120">250000</cx:pt>
          <cx:pt idx="24121">250000</cx:pt>
          <cx:pt idx="24122">390000</cx:pt>
          <cx:pt idx="24123">150000</cx:pt>
          <cx:pt idx="24124">220000</cx:pt>
          <cx:pt idx="24125">150000</cx:pt>
          <cx:pt idx="24126">120000</cx:pt>
          <cx:pt idx="24127">250000</cx:pt>
          <cx:pt idx="24128">200000</cx:pt>
          <cx:pt idx="24129">169000</cx:pt>
          <cx:pt idx="24130">320000</cx:pt>
          <cx:pt idx="24131">50000</cx:pt>
          <cx:pt idx="24132">97000</cx:pt>
          <cx:pt idx="24133">250000</cx:pt>
          <cx:pt idx="24134">70000</cx:pt>
          <cx:pt idx="24135">105000</cx:pt>
          <cx:pt idx="24136">105000</cx:pt>
          <cx:pt idx="24137">50000</cx:pt>
          <cx:pt idx="24138">400000</cx:pt>
          <cx:pt idx="24139">350000</cx:pt>
          <cx:pt idx="24140">105000</cx:pt>
          <cx:pt idx="24141">387000</cx:pt>
          <cx:pt idx="24142">110000</cx:pt>
          <cx:pt idx="24143">140000</cx:pt>
          <cx:pt idx="24144">190000</cx:pt>
          <cx:pt idx="24145">195000</cx:pt>
          <cx:pt idx="24146">65000</cx:pt>
          <cx:pt idx="24147">120000</cx:pt>
          <cx:pt idx="24148">140000</cx:pt>
          <cx:pt idx="24149">50000</cx:pt>
          <cx:pt idx="24150">259000</cx:pt>
          <cx:pt idx="24151">265000</cx:pt>
          <cx:pt idx="24152">90000</cx:pt>
          <cx:pt idx="24153">38500</cx:pt>
          <cx:pt idx="24154">80000</cx:pt>
          <cx:pt idx="24155">200000</cx:pt>
          <cx:pt idx="24156">850000</cx:pt>
          <cx:pt idx="24157">90000</cx:pt>
          <cx:pt idx="24158">120000</cx:pt>
          <cx:pt idx="24159">140000</cx:pt>
          <cx:pt idx="24160">70000</cx:pt>
          <cx:pt idx="24161">80000</cx:pt>
          <cx:pt idx="24162">60000</cx:pt>
          <cx:pt idx="24163">155000</cx:pt>
          <cx:pt idx="24164">160000</cx:pt>
          <cx:pt idx="24165">50000</cx:pt>
          <cx:pt idx="24166">50000</cx:pt>
          <cx:pt idx="24167">85000</cx:pt>
          <cx:pt idx="24168">165000</cx:pt>
          <cx:pt idx="24169">60000</cx:pt>
          <cx:pt idx="24170">530000</cx:pt>
          <cx:pt idx="24171">115000</cx:pt>
          <cx:pt idx="24172">135000</cx:pt>
          <cx:pt idx="24173">98000</cx:pt>
          <cx:pt idx="24174">250000</cx:pt>
          <cx:pt idx="24175">135000</cx:pt>
          <cx:pt idx="24176">145000</cx:pt>
          <cx:pt idx="24177">68630</cx:pt>
          <cx:pt idx="24178">380000</cx:pt>
          <cx:pt idx="24179">185000</cx:pt>
          <cx:pt idx="24180">425000</cx:pt>
          <cx:pt idx="24181">109000</cx:pt>
          <cx:pt idx="24182">40000</cx:pt>
          <cx:pt idx="24183">75000</cx:pt>
          <cx:pt idx="24184">64000</cx:pt>
          <cx:pt idx="24185">80000</cx:pt>
          <cx:pt idx="24186">100000</cx:pt>
          <cx:pt idx="24187">400000</cx:pt>
          <cx:pt idx="24188">200000</cx:pt>
          <cx:pt idx="24189">240000</cx:pt>
          <cx:pt idx="24190">65000</cx:pt>
          <cx:pt idx="24191">222000</cx:pt>
          <cx:pt idx="24192">95000</cx:pt>
          <cx:pt idx="24193">60000</cx:pt>
          <cx:pt idx="24194">210000</cx:pt>
          <cx:pt idx="24195">70000</cx:pt>
          <cx:pt idx="24196">250000</cx:pt>
          <cx:pt idx="24197">130000</cx:pt>
          <cx:pt idx="24198">150000</cx:pt>
          <cx:pt idx="24199">175000</cx:pt>
          <cx:pt idx="24200">85000</cx:pt>
          <cx:pt idx="24201">200000</cx:pt>
          <cx:pt idx="24202">115000</cx:pt>
          <cx:pt idx="24203">80000</cx:pt>
          <cx:pt idx="24204">145000</cx:pt>
          <cx:pt idx="24205">155000</cx:pt>
          <cx:pt idx="24206">100000</cx:pt>
          <cx:pt idx="24207">175000</cx:pt>
          <cx:pt idx="24208">98000</cx:pt>
          <cx:pt idx="24209">180000</cx:pt>
          <cx:pt idx="24210">90000</cx:pt>
          <cx:pt idx="24211">180000</cx:pt>
          <cx:pt idx="24212">275000</cx:pt>
          <cx:pt idx="24213">135000</cx:pt>
          <cx:pt idx="24214">135000</cx:pt>
          <cx:pt idx="24215">125000</cx:pt>
          <cx:pt idx="24216">200000</cx:pt>
          <cx:pt idx="24217">100000</cx:pt>
          <cx:pt idx="24218">100000</cx:pt>
          <cx:pt idx="24219">120000</cx:pt>
          <cx:pt idx="24220">275000</cx:pt>
          <cx:pt idx="24221">120000</cx:pt>
          <cx:pt idx="24222">300000</cx:pt>
          <cx:pt idx="24223">260000</cx:pt>
          <cx:pt idx="24224">50000</cx:pt>
          <cx:pt idx="24225">80000</cx:pt>
          <cx:pt idx="24226">85000</cx:pt>
          <cx:pt idx="24227">40000</cx:pt>
          <cx:pt idx="24228">50000</cx:pt>
          <cx:pt idx="24229">130000</cx:pt>
          <cx:pt idx="24230">170000</cx:pt>
          <cx:pt idx="24231">155000</cx:pt>
          <cx:pt idx="24232">200000</cx:pt>
          <cx:pt idx="24233">35000</cx:pt>
          <cx:pt idx="24234">60000</cx:pt>
          <cx:pt idx="24235">80000</cx:pt>
          <cx:pt idx="24236">150000</cx:pt>
          <cx:pt idx="24237">430000</cx:pt>
          <cx:pt idx="24238">100000</cx:pt>
          <cx:pt idx="24239">80000</cx:pt>
          <cx:pt idx="24240">190000</cx:pt>
          <cx:pt idx="24241">110000</cx:pt>
          <cx:pt idx="24242">140000</cx:pt>
          <cx:pt idx="24243">150000</cx:pt>
          <cx:pt idx="24244">300000</cx:pt>
          <cx:pt idx="24245">80000</cx:pt>
          <cx:pt idx="24246">100000</cx:pt>
          <cx:pt idx="24247">207500</cx:pt>
          <cx:pt idx="24248">280000</cx:pt>
          <cx:pt idx="24249">90000</cx:pt>
          <cx:pt idx="24250">45000</cx:pt>
          <cx:pt idx="24251">2212664</cx:pt>
          <cx:pt idx="24252">50000</cx:pt>
          <cx:pt idx="24253">200000</cx:pt>
          <cx:pt idx="24254">40000</cx:pt>
          <cx:pt idx="24255">145000</cx:pt>
          <cx:pt idx="24256">50000</cx:pt>
          <cx:pt idx="24257">180000</cx:pt>
          <cx:pt idx="24258">79000</cx:pt>
          <cx:pt idx="24259">60000</cx:pt>
          <cx:pt idx="24260">120000</cx:pt>
          <cx:pt idx="24261">95000</cx:pt>
          <cx:pt idx="24262">76000</cx:pt>
          <cx:pt idx="24263">50000</cx:pt>
          <cx:pt idx="24264">130000</cx:pt>
          <cx:pt idx="24265">100000</cx:pt>
          <cx:pt idx="24266">140000</cx:pt>
          <cx:pt idx="24267">100000</cx:pt>
          <cx:pt idx="24268">130000</cx:pt>
          <cx:pt idx="24269">110000</cx:pt>
          <cx:pt idx="24270">125000</cx:pt>
          <cx:pt idx="24271">175000</cx:pt>
          <cx:pt idx="24272">85000</cx:pt>
          <cx:pt idx="24273">100000</cx:pt>
          <cx:pt idx="24274">69000</cx:pt>
          <cx:pt idx="24275">89000</cx:pt>
          <cx:pt idx="24276">210000</cx:pt>
          <cx:pt idx="24277">200000</cx:pt>
          <cx:pt idx="24278">500000</cx:pt>
          <cx:pt idx="24279">140000</cx:pt>
          <cx:pt idx="24280">270000</cx:pt>
          <cx:pt idx="24281">225000</cx:pt>
          <cx:pt idx="24282">650000</cx:pt>
          <cx:pt idx="24283">600000</cx:pt>
          <cx:pt idx="24284">150000</cx:pt>
          <cx:pt idx="24285">40000</cx:pt>
          <cx:pt idx="24286">250000</cx:pt>
          <cx:pt idx="24287">165000</cx:pt>
          <cx:pt idx="24288">130000</cx:pt>
          <cx:pt idx="24289">90000</cx:pt>
          <cx:pt idx="24290">100000</cx:pt>
          <cx:pt idx="24291">100000</cx:pt>
          <cx:pt idx="24292">150000</cx:pt>
          <cx:pt idx="24293">98000</cx:pt>
          <cx:pt idx="24294">120000</cx:pt>
          <cx:pt idx="24295">90000</cx:pt>
          <cx:pt idx="24296">600000</cx:pt>
          <cx:pt idx="24297">329000</cx:pt>
          <cx:pt idx="24298">175000</cx:pt>
          <cx:pt idx="24299">125000</cx:pt>
          <cx:pt idx="24300">400000</cx:pt>
          <cx:pt idx="24301">40000</cx:pt>
          <cx:pt idx="24302">175000</cx:pt>
          <cx:pt idx="24303">62000</cx:pt>
          <cx:pt idx="24304">168000</cx:pt>
          <cx:pt idx="24305">100000</cx:pt>
          <cx:pt idx="24306">125000</cx:pt>
          <cx:pt idx="24307">40000</cx:pt>
          <cx:pt idx="24308">250000</cx:pt>
          <cx:pt idx="24309">190000</cx:pt>
          <cx:pt idx="24310">115000</cx:pt>
          <cx:pt idx="24311">112000</cx:pt>
          <cx:pt idx="24312">38000</cx:pt>
          <cx:pt idx="24313">90000</cx:pt>
          <cx:pt idx="24314">135000</cx:pt>
          <cx:pt idx="24315">130000</cx:pt>
          <cx:pt idx="24316">156000</cx:pt>
          <cx:pt idx="24317">65000</cx:pt>
          <cx:pt idx="24318">160000</cx:pt>
          <cx:pt idx="24319">250000</cx:pt>
          <cx:pt idx="24320">50000</cx:pt>
          <cx:pt idx="24321">500000</cx:pt>
          <cx:pt idx="24322">1225000</cx:pt>
          <cx:pt idx="24323">72000</cx:pt>
          <cx:pt idx="24324">415000</cx:pt>
          <cx:pt idx="24325">150000</cx:pt>
          <cx:pt idx="24326">310000</cx:pt>
          <cx:pt idx="24327">150000</cx:pt>
          <cx:pt idx="24328">45000</cx:pt>
          <cx:pt idx="24329">250000</cx:pt>
          <cx:pt idx="24330">160000</cx:pt>
          <cx:pt idx="24331">102000</cx:pt>
          <cx:pt idx="24332">550000</cx:pt>
          <cx:pt idx="24333">600000</cx:pt>
          <cx:pt idx="24334">120000</cx:pt>
          <cx:pt idx="24335">150000</cx:pt>
          <cx:pt idx="24336">125000</cx:pt>
          <cx:pt idx="24337">80000</cx:pt>
          <cx:pt idx="24338">130000</cx:pt>
          <cx:pt idx="24339">260000</cx:pt>
          <cx:pt idx="24340">350000</cx:pt>
          <cx:pt idx="24341">140000</cx:pt>
          <cx:pt idx="24342">237900</cx:pt>
          <cx:pt idx="24343">90000</cx:pt>
          <cx:pt idx="24344">140000</cx:pt>
          <cx:pt idx="24345">250000</cx:pt>
          <cx:pt idx="24346">114000</cx:pt>
          <cx:pt idx="24347">350000</cx:pt>
          <cx:pt idx="24348">350000</cx:pt>
          <cx:pt idx="24349">200000</cx:pt>
          <cx:pt idx="24350">80000</cx:pt>
          <cx:pt idx="24351">325000</cx:pt>
          <cx:pt idx="24352">80000</cx:pt>
          <cx:pt idx="24353">125000</cx:pt>
          <cx:pt idx="24354">200000</cx:pt>
          <cx:pt idx="24355">450000</cx:pt>
          <cx:pt idx="24356">75000</cx:pt>
          <cx:pt idx="24357">275000</cx:pt>
          <cx:pt idx="24358">135000</cx:pt>
          <cx:pt idx="24359">115000</cx:pt>
          <cx:pt idx="24360">800000</cx:pt>
          <cx:pt idx="24361">56000</cx:pt>
          <cx:pt idx="24362">150000</cx:pt>
          <cx:pt idx="24363">120000</cx:pt>
          <cx:pt idx="24364">210000</cx:pt>
          <cx:pt idx="24365">97000</cx:pt>
          <cx:pt idx="24366">102800</cx:pt>
          <cx:pt idx="24367">150000</cx:pt>
          <cx:pt idx="24368">140900</cx:pt>
          <cx:pt idx="24369">80000</cx:pt>
          <cx:pt idx="24370">80000</cx:pt>
          <cx:pt idx="24371">160000</cx:pt>
          <cx:pt idx="24372">55000</cx:pt>
          <cx:pt idx="24373">200000</cx:pt>
          <cx:pt idx="24374">350000</cx:pt>
          <cx:pt idx="24375">40000</cx:pt>
          <cx:pt idx="24376">69000</cx:pt>
          <cx:pt idx="24377">80000</cx:pt>
          <cx:pt idx="24378">106000</cx:pt>
          <cx:pt idx="24379">250000</cx:pt>
          <cx:pt idx="24380">80000</cx:pt>
          <cx:pt idx="24381">465000</cx:pt>
          <cx:pt idx="24382">350000</cx:pt>
          <cx:pt idx="24383">140000</cx:pt>
          <cx:pt idx="24384">102000</cx:pt>
          <cx:pt idx="24385">160000</cx:pt>
          <cx:pt idx="24386">140000</cx:pt>
          <cx:pt idx="24387">159000</cx:pt>
          <cx:pt idx="24388">720000</cx:pt>
          <cx:pt idx="24389">720000</cx:pt>
          <cx:pt idx="24390">200000</cx:pt>
          <cx:pt idx="24391">300000</cx:pt>
          <cx:pt idx="24392">200000</cx:pt>
          <cx:pt idx="24393">300000</cx:pt>
          <cx:pt idx="24394">40000</cx:pt>
          <cx:pt idx="24395">400000</cx:pt>
          <cx:pt idx="24396">75000</cx:pt>
          <cx:pt idx="24397">250000</cx:pt>
          <cx:pt idx="24398">325000</cx:pt>
          <cx:pt idx="24399">85000</cx:pt>
          <cx:pt idx="24400">250000</cx:pt>
          <cx:pt idx="24401">40000</cx:pt>
          <cx:pt idx="24402">80000</cx:pt>
          <cx:pt idx="24403">120000</cx:pt>
          <cx:pt idx="24404">175000</cx:pt>
          <cx:pt idx="24405">224000</cx:pt>
          <cx:pt idx="24406">240000</cx:pt>
          <cx:pt idx="24407">140000</cx:pt>
          <cx:pt idx="24408">250000</cx:pt>
          <cx:pt idx="24409">150000</cx:pt>
          <cx:pt idx="24410">550000</cx:pt>
          <cx:pt idx="24411">500000</cx:pt>
          <cx:pt idx="24412">100000</cx:pt>
          <cx:pt idx="24413">70000</cx:pt>
          <cx:pt idx="24414">70000</cx:pt>
          <cx:pt idx="24415">43000</cx:pt>
          <cx:pt idx="24416">119000</cx:pt>
          <cx:pt idx="24417">55900</cx:pt>
          <cx:pt idx="24418">1100000</cx:pt>
          <cx:pt idx="24419">100000</cx:pt>
          <cx:pt idx="24420">250000</cx:pt>
          <cx:pt idx="24421">105000</cx:pt>
          <cx:pt idx="24422">30000</cx:pt>
          <cx:pt idx="24423">384000</cx:pt>
          <cx:pt idx="24424">535000</cx:pt>
          <cx:pt idx="24425">40000</cx:pt>
          <cx:pt idx="24426">45000</cx:pt>
          <cx:pt idx="24427">360000</cx:pt>
          <cx:pt idx="24428">500000</cx:pt>
          <cx:pt idx="24429">30000</cx:pt>
          <cx:pt idx="24430">1201358</cx:pt>
          <cx:pt idx="24431">75000</cx:pt>
          <cx:pt idx="24432">75000</cx:pt>
          <cx:pt idx="24433">75000</cx:pt>
          <cx:pt idx="24434">100000</cx:pt>
          <cx:pt idx="24435">45000</cx:pt>
          <cx:pt idx="24436">90000</cx:pt>
          <cx:pt idx="24437">360000</cx:pt>
          <cx:pt idx="24438">23000</cx:pt>
          <cx:pt idx="24439">120000</cx:pt>
          <cx:pt idx="24440">415000</cx:pt>
          <cx:pt idx="24441">30000</cx:pt>
          <cx:pt idx="24442">90000</cx:pt>
          <cx:pt idx="24443">25000</cx:pt>
          <cx:pt idx="24444">80000</cx:pt>
          <cx:pt idx="24445">35000</cx:pt>
          <cx:pt idx="24446">40000</cx:pt>
          <cx:pt idx="24447">100000</cx:pt>
          <cx:pt idx="24448">70000</cx:pt>
          <cx:pt idx="24449">200000</cx:pt>
          <cx:pt idx="24450">300000</cx:pt>
          <cx:pt idx="24451">675000</cx:pt>
          <cx:pt idx="24452">100000</cx:pt>
          <cx:pt idx="24453">475000</cx:pt>
          <cx:pt idx="24454">300000</cx:pt>
          <cx:pt idx="24455">175000</cx:pt>
          <cx:pt idx="24456">100000</cx:pt>
          <cx:pt idx="24457">8000</cx:pt>
          <cx:pt idx="24458">333000</cx:pt>
          <cx:pt idx="24459">56000</cx:pt>
          <cx:pt idx="24460">1201358</cx:pt>
          <cx:pt idx="24461">140000</cx:pt>
          <cx:pt idx="24462">120000</cx:pt>
          <cx:pt idx="24463">85550</cx:pt>
          <cx:pt idx="24464">100000</cx:pt>
          <cx:pt idx="24465">43000</cx:pt>
          <cx:pt idx="24466">290000</cx:pt>
          <cx:pt idx="24467">100000</cx:pt>
          <cx:pt idx="24468">120000</cx:pt>
          <cx:pt idx="24469">35000</cx:pt>
          <cx:pt idx="24470">140000</cx:pt>
          <cx:pt idx="24471">40000</cx:pt>
          <cx:pt idx="24472">129000</cx:pt>
          <cx:pt idx="24473">75000</cx:pt>
          <cx:pt idx="24474">65000</cx:pt>
          <cx:pt idx="24475">120000</cx:pt>
          <cx:pt idx="24476">50000</cx:pt>
          <cx:pt idx="24477">260000</cx:pt>
          <cx:pt idx="24478">200000</cx:pt>
          <cx:pt idx="24479">35000</cx:pt>
          <cx:pt idx="24480">22000</cx:pt>
          <cx:pt idx="24481">210000</cx:pt>
          <cx:pt idx="24482">43000</cx:pt>
          <cx:pt idx="24483">200000</cx:pt>
          <cx:pt idx="24484">100000</cx:pt>
          <cx:pt idx="24485">125000</cx:pt>
          <cx:pt idx="24486">80000</cx:pt>
          <cx:pt idx="24487">75000</cx:pt>
          <cx:pt idx="24488">60000</cx:pt>
          <cx:pt idx="24489">125000</cx:pt>
          <cx:pt idx="24490">80000</cx:pt>
          <cx:pt idx="24491">50000</cx:pt>
          <cx:pt idx="24492">92000</cx:pt>
          <cx:pt idx="24493">75000</cx:pt>
          <cx:pt idx="24494">600000</cx:pt>
          <cx:pt idx="24495">80000</cx:pt>
          <cx:pt idx="24496">60000</cx:pt>
          <cx:pt idx="24497">60000</cx:pt>
          <cx:pt idx="24498">80000</cx:pt>
          <cx:pt idx="24499">35000</cx:pt>
          <cx:pt idx="24500">250000</cx:pt>
          <cx:pt idx="24501">150000</cx:pt>
          <cx:pt idx="24502">269000</cx:pt>
          <cx:pt idx="24503">200000</cx:pt>
          <cx:pt idx="24504">87000</cx:pt>
          <cx:pt idx="24505">230000</cx:pt>
          <cx:pt idx="24506">160000</cx:pt>
          <cx:pt idx="24507">125000</cx:pt>
          <cx:pt idx="24508">72000</cx:pt>
          <cx:pt idx="24509">50000</cx:pt>
          <cx:pt idx="24510">60000</cx:pt>
          <cx:pt idx="24511">55000</cx:pt>
          <cx:pt idx="24512">89000</cx:pt>
          <cx:pt idx="24513">190000</cx:pt>
          <cx:pt idx="24514">120000</cx:pt>
          <cx:pt idx="24515">25000</cx:pt>
          <cx:pt idx="24516">85550</cx:pt>
          <cx:pt idx="24517">300000</cx:pt>
          <cx:pt idx="24518">65000</cx:pt>
          <cx:pt idx="24519">40000</cx:pt>
          <cx:pt idx="24520">47000</cx:pt>
          <cx:pt idx="24521">23000</cx:pt>
          <cx:pt idx="24522">129000</cx:pt>
          <cx:pt idx="24523">750000</cx:pt>
          <cx:pt idx="24524">80000</cx:pt>
          <cx:pt idx="24525">40000</cx:pt>
          <cx:pt idx="24526">185000</cx:pt>
          <cx:pt idx="24527">1201358</cx:pt>
          <cx:pt idx="24528">80000</cx:pt>
          <cx:pt idx="24529">80000</cx:pt>
          <cx:pt idx="24530">1201358</cx:pt>
          <cx:pt idx="24531">500000</cx:pt>
          <cx:pt idx="24532">260000</cx:pt>
          <cx:pt idx="24533">65000</cx:pt>
          <cx:pt idx="24534">250000</cx:pt>
          <cx:pt idx="24535">300000</cx:pt>
          <cx:pt idx="24536">800000</cx:pt>
          <cx:pt idx="24537">625000</cx:pt>
          <cx:pt idx="24538">350000</cx:pt>
          <cx:pt idx="24539">35000</cx:pt>
          <cx:pt idx="24540">1201358</cx:pt>
          <cx:pt idx="24541">350000</cx:pt>
          <cx:pt idx="24542">450000</cx:pt>
          <cx:pt idx="24543">40000</cx:pt>
          <cx:pt idx="24544">23000</cx:pt>
          <cx:pt idx="24545">125000</cx:pt>
          <cx:pt idx="24546">145000</cx:pt>
          <cx:pt idx="24547">1201358</cx:pt>
          <cx:pt idx="24548">230000</cx:pt>
          <cx:pt idx="24549">180000</cx:pt>
          <cx:pt idx="24550">160000</cx:pt>
          <cx:pt idx="24551">89000</cx:pt>
          <cx:pt idx="24552">140000</cx:pt>
          <cx:pt idx="24553">250000</cx:pt>
          <cx:pt idx="24554">240000</cx:pt>
          <cx:pt idx="24555">40000</cx:pt>
          <cx:pt idx="24556">100000</cx:pt>
          <cx:pt idx="24557">375000</cx:pt>
          <cx:pt idx="24558">290000</cx:pt>
          <cx:pt idx="24559">130000</cx:pt>
          <cx:pt idx="24560">120000</cx:pt>
          <cx:pt idx="24561">80000</cx:pt>
          <cx:pt idx="24562">260000</cx:pt>
          <cx:pt idx="24563">480000</cx:pt>
          <cx:pt idx="24564">200000</cx:pt>
          <cx:pt idx="24565">392000</cx:pt>
          <cx:pt idx="24566">250000</cx:pt>
          <cx:pt idx="24567">100000</cx:pt>
          <cx:pt idx="24568">64000</cx:pt>
          <cx:pt idx="24569">300000</cx:pt>
          <cx:pt idx="24570">300000</cx:pt>
          <cx:pt idx="24571">240000</cx:pt>
          <cx:pt idx="24572">170000</cx:pt>
          <cx:pt idx="24573">160000</cx:pt>
          <cx:pt idx="24574">140000</cx:pt>
          <cx:pt idx="24575">80000</cx:pt>
          <cx:pt idx="24576">240000</cx:pt>
          <cx:pt idx="24577">280000</cx:pt>
          <cx:pt idx="24578">200000</cx:pt>
          <cx:pt idx="24579">175000</cx:pt>
          <cx:pt idx="24580">65000</cx:pt>
          <cx:pt idx="24581">50000</cx:pt>
          <cx:pt idx="24582">38000</cx:pt>
          <cx:pt idx="24583">40000</cx:pt>
          <cx:pt idx="24584">65000</cx:pt>
          <cx:pt idx="24585">30000</cx:pt>
          <cx:pt idx="24586">50000</cx:pt>
          <cx:pt idx="24587">60000</cx:pt>
          <cx:pt idx="24588">150000</cx:pt>
          <cx:pt idx="24589">70000</cx:pt>
          <cx:pt idx="24590">47000</cx:pt>
          <cx:pt idx="24591">115000</cx:pt>
          <cx:pt idx="24592">25000</cx:pt>
          <cx:pt idx="24593">140000</cx:pt>
          <cx:pt idx="24594">105000</cx:pt>
          <cx:pt idx="24595">300000</cx:pt>
          <cx:pt idx="24596">75000</cx:pt>
          <cx:pt idx="24597">80000</cx:pt>
          <cx:pt idx="24598">48000</cx:pt>
          <cx:pt idx="24599">74500</cx:pt>
          <cx:pt idx="24600">75000</cx:pt>
          <cx:pt idx="24601">35000</cx:pt>
          <cx:pt idx="24602">50000</cx:pt>
          <cx:pt idx="24603">74000</cx:pt>
          <cx:pt idx="24604">110000</cx:pt>
          <cx:pt idx="24605">70000</cx:pt>
          <cx:pt idx="24606">350000</cx:pt>
          <cx:pt idx="24607">70000</cx:pt>
          <cx:pt idx="24608">25000</cx:pt>
          <cx:pt idx="24609">40000</cx:pt>
          <cx:pt idx="24610">60000</cx:pt>
          <cx:pt idx="24611">100000</cx:pt>
          <cx:pt idx="24612">200000</cx:pt>
          <cx:pt idx="24613">60000</cx:pt>
          <cx:pt idx="24614">300000</cx:pt>
          <cx:pt idx="24615">52000</cx:pt>
          <cx:pt idx="24616">1201358</cx:pt>
          <cx:pt idx="24617">55000</cx:pt>
          <cx:pt idx="24618">40000</cx:pt>
          <cx:pt idx="24619">150000</cx:pt>
          <cx:pt idx="24620">29000</cx:pt>
          <cx:pt idx="24621">40000</cx:pt>
          <cx:pt idx="24622">20000</cx:pt>
          <cx:pt idx="24623">75000</cx:pt>
          <cx:pt idx="24624">120000</cx:pt>
          <cx:pt idx="24625">85000</cx:pt>
          <cx:pt idx="24626">96000</cx:pt>
          <cx:pt idx="24627">100000</cx:pt>
          <cx:pt idx="24628">85000</cx:pt>
          <cx:pt idx="24629">113000</cx:pt>
          <cx:pt idx="24630">43000</cx:pt>
          <cx:pt idx="24631">35000</cx:pt>
          <cx:pt idx="24632">120000</cx:pt>
          <cx:pt idx="24633">200000</cx:pt>
          <cx:pt idx="24634">42000</cx:pt>
          <cx:pt idx="24635">100000</cx:pt>
          <cx:pt idx="24636">110000</cx:pt>
          <cx:pt idx="24637">84000</cx:pt>
          <cx:pt idx="24638">60000</cx:pt>
          <cx:pt idx="24639">45000</cx:pt>
          <cx:pt idx="24640">75000</cx:pt>
          <cx:pt idx="24641">20000</cx:pt>
          <cx:pt idx="24642">80000</cx:pt>
          <cx:pt idx="24643">90000</cx:pt>
          <cx:pt idx="24644">85550</cx:pt>
          <cx:pt idx="24645">85000</cx:pt>
          <cx:pt idx="24646">56000</cx:pt>
          <cx:pt idx="24647">68000</cx:pt>
          <cx:pt idx="24648">40000</cx:pt>
          <cx:pt idx="24649">70000</cx:pt>
          <cx:pt idx="24650">120000</cx:pt>
          <cx:pt idx="24651">110000</cx:pt>
          <cx:pt idx="24652">170000</cx:pt>
          <cx:pt idx="24653">100000</cx:pt>
          <cx:pt idx="24654">120000</cx:pt>
          <cx:pt idx="24655">50000</cx:pt>
          <cx:pt idx="24656">40000</cx:pt>
          <cx:pt idx="24657">60000</cx:pt>
          <cx:pt idx="24658">50000</cx:pt>
          <cx:pt idx="24659">100000</cx:pt>
          <cx:pt idx="24660">70000</cx:pt>
          <cx:pt idx="24661">85000</cx:pt>
          <cx:pt idx="24662">45000</cx:pt>
          <cx:pt idx="24663">115000</cx:pt>
          <cx:pt idx="24664">75000</cx:pt>
          <cx:pt idx="24665">117000</cx:pt>
          <cx:pt idx="24666">124000</cx:pt>
          <cx:pt idx="24667">80000</cx:pt>
          <cx:pt idx="24668">89000</cx:pt>
          <cx:pt idx="24669">40000</cx:pt>
          <cx:pt idx="24670">70000</cx:pt>
          <cx:pt idx="24671">93700</cx:pt>
          <cx:pt idx="24672">60000</cx:pt>
          <cx:pt idx="24673">105000</cx:pt>
          <cx:pt idx="24674">95000</cx:pt>
          <cx:pt idx="24675">85000</cx:pt>
          <cx:pt idx="24676">132000</cx:pt>
          <cx:pt idx="24677">100000</cx:pt>
          <cx:pt idx="24678">75000</cx:pt>
          <cx:pt idx="24679">130000</cx:pt>
          <cx:pt idx="24680">54000</cx:pt>
          <cx:pt idx="24681">50000</cx:pt>
          <cx:pt idx="24682">35000</cx:pt>
          <cx:pt idx="24683">55000</cx:pt>
          <cx:pt idx="24684">80000</cx:pt>
          <cx:pt idx="24685">90000</cx:pt>
          <cx:pt idx="24686">110000</cx:pt>
          <cx:pt idx="24687">180000</cx:pt>
          <cx:pt idx="24688">110000</cx:pt>
          <cx:pt idx="24689">79000</cx:pt>
          <cx:pt idx="24690">100000</cx:pt>
          <cx:pt idx="24691">115000</cx:pt>
          <cx:pt idx="24692">1201358</cx:pt>
          <cx:pt idx="24693">80000</cx:pt>
          <cx:pt idx="24694">110000</cx:pt>
          <cx:pt idx="24695">100000</cx:pt>
          <cx:pt idx="24696">106000</cx:pt>
          <cx:pt idx="24697">95000</cx:pt>
          <cx:pt idx="24698">110000</cx:pt>
          <cx:pt idx="24699">116000</cx:pt>
          <cx:pt idx="24700">65000</cx:pt>
          <cx:pt idx="24701">180000</cx:pt>
          <cx:pt idx="24702">200000</cx:pt>
          <cx:pt idx="24703">72000</cx:pt>
          <cx:pt idx="24704">100000</cx:pt>
          <cx:pt idx="24705">140000</cx:pt>
          <cx:pt idx="24706">120000</cx:pt>
          <cx:pt idx="24707">40000</cx:pt>
          <cx:pt idx="24708">12000</cx:pt>
          <cx:pt idx="24709">60000</cx:pt>
          <cx:pt idx="24710">69000</cx:pt>
          <cx:pt idx="24711">60000</cx:pt>
          <cx:pt idx="24712">130000</cx:pt>
          <cx:pt idx="24713">60000</cx:pt>
          <cx:pt idx="24714">125000</cx:pt>
          <cx:pt idx="24715">80000</cx:pt>
          <cx:pt idx="24716">120000</cx:pt>
          <cx:pt idx="24717">50000</cx:pt>
          <cx:pt idx="24718">150000</cx:pt>
          <cx:pt idx="24719">170000</cx:pt>
          <cx:pt idx="24720">140000</cx:pt>
          <cx:pt idx="24721">95000</cx:pt>
          <cx:pt idx="24722">100000</cx:pt>
          <cx:pt idx="24723">140000</cx:pt>
          <cx:pt idx="24724">500000</cx:pt>
          <cx:pt idx="24725">850000</cx:pt>
          <cx:pt idx="24726">60000</cx:pt>
          <cx:pt idx="24727">55000</cx:pt>
          <cx:pt idx="24728">60000</cx:pt>
          <cx:pt idx="24729">55000</cx:pt>
          <cx:pt idx="24730">180000</cx:pt>
          <cx:pt idx="24731">85000</cx:pt>
          <cx:pt idx="24732">110000</cx:pt>
          <cx:pt idx="24733">150000</cx:pt>
          <cx:pt idx="24734">750000</cx:pt>
          <cx:pt idx="24735">150000</cx:pt>
          <cx:pt idx="24736">110000</cx:pt>
          <cx:pt idx="24737">60000</cx:pt>
          <cx:pt idx="24738">120000</cx:pt>
          <cx:pt idx="24739">145000</cx:pt>
          <cx:pt idx="24740">125000</cx:pt>
          <cx:pt idx="24741">125000</cx:pt>
          <cx:pt idx="24742">140000</cx:pt>
          <cx:pt idx="24743">85000</cx:pt>
          <cx:pt idx="24744">99000</cx:pt>
          <cx:pt idx="24745">136000</cx:pt>
          <cx:pt idx="24746">65000</cx:pt>
          <cx:pt idx="24747">400000</cx:pt>
          <cx:pt idx="24748">100000</cx:pt>
          <cx:pt idx="24749">100000</cx:pt>
          <cx:pt idx="24750">185000</cx:pt>
          <cx:pt idx="24751">120000</cx:pt>
          <cx:pt idx="24752">132000</cx:pt>
          <cx:pt idx="24753">74000</cx:pt>
          <cx:pt idx="24754">90000</cx:pt>
          <cx:pt idx="24755">40000</cx:pt>
          <cx:pt idx="24756">165000</cx:pt>
          <cx:pt idx="24757">180000</cx:pt>
          <cx:pt idx="24758">145000</cx:pt>
          <cx:pt idx="24759">730000</cx:pt>
          <cx:pt idx="24760">1201358</cx:pt>
          <cx:pt idx="24761">1201358</cx:pt>
          <cx:pt idx="24762">56000</cx:pt>
          <cx:pt idx="24763">40000</cx:pt>
          <cx:pt idx="24764">35000</cx:pt>
          <cx:pt idx="24765">50000</cx:pt>
          <cx:pt idx="24766">30000</cx:pt>
          <cx:pt idx="24767">80000</cx:pt>
          <cx:pt idx="24768">105000</cx:pt>
          <cx:pt idx="24769">115000</cx:pt>
          <cx:pt idx="24770">135000</cx:pt>
          <cx:pt idx="24771">145000</cx:pt>
          <cx:pt idx="24772">185000</cx:pt>
          <cx:pt idx="24773">85000</cx:pt>
          <cx:pt idx="24774">100000</cx:pt>
          <cx:pt idx="24775">100000</cx:pt>
          <cx:pt idx="24776">115000</cx:pt>
          <cx:pt idx="24777">190470</cx:pt>
          <cx:pt idx="24778">130000</cx:pt>
          <cx:pt idx="24779">89000</cx:pt>
          <cx:pt idx="24780">103000</cx:pt>
          <cx:pt idx="24781">100000</cx:pt>
          <cx:pt idx="24782">25000</cx:pt>
          <cx:pt idx="24783">165000</cx:pt>
          <cx:pt idx="24784">85550</cx:pt>
          <cx:pt idx="24785">89000</cx:pt>
          <cx:pt idx="24786">110000</cx:pt>
          <cx:pt idx="24787">50000</cx:pt>
          <cx:pt idx="24788">60000</cx:pt>
          <cx:pt idx="24789">60000</cx:pt>
          <cx:pt idx="24790">60000</cx:pt>
          <cx:pt idx="24791">80000</cx:pt>
          <cx:pt idx="24792">300000</cx:pt>
          <cx:pt idx="24793">500000</cx:pt>
          <cx:pt idx="24794">300000</cx:pt>
          <cx:pt idx="24795">300000</cx:pt>
          <cx:pt idx="24796">240000</cx:pt>
          <cx:pt idx="24797">200000</cx:pt>
          <cx:pt idx="24798">85000</cx:pt>
          <cx:pt idx="24799">180000</cx:pt>
          <cx:pt idx="24800">150000</cx:pt>
          <cx:pt idx="24801">170000</cx:pt>
          <cx:pt idx="24802">170000</cx:pt>
          <cx:pt idx="24803">500000</cx:pt>
          <cx:pt idx="24804">500000</cx:pt>
          <cx:pt idx="24805">170000</cx:pt>
          <cx:pt idx="24806">220000</cx:pt>
          <cx:pt idx="24807">220000</cx:pt>
          <cx:pt idx="24808">385000</cx:pt>
          <cx:pt idx="24809">450000</cx:pt>
          <cx:pt idx="24810">385000</cx:pt>
          <cx:pt idx="24811">385000</cx:pt>
          <cx:pt idx="24812">700000</cx:pt>
          <cx:pt idx="24813">200000</cx:pt>
          <cx:pt idx="24814">158000</cx:pt>
          <cx:pt idx="24815">170000</cx:pt>
          <cx:pt idx="24816">150000</cx:pt>
          <cx:pt idx="24817">150000</cx:pt>
          <cx:pt idx="24818">170000</cx:pt>
          <cx:pt idx="24819">140000</cx:pt>
          <cx:pt idx="24820">180000</cx:pt>
          <cx:pt idx="24821">160000</cx:pt>
          <cx:pt idx="24822">180000</cx:pt>
          <cx:pt idx="24823">180000</cx:pt>
          <cx:pt idx="24824">150000</cx:pt>
          <cx:pt idx="24825">310000</cx:pt>
          <cx:pt idx="24826">250000</cx:pt>
          <cx:pt idx="24827">364900</cx:pt>
          <cx:pt idx="24828">125000</cx:pt>
          <cx:pt idx="24829">60000</cx:pt>
          <cx:pt idx="24830">110000</cx:pt>
          <cx:pt idx="24831">180000</cx:pt>
          <cx:pt idx="24832">200000</cx:pt>
          <cx:pt idx="24833">125000</cx:pt>
          <cx:pt idx="24834">85000</cx:pt>
          <cx:pt idx="24835">182000</cx:pt>
          <cx:pt idx="24836">127000</cx:pt>
          <cx:pt idx="24837">140000</cx:pt>
          <cx:pt idx="24838">79000</cx:pt>
          <cx:pt idx="24839">135000</cx:pt>
          <cx:pt idx="24840">100000</cx:pt>
          <cx:pt idx="24841">90000</cx:pt>
          <cx:pt idx="24842">80000</cx:pt>
          <cx:pt idx="24843">52000</cx:pt>
          <cx:pt idx="24844">80000</cx:pt>
          <cx:pt idx="24845">129000</cx:pt>
          <cx:pt idx="24846">250000</cx:pt>
          <cx:pt idx="24847">160000</cx:pt>
          <cx:pt idx="24848">80000</cx:pt>
          <cx:pt idx="24849">175000</cx:pt>
          <cx:pt idx="24850">800000</cx:pt>
          <cx:pt idx="24851">165000</cx:pt>
          <cx:pt idx="24852">230000</cx:pt>
          <cx:pt idx="24853">130000</cx:pt>
          <cx:pt idx="24854">160000</cx:pt>
          <cx:pt idx="24855">210000</cx:pt>
          <cx:pt idx="24856">155000</cx:pt>
          <cx:pt idx="24857">115000</cx:pt>
          <cx:pt idx="24858">40000</cx:pt>
          <cx:pt idx="24859">400000</cx:pt>
          <cx:pt idx="24860">270000</cx:pt>
          <cx:pt idx="24861">85000</cx:pt>
          <cx:pt idx="24862">20000</cx:pt>
          <cx:pt idx="24863">140000</cx:pt>
          <cx:pt idx="24864">80000</cx:pt>
          <cx:pt idx="24865">115000</cx:pt>
          <cx:pt idx="24866">150000</cx:pt>
          <cx:pt idx="24867">55000</cx:pt>
          <cx:pt idx="24868">70000</cx:pt>
          <cx:pt idx="24869">110000</cx:pt>
          <cx:pt idx="24870">35000</cx:pt>
          <cx:pt idx="24871">33500</cx:pt>
          <cx:pt idx="24872">90000</cx:pt>
          <cx:pt idx="24873">120000</cx:pt>
          <cx:pt idx="24874">194000</cx:pt>
          <cx:pt idx="24875">130000</cx:pt>
          <cx:pt idx="24876">359000</cx:pt>
          <cx:pt idx="24877">342000</cx:pt>
          <cx:pt idx="24878">178000</cx:pt>
          <cx:pt idx="24879">248000</cx:pt>
          <cx:pt idx="24880">275000</cx:pt>
          <cx:pt idx="24881">75000</cx:pt>
          <cx:pt idx="24882">55000</cx:pt>
          <cx:pt idx="24883">97000</cx:pt>
          <cx:pt idx="24884">90000</cx:pt>
          <cx:pt idx="24885">95000</cx:pt>
          <cx:pt idx="24886">70000</cx:pt>
          <cx:pt idx="24887">95000</cx:pt>
          <cx:pt idx="24888">170000</cx:pt>
          <cx:pt idx="24889">197000</cx:pt>
          <cx:pt idx="24890">108000</cx:pt>
          <cx:pt idx="24891">92000</cx:pt>
          <cx:pt idx="24892">100000</cx:pt>
          <cx:pt idx="24893">94000</cx:pt>
          <cx:pt idx="24894">280000</cx:pt>
          <cx:pt idx="24895">225000</cx:pt>
          <cx:pt idx="24896">220000</cx:pt>
          <cx:pt idx="24897">100000</cx:pt>
          <cx:pt idx="24898">52000</cx:pt>
          <cx:pt idx="24899">52000</cx:pt>
          <cx:pt idx="24900">65000</cx:pt>
          <cx:pt idx="24901">35000</cx:pt>
          <cx:pt idx="24902">364900</cx:pt>
          <cx:pt idx="24903">110000</cx:pt>
          <cx:pt idx="24904">150000</cx:pt>
          <cx:pt idx="24905">50000</cx:pt>
          <cx:pt idx="24906">49900</cx:pt>
          <cx:pt idx="24907">95000</cx:pt>
          <cx:pt idx="24908">120000</cx:pt>
          <cx:pt idx="24909">115000</cx:pt>
          <cx:pt idx="24910">125000</cx:pt>
          <cx:pt idx="24911">104000</cx:pt>
          <cx:pt idx="24912">104000</cx:pt>
          <cx:pt idx="24913">87000</cx:pt>
          <cx:pt idx="24914">90000</cx:pt>
          <cx:pt idx="24915">90000</cx:pt>
          <cx:pt idx="24916">120000</cx:pt>
          <cx:pt idx="24917">130000</cx:pt>
          <cx:pt idx="24918">170000</cx:pt>
          <cx:pt idx="24919">190000</cx:pt>
          <cx:pt idx="24920">105000</cx:pt>
          <cx:pt idx="24921">725000</cx:pt>
          <cx:pt idx="24922">90000</cx:pt>
          <cx:pt idx="24923">292310</cx:pt>
          <cx:pt idx="24924">325000</cx:pt>
          <cx:pt idx="24925">130000</cx:pt>
          <cx:pt idx="24926">150000</cx:pt>
          <cx:pt idx="24927">145000</cx:pt>
          <cx:pt idx="24928">270000</cx:pt>
          <cx:pt idx="24929">90000</cx:pt>
          <cx:pt idx="24930">100000</cx:pt>
          <cx:pt idx="24931">95000</cx:pt>
          <cx:pt idx="24932">95000</cx:pt>
          <cx:pt idx="24933">240000</cx:pt>
          <cx:pt idx="24934">400000</cx:pt>
          <cx:pt idx="24935">278000</cx:pt>
          <cx:pt idx="24936">124000</cx:pt>
          <cx:pt idx="24937">168000</cx:pt>
          <cx:pt idx="24938">125000</cx:pt>
          <cx:pt idx="24939">95000</cx:pt>
          <cx:pt idx="24940">120000</cx:pt>
          <cx:pt idx="24941">60000</cx:pt>
          <cx:pt idx="24942">130000</cx:pt>
          <cx:pt idx="24943">140000</cx:pt>
          <cx:pt idx="24944">150000</cx:pt>
          <cx:pt idx="24945">130000</cx:pt>
          <cx:pt idx="24946">95000</cx:pt>
          <cx:pt idx="24947">125000</cx:pt>
          <cx:pt idx="24948">90000</cx:pt>
          <cx:pt idx="24949">90000</cx:pt>
          <cx:pt idx="24950">115000</cx:pt>
          <cx:pt idx="24951">95000</cx:pt>
          <cx:pt idx="24952">150000</cx:pt>
          <cx:pt idx="24953">179000</cx:pt>
          <cx:pt idx="24954">120000</cx:pt>
          <cx:pt idx="24955">150000</cx:pt>
          <cx:pt idx="24956">150000</cx:pt>
          <cx:pt idx="24957">179000</cx:pt>
          <cx:pt idx="24958">190000</cx:pt>
          <cx:pt idx="24959">160000</cx:pt>
          <cx:pt idx="24960">197000</cx:pt>
          <cx:pt idx="24961">150000</cx:pt>
          <cx:pt idx="24962">300000</cx:pt>
          <cx:pt idx="24963">325000</cx:pt>
          <cx:pt idx="24964">300000</cx:pt>
          <cx:pt idx="24965">245000</cx:pt>
          <cx:pt idx="24966">325000</cx:pt>
          <cx:pt idx="24967">153000</cx:pt>
          <cx:pt idx="24968">180000</cx:pt>
          <cx:pt idx="24969">165000</cx:pt>
          <cx:pt idx="24970">120000</cx:pt>
          <cx:pt idx="24971">100000</cx:pt>
          <cx:pt idx="24972">220000</cx:pt>
          <cx:pt idx="24973">250000</cx:pt>
          <cx:pt idx="24974">450000</cx:pt>
          <cx:pt idx="24975">160000</cx:pt>
          <cx:pt idx="24976">125000</cx:pt>
          <cx:pt idx="24977">129900</cx:pt>
          <cx:pt idx="24978">128000</cx:pt>
          <cx:pt idx="24979">120000</cx:pt>
          <cx:pt idx="24980">110000</cx:pt>
          <cx:pt idx="24981">135000</cx:pt>
          <cx:pt idx="24982">75000</cx:pt>
          <cx:pt idx="24983">79000</cx:pt>
          <cx:pt idx="24984">300000</cx:pt>
          <cx:pt idx="24985">250000</cx:pt>
          <cx:pt idx="24986">98000</cx:pt>
          <cx:pt idx="24987">113000</cx:pt>
          <cx:pt idx="24988">79900</cx:pt>
          <cx:pt idx="24989">125000</cx:pt>
          <cx:pt idx="24990">130000</cx:pt>
          <cx:pt idx="24991">135000</cx:pt>
          <cx:pt idx="24992">112000</cx:pt>
          <cx:pt idx="24993">68000</cx:pt>
          <cx:pt idx="24994">85000</cx:pt>
          <cx:pt idx="24995">90000</cx:pt>
          <cx:pt idx="24996">90000</cx:pt>
          <cx:pt idx="24997">104000</cx:pt>
          <cx:pt idx="24998">117000</cx:pt>
          <cx:pt idx="24999">150000</cx:pt>
          <cx:pt idx="25000">117000</cx:pt>
          <cx:pt idx="25001">65000</cx:pt>
          <cx:pt idx="25002">245000</cx:pt>
          <cx:pt idx="25003">240000</cx:pt>
          <cx:pt idx="25004">350000</cx:pt>
          <cx:pt idx="25005">79900</cx:pt>
          <cx:pt idx="25006">90000</cx:pt>
          <cx:pt idx="25007">75000</cx:pt>
          <cx:pt idx="25008">93000</cx:pt>
          <cx:pt idx="25009">164000</cx:pt>
          <cx:pt idx="25010">80000</cx:pt>
          <cx:pt idx="25011">147137</cx:pt>
          <cx:pt idx="25012">175100</cx:pt>
          <cx:pt idx="25013">200000</cx:pt>
          <cx:pt idx="25014">122000</cx:pt>
          <cx:pt idx="25015">140000</cx:pt>
          <cx:pt idx="25016">75000</cx:pt>
          <cx:pt idx="25017">81000</cx:pt>
          <cx:pt idx="25018">75000</cx:pt>
          <cx:pt idx="25019">285000</cx:pt>
          <cx:pt idx="25020">295000</cx:pt>
          <cx:pt idx="25021">290000</cx:pt>
          <cx:pt idx="25022">440000</cx:pt>
          <cx:pt idx="25023">175000</cx:pt>
          <cx:pt idx="25024">280000</cx:pt>
          <cx:pt idx="25025">350000</cx:pt>
          <cx:pt idx="25026">276000</cx:pt>
          <cx:pt idx="25027">92000</cx:pt>
          <cx:pt idx="25028">92000</cx:pt>
          <cx:pt idx="25029">120000</cx:pt>
          <cx:pt idx="25030">155000</cx:pt>
          <cx:pt idx="25031">92000</cx:pt>
          <cx:pt idx="25032">220000</cx:pt>
          <cx:pt idx="25033">150000</cx:pt>
          <cx:pt idx="25034">15000</cx:pt>
          <cx:pt idx="25035">130000</cx:pt>
          <cx:pt idx="25036">1201358</cx:pt>
          <cx:pt idx="25037">35000</cx:pt>
          <cx:pt idx="25038">155000</cx:pt>
          <cx:pt idx="25039">79000</cx:pt>
          <cx:pt idx="25040">140000</cx:pt>
          <cx:pt idx="25041">125000</cx:pt>
          <cx:pt idx="25042">125000</cx:pt>
          <cx:pt idx="25043">425000</cx:pt>
          <cx:pt idx="25044">350000</cx:pt>
          <cx:pt idx="25045">500000</cx:pt>
          <cx:pt idx="25046">100000</cx:pt>
          <cx:pt idx="25047">81000</cx:pt>
          <cx:pt idx="25048">81000</cx:pt>
          <cx:pt idx="25049">120000</cx:pt>
          <cx:pt idx="25050">124000</cx:pt>
          <cx:pt idx="25051">180000</cx:pt>
          <cx:pt idx="25052">150000</cx:pt>
          <cx:pt idx="25053">110000</cx:pt>
          <cx:pt idx="25054">135000</cx:pt>
          <cx:pt idx="25055">190000</cx:pt>
          <cx:pt idx="25056">155000</cx:pt>
          <cx:pt idx="25057">138000</cx:pt>
          <cx:pt idx="25058">150000</cx:pt>
          <cx:pt idx="25059">110000</cx:pt>
          <cx:pt idx="25060">145000</cx:pt>
          <cx:pt idx="25061">100000</cx:pt>
          <cx:pt idx="25062">147000</cx:pt>
          <cx:pt idx="25063">150000</cx:pt>
          <cx:pt idx="25064">160000</cx:pt>
          <cx:pt idx="25065">150000</cx:pt>
          <cx:pt idx="25066">23600</cx:pt>
          <cx:pt idx="25067">85000</cx:pt>
          <cx:pt idx="25068">75000</cx:pt>
          <cx:pt idx="25069">75000</cx:pt>
          <cx:pt idx="25070">90000</cx:pt>
          <cx:pt idx="25071">86000</cx:pt>
          <cx:pt idx="25072">160000</cx:pt>
          <cx:pt idx="25073">130000</cx:pt>
          <cx:pt idx="25074">165000</cx:pt>
          <cx:pt idx="25075">230000</cx:pt>
          <cx:pt idx="25076">70000</cx:pt>
          <cx:pt idx="25077">70000</cx:pt>
          <cx:pt idx="25078">260000</cx:pt>
          <cx:pt idx="25079">193000</cx:pt>
          <cx:pt idx="25080">85000</cx:pt>
          <cx:pt idx="25081">140000</cx:pt>
          <cx:pt idx="25082">200000</cx:pt>
          <cx:pt idx="25083">185000</cx:pt>
          <cx:pt idx="25084">60000</cx:pt>
          <cx:pt idx="25085">45000</cx:pt>
          <cx:pt idx="25086">39000</cx:pt>
          <cx:pt idx="25087">35000</cx:pt>
          <cx:pt idx="25088">350000</cx:pt>
          <cx:pt idx="25089">50000</cx:pt>
          <cx:pt idx="25090">55000</cx:pt>
          <cx:pt idx="25091">70000</cx:pt>
          <cx:pt idx="25092">80000</cx:pt>
          <cx:pt idx="25093">50000</cx:pt>
          <cx:pt idx="25094">50000</cx:pt>
          <cx:pt idx="25095">125000</cx:pt>
          <cx:pt idx="25096">55000</cx:pt>
          <cx:pt idx="25097">90000</cx:pt>
          <cx:pt idx="25098">85000</cx:pt>
          <cx:pt idx="25099">30000</cx:pt>
          <cx:pt idx="25100">600000</cx:pt>
          <cx:pt idx="25101">60000</cx:pt>
          <cx:pt idx="25102">125000</cx:pt>
          <cx:pt idx="25103">70000</cx:pt>
          <cx:pt idx="25104">60000</cx:pt>
          <cx:pt idx="25105">200000</cx:pt>
          <cx:pt idx="25106">120000</cx:pt>
          <cx:pt idx="25107">130000</cx:pt>
          <cx:pt idx="25108">150000</cx:pt>
          <cx:pt idx="25109">145000</cx:pt>
          <cx:pt idx="25110">60000</cx:pt>
          <cx:pt idx="25111">73000</cx:pt>
          <cx:pt idx="25112">73000</cx:pt>
          <cx:pt idx="25113">73000</cx:pt>
          <cx:pt idx="25114">116000</cx:pt>
          <cx:pt idx="25115">123000</cx:pt>
          <cx:pt idx="25116">120000</cx:pt>
          <cx:pt idx="25117">85000</cx:pt>
          <cx:pt idx="25118">340000</cx:pt>
          <cx:pt idx="25119">550000</cx:pt>
          <cx:pt idx="25120">140000</cx:pt>
          <cx:pt idx="25121">105000</cx:pt>
          <cx:pt idx="25122">125000</cx:pt>
          <cx:pt idx="25123">110000</cx:pt>
          <cx:pt idx="25124">150000</cx:pt>
          <cx:pt idx="25125">89210</cx:pt>
          <cx:pt idx="25126">170000</cx:pt>
          <cx:pt idx="25127">55000</cx:pt>
          <cx:pt idx="25128">250000</cx:pt>
          <cx:pt idx="25129">16500</cx:pt>
          <cx:pt idx="25130">140000</cx:pt>
          <cx:pt idx="25131">160000</cx:pt>
          <cx:pt idx="25132">85000</cx:pt>
          <cx:pt idx="25133">55000</cx:pt>
          <cx:pt idx="25134">73000</cx:pt>
          <cx:pt idx="25135">550000</cx:pt>
          <cx:pt idx="25136">95000</cx:pt>
          <cx:pt idx="25137">73000</cx:pt>
          <cx:pt idx="25138">130000</cx:pt>
          <cx:pt idx="25139">135000</cx:pt>
          <cx:pt idx="25140">135000</cx:pt>
          <cx:pt idx="25141">130000</cx:pt>
          <cx:pt idx="25142">102000</cx:pt>
          <cx:pt idx="25143">250000</cx:pt>
          <cx:pt idx="25144">240000</cx:pt>
          <cx:pt idx="25145">240000</cx:pt>
          <cx:pt idx="25146">180000</cx:pt>
          <cx:pt idx="25147">180000</cx:pt>
          <cx:pt idx="25148">175000</cx:pt>
          <cx:pt idx="25149">158000</cx:pt>
          <cx:pt idx="25150">150000</cx:pt>
          <cx:pt idx="25151">171000</cx:pt>
          <cx:pt idx="25152">250000</cx:pt>
          <cx:pt idx="25153">150000</cx:pt>
          <cx:pt idx="25154">140000</cx:pt>
          <cx:pt idx="25155">140000</cx:pt>
          <cx:pt idx="25156">125000</cx:pt>
          <cx:pt idx="25157">225000</cx:pt>
          <cx:pt idx="25158">225000</cx:pt>
          <cx:pt idx="25159">80000</cx:pt>
          <cx:pt idx="25160">207000</cx:pt>
          <cx:pt idx="25161">190000</cx:pt>
          <cx:pt idx="25162">158000</cx:pt>
          <cx:pt idx="25163">130000</cx:pt>
          <cx:pt idx="25164">110000</cx:pt>
          <cx:pt idx="25165">165000</cx:pt>
          <cx:pt idx="25166">75000</cx:pt>
          <cx:pt idx="25167">50000</cx:pt>
          <cx:pt idx="25168">147000</cx:pt>
          <cx:pt idx="25169">170000</cx:pt>
          <cx:pt idx="25170">124000</cx:pt>
          <cx:pt idx="25171">134900</cx:pt>
          <cx:pt idx="25172">90000</cx:pt>
          <cx:pt idx="25173">50000</cx:pt>
          <cx:pt idx="25174">85000</cx:pt>
          <cx:pt idx="25175">110000</cx:pt>
          <cx:pt idx="25176">230000</cx:pt>
          <cx:pt idx="25177">100000</cx:pt>
          <cx:pt idx="25178">56000</cx:pt>
          <cx:pt idx="25179">150000</cx:pt>
          <cx:pt idx="25180">140000</cx:pt>
          <cx:pt idx="25181">210000</cx:pt>
          <cx:pt idx="25182">71000</cx:pt>
          <cx:pt idx="25183">185000</cx:pt>
          <cx:pt idx="25184">135000</cx:pt>
          <cx:pt idx="25185">195000</cx:pt>
          <cx:pt idx="25186">145000</cx:pt>
          <cx:pt idx="25187">130000</cx:pt>
          <cx:pt idx="25188">120000</cx:pt>
          <cx:pt idx="25189">135000</cx:pt>
          <cx:pt idx="25190">135000</cx:pt>
          <cx:pt idx="25191">120000</cx:pt>
          <cx:pt idx="25192">100000</cx:pt>
          <cx:pt idx="25193">180000</cx:pt>
          <cx:pt idx="25194">275000</cx:pt>
          <cx:pt idx="25195">120000</cx:pt>
          <cx:pt idx="25196">150000</cx:pt>
          <cx:pt idx="25197">105000</cx:pt>
          <cx:pt idx="25198">140000</cx:pt>
          <cx:pt idx="25199">250000</cx:pt>
          <cx:pt idx="25200">200000</cx:pt>
          <cx:pt idx="25201">115000</cx:pt>
          <cx:pt idx="25202">90000</cx:pt>
          <cx:pt idx="25203">190000</cx:pt>
          <cx:pt idx="25204">130000</cx:pt>
          <cx:pt idx="25205">115000</cx:pt>
          <cx:pt idx="25206">140000</cx:pt>
          <cx:pt idx="25207">150000</cx:pt>
          <cx:pt idx="25208">120000</cx:pt>
          <cx:pt idx="25209">200000</cx:pt>
          <cx:pt idx="25210">275000</cx:pt>
          <cx:pt idx="25211">50000</cx:pt>
          <cx:pt idx="25212">225000</cx:pt>
          <cx:pt idx="25213">90000</cx:pt>
          <cx:pt idx="25214">56000</cx:pt>
          <cx:pt idx="25215">149000</cx:pt>
          <cx:pt idx="25216">105000</cx:pt>
          <cx:pt idx="25217">220000</cx:pt>
          <cx:pt idx="25218">152000</cx:pt>
          <cx:pt idx="25219">180000</cx:pt>
          <cx:pt idx="25220">140000</cx:pt>
          <cx:pt idx="25221">275000</cx:pt>
          <cx:pt idx="25222">390000</cx:pt>
          <cx:pt idx="25223">120000</cx:pt>
          <cx:pt idx="25224">95000</cx:pt>
          <cx:pt idx="25225">180000</cx:pt>
          <cx:pt idx="25226">200000</cx:pt>
          <cx:pt idx="25227">150000</cx:pt>
          <cx:pt idx="25228">150000</cx:pt>
          <cx:pt idx="25229">200000</cx:pt>
          <cx:pt idx="25230">95000</cx:pt>
          <cx:pt idx="25231">135000</cx:pt>
          <cx:pt idx="25232">180000</cx:pt>
          <cx:pt idx="25233">101000</cx:pt>
          <cx:pt idx="25234">255000</cx:pt>
          <cx:pt idx="25235">340000</cx:pt>
          <cx:pt idx="25236">240000</cx:pt>
          <cx:pt idx="25237">325000</cx:pt>
          <cx:pt idx="25238">154000</cx:pt>
          <cx:pt idx="25239">260000</cx:pt>
          <cx:pt idx="25240">150000</cx:pt>
          <cx:pt idx="25241">185000</cx:pt>
          <cx:pt idx="25242">235000</cx:pt>
          <cx:pt idx="25243">175000</cx:pt>
          <cx:pt idx="25244">60000</cx:pt>
          <cx:pt idx="25245">102000</cx:pt>
          <cx:pt idx="25246">105000</cx:pt>
          <cx:pt idx="25247">200000</cx:pt>
          <cx:pt idx="25248">200000</cx:pt>
          <cx:pt idx="25249">300000</cx:pt>
          <cx:pt idx="25250">420000</cx:pt>
          <cx:pt idx="25251">229000</cx:pt>
          <cx:pt idx="25252">190000</cx:pt>
          <cx:pt idx="25253">340000</cx:pt>
          <cx:pt idx="25254">130000</cx:pt>
          <cx:pt idx="25255">300000</cx:pt>
          <cx:pt idx="25256">180000</cx:pt>
          <cx:pt idx="25257">120000</cx:pt>
          <cx:pt idx="25258">102000</cx:pt>
          <cx:pt idx="25259">138000</cx:pt>
          <cx:pt idx="25260">156000</cx:pt>
          <cx:pt idx="25261">159000</cx:pt>
          <cx:pt idx="25262">200000</cx:pt>
          <cx:pt idx="25263">252000</cx:pt>
          <cx:pt idx="25264">550000</cx:pt>
          <cx:pt idx="25265">200000</cx:pt>
          <cx:pt idx="25266">155000</cx:pt>
          <cx:pt idx="25267">79000</cx:pt>
          <cx:pt idx="25268">150000</cx:pt>
          <cx:pt idx="25269">100000</cx:pt>
          <cx:pt idx="25270">79000</cx:pt>
          <cx:pt idx="25271">275000</cx:pt>
          <cx:pt idx="25272">175000</cx:pt>
          <cx:pt idx="25273">85000</cx:pt>
          <cx:pt idx="25274">129900</cx:pt>
          <cx:pt idx="25275">149000</cx:pt>
          <cx:pt idx="25276">90000</cx:pt>
          <cx:pt idx="25277">300000</cx:pt>
          <cx:pt idx="25278">375000</cx:pt>
          <cx:pt idx="25279">120000</cx:pt>
          <cx:pt idx="25280">320000</cx:pt>
          <cx:pt idx="25281">315000</cx:pt>
          <cx:pt idx="25282">209000</cx:pt>
          <cx:pt idx="25283">265000</cx:pt>
          <cx:pt idx="25284">100025</cx:pt>
          <cx:pt idx="25285">150000</cx:pt>
          <cx:pt idx="25286">100000</cx:pt>
          <cx:pt idx="25287">172000</cx:pt>
          <cx:pt idx="25288">56000</cx:pt>
          <cx:pt idx="25289">325000</cx:pt>
          <cx:pt idx="25290">250000</cx:pt>
          <cx:pt idx="25291">290000</cx:pt>
          <cx:pt idx="25292">125000</cx:pt>
          <cx:pt idx="25293">158000</cx:pt>
          <cx:pt idx="25294">215000</cx:pt>
          <cx:pt idx="25295">172000</cx:pt>
          <cx:pt idx="25296">230000</cx:pt>
          <cx:pt idx="25297">275000</cx:pt>
          <cx:pt idx="25298">1201358</cx:pt>
          <cx:pt idx="25299">185000</cx:pt>
          <cx:pt idx="25300">750000</cx:pt>
          <cx:pt idx="25301">195000</cx:pt>
          <cx:pt idx="25302">320000</cx:pt>
          <cx:pt idx="25303">60000</cx:pt>
          <cx:pt idx="25304">220000</cx:pt>
          <cx:pt idx="25305">220000</cx:pt>
          <cx:pt idx="25306">130000</cx:pt>
          <cx:pt idx="25307">85000</cx:pt>
          <cx:pt idx="25308">300000</cx:pt>
          <cx:pt idx="25309">270000</cx:pt>
          <cx:pt idx="25310">180000</cx:pt>
          <cx:pt idx="25311">300000</cx:pt>
          <cx:pt idx="25312">175000</cx:pt>
          <cx:pt idx="25313">210000</cx:pt>
          <cx:pt idx="25314">215000</cx:pt>
          <cx:pt idx="25315">103000</cx:pt>
          <cx:pt idx="25316">300000</cx:pt>
          <cx:pt idx="25317">364900</cx:pt>
          <cx:pt idx="25318">420000</cx:pt>
          <cx:pt idx="25319">140000</cx:pt>
          <cx:pt idx="25320">90000</cx:pt>
          <cx:pt idx="25321">130000</cx:pt>
          <cx:pt idx="25322">1201358</cx:pt>
          <cx:pt idx="25323">1201358</cx:pt>
          <cx:pt idx="25324">270000</cx:pt>
          <cx:pt idx="25325">300000</cx:pt>
          <cx:pt idx="25326">225000</cx:pt>
          <cx:pt idx="25327">90000</cx:pt>
          <cx:pt idx="25328">240000</cx:pt>
          <cx:pt idx="25329">190000</cx:pt>
          <cx:pt idx="25330">700000</cx:pt>
          <cx:pt idx="25331">270000</cx:pt>
          <cx:pt idx="25332">270000</cx:pt>
          <cx:pt idx="25333">320000</cx:pt>
          <cx:pt idx="25334">130000</cx:pt>
          <cx:pt idx="25335">184000</cx:pt>
          <cx:pt idx="25336">400000</cx:pt>
          <cx:pt idx="25337">205000</cx:pt>
          <cx:pt idx="25338">140000</cx:pt>
          <cx:pt idx="25339">140000</cx:pt>
          <cx:pt idx="25340">250000</cx:pt>
          <cx:pt idx="25341">399000</cx:pt>
          <cx:pt idx="25342">227500</cx:pt>
          <cx:pt idx="25343">150000</cx:pt>
          <cx:pt idx="25344">162000</cx:pt>
          <cx:pt idx="25345">170000</cx:pt>
          <cx:pt idx="25346">300000</cx:pt>
          <cx:pt idx="25347">200000</cx:pt>
          <cx:pt idx="25348">200000</cx:pt>
          <cx:pt idx="25349">140000</cx:pt>
          <cx:pt idx="25350">120000</cx:pt>
          <cx:pt idx="25351">132000</cx:pt>
          <cx:pt idx="25352">145000</cx:pt>
          <cx:pt idx="25353">210000</cx:pt>
          <cx:pt idx="25354">390000</cx:pt>
          <cx:pt idx="25355">125000</cx:pt>
          <cx:pt idx="25356">142000</cx:pt>
          <cx:pt idx="25357">180000</cx:pt>
          <cx:pt idx="25358">140000</cx:pt>
          <cx:pt idx="25359">175000</cx:pt>
          <cx:pt idx="25360">390000</cx:pt>
          <cx:pt idx="25361">200000</cx:pt>
          <cx:pt idx="25362">200000</cx:pt>
          <cx:pt idx="25363">300000</cx:pt>
          <cx:pt idx="25364">120000</cx:pt>
          <cx:pt idx="25365">160000</cx:pt>
          <cx:pt idx="25366">100000</cx:pt>
          <cx:pt idx="25367">130000</cx:pt>
          <cx:pt idx="25368">140000</cx:pt>
          <cx:pt idx="25369">215000</cx:pt>
          <cx:pt idx="25370">180000</cx:pt>
          <cx:pt idx="25371">875000</cx:pt>
          <cx:pt idx="25372">275000</cx:pt>
          <cx:pt idx="25373">110000</cx:pt>
          <cx:pt idx="25374">162000</cx:pt>
          <cx:pt idx="25375">420000</cx:pt>
          <cx:pt idx="25376">137000</cx:pt>
          <cx:pt idx="25377">300000</cx:pt>
          <cx:pt idx="25378">330000</cx:pt>
          <cx:pt idx="25379">280000</cx:pt>
          <cx:pt idx="25380">480000</cx:pt>
          <cx:pt idx="25381">550000</cx:pt>
          <cx:pt idx="25382">170000</cx:pt>
          <cx:pt idx="25383">275000</cx:pt>
          <cx:pt idx="25384">360000</cx:pt>
          <cx:pt idx="25385">325000</cx:pt>
          <cx:pt idx="25386">240000</cx:pt>
          <cx:pt idx="25387">90000</cx:pt>
          <cx:pt idx="25388">500000</cx:pt>
          <cx:pt idx="25389">295000</cx:pt>
          <cx:pt idx="25390">165000</cx:pt>
          <cx:pt idx="25391">124000</cx:pt>
          <cx:pt idx="25392">190000</cx:pt>
          <cx:pt idx="25393">130000</cx:pt>
          <cx:pt idx="25394">182500</cx:pt>
          <cx:pt idx="25395">255000</cx:pt>
          <cx:pt idx="25396">175000</cx:pt>
          <cx:pt idx="25397">400000</cx:pt>
          <cx:pt idx="25398">500000</cx:pt>
          <cx:pt idx="25399">55000</cx:pt>
          <cx:pt idx="25400">230000</cx:pt>
          <cx:pt idx="25401">180000</cx:pt>
          <cx:pt idx="25402">124000</cx:pt>
          <cx:pt idx="25403">127000</cx:pt>
          <cx:pt idx="25404">120000</cx:pt>
          <cx:pt idx="25405">350000</cx:pt>
          <cx:pt idx="25406">600000</cx:pt>
          <cx:pt idx="25407">124000</cx:pt>
          <cx:pt idx="25408">160000</cx:pt>
          <cx:pt idx="25409">90000</cx:pt>
          <cx:pt idx="25410">520000</cx:pt>
          <cx:pt idx="25411">300000</cx:pt>
          <cx:pt idx="25412">255000</cx:pt>
          <cx:pt idx="25413">160000</cx:pt>
          <cx:pt idx="25414">195000</cx:pt>
          <cx:pt idx="25415">167000</cx:pt>
          <cx:pt idx="25416">174000</cx:pt>
          <cx:pt idx="25417">260000</cx:pt>
          <cx:pt idx="25418">200000</cx:pt>
          <cx:pt idx="25419">179000</cx:pt>
          <cx:pt idx="25420">225000</cx:pt>
          <cx:pt idx="25421">640000</cx:pt>
          <cx:pt idx="25422">200000</cx:pt>
          <cx:pt idx="25423">315000</cx:pt>
          <cx:pt idx="25424">160000</cx:pt>
          <cx:pt idx="25425">300000</cx:pt>
          <cx:pt idx="25426">73000</cx:pt>
          <cx:pt idx="25427">85000</cx:pt>
          <cx:pt idx="25428">300000</cx:pt>
          <cx:pt idx="25429">580000</cx:pt>
          <cx:pt idx="25430">279000</cx:pt>
          <cx:pt idx="25431">120000</cx:pt>
          <cx:pt idx="25432">110000</cx:pt>
          <cx:pt idx="25433">105000</cx:pt>
          <cx:pt idx="25434">200000</cx:pt>
          <cx:pt idx="25435">299900</cx:pt>
          <cx:pt idx="25436">58000</cx:pt>
          <cx:pt idx="25437">140000</cx:pt>
          <cx:pt idx="25438">160000</cx:pt>
          <cx:pt idx="25439">90000</cx:pt>
          <cx:pt idx="25440">275000</cx:pt>
          <cx:pt idx="25441">145000</cx:pt>
          <cx:pt idx="25442">315000</cx:pt>
          <cx:pt idx="25443">140000</cx:pt>
          <cx:pt idx="25444">775000</cx:pt>
          <cx:pt idx="25445">90000</cx:pt>
          <cx:pt idx="25446">90000</cx:pt>
          <cx:pt idx="25447">1201358</cx:pt>
          <cx:pt idx="25448">230000</cx:pt>
          <cx:pt idx="25449">180000</cx:pt>
          <cx:pt idx="25450">140000</cx:pt>
          <cx:pt idx="25451">150000</cx:pt>
          <cx:pt idx="25452">82000</cx:pt>
          <cx:pt idx="25453">552380</cx:pt>
          <cx:pt idx="25454">115000</cx:pt>
          <cx:pt idx="25455">800000</cx:pt>
          <cx:pt idx="25456">126000</cx:pt>
          <cx:pt idx="25457">200000</cx:pt>
          <cx:pt idx="25458">150000</cx:pt>
          <cx:pt idx="25459">185000</cx:pt>
          <cx:pt idx="25460">74000</cx:pt>
          <cx:pt idx="25461">380000</cx:pt>
          <cx:pt idx="25462">65000</cx:pt>
          <cx:pt idx="25463">140000</cx:pt>
          <cx:pt idx="25464">90000</cx:pt>
          <cx:pt idx="25465">226000</cx:pt>
          <cx:pt idx="25466">300000</cx:pt>
          <cx:pt idx="25467">80000</cx:pt>
          <cx:pt idx="25468">80000</cx:pt>
          <cx:pt idx="25469">75000</cx:pt>
          <cx:pt idx="25470">115000</cx:pt>
          <cx:pt idx="25471">160000</cx:pt>
          <cx:pt idx="25472">75000</cx:pt>
          <cx:pt idx="25473">119000</cx:pt>
          <cx:pt idx="25474">545000</cx:pt>
          <cx:pt idx="25475">108000</cx:pt>
          <cx:pt idx="25476">119000</cx:pt>
          <cx:pt idx="25477">110000</cx:pt>
          <cx:pt idx="25478">260000</cx:pt>
          <cx:pt idx="25479">350000</cx:pt>
          <cx:pt idx="25480">170000</cx:pt>
          <cx:pt idx="25481">90000</cx:pt>
          <cx:pt idx="25482">100000</cx:pt>
          <cx:pt idx="25483">85000</cx:pt>
          <cx:pt idx="25484">50000</cx:pt>
          <cx:pt idx="25485">130000</cx:pt>
          <cx:pt idx="25486">220000</cx:pt>
          <cx:pt idx="25487">50000</cx:pt>
          <cx:pt idx="25488">100000</cx:pt>
          <cx:pt idx="25489">50000</cx:pt>
          <cx:pt idx="25490">125000</cx:pt>
          <cx:pt idx="25491">200000</cx:pt>
          <cx:pt idx="25492">11700</cx:pt>
          <cx:pt idx="25493">1201358</cx:pt>
          <cx:pt idx="25494">86000</cx:pt>
          <cx:pt idx="25495">86000</cx:pt>
          <cx:pt idx="25496">160000</cx:pt>
          <cx:pt idx="25497">195000</cx:pt>
          <cx:pt idx="25498">250000</cx:pt>
          <cx:pt idx="25499">125000</cx:pt>
          <cx:pt idx="25500">86000</cx:pt>
          <cx:pt idx="25501">99000</cx:pt>
          <cx:pt idx="25502">195000</cx:pt>
          <cx:pt idx="25503">74000</cx:pt>
          <cx:pt idx="25504">110000</cx:pt>
          <cx:pt idx="25505">300000</cx:pt>
          <cx:pt idx="25506">120000</cx:pt>
          <cx:pt idx="25507">185000</cx:pt>
          <cx:pt idx="25508">200000</cx:pt>
          <cx:pt idx="25509">250000</cx:pt>
          <cx:pt idx="25510">220000</cx:pt>
          <cx:pt idx="25511">304000</cx:pt>
          <cx:pt idx="25512">225000</cx:pt>
          <cx:pt idx="25513">85000</cx:pt>
          <cx:pt idx="25514">167000</cx:pt>
          <cx:pt idx="25515">220000</cx:pt>
          <cx:pt idx="25516">180000</cx:pt>
          <cx:pt idx="25517">475000</cx:pt>
          <cx:pt idx="25518">165000</cx:pt>
          <cx:pt idx="25519">330000</cx:pt>
          <cx:pt idx="25520">265000</cx:pt>
          <cx:pt idx="25521">260000</cx:pt>
          <cx:pt idx="25522">225000</cx:pt>
          <cx:pt idx="25523">165000</cx:pt>
          <cx:pt idx="25524">360000</cx:pt>
          <cx:pt idx="25525">380000</cx:pt>
          <cx:pt idx="25526">175000</cx:pt>
          <cx:pt idx="25527">380000</cx:pt>
          <cx:pt idx="25528">225000</cx:pt>
          <cx:pt idx="25529">280000</cx:pt>
          <cx:pt idx="25530">350000</cx:pt>
          <cx:pt idx="25531">1201358</cx:pt>
          <cx:pt idx="25532">250000</cx:pt>
          <cx:pt idx="25533">210000</cx:pt>
          <cx:pt idx="25534">210000</cx:pt>
          <cx:pt idx="25535">211500</cx:pt>
          <cx:pt idx="25536">210000</cx:pt>
          <cx:pt idx="25537">180000</cx:pt>
          <cx:pt idx="25538">235000</cx:pt>
          <cx:pt idx="25539">168000</cx:pt>
          <cx:pt idx="25540">180000</cx:pt>
          <cx:pt idx="25541">235000</cx:pt>
          <cx:pt idx="25542">200000</cx:pt>
          <cx:pt idx="25543">200000</cx:pt>
          <cx:pt idx="25544">205000</cx:pt>
          <cx:pt idx="25545">300000</cx:pt>
          <cx:pt idx="25546">430000</cx:pt>
          <cx:pt idx="25547">210000</cx:pt>
          <cx:pt idx="25548">420000</cx:pt>
          <cx:pt idx="25549">380000</cx:pt>
          <cx:pt idx="25550">190000</cx:pt>
          <cx:pt idx="25551">430000</cx:pt>
          <cx:pt idx="25552">210000</cx:pt>
          <cx:pt idx="25553">211700</cx:pt>
          <cx:pt idx="25554">250000</cx:pt>
          <cx:pt idx="25555">480000</cx:pt>
          <cx:pt idx="25556">400000</cx:pt>
          <cx:pt idx="25557">290000</cx:pt>
          <cx:pt idx="25558">98000</cx:pt>
          <cx:pt idx="25559">250000</cx:pt>
          <cx:pt idx="25560">260000</cx:pt>
          <cx:pt idx="25561">240000</cx:pt>
          <cx:pt idx="25562">260000</cx:pt>
          <cx:pt idx="25563">320000</cx:pt>
          <cx:pt idx="25564">220000</cx:pt>
          <cx:pt idx="25565">299000</cx:pt>
          <cx:pt idx="25566">300000</cx:pt>
          <cx:pt idx="25567">1201358</cx:pt>
          <cx:pt idx="25568">224000</cx:pt>
          <cx:pt idx="25569">190000</cx:pt>
          <cx:pt idx="25570">175000</cx:pt>
          <cx:pt idx="25571">141000</cx:pt>
          <cx:pt idx="25572">320000</cx:pt>
          <cx:pt idx="25573">250000</cx:pt>
          <cx:pt idx="25574">250000</cx:pt>
          <cx:pt idx="25575">336000</cx:pt>
          <cx:pt idx="25576">310000</cx:pt>
          <cx:pt idx="25577">215000</cx:pt>
          <cx:pt idx="25578">800000</cx:pt>
          <cx:pt idx="25579">260000</cx:pt>
          <cx:pt idx="25580">140000</cx:pt>
          <cx:pt idx="25581">350000</cx:pt>
          <cx:pt idx="25582">190000</cx:pt>
          <cx:pt idx="25583">175000</cx:pt>
          <cx:pt idx="25584">185000</cx:pt>
          <cx:pt idx="25585">155000</cx:pt>
          <cx:pt idx="25586">210000</cx:pt>
          <cx:pt idx="25587">100000</cx:pt>
          <cx:pt idx="25588">155000</cx:pt>
          <cx:pt idx="25589">235000</cx:pt>
          <cx:pt idx="25590">219000</cx:pt>
          <cx:pt idx="25591">190000</cx:pt>
          <cx:pt idx="25592">360000</cx:pt>
          <cx:pt idx="25593">180000</cx:pt>
          <cx:pt idx="25594">349000</cx:pt>
          <cx:pt idx="25595">285000</cx:pt>
          <cx:pt idx="25596">292000</cx:pt>
          <cx:pt idx="25597">219000</cx:pt>
          <cx:pt idx="25598">60000</cx:pt>
          <cx:pt idx="25599">130000</cx:pt>
          <cx:pt idx="25600">270000</cx:pt>
          <cx:pt idx="25601">169000</cx:pt>
          <cx:pt idx="25602">204000</cx:pt>
          <cx:pt idx="25603">145000</cx:pt>
          <cx:pt idx="25604">240000</cx:pt>
          <cx:pt idx="25605">180000</cx:pt>
          <cx:pt idx="25606">193000</cx:pt>
          <cx:pt idx="25607">52000</cx:pt>
          <cx:pt idx="25608">170000</cx:pt>
          <cx:pt idx="25609">260000</cx:pt>
          <cx:pt idx="25610">170000</cx:pt>
          <cx:pt idx="25611">270000</cx:pt>
          <cx:pt idx="25612">175000</cx:pt>
          <cx:pt idx="25613">210000</cx:pt>
          <cx:pt idx="25614">420000</cx:pt>
          <cx:pt idx="25615">215000</cx:pt>
          <cx:pt idx="25616">310000</cx:pt>
          <cx:pt idx="25617">160000</cx:pt>
          <cx:pt idx="25618">169000</cx:pt>
          <cx:pt idx="25619">110000</cx:pt>
          <cx:pt idx="25620">207000</cx:pt>
          <cx:pt idx="25621">225000</cx:pt>
          <cx:pt idx="25622">230000</cx:pt>
          <cx:pt idx="25623">220000</cx:pt>
          <cx:pt idx="25624">160000</cx:pt>
          <cx:pt idx="25625">235000</cx:pt>
          <cx:pt idx="25626">395000</cx:pt>
          <cx:pt idx="25627">280000</cx:pt>
          <cx:pt idx="25628">250000</cx:pt>
          <cx:pt idx="25629">8000</cx:pt>
          <cx:pt idx="25630">3500</cx:pt>
          <cx:pt idx="25631">12000</cx:pt>
          <cx:pt idx="25632">20000</cx:pt>
          <cx:pt idx="25633">13500</cx:pt>
          <cx:pt idx="25634">35000</cx:pt>
          <cx:pt idx="25635">10000</cx:pt>
          <cx:pt idx="25636">100000</cx:pt>
          <cx:pt idx="25637">6000</cx:pt>
          <cx:pt idx="25638">165000</cx:pt>
          <cx:pt idx="25639">11000</cx:pt>
          <cx:pt idx="25640">8000</cx:pt>
          <cx:pt idx="25641">16000</cx:pt>
          <cx:pt idx="25642">20000</cx:pt>
          <cx:pt idx="25643">11000</cx:pt>
          <cx:pt idx="25644">36000</cx:pt>
          <cx:pt idx="25645">165000</cx:pt>
          <cx:pt idx="25646">6000</cx:pt>
          <cx:pt idx="25647">12000</cx:pt>
          <cx:pt idx="25648">35000</cx:pt>
          <cx:pt idx="25649">120000</cx:pt>
          <cx:pt idx="25650">110000</cx:pt>
          <cx:pt idx="25651">34000</cx:pt>
          <cx:pt idx="25652">200000</cx:pt>
          <cx:pt idx="25653">60000</cx:pt>
          <cx:pt idx="25654">200000</cx:pt>
          <cx:pt idx="25655">175000</cx:pt>
          <cx:pt idx="25656">85000</cx:pt>
          <cx:pt idx="25657">245500</cx:pt>
          <cx:pt idx="25658">150000</cx:pt>
          <cx:pt idx="25659">135000</cx:pt>
          <cx:pt idx="25660">90000</cx:pt>
          <cx:pt idx="25661">175000</cx:pt>
          <cx:pt idx="25662">70000</cx:pt>
          <cx:pt idx="25663">80000</cx:pt>
          <cx:pt idx="25664">96000</cx:pt>
          <cx:pt idx="25665">110000</cx:pt>
          <cx:pt idx="25666">450000</cx:pt>
          <cx:pt idx="25667">70000</cx:pt>
          <cx:pt idx="25668">120000</cx:pt>
          <cx:pt idx="25669">20000</cx:pt>
          <cx:pt idx="25670">1000</cx:pt>
          <cx:pt idx="25671">60000</cx:pt>
          <cx:pt idx="25672">30000</cx:pt>
          <cx:pt idx="25673">91000</cx:pt>
          <cx:pt idx="25674">70000</cx:pt>
          <cx:pt idx="25675">350000</cx:pt>
          <cx:pt idx="25676">100000</cx:pt>
          <cx:pt idx="25677">100000</cx:pt>
          <cx:pt idx="25678">400000</cx:pt>
          <cx:pt idx="25679">400000</cx:pt>
          <cx:pt idx="25680">200000</cx:pt>
          <cx:pt idx="25681">99000</cx:pt>
          <cx:pt idx="25682">100000</cx:pt>
          <cx:pt idx="25683">350000</cx:pt>
          <cx:pt idx="25684">260000</cx:pt>
          <cx:pt idx="25685">200000</cx:pt>
          <cx:pt idx="25686">240000</cx:pt>
          <cx:pt idx="25687">100000</cx:pt>
          <cx:pt idx="25688">125000</cx:pt>
          <cx:pt idx="25689">60000</cx:pt>
          <cx:pt idx="25690">65000</cx:pt>
          <cx:pt idx="25691">250000</cx:pt>
          <cx:pt idx="25692">50000</cx:pt>
          <cx:pt idx="25693">9000</cx:pt>
          <cx:pt idx="25694">105000</cx:pt>
          <cx:pt idx="25695">68000</cx:pt>
          <cx:pt idx="25696">70000</cx:pt>
          <cx:pt idx="25697">30000</cx:pt>
          <cx:pt idx="25698">85000</cx:pt>
          <cx:pt idx="25699">130000</cx:pt>
          <cx:pt idx="25700">50000</cx:pt>
          <cx:pt idx="25701">14000</cx:pt>
          <cx:pt idx="25702">120000</cx:pt>
          <cx:pt idx="25703">150000</cx:pt>
          <cx:pt idx="25704">700000</cx:pt>
          <cx:pt idx="25705">330000</cx:pt>
          <cx:pt idx="25706">95000</cx:pt>
          <cx:pt idx="25707">90000</cx:pt>
          <cx:pt idx="25708">45000</cx:pt>
          <cx:pt idx="25709">135000</cx:pt>
          <cx:pt idx="25710">150000</cx:pt>
          <cx:pt idx="25711">100000</cx:pt>
          <cx:pt idx="25712">170000</cx:pt>
          <cx:pt idx="25713">175000</cx:pt>
          <cx:pt idx="25714">150000</cx:pt>
          <cx:pt idx="25715">9000</cx:pt>
          <cx:pt idx="25716">130000</cx:pt>
          <cx:pt idx="25717">53000</cx:pt>
          <cx:pt idx="25718">125000</cx:pt>
          <cx:pt idx="25719">80000</cx:pt>
          <cx:pt idx="25720">160000</cx:pt>
          <cx:pt idx="25721">80000</cx:pt>
          <cx:pt idx="25722">100000</cx:pt>
          <cx:pt idx="25723">60000</cx:pt>
          <cx:pt idx="25724">40000</cx:pt>
          <cx:pt idx="25725">75000</cx:pt>
          <cx:pt idx="25726">100000</cx:pt>
          <cx:pt idx="25727">125000</cx:pt>
          <cx:pt idx="25728">150000</cx:pt>
          <cx:pt idx="25729">100000</cx:pt>
          <cx:pt idx="25730">90000</cx:pt>
          <cx:pt idx="25731">55000</cx:pt>
          <cx:pt idx="25732">200000</cx:pt>
          <cx:pt idx="25733">130000</cx:pt>
          <cx:pt idx="25734">300000</cx:pt>
          <cx:pt idx="25735">55000</cx:pt>
          <cx:pt idx="25736">50000</cx:pt>
          <cx:pt idx="25737">98000</cx:pt>
          <cx:pt idx="25738">91000</cx:pt>
          <cx:pt idx="25739">60000</cx:pt>
          <cx:pt idx="25740">60000</cx:pt>
          <cx:pt idx="25741">200000</cx:pt>
          <cx:pt idx="25742">180000</cx:pt>
          <cx:pt idx="25743">200000</cx:pt>
          <cx:pt idx="25744">200000</cx:pt>
          <cx:pt idx="25745">400000</cx:pt>
          <cx:pt idx="25746">600000</cx:pt>
          <cx:pt idx="25747">350000</cx:pt>
          <cx:pt idx="25748">500000</cx:pt>
          <cx:pt idx="25749">290000</cx:pt>
          <cx:pt idx="25750">85000</cx:pt>
          <cx:pt idx="25751">170000</cx:pt>
          <cx:pt idx="25752">195000</cx:pt>
          <cx:pt idx="25753">90000</cx:pt>
          <cx:pt idx="25754">72000</cx:pt>
          <cx:pt idx="25755">28000</cx:pt>
          <cx:pt idx="25756">98000</cx:pt>
          <cx:pt idx="25757">43000</cx:pt>
          <cx:pt idx="25758">175000</cx:pt>
          <cx:pt idx="25759">90000</cx:pt>
          <cx:pt idx="25760">140000</cx:pt>
          <cx:pt idx="25761">150000</cx:pt>
          <cx:pt idx="25762">225000</cx:pt>
          <cx:pt idx="25763">90000</cx:pt>
          <cx:pt idx="25764">120000</cx:pt>
          <cx:pt idx="25765">100000</cx:pt>
          <cx:pt idx="25766">50000</cx:pt>
          <cx:pt idx="25767">125000</cx:pt>
          <cx:pt idx="25768">98000</cx:pt>
          <cx:pt idx="25769">45000</cx:pt>
          <cx:pt idx="25770">125000</cx:pt>
          <cx:pt idx="25771">30000</cx:pt>
          <cx:pt idx="25772">53000</cx:pt>
          <cx:pt idx="25773">80000</cx:pt>
          <cx:pt idx="25774">100000</cx:pt>
          <cx:pt idx="25775">40000</cx:pt>
          <cx:pt idx="25776">75000</cx:pt>
          <cx:pt idx="25777">9000</cx:pt>
          <cx:pt idx="25778">3000</cx:pt>
          <cx:pt idx="25779">250000</cx:pt>
          <cx:pt idx="25780">100000</cx:pt>
          <cx:pt idx="25781">410000</cx:pt>
          <cx:pt idx="25782">280000</cx:pt>
          <cx:pt idx="25783">120000</cx:pt>
          <cx:pt idx="25784">45000</cx:pt>
          <cx:pt idx="25785">380000</cx:pt>
          <cx:pt idx="25786">600000</cx:pt>
          <cx:pt idx="25787">80000</cx:pt>
          <cx:pt idx="25788">20000</cx:pt>
          <cx:pt idx="25789">90000</cx:pt>
          <cx:pt idx="25790">150000</cx:pt>
          <cx:pt idx="25791">250000</cx:pt>
          <cx:pt idx="25792">375000</cx:pt>
          <cx:pt idx="25793">400000</cx:pt>
          <cx:pt idx="25794">189000</cx:pt>
          <cx:pt idx="25795">70000</cx:pt>
          <cx:pt idx="25796">139000</cx:pt>
          <cx:pt idx="25797">90000</cx:pt>
          <cx:pt idx="25798">65000</cx:pt>
          <cx:pt idx="25799">400000</cx:pt>
          <cx:pt idx="25800">2212664</cx:pt>
          <cx:pt idx="25801">50000</cx:pt>
          <cx:pt idx="25802">28000</cx:pt>
          <cx:pt idx="25803">1000000</cx:pt>
          <cx:pt idx="25804">2212664</cx:pt>
          <cx:pt idx="25805">110000</cx:pt>
          <cx:pt idx="25806">110000</cx:pt>
          <cx:pt idx="25807">215000</cx:pt>
          <cx:pt idx="25808">65000</cx:pt>
          <cx:pt idx="25809">108000</cx:pt>
          <cx:pt idx="25810">100000</cx:pt>
          <cx:pt idx="25811">220000</cx:pt>
          <cx:pt idx="25812">100000</cx:pt>
          <cx:pt idx="25813">90000</cx:pt>
          <cx:pt idx="25814">40000</cx:pt>
          <cx:pt idx="25815">200000</cx:pt>
          <cx:pt idx="25816">140000</cx:pt>
          <cx:pt idx="25817">35000</cx:pt>
          <cx:pt idx="25818">125000</cx:pt>
          <cx:pt idx="25819">2212664</cx:pt>
          <cx:pt idx="25820">275000</cx:pt>
          <cx:pt idx="25821">100000</cx:pt>
          <cx:pt idx="25822">170000</cx:pt>
          <cx:pt idx="25823">40000</cx:pt>
          <cx:pt idx="25824">80000</cx:pt>
          <cx:pt idx="25825">75000</cx:pt>
          <cx:pt idx="25826">180000</cx:pt>
          <cx:pt idx="25827">130000</cx:pt>
          <cx:pt idx="25828">70000</cx:pt>
          <cx:pt idx="25829">140000</cx:pt>
          <cx:pt idx="25830">25000</cx:pt>
          <cx:pt idx="25831">225000</cx:pt>
          <cx:pt idx="25832">50000</cx:pt>
          <cx:pt idx="25833">70000</cx:pt>
          <cx:pt idx="25834">150000</cx:pt>
          <cx:pt idx="25835">200000</cx:pt>
          <cx:pt idx="25836">150000</cx:pt>
          <cx:pt idx="25837">87000</cx:pt>
          <cx:pt idx="25838">300000</cx:pt>
          <cx:pt idx="25839">150000</cx:pt>
          <cx:pt idx="25840">50000</cx:pt>
          <cx:pt idx="25841">122000</cx:pt>
          <cx:pt idx="25842">280000</cx:pt>
          <cx:pt idx="25843">300000</cx:pt>
          <cx:pt idx="25844">100000</cx:pt>
          <cx:pt idx="25845">240000</cx:pt>
          <cx:pt idx="25846">59000</cx:pt>
          <cx:pt idx="25847">90000</cx:pt>
          <cx:pt idx="25848">150000</cx:pt>
          <cx:pt idx="25849">57000</cx:pt>
          <cx:pt idx="25850">225000</cx:pt>
          <cx:pt idx="25851">225000</cx:pt>
          <cx:pt idx="25852">289000</cx:pt>
          <cx:pt idx="25853">80000</cx:pt>
          <cx:pt idx="25854">150000</cx:pt>
          <cx:pt idx="25855">390000</cx:pt>
          <cx:pt idx="25856">18000</cx:pt>
          <cx:pt idx="25857">250000</cx:pt>
          <cx:pt idx="25858">180000</cx:pt>
          <cx:pt idx="25859">90000</cx:pt>
          <cx:pt idx="25860">20000</cx:pt>
          <cx:pt idx="25861">90000</cx:pt>
          <cx:pt idx="25862">125000</cx:pt>
          <cx:pt idx="25863">130000</cx:pt>
          <cx:pt idx="25864">100000</cx:pt>
          <cx:pt idx="25865">30000</cx:pt>
          <cx:pt idx="25866">140000</cx:pt>
          <cx:pt idx="25867">170000</cx:pt>
          <cx:pt idx="25868">190000</cx:pt>
          <cx:pt idx="25869">140000</cx:pt>
          <cx:pt idx="25870">380000</cx:pt>
          <cx:pt idx="25871">63000</cx:pt>
          <cx:pt idx="25872">250000</cx:pt>
          <cx:pt idx="25873">1000000</cx:pt>
          <cx:pt idx="25874">3000</cx:pt>
          <cx:pt idx="25875">100000</cx:pt>
          <cx:pt idx="25876">200000</cx:pt>
          <cx:pt idx="25877">160000</cx:pt>
          <cx:pt idx="25878">80000</cx:pt>
          <cx:pt idx="25879">150000</cx:pt>
          <cx:pt idx="25880">60000</cx:pt>
          <cx:pt idx="25881">250000</cx:pt>
          <cx:pt idx="25882">5000</cx:pt>
          <cx:pt idx="25883">65000</cx:pt>
          <cx:pt idx="25884">200000</cx:pt>
          <cx:pt idx="25885">180000</cx:pt>
          <cx:pt idx="25886">150000</cx:pt>
          <cx:pt idx="25887">90000</cx:pt>
          <cx:pt idx="25888">730000</cx:pt>
          <cx:pt idx="25889">95000</cx:pt>
          <cx:pt idx="25890">95000</cx:pt>
          <cx:pt idx="25891">265000</cx:pt>
          <cx:pt idx="25892">90000</cx:pt>
          <cx:pt idx="25893">180000</cx:pt>
          <cx:pt idx="25894">203000</cx:pt>
          <cx:pt idx="25895">120000</cx:pt>
          <cx:pt idx="25896">50000</cx:pt>
          <cx:pt idx="25897">80400</cx:pt>
          <cx:pt idx="25898">140000</cx:pt>
          <cx:pt idx="25899">275000</cx:pt>
          <cx:pt idx="25900">210000</cx:pt>
          <cx:pt idx="25901">180000</cx:pt>
          <cx:pt idx="25902">215000</cx:pt>
          <cx:pt idx="25903">150000</cx:pt>
          <cx:pt idx="25904">80000</cx:pt>
          <cx:pt idx="25905">50000</cx:pt>
          <cx:pt idx="25906">388000</cx:pt>
          <cx:pt idx="25907">3000</cx:pt>
          <cx:pt idx="25908">65000</cx:pt>
          <cx:pt idx="25909">90000</cx:pt>
          <cx:pt idx="25910">89000</cx:pt>
          <cx:pt idx="25911">60000</cx:pt>
          <cx:pt idx="25912">185000</cx:pt>
          <cx:pt idx="25913">800000</cx:pt>
          <cx:pt idx="25914">800000</cx:pt>
          <cx:pt idx="25915">95000</cx:pt>
          <cx:pt idx="25916">109000</cx:pt>
          <cx:pt idx="25917">125000</cx:pt>
          <cx:pt idx="25918">230000</cx:pt>
          <cx:pt idx="25919">458000</cx:pt>
          <cx:pt idx="25920">250000</cx:pt>
          <cx:pt idx="25921">50000</cx:pt>
          <cx:pt idx="25922">290000</cx:pt>
          <cx:pt idx="25923">38000</cx:pt>
          <cx:pt idx="25924">100000</cx:pt>
          <cx:pt idx="25925">150000</cx:pt>
          <cx:pt idx="25926">120000</cx:pt>
          <cx:pt idx="25927">80000</cx:pt>
          <cx:pt idx="25928">5000</cx:pt>
          <cx:pt idx="25929">60000</cx:pt>
          <cx:pt idx="25930">200000</cx:pt>
          <cx:pt idx="25931">130000</cx:pt>
          <cx:pt idx="25932">100000</cx:pt>
          <cx:pt idx="25933">160000</cx:pt>
          <cx:pt idx="25934">500000</cx:pt>
          <cx:pt idx="25935">35000</cx:pt>
          <cx:pt idx="25936">80000</cx:pt>
          <cx:pt idx="25937">500000</cx:pt>
          <cx:pt idx="25938">100000</cx:pt>
          <cx:pt idx="25939">119000</cx:pt>
          <cx:pt idx="25940">105000</cx:pt>
          <cx:pt idx="25941">320000</cx:pt>
          <cx:pt idx="25942">300000</cx:pt>
          <cx:pt idx="25943">15000</cx:pt>
          <cx:pt idx="25944">450000</cx:pt>
          <cx:pt idx="25945">179000</cx:pt>
          <cx:pt idx="25946">60000</cx:pt>
          <cx:pt idx="25947">35000</cx:pt>
          <cx:pt idx="25948">500000</cx:pt>
          <cx:pt idx="25949">3000</cx:pt>
          <cx:pt idx="25950">11000</cx:pt>
          <cx:pt idx="25951">20000</cx:pt>
          <cx:pt idx="25952">200000</cx:pt>
          <cx:pt idx="25953">225000</cx:pt>
          <cx:pt idx="25954">130000</cx:pt>
          <cx:pt idx="25955">20000</cx:pt>
          <cx:pt idx="25956">85000</cx:pt>
          <cx:pt idx="25957">25000</cx:pt>
          <cx:pt idx="25958">50000</cx:pt>
          <cx:pt idx="25959">390000</cx:pt>
          <cx:pt idx="25960">98000</cx:pt>
          <cx:pt idx="25961">200000</cx:pt>
          <cx:pt idx="25962">148000</cx:pt>
          <cx:pt idx="25963">180000</cx:pt>
          <cx:pt idx="25964">150000</cx:pt>
          <cx:pt idx="25965">185000</cx:pt>
          <cx:pt idx="25966">175000</cx:pt>
          <cx:pt idx="25967">80000</cx:pt>
          <cx:pt idx="25968">120000</cx:pt>
          <cx:pt idx="25969">400000</cx:pt>
          <cx:pt idx="25970">136500</cx:pt>
          <cx:pt idx="25971">380000</cx:pt>
          <cx:pt idx="25972">400000</cx:pt>
          <cx:pt idx="25973">100000</cx:pt>
          <cx:pt idx="25974">280000</cx:pt>
          <cx:pt idx="25975">10000</cx:pt>
          <cx:pt idx="25976">350000</cx:pt>
          <cx:pt idx="25977">40000</cx:pt>
          <cx:pt idx="25978">180000</cx:pt>
          <cx:pt idx="25979">140000</cx:pt>
          <cx:pt idx="25980">800000</cx:pt>
          <cx:pt idx="25981">75000</cx:pt>
          <cx:pt idx="25982">75000</cx:pt>
          <cx:pt idx="25983">350000</cx:pt>
          <cx:pt idx="25984">6000</cx:pt>
          <cx:pt idx="25985">120000</cx:pt>
          <cx:pt idx="25986">240000</cx:pt>
          <cx:pt idx="25987">175000</cx:pt>
          <cx:pt idx="25988">250000</cx:pt>
          <cx:pt idx="25989">140000</cx:pt>
          <cx:pt idx="25990">6000</cx:pt>
          <cx:pt idx="25991">185000</cx:pt>
          <cx:pt idx="25992">2000</cx:pt>
          <cx:pt idx="25993">145000</cx:pt>
          <cx:pt idx="25994">62000</cx:pt>
          <cx:pt idx="25995">200000</cx:pt>
          <cx:pt idx="25996">4000</cx:pt>
          <cx:pt idx="25997">82450</cx:pt>
          <cx:pt idx="25998">160000</cx:pt>
          <cx:pt idx="25999">180000</cx:pt>
          <cx:pt idx="26000">110000</cx:pt>
          <cx:pt idx="26001">100000</cx:pt>
          <cx:pt idx="26002">175000</cx:pt>
          <cx:pt idx="26003">20000</cx:pt>
          <cx:pt idx="26004">165000</cx:pt>
          <cx:pt idx="26005">200000</cx:pt>
          <cx:pt idx="26006">370000</cx:pt>
          <cx:pt idx="26007">35000</cx:pt>
          <cx:pt idx="26008">135000</cx:pt>
          <cx:pt idx="26009">160000</cx:pt>
          <cx:pt idx="26010">40000</cx:pt>
          <cx:pt idx="26011">160000</cx:pt>
          <cx:pt idx="26012">175000</cx:pt>
          <cx:pt idx="26013">140000</cx:pt>
          <cx:pt idx="26014">50000</cx:pt>
          <cx:pt idx="26015">11000</cx:pt>
          <cx:pt idx="26016">190000</cx:pt>
          <cx:pt idx="26017">150000</cx:pt>
          <cx:pt idx="26018">190000</cx:pt>
          <cx:pt idx="26019">190000</cx:pt>
          <cx:pt idx="26020">180000</cx:pt>
          <cx:pt idx="26021">10000</cx:pt>
          <cx:pt idx="26022">140000</cx:pt>
          <cx:pt idx="26023">80000</cx:pt>
          <cx:pt idx="26024">30000</cx:pt>
          <cx:pt idx="26025">3000</cx:pt>
          <cx:pt idx="26026">189900</cx:pt>
          <cx:pt idx="26027">175000</cx:pt>
          <cx:pt idx="26028">150000</cx:pt>
          <cx:pt idx="26029">145000</cx:pt>
          <cx:pt idx="26030">10000</cx:pt>
          <cx:pt idx="26031">145000</cx:pt>
          <cx:pt idx="26032">145000</cx:pt>
          <cx:pt idx="26033">250000</cx:pt>
          <cx:pt idx="26034">75000</cx:pt>
          <cx:pt idx="26035">98000</cx:pt>
          <cx:pt idx="26036">146000</cx:pt>
          <cx:pt idx="26037">150000</cx:pt>
          <cx:pt idx="26038">160000</cx:pt>
          <cx:pt idx="26039">240000</cx:pt>
          <cx:pt idx="26040">110000</cx:pt>
          <cx:pt idx="26041">112000</cx:pt>
          <cx:pt idx="26042">80000</cx:pt>
          <cx:pt idx="26043">10000</cx:pt>
          <cx:pt idx="26044">63000</cx:pt>
          <cx:pt idx="26045">130000</cx:pt>
          <cx:pt idx="26046">235000</cx:pt>
          <cx:pt idx="26047">90000</cx:pt>
          <cx:pt idx="26048">15200</cx:pt>
          <cx:pt idx="26049">20000</cx:pt>
          <cx:pt idx="26050">180000</cx:pt>
          <cx:pt idx="26051">200000</cx:pt>
          <cx:pt idx="26052">75000</cx:pt>
          <cx:pt idx="26053">49900</cx:pt>
          <cx:pt idx="26054">115000</cx:pt>
          <cx:pt idx="26055">180000</cx:pt>
          <cx:pt idx="26056">325000</cx:pt>
          <cx:pt idx="26057">200000</cx:pt>
          <cx:pt idx="26058">120000</cx:pt>
          <cx:pt idx="26059">130000</cx:pt>
          <cx:pt idx="26060">70000</cx:pt>
          <cx:pt idx="26061">110000</cx:pt>
          <cx:pt idx="26062">75000</cx:pt>
          <cx:pt idx="26063">150000</cx:pt>
          <cx:pt idx="26064">200000</cx:pt>
          <cx:pt idx="26065">80000</cx:pt>
          <cx:pt idx="26066">114900</cx:pt>
          <cx:pt idx="26067">35000</cx:pt>
          <cx:pt idx="26068">300000</cx:pt>
          <cx:pt idx="26069">92000</cx:pt>
          <cx:pt idx="26070">2212664</cx:pt>
          <cx:pt idx="26071">90000</cx:pt>
          <cx:pt idx="26072">90000</cx:pt>
          <cx:pt idx="26073">75000</cx:pt>
          <cx:pt idx="26074">100000</cx:pt>
          <cx:pt idx="26075">45000</cx:pt>
          <cx:pt idx="26076">45000</cx:pt>
          <cx:pt idx="26077">45000</cx:pt>
          <cx:pt idx="26078">94000</cx:pt>
          <cx:pt idx="26079">70000</cx:pt>
          <cx:pt idx="26080">87000</cx:pt>
          <cx:pt idx="26081">180000</cx:pt>
          <cx:pt idx="26082">175000</cx:pt>
          <cx:pt idx="26083">95000</cx:pt>
          <cx:pt idx="26084">160000</cx:pt>
          <cx:pt idx="26085">100000</cx:pt>
          <cx:pt idx="26086">700000</cx:pt>
          <cx:pt idx="26087">750000</cx:pt>
          <cx:pt idx="26088">85000</cx:pt>
          <cx:pt idx="26089">110000</cx:pt>
          <cx:pt idx="26090">390000</cx:pt>
          <cx:pt idx="26091">525000</cx:pt>
          <cx:pt idx="26092">100000</cx:pt>
          <cx:pt idx="26093">117000</cx:pt>
          <cx:pt idx="26094">137500</cx:pt>
          <cx:pt idx="26095">110000</cx:pt>
          <cx:pt idx="26096">110000</cx:pt>
          <cx:pt idx="26097">200000</cx:pt>
          <cx:pt idx="26098">180000</cx:pt>
          <cx:pt idx="26099">160000</cx:pt>
          <cx:pt idx="26100">95000</cx:pt>
          <cx:pt idx="26101">20000</cx:pt>
          <cx:pt idx="26102">40000</cx:pt>
          <cx:pt idx="26103">25000</cx:pt>
          <cx:pt idx="26104">89000</cx:pt>
          <cx:pt idx="26105">30000</cx:pt>
          <cx:pt idx="26106">98000</cx:pt>
          <cx:pt idx="26107">155000</cx:pt>
          <cx:pt idx="26108">125000</cx:pt>
          <cx:pt idx="26109">80000</cx:pt>
          <cx:pt idx="26110">99900</cx:pt>
          <cx:pt idx="26111">100000</cx:pt>
          <cx:pt idx="26112">170000</cx:pt>
          <cx:pt idx="26113">500000</cx:pt>
          <cx:pt idx="26114">10000</cx:pt>
          <cx:pt idx="26115">40000</cx:pt>
          <cx:pt idx="26116">500000</cx:pt>
          <cx:pt idx="26117">300000</cx:pt>
          <cx:pt idx="26118">70000</cx:pt>
          <cx:pt idx="26119">105000</cx:pt>
          <cx:pt idx="26120">120000</cx:pt>
          <cx:pt idx="26121">105000</cx:pt>
          <cx:pt idx="26122">145000</cx:pt>
          <cx:pt idx="26123">40000</cx:pt>
          <cx:pt idx="26124">200000</cx:pt>
          <cx:pt idx="26125">1500</cx:pt>
          <cx:pt idx="26126">150000</cx:pt>
          <cx:pt idx="26127">237000</cx:pt>
          <cx:pt idx="26128">230000</cx:pt>
          <cx:pt idx="26129">217500</cx:pt>
          <cx:pt idx="26130">250000</cx:pt>
          <cx:pt idx="26131">140000</cx:pt>
          <cx:pt idx="26132">150000</cx:pt>
          <cx:pt idx="26133">250000</cx:pt>
          <cx:pt idx="26134">110000</cx:pt>
          <cx:pt idx="26135">130000</cx:pt>
          <cx:pt idx="26136">130000</cx:pt>
          <cx:pt idx="26137">90000</cx:pt>
          <cx:pt idx="26138">80000</cx:pt>
          <cx:pt idx="26139">200000</cx:pt>
          <cx:pt idx="26140">20000</cx:pt>
          <cx:pt idx="26141">31000</cx:pt>
          <cx:pt idx="26142">280000</cx:pt>
          <cx:pt idx="26143">500000</cx:pt>
          <cx:pt idx="26144">110000</cx:pt>
          <cx:pt idx="26145">210000</cx:pt>
          <cx:pt idx="26146">150000</cx:pt>
          <cx:pt idx="26147">70000</cx:pt>
          <cx:pt idx="26148">200000</cx:pt>
          <cx:pt idx="26149">100000</cx:pt>
          <cx:pt idx="26150">100000</cx:pt>
          <cx:pt idx="26151">80000</cx:pt>
          <cx:pt idx="26152">115000</cx:pt>
          <cx:pt idx="26153">40000</cx:pt>
          <cx:pt idx="26154">150000</cx:pt>
          <cx:pt idx="26155">110000</cx:pt>
          <cx:pt idx="26156">300000</cx:pt>
          <cx:pt idx="26157">3000</cx:pt>
          <cx:pt idx="26158">50000</cx:pt>
          <cx:pt idx="26159">405000</cx:pt>
          <cx:pt idx="26160">100000</cx:pt>
          <cx:pt idx="26161">25000</cx:pt>
          <cx:pt idx="26162">140000</cx:pt>
          <cx:pt idx="26163">75000</cx:pt>
          <cx:pt idx="26164">125000</cx:pt>
          <cx:pt idx="26165">369000</cx:pt>
          <cx:pt idx="26166">465000</cx:pt>
          <cx:pt idx="26167">102000</cx:pt>
          <cx:pt idx="26168">90000</cx:pt>
          <cx:pt idx="26169">12000</cx:pt>
          <cx:pt idx="26170">100000</cx:pt>
          <cx:pt idx="26171">140000</cx:pt>
          <cx:pt idx="26172">120000</cx:pt>
          <cx:pt idx="26173">200000</cx:pt>
          <cx:pt idx="26174">130000</cx:pt>
          <cx:pt idx="26175">145000</cx:pt>
          <cx:pt idx="26176">130000</cx:pt>
          <cx:pt idx="26177">8000</cx:pt>
          <cx:pt idx="26178">125000</cx:pt>
          <cx:pt idx="26179">220000</cx:pt>
          <cx:pt idx="26180">300000</cx:pt>
          <cx:pt idx="26181">200000</cx:pt>
          <cx:pt idx="26182">100000</cx:pt>
          <cx:pt idx="26183">195900</cx:pt>
          <cx:pt idx="26184">250000</cx:pt>
          <cx:pt idx="26185">325000</cx:pt>
          <cx:pt idx="26186">180000</cx:pt>
          <cx:pt idx="26187">180000</cx:pt>
          <cx:pt idx="26188">60000</cx:pt>
          <cx:pt idx="26189">350000</cx:pt>
          <cx:pt idx="26190">80000</cx:pt>
          <cx:pt idx="26191">90000</cx:pt>
          <cx:pt idx="26192">225000</cx:pt>
          <cx:pt idx="26193">90000</cx:pt>
          <cx:pt idx="26194">110000</cx:pt>
          <cx:pt idx="26195">82450</cx:pt>
          <cx:pt idx="26196">350000</cx:pt>
          <cx:pt idx="26197">65000</cx:pt>
          <cx:pt idx="26198">79000</cx:pt>
          <cx:pt idx="26199">42000</cx:pt>
          <cx:pt idx="26200">20000</cx:pt>
          <cx:pt idx="26201">65000</cx:pt>
          <cx:pt idx="26202">160000</cx:pt>
          <cx:pt idx="26203">240000</cx:pt>
          <cx:pt idx="26204">150000</cx:pt>
          <cx:pt idx="26205">9000</cx:pt>
          <cx:pt idx="26206">250000</cx:pt>
          <cx:pt idx="26207">20000</cx:pt>
          <cx:pt idx="26208">142500</cx:pt>
          <cx:pt idx="26209">75000</cx:pt>
          <cx:pt idx="26210">100000</cx:pt>
          <cx:pt idx="26211">160000</cx:pt>
          <cx:pt idx="26212">145000</cx:pt>
          <cx:pt idx="26213">98000</cx:pt>
          <cx:pt idx="26214">250000</cx:pt>
          <cx:pt idx="26215">275000</cx:pt>
          <cx:pt idx="26216">45000</cx:pt>
          <cx:pt idx="26217">400000</cx:pt>
          <cx:pt idx="26218">150000</cx:pt>
          <cx:pt idx="26219">660000</cx:pt>
          <cx:pt idx="26220">450000</cx:pt>
          <cx:pt idx="26221">290000</cx:pt>
          <cx:pt idx="26222">15000</cx:pt>
          <cx:pt idx="26223">150000</cx:pt>
          <cx:pt idx="26224">220000</cx:pt>
          <cx:pt idx="26225">310000</cx:pt>
          <cx:pt idx="26226">200000</cx:pt>
          <cx:pt idx="26227">200000</cx:pt>
          <cx:pt idx="26228">30000</cx:pt>
          <cx:pt idx="26229">190000</cx:pt>
          <cx:pt idx="26230">3000</cx:pt>
          <cx:pt idx="26231">179000</cx:pt>
          <cx:pt idx="26232">100000</cx:pt>
          <cx:pt idx="26233">25000</cx:pt>
          <cx:pt idx="26234">150000</cx:pt>
          <cx:pt idx="26235">155000</cx:pt>
          <cx:pt idx="26236">150000</cx:pt>
          <cx:pt idx="26237">200000</cx:pt>
          <cx:pt idx="26238">20000</cx:pt>
          <cx:pt idx="26239">225000</cx:pt>
          <cx:pt idx="26240">240000</cx:pt>
          <cx:pt idx="26241">60000</cx:pt>
          <cx:pt idx="26242">18000</cx:pt>
          <cx:pt idx="26243">225000</cx:pt>
          <cx:pt idx="26244">170000</cx:pt>
          <cx:pt idx="26245">65000</cx:pt>
          <cx:pt idx="26246">190000</cx:pt>
          <cx:pt idx="26247">175000</cx:pt>
          <cx:pt idx="26248">300000</cx:pt>
          <cx:pt idx="26249">95000</cx:pt>
          <cx:pt idx="26250">110000</cx:pt>
          <cx:pt idx="26251">100000</cx:pt>
          <cx:pt idx="26252">195000</cx:pt>
          <cx:pt idx="26253">93000</cx:pt>
          <cx:pt idx="26254">120000</cx:pt>
          <cx:pt idx="26255">86000</cx:pt>
          <cx:pt idx="26256">100000</cx:pt>
          <cx:pt idx="26257">300000</cx:pt>
          <cx:pt idx="26258">120000</cx:pt>
          <cx:pt idx="26259">65000</cx:pt>
          <cx:pt idx="26260">500000</cx:pt>
          <cx:pt idx="26261">500000</cx:pt>
          <cx:pt idx="26262">450000</cx:pt>
          <cx:pt idx="26263">14000</cx:pt>
          <cx:pt idx="26264">120000</cx:pt>
          <cx:pt idx="26265">125000</cx:pt>
          <cx:pt idx="26266">130000</cx:pt>
          <cx:pt idx="26267">100000</cx:pt>
          <cx:pt idx="26268">250000</cx:pt>
          <cx:pt idx="26269">180000</cx:pt>
          <cx:pt idx="26270">80000</cx:pt>
          <cx:pt idx="26271">290000</cx:pt>
          <cx:pt idx="26272">350000</cx:pt>
          <cx:pt idx="26273">150000</cx:pt>
          <cx:pt idx="26274">80000</cx:pt>
          <cx:pt idx="26275">100000</cx:pt>
          <cx:pt idx="26276">2500</cx:pt>
          <cx:pt idx="26277">125000</cx:pt>
          <cx:pt idx="26278">190000</cx:pt>
          <cx:pt idx="26279">300000</cx:pt>
          <cx:pt idx="26280">150000</cx:pt>
          <cx:pt idx="26281">130000</cx:pt>
          <cx:pt idx="26282">74000</cx:pt>
          <cx:pt idx="26283">250000</cx:pt>
          <cx:pt idx="26284">70000</cx:pt>
          <cx:pt idx="26285">10000</cx:pt>
          <cx:pt idx="26286">225000</cx:pt>
          <cx:pt idx="26287">220000</cx:pt>
          <cx:pt idx="26288">80000</cx:pt>
          <cx:pt idx="26289">150000</cx:pt>
          <cx:pt idx="26290">50000</cx:pt>
          <cx:pt idx="26291">60000</cx:pt>
          <cx:pt idx="26292">45000</cx:pt>
          <cx:pt idx="26293">100000</cx:pt>
          <cx:pt idx="26294">15000</cx:pt>
          <cx:pt idx="26295">89000</cx:pt>
          <cx:pt idx="26296">255000</cx:pt>
          <cx:pt idx="26297">450000</cx:pt>
          <cx:pt idx="26298">320000</cx:pt>
          <cx:pt idx="26299">175000</cx:pt>
          <cx:pt idx="26300">270000</cx:pt>
          <cx:pt idx="26301">250000</cx:pt>
          <cx:pt idx="26302">120000</cx:pt>
          <cx:pt idx="26303">289000</cx:pt>
          <cx:pt idx="26304">180000</cx:pt>
          <cx:pt idx="26305">15000</cx:pt>
          <cx:pt idx="26306">55000</cx:pt>
          <cx:pt idx="26307">80000</cx:pt>
          <cx:pt idx="26308">50000</cx:pt>
          <cx:pt idx="26309">150000</cx:pt>
          <cx:pt idx="26310">300000</cx:pt>
          <cx:pt idx="26311">185000</cx:pt>
          <cx:pt idx="26312">250000</cx:pt>
          <cx:pt idx="26313">150000</cx:pt>
          <cx:pt idx="26314">100000</cx:pt>
          <cx:pt idx="26315">1000000</cx:pt>
          <cx:pt idx="26316">679000</cx:pt>
          <cx:pt idx="26317">153000</cx:pt>
          <cx:pt idx="26318">150000</cx:pt>
          <cx:pt idx="26319">70000</cx:pt>
          <cx:pt idx="26320">140000</cx:pt>
          <cx:pt idx="26321">105000</cx:pt>
          <cx:pt idx="26322">1000000</cx:pt>
          <cx:pt idx="26323">200000</cx:pt>
          <cx:pt idx="26324">149000</cx:pt>
          <cx:pt idx="26325">10000</cx:pt>
          <cx:pt idx="26326">250000</cx:pt>
          <cx:pt idx="26327">200000</cx:pt>
          <cx:pt idx="26328">150000</cx:pt>
          <cx:pt idx="26329">34000</cx:pt>
          <cx:pt idx="26330">49000</cx:pt>
          <cx:pt idx="26331">300000</cx:pt>
          <cx:pt idx="26332">75000</cx:pt>
          <cx:pt idx="26333">50000</cx:pt>
          <cx:pt idx="26334">80000</cx:pt>
          <cx:pt idx="26335">190000</cx:pt>
          <cx:pt idx="26336">200000</cx:pt>
          <cx:pt idx="26337">250000</cx:pt>
          <cx:pt idx="26338">150000</cx:pt>
          <cx:pt idx="26339">1500</cx:pt>
          <cx:pt idx="26340">80000</cx:pt>
          <cx:pt idx="26341">300000</cx:pt>
          <cx:pt idx="26342">55000</cx:pt>
          <cx:pt idx="26343">110000</cx:pt>
          <cx:pt idx="26344">65000</cx:pt>
          <cx:pt idx="26345">50000</cx:pt>
          <cx:pt idx="26346">50000</cx:pt>
          <cx:pt idx="26347">210000</cx:pt>
          <cx:pt idx="26348">220000</cx:pt>
          <cx:pt idx="26349">499000</cx:pt>
          <cx:pt idx="26350">400000</cx:pt>
          <cx:pt idx="26351">150000</cx:pt>
          <cx:pt idx="26352">2000</cx:pt>
          <cx:pt idx="26353">125000</cx:pt>
          <cx:pt idx="26354">200000</cx:pt>
          <cx:pt idx="26355">250000</cx:pt>
          <cx:pt idx="26356">130000</cx:pt>
          <cx:pt idx="26357">190000</cx:pt>
          <cx:pt idx="26358">90000</cx:pt>
          <cx:pt idx="26359">20000</cx:pt>
          <cx:pt idx="26360">300000</cx:pt>
          <cx:pt idx="26361">5000</cx:pt>
          <cx:pt idx="26362">225000</cx:pt>
          <cx:pt idx="26363">200000</cx:pt>
          <cx:pt idx="26364">200000</cx:pt>
          <cx:pt idx="26365">100000</cx:pt>
          <cx:pt idx="26366">66480</cx:pt>
          <cx:pt idx="26367">120000</cx:pt>
          <cx:pt idx="26368">85000</cx:pt>
          <cx:pt idx="26369">300000</cx:pt>
          <cx:pt idx="26370">260000</cx:pt>
          <cx:pt idx="26371">10000</cx:pt>
          <cx:pt idx="26372">150000</cx:pt>
          <cx:pt idx="26373">160000</cx:pt>
          <cx:pt idx="26374">150000</cx:pt>
          <cx:pt idx="26375">26000</cx:pt>
          <cx:pt idx="26376">90000</cx:pt>
          <cx:pt idx="26377">145000</cx:pt>
          <cx:pt idx="26378">70000</cx:pt>
          <cx:pt idx="26379">400000</cx:pt>
          <cx:pt idx="26380">60000</cx:pt>
          <cx:pt idx="26381">90000</cx:pt>
          <cx:pt idx="26382">40000</cx:pt>
          <cx:pt idx="26383">45000</cx:pt>
          <cx:pt idx="26384">150000</cx:pt>
          <cx:pt idx="26385">250000</cx:pt>
          <cx:pt idx="26386">150000</cx:pt>
          <cx:pt idx="26387">3000</cx:pt>
          <cx:pt idx="26388">5000</cx:pt>
          <cx:pt idx="26389">100000</cx:pt>
          <cx:pt idx="26390">400000</cx:pt>
          <cx:pt idx="26391">150000</cx:pt>
          <cx:pt idx="26392">250000</cx:pt>
          <cx:pt idx="26393">600000</cx:pt>
          <cx:pt idx="26394">350000</cx:pt>
          <cx:pt idx="26395">185000</cx:pt>
          <cx:pt idx="26396">85000</cx:pt>
          <cx:pt idx="26397">250000</cx:pt>
          <cx:pt idx="26398">75000</cx:pt>
          <cx:pt idx="26399">300000</cx:pt>
          <cx:pt idx="26400">80000</cx:pt>
          <cx:pt idx="26401">200000</cx:pt>
          <cx:pt idx="26402">300000</cx:pt>
          <cx:pt idx="26403">600000</cx:pt>
          <cx:pt idx="26404">71000</cx:pt>
          <cx:pt idx="26405">170000</cx:pt>
          <cx:pt idx="26406">2000</cx:pt>
          <cx:pt idx="26407">250000</cx:pt>
          <cx:pt idx="26408">170000</cx:pt>
          <cx:pt idx="26409">185000</cx:pt>
          <cx:pt idx="26410">120000</cx:pt>
          <cx:pt idx="26411">120000</cx:pt>
          <cx:pt idx="26412">100000</cx:pt>
          <cx:pt idx="26413">112000</cx:pt>
          <cx:pt idx="26414">90000</cx:pt>
          <cx:pt idx="26415">100000</cx:pt>
          <cx:pt idx="26416">200000</cx:pt>
          <cx:pt idx="26417">121000</cx:pt>
          <cx:pt idx="26418">280000</cx:pt>
          <cx:pt idx="26419">300000</cx:pt>
          <cx:pt idx="26420">110000</cx:pt>
          <cx:pt idx="26421">160000</cx:pt>
          <cx:pt idx="26422">90000</cx:pt>
          <cx:pt idx="26423">150000</cx:pt>
          <cx:pt idx="26424">50000</cx:pt>
          <cx:pt idx="26425">25000</cx:pt>
          <cx:pt idx="26426">15000</cx:pt>
          <cx:pt idx="26427">70000</cx:pt>
          <cx:pt idx="26428">70000</cx:pt>
          <cx:pt idx="26429">30000</cx:pt>
          <cx:pt idx="26430">55000</cx:pt>
          <cx:pt idx="26431">125000</cx:pt>
          <cx:pt idx="26432">99000</cx:pt>
          <cx:pt idx="26433">60000</cx:pt>
          <cx:pt idx="26434">115000</cx:pt>
          <cx:pt idx="26435">120000</cx:pt>
          <cx:pt idx="26436">80000</cx:pt>
          <cx:pt idx="26437">10000</cx:pt>
          <cx:pt idx="26438">89000</cx:pt>
          <cx:pt idx="26439">116000</cx:pt>
          <cx:pt idx="26440">200000</cx:pt>
          <cx:pt idx="26441">185000</cx:pt>
          <cx:pt idx="26442">20000</cx:pt>
          <cx:pt idx="26443">50000</cx:pt>
          <cx:pt idx="26444">144000</cx:pt>
          <cx:pt idx="26445">45000</cx:pt>
          <cx:pt idx="26446">45000</cx:pt>
          <cx:pt idx="26447">45000</cx:pt>
          <cx:pt idx="26448">150000</cx:pt>
          <cx:pt idx="26449">100000</cx:pt>
          <cx:pt idx="26450">5400</cx:pt>
          <cx:pt idx="26451">140000</cx:pt>
          <cx:pt idx="26452">40000</cx:pt>
          <cx:pt idx="26453">5000</cx:pt>
          <cx:pt idx="26454">85000</cx:pt>
          <cx:pt idx="26455">90000</cx:pt>
          <cx:pt idx="26456">125000</cx:pt>
          <cx:pt idx="26457">210000</cx:pt>
          <cx:pt idx="26458">70000</cx:pt>
          <cx:pt idx="26459">70000</cx:pt>
          <cx:pt idx="26460">80000</cx:pt>
          <cx:pt idx="26461">120000</cx:pt>
          <cx:pt idx="26462">125000</cx:pt>
          <cx:pt idx="26463">43750</cx:pt>
          <cx:pt idx="26464">78899</cx:pt>
          <cx:pt idx="26465">80000</cx:pt>
          <cx:pt idx="26466">115000</cx:pt>
          <cx:pt idx="26467">100000</cx:pt>
          <cx:pt idx="26468">80000</cx:pt>
          <cx:pt idx="26469">25000</cx:pt>
          <cx:pt idx="26470">110000</cx:pt>
          <cx:pt idx="26471">225000</cx:pt>
          <cx:pt idx="26472">93000</cx:pt>
          <cx:pt idx="26473">145000</cx:pt>
          <cx:pt idx="26474">160000</cx:pt>
          <cx:pt idx="26475">8000</cx:pt>
          <cx:pt idx="26476">45000</cx:pt>
          <cx:pt idx="26477">300000</cx:pt>
          <cx:pt idx="26478">40000</cx:pt>
          <cx:pt idx="26479">300000</cx:pt>
          <cx:pt idx="26480">28000</cx:pt>
          <cx:pt idx="26481">400000</cx:pt>
          <cx:pt idx="26482">38000</cx:pt>
          <cx:pt idx="26483">25000</cx:pt>
          <cx:pt idx="26484">150000</cx:pt>
          <cx:pt idx="26485">65000</cx:pt>
          <cx:pt idx="26486">100000</cx:pt>
          <cx:pt idx="26487">4000</cx:pt>
          <cx:pt idx="26488">5000</cx:pt>
          <cx:pt idx="26489">72000</cx:pt>
          <cx:pt idx="26490">64000</cx:pt>
          <cx:pt idx="26491">100000</cx:pt>
          <cx:pt idx="26492">300000</cx:pt>
          <cx:pt idx="26493">50000</cx:pt>
          <cx:pt idx="26494">300000</cx:pt>
          <cx:pt idx="26495">80000</cx:pt>
          <cx:pt idx="26496">30000</cx:pt>
          <cx:pt idx="26497">266000</cx:pt>
          <cx:pt idx="26498">176000</cx:pt>
          <cx:pt idx="26499">180000</cx:pt>
          <cx:pt idx="26500">350000</cx:pt>
          <cx:pt idx="26501">215000</cx:pt>
          <cx:pt idx="26502">10000</cx:pt>
          <cx:pt idx="26503">200000</cx:pt>
          <cx:pt idx="26504">250000</cx:pt>
          <cx:pt idx="26505">2500</cx:pt>
          <cx:pt idx="26506">98000</cx:pt>
          <cx:pt idx="26507">50000</cx:pt>
          <cx:pt idx="26508">125000</cx:pt>
          <cx:pt idx="26509">120000</cx:pt>
          <cx:pt idx="26510">170000</cx:pt>
          <cx:pt idx="26511">150000</cx:pt>
          <cx:pt idx="26512">35000</cx:pt>
          <cx:pt idx="26513">50000</cx:pt>
          <cx:pt idx="26514">100000</cx:pt>
          <cx:pt idx="26515">55000</cx:pt>
          <cx:pt idx="26516">85000</cx:pt>
          <cx:pt idx="26517">450000</cx:pt>
          <cx:pt idx="26518">30000</cx:pt>
          <cx:pt idx="26519">100000</cx:pt>
          <cx:pt idx="26520">250000</cx:pt>
          <cx:pt idx="26521">150000</cx:pt>
          <cx:pt idx="26522">200000</cx:pt>
          <cx:pt idx="26523">75000</cx:pt>
          <cx:pt idx="26524">350000</cx:pt>
          <cx:pt idx="26525">210000</cx:pt>
          <cx:pt idx="26526">150000</cx:pt>
          <cx:pt idx="26527">20000</cx:pt>
          <cx:pt idx="26528">150000</cx:pt>
          <cx:pt idx="26529">68000</cx:pt>
          <cx:pt idx="26530">350000</cx:pt>
          <cx:pt idx="26531">350000</cx:pt>
          <cx:pt idx="26532">450000</cx:pt>
          <cx:pt idx="26533">85000</cx:pt>
          <cx:pt idx="26534">140000</cx:pt>
          <cx:pt idx="26535">325000</cx:pt>
          <cx:pt idx="26536">50000</cx:pt>
          <cx:pt idx="26537">110000</cx:pt>
          <cx:pt idx="26538">63000</cx:pt>
          <cx:pt idx="26539">130000</cx:pt>
          <cx:pt idx="26540">100000</cx:pt>
          <cx:pt idx="26541">135000</cx:pt>
          <cx:pt idx="26542">95000</cx:pt>
          <cx:pt idx="26543">150000</cx:pt>
          <cx:pt idx="26544">80000</cx:pt>
          <cx:pt idx="26545">120000</cx:pt>
          <cx:pt idx="26546">75000</cx:pt>
          <cx:pt idx="26547">525000</cx:pt>
          <cx:pt idx="26548">250000</cx:pt>
          <cx:pt idx="26549">85000</cx:pt>
          <cx:pt idx="26550">50000</cx:pt>
          <cx:pt idx="26551">120000</cx:pt>
          <cx:pt idx="26552">200000</cx:pt>
          <cx:pt idx="26553">91000</cx:pt>
          <cx:pt idx="26554">250000</cx:pt>
          <cx:pt idx="26555">20000</cx:pt>
          <cx:pt idx="26556">85000</cx:pt>
          <cx:pt idx="26557">105000</cx:pt>
          <cx:pt idx="26558">130000</cx:pt>
          <cx:pt idx="26559">125000</cx:pt>
          <cx:pt idx="26560">40000</cx:pt>
          <cx:pt idx="26561">130000</cx:pt>
          <cx:pt idx="26562">70000</cx:pt>
          <cx:pt idx="26563">178000</cx:pt>
          <cx:pt idx="26564">97000</cx:pt>
          <cx:pt idx="26565">180000</cx:pt>
          <cx:pt idx="26566">60000</cx:pt>
          <cx:pt idx="26567">120000</cx:pt>
          <cx:pt idx="26568">85000</cx:pt>
          <cx:pt idx="26569">67000</cx:pt>
          <cx:pt idx="26570">250000</cx:pt>
          <cx:pt idx="26571">400000</cx:pt>
          <cx:pt idx="26572">200000</cx:pt>
          <cx:pt idx="26573">50000</cx:pt>
          <cx:pt idx="26574">45000</cx:pt>
          <cx:pt idx="26575">100000</cx:pt>
          <cx:pt idx="26576">295000</cx:pt>
          <cx:pt idx="26577">225000</cx:pt>
          <cx:pt idx="26578">124000</cx:pt>
          <cx:pt idx="26579">30000</cx:pt>
          <cx:pt idx="26580">200000</cx:pt>
          <cx:pt idx="26581">800000</cx:pt>
          <cx:pt idx="26582">200000</cx:pt>
          <cx:pt idx="26583">260000</cx:pt>
          <cx:pt idx="26584">160000</cx:pt>
          <cx:pt idx="26585">150000</cx:pt>
          <cx:pt idx="26586">80000</cx:pt>
          <cx:pt idx="26587">230000</cx:pt>
          <cx:pt idx="26588">20000</cx:pt>
          <cx:pt idx="26589">40000</cx:pt>
          <cx:pt idx="26590">120000</cx:pt>
          <cx:pt idx="26591">100000</cx:pt>
          <cx:pt idx="26592">90000</cx:pt>
          <cx:pt idx="26593">99999</cx:pt>
          <cx:pt idx="26594">50000</cx:pt>
          <cx:pt idx="26595">125000</cx:pt>
          <cx:pt idx="26596">165000</cx:pt>
          <cx:pt idx="26597">125000</cx:pt>
          <cx:pt idx="26598">350000</cx:pt>
          <cx:pt idx="26599">10000</cx:pt>
          <cx:pt idx="26600">80000</cx:pt>
          <cx:pt idx="26601">500000</cx:pt>
          <cx:pt idx="26602">20000</cx:pt>
          <cx:pt idx="26603">160000</cx:pt>
          <cx:pt idx="26604">250000</cx:pt>
          <cx:pt idx="26605">155000</cx:pt>
          <cx:pt idx="26606">120000</cx:pt>
          <cx:pt idx="26607">70000</cx:pt>
          <cx:pt idx="26608">100000</cx:pt>
          <cx:pt idx="26609">350000</cx:pt>
          <cx:pt idx="26610">71000</cx:pt>
          <cx:pt idx="26611">75000</cx:pt>
          <cx:pt idx="26612">75000</cx:pt>
          <cx:pt idx="26613">250000</cx:pt>
          <cx:pt idx="26614">152000</cx:pt>
          <cx:pt idx="26615">145000</cx:pt>
          <cx:pt idx="26616">5000</cx:pt>
          <cx:pt idx="26617">300000</cx:pt>
          <cx:pt idx="26618">210000</cx:pt>
          <cx:pt idx="26619">130000</cx:pt>
          <cx:pt idx="26620">90000</cx:pt>
          <cx:pt idx="26621">150000</cx:pt>
          <cx:pt idx="26622">300000</cx:pt>
          <cx:pt idx="26623">155000</cx:pt>
          <cx:pt idx="26624">250000</cx:pt>
          <cx:pt idx="26625">150000</cx:pt>
          <cx:pt idx="26626">20000</cx:pt>
          <cx:pt idx="26627">45000</cx:pt>
          <cx:pt idx="26628">150000</cx:pt>
          <cx:pt idx="26629">6000</cx:pt>
          <cx:pt idx="26630">190000</cx:pt>
          <cx:pt idx="26631">22000</cx:pt>
          <cx:pt idx="26632">50000</cx:pt>
          <cx:pt idx="26633">60000</cx:pt>
          <cx:pt idx="26634">2212664</cx:pt>
          <cx:pt idx="26635">75000</cx:pt>
          <cx:pt idx="26636">25000</cx:pt>
          <cx:pt idx="26637">70000</cx:pt>
          <cx:pt idx="26638">258000</cx:pt>
          <cx:pt idx="26639">31000</cx:pt>
          <cx:pt idx="26640">98500</cx:pt>
          <cx:pt idx="26641">1000</cx:pt>
          <cx:pt idx="26642">179500</cx:pt>
          <cx:pt idx="26643">289600</cx:pt>
          <cx:pt idx="26644">500000</cx:pt>
          <cx:pt idx="26645">350000</cx:pt>
          <cx:pt idx="26646">200000</cx:pt>
          <cx:pt idx="26647">80000</cx:pt>
          <cx:pt idx="26648">50000</cx:pt>
          <cx:pt idx="26649">69000</cx:pt>
          <cx:pt idx="26650">75000</cx:pt>
          <cx:pt idx="26651">80000</cx:pt>
          <cx:pt idx="26652">29900</cx:pt>
          <cx:pt idx="26653">185000</cx:pt>
          <cx:pt idx="26654">150000</cx:pt>
          <cx:pt idx="26655">130000</cx:pt>
          <cx:pt idx="26656">130000</cx:pt>
          <cx:pt idx="26657">155000</cx:pt>
          <cx:pt idx="26658">165000</cx:pt>
          <cx:pt idx="26659">90000</cx:pt>
          <cx:pt idx="26660">180000</cx:pt>
          <cx:pt idx="26661">145000</cx:pt>
          <cx:pt idx="26662">150000</cx:pt>
          <cx:pt idx="26663">90000</cx:pt>
          <cx:pt idx="26664">100000</cx:pt>
          <cx:pt idx="26665">75000</cx:pt>
          <cx:pt idx="26666">35000</cx:pt>
          <cx:pt idx="26667">70000</cx:pt>
          <cx:pt idx="26668">200000</cx:pt>
          <cx:pt idx="26669">130000</cx:pt>
          <cx:pt idx="26670">250000</cx:pt>
          <cx:pt idx="26671">240000</cx:pt>
          <cx:pt idx="26672">200000</cx:pt>
          <cx:pt idx="26673">220000</cx:pt>
          <cx:pt idx="26674">90000</cx:pt>
          <cx:pt idx="26675">137000</cx:pt>
          <cx:pt idx="26676">145000</cx:pt>
          <cx:pt idx="26677">250000</cx:pt>
          <cx:pt idx="26678">120000</cx:pt>
          <cx:pt idx="26679">80000</cx:pt>
          <cx:pt idx="26680">45000</cx:pt>
          <cx:pt idx="26681">16000</cx:pt>
          <cx:pt idx="26682">160000</cx:pt>
          <cx:pt idx="26683">175000</cx:pt>
          <cx:pt idx="26684">72000</cx:pt>
          <cx:pt idx="26685">169000</cx:pt>
          <cx:pt idx="26686">30000</cx:pt>
          <cx:pt idx="26687">750000</cx:pt>
          <cx:pt idx="26688">130000</cx:pt>
          <cx:pt idx="26689">220000</cx:pt>
          <cx:pt idx="26690">550000</cx:pt>
          <cx:pt idx="26691">130000</cx:pt>
          <cx:pt idx="26692">15000</cx:pt>
          <cx:pt idx="26693">165000</cx:pt>
          <cx:pt idx="26694">169000</cx:pt>
          <cx:pt idx="26695">140000</cx:pt>
          <cx:pt idx="26696">120000</cx:pt>
          <cx:pt idx="26697">150000</cx:pt>
          <cx:pt idx="26698">40000</cx:pt>
          <cx:pt idx="26699">42000</cx:pt>
          <cx:pt idx="26700">150000</cx:pt>
          <cx:pt idx="26701">120000</cx:pt>
          <cx:pt idx="26702">93000</cx:pt>
          <cx:pt idx="26703">350000</cx:pt>
          <cx:pt idx="26704">80000</cx:pt>
          <cx:pt idx="26705">70000</cx:pt>
          <cx:pt idx="26706">116000</cx:pt>
          <cx:pt idx="26707">240000</cx:pt>
          <cx:pt idx="26708">180000</cx:pt>
          <cx:pt idx="26709">220000</cx:pt>
          <cx:pt idx="26710">90000</cx:pt>
          <cx:pt idx="26711">101000</cx:pt>
          <cx:pt idx="26712">830000</cx:pt>
          <cx:pt idx="26713">175000</cx:pt>
          <cx:pt idx="26714">80000</cx:pt>
          <cx:pt idx="26715">204000</cx:pt>
          <cx:pt idx="26716">170000</cx:pt>
          <cx:pt idx="26717">99000</cx:pt>
          <cx:pt idx="26718">125000</cx:pt>
          <cx:pt idx="26719">147000</cx:pt>
          <cx:pt idx="26720">400000</cx:pt>
          <cx:pt idx="26721">150000</cx:pt>
          <cx:pt idx="26722">230000</cx:pt>
          <cx:pt idx="26723">40000</cx:pt>
          <cx:pt idx="26724">40000</cx:pt>
          <cx:pt idx="26725">100000</cx:pt>
          <cx:pt idx="26726">145000</cx:pt>
          <cx:pt idx="26727">75000</cx:pt>
          <cx:pt idx="26728">300000</cx:pt>
          <cx:pt idx="26729">230000</cx:pt>
          <cx:pt idx="26730">100000</cx:pt>
          <cx:pt idx="26731">20000</cx:pt>
          <cx:pt idx="26732">230000</cx:pt>
          <cx:pt idx="26733">50000</cx:pt>
          <cx:pt idx="26734">50000</cx:pt>
          <cx:pt idx="26735">40000</cx:pt>
          <cx:pt idx="26736">157000</cx:pt>
          <cx:pt idx="26737">2000</cx:pt>
          <cx:pt idx="26738">100000</cx:pt>
          <cx:pt idx="26739">25000</cx:pt>
          <cx:pt idx="26740">455000</cx:pt>
          <cx:pt idx="26741">699999</cx:pt>
          <cx:pt idx="26742">20000</cx:pt>
          <cx:pt idx="26743">80000</cx:pt>
          <cx:pt idx="26744">10000</cx:pt>
          <cx:pt idx="26745">90000</cx:pt>
          <cx:pt idx="26746">75000</cx:pt>
          <cx:pt idx="26747">75000</cx:pt>
          <cx:pt idx="26748">350000</cx:pt>
          <cx:pt idx="26749">200000</cx:pt>
          <cx:pt idx="26750">90000</cx:pt>
          <cx:pt idx="26751">170000</cx:pt>
          <cx:pt idx="26752">100000</cx:pt>
          <cx:pt idx="26753">210000</cx:pt>
          <cx:pt idx="26754">17500</cx:pt>
          <cx:pt idx="26755">10000</cx:pt>
          <cx:pt idx="26756">100000</cx:pt>
          <cx:pt idx="26757">220000</cx:pt>
          <cx:pt idx="26758">65000</cx:pt>
          <cx:pt idx="26759">250000</cx:pt>
          <cx:pt idx="26760">40000</cx:pt>
          <cx:pt idx="26761">160000</cx:pt>
          <cx:pt idx="26762">160000</cx:pt>
          <cx:pt idx="26763">250000</cx:pt>
          <cx:pt idx="26764">70000</cx:pt>
          <cx:pt idx="26765">15000</cx:pt>
          <cx:pt idx="26766">100000</cx:pt>
          <cx:pt idx="26767">175000</cx:pt>
          <cx:pt idx="26768">190000</cx:pt>
          <cx:pt idx="26769">40000</cx:pt>
          <cx:pt idx="26770">100000</cx:pt>
          <cx:pt idx="26771">80000</cx:pt>
          <cx:pt idx="26772">130000</cx:pt>
          <cx:pt idx="26773">80000</cx:pt>
          <cx:pt idx="26774">180000</cx:pt>
          <cx:pt idx="26775">300000</cx:pt>
          <cx:pt idx="26776">90000</cx:pt>
          <cx:pt idx="26777">80000</cx:pt>
          <cx:pt idx="26778">120000</cx:pt>
          <cx:pt idx="26779">125000</cx:pt>
          <cx:pt idx="26780">105000</cx:pt>
          <cx:pt idx="26781">140000</cx:pt>
          <cx:pt idx="26782">125000</cx:pt>
          <cx:pt idx="26783">100000</cx:pt>
          <cx:pt idx="26784">100000</cx:pt>
          <cx:pt idx="26785">65000</cx:pt>
          <cx:pt idx="26786">350000</cx:pt>
          <cx:pt idx="26787">80000</cx:pt>
          <cx:pt idx="26788">100000</cx:pt>
          <cx:pt idx="26789">75000</cx:pt>
          <cx:pt idx="26790">235000</cx:pt>
          <cx:pt idx="26791">140000</cx:pt>
          <cx:pt idx="26792">75000</cx:pt>
          <cx:pt idx="26793">30000</cx:pt>
          <cx:pt idx="26794">170000</cx:pt>
          <cx:pt idx="26795">150000</cx:pt>
          <cx:pt idx="26796">130000</cx:pt>
          <cx:pt idx="26797">90000</cx:pt>
          <cx:pt idx="26798">9000</cx:pt>
          <cx:pt idx="26799">125000</cx:pt>
          <cx:pt idx="26800">300000</cx:pt>
          <cx:pt idx="26801">110000</cx:pt>
          <cx:pt idx="26802">430000</cx:pt>
          <cx:pt idx="26803">100000</cx:pt>
          <cx:pt idx="26804">78000</cx:pt>
          <cx:pt idx="26805">68000</cx:pt>
          <cx:pt idx="26806">300000</cx:pt>
          <cx:pt idx="26807">100000</cx:pt>
          <cx:pt idx="26808">175000</cx:pt>
          <cx:pt idx="26809">3000</cx:pt>
          <cx:pt idx="26810">79000</cx:pt>
          <cx:pt idx="26811">120000</cx:pt>
          <cx:pt idx="26812">80000</cx:pt>
          <cx:pt idx="26813">56000</cx:pt>
          <cx:pt idx="26814">1000000</cx:pt>
          <cx:pt idx="26815">130000</cx:pt>
          <cx:pt idx="26816">75000</cx:pt>
          <cx:pt idx="26817">77000</cx:pt>
          <cx:pt idx="26818">100000</cx:pt>
          <cx:pt idx="26819">170000</cx:pt>
          <cx:pt idx="26820">210000</cx:pt>
          <cx:pt idx="26821">3000</cx:pt>
          <cx:pt idx="26822">176000</cx:pt>
          <cx:pt idx="26823">500000</cx:pt>
          <cx:pt idx="26824">150000</cx:pt>
          <cx:pt idx="26825">225000</cx:pt>
          <cx:pt idx="26826">100000</cx:pt>
          <cx:pt idx="26827">75000</cx:pt>
          <cx:pt idx="26828">75000</cx:pt>
          <cx:pt idx="26829">50000</cx:pt>
          <cx:pt idx="26830">85000</cx:pt>
          <cx:pt idx="26831">12000</cx:pt>
          <cx:pt idx="26832">150000</cx:pt>
          <cx:pt idx="26833">70000</cx:pt>
          <cx:pt idx="26834">150000</cx:pt>
          <cx:pt idx="26835">450000</cx:pt>
          <cx:pt idx="26836">400000</cx:pt>
          <cx:pt idx="26837">250000</cx:pt>
          <cx:pt idx="26838">200000</cx:pt>
          <cx:pt idx="26839">70000</cx:pt>
          <cx:pt idx="26840">450000</cx:pt>
          <cx:pt idx="26841">130000</cx:pt>
          <cx:pt idx="26842">20000</cx:pt>
          <cx:pt idx="26843">180000</cx:pt>
          <cx:pt idx="26844">310000</cx:pt>
          <cx:pt idx="26845">135000</cx:pt>
          <cx:pt idx="26846">144000</cx:pt>
          <cx:pt idx="26847">125000</cx:pt>
          <cx:pt idx="26848">150000</cx:pt>
          <cx:pt idx="26849">155000</cx:pt>
          <cx:pt idx="26850">140000</cx:pt>
          <cx:pt idx="26851">63000</cx:pt>
          <cx:pt idx="26852">60000</cx:pt>
          <cx:pt idx="26853">325000</cx:pt>
          <cx:pt idx="26854">60000</cx:pt>
          <cx:pt idx="26855">5000</cx:pt>
          <cx:pt idx="26856">100000</cx:pt>
          <cx:pt idx="26857">120000</cx:pt>
          <cx:pt idx="26858">250000</cx:pt>
          <cx:pt idx="26859">5000</cx:pt>
          <cx:pt idx="26860">140000</cx:pt>
          <cx:pt idx="26861">450000</cx:pt>
          <cx:pt idx="26862">130000</cx:pt>
          <cx:pt idx="26863">50000</cx:pt>
          <cx:pt idx="26864">2212664</cx:pt>
          <cx:pt idx="26865">70000</cx:pt>
          <cx:pt idx="26866">55000</cx:pt>
          <cx:pt idx="26867">45000</cx:pt>
          <cx:pt idx="26868">125000</cx:pt>
          <cx:pt idx="26869">60000</cx:pt>
          <cx:pt idx="26870">185000</cx:pt>
          <cx:pt idx="26871">47000</cx:pt>
          <cx:pt idx="26872">240000</cx:pt>
          <cx:pt idx="26873">472000</cx:pt>
          <cx:pt idx="26874">4000</cx:pt>
          <cx:pt idx="26875">170000</cx:pt>
          <cx:pt idx="26876">386000</cx:pt>
          <cx:pt idx="26877">200000</cx:pt>
          <cx:pt idx="26878">225000</cx:pt>
          <cx:pt idx="26879">625000</cx:pt>
          <cx:pt idx="26880">200000</cx:pt>
          <cx:pt idx="26881">400000</cx:pt>
          <cx:pt idx="26882">150000</cx:pt>
          <cx:pt idx="26883">195000</cx:pt>
          <cx:pt idx="26884">350000</cx:pt>
          <cx:pt idx="26885">275000</cx:pt>
          <cx:pt idx="26886">165000</cx:pt>
          <cx:pt idx="26887">350000</cx:pt>
          <cx:pt idx="26888">140000</cx:pt>
          <cx:pt idx="26889">325000</cx:pt>
          <cx:pt idx="26890">224000</cx:pt>
          <cx:pt idx="26891">500000</cx:pt>
          <cx:pt idx="26892">80000</cx:pt>
          <cx:pt idx="26893">250000</cx:pt>
          <cx:pt idx="26894">90000</cx:pt>
          <cx:pt idx="26895">407000</cx:pt>
          <cx:pt idx="26896">182000</cx:pt>
          <cx:pt idx="26897">650000</cx:pt>
          <cx:pt idx="26898">250000</cx:pt>
          <cx:pt idx="26899">145000</cx:pt>
          <cx:pt idx="26900">375000</cx:pt>
          <cx:pt idx="26901">18000</cx:pt>
          <cx:pt idx="26902">320000</cx:pt>
          <cx:pt idx="26903">120000</cx:pt>
          <cx:pt idx="26904">120000</cx:pt>
          <cx:pt idx="26905">75000</cx:pt>
          <cx:pt idx="26906">285000</cx:pt>
          <cx:pt idx="26907">180000</cx:pt>
          <cx:pt idx="26908">850000</cx:pt>
          <cx:pt idx="26909">270000</cx:pt>
          <cx:pt idx="26910">320000</cx:pt>
          <cx:pt idx="26911">160000</cx:pt>
          <cx:pt idx="26912">100000</cx:pt>
          <cx:pt idx="26913">63000</cx:pt>
          <cx:pt idx="26914">210000</cx:pt>
          <cx:pt idx="26915">265000</cx:pt>
          <cx:pt idx="26916">149000</cx:pt>
          <cx:pt idx="26917">140000</cx:pt>
          <cx:pt idx="26918">150000</cx:pt>
          <cx:pt idx="26919">500000</cx:pt>
          <cx:pt idx="26920">370000</cx:pt>
          <cx:pt idx="26921">285000</cx:pt>
          <cx:pt idx="26922">250000</cx:pt>
          <cx:pt idx="26923">200000</cx:pt>
          <cx:pt idx="26924">200000</cx:pt>
          <cx:pt idx="26925">155000</cx:pt>
          <cx:pt idx="26926">265000</cx:pt>
          <cx:pt idx="26927">175000</cx:pt>
          <cx:pt idx="26928">160000</cx:pt>
          <cx:pt idx="26929">250000</cx:pt>
          <cx:pt idx="26930">175000</cx:pt>
          <cx:pt idx="26931">200000</cx:pt>
          <cx:pt idx="26932">80000</cx:pt>
          <cx:pt idx="26933">135000</cx:pt>
          <cx:pt idx="26934">67500</cx:pt>
          <cx:pt idx="26935">200000</cx:pt>
          <cx:pt idx="26936">400000</cx:pt>
          <cx:pt idx="26937">240000</cx:pt>
          <cx:pt idx="26938">380000</cx:pt>
          <cx:pt idx="26939">150000</cx:pt>
          <cx:pt idx="26940">90000</cx:pt>
          <cx:pt idx="26941">150000</cx:pt>
          <cx:pt idx="26942">200000</cx:pt>
          <cx:pt idx="26943">700000</cx:pt>
          <cx:pt idx="26944">260000</cx:pt>
          <cx:pt idx="26945">449000</cx:pt>
          <cx:pt idx="26946">300000</cx:pt>
          <cx:pt idx="26947">550000</cx:pt>
          <cx:pt idx="26948">25000</cx:pt>
          <cx:pt idx="26949">210000</cx:pt>
          <cx:pt idx="26950">88000</cx:pt>
          <cx:pt idx="26951">112000</cx:pt>
          <cx:pt idx="26952">250000</cx:pt>
          <cx:pt idx="26953">105000</cx:pt>
          <cx:pt idx="26954">360000</cx:pt>
          <cx:pt idx="26955">142000</cx:pt>
          <cx:pt idx="26956">230000</cx:pt>
          <cx:pt idx="26957">275000</cx:pt>
          <cx:pt idx="26958">200000</cx:pt>
          <cx:pt idx="26959">95000</cx:pt>
          <cx:pt idx="26960">145000</cx:pt>
          <cx:pt idx="26961">175000</cx:pt>
          <cx:pt idx="26962">325000</cx:pt>
          <cx:pt idx="26963">450000</cx:pt>
          <cx:pt idx="26964">300000</cx:pt>
          <cx:pt idx="26965">250000</cx:pt>
          <cx:pt idx="26966">175000</cx:pt>
          <cx:pt idx="26967">333000</cx:pt>
          <cx:pt idx="26968">79900</cx:pt>
          <cx:pt idx="26969">99000</cx:pt>
          <cx:pt idx="26970">280000</cx:pt>
          <cx:pt idx="26971">178000</cx:pt>
          <cx:pt idx="26972">210000</cx:pt>
          <cx:pt idx="26973">200000</cx:pt>
          <cx:pt idx="26974">175000</cx:pt>
          <cx:pt idx="26975">280000</cx:pt>
          <cx:pt idx="26976">60000</cx:pt>
          <cx:pt idx="26977">130000</cx:pt>
          <cx:pt idx="26978">120000</cx:pt>
          <cx:pt idx="26979">150000</cx:pt>
          <cx:pt idx="26980">180000</cx:pt>
          <cx:pt idx="26981">180000</cx:pt>
          <cx:pt idx="26982">540000</cx:pt>
          <cx:pt idx="26983">120000</cx:pt>
          <cx:pt idx="26984">350000</cx:pt>
          <cx:pt idx="26985">550000</cx:pt>
          <cx:pt idx="26986">95000</cx:pt>
          <cx:pt idx="26987">145000</cx:pt>
          <cx:pt idx="26988">70000</cx:pt>
          <cx:pt idx="26989">220000</cx:pt>
          <cx:pt idx="26990">170000</cx:pt>
          <cx:pt idx="26991">159900</cx:pt>
          <cx:pt idx="26992">41000</cx:pt>
          <cx:pt idx="26993">420000</cx:pt>
          <cx:pt idx="26994">70000</cx:pt>
          <cx:pt idx="26995">235000</cx:pt>
          <cx:pt idx="26996">181000</cx:pt>
          <cx:pt idx="26997">100000</cx:pt>
          <cx:pt idx="26998">180000</cx:pt>
          <cx:pt idx="26999">115000</cx:pt>
          <cx:pt idx="27000">185000</cx:pt>
          <cx:pt idx="27001">425000</cx:pt>
          <cx:pt idx="27002">625000</cx:pt>
          <cx:pt idx="27003">225000</cx:pt>
          <cx:pt idx="27004">130000</cx:pt>
          <cx:pt idx="27005">55000</cx:pt>
          <cx:pt idx="27006">350000</cx:pt>
          <cx:pt idx="27007">350000</cx:pt>
          <cx:pt idx="27008">200000</cx:pt>
          <cx:pt idx="27009">140000</cx:pt>
          <cx:pt idx="27010">235000</cx:pt>
          <cx:pt idx="27011">229000</cx:pt>
          <cx:pt idx="27012">215000</cx:pt>
          <cx:pt idx="27013">215000</cx:pt>
          <cx:pt idx="27014">170000</cx:pt>
          <cx:pt idx="27015">300000</cx:pt>
          <cx:pt idx="27016">250000</cx:pt>
          <cx:pt idx="27017">800000</cx:pt>
          <cx:pt idx="27018">225000</cx:pt>
          <cx:pt idx="27019">205000</cx:pt>
          <cx:pt idx="27020">120000</cx:pt>
          <cx:pt idx="27021">79000</cx:pt>
          <cx:pt idx="27022">200000</cx:pt>
          <cx:pt idx="27023">30000</cx:pt>
          <cx:pt idx="27024">70000</cx:pt>
          <cx:pt idx="27025">400000</cx:pt>
          <cx:pt idx="27026">120000</cx:pt>
          <cx:pt idx="27027">160000</cx:pt>
          <cx:pt idx="27028">169000</cx:pt>
          <cx:pt idx="27029">50000</cx:pt>
          <cx:pt idx="27030">120000</cx:pt>
          <cx:pt idx="27031">130000</cx:pt>
          <cx:pt idx="27032">112000</cx:pt>
          <cx:pt idx="27033">110000</cx:pt>
          <cx:pt idx="27034">220000</cx:pt>
          <cx:pt idx="27035">20000</cx:pt>
          <cx:pt idx="27036">189000</cx:pt>
          <cx:pt idx="27037">325000</cx:pt>
          <cx:pt idx="27038">165000</cx:pt>
          <cx:pt idx="27039">260000</cx:pt>
          <cx:pt idx="27040">600000</cx:pt>
          <cx:pt idx="27041">380000</cx:pt>
          <cx:pt idx="27042">350000</cx:pt>
          <cx:pt idx="27043">256000</cx:pt>
          <cx:pt idx="27044">750000</cx:pt>
          <cx:pt idx="27045">110000</cx:pt>
          <cx:pt idx="27046">350000</cx:pt>
          <cx:pt idx="27047">160000</cx:pt>
          <cx:pt idx="27048">160000</cx:pt>
          <cx:pt idx="27049">350000</cx:pt>
          <cx:pt idx="27050">430000</cx:pt>
          <cx:pt idx="27051">650000</cx:pt>
          <cx:pt idx="27052">175000</cx:pt>
          <cx:pt idx="27053">200000</cx:pt>
          <cx:pt idx="27054">250000</cx:pt>
          <cx:pt idx="27055">325000</cx:pt>
          <cx:pt idx="27056">749000</cx:pt>
          <cx:pt idx="27057">350000</cx:pt>
          <cx:pt idx="27058">270000</cx:pt>
          <cx:pt idx="27059">190000</cx:pt>
          <cx:pt idx="27060">230000</cx:pt>
          <cx:pt idx="27061">270000</cx:pt>
          <cx:pt idx="27062">80000</cx:pt>
          <cx:pt idx="27063">300000</cx:pt>
          <cx:pt idx="27064">330000</cx:pt>
          <cx:pt idx="27065">160000</cx:pt>
          <cx:pt idx="27066">350000</cx:pt>
          <cx:pt idx="27067">380000</cx:pt>
          <cx:pt idx="27068">105000</cx:pt>
          <cx:pt idx="27069">100000</cx:pt>
          <cx:pt idx="27070">140000</cx:pt>
          <cx:pt idx="27071">179000</cx:pt>
          <cx:pt idx="27072">175000</cx:pt>
          <cx:pt idx="27073">250000</cx:pt>
          <cx:pt idx="27074">800000</cx:pt>
          <cx:pt idx="27075">150000</cx:pt>
          <cx:pt idx="27076">132000</cx:pt>
          <cx:pt idx="27077">82450</cx:pt>
          <cx:pt idx="27078">128000</cx:pt>
          <cx:pt idx="27079">55000</cx:pt>
          <cx:pt idx="27080">180000</cx:pt>
          <cx:pt idx="27081">180000</cx:pt>
          <cx:pt idx="27082">465000</cx:pt>
          <cx:pt idx="27083">260000</cx:pt>
          <cx:pt idx="27084">225000</cx:pt>
          <cx:pt idx="27085">160000</cx:pt>
          <cx:pt idx="27086">150000</cx:pt>
          <cx:pt idx="27087">260000</cx:pt>
          <cx:pt idx="27088">325000</cx:pt>
          <cx:pt idx="27089">480000</cx:pt>
          <cx:pt idx="27090">200000</cx:pt>
          <cx:pt idx="27091">275000</cx:pt>
          <cx:pt idx="27092">300000</cx:pt>
          <cx:pt idx="27093">117000</cx:pt>
          <cx:pt idx="27094">275000</cx:pt>
          <cx:pt idx="27095">250000</cx:pt>
          <cx:pt idx="27096">150000</cx:pt>
          <cx:pt idx="27097">109000</cx:pt>
          <cx:pt idx="27098">105000</cx:pt>
          <cx:pt idx="27099">250000</cx:pt>
          <cx:pt idx="27100">230000</cx:pt>
          <cx:pt idx="27101">100000</cx:pt>
          <cx:pt idx="27102">200000</cx:pt>
          <cx:pt idx="27103">200000</cx:pt>
          <cx:pt idx="27104">110000</cx:pt>
          <cx:pt idx="27105">200000</cx:pt>
          <cx:pt idx="27106">60000</cx:pt>
          <cx:pt idx="27107">250000</cx:pt>
          <cx:pt idx="27108">130000</cx:pt>
          <cx:pt idx="27109">185000</cx:pt>
          <cx:pt idx="27110">160000</cx:pt>
          <cx:pt idx="27111">250000</cx:pt>
          <cx:pt idx="27112">180000</cx:pt>
          <cx:pt idx="27113">10000</cx:pt>
          <cx:pt idx="27114">170000</cx:pt>
          <cx:pt idx="27115">125000</cx:pt>
          <cx:pt idx="27116">45000</cx:pt>
          <cx:pt idx="27117">599000</cx:pt>
          <cx:pt idx="27118">150000</cx:pt>
          <cx:pt idx="27119">300000</cx:pt>
          <cx:pt idx="27120">125000</cx:pt>
          <cx:pt idx="27121">125000</cx:pt>
          <cx:pt idx="27122">30000</cx:pt>
          <cx:pt idx="27123">125000</cx:pt>
          <cx:pt idx="27124">178000</cx:pt>
          <cx:pt idx="27125">150000</cx:pt>
          <cx:pt idx="27126">270000</cx:pt>
          <cx:pt idx="27127">210000</cx:pt>
          <cx:pt idx="27128">50000</cx:pt>
          <cx:pt idx="27129">170000</cx:pt>
          <cx:pt idx="27130">625000</cx:pt>
          <cx:pt idx="27131">600000</cx:pt>
          <cx:pt idx="27132">172000</cx:pt>
          <cx:pt idx="27133">256000</cx:pt>
          <cx:pt idx="27134">949000</cx:pt>
          <cx:pt idx="27135">60000</cx:pt>
          <cx:pt idx="27136">300000</cx:pt>
          <cx:pt idx="27137">103000</cx:pt>
          <cx:pt idx="27138">250000</cx:pt>
          <cx:pt idx="27139">125000</cx:pt>
          <cx:pt idx="27140">150000</cx:pt>
          <cx:pt idx="27141">270000</cx:pt>
          <cx:pt idx="27142">85000</cx:pt>
          <cx:pt idx="27143">200000</cx:pt>
          <cx:pt idx="27144">168500</cx:pt>
          <cx:pt idx="27145">200000</cx:pt>
          <cx:pt idx="27146">200000</cx:pt>
          <cx:pt idx="27147">100000</cx:pt>
          <cx:pt idx="27148">200000</cx:pt>
          <cx:pt idx="27149">300000</cx:pt>
          <cx:pt idx="27150">145000</cx:pt>
          <cx:pt idx="27151">300000</cx:pt>
          <cx:pt idx="27152">200000</cx:pt>
          <cx:pt idx="27153">300000</cx:pt>
          <cx:pt idx="27154">40000</cx:pt>
          <cx:pt idx="27155">140000</cx:pt>
          <cx:pt idx="27156">280000</cx:pt>
          <cx:pt idx="27157">247000</cx:pt>
          <cx:pt idx="27158">300000</cx:pt>
          <cx:pt idx="27159">250000</cx:pt>
          <cx:pt idx="27160">250000</cx:pt>
          <cx:pt idx="27161">205000</cx:pt>
          <cx:pt idx="27162">205000</cx:pt>
          <cx:pt idx="27163">275000</cx:pt>
          <cx:pt idx="27164">95000</cx:pt>
          <cx:pt idx="27165">160000</cx:pt>
          <cx:pt idx="27166">90000</cx:pt>
          <cx:pt idx="27167">225000</cx:pt>
          <cx:pt idx="27168">285000</cx:pt>
          <cx:pt idx="27169">160000</cx:pt>
          <cx:pt idx="27170">135000</cx:pt>
          <cx:pt idx="27171">275000</cx:pt>
          <cx:pt idx="27172">60000</cx:pt>
          <cx:pt idx="27173">400000</cx:pt>
          <cx:pt idx="27174">350000</cx:pt>
          <cx:pt idx="27175">500000</cx:pt>
          <cx:pt idx="27176">350000</cx:pt>
          <cx:pt idx="27177">350000</cx:pt>
          <cx:pt idx="27178">80000</cx:pt>
          <cx:pt idx="27179">80000</cx:pt>
          <cx:pt idx="27180">180000</cx:pt>
          <cx:pt idx="27181">500000</cx:pt>
          <cx:pt idx="27182">290000</cx:pt>
          <cx:pt idx="27183">125000</cx:pt>
          <cx:pt idx="27184">225000</cx:pt>
          <cx:pt idx="27185">268000</cx:pt>
          <cx:pt idx="27186">190000</cx:pt>
          <cx:pt idx="27187">280000</cx:pt>
          <cx:pt idx="27188">130000</cx:pt>
          <cx:pt idx="27189">250000</cx:pt>
          <cx:pt idx="27190">340000</cx:pt>
          <cx:pt idx="27191">230000</cx:pt>
          <cx:pt idx="27192">150000</cx:pt>
          <cx:pt idx="27193">99000</cx:pt>
          <cx:pt idx="27194">278000</cx:pt>
          <cx:pt idx="27195">400000</cx:pt>
          <cx:pt idx="27196">100000</cx:pt>
          <cx:pt idx="27197">400000</cx:pt>
          <cx:pt idx="27198">400000</cx:pt>
          <cx:pt idx="27199">550000</cx:pt>
          <cx:pt idx="27200">130000</cx:pt>
          <cx:pt idx="27201">150000</cx:pt>
          <cx:pt idx="27202">435000</cx:pt>
          <cx:pt idx="27203">160000</cx:pt>
          <cx:pt idx="27204">170000</cx:pt>
          <cx:pt idx="27205">700000</cx:pt>
          <cx:pt idx="27206">190000</cx:pt>
          <cx:pt idx="27207">2212664</cx:pt>
          <cx:pt idx="27208">700000</cx:pt>
          <cx:pt idx="27209">350000</cx:pt>
          <cx:pt idx="27210">240000</cx:pt>
          <cx:pt idx="27211">160000</cx:pt>
          <cx:pt idx="27212">89000</cx:pt>
          <cx:pt idx="27213">250000</cx:pt>
          <cx:pt idx="27214">75000</cx:pt>
          <cx:pt idx="27215">300000</cx:pt>
          <cx:pt idx="27216">450000</cx:pt>
          <cx:pt idx="27217">70000</cx:pt>
          <cx:pt idx="27218">150000</cx:pt>
          <cx:pt idx="27219">190000</cx:pt>
          <cx:pt idx="27220">225000</cx:pt>
          <cx:pt idx="27221">235000</cx:pt>
          <cx:pt idx="27222">600000</cx:pt>
          <cx:pt idx="27223">400000</cx:pt>
          <cx:pt idx="27224">520000</cx:pt>
          <cx:pt idx="27225">300000</cx:pt>
          <cx:pt idx="27226">125000</cx:pt>
          <cx:pt idx="27227">215000</cx:pt>
          <cx:pt idx="27228">175000</cx:pt>
          <cx:pt idx="27229">300000</cx:pt>
          <cx:pt idx="27230">85000</cx:pt>
          <cx:pt idx="27231">145000</cx:pt>
          <cx:pt idx="27232">65000</cx:pt>
          <cx:pt idx="27233">163000</cx:pt>
          <cx:pt idx="27234">111900</cx:pt>
          <cx:pt idx="27235">450000</cx:pt>
          <cx:pt idx="27236">170000</cx:pt>
          <cx:pt idx="27237">260000</cx:pt>
          <cx:pt idx="27238">700000</cx:pt>
          <cx:pt idx="27239">450000</cx:pt>
          <cx:pt idx="27240">475000</cx:pt>
          <cx:pt idx="27241">650000</cx:pt>
          <cx:pt idx="27242">182000</cx:pt>
          <cx:pt idx="27243">245000</cx:pt>
          <cx:pt idx="27244">109000</cx:pt>
          <cx:pt idx="27245">200000</cx:pt>
          <cx:pt idx="27246">240000</cx:pt>
          <cx:pt idx="27247">200000</cx:pt>
          <cx:pt idx="27248">300000</cx:pt>
          <cx:pt idx="27249">423000</cx:pt>
          <cx:pt idx="27250">110000</cx:pt>
          <cx:pt idx="27251">350000</cx:pt>
          <cx:pt idx="27252">120000</cx:pt>
          <cx:pt idx="27253">250000</cx:pt>
          <cx:pt idx="27254">95000</cx:pt>
          <cx:pt idx="27255">172000</cx:pt>
          <cx:pt idx="27256">172000</cx:pt>
          <cx:pt idx="27257">93000</cx:pt>
          <cx:pt idx="27258">400000</cx:pt>
          <cx:pt idx="27259">425000</cx:pt>
          <cx:pt idx="27260">125000</cx:pt>
          <cx:pt idx="27261">450000</cx:pt>
          <cx:pt idx="27262">650000</cx:pt>
          <cx:pt idx="27263">110000</cx:pt>
          <cx:pt idx="27264">750000</cx:pt>
          <cx:pt idx="27265">2212664</cx:pt>
          <cx:pt idx="27266">210000</cx:pt>
          <cx:pt idx="27267">112900</cx:pt>
          <cx:pt idx="27268">437000</cx:pt>
          <cx:pt idx="27269">114000</cx:pt>
          <cx:pt idx="27270">350000</cx:pt>
          <cx:pt idx="27271">75000</cx:pt>
          <cx:pt idx="27272">130000</cx:pt>
          <cx:pt idx="27273">110000</cx:pt>
          <cx:pt idx="27274">562000</cx:pt>
          <cx:pt idx="27275">400000</cx:pt>
          <cx:pt idx="27276">380000</cx:pt>
          <cx:pt idx="27277">200000</cx:pt>
          <cx:pt idx="27278">330000</cx:pt>
          <cx:pt idx="27279">280000</cx:pt>
          <cx:pt idx="27280">90000</cx:pt>
          <cx:pt idx="27281">250000</cx:pt>
          <cx:pt idx="27282">90000</cx:pt>
          <cx:pt idx="27283">175000</cx:pt>
          <cx:pt idx="27284">160000</cx:pt>
          <cx:pt idx="27285">350000</cx:pt>
          <cx:pt idx="27286">260000</cx:pt>
          <cx:pt idx="27287">250000</cx:pt>
          <cx:pt idx="27288">140900</cx:pt>
          <cx:pt idx="27289">100000</cx:pt>
          <cx:pt idx="27290">175000</cx:pt>
          <cx:pt idx="27291">260000</cx:pt>
          <cx:pt idx="27292">200000</cx:pt>
          <cx:pt idx="27293">375000</cx:pt>
          <cx:pt idx="27294">80000</cx:pt>
          <cx:pt idx="27295">150000</cx:pt>
          <cx:pt idx="27296">120000</cx:pt>
          <cx:pt idx="27297">158300</cx:pt>
          <cx:pt idx="27298">800000</cx:pt>
          <cx:pt idx="27299">460000</cx:pt>
          <cx:pt idx="27300">800000</cx:pt>
          <cx:pt idx="27301">125000</cx:pt>
          <cx:pt idx="27302">58000</cx:pt>
          <cx:pt idx="27303">200000</cx:pt>
          <cx:pt idx="27304">156000</cx:pt>
          <cx:pt idx="27305">130000</cx:pt>
          <cx:pt idx="27306">219900</cx:pt>
          <cx:pt idx="27307">200000</cx:pt>
          <cx:pt idx="27308">139000</cx:pt>
          <cx:pt idx="27309">160000</cx:pt>
          <cx:pt idx="27310">270000</cx:pt>
          <cx:pt idx="27311">200000</cx:pt>
          <cx:pt idx="27312">300000</cx:pt>
          <cx:pt idx="27313">375000</cx:pt>
          <cx:pt idx="27314">270000</cx:pt>
          <cx:pt idx="27315">290000</cx:pt>
          <cx:pt idx="27316">300000</cx:pt>
          <cx:pt idx="27317">300000</cx:pt>
          <cx:pt idx="27318">205000</cx:pt>
          <cx:pt idx="27319">129000</cx:pt>
          <cx:pt idx="27320">240000</cx:pt>
          <cx:pt idx="27321">120000</cx:pt>
          <cx:pt idx="27322">220000</cx:pt>
          <cx:pt idx="27323">225000</cx:pt>
          <cx:pt idx="27324">140000</cx:pt>
          <cx:pt idx="27325">145000</cx:pt>
          <cx:pt idx="27326">177000</cx:pt>
          <cx:pt idx="27327">205000</cx:pt>
          <cx:pt idx="27328">185000</cx:pt>
          <cx:pt idx="27329">94000</cx:pt>
          <cx:pt idx="27330">169000</cx:pt>
          <cx:pt idx="27331">285990</cx:pt>
          <cx:pt idx="27332">750000</cx:pt>
          <cx:pt idx="27333">40000</cx:pt>
          <cx:pt idx="27334">300000</cx:pt>
          <cx:pt idx="27335">775000</cx:pt>
          <cx:pt idx="27336">217900</cx:pt>
          <cx:pt idx="27337">240000</cx:pt>
          <cx:pt idx="27338">432000</cx:pt>
          <cx:pt idx="27339">200000</cx:pt>
          <cx:pt idx="27340">240000</cx:pt>
          <cx:pt idx="27341">650000</cx:pt>
          <cx:pt idx="27342">360000</cx:pt>
          <cx:pt idx="27343">375000</cx:pt>
          <cx:pt idx="27344">125000</cx:pt>
          <cx:pt idx="27345">65000</cx:pt>
          <cx:pt idx="27346">250000</cx:pt>
          <cx:pt idx="27347">250000</cx:pt>
          <cx:pt idx="27348">400000</cx:pt>
          <cx:pt idx="27349">165000</cx:pt>
          <cx:pt idx="27350">140000</cx:pt>
          <cx:pt idx="27351">140000</cx:pt>
          <cx:pt idx="27352">280000</cx:pt>
          <cx:pt idx="27353">300000</cx:pt>
          <cx:pt idx="27354">230000</cx:pt>
          <cx:pt idx="27355">190000</cx:pt>
          <cx:pt idx="27356">360000</cx:pt>
          <cx:pt idx="27357">650000</cx:pt>
          <cx:pt idx="27358">850000</cx:pt>
          <cx:pt idx="27359">185000</cx:pt>
          <cx:pt idx="27360">145000</cx:pt>
          <cx:pt idx="27361">270000</cx:pt>
          <cx:pt idx="27362">64000</cx:pt>
          <cx:pt idx="27363">200000</cx:pt>
          <cx:pt idx="27364">220000</cx:pt>
          <cx:pt idx="27365">185000</cx:pt>
          <cx:pt idx="27366">300000</cx:pt>
          <cx:pt idx="27367">250000</cx:pt>
          <cx:pt idx="27368">125000</cx:pt>
          <cx:pt idx="27369">250000</cx:pt>
          <cx:pt idx="27370">200000</cx:pt>
          <cx:pt idx="27371">80000</cx:pt>
          <cx:pt idx="27372">275000</cx:pt>
          <cx:pt idx="27373">120000</cx:pt>
          <cx:pt idx="27374">350000</cx:pt>
          <cx:pt idx="27375">206000</cx:pt>
          <cx:pt idx="27376">150000</cx:pt>
          <cx:pt idx="27377">160000</cx:pt>
          <cx:pt idx="27378">130000</cx:pt>
          <cx:pt idx="27379">250000</cx:pt>
          <cx:pt idx="27380">280000</cx:pt>
          <cx:pt idx="27381">250000</cx:pt>
          <cx:pt idx="27382">400000</cx:pt>
          <cx:pt idx="27383">205000</cx:pt>
          <cx:pt idx="27384">600000</cx:pt>
          <cx:pt idx="27385">119500</cx:pt>
          <cx:pt idx="27386">150000</cx:pt>
          <cx:pt idx="27387">125000</cx:pt>
          <cx:pt idx="27388">119000</cx:pt>
          <cx:pt idx="27389">380000</cx:pt>
          <cx:pt idx="27390">425000</cx:pt>
          <cx:pt idx="27391">700000</cx:pt>
          <cx:pt idx="27392">550000</cx:pt>
          <cx:pt idx="27393">195000</cx:pt>
          <cx:pt idx="27394">95000</cx:pt>
          <cx:pt idx="27395">190000</cx:pt>
          <cx:pt idx="27396">90000</cx:pt>
          <cx:pt idx="27397">210000</cx:pt>
          <cx:pt idx="27398">250000</cx:pt>
          <cx:pt idx="27399">120000</cx:pt>
          <cx:pt idx="27400">350000</cx:pt>
          <cx:pt idx="27401">250000</cx:pt>
          <cx:pt idx="27402">75000</cx:pt>
          <cx:pt idx="27403">320000</cx:pt>
          <cx:pt idx="27404">889000</cx:pt>
          <cx:pt idx="27405">179000</cx:pt>
          <cx:pt idx="27406">210000</cx:pt>
          <cx:pt idx="27407">300000</cx:pt>
          <cx:pt idx="27408">150000</cx:pt>
          <cx:pt idx="27409">140000</cx:pt>
          <cx:pt idx="27410">230000</cx:pt>
          <cx:pt idx="27411">100000</cx:pt>
          <cx:pt idx="27412">275000</cx:pt>
          <cx:pt idx="27413">170000</cx:pt>
          <cx:pt idx="27414">90000</cx:pt>
          <cx:pt idx="27415">275000</cx:pt>
          <cx:pt idx="27416">180000</cx:pt>
          <cx:pt idx="27417">175000</cx:pt>
          <cx:pt idx="27418">195000</cx:pt>
          <cx:pt idx="27419">385000</cx:pt>
          <cx:pt idx="27420">80000</cx:pt>
          <cx:pt idx="27421">640000</cx:pt>
          <cx:pt idx="27422">250000</cx:pt>
          <cx:pt idx="27423">600000</cx:pt>
          <cx:pt idx="27424">300000</cx:pt>
          <cx:pt idx="27425">449900</cx:pt>
          <cx:pt idx="27426">85000</cx:pt>
          <cx:pt idx="27427">900000</cx:pt>
          <cx:pt idx="27428">500000</cx:pt>
          <cx:pt idx="27429">350000</cx:pt>
          <cx:pt idx="27430">200000</cx:pt>
          <cx:pt idx="27431">120000</cx:pt>
          <cx:pt idx="27432">135000</cx:pt>
          <cx:pt idx="27433">325000</cx:pt>
          <cx:pt idx="27434">100000</cx:pt>
          <cx:pt idx="27435">120000</cx:pt>
          <cx:pt idx="27436">170000</cx:pt>
          <cx:pt idx="27437">170000</cx:pt>
          <cx:pt idx="27438">146000</cx:pt>
          <cx:pt idx="27439">500000</cx:pt>
          <cx:pt idx="27440">400000</cx:pt>
          <cx:pt idx="27441">115000</cx:pt>
          <cx:pt idx="27442">180000</cx:pt>
          <cx:pt idx="27443">300000</cx:pt>
          <cx:pt idx="27444">165000</cx:pt>
          <cx:pt idx="27445">200000</cx:pt>
          <cx:pt idx="27446">50000</cx:pt>
          <cx:pt idx="27447">165000</cx:pt>
          <cx:pt idx="27448">290000</cx:pt>
          <cx:pt idx="27449">175000</cx:pt>
          <cx:pt idx="27450">275000</cx:pt>
          <cx:pt idx="27451">52000</cx:pt>
          <cx:pt idx="27452">210000</cx:pt>
          <cx:pt idx="27453">350000</cx:pt>
          <cx:pt idx="27454">75000</cx:pt>
          <cx:pt idx="27455">109000</cx:pt>
          <cx:pt idx="27456">250000</cx:pt>
          <cx:pt idx="27457">149900</cx:pt>
          <cx:pt idx="27458">210000</cx:pt>
          <cx:pt idx="27459">200000</cx:pt>
          <cx:pt idx="27460">200000</cx:pt>
          <cx:pt idx="27461">160000</cx:pt>
          <cx:pt idx="27462">150000</cx:pt>
          <cx:pt idx="27463">470000</cx:pt>
          <cx:pt idx="27464">200000</cx:pt>
          <cx:pt idx="27465">210000</cx:pt>
          <cx:pt idx="27466">1000000</cx:pt>
          <cx:pt idx="27467">90000</cx:pt>
          <cx:pt idx="27468">89000</cx:pt>
          <cx:pt idx="27469">90000</cx:pt>
          <cx:pt idx="27470">100000</cx:pt>
          <cx:pt idx="27471">120000</cx:pt>
          <cx:pt idx="27472">450000</cx:pt>
          <cx:pt idx="27473">400000</cx:pt>
          <cx:pt idx="27474">250000</cx:pt>
          <cx:pt idx="27475">350000</cx:pt>
          <cx:pt idx="27476">230000</cx:pt>
          <cx:pt idx="27477">152000</cx:pt>
          <cx:pt idx="27478">150000</cx:pt>
          <cx:pt idx="27479">420000</cx:pt>
          <cx:pt idx="27480">179000</cx:pt>
          <cx:pt idx="27481">143000</cx:pt>
          <cx:pt idx="27482">60000</cx:pt>
          <cx:pt idx="27483">49412</cx:pt>
          <cx:pt idx="27484">223000</cx:pt>
          <cx:pt idx="27485">170000</cx:pt>
          <cx:pt idx="27486">170000</cx:pt>
          <cx:pt idx="27487">230000</cx:pt>
          <cx:pt idx="27488">59000</cx:pt>
          <cx:pt idx="27489">95000</cx:pt>
          <cx:pt idx="27490">200000</cx:pt>
          <cx:pt idx="27491">380000</cx:pt>
          <cx:pt idx="27492">310000</cx:pt>
          <cx:pt idx="27493">68500</cx:pt>
          <cx:pt idx="27494">249000</cx:pt>
          <cx:pt idx="27495">220000</cx:pt>
          <cx:pt idx="27496">620000</cx:pt>
          <cx:pt idx="27497">220000</cx:pt>
          <cx:pt idx="27498">415000</cx:pt>
          <cx:pt idx="27499">250000</cx:pt>
          <cx:pt idx="27500">80000</cx:pt>
          <cx:pt idx="27501">135000</cx:pt>
          <cx:pt idx="27502">150000</cx:pt>
          <cx:pt idx="27503">162000</cx:pt>
          <cx:pt idx="27504">212000</cx:pt>
          <cx:pt idx="27505">85000</cx:pt>
          <cx:pt idx="27506">1100000</cx:pt>
          <cx:pt idx="27507">135000</cx:pt>
          <cx:pt idx="27508">150000</cx:pt>
          <cx:pt idx="27509">255000</cx:pt>
          <cx:pt idx="27510">125000</cx:pt>
          <cx:pt idx="27511">150000</cx:pt>
          <cx:pt idx="27512">140000</cx:pt>
          <cx:pt idx="27513">192000</cx:pt>
          <cx:pt idx="27514">240000</cx:pt>
          <cx:pt idx="27515">600000</cx:pt>
          <cx:pt idx="27516">500000</cx:pt>
          <cx:pt idx="27517">75000</cx:pt>
          <cx:pt idx="27518">35000</cx:pt>
          <cx:pt idx="27519">80000</cx:pt>
          <cx:pt idx="27520">75000</cx:pt>
          <cx:pt idx="27521">380000</cx:pt>
          <cx:pt idx="27522">160000</cx:pt>
          <cx:pt idx="27523">135000</cx:pt>
          <cx:pt idx="27524">625000</cx:pt>
          <cx:pt idx="27525">175000</cx:pt>
          <cx:pt idx="27526">315000</cx:pt>
          <cx:pt idx="27527">150000</cx:pt>
          <cx:pt idx="27528">155000</cx:pt>
          <cx:pt idx="27529">200000</cx:pt>
          <cx:pt idx="27530">250000</cx:pt>
          <cx:pt idx="27531">100000</cx:pt>
          <cx:pt idx="27532">93000</cx:pt>
          <cx:pt idx="27533">200000</cx:pt>
          <cx:pt idx="27534">1100000</cx:pt>
          <cx:pt idx="27535">480000</cx:pt>
          <cx:pt idx="27536">365000</cx:pt>
          <cx:pt idx="27537">2212664</cx:pt>
          <cx:pt idx="27538">614000</cx:pt>
          <cx:pt idx="27539">90000</cx:pt>
          <cx:pt idx="27540">520000</cx:pt>
          <cx:pt idx="27541">210000</cx:pt>
          <cx:pt idx="27542">350000</cx:pt>
          <cx:pt idx="27543">400000</cx:pt>
          <cx:pt idx="27544">570000</cx:pt>
          <cx:pt idx="27545">120000</cx:pt>
          <cx:pt idx="27546">100000</cx:pt>
          <cx:pt idx="27547">170000</cx:pt>
          <cx:pt idx="27548">399000</cx:pt>
          <cx:pt idx="27549">375000</cx:pt>
          <cx:pt idx="27550">700000</cx:pt>
          <cx:pt idx="27551">100000</cx:pt>
          <cx:pt idx="27552">500000</cx:pt>
          <cx:pt idx="27553">214000</cx:pt>
          <cx:pt idx="27554">100000</cx:pt>
          <cx:pt idx="27555">850000</cx:pt>
          <cx:pt idx="27556">300000</cx:pt>
          <cx:pt idx="27557">300000</cx:pt>
          <cx:pt idx="27558">300000</cx:pt>
          <cx:pt idx="27559">260000</cx:pt>
          <cx:pt idx="27560">160000</cx:pt>
          <cx:pt idx="27561">290000</cx:pt>
          <cx:pt idx="27562">85000</cx:pt>
          <cx:pt idx="27563">867700</cx:pt>
          <cx:pt idx="27564">400000</cx:pt>
          <cx:pt idx="27565">200000</cx:pt>
          <cx:pt idx="27566">150000</cx:pt>
          <cx:pt idx="27567">250000</cx:pt>
          <cx:pt idx="27568">900000</cx:pt>
          <cx:pt idx="27569">300000</cx:pt>
          <cx:pt idx="27570">155000</cx:pt>
          <cx:pt idx="27571">240000</cx:pt>
          <cx:pt idx="27572">158300</cx:pt>
          <cx:pt idx="27573">450000</cx:pt>
          <cx:pt idx="27574">160000</cx:pt>
          <cx:pt idx="27575">190000</cx:pt>
          <cx:pt idx="27576">70000</cx:pt>
          <cx:pt idx="27577">90000</cx:pt>
          <cx:pt idx="27578">120000</cx:pt>
          <cx:pt idx="27579">105000</cx:pt>
          <cx:pt idx="27580">80000</cx:pt>
          <cx:pt idx="27581">150000</cx:pt>
          <cx:pt idx="27582">175000</cx:pt>
          <cx:pt idx="27583">159000</cx:pt>
          <cx:pt idx="27584">60000</cx:pt>
          <cx:pt idx="27585">140000</cx:pt>
          <cx:pt idx="27586">225000</cx:pt>
          <cx:pt idx="27587">185000</cx:pt>
          <cx:pt idx="27588">550000</cx:pt>
          <cx:pt idx="27589">500000</cx:pt>
          <cx:pt idx="27590">300000</cx:pt>
          <cx:pt idx="27591">155000</cx:pt>
          <cx:pt idx="27592">125000</cx:pt>
          <cx:pt idx="27593">200000</cx:pt>
          <cx:pt idx="27594">125000</cx:pt>
          <cx:pt idx="27595">166000</cx:pt>
          <cx:pt idx="27596">165000</cx:pt>
          <cx:pt idx="27597">175000</cx:pt>
          <cx:pt idx="27598">169000</cx:pt>
          <cx:pt idx="27599">400000</cx:pt>
          <cx:pt idx="27600">225000</cx:pt>
          <cx:pt idx="27601">80000</cx:pt>
          <cx:pt idx="27602">200000</cx:pt>
          <cx:pt idx="27603">169000</cx:pt>
          <cx:pt idx="27604">250000</cx:pt>
          <cx:pt idx="27605">230000</cx:pt>
          <cx:pt idx="27606">240000</cx:pt>
          <cx:pt idx="27607">250000</cx:pt>
          <cx:pt idx="27608">165000</cx:pt>
          <cx:pt idx="27609">90000</cx:pt>
          <cx:pt idx="27610">350000</cx:pt>
          <cx:pt idx="27611">700000</cx:pt>
          <cx:pt idx="27612">50000</cx:pt>
          <cx:pt idx="27613">150000</cx:pt>
          <cx:pt idx="27614">200000</cx:pt>
          <cx:pt idx="27615">280000</cx:pt>
          <cx:pt idx="27616">205000</cx:pt>
          <cx:pt idx="27617">450000</cx:pt>
          <cx:pt idx="27618">260000</cx:pt>
          <cx:pt idx="27619">375000</cx:pt>
          <cx:pt idx="27620">180000</cx:pt>
          <cx:pt idx="27621">600000</cx:pt>
          <cx:pt idx="27622">200000</cx:pt>
          <cx:pt idx="27623">180000</cx:pt>
          <cx:pt idx="27624">350000</cx:pt>
          <cx:pt idx="27625">380000</cx:pt>
          <cx:pt idx="27626">120000</cx:pt>
          <cx:pt idx="27627">320000</cx:pt>
          <cx:pt idx="27628">130000</cx:pt>
          <cx:pt idx="27629">130000</cx:pt>
          <cx:pt idx="27630">50000</cx:pt>
          <cx:pt idx="27631">180000</cx:pt>
          <cx:pt idx="27632">78500</cx:pt>
          <cx:pt idx="27633">175000</cx:pt>
          <cx:pt idx="27634">200000</cx:pt>
          <cx:pt idx="27635">200000</cx:pt>
          <cx:pt idx="27636">160000</cx:pt>
          <cx:pt idx="27637">300000</cx:pt>
          <cx:pt idx="27638">125000</cx:pt>
          <cx:pt idx="27639">280000</cx:pt>
          <cx:pt idx="27640">375000</cx:pt>
          <cx:pt idx="27641">2212664</cx:pt>
          <cx:pt idx="27642">700000</cx:pt>
          <cx:pt idx="27643">250000</cx:pt>
          <cx:pt idx="27644">350000</cx:pt>
          <cx:pt idx="27645">130000</cx:pt>
          <cx:pt idx="27646">125000</cx:pt>
          <cx:pt idx="27647">240000</cx:pt>
          <cx:pt idx="27648">140000</cx:pt>
          <cx:pt idx="27649">450000</cx:pt>
          <cx:pt idx="27650">190000</cx:pt>
          <cx:pt idx="27651">147000</cx:pt>
          <cx:pt idx="27652">300000</cx:pt>
          <cx:pt idx="27653">400000</cx:pt>
          <cx:pt idx="27654">220000</cx:pt>
          <cx:pt idx="27655">315000</cx:pt>
          <cx:pt idx="27656">180000</cx:pt>
          <cx:pt idx="27657">85000</cx:pt>
          <cx:pt idx="27658">345000</cx:pt>
          <cx:pt idx="27659">500000</cx:pt>
          <cx:pt idx="27660">169400</cx:pt>
          <cx:pt idx="27661">150000</cx:pt>
          <cx:pt idx="27662">200000</cx:pt>
          <cx:pt idx="27663">195000</cx:pt>
          <cx:pt idx="27664">180000</cx:pt>
          <cx:pt idx="27665">150000</cx:pt>
          <cx:pt idx="27666">140000</cx:pt>
          <cx:pt idx="27667">600000</cx:pt>
          <cx:pt idx="27668">215000</cx:pt>
          <cx:pt idx="27669">900000</cx:pt>
          <cx:pt idx="27670">350000</cx:pt>
          <cx:pt idx="27671">900000</cx:pt>
          <cx:pt idx="27672">50000</cx:pt>
          <cx:pt idx="27673">500000</cx:pt>
          <cx:pt idx="27674">200000</cx:pt>
          <cx:pt idx="27675">425000</cx:pt>
          <cx:pt idx="27676">250000</cx:pt>
          <cx:pt idx="27677">400000</cx:pt>
          <cx:pt idx="27678">60000</cx:pt>
          <cx:pt idx="27679">350000</cx:pt>
          <cx:pt idx="27680">280000</cx:pt>
          <cx:pt idx="27681">250000</cx:pt>
          <cx:pt idx="27682">130000</cx:pt>
          <cx:pt idx="27683">800000</cx:pt>
          <cx:pt idx="27684">140000</cx:pt>
          <cx:pt idx="27685">772000</cx:pt>
          <cx:pt idx="27686">100000</cx:pt>
          <cx:pt idx="27687">120000</cx:pt>
          <cx:pt idx="27688">140000</cx:pt>
          <cx:pt idx="27689">150000</cx:pt>
          <cx:pt idx="27690">180000</cx:pt>
          <cx:pt idx="27691">140000</cx:pt>
          <cx:pt idx="27692">125000</cx:pt>
          <cx:pt idx="27693">80000</cx:pt>
          <cx:pt idx="27694">100000</cx:pt>
          <cx:pt idx="27695">500000</cx:pt>
          <cx:pt idx="27696">380000</cx:pt>
          <cx:pt idx="27697">550000</cx:pt>
          <cx:pt idx="27698">112000</cx:pt>
          <cx:pt idx="27699">211000</cx:pt>
          <cx:pt idx="27700">175000</cx:pt>
          <cx:pt idx="27701">100000</cx:pt>
          <cx:pt idx="27702">500000</cx:pt>
          <cx:pt idx="27703">2212664</cx:pt>
          <cx:pt idx="27704">89000</cx:pt>
          <cx:pt idx="27705">1800000</cx:pt>
          <cx:pt idx="27706">760000</cx:pt>
          <cx:pt idx="27707">80000</cx:pt>
          <cx:pt idx="27708">250000</cx:pt>
          <cx:pt idx="27709">185000</cx:pt>
          <cx:pt idx="27710">190000</cx:pt>
          <cx:pt idx="27711">600000</cx:pt>
          <cx:pt idx="27712">225000</cx:pt>
          <cx:pt idx="27713">90000</cx:pt>
          <cx:pt idx="27714">80000</cx:pt>
          <cx:pt idx="27715">380000</cx:pt>
          <cx:pt idx="27716">320000</cx:pt>
          <cx:pt idx="27717">500000</cx:pt>
          <cx:pt idx="27718">100000</cx:pt>
          <cx:pt idx="27719">290000</cx:pt>
          <cx:pt idx="27720">290000</cx:pt>
          <cx:pt idx="27721">86000</cx:pt>
          <cx:pt idx="27722">160000</cx:pt>
          <cx:pt idx="27723">150000</cx:pt>
          <cx:pt idx="27724">225000</cx:pt>
          <cx:pt idx="27725">350000</cx:pt>
          <cx:pt idx="27726">200000</cx:pt>
          <cx:pt idx="27727">230000</cx:pt>
          <cx:pt idx="27728">400000</cx:pt>
          <cx:pt idx="27729">150000</cx:pt>
          <cx:pt idx="27730">100000</cx:pt>
          <cx:pt idx="27731">150000</cx:pt>
          <cx:pt idx="27732">225000</cx:pt>
          <cx:pt idx="27733">500000</cx:pt>
          <cx:pt idx="27734">150000</cx:pt>
          <cx:pt idx="27735">210000</cx:pt>
          <cx:pt idx="27736">150000</cx:pt>
          <cx:pt idx="27737">129000</cx:pt>
          <cx:pt idx="27738">300000</cx:pt>
          <cx:pt idx="27739">450000</cx:pt>
          <cx:pt idx="27740">75000</cx:pt>
          <cx:pt idx="27741">50000</cx:pt>
          <cx:pt idx="27742">200000</cx:pt>
          <cx:pt idx="27743">100000</cx:pt>
          <cx:pt idx="27744">400000</cx:pt>
          <cx:pt idx="27745">100000</cx:pt>
          <cx:pt idx="27746">40000</cx:pt>
          <cx:pt idx="27747">230000</cx:pt>
          <cx:pt idx="27748">190000</cx:pt>
          <cx:pt idx="27749">329000</cx:pt>
          <cx:pt idx="27750">225000</cx:pt>
          <cx:pt idx="27751">200000</cx:pt>
          <cx:pt idx="27752">75000</cx:pt>
          <cx:pt idx="27753">131000</cx:pt>
          <cx:pt idx="27754">90000</cx:pt>
          <cx:pt idx="27755">95000</cx:pt>
          <cx:pt idx="27756">500000</cx:pt>
          <cx:pt idx="27757">160000</cx:pt>
          <cx:pt idx="27758">400500</cx:pt>
          <cx:pt idx="27759">300000</cx:pt>
          <cx:pt idx="27760">385000</cx:pt>
          <cx:pt idx="27761">65000</cx:pt>
          <cx:pt idx="27762">240000</cx:pt>
          <cx:pt idx="27763">300000</cx:pt>
          <cx:pt idx="27764">185000</cx:pt>
          <cx:pt idx="27765">270000</cx:pt>
          <cx:pt idx="27766">171000</cx:pt>
          <cx:pt idx="27767">300000</cx:pt>
          <cx:pt idx="27768">375000</cx:pt>
          <cx:pt idx="27769">340000</cx:pt>
          <cx:pt idx="27770">230000</cx:pt>
          <cx:pt idx="27771">600000</cx:pt>
          <cx:pt idx="27772">350000</cx:pt>
          <cx:pt idx="27773">500000</cx:pt>
          <cx:pt idx="27774">70000</cx:pt>
          <cx:pt idx="27775">375000</cx:pt>
          <cx:pt idx="27776">150000</cx:pt>
          <cx:pt idx="27777">150000</cx:pt>
          <cx:pt idx="27778">449000</cx:pt>
          <cx:pt idx="27779">180000</cx:pt>
          <cx:pt idx="27780">690000</cx:pt>
          <cx:pt idx="27781">700000</cx:pt>
          <cx:pt idx="27782">140000</cx:pt>
          <cx:pt idx="27783">155000</cx:pt>
          <cx:pt idx="27784">280000</cx:pt>
          <cx:pt idx="27785">150000</cx:pt>
          <cx:pt idx="27786">280000</cx:pt>
          <cx:pt idx="27787">80000</cx:pt>
          <cx:pt idx="27788">75000</cx:pt>
          <cx:pt idx="27789">100000</cx:pt>
          <cx:pt idx="27790">100000</cx:pt>
          <cx:pt idx="27791">80000</cx:pt>
          <cx:pt idx="27792">150000</cx:pt>
          <cx:pt idx="27793">400000</cx:pt>
          <cx:pt idx="27794">180000</cx:pt>
          <cx:pt idx="27795">175000</cx:pt>
          <cx:pt idx="27796">85000</cx:pt>
          <cx:pt idx="27797">220000</cx:pt>
          <cx:pt idx="27798">58000</cx:pt>
          <cx:pt idx="27799">135000</cx:pt>
          <cx:pt idx="27800">109000</cx:pt>
          <cx:pt idx="27801">325000</cx:pt>
          <cx:pt idx="27802">300000</cx:pt>
          <cx:pt idx="27803">600000</cx:pt>
          <cx:pt idx="27804">800000</cx:pt>
          <cx:pt idx="27805">165000</cx:pt>
          <cx:pt idx="27806">100000</cx:pt>
          <cx:pt idx="27807">180000</cx:pt>
          <cx:pt idx="27808">160000</cx:pt>
          <cx:pt idx="27809">140000</cx:pt>
          <cx:pt idx="27810">650000</cx:pt>
          <cx:pt idx="27811">140000</cx:pt>
          <cx:pt idx="27812">800000</cx:pt>
          <cx:pt idx="27813">250000</cx:pt>
          <cx:pt idx="27814">86000</cx:pt>
          <cx:pt idx="27815">120000</cx:pt>
          <cx:pt idx="27816">375000</cx:pt>
          <cx:pt idx="27817">140000</cx:pt>
          <cx:pt idx="27818">220000</cx:pt>
          <cx:pt idx="27819">100000</cx:pt>
          <cx:pt idx="27820">185000</cx:pt>
          <cx:pt idx="27821">180000</cx:pt>
          <cx:pt idx="27822">270000</cx:pt>
          <cx:pt idx="27823">100000</cx:pt>
          <cx:pt idx="27824">120000</cx:pt>
          <cx:pt idx="27825">45000</cx:pt>
          <cx:pt idx="27826">280000</cx:pt>
          <cx:pt idx="27827">200000</cx:pt>
          <cx:pt idx="27828">13500</cx:pt>
          <cx:pt idx="27829">395000</cx:pt>
          <cx:pt idx="27830">1201358</cx:pt>
          <cx:pt idx="27831">150000</cx:pt>
          <cx:pt idx="27832">900000</cx:pt>
          <cx:pt idx="27833">200000</cx:pt>
          <cx:pt idx="27834">142000</cx:pt>
          <cx:pt idx="27835">425000</cx:pt>
          <cx:pt idx="27836">550000</cx:pt>
          <cx:pt idx="27837">170000</cx:pt>
          <cx:pt idx="27838">325000</cx:pt>
          <cx:pt idx="27839">70000</cx:pt>
          <cx:pt idx="27840">40000</cx:pt>
          <cx:pt idx="27841">800000</cx:pt>
          <cx:pt idx="27842">100000</cx:pt>
          <cx:pt idx="27843">900000</cx:pt>
          <cx:pt idx="27844">275000</cx:pt>
          <cx:pt idx="27845">220000</cx:pt>
          <cx:pt idx="27846">250000</cx:pt>
          <cx:pt idx="27847">140000</cx:pt>
          <cx:pt idx="27848">130000</cx:pt>
          <cx:pt idx="27849">198000</cx:pt>
          <cx:pt idx="27850">300000</cx:pt>
          <cx:pt idx="27851">250000</cx:pt>
          <cx:pt idx="27852">110000</cx:pt>
          <cx:pt idx="27853">80000</cx:pt>
          <cx:pt idx="27854">255000</cx:pt>
          <cx:pt idx="27855">620000</cx:pt>
          <cx:pt idx="27856">150000</cx:pt>
          <cx:pt idx="27857">100000</cx:pt>
          <cx:pt idx="27858">160000</cx:pt>
          <cx:pt idx="27859">185000</cx:pt>
          <cx:pt idx="27860">200000</cx:pt>
          <cx:pt idx="27861">340000</cx:pt>
          <cx:pt idx="27862">100000</cx:pt>
          <cx:pt idx="27863">200000</cx:pt>
          <cx:pt idx="27864">350000</cx:pt>
          <cx:pt idx="27865">35000</cx:pt>
          <cx:pt idx="27866">350000</cx:pt>
          <cx:pt idx="27867">150000</cx:pt>
          <cx:pt idx="27868">1100000</cx:pt>
          <cx:pt idx="27869">420000</cx:pt>
          <cx:pt idx="27870">175000</cx:pt>
          <cx:pt idx="27871">125000</cx:pt>
          <cx:pt idx="27872">425000</cx:pt>
          <cx:pt idx="27873">225000</cx:pt>
          <cx:pt idx="27874">100000</cx:pt>
          <cx:pt idx="27875">90000</cx:pt>
          <cx:pt idx="27876">100000</cx:pt>
          <cx:pt idx="27877">190000</cx:pt>
          <cx:pt idx="27878">230000</cx:pt>
          <cx:pt idx="27879">90000</cx:pt>
          <cx:pt idx="27880">50000</cx:pt>
          <cx:pt idx="27881">550000</cx:pt>
          <cx:pt idx="27882">300000</cx:pt>
          <cx:pt idx="27883">248000</cx:pt>
          <cx:pt idx="27884">150000</cx:pt>
          <cx:pt idx="27885">205000</cx:pt>
          <cx:pt idx="27886">280000</cx:pt>
          <cx:pt idx="27887">146000</cx:pt>
          <cx:pt idx="27888">147000</cx:pt>
          <cx:pt idx="27889">65000</cx:pt>
          <cx:pt idx="27890">6900</cx:pt>
          <cx:pt idx="27891">400000</cx:pt>
          <cx:pt idx="27892">130000</cx:pt>
          <cx:pt idx="27893">125000</cx:pt>
          <cx:pt idx="27894">135000</cx:pt>
          <cx:pt idx="27895">130000</cx:pt>
          <cx:pt idx="27896">108000</cx:pt>
          <cx:pt idx="27897">87000</cx:pt>
          <cx:pt idx="27898">39900</cx:pt>
          <cx:pt idx="27899">250000</cx:pt>
          <cx:pt idx="27900">225000</cx:pt>
          <cx:pt idx="27901">120000</cx:pt>
          <cx:pt idx="27902">135000</cx:pt>
          <cx:pt idx="27903">130000</cx:pt>
          <cx:pt idx="27904">135000</cx:pt>
          <cx:pt idx="27905">55000</cx:pt>
          <cx:pt idx="27906">18000</cx:pt>
          <cx:pt idx="27907">125000</cx:pt>
          <cx:pt idx="27908">135000</cx:pt>
          <cx:pt idx="27909">100000</cx:pt>
          <cx:pt idx="27910">3500</cx:pt>
          <cx:pt idx="27911">30000</cx:pt>
          <cx:pt idx="27912">5000</cx:pt>
          <cx:pt idx="27913">1500</cx:pt>
          <cx:pt idx="27914">4500</cx:pt>
          <cx:pt idx="27915">45000</cx:pt>
          <cx:pt idx="27916">10000</cx:pt>
          <cx:pt idx="27917">4000</cx:pt>
          <cx:pt idx="27918">55000</cx:pt>
          <cx:pt idx="27919">220000</cx:pt>
          <cx:pt idx="27920">350000</cx:pt>
          <cx:pt idx="27921">12000</cx:pt>
          <cx:pt idx="27922">200000</cx:pt>
          <cx:pt idx="27923">250000</cx:pt>
          <cx:pt idx="27924">40000</cx:pt>
          <cx:pt idx="27925">5000</cx:pt>
          <cx:pt idx="27926">45000</cx:pt>
          <cx:pt idx="27927">200000</cx:pt>
          <cx:pt idx="27928">1500</cx:pt>
          <cx:pt idx="27929">300000</cx:pt>
          <cx:pt idx="27930">100000</cx:pt>
          <cx:pt idx="27931">250000</cx:pt>
          <cx:pt idx="27932">1000</cx:pt>
          <cx:pt idx="27933">60000</cx:pt>
          <cx:pt idx="27934">125000</cx:pt>
          <cx:pt idx="27935">40000</cx:pt>
          <cx:pt idx="27936">10000</cx:pt>
          <cx:pt idx="27937">140000</cx:pt>
          <cx:pt idx="27938">305000</cx:pt>
          <cx:pt idx="27939">15000</cx:pt>
          <cx:pt idx="27940">3000</cx:pt>
          <cx:pt idx="27941">220000</cx:pt>
          <cx:pt idx="27942">100000</cx:pt>
          <cx:pt idx="27943">75000</cx:pt>
          <cx:pt idx="27944">60000</cx:pt>
          <cx:pt idx="27945">35000</cx:pt>
          <cx:pt idx="27946">2500</cx:pt>
          <cx:pt idx="27947">475000</cx:pt>
          <cx:pt idx="27948">106000</cx:pt>
          <cx:pt idx="27949">25000</cx:pt>
          <cx:pt idx="27950">50000</cx:pt>
          <cx:pt idx="27951">650000</cx:pt>
          <cx:pt idx="27952">3000</cx:pt>
          <cx:pt idx="27953">10000</cx:pt>
          <cx:pt idx="27954">75000</cx:pt>
          <cx:pt idx="27955">20000</cx:pt>
          <cx:pt idx="27956">100000</cx:pt>
          <cx:pt idx="27957">425000</cx:pt>
          <cx:pt idx="27958">110000</cx:pt>
          <cx:pt idx="27959">400000</cx:pt>
          <cx:pt idx="27960">325000</cx:pt>
          <cx:pt idx="27961">15000</cx:pt>
          <cx:pt idx="27962">300000</cx:pt>
          <cx:pt idx="27963">75000</cx:pt>
          <cx:pt idx="27964">300000</cx:pt>
          <cx:pt idx="27965">165000</cx:pt>
          <cx:pt idx="27966">2000</cx:pt>
          <cx:pt idx="27967">290000</cx:pt>
          <cx:pt idx="27968">160000</cx:pt>
          <cx:pt idx="27969">95000</cx:pt>
          <cx:pt idx="27970">154000</cx:pt>
          <cx:pt idx="27971">140000</cx:pt>
          <cx:pt idx="27972">500000</cx:pt>
          <cx:pt idx="27973">200000</cx:pt>
          <cx:pt idx="27974">175000</cx:pt>
          <cx:pt idx="27975">200000</cx:pt>
          <cx:pt idx="27976">275000</cx:pt>
          <cx:pt idx="27977">220000</cx:pt>
          <cx:pt idx="27978">120000</cx:pt>
          <cx:pt idx="27979">150000</cx:pt>
          <cx:pt idx="27980">210000</cx:pt>
          <cx:pt idx="27981">110000</cx:pt>
          <cx:pt idx="27982">105000</cx:pt>
          <cx:pt idx="27983">165000</cx:pt>
          <cx:pt idx="27984">180000</cx:pt>
          <cx:pt idx="27985">275000</cx:pt>
          <cx:pt idx="27986">225000</cx:pt>
          <cx:pt idx="27987">230000</cx:pt>
          <cx:pt idx="27988">130000</cx:pt>
          <cx:pt idx="27989">868387</cx:pt>
          <cx:pt idx="27990">165000</cx:pt>
          <cx:pt idx="27991">120000</cx:pt>
          <cx:pt idx="27992">315000</cx:pt>
          <cx:pt idx="27993">250000</cx:pt>
          <cx:pt idx="27994">120000</cx:pt>
          <cx:pt idx="27995">126000</cx:pt>
          <cx:pt idx="27996">90000</cx:pt>
          <cx:pt idx="27997">165000</cx:pt>
          <cx:pt idx="27998">118000</cx:pt>
          <cx:pt idx="27999">185000</cx:pt>
          <cx:pt idx="28000">75000</cx:pt>
          <cx:pt idx="28001">120000</cx:pt>
          <cx:pt idx="28002">120000</cx:pt>
          <cx:pt idx="28003">200000</cx:pt>
          <cx:pt idx="28004">140000</cx:pt>
          <cx:pt idx="28005">300000</cx:pt>
          <cx:pt idx="28006">200000</cx:pt>
          <cx:pt idx="28007">186000</cx:pt>
          <cx:pt idx="28008">130000</cx:pt>
          <cx:pt idx="28009">325000</cx:pt>
          <cx:pt idx="28010">200000</cx:pt>
          <cx:pt idx="28011">145000</cx:pt>
          <cx:pt idx="28012">150000</cx:pt>
          <cx:pt idx="28013">128000</cx:pt>
          <cx:pt idx="28014">160000</cx:pt>
          <cx:pt idx="28015">90000</cx:pt>
          <cx:pt idx="28016">100000</cx:pt>
          <cx:pt idx="28017">425000</cx:pt>
          <cx:pt idx="28018">325000</cx:pt>
          <cx:pt idx="28019">120000</cx:pt>
          <cx:pt idx="28020">250000</cx:pt>
          <cx:pt idx="28021">225000</cx:pt>
          <cx:pt idx="28022">120000</cx:pt>
          <cx:pt idx="28023">95000</cx:pt>
          <cx:pt idx="28024">230000</cx:pt>
          <cx:pt idx="28025">320000</cx:pt>
          <cx:pt idx="28026">250000</cx:pt>
          <cx:pt idx="28027">142000</cx:pt>
          <cx:pt idx="28028">120000</cx:pt>
          <cx:pt idx="28029">140000</cx:pt>
          <cx:pt idx="28030">150000</cx:pt>
          <cx:pt idx="28031">200000</cx:pt>
          <cx:pt idx="28032">179000</cx:pt>
          <cx:pt idx="28033">180000</cx:pt>
          <cx:pt idx="28034">120000</cx:pt>
          <cx:pt idx="28035">150000</cx:pt>
          <cx:pt idx="28036">55000</cx:pt>
          <cx:pt idx="28037">150000</cx:pt>
          <cx:pt idx="28038">150000</cx:pt>
          <cx:pt idx="28039">239900</cx:pt>
          <cx:pt idx="28040">282000</cx:pt>
          <cx:pt idx="28041">230000</cx:pt>
          <cx:pt idx="28042">80000</cx:pt>
          <cx:pt idx="28043">130000</cx:pt>
          <cx:pt idx="28044">125000</cx:pt>
          <cx:pt idx="28045">230000</cx:pt>
          <cx:pt idx="28046">88000</cx:pt>
          <cx:pt idx="28047">154000</cx:pt>
          <cx:pt idx="28048">224000</cx:pt>
          <cx:pt idx="28049">89000</cx:pt>
          <cx:pt idx="28050">185000</cx:pt>
          <cx:pt idx="28051">302000</cx:pt>
          <cx:pt idx="28052">135000</cx:pt>
          <cx:pt idx="28053">50000</cx:pt>
          <cx:pt idx="28054">300000</cx:pt>
          <cx:pt idx="28055">132000</cx:pt>
          <cx:pt idx="28056">285000</cx:pt>
          <cx:pt idx="28057">100000</cx:pt>
          <cx:pt idx="28058">120000</cx:pt>
          <cx:pt idx="28059">90000</cx:pt>
          <cx:pt idx="28060">125000</cx:pt>
          <cx:pt idx="28061">135000</cx:pt>
          <cx:pt idx="28062">150000</cx:pt>
          <cx:pt idx="28063">250000</cx:pt>
          <cx:pt idx="28064">370000</cx:pt>
          <cx:pt idx="28065">130000</cx:pt>
          <cx:pt idx="28066">225000</cx:pt>
          <cx:pt idx="28067">265000</cx:pt>
          <cx:pt idx="28068">137000</cx:pt>
          <cx:pt idx="28069">200000</cx:pt>
          <cx:pt idx="28070">300000</cx:pt>
          <cx:pt idx="28071">120000</cx:pt>
          <cx:pt idx="28072">275000</cx:pt>
          <cx:pt idx="28073">200000</cx:pt>
          <cx:pt idx="28074">390000</cx:pt>
          <cx:pt idx="28075">300000</cx:pt>
          <cx:pt idx="28076">102000</cx:pt>
          <cx:pt idx="28077">260000</cx:pt>
          <cx:pt idx="28078">240000</cx:pt>
          <cx:pt idx="28079">150000</cx:pt>
          <cx:pt idx="28080">110000</cx:pt>
          <cx:pt idx="28081">95000</cx:pt>
          <cx:pt idx="28082">120000</cx:pt>
          <cx:pt idx="28083">150000</cx:pt>
          <cx:pt idx="28084">199200</cx:pt>
          <cx:pt idx="28085">200000</cx:pt>
          <cx:pt idx="28086">250000</cx:pt>
          <cx:pt idx="28087">125000</cx:pt>
          <cx:pt idx="28088">95000</cx:pt>
          <cx:pt idx="28089">212000</cx:pt>
          <cx:pt idx="28090">270000</cx:pt>
          <cx:pt idx="28091">90000</cx:pt>
          <cx:pt idx="28092">126000</cx:pt>
          <cx:pt idx="28093">145000</cx:pt>
          <cx:pt idx="28094">180000</cx:pt>
          <cx:pt idx="28095">135000</cx:pt>
          <cx:pt idx="28096">130000</cx:pt>
          <cx:pt idx="28097">150000</cx:pt>
          <cx:pt idx="28098">135000</cx:pt>
          <cx:pt idx="28099">600000</cx:pt>
          <cx:pt idx="28100">120000</cx:pt>
          <cx:pt idx="28101">90000</cx:pt>
          <cx:pt idx="28102">500000</cx:pt>
          <cx:pt idx="28103">300000</cx:pt>
          <cx:pt idx="28104">173000</cx:pt>
          <cx:pt idx="28105">254000</cx:pt>
          <cx:pt idx="28106">180000</cx:pt>
          <cx:pt idx="28107">185000</cx:pt>
          <cx:pt idx="28108">100000</cx:pt>
          <cx:pt idx="28109">180000</cx:pt>
          <cx:pt idx="28110">340000</cx:pt>
          <cx:pt idx="28111">100000</cx:pt>
          <cx:pt idx="28112">260000</cx:pt>
          <cx:pt idx="28113">260000</cx:pt>
          <cx:pt idx="28114">430000</cx:pt>
          <cx:pt idx="28115">145000</cx:pt>
          <cx:pt idx="28116">450000</cx:pt>
          <cx:pt idx="28117">135000</cx:pt>
          <cx:pt idx="28118">124000</cx:pt>
          <cx:pt idx="28119">180000</cx:pt>
          <cx:pt idx="28120">105000</cx:pt>
          <cx:pt idx="28121">190000</cx:pt>
          <cx:pt idx="28122">75000</cx:pt>
          <cx:pt idx="28123">105000</cx:pt>
          <cx:pt idx="28124">100000</cx:pt>
          <cx:pt idx="28125">169000</cx:pt>
          <cx:pt idx="28126">140000</cx:pt>
          <cx:pt idx="28127">135000</cx:pt>
          <cx:pt idx="28128">85000</cx:pt>
          <cx:pt idx="28129">195000</cx:pt>
          <cx:pt idx="28130">93000</cx:pt>
          <cx:pt idx="28131">315000</cx:pt>
          <cx:pt idx="28132">49900</cx:pt>
          <cx:pt idx="28133">145000</cx:pt>
          <cx:pt idx="28134">300000</cx:pt>
          <cx:pt idx="28135">225000</cx:pt>
          <cx:pt idx="28136">145000</cx:pt>
          <cx:pt idx="28137">125000</cx:pt>
          <cx:pt idx="28138">290000</cx:pt>
          <cx:pt idx="28139">120000</cx:pt>
          <cx:pt idx="28140">230000</cx:pt>
          <cx:pt idx="28141">868387</cx:pt>
          <cx:pt idx="28142">108000</cx:pt>
          <cx:pt idx="28143">200000</cx:pt>
          <cx:pt idx="28144">115000</cx:pt>
          <cx:pt idx="28145">100000</cx:pt>
          <cx:pt idx="28146">130000</cx:pt>
          <cx:pt idx="28147">80000</cx:pt>
          <cx:pt idx="28148">130000</cx:pt>
          <cx:pt idx="28149">100000</cx:pt>
          <cx:pt idx="28150">143000</cx:pt>
          <cx:pt idx="28151">342000</cx:pt>
          <cx:pt idx="28152">100000</cx:pt>
          <cx:pt idx="28153">95000</cx:pt>
          <cx:pt idx="28154">214000</cx:pt>
          <cx:pt idx="28155">165000</cx:pt>
          <cx:pt idx="28156">128000</cx:pt>
          <cx:pt idx="28157">95000</cx:pt>
          <cx:pt idx="28158">868387</cx:pt>
          <cx:pt idx="28159">140000</cx:pt>
          <cx:pt idx="28160">124000</cx:pt>
          <cx:pt idx="28161">215000</cx:pt>
          <cx:pt idx="28162">112000</cx:pt>
          <cx:pt idx="28163">105000</cx:pt>
          <cx:pt idx="28164">149000</cx:pt>
          <cx:pt idx="28165">140000</cx:pt>
          <cx:pt idx="28166">150000</cx:pt>
          <cx:pt idx="28167">120000</cx:pt>
          <cx:pt idx="28168">170000</cx:pt>
          <cx:pt idx="28169">120000</cx:pt>
          <cx:pt idx="28170">98000</cx:pt>
          <cx:pt idx="28171">90000</cx:pt>
          <cx:pt idx="28172">145000</cx:pt>
          <cx:pt idx="28173">95000</cx:pt>
          <cx:pt idx="28174">130000</cx:pt>
          <cx:pt idx="28175">200000</cx:pt>
          <cx:pt idx="28176">150000</cx:pt>
          <cx:pt idx="28177">85000</cx:pt>
          <cx:pt idx="28178">95000</cx:pt>
          <cx:pt idx="28179">120000</cx:pt>
          <cx:pt idx="28180">100000</cx:pt>
          <cx:pt idx="28181">170000</cx:pt>
          <cx:pt idx="28182">95000</cx:pt>
          <cx:pt idx="28183">300000</cx:pt>
          <cx:pt idx="28184">225000</cx:pt>
          <cx:pt idx="28185">135000</cx:pt>
          <cx:pt idx="28186">120000</cx:pt>
          <cx:pt idx="28187">125000</cx:pt>
          <cx:pt idx="28188">95000</cx:pt>
          <cx:pt idx="28189">130000</cx:pt>
          <cx:pt idx="28190">175000</cx:pt>
          <cx:pt idx="28191">110000</cx:pt>
          <cx:pt idx="28192">205000</cx:pt>
          <cx:pt idx="28193">95000</cx:pt>
          <cx:pt idx="28194">120000</cx:pt>
          <cx:pt idx="28195">119000</cx:pt>
          <cx:pt idx="28196">100000</cx:pt>
          <cx:pt idx="28197">84000</cx:pt>
          <cx:pt idx="28198">160000</cx:pt>
          <cx:pt idx="28199">125000</cx:pt>
          <cx:pt idx="28200">136000</cx:pt>
          <cx:pt idx="28201">150000</cx:pt>
          <cx:pt idx="28202">95000</cx:pt>
          <cx:pt idx="28203">80000</cx:pt>
          <cx:pt idx="28204">145000</cx:pt>
          <cx:pt idx="28205">150000</cx:pt>
          <cx:pt idx="28206">140000</cx:pt>
          <cx:pt idx="28207">150000</cx:pt>
          <cx:pt idx="28208">130000</cx:pt>
          <cx:pt idx="28209">112000</cx:pt>
          <cx:pt idx="28210">80000</cx:pt>
          <cx:pt idx="28211">154000</cx:pt>
          <cx:pt idx="28212">80000</cx:pt>
          <cx:pt idx="28213">230000</cx:pt>
          <cx:pt idx="28214">100000</cx:pt>
          <cx:pt idx="28215">125000</cx:pt>
          <cx:pt idx="28216">100000</cx:pt>
          <cx:pt idx="28217">200000</cx:pt>
          <cx:pt idx="28218">250000</cx:pt>
          <cx:pt idx="28219">105000</cx:pt>
          <cx:pt idx="28220">75000</cx:pt>
          <cx:pt idx="28221">100000</cx:pt>
          <cx:pt idx="28222">265000</cx:pt>
          <cx:pt idx="28223">180000</cx:pt>
          <cx:pt idx="28224">140000</cx:pt>
          <cx:pt idx="28225">175000</cx:pt>
          <cx:pt idx="28226">140000</cx:pt>
          <cx:pt idx="28227">93000</cx:pt>
          <cx:pt idx="28228">50000</cx:pt>
          <cx:pt idx="28229">205000</cx:pt>
          <cx:pt idx="28230">11000</cx:pt>
          <cx:pt idx="28231">60000</cx:pt>
          <cx:pt idx="28232">135000</cx:pt>
          <cx:pt idx="28233">240000</cx:pt>
          <cx:pt idx="28234">150000</cx:pt>
          <cx:pt idx="28235">100000</cx:pt>
          <cx:pt idx="28236">8000</cx:pt>
          <cx:pt idx="28237">165000</cx:pt>
          <cx:pt idx="28238">146000</cx:pt>
          <cx:pt idx="28239">100000</cx:pt>
          <cx:pt idx="28240">130000</cx:pt>
          <cx:pt idx="28241">130000</cx:pt>
          <cx:pt idx="28242">95000</cx:pt>
          <cx:pt idx="28243">150000</cx:pt>
          <cx:pt idx="28244">1000</cx:pt>
          <cx:pt idx="28245">150000</cx:pt>
          <cx:pt idx="28246">116000</cx:pt>
          <cx:pt idx="28247">130000</cx:pt>
          <cx:pt idx="28248">70000</cx:pt>
          <cx:pt idx="28249">100000</cx:pt>
          <cx:pt idx="28250">117100</cx:pt>
          <cx:pt idx="28251">70000</cx:pt>
          <cx:pt idx="28252">80000</cx:pt>
          <cx:pt idx="28253">50000</cx:pt>
          <cx:pt idx="28254">93000</cx:pt>
          <cx:pt idx="28255">110000</cx:pt>
          <cx:pt idx="28256">250000</cx:pt>
          <cx:pt idx="28257">350000</cx:pt>
          <cx:pt idx="28258">154500</cx:pt>
          <cx:pt idx="28259">65000</cx:pt>
          <cx:pt idx="28260">130000</cx:pt>
          <cx:pt idx="28261">130000</cx:pt>
          <cx:pt idx="28262">120000</cx:pt>
          <cx:pt idx="28263">125000</cx:pt>
          <cx:pt idx="28264">20000</cx:pt>
          <cx:pt idx="28265">70000</cx:pt>
          <cx:pt idx="28266">130000</cx:pt>
          <cx:pt idx="28267">85000</cx:pt>
          <cx:pt idx="28268">130000</cx:pt>
          <cx:pt idx="28269">150000</cx:pt>
          <cx:pt idx="28270">70000</cx:pt>
          <cx:pt idx="28271">150000</cx:pt>
          <cx:pt idx="28272">200000</cx:pt>
          <cx:pt idx="28273">80000</cx:pt>
          <cx:pt idx="28274">155000</cx:pt>
          <cx:pt idx="28275">60000</cx:pt>
          <cx:pt idx="28276">225000</cx:pt>
          <cx:pt idx="28277">80000</cx:pt>
          <cx:pt idx="28278">140000</cx:pt>
          <cx:pt idx="28279">50000</cx:pt>
          <cx:pt idx="28280">250000</cx:pt>
          <cx:pt idx="28281">150000</cx:pt>
          <cx:pt idx="28282">140000</cx:pt>
          <cx:pt idx="28283">150000</cx:pt>
          <cx:pt idx="28284">98000</cx:pt>
          <cx:pt idx="28285">130000</cx:pt>
          <cx:pt idx="28286">145000</cx:pt>
          <cx:pt idx="28287">300000</cx:pt>
          <cx:pt idx="28288">145000</cx:pt>
          <cx:pt idx="28289">97000</cx:pt>
          <cx:pt idx="28290">70000</cx:pt>
          <cx:pt idx="28291">116900</cx:pt>
          <cx:pt idx="28292">175000</cx:pt>
          <cx:pt idx="28293">40000</cx:pt>
          <cx:pt idx="28294">200000</cx:pt>
          <cx:pt idx="28295">100000</cx:pt>
          <cx:pt idx="28296">100000</cx:pt>
          <cx:pt idx="28297">130000</cx:pt>
          <cx:pt idx="28298">90000</cx:pt>
          <cx:pt idx="28299">150000</cx:pt>
          <cx:pt idx="28300">70000</cx:pt>
          <cx:pt idx="28301">100000</cx:pt>
          <cx:pt idx="28302">100000</cx:pt>
          <cx:pt idx="28303">230000</cx:pt>
          <cx:pt idx="28304">110000</cx:pt>
          <cx:pt idx="28305">125000</cx:pt>
          <cx:pt idx="28306">126000</cx:pt>
          <cx:pt idx="28307">65000</cx:pt>
          <cx:pt idx="28308">5000</cx:pt>
          <cx:pt idx="28309">150000</cx:pt>
          <cx:pt idx="28310">75000</cx:pt>
          <cx:pt idx="28311">83500</cx:pt>
          <cx:pt idx="28312">130000</cx:pt>
          <cx:pt idx="28313">85000</cx:pt>
          <cx:pt idx="28314">175000</cx:pt>
          <cx:pt idx="28315">170000</cx:pt>
          <cx:pt idx="28316">83500</cx:pt>
          <cx:pt idx="28317">200000</cx:pt>
          <cx:pt idx="28318">100000</cx:pt>
          <cx:pt idx="28319">136000</cx:pt>
          <cx:pt idx="28320">114000</cx:pt>
          <cx:pt idx="28321">80000</cx:pt>
          <cx:pt idx="28322">150000</cx:pt>
          <cx:pt idx="28323">150000</cx:pt>
          <cx:pt idx="28324">160000</cx:pt>
          <cx:pt idx="28325">2000</cx:pt>
          <cx:pt idx="28326">127300</cx:pt>
          <cx:pt idx="28327">83500</cx:pt>
          <cx:pt idx="28328">100000</cx:pt>
          <cx:pt idx="28329">100000</cx:pt>
          <cx:pt idx="28330">225000</cx:pt>
          <cx:pt idx="28331">125000</cx:pt>
          <cx:pt idx="28332">155000</cx:pt>
          <cx:pt idx="28333">7500</cx:pt>
          <cx:pt idx="28334">86000</cx:pt>
          <cx:pt idx="28335">500000</cx:pt>
          <cx:pt idx="28336">70000</cx:pt>
          <cx:pt idx="28337">70000</cx:pt>
          <cx:pt idx="28338">90000</cx:pt>
          <cx:pt idx="28339">65000</cx:pt>
          <cx:pt idx="28340">150000</cx:pt>
          <cx:pt idx="28341">23000</cx:pt>
          <cx:pt idx="28342">110000</cx:pt>
          <cx:pt idx="28343">175000</cx:pt>
          <cx:pt idx="28344">81000</cx:pt>
          <cx:pt idx="28345">80000</cx:pt>
          <cx:pt idx="28346">7000</cx:pt>
          <cx:pt idx="28347">60000</cx:pt>
          <cx:pt idx="28348">160000</cx:pt>
          <cx:pt idx="28349">15000</cx:pt>
          <cx:pt idx="28350">45000</cx:pt>
          <cx:pt idx="28351">70000</cx:pt>
          <cx:pt idx="28352">60000</cx:pt>
          <cx:pt idx="28353">75000</cx:pt>
          <cx:pt idx="28354">68000</cx:pt>
          <cx:pt idx="28355">90000</cx:pt>
          <cx:pt idx="28356">55000</cx:pt>
          <cx:pt idx="28357">50000</cx:pt>
          <cx:pt idx="28358">60000</cx:pt>
          <cx:pt idx="28359">50000</cx:pt>
          <cx:pt idx="28360">70000</cx:pt>
          <cx:pt idx="28361">70000</cx:pt>
          <cx:pt idx="28362">42000</cx:pt>
          <cx:pt idx="28363">25500</cx:pt>
          <cx:pt idx="28364">42000</cx:pt>
          <cx:pt idx="28365">50000</cx:pt>
          <cx:pt idx="28366">50000</cx:pt>
          <cx:pt idx="28367">100000</cx:pt>
          <cx:pt idx="28368">72000</cx:pt>
          <cx:pt idx="28369">60000</cx:pt>
          <cx:pt idx="28370">50000</cx:pt>
          <cx:pt idx="28371">6000</cx:pt>
          <cx:pt idx="28372">60000</cx:pt>
          <cx:pt idx="28373">60000</cx:pt>
          <cx:pt idx="28374">60000</cx:pt>
          <cx:pt idx="28375">10500</cx:pt>
          <cx:pt idx="28376">50000</cx:pt>
          <cx:pt idx="28377">75000</cx:pt>
          <cx:pt idx="28378">50000</cx:pt>
          <cx:pt idx="28379">45000</cx:pt>
          <cx:pt idx="28380">150000</cx:pt>
          <cx:pt idx="28381">60000</cx:pt>
          <cx:pt idx="28382">75000</cx:pt>
          <cx:pt idx="28383">4000</cx:pt>
          <cx:pt idx="28384">6000</cx:pt>
          <cx:pt idx="28385">15000</cx:pt>
          <cx:pt idx="28386">40000</cx:pt>
          <cx:pt idx="28387">40000</cx:pt>
          <cx:pt idx="28388">25000</cx:pt>
          <cx:pt idx="28389">25000</cx:pt>
          <cx:pt idx="28390">78000</cx:pt>
          <cx:pt idx="28391">40000</cx:pt>
          <cx:pt idx="28392">85000</cx:pt>
          <cx:pt idx="28393">20000</cx:pt>
          <cx:pt idx="28394">4500</cx:pt>
          <cx:pt idx="28395">50000</cx:pt>
          <cx:pt idx="28396">60000</cx:pt>
          <cx:pt idx="28397">25000</cx:pt>
          <cx:pt idx="28398">78000</cx:pt>
          <cx:pt idx="28399">20000</cx:pt>
          <cx:pt idx="28400">37000</cx:pt>
          <cx:pt idx="28401">75000</cx:pt>
          <cx:pt idx="28402">50000</cx:pt>
          <cx:pt idx="28403">35000</cx:pt>
          <cx:pt idx="28404">55000</cx:pt>
          <cx:pt idx="28405">66000</cx:pt>
          <cx:pt idx="28406">55000</cx:pt>
          <cx:pt idx="28407">89999</cx:pt>
          <cx:pt idx="28408">100000</cx:pt>
          <cx:pt idx="28409">47000</cx:pt>
          <cx:pt idx="28410">58000</cx:pt>
          <cx:pt idx="28411">58000</cx:pt>
          <cx:pt idx="28412">58000</cx:pt>
          <cx:pt idx="28413">42400</cx:pt>
          <cx:pt idx="28414">42400</cx:pt>
          <cx:pt idx="28415">42400</cx:pt>
          <cx:pt idx="28416">80000</cx:pt>
          <cx:pt idx="28417">90000</cx:pt>
          <cx:pt idx="28418">55000</cx:pt>
          <cx:pt idx="28419">55000</cx:pt>
          <cx:pt idx="28420">55000</cx:pt>
          <cx:pt idx="28421">55000</cx:pt>
          <cx:pt idx="28422">40000</cx:pt>
          <cx:pt idx="28423">65000</cx:pt>
          <cx:pt idx="28424">2500</cx:pt>
          <cx:pt idx="28425">2300</cx:pt>
          <cx:pt idx="28426">50000</cx:pt>
          <cx:pt idx="28427">60000</cx:pt>
          <cx:pt idx="28428">40000</cx:pt>
          <cx:pt idx="28429">60000</cx:pt>
          <cx:pt idx="28430">40000</cx:pt>
          <cx:pt idx="28431">110000</cx:pt>
          <cx:pt idx="28432">65000</cx:pt>
          <cx:pt idx="28433">70000</cx:pt>
          <cx:pt idx="28434">60000</cx:pt>
          <cx:pt idx="28435">55000</cx:pt>
          <cx:pt idx="28436">40000</cx:pt>
          <cx:pt idx="28437">55000</cx:pt>
          <cx:pt idx="28438">50000</cx:pt>
          <cx:pt idx="28439">80000</cx:pt>
          <cx:pt idx="28440">75000</cx:pt>
          <cx:pt idx="28441">80000</cx:pt>
          <cx:pt idx="28442">60000</cx:pt>
          <cx:pt idx="28443">65000</cx:pt>
          <cx:pt idx="28444">80000</cx:pt>
          <cx:pt idx="28445">100000</cx:pt>
          <cx:pt idx="28446">50000</cx:pt>
          <cx:pt idx="28447">75000</cx:pt>
          <cx:pt idx="28448">40000</cx:pt>
          <cx:pt idx="28449">90000</cx:pt>
          <cx:pt idx="28450">78000</cx:pt>
          <cx:pt idx="28451">75000</cx:pt>
          <cx:pt idx="28452">40000</cx:pt>
          <cx:pt idx="28453">48000</cx:pt>
          <cx:pt idx="28454">80000</cx:pt>
          <cx:pt idx="28455">130000</cx:pt>
          <cx:pt idx="28456">140000</cx:pt>
          <cx:pt idx="28457">175000</cx:pt>
          <cx:pt idx="28458">100000</cx:pt>
          <cx:pt idx="28459">89000</cx:pt>
          <cx:pt idx="28460">80000</cx:pt>
          <cx:pt idx="28461">60000</cx:pt>
          <cx:pt idx="28462">125000</cx:pt>
          <cx:pt idx="28463">120000</cx:pt>
          <cx:pt idx="28464">95000</cx:pt>
          <cx:pt idx="28465">82000</cx:pt>
          <cx:pt idx="28466">85000</cx:pt>
          <cx:pt idx="28467">95000</cx:pt>
          <cx:pt idx="28468">62000</cx:pt>
          <cx:pt idx="28469">100000</cx:pt>
          <cx:pt idx="28470">114000</cx:pt>
          <cx:pt idx="28471">80000</cx:pt>
          <cx:pt idx="28472">100000</cx:pt>
          <cx:pt idx="28473">138000</cx:pt>
          <cx:pt idx="28474">220000</cx:pt>
          <cx:pt idx="28475">84900</cx:pt>
          <cx:pt idx="28476">115000</cx:pt>
          <cx:pt idx="28477">80000</cx:pt>
          <cx:pt idx="28478">84000</cx:pt>
          <cx:pt idx="28479">84900</cx:pt>
          <cx:pt idx="28480">150000</cx:pt>
          <cx:pt idx="28481">150000</cx:pt>
          <cx:pt idx="28482">120000</cx:pt>
          <cx:pt idx="28483">84000</cx:pt>
          <cx:pt idx="28484">80000</cx:pt>
          <cx:pt idx="28485">80000</cx:pt>
          <cx:pt idx="28486">155000</cx:pt>
          <cx:pt idx="28487">125000</cx:pt>
          <cx:pt idx="28488">130000</cx:pt>
          <cx:pt idx="28489">90000</cx:pt>
          <cx:pt idx="28490">89000</cx:pt>
          <cx:pt idx="28491">150000</cx:pt>
          <cx:pt idx="28492">125000</cx:pt>
          <cx:pt idx="28493">84000</cx:pt>
          <cx:pt idx="28494">122000</cx:pt>
          <cx:pt idx="28495">60000</cx:pt>
          <cx:pt idx="28496">200000</cx:pt>
          <cx:pt idx="28497">69000</cx:pt>
          <cx:pt idx="28498">60000</cx:pt>
          <cx:pt idx="28499">69000</cx:pt>
          <cx:pt idx="28500">110000</cx:pt>
          <cx:pt idx="28501">100000</cx:pt>
          <cx:pt idx="28502">100000</cx:pt>
          <cx:pt idx="28503">120000</cx:pt>
          <cx:pt idx="28504">150000</cx:pt>
          <cx:pt idx="28505">80000</cx:pt>
          <cx:pt idx="28506">110000</cx:pt>
          <cx:pt idx="28507">50000</cx:pt>
          <cx:pt idx="28508">90000</cx:pt>
          <cx:pt idx="28509">60000</cx:pt>
          <cx:pt idx="28510">162500</cx:pt>
          <cx:pt idx="28511">119000</cx:pt>
          <cx:pt idx="28512">130000</cx:pt>
          <cx:pt idx="28513">160000</cx:pt>
          <cx:pt idx="28514">80000</cx:pt>
          <cx:pt idx="28515">200000</cx:pt>
          <cx:pt idx="28516">80000</cx:pt>
          <cx:pt idx="28517">100000</cx:pt>
          <cx:pt idx="28518">175000</cx:pt>
          <cx:pt idx="28519">128000</cx:pt>
          <cx:pt idx="28520">300000</cx:pt>
          <cx:pt idx="28521">50000</cx:pt>
          <cx:pt idx="28522">140000</cx:pt>
          <cx:pt idx="28523">200000</cx:pt>
          <cx:pt idx="28524">230000</cx:pt>
          <cx:pt idx="28525">240000</cx:pt>
          <cx:pt idx="28526">175000</cx:pt>
          <cx:pt idx="28527">225000</cx:pt>
          <cx:pt idx="28528">650000</cx:pt>
          <cx:pt idx="28529">250000</cx:pt>
          <cx:pt idx="28530">250000</cx:pt>
          <cx:pt idx="28531">400000</cx:pt>
          <cx:pt idx="28532">195000</cx:pt>
          <cx:pt idx="28533">125000</cx:pt>
          <cx:pt idx="28534">125000</cx:pt>
          <cx:pt idx="28535">180000</cx:pt>
          <cx:pt idx="28536">49900</cx:pt>
          <cx:pt idx="28537">125000</cx:pt>
          <cx:pt idx="28538">250000</cx:pt>
          <cx:pt idx="28539">200000</cx:pt>
          <cx:pt idx="28540">90000</cx:pt>
          <cx:pt idx="28541">220000</cx:pt>
          <cx:pt idx="28542">250000</cx:pt>
          <cx:pt idx="28543">140000</cx:pt>
          <cx:pt idx="28544">185000</cx:pt>
          <cx:pt idx="28545">120000</cx:pt>
          <cx:pt idx="28546">180000</cx:pt>
          <cx:pt idx="28547">80000</cx:pt>
          <cx:pt idx="28548">100000</cx:pt>
          <cx:pt idx="28549">350000</cx:pt>
          <cx:pt idx="28550">120000</cx:pt>
          <cx:pt idx="28551">114000</cx:pt>
          <cx:pt idx="28552">80000</cx:pt>
          <cx:pt idx="28553">160000</cx:pt>
          <cx:pt idx="28554">100000</cx:pt>
          <cx:pt idx="28555">66000</cx:pt>
          <cx:pt idx="28556">105000</cx:pt>
          <cx:pt idx="28557">60000</cx:pt>
          <cx:pt idx="28558">95000</cx:pt>
          <cx:pt idx="28559">160500</cx:pt>
          <cx:pt idx="28560">60000</cx:pt>
          <cx:pt idx="28561">95000</cx:pt>
          <cx:pt idx="28562">105000</cx:pt>
          <cx:pt idx="28563">105000</cx:pt>
          <cx:pt idx="28564">120000</cx:pt>
          <cx:pt idx="28565">100000</cx:pt>
          <cx:pt idx="28566">215000</cx:pt>
          <cx:pt idx="28567">120000</cx:pt>
          <cx:pt idx="28568">150000</cx:pt>
          <cx:pt idx="28569">200000</cx:pt>
          <cx:pt idx="28570">125000</cx:pt>
          <cx:pt idx="28571">120000</cx:pt>
          <cx:pt idx="28572">125000</cx:pt>
          <cx:pt idx="28573">66000</cx:pt>
          <cx:pt idx="28574">89500</cx:pt>
          <cx:pt idx="28575">125000</cx:pt>
          <cx:pt idx="28576">60000</cx:pt>
          <cx:pt idx="28577">90000</cx:pt>
          <cx:pt idx="28578">100000</cx:pt>
          <cx:pt idx="28579">85000</cx:pt>
          <cx:pt idx="28580">120000</cx:pt>
          <cx:pt idx="28581">85000</cx:pt>
          <cx:pt idx="28582">80000</cx:pt>
          <cx:pt idx="28583">118000</cx:pt>
          <cx:pt idx="28584">173000</cx:pt>
          <cx:pt idx="28585">135000</cx:pt>
          <cx:pt idx="28586">85000</cx:pt>
          <cx:pt idx="28587">100000</cx:pt>
          <cx:pt idx="28588">80000</cx:pt>
          <cx:pt idx="28589">120000</cx:pt>
          <cx:pt idx="28590">170000</cx:pt>
          <cx:pt idx="28591">95000</cx:pt>
          <cx:pt idx="28592">70000</cx:pt>
          <cx:pt idx="28593">127400</cx:pt>
          <cx:pt idx="28594">94000</cx:pt>
          <cx:pt idx="28595">102000</cx:pt>
          <cx:pt idx="28596">115000</cx:pt>
          <cx:pt idx="28597">120000</cx:pt>
          <cx:pt idx="28598">90000</cx:pt>
          <cx:pt idx="28599">60000</cx:pt>
          <cx:pt idx="28600">94000</cx:pt>
          <cx:pt idx="28601">100000</cx:pt>
          <cx:pt idx="28602">185000</cx:pt>
          <cx:pt idx="28603">90000</cx:pt>
          <cx:pt idx="28604">70000</cx:pt>
          <cx:pt idx="28605">130000</cx:pt>
          <cx:pt idx="28606">70000</cx:pt>
          <cx:pt idx="28607">130000</cx:pt>
          <cx:pt idx="28608">100000</cx:pt>
          <cx:pt idx="28609">119000</cx:pt>
          <cx:pt idx="28610">82000</cx:pt>
          <cx:pt idx="28611">70000</cx:pt>
          <cx:pt idx="28612">225000</cx:pt>
          <cx:pt idx="28613">150000</cx:pt>
          <cx:pt idx="28614">210000</cx:pt>
          <cx:pt idx="28615">100000</cx:pt>
          <cx:pt idx="28616">55000</cx:pt>
          <cx:pt idx="28617">90000</cx:pt>
          <cx:pt idx="28618">60000</cx:pt>
          <cx:pt idx="28619">78000</cx:pt>
          <cx:pt idx="28620">95000</cx:pt>
          <cx:pt idx="28621">78000</cx:pt>
          <cx:pt idx="28622">77000</cx:pt>
          <cx:pt idx="28623">35000</cx:pt>
          <cx:pt idx="28624">80000</cx:pt>
          <cx:pt idx="28625">80000</cx:pt>
          <cx:pt idx="28626">60000</cx:pt>
          <cx:pt idx="28627">60000</cx:pt>
          <cx:pt idx="28628">100000</cx:pt>
          <cx:pt idx="28629">60000</cx:pt>
          <cx:pt idx="28630">110000</cx:pt>
          <cx:pt idx="28631">96000</cx:pt>
          <cx:pt idx="28632">100000</cx:pt>
          <cx:pt idx="28633">250000</cx:pt>
          <cx:pt idx="28634">78000</cx:pt>
          <cx:pt idx="28635">78000</cx:pt>
          <cx:pt idx="28636">165000</cx:pt>
          <cx:pt idx="28637">140000</cx:pt>
          <cx:pt idx="28638">120000</cx:pt>
          <cx:pt idx="28639">55000</cx:pt>
          <cx:pt idx="28640">115000</cx:pt>
          <cx:pt idx="28641">78000</cx:pt>
          <cx:pt idx="28642">85000</cx:pt>
          <cx:pt idx="28643">85000</cx:pt>
          <cx:pt idx="28644">55000</cx:pt>
          <cx:pt idx="28645">27000</cx:pt>
          <cx:pt idx="28646">27000</cx:pt>
          <cx:pt idx="28647">70000</cx:pt>
          <cx:pt idx="28648">58500</cx:pt>
          <cx:pt idx="28649">75000</cx:pt>
          <cx:pt idx="28650">150000</cx:pt>
          <cx:pt idx="28651">40000</cx:pt>
          <cx:pt idx="28652">80000</cx:pt>
          <cx:pt idx="28653">40000</cx:pt>
          <cx:pt idx="28654">50000</cx:pt>
          <cx:pt idx="28655">40000</cx:pt>
          <cx:pt idx="28656">61000</cx:pt>
          <cx:pt idx="28657">220000</cx:pt>
          <cx:pt idx="28658">200000</cx:pt>
          <cx:pt idx="28659">75000</cx:pt>
          <cx:pt idx="28660">80000</cx:pt>
          <cx:pt idx="28661">69000</cx:pt>
          <cx:pt idx="28662">69000</cx:pt>
          <cx:pt idx="28663">74000</cx:pt>
          <cx:pt idx="28664">175000</cx:pt>
          <cx:pt idx="28665">55000</cx:pt>
          <cx:pt idx="28666">50000</cx:pt>
          <cx:pt idx="28667">40000</cx:pt>
          <cx:pt idx="28668">50000</cx:pt>
          <cx:pt idx="28669">25000</cx:pt>
          <cx:pt idx="28670">50000</cx:pt>
          <cx:pt idx="28671">70000</cx:pt>
          <cx:pt idx="28672">50000</cx:pt>
          <cx:pt idx="28673">85000</cx:pt>
          <cx:pt idx="28674">40000</cx:pt>
          <cx:pt idx="28675">45000</cx:pt>
          <cx:pt idx="28676">80000</cx:pt>
          <cx:pt idx="28677">85000</cx:pt>
          <cx:pt idx="28678">20000</cx:pt>
          <cx:pt idx="28679">20000</cx:pt>
          <cx:pt idx="28680">50000</cx:pt>
          <cx:pt idx="28681">65000</cx:pt>
          <cx:pt idx="28682">50000</cx:pt>
          <cx:pt idx="28683">45000</cx:pt>
          <cx:pt idx="28684">35000</cx:pt>
          <cx:pt idx="28685">45000</cx:pt>
          <cx:pt idx="28686">90000</cx:pt>
          <cx:pt idx="28687">87000</cx:pt>
          <cx:pt idx="28688">150000</cx:pt>
          <cx:pt idx="28689">250000</cx:pt>
          <cx:pt idx="28690">155000</cx:pt>
          <cx:pt idx="28691">50000</cx:pt>
          <cx:pt idx="28692">220000</cx:pt>
          <cx:pt idx="28693">55000</cx:pt>
          <cx:pt idx="28694">100000</cx:pt>
          <cx:pt idx="28695">16000</cx:pt>
          <cx:pt idx="28696">40000</cx:pt>
          <cx:pt idx="28697">50000</cx:pt>
          <cx:pt idx="28698">40000</cx:pt>
          <cx:pt idx="28699">54000</cx:pt>
          <cx:pt idx="28700">40000</cx:pt>
          <cx:pt idx="28701">40000</cx:pt>
          <cx:pt idx="28702">50000</cx:pt>
          <cx:pt idx="28703">220000</cx:pt>
          <cx:pt idx="28704">53000</cx:pt>
          <cx:pt idx="28705">50000</cx:pt>
          <cx:pt idx="28706">53000</cx:pt>
          <cx:pt idx="28707">200000</cx:pt>
          <cx:pt idx="28708">120000</cx:pt>
          <cx:pt idx="28709">135000</cx:pt>
          <cx:pt idx="28710">100000</cx:pt>
          <cx:pt idx="28711">50000</cx:pt>
          <cx:pt idx="28712">53000</cx:pt>
          <cx:pt idx="28713">50000</cx:pt>
          <cx:pt idx="28714">85000</cx:pt>
          <cx:pt idx="28715">63000</cx:pt>
          <cx:pt idx="28716">64000</cx:pt>
          <cx:pt idx="28717">50000</cx:pt>
          <cx:pt idx="28718">60000</cx:pt>
          <cx:pt idx="28719">64000</cx:pt>
          <cx:pt idx="28720">75000</cx:pt>
          <cx:pt idx="28721">90000</cx:pt>
          <cx:pt idx="28722">60000</cx:pt>
          <cx:pt idx="28723">65000</cx:pt>
          <cx:pt idx="28724">100000</cx:pt>
          <cx:pt idx="28725">89900</cx:pt>
          <cx:pt idx="28726">90000</cx:pt>
          <cx:pt idx="28727">85000</cx:pt>
          <cx:pt idx="28728">87000</cx:pt>
          <cx:pt idx="28729">90000</cx:pt>
          <cx:pt idx="28730">58500</cx:pt>
          <cx:pt idx="28731">85000</cx:pt>
          <cx:pt idx="28732">80000</cx:pt>
          <cx:pt idx="28733">125000</cx:pt>
          <cx:pt idx="28734">109900</cx:pt>
          <cx:pt idx="28735">80000</cx:pt>
          <cx:pt idx="28736">120000</cx:pt>
          <cx:pt idx="28737">120000</cx:pt>
          <cx:pt idx="28738">80000</cx:pt>
          <cx:pt idx="28739">100000</cx:pt>
          <cx:pt idx="28740">85000</cx:pt>
          <cx:pt idx="28741">120000</cx:pt>
          <cx:pt idx="28742">100000</cx:pt>
          <cx:pt idx="28743">75000</cx:pt>
          <cx:pt idx="28744">125000</cx:pt>
          <cx:pt idx="28745">110000</cx:pt>
          <cx:pt idx="28746">115000</cx:pt>
          <cx:pt idx="28747">85000</cx:pt>
          <cx:pt idx="28748">115000</cx:pt>
          <cx:pt idx="28749">115000</cx:pt>
          <cx:pt idx="28750">75000</cx:pt>
          <cx:pt idx="28751">70000</cx:pt>
          <cx:pt idx="28752">70000</cx:pt>
          <cx:pt idx="28753">50000</cx:pt>
          <cx:pt idx="28754">110000</cx:pt>
          <cx:pt idx="28755">116500</cx:pt>
          <cx:pt idx="28756">120000</cx:pt>
          <cx:pt idx="28757">125000</cx:pt>
          <cx:pt idx="28758">68000</cx:pt>
          <cx:pt idx="28759">50000</cx:pt>
          <cx:pt idx="28760">82000</cx:pt>
          <cx:pt idx="28761">130000</cx:pt>
          <cx:pt idx="28762">125000</cx:pt>
          <cx:pt idx="28763">120000</cx:pt>
          <cx:pt idx="28764">128000</cx:pt>
          <cx:pt idx="28765">145000</cx:pt>
          <cx:pt idx="28766">130000</cx:pt>
          <cx:pt idx="28767">120000</cx:pt>
          <cx:pt idx="28768">82000</cx:pt>
          <cx:pt idx="28769">110000</cx:pt>
          <cx:pt idx="28770">225000</cx:pt>
          <cx:pt idx="28771">100000</cx:pt>
          <cx:pt idx="28772">125000</cx:pt>
          <cx:pt idx="28773">220000</cx:pt>
          <cx:pt idx="28774">225000</cx:pt>
          <cx:pt idx="28775">82000</cx:pt>
          <cx:pt idx="28776">136000</cx:pt>
          <cx:pt idx="28777">129000</cx:pt>
          <cx:pt idx="28778">124000</cx:pt>
          <cx:pt idx="28779">135000</cx:pt>
          <cx:pt idx="28780">82000</cx:pt>
          <cx:pt idx="28781">68000</cx:pt>
          <cx:pt idx="28782">95000</cx:pt>
          <cx:pt idx="28783">150000</cx:pt>
          <cx:pt idx="28784">127000</cx:pt>
          <cx:pt idx="28785">95000</cx:pt>
          <cx:pt idx="28786">90000</cx:pt>
          <cx:pt idx="28787">135000</cx:pt>
          <cx:pt idx="28788">115000</cx:pt>
          <cx:pt idx="28789">140000</cx:pt>
          <cx:pt idx="28790">120000</cx:pt>
          <cx:pt idx="28791">140000</cx:pt>
          <cx:pt idx="28792">199000</cx:pt>
          <cx:pt idx="28793">90000</cx:pt>
          <cx:pt idx="28794">177000</cx:pt>
          <cx:pt idx="28795">95000</cx:pt>
          <cx:pt idx="28796">160000</cx:pt>
          <cx:pt idx="28797">85000</cx:pt>
          <cx:pt idx="28798">185000</cx:pt>
          <cx:pt idx="28799">200000</cx:pt>
          <cx:pt idx="28800">135000</cx:pt>
          <cx:pt idx="28801">375000</cx:pt>
          <cx:pt idx="28802">200000</cx:pt>
          <cx:pt idx="28803">90000</cx:pt>
          <cx:pt idx="28804">150000</cx:pt>
          <cx:pt idx="28805">68000</cx:pt>
          <cx:pt idx="28806">145000</cx:pt>
          <cx:pt idx="28807">134900</cx:pt>
          <cx:pt idx="28808">175000</cx:pt>
          <cx:pt idx="28809">110000</cx:pt>
          <cx:pt idx="28810">110000</cx:pt>
          <cx:pt idx="28811">125000</cx:pt>
          <cx:pt idx="28812">126000</cx:pt>
          <cx:pt idx="28813">110000</cx:pt>
          <cx:pt idx="28814">175000</cx:pt>
          <cx:pt idx="28815">136000</cx:pt>
          <cx:pt idx="28816">180000</cx:pt>
          <cx:pt idx="28817">95000</cx:pt>
          <cx:pt idx="28818">140000</cx:pt>
          <cx:pt idx="28819">150000</cx:pt>
          <cx:pt idx="28820">130000</cx:pt>
          <cx:pt idx="28821">250000</cx:pt>
          <cx:pt idx="28822">125000</cx:pt>
          <cx:pt idx="28823">250000</cx:pt>
          <cx:pt idx="28824">195000</cx:pt>
          <cx:pt idx="28825">110000</cx:pt>
          <cx:pt idx="28826">160000</cx:pt>
          <cx:pt idx="28827">600000</cx:pt>
          <cx:pt idx="28828">95000</cx:pt>
          <cx:pt idx="28829">168000</cx:pt>
          <cx:pt idx="28830">110000</cx:pt>
          <cx:pt idx="28831">95000</cx:pt>
          <cx:pt idx="28832">180000</cx:pt>
          <cx:pt idx="28833">105000</cx:pt>
          <cx:pt idx="28834">160000</cx:pt>
          <cx:pt idx="28835">110000</cx:pt>
          <cx:pt idx="28836">206000</cx:pt>
          <cx:pt idx="28837">250000</cx:pt>
          <cx:pt idx="28838">161000</cx:pt>
          <cx:pt idx="28839">175000</cx:pt>
          <cx:pt idx="28840">212500</cx:pt>
          <cx:pt idx="28841">200000</cx:pt>
          <cx:pt idx="28842">130000</cx:pt>
          <cx:pt idx="28843">165000</cx:pt>
          <cx:pt idx="28844">245000</cx:pt>
          <cx:pt idx="28845">275000</cx:pt>
          <cx:pt idx="28846">165000</cx:pt>
          <cx:pt idx="28847">175000</cx:pt>
          <cx:pt idx="28848">140000</cx:pt>
          <cx:pt idx="28849">275000</cx:pt>
          <cx:pt idx="28850">170000</cx:pt>
          <cx:pt idx="28851">290000</cx:pt>
          <cx:pt idx="28852">200000</cx:pt>
          <cx:pt idx="28853">315000</cx:pt>
          <cx:pt idx="28854">375000</cx:pt>
          <cx:pt idx="28855">104000</cx:pt>
          <cx:pt idx="28856">150000</cx:pt>
          <cx:pt idx="28857">185000</cx:pt>
          <cx:pt idx="28858">125000</cx:pt>
          <cx:pt idx="28859">175000</cx:pt>
          <cx:pt idx="28860">135000</cx:pt>
          <cx:pt idx="28861">250000</cx:pt>
          <cx:pt idx="28862">234900</cx:pt>
          <cx:pt idx="28863">182000</cx:pt>
          <cx:pt idx="28864">222000</cx:pt>
          <cx:pt idx="28865">150000</cx:pt>
          <cx:pt idx="28866">315000</cx:pt>
          <cx:pt idx="28867">250000</cx:pt>
          <cx:pt idx="28868">230000</cx:pt>
          <cx:pt idx="28869">234000</cx:pt>
          <cx:pt idx="28870">250000</cx:pt>
          <cx:pt idx="28871">375000</cx:pt>
          <cx:pt idx="28872">120000</cx:pt>
          <cx:pt idx="28873">180000</cx:pt>
          <cx:pt idx="28874">210000</cx:pt>
          <cx:pt idx="28875">250000</cx:pt>
          <cx:pt idx="28876">300000</cx:pt>
          <cx:pt idx="28877">299000</cx:pt>
          <cx:pt idx="28878">417000</cx:pt>
          <cx:pt idx="28879">130000</cx:pt>
          <cx:pt idx="28880">180000</cx:pt>
          <cx:pt idx="28881">175000</cx:pt>
          <cx:pt idx="28882">250000</cx:pt>
          <cx:pt idx="28883">194000</cx:pt>
          <cx:pt idx="28884">260000</cx:pt>
          <cx:pt idx="28885">260000</cx:pt>
          <cx:pt idx="28886">200000</cx:pt>
          <cx:pt idx="28887">230000</cx:pt>
          <cx:pt idx="28888">500000</cx:pt>
          <cx:pt idx="28889">435000</cx:pt>
          <cx:pt idx="28890">265000</cx:pt>
          <cx:pt idx="28891">70000</cx:pt>
          <cx:pt idx="28892">290000</cx:pt>
          <cx:pt idx="28893">300000</cx:pt>
          <cx:pt idx="28894">240000</cx:pt>
          <cx:pt idx="28895">275000</cx:pt>
          <cx:pt idx="28896">275000</cx:pt>
          <cx:pt idx="28897">330000</cx:pt>
          <cx:pt idx="28898">300000</cx:pt>
          <cx:pt idx="28899">265000</cx:pt>
          <cx:pt idx="28900">300000</cx:pt>
          <cx:pt idx="28901">240000</cx:pt>
          <cx:pt idx="28902">270000</cx:pt>
          <cx:pt idx="28903">250000</cx:pt>
          <cx:pt idx="28904">250000</cx:pt>
          <cx:pt idx="28905">400000</cx:pt>
          <cx:pt idx="28906">340000</cx:pt>
          <cx:pt idx="28907">270000</cx:pt>
          <cx:pt idx="28908">868387</cx:pt>
          <cx:pt idx="28909">868387</cx:pt>
          <cx:pt idx="28910">868387</cx:pt>
          <cx:pt idx="28911">868387</cx:pt>
          <cx:pt idx="28912">868387</cx:pt>
          <cx:pt idx="28913">275000</cx:pt>
          <cx:pt idx="28914">868387</cx:pt>
          <cx:pt idx="28915">868387</cx:pt>
          <cx:pt idx="28916">475000</cx:pt>
          <cx:pt idx="28917">100000</cx:pt>
          <cx:pt idx="28918">50000</cx:pt>
          <cx:pt idx="28919">110000</cx:pt>
          <cx:pt idx="28920">115000</cx:pt>
          <cx:pt idx="28921">75000</cx:pt>
          <cx:pt idx="28922">60000</cx:pt>
          <cx:pt idx="28923">60000</cx:pt>
          <cx:pt idx="28924">140000</cx:pt>
          <cx:pt idx="28925">59000</cx:pt>
          <cx:pt idx="28926">100000</cx:pt>
          <cx:pt idx="28927">80000</cx:pt>
          <cx:pt idx="28928">299000</cx:pt>
          <cx:pt idx="28929">50000</cx:pt>
          <cx:pt idx="28930">299000</cx:pt>
          <cx:pt idx="28931">100000</cx:pt>
          <cx:pt idx="28932">25000</cx:pt>
          <cx:pt idx="28933">60000</cx:pt>
          <cx:pt idx="28934">140000</cx:pt>
          <cx:pt idx="28935">50000</cx:pt>
          <cx:pt idx="28936">120000</cx:pt>
          <cx:pt idx="28937">100000</cx:pt>
          <cx:pt idx="28938">90000</cx:pt>
          <cx:pt idx="28939">240000</cx:pt>
          <cx:pt idx="28940">155000</cx:pt>
          <cx:pt idx="28941">100000</cx:pt>
          <cx:pt idx="28942">20000</cx:pt>
          <cx:pt idx="28943">30000</cx:pt>
          <cx:pt idx="28944">60000</cx:pt>
          <cx:pt idx="28945">20000</cx:pt>
          <cx:pt idx="28946">100000</cx:pt>
          <cx:pt idx="28947">25000</cx:pt>
          <cx:pt idx="28948">20000</cx:pt>
          <cx:pt idx="28949">58000</cx:pt>
          <cx:pt idx="28950">75000</cx:pt>
          <cx:pt idx="28951">270000</cx:pt>
          <cx:pt idx="28952">42000</cx:pt>
          <cx:pt idx="28953">15000</cx:pt>
          <cx:pt idx="28954">35000</cx:pt>
          <cx:pt idx="28955">161000</cx:pt>
          <cx:pt idx="28956">155000</cx:pt>
          <cx:pt idx="28957">48000</cx:pt>
          <cx:pt idx="28958">20000</cx:pt>
          <cx:pt idx="28959">20000</cx:pt>
          <cx:pt idx="28960">155000</cx:pt>
          <cx:pt idx="28961">50000</cx:pt>
          <cx:pt idx="28962">155000</cx:pt>
          <cx:pt idx="28963">172000</cx:pt>
          <cx:pt idx="28964">100000</cx:pt>
          <cx:pt idx="28965">20000</cx:pt>
          <cx:pt idx="28966">225000</cx:pt>
          <cx:pt idx="28967">125000</cx:pt>
          <cx:pt idx="28968">2500</cx:pt>
          <cx:pt idx="28969">5000</cx:pt>
          <cx:pt idx="28970">5000</cx:pt>
          <cx:pt idx="28971">80000</cx:pt>
          <cx:pt idx="28972">150000</cx:pt>
          <cx:pt idx="28973">125000</cx:pt>
          <cx:pt idx="28974">90000</cx:pt>
          <cx:pt idx="28975">110000</cx:pt>
          <cx:pt idx="28976">112000</cx:pt>
          <cx:pt idx="28977">95000</cx:pt>
          <cx:pt idx="28978">146000</cx:pt>
          <cx:pt idx="28979">5000</cx:pt>
          <cx:pt idx="28980">190000</cx:pt>
          <cx:pt idx="28981">400000</cx:pt>
          <cx:pt idx="28982">350000</cx:pt>
          <cx:pt idx="28983">172000</cx:pt>
          <cx:pt idx="28984">100000</cx:pt>
          <cx:pt idx="28985">100000</cx:pt>
          <cx:pt idx="28986">280000</cx:pt>
          <cx:pt idx="28987">50000</cx:pt>
          <cx:pt idx="28988">170000</cx:pt>
          <cx:pt idx="28989">145000</cx:pt>
          <cx:pt idx="28990">80000</cx:pt>
          <cx:pt idx="28991">50000</cx:pt>
          <cx:pt idx="28992">5000</cx:pt>
          <cx:pt idx="28993">200000</cx:pt>
          <cx:pt idx="28994">18000</cx:pt>
          <cx:pt idx="28995">200000</cx:pt>
          <cx:pt idx="28996">18000</cx:pt>
          <cx:pt idx="28997">130000</cx:pt>
          <cx:pt idx="28998">120000</cx:pt>
          <cx:pt idx="28999">120000</cx:pt>
          <cx:pt idx="29000">110000</cx:pt>
          <cx:pt idx="29001">13000</cx:pt>
          <cx:pt idx="29002">200000</cx:pt>
          <cx:pt idx="29003">85000</cx:pt>
          <cx:pt idx="29004">100000</cx:pt>
          <cx:pt idx="29005">180000</cx:pt>
          <cx:pt idx="29006">90000</cx:pt>
          <cx:pt idx="29007">100000</cx:pt>
          <cx:pt idx="29008">90000</cx:pt>
          <cx:pt idx="29009">200000</cx:pt>
          <cx:pt idx="29010">100000</cx:pt>
          <cx:pt idx="29011">65000</cx:pt>
          <cx:pt idx="29012">85000</cx:pt>
          <cx:pt idx="29013">63000</cx:pt>
          <cx:pt idx="29014">80000</cx:pt>
          <cx:pt idx="29015">85000</cx:pt>
          <cx:pt idx="29016">80000</cx:pt>
          <cx:pt idx="29017">200000</cx:pt>
          <cx:pt idx="29018">200000</cx:pt>
          <cx:pt idx="29019">5000</cx:pt>
          <cx:pt idx="29020">100000</cx:pt>
          <cx:pt idx="29021">29000</cx:pt>
          <cx:pt idx="29022">120000</cx:pt>
          <cx:pt idx="29023">80000</cx:pt>
          <cx:pt idx="29024">70000</cx:pt>
          <cx:pt idx="29025">70000</cx:pt>
          <cx:pt idx="29026">80000</cx:pt>
          <cx:pt idx="29027">150000</cx:pt>
          <cx:pt idx="29028">200000</cx:pt>
          <cx:pt idx="29029">140000</cx:pt>
          <cx:pt idx="29030">100000</cx:pt>
          <cx:pt idx="29031">150000</cx:pt>
          <cx:pt idx="29032">90000</cx:pt>
          <cx:pt idx="29033">150000</cx:pt>
          <cx:pt idx="29034">130000</cx:pt>
          <cx:pt idx="29035">135000</cx:pt>
          <cx:pt idx="29036">40000</cx:pt>
          <cx:pt idx="29037">145000</cx:pt>
          <cx:pt idx="29038">110000</cx:pt>
          <cx:pt idx="29039">135000</cx:pt>
          <cx:pt idx="29040">130000</cx:pt>
          <cx:pt idx="29041">140000</cx:pt>
          <cx:pt idx="29042">170000</cx:pt>
          <cx:pt idx="29043">135000</cx:pt>
          <cx:pt idx="29044">115000</cx:pt>
          <cx:pt idx="29045">180000</cx:pt>
          <cx:pt idx="29046">499000</cx:pt>
          <cx:pt idx="29047">60000</cx:pt>
          <cx:pt idx="29048">180000</cx:pt>
          <cx:pt idx="29049">175000</cx:pt>
          <cx:pt idx="29050">120000</cx:pt>
          <cx:pt idx="29051">70000</cx:pt>
          <cx:pt idx="29052">225000</cx:pt>
          <cx:pt idx="29053">150000</cx:pt>
          <cx:pt idx="29054">130000</cx:pt>
          <cx:pt idx="29055">90000</cx:pt>
          <cx:pt idx="29056">120000</cx:pt>
          <cx:pt idx="29057">180000</cx:pt>
          <cx:pt idx="29058">400000</cx:pt>
          <cx:pt idx="29059">120000</cx:pt>
          <cx:pt idx="29060">95000</cx:pt>
          <cx:pt idx="29061">129900</cx:pt>
          <cx:pt idx="29062">190000</cx:pt>
          <cx:pt idx="29063">118000</cx:pt>
          <cx:pt idx="29064">85000</cx:pt>
          <cx:pt idx="29065">220000</cx:pt>
          <cx:pt idx="29066">105000</cx:pt>
          <cx:pt idx="29067">75000</cx:pt>
          <cx:pt idx="29068">160000</cx:pt>
          <cx:pt idx="29069">80000</cx:pt>
          <cx:pt idx="29070">80000</cx:pt>
          <cx:pt idx="29071">118000</cx:pt>
          <cx:pt idx="29072">175000</cx:pt>
          <cx:pt idx="29073">110000</cx:pt>
          <cx:pt idx="29074">149000</cx:pt>
          <cx:pt idx="29075">180000</cx:pt>
          <cx:pt idx="29076">120000</cx:pt>
          <cx:pt idx="29077">165000</cx:pt>
          <cx:pt idx="29078">150000</cx:pt>
          <cx:pt idx="29079">87000</cx:pt>
          <cx:pt idx="29080">184000</cx:pt>
          <cx:pt idx="29081">150000</cx:pt>
          <cx:pt idx="29082">150000</cx:pt>
          <cx:pt idx="29083">12000</cx:pt>
          <cx:pt idx="29084">80000</cx:pt>
          <cx:pt idx="29085">93000</cx:pt>
          <cx:pt idx="29086">165000</cx:pt>
          <cx:pt idx="29087">115000</cx:pt>
          <cx:pt idx="29088">118000</cx:pt>
          <cx:pt idx="29089">130000</cx:pt>
          <cx:pt idx="29090">100000</cx:pt>
          <cx:pt idx="29091">155000</cx:pt>
          <cx:pt idx="29092">80000</cx:pt>
          <cx:pt idx="29093">100000</cx:pt>
          <cx:pt idx="29094">185000</cx:pt>
          <cx:pt idx="29095">90000</cx:pt>
          <cx:pt idx="29096">70000</cx:pt>
          <cx:pt idx="29097">80000</cx:pt>
          <cx:pt idx="29098">140000</cx:pt>
          <cx:pt idx="29099">85000</cx:pt>
          <cx:pt idx="29100">125000</cx:pt>
          <cx:pt idx="29101">169000</cx:pt>
          <cx:pt idx="29102">160000</cx:pt>
          <cx:pt idx="29103">150000</cx:pt>
          <cx:pt idx="29104">120000</cx:pt>
          <cx:pt idx="29105">106000</cx:pt>
          <cx:pt idx="29106">215000</cx:pt>
          <cx:pt idx="29107">80000</cx:pt>
          <cx:pt idx="29108">15000</cx:pt>
          <cx:pt idx="29109">220000</cx:pt>
          <cx:pt idx="29110">150000</cx:pt>
          <cx:pt idx="29111">235000</cx:pt>
          <cx:pt idx="29112">95000</cx:pt>
          <cx:pt idx="29113">90000</cx:pt>
          <cx:pt idx="29114">90000</cx:pt>
          <cx:pt idx="29115">160000</cx:pt>
          <cx:pt idx="29116">245000</cx:pt>
          <cx:pt idx="29117">250000</cx:pt>
          <cx:pt idx="29118">250000</cx:pt>
          <cx:pt idx="29119">118000</cx:pt>
          <cx:pt idx="29120">80000</cx:pt>
          <cx:pt idx="29121">300000</cx:pt>
          <cx:pt idx="29122">55000</cx:pt>
          <cx:pt idx="29123">138000</cx:pt>
          <cx:pt idx="29124">118000</cx:pt>
          <cx:pt idx="29125">112000</cx:pt>
          <cx:pt idx="29126">103000</cx:pt>
          <cx:pt idx="29127">70000</cx:pt>
          <cx:pt idx="29128">120000</cx:pt>
          <cx:pt idx="29129">175000</cx:pt>
          <cx:pt idx="29130">120000</cx:pt>
          <cx:pt idx="29131">80000</cx:pt>
          <cx:pt idx="29132">250000</cx:pt>
          <cx:pt idx="29133">150000</cx:pt>
          <cx:pt idx="29134">103000</cx:pt>
          <cx:pt idx="29135">140000</cx:pt>
          <cx:pt idx="29136">165000</cx:pt>
          <cx:pt idx="29137">187000</cx:pt>
          <cx:pt idx="29138">115000</cx:pt>
          <cx:pt idx="29139">200000</cx:pt>
          <cx:pt idx="29140">160000</cx:pt>
          <cx:pt idx="29141">120000</cx:pt>
          <cx:pt idx="29142">250000</cx:pt>
          <cx:pt idx="29143">185000</cx:pt>
          <cx:pt idx="29144">80000</cx:pt>
          <cx:pt idx="29145">90000</cx:pt>
          <cx:pt idx="29146">152000</cx:pt>
          <cx:pt idx="29147">80000</cx:pt>
          <cx:pt idx="29148">200000</cx:pt>
          <cx:pt idx="29149">75000</cx:pt>
          <cx:pt idx="29150">140000</cx:pt>
          <cx:pt idx="29151">125000</cx:pt>
          <cx:pt idx="29152">75000</cx:pt>
          <cx:pt idx="29153">160000</cx:pt>
          <cx:pt idx="29154">120000</cx:pt>
          <cx:pt idx="29155">300000</cx:pt>
          <cx:pt idx="29156">180000</cx:pt>
          <cx:pt idx="29157">235000</cx:pt>
          <cx:pt idx="29158">75000</cx:pt>
          <cx:pt idx="29159">130000</cx:pt>
          <cx:pt idx="29160">160000</cx:pt>
          <cx:pt idx="29161">85000</cx:pt>
          <cx:pt idx="29162">180000</cx:pt>
          <cx:pt idx="29163">240000</cx:pt>
          <cx:pt idx="29164">150000</cx:pt>
          <cx:pt idx="29165">125000</cx:pt>
          <cx:pt idx="29166">146000</cx:pt>
          <cx:pt idx="29167">230000</cx:pt>
          <cx:pt idx="29168">125000</cx:pt>
          <cx:pt idx="29169">110000</cx:pt>
          <cx:pt idx="29170">100000</cx:pt>
          <cx:pt idx="29171">145000</cx:pt>
          <cx:pt idx="29172">200000</cx:pt>
          <cx:pt idx="29173">162000</cx:pt>
          <cx:pt idx="29174">250000</cx:pt>
          <cx:pt idx="29175">85000</cx:pt>
          <cx:pt idx="29176">130000</cx:pt>
          <cx:pt idx="29177">130000</cx:pt>
          <cx:pt idx="29178">125000</cx:pt>
          <cx:pt idx="29179">125000</cx:pt>
          <cx:pt idx="29180">300000</cx:pt>
          <cx:pt idx="29181">95000</cx:pt>
          <cx:pt idx="29182">65000</cx:pt>
          <cx:pt idx="29183">350000</cx:pt>
          <cx:pt idx="29184">350000</cx:pt>
          <cx:pt idx="29185">75000</cx:pt>
          <cx:pt idx="29186">90000</cx:pt>
          <cx:pt idx="29187">249000</cx:pt>
          <cx:pt idx="29188">130000</cx:pt>
          <cx:pt idx="29189">110000</cx:pt>
          <cx:pt idx="29190">79000</cx:pt>
          <cx:pt idx="29191">70000</cx:pt>
          <cx:pt idx="29192">160000</cx:pt>
          <cx:pt idx="29193">500000</cx:pt>
          <cx:pt idx="29194">110000</cx:pt>
          <cx:pt idx="29195">90000</cx:pt>
          <cx:pt idx="29196">125000</cx:pt>
          <cx:pt idx="29197">225000</cx:pt>
          <cx:pt idx="29198">79000</cx:pt>
          <cx:pt idx="29199">135000</cx:pt>
          <cx:pt idx="29200">868387</cx:pt>
          <cx:pt idx="29201">400000</cx:pt>
          <cx:pt idx="29202">150000</cx:pt>
          <cx:pt idx="29203">67000</cx:pt>
          <cx:pt idx="29204">280000</cx:pt>
          <cx:pt idx="29205">120000</cx:pt>
          <cx:pt idx="29206">90000</cx:pt>
          <cx:pt idx="29207">97000</cx:pt>
          <cx:pt idx="29208">285000</cx:pt>
          <cx:pt idx="29209">100000</cx:pt>
          <cx:pt idx="29210">106000</cx:pt>
          <cx:pt idx="29211">260000</cx:pt>
          <cx:pt idx="29212">150000</cx:pt>
          <cx:pt idx="29213">96500</cx:pt>
          <cx:pt idx="29214">139000</cx:pt>
          <cx:pt idx="29215">240000</cx:pt>
          <cx:pt idx="29216">225000</cx:pt>
          <cx:pt idx="29217">50000</cx:pt>
          <cx:pt idx="29218">110000</cx:pt>
          <cx:pt idx="29219">355000</cx:pt>
          <cx:pt idx="29220">160000</cx:pt>
          <cx:pt idx="29221">250000</cx:pt>
          <cx:pt idx="29222">160000</cx:pt>
          <cx:pt idx="29223">250000</cx:pt>
          <cx:pt idx="29224">160000</cx:pt>
          <cx:pt idx="29225">868387</cx:pt>
          <cx:pt idx="29226">300000</cx:pt>
          <cx:pt idx="29227">20000</cx:pt>
          <cx:pt idx="29228">125000</cx:pt>
          <cx:pt idx="29229">120000</cx:pt>
          <cx:pt idx="29230">150000</cx:pt>
          <cx:pt idx="29231">128000</cx:pt>
          <cx:pt idx="29232">250000</cx:pt>
          <cx:pt idx="29233">80000</cx:pt>
          <cx:pt idx="29234">125000</cx:pt>
          <cx:pt idx="29235">150000</cx:pt>
          <cx:pt idx="29236">155000</cx:pt>
          <cx:pt idx="29237">200000</cx:pt>
          <cx:pt idx="29238">103000</cx:pt>
          <cx:pt idx="29239">79000</cx:pt>
          <cx:pt idx="29240">155000</cx:pt>
          <cx:pt idx="29241">200000</cx:pt>
          <cx:pt idx="29242">150000</cx:pt>
          <cx:pt idx="29243">300000</cx:pt>
          <cx:pt idx="29244">205000</cx:pt>
          <cx:pt idx="29245">90000</cx:pt>
          <cx:pt idx="29246">60000</cx:pt>
          <cx:pt idx="29247">400000</cx:pt>
          <cx:pt idx="29248">205000</cx:pt>
          <cx:pt idx="29249">140000</cx:pt>
          <cx:pt idx="29250">140000</cx:pt>
          <cx:pt idx="29251">300000</cx:pt>
          <cx:pt idx="29252">150000</cx:pt>
          <cx:pt idx="29253">50000</cx:pt>
          <cx:pt idx="29254">459000</cx:pt>
          <cx:pt idx="29255">79000</cx:pt>
          <cx:pt idx="29256">208000</cx:pt>
          <cx:pt idx="29257">80000</cx:pt>
          <cx:pt idx="29258">410000</cx:pt>
          <cx:pt idx="29259">102000</cx:pt>
          <cx:pt idx="29260">90000</cx:pt>
          <cx:pt idx="29261">275000</cx:pt>
          <cx:pt idx="29262">140000</cx:pt>
          <cx:pt idx="29263">120000</cx:pt>
          <cx:pt idx="29264">130000</cx:pt>
          <cx:pt idx="29265">470000</cx:pt>
          <cx:pt idx="29266">150000</cx:pt>
          <cx:pt idx="29267">200000</cx:pt>
          <cx:pt idx="29268">180000</cx:pt>
          <cx:pt idx="29269">95000</cx:pt>
          <cx:pt idx="29270">120000</cx:pt>
          <cx:pt idx="29271">208000</cx:pt>
          <cx:pt idx="29272">180000</cx:pt>
          <cx:pt idx="29273">125000</cx:pt>
          <cx:pt idx="29274">106000</cx:pt>
          <cx:pt idx="29275">500000</cx:pt>
          <cx:pt idx="29276">160000</cx:pt>
          <cx:pt idx="29277">200000</cx:pt>
          <cx:pt idx="29278">600000</cx:pt>
          <cx:pt idx="29279">90000</cx:pt>
          <cx:pt idx="29280">102000</cx:pt>
          <cx:pt idx="29281">100000</cx:pt>
          <cx:pt idx="29282">25000</cx:pt>
          <cx:pt idx="29283">52000</cx:pt>
          <cx:pt idx="29284">350000</cx:pt>
          <cx:pt idx="29285">60000</cx:pt>
          <cx:pt idx="29286">210000</cx:pt>
          <cx:pt idx="29287">400000</cx:pt>
          <cx:pt idx="29288">150000</cx:pt>
          <cx:pt idx="29289">125000</cx:pt>
          <cx:pt idx="29290">89000</cx:pt>
          <cx:pt idx="29291">180000</cx:pt>
          <cx:pt idx="29292">115000</cx:pt>
          <cx:pt idx="29293">190000</cx:pt>
          <cx:pt idx="29294">90000</cx:pt>
          <cx:pt idx="29295">125000</cx:pt>
          <cx:pt idx="29296">575000</cx:pt>
          <cx:pt idx="29297">20000</cx:pt>
          <cx:pt idx="29298">100000</cx:pt>
          <cx:pt idx="29299">103000</cx:pt>
          <cx:pt idx="29300">90000</cx:pt>
          <cx:pt idx="29301">125000</cx:pt>
          <cx:pt idx="29302">99000</cx:pt>
          <cx:pt idx="29303">90000</cx:pt>
          <cx:pt idx="29304">85000</cx:pt>
          <cx:pt idx="29305">400000</cx:pt>
          <cx:pt idx="29306">125000</cx:pt>
          <cx:pt idx="29307">160000</cx:pt>
          <cx:pt idx="29308">125000</cx:pt>
          <cx:pt idx="29309">165000</cx:pt>
          <cx:pt idx="29310">670000</cx:pt>
          <cx:pt idx="29311">236000</cx:pt>
          <cx:pt idx="29312">150000</cx:pt>
          <cx:pt idx="29313">250000</cx:pt>
          <cx:pt idx="29314">125000</cx:pt>
          <cx:pt idx="29315">160000</cx:pt>
          <cx:pt idx="29316">200000</cx:pt>
          <cx:pt idx="29317">80000</cx:pt>
          <cx:pt idx="29318">100000</cx:pt>
          <cx:pt idx="29319">170000</cx:pt>
          <cx:pt idx="29320">116000</cx:pt>
          <cx:pt idx="29321">140000</cx:pt>
          <cx:pt idx="29322">97000</cx:pt>
          <cx:pt idx="29323">120000</cx:pt>
          <cx:pt idx="29324">145000</cx:pt>
          <cx:pt idx="29325">199000</cx:pt>
          <cx:pt idx="29326">200000</cx:pt>
          <cx:pt idx="29327">200000</cx:pt>
          <cx:pt idx="29328">170000</cx:pt>
          <cx:pt idx="29329">170000</cx:pt>
          <cx:pt idx="29330">71000</cx:pt>
          <cx:pt idx="29331">90000</cx:pt>
          <cx:pt idx="29332">100000</cx:pt>
          <cx:pt idx="29333">90000</cx:pt>
          <cx:pt idx="29334">200000</cx:pt>
          <cx:pt idx="29335">50000</cx:pt>
          <cx:pt idx="29336">95000</cx:pt>
          <cx:pt idx="29337">184000</cx:pt>
          <cx:pt idx="29338">180000</cx:pt>
          <cx:pt idx="29339">200000</cx:pt>
          <cx:pt idx="29340">110000</cx:pt>
          <cx:pt idx="29341">215000</cx:pt>
          <cx:pt idx="29342">320000</cx:pt>
          <cx:pt idx="29343">165000</cx:pt>
          <cx:pt idx="29344">190000</cx:pt>
          <cx:pt idx="29345">160000</cx:pt>
          <cx:pt idx="29346">350000</cx:pt>
          <cx:pt idx="29347">155000</cx:pt>
          <cx:pt idx="29348">165000</cx:pt>
          <cx:pt idx="29349">185000</cx:pt>
          <cx:pt idx="29350">108000</cx:pt>
          <cx:pt idx="29351">75000</cx:pt>
          <cx:pt idx="29352">120000</cx:pt>
          <cx:pt idx="29353">220000</cx:pt>
          <cx:pt idx="29354">15000</cx:pt>
          <cx:pt idx="29355">265000</cx:pt>
          <cx:pt idx="29356">50000</cx:pt>
          <cx:pt idx="29357">260000</cx:pt>
          <cx:pt idx="29358">150000</cx:pt>
          <cx:pt idx="29359">300000</cx:pt>
          <cx:pt idx="29360">215000</cx:pt>
          <cx:pt idx="29361">197000</cx:pt>
          <cx:pt idx="29362">70000</cx:pt>
          <cx:pt idx="29363">240000</cx:pt>
          <cx:pt idx="29364">309000</cx:pt>
          <cx:pt idx="29365">135000</cx:pt>
          <cx:pt idx="29366">89000</cx:pt>
          <cx:pt idx="29367">90000</cx:pt>
          <cx:pt idx="29368">160000</cx:pt>
          <cx:pt idx="29369">220000</cx:pt>
          <cx:pt idx="29370">117000</cx:pt>
          <cx:pt idx="29371">130000</cx:pt>
          <cx:pt idx="29372">38000</cx:pt>
          <cx:pt idx="29373">430000</cx:pt>
          <cx:pt idx="29374">85000</cx:pt>
          <cx:pt idx="29375">150000</cx:pt>
          <cx:pt idx="29376">95000</cx:pt>
          <cx:pt idx="29377">50000</cx:pt>
          <cx:pt idx="29378">60000</cx:pt>
          <cx:pt idx="29379">60000</cx:pt>
          <cx:pt idx="29380">85000</cx:pt>
          <cx:pt idx="29381">80000</cx:pt>
          <cx:pt idx="29382">200000</cx:pt>
          <cx:pt idx="29383">105000</cx:pt>
          <cx:pt idx="29384">65000</cx:pt>
          <cx:pt idx="29385">100000</cx:pt>
          <cx:pt idx="29386">85000</cx:pt>
          <cx:pt idx="29387">55000</cx:pt>
          <cx:pt idx="29388">72000</cx:pt>
          <cx:pt idx="29389">200000</cx:pt>
          <cx:pt idx="29390">240000</cx:pt>
          <cx:pt idx="29391">180000</cx:pt>
          <cx:pt idx="29392">65000</cx:pt>
          <cx:pt idx="29393">150000</cx:pt>
          <cx:pt idx="29394">109000</cx:pt>
          <cx:pt idx="29395">80000</cx:pt>
          <cx:pt idx="29396">20000</cx:pt>
          <cx:pt idx="29397">265000</cx:pt>
          <cx:pt idx="29398">135000</cx:pt>
          <cx:pt idx="29399">550000</cx:pt>
          <cx:pt idx="29400">120000</cx:pt>
          <cx:pt idx="29401">150000</cx:pt>
          <cx:pt idx="29402">280000</cx:pt>
          <cx:pt idx="29403">250000</cx:pt>
          <cx:pt idx="29404">146000</cx:pt>
          <cx:pt idx="29405">114000</cx:pt>
          <cx:pt idx="29406">170000</cx:pt>
          <cx:pt idx="29407">600000</cx:pt>
          <cx:pt idx="29408">160000</cx:pt>
          <cx:pt idx="29409">350000</cx:pt>
          <cx:pt idx="29410">75000</cx:pt>
          <cx:pt idx="29411">868387</cx:pt>
          <cx:pt idx="29412">98000</cx:pt>
          <cx:pt idx="29413">24000</cx:pt>
          <cx:pt idx="29414">325000</cx:pt>
          <cx:pt idx="29415">91000</cx:pt>
          <cx:pt idx="29416">130000</cx:pt>
          <cx:pt idx="29417">325000</cx:pt>
          <cx:pt idx="29418">250000</cx:pt>
          <cx:pt idx="29419">190000</cx:pt>
          <cx:pt idx="29420">225000</cx:pt>
          <cx:pt idx="29421">110000</cx:pt>
          <cx:pt idx="29422">250000</cx:pt>
          <cx:pt idx="29423">135000</cx:pt>
          <cx:pt idx="29424">450000</cx:pt>
          <cx:pt idx="29425">200000</cx:pt>
          <cx:pt idx="29426">120000</cx:pt>
          <cx:pt idx="29427">868387</cx:pt>
          <cx:pt idx="29428">300000</cx:pt>
          <cx:pt idx="29429">252000</cx:pt>
          <cx:pt idx="29430">500000</cx:pt>
          <cx:pt idx="29431">140000</cx:pt>
          <cx:pt idx="29432">120000</cx:pt>
          <cx:pt idx="29433">125000</cx:pt>
          <cx:pt idx="29434">300000</cx:pt>
          <cx:pt idx="29435">147000</cx:pt>
          <cx:pt idx="29436">360000</cx:pt>
          <cx:pt idx="29437">250000</cx:pt>
          <cx:pt idx="29438">170000</cx:pt>
          <cx:pt idx="29439">114000</cx:pt>
          <cx:pt idx="29440">350000</cx:pt>
          <cx:pt idx="29441">190000</cx:pt>
          <cx:pt idx="29442">142000</cx:pt>
          <cx:pt idx="29443">170000</cx:pt>
          <cx:pt idx="29444">20000</cx:pt>
          <cx:pt idx="29445">165000</cx:pt>
          <cx:pt idx="29446">868387</cx:pt>
          <cx:pt idx="29447">194000</cx:pt>
          <cx:pt idx="29448">168900</cx:pt>
          <cx:pt idx="29449">178500</cx:pt>
          <cx:pt idx="29450">124000</cx:pt>
          <cx:pt idx="29451">160000</cx:pt>
          <cx:pt idx="29452">290000</cx:pt>
          <cx:pt idx="29453">112000</cx:pt>
          <cx:pt idx="29454">305000</cx:pt>
          <cx:pt idx="29455">80000</cx:pt>
          <cx:pt idx="29456">90000</cx:pt>
          <cx:pt idx="29457">320000</cx:pt>
          <cx:pt idx="29458">83500</cx:pt>
          <cx:pt idx="29459">135000</cx:pt>
          <cx:pt idx="29460">120000</cx:pt>
          <cx:pt idx="29461">100000</cx:pt>
          <cx:pt idx="29462">83500</cx:pt>
          <cx:pt idx="29463">360000</cx:pt>
          <cx:pt idx="29464">150000</cx:pt>
          <cx:pt idx="29465">136000</cx:pt>
          <cx:pt idx="29466">150000</cx:pt>
          <cx:pt idx="29467">112000</cx:pt>
          <cx:pt idx="29468">122000</cx:pt>
          <cx:pt idx="29469">112000</cx:pt>
          <cx:pt idx="29470">90000</cx:pt>
          <cx:pt idx="29471">75000</cx:pt>
          <cx:pt idx="29472">450000</cx:pt>
          <cx:pt idx="29473">145000</cx:pt>
          <cx:pt idx="29474">165000</cx:pt>
          <cx:pt idx="29475">160000</cx:pt>
          <cx:pt idx="29476">120000</cx:pt>
          <cx:pt idx="29477">160000</cx:pt>
          <cx:pt idx="29478">450000</cx:pt>
          <cx:pt idx="29479">95000</cx:pt>
          <cx:pt idx="29480">100000</cx:pt>
          <cx:pt idx="29481">109000</cx:pt>
          <cx:pt idx="29482">140000</cx:pt>
          <cx:pt idx="29483">234000</cx:pt>
          <cx:pt idx="29484">185000</cx:pt>
          <cx:pt idx="29485">130000</cx:pt>
          <cx:pt idx="29486">100000</cx:pt>
          <cx:pt idx="29487">450000</cx:pt>
          <cx:pt idx="29488">130000</cx:pt>
          <cx:pt idx="29489">210000</cx:pt>
          <cx:pt idx="29490">95000</cx:pt>
          <cx:pt idx="29491">155000</cx:pt>
          <cx:pt idx="29492">420000</cx:pt>
          <cx:pt idx="29493">115000</cx:pt>
          <cx:pt idx="29494">140000</cx:pt>
          <cx:pt idx="29495">125000</cx:pt>
          <cx:pt idx="29496">100000</cx:pt>
          <cx:pt idx="29497">180000</cx:pt>
          <cx:pt idx="29498">79500</cx:pt>
          <cx:pt idx="29499">450000</cx:pt>
          <cx:pt idx="29500">105000</cx:pt>
          <cx:pt idx="29501">700000</cx:pt>
          <cx:pt idx="29502">100000</cx:pt>
          <cx:pt idx="29503">550000</cx:pt>
          <cx:pt idx="29504">350000</cx:pt>
          <cx:pt idx="29505">96000</cx:pt>
          <cx:pt idx="29506">75000</cx:pt>
          <cx:pt idx="29507">125000</cx:pt>
          <cx:pt idx="29508">180000</cx:pt>
          <cx:pt idx="29509">250000</cx:pt>
          <cx:pt idx="29510">119900</cx:pt>
          <cx:pt idx="29511">134000</cx:pt>
          <cx:pt idx="29512">700000</cx:pt>
          <cx:pt idx="29513">190000</cx:pt>
          <cx:pt idx="29514">250000</cx:pt>
          <cx:pt idx="29515">275000</cx:pt>
          <cx:pt idx="29516">230000</cx:pt>
          <cx:pt idx="29517">400000</cx:pt>
          <cx:pt idx="29518">140000</cx:pt>
          <cx:pt idx="29519">142000</cx:pt>
          <cx:pt idx="29520">100000</cx:pt>
          <cx:pt idx="29521">118000</cx:pt>
          <cx:pt idx="29522">250000</cx:pt>
          <cx:pt idx="29523">250000</cx:pt>
          <cx:pt idx="29524">160000</cx:pt>
          <cx:pt idx="29525">90000</cx:pt>
          <cx:pt idx="29526">380000</cx:pt>
          <cx:pt idx="29527">89000</cx:pt>
          <cx:pt idx="29528">260000</cx:pt>
          <cx:pt idx="29529">250000</cx:pt>
          <cx:pt idx="29530">375000</cx:pt>
          <cx:pt idx="29531">868387</cx:pt>
          <cx:pt idx="29532">165000</cx:pt>
          <cx:pt idx="29533">297000</cx:pt>
          <cx:pt idx="29534">350000</cx:pt>
          <cx:pt idx="29535">75000</cx:pt>
          <cx:pt idx="29536">300000</cx:pt>
          <cx:pt idx="29537">298000</cx:pt>
          <cx:pt idx="29538">300000</cx:pt>
          <cx:pt idx="29539">150000</cx:pt>
          <cx:pt idx="29540">328000</cx:pt>
          <cx:pt idx="29541">150000</cx:pt>
          <cx:pt idx="29542">89000</cx:pt>
          <cx:pt idx="29543">162000</cx:pt>
          <cx:pt idx="29544">180000</cx:pt>
          <cx:pt idx="29545">200000</cx:pt>
          <cx:pt idx="29546">500000</cx:pt>
          <cx:pt idx="29547">160000</cx:pt>
          <cx:pt idx="29548">550000</cx:pt>
          <cx:pt idx="29549">300000</cx:pt>
          <cx:pt idx="29550">125000</cx:pt>
          <cx:pt idx="29551">112000</cx:pt>
          <cx:pt idx="29552">210000</cx:pt>
          <cx:pt idx="29553">279000</cx:pt>
          <cx:pt idx="29554">120000</cx:pt>
          <cx:pt idx="29555">162000</cx:pt>
          <cx:pt idx="29556">240000</cx:pt>
          <cx:pt idx="29557">100000</cx:pt>
          <cx:pt idx="29558">340000</cx:pt>
          <cx:pt idx="29559">150000</cx:pt>
          <cx:pt idx="29560">140000</cx:pt>
          <cx:pt idx="29561">114000</cx:pt>
          <cx:pt idx="29562">260000</cx:pt>
          <cx:pt idx="29563">125000</cx:pt>
          <cx:pt idx="29564">255000</cx:pt>
          <cx:pt idx="29565">600000</cx:pt>
          <cx:pt idx="29566">175000</cx:pt>
          <cx:pt idx="29567">350000</cx:pt>
          <cx:pt idx="29568">300000</cx:pt>
          <cx:pt idx="29569">225000</cx:pt>
          <cx:pt idx="29570">200000</cx:pt>
          <cx:pt idx="29571">50000</cx:pt>
          <cx:pt idx="29572">90000</cx:pt>
          <cx:pt idx="29573">50000</cx:pt>
          <cx:pt idx="29574">263000</cx:pt>
          <cx:pt idx="29575">475000</cx:pt>
          <cx:pt idx="29576">215000</cx:pt>
          <cx:pt idx="29577">133000</cx:pt>
          <cx:pt idx="29578">200000</cx:pt>
          <cx:pt idx="29579">300000</cx:pt>
          <cx:pt idx="29580">147000</cx:pt>
          <cx:pt idx="29581">250000</cx:pt>
          <cx:pt idx="29582">210000</cx:pt>
          <cx:pt idx="29583">185000</cx:pt>
          <cx:pt idx="29584">80000</cx:pt>
          <cx:pt idx="29585">162000</cx:pt>
          <cx:pt idx="29586">470000</cx:pt>
          <cx:pt idx="29587">250000</cx:pt>
          <cx:pt idx="29588">162000</cx:pt>
          <cx:pt idx="29589">390000</cx:pt>
          <cx:pt idx="29590">240000</cx:pt>
          <cx:pt idx="29591">84000</cx:pt>
          <cx:pt idx="29592">240000</cx:pt>
          <cx:pt idx="29593">165000</cx:pt>
          <cx:pt idx="29594">150000</cx:pt>
          <cx:pt idx="29595">210000</cx:pt>
          <cx:pt idx="29596">240000</cx:pt>
          <cx:pt idx="29597">150000</cx:pt>
          <cx:pt idx="29598">90000</cx:pt>
          <cx:pt idx="29599">200000</cx:pt>
          <cx:pt idx="29600">390000</cx:pt>
          <cx:pt idx="29601">200000</cx:pt>
          <cx:pt idx="29602">269000</cx:pt>
          <cx:pt idx="29603">74000</cx:pt>
          <cx:pt idx="29604">74000</cx:pt>
          <cx:pt idx="29605">149000</cx:pt>
          <cx:pt idx="29606">130000</cx:pt>
          <cx:pt idx="29607">140000</cx:pt>
          <cx:pt idx="29608">136000</cx:pt>
          <cx:pt idx="29609">390000</cx:pt>
          <cx:pt idx="29610">125000</cx:pt>
          <cx:pt idx="29611">321500</cx:pt>
          <cx:pt idx="29612">300000</cx:pt>
          <cx:pt idx="29613">250000</cx:pt>
          <cx:pt idx="29614">190000</cx:pt>
          <cx:pt idx="29615">100000</cx:pt>
          <cx:pt idx="29616">400000</cx:pt>
          <cx:pt idx="29617">140000</cx:pt>
          <cx:pt idx="29618">130000</cx:pt>
          <cx:pt idx="29619">200000</cx:pt>
          <cx:pt idx="29620">200000</cx:pt>
          <cx:pt idx="29621">110000</cx:pt>
          <cx:pt idx="29622">185000</cx:pt>
          <cx:pt idx="29623">350000</cx:pt>
          <cx:pt idx="29624">12000</cx:pt>
          <cx:pt idx="29625">12000</cx:pt>
          <cx:pt idx="29626">67000</cx:pt>
          <cx:pt idx="29627">195000</cx:pt>
          <cx:pt idx="29628">269000</cx:pt>
          <cx:pt idx="29629">140000</cx:pt>
          <cx:pt idx="29630">110000</cx:pt>
          <cx:pt idx="29631">130000</cx:pt>
          <cx:pt idx="29632">130000</cx:pt>
          <cx:pt idx="29633">100000</cx:pt>
          <cx:pt idx="29634">225000</cx:pt>
          <cx:pt idx="29635">200000</cx:pt>
          <cx:pt idx="29636">67000</cx:pt>
          <cx:pt idx="29637">425000</cx:pt>
          <cx:pt idx="29638">138000</cx:pt>
          <cx:pt idx="29639">330000</cx:pt>
          <cx:pt idx="29640">90000</cx:pt>
          <cx:pt idx="29641">500000</cx:pt>
          <cx:pt idx="29642">110000</cx:pt>
          <cx:pt idx="29643">180000</cx:pt>
          <cx:pt idx="29644">155000</cx:pt>
          <cx:pt idx="29645">315000</cx:pt>
          <cx:pt idx="29646">100000</cx:pt>
          <cx:pt idx="29647">160000</cx:pt>
          <cx:pt idx="29648">100000</cx:pt>
          <cx:pt idx="29649">145000</cx:pt>
          <cx:pt idx="29650">90000</cx:pt>
          <cx:pt idx="29651">150000</cx:pt>
          <cx:pt idx="29652">164000</cx:pt>
          <cx:pt idx="29653">150000</cx:pt>
          <cx:pt idx="29654">168000</cx:pt>
          <cx:pt idx="29655">200000</cx:pt>
          <cx:pt idx="29656">275000</cx:pt>
          <cx:pt idx="29657">868387</cx:pt>
          <cx:pt idx="29658">135000</cx:pt>
          <cx:pt idx="29659">235000</cx:pt>
          <cx:pt idx="29660">5000</cx:pt>
          <cx:pt idx="29661">135000</cx:pt>
          <cx:pt idx="29662">150000</cx:pt>
          <cx:pt idx="29663">430000</cx:pt>
          <cx:pt idx="29664">210000</cx:pt>
          <cx:pt idx="29665">175000</cx:pt>
          <cx:pt idx="29666">270000</cx:pt>
          <cx:pt idx="29667">110000</cx:pt>
          <cx:pt idx="29668">195000</cx:pt>
          <cx:pt idx="29669">280000</cx:pt>
          <cx:pt idx="29670">170000</cx:pt>
          <cx:pt idx="29671">200000</cx:pt>
          <cx:pt idx="29672">400000</cx:pt>
          <cx:pt idx="29673">93000</cx:pt>
          <cx:pt idx="29674">125000</cx:pt>
          <cx:pt idx="29675">125000</cx:pt>
          <cx:pt idx="29676">270000</cx:pt>
          <cx:pt idx="29677">175000</cx:pt>
          <cx:pt idx="29678">170000</cx:pt>
          <cx:pt idx="29679">142000</cx:pt>
          <cx:pt idx="29680">275000</cx:pt>
          <cx:pt idx="29681">250000</cx:pt>
          <cx:pt idx="29682">174000</cx:pt>
          <cx:pt idx="29683">140000</cx:pt>
          <cx:pt idx="29684">100000</cx:pt>
          <cx:pt idx="29685">245000</cx:pt>
          <cx:pt idx="29686">130000</cx:pt>
          <cx:pt idx="29687">5000</cx:pt>
          <cx:pt idx="29688">120000</cx:pt>
          <cx:pt idx="29689">182000</cx:pt>
          <cx:pt idx="29690">110000</cx:pt>
          <cx:pt idx="29691">85000</cx:pt>
          <cx:pt idx="29692">100000</cx:pt>
          <cx:pt idx="29693">92000</cx:pt>
          <cx:pt idx="29694">112000</cx:pt>
          <cx:pt idx="29695">85000</cx:pt>
          <cx:pt idx="29696">200000</cx:pt>
          <cx:pt idx="29697">140000</cx:pt>
          <cx:pt idx="29698">400000</cx:pt>
          <cx:pt idx="29699">105000</cx:pt>
          <cx:pt idx="29700">90000</cx:pt>
          <cx:pt idx="29701">868387</cx:pt>
          <cx:pt idx="29702">145000</cx:pt>
          <cx:pt idx="29703">85000</cx:pt>
          <cx:pt idx="29704">140000</cx:pt>
          <cx:pt idx="29705">88000</cx:pt>
          <cx:pt idx="29706">650000</cx:pt>
          <cx:pt idx="29707">350000</cx:pt>
          <cx:pt idx="29708">130000</cx:pt>
          <cx:pt idx="29709">85000</cx:pt>
          <cx:pt idx="29710">215000</cx:pt>
          <cx:pt idx="29711">100000</cx:pt>
          <cx:pt idx="29712">100000</cx:pt>
          <cx:pt idx="29713">100000</cx:pt>
          <cx:pt idx="29714">80000</cx:pt>
          <cx:pt idx="29715">160000</cx:pt>
          <cx:pt idx="29716">125000</cx:pt>
          <cx:pt idx="29717">185000</cx:pt>
          <cx:pt idx="29718">80000</cx:pt>
          <cx:pt idx="29719">270000</cx:pt>
          <cx:pt idx="29720">116000</cx:pt>
          <cx:pt idx="29721">110000</cx:pt>
          <cx:pt idx="29722">95000</cx:pt>
          <cx:pt idx="29723">180000</cx:pt>
          <cx:pt idx="29724">150000</cx:pt>
          <cx:pt idx="29725">115000</cx:pt>
          <cx:pt idx="29726">145000</cx:pt>
          <cx:pt idx="29727">126000</cx:pt>
          <cx:pt idx="29728">110000</cx:pt>
          <cx:pt idx="29729">125000</cx:pt>
          <cx:pt idx="29730">190000</cx:pt>
          <cx:pt idx="29731">100000</cx:pt>
          <cx:pt idx="29732">110000</cx:pt>
          <cx:pt idx="29733">90000</cx:pt>
          <cx:pt idx="29734">180000</cx:pt>
          <cx:pt idx="29735">100000</cx:pt>
          <cx:pt idx="29736">95000</cx:pt>
          <cx:pt idx="29737">135000</cx:pt>
          <cx:pt idx="29738">162000</cx:pt>
          <cx:pt idx="29739">235000</cx:pt>
          <cx:pt idx="29740">340000</cx:pt>
          <cx:pt idx="29741">160000</cx:pt>
          <cx:pt idx="29742">169000</cx:pt>
          <cx:pt idx="29743">87000</cx:pt>
          <cx:pt idx="29744">50000</cx:pt>
          <cx:pt idx="29745">80000</cx:pt>
          <cx:pt idx="29746">240000</cx:pt>
          <cx:pt idx="29747">80000</cx:pt>
          <cx:pt idx="29748">150000</cx:pt>
          <cx:pt idx="29749">150000</cx:pt>
          <cx:pt idx="29750">81000</cx:pt>
          <cx:pt idx="29751">90000</cx:pt>
          <cx:pt idx="29752">100000</cx:pt>
          <cx:pt idx="29753">150000</cx:pt>
          <cx:pt idx="29754">88500</cx:pt>
          <cx:pt idx="29755">110000</cx:pt>
          <cx:pt idx="29756">120000</cx:pt>
          <cx:pt idx="29757">450000</cx:pt>
          <cx:pt idx="29758">150000</cx:pt>
          <cx:pt idx="29759">150000</cx:pt>
          <cx:pt idx="29760">110000</cx:pt>
          <cx:pt idx="29761">90000</cx:pt>
          <cx:pt idx="29762">350000</cx:pt>
          <cx:pt idx="29763">100000</cx:pt>
          <cx:pt idx="29764">140000</cx:pt>
          <cx:pt idx="29765">350000</cx:pt>
          <cx:pt idx="29766">125000</cx:pt>
          <cx:pt idx="29767">450000</cx:pt>
          <cx:pt idx="29768">160000</cx:pt>
          <cx:pt idx="29769">100000</cx:pt>
          <cx:pt idx="29770">168000</cx:pt>
          <cx:pt idx="29771">120000</cx:pt>
          <cx:pt idx="29772">140000</cx:pt>
          <cx:pt idx="29773">110000</cx:pt>
          <cx:pt idx="29774">140000</cx:pt>
          <cx:pt idx="29775">88500</cx:pt>
          <cx:pt idx="29776">160000</cx:pt>
          <cx:pt idx="29777">152000</cx:pt>
          <cx:pt idx="29778">350000</cx:pt>
          <cx:pt idx="29779">220000</cx:pt>
          <cx:pt idx="29780">85000</cx:pt>
          <cx:pt idx="29781">180000</cx:pt>
          <cx:pt idx="29782">155000</cx:pt>
          <cx:pt idx="29783">88500</cx:pt>
          <cx:pt idx="29784">124000</cx:pt>
          <cx:pt idx="29785">20000</cx:pt>
          <cx:pt idx="29786">65000</cx:pt>
          <cx:pt idx="29787">133000</cx:pt>
          <cx:pt idx="29788">120000</cx:pt>
          <cx:pt idx="29789">35000</cx:pt>
          <cx:pt idx="29790">30000</cx:pt>
          <cx:pt idx="29791">122000</cx:pt>
          <cx:pt idx="29792">868387</cx:pt>
          <cx:pt idx="29793">60000</cx:pt>
          <cx:pt idx="29794">190000</cx:pt>
          <cx:pt idx="29795">130000</cx:pt>
          <cx:pt idx="29796">120000</cx:pt>
          <cx:pt idx="29797">240000</cx:pt>
          <cx:pt idx="29798">357000</cx:pt>
          <cx:pt idx="29799">190000</cx:pt>
          <cx:pt idx="29800">148000</cx:pt>
          <cx:pt idx="29801">80000</cx:pt>
          <cx:pt idx="29802">45000</cx:pt>
          <cx:pt idx="29803">130000</cx:pt>
          <cx:pt idx="29804">80000</cx:pt>
          <cx:pt idx="29805">135800</cx:pt>
          <cx:pt idx="29806">265000</cx:pt>
          <cx:pt idx="29807">150000</cx:pt>
          <cx:pt idx="29808">250000</cx:pt>
          <cx:pt idx="29809">250000</cx:pt>
          <cx:pt idx="29810">20000</cx:pt>
          <cx:pt idx="29811">60000</cx:pt>
          <cx:pt idx="29812">130000</cx:pt>
          <cx:pt idx="29813">145000</cx:pt>
          <cx:pt idx="29814">94000</cx:pt>
          <cx:pt idx="29815">100000</cx:pt>
          <cx:pt idx="29816">86000</cx:pt>
          <cx:pt idx="29817">65000</cx:pt>
          <cx:pt idx="29818">162000</cx:pt>
          <cx:pt idx="29819">65000</cx:pt>
          <cx:pt idx="29820">70000</cx:pt>
          <cx:pt idx="29821">80000</cx:pt>
          <cx:pt idx="29822">162000</cx:pt>
          <cx:pt idx="29823">868387</cx:pt>
          <cx:pt idx="29824">349900</cx:pt>
          <cx:pt idx="29825">5000</cx:pt>
          <cx:pt idx="29826">130000</cx:pt>
          <cx:pt idx="29827">89000</cx:pt>
          <cx:pt idx="29828">110000</cx:pt>
          <cx:pt idx="29829">105000</cx:pt>
          <cx:pt idx="29830">115000</cx:pt>
          <cx:pt idx="29831">85000</cx:pt>
          <cx:pt idx="29832">100000</cx:pt>
          <cx:pt idx="29833">65000</cx:pt>
          <cx:pt idx="29834">115000</cx:pt>
          <cx:pt idx="29835">78000</cx:pt>
          <cx:pt idx="29836">120000</cx:pt>
          <cx:pt idx="29837">100000</cx:pt>
          <cx:pt idx="29838">149000</cx:pt>
          <cx:pt idx="29839">250000</cx:pt>
          <cx:pt idx="29840">50000</cx:pt>
          <cx:pt idx="29841">65000</cx:pt>
          <cx:pt idx="29842">275000</cx:pt>
          <cx:pt idx="29843">105000</cx:pt>
          <cx:pt idx="29844">5000</cx:pt>
          <cx:pt idx="29845">140000</cx:pt>
          <cx:pt idx="29846">50000</cx:pt>
          <cx:pt idx="29847">250000</cx:pt>
          <cx:pt idx="29848">480000</cx:pt>
          <cx:pt idx="29849">190000</cx:pt>
          <cx:pt idx="29850">184000</cx:pt>
          <cx:pt idx="29851">78000</cx:pt>
          <cx:pt idx="29852">140000</cx:pt>
          <cx:pt idx="29853">125000</cx:pt>
          <cx:pt idx="29854">112000</cx:pt>
          <cx:pt idx="29855">3000</cx:pt>
          <cx:pt idx="29856">1000</cx:pt>
          <cx:pt idx="29857">120000</cx:pt>
          <cx:pt idx="29858">101000</cx:pt>
          <cx:pt idx="29859">59000</cx:pt>
          <cx:pt idx="29860">125000</cx:pt>
          <cx:pt idx="29861">300000</cx:pt>
          <cx:pt idx="29862">130000</cx:pt>
          <cx:pt idx="29863">180000</cx:pt>
          <cx:pt idx="29864">185000</cx:pt>
          <cx:pt idx="29865">115000</cx:pt>
          <cx:pt idx="29866">150000</cx:pt>
          <cx:pt idx="29867">115000</cx:pt>
          <cx:pt idx="29868">150000</cx:pt>
          <cx:pt idx="29869">220000</cx:pt>
          <cx:pt idx="29870">240000</cx:pt>
          <cx:pt idx="29871">110000</cx:pt>
          <cx:pt idx="29872">165000</cx:pt>
          <cx:pt idx="29873">140000</cx:pt>
          <cx:pt idx="29874">360000</cx:pt>
          <cx:pt idx="29875">128000</cx:pt>
          <cx:pt idx="29876">128000</cx:pt>
          <cx:pt idx="29877">135000</cx:pt>
          <cx:pt idx="29878">180000</cx:pt>
          <cx:pt idx="29879">150000</cx:pt>
          <cx:pt idx="29880">140000</cx:pt>
          <cx:pt idx="29881">190000</cx:pt>
          <cx:pt idx="29882">65000</cx:pt>
          <cx:pt idx="29883">135000</cx:pt>
          <cx:pt idx="29884">120000</cx:pt>
          <cx:pt idx="29885">120000</cx:pt>
          <cx:pt idx="29886">145000</cx:pt>
          <cx:pt idx="29887">114000</cx:pt>
          <cx:pt idx="29888">300000</cx:pt>
          <cx:pt idx="29889">500000</cx:pt>
          <cx:pt idx="29890">95000</cx:pt>
          <cx:pt idx="29891">170000</cx:pt>
          <cx:pt idx="29892">100000</cx:pt>
          <cx:pt idx="29893">140000</cx:pt>
          <cx:pt idx="29894">230000</cx:pt>
          <cx:pt idx="29895">125000</cx:pt>
          <cx:pt idx="29896">285000</cx:pt>
          <cx:pt idx="29897">120000</cx:pt>
          <cx:pt idx="29898">170000</cx:pt>
          <cx:pt idx="29899">430000</cx:pt>
          <cx:pt idx="29900">230000</cx:pt>
          <cx:pt idx="29901">120000</cx:pt>
          <cx:pt idx="29902">150000</cx:pt>
          <cx:pt idx="29903">159000</cx:pt>
          <cx:pt idx="29904">120000</cx:pt>
          <cx:pt idx="29905">100000</cx:pt>
          <cx:pt idx="29906">95000</cx:pt>
          <cx:pt idx="29907">125000</cx:pt>
          <cx:pt idx="29908">100000</cx:pt>
          <cx:pt idx="29909">15000</cx:pt>
          <cx:pt idx="29910">10000</cx:pt>
          <cx:pt idx="29911">55000</cx:pt>
          <cx:pt idx="29912">55000</cx:pt>
          <cx:pt idx="29913">3000</cx:pt>
          <cx:pt idx="29914">24000</cx:pt>
          <cx:pt idx="29915">24000</cx:pt>
          <cx:pt idx="29916">3000</cx:pt>
          <cx:pt idx="29917">3000</cx:pt>
          <cx:pt idx="29918">85000</cx:pt>
          <cx:pt idx="29919">1000</cx:pt>
          <cx:pt idx="29920">2000</cx:pt>
          <cx:pt idx="29921">145000</cx:pt>
          <cx:pt idx="29922">155000</cx:pt>
          <cx:pt idx="29923">170000</cx:pt>
          <cx:pt idx="29924">100000</cx:pt>
          <cx:pt idx="29925">135000</cx:pt>
          <cx:pt idx="29926">198000</cx:pt>
          <cx:pt idx="29927">500000</cx:pt>
          <cx:pt idx="29928">150000</cx:pt>
          <cx:pt idx="29929">105000</cx:pt>
          <cx:pt idx="29930">125000</cx:pt>
          <cx:pt idx="29931">150000</cx:pt>
          <cx:pt idx="29932">215000</cx:pt>
          <cx:pt idx="29933">120000</cx:pt>
          <cx:pt idx="29934">110000</cx:pt>
          <cx:pt idx="29935">225000</cx:pt>
          <cx:pt idx="29936">70000</cx:pt>
          <cx:pt idx="29937">100000</cx:pt>
          <cx:pt idx="29938">90000</cx:pt>
          <cx:pt idx="29939">140000</cx:pt>
          <cx:pt idx="29940">105000</cx:pt>
          <cx:pt idx="29941">152000</cx:pt>
          <cx:pt idx="29942">85000</cx:pt>
          <cx:pt idx="29943">110000</cx:pt>
          <cx:pt idx="29944">125000</cx:pt>
          <cx:pt idx="29945">200000</cx:pt>
          <cx:pt idx="29946">130000</cx:pt>
          <cx:pt idx="29947">180000</cx:pt>
          <cx:pt idx="29948">160000</cx:pt>
          <cx:pt idx="29949">300000</cx:pt>
          <cx:pt idx="29950">109000</cx:pt>
          <cx:pt idx="29951">29000</cx:pt>
          <cx:pt idx="29952">450000</cx:pt>
          <cx:pt idx="29953">450000</cx:pt>
          <cx:pt idx="29954">100000</cx:pt>
          <cx:pt idx="29955">245000</cx:pt>
          <cx:pt idx="29956">150000</cx:pt>
          <cx:pt idx="29957">95000</cx:pt>
          <cx:pt idx="29958">230000</cx:pt>
          <cx:pt idx="29959">250000</cx:pt>
          <cx:pt idx="29960">200000</cx:pt>
          <cx:pt idx="29961">185000</cx:pt>
          <cx:pt idx="29962">147000</cx:pt>
          <cx:pt idx="29963">90000</cx:pt>
          <cx:pt idx="29964">117000</cx:pt>
          <cx:pt idx="29965">259000</cx:pt>
          <cx:pt idx="29966">175000</cx:pt>
          <cx:pt idx="29967">300000</cx:pt>
          <cx:pt idx="29968">95000</cx:pt>
          <cx:pt idx="29969">169000</cx:pt>
          <cx:pt idx="29970">89000</cx:pt>
          <cx:pt idx="29971">230000</cx:pt>
          <cx:pt idx="29972">89900</cx:pt>
          <cx:pt idx="29973">325000</cx:pt>
          <cx:pt idx="29974">325000</cx:pt>
          <cx:pt idx="29975">275000</cx:pt>
          <cx:pt idx="29976">89000</cx:pt>
          <cx:pt idx="29977">165000</cx:pt>
          <cx:pt idx="29978">220000</cx:pt>
          <cx:pt idx="29979">100000</cx:pt>
          <cx:pt idx="29980">180000</cx:pt>
          <cx:pt idx="29981">100000</cx:pt>
          <cx:pt idx="29982">260000</cx:pt>
          <cx:pt idx="29983">50000</cx:pt>
          <cx:pt idx="29984">185000</cx:pt>
          <cx:pt idx="29985">400000</cx:pt>
          <cx:pt idx="29986">210000</cx:pt>
          <cx:pt idx="29987">144900</cx:pt>
          <cx:pt idx="29988">80000</cx:pt>
          <cx:pt idx="29989">170000</cx:pt>
          <cx:pt idx="29990">120000</cx:pt>
          <cx:pt idx="29991">240000</cx:pt>
          <cx:pt idx="29992">200000</cx:pt>
          <cx:pt idx="29993">140000</cx:pt>
          <cx:pt idx="29994">200000</cx:pt>
          <cx:pt idx="29995">50000</cx:pt>
          <cx:pt idx="29996">85000</cx:pt>
          <cx:pt idx="29997">152000</cx:pt>
          <cx:pt idx="29998">150000</cx:pt>
          <cx:pt idx="29999">360000</cx:pt>
          <cx:pt idx="30000">150000</cx:pt>
          <cx:pt idx="30001">868387</cx:pt>
          <cx:pt idx="30002">120000</cx:pt>
          <cx:pt idx="30003">170000</cx:pt>
          <cx:pt idx="30004">256000</cx:pt>
          <cx:pt idx="30005">550000</cx:pt>
          <cx:pt idx="30006">170000</cx:pt>
          <cx:pt idx="30007">160000</cx:pt>
          <cx:pt idx="30008">120000</cx:pt>
          <cx:pt idx="30009">275000</cx:pt>
          <cx:pt idx="30010">240000</cx:pt>
          <cx:pt idx="30011">165000</cx:pt>
          <cx:pt idx="30012">100000</cx:pt>
          <cx:pt idx="30013">270000</cx:pt>
          <cx:pt idx="30014">301000</cx:pt>
          <cx:pt idx="30015">100000</cx:pt>
          <cx:pt idx="30016">95000</cx:pt>
          <cx:pt idx="30017">120000</cx:pt>
          <cx:pt idx="30018">222000</cx:pt>
          <cx:pt idx="30019">200000</cx:pt>
          <cx:pt idx="30020">180000</cx:pt>
          <cx:pt idx="30021">150000</cx:pt>
          <cx:pt idx="30022">518200</cx:pt>
          <cx:pt idx="30023">334900</cx:pt>
          <cx:pt idx="30024">230000</cx:pt>
          <cx:pt idx="30025">173900</cx:pt>
          <cx:pt idx="30026">475000</cx:pt>
          <cx:pt idx="30027">190000</cx:pt>
          <cx:pt idx="30028">242000</cx:pt>
          <cx:pt idx="30029">320000</cx:pt>
          <cx:pt idx="30030">185000</cx:pt>
          <cx:pt idx="30031">180000</cx:pt>
          <cx:pt idx="30032">100000</cx:pt>
          <cx:pt idx="30033">260000</cx:pt>
          <cx:pt idx="30034">140000</cx:pt>
          <cx:pt idx="30035">260000</cx:pt>
          <cx:pt idx="30036">700000</cx:pt>
          <cx:pt idx="30037">450000</cx:pt>
          <cx:pt idx="30038">310000</cx:pt>
          <cx:pt idx="30039">540000</cx:pt>
          <cx:pt idx="30040">197000</cx:pt>
          <cx:pt idx="30041">145000</cx:pt>
          <cx:pt idx="30042">625000</cx:pt>
          <cx:pt idx="30043">275000</cx:pt>
          <cx:pt idx="30044">95000</cx:pt>
          <cx:pt idx="30045">140000</cx:pt>
          <cx:pt idx="30046">350000</cx:pt>
          <cx:pt idx="30047">650000</cx:pt>
          <cx:pt idx="30048">868387</cx:pt>
          <cx:pt idx="30049">100000</cx:pt>
          <cx:pt idx="30050">480000</cx:pt>
          <cx:pt idx="30051">155000</cx:pt>
          <cx:pt idx="30052">630000</cx:pt>
          <cx:pt idx="30053">345000</cx:pt>
          <cx:pt idx="30054">300000</cx:pt>
          <cx:pt idx="30055">300000</cx:pt>
          <cx:pt idx="30056">135000</cx:pt>
          <cx:pt idx="30057">260000</cx:pt>
          <cx:pt idx="30058">105000</cx:pt>
          <cx:pt idx="30059">190000</cx:pt>
          <cx:pt idx="30060">310000</cx:pt>
          <cx:pt idx="30061">130000</cx:pt>
          <cx:pt idx="30062">280000</cx:pt>
          <cx:pt idx="30063">670000</cx:pt>
          <cx:pt idx="30064">270000</cx:pt>
          <cx:pt idx="30065">412000</cx:pt>
          <cx:pt idx="30066">100000</cx:pt>
          <cx:pt idx="30067">675000</cx:pt>
          <cx:pt idx="30068">89000</cx:pt>
          <cx:pt idx="30069">139900</cx:pt>
          <cx:pt idx="30070">165000</cx:pt>
          <cx:pt idx="30071">140000</cx:pt>
          <cx:pt idx="30072">150000</cx:pt>
          <cx:pt idx="30073">172000</cx:pt>
          <cx:pt idx="30074">158000</cx:pt>
          <cx:pt idx="30075">250000</cx:pt>
          <cx:pt idx="30076">340000</cx:pt>
          <cx:pt idx="30077">242000</cx:pt>
          <cx:pt idx="30078">120000</cx:pt>
          <cx:pt idx="30079">463000</cx:pt>
          <cx:pt idx="30080">425000</cx:pt>
          <cx:pt idx="30081">134000</cx:pt>
          <cx:pt idx="30082">180000</cx:pt>
          <cx:pt idx="30083">868387</cx:pt>
          <cx:pt idx="30084">3000</cx:pt>
          <cx:pt idx="30085">103000</cx:pt>
          <cx:pt idx="30086">160000</cx:pt>
          <cx:pt idx="30087">187000</cx:pt>
          <cx:pt idx="30088">600000</cx:pt>
          <cx:pt idx="30089">120000</cx:pt>
          <cx:pt idx="30090">110000</cx:pt>
          <cx:pt idx="30091">230000</cx:pt>
          <cx:pt idx="30092">100000</cx:pt>
          <cx:pt idx="30093">500000</cx:pt>
          <cx:pt idx="30094">50000</cx:pt>
          <cx:pt idx="30095">225000</cx:pt>
          <cx:pt idx="30096">194000</cx:pt>
          <cx:pt idx="30097">50000</cx:pt>
          <cx:pt idx="30098">120000</cx:pt>
          <cx:pt idx="30099">225000</cx:pt>
          <cx:pt idx="30100">234500</cx:pt>
          <cx:pt idx="30101">150000</cx:pt>
          <cx:pt idx="30102">85000</cx:pt>
          <cx:pt idx="30103">30000</cx:pt>
          <cx:pt idx="30104">110000</cx:pt>
          <cx:pt idx="30105">227000</cx:pt>
          <cx:pt idx="30106">159000</cx:pt>
          <cx:pt idx="30107">3500</cx:pt>
          <cx:pt idx="30108">90000</cx:pt>
          <cx:pt idx="30109">425000</cx:pt>
          <cx:pt idx="30110">400000</cx:pt>
          <cx:pt idx="30111">375000</cx:pt>
          <cx:pt idx="30112">260000</cx:pt>
          <cx:pt idx="30113">250000</cx:pt>
          <cx:pt idx="30114">300000</cx:pt>
          <cx:pt idx="30115">500000</cx:pt>
          <cx:pt idx="30116">400000</cx:pt>
          <cx:pt idx="30117">525000</cx:pt>
          <cx:pt idx="30118">75000</cx:pt>
          <cx:pt idx="30119">60000</cx:pt>
          <cx:pt idx="30120">70000</cx:pt>
          <cx:pt idx="30121">60000</cx:pt>
          <cx:pt idx="30122">220000</cx:pt>
          <cx:pt idx="30123">120000</cx:pt>
          <cx:pt idx="30124">120000</cx:pt>
          <cx:pt idx="30125">1400000</cx:pt>
          <cx:pt idx="30126">350000</cx:pt>
          <cx:pt idx="30127">2212664</cx:pt>
          <cx:pt idx="30128">80000</cx:pt>
          <cx:pt idx="30129">84000</cx:pt>
          <cx:pt idx="30130">80000</cx:pt>
          <cx:pt idx="30131">110000</cx:pt>
          <cx:pt idx="30132">80000</cx:pt>
          <cx:pt idx="30133">40000</cx:pt>
          <cx:pt idx="30134">550000</cx:pt>
          <cx:pt idx="30135">450000</cx:pt>
          <cx:pt idx="30136">490000</cx:pt>
          <cx:pt idx="30137">400000</cx:pt>
          <cx:pt idx="30138">250000</cx:pt>
          <cx:pt idx="30139">976000</cx:pt>
          <cx:pt idx="30140">900000</cx:pt>
          <cx:pt idx="30141">250000</cx:pt>
          <cx:pt idx="30142">400000</cx:pt>
          <cx:pt idx="30143">900000</cx:pt>
          <cx:pt idx="30144">400000</cx:pt>
          <cx:pt idx="30145">976000</cx:pt>
          <cx:pt idx="30146">315000</cx:pt>
          <cx:pt idx="30147">450000</cx:pt>
          <cx:pt idx="30148">1400000</cx:pt>
          <cx:pt idx="30149">400000</cx:pt>
          <cx:pt idx="30150">90000</cx:pt>
          <cx:pt idx="30151">270000</cx:pt>
          <cx:pt idx="30152">475000</cx:pt>
          <cx:pt idx="30153">40000</cx:pt>
          <cx:pt idx="30154">30000</cx:pt>
          <cx:pt idx="30155">250000</cx:pt>
          <cx:pt idx="30156">230000</cx:pt>
          <cx:pt idx="30157">349000</cx:pt>
          <cx:pt idx="30158">95000</cx:pt>
          <cx:pt idx="30159">320000</cx:pt>
          <cx:pt idx="30160">330000</cx:pt>
          <cx:pt idx="30161">200000</cx:pt>
          <cx:pt idx="30162">150000</cx:pt>
          <cx:pt idx="30163">170000</cx:pt>
          <cx:pt idx="30164">250000</cx:pt>
          <cx:pt idx="30165">100000</cx:pt>
          <cx:pt idx="30166">150000</cx:pt>
          <cx:pt idx="30167">125000</cx:pt>
          <cx:pt idx="30168">35000</cx:pt>
          <cx:pt idx="30169">15000</cx:pt>
          <cx:pt idx="30170">225000</cx:pt>
          <cx:pt idx="30171">130000</cx:pt>
          <cx:pt idx="30172">475000</cx:pt>
          <cx:pt idx="30173">490000</cx:pt>
          <cx:pt idx="30174">700000</cx:pt>
          <cx:pt idx="30175">200000</cx:pt>
          <cx:pt idx="30176">150000</cx:pt>
          <cx:pt idx="30177">280000</cx:pt>
          <cx:pt idx="30178">300000</cx:pt>
          <cx:pt idx="30179">230000</cx:pt>
          <cx:pt idx="30180">160000</cx:pt>
          <cx:pt idx="30181">60000</cx:pt>
          <cx:pt idx="30182">45000</cx:pt>
          <cx:pt idx="30183">340000</cx:pt>
          <cx:pt idx="30184">500000</cx:pt>
          <cx:pt idx="30185">700000</cx:pt>
          <cx:pt idx="30186">80000</cx:pt>
          <cx:pt idx="30187">80000</cx:pt>
          <cx:pt idx="30188">70000</cx:pt>
          <cx:pt idx="30189">125000</cx:pt>
          <cx:pt idx="30190">280000</cx:pt>
          <cx:pt idx="30191">1000000</cx:pt>
          <cx:pt idx="30192">85000</cx:pt>
          <cx:pt idx="30193">700000</cx:pt>
          <cx:pt idx="30194">1600000</cx:pt>
          <cx:pt idx="30195">100000</cx:pt>
          <cx:pt idx="30196">20000</cx:pt>
          <cx:pt idx="30197">340000</cx:pt>
          <cx:pt idx="30198">800000</cx:pt>
          <cx:pt idx="30199">415000</cx:pt>
          <cx:pt idx="30200">125000</cx:pt>
          <cx:pt idx="30201">70000</cx:pt>
          <cx:pt idx="30202">1000000</cx:pt>
          <cx:pt idx="30203">200000</cx:pt>
          <cx:pt idx="30204">44900</cx:pt>
          <cx:pt idx="30205">150000</cx:pt>
          <cx:pt idx="30206">136000</cx:pt>
          <cx:pt idx="30207">130000</cx:pt>
          <cx:pt idx="30208">600000</cx:pt>
          <cx:pt idx="30209">75000</cx:pt>
          <cx:pt idx="30210">40000</cx:pt>
          <cx:pt idx="30211">260000</cx:pt>
          <cx:pt idx="30212">500000</cx:pt>
          <cx:pt idx="30213">1000000</cx:pt>
          <cx:pt idx="30214">800000</cx:pt>
          <cx:pt idx="30215">70000</cx:pt>
          <cx:pt idx="30216">410000</cx:pt>
          <cx:pt idx="30217">400000</cx:pt>
          <cx:pt idx="30218">125000</cx:pt>
          <cx:pt idx="30219">80000</cx:pt>
          <cx:pt idx="30220">75000</cx:pt>
          <cx:pt idx="30221">250000</cx:pt>
          <cx:pt idx="30222">700000</cx:pt>
          <cx:pt idx="30223">340000</cx:pt>
          <cx:pt idx="30224">2212664</cx:pt>
          <cx:pt idx="30225">120000</cx:pt>
          <cx:pt idx="30226">70000</cx:pt>
          <cx:pt idx="30227">70000</cx:pt>
          <cx:pt idx="30228">250000</cx:pt>
          <cx:pt idx="30229">175000</cx:pt>
          <cx:pt idx="30230">82000</cx:pt>
          <cx:pt idx="30231">250000</cx:pt>
          <cx:pt idx="30232">150000</cx:pt>
          <cx:pt idx="30233">7000</cx:pt>
          <cx:pt idx="30234">600000</cx:pt>
          <cx:pt idx="30235">410000</cx:pt>
          <cx:pt idx="30236">225000</cx:pt>
          <cx:pt idx="30237">150000</cx:pt>
          <cx:pt idx="30238">80000</cx:pt>
          <cx:pt idx="30239">550000</cx:pt>
          <cx:pt idx="30240">82000</cx:pt>
          <cx:pt idx="30241">80000</cx:pt>
          <cx:pt idx="30242">135000</cx:pt>
          <cx:pt idx="30243">500000</cx:pt>
          <cx:pt idx="30244">300000</cx:pt>
          <cx:pt idx="30245">90000</cx:pt>
          <cx:pt idx="30246">182000</cx:pt>
          <cx:pt idx="30247">120000</cx:pt>
          <cx:pt idx="30248">70000</cx:pt>
          <cx:pt idx="30249">180000</cx:pt>
          <cx:pt idx="30250">926269</cx:pt>
          <cx:pt idx="30251">190000</cx:pt>
          <cx:pt idx="30252">375000</cx:pt>
          <cx:pt idx="30253">250000</cx:pt>
          <cx:pt idx="30254">160000</cx:pt>
          <cx:pt idx="30255">120000</cx:pt>
          <cx:pt idx="30256">150000</cx:pt>
          <cx:pt idx="30257">280000</cx:pt>
          <cx:pt idx="30258">175000</cx:pt>
          <cx:pt idx="30259">140000</cx:pt>
          <cx:pt idx="30260">200000</cx:pt>
          <cx:pt idx="30261">170000</cx:pt>
          <cx:pt idx="30262">400000</cx:pt>
          <cx:pt idx="30263">167000</cx:pt>
          <cx:pt idx="30264">210000</cx:pt>
          <cx:pt idx="30265">135000</cx:pt>
          <cx:pt idx="30266">230000</cx:pt>
          <cx:pt idx="30267">200000</cx:pt>
          <cx:pt idx="30268">210000</cx:pt>
          <cx:pt idx="30269">200000</cx:pt>
          <cx:pt idx="30270">120000</cx:pt>
          <cx:pt idx="30271">200000</cx:pt>
          <cx:pt idx="30272">15000</cx:pt>
          <cx:pt idx="30273">200000</cx:pt>
          <cx:pt idx="30274">135000</cx:pt>
          <cx:pt idx="30275">280000</cx:pt>
          <cx:pt idx="30276">150000</cx:pt>
          <cx:pt idx="30277">180000</cx:pt>
          <cx:pt idx="30278">375000</cx:pt>
          <cx:pt idx="30279">190000</cx:pt>
          <cx:pt idx="30280">160000</cx:pt>
          <cx:pt idx="30281">175000</cx:pt>
          <cx:pt idx="30282">160000</cx:pt>
          <cx:pt idx="30283">250000</cx:pt>
          <cx:pt idx="30284">142000</cx:pt>
          <cx:pt idx="30285">350000</cx:pt>
          <cx:pt idx="30286">160000</cx:pt>
          <cx:pt idx="30287">182000</cx:pt>
          <cx:pt idx="30288">176000</cx:pt>
          <cx:pt idx="30289">182000</cx:pt>
          <cx:pt idx="30290">145000</cx:pt>
          <cx:pt idx="30291">175000</cx:pt>
          <cx:pt idx="30292">150000</cx:pt>
          <cx:pt idx="30293">140000</cx:pt>
          <cx:pt idx="30294">140000</cx:pt>
          <cx:pt idx="30295">200000</cx:pt>
          <cx:pt idx="30296">220000</cx:pt>
          <cx:pt idx="30297">96000</cx:pt>
          <cx:pt idx="30298">225000</cx:pt>
          <cx:pt idx="30299">325000</cx:pt>
          <cx:pt idx="30300">155000</cx:pt>
          <cx:pt idx="30301">150000</cx:pt>
          <cx:pt idx="30302">120000</cx:pt>
          <cx:pt idx="30303">260000</cx:pt>
          <cx:pt idx="30304">180000</cx:pt>
          <cx:pt idx="30305">620000</cx:pt>
          <cx:pt idx="30306">120000</cx:pt>
          <cx:pt idx="30307">140000</cx:pt>
          <cx:pt idx="30308">300000</cx:pt>
          <cx:pt idx="30309">170000</cx:pt>
          <cx:pt idx="30310">275000</cx:pt>
          <cx:pt idx="30311">140000</cx:pt>
          <cx:pt idx="30312">108500</cx:pt>
          <cx:pt idx="30313">350000</cx:pt>
          <cx:pt idx="30314">200000</cx:pt>
          <cx:pt idx="30315">275000</cx:pt>
          <cx:pt idx="30316">55000</cx:pt>
          <cx:pt idx="30317">265000</cx:pt>
          <cx:pt idx="30318">155000</cx:pt>
          <cx:pt idx="30319">150000</cx:pt>
          <cx:pt idx="30320">135000</cx:pt>
          <cx:pt idx="30321">315000</cx:pt>
          <cx:pt idx="30322">125000</cx:pt>
          <cx:pt idx="30323">165000</cx:pt>
          <cx:pt idx="30324">230000</cx:pt>
          <cx:pt idx="30325">150000</cx:pt>
          <cx:pt idx="30326">84000</cx:pt>
          <cx:pt idx="30327">265000</cx:pt>
          <cx:pt idx="30328">150000</cx:pt>
          <cx:pt idx="30329">246000</cx:pt>
          <cx:pt idx="30330">242000</cx:pt>
          <cx:pt idx="30331">78000</cx:pt>
          <cx:pt idx="30332">280000</cx:pt>
          <cx:pt idx="30333">70000</cx:pt>
          <cx:pt idx="30334">225000</cx:pt>
          <cx:pt idx="30335">180000</cx:pt>
          <cx:pt idx="30336">300000</cx:pt>
          <cx:pt idx="30337">230000</cx:pt>
          <cx:pt idx="30338">135000</cx:pt>
          <cx:pt idx="30339">78000</cx:pt>
          <cx:pt idx="30340">180000</cx:pt>
          <cx:pt idx="30341">170000</cx:pt>
          <cx:pt idx="30342">180000</cx:pt>
          <cx:pt idx="30343">140000</cx:pt>
          <cx:pt idx="30344">225000</cx:pt>
          <cx:pt idx="30345">375000</cx:pt>
          <cx:pt idx="30346">926269</cx:pt>
          <cx:pt idx="30347">350000</cx:pt>
          <cx:pt idx="30348">80000</cx:pt>
          <cx:pt idx="30349">350000</cx:pt>
          <cx:pt idx="30350">300000</cx:pt>
          <cx:pt idx="30351">270000</cx:pt>
          <cx:pt idx="30352">220000</cx:pt>
          <cx:pt idx="30353">350000</cx:pt>
          <cx:pt idx="30354">134000</cx:pt>
          <cx:pt idx="30355">230000</cx:pt>
          <cx:pt idx="30356">380000</cx:pt>
          <cx:pt idx="30357">270000</cx:pt>
          <cx:pt idx="30358">315000</cx:pt>
          <cx:pt idx="30359">210000</cx:pt>
          <cx:pt idx="30360">200000</cx:pt>
          <cx:pt idx="30361">260000</cx:pt>
          <cx:pt idx="30362">175000</cx:pt>
          <cx:pt idx="30363">150000</cx:pt>
          <cx:pt idx="30364">400000</cx:pt>
          <cx:pt idx="30365">185000</cx:pt>
          <cx:pt idx="30366">335000</cx:pt>
          <cx:pt idx="30367">225000</cx:pt>
          <cx:pt idx="30368">400000</cx:pt>
          <cx:pt idx="30369">397000</cx:pt>
          <cx:pt idx="30370">220000</cx:pt>
          <cx:pt idx="30371">170000</cx:pt>
          <cx:pt idx="30372">270000</cx:pt>
          <cx:pt idx="30373">175000</cx:pt>
          <cx:pt idx="30374">195000</cx:pt>
          <cx:pt idx="30375">140000</cx:pt>
          <cx:pt idx="30376">125000</cx:pt>
          <cx:pt idx="30377">239000</cx:pt>
          <cx:pt idx="30378">210000</cx:pt>
          <cx:pt idx="30379">150000</cx:pt>
          <cx:pt idx="30380">200000</cx:pt>
          <cx:pt idx="30381">425000</cx:pt>
          <cx:pt idx="30382">145000</cx:pt>
          <cx:pt idx="30383">235000</cx:pt>
          <cx:pt idx="30384">39000</cx:pt>
          <cx:pt idx="30385">225000</cx:pt>
          <cx:pt idx="30386">335000</cx:pt>
          <cx:pt idx="30387">250000</cx:pt>
          <cx:pt idx="30388">195000</cx:pt>
          <cx:pt idx="30389">90000</cx:pt>
          <cx:pt idx="30390">50000</cx:pt>
          <cx:pt idx="30391">234000</cx:pt>
          <cx:pt idx="30392">275000</cx:pt>
          <cx:pt idx="30393">50000</cx:pt>
          <cx:pt idx="30394">125000</cx:pt>
          <cx:pt idx="30395">75000</cx:pt>
          <cx:pt idx="30396">150000</cx:pt>
          <cx:pt idx="30397">86000</cx:pt>
          <cx:pt idx="30398">230000</cx:pt>
          <cx:pt idx="30399">100000</cx:pt>
          <cx:pt idx="30400">67000</cx:pt>
          <cx:pt idx="30401">200000</cx:pt>
          <cx:pt idx="30402">150000</cx:pt>
          <cx:pt idx="30403">150000</cx:pt>
          <cx:pt idx="30404">85000</cx:pt>
          <cx:pt idx="30405">185000</cx:pt>
          <cx:pt idx="30406">150000</cx:pt>
          <cx:pt idx="30407">9000</cx:pt>
          <cx:pt idx="30408">185000</cx:pt>
          <cx:pt idx="30409">90000</cx:pt>
          <cx:pt idx="30410">75000</cx:pt>
          <cx:pt idx="30411">150000</cx:pt>
          <cx:pt idx="30412">220000</cx:pt>
          <cx:pt idx="30413">260900</cx:pt>
          <cx:pt idx="30414">100000</cx:pt>
          <cx:pt idx="30415">125000</cx:pt>
          <cx:pt idx="30416">75000</cx:pt>
          <cx:pt idx="30417">150000</cx:pt>
          <cx:pt idx="30418">350000</cx:pt>
          <cx:pt idx="30419">135000</cx:pt>
          <cx:pt idx="30420">270000</cx:pt>
          <cx:pt idx="30421">120000</cx:pt>
          <cx:pt idx="30422">60000</cx:pt>
          <cx:pt idx="30423">120000</cx:pt>
          <cx:pt idx="30424">95000</cx:pt>
          <cx:pt idx="30425">300000</cx:pt>
          <cx:pt idx="30426">300000</cx:pt>
          <cx:pt idx="30427">132000</cx:pt>
          <cx:pt idx="30428">160000</cx:pt>
          <cx:pt idx="30429">80000</cx:pt>
          <cx:pt idx="30430">120000</cx:pt>
          <cx:pt idx="30431">150000</cx:pt>
          <cx:pt idx="30432">175000</cx:pt>
          <cx:pt idx="30433">130000</cx:pt>
          <cx:pt idx="30434">3500</cx:pt>
          <cx:pt idx="30435">140000</cx:pt>
          <cx:pt idx="30436">175000</cx:pt>
          <cx:pt idx="30437">150000</cx:pt>
          <cx:pt idx="30438">140000</cx:pt>
          <cx:pt idx="30439">160000</cx:pt>
          <cx:pt idx="30440">155000</cx:pt>
          <cx:pt idx="30441">273000</cx:pt>
          <cx:pt idx="30442">135000</cx:pt>
          <cx:pt idx="30443">120000</cx:pt>
          <cx:pt idx="30444">50000</cx:pt>
          <cx:pt idx="30445">160000</cx:pt>
          <cx:pt idx="30446">300000</cx:pt>
          <cx:pt idx="30447">135000</cx:pt>
          <cx:pt idx="30448">175000</cx:pt>
          <cx:pt idx="30449">200000</cx:pt>
          <cx:pt idx="30450">300000</cx:pt>
          <cx:pt idx="30451">300000</cx:pt>
          <cx:pt idx="30452">230000</cx:pt>
          <cx:pt idx="30453">180000</cx:pt>
          <cx:pt idx="30454">60000</cx:pt>
          <cx:pt idx="30455">65000</cx:pt>
          <cx:pt idx="30456">93000</cx:pt>
          <cx:pt idx="30457">146000</cx:pt>
          <cx:pt idx="30458">115000</cx:pt>
          <cx:pt idx="30459">210000</cx:pt>
          <cx:pt idx="30460">450000</cx:pt>
          <cx:pt idx="30461">55000</cx:pt>
          <cx:pt idx="30462">67000</cx:pt>
          <cx:pt idx="30463">90000</cx:pt>
          <cx:pt idx="30464">200000</cx:pt>
          <cx:pt idx="30465">100000</cx:pt>
          <cx:pt idx="30466">80000</cx:pt>
          <cx:pt idx="30467">120000</cx:pt>
          <cx:pt idx="30468">140000</cx:pt>
          <cx:pt idx="30469">10000</cx:pt>
          <cx:pt idx="30470">165000</cx:pt>
          <cx:pt idx="30471">150000</cx:pt>
          <cx:pt idx="30472">120000</cx:pt>
          <cx:pt idx="30473">180000</cx:pt>
          <cx:pt idx="30474">273000</cx:pt>
          <cx:pt idx="30475">230000</cx:pt>
          <cx:pt idx="30476">75000</cx:pt>
          <cx:pt idx="30477">125000</cx:pt>
          <cx:pt idx="30478">300000</cx:pt>
          <cx:pt idx="30479">60000</cx:pt>
          <cx:pt idx="30480">125000</cx:pt>
          <cx:pt idx="30481">175000</cx:pt>
          <cx:pt idx="30482">150000</cx:pt>
          <cx:pt idx="30483">926269</cx:pt>
          <cx:pt idx="30484">100000</cx:pt>
          <cx:pt idx="30485">140000</cx:pt>
          <cx:pt idx="30486">205000</cx:pt>
          <cx:pt idx="30487">70000</cx:pt>
          <cx:pt idx="30488">250000</cx:pt>
          <cx:pt idx="30489">220000</cx:pt>
          <cx:pt idx="30490">150000</cx:pt>
          <cx:pt idx="30491">70000</cx:pt>
          <cx:pt idx="30492">120000</cx:pt>
          <cx:pt idx="30493">85000</cx:pt>
          <cx:pt idx="30494">160000</cx:pt>
          <cx:pt idx="30495">350000</cx:pt>
          <cx:pt idx="30496">80000</cx:pt>
          <cx:pt idx="30497">30000</cx:pt>
          <cx:pt idx="30498">140000</cx:pt>
          <cx:pt idx="30499">92000</cx:pt>
          <cx:pt idx="30500">110000</cx:pt>
          <cx:pt idx="30501">140000</cx:pt>
          <cx:pt idx="30502">80000</cx:pt>
          <cx:pt idx="30503">140000</cx:pt>
          <cx:pt idx="30504">200000</cx:pt>
          <cx:pt idx="30505">200000</cx:pt>
          <cx:pt idx="30506">140000</cx:pt>
          <cx:pt idx="30507">165000</cx:pt>
          <cx:pt idx="30508">93000</cx:pt>
          <cx:pt idx="30509">200000</cx:pt>
          <cx:pt idx="30510">98000</cx:pt>
          <cx:pt idx="30511">300000</cx:pt>
          <cx:pt idx="30512">70000</cx:pt>
          <cx:pt idx="30513">150000</cx:pt>
          <cx:pt idx="30514">175000</cx:pt>
          <cx:pt idx="30515">300000</cx:pt>
          <cx:pt idx="30516">300000</cx:pt>
          <cx:pt idx="30517">98000</cx:pt>
          <cx:pt idx="30518">110000</cx:pt>
          <cx:pt idx="30519">150000</cx:pt>
          <cx:pt idx="30520">120000</cx:pt>
          <cx:pt idx="30521">60000</cx:pt>
          <cx:pt idx="30522">250000</cx:pt>
          <cx:pt idx="30523">136000</cx:pt>
          <cx:pt idx="30524">150000</cx:pt>
          <cx:pt idx="30525">250000</cx:pt>
          <cx:pt idx="30526">200000</cx:pt>
          <cx:pt idx="30527">150000</cx:pt>
          <cx:pt idx="30528">120000</cx:pt>
          <cx:pt idx="30529">225000</cx:pt>
          <cx:pt idx="30530">250000</cx:pt>
          <cx:pt idx="30531">300000</cx:pt>
          <cx:pt idx="30532">69696</cx:pt>
          <cx:pt idx="30533">100000</cx:pt>
          <cx:pt idx="30534">90000</cx:pt>
          <cx:pt idx="30535">120000</cx:pt>
          <cx:pt idx="30536">32500</cx:pt>
          <cx:pt idx="30537">90000</cx:pt>
          <cx:pt idx="30538">48000</cx:pt>
          <cx:pt idx="30539">40000</cx:pt>
          <cx:pt idx="30540">90000</cx:pt>
          <cx:pt idx="30541">18000</cx:pt>
          <cx:pt idx="30542">125000</cx:pt>
          <cx:pt idx="30543">18000</cx:pt>
          <cx:pt idx="30544">45000</cx:pt>
          <cx:pt idx="30545">45000</cx:pt>
          <cx:pt idx="30546">10000</cx:pt>
          <cx:pt idx="30547">35000</cx:pt>
          <cx:pt idx="30548">38000</cx:pt>
          <cx:pt idx="30549">40000</cx:pt>
          <cx:pt idx="30550">15000</cx:pt>
          <cx:pt idx="30551">65000</cx:pt>
          <cx:pt idx="30552">80000</cx:pt>
          <cx:pt idx="30553">60000</cx:pt>
          <cx:pt idx="30554">28000</cx:pt>
          <cx:pt idx="30555">60000</cx:pt>
          <cx:pt idx="30556">60000</cx:pt>
          <cx:pt idx="30557">100000</cx:pt>
          <cx:pt idx="30558">60000</cx:pt>
          <cx:pt idx="30559">60000</cx:pt>
          <cx:pt idx="30560">60000</cx:pt>
          <cx:pt idx="30561">105000</cx:pt>
          <cx:pt idx="30562">15000</cx:pt>
          <cx:pt idx="30563">125000</cx:pt>
          <cx:pt idx="30564">115000</cx:pt>
          <cx:pt idx="30565">100000</cx:pt>
          <cx:pt idx="30566">60000</cx:pt>
          <cx:pt idx="30567">129000</cx:pt>
          <cx:pt idx="30568">119500</cx:pt>
          <cx:pt idx="30569">72000</cx:pt>
          <cx:pt idx="30570">65000</cx:pt>
          <cx:pt idx="30571">50000</cx:pt>
          <cx:pt idx="30572">100000</cx:pt>
          <cx:pt idx="30573">120000</cx:pt>
          <cx:pt idx="30574">90000</cx:pt>
          <cx:pt idx="30575">125000</cx:pt>
          <cx:pt idx="30576">180000</cx:pt>
          <cx:pt idx="30577">103000</cx:pt>
          <cx:pt idx="30578">70000</cx:pt>
          <cx:pt idx="30579">65000</cx:pt>
          <cx:pt idx="30580">120000</cx:pt>
          <cx:pt idx="30581">200000</cx:pt>
          <cx:pt idx="30582">210000</cx:pt>
          <cx:pt idx="30583">118000</cx:pt>
          <cx:pt idx="30584">75000</cx:pt>
          <cx:pt idx="30585">160000</cx:pt>
          <cx:pt idx="30586">310000</cx:pt>
          <cx:pt idx="30587">130000</cx:pt>
          <cx:pt idx="30588">75000</cx:pt>
          <cx:pt idx="30589">90000</cx:pt>
          <cx:pt idx="30590">200000</cx:pt>
          <cx:pt idx="30591">225000</cx:pt>
          <cx:pt idx="30592">135000</cx:pt>
          <cx:pt idx="30593">100000</cx:pt>
          <cx:pt idx="30594">90000</cx:pt>
          <cx:pt idx="30595">90000</cx:pt>
          <cx:pt idx="30596">69696</cx:pt>
          <cx:pt idx="30597">200000</cx:pt>
          <cx:pt idx="30598">175000</cx:pt>
          <cx:pt idx="30599">150000</cx:pt>
          <cx:pt idx="30600">160000</cx:pt>
          <cx:pt idx="30601">100000</cx:pt>
          <cx:pt idx="30602">200000</cx:pt>
          <cx:pt idx="30603">73000</cx:pt>
          <cx:pt idx="30604">80000</cx:pt>
          <cx:pt idx="30605">100000</cx:pt>
          <cx:pt idx="30606">170000</cx:pt>
          <cx:pt idx="30607">92000</cx:pt>
          <cx:pt idx="30608">75000</cx:pt>
          <cx:pt idx="30609">92000</cx:pt>
          <cx:pt idx="30610">65000</cx:pt>
          <cx:pt idx="30611">97000</cx:pt>
          <cx:pt idx="30612">65000</cx:pt>
          <cx:pt idx="30613">97000</cx:pt>
          <cx:pt idx="30614">50000</cx:pt>
          <cx:pt idx="30615">85000</cx:pt>
          <cx:pt idx="30616">50000</cx:pt>
          <cx:pt idx="30617">50000</cx:pt>
          <cx:pt idx="30618">80000</cx:pt>
          <cx:pt idx="30619">52000</cx:pt>
          <cx:pt idx="30620">70000</cx:pt>
          <cx:pt idx="30621">45000</cx:pt>
          <cx:pt idx="30622">45000</cx:pt>
          <cx:pt idx="30623">80000</cx:pt>
          <cx:pt idx="30624">50000</cx:pt>
          <cx:pt idx="30625">50000</cx:pt>
          <cx:pt idx="30626">10000</cx:pt>
          <cx:pt idx="30627">20000</cx:pt>
          <cx:pt idx="30628">40000</cx:pt>
          <cx:pt idx="30629">32000</cx:pt>
          <cx:pt idx="30630">15000</cx:pt>
          <cx:pt idx="30631">80000</cx:pt>
          <cx:pt idx="30632">125000</cx:pt>
          <cx:pt idx="30633">70000</cx:pt>
          <cx:pt idx="30634">98000</cx:pt>
          <cx:pt idx="30635">70000</cx:pt>
          <cx:pt idx="30636">75000</cx:pt>
          <cx:pt idx="30637">40000</cx:pt>
          <cx:pt idx="30638">60000</cx:pt>
          <cx:pt idx="30639">20000</cx:pt>
          <cx:pt idx="30640">105000</cx:pt>
          <cx:pt idx="30641">75000</cx:pt>
          <cx:pt idx="30642">75000</cx:pt>
          <cx:pt idx="30643">70000</cx:pt>
          <cx:pt idx="30644">85000</cx:pt>
          <cx:pt idx="30645">65000</cx:pt>
          <cx:pt idx="30646">65000</cx:pt>
          <cx:pt idx="30647">120000</cx:pt>
          <cx:pt idx="30648">97000</cx:pt>
          <cx:pt idx="30649">65000</cx:pt>
          <cx:pt idx="30650">90000</cx:pt>
          <cx:pt idx="30651">60000</cx:pt>
          <cx:pt idx="30652">100000</cx:pt>
          <cx:pt idx="30653">90000</cx:pt>
          <cx:pt idx="30654">111000</cx:pt>
          <cx:pt idx="30655">90000</cx:pt>
          <cx:pt idx="30656">150000</cx:pt>
          <cx:pt idx="30657">150000</cx:pt>
          <cx:pt idx="30658">110000</cx:pt>
          <cx:pt idx="30659">135000</cx:pt>
          <cx:pt idx="30660">75000</cx:pt>
          <cx:pt idx="30661">150000</cx:pt>
          <cx:pt idx="30662">150000</cx:pt>
          <cx:pt idx="30663">80000</cx:pt>
          <cx:pt idx="30664">90000</cx:pt>
          <cx:pt idx="30665">165000</cx:pt>
          <cx:pt idx="30666">180000</cx:pt>
          <cx:pt idx="30667">300000</cx:pt>
          <cx:pt idx="30668">70000</cx:pt>
          <cx:pt idx="30669">70000</cx:pt>
          <cx:pt idx="30670">130000</cx:pt>
          <cx:pt idx="30671">175000</cx:pt>
          <cx:pt idx="30672">275000</cx:pt>
          <cx:pt idx="30673">98000</cx:pt>
          <cx:pt idx="30674">125000</cx:pt>
          <cx:pt idx="30675">100000</cx:pt>
          <cx:pt idx="30676">115000</cx:pt>
          <cx:pt idx="30677">145000</cx:pt>
          <cx:pt idx="30678">60000</cx:pt>
          <cx:pt idx="30679">160000</cx:pt>
          <cx:pt idx="30680">200000</cx:pt>
          <cx:pt idx="30681">225000</cx:pt>
          <cx:pt idx="30682">240000</cx:pt>
          <cx:pt idx="30683">225000</cx:pt>
          <cx:pt idx="30684">210000</cx:pt>
          <cx:pt idx="30685">230000</cx:pt>
          <cx:pt idx="30686">170000</cx:pt>
          <cx:pt idx="30687">200000</cx:pt>
          <cx:pt idx="30688">200000</cx:pt>
          <cx:pt idx="30689">190000</cx:pt>
          <cx:pt idx="30690">250000</cx:pt>
          <cx:pt idx="30691">180000</cx:pt>
          <cx:pt idx="30692">205000</cx:pt>
          <cx:pt idx="30693">250000</cx:pt>
          <cx:pt idx="30694">350000</cx:pt>
          <cx:pt idx="30695">399000</cx:pt>
          <cx:pt idx="30696">265000</cx:pt>
          <cx:pt idx="30697">200000</cx:pt>
          <cx:pt idx="30698">250000</cx:pt>
          <cx:pt idx="30699">500000</cx:pt>
          <cx:pt idx="30700">425000</cx:pt>
          <cx:pt idx="30701">250000</cx:pt>
          <cx:pt idx="30702">145000</cx:pt>
          <cx:pt idx="30703">240000</cx:pt>
          <cx:pt idx="30704">550000</cx:pt>
          <cx:pt idx="30705">400000</cx:pt>
          <cx:pt idx="30706">490000</cx:pt>
          <cx:pt idx="30707">600000</cx:pt>
          <cx:pt idx="30708">400000</cx:pt>
          <cx:pt idx="30709">926269</cx:pt>
          <cx:pt idx="30710">300000</cx:pt>
          <cx:pt idx="30711">98000</cx:pt>
          <cx:pt idx="30712">125000</cx:pt>
          <cx:pt idx="30713">90000</cx:pt>
          <cx:pt idx="30714">145000</cx:pt>
          <cx:pt idx="30715">75000</cx:pt>
          <cx:pt idx="30716">75000</cx:pt>
          <cx:pt idx="30717">143000</cx:pt>
          <cx:pt idx="30718">90000</cx:pt>
          <cx:pt idx="30719">75000</cx:pt>
          <cx:pt idx="30720">30000</cx:pt>
          <cx:pt idx="30721">90000</cx:pt>
          <cx:pt idx="30722">100000</cx:pt>
          <cx:pt idx="30723">926269</cx:pt>
          <cx:pt idx="30724">926269</cx:pt>
          <cx:pt idx="30725">152000</cx:pt>
          <cx:pt idx="30726">40000</cx:pt>
          <cx:pt idx="30727">600000</cx:pt>
          <cx:pt idx="30728">60000</cx:pt>
          <cx:pt idx="30729">60000</cx:pt>
          <cx:pt idx="30730">34000</cx:pt>
          <cx:pt idx="30731">95000</cx:pt>
          <cx:pt idx="30732">125000</cx:pt>
          <cx:pt idx="30733">80000</cx:pt>
          <cx:pt idx="30734">16000</cx:pt>
          <cx:pt idx="30735">115000</cx:pt>
          <cx:pt idx="30736">130000</cx:pt>
          <cx:pt idx="30737">65000</cx:pt>
          <cx:pt idx="30738">105000</cx:pt>
          <cx:pt idx="30739">160000</cx:pt>
          <cx:pt idx="30740">156000</cx:pt>
          <cx:pt idx="30741">157000</cx:pt>
          <cx:pt idx="30742">115000</cx:pt>
          <cx:pt idx="30743">135000</cx:pt>
          <cx:pt idx="30744">125000</cx:pt>
          <cx:pt idx="30745">100000</cx:pt>
          <cx:pt idx="30746">100000</cx:pt>
          <cx:pt idx="30747">127000</cx:pt>
          <cx:pt idx="30748">130000</cx:pt>
          <cx:pt idx="30749">85000</cx:pt>
          <cx:pt idx="30750">110000</cx:pt>
          <cx:pt idx="30751">170000</cx:pt>
          <cx:pt idx="30752">140000</cx:pt>
          <cx:pt idx="30753">180000</cx:pt>
          <cx:pt idx="30754">100000</cx:pt>
          <cx:pt idx="30755">170000</cx:pt>
          <cx:pt idx="30756">189000</cx:pt>
          <cx:pt idx="30757">190000</cx:pt>
          <cx:pt idx="30758">187000</cx:pt>
          <cx:pt idx="30759">190000</cx:pt>
          <cx:pt idx="30760">171000</cx:pt>
          <cx:pt idx="30761">175000</cx:pt>
          <cx:pt idx="30762">150000</cx:pt>
          <cx:pt idx="30763">170000</cx:pt>
          <cx:pt idx="30764">50000</cx:pt>
          <cx:pt idx="30765">190000</cx:pt>
          <cx:pt idx="30766">140000</cx:pt>
          <cx:pt idx="30767">100000</cx:pt>
          <cx:pt idx="30768">192000</cx:pt>
          <cx:pt idx="30769">260000</cx:pt>
          <cx:pt idx="30770">158000</cx:pt>
          <cx:pt idx="30771">220000</cx:pt>
          <cx:pt idx="30772">220000</cx:pt>
          <cx:pt idx="30773">240000</cx:pt>
          <cx:pt idx="30774">167000</cx:pt>
          <cx:pt idx="30775">189000</cx:pt>
          <cx:pt idx="30776">116000</cx:pt>
          <cx:pt idx="30777">105000</cx:pt>
          <cx:pt idx="30778">120000</cx:pt>
          <cx:pt idx="30779">140000</cx:pt>
          <cx:pt idx="30780">222000</cx:pt>
          <cx:pt idx="30781">16000</cx:pt>
          <cx:pt idx="30782">100000</cx:pt>
          <cx:pt idx="30783">142000</cx:pt>
          <cx:pt idx="30784">85000</cx:pt>
          <cx:pt idx="30785">200000</cx:pt>
          <cx:pt idx="30786">128000</cx:pt>
          <cx:pt idx="30787">100000</cx:pt>
          <cx:pt idx="30788">150000</cx:pt>
          <cx:pt idx="30789">85000</cx:pt>
          <cx:pt idx="30790">83000</cx:pt>
          <cx:pt idx="30791">80000</cx:pt>
          <cx:pt idx="30792">87000</cx:pt>
          <cx:pt idx="30793">30000</cx:pt>
          <cx:pt idx="30794">100000</cx:pt>
          <cx:pt idx="30795">165000</cx:pt>
          <cx:pt idx="30796">118000</cx:pt>
          <cx:pt idx="30797">160000</cx:pt>
          <cx:pt idx="30798">80000</cx:pt>
          <cx:pt idx="30799">50000</cx:pt>
          <cx:pt idx="30800">124000</cx:pt>
          <cx:pt idx="30801">88500</cx:pt>
          <cx:pt idx="30802">45000</cx:pt>
          <cx:pt idx="30803">156000</cx:pt>
          <cx:pt idx="30804">150000</cx:pt>
          <cx:pt idx="30805">75000</cx:pt>
          <cx:pt idx="30806">110000</cx:pt>
          <cx:pt idx="30807">45000</cx:pt>
          <cx:pt idx="30808">170000</cx:pt>
          <cx:pt idx="30809">89000</cx:pt>
          <cx:pt idx="30810">99000</cx:pt>
          <cx:pt idx="30811">60000</cx:pt>
          <cx:pt idx="30812">118400</cx:pt>
          <cx:pt idx="30813">67000</cx:pt>
          <cx:pt idx="30814">160000</cx:pt>
          <cx:pt idx="30815">67000</cx:pt>
          <cx:pt idx="30816">13000</cx:pt>
          <cx:pt idx="30817">130000</cx:pt>
          <cx:pt idx="30818">150000</cx:pt>
          <cx:pt idx="30819">150000</cx:pt>
          <cx:pt idx="30820">137600</cx:pt>
          <cx:pt idx="30821">150000</cx:pt>
          <cx:pt idx="30822">7000</cx:pt>
          <cx:pt idx="30823">45000</cx:pt>
          <cx:pt idx="30824">150000</cx:pt>
          <cx:pt idx="30825">255000</cx:pt>
          <cx:pt idx="30826">300000</cx:pt>
          <cx:pt idx="30827">85000</cx:pt>
          <cx:pt idx="30828">350000</cx:pt>
          <cx:pt idx="30829">95000</cx:pt>
          <cx:pt idx="30830">70000</cx:pt>
          <cx:pt idx="30831">235000</cx:pt>
          <cx:pt idx="30832">85000</cx:pt>
          <cx:pt idx="30833">118400</cx:pt>
          <cx:pt idx="30834">85000</cx:pt>
          <cx:pt idx="30835">300000</cx:pt>
          <cx:pt idx="30836">40000</cx:pt>
          <cx:pt idx="30837">68000</cx:pt>
          <cx:pt idx="30838">159000</cx:pt>
          <cx:pt idx="30839">179000</cx:pt>
          <cx:pt idx="30840">40000</cx:pt>
          <cx:pt idx="30841">175000</cx:pt>
          <cx:pt idx="30842">95000</cx:pt>
          <cx:pt idx="30843">220000</cx:pt>
          <cx:pt idx="30844">120000</cx:pt>
          <cx:pt idx="30845">50000</cx:pt>
          <cx:pt idx="30846">90000</cx:pt>
          <cx:pt idx="30847">75000</cx:pt>
          <cx:pt idx="30848">150000</cx:pt>
          <cx:pt idx="30849">58000</cx:pt>
          <cx:pt idx="30850">175000</cx:pt>
          <cx:pt idx="30851">160000</cx:pt>
          <cx:pt idx="30852">129000</cx:pt>
          <cx:pt idx="30853">190000</cx:pt>
          <cx:pt idx="30854">220000</cx:pt>
          <cx:pt idx="30855">40000</cx:pt>
          <cx:pt idx="30856">172000</cx:pt>
          <cx:pt idx="30857">70000</cx:pt>
          <cx:pt idx="30858">80000</cx:pt>
          <cx:pt idx="30859">75000</cx:pt>
          <cx:pt idx="30860">163000</cx:pt>
          <cx:pt idx="30861">60000</cx:pt>
          <cx:pt idx="30862">85000</cx:pt>
          <cx:pt idx="30863">165000</cx:pt>
          <cx:pt idx="30864">150000</cx:pt>
          <cx:pt idx="30865">180000</cx:pt>
          <cx:pt idx="30866">150000</cx:pt>
          <cx:pt idx="30867">240000</cx:pt>
          <cx:pt idx="30868">240000</cx:pt>
          <cx:pt idx="30869">100000</cx:pt>
          <cx:pt idx="30870">199000</cx:pt>
          <cx:pt idx="30871">80000</cx:pt>
          <cx:pt idx="30872">58000</cx:pt>
          <cx:pt idx="30873">80000</cx:pt>
          <cx:pt idx="30874">128000</cx:pt>
          <cx:pt idx="30875">79000</cx:pt>
          <cx:pt idx="30876">80000</cx:pt>
          <cx:pt idx="30877">130000</cx:pt>
          <cx:pt idx="30878">175000</cx:pt>
          <cx:pt idx="30879">150000</cx:pt>
          <cx:pt idx="30880">69000</cx:pt>
          <cx:pt idx="30881">100000</cx:pt>
          <cx:pt idx="30882">200000</cx:pt>
          <cx:pt idx="30883">54000</cx:pt>
          <cx:pt idx="30884">124500</cx:pt>
          <cx:pt idx="30885">125000</cx:pt>
          <cx:pt idx="30886">50000</cx:pt>
          <cx:pt idx="30887">16000</cx:pt>
          <cx:pt idx="30888">85000</cx:pt>
          <cx:pt idx="30889">201000</cx:pt>
          <cx:pt idx="30890">180000</cx:pt>
          <cx:pt idx="30891">58000</cx:pt>
          <cx:pt idx="30892">115900</cx:pt>
          <cx:pt idx="30893">160000</cx:pt>
          <cx:pt idx="30894">124900</cx:pt>
          <cx:pt idx="30895">127000</cx:pt>
          <cx:pt idx="30896">100000</cx:pt>
          <cx:pt idx="30897">270000</cx:pt>
          <cx:pt idx="30898">110000</cx:pt>
          <cx:pt idx="30899">85000</cx:pt>
          <cx:pt idx="30900">2150</cx:pt>
          <cx:pt idx="30901">100000</cx:pt>
          <cx:pt idx="30902">139000</cx:pt>
          <cx:pt idx="30903">78000</cx:pt>
          <cx:pt idx="30904">120000</cx:pt>
          <cx:pt idx="30905">145000</cx:pt>
          <cx:pt idx="30906">146000</cx:pt>
          <cx:pt idx="30907">100000</cx:pt>
          <cx:pt idx="30908">140000</cx:pt>
          <cx:pt idx="30909">120000</cx:pt>
          <cx:pt idx="30910">122000</cx:pt>
          <cx:pt idx="30911">85000</cx:pt>
          <cx:pt idx="30912">100000</cx:pt>
          <cx:pt idx="30913">110000</cx:pt>
          <cx:pt idx="30914">110000</cx:pt>
          <cx:pt idx="30915">150000</cx:pt>
          <cx:pt idx="30916">160000</cx:pt>
          <cx:pt idx="30917">125000</cx:pt>
          <cx:pt idx="30918">200000</cx:pt>
          <cx:pt idx="30919">200000</cx:pt>
          <cx:pt idx="30920">160000</cx:pt>
          <cx:pt idx="30921">58000</cx:pt>
          <cx:pt idx="30922">165000</cx:pt>
          <cx:pt idx="30923">145000</cx:pt>
          <cx:pt idx="30924">150000</cx:pt>
          <cx:pt idx="30925">240000</cx:pt>
          <cx:pt idx="30926">140000</cx:pt>
          <cx:pt idx="30927">135000</cx:pt>
          <cx:pt idx="30928">125000</cx:pt>
          <cx:pt idx="30929">150000</cx:pt>
          <cx:pt idx="30930">170000</cx:pt>
          <cx:pt idx="30931">150000</cx:pt>
          <cx:pt idx="30932">120000</cx:pt>
          <cx:pt idx="30933">90000</cx:pt>
          <cx:pt idx="30934">100000</cx:pt>
          <cx:pt idx="30935">78000</cx:pt>
          <cx:pt idx="30936">102000</cx:pt>
          <cx:pt idx="30937">160000</cx:pt>
          <cx:pt idx="30938">130000</cx:pt>
          <cx:pt idx="30939">135000</cx:pt>
          <cx:pt idx="30940">200000</cx:pt>
          <cx:pt idx="30941">120000</cx:pt>
          <cx:pt idx="30942">125000</cx:pt>
          <cx:pt idx="30943">100000</cx:pt>
          <cx:pt idx="30944">160000</cx:pt>
          <cx:pt idx="30945">120000</cx:pt>
          <cx:pt idx="30946">120000</cx:pt>
          <cx:pt idx="30947">108000</cx:pt>
          <cx:pt idx="30948">115000</cx:pt>
          <cx:pt idx="30949">125000</cx:pt>
          <cx:pt idx="30950">100000</cx:pt>
          <cx:pt idx="30951">140000</cx:pt>
          <cx:pt idx="30952">110000</cx:pt>
          <cx:pt idx="30953">156000</cx:pt>
          <cx:pt idx="30954">90000</cx:pt>
          <cx:pt idx="30955">168000</cx:pt>
          <cx:pt idx="30956">170000</cx:pt>
          <cx:pt idx="30957">80000</cx:pt>
          <cx:pt idx="30958">140000</cx:pt>
          <cx:pt idx="30959">129000</cx:pt>
          <cx:pt idx="30960">150000</cx:pt>
          <cx:pt idx="30961">78000</cx:pt>
          <cx:pt idx="30962">78000</cx:pt>
          <cx:pt idx="30963">80000</cx:pt>
          <cx:pt idx="30964">105000</cx:pt>
          <cx:pt idx="30965">125000</cx:pt>
          <cx:pt idx="30966">100000</cx:pt>
          <cx:pt idx="30967">90000</cx:pt>
          <cx:pt idx="30968">170000</cx:pt>
          <cx:pt idx="30969">95000</cx:pt>
          <cx:pt idx="30970">220000</cx:pt>
          <cx:pt idx="30971">173000</cx:pt>
          <cx:pt idx="30972">175000</cx:pt>
          <cx:pt idx="30973">168000</cx:pt>
          <cx:pt idx="30974">160000</cx:pt>
          <cx:pt idx="30975">179000</cx:pt>
          <cx:pt idx="30976">89000</cx:pt>
          <cx:pt idx="30977">89000</cx:pt>
          <cx:pt idx="30978">180000</cx:pt>
          <cx:pt idx="30979">130000</cx:pt>
          <cx:pt idx="30980">140000</cx:pt>
          <cx:pt idx="30981">170000</cx:pt>
          <cx:pt idx="30982">180000</cx:pt>
          <cx:pt idx="30983">180000</cx:pt>
          <cx:pt idx="30984">145000</cx:pt>
          <cx:pt idx="30985">109000</cx:pt>
          <cx:pt idx="30986">185000</cx:pt>
          <cx:pt idx="30987">170000</cx:pt>
          <cx:pt idx="30988">300000</cx:pt>
          <cx:pt idx="30989">85000</cx:pt>
          <cx:pt idx="30990">180000</cx:pt>
          <cx:pt idx="30991">195000</cx:pt>
          <cx:pt idx="30992">110000</cx:pt>
          <cx:pt idx="30993">80000</cx:pt>
          <cx:pt idx="30994">175000</cx:pt>
          <cx:pt idx="30995">220000</cx:pt>
          <cx:pt idx="30996">80000</cx:pt>
          <cx:pt idx="30997">70000</cx:pt>
          <cx:pt idx="30998">70000</cx:pt>
          <cx:pt idx="30999">152000</cx:pt>
          <cx:pt idx="31000">150000</cx:pt>
          <cx:pt idx="31001">80000</cx:pt>
          <cx:pt idx="31002">100000</cx:pt>
          <cx:pt idx="31003">80000</cx:pt>
          <cx:pt idx="31004">169500</cx:pt>
          <cx:pt idx="31005">80000</cx:pt>
          <cx:pt idx="31006">195000</cx:pt>
          <cx:pt idx="31007">170000</cx:pt>
          <cx:pt idx="31008">100000</cx:pt>
          <cx:pt idx="31009">193000</cx:pt>
          <cx:pt idx="31010">239000</cx:pt>
          <cx:pt idx="31011">95000</cx:pt>
          <cx:pt idx="31012">150000</cx:pt>
          <cx:pt idx="31013">112500</cx:pt>
          <cx:pt idx="31014">140000</cx:pt>
          <cx:pt idx="31015">125000</cx:pt>
          <cx:pt idx="31016">150000</cx:pt>
          <cx:pt idx="31017">180000</cx:pt>
          <cx:pt idx="31018">180000</cx:pt>
          <cx:pt idx="31019">85000</cx:pt>
          <cx:pt idx="31020">225000</cx:pt>
          <cx:pt idx="31021">140000</cx:pt>
          <cx:pt idx="31022">160000</cx:pt>
          <cx:pt idx="31023">90000</cx:pt>
          <cx:pt idx="31024">175000</cx:pt>
          <cx:pt idx="31025">100000</cx:pt>
          <cx:pt idx="31026">20000</cx:pt>
          <cx:pt idx="31027">186000</cx:pt>
          <cx:pt idx="31028">85000</cx:pt>
          <cx:pt idx="31029">175000</cx:pt>
          <cx:pt idx="31030">100000</cx:pt>
          <cx:pt idx="31031">290000</cx:pt>
          <cx:pt idx="31032">67000</cx:pt>
          <cx:pt idx="31033">130000</cx:pt>
          <cx:pt idx="31034">254000</cx:pt>
          <cx:pt idx="31035">200000</cx:pt>
          <cx:pt idx="31036">140000</cx:pt>
          <cx:pt idx="31037">79000</cx:pt>
          <cx:pt idx="31038">39000</cx:pt>
          <cx:pt idx="31039">65000</cx:pt>
          <cx:pt idx="31040">219000</cx:pt>
          <cx:pt idx="31041">69950</cx:pt>
          <cx:pt idx="31042">200000</cx:pt>
          <cx:pt idx="31043">130000</cx:pt>
          <cx:pt idx="31044">55000</cx:pt>
          <cx:pt idx="31045">220000</cx:pt>
          <cx:pt idx="31046">80000</cx:pt>
          <cx:pt idx="31047">175000</cx:pt>
          <cx:pt idx="31048">80000</cx:pt>
          <cx:pt idx="31049">198000</cx:pt>
          <cx:pt idx="31050">175000</cx:pt>
          <cx:pt idx="31051">65000</cx:pt>
          <cx:pt idx="31052">40000</cx:pt>
          <cx:pt idx="31053">54000</cx:pt>
          <cx:pt idx="31054">150000</cx:pt>
          <cx:pt idx="31055">50000</cx:pt>
          <cx:pt idx="31056">185000</cx:pt>
          <cx:pt idx="31057">40000</cx:pt>
          <cx:pt idx="31058">189000</cx:pt>
          <cx:pt idx="31059">91000</cx:pt>
          <cx:pt idx="31060">180000</cx:pt>
          <cx:pt idx="31061">70000</cx:pt>
          <cx:pt idx="31062">189000</cx:pt>
          <cx:pt idx="31063">100000</cx:pt>
          <cx:pt idx="31064">210000</cx:pt>
          <cx:pt idx="31065">80000</cx:pt>
          <cx:pt idx="31066">50000</cx:pt>
          <cx:pt idx="31067">210000</cx:pt>
          <cx:pt idx="31068">55000</cx:pt>
          <cx:pt idx="31069">200000</cx:pt>
          <cx:pt idx="31070">15000</cx:pt>
          <cx:pt idx="31071">150000</cx:pt>
          <cx:pt idx="31072">30000</cx:pt>
          <cx:pt idx="31073">140000</cx:pt>
          <cx:pt idx="31074">65000</cx:pt>
          <cx:pt idx="31075">210000</cx:pt>
          <cx:pt idx="31076">100000</cx:pt>
          <cx:pt idx="31077">189000</cx:pt>
          <cx:pt idx="31078">85000</cx:pt>
          <cx:pt idx="31079">220000</cx:pt>
          <cx:pt idx="31080">110000</cx:pt>
          <cx:pt idx="31081">187000</cx:pt>
          <cx:pt idx="31082">80000</cx:pt>
          <cx:pt idx="31083">250000</cx:pt>
          <cx:pt idx="31084">60000</cx:pt>
          <cx:pt idx="31085">80000</cx:pt>
          <cx:pt idx="31086">80000</cx:pt>
          <cx:pt idx="31087">200000</cx:pt>
          <cx:pt idx="31088">85000</cx:pt>
          <cx:pt idx="31089">85000</cx:pt>
          <cx:pt idx="31090">120000</cx:pt>
          <cx:pt idx="31091">72000</cx:pt>
          <cx:pt idx="31092">160000</cx:pt>
          <cx:pt idx="31093">375000</cx:pt>
          <cx:pt idx="31094">280000</cx:pt>
          <cx:pt idx="31095">40000</cx:pt>
          <cx:pt idx="31096">39950</cx:pt>
          <cx:pt idx="31097">150000</cx:pt>
          <cx:pt idx="31098">190000</cx:pt>
          <cx:pt idx="31099">80000</cx:pt>
          <cx:pt idx="31100">90000</cx:pt>
          <cx:pt idx="31101">200000</cx:pt>
          <cx:pt idx="31102">70000</cx:pt>
          <cx:pt idx="31103">215000</cx:pt>
          <cx:pt idx="31104">170000</cx:pt>
          <cx:pt idx="31105">130000</cx:pt>
          <cx:pt idx="31106">200000</cx:pt>
          <cx:pt idx="31107">120000</cx:pt>
          <cx:pt idx="31108">300000</cx:pt>
          <cx:pt idx="31109">60000</cx:pt>
          <cx:pt idx="31110">215000</cx:pt>
          <cx:pt idx="31111">46000</cx:pt>
          <cx:pt idx="31112">100000</cx:pt>
          <cx:pt idx="31113">175000</cx:pt>
          <cx:pt idx="31114">80000</cx:pt>
          <cx:pt idx="31115">255000</cx:pt>
          <cx:pt idx="31116">150000</cx:pt>
          <cx:pt idx="31117">230000</cx:pt>
          <cx:pt idx="31118">80000</cx:pt>
          <cx:pt idx="31119">180000</cx:pt>
          <cx:pt idx="31120">125000</cx:pt>
          <cx:pt idx="31121">115000</cx:pt>
          <cx:pt idx="31122">220000</cx:pt>
          <cx:pt idx="31123">72000</cx:pt>
          <cx:pt idx="31124">120000</cx:pt>
          <cx:pt idx="31125">86000</cx:pt>
          <cx:pt idx="31126">250000</cx:pt>
          <cx:pt idx="31127">240000</cx:pt>
          <cx:pt idx="31128">40000</cx:pt>
          <cx:pt idx="31129">210000</cx:pt>
          <cx:pt idx="31130">150000</cx:pt>
          <cx:pt idx="31131">80000</cx:pt>
          <cx:pt idx="31132">230000</cx:pt>
          <cx:pt idx="31133">125000</cx:pt>
          <cx:pt idx="31134">220000</cx:pt>
          <cx:pt idx="31135">65000</cx:pt>
          <cx:pt idx="31136">200000</cx:pt>
          <cx:pt idx="31137">90000</cx:pt>
          <cx:pt idx="31138">240000</cx:pt>
          <cx:pt idx="31139">80000</cx:pt>
          <cx:pt idx="31140">95000</cx:pt>
          <cx:pt idx="31141">80000</cx:pt>
          <cx:pt idx="31142">110000</cx:pt>
          <cx:pt idx="31143">24500</cx:pt>
          <cx:pt idx="31144">90000</cx:pt>
          <cx:pt idx="31145">225000</cx:pt>
          <cx:pt idx="31146">240000</cx:pt>
          <cx:pt idx="31147">55000</cx:pt>
          <cx:pt idx="31148">120000</cx:pt>
          <cx:pt idx="31149">130000</cx:pt>
          <cx:pt idx="31150">80000</cx:pt>
          <cx:pt idx="31151">85000</cx:pt>
          <cx:pt idx="31152">120000</cx:pt>
          <cx:pt idx="31153">30000</cx:pt>
          <cx:pt idx="31154">125000</cx:pt>
          <cx:pt idx="31155">600000</cx:pt>
          <cx:pt idx="31156">120000</cx:pt>
          <cx:pt idx="31157">125000</cx:pt>
          <cx:pt idx="31158">225000</cx:pt>
          <cx:pt idx="31159">30000</cx:pt>
          <cx:pt idx="31160">108000</cx:pt>
          <cx:pt idx="31161">70000</cx:pt>
          <cx:pt idx="31162">119000</cx:pt>
          <cx:pt idx="31163">75000</cx:pt>
          <cx:pt idx="31164">320000</cx:pt>
          <cx:pt idx="31165">76000</cx:pt>
          <cx:pt idx="31166">82000</cx:pt>
          <cx:pt idx="31167">100000</cx:pt>
          <cx:pt idx="31168">95000</cx:pt>
          <cx:pt idx="31169">130000</cx:pt>
          <cx:pt idx="31170">100000</cx:pt>
          <cx:pt idx="31171">250000</cx:pt>
          <cx:pt idx="31172">95000</cx:pt>
          <cx:pt idx="31173">300000</cx:pt>
          <cx:pt idx="31174">110000</cx:pt>
          <cx:pt idx="31175">30000</cx:pt>
          <cx:pt idx="31176">175000</cx:pt>
          <cx:pt idx="31177">140000</cx:pt>
          <cx:pt idx="31178">130000</cx:pt>
          <cx:pt idx="31179">275000</cx:pt>
          <cx:pt idx="31180">98000</cx:pt>
          <cx:pt idx="31181">70000</cx:pt>
          <cx:pt idx="31182">120000</cx:pt>
          <cx:pt idx="31183">127000</cx:pt>
          <cx:pt idx="31184">150000</cx:pt>
          <cx:pt idx="31185">120000</cx:pt>
          <cx:pt idx="31186">250000</cx:pt>
          <cx:pt idx="31187">70000</cx:pt>
          <cx:pt idx="31188">300000</cx:pt>
          <cx:pt idx="31189">220000</cx:pt>
          <cx:pt idx="31190">80000</cx:pt>
          <cx:pt idx="31191">240000</cx:pt>
          <cx:pt idx="31192">110000</cx:pt>
          <cx:pt idx="31193">260000</cx:pt>
          <cx:pt idx="31194">130000</cx:pt>
          <cx:pt idx="31195">124000</cx:pt>
          <cx:pt idx="31196">250000</cx:pt>
          <cx:pt idx="31197">150000</cx:pt>
          <cx:pt idx="31198">130000</cx:pt>
          <cx:pt idx="31199">120000</cx:pt>
          <cx:pt idx="31200">165000</cx:pt>
          <cx:pt idx="31201">125000</cx:pt>
          <cx:pt idx="31202">140000</cx:pt>
          <cx:pt idx="31203">250000</cx:pt>
          <cx:pt idx="31204">166000</cx:pt>
          <cx:pt idx="31205">125000</cx:pt>
          <cx:pt idx="31206">225000</cx:pt>
          <cx:pt idx="31207">67000</cx:pt>
          <cx:pt idx="31208">350000</cx:pt>
          <cx:pt idx="31209">61500</cx:pt>
          <cx:pt idx="31210">210000</cx:pt>
          <cx:pt idx="31211">50000</cx:pt>
          <cx:pt idx="31212">175000</cx:pt>
          <cx:pt idx="31213">290000</cx:pt>
          <cx:pt idx="31214">150000</cx:pt>
          <cx:pt idx="31215">120000</cx:pt>
          <cx:pt idx="31216">137000</cx:pt>
          <cx:pt idx="31217">300000</cx:pt>
          <cx:pt idx="31218">129000</cx:pt>
          <cx:pt idx="31219">249000</cx:pt>
          <cx:pt idx="31220">135000</cx:pt>
          <cx:pt idx="31221">140000</cx:pt>
          <cx:pt idx="31222">280000</cx:pt>
          <cx:pt idx="31223">98000</cx:pt>
          <cx:pt idx="31224">120000</cx:pt>
          <cx:pt idx="31225">150000</cx:pt>
          <cx:pt idx="31226">120000</cx:pt>
          <cx:pt idx="31227">250000</cx:pt>
          <cx:pt idx="31228">130000</cx:pt>
          <cx:pt idx="31229">100000</cx:pt>
          <cx:pt idx="31230">135000</cx:pt>
          <cx:pt idx="31231">190000</cx:pt>
          <cx:pt idx="31232">70000</cx:pt>
          <cx:pt idx="31233">135000</cx:pt>
          <cx:pt idx="31234">210000</cx:pt>
          <cx:pt idx="31235">116000</cx:pt>
          <cx:pt idx="31236">100000</cx:pt>
          <cx:pt idx="31237">120000</cx:pt>
          <cx:pt idx="31238">150000</cx:pt>
          <cx:pt idx="31239">25000</cx:pt>
          <cx:pt idx="31240">90000</cx:pt>
          <cx:pt idx="31241">125000</cx:pt>
          <cx:pt idx="31242">120000</cx:pt>
          <cx:pt idx="31243">129900</cx:pt>
          <cx:pt idx="31244">100000</cx:pt>
          <cx:pt idx="31245">350000</cx:pt>
          <cx:pt idx="31246">140000</cx:pt>
          <cx:pt idx="31247">125000</cx:pt>
          <cx:pt idx="31248">250000</cx:pt>
          <cx:pt idx="31249">170000</cx:pt>
          <cx:pt idx="31250">130000</cx:pt>
          <cx:pt idx="31251">275000</cx:pt>
          <cx:pt idx="31252">100000</cx:pt>
          <cx:pt idx="31253">135000</cx:pt>
          <cx:pt idx="31254">140000</cx:pt>
          <cx:pt idx="31255">926269</cx:pt>
          <cx:pt idx="31256">150000</cx:pt>
          <cx:pt idx="31257">110000</cx:pt>
          <cx:pt idx="31258">135000</cx:pt>
          <cx:pt idx="31259">120000</cx:pt>
          <cx:pt idx="31260">90000</cx:pt>
          <cx:pt idx="31261">80000</cx:pt>
          <cx:pt idx="31262">100000</cx:pt>
          <cx:pt idx="31263">280000</cx:pt>
          <cx:pt idx="31264">200000</cx:pt>
          <cx:pt idx="31265">155000</cx:pt>
          <cx:pt idx="31266">70000</cx:pt>
          <cx:pt idx="31267">400000</cx:pt>
          <cx:pt idx="31268">150000</cx:pt>
          <cx:pt idx="31269">70000</cx:pt>
          <cx:pt idx="31270">400000</cx:pt>
          <cx:pt idx="31271">180000</cx:pt>
          <cx:pt idx="31272">449500</cx:pt>
          <cx:pt idx="31273">125000</cx:pt>
          <cx:pt idx="31274">90000</cx:pt>
          <cx:pt idx="31275">400000</cx:pt>
          <cx:pt idx="31276">100000</cx:pt>
          <cx:pt idx="31277">100000</cx:pt>
          <cx:pt idx="31278">80000</cx:pt>
          <cx:pt idx="31279">60000</cx:pt>
          <cx:pt idx="31280">88000</cx:pt>
          <cx:pt idx="31281">926269</cx:pt>
          <cx:pt idx="31282">150000</cx:pt>
          <cx:pt idx="31283">115000</cx:pt>
          <cx:pt idx="31284">85000</cx:pt>
          <cx:pt idx="31285">36500</cx:pt>
          <cx:pt idx="31286">375000</cx:pt>
          <cx:pt idx="31287">135000</cx:pt>
          <cx:pt idx="31288">180000</cx:pt>
          <cx:pt idx="31289">230000</cx:pt>
          <cx:pt idx="31290">350000</cx:pt>
          <cx:pt idx="31291">80000</cx:pt>
          <cx:pt idx="31292">67000</cx:pt>
          <cx:pt idx="31293">275000</cx:pt>
          <cx:pt idx="31294">190000</cx:pt>
          <cx:pt idx="31295">289000</cx:pt>
          <cx:pt idx="31296">135000</cx:pt>
          <cx:pt idx="31297">450000</cx:pt>
          <cx:pt idx="31298">135000</cx:pt>
          <cx:pt idx="31299">150000</cx:pt>
          <cx:pt idx="31300">50000</cx:pt>
          <cx:pt idx="31301">140000</cx:pt>
          <cx:pt idx="31302">926269</cx:pt>
          <cx:pt idx="31303">135000</cx:pt>
          <cx:pt idx="31304">170000</cx:pt>
          <cx:pt idx="31305">320000</cx:pt>
          <cx:pt idx="31306">150000</cx:pt>
          <cx:pt idx="31307">80000</cx:pt>
          <cx:pt idx="31308">150000</cx:pt>
          <cx:pt idx="31309">926269</cx:pt>
          <cx:pt idx="31310">139000</cx:pt>
          <cx:pt idx="31311">100000</cx:pt>
          <cx:pt idx="31312">325000</cx:pt>
          <cx:pt idx="31313">225000</cx:pt>
          <cx:pt idx="31314">220000</cx:pt>
          <cx:pt idx="31315">510000</cx:pt>
          <cx:pt idx="31316">250000</cx:pt>
          <cx:pt idx="31317">180000</cx:pt>
          <cx:pt idx="31318">150000</cx:pt>
          <cx:pt idx="31319">40000</cx:pt>
          <cx:pt idx="31320">200000</cx:pt>
          <cx:pt idx="31321">140000</cx:pt>
          <cx:pt idx="31322">125000</cx:pt>
          <cx:pt idx="31323">225000</cx:pt>
          <cx:pt idx="31324">150000</cx:pt>
          <cx:pt idx="31325">150000</cx:pt>
          <cx:pt idx="31326">550000</cx:pt>
          <cx:pt idx="31327">100000</cx:pt>
          <cx:pt idx="31328">926269</cx:pt>
          <cx:pt idx="31329">130000</cx:pt>
          <cx:pt idx="31330">235000</cx:pt>
          <cx:pt idx="31331">550000</cx:pt>
          <cx:pt idx="31332">235000</cx:pt>
          <cx:pt idx="31333">120000</cx:pt>
          <cx:pt idx="31334">600000</cx:pt>
          <cx:pt idx="31335">135000</cx:pt>
          <cx:pt idx="31336">50000</cx:pt>
          <cx:pt idx="31337">200000</cx:pt>
          <cx:pt idx="31338">350000</cx:pt>
          <cx:pt idx="31339">275000</cx:pt>
          <cx:pt idx="31340">500000</cx:pt>
          <cx:pt idx="31341">90000</cx:pt>
          <cx:pt idx="31342">135000</cx:pt>
          <cx:pt idx="31343">120000</cx:pt>
          <cx:pt idx="31344">125000</cx:pt>
          <cx:pt idx="31345">125000</cx:pt>
          <cx:pt idx="31346">230000</cx:pt>
          <cx:pt idx="31347">135000</cx:pt>
          <cx:pt idx="31348">160000</cx:pt>
          <cx:pt idx="31349">150000</cx:pt>
          <cx:pt idx="31350">49000</cx:pt>
          <cx:pt idx="31351">300000</cx:pt>
          <cx:pt idx="31352">65000</cx:pt>
          <cx:pt idx="31353">190000</cx:pt>
          <cx:pt idx="31354">120000</cx:pt>
          <cx:pt idx="31355">125000</cx:pt>
          <cx:pt idx="31356">100000</cx:pt>
          <cx:pt idx="31357">25000</cx:pt>
          <cx:pt idx="31358">135000</cx:pt>
          <cx:pt idx="31359">100000</cx:pt>
          <cx:pt idx="31360">60000</cx:pt>
          <cx:pt idx="31361">60000</cx:pt>
          <cx:pt idx="31362">64900</cx:pt>
          <cx:pt idx="31363">135000</cx:pt>
          <cx:pt idx="31364">95000</cx:pt>
          <cx:pt idx="31365">70000</cx:pt>
          <cx:pt idx="31366">80000</cx:pt>
          <cx:pt idx="31367">150000</cx:pt>
          <cx:pt idx="31368">70000</cx:pt>
          <cx:pt idx="31369">110000</cx:pt>
          <cx:pt idx="31370">200000</cx:pt>
          <cx:pt idx="31371">112000</cx:pt>
          <cx:pt idx="31372">75000</cx:pt>
          <cx:pt idx="31373">153000</cx:pt>
          <cx:pt idx="31374">100000</cx:pt>
          <cx:pt idx="31375">60000</cx:pt>
          <cx:pt idx="31376">15000</cx:pt>
          <cx:pt idx="31377">100000</cx:pt>
          <cx:pt idx="31378">250000</cx:pt>
          <cx:pt idx="31379">130000</cx:pt>
          <cx:pt idx="31380">119000</cx:pt>
          <cx:pt idx="31381">96000</cx:pt>
          <cx:pt idx="31382">20000</cx:pt>
          <cx:pt idx="31383">190000</cx:pt>
          <cx:pt idx="31384">205000</cx:pt>
          <cx:pt idx="31385">98000</cx:pt>
          <cx:pt idx="31386">39000</cx:pt>
          <cx:pt idx="31387">125000</cx:pt>
          <cx:pt idx="31388">120000</cx:pt>
          <cx:pt idx="31389">100000</cx:pt>
          <cx:pt idx="31390">15150</cx:pt>
          <cx:pt idx="31391">127000</cx:pt>
          <cx:pt idx="31392">76000</cx:pt>
          <cx:pt idx="31393">165000</cx:pt>
          <cx:pt idx="31394">165000</cx:pt>
          <cx:pt idx="31395">115000</cx:pt>
          <cx:pt idx="31396">77500</cx:pt>
          <cx:pt idx="31397">16000</cx:pt>
          <cx:pt idx="31398">160000</cx:pt>
          <cx:pt idx="31399">125000</cx:pt>
          <cx:pt idx="31400">67000</cx:pt>
          <cx:pt idx="31401">39000</cx:pt>
          <cx:pt idx="31402">100000</cx:pt>
          <cx:pt idx="31403">67000</cx:pt>
          <cx:pt idx="31404">114000</cx:pt>
          <cx:pt idx="31405">16000</cx:pt>
          <cx:pt idx="31406">127000</cx:pt>
          <cx:pt idx="31407">50000</cx:pt>
          <cx:pt idx="31408">15000</cx:pt>
          <cx:pt idx="31409">110000</cx:pt>
          <cx:pt idx="31410">150000</cx:pt>
          <cx:pt idx="31411">145000</cx:pt>
          <cx:pt idx="31412">20000</cx:pt>
          <cx:pt idx="31413">15000</cx:pt>
          <cx:pt idx="31414">224000</cx:pt>
          <cx:pt idx="31415">70000</cx:pt>
          <cx:pt idx="31416">128000</cx:pt>
          <cx:pt idx="31417">100000</cx:pt>
          <cx:pt idx="31418">150000</cx:pt>
          <cx:pt idx="31419">25000</cx:pt>
          <cx:pt idx="31420">60000</cx:pt>
          <cx:pt idx="31421">135000</cx:pt>
          <cx:pt idx="31422">190000</cx:pt>
          <cx:pt idx="31423">135000</cx:pt>
          <cx:pt idx="31424">78000</cx:pt>
          <cx:pt idx="31425">127135</cx:pt>
          <cx:pt idx="31426">75000</cx:pt>
          <cx:pt idx="31427">110000</cx:pt>
          <cx:pt idx="31428">135000</cx:pt>
          <cx:pt idx="31429">135000</cx:pt>
          <cx:pt idx="31430">150000</cx:pt>
          <cx:pt idx="31431">135000</cx:pt>
          <cx:pt idx="31432">130000</cx:pt>
          <cx:pt idx="31433">265000</cx:pt>
          <cx:pt idx="31434">105000</cx:pt>
          <cx:pt idx="31435">155000</cx:pt>
          <cx:pt idx="31436">140000</cx:pt>
          <cx:pt idx="31437">215000</cx:pt>
          <cx:pt idx="31438">265000</cx:pt>
          <cx:pt idx="31439">93000</cx:pt>
          <cx:pt idx="31440">280000</cx:pt>
          <cx:pt idx="31441">95000</cx:pt>
          <cx:pt idx="31442">100000</cx:pt>
          <cx:pt idx="31443">100000</cx:pt>
          <cx:pt idx="31444">90000</cx:pt>
          <cx:pt idx="31445">175000</cx:pt>
          <cx:pt idx="31446">90000</cx:pt>
          <cx:pt idx="31447">147000</cx:pt>
          <cx:pt idx="31448">175000</cx:pt>
          <cx:pt idx="31449">120000</cx:pt>
          <cx:pt idx="31450">113000</cx:pt>
          <cx:pt idx="31451">90000</cx:pt>
          <cx:pt idx="31452">150000</cx:pt>
          <cx:pt idx="31453">180000</cx:pt>
          <cx:pt idx="31454">127135</cx:pt>
          <cx:pt idx="31455">99000</cx:pt>
          <cx:pt idx="31456">85000</cx:pt>
          <cx:pt idx="31457">115000</cx:pt>
          <cx:pt idx="31458">135000</cx:pt>
          <cx:pt idx="31459">200000</cx:pt>
          <cx:pt idx="31460">180000</cx:pt>
          <cx:pt idx="31461">120000</cx:pt>
          <cx:pt idx="31462">115000</cx:pt>
          <cx:pt idx="31463">140000</cx:pt>
          <cx:pt idx="31464">80000</cx:pt>
          <cx:pt idx="31465">400000</cx:pt>
          <cx:pt idx="31466">10000</cx:pt>
          <cx:pt idx="31467">220000</cx:pt>
          <cx:pt idx="31468">139000</cx:pt>
          <cx:pt idx="31469">90000</cx:pt>
          <cx:pt idx="31470">35000</cx:pt>
          <cx:pt idx="31471">110000</cx:pt>
          <cx:pt idx="31472">130000</cx:pt>
          <cx:pt idx="31473">125000</cx:pt>
          <cx:pt idx="31474">120000</cx:pt>
          <cx:pt idx="31475">129000</cx:pt>
          <cx:pt idx="31476">130000</cx:pt>
          <cx:pt idx="31477">350000</cx:pt>
          <cx:pt idx="31478">130000</cx:pt>
          <cx:pt idx="31479">130000</cx:pt>
          <cx:pt idx="31480">80000</cx:pt>
          <cx:pt idx="31481">155000</cx:pt>
          <cx:pt idx="31482">300000</cx:pt>
          <cx:pt idx="31483">155000</cx:pt>
          <cx:pt idx="31484">400000</cx:pt>
          <cx:pt idx="31485">150000</cx:pt>
          <cx:pt idx="31486">400000</cx:pt>
          <cx:pt idx="31487">200000</cx:pt>
          <cx:pt idx="31488">5000</cx:pt>
          <cx:pt idx="31489">55000</cx:pt>
          <cx:pt idx="31490">65000</cx:pt>
          <cx:pt idx="31491">110000</cx:pt>
          <cx:pt idx="31492">155000</cx:pt>
          <cx:pt idx="31493">100000</cx:pt>
          <cx:pt idx="31494">175000</cx:pt>
          <cx:pt idx="31495">90000</cx:pt>
          <cx:pt idx="31496">230000</cx:pt>
          <cx:pt idx="31497">70000</cx:pt>
          <cx:pt idx="31498">120000</cx:pt>
          <cx:pt idx="31499">80000</cx:pt>
          <cx:pt idx="31500">37000</cx:pt>
          <cx:pt idx="31501">115000</cx:pt>
          <cx:pt idx="31502">110000</cx:pt>
          <cx:pt idx="31503">82000</cx:pt>
          <cx:pt idx="31504">87000</cx:pt>
          <cx:pt idx="31505">130000</cx:pt>
          <cx:pt idx="31506">124900</cx:pt>
          <cx:pt idx="31507">80000</cx:pt>
          <cx:pt idx="31508">49000</cx:pt>
          <cx:pt idx="31509">80000</cx:pt>
          <cx:pt idx="31510">135000</cx:pt>
          <cx:pt idx="31511">125000</cx:pt>
          <cx:pt idx="31512">115000</cx:pt>
          <cx:pt idx="31513">139000</cx:pt>
          <cx:pt idx="31514">450000</cx:pt>
          <cx:pt idx="31515">150000</cx:pt>
          <cx:pt idx="31516">164000</cx:pt>
          <cx:pt idx="31517">200000</cx:pt>
          <cx:pt idx="31518">115000</cx:pt>
          <cx:pt idx="31519">100000</cx:pt>
          <cx:pt idx="31520">90000</cx:pt>
          <cx:pt idx="31521">87500</cx:pt>
          <cx:pt idx="31522">75000</cx:pt>
          <cx:pt idx="31523">100000</cx:pt>
          <cx:pt idx="31524">200000</cx:pt>
          <cx:pt idx="31525">400000</cx:pt>
          <cx:pt idx="31526">180000</cx:pt>
          <cx:pt idx="31527">50000</cx:pt>
          <cx:pt idx="31528">70000</cx:pt>
          <cx:pt idx="31529">50000</cx:pt>
          <cx:pt idx="31530">135000</cx:pt>
          <cx:pt idx="31531">135000</cx:pt>
          <cx:pt idx="31532">240000</cx:pt>
          <cx:pt idx="31533">200000</cx:pt>
          <cx:pt idx="31534">150000</cx:pt>
          <cx:pt idx="31535">220000</cx:pt>
          <cx:pt idx="31536">340000</cx:pt>
          <cx:pt idx="31537">259000</cx:pt>
          <cx:pt idx="31538">115000</cx:pt>
          <cx:pt idx="31539">300000</cx:pt>
          <cx:pt idx="31540">190000</cx:pt>
          <cx:pt idx="31541">80000</cx:pt>
          <cx:pt idx="31542">200000</cx:pt>
          <cx:pt idx="31543">200000</cx:pt>
          <cx:pt idx="31544">140000</cx:pt>
          <cx:pt idx="31545">196000</cx:pt>
          <cx:pt idx="31546">250000</cx:pt>
          <cx:pt idx="31547">200000</cx:pt>
          <cx:pt idx="31548">180000</cx:pt>
          <cx:pt idx="31549">205000</cx:pt>
          <cx:pt idx="31550">196000</cx:pt>
          <cx:pt idx="31551">125000</cx:pt>
          <cx:pt idx="31552">160000</cx:pt>
          <cx:pt idx="31553">180000</cx:pt>
          <cx:pt idx="31554">135000</cx:pt>
          <cx:pt idx="31555">120000</cx:pt>
          <cx:pt idx="31556">230000</cx:pt>
          <cx:pt idx="31557">210000</cx:pt>
          <cx:pt idx="31558">160000</cx:pt>
          <cx:pt idx="31559">150000</cx:pt>
          <cx:pt idx="31560">219000</cx:pt>
          <cx:pt idx="31561">90000</cx:pt>
          <cx:pt idx="31562">180000</cx:pt>
          <cx:pt idx="31563">104950</cx:pt>
          <cx:pt idx="31564">126000</cx:pt>
          <cx:pt idx="31565">120000</cx:pt>
          <cx:pt idx="31566">120000</cx:pt>
          <cx:pt idx="31567">155000</cx:pt>
          <cx:pt idx="31568">155000</cx:pt>
          <cx:pt idx="31569">260000</cx:pt>
          <cx:pt idx="31570">129000</cx:pt>
          <cx:pt idx="31571">350000</cx:pt>
          <cx:pt idx="31572">230000</cx:pt>
          <cx:pt idx="31573">209950</cx:pt>
          <cx:pt idx="31574">150000</cx:pt>
          <cx:pt idx="31575">189000</cx:pt>
          <cx:pt idx="31576">240000</cx:pt>
          <cx:pt idx="31577">160000</cx:pt>
          <cx:pt idx="31578">240000</cx:pt>
          <cx:pt idx="31579">189000</cx:pt>
          <cx:pt idx="31580">250000</cx:pt>
          <cx:pt idx="31581">400000</cx:pt>
          <cx:pt idx="31582">310000</cx:pt>
          <cx:pt idx="31583">200000</cx:pt>
          <cx:pt idx="31584">145000</cx:pt>
          <cx:pt idx="31585">150000</cx:pt>
          <cx:pt idx="31586">133000</cx:pt>
          <cx:pt idx="31587">150000</cx:pt>
          <cx:pt idx="31588">425000</cx:pt>
          <cx:pt idx="31589">200000</cx:pt>
          <cx:pt idx="31590">210000</cx:pt>
          <cx:pt idx="31591">192500</cx:pt>
          <cx:pt idx="31592">319000</cx:pt>
          <cx:pt idx="31593">171000</cx:pt>
          <cx:pt idx="31594">120000</cx:pt>
          <cx:pt idx="31595">170000</cx:pt>
          <cx:pt idx="31596">300000</cx:pt>
          <cx:pt idx="31597">125000</cx:pt>
          <cx:pt idx="31598">235000</cx:pt>
          <cx:pt idx="31599">290000</cx:pt>
          <cx:pt idx="31600">155000</cx:pt>
          <cx:pt idx="31601">135000</cx:pt>
          <cx:pt idx="31602">185000</cx:pt>
          <cx:pt idx="31603">187000</cx:pt>
          <cx:pt idx="31604">180000</cx:pt>
          <cx:pt idx="31605">175000</cx:pt>
          <cx:pt idx="31606">200000</cx:pt>
          <cx:pt idx="31607">230000</cx:pt>
          <cx:pt idx="31608">188000</cx:pt>
          <cx:pt idx="31609">280000</cx:pt>
          <cx:pt idx="31610">145000</cx:pt>
          <cx:pt idx="31611">230000</cx:pt>
          <cx:pt idx="31612">235000</cx:pt>
          <cx:pt idx="31613">150000</cx:pt>
          <cx:pt idx="31614">160000</cx:pt>
          <cx:pt idx="31615">140000</cx:pt>
          <cx:pt idx="31616">50000</cx:pt>
          <cx:pt idx="31617">110000</cx:pt>
          <cx:pt idx="31618">350000</cx:pt>
          <cx:pt idx="31619">165000</cx:pt>
          <cx:pt idx="31620">220000</cx:pt>
          <cx:pt idx="31621">132000</cx:pt>
          <cx:pt idx="31622">266000</cx:pt>
          <cx:pt idx="31623">95000</cx:pt>
          <cx:pt idx="31624">180000</cx:pt>
          <cx:pt idx="31625">185000</cx:pt>
          <cx:pt idx="31626">174900</cx:pt>
          <cx:pt idx="31627">182000</cx:pt>
          <cx:pt idx="31628">230000</cx:pt>
          <cx:pt idx="31629">150000</cx:pt>
          <cx:pt idx="31630">350000</cx:pt>
          <cx:pt idx="31631">195000</cx:pt>
          <cx:pt idx="31632">200000</cx:pt>
          <cx:pt idx="31633">194000</cx:pt>
          <cx:pt idx="31634">39000</cx:pt>
          <cx:pt idx="31635">200000</cx:pt>
          <cx:pt idx="31636">490000</cx:pt>
          <cx:pt idx="31637">350000</cx:pt>
          <cx:pt idx="31638">210000</cx:pt>
          <cx:pt idx="31639">110000</cx:pt>
          <cx:pt idx="31640">175000</cx:pt>
          <cx:pt idx="31641">90000</cx:pt>
          <cx:pt idx="31642">350000</cx:pt>
          <cx:pt idx="31643">250000</cx:pt>
          <cx:pt idx="31644">180000</cx:pt>
          <cx:pt idx="31645">285000</cx:pt>
          <cx:pt idx="31646">215000</cx:pt>
          <cx:pt idx="31647">325000</cx:pt>
          <cx:pt idx="31648">290000</cx:pt>
          <cx:pt idx="31649">210000</cx:pt>
          <cx:pt idx="31650">625000</cx:pt>
          <cx:pt idx="31651">70000</cx:pt>
          <cx:pt idx="31652">210000</cx:pt>
          <cx:pt idx="31653">190000</cx:pt>
          <cx:pt idx="31654">144900</cx:pt>
          <cx:pt idx="31655">310000</cx:pt>
          <cx:pt idx="31656">180000</cx:pt>
          <cx:pt idx="31657">410000</cx:pt>
          <cx:pt idx="31658">83000</cx:pt>
          <cx:pt idx="31659">200000</cx:pt>
          <cx:pt idx="31660">200000</cx:pt>
          <cx:pt idx="31661">150000</cx:pt>
          <cx:pt idx="31662">235000</cx:pt>
          <cx:pt idx="31663">242000</cx:pt>
          <cx:pt idx="31664">125000</cx:pt>
          <cx:pt idx="31665">50000</cx:pt>
          <cx:pt idx="31666">16000</cx:pt>
          <cx:pt idx="31667">250000</cx:pt>
          <cx:pt idx="31668">390000</cx:pt>
          <cx:pt idx="31669">80000</cx:pt>
          <cx:pt idx="31670">175000</cx:pt>
          <cx:pt idx="31671">280000</cx:pt>
          <cx:pt idx="31672">575000</cx:pt>
          <cx:pt idx="31673">185000</cx:pt>
          <cx:pt idx="31674">150000</cx:pt>
          <cx:pt idx="31675">140000</cx:pt>
          <cx:pt idx="31676">70000</cx:pt>
          <cx:pt idx="31677">300000</cx:pt>
          <cx:pt idx="31678">225000</cx:pt>
          <cx:pt idx="31679">175000</cx:pt>
          <cx:pt idx="31680">235000</cx:pt>
          <cx:pt idx="31681">270000</cx:pt>
          <cx:pt idx="31682">225000</cx:pt>
          <cx:pt idx="31683">265000</cx:pt>
          <cx:pt idx="31684">200000</cx:pt>
          <cx:pt idx="31685">365000</cx:pt>
          <cx:pt idx="31686">196000</cx:pt>
          <cx:pt idx="31687">210000</cx:pt>
          <cx:pt idx="31688">80000</cx:pt>
          <cx:pt idx="31689">90000</cx:pt>
          <cx:pt idx="31690">250000</cx:pt>
          <cx:pt idx="31691">195000</cx:pt>
          <cx:pt idx="31692">280000</cx:pt>
          <cx:pt idx="31693">140000</cx:pt>
          <cx:pt idx="31694">125000</cx:pt>
          <cx:pt idx="31695">108000</cx:pt>
          <cx:pt idx="31696">254900</cx:pt>
          <cx:pt idx="31697">220000</cx:pt>
          <cx:pt idx="31698">375000</cx:pt>
          <cx:pt idx="31699">245000</cx:pt>
          <cx:pt idx="31700">140000</cx:pt>
          <cx:pt idx="31701">295000</cx:pt>
          <cx:pt idx="31702">240000</cx:pt>
          <cx:pt idx="31703">135000</cx:pt>
          <cx:pt idx="31704">420000</cx:pt>
          <cx:pt idx="31705">200000</cx:pt>
          <cx:pt idx="31706">375000</cx:pt>
          <cx:pt idx="31707">250000</cx:pt>
          <cx:pt idx="31708">125000</cx:pt>
          <cx:pt idx="31709">340000</cx:pt>
          <cx:pt idx="31710">500000</cx:pt>
          <cx:pt idx="31711">500000</cx:pt>
          <cx:pt idx="31712">260000</cx:pt>
          <cx:pt idx="31713">300000</cx:pt>
          <cx:pt idx="31714">265000</cx:pt>
          <cx:pt idx="31715">300000</cx:pt>
          <cx:pt idx="31716">50000</cx:pt>
          <cx:pt idx="31717">400000</cx:pt>
          <cx:pt idx="31718">285000</cx:pt>
          <cx:pt idx="31719">250000</cx:pt>
          <cx:pt idx="31720">300000</cx:pt>
          <cx:pt idx="31721">210000</cx:pt>
          <cx:pt idx="31722">50000</cx:pt>
          <cx:pt idx="31723">190000</cx:pt>
          <cx:pt idx="31724">210000</cx:pt>
          <cx:pt idx="31725">185000</cx:pt>
          <cx:pt idx="31726">400000</cx:pt>
          <cx:pt idx="31727">350000</cx:pt>
          <cx:pt idx="31728">189000</cx:pt>
          <cx:pt idx="31729">160000</cx:pt>
          <cx:pt idx="31730">270000</cx:pt>
          <cx:pt idx="31731">228000</cx:pt>
          <cx:pt idx="31732">335000</cx:pt>
          <cx:pt idx="31733">200000</cx:pt>
          <cx:pt idx="31734">185000</cx:pt>
          <cx:pt idx="31735">127135</cx:pt>
          <cx:pt idx="31736">280000</cx:pt>
          <cx:pt idx="31737">180000</cx:pt>
          <cx:pt idx="31738">600000</cx:pt>
          <cx:pt idx="31739">190000</cx:pt>
          <cx:pt idx="31740">215000</cx:pt>
          <cx:pt idx="31741">240000</cx:pt>
          <cx:pt idx="31742">199000</cx:pt>
          <cx:pt idx="31743">230000</cx:pt>
          <cx:pt idx="31744">365000</cx:pt>
          <cx:pt idx="31745">50000</cx:pt>
          <cx:pt idx="31746">50000</cx:pt>
          <cx:pt idx="31747">260000</cx:pt>
          <cx:pt idx="31748">50000</cx:pt>
          <cx:pt idx="31749">195000</cx:pt>
          <cx:pt idx="31750">277000</cx:pt>
          <cx:pt idx="31751">215000</cx:pt>
          <cx:pt idx="31752">230000</cx:pt>
          <cx:pt idx="31753">360000</cx:pt>
          <cx:pt idx="31754">275000</cx:pt>
          <cx:pt idx="31755">110000</cx:pt>
          <cx:pt idx="31756">174000</cx:pt>
          <cx:pt idx="31757">200000</cx:pt>
          <cx:pt idx="31758">270000</cx:pt>
          <cx:pt idx="31759">400000</cx:pt>
          <cx:pt idx="31760">302000</cx:pt>
          <cx:pt idx="31761">189000</cx:pt>
          <cx:pt idx="31762">125000</cx:pt>
          <cx:pt idx="31763">300000</cx:pt>
          <cx:pt idx="31764">212000</cx:pt>
          <cx:pt idx="31765">300000</cx:pt>
          <cx:pt idx="31766">215000</cx:pt>
          <cx:pt idx="31767">260000</cx:pt>
          <cx:pt idx="31768">120000</cx:pt>
          <cx:pt idx="31769">140000</cx:pt>
          <cx:pt idx="31770">100000</cx:pt>
          <cx:pt idx="31771">240000</cx:pt>
          <cx:pt idx="31772">178000</cx:pt>
          <cx:pt idx="31773">125000</cx:pt>
          <cx:pt idx="31774">185000</cx:pt>
          <cx:pt idx="31775">190000</cx:pt>
          <cx:pt idx="31776">205000</cx:pt>
          <cx:pt idx="31777">175000</cx:pt>
          <cx:pt idx="31778">185000</cx:pt>
          <cx:pt idx="31779">200000</cx:pt>
          <cx:pt idx="31780">209000</cx:pt>
          <cx:pt idx="31781">190000</cx:pt>
          <cx:pt idx="31782">290000</cx:pt>
          <cx:pt idx="31783">120000</cx:pt>
          <cx:pt idx="31784">120000</cx:pt>
          <cx:pt idx="31785">80000</cx:pt>
          <cx:pt idx="31786">90000</cx:pt>
          <cx:pt idx="31787">117500</cx:pt>
          <cx:pt idx="31788">180000</cx:pt>
          <cx:pt idx="31789">170000</cx:pt>
          <cx:pt idx="31790">280000</cx:pt>
          <cx:pt idx="31791">90000</cx:pt>
          <cx:pt idx="31792">276000</cx:pt>
          <cx:pt idx="31793">500000</cx:pt>
          <cx:pt idx="31794">140000</cx:pt>
          <cx:pt idx="31795">250000</cx:pt>
          <cx:pt idx="31796">140000</cx:pt>
          <cx:pt idx="31797">300000</cx:pt>
          <cx:pt idx="31798">230000</cx:pt>
          <cx:pt idx="31799">280000</cx:pt>
          <cx:pt idx="31800">90000</cx:pt>
          <cx:pt idx="31801">80000</cx:pt>
          <cx:pt idx="31802">250000</cx:pt>
          <cx:pt idx="31803">400000</cx:pt>
          <cx:pt idx="31804">926269</cx:pt>
          <cx:pt idx="31805">380000</cx:pt>
          <cx:pt idx="31806">205000</cx:pt>
          <cx:pt idx="31807">265000</cx:pt>
          <cx:pt idx="31808">240000</cx:pt>
          <cx:pt idx="31809">350000</cx:pt>
          <cx:pt idx="31810">150000</cx:pt>
          <cx:pt idx="31811">182000</cx:pt>
          <cx:pt idx="31812">275000</cx:pt>
          <cx:pt idx="31813">365000</cx:pt>
          <cx:pt idx="31814">600000</cx:pt>
          <cx:pt idx="31815">180000</cx:pt>
          <cx:pt idx="31816">926269</cx:pt>
          <cx:pt idx="31817">430000</cx:pt>
          <cx:pt idx="31818">220000</cx:pt>
          <cx:pt idx="31819">285000</cx:pt>
          <cx:pt idx="31820">450000</cx:pt>
          <cx:pt idx="31821">290000</cx:pt>
          <cx:pt idx="31822">275000</cx:pt>
          <cx:pt idx="31823">39000</cx:pt>
          <cx:pt idx="31824">350000</cx:pt>
          <cx:pt idx="31825">160000</cx:pt>
          <cx:pt idx="31826">250000</cx:pt>
          <cx:pt idx="31827">30000</cx:pt>
          <cx:pt idx="31828">120000</cx:pt>
          <cx:pt idx="31829">80000</cx:pt>
          <cx:pt idx="31830">240000</cx:pt>
          <cx:pt idx="31831">100000</cx:pt>
          <cx:pt idx="31832">100000</cx:pt>
          <cx:pt idx="31833">39000</cx:pt>
          <cx:pt idx="31834">150000</cx:pt>
          <cx:pt idx="31835">11000</cx:pt>
          <cx:pt idx="31836">70000</cx:pt>
          <cx:pt idx="31837">100000</cx:pt>
          <cx:pt idx="31838">210000</cx:pt>
          <cx:pt idx="31839">240000</cx:pt>
          <cx:pt idx="31840">300000</cx:pt>
          <cx:pt idx="31841">129000</cx:pt>
          <cx:pt idx="31842">100000</cx:pt>
          <cx:pt idx="31843">150000</cx:pt>
          <cx:pt idx="31844">250000</cx:pt>
          <cx:pt idx="31845">300000</cx:pt>
          <cx:pt idx="31846">365000</cx:pt>
          <cx:pt idx="31847">220000</cx:pt>
          <cx:pt idx="31848">140000</cx:pt>
          <cx:pt idx="31849">180000</cx:pt>
          <cx:pt idx="31850">190000</cx:pt>
          <cx:pt idx="31851">130000</cx:pt>
          <cx:pt idx="31852">60000</cx:pt>
          <cx:pt idx="31853">17000</cx:pt>
          <cx:pt idx="31854">450000</cx:pt>
          <cx:pt idx="31855">60000</cx:pt>
          <cx:pt idx="31856">100000</cx:pt>
          <cx:pt idx="31857">200000</cx:pt>
          <cx:pt idx="31858">130000</cx:pt>
          <cx:pt idx="31859">220000</cx:pt>
          <cx:pt idx="31860">220000</cx:pt>
          <cx:pt idx="31861">200000</cx:pt>
          <cx:pt idx="31862">190000</cx:pt>
          <cx:pt idx="31863">200000</cx:pt>
          <cx:pt idx="31864">99000</cx:pt>
          <cx:pt idx="31865">300000</cx:pt>
          <cx:pt idx="31866">5000</cx:pt>
          <cx:pt idx="31867">65000</cx:pt>
          <cx:pt idx="31868">30000</cx:pt>
          <cx:pt idx="31869">140000</cx:pt>
          <cx:pt idx="31870">175000</cx:pt>
          <cx:pt idx="31871">200000</cx:pt>
          <cx:pt idx="31872">200000</cx:pt>
          <cx:pt idx="31873">1000</cx:pt>
          <cx:pt idx="31874">75000</cx:pt>
          <cx:pt idx="31875">400000</cx:pt>
          <cx:pt idx="31876">300000</cx:pt>
          <cx:pt idx="31877">225000</cx:pt>
          <cx:pt idx="31878">225000</cx:pt>
          <cx:pt idx="31879">175000</cx:pt>
          <cx:pt idx="31880">230000</cx:pt>
          <cx:pt idx="31881">396000</cx:pt>
          <cx:pt idx="31882">130000</cx:pt>
          <cx:pt idx="31883">70000</cx:pt>
          <cx:pt idx="31884">200000</cx:pt>
          <cx:pt idx="31885">300000</cx:pt>
          <cx:pt idx="31886">150000</cx:pt>
          <cx:pt idx="31887">56000</cx:pt>
          <cx:pt idx="31888">45000</cx:pt>
          <cx:pt idx="31889">165000</cx:pt>
          <cx:pt idx="31890">200000</cx:pt>
          <cx:pt idx="31891">150000</cx:pt>
          <cx:pt idx="31892">180000</cx:pt>
          <cx:pt idx="31893">135000</cx:pt>
          <cx:pt idx="31894">200000</cx:pt>
          <cx:pt idx="31895">200000</cx:pt>
          <cx:pt idx="31896">165000</cx:pt>
          <cx:pt idx="31897">128000</cx:pt>
          <cx:pt idx="31898">60000</cx:pt>
          <cx:pt idx="31899">75000</cx:pt>
          <cx:pt idx="31900">50000</cx:pt>
          <cx:pt idx="31901">125000</cx:pt>
          <cx:pt idx="31902">235000</cx:pt>
          <cx:pt idx="31903">310000</cx:pt>
          <cx:pt idx="31904">307000</cx:pt>
          <cx:pt idx="31905">300000</cx:pt>
          <cx:pt idx="31906">196000</cx:pt>
          <cx:pt idx="31907">65000</cx:pt>
          <cx:pt idx="31908">150000</cx:pt>
          <cx:pt idx="31909">200000</cx:pt>
          <cx:pt idx="31910">210000</cx:pt>
          <cx:pt idx="31911">185000</cx:pt>
          <cx:pt idx="31912">168000</cx:pt>
          <cx:pt idx="31913">155000</cx:pt>
          <cx:pt idx="31914">110000</cx:pt>
          <cx:pt idx="31915">200000</cx:pt>
          <cx:pt idx="31916">206000</cx:pt>
          <cx:pt idx="31917">490000</cx:pt>
          <cx:pt idx="31918">180000</cx:pt>
          <cx:pt idx="31919">185000</cx:pt>
          <cx:pt idx="31920">280000</cx:pt>
          <cx:pt idx="31921">200000</cx:pt>
          <cx:pt idx="31922">300000</cx:pt>
          <cx:pt idx="31923">163000</cx:pt>
          <cx:pt idx="31924">161000</cx:pt>
          <cx:pt idx="31925">250000</cx:pt>
          <cx:pt idx="31926">128900</cx:pt>
          <cx:pt idx="31927">170000</cx:pt>
          <cx:pt idx="31928">200000</cx:pt>
          <cx:pt idx="31929">150000</cx:pt>
          <cx:pt idx="31930">150000</cx:pt>
          <cx:pt idx="31931">250000</cx:pt>
          <cx:pt idx="31932">230000</cx:pt>
          <cx:pt idx="31933">230000</cx:pt>
          <cx:pt idx="31934">390000</cx:pt>
          <cx:pt idx="31935">500000</cx:pt>
          <cx:pt idx="31936">165000</cx:pt>
          <cx:pt idx="31937">120000</cx:pt>
          <cx:pt idx="31938">100000</cx:pt>
          <cx:pt idx="31939">140000</cx:pt>
          <cx:pt idx="31940">130000</cx:pt>
          <cx:pt idx="31941">125000</cx:pt>
          <cx:pt idx="31942">300000</cx:pt>
          <cx:pt idx="31943">310000</cx:pt>
          <cx:pt idx="31944">240000</cx:pt>
          <cx:pt idx="31945">200000</cx:pt>
          <cx:pt idx="31946">300000</cx:pt>
          <cx:pt idx="31947">159000</cx:pt>
          <cx:pt idx="31948">600000</cx:pt>
          <cx:pt idx="31949">160000</cx:pt>
          <cx:pt idx="31950">90000</cx:pt>
          <cx:pt idx="31951">270000</cx:pt>
          <cx:pt idx="31952">185000</cx:pt>
          <cx:pt idx="31953">350000</cx:pt>
          <cx:pt idx="31954">399900</cx:pt>
          <cx:pt idx="31955">225000</cx:pt>
          <cx:pt idx="31956">155000</cx:pt>
          <cx:pt idx="31957">222850</cx:pt>
          <cx:pt idx="31958">60000</cx:pt>
          <cx:pt idx="31959">100000</cx:pt>
          <cx:pt idx="31960">80000</cx:pt>
          <cx:pt idx="31961">150000</cx:pt>
          <cx:pt idx="31962">125000</cx:pt>
          <cx:pt idx="31963">32000</cx:pt>
          <cx:pt idx="31964">80000</cx:pt>
          <cx:pt idx="31965">80000</cx:pt>
          <cx:pt idx="31966">15000</cx:pt>
          <cx:pt idx="31967">1200</cx:pt>
          <cx:pt idx="31968">37500</cx:pt>
          <cx:pt idx="31969">32000</cx:pt>
          <cx:pt idx="31970">37500</cx:pt>
          <cx:pt idx="31971">98000</cx:pt>
          <cx:pt idx="31972">62000</cx:pt>
          <cx:pt idx="31973">45000</cx:pt>
          <cx:pt idx="31974">110000</cx:pt>
          <cx:pt idx="31975">98000</cx:pt>
          <cx:pt idx="31976">160000</cx:pt>
          <cx:pt idx="31977">120000</cx:pt>
          <cx:pt idx="31978">103000</cx:pt>
          <cx:pt idx="31979">57000</cx:pt>
          <cx:pt idx="31980">50000</cx:pt>
          <cx:pt idx="31981">45000</cx:pt>
          <cx:pt idx="31982">17400</cx:pt>
          <cx:pt idx="31983">5000</cx:pt>
          <cx:pt idx="31984">98000</cx:pt>
          <cx:pt idx="31985">100000</cx:pt>
          <cx:pt idx="31986">50000</cx:pt>
          <cx:pt idx="31987">20000</cx:pt>
          <cx:pt idx="31988">100000</cx:pt>
          <cx:pt idx="31989">35000</cx:pt>
          <cx:pt idx="31990">50000</cx:pt>
          <cx:pt idx="31991">54000</cx:pt>
          <cx:pt idx="31992">21000</cx:pt>
          <cx:pt idx="31993">18000</cx:pt>
          <cx:pt idx="31994">70000</cx:pt>
          <cx:pt idx="31995">20000</cx:pt>
          <cx:pt idx="31996">35000</cx:pt>
          <cx:pt idx="31997">20000</cx:pt>
          <cx:pt idx="31998">175000</cx:pt>
          <cx:pt idx="31999">350000</cx:pt>
          <cx:pt idx="32000">57000</cx:pt>
          <cx:pt idx="32001">64000</cx:pt>
          <cx:pt idx="32002">130000</cx:pt>
          <cx:pt idx="32003">76000</cx:pt>
          <cx:pt idx="32004">169500</cx:pt>
          <cx:pt idx="32005">100000</cx:pt>
          <cx:pt idx="32006">78000</cx:pt>
          <cx:pt idx="32007">78000</cx:pt>
          <cx:pt idx="32008">135000</cx:pt>
          <cx:pt idx="32009">163000</cx:pt>
          <cx:pt idx="32010">275000</cx:pt>
          <cx:pt idx="32011">125000</cx:pt>
          <cx:pt idx="32012">70000</cx:pt>
          <cx:pt idx="32013">38000</cx:pt>
          <cx:pt idx="32014">70000</cx:pt>
          <cx:pt idx="32015">15000</cx:pt>
          <cx:pt idx="32016">15000</cx:pt>
          <cx:pt idx="32017">150000</cx:pt>
          <cx:pt idx="32018">42000</cx:pt>
          <cx:pt idx="32019">150000</cx:pt>
          <cx:pt idx="32020">240000</cx:pt>
          <cx:pt idx="32021">4000</cx:pt>
          <cx:pt idx="32022">50000</cx:pt>
          <cx:pt idx="32023">13000</cx:pt>
          <cx:pt idx="32024">13000</cx:pt>
          <cx:pt idx="32025">2000</cx:pt>
          <cx:pt idx="32026">8000</cx:pt>
          <cx:pt idx="32027">9000</cx:pt>
          <cx:pt idx="32028">300000</cx:pt>
          <cx:pt idx="32029">475000</cx:pt>
          <cx:pt idx="32030">195000</cx:pt>
          <cx:pt idx="32031">230000</cx:pt>
          <cx:pt idx="32032">450000</cx:pt>
          <cx:pt idx="32033">190000</cx:pt>
          <cx:pt idx="32034">160000</cx:pt>
          <cx:pt idx="32035">275000</cx:pt>
          <cx:pt idx="32036">215000</cx:pt>
          <cx:pt idx="32037">205000</cx:pt>
          <cx:pt idx="32038">230000</cx:pt>
          <cx:pt idx="32039">198000</cx:pt>
          <cx:pt idx="32040">350000</cx:pt>
          <cx:pt idx="32041">170000</cx:pt>
          <cx:pt idx="32042">250000</cx:pt>
          <cx:pt idx="32043">160000</cx:pt>
          <cx:pt idx="32044">320000</cx:pt>
          <cx:pt idx="32045">926269</cx:pt>
          <cx:pt idx="32046">350000</cx:pt>
          <cx:pt idx="32047">180000</cx:pt>
          <cx:pt idx="32048">385000</cx:pt>
          <cx:pt idx="32049">285000</cx:pt>
          <cx:pt idx="32050">224000</cx:pt>
          <cx:pt idx="32051">140000</cx:pt>
          <cx:pt idx="32052">180000</cx:pt>
          <cx:pt idx="32053">400000</cx:pt>
          <cx:pt idx="32054">220000</cx:pt>
          <cx:pt idx="32055">600000</cx:pt>
          <cx:pt idx="32056">220000</cx:pt>
          <cx:pt idx="32057">450000</cx:pt>
          <cx:pt idx="32058">225000</cx:pt>
          <cx:pt idx="32059">290000</cx:pt>
          <cx:pt idx="32060">350000</cx:pt>
          <cx:pt idx="32061">926269</cx:pt>
          <cx:pt idx="32062">298000</cx:pt>
          <cx:pt idx="32063">500000</cx:pt>
          <cx:pt idx="32064">400000</cx:pt>
          <cx:pt idx="32065">325000</cx:pt>
          <cx:pt idx="32066">160000</cx:pt>
          <cx:pt idx="32067">442000</cx:pt>
          <cx:pt idx="32068">926269</cx:pt>
          <cx:pt idx="32069">250000</cx:pt>
          <cx:pt idx="32070">250000</cx:pt>
          <cx:pt idx="32071">200000</cx:pt>
          <cx:pt idx="32072">50000</cx:pt>
          <cx:pt idx="32073">16000</cx:pt>
          <cx:pt idx="32074">926269</cx:pt>
          <cx:pt idx="32075">220000</cx:pt>
          <cx:pt idx="32076">301000</cx:pt>
          <cx:pt idx="32077">250000</cx:pt>
          <cx:pt idx="32078">250000</cx:pt>
          <cx:pt idx="32079">300000</cx:pt>
          <cx:pt idx="32080">50000</cx:pt>
          <cx:pt idx="32081">286000</cx:pt>
          <cx:pt idx="32082">450000</cx:pt>
          <cx:pt idx="32083">400000</cx:pt>
          <cx:pt idx="32084">16000</cx:pt>
          <cx:pt idx="32085">16000</cx:pt>
          <cx:pt idx="32086">180000</cx:pt>
          <cx:pt idx="32087">200000</cx:pt>
          <cx:pt idx="32088">150000</cx:pt>
          <cx:pt idx="32089">210000</cx:pt>
          <cx:pt idx="32090">210000</cx:pt>
          <cx:pt idx="32091">200000</cx:pt>
          <cx:pt idx="32092">175000</cx:pt>
          <cx:pt idx="32093">150000</cx:pt>
          <cx:pt idx="32094">200000</cx:pt>
          <cx:pt idx="32095">30000</cx:pt>
          <cx:pt idx="32096">35000</cx:pt>
          <cx:pt idx="32097">330000</cx:pt>
          <cx:pt idx="32098">250000</cx:pt>
          <cx:pt idx="32099">175000</cx:pt>
          <cx:pt idx="32100">150000</cx:pt>
          <cx:pt idx="32101">125000</cx:pt>
          <cx:pt idx="32102">100000</cx:pt>
          <cx:pt idx="32103">178000</cx:pt>
          <cx:pt idx="32104">50000</cx:pt>
          <cx:pt idx="32105">178000</cx:pt>
          <cx:pt idx="32106">175000</cx:pt>
          <cx:pt idx="32107">67000</cx:pt>
          <cx:pt idx="32108">16000</cx:pt>
          <cx:pt idx="32109">53000</cx:pt>
          <cx:pt idx="32110">130000</cx:pt>
          <cx:pt idx="32111">125000</cx:pt>
          <cx:pt idx="32112">250000</cx:pt>
          <cx:pt idx="32113">30000</cx:pt>
          <cx:pt idx="32114">140000</cx:pt>
          <cx:pt idx="32115">120000</cx:pt>
          <cx:pt idx="32116">115000</cx:pt>
          <cx:pt idx="32117">110000</cx:pt>
          <cx:pt idx="32118">90000</cx:pt>
          <cx:pt idx="32119">210000</cx:pt>
          <cx:pt idx="32120">85000</cx:pt>
          <cx:pt idx="32121">150000</cx:pt>
          <cx:pt idx="32122">20000</cx:pt>
          <cx:pt idx="32123">50000</cx:pt>
          <cx:pt idx="32124">125000</cx:pt>
          <cx:pt idx="32125">130000</cx:pt>
          <cx:pt idx="32126">375000</cx:pt>
          <cx:pt idx="32127">235000</cx:pt>
          <cx:pt idx="32128">200000</cx:pt>
          <cx:pt idx="32129">195000</cx:pt>
          <cx:pt idx="32130">325000</cx:pt>
          <cx:pt idx="32131">350000</cx:pt>
          <cx:pt idx="32132">350000</cx:pt>
          <cx:pt idx="32133">200000</cx:pt>
          <cx:pt idx="32134">150000</cx:pt>
          <cx:pt idx="32135">150000</cx:pt>
          <cx:pt idx="32136">75000</cx:pt>
          <cx:pt idx="32137">165000</cx:pt>
          <cx:pt idx="32138">200000</cx:pt>
          <cx:pt idx="32139">245000</cx:pt>
          <cx:pt idx="32140">100000</cx:pt>
          <cx:pt idx="32141">250000</cx:pt>
          <cx:pt idx="32142">370000</cx:pt>
          <cx:pt idx="32143">260000</cx:pt>
          <cx:pt idx="32144">250000</cx:pt>
          <cx:pt idx="32145">300000</cx:pt>
          <cx:pt idx="32146">200000</cx:pt>
          <cx:pt idx="32147">200000</cx:pt>
          <cx:pt idx="32148">220000</cx:pt>
          <cx:pt idx="32149">80000</cx:pt>
          <cx:pt idx="32150">135000</cx:pt>
          <cx:pt idx="32151">115000</cx:pt>
          <cx:pt idx="32152">425000</cx:pt>
          <cx:pt idx="32153">250000</cx:pt>
          <cx:pt idx="32154">135000</cx:pt>
          <cx:pt idx="32155">15000</cx:pt>
          <cx:pt idx="32156">110000</cx:pt>
          <cx:pt idx="32157">75000</cx:pt>
          <cx:pt idx="32158">102000</cx:pt>
          <cx:pt idx="32159">100000</cx:pt>
          <cx:pt idx="32160">45000</cx:pt>
          <cx:pt idx="32161">60000</cx:pt>
          <cx:pt idx="32162">100000</cx:pt>
          <cx:pt idx="32163">50000</cx:pt>
          <cx:pt idx="32164">100000</cx:pt>
          <cx:pt idx="32165">15000</cx:pt>
          <cx:pt idx="32166">10000</cx:pt>
          <cx:pt idx="32167">125000</cx:pt>
          <cx:pt idx="32168">150000</cx:pt>
          <cx:pt idx="32169">220000</cx:pt>
          <cx:pt idx="32170">140000</cx:pt>
          <cx:pt idx="32171">80000</cx:pt>
          <cx:pt idx="32172">10000</cx:pt>
          <cx:pt idx="32173">175000</cx:pt>
          <cx:pt idx="32174">115000</cx:pt>
          <cx:pt idx="32175">200000</cx:pt>
          <cx:pt idx="32176">115000</cx:pt>
          <cx:pt idx="32177">165000</cx:pt>
          <cx:pt idx="32178">170000</cx:pt>
          <cx:pt idx="32179">90000</cx:pt>
          <cx:pt idx="32180">140000</cx:pt>
          <cx:pt idx="32181">140000</cx:pt>
          <cx:pt idx="32182">185000</cx:pt>
          <cx:pt idx="32183">200000</cx:pt>
          <cx:pt idx="32184">250000</cx:pt>
          <cx:pt idx="32185">175000</cx:pt>
          <cx:pt idx="32186">90000</cx:pt>
          <cx:pt idx="32187">190000</cx:pt>
          <cx:pt idx="32188">120000</cx:pt>
          <cx:pt idx="32189">130000</cx:pt>
          <cx:pt idx="32190">130000</cx:pt>
          <cx:pt idx="32191">125000</cx:pt>
          <cx:pt idx="32192">215000</cx:pt>
          <cx:pt idx="32193">275000</cx:pt>
          <cx:pt idx="32194">145000</cx:pt>
          <cx:pt idx="32195">150000</cx:pt>
          <cx:pt idx="32196">145000</cx:pt>
          <cx:pt idx="32197">140000</cx:pt>
          <cx:pt idx="32198">100000</cx:pt>
          <cx:pt idx="32199">130000</cx:pt>
          <cx:pt idx="32200">90000</cx:pt>
          <cx:pt idx="32201">200000</cx:pt>
          <cx:pt idx="32202">160000</cx:pt>
          <cx:pt idx="32203">60000</cx:pt>
          <cx:pt idx="32204">75000</cx:pt>
          <cx:pt idx="32205">155000</cx:pt>
          <cx:pt idx="32206">200000</cx:pt>
          <cx:pt idx="32207">80000</cx:pt>
          <cx:pt idx="32208">125000</cx:pt>
          <cx:pt idx="32209">60000</cx:pt>
          <cx:pt idx="32210">145000</cx:pt>
          <cx:pt idx="32211">98000</cx:pt>
          <cx:pt idx="32212">80000</cx:pt>
          <cx:pt idx="32213">125000</cx:pt>
          <cx:pt idx="32214">125000</cx:pt>
          <cx:pt idx="32215">97000</cx:pt>
          <cx:pt idx="32216">120000</cx:pt>
          <cx:pt idx="32217">100000</cx:pt>
          <cx:pt idx="32218">180000</cx:pt>
          <cx:pt idx="32219">170000</cx:pt>
          <cx:pt idx="32220">165000</cx:pt>
          <cx:pt idx="32221">110000</cx:pt>
          <cx:pt idx="32222">170000</cx:pt>
          <cx:pt idx="32223">115000</cx:pt>
          <cx:pt idx="32224">100000</cx:pt>
          <cx:pt idx="32225">125000</cx:pt>
          <cx:pt idx="32226">25000</cx:pt>
          <cx:pt idx="32227">280000</cx:pt>
          <cx:pt idx="32228">100000</cx:pt>
          <cx:pt idx="32229">120000</cx:pt>
          <cx:pt idx="32230">250000</cx:pt>
          <cx:pt idx="32231">65000</cx:pt>
          <cx:pt idx="32232">80000</cx:pt>
          <cx:pt idx="32233">80000</cx:pt>
          <cx:pt idx="32234">90000</cx:pt>
          <cx:pt idx="32235">65000</cx:pt>
          <cx:pt idx="32236">125000</cx:pt>
          <cx:pt idx="32237">110000</cx:pt>
          <cx:pt idx="32238">65000</cx:pt>
          <cx:pt idx="32239">12500</cx:pt>
          <cx:pt idx="32240">125000</cx:pt>
          <cx:pt idx="32241">130000</cx:pt>
          <cx:pt idx="32242">100000</cx:pt>
          <cx:pt idx="32243">230000</cx:pt>
          <cx:pt idx="32244">195000</cx:pt>
          <cx:pt idx="32245">77000</cx:pt>
          <cx:pt idx="32246">60000</cx:pt>
          <cx:pt idx="32247">250000</cx:pt>
          <cx:pt idx="32248">150000</cx:pt>
          <cx:pt idx="32249">100000</cx:pt>
          <cx:pt idx="32250">150000</cx:pt>
          <cx:pt idx="32251">190000</cx:pt>
          <cx:pt idx="32252">107000</cx:pt>
          <cx:pt idx="32253">120000</cx:pt>
          <cx:pt idx="32254">100000</cx:pt>
          <cx:pt idx="32255">125000</cx:pt>
          <cx:pt idx="32256">100000</cx:pt>
          <cx:pt idx="32257">75000</cx:pt>
          <cx:pt idx="32258">155000</cx:pt>
          <cx:pt idx="32259">120000</cx:pt>
          <cx:pt idx="32260">125000</cx:pt>
          <cx:pt idx="32261">125000</cx:pt>
          <cx:pt idx="32262">300000</cx:pt>
          <cx:pt idx="32263">85000</cx:pt>
          <cx:pt idx="32264">60000</cx:pt>
          <cx:pt idx="32265">160000</cx:pt>
          <cx:pt idx="32266">15000</cx:pt>
          <cx:pt idx="32267">170000</cx:pt>
          <cx:pt idx="32268">230000</cx:pt>
          <cx:pt idx="32269">150000</cx:pt>
          <cx:pt idx="32270">350000</cx:pt>
          <cx:pt idx="32271">300000</cx:pt>
          <cx:pt idx="32272">130000</cx:pt>
          <cx:pt idx="32273">157500</cx:pt>
          <cx:pt idx="32274">189000</cx:pt>
          <cx:pt idx="32275">180000</cx:pt>
          <cx:pt idx="32276">250000</cx:pt>
          <cx:pt idx="32277">300000</cx:pt>
          <cx:pt idx="32278">170000</cx:pt>
          <cx:pt idx="32279">400000</cx:pt>
          <cx:pt idx="32280">50000</cx:pt>
          <cx:pt idx="32281">10000</cx:pt>
          <cx:pt idx="32282">185000</cx:pt>
          <cx:pt idx="32283">100000</cx:pt>
          <cx:pt idx="32284">200000</cx:pt>
          <cx:pt idx="32285">185000</cx:pt>
          <cx:pt idx="32286">200000</cx:pt>
          <cx:pt idx="32287">400000</cx:pt>
          <cx:pt idx="32288">250000</cx:pt>
          <cx:pt idx="32289">285000</cx:pt>
          <cx:pt idx="32290">113000</cx:pt>
          <cx:pt idx="32291">150000</cx:pt>
          <cx:pt idx="32292">115000</cx:pt>
          <cx:pt idx="32293">200000</cx:pt>
          <cx:pt idx="32294">163000</cx:pt>
          <cx:pt idx="32295">165000</cx:pt>
          <cx:pt idx="32296">230000</cx:pt>
          <cx:pt idx="32297">100000</cx:pt>
          <cx:pt idx="32298">125000</cx:pt>
          <cx:pt idx="32299">150000</cx:pt>
          <cx:pt idx="32300">225000</cx:pt>
          <cx:pt idx="32301">250000</cx:pt>
          <cx:pt idx="32302">17000</cx:pt>
          <cx:pt idx="32303">75000</cx:pt>
          <cx:pt idx="32304">150000</cx:pt>
          <cx:pt idx="32305">55000</cx:pt>
          <cx:pt idx="32306">100000</cx:pt>
          <cx:pt idx="32307">150000</cx:pt>
          <cx:pt idx="32308">115000</cx:pt>
          <cx:pt idx="32309">37000</cx:pt>
          <cx:pt idx="32310">300000</cx:pt>
          <cx:pt idx="32311">400000</cx:pt>
          <cx:pt idx="32312">100000</cx:pt>
          <cx:pt idx="32313">300000</cx:pt>
          <cx:pt idx="32314">2212664</cx:pt>
          <cx:pt idx="32315">195000</cx:pt>
          <cx:pt idx="32316">225000</cx:pt>
          <cx:pt idx="32317">475000</cx:pt>
          <cx:pt idx="32318">325000</cx:pt>
          <cx:pt idx="32319">35000</cx:pt>
          <cx:pt idx="32320">175000</cx:pt>
          <cx:pt idx="32321">75000</cx:pt>
          <cx:pt idx="32322">35000</cx:pt>
          <cx:pt idx="32323">10000</cx:pt>
          <cx:pt idx="32324">350000</cx:pt>
          <cx:pt idx="32325">250000</cx:pt>
          <cx:pt idx="32326">250000</cx:pt>
          <cx:pt idx="32327">300000</cx:pt>
          <cx:pt idx="32328">224000</cx:pt>
          <cx:pt idx="32329">22600</cx:pt>
          <cx:pt idx="32330">90000</cx:pt>
          <cx:pt idx="32331">180000</cx:pt>
          <cx:pt idx="32332">27000</cx:pt>
          <cx:pt idx="32333">800000</cx:pt>
          <cx:pt idx="32334">700000</cx:pt>
          <cx:pt idx="32335">700000</cx:pt>
          <cx:pt idx="32336">299000</cx:pt>
          <cx:pt idx="32337">175000</cx:pt>
          <cx:pt idx="32338">120000</cx:pt>
          <cx:pt idx="32339">68500</cx:pt>
          <cx:pt idx="32340">30000</cx:pt>
          <cx:pt idx="32341">197000</cx:pt>
          <cx:pt idx="32342">234000</cx:pt>
          <cx:pt idx="32343">80000</cx:pt>
          <cx:pt idx="32344">35000</cx:pt>
          <cx:pt idx="32345">175000</cx:pt>
          <cx:pt idx="32346">60000</cx:pt>
          <cx:pt idx="32347">750000</cx:pt>
          <cx:pt idx="32348">695000</cx:pt>
          <cx:pt idx="32349">400000</cx:pt>
          <cx:pt idx="32350">10000</cx:pt>
          <cx:pt idx="32351">425000</cx:pt>
          <cx:pt idx="32352">190000</cx:pt>
          <cx:pt idx="32353">350000</cx:pt>
          <cx:pt idx="32354">399000</cx:pt>
          <cx:pt idx="32355">150000</cx:pt>
          <cx:pt idx="32356">80000</cx:pt>
          <cx:pt idx="32357">360000</cx:pt>
          <cx:pt idx="32358">325000</cx:pt>
          <cx:pt idx="32359">400000</cx:pt>
          <cx:pt idx="32360">80000</cx:pt>
          <cx:pt idx="32361">300000</cx:pt>
          <cx:pt idx="32362">1800000</cx:pt>
          <cx:pt idx="32363">50000</cx:pt>
          <cx:pt idx="32364">110000</cx:pt>
          <cx:pt idx="32365">120000</cx:pt>
          <cx:pt idx="32366">370000</cx:pt>
          <cx:pt idx="32367">450000</cx:pt>
          <cx:pt idx="32368">550000</cx:pt>
          <cx:pt idx="32369">80000</cx:pt>
          <cx:pt idx="32370">85000</cx:pt>
          <cx:pt idx="32371">200000</cx:pt>
          <cx:pt idx="32372">150000</cx:pt>
          <cx:pt idx="32373">330000</cx:pt>
          <cx:pt idx="32374">350000</cx:pt>
          <cx:pt idx="32375">350000</cx:pt>
          <cx:pt idx="32376">290000</cx:pt>
          <cx:pt idx="32377">175000</cx:pt>
          <cx:pt idx="32378">275000</cx:pt>
          <cx:pt idx="32379">326300</cx:pt>
          <cx:pt idx="32380">150000</cx:pt>
          <cx:pt idx="32381">380000</cx:pt>
          <cx:pt idx="32382">350000</cx:pt>
          <cx:pt idx="32383">50000</cx:pt>
          <cx:pt idx="32384">140000</cx:pt>
          <cx:pt idx="32385">170000</cx:pt>
          <cx:pt idx="32386">100000</cx:pt>
          <cx:pt idx="32387">250000</cx:pt>
          <cx:pt idx="32388">400000</cx:pt>
          <cx:pt idx="32389">225000</cx:pt>
          <cx:pt idx="32390">170000</cx:pt>
          <cx:pt idx="32391">540000</cx:pt>
          <cx:pt idx="32392">600000</cx:pt>
          <cx:pt idx="32393">250000</cx:pt>
          <cx:pt idx="32394">149000</cx:pt>
          <cx:pt idx="32395">700000</cx:pt>
          <cx:pt idx="32396">285000</cx:pt>
          <cx:pt idx="32397">355000</cx:pt>
          <cx:pt idx="32398">400000</cx:pt>
          <cx:pt idx="32399">342000</cx:pt>
          <cx:pt idx="32400">300000</cx:pt>
          <cx:pt idx="32401">100000</cx:pt>
          <cx:pt idx="32402">40000</cx:pt>
          <cx:pt idx="32403">266000</cx:pt>
          <cx:pt idx="32404">800000</cx:pt>
          <cx:pt idx="32405">395000</cx:pt>
          <cx:pt idx="32406">119900</cx:pt>
          <cx:pt idx="32407">180600</cx:pt>
          <cx:pt idx="32408">325000</cx:pt>
          <cx:pt idx="32409">200000</cx:pt>
          <cx:pt idx="32410">120000</cx:pt>
          <cx:pt idx="32411">750000</cx:pt>
          <cx:pt idx="32412">250000</cx:pt>
          <cx:pt idx="32413">300000</cx:pt>
          <cx:pt idx="32414">280000</cx:pt>
          <cx:pt idx="32415">300000</cx:pt>
          <cx:pt idx="32416">40000</cx:pt>
          <cx:pt idx="32417">70000</cx:pt>
          <cx:pt idx="32418">60000</cx:pt>
          <cx:pt idx="32419">350000</cx:pt>
          <cx:pt idx="32420">400000</cx:pt>
          <cx:pt idx="32421">900000</cx:pt>
          <cx:pt idx="32422">450000</cx:pt>
          <cx:pt idx="32423">350000</cx:pt>
          <cx:pt idx="32424">326300</cx:pt>
          <cx:pt idx="32425">102500</cx:pt>
          <cx:pt idx="32426">120000</cx:pt>
          <cx:pt idx="32427">3500</cx:pt>
          <cx:pt idx="32428">120000</cx:pt>
          <cx:pt idx="32429">110000</cx:pt>
          <cx:pt idx="32430">150000</cx:pt>
          <cx:pt idx="32431">150000</cx:pt>
          <cx:pt idx="32432">10000</cx:pt>
          <cx:pt idx="32433">400000</cx:pt>
          <cx:pt idx="32434">485000</cx:pt>
          <cx:pt idx="32435">200000</cx:pt>
          <cx:pt idx="32436">210000</cx:pt>
          <cx:pt idx="32437">600000</cx:pt>
          <cx:pt idx="32438">500000</cx:pt>
          <cx:pt idx="32439">165000</cx:pt>
          <cx:pt idx="32440">230000</cx:pt>
          <cx:pt idx="32441">120000</cx:pt>
          <cx:pt idx="32442">400000</cx:pt>
          <cx:pt idx="32443">120000</cx:pt>
          <cx:pt idx="32444">80000</cx:pt>
          <cx:pt idx="32445">120000</cx:pt>
          <cx:pt idx="32446">400000</cx:pt>
          <cx:pt idx="32447">116000</cx:pt>
          <cx:pt idx="32448">500000</cx:pt>
          <cx:pt idx="32449">100000</cx:pt>
          <cx:pt idx="32450">110000</cx:pt>
          <cx:pt idx="32451">163000</cx:pt>
          <cx:pt idx="32452">25000</cx:pt>
          <cx:pt idx="32453">105000</cx:pt>
          <cx:pt idx="32454">180000</cx:pt>
          <cx:pt idx="32455">1000000</cx:pt>
          <cx:pt idx="32456">620000</cx:pt>
          <cx:pt idx="32457">800000</cx:pt>
          <cx:pt idx="32458">225000</cx:pt>
          <cx:pt idx="32459">895000</cx:pt>
          <cx:pt idx="32460">175000</cx:pt>
          <cx:pt idx="32461">235000</cx:pt>
          <cx:pt idx="32462">100000</cx:pt>
          <cx:pt idx="32463">98000</cx:pt>
          <cx:pt idx="32464">40000</cx:pt>
          <cx:pt idx="32465">350000</cx:pt>
          <cx:pt idx="32466">75000</cx:pt>
          <cx:pt idx="32467">200000</cx:pt>
          <cx:pt idx="32468">500000</cx:pt>
          <cx:pt idx="32469">750000</cx:pt>
          <cx:pt idx="32470">210000</cx:pt>
          <cx:pt idx="32471">500000</cx:pt>
          <cx:pt idx="32472">150000</cx:pt>
          <cx:pt idx="32473">185000</cx:pt>
          <cx:pt idx="32474">475000</cx:pt>
          <cx:pt idx="32475">500000</cx:pt>
          <cx:pt idx="32476">250000</cx:pt>
          <cx:pt idx="32477">44900</cx:pt>
          <cx:pt idx="32478">40000</cx:pt>
          <cx:pt idx="32479">157000</cx:pt>
          <cx:pt idx="32480">320000</cx:pt>
          <cx:pt idx="32481">145000</cx:pt>
          <cx:pt idx="32482">200000</cx:pt>
          <cx:pt idx="32483">800000</cx:pt>
          <cx:pt idx="32484">500000</cx:pt>
          <cx:pt idx="32485">360000</cx:pt>
          <cx:pt idx="32486">300000</cx:pt>
          <cx:pt idx="32487">55000</cx:pt>
          <cx:pt idx="32488">6000</cx:pt>
          <cx:pt idx="32489">600000</cx:pt>
          <cx:pt idx="32490">85900</cx:pt>
          <cx:pt idx="32491">2300</cx:pt>
          <cx:pt idx="32492">291800</cx:pt>
          <cx:pt idx="32493">250000</cx:pt>
          <cx:pt idx="32494">50000</cx:pt>
          <cx:pt idx="32495">250000</cx:pt>
          <cx:pt idx="32496">2212664</cx:pt>
          <cx:pt idx="32497">600000</cx:pt>
          <cx:pt idx="32498">325000</cx:pt>
          <cx:pt idx="32499">348000</cx:pt>
          <cx:pt idx="32500">130000</cx:pt>
          <cx:pt idx="32501">90000</cx:pt>
          <cx:pt idx="32502">220000</cx:pt>
          <cx:pt idx="32503">190000</cx:pt>
          <cx:pt idx="32504">300000</cx:pt>
          <cx:pt idx="32505">100000</cx:pt>
          <cx:pt idx="32506">150000</cx:pt>
          <cx:pt idx="32507">400000</cx:pt>
          <cx:pt idx="32508">320000</cx:pt>
          <cx:pt idx="32509">349000</cx:pt>
          <cx:pt idx="32510">180000</cx:pt>
          <cx:pt idx="32511">250000</cx:pt>
          <cx:pt idx="32512">95000</cx:pt>
          <cx:pt idx="32513">350000</cx:pt>
          <cx:pt idx="32514">80000</cx:pt>
          <cx:pt idx="32515">650000</cx:pt>
          <cx:pt idx="32516">265000</cx:pt>
          <cx:pt idx="32517">350000</cx:pt>
          <cx:pt idx="32518">360000</cx:pt>
          <cx:pt idx="32519">45000</cx:pt>
          <cx:pt idx="32520">450000</cx:pt>
          <cx:pt idx="32521">155000</cx:pt>
          <cx:pt idx="32522">400000</cx:pt>
          <cx:pt idx="32523">140000</cx:pt>
          <cx:pt idx="32524">165000</cx:pt>
          <cx:pt idx="32525">105000</cx:pt>
          <cx:pt idx="32526">48000</cx:pt>
          <cx:pt idx="32527">380000</cx:pt>
          <cx:pt idx="32528">150000</cx:pt>
          <cx:pt idx="32529">190000</cx:pt>
          <cx:pt idx="32530">39000</cx:pt>
          <cx:pt idx="32531">500000</cx:pt>
          <cx:pt idx="32532">332000</cx:pt>
          <cx:pt idx="32533">500000</cx:pt>
          <cx:pt idx="32534">300000</cx:pt>
          <cx:pt idx="32535">260000</cx:pt>
          <cx:pt idx="32536">145000</cx:pt>
          <cx:pt idx="32537">65000</cx:pt>
          <cx:pt idx="32538">200000</cx:pt>
          <cx:pt idx="32539">214000</cx:pt>
          <cx:pt idx="32540">105000</cx:pt>
          <cx:pt idx="32541">280000</cx:pt>
          <cx:pt idx="32542">800600</cx:pt>
          <cx:pt idx="32543">275000</cx:pt>
          <cx:pt idx="32544">275000</cx:pt>
          <cx:pt idx="32545">170000</cx:pt>
          <cx:pt idx="32546">2212664</cx:pt>
          <cx:pt idx="32547">250000</cx:pt>
          <cx:pt idx="32548">260000</cx:pt>
          <cx:pt idx="32549">260000</cx:pt>
          <cx:pt idx="32550">240000</cx:pt>
          <cx:pt idx="32551">275000</cx:pt>
          <cx:pt idx="32552">92000</cx:pt>
          <cx:pt idx="32553">1500</cx:pt>
          <cx:pt idx="32554">90000</cx:pt>
          <cx:pt idx="32555">150000</cx:pt>
          <cx:pt idx="32556">300000</cx:pt>
          <cx:pt idx="32557">350000</cx:pt>
          <cx:pt idx="32558">100000</cx:pt>
          <cx:pt idx="32559">70000</cx:pt>
          <cx:pt idx="32560">180000</cx:pt>
          <cx:pt idx="32561">150000</cx:pt>
          <cx:pt idx="32562">200000</cx:pt>
          <cx:pt idx="32563">150000</cx:pt>
          <cx:pt idx="32564">100000</cx:pt>
          <cx:pt idx="32565">250000</cx:pt>
          <cx:pt idx="32566">359000</cx:pt>
          <cx:pt idx="32567">110000</cx:pt>
          <cx:pt idx="32568">135000</cx:pt>
          <cx:pt idx="32569">400000</cx:pt>
          <cx:pt idx="32570">450000</cx:pt>
          <cx:pt idx="32571">85000</cx:pt>
          <cx:pt idx="32572">500000</cx:pt>
          <cx:pt idx="32573">70000</cx:pt>
          <cx:pt idx="32574">220000</cx:pt>
          <cx:pt idx="32575">275000</cx:pt>
          <cx:pt idx="32576">420000</cx:pt>
          <cx:pt idx="32577">1600000</cx:pt>
          <cx:pt idx="32578">240000</cx:pt>
          <cx:pt idx="32579">150000</cx:pt>
          <cx:pt idx="32580">200000</cx:pt>
          <cx:pt idx="32581">85000</cx:pt>
          <cx:pt idx="32582">80000</cx:pt>
          <cx:pt idx="32583">300000</cx:pt>
          <cx:pt idx="32584">200000</cx:pt>
          <cx:pt idx="32585">190000</cx:pt>
          <cx:pt idx="32586">150000</cx:pt>
          <cx:pt idx="32587">270000</cx:pt>
          <cx:pt idx="32588">40000</cx:pt>
          <cx:pt idx="32589">265000</cx:pt>
          <cx:pt idx="32590">88000</cx:pt>
          <cx:pt idx="32591">500000</cx:pt>
          <cx:pt idx="32592">235000</cx:pt>
          <cx:pt idx="32593">200000</cx:pt>
          <cx:pt idx="32594">95000</cx:pt>
          <cx:pt idx="32595">15000</cx:pt>
          <cx:pt idx="32596">825000</cx:pt>
          <cx:pt idx="32597">720000</cx:pt>
          <cx:pt idx="32598">79000</cx:pt>
          <cx:pt idx="32599">105000</cx:pt>
          <cx:pt idx="32600">105000</cx:pt>
          <cx:pt idx="32601">250000</cx:pt>
          <cx:pt idx="32602">300000</cx:pt>
          <cx:pt idx="32603">230000</cx:pt>
          <cx:pt idx="32604">307000</cx:pt>
          <cx:pt idx="32605">359900</cx:pt>
          <cx:pt idx="32606">300000</cx:pt>
          <cx:pt idx="32607">40000</cx:pt>
          <cx:pt idx="32608">60000</cx:pt>
          <cx:pt idx="32609">150000</cx:pt>
          <cx:pt idx="32610">210000</cx:pt>
          <cx:pt idx="32611">550000</cx:pt>
          <cx:pt idx="32612">150000</cx:pt>
          <cx:pt idx="32613">110000</cx:pt>
          <cx:pt idx="32614">50000</cx:pt>
          <cx:pt idx="32615">950000</cx:pt>
          <cx:pt idx="32616">85000</cx:pt>
          <cx:pt idx="32617">100000</cx:pt>
          <cx:pt idx="32618">250000</cx:pt>
          <cx:pt idx="32619">350000</cx:pt>
          <cx:pt idx="32620">300000</cx:pt>
          <cx:pt idx="32621">175000</cx:pt>
          <cx:pt idx="32622">49000</cx:pt>
          <cx:pt idx="32623">65000</cx:pt>
          <cx:pt idx="32624">80000</cx:pt>
          <cx:pt idx="32625">400000</cx:pt>
          <cx:pt idx="32626">400000</cx:pt>
          <cx:pt idx="32627">880000</cx:pt>
          <cx:pt idx="32628">75000</cx:pt>
          <cx:pt idx="32629">190000</cx:pt>
          <cx:pt idx="32630">350000</cx:pt>
          <cx:pt idx="32631">60000</cx:pt>
          <cx:pt idx="32632">76000</cx:pt>
          <cx:pt idx="32633">900000</cx:pt>
          <cx:pt idx="32634">435000</cx:pt>
          <cx:pt idx="32635">463000</cx:pt>
          <cx:pt idx="32636">100000</cx:pt>
          <cx:pt idx="32637">250000</cx:pt>
          <cx:pt idx="32638">80000</cx:pt>
          <cx:pt idx="32639">65000</cx:pt>
          <cx:pt idx="32640">425000</cx:pt>
          <cx:pt idx="32641">550000</cx:pt>
          <cx:pt idx="32642">350000</cx:pt>
          <cx:pt idx="32643">400000</cx:pt>
          <cx:pt idx="32644">60000</cx:pt>
          <cx:pt idx="32645">750000</cx:pt>
          <cx:pt idx="32646">100000</cx:pt>
          <cx:pt idx="32647">50000</cx:pt>
          <cx:pt idx="32648">100000</cx:pt>
          <cx:pt idx="32649">100000</cx:pt>
          <cx:pt idx="32650">125000</cx:pt>
          <cx:pt idx="32651">150000</cx:pt>
          <cx:pt idx="32652">140000</cx:pt>
          <cx:pt idx="32653">200000</cx:pt>
          <cx:pt idx="32654">300000</cx:pt>
          <cx:pt idx="32655">400000</cx:pt>
          <cx:pt idx="32656">1054942</cx:pt>
          <cx:pt idx="32657">285000</cx:pt>
          <cx:pt idx="32658">200000</cx:pt>
          <cx:pt idx="32659">6500</cx:pt>
          <cx:pt idx="32660">88000</cx:pt>
          <cx:pt idx="32661">65000</cx:pt>
          <cx:pt idx="32662">90000</cx:pt>
          <cx:pt idx="32663">300000</cx:pt>
          <cx:pt idx="32664">250000</cx:pt>
          <cx:pt idx="32665">70000</cx:pt>
          <cx:pt idx="32666">60000</cx:pt>
          <cx:pt idx="32667">120000</cx:pt>
          <cx:pt idx="32668">350000</cx:pt>
          <cx:pt idx="32669">200000</cx:pt>
          <cx:pt idx="32670">1500</cx:pt>
          <cx:pt idx="32671">275000</cx:pt>
          <cx:pt idx="32672">60000</cx:pt>
          <cx:pt idx="32673">650000</cx:pt>
          <cx:pt idx="32674">200000</cx:pt>
          <cx:pt idx="32675">360000</cx:pt>
          <cx:pt idx="32676">300000</cx:pt>
          <cx:pt idx="32677">350000</cx:pt>
          <cx:pt idx="32678">280000</cx:pt>
          <cx:pt idx="32679">250000</cx:pt>
          <cx:pt idx="32680">250000</cx:pt>
          <cx:pt idx="32681">400000</cx:pt>
          <cx:pt idx="32682">265000</cx:pt>
          <cx:pt idx="32683">80000</cx:pt>
          <cx:pt idx="32684">245000</cx:pt>
          <cx:pt idx="32685">310000</cx:pt>
          <cx:pt idx="32686">90000</cx:pt>
          <cx:pt idx="32687">165000</cx:pt>
          <cx:pt idx="32688">310000</cx:pt>
          <cx:pt idx="32689">285000</cx:pt>
          <cx:pt idx="32690">400000</cx:pt>
          <cx:pt idx="32691">85000</cx:pt>
          <cx:pt idx="32692">18600</cx:pt>
          <cx:pt idx="32693">65000</cx:pt>
          <cx:pt idx="32694">400000</cx:pt>
          <cx:pt idx="32695">400000</cx:pt>
          <cx:pt idx="32696">300000</cx:pt>
          <cx:pt idx="32697">983000</cx:pt>
          <cx:pt idx="32698">280000</cx:pt>
          <cx:pt idx="32699">100000</cx:pt>
          <cx:pt idx="32700">180000</cx:pt>
          <cx:pt idx="32701">200000</cx:pt>
          <cx:pt idx="32702">60000</cx:pt>
          <cx:pt idx="32703">130000</cx:pt>
          <cx:pt idx="32704">120000</cx:pt>
          <cx:pt idx="32705">285000</cx:pt>
          <cx:pt idx="32706">1200000</cx:pt>
          <cx:pt idx="32707">300000</cx:pt>
          <cx:pt idx="32708">3000</cx:pt>
          <cx:pt idx="32709">150000</cx:pt>
          <cx:pt idx="32710">400000</cx:pt>
          <cx:pt idx="32711">350000</cx:pt>
          <cx:pt idx="32712">700000</cx:pt>
          <cx:pt idx="32713">400000</cx:pt>
          <cx:pt idx="32714">45000</cx:pt>
          <cx:pt idx="32715">550000</cx:pt>
          <cx:pt idx="32716">50000</cx:pt>
          <cx:pt idx="32717">239000</cx:pt>
          <cx:pt idx="32718">275000</cx:pt>
          <cx:pt idx="32719">80000</cx:pt>
          <cx:pt idx="32720">40000</cx:pt>
          <cx:pt idx="32721">60000</cx:pt>
          <cx:pt idx="32722">83500</cx:pt>
          <cx:pt idx="32723">145000</cx:pt>
          <cx:pt idx="32724">80000</cx:pt>
          <cx:pt idx="32725">40000</cx:pt>
          <cx:pt idx="32726">80000</cx:pt>
          <cx:pt idx="32727">1000000</cx:pt>
          <cx:pt idx="32728">700000</cx:pt>
          <cx:pt idx="32729">80000</cx:pt>
          <cx:pt idx="32730">130000</cx:pt>
          <cx:pt idx="32731">65000</cx:pt>
          <cx:pt idx="32732">175000</cx:pt>
          <cx:pt idx="32733">300000</cx:pt>
          <cx:pt idx="32734">2212664</cx:pt>
          <cx:pt idx="32735">600000</cx:pt>
          <cx:pt idx="32736">480000</cx:pt>
          <cx:pt idx="32737">330000</cx:pt>
          <cx:pt idx="32738">60000</cx:pt>
          <cx:pt idx="32739">145000</cx:pt>
          <cx:pt idx="32740">160000</cx:pt>
          <cx:pt idx="32741">67000</cx:pt>
          <cx:pt idx="32742">50000</cx:pt>
          <cx:pt idx="32743">150000</cx:pt>
          <cx:pt idx="32744">135000</cx:pt>
          <cx:pt idx="32745">550000</cx:pt>
          <cx:pt idx="32746">95000</cx:pt>
          <cx:pt idx="32747">35000</cx:pt>
          <cx:pt idx="32748">140000</cx:pt>
          <cx:pt idx="32749">250000</cx:pt>
          <cx:pt idx="32750">350000</cx:pt>
          <cx:pt idx="32751">125000</cx:pt>
          <cx:pt idx="32752">400000</cx:pt>
          <cx:pt idx="32753">480000</cx:pt>
          <cx:pt idx="32754">650000</cx:pt>
          <cx:pt idx="32755">595000</cx:pt>
          <cx:pt idx="32756">500000</cx:pt>
          <cx:pt idx="32757">75000</cx:pt>
          <cx:pt idx="32758">160000</cx:pt>
          <cx:pt idx="32759">285600</cx:pt>
          <cx:pt idx="32760">300000</cx:pt>
          <cx:pt idx="32761">300000</cx:pt>
          <cx:pt idx="32762">89000</cx:pt>
          <cx:pt idx="32763">240000</cx:pt>
          <cx:pt idx="32764">300000</cx:pt>
          <cx:pt idx="32765">950000</cx:pt>
          <cx:pt idx="32766">150000</cx:pt>
          <cx:pt idx="32767">187000</cx:pt>
          <cx:pt idx="32768">500000</cx:pt>
          <cx:pt idx="32769">150000</cx:pt>
          <cx:pt idx="32770">175000</cx:pt>
          <cx:pt idx="32771">100000</cx:pt>
          <cx:pt idx="32772">250000</cx:pt>
          <cx:pt idx="32773">296700</cx:pt>
          <cx:pt idx="32774">600000</cx:pt>
          <cx:pt idx="32775">530000</cx:pt>
          <cx:pt idx="32776">425000</cx:pt>
          <cx:pt idx="32777">160000</cx:pt>
          <cx:pt idx="32778">160000</cx:pt>
          <cx:pt idx="32779">323000</cx:pt>
          <cx:pt idx="32780">6000</cx:pt>
          <cx:pt idx="32781">200000</cx:pt>
          <cx:pt idx="32782">450000</cx:pt>
          <cx:pt idx="32783">500000</cx:pt>
          <cx:pt idx="32784">800000</cx:pt>
          <cx:pt idx="32785">412000</cx:pt>
          <cx:pt idx="32786">230000</cx:pt>
          <cx:pt idx="32787">110000</cx:pt>
          <cx:pt idx="32788">270000</cx:pt>
          <cx:pt idx="32789">70000</cx:pt>
          <cx:pt idx="32790">85000</cx:pt>
          <cx:pt idx="32791">300000</cx:pt>
          <cx:pt idx="32792">80000</cx:pt>
          <cx:pt idx="32793">60000</cx:pt>
          <cx:pt idx="32794">150000</cx:pt>
          <cx:pt idx="32795">400000</cx:pt>
          <cx:pt idx="32796">230000</cx:pt>
          <cx:pt idx="32797">750000</cx:pt>
          <cx:pt idx="32798">850000</cx:pt>
          <cx:pt idx="32799">125000</cx:pt>
          <cx:pt idx="32800">375000</cx:pt>
          <cx:pt idx="32801">110000</cx:pt>
          <cx:pt idx="32802">225000</cx:pt>
          <cx:pt idx="32803">220000</cx:pt>
          <cx:pt idx="32804">100000</cx:pt>
          <cx:pt idx="32805">3000</cx:pt>
          <cx:pt idx="32806">175000</cx:pt>
          <cx:pt idx="32807">80000</cx:pt>
          <cx:pt idx="32808">80000</cx:pt>
          <cx:pt idx="32809">100000</cx:pt>
          <cx:pt idx="32810">600000</cx:pt>
          <cx:pt idx="32811">275000</cx:pt>
          <cx:pt idx="32812">400000</cx:pt>
          <cx:pt idx="32813">489000</cx:pt>
          <cx:pt idx="32814">55000</cx:pt>
          <cx:pt idx="32815">100000</cx:pt>
          <cx:pt idx="32816">650000</cx:pt>
          <cx:pt idx="32817">650000</cx:pt>
          <cx:pt idx="32818">550000</cx:pt>
          <cx:pt idx="32819">100000</cx:pt>
          <cx:pt idx="32820">10000</cx:pt>
          <cx:pt idx="32821">200000</cx:pt>
          <cx:pt idx="32822">200000</cx:pt>
          <cx:pt idx="32823">180000</cx:pt>
          <cx:pt idx="32824">450000</cx:pt>
          <cx:pt idx="32825">6500</cx:pt>
          <cx:pt idx="32826">75000</cx:pt>
          <cx:pt idx="32827">359000</cx:pt>
          <cx:pt idx="32828">130000</cx:pt>
          <cx:pt idx="32829">55000</cx:pt>
          <cx:pt idx="32830">75000</cx:pt>
          <cx:pt idx="32831">180000</cx:pt>
          <cx:pt idx="32832">155000</cx:pt>
          <cx:pt idx="32833">130000</cx:pt>
          <cx:pt idx="32834">105000</cx:pt>
          <cx:pt idx="32835">180000</cx:pt>
          <cx:pt idx="32836">140000</cx:pt>
          <cx:pt idx="32837">49000</cx:pt>
          <cx:pt idx="32838">25000</cx:pt>
          <cx:pt idx="32839">150000</cx:pt>
          <cx:pt idx="32840">60000</cx:pt>
          <cx:pt idx="32841">112000</cx:pt>
          <cx:pt idx="32842">100000</cx:pt>
          <cx:pt idx="32843">80000</cx:pt>
          <cx:pt idx="32844">170000</cx:pt>
          <cx:pt idx="32845">75000</cx:pt>
          <cx:pt idx="32846">70000</cx:pt>
          <cx:pt idx="32847">40000</cx:pt>
          <cx:pt idx="32848">60000</cx:pt>
          <cx:pt idx="32849">500000</cx:pt>
          <cx:pt idx="32850">340000</cx:pt>
          <cx:pt idx="32851">300000</cx:pt>
          <cx:pt idx="32852">250000</cx:pt>
          <cx:pt idx="32853">410000</cx:pt>
          <cx:pt idx="32854">320000</cx:pt>
          <cx:pt idx="32855">280000</cx:pt>
          <cx:pt idx="32856">80000</cx:pt>
          <cx:pt idx="32857">1000000</cx:pt>
          <cx:pt idx="32858">142000</cx:pt>
          <cx:pt idx="32859">150000</cx:pt>
          <cx:pt idx="32860">250000</cx:pt>
          <cx:pt idx="32861">3000</cx:pt>
          <cx:pt idx="32862">100000</cx:pt>
          <cx:pt idx="32863">650000</cx:pt>
          <cx:pt idx="32864">500000</cx:pt>
          <cx:pt idx="32865">180000</cx:pt>
          <cx:pt idx="32866">100000</cx:pt>
          <cx:pt idx="32867">265000</cx:pt>
          <cx:pt idx="32868">450000</cx:pt>
          <cx:pt idx="32869">350000</cx:pt>
          <cx:pt idx="32870">139900</cx:pt>
          <cx:pt idx="32871">175000</cx:pt>
          <cx:pt idx="32872">60000</cx:pt>
          <cx:pt idx="32873">525000</cx:pt>
          <cx:pt idx="32874">200000</cx:pt>
          <cx:pt idx="32875">17500</cx:pt>
          <cx:pt idx="32876">220000</cx:pt>
          <cx:pt idx="32877">220000</cx:pt>
          <cx:pt idx="32878">500000</cx:pt>
          <cx:pt idx="32879">40000</cx:pt>
          <cx:pt idx="32880">149900</cx:pt>
          <cx:pt idx="32881">95000</cx:pt>
          <cx:pt idx="32882">45000</cx:pt>
          <cx:pt idx="32883">200000</cx:pt>
          <cx:pt idx="32884">200000</cx:pt>
          <cx:pt idx="32885">185000</cx:pt>
          <cx:pt idx="32886">14000</cx:pt>
          <cx:pt idx="32887">400000</cx:pt>
          <cx:pt idx="32888">500000</cx:pt>
          <cx:pt idx="32889">200000</cx:pt>
          <cx:pt idx="32890">250000</cx:pt>
          <cx:pt idx="32891">170000</cx:pt>
          <cx:pt idx="32892">200000</cx:pt>
          <cx:pt idx="32893">85000</cx:pt>
          <cx:pt idx="32894">80000</cx:pt>
          <cx:pt idx="32895">89000</cx:pt>
          <cx:pt idx="32896">500000</cx:pt>
          <cx:pt idx="32897">300000</cx:pt>
          <cx:pt idx="32898">300000</cx:pt>
          <cx:pt idx="32899">150000</cx:pt>
          <cx:pt idx="32900">30000</cx:pt>
          <cx:pt idx="32901">550000</cx:pt>
          <cx:pt idx="32902">300000</cx:pt>
          <cx:pt idx="32903">600000</cx:pt>
          <cx:pt idx="32904">15000</cx:pt>
          <cx:pt idx="32905">125000</cx:pt>
          <cx:pt idx="32906">130000</cx:pt>
          <cx:pt idx="32907">120000</cx:pt>
          <cx:pt idx="32908">79000</cx:pt>
          <cx:pt idx="32909">139000</cx:pt>
          <cx:pt idx="32910">75000</cx:pt>
          <cx:pt idx="32911">190000</cx:pt>
          <cx:pt idx="32912">80000</cx:pt>
          <cx:pt idx="32913">350000</cx:pt>
          <cx:pt idx="32914">403000</cx:pt>
          <cx:pt idx="32915">350000</cx:pt>
          <cx:pt idx="32916">450000</cx:pt>
          <cx:pt idx="32917">300000</cx:pt>
          <cx:pt idx="32918">150000</cx:pt>
          <cx:pt idx="32919">180000</cx:pt>
          <cx:pt idx="32920">375000</cx:pt>
          <cx:pt idx="32921">670000</cx:pt>
          <cx:pt idx="32922">700000</cx:pt>
          <cx:pt idx="32923">200000</cx:pt>
          <cx:pt idx="32924">189000</cx:pt>
          <cx:pt idx="32925">60000</cx:pt>
          <cx:pt idx="32926">275000</cx:pt>
          <cx:pt idx="32927">68000</cx:pt>
          <cx:pt idx="32928">175000</cx:pt>
          <cx:pt idx="32929">365000</cx:pt>
          <cx:pt idx="32930">478000</cx:pt>
          <cx:pt idx="32931">350000</cx:pt>
          <cx:pt idx="32932">100000</cx:pt>
          <cx:pt idx="32933">180000</cx:pt>
          <cx:pt idx="32934">380000</cx:pt>
          <cx:pt idx="32935">200000</cx:pt>
          <cx:pt idx="32936">250000</cx:pt>
          <cx:pt idx="32937">195000</cx:pt>
          <cx:pt idx="32938">175000</cx:pt>
          <cx:pt idx="32939">175000</cx:pt>
          <cx:pt idx="32940">215000</cx:pt>
          <cx:pt idx="32941">70000</cx:pt>
          <cx:pt idx="32942">75000</cx:pt>
          <cx:pt idx="32943">20000</cx:pt>
          <cx:pt idx="32944">165000</cx:pt>
          <cx:pt idx="32945">175000</cx:pt>
          <cx:pt idx="32946">60000</cx:pt>
          <cx:pt idx="32947">150000</cx:pt>
          <cx:pt idx="32948">180000</cx:pt>
          <cx:pt idx="32949">160000</cx:pt>
          <cx:pt idx="32950">200000</cx:pt>
          <cx:pt idx="32951">25000</cx:pt>
          <cx:pt idx="32952">350000</cx:pt>
          <cx:pt idx="32953">340000</cx:pt>
          <cx:pt idx="32954">104000</cx:pt>
          <cx:pt idx="32955">180000</cx:pt>
          <cx:pt idx="32956">135000</cx:pt>
          <cx:pt idx="32957">300000</cx:pt>
          <cx:pt idx="32958">160000</cx:pt>
          <cx:pt idx="32959">289000</cx:pt>
          <cx:pt idx="32960">179000</cx:pt>
          <cx:pt idx="32961">800000</cx:pt>
          <cx:pt idx="32962">280000</cx:pt>
          <cx:pt idx="32963">35000</cx:pt>
          <cx:pt idx="32964">75000</cx:pt>
          <cx:pt idx="32965">350000</cx:pt>
          <cx:pt idx="32966">135000</cx:pt>
          <cx:pt idx="32967">50000</cx:pt>
          <cx:pt idx="32968">290000</cx:pt>
          <cx:pt idx="32969">175000</cx:pt>
          <cx:pt idx="32970">700000</cx:pt>
          <cx:pt idx="32971">275000</cx:pt>
          <cx:pt idx="32972">260000</cx:pt>
          <cx:pt idx="32973">200000</cx:pt>
          <cx:pt idx="32974">89900</cx:pt>
          <cx:pt idx="32975">70000</cx:pt>
          <cx:pt idx="32976">385000</cx:pt>
          <cx:pt idx="32977">185000</cx:pt>
          <cx:pt idx="32978">108000</cx:pt>
          <cx:pt idx="32979">160000</cx:pt>
          <cx:pt idx="32980">165000</cx:pt>
          <cx:pt idx="32981">368000</cx:pt>
          <cx:pt idx="32982">300000</cx:pt>
          <cx:pt idx="32983">125000</cx:pt>
          <cx:pt idx="32984">180000</cx:pt>
          <cx:pt idx="32985">550000</cx:pt>
          <cx:pt idx="32986">130000</cx:pt>
          <cx:pt idx="32987">112000</cx:pt>
          <cx:pt idx="32988">250000</cx:pt>
          <cx:pt idx="32989">250000</cx:pt>
          <cx:pt idx="32990">150000</cx:pt>
          <cx:pt idx="32991">179000</cx:pt>
          <cx:pt idx="32992">85000</cx:pt>
          <cx:pt idx="32993">500000</cx:pt>
          <cx:pt idx="32994">650000</cx:pt>
          <cx:pt idx="32995">195000</cx:pt>
          <cx:pt idx="32996">225000</cx:pt>
          <cx:pt idx="32997">170000</cx:pt>
          <cx:pt idx="32998">60000</cx:pt>
          <cx:pt idx="32999">450000</cx:pt>
          <cx:pt idx="33000">400000</cx:pt>
          <cx:pt idx="33001">450000</cx:pt>
          <cx:pt idx="33002">450000</cx:pt>
          <cx:pt idx="33003">550000</cx:pt>
          <cx:pt idx="33004">650000</cx:pt>
          <cx:pt idx="33005">250000</cx:pt>
          <cx:pt idx="33006">450000</cx:pt>
          <cx:pt idx="33007">35000</cx:pt>
          <cx:pt idx="33008">89900</cx:pt>
          <cx:pt idx="33009">230000</cx:pt>
          <cx:pt idx="33010">220000</cx:pt>
          <cx:pt idx="33011">225000</cx:pt>
          <cx:pt idx="33012">185000</cx:pt>
          <cx:pt idx="33013">150000</cx:pt>
          <cx:pt idx="33014">83000</cx:pt>
          <cx:pt idx="33015">70000</cx:pt>
          <cx:pt idx="33016">400000</cx:pt>
          <cx:pt idx="33017">463000</cx:pt>
          <cx:pt idx="33018">550000</cx:pt>
          <cx:pt idx="33019">300000</cx:pt>
          <cx:pt idx="33020">200000</cx:pt>
          <cx:pt idx="33021">100000</cx:pt>
          <cx:pt idx="33022">1100000</cx:pt>
          <cx:pt idx="33023">2212664</cx:pt>
          <cx:pt idx="33024">245000</cx:pt>
          <cx:pt idx="33025">110000</cx:pt>
          <cx:pt idx="33026">500000</cx:pt>
          <cx:pt idx="33027">6000</cx:pt>
          <cx:pt idx="33028">300000</cx:pt>
          <cx:pt idx="33029">150000</cx:pt>
          <cx:pt idx="33030">150000</cx:pt>
          <cx:pt idx="33031">140000</cx:pt>
          <cx:pt idx="33032">138000</cx:pt>
          <cx:pt idx="33033">300000</cx:pt>
          <cx:pt idx="33034">199000</cx:pt>
          <cx:pt idx="33035">265000</cx:pt>
          <cx:pt idx="33036">800000</cx:pt>
          <cx:pt idx="33037">245000</cx:pt>
          <cx:pt idx="33038">450000</cx:pt>
          <cx:pt idx="33039">1000000</cx:pt>
          <cx:pt idx="33040">62000</cx:pt>
          <cx:pt idx="33041">650000</cx:pt>
          <cx:pt idx="33042">550000</cx:pt>
          <cx:pt idx="33043">2000000</cx:pt>
          <cx:pt idx="33044">520000</cx:pt>
          <cx:pt idx="33045">60000</cx:pt>
          <cx:pt idx="33046">135000</cx:pt>
          <cx:pt idx="33047">170000</cx:pt>
          <cx:pt idx="33048">135000</cx:pt>
          <cx:pt idx="33049">125000</cx:pt>
          <cx:pt idx="33050">195000</cx:pt>
          <cx:pt idx="33051">195000</cx:pt>
          <cx:pt idx="33052">250000</cx:pt>
          <cx:pt idx="33053">200000</cx:pt>
          <cx:pt idx="33054">300000</cx:pt>
          <cx:pt idx="33055">250000</cx:pt>
          <cx:pt idx="33056">95000</cx:pt>
          <cx:pt idx="33057">150000</cx:pt>
          <cx:pt idx="33058">285000</cx:pt>
          <cx:pt idx="33059">121000</cx:pt>
          <cx:pt idx="33060">125000</cx:pt>
          <cx:pt idx="33061">240000</cx:pt>
          <cx:pt idx="33062">330000</cx:pt>
          <cx:pt idx="33063">110000</cx:pt>
          <cx:pt idx="33064">210000</cx:pt>
          <cx:pt idx="33065">14000</cx:pt>
          <cx:pt idx="33066">350000</cx:pt>
          <cx:pt idx="33067">85000</cx:pt>
          <cx:pt idx="33068">100000</cx:pt>
          <cx:pt idx="33069">150000</cx:pt>
          <cx:pt idx="33070">175000</cx:pt>
          <cx:pt idx="33071">100000</cx:pt>
          <cx:pt idx="33072">95000</cx:pt>
          <cx:pt idx="33073">150000</cx:pt>
          <cx:pt idx="33074">20000</cx:pt>
          <cx:pt idx="33075">80000</cx:pt>
          <cx:pt idx="33076">154900</cx:pt>
          <cx:pt idx="33077">170000</cx:pt>
          <cx:pt idx="33078">450000</cx:pt>
          <cx:pt idx="33079">1000000</cx:pt>
          <cx:pt idx="33080">700000</cx:pt>
          <cx:pt idx="33081">135000</cx:pt>
          <cx:pt idx="33082">200000</cx:pt>
          <cx:pt idx="33083">305000</cx:pt>
          <cx:pt idx="33084">120000</cx:pt>
          <cx:pt idx="33085">175000</cx:pt>
          <cx:pt idx="33086">80000</cx:pt>
          <cx:pt idx="33087">80000</cx:pt>
          <cx:pt idx="33088">600000</cx:pt>
          <cx:pt idx="33089">220000</cx:pt>
          <cx:pt idx="33090">100000</cx:pt>
          <cx:pt idx="33091">195000</cx:pt>
          <cx:pt idx="33092">58000</cx:pt>
          <cx:pt idx="33093">150000</cx:pt>
          <cx:pt idx="33094">140000</cx:pt>
          <cx:pt idx="33095">115000</cx:pt>
          <cx:pt idx="33096">160000</cx:pt>
          <cx:pt idx="33097">125000</cx:pt>
          <cx:pt idx="33098">175000</cx:pt>
          <cx:pt idx="33099">72000</cx:pt>
          <cx:pt idx="33100">650000</cx:pt>
          <cx:pt idx="33101">357000</cx:pt>
          <cx:pt idx="33102">110000</cx:pt>
          <cx:pt idx="33103">285000</cx:pt>
          <cx:pt idx="33104">70000</cx:pt>
          <cx:pt idx="33105">289000</cx:pt>
          <cx:pt idx="33106">87000</cx:pt>
          <cx:pt idx="33107">125000</cx:pt>
          <cx:pt idx="33108">112000</cx:pt>
          <cx:pt idx="33109">240000</cx:pt>
          <cx:pt idx="33110">50000</cx:pt>
          <cx:pt idx="33111">20000</cx:pt>
          <cx:pt idx="33112">165000</cx:pt>
          <cx:pt idx="33113">70000</cx:pt>
          <cx:pt idx="33114">300000</cx:pt>
          <cx:pt idx="33115">69000</cx:pt>
          <cx:pt idx="33116">60000</cx:pt>
          <cx:pt idx="33117">125000</cx:pt>
          <cx:pt idx="33118">715000</cx:pt>
          <cx:pt idx="33119">400000</cx:pt>
          <cx:pt idx="33120">375000</cx:pt>
          <cx:pt idx="33121">250000</cx:pt>
          <cx:pt idx="33122">700000</cx:pt>
          <cx:pt idx="33123">140000</cx:pt>
          <cx:pt idx="33124">500000</cx:pt>
          <cx:pt idx="33125">580000</cx:pt>
          <cx:pt idx="33126">200000</cx:pt>
          <cx:pt idx="33127">2212664</cx:pt>
          <cx:pt idx="33128">300000</cx:pt>
          <cx:pt idx="33129">400000</cx:pt>
          <cx:pt idx="33130">600000</cx:pt>
          <cx:pt idx="33131">50000</cx:pt>
          <cx:pt idx="33132">107000</cx:pt>
          <cx:pt idx="33133">40000</cx:pt>
          <cx:pt idx="33134">900000</cx:pt>
          <cx:pt idx="33135">200000</cx:pt>
          <cx:pt idx="33136">708000</cx:pt>
          <cx:pt idx="33137">165000</cx:pt>
          <cx:pt idx="33138">130000</cx:pt>
          <cx:pt idx="33139">130000</cx:pt>
          <cx:pt idx="33140">215000</cx:pt>
          <cx:pt idx="33141">62000</cx:pt>
          <cx:pt idx="33142">200000</cx:pt>
          <cx:pt idx="33143">275000</cx:pt>
          <cx:pt idx="33144">300000</cx:pt>
          <cx:pt idx="33145">33000</cx:pt>
          <cx:pt idx="33146">85000</cx:pt>
          <cx:pt idx="33147">130000</cx:pt>
          <cx:pt idx="33148">600000</cx:pt>
          <cx:pt idx="33149">80000</cx:pt>
          <cx:pt idx="33150">90000</cx:pt>
          <cx:pt idx="33151">145000</cx:pt>
          <cx:pt idx="33152">118500</cx:pt>
          <cx:pt idx="33153">60000</cx:pt>
          <cx:pt idx="33154">242000</cx:pt>
          <cx:pt idx="33155">250000</cx:pt>
          <cx:pt idx="33156">180000</cx:pt>
          <cx:pt idx="33157">60000</cx:pt>
          <cx:pt idx="33158">95000</cx:pt>
          <cx:pt idx="33159">50000</cx:pt>
          <cx:pt idx="33160">250000</cx:pt>
          <cx:pt idx="33161">130000</cx:pt>
          <cx:pt idx="33162">150000</cx:pt>
          <cx:pt idx="33163">300000</cx:pt>
          <cx:pt idx="33164">250000</cx:pt>
          <cx:pt idx="33165">60000</cx:pt>
          <cx:pt idx="33166">55000</cx:pt>
          <cx:pt idx="33167">103000</cx:pt>
          <cx:pt idx="33168">110000</cx:pt>
          <cx:pt idx="33169">130000</cx:pt>
          <cx:pt idx="33170">120000</cx:pt>
          <cx:pt idx="33171">230000</cx:pt>
          <cx:pt idx="33172">185000</cx:pt>
          <cx:pt idx="33173">500000</cx:pt>
          <cx:pt idx="33174">16000</cx:pt>
          <cx:pt idx="33175">109000</cx:pt>
          <cx:pt idx="33176">62500</cx:pt>
          <cx:pt idx="33177">200000</cx:pt>
          <cx:pt idx="33178">700000</cx:pt>
          <cx:pt idx="33179">200000</cx:pt>
          <cx:pt idx="33180">350000</cx:pt>
          <cx:pt idx="33181">90000</cx:pt>
          <cx:pt idx="33182">58000</cx:pt>
          <cx:pt idx="33183">250000</cx:pt>
          <cx:pt idx="33184">125000</cx:pt>
          <cx:pt idx="33185">140000</cx:pt>
          <cx:pt idx="33186">50000</cx:pt>
          <cx:pt idx="33187">80000</cx:pt>
          <cx:pt idx="33188">210000</cx:pt>
          <cx:pt idx="33189">200000</cx:pt>
          <cx:pt idx="33190">5000</cx:pt>
          <cx:pt idx="33191">100000</cx:pt>
          <cx:pt idx="33192">181787</cx:pt>
          <cx:pt idx="33193">280000</cx:pt>
          <cx:pt idx="33194">300000</cx:pt>
          <cx:pt idx="33195">100000</cx:pt>
          <cx:pt idx="33196">500000</cx:pt>
          <cx:pt idx="33197">725000</cx:pt>
          <cx:pt idx="33198">110000</cx:pt>
          <cx:pt idx="33199">52000</cx:pt>
          <cx:pt idx="33200">63000</cx:pt>
          <cx:pt idx="33201">500000</cx:pt>
          <cx:pt idx="33202">2212664</cx:pt>
          <cx:pt idx="33203">100000</cx:pt>
          <cx:pt idx="33204">455000</cx:pt>
          <cx:pt idx="33205">4414135</cx:pt>
          <cx:pt idx="33206">30000</cx:pt>
          <cx:pt idx="33207">125000</cx:pt>
          <cx:pt idx="33208">230000</cx:pt>
          <cx:pt idx="33209">350000</cx:pt>
          <cx:pt idx="33210">600000</cx:pt>
          <cx:pt idx="33211">1000000</cx:pt>
          <cx:pt idx="33212">30000</cx:pt>
          <cx:pt idx="33213">225000</cx:pt>
          <cx:pt idx="33214">120000</cx:pt>
          <cx:pt idx="33215">80000</cx:pt>
          <cx:pt idx="33216">113000</cx:pt>
          <cx:pt idx="33217">142000</cx:pt>
          <cx:pt idx="33218">100000</cx:pt>
          <cx:pt idx="33219">30000</cx:pt>
          <cx:pt idx="33220">68000</cx:pt>
          <cx:pt idx="33221">90000</cx:pt>
          <cx:pt idx="33222">70000</cx:pt>
          <cx:pt idx="33223">85500</cx:pt>
          <cx:pt idx="33224">500000</cx:pt>
          <cx:pt idx="33225">250000</cx:pt>
          <cx:pt idx="33226">800000</cx:pt>
          <cx:pt idx="33227">400000</cx:pt>
          <cx:pt idx="33228">150000</cx:pt>
          <cx:pt idx="33229">130000</cx:pt>
          <cx:pt idx="33230">120000</cx:pt>
          <cx:pt idx="33231">270000</cx:pt>
          <cx:pt idx="33232">85000</cx:pt>
          <cx:pt idx="33233">700000</cx:pt>
          <cx:pt idx="33234">130000</cx:pt>
          <cx:pt idx="33235">150000</cx:pt>
          <cx:pt idx="33236">450000</cx:pt>
          <cx:pt idx="33237">290000</cx:pt>
          <cx:pt idx="33238">90000</cx:pt>
          <cx:pt idx="33239">220000</cx:pt>
          <cx:pt idx="33240">100000</cx:pt>
          <cx:pt idx="33241">200000</cx:pt>
          <cx:pt idx="33242">130000</cx:pt>
          <cx:pt idx="33243">20000</cx:pt>
          <cx:pt idx="33244">160000</cx:pt>
          <cx:pt idx="33245">215000</cx:pt>
          <cx:pt idx="33246">225000</cx:pt>
          <cx:pt idx="33247">13000</cx:pt>
          <cx:pt idx="33248">1400000</cx:pt>
          <cx:pt idx="33249">175000</cx:pt>
          <cx:pt idx="33250">100000</cx:pt>
          <cx:pt idx="33251">10000</cx:pt>
          <cx:pt idx="33252">65000</cx:pt>
          <cx:pt idx="33253">90000</cx:pt>
          <cx:pt idx="33254">215000</cx:pt>
          <cx:pt idx="33255">250000</cx:pt>
          <cx:pt idx="33256">10000</cx:pt>
          <cx:pt idx="33257">90000</cx:pt>
          <cx:pt idx="33258">190000</cx:pt>
          <cx:pt idx="33259">190000</cx:pt>
          <cx:pt idx="33260">325000</cx:pt>
          <cx:pt idx="33261">65000</cx:pt>
          <cx:pt idx="33262">200000</cx:pt>
          <cx:pt idx="33263">235000</cx:pt>
          <cx:pt idx="33264">250000</cx:pt>
          <cx:pt idx="33265">260000</cx:pt>
          <cx:pt idx="33266">80000</cx:pt>
          <cx:pt idx="33267">30000</cx:pt>
          <cx:pt idx="33268">90000</cx:pt>
          <cx:pt idx="33269">44000</cx:pt>
          <cx:pt idx="33270">155000</cx:pt>
          <cx:pt idx="33271">300000</cx:pt>
          <cx:pt idx="33272">469999</cx:pt>
          <cx:pt idx="33273">200000</cx:pt>
          <cx:pt idx="33274">145000</cx:pt>
          <cx:pt idx="33275">140000</cx:pt>
          <cx:pt idx="33276">40000</cx:pt>
          <cx:pt idx="33277">36000</cx:pt>
          <cx:pt idx="33278">250000</cx:pt>
          <cx:pt idx="33279">450000</cx:pt>
          <cx:pt idx="33280">95000</cx:pt>
          <cx:pt idx="33281">65000</cx:pt>
          <cx:pt idx="33282">400000</cx:pt>
          <cx:pt idx="33283">50000</cx:pt>
          <cx:pt idx="33284">120000</cx:pt>
          <cx:pt idx="33285">75000</cx:pt>
          <cx:pt idx="33286">92000</cx:pt>
          <cx:pt idx="33287">95000</cx:pt>
          <cx:pt idx="33288">380000</cx:pt>
          <cx:pt idx="33289">550000</cx:pt>
          <cx:pt idx="33290">170000</cx:pt>
          <cx:pt idx="33291">280000</cx:pt>
          <cx:pt idx="33292">190000</cx:pt>
          <cx:pt idx="33293">200000</cx:pt>
          <cx:pt idx="33294">425000</cx:pt>
          <cx:pt idx="33295">112000</cx:pt>
          <cx:pt idx="33296">2212664</cx:pt>
          <cx:pt idx="33297">450000</cx:pt>
          <cx:pt idx="33298">500000</cx:pt>
          <cx:pt idx="33299">90000</cx:pt>
          <cx:pt idx="33300">240000</cx:pt>
          <cx:pt idx="33301">85000</cx:pt>
          <cx:pt idx="33302">150000</cx:pt>
          <cx:pt idx="33303">260000</cx:pt>
          <cx:pt idx="33304">185000</cx:pt>
          <cx:pt idx="33305">157000</cx:pt>
          <cx:pt idx="33306">160000</cx:pt>
          <cx:pt idx="33307">250000</cx:pt>
          <cx:pt idx="33308">219000</cx:pt>
          <cx:pt idx="33309">60000</cx:pt>
          <cx:pt idx="33310">200000</cx:pt>
          <cx:pt idx="33311">3000</cx:pt>
          <cx:pt idx="33312">86000</cx:pt>
          <cx:pt idx="33313">20000</cx:pt>
          <cx:pt idx="33314">160000</cx:pt>
          <cx:pt idx="33315">850000</cx:pt>
          <cx:pt idx="33316">100000</cx:pt>
          <cx:pt idx="33317">15000</cx:pt>
          <cx:pt idx="33318">200000</cx:pt>
          <cx:pt idx="33319">132000</cx:pt>
          <cx:pt idx="33320">120000</cx:pt>
          <cx:pt idx="33321">700000</cx:pt>
          <cx:pt idx="33322">350000</cx:pt>
          <cx:pt idx="33323">170000</cx:pt>
          <cx:pt idx="33324">300000</cx:pt>
          <cx:pt idx="33325">275000</cx:pt>
          <cx:pt idx="33326">200000</cx:pt>
          <cx:pt idx="33327">300000</cx:pt>
          <cx:pt idx="33328">400000</cx:pt>
          <cx:pt idx="33329">400000</cx:pt>
          <cx:pt idx="33330">225000</cx:pt>
          <cx:pt idx="33331">350000</cx:pt>
          <cx:pt idx="33332">38000</cx:pt>
          <cx:pt idx="33333">200000</cx:pt>
          <cx:pt idx="33334">55000</cx:pt>
          <cx:pt idx="33335">105000</cx:pt>
          <cx:pt idx="33336">530000</cx:pt>
          <cx:pt idx="33337">360000</cx:pt>
          <cx:pt idx="33338">500000</cx:pt>
          <cx:pt idx="33339">62000</cx:pt>
          <cx:pt idx="33340">90000</cx:pt>
          <cx:pt idx="33341">160000</cx:pt>
          <cx:pt idx="33342">80000</cx:pt>
          <cx:pt idx="33343">200000</cx:pt>
          <cx:pt idx="33344">1000000</cx:pt>
          <cx:pt idx="33345">100000</cx:pt>
          <cx:pt idx="33346">150000</cx:pt>
          <cx:pt idx="33347">80000</cx:pt>
          <cx:pt idx="33348">97000</cx:pt>
          <cx:pt idx="33349">165000</cx:pt>
          <cx:pt idx="33350">15000</cx:pt>
          <cx:pt idx="33351">420000</cx:pt>
          <cx:pt idx="33352">100000</cx:pt>
          <cx:pt idx="33353">75000</cx:pt>
          <cx:pt idx="33354">175000</cx:pt>
          <cx:pt idx="33355">220000</cx:pt>
          <cx:pt idx="33356">117000</cx:pt>
          <cx:pt idx="33357">130000</cx:pt>
          <cx:pt idx="33358">35000</cx:pt>
          <cx:pt idx="33359">135000</cx:pt>
          <cx:pt idx="33360">250000</cx:pt>
          <cx:pt idx="33361">100000</cx:pt>
          <cx:pt idx="33362">45000</cx:pt>
          <cx:pt idx="33363">75000</cx:pt>
          <cx:pt idx="33364">195000</cx:pt>
          <cx:pt idx="33365">275000</cx:pt>
          <cx:pt idx="33366">30000</cx:pt>
          <cx:pt idx="33367">259900</cx:pt>
          <cx:pt idx="33368">250000</cx:pt>
          <cx:pt idx="33369">150000</cx:pt>
          <cx:pt idx="33370">300000</cx:pt>
          <cx:pt idx="33371">90000</cx:pt>
          <cx:pt idx="33372">125000</cx:pt>
          <cx:pt idx="33373">300000</cx:pt>
          <cx:pt idx="33374">165000</cx:pt>
          <cx:pt idx="33375">60000</cx:pt>
          <cx:pt idx="33376">135000</cx:pt>
          <cx:pt idx="33377">40000</cx:pt>
          <cx:pt idx="33378">240000</cx:pt>
          <cx:pt idx="33379">250000</cx:pt>
          <cx:pt idx="33380">90000</cx:pt>
          <cx:pt idx="33381">160000</cx:pt>
          <cx:pt idx="33382">210000</cx:pt>
          <cx:pt idx="33383">169000</cx:pt>
          <cx:pt idx="33384">120000</cx:pt>
          <cx:pt idx="33385">125000</cx:pt>
          <cx:pt idx="33386">85000</cx:pt>
          <cx:pt idx="33387">140000</cx:pt>
          <cx:pt idx="33388">150000</cx:pt>
          <cx:pt idx="33389">87000</cx:pt>
          <cx:pt idx="33390">150000</cx:pt>
          <cx:pt idx="33391">125000</cx:pt>
          <cx:pt idx="33392">65000</cx:pt>
          <cx:pt idx="33393">224000</cx:pt>
          <cx:pt idx="33394">150000</cx:pt>
          <cx:pt idx="33395">105000</cx:pt>
          <cx:pt idx="33396">75000</cx:pt>
          <cx:pt idx="33397">71000</cx:pt>
          <cx:pt idx="33398">140000</cx:pt>
          <cx:pt idx="33399">18000</cx:pt>
          <cx:pt idx="33400">60000</cx:pt>
          <cx:pt idx="33401">180000</cx:pt>
          <cx:pt idx="33402">150000</cx:pt>
          <cx:pt idx="33403">275000</cx:pt>
          <cx:pt idx="33404">230000</cx:pt>
          <cx:pt idx="33405">175000</cx:pt>
          <cx:pt idx="33406">420000</cx:pt>
          <cx:pt idx="33407">80000</cx:pt>
          <cx:pt idx="33408">250000</cx:pt>
          <cx:pt idx="33409">83000</cx:pt>
          <cx:pt idx="33410">120000</cx:pt>
          <cx:pt idx="33411">380000</cx:pt>
          <cx:pt idx="33412">150000</cx:pt>
          <cx:pt idx="33413">125000</cx:pt>
          <cx:pt idx="33414">40000</cx:pt>
          <cx:pt idx="33415">222000</cx:pt>
          <cx:pt idx="33416">195000</cx:pt>
          <cx:pt idx="33417">121000</cx:pt>
          <cx:pt idx="33418">90000</cx:pt>
          <cx:pt idx="33419">57000</cx:pt>
          <cx:pt idx="33420">60000</cx:pt>
          <cx:pt idx="33421">200000</cx:pt>
          <cx:pt idx="33422">130000</cx:pt>
          <cx:pt idx="33423">110000</cx:pt>
          <cx:pt idx="33424">30000</cx:pt>
          <cx:pt idx="33425">70000</cx:pt>
          <cx:pt idx="33426">65000</cx:pt>
          <cx:pt idx="33427">190000</cx:pt>
          <cx:pt idx="33428">65000</cx:pt>
          <cx:pt idx="33429">70000</cx:pt>
          <cx:pt idx="33430">110000</cx:pt>
          <cx:pt idx="33431">125000</cx:pt>
          <cx:pt idx="33432">100000</cx:pt>
          <cx:pt idx="33433">15000</cx:pt>
          <cx:pt idx="33434">65000</cx:pt>
          <cx:pt idx="33435">2212664</cx:pt>
          <cx:pt idx="33436">235000</cx:pt>
          <cx:pt idx="33437">120000</cx:pt>
          <cx:pt idx="33438">35000</cx:pt>
          <cx:pt idx="33439">180000</cx:pt>
          <cx:pt idx="33440">136000</cx:pt>
          <cx:pt idx="33441">112000</cx:pt>
          <cx:pt idx="33442">105000</cx:pt>
          <cx:pt idx="33443">70000</cx:pt>
          <cx:pt idx="33444">110000</cx:pt>
          <cx:pt idx="33445">105000</cx:pt>
          <cx:pt idx="33446">60000</cx:pt>
          <cx:pt idx="33447">800000</cx:pt>
          <cx:pt idx="33448">700000</cx:pt>
          <cx:pt idx="33449">500000</cx:pt>
          <cx:pt idx="33450">115000</cx:pt>
          <cx:pt idx="33451">50000</cx:pt>
          <cx:pt idx="33452">120000</cx:pt>
          <cx:pt idx="33453">125000</cx:pt>
          <cx:pt idx="33454">200000</cx:pt>
          <cx:pt idx="33455">200000</cx:pt>
          <cx:pt idx="33456">130000</cx:pt>
          <cx:pt idx="33457">118500</cx:pt>
          <cx:pt idx="33458">120000</cx:pt>
          <cx:pt idx="33459">40000</cx:pt>
          <cx:pt idx="33460">70000</cx:pt>
          <cx:pt idx="33461">300000</cx:pt>
          <cx:pt idx="33462">55000</cx:pt>
          <cx:pt idx="33463">120000</cx:pt>
          <cx:pt idx="33464">500000</cx:pt>
          <cx:pt idx="33465">260000</cx:pt>
          <cx:pt idx="33466">250000</cx:pt>
          <cx:pt idx="33467">104900</cx:pt>
          <cx:pt idx="33468">295000</cx:pt>
          <cx:pt idx="33469">130000</cx:pt>
          <cx:pt idx="33470">60000</cx:pt>
          <cx:pt idx="33471">75000</cx:pt>
          <cx:pt idx="33472">90000</cx:pt>
          <cx:pt idx="33473">37000</cx:pt>
          <cx:pt idx="33474">100000</cx:pt>
          <cx:pt idx="33475">70000</cx:pt>
          <cx:pt idx="33476">90000</cx:pt>
          <cx:pt idx="33477">104000</cx:pt>
          <cx:pt idx="33478">90000</cx:pt>
          <cx:pt idx="33479">50000</cx:pt>
          <cx:pt idx="33480">190000</cx:pt>
          <cx:pt idx="33481">49000</cx:pt>
          <cx:pt idx="33482">80000</cx:pt>
          <cx:pt idx="33483">85000</cx:pt>
          <cx:pt idx="33484">85000</cx:pt>
          <cx:pt idx="33485">68000</cx:pt>
          <cx:pt idx="33486">130000</cx:pt>
          <cx:pt idx="33487">145000</cx:pt>
          <cx:pt idx="33488">44000</cx:pt>
          <cx:pt idx="33489">177000</cx:pt>
          <cx:pt idx="33490">90000</cx:pt>
          <cx:pt idx="33491">130000</cx:pt>
          <cx:pt idx="33492">200000</cx:pt>
          <cx:pt idx="33493">200000</cx:pt>
          <cx:pt idx="33494">110000</cx:pt>
          <cx:pt idx="33495">50000</cx:pt>
          <cx:pt idx="33496">40000</cx:pt>
          <cx:pt idx="33497">65000</cx:pt>
          <cx:pt idx="33498">125000</cx:pt>
          <cx:pt idx="33499">150000</cx:pt>
          <cx:pt idx="33500">200000</cx:pt>
          <cx:pt idx="33501">119000</cx:pt>
          <cx:pt idx="33502">210000</cx:pt>
          <cx:pt idx="33503">290000</cx:pt>
          <cx:pt idx="33504">125000</cx:pt>
          <cx:pt idx="33505">70000</cx:pt>
          <cx:pt idx="33506">340000</cx:pt>
          <cx:pt idx="33507">75000</cx:pt>
          <cx:pt idx="33508">60000</cx:pt>
          <cx:pt idx="33509">90000</cx:pt>
          <cx:pt idx="33510">150000</cx:pt>
          <cx:pt idx="33511">270000</cx:pt>
          <cx:pt idx="33512">195000</cx:pt>
          <cx:pt idx="33513">75000</cx:pt>
          <cx:pt idx="33514">80000</cx:pt>
          <cx:pt idx="33515">700000</cx:pt>
          <cx:pt idx="33516">63000</cx:pt>
          <cx:pt idx="33517">170000</cx:pt>
          <cx:pt idx="33518">240000</cx:pt>
          <cx:pt idx="33519">194600</cx:pt>
          <cx:pt idx="33520">55000</cx:pt>
          <cx:pt idx="33521">88000</cx:pt>
          <cx:pt idx="33522">100000</cx:pt>
          <cx:pt idx="33523">270000</cx:pt>
          <cx:pt idx="33524">140000</cx:pt>
          <cx:pt idx="33525">650000</cx:pt>
          <cx:pt idx="33526">5000</cx:pt>
          <cx:pt idx="33527">140000</cx:pt>
          <cx:pt idx="33528">60000</cx:pt>
          <cx:pt idx="33529">90000</cx:pt>
          <cx:pt idx="33530">100000</cx:pt>
          <cx:pt idx="33531">175000</cx:pt>
          <cx:pt idx="33532">80000</cx:pt>
          <cx:pt idx="33533">400000</cx:pt>
          <cx:pt idx="33534">51000</cx:pt>
          <cx:pt idx="33535">298000</cx:pt>
          <cx:pt idx="33536">120000</cx:pt>
          <cx:pt idx="33537">140000</cx:pt>
          <cx:pt idx="33538">225000</cx:pt>
          <cx:pt idx="33539">31000</cx:pt>
          <cx:pt idx="33540">115000</cx:pt>
          <cx:pt idx="33541">250000</cx:pt>
          <cx:pt idx="33542">450000</cx:pt>
          <cx:pt idx="33543">450000</cx:pt>
          <cx:pt idx="33544">470000</cx:pt>
          <cx:pt idx="33545">155000</cx:pt>
          <cx:pt idx="33546">700000</cx:pt>
          <cx:pt idx="33547">170000</cx:pt>
          <cx:pt idx="33548">145000</cx:pt>
          <cx:pt idx="33549">340000</cx:pt>
          <cx:pt idx="33550">275000</cx:pt>
          <cx:pt idx="33551">100000</cx:pt>
          <cx:pt idx="33552">430000</cx:pt>
          <cx:pt idx="33553">370000</cx:pt>
          <cx:pt idx="33554">40000</cx:pt>
          <cx:pt idx="33555">60000</cx:pt>
          <cx:pt idx="33556">115000</cx:pt>
          <cx:pt idx="33557">185000</cx:pt>
          <cx:pt idx="33558">280000</cx:pt>
          <cx:pt idx="33559">190000</cx:pt>
          <cx:pt idx="33560">155000</cx:pt>
          <cx:pt idx="33561">200000</cx:pt>
          <cx:pt idx="33562">122500</cx:pt>
          <cx:pt idx="33563">120000</cx:pt>
          <cx:pt idx="33564">400000</cx:pt>
          <cx:pt idx="33565">70000</cx:pt>
          <cx:pt idx="33566">180000</cx:pt>
          <cx:pt idx="33567">700000</cx:pt>
          <cx:pt idx="33568">80000</cx:pt>
          <cx:pt idx="33569">75000</cx:pt>
          <cx:pt idx="33570">300000</cx:pt>
          <cx:pt idx="33571">70000</cx:pt>
          <cx:pt idx="33572">400000</cx:pt>
          <cx:pt idx="33573">25000</cx:pt>
          <cx:pt idx="33574">155000</cx:pt>
          <cx:pt idx="33575">155000</cx:pt>
          <cx:pt idx="33576">250000</cx:pt>
          <cx:pt idx="33577">72000</cx:pt>
          <cx:pt idx="33578">140000</cx:pt>
          <cx:pt idx="33579">135000</cx:pt>
          <cx:pt idx="33580">90000</cx:pt>
          <cx:pt idx="33581">230000</cx:pt>
          <cx:pt idx="33582">125000</cx:pt>
          <cx:pt idx="33583">300000</cx:pt>
          <cx:pt idx="33584">35000</cx:pt>
          <cx:pt idx="33585">114000</cx:pt>
          <cx:pt idx="33586">110000</cx:pt>
          <cx:pt idx="33587">170000</cx:pt>
          <cx:pt idx="33588">240000</cx:pt>
          <cx:pt idx="33589">90000</cx:pt>
          <cx:pt idx="33590">50000</cx:pt>
          <cx:pt idx="33591">80000</cx:pt>
          <cx:pt idx="33592">85000</cx:pt>
          <cx:pt idx="33593">150000</cx:pt>
          <cx:pt idx="33594">385000</cx:pt>
          <cx:pt idx="33595">175000</cx:pt>
          <cx:pt idx="33596">50000</cx:pt>
          <cx:pt idx="33597">130000</cx:pt>
          <cx:pt idx="33598">900000</cx:pt>
          <cx:pt idx="33599">460000</cx:pt>
          <cx:pt idx="33600">250000</cx:pt>
          <cx:pt idx="33601">350000</cx:pt>
          <cx:pt idx="33602">300000</cx:pt>
          <cx:pt idx="33603">18000</cx:pt>
          <cx:pt idx="33604">180000</cx:pt>
          <cx:pt idx="33605">189000</cx:pt>
          <cx:pt idx="33606">100000</cx:pt>
          <cx:pt idx="33607">95000</cx:pt>
          <cx:pt idx="33608">500000</cx:pt>
          <cx:pt idx="33609">325000</cx:pt>
          <cx:pt idx="33610">30000</cx:pt>
          <cx:pt idx="33611">120000</cx:pt>
          <cx:pt idx="33612">160000</cx:pt>
          <cx:pt idx="33613">130000</cx:pt>
          <cx:pt idx="33614">270000</cx:pt>
          <cx:pt idx="33615">175000</cx:pt>
          <cx:pt idx="33616">144000</cx:pt>
          <cx:pt idx="33617">114000</cx:pt>
          <cx:pt idx="33618">35000</cx:pt>
          <cx:pt idx="33619">160000</cx:pt>
          <cx:pt idx="33620">750000</cx:pt>
          <cx:pt idx="33621">80000</cx:pt>
          <cx:pt idx="33622">98500</cx:pt>
          <cx:pt idx="33623">250000</cx:pt>
          <cx:pt idx="33624">360000</cx:pt>
          <cx:pt idx="33625">130000</cx:pt>
          <cx:pt idx="33626">130000</cx:pt>
          <cx:pt idx="33627">15000</cx:pt>
          <cx:pt idx="33628">80000</cx:pt>
          <cx:pt idx="33629">80000</cx:pt>
          <cx:pt idx="33630">160000</cx:pt>
          <cx:pt idx="33631">125000</cx:pt>
          <cx:pt idx="33632">275000</cx:pt>
          <cx:pt idx="33633">152000</cx:pt>
          <cx:pt idx="33634">300000</cx:pt>
          <cx:pt idx="33635">125000</cx:pt>
          <cx:pt idx="33636">221000</cx:pt>
          <cx:pt idx="33637">300000</cx:pt>
          <cx:pt idx="33638">69000</cx:pt>
          <cx:pt idx="33639">99000</cx:pt>
          <cx:pt idx="33640">100000</cx:pt>
          <cx:pt idx="33641">190000</cx:pt>
          <cx:pt idx="33642">45000</cx:pt>
          <cx:pt idx="33643">85000</cx:pt>
          <cx:pt idx="33644">130000</cx:pt>
          <cx:pt idx="33645">53000</cx:pt>
          <cx:pt idx="33646">1000</cx:pt>
          <cx:pt idx="33647">275000</cx:pt>
          <cx:pt idx="33648">50000</cx:pt>
          <cx:pt idx="33649">135000</cx:pt>
          <cx:pt idx="33650">275000</cx:pt>
          <cx:pt idx="33651">157000</cx:pt>
          <cx:pt idx="33652">209000</cx:pt>
          <cx:pt idx="33653">50000</cx:pt>
          <cx:pt idx="33654">60000</cx:pt>
          <cx:pt idx="33655">22000</cx:pt>
          <cx:pt idx="33656">280000</cx:pt>
          <cx:pt idx="33657">120000</cx:pt>
          <cx:pt idx="33658">75000</cx:pt>
          <cx:pt idx="33659">450000</cx:pt>
          <cx:pt idx="33660">350000</cx:pt>
          <cx:pt idx="33661">230000</cx:pt>
          <cx:pt idx="33662">310000</cx:pt>
          <cx:pt idx="33663">85000</cx:pt>
          <cx:pt idx="33664">170000</cx:pt>
          <cx:pt idx="33665">210000</cx:pt>
          <cx:pt idx="33666">300000</cx:pt>
          <cx:pt idx="33667">120000</cx:pt>
          <cx:pt idx="33668">59000</cx:pt>
          <cx:pt idx="33669">240000</cx:pt>
          <cx:pt idx="33670">155000</cx:pt>
          <cx:pt idx="33671">150000</cx:pt>
          <cx:pt idx="33672">375000</cx:pt>
          <cx:pt idx="33673">250000</cx:pt>
          <cx:pt idx="33674">210000</cx:pt>
          <cx:pt idx="33675">175000</cx:pt>
          <cx:pt idx="33676">25000</cx:pt>
          <cx:pt idx="33677">200000</cx:pt>
          <cx:pt idx="33678">275000</cx:pt>
          <cx:pt idx="33679">340000</cx:pt>
          <cx:pt idx="33680">70000</cx:pt>
          <cx:pt idx="33681">500000</cx:pt>
          <cx:pt idx="33682">120000</cx:pt>
          <cx:pt idx="33683">12000</cx:pt>
          <cx:pt idx="33684">200000</cx:pt>
          <cx:pt idx="33685">85000</cx:pt>
          <cx:pt idx="33686">557500</cx:pt>
          <cx:pt idx="33687">150000</cx:pt>
          <cx:pt idx="33688">34000</cx:pt>
          <cx:pt idx="33689">180000</cx:pt>
          <cx:pt idx="33690">135000</cx:pt>
          <cx:pt idx="33691">90000</cx:pt>
          <cx:pt idx="33692">90000</cx:pt>
          <cx:pt idx="33693">120000</cx:pt>
          <cx:pt idx="33694">200000</cx:pt>
          <cx:pt idx="33695">210000</cx:pt>
          <cx:pt idx="33696">25100</cx:pt>
          <cx:pt idx="33697">80000</cx:pt>
          <cx:pt idx="33698">10000</cx:pt>
          <cx:pt idx="33699">200000</cx:pt>
          <cx:pt idx="33700">525000</cx:pt>
          <cx:pt idx="33701">120000</cx:pt>
          <cx:pt idx="33702">900000</cx:pt>
          <cx:pt idx="33703">85000</cx:pt>
          <cx:pt idx="33704">250000</cx:pt>
          <cx:pt idx="33705">250000</cx:pt>
          <cx:pt idx="33706">250000</cx:pt>
          <cx:pt idx="33707">160000</cx:pt>
          <cx:pt idx="33708">100000</cx:pt>
          <cx:pt idx="33709">120000</cx:pt>
          <cx:pt idx="33710">100000</cx:pt>
          <cx:pt idx="33711">95000</cx:pt>
          <cx:pt idx="33712">40000</cx:pt>
          <cx:pt idx="33713">250000</cx:pt>
          <cx:pt idx="33714">198000</cx:pt>
          <cx:pt idx="33715">200000</cx:pt>
          <cx:pt idx="33716">350000</cx:pt>
          <cx:pt idx="33717">120000</cx:pt>
          <cx:pt idx="33718">170000</cx:pt>
          <cx:pt idx="33719">150000</cx:pt>
          <cx:pt idx="33720">250000</cx:pt>
          <cx:pt idx="33721">300000</cx:pt>
          <cx:pt idx="33722">2130139</cx:pt>
          <cx:pt idx="33723">270000</cx:pt>
          <cx:pt idx="33724">139000</cx:pt>
          <cx:pt idx="33725">100000</cx:pt>
          <cx:pt idx="33726">50000</cx:pt>
          <cx:pt idx="33727">100000</cx:pt>
          <cx:pt idx="33728">30000</cx:pt>
          <cx:pt idx="33729">180000</cx:pt>
          <cx:pt idx="33730">200000</cx:pt>
          <cx:pt idx="33731">75000</cx:pt>
          <cx:pt idx="33732">160000</cx:pt>
          <cx:pt idx="33733">75000</cx:pt>
          <cx:pt idx="33734">60000</cx:pt>
          <cx:pt idx="33735">80000</cx:pt>
          <cx:pt idx="33736">190000</cx:pt>
          <cx:pt idx="33737">263000</cx:pt>
          <cx:pt idx="33738">155000</cx:pt>
          <cx:pt idx="33739">250000</cx:pt>
          <cx:pt idx="33740">3000</cx:pt>
          <cx:pt idx="33741">170000</cx:pt>
          <cx:pt idx="33742">78000</cx:pt>
          <cx:pt idx="33743">60000</cx:pt>
          <cx:pt idx="33744">350000</cx:pt>
          <cx:pt idx="33745">180000</cx:pt>
          <cx:pt idx="33746">250000</cx:pt>
          <cx:pt idx="33747">75000</cx:pt>
          <cx:pt idx="33748">155000</cx:pt>
          <cx:pt idx="33749">350000</cx:pt>
          <cx:pt idx="33750">140000</cx:pt>
          <cx:pt idx="33751">62000</cx:pt>
          <cx:pt idx="33752">100000</cx:pt>
          <cx:pt idx="33753">975000</cx:pt>
          <cx:pt idx="33754">150000</cx:pt>
          <cx:pt idx="33755">100000</cx:pt>
          <cx:pt idx="33756">175000</cx:pt>
          <cx:pt idx="33757">140000</cx:pt>
          <cx:pt idx="33758">300000</cx:pt>
          <cx:pt idx="33759">180000</cx:pt>
          <cx:pt idx="33760">65000</cx:pt>
          <cx:pt idx="33761">33000</cx:pt>
          <cx:pt idx="33762">100000</cx:pt>
          <cx:pt idx="33763">43000</cx:pt>
          <cx:pt idx="33764">200000</cx:pt>
          <cx:pt idx="33765">110000</cx:pt>
          <cx:pt idx="33766">10000</cx:pt>
          <cx:pt idx="33767">120000</cx:pt>
          <cx:pt idx="33768">60000</cx:pt>
          <cx:pt idx="33769">36000</cx:pt>
          <cx:pt idx="33770">40000</cx:pt>
          <cx:pt idx="33771">45000</cx:pt>
          <cx:pt idx="33772">850000</cx:pt>
          <cx:pt idx="33773">115000</cx:pt>
          <cx:pt idx="33774">69000</cx:pt>
          <cx:pt idx="33775">200000</cx:pt>
          <cx:pt idx="33776">180000</cx:pt>
          <cx:pt idx="33777">140000</cx:pt>
          <cx:pt idx="33778">106000</cx:pt>
          <cx:pt idx="33779">125000</cx:pt>
          <cx:pt idx="33780">110000</cx:pt>
          <cx:pt idx="33781">650000</cx:pt>
          <cx:pt idx="33782">60000</cx:pt>
          <cx:pt idx="33783">98000</cx:pt>
          <cx:pt idx="33784">100000</cx:pt>
          <cx:pt idx="33785">259000</cx:pt>
          <cx:pt idx="33786">110000</cx:pt>
          <cx:pt idx="33787">175000</cx:pt>
          <cx:pt idx="33788">73000</cx:pt>
          <cx:pt idx="33789">169000</cx:pt>
          <cx:pt idx="33790">140000</cx:pt>
          <cx:pt idx="33791">225000</cx:pt>
          <cx:pt idx="33792">450000</cx:pt>
          <cx:pt idx="33793">65000</cx:pt>
          <cx:pt idx="33794">160000</cx:pt>
          <cx:pt idx="33795">5000</cx:pt>
          <cx:pt idx="33796">140000</cx:pt>
          <cx:pt idx="33797">130000</cx:pt>
          <cx:pt idx="33798">90000</cx:pt>
          <cx:pt idx="33799">150000</cx:pt>
          <cx:pt idx="33800">160000</cx:pt>
          <cx:pt idx="33801">155000</cx:pt>
          <cx:pt idx="33802">135000</cx:pt>
          <cx:pt idx="33803">110000</cx:pt>
          <cx:pt idx="33804">35000</cx:pt>
          <cx:pt idx="33805">60000</cx:pt>
          <cx:pt idx="33806">300000</cx:pt>
          <cx:pt idx="33807">50000</cx:pt>
          <cx:pt idx="33808">324900</cx:pt>
          <cx:pt idx="33809">70000</cx:pt>
          <cx:pt idx="33810">700000</cx:pt>
          <cx:pt idx="33811">279000</cx:pt>
          <cx:pt idx="33812">450000</cx:pt>
          <cx:pt idx="33813">95000</cx:pt>
          <cx:pt idx="33814">550000</cx:pt>
          <cx:pt idx="33815">120000</cx:pt>
          <cx:pt idx="33816">120000</cx:pt>
          <cx:pt idx="33817">90000</cx:pt>
          <cx:pt idx="33818">250000</cx:pt>
          <cx:pt idx="33819">80000</cx:pt>
          <cx:pt idx="33820">280000</cx:pt>
          <cx:pt idx="33821">175000</cx:pt>
          <cx:pt idx="33822">175000</cx:pt>
          <cx:pt idx="33823">80000</cx:pt>
          <cx:pt idx="33824">60000</cx:pt>
          <cx:pt idx="33825">189000</cx:pt>
          <cx:pt idx="33826">110000</cx:pt>
          <cx:pt idx="33827">18000</cx:pt>
          <cx:pt idx="33828">180000</cx:pt>
          <cx:pt idx="33829">20000</cx:pt>
          <cx:pt idx="33830">80000</cx:pt>
          <cx:pt idx="33831">85000</cx:pt>
          <cx:pt idx="33832">72000</cx:pt>
          <cx:pt idx="33833">140000</cx:pt>
          <cx:pt idx="33834">150000</cx:pt>
          <cx:pt idx="33835">60000</cx:pt>
          <cx:pt idx="33836">325000</cx:pt>
          <cx:pt idx="33837">117000</cx:pt>
          <cx:pt idx="33838">100000</cx:pt>
          <cx:pt idx="33839">70000</cx:pt>
          <cx:pt idx="33840">220000</cx:pt>
          <cx:pt idx="33841">26000</cx:pt>
          <cx:pt idx="33842">117900</cx:pt>
          <cx:pt idx="33843">85000</cx:pt>
          <cx:pt idx="33844">100000</cx:pt>
          <cx:pt idx="33845">150000</cx:pt>
          <cx:pt idx="33846">175000</cx:pt>
          <cx:pt idx="33847">75000</cx:pt>
          <cx:pt idx="33848">50000</cx:pt>
          <cx:pt idx="33849">300000</cx:pt>
          <cx:pt idx="33850">75000</cx:pt>
          <cx:pt idx="33851">190000</cx:pt>
          <cx:pt idx="33852">250000</cx:pt>
          <cx:pt idx="33853">300000</cx:pt>
          <cx:pt idx="33854">140000</cx:pt>
          <cx:pt idx="33855">80000</cx:pt>
          <cx:pt idx="33856">390000</cx:pt>
          <cx:pt idx="33857">200000</cx:pt>
          <cx:pt idx="33858">97000</cx:pt>
          <cx:pt idx="33859">155000</cx:pt>
          <cx:pt idx="33860">110000</cx:pt>
          <cx:pt idx="33861">111000</cx:pt>
          <cx:pt idx="33862">80000</cx:pt>
          <cx:pt idx="33863">80000</cx:pt>
          <cx:pt idx="33864">250000</cx:pt>
          <cx:pt idx="33865">135000</cx:pt>
          <cx:pt idx="33866">95000</cx:pt>
          <cx:pt idx="33867">95000</cx:pt>
          <cx:pt idx="33868">50000</cx:pt>
          <cx:pt idx="33869">80000</cx:pt>
          <cx:pt idx="33870">120000</cx:pt>
          <cx:pt idx="33871">50000</cx:pt>
          <cx:pt idx="33872">275000</cx:pt>
          <cx:pt idx="33873">45000</cx:pt>
          <cx:pt idx="33874">48000</cx:pt>
          <cx:pt idx="33875">50000</cx:pt>
          <cx:pt idx="33876">185000</cx:pt>
          <cx:pt idx="33877">90000</cx:pt>
          <cx:pt idx="33878">70000</cx:pt>
          <cx:pt idx="33879">150000</cx:pt>
          <cx:pt idx="33880">200000</cx:pt>
          <cx:pt idx="33881">375000</cx:pt>
          <cx:pt idx="33882">40000</cx:pt>
          <cx:pt idx="33883">625000</cx:pt>
          <cx:pt idx="33884">70000</cx:pt>
          <cx:pt idx="33885">200000</cx:pt>
          <cx:pt idx="33886">325000</cx:pt>
          <cx:pt idx="33887">92000</cx:pt>
          <cx:pt idx="33888">14000</cx:pt>
          <cx:pt idx="33889">330000</cx:pt>
          <cx:pt idx="33890">265000</cx:pt>
          <cx:pt idx="33891">153000</cx:pt>
          <cx:pt idx="33892">180000</cx:pt>
          <cx:pt idx="33893">189900</cx:pt>
          <cx:pt idx="33894">85000</cx:pt>
          <cx:pt idx="33895">59900</cx:pt>
          <cx:pt idx="33896">205000</cx:pt>
          <cx:pt idx="33897">145000</cx:pt>
          <cx:pt idx="33898">50000</cx:pt>
          <cx:pt idx="33899">80000</cx:pt>
          <cx:pt idx="33900">65000</cx:pt>
          <cx:pt idx="33901">225000</cx:pt>
          <cx:pt idx="33902">90000</cx:pt>
          <cx:pt idx="33903">159000</cx:pt>
          <cx:pt idx="33904">120000</cx:pt>
          <cx:pt idx="33905">77000</cx:pt>
          <cx:pt idx="33906">180000</cx:pt>
          <cx:pt idx="33907">190000</cx:pt>
          <cx:pt idx="33908">100000</cx:pt>
          <cx:pt idx="33909">98000</cx:pt>
          <cx:pt idx="33910">240000</cx:pt>
          <cx:pt idx="33911">300000</cx:pt>
          <cx:pt idx="33912">120000</cx:pt>
          <cx:pt idx="33913">170000</cx:pt>
          <cx:pt idx="33914">100000</cx:pt>
          <cx:pt idx="33915">35000</cx:pt>
          <cx:pt idx="33916">350000</cx:pt>
          <cx:pt idx="33917">79000</cx:pt>
          <cx:pt idx="33918">110000</cx:pt>
          <cx:pt idx="33919">150000</cx:pt>
          <cx:pt idx="33920">70000</cx:pt>
          <cx:pt idx="33921">80000</cx:pt>
          <cx:pt idx="33922">80000</cx:pt>
          <cx:pt idx="33923">70000</cx:pt>
          <cx:pt idx="33924">150000</cx:pt>
          <cx:pt idx="33925">150000</cx:pt>
          <cx:pt idx="33926">158000</cx:pt>
          <cx:pt idx="33927">60000</cx:pt>
          <cx:pt idx="33928">130000</cx:pt>
          <cx:pt idx="33929">120000</cx:pt>
          <cx:pt idx="33930">170000</cx:pt>
          <cx:pt idx="33931">130000</cx:pt>
          <cx:pt idx="33932">60000</cx:pt>
          <cx:pt idx="33933">200000</cx:pt>
          <cx:pt idx="33934">35000</cx:pt>
          <cx:pt idx="33935">300000</cx:pt>
          <cx:pt idx="33936">1360000</cx:pt>
          <cx:pt idx="33937">580000</cx:pt>
          <cx:pt idx="33938">65000</cx:pt>
          <cx:pt idx="33939">100000</cx:pt>
          <cx:pt idx="33940">100000</cx:pt>
          <cx:pt idx="33941">35000</cx:pt>
          <cx:pt idx="33942">125000</cx:pt>
          <cx:pt idx="33943">40000</cx:pt>
          <cx:pt idx="33944">120000</cx:pt>
          <cx:pt idx="33945">69000</cx:pt>
          <cx:pt idx="33946">72000</cx:pt>
          <cx:pt idx="33947">125000</cx:pt>
          <cx:pt idx="33948">380000</cx:pt>
          <cx:pt idx="33949">85000</cx:pt>
          <cx:pt idx="33950">150000</cx:pt>
          <cx:pt idx="33951">385000</cx:pt>
          <cx:pt idx="33952">150000</cx:pt>
          <cx:pt idx="33953">300000</cx:pt>
          <cx:pt idx="33954">195000</cx:pt>
          <cx:pt idx="33955">300000</cx:pt>
          <cx:pt idx="33956">192000</cx:pt>
          <cx:pt idx="33957">275000</cx:pt>
          <cx:pt idx="33958">65000</cx:pt>
          <cx:pt idx="33959">50000</cx:pt>
          <cx:pt idx="33960">160000</cx:pt>
          <cx:pt idx="33961">270000</cx:pt>
          <cx:pt idx="33962">325000</cx:pt>
          <cx:pt idx="33963">160000</cx:pt>
          <cx:pt idx="33964">690000</cx:pt>
          <cx:pt idx="33965">250000</cx:pt>
          <cx:pt idx="33966">103000</cx:pt>
          <cx:pt idx="33967">165000</cx:pt>
          <cx:pt idx="33968">86000</cx:pt>
          <cx:pt idx="33969">135000</cx:pt>
          <cx:pt idx="33970">38000</cx:pt>
          <cx:pt idx="33971">1000000</cx:pt>
          <cx:pt idx="33972">190000</cx:pt>
          <cx:pt idx="33973">12000</cx:pt>
          <cx:pt idx="33974">169000</cx:pt>
          <cx:pt idx="33975">145000</cx:pt>
          <cx:pt idx="33976">70000</cx:pt>
          <cx:pt idx="33977">170000</cx:pt>
          <cx:pt idx="33978">70000</cx:pt>
          <cx:pt idx="33979">750000</cx:pt>
          <cx:pt idx="33980">65000</cx:pt>
          <cx:pt idx="33981">150000</cx:pt>
          <cx:pt idx="33982">150000</cx:pt>
          <cx:pt idx="33983">60000</cx:pt>
          <cx:pt idx="33984">120000</cx:pt>
          <cx:pt idx="33985">108500</cx:pt>
          <cx:pt idx="33986">500000</cx:pt>
          <cx:pt idx="33987">170000</cx:pt>
          <cx:pt idx="33988">300000</cx:pt>
          <cx:pt idx="33989">100000</cx:pt>
          <cx:pt idx="33990">100000</cx:pt>
          <cx:pt idx="33991">420000</cx:pt>
          <cx:pt idx="33992">58000</cx:pt>
          <cx:pt idx="33993">200000</cx:pt>
          <cx:pt idx="33994">200000</cx:pt>
          <cx:pt idx="33995">200000</cx:pt>
          <cx:pt idx="33996">150000</cx:pt>
          <cx:pt idx="33997">700000</cx:pt>
          <cx:pt idx="33998">500000</cx:pt>
          <cx:pt idx="33999">118000</cx:pt>
          <cx:pt idx="34000">70000</cx:pt>
          <cx:pt idx="34001">60000</cx:pt>
          <cx:pt idx="34002">174000</cx:pt>
          <cx:pt idx="34003">55000</cx:pt>
          <cx:pt idx="34004">160000</cx:pt>
          <cx:pt idx="34005">175000</cx:pt>
          <cx:pt idx="34006">500000</cx:pt>
          <cx:pt idx="34007">700000</cx:pt>
          <cx:pt idx="34008">165000</cx:pt>
          <cx:pt idx="34009">130000</cx:pt>
          <cx:pt idx="34010">134900</cx:pt>
          <cx:pt idx="34011">100000</cx:pt>
          <cx:pt idx="34012">4000</cx:pt>
          <cx:pt idx="34013">250000</cx:pt>
          <cx:pt idx="34014">300000</cx:pt>
          <cx:pt idx="34015">40000</cx:pt>
          <cx:pt idx="34016">85000</cx:pt>
          <cx:pt idx="34017">140000</cx:pt>
          <cx:pt idx="34018">128000</cx:pt>
          <cx:pt idx="34019">200000</cx:pt>
          <cx:pt idx="34020">82000</cx:pt>
          <cx:pt idx="34021">150000</cx:pt>
          <cx:pt idx="34022">145000</cx:pt>
          <cx:pt idx="34023">125000</cx:pt>
          <cx:pt idx="34024">175000</cx:pt>
          <cx:pt idx="34025">250000</cx:pt>
          <cx:pt idx="34026">160000</cx:pt>
          <cx:pt idx="34027">100000</cx:pt>
          <cx:pt idx="34028">2212664</cx:pt>
          <cx:pt idx="34029">145000</cx:pt>
          <cx:pt idx="34030">150000</cx:pt>
          <cx:pt idx="34031">140000</cx:pt>
          <cx:pt idx="34032">300000</cx:pt>
          <cx:pt idx="34033">225000</cx:pt>
          <cx:pt idx="34034">12000</cx:pt>
          <cx:pt idx="34035">125000</cx:pt>
          <cx:pt idx="34036">110000</cx:pt>
          <cx:pt idx="34037">10000</cx:pt>
          <cx:pt idx="34038">130000</cx:pt>
          <cx:pt idx="34039">80000</cx:pt>
          <cx:pt idx="34040">80000</cx:pt>
          <cx:pt idx="34041">70000</cx:pt>
          <cx:pt idx="34042">90000</cx:pt>
          <cx:pt idx="34043">45000</cx:pt>
          <cx:pt idx="34044">55000</cx:pt>
          <cx:pt idx="34045">180000</cx:pt>
          <cx:pt idx="34046">10000</cx:pt>
          <cx:pt idx="34047">70000</cx:pt>
          <cx:pt idx="34048">7000</cx:pt>
          <cx:pt idx="34049">319000</cx:pt>
          <cx:pt idx="34050">70000</cx:pt>
          <cx:pt idx="34051">50000</cx:pt>
          <cx:pt idx="34052">120000</cx:pt>
          <cx:pt idx="34053">90000</cx:pt>
          <cx:pt idx="34054">77000</cx:pt>
          <cx:pt idx="34055">150000</cx:pt>
          <cx:pt idx="34056">50000</cx:pt>
          <cx:pt idx="34057">223835</cx:pt>
          <cx:pt idx="34058">30000</cx:pt>
          <cx:pt idx="34059">125000</cx:pt>
          <cx:pt idx="34060">80000</cx:pt>
          <cx:pt idx="34061">180000</cx:pt>
          <cx:pt idx="34062">195000</cx:pt>
          <cx:pt idx="34063">99300</cx:pt>
          <cx:pt idx="34064">250000</cx:pt>
          <cx:pt idx="34065">150000</cx:pt>
          <cx:pt idx="34066">130000</cx:pt>
          <cx:pt idx="34067">15000</cx:pt>
          <cx:pt idx="34068">4000</cx:pt>
          <cx:pt idx="34069">200000</cx:pt>
          <cx:pt idx="34070">178000</cx:pt>
          <cx:pt idx="34071">130000</cx:pt>
          <cx:pt idx="34072">60000</cx:pt>
          <cx:pt idx="34073">150000</cx:pt>
          <cx:pt idx="34074">50000</cx:pt>
          <cx:pt idx="34075">100000</cx:pt>
          <cx:pt idx="34076">245000</cx:pt>
          <cx:pt idx="34077">65000</cx:pt>
          <cx:pt idx="34078">10000</cx:pt>
          <cx:pt idx="34079">100000</cx:pt>
          <cx:pt idx="34080">25000</cx:pt>
          <cx:pt idx="34081">39000</cx:pt>
          <cx:pt idx="34082">2212664</cx:pt>
          <cx:pt idx="34083">70000</cx:pt>
          <cx:pt idx="34084">200000</cx:pt>
          <cx:pt idx="34085">250000</cx:pt>
          <cx:pt idx="34086">150000</cx:pt>
          <cx:pt idx="34087">75000</cx:pt>
          <cx:pt idx="34088">40000</cx:pt>
          <cx:pt idx="34089">30000</cx:pt>
          <cx:pt idx="34090">170000</cx:pt>
          <cx:pt idx="34091">150000</cx:pt>
          <cx:pt idx="34092">40000</cx:pt>
          <cx:pt idx="34093">150000</cx:pt>
          <cx:pt idx="34094">225000</cx:pt>
          <cx:pt idx="34095">20000</cx:pt>
          <cx:pt idx="34096">85000</cx:pt>
          <cx:pt idx="34097">150000</cx:pt>
          <cx:pt idx="34098">130000</cx:pt>
          <cx:pt idx="34099">135000</cx:pt>
          <cx:pt idx="34100">80000</cx:pt>
          <cx:pt idx="34101">2212664</cx:pt>
          <cx:pt idx="34102">429000</cx:pt>
          <cx:pt idx="34103">600000</cx:pt>
          <cx:pt idx="34104">150000</cx:pt>
          <cx:pt idx="34105">250000</cx:pt>
          <cx:pt idx="34106">100000</cx:pt>
          <cx:pt idx="34107">245000</cx:pt>
          <cx:pt idx="34108">50000</cx:pt>
          <cx:pt idx="34109">63000</cx:pt>
          <cx:pt idx="34110">125000</cx:pt>
          <cx:pt idx="34111">72000</cx:pt>
          <cx:pt idx="34112">250000</cx:pt>
          <cx:pt idx="34113">3000</cx:pt>
          <cx:pt idx="34114">75000</cx:pt>
          <cx:pt idx="34115">120000</cx:pt>
          <cx:pt idx="34116">300000</cx:pt>
          <cx:pt idx="34117">110000</cx:pt>
          <cx:pt idx="34118">25000</cx:pt>
          <cx:pt idx="34119">106000</cx:pt>
          <cx:pt idx="34120">112000</cx:pt>
          <cx:pt idx="34121">43000</cx:pt>
          <cx:pt idx="34122">175000</cx:pt>
          <cx:pt idx="34123">70000</cx:pt>
          <cx:pt idx="34124">150000</cx:pt>
          <cx:pt idx="34125">85000</cx:pt>
          <cx:pt idx="34126">100000</cx:pt>
          <cx:pt idx="34127">75000</cx:pt>
          <cx:pt idx="34128">75000</cx:pt>
          <cx:pt idx="34129">10000</cx:pt>
          <cx:pt idx="34130">80000</cx:pt>
          <cx:pt idx="34131">120000</cx:pt>
          <cx:pt idx="34132">100000</cx:pt>
          <cx:pt idx="34133">100000</cx:pt>
          <cx:pt idx="34134">98000</cx:pt>
          <cx:pt idx="34135">28000</cx:pt>
          <cx:pt idx="34136">200000</cx:pt>
          <cx:pt idx="34137">10000</cx:pt>
          <cx:pt idx="34138">30000</cx:pt>
          <cx:pt idx="34139">15000</cx:pt>
          <cx:pt idx="34140">250000</cx:pt>
          <cx:pt idx="34141">15000</cx:pt>
          <cx:pt idx="34142">15000</cx:pt>
          <cx:pt idx="34143">28000</cx:pt>
          <cx:pt idx="34144">36000</cx:pt>
          <cx:pt idx="34145">5000</cx:pt>
          <cx:pt idx="34146">225000</cx:pt>
          <cx:pt idx="34147">200000</cx:pt>
          <cx:pt idx="34148">1000</cx:pt>
          <cx:pt idx="34149">35000</cx:pt>
          <cx:pt idx="34150">97000</cx:pt>
          <cx:pt idx="34151">75000</cx:pt>
          <cx:pt idx="34152">125000</cx:pt>
          <cx:pt idx="34153">150000</cx:pt>
          <cx:pt idx="34154">250000</cx:pt>
          <cx:pt idx="34155">175000</cx:pt>
          <cx:pt idx="34156">120000</cx:pt>
          <cx:pt idx="34157">123900</cx:pt>
          <cx:pt idx="34158">155000</cx:pt>
          <cx:pt idx="34159">170000</cx:pt>
          <cx:pt idx="34160">85000</cx:pt>
          <cx:pt idx="34161">650000</cx:pt>
          <cx:pt idx="34162">500000</cx:pt>
          <cx:pt idx="34163">350000</cx:pt>
          <cx:pt idx="34164">375000</cx:pt>
          <cx:pt idx="34165">500000</cx:pt>
          <cx:pt idx="34166">450000</cx:pt>
          <cx:pt idx="34167">360000</cx:pt>
          <cx:pt idx="34168">150000</cx:pt>
          <cx:pt idx="34169">120000</cx:pt>
          <cx:pt idx="34170">108000</cx:pt>
          <cx:pt idx="34171">50000</cx:pt>
          <cx:pt idx="34172">10000</cx:pt>
          <cx:pt idx="34173">80000</cx:pt>
          <cx:pt idx="34174">5000</cx:pt>
          <cx:pt idx="34175">5000</cx:pt>
          <cx:pt idx="34176">10000</cx:pt>
          <cx:pt idx="34177">70000</cx:pt>
          <cx:pt idx="34178">350000</cx:pt>
          <cx:pt idx="34179">40000</cx:pt>
          <cx:pt idx="34180">125000</cx:pt>
          <cx:pt idx="34181">130000</cx:pt>
          <cx:pt idx="34182">150000</cx:pt>
          <cx:pt idx="34183">65000</cx:pt>
          <cx:pt idx="34184">100000</cx:pt>
          <cx:pt idx="34185">3000</cx:pt>
          <cx:pt idx="34186">79500</cx:pt>
          <cx:pt idx="34187">40000</cx:pt>
          <cx:pt idx="34188">28000</cx:pt>
          <cx:pt idx="34189">125000</cx:pt>
          <cx:pt idx="34190">90000</cx:pt>
          <cx:pt idx="34191">120000</cx:pt>
          <cx:pt idx="34192">124000</cx:pt>
          <cx:pt idx="34193">100000</cx:pt>
          <cx:pt idx="34194">2212664</cx:pt>
          <cx:pt idx="34195">220000</cx:pt>
          <cx:pt idx="34196">70000</cx:pt>
          <cx:pt idx="34197">60000</cx:pt>
          <cx:pt idx="34198">138000</cx:pt>
          <cx:pt idx="34199">350000</cx:pt>
          <cx:pt idx="34200">80000</cx:pt>
          <cx:pt idx="34201">165000</cx:pt>
          <cx:pt idx="34202">175000</cx:pt>
          <cx:pt idx="34203">80000</cx:pt>
          <cx:pt idx="34204">75000</cx:pt>
          <cx:pt idx="34205">54000</cx:pt>
          <cx:pt idx="34206">95000</cx:pt>
          <cx:pt idx="34207">140000</cx:pt>
          <cx:pt idx="34208">16000</cx:pt>
          <cx:pt idx="34209">10000</cx:pt>
          <cx:pt idx="34210">175000</cx:pt>
          <cx:pt idx="34211">75000</cx:pt>
          <cx:pt idx="34212">200000</cx:pt>
          <cx:pt idx="34213">2212664</cx:pt>
          <cx:pt idx="34214">3500</cx:pt>
          <cx:pt idx="34215">140000</cx:pt>
          <cx:pt idx="34216">50000</cx:pt>
          <cx:pt idx="34217">112000</cx:pt>
          <cx:pt idx="34218">52000</cx:pt>
          <cx:pt idx="34219">70000</cx:pt>
          <cx:pt idx="34220">145000</cx:pt>
          <cx:pt idx="34221">70000</cx:pt>
          <cx:pt idx="34222">280000</cx:pt>
          <cx:pt idx="34223">112550</cx:pt>
          <cx:pt idx="34224">110000</cx:pt>
          <cx:pt idx="34225">100000</cx:pt>
          <cx:pt idx="34226">750000</cx:pt>
          <cx:pt idx="34227">455900</cx:pt>
          <cx:pt idx="34228">129000</cx:pt>
          <cx:pt idx="34229">380000</cx:pt>
          <cx:pt idx="34230">35000</cx:pt>
          <cx:pt idx="34231">85000</cx:pt>
          <cx:pt idx="34232">150000</cx:pt>
          <cx:pt idx="34233">95000</cx:pt>
          <cx:pt idx="34234">64000</cx:pt>
          <cx:pt idx="34235">3500</cx:pt>
          <cx:pt idx="34236">265000</cx:pt>
          <cx:pt idx="34237">77000</cx:pt>
          <cx:pt idx="34238">100000</cx:pt>
          <cx:pt idx="34239">80000</cx:pt>
          <cx:pt idx="34240">110000</cx:pt>
          <cx:pt idx="34241">60000</cx:pt>
          <cx:pt idx="34242">40000</cx:pt>
          <cx:pt idx="34243">20000</cx:pt>
          <cx:pt idx="34244">81000</cx:pt>
          <cx:pt idx="34245">40000</cx:pt>
          <cx:pt idx="34246">12000</cx:pt>
          <cx:pt idx="34247">1000</cx:pt>
          <cx:pt idx="34248">20000</cx:pt>
          <cx:pt idx="34249">69000</cx:pt>
          <cx:pt idx="34250">128000</cx:pt>
          <cx:pt idx="34251">90000</cx:pt>
          <cx:pt idx="34252">40000</cx:pt>
          <cx:pt idx="34253">70000</cx:pt>
          <cx:pt idx="34254">21000</cx:pt>
          <cx:pt idx="34255">70000</cx:pt>
          <cx:pt idx="34256">2500</cx:pt>
          <cx:pt idx="34257">50000</cx:pt>
          <cx:pt idx="34258">200000</cx:pt>
          <cx:pt idx="34259">200000</cx:pt>
          <cx:pt idx="34260">200000</cx:pt>
          <cx:pt idx="34261">150000</cx:pt>
          <cx:pt idx="34262">90000</cx:pt>
          <cx:pt idx="34263">5000</cx:pt>
          <cx:pt idx="34264">111000</cx:pt>
          <cx:pt idx="34265">20000</cx:pt>
          <cx:pt idx="34266">70000</cx:pt>
          <cx:pt idx="34267">250000</cx:pt>
          <cx:pt idx="34268">250000</cx:pt>
          <cx:pt idx="34269">35000</cx:pt>
          <cx:pt idx="34270">170000</cx:pt>
          <cx:pt idx="34271">8000</cx:pt>
          <cx:pt idx="34272">145000</cx:pt>
          <cx:pt idx="34273">15000</cx:pt>
          <cx:pt idx="34274">300000</cx:pt>
          <cx:pt idx="34275">120000</cx:pt>
          <cx:pt idx="34276">6400</cx:pt>
          <cx:pt idx="34277">5000</cx:pt>
          <cx:pt idx="34278">60000</cx:pt>
          <cx:pt idx="34279">120000</cx:pt>
          <cx:pt idx="34280">100000</cx:pt>
          <cx:pt idx="34281">43000</cx:pt>
          <cx:pt idx="34282">30000</cx:pt>
          <cx:pt idx="34283">220000</cx:pt>
          <cx:pt idx="34284">100000</cx:pt>
          <cx:pt idx="34285">99000</cx:pt>
          <cx:pt idx="34286">2000</cx:pt>
          <cx:pt idx="34287">250000</cx:pt>
          <cx:pt idx="34288">225000</cx:pt>
          <cx:pt idx="34289">80000</cx:pt>
          <cx:pt idx="34290">100000</cx:pt>
          <cx:pt idx="34291">120000</cx:pt>
          <cx:pt idx="34292">55000</cx:pt>
          <cx:pt idx="34293">85000</cx:pt>
          <cx:pt idx="34294">85000</cx:pt>
          <cx:pt idx="34295">87000</cx:pt>
          <cx:pt idx="34296">150000</cx:pt>
          <cx:pt idx="34297">70000</cx:pt>
          <cx:pt idx="34298">70000</cx:pt>
          <cx:pt idx="34299">150000</cx:pt>
          <cx:pt idx="34300">150000</cx:pt>
          <cx:pt idx="34301">2500</cx:pt>
          <cx:pt idx="34302">160000</cx:pt>
          <cx:pt idx="34303">200000</cx:pt>
          <cx:pt idx="34304">175000</cx:pt>
          <cx:pt idx="34305">60000</cx:pt>
          <cx:pt idx="34306">150000</cx:pt>
          <cx:pt idx="34307">150000</cx:pt>
          <cx:pt idx="34308">66000</cx:pt>
          <cx:pt idx="34309">64000</cx:pt>
          <cx:pt idx="34310">200000</cx:pt>
          <cx:pt idx="34311">8000</cx:pt>
          <cx:pt idx="34312">20000</cx:pt>
          <cx:pt idx="34313">1000000</cx:pt>
          <cx:pt idx="34314">135000</cx:pt>
          <cx:pt idx="34315">165000</cx:pt>
          <cx:pt idx="34316">170000</cx:pt>
          <cx:pt idx="34317">650000</cx:pt>
          <cx:pt idx="34318">595000</cx:pt>
          <cx:pt idx="34319">200000</cx:pt>
          <cx:pt idx="34320">100000</cx:pt>
          <cx:pt idx="34321">5500</cx:pt>
          <cx:pt idx="34322">10000</cx:pt>
          <cx:pt idx="34323">6000</cx:pt>
          <cx:pt idx="34324">9000</cx:pt>
          <cx:pt idx="34325">175000</cx:pt>
          <cx:pt idx="34326">9000</cx:pt>
          <cx:pt idx="34327">210000</cx:pt>
          <cx:pt idx="34328">400000</cx:pt>
          <cx:pt idx="34329">100000</cx:pt>
          <cx:pt idx="34330">3000</cx:pt>
          <cx:pt idx="34331">75000</cx:pt>
          <cx:pt idx="34332">158000</cx:pt>
          <cx:pt idx="34333">25000</cx:pt>
          <cx:pt idx="34334">100000</cx:pt>
          <cx:pt idx="34335">98000</cx:pt>
          <cx:pt idx="34336">25000</cx:pt>
          <cx:pt idx="34337">350000</cx:pt>
          <cx:pt idx="34338">35000</cx:pt>
          <cx:pt idx="34339">325000</cx:pt>
          <cx:pt idx="34340">30000</cx:pt>
          <cx:pt idx="34341">150000</cx:pt>
          <cx:pt idx="34342">185000</cx:pt>
          <cx:pt idx="34343">200000</cx:pt>
          <cx:pt idx="34344">155000</cx:pt>
          <cx:pt idx="34345">119000</cx:pt>
          <cx:pt idx="34346">250000</cx:pt>
          <cx:pt idx="34347">180000</cx:pt>
          <cx:pt idx="34348">65000</cx:pt>
          <cx:pt idx="34349">300000</cx:pt>
          <cx:pt idx="34350">200000</cx:pt>
          <cx:pt idx="34351">200000</cx:pt>
          <cx:pt idx="34352">8000</cx:pt>
          <cx:pt idx="34353">125000</cx:pt>
          <cx:pt idx="34354">200000</cx:pt>
          <cx:pt idx="34355">100000</cx:pt>
          <cx:pt idx="34356">140000</cx:pt>
          <cx:pt idx="34357">100000</cx:pt>
          <cx:pt idx="34358">165000</cx:pt>
          <cx:pt idx="34359">85000</cx:pt>
          <cx:pt idx="34360">150000</cx:pt>
          <cx:pt idx="34361">70000</cx:pt>
          <cx:pt idx="34362">370000</cx:pt>
          <cx:pt idx="34363">200000</cx:pt>
          <cx:pt idx="34364">3000</cx:pt>
          <cx:pt idx="34365">149000</cx:pt>
          <cx:pt idx="34366">90000</cx:pt>
          <cx:pt idx="34367">90000</cx:pt>
          <cx:pt idx="34368">82450</cx:pt>
          <cx:pt idx="34369">100000</cx:pt>
          <cx:pt idx="34370">10000</cx:pt>
          <cx:pt idx="34371">50000</cx:pt>
          <cx:pt idx="34372">180000</cx:pt>
          <cx:pt idx="34373">30000</cx:pt>
          <cx:pt idx="34374">20000</cx:pt>
          <cx:pt idx="34375">90000</cx:pt>
          <cx:pt idx="34376">124000</cx:pt>
          <cx:pt idx="34377">100000</cx:pt>
          <cx:pt idx="34378">30000</cx:pt>
          <cx:pt idx="34379">36000</cx:pt>
          <cx:pt idx="34380">500000</cx:pt>
          <cx:pt idx="34381">190000</cx:pt>
          <cx:pt idx="34382">50000</cx:pt>
          <cx:pt idx="34383">17900</cx:pt>
          <cx:pt idx="34384">113000</cx:pt>
          <cx:pt idx="34385">90000</cx:pt>
          <cx:pt idx="34386">100000</cx:pt>
          <cx:pt idx="34387">20000</cx:pt>
          <cx:pt idx="34388">81000</cx:pt>
          <cx:pt idx="34389">37000</cx:pt>
          <cx:pt idx="34390">100000</cx:pt>
          <cx:pt idx="34391">80000</cx:pt>
          <cx:pt idx="34392">125000</cx:pt>
          <cx:pt idx="34393">170000</cx:pt>
          <cx:pt idx="34394">45000</cx:pt>
          <cx:pt idx="34395">2500</cx:pt>
          <cx:pt idx="34396">225000</cx:pt>
          <cx:pt idx="34397">100000</cx:pt>
          <cx:pt idx="34398">150000</cx:pt>
          <cx:pt idx="34399">120000</cx:pt>
          <cx:pt idx="34400">200000</cx:pt>
          <cx:pt idx="34401">150000</cx:pt>
          <cx:pt idx="34402">10000</cx:pt>
          <cx:pt idx="34403">130000</cx:pt>
          <cx:pt idx="34404">30000</cx:pt>
          <cx:pt idx="34405">80000</cx:pt>
          <cx:pt idx="34406">75000</cx:pt>
          <cx:pt idx="34407">75000</cx:pt>
          <cx:pt idx="34408">150000</cx:pt>
          <cx:pt idx="34409">85000</cx:pt>
          <cx:pt idx="34410">83000</cx:pt>
          <cx:pt idx="34411">60000</cx:pt>
          <cx:pt idx="34412">63000</cx:pt>
          <cx:pt idx="34413">40000</cx:pt>
          <cx:pt idx="34414">700000</cx:pt>
          <cx:pt idx="34415">1030000</cx:pt>
          <cx:pt idx="34416">375000</cx:pt>
          <cx:pt idx="34417">60000</cx:pt>
          <cx:pt idx="34418">69000</cx:pt>
          <cx:pt idx="34419">250000</cx:pt>
          <cx:pt idx="34420">350000</cx:pt>
          <cx:pt idx="34421">20000</cx:pt>
          <cx:pt idx="34422">45000</cx:pt>
          <cx:pt idx="34423">85000</cx:pt>
          <cx:pt idx="34424">50000</cx:pt>
          <cx:pt idx="34425">150000</cx:pt>
          <cx:pt idx="34426">180000</cx:pt>
          <cx:pt idx="34427">140000</cx:pt>
          <cx:pt idx="34428">120000</cx:pt>
          <cx:pt idx="34429">200000</cx:pt>
          <cx:pt idx="34430">90000</cx:pt>
          <cx:pt idx="34431">300000</cx:pt>
          <cx:pt idx="34432">100000</cx:pt>
          <cx:pt idx="34433">160000</cx:pt>
          <cx:pt idx="34434">1000</cx:pt>
          <cx:pt idx="34435">11000</cx:pt>
          <cx:pt idx="34436">2000</cx:pt>
          <cx:pt idx="34437">20000</cx:pt>
          <cx:pt idx="34438">125000</cx:pt>
          <cx:pt idx="34439">100000</cx:pt>
          <cx:pt idx="34440">15000</cx:pt>
          <cx:pt idx="34441">30000</cx:pt>
          <cx:pt idx="34442">5000</cx:pt>
          <cx:pt idx="34443">100000</cx:pt>
          <cx:pt idx="34444">140000</cx:pt>
          <cx:pt idx="34445">70000</cx:pt>
          <cx:pt idx="34446">750000</cx:pt>
          <cx:pt idx="34447">200000</cx:pt>
          <cx:pt idx="34448">100000</cx:pt>
          <cx:pt idx="34449">150000</cx:pt>
          <cx:pt idx="34450">86000</cx:pt>
          <cx:pt idx="34451">90000</cx:pt>
          <cx:pt idx="34452">150000</cx:pt>
          <cx:pt idx="34453">1000</cx:pt>
          <cx:pt idx="34454">167900</cx:pt>
          <cx:pt idx="34455">90000</cx:pt>
          <cx:pt idx="34456">270000</cx:pt>
          <cx:pt idx="34457">75000</cx:pt>
          <cx:pt idx="34458">6000</cx:pt>
          <cx:pt idx="34459">100000</cx:pt>
          <cx:pt idx="34460">75000</cx:pt>
          <cx:pt idx="34461">500000</cx:pt>
          <cx:pt idx="34462">2000</cx:pt>
          <cx:pt idx="34463">9000</cx:pt>
          <cx:pt idx="34464">225000</cx:pt>
          <cx:pt idx="34465">50000</cx:pt>
          <cx:pt idx="34466">250000</cx:pt>
          <cx:pt idx="34467">150000</cx:pt>
          <cx:pt idx="34468">65000</cx:pt>
          <cx:pt idx="34469">180000</cx:pt>
          <cx:pt idx="34470">105000</cx:pt>
          <cx:pt idx="34471">175000</cx:pt>
          <cx:pt idx="34472">100000</cx:pt>
          <cx:pt idx="34473">30000</cx:pt>
          <cx:pt idx="34474">5000</cx:pt>
          <cx:pt idx="34475">175000</cx:pt>
          <cx:pt idx="34476">210000</cx:pt>
          <cx:pt idx="34477">50000</cx:pt>
          <cx:pt idx="34478">400000</cx:pt>
          <cx:pt idx="34479">75000</cx:pt>
          <cx:pt idx="34480">90000</cx:pt>
          <cx:pt idx="34481">215000</cx:pt>
          <cx:pt idx="34482">120000</cx:pt>
          <cx:pt idx="34483">175000</cx:pt>
          <cx:pt idx="34484">200000</cx:pt>
          <cx:pt idx="34485">225000</cx:pt>
          <cx:pt idx="34486">400000</cx:pt>
          <cx:pt idx="34487">250000</cx:pt>
          <cx:pt idx="34488">150000</cx:pt>
          <cx:pt idx="34489">550000</cx:pt>
          <cx:pt idx="34490">400000</cx:pt>
          <cx:pt idx="34491">550000</cx:pt>
          <cx:pt idx="34492">300000</cx:pt>
          <cx:pt idx="34493">120000</cx:pt>
          <cx:pt idx="34494">125000</cx:pt>
          <cx:pt idx="34495">250000</cx:pt>
          <cx:pt idx="34496">65000</cx:pt>
          <cx:pt idx="34497">210000</cx:pt>
          <cx:pt idx="34498">60000</cx:pt>
          <cx:pt idx="34499">89000</cx:pt>
          <cx:pt idx="34500">190000</cx:pt>
          <cx:pt idx="34501">100000</cx:pt>
          <cx:pt idx="34502">160000</cx:pt>
          <cx:pt idx="34503">250000</cx:pt>
          <cx:pt idx="34504">80000</cx:pt>
          <cx:pt idx="34505">150000</cx:pt>
          <cx:pt idx="34506">150000</cx:pt>
          <cx:pt idx="34507">150000</cx:pt>
          <cx:pt idx="34508">20000</cx:pt>
          <cx:pt idx="34509">34900</cx:pt>
          <cx:pt idx="34510">17500</cx:pt>
          <cx:pt idx="34511">50000</cx:pt>
          <cx:pt idx="34512">160000</cx:pt>
          <cx:pt idx="34513">15000</cx:pt>
          <cx:pt idx="34514">100000</cx:pt>
          <cx:pt idx="34515">350000</cx:pt>
          <cx:pt idx="34516">169000</cx:pt>
          <cx:pt idx="34517">71000</cx:pt>
          <cx:pt idx="34518">95000</cx:pt>
          <cx:pt idx="34519">71000</cx:pt>
          <cx:pt idx="34520">78000</cx:pt>
          <cx:pt idx="34521">350000</cx:pt>
          <cx:pt idx="34522">150000</cx:pt>
          <cx:pt idx="34523">250000</cx:pt>
          <cx:pt idx="34524">250000</cx:pt>
          <cx:pt idx="34525">150000</cx:pt>
          <cx:pt idx="34526">150000</cx:pt>
          <cx:pt idx="34527">300000</cx:pt>
          <cx:pt idx="34528">310000</cx:pt>
          <cx:pt idx="34529">64000</cx:pt>
          <cx:pt idx="34530">97000</cx:pt>
          <cx:pt idx="34531">25000</cx:pt>
          <cx:pt idx="34532">125000</cx:pt>
          <cx:pt idx="34533">74400</cx:pt>
          <cx:pt idx="34534">225000</cx:pt>
          <cx:pt idx="34535">250000</cx:pt>
          <cx:pt idx="34536">110000</cx:pt>
          <cx:pt idx="34537">169000</cx:pt>
          <cx:pt idx="34538">95000</cx:pt>
          <cx:pt idx="34539">135000</cx:pt>
          <cx:pt idx="34540">10000</cx:pt>
          <cx:pt idx="34541">80000</cx:pt>
          <cx:pt idx="34542">60000</cx:pt>
          <cx:pt idx="34543">240000</cx:pt>
          <cx:pt idx="34544">90000</cx:pt>
          <cx:pt idx="34545">15000</cx:pt>
          <cx:pt idx="34546">15000</cx:pt>
          <cx:pt idx="34547">12000</cx:pt>
          <cx:pt idx="34548">6000</cx:pt>
          <cx:pt idx="34549">18000</cx:pt>
          <cx:pt idx="34550">12000</cx:pt>
          <cx:pt idx="34551">25000</cx:pt>
          <cx:pt idx="34552">17500</cx:pt>
          <cx:pt idx="34553">9500</cx:pt>
          <cx:pt idx="34554">9500</cx:pt>
          <cx:pt idx="34555">10000</cx:pt>
          <cx:pt idx="34556">130000</cx:pt>
          <cx:pt idx="34557">90000</cx:pt>
          <cx:pt idx="34558">160000</cx:pt>
          <cx:pt idx="34559">245000</cx:pt>
          <cx:pt idx="34560">145000</cx:pt>
          <cx:pt idx="34561">75000</cx:pt>
          <cx:pt idx="34562">10000</cx:pt>
          <cx:pt idx="34563">140000</cx:pt>
          <cx:pt idx="34564">250000</cx:pt>
          <cx:pt idx="34565">140000</cx:pt>
          <cx:pt idx="34566">102000</cx:pt>
          <cx:pt idx="34567">150000</cx:pt>
          <cx:pt idx="34568">150000</cx:pt>
          <cx:pt idx="34569">80000</cx:pt>
          <cx:pt idx="34570">150000</cx:pt>
          <cx:pt idx="34571">200000</cx:pt>
          <cx:pt idx="34572">600000</cx:pt>
          <cx:pt idx="34573">35000</cx:pt>
          <cx:pt idx="34574">100000</cx:pt>
          <cx:pt idx="34575">45000</cx:pt>
          <cx:pt idx="34576">5000</cx:pt>
          <cx:pt idx="34577">80000</cx:pt>
          <cx:pt idx="34578">50000</cx:pt>
          <cx:pt idx="34579">100000</cx:pt>
          <cx:pt idx="34580">425000</cx:pt>
          <cx:pt idx="34581">175000</cx:pt>
          <cx:pt idx="34582">700000</cx:pt>
          <cx:pt idx="34583">6000</cx:pt>
          <cx:pt idx="34584">65000</cx:pt>
          <cx:pt idx="34585">45000</cx:pt>
          <cx:pt idx="34586">75000</cx:pt>
          <cx:pt idx="34587">110000</cx:pt>
          <cx:pt idx="34588">15000</cx:pt>
          <cx:pt idx="34589">114900</cx:pt>
          <cx:pt idx="34590">125000</cx:pt>
          <cx:pt idx="34591">3000</cx:pt>
          <cx:pt idx="34592">40000</cx:pt>
          <cx:pt idx="34593">10000</cx:pt>
          <cx:pt idx="34594">140000</cx:pt>
          <cx:pt idx="34595">2212664</cx:pt>
          <cx:pt idx="34596">10000</cx:pt>
          <cx:pt idx="34597">180000</cx:pt>
          <cx:pt idx="34598">225000</cx:pt>
          <cx:pt idx="34599">60000</cx:pt>
          <cx:pt idx="34600">74500</cx:pt>
          <cx:pt idx="34601">150000</cx:pt>
          <cx:pt idx="34602">65000</cx:pt>
          <cx:pt idx="34603">120000</cx:pt>
          <cx:pt idx="34604">117100</cx:pt>
          <cx:pt idx="34605">120000</cx:pt>
          <cx:pt idx="34606">83500</cx:pt>
          <cx:pt idx="34607">200000</cx:pt>
          <cx:pt idx="34608">129000</cx:pt>
          <cx:pt idx="34609">190000</cx:pt>
          <cx:pt idx="34610">170000</cx:pt>
          <cx:pt idx="34611">45000</cx:pt>
          <cx:pt idx="34612">300000</cx:pt>
          <cx:pt idx="34613">90000</cx:pt>
          <cx:pt idx="34614">185000</cx:pt>
          <cx:pt idx="34615">900000</cx:pt>
          <cx:pt idx="34616">150000</cx:pt>
          <cx:pt idx="34617">334000</cx:pt>
          <cx:pt idx="34618">200000</cx:pt>
          <cx:pt idx="34619">95000</cx:pt>
          <cx:pt idx="34620">455900</cx:pt>
          <cx:pt idx="34621">125000</cx:pt>
          <cx:pt idx="34622">400000</cx:pt>
          <cx:pt idx="34623">50000</cx:pt>
          <cx:pt idx="34624">310000</cx:pt>
          <cx:pt idx="34625">150000</cx:pt>
          <cx:pt idx="34626">175000</cx:pt>
          <cx:pt idx="34627">70000</cx:pt>
          <cx:pt idx="34628">170000</cx:pt>
          <cx:pt idx="34629">80000</cx:pt>
          <cx:pt idx="34630">1500</cx:pt>
          <cx:pt idx="34631">130000</cx:pt>
          <cx:pt idx="34632">150000</cx:pt>
          <cx:pt idx="34633">65000</cx:pt>
          <cx:pt idx="34634">150000</cx:pt>
          <cx:pt idx="34635">190000</cx:pt>
          <cx:pt idx="34636">2212664</cx:pt>
          <cx:pt idx="34637">200000</cx:pt>
          <cx:pt idx="34638">375000</cx:pt>
          <cx:pt idx="34639">85000</cx:pt>
          <cx:pt idx="34640">125000</cx:pt>
          <cx:pt idx="34641">28000</cx:pt>
          <cx:pt idx="34642">28000</cx:pt>
          <cx:pt idx="34643">90000</cx:pt>
          <cx:pt idx="34644">97000</cx:pt>
          <cx:pt idx="34645">70000</cx:pt>
          <cx:pt idx="34646">50000</cx:pt>
          <cx:pt idx="34647">200000</cx:pt>
          <cx:pt idx="34648">85000</cx:pt>
          <cx:pt idx="34649">65000</cx:pt>
          <cx:pt idx="34650">50000</cx:pt>
          <cx:pt idx="34651">46000</cx:pt>
          <cx:pt idx="34652">140000</cx:pt>
          <cx:pt idx="34653">65000</cx:pt>
          <cx:pt idx="34654">225000</cx:pt>
          <cx:pt idx="34655">85000</cx:pt>
          <cx:pt idx="34656">180000</cx:pt>
          <cx:pt idx="34657">50000</cx:pt>
          <cx:pt idx="34658">80000</cx:pt>
          <cx:pt idx="34659">30000</cx:pt>
          <cx:pt idx="34660">250000</cx:pt>
          <cx:pt idx="34661">350000</cx:pt>
          <cx:pt idx="34662">15000</cx:pt>
          <cx:pt idx="34663">30000</cx:pt>
          <cx:pt idx="34664">250000</cx:pt>
          <cx:pt idx="34665">100000</cx:pt>
          <cx:pt idx="34666">450000</cx:pt>
          <cx:pt idx="34667">45000</cx:pt>
          <cx:pt idx="34668">800000</cx:pt>
          <cx:pt idx="34669">95000</cx:pt>
          <cx:pt idx="34670">80000</cx:pt>
          <cx:pt idx="34671">129900</cx:pt>
          <cx:pt idx="34672">475000</cx:pt>
          <cx:pt idx="34673">460000</cx:pt>
          <cx:pt idx="34674">750000</cx:pt>
          <cx:pt idx="34675">400000</cx:pt>
          <cx:pt idx="34676">325000</cx:pt>
          <cx:pt idx="34677">350000</cx:pt>
          <cx:pt idx="34678">85000</cx:pt>
          <cx:pt idx="34679">150000</cx:pt>
          <cx:pt idx="34680">700000</cx:pt>
          <cx:pt idx="34681">60000</cx:pt>
          <cx:pt idx="34682">500000</cx:pt>
          <cx:pt idx="34683">130000</cx:pt>
          <cx:pt idx="34684">275000</cx:pt>
          <cx:pt idx="34685">185000</cx:pt>
          <cx:pt idx="34686">250000</cx:pt>
          <cx:pt idx="34687">152000</cx:pt>
          <cx:pt idx="34688">150000</cx:pt>
          <cx:pt idx="34689">200000</cx:pt>
          <cx:pt idx="34690">10000</cx:pt>
          <cx:pt idx="34691">45000</cx:pt>
          <cx:pt idx="34692">100000</cx:pt>
          <cx:pt idx="34693">59900</cx:pt>
          <cx:pt idx="34694">60000</cx:pt>
          <cx:pt idx="34695">95000</cx:pt>
          <cx:pt idx="34696">80000</cx:pt>
          <cx:pt idx="34697">80000</cx:pt>
          <cx:pt idx="34698">210000</cx:pt>
          <cx:pt idx="34699">80000</cx:pt>
          <cx:pt idx="34700">40000</cx:pt>
          <cx:pt idx="34701">40000</cx:pt>
          <cx:pt idx="34702">75000</cx:pt>
          <cx:pt idx="34703">75000</cx:pt>
          <cx:pt idx="34704">200000</cx:pt>
          <cx:pt idx="34705">150000</cx:pt>
          <cx:pt idx="34706">40000</cx:pt>
          <cx:pt idx="34707">60000</cx:pt>
          <cx:pt idx="34708">170000</cx:pt>
          <cx:pt idx="34709">100000</cx:pt>
          <cx:pt idx="34710">145000</cx:pt>
          <cx:pt idx="34711">275000</cx:pt>
          <cx:pt idx="34712">35000</cx:pt>
          <cx:pt idx="34713">120000</cx:pt>
          <cx:pt idx="34714">150000</cx:pt>
          <cx:pt idx="34715">35000</cx:pt>
          <cx:pt idx="34716">135000</cx:pt>
          <cx:pt idx="34717">140000</cx:pt>
          <cx:pt idx="34718">300000</cx:pt>
          <cx:pt idx="34719">230000</cx:pt>
          <cx:pt idx="34720">80000</cx:pt>
          <cx:pt idx="34721">119000</cx:pt>
          <cx:pt idx="34722">190000</cx:pt>
          <cx:pt idx="34723">37000</cx:pt>
          <cx:pt idx="34724">135000</cx:pt>
          <cx:pt idx="34725">150000</cx:pt>
          <cx:pt idx="34726">365000</cx:pt>
          <cx:pt idx="34727">280000</cx:pt>
          <cx:pt idx="34728">275000</cx:pt>
          <cx:pt idx="34729">350000</cx:pt>
          <cx:pt idx="34730">120000</cx:pt>
          <cx:pt idx="34731">40000</cx:pt>
          <cx:pt idx="34732">5000</cx:pt>
          <cx:pt idx="34733">5000</cx:pt>
          <cx:pt idx="34734">100000</cx:pt>
          <cx:pt idx="34735">130000</cx:pt>
          <cx:pt idx="34736">80000</cx:pt>
          <cx:pt idx="34737">146000</cx:pt>
          <cx:pt idx="34738">125000</cx:pt>
          <cx:pt idx="34739">155000</cx:pt>
          <cx:pt idx="34740">75000</cx:pt>
          <cx:pt idx="34741">75000</cx:pt>
          <cx:pt idx="34742">21000</cx:pt>
          <cx:pt idx="34743">118000</cx:pt>
          <cx:pt idx="34744">100000</cx:pt>
          <cx:pt idx="34745">80000</cx:pt>
          <cx:pt idx="34746">100000</cx:pt>
          <cx:pt idx="34747">400000</cx:pt>
          <cx:pt idx="34748">60000</cx:pt>
          <cx:pt idx="34749">15000</cx:pt>
          <cx:pt idx="34750">120000</cx:pt>
          <cx:pt idx="34751">175000</cx:pt>
          <cx:pt idx="34752">150000</cx:pt>
          <cx:pt idx="34753">35000</cx:pt>
          <cx:pt idx="34754">135000</cx:pt>
          <cx:pt idx="34755">225000</cx:pt>
          <cx:pt idx="34756">80000</cx:pt>
          <cx:pt idx="34757">170000</cx:pt>
          <cx:pt idx="34758">10000</cx:pt>
          <cx:pt idx="34759">100000</cx:pt>
          <cx:pt idx="34760">100000</cx:pt>
          <cx:pt idx="34761">340000</cx:pt>
          <cx:pt idx="34762">150000</cx:pt>
          <cx:pt idx="34763">130000</cx:pt>
          <cx:pt idx="34764">130000</cx:pt>
          <cx:pt idx="34765">63000</cx:pt>
          <cx:pt idx="34766">63000</cx:pt>
          <cx:pt idx="34767">15000</cx:pt>
          <cx:pt idx="34768">79000</cx:pt>
          <cx:pt idx="34769">156000</cx:pt>
          <cx:pt idx="34770">170000</cx:pt>
          <cx:pt idx="34771">120000</cx:pt>
          <cx:pt idx="34772">87000</cx:pt>
          <cx:pt idx="34773">300000</cx:pt>
          <cx:pt idx="34774">80000</cx:pt>
          <cx:pt idx="34775">2500</cx:pt>
          <cx:pt idx="34776">85000</cx:pt>
          <cx:pt idx="34777">75000</cx:pt>
          <cx:pt idx="34778">800000</cx:pt>
          <cx:pt idx="34779">300000</cx:pt>
          <cx:pt idx="34780">189000</cx:pt>
          <cx:pt idx="34781">40000</cx:pt>
          <cx:pt idx="34782">220000</cx:pt>
          <cx:pt idx="34783">10000</cx:pt>
          <cx:pt idx="34784">85900</cx:pt>
          <cx:pt idx="34785">20000</cx:pt>
          <cx:pt idx="34786">8500</cx:pt>
          <cx:pt idx="34787">160000</cx:pt>
          <cx:pt idx="34788">87000</cx:pt>
          <cx:pt idx="34789">85000</cx:pt>
          <cx:pt idx="34790">204000</cx:pt>
          <cx:pt idx="34791">50000</cx:pt>
          <cx:pt idx="34792">2000</cx:pt>
          <cx:pt idx="34793">100000</cx:pt>
          <cx:pt idx="34794">5000</cx:pt>
          <cx:pt idx="34795">120000</cx:pt>
          <cx:pt idx="34796">121000</cx:pt>
          <cx:pt idx="34797">119000</cx:pt>
          <cx:pt idx="34798">100000</cx:pt>
          <cx:pt idx="34799">100000</cx:pt>
          <cx:pt idx="34800">140000</cx:pt>
          <cx:pt idx="34801">198000</cx:pt>
          <cx:pt idx="34802">100000</cx:pt>
          <cx:pt idx="34803">187000</cx:pt>
          <cx:pt idx="34804">80000</cx:pt>
          <cx:pt idx="34805">50000</cx:pt>
          <cx:pt idx="34806">300000</cx:pt>
          <cx:pt idx="34807">245000</cx:pt>
          <cx:pt idx="34808">275000</cx:pt>
          <cx:pt idx="34809">230000</cx:pt>
          <cx:pt idx="34810">250000</cx:pt>
          <cx:pt idx="34811">130000</cx:pt>
          <cx:pt idx="34812">155000</cx:pt>
          <cx:pt idx="34813">150000</cx:pt>
          <cx:pt idx="34814">5000</cx:pt>
          <cx:pt idx="34815">5000</cx:pt>
          <cx:pt idx="34816">91000</cx:pt>
          <cx:pt idx="34817">105000</cx:pt>
          <cx:pt idx="34818">170000</cx:pt>
          <cx:pt idx="34819">2000</cx:pt>
          <cx:pt idx="34820">77000</cx:pt>
          <cx:pt idx="34821">199000</cx:pt>
          <cx:pt idx="34822">150000</cx:pt>
          <cx:pt idx="34823">75000</cx:pt>
          <cx:pt idx="34824">45000</cx:pt>
          <cx:pt idx="34825">87000</cx:pt>
          <cx:pt idx="34826">80000</cx:pt>
          <cx:pt idx="34827">140000</cx:pt>
          <cx:pt idx="34828">116000</cx:pt>
          <cx:pt idx="34829">75000</cx:pt>
          <cx:pt idx="34830">74000</cx:pt>
          <cx:pt idx="34831">120000</cx:pt>
          <cx:pt idx="34832">150000</cx:pt>
          <cx:pt idx="34833">60000</cx:pt>
          <cx:pt idx="34834">20000</cx:pt>
          <cx:pt idx="34835">175000</cx:pt>
          <cx:pt idx="34836">50000</cx:pt>
          <cx:pt idx="34837">160000</cx:pt>
          <cx:pt idx="34838">150000</cx:pt>
          <cx:pt idx="34839">130000</cx:pt>
          <cx:pt idx="34840">160000</cx:pt>
          <cx:pt idx="34841">100000</cx:pt>
          <cx:pt idx="34842">160000</cx:pt>
          <cx:pt idx="34843">100000</cx:pt>
          <cx:pt idx="34844">80000</cx:pt>
          <cx:pt idx="34845">333000</cx:pt>
          <cx:pt idx="34846">325000</cx:pt>
          <cx:pt idx="34847">550000</cx:pt>
          <cx:pt idx="34848">300000</cx:pt>
          <cx:pt idx="34849">279000</cx:pt>
          <cx:pt idx="34850">280000</cx:pt>
          <cx:pt idx="34851">100000</cx:pt>
          <cx:pt idx="34852">10000</cx:pt>
          <cx:pt idx="34853">2212664</cx:pt>
          <cx:pt idx="34854">180000</cx:pt>
          <cx:pt idx="34855">3500</cx:pt>
          <cx:pt idx="34856">400000</cx:pt>
          <cx:pt idx="34857">75000</cx:pt>
          <cx:pt idx="34858">89000</cx:pt>
          <cx:pt idx="34859">98000</cx:pt>
          <cx:pt idx="34860">90000</cx:pt>
          <cx:pt idx="34861">120000</cx:pt>
          <cx:pt idx="34862">85000</cx:pt>
          <cx:pt idx="34863">134600</cx:pt>
          <cx:pt idx="34864">300000</cx:pt>
          <cx:pt idx="34865">300000</cx:pt>
          <cx:pt idx="34866">100000</cx:pt>
          <cx:pt idx="34867">200000</cx:pt>
          <cx:pt idx="34868">150000</cx:pt>
          <cx:pt idx="34869">250000</cx:pt>
          <cx:pt idx="34870">200000</cx:pt>
          <cx:pt idx="34871">200000</cx:pt>
          <cx:pt idx="34872">35000</cx:pt>
          <cx:pt idx="34873">70000</cx:pt>
          <cx:pt idx="34874">250000</cx:pt>
          <cx:pt idx="34875">175000</cx:pt>
          <cx:pt idx="34876">280000</cx:pt>
          <cx:pt idx="34877">62000</cx:pt>
          <cx:pt idx="34878">150000</cx:pt>
          <cx:pt idx="34879">25000</cx:pt>
          <cx:pt idx="34880">65000</cx:pt>
          <cx:pt idx="34881">98000</cx:pt>
          <cx:pt idx="34882">400000</cx:pt>
          <cx:pt idx="34883">45897</cx:pt>
          <cx:pt idx="34884">100000</cx:pt>
          <cx:pt idx="34885">200000</cx:pt>
          <cx:pt idx="34886">65000</cx:pt>
          <cx:pt idx="34887">140000</cx:pt>
          <cx:pt idx="34888">200000</cx:pt>
          <cx:pt idx="34889">410000</cx:pt>
          <cx:pt idx="34890">200000</cx:pt>
          <cx:pt idx="34891">100000</cx:pt>
          <cx:pt idx="34892">70000</cx:pt>
          <cx:pt idx="34893">175000</cx:pt>
          <cx:pt idx="34894">4000</cx:pt>
          <cx:pt idx="34895">175000</cx:pt>
          <cx:pt idx="34896">93000</cx:pt>
          <cx:pt idx="34897">100000</cx:pt>
          <cx:pt idx="34898">2212664</cx:pt>
          <cx:pt idx="34899">25000</cx:pt>
          <cx:pt idx="34900">300000</cx:pt>
          <cx:pt idx="34901">55000</cx:pt>
          <cx:pt idx="34902">175000</cx:pt>
          <cx:pt idx="34903">300000</cx:pt>
          <cx:pt idx="34904">134000</cx:pt>
          <cx:pt idx="34905">200000</cx:pt>
          <cx:pt idx="34906">60000</cx:pt>
          <cx:pt idx="34907">155000</cx:pt>
          <cx:pt idx="34908">160000</cx:pt>
          <cx:pt idx="34909">160000</cx:pt>
          <cx:pt idx="34910">125000</cx:pt>
          <cx:pt idx="34911">120000</cx:pt>
          <cx:pt idx="34912">2212664</cx:pt>
          <cx:pt idx="34913">200000</cx:pt>
          <cx:pt idx="34914">75000</cx:pt>
          <cx:pt idx="34915">89000</cx:pt>
          <cx:pt idx="34916">15000</cx:pt>
          <cx:pt idx="34917">160000</cx:pt>
          <cx:pt idx="34918">75000</cx:pt>
          <cx:pt idx="34919">230000</cx:pt>
          <cx:pt idx="34920">90000</cx:pt>
          <cx:pt idx="34921">685000</cx:pt>
          <cx:pt idx="34922">125000</cx:pt>
          <cx:pt idx="34923">140000</cx:pt>
          <cx:pt idx="34924">148000</cx:pt>
          <cx:pt idx="34925">84000</cx:pt>
          <cx:pt idx="34926">430000</cx:pt>
          <cx:pt idx="34927">80000</cx:pt>
          <cx:pt idx="34928">350000</cx:pt>
          <cx:pt idx="34929">65000</cx:pt>
          <cx:pt idx="34930">150000</cx:pt>
          <cx:pt idx="34931">65000</cx:pt>
          <cx:pt idx="34932">190000</cx:pt>
          <cx:pt idx="34933">190000</cx:pt>
          <cx:pt idx="34934">110000</cx:pt>
          <cx:pt idx="34935">59000</cx:pt>
          <cx:pt idx="34936">315000</cx:pt>
          <cx:pt idx="34937">300000</cx:pt>
          <cx:pt idx="34938">110000</cx:pt>
          <cx:pt idx="34939">225000</cx:pt>
          <cx:pt idx="34940">70000</cx:pt>
          <cx:pt idx="34941">110000</cx:pt>
          <cx:pt idx="34942">80000</cx:pt>
          <cx:pt idx="34943">20000</cx:pt>
          <cx:pt idx="34944">50000</cx:pt>
          <cx:pt idx="34945">125000</cx:pt>
          <cx:pt idx="34946">60000</cx:pt>
          <cx:pt idx="34947">550000</cx:pt>
          <cx:pt idx="34948">130000</cx:pt>
          <cx:pt idx="34949">125000</cx:pt>
          <cx:pt idx="34950">42000</cx:pt>
          <cx:pt idx="34951">250000</cx:pt>
          <cx:pt idx="34952">66000</cx:pt>
          <cx:pt idx="34953">70000</cx:pt>
          <cx:pt idx="34954">12000</cx:pt>
          <cx:pt idx="34955">55000</cx:pt>
          <cx:pt idx="34956">175000</cx:pt>
          <cx:pt idx="34957">300000</cx:pt>
          <cx:pt idx="34958">159900</cx:pt>
          <cx:pt idx="34959">120000</cx:pt>
          <cx:pt idx="34960">75000</cx:pt>
          <cx:pt idx="34961">200000</cx:pt>
          <cx:pt idx="34962">150000</cx:pt>
          <cx:pt idx="34963">125000</cx:pt>
          <cx:pt idx="34964">150000</cx:pt>
          <cx:pt idx="34965">88000</cx:pt>
          <cx:pt idx="34966">80000</cx:pt>
          <cx:pt idx="34967">60000</cx:pt>
          <cx:pt idx="34968">250000</cx:pt>
          <cx:pt idx="34969">200000</cx:pt>
          <cx:pt idx="34970">225000</cx:pt>
          <cx:pt idx="34971">124000</cx:pt>
          <cx:pt idx="34972">110000</cx:pt>
          <cx:pt idx="34973">275000</cx:pt>
          <cx:pt idx="34974">325000</cx:pt>
          <cx:pt idx="34975">190000</cx:pt>
          <cx:pt idx="34976">3000</cx:pt>
          <cx:pt idx="34977">80000</cx:pt>
          <cx:pt idx="34978">4000</cx:pt>
          <cx:pt idx="34979">50000</cx:pt>
          <cx:pt idx="34980">160000</cx:pt>
          <cx:pt idx="34981">42000</cx:pt>
          <cx:pt idx="34982">125000</cx:pt>
          <cx:pt idx="34983">71000</cx:pt>
          <cx:pt idx="34984">67500</cx:pt>
          <cx:pt idx="34985">80000</cx:pt>
          <cx:pt idx="34986">13500</cx:pt>
          <cx:pt idx="34987">82000</cx:pt>
          <cx:pt idx="34988">10000</cx:pt>
          <cx:pt idx="34989">435000</cx:pt>
          <cx:pt idx="34990">200000</cx:pt>
          <cx:pt idx="34991">200000</cx:pt>
          <cx:pt idx="34992">125000</cx:pt>
          <cx:pt idx="34993">80000</cx:pt>
          <cx:pt idx="34994">425000</cx:pt>
          <cx:pt idx="34995">100000</cx:pt>
          <cx:pt idx="34996">189000</cx:pt>
          <cx:pt idx="34997">75000</cx:pt>
          <cx:pt idx="34998">90000</cx:pt>
          <cx:pt idx="34999">100000</cx:pt>
          <cx:pt idx="35000">71000</cx:pt>
          <cx:pt idx="35001">80000</cx:pt>
          <cx:pt idx="35002">15000</cx:pt>
          <cx:pt idx="35003">71000</cx:pt>
          <cx:pt idx="35004">170000</cx:pt>
          <cx:pt idx="35005">600000</cx:pt>
          <cx:pt idx="35006">400000</cx:pt>
          <cx:pt idx="35007">220000</cx:pt>
          <cx:pt idx="35008">275000</cx:pt>
          <cx:pt idx="35009">700000</cx:pt>
          <cx:pt idx="35010">100000</cx:pt>
          <cx:pt idx="35011">71000</cx:pt>
          <cx:pt idx="35012">150000</cx:pt>
          <cx:pt idx="35013">6000</cx:pt>
          <cx:pt idx="35014">75000</cx:pt>
          <cx:pt idx="35015">225000</cx:pt>
          <cx:pt idx="35016">216000</cx:pt>
          <cx:pt idx="35017">107000</cx:pt>
          <cx:pt idx="35018">199000</cx:pt>
          <cx:pt idx="35019">125000</cx:pt>
          <cx:pt idx="35020">10000</cx:pt>
          <cx:pt idx="35021">124500</cx:pt>
          <cx:pt idx="35022">165000</cx:pt>
          <cx:pt idx="35023">165000</cx:pt>
          <cx:pt idx="35024">100000</cx:pt>
          <cx:pt idx="35025">60000</cx:pt>
          <cx:pt idx="35026">100000</cx:pt>
          <cx:pt idx="35027">310000</cx:pt>
          <cx:pt idx="35028">175000</cx:pt>
          <cx:pt idx="35029">80000</cx:pt>
          <cx:pt idx="35030">190000</cx:pt>
          <cx:pt idx="35031">180000</cx:pt>
          <cx:pt idx="35032">2000</cx:pt>
          <cx:pt idx="35033">45000</cx:pt>
          <cx:pt idx="35034">150000</cx:pt>
          <cx:pt idx="35035">37000</cx:pt>
          <cx:pt idx="35036">50000</cx:pt>
          <cx:pt idx="35037">80000</cx:pt>
          <cx:pt idx="35038">200000</cx:pt>
          <cx:pt idx="35039">184000</cx:pt>
          <cx:pt idx="35040">600000</cx:pt>
          <cx:pt idx="35041">70000</cx:pt>
          <cx:pt idx="35042">65000</cx:pt>
          <cx:pt idx="35043">50000</cx:pt>
          <cx:pt idx="35044">65000</cx:pt>
          <cx:pt idx="35045">100000</cx:pt>
          <cx:pt idx="35046">155000</cx:pt>
          <cx:pt idx="35047">72000</cx:pt>
          <cx:pt idx="35048">34000</cx:pt>
          <cx:pt idx="35049">10000</cx:pt>
          <cx:pt idx="35050">375000</cx:pt>
          <cx:pt idx="35051">90000</cx:pt>
          <cx:pt idx="35052">30000</cx:pt>
          <cx:pt idx="35053">140000</cx:pt>
          <cx:pt idx="35054">23000</cx:pt>
          <cx:pt idx="35055">45000</cx:pt>
          <cx:pt idx="35056">100000</cx:pt>
          <cx:pt idx="35057">10000</cx:pt>
          <cx:pt idx="35058">180000</cx:pt>
          <cx:pt idx="35059">120000</cx:pt>
          <cx:pt idx="35060">180000</cx:pt>
          <cx:pt idx="35061">70000</cx:pt>
          <cx:pt idx="35062">80000</cx:pt>
          <cx:pt idx="35063">50000</cx:pt>
          <cx:pt idx="35064">35000</cx:pt>
          <cx:pt idx="35065">115000</cx:pt>
          <cx:pt idx="35066">1000</cx:pt>
          <cx:pt idx="35067">20000</cx:pt>
          <cx:pt idx="35068">50000</cx:pt>
          <cx:pt idx="35069">150000</cx:pt>
          <cx:pt idx="35070">104000</cx:pt>
          <cx:pt idx="35071">40000</cx:pt>
          <cx:pt idx="35072">175000</cx:pt>
          <cx:pt idx="35073">70000</cx:pt>
          <cx:pt idx="35074">25000</cx:pt>
          <cx:pt idx="35075">36000</cx:pt>
          <cx:pt idx="35076">4000</cx:pt>
          <cx:pt idx="35077">110000</cx:pt>
          <cx:pt idx="35078">85000</cx:pt>
          <cx:pt idx="35079">90000</cx:pt>
          <cx:pt idx="35080">175000</cx:pt>
          <cx:pt idx="35081">5000</cx:pt>
          <cx:pt idx="35082">80000</cx:pt>
          <cx:pt idx="35083">80000</cx:pt>
          <cx:pt idx="35084">130000</cx:pt>
          <cx:pt idx="35085">120000</cx:pt>
          <cx:pt idx="35086">50000</cx:pt>
          <cx:pt idx="35087">54000</cx:pt>
          <cx:pt idx="35088">70000</cx:pt>
          <cx:pt idx="35089">8000</cx:pt>
          <cx:pt idx="35090">100000</cx:pt>
          <cx:pt idx="35091">115000</cx:pt>
          <cx:pt idx="35092">10000</cx:pt>
          <cx:pt idx="35093">70000</cx:pt>
          <cx:pt idx="35094">30000</cx:pt>
          <cx:pt idx="35095">85000</cx:pt>
          <cx:pt idx="35096">50000</cx:pt>
          <cx:pt idx="35097">200000</cx:pt>
          <cx:pt idx="35098">150000</cx:pt>
          <cx:pt idx="35099">150000</cx:pt>
          <cx:pt idx="35100">175000</cx:pt>
          <cx:pt idx="35101">14000</cx:pt>
          <cx:pt idx="35102">90000</cx:pt>
          <cx:pt idx="35103">40000</cx:pt>
          <cx:pt idx="35104">135000</cx:pt>
          <cx:pt idx="35105">320000</cx:pt>
          <cx:pt idx="35106">15000</cx:pt>
          <cx:pt idx="35107">100000</cx:pt>
          <cx:pt idx="35108">124000</cx:pt>
          <cx:pt idx="35109">170000</cx:pt>
          <cx:pt idx="35110">80000</cx:pt>
          <cx:pt idx="35111">90000</cx:pt>
          <cx:pt idx="35112">250000</cx:pt>
          <cx:pt idx="35113">130000</cx:pt>
          <cx:pt idx="35114">150000</cx:pt>
          <cx:pt idx="35115">90000</cx:pt>
          <cx:pt idx="35116">230000</cx:pt>
          <cx:pt idx="35117">130000</cx:pt>
          <cx:pt idx="35118">89000</cx:pt>
          <cx:pt idx="35119">99000</cx:pt>
          <cx:pt idx="35120">95000</cx:pt>
          <cx:pt idx="35121">250000</cx:pt>
          <cx:pt idx="35122">12000</cx:pt>
          <cx:pt idx="35123">30000</cx:pt>
          <cx:pt idx="35124">16000</cx:pt>
          <cx:pt idx="35125">219000</cx:pt>
          <cx:pt idx="35126">100000</cx:pt>
          <cx:pt idx="35127">12000</cx:pt>
          <cx:pt idx="35128">80000</cx:pt>
          <cx:pt idx="35129">89900</cx:pt>
          <cx:pt idx="35130">50000</cx:pt>
          <cx:pt idx="35131">140000</cx:pt>
          <cx:pt idx="35132">150000</cx:pt>
          <cx:pt idx="35133">130000</cx:pt>
          <cx:pt idx="35134">40000</cx:pt>
          <cx:pt idx="35135">500000</cx:pt>
          <cx:pt idx="35136">18000</cx:pt>
          <cx:pt idx="35137">65000</cx:pt>
          <cx:pt idx="35138">60000</cx:pt>
          <cx:pt idx="35139">300000</cx:pt>
          <cx:pt idx="35140">129000</cx:pt>
          <cx:pt idx="35141">1000</cx:pt>
          <cx:pt idx="35142">150000</cx:pt>
          <cx:pt idx="35143">170000</cx:pt>
          <cx:pt idx="35144">210000</cx:pt>
          <cx:pt idx="35145">35000</cx:pt>
          <cx:pt idx="35146">150000</cx:pt>
          <cx:pt idx="35147">100000</cx:pt>
          <cx:pt idx="35148">160000</cx:pt>
          <cx:pt idx="35149">190000</cx:pt>
          <cx:pt idx="35150">300000</cx:pt>
          <cx:pt idx="35151">260000</cx:pt>
          <cx:pt idx="35152">300000</cx:pt>
          <cx:pt idx="35153">22000</cx:pt>
          <cx:pt idx="35154">140000</cx:pt>
          <cx:pt idx="35155">160000</cx:pt>
          <cx:pt idx="35156">15000</cx:pt>
          <cx:pt idx="35157">95000</cx:pt>
          <cx:pt idx="35158">250000</cx:pt>
          <cx:pt idx="35159">180000</cx:pt>
          <cx:pt idx="35160">50000</cx:pt>
          <cx:pt idx="35161">350000</cx:pt>
          <cx:pt idx="35162">120000</cx:pt>
          <cx:pt idx="35163">250000</cx:pt>
          <cx:pt idx="35164">250000</cx:pt>
          <cx:pt idx="35165">95000</cx:pt>
          <cx:pt idx="35166">150000</cx:pt>
          <cx:pt idx="35167">225000</cx:pt>
          <cx:pt idx="35168">45000</cx:pt>
          <cx:pt idx="35169">40000</cx:pt>
          <cx:pt idx="35170">55000</cx:pt>
          <cx:pt idx="35171">165000</cx:pt>
          <cx:pt idx="35172">350000</cx:pt>
          <cx:pt idx="35173">70000</cx:pt>
          <cx:pt idx="35174">200000</cx:pt>
          <cx:pt idx="35175">65000</cx:pt>
          <cx:pt idx="35176">140000</cx:pt>
          <cx:pt idx="35177">5000</cx:pt>
          <cx:pt idx="35178">20000</cx:pt>
          <cx:pt idx="35179">88000</cx:pt>
          <cx:pt idx="35180">100000</cx:pt>
          <cx:pt idx="35181">20000</cx:pt>
          <cx:pt idx="35182">200000</cx:pt>
          <cx:pt idx="35183">127000</cx:pt>
          <cx:pt idx="35184">5000</cx:pt>
          <cx:pt idx="35185">100000</cx:pt>
          <cx:pt idx="35186">60000</cx:pt>
          <cx:pt idx="35187">900000</cx:pt>
          <cx:pt idx="35188">80000</cx:pt>
          <cx:pt idx="35189">120000</cx:pt>
          <cx:pt idx="35190">40000</cx:pt>
          <cx:pt idx="35191">180000</cx:pt>
          <cx:pt idx="35192">225000</cx:pt>
          <cx:pt idx="35193">40000</cx:pt>
          <cx:pt idx="35194">120000</cx:pt>
          <cx:pt idx="35195">40000</cx:pt>
          <cx:pt idx="35196">198000</cx:pt>
          <cx:pt idx="35197">60000</cx:pt>
          <cx:pt idx="35198">50000</cx:pt>
          <cx:pt idx="35199">100000</cx:pt>
          <cx:pt idx="35200">160000</cx:pt>
          <cx:pt idx="35201">120000</cx:pt>
          <cx:pt idx="35202">79000</cx:pt>
          <cx:pt idx="35203">450000</cx:pt>
          <cx:pt idx="35204">500000</cx:pt>
          <cx:pt idx="35205">365000</cx:pt>
          <cx:pt idx="35206">80000</cx:pt>
          <cx:pt idx="35207">18000</cx:pt>
          <cx:pt idx="35208">1000000</cx:pt>
          <cx:pt idx="35209">75000</cx:pt>
          <cx:pt idx="35210">124000</cx:pt>
          <cx:pt idx="35211">289000</cx:pt>
          <cx:pt idx="35212">250000</cx:pt>
          <cx:pt idx="35213">180000</cx:pt>
          <cx:pt idx="35214">157000</cx:pt>
          <cx:pt idx="35215">140000</cx:pt>
          <cx:pt idx="35216">130000</cx:pt>
          <cx:pt idx="35217">160000</cx:pt>
          <cx:pt idx="35218">25000</cx:pt>
          <cx:pt idx="35219">100000</cx:pt>
          <cx:pt idx="35220">105000</cx:pt>
          <cx:pt idx="35221">250000</cx:pt>
          <cx:pt idx="35222">148000</cx:pt>
          <cx:pt idx="35223">200000</cx:pt>
          <cx:pt idx="35224">100000</cx:pt>
          <cx:pt idx="35225">2212664</cx:pt>
          <cx:pt idx="35226">60000</cx:pt>
          <cx:pt idx="35227">70000</cx:pt>
          <cx:pt idx="35228">91200</cx:pt>
          <cx:pt idx="35229">150000</cx:pt>
          <cx:pt idx="35230">30000</cx:pt>
          <cx:pt idx="35231">100000</cx:pt>
          <cx:pt idx="35232">80000</cx:pt>
          <cx:pt idx="35233">8000</cx:pt>
          <cx:pt idx="35234">10000</cx:pt>
          <cx:pt idx="35235">13000</cx:pt>
          <cx:pt idx="35236">100000</cx:pt>
          <cx:pt idx="35237">1000000</cx:pt>
          <cx:pt idx="35238">150000</cx:pt>
          <cx:pt idx="35239">65000</cx:pt>
          <cx:pt idx="35240">140000</cx:pt>
          <cx:pt idx="35241">25900</cx:pt>
          <cx:pt idx="35242">185000</cx:pt>
          <cx:pt idx="35243">95000</cx:pt>
          <cx:pt idx="35244">200000</cx:pt>
          <cx:pt idx="35245">160000</cx:pt>
          <cx:pt idx="35246">75000</cx:pt>
          <cx:pt idx="35247">135000</cx:pt>
          <cx:pt idx="35248">175000</cx:pt>
          <cx:pt idx="35249">240000</cx:pt>
          <cx:pt idx="35250">150000</cx:pt>
          <cx:pt idx="35251">85000</cx:pt>
          <cx:pt idx="35252">40000</cx:pt>
          <cx:pt idx="35253">260000</cx:pt>
          <cx:pt idx="35254">225000</cx:pt>
          <cx:pt idx="35255">86000</cx:pt>
          <cx:pt idx="35256">130000</cx:pt>
          <cx:pt idx="35257">100000</cx:pt>
          <cx:pt idx="35258">80000</cx:pt>
          <cx:pt idx="35259">45000</cx:pt>
          <cx:pt idx="35260">180000</cx:pt>
          <cx:pt idx="35261">170000</cx:pt>
          <cx:pt idx="35262">80000</cx:pt>
          <cx:pt idx="35263">75000</cx:pt>
          <cx:pt idx="35264">80000</cx:pt>
          <cx:pt idx="35265">75000</cx:pt>
          <cx:pt idx="35266">10000</cx:pt>
          <cx:pt idx="35267">150000</cx:pt>
          <cx:pt idx="35268">160000</cx:pt>
          <cx:pt idx="35269">100000</cx:pt>
          <cx:pt idx="35270">800000</cx:pt>
          <cx:pt idx="35271">55000</cx:pt>
          <cx:pt idx="35272">30000</cx:pt>
          <cx:pt idx="35273">95000</cx:pt>
          <cx:pt idx="35274">170000</cx:pt>
          <cx:pt idx="35275">150000</cx:pt>
          <cx:pt idx="35276">80000</cx:pt>
          <cx:pt idx="35277">100000</cx:pt>
          <cx:pt idx="35278">600000</cx:pt>
          <cx:pt idx="35279">200000</cx:pt>
          <cx:pt idx="35280">105000</cx:pt>
          <cx:pt idx="35281">150000</cx:pt>
          <cx:pt idx="35282">350000</cx:pt>
          <cx:pt idx="35283">200000</cx:pt>
          <cx:pt idx="35284">169250</cx:pt>
          <cx:pt idx="35285">300000</cx:pt>
          <cx:pt idx="35286">50000</cx:pt>
          <cx:pt idx="35287">1100000</cx:pt>
          <cx:pt idx="35288">205000</cx:pt>
          <cx:pt idx="35289">375000</cx:pt>
          <cx:pt idx="35290">310000</cx:pt>
          <cx:pt idx="35291">350000</cx:pt>
          <cx:pt idx="35292">100000</cx:pt>
          <cx:pt idx="35293">165000</cx:pt>
          <cx:pt idx="35294">560000</cx:pt>
          <cx:pt idx="35295">115000</cx:pt>
          <cx:pt idx="35296">750000</cx:pt>
          <cx:pt idx="35297">100000</cx:pt>
          <cx:pt idx="35298">370000</cx:pt>
          <cx:pt idx="35299">149000</cx:pt>
          <cx:pt idx="35300">84000</cx:pt>
          <cx:pt idx="35301">40000</cx:pt>
          <cx:pt idx="35302">215000</cx:pt>
          <cx:pt idx="35303">150000</cx:pt>
          <cx:pt idx="35304">164000</cx:pt>
          <cx:pt idx="35305">197000</cx:pt>
          <cx:pt idx="35306">450000</cx:pt>
          <cx:pt idx="35307">270000</cx:pt>
          <cx:pt idx="35308">145000</cx:pt>
          <cx:pt idx="35309">230000</cx:pt>
          <cx:pt idx="35310">200000</cx:pt>
          <cx:pt idx="35311">450000</cx:pt>
          <cx:pt idx="35312">300000</cx:pt>
          <cx:pt idx="35313">200000</cx:pt>
          <cx:pt idx="35314">140000</cx:pt>
          <cx:pt idx="35315">130000</cx:pt>
          <cx:pt idx="35316">150000</cx:pt>
          <cx:pt idx="35317">130000</cx:pt>
          <cx:pt idx="35318">250000</cx:pt>
          <cx:pt idx="35319">190000</cx:pt>
          <cx:pt idx="35320">300000</cx:pt>
          <cx:pt idx="35321">400000</cx:pt>
          <cx:pt idx="35322">280000</cx:pt>
          <cx:pt idx="35323">225000</cx:pt>
          <cx:pt idx="35324">40000</cx:pt>
          <cx:pt idx="35325">200000</cx:pt>
          <cx:pt idx="35326">112000</cx:pt>
          <cx:pt idx="35327">310000</cx:pt>
          <cx:pt idx="35328">170000</cx:pt>
          <cx:pt idx="35329">145000</cx:pt>
          <cx:pt idx="35330">120000</cx:pt>
          <cx:pt idx="35331">130000</cx:pt>
          <cx:pt idx="35332">200000</cx:pt>
          <cx:pt idx="35333">320000</cx:pt>
          <cx:pt idx="35334">265000</cx:pt>
          <cx:pt idx="35335">300000</cx:pt>
          <cx:pt idx="35336">320000</cx:pt>
          <cx:pt idx="35337">250000</cx:pt>
          <cx:pt idx="35338">375000</cx:pt>
          <cx:pt idx="35339">130000</cx:pt>
          <cx:pt idx="35340">137900</cx:pt>
          <cx:pt idx="35341">100000</cx:pt>
          <cx:pt idx="35342">1893358</cx:pt>
          <cx:pt idx="35343">350000</cx:pt>
          <cx:pt idx="35344">160000</cx:pt>
          <cx:pt idx="35345">220000</cx:pt>
          <cx:pt idx="35346">250000</cx:pt>
          <cx:pt idx="35347">1100000</cx:pt>
          <cx:pt idx="35348">125000</cx:pt>
          <cx:pt idx="35349">500000</cx:pt>
          <cx:pt idx="35350">330000</cx:pt>
          <cx:pt idx="35351">500000</cx:pt>
          <cx:pt idx="35352">600000</cx:pt>
          <cx:pt idx="35353">110000</cx:pt>
          <cx:pt idx="35354">260000</cx:pt>
          <cx:pt idx="35355">200000</cx:pt>
          <cx:pt idx="35356">145000</cx:pt>
          <cx:pt idx="35357">225000</cx:pt>
          <cx:pt idx="35358">450000</cx:pt>
          <cx:pt idx="35359">136000</cx:pt>
          <cx:pt idx="35360">150000</cx:pt>
          <cx:pt idx="35361">225000</cx:pt>
          <cx:pt idx="35362">300000</cx:pt>
          <cx:pt idx="35363">320000</cx:pt>
          <cx:pt idx="35364">130000</cx:pt>
          <cx:pt idx="35365">280000</cx:pt>
          <cx:pt idx="35366">450000</cx:pt>
          <cx:pt idx="35367">350000</cx:pt>
          <cx:pt idx="35368">150000</cx:pt>
          <cx:pt idx="35369">167500</cx:pt>
          <cx:pt idx="35370">535000</cx:pt>
          <cx:pt idx="35371">190000</cx:pt>
          <cx:pt idx="35372">250000</cx:pt>
          <cx:pt idx="35373">300000</cx:pt>
          <cx:pt idx="35374">100000</cx:pt>
          <cx:pt idx="35375">140000</cx:pt>
          <cx:pt idx="35376">65000</cx:pt>
          <cx:pt idx="35377">275000</cx:pt>
          <cx:pt idx="35378">300000</cx:pt>
          <cx:pt idx="35379">260000</cx:pt>
          <cx:pt idx="35380">400000</cx:pt>
          <cx:pt idx="35381">250000</cx:pt>
          <cx:pt idx="35382">260000</cx:pt>
          <cx:pt idx="35383">540000</cx:pt>
          <cx:pt idx="35384">165000</cx:pt>
          <cx:pt idx="35385">92000</cx:pt>
          <cx:pt idx="35386">250000</cx:pt>
          <cx:pt idx="35387">125000</cx:pt>
          <cx:pt idx="35388">100000</cx:pt>
          <cx:pt idx="35389">300000</cx:pt>
          <cx:pt idx="35390">395000</cx:pt>
          <cx:pt idx="35391">180000</cx:pt>
          <cx:pt idx="35392">200000</cx:pt>
          <cx:pt idx="35393">287000</cx:pt>
          <cx:pt idx="35394">167000</cx:pt>
          <cx:pt idx="35395">110000</cx:pt>
          <cx:pt idx="35396">79900</cx:pt>
          <cx:pt idx="35397">250000</cx:pt>
          <cx:pt idx="35398">100000</cx:pt>
          <cx:pt idx="35399">15000</cx:pt>
          <cx:pt idx="35400">250000</cx:pt>
          <cx:pt idx="35401">400000</cx:pt>
          <cx:pt idx="35402">185000</cx:pt>
          <cx:pt idx="35403">50000</cx:pt>
          <cx:pt idx="35404">100000</cx:pt>
          <cx:pt idx="35405">175000</cx:pt>
          <cx:pt idx="35406">250000</cx:pt>
          <cx:pt idx="35407">150000</cx:pt>
          <cx:pt idx="35408">225000</cx:pt>
          <cx:pt idx="35409">165000</cx:pt>
          <cx:pt idx="35410">325000</cx:pt>
          <cx:pt idx="35411">270000</cx:pt>
          <cx:pt idx="35412">125000</cx:pt>
          <cx:pt idx="35413">175000</cx:pt>
          <cx:pt idx="35414">140000</cx:pt>
          <cx:pt idx="35415">240000</cx:pt>
          <cx:pt idx="35416">250000</cx:pt>
          <cx:pt idx="35417">250000</cx:pt>
          <cx:pt idx="35418">100000</cx:pt>
          <cx:pt idx="35419">265000</cx:pt>
          <cx:pt idx="35420">170000</cx:pt>
          <cx:pt idx="35421">230000</cx:pt>
          <cx:pt idx="35422">75000</cx:pt>
          <cx:pt idx="35423">150000</cx:pt>
          <cx:pt idx="35424">112000</cx:pt>
          <cx:pt idx="35425">500000</cx:pt>
          <cx:pt idx="35426">475000</cx:pt>
          <cx:pt idx="35427">230000</cx:pt>
          <cx:pt idx="35428">200000</cx:pt>
          <cx:pt idx="35429">300000</cx:pt>
          <cx:pt idx="35430">135000</cx:pt>
          <cx:pt idx="35431">90000</cx:pt>
          <cx:pt idx="35432">550000</cx:pt>
          <cx:pt idx="35433">120000</cx:pt>
          <cx:pt idx="35434">200000</cx:pt>
          <cx:pt idx="35435">80000</cx:pt>
          <cx:pt idx="35436">155000</cx:pt>
          <cx:pt idx="35437">350000</cx:pt>
          <cx:pt idx="35438">60000</cx:pt>
          <cx:pt idx="35439">158000</cx:pt>
          <cx:pt idx="35440">25000</cx:pt>
          <cx:pt idx="35441">2130139</cx:pt>
          <cx:pt idx="35442">239000</cx:pt>
          <cx:pt idx="35443">300000</cx:pt>
          <cx:pt idx="35444">250000</cx:pt>
          <cx:pt idx="35445">500000</cx:pt>
          <cx:pt idx="35446">155000</cx:pt>
          <cx:pt idx="35447">137000</cx:pt>
          <cx:pt idx="35448">415000</cx:pt>
          <cx:pt idx="35449">550000</cx:pt>
          <cx:pt idx="35450">450000</cx:pt>
          <cx:pt idx="35451">200000</cx:pt>
          <cx:pt idx="35452">469000</cx:pt>
          <cx:pt idx="35453">550000</cx:pt>
          <cx:pt idx="35454">180000</cx:pt>
          <cx:pt idx="35455">120000</cx:pt>
          <cx:pt idx="35456">130000</cx:pt>
          <cx:pt idx="35457">80000</cx:pt>
          <cx:pt idx="35458">450000</cx:pt>
          <cx:pt idx="35459">200000</cx:pt>
          <cx:pt idx="35460">340000</cx:pt>
          <cx:pt idx="35461">250000</cx:pt>
          <cx:pt idx="35462">315000</cx:pt>
          <cx:pt idx="35463">250000</cx:pt>
          <cx:pt idx="35464">454000</cx:pt>
          <cx:pt idx="35465">300000</cx:pt>
          <cx:pt idx="35466">210000</cx:pt>
          <cx:pt idx="35467">50000</cx:pt>
          <cx:pt idx="35468">100000</cx:pt>
          <cx:pt idx="35469">250000</cx:pt>
          <cx:pt idx="35470">56000</cx:pt>
          <cx:pt idx="35471">300000</cx:pt>
          <cx:pt idx="35472">300000</cx:pt>
          <cx:pt idx="35473">355000</cx:pt>
          <cx:pt idx="35474">200000</cx:pt>
          <cx:pt idx="35475">250000</cx:pt>
          <cx:pt idx="35476">300000</cx:pt>
          <cx:pt idx="35477">300000</cx:pt>
          <cx:pt idx="35478">185000</cx:pt>
          <cx:pt idx="35479">130900</cx:pt>
          <cx:pt idx="35480">140000</cx:pt>
          <cx:pt idx="35481">170000</cx:pt>
          <cx:pt idx="35482">189899</cx:pt>
          <cx:pt idx="35483">65000</cx:pt>
          <cx:pt idx="35484">150000</cx:pt>
          <cx:pt idx="35485">195000</cx:pt>
          <cx:pt idx="35486">300000</cx:pt>
          <cx:pt idx="35487">160000</cx:pt>
          <cx:pt idx="35488">300000</cx:pt>
          <cx:pt idx="35489">450000</cx:pt>
          <cx:pt idx="35490">170000</cx:pt>
          <cx:pt idx="35491">400000</cx:pt>
          <cx:pt idx="35492">100000</cx:pt>
          <cx:pt idx="35493">400000</cx:pt>
          <cx:pt idx="35494">25000</cx:pt>
          <cx:pt idx="35495">160000</cx:pt>
          <cx:pt idx="35496">187000</cx:pt>
          <cx:pt idx="35497">210000</cx:pt>
          <cx:pt idx="35498">45000</cx:pt>
          <cx:pt idx="35499">420000</cx:pt>
          <cx:pt idx="35500">280000</cx:pt>
          <cx:pt idx="35501">72000</cx:pt>
          <cx:pt idx="35502">80000</cx:pt>
          <cx:pt idx="35503">200000</cx:pt>
          <cx:pt idx="35504">108000</cx:pt>
          <cx:pt idx="35505">95000</cx:pt>
          <cx:pt idx="35506">175000</cx:pt>
          <cx:pt idx="35507">125000</cx:pt>
          <cx:pt idx="35508">180000</cx:pt>
          <cx:pt idx="35509">225000</cx:pt>
          <cx:pt idx="35510">170000</cx:pt>
          <cx:pt idx="35511">365000</cx:pt>
          <cx:pt idx="35512">200000</cx:pt>
          <cx:pt idx="35513">220000</cx:pt>
          <cx:pt idx="35514">250000</cx:pt>
          <cx:pt idx="35515">205000</cx:pt>
          <cx:pt idx="35516">205000</cx:pt>
          <cx:pt idx="35517">170000</cx:pt>
          <cx:pt idx="35518">180000</cx:pt>
          <cx:pt idx="35519">160000</cx:pt>
          <cx:pt idx="35520">120000</cx:pt>
          <cx:pt idx="35521">214000</cx:pt>
          <cx:pt idx="35522">45000</cx:pt>
          <cx:pt idx="35523">45000</cx:pt>
          <cx:pt idx="35524">63000</cx:pt>
          <cx:pt idx="35525">100000</cx:pt>
          <cx:pt idx="35526">140000</cx:pt>
          <cx:pt idx="35527">250000</cx:pt>
          <cx:pt idx="35528">89900</cx:pt>
          <cx:pt idx="35529">50000</cx:pt>
          <cx:pt idx="35530">299000</cx:pt>
          <cx:pt idx="35531">200000</cx:pt>
          <cx:pt idx="35532">135000</cx:pt>
          <cx:pt idx="35533">375000</cx:pt>
          <cx:pt idx="35534">300000</cx:pt>
          <cx:pt idx="35535">130000</cx:pt>
          <cx:pt idx="35536">230000</cx:pt>
          <cx:pt idx="35537">220000</cx:pt>
          <cx:pt idx="35538">350000</cx:pt>
          <cx:pt idx="35539">220000</cx:pt>
          <cx:pt idx="35540">150000</cx:pt>
          <cx:pt idx="35541">130000</cx:pt>
          <cx:pt idx="35542">270000</cx:pt>
          <cx:pt idx="35543">260000</cx:pt>
          <cx:pt idx="35544">450000</cx:pt>
          <cx:pt idx="35545">130000</cx:pt>
          <cx:pt idx="35546">110000</cx:pt>
          <cx:pt idx="35547">165000</cx:pt>
          <cx:pt idx="35548">190000</cx:pt>
          <cx:pt idx="35549">300000</cx:pt>
          <cx:pt idx="35550">230000</cx:pt>
          <cx:pt idx="35551">160000</cx:pt>
          <cx:pt idx="35552">170000</cx:pt>
          <cx:pt idx="35553">500000</cx:pt>
          <cx:pt idx="35554">700000</cx:pt>
          <cx:pt idx="35555">400000</cx:pt>
          <cx:pt idx="35556">135000</cx:pt>
          <cx:pt idx="35557">120000</cx:pt>
          <cx:pt idx="35558">95000</cx:pt>
          <cx:pt idx="35559">120000</cx:pt>
          <cx:pt idx="35560">220000</cx:pt>
          <cx:pt idx="35561">250000</cx:pt>
          <cx:pt idx="35562">120000</cx:pt>
          <cx:pt idx="35563">140000</cx:pt>
          <cx:pt idx="35564">240000</cx:pt>
          <cx:pt idx="35565">120000</cx:pt>
          <cx:pt idx="35566">130000</cx:pt>
          <cx:pt idx="35567">219000</cx:pt>
          <cx:pt idx="35568">450000</cx:pt>
          <cx:pt idx="35569">165000</cx:pt>
          <cx:pt idx="35570">269900</cx:pt>
          <cx:pt idx="35571">200000</cx:pt>
          <cx:pt idx="35572">150000</cx:pt>
          <cx:pt idx="35573">390000</cx:pt>
          <cx:pt idx="35574">232000</cx:pt>
          <cx:pt idx="35575">325000</cx:pt>
          <cx:pt idx="35576">50000</cx:pt>
          <cx:pt idx="35577">160000</cx:pt>
          <cx:pt idx="35578">900000</cx:pt>
          <cx:pt idx="35579">375000</cx:pt>
          <cx:pt idx="35580">350000</cx:pt>
          <cx:pt idx="35581">125000</cx:pt>
          <cx:pt idx="35582">200000</cx:pt>
          <cx:pt idx="35583">180000</cx:pt>
          <cx:pt idx="35584">70000</cx:pt>
          <cx:pt idx="35585">300000</cx:pt>
          <cx:pt idx="35586">200000</cx:pt>
          <cx:pt idx="35587">190000</cx:pt>
          <cx:pt idx="35588">238000</cx:pt>
          <cx:pt idx="35589">250000</cx:pt>
          <cx:pt idx="35590">165000</cx:pt>
          <cx:pt idx="35591">179000</cx:pt>
          <cx:pt idx="35592">170000</cx:pt>
          <cx:pt idx="35593">110000</cx:pt>
          <cx:pt idx="35594">611370</cx:pt>
          <cx:pt idx="35595">200000</cx:pt>
          <cx:pt idx="35596">425000</cx:pt>
          <cx:pt idx="35597">260000</cx:pt>
          <cx:pt idx="35598">135000</cx:pt>
          <cx:pt idx="35599">155000</cx:pt>
          <cx:pt idx="35600">540000</cx:pt>
          <cx:pt idx="35601">380000</cx:pt>
          <cx:pt idx="35602">200000</cx:pt>
          <cx:pt idx="35603">196000</cx:pt>
          <cx:pt idx="35604">240000</cx:pt>
          <cx:pt idx="35605">175000</cx:pt>
          <cx:pt idx="35606">400000</cx:pt>
          <cx:pt idx="35607">180000</cx:pt>
          <cx:pt idx="35608">165000</cx:pt>
          <cx:pt idx="35609">120000</cx:pt>
          <cx:pt idx="35610">475000</cx:pt>
          <cx:pt idx="35611">399900</cx:pt>
          <cx:pt idx="35612">150000</cx:pt>
          <cx:pt idx="35613">200000</cx:pt>
          <cx:pt idx="35614">300000</cx:pt>
          <cx:pt idx="35615">72000</cx:pt>
          <cx:pt idx="35616">170000</cx:pt>
          <cx:pt idx="35617">365000</cx:pt>
          <cx:pt idx="35618">270000</cx:pt>
          <cx:pt idx="35619">275000</cx:pt>
          <cx:pt idx="35620">158000</cx:pt>
          <cx:pt idx="35621">500000</cx:pt>
          <cx:pt idx="35622">275000</cx:pt>
          <cx:pt idx="35623">125000</cx:pt>
          <cx:pt idx="35624">65000</cx:pt>
          <cx:pt idx="35625">575000</cx:pt>
          <cx:pt idx="35626">200000</cx:pt>
          <cx:pt idx="35627">275000</cx:pt>
          <cx:pt idx="35628">600000</cx:pt>
          <cx:pt idx="35629">250000</cx:pt>
          <cx:pt idx="35630">175000</cx:pt>
          <cx:pt idx="35631">275000</cx:pt>
          <cx:pt idx="35632">800000</cx:pt>
          <cx:pt idx="35633">140000</cx:pt>
          <cx:pt idx="35634">100000</cx:pt>
          <cx:pt idx="35635">185000</cx:pt>
          <cx:pt idx="35636">1000000</cx:pt>
          <cx:pt idx="35637">150000</cx:pt>
          <cx:pt idx="35638">70000</cx:pt>
          <cx:pt idx="35639">200000</cx:pt>
          <cx:pt idx="35640">121000</cx:pt>
          <cx:pt idx="35641">175000</cx:pt>
          <cx:pt idx="35642">210000</cx:pt>
          <cx:pt idx="35643">350000</cx:pt>
          <cx:pt idx="35644">350000</cx:pt>
          <cx:pt idx="35645">600000</cx:pt>
          <cx:pt idx="35646">280000</cx:pt>
          <cx:pt idx="35647">240000</cx:pt>
          <cx:pt idx="35648">400000</cx:pt>
          <cx:pt idx="35649">160000</cx:pt>
          <cx:pt idx="35650">228000</cx:pt>
          <cx:pt idx="35651">70000</cx:pt>
          <cx:pt idx="35652">80000</cx:pt>
          <cx:pt idx="35653">80000</cx:pt>
          <cx:pt idx="35654">575000</cx:pt>
          <cx:pt idx="35655">115000</cx:pt>
          <cx:pt idx="35656">325000</cx:pt>
          <cx:pt idx="35657">600000</cx:pt>
          <cx:pt idx="35658">495000</cx:pt>
          <cx:pt idx="35659">290000</cx:pt>
          <cx:pt idx="35660">150000</cx:pt>
          <cx:pt idx="35661">350000</cx:pt>
          <cx:pt idx="35662">400500</cx:pt>
          <cx:pt idx="35663">150000</cx:pt>
          <cx:pt idx="35664">75000</cx:pt>
          <cx:pt idx="35665">240000</cx:pt>
          <cx:pt idx="35666">60000</cx:pt>
          <cx:pt idx="35667">85000</cx:pt>
          <cx:pt idx="35668">300000</cx:pt>
          <cx:pt idx="35669">100000</cx:pt>
          <cx:pt idx="35670">700000</cx:pt>
          <cx:pt idx="35671">550000</cx:pt>
          <cx:pt idx="35672">300000</cx:pt>
          <cx:pt idx="35673">570000</cx:pt>
          <cx:pt idx="35674">350000</cx:pt>
          <cx:pt idx="35675">300000</cx:pt>
          <cx:pt idx="35676">40000</cx:pt>
          <cx:pt idx="35677">550000</cx:pt>
          <cx:pt idx="35678">325000</cx:pt>
          <cx:pt idx="35679">381700</cx:pt>
          <cx:pt idx="35680">150000</cx:pt>
          <cx:pt idx="35681">280000</cx:pt>
          <cx:pt idx="35682">390000</cx:pt>
          <cx:pt idx="35683">250000</cx:pt>
          <cx:pt idx="35684">375000</cx:pt>
          <cx:pt idx="35685">2212664</cx:pt>
          <cx:pt idx="35686">225000</cx:pt>
          <cx:pt idx="35687">133000</cx:pt>
          <cx:pt idx="35688">275000</cx:pt>
          <cx:pt idx="35689">65000</cx:pt>
          <cx:pt idx="35690">350000</cx:pt>
          <cx:pt idx="35691">170000</cx:pt>
          <cx:pt idx="35692">240000</cx:pt>
          <cx:pt idx="35693">900000</cx:pt>
          <cx:pt idx="35694">750000</cx:pt>
          <cx:pt idx="35695">450000</cx:pt>
          <cx:pt idx="35696">420000</cx:pt>
          <cx:pt idx="35697">200000</cx:pt>
          <cx:pt idx="35698">85000</cx:pt>
          <cx:pt idx="35699">1100000</cx:pt>
          <cx:pt idx="35700">175000</cx:pt>
          <cx:pt idx="35701">260000</cx:pt>
          <cx:pt idx="35702">250000</cx:pt>
          <cx:pt idx="35703">79000</cx:pt>
          <cx:pt idx="35704">50000</cx:pt>
          <cx:pt idx="35705">138000</cx:pt>
          <cx:pt idx="35706">500000</cx:pt>
          <cx:pt idx="35707">175000</cx:pt>
          <cx:pt idx="35708">250000</cx:pt>
          <cx:pt idx="35709">135000</cx:pt>
          <cx:pt idx="35710">180000</cx:pt>
          <cx:pt idx="35711">299000</cx:pt>
          <cx:pt idx="35712">240000</cx:pt>
          <cx:pt idx="35713">463000</cx:pt>
          <cx:pt idx="35714">360000</cx:pt>
          <cx:pt idx="35715">300000</cx:pt>
          <cx:pt idx="35716">375000</cx:pt>
          <cx:pt idx="35717">165000</cx:pt>
          <cx:pt idx="35718">190000</cx:pt>
          <cx:pt idx="35719">150000</cx:pt>
          <cx:pt idx="35720">115000</cx:pt>
          <cx:pt idx="35721">230000</cx:pt>
          <cx:pt idx="35722">150000</cx:pt>
          <cx:pt idx="35723">230000</cx:pt>
          <cx:pt idx="35724">129000</cx:pt>
          <cx:pt idx="35725">75000</cx:pt>
          <cx:pt idx="35726">94000</cx:pt>
          <cx:pt idx="35727">265000</cx:pt>
          <cx:pt idx="35728">265000</cx:pt>
          <cx:pt idx="35729">160000</cx:pt>
          <cx:pt idx="35730">115000</cx:pt>
          <cx:pt idx="35731">200000</cx:pt>
          <cx:pt idx="35732">475000</cx:pt>
          <cx:pt idx="35733">2212664</cx:pt>
          <cx:pt idx="35734">275000</cx:pt>
          <cx:pt idx="35735">195000</cx:pt>
          <cx:pt idx="35736">175000</cx:pt>
          <cx:pt idx="35737">200000</cx:pt>
          <cx:pt idx="35738">218000</cx:pt>
          <cx:pt idx="35739">195000</cx:pt>
          <cx:pt idx="35740">300000</cx:pt>
          <cx:pt idx="35741">550000</cx:pt>
          <cx:pt idx="35742">487000</cx:pt>
          <cx:pt idx="35743">240000</cx:pt>
          <cx:pt idx="35744">210000</cx:pt>
          <cx:pt idx="35745">550000</cx:pt>
          <cx:pt idx="35746">115000</cx:pt>
          <cx:pt idx="35747">2212664</cx:pt>
          <cx:pt idx="35748">2212664</cx:pt>
          <cx:pt idx="35749">285000</cx:pt>
          <cx:pt idx="35750">145000</cx:pt>
          <cx:pt idx="35751">300000</cx:pt>
          <cx:pt idx="35752">160000</cx:pt>
          <cx:pt idx="35753">190000</cx:pt>
          <cx:pt idx="35754">147500</cx:pt>
          <cx:pt idx="35755">5000</cx:pt>
          <cx:pt idx="35756">350000</cx:pt>
          <cx:pt idx="35757">470000</cx:pt>
          <cx:pt idx="35758">180000</cx:pt>
          <cx:pt idx="35759">174000</cx:pt>
          <cx:pt idx="35760">250000</cx:pt>
          <cx:pt idx="35761">210000</cx:pt>
          <cx:pt idx="35762">250000</cx:pt>
          <cx:pt idx="35763">169000</cx:pt>
          <cx:pt idx="35764">275000</cx:pt>
          <cx:pt idx="35765">389000</cx:pt>
          <cx:pt idx="35766">120000</cx:pt>
          <cx:pt idx="35767">25000</cx:pt>
          <cx:pt idx="35768">300000</cx:pt>
          <cx:pt idx="35769">200000</cx:pt>
          <cx:pt idx="35770">179000</cx:pt>
          <cx:pt idx="35771">300000</cx:pt>
          <cx:pt idx="35772">800000</cx:pt>
          <cx:pt idx="35773">75000</cx:pt>
          <cx:pt idx="35774">180000</cx:pt>
          <cx:pt idx="35775">170000</cx:pt>
          <cx:pt idx="35776">90000</cx:pt>
          <cx:pt idx="35777">65000</cx:pt>
          <cx:pt idx="35778">400000</cx:pt>
          <cx:pt idx="35779">259000</cx:pt>
          <cx:pt idx="35780">260000</cx:pt>
          <cx:pt idx="35781">330000</cx:pt>
          <cx:pt idx="35782">530000</cx:pt>
          <cx:pt idx="35783">180000</cx:pt>
          <cx:pt idx="35784">170000</cx:pt>
          <cx:pt idx="35785">700000</cx:pt>
          <cx:pt idx="35786">275000</cx:pt>
          <cx:pt idx="35787">675000</cx:pt>
          <cx:pt idx="35788">550000</cx:pt>
          <cx:pt idx="35789">115000</cx:pt>
          <cx:pt idx="35790">80000</cx:pt>
          <cx:pt idx="35791">250000</cx:pt>
          <cx:pt idx="35792">280000</cx:pt>
          <cx:pt idx="35793">150000</cx:pt>
          <cx:pt idx="35794">470000</cx:pt>
          <cx:pt idx="35795">330000</cx:pt>
          <cx:pt idx="35796">65000</cx:pt>
          <cx:pt idx="35797">160000</cx:pt>
          <cx:pt idx="35798">222000</cx:pt>
          <cx:pt idx="35799">500000</cx:pt>
          <cx:pt idx="35800">400000</cx:pt>
          <cx:pt idx="35801">425000</cx:pt>
          <cx:pt idx="35802">190000</cx:pt>
          <cx:pt idx="35803">155000</cx:pt>
          <cx:pt idx="35804">260000</cx:pt>
          <cx:pt idx="35805">210000</cx:pt>
          <cx:pt idx="35806">225000</cx:pt>
          <cx:pt idx="35807">307000</cx:pt>
          <cx:pt idx="35808">88000</cx:pt>
          <cx:pt idx="35809">150000</cx:pt>
          <cx:pt idx="35810">450000</cx:pt>
          <cx:pt idx="35811">200000</cx:pt>
          <cx:pt idx="35812">450000</cx:pt>
          <cx:pt idx="35813">160000</cx:pt>
          <cx:pt idx="35814">300000</cx:pt>
          <cx:pt idx="35815">400000</cx:pt>
          <cx:pt idx="35816">80000</cx:pt>
          <cx:pt idx="35817">240000</cx:pt>
          <cx:pt idx="35818">500000</cx:pt>
          <cx:pt idx="35819">75000</cx:pt>
          <cx:pt idx="35820">650000</cx:pt>
          <cx:pt idx="35821">120000</cx:pt>
          <cx:pt idx="35822">950000</cx:pt>
          <cx:pt idx="35823">350000</cx:pt>
          <cx:pt idx="35824">275000</cx:pt>
          <cx:pt idx="35825">100000</cx:pt>
          <cx:pt idx="35826">935000</cx:pt>
          <cx:pt idx="35827">220000</cx:pt>
          <cx:pt idx="35828">165000</cx:pt>
          <cx:pt idx="35829">65000</cx:pt>
          <cx:pt idx="35830">270000</cx:pt>
          <cx:pt idx="35831">185000</cx:pt>
          <cx:pt idx="35832">290000</cx:pt>
          <cx:pt idx="35833">150000</cx:pt>
          <cx:pt idx="35834">125000</cx:pt>
          <cx:pt idx="35835">150000</cx:pt>
          <cx:pt idx="35836">80000</cx:pt>
          <cx:pt idx="35837">300000</cx:pt>
          <cx:pt idx="35838">150000</cx:pt>
          <cx:pt idx="35839">145000</cx:pt>
          <cx:pt idx="35840">200000</cx:pt>
          <cx:pt idx="35841">200000</cx:pt>
          <cx:pt idx="35842">420000</cx:pt>
          <cx:pt idx="35843">175000</cx:pt>
          <cx:pt idx="35844">120000</cx:pt>
          <cx:pt idx="35845">800000</cx:pt>
          <cx:pt idx="35846">1000000</cx:pt>
          <cx:pt idx="35847">2212664</cx:pt>
          <cx:pt idx="35848">170000</cx:pt>
          <cx:pt idx="35849">550000</cx:pt>
          <cx:pt idx="35850">420000</cx:pt>
          <cx:pt idx="35851">800000</cx:pt>
          <cx:pt idx="35852">199000</cx:pt>
          <cx:pt idx="35853">100000</cx:pt>
          <cx:pt idx="35854">150000</cx:pt>
          <cx:pt idx="35855">350000</cx:pt>
          <cx:pt idx="35856">170000</cx:pt>
          <cx:pt idx="35857">145000</cx:pt>
          <cx:pt idx="35858">80000</cx:pt>
          <cx:pt idx="35859">133000</cx:pt>
          <cx:pt idx="35860">200000</cx:pt>
          <cx:pt idx="35861">180000</cx:pt>
          <cx:pt idx="35862">25000</cx:pt>
          <cx:pt idx="35863">425000</cx:pt>
          <cx:pt idx="35864">850000</cx:pt>
          <cx:pt idx="35865">630000</cx:pt>
          <cx:pt idx="35866">75000</cx:pt>
          <cx:pt idx="35867">180000</cx:pt>
          <cx:pt idx="35868">145000</cx:pt>
          <cx:pt idx="35869">137000</cx:pt>
          <cx:pt idx="35870">300000</cx:pt>
          <cx:pt idx="35871">500000</cx:pt>
          <cx:pt idx="35872">250000</cx:pt>
          <cx:pt idx="35873">120000</cx:pt>
          <cx:pt idx="35874">680000</cx:pt>
          <cx:pt idx="35875">50000</cx:pt>
          <cx:pt idx="35876">95000</cx:pt>
          <cx:pt idx="35877">225000</cx:pt>
          <cx:pt idx="35878">150000</cx:pt>
          <cx:pt idx="35879">250000</cx:pt>
          <cx:pt idx="35880">300000</cx:pt>
          <cx:pt idx="35881">690000</cx:pt>
          <cx:pt idx="35882">204000</cx:pt>
          <cx:pt idx="35883">750000</cx:pt>
          <cx:pt idx="35884">335000</cx:pt>
          <cx:pt idx="35885">160000</cx:pt>
          <cx:pt idx="35886">50000</cx:pt>
          <cx:pt idx="35887">140000</cx:pt>
          <cx:pt idx="35888">499000</cx:pt>
          <cx:pt idx="35889">164000</cx:pt>
          <cx:pt idx="35890">280000</cx:pt>
          <cx:pt idx="35891">155000</cx:pt>
          <cx:pt idx="35892">350000</cx:pt>
          <cx:pt idx="35893">149900</cx:pt>
          <cx:pt idx="35894">100000</cx:pt>
          <cx:pt idx="35895">250000</cx:pt>
          <cx:pt idx="35896">160000</cx:pt>
          <cx:pt idx="35897">132000</cx:pt>
          <cx:pt idx="35898">151000</cx:pt>
          <cx:pt idx="35899">180000</cx:pt>
          <cx:pt idx="35900">224900</cx:pt>
          <cx:pt idx="35901">250000</cx:pt>
          <cx:pt idx="35902">110000</cx:pt>
          <cx:pt idx="35903">200000</cx:pt>
          <cx:pt idx="35904">225000</cx:pt>
          <cx:pt idx="35905">394000</cx:pt>
          <cx:pt idx="35906">350000</cx:pt>
          <cx:pt idx="35907">265000</cx:pt>
          <cx:pt idx="35908">30000</cx:pt>
          <cx:pt idx="35909">500000</cx:pt>
          <cx:pt idx="35910">300000</cx:pt>
          <cx:pt idx="35911">2212664</cx:pt>
          <cx:pt idx="35912">190000</cx:pt>
          <cx:pt idx="35913">90000</cx:pt>
          <cx:pt idx="35914">1000000</cx:pt>
          <cx:pt idx="35915">105000</cx:pt>
          <cx:pt idx="35916">140000</cx:pt>
          <cx:pt idx="35917">200000</cx:pt>
          <cx:pt idx="35918">300000</cx:pt>
          <cx:pt idx="35919">158000</cx:pt>
          <cx:pt idx="35920">100000</cx:pt>
          <cx:pt idx="35921">139900</cx:pt>
          <cx:pt idx="35922">175000</cx:pt>
          <cx:pt idx="35923">100000</cx:pt>
          <cx:pt idx="35924">130000</cx:pt>
          <cx:pt idx="35925">550000</cx:pt>
          <cx:pt idx="35926">360000</cx:pt>
          <cx:pt idx="35927">325000</cx:pt>
          <cx:pt idx="35928">210000</cx:pt>
          <cx:pt idx="35929">270000</cx:pt>
          <cx:pt idx="35930">325000</cx:pt>
          <cx:pt idx="35931">1100000</cx:pt>
          <cx:pt idx="35932">220000</cx:pt>
          <cx:pt idx="35933">850000</cx:pt>
          <cx:pt idx="35934">185000</cx:pt>
          <cx:pt idx="35935">500000</cx:pt>
          <cx:pt idx="35936">800000</cx:pt>
          <cx:pt idx="35937">400000</cx:pt>
          <cx:pt idx="35938">190000</cx:pt>
          <cx:pt idx="35939">200000</cx:pt>
          <cx:pt idx="35940">85000</cx:pt>
          <cx:pt idx="35941">120000</cx:pt>
          <cx:pt idx="35942">256000</cx:pt>
          <cx:pt idx="35943">140000</cx:pt>
          <cx:pt idx="35944">133000</cx:pt>
          <cx:pt idx="35945">350000</cx:pt>
          <cx:pt idx="35946">200000</cx:pt>
          <cx:pt idx="35947">165000</cx:pt>
          <cx:pt idx="35948">350000</cx:pt>
          <cx:pt idx="35949">300000</cx:pt>
          <cx:pt idx="35950">220000</cx:pt>
          <cx:pt idx="35951">490000</cx:pt>
          <cx:pt idx="35952">320000</cx:pt>
          <cx:pt idx="35953">250000</cx:pt>
          <cx:pt idx="35954">110000</cx:pt>
          <cx:pt idx="35955">280000</cx:pt>
          <cx:pt idx="35956">350000</cx:pt>
          <cx:pt idx="35957">425000</cx:pt>
          <cx:pt idx="35958">150000</cx:pt>
          <cx:pt idx="35959">300000</cx:pt>
          <cx:pt idx="35960">250000</cx:pt>
          <cx:pt idx="35961">200000</cx:pt>
          <cx:pt idx="35962">160000</cx:pt>
          <cx:pt idx="35963">80000</cx:pt>
          <cx:pt idx="35964">600000</cx:pt>
          <cx:pt idx="35965">68000</cx:pt>
          <cx:pt idx="35966">110000</cx:pt>
          <cx:pt idx="35967">125000</cx:pt>
          <cx:pt idx="35968">60000</cx:pt>
          <cx:pt idx="35969">30000</cx:pt>
          <cx:pt idx="35970">240000</cx:pt>
          <cx:pt idx="35971">625000</cx:pt>
          <cx:pt idx="35972">120000</cx:pt>
          <cx:pt idx="35973">120000</cx:pt>
          <cx:pt idx="35974">185000</cx:pt>
          <cx:pt idx="35975">140000</cx:pt>
          <cx:pt idx="35976">80000</cx:pt>
          <cx:pt idx="35977">225000</cx:pt>
          <cx:pt idx="35978">180000</cx:pt>
          <cx:pt idx="35979">250000</cx:pt>
          <cx:pt idx="35980">290000</cx:pt>
          <cx:pt idx="35981">180000</cx:pt>
          <cx:pt idx="35982">60000</cx:pt>
          <cx:pt idx="35983">300000</cx:pt>
          <cx:pt idx="35984">130000</cx:pt>
          <cx:pt idx="35985">130000</cx:pt>
          <cx:pt idx="35986">180000</cx:pt>
          <cx:pt idx="35987">350000</cx:pt>
          <cx:pt idx="35988">400000</cx:pt>
          <cx:pt idx="35989">225000</cx:pt>
          <cx:pt idx="35990">275000</cx:pt>
          <cx:pt idx="35991">153000</cx:pt>
          <cx:pt idx="35992">95000</cx:pt>
          <cx:pt idx="35993">700000</cx:pt>
          <cx:pt idx="35994">95000</cx:pt>
          <cx:pt idx="35995">175000</cx:pt>
          <cx:pt idx="35996">415000</cx:pt>
          <cx:pt idx="35997">400000</cx:pt>
          <cx:pt idx="35998">215000</cx:pt>
          <cx:pt idx="35999">400000</cx:pt>
          <cx:pt idx="36000">250000</cx:pt>
          <cx:pt idx="36001">80000</cx:pt>
          <cx:pt idx="36002">352000</cx:pt>
          <cx:pt idx="36003">150000</cx:pt>
          <cx:pt idx="36004">400000</cx:pt>
          <cx:pt idx="36005">225000</cx:pt>
          <cx:pt idx="36006">100000</cx:pt>
          <cx:pt idx="36007">900000</cx:pt>
          <cx:pt idx="36008">250000</cx:pt>
          <cx:pt idx="36009">148000</cx:pt>
          <cx:pt idx="36010">300000</cx:pt>
          <cx:pt idx="36011">65000</cx:pt>
          <cx:pt idx="36012">108000</cx:pt>
          <cx:pt idx="36013">175000</cx:pt>
          <cx:pt idx="36014">130000</cx:pt>
          <cx:pt idx="36015">97000</cx:pt>
          <cx:pt idx="36016">300000</cx:pt>
          <cx:pt idx="36017">150000</cx:pt>
          <cx:pt idx="36018">137000</cx:pt>
          <cx:pt idx="36019">75000</cx:pt>
          <cx:pt idx="36020">130000</cx:pt>
          <cx:pt idx="36021">350000</cx:pt>
          <cx:pt idx="36022">700000</cx:pt>
          <cx:pt idx="36023">900000</cx:pt>
          <cx:pt idx="36024">120000</cx:pt>
          <cx:pt idx="36025">120000</cx:pt>
          <cx:pt idx="36026">350000</cx:pt>
          <cx:pt idx="36027">450000</cx:pt>
          <cx:pt idx="36028">200000</cx:pt>
          <cx:pt idx="36029">59900</cx:pt>
          <cx:pt idx="36030">130000</cx:pt>
          <cx:pt idx="36031">283000</cx:pt>
          <cx:pt idx="36032">180000</cx:pt>
          <cx:pt idx="36033">275000</cx:pt>
          <cx:pt idx="36034">325000</cx:pt>
          <cx:pt idx="36035">100000</cx:pt>
          <cx:pt idx="36036">210000</cx:pt>
          <cx:pt idx="36037">400000</cx:pt>
          <cx:pt idx="36038">230000</cx:pt>
          <cx:pt idx="36039">375000</cx:pt>
          <cx:pt idx="36040">150000</cx:pt>
          <cx:pt idx="36041">211400</cx:pt>
          <cx:pt idx="36042">300000</cx:pt>
          <cx:pt idx="36043">239000</cx:pt>
          <cx:pt idx="36044">150000</cx:pt>
          <cx:pt idx="36045">180000</cx:pt>
          <cx:pt idx="36046">164000</cx:pt>
          <cx:pt idx="36047">85000</cx:pt>
          <cx:pt idx="36048">300000</cx:pt>
          <cx:pt idx="36049">250000</cx:pt>
          <cx:pt idx="36050">500000</cx:pt>
          <cx:pt idx="36051">65000</cx:pt>
          <cx:pt idx="36052">151000</cx:pt>
          <cx:pt idx="36053">220000</cx:pt>
          <cx:pt idx="36054">750000</cx:pt>
          <cx:pt idx="36055">230000</cx:pt>
          <cx:pt idx="36056">200000</cx:pt>
          <cx:pt idx="36057">2212664</cx:pt>
          <cx:pt idx="36058">215000</cx:pt>
          <cx:pt idx="36059">150000</cx:pt>
          <cx:pt idx="36060">59000</cx:pt>
          <cx:pt idx="36061">230000</cx:pt>
          <cx:pt idx="36062">525000</cx:pt>
          <cx:pt idx="36063">150000</cx:pt>
          <cx:pt idx="36064">100000</cx:pt>
          <cx:pt idx="36065">310000</cx:pt>
          <cx:pt idx="36066">150000</cx:pt>
          <cx:pt idx="36067">130000</cx:pt>
          <cx:pt idx="36068">170000</cx:pt>
          <cx:pt idx="36069">1100000</cx:pt>
          <cx:pt idx="36070">197000</cx:pt>
          <cx:pt idx="36071">160000</cx:pt>
          <cx:pt idx="36072">200000</cx:pt>
          <cx:pt idx="36073">350000</cx:pt>
          <cx:pt idx="36074">60000</cx:pt>
          <cx:pt idx="36075">3000000</cx:pt>
          <cx:pt idx="36076">463000</cx:pt>
          <cx:pt idx="36077">200000</cx:pt>
          <cx:pt idx="36078">135000</cx:pt>
          <cx:pt idx="36079">150000</cx:pt>
          <cx:pt idx="36080">235000</cx:pt>
          <cx:pt idx="36081">215000</cx:pt>
          <cx:pt idx="36082">160000</cx:pt>
          <cx:pt idx="36083">390000</cx:pt>
          <cx:pt idx="36084">169000</cx:pt>
          <cx:pt idx="36085">70000</cx:pt>
          <cx:pt idx="36086">119000</cx:pt>
          <cx:pt idx="36087">400000</cx:pt>
          <cx:pt idx="36088">700000</cx:pt>
          <cx:pt idx="36089">180000</cx:pt>
          <cx:pt idx="36090">400000</cx:pt>
          <cx:pt idx="36091">1200000</cx:pt>
          <cx:pt idx="36092">240000</cx:pt>
          <cx:pt idx="36093">170000</cx:pt>
          <cx:pt idx="36094">140000</cx:pt>
          <cx:pt idx="36095">220000</cx:pt>
          <cx:pt idx="36096">300000</cx:pt>
          <cx:pt idx="36097">31000</cx:pt>
          <cx:pt idx="36098">600000</cx:pt>
          <cx:pt idx="36099">119900</cx:pt>
          <cx:pt idx="36100">840000</cx:pt>
          <cx:pt idx="36101">500000</cx:pt>
          <cx:pt idx="36102">175000</cx:pt>
          <cx:pt idx="36103">300000</cx:pt>
          <cx:pt idx="36104">200000</cx:pt>
          <cx:pt idx="36105">130000</cx:pt>
          <cx:pt idx="36106">2212664</cx:pt>
          <cx:pt idx="36107">200000</cx:pt>
          <cx:pt idx="36108">160000</cx:pt>
          <cx:pt idx="36109">40000</cx:pt>
          <cx:pt idx="36110">400000</cx:pt>
          <cx:pt idx="36111">250000</cx:pt>
          <cx:pt idx="36112">450000</cx:pt>
          <cx:pt idx="36113">460000</cx:pt>
          <cx:pt idx="36114">550000</cx:pt>
          <cx:pt idx="36115">900000</cx:pt>
          <cx:pt idx="36116">90000</cx:pt>
          <cx:pt idx="36117">155000</cx:pt>
          <cx:pt idx="36118">269900</cx:pt>
          <cx:pt idx="36119">2212664</cx:pt>
          <cx:pt idx="36120">500000</cx:pt>
          <cx:pt idx="36121">325000</cx:pt>
          <cx:pt idx="36122">100000</cx:pt>
          <cx:pt idx="36123">295000</cx:pt>
          <cx:pt idx="36124">275000</cx:pt>
          <cx:pt idx="36125">900000</cx:pt>
          <cx:pt idx="36126">300000</cx:pt>
          <cx:pt idx="36127">625000</cx:pt>
          <cx:pt idx="36128">120000</cx:pt>
          <cx:pt idx="36129">194000</cx:pt>
          <cx:pt idx="36130">226900</cx:pt>
          <cx:pt idx="36131">280000</cx:pt>
          <cx:pt idx="36132">75000</cx:pt>
          <cx:pt idx="36133">570000</cx:pt>
          <cx:pt idx="36134">45000</cx:pt>
          <cx:pt idx="36135">300000</cx:pt>
          <cx:pt idx="36136">320000</cx:pt>
          <cx:pt idx="36137">200000</cx:pt>
          <cx:pt idx="36138">375000</cx:pt>
          <cx:pt idx="36139">180000</cx:pt>
          <cx:pt idx="36140">140000</cx:pt>
          <cx:pt idx="36141">300000</cx:pt>
          <cx:pt idx="36142">315000</cx:pt>
          <cx:pt idx="36143">350000</cx:pt>
          <cx:pt idx="36144">350000</cx:pt>
          <cx:pt idx="36145">31000</cx:pt>
          <cx:pt idx="36146">250000</cx:pt>
          <cx:pt idx="36147">200000</cx:pt>
          <cx:pt idx="36148">300000</cx:pt>
          <cx:pt idx="36149">355000</cx:pt>
          <cx:pt idx="36150">160000</cx:pt>
          <cx:pt idx="36151">2212664</cx:pt>
          <cx:pt idx="36152">140000</cx:pt>
          <cx:pt idx="36153">370000</cx:pt>
          <cx:pt idx="36154">225000</cx:pt>
          <cx:pt idx="36155">150000</cx:pt>
          <cx:pt idx="36156">300000</cx:pt>
          <cx:pt idx="36157">900000</cx:pt>
          <cx:pt idx="36158">249000</cx:pt>
          <cx:pt idx="36159">249000</cx:pt>
          <cx:pt idx="36160">85000</cx:pt>
          <cx:pt idx="36161">175000</cx:pt>
          <cx:pt idx="36162">199900</cx:pt>
          <cx:pt idx="36163">500000</cx:pt>
          <cx:pt idx="36164">215000</cx:pt>
          <cx:pt idx="36165">400000</cx:pt>
          <cx:pt idx="36166">70000</cx:pt>
          <cx:pt idx="36167">70000</cx:pt>
          <cx:pt idx="36168">330000</cx:pt>
          <cx:pt idx="36169">400000</cx:pt>
          <cx:pt idx="36170">110000</cx:pt>
          <cx:pt idx="36171">190000</cx:pt>
          <cx:pt idx="36172">90000</cx:pt>
          <cx:pt idx="36173">335000</cx:pt>
          <cx:pt idx="36174">180000</cx:pt>
          <cx:pt idx="36175">225000</cx:pt>
          <cx:pt idx="36176">250000</cx:pt>
          <cx:pt idx="36177">190000</cx:pt>
          <cx:pt idx="36178">200000</cx:pt>
          <cx:pt idx="36179">350000</cx:pt>
          <cx:pt idx="36180">375000</cx:pt>
          <cx:pt idx="36181">280000</cx:pt>
          <cx:pt idx="36182">85000</cx:pt>
          <cx:pt idx="36183">100000</cx:pt>
          <cx:pt idx="36184">325000</cx:pt>
          <cx:pt idx="36185">300000</cx:pt>
          <cx:pt idx="36186">185000</cx:pt>
          <cx:pt idx="36187">80000</cx:pt>
          <cx:pt idx="36188">250000</cx:pt>
          <cx:pt idx="36189">250000</cx:pt>
          <cx:pt idx="36190">650000</cx:pt>
          <cx:pt idx="36191">165000</cx:pt>
          <cx:pt idx="36192">240000</cx:pt>
          <cx:pt idx="36193">300000</cx:pt>
          <cx:pt idx="36194">260000</cx:pt>
          <cx:pt idx="36195">225000</cx:pt>
          <cx:pt idx="36196">250000</cx:pt>
          <cx:pt idx="36197">275000</cx:pt>
          <cx:pt idx="36198">100000</cx:pt>
          <cx:pt idx="36199">79000</cx:pt>
          <cx:pt idx="36200">425000</cx:pt>
          <cx:pt idx="36201">263000</cx:pt>
          <cx:pt idx="36202">225000</cx:pt>
          <cx:pt idx="36203">220000</cx:pt>
          <cx:pt idx="36204">375000</cx:pt>
          <cx:pt idx="36205">50000</cx:pt>
          <cx:pt idx="36206">75000</cx:pt>
          <cx:pt idx="36207">250000</cx:pt>
          <cx:pt idx="36208">325000</cx:pt>
          <cx:pt idx="36209">225000</cx:pt>
          <cx:pt idx="36210">350000</cx:pt>
          <cx:pt idx="36211">2000000</cx:pt>
          <cx:pt idx="36212">325000</cx:pt>
          <cx:pt idx="36213">540000</cx:pt>
          <cx:pt idx="36214">300000</cx:pt>
          <cx:pt idx="36215">2212664</cx:pt>
          <cx:pt idx="36216">70000</cx:pt>
          <cx:pt idx="36217">250000</cx:pt>
          <cx:pt idx="36218">200000</cx:pt>
          <cx:pt idx="36219">200000</cx:pt>
          <cx:pt idx="36220">400000</cx:pt>
          <cx:pt idx="36221">300000</cx:pt>
          <cx:pt idx="36222">150000</cx:pt>
          <cx:pt idx="36223">400000</cx:pt>
          <cx:pt idx="36224">330000</cx:pt>
          <cx:pt idx="36225">650000</cx:pt>
          <cx:pt idx="36226">925000</cx:pt>
          <cx:pt idx="36227">45000</cx:pt>
          <cx:pt idx="36228">180000</cx:pt>
          <cx:pt idx="36229">360000</cx:pt>
          <cx:pt idx="36230">130000</cx:pt>
          <cx:pt idx="36231">780000</cx:pt>
          <cx:pt idx="36232">255000</cx:pt>
          <cx:pt idx="36233">200000</cx:pt>
          <cx:pt idx="36234">140000</cx:pt>
          <cx:pt idx="36235">291000</cx:pt>
          <cx:pt idx="36236">600000</cx:pt>
          <cx:pt idx="36237">130000</cx:pt>
          <cx:pt idx="36238">145000</cx:pt>
          <cx:pt idx="36239">500000</cx:pt>
          <cx:pt idx="36240">98000</cx:pt>
          <cx:pt idx="36241">110000</cx:pt>
          <cx:pt idx="36242">200000</cx:pt>
          <cx:pt idx="36243">350000</cx:pt>
          <cx:pt idx="36244">3000000</cx:pt>
          <cx:pt idx="36245">180000</cx:pt>
          <cx:pt idx="36246">750000</cx:pt>
          <cx:pt idx="36247">130000</cx:pt>
          <cx:pt idx="36248">100000</cx:pt>
          <cx:pt idx="36249">100000</cx:pt>
          <cx:pt idx="36250">425000</cx:pt>
          <cx:pt idx="36251">250000</cx:pt>
          <cx:pt idx="36252">160000</cx:pt>
          <cx:pt idx="36253">225000</cx:pt>
          <cx:pt idx="36254">450000</cx:pt>
          <cx:pt idx="36255">200000</cx:pt>
          <cx:pt idx="36256">169900</cx:pt>
          <cx:pt idx="36257">298000</cx:pt>
          <cx:pt idx="36258">105000</cx:pt>
          <cx:pt idx="36259">170000</cx:pt>
          <cx:pt idx="36260">150000</cx:pt>
          <cx:pt idx="36261">500000</cx:pt>
          <cx:pt idx="36262">90000</cx:pt>
          <cx:pt idx="36263">400000</cx:pt>
          <cx:pt idx="36264">225000</cx:pt>
          <cx:pt idx="36265">180000</cx:pt>
          <cx:pt idx="36266">219000</cx:pt>
          <cx:pt idx="36267">200000</cx:pt>
          <cx:pt idx="36268">114000</cx:pt>
          <cx:pt idx="36269">65000</cx:pt>
          <cx:pt idx="36270">85000</cx:pt>
          <cx:pt idx="36271">250000</cx:pt>
          <cx:pt idx="36272">295000</cx:pt>
          <cx:pt idx="36273">160000</cx:pt>
          <cx:pt idx="36274">275000</cx:pt>
          <cx:pt idx="36275">125000</cx:pt>
          <cx:pt idx="36276">150000</cx:pt>
          <cx:pt idx="36277">450000</cx:pt>
          <cx:pt idx="36278">190000</cx:pt>
          <cx:pt idx="36279">130000</cx:pt>
          <cx:pt idx="36280">180000</cx:pt>
          <cx:pt idx="36281">200000</cx:pt>
          <cx:pt idx="36282">350000</cx:pt>
          <cx:pt idx="36283">70000</cx:pt>
          <cx:pt idx="36284">250000</cx:pt>
          <cx:pt idx="36285">650000</cx:pt>
          <cx:pt idx="36286">350000</cx:pt>
          <cx:pt idx="36287">450000</cx:pt>
          <cx:pt idx="36288">53000</cx:pt>
          <cx:pt idx="36289">320000</cx:pt>
          <cx:pt idx="36290">90000</cx:pt>
          <cx:pt idx="36291">162000</cx:pt>
          <cx:pt idx="36292">200000</cx:pt>
          <cx:pt idx="36293">140000</cx:pt>
          <cx:pt idx="36294">98000</cx:pt>
          <cx:pt idx="36295">130000</cx:pt>
          <cx:pt idx="36296">160000</cx:pt>
          <cx:pt idx="36297">123000</cx:pt>
          <cx:pt idx="36298">175000</cx:pt>
          <cx:pt idx="36299">159000</cx:pt>
          <cx:pt idx="36300">110000</cx:pt>
          <cx:pt idx="36301">4000</cx:pt>
          <cx:pt idx="36302">70000</cx:pt>
          <cx:pt idx="36303">40000</cx:pt>
          <cx:pt idx="36304">52000</cx:pt>
          <cx:pt idx="36305">18000</cx:pt>
          <cx:pt idx="36306">26000</cx:pt>
          <cx:pt idx="36307">160000</cx:pt>
          <cx:pt idx="36308">50000</cx:pt>
          <cx:pt idx="36309">115000</cx:pt>
          <cx:pt idx="36310">400000</cx:pt>
          <cx:pt idx="36311">35000</cx:pt>
          <cx:pt idx="36312">15000</cx:pt>
          <cx:pt idx="36313">6000</cx:pt>
          <cx:pt idx="36314">70000</cx:pt>
          <cx:pt idx="36315">20000</cx:pt>
          <cx:pt idx="36316">40000</cx:pt>
          <cx:pt idx="36317">7000</cx:pt>
          <cx:pt idx="36318">361000</cx:pt>
          <cx:pt idx="36319">100000</cx:pt>
          <cx:pt idx="36320">294000</cx:pt>
          <cx:pt idx="36321">75000</cx:pt>
          <cx:pt idx="36322">110000</cx:pt>
          <cx:pt idx="36323">160000</cx:pt>
          <cx:pt idx="36324">500000</cx:pt>
          <cx:pt idx="36325">60000</cx:pt>
          <cx:pt idx="36326">75000</cx:pt>
          <cx:pt idx="36327">150000</cx:pt>
          <cx:pt idx="36328">45000</cx:pt>
          <cx:pt idx="36329">40000</cx:pt>
          <cx:pt idx="36330">200000</cx:pt>
          <cx:pt idx="36331">8500</cx:pt>
          <cx:pt idx="36332">2000</cx:pt>
          <cx:pt idx="36333">20000</cx:pt>
          <cx:pt idx="36334">75000</cx:pt>
          <cx:pt idx="36335">3000</cx:pt>
          <cx:pt idx="36336">80000</cx:pt>
          <cx:pt idx="36337">200000</cx:pt>
          <cx:pt idx="36338">10000</cx:pt>
          <cx:pt idx="36339">100000</cx:pt>
          <cx:pt idx="36340">91500</cx:pt>
          <cx:pt idx="36341">50000</cx:pt>
          <cx:pt idx="36342">47000</cx:pt>
          <cx:pt idx="36343">195000</cx:pt>
          <cx:pt idx="36344">6000</cx:pt>
          <cx:pt idx="36345">40000</cx:pt>
          <cx:pt idx="36346">490000</cx:pt>
          <cx:pt idx="36347">275000</cx:pt>
          <cx:pt idx="36348">250000</cx:pt>
          <cx:pt idx="36349">480000</cx:pt>
          <cx:pt idx="36350">60000</cx:pt>
          <cx:pt idx="36351">80000</cx:pt>
          <cx:pt idx="36352">325000</cx:pt>
          <cx:pt idx="36353">7000</cx:pt>
          <cx:pt idx="36354">110000</cx:pt>
          <cx:pt idx="36355">60000</cx:pt>
          <cx:pt idx="36356">75000</cx:pt>
          <cx:pt idx="36357">100000</cx:pt>
          <cx:pt idx="36358">215000</cx:pt>
          <cx:pt idx="36359">30000</cx:pt>
          <cx:pt idx="36360">358000</cx:pt>
          <cx:pt idx="36361">300000</cx:pt>
          <cx:pt idx="36362">215000</cx:pt>
          <cx:pt idx="36363">1500</cx:pt>
          <cx:pt idx="36364">39000</cx:pt>
          <cx:pt idx="36365">250000</cx:pt>
          <cx:pt idx="36366">150000</cx:pt>
          <cx:pt idx="36367">3000</cx:pt>
          <cx:pt idx="36368">125000</cx:pt>
          <cx:pt idx="36369">86000</cx:pt>
          <cx:pt idx="36370">249000</cx:pt>
          <cx:pt idx="36371">135000</cx:pt>
          <cx:pt idx="36372">415000</cx:pt>
          <cx:pt idx="36373">190000</cx:pt>
          <cx:pt idx="36374">3000</cx:pt>
          <cx:pt idx="36375">135000</cx:pt>
          <cx:pt idx="36376">60000</cx:pt>
          <cx:pt idx="36377">700000</cx:pt>
          <cx:pt idx="36378">110000</cx:pt>
          <cx:pt idx="36379">30000</cx:pt>
          <cx:pt idx="36380">80000</cx:pt>
          <cx:pt idx="36381">90000</cx:pt>
          <cx:pt idx="36382">190000</cx:pt>
          <cx:pt idx="36383">70000</cx:pt>
          <cx:pt idx="36384">50000</cx:pt>
          <cx:pt idx="36385">400000</cx:pt>
          <cx:pt idx="36386">72000</cx:pt>
          <cx:pt idx="36387">20000</cx:pt>
          <cx:pt idx="36388">150000</cx:pt>
          <cx:pt idx="36389">80000</cx:pt>
          <cx:pt idx="36390">50000</cx:pt>
          <cx:pt idx="36391">90000</cx:pt>
          <cx:pt idx="36392">100000</cx:pt>
          <cx:pt idx="36393">160000</cx:pt>
          <cx:pt idx="36394">175000</cx:pt>
          <cx:pt idx="36395">70000</cx:pt>
          <cx:pt idx="36396">70000</cx:pt>
          <cx:pt idx="36397">400000</cx:pt>
          <cx:pt idx="36398">150000</cx:pt>
          <cx:pt idx="36399">145000</cx:pt>
          <cx:pt idx="36400">20000</cx:pt>
          <cx:pt idx="36401">80000</cx:pt>
          <cx:pt idx="36402">50000</cx:pt>
          <cx:pt idx="36403">39000</cx:pt>
          <cx:pt idx="36404">130000</cx:pt>
          <cx:pt idx="36405">56800</cx:pt>
          <cx:pt idx="36406">50000</cx:pt>
          <cx:pt idx="36407">35000</cx:pt>
          <cx:pt idx="36408">3000</cx:pt>
          <cx:pt idx="36409">157900</cx:pt>
          <cx:pt idx="36410">35000</cx:pt>
          <cx:pt idx="36411">90000</cx:pt>
          <cx:pt idx="36412">140000</cx:pt>
          <cx:pt idx="36413">80000</cx:pt>
          <cx:pt idx="36414">90000</cx:pt>
          <cx:pt idx="36415">150000</cx:pt>
          <cx:pt idx="36416">120000</cx:pt>
          <cx:pt idx="36417">65000</cx:pt>
          <cx:pt idx="36418">325000</cx:pt>
          <cx:pt idx="36419">50000</cx:pt>
          <cx:pt idx="36420">55000</cx:pt>
          <cx:pt idx="36421">60000</cx:pt>
          <cx:pt idx="36422">80000</cx:pt>
          <cx:pt idx="36423">120000</cx:pt>
          <cx:pt idx="36424">3000</cx:pt>
          <cx:pt idx="36425">66000</cx:pt>
          <cx:pt idx="36426">6000</cx:pt>
          <cx:pt idx="36427">85000</cx:pt>
          <cx:pt idx="36428">80000</cx:pt>
          <cx:pt idx="36429">50000</cx:pt>
          <cx:pt idx="36430">75000</cx:pt>
          <cx:pt idx="36431">40000</cx:pt>
          <cx:pt idx="36432">130000</cx:pt>
          <cx:pt idx="36433">50000</cx:pt>
          <cx:pt idx="36434">60000</cx:pt>
          <cx:pt idx="36435">150000</cx:pt>
          <cx:pt idx="36436">2130139</cx:pt>
          <cx:pt idx="36437">80000</cx:pt>
          <cx:pt idx="36438">250000</cx:pt>
          <cx:pt idx="36439">400000</cx:pt>
          <cx:pt idx="36440">60000</cx:pt>
          <cx:pt idx="36441">34000</cx:pt>
          <cx:pt idx="36442">165000</cx:pt>
          <cx:pt idx="36443">360000</cx:pt>
          <cx:pt idx="36444">130000</cx:pt>
          <cx:pt idx="36445">64000</cx:pt>
          <cx:pt idx="36446">65000</cx:pt>
          <cx:pt idx="36447">850000</cx:pt>
          <cx:pt idx="36448">140000</cx:pt>
          <cx:pt idx="36449">150000</cx:pt>
          <cx:pt idx="36450">35000</cx:pt>
          <cx:pt idx="36451">200000</cx:pt>
          <cx:pt idx="36452">89000</cx:pt>
          <cx:pt idx="36453">22000</cx:pt>
          <cx:pt idx="36454">160000</cx:pt>
          <cx:pt idx="36455">60000</cx:pt>
          <cx:pt idx="36456">450000</cx:pt>
          <cx:pt idx="36457">85000</cx:pt>
          <cx:pt idx="36458">250000</cx:pt>
          <cx:pt idx="36459">40000</cx:pt>
          <cx:pt idx="36460">36000</cx:pt>
          <cx:pt idx="36461">175000</cx:pt>
          <cx:pt idx="36462">70000</cx:pt>
          <cx:pt idx="36463">210000</cx:pt>
          <cx:pt idx="36464">115000</cx:pt>
          <cx:pt idx="36465">50000</cx:pt>
          <cx:pt idx="36466">275000</cx:pt>
          <cx:pt idx="36467">37000</cx:pt>
          <cx:pt idx="36468">150000</cx:pt>
          <cx:pt idx="36469">40000</cx:pt>
          <cx:pt idx="36470">40000</cx:pt>
          <cx:pt idx="36471">75000</cx:pt>
          <cx:pt idx="36472">110000</cx:pt>
          <cx:pt idx="36473">190000</cx:pt>
          <cx:pt idx="36474">7000</cx:pt>
          <cx:pt idx="36475">40000</cx:pt>
          <cx:pt idx="36476">50000</cx:pt>
          <cx:pt idx="36477">200000</cx:pt>
          <cx:pt idx="36478">110000</cx:pt>
          <cx:pt idx="36479">87000</cx:pt>
          <cx:pt idx="36480">85000</cx:pt>
          <cx:pt idx="36481">65000</cx:pt>
          <cx:pt idx="36482">450000</cx:pt>
          <cx:pt idx="36483">110000</cx:pt>
          <cx:pt idx="36484">90000</cx:pt>
          <cx:pt idx="36485">150000</cx:pt>
          <cx:pt idx="36486">80000</cx:pt>
          <cx:pt idx="36487">250000</cx:pt>
          <cx:pt idx="36488">90500</cx:pt>
          <cx:pt idx="36489">50000</cx:pt>
          <cx:pt idx="36490">90500</cx:pt>
          <cx:pt idx="36491">35000</cx:pt>
          <cx:pt idx="36492">185000</cx:pt>
          <cx:pt idx="36493">90000</cx:pt>
          <cx:pt idx="36494">60000</cx:pt>
          <cx:pt idx="36495">138000</cx:pt>
          <cx:pt idx="36496">115000</cx:pt>
          <cx:pt idx="36497">250000</cx:pt>
          <cx:pt idx="36498">110000</cx:pt>
          <cx:pt idx="36499">58000</cx:pt>
          <cx:pt idx="36500">160000</cx:pt>
          <cx:pt idx="36501">135000</cx:pt>
          <cx:pt idx="36502">145000</cx:pt>
          <cx:pt idx="36503">178000</cx:pt>
          <cx:pt idx="36504">110000</cx:pt>
          <cx:pt idx="36505">85000</cx:pt>
          <cx:pt idx="36506">56000</cx:pt>
          <cx:pt idx="36507">40000</cx:pt>
          <cx:pt idx="36508">900000</cx:pt>
          <cx:pt idx="36509">250000</cx:pt>
          <cx:pt idx="36510">135000</cx:pt>
          <cx:pt idx="36511">340000</cx:pt>
          <cx:pt idx="36512">110000</cx:pt>
          <cx:pt idx="36513">110000</cx:pt>
          <cx:pt idx="36514">2130139</cx:pt>
          <cx:pt idx="36515">260000</cx:pt>
          <cx:pt idx="36516">92000</cx:pt>
          <cx:pt idx="36517">87000</cx:pt>
          <cx:pt idx="36518">160000</cx:pt>
          <cx:pt idx="36519">250000</cx:pt>
          <cx:pt idx="36520">118000</cx:pt>
          <cx:pt idx="36521">190000</cx:pt>
          <cx:pt idx="36522">195000</cx:pt>
          <cx:pt idx="36523">745000</cx:pt>
          <cx:pt idx="36524">745000</cx:pt>
          <cx:pt idx="36525">200000</cx:pt>
          <cx:pt idx="36526">200000</cx:pt>
          <cx:pt idx="36527">160000</cx:pt>
          <cx:pt idx="36528">100000</cx:pt>
          <cx:pt idx="36529">120000</cx:pt>
          <cx:pt idx="36530">150000</cx:pt>
          <cx:pt idx="36531">140000</cx:pt>
          <cx:pt idx="36532">95000</cx:pt>
          <cx:pt idx="36533">200000</cx:pt>
          <cx:pt idx="36534">50000</cx:pt>
          <cx:pt idx="36535">160000</cx:pt>
          <cx:pt idx="36536">5000</cx:pt>
          <cx:pt idx="36537">5000</cx:pt>
          <cx:pt idx="36538">20000</cx:pt>
          <cx:pt idx="36539">525000</cx:pt>
          <cx:pt idx="36540">200000</cx:pt>
          <cx:pt idx="36541">120000</cx:pt>
          <cx:pt idx="36542">190000</cx:pt>
          <cx:pt idx="36543">325000</cx:pt>
          <cx:pt idx="36544">215000</cx:pt>
          <cx:pt idx="36545">27000</cx:pt>
          <cx:pt idx="36546">225000</cx:pt>
          <cx:pt idx="36547">60000</cx:pt>
          <cx:pt idx="36548">35000</cx:pt>
          <cx:pt idx="36549">250000</cx:pt>
          <cx:pt idx="36550">7000</cx:pt>
          <cx:pt idx="36551">20000</cx:pt>
          <cx:pt idx="36552">1500</cx:pt>
          <cx:pt idx="36553">175000</cx:pt>
          <cx:pt idx="36554">250000</cx:pt>
          <cx:pt idx="36555">97500</cx:pt>
          <cx:pt idx="36556">155000</cx:pt>
          <cx:pt idx="36557">175000</cx:pt>
          <cx:pt idx="36558">75000</cx:pt>
          <cx:pt idx="36559">75000</cx:pt>
          <cx:pt idx="36560">70000</cx:pt>
          <cx:pt idx="36561">250000</cx:pt>
          <cx:pt idx="36562">60000</cx:pt>
          <cx:pt idx="36563">50000</cx:pt>
          <cx:pt idx="36564">160000</cx:pt>
          <cx:pt idx="36565">170000</cx:pt>
          <cx:pt idx="36566">245000</cx:pt>
          <cx:pt idx="36567">60000</cx:pt>
          <cx:pt idx="36568">60000</cx:pt>
          <cx:pt idx="36569">60000</cx:pt>
          <cx:pt idx="36570">250000</cx:pt>
          <cx:pt idx="36571">40000</cx:pt>
          <cx:pt idx="36572">120000</cx:pt>
          <cx:pt idx="36573">80000</cx:pt>
          <cx:pt idx="36574">300000</cx:pt>
          <cx:pt idx="36575">190000</cx:pt>
          <cx:pt idx="36576">200000</cx:pt>
          <cx:pt idx="36577">330000</cx:pt>
          <cx:pt idx="36578">60000</cx:pt>
          <cx:pt idx="36579">250000</cx:pt>
          <cx:pt idx="36580">300000</cx:pt>
          <cx:pt idx="36581">280000</cx:pt>
          <cx:pt idx="36582">265000</cx:pt>
          <cx:pt idx="36583">275000</cx:pt>
          <cx:pt idx="36584">60000</cx:pt>
          <cx:pt idx="36585">46000</cx:pt>
          <cx:pt idx="36586">100000</cx:pt>
          <cx:pt idx="36587">100000</cx:pt>
          <cx:pt idx="36588">150000</cx:pt>
          <cx:pt idx="36589">190000</cx:pt>
          <cx:pt idx="36590">50000</cx:pt>
          <cx:pt idx="36591">43500</cx:pt>
          <cx:pt idx="36592">80000</cx:pt>
          <cx:pt idx="36593">110000</cx:pt>
          <cx:pt idx="36594">80000</cx:pt>
          <cx:pt idx="36595">110000</cx:pt>
          <cx:pt idx="36596">90000</cx:pt>
          <cx:pt idx="36597">45000</cx:pt>
          <cx:pt idx="36598">75000</cx:pt>
          <cx:pt idx="36599">50000</cx:pt>
          <cx:pt idx="36600">40000</cx:pt>
          <cx:pt idx="36601">177000</cx:pt>
          <cx:pt idx="36602">90000</cx:pt>
          <cx:pt idx="36603">270000</cx:pt>
          <cx:pt idx="36604">550000</cx:pt>
          <cx:pt idx="36605">330000</cx:pt>
          <cx:pt idx="36606">51000</cx:pt>
          <cx:pt idx="36607">60000</cx:pt>
          <cx:pt idx="36608">200000</cx:pt>
          <cx:pt idx="36609">550000</cx:pt>
          <cx:pt idx="36610">550000</cx:pt>
          <cx:pt idx="36611">190000</cx:pt>
          <cx:pt idx="36612">100000</cx:pt>
          <cx:pt idx="36613">90000</cx:pt>
          <cx:pt idx="36614">40000</cx:pt>
          <cx:pt idx="36615">200000</cx:pt>
          <cx:pt idx="36616">180000</cx:pt>
          <cx:pt idx="36617">186000</cx:pt>
          <cx:pt idx="36618">130000</cx:pt>
          <cx:pt idx="36619">90000</cx:pt>
          <cx:pt idx="36620">120000</cx:pt>
          <cx:pt idx="36621">75000</cx:pt>
          <cx:pt idx="36622">75000</cx:pt>
          <cx:pt idx="36623">98000</cx:pt>
          <cx:pt idx="36624">240000</cx:pt>
          <cx:pt idx="36625">270000</cx:pt>
          <cx:pt idx="36626">260000</cx:pt>
          <cx:pt idx="36627">20000</cx:pt>
          <cx:pt idx="36628">90000</cx:pt>
          <cx:pt idx="36629">500000</cx:pt>
          <cx:pt idx="36630">375000</cx:pt>
          <cx:pt idx="36631">400000</cx:pt>
          <cx:pt idx="36632">95000</cx:pt>
          <cx:pt idx="36633">24000</cx:pt>
          <cx:pt idx="36634">400000</cx:pt>
          <cx:pt idx="36635">130000</cx:pt>
          <cx:pt idx="36636">64000</cx:pt>
          <cx:pt idx="36637">90000</cx:pt>
          <cx:pt idx="36638">125000</cx:pt>
          <cx:pt idx="36639">185000</cx:pt>
          <cx:pt idx="36640">152000</cx:pt>
          <cx:pt idx="36641">100000</cx:pt>
          <cx:pt idx="36642">110000</cx:pt>
          <cx:pt idx="36643">250000</cx:pt>
          <cx:pt idx="36644">150000</cx:pt>
          <cx:pt idx="36645">175000</cx:pt>
          <cx:pt idx="36646">162000</cx:pt>
          <cx:pt idx="36647">120000</cx:pt>
          <cx:pt idx="36648">275000</cx:pt>
          <cx:pt idx="36649">115000</cx:pt>
          <cx:pt idx="36650">130000</cx:pt>
          <cx:pt idx="36651">290000</cx:pt>
          <cx:pt idx="36652">140000</cx:pt>
          <cx:pt idx="36653">140000</cx:pt>
          <cx:pt idx="36654">105000</cx:pt>
          <cx:pt idx="36655">90000</cx:pt>
          <cx:pt idx="36656">74900</cx:pt>
          <cx:pt idx="36657">100000</cx:pt>
          <cx:pt idx="36658">150000</cx:pt>
          <cx:pt idx="36659">240000</cx:pt>
          <cx:pt idx="36660">175000</cx:pt>
          <cx:pt idx="36661">130000</cx:pt>
          <cx:pt idx="36662">120000</cx:pt>
          <cx:pt idx="36663">60000</cx:pt>
          <cx:pt idx="36664">250000</cx:pt>
          <cx:pt idx="36665">120000</cx:pt>
          <cx:pt idx="36666">150000</cx:pt>
          <cx:pt idx="36667">275000</cx:pt>
          <cx:pt idx="36668">350000</cx:pt>
          <cx:pt idx="36669">2130139</cx:pt>
          <cx:pt idx="36670">90000</cx:pt>
          <cx:pt idx="36671">150000</cx:pt>
          <cx:pt idx="36672">200000</cx:pt>
          <cx:pt idx="36673">90000</cx:pt>
          <cx:pt idx="36674">200000</cx:pt>
          <cx:pt idx="36675">175000</cx:pt>
          <cx:pt idx="36676">60000</cx:pt>
          <cx:pt idx="36677">80000</cx:pt>
          <cx:pt idx="36678">103000</cx:pt>
          <cx:pt idx="36679">180000</cx:pt>
          <cx:pt idx="36680">200000</cx:pt>
          <cx:pt idx="36681">83000</cx:pt>
          <cx:pt idx="36682">150000</cx:pt>
          <cx:pt idx="36683">160000</cx:pt>
          <cx:pt idx="36684">170000</cx:pt>
          <cx:pt idx="36685">300000</cx:pt>
          <cx:pt idx="36686">280000</cx:pt>
          <cx:pt idx="36687">350000</cx:pt>
          <cx:pt idx="36688">170000</cx:pt>
          <cx:pt idx="36689">135000</cx:pt>
          <cx:pt idx="36690">150000</cx:pt>
          <cx:pt idx="36691">170000</cx:pt>
          <cx:pt idx="36692">220000</cx:pt>
          <cx:pt idx="36693">150000</cx:pt>
          <cx:pt idx="36694">149900</cx:pt>
          <cx:pt idx="36695">105000</cx:pt>
          <cx:pt idx="36696">90000</cx:pt>
          <cx:pt idx="36697">400000</cx:pt>
          <cx:pt idx="36698">185000</cx:pt>
          <cx:pt idx="36699">258000</cx:pt>
          <cx:pt idx="36700">850000</cx:pt>
          <cx:pt idx="36701">250000</cx:pt>
          <cx:pt idx="36702">850000</cx:pt>
          <cx:pt idx="36703">80000</cx:pt>
          <cx:pt idx="36704">70000</cx:pt>
          <cx:pt idx="36705">85000</cx:pt>
          <cx:pt idx="36706">130000</cx:pt>
          <cx:pt idx="36707">200000</cx:pt>
          <cx:pt idx="36708">130000</cx:pt>
          <cx:pt idx="36709">23000</cx:pt>
          <cx:pt idx="36710">185000</cx:pt>
          <cx:pt idx="36711">25000</cx:pt>
          <cx:pt idx="36712">35000</cx:pt>
          <cx:pt idx="36713">400000</cx:pt>
          <cx:pt idx="36714">360000</cx:pt>
          <cx:pt idx="36715">175000</cx:pt>
          <cx:pt idx="36716">35000</cx:pt>
          <cx:pt idx="36717">40000</cx:pt>
          <cx:pt idx="36718">130000</cx:pt>
          <cx:pt idx="36719">110000</cx:pt>
          <cx:pt idx="36720">68000</cx:pt>
          <cx:pt idx="36721">90000</cx:pt>
          <cx:pt idx="36722">495000</cx:pt>
          <cx:pt idx="36723">800000</cx:pt>
          <cx:pt idx="36724">200000</cx:pt>
          <cx:pt idx="36725">90000</cx:pt>
          <cx:pt idx="36726">175000</cx:pt>
          <cx:pt idx="36727">280000</cx:pt>
          <cx:pt idx="36728">225000</cx:pt>
          <cx:pt idx="36729">135000</cx:pt>
          <cx:pt idx="36730">150000</cx:pt>
          <cx:pt idx="36731">100000</cx:pt>
          <cx:pt idx="36732">90000</cx:pt>
          <cx:pt idx="36733">54000</cx:pt>
          <cx:pt idx="36734">300000</cx:pt>
          <cx:pt idx="36735">300000</cx:pt>
          <cx:pt idx="36736">300000</cx:pt>
          <cx:pt idx="36737">800000</cx:pt>
          <cx:pt idx="36738">110000</cx:pt>
          <cx:pt idx="36739">150000</cx:pt>
          <cx:pt idx="36740">400000</cx:pt>
          <cx:pt idx="36741">250000</cx:pt>
          <cx:pt idx="36742">240000</cx:pt>
          <cx:pt idx="36743">300000</cx:pt>
          <cx:pt idx="36744">240000</cx:pt>
          <cx:pt idx="36745">250000</cx:pt>
          <cx:pt idx="36746">180000</cx:pt>
          <cx:pt idx="36747">80000</cx:pt>
          <cx:pt idx="36748">180000</cx:pt>
          <cx:pt idx="36749">73000</cx:pt>
          <cx:pt idx="36750">180000</cx:pt>
          <cx:pt idx="36751">70000</cx:pt>
          <cx:pt idx="36752">300000</cx:pt>
          <cx:pt idx="36753">300000</cx:pt>
          <cx:pt idx="36754">60000</cx:pt>
          <cx:pt idx="36755">250000</cx:pt>
          <cx:pt idx="36756">170000</cx:pt>
          <cx:pt idx="36757">171000</cx:pt>
          <cx:pt idx="36758">200000</cx:pt>
          <cx:pt idx="36759">125000</cx:pt>
          <cx:pt idx="36760">120000</cx:pt>
          <cx:pt idx="36761">120000</cx:pt>
          <cx:pt idx="36762">400000</cx:pt>
          <cx:pt idx="36763">400000</cx:pt>
          <cx:pt idx="36764">65000</cx:pt>
          <cx:pt idx="36765">27500</cx:pt>
          <cx:pt idx="36766">200000</cx:pt>
          <cx:pt idx="36767">171000</cx:pt>
          <cx:pt idx="36768">50000</cx:pt>
          <cx:pt idx="36769">400000</cx:pt>
          <cx:pt idx="36770">48000</cx:pt>
          <cx:pt idx="36771">85000</cx:pt>
          <cx:pt idx="36772">400000</cx:pt>
          <cx:pt idx="36773">225000</cx:pt>
          <cx:pt idx="36774">400000</cx:pt>
          <cx:pt idx="36775">89000</cx:pt>
          <cx:pt idx="36776">130000</cx:pt>
          <cx:pt idx="36777">180000</cx:pt>
          <cx:pt idx="36778">180000</cx:pt>
          <cx:pt idx="36779">35000</cx:pt>
          <cx:pt idx="36780">120000</cx:pt>
          <cx:pt idx="36781">500000</cx:pt>
          <cx:pt idx="36782">600000</cx:pt>
          <cx:pt idx="36783">400000</cx:pt>
          <cx:pt idx="36784">180000</cx:pt>
          <cx:pt idx="36785">2130139</cx:pt>
          <cx:pt idx="36786">2130139</cx:pt>
          <cx:pt idx="36787">285000</cx:pt>
          <cx:pt idx="36788">285000</cx:pt>
          <cx:pt idx="36789">80000</cx:pt>
          <cx:pt idx="36790">225000</cx:pt>
          <cx:pt idx="36791">150000</cx:pt>
          <cx:pt idx="36792">200000</cx:pt>
          <cx:pt idx="36793">55000</cx:pt>
          <cx:pt idx="36794">80000</cx:pt>
          <cx:pt idx="36795">245000</cx:pt>
          <cx:pt idx="36796">200000</cx:pt>
          <cx:pt idx="36797">90000</cx:pt>
          <cx:pt idx="36798">200000</cx:pt>
          <cx:pt idx="36799">100000</cx:pt>
          <cx:pt idx="36800">120000</cx:pt>
          <cx:pt idx="36801">400000</cx:pt>
          <cx:pt idx="36802">70000</cx:pt>
          <cx:pt idx="36803">190000</cx:pt>
          <cx:pt idx="36804">180000</cx:pt>
          <cx:pt idx="36805">190000</cx:pt>
          <cx:pt idx="36806">109000</cx:pt>
          <cx:pt idx="36807">182000</cx:pt>
          <cx:pt idx="36808">150000</cx:pt>
          <cx:pt idx="36809">2130139</cx:pt>
          <cx:pt idx="36810">100000</cx:pt>
          <cx:pt idx="36811">175000</cx:pt>
          <cx:pt idx="36812">100000</cx:pt>
          <cx:pt idx="36813">50000</cx:pt>
          <cx:pt idx="36814">70000</cx:pt>
          <cx:pt idx="36815">110000</cx:pt>
          <cx:pt idx="36816">75000</cx:pt>
          <cx:pt idx="36817">40000</cx:pt>
          <cx:pt idx="36818">70000</cx:pt>
          <cx:pt idx="36819">78000</cx:pt>
          <cx:pt idx="36820">120000</cx:pt>
          <cx:pt idx="36821">100000</cx:pt>
          <cx:pt idx="36822">100000</cx:pt>
          <cx:pt idx="36823">148000</cx:pt>
          <cx:pt idx="36824">81300</cx:pt>
          <cx:pt idx="36825">150000</cx:pt>
          <cx:pt idx="36826">80000</cx:pt>
          <cx:pt idx="36827">170000</cx:pt>
          <cx:pt idx="36828">250000</cx:pt>
          <cx:pt idx="36829">200000</cx:pt>
          <cx:pt idx="36830">850000</cx:pt>
          <cx:pt idx="36831">530000</cx:pt>
          <cx:pt idx="36832">850000</cx:pt>
          <cx:pt idx="36833">120000</cx:pt>
          <cx:pt idx="36834">150000</cx:pt>
          <cx:pt idx="36835">180000</cx:pt>
          <cx:pt idx="36836">95000</cx:pt>
          <cx:pt idx="36837">78000</cx:pt>
          <cx:pt idx="36838">70000</cx:pt>
          <cx:pt idx="36839">60000</cx:pt>
          <cx:pt idx="36840">180000</cx:pt>
          <cx:pt idx="36841">78000</cx:pt>
          <cx:pt idx="36842">78000</cx:pt>
          <cx:pt idx="36843">85000</cx:pt>
          <cx:pt idx="36844">89500</cx:pt>
          <cx:pt idx="36845">135000</cx:pt>
          <cx:pt idx="36846">115000</cx:pt>
          <cx:pt idx="36847">449000</cx:pt>
          <cx:pt idx="36848">350000</cx:pt>
          <cx:pt idx="36849">112000</cx:pt>
          <cx:pt idx="36850">150000</cx:pt>
          <cx:pt idx="36851">51000</cx:pt>
          <cx:pt idx="36852">230000</cx:pt>
          <cx:pt idx="36853">280000</cx:pt>
          <cx:pt idx="36854">50000</cx:pt>
          <cx:pt idx="36855">120000</cx:pt>
          <cx:pt idx="36856">129000</cx:pt>
          <cx:pt idx="36857">250000</cx:pt>
          <cx:pt idx="36858">89500</cx:pt>
          <cx:pt idx="36859">100000</cx:pt>
          <cx:pt idx="36860">45000</cx:pt>
          <cx:pt idx="36861">230000</cx:pt>
          <cx:pt idx="36862">248000</cx:pt>
          <cx:pt idx="36863">300000</cx:pt>
          <cx:pt idx="36864">35000</cx:pt>
          <cx:pt idx="36865">50000</cx:pt>
          <cx:pt idx="36866">250000</cx:pt>
          <cx:pt idx="36867">120000</cx:pt>
          <cx:pt idx="36868">45000</cx:pt>
          <cx:pt idx="36869">50000</cx:pt>
          <cx:pt idx="36870">50000</cx:pt>
          <cx:pt idx="36871">108900</cx:pt>
          <cx:pt idx="36872">175000</cx:pt>
          <cx:pt idx="36873">340000</cx:pt>
          <cx:pt idx="36874">320000</cx:pt>
          <cx:pt idx="36875">125000</cx:pt>
          <cx:pt idx="36876">90000</cx:pt>
          <cx:pt idx="36877">50000</cx:pt>
          <cx:pt idx="36878">98000</cx:pt>
          <cx:pt idx="36879">128000</cx:pt>
          <cx:pt idx="36880">135000</cx:pt>
          <cx:pt idx="36881">140000</cx:pt>
          <cx:pt idx="36882">92900</cx:pt>
          <cx:pt idx="36883">90000</cx:pt>
          <cx:pt idx="36884">250000</cx:pt>
          <cx:pt idx="36885">60000</cx:pt>
          <cx:pt idx="36886">150000</cx:pt>
          <cx:pt idx="36887">140000</cx:pt>
          <cx:pt idx="36888">160000</cx:pt>
          <cx:pt idx="36889">100000</cx:pt>
          <cx:pt idx="36890">112000</cx:pt>
          <cx:pt idx="36891">100000</cx:pt>
          <cx:pt idx="36892">90000</cx:pt>
          <cx:pt idx="36893">180000</cx:pt>
          <cx:pt idx="36894">140000</cx:pt>
          <cx:pt idx="36895">290000</cx:pt>
          <cx:pt idx="36896">200000</cx:pt>
          <cx:pt idx="36897">180000</cx:pt>
          <cx:pt idx="36898">270000</cx:pt>
          <cx:pt idx="36899">234900</cx:pt>
          <cx:pt idx="36900">150000</cx:pt>
          <cx:pt idx="36901">240000</cx:pt>
          <cx:pt idx="36902">60000</cx:pt>
          <cx:pt idx="36903">150000</cx:pt>
          <cx:pt idx="36904">450000</cx:pt>
          <cx:pt idx="36905">247000</cx:pt>
          <cx:pt idx="36906">275000</cx:pt>
          <cx:pt idx="36907">130000</cx:pt>
          <cx:pt idx="36908">90000</cx:pt>
          <cx:pt idx="36909">150000</cx:pt>
          <cx:pt idx="36910">125000</cx:pt>
          <cx:pt idx="36911">150000</cx:pt>
          <cx:pt idx="36912">185000</cx:pt>
          <cx:pt idx="36913">250000</cx:pt>
          <cx:pt idx="36914">90000</cx:pt>
          <cx:pt idx="36915">169000</cx:pt>
          <cx:pt idx="36916">40000</cx:pt>
          <cx:pt idx="36917">40000</cx:pt>
          <cx:pt idx="36918">225000</cx:pt>
          <cx:pt idx="36919">650000</cx:pt>
          <cx:pt idx="36920">950000</cx:pt>
          <cx:pt idx="36921">200000</cx:pt>
          <cx:pt idx="36922">165000</cx:pt>
          <cx:pt idx="36923">250000</cx:pt>
          <cx:pt idx="36924">250000</cx:pt>
          <cx:pt idx="36925">180000</cx:pt>
          <cx:pt idx="36926">280000</cx:pt>
          <cx:pt idx="36927">370000</cx:pt>
          <cx:pt idx="36928">70000</cx:pt>
          <cx:pt idx="36929">169000</cx:pt>
          <cx:pt idx="36930">190000</cx:pt>
          <cx:pt idx="36931">370000</cx:pt>
          <cx:pt idx="36932">370000</cx:pt>
          <cx:pt idx="36933">224000</cx:pt>
          <cx:pt idx="36934">575000</cx:pt>
          <cx:pt idx="36935">130000</cx:pt>
          <cx:pt idx="36936">280000</cx:pt>
          <cx:pt idx="36937">270000</cx:pt>
          <cx:pt idx="36938">650000</cx:pt>
          <cx:pt idx="36939">115000</cx:pt>
          <cx:pt idx="36940">160000</cx:pt>
          <cx:pt idx="36941">120000</cx:pt>
          <cx:pt idx="36942">120000</cx:pt>
          <cx:pt idx="36943">110000</cx:pt>
          <cx:pt idx="36944">200000</cx:pt>
          <cx:pt idx="36945">270000</cx:pt>
          <cx:pt idx="36946">300000</cx:pt>
          <cx:pt idx="36947">15000</cx:pt>
          <cx:pt idx="36948">115000</cx:pt>
          <cx:pt idx="36949">50000</cx:pt>
          <cx:pt idx="36950">40000</cx:pt>
          <cx:pt idx="36951">125000</cx:pt>
          <cx:pt idx="36952">125000</cx:pt>
          <cx:pt idx="36953">115000</cx:pt>
          <cx:pt idx="36954">200000</cx:pt>
          <cx:pt idx="36955">160000</cx:pt>
          <cx:pt idx="36956">150000</cx:pt>
          <cx:pt idx="36957">150000</cx:pt>
          <cx:pt idx="36958">350000</cx:pt>
          <cx:pt idx="36959">287000</cx:pt>
          <cx:pt idx="36960">749000</cx:pt>
          <cx:pt idx="36961">200000</cx:pt>
          <cx:pt idx="36962">110000</cx:pt>
          <cx:pt idx="36963">230000</cx:pt>
          <cx:pt idx="36964">300000</cx:pt>
          <cx:pt idx="36965">86000</cx:pt>
          <cx:pt idx="36966">230000</cx:pt>
          <cx:pt idx="36967">80000</cx:pt>
          <cx:pt idx="36968">450000</cx:pt>
          <cx:pt idx="36969">287000</cx:pt>
          <cx:pt idx="36970">150000</cx:pt>
          <cx:pt idx="36971">94000</cx:pt>
          <cx:pt idx="36972">125000</cx:pt>
          <cx:pt idx="36973">170000</cx:pt>
          <cx:pt idx="36974">750000</cx:pt>
          <cx:pt idx="36975">450000</cx:pt>
          <cx:pt idx="36976">200000</cx:pt>
          <cx:pt idx="36977">160000</cx:pt>
          <cx:pt idx="36978">265000</cx:pt>
          <cx:pt idx="36979">399000</cx:pt>
          <cx:pt idx="36980">150000</cx:pt>
          <cx:pt idx="36981">139500</cx:pt>
          <cx:pt idx="36982">140000</cx:pt>
          <cx:pt idx="36983">400000</cx:pt>
          <cx:pt idx="36984">250000</cx:pt>
          <cx:pt idx="36985">300000</cx:pt>
          <cx:pt idx="36986">300000</cx:pt>
          <cx:pt idx="36987">80000</cx:pt>
          <cx:pt idx="36988">140000</cx:pt>
          <cx:pt idx="36989">120000</cx:pt>
          <cx:pt idx="36990">180000</cx:pt>
          <cx:pt idx="36991">80000</cx:pt>
          <cx:pt idx="36992">239900</cx:pt>
          <cx:pt idx="36993">274900</cx:pt>
          <cx:pt idx="36994">140000</cx:pt>
          <cx:pt idx="36995">180000</cx:pt>
          <cx:pt idx="36996">180000</cx:pt>
          <cx:pt idx="36997">150000</cx:pt>
          <cx:pt idx="36998">350000</cx:pt>
          <cx:pt idx="36999">140000</cx:pt>
          <cx:pt idx="37000">257000</cx:pt>
          <cx:pt idx="37001">145000</cx:pt>
          <cx:pt idx="37002">350000</cx:pt>
          <cx:pt idx="37003">120000</cx:pt>
          <cx:pt idx="37004">350000</cx:pt>
          <cx:pt idx="37005">280000</cx:pt>
          <cx:pt idx="37006">300000</cx:pt>
          <cx:pt idx="37007">240000</cx:pt>
          <cx:pt idx="37008">200000</cx:pt>
          <cx:pt idx="37009">120000</cx:pt>
          <cx:pt idx="37010">200000</cx:pt>
          <cx:pt idx="37011">230000</cx:pt>
          <cx:pt idx="37012">230000</cx:pt>
          <cx:pt idx="37013">220000</cx:pt>
          <cx:pt idx="37014">345000</cx:pt>
          <cx:pt idx="37015">225000</cx:pt>
          <cx:pt idx="37016">400000</cx:pt>
          <cx:pt idx="37017">80000</cx:pt>
          <cx:pt idx="37018">110000</cx:pt>
          <cx:pt idx="37019">95000</cx:pt>
          <cx:pt idx="37020">75000</cx:pt>
          <cx:pt idx="37021">125000</cx:pt>
          <cx:pt idx="37022">250000</cx:pt>
          <cx:pt idx="37023">225000</cx:pt>
          <cx:pt idx="37024">250000</cx:pt>
          <cx:pt idx="37025">75000</cx:pt>
          <cx:pt idx="37026">165000</cx:pt>
          <cx:pt idx="37027">750000</cx:pt>
          <cx:pt idx="37028">2130139</cx:pt>
          <cx:pt idx="37029">185000</cx:pt>
          <cx:pt idx="37030">750000</cx:pt>
          <cx:pt idx="37031">440000</cx:pt>
          <cx:pt idx="37032">140000</cx:pt>
          <cx:pt idx="37033">250000</cx:pt>
          <cx:pt idx="37034">280000</cx:pt>
          <cx:pt idx="37035">200000</cx:pt>
          <cx:pt idx="37036">150000</cx:pt>
          <cx:pt idx="37037">260000</cx:pt>
          <cx:pt idx="37038">65000</cx:pt>
          <cx:pt idx="37039">255000</cx:pt>
          <cx:pt idx="37040">260000</cx:pt>
          <cx:pt idx="37041">100000</cx:pt>
          <cx:pt idx="37042">278000</cx:pt>
          <cx:pt idx="37043">460000</cx:pt>
          <cx:pt idx="37044">300000</cx:pt>
          <cx:pt idx="37045">350000</cx:pt>
          <cx:pt idx="37046">120000</cx:pt>
          <cx:pt idx="37047">130000</cx:pt>
          <cx:pt idx="37048">200000</cx:pt>
          <cx:pt idx="37049">120000</cx:pt>
          <cx:pt idx="37050">120000</cx:pt>
          <cx:pt idx="37051">175000</cx:pt>
          <cx:pt idx="37052">160000</cx:pt>
          <cx:pt idx="37053">200000</cx:pt>
          <cx:pt idx="37054">235000</cx:pt>
          <cx:pt idx="37055">175000</cx:pt>
          <cx:pt idx="37056">750000</cx:pt>
          <cx:pt idx="37057">600000</cx:pt>
          <cx:pt idx="37058">160000</cx:pt>
          <cx:pt idx="37059">345000</cx:pt>
          <cx:pt idx="37060">130000</cx:pt>
          <cx:pt idx="37061">130000</cx:pt>
          <cx:pt idx="37062">200000</cx:pt>
          <cx:pt idx="37063">230000</cx:pt>
          <cx:pt idx="37064">200000</cx:pt>
          <cx:pt idx="37065">500000</cx:pt>
          <cx:pt idx="37066">97000</cx:pt>
          <cx:pt idx="37067">140000</cx:pt>
          <cx:pt idx="37068">130000</cx:pt>
          <cx:pt idx="37069">130000</cx:pt>
          <cx:pt idx="37070">425000</cx:pt>
          <cx:pt idx="37071">190000</cx:pt>
          <cx:pt idx="37072">135000</cx:pt>
          <cx:pt idx="37073">240000</cx:pt>
          <cx:pt idx="37074">205000</cx:pt>
          <cx:pt idx="37075">95000</cx:pt>
          <cx:pt idx="37076">375000</cx:pt>
          <cx:pt idx="37077">120000</cx:pt>
          <cx:pt idx="37078">375000</cx:pt>
          <cx:pt idx="37079">298000</cx:pt>
          <cx:pt idx="37080">115000</cx:pt>
          <cx:pt idx="37081">365000</cx:pt>
          <cx:pt idx="37082">220000</cx:pt>
          <cx:pt idx="37083">250000</cx:pt>
          <cx:pt idx="37084">240000</cx:pt>
          <cx:pt idx="37085">240000</cx:pt>
          <cx:pt idx="37086">127000</cx:pt>
          <cx:pt idx="37087">240000</cx:pt>
          <cx:pt idx="37088">425000</cx:pt>
          <cx:pt idx="37089">200000</cx:pt>
          <cx:pt idx="37090">180000</cx:pt>
          <cx:pt idx="37091">300000</cx:pt>
          <cx:pt idx="37092">275000</cx:pt>
          <cx:pt idx="37093">220000</cx:pt>
          <cx:pt idx="37094">325000</cx:pt>
          <cx:pt idx="37095">189900</cx:pt>
          <cx:pt idx="37096">500000</cx:pt>
          <cx:pt idx="37097">260000</cx:pt>
          <cx:pt idx="37098">200000</cx:pt>
          <cx:pt idx="37099">95000</cx:pt>
          <cx:pt idx="37100">275000</cx:pt>
          <cx:pt idx="37101">225000</cx:pt>
          <cx:pt idx="37102">750000</cx:pt>
          <cx:pt idx="37103">255000</cx:pt>
          <cx:pt idx="37104">150000</cx:pt>
          <cx:pt idx="37105">230000</cx:pt>
          <cx:pt idx="37106">150000</cx:pt>
          <cx:pt idx="37107">700000</cx:pt>
          <cx:pt idx="37108">95900</cx:pt>
          <cx:pt idx="37109">130000</cx:pt>
          <cx:pt idx="37110">210000</cx:pt>
          <cx:pt idx="37111">50000</cx:pt>
          <cx:pt idx="37112">70000</cx:pt>
          <cx:pt idx="37113">435000</cx:pt>
          <cx:pt idx="37114">700000</cx:pt>
          <cx:pt idx="37115">170000</cx:pt>
          <cx:pt idx="37116">185000</cx:pt>
          <cx:pt idx="37117">240000</cx:pt>
          <cx:pt idx="37118">170000</cx:pt>
          <cx:pt idx="37119">170000</cx:pt>
          <cx:pt idx="37120">150000</cx:pt>
          <cx:pt idx="37121">170000</cx:pt>
          <cx:pt idx="37122">220000</cx:pt>
          <cx:pt idx="37123">425000</cx:pt>
          <cx:pt idx="37124">379000</cx:pt>
          <cx:pt idx="37125">400000</cx:pt>
          <cx:pt idx="37126">86000</cx:pt>
          <cx:pt idx="37127">250000</cx:pt>
          <cx:pt idx="37128">425000</cx:pt>
          <cx:pt idx="37129">180000</cx:pt>
          <cx:pt idx="37130">450000</cx:pt>
          <cx:pt idx="37131">225000</cx:pt>
          <cx:pt idx="37132">100000</cx:pt>
          <cx:pt idx="37133">190000</cx:pt>
          <cx:pt idx="37134">150000</cx:pt>
          <cx:pt idx="37135">300000</cx:pt>
          <cx:pt idx="37136">250000</cx:pt>
          <cx:pt idx="37137">130000</cx:pt>
          <cx:pt idx="37138">100000</cx:pt>
          <cx:pt idx="37139">463000</cx:pt>
          <cx:pt idx="37140">525000</cx:pt>
          <cx:pt idx="37141">100000</cx:pt>
          <cx:pt idx="37142">275000</cx:pt>
          <cx:pt idx="37143">90000</cx:pt>
          <cx:pt idx="37144">225000</cx:pt>
          <cx:pt idx="37145">280000</cx:pt>
          <cx:pt idx="37146">200000</cx:pt>
          <cx:pt idx="37147">400000</cx:pt>
          <cx:pt idx="37148">200000</cx:pt>
          <cx:pt idx="37149">675000</cx:pt>
          <cx:pt idx="37150">2130139</cx:pt>
          <cx:pt idx="37151">738024</cx:pt>
          <cx:pt idx="37152">225000</cx:pt>
          <cx:pt idx="37153">140000</cx:pt>
          <cx:pt idx="37154">700000</cx:pt>
          <cx:pt idx="37155">120000</cx:pt>
          <cx:pt idx="37156">85000</cx:pt>
          <cx:pt idx="37157">275000</cx:pt>
          <cx:pt idx="37158">84000</cx:pt>
          <cx:pt idx="37159">260000</cx:pt>
          <cx:pt idx="37160">262000</cx:pt>
          <cx:pt idx="37161">80000</cx:pt>
          <cx:pt idx="37162">210000</cx:pt>
          <cx:pt idx="37163">400000</cx:pt>
          <cx:pt idx="37164">250000</cx:pt>
          <cx:pt idx="37165">185000</cx:pt>
          <cx:pt idx="37166">285000</cx:pt>
          <cx:pt idx="37167">120000</cx:pt>
          <cx:pt idx="37168">200000</cx:pt>
          <cx:pt idx="37169">160000</cx:pt>
          <cx:pt idx="37170">210000</cx:pt>
          <cx:pt idx="37171">250000</cx:pt>
          <cx:pt idx="37172">95000</cx:pt>
          <cx:pt idx="37173">90000</cx:pt>
          <cx:pt idx="37174">205000</cx:pt>
          <cx:pt idx="37175">320000</cx:pt>
          <cx:pt idx="37176">120000</cx:pt>
          <cx:pt idx="37177">250000</cx:pt>
          <cx:pt idx="37178">400000</cx:pt>
          <cx:pt idx="37179">140000</cx:pt>
          <cx:pt idx="37180">375000</cx:pt>
          <cx:pt idx="37181">2130139</cx:pt>
          <cx:pt idx="37182">215000</cx:pt>
          <cx:pt idx="37183">270000</cx:pt>
          <cx:pt idx="37184">120000</cx:pt>
          <cx:pt idx="37185">300000</cx:pt>
          <cx:pt idx="37186">380000</cx:pt>
          <cx:pt idx="37187">375000</cx:pt>
          <cx:pt idx="37188">429900</cx:pt>
          <cx:pt idx="37189">165000</cx:pt>
          <cx:pt idx="37190">300000</cx:pt>
          <cx:pt idx="37191">190000</cx:pt>
          <cx:pt idx="37192">380000</cx:pt>
          <cx:pt idx="37193">150000</cx:pt>
          <cx:pt idx="37194">140000</cx:pt>
          <cx:pt idx="37195">135000</cx:pt>
          <cx:pt idx="37196">525000</cx:pt>
          <cx:pt idx="37197">500000</cx:pt>
          <cx:pt idx="37198">135000</cx:pt>
          <cx:pt idx="37199">500000</cx:pt>
          <cx:pt idx="37200">150000</cx:pt>
          <cx:pt idx="37201">130000</cx:pt>
          <cx:pt idx="37202">325000</cx:pt>
          <cx:pt idx="37203">83000</cx:pt>
          <cx:pt idx="37204">300000</cx:pt>
          <cx:pt idx="37205">285000</cx:pt>
          <cx:pt idx="37206">250000</cx:pt>
          <cx:pt idx="37207">130000</cx:pt>
          <cx:pt idx="37208">250000</cx:pt>
          <cx:pt idx="37209">325000</cx:pt>
          <cx:pt idx="37210">100000</cx:pt>
          <cx:pt idx="37211">125000</cx:pt>
          <cx:pt idx="37212">150000</cx:pt>
          <cx:pt idx="37213">300000</cx:pt>
          <cx:pt idx="37214">130000</cx:pt>
          <cx:pt idx="37215">400000</cx:pt>
          <cx:pt idx="37216">425000</cx:pt>
          <cx:pt idx="37217">250000</cx:pt>
          <cx:pt idx="37218">243000</cx:pt>
          <cx:pt idx="37219">250000</cx:pt>
          <cx:pt idx="37220">250000</cx:pt>
          <cx:pt idx="37221">100000</cx:pt>
          <cx:pt idx="37222">100000</cx:pt>
          <cx:pt idx="37223">70000</cx:pt>
          <cx:pt idx="37224">175000</cx:pt>
          <cx:pt idx="37225">2130139</cx:pt>
          <cx:pt idx="37226">350000</cx:pt>
          <cx:pt idx="37227">240000</cx:pt>
          <cx:pt idx="37228">120000</cx:pt>
          <cx:pt idx="37229">120000</cx:pt>
          <cx:pt idx="37230">150000</cx:pt>
          <cx:pt idx="37231">170000</cx:pt>
          <cx:pt idx="37232">500000</cx:pt>
          <cx:pt idx="37233">200000</cx:pt>
          <cx:pt idx="37234">165000</cx:pt>
          <cx:pt idx="37235">150000</cx:pt>
          <cx:pt idx="37236">170000</cx:pt>
          <cx:pt idx="37237">151600</cx:pt>
          <cx:pt idx="37238">175000</cx:pt>
          <cx:pt idx="37239">180000</cx:pt>
          <cx:pt idx="37240">168000</cx:pt>
          <cx:pt idx="37241">225000</cx:pt>
          <cx:pt idx="37242">499000</cx:pt>
          <cx:pt idx="37243">300000</cx:pt>
          <cx:pt idx="37244">115000</cx:pt>
          <cx:pt idx="37245">175000</cx:pt>
          <cx:pt idx="37246">225000</cx:pt>
          <cx:pt idx="37247">345000</cx:pt>
          <cx:pt idx="37248">150000</cx:pt>
          <cx:pt idx="37249">700000</cx:pt>
          <cx:pt idx="37250">330000</cx:pt>
          <cx:pt idx="37251">225000</cx:pt>
          <cx:pt idx="37252">220000</cx:pt>
          <cx:pt idx="37253">160000</cx:pt>
          <cx:pt idx="37254">300000</cx:pt>
          <cx:pt idx="37255">95000</cx:pt>
          <cx:pt idx="37256">190000</cx:pt>
          <cx:pt idx="37257">225000</cx:pt>
          <cx:pt idx="37258">160000</cx:pt>
          <cx:pt idx="37259">250000</cx:pt>
          <cx:pt idx="37260">150000</cx:pt>
          <cx:pt idx="37261">210000</cx:pt>
          <cx:pt idx="37262">340000</cx:pt>
          <cx:pt idx="37263">600000</cx:pt>
          <cx:pt idx="37264">200000</cx:pt>
          <cx:pt idx="37265">180000</cx:pt>
          <cx:pt idx="37266">345000</cx:pt>
          <cx:pt idx="37267">242000</cx:pt>
          <cx:pt idx="37268">100000</cx:pt>
          <cx:pt idx="37269">350000</cx:pt>
          <cx:pt idx="37270">160000</cx:pt>
          <cx:pt idx="37271">191000</cx:pt>
          <cx:pt idx="37272">200000</cx:pt>
          <cx:pt idx="37273">250000</cx:pt>
          <cx:pt idx="37274">150000</cx:pt>
          <cx:pt idx="37275">105000</cx:pt>
          <cx:pt idx="37276">249000</cx:pt>
          <cx:pt idx="37277">80000</cx:pt>
          <cx:pt idx="37278">240000</cx:pt>
          <cx:pt idx="37279">120000</cx:pt>
          <cx:pt idx="37280">75000</cx:pt>
          <cx:pt idx="37281">650000</cx:pt>
          <cx:pt idx="37282">165000</cx:pt>
          <cx:pt idx="37283">300000</cx:pt>
          <cx:pt idx="37284">360000</cx:pt>
          <cx:pt idx="37285">280000</cx:pt>
          <cx:pt idx="37286">75000</cx:pt>
          <cx:pt idx="37287">175000</cx:pt>
          <cx:pt idx="37288">150000</cx:pt>
          <cx:pt idx="37289">200000</cx:pt>
          <cx:pt idx="37290">236000</cx:pt>
          <cx:pt idx="37291">140000</cx:pt>
          <cx:pt idx="37292">300000</cx:pt>
          <cx:pt idx="37293">300000</cx:pt>
          <cx:pt idx="37294">290000</cx:pt>
          <cx:pt idx="37295">70000</cx:pt>
          <cx:pt idx="37296">225000</cx:pt>
          <cx:pt idx="37297">290000</cx:pt>
          <cx:pt idx="37298">400000</cx:pt>
          <cx:pt idx="37299">122000</cx:pt>
          <cx:pt idx="37300">320000</cx:pt>
          <cx:pt idx="37301">600000</cx:pt>
          <cx:pt idx="37302">250000</cx:pt>
          <cx:pt idx="37303">160000</cx:pt>
          <cx:pt idx="37304">150000</cx:pt>
          <cx:pt idx="37305">300000</cx:pt>
          <cx:pt idx="37306">275000</cx:pt>
          <cx:pt idx="37307">285000</cx:pt>
          <cx:pt idx="37308">125000</cx:pt>
          <cx:pt idx="37309">300000</cx:pt>
          <cx:pt idx="37310">150000</cx:pt>
          <cx:pt idx="37311">95000</cx:pt>
          <cx:pt idx="37312">225000</cx:pt>
          <cx:pt idx="37313">150000</cx:pt>
          <cx:pt idx="37314">202000</cx:pt>
          <cx:pt idx="37315">190000</cx:pt>
          <cx:pt idx="37316">80000</cx:pt>
          <cx:pt idx="37317">250000</cx:pt>
          <cx:pt idx="37318">110000</cx:pt>
          <cx:pt idx="37319">270000</cx:pt>
          <cx:pt idx="37320">350000</cx:pt>
          <cx:pt idx="37321">225000</cx:pt>
          <cx:pt idx="37322">150000</cx:pt>
          <cx:pt idx="37323">500000</cx:pt>
          <cx:pt idx="37324">900000</cx:pt>
          <cx:pt idx="37325">96000</cx:pt>
          <cx:pt idx="37326">120000</cx:pt>
          <cx:pt idx="37327">2130139</cx:pt>
          <cx:pt idx="37328">180000</cx:pt>
          <cx:pt idx="37329">170000</cx:pt>
          <cx:pt idx="37330">120000</cx:pt>
          <cx:pt idx="37331">180000</cx:pt>
          <cx:pt idx="37332">88000</cx:pt>
          <cx:pt idx="37333">81000</cx:pt>
          <cx:pt idx="37334">90000</cx:pt>
          <cx:pt idx="37335">60000</cx:pt>
          <cx:pt idx="37336">100000</cx:pt>
          <cx:pt idx="37337">120000</cx:pt>
          <cx:pt idx="37338">378000</cx:pt>
          <cx:pt idx="37339">425000</cx:pt>
          <cx:pt idx="37340">475000</cx:pt>
          <cx:pt idx="37341">145000</cx:pt>
          <cx:pt idx="37342">225000</cx:pt>
          <cx:pt idx="37343">175000</cx:pt>
          <cx:pt idx="37344">110000</cx:pt>
          <cx:pt idx="37345">100000</cx:pt>
          <cx:pt idx="37346">30000</cx:pt>
          <cx:pt idx="37347">239000</cx:pt>
          <cx:pt idx="37348">160000</cx:pt>
          <cx:pt idx="37349">300000</cx:pt>
          <cx:pt idx="37350">200000</cx:pt>
          <cx:pt idx="37351">725000</cx:pt>
          <cx:pt idx="37352">200000</cx:pt>
          <cx:pt idx="37353">130000</cx:pt>
          <cx:pt idx="37354">170000</cx:pt>
          <cx:pt idx="37355">170000</cx:pt>
          <cx:pt idx="37356">118000</cx:pt>
          <cx:pt idx="37357">145000</cx:pt>
          <cx:pt idx="37358">350000</cx:pt>
          <cx:pt idx="37359">245000</cx:pt>
          <cx:pt idx="37360">285000</cx:pt>
          <cx:pt idx="37361">125000</cx:pt>
          <cx:pt idx="37362">22000</cx:pt>
          <cx:pt idx="37363">375000</cx:pt>
          <cx:pt idx="37364">215000</cx:pt>
          <cx:pt idx="37365">600000</cx:pt>
          <cx:pt idx="37366">140000</cx:pt>
          <cx:pt idx="37367">140000</cx:pt>
          <cx:pt idx="37368">120000</cx:pt>
          <cx:pt idx="37369">83000</cx:pt>
          <cx:pt idx="37370">145000</cx:pt>
          <cx:pt idx="37371">120000</cx:pt>
          <cx:pt idx="37372">145000</cx:pt>
          <cx:pt idx="37373">300000</cx:pt>
          <cx:pt idx="37374">235000</cx:pt>
          <cx:pt idx="37375">180000</cx:pt>
          <cx:pt idx="37376">165000</cx:pt>
          <cx:pt idx="37377">985000</cx:pt>
          <cx:pt idx="37378">50000</cx:pt>
          <cx:pt idx="37379">300000</cx:pt>
          <cx:pt idx="37380">50000</cx:pt>
          <cx:pt idx="37381">550000</cx:pt>
          <cx:pt idx="37382">155000</cx:pt>
          <cx:pt idx="37383">150000</cx:pt>
          <cx:pt idx="37384">250000</cx:pt>
          <cx:pt idx="37385">115000</cx:pt>
          <cx:pt idx="37386">900000</cx:pt>
          <cx:pt idx="37387">150000</cx:pt>
          <cx:pt idx="37388">313000</cx:pt>
          <cx:pt idx="37389">50000</cx:pt>
          <cx:pt idx="37390">122200</cx:pt>
          <cx:pt idx="37391">300000</cx:pt>
          <cx:pt idx="37392">320000</cx:pt>
          <cx:pt idx="37393">900000</cx:pt>
          <cx:pt idx="37394">84900</cx:pt>
          <cx:pt idx="37395">90000</cx:pt>
          <cx:pt idx="37396">56000</cx:pt>
          <cx:pt idx="37397">330000</cx:pt>
          <cx:pt idx="37398">225000</cx:pt>
          <cx:pt idx="37399">180000</cx:pt>
          <cx:pt idx="37400">133000</cx:pt>
          <cx:pt idx="37401">60000</cx:pt>
          <cx:pt idx="37402">36000</cx:pt>
          <cx:pt idx="37403">60000</cx:pt>
          <cx:pt idx="37404">300000</cx:pt>
          <cx:pt idx="37405">675000</cx:pt>
          <cx:pt idx="37406">200000</cx:pt>
          <cx:pt idx="37407">280000</cx:pt>
          <cx:pt idx="37408">155000</cx:pt>
          <cx:pt idx="37409">189500</cx:pt>
          <cx:pt idx="37410">130000</cx:pt>
          <cx:pt idx="37411">128000</cx:pt>
          <cx:pt idx="37412">85000</cx:pt>
          <cx:pt idx="37413">600000</cx:pt>
          <cx:pt idx="37414">122200</cx:pt>
          <cx:pt idx="37415">30000</cx:pt>
          <cx:pt idx="37416">180000</cx:pt>
          <cx:pt idx="37417">95000</cx:pt>
          <cx:pt idx="37418">143000</cx:pt>
          <cx:pt idx="37419">200000</cx:pt>
          <cx:pt idx="37420">450000</cx:pt>
          <cx:pt idx="37421">180000</cx:pt>
          <cx:pt idx="37422">300000</cx:pt>
          <cx:pt idx="37423">350000</cx:pt>
          <cx:pt idx="37424">200000</cx:pt>
          <cx:pt idx="37425">325000</cx:pt>
          <cx:pt idx="37426">120000</cx:pt>
          <cx:pt idx="37427">325000</cx:pt>
          <cx:pt idx="37428">72000</cx:pt>
          <cx:pt idx="37429">10000</cx:pt>
          <cx:pt idx="37430">17500</cx:pt>
          <cx:pt idx="37431">30000</cx:pt>
          <cx:pt idx="37432">24000</cx:pt>
          <cx:pt idx="37433">30000</cx:pt>
          <cx:pt idx="37434">15000</cx:pt>
          <cx:pt idx="37435">40000</cx:pt>
          <cx:pt idx="37436">30000</cx:pt>
          <cx:pt idx="37437">30000</cx:pt>
          <cx:pt idx="37438">5000</cx:pt>
          <cx:pt idx="37439">5000</cx:pt>
          <cx:pt idx="37440">5000</cx:pt>
          <cx:pt idx="37441">25000</cx:pt>
          <cx:pt idx="37442">15000</cx:pt>
          <cx:pt idx="37443">55000</cx:pt>
          <cx:pt idx="37444">5000</cx:pt>
          <cx:pt idx="37445">2500</cx:pt>
          <cx:pt idx="37446">2500</cx:pt>
          <cx:pt idx="37447">4000</cx:pt>
          <cx:pt idx="37448">9000</cx:pt>
          <cx:pt idx="37449">9000</cx:pt>
          <cx:pt idx="37450">12000</cx:pt>
          <cx:pt idx="37451">12000</cx:pt>
          <cx:pt idx="37452">5000</cx:pt>
          <cx:pt idx="37453">5000</cx:pt>
          <cx:pt idx="37454">4500</cx:pt>
          <cx:pt idx="37455">7000</cx:pt>
          <cx:pt idx="37456">10000</cx:pt>
          <cx:pt idx="37457">12000</cx:pt>
          <cx:pt idx="37458">12000</cx:pt>
          <cx:pt idx="37459">12000</cx:pt>
          <cx:pt idx="37460">70000</cx:pt>
          <cx:pt idx="37461">4500</cx:pt>
          <cx:pt idx="37462">8000</cx:pt>
          <cx:pt idx="37463">40000</cx:pt>
          <cx:pt idx="37464">175000</cx:pt>
          <cx:pt idx="37465">170000</cx:pt>
          <cx:pt idx="37466">159000</cx:pt>
          <cx:pt idx="37467">35000</cx:pt>
          <cx:pt idx="37468">50000</cx:pt>
          <cx:pt idx="37469">225000</cx:pt>
          <cx:pt idx="37470">185000</cx:pt>
          <cx:pt idx="37471">330000</cx:pt>
          <cx:pt idx="37472">290000</cx:pt>
          <cx:pt idx="37473">63000</cx:pt>
          <cx:pt idx="37474">220000</cx:pt>
          <cx:pt idx="37475">275000</cx:pt>
          <cx:pt idx="37476">200000</cx:pt>
          <cx:pt idx="37477">63000</cx:pt>
          <cx:pt idx="37478">500000</cx:pt>
          <cx:pt idx="37479">250000</cx:pt>
          <cx:pt idx="37480">900000</cx:pt>
          <cx:pt idx="37481">175000</cx:pt>
          <cx:pt idx="37482">63000</cx:pt>
          <cx:pt idx="37483">900000</cx:pt>
          <cx:pt idx="37484">120000</cx:pt>
          <cx:pt idx="37485">500000</cx:pt>
          <cx:pt idx="37486">300000</cx:pt>
          <cx:pt idx="37487">250000</cx:pt>
          <cx:pt idx="37488">50000</cx:pt>
          <cx:pt idx="37489">50000</cx:pt>
          <cx:pt idx="37490">350000</cx:pt>
          <cx:pt idx="37491">170000</cx:pt>
          <cx:pt idx="37492">140000</cx:pt>
          <cx:pt idx="37493">325000</cx:pt>
          <cx:pt idx="37494">250000</cx:pt>
          <cx:pt idx="37495">175000</cx:pt>
          <cx:pt idx="37496">150000</cx:pt>
          <cx:pt idx="37497">35000</cx:pt>
          <cx:pt idx="37498">126000</cx:pt>
          <cx:pt idx="37499">300000</cx:pt>
          <cx:pt idx="37500">320000</cx:pt>
          <cx:pt idx="37501">1300000</cx:pt>
          <cx:pt idx="37502">1400000</cx:pt>
          <cx:pt idx="37503">420000</cx:pt>
          <cx:pt idx="37504">350000</cx:pt>
          <cx:pt idx="37505">600000</cx:pt>
          <cx:pt idx="37506">2554313</cx:pt>
          <cx:pt idx="37507">130000</cx:pt>
          <cx:pt idx="37508">150000</cx:pt>
          <cx:pt idx="37509">2554313</cx:pt>
          <cx:pt idx="37510">1400000</cx:pt>
          <cx:pt idx="37511">850000</cx:pt>
          <cx:pt idx="37512">400000</cx:pt>
          <cx:pt idx="37513">1750000</cx:pt>
          <cx:pt idx="37514">2554313</cx:pt>
          <cx:pt idx="37515">490000</cx:pt>
          <cx:pt idx="37516">200000</cx:pt>
          <cx:pt idx="37517">500000</cx:pt>
          <cx:pt idx="37518">375000</cx:pt>
          <cx:pt idx="37519">850000</cx:pt>
          <cx:pt idx="37520">150000</cx:pt>
          <cx:pt idx="37521">121500</cx:pt>
          <cx:pt idx="37522">350000</cx:pt>
          <cx:pt idx="37523">450000</cx:pt>
          <cx:pt idx="37524">900000</cx:pt>
          <cx:pt idx="37525">340000</cx:pt>
          <cx:pt idx="37526">200000</cx:pt>
          <cx:pt idx="37527">200000</cx:pt>
          <cx:pt idx="37528">52000</cx:pt>
          <cx:pt idx="37529">5000</cx:pt>
          <cx:pt idx="37530">90000</cx:pt>
          <cx:pt idx="37531">535000</cx:pt>
          <cx:pt idx="37532">475000</cx:pt>
          <cx:pt idx="37533">150000</cx:pt>
          <cx:pt idx="37534">1100000</cx:pt>
          <cx:pt idx="37535">100000</cx:pt>
          <cx:pt idx="37536">125000</cx:pt>
          <cx:pt idx="37537">70000</cx:pt>
          <cx:pt idx="37538">4500</cx:pt>
          <cx:pt idx="37539">250000</cx:pt>
          <cx:pt idx="37540">200000</cx:pt>
          <cx:pt idx="37541">45000</cx:pt>
          <cx:pt idx="37542">280000</cx:pt>
          <cx:pt idx="37543">138000</cx:pt>
          <cx:pt idx="37544">40000</cx:pt>
          <cx:pt idx="37545">73000</cx:pt>
          <cx:pt idx="37546">70000</cx:pt>
          <cx:pt idx="37547">50000</cx:pt>
          <cx:pt idx="37548">125000</cx:pt>
          <cx:pt idx="37549">25000</cx:pt>
          <cx:pt idx="37550">125000</cx:pt>
          <cx:pt idx="37551">150000</cx:pt>
          <cx:pt idx="37552">460000</cx:pt>
          <cx:pt idx="37553">140000</cx:pt>
          <cx:pt idx="37554">350000</cx:pt>
          <cx:pt idx="37555">250000</cx:pt>
          <cx:pt idx="37556">350000</cx:pt>
          <cx:pt idx="37557">300000</cx:pt>
          <cx:pt idx="37558">300000</cx:pt>
          <cx:pt idx="37559">223000</cx:pt>
          <cx:pt idx="37560">500000</cx:pt>
          <cx:pt idx="37561">50000</cx:pt>
          <cx:pt idx="37562">44900</cx:pt>
          <cx:pt idx="37563">100000</cx:pt>
          <cx:pt idx="37564">150000</cx:pt>
          <cx:pt idx="37565">150000</cx:pt>
          <cx:pt idx="37566">500000</cx:pt>
          <cx:pt idx="37567">125000</cx:pt>
          <cx:pt idx="37568">44900</cx:pt>
          <cx:pt idx="37569">420000</cx:pt>
          <cx:pt idx="37570">600000</cx:pt>
          <cx:pt idx="37571">700000</cx:pt>
          <cx:pt idx="37572">150000</cx:pt>
          <cx:pt idx="37573">160000</cx:pt>
          <cx:pt idx="37574">1600000</cx:pt>
          <cx:pt idx="37575">25000</cx:pt>
          <cx:pt idx="37576">85000</cx:pt>
          <cx:pt idx="37577">40000</cx:pt>
          <cx:pt idx="37578">900000</cx:pt>
          <cx:pt idx="37579">87000</cx:pt>
          <cx:pt idx="37580">88000</cx:pt>
          <cx:pt idx="37581">8000</cx:pt>
          <cx:pt idx="37582">750000</cx:pt>
          <cx:pt idx="37583">35000</cx:pt>
          <cx:pt idx="37584">700000</cx:pt>
          <cx:pt idx="37585">185000</cx:pt>
          <cx:pt idx="37586">40000</cx:pt>
          <cx:pt idx="37587">600000</cx:pt>
          <cx:pt idx="37588">275000</cx:pt>
          <cx:pt idx="37589">175000</cx:pt>
          <cx:pt idx="37590">150000</cx:pt>
          <cx:pt idx="37591">600000</cx:pt>
          <cx:pt idx="37592">400000</cx:pt>
          <cx:pt idx="37593">30000</cx:pt>
          <cx:pt idx="37594">450000</cx:pt>
          <cx:pt idx="37595">70000</cx:pt>
          <cx:pt idx="37596">40000</cx:pt>
          <cx:pt idx="37597">200000</cx:pt>
          <cx:pt idx="37598">400000</cx:pt>
          <cx:pt idx="37599">500000</cx:pt>
          <cx:pt idx="37600">400000</cx:pt>
          <cx:pt idx="37601">150000</cx:pt>
          <cx:pt idx="37602">2212664</cx:pt>
          <cx:pt idx="37603">200000</cx:pt>
          <cx:pt idx="37604">175000</cx:pt>
          <cx:pt idx="37605">200000</cx:pt>
          <cx:pt idx="37606">20000</cx:pt>
          <cx:pt idx="37607">300000</cx:pt>
          <cx:pt idx="37608">98000</cx:pt>
          <cx:pt idx="37609">190000</cx:pt>
          <cx:pt idx="37610">120000</cx:pt>
          <cx:pt idx="37611">2212664</cx:pt>
          <cx:pt idx="37612">600000</cx:pt>
          <cx:pt idx="37613">150000</cx:pt>
          <cx:pt idx="37614">850000</cx:pt>
          <cx:pt idx="37615">96000</cx:pt>
          <cx:pt idx="37616">110000</cx:pt>
          <cx:pt idx="37617">240000</cx:pt>
          <cx:pt idx="37618">280000</cx:pt>
          <cx:pt idx="37619">40000</cx:pt>
          <cx:pt idx="37620">200000</cx:pt>
          <cx:pt idx="37621">400000</cx:pt>
          <cx:pt idx="37622">650000</cx:pt>
          <cx:pt idx="37623">750000</cx:pt>
          <cx:pt idx="37624">170000</cx:pt>
          <cx:pt idx="37625">200000</cx:pt>
          <cx:pt idx="37626">125000</cx:pt>
          <cx:pt idx="37627">150000</cx:pt>
          <cx:pt idx="37628">185000</cx:pt>
          <cx:pt idx="37629">125000</cx:pt>
          <cx:pt idx="37630">120000</cx:pt>
          <cx:pt idx="37631">200000</cx:pt>
          <cx:pt idx="37632">250000</cx:pt>
          <cx:pt idx="37633">1000000</cx:pt>
          <cx:pt idx="37634">280000</cx:pt>
          <cx:pt idx="37635">50000</cx:pt>
          <cx:pt idx="37636">325000</cx:pt>
          <cx:pt idx="37637">385000</cx:pt>
          <cx:pt idx="37638">200000</cx:pt>
          <cx:pt idx="37639">800000</cx:pt>
          <cx:pt idx="37640">600000</cx:pt>
          <cx:pt idx="37641">525000</cx:pt>
          <cx:pt idx="37642">85000</cx:pt>
          <cx:pt idx="37643">200000</cx:pt>
          <cx:pt idx="37644">175000</cx:pt>
          <cx:pt idx="37645">86000</cx:pt>
          <cx:pt idx="37646">240000</cx:pt>
          <cx:pt idx="37647">400000</cx:pt>
          <cx:pt idx="37648">285000</cx:pt>
          <cx:pt idx="37649">338100</cx:pt>
          <cx:pt idx="37650">20000</cx:pt>
          <cx:pt idx="37651">350000</cx:pt>
          <cx:pt idx="37652">180000</cx:pt>
          <cx:pt idx="37653">110000</cx:pt>
          <cx:pt idx="37654">600000</cx:pt>
          <cx:pt idx="37655">150000</cx:pt>
          <cx:pt idx="37656">1700000</cx:pt>
          <cx:pt idx="37657">65000</cx:pt>
          <cx:pt idx="37658">338100</cx:pt>
          <cx:pt idx="37659">300000</cx:pt>
          <cx:pt idx="37660">200000</cx:pt>
          <cx:pt idx="37661">500000</cx:pt>
          <cx:pt idx="37662">1300000</cx:pt>
          <cx:pt idx="37663">340000</cx:pt>
          <cx:pt idx="37664">165000</cx:pt>
          <cx:pt idx="37665">240000</cx:pt>
          <cx:pt idx="37666">250000</cx:pt>
          <cx:pt idx="37667">250000</cx:pt>
          <cx:pt idx="37668">300000</cx:pt>
          <cx:pt idx="37669">230000</cx:pt>
          <cx:pt idx="37670">94000</cx:pt>
          <cx:pt idx="37671">150000</cx:pt>
          <cx:pt idx="37672">160000</cx:pt>
          <cx:pt idx="37673">95000</cx:pt>
          <cx:pt idx="37674">340000</cx:pt>
          <cx:pt idx="37675">430000</cx:pt>
          <cx:pt idx="37676">40000</cx:pt>
          <cx:pt idx="37677">285000</cx:pt>
          <cx:pt idx="37678">80000</cx:pt>
          <cx:pt idx="37679">80000</cx:pt>
          <cx:pt idx="37680">100000</cx:pt>
          <cx:pt idx="37681">150000</cx:pt>
          <cx:pt idx="37682">150000</cx:pt>
          <cx:pt idx="37683">70000</cx:pt>
          <cx:pt idx="37684">55000</cx:pt>
          <cx:pt idx="37685">115000</cx:pt>
          <cx:pt idx="37686">175000</cx:pt>
          <cx:pt idx="37687">350000</cx:pt>
          <cx:pt idx="37688">400000</cx:pt>
          <cx:pt idx="37689">79000</cx:pt>
          <cx:pt idx="37690">100000</cx:pt>
          <cx:pt idx="37691">52000</cx:pt>
          <cx:pt idx="37692">425000</cx:pt>
          <cx:pt idx="37693">360000</cx:pt>
          <cx:pt idx="37694">400000</cx:pt>
          <cx:pt idx="37695">370000</cx:pt>
          <cx:pt idx="37696">450000</cx:pt>
          <cx:pt idx="37697">575000</cx:pt>
          <cx:pt idx="37698">1500000</cx:pt>
          <cx:pt idx="37699">400000</cx:pt>
          <cx:pt idx="37700">240000</cx:pt>
          <cx:pt idx="37701">100000</cx:pt>
          <cx:pt idx="37702">80000</cx:pt>
          <cx:pt idx="37703">250000</cx:pt>
          <cx:pt idx="37704">135000</cx:pt>
          <cx:pt idx="37705">240000</cx:pt>
          <cx:pt idx="37706">140000</cx:pt>
          <cx:pt idx="37707">325000</cx:pt>
          <cx:pt idx="37708">220000</cx:pt>
          <cx:pt idx="37709">490000</cx:pt>
          <cx:pt idx="37710">60000</cx:pt>
          <cx:pt idx="37711">94000</cx:pt>
          <cx:pt idx="37712">600000</cx:pt>
          <cx:pt idx="37713">90000</cx:pt>
          <cx:pt idx="37714">38000</cx:pt>
          <cx:pt idx="37715">38000</cx:pt>
          <cx:pt idx="37716">500000</cx:pt>
          <cx:pt idx="37717">1500000</cx:pt>
          <cx:pt idx="37718">330000</cx:pt>
          <cx:pt idx="37719">125000</cx:pt>
          <cx:pt idx="37720">80000</cx:pt>
          <cx:pt idx="37721">90000</cx:pt>
          <cx:pt idx="37722">165000</cx:pt>
          <cx:pt idx="37723">342000</cx:pt>
          <cx:pt idx="37724">430000</cx:pt>
          <cx:pt idx="37725">350000</cx:pt>
          <cx:pt idx="37726">275000</cx:pt>
          <cx:pt idx="37727">85000</cx:pt>
          <cx:pt idx="37728">425000</cx:pt>
          <cx:pt idx="37729">600000</cx:pt>
          <cx:pt idx="37730">200000</cx:pt>
          <cx:pt idx="37731">535000</cx:pt>
          <cx:pt idx="37732">540000</cx:pt>
          <cx:pt idx="37733">125000</cx:pt>
          <cx:pt idx="37734">400000</cx:pt>
          <cx:pt idx="37735">50000</cx:pt>
          <cx:pt idx="37736">185000</cx:pt>
          <cx:pt idx="37737">50000</cx:pt>
          <cx:pt idx="37738">95000</cx:pt>
          <cx:pt idx="37739">35000</cx:pt>
          <cx:pt idx="37740">3688473</cx:pt>
          <cx:pt idx="37741">120000</cx:pt>
          <cx:pt idx="37742">90000</cx:pt>
          <cx:pt idx="37743">160000</cx:pt>
          <cx:pt idx="37744">100000</cx:pt>
          <cx:pt idx="37745">120000</cx:pt>
          <cx:pt idx="37746">700000</cx:pt>
          <cx:pt idx="37747">750000</cx:pt>
          <cx:pt idx="37748">235000</cx:pt>
          <cx:pt idx="37749">175000</cx:pt>
          <cx:pt idx="37750">75000</cx:pt>
          <cx:pt idx="37751">280000</cx:pt>
          <cx:pt idx="37752">150000</cx:pt>
          <cx:pt idx="37753">237500</cx:pt>
          <cx:pt idx="37754">150000</cx:pt>
          <cx:pt idx="37755">190000</cx:pt>
          <cx:pt idx="37756">550000</cx:pt>
          <cx:pt idx="37757">50000</cx:pt>
          <cx:pt idx="37758">400000</cx:pt>
          <cx:pt idx="37759">130000</cx:pt>
          <cx:pt idx="37760">804000</cx:pt>
          <cx:pt idx="37761">245000</cx:pt>
          <cx:pt idx="37762">300000</cx:pt>
          <cx:pt idx="37763">300000</cx:pt>
          <cx:pt idx="37764">140000</cx:pt>
          <cx:pt idx="37765">6000</cx:pt>
          <cx:pt idx="37766">375000</cx:pt>
          <cx:pt idx="37767">350000</cx:pt>
          <cx:pt idx="37768">680000</cx:pt>
          <cx:pt idx="37769">600000</cx:pt>
          <cx:pt idx="37770">98000</cx:pt>
          <cx:pt idx="37771">99000</cx:pt>
          <cx:pt idx="37772">124000</cx:pt>
          <cx:pt idx="37773">220000</cx:pt>
          <cx:pt idx="37774">200000</cx:pt>
          <cx:pt idx="37775">250000</cx:pt>
          <cx:pt idx="37776">130000</cx:pt>
          <cx:pt idx="37777">151000</cx:pt>
          <cx:pt idx="37778">415000</cx:pt>
          <cx:pt idx="37779">480000</cx:pt>
          <cx:pt idx="37780">250000</cx:pt>
          <cx:pt idx="37781">40000</cx:pt>
          <cx:pt idx="37782">100000</cx:pt>
          <cx:pt idx="37783">230000</cx:pt>
          <cx:pt idx="37784">250000</cx:pt>
          <cx:pt idx="37785">175000</cx:pt>
          <cx:pt idx="37786">79000</cx:pt>
          <cx:pt idx="37787">350000</cx:pt>
          <cx:pt idx="37788">138000</cx:pt>
          <cx:pt idx="37789">350000</cx:pt>
          <cx:pt idx="37790">100000</cx:pt>
          <cx:pt idx="37791">60000</cx:pt>
          <cx:pt idx="37792">180000</cx:pt>
          <cx:pt idx="37793">750000</cx:pt>
          <cx:pt idx="37794">700000</cx:pt>
          <cx:pt idx="37795">210000</cx:pt>
          <cx:pt idx="37796">60000</cx:pt>
          <cx:pt idx="37797">80000</cx:pt>
          <cx:pt idx="37798">150000</cx:pt>
          <cx:pt idx="37799">350000</cx:pt>
          <cx:pt idx="37800">120000</cx:pt>
          <cx:pt idx="37801">525000</cx:pt>
          <cx:pt idx="37802">55000</cx:pt>
          <cx:pt idx="37803">235000</cx:pt>
          <cx:pt idx="37804">450000</cx:pt>
          <cx:pt idx="37805">1600000</cx:pt>
          <cx:pt idx="37806">270000</cx:pt>
          <cx:pt idx="37807">600000</cx:pt>
          <cx:pt idx="37808">165000</cx:pt>
          <cx:pt idx="37809">90000</cx:pt>
          <cx:pt idx="37810">60000</cx:pt>
          <cx:pt idx="37811">500000</cx:pt>
          <cx:pt idx="37812">190000</cx:pt>
          <cx:pt idx="37813">420000</cx:pt>
          <cx:pt idx="37814">60000</cx:pt>
          <cx:pt idx="37815">75000</cx:pt>
          <cx:pt idx="37816">125000</cx:pt>
          <cx:pt idx="37817">85000</cx:pt>
          <cx:pt idx="37818">175000</cx:pt>
          <cx:pt idx="37819">450000</cx:pt>
          <cx:pt idx="37820">380000</cx:pt>
          <cx:pt idx="37821">400000</cx:pt>
          <cx:pt idx="37822">900000</cx:pt>
          <cx:pt idx="37823">700000</cx:pt>
          <cx:pt idx="37824">285000</cx:pt>
          <cx:pt idx="37825">550000</cx:pt>
          <cx:pt idx="37826">320000</cx:pt>
          <cx:pt idx="37827">52000</cx:pt>
          <cx:pt idx="37828">160000</cx:pt>
          <cx:pt idx="37829">600000</cx:pt>
          <cx:pt idx="37830">100000</cx:pt>
          <cx:pt idx="37831">300000</cx:pt>
          <cx:pt idx="37832">500000</cx:pt>
          <cx:pt idx="37833">220000</cx:pt>
          <cx:pt idx="37834">2212664</cx:pt>
          <cx:pt idx="37835">400000</cx:pt>
          <cx:pt idx="37836">350000</cx:pt>
          <cx:pt idx="37837">550000</cx:pt>
          <cx:pt idx="37838">330000</cx:pt>
          <cx:pt idx="37839">150000</cx:pt>
          <cx:pt idx="37840">125000</cx:pt>
          <cx:pt idx="37841">130000</cx:pt>
          <cx:pt idx="37842">1000000</cx:pt>
          <cx:pt idx="37843">400000</cx:pt>
          <cx:pt idx="37844">375000</cx:pt>
          <cx:pt idx="37845">83000</cx:pt>
          <cx:pt idx="37846">50000</cx:pt>
          <cx:pt idx="37847">179000</cx:pt>
          <cx:pt idx="37848">170000</cx:pt>
          <cx:pt idx="37849">320000</cx:pt>
          <cx:pt idx="37850">180000</cx:pt>
          <cx:pt idx="37851">450000</cx:pt>
          <cx:pt idx="37852">300000</cx:pt>
          <cx:pt idx="37853">237000</cx:pt>
          <cx:pt idx="37854">100000</cx:pt>
          <cx:pt idx="37855">160000</cx:pt>
          <cx:pt idx="37856">45000</cx:pt>
          <cx:pt idx="37857">70000</cx:pt>
          <cx:pt idx="37858">250000</cx:pt>
          <cx:pt idx="37859">280000</cx:pt>
          <cx:pt idx="37860">400000</cx:pt>
          <cx:pt idx="37861">250000</cx:pt>
          <cx:pt idx="37862">250000</cx:pt>
          <cx:pt idx="37863">275000</cx:pt>
          <cx:pt idx="37864">280000</cx:pt>
          <cx:pt idx="37865">689000</cx:pt>
          <cx:pt idx="37866">245000</cx:pt>
          <cx:pt idx="37867">200000</cx:pt>
          <cx:pt idx="37868">350000</cx:pt>
          <cx:pt idx="37869">700000</cx:pt>
          <cx:pt idx="37870">470000</cx:pt>
          <cx:pt idx="37871">75000</cx:pt>
          <cx:pt idx="37872">400000</cx:pt>
          <cx:pt idx="37873">375000</cx:pt>
          <cx:pt idx="37874">250000</cx:pt>
          <cx:pt idx="37875">150000</cx:pt>
          <cx:pt idx="37876">280000</cx:pt>
          <cx:pt idx="37877">400000</cx:pt>
          <cx:pt idx="37878">150000</cx:pt>
          <cx:pt idx="37879">350000</cx:pt>
          <cx:pt idx="37880">500000</cx:pt>
          <cx:pt idx="37881">750000</cx:pt>
          <cx:pt idx="37882">180000</cx:pt>
          <cx:pt idx="37883">800000</cx:pt>
          <cx:pt idx="37884">45000</cx:pt>
          <cx:pt idx="37885">800000</cx:pt>
          <cx:pt idx="37886">300000</cx:pt>
          <cx:pt idx="37887">50000</cx:pt>
          <cx:pt idx="37888">300000</cx:pt>
          <cx:pt idx="37889">250000</cx:pt>
          <cx:pt idx="37890">183000</cx:pt>
          <cx:pt idx="37891">600000</cx:pt>
          <cx:pt idx="37892">285000</cx:pt>
          <cx:pt idx="37893">350000</cx:pt>
          <cx:pt idx="37894">280000</cx:pt>
          <cx:pt idx="37895">500000</cx:pt>
          <cx:pt idx="37896">530000</cx:pt>
          <cx:pt idx="37897">130000</cx:pt>
          <cx:pt idx="37898">760000</cx:pt>
          <cx:pt idx="37899">60000</cx:pt>
          <cx:pt idx="37900">625000</cx:pt>
          <cx:pt idx="37901">80000</cx:pt>
          <cx:pt idx="37902">85000</cx:pt>
          <cx:pt idx="37903">300000</cx:pt>
          <cx:pt idx="37904">295000</cx:pt>
          <cx:pt idx="37905">140000</cx:pt>
          <cx:pt idx="37906">300000</cx:pt>
          <cx:pt idx="37907">280000</cx:pt>
          <cx:pt idx="37908">200000</cx:pt>
          <cx:pt idx="37909">150000</cx:pt>
          <cx:pt idx="37910">145000</cx:pt>
          <cx:pt idx="37911">325000</cx:pt>
          <cx:pt idx="37912">193000</cx:pt>
          <cx:pt idx="37913">250000</cx:pt>
          <cx:pt idx="37914">40000</cx:pt>
          <cx:pt idx="37915">65000</cx:pt>
          <cx:pt idx="37916">90000</cx:pt>
          <cx:pt idx="37917">57000</cx:pt>
          <cx:pt idx="37918">340000</cx:pt>
          <cx:pt idx="37919">600000</cx:pt>
          <cx:pt idx="37920">150000</cx:pt>
          <cx:pt idx="37921">35000</cx:pt>
          <cx:pt idx="37922">360000</cx:pt>
          <cx:pt idx="37923">122000</cx:pt>
          <cx:pt idx="37924">85000</cx:pt>
          <cx:pt idx="37925">150000</cx:pt>
          <cx:pt idx="37926">400000</cx:pt>
          <cx:pt idx="37927">60000</cx:pt>
          <cx:pt idx="37928">245000</cx:pt>
          <cx:pt idx="37929">280000</cx:pt>
          <cx:pt idx="37930">1000000</cx:pt>
          <cx:pt idx="37931">230000</cx:pt>
          <cx:pt idx="37932">400000</cx:pt>
          <cx:pt idx="37933">60000</cx:pt>
          <cx:pt idx="37934">600000</cx:pt>
          <cx:pt idx="37935">550000</cx:pt>
          <cx:pt idx="37936">175000</cx:pt>
          <cx:pt idx="37937">200000</cx:pt>
          <cx:pt idx="37938">250000</cx:pt>
          <cx:pt idx="37939">180000</cx:pt>
          <cx:pt idx="37940">150000</cx:pt>
          <cx:pt idx="37941">100000</cx:pt>
          <cx:pt idx="37942">341000</cx:pt>
          <cx:pt idx="37943">280000</cx:pt>
          <cx:pt idx="37944">350000</cx:pt>
          <cx:pt idx="37945">95000</cx:pt>
          <cx:pt idx="37946">95000</cx:pt>
          <cx:pt idx="37947">140000</cx:pt>
          <cx:pt idx="37948">75000</cx:pt>
          <cx:pt idx="37949">150000</cx:pt>
          <cx:pt idx="37950">415000</cx:pt>
          <cx:pt idx="37951">150000</cx:pt>
          <cx:pt idx="37952">280000</cx:pt>
          <cx:pt idx="37953">160000</cx:pt>
          <cx:pt idx="37954">115000</cx:pt>
          <cx:pt idx="37955">92000</cx:pt>
          <cx:pt idx="37956">115000</cx:pt>
          <cx:pt idx="37957">210000</cx:pt>
          <cx:pt idx="37958">85000</cx:pt>
          <cx:pt idx="37959">450000</cx:pt>
          <cx:pt idx="37960">36000</cx:pt>
          <cx:pt idx="37961">150000</cx:pt>
          <cx:pt idx="37962">250000</cx:pt>
          <cx:pt idx="37963">650000</cx:pt>
          <cx:pt idx="37964">150000</cx:pt>
          <cx:pt idx="37965">400000</cx:pt>
          <cx:pt idx="37966">300000</cx:pt>
          <cx:pt idx="37967">70000</cx:pt>
          <cx:pt idx="37968">600000</cx:pt>
          <cx:pt idx="37969">300000</cx:pt>
          <cx:pt idx="37970">300000</cx:pt>
          <cx:pt idx="37971">470000</cx:pt>
          <cx:pt idx="37972">425000</cx:pt>
          <cx:pt idx="37973">300000</cx:pt>
          <cx:pt idx="37974">200000</cx:pt>
          <cx:pt idx="37975">200000</cx:pt>
          <cx:pt idx="37976">65000</cx:pt>
          <cx:pt idx="37977">800000</cx:pt>
          <cx:pt idx="37978">400000</cx:pt>
          <cx:pt idx="37979">100000</cx:pt>
          <cx:pt idx="37980">20000</cx:pt>
          <cx:pt idx="37981">99000</cx:pt>
          <cx:pt idx="37982">70000</cx:pt>
          <cx:pt idx="37983">80000</cx:pt>
          <cx:pt idx="37984">800000</cx:pt>
          <cx:pt idx="37985">425000</cx:pt>
          <cx:pt idx="37986">65000</cx:pt>
          <cx:pt idx="37987">232000</cx:pt>
          <cx:pt idx="37988">61000</cx:pt>
          <cx:pt idx="37989">475000</cx:pt>
          <cx:pt idx="37990">500000</cx:pt>
          <cx:pt idx="37991">500000</cx:pt>
          <cx:pt idx="37992">90000</cx:pt>
          <cx:pt idx="37993">1213251</cx:pt>
          <cx:pt idx="37994">640000</cx:pt>
          <cx:pt idx="37995">200000</cx:pt>
          <cx:pt idx="37996">500000</cx:pt>
          <cx:pt idx="37997">150000</cx:pt>
          <cx:pt idx="37998">275000</cx:pt>
          <cx:pt idx="37999">270000</cx:pt>
          <cx:pt idx="38000">1200000</cx:pt>
          <cx:pt idx="38001">850000</cx:pt>
          <cx:pt idx="38002">120000</cx:pt>
          <cx:pt idx="38003">180000</cx:pt>
          <cx:pt idx="38004">140000</cx:pt>
          <cx:pt idx="38005">200000</cx:pt>
          <cx:pt idx="38006">600000</cx:pt>
          <cx:pt idx="38007">450000</cx:pt>
          <cx:pt idx="38008">600000</cx:pt>
          <cx:pt idx="38009">90000</cx:pt>
          <cx:pt idx="38010">150000</cx:pt>
          <cx:pt idx="38011">118000</cx:pt>
          <cx:pt idx="38012">80000</cx:pt>
          <cx:pt idx="38013">310000</cx:pt>
          <cx:pt idx="38014">85000</cx:pt>
          <cx:pt idx="38015">100000</cx:pt>
          <cx:pt idx="38016">800000</cx:pt>
          <cx:pt idx="38017">800000</cx:pt>
          <cx:pt idx="38018">50000</cx:pt>
          <cx:pt idx="38019">120000</cx:pt>
          <cx:pt idx="38020">500000</cx:pt>
          <cx:pt idx="38021">400000</cx:pt>
          <cx:pt idx="38022">198000</cx:pt>
          <cx:pt idx="38023">350000</cx:pt>
          <cx:pt idx="38024">90000</cx:pt>
          <cx:pt idx="38025">118000</cx:pt>
          <cx:pt idx="38026">235000</cx:pt>
          <cx:pt idx="38027">100000</cx:pt>
          <cx:pt idx="38028">490000</cx:pt>
          <cx:pt idx="38029">75000</cx:pt>
          <cx:pt idx="38030">140000</cx:pt>
          <cx:pt idx="38031">80000</cx:pt>
          <cx:pt idx="38032">420000</cx:pt>
          <cx:pt idx="38033">275000</cx:pt>
          <cx:pt idx="38034">75000</cx:pt>
          <cx:pt idx="38035">600000</cx:pt>
          <cx:pt idx="38036">300000</cx:pt>
          <cx:pt idx="38037">480000</cx:pt>
          <cx:pt idx="38038">540000</cx:pt>
          <cx:pt idx="38039">90000</cx:pt>
          <cx:pt idx="38040">500000</cx:pt>
          <cx:pt idx="38041">450000</cx:pt>
          <cx:pt idx="38042">280000</cx:pt>
          <cx:pt idx="38043">280000</cx:pt>
          <cx:pt idx="38044">120000</cx:pt>
          <cx:pt idx="38045">200000</cx:pt>
          <cx:pt idx="38046">425000</cx:pt>
          <cx:pt idx="38047">200000</cx:pt>
          <cx:pt idx="38048">75000</cx:pt>
          <cx:pt idx="38049">40000</cx:pt>
          <cx:pt idx="38050">170000</cx:pt>
          <cx:pt idx="38051">89000</cx:pt>
          <cx:pt idx="38052">39900</cx:pt>
          <cx:pt idx="38053">650000</cx:pt>
          <cx:pt idx="38054">130000</cx:pt>
          <cx:pt idx="38055">225000</cx:pt>
          <cx:pt idx="38056">63000</cx:pt>
          <cx:pt idx="38057">350000</cx:pt>
          <cx:pt idx="38058">145000</cx:pt>
          <cx:pt idx="38059">140000</cx:pt>
          <cx:pt idx="38060">70000</cx:pt>
          <cx:pt idx="38061">225000</cx:pt>
          <cx:pt idx="38062">160000</cx:pt>
          <cx:pt idx="38063">100000</cx:pt>
          <cx:pt idx="38064">85000</cx:pt>
          <cx:pt idx="38065">450000</cx:pt>
          <cx:pt idx="38066">399400</cx:pt>
          <cx:pt idx="38067">350000</cx:pt>
          <cx:pt idx="38068">611370</cx:pt>
          <cx:pt idx="38069">250000</cx:pt>
          <cx:pt idx="38070">25000</cx:pt>
          <cx:pt idx="38071">140000</cx:pt>
          <cx:pt idx="38072">375000</cx:pt>
          <cx:pt idx="38073">225000</cx:pt>
          <cx:pt idx="38074">285000</cx:pt>
          <cx:pt idx="38075">400000</cx:pt>
          <cx:pt idx="38076">340000</cx:pt>
          <cx:pt idx="38077">130000</cx:pt>
          <cx:pt idx="38078">250000</cx:pt>
          <cx:pt idx="38079">200000</cx:pt>
          <cx:pt idx="38080">50000</cx:pt>
          <cx:pt idx="38081">250000</cx:pt>
          <cx:pt idx="38082">90000</cx:pt>
          <cx:pt idx="38083">275000</cx:pt>
          <cx:pt idx="38084">260000</cx:pt>
          <cx:pt idx="38085">230000</cx:pt>
          <cx:pt idx="38086">570000</cx:pt>
          <cx:pt idx="38087">500000</cx:pt>
          <cx:pt idx="38088">240000</cx:pt>
          <cx:pt idx="38089">45000</cx:pt>
          <cx:pt idx="38090">50000</cx:pt>
          <cx:pt idx="38091">300000</cx:pt>
          <cx:pt idx="38092">190000</cx:pt>
          <cx:pt idx="38093">125000</cx:pt>
          <cx:pt idx="38094">90000</cx:pt>
          <cx:pt idx="38095">280000</cx:pt>
          <cx:pt idx="38096">350000</cx:pt>
          <cx:pt idx="38097">140000</cx:pt>
          <cx:pt idx="38098">350000</cx:pt>
          <cx:pt idx="38099">450000</cx:pt>
          <cx:pt idx="38100">63000</cx:pt>
          <cx:pt idx="38101">150000</cx:pt>
          <cx:pt idx="38102">500000</cx:pt>
          <cx:pt idx="38103">101000</cx:pt>
          <cx:pt idx="38104">800000</cx:pt>
          <cx:pt idx="38105">290000</cx:pt>
          <cx:pt idx="38106">55000</cx:pt>
          <cx:pt idx="38107">175000</cx:pt>
          <cx:pt idx="38108">90000</cx:pt>
          <cx:pt idx="38109">295000</cx:pt>
          <cx:pt idx="38110">375000</cx:pt>
          <cx:pt idx="38111">60000</cx:pt>
          <cx:pt idx="38112">85000</cx:pt>
          <cx:pt idx="38113">70000</cx:pt>
          <cx:pt idx="38114">290000</cx:pt>
          <cx:pt idx="38115">180000</cx:pt>
          <cx:pt idx="38116">280000</cx:pt>
          <cx:pt idx="38117">300000</cx:pt>
          <cx:pt idx="38118">400000</cx:pt>
          <cx:pt idx="38119">368000</cx:pt>
          <cx:pt idx="38120">115000</cx:pt>
          <cx:pt idx="38121">325000</cx:pt>
          <cx:pt idx="38122">150000</cx:pt>
          <cx:pt idx="38123">85000</cx:pt>
          <cx:pt idx="38124">200000</cx:pt>
          <cx:pt idx="38125">75000</cx:pt>
          <cx:pt idx="38126">300000</cx:pt>
          <cx:pt idx="38127">225000</cx:pt>
          <cx:pt idx="38128">160000</cx:pt>
          <cx:pt idx="38129">250000</cx:pt>
          <cx:pt idx="38130">36000</cx:pt>
          <cx:pt idx="38131">324000</cx:pt>
          <cx:pt idx="38132">111000</cx:pt>
          <cx:pt idx="38133">80000</cx:pt>
          <cx:pt idx="38134">70000</cx:pt>
          <cx:pt idx="38135">900000</cx:pt>
          <cx:pt idx="38136">1100000</cx:pt>
          <cx:pt idx="38137">170000</cx:pt>
          <cx:pt idx="38138">100000</cx:pt>
          <cx:pt idx="38139">440000</cx:pt>
          <cx:pt idx="38140">325000</cx:pt>
          <cx:pt idx="38141">700000</cx:pt>
          <cx:pt idx="38142">275000</cx:pt>
          <cx:pt idx="38143">275000</cx:pt>
          <cx:pt idx="38144">150000</cx:pt>
          <cx:pt idx="38145">100000</cx:pt>
          <cx:pt idx="38146">180000</cx:pt>
          <cx:pt idx="38147">85000</cx:pt>
          <cx:pt idx="38148">250000</cx:pt>
          <cx:pt idx="38149">160000</cx:pt>
          <cx:pt idx="38150">100000</cx:pt>
          <cx:pt idx="38151">200000</cx:pt>
          <cx:pt idx="38152">500000</cx:pt>
          <cx:pt idx="38153">400000</cx:pt>
          <cx:pt idx="38154">90000</cx:pt>
          <cx:pt idx="38155">45000</cx:pt>
          <cx:pt idx="38156">50000</cx:pt>
          <cx:pt idx="38157">120000</cx:pt>
          <cx:pt idx="38158">150000</cx:pt>
          <cx:pt idx="38159">300000</cx:pt>
          <cx:pt idx="38160">350000</cx:pt>
          <cx:pt idx="38161">500000</cx:pt>
          <cx:pt idx="38162">400000</cx:pt>
          <cx:pt idx="38163">4414135</cx:pt>
          <cx:pt idx="38164">300000</cx:pt>
          <cx:pt idx="38165">650000</cx:pt>
          <cx:pt idx="38166">150000</cx:pt>
          <cx:pt idx="38167">375000</cx:pt>
          <cx:pt idx="38168">120000</cx:pt>
          <cx:pt idx="38169">100000</cx:pt>
          <cx:pt idx="38170">300000</cx:pt>
          <cx:pt idx="38171">226000</cx:pt>
          <cx:pt idx="38172">180000</cx:pt>
          <cx:pt idx="38173">2212664</cx:pt>
          <cx:pt idx="38174">160000</cx:pt>
          <cx:pt idx="38175">63000</cx:pt>
          <cx:pt idx="38176">275000</cx:pt>
          <cx:pt idx="38177">200000</cx:pt>
          <cx:pt idx="38178">80000</cx:pt>
          <cx:pt idx="38179">45000</cx:pt>
          <cx:pt idx="38180">700000</cx:pt>
          <cx:pt idx="38181">879664</cx:pt>
          <cx:pt idx="38182">385000</cx:pt>
          <cx:pt idx="38183">400000</cx:pt>
          <cx:pt idx="38184">450000</cx:pt>
          <cx:pt idx="38185">95000</cx:pt>
          <cx:pt idx="38186">45000</cx:pt>
          <cx:pt idx="38187">66000</cx:pt>
          <cx:pt idx="38188">133000</cx:pt>
          <cx:pt idx="38189">100000</cx:pt>
          <cx:pt idx="38190">400000</cx:pt>
          <cx:pt idx="38191">400000</cx:pt>
          <cx:pt idx="38192">45000</cx:pt>
          <cx:pt idx="38193">175000</cx:pt>
          <cx:pt idx="38194">30000</cx:pt>
          <cx:pt idx="38195">80000</cx:pt>
          <cx:pt idx="38196">650000</cx:pt>
          <cx:pt idx="38197">425000</cx:pt>
          <cx:pt idx="38198">130000</cx:pt>
          <cx:pt idx="38199">150000</cx:pt>
          <cx:pt idx="38200">125000</cx:pt>
          <cx:pt idx="38201">160000</cx:pt>
          <cx:pt idx="38202">160000</cx:pt>
          <cx:pt idx="38203">50000</cx:pt>
          <cx:pt idx="38204">30000</cx:pt>
          <cx:pt idx="38205">175000</cx:pt>
          <cx:pt idx="38206">175000</cx:pt>
          <cx:pt idx="38207">50000</cx:pt>
          <cx:pt idx="38208">70000</cx:pt>
          <cx:pt idx="38209">61000</cx:pt>
          <cx:pt idx="38210">325000</cx:pt>
          <cx:pt idx="38211">500000</cx:pt>
          <cx:pt idx="38212">190000</cx:pt>
          <cx:pt idx="38213">575000</cx:pt>
          <cx:pt idx="38214">500000</cx:pt>
          <cx:pt idx="38215">650000</cx:pt>
          <cx:pt idx="38216">900000</cx:pt>
          <cx:pt idx="38217">150000</cx:pt>
          <cx:pt idx="38218">225000</cx:pt>
          <cx:pt idx="38219">120000</cx:pt>
          <cx:pt idx="38220">150000</cx:pt>
          <cx:pt idx="38221">275000</cx:pt>
          <cx:pt idx="38222">500000</cx:pt>
          <cx:pt idx="38223">100000</cx:pt>
          <cx:pt idx="38224">50000</cx:pt>
          <cx:pt idx="38225">55000</cx:pt>
          <cx:pt idx="38226">250000</cx:pt>
          <cx:pt idx="38227">130000</cx:pt>
          <cx:pt idx="38228">400000</cx:pt>
          <cx:pt idx="38229">150000</cx:pt>
          <cx:pt idx="38230">45000</cx:pt>
          <cx:pt idx="38231">250000</cx:pt>
          <cx:pt idx="38232">1000000</cx:pt>
          <cx:pt idx="38233">200000</cx:pt>
          <cx:pt idx="38234">460000</cx:pt>
          <cx:pt idx="38235">254000</cx:pt>
          <cx:pt idx="38236">150000</cx:pt>
          <cx:pt idx="38237">1100000</cx:pt>
          <cx:pt idx="38238">280000</cx:pt>
          <cx:pt idx="38239">100000</cx:pt>
          <cx:pt idx="38240">115000</cx:pt>
          <cx:pt idx="38241">450000</cx:pt>
          <cx:pt idx="38242">160000</cx:pt>
          <cx:pt idx="38243">120000</cx:pt>
          <cx:pt idx="38244">150000</cx:pt>
          <cx:pt idx="38245">300000</cx:pt>
          <cx:pt idx="38246">100000</cx:pt>
          <cx:pt idx="38247">793000</cx:pt>
          <cx:pt idx="38248">500000</cx:pt>
          <cx:pt idx="38249">350000</cx:pt>
          <cx:pt idx="38250">300000</cx:pt>
          <cx:pt idx="38251">85000</cx:pt>
          <cx:pt idx="38252">155000</cx:pt>
          <cx:pt idx="38253">300000</cx:pt>
          <cx:pt idx="38254">850000</cx:pt>
          <cx:pt idx="38255">350000</cx:pt>
          <cx:pt idx="38256">190000</cx:pt>
          <cx:pt idx="38257">68000</cx:pt>
          <cx:pt idx="38258">45000</cx:pt>
          <cx:pt idx="38259">160000</cx:pt>
          <cx:pt idx="38260">60000</cx:pt>
          <cx:pt idx="38261">250000</cx:pt>
          <cx:pt idx="38262">250000</cx:pt>
          <cx:pt idx="38263">41500</cx:pt>
          <cx:pt idx="38264">80000</cx:pt>
          <cx:pt idx="38265">90000</cx:pt>
          <cx:pt idx="38266">145000</cx:pt>
          <cx:pt idx="38267">90000</cx:pt>
          <cx:pt idx="38268">250000</cx:pt>
          <cx:pt idx="38269">250000</cx:pt>
          <cx:pt idx="38270">200000</cx:pt>
          <cx:pt idx="38271">190000</cx:pt>
          <cx:pt idx="38272">40000</cx:pt>
          <cx:pt idx="38273">900000</cx:pt>
          <cx:pt idx="38274">100000</cx:pt>
          <cx:pt idx="38275">280000</cx:pt>
          <cx:pt idx="38276">35000</cx:pt>
          <cx:pt idx="38277">250000</cx:pt>
          <cx:pt idx="38278">150000</cx:pt>
          <cx:pt idx="38279">136000</cx:pt>
          <cx:pt idx="38280">60000</cx:pt>
          <cx:pt idx="38281">150000</cx:pt>
          <cx:pt idx="38282">130000</cx:pt>
          <cx:pt idx="38283">800000</cx:pt>
          <cx:pt idx="38284">500000</cx:pt>
          <cx:pt idx="38285">111000</cx:pt>
          <cx:pt idx="38286">10000</cx:pt>
          <cx:pt idx="38287">80000</cx:pt>
          <cx:pt idx="38288">169000</cx:pt>
          <cx:pt idx="38289">250000</cx:pt>
          <cx:pt idx="38290">100000</cx:pt>
          <cx:pt idx="38291">130000</cx:pt>
          <cx:pt idx="38292">180000</cx:pt>
          <cx:pt idx="38293">175000</cx:pt>
          <cx:pt idx="38294">150000</cx:pt>
          <cx:pt idx="38295">170000</cx:pt>
          <cx:pt idx="38296">250000</cx:pt>
          <cx:pt idx="38297">200000</cx:pt>
          <cx:pt idx="38298">250000</cx:pt>
          <cx:pt idx="38299">114000</cx:pt>
          <cx:pt idx="38300">250000</cx:pt>
          <cx:pt idx="38301">50000</cx:pt>
          <cx:pt idx="38302">290000</cx:pt>
          <cx:pt idx="38303">550000</cx:pt>
          <cx:pt idx="38304">325000</cx:pt>
          <cx:pt idx="38305">350000</cx:pt>
          <cx:pt idx="38306">500000</cx:pt>
          <cx:pt idx="38307">175000</cx:pt>
          <cx:pt idx="38308">120000</cx:pt>
          <cx:pt idx="38309">175000</cx:pt>
          <cx:pt idx="38310">120000</cx:pt>
          <cx:pt idx="38311">600000</cx:pt>
          <cx:pt idx="38312">190000</cx:pt>
          <cx:pt idx="38313">150000</cx:pt>
          <cx:pt idx="38314">120000</cx:pt>
          <cx:pt idx="38315">80000</cx:pt>
          <cx:pt idx="38316">110000</cx:pt>
          <cx:pt idx="38317">4000</cx:pt>
          <cx:pt idx="38318">300000</cx:pt>
          <cx:pt idx="38319">100000</cx:pt>
          <cx:pt idx="38320">550000</cx:pt>
          <cx:pt idx="38321">800000</cx:pt>
          <cx:pt idx="38322">66000</cx:pt>
          <cx:pt idx="38323">189000</cx:pt>
          <cx:pt idx="38324">150000</cx:pt>
          <cx:pt idx="38325">500000</cx:pt>
          <cx:pt idx="38326">190000</cx:pt>
          <cx:pt idx="38327">500000</cx:pt>
          <cx:pt idx="38328">180000</cx:pt>
          <cx:pt idx="38329">850000</cx:pt>
          <cx:pt idx="38330">200000</cx:pt>
          <cx:pt idx="38331">75000</cx:pt>
          <cx:pt idx="38332">70000</cx:pt>
          <cx:pt idx="38333">170000</cx:pt>
          <cx:pt idx="38334">210000</cx:pt>
          <cx:pt idx="38335">250000</cx:pt>
          <cx:pt idx="38336">180000</cx:pt>
          <cx:pt idx="38337">850000</cx:pt>
          <cx:pt idx="38338">46700</cx:pt>
          <cx:pt idx="38339">55000</cx:pt>
          <cx:pt idx="38340">1000000</cx:pt>
          <cx:pt idx="38341">80000</cx:pt>
          <cx:pt idx="38342">800000</cx:pt>
          <cx:pt idx="38343">750000</cx:pt>
          <cx:pt idx="38344">530000</cx:pt>
          <cx:pt idx="38345">39000</cx:pt>
          <cx:pt idx="38346">70000</cx:pt>
          <cx:pt idx="38347">120000</cx:pt>
          <cx:pt idx="38348">85000</cx:pt>
          <cx:pt idx="38349">82000</cx:pt>
          <cx:pt idx="38350">150000</cx:pt>
          <cx:pt idx="38351">100000</cx:pt>
          <cx:pt idx="38352">35000</cx:pt>
          <cx:pt idx="38353">89000</cx:pt>
          <cx:pt idx="38354">325000</cx:pt>
          <cx:pt idx="38355">109000</cx:pt>
          <cx:pt idx="38356">149300</cx:pt>
          <cx:pt idx="38357">340000</cx:pt>
          <cx:pt idx="38358">800000</cx:pt>
          <cx:pt idx="38359">90000</cx:pt>
          <cx:pt idx="38360">65000</cx:pt>
          <cx:pt idx="38361">225000</cx:pt>
          <cx:pt idx="38362">300000</cx:pt>
          <cx:pt idx="38363">450000</cx:pt>
          <cx:pt idx="38364">181000</cx:pt>
          <cx:pt idx="38365">139000</cx:pt>
          <cx:pt idx="38366">105000</cx:pt>
          <cx:pt idx="38367">200000</cx:pt>
          <cx:pt idx="38368">90000</cx:pt>
          <cx:pt idx="38369">200000</cx:pt>
          <cx:pt idx="38370">335000</cx:pt>
          <cx:pt idx="38371">30000</cx:pt>
          <cx:pt idx="38372">90000</cx:pt>
          <cx:pt idx="38373">160000</cx:pt>
          <cx:pt idx="38374">100000</cx:pt>
          <cx:pt idx="38375">70000</cx:pt>
          <cx:pt idx="38376">99000</cx:pt>
          <cx:pt idx="38377">15000</cx:pt>
          <cx:pt idx="38378">100000</cx:pt>
          <cx:pt idx="38379">130000</cx:pt>
          <cx:pt idx="38380">65000</cx:pt>
          <cx:pt idx="38381">80000</cx:pt>
          <cx:pt idx="38382">170000</cx:pt>
          <cx:pt idx="38383">80000</cx:pt>
          <cx:pt idx="38384">1855039</cx:pt>
          <cx:pt idx="38385">175000</cx:pt>
          <cx:pt idx="38386">700000</cx:pt>
          <cx:pt idx="38387">850000</cx:pt>
          <cx:pt idx="38388">115000</cx:pt>
          <cx:pt idx="38389">575000</cx:pt>
          <cx:pt idx="38390">125000</cx:pt>
          <cx:pt idx="38391">117000</cx:pt>
          <cx:pt idx="38392">200000</cx:pt>
          <cx:pt idx="38393">90000</cx:pt>
          <cx:pt idx="38394">69696</cx:pt>
          <cx:pt idx="38395">100000</cx:pt>
          <cx:pt idx="38396">175000</cx:pt>
          <cx:pt idx="38397">120000</cx:pt>
          <cx:pt idx="38398">250000</cx:pt>
          <cx:pt idx="38399">400000</cx:pt>
          <cx:pt idx="38400">75000</cx:pt>
          <cx:pt idx="38401">100000</cx:pt>
          <cx:pt idx="38402">100000</cx:pt>
          <cx:pt idx="38403">40000</cx:pt>
          <cx:pt idx="38404">135000</cx:pt>
          <cx:pt idx="38405">1000000</cx:pt>
          <cx:pt idx="38406">690000</cx:pt>
          <cx:pt idx="38407">550000</cx:pt>
          <cx:pt idx="38408">90000</cx:pt>
          <cx:pt idx="38409">135000</cx:pt>
          <cx:pt idx="38410">110000</cx:pt>
          <cx:pt idx="38411">140000</cx:pt>
          <cx:pt idx="38412">129000</cx:pt>
          <cx:pt idx="38413">120000</cx:pt>
          <cx:pt idx="38414">150000</cx:pt>
          <cx:pt idx="38415">240000</cx:pt>
          <cx:pt idx="38416">40000</cx:pt>
          <cx:pt idx="38417">89000</cx:pt>
          <cx:pt idx="38418">154000</cx:pt>
          <cx:pt idx="38419">250000</cx:pt>
          <cx:pt idx="38420">500000</cx:pt>
          <cx:pt idx="38421">125000</cx:pt>
          <cx:pt idx="38422">392000</cx:pt>
          <cx:pt idx="38423">300000</cx:pt>
          <cx:pt idx="38424">189000</cx:pt>
          <cx:pt idx="38425">500000</cx:pt>
          <cx:pt idx="38426">325000</cx:pt>
          <cx:pt idx="38427">400000</cx:pt>
          <cx:pt idx="38428">550000</cx:pt>
          <cx:pt idx="38429">300000</cx:pt>
          <cx:pt idx="38430">118000</cx:pt>
          <cx:pt idx="38431">359000</cx:pt>
          <cx:pt idx="38432">350000</cx:pt>
          <cx:pt idx="38433">65000</cx:pt>
          <cx:pt idx="38434">900000</cx:pt>
          <cx:pt idx="38435">500000</cx:pt>
          <cx:pt idx="38436">60000</cx:pt>
          <cx:pt idx="38437">45000</cx:pt>
          <cx:pt idx="38438">250000</cx:pt>
          <cx:pt idx="38439">200000</cx:pt>
          <cx:pt idx="38440">120000</cx:pt>
          <cx:pt idx="38441">170000</cx:pt>
          <cx:pt idx="38442">280000</cx:pt>
          <cx:pt idx="38443">90000</cx:pt>
          <cx:pt idx="38444">125000</cx:pt>
          <cx:pt idx="38445">300000</cx:pt>
          <cx:pt idx="38446">290000</cx:pt>
          <cx:pt idx="38447">87000</cx:pt>
          <cx:pt idx="38448">125000</cx:pt>
          <cx:pt idx="38449">80000</cx:pt>
          <cx:pt idx="38450">120000</cx:pt>
          <cx:pt idx="38451">180000</cx:pt>
          <cx:pt idx="38452">220000</cx:pt>
          <cx:pt idx="38453">175000</cx:pt>
          <cx:pt idx="38454">40000</cx:pt>
          <cx:pt idx="38455">140000</cx:pt>
          <cx:pt idx="38456">287900</cx:pt>
          <cx:pt idx="38457">225000</cx:pt>
          <cx:pt idx="38458">400000</cx:pt>
          <cx:pt idx="38459">95000</cx:pt>
          <cx:pt idx="38460">175000</cx:pt>
          <cx:pt idx="38461">650000</cx:pt>
          <cx:pt idx="38462">370000</cx:pt>
          <cx:pt idx="38463">96000</cx:pt>
          <cx:pt idx="38464">65000</cx:pt>
          <cx:pt idx="38465">140000</cx:pt>
          <cx:pt idx="38466">250000</cx:pt>
          <cx:pt idx="38467">140000</cx:pt>
          <cx:pt idx="38468">280000</cx:pt>
          <cx:pt idx="38469">175000</cx:pt>
          <cx:pt idx="38470">175000</cx:pt>
          <cx:pt idx="38471">110000</cx:pt>
          <cx:pt idx="38472">200000</cx:pt>
          <cx:pt idx="38473">200000</cx:pt>
          <cx:pt idx="38474">200000</cx:pt>
          <cx:pt idx="38475">550000</cx:pt>
          <cx:pt idx="38476">400000</cx:pt>
          <cx:pt idx="38477">340000</cx:pt>
          <cx:pt idx="38478">135000</cx:pt>
          <cx:pt idx="38479">175000</cx:pt>
          <cx:pt idx="38480">350000</cx:pt>
          <cx:pt idx="38481">500000</cx:pt>
          <cx:pt idx="38482">400000</cx:pt>
          <cx:pt idx="38483">200000</cx:pt>
          <cx:pt idx="38484">50000</cx:pt>
          <cx:pt idx="38485">45000</cx:pt>
          <cx:pt idx="38486">25000</cx:pt>
          <cx:pt idx="38487">200000</cx:pt>
          <cx:pt idx="38488">230000</cx:pt>
          <cx:pt idx="38489">280000</cx:pt>
          <cx:pt idx="38490">600000</cx:pt>
          <cx:pt idx="38491">600000</cx:pt>
          <cx:pt idx="38492">87500</cx:pt>
          <cx:pt idx="38493">100000</cx:pt>
          <cx:pt idx="38494">65000</cx:pt>
          <cx:pt idx="38495">240000</cx:pt>
          <cx:pt idx="38496">155000</cx:pt>
          <cx:pt idx="38497">1750000</cx:pt>
          <cx:pt idx="38498">200000</cx:pt>
          <cx:pt idx="38499">140000</cx:pt>
          <cx:pt idx="38500">155000</cx:pt>
          <cx:pt idx="38501">50000</cx:pt>
          <cx:pt idx="38502">110000</cx:pt>
          <cx:pt idx="38503">110000</cx:pt>
          <cx:pt idx="38504">75000</cx:pt>
          <cx:pt idx="38505">239000</cx:pt>
          <cx:pt idx="38506">5000</cx:pt>
          <cx:pt idx="38507">120000</cx:pt>
          <cx:pt idx="38508">95000</cx:pt>
          <cx:pt idx="38509">250000</cx:pt>
          <cx:pt idx="38510">300000</cx:pt>
          <cx:pt idx="38511">199000</cx:pt>
          <cx:pt idx="38512">80000</cx:pt>
          <cx:pt idx="38513">35000</cx:pt>
          <cx:pt idx="38514">250000</cx:pt>
          <cx:pt idx="38515">85000</cx:pt>
          <cx:pt idx="38516">85000</cx:pt>
          <cx:pt idx="38517">90000</cx:pt>
          <cx:pt idx="38518">110000</cx:pt>
          <cx:pt idx="38519">45000</cx:pt>
          <cx:pt idx="38520">180000</cx:pt>
          <cx:pt idx="38521">120000</cx:pt>
          <cx:pt idx="38522">400000</cx:pt>
          <cx:pt idx="38523">250000</cx:pt>
          <cx:pt idx="38524">130000</cx:pt>
          <cx:pt idx="38525">275000</cx:pt>
          <cx:pt idx="38526">400000</cx:pt>
          <cx:pt idx="38527">425000</cx:pt>
          <cx:pt idx="38528">900000</cx:pt>
          <cx:pt idx="38529">650000</cx:pt>
          <cx:pt idx="38530">700000</cx:pt>
          <cx:pt idx="38531">200000</cx:pt>
          <cx:pt idx="38532">145000</cx:pt>
          <cx:pt idx="38533">112000</cx:pt>
          <cx:pt idx="38534">80000</cx:pt>
          <cx:pt idx="38535">220000</cx:pt>
          <cx:pt idx="38536">150000</cx:pt>
          <cx:pt idx="38537">250000</cx:pt>
          <cx:pt idx="38538">150000</cx:pt>
          <cx:pt idx="38539">20000</cx:pt>
          <cx:pt idx="38540">78000</cx:pt>
          <cx:pt idx="38541">26000</cx:pt>
          <cx:pt idx="38542">425000</cx:pt>
          <cx:pt idx="38543">200000</cx:pt>
          <cx:pt idx="38544">50000</cx:pt>
          <cx:pt idx="38545">425000</cx:pt>
          <cx:pt idx="38546">90000</cx:pt>
          <cx:pt idx="38547">140000</cx:pt>
          <cx:pt idx="38548">130000</cx:pt>
          <cx:pt idx="38549">450000</cx:pt>
          <cx:pt idx="38550">800000</cx:pt>
          <cx:pt idx="38551">250000</cx:pt>
          <cx:pt idx="38552">76000</cx:pt>
          <cx:pt idx="38553">190000</cx:pt>
          <cx:pt idx="38554">324000</cx:pt>
          <cx:pt idx="38555">275000</cx:pt>
          <cx:pt idx="38556">750000</cx:pt>
          <cx:pt idx="38557">149000</cx:pt>
          <cx:pt idx="38558">15000</cx:pt>
          <cx:pt idx="38559">15000</cx:pt>
          <cx:pt idx="38560">150000</cx:pt>
          <cx:pt idx="38561">125000</cx:pt>
          <cx:pt idx="38562">120000</cx:pt>
          <cx:pt idx="38563">110000</cx:pt>
          <cx:pt idx="38564">125000</cx:pt>
          <cx:pt idx="38565">85000</cx:pt>
          <cx:pt idx="38566">55000</cx:pt>
          <cx:pt idx="38567">225000</cx:pt>
          <cx:pt idx="38568">385000</cx:pt>
          <cx:pt idx="38569">550000</cx:pt>
          <cx:pt idx="38570">145000</cx:pt>
          <cx:pt idx="38571">46000</cx:pt>
          <cx:pt idx="38572">110000</cx:pt>
          <cx:pt idx="38573">125000</cx:pt>
          <cx:pt idx="38574">45000</cx:pt>
          <cx:pt idx="38575">20000</cx:pt>
          <cx:pt idx="38576">98000</cx:pt>
          <cx:pt idx="38577">112000</cx:pt>
          <cx:pt idx="38578">50000</cx:pt>
          <cx:pt idx="38579">500000</cx:pt>
          <cx:pt idx="38580">474000</cx:pt>
          <cx:pt idx="38581">550000</cx:pt>
          <cx:pt idx="38582">2212664</cx:pt>
          <cx:pt idx="38583">550000</cx:pt>
          <cx:pt idx="38584">400000</cx:pt>
          <cx:pt idx="38585">2212664</cx:pt>
          <cx:pt idx="38586">750000</cx:pt>
          <cx:pt idx="38587">900000</cx:pt>
          <cx:pt idx="38588">100000</cx:pt>
          <cx:pt idx="38589">350000</cx:pt>
          <cx:pt idx="38590">120000</cx:pt>
          <cx:pt idx="38591">220000</cx:pt>
          <cx:pt idx="38592">250000</cx:pt>
          <cx:pt idx="38593">225000</cx:pt>
          <cx:pt idx="38594">16000</cx:pt>
          <cx:pt idx="38595">160000</cx:pt>
          <cx:pt idx="38596">50000</cx:pt>
          <cx:pt idx="38597">550000</cx:pt>
          <cx:pt idx="38598">5000</cx:pt>
          <cx:pt idx="38599">100000</cx:pt>
          <cx:pt idx="38600">175000</cx:pt>
          <cx:pt idx="38601">130000</cx:pt>
          <cx:pt idx="38602">110000</cx:pt>
          <cx:pt idx="38603">75000</cx:pt>
          <cx:pt idx="38604">840000</cx:pt>
          <cx:pt idx="38605">1500000</cx:pt>
          <cx:pt idx="38606">235000</cx:pt>
          <cx:pt idx="38607">125000</cx:pt>
          <cx:pt idx="38608">25000</cx:pt>
          <cx:pt idx="38609">220000</cx:pt>
          <cx:pt idx="38610">370000</cx:pt>
          <cx:pt idx="38611">150000</cx:pt>
          <cx:pt idx="38612">130000</cx:pt>
          <cx:pt idx="38613">134000</cx:pt>
          <cx:pt idx="38614">190000</cx:pt>
          <cx:pt idx="38615">230000</cx:pt>
          <cx:pt idx="38616">63000</cx:pt>
          <cx:pt idx="38617">390000</cx:pt>
          <cx:pt idx="38618">115000</cx:pt>
          <cx:pt idx="38619">120000</cx:pt>
          <cx:pt idx="38620">170000</cx:pt>
          <cx:pt idx="38621">200000</cx:pt>
          <cx:pt idx="38622">275000</cx:pt>
          <cx:pt idx="38623">180000</cx:pt>
          <cx:pt idx="38624">190000</cx:pt>
          <cx:pt idx="38625">190000</cx:pt>
          <cx:pt idx="38626">80000</cx:pt>
          <cx:pt idx="38627">229000</cx:pt>
          <cx:pt idx="38628">325000</cx:pt>
          <cx:pt idx="38629">45000</cx:pt>
          <cx:pt idx="38630">80000</cx:pt>
          <cx:pt idx="38631">45000</cx:pt>
          <cx:pt idx="38632">190000</cx:pt>
          <cx:pt idx="38633">45000</cx:pt>
          <cx:pt idx="38634">300000</cx:pt>
          <cx:pt idx="38635">1256069</cx:pt>
          <cx:pt idx="38636">500000</cx:pt>
          <cx:pt idx="38637">106000</cx:pt>
          <cx:pt idx="38638">900000</cx:pt>
          <cx:pt idx="38639">225000</cx:pt>
          <cx:pt idx="38640">140000</cx:pt>
          <cx:pt idx="38641">130000</cx:pt>
          <cx:pt idx="38642">95000</cx:pt>
          <cx:pt idx="38643">550000</cx:pt>
          <cx:pt idx="38644">120000</cx:pt>
          <cx:pt idx="38645">100000</cx:pt>
          <cx:pt idx="38646">41000</cx:pt>
          <cx:pt idx="38647">250000</cx:pt>
          <cx:pt idx="38648">179000</cx:pt>
          <cx:pt idx="38649">225000</cx:pt>
          <cx:pt idx="38650">140000</cx:pt>
          <cx:pt idx="38651">20000</cx:pt>
          <cx:pt idx="38652">750000</cx:pt>
          <cx:pt idx="38653">38000</cx:pt>
          <cx:pt idx="38654">2212664</cx:pt>
          <cx:pt idx="38655">170000</cx:pt>
          <cx:pt idx="38656">82000</cx:pt>
          <cx:pt idx="38657">75000</cx:pt>
          <cx:pt idx="38658">80000</cx:pt>
          <cx:pt idx="38659">180000</cx:pt>
          <cx:pt idx="38660">54000</cx:pt>
          <cx:pt idx="38661">180000</cx:pt>
          <cx:pt idx="38662">110000</cx:pt>
          <cx:pt idx="38663">100000</cx:pt>
          <cx:pt idx="38664">138000</cx:pt>
          <cx:pt idx="38665">69000</cx:pt>
          <cx:pt idx="38666">30000</cx:pt>
          <cx:pt idx="38667">60000</cx:pt>
          <cx:pt idx="38668">60000</cx:pt>
          <cx:pt idx="38669">90000</cx:pt>
          <cx:pt idx="38670">175000</cx:pt>
          <cx:pt idx="38671">40000</cx:pt>
          <cx:pt idx="38672">110000</cx:pt>
          <cx:pt idx="38673">23000</cx:pt>
          <cx:pt idx="38674">245000</cx:pt>
          <cx:pt idx="38675">195000</cx:pt>
          <cx:pt idx="38676">195000</cx:pt>
          <cx:pt idx="38677">800000</cx:pt>
          <cx:pt idx="38678">74000</cx:pt>
          <cx:pt idx="38679">200000</cx:pt>
          <cx:pt idx="38680">150000</cx:pt>
          <cx:pt idx="38681">300000</cx:pt>
          <cx:pt idx="38682">200000</cx:pt>
          <cx:pt idx="38683">290000</cx:pt>
          <cx:pt idx="38684">75000</cx:pt>
          <cx:pt idx="38685">150000</cx:pt>
          <cx:pt idx="38686">35000</cx:pt>
          <cx:pt idx="38687">275000</cx:pt>
          <cx:pt idx="38688">120000</cx:pt>
          <cx:pt idx="38689">99900</cx:pt>
          <cx:pt idx="38690">375000</cx:pt>
          <cx:pt idx="38691">90000</cx:pt>
          <cx:pt idx="38692">24000</cx:pt>
          <cx:pt idx="38693">127000</cx:pt>
          <cx:pt idx="38694">115000</cx:pt>
          <cx:pt idx="38695">90000</cx:pt>
          <cx:pt idx="38696">120000</cx:pt>
          <cx:pt idx="38697">70000</cx:pt>
          <cx:pt idx="38698">500000</cx:pt>
          <cx:pt idx="38699">92500</cx:pt>
          <cx:pt idx="38700">115000</cx:pt>
          <cx:pt idx="38701">55000</cx:pt>
          <cx:pt idx="38702">115000</cx:pt>
          <cx:pt idx="38703">80000</cx:pt>
          <cx:pt idx="38704">179000</cx:pt>
          <cx:pt idx="38705">93000</cx:pt>
          <cx:pt idx="38706">45000</cx:pt>
          <cx:pt idx="38707">225000</cx:pt>
          <cx:pt idx="38708">120000</cx:pt>
          <cx:pt idx="38709">145000</cx:pt>
          <cx:pt idx="38710">200000</cx:pt>
          <cx:pt idx="38711">182000</cx:pt>
          <cx:pt idx="38712">37500</cx:pt>
          <cx:pt idx="38713">55000</cx:pt>
          <cx:pt idx="38714">200000</cx:pt>
          <cx:pt idx="38715">100000</cx:pt>
          <cx:pt idx="38716">88000</cx:pt>
          <cx:pt idx="38717">450000</cx:pt>
          <cx:pt idx="38718">125000</cx:pt>
          <cx:pt idx="38719">55000</cx:pt>
          <cx:pt idx="38720">250000</cx:pt>
          <cx:pt idx="38721">325000</cx:pt>
          <cx:pt idx="38722">325000</cx:pt>
          <cx:pt idx="38723">260000</cx:pt>
          <cx:pt idx="38724">95000</cx:pt>
          <cx:pt idx="38725">150000</cx:pt>
          <cx:pt idx="38726">135000</cx:pt>
          <cx:pt idx="38727">130000</cx:pt>
          <cx:pt idx="38728">310000</cx:pt>
          <cx:pt idx="38729">150000</cx:pt>
          <cx:pt idx="38730">300000</cx:pt>
          <cx:pt idx="38731">85000</cx:pt>
          <cx:pt idx="38732">112000</cx:pt>
          <cx:pt idx="38733">250000</cx:pt>
          <cx:pt idx="38734">230000</cx:pt>
          <cx:pt idx="38735">130000</cx:pt>
          <cx:pt idx="38736">83200</cx:pt>
          <cx:pt idx="38737">200000</cx:pt>
          <cx:pt idx="38738">25000</cx:pt>
          <cx:pt idx="38739">59000</cx:pt>
          <cx:pt idx="38740">25000</cx:pt>
          <cx:pt idx="38741">180000</cx:pt>
          <cx:pt idx="38742">200000</cx:pt>
          <cx:pt idx="38743">300000</cx:pt>
          <cx:pt idx="38744">3688473</cx:pt>
          <cx:pt idx="38745">386000</cx:pt>
          <cx:pt idx="38746">2212664</cx:pt>
          <cx:pt idx="38747">800000</cx:pt>
          <cx:pt idx="38748">130000</cx:pt>
          <cx:pt idx="38749">70000</cx:pt>
          <cx:pt idx="38750">80000</cx:pt>
          <cx:pt idx="38751">140000</cx:pt>
          <cx:pt idx="38752">120000</cx:pt>
          <cx:pt idx="38753">600000</cx:pt>
          <cx:pt idx="38754">163000</cx:pt>
          <cx:pt idx="38755">90000</cx:pt>
          <cx:pt idx="38756">145000</cx:pt>
          <cx:pt idx="38757">90000</cx:pt>
          <cx:pt idx="38758">250000</cx:pt>
          <cx:pt idx="38759">30000</cx:pt>
          <cx:pt idx="38760">90000</cx:pt>
          <cx:pt idx="38761">40000</cx:pt>
          <cx:pt idx="38762">100000</cx:pt>
          <cx:pt idx="38763">200000</cx:pt>
          <cx:pt idx="38764">175000</cx:pt>
          <cx:pt idx="38765">450000</cx:pt>
          <cx:pt idx="38766">125000</cx:pt>
          <cx:pt idx="38767">80000</cx:pt>
          <cx:pt idx="38768">46000</cx:pt>
          <cx:pt idx="38769">100000</cx:pt>
          <cx:pt idx="38770">175000</cx:pt>
          <cx:pt idx="38771">120000</cx:pt>
          <cx:pt idx="38772">110000</cx:pt>
          <cx:pt idx="38773">100000</cx:pt>
          <cx:pt idx="38774">400000</cx:pt>
          <cx:pt idx="38775">2212664</cx:pt>
          <cx:pt idx="38776">80000</cx:pt>
          <cx:pt idx="38777">200000</cx:pt>
          <cx:pt idx="38778">116000</cx:pt>
          <cx:pt idx="38779">150000</cx:pt>
          <cx:pt idx="38780">203000</cx:pt>
          <cx:pt idx="38781">80000</cx:pt>
          <cx:pt idx="38782">175000</cx:pt>
          <cx:pt idx="38783">189500</cx:pt>
          <cx:pt idx="38784">192000</cx:pt>
          <cx:pt idx="38785">175000</cx:pt>
          <cx:pt idx="38786">100000</cx:pt>
          <cx:pt idx="38787">100000</cx:pt>
          <cx:pt idx="38788">85000</cx:pt>
          <cx:pt idx="38789">80000</cx:pt>
          <cx:pt idx="38790">160000</cx:pt>
          <cx:pt idx="38791">70000</cx:pt>
          <cx:pt idx="38792">57000</cx:pt>
          <cx:pt idx="38793">450000</cx:pt>
          <cx:pt idx="38794">65000</cx:pt>
          <cx:pt idx="38795">20000</cx:pt>
          <cx:pt idx="38796">140000</cx:pt>
          <cx:pt idx="38797">250000</cx:pt>
          <cx:pt idx="38798">320000</cx:pt>
          <cx:pt idx="38799">235000</cx:pt>
          <cx:pt idx="38800">250000</cx:pt>
          <cx:pt idx="38801">72000</cx:pt>
          <cx:pt idx="38802">100000</cx:pt>
          <cx:pt idx="38803">125000</cx:pt>
          <cx:pt idx="38804">100000</cx:pt>
          <cx:pt idx="38805">83000</cx:pt>
          <cx:pt idx="38806">90000</cx:pt>
          <cx:pt idx="38807">15000</cx:pt>
          <cx:pt idx="38808">100000</cx:pt>
          <cx:pt idx="38809">90000</cx:pt>
          <cx:pt idx="38810">111000</cx:pt>
          <cx:pt idx="38811">75000</cx:pt>
          <cx:pt idx="38812">550000</cx:pt>
          <cx:pt idx="38813">280000</cx:pt>
          <cx:pt idx="38814">275000</cx:pt>
          <cx:pt idx="38815">800600</cx:pt>
          <cx:pt idx="38816">50000</cx:pt>
          <cx:pt idx="38817">79900</cx:pt>
          <cx:pt idx="38818">120000</cx:pt>
          <cx:pt idx="38819">1000000</cx:pt>
          <cx:pt idx="38820">58000</cx:pt>
          <cx:pt idx="38821">92000</cx:pt>
          <cx:pt idx="38822">90000</cx:pt>
          <cx:pt idx="38823">79000</cx:pt>
          <cx:pt idx="38824">55000</cx:pt>
          <cx:pt idx="38825">350000</cx:pt>
          <cx:pt idx="38826">150000</cx:pt>
          <cx:pt idx="38827">210500</cx:pt>
          <cx:pt idx="38828">50000</cx:pt>
          <cx:pt idx="38829">350000</cx:pt>
          <cx:pt idx="38830">450000</cx:pt>
          <cx:pt idx="38831">85000</cx:pt>
          <cx:pt idx="38832">75000</cx:pt>
          <cx:pt idx="38833">80000</cx:pt>
          <cx:pt idx="38834">30000</cx:pt>
          <cx:pt idx="38835">150000</cx:pt>
          <cx:pt idx="38836">600000</cx:pt>
          <cx:pt idx="38837">140000</cx:pt>
          <cx:pt idx="38838">80000</cx:pt>
          <cx:pt idx="38839">130000</cx:pt>
          <cx:pt idx="38840">180000</cx:pt>
          <cx:pt idx="38841">105000</cx:pt>
          <cx:pt idx="38842">72000</cx:pt>
          <cx:pt idx="38843">285000</cx:pt>
          <cx:pt idx="38844">70000</cx:pt>
          <cx:pt idx="38845">360000</cx:pt>
          <cx:pt idx="38846">195000</cx:pt>
          <cx:pt idx="38847">40000</cx:pt>
          <cx:pt idx="38848">65000</cx:pt>
          <cx:pt idx="38849">70000</cx:pt>
          <cx:pt idx="38850">275000</cx:pt>
          <cx:pt idx="38851">75000</cx:pt>
          <cx:pt idx="38852">399000</cx:pt>
          <cx:pt idx="38853">400000</cx:pt>
          <cx:pt idx="38854">40000</cx:pt>
          <cx:pt idx="38855">50000</cx:pt>
          <cx:pt idx="38856">160000</cx:pt>
          <cx:pt idx="38857">220000</cx:pt>
          <cx:pt idx="38858">650000</cx:pt>
          <cx:pt idx="38859">145000</cx:pt>
          <cx:pt idx="38860">250000</cx:pt>
          <cx:pt idx="38861">650000</cx:pt>
          <cx:pt idx="38862">315000</cx:pt>
          <cx:pt idx="38863">2212664</cx:pt>
          <cx:pt idx="38864">275000</cx:pt>
          <cx:pt idx="38865">400000</cx:pt>
          <cx:pt idx="38866">97000</cx:pt>
          <cx:pt idx="38867">185000</cx:pt>
          <cx:pt idx="38868">70000</cx:pt>
          <cx:pt idx="38869">260000</cx:pt>
          <cx:pt idx="38870">125000</cx:pt>
          <cx:pt idx="38871">95000</cx:pt>
          <cx:pt idx="38872">60000</cx:pt>
          <cx:pt idx="38873">230000</cx:pt>
          <cx:pt idx="38874">200000</cx:pt>
          <cx:pt idx="38875">250000</cx:pt>
          <cx:pt idx="38876">150000</cx:pt>
          <cx:pt idx="38877">120000</cx:pt>
          <cx:pt idx="38878">150000</cx:pt>
          <cx:pt idx="38879">129900</cx:pt>
          <cx:pt idx="38880">50000</cx:pt>
          <cx:pt idx="38881">180000</cx:pt>
          <cx:pt idx="38882">165000</cx:pt>
          <cx:pt idx="38883">100000</cx:pt>
          <cx:pt idx="38884">130000</cx:pt>
          <cx:pt idx="38885">157000</cx:pt>
          <cx:pt idx="38886">130000</cx:pt>
          <cx:pt idx="38887">95000</cx:pt>
          <cx:pt idx="38888">65000</cx:pt>
          <cx:pt idx="38889">90000</cx:pt>
          <cx:pt idx="38890">87000</cx:pt>
          <cx:pt idx="38891">60000</cx:pt>
          <cx:pt idx="38892">300000</cx:pt>
          <cx:pt idx="38893">110000</cx:pt>
          <cx:pt idx="38894">90000</cx:pt>
          <cx:pt idx="38895">60000</cx:pt>
          <cx:pt idx="38896">135000</cx:pt>
          <cx:pt idx="38897">69999</cx:pt>
          <cx:pt idx="38898">115000</cx:pt>
          <cx:pt idx="38899">260000</cx:pt>
          <cx:pt idx="38900">150000</cx:pt>
          <cx:pt idx="38901">30000</cx:pt>
          <cx:pt idx="38902">30000</cx:pt>
          <cx:pt idx="38903">125000</cx:pt>
          <cx:pt idx="38904">60000</cx:pt>
          <cx:pt idx="38905">120000</cx:pt>
          <cx:pt idx="38906">150000</cx:pt>
          <cx:pt idx="38907">102000</cx:pt>
          <cx:pt idx="38908">130000</cx:pt>
          <cx:pt idx="38909">60000</cx:pt>
          <cx:pt idx="38910">68000</cx:pt>
          <cx:pt idx="38911">100000</cx:pt>
          <cx:pt idx="38912">90000</cx:pt>
          <cx:pt idx="38913">70000</cx:pt>
          <cx:pt idx="38914">300000</cx:pt>
          <cx:pt idx="38915">325000</cx:pt>
          <cx:pt idx="38916">97000</cx:pt>
          <cx:pt idx="38917">475000</cx:pt>
          <cx:pt idx="38918">130000</cx:pt>
          <cx:pt idx="38919">75000</cx:pt>
          <cx:pt idx="38920">100000</cx:pt>
          <cx:pt idx="38921">85000</cx:pt>
          <cx:pt idx="38922">260000</cx:pt>
          <cx:pt idx="38923">175000</cx:pt>
          <cx:pt idx="38924">115000</cx:pt>
          <cx:pt idx="38925">120000</cx:pt>
          <cx:pt idx="38926">35000</cx:pt>
          <cx:pt idx="38927">175000</cx:pt>
          <cx:pt idx="38928">98500</cx:pt>
          <cx:pt idx="38929">300000</cx:pt>
          <cx:pt idx="38930">150000</cx:pt>
          <cx:pt idx="38931">56000</cx:pt>
          <cx:pt idx="38932">30000</cx:pt>
          <cx:pt idx="38933">60000</cx:pt>
          <cx:pt idx="38934">80000</cx:pt>
          <cx:pt idx="38935">130000</cx:pt>
          <cx:pt idx="38936">135000</cx:pt>
          <cx:pt idx="38937">150000</cx:pt>
          <cx:pt idx="38938">350000</cx:pt>
          <cx:pt idx="38939">202000</cx:pt>
          <cx:pt idx="38940">125000</cx:pt>
          <cx:pt idx="38941">175000</cx:pt>
          <cx:pt idx="38942">675000</cx:pt>
          <cx:pt idx="38943">200000</cx:pt>
          <cx:pt idx="38944">75000</cx:pt>
          <cx:pt idx="38945">200000</cx:pt>
          <cx:pt idx="38946">45000</cx:pt>
          <cx:pt idx="38947">65000</cx:pt>
          <cx:pt idx="38948">115000</cx:pt>
          <cx:pt idx="38949">125000</cx:pt>
          <cx:pt idx="38950">70000</cx:pt>
          <cx:pt idx="38951">132000</cx:pt>
          <cx:pt idx="38952">150000</cx:pt>
          <cx:pt idx="38953">300000</cx:pt>
          <cx:pt idx="38954">300000</cx:pt>
          <cx:pt idx="38955">75000</cx:pt>
          <cx:pt idx="38956">80000</cx:pt>
          <cx:pt idx="38957">230000</cx:pt>
          <cx:pt idx="38958">150000</cx:pt>
          <cx:pt idx="38959">80000</cx:pt>
          <cx:pt idx="38960">75000</cx:pt>
          <cx:pt idx="38961">75000</cx:pt>
          <cx:pt idx="38962">80000</cx:pt>
          <cx:pt idx="38963">115000</cx:pt>
          <cx:pt idx="38964">180000</cx:pt>
          <cx:pt idx="38965">210000</cx:pt>
          <cx:pt idx="38966">55000</cx:pt>
          <cx:pt idx="38967">20000</cx:pt>
          <cx:pt idx="38968">280000</cx:pt>
          <cx:pt idx="38969">177800</cx:pt>
          <cx:pt idx="38970">55000</cx:pt>
          <cx:pt idx="38971">60000</cx:pt>
          <cx:pt idx="38972">275000</cx:pt>
          <cx:pt idx="38973">20000</cx:pt>
          <cx:pt idx="38974">500000</cx:pt>
          <cx:pt idx="38975">140000</cx:pt>
          <cx:pt idx="38976">200000</cx:pt>
          <cx:pt idx="38977">65000</cx:pt>
          <cx:pt idx="38978">45000</cx:pt>
          <cx:pt idx="38979">88000</cx:pt>
          <cx:pt idx="38980">130000</cx:pt>
          <cx:pt idx="38981">120000</cx:pt>
          <cx:pt idx="38982">149000</cx:pt>
          <cx:pt idx="38983">349900</cx:pt>
          <cx:pt idx="38984">299999</cx:pt>
          <cx:pt idx="38985">188000</cx:pt>
          <cx:pt idx="38986">200000</cx:pt>
          <cx:pt idx="38987">130000</cx:pt>
          <cx:pt idx="38988">150000</cx:pt>
          <cx:pt idx="38989">85000</cx:pt>
          <cx:pt idx="38990">85000</cx:pt>
          <cx:pt idx="38991">150000</cx:pt>
          <cx:pt idx="38992">133000</cx:pt>
          <cx:pt idx="38993">125000</cx:pt>
          <cx:pt idx="38994">240000</cx:pt>
          <cx:pt idx="38995">25000</cx:pt>
          <cx:pt idx="38996">750000</cx:pt>
          <cx:pt idx="38997">150000</cx:pt>
          <cx:pt idx="38998">25000</cx:pt>
          <cx:pt idx="38999">75000</cx:pt>
          <cx:pt idx="39000">155000</cx:pt>
          <cx:pt idx="39001">155000</cx:pt>
          <cx:pt idx="39002">155000</cx:pt>
          <cx:pt idx="39003">135000</cx:pt>
          <cx:pt idx="39004">140000</cx:pt>
          <cx:pt idx="39005">99000</cx:pt>
          <cx:pt idx="39006">150000</cx:pt>
          <cx:pt idx="39007">385000</cx:pt>
          <cx:pt idx="39008">200000</cx:pt>
          <cx:pt idx="39009">135000</cx:pt>
          <cx:pt idx="39010">200000</cx:pt>
          <cx:pt idx="39011">50000</cx:pt>
          <cx:pt idx="39012">2212664</cx:pt>
          <cx:pt idx="39013">30000</cx:pt>
          <cx:pt idx="39014">140000</cx:pt>
          <cx:pt idx="39015">215000</cx:pt>
          <cx:pt idx="39016">210000</cx:pt>
          <cx:pt idx="39017">200000</cx:pt>
          <cx:pt idx="39018">85000</cx:pt>
          <cx:pt idx="39019">75000</cx:pt>
          <cx:pt idx="39020">100000</cx:pt>
          <cx:pt idx="39021">100000</cx:pt>
          <cx:pt idx="39022">130000</cx:pt>
          <cx:pt idx="39023">75000</cx:pt>
          <cx:pt idx="39024">90000</cx:pt>
          <cx:pt idx="39025">100000</cx:pt>
          <cx:pt idx="39026">60000</cx:pt>
          <cx:pt idx="39027">160000</cx:pt>
          <cx:pt idx="39028">140000</cx:pt>
          <cx:pt idx="39029">130000</cx:pt>
          <cx:pt idx="39030">75000</cx:pt>
          <cx:pt idx="39031">200000</cx:pt>
          <cx:pt idx="39032">850000</cx:pt>
          <cx:pt idx="39033">80000</cx:pt>
          <cx:pt idx="39034">280000</cx:pt>
          <cx:pt idx="39035">305000</cx:pt>
          <cx:pt idx="39036">85000</cx:pt>
          <cx:pt idx="39037">690000</cx:pt>
          <cx:pt idx="39038">86000</cx:pt>
          <cx:pt idx="39039">415000</cx:pt>
          <cx:pt idx="39040">325000</cx:pt>
          <cx:pt idx="39041">130000</cx:pt>
          <cx:pt idx="39042">195000</cx:pt>
          <cx:pt idx="39043">73000</cx:pt>
          <cx:pt idx="39044">215700</cx:pt>
          <cx:pt idx="39045">215700</cx:pt>
          <cx:pt idx="39046">90000</cx:pt>
          <cx:pt idx="39047">80000</cx:pt>
          <cx:pt idx="39048">180000</cx:pt>
          <cx:pt idx="39049">200000</cx:pt>
          <cx:pt idx="39050">125000</cx:pt>
          <cx:pt idx="39051">55000</cx:pt>
          <cx:pt idx="39052">220000</cx:pt>
          <cx:pt idx="39053">133000</cx:pt>
          <cx:pt idx="39054">120000</cx:pt>
          <cx:pt idx="39055">67000</cx:pt>
          <cx:pt idx="39056">40000</cx:pt>
          <cx:pt idx="39057">550000</cx:pt>
          <cx:pt idx="39058">275000</cx:pt>
          <cx:pt idx="39059">170000</cx:pt>
          <cx:pt idx="39060">140900</cx:pt>
          <cx:pt idx="39061">45000</cx:pt>
          <cx:pt idx="39062">165000</cx:pt>
          <cx:pt idx="39063">60000</cx:pt>
          <cx:pt idx="39064">350000</cx:pt>
          <cx:pt idx="39065">80000</cx:pt>
          <cx:pt idx="39066">40000</cx:pt>
          <cx:pt idx="39067">200000</cx:pt>
          <cx:pt idx="39068">99000</cx:pt>
          <cx:pt idx="39069">115000</cx:pt>
          <cx:pt idx="39070">260000</cx:pt>
          <cx:pt idx="39071">95000</cx:pt>
          <cx:pt idx="39072">80000</cx:pt>
          <cx:pt idx="39073">250000</cx:pt>
          <cx:pt idx="39074">33000</cx:pt>
          <cx:pt idx="39075">150000</cx:pt>
          <cx:pt idx="39076">425000</cx:pt>
          <cx:pt idx="39077">250000</cx:pt>
          <cx:pt idx="39078">60000</cx:pt>
          <cx:pt idx="39079">79000</cx:pt>
          <cx:pt idx="39080">60000</cx:pt>
          <cx:pt idx="39081">215000</cx:pt>
          <cx:pt idx="39082">90000</cx:pt>
          <cx:pt idx="39083">250000</cx:pt>
          <cx:pt idx="39084">50000</cx:pt>
          <cx:pt idx="39085">130000</cx:pt>
          <cx:pt idx="39086">160000</cx:pt>
          <cx:pt idx="39087">169000</cx:pt>
          <cx:pt idx="39088">110000</cx:pt>
          <cx:pt idx="39089">270000</cx:pt>
          <cx:pt idx="39090">125000</cx:pt>
          <cx:pt idx="39091">35000</cx:pt>
          <cx:pt idx="39092">170000</cx:pt>
          <cx:pt idx="39093">165000</cx:pt>
          <cx:pt idx="39094">270000</cx:pt>
          <cx:pt idx="39095">14000</cx:pt>
          <cx:pt idx="39096">185000</cx:pt>
          <cx:pt idx="39097">130000</cx:pt>
          <cx:pt idx="39098">250000</cx:pt>
          <cx:pt idx="39099">80000</cx:pt>
          <cx:pt idx="39100">300000</cx:pt>
          <cx:pt idx="39101">325000</cx:pt>
          <cx:pt idx="39102">95000</cx:pt>
          <cx:pt idx="39103">120000</cx:pt>
          <cx:pt idx="39104">110000</cx:pt>
          <cx:pt idx="39105">87500</cx:pt>
          <cx:pt idx="39106">75000</cx:pt>
          <cx:pt idx="39107">165000</cx:pt>
          <cx:pt idx="39108">80000</cx:pt>
          <cx:pt idx="39109">130000</cx:pt>
          <cx:pt idx="39110">370000</cx:pt>
          <cx:pt idx="39111">150000</cx:pt>
          <cx:pt idx="39112">265000</cx:pt>
          <cx:pt idx="39113">280000</cx:pt>
          <cx:pt idx="39114">100000</cx:pt>
          <cx:pt idx="39115">160000</cx:pt>
          <cx:pt idx="39116">130000</cx:pt>
          <cx:pt idx="39117">125000</cx:pt>
          <cx:pt idx="39118">110000</cx:pt>
          <cx:pt idx="39119">100000</cx:pt>
          <cx:pt idx="39120">90000</cx:pt>
          <cx:pt idx="39121">150000</cx:pt>
          <cx:pt idx="39122">250000</cx:pt>
          <cx:pt idx="39123">110000</cx:pt>
          <cx:pt idx="39124">75000</cx:pt>
          <cx:pt idx="39125">75000</cx:pt>
          <cx:pt idx="39126">50000</cx:pt>
          <cx:pt idx="39127">115000</cx:pt>
          <cx:pt idx="39128">75000</cx:pt>
          <cx:pt idx="39129">60000</cx:pt>
          <cx:pt idx="39130">70000</cx:pt>
          <cx:pt idx="39131">140000</cx:pt>
          <cx:pt idx="39132">350000</cx:pt>
          <cx:pt idx="39133">125000</cx:pt>
          <cx:pt idx="39134">60000</cx:pt>
          <cx:pt idx="39135">140000</cx:pt>
          <cx:pt idx="39136">225000</cx:pt>
          <cx:pt idx="39137">199000</cx:pt>
          <cx:pt idx="39138">230000</cx:pt>
          <cx:pt idx="39139">70000</cx:pt>
          <cx:pt idx="39140">100000</cx:pt>
          <cx:pt idx="39141">82500</cx:pt>
          <cx:pt idx="39142">150000</cx:pt>
          <cx:pt idx="39143">118000</cx:pt>
          <cx:pt idx="39144">80000</cx:pt>
          <cx:pt idx="39145">112000</cx:pt>
          <cx:pt idx="39146">80000</cx:pt>
          <cx:pt idx="39147">275000</cx:pt>
          <cx:pt idx="39148">75000</cx:pt>
          <cx:pt idx="39149">100000</cx:pt>
          <cx:pt idx="39150">95000</cx:pt>
          <cx:pt idx="39151">750000</cx:pt>
          <cx:pt idx="39152">155000</cx:pt>
          <cx:pt idx="39153">150000</cx:pt>
          <cx:pt idx="39154">120000</cx:pt>
          <cx:pt idx="39155">260000</cx:pt>
          <cx:pt idx="39156">95000</cx:pt>
          <cx:pt idx="39157">324000</cx:pt>
          <cx:pt idx="39158">324000</cx:pt>
          <cx:pt idx="39159">180000</cx:pt>
          <cx:pt idx="39160">89600</cx:pt>
          <cx:pt idx="39161">160000</cx:pt>
          <cx:pt idx="39162">75000</cx:pt>
          <cx:pt idx="39163">175000</cx:pt>
          <cx:pt idx="39164">175000</cx:pt>
          <cx:pt idx="39165">100000</cx:pt>
          <cx:pt idx="39166">50000</cx:pt>
          <cx:pt idx="39167">30000</cx:pt>
          <cx:pt idx="39168">120000</cx:pt>
          <cx:pt idx="39169">90000</cx:pt>
          <cx:pt idx="39170">250000</cx:pt>
          <cx:pt idx="39171">100000</cx:pt>
          <cx:pt idx="39172">17000</cx:pt>
          <cx:pt idx="39173">160000</cx:pt>
          <cx:pt idx="39174">90000</cx:pt>
          <cx:pt idx="39175">60000</cx:pt>
          <cx:pt idx="39176">250000</cx:pt>
          <cx:pt idx="39177">7000</cx:pt>
          <cx:pt idx="39178">180000</cx:pt>
          <cx:pt idx="39179">92000</cx:pt>
          <cx:pt idx="39180">250000</cx:pt>
          <cx:pt idx="39181">80000</cx:pt>
          <cx:pt idx="39182">90000</cx:pt>
          <cx:pt idx="39183">210000</cx:pt>
          <cx:pt idx="39184">120000</cx:pt>
          <cx:pt idx="39185">89000</cx:pt>
          <cx:pt idx="39186">120000</cx:pt>
          <cx:pt idx="39187">75000</cx:pt>
          <cx:pt idx="39188">85000</cx:pt>
          <cx:pt idx="39189">45000</cx:pt>
          <cx:pt idx="39190">125000</cx:pt>
          <cx:pt idx="39191">75000</cx:pt>
          <cx:pt idx="39192">135000</cx:pt>
          <cx:pt idx="39193">80000</cx:pt>
          <cx:pt idx="39194">70000</cx:pt>
          <cx:pt idx="39195">375000</cx:pt>
          <cx:pt idx="39196">100000</cx:pt>
          <cx:pt idx="39197">59000</cx:pt>
          <cx:pt idx="39198">150000</cx:pt>
          <cx:pt idx="39199">110000</cx:pt>
          <cx:pt idx="39200">350000</cx:pt>
          <cx:pt idx="39201">450000</cx:pt>
          <cx:pt idx="39202">340000</cx:pt>
          <cx:pt idx="39203">170000</cx:pt>
          <cx:pt idx="39204">150000</cx:pt>
          <cx:pt idx="39205">200000</cx:pt>
          <cx:pt idx="39206">260000</cx:pt>
          <cx:pt idx="39207">275000</cx:pt>
          <cx:pt idx="39208">220000</cx:pt>
          <cx:pt idx="39209">250000</cx:pt>
          <cx:pt idx="39210">87000</cx:pt>
          <cx:pt idx="39211">160000</cx:pt>
          <cx:pt idx="39212">88000</cx:pt>
          <cx:pt idx="39213">75000</cx:pt>
          <cx:pt idx="39214">165000</cx:pt>
          <cx:pt idx="39215">100000</cx:pt>
          <cx:pt idx="39216">130000</cx:pt>
          <cx:pt idx="39217">18000</cx:pt>
          <cx:pt idx="39218">160000</cx:pt>
          <cx:pt idx="39219">50000</cx:pt>
          <cx:pt idx="39220">140000</cx:pt>
          <cx:pt idx="39221">155000</cx:pt>
          <cx:pt idx="39222">67500</cx:pt>
          <cx:pt idx="39223">175000</cx:pt>
          <cx:pt idx="39224">300000</cx:pt>
          <cx:pt idx="39225">80000</cx:pt>
          <cx:pt idx="39226">180000</cx:pt>
          <cx:pt idx="39227">70000</cx:pt>
          <cx:pt idx="39228">65000</cx:pt>
          <cx:pt idx="39229">300000</cx:pt>
          <cx:pt idx="39230">120000</cx:pt>
          <cx:pt idx="39231">65000</cx:pt>
          <cx:pt idx="39232">170000</cx:pt>
          <cx:pt idx="39233">60000</cx:pt>
          <cx:pt idx="39234">120000</cx:pt>
          <cx:pt idx="39235">130000</cx:pt>
          <cx:pt idx="39236">60000</cx:pt>
          <cx:pt idx="39237">112000</cx:pt>
          <cx:pt idx="39238">300000</cx:pt>
          <cx:pt idx="39239">75000</cx:pt>
          <cx:pt idx="39240">78000</cx:pt>
          <cx:pt idx="39241">80000</cx:pt>
          <cx:pt idx="39242">58000</cx:pt>
          <cx:pt idx="39243">28000</cx:pt>
          <cx:pt idx="39244">60000</cx:pt>
          <cx:pt idx="39245">100000</cx:pt>
          <cx:pt idx="39246">200000</cx:pt>
          <cx:pt idx="39247">170000</cx:pt>
          <cx:pt idx="39248">220000</cx:pt>
          <cx:pt idx="39249">185000</cx:pt>
          <cx:pt idx="39250">45500</cx:pt>
          <cx:pt idx="39251">80000</cx:pt>
          <cx:pt idx="39252">120000</cx:pt>
          <cx:pt idx="39253">169500</cx:pt>
          <cx:pt idx="39254">200000</cx:pt>
          <cx:pt idx="39255">85000</cx:pt>
          <cx:pt idx="39256">80000</cx:pt>
          <cx:pt idx="39257">100000</cx:pt>
          <cx:pt idx="39258">120000</cx:pt>
          <cx:pt idx="39259">85000</cx:pt>
          <cx:pt idx="39260">380000</cx:pt>
          <cx:pt idx="39261">135000</cx:pt>
          <cx:pt idx="39262">120000</cx:pt>
          <cx:pt idx="39263">89000</cx:pt>
          <cx:pt idx="39264">251000</cx:pt>
          <cx:pt idx="39265">100000</cx:pt>
          <cx:pt idx="39266">110000</cx:pt>
          <cx:pt idx="39267">130000</cx:pt>
          <cx:pt idx="39268">230000</cx:pt>
          <cx:pt idx="39269">70000</cx:pt>
          <cx:pt idx="39270">150000</cx:pt>
          <cx:pt idx="39271">159000</cx:pt>
          <cx:pt idx="39272">150000</cx:pt>
          <cx:pt idx="39273">110000</cx:pt>
          <cx:pt idx="39274">145000</cx:pt>
          <cx:pt idx="39275">80000</cx:pt>
          <cx:pt idx="39276">500000</cx:pt>
          <cx:pt idx="39277">300000</cx:pt>
          <cx:pt idx="39278">225000</cx:pt>
          <cx:pt idx="39279">107000</cx:pt>
          <cx:pt idx="39280">140000</cx:pt>
          <cx:pt idx="39281">110000</cx:pt>
          <cx:pt idx="39282">70000</cx:pt>
          <cx:pt idx="39283">75000</cx:pt>
          <cx:pt idx="39284">124000</cx:pt>
          <cx:pt idx="39285">82000</cx:pt>
          <cx:pt idx="39286">850000</cx:pt>
          <cx:pt idx="39287">75000</cx:pt>
          <cx:pt idx="39288">125000</cx:pt>
          <cx:pt idx="39289">60000</cx:pt>
          <cx:pt idx="39290">180000</cx:pt>
          <cx:pt idx="39291">150000</cx:pt>
          <cx:pt idx="39292">125000</cx:pt>
          <cx:pt idx="39293">80000</cx:pt>
          <cx:pt idx="39294">550000</cx:pt>
          <cx:pt idx="39295">65000</cx:pt>
          <cx:pt idx="39296">79000</cx:pt>
          <cx:pt idx="39297">25000</cx:pt>
          <cx:pt idx="39298">38000</cx:pt>
          <cx:pt idx="39299">130000</cx:pt>
          <cx:pt idx="39300">60000</cx:pt>
          <cx:pt idx="39301">190000</cx:pt>
          <cx:pt idx="39302">44000</cx:pt>
          <cx:pt idx="39303">400000</cx:pt>
          <cx:pt idx="39304">80000</cx:pt>
          <cx:pt idx="39305">100000</cx:pt>
          <cx:pt idx="39306">300000</cx:pt>
          <cx:pt idx="39307">230000</cx:pt>
          <cx:pt idx="39308">450000</cx:pt>
          <cx:pt idx="39309">350000</cx:pt>
          <cx:pt idx="39310">186000</cx:pt>
          <cx:pt idx="39311">250000</cx:pt>
          <cx:pt idx="39312">180000</cx:pt>
          <cx:pt idx="39313">225000</cx:pt>
          <cx:pt idx="39314">45000</cx:pt>
          <cx:pt idx="39315">140000</cx:pt>
          <cx:pt idx="39316">60000</cx:pt>
          <cx:pt idx="39317">48000</cx:pt>
          <cx:pt idx="39318">550000</cx:pt>
          <cx:pt idx="39319">190000</cx:pt>
          <cx:pt idx="39320">200000</cx:pt>
          <cx:pt idx="39321">140000</cx:pt>
          <cx:pt idx="39322">215000</cx:pt>
          <cx:pt idx="39323">195000</cx:pt>
          <cx:pt idx="39324">120000</cx:pt>
          <cx:pt idx="39325">110000</cx:pt>
          <cx:pt idx="39326">120000</cx:pt>
          <cx:pt idx="39327">70000</cx:pt>
          <cx:pt idx="39328">7000</cx:pt>
          <cx:pt idx="39329">220000</cx:pt>
          <cx:pt idx="39330">130000</cx:pt>
          <cx:pt idx="39331">87000</cx:pt>
          <cx:pt idx="39332">75000</cx:pt>
          <cx:pt idx="39333">33000</cx:pt>
          <cx:pt idx="39334">200000</cx:pt>
          <cx:pt idx="39335">45000</cx:pt>
          <cx:pt idx="39336">32000</cx:pt>
          <cx:pt idx="39337">300000</cx:pt>
          <cx:pt idx="39338">300000</cx:pt>
          <cx:pt idx="39339">130000</cx:pt>
          <cx:pt idx="39340">123000</cx:pt>
          <cx:pt idx="39341">215000</cx:pt>
          <cx:pt idx="39342">175000</cx:pt>
          <cx:pt idx="39343">140000</cx:pt>
          <cx:pt idx="39344">128000</cx:pt>
          <cx:pt idx="39345">50000</cx:pt>
          <cx:pt idx="39346">200000</cx:pt>
          <cx:pt idx="39347">90000</cx:pt>
          <cx:pt idx="39348">150000</cx:pt>
          <cx:pt idx="39349">150000</cx:pt>
          <cx:pt idx="39350">65000</cx:pt>
          <cx:pt idx="39351">110000</cx:pt>
          <cx:pt idx="39352">99000</cx:pt>
          <cx:pt idx="39353">225000</cx:pt>
          <cx:pt idx="39354">150000</cx:pt>
          <cx:pt idx="39355">150000</cx:pt>
          <cx:pt idx="39356">90000</cx:pt>
          <cx:pt idx="39357">159000</cx:pt>
          <cx:pt idx="39358">190000</cx:pt>
          <cx:pt idx="39359">100000</cx:pt>
          <cx:pt idx="39360">189900</cx:pt>
          <cx:pt idx="39361">170000</cx:pt>
          <cx:pt idx="39362">190000</cx:pt>
          <cx:pt idx="39363">180000</cx:pt>
          <cx:pt idx="39364">200000</cx:pt>
          <cx:pt idx="39365">146000</cx:pt>
          <cx:pt idx="39366">200000</cx:pt>
          <cx:pt idx="39367">200000</cx:pt>
          <cx:pt idx="39368">130000</cx:pt>
          <cx:pt idx="39369">190000</cx:pt>
          <cx:pt idx="39370">195000</cx:pt>
          <cx:pt idx="39371">250000</cx:pt>
          <cx:pt idx="39372">155000</cx:pt>
          <cx:pt idx="39373">150000</cx:pt>
          <cx:pt idx="39374">180000</cx:pt>
          <cx:pt idx="39375">240000</cx:pt>
          <cx:pt idx="39376">70000</cx:pt>
          <cx:pt idx="39377">200000</cx:pt>
          <cx:pt idx="39378">85000</cx:pt>
          <cx:pt idx="39379">155000</cx:pt>
          <cx:pt idx="39380">54000</cx:pt>
          <cx:pt idx="39381">90000</cx:pt>
          <cx:pt idx="39382">65000</cx:pt>
          <cx:pt idx="39383">68500</cx:pt>
          <cx:pt idx="39384">200000</cx:pt>
          <cx:pt idx="39385">200000</cx:pt>
          <cx:pt idx="39386">150000</cx:pt>
          <cx:pt idx="39387">320000</cx:pt>
          <cx:pt idx="39388">215000</cx:pt>
          <cx:pt idx="39389">220000</cx:pt>
          <cx:pt idx="39390">240000</cx:pt>
          <cx:pt idx="39391">85000</cx:pt>
          <cx:pt idx="39392">100000</cx:pt>
          <cx:pt idx="39393">109000</cx:pt>
          <cx:pt idx="39394">100000</cx:pt>
          <cx:pt idx="39395">79000</cx:pt>
          <cx:pt idx="39396">180000</cx:pt>
          <cx:pt idx="39397">125000</cx:pt>
          <cx:pt idx="39398">300000</cx:pt>
          <cx:pt idx="39399">350000</cx:pt>
          <cx:pt idx="39400">215000</cx:pt>
          <cx:pt idx="39401">200000</cx:pt>
          <cx:pt idx="39402">850000</cx:pt>
          <cx:pt idx="39403">200000</cx:pt>
          <cx:pt idx="39404">129000</cx:pt>
          <cx:pt idx="39405">150000</cx:pt>
          <cx:pt idx="39406">180000</cx:pt>
          <cx:pt idx="39407">200000</cx:pt>
          <cx:pt idx="39408">250000</cx:pt>
          <cx:pt idx="39409">250000</cx:pt>
          <cx:pt idx="39410">180000</cx:pt>
          <cx:pt idx="39411">145000</cx:pt>
          <cx:pt idx="39412">250000</cx:pt>
          <cx:pt idx="39413">265000</cx:pt>
          <cx:pt idx="39414">135000</cx:pt>
          <cx:pt idx="39415">100000</cx:pt>
          <cx:pt idx="39416">215000</cx:pt>
          <cx:pt idx="39417">250000</cx:pt>
          <cx:pt idx="39418">70000</cx:pt>
          <cx:pt idx="39419">87000</cx:pt>
          <cx:pt idx="39420">100000</cx:pt>
          <cx:pt idx="39421">109000</cx:pt>
          <cx:pt idx="39422">85000</cx:pt>
          <cx:pt idx="39423">95000</cx:pt>
          <cx:pt idx="39424">324900</cx:pt>
          <cx:pt idx="39425">130000</cx:pt>
          <cx:pt idx="39426">65000</cx:pt>
          <cx:pt idx="39427">72000</cx:pt>
          <cx:pt idx="39428">200000</cx:pt>
          <cx:pt idx="39429">150000</cx:pt>
          <cx:pt idx="39430">120000</cx:pt>
          <cx:pt idx="39431">95000</cx:pt>
          <cx:pt idx="39432">156000</cx:pt>
          <cx:pt idx="39433">200000</cx:pt>
          <cx:pt idx="39434">400000</cx:pt>
          <cx:pt idx="39435">110000</cx:pt>
          <cx:pt idx="39436">200000</cx:pt>
          <cx:pt idx="39437">250000</cx:pt>
          <cx:pt idx="39438">150000</cx:pt>
          <cx:pt idx="39439">79000</cx:pt>
          <cx:pt idx="39440">165000</cx:pt>
          <cx:pt idx="39441">110000</cx:pt>
          <cx:pt idx="39442">250000</cx:pt>
          <cx:pt idx="39443">80000</cx:pt>
          <cx:pt idx="39444">75000</cx:pt>
          <cx:pt idx="39445">150000</cx:pt>
          <cx:pt idx="39446">104000</cx:pt>
          <cx:pt idx="39447">50000</cx:pt>
          <cx:pt idx="39448">172000</cx:pt>
          <cx:pt idx="39449">150000</cx:pt>
          <cx:pt idx="39450">87000</cx:pt>
          <cx:pt idx="39451">150000</cx:pt>
          <cx:pt idx="39452">100000</cx:pt>
          <cx:pt idx="39453">200000</cx:pt>
          <cx:pt idx="39454">275000</cx:pt>
          <cx:pt idx="39455">1281385</cx:pt>
          <cx:pt idx="39456">100000</cx:pt>
          <cx:pt idx="39457">65000</cx:pt>
          <cx:pt idx="39458">120000</cx:pt>
          <cx:pt idx="39459">130000</cx:pt>
          <cx:pt idx="39460">215000</cx:pt>
          <cx:pt idx="39461">140000</cx:pt>
          <cx:pt idx="39462">265000</cx:pt>
          <cx:pt idx="39463">260000</cx:pt>
          <cx:pt idx="39464">120000</cx:pt>
          <cx:pt idx="39465">150000</cx:pt>
          <cx:pt idx="39466">95000</cx:pt>
          <cx:pt idx="39467">150000</cx:pt>
          <cx:pt idx="39468">200000</cx:pt>
          <cx:pt idx="39469">170000</cx:pt>
          <cx:pt idx="39470">233000</cx:pt>
          <cx:pt idx="39471">112500</cx:pt>
          <cx:pt idx="39472">80000</cx:pt>
          <cx:pt idx="39473">155000</cx:pt>
          <cx:pt idx="39474">275000</cx:pt>
          <cx:pt idx="39475">150000</cx:pt>
          <cx:pt idx="39476">150000</cx:pt>
          <cx:pt idx="39477">140000</cx:pt>
          <cx:pt idx="39478">150000</cx:pt>
          <cx:pt idx="39479">180000</cx:pt>
          <cx:pt idx="39480">175000</cx:pt>
          <cx:pt idx="39481">225000</cx:pt>
          <cx:pt idx="39482">275000</cx:pt>
          <cx:pt idx="39483">165000</cx:pt>
          <cx:pt idx="39484">100000</cx:pt>
          <cx:pt idx="39485">225000</cx:pt>
          <cx:pt idx="39486">315000</cx:pt>
          <cx:pt idx="39487">140000</cx:pt>
          <cx:pt idx="39488">165000</cx:pt>
          <cx:pt idx="39489">179000</cx:pt>
          <cx:pt idx="39490">45000</cx:pt>
          <cx:pt idx="39491">120000</cx:pt>
          <cx:pt idx="39492">325000</cx:pt>
          <cx:pt idx="39493">200000</cx:pt>
          <cx:pt idx="39494">200000</cx:pt>
          <cx:pt idx="39495">134000</cx:pt>
          <cx:pt idx="39496">50000</cx:pt>
          <cx:pt idx="39497">300000</cx:pt>
          <cx:pt idx="39498">140000</cx:pt>
          <cx:pt idx="39499">375000</cx:pt>
          <cx:pt idx="39500">95000</cx:pt>
          <cx:pt idx="39501">165000</cx:pt>
          <cx:pt idx="39502">400000</cx:pt>
          <cx:pt idx="39503">135000</cx:pt>
          <cx:pt idx="39504">265000</cx:pt>
          <cx:pt idx="39505">175000</cx:pt>
          <cx:pt idx="39506">200000</cx:pt>
          <cx:pt idx="39507">170000</cx:pt>
          <cx:pt idx="39508">85000</cx:pt>
          <cx:pt idx="39509">124000</cx:pt>
          <cx:pt idx="39510">150000</cx:pt>
          <cx:pt idx="39511">130000</cx:pt>
          <cx:pt idx="39512">200000</cx:pt>
          <cx:pt idx="39513">140000</cx:pt>
          <cx:pt idx="39514">100000</cx:pt>
          <cx:pt idx="39515">170000</cx:pt>
          <cx:pt idx="39516">210000</cx:pt>
          <cx:pt idx="39517">86000</cx:pt>
          <cx:pt idx="39518">175000</cx:pt>
          <cx:pt idx="39519">200000</cx:pt>
          <cx:pt idx="39520">950000</cx:pt>
          <cx:pt idx="39521">160000</cx:pt>
          <cx:pt idx="39522">300000</cx:pt>
          <cx:pt idx="39523">70000</cx:pt>
          <cx:pt idx="39524">1281385</cx:pt>
          <cx:pt idx="39525">135000</cx:pt>
          <cx:pt idx="39526">220000</cx:pt>
          <cx:pt idx="39527">190000</cx:pt>
          <cx:pt idx="39528">124000</cx:pt>
          <cx:pt idx="39529">124000</cx:pt>
          <cx:pt idx="39530">200000</cx:pt>
          <cx:pt idx="39531">150000</cx:pt>
          <cx:pt idx="39532">70000</cx:pt>
          <cx:pt idx="39533">325000</cx:pt>
          <cx:pt idx="39534">150000</cx:pt>
          <cx:pt idx="39535">79000</cx:pt>
          <cx:pt idx="39536">79000</cx:pt>
          <cx:pt idx="39537">120000</cx:pt>
          <cx:pt idx="39538">130000</cx:pt>
          <cx:pt idx="39539">175000</cx:pt>
          <cx:pt idx="39540">1000000</cx:pt>
          <cx:pt idx="39541">130000</cx:pt>
          <cx:pt idx="39542">150000</cx:pt>
          <cx:pt idx="39543">145000</cx:pt>
          <cx:pt idx="39544">120000</cx:pt>
          <cx:pt idx="39545">99000</cx:pt>
          <cx:pt idx="39546">70000</cx:pt>
          <cx:pt idx="39547">345000</cx:pt>
          <cx:pt idx="39548">375000</cx:pt>
          <cx:pt idx="39549">350000</cx:pt>
          <cx:pt idx="39550">365000</cx:pt>
          <cx:pt idx="39551">150000</cx:pt>
          <cx:pt idx="39552">180000</cx:pt>
          <cx:pt idx="39553">64000</cx:pt>
          <cx:pt idx="39554">145000</cx:pt>
          <cx:pt idx="39555">130000</cx:pt>
          <cx:pt idx="39556">400000</cx:pt>
          <cx:pt idx="39557">100000</cx:pt>
          <cx:pt idx="39558">130000</cx:pt>
          <cx:pt idx="39559">171000</cx:pt>
          <cx:pt idx="39560">65000</cx:pt>
          <cx:pt idx="39561">155000</cx:pt>
          <cx:pt idx="39562">70000</cx:pt>
          <cx:pt idx="39563">83000</cx:pt>
          <cx:pt idx="39564">70000</cx:pt>
          <cx:pt idx="39565">200000</cx:pt>
          <cx:pt idx="39566">200000</cx:pt>
          <cx:pt idx="39567">400000</cx:pt>
          <cx:pt idx="39568">10000</cx:pt>
          <cx:pt idx="39569">1281385</cx:pt>
          <cx:pt idx="39570">70000</cx:pt>
          <cx:pt idx="39571">100000</cx:pt>
          <cx:pt idx="39572">120000</cx:pt>
          <cx:pt idx="39573">40000</cx:pt>
          <cx:pt idx="39574">400000</cx:pt>
          <cx:pt idx="39575">150000</cx:pt>
          <cx:pt idx="39576">80000</cx:pt>
          <cx:pt idx="39577">235000</cx:pt>
          <cx:pt idx="39578">95000</cx:pt>
          <cx:pt idx="39579">95000</cx:pt>
          <cx:pt idx="39580">59000</cx:pt>
          <cx:pt idx="39581">130000</cx:pt>
          <cx:pt idx="39582">85000</cx:pt>
          <cx:pt idx="39583">40000</cx:pt>
          <cx:pt idx="39584">125000</cx:pt>
          <cx:pt idx="39585">75000</cx:pt>
          <cx:pt idx="39586">250000</cx:pt>
          <cx:pt idx="39587">300000</cx:pt>
          <cx:pt idx="39588">200000</cx:pt>
          <cx:pt idx="39589">50000</cx:pt>
          <cx:pt idx="39590">80000</cx:pt>
          <cx:pt idx="39591">100000</cx:pt>
          <cx:pt idx="39592">68000</cx:pt>
          <cx:pt idx="39593">1281385</cx:pt>
          <cx:pt idx="39594">250000</cx:pt>
          <cx:pt idx="39595">90000</cx:pt>
          <cx:pt idx="39596">150000</cx:pt>
          <cx:pt idx="39597">117000</cx:pt>
          <cx:pt idx="39598">170000</cx:pt>
          <cx:pt idx="39599">128000</cx:pt>
          <cx:pt idx="39600">95000</cx:pt>
          <cx:pt idx="39601">1281385</cx:pt>
          <cx:pt idx="39602">90000</cx:pt>
          <cx:pt idx="39603">60000</cx:pt>
          <cx:pt idx="39604">280000</cx:pt>
          <cx:pt idx="39605">300000</cx:pt>
          <cx:pt idx="39606">1281385</cx:pt>
          <cx:pt idx="39607">525000</cx:pt>
          <cx:pt idx="39608">45000</cx:pt>
          <cx:pt idx="39609">159000</cx:pt>
          <cx:pt idx="39610">45000</cx:pt>
          <cx:pt idx="39611">120000</cx:pt>
          <cx:pt idx="39612">40000</cx:pt>
          <cx:pt idx="39613">250000</cx:pt>
          <cx:pt idx="39614">40000</cx:pt>
          <cx:pt idx="39615">250000</cx:pt>
          <cx:pt idx="39616">165000</cx:pt>
          <cx:pt idx="39617">200000</cx:pt>
          <cx:pt idx="39618">200000</cx:pt>
          <cx:pt idx="39619">150000</cx:pt>
          <cx:pt idx="39620">140000</cx:pt>
          <cx:pt idx="39621">20000</cx:pt>
          <cx:pt idx="39622">129000</cx:pt>
          <cx:pt idx="39623">150000</cx:pt>
          <cx:pt idx="39624">200000</cx:pt>
          <cx:pt idx="39625">190000</cx:pt>
          <cx:pt idx="39626">245000</cx:pt>
          <cx:pt idx="39627">70000</cx:pt>
          <cx:pt idx="39628">80000</cx:pt>
          <cx:pt idx="39629">110000</cx:pt>
          <cx:pt idx="39630">50000</cx:pt>
          <cx:pt idx="39631">100000</cx:pt>
          <cx:pt idx="39632">80000</cx:pt>
          <cx:pt idx="39633">125000</cx:pt>
          <cx:pt idx="39634">30000</cx:pt>
          <cx:pt idx="39635">250000</cx:pt>
          <cx:pt idx="39636">28000</cx:pt>
          <cx:pt idx="39637">50000</cx:pt>
          <cx:pt idx="39638">50000</cx:pt>
          <cx:pt idx="39639">90000</cx:pt>
          <cx:pt idx="39640">125000</cx:pt>
          <cx:pt idx="39641">130000</cx:pt>
          <cx:pt idx="39642">50000</cx:pt>
          <cx:pt idx="39643">150000</cx:pt>
          <cx:pt idx="39644">180000</cx:pt>
          <cx:pt idx="39645">135000</cx:pt>
          <cx:pt idx="39646">100000</cx:pt>
          <cx:pt idx="39647">170000</cx:pt>
          <cx:pt idx="39648">40000</cx:pt>
          <cx:pt idx="39649">100000</cx:pt>
          <cx:pt idx="39650">150000</cx:pt>
          <cx:pt idx="39651">60000</cx:pt>
          <cx:pt idx="39652">100000</cx:pt>
          <cx:pt idx="39653">40000</cx:pt>
          <cx:pt idx="39654">85000</cx:pt>
          <cx:pt idx="39655">135000</cx:pt>
          <cx:pt idx="39656">165000</cx:pt>
          <cx:pt idx="39657">100000</cx:pt>
          <cx:pt idx="39658">59000</cx:pt>
          <cx:pt idx="39659">190000</cx:pt>
          <cx:pt idx="39660">120000</cx:pt>
          <cx:pt idx="39661">125000</cx:pt>
          <cx:pt idx="39662">120000</cx:pt>
          <cx:pt idx="39663">110000</cx:pt>
          <cx:pt idx="39664">154000</cx:pt>
          <cx:pt idx="39665">85500</cx:pt>
          <cx:pt idx="39666">250000</cx:pt>
          <cx:pt idx="39667">150000</cx:pt>
          <cx:pt idx="39668">85000</cx:pt>
          <cx:pt idx="39669">71000</cx:pt>
          <cx:pt idx="39670">200000</cx:pt>
          <cx:pt idx="39671">95000</cx:pt>
          <cx:pt idx="39672">125000</cx:pt>
          <cx:pt idx="39673">55000</cx:pt>
          <cx:pt idx="39674">1281385</cx:pt>
          <cx:pt idx="39675">19000</cx:pt>
          <cx:pt idx="39676">180000</cx:pt>
          <cx:pt idx="39677">105000</cx:pt>
          <cx:pt idx="39678">95000</cx:pt>
          <cx:pt idx="39679">10000</cx:pt>
          <cx:pt idx="39680">50000</cx:pt>
          <cx:pt idx="39681">120000</cx:pt>
          <cx:pt idx="39682">32000</cx:pt>
          <cx:pt idx="39683">87000</cx:pt>
          <cx:pt idx="39684">200000</cx:pt>
          <cx:pt idx="39685">200000</cx:pt>
          <cx:pt idx="39686">250000</cx:pt>
          <cx:pt idx="39687">110000</cx:pt>
          <cx:pt idx="39688">259000</cx:pt>
          <cx:pt idx="39689">85000</cx:pt>
          <cx:pt idx="39690">75000</cx:pt>
          <cx:pt idx="39691">160000</cx:pt>
          <cx:pt idx="39692">150000</cx:pt>
          <cx:pt idx="39693">75000</cx:pt>
          <cx:pt idx="39694">10000</cx:pt>
          <cx:pt idx="39695">40000</cx:pt>
          <cx:pt idx="39696">50000</cx:pt>
          <cx:pt idx="39697">130000</cx:pt>
          <cx:pt idx="39698">40000</cx:pt>
          <cx:pt idx="39699">110000</cx:pt>
          <cx:pt idx="39700">190000</cx:pt>
          <cx:pt idx="39701">70000</cx:pt>
          <cx:pt idx="39702">134500</cx:pt>
          <cx:pt idx="39703">120000</cx:pt>
          <cx:pt idx="39704">155000</cx:pt>
          <cx:pt idx="39705">50000</cx:pt>
          <cx:pt idx="39706">37000</cx:pt>
          <cx:pt idx="39707">50000</cx:pt>
          <cx:pt idx="39708">40000</cx:pt>
          <cx:pt idx="39709">60000</cx:pt>
          <cx:pt idx="39710">60000</cx:pt>
          <cx:pt idx="39711">55000</cx:pt>
          <cx:pt idx="39712">60000</cx:pt>
          <cx:pt idx="39713">55000</cx:pt>
          <cx:pt idx="39714">77000</cx:pt>
          <cx:pt idx="39715">5000</cx:pt>
          <cx:pt idx="39716">110000</cx:pt>
          <cx:pt idx="39717">125000</cx:pt>
          <cx:pt idx="39718">38000</cx:pt>
          <cx:pt idx="39719">5000</cx:pt>
          <cx:pt idx="39720">30000</cx:pt>
          <cx:pt idx="39721">15000</cx:pt>
          <cx:pt idx="39722">45000</cx:pt>
          <cx:pt idx="39723">38000</cx:pt>
          <cx:pt idx="39724">110000</cx:pt>
          <cx:pt idx="39725">50000</cx:pt>
          <cx:pt idx="39726">40000</cx:pt>
          <cx:pt idx="39727">45000</cx:pt>
          <cx:pt idx="39728">120000</cx:pt>
          <cx:pt idx="39729">50000</cx:pt>
          <cx:pt idx="39730">50000</cx:pt>
          <cx:pt idx="39731">70000</cx:pt>
          <cx:pt idx="39732">65000</cx:pt>
          <cx:pt idx="39733">65000</cx:pt>
          <cx:pt idx="39734">110000</cx:pt>
          <cx:pt idx="39735">45000</cx:pt>
          <cx:pt idx="39736">65000</cx:pt>
          <cx:pt idx="39737">52000</cx:pt>
          <cx:pt idx="39738">52000</cx:pt>
          <cx:pt idx="39739">72000</cx:pt>
          <cx:pt idx="39740">50000</cx:pt>
          <cx:pt idx="39741">150000</cx:pt>
          <cx:pt idx="39742">30000</cx:pt>
          <cx:pt idx="39743">77000</cx:pt>
          <cx:pt idx="39744">30000</cx:pt>
          <cx:pt idx="39745">50000</cx:pt>
          <cx:pt idx="39746">65000</cx:pt>
          <cx:pt idx="39747">80000</cx:pt>
          <cx:pt idx="39748">140000</cx:pt>
          <cx:pt idx="39749">50000</cx:pt>
          <cx:pt idx="39750">55000</cx:pt>
          <cx:pt idx="39751">48000</cx:pt>
          <cx:pt idx="39752">48000</cx:pt>
          <cx:pt idx="39753">55000</cx:pt>
          <cx:pt idx="39754">69000</cx:pt>
          <cx:pt idx="39755">10000</cx:pt>
          <cx:pt idx="39756">100000</cx:pt>
          <cx:pt idx="39757">80000</cx:pt>
          <cx:pt idx="39758">125000</cx:pt>
          <cx:pt idx="39759">80000</cx:pt>
          <cx:pt idx="39760">80000</cx:pt>
          <cx:pt idx="39761">60000</cx:pt>
          <cx:pt idx="39762">120000</cx:pt>
          <cx:pt idx="39763">119000</cx:pt>
          <cx:pt idx="39764">100000</cx:pt>
          <cx:pt idx="39765">100000</cx:pt>
          <cx:pt idx="39766">70000</cx:pt>
          <cx:pt idx="39767">75000</cx:pt>
          <cx:pt idx="39768">75000</cx:pt>
          <cx:pt idx="39769">55000</cx:pt>
          <cx:pt idx="39770">65000</cx:pt>
          <cx:pt idx="39771">120000</cx:pt>
          <cx:pt idx="39772">95000</cx:pt>
          <cx:pt idx="39773">139000</cx:pt>
          <cx:pt idx="39774">150000</cx:pt>
          <cx:pt idx="39775">125000</cx:pt>
          <cx:pt idx="39776">120000</cx:pt>
          <cx:pt idx="39777">100000</cx:pt>
          <cx:pt idx="39778">82900</cx:pt>
          <cx:pt idx="39779">100000</cx:pt>
          <cx:pt idx="39780">48000</cx:pt>
          <cx:pt idx="39781">85000</cx:pt>
          <cx:pt idx="39782">85000</cx:pt>
          <cx:pt idx="39783">70000</cx:pt>
          <cx:pt idx="39784">116000</cx:pt>
          <cx:pt idx="39785">200000</cx:pt>
          <cx:pt idx="39786">205000</cx:pt>
          <cx:pt idx="39787">500000</cx:pt>
          <cx:pt idx="39788">389000</cx:pt>
          <cx:pt idx="39789">200000</cx:pt>
          <cx:pt idx="39790">45000</cx:pt>
          <cx:pt idx="39791">175000</cx:pt>
          <cx:pt idx="39792">201000</cx:pt>
          <cx:pt idx="39793">1281385</cx:pt>
          <cx:pt idx="39794">150000</cx:pt>
          <cx:pt idx="39795">45000</cx:pt>
          <cx:pt idx="39796">130000</cx:pt>
          <cx:pt idx="39797">45000</cx:pt>
          <cx:pt idx="39798">152000</cx:pt>
          <cx:pt idx="39799">235000</cx:pt>
          <cx:pt idx="39800">135000</cx:pt>
          <cx:pt idx="39801">125000</cx:pt>
          <cx:pt idx="39802">100000</cx:pt>
          <cx:pt idx="39803">110000</cx:pt>
          <cx:pt idx="39804">238000</cx:pt>
          <cx:pt idx="39805">160000</cx:pt>
          <cx:pt idx="39806">109000</cx:pt>
          <cx:pt idx="39807">50000</cx:pt>
          <cx:pt idx="39808">75000</cx:pt>
          <cx:pt idx="39809">50000</cx:pt>
          <cx:pt idx="39810">50000</cx:pt>
          <cx:pt idx="39811">105000</cx:pt>
          <cx:pt idx="39812">195000</cx:pt>
          <cx:pt idx="39813">60000</cx:pt>
          <cx:pt idx="39814">103000</cx:pt>
          <cx:pt idx="39815">140000</cx:pt>
          <cx:pt idx="39816">60000</cx:pt>
          <cx:pt idx="39817">180000</cx:pt>
          <cx:pt idx="39818">85000</cx:pt>
          <cx:pt idx="39819">84000</cx:pt>
          <cx:pt idx="39820">90000</cx:pt>
          <cx:pt idx="39821">50000</cx:pt>
          <cx:pt idx="39822">75000</cx:pt>
          <cx:pt idx="39823">65000</cx:pt>
          <cx:pt idx="39824">92000</cx:pt>
          <cx:pt idx="39825">50000</cx:pt>
          <cx:pt idx="39826">90000</cx:pt>
          <cx:pt idx="39827">70000</cx:pt>
          <cx:pt idx="39828">79000</cx:pt>
          <cx:pt idx="39829">60000</cx:pt>
          <cx:pt idx="39830">40000</cx:pt>
          <cx:pt idx="39831">110000</cx:pt>
          <cx:pt idx="39832">100000</cx:pt>
          <cx:pt idx="39833">75000</cx:pt>
          <cx:pt idx="39834">40000</cx:pt>
          <cx:pt idx="39835">88000</cx:pt>
          <cx:pt idx="39836">130000</cx:pt>
          <cx:pt idx="39837">40000</cx:pt>
          <cx:pt idx="39838">100000</cx:pt>
          <cx:pt idx="39839">88000</cx:pt>
          <cx:pt idx="39840">90000</cx:pt>
          <cx:pt idx="39841">98000</cx:pt>
          <cx:pt idx="39842">70000</cx:pt>
          <cx:pt idx="39843">170000</cx:pt>
          <cx:pt idx="39844">85000</cx:pt>
          <cx:pt idx="39845">92000</cx:pt>
          <cx:pt idx="39846">50000</cx:pt>
          <cx:pt idx="39847">65000</cx:pt>
          <cx:pt idx="39848">55000</cx:pt>
          <cx:pt idx="39849">115000</cx:pt>
          <cx:pt idx="39850">65000</cx:pt>
          <cx:pt idx="39851">70000</cx:pt>
          <cx:pt idx="39852">73000</cx:pt>
          <cx:pt idx="39853">35000</cx:pt>
          <cx:pt idx="39854">50000</cx:pt>
          <cx:pt idx="39855">50000</cx:pt>
          <cx:pt idx="39856">56000</cx:pt>
          <cx:pt idx="39857">120000</cx:pt>
          <cx:pt idx="39858">140000</cx:pt>
          <cx:pt idx="39859">58000</cx:pt>
          <cx:pt idx="39860">80000</cx:pt>
          <cx:pt idx="39861">125000</cx:pt>
          <cx:pt idx="39862">155000</cx:pt>
          <cx:pt idx="39863">90000</cx:pt>
          <cx:pt idx="39864">29000</cx:pt>
          <cx:pt idx="39865">29000</cx:pt>
          <cx:pt idx="39866">100000</cx:pt>
          <cx:pt idx="39867">69900</cx:pt>
          <cx:pt idx="39868">100000</cx:pt>
          <cx:pt idx="39869">90000</cx:pt>
          <cx:pt idx="39870">50000</cx:pt>
          <cx:pt idx="39871">205000</cx:pt>
          <cx:pt idx="39872">48000</cx:pt>
          <cx:pt idx="39873">91000</cx:pt>
          <cx:pt idx="39874">70000</cx:pt>
          <cx:pt idx="39875">90000</cx:pt>
          <cx:pt idx="39876">75000</cx:pt>
          <cx:pt idx="39877">75000</cx:pt>
          <cx:pt idx="39878">45000</cx:pt>
          <cx:pt idx="39879">50000</cx:pt>
          <cx:pt idx="39880">38000</cx:pt>
          <cx:pt idx="39881">45000</cx:pt>
          <cx:pt idx="39882">50000</cx:pt>
          <cx:pt idx="39883">15500</cx:pt>
          <cx:pt idx="39884">15500</cx:pt>
          <cx:pt idx="39885">68000</cx:pt>
          <cx:pt idx="39886">65000</cx:pt>
          <cx:pt idx="39887">80000</cx:pt>
          <cx:pt idx="39888">53000</cx:pt>
          <cx:pt idx="39889">80000</cx:pt>
          <cx:pt idx="39890">80000</cx:pt>
          <cx:pt idx="39891">60000</cx:pt>
          <cx:pt idx="39892">55000</cx:pt>
          <cx:pt idx="39893">42000</cx:pt>
          <cx:pt idx="39894">95000</cx:pt>
          <cx:pt idx="39895">80000</cx:pt>
          <cx:pt idx="39896">88000</cx:pt>
          <cx:pt idx="39897">90000</cx:pt>
          <cx:pt idx="39898">50000</cx:pt>
          <cx:pt idx="39899">80000</cx:pt>
          <cx:pt idx="39900">50000</cx:pt>
          <cx:pt idx="39901">59000</cx:pt>
          <cx:pt idx="39902">50000</cx:pt>
          <cx:pt idx="39903">60000</cx:pt>
          <cx:pt idx="39904">260000</cx:pt>
          <cx:pt idx="39905">120000</cx:pt>
          <cx:pt idx="39906">50000</cx:pt>
          <cx:pt idx="39907">45000</cx:pt>
          <cx:pt idx="39908">260000</cx:pt>
          <cx:pt idx="39909">40000</cx:pt>
          <cx:pt idx="39910">50000</cx:pt>
          <cx:pt idx="39911">120000</cx:pt>
          <cx:pt idx="39912">125000</cx:pt>
          <cx:pt idx="39913">120000</cx:pt>
          <cx:pt idx="39914">35000</cx:pt>
          <cx:pt idx="39915">120000</cx:pt>
          <cx:pt idx="39916">35000</cx:pt>
          <cx:pt idx="39917">82000</cx:pt>
          <cx:pt idx="39918">58000</cx:pt>
          <cx:pt idx="39919">35000</cx:pt>
          <cx:pt idx="39920">100000</cx:pt>
          <cx:pt idx="39921">120000</cx:pt>
          <cx:pt idx="39922">10000</cx:pt>
          <cx:pt idx="39923">50000</cx:pt>
          <cx:pt idx="39924">60000</cx:pt>
          <cx:pt idx="39925">70000</cx:pt>
          <cx:pt idx="39926">145000</cx:pt>
          <cx:pt idx="39927">80000</cx:pt>
          <cx:pt idx="39928">59000</cx:pt>
          <cx:pt idx="39929">89000</cx:pt>
          <cx:pt idx="39930">60000</cx:pt>
          <cx:pt idx="39931">100000</cx:pt>
          <cx:pt idx="39932">15000</cx:pt>
          <cx:pt idx="39933">60000</cx:pt>
          <cx:pt idx="39934">60000</cx:pt>
          <cx:pt idx="39935">50000</cx:pt>
          <cx:pt idx="39936">85000</cx:pt>
          <cx:pt idx="39937">20000</cx:pt>
          <cx:pt idx="39938">45000</cx:pt>
          <cx:pt idx="39939">68000</cx:pt>
          <cx:pt idx="39940">140000</cx:pt>
          <cx:pt idx="39941">100000</cx:pt>
          <cx:pt idx="39942">50000</cx:pt>
          <cx:pt idx="39943">100000</cx:pt>
          <cx:pt idx="39944">90000</cx:pt>
          <cx:pt idx="39945">59000</cx:pt>
          <cx:pt idx="39946">65000</cx:pt>
          <cx:pt idx="39947">64000</cx:pt>
          <cx:pt idx="39948">85000</cx:pt>
          <cx:pt idx="39949">100000</cx:pt>
          <cx:pt idx="39950">100000</cx:pt>
          <cx:pt idx="39951">100000</cx:pt>
          <cx:pt idx="39952">50000</cx:pt>
          <cx:pt idx="39953">85000</cx:pt>
          <cx:pt idx="39954">65000</cx:pt>
          <cx:pt idx="39955">80000</cx:pt>
          <cx:pt idx="39956">83000</cx:pt>
          <cx:pt idx="39957">60000</cx:pt>
          <cx:pt idx="39958">120000</cx:pt>
          <cx:pt idx="39959">68000</cx:pt>
          <cx:pt idx="39960">120000</cx:pt>
          <cx:pt idx="39961">80000</cx:pt>
          <cx:pt idx="39962">50000</cx:pt>
          <cx:pt idx="39963">50000</cx:pt>
          <cx:pt idx="39964">65000</cx:pt>
          <cx:pt idx="39965">80000</cx:pt>
          <cx:pt idx="39966">80000</cx:pt>
          <cx:pt idx="39967">20000</cx:pt>
          <cx:pt idx="39968">80000</cx:pt>
          <cx:pt idx="39969">80000</cx:pt>
          <cx:pt idx="39970">86000</cx:pt>
          <cx:pt idx="39971">50000</cx:pt>
          <cx:pt idx="39972">120000</cx:pt>
          <cx:pt idx="39973">120000</cx:pt>
          <cx:pt idx="39974">65000</cx:pt>
          <cx:pt idx="39975">60000</cx:pt>
          <cx:pt idx="39976">120000</cx:pt>
          <cx:pt idx="39977">125000</cx:pt>
          <cx:pt idx="39978">112000</cx:pt>
          <cx:pt idx="39979">110000</cx:pt>
          <cx:pt idx="39980">101000</cx:pt>
          <cx:pt idx="39981">50000</cx:pt>
          <cx:pt idx="39982">117000</cx:pt>
          <cx:pt idx="39983">120000</cx:pt>
          <cx:pt idx="39984">109000</cx:pt>
          <cx:pt idx="39985">126000</cx:pt>
          <cx:pt idx="39986">100000</cx:pt>
          <cx:pt idx="39987">110000</cx:pt>
          <cx:pt idx="39988">17000</cx:pt>
          <cx:pt idx="39989">150000</cx:pt>
          <cx:pt idx="39990">80000</cx:pt>
          <cx:pt idx="39991">100000</cx:pt>
          <cx:pt idx="39992">150000</cx:pt>
          <cx:pt idx="39993">130000</cx:pt>
          <cx:pt idx="39994">109000</cx:pt>
          <cx:pt idx="39995">95000</cx:pt>
          <cx:pt idx="39996">90000</cx:pt>
          <cx:pt idx="39997">50000</cx:pt>
          <cx:pt idx="39998">51000</cx:pt>
          <cx:pt idx="39999">90000</cx:pt>
          <cx:pt idx="40000">75000</cx:pt>
          <cx:pt idx="40001">70000</cx:pt>
          <cx:pt idx="40002">80000</cx:pt>
          <cx:pt idx="40003">104000</cx:pt>
          <cx:pt idx="40004">80000</cx:pt>
          <cx:pt idx="40005">175000</cx:pt>
          <cx:pt idx="40006">80000</cx:pt>
          <cx:pt idx="40007">100000</cx:pt>
          <cx:pt idx="40008">88000</cx:pt>
          <cx:pt idx="40009">120000</cx:pt>
          <cx:pt idx="40010">80000</cx:pt>
          <cx:pt idx="40011">125000</cx:pt>
          <cx:pt idx="40012">65000</cx:pt>
          <cx:pt idx="40013">165000</cx:pt>
          <cx:pt idx="40014">90000</cx:pt>
          <cx:pt idx="40015">220000</cx:pt>
          <cx:pt idx="40016">155000</cx:pt>
          <cx:pt idx="40017">130000</cx:pt>
          <cx:pt idx="40018">290000</cx:pt>
          <cx:pt idx="40019">40000</cx:pt>
          <cx:pt idx="40020">165000</cx:pt>
          <cx:pt idx="40021">80000</cx:pt>
          <cx:pt idx="40022">110000</cx:pt>
          <cx:pt idx="40023">65000</cx:pt>
          <cx:pt idx="40024">125000</cx:pt>
          <cx:pt idx="40025">30000</cx:pt>
          <cx:pt idx="40026">90000</cx:pt>
          <cx:pt idx="40027">70000</cx:pt>
          <cx:pt idx="40028">70000</cx:pt>
          <cx:pt idx="40029">100000</cx:pt>
          <cx:pt idx="40030">60000</cx:pt>
          <cx:pt idx="40031">120000</cx:pt>
          <cx:pt idx="40032">124000</cx:pt>
          <cx:pt idx="40033">60000</cx:pt>
          <cx:pt idx="40034">120000</cx:pt>
          <cx:pt idx="40035">60000</cx:pt>
          <cx:pt idx="40036">50000</cx:pt>
          <cx:pt idx="40037">90000</cx:pt>
          <cx:pt idx="40038">150000</cx:pt>
          <cx:pt idx="40039">130000</cx:pt>
          <cx:pt idx="40040">165000</cx:pt>
          <cx:pt idx="40041">157000</cx:pt>
          <cx:pt idx="40042">182000</cx:pt>
          <cx:pt idx="40043">150000</cx:pt>
          <cx:pt idx="40044">175000</cx:pt>
          <cx:pt idx="40045">200000</cx:pt>
          <cx:pt idx="40046">150000</cx:pt>
          <cx:pt idx="40047">80000</cx:pt>
          <cx:pt idx="40048">80000</cx:pt>
          <cx:pt idx="40049">129000</cx:pt>
          <cx:pt idx="40050">75000</cx:pt>
          <cx:pt idx="40051">105000</cx:pt>
          <cx:pt idx="40052">100000</cx:pt>
          <cx:pt idx="40053">105000</cx:pt>
          <cx:pt idx="40054">120000</cx:pt>
          <cx:pt idx="40055">100000</cx:pt>
          <cx:pt idx="40056">100000</cx:pt>
          <cx:pt idx="40057">110000</cx:pt>
          <cx:pt idx="40058">180000</cx:pt>
          <cx:pt idx="40059">80000</cx:pt>
          <cx:pt idx="40060">135000</cx:pt>
          <cx:pt idx="40061">150000</cx:pt>
          <cx:pt idx="40062">220000</cx:pt>
          <cx:pt idx="40063">160000</cx:pt>
          <cx:pt idx="40064">150000</cx:pt>
          <cx:pt idx="40065">250000</cx:pt>
          <cx:pt idx="40066">190000</cx:pt>
          <cx:pt idx="40067">110000</cx:pt>
          <cx:pt idx="40068">110000</cx:pt>
          <cx:pt idx="40069">75000</cx:pt>
          <cx:pt idx="40070">70000</cx:pt>
          <cx:pt idx="40071">115000</cx:pt>
          <cx:pt idx="40072">120000</cx:pt>
          <cx:pt idx="40073">120000</cx:pt>
          <cx:pt idx="40074">63000</cx:pt>
          <cx:pt idx="40075">75000</cx:pt>
          <cx:pt idx="40076">220000</cx:pt>
          <cx:pt idx="40077">190000</cx:pt>
          <cx:pt idx="40078">120000</cx:pt>
          <cx:pt idx="40079">175000</cx:pt>
          <cx:pt idx="40080">240000</cx:pt>
          <cx:pt idx="40081">285000</cx:pt>
          <cx:pt idx="40082">40000</cx:pt>
          <cx:pt idx="40083">225000</cx:pt>
          <cx:pt idx="40084">250000</cx:pt>
          <cx:pt idx="40085">95000</cx:pt>
          <cx:pt idx="40086">180000</cx:pt>
          <cx:pt idx="40087">167000</cx:pt>
          <cx:pt idx="40088">200000</cx:pt>
          <cx:pt idx="40089">170000</cx:pt>
          <cx:pt idx="40090">130000</cx:pt>
          <cx:pt idx="40091">120000</cx:pt>
          <cx:pt idx="40092">375000</cx:pt>
          <cx:pt idx="40093">240000</cx:pt>
          <cx:pt idx="40094">220000</cx:pt>
          <cx:pt idx="40095">230000</cx:pt>
          <cx:pt idx="40096">175000</cx:pt>
          <cx:pt idx="40097">88000</cx:pt>
          <cx:pt idx="40098">250000</cx:pt>
          <cx:pt idx="40099">88000</cx:pt>
          <cx:pt idx="40100">225000</cx:pt>
          <cx:pt idx="40101">225000</cx:pt>
          <cx:pt idx="40102">264000</cx:pt>
          <cx:pt idx="40103">250000</cx:pt>
          <cx:pt idx="40104">180000</cx:pt>
          <cx:pt idx="40105">300000</cx:pt>
          <cx:pt idx="40106">260000</cx:pt>
          <cx:pt idx="40107">180000</cx:pt>
          <cx:pt idx="40108">80000</cx:pt>
          <cx:pt idx="40109">200000</cx:pt>
          <cx:pt idx="40110">325000</cx:pt>
          <cx:pt idx="40111">190000</cx:pt>
          <cx:pt idx="40112">320000</cx:pt>
          <cx:pt idx="40113">200000</cx:pt>
          <cx:pt idx="40114">235000</cx:pt>
          <cx:pt idx="40115">275000</cx:pt>
          <cx:pt idx="40116">260000</cx:pt>
          <cx:pt idx="40117">350000</cx:pt>
          <cx:pt idx="40118">214000</cx:pt>
          <cx:pt idx="40119">210000</cx:pt>
          <cx:pt idx="40120">210000</cx:pt>
          <cx:pt idx="40121">240000</cx:pt>
          <cx:pt idx="40122">320000</cx:pt>
          <cx:pt idx="40123">500000</cx:pt>
          <cx:pt idx="40124">340000</cx:pt>
          <cx:pt idx="40125">340000</cx:pt>
          <cx:pt idx="40126">350000</cx:pt>
          <cx:pt idx="40127">400000</cx:pt>
          <cx:pt idx="40128">400000</cx:pt>
          <cx:pt idx="40129">430000</cx:pt>
          <cx:pt idx="40130">855000</cx:pt>
          <cx:pt idx="40131">400000</cx:pt>
          <cx:pt idx="40132">450000</cx:pt>
          <cx:pt idx="40133">900000</cx:pt>
          <cx:pt idx="40134">870000</cx:pt>
          <cx:pt idx="40135">750000</cx:pt>
          <cx:pt idx="40136">200000</cx:pt>
          <cx:pt idx="40137">150000</cx:pt>
          <cx:pt idx="40138">110000</cx:pt>
          <cx:pt idx="40139">120000</cx:pt>
          <cx:pt idx="40140">350000</cx:pt>
          <cx:pt idx="40141">75000</cx:pt>
          <cx:pt idx="40142">315000</cx:pt>
          <cx:pt idx="40143">75000</cx:pt>
          <cx:pt idx="40144">500000</cx:pt>
          <cx:pt idx="40145">350000</cx:pt>
          <cx:pt idx="40146">40000</cx:pt>
          <cx:pt idx="40147">80000</cx:pt>
          <cx:pt idx="40148">87000</cx:pt>
          <cx:pt idx="40149">60000</cx:pt>
          <cx:pt idx="40150">350000</cx:pt>
          <cx:pt idx="40151">48000</cx:pt>
          <cx:pt idx="40152">77500</cx:pt>
          <cx:pt idx="40153">100000</cx:pt>
          <cx:pt idx="40154">315000</cx:pt>
          <cx:pt idx="40155">100000</cx:pt>
          <cx:pt idx="40156">149000</cx:pt>
          <cx:pt idx="40157">100000</cx:pt>
          <cx:pt idx="40158">80000</cx:pt>
          <cx:pt idx="40159">100000</cx:pt>
          <cx:pt idx="40160">149000</cx:pt>
          <cx:pt idx="40161">750000</cx:pt>
          <cx:pt idx="40162">65000</cx:pt>
          <cx:pt idx="40163">73000</cx:pt>
          <cx:pt idx="40164">60000</cx:pt>
          <cx:pt idx="40165">65000</cx:pt>
          <cx:pt idx="40166">57000</cx:pt>
          <cx:pt idx="40167">50000</cx:pt>
          <cx:pt idx="40168">65000</cx:pt>
          <cx:pt idx="40169">10000</cx:pt>
          <cx:pt idx="40170">64000</cx:pt>
          <cx:pt idx="40171">400000</cx:pt>
          <cx:pt idx="40172">25000</cx:pt>
          <cx:pt idx="40173">149000</cx:pt>
          <cx:pt idx="40174">149000</cx:pt>
          <cx:pt idx="40175">185000</cx:pt>
          <cx:pt idx="40176">85000</cx:pt>
          <cx:pt idx="40177">125000</cx:pt>
          <cx:pt idx="40178">149000</cx:pt>
          <cx:pt idx="40179">85000</cx:pt>
          <cx:pt idx="40180">200000</cx:pt>
          <cx:pt idx="40181">85000</cx:pt>
          <cx:pt idx="40182">210000</cx:pt>
          <cx:pt idx="40183">80000</cx:pt>
          <cx:pt idx="40184">149000</cx:pt>
          <cx:pt idx="40185">350000</cx:pt>
          <cx:pt idx="40186">185000</cx:pt>
          <cx:pt idx="40187">80000</cx:pt>
          <cx:pt idx="40188">90000</cx:pt>
          <cx:pt idx="40189">30000</cx:pt>
          <cx:pt idx="40190">85000</cx:pt>
          <cx:pt idx="40191">60000</cx:pt>
          <cx:pt idx="40192">60000</cx:pt>
          <cx:pt idx="40193">315000</cx:pt>
          <cx:pt idx="40194">75000</cx:pt>
          <cx:pt idx="40195">70000</cx:pt>
          <cx:pt idx="40196">70000</cx:pt>
          <cx:pt idx="40197">75000</cx:pt>
          <cx:pt idx="40198">87500</cx:pt>
          <cx:pt idx="40199">87500</cx:pt>
          <cx:pt idx="40200">87500</cx:pt>
          <cx:pt idx="40201">75000</cx:pt>
          <cx:pt idx="40202">65000</cx:pt>
          <cx:pt idx="40203">75000</cx:pt>
          <cx:pt idx="40204">120000</cx:pt>
          <cx:pt idx="40205">56900</cx:pt>
          <cx:pt idx="40206">49000</cx:pt>
          <cx:pt idx="40207">125000</cx:pt>
          <cx:pt idx="40208">168000</cx:pt>
          <cx:pt idx="40209">65000</cx:pt>
          <cx:pt idx="40210">100000</cx:pt>
          <cx:pt idx="40211">95000</cx:pt>
          <cx:pt idx="40212">49000</cx:pt>
          <cx:pt idx="40213">130000</cx:pt>
          <cx:pt idx="40214">49000</cx:pt>
          <cx:pt idx="40215">63000</cx:pt>
          <cx:pt idx="40216">150000</cx:pt>
          <cx:pt idx="40217">115000</cx:pt>
          <cx:pt idx="40218">160000</cx:pt>
          <cx:pt idx="40219">90000</cx:pt>
          <cx:pt idx="40220">70000</cx:pt>
          <cx:pt idx="40221">226000</cx:pt>
          <cx:pt idx="40222">130000</cx:pt>
          <cx:pt idx="40223">120000</cx:pt>
          <cx:pt idx="40224">500000</cx:pt>
          <cx:pt idx="40225">200000</cx:pt>
          <cx:pt idx="40226">300000</cx:pt>
          <cx:pt idx="40227">175000</cx:pt>
          <cx:pt idx="40228">280000</cx:pt>
          <cx:pt idx="40229">185000</cx:pt>
          <cx:pt idx="40230">117000</cx:pt>
          <cx:pt idx="40231">63000</cx:pt>
          <cx:pt idx="40232">134000</cx:pt>
          <cx:pt idx="40233">165000</cx:pt>
          <cx:pt idx="40234">70000</cx:pt>
          <cx:pt idx="40235">140000</cx:pt>
          <cx:pt idx="40236">70000</cx:pt>
          <cx:pt idx="40237">140000</cx:pt>
          <cx:pt idx="40238">135000</cx:pt>
          <cx:pt idx="40239">137000</cx:pt>
          <cx:pt idx="40240">120000</cx:pt>
          <cx:pt idx="40241">147000</cx:pt>
          <cx:pt idx="40242">180000</cx:pt>
          <cx:pt idx="40243">185000</cx:pt>
          <cx:pt idx="40244">70000</cx:pt>
          <cx:pt idx="40245">175000</cx:pt>
          <cx:pt idx="40246">111000</cx:pt>
          <cx:pt idx="40247">150000</cx:pt>
          <cx:pt idx="40248">122000</cx:pt>
          <cx:pt idx="40249">111000</cx:pt>
          <cx:pt idx="40250">136000</cx:pt>
          <cx:pt idx="40251">160000</cx:pt>
          <cx:pt idx="40252">140000</cx:pt>
          <cx:pt idx="40253">70000</cx:pt>
          <cx:pt idx="40254">90000</cx:pt>
          <cx:pt idx="40255">60000</cx:pt>
          <cx:pt idx="40256">60000</cx:pt>
          <cx:pt idx="40257">140000</cx:pt>
          <cx:pt idx="40258">123500</cx:pt>
          <cx:pt idx="40259">110000</cx:pt>
          <cx:pt idx="40260">114000</cx:pt>
          <cx:pt idx="40261">60000</cx:pt>
          <cx:pt idx="40262">89000</cx:pt>
          <cx:pt idx="40263">125000</cx:pt>
          <cx:pt idx="40264">60000</cx:pt>
          <cx:pt idx="40265">70000</cx:pt>
          <cx:pt idx="40266">50000</cx:pt>
          <cx:pt idx="40267">78000</cx:pt>
          <cx:pt idx="40268">75000</cx:pt>
          <cx:pt idx="40269">105000</cx:pt>
          <cx:pt idx="40270">123000</cx:pt>
          <cx:pt idx="40271">80000</cx:pt>
          <cx:pt idx="40272">100000</cx:pt>
          <cx:pt idx="40273">84900</cx:pt>
          <cx:pt idx="40274">78000</cx:pt>
          <cx:pt idx="40275">110000</cx:pt>
          <cx:pt idx="40276">120000</cx:pt>
          <cx:pt idx="40277">30000</cx:pt>
          <cx:pt idx="40278">60000</cx:pt>
          <cx:pt idx="40279">80000</cx:pt>
          <cx:pt idx="40280">50000</cx:pt>
          <cx:pt idx="40281">85000</cx:pt>
          <cx:pt idx="40282">60000</cx:pt>
          <cx:pt idx="40283">150000</cx:pt>
          <cx:pt idx="40284">75000</cx:pt>
          <cx:pt idx="40285">75000</cx:pt>
          <cx:pt idx="40286">80000</cx:pt>
          <cx:pt idx="40287">185000</cx:pt>
          <cx:pt idx="40288">78000</cx:pt>
          <cx:pt idx="40289">35000</cx:pt>
          <cx:pt idx="40290">63000</cx:pt>
          <cx:pt idx="40291">85000</cx:pt>
          <cx:pt idx="40292">40000</cx:pt>
          <cx:pt idx="40293">75000</cx:pt>
          <cx:pt idx="40294">160000</cx:pt>
          <cx:pt idx="40295">20400</cx:pt>
          <cx:pt idx="40296">160000</cx:pt>
          <cx:pt idx="40297">160000</cx:pt>
          <cx:pt idx="40298">40000</cx:pt>
          <cx:pt idx="40299">63000</cx:pt>
          <cx:pt idx="40300">400000</cx:pt>
          <cx:pt idx="40301">300000</cx:pt>
          <cx:pt idx="40302">45000</cx:pt>
          <cx:pt idx="40303">115000</cx:pt>
          <cx:pt idx="40304">45000</cx:pt>
          <cx:pt idx="40305">105000</cx:pt>
          <cx:pt idx="40306">84000</cx:pt>
          <cx:pt idx="40307">79000</cx:pt>
          <cx:pt idx="40308">290000</cx:pt>
          <cx:pt idx="40309">130000</cx:pt>
          <cx:pt idx="40310">175000</cx:pt>
          <cx:pt idx="40311">100000</cx:pt>
          <cx:pt idx="40312">100000</cx:pt>
          <cx:pt idx="40313">42000</cx:pt>
          <cx:pt idx="40314">70000</cx:pt>
          <cx:pt idx="40315">90000</cx:pt>
          <cx:pt idx="40316">170000</cx:pt>
          <cx:pt idx="40317">140000</cx:pt>
          <cx:pt idx="40318">300000</cx:pt>
          <cx:pt idx="40319">140000</cx:pt>
          <cx:pt idx="40320">140000</cx:pt>
          <cx:pt idx="40321">170000</cx:pt>
          <cx:pt idx="40322">100000</cx:pt>
          <cx:pt idx="40323">125000</cx:pt>
          <cx:pt idx="40324">140000</cx:pt>
          <cx:pt idx="40325">100000</cx:pt>
          <cx:pt idx="40326">130000</cx:pt>
          <cx:pt idx="40327">150000</cx:pt>
          <cx:pt idx="40328">150000</cx:pt>
          <cx:pt idx="40329">143000</cx:pt>
          <cx:pt idx="40330">130000</cx:pt>
          <cx:pt idx="40331">200000</cx:pt>
          <cx:pt idx="40332">69000</cx:pt>
          <cx:pt idx="40333">143000</cx:pt>
          <cx:pt idx="40334">89500</cx:pt>
          <cx:pt idx="40335">110000</cx:pt>
          <cx:pt idx="40336">200000</cx:pt>
          <cx:pt idx="40337">205000</cx:pt>
          <cx:pt idx="40338">225000</cx:pt>
          <cx:pt idx="40339">200000</cx:pt>
          <cx:pt idx="40340">180000</cx:pt>
          <cx:pt idx="40341">175000</cx:pt>
          <cx:pt idx="40342">200000</cx:pt>
          <cx:pt idx="40343">260000</cx:pt>
          <cx:pt idx="40344">186000</cx:pt>
          <cx:pt idx="40345">250000</cx:pt>
          <cx:pt idx="40346">240000</cx:pt>
          <cx:pt idx="40347">186000</cx:pt>
          <cx:pt idx="40348">140000</cx:pt>
          <cx:pt idx="40349">240000</cx:pt>
          <cx:pt idx="40350">140000</cx:pt>
          <cx:pt idx="40351">169000</cx:pt>
          <cx:pt idx="40352">150000</cx:pt>
          <cx:pt idx="40353">165000</cx:pt>
          <cx:pt idx="40354">137000</cx:pt>
          <cx:pt idx="40355">82000</cx:pt>
          <cx:pt idx="40356">82000</cx:pt>
          <cx:pt idx="40357">160000</cx:pt>
          <cx:pt idx="40358">150000</cx:pt>
          <cx:pt idx="40359">130000</cx:pt>
          <cx:pt idx="40360">200000</cx:pt>
          <cx:pt idx="40361">135000</cx:pt>
          <cx:pt idx="40362">160000</cx:pt>
          <cx:pt idx="40363">240000</cx:pt>
          <cx:pt idx="40364">210000</cx:pt>
          <cx:pt idx="40365">160000</cx:pt>
          <cx:pt idx="40366">160000</cx:pt>
          <cx:pt idx="40367">70000</cx:pt>
          <cx:pt idx="40368">160000</cx:pt>
          <cx:pt idx="40369">200000</cx:pt>
          <cx:pt idx="40370">220000</cx:pt>
          <cx:pt idx="40371">200000</cx:pt>
          <cx:pt idx="40372">320000</cx:pt>
          <cx:pt idx="40373">250000</cx:pt>
          <cx:pt idx="40374">220000</cx:pt>
          <cx:pt idx="40375">240000</cx:pt>
          <cx:pt idx="40376">250000</cx:pt>
          <cx:pt idx="40377">245000</cx:pt>
          <cx:pt idx="40378">269000</cx:pt>
          <cx:pt idx="40379">289000</cx:pt>
          <cx:pt idx="40380">250000</cx:pt>
          <cx:pt idx="40381">180000</cx:pt>
          <cx:pt idx="40382">225000</cx:pt>
          <cx:pt idx="40383">120000</cx:pt>
          <cx:pt idx="40384">168000</cx:pt>
          <cx:pt idx="40385">210000</cx:pt>
          <cx:pt idx="40386">150000</cx:pt>
          <cx:pt idx="40387">139900</cx:pt>
          <cx:pt idx="40388">160000</cx:pt>
          <cx:pt idx="40389">140000</cx:pt>
          <cx:pt idx="40390">300000</cx:pt>
          <cx:pt idx="40391">235000</cx:pt>
          <cx:pt idx="40392">275000</cx:pt>
          <cx:pt idx="40393">225000</cx:pt>
          <cx:pt idx="40394">225000</cx:pt>
          <cx:pt idx="40395">150000</cx:pt>
          <cx:pt idx="40396">136475</cx:pt>
          <cx:pt idx="40397">190000</cx:pt>
          <cx:pt idx="40398">150000</cx:pt>
          <cx:pt idx="40399">120000</cx:pt>
          <cx:pt idx="40400">165000</cx:pt>
          <cx:pt idx="40401">200000</cx:pt>
          <cx:pt idx="40402">160000</cx:pt>
          <cx:pt idx="40403">165000</cx:pt>
          <cx:pt idx="40404">200000</cx:pt>
          <cx:pt idx="40405">284000</cx:pt>
          <cx:pt idx="40406">245000</cx:pt>
          <cx:pt idx="40407">429000</cx:pt>
          <cx:pt idx="40408">250000</cx:pt>
          <cx:pt idx="40409">200000</cx:pt>
          <cx:pt idx="40410">280000</cx:pt>
          <cx:pt idx="40411">260000</cx:pt>
          <cx:pt idx="40412">280000</cx:pt>
          <cx:pt idx="40413">245000</cx:pt>
          <cx:pt idx="40414">250000</cx:pt>
          <cx:pt idx="40415">245000</cx:pt>
          <cx:pt idx="40416">199000</cx:pt>
          <cx:pt idx="40417">180000</cx:pt>
          <cx:pt idx="40418">180000</cx:pt>
          <cx:pt idx="40419">160000</cx:pt>
          <cx:pt idx="40420">300000</cx:pt>
          <cx:pt idx="40421">300000</cx:pt>
          <cx:pt idx="40422">290000</cx:pt>
          <cx:pt idx="40423">325000</cx:pt>
          <cx:pt idx="40424">270000</cx:pt>
          <cx:pt idx="40425">180000</cx:pt>
          <cx:pt idx="40426">250000</cx:pt>
          <cx:pt idx="40427">190000</cx:pt>
          <cx:pt idx="40428">357000</cx:pt>
          <cx:pt idx="40429">325000</cx:pt>
          <cx:pt idx="40430">300000</cx:pt>
          <cx:pt idx="40431">500000</cx:pt>
          <cx:pt idx="40432">380000</cx:pt>
          <cx:pt idx="40433">320000</cx:pt>
          <cx:pt idx="40434">400000</cx:pt>
          <cx:pt idx="40435">300000</cx:pt>
          <cx:pt idx="40436">180000</cx:pt>
          <cx:pt idx="40437">250000</cx:pt>
          <cx:pt idx="40438">498000</cx:pt>
          <cx:pt idx="40439">250000</cx:pt>
          <cx:pt idx="40440">350000</cx:pt>
          <cx:pt idx="40441">180000</cx:pt>
          <cx:pt idx="40442">165000</cx:pt>
          <cx:pt idx="40443">450000</cx:pt>
          <cx:pt idx="40444">412000</cx:pt>
          <cx:pt idx="40445">380000</cx:pt>
          <cx:pt idx="40446">750000</cx:pt>
          <cx:pt idx="40447">165000</cx:pt>
          <cx:pt idx="40448">140000</cx:pt>
          <cx:pt idx="40449">140000</cx:pt>
          <cx:pt idx="40450">70000</cx:pt>
          <cx:pt idx="40451">70000</cx:pt>
          <cx:pt idx="40452">10000</cx:pt>
          <cx:pt idx="40453">65000</cx:pt>
          <cx:pt idx="40454">85000</cx:pt>
          <cx:pt idx="40455">140000</cx:pt>
          <cx:pt idx="40456">170000</cx:pt>
          <cx:pt idx="40457">200000</cx:pt>
          <cx:pt idx="40458">60000</cx:pt>
          <cx:pt idx="40459">80000</cx:pt>
          <cx:pt idx="40460">120000</cx:pt>
          <cx:pt idx="40461">55000</cx:pt>
          <cx:pt idx="40462">130000</cx:pt>
          <cx:pt idx="40463">9500</cx:pt>
          <cx:pt idx="40464">60000</cx:pt>
          <cx:pt idx="40465">19500</cx:pt>
          <cx:pt idx="40466">125000</cx:pt>
          <cx:pt idx="40467">30000</cx:pt>
          <cx:pt idx="40468">150000</cx:pt>
          <cx:pt idx="40469">70000</cx:pt>
          <cx:pt idx="40470">60000</cx:pt>
          <cx:pt idx="40471">150000</cx:pt>
          <cx:pt idx="40472">20000</cx:pt>
          <cx:pt idx="40473">60000</cx:pt>
          <cx:pt idx="40474">70000</cx:pt>
          <cx:pt idx="40475">40000</cx:pt>
          <cx:pt idx="40476">60000</cx:pt>
          <cx:pt idx="40477">80000</cx:pt>
          <cx:pt idx="40478">100000</cx:pt>
          <cx:pt idx="40479">108000</cx:pt>
          <cx:pt idx="40480">65000</cx:pt>
          <cx:pt idx="40481">80000</cx:pt>
          <cx:pt idx="40482">60000</cx:pt>
          <cx:pt idx="40483">45000</cx:pt>
          <cx:pt idx="40484">100000</cx:pt>
          <cx:pt idx="40485">117000</cx:pt>
          <cx:pt idx="40486">200000</cx:pt>
          <cx:pt idx="40487">140000</cx:pt>
          <cx:pt idx="40488">160000</cx:pt>
          <cx:pt idx="40489">450000</cx:pt>
          <cx:pt idx="40490">100000</cx:pt>
          <cx:pt idx="40491">100000</cx:pt>
          <cx:pt idx="40492">160000</cx:pt>
          <cx:pt idx="40493">80000</cx:pt>
          <cx:pt idx="40494">65000</cx:pt>
          <cx:pt idx="40495">243000</cx:pt>
          <cx:pt idx="40496">115000</cx:pt>
          <cx:pt idx="40497">70000</cx:pt>
          <cx:pt idx="40498">243000</cx:pt>
          <cx:pt idx="40499">180000</cx:pt>
          <cx:pt idx="40500">230000</cx:pt>
          <cx:pt idx="40501">80000</cx:pt>
          <cx:pt idx="40502">98000</cx:pt>
          <cx:pt idx="40503">100000</cx:pt>
          <cx:pt idx="40504">70000</cx:pt>
          <cx:pt idx="40505">90000</cx:pt>
          <cx:pt idx="40506">100000</cx:pt>
          <cx:pt idx="40507">100000</cx:pt>
          <cx:pt idx="40508">125000</cx:pt>
          <cx:pt idx="40509">80000</cx:pt>
          <cx:pt idx="40510">100000</cx:pt>
          <cx:pt idx="40511">90000</cx:pt>
          <cx:pt idx="40512">80000</cx:pt>
          <cx:pt idx="40513">100000</cx:pt>
          <cx:pt idx="40514">85000</cx:pt>
          <cx:pt idx="40515">80000</cx:pt>
          <cx:pt idx="40516">120000</cx:pt>
          <cx:pt idx="40517">90000</cx:pt>
          <cx:pt idx="40518">85000</cx:pt>
          <cx:pt idx="40519">65000</cx:pt>
          <cx:pt idx="40520">80000</cx:pt>
          <cx:pt idx="40521">80000</cx:pt>
          <cx:pt idx="40522">35000</cx:pt>
          <cx:pt idx="40523">50000</cx:pt>
          <cx:pt idx="40524">110000</cx:pt>
          <cx:pt idx="40525">28000</cx:pt>
          <cx:pt idx="40526">75000</cx:pt>
          <cx:pt idx="40527">77000</cx:pt>
          <cx:pt idx="40528">180000</cx:pt>
          <cx:pt idx="40529">72000</cx:pt>
          <cx:pt idx="40530">40000</cx:pt>
          <cx:pt idx="40531">75000</cx:pt>
          <cx:pt idx="40532">200000</cx:pt>
          <cx:pt idx="40533">200000</cx:pt>
          <cx:pt idx="40534">200000</cx:pt>
          <cx:pt idx="40535">400000</cx:pt>
          <cx:pt idx="40536">92000</cx:pt>
          <cx:pt idx="40537">155000</cx:pt>
          <cx:pt idx="40538">95000</cx:pt>
          <cx:pt idx="40539">90000</cx:pt>
          <cx:pt idx="40540">102000</cx:pt>
          <cx:pt idx="40541">120000</cx:pt>
          <cx:pt idx="40542">400000</cx:pt>
          <cx:pt idx="40543">249000</cx:pt>
          <cx:pt idx="40544">116000</cx:pt>
          <cx:pt idx="40545">250000</cx:pt>
          <cx:pt idx="40546">43000</cx:pt>
          <cx:pt idx="40547">50000</cx:pt>
          <cx:pt idx="40548">70000</cx:pt>
          <cx:pt idx="40549">155000</cx:pt>
          <cx:pt idx="40550">225000</cx:pt>
          <cx:pt idx="40551">350000</cx:pt>
          <cx:pt idx="40552">469999</cx:pt>
          <cx:pt idx="40553">180000</cx:pt>
          <cx:pt idx="40554">120000</cx:pt>
          <cx:pt idx="40555">110000</cx:pt>
          <cx:pt idx="40556">135000</cx:pt>
          <cx:pt idx="40557">265000</cx:pt>
          <cx:pt idx="40558">250000</cx:pt>
          <cx:pt idx="40559">120000</cx:pt>
          <cx:pt idx="40560">250000</cx:pt>
          <cx:pt idx="40561">390000</cx:pt>
          <cx:pt idx="40562">500000</cx:pt>
          <cx:pt idx="40563">350000</cx:pt>
          <cx:pt idx="40564">375000</cx:pt>
          <cx:pt idx="40565">375000</cx:pt>
          <cx:pt idx="40566">245000</cx:pt>
          <cx:pt idx="40567">200000</cx:pt>
          <cx:pt idx="40568">245000</cx:pt>
          <cx:pt idx="40569">140000</cx:pt>
          <cx:pt idx="40570">130000</cx:pt>
          <cx:pt idx="40571">128000</cx:pt>
          <cx:pt idx="40572">56850</cx:pt>
          <cx:pt idx="40573">80000</cx:pt>
          <cx:pt idx="40574">100000</cx:pt>
          <cx:pt idx="40575">100000</cx:pt>
          <cx:pt idx="40576">165000</cx:pt>
          <cx:pt idx="40577">160000</cx:pt>
          <cx:pt idx="40578">170000</cx:pt>
          <cx:pt idx="40579">90000</cx:pt>
          <cx:pt idx="40580">110000</cx:pt>
          <cx:pt idx="40581">169900</cx:pt>
          <cx:pt idx="40582">235000</cx:pt>
          <cx:pt idx="40583">90000</cx:pt>
          <cx:pt idx="40584">200000</cx:pt>
          <cx:pt idx="40585">180000</cx:pt>
          <cx:pt idx="40586">90000</cx:pt>
          <cx:pt idx="40587">155000</cx:pt>
          <cx:pt idx="40588">75000</cx:pt>
          <cx:pt idx="40589">65000</cx:pt>
          <cx:pt idx="40590">65000</cx:pt>
          <cx:pt idx="40591">185000</cx:pt>
          <cx:pt idx="40592">195000</cx:pt>
          <cx:pt idx="40593">159000</cx:pt>
          <cx:pt idx="40594">220000</cx:pt>
          <cx:pt idx="40595">200000</cx:pt>
          <cx:pt idx="40596">165000</cx:pt>
          <cx:pt idx="40597">200000</cx:pt>
          <cx:pt idx="40598">162000</cx:pt>
          <cx:pt idx="40599">180000</cx:pt>
          <cx:pt idx="40600">128000</cx:pt>
          <cx:pt idx="40601">115000</cx:pt>
          <cx:pt idx="40602">172000</cx:pt>
          <cx:pt idx="40603">240000</cx:pt>
          <cx:pt idx="40604">250000</cx:pt>
          <cx:pt idx="40605">240000</cx:pt>
          <cx:pt idx="40606">350000</cx:pt>
          <cx:pt idx="40607">220000</cx:pt>
          <cx:pt idx="40608">155000</cx:pt>
          <cx:pt idx="40609">68500</cx:pt>
          <cx:pt idx="40610">220000</cx:pt>
          <cx:pt idx="40611">254000</cx:pt>
          <cx:pt idx="40612">145000</cx:pt>
          <cx:pt idx="40613">85000</cx:pt>
          <cx:pt idx="40614">175000</cx:pt>
          <cx:pt idx="40615">175000</cx:pt>
          <cx:pt idx="40616">90000</cx:pt>
          <cx:pt idx="40617">175000</cx:pt>
          <cx:pt idx="40618">100000</cx:pt>
          <cx:pt idx="40619">120000</cx:pt>
          <cx:pt idx="40620">158000</cx:pt>
          <cx:pt idx="40621">140000</cx:pt>
          <cx:pt idx="40622">132000</cx:pt>
          <cx:pt idx="40623">70000</cx:pt>
          <cx:pt idx="40624">200000</cx:pt>
          <cx:pt idx="40625">110000</cx:pt>
          <cx:pt idx="40626">110000</cx:pt>
          <cx:pt idx="40627">300000</cx:pt>
          <cx:pt idx="40628">105000</cx:pt>
          <cx:pt idx="40629">160000</cx:pt>
          <cx:pt idx="40630">140000</cx:pt>
          <cx:pt idx="40631">125000</cx:pt>
          <cx:pt idx="40632">83000</cx:pt>
          <cx:pt idx="40633">255000</cx:pt>
          <cx:pt idx="40634">170000</cx:pt>
          <cx:pt idx="40635">145000</cx:pt>
          <cx:pt idx="40636">150000</cx:pt>
          <cx:pt idx="40637">245000</cx:pt>
          <cx:pt idx="40638">115000</cx:pt>
          <cx:pt idx="40639">115000</cx:pt>
          <cx:pt idx="40640">115000</cx:pt>
          <cx:pt idx="40641">194000</cx:pt>
          <cx:pt idx="40642">135000</cx:pt>
          <cx:pt idx="40643">116000</cx:pt>
          <cx:pt idx="40644">130000</cx:pt>
          <cx:pt idx="40645">300000</cx:pt>
          <cx:pt idx="40646">125000</cx:pt>
          <cx:pt idx="40647">250000</cx:pt>
          <cx:pt idx="40648">165000</cx:pt>
          <cx:pt idx="40649">250000</cx:pt>
          <cx:pt idx="40650">82000</cx:pt>
          <cx:pt idx="40651">95000</cx:pt>
          <cx:pt idx="40652">200000</cx:pt>
          <cx:pt idx="40653">155000</cx:pt>
          <cx:pt idx="40654">175000</cx:pt>
          <cx:pt idx="40655">175000</cx:pt>
          <cx:pt idx="40656">135000</cx:pt>
          <cx:pt idx="40657">200000</cx:pt>
          <cx:pt idx="40658">300000</cx:pt>
          <cx:pt idx="40659">120000</cx:pt>
          <cx:pt idx="40660">210000</cx:pt>
          <cx:pt idx="40661">170000</cx:pt>
          <cx:pt idx="40662">150000</cx:pt>
          <cx:pt idx="40663">90000</cx:pt>
          <cx:pt idx="40664">170000</cx:pt>
          <cx:pt idx="40665">160000</cx:pt>
          <cx:pt idx="40666">141000</cx:pt>
          <cx:pt idx="40667">187000</cx:pt>
          <cx:pt idx="40668">80000</cx:pt>
          <cx:pt idx="40669">160000</cx:pt>
          <cx:pt idx="40670">30000</cx:pt>
          <cx:pt idx="40671">189000</cx:pt>
          <cx:pt idx="40672">135000</cx:pt>
          <cx:pt idx="40673">110000</cx:pt>
          <cx:pt idx="40674">150000</cx:pt>
          <cx:pt idx="40675">140000</cx:pt>
          <cx:pt idx="40676">129012</cx:pt>
          <cx:pt idx="40677">300000</cx:pt>
          <cx:pt idx="40678">130000</cx:pt>
          <cx:pt idx="40679">148000</cx:pt>
          <cx:pt idx="40680">100000</cx:pt>
          <cx:pt idx="40681">150000</cx:pt>
          <cx:pt idx="40682">90000</cx:pt>
          <cx:pt idx="40683">280000</cx:pt>
          <cx:pt idx="40684">140000</cx:pt>
          <cx:pt idx="40685">200000</cx:pt>
          <cx:pt idx="40686">250000</cx:pt>
          <cx:pt idx="40687">160000</cx:pt>
          <cx:pt idx="40688">210000</cx:pt>
          <cx:pt idx="40689">275000</cx:pt>
          <cx:pt idx="40690">70000</cx:pt>
          <cx:pt idx="40691">170000</cx:pt>
          <cx:pt idx="40692">165000</cx:pt>
          <cx:pt idx="40693">1281385</cx:pt>
          <cx:pt idx="40694">330000</cx:pt>
          <cx:pt idx="40695">160000</cx:pt>
          <cx:pt idx="40696">300000</cx:pt>
          <cx:pt idx="40697">325000</cx:pt>
          <cx:pt idx="40698">80000</cx:pt>
          <cx:pt idx="40699">80000</cx:pt>
          <cx:pt idx="40700">220000</cx:pt>
          <cx:pt idx="40701">150000</cx:pt>
          <cx:pt idx="40702">550000</cx:pt>
          <cx:pt idx="40703">150000</cx:pt>
          <cx:pt idx="40704">200000</cx:pt>
          <cx:pt idx="40705">165000</cx:pt>
          <cx:pt idx="40706">140000</cx:pt>
          <cx:pt idx="40707">410000</cx:pt>
          <cx:pt idx="40708">550000</cx:pt>
          <cx:pt idx="40709">115000</cx:pt>
          <cx:pt idx="40710">100000</cx:pt>
          <cx:pt idx="40711">90000</cx:pt>
          <cx:pt idx="40712">82500</cx:pt>
          <cx:pt idx="40713">85000</cx:pt>
          <cx:pt idx="40714">90000</cx:pt>
          <cx:pt idx="40715">175000</cx:pt>
          <cx:pt idx="40716">175000</cx:pt>
          <cx:pt idx="40717">180000</cx:pt>
          <cx:pt idx="40718">405000</cx:pt>
          <cx:pt idx="40719">1020000</cx:pt>
          <cx:pt idx="40720">95000</cx:pt>
          <cx:pt idx="40721">210000</cx:pt>
          <cx:pt idx="40722">400000</cx:pt>
          <cx:pt idx="40723">110000</cx:pt>
          <cx:pt idx="40724">380000</cx:pt>
          <cx:pt idx="40725">120000</cx:pt>
          <cx:pt idx="40726">1281385</cx:pt>
          <cx:pt idx="40727">1281385</cx:pt>
          <cx:pt idx="40728">275000</cx:pt>
          <cx:pt idx="40729">120000</cx:pt>
          <cx:pt idx="40730">82000</cx:pt>
          <cx:pt idx="40731">175000</cx:pt>
          <cx:pt idx="40732">178000</cx:pt>
          <cx:pt idx="40733">140000</cx:pt>
          <cx:pt idx="40734">200000</cx:pt>
          <cx:pt idx="40735">125000</cx:pt>
          <cx:pt idx="40736">225000</cx:pt>
          <cx:pt idx="40737">89000</cx:pt>
          <cx:pt idx="40738">120000</cx:pt>
          <cx:pt idx="40739">225000</cx:pt>
          <cx:pt idx="40740">165000</cx:pt>
          <cx:pt idx="40741">1281385</cx:pt>
          <cx:pt idx="40742">130000</cx:pt>
          <cx:pt idx="40743">209000</cx:pt>
          <cx:pt idx="40744">115000</cx:pt>
          <cx:pt idx="40745">89000</cx:pt>
          <cx:pt idx="40746">1281385</cx:pt>
          <cx:pt idx="40747">200000</cx:pt>
          <cx:pt idx="40748">169000</cx:pt>
          <cx:pt idx="40749">160000</cx:pt>
          <cx:pt idx="40750">230000</cx:pt>
          <cx:pt idx="40751">180000</cx:pt>
          <cx:pt idx="40752">290000</cx:pt>
          <cx:pt idx="40753">265000</cx:pt>
          <cx:pt idx="40754">165000</cx:pt>
          <cx:pt idx="40755">120000</cx:pt>
          <cx:pt idx="40756">85000</cx:pt>
          <cx:pt idx="40757">240000</cx:pt>
          <cx:pt idx="40758">400000</cx:pt>
          <cx:pt idx="40759">180000</cx:pt>
          <cx:pt idx="40760">110000</cx:pt>
          <cx:pt idx="40761">1281385</cx:pt>
          <cx:pt idx="40762">380000</cx:pt>
          <cx:pt idx="40763">184000</cx:pt>
          <cx:pt idx="40764">265000</cx:pt>
          <cx:pt idx="40765">175000</cx:pt>
          <cx:pt idx="40766">200000</cx:pt>
          <cx:pt idx="40767">180000</cx:pt>
          <cx:pt idx="40768">320000</cx:pt>
          <cx:pt idx="40769">168000</cx:pt>
          <cx:pt idx="40770">85000</cx:pt>
          <cx:pt idx="40771">300000</cx:pt>
          <cx:pt idx="40772">360000</cx:pt>
          <cx:pt idx="40773">120000</cx:pt>
          <cx:pt idx="40774">168000</cx:pt>
          <cx:pt idx="40775">600000</cx:pt>
          <cx:pt idx="40776">1281385</cx:pt>
          <cx:pt idx="40777">85000</cx:pt>
          <cx:pt idx="40778">75000</cx:pt>
          <cx:pt idx="40779">76000</cx:pt>
          <cx:pt idx="40780">360000</cx:pt>
          <cx:pt idx="40781">412000</cx:pt>
          <cx:pt idx="40782">75000</cx:pt>
          <cx:pt idx="40783">175000</cx:pt>
          <cx:pt idx="40784">265000</cx:pt>
          <cx:pt idx="40785">125000</cx:pt>
          <cx:pt idx="40786">139000</cx:pt>
          <cx:pt idx="40787">135000</cx:pt>
          <cx:pt idx="40788">500000</cx:pt>
          <cx:pt idx="40789">150000</cx:pt>
          <cx:pt idx="40790">90000</cx:pt>
          <cx:pt idx="40791">325000</cx:pt>
          <cx:pt idx="40792">380000</cx:pt>
          <cx:pt idx="40793">180000</cx:pt>
          <cx:pt idx="40794">99000</cx:pt>
          <cx:pt idx="40795">75000</cx:pt>
          <cx:pt idx="40796">1281385</cx:pt>
          <cx:pt idx="40797">113000</cx:pt>
          <cx:pt idx="40798">160000</cx:pt>
          <cx:pt idx="40799">150000</cx:pt>
          <cx:pt idx="40800">189000</cx:pt>
          <cx:pt idx="40801">280000</cx:pt>
          <cx:pt idx="40802">265000</cx:pt>
          <cx:pt idx="40803">275000</cx:pt>
          <cx:pt idx="40804">470000</cx:pt>
          <cx:pt idx="40805">132000</cx:pt>
          <cx:pt idx="40806">183000</cx:pt>
          <cx:pt idx="40807">270000</cx:pt>
          <cx:pt idx="40808">325000</cx:pt>
          <cx:pt idx="40809">500000</cx:pt>
          <cx:pt idx="40810">220000</cx:pt>
          <cx:pt idx="40811">425000</cx:pt>
          <cx:pt idx="40812">100000</cx:pt>
          <cx:pt idx="40813">75000</cx:pt>
          <cx:pt idx="40814">1281385</cx:pt>
          <cx:pt idx="40815">295000</cx:pt>
          <cx:pt idx="40816">500000</cx:pt>
          <cx:pt idx="40817">185000</cx:pt>
          <cx:pt idx="40818">220000</cx:pt>
          <cx:pt idx="40819">142000</cx:pt>
          <cx:pt idx="40820">179000</cx:pt>
          <cx:pt idx="40821">520000</cx:pt>
          <cx:pt idx="40822">250000</cx:pt>
          <cx:pt idx="40823">300000</cx:pt>
          <cx:pt idx="40824">250000</cx:pt>
          <cx:pt idx="40825">165000</cx:pt>
          <cx:pt idx="40826">550000</cx:pt>
          <cx:pt idx="40827">240000</cx:pt>
          <cx:pt idx="40828">240000</cx:pt>
          <cx:pt idx="40829">240000</cx:pt>
          <cx:pt idx="40830">102000</cx:pt>
          <cx:pt idx="40831">129900</cx:pt>
          <cx:pt idx="40832">50000</cx:pt>
          <cx:pt idx="40833">4000</cx:pt>
          <cx:pt idx="40834">15000</cx:pt>
          <cx:pt idx="40835">180000</cx:pt>
          <cx:pt idx="40836">70000</cx:pt>
          <cx:pt idx="40837">80000</cx:pt>
          <cx:pt idx="40838">20000</cx:pt>
          <cx:pt idx="40839">250000</cx:pt>
          <cx:pt idx="40840">40000</cx:pt>
          <cx:pt idx="40841">6000</cx:pt>
          <cx:pt idx="40842">19000</cx:pt>
          <cx:pt idx="40843">32000</cx:pt>
          <cx:pt idx="40844">15000</cx:pt>
          <cx:pt idx="40845">370000</cx:pt>
          <cx:pt idx="40846">171900</cx:pt>
          <cx:pt idx="40847">5000</cx:pt>
          <cx:pt idx="40848">12000</cx:pt>
          <cx:pt idx="40849">200000</cx:pt>
          <cx:pt idx="40850">150000</cx:pt>
          <cx:pt idx="40851">15000</cx:pt>
          <cx:pt idx="40852">55000</cx:pt>
          <cx:pt idx="40853">93000</cx:pt>
          <cx:pt idx="40854">145000</cx:pt>
          <cx:pt idx="40855">98000</cx:pt>
          <cx:pt idx="40856">30000</cx:pt>
          <cx:pt idx="40857">124000</cx:pt>
          <cx:pt idx="40858">60000</cx:pt>
          <cx:pt idx="40859">125000</cx:pt>
          <cx:pt idx="40860">80000</cx:pt>
          <cx:pt idx="40861">160000</cx:pt>
          <cx:pt idx="40862">80000</cx:pt>
          <cx:pt idx="40863">247000</cx:pt>
          <cx:pt idx="40864">180000</cx:pt>
          <cx:pt idx="40865">120000</cx:pt>
          <cx:pt idx="40866">56000</cx:pt>
          <cx:pt idx="40867">100000</cx:pt>
          <cx:pt idx="40868">9000</cx:pt>
          <cx:pt idx="40869">160000</cx:pt>
          <cx:pt idx="40870">210000</cx:pt>
          <cx:pt idx="40871">9000</cx:pt>
          <cx:pt idx="40872">200000</cx:pt>
          <cx:pt idx="40873">72000</cx:pt>
          <cx:pt idx="40874">9000</cx:pt>
          <cx:pt idx="40875">75000</cx:pt>
          <cx:pt idx="40876">20000</cx:pt>
          <cx:pt idx="40877">400000</cx:pt>
          <cx:pt idx="40878">120000</cx:pt>
          <cx:pt idx="40879">150000</cx:pt>
          <cx:pt idx="40880">180000</cx:pt>
          <cx:pt idx="40881">60000</cx:pt>
          <cx:pt idx="40882">1000</cx:pt>
          <cx:pt idx="40883">60000</cx:pt>
          <cx:pt idx="40884">80000</cx:pt>
          <cx:pt idx="40885">80000</cx:pt>
          <cx:pt idx="40886">45000</cx:pt>
          <cx:pt idx="40887">150000</cx:pt>
          <cx:pt idx="40888">150000</cx:pt>
          <cx:pt idx="40889">185000</cx:pt>
          <cx:pt idx="40890">180000</cx:pt>
          <cx:pt idx="40891">180000</cx:pt>
          <cx:pt idx="40892">500000</cx:pt>
          <cx:pt idx="40893">350000</cx:pt>
          <cx:pt idx="40894">245000</cx:pt>
          <cx:pt idx="40895">190000</cx:pt>
          <cx:pt idx="40896">187000</cx:pt>
          <cx:pt idx="40897">90000</cx:pt>
          <cx:pt idx="40898">275000</cx:pt>
          <cx:pt idx="40899">148000</cx:pt>
          <cx:pt idx="40900">232000</cx:pt>
          <cx:pt idx="40901">172000</cx:pt>
          <cx:pt idx="40902">155000</cx:pt>
          <cx:pt idx="40903">10000</cx:pt>
          <cx:pt idx="40904">140000</cx:pt>
          <cx:pt idx="40905">40000</cx:pt>
          <cx:pt idx="40906">40000</cx:pt>
          <cx:pt idx="40907">700000</cx:pt>
          <cx:pt idx="40908">201500</cx:pt>
          <cx:pt idx="40909">150000</cx:pt>
          <cx:pt idx="40910">120000</cx:pt>
          <cx:pt idx="40911">90000</cx:pt>
          <cx:pt idx="40912">208000</cx:pt>
          <cx:pt idx="40913">250000</cx:pt>
          <cx:pt idx="40914">199000</cx:pt>
          <cx:pt idx="40915">230000</cx:pt>
          <cx:pt idx="40916">299000</cx:pt>
          <cx:pt idx="40917">90000</cx:pt>
          <cx:pt idx="40918">127000</cx:pt>
          <cx:pt idx="40919">150000</cx:pt>
          <cx:pt idx="40920">150000</cx:pt>
          <cx:pt idx="40921">285000</cx:pt>
          <cx:pt idx="40922">310000</cx:pt>
          <cx:pt idx="40923">160000</cx:pt>
          <cx:pt idx="40924">215000</cx:pt>
          <cx:pt idx="40925">215000</cx:pt>
          <cx:pt idx="40926">350000</cx:pt>
          <cx:pt idx="40927">350000</cx:pt>
          <cx:pt idx="40928">400000</cx:pt>
          <cx:pt idx="40929">330000</cx:pt>
          <cx:pt idx="40930">178000</cx:pt>
          <cx:pt idx="40931">300000</cx:pt>
          <cx:pt idx="40932">170000</cx:pt>
          <cx:pt idx="40933">130000</cx:pt>
          <cx:pt idx="40934">157000</cx:pt>
          <cx:pt idx="40935">140000</cx:pt>
          <cx:pt idx="40936">150000</cx:pt>
          <cx:pt idx="40937">175000</cx:pt>
          <cx:pt idx="40938">144900</cx:pt>
          <cx:pt idx="40939">205000</cx:pt>
          <cx:pt idx="40940">300000</cx:pt>
          <cx:pt idx="40941">729000</cx:pt>
          <cx:pt idx="40942">150000</cx:pt>
          <cx:pt idx="40943">265000</cx:pt>
          <cx:pt idx="40944">925000</cx:pt>
          <cx:pt idx="40945">95000</cx:pt>
          <cx:pt idx="40946">1281385</cx:pt>
          <cx:pt idx="40947">150000</cx:pt>
          <cx:pt idx="40948">1281385</cx:pt>
          <cx:pt idx="40949">200000</cx:pt>
          <cx:pt idx="40950">150000</cx:pt>
          <cx:pt idx="40951">40000</cx:pt>
          <cx:pt idx="40952">180000</cx:pt>
          <cx:pt idx="40953">215000</cx:pt>
          <cx:pt idx="40954">200000</cx:pt>
          <cx:pt idx="40955">140000</cx:pt>
          <cx:pt idx="40956">250000</cx:pt>
          <cx:pt idx="40957">425000</cx:pt>
          <cx:pt idx="40958">425000</cx:pt>
          <cx:pt idx="40959">160000</cx:pt>
          <cx:pt idx="40960">175000</cx:pt>
          <cx:pt idx="40961">200000</cx:pt>
          <cx:pt idx="40962">75000</cx:pt>
          <cx:pt idx="40963">220000</cx:pt>
          <cx:pt idx="40964">135000</cx:pt>
          <cx:pt idx="40965">189000</cx:pt>
          <cx:pt idx="40966">525000</cx:pt>
          <cx:pt idx="40967">115000</cx:pt>
          <cx:pt idx="40968">215000</cx:pt>
          <cx:pt idx="40969">195000</cx:pt>
          <cx:pt idx="40970">300000</cx:pt>
          <cx:pt idx="40971">150000</cx:pt>
          <cx:pt idx="40972">150000</cx:pt>
          <cx:pt idx="40973">124000</cx:pt>
          <cx:pt idx="40974">450000</cx:pt>
          <cx:pt idx="40975">504000</cx:pt>
          <cx:pt idx="40976">1281385</cx:pt>
          <cx:pt idx="40977">225000</cx:pt>
          <cx:pt idx="40978">675000</cx:pt>
          <cx:pt idx="40979">74000</cx:pt>
          <cx:pt idx="40980">550000</cx:pt>
          <cx:pt idx="40981">282000</cx:pt>
          <cx:pt idx="40982">250000</cx:pt>
          <cx:pt idx="40983">1281385</cx:pt>
          <cx:pt idx="40984">98000</cx:pt>
          <cx:pt idx="40985">124000</cx:pt>
          <cx:pt idx="40986">124000</cx:pt>
          <cx:pt idx="40987">110000</cx:pt>
          <cx:pt idx="40988">250000</cx:pt>
          <cx:pt idx="40989">120000</cx:pt>
          <cx:pt idx="40990">289000</cx:pt>
          <cx:pt idx="40991">200000</cx:pt>
          <cx:pt idx="40992">435000</cx:pt>
          <cx:pt idx="40993">185000</cx:pt>
          <cx:pt idx="40994">185000</cx:pt>
          <cx:pt idx="40995">119000</cx:pt>
          <cx:pt idx="40996">950000</cx:pt>
          <cx:pt idx="40997">396000</cx:pt>
          <cx:pt idx="40998">130000</cx:pt>
          <cx:pt idx="40999">200000</cx:pt>
          <cx:pt idx="41000">68000</cx:pt>
          <cx:pt idx="41001">30000</cx:pt>
          <cx:pt idx="41002">40000</cx:pt>
          <cx:pt idx="41003">50000</cx:pt>
          <cx:pt idx="41004">60000</cx:pt>
          <cx:pt idx="41005">75000</cx:pt>
          <cx:pt idx="41006">30000</cx:pt>
          <cx:pt idx="41007">78000</cx:pt>
          <cx:pt idx="41008">65000</cx:pt>
          <cx:pt idx="41009">40000</cx:pt>
          <cx:pt idx="41010">35000</cx:pt>
          <cx:pt idx="41011">66000</cx:pt>
          <cx:pt idx="41012">40000</cx:pt>
          <cx:pt idx="41013">53000</cx:pt>
          <cx:pt idx="41014">60000</cx:pt>
          <cx:pt idx="41015">75000</cx:pt>
          <cx:pt idx="41016">5800</cx:pt>
          <cx:pt idx="41017">400000</cx:pt>
          <cx:pt idx="41018">45000</cx:pt>
          <cx:pt idx="41019">7000</cx:pt>
          <cx:pt idx="41020">50000</cx:pt>
          <cx:pt idx="41021">50000</cx:pt>
          <cx:pt idx="41022">45000</cx:pt>
          <cx:pt idx="41023">79000</cx:pt>
          <cx:pt idx="41024">90000</cx:pt>
          <cx:pt idx="41025">45000</cx:pt>
          <cx:pt idx="41026">105000</cx:pt>
          <cx:pt idx="41027">100000</cx:pt>
          <cx:pt idx="41028">55000</cx:pt>
          <cx:pt idx="41029">50000</cx:pt>
          <cx:pt idx="41030">70400</cx:pt>
          <cx:pt idx="41031">69000</cx:pt>
          <cx:pt idx="41032">90000</cx:pt>
          <cx:pt idx="41033">75000</cx:pt>
          <cx:pt idx="41034">70000</cx:pt>
          <cx:pt idx="41035">40000</cx:pt>
          <cx:pt idx="41036">75000</cx:pt>
          <cx:pt idx="41037">50000</cx:pt>
          <cx:pt idx="41038">140000</cx:pt>
          <cx:pt idx="41039">45000</cx:pt>
          <cx:pt idx="41040">60000</cx:pt>
          <cx:pt idx="41041">1000</cx:pt>
          <cx:pt idx="41042">90000</cx:pt>
          <cx:pt idx="41043">35000</cx:pt>
          <cx:pt idx="41044">60000</cx:pt>
          <cx:pt idx="41045">110000</cx:pt>
          <cx:pt idx="41046">60000</cx:pt>
          <cx:pt idx="41047">79000</cx:pt>
          <cx:pt idx="41048">205000</cx:pt>
          <cx:pt idx="41049">185000</cx:pt>
          <cx:pt idx="41050">75000</cx:pt>
          <cx:pt idx="41051">20000</cx:pt>
          <cx:pt idx="41052">205000</cx:pt>
          <cx:pt idx="41053">51471</cx:pt>
          <cx:pt idx="41054">58000</cx:pt>
          <cx:pt idx="41055">40000</cx:pt>
          <cx:pt idx="41056">40000</cx:pt>
          <cx:pt idx="41057">50000</cx:pt>
          <cx:pt idx="41058">45000</cx:pt>
          <cx:pt idx="41059">90000</cx:pt>
          <cx:pt idx="41060">80000</cx:pt>
          <cx:pt idx="41061">36000</cx:pt>
          <cx:pt idx="41062">50000</cx:pt>
          <cx:pt idx="41063">50000</cx:pt>
          <cx:pt idx="41064">50000</cx:pt>
          <cx:pt idx="41065">30000</cx:pt>
          <cx:pt idx="41066">48000</cx:pt>
          <cx:pt idx="41067">35000</cx:pt>
          <cx:pt idx="41068">21000</cx:pt>
          <cx:pt idx="41069">70000</cx:pt>
          <cx:pt idx="41070">70000</cx:pt>
          <cx:pt idx="41071">289000</cx:pt>
          <cx:pt idx="41072">168000</cx:pt>
          <cx:pt idx="41073">168000</cx:pt>
          <cx:pt idx="41074">168000</cx:pt>
          <cx:pt idx="41075">1281385</cx:pt>
          <cx:pt idx="41076">200000</cx:pt>
          <cx:pt idx="41077">230000</cx:pt>
          <cx:pt idx="41078">235000</cx:pt>
          <cx:pt idx="41079">58000</cx:pt>
          <cx:pt idx="41080">30000</cx:pt>
          <cx:pt idx="41081">60000</cx:pt>
          <cx:pt idx="41082">58000</cx:pt>
          <cx:pt idx="41083">10000</cx:pt>
          <cx:pt idx="41084">120000</cx:pt>
          <cx:pt idx="41085">50000</cx:pt>
          <cx:pt idx="41086">20000</cx:pt>
          <cx:pt idx="41087">45000</cx:pt>
          <cx:pt idx="41088">235000</cx:pt>
          <cx:pt idx="41089">48000</cx:pt>
          <cx:pt idx="41090">56000</cx:pt>
          <cx:pt idx="41091">50000</cx:pt>
          <cx:pt idx="41092">45000</cx:pt>
          <cx:pt idx="41093">35000</cx:pt>
          <cx:pt idx="41094">19500</cx:pt>
          <cx:pt idx="41095">45000</cx:pt>
          <cx:pt idx="41096">25000</cx:pt>
          <cx:pt idx="41097">140000</cx:pt>
          <cx:pt idx="41098">60000</cx:pt>
          <cx:pt idx="41099">140000</cx:pt>
          <cx:pt idx="41100">120000</cx:pt>
          <cx:pt idx="41101">45000</cx:pt>
          <cx:pt idx="41102">55000</cx:pt>
          <cx:pt idx="41103">55000</cx:pt>
          <cx:pt idx="41104">120000</cx:pt>
          <cx:pt idx="41105">25000</cx:pt>
          <cx:pt idx="41106">120000</cx:pt>
          <cx:pt idx="41107">140000</cx:pt>
          <cx:pt idx="41108">300000</cx:pt>
          <cx:pt idx="41109">65000</cx:pt>
          <cx:pt idx="41110">300000</cx:pt>
          <cx:pt idx="41111">62000</cx:pt>
          <cx:pt idx="41112">300000</cx:pt>
          <cx:pt idx="41113">65000</cx:pt>
          <cx:pt idx="41114">25000</cx:pt>
          <cx:pt idx="41115">200000</cx:pt>
          <cx:pt idx="41116">62000</cx:pt>
          <cx:pt idx="41117">55000</cx:pt>
          <cx:pt idx="41118">25000</cx:pt>
          <cx:pt idx="41119">60000</cx:pt>
          <cx:pt idx="41120">30000</cx:pt>
          <cx:pt idx="41121">500000</cx:pt>
          <cx:pt idx="41122">160000</cx:pt>
          <cx:pt idx="41123">165000</cx:pt>
          <cx:pt idx="41124">55000</cx:pt>
          <cx:pt idx="41125">50000</cx:pt>
          <cx:pt idx="41126">20000</cx:pt>
          <cx:pt idx="41127">15000</cx:pt>
          <cx:pt idx="41128">75000</cx:pt>
          <cx:pt idx="41129">52000</cx:pt>
          <cx:pt idx="41130">265000</cx:pt>
          <cx:pt idx="41131">5000</cx:pt>
          <cx:pt idx="41132">65000</cx:pt>
          <cx:pt idx="41133">50000</cx:pt>
          <cx:pt idx="41134">19000</cx:pt>
          <cx:pt idx="41135">50000</cx:pt>
          <cx:pt idx="41136">43000</cx:pt>
          <cx:pt idx="41137">50000</cx:pt>
          <cx:pt idx="41138">80000</cx:pt>
          <cx:pt idx="41139">40000</cx:pt>
          <cx:pt idx="41140">51000</cx:pt>
          <cx:pt idx="41141">40000</cx:pt>
          <cx:pt idx="41142">42500</cx:pt>
          <cx:pt idx="41143">52000</cx:pt>
          <cx:pt idx="41144">50000</cx:pt>
          <cx:pt idx="41145">12000</cx:pt>
          <cx:pt idx="41146">19500</cx:pt>
          <cx:pt idx="41147">40000</cx:pt>
          <cx:pt idx="41148">2000</cx:pt>
          <cx:pt idx="41149">2000</cx:pt>
          <cx:pt idx="41150">38000</cx:pt>
          <cx:pt idx="41151">38000</cx:pt>
          <cx:pt idx="41152">80000</cx:pt>
          <cx:pt idx="41153">60000</cx:pt>
          <cx:pt idx="41154">25000</cx:pt>
          <cx:pt idx="41155">120000</cx:pt>
          <cx:pt idx="41156">290000</cx:pt>
          <cx:pt idx="41157">85000</cx:pt>
          <cx:pt idx="41158">15000</cx:pt>
          <cx:pt idx="41159">72000</cx:pt>
          <cx:pt idx="41160">225000</cx:pt>
          <cx:pt idx="41161">9000</cx:pt>
          <cx:pt idx="41162">140000</cx:pt>
          <cx:pt idx="41163">475000</cx:pt>
          <cx:pt idx="41164">249000</cx:pt>
          <cx:pt idx="41165">400000</cx:pt>
          <cx:pt idx="41166">400000</cx:pt>
          <cx:pt idx="41167">125000</cx:pt>
          <cx:pt idx="41168">300000</cx:pt>
          <cx:pt idx="41169">70000</cx:pt>
          <cx:pt idx="41170">100000</cx:pt>
          <cx:pt idx="41171">175000</cx:pt>
          <cx:pt idx="41172">50000</cx:pt>
          <cx:pt idx="41173">98000</cx:pt>
          <cx:pt idx="41174">250000</cx:pt>
          <cx:pt idx="41175">160000</cx:pt>
          <cx:pt idx="41176">140000</cx:pt>
          <cx:pt idx="41177">50000</cx:pt>
          <cx:pt idx="41178">70000</cx:pt>
          <cx:pt idx="41179">200000</cx:pt>
          <cx:pt idx="41180">300000</cx:pt>
          <cx:pt idx="41181">19000</cx:pt>
          <cx:pt idx="41182">129900</cx:pt>
          <cx:pt idx="41183">20000</cx:pt>
          <cx:pt idx="41184">20000</cx:pt>
          <cx:pt idx="41185">45000</cx:pt>
          <cx:pt idx="41186">160000</cx:pt>
          <cx:pt idx="41187">100000</cx:pt>
          <cx:pt idx="41188">176000</cx:pt>
          <cx:pt idx="41189">20000</cx:pt>
          <cx:pt idx="41190">50000</cx:pt>
          <cx:pt idx="41191">180000</cx:pt>
          <cx:pt idx="41192">15000</cx:pt>
          <cx:pt idx="41193">20000</cx:pt>
          <cx:pt idx="41194">74000</cx:pt>
          <cx:pt idx="41195">30000</cx:pt>
          <cx:pt idx="41196">60000</cx:pt>
          <cx:pt idx="41197">150000</cx:pt>
          <cx:pt idx="41198">95000</cx:pt>
          <cx:pt idx="41199">98000</cx:pt>
          <cx:pt idx="41200">250000</cx:pt>
          <cx:pt idx="41201">80000</cx:pt>
          <cx:pt idx="41202">40000</cx:pt>
          <cx:pt idx="41203">180000</cx:pt>
          <cx:pt idx="41204">30000</cx:pt>
          <cx:pt idx="41205">80000</cx:pt>
          <cx:pt idx="41206">250000</cx:pt>
          <cx:pt idx="41207">50000</cx:pt>
          <cx:pt idx="41208">70000</cx:pt>
          <cx:pt idx="41209">60000</cx:pt>
          <cx:pt idx="41210">50000</cx:pt>
          <cx:pt idx="41211">50000</cx:pt>
          <cx:pt idx="41212">72000</cx:pt>
          <cx:pt idx="41213">89000</cx:pt>
          <cx:pt idx="41214">50000</cx:pt>
          <cx:pt idx="41215">65000</cx:pt>
          <cx:pt idx="41216">250000</cx:pt>
          <cx:pt idx="41217">50000</cx:pt>
          <cx:pt idx="41218">300000</cx:pt>
          <cx:pt idx="41219">175000</cx:pt>
          <cx:pt idx="41220">130000</cx:pt>
          <cx:pt idx="41221">80000</cx:pt>
          <cx:pt idx="41222">200000</cx:pt>
          <cx:pt idx="41223">15000</cx:pt>
          <cx:pt idx="41224">350000</cx:pt>
          <cx:pt idx="41225">1500</cx:pt>
          <cx:pt idx="41226">120000</cx:pt>
          <cx:pt idx="41227">50000</cx:pt>
          <cx:pt idx="41228">70000</cx:pt>
          <cx:pt idx="41229">1500</cx:pt>
          <cx:pt idx="41230">70000</cx:pt>
          <cx:pt idx="41231">160000</cx:pt>
          <cx:pt idx="41232">10000</cx:pt>
          <cx:pt idx="41233">425000</cx:pt>
          <cx:pt idx="41234">185000</cx:pt>
          <cx:pt idx="41235">200000</cx:pt>
          <cx:pt idx="41236">250000</cx:pt>
          <cx:pt idx="41237">40000</cx:pt>
          <cx:pt idx="41238">445000</cx:pt>
          <cx:pt idx="41239">185000</cx:pt>
          <cx:pt idx="41240">235000</cx:pt>
          <cx:pt idx="41241">190000</cx:pt>
          <cx:pt idx="41242">530000</cx:pt>
          <cx:pt idx="41243">215000</cx:pt>
          <cx:pt idx="41244">155000</cx:pt>
          <cx:pt idx="41245">410000</cx:pt>
          <cx:pt idx="41246">500000</cx:pt>
          <cx:pt idx="41247">450000</cx:pt>
          <cx:pt idx="41248">150000</cx:pt>
          <cx:pt idx="41249">250000</cx:pt>
          <cx:pt idx="41250">700000</cx:pt>
          <cx:pt idx="41251">150000</cx:pt>
          <cx:pt idx="41252">469999</cx:pt>
          <cx:pt idx="41253">210000</cx:pt>
          <cx:pt idx="41254">245000</cx:pt>
          <cx:pt idx="41255">50000</cx:pt>
          <cx:pt idx="41256">65000</cx:pt>
          <cx:pt idx="41257">20000</cx:pt>
          <cx:pt idx="41258">205000</cx:pt>
          <cx:pt idx="41259">225000</cx:pt>
          <cx:pt idx="41260">240000</cx:pt>
          <cx:pt idx="41261">160000</cx:pt>
          <cx:pt idx="41262">100000</cx:pt>
          <cx:pt idx="41263">180000</cx:pt>
          <cx:pt idx="41264">100000</cx:pt>
          <cx:pt idx="41265">80000</cx:pt>
          <cx:pt idx="41266">100000</cx:pt>
          <cx:pt idx="41267">9000</cx:pt>
          <cx:pt idx="41268">85000</cx:pt>
          <cx:pt idx="41269">189900</cx:pt>
          <cx:pt idx="41270">90000</cx:pt>
          <cx:pt idx="41271">85000</cx:pt>
          <cx:pt idx="41272">185000</cx:pt>
          <cx:pt idx="41273">325000</cx:pt>
          <cx:pt idx="41274">200000</cx:pt>
          <cx:pt idx="41275">90000</cx:pt>
          <cx:pt idx="41276">215000</cx:pt>
          <cx:pt idx="41277">200000</cx:pt>
          <cx:pt idx="41278">150000</cx:pt>
          <cx:pt idx="41279">200000</cx:pt>
          <cx:pt idx="41280">145000</cx:pt>
          <cx:pt idx="41281">240000</cx:pt>
          <cx:pt idx="41282">290000</cx:pt>
          <cx:pt idx="41283">200000</cx:pt>
          <cx:pt idx="41284">329000</cx:pt>
          <cx:pt idx="41285">170000</cx:pt>
          <cx:pt idx="41286">110000</cx:pt>
          <cx:pt idx="41287">160000</cx:pt>
          <cx:pt idx="41288">209001</cx:pt>
          <cx:pt idx="41289">120000</cx:pt>
          <cx:pt idx="41290">290000</cx:pt>
          <cx:pt idx="41291">135000</cx:pt>
          <cx:pt idx="41292">250000</cx:pt>
          <cx:pt idx="41293">130000</cx:pt>
          <cx:pt idx="41294">150000</cx:pt>
          <cx:pt idx="41295">201000</cx:pt>
          <cx:pt idx="41296">200000</cx:pt>
          <cx:pt idx="41297">180000</cx:pt>
          <cx:pt idx="41298">230000</cx:pt>
          <cx:pt idx="41299">183000</cx:pt>
          <cx:pt idx="41300">156000</cx:pt>
          <cx:pt idx="41301">250000</cx:pt>
          <cx:pt idx="41302">300000</cx:pt>
          <cx:pt idx="41303">130000</cx:pt>
          <cx:pt idx="41304">125000</cx:pt>
          <cx:pt idx="41305">160000</cx:pt>
          <cx:pt idx="41306">200000</cx:pt>
          <cx:pt idx="41307">200000</cx:pt>
          <cx:pt idx="41308">200000</cx:pt>
          <cx:pt idx="41309">172000</cx:pt>
          <cx:pt idx="41310">135000</cx:pt>
          <cx:pt idx="41311">200000</cx:pt>
          <cx:pt idx="41312">124000</cx:pt>
          <cx:pt idx="41313">145000</cx:pt>
          <cx:pt idx="41314">145000</cx:pt>
          <cx:pt idx="41315">172000</cx:pt>
          <cx:pt idx="41316">172000</cx:pt>
          <cx:pt idx="41317">200000</cx:pt>
          <cx:pt idx="41318">100000</cx:pt>
          <cx:pt idx="41319">159000</cx:pt>
          <cx:pt idx="41320">172000</cx:pt>
          <cx:pt idx="41321">210000</cx:pt>
          <cx:pt idx="41322">226000</cx:pt>
          <cx:pt idx="41323">178800</cx:pt>
          <cx:pt idx="41324">159000</cx:pt>
          <cx:pt idx="41325">126000</cx:pt>
          <cx:pt idx="41326">287000</cx:pt>
          <cx:pt idx="41327">185000</cx:pt>
          <cx:pt idx="41328">90000</cx:pt>
          <cx:pt idx="41329">100000</cx:pt>
          <cx:pt idx="41330">230000</cx:pt>
          <cx:pt idx="41331">230000</cx:pt>
          <cx:pt idx="41332">100000</cx:pt>
          <cx:pt idx="41333">95000</cx:pt>
          <cx:pt idx="41334">130000</cx:pt>
          <cx:pt idx="41335">83000</cx:pt>
          <cx:pt idx="41336">88500</cx:pt>
          <cx:pt idx="41337">89000</cx:pt>
          <cx:pt idx="41338">130000</cx:pt>
          <cx:pt idx="41339">90000</cx:pt>
          <cx:pt idx="41340">63000</cx:pt>
          <cx:pt idx="41341">20000</cx:pt>
          <cx:pt idx="41342">135000</cx:pt>
          <cx:pt idx="41343">2000</cx:pt>
          <cx:pt idx="41344">225000</cx:pt>
          <cx:pt idx="41345">225000</cx:pt>
          <cx:pt idx="41346">225000</cx:pt>
          <cx:pt idx="41347">300000</cx:pt>
          <cx:pt idx="41348">220000</cx:pt>
          <cx:pt idx="41349">80000</cx:pt>
          <cx:pt idx="41350">70000</cx:pt>
          <cx:pt idx="41351">165000</cx:pt>
          <cx:pt idx="41352">65000</cx:pt>
          <cx:pt idx="41353">250000</cx:pt>
          <cx:pt idx="41354">140000</cx:pt>
          <cx:pt idx="41355">150000</cx:pt>
          <cx:pt idx="41356">80000</cx:pt>
          <cx:pt idx="41357">127300</cx:pt>
          <cx:pt idx="41358">500000</cx:pt>
          <cx:pt idx="41359">211000</cx:pt>
          <cx:pt idx="41360">200000</cx:pt>
          <cx:pt idx="41361">250000</cx:pt>
          <cx:pt idx="41362">250000</cx:pt>
          <cx:pt idx="41363">120000</cx:pt>
          <cx:pt idx="41364">60000</cx:pt>
          <cx:pt idx="41365">200000</cx:pt>
          <cx:pt idx="41366">120000</cx:pt>
          <cx:pt idx="41367">200000</cx:pt>
          <cx:pt idx="41368">55000</cx:pt>
          <cx:pt idx="41369">87000</cx:pt>
          <cx:pt idx="41370">140000</cx:pt>
          <cx:pt idx="41371">110000</cx:pt>
          <cx:pt idx="41372">60000</cx:pt>
          <cx:pt idx="41373">60000</cx:pt>
          <cx:pt idx="41374">300000</cx:pt>
          <cx:pt idx="41375">350000</cx:pt>
          <cx:pt idx="41376">60000</cx:pt>
          <cx:pt idx="41377">375000</cx:pt>
          <cx:pt idx="41378">45000</cx:pt>
          <cx:pt idx="41379">212000</cx:pt>
          <cx:pt idx="41380">50000</cx:pt>
          <cx:pt idx="41381">47500</cx:pt>
          <cx:pt idx="41382">130000</cx:pt>
          <cx:pt idx="41383">65000</cx:pt>
          <cx:pt idx="41384">40000</cx:pt>
          <cx:pt idx="41385">35000</cx:pt>
          <cx:pt idx="41386">37000</cx:pt>
          <cx:pt idx="41387">115000</cx:pt>
          <cx:pt idx="41388">95000</cx:pt>
          <cx:pt idx="41389">80000</cx:pt>
          <cx:pt idx="41390">180000</cx:pt>
          <cx:pt idx="41391">149000</cx:pt>
          <cx:pt idx="41392">400000</cx:pt>
          <cx:pt idx="41393">220000</cx:pt>
          <cx:pt idx="41394">56000</cx:pt>
          <cx:pt idx="41395">250000</cx:pt>
          <cx:pt idx="41396">150000</cx:pt>
          <cx:pt idx="41397">280000</cx:pt>
          <cx:pt idx="41398">125000</cx:pt>
          <cx:pt idx="41399">115000</cx:pt>
          <cx:pt idx="41400">80000</cx:pt>
          <cx:pt idx="41401">70000</cx:pt>
          <cx:pt idx="41402">12500</cx:pt>
          <cx:pt idx="41403">100000</cx:pt>
          <cx:pt idx="41404">5000</cx:pt>
          <cx:pt idx="41405">150000</cx:pt>
          <cx:pt idx="41406">80000</cx:pt>
          <cx:pt idx="41407">150000</cx:pt>
          <cx:pt idx="41408">500000</cx:pt>
          <cx:pt idx="41409">220000</cx:pt>
          <cx:pt idx="41410">235000</cx:pt>
          <cx:pt idx="41411">180000</cx:pt>
          <cx:pt idx="41412">400000</cx:pt>
          <cx:pt idx="41413">130000</cx:pt>
          <cx:pt idx="41414">18000</cx:pt>
          <cx:pt idx="41415">250000</cx:pt>
          <cx:pt idx="41416">145000</cx:pt>
          <cx:pt idx="41417">75000</cx:pt>
          <cx:pt idx="41418">65000</cx:pt>
          <cx:pt idx="41419">54000</cx:pt>
          <cx:pt idx="41420">15000</cx:pt>
          <cx:pt idx="41421">120000</cx:pt>
          <cx:pt idx="41422">250000</cx:pt>
          <cx:pt idx="41423">125000</cx:pt>
          <cx:pt idx="41424">80000</cx:pt>
          <cx:pt idx="41425">100000</cx:pt>
          <cx:pt idx="41426">155000</cx:pt>
          <cx:pt idx="41427">60000</cx:pt>
          <cx:pt idx="41428">105000</cx:pt>
          <cx:pt idx="41429">63000</cx:pt>
          <cx:pt idx="41430">83000</cx:pt>
          <cx:pt idx="41431">160000</cx:pt>
          <cx:pt idx="41432">130000</cx:pt>
          <cx:pt idx="41433">6500</cx:pt>
          <cx:pt idx="41434">55000</cx:pt>
          <cx:pt idx="41435">245000</cx:pt>
          <cx:pt idx="41436">140000</cx:pt>
          <cx:pt idx="41437">300000</cx:pt>
          <cx:pt idx="41438">125000</cx:pt>
          <cx:pt idx="41439">80000</cx:pt>
          <cx:pt idx="41440">160000</cx:pt>
          <cx:pt idx="41441">130000</cx:pt>
          <cx:pt idx="41442">175000</cx:pt>
          <cx:pt idx="41443">45000</cx:pt>
          <cx:pt idx="41444">120000</cx:pt>
          <cx:pt idx="41445">50000</cx:pt>
          <cx:pt idx="41446">150000</cx:pt>
          <cx:pt idx="41447">100000</cx:pt>
          <cx:pt idx="41448">80000</cx:pt>
          <cx:pt idx="41449">160000</cx:pt>
          <cx:pt idx="41450">60000</cx:pt>
          <cx:pt idx="41451">200000</cx:pt>
          <cx:pt idx="41452">140000</cx:pt>
          <cx:pt idx="41453">340000</cx:pt>
          <cx:pt idx="41454">120000</cx:pt>
          <cx:pt idx="41455">176400</cx:pt>
          <cx:pt idx="41456">165000</cx:pt>
          <cx:pt idx="41457">63000</cx:pt>
          <cx:pt idx="41458">250000</cx:pt>
          <cx:pt idx="41459">140000</cx:pt>
          <cx:pt idx="41460">160000</cx:pt>
          <cx:pt idx="41461">150000</cx:pt>
          <cx:pt idx="41462">250000</cx:pt>
          <cx:pt idx="41463">220000</cx:pt>
          <cx:pt idx="41464">100000</cx:pt>
          <cx:pt idx="41465">250000</cx:pt>
          <cx:pt idx="41466">70000</cx:pt>
          <cx:pt idx="41467">25000</cx:pt>
          <cx:pt idx="41468">175000</cx:pt>
          <cx:pt idx="41469">37800</cx:pt>
          <cx:pt idx="41470">110000</cx:pt>
          <cx:pt idx="41471">67000</cx:pt>
          <cx:pt idx="41472">150000</cx:pt>
          <cx:pt idx="41473">66900</cx:pt>
          <cx:pt idx="41474">130000</cx:pt>
          <cx:pt idx="41475">70000</cx:pt>
          <cx:pt idx="41476">240000</cx:pt>
          <cx:pt idx="41477">80000</cx:pt>
          <cx:pt idx="41478">120000</cx:pt>
          <cx:pt idx="41479">100000</cx:pt>
          <cx:pt idx="41480">4000</cx:pt>
          <cx:pt idx="41481">130000</cx:pt>
          <cx:pt idx="41482">150000</cx:pt>
          <cx:pt idx="41483">350000</cx:pt>
          <cx:pt idx="41484">200000</cx:pt>
          <cx:pt idx="41485">200000</cx:pt>
          <cx:pt idx="41486">150000</cx:pt>
          <cx:pt idx="41487">97000</cx:pt>
          <cx:pt idx="41488">130000</cx:pt>
          <cx:pt idx="41489">90000</cx:pt>
          <cx:pt idx="41490">250000</cx:pt>
          <cx:pt idx="41491">250000</cx:pt>
          <cx:pt idx="41492">175000</cx:pt>
          <cx:pt idx="41493">9000</cx:pt>
          <cx:pt idx="41494">75000</cx:pt>
          <cx:pt idx="41495">15000</cx:pt>
          <cx:pt idx="41496">90000</cx:pt>
          <cx:pt idx="41497">165000</cx:pt>
          <cx:pt idx="41498">150000</cx:pt>
          <cx:pt idx="41499">100000</cx:pt>
          <cx:pt idx="41500">83000</cx:pt>
          <cx:pt idx="41501">168000</cx:pt>
          <cx:pt idx="41502">225000</cx:pt>
          <cx:pt idx="41503">310000</cx:pt>
          <cx:pt idx="41504">150000</cx:pt>
          <cx:pt idx="41505">300000</cx:pt>
          <cx:pt idx="41506">275000</cx:pt>
          <cx:pt idx="41507">156000</cx:pt>
          <cx:pt idx="41508">75000</cx:pt>
          <cx:pt idx="41509">80000</cx:pt>
          <cx:pt idx="41510">90000</cx:pt>
          <cx:pt idx="41511">80000</cx:pt>
          <cx:pt idx="41512">3000</cx:pt>
          <cx:pt idx="41513">120000</cx:pt>
          <cx:pt idx="41514">90000</cx:pt>
          <cx:pt idx="41515">59900</cx:pt>
          <cx:pt idx="41516">75000</cx:pt>
          <cx:pt idx="41517">75000</cx:pt>
          <cx:pt idx="41518">50000</cx:pt>
          <cx:pt idx="41519">425000</cx:pt>
          <cx:pt idx="41520">150000</cx:pt>
          <cx:pt idx="41521">210000</cx:pt>
          <cx:pt idx="41522">250000</cx:pt>
          <cx:pt idx="41523">225000</cx:pt>
          <cx:pt idx="41524">775000</cx:pt>
          <cx:pt idx="41525">85000</cx:pt>
          <cx:pt idx="41526">100000</cx:pt>
          <cx:pt idx="41527">20000</cx:pt>
          <cx:pt idx="41528">15000</cx:pt>
          <cx:pt idx="41529">20000</cx:pt>
          <cx:pt idx="41530">50000</cx:pt>
          <cx:pt idx="41531">300000</cx:pt>
          <cx:pt idx="41532">225000</cx:pt>
          <cx:pt idx="41533">175000</cx:pt>
          <cx:pt idx="41534">120000</cx:pt>
          <cx:pt idx="41535">215000</cx:pt>
          <cx:pt idx="41536">130000</cx:pt>
          <cx:pt idx="41537">40000</cx:pt>
          <cx:pt idx="41538">150000</cx:pt>
          <cx:pt idx="41539">40000</cx:pt>
          <cx:pt idx="41540">116000</cx:pt>
          <cx:pt idx="41541">115000</cx:pt>
          <cx:pt idx="41542">150000</cx:pt>
          <cx:pt idx="41543">100000</cx:pt>
          <cx:pt idx="41544">13000</cx:pt>
          <cx:pt idx="41545">27000</cx:pt>
          <cx:pt idx="41546">100000</cx:pt>
          <cx:pt idx="41547">50000</cx:pt>
          <cx:pt idx="41548">200000</cx:pt>
          <cx:pt idx="41549">2000</cx:pt>
          <cx:pt idx="41550">65000</cx:pt>
          <cx:pt idx="41551">14000</cx:pt>
          <cx:pt idx="41552">70000</cx:pt>
          <cx:pt idx="41553">50000</cx:pt>
          <cx:pt idx="41554">189000</cx:pt>
          <cx:pt idx="41555">80000</cx:pt>
          <cx:pt idx="41556">30000</cx:pt>
          <cx:pt idx="41557">400000</cx:pt>
          <cx:pt idx="41558">100000</cx:pt>
          <cx:pt idx="41559">80000</cx:pt>
          <cx:pt idx="41560">110000</cx:pt>
          <cx:pt idx="41561">200000</cx:pt>
          <cx:pt idx="41562">296700</cx:pt>
          <cx:pt idx="41563">300000</cx:pt>
          <cx:pt idx="41564">45000</cx:pt>
          <cx:pt idx="41565">250000</cx:pt>
          <cx:pt idx="41566">100000</cx:pt>
          <cx:pt idx="41567">55000</cx:pt>
          <cx:pt idx="41568">104000</cx:pt>
          <cx:pt idx="41569">250000</cx:pt>
          <cx:pt idx="41570">45000</cx:pt>
          <cx:pt idx="41571">200000</cx:pt>
          <cx:pt idx="41572">150000</cx:pt>
          <cx:pt idx="41573">250000</cx:pt>
          <cx:pt idx="41574">80000</cx:pt>
          <cx:pt idx="41575">61000</cx:pt>
          <cx:pt idx="41576">7500</cx:pt>
          <cx:pt idx="41577">150000</cx:pt>
          <cx:pt idx="41578">450000</cx:pt>
          <cx:pt idx="41579">150000</cx:pt>
          <cx:pt idx="41580">90000</cx:pt>
          <cx:pt idx="41581">7000</cx:pt>
          <cx:pt idx="41582">230000</cx:pt>
          <cx:pt idx="41583">80000</cx:pt>
          <cx:pt idx="41584">110000</cx:pt>
          <cx:pt idx="41585">100000</cx:pt>
          <cx:pt idx="41586">350000</cx:pt>
          <cx:pt idx="41587">250000</cx:pt>
          <cx:pt idx="41588">15000</cx:pt>
          <cx:pt idx="41589">160000</cx:pt>
          <cx:pt idx="41590">270000</cx:pt>
          <cx:pt idx="41591">85000</cx:pt>
          <cx:pt idx="41592">150000</cx:pt>
          <cx:pt idx="41593">350000</cx:pt>
          <cx:pt idx="41594">369000</cx:pt>
          <cx:pt idx="41595">95000</cx:pt>
          <cx:pt idx="41596">45000</cx:pt>
          <cx:pt idx="41597">180000</cx:pt>
          <cx:pt idx="41598">125000</cx:pt>
          <cx:pt idx="41599">10000</cx:pt>
          <cx:pt idx="41600">180000</cx:pt>
          <cx:pt idx="41601">150000</cx:pt>
          <cx:pt idx="41602">155000</cx:pt>
          <cx:pt idx="41603">185000</cx:pt>
          <cx:pt idx="41604">250000</cx:pt>
          <cx:pt idx="41605">35000</cx:pt>
          <cx:pt idx="41606">175000</cx:pt>
          <cx:pt idx="41607">40000</cx:pt>
          <cx:pt idx="41608">120000</cx:pt>
          <cx:pt idx="41609">96000</cx:pt>
          <cx:pt idx="41610">87500</cx:pt>
          <cx:pt idx="41611">100000</cx:pt>
          <cx:pt idx="41612">145000</cx:pt>
          <cx:pt idx="41613">80000</cx:pt>
          <cx:pt idx="41614">220000</cx:pt>
          <cx:pt idx="41615">75000</cx:pt>
          <cx:pt idx="41616">54000</cx:pt>
          <cx:pt idx="41617">350000</cx:pt>
          <cx:pt idx="41618">375000</cx:pt>
          <cx:pt idx="41619">50000</cx:pt>
          <cx:pt idx="41620">86000</cx:pt>
          <cx:pt idx="41621">200000</cx:pt>
          <cx:pt idx="41622">15000</cx:pt>
          <cx:pt idx="41623">35000</cx:pt>
          <cx:pt idx="41624">29000</cx:pt>
          <cx:pt idx="41625">56300</cx:pt>
          <cx:pt idx="41626">164000</cx:pt>
          <cx:pt idx="41627">200000</cx:pt>
          <cx:pt idx="41628">9000</cx:pt>
          <cx:pt idx="41629">30000</cx:pt>
          <cx:pt idx="41630">200000</cx:pt>
          <cx:pt idx="41631">200000</cx:pt>
          <cx:pt idx="41632">200000</cx:pt>
          <cx:pt idx="41633">5000</cx:pt>
          <cx:pt idx="41634">80000</cx:pt>
          <cx:pt idx="41635">125000</cx:pt>
          <cx:pt idx="41636">6000</cx:pt>
          <cx:pt idx="41637">250000</cx:pt>
          <cx:pt idx="41638">65000</cx:pt>
          <cx:pt idx="41639">585000</cx:pt>
          <cx:pt idx="41640">200000</cx:pt>
          <cx:pt idx="41641">500000</cx:pt>
          <cx:pt idx="41642">100000</cx:pt>
          <cx:pt idx="41643">75000</cx:pt>
          <cx:pt idx="41644">350000</cx:pt>
          <cx:pt idx="41645">75000</cx:pt>
          <cx:pt idx="41646">300000</cx:pt>
          <cx:pt idx="41647">140000</cx:pt>
          <cx:pt idx="41648">80000</cx:pt>
          <cx:pt idx="41649">165000</cx:pt>
          <cx:pt idx="41650">190000</cx:pt>
          <cx:pt idx="41651">89000</cx:pt>
          <cx:pt idx="41652">130000</cx:pt>
          <cx:pt idx="41653">150000</cx:pt>
          <cx:pt idx="41654">5000</cx:pt>
          <cx:pt idx="41655">139000</cx:pt>
          <cx:pt idx="41656">125000</cx:pt>
          <cx:pt idx="41657">120000</cx:pt>
          <cx:pt idx="41658">300000</cx:pt>
          <cx:pt idx="41659">40000</cx:pt>
          <cx:pt idx="41660">800000</cx:pt>
          <cx:pt idx="41661">55000</cx:pt>
          <cx:pt idx="41662">200000</cx:pt>
          <cx:pt idx="41663">80000</cx:pt>
          <cx:pt idx="41664">250000</cx:pt>
          <cx:pt idx="41665">5000</cx:pt>
          <cx:pt idx="41666">22000</cx:pt>
          <cx:pt idx="41667">65000</cx:pt>
          <cx:pt idx="41668">130000</cx:pt>
          <cx:pt idx="41669">70000</cx:pt>
          <cx:pt idx="41670">135000</cx:pt>
          <cx:pt idx="41671">200000</cx:pt>
          <cx:pt idx="41672">40000</cx:pt>
          <cx:pt idx="41673">110000</cx:pt>
          <cx:pt idx="41674">30000</cx:pt>
          <cx:pt idx="41675">25000</cx:pt>
          <cx:pt idx="41676">239000</cx:pt>
          <cx:pt idx="41677">350000</cx:pt>
          <cx:pt idx="41678">82450</cx:pt>
          <cx:pt idx="41679">82450</cx:pt>
          <cx:pt idx="41680">82450</cx:pt>
          <cx:pt idx="41681">125000</cx:pt>
          <cx:pt idx="41682">175000</cx:pt>
          <cx:pt idx="41683">60000</cx:pt>
          <cx:pt idx="41684">75000</cx:pt>
          <cx:pt idx="41685">50000</cx:pt>
          <cx:pt idx="41686">30000</cx:pt>
          <cx:pt idx="41687">135000</cx:pt>
          <cx:pt idx="41688">95000</cx:pt>
          <cx:pt idx="41689">110000</cx:pt>
          <cx:pt idx="41690">180000</cx:pt>
          <cx:pt idx="41691">225000</cx:pt>
          <cx:pt idx="41692">150000</cx:pt>
          <cx:pt idx="41693">130000</cx:pt>
          <cx:pt idx="41694">135000</cx:pt>
          <cx:pt idx="41695">6000</cx:pt>
          <cx:pt idx="41696">5000</cx:pt>
          <cx:pt idx="41697">40000</cx:pt>
          <cx:pt idx="41698">17900</cx:pt>
          <cx:pt idx="41699">113000</cx:pt>
          <cx:pt idx="41700">75000</cx:pt>
          <cx:pt idx="41701">350000</cx:pt>
          <cx:pt idx="41702">35000</cx:pt>
          <cx:pt idx="41703">75000</cx:pt>
          <cx:pt idx="41704">135000</cx:pt>
          <cx:pt idx="41705">20000</cx:pt>
          <cx:pt idx="41706">1000</cx:pt>
          <cx:pt idx="41707">35000</cx:pt>
          <cx:pt idx="41708">2500</cx:pt>
          <cx:pt idx="41709">18000</cx:pt>
          <cx:pt idx="41710">200000</cx:pt>
          <cx:pt idx="41711">110000</cx:pt>
          <cx:pt idx="41712">190000</cx:pt>
          <cx:pt idx="41713">75000</cx:pt>
          <cx:pt idx="41714">30000</cx:pt>
          <cx:pt idx="41715">150000</cx:pt>
          <cx:pt idx="41716">80000</cx:pt>
          <cx:pt idx="41717">125000</cx:pt>
          <cx:pt idx="41718">2212664</cx:pt>
          <cx:pt idx="41719">500000</cx:pt>
          <cx:pt idx="41720">125000</cx:pt>
          <cx:pt idx="41721">125000</cx:pt>
          <cx:pt idx="41722">120000</cx:pt>
          <cx:pt idx="41723">200000</cx:pt>
          <cx:pt idx="41724">80000</cx:pt>
          <cx:pt idx="41725">75000</cx:pt>
          <cx:pt idx="41726">300000</cx:pt>
          <cx:pt idx="41727">100000</cx:pt>
          <cx:pt idx="41728">150000</cx:pt>
          <cx:pt idx="41729">75000</cx:pt>
          <cx:pt idx="41730">200000</cx:pt>
          <cx:pt idx="41731">175000</cx:pt>
          <cx:pt idx="41732">50000</cx:pt>
          <cx:pt idx="41733">150000</cx:pt>
          <cx:pt idx="41734">40000</cx:pt>
          <cx:pt idx="41735">50000</cx:pt>
          <cx:pt idx="41736">100000</cx:pt>
          <cx:pt idx="41737">70000</cx:pt>
          <cx:pt idx="41738">50000</cx:pt>
          <cx:pt idx="41739">125000</cx:pt>
          <cx:pt idx="41740">20000</cx:pt>
          <cx:pt idx="41741">100000</cx:pt>
          <cx:pt idx="41742">100000</cx:pt>
          <cx:pt idx="41743">145000</cx:pt>
          <cx:pt idx="41744">150000</cx:pt>
          <cx:pt idx="41745">160000</cx:pt>
          <cx:pt idx="41746">150000</cx:pt>
          <cx:pt idx="41747">75000</cx:pt>
          <cx:pt idx="41748">206000</cx:pt>
          <cx:pt idx="41749">75000</cx:pt>
          <cx:pt idx="41750">200000</cx:pt>
          <cx:pt idx="41751">135000</cx:pt>
          <cx:pt idx="41752">400000</cx:pt>
          <cx:pt idx="41753">300000</cx:pt>
          <cx:pt idx="41754">500000</cx:pt>
          <cx:pt idx="41755">200000</cx:pt>
          <cx:pt idx="41756">125000</cx:pt>
          <cx:pt idx="41757">4000</cx:pt>
          <cx:pt idx="41758">22800</cx:pt>
          <cx:pt idx="41759">140000</cx:pt>
          <cx:pt idx="41760">85000</cx:pt>
          <cx:pt idx="41761">200000</cx:pt>
          <cx:pt idx="41762">5000</cx:pt>
          <cx:pt idx="41763">240000</cx:pt>
          <cx:pt idx="41764">85000</cx:pt>
          <cx:pt idx="41765">200000</cx:pt>
          <cx:pt idx="41766">170000</cx:pt>
          <cx:pt idx="41767">135000</cx:pt>
          <cx:pt idx="41768">90000</cx:pt>
          <cx:pt idx="41769">30000</cx:pt>
          <cx:pt idx="41770">185000</cx:pt>
          <cx:pt idx="41771">250000</cx:pt>
          <cx:pt idx="41772">150000</cx:pt>
          <cx:pt idx="41773">750000</cx:pt>
          <cx:pt idx="41774">100000</cx:pt>
          <cx:pt idx="41775">77000</cx:pt>
          <cx:pt idx="41776">135000</cx:pt>
          <cx:pt idx="41777">20000</cx:pt>
          <cx:pt idx="41778">225000</cx:pt>
          <cx:pt idx="41779">50000</cx:pt>
          <cx:pt idx="41780">150000</cx:pt>
          <cx:pt idx="41781">70000</cx:pt>
          <cx:pt idx="41782">375000</cx:pt>
          <cx:pt idx="41783">65000</cx:pt>
          <cx:pt idx="41784">275000</cx:pt>
          <cx:pt idx="41785">230000</cx:pt>
          <cx:pt idx="41786">175000</cx:pt>
          <cx:pt idx="41787">100000</cx:pt>
          <cx:pt idx="41788">30000</cx:pt>
          <cx:pt idx="41789">7000</cx:pt>
          <cx:pt idx="41790">225000</cx:pt>
          <cx:pt idx="41791">450000</cx:pt>
          <cx:pt idx="41792">40000</cx:pt>
          <cx:pt idx="41793">140000</cx:pt>
          <cx:pt idx="41794">41000</cx:pt>
          <cx:pt idx="41795">100000</cx:pt>
          <cx:pt idx="41796">100000</cx:pt>
          <cx:pt idx="41797">200000</cx:pt>
          <cx:pt idx="41798">40000</cx:pt>
          <cx:pt idx="41799">15000</cx:pt>
          <cx:pt idx="41800">15000</cx:pt>
          <cx:pt idx="41801">80000</cx:pt>
          <cx:pt idx="41802">58000</cx:pt>
          <cx:pt idx="41803">32000</cx:pt>
          <cx:pt idx="41804">50000</cx:pt>
          <cx:pt idx="41805">160000</cx:pt>
          <cx:pt idx="41806">65000</cx:pt>
          <cx:pt idx="41807">400000</cx:pt>
          <cx:pt idx="41808">45897</cx:pt>
          <cx:pt idx="41809">350000</cx:pt>
          <cx:pt idx="41810">125000</cx:pt>
          <cx:pt idx="41811">50000</cx:pt>
          <cx:pt idx="41812">10000</cx:pt>
          <cx:pt idx="41813">40000</cx:pt>
          <cx:pt idx="41814">1000</cx:pt>
          <cx:pt idx="41815">145000</cx:pt>
          <cx:pt idx="41816">189000</cx:pt>
          <cx:pt idx="41817">57000</cx:pt>
          <cx:pt idx="41818">165000</cx:pt>
          <cx:pt idx="41819">200000</cx:pt>
          <cx:pt idx="41820">250000</cx:pt>
          <cx:pt idx="41821">115000</cx:pt>
          <cx:pt idx="41822">180000</cx:pt>
          <cx:pt idx="41823">70000</cx:pt>
          <cx:pt idx="41824">225000</cx:pt>
          <cx:pt idx="41825">110000</cx:pt>
          <cx:pt idx="41826">3500</cx:pt>
          <cx:pt idx="41827">45000</cx:pt>
          <cx:pt idx="41828">250000</cx:pt>
          <cx:pt idx="41829">380000</cx:pt>
          <cx:pt idx="41830">240000</cx:pt>
          <cx:pt idx="41831">100000</cx:pt>
          <cx:pt idx="41832">80000</cx:pt>
          <cx:pt idx="41833">75000</cx:pt>
          <cx:pt idx="41834">10000</cx:pt>
          <cx:pt idx="41835">179900</cx:pt>
          <cx:pt idx="41836">225000</cx:pt>
          <cx:pt idx="41837">230000</cx:pt>
          <cx:pt idx="41838">250000</cx:pt>
          <cx:pt idx="41839">80000</cx:pt>
          <cx:pt idx="41840">150000</cx:pt>
          <cx:pt idx="41841">80000</cx:pt>
          <cx:pt idx="41842">160000</cx:pt>
          <cx:pt idx="41843">150000</cx:pt>
          <cx:pt idx="41844">130000</cx:pt>
          <cx:pt idx="41845">200000</cx:pt>
          <cx:pt idx="41846">250000</cx:pt>
          <cx:pt idx="41847">50000</cx:pt>
          <cx:pt idx="41848">20000</cx:pt>
          <cx:pt idx="41849">7100</cx:pt>
          <cx:pt idx="41850">175000</cx:pt>
          <cx:pt idx="41851">12000</cx:pt>
          <cx:pt idx="41852">88000</cx:pt>
          <cx:pt idx="41853">150000</cx:pt>
          <cx:pt idx="41854">30000</cx:pt>
          <cx:pt idx="41855">140000</cx:pt>
          <cx:pt idx="41856">120000</cx:pt>
          <cx:pt idx="41857">300000</cx:pt>
          <cx:pt idx="41858">170000</cx:pt>
          <cx:pt idx="41859">299000</cx:pt>
          <cx:pt idx="41860">50000</cx:pt>
          <cx:pt idx="41861">200000</cx:pt>
          <cx:pt idx="41862">190000</cx:pt>
          <cx:pt idx="41863">85000</cx:pt>
          <cx:pt idx="41864">70000</cx:pt>
          <cx:pt idx="41865">350000</cx:pt>
          <cx:pt idx="41866">45000</cx:pt>
          <cx:pt idx="41867">75000</cx:pt>
          <cx:pt idx="41868">75000</cx:pt>
          <cx:pt idx="41869">36000</cx:pt>
          <cx:pt idx="41870">60000</cx:pt>
          <cx:pt idx="41871">230000</cx:pt>
          <cx:pt idx="41872">120000</cx:pt>
          <cx:pt idx="41873">250000</cx:pt>
          <cx:pt idx="41874">250000</cx:pt>
          <cx:pt idx="41875">150000</cx:pt>
          <cx:pt idx="41876">120000</cx:pt>
          <cx:pt idx="41877">42900</cx:pt>
          <cx:pt idx="41878">75000</cx:pt>
          <cx:pt idx="41879">600000</cx:pt>
          <cx:pt idx="41880">180000</cx:pt>
          <cx:pt idx="41881">266000</cx:pt>
          <cx:pt idx="41882">90000</cx:pt>
          <cx:pt idx="41883">150000</cx:pt>
          <cx:pt idx="41884">100000</cx:pt>
          <cx:pt idx="41885">120690</cx:pt>
          <cx:pt idx="41886">45000</cx:pt>
          <cx:pt idx="41887">250000</cx:pt>
          <cx:pt idx="41888">80000</cx:pt>
          <cx:pt idx="41889">400000</cx:pt>
          <cx:pt idx="41890">2212664</cx:pt>
          <cx:pt idx="41891">400000</cx:pt>
          <cx:pt idx="41892">150000</cx:pt>
          <cx:pt idx="41893">50000</cx:pt>
          <cx:pt idx="41894">195000</cx:pt>
          <cx:pt idx="41895">10000</cx:pt>
          <cx:pt idx="41896">185000</cx:pt>
          <cx:pt idx="41897">150000</cx:pt>
          <cx:pt idx="41898">100000</cx:pt>
          <cx:pt idx="41899">8500</cx:pt>
          <cx:pt idx="41900">50000</cx:pt>
          <cx:pt idx="41901">425000</cx:pt>
          <cx:pt idx="41902">300000</cx:pt>
          <cx:pt idx="41903">80000</cx:pt>
          <cx:pt idx="41904">160000</cx:pt>
          <cx:pt idx="41905">100000</cx:pt>
          <cx:pt idx="41906">80000</cx:pt>
          <cx:pt idx="41907">95000</cx:pt>
          <cx:pt idx="41908">80000</cx:pt>
          <cx:pt idx="41909">20000</cx:pt>
          <cx:pt idx="41910">500000</cx:pt>
          <cx:pt idx="41911">140000</cx:pt>
          <cx:pt idx="41912">325000</cx:pt>
          <cx:pt idx="41913">225000</cx:pt>
          <cx:pt idx="41914">150000</cx:pt>
          <cx:pt idx="41915">250000</cx:pt>
          <cx:pt idx="41916">90000</cx:pt>
          <cx:pt idx="41917">150000</cx:pt>
          <cx:pt idx="41918">2500</cx:pt>
          <cx:pt idx="41919">125000</cx:pt>
          <cx:pt idx="41920">159000</cx:pt>
          <cx:pt idx="41921">110000</cx:pt>
          <cx:pt idx="41922">60000</cx:pt>
          <cx:pt idx="41923">675000</cx:pt>
          <cx:pt idx="41924">140000</cx:pt>
          <cx:pt idx="41925">180000</cx:pt>
          <cx:pt idx="41926">245000</cx:pt>
          <cx:pt idx="41927">200000</cx:pt>
          <cx:pt idx="41928">180000</cx:pt>
          <cx:pt idx="41929">500000</cx:pt>
          <cx:pt idx="41930">1000000</cx:pt>
          <cx:pt idx="41931">175000</cx:pt>
          <cx:pt idx="41932">10000</cx:pt>
          <cx:pt idx="41933">67000</cx:pt>
          <cx:pt idx="41934">10000</cx:pt>
          <cx:pt idx="41935">10000</cx:pt>
          <cx:pt idx="41936">100000</cx:pt>
          <cx:pt idx="41937">70000</cx:pt>
          <cx:pt idx="41938">125000</cx:pt>
          <cx:pt idx="41939">150000</cx:pt>
          <cx:pt idx="41940">340000</cx:pt>
          <cx:pt idx="41941">120000</cx:pt>
          <cx:pt idx="41942">265000</cx:pt>
          <cx:pt idx="41943">50000</cx:pt>
          <cx:pt idx="41944">50000</cx:pt>
          <cx:pt idx="41945">2212664</cx:pt>
          <cx:pt idx="41946">75000</cx:pt>
          <cx:pt idx="41947">6000</cx:pt>
          <cx:pt idx="41948">15000</cx:pt>
          <cx:pt idx="41949">80000</cx:pt>
          <cx:pt idx="41950">110000</cx:pt>
          <cx:pt idx="41951">30000</cx:pt>
          <cx:pt idx="41952">140000</cx:pt>
          <cx:pt idx="41953">19000</cx:pt>
          <cx:pt idx="41954">16000</cx:pt>
          <cx:pt idx="41955">400000</cx:pt>
          <cx:pt idx="41956">189000</cx:pt>
          <cx:pt idx="41957">116000</cx:pt>
          <cx:pt idx="41958">35000</cx:pt>
          <cx:pt idx="41959">250000</cx:pt>
          <cx:pt idx="41960">150000</cx:pt>
          <cx:pt idx="41961">200000</cx:pt>
          <cx:pt idx="41962">80000</cx:pt>
          <cx:pt idx="41963">5000</cx:pt>
          <cx:pt idx="41964">100000</cx:pt>
          <cx:pt idx="41965">200000</cx:pt>
          <cx:pt idx="41966">200000</cx:pt>
          <cx:pt idx="41967">225000</cx:pt>
          <cx:pt idx="41968">200000</cx:pt>
          <cx:pt idx="41969">40000</cx:pt>
          <cx:pt idx="41970">300000</cx:pt>
          <cx:pt idx="41971">150000</cx:pt>
          <cx:pt idx="41972">75000</cx:pt>
          <cx:pt idx="41973">120000</cx:pt>
          <cx:pt idx="41974">100000</cx:pt>
          <cx:pt idx="41975">145000</cx:pt>
          <cx:pt idx="41976">80000</cx:pt>
          <cx:pt idx="41977">425000</cx:pt>
          <cx:pt idx="41978">110000</cx:pt>
          <cx:pt idx="41979">40000</cx:pt>
          <cx:pt idx="41980">165000</cx:pt>
          <cx:pt idx="41981">78000</cx:pt>
          <cx:pt idx="41982">40000</cx:pt>
          <cx:pt idx="41983">135000</cx:pt>
          <cx:pt idx="41984">350000</cx:pt>
          <cx:pt idx="41985">595000</cx:pt>
          <cx:pt idx="41986">2212664</cx:pt>
          <cx:pt idx="41987">10000</cx:pt>
          <cx:pt idx="41988">90000</cx:pt>
          <cx:pt idx="41989">80000</cx:pt>
          <cx:pt idx="41990">100000</cx:pt>
          <cx:pt idx="41991">5000</cx:pt>
          <cx:pt idx="41992">190000</cx:pt>
          <cx:pt idx="41993">190000</cx:pt>
          <cx:pt idx="41994">600000</cx:pt>
          <cx:pt idx="41995">100000</cx:pt>
          <cx:pt idx="41996">500000</cx:pt>
          <cx:pt idx="41997">175000</cx:pt>
          <cx:pt idx="41998">25000</cx:pt>
          <cx:pt idx="41999">175000</cx:pt>
          <cx:pt idx="42000">100000</cx:pt>
          <cx:pt idx="42001">130000</cx:pt>
          <cx:pt idx="42002">100000</cx:pt>
          <cx:pt idx="42003">12000</cx:pt>
          <cx:pt idx="42004">150000</cx:pt>
          <cx:pt idx="42005">100000</cx:pt>
          <cx:pt idx="42006">200000</cx:pt>
          <cx:pt idx="42007">250000</cx:pt>
          <cx:pt idx="42008">85000</cx:pt>
          <cx:pt idx="42009">60000</cx:pt>
          <cx:pt idx="42010">75000</cx:pt>
          <cx:pt idx="42011">120000</cx:pt>
          <cx:pt idx="42012">37000</cx:pt>
          <cx:pt idx="42013">35000</cx:pt>
          <cx:pt idx="42014">200000</cx:pt>
          <cx:pt idx="42015">55000</cx:pt>
          <cx:pt idx="42016">6000</cx:pt>
          <cx:pt idx="42017">100000</cx:pt>
          <cx:pt idx="42018">100000</cx:pt>
          <cx:pt idx="42019">100000</cx:pt>
          <cx:pt idx="42020">45000</cx:pt>
          <cx:pt idx="42021">230000</cx:pt>
          <cx:pt idx="42022">50000</cx:pt>
          <cx:pt idx="42023">470000</cx:pt>
          <cx:pt idx="42024">325000</cx:pt>
          <cx:pt idx="42025">80000</cx:pt>
          <cx:pt idx="42026">85000</cx:pt>
          <cx:pt idx="42027">110000</cx:pt>
          <cx:pt idx="42028">115000</cx:pt>
          <cx:pt idx="42029">59000</cx:pt>
          <cx:pt idx="42030">200000</cx:pt>
          <cx:pt idx="42031">145000</cx:pt>
          <cx:pt idx="42032">25000</cx:pt>
          <cx:pt idx="42033">120000</cx:pt>
          <cx:pt idx="42034">475000</cx:pt>
          <cx:pt idx="42035">225000</cx:pt>
          <cx:pt idx="42036">70000</cx:pt>
          <cx:pt idx="42037">225000</cx:pt>
          <cx:pt idx="42038">59000</cx:pt>
          <cx:pt idx="42039">200000</cx:pt>
          <cx:pt idx="42040">100000</cx:pt>
          <cx:pt idx="42041">120000</cx:pt>
          <cx:pt idx="42042">89000</cx:pt>
          <cx:pt idx="42043">55000</cx:pt>
          <cx:pt idx="42044">75000</cx:pt>
          <cx:pt idx="42045">49000</cx:pt>
          <cx:pt idx="42046">250000</cx:pt>
          <cx:pt idx="42047">90000</cx:pt>
          <cx:pt idx="42048">100000</cx:pt>
          <cx:pt idx="42049">70000</cx:pt>
          <cx:pt idx="42050">30000</cx:pt>
          <cx:pt idx="42051">50000</cx:pt>
          <cx:pt idx="42052">90000</cx:pt>
          <cx:pt idx="42053">250000</cx:pt>
          <cx:pt idx="42054">137000</cx:pt>
          <cx:pt idx="42055">800000</cx:pt>
          <cx:pt idx="42056">91000</cx:pt>
          <cx:pt idx="42057">80000</cx:pt>
          <cx:pt idx="42058">100000</cx:pt>
          <cx:pt idx="42059">50000</cx:pt>
          <cx:pt idx="42060">85000</cx:pt>
          <cx:pt idx="42061">350000</cx:pt>
          <cx:pt idx="42062">204000</cx:pt>
          <cx:pt idx="42063">105000</cx:pt>
          <cx:pt idx="42064">190000</cx:pt>
          <cx:pt idx="42065">160000</cx:pt>
          <cx:pt idx="42066">300000</cx:pt>
          <cx:pt idx="42067">105000</cx:pt>
          <cx:pt idx="42068">142925</cx:pt>
          <cx:pt idx="42069">180000</cx:pt>
          <cx:pt idx="42070">160000</cx:pt>
          <cx:pt idx="42071">250000</cx:pt>
          <cx:pt idx="42072">150000</cx:pt>
          <cx:pt idx="42073">150000</cx:pt>
          <cx:pt idx="42074">200000</cx:pt>
          <cx:pt idx="42075">146680</cx:pt>
          <cx:pt idx="42076">55000</cx:pt>
          <cx:pt idx="42077">50000</cx:pt>
          <cx:pt idx="42078">135000</cx:pt>
          <cx:pt idx="42079">20000</cx:pt>
          <cx:pt idx="42080">180000</cx:pt>
          <cx:pt idx="42081">101500</cx:pt>
          <cx:pt idx="42082">95000</cx:pt>
          <cx:pt idx="42083">110000</cx:pt>
          <cx:pt idx="42084">250000</cx:pt>
          <cx:pt idx="42085">45000</cx:pt>
          <cx:pt idx="42086">230000</cx:pt>
          <cx:pt idx="42087">150000</cx:pt>
          <cx:pt idx="42088">160000</cx:pt>
          <cx:pt idx="42089">150000</cx:pt>
          <cx:pt idx="42090">400000</cx:pt>
          <cx:pt idx="42091">100000</cx:pt>
          <cx:pt idx="42092">75000</cx:pt>
          <cx:pt idx="42093">100000</cx:pt>
          <cx:pt idx="42094">175000</cx:pt>
          <cx:pt idx="42095">220000</cx:pt>
          <cx:pt idx="42096">80000</cx:pt>
          <cx:pt idx="42097">40000</cx:pt>
          <cx:pt idx="42098">350000</cx:pt>
          <cx:pt idx="42099">375000</cx:pt>
          <cx:pt idx="42100">90000</cx:pt>
          <cx:pt idx="42101">3000</cx:pt>
          <cx:pt idx="42102">225000</cx:pt>
          <cx:pt idx="42103">40000</cx:pt>
          <cx:pt idx="42104">175000</cx:pt>
          <cx:pt idx="42105">100000</cx:pt>
          <cx:pt idx="42106">98000</cx:pt>
          <cx:pt idx="42107">350000</cx:pt>
          <cx:pt idx="42108">240000</cx:pt>
          <cx:pt idx="42109">230000</cx:pt>
          <cx:pt idx="42110">150000</cx:pt>
          <cx:pt idx="42111">78000</cx:pt>
          <cx:pt idx="42112">300000</cx:pt>
          <cx:pt idx="42113">230000</cx:pt>
          <cx:pt idx="42114">200000</cx:pt>
          <cx:pt idx="42115">129000</cx:pt>
          <cx:pt idx="42116">200000</cx:pt>
          <cx:pt idx="42117">3000</cx:pt>
          <cx:pt idx="42118">70000</cx:pt>
          <cx:pt idx="42119">36000</cx:pt>
          <cx:pt idx="42120">100000</cx:pt>
          <cx:pt idx="42121">215000</cx:pt>
          <cx:pt idx="42122">225000</cx:pt>
          <cx:pt idx="42123">40000</cx:pt>
          <cx:pt idx="42124">50000</cx:pt>
          <cx:pt idx="42125">150000</cx:pt>
          <cx:pt idx="42126">180000</cx:pt>
          <cx:pt idx="42127">30000</cx:pt>
          <cx:pt idx="42128">25000</cx:pt>
          <cx:pt idx="42129">180000</cx:pt>
          <cx:pt idx="42130">60000</cx:pt>
          <cx:pt idx="42131">180000</cx:pt>
          <cx:pt idx="42132">375000</cx:pt>
          <cx:pt idx="42133">15000</cx:pt>
          <cx:pt idx="42134">200000</cx:pt>
          <cx:pt idx="42135">150000</cx:pt>
          <cx:pt idx="42136">130000</cx:pt>
          <cx:pt idx="42137">75000</cx:pt>
          <cx:pt idx="42138">120000</cx:pt>
          <cx:pt idx="42139">50000</cx:pt>
          <cx:pt idx="42140">180000</cx:pt>
          <cx:pt idx="42141">240000</cx:pt>
          <cx:pt idx="42142">91000</cx:pt>
          <cx:pt idx="42143">65000</cx:pt>
          <cx:pt idx="42144">140000</cx:pt>
          <cx:pt idx="42145">400000</cx:pt>
          <cx:pt idx="42146">65000</cx:pt>
          <cx:pt idx="42147">200000</cx:pt>
          <cx:pt idx="42148">110000</cx:pt>
          <cx:pt idx="42149">15000</cx:pt>
          <cx:pt idx="42150">35000</cx:pt>
          <cx:pt idx="42151">90000</cx:pt>
          <cx:pt idx="42152">28000</cx:pt>
          <cx:pt idx="42153">178000</cx:pt>
          <cx:pt idx="42154">250000</cx:pt>
          <cx:pt idx="42155">55000</cx:pt>
          <cx:pt idx="42156">84000</cx:pt>
          <cx:pt idx="42157">70000</cx:pt>
          <cx:pt idx="42158">35000</cx:pt>
          <cx:pt idx="42159">30000</cx:pt>
          <cx:pt idx="42160">225000</cx:pt>
          <cx:pt idx="42161">175000</cx:pt>
          <cx:pt idx="42162">110000</cx:pt>
          <cx:pt idx="42163">70000</cx:pt>
          <cx:pt idx="42164">95000</cx:pt>
          <cx:pt idx="42165">100000</cx:pt>
          <cx:pt idx="42166">50000</cx:pt>
          <cx:pt idx="42167">130000</cx:pt>
          <cx:pt idx="42168">300000</cx:pt>
          <cx:pt idx="42169">200000</cx:pt>
          <cx:pt idx="42170">150000</cx:pt>
          <cx:pt idx="42171">40000</cx:pt>
          <cx:pt idx="42172">120000</cx:pt>
          <cx:pt idx="42173">70000</cx:pt>
          <cx:pt idx="42174">400000</cx:pt>
          <cx:pt idx="42175">95000</cx:pt>
          <cx:pt idx="42176">65000</cx:pt>
          <cx:pt idx="42177">140000</cx:pt>
          <cx:pt idx="42178">220000</cx:pt>
          <cx:pt idx="42179">125000</cx:pt>
          <cx:pt idx="42180">90000</cx:pt>
          <cx:pt idx="42181">12000</cx:pt>
          <cx:pt idx="42182">80000</cx:pt>
          <cx:pt idx="42183">190000</cx:pt>
          <cx:pt idx="42184">80000</cx:pt>
          <cx:pt idx="42185">246648</cx:pt>
          <cx:pt idx="42186">200000</cx:pt>
          <cx:pt idx="42187">300000</cx:pt>
          <cx:pt idx="42188">60000</cx:pt>
          <cx:pt idx="42189">155000</cx:pt>
          <cx:pt idx="42190">90000</cx:pt>
          <cx:pt idx="42191">55000</cx:pt>
          <cx:pt idx="42192">80000</cx:pt>
          <cx:pt idx="42193">450000</cx:pt>
          <cx:pt idx="42194">79000</cx:pt>
          <cx:pt idx="42195">100000</cx:pt>
          <cx:pt idx="42196">150000</cx:pt>
          <cx:pt idx="42197">30000</cx:pt>
          <cx:pt idx="42198">40000</cx:pt>
          <cx:pt idx="42199">63000</cx:pt>
          <cx:pt idx="42200">165000</cx:pt>
          <cx:pt idx="42201">1000000</cx:pt>
          <cx:pt idx="42202">100000</cx:pt>
          <cx:pt idx="42203">125000</cx:pt>
          <cx:pt idx="42204">75000</cx:pt>
          <cx:pt idx="42205">17000</cx:pt>
          <cx:pt idx="42206">166000</cx:pt>
          <cx:pt idx="42207">40000</cx:pt>
          <cx:pt idx="42208">400000</cx:pt>
          <cx:pt idx="42209">50000</cx:pt>
          <cx:pt idx="42210">300000</cx:pt>
          <cx:pt idx="42211">130000</cx:pt>
          <cx:pt idx="42212">130000</cx:pt>
          <cx:pt idx="42213">20000</cx:pt>
          <cx:pt idx="42214">125000</cx:pt>
          <cx:pt idx="42215">100000</cx:pt>
          <cx:pt idx="42216">300000</cx:pt>
          <cx:pt idx="42217">80000</cx:pt>
          <cx:pt idx="42218">200000</cx:pt>
          <cx:pt idx="42219">250000</cx:pt>
          <cx:pt idx="42220">140000</cx:pt>
          <cx:pt idx="42221">280000</cx:pt>
          <cx:pt idx="42222">300000</cx:pt>
          <cx:pt idx="42223">245000</cx:pt>
          <cx:pt idx="42224">75000</cx:pt>
          <cx:pt idx="42225">200000</cx:pt>
          <cx:pt idx="42226">80000</cx:pt>
          <cx:pt idx="42227">130000</cx:pt>
          <cx:pt idx="42228">250000</cx:pt>
          <cx:pt idx="42229">34000</cx:pt>
          <cx:pt idx="42230">130000</cx:pt>
          <cx:pt idx="42231">80000</cx:pt>
          <cx:pt idx="42232">120000</cx:pt>
          <cx:pt idx="42233">225000</cx:pt>
          <cx:pt idx="42234">230000</cx:pt>
          <cx:pt idx="42235">45000</cx:pt>
          <cx:pt idx="42236">1500</cx:pt>
          <cx:pt idx="42237">150000</cx:pt>
          <cx:pt idx="42238">31000</cx:pt>
          <cx:pt idx="42239">128000</cx:pt>
          <cx:pt idx="42240">100000</cx:pt>
          <cx:pt idx="42241">150000</cx:pt>
          <cx:pt idx="42242">160000</cx:pt>
          <cx:pt idx="42243">120000</cx:pt>
          <cx:pt idx="42244">450000</cx:pt>
          <cx:pt idx="42245">175000</cx:pt>
          <cx:pt idx="42246">550000</cx:pt>
          <cx:pt idx="42247">80000</cx:pt>
          <cx:pt idx="42248">100000</cx:pt>
          <cx:pt idx="42249">125000</cx:pt>
          <cx:pt idx="42250">200000</cx:pt>
          <cx:pt idx="42251">56850</cx:pt>
          <cx:pt idx="42252">3500</cx:pt>
          <cx:pt idx="42253">130000</cx:pt>
          <cx:pt idx="42254">122700</cx:pt>
          <cx:pt idx="42255">150000</cx:pt>
          <cx:pt idx="42256">200000</cx:pt>
          <cx:pt idx="42257">157000</cx:pt>
          <cx:pt idx="42258">10000</cx:pt>
          <cx:pt idx="42259">420000</cx:pt>
          <cx:pt idx="42260">90000</cx:pt>
          <cx:pt idx="42261">60000</cx:pt>
          <cx:pt idx="42262">50000</cx:pt>
          <cx:pt idx="42263">220000</cx:pt>
          <cx:pt idx="42264">60000</cx:pt>
          <cx:pt idx="42265">80000</cx:pt>
          <cx:pt idx="42266">300000</cx:pt>
          <cx:pt idx="42267">50000</cx:pt>
          <cx:pt idx="42268">125000</cx:pt>
          <cx:pt idx="42269">72000</cx:pt>
          <cx:pt idx="42270">380000</cx:pt>
          <cx:pt idx="42271">325000</cx:pt>
          <cx:pt idx="42272">110000</cx:pt>
          <cx:pt idx="42273">70000</cx:pt>
          <cx:pt idx="42274">250000</cx:pt>
          <cx:pt idx="42275">50000</cx:pt>
          <cx:pt idx="42276">210000</cx:pt>
          <cx:pt idx="42277">400000</cx:pt>
          <cx:pt idx="42278">200000</cx:pt>
          <cx:pt idx="42279">160000</cx:pt>
          <cx:pt idx="42280">160000</cx:pt>
          <cx:pt idx="42281">125000</cx:pt>
          <cx:pt idx="42282">125000</cx:pt>
          <cx:pt idx="42283">220000</cx:pt>
          <cx:pt idx="42284">57000</cx:pt>
          <cx:pt idx="42285">175000</cx:pt>
          <cx:pt idx="42286">110000</cx:pt>
          <cx:pt idx="42287">80000</cx:pt>
          <cx:pt idx="42288">115000</cx:pt>
          <cx:pt idx="42289">200000</cx:pt>
          <cx:pt idx="42290">85000</cx:pt>
          <cx:pt idx="42291">375000</cx:pt>
          <cx:pt idx="42292">90000</cx:pt>
          <cx:pt idx="42293">230000</cx:pt>
          <cx:pt idx="42294">65000</cx:pt>
          <cx:pt idx="42295">65000</cx:pt>
          <cx:pt idx="42296">308000</cx:pt>
          <cx:pt idx="42297">200000</cx:pt>
          <cx:pt idx="42298">80000</cx:pt>
          <cx:pt idx="42299">450000</cx:pt>
          <cx:pt idx="42300">204000</cx:pt>
          <cx:pt idx="42301">70000</cx:pt>
          <cx:pt idx="42302">95000</cx:pt>
          <cx:pt idx="42303">375000</cx:pt>
          <cx:pt idx="42304">180000</cx:pt>
          <cx:pt idx="42305">275000</cx:pt>
          <cx:pt idx="42306">150000</cx:pt>
          <cx:pt idx="42307">35000</cx:pt>
          <cx:pt idx="42308">130000</cx:pt>
          <cx:pt idx="42309">100000</cx:pt>
          <cx:pt idx="42310">15000</cx:pt>
          <cx:pt idx="42311">250000</cx:pt>
          <cx:pt idx="42312">125000</cx:pt>
          <cx:pt idx="42313">250000</cx:pt>
          <cx:pt idx="42314">35000</cx:pt>
          <cx:pt idx="42315">179000</cx:pt>
          <cx:pt idx="42316">165000</cx:pt>
          <cx:pt idx="42317">175000</cx:pt>
          <cx:pt idx="42318">160000</cx:pt>
          <cx:pt idx="42319">65000</cx:pt>
          <cx:pt idx="42320">145000</cx:pt>
          <cx:pt idx="42321">145000</cx:pt>
          <cx:pt idx="42322">50000</cx:pt>
          <cx:pt idx="42323">85000</cx:pt>
          <cx:pt idx="42324">75000</cx:pt>
          <cx:pt idx="42325">18000</cx:pt>
          <cx:pt idx="42326">60000</cx:pt>
          <cx:pt idx="42327">60000</cx:pt>
          <cx:pt idx="42328">200000</cx:pt>
          <cx:pt idx="42329">300000</cx:pt>
          <cx:pt idx="42330">60000</cx:pt>
          <cx:pt idx="42331">120000</cx:pt>
          <cx:pt idx="42332">110000</cx:pt>
          <cx:pt idx="42333">375000</cx:pt>
          <cx:pt idx="42334">50000</cx:pt>
          <cx:pt idx="42335">93000</cx:pt>
          <cx:pt idx="42336">75000</cx:pt>
          <cx:pt idx="42337">500000</cx:pt>
          <cx:pt idx="42338">35000</cx:pt>
          <cx:pt idx="42339">200000</cx:pt>
          <cx:pt idx="42340">30000</cx:pt>
          <cx:pt idx="42341">240000</cx:pt>
          <cx:pt idx="42342">85000</cx:pt>
          <cx:pt idx="42343">80000</cx:pt>
          <cx:pt idx="42344">120000</cx:pt>
          <cx:pt idx="42345">100000</cx:pt>
          <cx:pt idx="42346">20000</cx:pt>
          <cx:pt idx="42347">75000</cx:pt>
          <cx:pt idx="42348">21500</cx:pt>
          <cx:pt idx="42349">428000</cx:pt>
          <cx:pt idx="42350">180000</cx:pt>
          <cx:pt idx="42351">250000</cx:pt>
          <cx:pt idx="42352">400000</cx:pt>
          <cx:pt idx="42353">85000</cx:pt>
          <cx:pt idx="42354">150000</cx:pt>
          <cx:pt idx="42355">150000</cx:pt>
          <cx:pt idx="42356">135000</cx:pt>
          <cx:pt idx="42357">1000000</cx:pt>
          <cx:pt idx="42358">300000</cx:pt>
          <cx:pt idx="42359">75000</cx:pt>
          <cx:pt idx="42360">200000</cx:pt>
          <cx:pt idx="42361">250000</cx:pt>
          <cx:pt idx="42362">20000</cx:pt>
          <cx:pt idx="42363">100000</cx:pt>
          <cx:pt idx="42364">4000</cx:pt>
          <cx:pt idx="42365">125000</cx:pt>
          <cx:pt idx="42366">200000</cx:pt>
          <cx:pt idx="42367">50000</cx:pt>
          <cx:pt idx="42368">100000</cx:pt>
          <cx:pt idx="42369">500000</cx:pt>
          <cx:pt idx="42370">75000</cx:pt>
          <cx:pt idx="42371">43000</cx:pt>
          <cx:pt idx="42372">85000</cx:pt>
          <cx:pt idx="42373">85000</cx:pt>
          <cx:pt idx="42374">25000</cx:pt>
          <cx:pt idx="42375">600000</cx:pt>
          <cx:pt idx="42376">350000</cx:pt>
          <cx:pt idx="42377">100000</cx:pt>
          <cx:pt idx="42378">135000</cx:pt>
          <cx:pt idx="42379">130000</cx:pt>
          <cx:pt idx="42380">150000</cx:pt>
          <cx:pt idx="42381">70000</cx:pt>
          <cx:pt idx="42382">17000</cx:pt>
          <cx:pt idx="42383">175000</cx:pt>
          <cx:pt idx="42384">30000</cx:pt>
          <cx:pt idx="42385">400000</cx:pt>
          <cx:pt idx="42386">10000</cx:pt>
          <cx:pt idx="42387">60000</cx:pt>
          <cx:pt idx="42388">30000</cx:pt>
          <cx:pt idx="42389">325000</cx:pt>
          <cx:pt idx="42390">990000</cx:pt>
          <cx:pt idx="42391">175000</cx:pt>
          <cx:pt idx="42392">990000</cx:pt>
          <cx:pt idx="42393">2212664</cx:pt>
          <cx:pt idx="42394">100000</cx:pt>
          <cx:pt idx="42395">425000</cx:pt>
          <cx:pt idx="42396">750000</cx:pt>
          <cx:pt idx="42397">250000</cx:pt>
          <cx:pt idx="42398">135000</cx:pt>
          <cx:pt idx="42399">120000</cx:pt>
          <cx:pt idx="42400">110000</cx:pt>
          <cx:pt idx="42401">110000</cx:pt>
          <cx:pt idx="42402">35000</cx:pt>
          <cx:pt idx="42403">40000</cx:pt>
          <cx:pt idx="42404">80000</cx:pt>
          <cx:pt idx="42405">200000</cx:pt>
          <cx:pt idx="42406">189000</cx:pt>
          <cx:pt idx="42407">75000</cx:pt>
          <cx:pt idx="42408">55000</cx:pt>
          <cx:pt idx="42409">355000</cx:pt>
          <cx:pt idx="42410">169000</cx:pt>
          <cx:pt idx="42411">40000</cx:pt>
          <cx:pt idx="42412">75000</cx:pt>
          <cx:pt idx="42413">125000</cx:pt>
          <cx:pt idx="42414">145000</cx:pt>
          <cx:pt idx="42415">111000</cx:pt>
          <cx:pt idx="42416">300000</cx:pt>
          <cx:pt idx="42417">310000</cx:pt>
          <cx:pt idx="42418">400000</cx:pt>
          <cx:pt idx="42419">150000</cx:pt>
          <cx:pt idx="42420">65000</cx:pt>
          <cx:pt idx="42421">60000</cx:pt>
          <cx:pt idx="42422">80000</cx:pt>
          <cx:pt idx="42423">175000</cx:pt>
          <cx:pt idx="42424">169000</cx:pt>
          <cx:pt idx="42425">10000</cx:pt>
          <cx:pt idx="42426">200000</cx:pt>
          <cx:pt idx="42427">111400</cx:pt>
          <cx:pt idx="42428">140000</cx:pt>
          <cx:pt idx="42429">85000</cx:pt>
          <cx:pt idx="42430">375000</cx:pt>
          <cx:pt idx="42431">190000</cx:pt>
          <cx:pt idx="42432">115000</cx:pt>
          <cx:pt idx="42433">63800</cx:pt>
          <cx:pt idx="42434">190000</cx:pt>
          <cx:pt idx="42435">257000</cx:pt>
          <cx:pt idx="42436">140000</cx:pt>
          <cx:pt idx="42437">160000</cx:pt>
          <cx:pt idx="42438">349000</cx:pt>
          <cx:pt idx="42439">375000</cx:pt>
          <cx:pt idx="42440">262000</cx:pt>
          <cx:pt idx="42441">400000</cx:pt>
          <cx:pt idx="42442">349000</cx:pt>
          <cx:pt idx="42443">180000</cx:pt>
          <cx:pt idx="42444">200000</cx:pt>
          <cx:pt idx="42445">100000</cx:pt>
          <cx:pt idx="42446">89000</cx:pt>
          <cx:pt idx="42447">117000</cx:pt>
          <cx:pt idx="42448">175000</cx:pt>
          <cx:pt idx="42449">325000</cx:pt>
          <cx:pt idx="42450">380000</cx:pt>
          <cx:pt idx="42451">75000</cx:pt>
          <cx:pt idx="42452">100000</cx:pt>
          <cx:pt idx="42453">425000</cx:pt>
          <cx:pt idx="42454">18000</cx:pt>
          <cx:pt idx="42455">400000</cx:pt>
          <cx:pt idx="42456">275000</cx:pt>
          <cx:pt idx="42457">250000</cx:pt>
          <cx:pt idx="42458">100000</cx:pt>
          <cx:pt idx="42459">135000</cx:pt>
          <cx:pt idx="42460">130000</cx:pt>
          <cx:pt idx="42461">220000</cx:pt>
          <cx:pt idx="42462">240000</cx:pt>
          <cx:pt idx="42463">278000</cx:pt>
          <cx:pt idx="42464">500000</cx:pt>
          <cx:pt idx="42465">250000</cx:pt>
          <cx:pt idx="42466">90000</cx:pt>
          <cx:pt idx="42467">275000</cx:pt>
          <cx:pt idx="42468">450000</cx:pt>
          <cx:pt idx="42469">230000</cx:pt>
          <cx:pt idx="42470">190000</cx:pt>
          <cx:pt idx="42471">150000</cx:pt>
          <cx:pt idx="42472">130000</cx:pt>
          <cx:pt idx="42473">190000</cx:pt>
          <cx:pt idx="42474">440000</cx:pt>
          <cx:pt idx="42475">260000</cx:pt>
          <cx:pt idx="42476">189000</cx:pt>
          <cx:pt idx="42477">600000</cx:pt>
          <cx:pt idx="42478">275000</cx:pt>
          <cx:pt idx="42479">211000</cx:pt>
          <cx:pt idx="42480">130000</cx:pt>
          <cx:pt idx="42481">160000</cx:pt>
          <cx:pt idx="42482">170000</cx:pt>
          <cx:pt idx="42483">360000</cx:pt>
          <cx:pt idx="42484">230000</cx:pt>
          <cx:pt idx="42485">380000</cx:pt>
          <cx:pt idx="42486">850000</cx:pt>
          <cx:pt idx="42487">775000</cx:pt>
          <cx:pt idx="42488">1300000</cx:pt>
          <cx:pt idx="42489">250000</cx:pt>
          <cx:pt idx="42490">340000</cx:pt>
          <cx:pt idx="42491">125000</cx:pt>
          <cx:pt idx="42492">122000</cx:pt>
          <cx:pt idx="42493">185000</cx:pt>
          <cx:pt idx="42494">141000</cx:pt>
          <cx:pt idx="42495">130000</cx:pt>
          <cx:pt idx="42496">219000</cx:pt>
          <cx:pt idx="42497">275000</cx:pt>
          <cx:pt idx="42498">850000</cx:pt>
          <cx:pt idx="42499">275000</cx:pt>
          <cx:pt idx="42500">150000</cx:pt>
          <cx:pt idx="42501">90000</cx:pt>
          <cx:pt idx="42502">230900</cx:pt>
          <cx:pt idx="42503">180000</cx:pt>
          <cx:pt idx="42504">175000</cx:pt>
          <cx:pt idx="42505">100000</cx:pt>
          <cx:pt idx="42506">420000</cx:pt>
          <cx:pt idx="42507">350000</cx:pt>
          <cx:pt idx="42508">314900</cx:pt>
          <cx:pt idx="42509">265000</cx:pt>
          <cx:pt idx="42510">210000</cx:pt>
          <cx:pt idx="42511">135000</cx:pt>
          <cx:pt idx="42512">386000</cx:pt>
          <cx:pt idx="42513">650000</cx:pt>
          <cx:pt idx="42514">65000</cx:pt>
          <cx:pt idx="42515">350000</cx:pt>
          <cx:pt idx="42516">400000</cx:pt>
          <cx:pt idx="42517">650000</cx:pt>
          <cx:pt idx="42518">300000</cx:pt>
          <cx:pt idx="42519">155000</cx:pt>
          <cx:pt idx="42520">250000</cx:pt>
          <cx:pt idx="42521">140000</cx:pt>
          <cx:pt idx="42522">400000</cx:pt>
          <cx:pt idx="42523">110000</cx:pt>
          <cx:pt idx="42524">170000</cx:pt>
          <cx:pt idx="42525">150000</cx:pt>
          <cx:pt idx="42526">46700</cx:pt>
          <cx:pt idx="42527">200000</cx:pt>
          <cx:pt idx="42528">250000</cx:pt>
          <cx:pt idx="42529">400000</cx:pt>
          <cx:pt idx="42530">200000</cx:pt>
          <cx:pt idx="42531">200000</cx:pt>
          <cx:pt idx="42532">195000</cx:pt>
          <cx:pt idx="42533">355000</cx:pt>
          <cx:pt idx="42534">285000</cx:pt>
          <cx:pt idx="42535">220000</cx:pt>
          <cx:pt idx="42536">89000</cx:pt>
          <cx:pt idx="42537">138000</cx:pt>
          <cx:pt idx="42538">400000</cx:pt>
          <cx:pt idx="42539">230000</cx:pt>
          <cx:pt idx="42540">560000</cx:pt>
          <cx:pt idx="42541">210000</cx:pt>
          <cx:pt idx="42542">237000</cx:pt>
          <cx:pt idx="42543">218000</cx:pt>
          <cx:pt idx="42544">120000</cx:pt>
          <cx:pt idx="42545">530000</cx:pt>
          <cx:pt idx="42546">200000</cx:pt>
          <cx:pt idx="42547">156000</cx:pt>
          <cx:pt idx="42548">245000</cx:pt>
          <cx:pt idx="42549">275000</cx:pt>
          <cx:pt idx="42550">178000</cx:pt>
          <cx:pt idx="42551">700000</cx:pt>
          <cx:pt idx="42552">165000</cx:pt>
          <cx:pt idx="42553">300000</cx:pt>
          <cx:pt idx="42554">350000</cx:pt>
          <cx:pt idx="42555">400000</cx:pt>
          <cx:pt idx="42556">105000</cx:pt>
          <cx:pt idx="42557">155000</cx:pt>
          <cx:pt idx="42558">200000</cx:pt>
          <cx:pt idx="42559">800000</cx:pt>
          <cx:pt idx="42560">175000</cx:pt>
          <cx:pt idx="42561">120000</cx:pt>
          <cx:pt idx="42562">225000</cx:pt>
          <cx:pt idx="42563">190000</cx:pt>
          <cx:pt idx="42564">350000</cx:pt>
          <cx:pt idx="42565">450000</cx:pt>
          <cx:pt idx="42566">300000</cx:pt>
          <cx:pt idx="42567">110000</cx:pt>
          <cx:pt idx="42568">200000</cx:pt>
          <cx:pt idx="42569">300000</cx:pt>
          <cx:pt idx="42570">2212664</cx:pt>
          <cx:pt idx="42571">250000</cx:pt>
          <cx:pt idx="42572">2212664</cx:pt>
          <cx:pt idx="42573">130000</cx:pt>
          <cx:pt idx="42574">150000</cx:pt>
          <cx:pt idx="42575">200000</cx:pt>
          <cx:pt idx="42576">325000</cx:pt>
          <cx:pt idx="42577">50000</cx:pt>
          <cx:pt idx="42578">89000</cx:pt>
          <cx:pt idx="42579">140000</cx:pt>
          <cx:pt idx="42580">90000</cx:pt>
          <cx:pt idx="42581">200000</cx:pt>
          <cx:pt idx="42582">150000</cx:pt>
          <cx:pt idx="42583">250000</cx:pt>
          <cx:pt idx="42584">210000</cx:pt>
          <cx:pt idx="42585">510000</cx:pt>
          <cx:pt idx="42586">160000</cx:pt>
          <cx:pt idx="42587">65000</cx:pt>
          <cx:pt idx="42588">240000</cx:pt>
          <cx:pt idx="42589">100000</cx:pt>
          <cx:pt idx="42590">277900</cx:pt>
          <cx:pt idx="42591">325000</cx:pt>
          <cx:pt idx="42592">106000</cx:pt>
          <cx:pt idx="42593">120000</cx:pt>
          <cx:pt idx="42594">170000</cx:pt>
          <cx:pt idx="42595">80000</cx:pt>
          <cx:pt idx="42596">380000</cx:pt>
          <cx:pt idx="42597">120000</cx:pt>
          <cx:pt idx="42598">150000</cx:pt>
          <cx:pt idx="42599">120000</cx:pt>
          <cx:pt idx="42600">265000</cx:pt>
          <cx:pt idx="42601">220000</cx:pt>
          <cx:pt idx="42602">360000</cx:pt>
          <cx:pt idx="42603">140000</cx:pt>
          <cx:pt idx="42604">300000</cx:pt>
          <cx:pt idx="42605">150000</cx:pt>
          <cx:pt idx="42606">150000</cx:pt>
          <cx:pt idx="42607">350000</cx:pt>
          <cx:pt idx="42608">197000</cx:pt>
          <cx:pt idx="42609">320000</cx:pt>
          <cx:pt idx="42610">240000</cx:pt>
          <cx:pt idx="42611">165000</cx:pt>
          <cx:pt idx="42612">230000</cx:pt>
          <cx:pt idx="42613">230000</cx:pt>
          <cx:pt idx="42614">2212664</cx:pt>
          <cx:pt idx="42615">200000</cx:pt>
          <cx:pt idx="42616">176000</cx:pt>
          <cx:pt idx="42617">57900</cx:pt>
          <cx:pt idx="42618">130000</cx:pt>
          <cx:pt idx="42619">100000</cx:pt>
          <cx:pt idx="42620">262000</cx:pt>
          <cx:pt idx="42621">16000</cx:pt>
          <cx:pt idx="42622">97800</cx:pt>
          <cx:pt idx="42623">170000</cx:pt>
          <cx:pt idx="42624">120000</cx:pt>
          <cx:pt idx="42625">120000</cx:pt>
          <cx:pt idx="42626">118000</cx:pt>
          <cx:pt idx="42627">135000</cx:pt>
          <cx:pt idx="42628">165000</cx:pt>
          <cx:pt idx="42629">200000</cx:pt>
          <cx:pt idx="42630">80000</cx:pt>
          <cx:pt idx="42631">100000</cx:pt>
          <cx:pt idx="42632">220000</cx:pt>
          <cx:pt idx="42633">600000</cx:pt>
          <cx:pt idx="42634">300000</cx:pt>
          <cx:pt idx="42635">190000</cx:pt>
          <cx:pt idx="42636">130000</cx:pt>
          <cx:pt idx="42637">250000</cx:pt>
          <cx:pt idx="42638">500000</cx:pt>
          <cx:pt idx="42639">285000</cx:pt>
          <cx:pt idx="42640">120000</cx:pt>
          <cx:pt idx="42641">125000</cx:pt>
          <cx:pt idx="42642">385000</cx:pt>
          <cx:pt idx="42643">318000</cx:pt>
          <cx:pt idx="42644">260000</cx:pt>
          <cx:pt idx="42645">290000</cx:pt>
          <cx:pt idx="42646">205000</cx:pt>
          <cx:pt idx="42647">150000</cx:pt>
          <cx:pt idx="42648">175000</cx:pt>
          <cx:pt idx="42649">320000</cx:pt>
          <cx:pt idx="42650">250000</cx:pt>
          <cx:pt idx="42651">50000</cx:pt>
          <cx:pt idx="42652">100000</cx:pt>
          <cx:pt idx="42653">65000</cx:pt>
          <cx:pt idx="42654">150000</cx:pt>
          <cx:pt idx="42655">75000</cx:pt>
          <cx:pt idx="42656">400000</cx:pt>
          <cx:pt idx="42657">110000</cx:pt>
          <cx:pt idx="42658">750000</cx:pt>
          <cx:pt idx="42659">60000</cx:pt>
          <cx:pt idx="42660">70000</cx:pt>
          <cx:pt idx="42661">50000</cx:pt>
          <cx:pt idx="42662">165000</cx:pt>
          <cx:pt idx="42663">200000</cx:pt>
          <cx:pt idx="42664">190000</cx:pt>
          <cx:pt idx="42665">150000</cx:pt>
          <cx:pt idx="42666">275000</cx:pt>
          <cx:pt idx="42667">139000</cx:pt>
          <cx:pt idx="42668">165000</cx:pt>
          <cx:pt idx="42669">210000</cx:pt>
          <cx:pt idx="42670">250000</cx:pt>
          <cx:pt idx="42671">150000</cx:pt>
          <cx:pt idx="42672">150000</cx:pt>
          <cx:pt idx="42673">235000</cx:pt>
          <cx:pt idx="42674">200000</cx:pt>
          <cx:pt idx="42675">395000</cx:pt>
          <cx:pt idx="42676">425000</cx:pt>
          <cx:pt idx="42677">400000</cx:pt>
          <cx:pt idx="42678">370000</cx:pt>
          <cx:pt idx="42679">175000</cx:pt>
          <cx:pt idx="42680">260000</cx:pt>
          <cx:pt idx="42681">450000</cx:pt>
          <cx:pt idx="42682">150000</cx:pt>
          <cx:pt idx="42683">120000</cx:pt>
          <cx:pt idx="42684">140000</cx:pt>
          <cx:pt idx="42685">280000</cx:pt>
          <cx:pt idx="42686">200000</cx:pt>
          <cx:pt idx="42687">400000</cx:pt>
          <cx:pt idx="42688">85000</cx:pt>
          <cx:pt idx="42689">170000</cx:pt>
          <cx:pt idx="42690">115000</cx:pt>
          <cx:pt idx="42691">235000</cx:pt>
          <cx:pt idx="42692">175000</cx:pt>
          <cx:pt idx="42693">250000</cx:pt>
          <cx:pt idx="42694">300000</cx:pt>
          <cx:pt idx="42695">50000</cx:pt>
          <cx:pt idx="42696">230000</cx:pt>
          <cx:pt idx="42697">140000</cx:pt>
          <cx:pt idx="42698">225000</cx:pt>
          <cx:pt idx="42699">165000</cx:pt>
          <cx:pt idx="42700">750000</cx:pt>
          <cx:pt idx="42701">90000</cx:pt>
          <cx:pt idx="42702">220000</cx:pt>
          <cx:pt idx="42703">400000</cx:pt>
          <cx:pt idx="42704">755000</cx:pt>
          <cx:pt idx="42705">120000</cx:pt>
          <cx:pt idx="42706">436000</cx:pt>
          <cx:pt idx="42707">150000</cx:pt>
          <cx:pt idx="42708">120000</cx:pt>
          <cx:pt idx="42709">375000</cx:pt>
          <cx:pt idx="42710">350000</cx:pt>
          <cx:pt idx="42711">419000</cx:pt>
          <cx:pt idx="42712">140000</cx:pt>
          <cx:pt idx="42713">550000</cx:pt>
          <cx:pt idx="42714">150000</cx:pt>
          <cx:pt idx="42715">150000</cx:pt>
          <cx:pt idx="42716">110000</cx:pt>
          <cx:pt idx="42717">120000</cx:pt>
          <cx:pt idx="42718">80000</cx:pt>
          <cx:pt idx="42719">145000</cx:pt>
          <cx:pt idx="42720">150000</cx:pt>
          <cx:pt idx="42721">130000</cx:pt>
          <cx:pt idx="42722">101000</cx:pt>
          <cx:pt idx="42723">75000</cx:pt>
          <cx:pt idx="42724">400000</cx:pt>
          <cx:pt idx="42725">225000</cx:pt>
          <cx:pt idx="42726">245000</cx:pt>
          <cx:pt idx="42727">400000</cx:pt>
          <cx:pt idx="42728">900000</cx:pt>
          <cx:pt idx="42729">800000</cx:pt>
          <cx:pt idx="42730">3000</cx:pt>
          <cx:pt idx="42731">320000</cx:pt>
          <cx:pt idx="42732">106000</cx:pt>
          <cx:pt idx="42733">130000</cx:pt>
          <cx:pt idx="42734">540000</cx:pt>
          <cx:pt idx="42735">280000</cx:pt>
          <cx:pt idx="42736">56300</cx:pt>
          <cx:pt idx="42737">200000</cx:pt>
          <cx:pt idx="42738">230000</cx:pt>
          <cx:pt idx="42739">248000</cx:pt>
          <cx:pt idx="42740">430000</cx:pt>
          <cx:pt idx="42741">75000</cx:pt>
          <cx:pt idx="42742">800000</cx:pt>
          <cx:pt idx="42743">380000</cx:pt>
          <cx:pt idx="42744">260000</cx:pt>
          <cx:pt idx="42745">120000</cx:pt>
          <cx:pt idx="42746">200000</cx:pt>
          <cx:pt idx="42747">325000</cx:pt>
          <cx:pt idx="42748">275000</cx:pt>
          <cx:pt idx="42749">170000</cx:pt>
          <cx:pt idx="42750">110000</cx:pt>
          <cx:pt idx="42751">399000</cx:pt>
          <cx:pt idx="42752">150000</cx:pt>
          <cx:pt idx="42753">260000</cx:pt>
          <cx:pt idx="42754">40000</cx:pt>
          <cx:pt idx="42755">152000</cx:pt>
          <cx:pt idx="42756">150000</cx:pt>
          <cx:pt idx="42757">900000</cx:pt>
          <cx:pt idx="42758">280000</cx:pt>
          <cx:pt idx="42759">300000</cx:pt>
          <cx:pt idx="42760">249000</cx:pt>
          <cx:pt idx="42761">404000</cx:pt>
          <cx:pt idx="42762">189000</cx:pt>
          <cx:pt idx="42763">275000</cx:pt>
          <cx:pt idx="42764">500000</cx:pt>
          <cx:pt idx="42765">82000</cx:pt>
          <cx:pt idx="42766">300000</cx:pt>
          <cx:pt idx="42767">480000</cx:pt>
          <cx:pt idx="42768">185000</cx:pt>
          <cx:pt idx="42769">340000</cx:pt>
          <cx:pt idx="42770">95000</cx:pt>
          <cx:pt idx="42771">78000</cx:pt>
          <cx:pt idx="42772">250000</cx:pt>
          <cx:pt idx="42773">175000</cx:pt>
          <cx:pt idx="42774">125000</cx:pt>
          <cx:pt idx="42775">500000</cx:pt>
          <cx:pt idx="42776">125000</cx:pt>
          <cx:pt idx="42777">32000</cx:pt>
          <cx:pt idx="42778">200000</cx:pt>
          <cx:pt idx="42779">170000</cx:pt>
          <cx:pt idx="42780">100000</cx:pt>
          <cx:pt idx="42781">225000</cx:pt>
          <cx:pt idx="42782">300000</cx:pt>
          <cx:pt idx="42783">180000</cx:pt>
          <cx:pt idx="42784">200000</cx:pt>
          <cx:pt idx="42785">175000</cx:pt>
          <cx:pt idx="42786">80000</cx:pt>
          <cx:pt idx="42787">155000</cx:pt>
          <cx:pt idx="42788">260000</cx:pt>
          <cx:pt idx="42789">150000</cx:pt>
          <cx:pt idx="42790">250000</cx:pt>
          <cx:pt idx="42791">125000</cx:pt>
          <cx:pt idx="42792">350000</cx:pt>
          <cx:pt idx="42793">125000</cx:pt>
          <cx:pt idx="42794">324000</cx:pt>
          <cx:pt idx="42795">145000</cx:pt>
          <cx:pt idx="42796">275000</cx:pt>
          <cx:pt idx="42797">160000</cx:pt>
          <cx:pt idx="42798">2212664</cx:pt>
          <cx:pt idx="42799">50000</cx:pt>
          <cx:pt idx="42800">457000</cx:pt>
          <cx:pt idx="42801">200000</cx:pt>
          <cx:pt idx="42802">110000</cx:pt>
          <cx:pt idx="42803">130000</cx:pt>
          <cx:pt idx="42804">95000</cx:pt>
          <cx:pt idx="42805">299900</cx:pt>
          <cx:pt idx="42806">50000</cx:pt>
          <cx:pt idx="42807">215000</cx:pt>
          <cx:pt idx="42808">100000</cx:pt>
          <cx:pt idx="42809">150000</cx:pt>
          <cx:pt idx="42810">299000</cx:pt>
          <cx:pt idx="42811">20000</cx:pt>
          <cx:pt idx="42812">350000</cx:pt>
          <cx:pt idx="42813">275000</cx:pt>
          <cx:pt idx="42814">120000</cx:pt>
          <cx:pt idx="42815">50000</cx:pt>
          <cx:pt idx="42816">125000</cx:pt>
          <cx:pt idx="42817">325000</cx:pt>
          <cx:pt idx="42818">300000</cx:pt>
          <cx:pt idx="42819">200000</cx:pt>
          <cx:pt idx="42820">320000</cx:pt>
          <cx:pt idx="42821">360000</cx:pt>
          <cx:pt idx="42822">170000</cx:pt>
          <cx:pt idx="42823">200000</cx:pt>
          <cx:pt idx="42824">180000</cx:pt>
          <cx:pt idx="42825">200000</cx:pt>
          <cx:pt idx="42826">450000</cx:pt>
          <cx:pt idx="42827">200000</cx:pt>
          <cx:pt idx="42828">300000</cx:pt>
          <cx:pt idx="42829">400000</cx:pt>
          <cx:pt idx="42830">500000</cx:pt>
          <cx:pt idx="42831">420000</cx:pt>
          <cx:pt idx="42832">125000</cx:pt>
          <cx:pt idx="42833">110000</cx:pt>
          <cx:pt idx="42834">90000</cx:pt>
          <cx:pt idx="42835">90000</cx:pt>
          <cx:pt idx="42836">270000</cx:pt>
          <cx:pt idx="42837">450000</cx:pt>
          <cx:pt idx="42838">175000</cx:pt>
          <cx:pt idx="42839">150000</cx:pt>
          <cx:pt idx="42840">119000</cx:pt>
          <cx:pt idx="42841">195000</cx:pt>
          <cx:pt idx="42842">164000</cx:pt>
          <cx:pt idx="42843">200000</cx:pt>
          <cx:pt idx="42844">150000</cx:pt>
          <cx:pt idx="42845">325000</cx:pt>
          <cx:pt idx="42846">232000</cx:pt>
          <cx:pt idx="42847">300000</cx:pt>
          <cx:pt idx="42848">400000</cx:pt>
          <cx:pt idx="42849">400000</cx:pt>
          <cx:pt idx="42850">59000</cx:pt>
          <cx:pt idx="42851">246000</cx:pt>
          <cx:pt idx="42852">150000</cx:pt>
          <cx:pt idx="42853">290000</cx:pt>
          <cx:pt idx="42854">160000</cx:pt>
          <cx:pt idx="42855">75000</cx:pt>
          <cx:pt idx="42856">455000</cx:pt>
          <cx:pt idx="42857">2212664</cx:pt>
          <cx:pt idx="42858">90000</cx:pt>
          <cx:pt idx="42859">140000</cx:pt>
          <cx:pt idx="42860">300000</cx:pt>
          <cx:pt idx="42861">105000</cx:pt>
          <cx:pt idx="42862">450000</cx:pt>
          <cx:pt idx="42863">225000</cx:pt>
          <cx:pt idx="42864">170000</cx:pt>
          <cx:pt idx="42865">420000</cx:pt>
          <cx:pt idx="42866">170000</cx:pt>
          <cx:pt idx="42867">200000</cx:pt>
          <cx:pt idx="42868">185000</cx:pt>
          <cx:pt idx="42869">750000</cx:pt>
          <cx:pt idx="42870">275000</cx:pt>
          <cx:pt idx="42871">650000</cx:pt>
          <cx:pt idx="42872">200000</cx:pt>
          <cx:pt idx="42873">200000</cx:pt>
          <cx:pt idx="42874">400000</cx:pt>
          <cx:pt idx="42875">140000</cx:pt>
          <cx:pt idx="42876">74000</cx:pt>
          <cx:pt idx="42877">119000</cx:pt>
          <cx:pt idx="42878">350000</cx:pt>
          <cx:pt idx="42879">329000</cx:pt>
          <cx:pt idx="42880">85000</cx:pt>
          <cx:pt idx="42881">33000</cx:pt>
          <cx:pt idx="42882">150000</cx:pt>
          <cx:pt idx="42883">279000</cx:pt>
          <cx:pt idx="42884">390000</cx:pt>
          <cx:pt idx="42885">1000000</cx:pt>
          <cx:pt idx="42886">376900</cx:pt>
          <cx:pt idx="42887">125000</cx:pt>
          <cx:pt idx="42888">325000</cx:pt>
          <cx:pt idx="42889">175000</cx:pt>
          <cx:pt idx="42890">279900</cx:pt>
          <cx:pt idx="42891">324000</cx:pt>
          <cx:pt idx="42892">125000</cx:pt>
          <cx:pt idx="42893">135000</cx:pt>
          <cx:pt idx="42894">160000</cx:pt>
          <cx:pt idx="42895">100000</cx:pt>
          <cx:pt idx="42896">90000</cx:pt>
          <cx:pt idx="42897">115000</cx:pt>
          <cx:pt idx="42898">70000</cx:pt>
          <cx:pt idx="42899">70000</cx:pt>
          <cx:pt idx="42900">300000</cx:pt>
          <cx:pt idx="42901">940000</cx:pt>
          <cx:pt idx="42902">200000</cx:pt>
          <cx:pt idx="42903">123000</cx:pt>
          <cx:pt idx="42904">200000</cx:pt>
          <cx:pt idx="42905">219000</cx:pt>
          <cx:pt idx="42906">160000</cx:pt>
          <cx:pt idx="42907">310000</cx:pt>
          <cx:pt idx="42908">480000</cx:pt>
          <cx:pt idx="42909">120000</cx:pt>
          <cx:pt idx="42910">190000</cx:pt>
          <cx:pt idx="42911">150000</cx:pt>
          <cx:pt idx="42912">230000</cx:pt>
          <cx:pt idx="42913">420000</cx:pt>
          <cx:pt idx="42914">900000</cx:pt>
          <cx:pt idx="42915">350000</cx:pt>
          <cx:pt idx="42916">130000</cx:pt>
          <cx:pt idx="42917">153000</cx:pt>
          <cx:pt idx="42918">150000</cx:pt>
          <cx:pt idx="42919">150000</cx:pt>
          <cx:pt idx="42920">120000</cx:pt>
          <cx:pt idx="42921">750000</cx:pt>
          <cx:pt idx="42922">100000</cx:pt>
          <cx:pt idx="42923">260000</cx:pt>
          <cx:pt idx="42924">145000</cx:pt>
          <cx:pt idx="42925">165000</cx:pt>
          <cx:pt idx="42926">300000</cx:pt>
          <cx:pt idx="42927">73000</cx:pt>
          <cx:pt idx="42928">250000</cx:pt>
          <cx:pt idx="42929">180000</cx:pt>
          <cx:pt idx="42930">375000</cx:pt>
          <cx:pt idx="42931">2212664</cx:pt>
          <cx:pt idx="42932">85000</cx:pt>
          <cx:pt idx="42933">94000</cx:pt>
          <cx:pt idx="42934">150000</cx:pt>
          <cx:pt idx="42935">215000</cx:pt>
          <cx:pt idx="42936">150000</cx:pt>
          <cx:pt idx="42937">130000</cx:pt>
          <cx:pt idx="42938">365000</cx:pt>
          <cx:pt idx="42939">130000</cx:pt>
          <cx:pt idx="42940">450000</cx:pt>
          <cx:pt idx="42941">120000</cx:pt>
          <cx:pt idx="42942">260000</cx:pt>
          <cx:pt idx="42943">200000</cx:pt>
          <cx:pt idx="42944">2212664</cx:pt>
          <cx:pt idx="42945">500000</cx:pt>
          <cx:pt idx="42946">225000</cx:pt>
          <cx:pt idx="42947">292000</cx:pt>
          <cx:pt idx="42948">110000</cx:pt>
          <cx:pt idx="42949">170000</cx:pt>
          <cx:pt idx="42950">80000</cx:pt>
          <cx:pt idx="42951">400000</cx:pt>
          <cx:pt idx="42952">517000</cx:pt>
          <cx:pt idx="42953">150000</cx:pt>
          <cx:pt idx="42954">93000</cx:pt>
          <cx:pt idx="42955">225000</cx:pt>
          <cx:pt idx="42956">470000</cx:pt>
          <cx:pt idx="42957">135000</cx:pt>
          <cx:pt idx="42958">259000</cx:pt>
          <cx:pt idx="42959">120000</cx:pt>
          <cx:pt idx="42960">450000</cx:pt>
          <cx:pt idx="42961">250000</cx:pt>
          <cx:pt idx="42962">259000</cx:pt>
          <cx:pt idx="42963">200000</cx:pt>
          <cx:pt idx="42964">2212664</cx:pt>
          <cx:pt idx="42965">2212664</cx:pt>
          <cx:pt idx="42966">265000</cx:pt>
          <cx:pt idx="42967">190000</cx:pt>
          <cx:pt idx="42968">275000</cx:pt>
          <cx:pt idx="42969">325000</cx:pt>
          <cx:pt idx="42970">250000</cx:pt>
          <cx:pt idx="42971">285000</cx:pt>
          <cx:pt idx="42972">380000</cx:pt>
          <cx:pt idx="42973">200000</cx:pt>
          <cx:pt idx="42974">129900</cx:pt>
          <cx:pt idx="42975">400000</cx:pt>
          <cx:pt idx="42976">175000</cx:pt>
          <cx:pt idx="42977">320000</cx:pt>
          <cx:pt idx="42978">117000</cx:pt>
          <cx:pt idx="42979">199000</cx:pt>
          <cx:pt idx="42980">94000</cx:pt>
          <cx:pt idx="42981">260000</cx:pt>
          <cx:pt idx="42982">150000</cx:pt>
          <cx:pt idx="42983">500000</cx:pt>
          <cx:pt idx="42984">500000</cx:pt>
          <cx:pt idx="42985">215000</cx:pt>
          <cx:pt idx="42986">150000</cx:pt>
          <cx:pt idx="42987">215000</cx:pt>
          <cx:pt idx="42988">270000</cx:pt>
          <cx:pt idx="42989">550000</cx:pt>
          <cx:pt idx="42990">100000</cx:pt>
          <cx:pt idx="42991">70000</cx:pt>
          <cx:pt idx="42992">70000</cx:pt>
          <cx:pt idx="42993">225000</cx:pt>
          <cx:pt idx="42994">170000</cx:pt>
          <cx:pt idx="42995">120000</cx:pt>
          <cx:pt idx="42996">200000</cx:pt>
          <cx:pt idx="42997">155000</cx:pt>
          <cx:pt idx="42998">140000</cx:pt>
          <cx:pt idx="42999">110000</cx:pt>
          <cx:pt idx="43000">230000</cx:pt>
          <cx:pt idx="43001">250000</cx:pt>
          <cx:pt idx="43002">230000</cx:pt>
          <cx:pt idx="43003">400000</cx:pt>
          <cx:pt idx="43004">200000</cx:pt>
          <cx:pt idx="43005">32000</cx:pt>
          <cx:pt idx="43006">200000</cx:pt>
          <cx:pt idx="43007">150000</cx:pt>
          <cx:pt idx="43008">70000</cx:pt>
          <cx:pt idx="43009">80000</cx:pt>
          <cx:pt idx="43010">350000</cx:pt>
          <cx:pt idx="43011">200000</cx:pt>
          <cx:pt idx="43012">150000</cx:pt>
          <cx:pt idx="43013">130000</cx:pt>
          <cx:pt idx="43014">650000</cx:pt>
          <cx:pt idx="43015">299000</cx:pt>
          <cx:pt idx="43016">210000</cx:pt>
          <cx:pt idx="43017">500000</cx:pt>
          <cx:pt idx="43018">270000</cx:pt>
          <cx:pt idx="43019">400000</cx:pt>
          <cx:pt idx="43020">90000</cx:pt>
          <cx:pt idx="43021">80000</cx:pt>
          <cx:pt idx="43022">501900</cx:pt>
          <cx:pt idx="43023">300000</cx:pt>
          <cx:pt idx="43024">100000</cx:pt>
          <cx:pt idx="43025">120000</cx:pt>
          <cx:pt idx="43026">120000</cx:pt>
          <cx:pt idx="43027">275000</cx:pt>
          <cx:pt idx="43028">400000</cx:pt>
          <cx:pt idx="43029">110000</cx:pt>
          <cx:pt idx="43030">200000</cx:pt>
          <cx:pt idx="43031">130000</cx:pt>
          <cx:pt idx="43032">113000</cx:pt>
          <cx:pt idx="43033">75000</cx:pt>
          <cx:pt idx="43034">115000</cx:pt>
          <cx:pt idx="43035">160000</cx:pt>
          <cx:pt idx="43036">208000</cx:pt>
          <cx:pt idx="43037">86000</cx:pt>
          <cx:pt idx="43038">346000</cx:pt>
          <cx:pt idx="43039">290000</cx:pt>
          <cx:pt idx="43040">280000</cx:pt>
          <cx:pt idx="43041">590000</cx:pt>
          <cx:pt idx="43042">355000</cx:pt>
          <cx:pt idx="43043">120000</cx:pt>
          <cx:pt idx="43044">380000</cx:pt>
          <cx:pt idx="43045">380000</cx:pt>
          <cx:pt idx="43046">270000</cx:pt>
          <cx:pt idx="43047">250000</cx:pt>
          <cx:pt idx="43048">300000</cx:pt>
          <cx:pt idx="43049">74000</cx:pt>
          <cx:pt idx="43050">130000</cx:pt>
          <cx:pt idx="43051">95000</cx:pt>
          <cx:pt idx="43052">250000</cx:pt>
          <cx:pt idx="43053">279000</cx:pt>
          <cx:pt idx="43054">285000</cx:pt>
          <cx:pt idx="43055">535000</cx:pt>
          <cx:pt idx="43056">400000</cx:pt>
          <cx:pt idx="43057">250000</cx:pt>
          <cx:pt idx="43058">25000</cx:pt>
          <cx:pt idx="43059">200000</cx:pt>
          <cx:pt idx="43060">65000</cx:pt>
          <cx:pt idx="43061">45000</cx:pt>
          <cx:pt idx="43062">335000</cx:pt>
          <cx:pt idx="43063">75000</cx:pt>
          <cx:pt idx="43064">100000</cx:pt>
          <cx:pt idx="43065">300000</cx:pt>
          <cx:pt idx="43066">370000</cx:pt>
          <cx:pt idx="43067">120000</cx:pt>
          <cx:pt idx="43068">350000</cx:pt>
          <cx:pt idx="43069">140000</cx:pt>
          <cx:pt idx="43070">400000</cx:pt>
          <cx:pt idx="43071">200000</cx:pt>
          <cx:pt idx="43072">135000</cx:pt>
          <cx:pt idx="43073">175000</cx:pt>
          <cx:pt idx="43074">200000</cx:pt>
          <cx:pt idx="43075">137000</cx:pt>
          <cx:pt idx="43076">750000</cx:pt>
          <cx:pt idx="43077">95000</cx:pt>
          <cx:pt idx="43078">140000</cx:pt>
          <cx:pt idx="43079">179000</cx:pt>
          <cx:pt idx="43080">270000</cx:pt>
          <cx:pt idx="43081">140000</cx:pt>
          <cx:pt idx="43082">300000</cx:pt>
          <cx:pt idx="43083">175000</cx:pt>
          <cx:pt idx="43084">239000</cx:pt>
          <cx:pt idx="43085">180000</cx:pt>
          <cx:pt idx="43086">190000</cx:pt>
          <cx:pt idx="43087">200000</cx:pt>
          <cx:pt idx="43088">135000</cx:pt>
          <cx:pt idx="43089">550000</cx:pt>
          <cx:pt idx="43090">130000</cx:pt>
          <cx:pt idx="43091">100000</cx:pt>
          <cx:pt idx="43092">220000</cx:pt>
          <cx:pt idx="43093">950000</cx:pt>
          <cx:pt idx="43094">160000</cx:pt>
          <cx:pt idx="43095">140000</cx:pt>
          <cx:pt idx="43096">175000</cx:pt>
          <cx:pt idx="43097">550000</cx:pt>
          <cx:pt idx="43098">420000</cx:pt>
          <cx:pt idx="43099">165000</cx:pt>
          <cx:pt idx="43100">118000</cx:pt>
          <cx:pt idx="43101">500000</cx:pt>
          <cx:pt idx="43102">290000</cx:pt>
          <cx:pt idx="43103">470000</cx:pt>
          <cx:pt idx="43104">299900</cx:pt>
          <cx:pt idx="43105">450000</cx:pt>
          <cx:pt idx="43106">115000</cx:pt>
          <cx:pt idx="43107">290000</cx:pt>
          <cx:pt idx="43108">325000</cx:pt>
          <cx:pt idx="43109">550000</cx:pt>
          <cx:pt idx="43110">260000</cx:pt>
          <cx:pt idx="43111">150000</cx:pt>
          <cx:pt idx="43112">184000</cx:pt>
          <cx:pt idx="43113">240000</cx:pt>
          <cx:pt idx="43114">400000</cx:pt>
          <cx:pt idx="43115">400000</cx:pt>
          <cx:pt idx="43116">1100000</cx:pt>
          <cx:pt idx="43117">122000</cx:pt>
          <cx:pt idx="43118">400000</cx:pt>
          <cx:pt idx="43119">150000</cx:pt>
          <cx:pt idx="43120">125000</cx:pt>
          <cx:pt idx="43121">200000</cx:pt>
          <cx:pt idx="43122">380000</cx:pt>
          <cx:pt idx="43123">89000</cx:pt>
          <cx:pt idx="43124">320000</cx:pt>
          <cx:pt idx="43125">168000</cx:pt>
          <cx:pt idx="43126">2212664</cx:pt>
          <cx:pt idx="43127">360000</cx:pt>
          <cx:pt idx="43128">350000</cx:pt>
          <cx:pt idx="43129">120000</cx:pt>
          <cx:pt idx="43130">90000</cx:pt>
          <cx:pt idx="43131">72000</cx:pt>
          <cx:pt idx="43132">300000</cx:pt>
          <cx:pt idx="43133">60000</cx:pt>
          <cx:pt idx="43134">135000</cx:pt>
          <cx:pt idx="43135">100000</cx:pt>
          <cx:pt idx="43136">270000</cx:pt>
          <cx:pt idx="43137">55000</cx:pt>
          <cx:pt idx="43138">213000</cx:pt>
          <cx:pt idx="43139">230000</cx:pt>
          <cx:pt idx="43140">225000</cx:pt>
          <cx:pt idx="43141">150000</cx:pt>
          <cx:pt idx="43142">200000</cx:pt>
          <cx:pt idx="43143">600000</cx:pt>
          <cx:pt idx="43144">80000</cx:pt>
          <cx:pt idx="43145">550000</cx:pt>
          <cx:pt idx="43146">295000</cx:pt>
          <cx:pt idx="43147">155000</cx:pt>
          <cx:pt idx="43148">160000</cx:pt>
          <cx:pt idx="43149">225000</cx:pt>
          <cx:pt idx="43150">180000</cx:pt>
          <cx:pt idx="43151">650000</cx:pt>
          <cx:pt idx="43152">245000</cx:pt>
          <cx:pt idx="43153">250000</cx:pt>
          <cx:pt idx="43154">179000</cx:pt>
          <cx:pt idx="43155">125000</cx:pt>
          <cx:pt idx="43156">250000</cx:pt>
          <cx:pt idx="43157">475000</cx:pt>
          <cx:pt idx="43158">725000</cx:pt>
          <cx:pt idx="43159">250000</cx:pt>
          <cx:pt idx="43160">220000</cx:pt>
          <cx:pt idx="43161">750000</cx:pt>
          <cx:pt idx="43162">260000</cx:pt>
          <cx:pt idx="43163">490000</cx:pt>
          <cx:pt idx="43164">600000</cx:pt>
          <cx:pt idx="43165">700000</cx:pt>
          <cx:pt idx="43166">230000</cx:pt>
          <cx:pt idx="43167">140000</cx:pt>
          <cx:pt idx="43168">150000</cx:pt>
          <cx:pt idx="43169">179000</cx:pt>
          <cx:pt idx="43170">45000</cx:pt>
          <cx:pt idx="43171">284000</cx:pt>
          <cx:pt idx="43172">600000</cx:pt>
          <cx:pt idx="43173">170000</cx:pt>
          <cx:pt idx="43174">200000</cx:pt>
          <cx:pt idx="43175">1200000</cx:pt>
          <cx:pt idx="43176">327000</cx:pt>
          <cx:pt idx="43177">350000</cx:pt>
          <cx:pt idx="43178">70000</cx:pt>
          <cx:pt idx="43179">84000</cx:pt>
          <cx:pt idx="43180">699900</cx:pt>
          <cx:pt idx="43181">128000</cx:pt>
          <cx:pt idx="43182">380000</cx:pt>
          <cx:pt idx="43183">200000</cx:pt>
          <cx:pt idx="43184">100000</cx:pt>
          <cx:pt idx="43185">119000</cx:pt>
          <cx:pt idx="43186">220000</cx:pt>
          <cx:pt idx="43187">300000</cx:pt>
          <cx:pt idx="43188">230000</cx:pt>
          <cx:pt idx="43189">725000</cx:pt>
          <cx:pt idx="43190">260000</cx:pt>
          <cx:pt idx="43191">345000</cx:pt>
          <cx:pt idx="43192">220000</cx:pt>
          <cx:pt idx="43193">300000</cx:pt>
          <cx:pt idx="43194">35000</cx:pt>
          <cx:pt idx="43195">90000</cx:pt>
          <cx:pt idx="43196">650000</cx:pt>
          <cx:pt idx="43197">670000</cx:pt>
          <cx:pt idx="43198">130000</cx:pt>
          <cx:pt idx="43199">79000</cx:pt>
          <cx:pt idx="43200">125000</cx:pt>
          <cx:pt idx="43201">250000</cx:pt>
          <cx:pt idx="43202">90000</cx:pt>
          <cx:pt idx="43203">130000</cx:pt>
          <cx:pt idx="43204">1200000</cx:pt>
          <cx:pt idx="43205">1000000</cx:pt>
          <cx:pt idx="43206">400000</cx:pt>
          <cx:pt idx="43207">100000</cx:pt>
          <cx:pt idx="43208">210000</cx:pt>
          <cx:pt idx="43209">200000</cx:pt>
          <cx:pt idx="43210">450000</cx:pt>
          <cx:pt idx="43211">400000</cx:pt>
          <cx:pt idx="43212">165000</cx:pt>
          <cx:pt idx="43213">1400000</cx:pt>
          <cx:pt idx="43214">750000</cx:pt>
          <cx:pt idx="43215">90000</cx:pt>
          <cx:pt idx="43216">385000</cx:pt>
          <cx:pt idx="43217">63000</cx:pt>
          <cx:pt idx="43218">400000</cx:pt>
          <cx:pt idx="43219">275000</cx:pt>
          <cx:pt idx="43220">730000</cx:pt>
          <cx:pt idx="43221">350000</cx:pt>
          <cx:pt idx="43222">725000</cx:pt>
          <cx:pt idx="43223">400000</cx:pt>
          <cx:pt idx="43224">105000</cx:pt>
          <cx:pt idx="43225">625000</cx:pt>
          <cx:pt idx="43226">100000</cx:pt>
          <cx:pt idx="43227">650000</cx:pt>
          <cx:pt idx="43228">50000</cx:pt>
          <cx:pt idx="43229">150000</cx:pt>
          <cx:pt idx="43230">105000</cx:pt>
          <cx:pt idx="43231">435000</cx:pt>
          <cx:pt idx="43232">650000</cx:pt>
          <cx:pt idx="43233">499000</cx:pt>
          <cx:pt idx="43234">240000</cx:pt>
          <cx:pt idx="43235">150000</cx:pt>
          <cx:pt idx="43236">125000</cx:pt>
          <cx:pt idx="43237">100000</cx:pt>
          <cx:pt idx="43238">600000</cx:pt>
          <cx:pt idx="43239">100000</cx:pt>
          <cx:pt idx="43240">450000</cx:pt>
          <cx:pt idx="43241">220000</cx:pt>
          <cx:pt idx="43242">100000</cx:pt>
          <cx:pt idx="43243">630000</cx:pt>
          <cx:pt idx="43244">365000</cx:pt>
          <cx:pt idx="43245">193000</cx:pt>
          <cx:pt idx="43246">165000</cx:pt>
          <cx:pt idx="43247">600000</cx:pt>
          <cx:pt idx="43248">187000</cx:pt>
          <cx:pt idx="43249">165000</cx:pt>
          <cx:pt idx="43250">260000</cx:pt>
          <cx:pt idx="43251">435000</cx:pt>
          <cx:pt idx="43252">174000</cx:pt>
          <cx:pt idx="43253">150000</cx:pt>
          <cx:pt idx="43254">40000</cx:pt>
          <cx:pt idx="43255">525000</cx:pt>
          <cx:pt idx="43256">55000</cx:pt>
          <cx:pt idx="43257">900000</cx:pt>
          <cx:pt idx="43258">230000</cx:pt>
          <cx:pt idx="43259">225000</cx:pt>
          <cx:pt idx="43260">230000</cx:pt>
          <cx:pt idx="43261">370000</cx:pt>
          <cx:pt idx="43262">190000</cx:pt>
          <cx:pt idx="43263">150000</cx:pt>
          <cx:pt idx="43264">125000</cx:pt>
          <cx:pt idx="43265">250000</cx:pt>
          <cx:pt idx="43266">179000</cx:pt>
          <cx:pt idx="43267">150000</cx:pt>
          <cx:pt idx="43268">450000</cx:pt>
          <cx:pt idx="43269">120000</cx:pt>
          <cx:pt idx="43270">235000</cx:pt>
          <cx:pt idx="43271">145000</cx:pt>
          <cx:pt idx="43272">750000</cx:pt>
          <cx:pt idx="43273">305000</cx:pt>
          <cx:pt idx="43274">42500</cx:pt>
          <cx:pt idx="43275">285000</cx:pt>
          <cx:pt idx="43276">1246101</cx:pt>
          <cx:pt idx="43277">300000</cx:pt>
          <cx:pt idx="43278">130000</cx:pt>
          <cx:pt idx="43279">444000</cx:pt>
          <cx:pt idx="43280">205000</cx:pt>
          <cx:pt idx="43281">330000</cx:pt>
          <cx:pt idx="43282">444000</cx:pt>
          <cx:pt idx="43283">390000</cx:pt>
          <cx:pt idx="43284">140000</cx:pt>
          <cx:pt idx="43285">390000</cx:pt>
          <cx:pt idx="43286">170000</cx:pt>
          <cx:pt idx="43287">185000</cx:pt>
          <cx:pt idx="43288">600000</cx:pt>
          <cx:pt idx="43289">340000</cx:pt>
          <cx:pt idx="43290">120000</cx:pt>
          <cx:pt idx="43291">450000</cx:pt>
          <cx:pt idx="43292">350000</cx:pt>
          <cx:pt idx="43293">240000</cx:pt>
          <cx:pt idx="43294">215000</cx:pt>
          <cx:pt idx="43295">215000</cx:pt>
          <cx:pt idx="43296">350000</cx:pt>
          <cx:pt idx="43297">134900</cx:pt>
          <cx:pt idx="43298">210000</cx:pt>
          <cx:pt idx="43299">350000</cx:pt>
          <cx:pt idx="43300">189000</cx:pt>
          <cx:pt idx="43301">355000</cx:pt>
          <cx:pt idx="43302">250000</cx:pt>
          <cx:pt idx="43303">230000</cx:pt>
          <cx:pt idx="43304">330000</cx:pt>
          <cx:pt idx="43305">290000</cx:pt>
          <cx:pt idx="43306">260000</cx:pt>
          <cx:pt idx="43307">290000</cx:pt>
          <cx:pt idx="43308">180000</cx:pt>
          <cx:pt idx="43309">300000</cx:pt>
          <cx:pt idx="43310">120000</cx:pt>
          <cx:pt idx="43311">130000</cx:pt>
          <cx:pt idx="43312">72000</cx:pt>
          <cx:pt idx="43313">380000</cx:pt>
          <cx:pt idx="43314">600000</cx:pt>
          <cx:pt idx="43315">408000</cx:pt>
          <cx:pt idx="43316">408000</cx:pt>
          <cx:pt idx="43317">470000</cx:pt>
          <cx:pt idx="43318">275000</cx:pt>
          <cx:pt idx="43319">200000</cx:pt>
          <cx:pt idx="43320">450000</cx:pt>
          <cx:pt idx="43321">410000</cx:pt>
          <cx:pt idx="43322">307000</cx:pt>
          <cx:pt idx="43323">650000</cx:pt>
          <cx:pt idx="43324">375000</cx:pt>
          <cx:pt idx="43325">600000</cx:pt>
          <cx:pt idx="43326">230000</cx:pt>
          <cx:pt idx="43327">236000</cx:pt>
          <cx:pt idx="43328">425000</cx:pt>
          <cx:pt idx="43329">325000</cx:pt>
          <cx:pt idx="43330">320000</cx:pt>
          <cx:pt idx="43331">420000</cx:pt>
          <cx:pt idx="43332">400000</cx:pt>
          <cx:pt idx="43333">99000</cx:pt>
          <cx:pt idx="43334">200000</cx:pt>
          <cx:pt idx="43335">600000</cx:pt>
          <cx:pt idx="43336">300000</cx:pt>
          <cx:pt idx="43337">390000</cx:pt>
          <cx:pt idx="43338">415000</cx:pt>
          <cx:pt idx="43339">250000</cx:pt>
          <cx:pt idx="43340">430000</cx:pt>
          <cx:pt idx="43341">350000</cx:pt>
          <cx:pt idx="43342">475000</cx:pt>
          <cx:pt idx="43343">232000</cx:pt>
          <cx:pt idx="43344">267900</cx:pt>
          <cx:pt idx="43345">560000</cx:pt>
          <cx:pt idx="43346">375000</cx:pt>
          <cx:pt idx="43347">335000</cx:pt>
          <cx:pt idx="43348">784000</cx:pt>
          <cx:pt idx="43349">300000</cx:pt>
          <cx:pt idx="43350">700000</cx:pt>
          <cx:pt idx="43351">400000</cx:pt>
          <cx:pt idx="43352">500000</cx:pt>
          <cx:pt idx="43353">260000</cx:pt>
          <cx:pt idx="43354">375000</cx:pt>
          <cx:pt idx="43355">330000</cx:pt>
          <cx:pt idx="43356">700000</cx:pt>
          <cx:pt idx="43357">330000</cx:pt>
          <cx:pt idx="43358">350000</cx:pt>
          <cx:pt idx="43359">259000</cx:pt>
          <cx:pt idx="43360">330000</cx:pt>
          <cx:pt idx="43361">280000</cx:pt>
          <cx:pt idx="43362">1246101</cx:pt>
          <cx:pt idx="43363">270000</cx:pt>
          <cx:pt idx="43364">325000</cx:pt>
          <cx:pt idx="43365">250000</cx:pt>
          <cx:pt idx="43366">400000</cx:pt>
          <cx:pt idx="43367">375000</cx:pt>
          <cx:pt idx="43368">360000</cx:pt>
          <cx:pt idx="43369">700000</cx:pt>
          <cx:pt idx="43370">500000</cx:pt>
          <cx:pt idx="43371">500000</cx:pt>
          <cx:pt idx="43372">1246101</cx:pt>
          <cx:pt idx="43373">379000</cx:pt>
          <cx:pt idx="43374">320000</cx:pt>
          <cx:pt idx="43375">540000</cx:pt>
          <cx:pt idx="43376">450000</cx:pt>
          <cx:pt idx="43377">500000</cx:pt>
          <cx:pt idx="43378">400000</cx:pt>
          <cx:pt idx="43379">1246101</cx:pt>
          <cx:pt idx="43380">1246101</cx:pt>
          <cx:pt idx="43381">500000</cx:pt>
          <cx:pt idx="43382">450000</cx:pt>
          <cx:pt idx="43383">400000</cx:pt>
          <cx:pt idx="43384">410000</cx:pt>
          <cx:pt idx="43385">800000</cx:pt>
          <cx:pt idx="43386">430000</cx:pt>
          <cx:pt idx="43387">525000</cx:pt>
          <cx:pt idx="43388">150000</cx:pt>
          <cx:pt idx="43389">10000</cx:pt>
          <cx:pt idx="43390">23000</cx:pt>
          <cx:pt idx="43391">17500</cx:pt>
          <cx:pt idx="43392">329000</cx:pt>
          <cx:pt idx="43393">485000</cx:pt>
          <cx:pt idx="43394">245000</cx:pt>
          <cx:pt idx="43395">178000</cx:pt>
          <cx:pt idx="43396">250000</cx:pt>
          <cx:pt idx="43397">180000</cx:pt>
          <cx:pt idx="43398">200000</cx:pt>
          <cx:pt idx="43399">120000</cx:pt>
          <cx:pt idx="43400">100000</cx:pt>
          <cx:pt idx="43401">218000</cx:pt>
          <cx:pt idx="43402">285000</cx:pt>
          <cx:pt idx="43403">350000</cx:pt>
          <cx:pt idx="43404">390000</cx:pt>
          <cx:pt idx="43405">359999</cx:pt>
          <cx:pt idx="43406">170000</cx:pt>
          <cx:pt idx="43407">223000</cx:pt>
          <cx:pt idx="43408">325000</cx:pt>
          <cx:pt idx="43409">295000</cx:pt>
          <cx:pt idx="43410">140000</cx:pt>
          <cx:pt idx="43411">350000</cx:pt>
          <cx:pt idx="43412">750000</cx:pt>
          <cx:pt idx="43413">250000</cx:pt>
          <cx:pt idx="43414">420000</cx:pt>
          <cx:pt idx="43415">275000</cx:pt>
          <cx:pt idx="43416">10000</cx:pt>
          <cx:pt idx="43417">8000</cx:pt>
          <cx:pt idx="43418">160000</cx:pt>
          <cx:pt idx="43419">90000</cx:pt>
          <cx:pt idx="43420">375000</cx:pt>
          <cx:pt idx="43421">290000</cx:pt>
          <cx:pt idx="43422">400000</cx:pt>
          <cx:pt idx="43423">200000</cx:pt>
          <cx:pt idx="43424">550000</cx:pt>
          <cx:pt idx="43425">290000</cx:pt>
          <cx:pt idx="43426">350000</cx:pt>
          <cx:pt idx="43427">235000</cx:pt>
          <cx:pt idx="43428">460000</cx:pt>
          <cx:pt idx="43429">145000</cx:pt>
          <cx:pt idx="43430">200000</cx:pt>
          <cx:pt idx="43431">57000</cx:pt>
          <cx:pt idx="43432">450000</cx:pt>
          <cx:pt idx="43433">300000</cx:pt>
          <cx:pt idx="43434">250000</cx:pt>
          <cx:pt idx="43435">160000</cx:pt>
          <cx:pt idx="43436">185000</cx:pt>
          <cx:pt idx="43437">300000</cx:pt>
          <cx:pt idx="43438">285000</cx:pt>
          <cx:pt idx="43439">385000</cx:pt>
          <cx:pt idx="43440">250000</cx:pt>
          <cx:pt idx="43441">140000</cx:pt>
          <cx:pt idx="43442">255000</cx:pt>
          <cx:pt idx="43443">449000</cx:pt>
          <cx:pt idx="43444">275000</cx:pt>
          <cx:pt idx="43445">190000</cx:pt>
          <cx:pt idx="43446">1246101</cx:pt>
          <cx:pt idx="43447">550000</cx:pt>
          <cx:pt idx="43448">300000</cx:pt>
          <cx:pt idx="43449">60000</cx:pt>
          <cx:pt idx="43450">300000</cx:pt>
          <cx:pt idx="43451">250000</cx:pt>
          <cx:pt idx="43452">325000</cx:pt>
          <cx:pt idx="43453">300000</cx:pt>
          <cx:pt idx="43454">95000</cx:pt>
          <cx:pt idx="43455">175000</cx:pt>
          <cx:pt idx="43456">150000</cx:pt>
          <cx:pt idx="43457">130000</cx:pt>
          <cx:pt idx="43458">130000</cx:pt>
          <cx:pt idx="43459">123000</cx:pt>
          <cx:pt idx="43460">100000</cx:pt>
          <cx:pt idx="43461">105000</cx:pt>
          <cx:pt idx="43462">120000</cx:pt>
          <cx:pt idx="43463">220000</cx:pt>
          <cx:pt idx="43464">150000</cx:pt>
          <cx:pt idx="43465">140000</cx:pt>
          <cx:pt idx="43466">170000</cx:pt>
          <cx:pt idx="43467">130000</cx:pt>
          <cx:pt idx="43468">240000</cx:pt>
          <cx:pt idx="43469">75000</cx:pt>
          <cx:pt idx="43470">112000</cx:pt>
          <cx:pt idx="43471">180000</cx:pt>
          <cx:pt idx="43472">150000</cx:pt>
          <cx:pt idx="43473">240000</cx:pt>
          <cx:pt idx="43474">200000</cx:pt>
          <cx:pt idx="43475">100000</cx:pt>
          <cx:pt idx="43476">95000</cx:pt>
          <cx:pt idx="43477">180000</cx:pt>
          <cx:pt idx="43478">160000</cx:pt>
          <cx:pt idx="43479">148000</cx:pt>
          <cx:pt idx="43480">10000</cx:pt>
          <cx:pt idx="43481">110000</cx:pt>
          <cx:pt idx="43482">90000</cx:pt>
          <cx:pt idx="43483">175000</cx:pt>
          <cx:pt idx="43484">100000</cx:pt>
          <cx:pt idx="43485">100000</cx:pt>
          <cx:pt idx="43486">110000</cx:pt>
          <cx:pt idx="43487">100000</cx:pt>
          <cx:pt idx="43488">219000</cx:pt>
          <cx:pt idx="43489">117000</cx:pt>
          <cx:pt idx="43490">135000</cx:pt>
          <cx:pt idx="43491">154000</cx:pt>
          <cx:pt idx="43492">170000</cx:pt>
          <cx:pt idx="43493">120000</cx:pt>
          <cx:pt idx="43494">120000</cx:pt>
          <cx:pt idx="43495">120000</cx:pt>
          <cx:pt idx="43496">215000</cx:pt>
          <cx:pt idx="43497">134900</cx:pt>
          <cx:pt idx="43498">149000</cx:pt>
          <cx:pt idx="43499">150000</cx:pt>
          <cx:pt idx="43500">230000</cx:pt>
          <cx:pt idx="43501">140000</cx:pt>
          <cx:pt idx="43502">230000</cx:pt>
          <cx:pt idx="43503">188888</cx:pt>
          <cx:pt idx="43504">175000</cx:pt>
          <cx:pt idx="43505">110000</cx:pt>
          <cx:pt idx="43506">90000</cx:pt>
          <cx:pt idx="43507">140000</cx:pt>
          <cx:pt idx="43508">180000</cx:pt>
          <cx:pt idx="43509">50000</cx:pt>
          <cx:pt idx="43510">170000</cx:pt>
          <cx:pt idx="43511">210000</cx:pt>
          <cx:pt idx="43512">100000</cx:pt>
          <cx:pt idx="43513">84900</cx:pt>
          <cx:pt idx="43514">150000</cx:pt>
          <cx:pt idx="43515">90000</cx:pt>
          <cx:pt idx="43516">40000</cx:pt>
          <cx:pt idx="43517">85000</cx:pt>
          <cx:pt idx="43518">87500</cx:pt>
          <cx:pt idx="43519">170000</cx:pt>
          <cx:pt idx="43520">95000</cx:pt>
          <cx:pt idx="43521">50000</cx:pt>
          <cx:pt idx="43522">50000</cx:pt>
          <cx:pt idx="43523">70000</cx:pt>
          <cx:pt idx="43524">80000</cx:pt>
          <cx:pt idx="43525">145000</cx:pt>
          <cx:pt idx="43526">90000</cx:pt>
          <cx:pt idx="43527">70000</cx:pt>
          <cx:pt idx="43528">120000</cx:pt>
          <cx:pt idx="43529">95000</cx:pt>
          <cx:pt idx="43530">110000</cx:pt>
          <cx:pt idx="43531">200000</cx:pt>
          <cx:pt idx="43532">74000</cx:pt>
          <cx:pt idx="43533">160000</cx:pt>
          <cx:pt idx="43534">140000</cx:pt>
          <cx:pt idx="43535">100000</cx:pt>
          <cx:pt idx="43536">135000</cx:pt>
          <cx:pt idx="43537">95000</cx:pt>
          <cx:pt idx="43538">125000</cx:pt>
          <cx:pt idx="43539">145000</cx:pt>
          <cx:pt idx="43540">155000</cx:pt>
          <cx:pt idx="43541">100000</cx:pt>
          <cx:pt idx="43542">95000</cx:pt>
          <cx:pt idx="43543">120000</cx:pt>
          <cx:pt idx="43544">95000</cx:pt>
          <cx:pt idx="43545">90000</cx:pt>
          <cx:pt idx="43546">120000</cx:pt>
          <cx:pt idx="43547">150000</cx:pt>
          <cx:pt idx="43548">190000</cx:pt>
          <cx:pt idx="43549">125000</cx:pt>
          <cx:pt idx="43550">120000</cx:pt>
          <cx:pt idx="43551">130000</cx:pt>
          <cx:pt idx="43552">160000</cx:pt>
          <cx:pt idx="43553">230000</cx:pt>
          <cx:pt idx="43554">180000</cx:pt>
          <cx:pt idx="43555">90000</cx:pt>
          <cx:pt idx="43556">200000</cx:pt>
          <cx:pt idx="43557">160000</cx:pt>
          <cx:pt idx="43558">120000</cx:pt>
          <cx:pt idx="43559">154000</cx:pt>
          <cx:pt idx="43560">154000</cx:pt>
          <cx:pt idx="43561">143400</cx:pt>
          <cx:pt idx="43562">135000</cx:pt>
          <cx:pt idx="43563">200000</cx:pt>
          <cx:pt idx="43564">120000</cx:pt>
          <cx:pt idx="43565">150000</cx:pt>
          <cx:pt idx="43566">165000</cx:pt>
          <cx:pt idx="43567">150000</cx:pt>
          <cx:pt idx="43568">150000</cx:pt>
          <cx:pt idx="43569">40000</cx:pt>
          <cx:pt idx="43570">175000</cx:pt>
          <cx:pt idx="43571">132000</cx:pt>
          <cx:pt idx="43572">172000</cx:pt>
          <cx:pt idx="43573">75000</cx:pt>
          <cx:pt idx="43574">120000</cx:pt>
          <cx:pt idx="43575">100000</cx:pt>
          <cx:pt idx="43576">189000</cx:pt>
          <cx:pt idx="43577">150000</cx:pt>
          <cx:pt idx="43578">50000</cx:pt>
          <cx:pt idx="43579">146000</cx:pt>
          <cx:pt idx="43580">80000</cx:pt>
          <cx:pt idx="43581">180000</cx:pt>
          <cx:pt idx="43582">200000</cx:pt>
          <cx:pt idx="43583">140000</cx:pt>
          <cx:pt idx="43584">100000</cx:pt>
          <cx:pt idx="43585">12000</cx:pt>
          <cx:pt idx="43586">140000</cx:pt>
          <cx:pt idx="43587">140000</cx:pt>
          <cx:pt idx="43588">100000</cx:pt>
          <cx:pt idx="43589">75000</cx:pt>
          <cx:pt idx="43590">140000</cx:pt>
          <cx:pt idx="43591">12000</cx:pt>
          <cx:pt idx="43592">50000</cx:pt>
          <cx:pt idx="43593">50000</cx:pt>
          <cx:pt idx="43594">50000</cx:pt>
          <cx:pt idx="43595">75000</cx:pt>
          <cx:pt idx="43596">150000</cx:pt>
          <cx:pt idx="43597">120000</cx:pt>
          <cx:pt idx="43598">169900</cx:pt>
          <cx:pt idx="43599">250000</cx:pt>
          <cx:pt idx="43600">110000</cx:pt>
          <cx:pt idx="43601">200900</cx:pt>
          <cx:pt idx="43602">270000</cx:pt>
          <cx:pt idx="43603">75000</cx:pt>
          <cx:pt idx="43604">50000</cx:pt>
          <cx:pt idx="43605">200500</cx:pt>
          <cx:pt idx="43606">540000</cx:pt>
          <cx:pt idx="43607">444000</cx:pt>
          <cx:pt idx="43608">120000</cx:pt>
          <cx:pt idx="43609">130000</cx:pt>
          <cx:pt idx="43610">225000</cx:pt>
          <cx:pt idx="43611">248000</cx:pt>
          <cx:pt idx="43612">200000</cx:pt>
          <cx:pt idx="43613">320000</cx:pt>
          <cx:pt idx="43614">95000</cx:pt>
          <cx:pt idx="43615">158000</cx:pt>
          <cx:pt idx="43616">68500</cx:pt>
          <cx:pt idx="43617">90000</cx:pt>
          <cx:pt idx="43618">70000</cx:pt>
          <cx:pt idx="43619">95000</cx:pt>
          <cx:pt idx="43620">120000</cx:pt>
          <cx:pt idx="43621">88000</cx:pt>
          <cx:pt idx="43622">169900</cx:pt>
          <cx:pt idx="43623">113000</cx:pt>
          <cx:pt idx="43624">27500</cx:pt>
          <cx:pt idx="43625">95000</cx:pt>
          <cx:pt idx="43626">169900</cx:pt>
          <cx:pt idx="43627">95000</cx:pt>
          <cx:pt idx="43628">95000</cx:pt>
          <cx:pt idx="43629">100000</cx:pt>
          <cx:pt idx="43630">45000</cx:pt>
          <cx:pt idx="43631">65000</cx:pt>
          <cx:pt idx="43632">60000</cx:pt>
          <cx:pt idx="43633">76000</cx:pt>
          <cx:pt idx="43634">68500</cx:pt>
          <cx:pt idx="43635">120000</cx:pt>
          <cx:pt idx="43636">95000</cx:pt>
          <cx:pt idx="43637">110000</cx:pt>
          <cx:pt idx="43638">36000</cx:pt>
          <cx:pt idx="43639">169900</cx:pt>
          <cx:pt idx="43640">110000</cx:pt>
          <cx:pt idx="43641">75000</cx:pt>
          <cx:pt idx="43642">100000</cx:pt>
          <cx:pt idx="43643">70000</cx:pt>
          <cx:pt idx="43644">45000</cx:pt>
          <cx:pt idx="43645">70000</cx:pt>
          <cx:pt idx="43646">60000</cx:pt>
          <cx:pt idx="43647">60000</cx:pt>
          <cx:pt idx="43648">60000</cx:pt>
          <cx:pt idx="43649">65000</cx:pt>
          <cx:pt idx="43650">45000</cx:pt>
          <cx:pt idx="43651">248000</cx:pt>
          <cx:pt idx="43652">98000</cx:pt>
          <cx:pt idx="43653">45000</cx:pt>
          <cx:pt idx="43654">85000</cx:pt>
          <cx:pt idx="43655">100000</cx:pt>
          <cx:pt idx="43656">35000</cx:pt>
          <cx:pt idx="43657">100000</cx:pt>
          <cx:pt idx="43658">80000</cx:pt>
          <cx:pt idx="43659">89000</cx:pt>
          <cx:pt idx="43660">75000</cx:pt>
          <cx:pt idx="43661">40000</cx:pt>
          <cx:pt idx="43662">290000</cx:pt>
          <cx:pt idx="43663">165000</cx:pt>
          <cx:pt idx="43664">125000</cx:pt>
          <cx:pt idx="43665">10000</cx:pt>
          <cx:pt idx="43666">190000</cx:pt>
          <cx:pt idx="43667">65000</cx:pt>
          <cx:pt idx="43668">169900</cx:pt>
          <cx:pt idx="43669">70000</cx:pt>
          <cx:pt idx="43670">27000</cx:pt>
          <cx:pt idx="43671">7500</cx:pt>
          <cx:pt idx="43672">63000</cx:pt>
          <cx:pt idx="43673">40000</cx:pt>
          <cx:pt idx="43674">60000</cx:pt>
          <cx:pt idx="43675">210000</cx:pt>
          <cx:pt idx="43676">115000</cx:pt>
          <cx:pt idx="43677">90000</cx:pt>
          <cx:pt idx="43678">160000</cx:pt>
          <cx:pt idx="43679">120000</cx:pt>
          <cx:pt idx="43680">70000</cx:pt>
          <cx:pt idx="43681">7500</cx:pt>
          <cx:pt idx="43682">147000</cx:pt>
          <cx:pt idx="43683">225000</cx:pt>
          <cx:pt idx="43684">7500</cx:pt>
          <cx:pt idx="43685">7500</cx:pt>
          <cx:pt idx="43686">130000</cx:pt>
          <cx:pt idx="43687">169900</cx:pt>
          <cx:pt idx="43688">7500</cx:pt>
          <cx:pt idx="43689">72000</cx:pt>
          <cx:pt idx="43690">169900</cx:pt>
          <cx:pt idx="43691">150000</cx:pt>
          <cx:pt idx="43692">120000</cx:pt>
          <cx:pt idx="43693">240000</cx:pt>
          <cx:pt idx="43694">147000</cx:pt>
          <cx:pt idx="43695">450000</cx:pt>
          <cx:pt idx="43696">240000</cx:pt>
          <cx:pt idx="43697">278000</cx:pt>
          <cx:pt idx="43698">400000</cx:pt>
          <cx:pt idx="43699">1246101</cx:pt>
          <cx:pt idx="43700">1246101</cx:pt>
          <cx:pt idx="43701">160000</cx:pt>
          <cx:pt idx="43702">165000</cx:pt>
          <cx:pt idx="43703">50000</cx:pt>
          <cx:pt idx="43704">59000</cx:pt>
          <cx:pt idx="43705">169900</cx:pt>
          <cx:pt idx="43706">120000</cx:pt>
          <cx:pt idx="43707">45000</cx:pt>
          <cx:pt idx="43708">20000</cx:pt>
          <cx:pt idx="43709">400000</cx:pt>
          <cx:pt idx="43710">1246101</cx:pt>
          <cx:pt idx="43711">160000</cx:pt>
          <cx:pt idx="43712">20000</cx:pt>
          <cx:pt idx="43713">60000</cx:pt>
          <cx:pt idx="43714">250000</cx:pt>
          <cx:pt idx="43715">115000</cx:pt>
          <cx:pt idx="43716">100000</cx:pt>
          <cx:pt idx="43717">20000</cx:pt>
          <cx:pt idx="43718">147000</cx:pt>
          <cx:pt idx="43719">147000</cx:pt>
          <cx:pt idx="43720">20000</cx:pt>
          <cx:pt idx="43721">20000</cx:pt>
          <cx:pt idx="43722">85000</cx:pt>
          <cx:pt idx="43723">1246101</cx:pt>
          <cx:pt idx="43724">20000</cx:pt>
          <cx:pt idx="43725">115000</cx:pt>
          <cx:pt idx="43726">115000</cx:pt>
          <cx:pt idx="43727">315000</cx:pt>
          <cx:pt idx="43728">95000</cx:pt>
          <cx:pt idx="43729">275000</cx:pt>
          <cx:pt idx="43730">450000</cx:pt>
          <cx:pt idx="43731">200000</cx:pt>
          <cx:pt idx="43732">135000</cx:pt>
          <cx:pt idx="43733">1246101</cx:pt>
          <cx:pt idx="43734">45000</cx:pt>
          <cx:pt idx="43735">150000</cx:pt>
          <cx:pt idx="43736">170000</cx:pt>
          <cx:pt idx="43737">85000</cx:pt>
          <cx:pt idx="43738">165000</cx:pt>
          <cx:pt idx="43739">5000</cx:pt>
          <cx:pt idx="43740">85000</cx:pt>
          <cx:pt idx="43741">170000</cx:pt>
          <cx:pt idx="43742">45000</cx:pt>
          <cx:pt idx="43743">175000</cx:pt>
          <cx:pt idx="43744">5000</cx:pt>
          <cx:pt idx="43745">169900</cx:pt>
          <cx:pt idx="43746">85000</cx:pt>
          <cx:pt idx="43747">65000</cx:pt>
          <cx:pt idx="43748">169900</cx:pt>
          <cx:pt idx="43749">40000</cx:pt>
          <cx:pt idx="43750">5000</cx:pt>
          <cx:pt idx="43751">35000</cx:pt>
          <cx:pt idx="43752">75000</cx:pt>
          <cx:pt idx="43753">80000</cx:pt>
          <cx:pt idx="43754">275000</cx:pt>
          <cx:pt idx="43755">90000</cx:pt>
          <cx:pt idx="43756">85000</cx:pt>
          <cx:pt idx="43757">35000</cx:pt>
          <cx:pt idx="43758">75000</cx:pt>
          <cx:pt idx="43759">90000</cx:pt>
          <cx:pt idx="43760">50000</cx:pt>
          <cx:pt idx="43761">199000</cx:pt>
          <cx:pt idx="43762">170000</cx:pt>
          <cx:pt idx="43763">75000</cx:pt>
          <cx:pt idx="43764">135000</cx:pt>
          <cx:pt idx="43765">140000</cx:pt>
          <cx:pt idx="43766">200000</cx:pt>
          <cx:pt idx="43767">157000</cx:pt>
          <cx:pt idx="43768">140000</cx:pt>
          <cx:pt idx="43769">160000</cx:pt>
          <cx:pt idx="43770">150000</cx:pt>
          <cx:pt idx="43771">195000</cx:pt>
          <cx:pt idx="43772">139900</cx:pt>
          <cx:pt idx="43773">153000</cx:pt>
          <cx:pt idx="43774">90000</cx:pt>
          <cx:pt idx="43775">145000</cx:pt>
          <cx:pt idx="43776">225000</cx:pt>
          <cx:pt idx="43777">125000</cx:pt>
          <cx:pt idx="43778">108000</cx:pt>
          <cx:pt idx="43779">130000</cx:pt>
          <cx:pt idx="43780">135000</cx:pt>
          <cx:pt idx="43781">130000</cx:pt>
          <cx:pt idx="43782">120000</cx:pt>
          <cx:pt idx="43783">120000</cx:pt>
          <cx:pt idx="43784">140000</cx:pt>
          <cx:pt idx="43785">135000</cx:pt>
          <cx:pt idx="43786">125000</cx:pt>
          <cx:pt idx="43787">85000</cx:pt>
          <cx:pt idx="43788">96000</cx:pt>
          <cx:pt idx="43789">60000</cx:pt>
          <cx:pt idx="43790">139000</cx:pt>
          <cx:pt idx="43791">33500</cx:pt>
          <cx:pt idx="43792">140000</cx:pt>
          <cx:pt idx="43793">96000</cx:pt>
          <cx:pt idx="43794">90000</cx:pt>
          <cx:pt idx="43795">65000</cx:pt>
          <cx:pt idx="43796">100000</cx:pt>
          <cx:pt idx="43797">150000</cx:pt>
          <cx:pt idx="43798">100000</cx:pt>
          <cx:pt idx="43799">75000</cx:pt>
          <cx:pt idx="43800">80000</cx:pt>
          <cx:pt idx="43801">150000</cx:pt>
          <cx:pt idx="43802">90000</cx:pt>
          <cx:pt idx="43803">200000</cx:pt>
          <cx:pt idx="43804">33500</cx:pt>
          <cx:pt idx="43805">131000</cx:pt>
          <cx:pt idx="43806">30000</cx:pt>
          <cx:pt idx="43807">150000</cx:pt>
          <cx:pt idx="43808">30000</cx:pt>
          <cx:pt idx="43809">37000</cx:pt>
          <cx:pt idx="43810">35000</cx:pt>
          <cx:pt idx="43811">60000</cx:pt>
          <cx:pt idx="43812">100000</cx:pt>
          <cx:pt idx="43813">40000</cx:pt>
          <cx:pt idx="43814">35000</cx:pt>
          <cx:pt idx="43815">40000</cx:pt>
          <cx:pt idx="43816">70000</cx:pt>
          <cx:pt idx="43817">50000</cx:pt>
          <cx:pt idx="43818">40500</cx:pt>
          <cx:pt idx="43819">33500</cx:pt>
          <cx:pt idx="43820">56000</cx:pt>
          <cx:pt idx="43821">40500</cx:pt>
          <cx:pt idx="43822">70000</cx:pt>
          <cx:pt idx="43823">70000</cx:pt>
          <cx:pt idx="43824">50000</cx:pt>
          <cx:pt idx="43825">45000</cx:pt>
          <cx:pt idx="43826">60000</cx:pt>
          <cx:pt idx="43827">77200</cx:pt>
          <cx:pt idx="43828">98000</cx:pt>
          <cx:pt idx="43829">90000</cx:pt>
          <cx:pt idx="43830">115000</cx:pt>
          <cx:pt idx="43831">90000</cx:pt>
          <cx:pt idx="43832">150000</cx:pt>
          <cx:pt idx="43833">150000</cx:pt>
          <cx:pt idx="43834">68000</cx:pt>
          <cx:pt idx="43835">90000</cx:pt>
          <cx:pt idx="43836">125000</cx:pt>
          <cx:pt idx="43837">80000</cx:pt>
          <cx:pt idx="43838">80000</cx:pt>
          <cx:pt idx="43839">130000</cx:pt>
          <cx:pt idx="43840">80000</cx:pt>
          <cx:pt idx="43841">130000</cx:pt>
          <cx:pt idx="43842">28000</cx:pt>
          <cx:pt idx="43843">180000</cx:pt>
          <cx:pt idx="43844">90000</cx:pt>
          <cx:pt idx="43845">120000</cx:pt>
          <cx:pt idx="43846">160000</cx:pt>
          <cx:pt idx="43847">85000</cx:pt>
          <cx:pt idx="43848">75000</cx:pt>
          <cx:pt idx="43849">28000</cx:pt>
          <cx:pt idx="43850">100000</cx:pt>
          <cx:pt idx="43851">85000</cx:pt>
          <cx:pt idx="43852">90000</cx:pt>
          <cx:pt idx="43853">28000</cx:pt>
          <cx:pt idx="43854">28000</cx:pt>
          <cx:pt idx="43855">80000</cx:pt>
          <cx:pt idx="43856">80000</cx:pt>
          <cx:pt idx="43857">28000</cx:pt>
          <cx:pt idx="43858">80000</cx:pt>
          <cx:pt idx="43859">70000</cx:pt>
          <cx:pt idx="43860">130000</cx:pt>
          <cx:pt idx="43861">100000</cx:pt>
          <cx:pt idx="43862">100000</cx:pt>
          <cx:pt idx="43863">60000</cx:pt>
          <cx:pt idx="43864">150000</cx:pt>
          <cx:pt idx="43865">110000</cx:pt>
          <cx:pt idx="43866">130000</cx:pt>
          <cx:pt idx="43867">130000</cx:pt>
          <cx:pt idx="43868">35100</cx:pt>
          <cx:pt idx="43869">80000</cx:pt>
          <cx:pt idx="43870">35100</cx:pt>
          <cx:pt idx="43871">65000</cx:pt>
          <cx:pt idx="43872">93000</cx:pt>
          <cx:pt idx="43873">114000</cx:pt>
          <cx:pt idx="43874">45000</cx:pt>
          <cx:pt idx="43875">137000</cx:pt>
          <cx:pt idx="43876">125000</cx:pt>
          <cx:pt idx="43877">110000</cx:pt>
          <cx:pt idx="43878">100000</cx:pt>
          <cx:pt idx="43879">147000</cx:pt>
          <cx:pt idx="43880">175000</cx:pt>
          <cx:pt idx="43881">147000</cx:pt>
          <cx:pt idx="43882">200000</cx:pt>
          <cx:pt idx="43883">145000</cx:pt>
          <cx:pt idx="43884">200000</cx:pt>
          <cx:pt idx="43885">80000</cx:pt>
          <cx:pt idx="43886">169000</cx:pt>
          <cx:pt idx="43887">260000</cx:pt>
          <cx:pt idx="43888">200000</cx:pt>
          <cx:pt idx="43889">220000</cx:pt>
          <cx:pt idx="43890">220000</cx:pt>
          <cx:pt idx="43891">100000</cx:pt>
          <cx:pt idx="43892">235000</cx:pt>
          <cx:pt idx="43893">189000</cx:pt>
          <cx:pt idx="43894">140000</cx:pt>
          <cx:pt idx="43895">175000</cx:pt>
          <cx:pt idx="43896">120000</cx:pt>
          <cx:pt idx="43897">175000</cx:pt>
          <cx:pt idx="43898">93000</cx:pt>
          <cx:pt idx="43899">39000</cx:pt>
          <cx:pt idx="43900">140000</cx:pt>
          <cx:pt idx="43901">40000</cx:pt>
          <cx:pt idx="43902">50000</cx:pt>
          <cx:pt idx="43903">35000</cx:pt>
          <cx:pt idx="43904">90000</cx:pt>
          <cx:pt idx="43905">120000</cx:pt>
          <cx:pt idx="43906">110000</cx:pt>
          <cx:pt idx="43907">140000</cx:pt>
          <cx:pt idx="43908">125000</cx:pt>
          <cx:pt idx="43909">190000</cx:pt>
          <cx:pt idx="43910">190000</cx:pt>
          <cx:pt idx="43911">190000</cx:pt>
          <cx:pt idx="43912">200000</cx:pt>
          <cx:pt idx="43913">190000</cx:pt>
          <cx:pt idx="43914">180000</cx:pt>
          <cx:pt idx="43915">180000</cx:pt>
          <cx:pt idx="43916">180000</cx:pt>
          <cx:pt idx="43917">395000</cx:pt>
          <cx:pt idx="43918">500000</cx:pt>
          <cx:pt idx="43919">35000</cx:pt>
          <cx:pt idx="43920">120000</cx:pt>
          <cx:pt idx="43921">45000</cx:pt>
          <cx:pt idx="43922">90000</cx:pt>
          <cx:pt idx="43923">10500</cx:pt>
          <cx:pt idx="43924">187000</cx:pt>
          <cx:pt idx="43925">10000</cx:pt>
          <cx:pt idx="43926">220000</cx:pt>
          <cx:pt idx="43927">80000</cx:pt>
          <cx:pt idx="43928">75000</cx:pt>
          <cx:pt idx="43929">89000</cx:pt>
          <cx:pt idx="43930">89000</cx:pt>
          <cx:pt idx="43931">2000</cx:pt>
          <cx:pt idx="43932">175000</cx:pt>
          <cx:pt idx="43933">135000</cx:pt>
          <cx:pt idx="43934">131000</cx:pt>
          <cx:pt idx="43935">100000</cx:pt>
          <cx:pt idx="43936">500000</cx:pt>
          <cx:pt idx="43937">450000</cx:pt>
          <cx:pt idx="43938">145000</cx:pt>
          <cx:pt idx="43939">125000</cx:pt>
          <cx:pt idx="43940">120000</cx:pt>
          <cx:pt idx="43941">140000</cx:pt>
          <cx:pt idx="43942">100000</cx:pt>
          <cx:pt idx="43943">500000</cx:pt>
          <cx:pt idx="43944">850000</cx:pt>
          <cx:pt idx="43945">145000</cx:pt>
          <cx:pt idx="43946">200000</cx:pt>
          <cx:pt idx="43947">325000</cx:pt>
          <cx:pt idx="43948">190000</cx:pt>
          <cx:pt idx="43949">105000</cx:pt>
          <cx:pt idx="43950">500000</cx:pt>
          <cx:pt idx="43951">375000</cx:pt>
          <cx:pt idx="43952">280000</cx:pt>
          <cx:pt idx="43953">219900</cx:pt>
          <cx:pt idx="43954">135000</cx:pt>
          <cx:pt idx="43955">120000</cx:pt>
          <cx:pt idx="43956">380000</cx:pt>
          <cx:pt idx="43957">250000</cx:pt>
          <cx:pt idx="43958">135000</cx:pt>
          <cx:pt idx="43959">185000</cx:pt>
          <cx:pt idx="43960">130000</cx:pt>
          <cx:pt idx="43961">140000</cx:pt>
          <cx:pt idx="43962">380000</cx:pt>
          <cx:pt idx="43963">60000</cx:pt>
          <cx:pt idx="43964">185000</cx:pt>
          <cx:pt idx="43965">55000</cx:pt>
          <cx:pt idx="43966">240000</cx:pt>
          <cx:pt idx="43967">100000</cx:pt>
          <cx:pt idx="43968">5000</cx:pt>
          <cx:pt idx="43969">15000</cx:pt>
          <cx:pt idx="43970">239000</cx:pt>
          <cx:pt idx="43971">649900</cx:pt>
          <cx:pt idx="43972">12000</cx:pt>
          <cx:pt idx="43973">35000</cx:pt>
          <cx:pt idx="43974">4000</cx:pt>
          <cx:pt idx="43975">100000</cx:pt>
          <cx:pt idx="43976">5000</cx:pt>
          <cx:pt idx="43977">8000</cx:pt>
          <cx:pt idx="43978">40000</cx:pt>
          <cx:pt idx="43979">71000</cx:pt>
          <cx:pt idx="43980">6000</cx:pt>
          <cx:pt idx="43981">20000</cx:pt>
          <cx:pt idx="43982">4000</cx:pt>
          <cx:pt idx="43983">1000</cx:pt>
          <cx:pt idx="43984">495000</cx:pt>
          <cx:pt idx="43985">8000</cx:pt>
          <cx:pt idx="43986">130000</cx:pt>
          <cx:pt idx="43987">15000</cx:pt>
          <cx:pt idx="43988">100000</cx:pt>
          <cx:pt idx="43989">500000</cx:pt>
          <cx:pt idx="43990">50000</cx:pt>
          <cx:pt idx="43991">40000</cx:pt>
          <cx:pt idx="43992">5000</cx:pt>
          <cx:pt idx="43993">1000000</cx:pt>
          <cx:pt idx="43994">4000</cx:pt>
          <cx:pt idx="43995">20000</cx:pt>
          <cx:pt idx="43996">2500</cx:pt>
          <cx:pt idx="43997">2000</cx:pt>
          <cx:pt idx="43998">75000</cx:pt>
          <cx:pt idx="43999">27500</cx:pt>
          <cx:pt idx="44000">21000</cx:pt>
          <cx:pt idx="44001">42000</cx:pt>
          <cx:pt idx="44002">100000</cx:pt>
          <cx:pt idx="44003">150000</cx:pt>
          <cx:pt idx="44004">5000</cx:pt>
          <cx:pt idx="44005">2000</cx:pt>
          <cx:pt idx="44006">47000</cx:pt>
          <cx:pt idx="44007">40000</cx:pt>
          <cx:pt idx="44008">120000</cx:pt>
          <cx:pt idx="44009">160000</cx:pt>
          <cx:pt idx="44010">40000</cx:pt>
          <cx:pt idx="44011">90000</cx:pt>
          <cx:pt idx="44012">93000</cx:pt>
          <cx:pt idx="44013">140000</cx:pt>
          <cx:pt idx="44014">150000</cx:pt>
          <cx:pt idx="44015">600000</cx:pt>
          <cx:pt idx="44016">94000</cx:pt>
          <cx:pt idx="44017">153000</cx:pt>
          <cx:pt idx="44018">300000</cx:pt>
          <cx:pt idx="44019">94000</cx:pt>
          <cx:pt idx="44020">350000</cx:pt>
          <cx:pt idx="44021">1135737</cx:pt>
          <cx:pt idx="44022">375000</cx:pt>
          <cx:pt idx="44023">94000</cx:pt>
          <cx:pt idx="44024">500000</cx:pt>
          <cx:pt idx="44025">460000</cx:pt>
          <cx:pt idx="44026">400000</cx:pt>
          <cx:pt idx="44027">200000</cx:pt>
          <cx:pt idx="44028">94000</cx:pt>
          <cx:pt idx="44029">94000</cx:pt>
          <cx:pt idx="44030">220000</cx:pt>
          <cx:pt idx="44031">130000</cx:pt>
          <cx:pt idx="44032">150000</cx:pt>
          <cx:pt idx="44033">160000</cx:pt>
          <cx:pt idx="44034">100000</cx:pt>
          <cx:pt idx="44035">200000</cx:pt>
          <cx:pt idx="44036">250000</cx:pt>
          <cx:pt idx="44037">140000</cx:pt>
          <cx:pt idx="44038">63000</cx:pt>
          <cx:pt idx="44039">140000</cx:pt>
          <cx:pt idx="44040">600000</cx:pt>
          <cx:pt idx="44041">500000</cx:pt>
          <cx:pt idx="44042">385000</cx:pt>
          <cx:pt idx="44043">385000</cx:pt>
          <cx:pt idx="44044">500000</cx:pt>
          <cx:pt idx="44045">500000</cx:pt>
          <cx:pt idx="44046">200000</cx:pt>
          <cx:pt idx="44047">95000</cx:pt>
          <cx:pt idx="44048">325000</cx:pt>
          <cx:pt idx="44049">200000</cx:pt>
          <cx:pt idx="44050">700000</cx:pt>
          <cx:pt idx="44051">150000</cx:pt>
          <cx:pt idx="44052">355000</cx:pt>
          <cx:pt idx="44053">250000</cx:pt>
          <cx:pt idx="44054">225000</cx:pt>
          <cx:pt idx="44055">250000</cx:pt>
          <cx:pt idx="44056">350000</cx:pt>
          <cx:pt idx="44057">530000</cx:pt>
          <cx:pt idx="44058">50000</cx:pt>
          <cx:pt idx="44059">200000</cx:pt>
          <cx:pt idx="44060">167000</cx:pt>
          <cx:pt idx="44061">225000</cx:pt>
          <cx:pt idx="44062">150000</cx:pt>
          <cx:pt idx="44063">95000</cx:pt>
          <cx:pt idx="44064">195000</cx:pt>
          <cx:pt idx="44065">190000</cx:pt>
          <cx:pt idx="44066">275000</cx:pt>
          <cx:pt idx="44067">425000</cx:pt>
          <cx:pt idx="44068">300000</cx:pt>
          <cx:pt idx="44069">300000</cx:pt>
          <cx:pt idx="44070">400000</cx:pt>
          <cx:pt idx="44071">170000</cx:pt>
          <cx:pt idx="44072">100000</cx:pt>
          <cx:pt idx="44073">250000</cx:pt>
          <cx:pt idx="44074">190000</cx:pt>
          <cx:pt idx="44075">150000</cx:pt>
          <cx:pt idx="44076">425000</cx:pt>
          <cx:pt idx="44077">175000</cx:pt>
          <cx:pt idx="44078">150000</cx:pt>
          <cx:pt idx="44079">425000</cx:pt>
          <cx:pt idx="44080">500000</cx:pt>
          <cx:pt idx="44081">90000</cx:pt>
          <cx:pt idx="44082">150000</cx:pt>
          <cx:pt idx="44083">375000</cx:pt>
          <cx:pt idx="44084">315000</cx:pt>
          <cx:pt idx="44085">60000</cx:pt>
          <cx:pt idx="44086">100000</cx:pt>
          <cx:pt idx="44087">120000</cx:pt>
          <cx:pt idx="44088">125000</cx:pt>
          <cx:pt idx="44089">100000</cx:pt>
          <cx:pt idx="44090">265000</cx:pt>
          <cx:pt idx="44091">300000</cx:pt>
          <cx:pt idx="44092">246000</cx:pt>
          <cx:pt idx="44093">120000</cx:pt>
          <cx:pt idx="44094">450000</cx:pt>
          <cx:pt idx="44095">75000</cx:pt>
          <cx:pt idx="44096">75000</cx:pt>
          <cx:pt idx="44097">185000</cx:pt>
          <cx:pt idx="44098">215000</cx:pt>
          <cx:pt idx="44099">300000</cx:pt>
          <cx:pt idx="44100">325000</cx:pt>
          <cx:pt idx="44101">200000</cx:pt>
          <cx:pt idx="44102">137000</cx:pt>
          <cx:pt idx="44103">1855039</cx:pt>
          <cx:pt idx="44104">79000</cx:pt>
          <cx:pt idx="44105">90000</cx:pt>
          <cx:pt idx="44106">150000</cx:pt>
          <cx:pt idx="44107">350000</cx:pt>
          <cx:pt idx="44108">60000</cx:pt>
          <cx:pt idx="44109">300000</cx:pt>
          <cx:pt idx="44110">125000</cx:pt>
          <cx:pt idx="44111">195000</cx:pt>
          <cx:pt idx="44112">200000</cx:pt>
          <cx:pt idx="44113">45000</cx:pt>
          <cx:pt idx="44114">100000</cx:pt>
          <cx:pt idx="44115">18000</cx:pt>
          <cx:pt idx="44116">140000</cx:pt>
          <cx:pt idx="44117">50000</cx:pt>
          <cx:pt idx="44118">155000</cx:pt>
          <cx:pt idx="44119">250000</cx:pt>
          <cx:pt idx="44120">137000</cx:pt>
          <cx:pt idx="44121">45000</cx:pt>
          <cx:pt idx="44122">300000</cx:pt>
          <cx:pt idx="44123">150000</cx:pt>
          <cx:pt idx="44124">225000</cx:pt>
          <cx:pt idx="44125">65000</cx:pt>
          <cx:pt idx="44126">1000000</cx:pt>
          <cx:pt idx="44127">210000</cx:pt>
          <cx:pt idx="44128">220000</cx:pt>
          <cx:pt idx="44129">214000</cx:pt>
          <cx:pt idx="44130">150000</cx:pt>
          <cx:pt idx="44131">75000</cx:pt>
          <cx:pt idx="44132">100000</cx:pt>
          <cx:pt idx="44133">250000</cx:pt>
          <cx:pt idx="44134">175000</cx:pt>
          <cx:pt idx="44135">80000</cx:pt>
          <cx:pt idx="44136">300000</cx:pt>
          <cx:pt idx="44137">80000</cx:pt>
          <cx:pt idx="44138">175000</cx:pt>
          <cx:pt idx="44139">120000</cx:pt>
          <cx:pt idx="44140">200000</cx:pt>
          <cx:pt idx="44141">90000</cx:pt>
          <cx:pt idx="44142">10000</cx:pt>
          <cx:pt idx="44143">250000</cx:pt>
          <cx:pt idx="44144">300000</cx:pt>
          <cx:pt idx="44145">150000</cx:pt>
          <cx:pt idx="44146">112000</cx:pt>
          <cx:pt idx="44147">200000</cx:pt>
          <cx:pt idx="44148">90000</cx:pt>
          <cx:pt idx="44149">110000</cx:pt>
          <cx:pt idx="44150">215000</cx:pt>
          <cx:pt idx="44151">100000</cx:pt>
          <cx:pt idx="44152">80000</cx:pt>
          <cx:pt idx="44153">250000</cx:pt>
          <cx:pt idx="44154">185000</cx:pt>
          <cx:pt idx="44155">120000</cx:pt>
          <cx:pt idx="44156">210000</cx:pt>
          <cx:pt idx="44157">80000</cx:pt>
          <cx:pt idx="44158">35000</cx:pt>
          <cx:pt idx="44159">115000</cx:pt>
          <cx:pt idx="44160">300000</cx:pt>
          <cx:pt idx="44161">225000</cx:pt>
          <cx:pt idx="44162">220000</cx:pt>
          <cx:pt idx="44163">250000</cx:pt>
          <cx:pt idx="44164">212000</cx:pt>
          <cx:pt idx="44165">150000</cx:pt>
          <cx:pt idx="44166">260000</cx:pt>
          <cx:pt idx="44167">170000</cx:pt>
          <cx:pt idx="44168">145000</cx:pt>
          <cx:pt idx="44169">280000</cx:pt>
          <cx:pt idx="44170">330000</cx:pt>
          <cx:pt idx="44171">220000</cx:pt>
          <cx:pt idx="44172">100000</cx:pt>
          <cx:pt idx="44173">35000</cx:pt>
          <cx:pt idx="44174">160000</cx:pt>
          <cx:pt idx="44175">210000</cx:pt>
          <cx:pt idx="44176">100000</cx:pt>
          <cx:pt idx="44177">26000</cx:pt>
          <cx:pt idx="44178">60000</cx:pt>
          <cx:pt idx="44179">180000</cx:pt>
          <cx:pt idx="44180">200000</cx:pt>
          <cx:pt idx="44181">100000</cx:pt>
          <cx:pt idx="44182">260000</cx:pt>
          <cx:pt idx="44183">60000</cx:pt>
          <cx:pt idx="44184">60000</cx:pt>
          <cx:pt idx="44185">120000</cx:pt>
          <cx:pt idx="44186">100000</cx:pt>
          <cx:pt idx="44187">75000</cx:pt>
          <cx:pt idx="44188">80000</cx:pt>
          <cx:pt idx="44189">125000</cx:pt>
          <cx:pt idx="44190">235000</cx:pt>
          <cx:pt idx="44191">325000</cx:pt>
          <cx:pt idx="44192">215000</cx:pt>
          <cx:pt idx="44193">35000</cx:pt>
          <cx:pt idx="44194">75000</cx:pt>
          <cx:pt idx="44195">75000</cx:pt>
          <cx:pt idx="44196">225000</cx:pt>
          <cx:pt idx="44197">120000</cx:pt>
          <cx:pt idx="44198">200000</cx:pt>
          <cx:pt idx="44199">160000</cx:pt>
          <cx:pt idx="44200">190000</cx:pt>
          <cx:pt idx="44201">120000</cx:pt>
          <cx:pt idx="44202">125000</cx:pt>
          <cx:pt idx="44203">130000</cx:pt>
          <cx:pt idx="44204">150000</cx:pt>
          <cx:pt idx="44205">160000</cx:pt>
          <cx:pt idx="44206">120000</cx:pt>
          <cx:pt idx="44207">150000</cx:pt>
          <cx:pt idx="44208">150000</cx:pt>
          <cx:pt idx="44209">185000</cx:pt>
          <cx:pt idx="44210">250000</cx:pt>
          <cx:pt idx="44211">100000</cx:pt>
          <cx:pt idx="44212">90000</cx:pt>
          <cx:pt idx="44213">150000</cx:pt>
          <cx:pt idx="44214">920000</cx:pt>
          <cx:pt idx="44215">99900</cx:pt>
          <cx:pt idx="44216">110000</cx:pt>
          <cx:pt idx="44217">110000</cx:pt>
          <cx:pt idx="44218">9000</cx:pt>
          <cx:pt idx="44219">70000</cx:pt>
          <cx:pt idx="44220">220000</cx:pt>
          <cx:pt idx="44221">325000</cx:pt>
          <cx:pt idx="44222">100000</cx:pt>
          <cx:pt idx="44223">289000</cx:pt>
          <cx:pt idx="44224">150000</cx:pt>
          <cx:pt idx="44225">450000</cx:pt>
          <cx:pt idx="44226">180000</cx:pt>
          <cx:pt idx="44227">40000</cx:pt>
          <cx:pt idx="44228">79000</cx:pt>
          <cx:pt idx="44229">80000</cx:pt>
          <cx:pt idx="44230">150000</cx:pt>
          <cx:pt idx="44231">180000</cx:pt>
          <cx:pt idx="44232">99000</cx:pt>
          <cx:pt idx="44233">200000</cx:pt>
          <cx:pt idx="44234">325000</cx:pt>
          <cx:pt idx="44235">60000</cx:pt>
          <cx:pt idx="44236">250000</cx:pt>
          <cx:pt idx="44237">75000</cx:pt>
          <cx:pt idx="44238">85000</cx:pt>
          <cx:pt idx="44239">150000</cx:pt>
          <cx:pt idx="44240">75000</cx:pt>
          <cx:pt idx="44241">150000</cx:pt>
          <cx:pt idx="44242">45000</cx:pt>
          <cx:pt idx="44243">140000</cx:pt>
          <cx:pt idx="44244">360000</cx:pt>
          <cx:pt idx="44245">28000</cx:pt>
          <cx:pt idx="44246">300000</cx:pt>
          <cx:pt idx="44247">245000</cx:pt>
          <cx:pt idx="44248">120000</cx:pt>
          <cx:pt idx="44249">125000</cx:pt>
          <cx:pt idx="44250">140000</cx:pt>
          <cx:pt idx="44251">137000</cx:pt>
          <cx:pt idx="44252">210000</cx:pt>
          <cx:pt idx="44253">147000</cx:pt>
          <cx:pt idx="44254">1855039</cx:pt>
          <cx:pt idx="44255">120000</cx:pt>
          <cx:pt idx="44256">120000</cx:pt>
          <cx:pt idx="44257">90000</cx:pt>
          <cx:pt idx="44258">75000</cx:pt>
          <cx:pt idx="44259">55000</cx:pt>
          <cx:pt idx="44260">100000</cx:pt>
          <cx:pt idx="44261">75000</cx:pt>
          <cx:pt idx="44262">250000</cx:pt>
          <cx:pt idx="44263">80000</cx:pt>
          <cx:pt idx="44264">150000</cx:pt>
          <cx:pt idx="44265">80000</cx:pt>
          <cx:pt idx="44266">130000</cx:pt>
          <cx:pt idx="44267">250000</cx:pt>
          <cx:pt idx="44268">130000</cx:pt>
          <cx:pt idx="44269">100000</cx:pt>
          <cx:pt idx="44270">83000</cx:pt>
          <cx:pt idx="44271">120000</cx:pt>
          <cx:pt idx="44272">90000</cx:pt>
          <cx:pt idx="44273">6000</cx:pt>
          <cx:pt idx="44274">30000</cx:pt>
          <cx:pt idx="44275">95000</cx:pt>
          <cx:pt idx="44276">160000</cx:pt>
          <cx:pt idx="44277">190000</cx:pt>
          <cx:pt idx="44278">90000</cx:pt>
          <cx:pt idx="44279">100000</cx:pt>
          <cx:pt idx="44280">125000</cx:pt>
          <cx:pt idx="44281">100000</cx:pt>
          <cx:pt idx="44282">150000</cx:pt>
          <cx:pt idx="44283">110000</cx:pt>
          <cx:pt idx="44284">17000</cx:pt>
          <cx:pt idx="44285">140000</cx:pt>
          <cx:pt idx="44286">99000</cx:pt>
          <cx:pt idx="44287">147000</cx:pt>
          <cx:pt idx="44288">450000</cx:pt>
          <cx:pt idx="44289">80000</cx:pt>
          <cx:pt idx="44290">10000</cx:pt>
          <cx:pt idx="44291">190000</cx:pt>
          <cx:pt idx="44292">300000</cx:pt>
          <cx:pt idx="44293">83000</cx:pt>
          <cx:pt idx="44294">90000</cx:pt>
          <cx:pt idx="44295">200000</cx:pt>
          <cx:pt idx="44296">90000</cx:pt>
          <cx:pt idx="44297">125000</cx:pt>
          <cx:pt idx="44298">300000</cx:pt>
          <cx:pt idx="44299">200000</cx:pt>
          <cx:pt idx="44300">125000</cx:pt>
          <cx:pt idx="44301">185000</cx:pt>
          <cx:pt idx="44302">250000</cx:pt>
          <cx:pt idx="44303">300000</cx:pt>
          <cx:pt idx="44304">245000</cx:pt>
          <cx:pt idx="44305">60000</cx:pt>
          <cx:pt idx="44306">125000</cx:pt>
          <cx:pt idx="44307">275000</cx:pt>
          <cx:pt idx="44308">200000</cx:pt>
          <cx:pt idx="44309">130000</cx:pt>
          <cx:pt idx="44310">60000</cx:pt>
          <cx:pt idx="44311">50000</cx:pt>
          <cx:pt idx="44312">150000</cx:pt>
          <cx:pt idx="44313">85000</cx:pt>
          <cx:pt idx="44314">350000</cx:pt>
          <cx:pt idx="44315">80000</cx:pt>
          <cx:pt idx="44316">135000</cx:pt>
          <cx:pt idx="44317">90000</cx:pt>
          <cx:pt idx="44318">269000</cx:pt>
          <cx:pt idx="44319">285000</cx:pt>
          <cx:pt idx="44320">65000</cx:pt>
          <cx:pt idx="44321">80000</cx:pt>
          <cx:pt idx="44322">75000</cx:pt>
          <cx:pt idx="44323">133000</cx:pt>
          <cx:pt idx="44324">80000</cx:pt>
          <cx:pt idx="44325">245000</cx:pt>
          <cx:pt idx="44326">175000</cx:pt>
          <cx:pt idx="44327">40000</cx:pt>
          <cx:pt idx="44328">150000</cx:pt>
          <cx:pt idx="44329">35000</cx:pt>
          <cx:pt idx="44330">75000</cx:pt>
          <cx:pt idx="44331">195000</cx:pt>
          <cx:pt idx="44332">30000</cx:pt>
          <cx:pt idx="44333">300000</cx:pt>
          <cx:pt idx="44334">120000</cx:pt>
          <cx:pt idx="44335">75000</cx:pt>
          <cx:pt idx="44336">153000</cx:pt>
          <cx:pt idx="44337">80000</cx:pt>
          <cx:pt idx="44338">90000</cx:pt>
          <cx:pt idx="44339">510000</cx:pt>
          <cx:pt idx="44340">500000</cx:pt>
          <cx:pt idx="44341">130000</cx:pt>
          <cx:pt idx="44342">110000</cx:pt>
          <cx:pt idx="44343">225000</cx:pt>
          <cx:pt idx="44344">210000</cx:pt>
          <cx:pt idx="44345">450000</cx:pt>
          <cx:pt idx="44346">80000</cx:pt>
          <cx:pt idx="44347">450000</cx:pt>
          <cx:pt idx="44348">95000</cx:pt>
          <cx:pt idx="44349">300000</cx:pt>
          <cx:pt idx="44350">100000</cx:pt>
          <cx:pt idx="44351">30000</cx:pt>
          <cx:pt idx="44352">107000</cx:pt>
          <cx:pt idx="44353">35000</cx:pt>
          <cx:pt idx="44354">118000</cx:pt>
          <cx:pt idx="44355">200000</cx:pt>
          <cx:pt idx="44356">50000</cx:pt>
          <cx:pt idx="44357">123000</cx:pt>
          <cx:pt idx="44358">150000</cx:pt>
          <cx:pt idx="44359">340000</cx:pt>
          <cx:pt idx="44360">150000</cx:pt>
          <cx:pt idx="44361">189000</cx:pt>
          <cx:pt idx="44362">90000</cx:pt>
          <cx:pt idx="44363">250000</cx:pt>
          <cx:pt idx="44364">180000</cx:pt>
          <cx:pt idx="44365">225000</cx:pt>
          <cx:pt idx="44366">350000</cx:pt>
          <cx:pt idx="44367">150000</cx:pt>
          <cx:pt idx="44368">75000</cx:pt>
          <cx:pt idx="44369">450000</cx:pt>
          <cx:pt idx="44370">250000</cx:pt>
          <cx:pt idx="44371">268000</cx:pt>
          <cx:pt idx="44372">80000</cx:pt>
          <cx:pt idx="44373">10000</cx:pt>
          <cx:pt idx="44374">75000</cx:pt>
          <cx:pt idx="44375">90000</cx:pt>
          <cx:pt idx="44376">180000</cx:pt>
          <cx:pt idx="44377">150000</cx:pt>
          <cx:pt idx="44378">170000</cx:pt>
          <cx:pt idx="44379">80000</cx:pt>
          <cx:pt idx="44380">150000</cx:pt>
          <cx:pt idx="44381">180000</cx:pt>
          <cx:pt idx="44382">120000</cx:pt>
          <cx:pt idx="44383">95000</cx:pt>
          <cx:pt idx="44384">150000</cx:pt>
          <cx:pt idx="44385">175000</cx:pt>
          <cx:pt idx="44386">145000</cx:pt>
          <cx:pt idx="44387">175000</cx:pt>
          <cx:pt idx="44388">175000</cx:pt>
          <cx:pt idx="44389">270000</cx:pt>
          <cx:pt idx="44390">95000</cx:pt>
          <cx:pt idx="44391">400000</cx:pt>
          <cx:pt idx="44392">300000</cx:pt>
          <cx:pt idx="44393">190000</cx:pt>
          <cx:pt idx="44394">220000</cx:pt>
          <cx:pt idx="44395">200000</cx:pt>
          <cx:pt idx="44396">100000</cx:pt>
          <cx:pt idx="44397">125000</cx:pt>
          <cx:pt idx="44398">130000</cx:pt>
          <cx:pt idx="44399">80000</cx:pt>
          <cx:pt idx="44400">45000</cx:pt>
          <cx:pt idx="44401">120000</cx:pt>
          <cx:pt idx="44402">170000</cx:pt>
          <cx:pt idx="44403">45000</cx:pt>
          <cx:pt idx="44404">100000</cx:pt>
          <cx:pt idx="44405">45000</cx:pt>
          <cx:pt idx="44406">135000</cx:pt>
          <cx:pt idx="44407">185000</cx:pt>
          <cx:pt idx="44408">180000</cx:pt>
          <cx:pt idx="44409">65000</cx:pt>
          <cx:pt idx="44410">90000</cx:pt>
          <cx:pt idx="44411">80000</cx:pt>
          <cx:pt idx="44412">80000</cx:pt>
          <cx:pt idx="44413">80000</cx:pt>
          <cx:pt idx="44414">122000</cx:pt>
          <cx:pt idx="44415">130000</cx:pt>
          <cx:pt idx="44416">160000</cx:pt>
          <cx:pt idx="44417">45000</cx:pt>
          <cx:pt idx="44418">80000</cx:pt>
          <cx:pt idx="44419">45000</cx:pt>
          <cx:pt idx="44420">100000</cx:pt>
          <cx:pt idx="44421">95000</cx:pt>
          <cx:pt idx="44422">99000</cx:pt>
          <cx:pt idx="44423">120000</cx:pt>
          <cx:pt idx="44424">130000</cx:pt>
          <cx:pt idx="44425">70000</cx:pt>
          <cx:pt idx="44426">80000</cx:pt>
          <cx:pt idx="44427">79000</cx:pt>
          <cx:pt idx="44428">70000</cx:pt>
          <cx:pt idx="44429">125000</cx:pt>
          <cx:pt idx="44430">190000</cx:pt>
          <cx:pt idx="44431">130000</cx:pt>
          <cx:pt idx="44432">300000</cx:pt>
          <cx:pt idx="44433">95000</cx:pt>
          <cx:pt idx="44434">7500</cx:pt>
          <cx:pt idx="44435">79000</cx:pt>
          <cx:pt idx="44436">10000</cx:pt>
          <cx:pt idx="44437">40000</cx:pt>
          <cx:pt idx="44438">100000</cx:pt>
          <cx:pt idx="44439">40000</cx:pt>
          <cx:pt idx="44440">130000</cx:pt>
          <cx:pt idx="44441">85000</cx:pt>
          <cx:pt idx="44442">130000</cx:pt>
          <cx:pt idx="44443">85000</cx:pt>
          <cx:pt idx="44444">95000</cx:pt>
          <cx:pt idx="44445">60000</cx:pt>
          <cx:pt idx="44446">80000</cx:pt>
          <cx:pt idx="44447">100000</cx:pt>
          <cx:pt idx="44448">80000</cx:pt>
          <cx:pt idx="44449">110000</cx:pt>
          <cx:pt idx="44450">100000</cx:pt>
          <cx:pt idx="44451">180000</cx:pt>
          <cx:pt idx="44452">120000</cx:pt>
          <cx:pt idx="44453">115000</cx:pt>
          <cx:pt idx="44454">100000</cx:pt>
          <cx:pt idx="44455">65000</cx:pt>
          <cx:pt idx="44456">100000</cx:pt>
          <cx:pt idx="44457">90000</cx:pt>
          <cx:pt idx="44458">130000</cx:pt>
          <cx:pt idx="44459">100000</cx:pt>
          <cx:pt idx="44460">90000</cx:pt>
          <cx:pt idx="44461">147000</cx:pt>
          <cx:pt idx="44462">100000</cx:pt>
          <cx:pt idx="44463">60000</cx:pt>
          <cx:pt idx="44464">90000</cx:pt>
          <cx:pt idx="44465">130000</cx:pt>
          <cx:pt idx="44466">75000</cx:pt>
          <cx:pt idx="44467">75000</cx:pt>
          <cx:pt idx="44468">120000</cx:pt>
          <cx:pt idx="44469">140000</cx:pt>
          <cx:pt idx="44470">90000</cx:pt>
          <cx:pt idx="44471">140000</cx:pt>
          <cx:pt idx="44472">60000</cx:pt>
          <cx:pt idx="44473">115000</cx:pt>
          <cx:pt idx="44474">100000</cx:pt>
          <cx:pt idx="44475">75000</cx:pt>
          <cx:pt idx="44476">140000</cx:pt>
          <cx:pt idx="44477">95000</cx:pt>
          <cx:pt idx="44478">75000</cx:pt>
          <cx:pt idx="44479">115000</cx:pt>
          <cx:pt idx="44480">130000</cx:pt>
          <cx:pt idx="44481">90000</cx:pt>
          <cx:pt idx="44482">125000</cx:pt>
          <cx:pt idx="44483">140000</cx:pt>
          <cx:pt idx="44484">10000</cx:pt>
          <cx:pt idx="44485">60000</cx:pt>
          <cx:pt idx="44486">200000</cx:pt>
          <cx:pt idx="44487">75000</cx:pt>
          <cx:pt idx="44488">130000</cx:pt>
          <cx:pt idx="44489">100000</cx:pt>
          <cx:pt idx="44490">60000</cx:pt>
          <cx:pt idx="44491">125000</cx:pt>
          <cx:pt idx="44492">140000</cx:pt>
          <cx:pt idx="44493">180000</cx:pt>
          <cx:pt idx="44494">130000</cx:pt>
          <cx:pt idx="44495">120000</cx:pt>
          <cx:pt idx="44496">95900</cx:pt>
          <cx:pt idx="44497">130000</cx:pt>
          <cx:pt idx="44498">145000</cx:pt>
          <cx:pt idx="44499">150000</cx:pt>
          <cx:pt idx="44500">10000</cx:pt>
          <cx:pt idx="44501">10000</cx:pt>
          <cx:pt idx="44502">140000</cx:pt>
          <cx:pt idx="44503">130000</cx:pt>
          <cx:pt idx="44504">10000</cx:pt>
          <cx:pt idx="44505">175000</cx:pt>
          <cx:pt idx="44506">108000</cx:pt>
          <cx:pt idx="44507">200000</cx:pt>
          <cx:pt idx="44508">125000</cx:pt>
          <cx:pt idx="44509">150000</cx:pt>
          <cx:pt idx="44510">110000</cx:pt>
          <cx:pt idx="44511">112000</cx:pt>
          <cx:pt idx="44512">500000</cx:pt>
          <cx:pt idx="44513">100000</cx:pt>
          <cx:pt idx="44514">200000</cx:pt>
          <cx:pt idx="44515">480000</cx:pt>
          <cx:pt idx="44516">175000</cx:pt>
          <cx:pt idx="44517">140000</cx:pt>
          <cx:pt idx="44518">150000</cx:pt>
          <cx:pt idx="44519">80000</cx:pt>
          <cx:pt idx="44520">205000</cx:pt>
          <cx:pt idx="44521">150000</cx:pt>
          <cx:pt idx="44522">140000</cx:pt>
          <cx:pt idx="44523">80000</cx:pt>
          <cx:pt idx="44524">160000</cx:pt>
          <cx:pt idx="44525">170000</cx:pt>
          <cx:pt idx="44526">138000</cx:pt>
          <cx:pt idx="44527">185000</cx:pt>
          <cx:pt idx="44528">150000</cx:pt>
          <cx:pt idx="44529">150000</cx:pt>
          <cx:pt idx="44530">95000</cx:pt>
          <cx:pt idx="44531">150000</cx:pt>
          <cx:pt idx="44532">150000</cx:pt>
          <cx:pt idx="44533">300000</cx:pt>
          <cx:pt idx="44534">205000</cx:pt>
          <cx:pt idx="44535">85000</cx:pt>
          <cx:pt idx="44536">60000</cx:pt>
          <cx:pt idx="44537">150000</cx:pt>
          <cx:pt idx="44538">245000</cx:pt>
          <cx:pt idx="44539">140000</cx:pt>
          <cx:pt idx="44540">80000</cx:pt>
          <cx:pt idx="44541">250000</cx:pt>
          <cx:pt idx="44542">250000</cx:pt>
          <cx:pt idx="44543">750000</cx:pt>
          <cx:pt idx="44544">245000</cx:pt>
          <cx:pt idx="44545">160000</cx:pt>
          <cx:pt idx="44546">125000</cx:pt>
          <cx:pt idx="44547">250000</cx:pt>
          <cx:pt idx="44548">285000</cx:pt>
          <cx:pt idx="44549">220000</cx:pt>
          <cx:pt idx="44550">80000</cx:pt>
          <cx:pt idx="44551">500000</cx:pt>
          <cx:pt idx="44552">18500</cx:pt>
          <cx:pt idx="44553">18500</cx:pt>
          <cx:pt idx="44554">173000</cx:pt>
          <cx:pt idx="44555">500000</cx:pt>
          <cx:pt idx="44556">60000</cx:pt>
          <cx:pt idx="44557">500000</cx:pt>
          <cx:pt idx="44558">60000</cx:pt>
          <cx:pt idx="44559">300000</cx:pt>
          <cx:pt idx="44560">250000</cx:pt>
          <cx:pt idx="44561">260000</cx:pt>
          <cx:pt idx="44562">18500</cx:pt>
          <cx:pt idx="44563">350000</cx:pt>
          <cx:pt idx="44564">180000</cx:pt>
          <cx:pt idx="44565">300000</cx:pt>
          <cx:pt idx="44566">200000</cx:pt>
          <cx:pt idx="44567">300000</cx:pt>
          <cx:pt idx="44568">280000</cx:pt>
          <cx:pt idx="44569">18500</cx:pt>
          <cx:pt idx="44570">95000</cx:pt>
          <cx:pt idx="44571">200000</cx:pt>
          <cx:pt idx="44572">300000</cx:pt>
          <cx:pt idx="44573">150000</cx:pt>
          <cx:pt idx="44574">250000</cx:pt>
          <cx:pt idx="44575">250000</cx:pt>
          <cx:pt idx="44576">145000</cx:pt>
          <cx:pt idx="44577">60000</cx:pt>
          <cx:pt idx="44578">130000</cx:pt>
          <cx:pt idx="44579">18500</cx:pt>
          <cx:pt idx="44580">18500</cx:pt>
          <cx:pt idx="44581">200000</cx:pt>
          <cx:pt idx="44582">240000</cx:pt>
          <cx:pt idx="44583">220000</cx:pt>
          <cx:pt idx="44584">200000</cx:pt>
          <cx:pt idx="44585">200000</cx:pt>
          <cx:pt idx="44586">210000</cx:pt>
          <cx:pt idx="44587">60000</cx:pt>
          <cx:pt idx="44588">18500</cx:pt>
          <cx:pt idx="44589">150000</cx:pt>
          <cx:pt idx="44590">100000</cx:pt>
          <cx:pt idx="44591">120000</cx:pt>
          <cx:pt idx="44592">275000</cx:pt>
          <cx:pt idx="44593">150000</cx:pt>
          <cx:pt idx="44594">170000</cx:pt>
          <cx:pt idx="44595">180000</cx:pt>
          <cx:pt idx="44596">150000</cx:pt>
          <cx:pt idx="44597">139000</cx:pt>
          <cx:pt idx="44598">60000</cx:pt>
          <cx:pt idx="44599">185000</cx:pt>
          <cx:pt idx="44600">160000</cx:pt>
          <cx:pt idx="44601">180000</cx:pt>
          <cx:pt idx="44602">180000</cx:pt>
          <cx:pt idx="44603">202000</cx:pt>
          <cx:pt idx="44604">190000</cx:pt>
          <cx:pt idx="44605">18500</cx:pt>
          <cx:pt idx="44606">280000</cx:pt>
          <cx:pt idx="44607">170000</cx:pt>
          <cx:pt idx="44608">142000</cx:pt>
          <cx:pt idx="44609">200000</cx:pt>
          <cx:pt idx="44610">18500</cx:pt>
          <cx:pt idx="44611">160000</cx:pt>
          <cx:pt idx="44612">175000</cx:pt>
          <cx:pt idx="44613">18500</cx:pt>
          <cx:pt idx="44614">18500</cx:pt>
          <cx:pt idx="44615">160000</cx:pt>
          <cx:pt idx="44616">132000</cx:pt>
          <cx:pt idx="44617">125000</cx:pt>
          <cx:pt idx="44618">190000</cx:pt>
          <cx:pt idx="44619">100000</cx:pt>
          <cx:pt idx="44620">200000</cx:pt>
          <cx:pt idx="44621">135000</cx:pt>
          <cx:pt idx="44622">200000</cx:pt>
          <cx:pt idx="44623">146000</cx:pt>
          <cx:pt idx="44624">125000</cx:pt>
          <cx:pt idx="44625">170000</cx:pt>
          <cx:pt idx="44626">150000</cx:pt>
          <cx:pt idx="44627">200000</cx:pt>
          <cx:pt idx="44628">200000</cx:pt>
          <cx:pt idx="44629">200000</cx:pt>
          <cx:pt idx="44630">160000</cx:pt>
          <cx:pt idx="44631">185000</cx:pt>
          <cx:pt idx="44632">165000</cx:pt>
          <cx:pt idx="44633">230000</cx:pt>
          <cx:pt idx="44634">178000</cx:pt>
          <cx:pt idx="44635">195000</cx:pt>
          <cx:pt idx="44636">180000</cx:pt>
          <cx:pt idx="44637">170000</cx:pt>
          <cx:pt idx="44638">140000</cx:pt>
          <cx:pt idx="44639">215000</cx:pt>
          <cx:pt idx="44640">140000</cx:pt>
          <cx:pt idx="44641">165000</cx:pt>
          <cx:pt idx="44642">150000</cx:pt>
          <cx:pt idx="44643">140000</cx:pt>
          <cx:pt idx="44644">120000</cx:pt>
          <cx:pt idx="44645">150000</cx:pt>
          <cx:pt idx="44646">135000</cx:pt>
          <cx:pt idx="44647">145000</cx:pt>
          <cx:pt idx="44648">170000</cx:pt>
          <cx:pt idx="44649">160000</cx:pt>
          <cx:pt idx="44650">150000</cx:pt>
          <cx:pt idx="44651">145000</cx:pt>
          <cx:pt idx="44652">260000</cx:pt>
          <cx:pt idx="44653">150000</cx:pt>
          <cx:pt idx="44654">145000</cx:pt>
          <cx:pt idx="44655">115000</cx:pt>
          <cx:pt idx="44656">170000</cx:pt>
          <cx:pt idx="44657">157000</cx:pt>
          <cx:pt idx="44658">118000</cx:pt>
          <cx:pt idx="44659">140000</cx:pt>
          <cx:pt idx="44660">160000</cx:pt>
          <cx:pt idx="44661">175000</cx:pt>
          <cx:pt idx="44662">18500</cx:pt>
          <cx:pt idx="44663">120000</cx:pt>
          <cx:pt idx="44664">140000</cx:pt>
          <cx:pt idx="44665">127900</cx:pt>
          <cx:pt idx="44666">80000</cx:pt>
          <cx:pt idx="44667">100000</cx:pt>
          <cx:pt idx="44668">170000</cx:pt>
          <cx:pt idx="44669">175000</cx:pt>
          <cx:pt idx="44670">60000</cx:pt>
          <cx:pt idx="44671">75000</cx:pt>
          <cx:pt idx="44672">240000</cx:pt>
          <cx:pt idx="44673">170000</cx:pt>
          <cx:pt idx="44674">180000</cx:pt>
          <cx:pt idx="44675">130000</cx:pt>
          <cx:pt idx="44676">170000</cx:pt>
          <cx:pt idx="44677">175000</cx:pt>
          <cx:pt idx="44678">170000</cx:pt>
          <cx:pt idx="44679">425000</cx:pt>
          <cx:pt idx="44680">135000</cx:pt>
          <cx:pt idx="44681">75000</cx:pt>
          <cx:pt idx="44682">75000</cx:pt>
          <cx:pt idx="44683">75000</cx:pt>
          <cx:pt idx="44684">140000</cx:pt>
          <cx:pt idx="44685">89000</cx:pt>
          <cx:pt idx="44686">125000</cx:pt>
          <cx:pt idx="44687">100000</cx:pt>
          <cx:pt idx="44688">90000</cx:pt>
          <cx:pt idx="44689">100000</cx:pt>
          <cx:pt idx="44690">90000</cx:pt>
          <cx:pt idx="44691">185000</cx:pt>
          <cx:pt idx="44692">70000</cx:pt>
          <cx:pt idx="44693">125000</cx:pt>
          <cx:pt idx="44694">70000</cx:pt>
          <cx:pt idx="44695">130000</cx:pt>
          <cx:pt idx="44696">95000</cx:pt>
          <cx:pt idx="44697">77000</cx:pt>
          <cx:pt idx="44698">150000</cx:pt>
          <cx:pt idx="44699">115000</cx:pt>
          <cx:pt idx="44700">125000</cx:pt>
          <cx:pt idx="44701">125000</cx:pt>
          <cx:pt idx="44702">60000</cx:pt>
          <cx:pt idx="44703">150000</cx:pt>
          <cx:pt idx="44704">110000</cx:pt>
          <cx:pt idx="44705">185000</cx:pt>
          <cx:pt idx="44706">250000</cx:pt>
          <cx:pt idx="44707">220000</cx:pt>
          <cx:pt idx="44708">90000</cx:pt>
          <cx:pt idx="44709">100000</cx:pt>
          <cx:pt idx="44710">130000</cx:pt>
          <cx:pt idx="44711">90000</cx:pt>
          <cx:pt idx="44712">90000</cx:pt>
          <cx:pt idx="44713">100000</cx:pt>
          <cx:pt idx="44714">95000</cx:pt>
          <cx:pt idx="44715">180000</cx:pt>
          <cx:pt idx="44716">150000</cx:pt>
          <cx:pt idx="44717">100000</cx:pt>
          <cx:pt idx="44718">100000</cx:pt>
          <cx:pt idx="44719">130000</cx:pt>
          <cx:pt idx="44720">115000</cx:pt>
          <cx:pt idx="44721">100000</cx:pt>
          <cx:pt idx="44722">90000</cx:pt>
          <cx:pt idx="44723">130000</cx:pt>
          <cx:pt idx="44724">200000</cx:pt>
          <cx:pt idx="44725">160000</cx:pt>
          <cx:pt idx="44726">90000</cx:pt>
          <cx:pt idx="44727">150000</cx:pt>
          <cx:pt idx="44728">150000</cx:pt>
          <cx:pt idx="44729">140000</cx:pt>
          <cx:pt idx="44730">125000</cx:pt>
          <cx:pt idx="44731">140000</cx:pt>
          <cx:pt idx="44732">125000</cx:pt>
          <cx:pt idx="44733">125000</cx:pt>
          <cx:pt idx="44734">130000</cx:pt>
          <cx:pt idx="44735">90000</cx:pt>
          <cx:pt idx="44736">150000</cx:pt>
          <cx:pt idx="44737">140000</cx:pt>
          <cx:pt idx="44738">120000</cx:pt>
          <cx:pt idx="44739">200000</cx:pt>
          <cx:pt idx="44740">170000</cx:pt>
          <cx:pt idx="44741">180000</cx:pt>
          <cx:pt idx="44742">130000</cx:pt>
          <cx:pt idx="44743">90000</cx:pt>
          <cx:pt idx="44744">200000</cx:pt>
          <cx:pt idx="44745">180000</cx:pt>
          <cx:pt idx="44746">110000</cx:pt>
          <cx:pt idx="44747">110000</cx:pt>
          <cx:pt idx="44748">150000</cx:pt>
          <cx:pt idx="44749">175000</cx:pt>
          <cx:pt idx="44750">165000</cx:pt>
          <cx:pt idx="44751">175000</cx:pt>
          <cx:pt idx="44752">90000</cx:pt>
          <cx:pt idx="44753">110000</cx:pt>
          <cx:pt idx="44754">150000</cx:pt>
          <cx:pt idx="44755">160000</cx:pt>
          <cx:pt idx="44756">156000</cx:pt>
          <cx:pt idx="44757">150000</cx:pt>
          <cx:pt idx="44758">200000</cx:pt>
          <cx:pt idx="44759">235000</cx:pt>
          <cx:pt idx="44760">180000</cx:pt>
          <cx:pt idx="44761">110000</cx:pt>
          <cx:pt idx="44762">100000</cx:pt>
          <cx:pt idx="44763">200000</cx:pt>
          <cx:pt idx="44764">180000</cx:pt>
          <cx:pt idx="44765">200000</cx:pt>
          <cx:pt idx="44766">90000</cx:pt>
          <cx:pt idx="44767">180000</cx:pt>
          <cx:pt idx="44768">175000</cx:pt>
          <cx:pt idx="44769">150000</cx:pt>
          <cx:pt idx="44770">1855039</cx:pt>
          <cx:pt idx="44771">131000</cx:pt>
          <cx:pt idx="44772">150000</cx:pt>
          <cx:pt idx="44773">220000</cx:pt>
          <cx:pt idx="44774">90000</cx:pt>
          <cx:pt idx="44775">110000</cx:pt>
          <cx:pt idx="44776">150000</cx:pt>
          <cx:pt idx="44777">180000</cx:pt>
          <cx:pt idx="44778">170000</cx:pt>
          <cx:pt idx="44779">175000</cx:pt>
          <cx:pt idx="44780">250000</cx:pt>
          <cx:pt idx="44781">200000</cx:pt>
          <cx:pt idx="44782">160000</cx:pt>
          <cx:pt idx="44783">150000</cx:pt>
          <cx:pt idx="44784">150000</cx:pt>
          <cx:pt idx="44785">90000</cx:pt>
          <cx:pt idx="44786">230000</cx:pt>
          <cx:pt idx="44787">210000</cx:pt>
          <cx:pt idx="44788">150000</cx:pt>
          <cx:pt idx="44789">150000</cx:pt>
          <cx:pt idx="44790">140000</cx:pt>
          <cx:pt idx="44791">190000</cx:pt>
          <cx:pt idx="44792">180000</cx:pt>
          <cx:pt idx="44793">150000</cx:pt>
          <cx:pt idx="44794">180000</cx:pt>
          <cx:pt idx="44795">180000</cx:pt>
          <cx:pt idx="44796">180000</cx:pt>
          <cx:pt idx="44797">170000</cx:pt>
          <cx:pt idx="44798">90000</cx:pt>
          <cx:pt idx="44799">240000</cx:pt>
          <cx:pt idx="44800">160000</cx:pt>
          <cx:pt idx="44801">200000</cx:pt>
          <cx:pt idx="44802">90000</cx:pt>
          <cx:pt idx="44803">225000</cx:pt>
          <cx:pt idx="44804">175000</cx:pt>
          <cx:pt idx="44805">140000</cx:pt>
          <cx:pt idx="44806">170000</cx:pt>
          <cx:pt idx="44807">200000</cx:pt>
          <cx:pt idx="44808">200000</cx:pt>
          <cx:pt idx="44809">245000</cx:pt>
          <cx:pt idx="44810">200000</cx:pt>
          <cx:pt idx="44811">125000</cx:pt>
          <cx:pt idx="44812">200000</cx:pt>
          <cx:pt idx="44813">200000</cx:pt>
          <cx:pt idx="44814">250000</cx:pt>
          <cx:pt idx="44815">110000</cx:pt>
          <cx:pt idx="44816">190000</cx:pt>
          <cx:pt idx="44817">179900</cx:pt>
          <cx:pt idx="44818">150000</cx:pt>
          <cx:pt idx="44819">210000</cx:pt>
          <cx:pt idx="44820">200000</cx:pt>
          <cx:pt idx="44821">240000</cx:pt>
          <cx:pt idx="44822">200000</cx:pt>
          <cx:pt idx="44823">230000</cx:pt>
          <cx:pt idx="44824">90000</cx:pt>
          <cx:pt idx="44825">125000</cx:pt>
          <cx:pt idx="44826">250000</cx:pt>
          <cx:pt idx="44827">110000</cx:pt>
          <cx:pt idx="44828">150000</cx:pt>
          <cx:pt idx="44829">185000</cx:pt>
          <cx:pt idx="44830">225000</cx:pt>
          <cx:pt idx="44831">190000</cx:pt>
          <cx:pt idx="44832">200000</cx:pt>
          <cx:pt idx="44833">150000</cx:pt>
          <cx:pt idx="44834">275000</cx:pt>
          <cx:pt idx="44835">125000</cx:pt>
          <cx:pt idx="44836">250000</cx:pt>
          <cx:pt idx="44837">325000</cx:pt>
          <cx:pt idx="44838">220000</cx:pt>
          <cx:pt idx="44839">325000</cx:pt>
          <cx:pt idx="44840">180000</cx:pt>
          <cx:pt idx="44841">175000</cx:pt>
          <cx:pt idx="44842">200000</cx:pt>
          <cx:pt idx="44843">350000</cx:pt>
          <cx:pt idx="44844">218000</cx:pt>
          <cx:pt idx="44845">200000</cx:pt>
          <cx:pt idx="44846">125000</cx:pt>
          <cx:pt idx="44847">290000</cx:pt>
          <cx:pt idx="44848">200000</cx:pt>
          <cx:pt idx="44849">300000</cx:pt>
          <cx:pt idx="44850">260000</cx:pt>
          <cx:pt idx="44851">210000</cx:pt>
          <cx:pt idx="44852">200000</cx:pt>
          <cx:pt idx="44853">300000</cx:pt>
          <cx:pt idx="44854">250000</cx:pt>
          <cx:pt idx="44855">245000</cx:pt>
          <cx:pt idx="44856">212000</cx:pt>
          <cx:pt idx="44857">449000</cx:pt>
          <cx:pt idx="44858">330000</cx:pt>
          <cx:pt idx="44859">225000</cx:pt>
          <cx:pt idx="44860">150000</cx:pt>
          <cx:pt idx="44861">200000</cx:pt>
          <cx:pt idx="44862">300000</cx:pt>
          <cx:pt idx="44863">300000</cx:pt>
          <cx:pt idx="44864">250000</cx:pt>
          <cx:pt idx="44865">125000</cx:pt>
          <cx:pt idx="44866">125000</cx:pt>
          <cx:pt idx="44867">150000</cx:pt>
          <cx:pt idx="44868">320000</cx:pt>
          <cx:pt idx="44869">275000</cx:pt>
          <cx:pt idx="44870">150000</cx:pt>
          <cx:pt idx="44871">90000</cx:pt>
          <cx:pt idx="44872">125000</cx:pt>
          <cx:pt idx="44873">180000</cx:pt>
          <cx:pt idx="44874">400000</cx:pt>
          <cx:pt idx="44875">450000</cx:pt>
          <cx:pt idx="44876">250000</cx:pt>
          <cx:pt idx="44877">150000</cx:pt>
          <cx:pt idx="44878">250000</cx:pt>
          <cx:pt idx="44879">300000</cx:pt>
          <cx:pt idx="44880">350000</cx:pt>
          <cx:pt idx="44881">300000</cx:pt>
          <cx:pt idx="44882">310000</cx:pt>
          <cx:pt idx="44883">425000</cx:pt>
          <cx:pt idx="44884">200000</cx:pt>
          <cx:pt idx="44885">70000</cx:pt>
          <cx:pt idx="44886">325000</cx:pt>
          <cx:pt idx="44887">150000</cx:pt>
          <cx:pt idx="44888">115000</cx:pt>
          <cx:pt idx="44889">125000</cx:pt>
          <cx:pt idx="44890">300000</cx:pt>
          <cx:pt idx="44891">450000</cx:pt>
          <cx:pt idx="44892">400000</cx:pt>
          <cx:pt idx="44893">350000</cx:pt>
          <cx:pt idx="44894">400000</cx:pt>
          <cx:pt idx="44895">350000</cx:pt>
          <cx:pt idx="44896">330000</cx:pt>
          <cx:pt idx="44897">500000</cx:pt>
          <cx:pt idx="44898">125000</cx:pt>
          <cx:pt idx="44899">330000</cx:pt>
          <cx:pt idx="44900">450000</cx:pt>
          <cx:pt idx="44901">800000</cx:pt>
          <cx:pt idx="44902">125000</cx:pt>
          <cx:pt idx="44903">370000</cx:pt>
          <cx:pt idx="44904">70000</cx:pt>
          <cx:pt idx="44905">650000</cx:pt>
          <cx:pt idx="44906">400000</cx:pt>
          <cx:pt idx="44907">435000</cx:pt>
          <cx:pt idx="44908">550000</cx:pt>
          <cx:pt idx="44909">750000</cx:pt>
          <cx:pt idx="44910">70000</cx:pt>
          <cx:pt idx="44911">70000</cx:pt>
          <cx:pt idx="44912">385000</cx:pt>
          <cx:pt idx="44913">125000</cx:pt>
          <cx:pt idx="44914">300000</cx:pt>
          <cx:pt idx="44915">200000</cx:pt>
          <cx:pt idx="44916">125000</cx:pt>
          <cx:pt idx="44917">195000</cx:pt>
          <cx:pt idx="44918">130000</cx:pt>
          <cx:pt idx="44919">140000</cx:pt>
          <cx:pt idx="44920">124900</cx:pt>
          <cx:pt idx="44921">425000</cx:pt>
          <cx:pt idx="44922">325000</cx:pt>
          <cx:pt idx="44923">120000</cx:pt>
          <cx:pt idx="44924">135000</cx:pt>
          <cx:pt idx="44925">90000</cx:pt>
          <cx:pt idx="44926">90000</cx:pt>
          <cx:pt idx="44927">80000</cx:pt>
          <cx:pt idx="44928">150000</cx:pt>
          <cx:pt idx="44929">220000</cx:pt>
          <cx:pt idx="44930">160000</cx:pt>
          <cx:pt idx="44931">60000</cx:pt>
          <cx:pt idx="44932">117000</cx:pt>
          <cx:pt idx="44933">140000</cx:pt>
          <cx:pt idx="44934">170000</cx:pt>
          <cx:pt idx="44935">124900</cx:pt>
          <cx:pt idx="44936">315000</cx:pt>
          <cx:pt idx="44937">87500</cx:pt>
          <cx:pt idx="44938">200000</cx:pt>
          <cx:pt idx="44939">145000</cx:pt>
          <cx:pt idx="44940">87500</cx:pt>
          <cx:pt idx="44941">225000</cx:pt>
          <cx:pt idx="44942">87500</cx:pt>
          <cx:pt idx="44943">120000</cx:pt>
          <cx:pt idx="44944">150000</cx:pt>
          <cx:pt idx="44945">150000</cx:pt>
          <cx:pt idx="44946">70000</cx:pt>
          <cx:pt idx="44947">170000</cx:pt>
          <cx:pt idx="44948">80000</cx:pt>
          <cx:pt idx="44949">160000</cx:pt>
          <cx:pt idx="44950">100000</cx:pt>
          <cx:pt idx="44951">220000</cx:pt>
          <cx:pt idx="44952">170000</cx:pt>
          <cx:pt idx="44953">65000</cx:pt>
          <cx:pt idx="44954">190000</cx:pt>
          <cx:pt idx="44955">130000</cx:pt>
          <cx:pt idx="44956">100000</cx:pt>
          <cx:pt idx="44957">140000</cx:pt>
          <cx:pt idx="44958">550000</cx:pt>
          <cx:pt idx="44959">100000</cx:pt>
          <cx:pt idx="44960">234000</cx:pt>
          <cx:pt idx="44961">65000</cx:pt>
          <cx:pt idx="44962">65000</cx:pt>
          <cx:pt idx="44963">93000</cx:pt>
          <cx:pt idx="44964">150000</cx:pt>
          <cx:pt idx="44965">40000</cx:pt>
          <cx:pt idx="44966">100000</cx:pt>
          <cx:pt idx="44967">80000</cx:pt>
          <cx:pt idx="44968">79000</cx:pt>
          <cx:pt idx="44969">65000</cx:pt>
          <cx:pt idx="44970">120000</cx:pt>
          <cx:pt idx="44971">100000</cx:pt>
          <cx:pt idx="44972">120000</cx:pt>
          <cx:pt idx="44973">140000</cx:pt>
          <cx:pt idx="44974">120000</cx:pt>
          <cx:pt idx="44975">130000</cx:pt>
          <cx:pt idx="44976">115000</cx:pt>
          <cx:pt idx="44977">120000</cx:pt>
          <cx:pt idx="44978">160000</cx:pt>
          <cx:pt idx="44979">140000</cx:pt>
          <cx:pt idx="44980">238000</cx:pt>
          <cx:pt idx="44981">154000</cx:pt>
          <cx:pt idx="44982">150000</cx:pt>
          <cx:pt idx="44983">120000</cx:pt>
          <cx:pt idx="44984">90000</cx:pt>
          <cx:pt idx="44985">50000</cx:pt>
          <cx:pt idx="44986">80000</cx:pt>
          <cx:pt idx="44987">100000</cx:pt>
          <cx:pt idx="44988">90000</cx:pt>
          <cx:pt idx="44989">90000</cx:pt>
          <cx:pt idx="44990">150000</cx:pt>
          <cx:pt idx="44991">83950</cx:pt>
          <cx:pt idx="44992">110000</cx:pt>
          <cx:pt idx="44993">125000</cx:pt>
          <cx:pt idx="44994">125000</cx:pt>
          <cx:pt idx="44995">145000</cx:pt>
          <cx:pt idx="44996">85000</cx:pt>
          <cx:pt idx="44997">90000</cx:pt>
          <cx:pt idx="44998">135000</cx:pt>
          <cx:pt idx="44999">130000</cx:pt>
          <cx:pt idx="45000">75000</cx:pt>
          <cx:pt idx="45001">200000</cx:pt>
          <cx:pt idx="45002">140000</cx:pt>
          <cx:pt idx="45003">238000</cx:pt>
          <cx:pt idx="45004">150000</cx:pt>
          <cx:pt idx="45005">85000</cx:pt>
          <cx:pt idx="45006">80000</cx:pt>
          <cx:pt idx="45007">150000</cx:pt>
          <cx:pt idx="45008">175000</cx:pt>
          <cx:pt idx="45009">150000</cx:pt>
          <cx:pt idx="45010">130000</cx:pt>
          <cx:pt idx="45011">100000</cx:pt>
          <cx:pt idx="45012">175000</cx:pt>
          <cx:pt idx="45013">180000</cx:pt>
          <cx:pt idx="45014">190000</cx:pt>
          <cx:pt idx="45015">150000</cx:pt>
          <cx:pt idx="45016">200000</cx:pt>
          <cx:pt idx="45017">140000</cx:pt>
          <cx:pt idx="45018">51000</cx:pt>
          <cx:pt idx="45019">120000</cx:pt>
          <cx:pt idx="45020">85000</cx:pt>
          <cx:pt idx="45021">80000</cx:pt>
          <cx:pt idx="45022">150000</cx:pt>
          <cx:pt idx="45023">200000</cx:pt>
          <cx:pt idx="45024">175000</cx:pt>
          <cx:pt idx="45025">190000</cx:pt>
          <cx:pt idx="45026">100000</cx:pt>
          <cx:pt idx="45027">120000</cx:pt>
          <cx:pt idx="45028">140000</cx:pt>
          <cx:pt idx="45029">140000</cx:pt>
          <cx:pt idx="45030">200000</cx:pt>
          <cx:pt idx="45031">100000</cx:pt>
          <cx:pt idx="45032">130000</cx:pt>
          <cx:pt idx="45033">234000</cx:pt>
          <cx:pt idx="45034">120000</cx:pt>
          <cx:pt idx="45035">150000</cx:pt>
          <cx:pt idx="45036">250000</cx:pt>
          <cx:pt idx="45037">75000</cx:pt>
          <cx:pt idx="45038">120000</cx:pt>
          <cx:pt idx="45039">160000</cx:pt>
          <cx:pt idx="45040">180000</cx:pt>
          <cx:pt idx="45041">100000</cx:pt>
          <cx:pt idx="45042">160000</cx:pt>
          <cx:pt idx="45043">150000</cx:pt>
          <cx:pt idx="45044">180000</cx:pt>
          <cx:pt idx="45045">115000</cx:pt>
          <cx:pt idx="45046">130000</cx:pt>
          <cx:pt idx="45047">40000</cx:pt>
          <cx:pt idx="45048">90000</cx:pt>
          <cx:pt idx="45049">140000</cx:pt>
          <cx:pt idx="45050">90000</cx:pt>
          <cx:pt idx="45051">125000</cx:pt>
          <cx:pt idx="45052">100000</cx:pt>
          <cx:pt idx="45053">100000</cx:pt>
          <cx:pt idx="45054">700000</cx:pt>
          <cx:pt idx="45055">175000</cx:pt>
          <cx:pt idx="45056">175000</cx:pt>
          <cx:pt idx="45057">110000</cx:pt>
          <cx:pt idx="45058">90000</cx:pt>
          <cx:pt idx="45059">120000</cx:pt>
          <cx:pt idx="45060">40000</cx:pt>
          <cx:pt idx="45061">117000</cx:pt>
          <cx:pt idx="45062">75000</cx:pt>
          <cx:pt idx="45063">250000</cx:pt>
          <cx:pt idx="45064">130000</cx:pt>
          <cx:pt idx="45065">175000</cx:pt>
          <cx:pt idx="45066">200000</cx:pt>
          <cx:pt idx="45067">80000</cx:pt>
          <cx:pt idx="45068">130000</cx:pt>
          <cx:pt idx="45069">200000</cx:pt>
          <cx:pt idx="45070">165000</cx:pt>
          <cx:pt idx="45071">120000</cx:pt>
          <cx:pt idx="45072">235000</cx:pt>
          <cx:pt idx="45073">200000</cx:pt>
          <cx:pt idx="45074">65000</cx:pt>
          <cx:pt idx="45075">300000</cx:pt>
          <cx:pt idx="45076">40000</cx:pt>
          <cx:pt idx="45077">230000</cx:pt>
          <cx:pt idx="45078">180000</cx:pt>
          <cx:pt idx="45079">240000</cx:pt>
          <cx:pt idx="45080">130000</cx:pt>
          <cx:pt idx="45081">210000</cx:pt>
          <cx:pt idx="45082">300000</cx:pt>
          <cx:pt idx="45083">300000</cx:pt>
          <cx:pt idx="45084">230000</cx:pt>
          <cx:pt idx="45085">175000</cx:pt>
          <cx:pt idx="45086">300000</cx:pt>
          <cx:pt idx="45087">150000</cx:pt>
          <cx:pt idx="45088">260000</cx:pt>
          <cx:pt idx="45089">165000</cx:pt>
          <cx:pt idx="45090">40000</cx:pt>
          <cx:pt idx="45091">300000</cx:pt>
          <cx:pt idx="45092">50000</cx:pt>
          <cx:pt idx="45093">50000</cx:pt>
          <cx:pt idx="45094">100000</cx:pt>
          <cx:pt idx="45095">100000</cx:pt>
          <cx:pt idx="45096">198000</cx:pt>
          <cx:pt idx="45097">75000</cx:pt>
          <cx:pt idx="45098">200000</cx:pt>
          <cx:pt idx="45099">150000</cx:pt>
          <cx:pt idx="45100">160000</cx:pt>
          <cx:pt idx="45101">200000</cx:pt>
          <cx:pt idx="45102">175000</cx:pt>
          <cx:pt idx="45103">110000</cx:pt>
          <cx:pt idx="45104">150000</cx:pt>
          <cx:pt idx="45105">140000</cx:pt>
          <cx:pt idx="45106">125000</cx:pt>
          <cx:pt idx="45107">238000</cx:pt>
          <cx:pt idx="45108">190000</cx:pt>
          <cx:pt idx="45109">169000</cx:pt>
          <cx:pt idx="45110">300000</cx:pt>
          <cx:pt idx="45111">145000</cx:pt>
          <cx:pt idx="45112">450000</cx:pt>
          <cx:pt idx="45113">175000</cx:pt>
          <cx:pt idx="45114">1000000</cx:pt>
          <cx:pt idx="45115">189000</cx:pt>
          <cx:pt idx="45116">895000</cx:pt>
          <cx:pt idx="45117">37500</cx:pt>
          <cx:pt idx="45118">12000</cx:pt>
          <cx:pt idx="45119">135000</cx:pt>
          <cx:pt idx="45120">105000</cx:pt>
          <cx:pt idx="45121">50000</cx:pt>
          <cx:pt idx="45122">315000</cx:pt>
          <cx:pt idx="45123">250000</cx:pt>
          <cx:pt idx="45124">32000</cx:pt>
          <cx:pt idx="45125">270000</cx:pt>
          <cx:pt idx="45126">160000</cx:pt>
          <cx:pt idx="45127">150000</cx:pt>
          <cx:pt idx="45128">225000</cx:pt>
          <cx:pt idx="45129">150000</cx:pt>
          <cx:pt idx="45130">240000</cx:pt>
          <cx:pt idx="45131">375000</cx:pt>
          <cx:pt idx="45132">90000</cx:pt>
          <cx:pt idx="45133">325000</cx:pt>
          <cx:pt idx="45134">375000</cx:pt>
          <cx:pt idx="45135">200000</cx:pt>
          <cx:pt idx="45136">110000</cx:pt>
          <cx:pt idx="45137">250000</cx:pt>
          <cx:pt idx="45138">150000</cx:pt>
          <cx:pt idx="45139">235000</cx:pt>
          <cx:pt idx="45140">200000</cx:pt>
          <cx:pt idx="45141">186000</cx:pt>
          <cx:pt idx="45142">95000</cx:pt>
          <cx:pt idx="45143">100000</cx:pt>
          <cx:pt idx="45144">180000</cx:pt>
          <cx:pt idx="45145">120000</cx:pt>
          <cx:pt idx="45146">450000</cx:pt>
          <cx:pt idx="45147">180000</cx:pt>
          <cx:pt idx="45148">235000</cx:pt>
          <cx:pt idx="45149">150000</cx:pt>
          <cx:pt idx="45150">75000</cx:pt>
          <cx:pt idx="45151">150000</cx:pt>
          <cx:pt idx="45152">175000</cx:pt>
          <cx:pt idx="45153">220000</cx:pt>
          <cx:pt idx="45154">135000</cx:pt>
          <cx:pt idx="45155">225000</cx:pt>
          <cx:pt idx="45156">220000</cx:pt>
          <cx:pt idx="45157">210000</cx:pt>
          <cx:pt idx="45158">340000</cx:pt>
          <cx:pt idx="45159">325000</cx:pt>
          <cx:pt idx="45160">130000</cx:pt>
          <cx:pt idx="45161">140000</cx:pt>
          <cx:pt idx="45162">200000</cx:pt>
          <cx:pt idx="45163">200000</cx:pt>
          <cx:pt idx="45164">220000</cx:pt>
          <cx:pt idx="45165">350000</cx:pt>
          <cx:pt idx="45166">425000</cx:pt>
          <cx:pt idx="45167">595000</cx:pt>
          <cx:pt idx="45168">140000</cx:pt>
          <cx:pt idx="45169">207000</cx:pt>
          <cx:pt idx="45170">200000</cx:pt>
          <cx:pt idx="45171">425000</cx:pt>
          <cx:pt idx="45172">160000</cx:pt>
          <cx:pt idx="45173">10000</cx:pt>
          <cx:pt idx="45174">425000</cx:pt>
          <cx:pt idx="45175">375000</cx:pt>
          <cx:pt idx="45176">180000</cx:pt>
          <cx:pt idx="45177">50000</cx:pt>
          <cx:pt idx="45178">140000</cx:pt>
          <cx:pt idx="45179">425000</cx:pt>
          <cx:pt idx="45180">400000</cx:pt>
          <cx:pt idx="45181">425000</cx:pt>
          <cx:pt idx="45182">425000</cx:pt>
          <cx:pt idx="45183">145000</cx:pt>
          <cx:pt idx="45184">150000</cx:pt>
          <cx:pt idx="45185">400000</cx:pt>
          <cx:pt idx="45186">98000</cx:pt>
          <cx:pt idx="45187">300000</cx:pt>
          <cx:pt idx="45188">220000</cx:pt>
          <cx:pt idx="45189">150000</cx:pt>
          <cx:pt idx="45190">100000</cx:pt>
          <cx:pt idx="45191">120000</cx:pt>
          <cx:pt idx="45192">450000</cx:pt>
          <cx:pt idx="45193">150000</cx:pt>
          <cx:pt idx="45194">235000</cx:pt>
          <cx:pt idx="45195">450000</cx:pt>
          <cx:pt idx="45196">225000</cx:pt>
          <cx:pt idx="45197">200000</cx:pt>
          <cx:pt idx="45198">165000</cx:pt>
          <cx:pt idx="45199">35000</cx:pt>
          <cx:pt idx="45200">130000</cx:pt>
          <cx:pt idx="45201">26000</cx:pt>
          <cx:pt idx="45202">150000</cx:pt>
          <cx:pt idx="45203">140000</cx:pt>
          <cx:pt idx="45204">500000</cx:pt>
          <cx:pt idx="45205">2500</cx:pt>
          <cx:pt idx="45206">200000</cx:pt>
          <cx:pt idx="45207">45000</cx:pt>
          <cx:pt idx="45208">100000</cx:pt>
          <cx:pt idx="45209">400000</cx:pt>
          <cx:pt idx="45210">210000</cx:pt>
          <cx:pt idx="45211">150000</cx:pt>
          <cx:pt idx="45212">140000</cx:pt>
          <cx:pt idx="45213">1855039</cx:pt>
          <cx:pt idx="45214">175000</cx:pt>
          <cx:pt idx="45215">290000</cx:pt>
          <cx:pt idx="45216">200000</cx:pt>
          <cx:pt idx="45217">110000</cx:pt>
          <cx:pt idx="45218">275000</cx:pt>
          <cx:pt idx="45219">80000</cx:pt>
          <cx:pt idx="45220">8000</cx:pt>
          <cx:pt idx="45221">35000</cx:pt>
          <cx:pt idx="45222">190000</cx:pt>
          <cx:pt idx="45223">60000</cx:pt>
          <cx:pt idx="45224">285000</cx:pt>
          <cx:pt idx="45225">140000</cx:pt>
          <cx:pt idx="45226">250000</cx:pt>
          <cx:pt idx="45227">150000</cx:pt>
          <cx:pt idx="45228">350000</cx:pt>
          <cx:pt idx="45229">450000</cx:pt>
          <cx:pt idx="45230">75000</cx:pt>
          <cx:pt idx="45231">190000</cx:pt>
          <cx:pt idx="45232">79000</cx:pt>
          <cx:pt idx="45233">170000</cx:pt>
          <cx:pt idx="45234">25000</cx:pt>
          <cx:pt idx="45235">80000</cx:pt>
          <cx:pt idx="45236">50000</cx:pt>
          <cx:pt idx="45237">15000</cx:pt>
          <cx:pt idx="45238">175000</cx:pt>
          <cx:pt idx="45239">200000</cx:pt>
          <cx:pt idx="45240">45000</cx:pt>
          <cx:pt idx="45241">200000</cx:pt>
          <cx:pt idx="45242">70000</cx:pt>
          <cx:pt idx="45243">180000</cx:pt>
          <cx:pt idx="45244">290000</cx:pt>
          <cx:pt idx="45245">35000</cx:pt>
          <cx:pt idx="45246">160000</cx:pt>
          <cx:pt idx="45247">500000</cx:pt>
          <cx:pt idx="45248">75000</cx:pt>
          <cx:pt idx="45249">400000</cx:pt>
          <cx:pt idx="45250">350000</cx:pt>
          <cx:pt idx="45251">75000</cx:pt>
          <cx:pt idx="45252">185000</cx:pt>
          <cx:pt idx="45253">210000</cx:pt>
          <cx:pt idx="45254">140000</cx:pt>
          <cx:pt idx="45255">200000</cx:pt>
          <cx:pt idx="45256">95000</cx:pt>
          <cx:pt idx="45257">600000</cx:pt>
          <cx:pt idx="45258">320000</cx:pt>
          <cx:pt idx="45259">240000</cx:pt>
          <cx:pt idx="45260">35000</cx:pt>
          <cx:pt idx="45261">440000</cx:pt>
          <cx:pt idx="45262">170000</cx:pt>
          <cx:pt idx="45263">135000</cx:pt>
          <cx:pt idx="45264">325000</cx:pt>
          <cx:pt idx="45265">450000</cx:pt>
          <cx:pt idx="45266">95000</cx:pt>
          <cx:pt idx="45267">235000</cx:pt>
          <cx:pt idx="45268">330000</cx:pt>
          <cx:pt idx="45269">585000</cx:pt>
          <cx:pt idx="45270">330000</cx:pt>
          <cx:pt idx="45271">500000</cx:pt>
          <cx:pt idx="45272">170000</cx:pt>
          <cx:pt idx="45273">136000</cx:pt>
          <cx:pt idx="45274">250000</cx:pt>
          <cx:pt idx="45275">423000</cx:pt>
          <cx:pt idx="45276">125000</cx:pt>
          <cx:pt idx="45277">700000</cx:pt>
          <cx:pt idx="45278">95000</cx:pt>
          <cx:pt idx="45279">275000</cx:pt>
          <cx:pt idx="45280">300000</cx:pt>
          <cx:pt idx="45281">160000</cx:pt>
          <cx:pt idx="45282">200000</cx:pt>
          <cx:pt idx="45283">800000</cx:pt>
          <cx:pt idx="45284">240000</cx:pt>
          <cx:pt idx="45285">238000</cx:pt>
          <cx:pt idx="45286">250000</cx:pt>
          <cx:pt idx="45287">100000</cx:pt>
          <cx:pt idx="45288">167000</cx:pt>
          <cx:pt idx="45289">35000</cx:pt>
          <cx:pt idx="45290">250000</cx:pt>
          <cx:pt idx="45291">145000</cx:pt>
          <cx:pt idx="45292">125000</cx:pt>
          <cx:pt idx="45293">285000</cx:pt>
          <cx:pt idx="45294">300000</cx:pt>
          <cx:pt idx="45295">250000</cx:pt>
          <cx:pt idx="45296">275000</cx:pt>
          <cx:pt idx="45297">450000</cx:pt>
          <cx:pt idx="45298">400000</cx:pt>
          <cx:pt idx="45299">225000</cx:pt>
          <cx:pt idx="45300">300000</cx:pt>
          <cx:pt idx="45301">375000</cx:pt>
          <cx:pt idx="45302">95000</cx:pt>
          <cx:pt idx="45303">75000</cx:pt>
          <cx:pt idx="45304">450000</cx:pt>
          <cx:pt idx="45305">330000</cx:pt>
          <cx:pt idx="45306">40000</cx:pt>
          <cx:pt idx="45307">85000</cx:pt>
          <cx:pt idx="45308">85000</cx:pt>
          <cx:pt idx="45309">5000</cx:pt>
          <cx:pt idx="45310">13000</cx:pt>
          <cx:pt idx="45311">6000</cx:pt>
          <cx:pt idx="45312">15000</cx:pt>
          <cx:pt idx="45313">15000</cx:pt>
          <cx:pt idx="45314">25000</cx:pt>
          <cx:pt idx="45315">30000</cx:pt>
          <cx:pt idx="45316">5000</cx:pt>
          <cx:pt idx="45317">1000</cx:pt>
          <cx:pt idx="45318">90000</cx:pt>
          <cx:pt idx="45319">176190</cx:pt>
          <cx:pt idx="45320">20000</cx:pt>
          <cx:pt idx="45321">20000</cx:pt>
          <cx:pt idx="45322">10000</cx:pt>
          <cx:pt idx="45323">15000</cx:pt>
          <cx:pt idx="45324">15000</cx:pt>
          <cx:pt idx="45325">2500</cx:pt>
          <cx:pt idx="45326">25000</cx:pt>
          <cx:pt idx="45327">100000</cx:pt>
          <cx:pt idx="45328">145000</cx:pt>
          <cx:pt idx="45329">140000</cx:pt>
          <cx:pt idx="45330">200000</cx:pt>
          <cx:pt idx="45331">320000</cx:pt>
          <cx:pt idx="45332">175000</cx:pt>
          <cx:pt idx="45333">100000</cx:pt>
          <cx:pt idx="45334">160000</cx:pt>
          <cx:pt idx="45335">250000</cx:pt>
          <cx:pt idx="45336">175000</cx:pt>
          <cx:pt idx="45337">90000</cx:pt>
          <cx:pt idx="45338">100000</cx:pt>
          <cx:pt idx="45339">135000</cx:pt>
          <cx:pt idx="45340">130000</cx:pt>
          <cx:pt idx="45341">114000</cx:pt>
          <cx:pt idx="45342">100000</cx:pt>
          <cx:pt idx="45343">6000</cx:pt>
          <cx:pt idx="45344">15000</cx:pt>
          <cx:pt idx="45345">290000</cx:pt>
          <cx:pt idx="45346">375000</cx:pt>
          <cx:pt idx="45347">200000</cx:pt>
          <cx:pt idx="45348">130000</cx:pt>
          <cx:pt idx="45349">350000</cx:pt>
          <cx:pt idx="45350">75000</cx:pt>
          <cx:pt idx="45351">5000</cx:pt>
          <cx:pt idx="45352">10000</cx:pt>
          <cx:pt idx="45353">8000</cx:pt>
          <cx:pt idx="45354">350000</cx:pt>
          <cx:pt idx="45355">375000</cx:pt>
          <cx:pt idx="45356">280000</cx:pt>
          <cx:pt idx="45357">97000</cx:pt>
          <cx:pt idx="45358">550000</cx:pt>
          <cx:pt idx="45359">20000</cx:pt>
          <cx:pt idx="45360">79000</cx:pt>
          <cx:pt idx="45361">65000</cx:pt>
          <cx:pt idx="45362">20000</cx:pt>
          <cx:pt idx="45363">25000</cx:pt>
          <cx:pt idx="45364">850000</cx:pt>
          <cx:pt idx="45365">475000</cx:pt>
          <cx:pt idx="45366">100000</cx:pt>
          <cx:pt idx="45367">290000</cx:pt>
          <cx:pt idx="45368">180000</cx:pt>
          <cx:pt idx="45369">335000</cx:pt>
          <cx:pt idx="45370">450000</cx:pt>
          <cx:pt idx="45371">650000</cx:pt>
          <cx:pt idx="45372">85000</cx:pt>
          <cx:pt idx="45373">185000</cx:pt>
          <cx:pt idx="45374">150000</cx:pt>
          <cx:pt idx="45375">140000</cx:pt>
          <cx:pt idx="45376">150000</cx:pt>
          <cx:pt idx="45377">250000</cx:pt>
          <cx:pt idx="45378">180000</cx:pt>
          <cx:pt idx="45379">110000</cx:pt>
          <cx:pt idx="45380">75000</cx:pt>
          <cx:pt idx="45381">500000</cx:pt>
          <cx:pt idx="45382">75000</cx:pt>
          <cx:pt idx="45383">110000</cx:pt>
          <cx:pt idx="45384">75000</cx:pt>
          <cx:pt idx="45385">130000</cx:pt>
          <cx:pt idx="45386">130000</cx:pt>
          <cx:pt idx="45387">200000</cx:pt>
          <cx:pt idx="45388">80000</cx:pt>
          <cx:pt idx="45389">80000</cx:pt>
          <cx:pt idx="45390">130000</cx:pt>
          <cx:pt idx="45391">170000</cx:pt>
          <cx:pt idx="45392">100000</cx:pt>
          <cx:pt idx="45393">50000</cx:pt>
          <cx:pt idx="45394">180000</cx:pt>
          <cx:pt idx="45395">200000</cx:pt>
          <cx:pt idx="45396">80000</cx:pt>
          <cx:pt idx="45397">85000</cx:pt>
          <cx:pt idx="45398">135000</cx:pt>
          <cx:pt idx="45399">90000</cx:pt>
          <cx:pt idx="45400">135000</cx:pt>
          <cx:pt idx="45401">90000</cx:pt>
          <cx:pt idx="45402">125000</cx:pt>
          <cx:pt idx="45403">150000</cx:pt>
          <cx:pt idx="45404">160000</cx:pt>
          <cx:pt idx="45405">150000</cx:pt>
          <cx:pt idx="45406">175000</cx:pt>
          <cx:pt idx="45407">160000</cx:pt>
          <cx:pt idx="45408">170000</cx:pt>
          <cx:pt idx="45409">146000</cx:pt>
          <cx:pt idx="45410">190000</cx:pt>
          <cx:pt idx="45411">160000</cx:pt>
          <cx:pt idx="45412">285000</cx:pt>
          <cx:pt idx="45413">240000</cx:pt>
          <cx:pt idx="45414">200000</cx:pt>
          <cx:pt idx="45415">190000</cx:pt>
          <cx:pt idx="45416">100000</cx:pt>
          <cx:pt idx="45417">170000</cx:pt>
          <cx:pt idx="45418">165000</cx:pt>
          <cx:pt idx="45419">112000</cx:pt>
          <cx:pt idx="45420">130000</cx:pt>
          <cx:pt idx="45421">245000</cx:pt>
          <cx:pt idx="45422">200000</cx:pt>
          <cx:pt idx="45423">190000</cx:pt>
          <cx:pt idx="45424">120000</cx:pt>
          <cx:pt idx="45425">165000</cx:pt>
          <cx:pt idx="45426">110000</cx:pt>
          <cx:pt idx="45427">90000</cx:pt>
          <cx:pt idx="45428">250000</cx:pt>
          <cx:pt idx="45429">139000</cx:pt>
          <cx:pt idx="45430">135000</cx:pt>
          <cx:pt idx="45431">120000</cx:pt>
          <cx:pt idx="45432">120000</cx:pt>
          <cx:pt idx="45433">139000</cx:pt>
          <cx:pt idx="45434">150000</cx:pt>
          <cx:pt idx="45435">115000</cx:pt>
          <cx:pt idx="45436">90000</cx:pt>
          <cx:pt idx="45437">120000</cx:pt>
          <cx:pt idx="45438">200000</cx:pt>
          <cx:pt idx="45439">180000</cx:pt>
          <cx:pt idx="45440">200000</cx:pt>
          <cx:pt idx="45441">90000</cx:pt>
          <cx:pt idx="45442">120000</cx:pt>
          <cx:pt idx="45443">135000</cx:pt>
          <cx:pt idx="45444">115000</cx:pt>
          <cx:pt idx="45445">160000</cx:pt>
          <cx:pt idx="45446">95000</cx:pt>
          <cx:pt idx="45447">130000</cx:pt>
          <cx:pt idx="45448">180000</cx:pt>
          <cx:pt idx="45449">175000</cx:pt>
          <cx:pt idx="45450">175000</cx:pt>
          <cx:pt idx="45451">125000</cx:pt>
          <cx:pt idx="45452">165000</cx:pt>
          <cx:pt idx="45453">115000</cx:pt>
          <cx:pt idx="45454">138000</cx:pt>
          <cx:pt idx="45455">111000</cx:pt>
          <cx:pt idx="45456">285000</cx:pt>
          <cx:pt idx="45457">150000</cx:pt>
          <cx:pt idx="45458">225000</cx:pt>
          <cx:pt idx="45459">130000</cx:pt>
          <cx:pt idx="45460">160000</cx:pt>
          <cx:pt idx="45461">150000</cx:pt>
          <cx:pt idx="45462">180000</cx:pt>
          <cx:pt idx="45463">150000</cx:pt>
          <cx:pt idx="45464">90000</cx:pt>
          <cx:pt idx="45465">140000</cx:pt>
          <cx:pt idx="45466">125000</cx:pt>
          <cx:pt idx="45467">190000</cx:pt>
          <cx:pt idx="45468">175000</cx:pt>
          <cx:pt idx="45469">95000</cx:pt>
          <cx:pt idx="45470">120000</cx:pt>
          <cx:pt idx="45471">250000</cx:pt>
          <cx:pt idx="45472">140000</cx:pt>
          <cx:pt idx="45473">138000</cx:pt>
          <cx:pt idx="45474">140000</cx:pt>
          <cx:pt idx="45475">139000</cx:pt>
          <cx:pt idx="45476">150000</cx:pt>
          <cx:pt idx="45477">210000</cx:pt>
          <cx:pt idx="45478">200000</cx:pt>
          <cx:pt idx="45479">200000</cx:pt>
          <cx:pt idx="45480">400000</cx:pt>
          <cx:pt idx="45481">300000</cx:pt>
          <cx:pt idx="45482">165000</cx:pt>
          <cx:pt idx="45483">460000</cx:pt>
          <cx:pt idx="45484">200000</cx:pt>
          <cx:pt idx="45485">175000</cx:pt>
          <cx:pt idx="45486">450000</cx:pt>
          <cx:pt idx="45487">325000</cx:pt>
          <cx:pt idx="45488">200000</cx:pt>
          <cx:pt idx="45489">138000</cx:pt>
          <cx:pt idx="45490">328000</cx:pt>
          <cx:pt idx="45491">500000</cx:pt>
          <cx:pt idx="45492">650000</cx:pt>
          <cx:pt idx="45493">180000</cx:pt>
          <cx:pt idx="45494">129000</cx:pt>
          <cx:pt idx="45495">150000</cx:pt>
          <cx:pt idx="45496">170000</cx:pt>
          <cx:pt idx="45497">175000</cx:pt>
          <cx:pt idx="45498">60000</cx:pt>
          <cx:pt idx="45499">60000</cx:pt>
          <cx:pt idx="45500">60000</cx:pt>
          <cx:pt idx="45501">99000</cx:pt>
          <cx:pt idx="45502">175000</cx:pt>
          <cx:pt idx="45503">389000</cx:pt>
          <cx:pt idx="45504">285000</cx:pt>
          <cx:pt idx="45505">300000</cx:pt>
          <cx:pt idx="45506">450000</cx:pt>
          <cx:pt idx="45507">450000</cx:pt>
          <cx:pt idx="45508">200000</cx:pt>
          <cx:pt idx="45509">1000000</cx:pt>
          <cx:pt idx="45510">900000</cx:pt>
          <cx:pt idx="45511">150000</cx:pt>
          <cx:pt idx="45512">200000</cx:pt>
          <cx:pt idx="45513">65000</cx:pt>
          <cx:pt idx="45514">65000</cx:pt>
          <cx:pt idx="45515">400000</cx:pt>
          <cx:pt idx="45516">460000</cx:pt>
          <cx:pt idx="45517">280000</cx:pt>
          <cx:pt idx="45518">180000</cx:pt>
          <cx:pt idx="45519">450000</cx:pt>
          <cx:pt idx="45520">450000</cx:pt>
          <cx:pt idx="45521">100000</cx:pt>
          <cx:pt idx="45522">600000</cx:pt>
          <cx:pt idx="45523">165000</cx:pt>
          <cx:pt idx="45524">350000</cx:pt>
          <cx:pt idx="45525">450000</cx:pt>
          <cx:pt idx="45526">130000</cx:pt>
          <cx:pt idx="45527">60000</cx:pt>
          <cx:pt idx="45528">425000</cx:pt>
          <cx:pt idx="45529">285000</cx:pt>
          <cx:pt idx="45530">180000</cx:pt>
          <cx:pt idx="45531">450000</cx:pt>
          <cx:pt idx="45532">700000</cx:pt>
          <cx:pt idx="45533">300000</cx:pt>
          <cx:pt idx="45534">600000</cx:pt>
          <cx:pt idx="45535">250000</cx:pt>
          <cx:pt idx="45536">400000</cx:pt>
          <cx:pt idx="45537">300000</cx:pt>
          <cx:pt idx="45538">350000</cx:pt>
          <cx:pt idx="45539">249000</cx:pt>
          <cx:pt idx="45540">1000000</cx:pt>
          <cx:pt idx="45541">1855039</cx:pt>
          <cx:pt idx="45542">400000</cx:pt>
          <cx:pt idx="45543">250000</cx:pt>
          <cx:pt idx="45544">1855039</cx:pt>
          <cx:pt idx="45545">550000</cx:pt>
          <cx:pt idx="45546">450000</cx:pt>
          <cx:pt idx="45547">550000</cx:pt>
          <cx:pt idx="45548">300000</cx:pt>
          <cx:pt idx="45549">253000</cx:pt>
          <cx:pt idx="45550">234000</cx:pt>
          <cx:pt idx="45551">300000</cx:pt>
          <cx:pt idx="45552">324000</cx:pt>
          <cx:pt idx="45553">200000</cx:pt>
          <cx:pt idx="45554">300000</cx:pt>
          <cx:pt idx="45555">450000</cx:pt>
          <cx:pt idx="45556">212500</cx:pt>
          <cx:pt idx="45557">250000</cx:pt>
          <cx:pt idx="45558">212500</cx:pt>
          <cx:pt idx="45559">250000</cx:pt>
          <cx:pt idx="45560">200000</cx:pt>
          <cx:pt idx="45561">250000</cx:pt>
          <cx:pt idx="45562">385000</cx:pt>
          <cx:pt idx="45563">350000</cx:pt>
          <cx:pt idx="45564">650000</cx:pt>
          <cx:pt idx="45565">460000</cx:pt>
          <cx:pt idx="45566">250000</cx:pt>
          <cx:pt idx="45567">190000</cx:pt>
          <cx:pt idx="45568">190000</cx:pt>
          <cx:pt idx="45569">145000</cx:pt>
          <cx:pt idx="45570">90000</cx:pt>
          <cx:pt idx="45571">156000</cx:pt>
          <cx:pt idx="45572">250000</cx:pt>
          <cx:pt idx="45573">385000</cx:pt>
          <cx:pt idx="45574">300000</cx:pt>
          <cx:pt idx="45575">100000</cx:pt>
          <cx:pt idx="45576">450000</cx:pt>
          <cx:pt idx="45577">600000</cx:pt>
          <cx:pt idx="45578">250000</cx:pt>
          <cx:pt idx="45579">300000</cx:pt>
          <cx:pt idx="45580">90000</cx:pt>
          <cx:pt idx="45581">324000</cx:pt>
          <cx:pt idx="45582">250000</cx:pt>
          <cx:pt idx="45583">40000</cx:pt>
          <cx:pt idx="45584">175000</cx:pt>
          <cx:pt idx="45585">410000</cx:pt>
          <cx:pt idx="45586">1855039</cx:pt>
          <cx:pt idx="45587">1855039</cx:pt>
          <cx:pt idx="45588">1855039</cx:pt>
          <cx:pt idx="45589">72000</cx:pt>
          <cx:pt idx="45590">133000</cx:pt>
          <cx:pt idx="45591">225000</cx:pt>
          <cx:pt idx="45592">175000</cx:pt>
          <cx:pt idx="45593">80000</cx:pt>
          <cx:pt idx="45594">142000</cx:pt>
          <cx:pt idx="45595">315000</cx:pt>
          <cx:pt idx="45596">450000</cx:pt>
          <cx:pt idx="45597">350000</cx:pt>
          <cx:pt idx="45598">80000</cx:pt>
          <cx:pt idx="45599">250000</cx:pt>
          <cx:pt idx="45600">160000</cx:pt>
          <cx:pt idx="45601">150000</cx:pt>
          <cx:pt idx="45602">400000</cx:pt>
          <cx:pt idx="45603">684000</cx:pt>
          <cx:pt idx="45604">450000</cx:pt>
          <cx:pt idx="45605">210000</cx:pt>
          <cx:pt idx="45606">125000</cx:pt>
          <cx:pt idx="45607">72000</cx:pt>
          <cx:pt idx="45608">140000</cx:pt>
          <cx:pt idx="45609">105000</cx:pt>
          <cx:pt idx="45610">25000</cx:pt>
          <cx:pt idx="45611">80000</cx:pt>
          <cx:pt idx="45612">225000</cx:pt>
          <cx:pt idx="45613">200000</cx:pt>
          <cx:pt idx="45614">150000</cx:pt>
          <cx:pt idx="45615">175000</cx:pt>
          <cx:pt idx="45616">175000</cx:pt>
          <cx:pt idx="45617">400000</cx:pt>
          <cx:pt idx="45618">250000</cx:pt>
          <cx:pt idx="45619">100000</cx:pt>
          <cx:pt idx="45620">300000</cx:pt>
          <cx:pt idx="45621">75000</cx:pt>
          <cx:pt idx="45622">450000</cx:pt>
          <cx:pt idx="45623">250000</cx:pt>
          <cx:pt idx="45624">225000</cx:pt>
          <cx:pt idx="45625">225000</cx:pt>
          <cx:pt idx="45626">305000</cx:pt>
          <cx:pt idx="45627">600000</cx:pt>
          <cx:pt idx="45628">260000</cx:pt>
          <cx:pt idx="45629">400000</cx:pt>
          <cx:pt idx="45630">450000</cx:pt>
          <cx:pt idx="45631">375000</cx:pt>
          <cx:pt idx="45632">450000</cx:pt>
          <cx:pt idx="45633">225000</cx:pt>
          <cx:pt idx="45634">425000</cx:pt>
          <cx:pt idx="45635">350000</cx:pt>
          <cx:pt idx="45636">200000</cx:pt>
          <cx:pt idx="45637">270000</cx:pt>
          <cx:pt idx="45638">200000</cx:pt>
          <cx:pt idx="45639">190000</cx:pt>
          <cx:pt idx="45640">175000</cx:pt>
          <cx:pt idx="45641">150000</cx:pt>
          <cx:pt idx="45642">260000</cx:pt>
          <cx:pt idx="45643">80000</cx:pt>
          <cx:pt idx="45644">200000</cx:pt>
          <cx:pt idx="45645">360000</cx:pt>
          <cx:pt idx="45646">265000</cx:pt>
          <cx:pt idx="45647">450000</cx:pt>
          <cx:pt idx="45648">450000</cx:pt>
          <cx:pt idx="45649">1855039</cx:pt>
          <cx:pt idx="45650">20000</cx:pt>
          <cx:pt idx="45651">425000</cx:pt>
          <cx:pt idx="45652">175000</cx:pt>
          <cx:pt idx="45653">20000</cx:pt>
          <cx:pt idx="45654">20000</cx:pt>
          <cx:pt idx="45655">90000</cx:pt>
          <cx:pt idx="45656">20000</cx:pt>
          <cx:pt idx="45657">250000</cx:pt>
          <cx:pt idx="45658">1000000</cx:pt>
          <cx:pt idx="45659">20000</cx:pt>
          <cx:pt idx="45660">500000</cx:pt>
          <cx:pt idx="45661">125000</cx:pt>
          <cx:pt idx="45662">75000</cx:pt>
          <cx:pt idx="45663">375000</cx:pt>
          <cx:pt idx="45664">300000</cx:pt>
          <cx:pt idx="45665">180000</cx:pt>
          <cx:pt idx="45666">114000</cx:pt>
          <cx:pt idx="45667">100000</cx:pt>
          <cx:pt idx="45668">200000</cx:pt>
          <cx:pt idx="45669">75000</cx:pt>
          <cx:pt idx="45670">200000</cx:pt>
          <cx:pt idx="45671">20000</cx:pt>
          <cx:pt idx="45672">47000</cx:pt>
          <cx:pt idx="45673">180000</cx:pt>
          <cx:pt idx="45674">200000</cx:pt>
          <cx:pt idx="45675">150000</cx:pt>
          <cx:pt idx="45676">200000</cx:pt>
          <cx:pt idx="45677">78000</cx:pt>
          <cx:pt idx="45678">97000</cx:pt>
          <cx:pt idx="45679">130000</cx:pt>
          <cx:pt idx="45680">150000</cx:pt>
          <cx:pt idx="45681">150000</cx:pt>
          <cx:pt idx="45682">12000</cx:pt>
          <cx:pt idx="45683">75000</cx:pt>
          <cx:pt idx="45684">150000</cx:pt>
          <cx:pt idx="45685">130000</cx:pt>
          <cx:pt idx="45686">85000</cx:pt>
          <cx:pt idx="45687">89000</cx:pt>
          <cx:pt idx="45688">89000</cx:pt>
          <cx:pt idx="45689">250000</cx:pt>
          <cx:pt idx="45690">400000</cx:pt>
          <cx:pt idx="45691">150000</cx:pt>
          <cx:pt idx="45692">120000</cx:pt>
          <cx:pt idx="45693">135000</cx:pt>
          <cx:pt idx="45694">50000</cx:pt>
          <cx:pt idx="45695">60000</cx:pt>
          <cx:pt idx="45696">146500</cx:pt>
          <cx:pt idx="45697">120000</cx:pt>
          <cx:pt idx="45698">85000</cx:pt>
          <cx:pt idx="45699">180000</cx:pt>
          <cx:pt idx="45700">83000</cx:pt>
          <cx:pt idx="45701">50000</cx:pt>
          <cx:pt idx="45702">100000</cx:pt>
          <cx:pt idx="45703">85000</cx:pt>
          <cx:pt idx="45704">100000</cx:pt>
          <cx:pt idx="45705">80000</cx:pt>
          <cx:pt idx="45706">250000</cx:pt>
          <cx:pt idx="45707">175000</cx:pt>
          <cx:pt idx="45708">175000</cx:pt>
          <cx:pt idx="45709">70000</cx:pt>
          <cx:pt idx="45710">150000</cx:pt>
          <cx:pt idx="45711">120000</cx:pt>
          <cx:pt idx="45712">80000</cx:pt>
          <cx:pt idx="45713">85000</cx:pt>
          <cx:pt idx="45714">70000</cx:pt>
          <cx:pt idx="45715">70000</cx:pt>
          <cx:pt idx="45716">98000</cx:pt>
          <cx:pt idx="45717">390000</cx:pt>
          <cx:pt idx="45718">100000</cx:pt>
          <cx:pt idx="45719">80000</cx:pt>
          <cx:pt idx="45720">220000</cx:pt>
          <cx:pt idx="45721">140000</cx:pt>
          <cx:pt idx="45722">500000</cx:pt>
          <cx:pt idx="45723">300000</cx:pt>
          <cx:pt idx="45724">50000</cx:pt>
          <cx:pt idx="45725">135000</cx:pt>
          <cx:pt idx="45726">200000</cx:pt>
          <cx:pt idx="45727">36000</cx:pt>
          <cx:pt idx="45728">98000</cx:pt>
          <cx:pt idx="45729">40000</cx:pt>
          <cx:pt idx="45730">153000</cx:pt>
          <cx:pt idx="45731">90000</cx:pt>
          <cx:pt idx="45732">180000</cx:pt>
          <cx:pt idx="45733">145000</cx:pt>
          <cx:pt idx="45734">100000</cx:pt>
          <cx:pt idx="45735">150000</cx:pt>
          <cx:pt idx="45736">80000</cx:pt>
          <cx:pt idx="45737">110000</cx:pt>
          <cx:pt idx="45738">120000</cx:pt>
          <cx:pt idx="45739">200000</cx:pt>
          <cx:pt idx="45740">230000</cx:pt>
          <cx:pt idx="45741">310000</cx:pt>
          <cx:pt idx="45742">202000</cx:pt>
          <cx:pt idx="45743">430000</cx:pt>
          <cx:pt idx="45744">119000</cx:pt>
          <cx:pt idx="45745">200000</cx:pt>
          <cx:pt idx="45746">65000</cx:pt>
          <cx:pt idx="45747">60000</cx:pt>
          <cx:pt idx="45748">100000</cx:pt>
          <cx:pt idx="45749">85000</cx:pt>
          <cx:pt idx="45750">154000</cx:pt>
          <cx:pt idx="45751">160000</cx:pt>
          <cx:pt idx="45752">200000</cx:pt>
          <cx:pt idx="45753">190000</cx:pt>
          <cx:pt idx="45754">250000</cx:pt>
          <cx:pt idx="45755">85000</cx:pt>
          <cx:pt idx="45756">120000</cx:pt>
          <cx:pt idx="45757">50000</cx:pt>
          <cx:pt idx="45758">100000</cx:pt>
          <cx:pt idx="45759">175000</cx:pt>
          <cx:pt idx="45760">145000</cx:pt>
          <cx:pt idx="45761">230000</cx:pt>
          <cx:pt idx="45762">150000</cx:pt>
          <cx:pt idx="45763">175000</cx:pt>
          <cx:pt idx="45764">5000</cx:pt>
          <cx:pt idx="45765">150000</cx:pt>
          <cx:pt idx="45766">120000</cx:pt>
          <cx:pt idx="45767">175000</cx:pt>
          <cx:pt idx="45768">200000</cx:pt>
          <cx:pt idx="45769">180000</cx:pt>
          <cx:pt idx="45770">140000</cx:pt>
          <cx:pt idx="45771">100000</cx:pt>
          <cx:pt idx="45772">375000</cx:pt>
          <cx:pt idx="45773">130000</cx:pt>
          <cx:pt idx="45774">113000</cx:pt>
          <cx:pt idx="45775">69000</cx:pt>
          <cx:pt idx="45776">5000</cx:pt>
          <cx:pt idx="45777">140000</cx:pt>
          <cx:pt idx="45778">150000</cx:pt>
          <cx:pt idx="45779">60000</cx:pt>
          <cx:pt idx="45780">60000</cx:pt>
          <cx:pt idx="45781">100000</cx:pt>
          <cx:pt idx="45782">125000</cx:pt>
          <cx:pt idx="45783">150000</cx:pt>
          <cx:pt idx="45784">69000</cx:pt>
          <cx:pt idx="45785">145000</cx:pt>
          <cx:pt idx="45786">100000</cx:pt>
          <cx:pt idx="45787">125000</cx:pt>
          <cx:pt idx="45788">100000</cx:pt>
          <cx:pt idx="45789">100000</cx:pt>
          <cx:pt idx="45790">199000</cx:pt>
          <cx:pt idx="45791">250000</cx:pt>
          <cx:pt idx="45792">250000</cx:pt>
          <cx:pt idx="45793">230000</cx:pt>
          <cx:pt idx="45794">150000</cx:pt>
          <cx:pt idx="45795">95000</cx:pt>
          <cx:pt idx="45796">100000</cx:pt>
          <cx:pt idx="45797">135000</cx:pt>
          <cx:pt idx="45798">240000</cx:pt>
          <cx:pt idx="45799">105000</cx:pt>
          <cx:pt idx="45800">240000</cx:pt>
          <cx:pt idx="45801">600000</cx:pt>
          <cx:pt idx="45802">95000</cx:pt>
          <cx:pt idx="45803">125000</cx:pt>
          <cx:pt idx="45804">150000</cx:pt>
          <cx:pt idx="45805">300000</cx:pt>
          <cx:pt idx="45806">210000</cx:pt>
          <cx:pt idx="45807">320000</cx:pt>
          <cx:pt idx="45808">150000</cx:pt>
          <cx:pt idx="45809">1000000</cx:pt>
          <cx:pt idx="45810">450000</cx:pt>
          <cx:pt idx="45811">400000</cx:pt>
          <cx:pt idx="45812">155000</cx:pt>
          <cx:pt idx="45813">165000</cx:pt>
          <cx:pt idx="45814">160000</cx:pt>
          <cx:pt idx="45815">100000</cx:pt>
          <cx:pt idx="45816">135000</cx:pt>
          <cx:pt idx="45817">125000</cx:pt>
          <cx:pt idx="45818">150000</cx:pt>
          <cx:pt idx="45819">90000</cx:pt>
          <cx:pt idx="45820">90000</cx:pt>
          <cx:pt idx="45821">125000</cx:pt>
          <cx:pt idx="45822">250000</cx:pt>
          <cx:pt idx="45823">90000</cx:pt>
          <cx:pt idx="45824">390000</cx:pt>
          <cx:pt idx="45825">120000</cx:pt>
          <cx:pt idx="45826">210000</cx:pt>
          <cx:pt idx="45827">90000</cx:pt>
          <cx:pt idx="45828">300000</cx:pt>
          <cx:pt idx="45829">200000</cx:pt>
          <cx:pt idx="45830">90000</cx:pt>
          <cx:pt idx="45831">350000</cx:pt>
          <cx:pt idx="45832">650000</cx:pt>
          <cx:pt idx="45833">395000</cx:pt>
          <cx:pt idx="45834">395000</cx:pt>
          <cx:pt idx="45835">220000</cx:pt>
          <cx:pt idx="45836">250000</cx:pt>
          <cx:pt idx="45837">650000</cx:pt>
          <cx:pt idx="45838">130000</cx:pt>
          <cx:pt idx="45839">250000</cx:pt>
          <cx:pt idx="45840">155000</cx:pt>
          <cx:pt idx="45841">40000</cx:pt>
          <cx:pt idx="45842">145000</cx:pt>
          <cx:pt idx="45843">250000</cx:pt>
          <cx:pt idx="45844">400000</cx:pt>
          <cx:pt idx="45845">500000</cx:pt>
          <cx:pt idx="45846">290000</cx:pt>
          <cx:pt idx="45847">350000</cx:pt>
          <cx:pt idx="45848">350000</cx:pt>
          <cx:pt idx="45849">220000</cx:pt>
          <cx:pt idx="45850">400000</cx:pt>
          <cx:pt idx="45851">200000</cx:pt>
          <cx:pt idx="45852">425000</cx:pt>
          <cx:pt idx="45853">150000</cx:pt>
          <cx:pt idx="45854">400000</cx:pt>
          <cx:pt idx="45855">325000</cx:pt>
          <cx:pt idx="45856">425000</cx:pt>
          <cx:pt idx="45857">300000</cx:pt>
          <cx:pt idx="45858">1855039</cx:pt>
          <cx:pt idx="45859">180000</cx:pt>
          <cx:pt idx="45860">300000</cx:pt>
          <cx:pt idx="45861">190000</cx:pt>
          <cx:pt idx="45862">195000</cx:pt>
          <cx:pt idx="45863">155000</cx:pt>
          <cx:pt idx="45864">425000</cx:pt>
          <cx:pt idx="45865">260000</cx:pt>
          <cx:pt idx="45866">250000</cx:pt>
          <cx:pt idx="45867">10000</cx:pt>
          <cx:pt idx="45868">140000</cx:pt>
          <cx:pt idx="45869">300000</cx:pt>
          <cx:pt idx="45870">275000</cx:pt>
          <cx:pt idx="45871">150000</cx:pt>
          <cx:pt idx="45872">14000</cx:pt>
          <cx:pt idx="45873">100000</cx:pt>
          <cx:pt idx="45874">10000</cx:pt>
          <cx:pt idx="45875">80000</cx:pt>
          <cx:pt idx="45876">150000</cx:pt>
          <cx:pt idx="45877">9000</cx:pt>
          <cx:pt idx="45878">230000</cx:pt>
          <cx:pt idx="45879">425000</cx:pt>
          <cx:pt idx="45880">130000</cx:pt>
          <cx:pt idx="45881">125000</cx:pt>
          <cx:pt idx="45882">187000</cx:pt>
          <cx:pt idx="45883">165000</cx:pt>
          <cx:pt idx="45884">315000</cx:pt>
          <cx:pt idx="45885">225000</cx:pt>
          <cx:pt idx="45886">235000</cx:pt>
          <cx:pt idx="45887">285000</cx:pt>
          <cx:pt idx="45888">80000</cx:pt>
          <cx:pt idx="45889">60000</cx:pt>
          <cx:pt idx="45890">28000</cx:pt>
          <cx:pt idx="45891">80000</cx:pt>
          <cx:pt idx="45892">75000</cx:pt>
          <cx:pt idx="45893">160000</cx:pt>
          <cx:pt idx="45894">220000</cx:pt>
          <cx:pt idx="45895">300000</cx:pt>
          <cx:pt idx="45896">580000</cx:pt>
          <cx:pt idx="45897">220000</cx:pt>
          <cx:pt idx="45898">169000</cx:pt>
          <cx:pt idx="45899">450000</cx:pt>
          <cx:pt idx="45900">493000</cx:pt>
          <cx:pt idx="45901">190000</cx:pt>
          <cx:pt idx="45902">170000</cx:pt>
          <cx:pt idx="45903">222000</cx:pt>
          <cx:pt idx="45904">564000</cx:pt>
          <cx:pt idx="45905">2500</cx:pt>
          <cx:pt idx="45906">220000</cx:pt>
          <cx:pt idx="45907">500000</cx:pt>
          <cx:pt idx="45908">220000</cx:pt>
          <cx:pt idx="45909">275000</cx:pt>
          <cx:pt idx="45910">260000</cx:pt>
          <cx:pt idx="45911">1000</cx:pt>
          <cx:pt idx="45912">35000</cx:pt>
          <cx:pt idx="45913">50000</cx:pt>
          <cx:pt idx="45914">55000</cx:pt>
          <cx:pt idx="45915">200000</cx:pt>
          <cx:pt idx="45916">5000</cx:pt>
          <cx:pt idx="45917">120000</cx:pt>
          <cx:pt idx="45918">450000</cx:pt>
          <cx:pt idx="45919">30000</cx:pt>
          <cx:pt idx="45920">400000</cx:pt>
          <cx:pt idx="45921">600000</cx:pt>
          <cx:pt idx="45922">165000</cx:pt>
          <cx:pt idx="45923">200000</cx:pt>
          <cx:pt idx="45924">400000</cx:pt>
          <cx:pt idx="45925">204000</cx:pt>
          <cx:pt idx="45926">280000</cx:pt>
          <cx:pt idx="45927">171000</cx:pt>
          <cx:pt idx="45928">295000</cx:pt>
          <cx:pt idx="45929">167000</cx:pt>
          <cx:pt idx="45930">180000</cx:pt>
          <cx:pt idx="45931">450000</cx:pt>
          <cx:pt idx="45932">150000</cx:pt>
          <cx:pt idx="45933">150000</cx:pt>
          <cx:pt idx="45934">125000</cx:pt>
          <cx:pt idx="45935">650000</cx:pt>
          <cx:pt idx="45936">30000</cx:pt>
          <cx:pt idx="45937">425000</cx:pt>
          <cx:pt idx="45938">200000</cx:pt>
          <cx:pt idx="45939">90000</cx:pt>
          <cx:pt idx="45940">650000</cx:pt>
          <cx:pt idx="45941">1300000</cx:pt>
          <cx:pt idx="45942">650000</cx:pt>
          <cx:pt idx="45943">300000</cx:pt>
          <cx:pt idx="45944">400000</cx:pt>
          <cx:pt idx="45945">400000</cx:pt>
          <cx:pt idx="45946">720000</cx:pt>
          <cx:pt idx="45947">400000</cx:pt>
          <cx:pt idx="45948">650000</cx:pt>
          <cx:pt idx="45949">550000</cx:pt>
          <cx:pt idx="45950">400000</cx:pt>
          <cx:pt idx="45951">230000</cx:pt>
          <cx:pt idx="45952">150000</cx:pt>
          <cx:pt idx="45953">1000</cx:pt>
          <cx:pt idx="45954">500000</cx:pt>
          <cx:pt idx="45955">139000</cx:pt>
          <cx:pt idx="45956">85000</cx:pt>
          <cx:pt idx="45957">2212664</cx:pt>
          <cx:pt idx="45958">650000</cx:pt>
          <cx:pt idx="45959">250000</cx:pt>
          <cx:pt idx="45960">280000</cx:pt>
          <cx:pt idx="45961">40000</cx:pt>
          <cx:pt idx="45962">1700000</cx:pt>
          <cx:pt idx="45963">200000</cx:pt>
          <cx:pt idx="45964">70000</cx:pt>
          <cx:pt idx="45965">400000</cx:pt>
          <cx:pt idx="45966">185000</cx:pt>
          <cx:pt idx="45967">100000</cx:pt>
          <cx:pt idx="45968">130000</cx:pt>
          <cx:pt idx="45969">250000</cx:pt>
          <cx:pt idx="45970">1000</cx:pt>
          <cx:pt idx="45971">250000</cx:pt>
          <cx:pt idx="45972">400000</cx:pt>
          <cx:pt idx="45973">1200000</cx:pt>
          <cx:pt idx="45974">210000</cx:pt>
          <cx:pt idx="45975">44900</cx:pt>
          <cx:pt idx="45976">100000</cx:pt>
          <cx:pt idx="45977">75000</cx:pt>
          <cx:pt idx="45978">100000</cx:pt>
          <cx:pt idx="45979">160000</cx:pt>
          <cx:pt idx="45980">100000</cx:pt>
          <cx:pt idx="45981">70000</cx:pt>
          <cx:pt idx="45982">440000</cx:pt>
          <cx:pt idx="45983">180000</cx:pt>
          <cx:pt idx="45984">89000</cx:pt>
          <cx:pt idx="45985">200000</cx:pt>
          <cx:pt idx="45986">350000</cx:pt>
          <cx:pt idx="45987">50000</cx:pt>
          <cx:pt idx="45988">100000</cx:pt>
          <cx:pt idx="45989">60000</cx:pt>
          <cx:pt idx="45990">40000</cx:pt>
          <cx:pt idx="45991">90000</cx:pt>
          <cx:pt idx="45992">200000</cx:pt>
          <cx:pt idx="45993">300000</cx:pt>
          <cx:pt idx="45994">175000</cx:pt>
          <cx:pt idx="45995">25000</cx:pt>
          <cx:pt idx="45996">100000</cx:pt>
          <cx:pt idx="45997">400000</cx:pt>
          <cx:pt idx="45998">30000</cx:pt>
          <cx:pt idx="45999">200000</cx:pt>
          <cx:pt idx="46000">450000</cx:pt>
          <cx:pt idx="46001">250000</cx:pt>
          <cx:pt idx="46002">150000</cx:pt>
          <cx:pt idx="46003">66000</cx:pt>
          <cx:pt idx="46004">50000</cx:pt>
          <cx:pt idx="46005">100000</cx:pt>
          <cx:pt idx="46006">295000</cx:pt>
          <cx:pt idx="46007">225000</cx:pt>
          <cx:pt idx="46008">275000</cx:pt>
          <cx:pt idx="46009">150000</cx:pt>
          <cx:pt idx="46010">285000</cx:pt>
          <cx:pt idx="46011">80000</cx:pt>
          <cx:pt idx="46012">225000</cx:pt>
          <cx:pt idx="46013">80000</cx:pt>
          <cx:pt idx="46014">255000</cx:pt>
          <cx:pt idx="46015">250000</cx:pt>
          <cx:pt idx="46016">200000</cx:pt>
          <cx:pt idx="46017">300000</cx:pt>
          <cx:pt idx="46018">265000</cx:pt>
          <cx:pt idx="46019">250000</cx:pt>
          <cx:pt idx="46020">260000</cx:pt>
          <cx:pt idx="46021">330000</cx:pt>
          <cx:pt idx="46022">247000</cx:pt>
          <cx:pt idx="46023">385000</cx:pt>
          <cx:pt idx="46024">625000</cx:pt>
          <cx:pt idx="46025">285000</cx:pt>
          <cx:pt idx="46026">350000</cx:pt>
          <cx:pt idx="46027">359900</cx:pt>
          <cx:pt idx="46028">250000</cx:pt>
          <cx:pt idx="46029">550000</cx:pt>
          <cx:pt idx="46030">200000</cx:pt>
          <cx:pt idx="46031">85000</cx:pt>
          <cx:pt idx="46032">260000</cx:pt>
          <cx:pt idx="46033">375000</cx:pt>
          <cx:pt idx="46034">180000</cx:pt>
          <cx:pt idx="46035">150000</cx:pt>
          <cx:pt idx="46036">600000</cx:pt>
          <cx:pt idx="46037">350000</cx:pt>
          <cx:pt idx="46038">125000</cx:pt>
          <cx:pt idx="46039">60000</cx:pt>
          <cx:pt idx="46040">310000</cx:pt>
          <cx:pt idx="46041">300000</cx:pt>
          <cx:pt idx="46042">200000</cx:pt>
          <cx:pt idx="46043">300000</cx:pt>
          <cx:pt idx="46044">150000</cx:pt>
          <cx:pt idx="46045">700000</cx:pt>
          <cx:pt idx="46046">300000</cx:pt>
          <cx:pt idx="46047">90000</cx:pt>
          <cx:pt idx="46048">260000</cx:pt>
          <cx:pt idx="46049">425000</cx:pt>
          <cx:pt idx="46050">300000</cx:pt>
          <cx:pt idx="46051">178000</cx:pt>
          <cx:pt idx="46052">285000</cx:pt>
          <cx:pt idx="46053">300000</cx:pt>
          <cx:pt idx="46054">100000</cx:pt>
          <cx:pt idx="46055">267000</cx:pt>
          <cx:pt idx="46056">175000</cx:pt>
          <cx:pt idx="46057">250000</cx:pt>
          <cx:pt idx="46058">450000</cx:pt>
          <cx:pt idx="46059">225000</cx:pt>
          <cx:pt idx="46060">280000</cx:pt>
          <cx:pt idx="46061">188000</cx:pt>
          <cx:pt idx="46062">300000</cx:pt>
          <cx:pt idx="46063">200000</cx:pt>
          <cx:pt idx="46064">189000</cx:pt>
          <cx:pt idx="46065">360000</cx:pt>
          <cx:pt idx="46066">260000</cx:pt>
          <cx:pt idx="46067">165000</cx:pt>
          <cx:pt idx="46068">200000</cx:pt>
          <cx:pt idx="46069">125000</cx:pt>
          <cx:pt idx="46070">210000</cx:pt>
          <cx:pt idx="46071">175000</cx:pt>
          <cx:pt idx="46072">175000</cx:pt>
          <cx:pt idx="46073">200000</cx:pt>
          <cx:pt idx="46074">260000</cx:pt>
          <cx:pt idx="46075">260000</cx:pt>
          <cx:pt idx="46076">550000</cx:pt>
          <cx:pt idx="46077">250000</cx:pt>
          <cx:pt idx="46078">250000</cx:pt>
          <cx:pt idx="46079">130000</cx:pt>
          <cx:pt idx="46080">500000</cx:pt>
          <cx:pt idx="46081">225000</cx:pt>
          <cx:pt idx="46082">120000</cx:pt>
          <cx:pt idx="46083">230000</cx:pt>
          <cx:pt idx="46084">225000</cx:pt>
          <cx:pt idx="46085">250000</cx:pt>
          <cx:pt idx="46086">260000</cx:pt>
          <cx:pt idx="46087">285000</cx:pt>
          <cx:pt idx="46088">350000</cx:pt>
          <cx:pt idx="46089">400000</cx:pt>
          <cx:pt idx="46090">290000</cx:pt>
          <cx:pt idx="46091">320000</cx:pt>
          <cx:pt idx="46092">200000</cx:pt>
          <cx:pt idx="46093">225000</cx:pt>
          <cx:pt idx="46094">400000</cx:pt>
          <cx:pt idx="46095">209000</cx:pt>
          <cx:pt idx="46096">650000</cx:pt>
          <cx:pt idx="46097">211000</cx:pt>
          <cx:pt idx="46098">600000</cx:pt>
          <cx:pt idx="46099">278000</cx:pt>
          <cx:pt idx="46100">185000</cx:pt>
          <cx:pt idx="46101">325000</cx:pt>
          <cx:pt idx="46102">550000</cx:pt>
          <cx:pt idx="46103">275000</cx:pt>
          <cx:pt idx="46104">175000</cx:pt>
          <cx:pt idx="46105">200000</cx:pt>
          <cx:pt idx="46106">325000</cx:pt>
          <cx:pt idx="46107">880000</cx:pt>
          <cx:pt idx="46108">285000</cx:pt>
          <cx:pt idx="46109">230000</cx:pt>
          <cx:pt idx="46110">270000</cx:pt>
          <cx:pt idx="46111">534000</cx:pt>
          <cx:pt idx="46112">240000</cx:pt>
          <cx:pt idx="46113">245000</cx:pt>
          <cx:pt idx="46114">150000</cx:pt>
          <cx:pt idx="46115">325000</cx:pt>
          <cx:pt idx="46116">200000</cx:pt>
          <cx:pt idx="46117">200000</cx:pt>
          <cx:pt idx="46118">525000</cx:pt>
          <cx:pt idx="46119">325000</cx:pt>
          <cx:pt idx="46120">228000</cx:pt>
          <cx:pt idx="46121">450000</cx:pt>
          <cx:pt idx="46122">210000</cx:pt>
          <cx:pt idx="46123">210000</cx:pt>
          <cx:pt idx="46124">300000</cx:pt>
          <cx:pt idx="46125">270000</cx:pt>
          <cx:pt idx="46126">285000</cx:pt>
          <cx:pt idx="46127">440000</cx:pt>
          <cx:pt idx="46128">225000</cx:pt>
          <cx:pt idx="46129">200000</cx:pt>
          <cx:pt idx="46130">680000</cx:pt>
          <cx:pt idx="46131">540000</cx:pt>
          <cx:pt idx="46132">310000</cx:pt>
          <cx:pt idx="46133">250000</cx:pt>
          <cx:pt idx="46134">160000</cx:pt>
          <cx:pt idx="46135">210000</cx:pt>
          <cx:pt idx="46136">425000</cx:pt>
          <cx:pt idx="46137">180000</cx:pt>
          <cx:pt idx="46138">240000</cx:pt>
          <cx:pt idx="46139">950000</cx:pt>
          <cx:pt idx="46140">1100000</cx:pt>
          <cx:pt idx="46141">230000</cx:pt>
          <cx:pt idx="46142">89000</cx:pt>
          <cx:pt idx="46143">350000</cx:pt>
          <cx:pt idx="46144">370000</cx:pt>
          <cx:pt idx="46145">230000</cx:pt>
          <cx:pt idx="46146">167900</cx:pt>
          <cx:pt idx="46147">240000</cx:pt>
          <cx:pt idx="46148">85000</cx:pt>
          <cx:pt idx="46149">340000</cx:pt>
          <cx:pt idx="46150">490000</cx:pt>
          <cx:pt idx="46151">200000</cx:pt>
          <cx:pt idx="46152">350000</cx:pt>
          <cx:pt idx="46153">350000</cx:pt>
          <cx:pt idx="46154">360000</cx:pt>
          <cx:pt idx="46155">425000</cx:pt>
          <cx:pt idx="46156">550000</cx:pt>
          <cx:pt idx="46157">350000</cx:pt>
          <cx:pt idx="46158">219000</cx:pt>
          <cx:pt idx="46159">250000</cx:pt>
          <cx:pt idx="46160">180000</cx:pt>
          <cx:pt idx="46161">350000</cx:pt>
          <cx:pt idx="46162">200000</cx:pt>
          <cx:pt idx="46163">180000</cx:pt>
          <cx:pt idx="46164">440000</cx:pt>
          <cx:pt idx="46165">286000</cx:pt>
          <cx:pt idx="46166">550000</cx:pt>
          <cx:pt idx="46167">385000</cx:pt>
          <cx:pt idx="46168">190000</cx:pt>
          <cx:pt idx="46169">280000</cx:pt>
          <cx:pt idx="46170">279000</cx:pt>
          <cx:pt idx="46171">400000</cx:pt>
          <cx:pt idx="46172">280000</cx:pt>
          <cx:pt idx="46173">120000</cx:pt>
          <cx:pt idx="46174">329000</cx:pt>
          <cx:pt idx="46175">290000</cx:pt>
          <cx:pt idx="46176">280000</cx:pt>
          <cx:pt idx="46177">385000</cx:pt>
          <cx:pt idx="46178">175000</cx:pt>
          <cx:pt idx="46179">190000</cx:pt>
          <cx:pt idx="46180">160000</cx:pt>
          <cx:pt idx="46181">200000</cx:pt>
          <cx:pt idx="46182">200000</cx:pt>
          <cx:pt idx="46183">375000</cx:pt>
          <cx:pt idx="46184">201000</cx:pt>
          <cx:pt idx="46185">400000</cx:pt>
          <cx:pt idx="46186">260000</cx:pt>
          <cx:pt idx="46187">232000</cx:pt>
          <cx:pt idx="46188">80000</cx:pt>
          <cx:pt idx="46189">200000</cx:pt>
          <cx:pt idx="46190">140000</cx:pt>
          <cx:pt idx="46191">160000</cx:pt>
          <cx:pt idx="46192">222000</cx:pt>
          <cx:pt idx="46193">269000</cx:pt>
          <cx:pt idx="46194">260000</cx:pt>
          <cx:pt idx="46195">800000</cx:pt>
          <cx:pt idx="46196">550000</cx:pt>
          <cx:pt idx="46197">295000</cx:pt>
          <cx:pt idx="46198">600000</cx:pt>
          <cx:pt idx="46199">300000</cx:pt>
          <cx:pt idx="46200">180000</cx:pt>
          <cx:pt idx="46201">150000</cx:pt>
          <cx:pt idx="46202">90000</cx:pt>
          <cx:pt idx="46203">345000</cx:pt>
          <cx:pt idx="46204">450000</cx:pt>
          <cx:pt idx="46205">370000</cx:pt>
          <cx:pt idx="46206">350000</cx:pt>
          <cx:pt idx="46207">80000</cx:pt>
          <cx:pt idx="46208">300000</cx:pt>
          <cx:pt idx="46209">192000</cx:pt>
          <cx:pt idx="46210">345000</cx:pt>
          <cx:pt idx="46211">525000</cx:pt>
          <cx:pt idx="46212">350000</cx:pt>
          <cx:pt idx="46213">375000</cx:pt>
          <cx:pt idx="46214">300000</cx:pt>
          <cx:pt idx="46215">1696976</cx:pt>
          <cx:pt idx="46216">222000</cx:pt>
          <cx:pt idx="46217">120000</cx:pt>
          <cx:pt idx="46218">300000</cx:pt>
          <cx:pt idx="46219">340000</cx:pt>
          <cx:pt idx="46220">60000</cx:pt>
          <cx:pt idx="46221">400000</cx:pt>
          <cx:pt idx="46222">235000</cx:pt>
          <cx:pt idx="46223">400000</cx:pt>
          <cx:pt idx="46224">325000</cx:pt>
          <cx:pt idx="46225">330000</cx:pt>
          <cx:pt idx="46226">275000</cx:pt>
          <cx:pt idx="46227">475000</cx:pt>
          <cx:pt idx="46228">380000</cx:pt>
          <cx:pt idx="46229">700000</cx:pt>
          <cx:pt idx="46230">350000</cx:pt>
          <cx:pt idx="46231">340000</cx:pt>
          <cx:pt idx="46232">300000</cx:pt>
          <cx:pt idx="46233">190000</cx:pt>
          <cx:pt idx="46234">340000</cx:pt>
          <cx:pt idx="46235">220000</cx:pt>
          <cx:pt idx="46236">250000</cx:pt>
          <cx:pt idx="46237">340000</cx:pt>
          <cx:pt idx="46238">300000</cx:pt>
          <cx:pt idx="46239">250000</cx:pt>
          <cx:pt idx="46240">419000</cx:pt>
          <cx:pt idx="46241">475000</cx:pt>
          <cx:pt idx="46242">260000</cx:pt>
          <cx:pt idx="46243">1696976</cx:pt>
          <cx:pt idx="46244">265000</cx:pt>
          <cx:pt idx="46245">180000</cx:pt>
          <cx:pt idx="46246">300000</cx:pt>
          <cx:pt idx="46247">348000</cx:pt>
          <cx:pt idx="46248">350000</cx:pt>
          <cx:pt idx="46249">36000</cx:pt>
          <cx:pt idx="46250">300000</cx:pt>
          <cx:pt idx="46251">350000</cx:pt>
          <cx:pt idx="46252">250000</cx:pt>
          <cx:pt idx="46253">300000</cx:pt>
          <cx:pt idx="46254">450000</cx:pt>
          <cx:pt idx="46255">310000</cx:pt>
          <cx:pt idx="46256">270000</cx:pt>
          <cx:pt idx="46257">75000</cx:pt>
          <cx:pt idx="46258">125000</cx:pt>
          <cx:pt idx="46259">30000</cx:pt>
          <cx:pt idx="46260">197000</cx:pt>
          <cx:pt idx="46261">300000</cx:pt>
          <cx:pt idx="46262">495000</cx:pt>
          <cx:pt idx="46263">900000</cx:pt>
          <cx:pt idx="46264">250000</cx:pt>
          <cx:pt idx="46265">130000</cx:pt>
          <cx:pt idx="46266">220000</cx:pt>
          <cx:pt idx="46267">175000</cx:pt>
          <cx:pt idx="46268">45000</cx:pt>
          <cx:pt idx="46269">135000</cx:pt>
          <cx:pt idx="46270">209900</cx:pt>
          <cx:pt idx="46271">210000</cx:pt>
          <cx:pt idx="46272">175000</cx:pt>
          <cx:pt idx="46273">60000</cx:pt>
          <cx:pt idx="46274">160000</cx:pt>
          <cx:pt idx="46275">150000</cx:pt>
          <cx:pt idx="46276">7000</cx:pt>
          <cx:pt idx="46277">284000</cx:pt>
          <cx:pt idx="46278">365000</cx:pt>
          <cx:pt idx="46279">134900</cx:pt>
          <cx:pt idx="46280">10000</cx:pt>
          <cx:pt idx="46281">110000</cx:pt>
          <cx:pt idx="46282">260000</cx:pt>
          <cx:pt idx="46283">250000</cx:pt>
          <cx:pt idx="46284">200000</cx:pt>
          <cx:pt idx="46285">225000</cx:pt>
          <cx:pt idx="46286">90000</cx:pt>
          <cx:pt idx="46287">175000</cx:pt>
          <cx:pt idx="46288">180000</cx:pt>
          <cx:pt idx="46289">150000</cx:pt>
          <cx:pt idx="46290">300000</cx:pt>
          <cx:pt idx="46291">1696976</cx:pt>
          <cx:pt idx="46292">275000</cx:pt>
          <cx:pt idx="46293">13000</cx:pt>
          <cx:pt idx="46294">170000</cx:pt>
          <cx:pt idx="46295">185000</cx:pt>
          <cx:pt idx="46296">90000</cx:pt>
          <cx:pt idx="46297">400000</cx:pt>
          <cx:pt idx="46298">800000</cx:pt>
          <cx:pt idx="46299">125000</cx:pt>
          <cx:pt idx="46300">235000</cx:pt>
          <cx:pt idx="46301">300000</cx:pt>
          <cx:pt idx="46302">170000</cx:pt>
          <cx:pt idx="46303">185000</cx:pt>
          <cx:pt idx="46304">200000</cx:pt>
          <cx:pt idx="46305">370000</cx:pt>
          <cx:pt idx="46306">160000</cx:pt>
          <cx:pt idx="46307">84000</cx:pt>
          <cx:pt idx="46308">100000</cx:pt>
          <cx:pt idx="46309">204000</cx:pt>
          <cx:pt idx="46310">180000</cx:pt>
          <cx:pt idx="46311">275000</cx:pt>
          <cx:pt idx="46312">269000</cx:pt>
          <cx:pt idx="46313">190000</cx:pt>
          <cx:pt idx="46314">151000</cx:pt>
          <cx:pt idx="46315">500000</cx:pt>
          <cx:pt idx="46316">300000</cx:pt>
          <cx:pt idx="46317">1000000</cx:pt>
          <cx:pt idx="46318">121000</cx:pt>
          <cx:pt idx="46319">300000</cx:pt>
          <cx:pt idx="46320">250000</cx:pt>
          <cx:pt idx="46321">200000</cx:pt>
          <cx:pt idx="46322">45000</cx:pt>
          <cx:pt idx="46323">150000</cx:pt>
          <cx:pt idx="46324">350000</cx:pt>
          <cx:pt idx="46325">105000</cx:pt>
          <cx:pt idx="46326">75000</cx:pt>
          <cx:pt idx="46327">250000</cx:pt>
          <cx:pt idx="46328">110000</cx:pt>
          <cx:pt idx="46329">180000</cx:pt>
          <cx:pt idx="46330">110000</cx:pt>
          <cx:pt idx="46331">120000</cx:pt>
          <cx:pt idx="46332">140000</cx:pt>
          <cx:pt idx="46333">226000</cx:pt>
          <cx:pt idx="46334">70000</cx:pt>
          <cx:pt idx="46335">50000</cx:pt>
          <cx:pt idx="46336">190000</cx:pt>
          <cx:pt idx="46337">175000</cx:pt>
          <cx:pt idx="46338">470000</cx:pt>
          <cx:pt idx="46339">175000</cx:pt>
          <cx:pt idx="46340">200000</cx:pt>
          <cx:pt idx="46341">215000</cx:pt>
          <cx:pt idx="46342">350000</cx:pt>
          <cx:pt idx="46343">250000</cx:pt>
          <cx:pt idx="46344">300000</cx:pt>
          <cx:pt idx="46345">1696976</cx:pt>
          <cx:pt idx="46346">225000</cx:pt>
          <cx:pt idx="46347">350000</cx:pt>
          <cx:pt idx="46348">100000</cx:pt>
          <cx:pt idx="46349">147000</cx:pt>
          <cx:pt idx="46350">200000</cx:pt>
          <cx:pt idx="46351">165000</cx:pt>
          <cx:pt idx="46352">200000</cx:pt>
          <cx:pt idx="46353">600000</cx:pt>
          <cx:pt idx="46354">89000</cx:pt>
          <cx:pt idx="46355">139000</cx:pt>
          <cx:pt idx="46356">175000</cx:pt>
          <cx:pt idx="46357">500000</cx:pt>
          <cx:pt idx="46358">210000</cx:pt>
          <cx:pt idx="46359">200000</cx:pt>
          <cx:pt idx="46360">110000</cx:pt>
          <cx:pt idx="46361">190000</cx:pt>
          <cx:pt idx="46362">175000</cx:pt>
          <cx:pt idx="46363">350000</cx:pt>
          <cx:pt idx="46364">274000</cx:pt>
          <cx:pt idx="46365">180000</cx:pt>
          <cx:pt idx="46366">250000</cx:pt>
          <cx:pt idx="46367">215000</cx:pt>
          <cx:pt idx="46368">600000</cx:pt>
          <cx:pt idx="46369">200000</cx:pt>
          <cx:pt idx="46370">250000</cx:pt>
          <cx:pt idx="46371">175000</cx:pt>
          <cx:pt idx="46372">131000</cx:pt>
          <cx:pt idx="46373">425000</cx:pt>
          <cx:pt idx="46374">160000</cx:pt>
          <cx:pt idx="46375">168000</cx:pt>
          <cx:pt idx="46376">350000</cx:pt>
          <cx:pt idx="46377">150000</cx:pt>
          <cx:pt idx="46378">150000</cx:pt>
          <cx:pt idx="46379">200000</cx:pt>
          <cx:pt idx="46380">240000</cx:pt>
          <cx:pt idx="46381">185000</cx:pt>
          <cx:pt idx="46382">200000</cx:pt>
          <cx:pt idx="46383">240000</cx:pt>
          <cx:pt idx="46384">1696976</cx:pt>
          <cx:pt idx="46385">250000</cx:pt>
          <cx:pt idx="46386">210000</cx:pt>
          <cx:pt idx="46387">200000</cx:pt>
          <cx:pt idx="46388">200000</cx:pt>
          <cx:pt idx="46389">240000</cx:pt>
          <cx:pt idx="46390">124000</cx:pt>
          <cx:pt idx="46391">150000</cx:pt>
          <cx:pt idx="46392">120000</cx:pt>
          <cx:pt idx="46393">160000</cx:pt>
          <cx:pt idx="46394">80000</cx:pt>
          <cx:pt idx="46395">209000</cx:pt>
          <cx:pt idx="46396">130000</cx:pt>
          <cx:pt idx="46397">175000</cx:pt>
          <cx:pt idx="46398">130000</cx:pt>
          <cx:pt idx="46399">125000</cx:pt>
          <cx:pt idx="46400">12000</cx:pt>
          <cx:pt idx="46401">270000</cx:pt>
          <cx:pt idx="46402">125000</cx:pt>
          <cx:pt idx="46403">100000</cx:pt>
          <cx:pt idx="46404">160000</cx:pt>
          <cx:pt idx="46405">200000</cx:pt>
          <cx:pt idx="46406">125000</cx:pt>
          <cx:pt idx="46407">200000</cx:pt>
          <cx:pt idx="46408">65000</cx:pt>
          <cx:pt idx="46409">108000</cx:pt>
          <cx:pt idx="46410">180000</cx:pt>
          <cx:pt idx="46411">75000</cx:pt>
          <cx:pt idx="46412">185000</cx:pt>
          <cx:pt idx="46413">150000</cx:pt>
          <cx:pt idx="46414">180000</cx:pt>
          <cx:pt idx="46415">200000</cx:pt>
          <cx:pt idx="46416">180000</cx:pt>
          <cx:pt idx="46417">215000</cx:pt>
          <cx:pt idx="46418">250000</cx:pt>
          <cx:pt idx="46419">140000</cx:pt>
          <cx:pt idx="46420">200000</cx:pt>
          <cx:pt idx="46421">200000</cx:pt>
          <cx:pt idx="46422">225000</cx:pt>
          <cx:pt idx="46423">150000</cx:pt>
          <cx:pt idx="46424">210000</cx:pt>
          <cx:pt idx="46425">210000</cx:pt>
          <cx:pt idx="46426">255000</cx:pt>
          <cx:pt idx="46427">210000</cx:pt>
          <cx:pt idx="46428">180000</cx:pt>
          <cx:pt idx="46429">180000</cx:pt>
          <cx:pt idx="46430">289900</cx:pt>
          <cx:pt idx="46431">200000</cx:pt>
          <cx:pt idx="46432">230000</cx:pt>
          <cx:pt idx="46433">200000</cx:pt>
          <cx:pt idx="46434">220000</cx:pt>
          <cx:pt idx="46435">200000</cx:pt>
          <cx:pt idx="46436">200000</cx:pt>
          <cx:pt idx="46437">222000</cx:pt>
          <cx:pt idx="46438">210000</cx:pt>
          <cx:pt idx="46439">200000</cx:pt>
          <cx:pt idx="46440">250000</cx:pt>
          <cx:pt idx="46441">250000</cx:pt>
          <cx:pt idx="46442">220000</cx:pt>
          <cx:pt idx="46443">255000</cx:pt>
          <cx:pt idx="46444">345000</cx:pt>
          <cx:pt idx="46445">245000</cx:pt>
          <cx:pt idx="46446">255000</cx:pt>
          <cx:pt idx="46447">380000</cx:pt>
          <cx:pt idx="46448">800000</cx:pt>
          <cx:pt idx="46449">800000</cx:pt>
          <cx:pt idx="46450">525000</cx:pt>
          <cx:pt idx="46451">300000</cx:pt>
          <cx:pt idx="46452">310500</cx:pt>
          <cx:pt idx="46453">450000</cx:pt>
          <cx:pt idx="46454">300000</cx:pt>
          <cx:pt idx="46455">345000</cx:pt>
          <cx:pt idx="46456">320000</cx:pt>
          <cx:pt idx="46457">285000</cx:pt>
          <cx:pt idx="46458">220000</cx:pt>
          <cx:pt idx="46459">220000</cx:pt>
          <cx:pt idx="46460">230000</cx:pt>
          <cx:pt idx="46461">225000</cx:pt>
          <cx:pt idx="46462">350000</cx:pt>
          <cx:pt idx="46463">350000</cx:pt>
          <cx:pt idx="46464">325000</cx:pt>
          <cx:pt idx="46465">230000</cx:pt>
          <cx:pt idx="46466">225000</cx:pt>
          <cx:pt idx="46467">300000</cx:pt>
          <cx:pt idx="46468">230000</cx:pt>
          <cx:pt idx="46469">210000</cx:pt>
          <cx:pt idx="46470">225000</cx:pt>
          <cx:pt idx="46471">210000</cx:pt>
          <cx:pt idx="46472">240000</cx:pt>
          <cx:pt idx="46473">240000</cx:pt>
          <cx:pt idx="46474">200000</cx:pt>
          <cx:pt idx="46475">250000</cx:pt>
          <cx:pt idx="46476">275000</cx:pt>
          <cx:pt idx="46477">225000</cx:pt>
          <cx:pt idx="46478">215000</cx:pt>
          <cx:pt idx="46479">275000</cx:pt>
          <cx:pt idx="46480">200000</cx:pt>
          <cx:pt idx="46481">197200</cx:pt>
          <cx:pt idx="46482">135000</cx:pt>
          <cx:pt idx="46483">230000</cx:pt>
          <cx:pt idx="46484">175000</cx:pt>
          <cx:pt idx="46485">195000</cx:pt>
          <cx:pt idx="46486">185000</cx:pt>
          <cx:pt idx="46487">240000</cx:pt>
          <cx:pt idx="46488">213500</cx:pt>
          <cx:pt idx="46489">200000</cx:pt>
          <cx:pt idx="46490">250000</cx:pt>
          <cx:pt idx="46491">220000</cx:pt>
          <cx:pt idx="46492">219000</cx:pt>
          <cx:pt idx="46493">208000</cx:pt>
          <cx:pt idx="46494">200000</cx:pt>
          <cx:pt idx="46495">190000</cx:pt>
          <cx:pt idx="46496">215000</cx:pt>
          <cx:pt idx="46497">195000</cx:pt>
          <cx:pt idx="46498">163000</cx:pt>
          <cx:pt idx="46499">250000</cx:pt>
          <cx:pt idx="46500">155000</cx:pt>
          <cx:pt idx="46501">170000</cx:pt>
          <cx:pt idx="46502">200000</cx:pt>
          <cx:pt idx="46503">240000</cx:pt>
          <cx:pt idx="46504">170000</cx:pt>
          <cx:pt idx="46505">175000</cx:pt>
          <cx:pt idx="46506">225000</cx:pt>
          <cx:pt idx="46507">220000</cx:pt>
          <cx:pt idx="46508">200000</cx:pt>
          <cx:pt idx="46509">172000</cx:pt>
          <cx:pt idx="46510">149000</cx:pt>
          <cx:pt idx="46511">165000</cx:pt>
          <cx:pt idx="46512">80000</cx:pt>
          <cx:pt idx="46513">124000</cx:pt>
          <cx:pt idx="46514">138800</cx:pt>
          <cx:pt idx="46515">165000</cx:pt>
          <cx:pt idx="46516">180000</cx:pt>
          <cx:pt idx="46517">180000</cx:pt>
          <cx:pt idx="46518">170000</cx:pt>
          <cx:pt idx="46519">275000</cx:pt>
          <cx:pt idx="46520">150000</cx:pt>
          <cx:pt idx="46521">150000</cx:pt>
          <cx:pt idx="46522">130000</cx:pt>
          <cx:pt idx="46523">150000</cx:pt>
          <cx:pt idx="46524">60000</cx:pt>
          <cx:pt idx="46525">220000</cx:pt>
          <cx:pt idx="46526">110000</cx:pt>
          <cx:pt idx="46527">575000</cx:pt>
          <cx:pt idx="46528">150000</cx:pt>
          <cx:pt idx="46529">300000</cx:pt>
          <cx:pt idx="46530">250000</cx:pt>
          <cx:pt idx="46531">400000</cx:pt>
          <cx:pt idx="46532">165000</cx:pt>
          <cx:pt idx="46533">150000</cx:pt>
          <cx:pt idx="46534">200000</cx:pt>
          <cx:pt idx="46535">350000</cx:pt>
          <cx:pt idx="46536">156000</cx:pt>
          <cx:pt idx="46537">200000</cx:pt>
          <cx:pt idx="46538">180000</cx:pt>
          <cx:pt idx="46539">30000</cx:pt>
          <cx:pt idx="46540">187000</cx:pt>
          <cx:pt idx="46541">180000</cx:pt>
          <cx:pt idx="46542">120000</cx:pt>
          <cx:pt idx="46543">180000</cx:pt>
          <cx:pt idx="46544">135000</cx:pt>
          <cx:pt idx="46545">150000</cx:pt>
          <cx:pt idx="46546">130000</cx:pt>
          <cx:pt idx="46547">200000</cx:pt>
          <cx:pt idx="46548">220000</cx:pt>
          <cx:pt idx="46549">215000</cx:pt>
          <cx:pt idx="46550">200000</cx:pt>
          <cx:pt idx="46551">120000</cx:pt>
          <cx:pt idx="46552">240000</cx:pt>
          <cx:pt idx="46553">66000</cx:pt>
          <cx:pt idx="46554">156000</cx:pt>
          <cx:pt idx="46555">130000</cx:pt>
          <cx:pt idx="46556">200000</cx:pt>
          <cx:pt idx="46557">135000</cx:pt>
          <cx:pt idx="46558">155000</cx:pt>
          <cx:pt idx="46559">240000</cx:pt>
          <cx:pt idx="46560">172000</cx:pt>
          <cx:pt idx="46561">179000</cx:pt>
          <cx:pt idx="46562">75000</cx:pt>
          <cx:pt idx="46563">225000</cx:pt>
          <cx:pt idx="46564">120000</cx:pt>
          <cx:pt idx="46565">75000</cx:pt>
          <cx:pt idx="46566">225000</cx:pt>
          <cx:pt idx="46567">125000</cx:pt>
          <cx:pt idx="46568">66000</cx:pt>
          <cx:pt idx="46569">183000</cx:pt>
          <cx:pt idx="46570">137000</cx:pt>
          <cx:pt idx="46571">230000</cx:pt>
          <cx:pt idx="46572">200000</cx:pt>
          <cx:pt idx="46573">190000</cx:pt>
          <cx:pt idx="46574">200000</cx:pt>
          <cx:pt idx="46575">135000</cx:pt>
          <cx:pt idx="46576">200000</cx:pt>
          <cx:pt idx="46577">200000</cx:pt>
          <cx:pt idx="46578">180000</cx:pt>
          <cx:pt idx="46579">250000</cx:pt>
          <cx:pt idx="46580">250000</cx:pt>
          <cx:pt idx="46581">120000</cx:pt>
          <cx:pt idx="46582">240000</cx:pt>
          <cx:pt idx="46583">200000</cx:pt>
          <cx:pt idx="46584">300000</cx:pt>
          <cx:pt idx="46585">60000</cx:pt>
          <cx:pt idx="46586">160000</cx:pt>
          <cx:pt idx="46587">287000</cx:pt>
          <cx:pt idx="46588">90000</cx:pt>
          <cx:pt idx="46589">240000</cx:pt>
          <cx:pt idx="46590">150000</cx:pt>
          <cx:pt idx="46591">98000</cx:pt>
          <cx:pt idx="46592">220000</cx:pt>
          <cx:pt idx="46593">130000</cx:pt>
          <cx:pt idx="46594">287000</cx:pt>
          <cx:pt idx="46595">225000</cx:pt>
          <cx:pt idx="46596">200000</cx:pt>
          <cx:pt idx="46597">287000</cx:pt>
          <cx:pt idx="46598">120000</cx:pt>
          <cx:pt idx="46599">250000</cx:pt>
          <cx:pt idx="46600">94800</cx:pt>
          <cx:pt idx="46601">215000</cx:pt>
          <cx:pt idx="46602">250000</cx:pt>
          <cx:pt idx="46603">200000</cx:pt>
          <cx:pt idx="46604">100000</cx:pt>
          <cx:pt idx="46605">163000</cx:pt>
          <cx:pt idx="46606">200000</cx:pt>
          <cx:pt idx="46607">200000</cx:pt>
          <cx:pt idx="46608">250000</cx:pt>
          <cx:pt idx="46609">280000</cx:pt>
          <cx:pt idx="46610">110000</cx:pt>
          <cx:pt idx="46611">200000</cx:pt>
          <cx:pt idx="46612">230000</cx:pt>
          <cx:pt idx="46613">200000</cx:pt>
          <cx:pt idx="46614">120000</cx:pt>
          <cx:pt idx="46615">60000</cx:pt>
          <cx:pt idx="46616">230000</cx:pt>
          <cx:pt idx="46617">60000</cx:pt>
          <cx:pt idx="46618">330000</cx:pt>
          <cx:pt idx="46619">190000</cx:pt>
          <cx:pt idx="46620">280000</cx:pt>
          <cx:pt idx="46621">250000</cx:pt>
          <cx:pt idx="46622">160000</cx:pt>
          <cx:pt idx="46623">240000</cx:pt>
          <cx:pt idx="46624">196000</cx:pt>
          <cx:pt idx="46625">171000</cx:pt>
          <cx:pt idx="46626">270000</cx:pt>
          <cx:pt idx="46627">180000</cx:pt>
          <cx:pt idx="46628">130000</cx:pt>
          <cx:pt idx="46629">200000</cx:pt>
          <cx:pt idx="46630">260000</cx:pt>
          <cx:pt idx="46631">289900</cx:pt>
          <cx:pt idx="46632">120000</cx:pt>
          <cx:pt idx="46633">250000</cx:pt>
          <cx:pt idx="46634">170000</cx:pt>
          <cx:pt idx="46635">300000</cx:pt>
          <cx:pt idx="46636">220000</cx:pt>
          <cx:pt idx="46637">192000</cx:pt>
          <cx:pt idx="46638">175000</cx:pt>
          <cx:pt idx="46639">200000</cx:pt>
          <cx:pt idx="46640">260000</cx:pt>
          <cx:pt idx="46641">160000</cx:pt>
          <cx:pt idx="46642">100000</cx:pt>
          <cx:pt idx="46643">279000</cx:pt>
          <cx:pt idx="46644">100000</cx:pt>
          <cx:pt idx="46645">270000</cx:pt>
          <cx:pt idx="46646">275000</cx:pt>
          <cx:pt idx="46647">190000</cx:pt>
          <cx:pt idx="46648">155000</cx:pt>
          <cx:pt idx="46649">220000</cx:pt>
          <cx:pt idx="46650">170000</cx:pt>
          <cx:pt idx="46651">60000</cx:pt>
          <cx:pt idx="46652">265000</cx:pt>
          <cx:pt idx="46653">180000</cx:pt>
          <cx:pt idx="46654">410000</cx:pt>
          <cx:pt idx="46655">240000</cx:pt>
          <cx:pt idx="46656">250000</cx:pt>
          <cx:pt idx="46657">170000</cx:pt>
          <cx:pt idx="46658">240000</cx:pt>
          <cx:pt idx="46659">280000</cx:pt>
          <cx:pt idx="46660">230000</cx:pt>
          <cx:pt idx="46661">185000</cx:pt>
          <cx:pt idx="46662">275000</cx:pt>
          <cx:pt idx="46663">150000</cx:pt>
          <cx:pt idx="46664">225000</cx:pt>
          <cx:pt idx="46665">260000</cx:pt>
          <cx:pt idx="46666">220000</cx:pt>
          <cx:pt idx="46667">200000</cx:pt>
          <cx:pt idx="46668">170000</cx:pt>
          <cx:pt idx="46669">250000</cx:pt>
          <cx:pt idx="46670">225000</cx:pt>
          <cx:pt idx="46671">226000</cx:pt>
          <cx:pt idx="46672">225000</cx:pt>
          <cx:pt idx="46673">225000</cx:pt>
          <cx:pt idx="46674">160000</cx:pt>
          <cx:pt idx="46675">225000</cx:pt>
          <cx:pt idx="46676">225000</cx:pt>
          <cx:pt idx="46677">350000</cx:pt>
          <cx:pt idx="46678">200000</cx:pt>
          <cx:pt idx="46679">175000</cx:pt>
          <cx:pt idx="46680">250000</cx:pt>
          <cx:pt idx="46681">177000</cx:pt>
          <cx:pt idx="46682">250000</cx:pt>
          <cx:pt idx="46683">225000</cx:pt>
          <cx:pt idx="46684">250000</cx:pt>
          <cx:pt idx="46685">197000</cx:pt>
          <cx:pt idx="46686">360000</cx:pt>
          <cx:pt idx="46687">210000</cx:pt>
          <cx:pt idx="46688">325000</cx:pt>
          <cx:pt idx="46689">130000</cx:pt>
          <cx:pt idx="46690">240000</cx:pt>
          <cx:pt idx="46691">143000</cx:pt>
          <cx:pt idx="46692">225000</cx:pt>
          <cx:pt idx="46693">200000</cx:pt>
          <cx:pt idx="46694">100000</cx:pt>
          <cx:pt idx="46695">250000</cx:pt>
          <cx:pt idx="46696">175000</cx:pt>
          <cx:pt idx="46697">200000</cx:pt>
          <cx:pt idx="46698">235000</cx:pt>
          <cx:pt idx="46699">250000</cx:pt>
          <cx:pt idx="46700">305000</cx:pt>
          <cx:pt idx="46701">280000</cx:pt>
          <cx:pt idx="46702">300000</cx:pt>
          <cx:pt idx="46703">175000</cx:pt>
          <cx:pt idx="46704">260000</cx:pt>
          <cx:pt idx="46705">285000</cx:pt>
          <cx:pt idx="46706">250000</cx:pt>
          <cx:pt idx="46707">165000</cx:pt>
          <cx:pt idx="46708">180000</cx:pt>
          <cx:pt idx="46709">125000</cx:pt>
          <cx:pt idx="46710">275000</cx:pt>
          <cx:pt idx="46711">130000</cx:pt>
          <cx:pt idx="46712">175000</cx:pt>
          <cx:pt idx="46713">300000</cx:pt>
          <cx:pt idx="46714">135000</cx:pt>
          <cx:pt idx="46715">156000</cx:pt>
          <cx:pt idx="46716">300000</cx:pt>
          <cx:pt idx="46717">240000</cx:pt>
          <cx:pt idx="46718">197000</cx:pt>
          <cx:pt idx="46719">226000</cx:pt>
          <cx:pt idx="46720">225000</cx:pt>
          <cx:pt idx="46721">240000</cx:pt>
          <cx:pt idx="46722">160000</cx:pt>
          <cx:pt idx="46723">250000</cx:pt>
          <cx:pt idx="46724">225000</cx:pt>
          <cx:pt idx="46725">260000</cx:pt>
          <cx:pt idx="46726">270000</cx:pt>
          <cx:pt idx="46727">80000</cx:pt>
          <cx:pt idx="46728">550000</cx:pt>
          <cx:pt idx="46729">80000</cx:pt>
          <cx:pt idx="46730">100000</cx:pt>
          <cx:pt idx="46731">295000</cx:pt>
          <cx:pt idx="46732">120000</cx:pt>
          <cx:pt idx="46733">120000</cx:pt>
          <cx:pt idx="46734">230000</cx:pt>
          <cx:pt idx="46735">152000</cx:pt>
          <cx:pt idx="46736">250000</cx:pt>
          <cx:pt idx="46737">139000</cx:pt>
          <cx:pt idx="46738">329000</cx:pt>
          <cx:pt idx="46739">100000</cx:pt>
          <cx:pt idx="46740">300000</cx:pt>
          <cx:pt idx="46741">200000</cx:pt>
          <cx:pt idx="46742">250000</cx:pt>
          <cx:pt idx="46743">650000</cx:pt>
          <cx:pt idx="46744">250000</cx:pt>
          <cx:pt idx="46745">450000</cx:pt>
          <cx:pt idx="46746">233000</cx:pt>
          <cx:pt idx="46747">300000</cx:pt>
          <cx:pt idx="46748">225000</cx:pt>
          <cx:pt idx="46749">230000</cx:pt>
          <cx:pt idx="46750">180000</cx:pt>
          <cx:pt idx="46751">308000</cx:pt>
          <cx:pt idx="46752">90000</cx:pt>
          <cx:pt idx="46753">289000</cx:pt>
          <cx:pt idx="46754">300000</cx:pt>
          <cx:pt idx="46755">120000</cx:pt>
          <cx:pt idx="46756">180000</cx:pt>
          <cx:pt idx="46757">250000</cx:pt>
          <cx:pt idx="46758">150000</cx:pt>
          <cx:pt idx="46759">485000</cx:pt>
          <cx:pt idx="46760">200000</cx:pt>
          <cx:pt idx="46761">280000</cx:pt>
          <cx:pt idx="46762">160000</cx:pt>
          <cx:pt idx="46763">125000</cx:pt>
          <cx:pt idx="46764">130000</cx:pt>
          <cx:pt idx="46765">80000</cx:pt>
          <cx:pt idx="46766">80000</cx:pt>
          <cx:pt idx="46767">350000</cx:pt>
          <cx:pt idx="46768">400000</cx:pt>
          <cx:pt idx="46769">375000</cx:pt>
          <cx:pt idx="46770">210000</cx:pt>
          <cx:pt idx="46771">260000</cx:pt>
          <cx:pt idx="46772">250000</cx:pt>
          <cx:pt idx="46773">400000</cx:pt>
          <cx:pt idx="46774">385000</cx:pt>
          <cx:pt idx="46775">200000</cx:pt>
          <cx:pt idx="46776">600000</cx:pt>
          <cx:pt idx="46777">225000</cx:pt>
          <cx:pt idx="46778">210000</cx:pt>
          <cx:pt idx="46779">300000</cx:pt>
          <cx:pt idx="46780">168000</cx:pt>
          <cx:pt idx="46781">120000</cx:pt>
          <cx:pt idx="46782">385000</cx:pt>
          <cx:pt idx="46783">400000</cx:pt>
          <cx:pt idx="46784">78900</cx:pt>
          <cx:pt idx="46785">343000</cx:pt>
          <cx:pt idx="46786">125000</cx:pt>
          <cx:pt idx="46787">350000</cx:pt>
          <cx:pt idx="46788">286000</cx:pt>
          <cx:pt idx="46789">280000</cx:pt>
          <cx:pt idx="46790">165000</cx:pt>
          <cx:pt idx="46791">180000</cx:pt>
          <cx:pt idx="46792">300000</cx:pt>
          <cx:pt idx="46793">90000</cx:pt>
          <cx:pt idx="46794">310000</cx:pt>
          <cx:pt idx="46795">200000</cx:pt>
          <cx:pt idx="46796">300000</cx:pt>
          <cx:pt idx="46797">135000</cx:pt>
          <cx:pt idx="46798">97500</cx:pt>
          <cx:pt idx="46799">114000</cx:pt>
          <cx:pt idx="46800">275000</cx:pt>
          <cx:pt idx="46801">271000</cx:pt>
          <cx:pt idx="46802">65000</cx:pt>
          <cx:pt idx="46803">325000</cx:pt>
          <cx:pt idx="46804">300000</cx:pt>
          <cx:pt idx="46805">320000</cx:pt>
          <cx:pt idx="46806">100000</cx:pt>
          <cx:pt idx="46807">327000</cx:pt>
          <cx:pt idx="46808">110000</cx:pt>
          <cx:pt idx="46809">185000</cx:pt>
          <cx:pt idx="46810">180000</cx:pt>
          <cx:pt idx="46811">359900</cx:pt>
          <cx:pt idx="46812">100000</cx:pt>
          <cx:pt idx="46813">140000</cx:pt>
          <cx:pt idx="46814">340000</cx:pt>
          <cx:pt idx="46815">200000</cx:pt>
          <cx:pt idx="46816">400000</cx:pt>
          <cx:pt idx="46817">475000</cx:pt>
          <cx:pt idx="46818">500000</cx:pt>
          <cx:pt idx="46819">500000</cx:pt>
          <cx:pt idx="46820">210000</cx:pt>
          <cx:pt idx="46821">145000</cx:pt>
          <cx:pt idx="46822">330000</cx:pt>
          <cx:pt idx="46823">210000</cx:pt>
          <cx:pt idx="46824">425000</cx:pt>
          <cx:pt idx="46825">240000</cx:pt>
          <cx:pt idx="46826">400000</cx:pt>
          <cx:pt idx="46827">325000</cx:pt>
          <cx:pt idx="46828">306000</cx:pt>
          <cx:pt idx="46829">320000</cx:pt>
          <cx:pt idx="46830">10000</cx:pt>
          <cx:pt idx="46831">385000</cx:pt>
          <cx:pt idx="46832">670000</cx:pt>
          <cx:pt idx="46833">490000</cx:pt>
          <cx:pt idx="46834">240000</cx:pt>
          <cx:pt idx="46835">340000</cx:pt>
          <cx:pt idx="46836">100000</cx:pt>
          <cx:pt idx="46837">250000</cx:pt>
          <cx:pt idx="46838">400000</cx:pt>
          <cx:pt idx="46839">200000</cx:pt>
          <cx:pt idx="46840">210000</cx:pt>
          <cx:pt idx="46841">300000</cx:pt>
          <cx:pt idx="46842">460000</cx:pt>
          <cx:pt idx="46843">260000</cx:pt>
          <cx:pt idx="46844">295000</cx:pt>
          <cx:pt idx="46845">183000</cx:pt>
          <cx:pt idx="46846">800000</cx:pt>
          <cx:pt idx="46847">120000</cx:pt>
          <cx:pt idx="46848">800000</cx:pt>
          <cx:pt idx="46849">279000</cx:pt>
          <cx:pt idx="46850">75000</cx:pt>
          <cx:pt idx="46851">400000</cx:pt>
          <cx:pt idx="46852">500000</cx:pt>
          <cx:pt idx="46853">145000</cx:pt>
          <cx:pt idx="46854">130000</cx:pt>
          <cx:pt idx="46855">350000</cx:pt>
          <cx:pt idx="46856">250000</cx:pt>
          <cx:pt idx="46857">100000</cx:pt>
          <cx:pt idx="46858">450000</cx:pt>
          <cx:pt idx="46859">120000</cx:pt>
          <cx:pt idx="46860">300000</cx:pt>
          <cx:pt idx="46861">140000</cx:pt>
          <cx:pt idx="46862">530000</cx:pt>
          <cx:pt idx="46863">170000</cx:pt>
          <cx:pt idx="46864">400000</cx:pt>
          <cx:pt idx="46865">170000</cx:pt>
          <cx:pt idx="46866">470000</cx:pt>
          <cx:pt idx="46867">430000</cx:pt>
          <cx:pt idx="46868">178000</cx:pt>
          <cx:pt idx="46869">155000</cx:pt>
          <cx:pt idx="46870">600000</cx:pt>
          <cx:pt idx="46871">506500</cx:pt>
          <cx:pt idx="46872">156600</cx:pt>
          <cx:pt idx="46873">100000</cx:pt>
          <cx:pt idx="46874">155000</cx:pt>
          <cx:pt idx="46875">750000</cx:pt>
          <cx:pt idx="46876">230000</cx:pt>
          <cx:pt idx="46877">165000</cx:pt>
          <cx:pt idx="46878">525000</cx:pt>
          <cx:pt idx="46879">320000</cx:pt>
          <cx:pt idx="46880">130000</cx:pt>
          <cx:pt idx="46881">500000</cx:pt>
          <cx:pt idx="46882">600000</cx:pt>
          <cx:pt idx="46883">450000</cx:pt>
          <cx:pt idx="46884">400000</cx:pt>
          <cx:pt idx="46885">350000</cx:pt>
          <cx:pt idx="46886">550000</cx:pt>
          <cx:pt idx="46887">80000</cx:pt>
          <cx:pt idx="46888">600000</cx:pt>
          <cx:pt idx="46889">100000</cx:pt>
          <cx:pt idx="46890">180000</cx:pt>
          <cx:pt idx="46891">420000</cx:pt>
          <cx:pt idx="46892">195000</cx:pt>
          <cx:pt idx="46893">454000</cx:pt>
          <cx:pt idx="46894">200000</cx:pt>
          <cx:pt idx="46895">359900</cx:pt>
          <cx:pt idx="46896">550000</cx:pt>
          <cx:pt idx="46897">225000</cx:pt>
          <cx:pt idx="46898">1696976</cx:pt>
          <cx:pt idx="46899">102000</cx:pt>
          <cx:pt idx="46900">356000</cx:pt>
          <cx:pt idx="46901">130000</cx:pt>
          <cx:pt idx="46902">130000</cx:pt>
          <cx:pt idx="46903">1000000</cx:pt>
          <cx:pt idx="46904">550000</cx:pt>
          <cx:pt idx="46905">300000</cx:pt>
          <cx:pt idx="46906">750000</cx:pt>
          <cx:pt idx="46907">500000</cx:pt>
          <cx:pt idx="46908">229000</cx:pt>
          <cx:pt idx="46909">700000</cx:pt>
          <cx:pt idx="46910">204000</cx:pt>
          <cx:pt idx="46911">700000</cx:pt>
          <cx:pt idx="46912">180000</cx:pt>
          <cx:pt idx="46913">525000</cx:pt>
          <cx:pt idx="46914">170000</cx:pt>
          <cx:pt idx="46915">380000</cx:pt>
          <cx:pt idx="46916">93900</cx:pt>
          <cx:pt idx="46917">180000</cx:pt>
          <cx:pt idx="46918">750000</cx:pt>
          <cx:pt idx="46919">1000000</cx:pt>
          <cx:pt idx="46920">350000</cx:pt>
          <cx:pt idx="46921">185000</cx:pt>
          <cx:pt idx="46922">900000</cx:pt>
          <cx:pt idx="46923">650000</cx:pt>
          <cx:pt idx="46924">700000</cx:pt>
          <cx:pt idx="46925">200000</cx:pt>
          <cx:pt idx="46926">600000</cx:pt>
          <cx:pt idx="46927">280000</cx:pt>
          <cx:pt idx="46928">185000</cx:pt>
          <cx:pt idx="46929">180000</cx:pt>
          <cx:pt idx="46930">199000</cx:pt>
          <cx:pt idx="46931">1696976</cx:pt>
          <cx:pt idx="46932">185000</cx:pt>
          <cx:pt idx="46933">150000</cx:pt>
          <cx:pt idx="46934">1696976</cx:pt>
          <cx:pt idx="46935">190000</cx:pt>
          <cx:pt idx="46936">1696976</cx:pt>
          <cx:pt idx="46937">120000</cx:pt>
          <cx:pt idx="46938">180000</cx:pt>
          <cx:pt idx="46939">188000</cx:pt>
          <cx:pt idx="46940">930000</cx:pt>
          <cx:pt idx="46941">200000</cx:pt>
          <cx:pt idx="46942">175000</cx:pt>
          <cx:pt idx="46943">80000</cx:pt>
          <cx:pt idx="46944">1000000</cx:pt>
          <cx:pt idx="46945">1000000</cx:pt>
          <cx:pt idx="46946">150000</cx:pt>
          <cx:pt idx="46947">120000</cx:pt>
          <cx:pt idx="46948">1696976</cx:pt>
          <cx:pt idx="46949">210000</cx:pt>
          <cx:pt idx="46950">150000</cx:pt>
          <cx:pt idx="46951">136000</cx:pt>
          <cx:pt idx="46952">175000</cx:pt>
          <cx:pt idx="46953">80000</cx:pt>
          <cx:pt idx="46954">125000</cx:pt>
          <cx:pt idx="46955">260000</cx:pt>
          <cx:pt idx="46956">170000</cx:pt>
          <cx:pt idx="46957">120000</cx:pt>
          <cx:pt idx="46958">350000</cx:pt>
          <cx:pt idx="46959">550000</cx:pt>
          <cx:pt idx="46960">135000</cx:pt>
          <cx:pt idx="46961">129000</cx:pt>
          <cx:pt idx="46962">230000</cx:pt>
          <cx:pt idx="46963">175000</cx:pt>
          <cx:pt idx="46964">250000</cx:pt>
          <cx:pt idx="46965">1696976</cx:pt>
          <cx:pt idx="46966">180000</cx:pt>
          <cx:pt idx="46967">257000</cx:pt>
          <cx:pt idx="46968">1500</cx:pt>
          <cx:pt idx="46969">160000</cx:pt>
          <cx:pt idx="46970">160000</cx:pt>
          <cx:pt idx="46971">260000</cx:pt>
          <cx:pt idx="46972">20000</cx:pt>
          <cx:pt idx="46973">236000</cx:pt>
          <cx:pt idx="46974">175000</cx:pt>
          <cx:pt idx="46975">200000</cx:pt>
          <cx:pt idx="46976">48900</cx:pt>
          <cx:pt idx="46977">199900</cx:pt>
          <cx:pt idx="46978">120000</cx:pt>
          <cx:pt idx="46979">219000</cx:pt>
          <cx:pt idx="46980">190000</cx:pt>
          <cx:pt idx="46981">130000</cx:pt>
          <cx:pt idx="46982">100000</cx:pt>
          <cx:pt idx="46983">200000</cx:pt>
          <cx:pt idx="46984">270000</cx:pt>
          <cx:pt idx="46985">80000</cx:pt>
          <cx:pt idx="46986">130000</cx:pt>
          <cx:pt idx="46987">210000</cx:pt>
          <cx:pt idx="46988">5000</cx:pt>
          <cx:pt idx="46989">80000</cx:pt>
          <cx:pt idx="46990">170000</cx:pt>
          <cx:pt idx="46991">120000</cx:pt>
          <cx:pt idx="46992">300000</cx:pt>
          <cx:pt idx="46993">170000</cx:pt>
          <cx:pt idx="46994">130000</cx:pt>
          <cx:pt idx="46995">120000</cx:pt>
          <cx:pt idx="46996">200000</cx:pt>
          <cx:pt idx="46997">130000</cx:pt>
          <cx:pt idx="46998">130000</cx:pt>
          <cx:pt idx="46999">100000</cx:pt>
          <cx:pt idx="47000">139000</cx:pt>
          <cx:pt idx="47001">190000</cx:pt>
          <cx:pt idx="47002">178000</cx:pt>
          <cx:pt idx="47003">140000</cx:pt>
          <cx:pt idx="47004">400000</cx:pt>
          <cx:pt idx="47005">100000</cx:pt>
          <cx:pt idx="47006">150000</cx:pt>
          <cx:pt idx="47007">95000</cx:pt>
          <cx:pt idx="47008">165000</cx:pt>
          <cx:pt idx="47009">120000</cx:pt>
          <cx:pt idx="47010">155000</cx:pt>
          <cx:pt idx="47011">145000</cx:pt>
          <cx:pt idx="47012">135000</cx:pt>
          <cx:pt idx="47013">145000</cx:pt>
          <cx:pt idx="47014">156000</cx:pt>
          <cx:pt idx="47015">90000</cx:pt>
          <cx:pt idx="47016">170000</cx:pt>
          <cx:pt idx="47017">170000</cx:pt>
          <cx:pt idx="47018">400000</cx:pt>
          <cx:pt idx="47019">110000</cx:pt>
          <cx:pt idx="47020">130000</cx:pt>
          <cx:pt idx="47021">110000</cx:pt>
          <cx:pt idx="47022">88100</cx:pt>
          <cx:pt idx="47023">87000</cx:pt>
          <cx:pt idx="47024">247000</cx:pt>
          <cx:pt idx="47025">135000</cx:pt>
          <cx:pt idx="47026">168000</cx:pt>
          <cx:pt idx="47027">152200</cx:pt>
          <cx:pt idx="47028">190000</cx:pt>
          <cx:pt idx="47029">120000</cx:pt>
          <cx:pt idx="47030">200000</cx:pt>
          <cx:pt idx="47031">85000</cx:pt>
          <cx:pt idx="47032">155000</cx:pt>
          <cx:pt idx="47033">180000</cx:pt>
          <cx:pt idx="47034">167000</cx:pt>
          <cx:pt idx="47035">150000</cx:pt>
          <cx:pt idx="47036">190000</cx:pt>
          <cx:pt idx="47037">130000</cx:pt>
          <cx:pt idx="47038">200000</cx:pt>
          <cx:pt idx="47039">171000</cx:pt>
          <cx:pt idx="47040">195000</cx:pt>
          <cx:pt idx="47041">230000</cx:pt>
          <cx:pt idx="47042">220000</cx:pt>
          <cx:pt idx="47043">225000</cx:pt>
          <cx:pt idx="47044">100000</cx:pt>
          <cx:pt idx="47045">100000</cx:pt>
          <cx:pt idx="47046">210000</cx:pt>
          <cx:pt idx="47047">150000</cx:pt>
          <cx:pt idx="47048">200000</cx:pt>
          <cx:pt idx="47049">195000</cx:pt>
          <cx:pt idx="47050">195000</cx:pt>
          <cx:pt idx="47051">280000</cx:pt>
          <cx:pt idx="47052">145000</cx:pt>
          <cx:pt idx="47053">185000</cx:pt>
          <cx:pt idx="47054">216000</cx:pt>
          <cx:pt idx="47055">195000</cx:pt>
          <cx:pt idx="47056">240000</cx:pt>
          <cx:pt idx="47057">90000</cx:pt>
          <cx:pt idx="47058">216900</cx:pt>
          <cx:pt idx="47059">240000</cx:pt>
          <cx:pt idx="47060">239000</cx:pt>
          <cx:pt idx="47061">195000</cx:pt>
          <cx:pt idx="47062">100000</cx:pt>
          <cx:pt idx="47063">140000</cx:pt>
          <cx:pt idx="47064">250000</cx:pt>
          <cx:pt idx="47065">200000</cx:pt>
          <cx:pt idx="47066">350000</cx:pt>
          <cx:pt idx="47067">240000</cx:pt>
          <cx:pt idx="47068">100000</cx:pt>
          <cx:pt idx="47069">120000</cx:pt>
          <cx:pt idx="47070">190000</cx:pt>
          <cx:pt idx="47071">158000</cx:pt>
          <cx:pt idx="47072">155000</cx:pt>
          <cx:pt idx="47073">200000</cx:pt>
          <cx:pt idx="47074">110000</cx:pt>
          <cx:pt idx="47075">148000</cx:pt>
          <cx:pt idx="47076">200000</cx:pt>
          <cx:pt idx="47077">160000</cx:pt>
          <cx:pt idx="47078">150000</cx:pt>
          <cx:pt idx="47079">170000</cx:pt>
          <cx:pt idx="47080">230000</cx:pt>
          <cx:pt idx="47081">90000</cx:pt>
          <cx:pt idx="47082">100000</cx:pt>
          <cx:pt idx="47083">230000</cx:pt>
          <cx:pt idx="47084">120000</cx:pt>
          <cx:pt idx="47085">205000</cx:pt>
          <cx:pt idx="47086">300000</cx:pt>
          <cx:pt idx="47087">180000</cx:pt>
          <cx:pt idx="47088">175000</cx:pt>
          <cx:pt idx="47089">210000</cx:pt>
          <cx:pt idx="47090">180000</cx:pt>
          <cx:pt idx="47091">150000</cx:pt>
          <cx:pt idx="47092">170000</cx:pt>
          <cx:pt idx="47093">230000</cx:pt>
          <cx:pt idx="47094">165000</cx:pt>
          <cx:pt idx="47095">180000</cx:pt>
          <cx:pt idx="47096">275000</cx:pt>
          <cx:pt idx="47097">300000</cx:pt>
          <cx:pt idx="47098">8000</cx:pt>
          <cx:pt idx="47099">185000</cx:pt>
          <cx:pt idx="47100">120000</cx:pt>
          <cx:pt idx="47101">209000</cx:pt>
          <cx:pt idx="47102">164000</cx:pt>
          <cx:pt idx="47103">210000</cx:pt>
          <cx:pt idx="47104">240000</cx:pt>
          <cx:pt idx="47105">185000</cx:pt>
          <cx:pt idx="47106">264000</cx:pt>
          <cx:pt idx="47107">225000</cx:pt>
          <cx:pt idx="47108">250000</cx:pt>
          <cx:pt idx="47109">150000</cx:pt>
          <cx:pt idx="47110">240000</cx:pt>
          <cx:pt idx="47111">118000</cx:pt>
          <cx:pt idx="47112">280000</cx:pt>
          <cx:pt idx="47113">164000</cx:pt>
          <cx:pt idx="47114">185000</cx:pt>
          <cx:pt idx="47115">115000</cx:pt>
          <cx:pt idx="47116">165000</cx:pt>
          <cx:pt idx="47117">210000</cx:pt>
          <cx:pt idx="47118">250000</cx:pt>
          <cx:pt idx="47119">339000</cx:pt>
          <cx:pt idx="47120">100000</cx:pt>
          <cx:pt idx="47121">185000</cx:pt>
          <cx:pt idx="47122">50000</cx:pt>
          <cx:pt idx="47123">209000</cx:pt>
          <cx:pt idx="47124">120000</cx:pt>
          <cx:pt idx="47125">200000</cx:pt>
          <cx:pt idx="47126">200000</cx:pt>
          <cx:pt idx="47127">150000</cx:pt>
          <cx:pt idx="47128">210000</cx:pt>
          <cx:pt idx="47129">215000</cx:pt>
          <cx:pt idx="47130">120000</cx:pt>
          <cx:pt idx="47131">55000</cx:pt>
          <cx:pt idx="47132">200000</cx:pt>
          <cx:pt idx="47133">200000</cx:pt>
          <cx:pt idx="47134">150000</cx:pt>
          <cx:pt idx="47135">250000</cx:pt>
          <cx:pt idx="47136">130000</cx:pt>
          <cx:pt idx="47137">175000</cx:pt>
          <cx:pt idx="47138">250000</cx:pt>
          <cx:pt idx="47139">160000</cx:pt>
          <cx:pt idx="47140">150000</cx:pt>
          <cx:pt idx="47141">150000</cx:pt>
          <cx:pt idx="47142">130000</cx:pt>
          <cx:pt idx="47143">200000</cx:pt>
          <cx:pt idx="47144">225000</cx:pt>
          <cx:pt idx="47145">83000</cx:pt>
          <cx:pt idx="47146">140000</cx:pt>
          <cx:pt idx="47147">180000</cx:pt>
          <cx:pt idx="47148">130000</cx:pt>
          <cx:pt idx="47149">168000</cx:pt>
          <cx:pt idx="47150">190000</cx:pt>
          <cx:pt idx="47151">205000</cx:pt>
          <cx:pt idx="47152">69900</cx:pt>
          <cx:pt idx="47153">125000</cx:pt>
          <cx:pt idx="47154">250000</cx:pt>
          <cx:pt idx="47155">175000</cx:pt>
          <cx:pt idx="47156">160000</cx:pt>
          <cx:pt idx="47157">220000</cx:pt>
          <cx:pt idx="47158">210000</cx:pt>
          <cx:pt idx="47159">260000</cx:pt>
          <cx:pt idx="47160">270000</cx:pt>
          <cx:pt idx="47161">100000</cx:pt>
          <cx:pt idx="47162">184000</cx:pt>
          <cx:pt idx="47163">240000</cx:pt>
          <cx:pt idx="47164">184000</cx:pt>
          <cx:pt idx="47165">50000</cx:pt>
          <cx:pt idx="47166">190000</cx:pt>
          <cx:pt idx="47167">140000</cx:pt>
          <cx:pt idx="47168">128500</cx:pt>
          <cx:pt idx="47169">143000</cx:pt>
          <cx:pt idx="47170">205000</cx:pt>
          <cx:pt idx="47171">90000</cx:pt>
          <cx:pt idx="47172">184000</cx:pt>
          <cx:pt idx="47173">112000</cx:pt>
          <cx:pt idx="47174">100000</cx:pt>
          <cx:pt idx="47175">100000</cx:pt>
          <cx:pt idx="47176">50000</cx:pt>
          <cx:pt idx="47177">150000</cx:pt>
          <cx:pt idx="47178">180000</cx:pt>
          <cx:pt idx="47179">200000</cx:pt>
          <cx:pt idx="47180">140000</cx:pt>
          <cx:pt idx="47181">250000</cx:pt>
          <cx:pt idx="47182">150000</cx:pt>
          <cx:pt idx="47183">210000</cx:pt>
          <cx:pt idx="47184">200000</cx:pt>
          <cx:pt idx="47185">250000</cx:pt>
          <cx:pt idx="47186">200000</cx:pt>
          <cx:pt idx="47187">170000</cx:pt>
          <cx:pt idx="47188">260000</cx:pt>
          <cx:pt idx="47189">150000</cx:pt>
          <cx:pt idx="47190">200000</cx:pt>
          <cx:pt idx="47191">245000</cx:pt>
          <cx:pt idx="47192">176000</cx:pt>
          <cx:pt idx="47193">160000</cx:pt>
          <cx:pt idx="47194">250000</cx:pt>
          <cx:pt idx="47195">250000</cx:pt>
          <cx:pt idx="47196">410000</cx:pt>
          <cx:pt idx="47197">170000</cx:pt>
          <cx:pt idx="47198">200000</cx:pt>
          <cx:pt idx="47199">195000</cx:pt>
          <cx:pt idx="47200">250000</cx:pt>
          <cx:pt idx="47201">225000</cx:pt>
          <cx:pt idx="47202">435000</cx:pt>
          <cx:pt idx="47203">225000</cx:pt>
          <cx:pt idx="47204">320000</cx:pt>
          <cx:pt idx="47205">300000</cx:pt>
          <cx:pt idx="47206">360000</cx:pt>
          <cx:pt idx="47207">135000</cx:pt>
          <cx:pt idx="47208">150000</cx:pt>
          <cx:pt idx="47209">142000</cx:pt>
          <cx:pt idx="47210">300000</cx:pt>
          <cx:pt idx="47211">130000</cx:pt>
          <cx:pt idx="47212">150000</cx:pt>
          <cx:pt idx="47213">150000</cx:pt>
          <cx:pt idx="47214">500000</cx:pt>
          <cx:pt idx="47215">215000</cx:pt>
          <cx:pt idx="47216">600000</cx:pt>
          <cx:pt idx="47217">170000</cx:pt>
          <cx:pt idx="47218">200000</cx:pt>
          <cx:pt idx="47219">240000</cx:pt>
          <cx:pt idx="47220">170000</cx:pt>
          <cx:pt idx="47221">200000</cx:pt>
          <cx:pt idx="47222">225000</cx:pt>
          <cx:pt idx="47223">95000</cx:pt>
          <cx:pt idx="47224">180000</cx:pt>
          <cx:pt idx="47225">150000</cx:pt>
          <cx:pt idx="47226">265000</cx:pt>
          <cx:pt idx="47227">200000</cx:pt>
          <cx:pt idx="47228">300000</cx:pt>
          <cx:pt idx="47229">150000</cx:pt>
          <cx:pt idx="47230">1696976</cx:pt>
          <cx:pt idx="47231">185000</cx:pt>
          <cx:pt idx="47232">175000</cx:pt>
          <cx:pt idx="47233">150000</cx:pt>
          <cx:pt idx="47234">200000</cx:pt>
          <cx:pt idx="47235">186000</cx:pt>
          <cx:pt idx="47236">190000</cx:pt>
          <cx:pt idx="47237">190000</cx:pt>
          <cx:pt idx="47238">150000</cx:pt>
          <cx:pt idx="47239">130000</cx:pt>
          <cx:pt idx="47240">230000</cx:pt>
          <cx:pt idx="47241">150000</cx:pt>
          <cx:pt idx="47242">125000</cx:pt>
          <cx:pt idx="47243">150000</cx:pt>
          <cx:pt idx="47244">190000</cx:pt>
          <cx:pt idx="47245">180000</cx:pt>
          <cx:pt idx="47246">250000</cx:pt>
          <cx:pt idx="47247">200000</cx:pt>
          <cx:pt idx="47248">220000</cx:pt>
          <cx:pt idx="47249">205000</cx:pt>
          <cx:pt idx="47250">185000</cx:pt>
          <cx:pt idx="47251">210000</cx:pt>
          <cx:pt idx="47252">271000</cx:pt>
          <cx:pt idx="47253">280000</cx:pt>
          <cx:pt idx="47254">150000</cx:pt>
          <cx:pt idx="47255">120000</cx:pt>
          <cx:pt idx="47256">100000</cx:pt>
          <cx:pt idx="47257">160000</cx:pt>
          <cx:pt idx="47258">200000</cx:pt>
          <cx:pt idx="47259">150000</cx:pt>
          <cx:pt idx="47260">250000</cx:pt>
          <cx:pt idx="47261">125000</cx:pt>
          <cx:pt idx="47262">95000</cx:pt>
          <cx:pt idx="47263">300000</cx:pt>
          <cx:pt idx="47264">190000</cx:pt>
          <cx:pt idx="47265">1696976</cx:pt>
          <cx:pt idx="47266">280000</cx:pt>
          <cx:pt idx="47267">175000</cx:pt>
          <cx:pt idx="47268">120000</cx:pt>
          <cx:pt idx="47269">185000</cx:pt>
          <cx:pt idx="47270">165000</cx:pt>
          <cx:pt idx="47271">85000</cx:pt>
          <cx:pt idx="47272">300000</cx:pt>
          <cx:pt idx="47273">195000</cx:pt>
          <cx:pt idx="47274">225000</cx:pt>
          <cx:pt idx="47275">185000</cx:pt>
          <cx:pt idx="47276">200000</cx:pt>
          <cx:pt idx="47277">208000</cx:pt>
          <cx:pt idx="47278">200000</cx:pt>
          <cx:pt idx="47279">69900</cx:pt>
          <cx:pt idx="47280">120000</cx:pt>
          <cx:pt idx="47281">200000</cx:pt>
          <cx:pt idx="47282">200000</cx:pt>
          <cx:pt idx="47283">280000</cx:pt>
          <cx:pt idx="47284">135000</cx:pt>
          <cx:pt idx="47285">90000</cx:pt>
          <cx:pt idx="47286">225000</cx:pt>
          <cx:pt idx="47287">134900</cx:pt>
          <cx:pt idx="47288">65000</cx:pt>
          <cx:pt idx="47289">130000</cx:pt>
          <cx:pt idx="47290">195000</cx:pt>
          <cx:pt idx="47291">200000</cx:pt>
          <cx:pt idx="47292">139400</cx:pt>
          <cx:pt idx="47293">50000</cx:pt>
          <cx:pt idx="47294">90000</cx:pt>
          <cx:pt idx="47295">235000</cx:pt>
          <cx:pt idx="47296">200000</cx:pt>
          <cx:pt idx="47297">200000</cx:pt>
          <cx:pt idx="47298">60000</cx:pt>
          <cx:pt idx="47299">260000</cx:pt>
          <cx:pt idx="47300">262000</cx:pt>
          <cx:pt idx="47301">130000</cx:pt>
          <cx:pt idx="47302">255000</cx:pt>
          <cx:pt idx="47303">150000</cx:pt>
          <cx:pt idx="47304">180000</cx:pt>
          <cx:pt idx="47305">240000</cx:pt>
          <cx:pt idx="47306">205000</cx:pt>
          <cx:pt idx="47307">280000</cx:pt>
          <cx:pt idx="47308">300000</cx:pt>
          <cx:pt idx="47309">1696976</cx:pt>
          <cx:pt idx="47310">229000</cx:pt>
          <cx:pt idx="47311">275000</cx:pt>
          <cx:pt idx="47312">250000</cx:pt>
          <cx:pt idx="47313">150000</cx:pt>
          <cx:pt idx="47314">260000</cx:pt>
          <cx:pt idx="47315">145000</cx:pt>
          <cx:pt idx="47316">200000</cx:pt>
          <cx:pt idx="47317">260000</cx:pt>
          <cx:pt idx="47318">225000</cx:pt>
          <cx:pt idx="47319">150000</cx:pt>
          <cx:pt idx="47320">185000</cx:pt>
          <cx:pt idx="47321">200000</cx:pt>
          <cx:pt idx="47322">250000</cx:pt>
          <cx:pt idx="47323">139400</cx:pt>
          <cx:pt idx="47324">200000</cx:pt>
          <cx:pt idx="47325">230000</cx:pt>
          <cx:pt idx="47326">167000</cx:pt>
          <cx:pt idx="47327">200000</cx:pt>
          <cx:pt idx="47328">275000</cx:pt>
          <cx:pt idx="47329">180000</cx:pt>
          <cx:pt idx="47330">260000</cx:pt>
          <cx:pt idx="47331">301000</cx:pt>
          <cx:pt idx="47332">270000</cx:pt>
          <cx:pt idx="47333">200000</cx:pt>
          <cx:pt idx="47334">300000</cx:pt>
          <cx:pt idx="47335">190000</cx:pt>
          <cx:pt idx="47336">253000</cx:pt>
          <cx:pt idx="47337">200000</cx:pt>
          <cx:pt idx="47338">220000</cx:pt>
          <cx:pt idx="47339">155000</cx:pt>
          <cx:pt idx="47340">200000</cx:pt>
          <cx:pt idx="47341">225000</cx:pt>
          <cx:pt idx="47342">250000</cx:pt>
          <cx:pt idx="47343">356000</cx:pt>
          <cx:pt idx="47344">200000</cx:pt>
          <cx:pt idx="47345">200000</cx:pt>
          <cx:pt idx="47346">250000</cx:pt>
          <cx:pt idx="47347">260000</cx:pt>
          <cx:pt idx="47348">310000</cx:pt>
          <cx:pt idx="47349">250000</cx:pt>
          <cx:pt idx="47350">210000</cx:pt>
          <cx:pt idx="47351">231690</cx:pt>
          <cx:pt idx="47352">375000</cx:pt>
          <cx:pt idx="47353">291000</cx:pt>
          <cx:pt idx="47354">240000</cx:pt>
          <cx:pt idx="47355">280000</cx:pt>
          <cx:pt idx="47356">265000</cx:pt>
          <cx:pt idx="47357">200000</cx:pt>
          <cx:pt idx="47358">300000</cx:pt>
          <cx:pt idx="47359">450000</cx:pt>
          <cx:pt idx="47360">250000</cx:pt>
          <cx:pt idx="47361">290000</cx:pt>
          <cx:pt idx="47362">240000</cx:pt>
          <cx:pt idx="47363">240000</cx:pt>
          <cx:pt idx="47364">90000</cx:pt>
          <cx:pt idx="47365">475000</cx:pt>
          <cx:pt idx="47366">200000</cx:pt>
          <cx:pt idx="47367">200000</cx:pt>
          <cx:pt idx="47368">310000</cx:pt>
          <cx:pt idx="47369">275000</cx:pt>
          <cx:pt idx="47370">215000</cx:pt>
          <cx:pt idx="47371">240000</cx:pt>
          <cx:pt idx="47372">250000</cx:pt>
          <cx:pt idx="47373">275000</cx:pt>
          <cx:pt idx="47374">230000</cx:pt>
          <cx:pt idx="47375">299900</cx:pt>
          <cx:pt idx="47376">280000</cx:pt>
          <cx:pt idx="47377">295000</cx:pt>
          <cx:pt idx="47378">475000</cx:pt>
          <cx:pt idx="47379">290000</cx:pt>
          <cx:pt idx="47380">300000</cx:pt>
          <cx:pt idx="47381">340000</cx:pt>
          <cx:pt idx="47382">800000</cx:pt>
          <cx:pt idx="47383">225000</cx:pt>
          <cx:pt idx="47384">400000</cx:pt>
          <cx:pt idx="47385">200000</cx:pt>
          <cx:pt idx="47386">280000</cx:pt>
          <cx:pt idx="47387">335000</cx:pt>
          <cx:pt idx="47388">350000</cx:pt>
          <cx:pt idx="47389">400000</cx:pt>
          <cx:pt idx="47390">300000</cx:pt>
          <cx:pt idx="47391">160000</cx:pt>
          <cx:pt idx="47392">162000</cx:pt>
          <cx:pt idx="47393">230000</cx:pt>
          <cx:pt idx="47394">80000</cx:pt>
          <cx:pt idx="47395">350000</cx:pt>
          <cx:pt idx="47396">150000</cx:pt>
          <cx:pt idx="47397">350000</cx:pt>
          <cx:pt idx="47398">20000</cx:pt>
          <cx:pt idx="47399">300000</cx:pt>
          <cx:pt idx="47400">100000</cx:pt>
          <cx:pt idx="47401">200000</cx:pt>
          <cx:pt idx="47402">350000</cx:pt>
          <cx:pt idx="47403">60000</cx:pt>
          <cx:pt idx="47404">170000</cx:pt>
          <cx:pt idx="47405">250000</cx:pt>
          <cx:pt idx="47406">275000</cx:pt>
          <cx:pt idx="47407">175000</cx:pt>
          <cx:pt idx="47408">92000</cx:pt>
          <cx:pt idx="47409">155000</cx:pt>
          <cx:pt idx="47410">300000</cx:pt>
          <cx:pt idx="47411">175000</cx:pt>
          <cx:pt idx="47412">370000</cx:pt>
          <cx:pt idx="47413">200000</cx:pt>
          <cx:pt idx="47414">110000</cx:pt>
          <cx:pt idx="47415">140000</cx:pt>
          <cx:pt idx="47416">375000</cx:pt>
          <cx:pt idx="47417">125000</cx:pt>
          <cx:pt idx="47418">400000</cx:pt>
          <cx:pt idx="47419">100000</cx:pt>
          <cx:pt idx="47420">120100</cx:pt>
          <cx:pt idx="47421">400000</cx:pt>
          <cx:pt idx="47422">400000</cx:pt>
          <cx:pt idx="47423">38000</cx:pt>
          <cx:pt idx="47424">515000</cx:pt>
          <cx:pt idx="47425">425000</cx:pt>
          <cx:pt idx="47426">177000</cx:pt>
          <cx:pt idx="47427">175000</cx:pt>
          <cx:pt idx="47428">420000</cx:pt>
          <cx:pt idx="47429">200000</cx:pt>
          <cx:pt idx="47430">90000</cx:pt>
          <cx:pt idx="47431">166000</cx:pt>
          <cx:pt idx="47432">125000</cx:pt>
          <cx:pt idx="47433">160000</cx:pt>
          <cx:pt idx="47434">250000</cx:pt>
          <cx:pt idx="47435">200000</cx:pt>
          <cx:pt idx="47436">149000</cx:pt>
          <cx:pt idx="47437">40000</cx:pt>
          <cx:pt idx="47438">130000</cx:pt>
          <cx:pt idx="47439">120000</cx:pt>
          <cx:pt idx="47440">180000</cx:pt>
          <cx:pt idx="47441">120000</cx:pt>
          <cx:pt idx="47442">115000</cx:pt>
          <cx:pt idx="47443">75000</cx:pt>
          <cx:pt idx="47444">120000</cx:pt>
          <cx:pt idx="47445">94000</cx:pt>
          <cx:pt idx="47446">178000</cx:pt>
          <cx:pt idx="47447">135000</cx:pt>
          <cx:pt idx="47448">90000</cx:pt>
          <cx:pt idx="47449">200000</cx:pt>
          <cx:pt idx="47450">46500</cx:pt>
          <cx:pt idx="47451">69900</cx:pt>
          <cx:pt idx="47452">175000</cx:pt>
          <cx:pt idx="47453">180000</cx:pt>
          <cx:pt idx="47454">212000</cx:pt>
          <cx:pt idx="47455">178000</cx:pt>
          <cx:pt idx="47456">165000</cx:pt>
          <cx:pt idx="47457">200000</cx:pt>
          <cx:pt idx="47458">238900</cx:pt>
          <cx:pt idx="47459">80000</cx:pt>
          <cx:pt idx="47460">125000</cx:pt>
          <cx:pt idx="47461">150000</cx:pt>
          <cx:pt idx="47462">199000</cx:pt>
          <cx:pt idx="47463">230000</cx:pt>
          <cx:pt idx="47464">425000</cx:pt>
          <cx:pt idx="47465">165000</cx:pt>
          <cx:pt idx="47466">90000</cx:pt>
          <cx:pt idx="47467">235000</cx:pt>
          <cx:pt idx="47468">60000</cx:pt>
          <cx:pt idx="47469">279000</cx:pt>
          <cx:pt idx="47470">160000</cx:pt>
          <cx:pt idx="47471">75000</cx:pt>
          <cx:pt idx="47472">180000</cx:pt>
          <cx:pt idx="47473">170000</cx:pt>
          <cx:pt idx="47474">185000</cx:pt>
          <cx:pt idx="47475">60000</cx:pt>
          <cx:pt idx="47476">190000</cx:pt>
          <cx:pt idx="47477">155000</cx:pt>
          <cx:pt idx="47478">150000</cx:pt>
          <cx:pt idx="47479">200000</cx:pt>
          <cx:pt idx="47480">190000</cx:pt>
          <cx:pt idx="47481">235000</cx:pt>
          <cx:pt idx="47482">180000</cx:pt>
          <cx:pt idx="47483">225000</cx:pt>
          <cx:pt idx="47484">25000</cx:pt>
          <cx:pt idx="47485">175000</cx:pt>
          <cx:pt idx="47486">175000</cx:pt>
          <cx:pt idx="47487">329000</cx:pt>
          <cx:pt idx="47488">340000</cx:pt>
          <cx:pt idx="47489">250000</cx:pt>
          <cx:pt idx="47490">189000</cx:pt>
          <cx:pt idx="47491">325000</cx:pt>
          <cx:pt idx="47492">20000</cx:pt>
          <cx:pt idx="47493">200000</cx:pt>
          <cx:pt idx="47494">260000</cx:pt>
          <cx:pt idx="47495">135000</cx:pt>
          <cx:pt idx="47496">148000</cx:pt>
          <cx:pt idx="47497">160000</cx:pt>
          <cx:pt idx="47498">250000</cx:pt>
          <cx:pt idx="47499">210000</cx:pt>
          <cx:pt idx="47500">200000</cx:pt>
          <cx:pt idx="47501">260000</cx:pt>
          <cx:pt idx="47502">600000</cx:pt>
          <cx:pt idx="47503">250000</cx:pt>
          <cx:pt idx="47504">200000</cx:pt>
          <cx:pt idx="47505">60000</cx:pt>
          <cx:pt idx="47506">150000</cx:pt>
          <cx:pt idx="47507">349000</cx:pt>
          <cx:pt idx="47508">300000</cx:pt>
          <cx:pt idx="47509">125000</cx:pt>
          <cx:pt idx="47510">300000</cx:pt>
          <cx:pt idx="47511">350000</cx:pt>
          <cx:pt idx="47512">515000</cx:pt>
          <cx:pt idx="47513">307000</cx:pt>
          <cx:pt idx="47514">190000</cx:pt>
          <cx:pt idx="47515">225000</cx:pt>
          <cx:pt idx="47516">108000</cx:pt>
          <cx:pt idx="47517">305000</cx:pt>
          <cx:pt idx="47518">300000</cx:pt>
          <cx:pt idx="47519">300000</cx:pt>
          <cx:pt idx="47520">500000</cx:pt>
          <cx:pt idx="47521">425000</cx:pt>
          <cx:pt idx="47522">325000</cx:pt>
          <cx:pt idx="47523">520000</cx:pt>
          <cx:pt idx="47524">125000</cx:pt>
          <cx:pt idx="47525">585000</cx:pt>
          <cx:pt idx="47526">275000</cx:pt>
          <cx:pt idx="47527">235000</cx:pt>
          <cx:pt idx="47528">650000</cx:pt>
          <cx:pt idx="47529">340000</cx:pt>
          <cx:pt idx="47530">220000</cx:pt>
          <cx:pt idx="47531">200000</cx:pt>
          <cx:pt idx="47532">340000</cx:pt>
          <cx:pt idx="47533">260000</cx:pt>
          <cx:pt idx="47534">215000</cx:pt>
          <cx:pt idx="47535">200500</cx:pt>
          <cx:pt idx="47536">290000</cx:pt>
          <cx:pt idx="47537">240000</cx:pt>
          <cx:pt idx="47538">115000</cx:pt>
          <cx:pt idx="47539">400000</cx:pt>
          <cx:pt idx="47540">250000</cx:pt>
          <cx:pt idx="47541">60000</cx:pt>
          <cx:pt idx="47542">338000</cx:pt>
          <cx:pt idx="47543">250000</cx:pt>
          <cx:pt idx="47544">400000</cx:pt>
          <cx:pt idx="47545">275000</cx:pt>
          <cx:pt idx="47546">475000</cx:pt>
          <cx:pt idx="47547">350000</cx:pt>
          <cx:pt idx="47548">135000</cx:pt>
          <cx:pt idx="47549">550000</cx:pt>
          <cx:pt idx="47550">400000</cx:pt>
          <cx:pt idx="47551">120000</cx:pt>
          <cx:pt idx="47552">750000</cx:pt>
          <cx:pt idx="47553">130000</cx:pt>
          <cx:pt idx="47554">300000</cx:pt>
          <cx:pt idx="47555">200000</cx:pt>
          <cx:pt idx="47556">250000</cx:pt>
          <cx:pt idx="47557">150000</cx:pt>
          <cx:pt idx="47558">150000</cx:pt>
          <cx:pt idx="47559">275000</cx:pt>
          <cx:pt idx="47560">800000</cx:pt>
          <cx:pt idx="47561">175000</cx:pt>
          <cx:pt idx="47562">510000</cx:pt>
          <cx:pt idx="47563">400000</cx:pt>
          <cx:pt idx="47564">175000</cx:pt>
          <cx:pt idx="47565">400000</cx:pt>
          <cx:pt idx="47566">500000</cx:pt>
          <cx:pt idx="47567">285000</cx:pt>
          <cx:pt idx="47568">260000</cx:pt>
          <cx:pt idx="47569">600000</cx:pt>
          <cx:pt idx="47570">1696976</cx:pt>
          <cx:pt idx="47571">175000</cx:pt>
          <cx:pt idx="47572">539000</cx:pt>
          <cx:pt idx="47573">80000</cx:pt>
          <cx:pt idx="47574">125000</cx:pt>
          <cx:pt idx="47575">125000</cx:pt>
          <cx:pt idx="47576">235000</cx:pt>
          <cx:pt idx="47577">175000</cx:pt>
          <cx:pt idx="47578">1696976</cx:pt>
          <cx:pt idx="47579">300000</cx:pt>
          <cx:pt idx="47580">300000</cx:pt>
          <cx:pt idx="47581">350000</cx:pt>
          <cx:pt idx="47582">275000</cx:pt>
          <cx:pt idx="47583">1000</cx:pt>
          <cx:pt idx="47584">185000</cx:pt>
          <cx:pt idx="47585">230000</cx:pt>
          <cx:pt idx="47586">145000</cx:pt>
          <cx:pt idx="47587">190000</cx:pt>
          <cx:pt idx="47588">106000</cx:pt>
          <cx:pt idx="47589">230000</cx:pt>
          <cx:pt idx="47590">700000</cx:pt>
          <cx:pt idx="47591">600000</cx:pt>
          <cx:pt idx="47592">49900</cx:pt>
          <cx:pt idx="47593">175000</cx:pt>
          <cx:pt idx="47594">155000</cx:pt>
          <cx:pt idx="47595">325000</cx:pt>
          <cx:pt idx="47596">235000</cx:pt>
          <cx:pt idx="47597">680000</cx:pt>
          <cx:pt idx="47598">250000</cx:pt>
          <cx:pt idx="47599">420000</cx:pt>
          <cx:pt idx="47600">325000</cx:pt>
          <cx:pt idx="47601">555000</cx:pt>
          <cx:pt idx="47602">300000</cx:pt>
          <cx:pt idx="47603">190000</cx:pt>
          <cx:pt idx="47604">290000</cx:pt>
          <cx:pt idx="47605">260000</cx:pt>
          <cx:pt idx="47606">240000</cx:pt>
          <cx:pt idx="47607">398000</cx:pt>
          <cx:pt idx="47608">350000</cx:pt>
          <cx:pt idx="47609">175000</cx:pt>
          <cx:pt idx="47610">200000</cx:pt>
          <cx:pt idx="47611">310000</cx:pt>
          <cx:pt idx="47612">275000</cx:pt>
          <cx:pt idx="47613">340000</cx:pt>
          <cx:pt idx="47614">435000</cx:pt>
          <cx:pt idx="47615">450000</cx:pt>
          <cx:pt idx="47616">239000</cx:pt>
          <cx:pt idx="47617">65000</cx:pt>
          <cx:pt idx="47618">190000</cx:pt>
          <cx:pt idx="47619">75000</cx:pt>
          <cx:pt idx="47620">234000</cx:pt>
          <cx:pt idx="47621">399999</cx:pt>
          <cx:pt idx="47622">220000</cx:pt>
          <cx:pt idx="47623">240000</cx:pt>
          <cx:pt idx="47624">285000</cx:pt>
          <cx:pt idx="47625">325000</cx:pt>
          <cx:pt idx="47626">215000</cx:pt>
          <cx:pt idx="47627">100000</cx:pt>
          <cx:pt idx="47628">250000</cx:pt>
          <cx:pt idx="47629">280000</cx:pt>
          <cx:pt idx="47630">270000</cx:pt>
          <cx:pt idx="47631">424000</cx:pt>
          <cx:pt idx="47632">284500</cx:pt>
          <cx:pt idx="47633">150000</cx:pt>
          <cx:pt idx="47634">300000</cx:pt>
          <cx:pt idx="47635">170000</cx:pt>
          <cx:pt idx="47636">400000</cx:pt>
          <cx:pt idx="47637">260000</cx:pt>
          <cx:pt idx="47638">350000</cx:pt>
          <cx:pt idx="47639">210000</cx:pt>
          <cx:pt idx="47640">269000</cx:pt>
          <cx:pt idx="47641">290000</cx:pt>
          <cx:pt idx="47642">400000</cx:pt>
          <cx:pt idx="47643">300000</cx:pt>
          <cx:pt idx="47644">378000</cx:pt>
          <cx:pt idx="47645">395000</cx:pt>
          <cx:pt idx="47646">215000</cx:pt>
          <cx:pt idx="47647">270000</cx:pt>
          <cx:pt idx="47648">375000</cx:pt>
          <cx:pt idx="47649">374000</cx:pt>
          <cx:pt idx="47650">300000</cx:pt>
          <cx:pt idx="47651">350000</cx:pt>
          <cx:pt idx="47652">320000</cx:pt>
          <cx:pt idx="47653">500000</cx:pt>
          <cx:pt idx="47654">260000</cx:pt>
          <cx:pt idx="47655">250000</cx:pt>
          <cx:pt idx="47656">250000</cx:pt>
          <cx:pt idx="47657">400000</cx:pt>
          <cx:pt idx="47658">274000</cx:pt>
          <cx:pt idx="47659">340000</cx:pt>
          <cx:pt idx="47660">285000</cx:pt>
          <cx:pt idx="47661">235000</cx:pt>
          <cx:pt idx="47662">750000</cx:pt>
          <cx:pt idx="47663">550000</cx:pt>
          <cx:pt idx="47664">300000</cx:pt>
          <cx:pt idx="47665">168000</cx:pt>
          <cx:pt idx="47666">50000</cx:pt>
          <cx:pt idx="47667">350000</cx:pt>
          <cx:pt idx="47668">350000</cx:pt>
          <cx:pt idx="47669">300000</cx:pt>
          <cx:pt idx="47670">400000</cx:pt>
          <cx:pt idx="47671">450000</cx:pt>
          <cx:pt idx="47672">220000</cx:pt>
          <cx:pt idx="47673">435000</cx:pt>
          <cx:pt idx="47674">310000</cx:pt>
          <cx:pt idx="47675">290000</cx:pt>
          <cx:pt idx="47676">350000</cx:pt>
          <cx:pt idx="47677">575000</cx:pt>
          <cx:pt idx="47678">150000</cx:pt>
          <cx:pt idx="47679">200000</cx:pt>
          <cx:pt idx="47680">450000</cx:pt>
          <cx:pt idx="47681">320000</cx:pt>
          <cx:pt idx="47682">350000</cx:pt>
          <cx:pt idx="47683">150000</cx:pt>
          <cx:pt idx="47684">295000</cx:pt>
          <cx:pt idx="47685">300000</cx:pt>
          <cx:pt idx="47686">300000</cx:pt>
          <cx:pt idx="47687">350000</cx:pt>
          <cx:pt idx="47688">245000</cx:pt>
          <cx:pt idx="47689">600000</cx:pt>
          <cx:pt idx="47690">500000</cx:pt>
          <cx:pt idx="47691">300000</cx:pt>
          <cx:pt idx="47692">250000</cx:pt>
          <cx:pt idx="47693">265000</cx:pt>
          <cx:pt idx="47694">400000</cx:pt>
          <cx:pt idx="47695">340000</cx:pt>
          <cx:pt idx="47696">185000</cx:pt>
          <cx:pt idx="47697">333000</cx:pt>
          <cx:pt idx="47698">220000</cx:pt>
          <cx:pt idx="47699">719900</cx:pt>
          <cx:pt idx="47700">450000</cx:pt>
          <cx:pt idx="47701">150000</cx:pt>
          <cx:pt idx="47702">250000</cx:pt>
          <cx:pt idx="47703">250000</cx:pt>
          <cx:pt idx="47704">390000</cx:pt>
          <cx:pt idx="47705">450000</cx:pt>
          <cx:pt idx="47706">620000</cx:pt>
          <cx:pt idx="47707">60000</cx:pt>
          <cx:pt idx="47708">139000</cx:pt>
          <cx:pt idx="47709">200000</cx:pt>
          <cx:pt idx="47710">425000</cx:pt>
          <cx:pt idx="47711">355000</cx:pt>
          <cx:pt idx="47712">275000</cx:pt>
          <cx:pt idx="47713">450000</cx:pt>
          <cx:pt idx="47714">300000</cx:pt>
          <cx:pt idx="47715">350000</cx:pt>
          <cx:pt idx="47716">300000</cx:pt>
          <cx:pt idx="47717">300000</cx:pt>
          <cx:pt idx="47718">350000</cx:pt>
          <cx:pt idx="47719">450000</cx:pt>
          <cx:pt idx="47720">380000</cx:pt>
          <cx:pt idx="47721">750000</cx:pt>
          <cx:pt idx="47722">425000</cx:pt>
          <cx:pt idx="47723">325000</cx:pt>
          <cx:pt idx="47724">400000</cx:pt>
          <cx:pt idx="47725">150000</cx:pt>
          <cx:pt idx="47726">250000</cx:pt>
          <cx:pt idx="47727">500000</cx:pt>
          <cx:pt idx="47728">400000</cx:pt>
          <cx:pt idx="47729">375000</cx:pt>
          <cx:pt idx="47730">460000</cx:pt>
          <cx:pt idx="47731">150000</cx:pt>
          <cx:pt idx="47732">550000</cx:pt>
          <cx:pt idx="47733">397000</cx:pt>
          <cx:pt idx="47734">319000</cx:pt>
          <cx:pt idx="47735">500000</cx:pt>
          <cx:pt idx="47736">300000</cx:pt>
          <cx:pt idx="47737">600000</cx:pt>
          <cx:pt idx="47738">235000</cx:pt>
          <cx:pt idx="47739">400000</cx:pt>
          <cx:pt idx="47740">230000</cx:pt>
          <cx:pt idx="47741">420000</cx:pt>
          <cx:pt idx="47742">60000</cx:pt>
          <cx:pt idx="47743">200000</cx:pt>
          <cx:pt idx="47744">150000</cx:pt>
          <cx:pt idx="47745">130000</cx:pt>
          <cx:pt idx="47746">12000</cx:pt>
          <cx:pt idx="47747">190000</cx:pt>
          <cx:pt idx="47748">160000</cx:pt>
          <cx:pt idx="47749">300000</cx:pt>
          <cx:pt idx="47750">125000</cx:pt>
          <cx:pt idx="47751">485000</cx:pt>
          <cx:pt idx="47752">625000</cx:pt>
          <cx:pt idx="47753">250000</cx:pt>
          <cx:pt idx="47754">190000</cx:pt>
          <cx:pt idx="47755">250000</cx:pt>
          <cx:pt idx="47756">219900</cx:pt>
          <cx:pt idx="47757">200000</cx:pt>
          <cx:pt idx="47758">650000</cx:pt>
          <cx:pt idx="47759">177000</cx:pt>
          <cx:pt idx="47760">255000</cx:pt>
          <cx:pt idx="47761">380000</cx:pt>
          <cx:pt idx="47762">355900</cx:pt>
          <cx:pt idx="47763">80000</cx:pt>
          <cx:pt idx="47764">290000</cx:pt>
          <cx:pt idx="47765">260000</cx:pt>
          <cx:pt idx="47766">80000</cx:pt>
          <cx:pt idx="47767">239000</cx:pt>
          <cx:pt idx="47768">350000</cx:pt>
          <cx:pt idx="47769">435000</cx:pt>
          <cx:pt idx="47770">470000</cx:pt>
          <cx:pt idx="47771">165000</cx:pt>
          <cx:pt idx="47772">193000</cx:pt>
          <cx:pt idx="47773">280000</cx:pt>
          <cx:pt idx="47774">150000</cx:pt>
          <cx:pt idx="47775">325000</cx:pt>
          <cx:pt idx="47776">305000</cx:pt>
          <cx:pt idx="47777">250000</cx:pt>
          <cx:pt idx="47778">89000</cx:pt>
          <cx:pt idx="47779">150000</cx:pt>
          <cx:pt idx="47780">250000</cx:pt>
          <cx:pt idx="47781">725000</cx:pt>
          <cx:pt idx="47782">430000</cx:pt>
          <cx:pt idx="47783">329000</cx:pt>
          <cx:pt idx="47784">273000</cx:pt>
          <cx:pt idx="47785">350000</cx:pt>
          <cx:pt idx="47786">275000</cx:pt>
          <cx:pt idx="47787">10000</cx:pt>
          <cx:pt idx="47788">10000</cx:pt>
          <cx:pt idx="47789">25000</cx:pt>
          <cx:pt idx="47790">400000</cx:pt>
          <cx:pt idx="47791">235000</cx:pt>
          <cx:pt idx="47792">500000</cx:pt>
          <cx:pt idx="47793">350000</cx:pt>
          <cx:pt idx="47794">90000</cx:pt>
          <cx:pt idx="47795">160000</cx:pt>
          <cx:pt idx="47796">301000</cx:pt>
          <cx:pt idx="47797">275000</cx:pt>
          <cx:pt idx="47798">350000</cx:pt>
          <cx:pt idx="47799">350000</cx:pt>
          <cx:pt idx="47800">350000</cx:pt>
          <cx:pt idx="47801">430000</cx:pt>
          <cx:pt idx="47802">350000</cx:pt>
          <cx:pt idx="47803">320000</cx:pt>
          <cx:pt idx="47804">260000</cx:pt>
          <cx:pt idx="47805">200000</cx:pt>
          <cx:pt idx="47806">230000</cx:pt>
          <cx:pt idx="47807">500000</cx:pt>
          <cx:pt idx="47808">250000</cx:pt>
          <cx:pt idx="47809">8000</cx:pt>
          <cx:pt idx="47810">10000</cx:pt>
          <cx:pt idx="47811">170000</cx:pt>
          <cx:pt idx="47812">215000</cx:pt>
          <cx:pt idx="47813">80000</cx:pt>
          <cx:pt idx="47814">133900</cx:pt>
          <cx:pt idx="47815">90000</cx:pt>
          <cx:pt idx="47816">230000</cx:pt>
          <cx:pt idx="47817">550000</cx:pt>
          <cx:pt idx="47818">230000</cx:pt>
          <cx:pt idx="47819">260000</cx:pt>
          <cx:pt idx="47820">225000</cx:pt>
          <cx:pt idx="47821">195000</cx:pt>
          <cx:pt idx="47822">265000</cx:pt>
          <cx:pt idx="47823">260000</cx:pt>
          <cx:pt idx="47824">250000</cx:pt>
          <cx:pt idx="47825">330000</cx:pt>
          <cx:pt idx="47826">256000</cx:pt>
          <cx:pt idx="47827">650000</cx:pt>
          <cx:pt idx="47828">150000</cx:pt>
          <cx:pt idx="47829">285000</cx:pt>
          <cx:pt idx="47830">229000</cx:pt>
          <cx:pt idx="47831">210000</cx:pt>
          <cx:pt idx="47832">205000</cx:pt>
          <cx:pt idx="47833">210000</cx:pt>
          <cx:pt idx="47834">108000</cx:pt>
          <cx:pt idx="47835">90000</cx:pt>
          <cx:pt idx="47836">19000</cx:pt>
          <cx:pt idx="47837">10000</cx:pt>
          <cx:pt idx="47838">30000</cx:pt>
          <cx:pt idx="47839">30000</cx:pt>
          <cx:pt idx="47840">990000</cx:pt>
          <cx:pt idx="47841">325000</cx:pt>
          <cx:pt idx="47842">460000</cx:pt>
          <cx:pt idx="47843">198000</cx:pt>
          <cx:pt idx="47844">500000</cx:pt>
          <cx:pt idx="47845">240000</cx:pt>
          <cx:pt idx="47846">170000</cx:pt>
          <cx:pt idx="47847">120000</cx:pt>
          <cx:pt idx="47848">120000</cx:pt>
          <cx:pt idx="47849">170000</cx:pt>
          <cx:pt idx="47850">195000</cx:pt>
          <cx:pt idx="47851">125000</cx:pt>
          <cx:pt idx="47852">180000</cx:pt>
          <cx:pt idx="47853">145000</cx:pt>
          <cx:pt idx="47854">195000</cx:pt>
          <cx:pt idx="47855">225000</cx:pt>
          <cx:pt idx="47856">180000</cx:pt>
          <cx:pt idx="47857">200000</cx:pt>
          <cx:pt idx="47858">235000</cx:pt>
          <cx:pt idx="47859">225000</cx:pt>
          <cx:pt idx="47860">225000</cx:pt>
          <cx:pt idx="47861">160000</cx:pt>
          <cx:pt idx="47862">270000</cx:pt>
          <cx:pt idx="47863">500000</cx:pt>
          <cx:pt idx="47864">182000</cx:pt>
          <cx:pt idx="47865">140000</cx:pt>
          <cx:pt idx="47866">160000</cx:pt>
          <cx:pt idx="47867">450000</cx:pt>
          <cx:pt idx="47868">335000</cx:pt>
          <cx:pt idx="47869">375000</cx:pt>
          <cx:pt idx="47870">290000</cx:pt>
          <cx:pt idx="47871">44999</cx:pt>
          <cx:pt idx="47872">275000</cx:pt>
          <cx:pt idx="47873">400000</cx:pt>
          <cx:pt idx="47874">226000</cx:pt>
          <cx:pt idx="47875">190000</cx:pt>
          <cx:pt idx="47876">250000</cx:pt>
          <cx:pt idx="47877">400000</cx:pt>
          <cx:pt idx="47878">300000</cx:pt>
          <cx:pt idx="47879">400000</cx:pt>
          <cx:pt idx="47880">186000</cx:pt>
          <cx:pt idx="47881">180000</cx:pt>
          <cx:pt idx="47882">495000</cx:pt>
          <cx:pt idx="47883">39000</cx:pt>
          <cx:pt idx="47884">1696976</cx:pt>
          <cx:pt idx="47885">309000</cx:pt>
          <cx:pt idx="47886">186000</cx:pt>
          <cx:pt idx="47887">317000</cx:pt>
          <cx:pt idx="47888">182000</cx:pt>
          <cx:pt idx="47889">305000</cx:pt>
          <cx:pt idx="47890">189000</cx:pt>
          <cx:pt idx="47891">15000</cx:pt>
          <cx:pt idx="47892">7000</cx:pt>
          <cx:pt idx="47893">5000</cx:pt>
          <cx:pt idx="47894">473000</cx:pt>
          <cx:pt idx="47895">220000</cx:pt>
          <cx:pt idx="47896">330000</cx:pt>
          <cx:pt idx="47897">262000</cx:pt>
          <cx:pt idx="47898">550000</cx:pt>
          <cx:pt idx="47899">445000</cx:pt>
          <cx:pt idx="47900">375000</cx:pt>
          <cx:pt idx="47901">240000</cx:pt>
          <cx:pt idx="47902">365000</cx:pt>
          <cx:pt idx="47903">250000</cx:pt>
          <cx:pt idx="47904">250000</cx:pt>
          <cx:pt idx="47905">1696976</cx:pt>
          <cx:pt idx="47906">258000</cx:pt>
          <cx:pt idx="47907">225000</cx:pt>
          <cx:pt idx="47908">240000</cx:pt>
          <cx:pt idx="47909">425000</cx:pt>
          <cx:pt idx="47910">300000</cx:pt>
          <cx:pt idx="47911">300000</cx:pt>
          <cx:pt idx="47912">70000</cx:pt>
          <cx:pt idx="47913">70000</cx:pt>
          <cx:pt idx="47914">14000</cx:pt>
          <cx:pt idx="47915">125000</cx:pt>
          <cx:pt idx="47916">180000</cx:pt>
          <cx:pt idx="47917">175000</cx:pt>
          <cx:pt idx="47918">134900</cx:pt>
          <cx:pt idx="47919">230000</cx:pt>
          <cx:pt idx="47920">500000</cx:pt>
          <cx:pt idx="47921">625000</cx:pt>
          <cx:pt idx="47922">500000</cx:pt>
          <cx:pt idx="47923">188000</cx:pt>
          <cx:pt idx="47924">175000</cx:pt>
          <cx:pt idx="47925">200000</cx:pt>
          <cx:pt idx="47926">400000</cx:pt>
          <cx:pt idx="47927">275000</cx:pt>
          <cx:pt idx="47928">450000</cx:pt>
          <cx:pt idx="47929">330000</cx:pt>
          <cx:pt idx="47930">155000</cx:pt>
          <cx:pt idx="47931">550000</cx:pt>
          <cx:pt idx="47932">350000</cx:pt>
          <cx:pt idx="47933">195000</cx:pt>
          <cx:pt idx="47934">490000</cx:pt>
          <cx:pt idx="47935">500000</cx:pt>
          <cx:pt idx="47936">239900</cx:pt>
          <cx:pt idx="47937">275000</cx:pt>
          <cx:pt idx="47938">475000</cx:pt>
          <cx:pt idx="47939">499000</cx:pt>
          <cx:pt idx="47940">750000</cx:pt>
          <cx:pt idx="47941">238000</cx:pt>
          <cx:pt idx="47942">100000</cx:pt>
          <cx:pt idx="47943">400000</cx:pt>
          <cx:pt idx="47944">400000</cx:pt>
          <cx:pt idx="47945">650000</cx:pt>
          <cx:pt idx="47946">10000</cx:pt>
          <cx:pt idx="47947">10000</cx:pt>
          <cx:pt idx="47948">90000</cx:pt>
          <cx:pt idx="47949">275000</cx:pt>
          <cx:pt idx="47950">415000</cx:pt>
          <cx:pt idx="47951">180000</cx:pt>
          <cx:pt idx="47952">600000</cx:pt>
          <cx:pt idx="47953">375000</cx:pt>
          <cx:pt idx="47954">300000</cx:pt>
          <cx:pt idx="47955">225000</cx:pt>
          <cx:pt idx="47956">140000</cx:pt>
          <cx:pt idx="47957">15000</cx:pt>
          <cx:pt idx="47958">15000</cx:pt>
          <cx:pt idx="47959">8000</cx:pt>
          <cx:pt idx="47960">10000</cx:pt>
          <cx:pt idx="47961">500000</cx:pt>
          <cx:pt idx="47962">185000</cx:pt>
          <cx:pt idx="47963">320000</cx:pt>
          <cx:pt idx="47964">197000</cx:pt>
          <cx:pt idx="47965">260000</cx:pt>
          <cx:pt idx="47966">300000</cx:pt>
          <cx:pt idx="47967">190000</cx:pt>
          <cx:pt idx="47968">275000</cx:pt>
          <cx:pt idx="47969">175000</cx:pt>
          <cx:pt idx="47970">357000</cx:pt>
          <cx:pt idx="47971">269000</cx:pt>
          <cx:pt idx="47972">22000</cx:pt>
          <cx:pt idx="47973">50000</cx:pt>
          <cx:pt idx="47974">5000</cx:pt>
          <cx:pt idx="47975">350000</cx:pt>
          <cx:pt idx="47976">290000</cx:pt>
          <cx:pt idx="47977">450000</cx:pt>
          <cx:pt idx="47978">57500</cx:pt>
          <cx:pt idx="47979">850000</cx:pt>
          <cx:pt idx="47980">110000</cx:pt>
          <cx:pt idx="47981">147000</cx:pt>
          <cx:pt idx="47982">235000</cx:pt>
          <cx:pt idx="47983">275000</cx:pt>
          <cx:pt idx="47984">275000</cx:pt>
          <cx:pt idx="47985">2212664</cx:pt>
          <cx:pt idx="47986">900000</cx:pt>
          <cx:pt idx="47987">875000</cx:pt>
          <cx:pt idx="47988">650000</cx:pt>
          <cx:pt idx="47989">100000</cx:pt>
          <cx:pt idx="47990">220000</cx:pt>
          <cx:pt idx="47991">100000</cx:pt>
          <cx:pt idx="47992">145000</cx:pt>
          <cx:pt idx="47993">800000</cx:pt>
          <cx:pt idx="47994">800000</cx:pt>
          <cx:pt idx="47995">85000</cx:pt>
          <cx:pt idx="47996">5000</cx:pt>
          <cx:pt idx="47997">550000</cx:pt>
          <cx:pt idx="47998">250000</cx:pt>
          <cx:pt idx="47999">200000</cx:pt>
          <cx:pt idx="48000">175000</cx:pt>
          <cx:pt idx="48001">30000</cx:pt>
          <cx:pt idx="48002">20000</cx:pt>
          <cx:pt idx="48003">180000</cx:pt>
          <cx:pt idx="48004">130000</cx:pt>
          <cx:pt idx="48005">140000</cx:pt>
          <cx:pt idx="48006">100000</cx:pt>
          <cx:pt idx="48007">85000</cx:pt>
          <cx:pt idx="48008">650000</cx:pt>
          <cx:pt idx="48009">180000</cx:pt>
          <cx:pt idx="48010">85000</cx:pt>
          <cx:pt idx="48011">20000</cx:pt>
          <cx:pt idx="48012">500000</cx:pt>
          <cx:pt idx="48013">900000</cx:pt>
          <cx:pt idx="48014">180000</cx:pt>
          <cx:pt idx="48015">500000</cx:pt>
          <cx:pt idx="48016">100000</cx:pt>
          <cx:pt idx="48017">60000</cx:pt>
          <cx:pt idx="48018">400000</cx:pt>
          <cx:pt idx="48019">180000</cx:pt>
          <cx:pt idx="48020">305000</cx:pt>
          <cx:pt idx="48021">300000</cx:pt>
          <cx:pt idx="48022">400000</cx:pt>
          <cx:pt idx="48023">150000</cx:pt>
          <cx:pt idx="48024">150000</cx:pt>
          <cx:pt idx="48025">540000</cx:pt>
          <cx:pt idx="48026">330000</cx:pt>
          <cx:pt idx="48027">200000</cx:pt>
          <cx:pt idx="48028">100000</cx:pt>
          <cx:pt idx="48029">90000</cx:pt>
          <cx:pt idx="48030">180000</cx:pt>
          <cx:pt idx="48031">200000</cx:pt>
          <cx:pt idx="48032">150000</cx:pt>
          <cx:pt idx="48033">575000</cx:pt>
          <cx:pt idx="48034">1500000</cx:pt>
          <cx:pt idx="48035">350000</cx:pt>
          <cx:pt idx="48036">320000</cx:pt>
          <cx:pt idx="48037">800000</cx:pt>
          <cx:pt idx="48038">162000</cx:pt>
          <cx:pt idx="48039">125000</cx:pt>
          <cx:pt idx="48040">180000</cx:pt>
          <cx:pt idx="48041">180000</cx:pt>
          <cx:pt idx="48042">200000</cx:pt>
          <cx:pt idx="48043">500000</cx:pt>
          <cx:pt idx="48044">2212664</cx:pt>
          <cx:pt idx="48045">200000</cx:pt>
          <cx:pt idx="48046">800000</cx:pt>
          <cx:pt idx="48047">400000</cx:pt>
          <cx:pt idx="48048">450000</cx:pt>
          <cx:pt idx="48049">1200000</cx:pt>
          <cx:pt idx="48050">668000</cx:pt>
          <cx:pt idx="48051">650000</cx:pt>
          <cx:pt idx="48052">700000</cx:pt>
          <cx:pt idx="48053">100000</cx:pt>
          <cx:pt idx="48054">390000</cx:pt>
          <cx:pt idx="48055">185000</cx:pt>
          <cx:pt idx="48056">270000</cx:pt>
          <cx:pt idx="48057">350000</cx:pt>
          <cx:pt idx="48058">450000</cx:pt>
          <cx:pt idx="48059">150000</cx:pt>
          <cx:pt idx="48060">120000</cx:pt>
          <cx:pt idx="48061">300000</cx:pt>
          <cx:pt idx="48062">650000</cx:pt>
          <cx:pt idx="48063">575000</cx:pt>
          <cx:pt idx="48064">650000</cx:pt>
          <cx:pt idx="48065">1800000</cx:pt>
          <cx:pt idx="48066">750000</cx:pt>
          <cx:pt idx="48067">300000</cx:pt>
          <cx:pt idx="48068">300000</cx:pt>
          <cx:pt idx="48069">1500000</cx:pt>
          <cx:pt idx="48070">185000</cx:pt>
          <cx:pt idx="48071">330000</cx:pt>
          <cx:pt idx="48072">85000</cx:pt>
          <cx:pt idx="48073">420000</cx:pt>
          <cx:pt idx="48074">290000</cx:pt>
          <cx:pt idx="48075">120000</cx:pt>
          <cx:pt idx="48076">120000</cx:pt>
          <cx:pt idx="48077">1200000</cx:pt>
          <cx:pt idx="48078">600000</cx:pt>
          <cx:pt idx="48079">325000</cx:pt>
          <cx:pt idx="48080">120000</cx:pt>
          <cx:pt idx="48081">435000</cx:pt>
          <cx:pt idx="48082">400000</cx:pt>
          <cx:pt idx="48083">500000</cx:pt>
          <cx:pt idx="48084">755000</cx:pt>
          <cx:pt idx="48085">450000</cx:pt>
          <cx:pt idx="48086">1404888</cx:pt>
          <cx:pt idx="48087">300000</cx:pt>
          <cx:pt idx="48088">500000</cx:pt>
          <cx:pt idx="48089">600000</cx:pt>
          <cx:pt idx="48090">320000</cx:pt>
          <cx:pt idx="48091">655000</cx:pt>
          <cx:pt idx="48092">510000</cx:pt>
          <cx:pt idx="48093">750000</cx:pt>
          <cx:pt idx="48094">1800000</cx:pt>
          <cx:pt idx="48095">1850000</cx:pt>
          <cx:pt idx="48096">255000</cx:pt>
          <cx:pt idx="48097">120000</cx:pt>
          <cx:pt idx="48098">700000</cx:pt>
          <cx:pt idx="48099">250000</cx:pt>
          <cx:pt idx="48100">185000</cx:pt>
          <cx:pt idx="48101">300000</cx:pt>
          <cx:pt idx="48102">380000</cx:pt>
          <cx:pt idx="48103">100000</cx:pt>
          <cx:pt idx="48104">230000</cx:pt>
          <cx:pt idx="48105">93500</cx:pt>
          <cx:pt idx="48106">500000</cx:pt>
          <cx:pt idx="48107">300000</cx:pt>
          <cx:pt idx="48108">350000</cx:pt>
          <cx:pt idx="48109">72000</cx:pt>
          <cx:pt idx="48110">175000</cx:pt>
          <cx:pt idx="48111">400000</cx:pt>
          <cx:pt idx="48112">389000</cx:pt>
          <cx:pt idx="48113">400000</cx:pt>
          <cx:pt idx="48114">625000</cx:pt>
          <cx:pt idx="48115">85000</cx:pt>
          <cx:pt idx="48116">600000</cx:pt>
          <cx:pt idx="48117">250000</cx:pt>
          <cx:pt idx="48118">37000</cx:pt>
          <cx:pt idx="48119">450000</cx:pt>
          <cx:pt idx="48120">264000</cx:pt>
          <cx:pt idx="48121">565000</cx:pt>
          <cx:pt idx="48122">100000</cx:pt>
          <cx:pt idx="48123">1400000</cx:pt>
          <cx:pt idx="48124">700000</cx:pt>
          <cx:pt idx="48125">350000</cx:pt>
          <cx:pt idx="48126">249000</cx:pt>
          <cx:pt idx="48127">1150000</cx:pt>
          <cx:pt idx="48128">170000</cx:pt>
          <cx:pt idx="48129">600000</cx:pt>
          <cx:pt idx="48130">800000</cx:pt>
          <cx:pt idx="48131">400000</cx:pt>
          <cx:pt idx="48132">895000</cx:pt>
          <cx:pt idx="48133">210000</cx:pt>
          <cx:pt idx="48134">1000000</cx:pt>
          <cx:pt idx="48135">600000</cx:pt>
          <cx:pt idx="48136">675000</cx:pt>
          <cx:pt idx="48137">960000</cx:pt>
          <cx:pt idx="48138">1100000</cx:pt>
          <cx:pt idx="48139">380000</cx:pt>
          <cx:pt idx="48140">290000</cx:pt>
          <cx:pt idx="48141">100000</cx:pt>
          <cx:pt idx="48142">600000</cx:pt>
          <cx:pt idx="48143">235000</cx:pt>
          <cx:pt idx="48144">1240000</cx:pt>
          <cx:pt idx="48145">450000</cx:pt>
          <cx:pt idx="48146">3688473</cx:pt>
          <cx:pt idx="48147">895000</cx:pt>
          <cx:pt idx="48148">650000</cx:pt>
          <cx:pt idx="48149">340000</cx:pt>
          <cx:pt idx="48150">420000</cx:pt>
          <cx:pt idx="48151">3688473</cx:pt>
          <cx:pt idx="48152">1500000</cx:pt>
          <cx:pt idx="48153">650000</cx:pt>
          <cx:pt idx="48154">200000</cx:pt>
          <cx:pt idx="48155">120000</cx:pt>
          <cx:pt idx="48156">500000</cx:pt>
          <cx:pt idx="48157">1500000</cx:pt>
          <cx:pt idx="48158">550000</cx:pt>
          <cx:pt idx="48159">1500000</cx:pt>
          <cx:pt idx="48160">700000</cx:pt>
          <cx:pt idx="48161">190000</cx:pt>
          <cx:pt idx="48162">150000</cx:pt>
          <cx:pt idx="48163">1000000</cx:pt>
          <cx:pt idx="48164">350000</cx:pt>
          <cx:pt idx="48165">265000</cx:pt>
          <cx:pt idx="48166">450000</cx:pt>
          <cx:pt idx="48167">100000</cx:pt>
          <cx:pt idx="48168">1200000</cx:pt>
          <cx:pt idx="48169">750000</cx:pt>
          <cx:pt idx="48170">850000</cx:pt>
          <cx:pt idx="48171">450000</cx:pt>
          <cx:pt idx="48172">100000</cx:pt>
          <cx:pt idx="48173">260000</cx:pt>
          <cx:pt idx="48174">220000</cx:pt>
          <cx:pt idx="48175">100000</cx:pt>
          <cx:pt idx="48176">1000020</cx:pt>
          <cx:pt idx="48177">560000</cx:pt>
          <cx:pt idx="48178">900000</cx:pt>
          <cx:pt idx="48179">400000</cx:pt>
          <cx:pt idx="48180">650000</cx:pt>
          <cx:pt idx="48181">325000</cx:pt>
          <cx:pt idx="48182">270000</cx:pt>
          <cx:pt idx="48183">1200000</cx:pt>
          <cx:pt idx="48184">420000</cx:pt>
          <cx:pt idx="48185">1400000</cx:pt>
          <cx:pt idx="48186">1500000</cx:pt>
          <cx:pt idx="48187">770000</cx:pt>
          <cx:pt idx="48188">600000</cx:pt>
          <cx:pt idx="48189">435000</cx:pt>
          <cx:pt idx="48190">180000</cx:pt>
          <cx:pt idx="48191">350000</cx:pt>
          <cx:pt idx="48192">1200000</cx:pt>
          <cx:pt idx="48193">180000</cx:pt>
          <cx:pt idx="48194">200000</cx:pt>
          <cx:pt idx="48195">350000</cx:pt>
          <cx:pt idx="48196">98000</cx:pt>
          <cx:pt idx="48197">100000</cx:pt>
          <cx:pt idx="48198">235000</cx:pt>
          <cx:pt idx="48199">480000</cx:pt>
          <cx:pt idx="48200">200000</cx:pt>
          <cx:pt idx="48201">170000</cx:pt>
          <cx:pt idx="48202">295000</cx:pt>
          <cx:pt idx="48203">410000</cx:pt>
          <cx:pt idx="48204">500000</cx:pt>
          <cx:pt idx="48205">12000</cx:pt>
          <cx:pt idx="48206">650000</cx:pt>
          <cx:pt idx="48207">1200000</cx:pt>
          <cx:pt idx="48208">90000</cx:pt>
          <cx:pt idx="48209">450000</cx:pt>
          <cx:pt idx="48210">200000</cx:pt>
          <cx:pt idx="48211">650000</cx:pt>
          <cx:pt idx="48212">700000</cx:pt>
          <cx:pt idx="48213">650000</cx:pt>
          <cx:pt idx="48214">800000</cx:pt>
          <cx:pt idx="48215">430000</cx:pt>
          <cx:pt idx="48216">380000</cx:pt>
          <cx:pt idx="48217">800000</cx:pt>
          <cx:pt idx="48218">339800</cx:pt>
          <cx:pt idx="48219">1500000</cx:pt>
          <cx:pt idx="48220">539000</cx:pt>
          <cx:pt idx="48221">18000</cx:pt>
          <cx:pt idx="48222">136300</cx:pt>
          <cx:pt idx="48223">620000</cx:pt>
          <cx:pt idx="48224">650000</cx:pt>
          <cx:pt idx="48225">300000</cx:pt>
          <cx:pt idx="48226">675000</cx:pt>
          <cx:pt idx="48227">600000</cx:pt>
          <cx:pt idx="48228">100000</cx:pt>
          <cx:pt idx="48229">175000</cx:pt>
          <cx:pt idx="48230">500000</cx:pt>
          <cx:pt idx="48231">200000</cx:pt>
          <cx:pt idx="48232">260000</cx:pt>
          <cx:pt idx="48233">500000</cx:pt>
          <cx:pt idx="48234">120000</cx:pt>
          <cx:pt idx="48235">195000</cx:pt>
          <cx:pt idx="48236">290000</cx:pt>
          <cx:pt idx="48237">68000</cx:pt>
          <cx:pt idx="48238">120000</cx:pt>
          <cx:pt idx="48239">275000</cx:pt>
          <cx:pt idx="48240">150000</cx:pt>
          <cx:pt idx="48241">240000</cx:pt>
          <cx:pt idx="48242">175000</cx:pt>
          <cx:pt idx="48243">90000</cx:pt>
          <cx:pt idx="48244">90000</cx:pt>
          <cx:pt idx="48245">240000</cx:pt>
          <cx:pt idx="48246">400000</cx:pt>
          <cx:pt idx="48247">375000</cx:pt>
          <cx:pt idx="48248">450000</cx:pt>
          <cx:pt idx="48249">400000</cx:pt>
          <cx:pt idx="48250">420000</cx:pt>
          <cx:pt idx="48251">620000</cx:pt>
          <cx:pt idx="48252">450000</cx:pt>
          <cx:pt idx="48253">650000</cx:pt>
          <cx:pt idx="48254">759000</cx:pt>
          <cx:pt idx="48255">210000</cx:pt>
          <cx:pt idx="48256">500000</cx:pt>
          <cx:pt idx="48257">320000</cx:pt>
          <cx:pt idx="48258">250000</cx:pt>
          <cx:pt idx="48259">700000</cx:pt>
          <cx:pt idx="48260">380000</cx:pt>
          <cx:pt idx="48261">475000</cx:pt>
          <cx:pt idx="48262">180000</cx:pt>
          <cx:pt idx="48263">140000</cx:pt>
          <cx:pt idx="48264">200000</cx:pt>
          <cx:pt idx="48265">350000</cx:pt>
          <cx:pt idx="48266">175000</cx:pt>
          <cx:pt idx="48267">175000</cx:pt>
          <cx:pt idx="48268">250000</cx:pt>
          <cx:pt idx="48269">125000</cx:pt>
          <cx:pt idx="48270">250000</cx:pt>
          <cx:pt idx="48271">150000</cx:pt>
          <cx:pt idx="48272">150000</cx:pt>
          <cx:pt idx="48273">390000</cx:pt>
          <cx:pt idx="48274">175000</cx:pt>
          <cx:pt idx="48275">28000</cx:pt>
          <cx:pt idx="48276">45000</cx:pt>
          <cx:pt idx="48277">500000</cx:pt>
          <cx:pt idx="48278">45000</cx:pt>
          <cx:pt idx="48279">200000</cx:pt>
          <cx:pt idx="48280">450000</cx:pt>
          <cx:pt idx="48281">300000</cx:pt>
          <cx:pt idx="48282">350000</cx:pt>
          <cx:pt idx="48283">550000</cx:pt>
          <cx:pt idx="48284">300000</cx:pt>
          <cx:pt idx="48285">3688473</cx:pt>
          <cx:pt idx="48286">250000</cx:pt>
          <cx:pt idx="48287">550000</cx:pt>
          <cx:pt idx="48288">350000</cx:pt>
          <cx:pt idx="48289">550000</cx:pt>
          <cx:pt idx="48290">320000</cx:pt>
          <cx:pt idx="48291">375000</cx:pt>
          <cx:pt idx="48292">350000</cx:pt>
          <cx:pt idx="48293">120000</cx:pt>
          <cx:pt idx="48294">250000</cx:pt>
          <cx:pt idx="48295">200000</cx:pt>
          <cx:pt idx="48296">830000</cx:pt>
          <cx:pt idx="48297">299000</cx:pt>
          <cx:pt idx="48298">550000</cx:pt>
          <cx:pt idx="48299">625000</cx:pt>
          <cx:pt idx="48300">250000</cx:pt>
          <cx:pt idx="48301">280000</cx:pt>
          <cx:pt idx="48302">400000</cx:pt>
          <cx:pt idx="48303">295000</cx:pt>
          <cx:pt idx="48304">775000</cx:pt>
          <cx:pt idx="48305">250000</cx:pt>
          <cx:pt idx="48306">500000</cx:pt>
          <cx:pt idx="48307">250000</cx:pt>
          <cx:pt idx="48308">385000</cx:pt>
          <cx:pt idx="48309">350000</cx:pt>
          <cx:pt idx="48310">450000</cx:pt>
          <cx:pt idx="48311">585000</cx:pt>
          <cx:pt idx="48312">450000</cx:pt>
          <cx:pt idx="48313">400000</cx:pt>
          <cx:pt idx="48314">640000</cx:pt>
          <cx:pt idx="48315">700000</cx:pt>
          <cx:pt idx="48316">775000</cx:pt>
          <cx:pt idx="48317">600000</cx:pt>
          <cx:pt idx="48318">1103000</cx:pt>
          <cx:pt idx="48319">640000</cx:pt>
          <cx:pt idx="48320">1000000</cx:pt>
          <cx:pt idx="48321">500000</cx:pt>
          <cx:pt idx="48322">375000</cx:pt>
          <cx:pt idx="48323">450000</cx:pt>
          <cx:pt idx="48324">950000</cx:pt>
          <cx:pt idx="48325">500000</cx:pt>
          <cx:pt idx="48326">900000</cx:pt>
          <cx:pt idx="48327">900000</cx:pt>
          <cx:pt idx="48328">1000000</cx:pt>
          <cx:pt idx="48329">850000</cx:pt>
          <cx:pt idx="48330">700000</cx:pt>
          <cx:pt idx="48331">600000</cx:pt>
          <cx:pt idx="48332">800000</cx:pt>
          <cx:pt idx="48333">700000</cx:pt>
          <cx:pt idx="48334">1300000</cx:pt>
          <cx:pt idx="48335">1500000</cx:pt>
          <cx:pt idx="48336">650000</cx:pt>
          <cx:pt idx="48337">630000</cx:pt>
          <cx:pt idx="48338">210000</cx:pt>
          <cx:pt idx="48339">400000</cx:pt>
          <cx:pt idx="48340">300000</cx:pt>
          <cx:pt idx="48341">800000</cx:pt>
          <cx:pt idx="48342">650000</cx:pt>
          <cx:pt idx="48343">550000</cx:pt>
          <cx:pt idx="48344">340000</cx:pt>
          <cx:pt idx="48345">975000</cx:pt>
          <cx:pt idx="48346">650000</cx:pt>
          <cx:pt idx="48347">900000</cx:pt>
          <cx:pt idx="48348">450000</cx:pt>
          <cx:pt idx="48349">400000</cx:pt>
          <cx:pt idx="48350">400000</cx:pt>
          <cx:pt idx="48351">350000</cx:pt>
          <cx:pt idx="48352">350000</cx:pt>
          <cx:pt idx="48353">400000</cx:pt>
          <cx:pt idx="48354">339000</cx:pt>
          <cx:pt idx="48355">750000</cx:pt>
          <cx:pt idx="48356">500000</cx:pt>
          <cx:pt idx="48357">700000</cx:pt>
          <cx:pt idx="48358">700000</cx:pt>
          <cx:pt idx="48359">350000</cx:pt>
          <cx:pt idx="48360">349000</cx:pt>
          <cx:pt idx="48361">600000</cx:pt>
          <cx:pt idx="48362">250000</cx:pt>
          <cx:pt idx="48363">350000</cx:pt>
          <cx:pt idx="48364">232000</cx:pt>
          <cx:pt idx="48365">349000</cx:pt>
          <cx:pt idx="48366">340000</cx:pt>
          <cx:pt idx="48367">400000</cx:pt>
          <cx:pt idx="48368">300000</cx:pt>
          <cx:pt idx="48369">620000</cx:pt>
          <cx:pt idx="48370">400000</cx:pt>
          <cx:pt idx="48371">400000</cx:pt>
          <cx:pt idx="48372">620000</cx:pt>
          <cx:pt idx="48373">400000</cx:pt>
          <cx:pt idx="48374">150000</cx:pt>
          <cx:pt idx="48375">150000</cx:pt>
          <cx:pt idx="48376">300000</cx:pt>
          <cx:pt idx="48377">350000</cx:pt>
          <cx:pt idx="48378">150000</cx:pt>
          <cx:pt idx="48379">700000</cx:pt>
          <cx:pt idx="48380">300000</cx:pt>
          <cx:pt idx="48381">300000</cx:pt>
          <cx:pt idx="48382">355000</cx:pt>
          <cx:pt idx="48383">300000</cx:pt>
          <cx:pt idx="48384">350000</cx:pt>
          <cx:pt idx="48385">500000</cx:pt>
          <cx:pt idx="48386">300000</cx:pt>
          <cx:pt idx="48387">175000</cx:pt>
          <cx:pt idx="48388">350000</cx:pt>
          <cx:pt idx="48389">350000</cx:pt>
          <cx:pt idx="48390">350000</cx:pt>
          <cx:pt idx="48391">325000</cx:pt>
          <cx:pt idx="48392">630000</cx:pt>
          <cx:pt idx="48393">750000</cx:pt>
          <cx:pt idx="48394">325000</cx:pt>
          <cx:pt idx="48395">130000</cx:pt>
          <cx:pt idx="48396">450000</cx:pt>
          <cx:pt idx="48397">200000</cx:pt>
          <cx:pt idx="48398">400000</cx:pt>
          <cx:pt idx="48399">400000</cx:pt>
          <cx:pt idx="48400">210000</cx:pt>
          <cx:pt idx="48401">600000</cx:pt>
          <cx:pt idx="48402">350000</cx:pt>
          <cx:pt idx="48403">590000</cx:pt>
          <cx:pt idx="48404">400000</cx:pt>
          <cx:pt idx="48405">450000</cx:pt>
          <cx:pt idx="48406">366000</cx:pt>
          <cx:pt idx="48407">500000</cx:pt>
          <cx:pt idx="48408">247000</cx:pt>
          <cx:pt idx="48409">715000</cx:pt>
          <cx:pt idx="48410">835000</cx:pt>
          <cx:pt idx="48411">500000</cx:pt>
          <cx:pt idx="48412">750000</cx:pt>
          <cx:pt idx="48413">800000</cx:pt>
          <cx:pt idx="48414">500000</cx:pt>
          <cx:pt idx="48415">450000</cx:pt>
          <cx:pt idx="48416">460000</cx:pt>
          <cx:pt idx="48417">400000</cx:pt>
          <cx:pt idx="48418">700000</cx:pt>
          <cx:pt idx="48419">800000</cx:pt>
          <cx:pt idx="48420">726000</cx:pt>
          <cx:pt idx="48421">775000</cx:pt>
          <cx:pt idx="48422">700000</cx:pt>
          <cx:pt idx="48423">1100000</cx:pt>
          <cx:pt idx="48424">700000</cx:pt>
          <cx:pt idx="48425">700000</cx:pt>
          <cx:pt idx="48426">1000000</cx:pt>
          <cx:pt idx="48427">1100000</cx:pt>
          <cx:pt idx="48428">900000</cx:pt>
          <cx:pt idx="48429">1000008</cx:pt>
          <cx:pt idx="48430">600000</cx:pt>
          <cx:pt idx="48431">750000</cx:pt>
          <cx:pt idx="48432">750000</cx:pt>
          <cx:pt idx="48433">650000</cx:pt>
          <cx:pt idx="48434">950000</cx:pt>
          <cx:pt idx="48435">900000</cx:pt>
          <cx:pt idx="48436">700000</cx:pt>
          <cx:pt idx="48437">700000</cx:pt>
          <cx:pt idx="48438">700000</cx:pt>
          <cx:pt idx="48439">925000</cx:pt>
          <cx:pt idx="48440">700000</cx:pt>
          <cx:pt idx="48441">650000</cx:pt>
          <cx:pt idx="48442">700000</cx:pt>
          <cx:pt idx="48443">950000</cx:pt>
          <cx:pt idx="48444">1400000</cx:pt>
          <cx:pt idx="48445">750000</cx:pt>
          <cx:pt idx="48446">900000</cx:pt>
          <cx:pt idx="48447">900000</cx:pt>
          <cx:pt idx="48448">1000000</cx:pt>
          <cx:pt idx="48449">750000</cx:pt>
          <cx:pt idx="48450">800000</cx:pt>
          <cx:pt idx="48451">1000000</cx:pt>
          <cx:pt idx="48452">1000000</cx:pt>
          <cx:pt idx="48453">900000</cx:pt>
          <cx:pt idx="48454">800000</cx:pt>
          <cx:pt idx="48455">700000</cx:pt>
          <cx:pt idx="48456">800000</cx:pt>
          <cx:pt idx="48457">800000</cx:pt>
          <cx:pt idx="48458">1275000</cx:pt>
          <cx:pt idx="48459">1200000</cx:pt>
          <cx:pt idx="48460">1500000</cx:pt>
          <cx:pt idx="48461">1500000</cx:pt>
          <cx:pt idx="48462">1475000</cx:pt>
          <cx:pt idx="48463">1200000</cx:pt>
          <cx:pt idx="48464">1700000</cx:pt>
          <cx:pt idx="48465">900000</cx:pt>
          <cx:pt idx="48466">500000</cx:pt>
          <cx:pt idx="48467">500000</cx:pt>
          <cx:pt idx="48468">1200000</cx:pt>
          <cx:pt idx="48469">750000</cx:pt>
          <cx:pt idx="48470">910000</cx:pt>
          <cx:pt idx="48471">1300000</cx:pt>
          <cx:pt idx="48472">800000</cx:pt>
          <cx:pt idx="48473">540000</cx:pt>
          <cx:pt idx="48474">850000</cx:pt>
          <cx:pt idx="48475">500000</cx:pt>
          <cx:pt idx="48476">1000000</cx:pt>
          <cx:pt idx="48477">800000</cx:pt>
          <cx:pt idx="48478">334000</cx:pt>
          <cx:pt idx="48479">300000</cx:pt>
          <cx:pt idx="48480">525000</cx:pt>
          <cx:pt idx="48481">525000</cx:pt>
          <cx:pt idx="48482">230000</cx:pt>
          <cx:pt idx="48483">800000</cx:pt>
          <cx:pt idx="48484">350000</cx:pt>
          <cx:pt idx="48485">985000</cx:pt>
          <cx:pt idx="48486">750000</cx:pt>
          <cx:pt idx="48487">300000</cx:pt>
          <cx:pt idx="48488">350000</cx:pt>
          <cx:pt idx="48489">600000</cx:pt>
          <cx:pt idx="48490">540000</cx:pt>
          <cx:pt idx="48491">300000</cx:pt>
          <cx:pt idx="48492">110000</cx:pt>
          <cx:pt idx="48493">110000</cx:pt>
          <cx:pt idx="48494">750000</cx:pt>
          <cx:pt idx="48495">375000</cx:pt>
          <cx:pt idx="48496">420000</cx:pt>
          <cx:pt idx="48497">420000</cx:pt>
          <cx:pt idx="48498">750000</cx:pt>
          <cx:pt idx="48499">600000</cx:pt>
          <cx:pt idx="48500">500000</cx:pt>
          <cx:pt idx="48501">205000</cx:pt>
          <cx:pt idx="48502">80000</cx:pt>
          <cx:pt idx="48503">300000</cx:pt>
          <cx:pt idx="48504">155000</cx:pt>
          <cx:pt idx="48505">100000</cx:pt>
          <cx:pt idx="48506">400000</cx:pt>
          <cx:pt idx="48507">240000</cx:pt>
          <cx:pt idx="48508">240000</cx:pt>
          <cx:pt idx="48509">300000</cx:pt>
          <cx:pt idx="48510">400000</cx:pt>
          <cx:pt idx="48511">200000</cx:pt>
          <cx:pt idx="48512">950000</cx:pt>
          <cx:pt idx="48513">300000</cx:pt>
          <cx:pt idx="48514">250000</cx:pt>
          <cx:pt idx="48515">200000</cx:pt>
          <cx:pt idx="48516">180000</cx:pt>
          <cx:pt idx="48517">154000</cx:pt>
          <cx:pt idx="48518">180000</cx:pt>
          <cx:pt idx="48519">300000</cx:pt>
          <cx:pt idx="48520">800000</cx:pt>
          <cx:pt idx="48521">700000</cx:pt>
          <cx:pt idx="48522">395000</cx:pt>
          <cx:pt idx="48523">160000</cx:pt>
          <cx:pt idx="48524">110000</cx:pt>
          <cx:pt idx="48525">90000</cx:pt>
          <cx:pt idx="48526">88000</cx:pt>
          <cx:pt idx="48527">12000</cx:pt>
          <cx:pt idx="48528">150000</cx:pt>
          <cx:pt idx="48529">250000</cx:pt>
          <cx:pt idx="48530">90000</cx:pt>
          <cx:pt idx="48531">300000</cx:pt>
          <cx:pt idx="48532">200000</cx:pt>
          <cx:pt idx="48533">250000</cx:pt>
          <cx:pt idx="48534">90000</cx:pt>
          <cx:pt idx="48535">150000</cx:pt>
          <cx:pt idx="48536">180000</cx:pt>
          <cx:pt idx="48537">435000</cx:pt>
          <cx:pt idx="48538">210000</cx:pt>
          <cx:pt idx="48539">151000</cx:pt>
          <cx:pt idx="48540">550000</cx:pt>
          <cx:pt idx="48541">75000</cx:pt>
          <cx:pt idx="48542">75000</cx:pt>
          <cx:pt idx="48543">700000</cx:pt>
          <cx:pt idx="48544">639000</cx:pt>
          <cx:pt idx="48545">264000</cx:pt>
          <cx:pt idx="48546">200000</cx:pt>
          <cx:pt idx="48547">200000</cx:pt>
          <cx:pt idx="48548">400000</cx:pt>
          <cx:pt idx="48549">150000</cx:pt>
          <cx:pt idx="48550">330000</cx:pt>
          <cx:pt idx="48551">350000</cx:pt>
          <cx:pt idx="48552">600000</cx:pt>
          <cx:pt idx="48553">140000</cx:pt>
          <cx:pt idx="48554">300000</cx:pt>
          <cx:pt idx="48555">750000</cx:pt>
          <cx:pt idx="48556">190000</cx:pt>
          <cx:pt idx="48557">115000</cx:pt>
          <cx:pt idx="48558">87000</cx:pt>
          <cx:pt idx="48559">225000</cx:pt>
          <cx:pt idx="48560">200000</cx:pt>
          <cx:pt idx="48561">175000</cx:pt>
          <cx:pt idx="48562">140000</cx:pt>
          <cx:pt idx="48563">700000</cx:pt>
          <cx:pt idx="48564">275000</cx:pt>
          <cx:pt idx="48565">88000</cx:pt>
          <cx:pt idx="48566">155000</cx:pt>
          <cx:pt idx="48567">125000</cx:pt>
          <cx:pt idx="48568">130000</cx:pt>
          <cx:pt idx="48569">120000</cx:pt>
          <cx:pt idx="48570">220000</cx:pt>
          <cx:pt idx="48571">90000</cx:pt>
          <cx:pt idx="48572">85000</cx:pt>
          <cx:pt idx="48573">109000</cx:pt>
          <cx:pt idx="48574">175000</cx:pt>
          <cx:pt idx="48575">200000</cx:pt>
          <cx:pt idx="48576">98000</cx:pt>
          <cx:pt idx="48577">65000</cx:pt>
          <cx:pt idx="48578">170000</cx:pt>
          <cx:pt idx="48579">98000</cx:pt>
          <cx:pt idx="48580">480000</cx:pt>
          <cx:pt idx="48581">600000</cx:pt>
          <cx:pt idx="48582">160000</cx:pt>
          <cx:pt idx="48583">450000</cx:pt>
          <cx:pt idx="48584">200000</cx:pt>
          <cx:pt idx="48585">20000</cx:pt>
          <cx:pt idx="48586">400000</cx:pt>
          <cx:pt idx="48587">30000</cx:pt>
          <cx:pt idx="48588">300000</cx:pt>
          <cx:pt idx="48589">25000</cx:pt>
          <cx:pt idx="48590">150000</cx:pt>
          <cx:pt idx="48591">250000</cx:pt>
          <cx:pt idx="48592">450000</cx:pt>
          <cx:pt idx="48593">400000</cx:pt>
          <cx:pt idx="48594">250000</cx:pt>
          <cx:pt idx="48595">180000</cx:pt>
          <cx:pt idx="48596">220000</cx:pt>
          <cx:pt idx="48597">87000</cx:pt>
          <cx:pt idx="48598">480000</cx:pt>
          <cx:pt idx="48599">205000</cx:pt>
          <cx:pt idx="48600">200000</cx:pt>
          <cx:pt idx="48601">175000</cx:pt>
          <cx:pt idx="48602">215000</cx:pt>
          <cx:pt idx="48603">150000</cx:pt>
          <cx:pt idx="48604">600000</cx:pt>
          <cx:pt idx="48605">100000</cx:pt>
          <cx:pt idx="48606">85000</cx:pt>
          <cx:pt idx="48607">275000</cx:pt>
          <cx:pt idx="48608">150000</cx:pt>
          <cx:pt idx="48609">120000</cx:pt>
          <cx:pt idx="48610">120000</cx:pt>
          <cx:pt idx="48611">87000</cx:pt>
          <cx:pt idx="48612">186000</cx:pt>
          <cx:pt idx="48613">430000</cx:pt>
          <cx:pt idx="48614">145000</cx:pt>
          <cx:pt idx="48615">240000</cx:pt>
          <cx:pt idx="48616">600000</cx:pt>
          <cx:pt idx="48617">175000</cx:pt>
          <cx:pt idx="48618">325000</cx:pt>
          <cx:pt idx="48619">120000</cx:pt>
          <cx:pt idx="48620">258000</cx:pt>
          <cx:pt idx="48621">350000</cx:pt>
          <cx:pt idx="48622">480000</cx:pt>
          <cx:pt idx="48623">575000</cx:pt>
          <cx:pt idx="48624">100000</cx:pt>
          <cx:pt idx="48625">365000</cx:pt>
          <cx:pt idx="48626">125000</cx:pt>
          <cx:pt idx="48627">200000</cx:pt>
          <cx:pt idx="48628">1100000</cx:pt>
          <cx:pt idx="48629">120000</cx:pt>
          <cx:pt idx="48630">780000</cx:pt>
          <cx:pt idx="48631">1000000</cx:pt>
          <cx:pt idx="48632">105000</cx:pt>
          <cx:pt idx="48633">1100000</cx:pt>
          <cx:pt idx="48634">100000</cx:pt>
          <cx:pt idx="48635">500000</cx:pt>
          <cx:pt idx="48636">700000</cx:pt>
          <cx:pt idx="48637">240000</cx:pt>
          <cx:pt idx="48638">375000</cx:pt>
          <cx:pt idx="48639">315000</cx:pt>
          <cx:pt idx="48640">600000</cx:pt>
          <cx:pt idx="48641">629000</cx:pt>
          <cx:pt idx="48642">210000</cx:pt>
          <cx:pt idx="48643">100000</cx:pt>
          <cx:pt idx="48644">475000</cx:pt>
          <cx:pt idx="48645">500000</cx:pt>
          <cx:pt idx="48646">150000</cx:pt>
          <cx:pt idx="48647">400000</cx:pt>
          <cx:pt idx="48648">90000</cx:pt>
          <cx:pt idx="48649">350000</cx:pt>
          <cx:pt idx="48650">390000</cx:pt>
          <cx:pt idx="48651">250000</cx:pt>
          <cx:pt idx="48652">130000</cx:pt>
          <cx:pt idx="48653">340000</cx:pt>
          <cx:pt idx="48654">100000</cx:pt>
          <cx:pt idx="48655">340000</cx:pt>
          <cx:pt idx="48656">87000</cx:pt>
          <cx:pt idx="48657">240000</cx:pt>
          <cx:pt idx="48658">194800</cx:pt>
          <cx:pt idx="48659">350000</cx:pt>
          <cx:pt idx="48660">175000</cx:pt>
          <cx:pt idx="48661">320000</cx:pt>
          <cx:pt idx="48662">310000</cx:pt>
          <cx:pt idx="48663">300000</cx:pt>
          <cx:pt idx="48664">160000</cx:pt>
          <cx:pt idx="48665">200000</cx:pt>
          <cx:pt idx="48666">87000</cx:pt>
          <cx:pt idx="48667">295000</cx:pt>
          <cx:pt idx="48668">210000</cx:pt>
          <cx:pt idx="48669">200000</cx:pt>
          <cx:pt idx="48670">190000</cx:pt>
          <cx:pt idx="48671">250000</cx:pt>
          <cx:pt idx="48672">250000</cx:pt>
          <cx:pt idx="48673">440000</cx:pt>
          <cx:pt idx="48674">135000</cx:pt>
          <cx:pt idx="48675">200000</cx:pt>
          <cx:pt idx="48676">360000</cx:pt>
          <cx:pt idx="48677">145000</cx:pt>
          <cx:pt idx="48678">200000</cx:pt>
          <cx:pt idx="48679">215000</cx:pt>
          <cx:pt idx="48680">210000</cx:pt>
          <cx:pt idx="48681">150000</cx:pt>
          <cx:pt idx="48682">189900</cx:pt>
          <cx:pt idx="48683">225000</cx:pt>
          <cx:pt idx="48684">200000</cx:pt>
          <cx:pt idx="48685">700000</cx:pt>
          <cx:pt idx="48686">175000</cx:pt>
          <cx:pt idx="48687">270000</cx:pt>
          <cx:pt idx="48688">453600</cx:pt>
          <cx:pt idx="48689">325000</cx:pt>
          <cx:pt idx="48690">220000</cx:pt>
          <cx:pt idx="48691">35000</cx:pt>
          <cx:pt idx="48692">150000</cx:pt>
          <cx:pt idx="48693">250000</cx:pt>
          <cx:pt idx="48694">300000</cx:pt>
          <cx:pt idx="48695">300000</cx:pt>
          <cx:pt idx="48696">160000</cx:pt>
          <cx:pt idx="48697">235000</cx:pt>
          <cx:pt idx="48698">150000</cx:pt>
          <cx:pt idx="48699">350000</cx:pt>
          <cx:pt idx="48700">200000</cx:pt>
          <cx:pt idx="48701">300000</cx:pt>
          <cx:pt idx="48702">182000</cx:pt>
          <cx:pt idx="48703">133000</cx:pt>
          <cx:pt idx="48704">440000</cx:pt>
          <cx:pt idx="48705">250000</cx:pt>
          <cx:pt idx="48706">210000</cx:pt>
          <cx:pt idx="48707">220000</cx:pt>
          <cx:pt idx="48708">380000</cx:pt>
          <cx:pt idx="48709">650000</cx:pt>
          <cx:pt idx="48710">200000</cx:pt>
          <cx:pt idx="48711">75000</cx:pt>
          <cx:pt idx="48712">400000</cx:pt>
          <cx:pt idx="48713">150000</cx:pt>
          <cx:pt idx="48714">240000</cx:pt>
          <cx:pt idx="48715">320000</cx:pt>
          <cx:pt idx="48716">300000</cx:pt>
          <cx:pt idx="48717">300000</cx:pt>
          <cx:pt idx="48718">290000</cx:pt>
          <cx:pt idx="48719">100000</cx:pt>
          <cx:pt idx="48720">350000</cx:pt>
          <cx:pt idx="48721">350000</cx:pt>
          <cx:pt idx="48722">400000</cx:pt>
          <cx:pt idx="48723">300000</cx:pt>
          <cx:pt idx="48724">150000</cx:pt>
          <cx:pt idx="48725">300000</cx:pt>
          <cx:pt idx="48726">375000</cx:pt>
          <cx:pt idx="48727">200000</cx:pt>
          <cx:pt idx="48728">350000</cx:pt>
          <cx:pt idx="48729">250000</cx:pt>
          <cx:pt idx="48730">250000</cx:pt>
          <cx:pt idx="48731">235000</cx:pt>
          <cx:pt idx="48732">180000</cx:pt>
          <cx:pt idx="48733">500000</cx:pt>
          <cx:pt idx="48734">175000</cx:pt>
          <cx:pt idx="48735">400000</cx:pt>
          <cx:pt idx="48736">250000</cx:pt>
          <cx:pt idx="48737">350000</cx:pt>
          <cx:pt idx="48738">250000</cx:pt>
          <cx:pt idx="48739">180000</cx:pt>
          <cx:pt idx="48740">485000</cx:pt>
          <cx:pt idx="48741">100000</cx:pt>
          <cx:pt idx="48742">300000</cx:pt>
          <cx:pt idx="48743">265000</cx:pt>
          <cx:pt idx="48744">499000</cx:pt>
          <cx:pt idx="48745">300000</cx:pt>
          <cx:pt idx="48746">391600</cx:pt>
          <cx:pt idx="48747">300000</cx:pt>
          <cx:pt idx="48748">180000</cx:pt>
          <cx:pt idx="48749">300000</cx:pt>
          <cx:pt idx="48750">329000</cx:pt>
          <cx:pt idx="48751">425000</cx:pt>
          <cx:pt idx="48752">375000</cx:pt>
          <cx:pt idx="48753">600000</cx:pt>
          <cx:pt idx="48754">270000</cx:pt>
          <cx:pt idx="48755">250000</cx:pt>
          <cx:pt idx="48756">600000</cx:pt>
          <cx:pt idx="48757">1000000</cx:pt>
          <cx:pt idx="48758">550000</cx:pt>
          <cx:pt idx="48759">290000</cx:pt>
          <cx:pt idx="48760">1200000</cx:pt>
          <cx:pt idx="48761">218000</cx:pt>
          <cx:pt idx="48762">250000</cx:pt>
          <cx:pt idx="48763">200000</cx:pt>
          <cx:pt idx="48764">500000</cx:pt>
          <cx:pt idx="48765">350000</cx:pt>
          <cx:pt idx="48766">650000</cx:pt>
          <cx:pt idx="48767">125000</cx:pt>
          <cx:pt idx="48768">450000</cx:pt>
          <cx:pt idx="48769">200000</cx:pt>
          <cx:pt idx="48770">87000</cx:pt>
          <cx:pt idx="48771">350000</cx:pt>
          <cx:pt idx="48772">200000</cx:pt>
          <cx:pt idx="48773">750000</cx:pt>
          <cx:pt idx="48774">1200000</cx:pt>
          <cx:pt idx="48775">200000</cx:pt>
          <cx:pt idx="48776">300000</cx:pt>
          <cx:pt idx="48777">260000</cx:pt>
          <cx:pt idx="48778">700000</cx:pt>
          <cx:pt idx="48779">315000</cx:pt>
          <cx:pt idx="48780">600000</cx:pt>
          <cx:pt idx="48781">1000000</cx:pt>
          <cx:pt idx="48782">1200000</cx:pt>
          <cx:pt idx="48783">250000</cx:pt>
          <cx:pt idx="48784">1200000</cx:pt>
          <cx:pt idx="48785">219000</cx:pt>
          <cx:pt idx="48786">1300000</cx:pt>
          <cx:pt idx="48787">219000</cx:pt>
          <cx:pt idx="48788">750000</cx:pt>
          <cx:pt idx="48789">700000</cx:pt>
          <cx:pt idx="48790">3688473</cx:pt>
          <cx:pt idx="48791">700000</cx:pt>
          <cx:pt idx="48792">87000</cx:pt>
          <cx:pt idx="48793">218000</cx:pt>
          <cx:pt idx="48794">1400000</cx:pt>
          <cx:pt idx="48795">310000</cx:pt>
          <cx:pt idx="48796">1000000</cx:pt>
          <cx:pt idx="48797">379888</cx:pt>
          <cx:pt idx="48798">1200000</cx:pt>
          <cx:pt idx="48799">850000</cx:pt>
          <cx:pt idx="48800">850000</cx:pt>
          <cx:pt idx="48801">470000</cx:pt>
          <cx:pt idx="48802">800000</cx:pt>
          <cx:pt idx="48803">220000</cx:pt>
          <cx:pt idx="48804">87000</cx:pt>
          <cx:pt idx="48805">250000</cx:pt>
          <cx:pt idx="48806">750000</cx:pt>
          <cx:pt idx="48807">180000</cx:pt>
          <cx:pt idx="48808">1345000</cx:pt>
          <cx:pt idx="48809">500000</cx:pt>
          <cx:pt idx="48810">800000</cx:pt>
          <cx:pt idx="48811">320000</cx:pt>
          <cx:pt idx="48812">350000</cx:pt>
          <cx:pt idx="48813">330000</cx:pt>
          <cx:pt idx="48814">780000</cx:pt>
          <cx:pt idx="48815">290000</cx:pt>
          <cx:pt idx="48816">1400000</cx:pt>
          <cx:pt idx="48817">310000</cx:pt>
          <cx:pt idx="48818">350000</cx:pt>
          <cx:pt idx="48819">300000</cx:pt>
          <cx:pt idx="48820">87000</cx:pt>
          <cx:pt idx="48821">590000</cx:pt>
          <cx:pt idx="48822">500000</cx:pt>
          <cx:pt idx="48823">280000</cx:pt>
          <cx:pt idx="48824">275000</cx:pt>
          <cx:pt idx="48825">1000000</cx:pt>
          <cx:pt idx="48826">425000</cx:pt>
          <cx:pt idx="48827">275000</cx:pt>
          <cx:pt idx="48828">400000</cx:pt>
          <cx:pt idx="48829">460000</cx:pt>
          <cx:pt idx="48830">500000</cx:pt>
          <cx:pt idx="48831">390000</cx:pt>
          <cx:pt idx="48832">500000</cx:pt>
          <cx:pt idx="48833">900000</cx:pt>
          <cx:pt idx="48834">550000</cx:pt>
          <cx:pt idx="48835">500000</cx:pt>
          <cx:pt idx="48836">650000</cx:pt>
          <cx:pt idx="48837">300000</cx:pt>
          <cx:pt idx="48838">325000</cx:pt>
          <cx:pt idx="48839">325000</cx:pt>
          <cx:pt idx="48840">700000</cx:pt>
          <cx:pt idx="48841">620000</cx:pt>
          <cx:pt idx="48842">400000</cx:pt>
          <cx:pt idx="48843">87000</cx:pt>
          <cx:pt idx="48844">375000</cx:pt>
          <cx:pt idx="48845">695000</cx:pt>
          <cx:pt idx="48846">550000</cx:pt>
          <cx:pt idx="48847">930000</cx:pt>
          <cx:pt idx="48848">375000</cx:pt>
          <cx:pt idx="48849">465000</cx:pt>
          <cx:pt idx="48850">650000</cx:pt>
          <cx:pt idx="48851">380000</cx:pt>
          <cx:pt idx="48852">87000</cx:pt>
          <cx:pt idx="48853">545000</cx:pt>
          <cx:pt idx="48854">120000</cx:pt>
          <cx:pt idx="48855">420000</cx:pt>
          <cx:pt idx="48856">550000</cx:pt>
          <cx:pt idx="48857">390000</cx:pt>
          <cx:pt idx="48858">300000</cx:pt>
          <cx:pt idx="48859">87000</cx:pt>
          <cx:pt idx="48860">450000</cx:pt>
          <cx:pt idx="48861">260000</cx:pt>
          <cx:pt idx="48862">306000</cx:pt>
          <cx:pt idx="48863">350000</cx:pt>
          <cx:pt idx="48864">350000</cx:pt>
          <cx:pt idx="48865">340000</cx:pt>
          <cx:pt idx="48866">310000</cx:pt>
          <cx:pt idx="48867">340000</cx:pt>
          <cx:pt idx="48868">285000</cx:pt>
          <cx:pt idx="48869">545000</cx:pt>
          <cx:pt idx="48870">300000</cx:pt>
          <cx:pt idx="48871">700000</cx:pt>
          <cx:pt idx="48872">275000</cx:pt>
          <cx:pt idx="48873">600000</cx:pt>
          <cx:pt idx="48874">250000</cx:pt>
          <cx:pt idx="48875">1200000</cx:pt>
          <cx:pt idx="48876">190000</cx:pt>
          <cx:pt idx="48877">550000</cx:pt>
          <cx:pt idx="48878">300000</cx:pt>
          <cx:pt idx="48879">550000</cx:pt>
          <cx:pt idx="48880">400000</cx:pt>
          <cx:pt idx="48881">450000</cx:pt>
          <cx:pt idx="48882">700000</cx:pt>
          <cx:pt idx="48883">450000</cx:pt>
          <cx:pt idx="48884">500000</cx:pt>
          <cx:pt idx="48885">600000</cx:pt>
          <cx:pt idx="48886">87000</cx:pt>
          <cx:pt idx="48887">380000</cx:pt>
          <cx:pt idx="48888">350000</cx:pt>
          <cx:pt idx="48889">700000</cx:pt>
          <cx:pt idx="48890">330000</cx:pt>
          <cx:pt idx="48891">515000</cx:pt>
          <cx:pt idx="48892">500000</cx:pt>
          <cx:pt idx="48893">515000</cx:pt>
          <cx:pt idx="48894">570000</cx:pt>
          <cx:pt idx="48895">560000</cx:pt>
          <cx:pt idx="48896">600000</cx:pt>
          <cx:pt idx="48897">435000</cx:pt>
          <cx:pt idx="48898">400000</cx:pt>
          <cx:pt idx="48899">375000</cx:pt>
          <cx:pt idx="48900">500000</cx:pt>
          <cx:pt idx="48901">400000</cx:pt>
          <cx:pt idx="48902">450000</cx:pt>
          <cx:pt idx="48903">400000</cx:pt>
          <cx:pt idx="48904">600000</cx:pt>
          <cx:pt idx="48905">850000</cx:pt>
          <cx:pt idx="48906">500000</cx:pt>
          <cx:pt idx="48907">425000</cx:pt>
          <cx:pt idx="48908">87000</cx:pt>
          <cx:pt idx="48909">435000</cx:pt>
          <cx:pt idx="48910">263000</cx:pt>
          <cx:pt idx="48911">240000</cx:pt>
          <cx:pt idx="48912">410000</cx:pt>
          <cx:pt idx="48913">1800000</cx:pt>
          <cx:pt idx="48914">246000</cx:pt>
          <cx:pt idx="48915">350000</cx:pt>
          <cx:pt idx="48916">325000</cx:pt>
          <cx:pt idx="48917">565000</cx:pt>
          <cx:pt idx="48918">570000</cx:pt>
          <cx:pt idx="48919">175000</cx:pt>
          <cx:pt idx="48920">220000</cx:pt>
          <cx:pt idx="48921">950000</cx:pt>
          <cx:pt idx="48922">760000</cx:pt>
          <cx:pt idx="48923">87000</cx:pt>
          <cx:pt idx="48924">700000</cx:pt>
          <cx:pt idx="48925">850000</cx:pt>
          <cx:pt idx="48926">625000</cx:pt>
          <cx:pt idx="48927">280000</cx:pt>
          <cx:pt idx="48928">800000</cx:pt>
          <cx:pt idx="48929">400000</cx:pt>
          <cx:pt idx="48930">400000</cx:pt>
          <cx:pt idx="48931">600000</cx:pt>
          <cx:pt idx="48932">650000</cx:pt>
          <cx:pt idx="48933">120000</cx:pt>
          <cx:pt idx="48934">650000</cx:pt>
          <cx:pt idx="48935">500000</cx:pt>
          <cx:pt idx="48936">1000000</cx:pt>
          <cx:pt idx="48937">87000</cx:pt>
          <cx:pt idx="48938">500000</cx:pt>
          <cx:pt idx="48939">650000</cx:pt>
          <cx:pt idx="48940">560000</cx:pt>
          <cx:pt idx="48941">120000</cx:pt>
          <cx:pt idx="48942">900000</cx:pt>
          <cx:pt idx="48943">600000</cx:pt>
          <cx:pt idx="48944">350000</cx:pt>
          <cx:pt idx="48945">450000</cx:pt>
          <cx:pt idx="48946">346000</cx:pt>
          <cx:pt idx="48947">230000</cx:pt>
          <cx:pt idx="48948">600000</cx:pt>
          <cx:pt idx="48949">560000</cx:pt>
          <cx:pt idx="48950">550000</cx:pt>
          <cx:pt idx="48951">380000</cx:pt>
          <cx:pt idx="48952">245000</cx:pt>
          <cx:pt idx="48953">560000</cx:pt>
          <cx:pt idx="48954">345000</cx:pt>
          <cx:pt idx="48955">280000</cx:pt>
          <cx:pt idx="48956">300000</cx:pt>
          <cx:pt idx="48957">150000</cx:pt>
          <cx:pt idx="48958">500000</cx:pt>
          <cx:pt idx="48959">350000</cx:pt>
          <cx:pt idx="48960">275000</cx:pt>
          <cx:pt idx="48961">300000</cx:pt>
          <cx:pt idx="48962">600000</cx:pt>
          <cx:pt idx="48963">200000</cx:pt>
          <cx:pt idx="48964">175000</cx:pt>
          <cx:pt idx="48965">450000</cx:pt>
          <cx:pt idx="48966">150000</cx:pt>
          <cx:pt idx="48967">145000</cx:pt>
          <cx:pt idx="48968">460000</cx:pt>
          <cx:pt idx="48969">175000</cx:pt>
          <cx:pt idx="48970">425000</cx:pt>
          <cx:pt idx="48971">350000</cx:pt>
          <cx:pt idx="48972">159000</cx:pt>
          <cx:pt idx="48973">440000</cx:pt>
          <cx:pt idx="48974">190000</cx:pt>
          <cx:pt idx="48975">450000</cx:pt>
          <cx:pt idx="48976">450000</cx:pt>
          <cx:pt idx="48977">450000</cx:pt>
          <cx:pt idx="48978">250000</cx:pt>
          <cx:pt idx="48979">500000</cx:pt>
          <cx:pt idx="48980">152000</cx:pt>
          <cx:pt idx="48981">209900</cx:pt>
          <cx:pt idx="48982">500000</cx:pt>
          <cx:pt idx="48983">170000</cx:pt>
          <cx:pt idx="48984">435000</cx:pt>
          <cx:pt idx="48985">200000</cx:pt>
          <cx:pt idx="48986">410000</cx:pt>
          <cx:pt idx="48987">150000</cx:pt>
          <cx:pt idx="48988">200000</cx:pt>
          <cx:pt idx="48989">700000</cx:pt>
          <cx:pt idx="48990">175000</cx:pt>
          <cx:pt idx="48991">225000</cx:pt>
          <cx:pt idx="48992">430000</cx:pt>
          <cx:pt idx="48993">439000</cx:pt>
          <cx:pt idx="48994">140000</cx:pt>
          <cx:pt idx="48995">330000</cx:pt>
          <cx:pt idx="48996">359000</cx:pt>
          <cx:pt idx="48997">140000</cx:pt>
          <cx:pt idx="48998">450000</cx:pt>
          <cx:pt idx="48999">120000</cx:pt>
          <cx:pt idx="49000">600000</cx:pt>
          <cx:pt idx="49001">180000</cx:pt>
          <cx:pt idx="49002">550000</cx:pt>
          <cx:pt idx="49003">120000</cx:pt>
          <cx:pt idx="49004">500000</cx:pt>
          <cx:pt idx="49005">130000</cx:pt>
          <cx:pt idx="49006">450000</cx:pt>
          <cx:pt idx="49007">600000</cx:pt>
          <cx:pt idx="49008">600000</cx:pt>
          <cx:pt idx="49009">375000</cx:pt>
          <cx:pt idx="49010">190000</cx:pt>
          <cx:pt idx="49011">280000</cx:pt>
          <cx:pt idx="49012">250000</cx:pt>
          <cx:pt idx="49013">400000</cx:pt>
          <cx:pt idx="49014">275000</cx:pt>
          <cx:pt idx="49015">400000</cx:pt>
          <cx:pt idx="49016">300000</cx:pt>
          <cx:pt idx="49017">87000</cx:pt>
          <cx:pt idx="49018">375000</cx:pt>
          <cx:pt idx="49019">320000</cx:pt>
          <cx:pt idx="49020">75000</cx:pt>
          <cx:pt idx="49021">410000</cx:pt>
          <cx:pt idx="49022">425000</cx:pt>
          <cx:pt idx="49023">400000</cx:pt>
          <cx:pt idx="49024">100000</cx:pt>
          <cx:pt idx="49025">280000</cx:pt>
          <cx:pt idx="49026">229000</cx:pt>
          <cx:pt idx="49027">20000</cx:pt>
          <cx:pt idx="49028">250000</cx:pt>
          <cx:pt idx="49029">289000</cx:pt>
          <cx:pt idx="49030">145000</cx:pt>
          <cx:pt idx="49031">300000</cx:pt>
          <cx:pt idx="49032">300000</cx:pt>
          <cx:pt idx="49033">320000</cx:pt>
          <cx:pt idx="49034">250000</cx:pt>
          <cx:pt idx="49035">365100</cx:pt>
          <cx:pt idx="49036">325000</cx:pt>
          <cx:pt idx="49037">268000</cx:pt>
          <cx:pt idx="49038">450000</cx:pt>
          <cx:pt idx="49039">300000</cx:pt>
          <cx:pt idx="49040">200000</cx:pt>
          <cx:pt idx="49041">350000</cx:pt>
          <cx:pt idx="49042">100000</cx:pt>
          <cx:pt idx="49043">310000</cx:pt>
          <cx:pt idx="49044">80000</cx:pt>
          <cx:pt idx="49045">100000</cx:pt>
          <cx:pt idx="49046">25000</cx:pt>
          <cx:pt idx="49047">150000</cx:pt>
          <cx:pt idx="49048">375000</cx:pt>
          <cx:pt idx="49049">300000</cx:pt>
          <cx:pt idx="49050">600000</cx:pt>
          <cx:pt idx="49051">400000</cx:pt>
          <cx:pt idx="49052">200000</cx:pt>
          <cx:pt idx="49053">130000</cx:pt>
          <cx:pt idx="49054">270000</cx:pt>
          <cx:pt idx="49055">900000</cx:pt>
          <cx:pt idx="49056">350000</cx:pt>
          <cx:pt idx="49057">340000</cx:pt>
          <cx:pt idx="49058">300000</cx:pt>
          <cx:pt idx="49059">337000</cx:pt>
          <cx:pt idx="49060">375000</cx:pt>
          <cx:pt idx="49061">535000</cx:pt>
          <cx:pt idx="49062">350000</cx:pt>
          <cx:pt idx="49063">325000</cx:pt>
          <cx:pt idx="49064">350000</cx:pt>
          <cx:pt idx="49065">211000</cx:pt>
          <cx:pt idx="49066">300000</cx:pt>
          <cx:pt idx="49067">300000</cx:pt>
          <cx:pt idx="49068">95000</cx:pt>
          <cx:pt idx="49069">435000</cx:pt>
          <cx:pt idx="49070">200000</cx:pt>
          <cx:pt idx="49071">250000</cx:pt>
          <cx:pt idx="49072">400000</cx:pt>
          <cx:pt idx="49073">300000</cx:pt>
          <cx:pt idx="49074">250000</cx:pt>
          <cx:pt idx="49075">375000</cx:pt>
          <cx:pt idx="49076">300000</cx:pt>
          <cx:pt idx="49077">450000</cx:pt>
          <cx:pt idx="49078">200000</cx:pt>
          <cx:pt idx="49079">200000</cx:pt>
          <cx:pt idx="49080">450000</cx:pt>
          <cx:pt idx="49081">250000</cx:pt>
          <cx:pt idx="49082">135000</cx:pt>
          <cx:pt idx="49083">200000</cx:pt>
          <cx:pt idx="49084">95000</cx:pt>
          <cx:pt idx="49085">300000</cx:pt>
          <cx:pt idx="49086">280000</cx:pt>
          <cx:pt idx="49087">120000</cx:pt>
          <cx:pt idx="49088">350000</cx:pt>
          <cx:pt idx="49089">450000</cx:pt>
          <cx:pt idx="49090">200000</cx:pt>
          <cx:pt idx="49091">440000</cx:pt>
          <cx:pt idx="49092">950000</cx:pt>
          <cx:pt idx="49093">354000</cx:pt>
          <cx:pt idx="49094">100000</cx:pt>
          <cx:pt idx="49095">320000</cx:pt>
          <cx:pt idx="49096">380000</cx:pt>
          <cx:pt idx="49097">250000</cx:pt>
          <cx:pt idx="49098">220000</cx:pt>
          <cx:pt idx="49099">190000</cx:pt>
          <cx:pt idx="49100">200000</cx:pt>
          <cx:pt idx="49101">165000</cx:pt>
          <cx:pt idx="49102">180000</cx:pt>
          <cx:pt idx="49103">75000</cx:pt>
          <cx:pt idx="49104">400000</cx:pt>
          <cx:pt idx="49105">250000</cx:pt>
          <cx:pt idx="49106">400000</cx:pt>
          <cx:pt idx="49107">275000</cx:pt>
          <cx:pt idx="49108">430000</cx:pt>
          <cx:pt idx="49109">250000</cx:pt>
          <cx:pt idx="49110">400000</cx:pt>
          <cx:pt idx="49111">465000</cx:pt>
          <cx:pt idx="49112">235000</cx:pt>
          <cx:pt idx="49113">282000</cx:pt>
          <cx:pt idx="49114">600000</cx:pt>
          <cx:pt idx="49115">650000</cx:pt>
          <cx:pt idx="49116">200000</cx:pt>
          <cx:pt idx="49117">480000</cx:pt>
          <cx:pt idx="49118">250000</cx:pt>
          <cx:pt idx="49119">325000</cx:pt>
          <cx:pt idx="49120">1500000</cx:pt>
          <cx:pt idx="49121">209900</cx:pt>
          <cx:pt idx="49122">435000</cx:pt>
          <cx:pt idx="49123">280000</cx:pt>
          <cx:pt idx="49124">1500000</cx:pt>
          <cx:pt idx="49125">200000</cx:pt>
          <cx:pt idx="49126">780000</cx:pt>
          <cx:pt idx="49127">400000</cx:pt>
          <cx:pt idx="49128">185000</cx:pt>
          <cx:pt idx="49129">350000</cx:pt>
          <cx:pt idx="49130">200000</cx:pt>
          <cx:pt idx="49131">300000</cx:pt>
          <cx:pt idx="49132">75000</cx:pt>
          <cx:pt idx="49133">240000</cx:pt>
          <cx:pt idx="49134">240000</cx:pt>
          <cx:pt idx="49135">300000</cx:pt>
          <cx:pt idx="49136">300000</cx:pt>
          <cx:pt idx="49137">200000</cx:pt>
          <cx:pt idx="49138">209900</cx:pt>
          <cx:pt idx="49139">300000</cx:pt>
          <cx:pt idx="49140">400000</cx:pt>
          <cx:pt idx="49141">360000</cx:pt>
          <cx:pt idx="49142">780000</cx:pt>
          <cx:pt idx="49143">275000</cx:pt>
          <cx:pt idx="49144">280000</cx:pt>
          <cx:pt idx="49145">435000</cx:pt>
          <cx:pt idx="49146">425000</cx:pt>
          <cx:pt idx="49147">250000</cx:pt>
          <cx:pt idx="49148">230000</cx:pt>
          <cx:pt idx="49149">380000</cx:pt>
          <cx:pt idx="49150">350000</cx:pt>
          <cx:pt idx="49151">300000</cx:pt>
          <cx:pt idx="49152">250000</cx:pt>
          <cx:pt idx="49153">1200000</cx:pt>
          <cx:pt idx="49154">100000</cx:pt>
          <cx:pt idx="49155">700000</cx:pt>
          <cx:pt idx="49156">550000</cx:pt>
          <cx:pt idx="49157">540000</cx:pt>
          <cx:pt idx="49158">430000</cx:pt>
          <cx:pt idx="49159">500000</cx:pt>
          <cx:pt idx="49160">300000</cx:pt>
          <cx:pt idx="49161">380000</cx:pt>
          <cx:pt idx="49162">380000</cx:pt>
          <cx:pt idx="49163">320000</cx:pt>
          <cx:pt idx="49164">330000</cx:pt>
          <cx:pt idx="49165">285000</cx:pt>
          <cx:pt idx="49166">300000</cx:pt>
          <cx:pt idx="49167">370000</cx:pt>
          <cx:pt idx="49168">475000</cx:pt>
          <cx:pt idx="49169">435000</cx:pt>
          <cx:pt idx="49170">450000</cx:pt>
          <cx:pt idx="49171">305000</cx:pt>
          <cx:pt idx="49172">650000</cx:pt>
          <cx:pt idx="49173">750000</cx:pt>
          <cx:pt idx="49174">565000</cx:pt>
          <cx:pt idx="49175">630000</cx:pt>
          <cx:pt idx="49176">500000</cx:pt>
          <cx:pt idx="49177">550000</cx:pt>
          <cx:pt idx="49178">600000</cx:pt>
          <cx:pt idx="49179">360000</cx:pt>
          <cx:pt idx="49180">300000</cx:pt>
          <cx:pt idx="49181">450000</cx:pt>
          <cx:pt idx="49182">550000</cx:pt>
          <cx:pt idx="49183">375000</cx:pt>
          <cx:pt idx="49184">450000</cx:pt>
          <cx:pt idx="49185">380000</cx:pt>
          <cx:pt idx="49186">300000</cx:pt>
          <cx:pt idx="49187">360000</cx:pt>
          <cx:pt idx="49188">180000</cx:pt>
          <cx:pt idx="49189">300000</cx:pt>
          <cx:pt idx="49190">300000</cx:pt>
          <cx:pt idx="49191">225000</cx:pt>
          <cx:pt idx="49192">350000</cx:pt>
          <cx:pt idx="49193">300000</cx:pt>
          <cx:pt idx="49194">255000</cx:pt>
          <cx:pt idx="49195">700000</cx:pt>
          <cx:pt idx="49196">200000</cx:pt>
          <cx:pt idx="49197">400000</cx:pt>
          <cx:pt idx="49198">350000</cx:pt>
          <cx:pt idx="49199">315000</cx:pt>
          <cx:pt idx="49200">200000</cx:pt>
          <cx:pt idx="49201">370000</cx:pt>
          <cx:pt idx="49202">300000</cx:pt>
          <cx:pt idx="49203">350000</cx:pt>
          <cx:pt idx="49204">400000</cx:pt>
          <cx:pt idx="49205">365000</cx:pt>
          <cx:pt idx="49206">420000</cx:pt>
          <cx:pt idx="49207">400000</cx:pt>
          <cx:pt idx="49208">650000</cx:pt>
          <cx:pt idx="49209">400000</cx:pt>
          <cx:pt idx="49210">225000</cx:pt>
          <cx:pt idx="49211">500000</cx:pt>
          <cx:pt idx="49212">350000</cx:pt>
          <cx:pt idx="49213">800000</cx:pt>
          <cx:pt idx="49214">1000000</cx:pt>
          <cx:pt idx="49215">800000</cx:pt>
          <cx:pt idx="49216">800000</cx:pt>
          <cx:pt idx="49217">760000</cx:pt>
          <cx:pt idx="49218">700000</cx:pt>
          <cx:pt idx="49219">750000</cx:pt>
          <cx:pt idx="49220">775000</cx:pt>
          <cx:pt idx="49221">555000</cx:pt>
          <cx:pt idx="49222">450000</cx:pt>
          <cx:pt idx="49223">600000</cx:pt>
          <cx:pt idx="49224">450000</cx:pt>
          <cx:pt idx="49225">600000</cx:pt>
          <cx:pt idx="49226">455000</cx:pt>
          <cx:pt idx="49227">530000</cx:pt>
          <cx:pt idx="49228">800000</cx:pt>
          <cx:pt idx="49229">740000</cx:pt>
          <cx:pt idx="49230">525000</cx:pt>
          <cx:pt idx="49231">450000</cx:pt>
          <cx:pt idx="49232">450000</cx:pt>
          <cx:pt idx="49233">520000</cx:pt>
          <cx:pt idx="49234">480000</cx:pt>
          <cx:pt idx="49235">550000</cx:pt>
          <cx:pt idx="49236">450000</cx:pt>
          <cx:pt idx="49237">599000</cx:pt>
          <cx:pt idx="49238">299000</cx:pt>
          <cx:pt idx="49239">75000</cx:pt>
          <cx:pt idx="49240">150000</cx:pt>
          <cx:pt idx="49241">400000</cx:pt>
          <cx:pt idx="49242">300000</cx:pt>
          <cx:pt idx="49243">550000</cx:pt>
          <cx:pt idx="49244">400000</cx:pt>
          <cx:pt idx="49245">525000</cx:pt>
          <cx:pt idx="49246">100000</cx:pt>
          <cx:pt idx="49247">600000</cx:pt>
          <cx:pt idx="49248">500000</cx:pt>
          <cx:pt idx="49249">475000</cx:pt>
          <cx:pt idx="49250">460000</cx:pt>
          <cx:pt idx="49251">450000</cx:pt>
          <cx:pt idx="49252">450000</cx:pt>
          <cx:pt idx="49253">300000</cx:pt>
          <cx:pt idx="49254">550000</cx:pt>
          <cx:pt idx="49255">760000</cx:pt>
          <cx:pt idx="49256">500000</cx:pt>
          <cx:pt idx="49257">500000</cx:pt>
          <cx:pt idx="49258">475000</cx:pt>
          <cx:pt idx="49259">350000</cx:pt>
          <cx:pt idx="49260">339000</cx:pt>
          <cx:pt idx="49261">700000</cx:pt>
          <cx:pt idx="49262">499000</cx:pt>
          <cx:pt idx="49263">75000</cx:pt>
          <cx:pt idx="49264">490000</cx:pt>
          <cx:pt idx="49265">420000</cx:pt>
          <cx:pt idx="49266">400000</cx:pt>
          <cx:pt idx="49267">600000</cx:pt>
          <cx:pt idx="49268">550000</cx:pt>
          <cx:pt idx="49269">542000</cx:pt>
          <cx:pt idx="49270">680000</cx:pt>
          <cx:pt idx="49271">500000</cx:pt>
          <cx:pt idx="49272">499000</cx:pt>
          <cx:pt idx="49273">575000</cx:pt>
          <cx:pt idx="49274">650000</cx:pt>
          <cx:pt idx="49275">300000</cx:pt>
          <cx:pt idx="49276">800000</cx:pt>
          <cx:pt idx="49277">675000</cx:pt>
          <cx:pt idx="49278">1000000</cx:pt>
          <cx:pt idx="49279">800000</cx:pt>
          <cx:pt idx="49280">1100000</cx:pt>
          <cx:pt idx="49281">840000</cx:pt>
          <cx:pt idx="49282">850000</cx:pt>
          <cx:pt idx="49283">680000</cx:pt>
          <cx:pt idx="49284">75000</cx:pt>
          <cx:pt idx="49285">470000</cx:pt>
          <cx:pt idx="49286">925000</cx:pt>
          <cx:pt idx="49287">700000</cx:pt>
          <cx:pt idx="49288">780000</cx:pt>
          <cx:pt idx="49289">500000</cx:pt>
          <cx:pt idx="49290">850000</cx:pt>
          <cx:pt idx="49291">805000</cx:pt>
          <cx:pt idx="49292">710000</cx:pt>
          <cx:pt idx="49293">750000</cx:pt>
          <cx:pt idx="49294">3688473</cx:pt>
          <cx:pt idx="49295">800000</cx:pt>
          <cx:pt idx="49296">1000000</cx:pt>
          <cx:pt idx="49297">850000</cx:pt>
          <cx:pt idx="49298">750000</cx:pt>
          <cx:pt idx="49299">1150000</cx:pt>
          <cx:pt idx="49300">700000</cx:pt>
          <cx:pt idx="49301">610000</cx:pt>
          <cx:pt idx="49302">600000</cx:pt>
          <cx:pt idx="49303">1000000</cx:pt>
          <cx:pt idx="49304">850000</cx:pt>
          <cx:pt idx="49305">750000</cx:pt>
          <cx:pt idx="49306">650000</cx:pt>
          <cx:pt idx="49307">650000</cx:pt>
          <cx:pt idx="49308">750000</cx:pt>
          <cx:pt idx="49309">500000</cx:pt>
          <cx:pt idx="49310">750000</cx:pt>
          <cx:pt idx="49311">900000</cx:pt>
          <cx:pt idx="49312">800000</cx:pt>
          <cx:pt idx="49313">950000</cx:pt>
          <cx:pt idx="49314">800000</cx:pt>
          <cx:pt idx="49315">600000</cx:pt>
          <cx:pt idx="49316">700000</cx:pt>
          <cx:pt idx="49317">75000</cx:pt>
          <cx:pt idx="49318">650000</cx:pt>
          <cx:pt idx="49319">900000</cx:pt>
          <cx:pt idx="49320">890000</cx:pt>
          <cx:pt idx="49321">850000</cx:pt>
          <cx:pt idx="49322">580000</cx:pt>
          <cx:pt idx="49323">600000</cx:pt>
          <cx:pt idx="49324">690000</cx:pt>
          <cx:pt idx="49325">685000</cx:pt>
          <cx:pt idx="49326">800000</cx:pt>
          <cx:pt idx="49327">700000</cx:pt>
          <cx:pt idx="49328">700000</cx:pt>
          <cx:pt idx="49329">75000</cx:pt>
          <cx:pt idx="49330">650000</cx:pt>
          <cx:pt idx="49331">650000</cx:pt>
          <cx:pt idx="49332">672000</cx:pt>
          <cx:pt idx="49333">800000</cx:pt>
          <cx:pt idx="49334">725000</cx:pt>
          <cx:pt idx="49335">550000</cx:pt>
          <cx:pt idx="49336">900000</cx:pt>
          <cx:pt idx="49337">600000</cx:pt>
          <cx:pt idx="49338">650000</cx:pt>
          <cx:pt idx="49339">800000</cx:pt>
          <cx:pt idx="49340">550000</cx:pt>
          <cx:pt idx="49341">500000</cx:pt>
          <cx:pt idx="49342">600000</cx:pt>
          <cx:pt idx="49343">750000</cx:pt>
          <cx:pt idx="49344">525000</cx:pt>
          <cx:pt idx="49345">675000</cx:pt>
          <cx:pt idx="49346">510000</cx:pt>
          <cx:pt idx="49347">650000</cx:pt>
          <cx:pt idx="49348">350000</cx:pt>
          <cx:pt idx="49349">700000</cx:pt>
          <cx:pt idx="49350">600000</cx:pt>
          <cx:pt idx="49351">600000</cx:pt>
          <cx:pt idx="49352">500000</cx:pt>
          <cx:pt idx="49353">750000</cx:pt>
          <cx:pt idx="49354">494900</cx:pt>
          <cx:pt idx="49355">675000</cx:pt>
          <cx:pt idx="49356">75000</cx:pt>
          <cx:pt idx="49357">600000</cx:pt>
          <cx:pt idx="49358">650000</cx:pt>
          <cx:pt idx="49359">75000</cx:pt>
          <cx:pt idx="49360">700000</cx:pt>
          <cx:pt idx="49361">495000</cx:pt>
          <cx:pt idx="49362">399999</cx:pt>
          <cx:pt idx="49363">750000</cx:pt>
          <cx:pt idx="49364">650000</cx:pt>
          <cx:pt idx="49365">600000</cx:pt>
          <cx:pt idx="49366">475000</cx:pt>
          <cx:pt idx="49367">850000</cx:pt>
          <cx:pt idx="49368">450000</cx:pt>
          <cx:pt idx="49369">575000</cx:pt>
          <cx:pt idx="49370">850000</cx:pt>
          <cx:pt idx="49371">1400000</cx:pt>
          <cx:pt idx="49372">75000</cx:pt>
          <cx:pt idx="49373">800000</cx:pt>
          <cx:pt idx="49374">900000</cx:pt>
          <cx:pt idx="49375">600000</cx:pt>
          <cx:pt idx="49376">950000</cx:pt>
          <cx:pt idx="49377">600000</cx:pt>
          <cx:pt idx="49378">880000</cx:pt>
          <cx:pt idx="49379">400000</cx:pt>
          <cx:pt idx="49380">410000</cx:pt>
          <cx:pt idx="49381">840000</cx:pt>
          <cx:pt idx="49382">1000000</cx:pt>
          <cx:pt idx="49383">1200000</cx:pt>
          <cx:pt idx="49384">1200000</cx:pt>
          <cx:pt idx="49385">600000</cx:pt>
          <cx:pt idx="49386">650000</cx:pt>
          <cx:pt idx="49387">750000</cx:pt>
          <cx:pt idx="49388">700000</cx:pt>
          <cx:pt idx="49389">299000</cx:pt>
          <cx:pt idx="49390">900000</cx:pt>
          <cx:pt idx="49391">435000</cx:pt>
          <cx:pt idx="49392">1150000</cx:pt>
          <cx:pt idx="49393">700000</cx:pt>
          <cx:pt idx="49394">1000000</cx:pt>
          <cx:pt idx="49395">800000</cx:pt>
          <cx:pt idx="49396">620000</cx:pt>
          <cx:pt idx="49397">700000</cx:pt>
          <cx:pt idx="49398">700000</cx:pt>
          <cx:pt idx="49399">435000</cx:pt>
          <cx:pt idx="49400">75000</cx:pt>
          <cx:pt idx="49401">1750000</cx:pt>
          <cx:pt idx="49402">75000</cx:pt>
          <cx:pt idx="49403">1100000</cx:pt>
          <cx:pt idx="49404">650000</cx:pt>
          <cx:pt idx="49405">650000</cx:pt>
          <cx:pt idx="49406">1400000</cx:pt>
          <cx:pt idx="49407">900000</cx:pt>
          <cx:pt idx="49408">895000</cx:pt>
          <cx:pt idx="49409">1100000</cx:pt>
          <cx:pt idx="49410">1000000</cx:pt>
          <cx:pt idx="49411">800000</cx:pt>
          <cx:pt idx="49412">1100000</cx:pt>
          <cx:pt idx="49413">1200000</cx:pt>
          <cx:pt idx="49414">435000</cx:pt>
          <cx:pt idx="49415">1000000</cx:pt>
          <cx:pt idx="49416">1000000</cx:pt>
          <cx:pt idx="49417">1200000</cx:pt>
          <cx:pt idx="49418">850000</cx:pt>
          <cx:pt idx="49419">1500000</cx:pt>
          <cx:pt idx="49420">900000</cx:pt>
          <cx:pt idx="49421">750000</cx:pt>
          <cx:pt idx="49422">1450000</cx:pt>
          <cx:pt idx="49423">1450000</cx:pt>
          <cx:pt idx="49424">800000</cx:pt>
          <cx:pt idx="49425">1000000</cx:pt>
          <cx:pt idx="49426">495000</cx:pt>
          <cx:pt idx="49427">1100000</cx:pt>
          <cx:pt idx="49428">700000</cx:pt>
          <cx:pt idx="49429">900000</cx:pt>
          <cx:pt idx="49430">1250000</cx:pt>
          <cx:pt idx="49431">1595000</cx:pt>
          <cx:pt idx="49432">1100000</cx:pt>
          <cx:pt idx="49433">725000</cx:pt>
          <cx:pt idx="49434">700000</cx:pt>
          <cx:pt idx="49435">800000</cx:pt>
          <cx:pt idx="49436">1500000</cx:pt>
          <cx:pt idx="49437">850000</cx:pt>
          <cx:pt idx="49438">1500000</cx:pt>
          <cx:pt idx="49439">500000</cx:pt>
          <cx:pt idx="49440">850000</cx:pt>
          <cx:pt idx="49441">780000</cx:pt>
          <cx:pt idx="49442">720000</cx:pt>
          <cx:pt idx="49443">75000</cx:pt>
          <cx:pt idx="49444">800000</cx:pt>
          <cx:pt idx="49445">450000</cx:pt>
          <cx:pt idx="49446">1200000</cx:pt>
          <cx:pt idx="49447">1500000</cx:pt>
          <cx:pt idx="49448">500000</cx:pt>
          <cx:pt idx="49449">1200000</cx:pt>
          <cx:pt idx="49450">559000</cx:pt>
          <cx:pt idx="49451">320000</cx:pt>
          <cx:pt idx="49452">3688473</cx:pt>
          <cx:pt idx="49453">1500000</cx:pt>
          <cx:pt idx="49454">1000000</cx:pt>
          <cx:pt idx="49455">1300000</cx:pt>
          <cx:pt idx="49456">950000</cx:pt>
          <cx:pt idx="49457">500000</cx:pt>
          <cx:pt idx="49458">390000</cx:pt>
          <cx:pt idx="49459">1200000</cx:pt>
          <cx:pt idx="49460">300000</cx:pt>
          <cx:pt idx="49461">3688473</cx:pt>
          <cx:pt idx="49462">350000</cx:pt>
          <cx:pt idx="49463">3688473</cx:pt>
          <cx:pt idx="49464">900000</cx:pt>
          <cx:pt idx="49465">3688473</cx:pt>
          <cx:pt idx="49466">1500000</cx:pt>
          <cx:pt idx="49467">1000000</cx:pt>
          <cx:pt idx="49468">425000</cx:pt>
          <cx:pt idx="49469">950000</cx:pt>
          <cx:pt idx="49470">1100000</cx:pt>
          <cx:pt idx="49471">1900000</cx:pt>
          <cx:pt idx="49472">75000</cx:pt>
          <cx:pt idx="49473">3688473</cx:pt>
          <cx:pt idx="49474">75000</cx:pt>
          <cx:pt idx="49475">1300000</cx:pt>
          <cx:pt idx="49476">1000000</cx:pt>
          <cx:pt idx="49477">435000</cx:pt>
          <cx:pt idx="49478">650000</cx:pt>
          <cx:pt idx="49479">1200000</cx:pt>
          <cx:pt idx="49480">1200000</cx:pt>
          <cx:pt idx="49481">1160000</cx:pt>
          <cx:pt idx="49482">500000</cx:pt>
          <cx:pt idx="49483">1000000</cx:pt>
          <cx:pt idx="49484">1000000</cx:pt>
          <cx:pt idx="49485">3688473</cx:pt>
          <cx:pt idx="49486">700000</cx:pt>
          <cx:pt idx="49487">325000</cx:pt>
          <cx:pt idx="49488">500000</cx:pt>
          <cx:pt idx="49489">249000</cx:pt>
          <cx:pt idx="49490">1200000</cx:pt>
          <cx:pt idx="49491">900000</cx:pt>
          <cx:pt idx="49492">3688473</cx:pt>
          <cx:pt idx="49493">310000</cx:pt>
          <cx:pt idx="49494">1000000</cx:pt>
          <cx:pt idx="49495">750000</cx:pt>
          <cx:pt idx="49496">800000</cx:pt>
          <cx:pt idx="49497">870000</cx:pt>
          <cx:pt idx="49498">600000</cx:pt>
          <cx:pt idx="49499">900000</cx:pt>
          <cx:pt idx="49500">379000</cx:pt>
          <cx:pt idx="49501">450000</cx:pt>
          <cx:pt idx="49502">800000</cx:pt>
          <cx:pt idx="49503">400000</cx:pt>
          <cx:pt idx="49504">350000</cx:pt>
          <cx:pt idx="49505">240000</cx:pt>
          <cx:pt idx="49506">190000</cx:pt>
          <cx:pt idx="49507">600000</cx:pt>
          <cx:pt idx="49508">450000</cx:pt>
          <cx:pt idx="49509">550000</cx:pt>
          <cx:pt idx="49510">325000</cx:pt>
          <cx:pt idx="49511">600000</cx:pt>
          <cx:pt idx="49512">200000</cx:pt>
          <cx:pt idx="49513">160000</cx:pt>
          <cx:pt idx="49514">550000</cx:pt>
          <cx:pt idx="49515">75000</cx:pt>
          <cx:pt idx="49516">260500</cx:pt>
          <cx:pt idx="49517">170000</cx:pt>
          <cx:pt idx="49518">250000</cx:pt>
          <cx:pt idx="49519">203000</cx:pt>
          <cx:pt idx="49520">275000</cx:pt>
          <cx:pt idx="49521">135000</cx:pt>
          <cx:pt idx="49522">200000</cx:pt>
          <cx:pt idx="49523">250000</cx:pt>
          <cx:pt idx="49524">350000</cx:pt>
          <cx:pt idx="49525">300000</cx:pt>
          <cx:pt idx="49526">260000</cx:pt>
          <cx:pt idx="49527">304000</cx:pt>
          <cx:pt idx="49528">290000</cx:pt>
          <cx:pt idx="49529">259000</cx:pt>
          <cx:pt idx="49530">560000</cx:pt>
          <cx:pt idx="49531">150000</cx:pt>
          <cx:pt idx="49532">140000</cx:pt>
          <cx:pt idx="49533">160000</cx:pt>
          <cx:pt idx="49534">315000</cx:pt>
          <cx:pt idx="49535">550000</cx:pt>
          <cx:pt idx="49536">168500</cx:pt>
          <cx:pt idx="49537">253000</cx:pt>
          <cx:pt idx="49538">250000</cx:pt>
          <cx:pt idx="49539">350000</cx:pt>
          <cx:pt idx="49540">385000</cx:pt>
          <cx:pt idx="49541">450000</cx:pt>
          <cx:pt idx="49542">312500</cx:pt>
          <cx:pt idx="49543">128000</cx:pt>
          <cx:pt idx="49544">325000</cx:pt>
          <cx:pt idx="49545">124000</cx:pt>
          <cx:pt idx="49546">315000</cx:pt>
          <cx:pt idx="49547">250000</cx:pt>
          <cx:pt idx="49548">75000</cx:pt>
          <cx:pt idx="49549">199999</cx:pt>
          <cx:pt idx="49550">300000</cx:pt>
          <cx:pt idx="49551">200000</cx:pt>
          <cx:pt idx="49552">220000</cx:pt>
          <cx:pt idx="49553">520000</cx:pt>
          <cx:pt idx="49554">118000</cx:pt>
          <cx:pt idx="49555">150000</cx:pt>
          <cx:pt idx="49556">160000</cx:pt>
          <cx:pt idx="49557">80000</cx:pt>
          <cx:pt idx="49558">79000</cx:pt>
          <cx:pt idx="49559">450000</cx:pt>
          <cx:pt idx="49560">80000</cx:pt>
          <cx:pt idx="49561">375000</cx:pt>
          <cx:pt idx="49562">250000</cx:pt>
          <cx:pt idx="49563">200000</cx:pt>
          <cx:pt idx="49564">100300</cx:pt>
          <cx:pt idx="49565">190000</cx:pt>
          <cx:pt idx="49566">150000</cx:pt>
          <cx:pt idx="49567">200000</cx:pt>
          <cx:pt idx="49568">150000</cx:pt>
          <cx:pt idx="49569">200000</cx:pt>
          <cx:pt idx="49570">235000</cx:pt>
          <cx:pt idx="49571">330000</cx:pt>
          <cx:pt idx="49572">200000</cx:pt>
          <cx:pt idx="49573">125000</cx:pt>
          <cx:pt idx="49574">500000</cx:pt>
          <cx:pt idx="49575">110000</cx:pt>
          <cx:pt idx="49576">118000</cx:pt>
          <cx:pt idx="49577">160000</cx:pt>
          <cx:pt idx="49578">450000</cx:pt>
          <cx:pt idx="49579">450000</cx:pt>
          <cx:pt idx="49580">275000</cx:pt>
          <cx:pt idx="49581">550000</cx:pt>
          <cx:pt idx="49582">120000</cx:pt>
          <cx:pt idx="49583">231000</cx:pt>
          <cx:pt idx="49584">302000</cx:pt>
          <cx:pt idx="49585">275000</cx:pt>
          <cx:pt idx="49586">225000</cx:pt>
          <cx:pt idx="49587">275000</cx:pt>
          <cx:pt idx="49588">150000</cx:pt>
          <cx:pt idx="49589">325000</cx:pt>
          <cx:pt idx="49590">200000</cx:pt>
          <cx:pt idx="49591">280000</cx:pt>
          <cx:pt idx="49592">90000</cx:pt>
          <cx:pt idx="49593">120000</cx:pt>
          <cx:pt idx="49594">160000</cx:pt>
          <cx:pt idx="49595">90000</cx:pt>
          <cx:pt idx="49596">400000</cx:pt>
          <cx:pt idx="49597">170000</cx:pt>
          <cx:pt idx="49598">160000</cx:pt>
          <cx:pt idx="49599">160000</cx:pt>
          <cx:pt idx="49600">90000</cx:pt>
          <cx:pt idx="49601">139000</cx:pt>
          <cx:pt idx="49602">175000</cx:pt>
          <cx:pt idx="49603">700000</cx:pt>
          <cx:pt idx="49604">300000</cx:pt>
          <cx:pt idx="49605">850000</cx:pt>
          <cx:pt idx="49606">500000</cx:pt>
          <cx:pt idx="49607">720000</cx:pt>
          <cx:pt idx="49608">72000</cx:pt>
          <cx:pt idx="49609">650000</cx:pt>
          <cx:pt idx="49610">700000</cx:pt>
          <cx:pt idx="49611">940000</cx:pt>
          <cx:pt idx="49612">500000</cx:pt>
          <cx:pt idx="49613">485000</cx:pt>
          <cx:pt idx="49614">85000</cx:pt>
          <cx:pt idx="49615">1000000</cx:pt>
          <cx:pt idx="49616">120000</cx:pt>
          <cx:pt idx="49617">100000</cx:pt>
          <cx:pt idx="49618">600000</cx:pt>
          <cx:pt idx="49619">820000</cx:pt>
          <cx:pt idx="49620">1500000</cx:pt>
          <cx:pt idx="49621">600000</cx:pt>
          <cx:pt idx="49622">487000</cx:pt>
          <cx:pt idx="49623">350000</cx:pt>
          <cx:pt idx="49624">72000</cx:pt>
          <cx:pt idx="49625">190000</cx:pt>
          <cx:pt idx="49626">450000</cx:pt>
          <cx:pt idx="49627">400000</cx:pt>
          <cx:pt idx="49628">1000000</cx:pt>
          <cx:pt idx="49629">1800000</cx:pt>
          <cx:pt idx="49630">290000</cx:pt>
          <cx:pt idx="49631">870000</cx:pt>
          <cx:pt idx="49632">230000</cx:pt>
          <cx:pt idx="49633">450000</cx:pt>
          <cx:pt idx="49634">765000</cx:pt>
          <cx:pt idx="49635">650000</cx:pt>
          <cx:pt idx="49636">400000</cx:pt>
          <cx:pt idx="49637">678000</cx:pt>
          <cx:pt idx="49638">250000</cx:pt>
          <cx:pt idx="49639">675000</cx:pt>
          <cx:pt idx="49640">1000000</cx:pt>
          <cx:pt idx="49641">300000</cx:pt>
          <cx:pt idx="49642">650000</cx:pt>
          <cx:pt idx="49643">1500000</cx:pt>
          <cx:pt idx="49644">800000</cx:pt>
          <cx:pt idx="49645">450000</cx:pt>
          <cx:pt idx="49646">1100000</cx:pt>
          <cx:pt idx="49647">920000</cx:pt>
          <cx:pt idx="49648">300000</cx:pt>
          <cx:pt idx="49649">300000</cx:pt>
          <cx:pt idx="49650">160000</cx:pt>
          <cx:pt idx="49651">372000</cx:pt>
          <cx:pt idx="49652">996000</cx:pt>
          <cx:pt idx="49653">250000</cx:pt>
          <cx:pt idx="49654">100000</cx:pt>
          <cx:pt idx="49655">525000</cx:pt>
          <cx:pt idx="49656">310000</cx:pt>
          <cx:pt idx="49657">670000</cx:pt>
          <cx:pt idx="49658">120000</cx:pt>
          <cx:pt idx="49659">115000</cx:pt>
          <cx:pt idx="49660">189000</cx:pt>
          <cx:pt idx="49661">380000</cx:pt>
          <cx:pt idx="49662">268000</cx:pt>
          <cx:pt idx="49663">420000</cx:pt>
          <cx:pt idx="49664">3688473</cx:pt>
          <cx:pt idx="49665">230000</cx:pt>
          <cx:pt idx="49666">270000</cx:pt>
          <cx:pt idx="49667">230000</cx:pt>
          <cx:pt idx="49668">3688473</cx:pt>
          <cx:pt idx="49669">275000</cx:pt>
          <cx:pt idx="49670">300000</cx:pt>
          <cx:pt idx="49671">980000</cx:pt>
          <cx:pt idx="49672">200000</cx:pt>
          <cx:pt idx="49673">300000</cx:pt>
          <cx:pt idx="49674">200000</cx:pt>
          <cx:pt idx="49675">175000</cx:pt>
          <cx:pt idx="49676">85000</cx:pt>
          <cx:pt idx="49677">3688473</cx:pt>
          <cx:pt idx="49678">390000</cx:pt>
          <cx:pt idx="49679">400000</cx:pt>
          <cx:pt idx="49680">750000</cx:pt>
          <cx:pt idx="49681">200000</cx:pt>
          <cx:pt idx="49682">400000</cx:pt>
          <cx:pt idx="49683">240000</cx:pt>
          <cx:pt idx="49684">600000</cx:pt>
          <cx:pt idx="49685">500000</cx:pt>
          <cx:pt idx="49686">290000</cx:pt>
          <cx:pt idx="49687">160000</cx:pt>
          <cx:pt idx="49688">700000</cx:pt>
          <cx:pt idx="49689">550000</cx:pt>
          <cx:pt idx="49690">525000</cx:pt>
          <cx:pt idx="49691">300000</cx:pt>
          <cx:pt idx="49692">250000</cx:pt>
          <cx:pt idx="49693">10000</cx:pt>
          <cx:pt idx="49694">260000</cx:pt>
          <cx:pt idx="49695">200000</cx:pt>
          <cx:pt idx="49696">325000</cx:pt>
          <cx:pt idx="49697">200000</cx:pt>
          <cx:pt idx="49698">219000</cx:pt>
          <cx:pt idx="49699">365000</cx:pt>
          <cx:pt idx="49700">400000</cx:pt>
          <cx:pt idx="49701">100000</cx:pt>
          <cx:pt idx="49702">233000</cx:pt>
          <cx:pt idx="49703">1200000</cx:pt>
          <cx:pt idx="49704">330000</cx:pt>
          <cx:pt idx="49705">200000</cx:pt>
          <cx:pt idx="49706">475000</cx:pt>
          <cx:pt idx="49707">410000</cx:pt>
          <cx:pt idx="49708">360000</cx:pt>
          <cx:pt idx="49709">250000</cx:pt>
          <cx:pt idx="49710">320000</cx:pt>
          <cx:pt idx="49711">400000</cx:pt>
          <cx:pt idx="49712">500000</cx:pt>
          <cx:pt idx="49713">3688473</cx:pt>
          <cx:pt idx="49714">650000</cx:pt>
          <cx:pt idx="49715">350000</cx:pt>
          <cx:pt idx="49716">525000</cx:pt>
          <cx:pt idx="49717">235000</cx:pt>
          <cx:pt idx="49718">3688473</cx:pt>
          <cx:pt idx="49719">435000</cx:pt>
          <cx:pt idx="49720">260000</cx:pt>
          <cx:pt idx="49721">319900</cx:pt>
          <cx:pt idx="49722">250000</cx:pt>
          <cx:pt idx="49723">250000</cx:pt>
          <cx:pt idx="49724">260000</cx:pt>
          <cx:pt idx="49725">960000</cx:pt>
          <cx:pt idx="49726">500000</cx:pt>
          <cx:pt idx="49727">254000</cx:pt>
          <cx:pt idx="49728">1000000</cx:pt>
          <cx:pt idx="49729">300000</cx:pt>
          <cx:pt idx="49730">830000</cx:pt>
          <cx:pt idx="49731">325000</cx:pt>
          <cx:pt idx="49732">220000</cx:pt>
          <cx:pt idx="49733">280000</cx:pt>
          <cx:pt idx="49734">100000</cx:pt>
          <cx:pt idx="49735">351000</cx:pt>
          <cx:pt idx="49736">400000</cx:pt>
          <cx:pt idx="49737">380000</cx:pt>
          <cx:pt idx="49738">1200000</cx:pt>
          <cx:pt idx="49739">252000</cx:pt>
          <cx:pt idx="49740">640000</cx:pt>
          <cx:pt idx="49741">100000</cx:pt>
          <cx:pt idx="49742">1300000</cx:pt>
          <cx:pt idx="49743">310000</cx:pt>
          <cx:pt idx="49744">1800000</cx:pt>
          <cx:pt idx="49745">450000</cx:pt>
          <cx:pt idx="49746">300000</cx:pt>
          <cx:pt idx="49747">340000</cx:pt>
          <cx:pt idx="49748">1200000</cx:pt>
          <cx:pt idx="49749">425000</cx:pt>
          <cx:pt idx="49750">1200000</cx:pt>
          <cx:pt idx="49751">239000</cx:pt>
          <cx:pt idx="49752">247000</cx:pt>
          <cx:pt idx="49753">100000</cx:pt>
          <cx:pt idx="49754">1500000</cx:pt>
          <cx:pt idx="49755">900000</cx:pt>
          <cx:pt idx="49756">820000</cx:pt>
          <cx:pt idx="49757">700000</cx:pt>
          <cx:pt idx="49758">230000</cx:pt>
          <cx:pt idx="49759">1000050</cx:pt>
          <cx:pt idx="49760">439000</cx:pt>
          <cx:pt idx="49761">260000</cx:pt>
          <cx:pt idx="49762">260000</cx:pt>
          <cx:pt idx="49763">950000</cx:pt>
          <cx:pt idx="49764">450000</cx:pt>
          <cx:pt idx="49765">1500000</cx:pt>
          <cx:pt idx="49766">1000000</cx:pt>
          <cx:pt idx="49767">3688473</cx:pt>
          <cx:pt idx="49768">485000</cx:pt>
          <cx:pt idx="49769">1500000</cx:pt>
          <cx:pt idx="49770">900000</cx:pt>
          <cx:pt idx="49771">247000</cx:pt>
          <cx:pt idx="49772">130000</cx:pt>
          <cx:pt idx="49773">300000</cx:pt>
          <cx:pt idx="49774">1100000</cx:pt>
          <cx:pt idx="49775">100000</cx:pt>
          <cx:pt idx="49776">527000</cx:pt>
          <cx:pt idx="49777">250000</cx:pt>
          <cx:pt idx="49778">750000</cx:pt>
          <cx:pt idx="49779">500000</cx:pt>
          <cx:pt idx="49780">284900</cx:pt>
          <cx:pt idx="49781">15000</cx:pt>
          <cx:pt idx="49782">100000</cx:pt>
          <cx:pt idx="49783">50000</cx:pt>
          <cx:pt idx="49784">16000</cx:pt>
          <cx:pt idx="49785">69000</cx:pt>
          <cx:pt idx="49786">200000</cx:pt>
          <cx:pt idx="49787">10000</cx:pt>
          <cx:pt idx="49788">100000</cx:pt>
          <cx:pt idx="49789">800000</cx:pt>
          <cx:pt idx="49790">285000</cx:pt>
          <cx:pt idx="49791">85000</cx:pt>
          <cx:pt idx="49792">470000</cx:pt>
          <cx:pt idx="49793">490000</cx:pt>
          <cx:pt idx="49794">37000</cx:pt>
          <cx:pt idx="49795">275000</cx:pt>
          <cx:pt idx="49796">600000</cx:pt>
          <cx:pt idx="49797">270000</cx:pt>
          <cx:pt idx="49798">395000</cx:pt>
          <cx:pt idx="49799">259000</cx:pt>
          <cx:pt idx="49800">37000</cx:pt>
          <cx:pt idx="49801">350000</cx:pt>
          <cx:pt idx="49802">490000</cx:pt>
          <cx:pt idx="49803">3688473</cx:pt>
          <cx:pt idx="49804">204264</cx:pt>
          <cx:pt idx="49805">850000</cx:pt>
          <cx:pt idx="49806">3688473</cx:pt>
          <cx:pt idx="49807">430000</cx:pt>
          <cx:pt idx="49808">540000</cx:pt>
          <cx:pt idx="49809">550000</cx:pt>
          <cx:pt idx="49810">425000</cx:pt>
          <cx:pt idx="49811">850000</cx:pt>
          <cx:pt idx="49812">775000</cx:pt>
          <cx:pt idx="49813">300000</cx:pt>
          <cx:pt idx="49814">320000</cx:pt>
          <cx:pt idx="49815">550000</cx:pt>
          <cx:pt idx="49816">87000</cx:pt>
          <cx:pt idx="49817">380000</cx:pt>
          <cx:pt idx="49818">500000</cx:pt>
          <cx:pt idx="49819">419000</cx:pt>
          <cx:pt idx="49820">730000</cx:pt>
          <cx:pt idx="49821">200000</cx:pt>
          <cx:pt idx="49822">790000</cx:pt>
          <cx:pt idx="49823">530000</cx:pt>
          <cx:pt idx="49824">30000</cx:pt>
          <cx:pt idx="49825">15000</cx:pt>
          <cx:pt idx="49826">15000</cx:pt>
          <cx:pt idx="49827">100000</cx:pt>
          <cx:pt idx="49828">100000</cx:pt>
          <cx:pt idx="49829">75000</cx:pt>
          <cx:pt idx="49830">70000</cx:pt>
          <cx:pt idx="49831">40000</cx:pt>
          <cx:pt idx="49832">98000</cx:pt>
          <cx:pt idx="49833">329670</cx:pt>
          <cx:pt idx="49834">10000</cx:pt>
          <cx:pt idx="49835">180000</cx:pt>
          <cx:pt idx="49836">250000</cx:pt>
          <cx:pt idx="49837">26000</cx:pt>
          <cx:pt idx="49838">280000</cx:pt>
          <cx:pt idx="49839">300000</cx:pt>
          <cx:pt idx="49840">250000</cx:pt>
          <cx:pt idx="49841">70000</cx:pt>
          <cx:pt idx="49842">80000</cx:pt>
          <cx:pt idx="49843">475000</cx:pt>
          <cx:pt idx="49844">60000</cx:pt>
          <cx:pt idx="49845">210000</cx:pt>
          <cx:pt idx="49846">300000</cx:pt>
          <cx:pt idx="49847">175000</cx:pt>
          <cx:pt idx="49848">28000</cx:pt>
          <cx:pt idx="49849">275000</cx:pt>
          <cx:pt idx="49850">2212664</cx:pt>
          <cx:pt idx="49851">225000</cx:pt>
          <cx:pt idx="49852">75000</cx:pt>
          <cx:pt idx="49853">450000</cx:pt>
          <cx:pt idx="49854">60000</cx:pt>
          <cx:pt idx="49855">80000</cx:pt>
          <cx:pt idx="49856">80000</cx:pt>
          <cx:pt idx="49857">132000</cx:pt>
          <cx:pt idx="49858">40000</cx:pt>
          <cx:pt idx="49859">48000</cx:pt>
          <cx:pt idx="49860">350000</cx:pt>
          <cx:pt idx="49861">350000</cx:pt>
          <cx:pt idx="49862">150000</cx:pt>
          <cx:pt idx="49863">250000</cx:pt>
          <cx:pt idx="49864">475000</cx:pt>
          <cx:pt idx="49865">270000</cx:pt>
          <cx:pt idx="49866">754000</cx:pt>
          <cx:pt idx="49867">524000</cx:pt>
          <cx:pt idx="49868">340000</cx:pt>
          <cx:pt idx="49869">225000</cx:pt>
          <cx:pt idx="49870">236000</cx:pt>
          <cx:pt idx="49871">200000</cx:pt>
          <cx:pt idx="49872">65000</cx:pt>
          <cx:pt idx="49873">120000</cx:pt>
          <cx:pt idx="49874">250000</cx:pt>
          <cx:pt idx="49875">52000</cx:pt>
          <cx:pt idx="49876">425000</cx:pt>
          <cx:pt idx="49877">73000</cx:pt>
          <cx:pt idx="49878">95000</cx:pt>
          <cx:pt idx="49879">75000</cx:pt>
          <cx:pt idx="49880">40000</cx:pt>
          <cx:pt idx="49881">100000</cx:pt>
          <cx:pt idx="49882">85000</cx:pt>
          <cx:pt idx="49883">70000</cx:pt>
          <cx:pt idx="49884">190000</cx:pt>
          <cx:pt idx="49885">189900</cx:pt>
          <cx:pt idx="49886">435000</cx:pt>
          <cx:pt idx="49887">700000</cx:pt>
          <cx:pt idx="49888">185000</cx:pt>
          <cx:pt idx="49889">235000</cx:pt>
          <cx:pt idx="49890">220000</cx:pt>
          <cx:pt idx="49891">400000</cx:pt>
          <cx:pt idx="49892">380000</cx:pt>
          <cx:pt idx="49893">113000</cx:pt>
          <cx:pt idx="49894">110000</cx:pt>
          <cx:pt idx="49895">750000</cx:pt>
          <cx:pt idx="49896">240000</cx:pt>
          <cx:pt idx="49897">9000</cx:pt>
          <cx:pt idx="49898">900000</cx:pt>
          <cx:pt idx="49899">50000</cx:pt>
          <cx:pt idx="49900">300000</cx:pt>
          <cx:pt idx="49901">90000</cx:pt>
          <cx:pt idx="49902">180000</cx:pt>
          <cx:pt idx="49903">50000</cx:pt>
          <cx:pt idx="49904">50000</cx:pt>
          <cx:pt idx="49905">200000</cx:pt>
          <cx:pt idx="49906">775000</cx:pt>
          <cx:pt idx="49907">23000</cx:pt>
          <cx:pt idx="49908">120000</cx:pt>
          <cx:pt idx="49909">160000</cx:pt>
          <cx:pt idx="49910">325000</cx:pt>
          <cx:pt idx="49911">310000</cx:pt>
          <cx:pt idx="49912">60000</cx:pt>
          <cx:pt idx="49913">300000</cx:pt>
          <cx:pt idx="49914">126000</cx:pt>
          <cx:pt idx="49915">700000</cx:pt>
          <cx:pt idx="49916">800000</cx:pt>
          <cx:pt idx="49917">40000</cx:pt>
          <cx:pt idx="49918">230000</cx:pt>
          <cx:pt idx="49919">500000</cx:pt>
          <cx:pt idx="49920">58000</cx:pt>
          <cx:pt idx="49921">200000</cx:pt>
          <cx:pt idx="49922">350000</cx:pt>
          <cx:pt idx="49923">700000</cx:pt>
          <cx:pt idx="49924">210000</cx:pt>
          <cx:pt idx="49925">300000</cx:pt>
          <cx:pt idx="49926">65000</cx:pt>
          <cx:pt idx="49927">100000</cx:pt>
          <cx:pt idx="49928">75000</cx:pt>
          <cx:pt idx="49929">675000</cx:pt>
          <cx:pt idx="49930">900000</cx:pt>
          <cx:pt idx="49931">130000</cx:pt>
          <cx:pt idx="49932">80000</cx:pt>
          <cx:pt idx="49933">125000</cx:pt>
          <cx:pt idx="49934">100000</cx:pt>
          <cx:pt idx="49935">300000</cx:pt>
          <cx:pt idx="49936">131900</cx:pt>
          <cx:pt idx="49937">150000</cx:pt>
          <cx:pt idx="49938">80000</cx:pt>
          <cx:pt idx="49939">474000</cx:pt>
          <cx:pt idx="49940">560000</cx:pt>
          <cx:pt idx="49941">70000</cx:pt>
          <cx:pt idx="49942">149000</cx:pt>
          <cx:pt idx="49943">225000</cx:pt>
          <cx:pt idx="49944">600000</cx:pt>
          <cx:pt idx="49945">90000</cx:pt>
          <cx:pt idx="49946">137000</cx:pt>
          <cx:pt idx="49947">50000</cx:pt>
          <cx:pt idx="49948">300000</cx:pt>
          <cx:pt idx="49949">285000</cx:pt>
          <cx:pt idx="49950">225000</cx:pt>
          <cx:pt idx="49951">75000</cx:pt>
          <cx:pt idx="49952">75000</cx:pt>
          <cx:pt idx="49953">130000</cx:pt>
          <cx:pt idx="49954">100000</cx:pt>
          <cx:pt idx="49955">100000</cx:pt>
          <cx:pt idx="49956">180000</cx:pt>
          <cx:pt idx="49957">60000</cx:pt>
          <cx:pt idx="49958">900000</cx:pt>
          <cx:pt idx="49959">650000</cx:pt>
          <cx:pt idx="49960">350000</cx:pt>
          <cx:pt idx="49961">150000</cx:pt>
          <cx:pt idx="49962">300000</cx:pt>
          <cx:pt idx="49963">147000</cx:pt>
          <cx:pt idx="49964">30000</cx:pt>
          <cx:pt idx="49965">380000</cx:pt>
          <cx:pt idx="49966">50000</cx:pt>
          <cx:pt idx="49967">125000</cx:pt>
          <cx:pt idx="49968">250000</cx:pt>
          <cx:pt idx="49969">175000</cx:pt>
          <cx:pt idx="49970">425000</cx:pt>
          <cx:pt idx="49971">225000</cx:pt>
          <cx:pt idx="49972">350000</cx:pt>
          <cx:pt idx="49973">125000</cx:pt>
          <cx:pt idx="49974">60000</cx:pt>
          <cx:pt idx="49975">100000</cx:pt>
          <cx:pt idx="49976">140000</cx:pt>
          <cx:pt idx="49977">300000</cx:pt>
          <cx:pt idx="49978">150000</cx:pt>
          <cx:pt idx="49979">75000</cx:pt>
          <cx:pt idx="49980">600000</cx:pt>
          <cx:pt idx="49981">185000</cx:pt>
          <cx:pt idx="49982">180000</cx:pt>
          <cx:pt idx="49983">140000</cx:pt>
          <cx:pt idx="49984">180000</cx:pt>
          <cx:pt idx="49985">280000</cx:pt>
          <cx:pt idx="49986">235000</cx:pt>
          <cx:pt idx="49987">220000</cx:pt>
          <cx:pt idx="49988">400000</cx:pt>
          <cx:pt idx="49989">160000</cx:pt>
          <cx:pt idx="49990">320000</cx:pt>
          <cx:pt idx="49991">20000</cx:pt>
          <cx:pt idx="49992">150000</cx:pt>
          <cx:pt idx="49993">109000</cx:pt>
          <cx:pt idx="49994">130000</cx:pt>
          <cx:pt idx="49995">2212664</cx:pt>
          <cx:pt idx="49996">340000</cx:pt>
          <cx:pt idx="49997">550000</cx:pt>
          <cx:pt idx="49998">349000</cx:pt>
          <cx:pt idx="49999">80000</cx:pt>
          <cx:pt idx="50000">90000</cx:pt>
          <cx:pt idx="50001">120000</cx:pt>
          <cx:pt idx="50002">120000</cx:pt>
          <cx:pt idx="50003">350000</cx:pt>
          <cx:pt idx="50004">80000</cx:pt>
          <cx:pt idx="50005">90000</cx:pt>
          <cx:pt idx="50006">195000</cx:pt>
          <cx:pt idx="50007">148000</cx:pt>
          <cx:pt idx="50008">200000</cx:pt>
          <cx:pt idx="50009">310000</cx:pt>
          <cx:pt idx="50010">340000</cx:pt>
          <cx:pt idx="50011">225000</cx:pt>
          <cx:pt idx="50012">82000</cx:pt>
          <cx:pt idx="50013">650000</cx:pt>
          <cx:pt idx="50014">1200000</cx:pt>
          <cx:pt idx="50015">1000000</cx:pt>
          <cx:pt idx="50016">21000</cx:pt>
          <cx:pt idx="50017">240000</cx:pt>
          <cx:pt idx="50018">100000</cx:pt>
          <cx:pt idx="50019">83000</cx:pt>
          <cx:pt idx="50020">110000</cx:pt>
          <cx:pt idx="50021">200000</cx:pt>
          <cx:pt idx="50022">225000</cx:pt>
          <cx:pt idx="50023">350000</cx:pt>
          <cx:pt idx="50024">80000</cx:pt>
          <cx:pt idx="50025">275000</cx:pt>
          <cx:pt idx="50026">300000</cx:pt>
          <cx:pt idx="50027">80000</cx:pt>
          <cx:pt idx="50028">120000</cx:pt>
          <cx:pt idx="50029">30000</cx:pt>
          <cx:pt idx="50030">400000</cx:pt>
          <cx:pt idx="50031">700000</cx:pt>
          <cx:pt idx="50032">291300</cx:pt>
          <cx:pt idx="50033">1300000</cx:pt>
          <cx:pt idx="50034">400000</cx:pt>
          <cx:pt idx="50035">125000</cx:pt>
          <cx:pt idx="50036">190000</cx:pt>
          <cx:pt idx="50037">1700</cx:pt>
          <cx:pt idx="50038">60000</cx:pt>
          <cx:pt idx="50039">2000000</cx:pt>
          <cx:pt idx="50040">490000</cx:pt>
          <cx:pt idx="50041">165000</cx:pt>
          <cx:pt idx="50042">235000</cx:pt>
          <cx:pt idx="50043">3000</cx:pt>
          <cx:pt idx="50044">550000</cx:pt>
          <cx:pt idx="50045">870000</cx:pt>
          <cx:pt idx="50046">183000</cx:pt>
          <cx:pt idx="50047">650000</cx:pt>
          <cx:pt idx="50048">700000</cx:pt>
          <cx:pt idx="50049">220000</cx:pt>
          <cx:pt idx="50050">2212664</cx:pt>
          <cx:pt idx="50051">250000</cx:pt>
          <cx:pt idx="50052">460000</cx:pt>
          <cx:pt idx="50053">275000</cx:pt>
          <cx:pt idx="50054">80000</cx:pt>
          <cx:pt idx="50055">128000</cx:pt>
          <cx:pt idx="50056">50000</cx:pt>
          <cx:pt idx="50057">340000</cx:pt>
          <cx:pt idx="50058">35000</cx:pt>
          <cx:pt idx="50059">318000</cx:pt>
          <cx:pt idx="50060">200000</cx:pt>
          <cx:pt idx="50061">60000</cx:pt>
          <cx:pt idx="50062">80000</cx:pt>
          <cx:pt idx="50063">800000</cx:pt>
          <cx:pt idx="50064">230000</cx:pt>
          <cx:pt idx="50065">245000</cx:pt>
          <cx:pt idx="50066">169000</cx:pt>
          <cx:pt idx="50067">365000</cx:pt>
          <cx:pt idx="50068">90000</cx:pt>
          <cx:pt idx="50069">150000</cx:pt>
          <cx:pt idx="50070">127000</cx:pt>
          <cx:pt idx="50071">95000</cx:pt>
          <cx:pt idx="50072">850000</cx:pt>
          <cx:pt idx="50073">90000</cx:pt>
          <cx:pt idx="50074">300000</cx:pt>
          <cx:pt idx="50075">225000</cx:pt>
          <cx:pt idx="50076">20000</cx:pt>
          <cx:pt idx="50077">290000</cx:pt>
          <cx:pt idx="50078">364900</cx:pt>
          <cx:pt idx="50079">115000</cx:pt>
          <cx:pt idx="50080">800000</cx:pt>
          <cx:pt idx="50081">400000</cx:pt>
          <cx:pt idx="50082">135000</cx:pt>
          <cx:pt idx="50083">87000</cx:pt>
          <cx:pt idx="50084">85000</cx:pt>
          <cx:pt idx="50085">70000</cx:pt>
          <cx:pt idx="50086">370000</cx:pt>
          <cx:pt idx="50087">800000</cx:pt>
          <cx:pt idx="50088">1800000</cx:pt>
          <cx:pt idx="50089">1800000</cx:pt>
          <cx:pt idx="50090">900000</cx:pt>
          <cx:pt idx="50091">725000</cx:pt>
          <cx:pt idx="50092">130000</cx:pt>
          <cx:pt idx="50093">600000</cx:pt>
          <cx:pt idx="50094">600000</cx:pt>
          <cx:pt idx="50095">500000</cx:pt>
          <cx:pt idx="50096">165000</cx:pt>
          <cx:pt idx="50097">340000</cx:pt>
          <cx:pt idx="50098">126000</cx:pt>
          <cx:pt idx="50099">120000</cx:pt>
          <cx:pt idx="50100">140000</cx:pt>
          <cx:pt idx="50101">39000</cx:pt>
          <cx:pt idx="50102">100000</cx:pt>
          <cx:pt idx="50103">400000</cx:pt>
          <cx:pt idx="50104">450000</cx:pt>
          <cx:pt idx="50105">300000</cx:pt>
          <cx:pt idx="50106">130000</cx:pt>
          <cx:pt idx="50107">60000</cx:pt>
          <cx:pt idx="50108">200000</cx:pt>
          <cx:pt idx="50109">1000000</cx:pt>
          <cx:pt idx="50110">745000</cx:pt>
          <cx:pt idx="50111">500000</cx:pt>
          <cx:pt idx="50112">80000</cx:pt>
          <cx:pt idx="50113">45000</cx:pt>
          <cx:pt idx="50114">100000</cx:pt>
          <cx:pt idx="50115">285000</cx:pt>
          <cx:pt idx="50116">75000</cx:pt>
          <cx:pt idx="50117">204300</cx:pt>
          <cx:pt idx="50118">220000</cx:pt>
          <cx:pt idx="50119">300000</cx:pt>
          <cx:pt idx="50120">390000</cx:pt>
          <cx:pt idx="50121">400000</cx:pt>
          <cx:pt idx="50122">350000</cx:pt>
          <cx:pt idx="50123">350000</cx:pt>
          <cx:pt idx="50124">40000</cx:pt>
          <cx:pt idx="50125">175000</cx:pt>
          <cx:pt idx="50126">980000</cx:pt>
          <cx:pt idx="50127">160000</cx:pt>
          <cx:pt idx="50128">150000</cx:pt>
          <cx:pt idx="50129">225000</cx:pt>
          <cx:pt idx="50130">450000</cx:pt>
          <cx:pt idx="50131">2212664</cx:pt>
          <cx:pt idx="50132">300000</cx:pt>
          <cx:pt idx="50133">90000</cx:pt>
          <cx:pt idx="50134">740000</cx:pt>
          <cx:pt idx="50135">200000</cx:pt>
          <cx:pt idx="50136">550000</cx:pt>
          <cx:pt idx="50137">50000</cx:pt>
          <cx:pt idx="50138">135000</cx:pt>
          <cx:pt idx="50139">250000</cx:pt>
          <cx:pt idx="50140">375000</cx:pt>
          <cx:pt idx="50141">100000</cx:pt>
          <cx:pt idx="50142">90000</cx:pt>
          <cx:pt idx="50143">100000</cx:pt>
          <cx:pt idx="50144">850000</cx:pt>
          <cx:pt idx="50145">175000</cx:pt>
          <cx:pt idx="50146">112000</cx:pt>
          <cx:pt idx="50147">80000</cx:pt>
          <cx:pt idx="50148">600000</cx:pt>
          <cx:pt idx="50149">185000</cx:pt>
          <cx:pt idx="50150">650000</cx:pt>
          <cx:pt idx="50151">1000000</cx:pt>
          <cx:pt idx="50152">40000</cx:pt>
          <cx:pt idx="50153">102000</cx:pt>
          <cx:pt idx="50154">450000</cx:pt>
          <cx:pt idx="50155">5000</cx:pt>
          <cx:pt idx="50156">70000</cx:pt>
          <cx:pt idx="50157">1500000</cx:pt>
          <cx:pt idx="50158">640000</cx:pt>
          <cx:pt idx="50159">140000</cx:pt>
          <cx:pt idx="50160">220000</cx:pt>
          <cx:pt idx="50161">150000</cx:pt>
          <cx:pt idx="50162">69000</cx:pt>
          <cx:pt idx="50163">500000</cx:pt>
          <cx:pt idx="50164">390000</cx:pt>
          <cx:pt idx="50165">275000</cx:pt>
          <cx:pt idx="50166">375000</cx:pt>
          <cx:pt idx="50167">141000</cx:pt>
          <cx:pt idx="50168">105000</cx:pt>
          <cx:pt idx="50169">720000</cx:pt>
          <cx:pt idx="50170">25000</cx:pt>
          <cx:pt idx="50171">170000</cx:pt>
          <cx:pt idx="50172">130000</cx:pt>
          <cx:pt idx="50173">1507983</cx:pt>
          <cx:pt idx="50174">400000</cx:pt>
          <cx:pt idx="50175">320000</cx:pt>
          <cx:pt idx="50176">375000</cx:pt>
          <cx:pt idx="50177">300000</cx:pt>
          <cx:pt idx="50178">196000</cx:pt>
          <cx:pt idx="50179">200000</cx:pt>
          <cx:pt idx="50180">325000</cx:pt>
          <cx:pt idx="50181">325000</cx:pt>
          <cx:pt idx="50182">280000</cx:pt>
          <cx:pt idx="50183">389000</cx:pt>
          <cx:pt idx="50184">385000</cx:pt>
          <cx:pt idx="50185">199000</cx:pt>
          <cx:pt idx="50186">85000</cx:pt>
          <cx:pt idx="50187">300000</cx:pt>
          <cx:pt idx="50188">575000</cx:pt>
          <cx:pt idx="50189">480000</cx:pt>
          <cx:pt idx="50190">600000</cx:pt>
          <cx:pt idx="50191">600000</cx:pt>
          <cx:pt idx="50192">25000</cx:pt>
          <cx:pt idx="50193">650000</cx:pt>
          <cx:pt idx="50194">350000</cx:pt>
          <cx:pt idx="50195">500000</cx:pt>
          <cx:pt idx="50196">350000</cx:pt>
          <cx:pt idx="50197">825000</cx:pt>
          <cx:pt idx="50198">20000</cx:pt>
          <cx:pt idx="50199">55000</cx:pt>
          <cx:pt idx="50200">400000</cx:pt>
          <cx:pt idx="50201">57000</cx:pt>
          <cx:pt idx="50202">500000</cx:pt>
          <cx:pt idx="50203">500000</cx:pt>
          <cx:pt idx="50204">410000</cx:pt>
          <cx:pt idx="50205">430000</cx:pt>
          <cx:pt idx="50206">500000</cx:pt>
          <cx:pt idx="50207">60000</cx:pt>
          <cx:pt idx="50208">155000</cx:pt>
          <cx:pt idx="50209">103000</cx:pt>
          <cx:pt idx="50210">200000</cx:pt>
          <cx:pt idx="50211">90000</cx:pt>
          <cx:pt idx="50212">280000</cx:pt>
          <cx:pt idx="50213">259000</cx:pt>
          <cx:pt idx="50214">65000</cx:pt>
          <cx:pt idx="50215">25000</cx:pt>
          <cx:pt idx="50216">650000</cx:pt>
          <cx:pt idx="50217">850000</cx:pt>
          <cx:pt idx="50218">250000</cx:pt>
          <cx:pt idx="50219">160000</cx:pt>
          <cx:pt idx="50220">475000</cx:pt>
          <cx:pt idx="50221">240000</cx:pt>
          <cx:pt idx="50222">500000</cx:pt>
          <cx:pt idx="50223">380000</cx:pt>
          <cx:pt idx="50224">500000</cx:pt>
          <cx:pt idx="50225">120000</cx:pt>
          <cx:pt idx="50226">463000</cx:pt>
          <cx:pt idx="50227">550000</cx:pt>
          <cx:pt idx="50228">230000</cx:pt>
          <cx:pt idx="50229">400000</cx:pt>
          <cx:pt idx="50230">350000</cx:pt>
          <cx:pt idx="50231">68000</cx:pt>
          <cx:pt idx="50232">10000</cx:pt>
          <cx:pt idx="50233">150000</cx:pt>
          <cx:pt idx="50234">48000</cx:pt>
          <cx:pt idx="50235">125000</cx:pt>
          <cx:pt idx="50236">60000</cx:pt>
          <cx:pt idx="50237">100000</cx:pt>
          <cx:pt idx="50238">45000</cx:pt>
          <cx:pt idx="50239">80000</cx:pt>
          <cx:pt idx="50240">320000</cx:pt>
          <cx:pt idx="50241">1100000</cx:pt>
          <cx:pt idx="50242">700000</cx:pt>
          <cx:pt idx="50243">100000</cx:pt>
          <cx:pt idx="50244">275000</cx:pt>
          <cx:pt idx="50245">239000</cx:pt>
          <cx:pt idx="50246">239000</cx:pt>
          <cx:pt idx="50247">275000</cx:pt>
          <cx:pt idx="50248">100000</cx:pt>
          <cx:pt idx="50249">280000</cx:pt>
          <cx:pt idx="50250">300000</cx:pt>
          <cx:pt idx="50251">200000</cx:pt>
          <cx:pt idx="50252">140000</cx:pt>
          <cx:pt idx="50253">180000</cx:pt>
          <cx:pt idx="50254">179000</cx:pt>
          <cx:pt idx="50255">69000</cx:pt>
          <cx:pt idx="50256">225000</cx:pt>
          <cx:pt idx="50257">100000</cx:pt>
          <cx:pt idx="50258">40000</cx:pt>
          <cx:pt idx="50259">475000</cx:pt>
          <cx:pt idx="50260">450000</cx:pt>
          <cx:pt idx="50261">80000</cx:pt>
          <cx:pt idx="50262">23000</cx:pt>
          <cx:pt idx="50263">450000</cx:pt>
          <cx:pt idx="50264">53000</cx:pt>
          <cx:pt idx="50265">650000</cx:pt>
          <cx:pt idx="50266">40000</cx:pt>
          <cx:pt idx="50267">480000</cx:pt>
          <cx:pt idx="50268">175000</cx:pt>
          <cx:pt idx="50269">478000</cx:pt>
          <cx:pt idx="50270">350000</cx:pt>
          <cx:pt idx="50271">700000</cx:pt>
          <cx:pt idx="50272">1200000</cx:pt>
          <cx:pt idx="50273">900000</cx:pt>
          <cx:pt idx="50274">100000</cx:pt>
          <cx:pt idx="50275">130000</cx:pt>
          <cx:pt idx="50276">235000</cx:pt>
          <cx:pt idx="50277">180000</cx:pt>
          <cx:pt idx="50278">200000</cx:pt>
          <cx:pt idx="50279">250000</cx:pt>
          <cx:pt idx="50280">550000</cx:pt>
          <cx:pt idx="50281">175000</cx:pt>
          <cx:pt idx="50282">125000</cx:pt>
          <cx:pt idx="50283">175000</cx:pt>
          <cx:pt idx="50284">450000</cx:pt>
          <cx:pt idx="50285">140000</cx:pt>
          <cx:pt idx="50286">17000</cx:pt>
          <cx:pt idx="50287">65000</cx:pt>
          <cx:pt idx="50288">100000</cx:pt>
          <cx:pt idx="50289">150000</cx:pt>
          <cx:pt idx="50290">85000</cx:pt>
          <cx:pt idx="50291">110000</cx:pt>
          <cx:pt idx="50292">420000</cx:pt>
          <cx:pt idx="50293">300000</cx:pt>
          <cx:pt idx="50294">850000</cx:pt>
          <cx:pt idx="50295">230000</cx:pt>
          <cx:pt idx="50296">325000</cx:pt>
          <cx:pt idx="50297">50000</cx:pt>
          <cx:pt idx="50298">230000</cx:pt>
          <cx:pt idx="50299">280000</cx:pt>
          <cx:pt idx="50300">580000</cx:pt>
          <cx:pt idx="50301">500000</cx:pt>
          <cx:pt idx="50302">580000</cx:pt>
          <cx:pt idx="50303">275000</cx:pt>
          <cx:pt idx="50304">250000</cx:pt>
          <cx:pt idx="50305">30000</cx:pt>
          <cx:pt idx="50306">160000</cx:pt>
          <cx:pt idx="50307">60000</cx:pt>
          <cx:pt idx="50308">50000</cx:pt>
          <cx:pt idx="50309">150000</cx:pt>
          <cx:pt idx="50310">180000</cx:pt>
          <cx:pt idx="50311">623000</cx:pt>
          <cx:pt idx="50312">200000</cx:pt>
          <cx:pt idx="50313">170000</cx:pt>
          <cx:pt idx="50314">800000</cx:pt>
          <cx:pt idx="50315">275000</cx:pt>
          <cx:pt idx="50316">150000</cx:pt>
          <cx:pt idx="50317">15000</cx:pt>
          <cx:pt idx="50318">50000</cx:pt>
          <cx:pt idx="50319">90000</cx:pt>
          <cx:pt idx="50320">250000</cx:pt>
          <cx:pt idx="50321">500000</cx:pt>
          <cx:pt idx="50322">700000</cx:pt>
          <cx:pt idx="50323">182000</cx:pt>
          <cx:pt idx="50324">100000</cx:pt>
          <cx:pt idx="50325">65000</cx:pt>
          <cx:pt idx="50326">115000</cx:pt>
          <cx:pt idx="50327">110000</cx:pt>
          <cx:pt idx="50328">100000</cx:pt>
          <cx:pt idx="50329">1500000</cx:pt>
          <cx:pt idx="50330">450000</cx:pt>
          <cx:pt idx="50331">99999</cx:pt>
          <cx:pt idx="50332">750000</cx:pt>
          <cx:pt idx="50333">100000</cx:pt>
          <cx:pt idx="50334">90000</cx:pt>
          <cx:pt idx="50335">300000</cx:pt>
          <cx:pt idx="50336">375000</cx:pt>
          <cx:pt idx="50337">240000</cx:pt>
          <cx:pt idx="50338">240000</cx:pt>
          <cx:pt idx="50339">187900</cx:pt>
          <cx:pt idx="50340">148000</cx:pt>
          <cx:pt idx="50341">350000</cx:pt>
          <cx:pt idx="50342">230000</cx:pt>
          <cx:pt idx="50343">140000</cx:pt>
          <cx:pt idx="50344">550000</cx:pt>
          <cx:pt idx="50345">1136164</cx:pt>
          <cx:pt idx="50346">90000</cx:pt>
          <cx:pt idx="50347">50000</cx:pt>
          <cx:pt idx="50348">90000</cx:pt>
          <cx:pt idx="50349">268000</cx:pt>
          <cx:pt idx="50350">100000</cx:pt>
          <cx:pt idx="50351">200000</cx:pt>
          <cx:pt idx="50352">60000</cx:pt>
          <cx:pt idx="50353">180000</cx:pt>
          <cx:pt idx="50354">102000</cx:pt>
          <cx:pt idx="50355">140000</cx:pt>
          <cx:pt idx="50356">375000</cx:pt>
          <cx:pt idx="50357">300000</cx:pt>
          <cx:pt idx="50358">350000</cx:pt>
          <cx:pt idx="50359">410000</cx:pt>
          <cx:pt idx="50360">500000</cx:pt>
          <cx:pt idx="50361">270000</cx:pt>
          <cx:pt idx="50362">600000</cx:pt>
          <cx:pt idx="50363">340000</cx:pt>
          <cx:pt idx="50364">250000</cx:pt>
          <cx:pt idx="50365">360000</cx:pt>
          <cx:pt idx="50366">250000</cx:pt>
          <cx:pt idx="50367">200000</cx:pt>
          <cx:pt idx="50368">200000</cx:pt>
          <cx:pt idx="50369">170000</cx:pt>
          <cx:pt idx="50370">324000</cx:pt>
          <cx:pt idx="50371">120000</cx:pt>
          <cx:pt idx="50372">9600</cx:pt>
          <cx:pt idx="50373">130000</cx:pt>
          <cx:pt idx="50374">500000</cx:pt>
          <cx:pt idx="50375">800000</cx:pt>
          <cx:pt idx="50376">130000</cx:pt>
          <cx:pt idx="50377">100000</cx:pt>
          <cx:pt idx="50378">70000</cx:pt>
          <cx:pt idx="50379">60000</cx:pt>
          <cx:pt idx="50380">76000</cx:pt>
          <cx:pt idx="50381">69000</cx:pt>
          <cx:pt idx="50382">125000</cx:pt>
          <cx:pt idx="50383">180000</cx:pt>
          <cx:pt idx="50384">125000</cx:pt>
          <cx:pt idx="50385">275000</cx:pt>
          <cx:pt idx="50386">220000</cx:pt>
          <cx:pt idx="50387">275000</cx:pt>
          <cx:pt idx="50388">45000</cx:pt>
          <cx:pt idx="50389">450000</cx:pt>
          <cx:pt idx="50390">750000</cx:pt>
          <cx:pt idx="50391">600000</cx:pt>
          <cx:pt idx="50392">1200000</cx:pt>
          <cx:pt idx="50393">150000</cx:pt>
          <cx:pt idx="50394">400000</cx:pt>
          <cx:pt idx="50395">90000</cx:pt>
          <cx:pt idx="50396">150000</cx:pt>
          <cx:pt idx="50397">30000</cx:pt>
          <cx:pt idx="50398">150000</cx:pt>
          <cx:pt idx="50399">300000</cx:pt>
          <cx:pt idx="50400">15000</cx:pt>
          <cx:pt idx="50401">220000</cx:pt>
          <cx:pt idx="50402">245000</cx:pt>
          <cx:pt idx="50403">90000</cx:pt>
          <cx:pt idx="50404">175000</cx:pt>
          <cx:pt idx="50405">159900</cx:pt>
          <cx:pt idx="50406">370000</cx:pt>
          <cx:pt idx="50407">200000</cx:pt>
          <cx:pt idx="50408">100000</cx:pt>
          <cx:pt idx="50409">200000</cx:pt>
          <cx:pt idx="50410">15000</cx:pt>
          <cx:pt idx="50411">100000</cx:pt>
          <cx:pt idx="50412">1050000</cx:pt>
          <cx:pt idx="50413">200000</cx:pt>
          <cx:pt idx="50414">122000</cx:pt>
          <cx:pt idx="50415">190000</cx:pt>
          <cx:pt idx="50416">130000</cx:pt>
          <cx:pt idx="50417">325000</cx:pt>
          <cx:pt idx="50418">125000</cx:pt>
          <cx:pt idx="50419">2212664</cx:pt>
          <cx:pt idx="50420">240000</cx:pt>
          <cx:pt idx="50421">115000</cx:pt>
          <cx:pt idx="50422">117000</cx:pt>
          <cx:pt idx="50423">210000</cx:pt>
          <cx:pt idx="50424">650000</cx:pt>
          <cx:pt idx="50425">250000</cx:pt>
          <cx:pt idx="50426">190000</cx:pt>
          <cx:pt idx="50427">125000</cx:pt>
          <cx:pt idx="50428">185000</cx:pt>
          <cx:pt idx="50429">45000</cx:pt>
          <cx:pt idx="50430">24000</cx:pt>
          <cx:pt idx="50431">65000</cx:pt>
          <cx:pt idx="50432">150000</cx:pt>
          <cx:pt idx="50433">300000</cx:pt>
          <cx:pt idx="50434">225000</cx:pt>
          <cx:pt idx="50435">230000</cx:pt>
          <cx:pt idx="50436">350000</cx:pt>
          <cx:pt idx="50437">221000</cx:pt>
          <cx:pt idx="50438">60000</cx:pt>
          <cx:pt idx="50439">300000</cx:pt>
          <cx:pt idx="50440">300000</cx:pt>
          <cx:pt idx="50441">100000</cx:pt>
          <cx:pt idx="50442">700000</cx:pt>
          <cx:pt idx="50443">2212664</cx:pt>
          <cx:pt idx="50444">200000</cx:pt>
          <cx:pt idx="50445">527000</cx:pt>
          <cx:pt idx="50446">175000</cx:pt>
          <cx:pt idx="50447">117000</cx:pt>
          <cx:pt idx="50448">90000</cx:pt>
          <cx:pt idx="50449">40000</cx:pt>
          <cx:pt idx="50450">134000</cx:pt>
          <cx:pt idx="50451">250000</cx:pt>
          <cx:pt idx="50452">300000</cx:pt>
          <cx:pt idx="50453">350000</cx:pt>
          <cx:pt idx="50454">70000</cx:pt>
          <cx:pt idx="50455">100000</cx:pt>
          <cx:pt idx="50456">190000</cx:pt>
          <cx:pt idx="50457">70000</cx:pt>
          <cx:pt idx="50458">120000</cx:pt>
          <cx:pt idx="50459">570000</cx:pt>
          <cx:pt idx="50460">90000</cx:pt>
          <cx:pt idx="50461">600000</cx:pt>
          <cx:pt idx="50462">7000</cx:pt>
          <cx:pt idx="50463">70000</cx:pt>
          <cx:pt idx="50464">50000</cx:pt>
          <cx:pt idx="50465">400000</cx:pt>
          <cx:pt idx="50466">400000</cx:pt>
          <cx:pt idx="50467">110000</cx:pt>
          <cx:pt idx="50468">205000</cx:pt>
          <cx:pt idx="50469">60000</cx:pt>
          <cx:pt idx="50470">2212664</cx:pt>
          <cx:pt idx="50471">2212664</cx:pt>
          <cx:pt idx="50472">142000</cx:pt>
          <cx:pt idx="50473">300000</cx:pt>
          <cx:pt idx="50474">65000</cx:pt>
          <cx:pt idx="50475">350000</cx:pt>
          <cx:pt idx="50476">100000</cx:pt>
          <cx:pt idx="50477">299000</cx:pt>
          <cx:pt idx="50478">125000</cx:pt>
          <cx:pt idx="50479">115000</cx:pt>
          <cx:pt idx="50480">200000</cx:pt>
          <cx:pt idx="50481">35000</cx:pt>
          <cx:pt idx="50482">235000</cx:pt>
          <cx:pt idx="50483">40000</cx:pt>
          <cx:pt idx="50484">55000</cx:pt>
          <cx:pt idx="50485">2212664</cx:pt>
          <cx:pt idx="50486">350000</cx:pt>
          <cx:pt idx="50487">182000</cx:pt>
          <cx:pt idx="50488">155000</cx:pt>
          <cx:pt idx="50489">190000</cx:pt>
          <cx:pt idx="50490">375000</cx:pt>
          <cx:pt idx="50491">180000</cx:pt>
          <cx:pt idx="50492">175000</cx:pt>
          <cx:pt idx="50493">240000</cx:pt>
          <cx:pt idx="50494">4414135</cx:pt>
          <cx:pt idx="50495">325000</cx:pt>
          <cx:pt idx="50496">100000</cx:pt>
          <cx:pt idx="50497">96000</cx:pt>
          <cx:pt idx="50498">170000</cx:pt>
          <cx:pt idx="50499">115000</cx:pt>
          <cx:pt idx="50500">140000</cx:pt>
          <cx:pt idx="50501">850000</cx:pt>
          <cx:pt idx="50502">80000</cx:pt>
          <cx:pt idx="50503">45000</cx:pt>
          <cx:pt idx="50504">99999</cx:pt>
          <cx:pt idx="50505">320000</cx:pt>
          <cx:pt idx="50506">750000</cx:pt>
          <cx:pt idx="50507">900000</cx:pt>
          <cx:pt idx="50508">280000</cx:pt>
          <cx:pt idx="50509">280000</cx:pt>
          <cx:pt idx="50510">310000</cx:pt>
          <cx:pt idx="50511">200000</cx:pt>
          <cx:pt idx="50512">219000</cx:pt>
          <cx:pt idx="50513">102000</cx:pt>
          <cx:pt idx="50514">135000</cx:pt>
          <cx:pt idx="50515">300000</cx:pt>
          <cx:pt idx="50516">100000</cx:pt>
          <cx:pt idx="50517">89000</cx:pt>
          <cx:pt idx="50518">550000</cx:pt>
          <cx:pt idx="50519">180000</cx:pt>
          <cx:pt idx="50520">150000</cx:pt>
          <cx:pt idx="50521">30000</cx:pt>
          <cx:pt idx="50522">800000</cx:pt>
          <cx:pt idx="50523">500000</cx:pt>
          <cx:pt idx="50524">225000</cx:pt>
          <cx:pt idx="50525">228000</cx:pt>
          <cx:pt idx="50526">225000</cx:pt>
          <cx:pt idx="50527">400000</cx:pt>
          <cx:pt idx="50528">20000</cx:pt>
          <cx:pt idx="50529">30000</cx:pt>
          <cx:pt idx="50530">105000</cx:pt>
          <cx:pt idx="50531">150000</cx:pt>
          <cx:pt idx="50532">250000</cx:pt>
          <cx:pt idx="50533">290000</cx:pt>
          <cx:pt idx="50534">475000</cx:pt>
          <cx:pt idx="50535">350000</cx:pt>
          <cx:pt idx="50536">200925</cx:pt>
          <cx:pt idx="50537">650000</cx:pt>
          <cx:pt idx="50538">150000</cx:pt>
          <cx:pt idx="50539">220000</cx:pt>
          <cx:pt idx="50540">240000</cx:pt>
          <cx:pt idx="50541">700000</cx:pt>
          <cx:pt idx="50542">280000</cx:pt>
          <cx:pt idx="50543">700000</cx:pt>
          <cx:pt idx="50544">900000</cx:pt>
          <cx:pt idx="50545">550000</cx:pt>
          <cx:pt idx="50546">500000</cx:pt>
          <cx:pt idx="50547">175000</cx:pt>
          <cx:pt idx="50548">90000</cx:pt>
          <cx:pt idx="50549">200000</cx:pt>
          <cx:pt idx="50550">135000</cx:pt>
          <cx:pt idx="50551">50000</cx:pt>
          <cx:pt idx="50552">325000</cx:pt>
          <cx:pt idx="50553">80000</cx:pt>
          <cx:pt idx="50554">300000</cx:pt>
          <cx:pt idx="50555">109000</cx:pt>
          <cx:pt idx="50556">870000</cx:pt>
          <cx:pt idx="50557">320000</cx:pt>
          <cx:pt idx="50558">65000</cx:pt>
          <cx:pt idx="50559">139900</cx:pt>
          <cx:pt idx="50560">115000</cx:pt>
          <cx:pt idx="50561">240000</cx:pt>
          <cx:pt idx="50562">200000</cx:pt>
          <cx:pt idx="50563">30000</cx:pt>
          <cx:pt idx="50564">500000</cx:pt>
          <cx:pt idx="50565">455900</cx:pt>
          <cx:pt idx="50566">230000</cx:pt>
          <cx:pt idx="50567">240000</cx:pt>
          <cx:pt idx="50568">150000</cx:pt>
          <cx:pt idx="50569">990000</cx:pt>
          <cx:pt idx="50570">900000</cx:pt>
          <cx:pt idx="50571">1213251</cx:pt>
          <cx:pt idx="50572">195000</cx:pt>
          <cx:pt idx="50573">250000</cx:pt>
          <cx:pt idx="50574">140000</cx:pt>
          <cx:pt idx="50575">200000</cx:pt>
          <cx:pt idx="50576">160000</cx:pt>
          <cx:pt idx="50577">199000</cx:pt>
          <cx:pt idx="50578">275000</cx:pt>
          <cx:pt idx="50579">300000</cx:pt>
          <cx:pt idx="50580">350000</cx:pt>
          <cx:pt idx="50581">800000</cx:pt>
          <cx:pt idx="50582">350000</cx:pt>
          <cx:pt idx="50583">600000</cx:pt>
          <cx:pt idx="50584">79000</cx:pt>
          <cx:pt idx="50585">75000</cx:pt>
          <cx:pt idx="50586">93000</cx:pt>
          <cx:pt idx="50587">775000</cx:pt>
          <cx:pt idx="50588">1000000</cx:pt>
          <cx:pt idx="50589">110000</cx:pt>
          <cx:pt idx="50590">25000</cx:pt>
          <cx:pt idx="50591">7000</cx:pt>
          <cx:pt idx="50592">175000</cx:pt>
          <cx:pt idx="50593">30000</cx:pt>
          <cx:pt idx="50594">200000</cx:pt>
          <cx:pt idx="50595">200000</cx:pt>
          <cx:pt idx="50596">200000</cx:pt>
          <cx:pt idx="50597">17500</cx:pt>
          <cx:pt idx="50598">200000</cx:pt>
          <cx:pt idx="50599">400000</cx:pt>
          <cx:pt idx="50600">630000</cx:pt>
          <cx:pt idx="50601">250000</cx:pt>
          <cx:pt idx="50602">80000</cx:pt>
          <cx:pt idx="50603">150000</cx:pt>
          <cx:pt idx="50604">120000</cx:pt>
          <cx:pt idx="50605">210000</cx:pt>
          <cx:pt idx="50606">120000</cx:pt>
          <cx:pt idx="50607">125000</cx:pt>
          <cx:pt idx="50608">350000</cx:pt>
          <cx:pt idx="50609">258000</cx:pt>
          <cx:pt idx="50610">90000</cx:pt>
          <cx:pt idx="50611">200000</cx:pt>
          <cx:pt idx="50612">75000</cx:pt>
          <cx:pt idx="50613">80000</cx:pt>
          <cx:pt idx="50614">125000</cx:pt>
          <cx:pt idx="50615">130000</cx:pt>
          <cx:pt idx="50616">90000</cx:pt>
          <cx:pt idx="50617">140000</cx:pt>
          <cx:pt idx="50618">325000</cx:pt>
          <cx:pt idx="50619">55000</cx:pt>
          <cx:pt idx="50620">80000</cx:pt>
          <cx:pt idx="50621">115000</cx:pt>
          <cx:pt idx="50622">60000</cx:pt>
          <cx:pt idx="50623">125000</cx:pt>
          <cx:pt idx="50624">130000</cx:pt>
          <cx:pt idx="50625">120000</cx:pt>
          <cx:pt idx="50626">210000</cx:pt>
          <cx:pt idx="50627">130000</cx:pt>
          <cx:pt idx="50628">190000</cx:pt>
          <cx:pt idx="50629">850000</cx:pt>
          <cx:pt idx="50630">130000</cx:pt>
          <cx:pt idx="50631">110000</cx:pt>
          <cx:pt idx="50632">350000</cx:pt>
          <cx:pt idx="50633">400000</cx:pt>
          <cx:pt idx="50634">359000</cx:pt>
          <cx:pt idx="50635">122000</cx:pt>
          <cx:pt idx="50636">130000</cx:pt>
          <cx:pt idx="50637">60000</cx:pt>
          <cx:pt idx="50638">175000</cx:pt>
          <cx:pt idx="50639">185000</cx:pt>
          <cx:pt idx="50640">90000</cx:pt>
          <cx:pt idx="50641">70000</cx:pt>
          <cx:pt idx="50642">450000</cx:pt>
          <cx:pt idx="50643">79900</cx:pt>
          <cx:pt idx="50644">100000</cx:pt>
          <cx:pt idx="50645">115000</cx:pt>
          <cx:pt idx="50646">150000</cx:pt>
          <cx:pt idx="50647">80000</cx:pt>
          <cx:pt idx="50648">116000</cx:pt>
          <cx:pt idx="50649">550000</cx:pt>
          <cx:pt idx="50650">778600</cx:pt>
          <cx:pt idx="50651">389000</cx:pt>
          <cx:pt idx="50652">150000</cx:pt>
          <cx:pt idx="50653">175000</cx:pt>
          <cx:pt idx="50654">5000</cx:pt>
          <cx:pt idx="50655">86000</cx:pt>
          <cx:pt idx="50656">69500</cx:pt>
          <cx:pt idx="50657">50000</cx:pt>
          <cx:pt idx="50658">200000</cx:pt>
          <cx:pt idx="50659">400000</cx:pt>
          <cx:pt idx="50660">110000</cx:pt>
          <cx:pt idx="50661">89000</cx:pt>
          <cx:pt idx="50662">118000</cx:pt>
          <cx:pt idx="50663">89000</cx:pt>
          <cx:pt idx="50664">90000</cx:pt>
          <cx:pt idx="50665">550000</cx:pt>
          <cx:pt idx="50666">150000</cx:pt>
          <cx:pt idx="50667">80000</cx:pt>
          <cx:pt idx="50668">300000</cx:pt>
          <cx:pt idx="50669">135000</cx:pt>
          <cx:pt idx="50670">200000</cx:pt>
          <cx:pt idx="50671">2212664</cx:pt>
          <cx:pt idx="50672">185000</cx:pt>
          <cx:pt idx="50673">130000</cx:pt>
          <cx:pt idx="50674">390000</cx:pt>
          <cx:pt idx="50675">400000</cx:pt>
          <cx:pt idx="50676">2212664</cx:pt>
          <cx:pt idx="50677">50000</cx:pt>
          <cx:pt idx="50678">485000</cx:pt>
          <cx:pt idx="50679">180000</cx:pt>
          <cx:pt idx="50680">925000</cx:pt>
          <cx:pt idx="50681">900000</cx:pt>
          <cx:pt idx="50682">650000</cx:pt>
          <cx:pt idx="50683">90000</cx:pt>
          <cx:pt idx="50684">89000</cx:pt>
          <cx:pt idx="50685">24000</cx:pt>
          <cx:pt idx="50686">128000</cx:pt>
          <cx:pt idx="50687">89000</cx:pt>
          <cx:pt idx="50688">245000</cx:pt>
          <cx:pt idx="50689">214000</cx:pt>
          <cx:pt idx="50690">170000</cx:pt>
          <cx:pt idx="50691">300000</cx:pt>
          <cx:pt idx="50692">124000</cx:pt>
          <cx:pt idx="50693">70000</cx:pt>
          <cx:pt idx="50694">120000</cx:pt>
          <cx:pt idx="50695">80000</cx:pt>
          <cx:pt idx="50696">125000</cx:pt>
          <cx:pt idx="50697">270000</cx:pt>
          <cx:pt idx="50698">175000</cx:pt>
          <cx:pt idx="50699">57500</cx:pt>
          <cx:pt idx="50700">105000</cx:pt>
          <cx:pt idx="50701">123000</cx:pt>
          <cx:pt idx="50702">600000</cx:pt>
          <cx:pt idx="50703">600000</cx:pt>
          <cx:pt idx="50704">150000</cx:pt>
          <cx:pt idx="50705">90000</cx:pt>
          <cx:pt idx="50706">180000</cx:pt>
          <cx:pt idx="50707">239000</cx:pt>
          <cx:pt idx="50708">120000</cx:pt>
          <cx:pt idx="50709">110000</cx:pt>
          <cx:pt idx="50710">87000</cx:pt>
          <cx:pt idx="50711">110000</cx:pt>
          <cx:pt idx="50712">200000</cx:pt>
          <cx:pt idx="50713">250000</cx:pt>
          <cx:pt idx="50714">200000</cx:pt>
          <cx:pt idx="50715">110000</cx:pt>
          <cx:pt idx="50716">103000</cx:pt>
          <cx:pt idx="50717">250000</cx:pt>
          <cx:pt idx="50718">80000</cx:pt>
          <cx:pt idx="50719">175000</cx:pt>
          <cx:pt idx="50720">150000</cx:pt>
          <cx:pt idx="50721">80000</cx:pt>
          <cx:pt idx="50722">300000</cx:pt>
          <cx:pt idx="50723">400000</cx:pt>
          <cx:pt idx="50724">90000</cx:pt>
          <cx:pt idx="50725">750000</cx:pt>
          <cx:pt idx="50726">160000</cx:pt>
          <cx:pt idx="50727">160000</cx:pt>
          <cx:pt idx="50728">320000</cx:pt>
          <cx:pt idx="50729">300000</cx:pt>
          <cx:pt idx="50730">300000</cx:pt>
          <cx:pt idx="50731">290000</cx:pt>
          <cx:pt idx="50732">45000</cx:pt>
          <cx:pt idx="50733">180000</cx:pt>
          <cx:pt idx="50734">300000</cx:pt>
          <cx:pt idx="50735">115000</cx:pt>
          <cx:pt idx="50736">69000</cx:pt>
          <cx:pt idx="50737">60000</cx:pt>
          <cx:pt idx="50738">135000</cx:pt>
          <cx:pt idx="50739">390000</cx:pt>
          <cx:pt idx="50740">120000</cx:pt>
          <cx:pt idx="50741">2000</cx:pt>
          <cx:pt idx="50742">75000</cx:pt>
          <cx:pt idx="50743">150000</cx:pt>
          <cx:pt idx="50744">78000</cx:pt>
          <cx:pt idx="50745">250000</cx:pt>
          <cx:pt idx="50746">500000</cx:pt>
          <cx:pt idx="50747">300000</cx:pt>
          <cx:pt idx="50748">90000</cx:pt>
          <cx:pt idx="50749">950000</cx:pt>
          <cx:pt idx="50750">179500</cx:pt>
          <cx:pt idx="50751">20000</cx:pt>
          <cx:pt idx="50752">250000</cx:pt>
          <cx:pt idx="50753">170000</cx:pt>
          <cx:pt idx="50754">200000</cx:pt>
          <cx:pt idx="50755">155000</cx:pt>
          <cx:pt idx="50756">180000</cx:pt>
          <cx:pt idx="50757">110000</cx:pt>
          <cx:pt idx="50758">126000</cx:pt>
          <cx:pt idx="50759">50000</cx:pt>
          <cx:pt idx="50760">350000</cx:pt>
          <cx:pt idx="50761">100000</cx:pt>
          <cx:pt idx="50762">325000</cx:pt>
          <cx:pt idx="50763">60000</cx:pt>
          <cx:pt idx="50764">85000</cx:pt>
          <cx:pt idx="50765">65000</cx:pt>
          <cx:pt idx="50766">85000</cx:pt>
          <cx:pt idx="50767">60000</cx:pt>
          <cx:pt idx="50768">52000</cx:pt>
          <cx:pt idx="50769">40000</cx:pt>
          <cx:pt idx="50770">55000</cx:pt>
          <cx:pt idx="50771">180000</cx:pt>
          <cx:pt idx="50772">187000</cx:pt>
          <cx:pt idx="50773">115000</cx:pt>
          <cx:pt idx="50774">60000</cx:pt>
          <cx:pt idx="50775">80000</cx:pt>
          <cx:pt idx="50776">85000</cx:pt>
          <cx:pt idx="50777">80000</cx:pt>
          <cx:pt idx="50778">90000</cx:pt>
          <cx:pt idx="50779">350000</cx:pt>
          <cx:pt idx="50780">90000</cx:pt>
          <cx:pt idx="50781">230000</cx:pt>
          <cx:pt idx="50782">130000</cx:pt>
          <cx:pt idx="50783">78800</cx:pt>
          <cx:pt idx="50784">138000</cx:pt>
          <cx:pt idx="50785">280000</cx:pt>
          <cx:pt idx="50786">365000</cx:pt>
          <cx:pt idx="50787">170000</cx:pt>
          <cx:pt idx="50788">30000</cx:pt>
          <cx:pt idx="50789">35000</cx:pt>
          <cx:pt idx="50790">127000</cx:pt>
          <cx:pt idx="50791">200000</cx:pt>
          <cx:pt idx="50792">700000</cx:pt>
          <cx:pt idx="50793">300000</cx:pt>
          <cx:pt idx="50794">20000</cx:pt>
          <cx:pt idx="50795">250000</cx:pt>
          <cx:pt idx="50796">45000</cx:pt>
          <cx:pt idx="50797">250000</cx:pt>
          <cx:pt idx="50798">200000</cx:pt>
          <cx:pt idx="50799">158000</cx:pt>
          <cx:pt idx="50800">30000</cx:pt>
          <cx:pt idx="50801">400000</cx:pt>
          <cx:pt idx="50802">35000</cx:pt>
          <cx:pt idx="50803">115000</cx:pt>
          <cx:pt idx="50804">55000</cx:pt>
          <cx:pt idx="50805">70000</cx:pt>
          <cx:pt idx="50806">1250000</cx:pt>
          <cx:pt idx="50807">175000</cx:pt>
          <cx:pt idx="50808">140000</cx:pt>
          <cx:pt idx="50809">200000</cx:pt>
          <cx:pt idx="50810">325000</cx:pt>
          <cx:pt idx="50811">50000</cx:pt>
          <cx:pt idx="50812">140000</cx:pt>
          <cx:pt idx="50813">200000</cx:pt>
          <cx:pt idx="50814">480000</cx:pt>
          <cx:pt idx="50815">83000</cx:pt>
          <cx:pt idx="50816">96000</cx:pt>
          <cx:pt idx="50817">280000</cx:pt>
          <cx:pt idx="50818">100000</cx:pt>
          <cx:pt idx="50819">500000</cx:pt>
          <cx:pt idx="50820">750000</cx:pt>
          <cx:pt idx="50821">145000</cx:pt>
          <cx:pt idx="50822">230000</cx:pt>
          <cx:pt idx="50823">102000</cx:pt>
          <cx:pt idx="50824">140000</cx:pt>
          <cx:pt idx="50825">250000</cx:pt>
          <cx:pt idx="50826">300000</cx:pt>
          <cx:pt idx="50827">150000</cx:pt>
          <cx:pt idx="50828">75000</cx:pt>
          <cx:pt idx="50829">70000</cx:pt>
          <cx:pt idx="50830">4000</cx:pt>
          <cx:pt idx="50831">104000</cx:pt>
          <cx:pt idx="50832">102000</cx:pt>
          <cx:pt idx="50833">53000</cx:pt>
          <cx:pt idx="50834">90000</cx:pt>
          <cx:pt idx="50835">100000</cx:pt>
          <cx:pt idx="50836">450000</cx:pt>
          <cx:pt idx="50837">55000</cx:pt>
          <cx:pt idx="50838">125000</cx:pt>
          <cx:pt idx="50839">100000</cx:pt>
          <cx:pt idx="50840">120000</cx:pt>
          <cx:pt idx="50841">500000</cx:pt>
          <cx:pt idx="50842">112000</cx:pt>
          <cx:pt idx="50843">160000</cx:pt>
          <cx:pt idx="50844">125000</cx:pt>
          <cx:pt idx="50845">240000</cx:pt>
          <cx:pt idx="50846">450000</cx:pt>
          <cx:pt idx="50847">540000</cx:pt>
          <cx:pt idx="50848">269900</cx:pt>
          <cx:pt idx="50849">340000</cx:pt>
          <cx:pt idx="50850">425000</cx:pt>
          <cx:pt idx="50851">2212664</cx:pt>
          <cx:pt idx="50852">800000</cx:pt>
          <cx:pt idx="50853">80000</cx:pt>
          <cx:pt idx="50854">200000</cx:pt>
          <cx:pt idx="50855">200000</cx:pt>
          <cx:pt idx="50856">370000</cx:pt>
          <cx:pt idx="50857">110000</cx:pt>
          <cx:pt idx="50858">90000</cx:pt>
          <cx:pt idx="50859">400000</cx:pt>
          <cx:pt idx="50860">71000</cx:pt>
          <cx:pt idx="50861">250000</cx:pt>
          <cx:pt idx="50862">35000</cx:pt>
          <cx:pt idx="50863">150000</cx:pt>
          <cx:pt idx="50864">350000</cx:pt>
          <cx:pt idx="50865">148000</cx:pt>
          <cx:pt idx="50866">35000</cx:pt>
          <cx:pt idx="50867">145000</cx:pt>
          <cx:pt idx="50868">60000</cx:pt>
          <cx:pt idx="50869">100000</cx:pt>
          <cx:pt idx="50870">650000</cx:pt>
          <cx:pt idx="50871">250000</cx:pt>
          <cx:pt idx="50872">65000</cx:pt>
          <cx:pt idx="50873">1000000</cx:pt>
          <cx:pt idx="50874">160000</cx:pt>
          <cx:pt idx="50875">88000</cx:pt>
          <cx:pt idx="50876">130000</cx:pt>
          <cx:pt idx="50877">550000</cx:pt>
          <cx:pt idx="50878">190000</cx:pt>
          <cx:pt idx="50879">60000</cx:pt>
          <cx:pt idx="50880">500000</cx:pt>
          <cx:pt idx="50881">220000</cx:pt>
          <cx:pt idx="50882">174000</cx:pt>
          <cx:pt idx="50883">100000</cx:pt>
          <cx:pt idx="50884">325000</cx:pt>
          <cx:pt idx="50885">230000</cx:pt>
          <cx:pt idx="50886">250000</cx:pt>
          <cx:pt idx="50887">189000</cx:pt>
          <cx:pt idx="50888">525000</cx:pt>
          <cx:pt idx="50889">99000</cx:pt>
          <cx:pt idx="50890">275000</cx:pt>
          <cx:pt idx="50891">150000</cx:pt>
          <cx:pt idx="50892">55000</cx:pt>
          <cx:pt idx="50893">350000</cx:pt>
          <cx:pt idx="50894">175000</cx:pt>
          <cx:pt idx="50895">160000</cx:pt>
          <cx:pt idx="50896">36000</cx:pt>
          <cx:pt idx="50897">23000</cx:pt>
          <cx:pt idx="50898">69000</cx:pt>
          <cx:pt idx="50899">889000</cx:pt>
          <cx:pt idx="50900">340000</cx:pt>
          <cx:pt idx="50901">500000</cx:pt>
          <cx:pt idx="50902">425000</cx:pt>
          <cx:pt idx="50903">75000</cx:pt>
          <cx:pt idx="50904">125000</cx:pt>
          <cx:pt idx="50905">45000</cx:pt>
          <cx:pt idx="50906">162500</cx:pt>
          <cx:pt idx="50907">250000</cx:pt>
          <cx:pt idx="50908">165000</cx:pt>
          <cx:pt idx="50909">550000</cx:pt>
          <cx:pt idx="50910">200000</cx:pt>
          <cx:pt idx="50911">190000</cx:pt>
          <cx:pt idx="50912">90000</cx:pt>
          <cx:pt idx="50913">55000</cx:pt>
          <cx:pt idx="50914">200000</cx:pt>
          <cx:pt idx="50915">150000</cx:pt>
          <cx:pt idx="50916">100000</cx:pt>
          <cx:pt idx="50917">106800</cx:pt>
          <cx:pt idx="50918">30000</cx:pt>
          <cx:pt idx="50919">200000</cx:pt>
          <cx:pt idx="50920">124000</cx:pt>
          <cx:pt idx="50921">300000</cx:pt>
          <cx:pt idx="50922">60000</cx:pt>
          <cx:pt idx="50923">160000</cx:pt>
          <cx:pt idx="50924">300000</cx:pt>
          <cx:pt idx="50925">200000</cx:pt>
          <cx:pt idx="50926">85000</cx:pt>
          <cx:pt idx="50927">250000</cx:pt>
          <cx:pt idx="50928">260000</cx:pt>
          <cx:pt idx="50929">80000</cx:pt>
          <cx:pt idx="50930">100000</cx:pt>
          <cx:pt idx="50931">250000</cx:pt>
          <cx:pt idx="50932">159000</cx:pt>
          <cx:pt idx="50933">189900</cx:pt>
          <cx:pt idx="50934">90000</cx:pt>
          <cx:pt idx="50935">250000</cx:pt>
          <cx:pt idx="50936">45000</cx:pt>
          <cx:pt idx="50937">100000</cx:pt>
          <cx:pt idx="50938">250000</cx:pt>
          <cx:pt idx="50939">250000</cx:pt>
          <cx:pt idx="50940">250000</cx:pt>
          <cx:pt idx="50941">250000</cx:pt>
          <cx:pt idx="50942">260000</cx:pt>
          <cx:pt idx="50943">75000</cx:pt>
          <cx:pt idx="50944">175000</cx:pt>
          <cx:pt idx="50945">400000</cx:pt>
          <cx:pt idx="50946">300000</cx:pt>
          <cx:pt idx="50947">290000</cx:pt>
          <cx:pt idx="50948">220000</cx:pt>
          <cx:pt idx="50949">165000</cx:pt>
          <cx:pt idx="50950">235000</cx:pt>
          <cx:pt idx="50951">125000</cx:pt>
          <cx:pt idx="50952">76000</cx:pt>
          <cx:pt idx="50953">225000</cx:pt>
          <cx:pt idx="50954">78000</cx:pt>
          <cx:pt idx="50955">150000</cx:pt>
          <cx:pt idx="50956">2212664</cx:pt>
          <cx:pt idx="50957">180000</cx:pt>
          <cx:pt idx="50958">80000</cx:pt>
          <cx:pt idx="50959">110000</cx:pt>
          <cx:pt idx="50960">71000</cx:pt>
          <cx:pt idx="50961">68000</cx:pt>
          <cx:pt idx="50962">700000</cx:pt>
          <cx:pt idx="50963">60000</cx:pt>
          <cx:pt idx="50964">125000</cx:pt>
          <cx:pt idx="50965">150000</cx:pt>
          <cx:pt idx="50966">175000</cx:pt>
          <cx:pt idx="50967">80000</cx:pt>
          <cx:pt idx="50968">160000</cx:pt>
          <cx:pt idx="50969">40000</cx:pt>
          <cx:pt idx="50970">175000</cx:pt>
          <cx:pt idx="50971">55000</cx:pt>
          <cx:pt idx="50972">80000</cx:pt>
          <cx:pt idx="50973">300000</cx:pt>
          <cx:pt idx="50974">575000</cx:pt>
          <cx:pt idx="50975">230000</cx:pt>
          <cx:pt idx="50976">360000</cx:pt>
          <cx:pt idx="50977">212000</cx:pt>
          <cx:pt idx="50978">60000</cx:pt>
          <cx:pt idx="50979">65000</cx:pt>
          <cx:pt idx="50980">210000</cx:pt>
          <cx:pt idx="50981">180000</cx:pt>
          <cx:pt idx="50982">80000</cx:pt>
          <cx:pt idx="50983">40000</cx:pt>
          <cx:pt idx="50984">219000</cx:pt>
          <cx:pt idx="50985">185000</cx:pt>
          <cx:pt idx="50986">199900</cx:pt>
          <cx:pt idx="50987">150000</cx:pt>
          <cx:pt idx="50988">2212664</cx:pt>
          <cx:pt idx="50989">165000</cx:pt>
          <cx:pt idx="50990">150000</cx:pt>
          <cx:pt idx="50991">50000</cx:pt>
          <cx:pt idx="50992">175000</cx:pt>
          <cx:pt idx="50993">375000</cx:pt>
          <cx:pt idx="50994">250000</cx:pt>
          <cx:pt idx="50995">50000</cx:pt>
          <cx:pt idx="50996">300000</cx:pt>
          <cx:pt idx="50997">100000</cx:pt>
          <cx:pt idx="50998">450000</cx:pt>
          <cx:pt idx="50999">65000</cx:pt>
          <cx:pt idx="51000">70000</cx:pt>
          <cx:pt idx="51001">450000</cx:pt>
          <cx:pt idx="51002">200000</cx:pt>
          <cx:pt idx="51003">120000</cx:pt>
          <cx:pt idx="51004">129000</cx:pt>
          <cx:pt idx="51005">200000</cx:pt>
          <cx:pt idx="51006">140000</cx:pt>
          <cx:pt idx="51007">55000</cx:pt>
          <cx:pt idx="51008">120000</cx:pt>
          <cx:pt idx="51009">300000</cx:pt>
          <cx:pt idx="51010">65000</cx:pt>
          <cx:pt idx="51011">130000</cx:pt>
          <cx:pt idx="51012">124700</cx:pt>
          <cx:pt idx="51013">135000</cx:pt>
          <cx:pt idx="51014">185000</cx:pt>
          <cx:pt idx="51015">140000</cx:pt>
          <cx:pt idx="51016">150000</cx:pt>
          <cx:pt idx="51017">350000</cx:pt>
          <cx:pt idx="51018">50000</cx:pt>
          <cx:pt idx="51019">140000</cx:pt>
          <cx:pt idx="51020">160000</cx:pt>
          <cx:pt idx="51021">100000</cx:pt>
          <cx:pt idx="51022">159000</cx:pt>
          <cx:pt idx="51023">120000</cx:pt>
          <cx:pt idx="51024">258000</cx:pt>
          <cx:pt idx="51025">325000</cx:pt>
          <cx:pt idx="51026">120000</cx:pt>
          <cx:pt idx="51027">120000</cx:pt>
          <cx:pt idx="51028">65000</cx:pt>
          <cx:pt idx="51029">200000</cx:pt>
          <cx:pt idx="51030">180000</cx:pt>
          <cx:pt idx="51031">145000</cx:pt>
          <cx:pt idx="51032">200000</cx:pt>
          <cx:pt idx="51033">70000</cx:pt>
          <cx:pt idx="51034">135000</cx:pt>
          <cx:pt idx="51035">75000</cx:pt>
          <cx:pt idx="51036">175000</cx:pt>
          <cx:pt idx="51037">100000</cx:pt>
          <cx:pt idx="51038">55000</cx:pt>
          <cx:pt idx="51039">110000</cx:pt>
          <cx:pt idx="51040">135000</cx:pt>
          <cx:pt idx="51041">130000</cx:pt>
          <cx:pt idx="51042">50000</cx:pt>
          <cx:pt idx="51043">185000</cx:pt>
          <cx:pt idx="51044">300000</cx:pt>
          <cx:pt idx="51045">65000</cx:pt>
          <cx:pt idx="51046">110000</cx:pt>
          <cx:pt idx="51047">170000</cx:pt>
          <cx:pt idx="51048">140000</cx:pt>
          <cx:pt idx="51049">85000</cx:pt>
          <cx:pt idx="51050">60000</cx:pt>
          <cx:pt idx="51051">200000</cx:pt>
          <cx:pt idx="51052">100000</cx:pt>
          <cx:pt idx="51053">70000</cx:pt>
          <cx:pt idx="51054">400000</cx:pt>
          <cx:pt idx="51055">400000</cx:pt>
          <cx:pt idx="51056">97500</cx:pt>
          <cx:pt idx="51057">180000</cx:pt>
          <cx:pt idx="51058">147000</cx:pt>
          <cx:pt idx="51059">700000</cx:pt>
          <cx:pt idx="51060">200000</cx:pt>
          <cx:pt idx="51061">350000</cx:pt>
          <cx:pt idx="51062">55000</cx:pt>
          <cx:pt idx="51063">80000</cx:pt>
          <cx:pt idx="51064">100000</cx:pt>
          <cx:pt idx="51065">100000</cx:pt>
          <cx:pt idx="51066">165000</cx:pt>
          <cx:pt idx="51067">140000</cx:pt>
          <cx:pt idx="51068">80000</cx:pt>
          <cx:pt idx="51069">200000</cx:pt>
          <cx:pt idx="51070">136000</cx:pt>
          <cx:pt idx="51071">30000</cx:pt>
          <cx:pt idx="51072">130000</cx:pt>
          <cx:pt idx="51073">2000</cx:pt>
          <cx:pt idx="51074">130000</cx:pt>
          <cx:pt idx="51075">169000</cx:pt>
          <cx:pt idx="51076">203000</cx:pt>
          <cx:pt idx="51077">250000</cx:pt>
          <cx:pt idx="51078">300000</cx:pt>
          <cx:pt idx="51079">50000</cx:pt>
          <cx:pt idx="51080">130000</cx:pt>
          <cx:pt idx="51081">13500</cx:pt>
          <cx:pt idx="51082">69000</cx:pt>
          <cx:pt idx="51083">200000</cx:pt>
          <cx:pt idx="51084">500000</cx:pt>
          <cx:pt idx="51085">195000</cx:pt>
          <cx:pt idx="51086">425000</cx:pt>
          <cx:pt idx="51087">350000</cx:pt>
          <cx:pt idx="51088">200000</cx:pt>
          <cx:pt idx="51089">235000</cx:pt>
          <cx:pt idx="51090">325000</cx:pt>
          <cx:pt idx="51091">30000</cx:pt>
          <cx:pt idx="51092">80000</cx:pt>
          <cx:pt idx="51093">110000</cx:pt>
          <cx:pt idx="51094">75000</cx:pt>
          <cx:pt idx="51095">105000</cx:pt>
          <cx:pt idx="51096">90000</cx:pt>
          <cx:pt idx="51097">120000</cx:pt>
          <cx:pt idx="51098">120000</cx:pt>
          <cx:pt idx="51099">30000</cx:pt>
          <cx:pt idx="51100">65000</cx:pt>
          <cx:pt idx="51101">60000</cx:pt>
          <cx:pt idx="51102">200000</cx:pt>
          <cx:pt idx="51103">39000</cx:pt>
          <cx:pt idx="51104">279000</cx:pt>
          <cx:pt idx="51105">430000</cx:pt>
          <cx:pt idx="51106">350000</cx:pt>
          <cx:pt idx="51107">160000</cx:pt>
          <cx:pt idx="51108">125000</cx:pt>
          <cx:pt idx="51109">60000</cx:pt>
          <cx:pt idx="51110">125000</cx:pt>
          <cx:pt idx="51111">125000</cx:pt>
          <cx:pt idx="51112">175000</cx:pt>
          <cx:pt idx="51113">230000</cx:pt>
          <cx:pt idx="51114">450000</cx:pt>
          <cx:pt idx="51115">200000</cx:pt>
          <cx:pt idx="51116">50000</cx:pt>
          <cx:pt idx="51117">230000</cx:pt>
          <cx:pt idx="51118">135000</cx:pt>
          <cx:pt idx="51119">250000</cx:pt>
          <cx:pt idx="51120">375000</cx:pt>
          <cx:pt idx="51121">350000</cx:pt>
          <cx:pt idx="51122">250000</cx:pt>
          <cx:pt idx="51123">80000</cx:pt>
          <cx:pt idx="51124">300000</cx:pt>
          <cx:pt idx="51125">160000</cx:pt>
          <cx:pt idx="51126">149000</cx:pt>
          <cx:pt idx="51127">2212664</cx:pt>
          <cx:pt idx="51128">150000</cx:pt>
          <cx:pt idx="51129">315000</cx:pt>
          <cx:pt idx="51130">70000</cx:pt>
          <cx:pt idx="51131">260000</cx:pt>
          <cx:pt idx="51132">191000</cx:pt>
          <cx:pt idx="51133">300000</cx:pt>
          <cx:pt idx="51134">200000</cx:pt>
          <cx:pt idx="51135">70000</cx:pt>
          <cx:pt idx="51136">600000</cx:pt>
          <cx:pt idx="51137">90000</cx:pt>
          <cx:pt idx="51138">763000</cx:pt>
          <cx:pt idx="51139">130000</cx:pt>
          <cx:pt idx="51140">90000</cx:pt>
          <cx:pt idx="51141">299000</cx:pt>
          <cx:pt idx="51142">155000</cx:pt>
          <cx:pt idx="51143">158000</cx:pt>
          <cx:pt idx="51144">189999</cx:pt>
          <cx:pt idx="51145">70000</cx:pt>
          <cx:pt idx="51146">102000</cx:pt>
          <cx:pt idx="51147">75000</cx:pt>
          <cx:pt idx="51148">96000</cx:pt>
          <cx:pt idx="51149">41000</cx:pt>
          <cx:pt idx="51150">200000</cx:pt>
          <cx:pt idx="51151">140000</cx:pt>
          <cx:pt idx="51152">150000</cx:pt>
          <cx:pt idx="51153">10000</cx:pt>
          <cx:pt idx="51154">35000</cx:pt>
          <cx:pt idx="51155">60000</cx:pt>
          <cx:pt idx="51156">35000</cx:pt>
          <cx:pt idx="51157">35000</cx:pt>
          <cx:pt idx="51158">90000</cx:pt>
          <cx:pt idx="51159">100000</cx:pt>
          <cx:pt idx="51160">125000</cx:pt>
          <cx:pt idx="51161">126000</cx:pt>
          <cx:pt idx="51162">80000</cx:pt>
          <cx:pt idx="51163">130000</cx:pt>
          <cx:pt idx="51164">795000</cx:pt>
          <cx:pt idx="51165">2212664</cx:pt>
          <cx:pt idx="51166">200000</cx:pt>
          <cx:pt idx="51167">160000</cx:pt>
          <cx:pt idx="51168">800000</cx:pt>
          <cx:pt idx="51169">71900</cx:pt>
          <cx:pt idx="51170">190000</cx:pt>
          <cx:pt idx="51171">199000</cx:pt>
          <cx:pt idx="51172">250000</cx:pt>
          <cx:pt idx="51173">120000</cx:pt>
          <cx:pt idx="51174">130000</cx:pt>
          <cx:pt idx="51175">84000</cx:pt>
          <cx:pt idx="51176">154900</cx:pt>
          <cx:pt idx="51177">90000</cx:pt>
          <cx:pt idx="51178">125000</cx:pt>
          <cx:pt idx="51179">80000</cx:pt>
          <cx:pt idx="51180">85000</cx:pt>
          <cx:pt idx="51181">175000</cx:pt>
          <cx:pt idx="51182">150000</cx:pt>
          <cx:pt idx="51183">65000</cx:pt>
          <cx:pt idx="51184">350000</cx:pt>
          <cx:pt idx="51185">90000</cx:pt>
          <cx:pt idx="51186">115000</cx:pt>
          <cx:pt idx="51187">140000</cx:pt>
          <cx:pt idx="51188">175000</cx:pt>
          <cx:pt idx="51189">900000</cx:pt>
          <cx:pt idx="51190">600000</cx:pt>
          <cx:pt idx="51191">80000</cx:pt>
          <cx:pt idx="51192">150000</cx:pt>
          <cx:pt idx="51193">175000</cx:pt>
          <cx:pt idx="51194">140000</cx:pt>
          <cx:pt idx="51195">175000</cx:pt>
          <cx:pt idx="51196">170000</cx:pt>
          <cx:pt idx="51197">80000</cx:pt>
          <cx:pt idx="51198">45000</cx:pt>
          <cx:pt idx="51199">125000</cx:pt>
          <cx:pt idx="51200">150000</cx:pt>
          <cx:pt idx="51201">125000</cx:pt>
          <cx:pt idx="51202">350000</cx:pt>
          <cx:pt idx="51203">350000</cx:pt>
          <cx:pt idx="51204">500000</cx:pt>
          <cx:pt idx="51205">50000</cx:pt>
          <cx:pt idx="51206">50000</cx:pt>
          <cx:pt idx="51207">200000</cx:pt>
          <cx:pt idx="51208">190000</cx:pt>
          <cx:pt idx="51209">120000</cx:pt>
          <cx:pt idx="51210">390000</cx:pt>
          <cx:pt idx="51211">376000</cx:pt>
          <cx:pt idx="51212">130000</cx:pt>
          <cx:pt idx="51213">77000</cx:pt>
          <cx:pt idx="51214">180000</cx:pt>
          <cx:pt idx="51215">180000</cx:pt>
          <cx:pt idx="51216">1000000</cx:pt>
          <cx:pt idx="51217">100000</cx:pt>
          <cx:pt idx="51218">150000</cx:pt>
          <cx:pt idx="51219">17000</cx:pt>
          <cx:pt idx="51220">275000</cx:pt>
          <cx:pt idx="51221">200000</cx:pt>
          <cx:pt idx="51222">180000</cx:pt>
          <cx:pt idx="51223">38000</cx:pt>
          <cx:pt idx="51224">18000</cx:pt>
          <cx:pt idx="51225">109000</cx:pt>
          <cx:pt idx="51226">75000</cx:pt>
          <cx:pt idx="51227">125000</cx:pt>
          <cx:pt idx="51228">450000</cx:pt>
          <cx:pt idx="51229">300000</cx:pt>
          <cx:pt idx="51230">110000</cx:pt>
          <cx:pt idx="51231">200000</cx:pt>
          <cx:pt idx="51232">120000</cx:pt>
          <cx:pt idx="51233">91900</cx:pt>
          <cx:pt idx="51234">180000</cx:pt>
          <cx:pt idx="51235">90000</cx:pt>
          <cx:pt idx="51236">60000</cx:pt>
          <cx:pt idx="51237">324000</cx:pt>
          <cx:pt idx="51238">130000</cx:pt>
          <cx:pt idx="51239">230000</cx:pt>
          <cx:pt idx="51240">190000</cx:pt>
          <cx:pt idx="51241">155000</cx:pt>
          <cx:pt idx="51242">400000</cx:pt>
          <cx:pt idx="51243">300000</cx:pt>
          <cx:pt idx="51244">150000</cx:pt>
          <cx:pt idx="51245">650000</cx:pt>
          <cx:pt idx="51246">140000</cx:pt>
          <cx:pt idx="51247">90000</cx:pt>
          <cx:pt idx="51248">400000</cx:pt>
          <cx:pt idx="51249">600000</cx:pt>
          <cx:pt idx="51250">96000</cx:pt>
          <cx:pt idx="51251">250000</cx:pt>
          <cx:pt idx="51252">265000</cx:pt>
          <cx:pt idx="51253">680000</cx:pt>
          <cx:pt idx="51254">300000</cx:pt>
          <cx:pt idx="51255">129900</cx:pt>
          <cx:pt idx="51256">130000</cx:pt>
          <cx:pt idx="51257">100000</cx:pt>
          <cx:pt idx="51258">56000</cx:pt>
          <cx:pt idx="51259">70000</cx:pt>
          <cx:pt idx="51260">500000</cx:pt>
          <cx:pt idx="51261">299000</cx:pt>
          <cx:pt idx="51262">260000</cx:pt>
          <cx:pt idx="51263">240000</cx:pt>
          <cx:pt idx="51264">140000</cx:pt>
          <cx:pt idx="51265">122500</cx:pt>
          <cx:pt idx="51266">150000</cx:pt>
          <cx:pt idx="51267">60000</cx:pt>
          <cx:pt idx="51268">159000</cx:pt>
          <cx:pt idx="51269">62000</cx:pt>
          <cx:pt idx="51270">20000</cx:pt>
          <cx:pt idx="51271">60000</cx:pt>
          <cx:pt idx="51272">40000</cx:pt>
          <cx:pt idx="51273">45000</cx:pt>
          <cx:pt idx="51274">18000</cx:pt>
          <cx:pt idx="51275">50000</cx:pt>
          <cx:pt idx="51276">220000</cx:pt>
          <cx:pt idx="51277">100000</cx:pt>
          <cx:pt idx="51278">170000</cx:pt>
          <cx:pt idx="51279">90000</cx:pt>
          <cx:pt idx="51280">130000</cx:pt>
          <cx:pt idx="51281">10000</cx:pt>
          <cx:pt idx="51282">335000</cx:pt>
          <cx:pt idx="51283">200000</cx:pt>
          <cx:pt idx="51284">69500</cx:pt>
          <cx:pt idx="51285">171000</cx:pt>
          <cx:pt idx="51286">280000</cx:pt>
          <cx:pt idx="51287">200000</cx:pt>
          <cx:pt idx="51288">152000</cx:pt>
          <cx:pt idx="51289">100000</cx:pt>
          <cx:pt idx="51290">555000</cx:pt>
          <cx:pt idx="51291">250000</cx:pt>
          <cx:pt idx="51292">85000</cx:pt>
          <cx:pt idx="51293">260000</cx:pt>
          <cx:pt idx="51294">150000</cx:pt>
          <cx:pt idx="51295">45000</cx:pt>
          <cx:pt idx="51296">150000</cx:pt>
          <cx:pt idx="51297">130000</cx:pt>
          <cx:pt idx="51298">160000</cx:pt>
          <cx:pt idx="51299">225000</cx:pt>
          <cx:pt idx="51300">155000</cx:pt>
          <cx:pt idx="51301">127000</cx:pt>
          <cx:pt idx="51302">640000</cx:pt>
          <cx:pt idx="51303">97000</cx:pt>
          <cx:pt idx="51304">75000</cx:pt>
          <cx:pt idx="51305">80000</cx:pt>
          <cx:pt idx="51306">60000</cx:pt>
          <cx:pt idx="51307">379000</cx:pt>
          <cx:pt idx="51308">40000</cx:pt>
          <cx:pt idx="51309">950000</cx:pt>
          <cx:pt idx="51310">125000</cx:pt>
          <cx:pt idx="51311">60000</cx:pt>
          <cx:pt idx="51312">220000</cx:pt>
          <cx:pt idx="51313">200000</cx:pt>
          <cx:pt idx="51314">164000</cx:pt>
          <cx:pt idx="51315">88000</cx:pt>
          <cx:pt idx="51316">80000</cx:pt>
          <cx:pt idx="51317">60000</cx:pt>
          <cx:pt idx="51318">1000000</cx:pt>
          <cx:pt idx="51319">350000</cx:pt>
          <cx:pt idx="51320">65000</cx:pt>
          <cx:pt idx="51321">100000</cx:pt>
          <cx:pt idx="51322">50000</cx:pt>
          <cx:pt idx="51323">140000</cx:pt>
          <cx:pt idx="51324">130000</cx:pt>
          <cx:pt idx="51325">600000</cx:pt>
          <cx:pt idx="51326">98000</cx:pt>
          <cx:pt idx="51327">140000</cx:pt>
          <cx:pt idx="51328">100000</cx:pt>
          <cx:pt idx="51329">200000</cx:pt>
          <cx:pt idx="51330">120000</cx:pt>
          <cx:pt idx="51331">65000</cx:pt>
          <cx:pt idx="51332">325000</cx:pt>
          <cx:pt idx="51333">60000</cx:pt>
          <cx:pt idx="51334">370000</cx:pt>
          <cx:pt idx="51335">55000</cx:pt>
          <cx:pt idx="51336">400000</cx:pt>
          <cx:pt idx="51337">39000</cx:pt>
          <cx:pt idx="51338">135000</cx:pt>
          <cx:pt idx="51339">1201358</cx:pt>
          <cx:pt idx="51340">1000000</cx:pt>
          <cx:pt idx="51341">400000</cx:pt>
          <cx:pt idx="51342">140000</cx:pt>
          <cx:pt idx="51343">65000</cx:pt>
          <cx:pt idx="51344">30000</cx:pt>
          <cx:pt idx="51345">80000</cx:pt>
          <cx:pt idx="51346">110000</cx:pt>
          <cx:pt idx="51347">200000</cx:pt>
          <cx:pt idx="51348">149000</cx:pt>
          <cx:pt idx="51349">425000</cx:pt>
          <cx:pt idx="51350">105000</cx:pt>
          <cx:pt idx="51351">20000</cx:pt>
          <cx:pt idx="51352">75000</cx:pt>
          <cx:pt idx="51353">75000</cx:pt>
          <cx:pt idx="51354">90000</cx:pt>
          <cx:pt idx="51355">100000</cx:pt>
          <cx:pt idx="51356">430000</cx:pt>
          <cx:pt idx="51357">750000</cx:pt>
          <cx:pt idx="51358">200000</cx:pt>
          <cx:pt idx="51359">180000</cx:pt>
          <cx:pt idx="51360">325000</cx:pt>
          <cx:pt idx="51361">119000</cx:pt>
          <cx:pt idx="51362">50000</cx:pt>
          <cx:pt idx="51363">350000</cx:pt>
          <cx:pt idx="51364">155000</cx:pt>
          <cx:pt idx="51365">120000</cx:pt>
          <cx:pt idx="51366">70000</cx:pt>
          <cx:pt idx="51367">300000</cx:pt>
          <cx:pt idx="51368">50000</cx:pt>
          <cx:pt idx="51369">70000</cx:pt>
          <cx:pt idx="51370">90000</cx:pt>
          <cx:pt idx="51371">130000</cx:pt>
          <cx:pt idx="51372">150000</cx:pt>
          <cx:pt idx="51373">540000</cx:pt>
          <cx:pt idx="51374">140000</cx:pt>
          <cx:pt idx="51375">110000</cx:pt>
          <cx:pt idx="51376">225000</cx:pt>
          <cx:pt idx="51377">75000</cx:pt>
          <cx:pt idx="51378">80000</cx:pt>
          <cx:pt idx="51379">65000</cx:pt>
          <cx:pt idx="51380">23000</cx:pt>
          <cx:pt idx="51381">220000</cx:pt>
          <cx:pt idx="51382">80000</cx:pt>
          <cx:pt idx="51383">80000</cx:pt>
          <cx:pt idx="51384">320000</cx:pt>
          <cx:pt idx="51385">125000</cx:pt>
          <cx:pt idx="51386">56000</cx:pt>
          <cx:pt idx="51387">70000</cx:pt>
          <cx:pt idx="51388">150000</cx:pt>
          <cx:pt idx="51389">125000</cx:pt>
          <cx:pt idx="51390">170000</cx:pt>
          <cx:pt idx="51391">80000</cx:pt>
          <cx:pt idx="51392">115000</cx:pt>
          <cx:pt idx="51393">125000</cx:pt>
          <cx:pt idx="51394">300000</cx:pt>
          <cx:pt idx="51395">350000</cx:pt>
          <cx:pt idx="51396">150000</cx:pt>
          <cx:pt idx="51397">105000</cx:pt>
          <cx:pt idx="51398">72000</cx:pt>
          <cx:pt idx="51399">280000</cx:pt>
          <cx:pt idx="51400">95000</cx:pt>
          <cx:pt idx="51401">160000</cx:pt>
          <cx:pt idx="51402">130000</cx:pt>
          <cx:pt idx="51403">70000</cx:pt>
          <cx:pt idx="51404">80000</cx:pt>
          <cx:pt idx="51405">62000</cx:pt>
          <cx:pt idx="51406">45000</cx:pt>
          <cx:pt idx="51407">180000</cx:pt>
          <cx:pt idx="51408">90000</cx:pt>
          <cx:pt idx="51409">120000</cx:pt>
          <cx:pt idx="51410">81000</cx:pt>
          <cx:pt idx="51411">235000</cx:pt>
          <cx:pt idx="51412">290000</cx:pt>
          <cx:pt idx="51413">40000</cx:pt>
          <cx:pt idx="51414">180000</cx:pt>
          <cx:pt idx="51415">70000</cx:pt>
          <cx:pt idx="51416">80000</cx:pt>
          <cx:pt idx="51417">80000</cx:pt>
          <cx:pt idx="51418">89000</cx:pt>
          <cx:pt idx="51419">60000</cx:pt>
          <cx:pt idx="51420">200000</cx:pt>
          <cx:pt idx="51421">111000</cx:pt>
          <cx:pt idx="51422">115000</cx:pt>
          <cx:pt idx="51423">100000</cx:pt>
          <cx:pt idx="51424">80000</cx:pt>
          <cx:pt idx="51425">140000</cx:pt>
          <cx:pt idx="51426">110000</cx:pt>
          <cx:pt idx="51427">159000</cx:pt>
          <cx:pt idx="51428">200000</cx:pt>
          <cx:pt idx="51429">90000</cx:pt>
          <cx:pt idx="51430">385000</cx:pt>
          <cx:pt idx="51431">750000</cx:pt>
          <cx:pt idx="51432">175000</cx:pt>
          <cx:pt idx="51433">100000</cx:pt>
          <cx:pt idx="51434">115000</cx:pt>
          <cx:pt idx="51435">62500</cx:pt>
          <cx:pt idx="51436">100000</cx:pt>
          <cx:pt idx="51437">1500</cx:pt>
          <cx:pt idx="51438">505000</cx:pt>
          <cx:pt idx="51439">93000</cx:pt>
          <cx:pt idx="51440">800000</cx:pt>
          <cx:pt idx="51441">137900</cx:pt>
          <cx:pt idx="51442">750000</cx:pt>
          <cx:pt idx="51443">70000</cx:pt>
          <cx:pt idx="51444">129000</cx:pt>
          <cx:pt idx="51445">425000</cx:pt>
          <cx:pt idx="51446">1500</cx:pt>
          <cx:pt idx="51447">120000</cx:pt>
          <cx:pt idx="51448">450000</cx:pt>
          <cx:pt idx="51449">650000</cx:pt>
          <cx:pt idx="51450">180000</cx:pt>
          <cx:pt idx="51451">140000</cx:pt>
          <cx:pt idx="51452">155000</cx:pt>
          <cx:pt idx="51453">200000</cx:pt>
          <cx:pt idx="51454">45000</cx:pt>
          <cx:pt idx="51455">100000</cx:pt>
          <cx:pt idx="51456">120000</cx:pt>
          <cx:pt idx="51457">42000</cx:pt>
          <cx:pt idx="51458">150000</cx:pt>
          <cx:pt idx="51459">55000</cx:pt>
          <cx:pt idx="51460">125000</cx:pt>
          <cx:pt idx="51461">135000</cx:pt>
          <cx:pt idx="51462">380000</cx:pt>
          <cx:pt idx="51463">150000</cx:pt>
          <cx:pt idx="51464">125000</cx:pt>
          <cx:pt idx="51465">80000</cx:pt>
          <cx:pt idx="51466">100000</cx:pt>
          <cx:pt idx="51467">55000</cx:pt>
          <cx:pt idx="51468">79000</cx:pt>
          <cx:pt idx="51469">165000</cx:pt>
          <cx:pt idx="51470">155000</cx:pt>
          <cx:pt idx="51471">100000</cx:pt>
          <cx:pt idx="51472">80000</cx:pt>
          <cx:pt idx="51473">210000</cx:pt>
          <cx:pt idx="51474">137000</cx:pt>
          <cx:pt idx="51475">350000</cx:pt>
          <cx:pt idx="51476">125000</cx:pt>
          <cx:pt idx="51477">160000</cx:pt>
          <cx:pt idx="51478">125000</cx:pt>
          <cx:pt idx="51479">107900</cx:pt>
          <cx:pt idx="51480">120000</cx:pt>
          <cx:pt idx="51481">120000</cx:pt>
          <cx:pt idx="51482">38000</cx:pt>
          <cx:pt idx="51483">75000</cx:pt>
          <cx:pt idx="51484">200000</cx:pt>
          <cx:pt idx="51485">137000</cx:pt>
          <cx:pt idx="51486">65000</cx:pt>
          <cx:pt idx="51487">94000</cx:pt>
          <cx:pt idx="51488">130000</cx:pt>
          <cx:pt idx="51489">95000</cx:pt>
          <cx:pt idx="51490">135000</cx:pt>
          <cx:pt idx="51491">90000</cx:pt>
          <cx:pt idx="51492">900000</cx:pt>
          <cx:pt idx="51493">60000</cx:pt>
          <cx:pt idx="51494">800000</cx:pt>
          <cx:pt idx="51495">3500</cx:pt>
          <cx:pt idx="51496">129000</cx:pt>
          <cx:pt idx="51497">130000</cx:pt>
          <cx:pt idx="51498">150000</cx:pt>
          <cx:pt idx="51499">140000</cx:pt>
          <cx:pt idx="51500">150000</cx:pt>
          <cx:pt idx="51501">60000</cx:pt>
          <cx:pt idx="51502">270000</cx:pt>
          <cx:pt idx="51503">30000</cx:pt>
          <cx:pt idx="51504">150000</cx:pt>
          <cx:pt idx="51505">115000</cx:pt>
          <cx:pt idx="51506">90000</cx:pt>
          <cx:pt idx="51507">100000</cx:pt>
          <cx:pt idx="51508">85000</cx:pt>
          <cx:pt idx="51509">350000</cx:pt>
          <cx:pt idx="51510">200000</cx:pt>
          <cx:pt idx="51511">100000</cx:pt>
          <cx:pt idx="51512">110000</cx:pt>
          <cx:pt idx="51513">130000</cx:pt>
          <cx:pt idx="51514">120000</cx:pt>
          <cx:pt idx="51515">80000</cx:pt>
          <cx:pt idx="51516">130000</cx:pt>
          <cx:pt idx="51517">65000</cx:pt>
          <cx:pt idx="51518">250000</cx:pt>
          <cx:pt idx="51519">835000</cx:pt>
          <cx:pt idx="51520">170000</cx:pt>
          <cx:pt idx="51521">165000</cx:pt>
          <cx:pt idx="51522">350000</cx:pt>
          <cx:pt idx="51523">30000</cx:pt>
          <cx:pt idx="51524">195000</cx:pt>
          <cx:pt idx="51525">140000</cx:pt>
          <cx:pt idx="51526">100000</cx:pt>
          <cx:pt idx="51527">145000</cx:pt>
          <cx:pt idx="51528">450000</cx:pt>
          <cx:pt idx="51529">100000</cx:pt>
          <cx:pt idx="51530">120000</cx:pt>
          <cx:pt idx="51531">160000</cx:pt>
          <cx:pt idx="51532">130000</cx:pt>
          <cx:pt idx="51533">65000</cx:pt>
          <cx:pt idx="51534">140000</cx:pt>
          <cx:pt idx="51535">170000</cx:pt>
          <cx:pt idx="51536">90000</cx:pt>
          <cx:pt idx="51537">166000</cx:pt>
          <cx:pt idx="51538">335000</cx:pt>
          <cx:pt idx="51539">450000</cx:pt>
          <cx:pt idx="51540">200000</cx:pt>
          <cx:pt idx="51541">170000</cx:pt>
          <cx:pt idx="51542">180000</cx:pt>
          <cx:pt idx="51543">40000</cx:pt>
          <cx:pt idx="51544">120000</cx:pt>
          <cx:pt idx="51545">10000</cx:pt>
          <cx:pt idx="51546">65000</cx:pt>
          <cx:pt idx="51547">80000</cx:pt>
          <cx:pt idx="51548">650000</cx:pt>
          <cx:pt idx="51549">198000</cx:pt>
          <cx:pt idx="51550">150000</cx:pt>
          <cx:pt idx="51551">35000</cx:pt>
          <cx:pt idx="51552">147000</cx:pt>
          <cx:pt idx="51553">40000</cx:pt>
          <cx:pt idx="51554">98000</cx:pt>
          <cx:pt idx="51555">85000</cx:pt>
          <cx:pt idx="51556">85000</cx:pt>
          <cx:pt idx="51557">123000</cx:pt>
          <cx:pt idx="51558">190000</cx:pt>
          <cx:pt idx="51559">200000</cx:pt>
          <cx:pt idx="51560">23000</cx:pt>
          <cx:pt idx="51561">300000</cx:pt>
          <cx:pt idx="51562">355000</cx:pt>
          <cx:pt idx="51563">160000</cx:pt>
          <cx:pt idx="51564">55000</cx:pt>
          <cx:pt idx="51565">120000</cx:pt>
          <cx:pt idx="51566">174000</cx:pt>
          <cx:pt idx="51567">65000</cx:pt>
          <cx:pt idx="51568">250000</cx:pt>
          <cx:pt idx="51569">120000</cx:pt>
          <cx:pt idx="51570">150000</cx:pt>
          <cx:pt idx="51571">800000</cx:pt>
          <cx:pt idx="51572">400000</cx:pt>
          <cx:pt idx="51573">71500</cx:pt>
          <cx:pt idx="51574">188000</cx:pt>
          <cx:pt idx="51575">100000</cx:pt>
          <cx:pt idx="51576">60000</cx:pt>
          <cx:pt idx="51577">200000</cx:pt>
          <cx:pt idx="51578">50000</cx:pt>
          <cx:pt idx="51579">176000</cx:pt>
          <cx:pt idx="51580">400000</cx:pt>
          <cx:pt idx="51581">260000</cx:pt>
          <cx:pt idx="51582">650000</cx:pt>
          <cx:pt idx="51583">70000</cx:pt>
          <cx:pt idx="51584">180000</cx:pt>
          <cx:pt idx="51585">77000</cx:pt>
          <cx:pt idx="51586">300000</cx:pt>
          <cx:pt idx="51587">350000</cx:pt>
          <cx:pt idx="51588">80000</cx:pt>
          <cx:pt idx="51589">115000</cx:pt>
          <cx:pt idx="51590">127000</cx:pt>
          <cx:pt idx="51591">95000</cx:pt>
          <cx:pt idx="51592">50000</cx:pt>
          <cx:pt idx="51593">40000</cx:pt>
          <cx:pt idx="51594">1000000</cx:pt>
          <cx:pt idx="51595">200000</cx:pt>
          <cx:pt idx="51596">55000</cx:pt>
          <cx:pt idx="51597">200000</cx:pt>
          <cx:pt idx="51598">130000</cx:pt>
          <cx:pt idx="51599">450000</cx:pt>
          <cx:pt idx="51600">200000</cx:pt>
          <cx:pt idx="51601">2212664</cx:pt>
          <cx:pt idx="51602">95000</cx:pt>
          <cx:pt idx="51603">20000</cx:pt>
          <cx:pt idx="51604">10000</cx:pt>
          <cx:pt idx="51605">715000</cx:pt>
          <cx:pt idx="51606">50000</cx:pt>
          <cx:pt idx="51607">100000</cx:pt>
          <cx:pt idx="51608">100000</cx:pt>
          <cx:pt idx="51609">35000</cx:pt>
          <cx:pt idx="51610">8000</cx:pt>
          <cx:pt idx="51611">115000</cx:pt>
          <cx:pt idx="51612">125000</cx:pt>
          <cx:pt idx="51613">200000</cx:pt>
          <cx:pt idx="51614">40000</cx:pt>
          <cx:pt idx="51615">165000</cx:pt>
          <cx:pt idx="51616">60000</cx:pt>
          <cx:pt idx="51617">42000</cx:pt>
          <cx:pt idx="51618">90000</cx:pt>
          <cx:pt idx="51619">19000</cx:pt>
          <cx:pt idx="51620">325000</cx:pt>
          <cx:pt idx="51621">35000</cx:pt>
          <cx:pt idx="51622">175000</cx:pt>
          <cx:pt idx="51623">50000</cx:pt>
          <cx:pt idx="51624">400000</cx:pt>
          <cx:pt idx="51625">100000</cx:pt>
          <cx:pt idx="51626">69000</cx:pt>
          <cx:pt idx="51627">127000</cx:pt>
          <cx:pt idx="51628">125000</cx:pt>
          <cx:pt idx="51629">600000</cx:pt>
          <cx:pt idx="51630">100000</cx:pt>
          <cx:pt idx="51631">100000</cx:pt>
          <cx:pt idx="51632">10000</cx:pt>
          <cx:pt idx="51633">70000</cx:pt>
          <cx:pt idx="51634">150000</cx:pt>
          <cx:pt idx="51635">100000</cx:pt>
          <cx:pt idx="51636">28000</cx:pt>
          <cx:pt idx="51637">9500</cx:pt>
          <cx:pt idx="51638">70000</cx:pt>
          <cx:pt idx="51639">28000</cx:pt>
          <cx:pt idx="51640">85000</cx:pt>
          <cx:pt idx="51641">5000</cx:pt>
          <cx:pt idx="51642">50000</cx:pt>
          <cx:pt idx="51643">290000</cx:pt>
          <cx:pt idx="51644">129000</cx:pt>
          <cx:pt idx="51645">850000</cx:pt>
          <cx:pt idx="51646">650000</cx:pt>
          <cx:pt idx="51647">95000</cx:pt>
          <cx:pt idx="51648">60000</cx:pt>
          <cx:pt idx="51649">190000</cx:pt>
          <cx:pt idx="51650">192000</cx:pt>
          <cx:pt idx="51651">250000</cx:pt>
          <cx:pt idx="51652">250000</cx:pt>
          <cx:pt idx="51653">105000</cx:pt>
          <cx:pt idx="51654">125000</cx:pt>
          <cx:pt idx="51655">375000</cx:pt>
          <cx:pt idx="51656">190000</cx:pt>
          <cx:pt idx="51657">300000</cx:pt>
          <cx:pt idx="51658">250000</cx:pt>
          <cx:pt idx="51659">65000</cx:pt>
          <cx:pt idx="51660">145000</cx:pt>
          <cx:pt idx="51661">300000</cx:pt>
          <cx:pt idx="51662">150000</cx:pt>
          <cx:pt idx="51663">25000</cx:pt>
          <cx:pt idx="51664">220000</cx:pt>
          <cx:pt idx="51665">75000</cx:pt>
          <cx:pt idx="51666">22000</cx:pt>
          <cx:pt idx="51667">9000</cx:pt>
          <cx:pt idx="51668">150000</cx:pt>
          <cx:pt idx="51669">27000</cx:pt>
          <cx:pt idx="51670">100000</cx:pt>
          <cx:pt idx="51671">200000</cx:pt>
          <cx:pt idx="51672">125000</cx:pt>
          <cx:pt idx="51673">55000</cx:pt>
          <cx:pt idx="51674">180000</cx:pt>
          <cx:pt idx="51675">120000</cx:pt>
          <cx:pt idx="51676">110000</cx:pt>
          <cx:pt idx="51677">60000</cx:pt>
          <cx:pt idx="51678">5000</cx:pt>
          <cx:pt idx="51679">90000</cx:pt>
          <cx:pt idx="51680">200000</cx:pt>
          <cx:pt idx="51681">1000000</cx:pt>
          <cx:pt idx="51682">135000</cx:pt>
          <cx:pt idx="51683">40000</cx:pt>
          <cx:pt idx="51684">100000</cx:pt>
          <cx:pt idx="51685">195000</cx:pt>
          <cx:pt idx="51686">49500</cx:pt>
          <cx:pt idx="51687">150000</cx:pt>
          <cx:pt idx="51688">70000</cx:pt>
          <cx:pt idx="51689">9000</cx:pt>
          <cx:pt idx="51690">60000</cx:pt>
          <cx:pt idx="51691">145000</cx:pt>
          <cx:pt idx="51692">200000</cx:pt>
          <cx:pt idx="51693">85000</cx:pt>
          <cx:pt idx="51694">250000</cx:pt>
          <cx:pt idx="51695">25000</cx:pt>
          <cx:pt idx="51696">30000</cx:pt>
          <cx:pt idx="51697">53000</cx:pt>
          <cx:pt idx="51698">5000</cx:pt>
          <cx:pt idx="51699">500000</cx:pt>
          <cx:pt idx="51700">25000</cx:pt>
          <cx:pt idx="51701">110000</cx:pt>
          <cx:pt idx="51702">120000</cx:pt>
          <cx:pt idx="51703">200000</cx:pt>
          <cx:pt idx="51704">100000</cx:pt>
          <cx:pt idx="51705">83000</cx:pt>
          <cx:pt idx="51706">150000</cx:pt>
          <cx:pt idx="51707">130000</cx:pt>
          <cx:pt idx="51708">55000</cx:pt>
          <cx:pt idx="51709">75000</cx:pt>
          <cx:pt idx="51710">100000</cx:pt>
          <cx:pt idx="51711">80000</cx:pt>
          <cx:pt idx="51712">270000</cx:pt>
          <cx:pt idx="51713">165000</cx:pt>
          <cx:pt idx="51714">5000</cx:pt>
          <cx:pt idx="51715">78000</cx:pt>
          <cx:pt idx="51716">225000</cx:pt>
          <cx:pt idx="51717">125000</cx:pt>
          <cx:pt idx="51718">80000</cx:pt>
          <cx:pt idx="51719">60000</cx:pt>
          <cx:pt idx="51720">30000</cx:pt>
          <cx:pt idx="51721">180000</cx:pt>
          <cx:pt idx="51722">90000</cx:pt>
          <cx:pt idx="51723">110000</cx:pt>
          <cx:pt idx="51724">120000</cx:pt>
          <cx:pt idx="51725">28000</cx:pt>
          <cx:pt idx="51726">36000</cx:pt>
          <cx:pt idx="51727">150000</cx:pt>
          <cx:pt idx="51728">240000</cx:pt>
          <cx:pt idx="51729">150000</cx:pt>
          <cx:pt idx="51730">150000</cx:pt>
          <cx:pt idx="51731">5000</cx:pt>
          <cx:pt idx="51732">3500</cx:pt>
          <cx:pt idx="51733">250000</cx:pt>
          <cx:pt idx="51734">20000</cx:pt>
          <cx:pt idx="51735">100000</cx:pt>
          <cx:pt idx="51736">110000</cx:pt>
          <cx:pt idx="51737">600000</cx:pt>
          <cx:pt idx="51738">225000</cx:pt>
          <cx:pt idx="51739">95000</cx:pt>
          <cx:pt idx="51740">40000</cx:pt>
          <cx:pt idx="51741">63000</cx:pt>
          <cx:pt idx="51742">150000</cx:pt>
          <cx:pt idx="51743">200000</cx:pt>
          <cx:pt idx="51744">100000</cx:pt>
          <cx:pt idx="51745">100000</cx:pt>
          <cx:pt idx="51746">55000</cx:pt>
          <cx:pt idx="51747">125000</cx:pt>
          <cx:pt idx="51748">80000</cx:pt>
          <cx:pt idx="51749">79000</cx:pt>
          <cx:pt idx="51750">300000</cx:pt>
          <cx:pt idx="51751">175000</cx:pt>
          <cx:pt idx="51752">16000</cx:pt>
          <cx:pt idx="51753">170000</cx:pt>
          <cx:pt idx="51754">250000</cx:pt>
          <cx:pt idx="51755">525000</cx:pt>
          <cx:pt idx="51756">50000</cx:pt>
          <cx:pt idx="51757">92700</cx:pt>
          <cx:pt idx="51758">200000</cx:pt>
          <cx:pt idx="51759">120000</cx:pt>
          <cx:pt idx="51760">60000</cx:pt>
          <cx:pt idx="51761">70000</cx:pt>
          <cx:pt idx="51762">25000</cx:pt>
          <cx:pt idx="51763">300000</cx:pt>
          <cx:pt idx="51764">750000</cx:pt>
          <cx:pt idx="51765">170000</cx:pt>
          <cx:pt idx="51766">500000</cx:pt>
          <cx:pt idx="51767">98000</cx:pt>
          <cx:pt idx="51768">140000</cx:pt>
          <cx:pt idx="51769">175000</cx:pt>
          <cx:pt idx="51770">136000</cx:pt>
          <cx:pt idx="51771">160000</cx:pt>
          <cx:pt idx="51772">100000</cx:pt>
          <cx:pt idx="51773">200000</cx:pt>
          <cx:pt idx="51774">135000</cx:pt>
          <cx:pt idx="51775">115000</cx:pt>
          <cx:pt idx="51776">30000</cx:pt>
          <cx:pt idx="51777">189000</cx:pt>
          <cx:pt idx="51778">200000</cx:pt>
          <cx:pt idx="51779">175000</cx:pt>
          <cx:pt idx="51780">90000</cx:pt>
          <cx:pt idx="51781">40000</cx:pt>
          <cx:pt idx="51782">220000</cx:pt>
          <cx:pt idx="51783">350000</cx:pt>
          <cx:pt idx="51784">199900</cx:pt>
          <cx:pt idx="51785">200000</cx:pt>
          <cx:pt idx="51786">200000</cx:pt>
          <cx:pt idx="51787">250000</cx:pt>
          <cx:pt idx="51788">895000</cx:pt>
          <cx:pt idx="51789">200000</cx:pt>
          <cx:pt idx="51790">175000</cx:pt>
          <cx:pt idx="51791">50000</cx:pt>
          <cx:pt idx="51792">50000</cx:pt>
          <cx:pt idx="51793">26000</cx:pt>
          <cx:pt idx="51794">140000</cx:pt>
          <cx:pt idx="51795">178000</cx:pt>
          <cx:pt idx="51796">350000</cx:pt>
          <cx:pt idx="51797">75000</cx:pt>
          <cx:pt idx="51798">250000</cx:pt>
          <cx:pt idx="51799">80000</cx:pt>
          <cx:pt idx="51800">84000</cx:pt>
          <cx:pt idx="51801">40000</cx:pt>
          <cx:pt idx="51802">72000</cx:pt>
          <cx:pt idx="51803">285000</cx:pt>
          <cx:pt idx="51804">115000</cx:pt>
          <cx:pt idx="51805">50000</cx:pt>
          <cx:pt idx="51806">80000</cx:pt>
          <cx:pt idx="51807">36000</cx:pt>
          <cx:pt idx="51808">36000</cx:pt>
          <cx:pt idx="51809">36000</cx:pt>
          <cx:pt idx="51810">125000</cx:pt>
          <cx:pt idx="51811">135000</cx:pt>
          <cx:pt idx="51812">220000</cx:pt>
          <cx:pt idx="51813">386000</cx:pt>
          <cx:pt idx="51814">350000</cx:pt>
          <cx:pt idx="51815">112900</cx:pt>
          <cx:pt idx="51816">15000</cx:pt>
          <cx:pt idx="51817">200000</cx:pt>
          <cx:pt idx="51818">30000</cx:pt>
          <cx:pt idx="51819">105000</cx:pt>
          <cx:pt idx="51820">93000</cx:pt>
          <cx:pt idx="51821">100000</cx:pt>
          <cx:pt idx="51822">100000</cx:pt>
          <cx:pt idx="51823">135000</cx:pt>
          <cx:pt idx="51824">90000</cx:pt>
          <cx:pt idx="51825">100000</cx:pt>
          <cx:pt idx="51826">50000</cx:pt>
          <cx:pt idx="51827">40000</cx:pt>
          <cx:pt idx="51828">50000</cx:pt>
          <cx:pt idx="51829">130000</cx:pt>
          <cx:pt idx="51830">67000</cx:pt>
          <cx:pt idx="51831">60000</cx:pt>
          <cx:pt idx="51832">220000</cx:pt>
          <cx:pt idx="51833">249000</cx:pt>
          <cx:pt idx="51834">80000</cx:pt>
          <cx:pt idx="51835">75000</cx:pt>
          <cx:pt idx="51836">150000</cx:pt>
          <cx:pt idx="51837">95000</cx:pt>
          <cx:pt idx="51838">47000</cx:pt>
          <cx:pt idx="51839">350000</cx:pt>
          <cx:pt idx="51840">17000</cx:pt>
          <cx:pt idx="51841">150000</cx:pt>
          <cx:pt idx="51842">68000</cx:pt>
          <cx:pt idx="51843">180000</cx:pt>
          <cx:pt idx="51844">50000</cx:pt>
          <cx:pt idx="51845">150000</cx:pt>
          <cx:pt idx="51846">189000</cx:pt>
          <cx:pt idx="51847">55000</cx:pt>
          <cx:pt idx="51848">40000</cx:pt>
          <cx:pt idx="51849">60000</cx:pt>
          <cx:pt idx="51850">8000</cx:pt>
          <cx:pt idx="51851">450000</cx:pt>
          <cx:pt idx="51852">33000</cx:pt>
          <cx:pt idx="51853">67000</cx:pt>
          <cx:pt idx="51854">130000</cx:pt>
          <cx:pt idx="51855">600000</cx:pt>
          <cx:pt idx="51856">250000</cx:pt>
          <cx:pt idx="51857">100000</cx:pt>
          <cx:pt idx="51858">180000</cx:pt>
          <cx:pt idx="51859">70000</cx:pt>
          <cx:pt idx="51860">600000</cx:pt>
          <cx:pt idx="51861">80000</cx:pt>
          <cx:pt idx="51862">85000</cx:pt>
          <cx:pt idx="51863">80000</cx:pt>
          <cx:pt idx="51864">80000</cx:pt>
          <cx:pt idx="51865">8000</cx:pt>
          <cx:pt idx="51866">120000</cx:pt>
          <cx:pt idx="51867">160000</cx:pt>
          <cx:pt idx="51868">213760</cx:pt>
          <cx:pt idx="51869">1000</cx:pt>
          <cx:pt idx="51870">40000</cx:pt>
          <cx:pt idx="51871">10000</cx:pt>
          <cx:pt idx="51872">300000</cx:pt>
          <cx:pt idx="51873">2212664</cx:pt>
          <cx:pt idx="51874">380000</cx:pt>
          <cx:pt idx="51875">225000</cx:pt>
          <cx:pt idx="51876">10000</cx:pt>
          <cx:pt idx="51877">20000</cx:pt>
          <cx:pt idx="51878">350000</cx:pt>
          <cx:pt idx="51879">300000</cx:pt>
          <cx:pt idx="51880">2000</cx:pt>
          <cx:pt idx="51881">350000</cx:pt>
          <cx:pt idx="51882">85000</cx:pt>
          <cx:pt idx="51883">325000</cx:pt>
          <cx:pt idx="51884">250000</cx:pt>
          <cx:pt idx="51885">97000</cx:pt>
          <cx:pt idx="51886">3000</cx:pt>
          <cx:pt idx="51887">25000</cx:pt>
          <cx:pt idx="51888">60000</cx:pt>
          <cx:pt idx="51889">130000</cx:pt>
          <cx:pt idx="51890">234000</cx:pt>
          <cx:pt idx="51891">150000</cx:pt>
          <cx:pt idx="51892">200000</cx:pt>
          <cx:pt idx="51893">200000</cx:pt>
          <cx:pt idx="51894">150000</cx:pt>
          <cx:pt idx="51895">50000</cx:pt>
          <cx:pt idx="51896">30000</cx:pt>
          <cx:pt idx="51897">150000</cx:pt>
          <cx:pt idx="51898">125000</cx:pt>
          <cx:pt idx="51899">20000</cx:pt>
          <cx:pt idx="51900">37500</cx:pt>
          <cx:pt idx="51901">110000</cx:pt>
          <cx:pt idx="51902">258000</cx:pt>
          <cx:pt idx="51903">140000</cx:pt>
          <cx:pt idx="51904">350000</cx:pt>
          <cx:pt idx="51905">40000</cx:pt>
          <cx:pt idx="51906">120000</cx:pt>
          <cx:pt idx="51907">150000</cx:pt>
          <cx:pt idx="51908">95000</cx:pt>
          <cx:pt idx="51909">140000</cx:pt>
          <cx:pt idx="51910">160000</cx:pt>
          <cx:pt idx="51911">310000</cx:pt>
          <cx:pt idx="51912">20900</cx:pt>
          <cx:pt idx="51913">20000</cx:pt>
          <cx:pt idx="51914">50000</cx:pt>
          <cx:pt idx="51915">450000</cx:pt>
          <cx:pt idx="51916">20000</cx:pt>
          <cx:pt idx="51917">100000</cx:pt>
          <cx:pt idx="51918">250000</cx:pt>
          <cx:pt idx="51919">350000</cx:pt>
          <cx:pt idx="51920">35000</cx:pt>
          <cx:pt idx="51921">350000</cx:pt>
          <cx:pt idx="51922">300000</cx:pt>
          <cx:pt idx="51923">30000</cx:pt>
          <cx:pt idx="51924">40000</cx:pt>
          <cx:pt idx="51925">100000</cx:pt>
          <cx:pt idx="51926">5000</cx:pt>
          <cx:pt idx="51927">150000</cx:pt>
          <cx:pt idx="51928">175000</cx:pt>
          <cx:pt idx="51929">125000</cx:pt>
          <cx:pt idx="51930">350000</cx:pt>
          <cx:pt idx="51931">200000</cx:pt>
          <cx:pt idx="51932">150000</cx:pt>
          <cx:pt idx="51933">288000</cx:pt>
          <cx:pt idx="51934">400000</cx:pt>
          <cx:pt idx="51935">150000</cx:pt>
          <cx:pt idx="51936">250000</cx:pt>
          <cx:pt idx="51937">210000</cx:pt>
          <cx:pt idx="51938">200000</cx:pt>
          <cx:pt idx="51939">190000</cx:pt>
          <cx:pt idx="51940">250000</cx:pt>
          <cx:pt idx="51941">325000</cx:pt>
          <cx:pt idx="51942">99000</cx:pt>
          <cx:pt idx="51943">40000</cx:pt>
          <cx:pt idx="51944">135000</cx:pt>
          <cx:pt idx="51945">100000</cx:pt>
          <cx:pt idx="51946">120000</cx:pt>
          <cx:pt idx="51947">65000</cx:pt>
          <cx:pt idx="51948">160000</cx:pt>
          <cx:pt idx="51949">80000</cx:pt>
          <cx:pt idx="51950">75000</cx:pt>
          <cx:pt idx="51951">50000</cx:pt>
          <cx:pt idx="51952">65000</cx:pt>
          <cx:pt idx="51953">200000</cx:pt>
          <cx:pt idx="51954">30000</cx:pt>
          <cx:pt idx="51955">120000</cx:pt>
          <cx:pt idx="51956">2500</cx:pt>
          <cx:pt idx="51957">95000</cx:pt>
          <cx:pt idx="51958">125000</cx:pt>
          <cx:pt idx="51959">100000</cx:pt>
          <cx:pt idx="51960">25000</cx:pt>
          <cx:pt idx="51961">10000</cx:pt>
          <cx:pt idx="51962">250000</cx:pt>
          <cx:pt idx="51963">289000</cx:pt>
          <cx:pt idx="51964">30000</cx:pt>
          <cx:pt idx="51965">130000</cx:pt>
          <cx:pt idx="51966">160000</cx:pt>
          <cx:pt idx="51967">90000</cx:pt>
          <cx:pt idx="51968">70000</cx:pt>
          <cx:pt idx="51969">21000</cx:pt>
          <cx:pt idx="51970">175000</cx:pt>
          <cx:pt idx="51971">115000</cx:pt>
          <cx:pt idx="51972">95000</cx:pt>
          <cx:pt idx="51973">85000</cx:pt>
          <cx:pt idx="51974">32000</cx:pt>
          <cx:pt idx="51975">200000</cx:pt>
          <cx:pt idx="51976">2500</cx:pt>
          <cx:pt idx="51977">100000</cx:pt>
          <cx:pt idx="51978">85000</cx:pt>
          <cx:pt idx="51979">1000000</cx:pt>
          <cx:pt idx="51980">200000</cx:pt>
          <cx:pt idx="51981">60000</cx:pt>
          <cx:pt idx="51982">58000</cx:pt>
          <cx:pt idx="51983">90000</cx:pt>
          <cx:pt idx="51984">75000</cx:pt>
          <cx:pt idx="51985">79400</cx:pt>
          <cx:pt idx="51986">7000</cx:pt>
          <cx:pt idx="51987">210000</cx:pt>
          <cx:pt idx="51988">100000</cx:pt>
          <cx:pt idx="51989">70000</cx:pt>
          <cx:pt idx="51990">315000</cx:pt>
          <cx:pt idx="51991">400000</cx:pt>
          <cx:pt idx="51992">200000</cx:pt>
          <cx:pt idx="51993">200000</cx:pt>
          <cx:pt idx="51994">300000</cx:pt>
          <cx:pt idx="51995">350000</cx:pt>
          <cx:pt idx="51996">160000</cx:pt>
          <cx:pt idx="51997">224000</cx:pt>
          <cx:pt idx="51998">65000</cx:pt>
          <cx:pt idx="51999">300000</cx:pt>
          <cx:pt idx="52000">75000</cx:pt>
          <cx:pt idx="52001">30000</cx:pt>
          <cx:pt idx="52002">50000</cx:pt>
          <cx:pt idx="52003">125000</cx:pt>
          <cx:pt idx="52004">85000</cx:pt>
          <cx:pt idx="52005">150000</cx:pt>
          <cx:pt idx="52006">150000</cx:pt>
          <cx:pt idx="52007">4000</cx:pt>
          <cx:pt idx="52008">165000</cx:pt>
          <cx:pt idx="52009">250000</cx:pt>
          <cx:pt idx="52010">250000</cx:pt>
          <cx:pt idx="52011">20000</cx:pt>
          <cx:pt idx="52012">120000</cx:pt>
          <cx:pt idx="52013">300000</cx:pt>
          <cx:pt idx="52014">60000</cx:pt>
          <cx:pt idx="52015">88000</cx:pt>
          <cx:pt idx="52016">89000</cx:pt>
          <cx:pt idx="52017">100000</cx:pt>
          <cx:pt idx="52018">25000</cx:pt>
          <cx:pt idx="52019">45000</cx:pt>
          <cx:pt idx="52020">110000</cx:pt>
          <cx:pt idx="52021">50000</cx:pt>
          <cx:pt idx="52022">85000</cx:pt>
          <cx:pt idx="52023">1000000</cx:pt>
          <cx:pt idx="52024">90000</cx:pt>
          <cx:pt idx="52025">235000</cx:pt>
          <cx:pt idx="52026">375000</cx:pt>
          <cx:pt idx="52027">125000</cx:pt>
          <cx:pt idx="52028">110000</cx:pt>
          <cx:pt idx="52029">100000</cx:pt>
          <cx:pt idx="52030">200000</cx:pt>
          <cx:pt idx="52031">240000</cx:pt>
          <cx:pt idx="52032">65000</cx:pt>
          <cx:pt idx="52033">200000</cx:pt>
          <cx:pt idx="52034">500000</cx:pt>
          <cx:pt idx="52035">110000</cx:pt>
          <cx:pt idx="52036">125000</cx:pt>
          <cx:pt idx="52037">30000</cx:pt>
          <cx:pt idx="52038">500000</cx:pt>
          <cx:pt idx="52039">8000</cx:pt>
          <cx:pt idx="52040">90000</cx:pt>
          <cx:pt idx="52041">150000</cx:pt>
          <cx:pt idx="52042">110000</cx:pt>
          <cx:pt idx="52043">900000</cx:pt>
          <cx:pt idx="52044">130000</cx:pt>
          <cx:pt idx="52045">119000</cx:pt>
          <cx:pt idx="52046">107000</cx:pt>
          <cx:pt idx="52047">18000</cx:pt>
          <cx:pt idx="52048">125000</cx:pt>
          <cx:pt idx="52049">1000</cx:pt>
          <cx:pt idx="52050">38000</cx:pt>
          <cx:pt idx="52051">65000</cx:pt>
          <cx:pt idx="52052">1000</cx:pt>
          <cx:pt idx="52053">88000</cx:pt>
          <cx:pt idx="52054">250000</cx:pt>
          <cx:pt idx="52055">140000</cx:pt>
          <cx:pt idx="52056">175000</cx:pt>
          <cx:pt idx="52057">110000</cx:pt>
          <cx:pt idx="52058">100000</cx:pt>
          <cx:pt idx="52059">62000</cx:pt>
          <cx:pt idx="52060">80000</cx:pt>
          <cx:pt idx="52061">150000</cx:pt>
          <cx:pt idx="52062">125000</cx:pt>
          <cx:pt idx="52063">80000</cx:pt>
          <cx:pt idx="52064">130000</cx:pt>
          <cx:pt idx="52065">100000</cx:pt>
          <cx:pt idx="52066">30000</cx:pt>
          <cx:pt idx="52067">155000</cx:pt>
          <cx:pt idx="52068">200000</cx:pt>
          <cx:pt idx="52069">150000</cx:pt>
          <cx:pt idx="52070">150000</cx:pt>
          <cx:pt idx="52071">15000</cx:pt>
          <cx:pt idx="52072">275000</cx:pt>
          <cx:pt idx="52073">190000</cx:pt>
          <cx:pt idx="52074">45000</cx:pt>
          <cx:pt idx="52075">142000</cx:pt>
          <cx:pt idx="52076">450000</cx:pt>
          <cx:pt idx="52077">200000</cx:pt>
          <cx:pt idx="52078">125000</cx:pt>
          <cx:pt idx="52079">75000</cx:pt>
          <cx:pt idx="52080">150000</cx:pt>
          <cx:pt idx="52081">56000</cx:pt>
          <cx:pt idx="52082">10000</cx:pt>
          <cx:pt idx="52083">65000</cx:pt>
          <cx:pt idx="52084">175000</cx:pt>
          <cx:pt idx="52085">35000</cx:pt>
          <cx:pt idx="52086">160000</cx:pt>
          <cx:pt idx="52087">20000</cx:pt>
          <cx:pt idx="52088">80000</cx:pt>
          <cx:pt idx="52089">549000</cx:pt>
          <cx:pt idx="52090">200000</cx:pt>
          <cx:pt idx="52091">469900</cx:pt>
          <cx:pt idx="52092">300000</cx:pt>
          <cx:pt idx="52093">180000</cx:pt>
          <cx:pt idx="52094">85000</cx:pt>
          <cx:pt idx="52095">40000</cx:pt>
          <cx:pt idx="52096">300000</cx:pt>
          <cx:pt idx="52097">90000</cx:pt>
          <cx:pt idx="52098">140000</cx:pt>
          <cx:pt idx="52099">80000</cx:pt>
          <cx:pt idx="52100">70000</cx:pt>
          <cx:pt idx="52101">110000</cx:pt>
          <cx:pt idx="52102">75000</cx:pt>
          <cx:pt idx="52103">70000</cx:pt>
          <cx:pt idx="52104">45897</cx:pt>
          <cx:pt idx="52105">180000</cx:pt>
          <cx:pt idx="52106">25000</cx:pt>
          <cx:pt idx="52107">15000</cx:pt>
          <cx:pt idx="52108">100000</cx:pt>
          <cx:pt idx="52109">275000</cx:pt>
          <cx:pt idx="52110">25000</cx:pt>
          <cx:pt idx="52111">150000</cx:pt>
          <cx:pt idx="52112">415000</cx:pt>
          <cx:pt idx="52113">58000</cx:pt>
          <cx:pt idx="52114">50000</cx:pt>
          <cx:pt idx="52115">275000</cx:pt>
          <cx:pt idx="52116">275000</cx:pt>
          <cx:pt idx="52117">40000</cx:pt>
          <cx:pt idx="52118">800000</cx:pt>
          <cx:pt idx="52119">125000</cx:pt>
          <cx:pt idx="52120">62000</cx:pt>
          <cx:pt idx="52121">280000</cx:pt>
          <cx:pt idx="52122">200000</cx:pt>
          <cx:pt idx="52123">100000</cx:pt>
          <cx:pt idx="52124">150000</cx:pt>
          <cx:pt idx="52125">140000</cx:pt>
          <cx:pt idx="52126">120000</cx:pt>
          <cx:pt idx="52127">90000</cx:pt>
          <cx:pt idx="52128">200000</cx:pt>
          <cx:pt idx="52129">160000</cx:pt>
          <cx:pt idx="52130">125000</cx:pt>
          <cx:pt idx="52131">300000</cx:pt>
          <cx:pt idx="52132">350000</cx:pt>
          <cx:pt idx="52133">219000</cx:pt>
          <cx:pt idx="52134">70000</cx:pt>
          <cx:pt idx="52135">99000</cx:pt>
          <cx:pt idx="52136">140000</cx:pt>
          <cx:pt idx="52137">150000</cx:pt>
          <cx:pt idx="52138">80000</cx:pt>
          <cx:pt idx="52139">150000</cx:pt>
          <cx:pt idx="52140">100000</cx:pt>
          <cx:pt idx="52141">40000</cx:pt>
          <cx:pt idx="52142">100000</cx:pt>
          <cx:pt idx="52143">150000</cx:pt>
          <cx:pt idx="52144">25000</cx:pt>
          <cx:pt idx="52145">300000</cx:pt>
          <cx:pt idx="52146">50000</cx:pt>
          <cx:pt idx="52147">400000</cx:pt>
          <cx:pt idx="52148">40000</cx:pt>
          <cx:pt idx="52149">45000</cx:pt>
          <cx:pt idx="52150">157900</cx:pt>
          <cx:pt idx="52151">300000</cx:pt>
          <cx:pt idx="52152">250000</cx:pt>
          <cx:pt idx="52153">4000</cx:pt>
          <cx:pt idx="52154">100000</cx:pt>
          <cx:pt idx="52155">200000</cx:pt>
          <cx:pt idx="52156">200000</cx:pt>
          <cx:pt idx="52157">10000</cx:pt>
          <cx:pt idx="52158">900000</cx:pt>
          <cx:pt idx="52159">89000</cx:pt>
          <cx:pt idx="52160">90000</cx:pt>
          <cx:pt idx="52161">275000</cx:pt>
          <cx:pt idx="52162">200000</cx:pt>
          <cx:pt idx="52163">140000</cx:pt>
          <cx:pt idx="52164">135000</cx:pt>
          <cx:pt idx="52165">15000</cx:pt>
          <cx:pt idx="52166">25000</cx:pt>
          <cx:pt idx="52167">250000</cx:pt>
          <cx:pt idx="52168">90000</cx:pt>
          <cx:pt idx="52169">160000</cx:pt>
          <cx:pt idx="52170">100000</cx:pt>
          <cx:pt idx="52171">200000</cx:pt>
          <cx:pt idx="52172">300000</cx:pt>
          <cx:pt idx="52173">1000</cx:pt>
          <cx:pt idx="52174">23000</cx:pt>
          <cx:pt idx="52175">174000</cx:pt>
          <cx:pt idx="52176">129000</cx:pt>
          <cx:pt idx="52177">110000</cx:pt>
          <cx:pt idx="52178">100000</cx:pt>
          <cx:pt idx="52179">355000</cx:pt>
          <cx:pt idx="52180">135000</cx:pt>
          <cx:pt idx="52181">259900</cx:pt>
          <cx:pt idx="52182">300000</cx:pt>
          <cx:pt idx="52183">250000</cx:pt>
          <cx:pt idx="52184">170000</cx:pt>
          <cx:pt idx="52185">300000</cx:pt>
          <cx:pt idx="52186">240000</cx:pt>
          <cx:pt idx="52187">70000</cx:pt>
          <cx:pt idx="52188">70000</cx:pt>
          <cx:pt idx="52189">90000</cx:pt>
          <cx:pt idx="52190">250000</cx:pt>
          <cx:pt idx="52191">370000</cx:pt>
          <cx:pt idx="52192">200000</cx:pt>
          <cx:pt idx="52193">26000</cx:pt>
          <cx:pt idx="52194">35000</cx:pt>
          <cx:pt idx="52195">100000</cx:pt>
          <cx:pt idx="52196">35000</cx:pt>
          <cx:pt idx="52197">150000</cx:pt>
          <cx:pt idx="52198">2000</cx:pt>
          <cx:pt idx="52199">6000</cx:pt>
          <cx:pt idx="52200">80000</cx:pt>
          <cx:pt idx="52201">35000</cx:pt>
          <cx:pt idx="52202">50000</cx:pt>
          <cx:pt idx="52203">5000</cx:pt>
          <cx:pt idx="52204">8750</cx:pt>
          <cx:pt idx="52205">190000</cx:pt>
          <cx:pt idx="52206">100000</cx:pt>
          <cx:pt idx="52207">140000</cx:pt>
          <cx:pt idx="52208">1000</cx:pt>
          <cx:pt idx="52209">45000</cx:pt>
          <cx:pt idx="52210">25000</cx:pt>
          <cx:pt idx="52211">40000</cx:pt>
          <cx:pt idx="52212">315000</cx:pt>
          <cx:pt idx="52213">200000</cx:pt>
          <cx:pt idx="52214">432000</cx:pt>
          <cx:pt idx="52215">20000</cx:pt>
          <cx:pt idx="52216">170000</cx:pt>
          <cx:pt idx="52217">125000</cx:pt>
          <cx:pt idx="52218">200000</cx:pt>
          <cx:pt idx="52219">100000</cx:pt>
          <cx:pt idx="52220">90000</cx:pt>
          <cx:pt idx="52221">238000</cx:pt>
          <cx:pt idx="52222">10000</cx:pt>
          <cx:pt idx="52223">170000</cx:pt>
          <cx:pt idx="52224">42000</cx:pt>
          <cx:pt idx="52225">80000</cx:pt>
          <cx:pt idx="52226">139900</cx:pt>
          <cx:pt idx="52227">6500</cx:pt>
          <cx:pt idx="52228">1000000</cx:pt>
          <cx:pt idx="52229">150000</cx:pt>
          <cx:pt idx="52230">68000</cx:pt>
          <cx:pt idx="52231">250000</cx:pt>
          <cx:pt idx="52232">197000</cx:pt>
          <cx:pt idx="52233">80000</cx:pt>
          <cx:pt idx="52234">249000</cx:pt>
          <cx:pt idx="52235">20000</cx:pt>
          <cx:pt idx="52236">240000</cx:pt>
          <cx:pt idx="52237">250000</cx:pt>
          <cx:pt idx="52238">25000</cx:pt>
          <cx:pt idx="52239">219000</cx:pt>
          <cx:pt idx="52240">185000</cx:pt>
          <cx:pt idx="52241">120000</cx:pt>
          <cx:pt idx="52242">8000</cx:pt>
          <cx:pt idx="52243">125000</cx:pt>
          <cx:pt idx="52244">75000</cx:pt>
          <cx:pt idx="52245">59900</cx:pt>
          <cx:pt idx="52246">120000</cx:pt>
          <cx:pt idx="52247">54000</cx:pt>
          <cx:pt idx="52248">80000</cx:pt>
          <cx:pt idx="52249">95000</cx:pt>
          <cx:pt idx="52250">10000</cx:pt>
          <cx:pt idx="52251">92200</cx:pt>
          <cx:pt idx="52252">95000</cx:pt>
          <cx:pt idx="52253">175000</cx:pt>
          <cx:pt idx="52254">150000</cx:pt>
          <cx:pt idx="52255">449000</cx:pt>
          <cx:pt idx="52256">150000</cx:pt>
          <cx:pt idx="52257">250000</cx:pt>
          <cx:pt idx="52258">3000</cx:pt>
          <cx:pt idx="52259">150000</cx:pt>
          <cx:pt idx="52260">175000</cx:pt>
          <cx:pt idx="52261">259900</cx:pt>
          <cx:pt idx="52262">105000</cx:pt>
          <cx:pt idx="52263">110000</cx:pt>
          <cx:pt idx="52264">110000</cx:pt>
          <cx:pt idx="52265">200000</cx:pt>
          <cx:pt idx="52266">140000</cx:pt>
          <cx:pt idx="52267">40000</cx:pt>
          <cx:pt idx="52268">100000</cx:pt>
          <cx:pt idx="52269">400000</cx:pt>
          <cx:pt idx="52270">190000</cx:pt>
          <cx:pt idx="52271">35000</cx:pt>
          <cx:pt idx="52272">65000</cx:pt>
          <cx:pt idx="52273">85000</cx:pt>
          <cx:pt idx="52274">70000</cx:pt>
          <cx:pt idx="52275">95000</cx:pt>
          <cx:pt idx="52276">37000</cx:pt>
          <cx:pt idx="52277">180000</cx:pt>
          <cx:pt idx="52278">200000</cx:pt>
          <cx:pt idx="52279">499000</cx:pt>
          <cx:pt idx="52280">120000</cx:pt>
          <cx:pt idx="52281">96000</cx:pt>
          <cx:pt idx="52282">65000</cx:pt>
          <cx:pt idx="52283">150000</cx:pt>
          <cx:pt idx="52284">110000</cx:pt>
          <cx:pt idx="52285">161000</cx:pt>
          <cx:pt idx="52286">200000</cx:pt>
          <cx:pt idx="52287">130000</cx:pt>
          <cx:pt idx="52288">45000</cx:pt>
          <cx:pt idx="52289">135000</cx:pt>
          <cx:pt idx="52290">120000</cx:pt>
          <cx:pt idx="52291">200000</cx:pt>
          <cx:pt idx="52292">85000</cx:pt>
          <cx:pt idx="52293">145000</cx:pt>
          <cx:pt idx="52294">1507983</cx:pt>
          <cx:pt idx="52295">895000</cx:pt>
          <cx:pt idx="52296">23000</cx:pt>
          <cx:pt idx="52297">30000</cx:pt>
          <cx:pt idx="52298">10000</cx:pt>
          <cx:pt idx="52299">13500</cx:pt>
          <cx:pt idx="52300">36000</cx:pt>
          <cx:pt idx="52301">28900</cx:pt>
          <cx:pt idx="52302">35000</cx:pt>
          <cx:pt idx="52303">200000</cx:pt>
          <cx:pt idx="52304">170000</cx:pt>
          <cx:pt idx="52305">385000</cx:pt>
          <cx:pt idx="52306">99000</cx:pt>
          <cx:pt idx="52307">124000</cx:pt>
          <cx:pt idx="52308">60000</cx:pt>
          <cx:pt idx="52309">150000</cx:pt>
          <cx:pt idx="52310">150000</cx:pt>
          <cx:pt idx="52311">50000</cx:pt>
          <cx:pt idx="52312">50000</cx:pt>
          <cx:pt idx="52313">65000</cx:pt>
          <cx:pt idx="52314">31000</cx:pt>
          <cx:pt idx="52315">15000</cx:pt>
          <cx:pt idx="52316">70000</cx:pt>
          <cx:pt idx="52317">130000</cx:pt>
          <cx:pt idx="52318">125000</cx:pt>
          <cx:pt idx="52319">100000</cx:pt>
          <cx:pt idx="52320">225000</cx:pt>
          <cx:pt idx="52321">150000</cx:pt>
          <cx:pt idx="52322">9000</cx:pt>
          <cx:pt idx="52323">59000</cx:pt>
          <cx:pt idx="52324">10000</cx:pt>
          <cx:pt idx="52325">60000</cx:pt>
          <cx:pt idx="52326">165000</cx:pt>
          <cx:pt idx="52327">525000</cx:pt>
          <cx:pt idx="52328">175000</cx:pt>
          <cx:pt idx="52329">65000</cx:pt>
          <cx:pt idx="52330">70000</cx:pt>
          <cx:pt idx="52331">150000</cx:pt>
          <cx:pt idx="52332">89999</cx:pt>
          <cx:pt idx="52333">50000</cx:pt>
          <cx:pt idx="52334">45000</cx:pt>
          <cx:pt idx="52335">72000</cx:pt>
          <cx:pt idx="52336">850000</cx:pt>
          <cx:pt idx="52337">18000</cx:pt>
          <cx:pt idx="52338">35000</cx:pt>
          <cx:pt idx="52339">120000</cx:pt>
          <cx:pt idx="52340">10000</cx:pt>
          <cx:pt idx="52341">200000</cx:pt>
          <cx:pt idx="52342">104000</cx:pt>
          <cx:pt idx="52343">40000</cx:pt>
          <cx:pt idx="52344">175000</cx:pt>
          <cx:pt idx="52345">200000</cx:pt>
          <cx:pt idx="52346">40000</cx:pt>
          <cx:pt idx="52347">490000</cx:pt>
          <cx:pt idx="52348">140000</cx:pt>
          <cx:pt idx="52349">180000</cx:pt>
          <cx:pt idx="52350">65000</cx:pt>
          <cx:pt idx="52351">100000</cx:pt>
          <cx:pt idx="52352">80000</cx:pt>
          <cx:pt idx="52353">80000</cx:pt>
          <cx:pt idx="52354">25000</cx:pt>
          <cx:pt idx="52355">150000</cx:pt>
          <cx:pt idx="52356">50000</cx:pt>
          <cx:pt idx="52357">350000</cx:pt>
          <cx:pt idx="52358">100000</cx:pt>
          <cx:pt idx="52359">170000</cx:pt>
          <cx:pt idx="52360">45000</cx:pt>
          <cx:pt idx="52361">120000</cx:pt>
          <cx:pt idx="52362">90000</cx:pt>
          <cx:pt idx="52363">75000</cx:pt>
          <cx:pt idx="52364">165000</cx:pt>
          <cx:pt idx="52365">300000</cx:pt>
          <cx:pt idx="52366">700000</cx:pt>
          <cx:pt idx="52367">900000</cx:pt>
          <cx:pt idx="52368">70000</cx:pt>
          <cx:pt idx="52369">100000</cx:pt>
          <cx:pt idx="52370">350000</cx:pt>
          <cx:pt idx="52371">470000</cx:pt>
          <cx:pt idx="52372">125000</cx:pt>
          <cx:pt idx="52373">75000</cx:pt>
          <cx:pt idx="52374">68000</cx:pt>
          <cx:pt idx="52375">150000</cx:pt>
          <cx:pt idx="52376">175000</cx:pt>
          <cx:pt idx="52377">3000</cx:pt>
          <cx:pt idx="52378">221000</cx:pt>
          <cx:pt idx="52379">275000</cx:pt>
          <cx:pt idx="52380">179000</cx:pt>
          <cx:pt idx="52381">53000</cx:pt>
          <cx:pt idx="52382">80000</cx:pt>
          <cx:pt idx="52383">25000</cx:pt>
          <cx:pt idx="52384">10000</cx:pt>
          <cx:pt idx="52385">290000</cx:pt>
          <cx:pt idx="52386">170000</cx:pt>
          <cx:pt idx="52387">80000</cx:pt>
          <cx:pt idx="52388">50000</cx:pt>
          <cx:pt idx="52389">8000</cx:pt>
          <cx:pt idx="52390">120000</cx:pt>
          <cx:pt idx="52391">250000</cx:pt>
          <cx:pt idx="52392">275000</cx:pt>
          <cx:pt idx="52393">200000</cx:pt>
          <cx:pt idx="52394">350000</cx:pt>
          <cx:pt idx="52395">56000</cx:pt>
          <cx:pt idx="52396">79000</cx:pt>
          <cx:pt idx="52397">225000</cx:pt>
          <cx:pt idx="52398">215000</cx:pt>
          <cx:pt idx="52399">64000</cx:pt>
          <cx:pt idx="52400">208000</cx:pt>
          <cx:pt idx="52401">285000</cx:pt>
          <cx:pt idx="52402">36000</cx:pt>
          <cx:pt idx="52403">4000</cx:pt>
          <cx:pt idx="52404">179000</cx:pt>
          <cx:pt idx="52405">130000</cx:pt>
          <cx:pt idx="52406">850000</cx:pt>
          <cx:pt idx="52407">140000</cx:pt>
          <cx:pt idx="52408">240000</cx:pt>
          <cx:pt idx="52409">100000</cx:pt>
          <cx:pt idx="52410">159000</cx:pt>
          <cx:pt idx="52411">150000</cx:pt>
          <cx:pt idx="52412">90000</cx:pt>
          <cx:pt idx="52413">100000</cx:pt>
          <cx:pt idx="52414">110000</cx:pt>
          <cx:pt idx="52415">170000</cx:pt>
          <cx:pt idx="52416">160000</cx:pt>
          <cx:pt idx="52417">400000</cx:pt>
          <cx:pt idx="52418">2212664</cx:pt>
          <cx:pt idx="52419">170000</cx:pt>
          <cx:pt idx="52420">225000</cx:pt>
          <cx:pt idx="52421">250000</cx:pt>
          <cx:pt idx="52422">490000</cx:pt>
          <cx:pt idx="52423">100000</cx:pt>
          <cx:pt idx="52424">350000</cx:pt>
          <cx:pt idx="52425">50000</cx:pt>
          <cx:pt idx="52426">5000</cx:pt>
          <cx:pt idx="52427">40000</cx:pt>
          <cx:pt idx="52428">25000</cx:pt>
          <cx:pt idx="52429">200000</cx:pt>
          <cx:pt idx="52430">100000</cx:pt>
          <cx:pt idx="52431">120000</cx:pt>
          <cx:pt idx="52432">50000</cx:pt>
          <cx:pt idx="52433">70000</cx:pt>
          <cx:pt idx="52434">99000</cx:pt>
          <cx:pt idx="52435">200000</cx:pt>
          <cx:pt idx="52436">1000000</cx:pt>
          <cx:pt idx="52437">100000</cx:pt>
          <cx:pt idx="52438">150000</cx:pt>
          <cx:pt idx="52439">275000</cx:pt>
          <cx:pt idx="52440">19500</cx:pt>
          <cx:pt idx="52441">52000</cx:pt>
          <cx:pt idx="52442">30000</cx:pt>
          <cx:pt idx="52443">25000</cx:pt>
          <cx:pt idx="52444">80000</cx:pt>
          <cx:pt idx="52445">25000</cx:pt>
          <cx:pt idx="52446">5000</cx:pt>
          <cx:pt idx="52447">240000</cx:pt>
          <cx:pt idx="52448">200000</cx:pt>
          <cx:pt idx="52449">120000</cx:pt>
          <cx:pt idx="52450">100000</cx:pt>
          <cx:pt idx="52451">215000</cx:pt>
          <cx:pt idx="52452">55000</cx:pt>
          <cx:pt idx="52453">145000</cx:pt>
          <cx:pt idx="52454">250000</cx:pt>
          <cx:pt idx="52455">30000</cx:pt>
          <cx:pt idx="52456">40000</cx:pt>
          <cx:pt idx="52457">195000</cx:pt>
          <cx:pt idx="52458">180000</cx:pt>
          <cx:pt idx="52459">40000</cx:pt>
          <cx:pt idx="52460">90000</cx:pt>
          <cx:pt idx="52461">150000</cx:pt>
          <cx:pt idx="52462">120000</cx:pt>
          <cx:pt idx="52463">240000</cx:pt>
          <cx:pt idx="52464">100000</cx:pt>
          <cx:pt idx="52465">20000</cx:pt>
          <cx:pt idx="52466">355000</cx:pt>
          <cx:pt idx="52467">170000</cx:pt>
          <cx:pt idx="52468">25000</cx:pt>
          <cx:pt idx="52469">148000</cx:pt>
          <cx:pt idx="52470">104000</cx:pt>
          <cx:pt idx="52471">90000</cx:pt>
          <cx:pt idx="52472">150000</cx:pt>
          <cx:pt idx="52473">35000</cx:pt>
          <cx:pt idx="52474">60000</cx:pt>
          <cx:pt idx="52475">128000</cx:pt>
          <cx:pt idx="52476">373500</cx:pt>
          <cx:pt idx="52477">99000</cx:pt>
          <cx:pt idx="52478">98000</cx:pt>
          <cx:pt idx="52479">170000</cx:pt>
          <cx:pt idx="52480">60000</cx:pt>
          <cx:pt idx="52481">105000</cx:pt>
          <cx:pt idx="52482">45000</cx:pt>
          <cx:pt idx="52483">9500</cx:pt>
          <cx:pt idx="52484">4000</cx:pt>
          <cx:pt idx="52485">160000</cx:pt>
          <cx:pt idx="52486">130000</cx:pt>
          <cx:pt idx="52487">20000</cx:pt>
          <cx:pt idx="52488">125000</cx:pt>
          <cx:pt idx="52489">20000</cx:pt>
          <cx:pt idx="52490">90000</cx:pt>
          <cx:pt idx="52491">20000</cx:pt>
          <cx:pt idx="52492">90000</cx:pt>
          <cx:pt idx="52493">250000</cx:pt>
          <cx:pt idx="52494">300000</cx:pt>
          <cx:pt idx="52495">110000</cx:pt>
          <cx:pt idx="52496">130000</cx:pt>
          <cx:pt idx="52497">50000</cx:pt>
          <cx:pt idx="52498">35000</cx:pt>
          <cx:pt idx="52499">100000</cx:pt>
          <cx:pt idx="52500">70000</cx:pt>
          <cx:pt idx="52501">36000</cx:pt>
          <cx:pt idx="52502">70000</cx:pt>
          <cx:pt idx="52503">45000</cx:pt>
          <cx:pt idx="52504">100000</cx:pt>
          <cx:pt idx="52505">220000</cx:pt>
          <cx:pt idx="52506">260000</cx:pt>
          <cx:pt idx="52507">75000</cx:pt>
          <cx:pt idx="52508">65000</cx:pt>
          <cx:pt idx="52509">310000</cx:pt>
          <cx:pt idx="52510">80000</cx:pt>
          <cx:pt idx="52511">30000</cx:pt>
          <cx:pt idx="52512">65000</cx:pt>
          <cx:pt idx="52513">70000</cx:pt>
          <cx:pt idx="52514">90000</cx:pt>
          <cx:pt idx="52515">130000</cx:pt>
          <cx:pt idx="52516">30000</cx:pt>
          <cx:pt idx="52517">150000</cx:pt>
          <cx:pt idx="52518">50000</cx:pt>
          <cx:pt idx="52519">280000</cx:pt>
          <cx:pt idx="52520">90000</cx:pt>
          <cx:pt idx="52521">141000</cx:pt>
          <cx:pt idx="52522">200000</cx:pt>
          <cx:pt idx="52523">5000</cx:pt>
          <cx:pt idx="52524">350000</cx:pt>
          <cx:pt idx="52525">140000</cx:pt>
          <cx:pt idx="52526">132000</cx:pt>
          <cx:pt idx="52527">100000</cx:pt>
          <cx:pt idx="52528">120000</cx:pt>
          <cx:pt idx="52529">150000</cx:pt>
          <cx:pt idx="52530">155000</cx:pt>
          <cx:pt idx="52531">75000</cx:pt>
          <cx:pt idx="52532">145000</cx:pt>
          <cx:pt idx="52533">2000</cx:pt>
          <cx:pt idx="52534">90000</cx:pt>
          <cx:pt idx="52535">111000</cx:pt>
          <cx:pt idx="52536">120000</cx:pt>
          <cx:pt idx="52537">220000</cx:pt>
          <cx:pt idx="52538">295000</cx:pt>
          <cx:pt idx="52539">75000</cx:pt>
          <cx:pt idx="52540">180000</cx:pt>
          <cx:pt idx="52541">450000</cx:pt>
          <cx:pt idx="52542">60000</cx:pt>
          <cx:pt idx="52543">170000</cx:pt>
          <cx:pt idx="52544">175000</cx:pt>
          <cx:pt idx="52545">80000</cx:pt>
          <cx:pt idx="52546">96000</cx:pt>
          <cx:pt idx="52547">80000</cx:pt>
          <cx:pt idx="52548">100000</cx:pt>
          <cx:pt idx="52549">200000</cx:pt>
          <cx:pt idx="52550">145000</cx:pt>
          <cx:pt idx="52551">11000</cx:pt>
          <cx:pt idx="52552">5000</cx:pt>
          <cx:pt idx="52553">100000</cx:pt>
          <cx:pt idx="52554">40000</cx:pt>
          <cx:pt idx="52555">175000</cx:pt>
          <cx:pt idx="52556">100000</cx:pt>
          <cx:pt idx="52557">160000</cx:pt>
          <cx:pt idx="52558">200000</cx:pt>
          <cx:pt idx="52559">500000</cx:pt>
          <cx:pt idx="52560">190000</cx:pt>
          <cx:pt idx="52561">2212664</cx:pt>
          <cx:pt idx="52562">3000</cx:pt>
          <cx:pt idx="52563">72000</cx:pt>
          <cx:pt idx="52564">90000</cx:pt>
          <cx:pt idx="52565">75000</cx:pt>
          <cx:pt idx="52566">40000</cx:pt>
          <cx:pt idx="52567">200000</cx:pt>
          <cx:pt idx="52568">200000</cx:pt>
          <cx:pt idx="52569">10000</cx:pt>
          <cx:pt idx="52570">160000</cx:pt>
          <cx:pt idx="52571">165000</cx:pt>
          <cx:pt idx="52572">135000</cx:pt>
          <cx:pt idx="52573">50000</cx:pt>
          <cx:pt idx="52574">10000</cx:pt>
          <cx:pt idx="52575">10000</cx:pt>
          <cx:pt idx="52576">167000</cx:pt>
          <cx:pt idx="52577">75000</cx:pt>
          <cx:pt idx="52578">159000</cx:pt>
          <cx:pt idx="52579">5000</cx:pt>
          <cx:pt idx="52580">60000</cx:pt>
          <cx:pt idx="52581">12000</cx:pt>
          <cx:pt idx="52582">50000</cx:pt>
          <cx:pt idx="52583">90000</cx:pt>
          <cx:pt idx="52584">110000</cx:pt>
          <cx:pt idx="52585">200000</cx:pt>
          <cx:pt idx="52586">100000</cx:pt>
          <cx:pt idx="52587">45000</cx:pt>
          <cx:pt idx="52588">250000</cx:pt>
          <cx:pt idx="52589">180000</cx:pt>
          <cx:pt idx="52590">220000</cx:pt>
          <cx:pt idx="52591">150000</cx:pt>
          <cx:pt idx="52592">100000</cx:pt>
          <cx:pt idx="52593">50000</cx:pt>
          <cx:pt idx="52594">150000</cx:pt>
          <cx:pt idx="52595">225000</cx:pt>
          <cx:pt idx="52596">150000</cx:pt>
          <cx:pt idx="52597">5000</cx:pt>
          <cx:pt idx="52598">150000</cx:pt>
          <cx:pt idx="52599">200000</cx:pt>
          <cx:pt idx="52600">138000</cx:pt>
          <cx:pt idx="52601">2000</cx:pt>
          <cx:pt idx="52602">65000</cx:pt>
          <cx:pt idx="52603">50000</cx:pt>
          <cx:pt idx="52604">90000</cx:pt>
          <cx:pt idx="52605">125000</cx:pt>
          <cx:pt idx="52606">100000</cx:pt>
          <cx:pt idx="52607">300000</cx:pt>
          <cx:pt idx="52608">112000</cx:pt>
          <cx:pt idx="52609">100000</cx:pt>
          <cx:pt idx="52610">93000</cx:pt>
          <cx:pt idx="52611">50000</cx:pt>
          <cx:pt idx="52612">250000</cx:pt>
          <cx:pt idx="52613">175000</cx:pt>
          <cx:pt idx="52614">190000</cx:pt>
          <cx:pt idx="52615">350000</cx:pt>
          <cx:pt idx="52616">150000</cx:pt>
          <cx:pt idx="52617">260000</cx:pt>
          <cx:pt idx="52618">38000</cx:pt>
          <cx:pt idx="52619">27300</cx:pt>
          <cx:pt idx="52620">425000</cx:pt>
          <cx:pt idx="52621">100000</cx:pt>
          <cx:pt idx="52622">110000</cx:pt>
          <cx:pt idx="52623">90000</cx:pt>
          <cx:pt idx="52624">100000</cx:pt>
          <cx:pt idx="52625">90000</cx:pt>
          <cx:pt idx="52626">105000</cx:pt>
          <cx:pt idx="52627">250000</cx:pt>
          <cx:pt idx="52628">150000</cx:pt>
          <cx:pt idx="52629">116000</cx:pt>
          <cx:pt idx="52630">80000</cx:pt>
          <cx:pt idx="52631">250000</cx:pt>
          <cx:pt idx="52632">250000</cx:pt>
          <cx:pt idx="52633">75000</cx:pt>
          <cx:pt idx="52634">4500</cx:pt>
          <cx:pt idx="52635">250000</cx:pt>
          <cx:pt idx="52636">125000</cx:pt>
          <cx:pt idx="52637">168000</cx:pt>
          <cx:pt idx="52638">279000</cx:pt>
          <cx:pt idx="52639">140000</cx:pt>
          <cx:pt idx="52640">60000</cx:pt>
          <cx:pt idx="52641">60000</cx:pt>
          <cx:pt idx="52642">160000</cx:pt>
          <cx:pt idx="52643">12000</cx:pt>
          <cx:pt idx="52644">78900</cx:pt>
          <cx:pt idx="52645">8000</cx:pt>
          <cx:pt idx="52646">85000</cx:pt>
          <cx:pt idx="52647">24000</cx:pt>
          <cx:pt idx="52648">147000</cx:pt>
          <cx:pt idx="52649">268000</cx:pt>
          <cx:pt idx="52650">89000</cx:pt>
          <cx:pt idx="52651">6000</cx:pt>
          <cx:pt idx="52652">375000</cx:pt>
          <cx:pt idx="52653">29000</cx:pt>
          <cx:pt idx="52654">65000</cx:pt>
          <cx:pt idx="52655">2000</cx:pt>
          <cx:pt idx="52656">100000</cx:pt>
          <cx:pt idx="52657">178000</cx:pt>
          <cx:pt idx="52658">37800</cx:pt>
          <cx:pt idx="52659">60000</cx:pt>
          <cx:pt idx="52660">200000</cx:pt>
          <cx:pt idx="52661">325000</cx:pt>
          <cx:pt idx="52662">915000</cx:pt>
          <cx:pt idx="52663">350000</cx:pt>
          <cx:pt idx="52664">160000</cx:pt>
          <cx:pt idx="52665">500000</cx:pt>
          <cx:pt idx="52666">160000</cx:pt>
          <cx:pt idx="52667">85000</cx:pt>
          <cx:pt idx="52668">15000</cx:pt>
          <cx:pt idx="52669">300000</cx:pt>
          <cx:pt idx="52670">30000</cx:pt>
          <cx:pt idx="52671">100000</cx:pt>
          <cx:pt idx="52672">5000</cx:pt>
          <cx:pt idx="52673">15000</cx:pt>
          <cx:pt idx="52674">68000</cx:pt>
          <cx:pt idx="52675">40000</cx:pt>
          <cx:pt idx="52676">5000</cx:pt>
          <cx:pt idx="52677">35000</cx:pt>
          <cx:pt idx="52678">79900</cx:pt>
          <cx:pt idx="52679">130000</cx:pt>
          <cx:pt idx="52680">350000</cx:pt>
          <cx:pt idx="52681">415000</cx:pt>
          <cx:pt idx="52682">60000</cx:pt>
          <cx:pt idx="52683">150000</cx:pt>
          <cx:pt idx="52684">185000</cx:pt>
          <cx:pt idx="52685">90000</cx:pt>
          <cx:pt idx="52686">150000</cx:pt>
          <cx:pt idx="52687">24900</cx:pt>
          <cx:pt idx="52688">43000</cx:pt>
          <cx:pt idx="52689">79900</cx:pt>
          <cx:pt idx="52690">85000</cx:pt>
          <cx:pt idx="52691">85000</cx:pt>
          <cx:pt idx="52692">39000</cx:pt>
          <cx:pt idx="52693">160000</cx:pt>
          <cx:pt idx="52694">200000</cx:pt>
          <cx:pt idx="52695">85000</cx:pt>
          <cx:pt idx="52696">8000</cx:pt>
          <cx:pt idx="52697">35000</cx:pt>
          <cx:pt idx="52698">110000</cx:pt>
          <cx:pt idx="52699">125000</cx:pt>
          <cx:pt idx="52700">35000</cx:pt>
          <cx:pt idx="52701">250000</cx:pt>
          <cx:pt idx="52702">250000</cx:pt>
          <cx:pt idx="52703">190000</cx:pt>
          <cx:pt idx="52704">198000</cx:pt>
          <cx:pt idx="52705">200000</cx:pt>
          <cx:pt idx="52706">100000</cx:pt>
          <cx:pt idx="52707">160000</cx:pt>
          <cx:pt idx="52708">75000</cx:pt>
          <cx:pt idx="52709">15000</cx:pt>
          <cx:pt idx="52710">170000</cx:pt>
          <cx:pt idx="52711">75000</cx:pt>
          <cx:pt idx="52712">75000</cx:pt>
          <cx:pt idx="52713">20000</cx:pt>
          <cx:pt idx="52714">100000</cx:pt>
          <cx:pt idx="52715">100000</cx:pt>
          <cx:pt idx="52716">100000</cx:pt>
          <cx:pt idx="52717">60000</cx:pt>
          <cx:pt idx="52718">63000</cx:pt>
          <cx:pt idx="52719">60000</cx:pt>
          <cx:pt idx="52720">45000</cx:pt>
          <cx:pt idx="52721">200000</cx:pt>
          <cx:pt idx="52722">75000</cx:pt>
          <cx:pt idx="52723">227000</cx:pt>
          <cx:pt idx="52724">100000</cx:pt>
          <cx:pt idx="52725">200000</cx:pt>
          <cx:pt idx="52726">10000</cx:pt>
          <cx:pt idx="52727">95000</cx:pt>
          <cx:pt idx="52728">250000</cx:pt>
          <cx:pt idx="52729">90000</cx:pt>
          <cx:pt idx="52730">345000</cx:pt>
          <cx:pt idx="52731">325000</cx:pt>
          <cx:pt idx="52732">250000</cx:pt>
          <cx:pt idx="52733">275000</cx:pt>
          <cx:pt idx="52734">275000</cx:pt>
          <cx:pt idx="52735">289000</cx:pt>
          <cx:pt idx="52736">520000</cx:pt>
          <cx:pt idx="52737">265000</cx:pt>
          <cx:pt idx="52738">180000</cx:pt>
          <cx:pt idx="52739">50000</cx:pt>
          <cx:pt idx="52740">120000</cx:pt>
          <cx:pt idx="52741">283000</cx:pt>
          <cx:pt idx="52742">38000</cx:pt>
          <cx:pt idx="52743">65000</cx:pt>
          <cx:pt idx="52744">145000</cx:pt>
          <cx:pt idx="52745">40000</cx:pt>
          <cx:pt idx="52746">75000</cx:pt>
          <cx:pt idx="52747">300000</cx:pt>
          <cx:pt idx="52748">77000</cx:pt>
          <cx:pt idx="52749">250000</cx:pt>
          <cx:pt idx="52750">150000</cx:pt>
          <cx:pt idx="52751">175000</cx:pt>
          <cx:pt idx="52752">180000</cx:pt>
          <cx:pt idx="52753">115000</cx:pt>
          <cx:pt idx="52754">133000</cx:pt>
          <cx:pt idx="52755">90000</cx:pt>
          <cx:pt idx="52756">60000</cx:pt>
          <cx:pt idx="52757">40000</cx:pt>
          <cx:pt idx="52758">80000</cx:pt>
          <cx:pt idx="52759">2212664</cx:pt>
          <cx:pt idx="52760">160000</cx:pt>
          <cx:pt idx="52761">133000</cx:pt>
          <cx:pt idx="52762">150000</cx:pt>
          <cx:pt idx="52763">200000</cx:pt>
          <cx:pt idx="52764">150000</cx:pt>
          <cx:pt idx="52765">119000</cx:pt>
          <cx:pt idx="52766">90000</cx:pt>
          <cx:pt idx="52767">170000</cx:pt>
          <cx:pt idx="52768">220000</cx:pt>
          <cx:pt idx="52769">200000</cx:pt>
          <cx:pt idx="52770">150000</cx:pt>
          <cx:pt idx="52771">185000</cx:pt>
          <cx:pt idx="52772">750000</cx:pt>
          <cx:pt idx="52773">205000</cx:pt>
          <cx:pt idx="52774">500000</cx:pt>
          <cx:pt idx="52775">330000</cx:pt>
          <cx:pt idx="52776">200000</cx:pt>
          <cx:pt idx="52777">210000</cx:pt>
          <cx:pt idx="52778">200000</cx:pt>
          <cx:pt idx="52779">250000</cx:pt>
          <cx:pt idx="52780">225000</cx:pt>
          <cx:pt idx="52781">189900</cx:pt>
          <cx:pt idx="52782">118000</cx:pt>
          <cx:pt idx="52783">215000</cx:pt>
          <cx:pt idx="52784">140000</cx:pt>
          <cx:pt idx="52785">1000000</cx:pt>
          <cx:pt idx="52786">280000</cx:pt>
          <cx:pt idx="52787">325000</cx:pt>
          <cx:pt idx="52788">150000</cx:pt>
          <cx:pt idx="52789">167000</cx:pt>
          <cx:pt idx="52790">80000</cx:pt>
          <cx:pt idx="52791">167000</cx:pt>
          <cx:pt idx="52792">430000</cx:pt>
          <cx:pt idx="52793">400000</cx:pt>
          <cx:pt idx="52794">270000</cx:pt>
          <cx:pt idx="52795">419000</cx:pt>
          <cx:pt idx="52796">250000</cx:pt>
          <cx:pt idx="52797">135000</cx:pt>
          <cx:pt idx="52798">168000</cx:pt>
          <cx:pt idx="52799">40000</cx:pt>
          <cx:pt idx="52800">120000</cx:pt>
          <cx:pt idx="52801">230000</cx:pt>
          <cx:pt idx="52802">170000</cx:pt>
          <cx:pt idx="52803">160000</cx:pt>
          <cx:pt idx="52804">160000</cx:pt>
          <cx:pt idx="52805">425000</cx:pt>
          <cx:pt idx="52806">250000</cx:pt>
          <cx:pt idx="52807">200000</cx:pt>
          <cx:pt idx="52808">180000</cx:pt>
          <cx:pt idx="52809">180000</cx:pt>
          <cx:pt idx="52810">250000</cx:pt>
          <cx:pt idx="52811">250000</cx:pt>
          <cx:pt idx="52812">150000</cx:pt>
          <cx:pt idx="52813">350000</cx:pt>
          <cx:pt idx="52814">130000</cx:pt>
          <cx:pt idx="52815">75000</cx:pt>
          <cx:pt idx="52816">285000</cx:pt>
          <cx:pt idx="52817">300000</cx:pt>
          <cx:pt idx="52818">140000</cx:pt>
          <cx:pt idx="52819">150000</cx:pt>
          <cx:pt idx="52820">325000</cx:pt>
          <cx:pt idx="52821">210000</cx:pt>
          <cx:pt idx="52822">150000</cx:pt>
          <cx:pt idx="52823">110000</cx:pt>
          <cx:pt idx="52824">300000</cx:pt>
          <cx:pt idx="52825">160000</cx:pt>
          <cx:pt idx="52826">250000</cx:pt>
          <cx:pt idx="52827">51000</cx:pt>
          <cx:pt idx="52828">180000</cx:pt>
          <cx:pt idx="52829">150000</cx:pt>
          <cx:pt idx="52830">150000</cx:pt>
          <cx:pt idx="52831">230000</cx:pt>
          <cx:pt idx="52832">119000</cx:pt>
          <cx:pt idx="52833">1000000</cx:pt>
          <cx:pt idx="52834">168000</cx:pt>
          <cx:pt idx="52835">150000</cx:pt>
          <cx:pt idx="52836">125000</cx:pt>
          <cx:pt idx="52837">150000</cx:pt>
          <cx:pt idx="52838">160000</cx:pt>
          <cx:pt idx="52839">350000</cx:pt>
          <cx:pt idx="52840">110000</cx:pt>
          <cx:pt idx="52841">405000</cx:pt>
          <cx:pt idx="52842">600000</cx:pt>
          <cx:pt idx="52843">180000</cx:pt>
          <cx:pt idx="52844">280000</cx:pt>
          <cx:pt idx="52845">300000</cx:pt>
          <cx:pt idx="52846">700000</cx:pt>
          <cx:pt idx="52847">650000</cx:pt>
          <cx:pt idx="52848">385000</cx:pt>
          <cx:pt idx="52849">200000</cx:pt>
          <cx:pt idx="52850">300000</cx:pt>
          <cx:pt idx="52851">120000</cx:pt>
          <cx:pt idx="52852">157000</cx:pt>
          <cx:pt idx="52853">191000</cx:pt>
          <cx:pt idx="52854">170000</cx:pt>
          <cx:pt idx="52855">366500</cx:pt>
          <cx:pt idx="52856">150000</cx:pt>
          <cx:pt idx="52857">170000</cx:pt>
          <cx:pt idx="52858">240000</cx:pt>
          <cx:pt idx="52859">108000</cx:pt>
          <cx:pt idx="52860">230000</cx:pt>
          <cx:pt idx="52861">230000</cx:pt>
          <cx:pt idx="52862">250000</cx:pt>
          <cx:pt idx="52863">670000</cx:pt>
          <cx:pt idx="52864">400000</cx:pt>
          <cx:pt idx="52865">150000</cx:pt>
          <cx:pt idx="52866">10000</cx:pt>
          <cx:pt idx="52867">150000</cx:pt>
          <cx:pt idx="52868">169000</cx:pt>
          <cx:pt idx="52869">199900</cx:pt>
          <cx:pt idx="52870">100000</cx:pt>
          <cx:pt idx="52871">180000</cx:pt>
          <cx:pt idx="52872">235000</cx:pt>
          <cx:pt idx="52873">120000</cx:pt>
          <cx:pt idx="52874">360000</cx:pt>
          <cx:pt idx="52875">55000</cx:pt>
          <cx:pt idx="52876">90000</cx:pt>
          <cx:pt idx="52877">550000</cx:pt>
          <cx:pt idx="52878">280000</cx:pt>
          <cx:pt idx="52879">224900</cx:pt>
          <cx:pt idx="52880">250000</cx:pt>
          <cx:pt idx="52881">379000</cx:pt>
          <cx:pt idx="52882">145000</cx:pt>
          <cx:pt idx="52883">180000</cx:pt>
          <cx:pt idx="52884">109000</cx:pt>
          <cx:pt idx="52885">250000</cx:pt>
          <cx:pt idx="52886">300000</cx:pt>
          <cx:pt idx="52887">750000</cx:pt>
          <cx:pt idx="52888">300000</cx:pt>
          <cx:pt idx="52889">170000</cx:pt>
          <cx:pt idx="52890">165000</cx:pt>
          <cx:pt idx="52891">125000</cx:pt>
          <cx:pt idx="52892">100000</cx:pt>
          <cx:pt idx="52893">185000</cx:pt>
          <cx:pt idx="52894">220000</cx:pt>
          <cx:pt idx="52895">260000</cx:pt>
          <cx:pt idx="52896">135000</cx:pt>
          <cx:pt idx="52897">280000</cx:pt>
          <cx:pt idx="52898">400000</cx:pt>
          <cx:pt idx="52899">200000</cx:pt>
          <cx:pt idx="52900">215000</cx:pt>
          <cx:pt idx="52901">500000</cx:pt>
          <cx:pt idx="52902">300000</cx:pt>
          <cx:pt idx="52903">65000</cx:pt>
          <cx:pt idx="52904">250000</cx:pt>
          <cx:pt idx="52905">450000</cx:pt>
          <cx:pt idx="52906">350000</cx:pt>
          <cx:pt idx="52907">185000</cx:pt>
          <cx:pt idx="52908">275000</cx:pt>
          <cx:pt idx="52909">600000</cx:pt>
          <cx:pt idx="52910">300000</cx:pt>
          <cx:pt idx="52911">430000</cx:pt>
          <cx:pt idx="52912">290000</cx:pt>
          <cx:pt idx="52913">700000</cx:pt>
          <cx:pt idx="52914">350000</cx:pt>
          <cx:pt idx="52915">500000</cx:pt>
          <cx:pt idx="52916">500000</cx:pt>
          <cx:pt idx="52917">2212664</cx:pt>
          <cx:pt idx="52918">425000</cx:pt>
          <cx:pt idx="52919">87900</cx:pt>
          <cx:pt idx="52920">100000</cx:pt>
          <cx:pt idx="52921">160000</cx:pt>
          <cx:pt idx="52922">130000</cx:pt>
          <cx:pt idx="52923">170000</cx:pt>
          <cx:pt idx="52924">416000</cx:pt>
          <cx:pt idx="52925">80000</cx:pt>
          <cx:pt idx="52926">190000</cx:pt>
          <cx:pt idx="52927">450000</cx:pt>
          <cx:pt idx="52928">125000</cx:pt>
          <cx:pt idx="52929">130000</cx:pt>
          <cx:pt idx="52930">150000</cx:pt>
          <cx:pt idx="52931">160000</cx:pt>
          <cx:pt idx="52932">220000</cx:pt>
          <cx:pt idx="52933">23000</cx:pt>
          <cx:pt idx="52934">42000</cx:pt>
          <cx:pt idx="52935">110000</cx:pt>
          <cx:pt idx="52936">245000</cx:pt>
          <cx:pt idx="52937">200000</cx:pt>
          <cx:pt idx="52938">425000</cx:pt>
          <cx:pt idx="52939">199000</cx:pt>
          <cx:pt idx="52940">470000</cx:pt>
          <cx:pt idx="52941">260000</cx:pt>
          <cx:pt idx="52942">425000</cx:pt>
          <cx:pt idx="52943">375000</cx:pt>
          <cx:pt idx="52944">80000</cx:pt>
          <cx:pt idx="52945">275000</cx:pt>
          <cx:pt idx="52946">90000</cx:pt>
          <cx:pt idx="52947">144000</cx:pt>
          <cx:pt idx="52948">549000</cx:pt>
          <cx:pt idx="52949">250000</cx:pt>
          <cx:pt idx="52950">280000</cx:pt>
          <cx:pt idx="52951">95000</cx:pt>
          <cx:pt idx="52952">80000</cx:pt>
          <cx:pt idx="52953">200000</cx:pt>
          <cx:pt idx="52954">120000</cx:pt>
          <cx:pt idx="52955">725000</cx:pt>
          <cx:pt idx="52956">325000</cx:pt>
          <cx:pt idx="52957">130000</cx:pt>
          <cx:pt idx="52958">800000</cx:pt>
          <cx:pt idx="52959">275000</cx:pt>
          <cx:pt idx="52960">180000</cx:pt>
          <cx:pt idx="52961">130000</cx:pt>
          <cx:pt idx="52962">100000</cx:pt>
          <cx:pt idx="52963">100000</cx:pt>
          <cx:pt idx="52964">150000</cx:pt>
          <cx:pt idx="52965">165000</cx:pt>
          <cx:pt idx="52966">275000</cx:pt>
          <cx:pt idx="52967">500000</cx:pt>
          <cx:pt idx="52968">170000</cx:pt>
          <cx:pt idx="52969">40000</cx:pt>
          <cx:pt idx="52970">120000</cx:pt>
          <cx:pt idx="52971">85000</cx:pt>
          <cx:pt idx="52972">150000</cx:pt>
          <cx:pt idx="52973">350000</cx:pt>
          <cx:pt idx="52974">600000</cx:pt>
          <cx:pt idx="52975">950000</cx:pt>
          <cx:pt idx="52976">189900</cx:pt>
          <cx:pt idx="52977">100000</cx:pt>
          <cx:pt idx="52978">225000</cx:pt>
          <cx:pt idx="52979">850000</cx:pt>
          <cx:pt idx="52980">225000</cx:pt>
          <cx:pt idx="52981">350000</cx:pt>
          <cx:pt idx="52982">335000</cx:pt>
          <cx:pt idx="52983">200000</cx:pt>
          <cx:pt idx="52984">130000</cx:pt>
          <cx:pt idx="52985">285000</cx:pt>
          <cx:pt idx="52986">174000</cx:pt>
          <cx:pt idx="52987">179900</cx:pt>
          <cx:pt idx="52988">100000</cx:pt>
          <cx:pt idx="52989">260000</cx:pt>
          <cx:pt idx="52990">142000</cx:pt>
          <cx:pt idx="52991">297000</cx:pt>
          <cx:pt idx="52992">215000</cx:pt>
          <cx:pt idx="52993">325000</cx:pt>
          <cx:pt idx="52994">125000</cx:pt>
          <cx:pt idx="52995">315000</cx:pt>
          <cx:pt idx="52996">155000</cx:pt>
          <cx:pt idx="52997">150000</cx:pt>
          <cx:pt idx="52998">148000</cx:pt>
          <cx:pt idx="52999">260000</cx:pt>
          <cx:pt idx="53000">550000</cx:pt>
          <cx:pt idx="53001">120000</cx:pt>
          <cx:pt idx="53002">150000</cx:pt>
          <cx:pt idx="53003">200000</cx:pt>
          <cx:pt idx="53004">175000</cx:pt>
          <cx:pt idx="53005">120000</cx:pt>
          <cx:pt idx="53006">80000</cx:pt>
          <cx:pt idx="53007">100000</cx:pt>
          <cx:pt idx="53008">69900</cx:pt>
          <cx:pt idx="53009">330000</cx:pt>
          <cx:pt idx="53010">284000</cx:pt>
          <cx:pt idx="53011">180000</cx:pt>
          <cx:pt idx="53012">206000</cx:pt>
          <cx:pt idx="53013">300000</cx:pt>
          <cx:pt idx="53014">250000</cx:pt>
          <cx:pt idx="53015">400000</cx:pt>
          <cx:pt idx="53016">140000</cx:pt>
          <cx:pt idx="53017">320000</cx:pt>
          <cx:pt idx="53018">350000</cx:pt>
          <cx:pt idx="53019">100000</cx:pt>
          <cx:pt idx="53020">100000</cx:pt>
          <cx:pt idx="53021">160000</cx:pt>
          <cx:pt idx="53022">260000</cx:pt>
          <cx:pt idx="53023">275000</cx:pt>
          <cx:pt idx="53024">200000</cx:pt>
          <cx:pt idx="53025">550000</cx:pt>
          <cx:pt idx="53026">150000</cx:pt>
          <cx:pt idx="53027">200000</cx:pt>
          <cx:pt idx="53028">154800</cx:pt>
          <cx:pt idx="53029">75000</cx:pt>
          <cx:pt idx="53030">175000</cx:pt>
          <cx:pt idx="53031">380000</cx:pt>
          <cx:pt idx="53032">130000</cx:pt>
          <cx:pt idx="53033">80000</cx:pt>
          <cx:pt idx="53034">160000</cx:pt>
          <cx:pt idx="53035">250000</cx:pt>
          <cx:pt idx="53036">170000</cx:pt>
          <cx:pt idx="53037">690000</cx:pt>
          <cx:pt idx="53038">750000</cx:pt>
          <cx:pt idx="53039">400000</cx:pt>
          <cx:pt idx="53040">225000</cx:pt>
          <cx:pt idx="53041">260000</cx:pt>
          <cx:pt idx="53042">395000</cx:pt>
          <cx:pt idx="53043">600000</cx:pt>
          <cx:pt idx="53044">109000</cx:pt>
          <cx:pt idx="53045">130000</cx:pt>
          <cx:pt idx="53046">350000</cx:pt>
          <cx:pt idx="53047">364900</cx:pt>
          <cx:pt idx="53048">600000</cx:pt>
          <cx:pt idx="53049">180000</cx:pt>
          <cx:pt idx="53050">230000</cx:pt>
          <cx:pt idx="53051">189000</cx:pt>
          <cx:pt idx="53052">220000</cx:pt>
          <cx:pt idx="53053">200000</cx:pt>
          <cx:pt idx="53054">220000</cx:pt>
          <cx:pt idx="53055">210000</cx:pt>
          <cx:pt idx="53056">160000</cx:pt>
          <cx:pt idx="53057">100000</cx:pt>
          <cx:pt idx="53058">84000</cx:pt>
          <cx:pt idx="53059">150000</cx:pt>
          <cx:pt idx="53060">350000</cx:pt>
          <cx:pt idx="53061">450000</cx:pt>
          <cx:pt idx="53062">180000</cx:pt>
          <cx:pt idx="53063">340000</cx:pt>
          <cx:pt idx="53064">120000</cx:pt>
          <cx:pt idx="53065">200000</cx:pt>
          <cx:pt idx="53066">150000</cx:pt>
          <cx:pt idx="53067">180000</cx:pt>
          <cx:pt idx="53068">90000</cx:pt>
          <cx:pt idx="53069">245000</cx:pt>
          <cx:pt idx="53070">140000</cx:pt>
          <cx:pt idx="53071">250000</cx:pt>
          <cx:pt idx="53072">150000</cx:pt>
          <cx:pt idx="53073">360000</cx:pt>
          <cx:pt idx="53074">560000</cx:pt>
          <cx:pt idx="53075">139000</cx:pt>
          <cx:pt idx="53076">257200</cx:pt>
          <cx:pt idx="53077">425000</cx:pt>
          <cx:pt idx="53078">260000</cx:pt>
          <cx:pt idx="53079">44500</cx:pt>
          <cx:pt idx="53080">202000</cx:pt>
          <cx:pt idx="53081">235000</cx:pt>
          <cx:pt idx="53082">52000</cx:pt>
          <cx:pt idx="53083">100000</cx:pt>
          <cx:pt idx="53084">147500</cx:pt>
          <cx:pt idx="53085">60000</cx:pt>
          <cx:pt idx="53086">125000</cx:pt>
          <cx:pt idx="53087">325000</cx:pt>
          <cx:pt idx="53088">300000</cx:pt>
          <cx:pt idx="53089">122000</cx:pt>
          <cx:pt idx="53090">130000</cx:pt>
          <cx:pt idx="53091">160000</cx:pt>
          <cx:pt idx="53092">225000</cx:pt>
          <cx:pt idx="53093">800000</cx:pt>
          <cx:pt idx="53094">250000</cx:pt>
          <cx:pt idx="53095">85000</cx:pt>
          <cx:pt idx="53096">160000</cx:pt>
          <cx:pt idx="53097">210000</cx:pt>
          <cx:pt idx="53098">280000</cx:pt>
          <cx:pt idx="53099">625000</cx:pt>
          <cx:pt idx="53100">105000</cx:pt>
          <cx:pt idx="53101">500000</cx:pt>
          <cx:pt idx="53102">115000</cx:pt>
          <cx:pt idx="53103">750000</cx:pt>
          <cx:pt idx="53104">300000</cx:pt>
          <cx:pt idx="53105">90000</cx:pt>
          <cx:pt idx="53106">335000</cx:pt>
          <cx:pt idx="53107">100000</cx:pt>
          <cx:pt idx="53108">270000</cx:pt>
          <cx:pt idx="53109">200000</cx:pt>
          <cx:pt idx="53110">450000</cx:pt>
          <cx:pt idx="53111">113000</cx:pt>
          <cx:pt idx="53112">130000</cx:pt>
          <cx:pt idx="53113">157000</cx:pt>
          <cx:pt idx="53114">175000</cx:pt>
          <cx:pt idx="53115">520000</cx:pt>
          <cx:pt idx="53116">550000</cx:pt>
          <cx:pt idx="53117">260000</cx:pt>
          <cx:pt idx="53118">300000</cx:pt>
          <cx:pt idx="53119">110000</cx:pt>
          <cx:pt idx="53120">725000</cx:pt>
          <cx:pt idx="53121">500000</cx:pt>
          <cx:pt idx="53122">250000</cx:pt>
          <cx:pt idx="53123">335000</cx:pt>
          <cx:pt idx="53124">240000</cx:pt>
          <cx:pt idx="53125">80000</cx:pt>
          <cx:pt idx="53126">140000</cx:pt>
          <cx:pt idx="53127">350000</cx:pt>
          <cx:pt idx="53128">130000</cx:pt>
          <cx:pt idx="53129">275000</cx:pt>
          <cx:pt idx="53130">250000</cx:pt>
          <cx:pt idx="53131">150000</cx:pt>
          <cx:pt idx="53132">490000</cx:pt>
          <cx:pt idx="53133">400000</cx:pt>
          <cx:pt idx="53134">155000</cx:pt>
          <cx:pt idx="53135">480000</cx:pt>
          <cx:pt idx="53136">235000</cx:pt>
          <cx:pt idx="53137">210000</cx:pt>
          <cx:pt idx="53138">50000</cx:pt>
          <cx:pt idx="53139">200000</cx:pt>
          <cx:pt idx="53140">40000</cx:pt>
          <cx:pt idx="53141">159000</cx:pt>
          <cx:pt idx="53142">155000</cx:pt>
          <cx:pt idx="53143">430000</cx:pt>
          <cx:pt idx="53144">150000</cx:pt>
          <cx:pt idx="53145">300000</cx:pt>
          <cx:pt idx="53146">275000</cx:pt>
          <cx:pt idx="53147">230000</cx:pt>
          <cx:pt idx="53148">200000</cx:pt>
          <cx:pt idx="53149">500000</cx:pt>
          <cx:pt idx="53150">400000</cx:pt>
          <cx:pt idx="53151">212000</cx:pt>
          <cx:pt idx="53152">249000</cx:pt>
          <cx:pt idx="53153">275000</cx:pt>
          <cx:pt idx="53154">520000</cx:pt>
          <cx:pt idx="53155">375000</cx:pt>
          <cx:pt idx="53156">165000</cx:pt>
          <cx:pt idx="53157">220000</cx:pt>
          <cx:pt idx="53158">260000</cx:pt>
          <cx:pt idx="53159">142000</cx:pt>
          <cx:pt idx="53160">300000</cx:pt>
          <cx:pt idx="53161">250000</cx:pt>
          <cx:pt idx="53162">350000</cx:pt>
          <cx:pt idx="53163">465000</cx:pt>
          <cx:pt idx="53164">250000</cx:pt>
          <cx:pt idx="53165">175000</cx:pt>
          <cx:pt idx="53166">450000</cx:pt>
          <cx:pt idx="53167">625000</cx:pt>
          <cx:pt idx="53168">350000</cx:pt>
          <cx:pt idx="53169">250000</cx:pt>
          <cx:pt idx="53170">250000</cx:pt>
          <cx:pt idx="53171">83000</cx:pt>
          <cx:pt idx="53172">250000</cx:pt>
          <cx:pt idx="53173">250000</cx:pt>
          <cx:pt idx="53174">300000</cx:pt>
          <cx:pt idx="53175">399000</cx:pt>
          <cx:pt idx="53176">119900</cx:pt>
          <cx:pt idx="53177">125000</cx:pt>
          <cx:pt idx="53178">130000</cx:pt>
          <cx:pt idx="53179">120000</cx:pt>
          <cx:pt idx="53180">400000</cx:pt>
          <cx:pt idx="53181">150000</cx:pt>
          <cx:pt idx="53182">220000</cx:pt>
          <cx:pt idx="53183">80000</cx:pt>
          <cx:pt idx="53184">177000</cx:pt>
          <cx:pt idx="53185">250000</cx:pt>
          <cx:pt idx="53186">120000</cx:pt>
          <cx:pt idx="53187">349000</cx:pt>
          <cx:pt idx="53188">300000</cx:pt>
          <cx:pt idx="53189">750000</cx:pt>
          <cx:pt idx="53190">184000</cx:pt>
          <cx:pt idx="53191">150000</cx:pt>
          <cx:pt idx="53192">268000</cx:pt>
          <cx:pt idx="53193">130000</cx:pt>
          <cx:pt idx="53194">155000</cx:pt>
          <cx:pt idx="53195">90000</cx:pt>
          <cx:pt idx="53196">120000</cx:pt>
          <cx:pt idx="53197">400000</cx:pt>
          <cx:pt idx="53198">90000</cx:pt>
          <cx:pt idx="53199">500000</cx:pt>
          <cx:pt idx="53200">156000</cx:pt>
          <cx:pt idx="53201">750000</cx:pt>
          <cx:pt idx="53202">110000</cx:pt>
          <cx:pt idx="53203">240000</cx:pt>
          <cx:pt idx="53204">160000</cx:pt>
          <cx:pt idx="53205">71000</cx:pt>
          <cx:pt idx="53206">190000</cx:pt>
          <cx:pt idx="53207">99000</cx:pt>
          <cx:pt idx="53208">130000</cx:pt>
          <cx:pt idx="53209">89000</cx:pt>
          <cx:pt idx="53210">200000</cx:pt>
          <cx:pt idx="53211">299000</cx:pt>
          <cx:pt idx="53212">280000</cx:pt>
          <cx:pt idx="53213">240000</cx:pt>
          <cx:pt idx="53214">150000</cx:pt>
          <cx:pt idx="53215">130000</cx:pt>
          <cx:pt idx="53216">343000</cx:pt>
          <cx:pt idx="53217">290000</cx:pt>
          <cx:pt idx="53218">300000</cx:pt>
          <cx:pt idx="53219">220000</cx:pt>
          <cx:pt idx="53220">325000</cx:pt>
          <cx:pt idx="53221">100000</cx:pt>
          <cx:pt idx="53222">350000</cx:pt>
          <cx:pt idx="53223">200000</cx:pt>
          <cx:pt idx="53224">400000</cx:pt>
          <cx:pt idx="53225">155000</cx:pt>
          <cx:pt idx="53226">130000</cx:pt>
          <cx:pt idx="53227">235000</cx:pt>
          <cx:pt idx="53228">250000</cx:pt>
          <cx:pt idx="53229">68000</cx:pt>
          <cx:pt idx="53230">150000</cx:pt>
          <cx:pt idx="53231">385000</cx:pt>
          <cx:pt idx="53232">525000</cx:pt>
          <cx:pt idx="53233">200000</cx:pt>
          <cx:pt idx="53234">310000</cx:pt>
          <cx:pt idx="53235">260000</cx:pt>
          <cx:pt idx="53236">430000</cx:pt>
          <cx:pt idx="53237">2212664</cx:pt>
          <cx:pt idx="53238">200000</cx:pt>
          <cx:pt idx="53239">75000</cx:pt>
          <cx:pt idx="53240">400000</cx:pt>
          <cx:pt idx="53241">195000</cx:pt>
          <cx:pt idx="53242">72000</cx:pt>
          <cx:pt idx="53243">170000</cx:pt>
          <cx:pt idx="53244">50000</cx:pt>
          <cx:pt idx="53245">250000</cx:pt>
          <cx:pt idx="53246">379100</cx:pt>
          <cx:pt idx="53247">190000</cx:pt>
          <cx:pt idx="53248">500000</cx:pt>
          <cx:pt idx="53249">330000</cx:pt>
          <cx:pt idx="53250">215000</cx:pt>
          <cx:pt idx="53251">100000</cx:pt>
          <cx:pt idx="53252">90000</cx:pt>
          <cx:pt idx="53253">220000</cx:pt>
          <cx:pt idx="53254">209000</cx:pt>
          <cx:pt idx="53255">140000</cx:pt>
          <cx:pt idx="53256">180000</cx:pt>
          <cx:pt idx="53257">175000</cx:pt>
          <cx:pt idx="53258">105000</cx:pt>
          <cx:pt idx="53259">75000</cx:pt>
          <cx:pt idx="53260">200000</cx:pt>
          <cx:pt idx="53261">192000</cx:pt>
          <cx:pt idx="53262">350000</cx:pt>
          <cx:pt idx="53263">295000</cx:pt>
          <cx:pt idx="53264">190000</cx:pt>
          <cx:pt idx="53265">145000</cx:pt>
          <cx:pt idx="53266">259900</cx:pt>
          <cx:pt idx="53267">225000</cx:pt>
          <cx:pt idx="53268">115000</cx:pt>
          <cx:pt idx="53269">140000</cx:pt>
          <cx:pt idx="53270">200000</cx:pt>
          <cx:pt idx="53271">350000</cx:pt>
          <cx:pt idx="53272">220000</cx:pt>
          <cx:pt idx="53273">250000</cx:pt>
          <cx:pt idx="53274">350000</cx:pt>
          <cx:pt idx="53275">164000</cx:pt>
          <cx:pt idx="53276">375000</cx:pt>
          <cx:pt idx="53277">225000</cx:pt>
          <cx:pt idx="53278">140000</cx:pt>
          <cx:pt idx="53279">350000</cx:pt>
          <cx:pt idx="53280">310000</cx:pt>
          <cx:pt idx="53281">2212664</cx:pt>
          <cx:pt idx="53282">110000</cx:pt>
          <cx:pt idx="53283">130000</cx:pt>
          <cx:pt idx="53284">400000</cx:pt>
          <cx:pt idx="53285">500000</cx:pt>
          <cx:pt idx="53286">425000</cx:pt>
          <cx:pt idx="53287">190000</cx:pt>
          <cx:pt idx="53288">75000</cx:pt>
          <cx:pt idx="53289">336000</cx:pt>
          <cx:pt idx="53290">165000</cx:pt>
          <cx:pt idx="53291">125000</cx:pt>
          <cx:pt idx="53292">350000</cx:pt>
          <cx:pt idx="53293">560000</cx:pt>
          <cx:pt idx="53294">250000</cx:pt>
          <cx:pt idx="53295">350000</cx:pt>
          <cx:pt idx="53296">2212664</cx:pt>
          <cx:pt idx="53297">400000</cx:pt>
          <cx:pt idx="53298">150000</cx:pt>
          <cx:pt idx="53299">200000</cx:pt>
          <cx:pt idx="53300">145000</cx:pt>
          <cx:pt idx="53301">250000</cx:pt>
          <cx:pt idx="53302">230000</cx:pt>
          <cx:pt idx="53303">175000</cx:pt>
          <cx:pt idx="53304">300000</cx:pt>
          <cx:pt idx="53305">195000</cx:pt>
          <cx:pt idx="53306">90000</cx:pt>
          <cx:pt idx="53307">200000</cx:pt>
          <cx:pt idx="53308">185000</cx:pt>
          <cx:pt idx="53309">89000</cx:pt>
          <cx:pt idx="53310">459000</cx:pt>
          <cx:pt idx="53311">420000</cx:pt>
          <cx:pt idx="53312">255000</cx:pt>
          <cx:pt idx="53313">175000</cx:pt>
          <cx:pt idx="53314">180000</cx:pt>
          <cx:pt idx="53315">850000</cx:pt>
          <cx:pt idx="53316">950000</cx:pt>
          <cx:pt idx="53317">151000</cx:pt>
          <cx:pt idx="53318">150000</cx:pt>
          <cx:pt idx="53319">215000</cx:pt>
          <cx:pt idx="53320">315000</cx:pt>
          <cx:pt idx="53321">425000</cx:pt>
          <cx:pt idx="53322">165000</cx:pt>
          <cx:pt idx="53323">185000</cx:pt>
          <cx:pt idx="53324">225000</cx:pt>
          <cx:pt idx="53325">85000</cx:pt>
          <cx:pt idx="53326">155000</cx:pt>
          <cx:pt idx="53327">190000</cx:pt>
          <cx:pt idx="53328">650000</cx:pt>
          <cx:pt idx="53329">210000</cx:pt>
          <cx:pt idx="53330">500000</cx:pt>
          <cx:pt idx="53331">150000</cx:pt>
          <cx:pt idx="53332">200000</cx:pt>
          <cx:pt idx="53333">210000</cx:pt>
          <cx:pt idx="53334">40000</cx:pt>
          <cx:pt idx="53335">210000</cx:pt>
          <cx:pt idx="53336">142000</cx:pt>
          <cx:pt idx="53337">90000</cx:pt>
          <cx:pt idx="53338">119000</cx:pt>
          <cx:pt idx="53339">250000</cx:pt>
          <cx:pt idx="53340">250000</cx:pt>
          <cx:pt idx="53341">300000</cx:pt>
          <cx:pt idx="53342">185000</cx:pt>
          <cx:pt idx="53343">310000</cx:pt>
          <cx:pt idx="53344">300000</cx:pt>
          <cx:pt idx="53345">200000</cx:pt>
          <cx:pt idx="53346">304000</cx:pt>
          <cx:pt idx="53347">145000</cx:pt>
          <cx:pt idx="53348">500000</cx:pt>
          <cx:pt idx="53349">280000</cx:pt>
          <cx:pt idx="53350">70000</cx:pt>
          <cx:pt idx="53351">160000</cx:pt>
          <cx:pt idx="53352">150000</cx:pt>
          <cx:pt idx="53353">220000</cx:pt>
          <cx:pt idx="53354">220000</cx:pt>
          <cx:pt idx="53355">140000</cx:pt>
          <cx:pt idx="53356">110000</cx:pt>
          <cx:pt idx="53357">105000</cx:pt>
          <cx:pt idx="53358">200000</cx:pt>
          <cx:pt idx="53359">400000</cx:pt>
          <cx:pt idx="53360">125000</cx:pt>
          <cx:pt idx="53361">210000</cx:pt>
          <cx:pt idx="53362">275000</cx:pt>
          <cx:pt idx="53363">140000</cx:pt>
          <cx:pt idx="53364">95000</cx:pt>
          <cx:pt idx="53365">140000</cx:pt>
          <cx:pt idx="53366">85000</cx:pt>
          <cx:pt idx="53367">350000</cx:pt>
          <cx:pt idx="53368">379000</cx:pt>
          <cx:pt idx="53369">180000</cx:pt>
          <cx:pt idx="53370">170000</cx:pt>
          <cx:pt idx="53371">500000</cx:pt>
          <cx:pt idx="53372">80000</cx:pt>
          <cx:pt idx="53373">279000</cx:pt>
          <cx:pt idx="53374">360000</cx:pt>
          <cx:pt idx="53375">270000</cx:pt>
          <cx:pt idx="53376">200000</cx:pt>
          <cx:pt idx="53377">250000</cx:pt>
          <cx:pt idx="53378">171000</cx:pt>
          <cx:pt idx="53379">199000</cx:pt>
          <cx:pt idx="53380">435000</cx:pt>
          <cx:pt idx="53381">165000</cx:pt>
          <cx:pt idx="53382">290000</cx:pt>
          <cx:pt idx="53383">600000</cx:pt>
          <cx:pt idx="53384">90000</cx:pt>
          <cx:pt idx="53385">125000</cx:pt>
          <cx:pt idx="53386">150000</cx:pt>
          <cx:pt idx="53387">135000</cx:pt>
          <cx:pt idx="53388">44000</cx:pt>
          <cx:pt idx="53389">500000</cx:pt>
          <cx:pt idx="53390">90000</cx:pt>
          <cx:pt idx="53391">150000</cx:pt>
          <cx:pt idx="53392">750000</cx:pt>
          <cx:pt idx="53393">260000</cx:pt>
          <cx:pt idx="53394">79000</cx:pt>
          <cx:pt idx="53395">675000</cx:pt>
          <cx:pt idx="53396">310000</cx:pt>
          <cx:pt idx="53397">290000</cx:pt>
          <cx:pt idx="53398">1150000</cx:pt>
          <cx:pt idx="53399">400000</cx:pt>
          <cx:pt idx="53400">165000</cx:pt>
          <cx:pt idx="53401">119000</cx:pt>
          <cx:pt idx="53402">200000</cx:pt>
          <cx:pt idx="53403">650000</cx:pt>
          <cx:pt idx="53404">50000</cx:pt>
          <cx:pt idx="53405">22000</cx:pt>
          <cx:pt idx="53406">170000</cx:pt>
          <cx:pt idx="53407">370000</cx:pt>
          <cx:pt idx="53408">225000</cx:pt>
          <cx:pt idx="53409">280000</cx:pt>
          <cx:pt idx="53410">245000</cx:pt>
          <cx:pt idx="53411">150000</cx:pt>
          <cx:pt idx="53412">120000</cx:pt>
          <cx:pt idx="53413">135000</cx:pt>
          <cx:pt idx="53414">189587</cx:pt>
          <cx:pt idx="53415">92900</cx:pt>
          <cx:pt idx="53416">340000</cx:pt>
          <cx:pt idx="53417">75000</cx:pt>
          <cx:pt idx="53418">100000</cx:pt>
          <cx:pt idx="53419">250000</cx:pt>
          <cx:pt idx="53420">750000</cx:pt>
          <cx:pt idx="53421">115000</cx:pt>
          <cx:pt idx="53422">200000</cx:pt>
          <cx:pt idx="53423">210000</cx:pt>
          <cx:pt idx="53424">120000</cx:pt>
          <cx:pt idx="53425">63000</cx:pt>
          <cx:pt idx="53426">800000</cx:pt>
          <cx:pt idx="53427">90000</cx:pt>
          <cx:pt idx="53428">175000</cx:pt>
          <cx:pt idx="53429">151000</cx:pt>
          <cx:pt idx="53430">250000</cx:pt>
          <cx:pt idx="53431">200000</cx:pt>
          <cx:pt idx="53432">35000</cx:pt>
          <cx:pt idx="53433">170000</cx:pt>
          <cx:pt idx="53434">300000</cx:pt>
          <cx:pt idx="53435">320000</cx:pt>
          <cx:pt idx="53436">430000</cx:pt>
          <cx:pt idx="53437">175000</cx:pt>
          <cx:pt idx="53438">140000</cx:pt>
          <cx:pt idx="53439">285000</cx:pt>
          <cx:pt idx="53440">300000</cx:pt>
          <cx:pt idx="53441">120000</cx:pt>
          <cx:pt idx="53442">700000</cx:pt>
          <cx:pt idx="53443">50000</cx:pt>
          <cx:pt idx="53444">400000</cx:pt>
          <cx:pt idx="53445">380000</cx:pt>
          <cx:pt idx="53446">210000</cx:pt>
          <cx:pt idx="53447">140000</cx:pt>
          <cx:pt idx="53448">140000</cx:pt>
          <cx:pt idx="53449">175000</cx:pt>
          <cx:pt idx="53450">100000</cx:pt>
          <cx:pt idx="53451">495000</cx:pt>
          <cx:pt idx="53452">750000</cx:pt>
          <cx:pt idx="53453">160000</cx:pt>
          <cx:pt idx="53454">400000</cx:pt>
          <cx:pt idx="53455">200000</cx:pt>
          <cx:pt idx="53456">375000</cx:pt>
          <cx:pt idx="53457">75000</cx:pt>
          <cx:pt idx="53458">115000</cx:pt>
          <cx:pt idx="53459">2130139</cx:pt>
          <cx:pt idx="53460">90000</cx:pt>
          <cx:pt idx="53461">260000</cx:pt>
          <cx:pt idx="53462">202000</cx:pt>
          <cx:pt idx="53463">30000</cx:pt>
          <cx:pt idx="53464">350000</cx:pt>
          <cx:pt idx="53465">500000</cx:pt>
          <cx:pt idx="53466">90000</cx:pt>
          <cx:pt idx="53467">100000</cx:pt>
          <cx:pt idx="53468">235000</cx:pt>
          <cx:pt idx="53469">350000</cx:pt>
          <cx:pt idx="53470">425000</cx:pt>
          <cx:pt idx="53471">98000</cx:pt>
          <cx:pt idx="53472">99000</cx:pt>
          <cx:pt idx="53473">275000</cx:pt>
          <cx:pt idx="53474">270000</cx:pt>
          <cx:pt idx="53475">199000</cx:pt>
          <cx:pt idx="53476">35000</cx:pt>
          <cx:pt idx="53477">225000</cx:pt>
          <cx:pt idx="53478">35000</cx:pt>
          <cx:pt idx="53479">260000</cx:pt>
          <cx:pt idx="53480">350000</cx:pt>
          <cx:pt idx="53481">93000</cx:pt>
          <cx:pt idx="53482">135000</cx:pt>
          <cx:pt idx="53483">320000</cx:pt>
          <cx:pt idx="53484">110000</cx:pt>
          <cx:pt idx="53485">140000</cx:pt>
          <cx:pt idx="53486">240000</cx:pt>
          <cx:pt idx="53487">600000</cx:pt>
          <cx:pt idx="53488">172000</cx:pt>
          <cx:pt idx="53489">606000</cx:pt>
          <cx:pt idx="53490">350000</cx:pt>
          <cx:pt idx="53491">190000</cx:pt>
          <cx:pt idx="53492">220000</cx:pt>
          <cx:pt idx="53493">209000</cx:pt>
          <cx:pt idx="53494">240000</cx:pt>
          <cx:pt idx="53495">70000</cx:pt>
          <cx:pt idx="53496">70000</cx:pt>
          <cx:pt idx="53497">60000</cx:pt>
          <cx:pt idx="53498">31000</cx:pt>
          <cx:pt idx="53499">300000</cx:pt>
          <cx:pt idx="53500">230000</cx:pt>
          <cx:pt idx="53501">96000</cx:pt>
          <cx:pt idx="53502">165000</cx:pt>
          <cx:pt idx="53503">349900</cx:pt>
          <cx:pt idx="53504">550000</cx:pt>
          <cx:pt idx="53505">200000</cx:pt>
          <cx:pt idx="53506">140000</cx:pt>
          <cx:pt idx="53507">95000</cx:pt>
          <cx:pt idx="53508">110000</cx:pt>
          <cx:pt idx="53509">270000</cx:pt>
          <cx:pt idx="53510">130000</cx:pt>
          <cx:pt idx="53511">450000</cx:pt>
          <cx:pt idx="53512">150000</cx:pt>
          <cx:pt idx="53513">330000</cx:pt>
          <cx:pt idx="53514">400000</cx:pt>
          <cx:pt idx="53515">150000</cx:pt>
          <cx:pt idx="53516">160000</cx:pt>
          <cx:pt idx="53517">600000</cx:pt>
          <cx:pt idx="53518">499000</cx:pt>
          <cx:pt idx="53519">275000</cx:pt>
          <cx:pt idx="53520">500000</cx:pt>
          <cx:pt idx="53521">550000</cx:pt>
          <cx:pt idx="53522">25000</cx:pt>
          <cx:pt idx="53523">110000</cx:pt>
          <cx:pt idx="53524">300000</cx:pt>
          <cx:pt idx="53525">85000</cx:pt>
          <cx:pt idx="53526">90000</cx:pt>
          <cx:pt idx="53527">500000</cx:pt>
          <cx:pt idx="53528">180000</cx:pt>
          <cx:pt idx="53529">150000</cx:pt>
          <cx:pt idx="53530">2212664</cx:pt>
          <cx:pt idx="53531">550000</cx:pt>
          <cx:pt idx="53532">290000</cx:pt>
          <cx:pt idx="53533">250000</cx:pt>
          <cx:pt idx="53534">100000</cx:pt>
          <cx:pt idx="53535">80000</cx:pt>
          <cx:pt idx="53536">2212664</cx:pt>
          <cx:pt idx="53537">315000</cx:pt>
          <cx:pt idx="53538">150000</cx:pt>
          <cx:pt idx="53539">250000</cx:pt>
          <cx:pt idx="53540">275000</cx:pt>
          <cx:pt idx="53541">199000</cx:pt>
          <cx:pt idx="53542">80000</cx:pt>
          <cx:pt idx="53543">120000</cx:pt>
          <cx:pt idx="53544">219000</cx:pt>
          <cx:pt idx="53545">220000</cx:pt>
          <cx:pt idx="53546">330000</cx:pt>
          <cx:pt idx="53547">250000</cx:pt>
          <cx:pt idx="53548">179000</cx:pt>
          <cx:pt idx="53549">160000</cx:pt>
          <cx:pt idx="53550">250000</cx:pt>
          <cx:pt idx="53551">950000</cx:pt>
          <cx:pt idx="53552">325000</cx:pt>
          <cx:pt idx="53553">130000</cx:pt>
          <cx:pt idx="53554">360000</cx:pt>
          <cx:pt idx="53555">200000</cx:pt>
          <cx:pt idx="53556">450000</cx:pt>
          <cx:pt idx="53557">260000</cx:pt>
          <cx:pt idx="53558">120000</cx:pt>
          <cx:pt idx="53559">140000</cx:pt>
          <cx:pt idx="53560">380000</cx:pt>
          <cx:pt idx="53561">225000</cx:pt>
          <cx:pt idx="53562">500000</cx:pt>
          <cx:pt idx="53563">868387</cx:pt>
          <cx:pt idx="53564">575000</cx:pt>
          <cx:pt idx="53565">147000</cx:pt>
          <cx:pt idx="53566">199900</cx:pt>
          <cx:pt idx="53567">105000</cx:pt>
          <cx:pt idx="53568">2212664</cx:pt>
          <cx:pt idx="53569">200000</cx:pt>
          <cx:pt idx="53570">100000</cx:pt>
          <cx:pt idx="53571">100000</cx:pt>
          <cx:pt idx="53572">100000</cx:pt>
          <cx:pt idx="53573">220000</cx:pt>
          <cx:pt idx="53574">285000</cx:pt>
          <cx:pt idx="53575">130000</cx:pt>
          <cx:pt idx="53576">550000</cx:pt>
          <cx:pt idx="53577">142000</cx:pt>
          <cx:pt idx="53578">70000</cx:pt>
          <cx:pt idx="53579">299000</cx:pt>
          <cx:pt idx="53580">70000</cx:pt>
          <cx:pt idx="53581">350000</cx:pt>
          <cx:pt idx="53582">300000</cx:pt>
          <cx:pt idx="53583">125000</cx:pt>
          <cx:pt idx="53584">280000</cx:pt>
          <cx:pt idx="53585">234900</cx:pt>
          <cx:pt idx="53586">290000</cx:pt>
          <cx:pt idx="53587">70000</cx:pt>
          <cx:pt idx="53588">400000</cx:pt>
          <cx:pt idx="53589">275000</cx:pt>
          <cx:pt idx="53590">190000</cx:pt>
          <cx:pt idx="53591">360000</cx:pt>
          <cx:pt idx="53592">300000</cx:pt>
          <cx:pt idx="53593">200000</cx:pt>
          <cx:pt idx="53594">90000</cx:pt>
          <cx:pt idx="53595">200000</cx:pt>
          <cx:pt idx="53596">65000</cx:pt>
          <cx:pt idx="53597">900000</cx:pt>
          <cx:pt idx="53598">260000</cx:pt>
          <cx:pt idx="53599">292000</cx:pt>
          <cx:pt idx="53600">600000</cx:pt>
          <cx:pt idx="53601">85000</cx:pt>
          <cx:pt idx="53602">80000</cx:pt>
          <cx:pt idx="53603">400000</cx:pt>
          <cx:pt idx="53604">1281385</cx:pt>
          <cx:pt idx="53605">600000</cx:pt>
          <cx:pt idx="53606">165000</cx:pt>
          <cx:pt idx="53607">250000</cx:pt>
          <cx:pt idx="53608">424000</cx:pt>
          <cx:pt idx="53609">560000</cx:pt>
          <cx:pt idx="53610">500000</cx:pt>
          <cx:pt idx="53611">265000</cx:pt>
          <cx:pt idx="53612">300000</cx:pt>
          <cx:pt idx="53613">113000</cx:pt>
          <cx:pt idx="53614">290000</cx:pt>
          <cx:pt idx="53615">130000</cx:pt>
          <cx:pt idx="53616">90000</cx:pt>
          <cx:pt idx="53617">750000</cx:pt>
          <cx:pt idx="53618">135000</cx:pt>
          <cx:pt idx="53619">500000</cx:pt>
          <cx:pt idx="53620">650000</cx:pt>
          <cx:pt idx="53621">250000</cx:pt>
          <cx:pt idx="53622">150000</cx:pt>
          <cx:pt idx="53623">400000</cx:pt>
          <cx:pt idx="53624">85000</cx:pt>
          <cx:pt idx="53625">450000</cx:pt>
          <cx:pt idx="53626">150000</cx:pt>
          <cx:pt idx="53627">225000</cx:pt>
          <cx:pt idx="53628">130000</cx:pt>
          <cx:pt idx="53629">190000</cx:pt>
          <cx:pt idx="53630">275000</cx:pt>
          <cx:pt idx="53631">200000</cx:pt>
          <cx:pt idx="53632">200000</cx:pt>
          <cx:pt idx="53633">250000</cx:pt>
          <cx:pt idx="53634">750000</cx:pt>
          <cx:pt idx="53635">600000</cx:pt>
          <cx:pt idx="53636">135600</cx:pt>
          <cx:pt idx="53637">550000</cx:pt>
          <cx:pt idx="53638">110000</cx:pt>
          <cx:pt idx="53639">345000</cx:pt>
          <cx:pt idx="53640">250000</cx:pt>
          <cx:pt idx="53641">120000</cx:pt>
          <cx:pt idx="53642">155000</cx:pt>
          <cx:pt idx="53643">141000</cx:pt>
          <cx:pt idx="53644">160000</cx:pt>
          <cx:pt idx="53645">400000</cx:pt>
          <cx:pt idx="53646">700000</cx:pt>
          <cx:pt idx="53647">150000</cx:pt>
          <cx:pt idx="53648">650000</cx:pt>
          <cx:pt idx="53649">140000</cx:pt>
          <cx:pt idx="53650">75000</cx:pt>
          <cx:pt idx="53651">200000</cx:pt>
          <cx:pt idx="53652">100000</cx:pt>
          <cx:pt idx="53653">750000</cx:pt>
          <cx:pt idx="53654">350000</cx:pt>
          <cx:pt idx="53655">200000</cx:pt>
          <cx:pt idx="53656">300000</cx:pt>
          <cx:pt idx="53657">400000</cx:pt>
          <cx:pt idx="53658">187000</cx:pt>
          <cx:pt idx="53659">400000</cx:pt>
          <cx:pt idx="53660">300000</cx:pt>
          <cx:pt idx="53661">130000</cx:pt>
          <cx:pt idx="53662">500000</cx:pt>
          <cx:pt idx="53663">750000</cx:pt>
          <cx:pt idx="53664">375000</cx:pt>
          <cx:pt idx="53665">235000</cx:pt>
          <cx:pt idx="53666">300000</cx:pt>
          <cx:pt idx="53667">800000</cx:pt>
          <cx:pt idx="53668">85000</cx:pt>
          <cx:pt idx="53669">100000</cx:pt>
          <cx:pt idx="53670">90000</cx:pt>
          <cx:pt idx="53671">2212664</cx:pt>
          <cx:pt idx="53672">325000</cx:pt>
          <cx:pt idx="53673">195000</cx:pt>
          <cx:pt idx="53674">135000</cx:pt>
          <cx:pt idx="53675">300000</cx:pt>
          <cx:pt idx="53676">300000</cx:pt>
          <cx:pt idx="53677">350000</cx:pt>
          <cx:pt idx="53678">70000</cx:pt>
          <cx:pt idx="53679">165000</cx:pt>
          <cx:pt idx="53680">110000</cx:pt>
          <cx:pt idx="53681">102000</cx:pt>
          <cx:pt idx="53682">650000</cx:pt>
          <cx:pt idx="53683">400000</cx:pt>
          <cx:pt idx="53684">730000</cx:pt>
          <cx:pt idx="53685">600000</cx:pt>
          <cx:pt idx="53686">190000</cx:pt>
          <cx:pt idx="53687">300000</cx:pt>
          <cx:pt idx="53688">800000</cx:pt>
          <cx:pt idx="53689">300000</cx:pt>
          <cx:pt idx="53690">230000</cx:pt>
          <cx:pt idx="53691">900000</cx:pt>
          <cx:pt idx="53692">2300000</cx:pt>
          <cx:pt idx="53693">60000</cx:pt>
          <cx:pt idx="53694">450000</cx:pt>
          <cx:pt idx="53695">135000</cx:pt>
          <cx:pt idx="53696">300000</cx:pt>
          <cx:pt idx="53697">148000</cx:pt>
          <cx:pt idx="53698">110000</cx:pt>
          <cx:pt idx="53699">170000</cx:pt>
          <cx:pt idx="53700">680000</cx:pt>
          <cx:pt idx="53701">165000</cx:pt>
          <cx:pt idx="53702">420000</cx:pt>
          <cx:pt idx="53703">80000</cx:pt>
          <cx:pt idx="53704">130000</cx:pt>
          <cx:pt idx="53705">175000</cx:pt>
          <cx:pt idx="53706">150000</cx:pt>
          <cx:pt idx="53707">200000</cx:pt>
          <cx:pt idx="53708">115000</cx:pt>
          <cx:pt idx="53709">200000</cx:pt>
          <cx:pt idx="53710">450000</cx:pt>
          <cx:pt idx="53711">80000</cx:pt>
          <cx:pt idx="53712">300000</cx:pt>
          <cx:pt idx="53713">200000</cx:pt>
          <cx:pt idx="53714">169900</cx:pt>
          <cx:pt idx="53715">575000</cx:pt>
          <cx:pt idx="53716">110000</cx:pt>
          <cx:pt idx="53717">100000</cx:pt>
          <cx:pt idx="53718">290000</cx:pt>
          <cx:pt idx="53719">150000</cx:pt>
          <cx:pt idx="53720">167000</cx:pt>
          <cx:pt idx="53721">400000</cx:pt>
          <cx:pt idx="53722">185000</cx:pt>
          <cx:pt idx="53723">152000</cx:pt>
          <cx:pt idx="53724">400000</cx:pt>
          <cx:pt idx="53725">145000</cx:pt>
          <cx:pt idx="53726">120000</cx:pt>
          <cx:pt idx="53727">185000</cx:pt>
          <cx:pt idx="53728">200000</cx:pt>
          <cx:pt idx="53729">118000</cx:pt>
          <cx:pt idx="53730">250000</cx:pt>
          <cx:pt idx="53731">210000</cx:pt>
          <cx:pt idx="53732">100000</cx:pt>
          <cx:pt idx="53733">67000</cx:pt>
          <cx:pt idx="53734">120000</cx:pt>
          <cx:pt idx="53735">105000</cx:pt>
          <cx:pt idx="53736">200000</cx:pt>
          <cx:pt idx="53737">680000</cx:pt>
          <cx:pt idx="53738">400000</cx:pt>
          <cx:pt idx="53739">280000</cx:pt>
          <cx:pt idx="53740">250000</cx:pt>
          <cx:pt idx="53741">50000</cx:pt>
          <cx:pt idx="53742">400000</cx:pt>
          <cx:pt idx="53743">100000</cx:pt>
          <cx:pt idx="53744">50000</cx:pt>
          <cx:pt idx="53745">100000</cx:pt>
          <cx:pt idx="53746">325000</cx:pt>
          <cx:pt idx="53747">180000</cx:pt>
          <cx:pt idx="53748">130000</cx:pt>
          <cx:pt idx="53749">325000</cx:pt>
          <cx:pt idx="53750">550000</cx:pt>
          <cx:pt idx="53751">120000</cx:pt>
          <cx:pt idx="53752">88000</cx:pt>
          <cx:pt idx="53753">150000</cx:pt>
          <cx:pt idx="53754">70000</cx:pt>
          <cx:pt idx="53755">300000</cx:pt>
          <cx:pt idx="53756">215000</cx:pt>
          <cx:pt idx="53757">100000</cx:pt>
          <cx:pt idx="53758">120000</cx:pt>
          <cx:pt idx="53759">275000</cx:pt>
          <cx:pt idx="53760">85000</cx:pt>
          <cx:pt idx="53761">94000</cx:pt>
          <cx:pt idx="53762">162000</cx:pt>
          <cx:pt idx="53763">84600</cx:pt>
          <cx:pt idx="53764">275000</cx:pt>
          <cx:pt idx="53765">250000</cx:pt>
          <cx:pt idx="53766">450000</cx:pt>
          <cx:pt idx="53767">140000</cx:pt>
          <cx:pt idx="53768">210000</cx:pt>
          <cx:pt idx="53769">450000</cx:pt>
          <cx:pt idx="53770">210000</cx:pt>
          <cx:pt idx="53771">450000</cx:pt>
          <cx:pt idx="53772">250000</cx:pt>
          <cx:pt idx="53773">320000</cx:pt>
          <cx:pt idx="53774">50000</cx:pt>
          <cx:pt idx="53775">360000</cx:pt>
          <cx:pt idx="53776">90000</cx:pt>
          <cx:pt idx="53777">80000</cx:pt>
          <cx:pt idx="53778">204999</cx:pt>
          <cx:pt idx="53779">260000</cx:pt>
          <cx:pt idx="53780">250000</cx:pt>
          <cx:pt idx="53781">140000</cx:pt>
          <cx:pt idx="53782">280000</cx:pt>
          <cx:pt idx="53783">100000</cx:pt>
          <cx:pt idx="53784">80000</cx:pt>
          <cx:pt idx="53785">100000</cx:pt>
          <cx:pt idx="53786">140000</cx:pt>
          <cx:pt idx="53787">170000</cx:pt>
          <cx:pt idx="53788">90000</cx:pt>
          <cx:pt idx="53789">170000</cx:pt>
          <cx:pt idx="53790">180000</cx:pt>
          <cx:pt idx="53791">900000</cx:pt>
          <cx:pt idx="53792">375000</cx:pt>
          <cx:pt idx="53793">175000</cx:pt>
          <cx:pt idx="53794">900000</cx:pt>
          <cx:pt idx="53795">230000</cx:pt>
          <cx:pt idx="53796">300000</cx:pt>
          <cx:pt idx="53797">200000</cx:pt>
          <cx:pt idx="53798">475000</cx:pt>
          <cx:pt idx="53799">400000</cx:pt>
          <cx:pt idx="53800">450000</cx:pt>
          <cx:pt idx="53801">130000</cx:pt>
          <cx:pt idx="53802">850000</cx:pt>
          <cx:pt idx="53803">550000</cx:pt>
          <cx:pt idx="53804">170000</cx:pt>
          <cx:pt idx="53805">90000</cx:pt>
          <cx:pt idx="53806">150000</cx:pt>
          <cx:pt idx="53807">100000</cx:pt>
          <cx:pt idx="53808">204999</cx:pt>
          <cx:pt idx="53809">95000</cx:pt>
          <cx:pt idx="53810">260000</cx:pt>
          <cx:pt idx="53811">124000</cx:pt>
          <cx:pt idx="53812">99000</cx:pt>
          <cx:pt idx="53813">190000</cx:pt>
          <cx:pt idx="53814">88000</cx:pt>
          <cx:pt idx="53815">190000</cx:pt>
          <cx:pt idx="53816">90000</cx:pt>
          <cx:pt idx="53817">70000</cx:pt>
          <cx:pt idx="53818">400000</cx:pt>
          <cx:pt idx="53819">76000</cx:pt>
          <cx:pt idx="53820">60000</cx:pt>
          <cx:pt idx="53821">600000</cx:pt>
          <cx:pt idx="53822">62000</cx:pt>
          <cx:pt idx="53823">60000</cx:pt>
          <cx:pt idx="53824">450000</cx:pt>
          <cx:pt idx="53825">75000</cx:pt>
          <cx:pt idx="53826">62000</cx:pt>
          <cx:pt idx="53827">130000</cx:pt>
          <cx:pt idx="53828">70000</cx:pt>
          <cx:pt idx="53829">300000</cx:pt>
          <cx:pt idx="53830">138000</cx:pt>
          <cx:pt idx="53831">101000</cx:pt>
          <cx:pt idx="53832">125000</cx:pt>
          <cx:pt idx="53833">125000</cx:pt>
          <cx:pt idx="53834">215000</cx:pt>
          <cx:pt idx="53835">476000</cx:pt>
          <cx:pt idx="53836">103000</cx:pt>
          <cx:pt idx="53837">107000</cx:pt>
          <cx:pt idx="53838">70000</cx:pt>
          <cx:pt idx="53839">200000</cx:pt>
          <cx:pt idx="53840">80000</cx:pt>
          <cx:pt idx="53841">69000</cx:pt>
          <cx:pt idx="53842">78000</cx:pt>
          <cx:pt idx="53843">140000</cx:pt>
          <cx:pt idx="53844">105000</cx:pt>
          <cx:pt idx="53845">120000</cx:pt>
          <cx:pt idx="53846">140000</cx:pt>
          <cx:pt idx="53847">85000</cx:pt>
          <cx:pt idx="53848">86000</cx:pt>
          <cx:pt idx="53849">70000</cx:pt>
          <cx:pt idx="53850">101000</cx:pt>
          <cx:pt idx="53851">80000</cx:pt>
          <cx:pt idx="53852">90000</cx:pt>
          <cx:pt idx="53853">65000</cx:pt>
          <cx:pt idx="53854">60000</cx:pt>
          <cx:pt idx="53855">160000</cx:pt>
          <cx:pt idx="53856">125000</cx:pt>
          <cx:pt idx="53857">120000</cx:pt>
          <cx:pt idx="53858">99000</cx:pt>
          <cx:pt idx="53859">100000</cx:pt>
          <cx:pt idx="53860">85000</cx:pt>
          <cx:pt idx="53861">369000</cx:pt>
          <cx:pt idx="53862">60000</cx:pt>
          <cx:pt idx="53863">170000</cx:pt>
          <cx:pt idx="53864">100000</cx:pt>
          <cx:pt idx="53865">369000</cx:pt>
          <cx:pt idx="53866">85000</cx:pt>
          <cx:pt idx="53867">550000</cx:pt>
          <cx:pt idx="53868">180000</cx:pt>
          <cx:pt idx="53869">369000</cx:pt>
          <cx:pt idx="53870">689000</cx:pt>
          <cx:pt idx="53871">76000</cx:pt>
          <cx:pt idx="53872">530000</cx:pt>
          <cx:pt idx="53873">76000</cx:pt>
          <cx:pt idx="53874">75000</cx:pt>
          <cx:pt idx="53875">400000</cx:pt>
          <cx:pt idx="53876">85000</cx:pt>
          <cx:pt idx="53877">65000</cx:pt>
          <cx:pt idx="53878">98000</cx:pt>
          <cx:pt idx="53879">270000</cx:pt>
          <cx:pt idx="53880">120000</cx:pt>
          <cx:pt idx="53881">180000</cx:pt>
          <cx:pt idx="53882">110000</cx:pt>
          <cx:pt idx="53883">125000</cx:pt>
          <cx:pt idx="53884">175000</cx:pt>
          <cx:pt idx="53885">75000</cx:pt>
          <cx:pt idx="53886">30000</cx:pt>
          <cx:pt idx="53887">30000</cx:pt>
          <cx:pt idx="53888">125000</cx:pt>
          <cx:pt idx="53889">12000</cx:pt>
          <cx:pt idx="53890">200000</cx:pt>
          <cx:pt idx="53891">179000</cx:pt>
          <cx:pt idx="53892">12000</cx:pt>
          <cx:pt idx="53893">70000</cx:pt>
          <cx:pt idx="53894">90000</cx:pt>
          <cx:pt idx="53895">160000</cx:pt>
          <cx:pt idx="53896">70000</cx:pt>
          <cx:pt idx="53897">90000</cx:pt>
          <cx:pt idx="53898">10000</cx:pt>
          <cx:pt idx="53899">70000</cx:pt>
          <cx:pt idx="53900">35000</cx:pt>
          <cx:pt idx="53901">7000</cx:pt>
          <cx:pt idx="53902">30000</cx:pt>
          <cx:pt idx="53903">100000</cx:pt>
          <cx:pt idx="53904">30000</cx:pt>
          <cx:pt idx="53905">47000</cx:pt>
          <cx:pt idx="53906">25000</cx:pt>
          <cx:pt idx="53907">60000</cx:pt>
          <cx:pt idx="53908">25000</cx:pt>
          <cx:pt idx="53909">425000</cx:pt>
          <cx:pt idx="53910">324900</cx:pt>
          <cx:pt idx="53911">360000</cx:pt>
          <cx:pt idx="53912">250000</cx:pt>
          <cx:pt idx="53913">25000</cx:pt>
          <cx:pt idx="53914">1500</cx:pt>
          <cx:pt idx="53915">125000</cx:pt>
          <cx:pt idx="53916">360000</cx:pt>
          <cx:pt idx="53917">1500</cx:pt>
          <cx:pt idx="53918">1500</cx:pt>
          <cx:pt idx="53919">35000</cx:pt>
          <cx:pt idx="53920">120000</cx:pt>
          <cx:pt idx="53921">30000</cx:pt>
          <cx:pt idx="53922">7000</cx:pt>
          <cx:pt idx="53923">70000</cx:pt>
          <cx:pt idx="53924">70000</cx:pt>
          <cx:pt idx="53925">100000</cx:pt>
          <cx:pt idx="53926">5000</cx:pt>
          <cx:pt idx="53927">100000</cx:pt>
          <cx:pt idx="53928">400000</cx:pt>
          <cx:pt idx="53929">200000</cx:pt>
          <cx:pt idx="53930">25000</cx:pt>
          <cx:pt idx="53931">200000</cx:pt>
          <cx:pt idx="53932">5000</cx:pt>
          <cx:pt idx="53933">5000</cx:pt>
          <cx:pt idx="53934">5000</cx:pt>
          <cx:pt idx="53935">70000</cx:pt>
          <cx:pt idx="53936">5000</cx:pt>
          <cx:pt idx="53937">25000</cx:pt>
          <cx:pt idx="53938">90000</cx:pt>
          <cx:pt idx="53939">95000</cx:pt>
          <cx:pt idx="53940">335000</cx:pt>
          <cx:pt idx="53941">70000</cx:pt>
          <cx:pt idx="53942">45000</cx:pt>
          <cx:pt idx="53943">60000</cx:pt>
          <cx:pt idx="53944">95000</cx:pt>
          <cx:pt idx="53945">3600</cx:pt>
          <cx:pt idx="53946">75000</cx:pt>
          <cx:pt idx="53947">100000</cx:pt>
          <cx:pt idx="53948">94000</cx:pt>
          <cx:pt idx="53949">143900</cx:pt>
          <cx:pt idx="53950">143900</cx:pt>
          <cx:pt idx="53951">80000</cx:pt>
          <cx:pt idx="53952">119000</cx:pt>
          <cx:pt idx="53953">130000</cx:pt>
          <cx:pt idx="53954">125000</cx:pt>
          <cx:pt idx="53955">118000</cx:pt>
          <cx:pt idx="53956">195000</cx:pt>
          <cx:pt idx="53957">210000</cx:pt>
          <cx:pt idx="53958">200000</cx:pt>
          <cx:pt idx="53959">700000</cx:pt>
          <cx:pt idx="53960">60000</cx:pt>
          <cx:pt idx="53961">309900</cx:pt>
          <cx:pt idx="53962">380000</cx:pt>
          <cx:pt idx="53963">122200</cx:pt>
          <cx:pt idx="53964">210000</cx:pt>
          <cx:pt idx="53965">100000</cx:pt>
          <cx:pt idx="53966">309900</cx:pt>
          <cx:pt idx="53967">220000</cx:pt>
          <cx:pt idx="53968">140000</cx:pt>
          <cx:pt idx="53969">230000</cx:pt>
          <cx:pt idx="53970">225000</cx:pt>
          <cx:pt idx="53971">130000</cx:pt>
          <cx:pt idx="53972">269000</cx:pt>
          <cx:pt idx="53973">160000</cx:pt>
          <cx:pt idx="53974">36000</cx:pt>
          <cx:pt idx="53975">60000</cx:pt>
          <cx:pt idx="53976">249000</cx:pt>
          <cx:pt idx="53977">450000</cx:pt>
          <cx:pt idx="53978">118000</cx:pt>
          <cx:pt idx="53979">84900</cx:pt>
          <cx:pt idx="53980">350000</cx:pt>
          <cx:pt idx="53981">220000</cx:pt>
          <cx:pt idx="53982">130000</cx:pt>
          <cx:pt idx="53983">80000</cx:pt>
          <cx:pt idx="53984">120000</cx:pt>
          <cx:pt idx="53985">50000</cx:pt>
          <cx:pt idx="53986">400000</cx:pt>
          <cx:pt idx="53987">650000</cx:pt>
          <cx:pt idx="53988">85000</cx:pt>
          <cx:pt idx="53989">85000</cx:pt>
          <cx:pt idx="53990">489900</cx:pt>
          <cx:pt idx="53991">160000</cx:pt>
          <cx:pt idx="53992">489900</cx:pt>
          <cx:pt idx="53993">500000</cx:pt>
          <cx:pt idx="53994">35000</cx:pt>
          <cx:pt idx="53995">200000</cx:pt>
          <cx:pt idx="53996">489900</cx:pt>
          <cx:pt idx="53997">220000</cx:pt>
          <cx:pt idx="53998">283000</cx:pt>
          <cx:pt idx="53999">120000</cx:pt>
          <cx:pt idx="54000">265000</cx:pt>
          <cx:pt idx="54001">350000</cx:pt>
          <cx:pt idx="54002">280000</cx:pt>
          <cx:pt idx="54003">75000</cx:pt>
          <cx:pt idx="54004">100000</cx:pt>
          <cx:pt idx="54005">70000</cx:pt>
          <cx:pt idx="54006">22000</cx:pt>
          <cx:pt idx="54007">400000</cx:pt>
          <cx:pt idx="54008">262000</cx:pt>
          <cx:pt idx="54009">349000</cx:pt>
          <cx:pt idx="54010">185000</cx:pt>
          <cx:pt idx="54011">165000</cx:pt>
          <cx:pt idx="54012">150000</cx:pt>
          <cx:pt idx="54013">95000</cx:pt>
          <cx:pt idx="54014">120000</cx:pt>
          <cx:pt idx="54015">250000</cx:pt>
          <cx:pt idx="54016">300000</cx:pt>
          <cx:pt idx="54017">95000</cx:pt>
          <cx:pt idx="54018">225000</cx:pt>
          <cx:pt idx="54019">2130139</cx:pt>
          <cx:pt idx="54020">115000</cx:pt>
          <cx:pt idx="54021">85000</cx:pt>
          <cx:pt idx="54022">180000</cx:pt>
          <cx:pt idx="54023">450000</cx:pt>
          <cx:pt idx="54024">94000</cx:pt>
          <cx:pt idx="54025">220000</cx:pt>
          <cx:pt idx="54026">140000</cx:pt>
          <cx:pt idx="54027">110000</cx:pt>
          <cx:pt idx="54028">200000</cx:pt>
          <cx:pt idx="54029">175000</cx:pt>
          <cx:pt idx="54030">400000</cx:pt>
          <cx:pt idx="54031">233000</cx:pt>
          <cx:pt idx="54032">190000</cx:pt>
          <cx:pt idx="54033">2130139</cx:pt>
          <cx:pt idx="54034">120000</cx:pt>
          <cx:pt idx="54035">77000</cx:pt>
          <cx:pt idx="54036">350000</cx:pt>
          <cx:pt idx="54037">160000</cx:pt>
          <cx:pt idx="54038">180000</cx:pt>
          <cx:pt idx="54039">175000</cx:pt>
          <cx:pt idx="54040">95000</cx:pt>
          <cx:pt idx="54041">105000</cx:pt>
          <cx:pt idx="54042">125000</cx:pt>
          <cx:pt idx="54043">143000</cx:pt>
          <cx:pt idx="54044">85000</cx:pt>
          <cx:pt idx="54045">138000</cx:pt>
          <cx:pt idx="54046">80000</cx:pt>
          <cx:pt idx="54047">155000</cx:pt>
          <cx:pt idx="54048">220000</cx:pt>
          <cx:pt idx="54049">165000</cx:pt>
          <cx:pt idx="54050">115000</cx:pt>
          <cx:pt idx="54051">400000</cx:pt>
          <cx:pt idx="54052">98000</cx:pt>
          <cx:pt idx="54053">110000</cx:pt>
          <cx:pt idx="54054">175000</cx:pt>
          <cx:pt idx="54055">80000</cx:pt>
          <cx:pt idx="54056">100000</cx:pt>
          <cx:pt idx="54057">220000</cx:pt>
          <cx:pt idx="54058">78000</cx:pt>
          <cx:pt idx="54059">350000</cx:pt>
          <cx:pt idx="54060">900000</cx:pt>
          <cx:pt idx="54061">2130139</cx:pt>
          <cx:pt idx="54062">150000</cx:pt>
          <cx:pt idx="54063">250000</cx:pt>
          <cx:pt idx="54064">165000</cx:pt>
          <cx:pt idx="54065">400000</cx:pt>
          <cx:pt idx="54066">100000</cx:pt>
          <cx:pt idx="54067">900000</cx:pt>
          <cx:pt idx="54068">165000</cx:pt>
          <cx:pt idx="54069">350000</cx:pt>
          <cx:pt idx="54070">110000</cx:pt>
          <cx:pt idx="54071">185000</cx:pt>
          <cx:pt idx="54072">145000</cx:pt>
          <cx:pt idx="54073">158000</cx:pt>
          <cx:pt idx="54074">250000</cx:pt>
          <cx:pt idx="54075">65000</cx:pt>
          <cx:pt idx="54076">200000</cx:pt>
          <cx:pt idx="54077">260000</cx:pt>
          <cx:pt idx="54078">2130139</cx:pt>
          <cx:pt idx="54079">120000</cx:pt>
          <cx:pt idx="54080">60000</cx:pt>
          <cx:pt idx="54081">340000</cx:pt>
          <cx:pt idx="54082">150000</cx:pt>
          <cx:pt idx="54083">130000</cx:pt>
          <cx:pt idx="54084">349970</cx:pt>
          <cx:pt idx="54085">80000</cx:pt>
          <cx:pt idx="54086">85000</cx:pt>
          <cx:pt idx="54087">500000</cx:pt>
          <cx:pt idx="54088">500000</cx:pt>
          <cx:pt idx="54089">600000</cx:pt>
          <cx:pt idx="54090">168300</cx:pt>
          <cx:pt idx="54091">85000</cx:pt>
          <cx:pt idx="54092">400000</cx:pt>
          <cx:pt idx="54093">110000</cx:pt>
          <cx:pt idx="54094">328300</cx:pt>
          <cx:pt idx="54095">400000</cx:pt>
          <cx:pt idx="54096">534600</cx:pt>
          <cx:pt idx="54097">250000</cx:pt>
          <cx:pt idx="54098">160000</cx:pt>
          <cx:pt idx="54099">150000</cx:pt>
          <cx:pt idx="54100">90500</cx:pt>
          <cx:pt idx="54101">150000</cx:pt>
          <cx:pt idx="54102">325000</cx:pt>
          <cx:pt idx="54103">150000</cx:pt>
          <cx:pt idx="54104">150000</cx:pt>
          <cx:pt idx="54105">90000</cx:pt>
          <cx:pt idx="54106">250000</cx:pt>
          <cx:pt idx="54107">450000</cx:pt>
          <cx:pt idx="54108">400000</cx:pt>
          <cx:pt idx="54109">160000</cx:pt>
          <cx:pt idx="54110">160000</cx:pt>
          <cx:pt idx="54111">79000</cx:pt>
          <cx:pt idx="54112">700000</cx:pt>
          <cx:pt idx="54113">2130139</cx:pt>
          <cx:pt idx="54114">450000</cx:pt>
          <cx:pt idx="54115">350000</cx:pt>
          <cx:pt idx="54116">280000</cx:pt>
          <cx:pt idx="54117">800000</cx:pt>
          <cx:pt idx="54118">240000</cx:pt>
          <cx:pt idx="54119">200000</cx:pt>
          <cx:pt idx="54120">350000</cx:pt>
          <cx:pt idx="54121">245000</cx:pt>
          <cx:pt idx="54122">69000</cx:pt>
          <cx:pt idx="54123">100000</cx:pt>
          <cx:pt idx="54124">200000</cx:pt>
          <cx:pt idx="54125">170000</cx:pt>
          <cx:pt idx="54126">240000</cx:pt>
          <cx:pt idx="54127">280000</cx:pt>
          <cx:pt idx="54128">320000</cx:pt>
          <cx:pt idx="54129">170000</cx:pt>
          <cx:pt idx="54130">135000</cx:pt>
          <cx:pt idx="54131">215000</cx:pt>
          <cx:pt idx="54132">2130139</cx:pt>
          <cx:pt idx="54133">220000</cx:pt>
          <cx:pt idx="54134">150000</cx:pt>
          <cx:pt idx="54135">189000</cx:pt>
          <cx:pt idx="54136">389000</cx:pt>
          <cx:pt idx="54137">298000</cx:pt>
          <cx:pt idx="54138">252000</cx:pt>
          <cx:pt idx="54139">120000</cx:pt>
          <cx:pt idx="54140">280000</cx:pt>
          <cx:pt idx="54141">125000</cx:pt>
          <cx:pt idx="54142">130000</cx:pt>
          <cx:pt idx="54143">358000</cx:pt>
          <cx:pt idx="54144">130000</cx:pt>
          <cx:pt idx="54145">358000</cx:pt>
          <cx:pt idx="54146">128000</cx:pt>
          <cx:pt idx="54147">327000</cx:pt>
          <cx:pt idx="54148">165000</cx:pt>
          <cx:pt idx="54149">298000</cx:pt>
          <cx:pt idx="54150">350000</cx:pt>
          <cx:pt idx="54151">15000</cx:pt>
          <cx:pt idx="54152">200000</cx:pt>
          <cx:pt idx="54153">95000</cx:pt>
          <cx:pt idx="54154">142900</cx:pt>
          <cx:pt idx="54155">13000</cx:pt>
          <cx:pt idx="54156">2000</cx:pt>
          <cx:pt idx="54157">8000</cx:pt>
          <cx:pt idx="54158">15000</cx:pt>
          <cx:pt idx="54159">15000</cx:pt>
          <cx:pt idx="54160">3000</cx:pt>
          <cx:pt idx="54161">3000</cx:pt>
          <cx:pt idx="54162">80000</cx:pt>
          <cx:pt idx="54163">80000</cx:pt>
          <cx:pt idx="54164">12000</cx:pt>
          <cx:pt idx="54165">15000</cx:pt>
          <cx:pt idx="54166">11000</cx:pt>
          <cx:pt idx="54167">38900</cx:pt>
          <cx:pt idx="54168">50000</cx:pt>
          <cx:pt idx="54169">60000</cx:pt>
          <cx:pt idx="54170">46000</cx:pt>
          <cx:pt idx="54171">80000</cx:pt>
          <cx:pt idx="54172">139000</cx:pt>
          <cx:pt idx="54173">1500</cx:pt>
          <cx:pt idx="54174">5000</cx:pt>
          <cx:pt idx="54175">1500</cx:pt>
          <cx:pt idx="54176">5000</cx:pt>
          <cx:pt idx="54177">4000</cx:pt>
          <cx:pt idx="54178">12000</cx:pt>
          <cx:pt idx="54179">15000</cx:pt>
          <cx:pt idx="54180">39000</cx:pt>
          <cx:pt idx="54181">80000</cx:pt>
          <cx:pt idx="54182">100000</cx:pt>
          <cx:pt idx="54183">60000</cx:pt>
          <cx:pt idx="54184">25000</cx:pt>
          <cx:pt idx="54185">225000</cx:pt>
          <cx:pt idx="54186">3000</cx:pt>
          <cx:pt idx="54187">100000</cx:pt>
          <cx:pt idx="54188">199000</cx:pt>
          <cx:pt idx="54189">245000</cx:pt>
          <cx:pt idx="54190">275000</cx:pt>
          <cx:pt idx="54191">500000</cx:pt>
          <cx:pt idx="54192">191000</cx:pt>
          <cx:pt idx="54193">165000</cx:pt>
          <cx:pt idx="54194">200000</cx:pt>
          <cx:pt idx="54195">500000</cx:pt>
          <cx:pt idx="54196">260000</cx:pt>
          <cx:pt idx="54197">230000</cx:pt>
          <cx:pt idx="54198">155000</cx:pt>
          <cx:pt idx="54199">179000</cx:pt>
          <cx:pt idx="54200">230000</cx:pt>
          <cx:pt idx="54201">250000</cx:pt>
          <cx:pt idx="54202">190000</cx:pt>
          <cx:pt idx="54203">200000</cx:pt>
          <cx:pt idx="54204">325000</cx:pt>
          <cx:pt idx="54205">425000</cx:pt>
          <cx:pt idx="54206">350000</cx:pt>
          <cx:pt idx="54207">250000</cx:pt>
          <cx:pt idx="54208">225000</cx:pt>
          <cx:pt idx="54209">150000</cx:pt>
          <cx:pt idx="54210">95000</cx:pt>
          <cx:pt idx="54211">225000</cx:pt>
          <cx:pt idx="54212">200000</cx:pt>
          <cx:pt idx="54213">270000</cx:pt>
          <cx:pt idx="54214">140000</cx:pt>
          <cx:pt idx="54215">200000</cx:pt>
          <cx:pt idx="54216">150000</cx:pt>
          <cx:pt idx="54217">150000</cx:pt>
          <cx:pt idx="54218">370000</cx:pt>
          <cx:pt idx="54219">500000</cx:pt>
          <cx:pt idx="54220">190000</cx:pt>
          <cx:pt idx="54221">425000</cx:pt>
          <cx:pt idx="54222">200000</cx:pt>
          <cx:pt idx="54223">400000</cx:pt>
          <cx:pt idx="54224">140000</cx:pt>
          <cx:pt idx="54225">310000</cx:pt>
          <cx:pt idx="54226">175000</cx:pt>
          <cx:pt idx="54227">350000</cx:pt>
          <cx:pt idx="54228">320000</cx:pt>
          <cx:pt idx="54229">150000</cx:pt>
          <cx:pt idx="54230">500000</cx:pt>
          <cx:pt idx="54231">190000</cx:pt>
          <cx:pt idx="54232">268000</cx:pt>
          <cx:pt idx="54233">298000</cx:pt>
          <cx:pt idx="54234">150000</cx:pt>
          <cx:pt idx="54235">879664</cx:pt>
          <cx:pt idx="54236">104000</cx:pt>
          <cx:pt idx="54237">100000</cx:pt>
          <cx:pt idx="54238">190000</cx:pt>
          <cx:pt idx="54239">400000</cx:pt>
          <cx:pt idx="54240">150000</cx:pt>
          <cx:pt idx="54241">245000</cx:pt>
          <cx:pt idx="54242">298000</cx:pt>
          <cx:pt idx="54243">275000</cx:pt>
          <cx:pt idx="54244">260000</cx:pt>
          <cx:pt idx="54245">500000</cx:pt>
          <cx:pt idx="54246">350000</cx:pt>
          <cx:pt idx="54247">180000</cx:pt>
          <cx:pt idx="54248">150000</cx:pt>
          <cx:pt idx="54249">290000</cx:pt>
          <cx:pt idx="54250">700000</cx:pt>
          <cx:pt idx="54251">100000</cx:pt>
          <cx:pt idx="54252">280000</cx:pt>
          <cx:pt idx="54253">200000</cx:pt>
          <cx:pt idx="54254">260000</cx:pt>
          <cx:pt idx="54255">110000</cx:pt>
          <cx:pt idx="54256">275000</cx:pt>
          <cx:pt idx="54257">250000</cx:pt>
          <cx:pt idx="54258">230000</cx:pt>
          <cx:pt idx="54259">240000</cx:pt>
          <cx:pt idx="54260">270000</cx:pt>
          <cx:pt idx="54261">145000</cx:pt>
          <cx:pt idx="54262">229000</cx:pt>
          <cx:pt idx="54263">229000</cx:pt>
          <cx:pt idx="54264">175000</cx:pt>
          <cx:pt idx="54265">160000</cx:pt>
          <cx:pt idx="54266">245000</cx:pt>
          <cx:pt idx="54267">260000</cx:pt>
          <cx:pt idx="54268">230000</cx:pt>
          <cx:pt idx="54269">220000</cx:pt>
          <cx:pt idx="54270">350000</cx:pt>
          <cx:pt idx="54271">551000</cx:pt>
          <cx:pt idx="54272">349000</cx:pt>
          <cx:pt idx="54273">360000</cx:pt>
          <cx:pt idx="54274">879664</cx:pt>
          <cx:pt idx="54275">150000</cx:pt>
          <cx:pt idx="54276">220000</cx:pt>
          <cx:pt idx="54277">480000</cx:pt>
          <cx:pt idx="54278">100000</cx:pt>
          <cx:pt idx="54279">80000</cx:pt>
          <cx:pt idx="54280">45000</cx:pt>
          <cx:pt idx="54281">125000</cx:pt>
          <cx:pt idx="54282">250000</cx:pt>
          <cx:pt idx="54283">350000</cx:pt>
          <cx:pt idx="54284">42000</cx:pt>
          <cx:pt idx="54285">295000</cx:pt>
          <cx:pt idx="54286">56000</cx:pt>
          <cx:pt idx="54287">295000</cx:pt>
          <cx:pt idx="54288">40000</cx:pt>
          <cx:pt idx="54289">150000</cx:pt>
          <cx:pt idx="54290">180000</cx:pt>
          <cx:pt idx="54291">50000</cx:pt>
          <cx:pt idx="54292">300000</cx:pt>
          <cx:pt idx="54293">90000</cx:pt>
          <cx:pt idx="54294">90000</cx:pt>
          <cx:pt idx="54295">80000</cx:pt>
          <cx:pt idx="54296">150000</cx:pt>
          <cx:pt idx="54297">130000</cx:pt>
          <cx:pt idx="54298">180000</cx:pt>
          <cx:pt idx="54299">130000</cx:pt>
          <cx:pt idx="54300">150000</cx:pt>
          <cx:pt idx="54301">100000</cx:pt>
          <cx:pt idx="54302">75000</cx:pt>
          <cx:pt idx="54303">100000</cx:pt>
          <cx:pt idx="54304">120000</cx:pt>
          <cx:pt idx="54305">120000</cx:pt>
          <cx:pt idx="54306">15000</cx:pt>
          <cx:pt idx="54307">100000</cx:pt>
          <cx:pt idx="54308">150000</cx:pt>
          <cx:pt idx="54309">80000</cx:pt>
          <cx:pt idx="54310">160000</cx:pt>
          <cx:pt idx="54311">152000</cx:pt>
          <cx:pt idx="54312">700000</cx:pt>
          <cx:pt idx="54313">100000</cx:pt>
          <cx:pt idx="54314">295000</cx:pt>
          <cx:pt idx="54315">100000</cx:pt>
          <cx:pt idx="54316">40000</cx:pt>
          <cx:pt idx="54317">218000</cx:pt>
          <cx:pt idx="54318">135000</cx:pt>
          <cx:pt idx="54319">30000</cx:pt>
          <cx:pt idx="54320">80000</cx:pt>
          <cx:pt idx="54321">120000</cx:pt>
          <cx:pt idx="54322">104000</cx:pt>
          <cx:pt idx="54323">150000</cx:pt>
          <cx:pt idx="54324">10000</cx:pt>
          <cx:pt idx="54325">60000</cx:pt>
          <cx:pt idx="54326">75000</cx:pt>
          <cx:pt idx="54327">160000</cx:pt>
          <cx:pt idx="54328">220000</cx:pt>
          <cx:pt idx="54329">170000</cx:pt>
          <cx:pt idx="54330">190000</cx:pt>
          <cx:pt idx="54331">175000</cx:pt>
          <cx:pt idx="54332">250000</cx:pt>
          <cx:pt idx="54333">89000</cx:pt>
          <cx:pt idx="54334">90000</cx:pt>
          <cx:pt idx="54335">90000</cx:pt>
          <cx:pt idx="54336">44000</cx:pt>
          <cx:pt idx="54337">150000</cx:pt>
          <cx:pt idx="54338">95000</cx:pt>
          <cx:pt idx="54339">200000</cx:pt>
          <cx:pt idx="54340">150000</cx:pt>
          <cx:pt idx="54341">200000</cx:pt>
          <cx:pt idx="54342">70000</cx:pt>
          <cx:pt idx="54343">91500</cx:pt>
          <cx:pt idx="54344">140000</cx:pt>
          <cx:pt idx="54345">7000</cx:pt>
          <cx:pt idx="54346">120000</cx:pt>
          <cx:pt idx="54347">220000</cx:pt>
          <cx:pt idx="54348">150000</cx:pt>
          <cx:pt idx="54349">300000</cx:pt>
          <cx:pt idx="54350">175000</cx:pt>
          <cx:pt idx="54351">220000</cx:pt>
          <cx:pt idx="54352">140000</cx:pt>
          <cx:pt idx="54353">150000</cx:pt>
          <cx:pt idx="54354">225000</cx:pt>
          <cx:pt idx="54355">150000</cx:pt>
          <cx:pt idx="54356">40000</cx:pt>
          <cx:pt idx="54357">185000</cx:pt>
          <cx:pt idx="54358">34900</cx:pt>
          <cx:pt idx="54359">220000</cx:pt>
          <cx:pt idx="54360">90000</cx:pt>
          <cx:pt idx="54361">107000</cx:pt>
          <cx:pt idx="54362">250000</cx:pt>
          <cx:pt idx="54363">185000</cx:pt>
          <cx:pt idx="54364">150000</cx:pt>
          <cx:pt idx="54365">250000</cx:pt>
          <cx:pt idx="54366">295000</cx:pt>
          <cx:pt idx="54367">40000</cx:pt>
          <cx:pt idx="54368">45000</cx:pt>
          <cx:pt idx="54369">60000</cx:pt>
          <cx:pt idx="54370">200000</cx:pt>
          <cx:pt idx="54371">300000</cx:pt>
          <cx:pt idx="54372">200000</cx:pt>
          <cx:pt idx="54373">90000</cx:pt>
          <cx:pt idx="54374">100000</cx:pt>
          <cx:pt idx="54375">10000</cx:pt>
          <cx:pt idx="54376">4500</cx:pt>
          <cx:pt idx="54377">75000</cx:pt>
          <cx:pt idx="54378">100000</cx:pt>
          <cx:pt idx="54379">85000</cx:pt>
          <cx:pt idx="54380">120000</cx:pt>
          <cx:pt idx="54381">100000</cx:pt>
          <cx:pt idx="54382">879664</cx:pt>
          <cx:pt idx="54383">70000</cx:pt>
          <cx:pt idx="54384">100000</cx:pt>
          <cx:pt idx="54385">110000</cx:pt>
          <cx:pt idx="54386">250000</cx:pt>
          <cx:pt idx="54387">45000</cx:pt>
          <cx:pt idx="54388">100000</cx:pt>
          <cx:pt idx="54389">218000</cx:pt>
          <cx:pt idx="54390">879664</cx:pt>
          <cx:pt idx="54391">60000</cx:pt>
          <cx:pt idx="54392">170000</cx:pt>
          <cx:pt idx="54393">200000</cx:pt>
          <cx:pt idx="54394">175000</cx:pt>
          <cx:pt idx="54395">75000</cx:pt>
          <cx:pt idx="54396">107000</cx:pt>
          <cx:pt idx="54397">25000</cx:pt>
          <cx:pt idx="54398">200000</cx:pt>
          <cx:pt idx="54399">340000</cx:pt>
          <cx:pt idx="54400">150000</cx:pt>
          <cx:pt idx="54401">70000</cx:pt>
          <cx:pt idx="54402">70000</cx:pt>
          <cx:pt idx="54403">115000</cx:pt>
          <cx:pt idx="54404">192000</cx:pt>
          <cx:pt idx="54405">200000</cx:pt>
          <cx:pt idx="54406">135000</cx:pt>
          <cx:pt idx="54407">45000</cx:pt>
          <cx:pt idx="54408">121000</cx:pt>
          <cx:pt idx="54409">275000</cx:pt>
          <cx:pt idx="54410">75000</cx:pt>
          <cx:pt idx="54411">100000</cx:pt>
          <cx:pt idx="54412">32000</cx:pt>
          <cx:pt idx="54413">65000</cx:pt>
          <cx:pt idx="54414">104000</cx:pt>
          <cx:pt idx="54415">160000</cx:pt>
          <cx:pt idx="54416">195000</cx:pt>
          <cx:pt idx="54417">175000</cx:pt>
          <cx:pt idx="54418">145000</cx:pt>
          <cx:pt idx="54419">64000</cx:pt>
          <cx:pt idx="54420">190000</cx:pt>
          <cx:pt idx="54421">65000</cx:pt>
          <cx:pt idx="54422">1000</cx:pt>
          <cx:pt idx="54423">140000</cx:pt>
          <cx:pt idx="54424">210000</cx:pt>
          <cx:pt idx="54425">250000</cx:pt>
          <cx:pt idx="54426">250000</cx:pt>
          <cx:pt idx="54427">80000</cx:pt>
          <cx:pt idx="54428">40000</cx:pt>
          <cx:pt idx="54429">175000</cx:pt>
          <cx:pt idx="54430">175000</cx:pt>
          <cx:pt idx="54431">104000</cx:pt>
          <cx:pt idx="54432">115000</cx:pt>
          <cx:pt idx="54433">130000</cx:pt>
          <cx:pt idx="54434">175000</cx:pt>
          <cx:pt idx="54435">220000</cx:pt>
          <cx:pt idx="54436">240000</cx:pt>
          <cx:pt idx="54437">147000</cx:pt>
          <cx:pt idx="54438">210000</cx:pt>
          <cx:pt idx="54439">150000</cx:pt>
          <cx:pt idx="54440">170000</cx:pt>
          <cx:pt idx="54441">150000</cx:pt>
          <cx:pt idx="54442">148000</cx:pt>
          <cx:pt idx="54443">275000</cx:pt>
          <cx:pt idx="54444">250000</cx:pt>
          <cx:pt idx="54445">220000</cx:pt>
          <cx:pt idx="54446">240000</cx:pt>
          <cx:pt idx="54447">450000</cx:pt>
          <cx:pt idx="54448">879664</cx:pt>
          <cx:pt idx="54449">85000</cx:pt>
          <cx:pt idx="54450">345000</cx:pt>
          <cx:pt idx="54451">80000</cx:pt>
          <cx:pt idx="54452">125000</cx:pt>
          <cx:pt idx="54453">295000</cx:pt>
          <cx:pt idx="54454">150000</cx:pt>
          <cx:pt idx="54455">295000</cx:pt>
          <cx:pt idx="54456">90000</cx:pt>
          <cx:pt idx="54457">60000</cx:pt>
          <cx:pt idx="54458">110000</cx:pt>
          <cx:pt idx="54459">99000</cx:pt>
          <cx:pt idx="54460">140000</cx:pt>
          <cx:pt idx="54461">100000</cx:pt>
          <cx:pt idx="54462">100000</cx:pt>
          <cx:pt idx="54463">90000</cx:pt>
          <cx:pt idx="54464">100000</cx:pt>
          <cx:pt idx="54465">100000</cx:pt>
          <cx:pt idx="54466">199900</cx:pt>
          <cx:pt idx="54467">100000</cx:pt>
          <cx:pt idx="54468">120000</cx:pt>
          <cx:pt idx="54469">100000</cx:pt>
          <cx:pt idx="54470">250000</cx:pt>
          <cx:pt idx="54471">100000</cx:pt>
          <cx:pt idx="54472">85000</cx:pt>
          <cx:pt idx="54473">150000</cx:pt>
          <cx:pt idx="54474">100000</cx:pt>
          <cx:pt idx="54475">170000</cx:pt>
          <cx:pt idx="54476">100000</cx:pt>
          <cx:pt idx="54477">110000</cx:pt>
          <cx:pt idx="54478">200000</cx:pt>
          <cx:pt idx="54479">100000</cx:pt>
          <cx:pt idx="54480">50000</cx:pt>
          <cx:pt idx="54481">1000</cx:pt>
          <cx:pt idx="54482">60000</cx:pt>
          <cx:pt idx="54483">165000</cx:pt>
          <cx:pt idx="54484">350000</cx:pt>
          <cx:pt idx="54485">250000</cx:pt>
          <cx:pt idx="54486">350000</cx:pt>
          <cx:pt idx="54487">100000</cx:pt>
          <cx:pt idx="54488">80000</cx:pt>
          <cx:pt idx="54489">45000</cx:pt>
          <cx:pt idx="54490">879664</cx:pt>
          <cx:pt idx="54491">55000</cx:pt>
          <cx:pt idx="54492">35000</cx:pt>
          <cx:pt idx="54493">140000</cx:pt>
          <cx:pt idx="54494">379000</cx:pt>
          <cx:pt idx="54495">150000</cx:pt>
          <cx:pt idx="54496">120000</cx:pt>
          <cx:pt idx="54497">320000</cx:pt>
          <cx:pt idx="54498">135000</cx:pt>
          <cx:pt idx="54499">400000</cx:pt>
          <cx:pt idx="54500">90000</cx:pt>
          <cx:pt idx="54501">220000</cx:pt>
          <cx:pt idx="54502">205000</cx:pt>
          <cx:pt idx="54503">5000</cx:pt>
          <cx:pt idx="54504">34000</cx:pt>
          <cx:pt idx="54505">200000</cx:pt>
          <cx:pt idx="54506">80000</cx:pt>
          <cx:pt idx="54507">150000</cx:pt>
          <cx:pt idx="54508">145000</cx:pt>
          <cx:pt idx="54509">200000</cx:pt>
          <cx:pt idx="54510">85000</cx:pt>
          <cx:pt idx="54511">150000</cx:pt>
          <cx:pt idx="54512">879664</cx:pt>
          <cx:pt idx="54513">48000</cx:pt>
          <cx:pt idx="54514">120000</cx:pt>
          <cx:pt idx="54515">160000</cx:pt>
          <cx:pt idx="54516">150000</cx:pt>
          <cx:pt idx="54517">82640</cx:pt>
          <cx:pt idx="54518">879664</cx:pt>
          <cx:pt idx="54519">175000</cx:pt>
          <cx:pt idx="54520">165000</cx:pt>
          <cx:pt idx="54521">260000</cx:pt>
          <cx:pt idx="54522">1000</cx:pt>
          <cx:pt idx="54523">140000</cx:pt>
          <cx:pt idx="54524">91500</cx:pt>
          <cx:pt idx="54525">100000</cx:pt>
          <cx:pt idx="54526">80000</cx:pt>
          <cx:pt idx="54527">230000</cx:pt>
          <cx:pt idx="54528">150000</cx:pt>
          <cx:pt idx="54529">175000</cx:pt>
          <cx:pt idx="54530">180000</cx:pt>
          <cx:pt idx="54531">165000</cx:pt>
          <cx:pt idx="54532">150000</cx:pt>
          <cx:pt idx="54533">275000</cx:pt>
          <cx:pt idx="54534">170000</cx:pt>
          <cx:pt idx="54535">60000</cx:pt>
          <cx:pt idx="54536">300000</cx:pt>
          <cx:pt idx="54537">120000</cx:pt>
          <cx:pt idx="54538">250000</cx:pt>
          <cx:pt idx="54539">250000</cx:pt>
          <cx:pt idx="54540">114000</cx:pt>
          <cx:pt idx="54541">350000</cx:pt>
          <cx:pt idx="54542">138000</cx:pt>
          <cx:pt idx="54543">60000</cx:pt>
          <cx:pt idx="54544">150000</cx:pt>
          <cx:pt idx="54545">125000</cx:pt>
          <cx:pt idx="54546">175000</cx:pt>
          <cx:pt idx="54547">150000</cx:pt>
          <cx:pt idx="54548">40000</cx:pt>
          <cx:pt idx="54549">40000</cx:pt>
          <cx:pt idx="54550">16000</cx:pt>
          <cx:pt idx="54551">135000</cx:pt>
          <cx:pt idx="54552">130000</cx:pt>
          <cx:pt idx="54553">150000</cx:pt>
          <cx:pt idx="54554">250000</cx:pt>
          <cx:pt idx="54555">75000</cx:pt>
          <cx:pt idx="54556">30000</cx:pt>
          <cx:pt idx="54557">250000</cx:pt>
          <cx:pt idx="54558">185000</cx:pt>
          <cx:pt idx="54559">150000</cx:pt>
          <cx:pt idx="54560">140000</cx:pt>
          <cx:pt idx="54561">250000</cx:pt>
          <cx:pt idx="54562">150000</cx:pt>
          <cx:pt idx="54563">200000</cx:pt>
          <cx:pt idx="54564">100000</cx:pt>
          <cx:pt idx="54565">86000</cx:pt>
          <cx:pt idx="54566">150000</cx:pt>
          <cx:pt idx="54567">96000</cx:pt>
          <cx:pt idx="54568">125000</cx:pt>
          <cx:pt idx="54569">150000</cx:pt>
          <cx:pt idx="54570">160000</cx:pt>
          <cx:pt idx="54571">110000</cx:pt>
          <cx:pt idx="54572">180000</cx:pt>
          <cx:pt idx="54573">879664</cx:pt>
          <cx:pt idx="54574">59000</cx:pt>
          <cx:pt idx="54575">275000</cx:pt>
          <cx:pt idx="54576">185000</cx:pt>
          <cx:pt idx="54577">250000</cx:pt>
          <cx:pt idx="54578">60000</cx:pt>
          <cx:pt idx="54579">150000</cx:pt>
          <cx:pt idx="54580">120000</cx:pt>
          <cx:pt idx="54581">200000</cx:pt>
          <cx:pt idx="54582">400000</cx:pt>
          <cx:pt idx="54583">60000</cx:pt>
          <cx:pt idx="54584">240000</cx:pt>
          <cx:pt idx="54585">150000</cx:pt>
          <cx:pt idx="54586">74000</cx:pt>
          <cx:pt idx="54587">80000</cx:pt>
          <cx:pt idx="54588">150000</cx:pt>
          <cx:pt idx="54589">100000</cx:pt>
          <cx:pt idx="54590">15000</cx:pt>
          <cx:pt idx="54591">425000</cx:pt>
          <cx:pt idx="54592">175000</cx:pt>
          <cx:pt idx="54593">120000</cx:pt>
          <cx:pt idx="54594">80000</cx:pt>
          <cx:pt idx="54595">12000</cx:pt>
          <cx:pt idx="54596">200000</cx:pt>
          <cx:pt idx="54597">255000</cx:pt>
          <cx:pt idx="54598">379000</cx:pt>
          <cx:pt idx="54599">13490</cx:pt>
          <cx:pt idx="54600">100000</cx:pt>
          <cx:pt idx="54601">155000</cx:pt>
          <cx:pt idx="54602">100000</cx:pt>
          <cx:pt idx="54603">45000</cx:pt>
          <cx:pt idx="54604">104000</cx:pt>
          <cx:pt idx="54605">250000</cx:pt>
          <cx:pt idx="54606">218000</cx:pt>
          <cx:pt idx="54607">200000</cx:pt>
          <cx:pt idx="54608">130000</cx:pt>
          <cx:pt idx="54609">150000</cx:pt>
          <cx:pt idx="54610">70000</cx:pt>
          <cx:pt idx="54611">40000</cx:pt>
          <cx:pt idx="54612">120000</cx:pt>
          <cx:pt idx="54613">150000</cx:pt>
          <cx:pt idx="54614">120000</cx:pt>
          <cx:pt idx="54615">140000</cx:pt>
          <cx:pt idx="54616">120000</cx:pt>
          <cx:pt idx="54617">250000</cx:pt>
          <cx:pt idx="54618">250000</cx:pt>
          <cx:pt idx="54619">150000</cx:pt>
          <cx:pt idx="54620">121000</cx:pt>
          <cx:pt idx="54621">200000</cx:pt>
          <cx:pt idx="54622">150000</cx:pt>
          <cx:pt idx="54623">160000</cx:pt>
          <cx:pt idx="54624">90000</cx:pt>
          <cx:pt idx="54625">110000</cx:pt>
          <cx:pt idx="54626">150000</cx:pt>
          <cx:pt idx="54627">45000</cx:pt>
          <cx:pt idx="54628">90000</cx:pt>
          <cx:pt idx="54629">170000</cx:pt>
          <cx:pt idx="54630">100000</cx:pt>
          <cx:pt idx="54631">190000</cx:pt>
          <cx:pt idx="54632">275000</cx:pt>
          <cx:pt idx="54633">155000</cx:pt>
          <cx:pt idx="54634">90000</cx:pt>
          <cx:pt idx="54635">225000</cx:pt>
          <cx:pt idx="54636">165000</cx:pt>
          <cx:pt idx="54637">55000</cx:pt>
          <cx:pt idx="54638">90000</cx:pt>
          <cx:pt idx="54639">525000</cx:pt>
          <cx:pt idx="54640">350000</cx:pt>
          <cx:pt idx="54641">150000</cx:pt>
          <cx:pt idx="54642">165000</cx:pt>
          <cx:pt idx="54643">80000</cx:pt>
          <cx:pt idx="54644">125000</cx:pt>
          <cx:pt idx="54645">125000</cx:pt>
          <cx:pt idx="54646">25000</cx:pt>
          <cx:pt idx="54647">40000</cx:pt>
          <cx:pt idx="54648">40000</cx:pt>
          <cx:pt idx="54649">40000</cx:pt>
          <cx:pt idx="54650">45000</cx:pt>
          <cx:pt idx="54651">17000</cx:pt>
          <cx:pt idx="54652">60000</cx:pt>
          <cx:pt idx="54653">55000</cx:pt>
          <cx:pt idx="54654">85000</cx:pt>
          <cx:pt idx="54655">50000</cx:pt>
          <cx:pt idx="54656">85000</cx:pt>
          <cx:pt idx="54657">40000</cx:pt>
          <cx:pt idx="54658">45000</cx:pt>
          <cx:pt idx="54659">180000</cx:pt>
          <cx:pt idx="54660">55000</cx:pt>
          <cx:pt idx="54661">100000</cx:pt>
          <cx:pt idx="54662">130000</cx:pt>
          <cx:pt idx="54663">45000</cx:pt>
          <cx:pt idx="54664">45000</cx:pt>
          <cx:pt idx="54665">70000</cx:pt>
          <cx:pt idx="54666">110000</cx:pt>
          <cx:pt idx="54667">100000</cx:pt>
          <cx:pt idx="54668">90000</cx:pt>
          <cx:pt idx="54669">80000</cx:pt>
          <cx:pt idx="54670">70000</cx:pt>
          <cx:pt idx="54671">68000</cx:pt>
          <cx:pt idx="54672">120000</cx:pt>
          <cx:pt idx="54673">168000</cx:pt>
          <cx:pt idx="54674">90000</cx:pt>
          <cx:pt idx="54675">90000</cx:pt>
          <cx:pt idx="54676">155000</cx:pt>
          <cx:pt idx="54677">55000</cx:pt>
          <cx:pt idx="54678">50000</cx:pt>
          <cx:pt idx="54679">116000</cx:pt>
          <cx:pt idx="54680">57000</cx:pt>
          <cx:pt idx="54681">73000</cx:pt>
          <cx:pt idx="54682">100000</cx:pt>
          <cx:pt idx="54683">85000</cx:pt>
          <cx:pt idx="54684">115000</cx:pt>
          <cx:pt idx="54685">73000</cx:pt>
          <cx:pt idx="54686">15000</cx:pt>
          <cx:pt idx="54687">30000</cx:pt>
          <cx:pt idx="54688">32000</cx:pt>
          <cx:pt idx="54689">60000</cx:pt>
          <cx:pt idx="54690">60000</cx:pt>
          <cx:pt idx="54691">60000</cx:pt>
          <cx:pt idx="54692">70000</cx:pt>
          <cx:pt idx="54693">65900</cx:pt>
          <cx:pt idx="54694">70000</cx:pt>
          <cx:pt idx="54695">52000</cx:pt>
          <cx:pt idx="54696">65000</cx:pt>
          <cx:pt idx="54697">35000</cx:pt>
          <cx:pt idx="54698">12000</cx:pt>
          <cx:pt idx="54699">64000</cx:pt>
          <cx:pt idx="54700">100000</cx:pt>
          <cx:pt idx="54701">90000</cx:pt>
          <cx:pt idx="54702">56000</cx:pt>
          <cx:pt idx="54703">50000</cx:pt>
          <cx:pt idx="54704">45000</cx:pt>
          <cx:pt idx="54705">23000</cx:pt>
          <cx:pt idx="54706">80000</cx:pt>
          <cx:pt idx="54707">68900</cx:pt>
          <cx:pt idx="54708">68000</cx:pt>
          <cx:pt idx="54709">60000</cx:pt>
          <cx:pt idx="54710">56000</cx:pt>
          <cx:pt idx="54711">30000</cx:pt>
          <cx:pt idx="54712">50000</cx:pt>
          <cx:pt idx="54713">90000</cx:pt>
          <cx:pt idx="54714">125000</cx:pt>
          <cx:pt idx="54715">96000</cx:pt>
          <cx:pt idx="54716">56000</cx:pt>
          <cx:pt idx="54717">56000</cx:pt>
          <cx:pt idx="54718">40000</cx:pt>
          <cx:pt idx="54719">50000</cx:pt>
          <cx:pt idx="54720">75000</cx:pt>
          <cx:pt idx="54721">74900</cx:pt>
          <cx:pt idx="54722">125000</cx:pt>
          <cx:pt idx="54723">80000</cx:pt>
          <cx:pt idx="54724">74900</cx:pt>
          <cx:pt idx="54725">100000</cx:pt>
          <cx:pt idx="54726">100000</cx:pt>
          <cx:pt idx="54727">50000</cx:pt>
          <cx:pt idx="54728">160000</cx:pt>
          <cx:pt idx="54729">50000</cx:pt>
          <cx:pt idx="54730">70000</cx:pt>
          <cx:pt idx="54731">150000</cx:pt>
          <cx:pt idx="54732">55000</cx:pt>
          <cx:pt idx="54733">70000</cx:pt>
          <cx:pt idx="54734">20000</cx:pt>
          <cx:pt idx="54735">50000</cx:pt>
          <cx:pt idx="54736">70000</cx:pt>
          <cx:pt idx="54737">70000</cx:pt>
          <cx:pt idx="54738">80000</cx:pt>
          <cx:pt idx="54739">105000</cx:pt>
          <cx:pt idx="54740">50000</cx:pt>
          <cx:pt idx="54741">109000</cx:pt>
          <cx:pt idx="54742">100000</cx:pt>
          <cx:pt idx="54743">97500</cx:pt>
          <cx:pt idx="54744">85000</cx:pt>
          <cx:pt idx="54745">50000</cx:pt>
          <cx:pt idx="54746">879664</cx:pt>
          <cx:pt idx="54747">185000</cx:pt>
          <cx:pt idx="54748">100000</cx:pt>
          <cx:pt idx="54749">124000</cx:pt>
          <cx:pt idx="54750">115000</cx:pt>
          <cx:pt idx="54751">81000</cx:pt>
          <cx:pt idx="54752">100000</cx:pt>
          <cx:pt idx="54753">120000</cx:pt>
          <cx:pt idx="54754">105000</cx:pt>
          <cx:pt idx="54755">115000</cx:pt>
          <cx:pt idx="54756">130000</cx:pt>
          <cx:pt idx="54757">110000</cx:pt>
          <cx:pt idx="54758">100000</cx:pt>
          <cx:pt idx="54759">130000</cx:pt>
          <cx:pt idx="54760">130000</cx:pt>
          <cx:pt idx="54761">100000</cx:pt>
          <cx:pt idx="54762">90000</cx:pt>
          <cx:pt idx="54763">139000</cx:pt>
          <cx:pt idx="54764">110000</cx:pt>
          <cx:pt idx="54765">166000</cx:pt>
          <cx:pt idx="54766">100000</cx:pt>
          <cx:pt idx="54767">74900</cx:pt>
          <cx:pt idx="54768">110000</cx:pt>
          <cx:pt idx="54769">158000</cx:pt>
          <cx:pt idx="54770">145000</cx:pt>
          <cx:pt idx="54771">160000</cx:pt>
          <cx:pt idx="54772">145000</cx:pt>
          <cx:pt idx="54773">90000</cx:pt>
          <cx:pt idx="54774">449000</cx:pt>
          <cx:pt idx="54775">90000</cx:pt>
          <cx:pt idx="54776">250000</cx:pt>
          <cx:pt idx="54777">160000</cx:pt>
          <cx:pt idx="54778">275000</cx:pt>
          <cx:pt idx="54779">150000</cx:pt>
          <cx:pt idx="54780">349999</cx:pt>
          <cx:pt idx="54781">195000</cx:pt>
          <cx:pt idx="54782">200000</cx:pt>
          <cx:pt idx="54783">170000</cx:pt>
          <cx:pt idx="54784">90000</cx:pt>
          <cx:pt idx="54785">200000</cx:pt>
          <cx:pt idx="54786">155000</cx:pt>
          <cx:pt idx="54787">160000</cx:pt>
          <cx:pt idx="54788">160000</cx:pt>
          <cx:pt idx="54789">145000</cx:pt>
          <cx:pt idx="54790">130000</cx:pt>
          <cx:pt idx="54791">100000</cx:pt>
          <cx:pt idx="54792">200000</cx:pt>
          <cx:pt idx="54793">130000</cx:pt>
          <cx:pt idx="54794">140000</cx:pt>
          <cx:pt idx="54795">90000</cx:pt>
          <cx:pt idx="54796">160000</cx:pt>
          <cx:pt idx="54797">215000</cx:pt>
          <cx:pt idx="54798">164000</cx:pt>
          <cx:pt idx="54799">200000</cx:pt>
          <cx:pt idx="54800">165000</cx:pt>
          <cx:pt idx="54801">165000</cx:pt>
          <cx:pt idx="54802">90000</cx:pt>
          <cx:pt idx="54803">150000</cx:pt>
          <cx:pt idx="54804">90000</cx:pt>
          <cx:pt idx="54805">125000</cx:pt>
          <cx:pt idx="54806">99900</cx:pt>
          <cx:pt idx="54807">99900</cx:pt>
          <cx:pt idx="54808">80000</cx:pt>
          <cx:pt idx="54809">200000</cx:pt>
          <cx:pt idx="54810">175000</cx:pt>
          <cx:pt idx="54811">150000</cx:pt>
          <cx:pt idx="54812">81000</cx:pt>
          <cx:pt idx="54813">155000</cx:pt>
          <cx:pt idx="54814">100000</cx:pt>
          <cx:pt idx="54815">50000</cx:pt>
          <cx:pt idx="54816">180000</cx:pt>
          <cx:pt idx="54817">89000</cx:pt>
          <cx:pt idx="54818">117000</cx:pt>
          <cx:pt idx="54819">155000</cx:pt>
          <cx:pt idx="54820">160000</cx:pt>
          <cx:pt idx="54821">81000</cx:pt>
          <cx:pt idx="54822">85000</cx:pt>
          <cx:pt idx="54823">100000</cx:pt>
          <cx:pt idx="54824">85000</cx:pt>
          <cx:pt idx="54825">80000</cx:pt>
          <cx:pt idx="54826">81000</cx:pt>
          <cx:pt idx="54827">85000</cx:pt>
          <cx:pt idx="54828">83000</cx:pt>
          <cx:pt idx="54829">120000</cx:pt>
          <cx:pt idx="54830">56000</cx:pt>
          <cx:pt idx="54831">100000</cx:pt>
          <cx:pt idx="54832">170000</cx:pt>
          <cx:pt idx="54833">115000</cx:pt>
          <cx:pt idx="54834">120000</cx:pt>
          <cx:pt idx="54835">110000</cx:pt>
          <cx:pt idx="54836">150000</cx:pt>
          <cx:pt idx="54837">280000</cx:pt>
          <cx:pt idx="54838">83000</cx:pt>
          <cx:pt idx="54839">135000</cx:pt>
          <cx:pt idx="54840">100000</cx:pt>
          <cx:pt idx="54841">130000</cx:pt>
          <cx:pt idx="54842">175000</cx:pt>
          <cx:pt idx="54843">125000</cx:pt>
          <cx:pt idx="54844">160000</cx:pt>
          <cx:pt idx="54845">120000</cx:pt>
          <cx:pt idx="54846">150000</cx:pt>
          <cx:pt idx="54847">115000</cx:pt>
          <cx:pt idx="54848">120000</cx:pt>
          <cx:pt idx="54849">60000</cx:pt>
          <cx:pt idx="54850">160000</cx:pt>
          <cx:pt idx="54851">248000</cx:pt>
          <cx:pt idx="54852">160000</cx:pt>
          <cx:pt idx="54853">100000</cx:pt>
          <cx:pt idx="54854">75000</cx:pt>
          <cx:pt idx="54855">79000</cx:pt>
          <cx:pt idx="54856">115000</cx:pt>
          <cx:pt idx="54857">65000</cx:pt>
          <cx:pt idx="54858">75000</cx:pt>
          <cx:pt idx="54859">125000</cx:pt>
          <cx:pt idx="54860">140000</cx:pt>
          <cx:pt idx="54861">80000</cx:pt>
          <cx:pt idx="54862">130000</cx:pt>
          <cx:pt idx="54863">80000</cx:pt>
          <cx:pt idx="54864">70000</cx:pt>
          <cx:pt idx="54865">65000</cx:pt>
          <cx:pt idx="54866">100000</cx:pt>
          <cx:pt idx="54867">120000</cx:pt>
          <cx:pt idx="54868">150000</cx:pt>
          <cx:pt idx="54869">95000</cx:pt>
          <cx:pt idx="54870">75000</cx:pt>
          <cx:pt idx="54871">100000</cx:pt>
          <cx:pt idx="54872">140000</cx:pt>
          <cx:pt idx="54873">225000</cx:pt>
          <cx:pt idx="54874">165000</cx:pt>
          <cx:pt idx="54875">110000</cx:pt>
          <cx:pt idx="54876">95000</cx:pt>
          <cx:pt idx="54877">165000</cx:pt>
          <cx:pt idx="54878">90000</cx:pt>
          <cx:pt idx="54879">110000</cx:pt>
          <cx:pt idx="54880">69000</cx:pt>
          <cx:pt idx="54881">115000</cx:pt>
          <cx:pt idx="54882">98000</cx:pt>
          <cx:pt idx="54883">160000</cx:pt>
          <cx:pt idx="54884">125000</cx:pt>
          <cx:pt idx="54885">90000</cx:pt>
          <cx:pt idx="54886">150000</cx:pt>
          <cx:pt idx="54887">115000</cx:pt>
          <cx:pt idx="54888">125000</cx:pt>
          <cx:pt idx="54889">235000</cx:pt>
          <cx:pt idx="54890">110000</cx:pt>
          <cx:pt idx="54891">100000</cx:pt>
          <cx:pt idx="54892">3000</cx:pt>
          <cx:pt idx="54893">50000</cx:pt>
          <cx:pt idx="54894">50000</cx:pt>
          <cx:pt idx="54895">80000</cx:pt>
          <cx:pt idx="54896">70000</cx:pt>
          <cx:pt idx="54897">74500</cx:pt>
          <cx:pt idx="54898">70000</cx:pt>
          <cx:pt idx="54899">89000</cx:pt>
          <cx:pt idx="54900">89000</cx:pt>
          <cx:pt idx="54901">49000</cx:pt>
          <cx:pt idx="54902">100000</cx:pt>
          <cx:pt idx="54903">49000</cx:pt>
          <cx:pt idx="54904">115000</cx:pt>
          <cx:pt idx="54905">80000</cx:pt>
          <cx:pt idx="54906">80000</cx:pt>
          <cx:pt idx="54907">115000</cx:pt>
          <cx:pt idx="54908">87000</cx:pt>
          <cx:pt idx="54909">85000</cx:pt>
          <cx:pt idx="54910">95000</cx:pt>
          <cx:pt idx="54911">100000</cx:pt>
          <cx:pt idx="54912">109000</cx:pt>
          <cx:pt idx="54913">75000</cx:pt>
          <cx:pt idx="54914">90000</cx:pt>
          <cx:pt idx="54915">45000</cx:pt>
          <cx:pt idx="54916">85000</cx:pt>
          <cx:pt idx="54917">150000</cx:pt>
          <cx:pt idx="54918">95000</cx:pt>
          <cx:pt idx="54919">75000</cx:pt>
          <cx:pt idx="54920">85000</cx:pt>
          <cx:pt idx="54921">80000</cx:pt>
          <cx:pt idx="54922">80000</cx:pt>
          <cx:pt idx="54923">75000</cx:pt>
          <cx:pt idx="54924">60000</cx:pt>
          <cx:pt idx="54925">88000</cx:pt>
          <cx:pt idx="54926">60000</cx:pt>
          <cx:pt idx="54927">40000</cx:pt>
          <cx:pt idx="54928">22000</cx:pt>
          <cx:pt idx="54929">10000</cx:pt>
          <cx:pt idx="54930">50000</cx:pt>
          <cx:pt idx="54931">60000</cx:pt>
          <cx:pt idx="54932">27500</cx:pt>
          <cx:pt idx="54933">70000</cx:pt>
          <cx:pt idx="54934">65000</cx:pt>
          <cx:pt idx="54935">30000</cx:pt>
          <cx:pt idx="54936">65000</cx:pt>
          <cx:pt idx="54937">20000</cx:pt>
          <cx:pt idx="54938">25000</cx:pt>
          <cx:pt idx="54939">65000</cx:pt>
          <cx:pt idx="54940">79000</cx:pt>
          <cx:pt idx="54941">40000</cx:pt>
          <cx:pt idx="54942">30000</cx:pt>
          <cx:pt idx="54943">65000</cx:pt>
          <cx:pt idx="54944">60000</cx:pt>
          <cx:pt idx="54945">1500</cx:pt>
          <cx:pt idx="54946">40000</cx:pt>
          <cx:pt idx="54947">50000</cx:pt>
          <cx:pt idx="54948">25000</cx:pt>
          <cx:pt idx="54949">879664</cx:pt>
          <cx:pt idx="54950">90000</cx:pt>
          <cx:pt idx="54951">40000</cx:pt>
          <cx:pt idx="54952">25000</cx:pt>
          <cx:pt idx="54953">80000</cx:pt>
          <cx:pt idx="54954">35000</cx:pt>
          <cx:pt idx="54955">80000</cx:pt>
          <cx:pt idx="54956">50000</cx:pt>
          <cx:pt idx="54957">35000</cx:pt>
          <cx:pt idx="54958">75000</cx:pt>
          <cx:pt idx="54959">129900</cx:pt>
          <cx:pt idx="54960">47500</cx:pt>
          <cx:pt idx="54961">60000</cx:pt>
          <cx:pt idx="54962">100000</cx:pt>
          <cx:pt idx="54963">85000</cx:pt>
          <cx:pt idx="54964">70000</cx:pt>
          <cx:pt idx="54965">135000</cx:pt>
          <cx:pt idx="54966">90000</cx:pt>
          <cx:pt idx="54967">60000</cx:pt>
          <cx:pt idx="54968">72000</cx:pt>
          <cx:pt idx="54969">70000</cx:pt>
          <cx:pt idx="54970">35000</cx:pt>
          <cx:pt idx="54971">119000</cx:pt>
          <cx:pt idx="54972">100000</cx:pt>
          <cx:pt idx="54973">80000</cx:pt>
          <cx:pt idx="54974">70000</cx:pt>
          <cx:pt idx="54975">128000</cx:pt>
          <cx:pt idx="54976">75000</cx:pt>
          <cx:pt idx="54977">75000</cx:pt>
          <cx:pt idx="54978">120000</cx:pt>
          <cx:pt idx="54979">100000</cx:pt>
          <cx:pt idx="54980">100000</cx:pt>
          <cx:pt idx="54981">100000</cx:pt>
          <cx:pt idx="54982">160000</cx:pt>
          <cx:pt idx="54983">350000</cx:pt>
          <cx:pt idx="54984">30000</cx:pt>
          <cx:pt idx="54985">90000</cx:pt>
          <cx:pt idx="54986">130000</cx:pt>
          <cx:pt idx="54987">70000</cx:pt>
          <cx:pt idx="54988">90000</cx:pt>
          <cx:pt idx="54989">75000</cx:pt>
          <cx:pt idx="54990">190000</cx:pt>
          <cx:pt idx="54991">350000</cx:pt>
          <cx:pt idx="54992">299000</cx:pt>
          <cx:pt idx="54993">120000</cx:pt>
          <cx:pt idx="54994">100000</cx:pt>
          <cx:pt idx="54995">85000</cx:pt>
          <cx:pt idx="54996">200000</cx:pt>
          <cx:pt idx="54997">85000</cx:pt>
          <cx:pt idx="54998">200000</cx:pt>
          <cx:pt idx="54999">130000</cx:pt>
          <cx:pt idx="55000">125000</cx:pt>
          <cx:pt idx="55001">140000</cx:pt>
          <cx:pt idx="55002">50000</cx:pt>
          <cx:pt idx="55003">89000</cx:pt>
          <cx:pt idx="55004">120000</cx:pt>
          <cx:pt idx="55005">75000</cx:pt>
          <cx:pt idx="55006">70000</cx:pt>
          <cx:pt idx="55007">115000</cx:pt>
          <cx:pt idx="55008">111000</cx:pt>
          <cx:pt idx="55009">85000</cx:pt>
          <cx:pt idx="55010">95000</cx:pt>
          <cx:pt idx="55011">200000</cx:pt>
          <cx:pt idx="55012">120000</cx:pt>
          <cx:pt idx="55013">125000</cx:pt>
          <cx:pt idx="55014">170000</cx:pt>
          <cx:pt idx="55015">135000</cx:pt>
          <cx:pt idx="55016">100000</cx:pt>
          <cx:pt idx="55017">138000</cx:pt>
          <cx:pt idx="55018">98000</cx:pt>
          <cx:pt idx="55019">98000</cx:pt>
          <cx:pt idx="55020">145000</cx:pt>
          <cx:pt idx="55021">175000</cx:pt>
          <cx:pt idx="55022">95000</cx:pt>
          <cx:pt idx="55023">100000</cx:pt>
          <cx:pt idx="55024">110000</cx:pt>
          <cx:pt idx="55025">150000</cx:pt>
          <cx:pt idx="55026">190000</cx:pt>
          <cx:pt idx="55027">100000</cx:pt>
          <cx:pt idx="55028">220000</cx:pt>
          <cx:pt idx="55029">95000</cx:pt>
          <cx:pt idx="55030">111000</cx:pt>
          <cx:pt idx="55031">150000</cx:pt>
          <cx:pt idx="55032">130000</cx:pt>
          <cx:pt idx="55033">175000</cx:pt>
          <cx:pt idx="55034">140000</cx:pt>
          <cx:pt idx="55035">140000</cx:pt>
          <cx:pt idx="55036">150000</cx:pt>
          <cx:pt idx="55037">150000</cx:pt>
          <cx:pt idx="55038">200000</cx:pt>
          <cx:pt idx="55039">136500</cx:pt>
          <cx:pt idx="55040">325000</cx:pt>
          <cx:pt idx="55041">130000</cx:pt>
          <cx:pt idx="55042">180000</cx:pt>
          <cx:pt idx="55043">150000</cx:pt>
          <cx:pt idx="55044">130000</cx:pt>
          <cx:pt idx="55045">100000</cx:pt>
          <cx:pt idx="55046">150000</cx:pt>
          <cx:pt idx="55047">150000</cx:pt>
          <cx:pt idx="55048">130000</cx:pt>
          <cx:pt idx="55049">115000</cx:pt>
          <cx:pt idx="55050">210000</cx:pt>
          <cx:pt idx="55051">120000</cx:pt>
          <cx:pt idx="55052">120000</cx:pt>
          <cx:pt idx="55053">220000</cx:pt>
          <cx:pt idx="55054">150000</cx:pt>
          <cx:pt idx="55055">130000</cx:pt>
          <cx:pt idx="55056">100000</cx:pt>
          <cx:pt idx="55057">150000</cx:pt>
          <cx:pt idx="55058">140000</cx:pt>
          <cx:pt idx="55059">150000</cx:pt>
          <cx:pt idx="55060">140000</cx:pt>
          <cx:pt idx="55061">120000</cx:pt>
          <cx:pt idx="55062">150000</cx:pt>
          <cx:pt idx="55063">180000</cx:pt>
          <cx:pt idx="55064">145000</cx:pt>
          <cx:pt idx="55065">147000</cx:pt>
          <cx:pt idx="55066">180000</cx:pt>
          <cx:pt idx="55067">220000</cx:pt>
          <cx:pt idx="55068">140000</cx:pt>
          <cx:pt idx="55069">180000</cx:pt>
          <cx:pt idx="55070">200000</cx:pt>
          <cx:pt idx="55071">170000</cx:pt>
          <cx:pt idx="55072">200000</cx:pt>
          <cx:pt idx="55073">145000</cx:pt>
          <cx:pt idx="55074">150000</cx:pt>
          <cx:pt idx="55075">110000</cx:pt>
          <cx:pt idx="55076">160000</cx:pt>
          <cx:pt idx="55077">159000</cx:pt>
          <cx:pt idx="55078">177500</cx:pt>
          <cx:pt idx="55079">120000</cx:pt>
          <cx:pt idx="55080">225000</cx:pt>
          <cx:pt idx="55081">175000</cx:pt>
          <cx:pt idx="55082">179000</cx:pt>
          <cx:pt idx="55083">170000</cx:pt>
          <cx:pt idx="55084">125000</cx:pt>
          <cx:pt idx="55085">250000</cx:pt>
          <cx:pt idx="55086">150000</cx:pt>
          <cx:pt idx="55087">134000</cx:pt>
          <cx:pt idx="55088">130000</cx:pt>
          <cx:pt idx="55089">200000</cx:pt>
          <cx:pt idx="55090">150000</cx:pt>
          <cx:pt idx="55091">200000</cx:pt>
          <cx:pt idx="55092">180000</cx:pt>
          <cx:pt idx="55093">150000</cx:pt>
          <cx:pt idx="55094">160000</cx:pt>
          <cx:pt idx="55095">160000</cx:pt>
          <cx:pt idx="55096">160000</cx:pt>
          <cx:pt idx="55097">199000</cx:pt>
          <cx:pt idx="55098">140000</cx:pt>
          <cx:pt idx="55099">150000</cx:pt>
          <cx:pt idx="55100">190000</cx:pt>
          <cx:pt idx="55101">112000</cx:pt>
          <cx:pt idx="55102">175000</cx:pt>
          <cx:pt idx="55103">205000</cx:pt>
          <cx:pt idx="55104">195000</cx:pt>
          <cx:pt idx="55105">150000</cx:pt>
          <cx:pt idx="55106">225000</cx:pt>
          <cx:pt idx="55107">225000</cx:pt>
          <cx:pt idx="55108">150000</cx:pt>
          <cx:pt idx="55109">235000</cx:pt>
          <cx:pt idx="55110">235000</cx:pt>
          <cx:pt idx="55111">220000</cx:pt>
          <cx:pt idx="55112">215000</cx:pt>
          <cx:pt idx="55113">175000</cx:pt>
          <cx:pt idx="55114">240000</cx:pt>
          <cx:pt idx="55115">150000</cx:pt>
          <cx:pt idx="55116">200000</cx:pt>
          <cx:pt idx="55117">120000</cx:pt>
          <cx:pt idx="55118">170000</cx:pt>
          <cx:pt idx="55119">130000</cx:pt>
          <cx:pt idx="55120">120000</cx:pt>
          <cx:pt idx="55121">170000</cx:pt>
          <cx:pt idx="55122">99999</cx:pt>
          <cx:pt idx="55123">225000</cx:pt>
          <cx:pt idx="55124">175000</cx:pt>
          <cx:pt idx="55125">150000</cx:pt>
          <cx:pt idx="55126">205000</cx:pt>
          <cx:pt idx="55127">200000</cx:pt>
          <cx:pt idx="55128">215000</cx:pt>
          <cx:pt idx="55129">290000</cx:pt>
          <cx:pt idx="55130">190000</cx:pt>
          <cx:pt idx="55131">225000</cx:pt>
          <cx:pt idx="55132">260000</cx:pt>
          <cx:pt idx="55133">250000</cx:pt>
          <cx:pt idx="55134">185000</cx:pt>
          <cx:pt idx="55135">249000</cx:pt>
          <cx:pt idx="55136">205000</cx:pt>
          <cx:pt idx="55137">200000</cx:pt>
          <cx:pt idx="55138">250000</cx:pt>
          <cx:pt idx="55139">180000</cx:pt>
          <cx:pt idx="55140">350000</cx:pt>
          <cx:pt idx="55141">207000</cx:pt>
          <cx:pt idx="55142">250000</cx:pt>
          <cx:pt idx="55143">207000</cx:pt>
          <cx:pt idx="55144">200000</cx:pt>
          <cx:pt idx="55145">200000</cx:pt>
          <cx:pt idx="55146">250000</cx:pt>
          <cx:pt idx="55147">213000</cx:pt>
          <cx:pt idx="55148">250000</cx:pt>
          <cx:pt idx="55149">280000</cx:pt>
          <cx:pt idx="55150">250000</cx:pt>
          <cx:pt idx="55151">250000</cx:pt>
          <cx:pt idx="55152">250000</cx:pt>
          <cx:pt idx="55153">220000</cx:pt>
          <cx:pt idx="55154">220000</cx:pt>
          <cx:pt idx="55155">213000</cx:pt>
          <cx:pt idx="55156">180000</cx:pt>
          <cx:pt idx="55157">250000</cx:pt>
          <cx:pt idx="55158">225000</cx:pt>
          <cx:pt idx="55159">390000</cx:pt>
          <cx:pt idx="55160">260000</cx:pt>
          <cx:pt idx="55161">90000</cx:pt>
          <cx:pt idx="55162">155000</cx:pt>
          <cx:pt idx="55163">250000</cx:pt>
          <cx:pt idx="55164">270000</cx:pt>
          <cx:pt idx="55165">200000</cx:pt>
          <cx:pt idx="55166">300000</cx:pt>
          <cx:pt idx="55167">280000</cx:pt>
          <cx:pt idx="55168">300000</cx:pt>
          <cx:pt idx="55169">300000</cx:pt>
          <cx:pt idx="55170">225000</cx:pt>
          <cx:pt idx="55171">250000</cx:pt>
          <cx:pt idx="55172">420000</cx:pt>
          <cx:pt idx="55173">200000</cx:pt>
          <cx:pt idx="55174">350000</cx:pt>
          <cx:pt idx="55175">475000</cx:pt>
          <cx:pt idx="55176">400000</cx:pt>
          <cx:pt idx="55177">275000</cx:pt>
          <cx:pt idx="55178">330000</cx:pt>
          <cx:pt idx="55179">420000</cx:pt>
          <cx:pt idx="55180">275000</cx:pt>
          <cx:pt idx="55181">300000</cx:pt>
          <cx:pt idx="55182">700000</cx:pt>
          <cx:pt idx="55183">420000</cx:pt>
          <cx:pt idx="55184">500000</cx:pt>
          <cx:pt idx="55185">400000</cx:pt>
          <cx:pt idx="55186">450000</cx:pt>
          <cx:pt idx="55187">425000</cx:pt>
          <cx:pt idx="55188">560000</cx:pt>
          <cx:pt idx="55189">879664</cx:pt>
          <cx:pt idx="55190">150000</cx:pt>
          <cx:pt idx="55191">160000</cx:pt>
          <cx:pt idx="55192">140000</cx:pt>
          <cx:pt idx="55193">130000</cx:pt>
          <cx:pt idx="55194">268000</cx:pt>
          <cx:pt idx="55195">125000</cx:pt>
          <cx:pt idx="55196">275000</cx:pt>
          <cx:pt idx="55197">400000</cx:pt>
          <cx:pt idx="55198">110000</cx:pt>
          <cx:pt idx="55199">65000</cx:pt>
          <cx:pt idx="55200">65000</cx:pt>
          <cx:pt idx="55201">400000</cx:pt>
          <cx:pt idx="55202">60000</cx:pt>
          <cx:pt idx="55203">80000</cx:pt>
          <cx:pt idx="55204">65000</cx:pt>
          <cx:pt idx="55205">160000</cx:pt>
          <cx:pt idx="55206">150000</cx:pt>
          <cx:pt idx="55207">100000</cx:pt>
          <cx:pt idx="55208">7000</cx:pt>
          <cx:pt idx="55209">125000</cx:pt>
          <cx:pt idx="55210">103000</cx:pt>
          <cx:pt idx="55211">95000</cx:pt>
          <cx:pt idx="55212">95000</cx:pt>
          <cx:pt idx="55213">75000</cx:pt>
          <cx:pt idx="55214">130000</cx:pt>
          <cx:pt idx="55215">7000</cx:pt>
          <cx:pt idx="55216">130000</cx:pt>
          <cx:pt idx="55217">21000</cx:pt>
          <cx:pt idx="55218">135000</cx:pt>
          <cx:pt idx="55219">40000</cx:pt>
          <cx:pt idx="55220">54500</cx:pt>
          <cx:pt idx="55221">90000</cx:pt>
          <cx:pt idx="55222">35000</cx:pt>
          <cx:pt idx="55223">84000</cx:pt>
          <cx:pt idx="55224">140000</cx:pt>
          <cx:pt idx="55225">60000</cx:pt>
          <cx:pt idx="55226">40000</cx:pt>
          <cx:pt idx="55227">80000</cx:pt>
          <cx:pt idx="55228">160000</cx:pt>
          <cx:pt idx="55229">15000</cx:pt>
          <cx:pt idx="55230">350000</cx:pt>
          <cx:pt idx="55231">45000</cx:pt>
          <cx:pt idx="55232">75000</cx:pt>
          <cx:pt idx="55233">40000</cx:pt>
          <cx:pt idx="55234">75000</cx:pt>
          <cx:pt idx="55235">90000</cx:pt>
          <cx:pt idx="55236">18000</cx:pt>
          <cx:pt idx="55237">54500</cx:pt>
          <cx:pt idx="55238">100000</cx:pt>
          <cx:pt idx="55239">84000</cx:pt>
          <cx:pt idx="55240">135000</cx:pt>
          <cx:pt idx="55241">84000</cx:pt>
          <cx:pt idx="55242">125000</cx:pt>
          <cx:pt idx="55243">90000</cx:pt>
          <cx:pt idx="55244">185000</cx:pt>
          <cx:pt idx="55245">200000</cx:pt>
          <cx:pt idx="55246">95000</cx:pt>
          <cx:pt idx="55247">200000</cx:pt>
          <cx:pt idx="55248">185000</cx:pt>
          <cx:pt idx="55249">71000</cx:pt>
          <cx:pt idx="55250">200000</cx:pt>
          <cx:pt idx="55251">170000</cx:pt>
          <cx:pt idx="55252">90000</cx:pt>
          <cx:pt idx="55253">200000</cx:pt>
          <cx:pt idx="55254">98000</cx:pt>
          <cx:pt idx="55255">200000</cx:pt>
          <cx:pt idx="55256">200000</cx:pt>
          <cx:pt idx="55257">100000</cx:pt>
          <cx:pt idx="55258">189000</cx:pt>
          <cx:pt idx="55259">100000</cx:pt>
          <cx:pt idx="55260">175000</cx:pt>
          <cx:pt idx="55261">159000</cx:pt>
          <cx:pt idx="55262">80000</cx:pt>
          <cx:pt idx="55263">125000</cx:pt>
          <cx:pt idx="55264">196000</cx:pt>
          <cx:pt idx="55265">196000</cx:pt>
          <cx:pt idx="55266">160000</cx:pt>
          <cx:pt idx="55267">165000</cx:pt>
          <cx:pt idx="55268">20000</cx:pt>
          <cx:pt idx="55269">130000</cx:pt>
          <cx:pt idx="55270">135000</cx:pt>
          <cx:pt idx="55271">180000</cx:pt>
          <cx:pt idx="55272">80000</cx:pt>
          <cx:pt idx="55273">90000</cx:pt>
          <cx:pt idx="55274">90000</cx:pt>
          <cx:pt idx="55275">155000</cx:pt>
          <cx:pt idx="55276">40000</cx:pt>
          <cx:pt idx="55277">180000</cx:pt>
          <cx:pt idx="55278">180000</cx:pt>
          <cx:pt idx="55279">85000</cx:pt>
          <cx:pt idx="55280">150000</cx:pt>
          <cx:pt idx="55281">180000</cx:pt>
          <cx:pt idx="55282">100000</cx:pt>
          <cx:pt idx="55283">60000</cx:pt>
          <cx:pt idx="55284">110000</cx:pt>
          <cx:pt idx="55285">150000</cx:pt>
          <cx:pt idx="55286">82000</cx:pt>
          <cx:pt idx="55287">80000</cx:pt>
          <cx:pt idx="55288">120000</cx:pt>
          <cx:pt idx="55289">125000</cx:pt>
          <cx:pt idx="55290">180000</cx:pt>
          <cx:pt idx="55291">65000</cx:pt>
          <cx:pt idx="55292">20000</cx:pt>
          <cx:pt idx="55293">25000</cx:pt>
          <cx:pt idx="55294">75000</cx:pt>
          <cx:pt idx="55295">100000</cx:pt>
          <cx:pt idx="55296">150000</cx:pt>
          <cx:pt idx="55297">130000</cx:pt>
          <cx:pt idx="55298">71000</cx:pt>
          <cx:pt idx="55299">1000</cx:pt>
          <cx:pt idx="55300">75000</cx:pt>
          <cx:pt idx="55301">100000</cx:pt>
          <cx:pt idx="55302">100000</cx:pt>
          <cx:pt idx="55303">113000</cx:pt>
          <cx:pt idx="55304">150000</cx:pt>
          <cx:pt idx="55305">48000</cx:pt>
          <cx:pt idx="55306">130000</cx:pt>
          <cx:pt idx="55307">80000</cx:pt>
          <cx:pt idx="55308">91500</cx:pt>
          <cx:pt idx="55309">76900</cx:pt>
          <cx:pt idx="55310">120000</cx:pt>
          <cx:pt idx="55311">150000</cx:pt>
          <cx:pt idx="55312">55000</cx:pt>
          <cx:pt idx="55313">79000</cx:pt>
          <cx:pt idx="55314">65000</cx:pt>
          <cx:pt idx="55315">65000</cx:pt>
          <cx:pt idx="55316">150000</cx:pt>
          <cx:pt idx="55317">40000</cx:pt>
          <cx:pt idx="55318">150000</cx:pt>
          <cx:pt idx="55319">40000</cx:pt>
          <cx:pt idx="55320">85000</cx:pt>
          <cx:pt idx="55321">100000</cx:pt>
          <cx:pt idx="55322">100000</cx:pt>
          <cx:pt idx="55323">117000</cx:pt>
          <cx:pt idx="55324">100000</cx:pt>
          <cx:pt idx="55325">95000</cx:pt>
          <cx:pt idx="55326">65000</cx:pt>
          <cx:pt idx="55327">145000</cx:pt>
          <cx:pt idx="55328">85000</cx:pt>
          <cx:pt idx="55329">105900</cx:pt>
          <cx:pt idx="55330">150000</cx:pt>
          <cx:pt idx="55331">125000</cx:pt>
          <cx:pt idx="55332">68000</cx:pt>
          <cx:pt idx="55333">35000</cx:pt>
          <cx:pt idx="55334">5000</cx:pt>
          <cx:pt idx="55335">50000</cx:pt>
          <cx:pt idx="55336">113000</cx:pt>
          <cx:pt idx="55337">65000</cx:pt>
          <cx:pt idx="55338">130000</cx:pt>
          <cx:pt idx="55339">150000</cx:pt>
          <cx:pt idx="55340">40000</cx:pt>
          <cx:pt idx="55341">85000</cx:pt>
          <cx:pt idx="55342">61000</cx:pt>
          <cx:pt idx="55343">35000</cx:pt>
          <cx:pt idx="55344">50000</cx:pt>
          <cx:pt idx="55345">60000</cx:pt>
          <cx:pt idx="55346">100000</cx:pt>
          <cx:pt idx="55347">20000</cx:pt>
          <cx:pt idx="55348">85000</cx:pt>
          <cx:pt idx="55349">98000</cx:pt>
          <cx:pt idx="55350">40000</cx:pt>
          <cx:pt idx="55351">879664</cx:pt>
          <cx:pt idx="55352">60000</cx:pt>
          <cx:pt idx="55353">169000</cx:pt>
          <cx:pt idx="55354">250000</cx:pt>
          <cx:pt idx="55355">60000</cx:pt>
          <cx:pt idx="55356">310000</cx:pt>
          <cx:pt idx="55357">139900</cx:pt>
          <cx:pt idx="55358">200000</cx:pt>
          <cx:pt idx="55359">165000</cx:pt>
          <cx:pt idx="55360">100000</cx:pt>
          <cx:pt idx="55361">155000</cx:pt>
          <cx:pt idx="55362">30000</cx:pt>
          <cx:pt idx="55363">145000</cx:pt>
          <cx:pt idx="55364">230000</cx:pt>
          <cx:pt idx="55365">164000</cx:pt>
          <cx:pt idx="55366">100000</cx:pt>
          <cx:pt idx="55367">280000</cx:pt>
          <cx:pt idx="55368">60000</cx:pt>
          <cx:pt idx="55369">95000</cx:pt>
          <cx:pt idx="55370">100000</cx:pt>
          <cx:pt idx="55371">170000</cx:pt>
          <cx:pt idx="55372">140000</cx:pt>
          <cx:pt idx="55373">96000</cx:pt>
          <cx:pt idx="55374">140000</cx:pt>
          <cx:pt idx="55375">110000</cx:pt>
          <cx:pt idx="55376">90000</cx:pt>
          <cx:pt idx="55377">100000</cx:pt>
          <cx:pt idx="55378">100000</cx:pt>
          <cx:pt idx="55379">109000</cx:pt>
          <cx:pt idx="55380">68500</cx:pt>
          <cx:pt idx="55381">65000</cx:pt>
          <cx:pt idx="55382">39000</cx:pt>
          <cx:pt idx="55383">120000</cx:pt>
          <cx:pt idx="55384">75000</cx:pt>
          <cx:pt idx="55385">100000</cx:pt>
          <cx:pt idx="55386">125000</cx:pt>
          <cx:pt idx="55387">170000</cx:pt>
          <cx:pt idx="55388">115000</cx:pt>
          <cx:pt idx="55389">75000</cx:pt>
          <cx:pt idx="55390">80000</cx:pt>
          <cx:pt idx="55391">120000</cx:pt>
          <cx:pt idx="55392">150000</cx:pt>
          <cx:pt idx="55393">90000</cx:pt>
          <cx:pt idx="55394">130000</cx:pt>
          <cx:pt idx="55395">70000</cx:pt>
          <cx:pt idx="55396">70000</cx:pt>
          <cx:pt idx="55397">105000</cx:pt>
          <cx:pt idx="55398">120000</cx:pt>
          <cx:pt idx="55399">180000</cx:pt>
          <cx:pt idx="55400">80000</cx:pt>
          <cx:pt idx="55401">148000</cx:pt>
          <cx:pt idx="55402">140000</cx:pt>
          <cx:pt idx="55403">140000</cx:pt>
          <cx:pt idx="55404">137000</cx:pt>
          <cx:pt idx="55405">160000</cx:pt>
          <cx:pt idx="55406">170000</cx:pt>
          <cx:pt idx="55407">90000</cx:pt>
          <cx:pt idx="55408">70000</cx:pt>
          <cx:pt idx="55409">75000</cx:pt>
          <cx:pt idx="55410">200000</cx:pt>
          <cx:pt idx="55411">160000</cx:pt>
          <cx:pt idx="55412">120000</cx:pt>
          <cx:pt idx="55413">180000</cx:pt>
          <cx:pt idx="55414">190000</cx:pt>
          <cx:pt idx="55415">76900</cx:pt>
          <cx:pt idx="55416">70000</cx:pt>
          <cx:pt idx="55417">156000</cx:pt>
          <cx:pt idx="55418">90000</cx:pt>
          <cx:pt idx="55419">150000</cx:pt>
          <cx:pt idx="55420">190000</cx:pt>
          <cx:pt idx="55421">80000</cx:pt>
          <cx:pt idx="55422">150000</cx:pt>
          <cx:pt idx="55423">15000</cx:pt>
          <cx:pt idx="55424">99000</cx:pt>
          <cx:pt idx="55425">120000</cx:pt>
          <cx:pt idx="55426">190000</cx:pt>
          <cx:pt idx="55427">200000</cx:pt>
          <cx:pt idx="55428">35000</cx:pt>
          <cx:pt idx="55429">75000</cx:pt>
          <cx:pt idx="55430">139000</cx:pt>
          <cx:pt idx="55431">145000</cx:pt>
          <cx:pt idx="55432">90000</cx:pt>
          <cx:pt idx="55433">150000</cx:pt>
          <cx:pt idx="55434">200000</cx:pt>
          <cx:pt idx="55435">100000</cx:pt>
          <cx:pt idx="55436">50000</cx:pt>
          <cx:pt idx="55437">139000</cx:pt>
          <cx:pt idx="55438">85000</cx:pt>
          <cx:pt idx="55439">20000</cx:pt>
          <cx:pt idx="55440">130000</cx:pt>
          <cx:pt idx="55441">110000</cx:pt>
          <cx:pt idx="55442">175000</cx:pt>
          <cx:pt idx="55443">76900</cx:pt>
          <cx:pt idx="55444">125000</cx:pt>
          <cx:pt idx="55445">135000</cx:pt>
          <cx:pt idx="55446">120000</cx:pt>
          <cx:pt idx="55447">75000</cx:pt>
          <cx:pt idx="55448">175000</cx:pt>
          <cx:pt idx="55449">60000</cx:pt>
          <cx:pt idx="55450">169000</cx:pt>
          <cx:pt idx="55451">150000</cx:pt>
          <cx:pt idx="55452">140000</cx:pt>
          <cx:pt idx="55453">110000</cx:pt>
          <cx:pt idx="55454">16000</cx:pt>
          <cx:pt idx="55455">120000</cx:pt>
          <cx:pt idx="55456">150000</cx:pt>
          <cx:pt idx="55457">23000</cx:pt>
          <cx:pt idx="55458">210000</cx:pt>
          <cx:pt idx="55459">170000</cx:pt>
          <cx:pt idx="55460">174000</cx:pt>
          <cx:pt idx="55461">135000</cx:pt>
          <cx:pt idx="55462">90000</cx:pt>
          <cx:pt idx="55463">150000</cx:pt>
          <cx:pt idx="55464">110000</cx:pt>
          <cx:pt idx="55465">125000</cx:pt>
          <cx:pt idx="55466">180000</cx:pt>
          <cx:pt idx="55467">60000</cx:pt>
          <cx:pt idx="55468">180000</cx:pt>
          <cx:pt idx="55469">140000</cx:pt>
          <cx:pt idx="55470">200000</cx:pt>
          <cx:pt idx="55471">90000</cx:pt>
          <cx:pt idx="55472">50000</cx:pt>
          <cx:pt idx="55473">52000</cx:pt>
          <cx:pt idx="55474">174000</cx:pt>
          <cx:pt idx="55475">225000</cx:pt>
          <cx:pt idx="55476">55000</cx:pt>
          <cx:pt idx="55477">125000</cx:pt>
          <cx:pt idx="55478">275000</cx:pt>
          <cx:pt idx="55479">230000</cx:pt>
          <cx:pt idx="55480">80000</cx:pt>
          <cx:pt idx="55481">185000</cx:pt>
          <cx:pt idx="55482">200000</cx:pt>
          <cx:pt idx="55483">120000</cx:pt>
          <cx:pt idx="55484">200000</cx:pt>
          <cx:pt idx="55485">56500</cx:pt>
          <cx:pt idx="55486">90000</cx:pt>
          <cx:pt idx="55487">220000</cx:pt>
          <cx:pt idx="55488">100000</cx:pt>
          <cx:pt idx="55489">75000</cx:pt>
          <cx:pt idx="55490">150000</cx:pt>
          <cx:pt idx="55491">50000</cx:pt>
          <cx:pt idx="55492">145000</cx:pt>
          <cx:pt idx="55493">7000</cx:pt>
          <cx:pt idx="55494">150000</cx:pt>
          <cx:pt idx="55495">95000</cx:pt>
          <cx:pt idx="55496">550000</cx:pt>
          <cx:pt idx="55497">75000</cx:pt>
          <cx:pt idx="55498">125000</cx:pt>
          <cx:pt idx="55499">180000</cx:pt>
          <cx:pt idx="55500">60000</cx:pt>
          <cx:pt idx="55501">79000</cx:pt>
          <cx:pt idx="55502">100000</cx:pt>
          <cx:pt idx="55503">150000</cx:pt>
          <cx:pt idx="55504">130000</cx:pt>
          <cx:pt idx="55505">90000</cx:pt>
          <cx:pt idx="55506">100000</cx:pt>
          <cx:pt idx="55507">140000</cx:pt>
          <cx:pt idx="55508">100000</cx:pt>
          <cx:pt idx="55509">180000</cx:pt>
          <cx:pt idx="55510">160000</cx:pt>
          <cx:pt idx="55511">2000</cx:pt>
          <cx:pt idx="55512">150000</cx:pt>
          <cx:pt idx="55513">60000</cx:pt>
          <cx:pt idx="55514">100000</cx:pt>
          <cx:pt idx="55515">112000</cx:pt>
          <cx:pt idx="55516">30000</cx:pt>
          <cx:pt idx="55517">49000</cx:pt>
          <cx:pt idx="55518">9000</cx:pt>
          <cx:pt idx="55519">125000</cx:pt>
          <cx:pt idx="55520">30000</cx:pt>
          <cx:pt idx="55521">250000</cx:pt>
          <cx:pt idx="55522">138000</cx:pt>
          <cx:pt idx="55523">145000</cx:pt>
          <cx:pt idx="55524">45000</cx:pt>
          <cx:pt idx="55525">60000</cx:pt>
          <cx:pt idx="55526">125000</cx:pt>
          <cx:pt idx="55527">60000</cx:pt>
          <cx:pt idx="55528">230000</cx:pt>
          <cx:pt idx="55529">180000</cx:pt>
          <cx:pt idx="55530">65000</cx:pt>
          <cx:pt idx="55531">125000</cx:pt>
          <cx:pt idx="55532">80000</cx:pt>
          <cx:pt idx="55533">90000</cx:pt>
          <cx:pt idx="55534">175000</cx:pt>
          <cx:pt idx="55535">120000</cx:pt>
          <cx:pt idx="55536">270000</cx:pt>
          <cx:pt idx="55537">200000</cx:pt>
          <cx:pt idx="55538">37900</cx:pt>
          <cx:pt idx="55539">190000</cx:pt>
          <cx:pt idx="55540">175000</cx:pt>
          <cx:pt idx="55541">170000</cx:pt>
          <cx:pt idx="55542">119000</cx:pt>
          <cx:pt idx="55543">112000</cx:pt>
          <cx:pt idx="55544">200000</cx:pt>
          <cx:pt idx="55545">138000</cx:pt>
          <cx:pt idx="55546">79000</cx:pt>
          <cx:pt idx="55547">225000</cx:pt>
          <cx:pt idx="55548">165000</cx:pt>
          <cx:pt idx="55549">175000</cx:pt>
          <cx:pt idx="55550">95000</cx:pt>
          <cx:pt idx="55551">140000</cx:pt>
          <cx:pt idx="55552">76900</cx:pt>
          <cx:pt idx="55553">187000</cx:pt>
          <cx:pt idx="55554">200000</cx:pt>
          <cx:pt idx="55555">175000</cx:pt>
          <cx:pt idx="55556">95000</cx:pt>
          <cx:pt idx="55557">138000</cx:pt>
          <cx:pt idx="55558">200000</cx:pt>
          <cx:pt idx="55559">200000</cx:pt>
          <cx:pt idx="55560">110000</cx:pt>
          <cx:pt idx="55561">165000</cx:pt>
          <cx:pt idx="55562">500000</cx:pt>
          <cx:pt idx="55563">70000</cx:pt>
          <cx:pt idx="55564">75000</cx:pt>
          <cx:pt idx="55565">232000</cx:pt>
          <cx:pt idx="55566">140000</cx:pt>
          <cx:pt idx="55567">139000</cx:pt>
          <cx:pt idx="55568">275000</cx:pt>
          <cx:pt idx="55569">75000</cx:pt>
          <cx:pt idx="55570">150000</cx:pt>
          <cx:pt idx="55571">232000</cx:pt>
          <cx:pt idx="55572">50000</cx:pt>
          <cx:pt idx="55573">75000</cx:pt>
          <cx:pt idx="55574">165000</cx:pt>
          <cx:pt idx="55575">80000</cx:pt>
          <cx:pt idx="55576">232000</cx:pt>
          <cx:pt idx="55577">225000</cx:pt>
          <cx:pt idx="55578">350000</cx:pt>
          <cx:pt idx="55579">230000</cx:pt>
          <cx:pt idx="55580">60000</cx:pt>
          <cx:pt idx="55581">125000</cx:pt>
          <cx:pt idx="55582">175000</cx:pt>
          <cx:pt idx="55583">480000</cx:pt>
          <cx:pt idx="55584">47000</cx:pt>
          <cx:pt idx="55585">170000</cx:pt>
          <cx:pt idx="55586">140000</cx:pt>
          <cx:pt idx="55587">118000</cx:pt>
          <cx:pt idx="55588">175000</cx:pt>
          <cx:pt idx="55589">37900</cx:pt>
          <cx:pt idx="55590">100000</cx:pt>
          <cx:pt idx="55591">110000</cx:pt>
          <cx:pt idx="55592">83000</cx:pt>
          <cx:pt idx="55593">100000</cx:pt>
          <cx:pt idx="55594">175000</cx:pt>
          <cx:pt idx="55595">100000</cx:pt>
          <cx:pt idx="55596">69000</cx:pt>
          <cx:pt idx="55597">188000</cx:pt>
          <cx:pt idx="55598">30000</cx:pt>
          <cx:pt idx="55599">188000</cx:pt>
          <cx:pt idx="55600">118000</cx:pt>
          <cx:pt idx="55601">200000</cx:pt>
          <cx:pt idx="55602">150000</cx:pt>
          <cx:pt idx="55603">72000</cx:pt>
          <cx:pt idx="55604">76900</cx:pt>
          <cx:pt idx="55605">77000</cx:pt>
          <cx:pt idx="55606">100000</cx:pt>
          <cx:pt idx="55607">60000</cx:pt>
          <cx:pt idx="55608">225000</cx:pt>
          <cx:pt idx="55609">125000</cx:pt>
          <cx:pt idx="55610">100000</cx:pt>
          <cx:pt idx="55611">76900</cx:pt>
          <cx:pt idx="55612">300000</cx:pt>
          <cx:pt idx="55613">125000</cx:pt>
          <cx:pt idx="55614">150000</cx:pt>
          <cx:pt idx="55615">350000</cx:pt>
          <cx:pt idx="55616">125000</cx:pt>
          <cx:pt idx="55617">250000</cx:pt>
          <cx:pt idx="55618">60000</cx:pt>
          <cx:pt idx="55619">200000</cx:pt>
          <cx:pt idx="55620">119000</cx:pt>
          <cx:pt idx="55621">65000</cx:pt>
          <cx:pt idx="55622">150000</cx:pt>
          <cx:pt idx="55623">225000</cx:pt>
          <cx:pt idx="55624">185000</cx:pt>
          <cx:pt idx="55625">100000</cx:pt>
          <cx:pt idx="55626">175000</cx:pt>
          <cx:pt idx="55627">120000</cx:pt>
          <cx:pt idx="55628">300000</cx:pt>
          <cx:pt idx="55629">359000</cx:pt>
          <cx:pt idx="55630">160000</cx:pt>
          <cx:pt idx="55631">100000</cx:pt>
          <cx:pt idx="55632">70000</cx:pt>
          <cx:pt idx="55633">59000</cx:pt>
          <cx:pt idx="55634">75000</cx:pt>
          <cx:pt idx="55635">30000</cx:pt>
          <cx:pt idx="55636">160000</cx:pt>
          <cx:pt idx="55637">60000</cx:pt>
          <cx:pt idx="55638">90000</cx:pt>
          <cx:pt idx="55639">9000</cx:pt>
          <cx:pt idx="55640">60000</cx:pt>
          <cx:pt idx="55641">120000</cx:pt>
          <cx:pt idx="55642">91500</cx:pt>
          <cx:pt idx="55643">20000</cx:pt>
          <cx:pt idx="55644">24000</cx:pt>
          <cx:pt idx="55645">150000</cx:pt>
          <cx:pt idx="55646">150000</cx:pt>
          <cx:pt idx="55647">280000</cx:pt>
          <cx:pt idx="55648">220000</cx:pt>
          <cx:pt idx="55649">879664</cx:pt>
          <cx:pt idx="55650">475000</cx:pt>
          <cx:pt idx="55651">200000</cx:pt>
          <cx:pt idx="55652">300000</cx:pt>
          <cx:pt idx="55653">115000</cx:pt>
          <cx:pt idx="55654">550000</cx:pt>
          <cx:pt idx="55655">100000</cx:pt>
          <cx:pt idx="55656">180000</cx:pt>
          <cx:pt idx="55657">175000</cx:pt>
          <cx:pt idx="55658">130000</cx:pt>
          <cx:pt idx="55659">20000</cx:pt>
          <cx:pt idx="55660">130000</cx:pt>
          <cx:pt idx="55661">350000</cx:pt>
          <cx:pt idx="55662">375000</cx:pt>
          <cx:pt idx="55663">20000</cx:pt>
          <cx:pt idx="55664">300000</cx:pt>
          <cx:pt idx="55665">110000</cx:pt>
          <cx:pt idx="55666">350000</cx:pt>
          <cx:pt idx="55667">400000</cx:pt>
          <cx:pt idx="55668">179000</cx:pt>
          <cx:pt idx="55669">30000</cx:pt>
          <cx:pt idx="55670">259000</cx:pt>
          <cx:pt idx="55671">300000</cx:pt>
          <cx:pt idx="55672">59000</cx:pt>
          <cx:pt idx="55673">205000</cx:pt>
          <cx:pt idx="55674">140000</cx:pt>
          <cx:pt idx="55675">879664</cx:pt>
          <cx:pt idx="55676">179000</cx:pt>
          <cx:pt idx="55677">240000</cx:pt>
          <cx:pt idx="55678">879664</cx:pt>
          <cx:pt idx="55679">260000</cx:pt>
          <cx:pt idx="55680">175000</cx:pt>
          <cx:pt idx="55681">170000</cx:pt>
          <cx:pt idx="55682">191000</cx:pt>
          <cx:pt idx="55683">175000</cx:pt>
          <cx:pt idx="55684">240000</cx:pt>
          <cx:pt idx="55685">280000</cx:pt>
          <cx:pt idx="55686">170000</cx:pt>
          <cx:pt idx="55687">700000</cx:pt>
          <cx:pt idx="55688">240000</cx:pt>
          <cx:pt idx="55689">450000</cx:pt>
          <cx:pt idx="55690">350000</cx:pt>
          <cx:pt idx="55691">280000</cx:pt>
          <cx:pt idx="55692">325000</cx:pt>
          <cx:pt idx="55693">210000</cx:pt>
          <cx:pt idx="55694">240000</cx:pt>
          <cx:pt idx="55695">485000</cx:pt>
          <cx:pt idx="55696">879664</cx:pt>
          <cx:pt idx="55697">300000</cx:pt>
          <cx:pt idx="55698">275000</cx:pt>
          <cx:pt idx="55699">350000</cx:pt>
          <cx:pt idx="55700">250000</cx:pt>
          <cx:pt idx="55701">380000</cx:pt>
          <cx:pt idx="55702">240000</cx:pt>
          <cx:pt idx="55703">185000</cx:pt>
          <cx:pt idx="55704">345000</cx:pt>
          <cx:pt idx="55705">380000</cx:pt>
          <cx:pt idx="55706">350000</cx:pt>
          <cx:pt idx="55707">175000</cx:pt>
          <cx:pt idx="55708">220000</cx:pt>
          <cx:pt idx="55709">400000</cx:pt>
          <cx:pt idx="55710">879664</cx:pt>
          <cx:pt idx="55711">515000</cx:pt>
          <cx:pt idx="55712">300000</cx:pt>
          <cx:pt idx="55713">150000</cx:pt>
          <cx:pt idx="55714">125000</cx:pt>
          <cx:pt idx="55715">325000</cx:pt>
          <cx:pt idx="55716">300000</cx:pt>
          <cx:pt idx="55717">135000</cx:pt>
          <cx:pt idx="55718">300000</cx:pt>
          <cx:pt idx="55719">400000</cx:pt>
          <cx:pt idx="55720">230000</cx:pt>
          <cx:pt idx="55721">300000</cx:pt>
          <cx:pt idx="55722">250000</cx:pt>
          <cx:pt idx="55723">400000</cx:pt>
          <cx:pt idx="55724">270000</cx:pt>
          <cx:pt idx="55725">150000</cx:pt>
          <cx:pt idx="55726">205000</cx:pt>
          <cx:pt idx="55727">80000</cx:pt>
          <cx:pt idx="55728">300000</cx:pt>
          <cx:pt idx="55729">275000</cx:pt>
          <cx:pt idx="55730">645000</cx:pt>
          <cx:pt idx="55731">300000</cx:pt>
          <cx:pt idx="55732">375000</cx:pt>
          <cx:pt idx="55733">645000</cx:pt>
          <cx:pt idx="55734">700000</cx:pt>
          <cx:pt idx="55735">200000</cx:pt>
          <cx:pt idx="55736">200000</cx:pt>
          <cx:pt idx="55737">240000</cx:pt>
          <cx:pt idx="55738">200000</cx:pt>
          <cx:pt idx="55739">240000</cx:pt>
          <cx:pt idx="55740">500000</cx:pt>
          <cx:pt idx="55741">425000</cx:pt>
          <cx:pt idx="55742">180000</cx:pt>
          <cx:pt idx="55743">325000</cx:pt>
          <cx:pt idx="55744">325000</cx:pt>
          <cx:pt idx="55745">350000</cx:pt>
          <cx:pt idx="55746">595000</cx:pt>
          <cx:pt idx="55747">239000</cx:pt>
          <cx:pt idx="55748">200000</cx:pt>
          <cx:pt idx="55749">460000</cx:pt>
          <cx:pt idx="55750">200000</cx:pt>
          <cx:pt idx="55751">190000</cx:pt>
          <cx:pt idx="55752">300000</cx:pt>
          <cx:pt idx="55753">178000</cx:pt>
          <cx:pt idx="55754">52000</cx:pt>
          <cx:pt idx="55755">150000</cx:pt>
          <cx:pt idx="55756">125000</cx:pt>
          <cx:pt idx="55757">10000</cx:pt>
          <cx:pt idx="55758">115000</cx:pt>
          <cx:pt idx="55759">91500</cx:pt>
          <cx:pt idx="55760">215000</cx:pt>
          <cx:pt idx="55761">65000</cx:pt>
          <cx:pt idx="55762">40000</cx:pt>
          <cx:pt idx="55763">115000</cx:pt>
          <cx:pt idx="55764">91500</cx:pt>
          <cx:pt idx="55765">150000</cx:pt>
          <cx:pt idx="55766">125000</cx:pt>
          <cx:pt idx="55767">85000</cx:pt>
          <cx:pt idx="55768">200000</cx:pt>
          <cx:pt idx="55769">65000</cx:pt>
          <cx:pt idx="55770">20000</cx:pt>
          <cx:pt idx="55771">280000</cx:pt>
          <cx:pt idx="55772">9000</cx:pt>
          <cx:pt idx="55773">135000</cx:pt>
          <cx:pt idx="55774">125000</cx:pt>
          <cx:pt idx="55775">125000</cx:pt>
          <cx:pt idx="55776">125000</cx:pt>
          <cx:pt idx="55777">65000</cx:pt>
          <cx:pt idx="55778">125000</cx:pt>
          <cx:pt idx="55779">150000</cx:pt>
          <cx:pt idx="55780">375000</cx:pt>
          <cx:pt idx="55781">200000</cx:pt>
          <cx:pt idx="55782">175000</cx:pt>
          <cx:pt idx="55783">125000</cx:pt>
          <cx:pt idx="55784">125000</cx:pt>
          <cx:pt idx="55785">10000</cx:pt>
          <cx:pt idx="55786">91500</cx:pt>
          <cx:pt idx="55787">125000</cx:pt>
          <cx:pt idx="55788">140000</cx:pt>
          <cx:pt idx="55789">150000</cx:pt>
          <cx:pt idx="55790">70000</cx:pt>
          <cx:pt idx="55791">125000</cx:pt>
          <cx:pt idx="55792">48000</cx:pt>
          <cx:pt idx="55793">375000</cx:pt>
          <cx:pt idx="55794">143000</cx:pt>
          <cx:pt idx="55795">325000</cx:pt>
          <cx:pt idx="55796">150000</cx:pt>
          <cx:pt idx="55797">179000</cx:pt>
          <cx:pt idx="55798">239000</cx:pt>
          <cx:pt idx="55799">350000</cx:pt>
          <cx:pt idx="55800">350000</cx:pt>
          <cx:pt idx="55801">400000</cx:pt>
          <cx:pt idx="55802">260000</cx:pt>
          <cx:pt idx="55803">270000</cx:pt>
          <cx:pt idx="55804">160000</cx:pt>
          <cx:pt idx="55805">269900</cx:pt>
          <cx:pt idx="55806">179000</cx:pt>
          <cx:pt idx="55807">300000</cx:pt>
          <cx:pt idx="55808">175000</cx:pt>
          <cx:pt idx="55809">630000</cx:pt>
          <cx:pt idx="55810">160000</cx:pt>
          <cx:pt idx="55811">300000</cx:pt>
          <cx:pt idx="55812">650000</cx:pt>
          <cx:pt idx="55813">210000</cx:pt>
          <cx:pt idx="55814">7000</cx:pt>
          <cx:pt idx="55815">90000</cx:pt>
          <cx:pt idx="55816">5000</cx:pt>
          <cx:pt idx="55817">5000</cx:pt>
          <cx:pt idx="55818">16000</cx:pt>
          <cx:pt idx="55819">90000</cx:pt>
          <cx:pt idx="55820">45000</cx:pt>
          <cx:pt idx="55821">45000</cx:pt>
          <cx:pt idx="55822">199000</cx:pt>
          <cx:pt idx="55823">350000</cx:pt>
          <cx:pt idx="55824">331000</cx:pt>
          <cx:pt idx="55825">331000</cx:pt>
          <cx:pt idx="55826">600000</cx:pt>
          <cx:pt idx="55827">250000</cx:pt>
          <cx:pt idx="55828">250000</cx:pt>
          <cx:pt idx="55829">600000</cx:pt>
          <cx:pt idx="55830">165000</cx:pt>
          <cx:pt idx="55831">110000</cx:pt>
          <cx:pt idx="55832">125000</cx:pt>
          <cx:pt idx="55833">44000</cx:pt>
          <cx:pt idx="55834">350000</cx:pt>
          <cx:pt idx="55835">60000</cx:pt>
          <cx:pt idx="55836">60000</cx:pt>
          <cx:pt idx="55837">150000</cx:pt>
          <cx:pt idx="55838">220000</cx:pt>
          <cx:pt idx="55839">90000</cx:pt>
          <cx:pt idx="55840">239900</cx:pt>
          <cx:pt idx="55841">20000</cx:pt>
          <cx:pt idx="55842">20000</cx:pt>
          <cx:pt idx="55843">29000</cx:pt>
          <cx:pt idx="55844">30000</cx:pt>
          <cx:pt idx="55845">40000</cx:pt>
          <cx:pt idx="55846">250000</cx:pt>
          <cx:pt idx="55847">250000</cx:pt>
          <cx:pt idx="55848">469000</cx:pt>
          <cx:pt idx="55849">100000</cx:pt>
          <cx:pt idx="55850">200000</cx:pt>
          <cx:pt idx="55851">32000</cx:pt>
          <cx:pt idx="55852">200000</cx:pt>
          <cx:pt idx="55853">120000</cx:pt>
          <cx:pt idx="55854">7000</cx:pt>
          <cx:pt idx="55855">120000</cx:pt>
          <cx:pt idx="55856">120000</cx:pt>
          <cx:pt idx="55857">425000</cx:pt>
          <cx:pt idx="55858">290000</cx:pt>
          <cx:pt idx="55859">275000</cx:pt>
          <cx:pt idx="55860">275000</cx:pt>
          <cx:pt idx="55861">350000</cx:pt>
          <cx:pt idx="55862">250000</cx:pt>
          <cx:pt idx="55863">5000</cx:pt>
          <cx:pt idx="55864">17000</cx:pt>
          <cx:pt idx="55865">10000</cx:pt>
          <cx:pt idx="55866">2000</cx:pt>
          <cx:pt idx="55867">125000</cx:pt>
          <cx:pt idx="55868">52000</cx:pt>
          <cx:pt idx="55869">200000</cx:pt>
          <cx:pt idx="55870">300000</cx:pt>
          <cx:pt idx="55871">270000</cx:pt>
          <cx:pt idx="55872">91500</cx:pt>
          <cx:pt idx="55873">879664</cx:pt>
          <cx:pt idx="55874">91500</cx:pt>
          <cx:pt idx="55875">91500</cx:pt>
          <cx:pt idx="55876">75000</cx:pt>
          <cx:pt idx="55877">90000</cx:pt>
          <cx:pt idx="55878">9000</cx:pt>
          <cx:pt idx="55879">12000</cx:pt>
          <cx:pt idx="55880">200000</cx:pt>
          <cx:pt idx="55881">40000</cx:pt>
          <cx:pt idx="55882">175000</cx:pt>
          <cx:pt idx="55883">100000</cx:pt>
          <cx:pt idx="55884">65000</cx:pt>
          <cx:pt idx="55885">210000</cx:pt>
          <cx:pt idx="55886">125000</cx:pt>
          <cx:pt idx="55887">60000</cx:pt>
          <cx:pt idx="55888">180000</cx:pt>
          <cx:pt idx="55889">25000</cx:pt>
          <cx:pt idx="55890">75000</cx:pt>
          <cx:pt idx="55891">35000</cx:pt>
          <cx:pt idx="55892">90000</cx:pt>
          <cx:pt idx="55893">140000</cx:pt>
          <cx:pt idx="55894">210000</cx:pt>
          <cx:pt idx="55895">65000</cx:pt>
          <cx:pt idx="55896">65000</cx:pt>
          <cx:pt idx="55897">90000</cx:pt>
          <cx:pt idx="55898">40000</cx:pt>
          <cx:pt idx="55899">65000</cx:pt>
          <cx:pt idx="55900">40000</cx:pt>
          <cx:pt idx="55901">52000</cx:pt>
          <cx:pt idx="55902">150000</cx:pt>
          <cx:pt idx="55903">120000</cx:pt>
          <cx:pt idx="55904">22500</cx:pt>
          <cx:pt idx="55905">130000</cx:pt>
          <cx:pt idx="55906">600000</cx:pt>
          <cx:pt idx="55907">575000</cx:pt>
          <cx:pt idx="55908">215000</cx:pt>
          <cx:pt idx="55909">290000</cx:pt>
          <cx:pt idx="55910">235000</cx:pt>
          <cx:pt idx="55911">270000</cx:pt>
          <cx:pt idx="55912">180000</cx:pt>
          <cx:pt idx="55913">320000</cx:pt>
          <cx:pt idx="55914">360000</cx:pt>
          <cx:pt idx="55915">250000</cx:pt>
          <cx:pt idx="55916">275000</cx:pt>
          <cx:pt idx="55917">275000</cx:pt>
          <cx:pt idx="55918">280000</cx:pt>
          <cx:pt idx="55919">150000</cx:pt>
          <cx:pt idx="55920">120000</cx:pt>
          <cx:pt idx="55921">450000</cx:pt>
          <cx:pt idx="55922">250000</cx:pt>
          <cx:pt idx="55923">86000</cx:pt>
          <cx:pt idx="55924">440000</cx:pt>
          <cx:pt idx="55925">120000</cx:pt>
          <cx:pt idx="55926">180000</cx:pt>
          <cx:pt idx="55927">325000</cx:pt>
          <cx:pt idx="55928">150000</cx:pt>
          <cx:pt idx="55929">350000</cx:pt>
          <cx:pt idx="55930">530000</cx:pt>
          <cx:pt idx="55931">195000</cx:pt>
          <cx:pt idx="55932">670000</cx:pt>
          <cx:pt idx="55933">200000</cx:pt>
          <cx:pt idx="55934">97000</cx:pt>
          <cx:pt idx="55935">97000</cx:pt>
          <cx:pt idx="55936">85000</cx:pt>
          <cx:pt idx="55937">125000</cx:pt>
          <cx:pt idx="55938">170000</cx:pt>
          <cx:pt idx="55939">90000</cx:pt>
          <cx:pt idx="55940">60000</cx:pt>
          <cx:pt idx="55941">100000</cx:pt>
          <cx:pt idx="55942">95000</cx:pt>
          <cx:pt idx="55943">125000</cx:pt>
          <cx:pt idx="55944">100000</cx:pt>
          <cx:pt idx="55945">100500</cx:pt>
          <cx:pt idx="55946">150000</cx:pt>
          <cx:pt idx="55947">145000</cx:pt>
          <cx:pt idx="55948">150000</cx:pt>
          <cx:pt idx="55949">175000</cx:pt>
          <cx:pt idx="55950">230000</cx:pt>
          <cx:pt idx="55951">100000</cx:pt>
          <cx:pt idx="55952">100000</cx:pt>
          <cx:pt idx="55953">250000</cx:pt>
          <cx:pt idx="55954">260000</cx:pt>
          <cx:pt idx="55955">80000</cx:pt>
          <cx:pt idx="55956">200000</cx:pt>
          <cx:pt idx="55957">60000</cx:pt>
          <cx:pt idx="55958">72000</cx:pt>
          <cx:pt idx="55959">90000</cx:pt>
          <cx:pt idx="55960">119900</cx:pt>
          <cx:pt idx="55961">85000</cx:pt>
          <cx:pt idx="55962">95000</cx:pt>
          <cx:pt idx="55963">90000</cx:pt>
          <cx:pt idx="55964">65000</cx:pt>
          <cx:pt idx="55965">75000</cx:pt>
          <cx:pt idx="55966">110000</cx:pt>
          <cx:pt idx="55967">100000</cx:pt>
          <cx:pt idx="55968">85000</cx:pt>
          <cx:pt idx="55969">100000</cx:pt>
          <cx:pt idx="55970">75000</cx:pt>
          <cx:pt idx="55971">100000</cx:pt>
          <cx:pt idx="55972">89000</cx:pt>
          <cx:pt idx="55973">75000</cx:pt>
          <cx:pt idx="55974">65000</cx:pt>
          <cx:pt idx="55975">85000</cx:pt>
          <cx:pt idx="55976">175000</cx:pt>
          <cx:pt idx="55977">300000</cx:pt>
          <cx:pt idx="55978">879664</cx:pt>
          <cx:pt idx="55979">120000</cx:pt>
          <cx:pt idx="55980">879664</cx:pt>
          <cx:pt idx="55981">700000</cx:pt>
          <cx:pt idx="55982">320000</cx:pt>
          <cx:pt idx="55983">225000</cx:pt>
          <cx:pt idx="55984">80000</cx:pt>
          <cx:pt idx="55985">300000</cx:pt>
          <cx:pt idx="55986">75000</cx:pt>
          <cx:pt idx="55987">189000</cx:pt>
          <cx:pt idx="55988">200000</cx:pt>
          <cx:pt idx="55989">235000</cx:pt>
          <cx:pt idx="55990">65000</cx:pt>
          <cx:pt idx="55991">140000</cx:pt>
          <cx:pt idx="55992">75000</cx:pt>
          <cx:pt idx="55993">175000</cx:pt>
          <cx:pt idx="55994">95000</cx:pt>
          <cx:pt idx="55995">100000</cx:pt>
          <cx:pt idx="55996">17500</cx:pt>
          <cx:pt idx="55997">85000</cx:pt>
          <cx:pt idx="55998">65000</cx:pt>
          <cx:pt idx="55999">160000</cx:pt>
          <cx:pt idx="56000">50000</cx:pt>
          <cx:pt idx="56001">98000</cx:pt>
          <cx:pt idx="56002">85000</cx:pt>
          <cx:pt idx="56003">65000</cx:pt>
          <cx:pt idx="56004">70000</cx:pt>
          <cx:pt idx="56005">70000</cx:pt>
          <cx:pt idx="56006">95000</cx:pt>
          <cx:pt idx="56007">89500</cx:pt>
          <cx:pt idx="56008">69500</cx:pt>
          <cx:pt idx="56009">20000</cx:pt>
          <cx:pt idx="56010">80000</cx:pt>
          <cx:pt idx="56011">90000</cx:pt>
          <cx:pt idx="56012">80000</cx:pt>
          <cx:pt idx="56013">80000</cx:pt>
          <cx:pt idx="56014">100000</cx:pt>
          <cx:pt idx="56015">80000</cx:pt>
          <cx:pt idx="56016">80000</cx:pt>
          <cx:pt idx="56017">70000</cx:pt>
          <cx:pt idx="56018">130000</cx:pt>
          <cx:pt idx="56019">120000</cx:pt>
          <cx:pt idx="56020">60000</cx:pt>
          <cx:pt idx="56021">50000</cx:pt>
          <cx:pt idx="56022">80000</cx:pt>
          <cx:pt idx="56023">30000</cx:pt>
          <cx:pt idx="56024">69500</cx:pt>
          <cx:pt idx="56025">25000</cx:pt>
          <cx:pt idx="56026">69500</cx:pt>
          <cx:pt idx="56027">120000</cx:pt>
          <cx:pt idx="56028">69500</cx:pt>
          <cx:pt idx="56029">56000</cx:pt>
          <cx:pt idx="56030">80000</cx:pt>
          <cx:pt idx="56031">43000</cx:pt>
          <cx:pt idx="56032">65000</cx:pt>
          <cx:pt idx="56033">80000</cx:pt>
          <cx:pt idx="56034">60000</cx:pt>
          <cx:pt idx="56035">157000</cx:pt>
          <cx:pt idx="56036">150000</cx:pt>
          <cx:pt idx="56037">20000</cx:pt>
          <cx:pt idx="56038">80000</cx:pt>
          <cx:pt idx="56039">50000</cx:pt>
          <cx:pt idx="56040">86000</cx:pt>
          <cx:pt idx="56041">75000</cx:pt>
          <cx:pt idx="56042">120000</cx:pt>
          <cx:pt idx="56043">120000</cx:pt>
          <cx:pt idx="56044">100000</cx:pt>
          <cx:pt idx="56045">100000</cx:pt>
          <cx:pt idx="56046">79000</cx:pt>
          <cx:pt idx="56047">25000</cx:pt>
          <cx:pt idx="56048">150000</cx:pt>
          <cx:pt idx="56049">90000</cx:pt>
          <cx:pt idx="56050">55000</cx:pt>
          <cx:pt idx="56051">75000</cx:pt>
          <cx:pt idx="56052">95000</cx:pt>
          <cx:pt idx="56053">60000</cx:pt>
          <cx:pt idx="56054">99999</cx:pt>
          <cx:pt idx="56055">199000</cx:pt>
          <cx:pt idx="56056">112000</cx:pt>
          <cx:pt idx="56057">100000</cx:pt>
          <cx:pt idx="56058">95000</cx:pt>
          <cx:pt idx="56059">30000</cx:pt>
          <cx:pt idx="56060">60000</cx:pt>
          <cx:pt idx="56061">170000</cx:pt>
          <cx:pt idx="56062">60000</cx:pt>
          <cx:pt idx="56063">25000</cx:pt>
          <cx:pt idx="56064">279000</cx:pt>
          <cx:pt idx="56065">280000</cx:pt>
          <cx:pt idx="56066">170000</cx:pt>
          <cx:pt idx="56067">150000</cx:pt>
          <cx:pt idx="56068">78500</cx:pt>
          <cx:pt idx="56069">80000</cx:pt>
          <cx:pt idx="56070">130000</cx:pt>
          <cx:pt idx="56071">80000</cx:pt>
          <cx:pt idx="56072">101000</cx:pt>
          <cx:pt idx="56073">35000</cx:pt>
          <cx:pt idx="56074">25000</cx:pt>
          <cx:pt idx="56075">60000</cx:pt>
          <cx:pt idx="56076">22000</cx:pt>
          <cx:pt idx="56077">40000</cx:pt>
          <cx:pt idx="56078">14000</cx:pt>
          <cx:pt idx="56079">99999</cx:pt>
          <cx:pt idx="56080">34000</cx:pt>
          <cx:pt idx="56081">50000</cx:pt>
          <cx:pt idx="56082">99999</cx:pt>
          <cx:pt idx="56083">120000</cx:pt>
          <cx:pt idx="56084">185000</cx:pt>
          <cx:pt idx="56085">200000</cx:pt>
          <cx:pt idx="56086">65000</cx:pt>
          <cx:pt idx="56087">72000</cx:pt>
          <cx:pt idx="56088">76000</cx:pt>
          <cx:pt idx="56089">62500</cx:pt>
          <cx:pt idx="56090">80000</cx:pt>
          <cx:pt idx="56091">75000</cx:pt>
          <cx:pt idx="56092">64000</cx:pt>
          <cx:pt idx="56093">95000</cx:pt>
          <cx:pt idx="56094">163000</cx:pt>
          <cx:pt idx="56095">130000</cx:pt>
          <cx:pt idx="56096">67000</cx:pt>
          <cx:pt idx="56097">80000</cx:pt>
          <cx:pt idx="56098">390000</cx:pt>
          <cx:pt idx="56099">100000</cx:pt>
          <cx:pt idx="56100">165000</cx:pt>
          <cx:pt idx="56101">62000</cx:pt>
          <cx:pt idx="56102">12500</cx:pt>
          <cx:pt idx="56103">60000</cx:pt>
          <cx:pt idx="56104">80000</cx:pt>
          <cx:pt idx="56105">74000</cx:pt>
          <cx:pt idx="56106">85000</cx:pt>
          <cx:pt idx="56107">200000</cx:pt>
          <cx:pt idx="56108">200000</cx:pt>
          <cx:pt idx="56109">200000</cx:pt>
          <cx:pt idx="56110">250000</cx:pt>
          <cx:pt idx="56111">150000</cx:pt>
          <cx:pt idx="56112">80000</cx:pt>
          <cx:pt idx="56113">200000</cx:pt>
          <cx:pt idx="56114">200000</cx:pt>
          <cx:pt idx="56115">150000</cx:pt>
          <cx:pt idx="56116">120000</cx:pt>
          <cx:pt idx="56117">80000</cx:pt>
          <cx:pt idx="56118">160000</cx:pt>
          <cx:pt idx="56119">20000</cx:pt>
          <cx:pt idx="56120">120000</cx:pt>
          <cx:pt idx="56121">20000</cx:pt>
          <cx:pt idx="56122">400000</cx:pt>
          <cx:pt idx="56123">250000</cx:pt>
          <cx:pt idx="56124">268000</cx:pt>
          <cx:pt idx="56125">400000</cx:pt>
          <cx:pt idx="56126">60000</cx:pt>
          <cx:pt idx="56127">130000</cx:pt>
          <cx:pt idx="56128">268000</cx:pt>
          <cx:pt idx="56129">300000</cx:pt>
          <cx:pt idx="56130">135000</cx:pt>
          <cx:pt idx="56131">200000</cx:pt>
          <cx:pt idx="56132">190000</cx:pt>
          <cx:pt idx="56133">400000</cx:pt>
          <cx:pt idx="56134">78000</cx:pt>
          <cx:pt idx="56135">400000</cx:pt>
          <cx:pt idx="56136">200000</cx:pt>
          <cx:pt idx="56137">50000</cx:pt>
          <cx:pt idx="56138">275000</cx:pt>
          <cx:pt idx="56139">280000</cx:pt>
          <cx:pt idx="56140">275000</cx:pt>
          <cx:pt idx="56141">879664</cx:pt>
          <cx:pt idx="56142">490000</cx:pt>
          <cx:pt idx="56143">879664</cx:pt>
          <cx:pt idx="56144">879664</cx:pt>
          <cx:pt idx="56145">130000</cx:pt>
          <cx:pt idx="56146">9000</cx:pt>
          <cx:pt idx="56147">60000</cx:pt>
          <cx:pt idx="56148">30000</cx:pt>
          <cx:pt idx="56149">20000</cx:pt>
          <cx:pt idx="56150">50000</cx:pt>
          <cx:pt idx="56151">95000</cx:pt>
          <cx:pt idx="56152">80000</cx:pt>
          <cx:pt idx="56153">30000</cx:pt>
          <cx:pt idx="56154">879664</cx:pt>
          <cx:pt idx="56155">285000</cx:pt>
          <cx:pt idx="56156">140000</cx:pt>
          <cx:pt idx="56157">50000</cx:pt>
          <cx:pt idx="56158">160000</cx:pt>
          <cx:pt idx="56159">6000</cx:pt>
          <cx:pt idx="56160">85000</cx:pt>
          <cx:pt idx="56161">7000</cx:pt>
          <cx:pt idx="56162">125000</cx:pt>
          <cx:pt idx="56163">89000</cx:pt>
          <cx:pt idx="56164">70000</cx:pt>
          <cx:pt idx="56165">6000</cx:pt>
          <cx:pt idx="56166">40000</cx:pt>
          <cx:pt idx="56167">6000</cx:pt>
          <cx:pt idx="56168">87500</cx:pt>
          <cx:pt idx="56169">100000</cx:pt>
          <cx:pt idx="56170">100000</cx:pt>
          <cx:pt idx="56171">100000</cx:pt>
          <cx:pt idx="56172">100000</cx:pt>
          <cx:pt idx="56173">100000</cx:pt>
          <cx:pt idx="56174">80000</cx:pt>
          <cx:pt idx="56175">180000</cx:pt>
          <cx:pt idx="56176">80000</cx:pt>
          <cx:pt idx="56177">500000</cx:pt>
          <cx:pt idx="56178">500000</cx:pt>
          <cx:pt idx="56179">112000</cx:pt>
          <cx:pt idx="56180">80000</cx:pt>
          <cx:pt idx="56181">120000</cx:pt>
          <cx:pt idx="56182">174000</cx:pt>
          <cx:pt idx="56183">150000</cx:pt>
          <cx:pt idx="56184">500000</cx:pt>
          <cx:pt idx="56185">110000</cx:pt>
          <cx:pt idx="56186">40000</cx:pt>
          <cx:pt idx="56187">31800</cx:pt>
          <cx:pt idx="56188">100000</cx:pt>
          <cx:pt idx="56189">40000</cx:pt>
          <cx:pt idx="56190">12000</cx:pt>
          <cx:pt idx="56191">75000</cx:pt>
          <cx:pt idx="56192">110000</cx:pt>
          <cx:pt idx="56193">140000</cx:pt>
          <cx:pt idx="56194">110000</cx:pt>
          <cx:pt idx="56195">100000</cx:pt>
          <cx:pt idx="56196">130000</cx:pt>
          <cx:pt idx="56197">100000</cx:pt>
          <cx:pt idx="56198">59000</cx:pt>
          <cx:pt idx="56199">135000</cx:pt>
          <cx:pt idx="56200">100000</cx:pt>
          <cx:pt idx="56201">1200</cx:pt>
          <cx:pt idx="56202">1200</cx:pt>
          <cx:pt idx="56203">150000</cx:pt>
          <cx:pt idx="56204">50000</cx:pt>
          <cx:pt idx="56205">165000</cx:pt>
          <cx:pt idx="56206">70000</cx:pt>
          <cx:pt idx="56207">150000</cx:pt>
          <cx:pt idx="56208">240000</cx:pt>
          <cx:pt idx="56209">240000</cx:pt>
          <cx:pt idx="56210">115000</cx:pt>
          <cx:pt idx="56211">67000</cx:pt>
          <cx:pt idx="56212">115000</cx:pt>
          <cx:pt idx="56213">65000</cx:pt>
          <cx:pt idx="56214">110000</cx:pt>
          <cx:pt idx="56215">75000</cx:pt>
          <cx:pt idx="56216">40000</cx:pt>
          <cx:pt idx="56217">50000</cx:pt>
          <cx:pt idx="56218">65000</cx:pt>
          <cx:pt idx="56219">110000</cx:pt>
          <cx:pt idx="56220">27000</cx:pt>
          <cx:pt idx="56221">65000</cx:pt>
          <cx:pt idx="56222">89900</cx:pt>
          <cx:pt idx="56223">99000</cx:pt>
          <cx:pt idx="56224">102000</cx:pt>
          <cx:pt idx="56225">110000</cx:pt>
          <cx:pt idx="56226">95000</cx:pt>
          <cx:pt idx="56227">150000</cx:pt>
          <cx:pt idx="56228">70000</cx:pt>
          <cx:pt idx="56229">200000</cx:pt>
          <cx:pt idx="56230">500000</cx:pt>
          <cx:pt idx="56231">130000</cx:pt>
          <cx:pt idx="56232">200000</cx:pt>
          <cx:pt idx="56233">195000</cx:pt>
          <cx:pt idx="56234">249000</cx:pt>
          <cx:pt idx="56235">250000</cx:pt>
          <cx:pt idx="56236">260000</cx:pt>
          <cx:pt idx="56237">600000</cx:pt>
          <cx:pt idx="56238">18000</cx:pt>
          <cx:pt idx="56239">40000</cx:pt>
          <cx:pt idx="56240">91000</cx:pt>
          <cx:pt idx="56241">34000</cx:pt>
          <cx:pt idx="56242">117000</cx:pt>
          <cx:pt idx="56243">10000</cx:pt>
          <cx:pt idx="56244">127000</cx:pt>
          <cx:pt idx="56245">45000</cx:pt>
          <cx:pt idx="56246">125000</cx:pt>
          <cx:pt idx="56247">200000</cx:pt>
          <cx:pt idx="56248">91000</cx:pt>
          <cx:pt idx="56249">125000</cx:pt>
          <cx:pt idx="56250">225000</cx:pt>
          <cx:pt idx="56251">200000</cx:pt>
          <cx:pt idx="56252">200000</cx:pt>
          <cx:pt idx="56253">75000</cx:pt>
          <cx:pt idx="56254">80000</cx:pt>
          <cx:pt idx="56255">75000</cx:pt>
          <cx:pt idx="56256">280000</cx:pt>
          <cx:pt idx="56257">35000</cx:pt>
          <cx:pt idx="56258">90000</cx:pt>
          <cx:pt idx="56259">65000</cx:pt>
          <cx:pt idx="56260">40000</cx:pt>
          <cx:pt idx="56261">52000</cx:pt>
          <cx:pt idx="56262">52500</cx:pt>
          <cx:pt idx="56263">90000</cx:pt>
          <cx:pt idx="56264">120000</cx:pt>
          <cx:pt idx="56265">115000</cx:pt>
          <cx:pt idx="56266">50000</cx:pt>
          <cx:pt idx="56267">400000</cx:pt>
          <cx:pt idx="56268">115000</cx:pt>
          <cx:pt idx="56269">16000</cx:pt>
          <cx:pt idx="56270">50000</cx:pt>
          <cx:pt idx="56271">35000</cx:pt>
          <cx:pt idx="56272">280000</cx:pt>
          <cx:pt idx="56273">65000</cx:pt>
          <cx:pt idx="56274">40000</cx:pt>
          <cx:pt idx="56275">40000</cx:pt>
          <cx:pt idx="56276">125000</cx:pt>
          <cx:pt idx="56277">109000</cx:pt>
          <cx:pt idx="56278">150000</cx:pt>
          <cx:pt idx="56279">2500</cx:pt>
          <cx:pt idx="56280">5000</cx:pt>
          <cx:pt idx="56281">125000</cx:pt>
          <cx:pt idx="56282">30000</cx:pt>
          <cx:pt idx="56283">70000</cx:pt>
          <cx:pt idx="56284">4000</cx:pt>
          <cx:pt idx="56285">10000</cx:pt>
          <cx:pt idx="56286">10000</cx:pt>
          <cx:pt idx="56287">250000</cx:pt>
          <cx:pt idx="56288">155000</cx:pt>
          <cx:pt idx="56289">120000</cx:pt>
          <cx:pt idx="56290">10000</cx:pt>
          <cx:pt idx="56291">100000</cx:pt>
          <cx:pt idx="56292">175000</cx:pt>
          <cx:pt idx="56293">10000</cx:pt>
          <cx:pt idx="56294">150000</cx:pt>
          <cx:pt idx="56295">30000</cx:pt>
          <cx:pt idx="56296">2000</cx:pt>
          <cx:pt idx="56297">230000</cx:pt>
          <cx:pt idx="56298">130000</cx:pt>
          <cx:pt idx="56299">4000</cx:pt>
          <cx:pt idx="56300">120000</cx:pt>
          <cx:pt idx="56301">2500</cx:pt>
          <cx:pt idx="56302">50000</cx:pt>
          <cx:pt idx="56303">4000</cx:pt>
          <cx:pt idx="56304">15000</cx:pt>
          <cx:pt idx="56305">15000</cx:pt>
          <cx:pt idx="56306">20000</cx:pt>
          <cx:pt idx="56307">40000</cx:pt>
          <cx:pt idx="56308">160000</cx:pt>
          <cx:pt idx="56309">160000</cx:pt>
          <cx:pt idx="56310">110000</cx:pt>
          <cx:pt idx="56311">230000</cx:pt>
          <cx:pt idx="56312">35000</cx:pt>
          <cx:pt idx="56313">400000</cx:pt>
          <cx:pt idx="56314">1000</cx:pt>
          <cx:pt idx="56315">375000</cx:pt>
          <cx:pt idx="56316">175000</cx:pt>
          <cx:pt idx="56317">250000</cx:pt>
          <cx:pt idx="56318">150000</cx:pt>
          <cx:pt idx="56319">750000</cx:pt>
          <cx:pt idx="56320">320000</cx:pt>
          <cx:pt idx="56321">126000</cx:pt>
          <cx:pt idx="56322">200000</cx:pt>
          <cx:pt idx="56323">605000</cx:pt>
          <cx:pt idx="56324">400000</cx:pt>
          <cx:pt idx="56325">400000</cx:pt>
          <cx:pt idx="56326">160000</cx:pt>
          <cx:pt idx="56327">300000</cx:pt>
          <cx:pt idx="56328">420000</cx:pt>
          <cx:pt idx="56329">575000</cx:pt>
          <cx:pt idx="56330">325000</cx:pt>
          <cx:pt idx="56331">390000</cx:pt>
          <cx:pt idx="56332">230000</cx:pt>
          <cx:pt idx="56333">150000</cx:pt>
          <cx:pt idx="56334">1213251</cx:pt>
          <cx:pt idx="56335">150000</cx:pt>
          <cx:pt idx="56336">230000</cx:pt>
          <cx:pt idx="56337">430000</cx:pt>
          <cx:pt idx="56338">290000</cx:pt>
          <cx:pt idx="56339">200000</cx:pt>
          <cx:pt idx="56340">300000</cx:pt>
          <cx:pt idx="56341">300000</cx:pt>
          <cx:pt idx="56342">360000</cx:pt>
          <cx:pt idx="56343">212000</cx:pt>
          <cx:pt idx="56344">175000</cx:pt>
          <cx:pt idx="56345">150000</cx:pt>
          <cx:pt idx="56346">200000</cx:pt>
          <cx:pt idx="56347">190000</cx:pt>
          <cx:pt idx="56348">350000</cx:pt>
          <cx:pt idx="56349">350000</cx:pt>
          <cx:pt idx="56350">420000</cx:pt>
          <cx:pt idx="56351">325000</cx:pt>
          <cx:pt idx="56352">100000</cx:pt>
          <cx:pt idx="56353">460000</cx:pt>
          <cx:pt idx="56354">230000</cx:pt>
          <cx:pt idx="56355">500000</cx:pt>
          <cx:pt idx="56356">242000</cx:pt>
          <cx:pt idx="56357">350000</cx:pt>
          <cx:pt idx="56358">500000</cx:pt>
          <cx:pt idx="56359">200000</cx:pt>
          <cx:pt idx="56360">150000</cx:pt>
          <cx:pt idx="56361">500000</cx:pt>
          <cx:pt idx="56362">400000</cx:pt>
          <cx:pt idx="56363">720000</cx:pt>
          <cx:pt idx="56364">500000</cx:pt>
          <cx:pt idx="56365">219000</cx:pt>
          <cx:pt idx="56366">300000</cx:pt>
          <cx:pt idx="56367">195000</cx:pt>
          <cx:pt idx="56368">1213251</cx:pt>
          <cx:pt idx="56369">250000</cx:pt>
          <cx:pt idx="56370">800000</cx:pt>
          <cx:pt idx="56371">275000</cx:pt>
          <cx:pt idx="56372">350000</cx:pt>
          <cx:pt idx="56373">195000</cx:pt>
          <cx:pt idx="56374">125000</cx:pt>
          <cx:pt idx="56375">300000</cx:pt>
          <cx:pt idx="56376">450000</cx:pt>
          <cx:pt idx="56377">210000</cx:pt>
          <cx:pt idx="56378">280000</cx:pt>
          <cx:pt idx="56379">300000</cx:pt>
          <cx:pt idx="56380">285000</cx:pt>
          <cx:pt idx="56381">150000</cx:pt>
          <cx:pt idx="56382">500000</cx:pt>
          <cx:pt idx="56383">450000</cx:pt>
          <cx:pt idx="56384">455000</cx:pt>
          <cx:pt idx="56385">300000</cx:pt>
          <cx:pt idx="56386">230000</cx:pt>
          <cx:pt idx="56387">350000</cx:pt>
          <cx:pt idx="56388">400000</cx:pt>
          <cx:pt idx="56389">450000</cx:pt>
          <cx:pt idx="56390">175000</cx:pt>
          <cx:pt idx="56391">200000</cx:pt>
          <cx:pt idx="56392">96000</cx:pt>
          <cx:pt idx="56393">350000</cx:pt>
          <cx:pt idx="56394">375000</cx:pt>
          <cx:pt idx="56395">330000</cx:pt>
          <cx:pt idx="56396">225000</cx:pt>
          <cx:pt idx="56397">400000</cx:pt>
          <cx:pt idx="56398">325000</cx:pt>
          <cx:pt idx="56399">209000</cx:pt>
          <cx:pt idx="56400">500000</cx:pt>
          <cx:pt idx="56401">220000</cx:pt>
          <cx:pt idx="56402">500000</cx:pt>
          <cx:pt idx="56403">175000</cx:pt>
          <cx:pt idx="56404">300000</cx:pt>
          <cx:pt idx="56405">210000</cx:pt>
          <cx:pt idx="56406">225000</cx:pt>
          <cx:pt idx="56407">160000</cx:pt>
          <cx:pt idx="56408">90000</cx:pt>
          <cx:pt idx="56409">375000</cx:pt>
          <cx:pt idx="56410">350000</cx:pt>
          <cx:pt idx="56411">215000</cx:pt>
          <cx:pt idx="56412">370000</cx:pt>
          <cx:pt idx="56413">500000</cx:pt>
          <cx:pt idx="56414">325000</cx:pt>
          <cx:pt idx="56415">750000</cx:pt>
          <cx:pt idx="56416">465000</cx:pt>
          <cx:pt idx="56417">220000</cx:pt>
          <cx:pt idx="56418">550000</cx:pt>
          <cx:pt idx="56419">200000</cx:pt>
          <cx:pt idx="56420">350000</cx:pt>
          <cx:pt idx="56421">250000</cx:pt>
          <cx:pt idx="56422">290000</cx:pt>
          <cx:pt idx="56423">360000</cx:pt>
          <cx:pt idx="56424">160000</cx:pt>
          <cx:pt idx="56425">250000</cx:pt>
          <cx:pt idx="56426">390000</cx:pt>
          <cx:pt idx="56427">179000</cx:pt>
          <cx:pt idx="56428">210000</cx:pt>
          <cx:pt idx="56429">185000</cx:pt>
          <cx:pt idx="56430">75000</cx:pt>
          <cx:pt idx="56431">325000</cx:pt>
          <cx:pt idx="56432">500000</cx:pt>
          <cx:pt idx="56433">130000</cx:pt>
          <cx:pt idx="56434">325000</cx:pt>
          <cx:pt idx="56435">320000</cx:pt>
          <cx:pt idx="56436">500000</cx:pt>
          <cx:pt idx="56437">300000</cx:pt>
          <cx:pt idx="56438">155000</cx:pt>
          <cx:pt idx="56439">560000</cx:pt>
          <cx:pt idx="56440">249000</cx:pt>
          <cx:pt idx="56441">220000</cx:pt>
          <cx:pt idx="56442">300000</cx:pt>
          <cx:pt idx="56443">465000</cx:pt>
          <cx:pt idx="56444">340000</cx:pt>
          <cx:pt idx="56445">190000</cx:pt>
          <cx:pt idx="56446">400000</cx:pt>
          <cx:pt idx="56447">275000</cx:pt>
          <cx:pt idx="56448">540000</cx:pt>
          <cx:pt idx="56449">267000</cx:pt>
          <cx:pt idx="56450">270000</cx:pt>
          <cx:pt idx="56451">250000</cx:pt>
          <cx:pt idx="56452">725000</cx:pt>
          <cx:pt idx="56453">420000</cx:pt>
          <cx:pt idx="56454">235000</cx:pt>
          <cx:pt idx="56455">325000</cx:pt>
          <cx:pt idx="56456">500000</cx:pt>
          <cx:pt idx="56457">310000</cx:pt>
          <cx:pt idx="56458">540000</cx:pt>
          <cx:pt idx="56459">180000</cx:pt>
          <cx:pt idx="56460">410000</cx:pt>
          <cx:pt idx="56461">250000</cx:pt>
          <cx:pt idx="56462">180000</cx:pt>
          <cx:pt idx="56463">430000</cx:pt>
          <cx:pt idx="56464">400000</cx:pt>
          <cx:pt idx="56465">255000</cx:pt>
          <cx:pt idx="56466">750000</cx:pt>
          <cx:pt idx="56467">230000</cx:pt>
          <cx:pt idx="56468">650000</cx:pt>
          <cx:pt idx="56469">275000</cx:pt>
          <cx:pt idx="56470">284000</cx:pt>
          <cx:pt idx="56471">16500</cx:pt>
          <cx:pt idx="56472">395000</cx:pt>
          <cx:pt idx="56473">200000</cx:pt>
          <cx:pt idx="56474">180000</cx:pt>
          <cx:pt idx="56475">320000</cx:pt>
          <cx:pt idx="56476">525000</cx:pt>
          <cx:pt idx="56477">295000</cx:pt>
          <cx:pt idx="56478">235000</cx:pt>
          <cx:pt idx="56479">500000</cx:pt>
          <cx:pt idx="56480">200000</cx:pt>
          <cx:pt idx="56481">200000</cx:pt>
          <cx:pt idx="56482">600000</cx:pt>
          <cx:pt idx="56483">140000</cx:pt>
          <cx:pt idx="56484">750000</cx:pt>
          <cx:pt idx="56485">250000</cx:pt>
          <cx:pt idx="56486">198000</cx:pt>
          <cx:pt idx="56487">150000</cx:pt>
          <cx:pt idx="56488">295000</cx:pt>
          <cx:pt idx="56489">420000</cx:pt>
          <cx:pt idx="56490">250000</cx:pt>
          <cx:pt idx="56491">350000</cx:pt>
          <cx:pt idx="56492">275000</cx:pt>
          <cx:pt idx="56493">350000</cx:pt>
          <cx:pt idx="56494">265000</cx:pt>
          <cx:pt idx="56495">99000</cx:pt>
          <cx:pt idx="56496">340000</cx:pt>
          <cx:pt idx="56497">395000</cx:pt>
          <cx:pt idx="56498">310000</cx:pt>
          <cx:pt idx="56499">215000</cx:pt>
          <cx:pt idx="56500">1213251</cx:pt>
          <cx:pt idx="56501">130000</cx:pt>
          <cx:pt idx="56502">175000</cx:pt>
          <cx:pt idx="56503">350000</cx:pt>
          <cx:pt idx="56504">250000</cx:pt>
          <cx:pt idx="56505">500000</cx:pt>
          <cx:pt idx="56506">1213251</cx:pt>
          <cx:pt idx="56507">175000</cx:pt>
          <cx:pt idx="56508">325000</cx:pt>
          <cx:pt idx="56509">600000</cx:pt>
          <cx:pt idx="56510">300000</cx:pt>
          <cx:pt idx="56511">25000</cx:pt>
          <cx:pt idx="56512">190000</cx:pt>
          <cx:pt idx="56513">99000</cx:pt>
          <cx:pt idx="56514">375000</cx:pt>
          <cx:pt idx="56515">290000</cx:pt>
          <cx:pt idx="56516">99000</cx:pt>
          <cx:pt idx="56517">180000</cx:pt>
          <cx:pt idx="56518">1213251</cx:pt>
          <cx:pt idx="56519">250000</cx:pt>
          <cx:pt idx="56520">130000</cx:pt>
          <cx:pt idx="56521">1213251</cx:pt>
          <cx:pt idx="56522">300000</cx:pt>
          <cx:pt idx="56523">120000</cx:pt>
          <cx:pt idx="56524">400000</cx:pt>
          <cx:pt idx="56525">1213251</cx:pt>
          <cx:pt idx="56526">190000</cx:pt>
          <cx:pt idx="56527">100000</cx:pt>
          <cx:pt idx="56528">180000</cx:pt>
          <cx:pt idx="56529">350000</cx:pt>
          <cx:pt idx="56530">600000</cx:pt>
          <cx:pt idx="56531">169000</cx:pt>
          <cx:pt idx="56532">250000</cx:pt>
          <cx:pt idx="56533">130000</cx:pt>
          <cx:pt idx="56534">221000</cx:pt>
          <cx:pt idx="56535">200000</cx:pt>
          <cx:pt idx="56536">490000</cx:pt>
          <cx:pt idx="56537">200000</cx:pt>
          <cx:pt idx="56538">250000</cx:pt>
          <cx:pt idx="56539">175000</cx:pt>
          <cx:pt idx="56540">500000</cx:pt>
          <cx:pt idx="56541">130000</cx:pt>
          <cx:pt idx="56542">850000</cx:pt>
          <cx:pt idx="56543">190000</cx:pt>
          <cx:pt idx="56544">160000</cx:pt>
          <cx:pt idx="56545">180000</cx:pt>
          <cx:pt idx="56546">180000</cx:pt>
          <cx:pt idx="56547">35000</cx:pt>
          <cx:pt idx="56548">285000</cx:pt>
          <cx:pt idx="56549">325000</cx:pt>
          <cx:pt idx="56550">100000</cx:pt>
          <cx:pt idx="56551">200000</cx:pt>
          <cx:pt idx="56552">285000</cx:pt>
          <cx:pt idx="56553">99900</cx:pt>
          <cx:pt idx="56554">500000</cx:pt>
          <cx:pt idx="56555">300000</cx:pt>
          <cx:pt idx="56556">120000</cx:pt>
          <cx:pt idx="56557">300000</cx:pt>
          <cx:pt idx="56558">200000</cx:pt>
          <cx:pt idx="56559">380000</cx:pt>
          <cx:pt idx="56560">160000</cx:pt>
          <cx:pt idx="56561">130000</cx:pt>
          <cx:pt idx="56562">40000</cx:pt>
          <cx:pt idx="56563">180000</cx:pt>
          <cx:pt idx="56564">190000</cx:pt>
          <cx:pt idx="56565">150000</cx:pt>
          <cx:pt idx="56566">200000</cx:pt>
          <cx:pt idx="56567">245000</cx:pt>
          <cx:pt idx="56568">62500</cx:pt>
          <cx:pt idx="56569">600000</cx:pt>
          <cx:pt idx="56570">150000</cx:pt>
          <cx:pt idx="56571">450000</cx:pt>
          <cx:pt idx="56572">250000</cx:pt>
          <cx:pt idx="56573">190000</cx:pt>
          <cx:pt idx="56574">200000</cx:pt>
          <cx:pt idx="56575">300000</cx:pt>
          <cx:pt idx="56576">170000</cx:pt>
          <cx:pt idx="56577">90000</cx:pt>
          <cx:pt idx="56578">300000</cx:pt>
          <cx:pt idx="56579">375000</cx:pt>
          <cx:pt idx="56580">160000</cx:pt>
          <cx:pt idx="56581">200000</cx:pt>
          <cx:pt idx="56582">220000</cx:pt>
          <cx:pt idx="56583">175000</cx:pt>
          <cx:pt idx="56584">350000</cx:pt>
          <cx:pt idx="56585">200000</cx:pt>
          <cx:pt idx="56586">180000</cx:pt>
          <cx:pt idx="56587">185000</cx:pt>
          <cx:pt idx="56588">190000</cx:pt>
          <cx:pt idx="56589">200000</cx:pt>
          <cx:pt idx="56590">200000</cx:pt>
          <cx:pt idx="56591">328000</cx:pt>
          <cx:pt idx="56592">235000</cx:pt>
          <cx:pt idx="56593">164000</cx:pt>
          <cx:pt idx="56594">100000</cx:pt>
          <cx:pt idx="56595">62500</cx:pt>
          <cx:pt idx="56596">125000</cx:pt>
          <cx:pt idx="56597">140000</cx:pt>
          <cx:pt idx="56598">200000</cx:pt>
          <cx:pt idx="56599">260000</cx:pt>
          <cx:pt idx="56600">200000</cx:pt>
          <cx:pt idx="56601">500000</cx:pt>
          <cx:pt idx="56602">178000</cx:pt>
          <cx:pt idx="56603">224000</cx:pt>
          <cx:pt idx="56604">150000</cx:pt>
          <cx:pt idx="56605">180000</cx:pt>
          <cx:pt idx="56606">110000</cx:pt>
          <cx:pt idx="56607">180000</cx:pt>
          <cx:pt idx="56608">350000</cx:pt>
          <cx:pt idx="56609">320000</cx:pt>
          <cx:pt idx="56610">250000</cx:pt>
          <cx:pt idx="56611">27000</cx:pt>
          <cx:pt idx="56612">180000</cx:pt>
          <cx:pt idx="56613">350000</cx:pt>
          <cx:pt idx="56614">350000</cx:pt>
          <cx:pt idx="56615">500000</cx:pt>
          <cx:pt idx="56616">215000</cx:pt>
          <cx:pt idx="56617">230000</cx:pt>
          <cx:pt idx="56618">250000</cx:pt>
          <cx:pt idx="56619">300000</cx:pt>
          <cx:pt idx="56620">250000</cx:pt>
          <cx:pt idx="56621">300000</cx:pt>
          <cx:pt idx="56622">369900</cx:pt>
          <cx:pt idx="56623">225000</cx:pt>
          <cx:pt idx="56624">320000</cx:pt>
          <cx:pt idx="56625">175000</cx:pt>
          <cx:pt idx="56626">245000</cx:pt>
          <cx:pt idx="56627">195000</cx:pt>
          <cx:pt idx="56628">155000</cx:pt>
          <cx:pt idx="56629">155000</cx:pt>
          <cx:pt idx="56630">190000</cx:pt>
          <cx:pt idx="56631">219000</cx:pt>
          <cx:pt idx="56632">259000</cx:pt>
          <cx:pt idx="56633">255000</cx:pt>
          <cx:pt idx="56634">230000</cx:pt>
          <cx:pt idx="56635">250000</cx:pt>
          <cx:pt idx="56636">100000</cx:pt>
          <cx:pt idx="56637">119000</cx:pt>
          <cx:pt idx="56638">350000</cx:pt>
          <cx:pt idx="56639">200000</cx:pt>
          <cx:pt idx="56640">240000</cx:pt>
          <cx:pt idx="56641">157000</cx:pt>
          <cx:pt idx="56642">180000</cx:pt>
          <cx:pt idx="56643">90000</cx:pt>
          <cx:pt idx="56644">150000</cx:pt>
          <cx:pt idx="56645">133500</cx:pt>
          <cx:pt idx="56646">258000</cx:pt>
          <cx:pt idx="56647">380000</cx:pt>
          <cx:pt idx="56648">187000</cx:pt>
          <cx:pt idx="56649">385000</cx:pt>
          <cx:pt idx="56650">360000</cx:pt>
          <cx:pt idx="56651">225000</cx:pt>
          <cx:pt idx="56652">525000</cx:pt>
          <cx:pt idx="56653">340000</cx:pt>
          <cx:pt idx="56654">300000</cx:pt>
          <cx:pt idx="56655">200000</cx:pt>
          <cx:pt idx="56656">130000</cx:pt>
          <cx:pt idx="56657">195000</cx:pt>
          <cx:pt idx="56658">129000</cx:pt>
          <cx:pt idx="56659">500000</cx:pt>
          <cx:pt idx="56660">325000</cx:pt>
          <cx:pt idx="56661">90000</cx:pt>
          <cx:pt idx="56662">300000</cx:pt>
          <cx:pt idx="56663">150000</cx:pt>
          <cx:pt idx="56664">400000</cx:pt>
          <cx:pt idx="56665">210000</cx:pt>
          <cx:pt idx="56666">350000</cx:pt>
          <cx:pt idx="56667">200000</cx:pt>
          <cx:pt idx="56668">230000</cx:pt>
          <cx:pt idx="56669">450000</cx:pt>
          <cx:pt idx="56670">325000</cx:pt>
          <cx:pt idx="56671">250000</cx:pt>
          <cx:pt idx="56672">90000</cx:pt>
          <cx:pt idx="56673">700000</cx:pt>
          <cx:pt idx="56674">700000</cx:pt>
          <cx:pt idx="56675">400000</cx:pt>
          <cx:pt idx="56676">450000</cx:pt>
          <cx:pt idx="56677">600000</cx:pt>
          <cx:pt idx="56678">250000</cx:pt>
          <cx:pt idx="56679">349000</cx:pt>
          <cx:pt idx="56680">500000</cx:pt>
          <cx:pt idx="56681">400000</cx:pt>
          <cx:pt idx="56682">500000</cx:pt>
          <cx:pt idx="56683">350000</cx:pt>
          <cx:pt idx="56684">300000</cx:pt>
          <cx:pt idx="56685">393000</cx:pt>
          <cx:pt idx="56686">350000</cx:pt>
          <cx:pt idx="56687">150000</cx:pt>
          <cx:pt idx="56688">250000</cx:pt>
          <cx:pt idx="56689">320000</cx:pt>
          <cx:pt idx="56690">240000</cx:pt>
          <cx:pt idx="56691">380000</cx:pt>
          <cx:pt idx="56692">90000</cx:pt>
          <cx:pt idx="56693">335000</cx:pt>
          <cx:pt idx="56694">250000</cx:pt>
          <cx:pt idx="56695">200000</cx:pt>
          <cx:pt idx="56696">259000</cx:pt>
          <cx:pt idx="56697">90000</cx:pt>
          <cx:pt idx="56698">274000</cx:pt>
          <cx:pt idx="56699">380000</cx:pt>
          <cx:pt idx="56700">360000</cx:pt>
          <cx:pt idx="56701">400000</cx:pt>
          <cx:pt idx="56702">188000</cx:pt>
          <cx:pt idx="56703">310000</cx:pt>
          <cx:pt idx="56704">90000</cx:pt>
          <cx:pt idx="56705">240000</cx:pt>
          <cx:pt idx="56706">200000</cx:pt>
          <cx:pt idx="56707">200000</cx:pt>
          <cx:pt idx="56708">350000</cx:pt>
          <cx:pt idx="56709">270000</cx:pt>
          <cx:pt idx="56710">275000</cx:pt>
          <cx:pt idx="56711">300000</cx:pt>
          <cx:pt idx="56712">350000</cx:pt>
          <cx:pt idx="56713">475000</cx:pt>
          <cx:pt idx="56714">210000</cx:pt>
          <cx:pt idx="56715">304000</cx:pt>
          <cx:pt idx="56716">400000</cx:pt>
          <cx:pt idx="56717">450000</cx:pt>
          <cx:pt idx="56718">240000</cx:pt>
          <cx:pt idx="56719">300000</cx:pt>
          <cx:pt idx="56720">200000</cx:pt>
          <cx:pt idx="56721">150000</cx:pt>
          <cx:pt idx="56722">265000</cx:pt>
          <cx:pt idx="56723">90000</cx:pt>
          <cx:pt idx="56724">200000</cx:pt>
          <cx:pt idx="56725">210000</cx:pt>
          <cx:pt idx="56726">175000</cx:pt>
          <cx:pt idx="56727">500000</cx:pt>
          <cx:pt idx="56728">62500</cx:pt>
          <cx:pt idx="56729">140000</cx:pt>
          <cx:pt idx="56730">300000</cx:pt>
          <cx:pt idx="56731">285000</cx:pt>
          <cx:pt idx="56732">350000</cx:pt>
          <cx:pt idx="56733">175000</cx:pt>
          <cx:pt idx="56734">81850</cx:pt>
          <cx:pt idx="56735">300000</cx:pt>
          <cx:pt idx="56736">245000</cx:pt>
          <cx:pt idx="56737">210000</cx:pt>
          <cx:pt idx="56738">550000</cx:pt>
          <cx:pt idx="56739">205000</cx:pt>
          <cx:pt idx="56740">250000</cx:pt>
          <cx:pt idx="56741">450000</cx:pt>
          <cx:pt idx="56742">190000</cx:pt>
          <cx:pt idx="56743">300000</cx:pt>
          <cx:pt idx="56744">160000</cx:pt>
          <cx:pt idx="56745">450000</cx:pt>
          <cx:pt idx="56746">275000</cx:pt>
          <cx:pt idx="56747">115000</cx:pt>
          <cx:pt idx="56748">199900</cx:pt>
          <cx:pt idx="56749">280000</cx:pt>
          <cx:pt idx="56750">400000</cx:pt>
          <cx:pt idx="56751">280000</cx:pt>
          <cx:pt idx="56752">425000</cx:pt>
          <cx:pt idx="56753">350000</cx:pt>
          <cx:pt idx="56754">285000</cx:pt>
          <cx:pt idx="56755">400000</cx:pt>
          <cx:pt idx="56756">250000</cx:pt>
          <cx:pt idx="56757">275000</cx:pt>
          <cx:pt idx="56758">280000</cx:pt>
          <cx:pt idx="56759">211000</cx:pt>
          <cx:pt idx="56760">300000</cx:pt>
          <cx:pt idx="56761">220000</cx:pt>
          <cx:pt idx="56762">380000</cx:pt>
          <cx:pt idx="56763">500000</cx:pt>
          <cx:pt idx="56764">340000</cx:pt>
          <cx:pt idx="56765">260000</cx:pt>
          <cx:pt idx="56766">250000</cx:pt>
          <cx:pt idx="56767">210000</cx:pt>
          <cx:pt idx="56768">300000</cx:pt>
          <cx:pt idx="56769">490000</cx:pt>
          <cx:pt idx="56770">500000</cx:pt>
          <cx:pt idx="56771">330000</cx:pt>
          <cx:pt idx="56772">300000</cx:pt>
          <cx:pt idx="56773">250000</cx:pt>
          <cx:pt idx="56774">325000</cx:pt>
          <cx:pt idx="56775">325000</cx:pt>
          <cx:pt idx="56776">215000</cx:pt>
          <cx:pt idx="56777">200000</cx:pt>
          <cx:pt idx="56778">140000</cx:pt>
          <cx:pt idx="56779">81850</cx:pt>
          <cx:pt idx="56780">200000</cx:pt>
          <cx:pt idx="56781">90000</cx:pt>
          <cx:pt idx="56782">255000</cx:pt>
          <cx:pt idx="56783">81850</cx:pt>
          <cx:pt idx="56784">430000</cx:pt>
          <cx:pt idx="56785">375000</cx:pt>
          <cx:pt idx="56786">300000</cx:pt>
          <cx:pt idx="56787">615000</cx:pt>
          <cx:pt idx="56788">400000</cx:pt>
          <cx:pt idx="56789">740000</cx:pt>
          <cx:pt idx="56790">370000</cx:pt>
          <cx:pt idx="56791">400000</cx:pt>
          <cx:pt idx="56792">360000</cx:pt>
          <cx:pt idx="56793">365000</cx:pt>
          <cx:pt idx="56794">169000</cx:pt>
          <cx:pt idx="56795">275000</cx:pt>
          <cx:pt idx="56796">280000</cx:pt>
          <cx:pt idx="56797">270000</cx:pt>
          <cx:pt idx="56798">425000</cx:pt>
          <cx:pt idx="56799">230000</cx:pt>
          <cx:pt idx="56800">550000</cx:pt>
          <cx:pt idx="56801">300000</cx:pt>
          <cx:pt idx="56802">81850</cx:pt>
          <cx:pt idx="56803">730000</cx:pt>
          <cx:pt idx="56804">62500</cx:pt>
          <cx:pt idx="56805">450000</cx:pt>
          <cx:pt idx="56806">500000</cx:pt>
          <cx:pt idx="56807">350000</cx:pt>
          <cx:pt idx="56808">324000</cx:pt>
          <cx:pt idx="56809">415000</cx:pt>
          <cx:pt idx="56810">250000</cx:pt>
          <cx:pt idx="56811">190000</cx:pt>
          <cx:pt idx="56812">175000</cx:pt>
          <cx:pt idx="56813">270000</cx:pt>
          <cx:pt idx="56814">520000</cx:pt>
          <cx:pt idx="56815">300000</cx:pt>
          <cx:pt idx="56816">465000</cx:pt>
          <cx:pt idx="56817">725000</cx:pt>
          <cx:pt idx="56818">325000</cx:pt>
          <cx:pt idx="56819">500000</cx:pt>
          <cx:pt idx="56820">350000</cx:pt>
          <cx:pt idx="56821">299000</cx:pt>
          <cx:pt idx="56822">320000</cx:pt>
          <cx:pt idx="56823">400000</cx:pt>
          <cx:pt idx="56824">300000</cx:pt>
          <cx:pt idx="56825">350000</cx:pt>
          <cx:pt idx="56826">90000</cx:pt>
          <cx:pt idx="56827">530000</cx:pt>
          <cx:pt idx="56828">485000</cx:pt>
          <cx:pt idx="56829">220000</cx:pt>
          <cx:pt idx="56830">350000</cx:pt>
          <cx:pt idx="56831">380000</cx:pt>
          <cx:pt idx="56832">350000</cx:pt>
          <cx:pt idx="56833">500000</cx:pt>
          <cx:pt idx="56834">300000</cx:pt>
          <cx:pt idx="56835">450000</cx:pt>
          <cx:pt idx="56836">400000</cx:pt>
          <cx:pt idx="56837">700000</cx:pt>
          <cx:pt idx="56838">62500</cx:pt>
          <cx:pt idx="56839">450000</cx:pt>
          <cx:pt idx="56840">530000</cx:pt>
          <cx:pt idx="56841">550000</cx:pt>
          <cx:pt idx="56842">525000</cx:pt>
          <cx:pt idx="56843">421310</cx:pt>
          <cx:pt idx="56844">300000</cx:pt>
          <cx:pt idx="56845">600000</cx:pt>
          <cx:pt idx="56846">500000</cx:pt>
          <cx:pt idx="56847">500000</cx:pt>
          <cx:pt idx="56848">850000</cx:pt>
          <cx:pt idx="56849">90000</cx:pt>
          <cx:pt idx="56850">650000</cx:pt>
          <cx:pt idx="56851">700000</cx:pt>
          <cx:pt idx="56852">188000</cx:pt>
          <cx:pt idx="56853">550000</cx:pt>
          <cx:pt idx="56854">435000</cx:pt>
          <cx:pt idx="56855">600000</cx:pt>
          <cx:pt idx="56856">450000</cx:pt>
          <cx:pt idx="56857">81850</cx:pt>
          <cx:pt idx="56858">800000</cx:pt>
          <cx:pt idx="56859">550000</cx:pt>
          <cx:pt idx="56860">600000</cx:pt>
          <cx:pt idx="56861">510000</cx:pt>
          <cx:pt idx="56862">620000</cx:pt>
          <cx:pt idx="56863">850000</cx:pt>
          <cx:pt idx="56864">700000</cx:pt>
          <cx:pt idx="56865">725000</cx:pt>
          <cx:pt idx="56866">1213251</cx:pt>
          <cx:pt idx="56867">500000</cx:pt>
          <cx:pt idx="56868">350000</cx:pt>
          <cx:pt idx="56869">30000</cx:pt>
          <cx:pt idx="56870">375000</cx:pt>
          <cx:pt idx="56871">240000</cx:pt>
          <cx:pt idx="56872">275000</cx:pt>
          <cx:pt idx="56873">200000</cx:pt>
          <cx:pt idx="56874">375000</cx:pt>
          <cx:pt idx="56875">200000</cx:pt>
          <cx:pt idx="56876">425000</cx:pt>
          <cx:pt idx="56877">250000</cx:pt>
          <cx:pt idx="56878">90000</cx:pt>
          <cx:pt idx="56879">225000</cx:pt>
          <cx:pt idx="56880">260000</cx:pt>
          <cx:pt idx="56881">220000</cx:pt>
          <cx:pt idx="56882">325000</cx:pt>
          <cx:pt idx="56883">255000</cx:pt>
          <cx:pt idx="56884">325000</cx:pt>
          <cx:pt idx="56885">96000</cx:pt>
          <cx:pt idx="56886">216000</cx:pt>
          <cx:pt idx="56887">240000</cx:pt>
          <cx:pt idx="56888">150000</cx:pt>
          <cx:pt idx="56889">275000</cx:pt>
          <cx:pt idx="56890">500000</cx:pt>
          <cx:pt idx="56891">200000</cx:pt>
          <cx:pt idx="56892">62500</cx:pt>
          <cx:pt idx="56893">240000</cx:pt>
          <cx:pt idx="56894">200000</cx:pt>
          <cx:pt idx="56895">500000</cx:pt>
          <cx:pt idx="56896">330000</cx:pt>
          <cx:pt idx="56897">170000</cx:pt>
          <cx:pt idx="56898">325000</cx:pt>
          <cx:pt idx="56899">325000</cx:pt>
          <cx:pt idx="56900">200000</cx:pt>
          <cx:pt idx="56901">300000</cx:pt>
          <cx:pt idx="56902">200000</cx:pt>
          <cx:pt idx="56903">220000</cx:pt>
          <cx:pt idx="56904">275000</cx:pt>
          <cx:pt idx="56905">160000</cx:pt>
          <cx:pt idx="56906">264000</cx:pt>
          <cx:pt idx="56907">150000</cx:pt>
          <cx:pt idx="56908">450000</cx:pt>
          <cx:pt idx="56909">550000</cx:pt>
          <cx:pt idx="56910">350000</cx:pt>
          <cx:pt idx="56911">180000</cx:pt>
          <cx:pt idx="56912">289000</cx:pt>
          <cx:pt idx="56913">240000</cx:pt>
          <cx:pt idx="56914">350000</cx:pt>
          <cx:pt idx="56915">240000</cx:pt>
          <cx:pt idx="56916">79000</cx:pt>
          <cx:pt idx="56917">240000</cx:pt>
          <cx:pt idx="56918">225000</cx:pt>
          <cx:pt idx="56919">320000</cx:pt>
          <cx:pt idx="56920">99000</cx:pt>
          <cx:pt idx="56921">140000</cx:pt>
          <cx:pt idx="56922">230000</cx:pt>
          <cx:pt idx="56923">345000</cx:pt>
          <cx:pt idx="56924">135000</cx:pt>
          <cx:pt idx="56925">199000</cx:pt>
          <cx:pt idx="56926">215000</cx:pt>
          <cx:pt idx="56927">133000</cx:pt>
          <cx:pt idx="56928">6000</cx:pt>
          <cx:pt idx="56929">210000</cx:pt>
          <cx:pt idx="56930">250000</cx:pt>
          <cx:pt idx="56931">90000</cx:pt>
          <cx:pt idx="56932">198000</cx:pt>
          <cx:pt idx="56933">200000</cx:pt>
          <cx:pt idx="56934">175000</cx:pt>
          <cx:pt idx="56935">230000</cx:pt>
          <cx:pt idx="56936">200000</cx:pt>
          <cx:pt idx="56937">500000</cx:pt>
          <cx:pt idx="56938">6000</cx:pt>
          <cx:pt idx="56939">279000</cx:pt>
          <cx:pt idx="56940">6000</cx:pt>
          <cx:pt idx="56941">175000</cx:pt>
          <cx:pt idx="56942">2000</cx:pt>
          <cx:pt idx="56943">125000</cx:pt>
          <cx:pt idx="56944">180000</cx:pt>
          <cx:pt idx="56945">225000</cx:pt>
          <cx:pt idx="56946">140000</cx:pt>
          <cx:pt idx="56947">50000</cx:pt>
          <cx:pt idx="56948">99000</cx:pt>
          <cx:pt idx="56949">230000</cx:pt>
          <cx:pt idx="56950">200000</cx:pt>
          <cx:pt idx="56951">150000</cx:pt>
          <cx:pt idx="56952">180000</cx:pt>
          <cx:pt idx="56953">180000</cx:pt>
          <cx:pt idx="56954">190000</cx:pt>
          <cx:pt idx="56955">270000</cx:pt>
          <cx:pt idx="56956">150000</cx:pt>
          <cx:pt idx="56957">300000</cx:pt>
          <cx:pt idx="56958">300000</cx:pt>
          <cx:pt idx="56959">180000</cx:pt>
          <cx:pt idx="56960">215000</cx:pt>
          <cx:pt idx="56961">200000</cx:pt>
          <cx:pt idx="56962">160000</cx:pt>
          <cx:pt idx="56963">500000</cx:pt>
          <cx:pt idx="56964">160000</cx:pt>
          <cx:pt idx="56965">123000</cx:pt>
          <cx:pt idx="56966">210000</cx:pt>
          <cx:pt idx="56967">150000</cx:pt>
          <cx:pt idx="56968">270000</cx:pt>
          <cx:pt idx="56969">220000</cx:pt>
          <cx:pt idx="56970">225000</cx:pt>
          <cx:pt idx="56971">120000</cx:pt>
          <cx:pt idx="56972">180000</cx:pt>
          <cx:pt idx="56973">200000</cx:pt>
          <cx:pt idx="56974">200000</cx:pt>
          <cx:pt idx="56975">250000</cx:pt>
          <cx:pt idx="56976">84950</cx:pt>
          <cx:pt idx="56977">150000</cx:pt>
          <cx:pt idx="56978">420000</cx:pt>
          <cx:pt idx="56979">180000</cx:pt>
          <cx:pt idx="56980">350000</cx:pt>
          <cx:pt idx="56981">150000</cx:pt>
          <cx:pt idx="56982">285000</cx:pt>
          <cx:pt idx="56983">50000</cx:pt>
          <cx:pt idx="56984">500000</cx:pt>
          <cx:pt idx="56985">250000</cx:pt>
          <cx:pt idx="56986">199000</cx:pt>
          <cx:pt idx="56987">250000</cx:pt>
          <cx:pt idx="56988">280000</cx:pt>
          <cx:pt idx="56989">275000</cx:pt>
          <cx:pt idx="56990">219000</cx:pt>
          <cx:pt idx="56991">250000</cx:pt>
          <cx:pt idx="56992">2000</cx:pt>
          <cx:pt idx="56993">225000</cx:pt>
          <cx:pt idx="56994">200000</cx:pt>
          <cx:pt idx="56995">225000</cx:pt>
          <cx:pt idx="56996">180000</cx:pt>
          <cx:pt idx="56997">170000</cx:pt>
          <cx:pt idx="56998">125000</cx:pt>
          <cx:pt idx="56999">245000</cx:pt>
          <cx:pt idx="57000">169000</cx:pt>
          <cx:pt idx="57001">300000</cx:pt>
          <cx:pt idx="57002">140000</cx:pt>
          <cx:pt idx="57003">300000</cx:pt>
          <cx:pt idx="57004">250000</cx:pt>
          <cx:pt idx="57005">190000</cx:pt>
          <cx:pt idx="57006">230000</cx:pt>
          <cx:pt idx="57007">99000</cx:pt>
          <cx:pt idx="57008">260000</cx:pt>
          <cx:pt idx="57009">185000</cx:pt>
          <cx:pt idx="57010">169000</cx:pt>
          <cx:pt idx="57011">150000</cx:pt>
          <cx:pt idx="57012">170000</cx:pt>
          <cx:pt idx="57013">99000</cx:pt>
          <cx:pt idx="57014">183000</cx:pt>
          <cx:pt idx="57015">185000</cx:pt>
          <cx:pt idx="57016">215000</cx:pt>
          <cx:pt idx="57017">250000</cx:pt>
          <cx:pt idx="57018">245000</cx:pt>
          <cx:pt idx="57019">215000</cx:pt>
          <cx:pt idx="57020">165000</cx:pt>
          <cx:pt idx="57021">250000</cx:pt>
          <cx:pt idx="57022">240000</cx:pt>
          <cx:pt idx="57023">230000</cx:pt>
          <cx:pt idx="57024">235000</cx:pt>
          <cx:pt idx="57025">180000</cx:pt>
          <cx:pt idx="57026">160000</cx:pt>
          <cx:pt idx="57027">500000</cx:pt>
          <cx:pt idx="57028">165000</cx:pt>
          <cx:pt idx="57029">170000</cx:pt>
          <cx:pt idx="57030">235000</cx:pt>
          <cx:pt idx="57031">140000</cx:pt>
          <cx:pt idx="57032">199000</cx:pt>
          <cx:pt idx="57033">250000</cx:pt>
          <cx:pt idx="57034">300000</cx:pt>
          <cx:pt idx="57035">230000</cx:pt>
          <cx:pt idx="57036">236000</cx:pt>
          <cx:pt idx="57037">185000</cx:pt>
          <cx:pt idx="57038">200000</cx:pt>
          <cx:pt idx="57039">180000</cx:pt>
          <cx:pt idx="57040">150000</cx:pt>
          <cx:pt idx="57041">280000</cx:pt>
          <cx:pt idx="57042">10000</cx:pt>
          <cx:pt idx="57043">200100</cx:pt>
          <cx:pt idx="57044">200000</cx:pt>
          <cx:pt idx="57045">190000</cx:pt>
          <cx:pt idx="57046">132000</cx:pt>
          <cx:pt idx="57047">141000</cx:pt>
          <cx:pt idx="57048">200000</cx:pt>
          <cx:pt idx="57049">250000</cx:pt>
          <cx:pt idx="57050">180000</cx:pt>
          <cx:pt idx="57051">168000</cx:pt>
          <cx:pt idx="57052">225000</cx:pt>
          <cx:pt idx="57053">225000</cx:pt>
          <cx:pt idx="57054">140000</cx:pt>
          <cx:pt idx="57055">140000</cx:pt>
          <cx:pt idx="57056">250000</cx:pt>
          <cx:pt idx="57057">185000</cx:pt>
          <cx:pt idx="57058">175000</cx:pt>
          <cx:pt idx="57059">500000</cx:pt>
          <cx:pt idx="57060">300000</cx:pt>
          <cx:pt idx="57061">250000</cx:pt>
          <cx:pt idx="57062">220000</cx:pt>
          <cx:pt idx="57063">250000</cx:pt>
          <cx:pt idx="57064">190000</cx:pt>
          <cx:pt idx="57065">355000</cx:pt>
          <cx:pt idx="57066">400000</cx:pt>
          <cx:pt idx="57067">235000</cx:pt>
          <cx:pt idx="57068">174000</cx:pt>
          <cx:pt idx="57069">183000</cx:pt>
          <cx:pt idx="57070">400000</cx:pt>
          <cx:pt idx="57071">325000</cx:pt>
          <cx:pt idx="57072">175000</cx:pt>
          <cx:pt idx="57073">22000</cx:pt>
          <cx:pt idx="57074">350000</cx:pt>
          <cx:pt idx="57075">103160</cx:pt>
          <cx:pt idx="57076">150000</cx:pt>
          <cx:pt idx="57077">127000</cx:pt>
          <cx:pt idx="57078">180000</cx:pt>
          <cx:pt idx="57079">220000</cx:pt>
          <cx:pt idx="57080">220000</cx:pt>
          <cx:pt idx="57081">389000</cx:pt>
          <cx:pt idx="57082">135000</cx:pt>
          <cx:pt idx="57083">150000</cx:pt>
          <cx:pt idx="57084">498000</cx:pt>
          <cx:pt idx="57085">200000</cx:pt>
          <cx:pt idx="57086">300000</cx:pt>
          <cx:pt idx="57087">19000</cx:pt>
          <cx:pt idx="57088">181000</cx:pt>
          <cx:pt idx="57089">240000</cx:pt>
          <cx:pt idx="57090">300000</cx:pt>
          <cx:pt idx="57091">185000</cx:pt>
          <cx:pt idx="57092">126000</cx:pt>
          <cx:pt idx="57093">190000</cx:pt>
          <cx:pt idx="57094">175000</cx:pt>
          <cx:pt idx="57095">498000</cx:pt>
          <cx:pt idx="57096">300000</cx:pt>
          <cx:pt idx="57097">200000</cx:pt>
          <cx:pt idx="57098">300000</cx:pt>
          <cx:pt idx="57099">190000</cx:pt>
          <cx:pt idx="57100">200000</cx:pt>
          <cx:pt idx="57101">145000</cx:pt>
          <cx:pt idx="57102">260000</cx:pt>
          <cx:pt idx="57103">200000</cx:pt>
          <cx:pt idx="57104">105000</cx:pt>
          <cx:pt idx="57105">300000</cx:pt>
          <cx:pt idx="57106">299000</cx:pt>
          <cx:pt idx="57107">200000</cx:pt>
          <cx:pt idx="57108">220000</cx:pt>
          <cx:pt idx="57109">230000</cx:pt>
          <cx:pt idx="57110">270000</cx:pt>
          <cx:pt idx="57111">180000</cx:pt>
          <cx:pt idx="57112">500000</cx:pt>
          <cx:pt idx="57113">260000</cx:pt>
          <cx:pt idx="57114">260000</cx:pt>
          <cx:pt idx="57115">200000</cx:pt>
          <cx:pt idx="57116">165000</cx:pt>
          <cx:pt idx="57117">120000</cx:pt>
          <cx:pt idx="57118">190000</cx:pt>
          <cx:pt idx="57119">240000</cx:pt>
          <cx:pt idx="57120">286000</cx:pt>
          <cx:pt idx="57121">180000</cx:pt>
          <cx:pt idx="57122">200000</cx:pt>
          <cx:pt idx="57123">190000</cx:pt>
          <cx:pt idx="57124">250000</cx:pt>
          <cx:pt idx="57125">200000</cx:pt>
          <cx:pt idx="57126">110000</cx:pt>
          <cx:pt idx="57127">500000</cx:pt>
          <cx:pt idx="57128">237500</cx:pt>
          <cx:pt idx="57129">180000</cx:pt>
          <cx:pt idx="57130">265000</cx:pt>
          <cx:pt idx="57131">210000</cx:pt>
          <cx:pt idx="57132">150000</cx:pt>
          <cx:pt idx="57133">250000</cx:pt>
          <cx:pt idx="57134">250000</cx:pt>
          <cx:pt idx="57135">400000</cx:pt>
          <cx:pt idx="57136">250000</cx:pt>
          <cx:pt idx="57137">275000</cx:pt>
          <cx:pt idx="57138">250000</cx:pt>
          <cx:pt idx="57139">400000</cx:pt>
          <cx:pt idx="57140">215000</cx:pt>
          <cx:pt idx="57141">180000</cx:pt>
          <cx:pt idx="57142">220000</cx:pt>
          <cx:pt idx="57143">250000</cx:pt>
          <cx:pt idx="57144">500000</cx:pt>
          <cx:pt idx="57145">200000</cx:pt>
          <cx:pt idx="57146">260000</cx:pt>
          <cx:pt idx="57147">175000</cx:pt>
          <cx:pt idx="57148">250000</cx:pt>
          <cx:pt idx="57149">250000</cx:pt>
          <cx:pt idx="57150">200000</cx:pt>
          <cx:pt idx="57151">265000</cx:pt>
          <cx:pt idx="57152">400000</cx:pt>
          <cx:pt idx="57153">198500</cx:pt>
          <cx:pt idx="57154">283000</cx:pt>
          <cx:pt idx="57155">248000</cx:pt>
          <cx:pt idx="57156">250000</cx:pt>
          <cx:pt idx="57157">275000</cx:pt>
          <cx:pt idx="57158">150000</cx:pt>
          <cx:pt idx="57159">145000</cx:pt>
          <cx:pt idx="57160">190000</cx:pt>
          <cx:pt idx="57161">200000</cx:pt>
          <cx:pt idx="57162">280000</cx:pt>
          <cx:pt idx="57163">240000</cx:pt>
          <cx:pt idx="57164">170000</cx:pt>
          <cx:pt idx="57165">170000</cx:pt>
          <cx:pt idx="57166">270000</cx:pt>
          <cx:pt idx="57167">200000</cx:pt>
          <cx:pt idx="57168">300000</cx:pt>
          <cx:pt idx="57169">225000</cx:pt>
          <cx:pt idx="57170">240000</cx:pt>
          <cx:pt idx="57171">220000</cx:pt>
          <cx:pt idx="57172">270000</cx:pt>
          <cx:pt idx="57173">160000</cx:pt>
          <cx:pt idx="57174">2000</cx:pt>
          <cx:pt idx="57175">250000</cx:pt>
          <cx:pt idx="57176">350000</cx:pt>
          <cx:pt idx="57177">140000</cx:pt>
          <cx:pt idx="57178">200000</cx:pt>
          <cx:pt idx="57179">75000</cx:pt>
          <cx:pt idx="57180">200000</cx:pt>
          <cx:pt idx="57181">11000</cx:pt>
          <cx:pt idx="57182">340000</cx:pt>
          <cx:pt idx="57183">250000</cx:pt>
          <cx:pt idx="57184">225000</cx:pt>
          <cx:pt idx="57185">7000</cx:pt>
          <cx:pt idx="57186">55000</cx:pt>
          <cx:pt idx="57187">1213251</cx:pt>
          <cx:pt idx="57188">225000</cx:pt>
          <cx:pt idx="57189">225000</cx:pt>
          <cx:pt idx="57190">185000</cx:pt>
          <cx:pt idx="57191">2000</cx:pt>
          <cx:pt idx="57192">225000</cx:pt>
          <cx:pt idx="57193">299000</cx:pt>
          <cx:pt idx="57194">300000</cx:pt>
          <cx:pt idx="57195">150000</cx:pt>
          <cx:pt idx="57196">280000</cx:pt>
          <cx:pt idx="57197">129000</cx:pt>
          <cx:pt idx="57198">250000</cx:pt>
          <cx:pt idx="57199">600000</cx:pt>
          <cx:pt idx="57200">300000</cx:pt>
          <cx:pt idx="57201">290000</cx:pt>
          <cx:pt idx="57202">300000</cx:pt>
          <cx:pt idx="57203">200000</cx:pt>
          <cx:pt idx="57204">180000</cx:pt>
          <cx:pt idx="57205">90000</cx:pt>
          <cx:pt idx="57206">265000</cx:pt>
          <cx:pt idx="57207">49000</cx:pt>
          <cx:pt idx="57208">170000</cx:pt>
          <cx:pt idx="57209">305000</cx:pt>
          <cx:pt idx="57210">275000</cx:pt>
          <cx:pt idx="57211">140000</cx:pt>
          <cx:pt idx="57212">170000</cx:pt>
          <cx:pt idx="57213">290000</cx:pt>
          <cx:pt idx="57214">120000</cx:pt>
          <cx:pt idx="57215">310000</cx:pt>
          <cx:pt idx="57216">50000</cx:pt>
          <cx:pt idx="57217">350000</cx:pt>
          <cx:pt idx="57218">260000</cx:pt>
          <cx:pt idx="57219">300000</cx:pt>
          <cx:pt idx="57220">240000</cx:pt>
          <cx:pt idx="57221">380000</cx:pt>
          <cx:pt idx="57222">190000</cx:pt>
          <cx:pt idx="57223">400000</cx:pt>
          <cx:pt idx="57224">250000</cx:pt>
          <cx:pt idx="57225">345000</cx:pt>
          <cx:pt idx="57226">300000</cx:pt>
          <cx:pt idx="57227">200000</cx:pt>
          <cx:pt idx="57228">120000</cx:pt>
          <cx:pt idx="57229">250000</cx:pt>
          <cx:pt idx="57230">260000</cx:pt>
          <cx:pt idx="57231">250000</cx:pt>
          <cx:pt idx="57232">312000</cx:pt>
          <cx:pt idx="57233">150000</cx:pt>
          <cx:pt idx="57234">550000</cx:pt>
          <cx:pt idx="57235">170000</cx:pt>
          <cx:pt idx="57236">323000</cx:pt>
          <cx:pt idx="57237">500000</cx:pt>
          <cx:pt idx="57238">270000</cx:pt>
          <cx:pt idx="57239">135000</cx:pt>
          <cx:pt idx="57240">200000</cx:pt>
          <cx:pt idx="57241">260000</cx:pt>
          <cx:pt idx="57242">60000</cx:pt>
          <cx:pt idx="57243">350000</cx:pt>
          <cx:pt idx="57244">120000</cx:pt>
          <cx:pt idx="57245">75000</cx:pt>
          <cx:pt idx="57246">500000</cx:pt>
          <cx:pt idx="57247">135000</cx:pt>
          <cx:pt idx="57248">160000</cx:pt>
          <cx:pt idx="57249">270000</cx:pt>
          <cx:pt idx="57250">515000</cx:pt>
          <cx:pt idx="57251">350000</cx:pt>
          <cx:pt idx="57252">350000</cx:pt>
          <cx:pt idx="57253">150000</cx:pt>
          <cx:pt idx="57254">320000</cx:pt>
          <cx:pt idx="57255">600000</cx:pt>
          <cx:pt idx="57256">260000</cx:pt>
          <cx:pt idx="57257">314000</cx:pt>
          <cx:pt idx="57258">200000</cx:pt>
          <cx:pt idx="57259">300000</cx:pt>
          <cx:pt idx="57260">300000</cx:pt>
          <cx:pt idx="57261">300000</cx:pt>
          <cx:pt idx="57262">90000</cx:pt>
          <cx:pt idx="57263">299000</cx:pt>
          <cx:pt idx="57264">300000</cx:pt>
          <cx:pt idx="57265">266000</cx:pt>
          <cx:pt idx="57266">120000</cx:pt>
          <cx:pt idx="57267">200000</cx:pt>
          <cx:pt idx="57268">119900</cx:pt>
          <cx:pt idx="57269">185000</cx:pt>
          <cx:pt idx="57270">350000</cx:pt>
          <cx:pt idx="57271">250000</cx:pt>
          <cx:pt idx="57272">300000</cx:pt>
          <cx:pt idx="57273">220000</cx:pt>
          <cx:pt idx="57274">263000</cx:pt>
          <cx:pt idx="57275">350000</cx:pt>
          <cx:pt idx="57276">315000</cx:pt>
          <cx:pt idx="57277">135000</cx:pt>
          <cx:pt idx="57278">300000</cx:pt>
          <cx:pt idx="57279">240000</cx:pt>
          <cx:pt idx="57280">360000</cx:pt>
          <cx:pt idx="57281">400000</cx:pt>
          <cx:pt idx="57282">120000</cx:pt>
          <cx:pt idx="57283">350000</cx:pt>
          <cx:pt idx="57284">270000</cx:pt>
          <cx:pt idx="57285">350000</cx:pt>
          <cx:pt idx="57286">200000</cx:pt>
          <cx:pt idx="57287">350000</cx:pt>
          <cx:pt idx="57288">340000</cx:pt>
          <cx:pt idx="57289">300000</cx:pt>
          <cx:pt idx="57290">250000</cx:pt>
          <cx:pt idx="57291">700000</cx:pt>
          <cx:pt idx="57292">90000</cx:pt>
          <cx:pt idx="57293">180000</cx:pt>
          <cx:pt idx="57294">330000</cx:pt>
          <cx:pt idx="57295">270000</cx:pt>
          <cx:pt idx="57296">140000</cx:pt>
          <cx:pt idx="57297">190000</cx:pt>
          <cx:pt idx="57298">350000</cx:pt>
          <cx:pt idx="57299">230000</cx:pt>
          <cx:pt idx="57300">250000</cx:pt>
          <cx:pt idx="57301">323000</cx:pt>
          <cx:pt idx="57302">88000</cx:pt>
          <cx:pt idx="57303">400000</cx:pt>
          <cx:pt idx="57304">240000</cx:pt>
          <cx:pt idx="57305">200000</cx:pt>
          <cx:pt idx="57306">450000</cx:pt>
          <cx:pt idx="57307">229000</cx:pt>
          <cx:pt idx="57308">125000</cx:pt>
          <cx:pt idx="57309">550000</cx:pt>
          <cx:pt idx="57310">350000</cx:pt>
          <cx:pt idx="57311">300000</cx:pt>
          <cx:pt idx="57312">256000</cx:pt>
          <cx:pt idx="57313">300000</cx:pt>
          <cx:pt idx="57314">230000</cx:pt>
          <cx:pt idx="57315">180000</cx:pt>
          <cx:pt idx="57316">200000</cx:pt>
          <cx:pt idx="57317">24000</cx:pt>
          <cx:pt idx="57318">380000</cx:pt>
          <cx:pt idx="57319">300000</cx:pt>
          <cx:pt idx="57320">275000</cx:pt>
          <cx:pt idx="57321">5000</cx:pt>
          <cx:pt idx="57322">500000</cx:pt>
          <cx:pt idx="57323">390000</cx:pt>
          <cx:pt idx="57324">250000</cx:pt>
          <cx:pt idx="57325">290000</cx:pt>
          <cx:pt idx="57326">195000</cx:pt>
          <cx:pt idx="57327">425000</cx:pt>
          <cx:pt idx="57328">225000</cx:pt>
          <cx:pt idx="57329">400000</cx:pt>
          <cx:pt idx="57330">200000</cx:pt>
          <cx:pt idx="57331">170000</cx:pt>
          <cx:pt idx="57332">315000</cx:pt>
          <cx:pt idx="57333">19000</cx:pt>
          <cx:pt idx="57334">235000</cx:pt>
          <cx:pt idx="57335">19000</cx:pt>
          <cx:pt idx="57336">180000</cx:pt>
          <cx:pt idx="57337">85000</cx:pt>
          <cx:pt idx="57338">175000</cx:pt>
          <cx:pt idx="57339">100000</cx:pt>
          <cx:pt idx="57340">300000</cx:pt>
          <cx:pt idx="57341">345000</cx:pt>
          <cx:pt idx="57342">186000</cx:pt>
          <cx:pt idx="57343">200000</cx:pt>
          <cx:pt idx="57344">359000</cx:pt>
          <cx:pt idx="57345">190000</cx:pt>
          <cx:pt idx="57346">400000</cx:pt>
          <cx:pt idx="57347">240000</cx:pt>
          <cx:pt idx="57348">175000</cx:pt>
          <cx:pt idx="57349">260000</cx:pt>
          <cx:pt idx="57350">400000</cx:pt>
          <cx:pt idx="57351">189000</cx:pt>
          <cx:pt idx="57352">450000</cx:pt>
          <cx:pt idx="57353">250000</cx:pt>
          <cx:pt idx="57354">500000</cx:pt>
          <cx:pt idx="57355">175000</cx:pt>
          <cx:pt idx="57356">600000</cx:pt>
          <cx:pt idx="57357">650000</cx:pt>
          <cx:pt idx="57358">180000</cx:pt>
          <cx:pt idx="57359">575000</cx:pt>
          <cx:pt idx="57360">186000</cx:pt>
          <cx:pt idx="57361">300000</cx:pt>
          <cx:pt idx="57362">280000</cx:pt>
          <cx:pt idx="57363">850000</cx:pt>
          <cx:pt idx="57364">189000</cx:pt>
          <cx:pt idx="57365">225000</cx:pt>
          <cx:pt idx="57366">200000</cx:pt>
          <cx:pt idx="57367">150000</cx:pt>
          <cx:pt idx="57368">900000</cx:pt>
          <cx:pt idx="57369">130000</cx:pt>
          <cx:pt idx="57370">360000</cx:pt>
          <cx:pt idx="57371">159000</cx:pt>
          <cx:pt idx="57372">150000</cx:pt>
          <cx:pt idx="57373">163000</cx:pt>
          <cx:pt idx="57374">90000</cx:pt>
          <cx:pt idx="57375">180000</cx:pt>
          <cx:pt idx="57376">550000</cx:pt>
          <cx:pt idx="57377">250000</cx:pt>
          <cx:pt idx="57378">117000</cx:pt>
          <cx:pt idx="57379">250000</cx:pt>
          <cx:pt idx="57380">190000</cx:pt>
          <cx:pt idx="57381">153000</cx:pt>
          <cx:pt idx="57382">205000</cx:pt>
          <cx:pt idx="57383">153000</cx:pt>
          <cx:pt idx="57384">350000</cx:pt>
          <cx:pt idx="57385">190000</cx:pt>
          <cx:pt idx="57386">175000</cx:pt>
          <cx:pt idx="57387">168000</cx:pt>
          <cx:pt idx="57388">500000</cx:pt>
          <cx:pt idx="57389">165000</cx:pt>
          <cx:pt idx="57390">550000</cx:pt>
          <cx:pt idx="57391">200000</cx:pt>
          <cx:pt idx="57392">157000</cx:pt>
          <cx:pt idx="57393">175000</cx:pt>
          <cx:pt idx="57394">350000</cx:pt>
          <cx:pt idx="57395">160000</cx:pt>
          <cx:pt idx="57396">550000</cx:pt>
          <cx:pt idx="57397">195000</cx:pt>
          <cx:pt idx="57398">188000</cx:pt>
          <cx:pt idx="57399">250000</cx:pt>
          <cx:pt idx="57400">700000</cx:pt>
          <cx:pt idx="57401">350000</cx:pt>
          <cx:pt idx="57402">165000</cx:pt>
          <cx:pt idx="57403">160000</cx:pt>
          <cx:pt idx="57404">200000</cx:pt>
          <cx:pt idx="57405">275000</cx:pt>
          <cx:pt idx="57406">65000</cx:pt>
          <cx:pt idx="57407">25000</cx:pt>
          <cx:pt idx="57408">450000</cx:pt>
          <cx:pt idx="57409">263000</cx:pt>
          <cx:pt idx="57410">400000</cx:pt>
          <cx:pt idx="57411">150000</cx:pt>
          <cx:pt idx="57412">150000</cx:pt>
          <cx:pt idx="57413">450000</cx:pt>
          <cx:pt idx="57414">160000</cx:pt>
          <cx:pt idx="57415">250000</cx:pt>
          <cx:pt idx="57416">175000</cx:pt>
          <cx:pt idx="57417">700000</cx:pt>
          <cx:pt idx="57418">400000</cx:pt>
          <cx:pt idx="57419">700000</cx:pt>
          <cx:pt idx="57420">300000</cx:pt>
          <cx:pt idx="57421">240000</cx:pt>
          <cx:pt idx="57422">195000</cx:pt>
          <cx:pt idx="57423">150000</cx:pt>
          <cx:pt idx="57424">175000</cx:pt>
          <cx:pt idx="57425">350000</cx:pt>
          <cx:pt idx="57426">175000</cx:pt>
          <cx:pt idx="57427">400000</cx:pt>
          <cx:pt idx="57428">160000</cx:pt>
          <cx:pt idx="57429">165000</cx:pt>
          <cx:pt idx="57430">27000</cx:pt>
          <cx:pt idx="57431">300000</cx:pt>
          <cx:pt idx="57432">189000</cx:pt>
          <cx:pt idx="57433">300000</cx:pt>
          <cx:pt idx="57434">100000</cx:pt>
          <cx:pt idx="57435">190000</cx:pt>
          <cx:pt idx="57436">160000</cx:pt>
          <cx:pt idx="57437">180000</cx:pt>
          <cx:pt idx="57438">240000</cx:pt>
          <cx:pt idx="57439">500000</cx:pt>
          <cx:pt idx="57440">180000</cx:pt>
          <cx:pt idx="57441">460000</cx:pt>
          <cx:pt idx="57442">350000</cx:pt>
          <cx:pt idx="57443">220000</cx:pt>
          <cx:pt idx="57444">174000</cx:pt>
          <cx:pt idx="57445">650000</cx:pt>
          <cx:pt idx="57446">120000</cx:pt>
          <cx:pt idx="57447">350000</cx:pt>
          <cx:pt idx="57448">350000</cx:pt>
          <cx:pt idx="57449">220000</cx:pt>
          <cx:pt idx="57450">205000</cx:pt>
          <cx:pt idx="57451">180000</cx:pt>
          <cx:pt idx="57452">375000</cx:pt>
          <cx:pt idx="57453">123000</cx:pt>
          <cx:pt idx="57454">60000</cx:pt>
          <cx:pt idx="57455">280000</cx:pt>
          <cx:pt idx="57456">160000</cx:pt>
          <cx:pt idx="57457">186000</cx:pt>
          <cx:pt idx="57458">285000</cx:pt>
          <cx:pt idx="57459">220000</cx:pt>
          <cx:pt idx="57460">300000</cx:pt>
          <cx:pt idx="57461">150000</cx:pt>
          <cx:pt idx="57462">279000</cx:pt>
          <cx:pt idx="57463">249000</cx:pt>
          <cx:pt idx="57464">135000</cx:pt>
          <cx:pt idx="57465">150000</cx:pt>
          <cx:pt idx="57466">350000</cx:pt>
          <cx:pt idx="57467">538000</cx:pt>
          <cx:pt idx="57468">250000</cx:pt>
          <cx:pt idx="57469">50000</cx:pt>
          <cx:pt idx="57470">123000</cx:pt>
          <cx:pt idx="57471">135000</cx:pt>
          <cx:pt idx="57472">200000</cx:pt>
          <cx:pt idx="57473">155000</cx:pt>
          <cx:pt idx="57474">150000</cx:pt>
          <cx:pt idx="57475">150000</cx:pt>
          <cx:pt idx="57476">90000</cx:pt>
          <cx:pt idx="57477">160000</cx:pt>
          <cx:pt idx="57478">330000</cx:pt>
          <cx:pt idx="57479">120000</cx:pt>
          <cx:pt idx="57480">85000</cx:pt>
          <cx:pt idx="57481">350000</cx:pt>
          <cx:pt idx="57482">117000</cx:pt>
          <cx:pt idx="57483">250000</cx:pt>
          <cx:pt idx="57484">385000</cx:pt>
          <cx:pt idx="57485">185000</cx:pt>
          <cx:pt idx="57486">180000</cx:pt>
          <cx:pt idx="57487">23000</cx:pt>
          <cx:pt idx="57488">180000</cx:pt>
          <cx:pt idx="57489">425000</cx:pt>
          <cx:pt idx="57490">76880</cx:pt>
          <cx:pt idx="57491">119000</cx:pt>
          <cx:pt idx="57492">10000</cx:pt>
          <cx:pt idx="57493">500000</cx:pt>
          <cx:pt idx="57494">300000</cx:pt>
          <cx:pt idx="57495">170000</cx:pt>
          <cx:pt idx="57496">570000</cx:pt>
          <cx:pt idx="57497">1213251</cx:pt>
          <cx:pt idx="57498">285000</cx:pt>
          <cx:pt idx="57499">385000</cx:pt>
          <cx:pt idx="57500">90000</cx:pt>
          <cx:pt idx="57501">90000</cx:pt>
          <cx:pt idx="57502">300000</cx:pt>
          <cx:pt idx="57503">414000</cx:pt>
          <cx:pt idx="57504">225000</cx:pt>
          <cx:pt idx="57505">137000</cx:pt>
          <cx:pt idx="57506">560000</cx:pt>
          <cx:pt idx="57507">450000</cx:pt>
          <cx:pt idx="57508">190000</cx:pt>
          <cx:pt idx="57509">600000</cx:pt>
          <cx:pt idx="57510">160000</cx:pt>
          <cx:pt idx="57511">189000</cx:pt>
          <cx:pt idx="57512">800000</cx:pt>
          <cx:pt idx="57513">225000</cx:pt>
          <cx:pt idx="57514">150000</cx:pt>
          <cx:pt idx="57515">183000</cx:pt>
          <cx:pt idx="57516">450000</cx:pt>
          <cx:pt idx="57517">200000</cx:pt>
          <cx:pt idx="57518">400000</cx:pt>
          <cx:pt idx="57519">500000</cx:pt>
          <cx:pt idx="57520">358000</cx:pt>
          <cx:pt idx="57521">570000</cx:pt>
          <cx:pt idx="57522">250000</cx:pt>
          <cx:pt idx="57523">290000</cx:pt>
          <cx:pt idx="57524">180000</cx:pt>
          <cx:pt idx="57525">400000</cx:pt>
          <cx:pt idx="57526">125000</cx:pt>
          <cx:pt idx="57527">225000</cx:pt>
          <cx:pt idx="57528">570000</cx:pt>
          <cx:pt idx="57529">180000</cx:pt>
          <cx:pt idx="57530">120000</cx:pt>
          <cx:pt idx="57531">250000</cx:pt>
          <cx:pt idx="57532">850000</cx:pt>
          <cx:pt idx="57533">200000</cx:pt>
          <cx:pt idx="57534">149900</cx:pt>
          <cx:pt idx="57535">240000</cx:pt>
          <cx:pt idx="57536">210000</cx:pt>
          <cx:pt idx="57537">800000</cx:pt>
          <cx:pt idx="57538">280000</cx:pt>
          <cx:pt idx="57539">220000</cx:pt>
          <cx:pt idx="57540">280000</cx:pt>
          <cx:pt idx="57541">62500</cx:pt>
          <cx:pt idx="57542">700000</cx:pt>
          <cx:pt idx="57543">500000</cx:pt>
          <cx:pt idx="57544">250000</cx:pt>
          <cx:pt idx="57545">350000</cx:pt>
          <cx:pt idx="57546">500000</cx:pt>
          <cx:pt idx="57547">180000</cx:pt>
          <cx:pt idx="57548">75000</cx:pt>
          <cx:pt idx="57549">165000</cx:pt>
          <cx:pt idx="57550">385000</cx:pt>
          <cx:pt idx="57551">200000</cx:pt>
          <cx:pt idx="57552">250000</cx:pt>
          <cx:pt idx="57553">155000</cx:pt>
          <cx:pt idx="57554">200000</cx:pt>
          <cx:pt idx="57555">400000</cx:pt>
          <cx:pt idx="57556">200000</cx:pt>
          <cx:pt idx="57557">170000</cx:pt>
          <cx:pt idx="57558">190000</cx:pt>
          <cx:pt idx="57559">215000</cx:pt>
          <cx:pt idx="57560">550000</cx:pt>
          <cx:pt idx="57561">155000</cx:pt>
          <cx:pt idx="57562">189000</cx:pt>
          <cx:pt idx="57563">200000</cx:pt>
          <cx:pt idx="57564">225000</cx:pt>
          <cx:pt idx="57565">550000</cx:pt>
          <cx:pt idx="57566">274000</cx:pt>
          <cx:pt idx="57567">235000</cx:pt>
          <cx:pt idx="57568">150000</cx:pt>
          <cx:pt idx="57569">240000</cx:pt>
          <cx:pt idx="57570">250000</cx:pt>
          <cx:pt idx="57571">185000</cx:pt>
          <cx:pt idx="57572">500000</cx:pt>
          <cx:pt idx="57573">500000</cx:pt>
          <cx:pt idx="57574">150000</cx:pt>
          <cx:pt idx="57575">200000</cx:pt>
          <cx:pt idx="57576">290000</cx:pt>
          <cx:pt idx="57577">200000</cx:pt>
          <cx:pt idx="57578">350000</cx:pt>
          <cx:pt idx="57579">350000</cx:pt>
          <cx:pt idx="57580">240000</cx:pt>
          <cx:pt idx="57581">289000</cx:pt>
          <cx:pt idx="57582">270000</cx:pt>
          <cx:pt idx="57583">225000</cx:pt>
          <cx:pt idx="57584">239000</cx:pt>
          <cx:pt idx="57585">400000</cx:pt>
          <cx:pt idx="57586">240000</cx:pt>
          <cx:pt idx="57587">260000</cx:pt>
          <cx:pt idx="57588">250000</cx:pt>
          <cx:pt idx="57589">243000</cx:pt>
          <cx:pt idx="57590">220000</cx:pt>
          <cx:pt idx="57591">605000</cx:pt>
          <cx:pt idx="57592">180000</cx:pt>
          <cx:pt idx="57593">215000</cx:pt>
          <cx:pt idx="57594">220000</cx:pt>
          <cx:pt idx="57595">280000</cx:pt>
          <cx:pt idx="57596">180000</cx:pt>
          <cx:pt idx="57597">200000</cx:pt>
          <cx:pt idx="57598">215000</cx:pt>
          <cx:pt idx="57599">275000</cx:pt>
          <cx:pt idx="57600">1213251</cx:pt>
          <cx:pt idx="57601">375000</cx:pt>
          <cx:pt idx="57602">290000</cx:pt>
          <cx:pt idx="57603">210000</cx:pt>
          <cx:pt idx="57604">225000</cx:pt>
          <cx:pt idx="57605">230000</cx:pt>
          <cx:pt idx="57606">225000</cx:pt>
          <cx:pt idx="57607">96000</cx:pt>
          <cx:pt idx="57608">275000</cx:pt>
          <cx:pt idx="57609">450000</cx:pt>
          <cx:pt idx="57610">155000</cx:pt>
          <cx:pt idx="57611">270000</cx:pt>
          <cx:pt idx="57612">400000</cx:pt>
          <cx:pt idx="57613">500000</cx:pt>
          <cx:pt idx="57614">245000</cx:pt>
          <cx:pt idx="57615">190000</cx:pt>
          <cx:pt idx="57616">280000</cx:pt>
          <cx:pt idx="57617">800000</cx:pt>
          <cx:pt idx="57618">299000</cx:pt>
          <cx:pt idx="57619">330000</cx:pt>
          <cx:pt idx="57620">500000</cx:pt>
          <cx:pt idx="57621">395000</cx:pt>
          <cx:pt idx="57622">600000</cx:pt>
          <cx:pt idx="57623">650000</cx:pt>
          <cx:pt idx="57624">150000</cx:pt>
          <cx:pt idx="57625">120000</cx:pt>
          <cx:pt idx="57626">500000</cx:pt>
          <cx:pt idx="57627">450000</cx:pt>
          <cx:pt idx="57628">500000</cx:pt>
          <cx:pt idx="57629">600000</cx:pt>
          <cx:pt idx="57630">385000</cx:pt>
          <cx:pt idx="57631">120000</cx:pt>
          <cx:pt idx="57632">230000</cx:pt>
          <cx:pt idx="57633">150000</cx:pt>
          <cx:pt idx="57634">450000</cx:pt>
          <cx:pt idx="57635">550000</cx:pt>
          <cx:pt idx="57636">209000</cx:pt>
          <cx:pt idx="57637">90000</cx:pt>
          <cx:pt idx="57638">175000</cx:pt>
          <cx:pt idx="57639">450000</cx:pt>
          <cx:pt idx="57640">300000</cx:pt>
          <cx:pt idx="57641">700000</cx:pt>
          <cx:pt idx="57642">8000</cx:pt>
          <cx:pt idx="57643">145000</cx:pt>
          <cx:pt idx="57644">8000</cx:pt>
          <cx:pt idx="57645">145000</cx:pt>
          <cx:pt idx="57646">120000</cx:pt>
          <cx:pt idx="57647">5000</cx:pt>
          <cx:pt idx="57648">15000</cx:pt>
          <cx:pt idx="57649">476000</cx:pt>
          <cx:pt idx="57650">17000</cx:pt>
          <cx:pt idx="57651">150000</cx:pt>
          <cx:pt idx="57652">180000</cx:pt>
          <cx:pt idx="57653">130000</cx:pt>
          <cx:pt idx="57654">145000</cx:pt>
          <cx:pt idx="57655">175000</cx:pt>
          <cx:pt idx="57656">90000</cx:pt>
          <cx:pt idx="57657">500000</cx:pt>
          <cx:pt idx="57658">125000</cx:pt>
          <cx:pt idx="57659">115000</cx:pt>
          <cx:pt idx="57660">179000</cx:pt>
          <cx:pt idx="57661">500000</cx:pt>
          <cx:pt idx="57662">320000</cx:pt>
          <cx:pt idx="57663">100000</cx:pt>
          <cx:pt idx="57664">149000</cx:pt>
          <cx:pt idx="57665">140000</cx:pt>
          <cx:pt idx="57666">60000</cx:pt>
          <cx:pt idx="57667">120000</cx:pt>
          <cx:pt idx="57668">150000</cx:pt>
          <cx:pt idx="57669">215000</cx:pt>
          <cx:pt idx="57670">500000</cx:pt>
          <cx:pt idx="57671">150000</cx:pt>
          <cx:pt idx="57672">165000</cx:pt>
          <cx:pt idx="57673">209000</cx:pt>
          <cx:pt idx="57674">350000</cx:pt>
          <cx:pt idx="57675">68000</cx:pt>
          <cx:pt idx="57676">58000</cx:pt>
          <cx:pt idx="57677">400000</cx:pt>
          <cx:pt idx="57678">425000</cx:pt>
          <cx:pt idx="57679">60000</cx:pt>
          <cx:pt idx="57680">243239</cx:pt>
          <cx:pt idx="57681">180000</cx:pt>
          <cx:pt idx="57682">62500</cx:pt>
          <cx:pt idx="57683">120000</cx:pt>
          <cx:pt idx="57684">150000</cx:pt>
          <cx:pt idx="57685">60000</cx:pt>
          <cx:pt idx="57686">250000</cx:pt>
          <cx:pt idx="57687">400000</cx:pt>
          <cx:pt idx="57688">500000</cx:pt>
          <cx:pt idx="57689">175000</cx:pt>
          <cx:pt idx="57690">156000</cx:pt>
          <cx:pt idx="57691">179000</cx:pt>
          <cx:pt idx="57692">280000</cx:pt>
          <cx:pt idx="57693">200000</cx:pt>
          <cx:pt idx="57694">225000</cx:pt>
          <cx:pt idx="57695">500000</cx:pt>
          <cx:pt idx="57696">185000</cx:pt>
          <cx:pt idx="57697">400000</cx:pt>
          <cx:pt idx="57698">233000</cx:pt>
          <cx:pt idx="57699">264000</cx:pt>
          <cx:pt idx="57700">100000</cx:pt>
          <cx:pt idx="57701">200000</cx:pt>
          <cx:pt idx="57702">212000</cx:pt>
          <cx:pt idx="57703">350000</cx:pt>
          <cx:pt idx="57704">73000</cx:pt>
          <cx:pt idx="57705">62500</cx:pt>
          <cx:pt idx="57706">190000</cx:pt>
          <cx:pt idx="57707">62500</cx:pt>
          <cx:pt idx="57708">80000</cx:pt>
          <cx:pt idx="57709">150000</cx:pt>
          <cx:pt idx="57710">350000</cx:pt>
          <cx:pt idx="57711">1213251</cx:pt>
          <cx:pt idx="57712">350000</cx:pt>
          <cx:pt idx="57713">500000</cx:pt>
          <cx:pt idx="57714">60000</cx:pt>
          <cx:pt idx="57715">350000</cx:pt>
          <cx:pt idx="57716">190000</cx:pt>
          <cx:pt idx="57717">150000</cx:pt>
          <cx:pt idx="57718">120000</cx:pt>
          <cx:pt idx="57719">180000</cx:pt>
          <cx:pt idx="57720">131000</cx:pt>
          <cx:pt idx="57721">150000</cx:pt>
          <cx:pt idx="57722">130000</cx:pt>
          <cx:pt idx="57723">175000</cx:pt>
          <cx:pt idx="57724">175000</cx:pt>
          <cx:pt idx="57725">200000</cx:pt>
          <cx:pt idx="57726">123000</cx:pt>
          <cx:pt idx="57727">280000</cx:pt>
          <cx:pt idx="57728">150000</cx:pt>
          <cx:pt idx="57729">250000</cx:pt>
          <cx:pt idx="57730">120000</cx:pt>
          <cx:pt idx="57731">35000</cx:pt>
          <cx:pt idx="57732">200000</cx:pt>
          <cx:pt idx="57733">60000</cx:pt>
          <cx:pt idx="57734">550000</cx:pt>
          <cx:pt idx="57735">99000</cx:pt>
          <cx:pt idx="57736">300000</cx:pt>
          <cx:pt idx="57737">219000</cx:pt>
          <cx:pt idx="57738">250000</cx:pt>
          <cx:pt idx="57739">75000</cx:pt>
          <cx:pt idx="57740">62500</cx:pt>
          <cx:pt idx="57741">200000</cx:pt>
          <cx:pt idx="57742">100000</cx:pt>
          <cx:pt idx="57743">250000</cx:pt>
          <cx:pt idx="57744">220000</cx:pt>
          <cx:pt idx="57745">300000</cx:pt>
          <cx:pt idx="57746">212000</cx:pt>
          <cx:pt idx="57747">126000</cx:pt>
          <cx:pt idx="57748">350000</cx:pt>
          <cx:pt idx="57749">425000</cx:pt>
          <cx:pt idx="57750">280000</cx:pt>
          <cx:pt idx="57751">430000</cx:pt>
          <cx:pt idx="57752">150000</cx:pt>
          <cx:pt idx="57753">500000</cx:pt>
          <cx:pt idx="57754">350000</cx:pt>
          <cx:pt idx="57755">475000</cx:pt>
          <cx:pt idx="57756">350000</cx:pt>
          <cx:pt idx="57757">750000</cx:pt>
          <cx:pt idx="57758">235000</cx:pt>
          <cx:pt idx="57759">200000</cx:pt>
          <cx:pt idx="57760">750000</cx:pt>
          <cx:pt idx="57761">200000</cx:pt>
          <cx:pt idx="57762">170000</cx:pt>
          <cx:pt idx="57763">215000</cx:pt>
          <cx:pt idx="57764">365000</cx:pt>
          <cx:pt idx="57765">190000</cx:pt>
          <cx:pt idx="57766">700000</cx:pt>
          <cx:pt idx="57767">150000</cx:pt>
          <cx:pt idx="57768">169000</cx:pt>
          <cx:pt idx="57769">650000</cx:pt>
          <cx:pt idx="57770">220000</cx:pt>
          <cx:pt idx="57771">325000</cx:pt>
          <cx:pt idx="57772">325000</cx:pt>
          <cx:pt idx="57773">75000</cx:pt>
          <cx:pt idx="57774">750000</cx:pt>
          <cx:pt idx="57775">450000</cx:pt>
          <cx:pt idx="57776">75000</cx:pt>
          <cx:pt idx="57777">207000</cx:pt>
          <cx:pt idx="57778">500000</cx:pt>
          <cx:pt idx="57779">325000</cx:pt>
          <cx:pt idx="57780">230000</cx:pt>
          <cx:pt idx="57781">650000</cx:pt>
          <cx:pt idx="57782">220000</cx:pt>
          <cx:pt idx="57783">450000</cx:pt>
          <cx:pt idx="57784">190000</cx:pt>
          <cx:pt idx="57785">250000</cx:pt>
          <cx:pt idx="57786">120000</cx:pt>
          <cx:pt idx="57787">285000</cx:pt>
          <cx:pt idx="57788">350000</cx:pt>
          <cx:pt idx="57789">255000</cx:pt>
          <cx:pt idx="57790">215000</cx:pt>
          <cx:pt idx="57791">350000</cx:pt>
          <cx:pt idx="57792">225000</cx:pt>
          <cx:pt idx="57793">80000</cx:pt>
          <cx:pt idx="57794">220000</cx:pt>
          <cx:pt idx="57795">160000</cx:pt>
          <cx:pt idx="57796">220000</cx:pt>
          <cx:pt idx="57797">169000</cx:pt>
          <cx:pt idx="57798">300000</cx:pt>
          <cx:pt idx="57799">500000</cx:pt>
          <cx:pt idx="57800">170000</cx:pt>
          <cx:pt idx="57801">360000</cx:pt>
          <cx:pt idx="57802">500000</cx:pt>
          <cx:pt idx="57803">170000</cx:pt>
          <cx:pt idx="57804">249900</cx:pt>
          <cx:pt idx="57805">340000</cx:pt>
          <cx:pt idx="57806">185000</cx:pt>
          <cx:pt idx="57807">225000</cx:pt>
          <cx:pt idx="57808">220000</cx:pt>
          <cx:pt idx="57809">140000</cx:pt>
          <cx:pt idx="57810">150000</cx:pt>
          <cx:pt idx="57811">140000</cx:pt>
          <cx:pt idx="57812">275000</cx:pt>
          <cx:pt idx="57813">178000</cx:pt>
          <cx:pt idx="57814">180000</cx:pt>
          <cx:pt idx="57815">490000</cx:pt>
          <cx:pt idx="57816">160000</cx:pt>
          <cx:pt idx="57817">220000</cx:pt>
          <cx:pt idx="57818">298000</cx:pt>
          <cx:pt idx="57819">320000</cx:pt>
          <cx:pt idx="57820">500000</cx:pt>
          <cx:pt idx="57821">500000</cx:pt>
          <cx:pt idx="57822">320000</cx:pt>
          <cx:pt idx="57823">320000</cx:pt>
          <cx:pt idx="57824">200000</cx:pt>
          <cx:pt idx="57825">300000</cx:pt>
          <cx:pt idx="57826">180000</cx:pt>
          <cx:pt idx="57827">1213251</cx:pt>
          <cx:pt idx="57828">238000</cx:pt>
          <cx:pt idx="57829">180000</cx:pt>
          <cx:pt idx="57830">190000</cx:pt>
          <cx:pt idx="57831">170000</cx:pt>
          <cx:pt idx="57832">475000</cx:pt>
          <cx:pt idx="57833">75000</cx:pt>
          <cx:pt idx="57834">218000</cx:pt>
          <cx:pt idx="57835">280000</cx:pt>
          <cx:pt idx="57836">240000</cx:pt>
          <cx:pt idx="57837">330000</cx:pt>
          <cx:pt idx="57838">400000</cx:pt>
          <cx:pt idx="57839">239000</cx:pt>
          <cx:pt idx="57840">240000</cx:pt>
          <cx:pt idx="57841">625000</cx:pt>
          <cx:pt idx="57842">100000</cx:pt>
          <cx:pt idx="57843">220000</cx:pt>
          <cx:pt idx="57844">285000</cx:pt>
          <cx:pt idx="57845">205000</cx:pt>
          <cx:pt idx="57846">330000</cx:pt>
          <cx:pt idx="57847">96000</cx:pt>
          <cx:pt idx="57848">900000</cx:pt>
          <cx:pt idx="57849">275000</cx:pt>
          <cx:pt idx="57850">425000</cx:pt>
          <cx:pt idx="57851">500000</cx:pt>
          <cx:pt idx="57852">450000</cx:pt>
          <cx:pt idx="57853">180000</cx:pt>
          <cx:pt idx="57854">700000</cx:pt>
          <cx:pt idx="57855">299000</cx:pt>
          <cx:pt idx="57856">275000</cx:pt>
          <cx:pt idx="57857">75000</cx:pt>
          <cx:pt idx="57858">299000</cx:pt>
          <cx:pt idx="57859">137000</cx:pt>
          <cx:pt idx="57860">290000</cx:pt>
          <cx:pt idx="57861">450000</cx:pt>
          <cx:pt idx="57862">500000</cx:pt>
          <cx:pt idx="57863">350000</cx:pt>
          <cx:pt idx="57864">300000</cx:pt>
          <cx:pt idx="57865">500000</cx:pt>
          <cx:pt idx="57866">250000</cx:pt>
          <cx:pt idx="57867">250000</cx:pt>
          <cx:pt idx="57868">500000</cx:pt>
          <cx:pt idx="57869">400000</cx:pt>
          <cx:pt idx="57870">330000</cx:pt>
          <cx:pt idx="57871">250000</cx:pt>
          <cx:pt idx="57872">20000</cx:pt>
          <cx:pt idx="57873">200000</cx:pt>
          <cx:pt idx="57874">180000</cx:pt>
          <cx:pt idx="57875">275000</cx:pt>
          <cx:pt idx="57876">220000</cx:pt>
          <cx:pt idx="57877">475000</cx:pt>
          <cx:pt idx="57878">500000</cx:pt>
          <cx:pt idx="57879">400000</cx:pt>
          <cx:pt idx="57880">145000</cx:pt>
          <cx:pt idx="57881">639000</cx:pt>
          <cx:pt idx="57882">257000</cx:pt>
          <cx:pt idx="57883">325000</cx:pt>
          <cx:pt idx="57884">212000</cx:pt>
          <cx:pt idx="57885">185000</cx:pt>
          <cx:pt idx="57886">212000</cx:pt>
          <cx:pt idx="57887">215000</cx:pt>
          <cx:pt idx="57888">310000</cx:pt>
          <cx:pt idx="57889">99000</cx:pt>
          <cx:pt idx="57890">150000</cx:pt>
          <cx:pt idx="57891">115000</cx:pt>
          <cx:pt idx="57892">240000</cx:pt>
          <cx:pt idx="57893">278000</cx:pt>
          <cx:pt idx="57894">280000</cx:pt>
          <cx:pt idx="57895">400000</cx:pt>
          <cx:pt idx="57896">180000</cx:pt>
          <cx:pt idx="57897">200000</cx:pt>
          <cx:pt idx="57898">335000</cx:pt>
          <cx:pt idx="57899">370000</cx:pt>
          <cx:pt idx="57900">160000</cx:pt>
          <cx:pt idx="57901">260000</cx:pt>
          <cx:pt idx="57902">325000</cx:pt>
          <cx:pt idx="57903">325000</cx:pt>
          <cx:pt idx="57904">220000</cx:pt>
          <cx:pt idx="57905">430000</cx:pt>
          <cx:pt idx="57906">350000</cx:pt>
          <cx:pt idx="57907">350000</cx:pt>
          <cx:pt idx="57908">280000</cx:pt>
          <cx:pt idx="57909">340000</cx:pt>
          <cx:pt idx="57910">525000</cx:pt>
          <cx:pt idx="57911">175000</cx:pt>
          <cx:pt idx="57912">175000</cx:pt>
          <cx:pt idx="57913">230000</cx:pt>
          <cx:pt idx="57914">135000</cx:pt>
          <cx:pt idx="57915">240000</cx:pt>
          <cx:pt idx="57916">170000</cx:pt>
          <cx:pt idx="57917">450000</cx:pt>
          <cx:pt idx="57918">200000</cx:pt>
          <cx:pt idx="57919">225000</cx:pt>
          <cx:pt idx="57920">250000</cx:pt>
          <cx:pt idx="57921">450000</cx:pt>
          <cx:pt idx="57922">240000</cx:pt>
          <cx:pt idx="57923">500000</cx:pt>
          <cx:pt idx="57924">500000</cx:pt>
          <cx:pt idx="57925">140000</cx:pt>
          <cx:pt idx="57926">180000</cx:pt>
          <cx:pt idx="57927">425000</cx:pt>
          <cx:pt idx="57928">235000</cx:pt>
          <cx:pt idx="57929">242000</cx:pt>
          <cx:pt idx="57930">255866</cx:pt>
          <cx:pt idx="57931">250000</cx:pt>
          <cx:pt idx="57932">280000</cx:pt>
          <cx:pt idx="57933">297000</cx:pt>
          <cx:pt idx="57934">200000</cx:pt>
          <cx:pt idx="57935">250000</cx:pt>
          <cx:pt idx="57936">130000</cx:pt>
          <cx:pt idx="57937">152000</cx:pt>
          <cx:pt idx="57938">99000</cx:pt>
          <cx:pt idx="57939">165000</cx:pt>
          <cx:pt idx="57940">265000</cx:pt>
          <cx:pt idx="57941">96000</cx:pt>
          <cx:pt idx="57942">150000</cx:pt>
          <cx:pt idx="57943">96000</cx:pt>
          <cx:pt idx="57944">156000</cx:pt>
          <cx:pt idx="57945">165000</cx:pt>
          <cx:pt idx="57946">250000</cx:pt>
          <cx:pt idx="57947">300000</cx:pt>
          <cx:pt idx="57948">250000</cx:pt>
          <cx:pt idx="57949">279000</cx:pt>
          <cx:pt idx="57950">225000</cx:pt>
          <cx:pt idx="57951">325000</cx:pt>
          <cx:pt idx="57952">220000</cx:pt>
          <cx:pt idx="57953">200000</cx:pt>
          <cx:pt idx="57954">190000</cx:pt>
          <cx:pt idx="57955">160000</cx:pt>
          <cx:pt idx="57956">370000</cx:pt>
          <cx:pt idx="57957">375000</cx:pt>
          <cx:pt idx="57958">255000</cx:pt>
          <cx:pt idx="57959">400000</cx:pt>
          <cx:pt idx="57960">189000</cx:pt>
          <cx:pt idx="57961">400000</cx:pt>
          <cx:pt idx="57962">20000</cx:pt>
          <cx:pt idx="57963">290000</cx:pt>
          <cx:pt idx="57964">550000</cx:pt>
          <cx:pt idx="57965">300000</cx:pt>
          <cx:pt idx="57966">215000</cx:pt>
          <cx:pt idx="57967">170000</cx:pt>
          <cx:pt idx="57968">99000</cx:pt>
          <cx:pt idx="57969">139000</cx:pt>
          <cx:pt idx="57970">233000</cx:pt>
          <cx:pt idx="57971">205000</cx:pt>
          <cx:pt idx="57972">140000</cx:pt>
          <cx:pt idx="57973">315000</cx:pt>
          <cx:pt idx="57974">210000</cx:pt>
          <cx:pt idx="57975">180000</cx:pt>
          <cx:pt idx="57976">400000</cx:pt>
          <cx:pt idx="57977">345000</cx:pt>
          <cx:pt idx="57978">500000</cx:pt>
          <cx:pt idx="57979">330000</cx:pt>
          <cx:pt idx="57980">590000</cx:pt>
          <cx:pt idx="57981">175000</cx:pt>
          <cx:pt idx="57982">270000</cx:pt>
          <cx:pt idx="57983">96000</cx:pt>
          <cx:pt idx="57984">275000</cx:pt>
          <cx:pt idx="57985">237000</cx:pt>
          <cx:pt idx="57986">300000</cx:pt>
          <cx:pt idx="57987">200000</cx:pt>
          <cx:pt idx="57988">200000</cx:pt>
          <cx:pt idx="57989">180000</cx:pt>
          <cx:pt idx="57990">400000</cx:pt>
          <cx:pt idx="57991">385000</cx:pt>
          <cx:pt idx="57992">275000</cx:pt>
          <cx:pt idx="57993">275000</cx:pt>
          <cx:pt idx="57994">330000</cx:pt>
          <cx:pt idx="57995">390000</cx:pt>
          <cx:pt idx="57996">75000</cx:pt>
          <cx:pt idx="57997">200000</cx:pt>
          <cx:pt idx="57998">500000</cx:pt>
          <cx:pt idx="57999">160000</cx:pt>
          <cx:pt idx="58000">290000</cx:pt>
          <cx:pt idx="58001">175000</cx:pt>
          <cx:pt idx="58002">215000</cx:pt>
          <cx:pt idx="58003">425000</cx:pt>
          <cx:pt idx="58004">235000</cx:pt>
          <cx:pt idx="58005">200000</cx:pt>
          <cx:pt idx="58006">320000</cx:pt>
          <cx:pt idx="58007">320000</cx:pt>
          <cx:pt idx="58008">339000</cx:pt>
          <cx:pt idx="58009">400000</cx:pt>
          <cx:pt idx="58010">220000</cx:pt>
          <cx:pt idx="58011">221000</cx:pt>
          <cx:pt idx="58012">240000</cx:pt>
          <cx:pt idx="58013">160000</cx:pt>
          <cx:pt idx="58014">235000</cx:pt>
          <cx:pt idx="58015">300000</cx:pt>
          <cx:pt idx="58016">265000</cx:pt>
          <cx:pt idx="58017">475000</cx:pt>
          <cx:pt idx="58018">1213251</cx:pt>
          <cx:pt idx="58019">280000</cx:pt>
          <cx:pt idx="58020">155000</cx:pt>
          <cx:pt idx="58021">350000</cx:pt>
          <cx:pt idx="58022">320000</cx:pt>
          <cx:pt idx="58023">220000</cx:pt>
          <cx:pt idx="58024">375000</cx:pt>
          <cx:pt idx="58025">400000</cx:pt>
          <cx:pt idx="58026">170000</cx:pt>
          <cx:pt idx="58027">120000</cx:pt>
          <cx:pt idx="58028">200000</cx:pt>
          <cx:pt idx="58029">165000</cx:pt>
          <cx:pt idx="58030">250000</cx:pt>
          <cx:pt idx="58031">190000</cx:pt>
          <cx:pt idx="58032">280000</cx:pt>
          <cx:pt idx="58033">185000</cx:pt>
          <cx:pt idx="58034">220000</cx:pt>
          <cx:pt idx="58035">110000</cx:pt>
          <cx:pt idx="58036">115000</cx:pt>
          <cx:pt idx="58037">115000</cx:pt>
          <cx:pt idx="58038">380000</cx:pt>
          <cx:pt idx="58039">750000</cx:pt>
          <cx:pt idx="58040">180000</cx:pt>
          <cx:pt idx="58041">200000</cx:pt>
          <cx:pt idx="58042">212000</cx:pt>
          <cx:pt idx="58043">235000</cx:pt>
          <cx:pt idx="58044">250000</cx:pt>
          <cx:pt idx="58045">230000</cx:pt>
          <cx:pt idx="58046">400000</cx:pt>
          <cx:pt idx="58047">289000</cx:pt>
          <cx:pt idx="58048">170000</cx:pt>
          <cx:pt idx="58049">370000</cx:pt>
          <cx:pt idx="58050">230000</cx:pt>
          <cx:pt idx="58051">1213251</cx:pt>
          <cx:pt idx="58052">250000</cx:pt>
          <cx:pt idx="58053">140000</cx:pt>
          <cx:pt idx="58054">215000</cx:pt>
          <cx:pt idx="58055">400000</cx:pt>
          <cx:pt idx="58056">337000</cx:pt>
          <cx:pt idx="58057">189000</cx:pt>
          <cx:pt idx="58058">200000</cx:pt>
          <cx:pt idx="58059">17000</cx:pt>
          <cx:pt idx="58060">17000</cx:pt>
          <cx:pt idx="58061">140000</cx:pt>
          <cx:pt idx="58062">20000</cx:pt>
          <cx:pt idx="58063">20000</cx:pt>
          <cx:pt idx="58064">375000</cx:pt>
          <cx:pt idx="58065">238000</cx:pt>
          <cx:pt idx="58066">235000</cx:pt>
          <cx:pt idx="58067">225000</cx:pt>
          <cx:pt idx="58068">650000</cx:pt>
          <cx:pt idx="58069">550000</cx:pt>
          <cx:pt idx="58070">400000</cx:pt>
          <cx:pt idx="58071">500000</cx:pt>
          <cx:pt idx="58072">160000</cx:pt>
          <cx:pt idx="58073">96000</cx:pt>
          <cx:pt idx="58074">405000</cx:pt>
          <cx:pt idx="58075">325000</cx:pt>
          <cx:pt idx="58076">160000</cx:pt>
          <cx:pt idx="58077">190000</cx:pt>
          <cx:pt idx="58078">350000</cx:pt>
          <cx:pt idx="58079">400000</cx:pt>
          <cx:pt idx="58080">500000</cx:pt>
          <cx:pt idx="58081">100000</cx:pt>
          <cx:pt idx="58082">1213251</cx:pt>
          <cx:pt idx="58083">520000</cx:pt>
          <cx:pt idx="58084">190000</cx:pt>
          <cx:pt idx="58085">150000</cx:pt>
          <cx:pt idx="58086">540000</cx:pt>
          <cx:pt idx="58087">450000</cx:pt>
          <cx:pt idx="58088">200000</cx:pt>
          <cx:pt idx="58089">400000</cx:pt>
          <cx:pt idx="58090">400000</cx:pt>
          <cx:pt idx="58091">150000</cx:pt>
          <cx:pt idx="58092">250000</cx:pt>
          <cx:pt idx="58093">120000</cx:pt>
          <cx:pt idx="58094">160000</cx:pt>
          <cx:pt idx="58095">140000</cx:pt>
          <cx:pt idx="58096">240000</cx:pt>
          <cx:pt idx="58097">430000</cx:pt>
          <cx:pt idx="58098">320000</cx:pt>
          <cx:pt idx="58099">500000</cx:pt>
          <cx:pt idx="58100">180000</cx:pt>
          <cx:pt idx="58101">550000</cx:pt>
          <cx:pt idx="58102">250000</cx:pt>
          <cx:pt idx="58103">375000</cx:pt>
          <cx:pt idx="58104">1213251</cx:pt>
          <cx:pt idx="58105">500000</cx:pt>
          <cx:pt idx="58106">450000</cx:pt>
          <cx:pt idx="58107">170000</cx:pt>
          <cx:pt idx="58108">189000</cx:pt>
          <cx:pt idx="58109">475000</cx:pt>
          <cx:pt idx="58110">295000</cx:pt>
          <cx:pt idx="58111">164000</cx:pt>
          <cx:pt idx="58112">500000</cx:pt>
          <cx:pt idx="58113">325000</cx:pt>
          <cx:pt idx="58114">50000</cx:pt>
          <cx:pt idx="58115">20000</cx:pt>
          <cx:pt idx="58116">10000</cx:pt>
          <cx:pt idx="58117">10000</cx:pt>
          <cx:pt idx="58118">35000</cx:pt>
          <cx:pt idx="58119">25000</cx:pt>
          <cx:pt idx="58120">50600</cx:pt>
          <cx:pt idx="58121">11000</cx:pt>
          <cx:pt idx="58122">105000</cx:pt>
          <cx:pt idx="58123">700000</cx:pt>
          <cx:pt idx="58124">235000</cx:pt>
          <cx:pt idx="58125">250000</cx:pt>
          <cx:pt idx="58126">170000</cx:pt>
          <cx:pt idx="58127">15000</cx:pt>
          <cx:pt idx="58128">10000</cx:pt>
          <cx:pt idx="58129">170000</cx:pt>
          <cx:pt idx="58130">80000</cx:pt>
          <cx:pt idx="58131">200000</cx:pt>
          <cx:pt idx="58132">500000</cx:pt>
          <cx:pt idx="58133">1213251</cx:pt>
          <cx:pt idx="58134">465000</cx:pt>
          <cx:pt idx="58135">185000</cx:pt>
          <cx:pt idx="58136">265000</cx:pt>
          <cx:pt idx="58137">300000</cx:pt>
          <cx:pt idx="58138">495000</cx:pt>
          <cx:pt idx="58139">198000</cx:pt>
          <cx:pt idx="58140">250000</cx:pt>
          <cx:pt idx="58141">240000</cx:pt>
          <cx:pt idx="58142">350000</cx:pt>
          <cx:pt idx="58143">180000</cx:pt>
          <cx:pt idx="58144">220000</cx:pt>
          <cx:pt idx="58145">250000</cx:pt>
          <cx:pt idx="58146">360000</cx:pt>
          <cx:pt idx="58147">192000</cx:pt>
          <cx:pt idx="58148">62500</cx:pt>
          <cx:pt idx="58149">350000</cx:pt>
          <cx:pt idx="58150">650000</cx:pt>
          <cx:pt idx="58151">300000</cx:pt>
          <cx:pt idx="58152">300000</cx:pt>
          <cx:pt idx="58153">285000</cx:pt>
          <cx:pt idx="58154">500000</cx:pt>
          <cx:pt idx="58155">105000</cx:pt>
          <cx:pt idx="58156">200000</cx:pt>
          <cx:pt idx="58157">500000</cx:pt>
          <cx:pt idx="58158">290000</cx:pt>
          <cx:pt idx="58159">179000</cx:pt>
          <cx:pt idx="58160">75000</cx:pt>
          <cx:pt idx="58161">110000</cx:pt>
          <cx:pt idx="58162">160000</cx:pt>
          <cx:pt idx="58163">225000</cx:pt>
          <cx:pt idx="58164">75000</cx:pt>
          <cx:pt idx="58165">425000</cx:pt>
          <cx:pt idx="58166">5500</cx:pt>
          <cx:pt idx="58167">6000</cx:pt>
          <cx:pt idx="58168">72000</cx:pt>
          <cx:pt idx="58169">48000</cx:pt>
          <cx:pt idx="58170">48000</cx:pt>
          <cx:pt idx="58171">6000</cx:pt>
          <cx:pt idx="58172">10000</cx:pt>
          <cx:pt idx="58173">9000</cx:pt>
          <cx:pt idx="58174">35000</cx:pt>
          <cx:pt idx="58175">200000</cx:pt>
          <cx:pt idx="58176">539000</cx:pt>
          <cx:pt idx="58177">200000</cx:pt>
          <cx:pt idx="58178">650000</cx:pt>
          <cx:pt idx="58179">310000</cx:pt>
          <cx:pt idx="58180">300000</cx:pt>
          <cx:pt idx="58181">850000</cx:pt>
          <cx:pt idx="58182">450000</cx:pt>
          <cx:pt idx="58183">300000</cx:pt>
          <cx:pt idx="58184">1213251</cx:pt>
          <cx:pt idx="58185">213000</cx:pt>
          <cx:pt idx="58186">370000</cx:pt>
          <cx:pt idx="58187">209000</cx:pt>
          <cx:pt idx="58188">220000</cx:pt>
          <cx:pt idx="58189">213000</cx:pt>
          <cx:pt idx="58190">550000</cx:pt>
          <cx:pt idx="58191">275000</cx:pt>
          <cx:pt idx="58192">300000</cx:pt>
          <cx:pt idx="58193">500000</cx:pt>
          <cx:pt idx="58194">350000</cx:pt>
          <cx:pt idx="58195">160000</cx:pt>
          <cx:pt idx="58196">800000</cx:pt>
          <cx:pt idx="58197">425000</cx:pt>
          <cx:pt idx="58198">200000</cx:pt>
          <cx:pt idx="58199">190000</cx:pt>
          <cx:pt idx="58200">230000</cx:pt>
          <cx:pt idx="58201">305000</cx:pt>
          <cx:pt idx="58202">270000</cx:pt>
          <cx:pt idx="58203">320000</cx:pt>
          <cx:pt idx="58204">240000</cx:pt>
          <cx:pt idx="58205">240000</cx:pt>
          <cx:pt idx="58206">450000</cx:pt>
          <cx:pt idx="58207">230000</cx:pt>
          <cx:pt idx="58208">350000</cx:pt>
          <cx:pt idx="58209">350000</cx:pt>
          <cx:pt idx="58210">350000</cx:pt>
          <cx:pt idx="58211">476000</cx:pt>
          <cx:pt idx="58212">140000</cx:pt>
          <cx:pt idx="58213">243239</cx:pt>
          <cx:pt idx="58214">120000</cx:pt>
          <cx:pt idx="58215">60000</cx:pt>
          <cx:pt idx="58216">220000</cx:pt>
          <cx:pt idx="58217">220000</cx:pt>
          <cx:pt idx="58218">340000</cx:pt>
          <cx:pt idx="58219">700000</cx:pt>
          <cx:pt idx="58220">243239</cx:pt>
          <cx:pt idx="58221">180000</cx:pt>
          <cx:pt idx="58222">175000</cx:pt>
          <cx:pt idx="58223">150000</cx:pt>
          <cx:pt idx="58224">150000</cx:pt>
          <cx:pt idx="58225">150000</cx:pt>
          <cx:pt idx="58226">140000</cx:pt>
          <cx:pt idx="58227">184000</cx:pt>
          <cx:pt idx="58228">700000</cx:pt>
          <cx:pt idx="58229">260000</cx:pt>
          <cx:pt idx="58230">250000</cx:pt>
          <cx:pt idx="58231">319000</cx:pt>
          <cx:pt idx="58232">12000</cx:pt>
          <cx:pt idx="58233">7500</cx:pt>
          <cx:pt idx="58234">30000</cx:pt>
          <cx:pt idx="58235">6000</cx:pt>
          <cx:pt idx="58236">5000</cx:pt>
          <cx:pt idx="58237">25000</cx:pt>
          <cx:pt idx="58238">36000</cx:pt>
          <cx:pt idx="58239">20000</cx:pt>
          <cx:pt idx="58240">20000</cx:pt>
          <cx:pt idx="58241">400000</cx:pt>
          <cx:pt idx="58242">150000</cx:pt>
          <cx:pt idx="58243">265000</cx:pt>
          <cx:pt idx="58244">50000</cx:pt>
          <cx:pt idx="58245">180000</cx:pt>
          <cx:pt idx="58246">150000</cx:pt>
          <cx:pt idx="58247">35000</cx:pt>
          <cx:pt idx="58248">5000</cx:pt>
          <cx:pt idx="58249">420000</cx:pt>
          <cx:pt idx="58250">550000</cx:pt>
          <cx:pt idx="58251">425000</cx:pt>
          <cx:pt idx="58252">320000</cx:pt>
          <cx:pt idx="58253">469000</cx:pt>
          <cx:pt idx="58254">469000</cx:pt>
          <cx:pt idx="58255">290000</cx:pt>
          <cx:pt idx="58256">226000</cx:pt>
          <cx:pt idx="58257">300000</cx:pt>
          <cx:pt idx="58258">300000</cx:pt>
          <cx:pt idx="58259">425000</cx:pt>
          <cx:pt idx="58260">289000</cx:pt>
          <cx:pt idx="58261">1213251</cx:pt>
          <cx:pt idx="58262">750000</cx:pt>
          <cx:pt idx="58263">570000</cx:pt>
          <cx:pt idx="58264">550000</cx:pt>
          <cx:pt idx="58265">450000</cx:pt>
          <cx:pt idx="58266">420000</cx:pt>
          <cx:pt idx="58267">525000</cx:pt>
          <cx:pt idx="58268">300000</cx:pt>
          <cx:pt idx="58269">539900</cx:pt>
          <cx:pt idx="58270">10000</cx:pt>
          <cx:pt idx="58271">225000</cx:pt>
          <cx:pt idx="58272">650000</cx:pt>
          <cx:pt idx="58273">370000</cx:pt>
          <cx:pt idx="58274">750000</cx:pt>
          <cx:pt idx="58275">639000</cx:pt>
          <cx:pt idx="58276">250000</cx:pt>
          <cx:pt idx="58277">60000</cx:pt>
          <cx:pt idx="58278">22000</cx:pt>
          <cx:pt idx="58279">6000</cx:pt>
          <cx:pt idx="58280">6000</cx:pt>
          <cx:pt idx="58281">6000</cx:pt>
          <cx:pt idx="58282">250000</cx:pt>
          <cx:pt idx="58283">40000</cx:pt>
          <cx:pt idx="58284">23000</cx:pt>
          <cx:pt idx="58285">225000</cx:pt>
          <cx:pt idx="58286">8000</cx:pt>
          <cx:pt idx="58287">6500</cx:pt>
          <cx:pt idx="58288">35000</cx:pt>
          <cx:pt idx="58289">50000</cx:pt>
          <cx:pt idx="58290">50000</cx:pt>
          <cx:pt idx="58291">225000</cx:pt>
          <cx:pt idx="58292">175000</cx:pt>
          <cx:pt idx="58293">300000</cx:pt>
          <cx:pt idx="58294">175000</cx:pt>
          <cx:pt idx="58295">225000</cx:pt>
          <cx:pt idx="58296">35000</cx:pt>
          <cx:pt idx="58297">122000</cx:pt>
          <cx:pt idx="58298">100000</cx:pt>
          <cx:pt idx="58299">400000</cx:pt>
          <cx:pt idx="58300">65000</cx:pt>
          <cx:pt idx="58301">250000</cx:pt>
          <cx:pt idx="58302">150000</cx:pt>
          <cx:pt idx="58303">375000</cx:pt>
          <cx:pt idx="58304">250000</cx:pt>
          <cx:pt idx="58305">350000</cx:pt>
          <cx:pt idx="58306">100000</cx:pt>
          <cx:pt idx="58307">275000</cx:pt>
          <cx:pt idx="58308">300000</cx:pt>
          <cx:pt idx="58309">260000</cx:pt>
          <cx:pt idx="58310">325000</cx:pt>
          <cx:pt idx="58311">260000</cx:pt>
          <cx:pt idx="58312">300000</cx:pt>
          <cx:pt idx="58313">1891425</cx:pt>
          <cx:pt idx="58314">700000</cx:pt>
          <cx:pt idx="58315">200000</cx:pt>
          <cx:pt idx="58316">200000</cx:pt>
          <cx:pt idx="58317">350000</cx:pt>
          <cx:pt idx="58318">280000</cx:pt>
          <cx:pt idx="58319">300000</cx:pt>
          <cx:pt idx="58320">600000</cx:pt>
          <cx:pt idx="58321">1444000</cx:pt>
          <cx:pt idx="58322">270000</cx:pt>
          <cx:pt idx="58323">250000</cx:pt>
          <cx:pt idx="58324">400000</cx:pt>
          <cx:pt idx="58325">700000</cx:pt>
          <cx:pt idx="58326">300000</cx:pt>
          <cx:pt idx="58327">200000</cx:pt>
          <cx:pt idx="58328">200000</cx:pt>
          <cx:pt idx="58329">389000</cx:pt>
          <cx:pt idx="58330">375000</cx:pt>
          <cx:pt idx="58331">600000</cx:pt>
          <cx:pt idx="58332">330000</cx:pt>
          <cx:pt idx="58333">400000</cx:pt>
          <cx:pt idx="58334">250000</cx:pt>
          <cx:pt idx="58335">280000</cx:pt>
          <cx:pt idx="58336">170000</cx:pt>
          <cx:pt idx="58337">390000</cx:pt>
          <cx:pt idx="58338">500000</cx:pt>
          <cx:pt idx="58339">22500</cx:pt>
          <cx:pt idx="58340">200000</cx:pt>
          <cx:pt idx="58341">500000</cx:pt>
          <cx:pt idx="58342">250000</cx:pt>
          <cx:pt idx="58343">254500</cx:pt>
          <cx:pt idx="58344">250000</cx:pt>
          <cx:pt idx="58345">400000</cx:pt>
          <cx:pt idx="58346">390000</cx:pt>
          <cx:pt idx="58347">320000</cx:pt>
          <cx:pt idx="58348">250000</cx:pt>
          <cx:pt idx="58349">260000</cx:pt>
          <cx:pt idx="58350">260000</cx:pt>
          <cx:pt idx="58351">440000</cx:pt>
          <cx:pt idx="58352">434000</cx:pt>
          <cx:pt idx="58353">275000</cx:pt>
          <cx:pt idx="58354">300000</cx:pt>
          <cx:pt idx="58355">390000</cx:pt>
          <cx:pt idx="58356">370000</cx:pt>
          <cx:pt idx="58357">300000</cx:pt>
          <cx:pt idx="58358">260000</cx:pt>
          <cx:pt idx="58359">350000</cx:pt>
          <cx:pt idx="58360">300000</cx:pt>
          <cx:pt idx="58361">250000</cx:pt>
          <cx:pt idx="58362">100000</cx:pt>
          <cx:pt idx="58363">55000</cx:pt>
          <cx:pt idx="58364">300000</cx:pt>
          <cx:pt idx="58365">245000</cx:pt>
          <cx:pt idx="58366">220000</cx:pt>
          <cx:pt idx="58367">175000</cx:pt>
          <cx:pt idx="58368">220000</cx:pt>
          <cx:pt idx="58369">200000</cx:pt>
          <cx:pt idx="58370">220000</cx:pt>
          <cx:pt idx="58371">179000</cx:pt>
          <cx:pt idx="58372">100000</cx:pt>
          <cx:pt idx="58373">179000</cx:pt>
          <cx:pt idx="58374">200000</cx:pt>
          <cx:pt idx="58375">350000</cx:pt>
          <cx:pt idx="58376">240000</cx:pt>
          <cx:pt idx="58377">65000</cx:pt>
          <cx:pt idx="58378">265000</cx:pt>
          <cx:pt idx="58379">340000</cx:pt>
          <cx:pt idx="58380">345000</cx:pt>
          <cx:pt idx="58381">225000</cx:pt>
          <cx:pt idx="58382">300000</cx:pt>
          <cx:pt idx="58383">200000</cx:pt>
          <cx:pt idx="58384">283000</cx:pt>
          <cx:pt idx="58385">250000</cx:pt>
          <cx:pt idx="58386">325000</cx:pt>
          <cx:pt idx="58387">220000</cx:pt>
          <cx:pt idx="58388">300000</cx:pt>
          <cx:pt idx="58389">500000</cx:pt>
          <cx:pt idx="58390">65000</cx:pt>
          <cx:pt idx="58391">650000</cx:pt>
          <cx:pt idx="58392">650000</cx:pt>
          <cx:pt idx="58393">250000</cx:pt>
          <cx:pt idx="58394">298000</cx:pt>
          <cx:pt idx="58395">220000</cx:pt>
          <cx:pt idx="58396">459000</cx:pt>
          <cx:pt idx="58397">440000</cx:pt>
          <cx:pt idx="58398">545000</cx:pt>
          <cx:pt idx="58399">500000</cx:pt>
          <cx:pt idx="58400">350000</cx:pt>
          <cx:pt idx="58401">250000</cx:pt>
          <cx:pt idx="58402">250000</cx:pt>
          <cx:pt idx="58403">290000</cx:pt>
          <cx:pt idx="58404">220000</cx:pt>
          <cx:pt idx="58405">580000</cx:pt>
          <cx:pt idx="58406">320000</cx:pt>
          <cx:pt idx="58407">220000</cx:pt>
          <cx:pt idx="58408">225000</cx:pt>
          <cx:pt idx="58409">270000</cx:pt>
          <cx:pt idx="58410">270000</cx:pt>
          <cx:pt idx="58411">229000</cx:pt>
          <cx:pt idx="58412">325000</cx:pt>
          <cx:pt idx="58413">365900</cx:pt>
          <cx:pt idx="58414">220000</cx:pt>
          <cx:pt idx="58415">280000</cx:pt>
          <cx:pt idx="58416">330000</cx:pt>
          <cx:pt idx="58417">460000</cx:pt>
          <cx:pt idx="58418">250000</cx:pt>
          <cx:pt idx="58419">650000</cx:pt>
          <cx:pt idx="58420">600000</cx:pt>
          <cx:pt idx="58421">800000</cx:pt>
          <cx:pt idx="58422">605000</cx:pt>
          <cx:pt idx="58423">240000</cx:pt>
          <cx:pt idx="58424">589000</cx:pt>
          <cx:pt idx="58425">125000</cx:pt>
          <cx:pt idx="58426">200000</cx:pt>
          <cx:pt idx="58427">225000</cx:pt>
          <cx:pt idx="58428">90000</cx:pt>
          <cx:pt idx="58429">190000</cx:pt>
          <cx:pt idx="58430">300000</cx:pt>
          <cx:pt idx="58431">360000</cx:pt>
          <cx:pt idx="58432">60000</cx:pt>
          <cx:pt idx="58433">325000</cx:pt>
          <cx:pt idx="58434">250000</cx:pt>
          <cx:pt idx="58435">200000</cx:pt>
          <cx:pt idx="58436">90000</cx:pt>
          <cx:pt idx="58437">290000</cx:pt>
          <cx:pt idx="58438">350000</cx:pt>
          <cx:pt idx="58439">325000</cx:pt>
          <cx:pt idx="58440">350000</cx:pt>
          <cx:pt idx="58441">125000</cx:pt>
          <cx:pt idx="58442">1891425</cx:pt>
          <cx:pt idx="58443">190000</cx:pt>
          <cx:pt idx="58444">350000</cx:pt>
          <cx:pt idx="58445">200000</cx:pt>
          <cx:pt idx="58446">230000</cx:pt>
          <cx:pt idx="58447">189999</cx:pt>
          <cx:pt idx="58448">399000</cx:pt>
          <cx:pt idx="58449">275000</cx:pt>
          <cx:pt idx="58450">400000</cx:pt>
          <cx:pt idx="58451">400000</cx:pt>
          <cx:pt idx="58452">280000</cx:pt>
          <cx:pt idx="58453">399000</cx:pt>
          <cx:pt idx="58454">219000</cx:pt>
          <cx:pt idx="58455">200000</cx:pt>
          <cx:pt idx="58456">60000</cx:pt>
          <cx:pt idx="58457">187000</cx:pt>
          <cx:pt idx="58458">250000</cx:pt>
          <cx:pt idx="58459">260000</cx:pt>
          <cx:pt idx="58460">700000</cx:pt>
          <cx:pt idx="58461">240000</cx:pt>
          <cx:pt idx="58462">200000</cx:pt>
          <cx:pt idx="58463">250000</cx:pt>
          <cx:pt idx="58464">200000</cx:pt>
          <cx:pt idx="58465">385000</cx:pt>
          <cx:pt idx="58466">469900</cx:pt>
          <cx:pt idx="58467">250000</cx:pt>
          <cx:pt idx="58468">200000</cx:pt>
          <cx:pt idx="58469">295000</cx:pt>
          <cx:pt idx="58470">250000</cx:pt>
          <cx:pt idx="58471">300000</cx:pt>
          <cx:pt idx="58472">200000</cx:pt>
          <cx:pt idx="58473">200000</cx:pt>
          <cx:pt idx="58474">250000</cx:pt>
          <cx:pt idx="58475">250000</cx:pt>
          <cx:pt idx="58476">22500</cx:pt>
          <cx:pt idx="58477">90000</cx:pt>
          <cx:pt idx="58478">54000</cx:pt>
          <cx:pt idx="58479">400000</cx:pt>
          <cx:pt idx="58480">190000</cx:pt>
          <cx:pt idx="58481">235000</cx:pt>
          <cx:pt idx="58482">299000</cx:pt>
          <cx:pt idx="58483">80000</cx:pt>
          <cx:pt idx="58484">400000</cx:pt>
          <cx:pt idx="58485">135000</cx:pt>
          <cx:pt idx="58486">120000</cx:pt>
          <cx:pt idx="58487">39000</cx:pt>
          <cx:pt idx="58488">120000</cx:pt>
          <cx:pt idx="58489">125000</cx:pt>
          <cx:pt idx="58490">100000</cx:pt>
          <cx:pt idx="58491">120000</cx:pt>
          <cx:pt idx="58492">60000</cx:pt>
          <cx:pt idx="58493">100000</cx:pt>
          <cx:pt idx="58494">90000</cx:pt>
          <cx:pt idx="58495">150000</cx:pt>
          <cx:pt idx="58496">110000</cx:pt>
          <cx:pt idx="58497">90000</cx:pt>
          <cx:pt idx="58498">30000</cx:pt>
          <cx:pt idx="58499">65000</cx:pt>
          <cx:pt idx="58500">97000</cx:pt>
          <cx:pt idx="58501">150000</cx:pt>
          <cx:pt idx="58502">135000</cx:pt>
          <cx:pt idx="58503">70000</cx:pt>
          <cx:pt idx="58504">175000</cx:pt>
          <cx:pt idx="58505">150000</cx:pt>
          <cx:pt idx="58506">70000</cx:pt>
          <cx:pt idx="58507">30000</cx:pt>
          <cx:pt idx="58508">160000</cx:pt>
          <cx:pt idx="58509">250000</cx:pt>
          <cx:pt idx="58510">120000</cx:pt>
          <cx:pt idx="58511">193700</cx:pt>
          <cx:pt idx="58512">85000</cx:pt>
          <cx:pt idx="58513">140000</cx:pt>
          <cx:pt idx="58514">200000</cx:pt>
          <cx:pt idx="58515">170000</cx:pt>
          <cx:pt idx="58516">40000</cx:pt>
          <cx:pt idx="58517">200000</cx:pt>
          <cx:pt idx="58518">100000</cx:pt>
          <cx:pt idx="58519">180000</cx:pt>
          <cx:pt idx="58520">135000</cx:pt>
          <cx:pt idx="58521">60000</cx:pt>
          <cx:pt idx="58522">119000</cx:pt>
          <cx:pt idx="58523">135000</cx:pt>
          <cx:pt idx="58524">40000</cx:pt>
          <cx:pt idx="58525">60000</cx:pt>
          <cx:pt idx="58526">170000</cx:pt>
          <cx:pt idx="58527">50000</cx:pt>
          <cx:pt idx="58528">123000</cx:pt>
          <cx:pt idx="58529">85000</cx:pt>
          <cx:pt idx="58530">150000</cx:pt>
          <cx:pt idx="58531">161000</cx:pt>
          <cx:pt idx="58532">150000</cx:pt>
          <cx:pt idx="58533">200000</cx:pt>
          <cx:pt idx="58534">150000</cx:pt>
          <cx:pt idx="58535">150000</cx:pt>
          <cx:pt idx="58536">175000</cx:pt>
          <cx:pt idx="58537">150000</cx:pt>
          <cx:pt idx="58538">139000</cx:pt>
          <cx:pt idx="58539">175000</cx:pt>
          <cx:pt idx="58540">167000</cx:pt>
          <cx:pt idx="58541">289000</cx:pt>
          <cx:pt idx="58542">150000</cx:pt>
          <cx:pt idx="58543">20000</cx:pt>
          <cx:pt idx="58544">80000</cx:pt>
          <cx:pt idx="58545">161000</cx:pt>
          <cx:pt idx="58546">25000</cx:pt>
          <cx:pt idx="58547">80000</cx:pt>
          <cx:pt idx="58548">80000</cx:pt>
          <cx:pt idx="58549">167000</cx:pt>
          <cx:pt idx="58550">100000</cx:pt>
          <cx:pt idx="58551">161000</cx:pt>
          <cx:pt idx="58552">160000</cx:pt>
          <cx:pt idx="58553">40000</cx:pt>
          <cx:pt idx="58554">180000</cx:pt>
          <cx:pt idx="58555">80000</cx:pt>
          <cx:pt idx="58556">90000</cx:pt>
          <cx:pt idx="58557">238000</cx:pt>
          <cx:pt idx="58558">75000</cx:pt>
          <cx:pt idx="58559">100000</cx:pt>
          <cx:pt idx="58560">100000</cx:pt>
          <cx:pt idx="58561">50000</cx:pt>
          <cx:pt idx="58562">50000</cx:pt>
          <cx:pt idx="58563">35000</cx:pt>
          <cx:pt idx="58564">190000</cx:pt>
          <cx:pt idx="58565">450000</cx:pt>
          <cx:pt idx="58566">220000</cx:pt>
          <cx:pt idx="58567">150000</cx:pt>
          <cx:pt idx="58568">155000</cx:pt>
          <cx:pt idx="58569">35000</cx:pt>
          <cx:pt idx="58570">124000</cx:pt>
          <cx:pt idx="58571">200000</cx:pt>
          <cx:pt idx="58572">152000</cx:pt>
          <cx:pt idx="58573">35000</cx:pt>
          <cx:pt idx="58574">220000</cx:pt>
          <cx:pt idx="58575">50000</cx:pt>
          <cx:pt idx="58576">350000</cx:pt>
          <cx:pt idx="58577">195000</cx:pt>
          <cx:pt idx="58578">220000</cx:pt>
          <cx:pt idx="58579">35000</cx:pt>
          <cx:pt idx="58580">50000</cx:pt>
          <cx:pt idx="58581">90000</cx:pt>
          <cx:pt idx="58582">164000</cx:pt>
          <cx:pt idx="58583">220000</cx:pt>
          <cx:pt idx="58584">200000</cx:pt>
          <cx:pt idx="58585">180000</cx:pt>
          <cx:pt idx="58586">180000</cx:pt>
          <cx:pt idx="58587">210000</cx:pt>
          <cx:pt idx="58588">108000</cx:pt>
          <cx:pt idx="58589">130000</cx:pt>
          <cx:pt idx="58590">165000</cx:pt>
          <cx:pt idx="58591">219000</cx:pt>
          <cx:pt idx="58592">129000</cx:pt>
          <cx:pt idx="58593">200000</cx:pt>
          <cx:pt idx="58594">294000</cx:pt>
          <cx:pt idx="58595">138000</cx:pt>
          <cx:pt idx="58596">200000</cx:pt>
          <cx:pt idx="58597">135000</cx:pt>
          <cx:pt idx="58598">120000</cx:pt>
          <cx:pt idx="58599">230000</cx:pt>
          <cx:pt idx="58600">170000</cx:pt>
          <cx:pt idx="58601">160000</cx:pt>
          <cx:pt idx="58602">123000</cx:pt>
          <cx:pt idx="58603">35000</cx:pt>
          <cx:pt idx="58604">250000</cx:pt>
          <cx:pt idx="58605">150000</cx:pt>
          <cx:pt idx="58606">350000</cx:pt>
          <cx:pt idx="58607">189900</cx:pt>
          <cx:pt idx="58608">92500</cx:pt>
          <cx:pt idx="58609">125000</cx:pt>
          <cx:pt idx="58610">135000</cx:pt>
          <cx:pt idx="58611">150000</cx:pt>
          <cx:pt idx="58612">270000</cx:pt>
          <cx:pt idx="58613">130000</cx:pt>
          <cx:pt idx="58614">180000</cx:pt>
          <cx:pt idx="58615">35000</cx:pt>
          <cx:pt idx="58616">60000</cx:pt>
          <cx:pt idx="58617">60000</cx:pt>
          <cx:pt idx="58618">120000</cx:pt>
          <cx:pt idx="58619">200000</cx:pt>
          <cx:pt idx="58620">186000</cx:pt>
          <cx:pt idx="58621">35000</cx:pt>
          <cx:pt idx="58622">100000</cx:pt>
          <cx:pt idx="58623">210000</cx:pt>
          <cx:pt idx="58624">100000</cx:pt>
          <cx:pt idx="58625">188000</cx:pt>
          <cx:pt idx="58626">250000</cx:pt>
          <cx:pt idx="58627">70000</cx:pt>
          <cx:pt idx="58628">130000</cx:pt>
          <cx:pt idx="58629">215000</cx:pt>
          <cx:pt idx="58630">161500</cx:pt>
          <cx:pt idx="58631">190000</cx:pt>
          <cx:pt idx="58632">145000</cx:pt>
          <cx:pt idx="58633">225000</cx:pt>
          <cx:pt idx="58634">300000</cx:pt>
          <cx:pt idx="58635">150000</cx:pt>
          <cx:pt idx="58636">250000</cx:pt>
          <cx:pt idx="58637">120000</cx:pt>
          <cx:pt idx="58638">35000</cx:pt>
          <cx:pt idx="58639">80000</cx:pt>
          <cx:pt idx="58640">120000</cx:pt>
          <cx:pt idx="58641">187000</cx:pt>
          <cx:pt idx="58642">210000</cx:pt>
          <cx:pt idx="58643">50000</cx:pt>
          <cx:pt idx="58644">175000</cx:pt>
          <cx:pt idx="58645">200000</cx:pt>
          <cx:pt idx="58646">90000</cx:pt>
          <cx:pt idx="58647">250000</cx:pt>
          <cx:pt idx="58648">118000</cx:pt>
          <cx:pt idx="58649">140000</cx:pt>
          <cx:pt idx="58650">130000</cx:pt>
          <cx:pt idx="58651">300000</cx:pt>
          <cx:pt idx="58652">90000</cx:pt>
          <cx:pt idx="58653">150000</cx:pt>
          <cx:pt idx="58654">90000</cx:pt>
          <cx:pt idx="58655">200000</cx:pt>
          <cx:pt idx="58656">146000</cx:pt>
          <cx:pt idx="58657">120000</cx:pt>
          <cx:pt idx="58658">35000</cx:pt>
          <cx:pt idx="58659">120000</cx:pt>
          <cx:pt idx="58660">185000</cx:pt>
          <cx:pt idx="58661">127000</cx:pt>
          <cx:pt idx="58662">185000</cx:pt>
          <cx:pt idx="58663">190000</cx:pt>
          <cx:pt idx="58664">170000</cx:pt>
          <cx:pt idx="58665">195000</cx:pt>
          <cx:pt idx="58666">176000</cx:pt>
          <cx:pt idx="58667">127000</cx:pt>
          <cx:pt idx="58668">175000</cx:pt>
          <cx:pt idx="58669">187000</cx:pt>
          <cx:pt idx="58670">150000</cx:pt>
          <cx:pt idx="58671">150000</cx:pt>
          <cx:pt idx="58672">180000</cx:pt>
          <cx:pt idx="58673">180000</cx:pt>
          <cx:pt idx="58674">180000</cx:pt>
          <cx:pt idx="58675">150000</cx:pt>
          <cx:pt idx="58676">140000</cx:pt>
          <cx:pt idx="58677">200000</cx:pt>
          <cx:pt idx="58678">230000</cx:pt>
          <cx:pt idx="58679">160000</cx:pt>
          <cx:pt idx="58680">180000</cx:pt>
          <cx:pt idx="58681">145000</cx:pt>
          <cx:pt idx="58682">210000</cx:pt>
          <cx:pt idx="58683">185000</cx:pt>
          <cx:pt idx="58684">148000</cx:pt>
          <cx:pt idx="58685">165000</cx:pt>
          <cx:pt idx="58686">200000</cx:pt>
          <cx:pt idx="58687">175000</cx:pt>
          <cx:pt idx="58688">200000</cx:pt>
          <cx:pt idx="58689">175000</cx:pt>
          <cx:pt idx="58690">180000</cx:pt>
          <cx:pt idx="58691">180000</cx:pt>
          <cx:pt idx="58692">185000</cx:pt>
          <cx:pt idx="58693">185000</cx:pt>
          <cx:pt idx="58694">180000</cx:pt>
          <cx:pt idx="58695">235000</cx:pt>
          <cx:pt idx="58696">235000</cx:pt>
          <cx:pt idx="58697">189900</cx:pt>
          <cx:pt idx="58698">130000</cx:pt>
          <cx:pt idx="58699">200000</cx:pt>
          <cx:pt idx="58700">180000</cx:pt>
          <cx:pt idx="58701">200000</cx:pt>
          <cx:pt idx="58702">200000</cx:pt>
          <cx:pt idx="58703">170000</cx:pt>
          <cx:pt idx="58704">154000</cx:pt>
          <cx:pt idx="58705">200000</cx:pt>
          <cx:pt idx="58706">220000</cx:pt>
          <cx:pt idx="58707">200000</cx:pt>
          <cx:pt idx="58708">165000</cx:pt>
          <cx:pt idx="58709">340000</cx:pt>
          <cx:pt idx="58710">260000</cx:pt>
          <cx:pt idx="58711">260000</cx:pt>
          <cx:pt idx="58712">150000</cx:pt>
          <cx:pt idx="58713">180000</cx:pt>
          <cx:pt idx="58714">200000</cx:pt>
          <cx:pt idx="58715">200000</cx:pt>
          <cx:pt idx="58716">150000</cx:pt>
          <cx:pt idx="58717">180000</cx:pt>
          <cx:pt idx="58718">179000</cx:pt>
          <cx:pt idx="58719">175000</cx:pt>
          <cx:pt idx="58720">250000</cx:pt>
          <cx:pt idx="58721">149000</cx:pt>
          <cx:pt idx="58722">215000</cx:pt>
          <cx:pt idx="58723">194000</cx:pt>
          <cx:pt idx="58724">180000</cx:pt>
          <cx:pt idx="58725">211000</cx:pt>
          <cx:pt idx="58726">194000</cx:pt>
          <cx:pt idx="58727">185000</cx:pt>
          <cx:pt idx="58728">194000</cx:pt>
          <cx:pt idx="58729">250000</cx:pt>
          <cx:pt idx="58730">225000</cx:pt>
          <cx:pt idx="58731">185000</cx:pt>
          <cx:pt idx="58732">100000</cx:pt>
          <cx:pt idx="58733">200000</cx:pt>
          <cx:pt idx="58734">180000</cx:pt>
          <cx:pt idx="58735">138000</cx:pt>
          <cx:pt idx="58736">139000</cx:pt>
          <cx:pt idx="58737">300000</cx:pt>
          <cx:pt idx="58738">200000</cx:pt>
          <cx:pt idx="58739">185000</cx:pt>
          <cx:pt idx="58740">175000</cx:pt>
          <cx:pt idx="58741">58000</cx:pt>
          <cx:pt idx="58742">215000</cx:pt>
          <cx:pt idx="58743">185000</cx:pt>
          <cx:pt idx="58744">300000</cx:pt>
          <cx:pt idx="58745">600000</cx:pt>
          <cx:pt idx="58746">225000</cx:pt>
          <cx:pt idx="58747">120000</cx:pt>
          <cx:pt idx="58748">175000</cx:pt>
          <cx:pt idx="58749">250000</cx:pt>
          <cx:pt idx="58750">200000</cx:pt>
          <cx:pt idx="58751">90000</cx:pt>
          <cx:pt idx="58752">175000</cx:pt>
          <cx:pt idx="58753">400000</cx:pt>
          <cx:pt idx="58754">200000</cx:pt>
          <cx:pt idx="58755">171000</cx:pt>
          <cx:pt idx="58756">279000</cx:pt>
          <cx:pt idx="58757">400000</cx:pt>
          <cx:pt idx="58758">279000</cx:pt>
          <cx:pt idx="58759">75000</cx:pt>
          <cx:pt idx="58760">250000</cx:pt>
          <cx:pt idx="58761">400000</cx:pt>
          <cx:pt idx="58762">400000</cx:pt>
          <cx:pt idx="58763">197000</cx:pt>
          <cx:pt idx="58764">450000</cx:pt>
          <cx:pt idx="58765">430000</cx:pt>
          <cx:pt idx="58766">389000</cx:pt>
          <cx:pt idx="58767">260000</cx:pt>
          <cx:pt idx="58768">390000</cx:pt>
          <cx:pt idx="58769">425000</cx:pt>
          <cx:pt idx="58770">180000</cx:pt>
          <cx:pt idx="58771">250000</cx:pt>
          <cx:pt idx="58772">400000</cx:pt>
          <cx:pt idx="58773">375000</cx:pt>
          <cx:pt idx="58774">200000</cx:pt>
          <cx:pt idx="58775">275000</cx:pt>
          <cx:pt idx="58776">265000</cx:pt>
          <cx:pt idx="58777">225000</cx:pt>
          <cx:pt idx="58778">200000</cx:pt>
          <cx:pt idx="58779">225000</cx:pt>
          <cx:pt idx="58780">180000</cx:pt>
          <cx:pt idx="58781">210000</cx:pt>
          <cx:pt idx="58782">260000</cx:pt>
          <cx:pt idx="58783">260000</cx:pt>
          <cx:pt idx="58784">220000</cx:pt>
          <cx:pt idx="58785">200000</cx:pt>
          <cx:pt idx="58786">230000</cx:pt>
          <cx:pt idx="58787">189000</cx:pt>
          <cx:pt idx="58788">190000</cx:pt>
          <cx:pt idx="58789">190000</cx:pt>
          <cx:pt idx="58790">350000</cx:pt>
          <cx:pt idx="58791">238000</cx:pt>
          <cx:pt idx="58792">200000</cx:pt>
          <cx:pt idx="58793">350000</cx:pt>
          <cx:pt idx="58794">225000</cx:pt>
          <cx:pt idx="58795">360000</cx:pt>
          <cx:pt idx="58796">180000</cx:pt>
          <cx:pt idx="58797">360000</cx:pt>
          <cx:pt idx="58798">300000</cx:pt>
          <cx:pt idx="58799">230000</cx:pt>
          <cx:pt idx="58800">175000</cx:pt>
          <cx:pt idx="58801">189000</cx:pt>
          <cx:pt idx="58802">180000</cx:pt>
          <cx:pt idx="58803">180000</cx:pt>
          <cx:pt idx="58804">185000</cx:pt>
          <cx:pt idx="58805">140000</cx:pt>
          <cx:pt idx="58806">190000</cx:pt>
          <cx:pt idx="58807">240000</cx:pt>
          <cx:pt idx="58808">300000</cx:pt>
          <cx:pt idx="58809">250000</cx:pt>
          <cx:pt idx="58810">150000</cx:pt>
          <cx:pt idx="58811">190000</cx:pt>
          <cx:pt idx="58812">190000</cx:pt>
          <cx:pt idx="58813">225000</cx:pt>
          <cx:pt idx="58814">285000</cx:pt>
          <cx:pt idx="58815">210000</cx:pt>
          <cx:pt idx="58816">200000</cx:pt>
          <cx:pt idx="58817">185000</cx:pt>
          <cx:pt idx="58818">150000</cx:pt>
          <cx:pt idx="58819">185000</cx:pt>
          <cx:pt idx="58820">180000</cx:pt>
          <cx:pt idx="58821">190000</cx:pt>
          <cx:pt idx="58822">150000</cx:pt>
          <cx:pt idx="58823">279000</cx:pt>
          <cx:pt idx="58824">198000</cx:pt>
          <cx:pt idx="58825">250000</cx:pt>
          <cx:pt idx="58826">280000</cx:pt>
          <cx:pt idx="58827">280000</cx:pt>
          <cx:pt idx="58828">165000</cx:pt>
          <cx:pt idx="58829">185000</cx:pt>
          <cx:pt idx="58830">225000</cx:pt>
          <cx:pt idx="58831">200000</cx:pt>
          <cx:pt idx="58832">170000</cx:pt>
          <cx:pt idx="58833">160000</cx:pt>
          <cx:pt idx="58834">225000</cx:pt>
          <cx:pt idx="58835">188000</cx:pt>
          <cx:pt idx="58836">230000</cx:pt>
          <cx:pt idx="58837">200000</cx:pt>
          <cx:pt idx="58838">180000</cx:pt>
          <cx:pt idx="58839">250000</cx:pt>
          <cx:pt idx="58840">300000</cx:pt>
          <cx:pt idx="58841">160000</cx:pt>
          <cx:pt idx="58842">260000</cx:pt>
          <cx:pt idx="58843">200000</cx:pt>
          <cx:pt idx="58844">200000</cx:pt>
          <cx:pt idx="58845">200000</cx:pt>
          <cx:pt idx="58846">180000</cx:pt>
          <cx:pt idx="58847">180000</cx:pt>
          <cx:pt idx="58848">164000</cx:pt>
          <cx:pt idx="58849">178000</cx:pt>
          <cx:pt idx="58850">197000</cx:pt>
          <cx:pt idx="58851">200000</cx:pt>
          <cx:pt idx="58852">275000</cx:pt>
          <cx:pt idx="58853">175000</cx:pt>
          <cx:pt idx="58854">275000</cx:pt>
          <cx:pt idx="58855">180000</cx:pt>
          <cx:pt idx="58856">160000</cx:pt>
          <cx:pt idx="58857">320000</cx:pt>
          <cx:pt idx="58858">238000</cx:pt>
          <cx:pt idx="58859">140000</cx:pt>
          <cx:pt idx="58860">140000</cx:pt>
          <cx:pt idx="58861">130000</cx:pt>
          <cx:pt idx="58862">250000</cx:pt>
          <cx:pt idx="58863">180000</cx:pt>
          <cx:pt idx="58864">185000</cx:pt>
          <cx:pt idx="58865">325000</cx:pt>
          <cx:pt idx="58866">250000</cx:pt>
          <cx:pt idx="58867">160000</cx:pt>
          <cx:pt idx="58868">200000</cx:pt>
          <cx:pt idx="58869">200000</cx:pt>
          <cx:pt idx="58870">150000</cx:pt>
          <cx:pt idx="58871">200000</cx:pt>
          <cx:pt idx="58872">200000</cx:pt>
          <cx:pt idx="58873">175000</cx:pt>
          <cx:pt idx="58874">165000</cx:pt>
          <cx:pt idx="58875">150000</cx:pt>
          <cx:pt idx="58876">140000</cx:pt>
          <cx:pt idx="58877">220000</cx:pt>
          <cx:pt idx="58878">180000</cx:pt>
          <cx:pt idx="58879">200000</cx:pt>
          <cx:pt idx="58880">165000</cx:pt>
          <cx:pt idx="58881">200000</cx:pt>
          <cx:pt idx="58882">150000</cx:pt>
          <cx:pt idx="58883">190000</cx:pt>
          <cx:pt idx="58884">200000</cx:pt>
          <cx:pt idx="58885">200000</cx:pt>
          <cx:pt idx="58886">200000</cx:pt>
          <cx:pt idx="58887">200000</cx:pt>
          <cx:pt idx="58888">200000</cx:pt>
          <cx:pt idx="58889">140000</cx:pt>
          <cx:pt idx="58890">200000</cx:pt>
          <cx:pt idx="58891">220000</cx:pt>
          <cx:pt idx="58892">220000</cx:pt>
          <cx:pt idx="58893">220000</cx:pt>
          <cx:pt idx="58894">150000</cx:pt>
          <cx:pt idx="58895">165000</cx:pt>
          <cx:pt idx="58896">200000</cx:pt>
          <cx:pt idx="58897">150000</cx:pt>
          <cx:pt idx="58898">200000</cx:pt>
          <cx:pt idx="58899">117000</cx:pt>
          <cx:pt idx="58900">150000</cx:pt>
          <cx:pt idx="58901">125000</cx:pt>
          <cx:pt idx="58902">218000</cx:pt>
          <cx:pt idx="58903">230000</cx:pt>
          <cx:pt idx="58904">120000</cx:pt>
          <cx:pt idx="58905">130000</cx:pt>
          <cx:pt idx="58906">150000</cx:pt>
          <cx:pt idx="58907">379000</cx:pt>
          <cx:pt idx="58908">165000</cx:pt>
          <cx:pt idx="58909">130000</cx:pt>
          <cx:pt idx="58910">350000</cx:pt>
          <cx:pt idx="58911">350000</cx:pt>
          <cx:pt idx="58912">1891425</cx:pt>
          <cx:pt idx="58913">200000</cx:pt>
          <cx:pt idx="58914">300000</cx:pt>
          <cx:pt idx="58915">350000</cx:pt>
          <cx:pt idx="58916">350000</cx:pt>
          <cx:pt idx="58917">180000</cx:pt>
          <cx:pt idx="58918">75000</cx:pt>
          <cx:pt idx="58919">300000</cx:pt>
          <cx:pt idx="58920">200000</cx:pt>
          <cx:pt idx="58921">210000</cx:pt>
          <cx:pt idx="58922">300000</cx:pt>
          <cx:pt idx="58923">152000</cx:pt>
          <cx:pt idx="58924">195000</cx:pt>
          <cx:pt idx="58925">135000</cx:pt>
          <cx:pt idx="58926">150000</cx:pt>
          <cx:pt idx="58927">153000</cx:pt>
          <cx:pt idx="58928">167000</cx:pt>
          <cx:pt idx="58929">153000</cx:pt>
          <cx:pt idx="58930">210000</cx:pt>
          <cx:pt idx="58931">250000</cx:pt>
          <cx:pt idx="58932">210000</cx:pt>
          <cx:pt idx="58933">180000</cx:pt>
          <cx:pt idx="58934">180000</cx:pt>
          <cx:pt idx="58935">200000</cx:pt>
          <cx:pt idx="58936">210000</cx:pt>
          <cx:pt idx="58937">240000</cx:pt>
          <cx:pt idx="58938">153000</cx:pt>
          <cx:pt idx="58939">188000</cx:pt>
          <cx:pt idx="58940">345000</cx:pt>
          <cx:pt idx="58941">175000</cx:pt>
          <cx:pt idx="58942">200000</cx:pt>
          <cx:pt idx="58943">70000</cx:pt>
          <cx:pt idx="58944">255000</cx:pt>
          <cx:pt idx="58945">153000</cx:pt>
          <cx:pt idx="58946">400000</cx:pt>
          <cx:pt idx="58947">250000</cx:pt>
          <cx:pt idx="58948">180000</cx:pt>
          <cx:pt idx="58949">185000</cx:pt>
          <cx:pt idx="58950">250000</cx:pt>
          <cx:pt idx="58951">210000</cx:pt>
          <cx:pt idx="58952">175000</cx:pt>
          <cx:pt idx="58953">210000</cx:pt>
          <cx:pt idx="58954">200000</cx:pt>
          <cx:pt idx="58955">180000</cx:pt>
          <cx:pt idx="58956">140000</cx:pt>
          <cx:pt idx="58957">169000</cx:pt>
          <cx:pt idx="58958">90000</cx:pt>
          <cx:pt idx="58959">238000</cx:pt>
          <cx:pt idx="58960">180000</cx:pt>
          <cx:pt idx="58961">150000</cx:pt>
          <cx:pt idx="58962">230000</cx:pt>
          <cx:pt idx="58963">180000</cx:pt>
          <cx:pt idx="58964">225000</cx:pt>
          <cx:pt idx="58965">290000</cx:pt>
          <cx:pt idx="58966">153000</cx:pt>
          <cx:pt idx="58967">250000</cx:pt>
          <cx:pt idx="58968">325000</cx:pt>
          <cx:pt idx="58969">275000</cx:pt>
          <cx:pt idx="58970">180000</cx:pt>
          <cx:pt idx="58971">210000</cx:pt>
          <cx:pt idx="58972">360000</cx:pt>
          <cx:pt idx="58973">180000</cx:pt>
          <cx:pt idx="58974">220000</cx:pt>
          <cx:pt idx="58975">200000</cx:pt>
          <cx:pt idx="58976">150000</cx:pt>
          <cx:pt idx="58977">115000</cx:pt>
          <cx:pt idx="58978">230000</cx:pt>
          <cx:pt idx="58979">235000</cx:pt>
          <cx:pt idx="58980">180000</cx:pt>
          <cx:pt idx="58981">225000</cx:pt>
          <cx:pt idx="58982">190000</cx:pt>
          <cx:pt idx="58983">238000</cx:pt>
          <cx:pt idx="58984">210000</cx:pt>
          <cx:pt idx="58985">240000</cx:pt>
          <cx:pt idx="58986">210000</cx:pt>
          <cx:pt idx="58987">200000</cx:pt>
          <cx:pt idx="58988">250000</cx:pt>
          <cx:pt idx="58989">165500</cx:pt>
          <cx:pt idx="58990">180000</cx:pt>
          <cx:pt idx="58991">225000</cx:pt>
          <cx:pt idx="58992">180000</cx:pt>
          <cx:pt idx="58993">350000</cx:pt>
          <cx:pt idx="58994">180000</cx:pt>
          <cx:pt idx="58995">180000</cx:pt>
          <cx:pt idx="58996">190000</cx:pt>
          <cx:pt idx="58997">153000</cx:pt>
          <cx:pt idx="58998">180000</cx:pt>
          <cx:pt idx="58999">180000</cx:pt>
          <cx:pt idx="59000">180000</cx:pt>
          <cx:pt idx="59001">300000</cx:pt>
          <cx:pt idx="59002">200000</cx:pt>
          <cx:pt idx="59003">225000</cx:pt>
          <cx:pt idx="59004">115000</cx:pt>
          <cx:pt idx="59005">250000</cx:pt>
          <cx:pt idx="59006">675000</cx:pt>
          <cx:pt idx="59007">350000</cx:pt>
          <cx:pt idx="59008">229500</cx:pt>
          <cx:pt idx="59009">400000</cx:pt>
          <cx:pt idx="59010">210000</cx:pt>
          <cx:pt idx="59011">180000</cx:pt>
          <cx:pt idx="59012">300000</cx:pt>
          <cx:pt idx="59013">180000</cx:pt>
          <cx:pt idx="59014">153000</cx:pt>
          <cx:pt idx="59015">127000</cx:pt>
          <cx:pt idx="59016">125000</cx:pt>
          <cx:pt idx="59017">250000</cx:pt>
          <cx:pt idx="59018">300000</cx:pt>
          <cx:pt idx="59019">250000</cx:pt>
          <cx:pt idx="59020">370000</cx:pt>
          <cx:pt idx="59021">153000</cx:pt>
          <cx:pt idx="59022">200000</cx:pt>
          <cx:pt idx="59023">231000</cx:pt>
          <cx:pt idx="59024">225000</cx:pt>
          <cx:pt idx="59025">180000</cx:pt>
          <cx:pt idx="59026">172500</cx:pt>
          <cx:pt idx="59027">290000</cx:pt>
          <cx:pt idx="59028">250000</cx:pt>
          <cx:pt idx="59029">200000</cx:pt>
          <cx:pt idx="59030">280000</cx:pt>
          <cx:pt idx="59031">225000</cx:pt>
          <cx:pt idx="59032">230000</cx:pt>
          <cx:pt idx="59033">249000</cx:pt>
          <cx:pt idx="59034">300000</cx:pt>
          <cx:pt idx="59035">300000</cx:pt>
          <cx:pt idx="59036">225000</cx:pt>
          <cx:pt idx="59037">400000</cx:pt>
          <cx:pt idx="59038">400000</cx:pt>
          <cx:pt idx="59039">330000</cx:pt>
          <cx:pt idx="59040">300000</cx:pt>
          <cx:pt idx="59041">200000</cx:pt>
          <cx:pt idx="59042">159000</cx:pt>
          <cx:pt idx="59043">153000</cx:pt>
          <cx:pt idx="59044">200000</cx:pt>
          <cx:pt idx="59045">210000</cx:pt>
          <cx:pt idx="59046">265000</cx:pt>
          <cx:pt idx="59047">200000</cx:pt>
          <cx:pt idx="59048">300000</cx:pt>
          <cx:pt idx="59049">210000</cx:pt>
          <cx:pt idx="59050">255000</cx:pt>
          <cx:pt idx="59051">500000</cx:pt>
          <cx:pt idx="59052">320000</cx:pt>
          <cx:pt idx="59053">245000</cx:pt>
          <cx:pt idx="59054">200000</cx:pt>
          <cx:pt idx="59055">350000</cx:pt>
          <cx:pt idx="59056">245000</cx:pt>
          <cx:pt idx="59057">280000</cx:pt>
          <cx:pt idx="59058">275000</cx:pt>
          <cx:pt idx="59059">275000</cx:pt>
          <cx:pt idx="59060">290000</cx:pt>
          <cx:pt idx="59061">380000</cx:pt>
          <cx:pt idx="59062">375000</cx:pt>
          <cx:pt idx="59063">300000</cx:pt>
          <cx:pt idx="59064">355000</cx:pt>
          <cx:pt idx="59065">350000</cx:pt>
          <cx:pt idx="59066">400000</cx:pt>
          <cx:pt idx="59067">350000</cx:pt>
          <cx:pt idx="59068">180000</cx:pt>
          <cx:pt idx="59069">240000</cx:pt>
          <cx:pt idx="59070">250000</cx:pt>
          <cx:pt idx="59071">275000</cx:pt>
          <cx:pt idx="59072">350000</cx:pt>
          <cx:pt idx="59073">375000</cx:pt>
          <cx:pt idx="59074">180000</cx:pt>
          <cx:pt idx="59075">375000</cx:pt>
          <cx:pt idx="59076">350000</cx:pt>
          <cx:pt idx="59077">360000</cx:pt>
          <cx:pt idx="59078">375000</cx:pt>
          <cx:pt idx="59079">375000</cx:pt>
          <cx:pt idx="59080">250000</cx:pt>
          <cx:pt idx="59081">300000</cx:pt>
          <cx:pt idx="59082">445000</cx:pt>
          <cx:pt idx="59083">275000</cx:pt>
          <cx:pt idx="59084">385000</cx:pt>
          <cx:pt idx="59085">545000</cx:pt>
          <cx:pt idx="59086">259000</cx:pt>
          <cx:pt idx="59087">500000</cx:pt>
          <cx:pt idx="59088">350000</cx:pt>
          <cx:pt idx="59089">480000</cx:pt>
          <cx:pt idx="59090">400000</cx:pt>
          <cx:pt idx="59091">290000</cx:pt>
          <cx:pt idx="59092">450000</cx:pt>
          <cx:pt idx="59093">300000</cx:pt>
          <cx:pt idx="59094">650000</cx:pt>
          <cx:pt idx="59095">510000</cx:pt>
          <cx:pt idx="59096">700000</cx:pt>
          <cx:pt idx="59097">360000</cx:pt>
          <cx:pt idx="59098">153000</cx:pt>
          <cx:pt idx="59099">450000</cx:pt>
          <cx:pt idx="59100">115000</cx:pt>
          <cx:pt idx="59101">500000</cx:pt>
          <cx:pt idx="59102">450000</cx:pt>
          <cx:pt idx="59103">425000</cx:pt>
          <cx:pt idx="59104">580000</cx:pt>
          <cx:pt idx="59105">300000</cx:pt>
          <cx:pt idx="59106">500000</cx:pt>
          <cx:pt idx="59107">400000</cx:pt>
          <cx:pt idx="59108">750000</cx:pt>
          <cx:pt idx="59109">180000</cx:pt>
          <cx:pt idx="59110">700000</cx:pt>
          <cx:pt idx="59111">650000</cx:pt>
          <cx:pt idx="59112">250000</cx:pt>
          <cx:pt idx="59113">92000</cx:pt>
          <cx:pt idx="59114">153000</cx:pt>
          <cx:pt idx="59115">153000</cx:pt>
          <cx:pt idx="59116">500000</cx:pt>
          <cx:pt idx="59117">100000</cx:pt>
          <cx:pt idx="59118">190000</cx:pt>
          <cx:pt idx="59119">210000</cx:pt>
          <cx:pt idx="59120">200000</cx:pt>
          <cx:pt idx="59121">210000</cx:pt>
          <cx:pt idx="59122">70000</cx:pt>
          <cx:pt idx="59123">200000</cx:pt>
          <cx:pt idx="59124">175000</cx:pt>
          <cx:pt idx="59125">650000</cx:pt>
          <cx:pt idx="59126">350000</cx:pt>
          <cx:pt idx="59127">200000</cx:pt>
          <cx:pt idx="59128">170000</cx:pt>
          <cx:pt idx="59129">200000</cx:pt>
          <cx:pt idx="59130">90000</cx:pt>
          <cx:pt idx="59131">200000</cx:pt>
          <cx:pt idx="59132">175000</cx:pt>
          <cx:pt idx="59133">190000</cx:pt>
          <cx:pt idx="59134">238000</cx:pt>
          <cx:pt idx="59135">200000</cx:pt>
          <cx:pt idx="59136">180000</cx:pt>
          <cx:pt idx="59137">150000</cx:pt>
          <cx:pt idx="59138">100000</cx:pt>
          <cx:pt idx="59139">210000</cx:pt>
          <cx:pt idx="59140">200000</cx:pt>
          <cx:pt idx="59141">90000</cx:pt>
          <cx:pt idx="59142">90000</cx:pt>
          <cx:pt idx="59143">145000</cx:pt>
          <cx:pt idx="59144">90000</cx:pt>
          <cx:pt idx="59145">200000</cx:pt>
          <cx:pt idx="59146">260000</cx:pt>
          <cx:pt idx="59147">150000</cx:pt>
          <cx:pt idx="59148">190000</cx:pt>
          <cx:pt idx="59149">125000</cx:pt>
          <cx:pt idx="59150">45000</cx:pt>
          <cx:pt idx="59151">130000</cx:pt>
          <cx:pt idx="59152">80000</cx:pt>
          <cx:pt idx="59153">350000</cx:pt>
          <cx:pt idx="59154">130000</cx:pt>
          <cx:pt idx="59155">175000</cx:pt>
          <cx:pt idx="59156">125000</cx:pt>
          <cx:pt idx="59157">145000</cx:pt>
          <cx:pt idx="59158">500000</cx:pt>
          <cx:pt idx="59159">105000</cx:pt>
          <cx:pt idx="59160">140000</cx:pt>
          <cx:pt idx="59161">80000</cx:pt>
          <cx:pt idx="59162">120000</cx:pt>
          <cx:pt idx="59163">140000</cx:pt>
          <cx:pt idx="59164">215000</cx:pt>
          <cx:pt idx="59165">172250</cx:pt>
          <cx:pt idx="59166">100000</cx:pt>
          <cx:pt idx="59167">60000</cx:pt>
          <cx:pt idx="59168">100000</cx:pt>
          <cx:pt idx="59169">120000</cx:pt>
          <cx:pt idx="59170">200000</cx:pt>
          <cx:pt idx="59171">120000</cx:pt>
          <cx:pt idx="59172">250000</cx:pt>
          <cx:pt idx="59173">95000</cx:pt>
          <cx:pt idx="59174">250000</cx:pt>
          <cx:pt idx="59175">200000</cx:pt>
          <cx:pt idx="59176">250000</cx:pt>
          <cx:pt idx="59177">200000</cx:pt>
          <cx:pt idx="59178">190000</cx:pt>
          <cx:pt idx="59179">200000</cx:pt>
          <cx:pt idx="59180">190000</cx:pt>
          <cx:pt idx="59181">180000</cx:pt>
          <cx:pt idx="59182">200000</cx:pt>
          <cx:pt idx="59183">180000</cx:pt>
          <cx:pt idx="59184">200000</cx:pt>
          <cx:pt idx="59185">225000</cx:pt>
          <cx:pt idx="59186">320000</cx:pt>
          <cx:pt idx="59187">95000</cx:pt>
          <cx:pt idx="59188">189000</cx:pt>
          <cx:pt idx="59189">100000</cx:pt>
          <cx:pt idx="59190">100000</cx:pt>
          <cx:pt idx="59191">125000</cx:pt>
          <cx:pt idx="59192">35000</cx:pt>
          <cx:pt idx="59193">200000</cx:pt>
          <cx:pt idx="59194">90000</cx:pt>
          <cx:pt idx="59195">170000</cx:pt>
          <cx:pt idx="59196">200000</cx:pt>
          <cx:pt idx="59197">150000</cx:pt>
          <cx:pt idx="59198">90000</cx:pt>
          <cx:pt idx="59199">190000</cx:pt>
          <cx:pt idx="59200">175000</cx:pt>
          <cx:pt idx="59201">130000</cx:pt>
          <cx:pt idx="59202">246000</cx:pt>
          <cx:pt idx="59203">200000</cx:pt>
          <cx:pt idx="59204">142500</cx:pt>
          <cx:pt idx="59205">300000</cx:pt>
          <cx:pt idx="59206">300000</cx:pt>
          <cx:pt idx="59207">215000</cx:pt>
          <cx:pt idx="59208">151000</cx:pt>
          <cx:pt idx="59209">220000</cx:pt>
          <cx:pt idx="59210">180000</cx:pt>
          <cx:pt idx="59211">138000</cx:pt>
          <cx:pt idx="59212">220000</cx:pt>
          <cx:pt idx="59213">200000</cx:pt>
          <cx:pt idx="59214">140000</cx:pt>
          <cx:pt idx="59215">140000</cx:pt>
          <cx:pt idx="59216">150000</cx:pt>
          <cx:pt idx="59217">200000</cx:pt>
          <cx:pt idx="59218">210000</cx:pt>
          <cx:pt idx="59219">156000</cx:pt>
          <cx:pt idx="59220">160000</cx:pt>
          <cx:pt idx="59221">140000</cx:pt>
          <cx:pt idx="59222">275000</cx:pt>
          <cx:pt idx="59223">140000</cx:pt>
          <cx:pt idx="59224">225000</cx:pt>
          <cx:pt idx="59225">300000</cx:pt>
          <cx:pt idx="59226">260000</cx:pt>
          <cx:pt idx="59227">140000</cx:pt>
          <cx:pt idx="59228">200000</cx:pt>
          <cx:pt idx="59229">200000</cx:pt>
          <cx:pt idx="59230">200000</cx:pt>
          <cx:pt idx="59231">236000</cx:pt>
          <cx:pt idx="59232">225000</cx:pt>
          <cx:pt idx="59233">200000</cx:pt>
          <cx:pt idx="59234">220000</cx:pt>
          <cx:pt idx="59235">300000</cx:pt>
          <cx:pt idx="59236">220000</cx:pt>
          <cx:pt idx="59237">275000</cx:pt>
          <cx:pt idx="59238">285000</cx:pt>
          <cx:pt idx="59239">149900</cx:pt>
          <cx:pt idx="59240">200000</cx:pt>
          <cx:pt idx="59241">130000</cx:pt>
          <cx:pt idx="59242">220000</cx:pt>
          <cx:pt idx="59243">125000</cx:pt>
          <cx:pt idx="59244">220000</cx:pt>
          <cx:pt idx="59245">190000</cx:pt>
          <cx:pt idx="59246">240000</cx:pt>
          <cx:pt idx="59247">290000</cx:pt>
          <cx:pt idx="59248">185000</cx:pt>
          <cx:pt idx="59249">200000</cx:pt>
          <cx:pt idx="59250">275000</cx:pt>
          <cx:pt idx="59251">200000</cx:pt>
          <cx:pt idx="59252">130000</cx:pt>
          <cx:pt idx="59253">250000</cx:pt>
          <cx:pt idx="59254">40000</cx:pt>
          <cx:pt idx="59255">300000</cx:pt>
          <cx:pt idx="59256">225000</cx:pt>
          <cx:pt idx="59257">280000</cx:pt>
          <cx:pt idx="59258">399000</cx:pt>
          <cx:pt idx="59259">340000</cx:pt>
          <cx:pt idx="59260">60000</cx:pt>
          <cx:pt idx="59261">325000</cx:pt>
          <cx:pt idx="59262">218000</cx:pt>
          <cx:pt idx="59263">400000</cx:pt>
          <cx:pt idx="59264">140000</cx:pt>
          <cx:pt idx="59265">222000</cx:pt>
          <cx:pt idx="59266">225000</cx:pt>
          <cx:pt idx="59267">235000</cx:pt>
          <cx:pt idx="59268">1891425</cx:pt>
          <cx:pt idx="59269">100000</cx:pt>
          <cx:pt idx="59270">225000</cx:pt>
          <cx:pt idx="59271">180000</cx:pt>
          <cx:pt idx="59272">210000</cx:pt>
          <cx:pt idx="59273">116000</cx:pt>
          <cx:pt idx="59274">225000</cx:pt>
          <cx:pt idx="59275">181000</cx:pt>
          <cx:pt idx="59276">220000</cx:pt>
          <cx:pt idx="59277">200000</cx:pt>
          <cx:pt idx="59278">325000</cx:pt>
          <cx:pt idx="59279">239000</cx:pt>
          <cx:pt idx="59280">150000</cx:pt>
          <cx:pt idx="59281">120000</cx:pt>
          <cx:pt idx="59282">250000</cx:pt>
          <cx:pt idx="59283">220000</cx:pt>
          <cx:pt idx="59284">100000</cx:pt>
          <cx:pt idx="59285">180000</cx:pt>
          <cx:pt idx="59286">250000</cx:pt>
          <cx:pt idx="59287">260000</cx:pt>
          <cx:pt idx="59288">350000</cx:pt>
          <cx:pt idx="59289">235000</cx:pt>
          <cx:pt idx="59290">299000</cx:pt>
          <cx:pt idx="59291">250000</cx:pt>
          <cx:pt idx="59292">100000</cx:pt>
          <cx:pt idx="59293">60000</cx:pt>
          <cx:pt idx="59294">160000</cx:pt>
          <cx:pt idx="59295">250000</cx:pt>
          <cx:pt idx="59296">209600</cx:pt>
          <cx:pt idx="59297">160000</cx:pt>
          <cx:pt idx="59298">225000</cx:pt>
          <cx:pt idx="59299">125000</cx:pt>
          <cx:pt idx="59300">250000</cx:pt>
          <cx:pt idx="59301">1891425</cx:pt>
          <cx:pt idx="59302">165000</cx:pt>
          <cx:pt idx="59303">400000</cx:pt>
          <cx:pt idx="59304">225000</cx:pt>
          <cx:pt idx="59305">325000</cx:pt>
          <cx:pt idx="59306">200000</cx:pt>
          <cx:pt idx="59307">300000</cx:pt>
          <cx:pt idx="59308">194000</cx:pt>
          <cx:pt idx="59309">218000</cx:pt>
          <cx:pt idx="59310">350000</cx:pt>
          <cx:pt idx="59311">400000</cx:pt>
          <cx:pt idx="59312">300000</cx:pt>
          <cx:pt idx="59313">215000</cx:pt>
          <cx:pt idx="59314">350000</cx:pt>
          <cx:pt idx="59315">260000</cx:pt>
          <cx:pt idx="59316">400000</cx:pt>
          <cx:pt idx="59317">1891425</cx:pt>
          <cx:pt idx="59318">153000</cx:pt>
          <cx:pt idx="59319">200000</cx:pt>
          <cx:pt idx="59320">300000</cx:pt>
          <cx:pt idx="59321">265000</cx:pt>
          <cx:pt idx="59322">180000</cx:pt>
          <cx:pt idx="59323">215000</cx:pt>
          <cx:pt idx="59324">270000</cx:pt>
          <cx:pt idx="59325">300000</cx:pt>
          <cx:pt idx="59326">183000</cx:pt>
          <cx:pt idx="59327">92000</cx:pt>
          <cx:pt idx="59328">240000</cx:pt>
          <cx:pt idx="59329">300000</cx:pt>
          <cx:pt idx="59330">185000</cx:pt>
          <cx:pt idx="59331">225000</cx:pt>
          <cx:pt idx="59332">350000</cx:pt>
          <cx:pt idx="59333">117700</cx:pt>
          <cx:pt idx="59334">350000</cx:pt>
          <cx:pt idx="59335">275000</cx:pt>
          <cx:pt idx="59336">175000</cx:pt>
          <cx:pt idx="59337">100000</cx:pt>
          <cx:pt idx="59338">275000</cx:pt>
          <cx:pt idx="59339">300000</cx:pt>
          <cx:pt idx="59340">125000</cx:pt>
          <cx:pt idx="59341">750000</cx:pt>
          <cx:pt idx="59342">300000</cx:pt>
          <cx:pt idx="59343">240000</cx:pt>
          <cx:pt idx="59344">1891425</cx:pt>
          <cx:pt idx="59345">280000</cx:pt>
          <cx:pt idx="59346">227000</cx:pt>
          <cx:pt idx="59347">500000</cx:pt>
          <cx:pt idx="59348">200000</cx:pt>
          <cx:pt idx="59349">300000</cx:pt>
          <cx:pt idx="59350">360000</cx:pt>
          <cx:pt idx="59351">300000</cx:pt>
          <cx:pt idx="59352">220000</cx:pt>
          <cx:pt idx="59353">300000</cx:pt>
          <cx:pt idx="59354">260000</cx:pt>
          <cx:pt idx="59355">500000</cx:pt>
          <cx:pt idx="59356">230000</cx:pt>
          <cx:pt idx="59357">190000</cx:pt>
          <cx:pt idx="59358">300000</cx:pt>
          <cx:pt idx="59359">350000</cx:pt>
          <cx:pt idx="59360">190000</cx:pt>
          <cx:pt idx="59361">250000</cx:pt>
          <cx:pt idx="59362">221000</cx:pt>
          <cx:pt idx="59363">240000</cx:pt>
          <cx:pt idx="59364">200000</cx:pt>
          <cx:pt idx="59365">140000</cx:pt>
          <cx:pt idx="59366">275000</cx:pt>
          <cx:pt idx="59367">225000</cx:pt>
          <cx:pt idx="59368">300000</cx:pt>
          <cx:pt idx="59369">294000</cx:pt>
          <cx:pt idx="59370">290000</cx:pt>
          <cx:pt idx="59371">240000</cx:pt>
          <cx:pt idx="59372">177000</cx:pt>
          <cx:pt idx="59373">200000</cx:pt>
          <cx:pt idx="59374">150000</cx:pt>
          <cx:pt idx="59375">250000</cx:pt>
          <cx:pt idx="59376">180000</cx:pt>
          <cx:pt idx="59377">235000</cx:pt>
          <cx:pt idx="59378">124000</cx:pt>
          <cx:pt idx="59379">160000</cx:pt>
          <cx:pt idx="59380">256500</cx:pt>
          <cx:pt idx="59381">215000</cx:pt>
          <cx:pt idx="59382">350000</cx:pt>
          <cx:pt idx="59383">384000</cx:pt>
          <cx:pt idx="59384">240000</cx:pt>
          <cx:pt idx="59385">350000</cx:pt>
          <cx:pt idx="59386">199999</cx:pt>
          <cx:pt idx="59387">250000</cx:pt>
          <cx:pt idx="59388">1891425</cx:pt>
          <cx:pt idx="59389">250000</cx:pt>
          <cx:pt idx="59390">222000</cx:pt>
          <cx:pt idx="59391">300000</cx:pt>
          <cx:pt idx="59392">325000</cx:pt>
          <cx:pt idx="59393">135000</cx:pt>
          <cx:pt idx="59394">275000</cx:pt>
          <cx:pt idx="59395">400000</cx:pt>
          <cx:pt idx="59396">250000</cx:pt>
          <cx:pt idx="59397">285000</cx:pt>
          <cx:pt idx="59398">60000</cx:pt>
          <cx:pt idx="59399">325000</cx:pt>
          <cx:pt idx="59400">60000</cx:pt>
          <cx:pt idx="59401">300000</cx:pt>
          <cx:pt idx="59402">270000</cx:pt>
          <cx:pt idx="59403">385000</cx:pt>
          <cx:pt idx="59404">595000</cx:pt>
          <cx:pt idx="59405">290000</cx:pt>
          <cx:pt idx="59406">350000</cx:pt>
          <cx:pt idx="59407">200000</cx:pt>
          <cx:pt idx="59408">400000</cx:pt>
          <cx:pt idx="59409">280000</cx:pt>
          <cx:pt idx="59410">280000</cx:pt>
          <cx:pt idx="59411">300000</cx:pt>
          <cx:pt idx="59412">305000</cx:pt>
          <cx:pt idx="59413">380000</cx:pt>
          <cx:pt idx="59414">190000</cx:pt>
          <cx:pt idx="59415">300000</cx:pt>
          <cx:pt idx="59416">275000</cx:pt>
          <cx:pt idx="59417">450000</cx:pt>
          <cx:pt idx="59418">390000</cx:pt>
          <cx:pt idx="59419">300000</cx:pt>
          <cx:pt idx="59420">500000</cx:pt>
          <cx:pt idx="59421">124000</cx:pt>
          <cx:pt idx="59422">400000</cx:pt>
          <cx:pt idx="59423">300000</cx:pt>
          <cx:pt idx="59424">400000</cx:pt>
          <cx:pt idx="59425">775000</cx:pt>
          <cx:pt idx="59426">375000</cx:pt>
          <cx:pt idx="59427">850000</cx:pt>
          <cx:pt idx="59428">80000</cx:pt>
          <cx:pt idx="59429">325000</cx:pt>
          <cx:pt idx="59430">170000</cx:pt>
          <cx:pt idx="59431">600000</cx:pt>
          <cx:pt idx="59432">380000</cx:pt>
          <cx:pt idx="59433">430000</cx:pt>
          <cx:pt idx="59434">350000</cx:pt>
          <cx:pt idx="59435">60000</cx:pt>
          <cx:pt idx="59436">568000</cx:pt>
          <cx:pt idx="59437">300000</cx:pt>
          <cx:pt idx="59438">225000</cx:pt>
          <cx:pt idx="59439">500000</cx:pt>
          <cx:pt idx="59440">259000</cx:pt>
          <cx:pt idx="59441">600000</cx:pt>
          <cx:pt idx="59442">500000</cx:pt>
          <cx:pt idx="59443">169900</cx:pt>
          <cx:pt idx="59444">118000</cx:pt>
          <cx:pt idx="59445">550000</cx:pt>
          <cx:pt idx="59446">230000</cx:pt>
          <cx:pt idx="59447">700000</cx:pt>
          <cx:pt idx="59448">180000</cx:pt>
          <cx:pt idx="59449">700000</cx:pt>
          <cx:pt idx="59450">130000</cx:pt>
          <cx:pt idx="59451">600000</cx:pt>
          <cx:pt idx="59452">1000000</cx:pt>
          <cx:pt idx="59453">35000</cx:pt>
          <cx:pt idx="59454">350000</cx:pt>
          <cx:pt idx="59455">8000</cx:pt>
          <cx:pt idx="59456">325000</cx:pt>
          <cx:pt idx="59457">250000</cx:pt>
          <cx:pt idx="59458">250000</cx:pt>
          <cx:pt idx="59459">1000000</cx:pt>
          <cx:pt idx="59460">170000</cx:pt>
          <cx:pt idx="59461">245000</cx:pt>
          <cx:pt idx="59462">235000</cx:pt>
          <cx:pt idx="59463">245000</cx:pt>
          <cx:pt idx="59464">300000</cx:pt>
          <cx:pt idx="59465">65000</cx:pt>
          <cx:pt idx="59466">380000</cx:pt>
          <cx:pt idx="59467">200000</cx:pt>
          <cx:pt idx="59468">75000</cx:pt>
          <cx:pt idx="59469">350000</cx:pt>
          <cx:pt idx="59470">76000</cx:pt>
          <cx:pt idx="59471">115000</cx:pt>
          <cx:pt idx="59472">76000</cx:pt>
          <cx:pt idx="59473">180000</cx:pt>
          <cx:pt idx="59474">35000</cx:pt>
          <cx:pt idx="59475">300000</cx:pt>
          <cx:pt idx="59476">50000</cx:pt>
          <cx:pt idx="59477">127500</cx:pt>
          <cx:pt idx="59478">250000</cx:pt>
          <cx:pt idx="59479">170000</cx:pt>
          <cx:pt idx="59480">525000</cx:pt>
          <cx:pt idx="59481">500000</cx:pt>
          <cx:pt idx="59482">219000</cx:pt>
          <cx:pt idx="59483">350000</cx:pt>
          <cx:pt idx="59484">600000</cx:pt>
          <cx:pt idx="59485">330000</cx:pt>
          <cx:pt idx="59486">200000</cx:pt>
          <cx:pt idx="59487">300000</cx:pt>
          <cx:pt idx="59488">179500</cx:pt>
          <cx:pt idx="59489">725000</cx:pt>
          <cx:pt idx="59490">260000</cx:pt>
          <cx:pt idx="59491">500000</cx:pt>
          <cx:pt idx="59492">500000</cx:pt>
          <cx:pt idx="59493">100000</cx:pt>
          <cx:pt idx="59494">65000</cx:pt>
          <cx:pt idx="59495">210000</cx:pt>
          <cx:pt idx="59496">330000</cx:pt>
          <cx:pt idx="59497">35000</cx:pt>
          <cx:pt idx="59498">99000</cx:pt>
          <cx:pt idx="59499">450000</cx:pt>
          <cx:pt idx="59500">350000</cx:pt>
          <cx:pt idx="59501">383000</cx:pt>
          <cx:pt idx="59502">260000</cx:pt>
          <cx:pt idx="59503">1000000</cx:pt>
          <cx:pt idx="59504">530000</cx:pt>
          <cx:pt idx="59505">299000</cx:pt>
          <cx:pt idx="59506">250000</cx:pt>
          <cx:pt idx="59507">350000</cx:pt>
          <cx:pt idx="59508">230000</cx:pt>
          <cx:pt idx="59509">200000</cx:pt>
          <cx:pt idx="59510">65000</cx:pt>
          <cx:pt idx="59511">990000</cx:pt>
          <cx:pt idx="59512">300000</cx:pt>
          <cx:pt idx="59513">295000</cx:pt>
          <cx:pt idx="59514">300000</cx:pt>
          <cx:pt idx="59515">450000</cx:pt>
          <cx:pt idx="59516">319000</cx:pt>
          <cx:pt idx="59517">370000</cx:pt>
          <cx:pt idx="59518">320000</cx:pt>
          <cx:pt idx="59519">279000</cx:pt>
          <cx:pt idx="59520">350000</cx:pt>
          <cx:pt idx="59521">440000</cx:pt>
          <cx:pt idx="59522">239000</cx:pt>
          <cx:pt idx="59523">250000</cx:pt>
          <cx:pt idx="59524">372000</cx:pt>
          <cx:pt idx="59525">375000</cx:pt>
          <cx:pt idx="59526">450000</cx:pt>
          <cx:pt idx="59527">22500</cx:pt>
          <cx:pt idx="59528">400000</cx:pt>
          <cx:pt idx="59529">525000</cx:pt>
          <cx:pt idx="59530">250000</cx:pt>
          <cx:pt idx="59531">285000</cx:pt>
          <cx:pt idx="59532">600000</cx:pt>
          <cx:pt idx="59533">250000</cx:pt>
          <cx:pt idx="59534">399000</cx:pt>
          <cx:pt idx="59535">200000</cx:pt>
          <cx:pt idx="59536">255000</cx:pt>
          <cx:pt idx="59537">900000</cx:pt>
          <cx:pt idx="59538">650000</cx:pt>
          <cx:pt idx="59539">637000</cx:pt>
          <cx:pt idx="59540">425000</cx:pt>
          <cx:pt idx="59541">375000</cx:pt>
          <cx:pt idx="59542">425000</cx:pt>
          <cx:pt idx="59543">230000</cx:pt>
          <cx:pt idx="59544">345000</cx:pt>
          <cx:pt idx="59545">280000</cx:pt>
          <cx:pt idx="59546">400000</cx:pt>
          <cx:pt idx="59547">620000</cx:pt>
          <cx:pt idx="59548">425000</cx:pt>
          <cx:pt idx="59549">650000</cx:pt>
          <cx:pt idx="59550">250000</cx:pt>
          <cx:pt idx="59551">510000</cx:pt>
          <cx:pt idx="59552">300000</cx:pt>
          <cx:pt idx="59553">218000</cx:pt>
          <cx:pt idx="59554">300000</cx:pt>
          <cx:pt idx="59555">500000</cx:pt>
          <cx:pt idx="59556">100000</cx:pt>
          <cx:pt idx="59557">525000</cx:pt>
          <cx:pt idx="59558">175000</cx:pt>
          <cx:pt idx="59559">245000</cx:pt>
          <cx:pt idx="59560">390000</cx:pt>
          <cx:pt idx="59561">475000</cx:pt>
          <cx:pt idx="59562">400000</cx:pt>
          <cx:pt idx="59563">530000</cx:pt>
          <cx:pt idx="59564">370000</cx:pt>
          <cx:pt idx="59565">210000</cx:pt>
          <cx:pt idx="59566">800000</cx:pt>
          <cx:pt idx="59567">250000</cx:pt>
          <cx:pt idx="59568">400000</cx:pt>
          <cx:pt idx="59569">600000</cx:pt>
          <cx:pt idx="59570">250000</cx:pt>
          <cx:pt idx="59571">200000</cx:pt>
          <cx:pt idx="59572">165000</cx:pt>
          <cx:pt idx="59573">245000</cx:pt>
          <cx:pt idx="59574">600000</cx:pt>
          <cx:pt idx="59575">550000</cx:pt>
          <cx:pt idx="59576">1891425</cx:pt>
          <cx:pt idx="59577">1891425</cx:pt>
          <cx:pt idx="59578">240000</cx:pt>
          <cx:pt idx="59579">124900</cx:pt>
          <cx:pt idx="59580">330000</cx:pt>
          <cx:pt idx="59581">245000</cx:pt>
          <cx:pt idx="59582">425000</cx:pt>
          <cx:pt idx="59583">575000</cx:pt>
          <cx:pt idx="59584">575000</cx:pt>
          <cx:pt idx="59585">200000</cx:pt>
          <cx:pt idx="59586">215000</cx:pt>
          <cx:pt idx="59587">300000</cx:pt>
          <cx:pt idx="59588">100000</cx:pt>
          <cx:pt idx="59589">750000</cx:pt>
          <cx:pt idx="59590">290000</cx:pt>
          <cx:pt idx="59591">390000</cx:pt>
          <cx:pt idx="59592">280000</cx:pt>
          <cx:pt idx="59593">260000</cx:pt>
          <cx:pt idx="59594">185000</cx:pt>
          <cx:pt idx="59595">110000</cx:pt>
          <cx:pt idx="59596">300000</cx:pt>
          <cx:pt idx="59597">260000</cx:pt>
          <cx:pt idx="59598">340000</cx:pt>
          <cx:pt idx="59599">300000</cx:pt>
          <cx:pt idx="59600">260000</cx:pt>
          <cx:pt idx="59601">250000</cx:pt>
          <cx:pt idx="59602">230000</cx:pt>
          <cx:pt idx="59603">185000</cx:pt>
          <cx:pt idx="59604">124900</cx:pt>
          <cx:pt idx="59605">200000</cx:pt>
          <cx:pt idx="59606">300000</cx:pt>
          <cx:pt idx="59607">350000</cx:pt>
          <cx:pt idx="59608">75000</cx:pt>
          <cx:pt idx="59609">499000</cx:pt>
          <cx:pt idx="59610">499000</cx:pt>
          <cx:pt idx="59611">700000</cx:pt>
          <cx:pt idx="59612">200000</cx:pt>
          <cx:pt idx="59613">225000</cx:pt>
          <cx:pt idx="59614">230000</cx:pt>
          <cx:pt idx="59615">365000</cx:pt>
          <cx:pt idx="59616">375000</cx:pt>
          <cx:pt idx="59617">300000</cx:pt>
          <cx:pt idx="59618">400000</cx:pt>
          <cx:pt idx="59619">180000</cx:pt>
          <cx:pt idx="59620">300000</cx:pt>
          <cx:pt idx="59621">225000</cx:pt>
          <cx:pt idx="59622">170000</cx:pt>
          <cx:pt idx="59623">230000</cx:pt>
          <cx:pt idx="59624">250000</cx:pt>
          <cx:pt idx="59625">400000</cx:pt>
          <cx:pt idx="59626">300000</cx:pt>
          <cx:pt idx="59627">210000</cx:pt>
          <cx:pt idx="59628">200000</cx:pt>
          <cx:pt idx="59629">300000</cx:pt>
          <cx:pt idx="59630">300000</cx:pt>
          <cx:pt idx="59631">275000</cx:pt>
          <cx:pt idx="59632">250000</cx:pt>
          <cx:pt idx="59633">225000</cx:pt>
          <cx:pt idx="59634">210000</cx:pt>
          <cx:pt idx="59635">200000</cx:pt>
          <cx:pt idx="59636">250000</cx:pt>
          <cx:pt idx="59637">250000</cx:pt>
          <cx:pt idx="59638">250000</cx:pt>
          <cx:pt idx="59639">210000</cx:pt>
          <cx:pt idx="59640">215000</cx:pt>
          <cx:pt idx="59641">300000</cx:pt>
          <cx:pt idx="59642">320000</cx:pt>
          <cx:pt idx="59643">275000</cx:pt>
          <cx:pt idx="59644">150000</cx:pt>
          <cx:pt idx="59645">400000</cx:pt>
          <cx:pt idx="59646">450000</cx:pt>
          <cx:pt idx="59647">350000</cx:pt>
          <cx:pt idx="59648">200000</cx:pt>
          <cx:pt idx="59649">20000</cx:pt>
          <cx:pt idx="59650">500000</cx:pt>
          <cx:pt idx="59651">200000</cx:pt>
          <cx:pt idx="59652">120000</cx:pt>
          <cx:pt idx="59653">216000</cx:pt>
          <cx:pt idx="59654">210000</cx:pt>
          <cx:pt idx="59655">185000</cx:pt>
          <cx:pt idx="59656">300000</cx:pt>
          <cx:pt idx="59657">350000</cx:pt>
          <cx:pt idx="59658">150000</cx:pt>
          <cx:pt idx="59659">525000</cx:pt>
          <cx:pt idx="59660">280000</cx:pt>
          <cx:pt idx="59661">680000</cx:pt>
          <cx:pt idx="59662">575000</cx:pt>
          <cx:pt idx="59663">425000</cx:pt>
          <cx:pt idx="59664">250000</cx:pt>
          <cx:pt idx="59665">220000</cx:pt>
          <cx:pt idx="59666">600000</cx:pt>
          <cx:pt idx="59667">220000</cx:pt>
          <cx:pt idx="59668">400000</cx:pt>
          <cx:pt idx="59669">400000</cx:pt>
          <cx:pt idx="59670">180000</cx:pt>
          <cx:pt idx="59671">320000</cx:pt>
          <cx:pt idx="59672">375000</cx:pt>
          <cx:pt idx="59673">225000</cx:pt>
          <cx:pt idx="59674">275000</cx:pt>
          <cx:pt idx="59675">430000</cx:pt>
          <cx:pt idx="59676">320000</cx:pt>
          <cx:pt idx="59677">275000</cx:pt>
          <cx:pt idx="59678">174900</cx:pt>
          <cx:pt idx="59679">275000</cx:pt>
          <cx:pt idx="59680">180000</cx:pt>
          <cx:pt idx="59681">262500</cx:pt>
          <cx:pt idx="59682">230000</cx:pt>
          <cx:pt idx="59683">265000</cx:pt>
          <cx:pt idx="59684">300000</cx:pt>
          <cx:pt idx="59685">130000</cx:pt>
          <cx:pt idx="59686">220000</cx:pt>
          <cx:pt idx="59687">250000</cx:pt>
          <cx:pt idx="59688">200000</cx:pt>
          <cx:pt idx="59689">166000</cx:pt>
          <cx:pt idx="59690">60000</cx:pt>
          <cx:pt idx="59691">285000</cx:pt>
          <cx:pt idx="59692">325000</cx:pt>
          <cx:pt idx="59693">250000</cx:pt>
          <cx:pt idx="59694">225000</cx:pt>
          <cx:pt idx="59695">540000</cx:pt>
          <cx:pt idx="59696">235000</cx:pt>
          <cx:pt idx="59697">500000</cx:pt>
          <cx:pt idx="59698">225000</cx:pt>
          <cx:pt idx="59699">185000</cx:pt>
          <cx:pt idx="59700">469900</cx:pt>
          <cx:pt idx="59701">210000</cx:pt>
          <cx:pt idx="59702">200000</cx:pt>
          <cx:pt idx="59703">250000</cx:pt>
          <cx:pt idx="59704">247000</cx:pt>
          <cx:pt idx="59705">400000</cx:pt>
          <cx:pt idx="59706">650000</cx:pt>
          <cx:pt idx="59707">54000</cx:pt>
          <cx:pt idx="59708">80000</cx:pt>
          <cx:pt idx="59709">400000</cx:pt>
          <cx:pt idx="59710">200000</cx:pt>
          <cx:pt idx="59711">450000</cx:pt>
          <cx:pt idx="59712">180000</cx:pt>
          <cx:pt idx="59713">750000</cx:pt>
          <cx:pt idx="59714">400000</cx:pt>
          <cx:pt idx="59715">250000</cx:pt>
          <cx:pt idx="59716">200000</cx:pt>
          <cx:pt idx="59717">450000</cx:pt>
          <cx:pt idx="59718">200000</cx:pt>
          <cx:pt idx="59719">240000</cx:pt>
          <cx:pt idx="59720">300000</cx:pt>
          <cx:pt idx="59721">300000</cx:pt>
          <cx:pt idx="59722">340000</cx:pt>
          <cx:pt idx="59723">278000</cx:pt>
          <cx:pt idx="59724">200000</cx:pt>
          <cx:pt idx="59725">270000</cx:pt>
          <cx:pt idx="59726">250000</cx:pt>
          <cx:pt idx="59727">435000</cx:pt>
          <cx:pt idx="59728">650000</cx:pt>
          <cx:pt idx="59729">540000</cx:pt>
          <cx:pt idx="59730">100000</cx:pt>
          <cx:pt idx="59731">240000</cx:pt>
          <cx:pt idx="59732">50000</cx:pt>
          <cx:pt idx="59733">150000</cx:pt>
          <cx:pt idx="59734">120000</cx:pt>
          <cx:pt idx="59735">100000</cx:pt>
          <cx:pt idx="59736">230000</cx:pt>
          <cx:pt idx="59737">284000</cx:pt>
          <cx:pt idx="59738">129900</cx:pt>
          <cx:pt idx="59739">220000</cx:pt>
          <cx:pt idx="59740">180000</cx:pt>
          <cx:pt idx="59741">180000</cx:pt>
          <cx:pt idx="59742">190000</cx:pt>
          <cx:pt idx="59743">27000</cx:pt>
          <cx:pt idx="59744">200000</cx:pt>
          <cx:pt idx="59745">190000</cx:pt>
          <cx:pt idx="59746">350000</cx:pt>
          <cx:pt idx="59747">160000</cx:pt>
          <cx:pt idx="59748">160000</cx:pt>
          <cx:pt idx="59749">170000</cx:pt>
          <cx:pt idx="59750">170000</cx:pt>
          <cx:pt idx="59751">150000</cx:pt>
          <cx:pt idx="59752">57000</cx:pt>
          <cx:pt idx="59753">180000</cx:pt>
          <cx:pt idx="59754">35000</cx:pt>
          <cx:pt idx="59755">35000</cx:pt>
          <cx:pt idx="59756">310000</cx:pt>
          <cx:pt idx="59757">50000</cx:pt>
          <cx:pt idx="59758">35000</cx:pt>
          <cx:pt idx="59759">195000</cx:pt>
          <cx:pt idx="59760">150000</cx:pt>
          <cx:pt idx="59761">284000</cx:pt>
          <cx:pt idx="59762">100000</cx:pt>
          <cx:pt idx="59763">150000</cx:pt>
          <cx:pt idx="59764">100000</cx:pt>
          <cx:pt idx="59765">35000</cx:pt>
          <cx:pt idx="59766">300000</cx:pt>
          <cx:pt idx="59767">100000</cx:pt>
          <cx:pt idx="59768">10000</cx:pt>
          <cx:pt idx="59769">100000</cx:pt>
          <cx:pt idx="59770">160000</cx:pt>
          <cx:pt idx="59771">90000</cx:pt>
          <cx:pt idx="59772">300000</cx:pt>
          <cx:pt idx="59773">35000</cx:pt>
          <cx:pt idx="59774">80000</cx:pt>
          <cx:pt idx="59775">60000</cx:pt>
          <cx:pt idx="59776">60000</cx:pt>
          <cx:pt idx="59777">175000</cx:pt>
          <cx:pt idx="59778">100000</cx:pt>
          <cx:pt idx="59779">150000</cx:pt>
          <cx:pt idx="59780">127000</cx:pt>
          <cx:pt idx="59781">150000</cx:pt>
          <cx:pt idx="59782">180000</cx:pt>
          <cx:pt idx="59783">150000</cx:pt>
          <cx:pt idx="59784">150000</cx:pt>
          <cx:pt idx="59785">200000</cx:pt>
          <cx:pt idx="59786">300000</cx:pt>
          <cx:pt idx="59787">185000</cx:pt>
          <cx:pt idx="59788">200000</cx:pt>
          <cx:pt idx="59789">189000</cx:pt>
          <cx:pt idx="59790">200000</cx:pt>
          <cx:pt idx="59791">189000</cx:pt>
          <cx:pt idx="59792">200000</cx:pt>
          <cx:pt idx="59793">120000</cx:pt>
          <cx:pt idx="59794">170000</cx:pt>
          <cx:pt idx="59795">85000</cx:pt>
          <cx:pt idx="59796">90000</cx:pt>
          <cx:pt idx="59797">180000</cx:pt>
          <cx:pt idx="59798">125000</cx:pt>
          <cx:pt idx="59799">36000</cx:pt>
          <cx:pt idx="59800">185000</cx:pt>
          <cx:pt idx="59801">150000</cx:pt>
          <cx:pt idx="59802">125000</cx:pt>
          <cx:pt idx="59803">170000</cx:pt>
          <cx:pt idx="59804">125000</cx:pt>
          <cx:pt idx="59805">100000</cx:pt>
          <cx:pt idx="59806">100000</cx:pt>
          <cx:pt idx="59807">125000</cx:pt>
          <cx:pt idx="59808">125000</cx:pt>
          <cx:pt idx="59809">125000</cx:pt>
          <cx:pt idx="59810">125000</cx:pt>
          <cx:pt idx="59811">160000</cx:pt>
          <cx:pt idx="59812">400000</cx:pt>
          <cx:pt idx="59813">650000</cx:pt>
          <cx:pt idx="59814">220000</cx:pt>
          <cx:pt idx="59815">650000</cx:pt>
          <cx:pt idx="59816">800000</cx:pt>
          <cx:pt idx="59817">125000</cx:pt>
          <cx:pt idx="59818">690000</cx:pt>
          <cx:pt idx="59819">300000</cx:pt>
          <cx:pt idx="59820">250000</cx:pt>
          <cx:pt idx="59821">625000</cx:pt>
          <cx:pt idx="59822">850000</cx:pt>
          <cx:pt idx="59823">400000</cx:pt>
          <cx:pt idx="59824">400000</cx:pt>
          <cx:pt idx="59825">400000</cx:pt>
          <cx:pt idx="59826">460000</cx:pt>
          <cx:pt idx="59827">1000000</cx:pt>
          <cx:pt idx="59828">350000</cx:pt>
          <cx:pt idx="59829">300000</cx:pt>
          <cx:pt idx="59830">885000</cx:pt>
          <cx:pt idx="59831">257500</cx:pt>
          <cx:pt idx="59832">700000</cx:pt>
          <cx:pt idx="59833">230000</cx:pt>
          <cx:pt idx="59834">270000</cx:pt>
          <cx:pt idx="59835">145000</cx:pt>
          <cx:pt idx="59836">300000</cx:pt>
          <cx:pt idx="59837">90000</cx:pt>
          <cx:pt idx="59838">132500</cx:pt>
          <cx:pt idx="59839">125000</cx:pt>
          <cx:pt idx="59840">216000</cx:pt>
          <cx:pt idx="59841">300000</cx:pt>
          <cx:pt idx="59842">270000</cx:pt>
          <cx:pt idx="59843">153000</cx:pt>
          <cx:pt idx="59844">145000</cx:pt>
          <cx:pt idx="59845">150000</cx:pt>
          <cx:pt idx="59846">145000</cx:pt>
          <cx:pt idx="59847">100000</cx:pt>
          <cx:pt idx="59848">425000</cx:pt>
          <cx:pt idx="59849">500000</cx:pt>
          <cx:pt idx="59850">400000</cx:pt>
          <cx:pt idx="59851">300000</cx:pt>
          <cx:pt idx="59852">210000</cx:pt>
          <cx:pt idx="59853">225000</cx:pt>
          <cx:pt idx="59854">200000</cx:pt>
          <cx:pt idx="59855">500000</cx:pt>
          <cx:pt idx="59856">250000</cx:pt>
          <cx:pt idx="59857">250000</cx:pt>
          <cx:pt idx="59858">385000</cx:pt>
          <cx:pt idx="59859">410000</cx:pt>
          <cx:pt idx="59860">200000</cx:pt>
          <cx:pt idx="59861">190000</cx:pt>
          <cx:pt idx="59862">250000</cx:pt>
          <cx:pt idx="59863">180000</cx:pt>
          <cx:pt idx="59864">250000</cx:pt>
          <cx:pt idx="59865">350000</cx:pt>
          <cx:pt idx="59866">180000</cx:pt>
          <cx:pt idx="59867">220000</cx:pt>
          <cx:pt idx="59868">40000</cx:pt>
          <cx:pt idx="59869">180000</cx:pt>
          <cx:pt idx="59870">220000</cx:pt>
          <cx:pt idx="59871">280000</cx:pt>
          <cx:pt idx="59872">299000</cx:pt>
          <cx:pt idx="59873">235000</cx:pt>
          <cx:pt idx="59874">200000</cx:pt>
          <cx:pt idx="59875">196000</cx:pt>
          <cx:pt idx="59876">230000</cx:pt>
          <cx:pt idx="59877">200000</cx:pt>
          <cx:pt idx="59878">240000</cx:pt>
          <cx:pt idx="59879">200000</cx:pt>
          <cx:pt idx="59880">140000</cx:pt>
          <cx:pt idx="59881">225000</cx:pt>
          <cx:pt idx="59882">250000</cx:pt>
          <cx:pt idx="59883">110000</cx:pt>
          <cx:pt idx="59884">225000</cx:pt>
          <cx:pt idx="59885">184500</cx:pt>
          <cx:pt idx="59886">22500</cx:pt>
          <cx:pt idx="59887">350000</cx:pt>
          <cx:pt idx="59888">250000</cx:pt>
          <cx:pt idx="59889">275000</cx:pt>
          <cx:pt idx="59890">200000</cx:pt>
          <cx:pt idx="59891">150000</cx:pt>
          <cx:pt idx="59892">275000</cx:pt>
          <cx:pt idx="59893">289000</cx:pt>
          <cx:pt idx="59894">370000</cx:pt>
          <cx:pt idx="59895">260000</cx:pt>
          <cx:pt idx="59896">150000</cx:pt>
          <cx:pt idx="59897">250000</cx:pt>
          <cx:pt idx="59898">700000</cx:pt>
          <cx:pt idx="59899">475000</cx:pt>
          <cx:pt idx="59900">675000</cx:pt>
          <cx:pt idx="59901">257000</cx:pt>
          <cx:pt idx="59902">150000</cx:pt>
          <cx:pt idx="59903">80000</cx:pt>
          <cx:pt idx="59904">160000</cx:pt>
          <cx:pt idx="59905">325000</cx:pt>
          <cx:pt idx="59906">180000</cx:pt>
          <cx:pt idx="59907">162000</cx:pt>
          <cx:pt idx="59908">150000</cx:pt>
          <cx:pt idx="59909">250000</cx:pt>
          <cx:pt idx="59910">125000</cx:pt>
          <cx:pt idx="59911">180000</cx:pt>
          <cx:pt idx="59912">200000</cx:pt>
          <cx:pt idx="59913">180000</cx:pt>
          <cx:pt idx="59914">90000</cx:pt>
          <cx:pt idx="59915">70000</cx:pt>
          <cx:pt idx="59916">150000</cx:pt>
          <cx:pt idx="59917">139000</cx:pt>
          <cx:pt idx="59918">125000</cx:pt>
          <cx:pt idx="59919">60000</cx:pt>
          <cx:pt idx="59920">60000</cx:pt>
          <cx:pt idx="59921">80000</cx:pt>
          <cx:pt idx="59922">330000</cx:pt>
          <cx:pt idx="59923">800000</cx:pt>
          <cx:pt idx="59924">225000</cx:pt>
          <cx:pt idx="59925">100000</cx:pt>
          <cx:pt idx="59926">180000</cx:pt>
          <cx:pt idx="59927">225000</cx:pt>
          <cx:pt idx="59928">50000</cx:pt>
          <cx:pt idx="59929">277000</cx:pt>
          <cx:pt idx="59930">60000</cx:pt>
          <cx:pt idx="59931">70000</cx:pt>
          <cx:pt idx="59932">54000</cx:pt>
          <cx:pt idx="59933">54000</cx:pt>
          <cx:pt idx="59934">380000</cx:pt>
          <cx:pt idx="59935">900000</cx:pt>
          <cx:pt idx="59936">550000</cx:pt>
          <cx:pt idx="59937">65000</cx:pt>
          <cx:pt idx="59938">250000</cx:pt>
          <cx:pt idx="59939">375000</cx:pt>
          <cx:pt idx="59940">275000</cx:pt>
          <cx:pt idx="59941">400000</cx:pt>
          <cx:pt idx="59942">290000</cx:pt>
          <cx:pt idx="59943">250000</cx:pt>
          <cx:pt idx="59944">215000</cx:pt>
          <cx:pt idx="59945">215000</cx:pt>
          <cx:pt idx="59946">250000</cx:pt>
          <cx:pt idx="59947">400000</cx:pt>
          <cx:pt idx="59948">480000</cx:pt>
          <cx:pt idx="59949">500000</cx:pt>
          <cx:pt idx="59950">350000</cx:pt>
          <cx:pt idx="59951">650000</cx:pt>
          <cx:pt idx="59952">200000</cx:pt>
          <cx:pt idx="59953">350000</cx:pt>
          <cx:pt idx="59954">290000</cx:pt>
          <cx:pt idx="59955">150000</cx:pt>
          <cx:pt idx="59956">275000</cx:pt>
          <cx:pt idx="59957">400000</cx:pt>
          <cx:pt idx="59958">450000</cx:pt>
          <cx:pt idx="59959">400000</cx:pt>
          <cx:pt idx="59960">290000</cx:pt>
          <cx:pt idx="59961">350000</cx:pt>
          <cx:pt idx="59962">200000</cx:pt>
          <cx:pt idx="59963">350000</cx:pt>
          <cx:pt idx="59964">300000</cx:pt>
          <cx:pt idx="59965">200000</cx:pt>
          <cx:pt idx="59966">250000</cx:pt>
          <cx:pt idx="59967">300000</cx:pt>
          <cx:pt idx="59968">280000</cx:pt>
          <cx:pt idx="59969">775000</cx:pt>
          <cx:pt idx="59970">400000</cx:pt>
          <cx:pt idx="59971">425000</cx:pt>
          <cx:pt idx="59972">275000</cx:pt>
          <cx:pt idx="59973">290000</cx:pt>
          <cx:pt idx="59974">150000</cx:pt>
          <cx:pt idx="59975">225000</cx:pt>
          <cx:pt idx="59976">1000000</cx:pt>
          <cx:pt idx="59977">300000</cx:pt>
          <cx:pt idx="59978">315000</cx:pt>
          <cx:pt idx="59979">277600</cx:pt>
          <cx:pt idx="59980">180000</cx:pt>
          <cx:pt idx="59981">300000</cx:pt>
          <cx:pt idx="59982">280000</cx:pt>
          <cx:pt idx="59983">260000</cx:pt>
          <cx:pt idx="59984">325000</cx:pt>
          <cx:pt idx="59985">350000</cx:pt>
          <cx:pt idx="59986">400000</cx:pt>
          <cx:pt idx="59987">325000</cx:pt>
          <cx:pt idx="59988">400000</cx:pt>
          <cx:pt idx="59989">325000</cx:pt>
          <cx:pt idx="59990">236000</cx:pt>
          <cx:pt idx="59991">400000</cx:pt>
          <cx:pt idx="59992">240000</cx:pt>
          <cx:pt idx="59993">275000</cx:pt>
          <cx:pt idx="59994">240000</cx:pt>
          <cx:pt idx="59995">175000</cx:pt>
          <cx:pt idx="59996">240000</cx:pt>
          <cx:pt idx="59997">250000</cx:pt>
          <cx:pt idx="59998">225000</cx:pt>
          <cx:pt idx="59999">250000</cx:pt>
          <cx:pt idx="60000">200000</cx:pt>
          <cx:pt idx="60001">125000</cx:pt>
          <cx:pt idx="60002">170000</cx:pt>
          <cx:pt idx="60003">219000</cx:pt>
          <cx:pt idx="60004">195000</cx:pt>
          <cx:pt idx="60005">180000</cx:pt>
          <cx:pt idx="60006">212000</cx:pt>
          <cx:pt idx="60007">180000</cx:pt>
          <cx:pt idx="60008">270000</cx:pt>
          <cx:pt idx="60009">300000</cx:pt>
          <cx:pt idx="60010">375000</cx:pt>
          <cx:pt idx="60011">239000</cx:pt>
          <cx:pt idx="60012">249000</cx:pt>
          <cx:pt idx="60013">325000</cx:pt>
          <cx:pt idx="60014">215000</cx:pt>
          <cx:pt idx="60015">215000</cx:pt>
          <cx:pt idx="60016">230000</cx:pt>
          <cx:pt idx="60017">256000</cx:pt>
          <cx:pt idx="60018">230000</cx:pt>
          <cx:pt idx="60019">350000</cx:pt>
          <cx:pt idx="60020">230000</cx:pt>
          <cx:pt idx="60021">350000</cx:pt>
          <cx:pt idx="60022">299000</cx:pt>
          <cx:pt idx="60023">500000</cx:pt>
          <cx:pt idx="60024">230000</cx:pt>
          <cx:pt idx="60025">230000</cx:pt>
          <cx:pt idx="60026">213000</cx:pt>
          <cx:pt idx="60027">250000</cx:pt>
          <cx:pt idx="60028">279000</cx:pt>
          <cx:pt idx="60029">260000</cx:pt>
          <cx:pt idx="60030">279000</cx:pt>
          <cx:pt idx="60031">200000</cx:pt>
          <cx:pt idx="60032">279000</cx:pt>
          <cx:pt idx="60033">350000</cx:pt>
          <cx:pt idx="60034">385000</cx:pt>
          <cx:pt idx="60035">250000</cx:pt>
          <cx:pt idx="60036">70000</cx:pt>
          <cx:pt idx="60037">250000</cx:pt>
          <cx:pt idx="60038">250000</cx:pt>
          <cx:pt idx="60039">250000</cx:pt>
          <cx:pt idx="60040">260000</cx:pt>
          <cx:pt idx="60041">275000</cx:pt>
          <cx:pt idx="60042">380000</cx:pt>
          <cx:pt idx="60043">300000</cx:pt>
          <cx:pt idx="60044">350000</cx:pt>
          <cx:pt idx="60045">240000</cx:pt>
          <cx:pt idx="60046">50000</cx:pt>
          <cx:pt idx="60047">400000</cx:pt>
          <cx:pt idx="60048">240000</cx:pt>
          <cx:pt idx="60049">350000</cx:pt>
          <cx:pt idx="60050">250000</cx:pt>
          <cx:pt idx="60051">250000</cx:pt>
          <cx:pt idx="60052">91000</cx:pt>
          <cx:pt idx="60053">75000</cx:pt>
          <cx:pt idx="60054">260000</cx:pt>
          <cx:pt idx="60055">250000</cx:pt>
          <cx:pt idx="60056">250000</cx:pt>
          <cx:pt idx="60057">175000</cx:pt>
          <cx:pt idx="60058">250000</cx:pt>
          <cx:pt idx="60059">400000</cx:pt>
          <cx:pt idx="60060">250000</cx:pt>
          <cx:pt idx="60061">6000</cx:pt>
          <cx:pt idx="60062">290000</cx:pt>
          <cx:pt idx="60063">290000</cx:pt>
          <cx:pt idx="60064">140000</cx:pt>
          <cx:pt idx="60065">290000</cx:pt>
          <cx:pt idx="60066">250000</cx:pt>
          <cx:pt idx="60067">6000</cx:pt>
          <cx:pt idx="60068">80000</cx:pt>
          <cx:pt idx="60069">350000</cx:pt>
          <cx:pt idx="60070">75000</cx:pt>
          <cx:pt idx="60071">100000</cx:pt>
          <cx:pt idx="60072">125000</cx:pt>
          <cx:pt idx="60073">175000</cx:pt>
          <cx:pt idx="60074">138000</cx:pt>
          <cx:pt idx="60075">167000</cx:pt>
          <cx:pt idx="60076">625000</cx:pt>
          <cx:pt idx="60077">100000</cx:pt>
          <cx:pt idx="60078">70000</cx:pt>
          <cx:pt idx="60079">100000</cx:pt>
          <cx:pt idx="60080">200000</cx:pt>
          <cx:pt idx="60081">200000</cx:pt>
          <cx:pt idx="60082">6000</cx:pt>
          <cx:pt idx="60083">170000</cx:pt>
          <cx:pt idx="60084">66000</cx:pt>
          <cx:pt idx="60085">80000</cx:pt>
          <cx:pt idx="60086">66000</cx:pt>
          <cx:pt idx="60087">200000</cx:pt>
          <cx:pt idx="60088">6000</cx:pt>
          <cx:pt idx="60089">200000</cx:pt>
          <cx:pt idx="60090">150000</cx:pt>
          <cx:pt idx="60091">115000</cx:pt>
          <cx:pt idx="60092">100000</cx:pt>
          <cx:pt idx="60093">6000</cx:pt>
          <cx:pt idx="60094">250000</cx:pt>
          <cx:pt idx="60095">80000</cx:pt>
          <cx:pt idx="60096">115000</cx:pt>
          <cx:pt idx="60097">160000</cx:pt>
          <cx:pt idx="60098">80000</cx:pt>
          <cx:pt idx="60099">259900</cx:pt>
          <cx:pt idx="60100">325000</cx:pt>
          <cx:pt idx="60101">500000</cx:pt>
          <cx:pt idx="60102">300000</cx:pt>
          <cx:pt idx="60103">80000</cx:pt>
          <cx:pt idx="60104">200000</cx:pt>
          <cx:pt idx="60105">270000</cx:pt>
          <cx:pt idx="60106">625000</cx:pt>
          <cx:pt idx="60107">80000</cx:pt>
          <cx:pt idx="60108">500000</cx:pt>
          <cx:pt idx="60109">120000</cx:pt>
          <cx:pt idx="60110">125000</cx:pt>
          <cx:pt idx="60111">200000</cx:pt>
          <cx:pt idx="60112">100000</cx:pt>
          <cx:pt idx="60113">220000</cx:pt>
          <cx:pt idx="60114">80000</cx:pt>
          <cx:pt idx="60115">340000</cx:pt>
          <cx:pt idx="60116">200000</cx:pt>
          <cx:pt idx="60117">300000</cx:pt>
          <cx:pt idx="60118">300000</cx:pt>
          <cx:pt idx="60119">350000</cx:pt>
          <cx:pt idx="60120">345000</cx:pt>
          <cx:pt idx="60121">450000</cx:pt>
          <cx:pt idx="60122">350000</cx:pt>
          <cx:pt idx="60123">116000</cx:pt>
          <cx:pt idx="60124">183000</cx:pt>
          <cx:pt idx="60125">200000</cx:pt>
          <cx:pt idx="60126">300000</cx:pt>
          <cx:pt idx="60127">300000</cx:pt>
          <cx:pt idx="60128">335000</cx:pt>
          <cx:pt idx="60129">300000</cx:pt>
          <cx:pt idx="60130">300000</cx:pt>
          <cx:pt idx="60131">325000</cx:pt>
          <cx:pt idx="60132">350000</cx:pt>
          <cx:pt idx="60133">335000</cx:pt>
          <cx:pt idx="60134">250000</cx:pt>
          <cx:pt idx="60135">175000</cx:pt>
          <cx:pt idx="60136">280000</cx:pt>
          <cx:pt idx="60137">275000</cx:pt>
          <cx:pt idx="60138">250000</cx:pt>
          <cx:pt idx="60139">240000</cx:pt>
          <cx:pt idx="60140">320000</cx:pt>
          <cx:pt idx="60141">240000</cx:pt>
          <cx:pt idx="60142">300000</cx:pt>
          <cx:pt idx="60143">300000</cx:pt>
          <cx:pt idx="60144">240000</cx:pt>
          <cx:pt idx="60145">96666</cx:pt>
          <cx:pt idx="60146">200000</cx:pt>
          <cx:pt idx="60147">290000</cx:pt>
          <cx:pt idx="60148">200000</cx:pt>
          <cx:pt idx="60149">400000</cx:pt>
          <cx:pt idx="60150">335000</cx:pt>
          <cx:pt idx="60151">285000</cx:pt>
          <cx:pt idx="60152">380000</cx:pt>
          <cx:pt idx="60153">180000</cx:pt>
          <cx:pt idx="60154">20000</cx:pt>
          <cx:pt idx="60155">80000</cx:pt>
          <cx:pt idx="60156">289000</cx:pt>
          <cx:pt idx="60157">850000</cx:pt>
          <cx:pt idx="60158">800000</cx:pt>
          <cx:pt idx="60159">950000</cx:pt>
          <cx:pt idx="60160">350000</cx:pt>
          <cx:pt idx="60161">700000</cx:pt>
          <cx:pt idx="60162">500000</cx:pt>
          <cx:pt idx="60163">480000</cx:pt>
          <cx:pt idx="60164">55000</cx:pt>
          <cx:pt idx="60165">300000</cx:pt>
          <cx:pt idx="60166">248000</cx:pt>
          <cx:pt idx="60167">330000</cx:pt>
          <cx:pt idx="60168">280000</cx:pt>
          <cx:pt idx="60169">350000</cx:pt>
          <cx:pt idx="60170">260000</cx:pt>
          <cx:pt idx="60171">300000</cx:pt>
          <cx:pt idx="60172">200000</cx:pt>
          <cx:pt idx="60173">213800</cx:pt>
          <cx:pt idx="60174">100000</cx:pt>
          <cx:pt idx="60175">400000</cx:pt>
          <cx:pt idx="60176">200000</cx:pt>
          <cx:pt idx="60177">50000</cx:pt>
          <cx:pt idx="60178">220000</cx:pt>
          <cx:pt idx="60179">200000</cx:pt>
          <cx:pt idx="60180">150000</cx:pt>
          <cx:pt idx="60181">250000</cx:pt>
          <cx:pt idx="60182">170000</cx:pt>
          <cx:pt idx="60183">165000</cx:pt>
          <cx:pt idx="60184">325000</cx:pt>
          <cx:pt idx="60185">400000</cx:pt>
          <cx:pt idx="60186">245000</cx:pt>
          <cx:pt idx="60187">550000</cx:pt>
          <cx:pt idx="60188">500000</cx:pt>
          <cx:pt idx="60189">375000</cx:pt>
          <cx:pt idx="60190">130000</cx:pt>
          <cx:pt idx="60191">450000</cx:pt>
          <cx:pt idx="60192">289000</cx:pt>
          <cx:pt idx="60193">450000</cx:pt>
          <cx:pt idx="60194">375000</cx:pt>
          <cx:pt idx="60195">330000</cx:pt>
          <cx:pt idx="60196">500000</cx:pt>
          <cx:pt idx="60197">284000</cx:pt>
          <cx:pt idx="60198">300000</cx:pt>
          <cx:pt idx="60199">345000</cx:pt>
          <cx:pt idx="60200">450000</cx:pt>
          <cx:pt idx="60201">300000</cx:pt>
          <cx:pt idx="60202">300000</cx:pt>
          <cx:pt idx="60203">480000</cx:pt>
          <cx:pt idx="60204">1891425</cx:pt>
          <cx:pt idx="60205">190000</cx:pt>
          <cx:pt idx="60206">250000</cx:pt>
          <cx:pt idx="60207">300000</cx:pt>
          <cx:pt idx="60208">500000</cx:pt>
          <cx:pt idx="60209">195000</cx:pt>
          <cx:pt idx="60210">350000</cx:pt>
          <cx:pt idx="60211">170000</cx:pt>
          <cx:pt idx="60212">250000</cx:pt>
          <cx:pt idx="60213">250000</cx:pt>
          <cx:pt idx="60214">250000</cx:pt>
          <cx:pt idx="60215">350000</cx:pt>
          <cx:pt idx="60216">550000</cx:pt>
          <cx:pt idx="60217">499999</cx:pt>
          <cx:pt idx="60218">300000</cx:pt>
          <cx:pt idx="60219">380000</cx:pt>
          <cx:pt idx="60220">350000</cx:pt>
          <cx:pt idx="60221">280000</cx:pt>
          <cx:pt idx="60222">350000</cx:pt>
          <cx:pt idx="60223">400000</cx:pt>
          <cx:pt idx="60224">600000</cx:pt>
          <cx:pt idx="60225">319000</cx:pt>
          <cx:pt idx="60226">250000</cx:pt>
          <cx:pt idx="60227">300000</cx:pt>
          <cx:pt idx="60228">40000</cx:pt>
          <cx:pt idx="60229">300000</cx:pt>
          <cx:pt idx="60230">245000</cx:pt>
          <cx:pt idx="60231">290000</cx:pt>
          <cx:pt idx="60232">250000</cx:pt>
          <cx:pt idx="60233">210000</cx:pt>
          <cx:pt idx="60234">280000</cx:pt>
          <cx:pt idx="60235">200000</cx:pt>
          <cx:pt idx="60236">50000</cx:pt>
          <cx:pt idx="60237">500000</cx:pt>
          <cx:pt idx="60238">325000</cx:pt>
          <cx:pt idx="60239">300000</cx:pt>
          <cx:pt idx="60240">268000</cx:pt>
          <cx:pt idx="60241">450000</cx:pt>
          <cx:pt idx="60242">650000</cx:pt>
          <cx:pt idx="60243">300000</cx:pt>
          <cx:pt idx="60244">284000</cx:pt>
          <cx:pt idx="60245">650000</cx:pt>
          <cx:pt idx="60246">600000</cx:pt>
          <cx:pt idx="60247">1200000</cx:pt>
          <cx:pt idx="60248">675000</cx:pt>
          <cx:pt idx="60249">430000</cx:pt>
          <cx:pt idx="60250">400000</cx:pt>
          <cx:pt idx="60251">200000</cx:pt>
          <cx:pt idx="60252">1200000</cx:pt>
          <cx:pt idx="60253">300000</cx:pt>
          <cx:pt idx="60254">290000</cx:pt>
          <cx:pt idx="60255">400000</cx:pt>
          <cx:pt idx="60256">230000</cx:pt>
          <cx:pt idx="60257">200000</cx:pt>
          <cx:pt idx="60258">275000</cx:pt>
          <cx:pt idx="60259">300000</cx:pt>
          <cx:pt idx="60260">500000</cx:pt>
          <cx:pt idx="60261">220000</cx:pt>
          <cx:pt idx="60262">560000</cx:pt>
          <cx:pt idx="60263">229000</cx:pt>
          <cx:pt idx="60264">275000</cx:pt>
          <cx:pt idx="60265">600000</cx:pt>
          <cx:pt idx="60266">300000</cx:pt>
          <cx:pt idx="60267">375000</cx:pt>
          <cx:pt idx="60268">360000</cx:pt>
          <cx:pt idx="60269">500000</cx:pt>
          <cx:pt idx="60270">375000</cx:pt>
          <cx:pt idx="60271">100000</cx:pt>
          <cx:pt idx="60272">50000</cx:pt>
          <cx:pt idx="60273">750000</cx:pt>
          <cx:pt idx="60274">475000</cx:pt>
          <cx:pt idx="60275">500000</cx:pt>
          <cx:pt idx="60276">300000</cx:pt>
          <cx:pt idx="60277">350000</cx:pt>
          <cx:pt idx="60278">221000</cx:pt>
          <cx:pt idx="60279">280000</cx:pt>
          <cx:pt idx="60280">289000</cx:pt>
          <cx:pt idx="60281">400000</cx:pt>
          <cx:pt idx="60282">169900</cx:pt>
          <cx:pt idx="60283">289000</cx:pt>
          <cx:pt idx="60284">250000</cx:pt>
          <cx:pt idx="60285">247000</cx:pt>
          <cx:pt idx="60286">279000</cx:pt>
          <cx:pt idx="60287">285000</cx:pt>
          <cx:pt idx="60288">220000</cx:pt>
          <cx:pt idx="60289">150000</cx:pt>
          <cx:pt idx="60290">345000</cx:pt>
          <cx:pt idx="60291">225000</cx:pt>
          <cx:pt idx="60292">260000</cx:pt>
          <cx:pt idx="60293">189900</cx:pt>
          <cx:pt idx="60294">189900</cx:pt>
          <cx:pt idx="60295">120000</cx:pt>
          <cx:pt idx="60296">250000</cx:pt>
          <cx:pt idx="60297">195000</cx:pt>
          <cx:pt idx="60298">275000</cx:pt>
          <cx:pt idx="60299">300000</cx:pt>
          <cx:pt idx="60300">235000</cx:pt>
          <cx:pt idx="60301">400000</cx:pt>
          <cx:pt idx="60302">325000</cx:pt>
          <cx:pt idx="60303">300000</cx:pt>
          <cx:pt idx="60304">410000</cx:pt>
          <cx:pt idx="60305">575000</cx:pt>
          <cx:pt idx="60306">950000</cx:pt>
          <cx:pt idx="60307">284000</cx:pt>
          <cx:pt idx="60308">156000</cx:pt>
          <cx:pt idx="60309">38500</cx:pt>
          <cx:pt idx="60310">1891425</cx:pt>
          <cx:pt idx="60311">411000</cx:pt>
          <cx:pt idx="60312">350000</cx:pt>
          <cx:pt idx="60313">300000</cx:pt>
          <cx:pt idx="60314">500000</cx:pt>
          <cx:pt idx="60315">500000</cx:pt>
          <cx:pt idx="60316">400000</cx:pt>
          <cx:pt idx="60317">150000</cx:pt>
          <cx:pt idx="60318">450000</cx:pt>
          <cx:pt idx="60319">35000</cx:pt>
          <cx:pt idx="60320">400000</cx:pt>
          <cx:pt idx="60321">65000</cx:pt>
          <cx:pt idx="60322">250000</cx:pt>
          <cx:pt idx="60323">225000</cx:pt>
          <cx:pt idx="60324">100000</cx:pt>
          <cx:pt idx="60325">50000</cx:pt>
          <cx:pt idx="60326">50000</cx:pt>
          <cx:pt idx="60327">250000</cx:pt>
          <cx:pt idx="60328">180000</cx:pt>
          <cx:pt idx="60329">35000</cx:pt>
          <cx:pt idx="60330">150000</cx:pt>
          <cx:pt idx="60331">115000</cx:pt>
          <cx:pt idx="60332">375000</cx:pt>
          <cx:pt idx="60333">516000</cx:pt>
          <cx:pt idx="60334">400000</cx:pt>
          <cx:pt idx="60335">600000</cx:pt>
          <cx:pt idx="60336">112000</cx:pt>
          <cx:pt idx="60337">400000</cx:pt>
          <cx:pt idx="60338">600000</cx:pt>
          <cx:pt idx="60339">675000</cx:pt>
          <cx:pt idx="60340">900000</cx:pt>
          <cx:pt idx="60341">600000</cx:pt>
          <cx:pt idx="60342">650000</cx:pt>
          <cx:pt idx="60343">750000</cx:pt>
          <cx:pt idx="60344">950000</cx:pt>
          <cx:pt idx="60345">2554313</cx:pt>
          <cx:pt idx="60346">230000</cx:pt>
          <cx:pt idx="60347">442000</cx:pt>
          <cx:pt idx="60348">295000</cx:pt>
          <cx:pt idx="60349">140000</cx:pt>
          <cx:pt idx="60350">450000</cx:pt>
          <cx:pt idx="60351">550000</cx:pt>
          <cx:pt idx="60352">150000</cx:pt>
          <cx:pt idx="60353">165000</cx:pt>
          <cx:pt idx="60354">70000</cx:pt>
          <cx:pt idx="60355">325000</cx:pt>
          <cx:pt idx="60356">250000</cx:pt>
          <cx:pt idx="60357">550000</cx:pt>
          <cx:pt idx="60358">800000</cx:pt>
          <cx:pt idx="60359">225000</cx:pt>
          <cx:pt idx="60360">180000</cx:pt>
          <cx:pt idx="60361">100000</cx:pt>
          <cx:pt idx="60362">610000</cx:pt>
          <cx:pt idx="60363">100000</cx:pt>
          <cx:pt idx="60364">10000</cx:pt>
          <cx:pt idx="60365">60000</cx:pt>
          <cx:pt idx="60366">140000</cx:pt>
          <cx:pt idx="60367">300000</cx:pt>
          <cx:pt idx="60368">650000</cx:pt>
          <cx:pt idx="60369">289000</cx:pt>
          <cx:pt idx="60370">150000</cx:pt>
          <cx:pt idx="60371">200000</cx:pt>
          <cx:pt idx="60372">200000</cx:pt>
          <cx:pt idx="60373">60000</cx:pt>
          <cx:pt idx="60374">20000</cx:pt>
          <cx:pt idx="60375">100000</cx:pt>
          <cx:pt idx="60376">200000</cx:pt>
          <cx:pt idx="60377">60000</cx:pt>
          <cx:pt idx="60378">20000</cx:pt>
          <cx:pt idx="60379">225000</cx:pt>
          <cx:pt idx="60380">525000</cx:pt>
          <cx:pt idx="60381">50000</cx:pt>
          <cx:pt idx="60382">775000</cx:pt>
          <cx:pt idx="60383">25000</cx:pt>
          <cx:pt idx="60384">60000</cx:pt>
          <cx:pt idx="60385">500000</cx:pt>
          <cx:pt idx="60386">450000</cx:pt>
          <cx:pt idx="60387">1000000</cx:pt>
          <cx:pt idx="60388">250000</cx:pt>
          <cx:pt idx="60389">90000</cx:pt>
          <cx:pt idx="60390">70000</cx:pt>
          <cx:pt idx="60391">500000</cx:pt>
          <cx:pt idx="60392">115000</cx:pt>
          <cx:pt idx="60393">200000</cx:pt>
          <cx:pt idx="60394">325000</cx:pt>
          <cx:pt idx="60395">2212664</cx:pt>
          <cx:pt idx="60396">80000</cx:pt>
          <cx:pt idx="60397">250000</cx:pt>
          <cx:pt idx="60398">550000</cx:pt>
          <cx:pt idx="60399">1000000</cx:pt>
          <cx:pt idx="60400">120000</cx:pt>
          <cx:pt idx="60401">250000</cx:pt>
          <cx:pt idx="60402">20000</cx:pt>
          <cx:pt idx="60403">77000</cx:pt>
          <cx:pt idx="60404">1000000</cx:pt>
          <cx:pt idx="60405">335000</cx:pt>
          <cx:pt idx="60406">425000</cx:pt>
          <cx:pt idx="60407">135000</cx:pt>
          <cx:pt idx="60408">100000</cx:pt>
          <cx:pt idx="60409">1000000</cx:pt>
          <cx:pt idx="60410">1000000</cx:pt>
          <cx:pt idx="60411">500000</cx:pt>
          <cx:pt idx="60412">2212664</cx:pt>
          <cx:pt idx="60413">95000</cx:pt>
          <cx:pt idx="60414">365000</cx:pt>
          <cx:pt idx="60415">125000</cx:pt>
          <cx:pt idx="60416">200000</cx:pt>
          <cx:pt idx="60417">100000</cx:pt>
          <cx:pt idx="60418">650000</cx:pt>
          <cx:pt idx="60419">999999</cx:pt>
          <cx:pt idx="60420">400000</cx:pt>
          <cx:pt idx="60421">700000</cx:pt>
          <cx:pt idx="60422">200000</cx:pt>
          <cx:pt idx="60423">230000</cx:pt>
          <cx:pt idx="60424">35000</cx:pt>
          <cx:pt idx="60425">85000</cx:pt>
          <cx:pt idx="60426">200000</cx:pt>
          <cx:pt idx="60427">235000</cx:pt>
          <cx:pt idx="60428">100000</cx:pt>
          <cx:pt idx="60429">150000</cx:pt>
          <cx:pt idx="60430">165000</cx:pt>
          <cx:pt idx="60431">170000</cx:pt>
          <cx:pt idx="60432">68000</cx:pt>
          <cx:pt idx="60433">120000</cx:pt>
          <cx:pt idx="60434">145000</cx:pt>
          <cx:pt idx="60435">90000</cx:pt>
          <cx:pt idx="60436">165000</cx:pt>
          <cx:pt idx="60437">125000</cx:pt>
          <cx:pt idx="60438">160000</cx:pt>
          <cx:pt idx="60439">90000</cx:pt>
          <cx:pt idx="60440">200000</cx:pt>
          <cx:pt idx="60441">110000</cx:pt>
          <cx:pt idx="60442">57000</cx:pt>
          <cx:pt idx="60443">150000</cx:pt>
          <cx:pt idx="60444">230000</cx:pt>
          <cx:pt idx="60445">150000</cx:pt>
          <cx:pt idx="60446">200000</cx:pt>
          <cx:pt idx="60447">194400</cx:pt>
          <cx:pt idx="60448">225000</cx:pt>
          <cx:pt idx="60449">80000</cx:pt>
          <cx:pt idx="60450">150000</cx:pt>
          <cx:pt idx="60451">400000</cx:pt>
          <cx:pt idx="60452">95000</cx:pt>
          <cx:pt idx="60453">100000</cx:pt>
          <cx:pt idx="60454">260000</cx:pt>
          <cx:pt idx="60455">180000</cx:pt>
          <cx:pt idx="60456">200000</cx:pt>
          <cx:pt idx="60457">9000</cx:pt>
          <cx:pt idx="60458">81000</cx:pt>
          <cx:pt idx="60459">170000</cx:pt>
          <cx:pt idx="60460">190000</cx:pt>
          <cx:pt idx="60461">135000</cx:pt>
          <cx:pt idx="60462">215000</cx:pt>
          <cx:pt idx="60463">200000</cx:pt>
          <cx:pt idx="60464">70000</cx:pt>
          <cx:pt idx="60465">150000</cx:pt>
          <cx:pt idx="60466">150000</cx:pt>
          <cx:pt idx="60467">130000</cx:pt>
          <cx:pt idx="60468">95000</cx:pt>
          <cx:pt idx="60469">184000</cx:pt>
          <cx:pt idx="60470">110000</cx:pt>
          <cx:pt idx="60471">225000</cx:pt>
          <cx:pt idx="60472">250000</cx:pt>
          <cx:pt idx="60473">80000</cx:pt>
          <cx:pt idx="60474">230000</cx:pt>
          <cx:pt idx="60475">80000</cx:pt>
          <cx:pt idx="60476">194000</cx:pt>
          <cx:pt idx="60477">200000</cx:pt>
          <cx:pt idx="60478">325000</cx:pt>
          <cx:pt idx="60479">100000</cx:pt>
          <cx:pt idx="60480">300000</cx:pt>
          <cx:pt idx="60481">270000</cx:pt>
          <cx:pt idx="60482">275000</cx:pt>
          <cx:pt idx="60483">150000</cx:pt>
          <cx:pt idx="60484">100000</cx:pt>
          <cx:pt idx="60485">241000</cx:pt>
          <cx:pt idx="60486">150000</cx:pt>
          <cx:pt idx="60487">200000</cx:pt>
          <cx:pt idx="60488">185000</cx:pt>
          <cx:pt idx="60489">135000</cx:pt>
          <cx:pt idx="60490">75000</cx:pt>
          <cx:pt idx="60491">95000</cx:pt>
          <cx:pt idx="60492">180000</cx:pt>
          <cx:pt idx="60493">900000</cx:pt>
          <cx:pt idx="60494">105000</cx:pt>
          <cx:pt idx="60495">240000</cx:pt>
          <cx:pt idx="60496">150000</cx:pt>
          <cx:pt idx="60497">252500</cx:pt>
          <cx:pt idx="60498">20000</cx:pt>
          <cx:pt idx="60499">120000</cx:pt>
          <cx:pt idx="60500">265000</cx:pt>
          <cx:pt idx="60501">400000</cx:pt>
          <cx:pt idx="60502">200000</cx:pt>
          <cx:pt idx="60503">230000</cx:pt>
          <cx:pt idx="60504">194000</cx:pt>
          <cx:pt idx="60505">400000</cx:pt>
          <cx:pt idx="60506">250000</cx:pt>
          <cx:pt idx="60507">130000</cx:pt>
          <cx:pt idx="60508">310000</cx:pt>
          <cx:pt idx="60509">300000</cx:pt>
          <cx:pt idx="60510">325000</cx:pt>
          <cx:pt idx="60511">270000</cx:pt>
          <cx:pt idx="60512">90000</cx:pt>
          <cx:pt idx="60513">200000</cx:pt>
          <cx:pt idx="60514">300000</cx:pt>
          <cx:pt idx="60515">210000</cx:pt>
          <cx:pt idx="60516">170000</cx:pt>
          <cx:pt idx="60517">23000</cx:pt>
          <cx:pt idx="60518">130000</cx:pt>
          <cx:pt idx="60519">2000</cx:pt>
          <cx:pt idx="60520">120000</cx:pt>
          <cx:pt idx="60521">110000</cx:pt>
          <cx:pt idx="60522">325000</cx:pt>
          <cx:pt idx="60523">22000</cx:pt>
          <cx:pt idx="60524">350000</cx:pt>
          <cx:pt idx="60525">8000</cx:pt>
          <cx:pt idx="60526">110000</cx:pt>
          <cx:pt idx="60527">80000</cx:pt>
          <cx:pt idx="60528">180000</cx:pt>
          <cx:pt idx="60529">70000</cx:pt>
          <cx:pt idx="60530">109000</cx:pt>
          <cx:pt idx="60531">510000</cx:pt>
          <cx:pt idx="60532">190000</cx:pt>
          <cx:pt idx="60533">182000</cx:pt>
          <cx:pt idx="60534">250000</cx:pt>
          <cx:pt idx="60535">360000</cx:pt>
          <cx:pt idx="60536">80000</cx:pt>
          <cx:pt idx="60537">200000</cx:pt>
          <cx:pt idx="60538">225000</cx:pt>
          <cx:pt idx="60539">80000</cx:pt>
          <cx:pt idx="60540">105000</cx:pt>
          <cx:pt idx="60541">290000</cx:pt>
          <cx:pt idx="60542">49900</cx:pt>
          <cx:pt idx="60543">290000</cx:pt>
          <cx:pt idx="60544">200000</cx:pt>
          <cx:pt idx="60545">125000</cx:pt>
          <cx:pt idx="60546">30000</cx:pt>
          <cx:pt idx="60547">2000</cx:pt>
          <cx:pt idx="60548">275000</cx:pt>
          <cx:pt idx="60549">130000</cx:pt>
          <cx:pt idx="60550">226000</cx:pt>
          <cx:pt idx="60551">120000</cx:pt>
          <cx:pt idx="60552">175000</cx:pt>
          <cx:pt idx="60553">120000</cx:pt>
          <cx:pt idx="60554">200000</cx:pt>
          <cx:pt idx="60555">150000</cx:pt>
          <cx:pt idx="60556">8000</cx:pt>
          <cx:pt idx="60557">160000</cx:pt>
          <cx:pt idx="60558">180000</cx:pt>
          <cx:pt idx="60559">55000</cx:pt>
          <cx:pt idx="60560">250000</cx:pt>
          <cx:pt idx="60561">150000</cx:pt>
          <cx:pt idx="60562">90000</cx:pt>
          <cx:pt idx="60563">100000</cx:pt>
          <cx:pt idx="60564">255000</cx:pt>
          <cx:pt idx="60565">290000</cx:pt>
          <cx:pt idx="60566">157500</cx:pt>
          <cx:pt idx="60567">150000</cx:pt>
          <cx:pt idx="60568">100000</cx:pt>
          <cx:pt idx="60569">700000</cx:pt>
          <cx:pt idx="60570">80000</cx:pt>
          <cx:pt idx="60571">200000</cx:pt>
          <cx:pt idx="60572">100000</cx:pt>
          <cx:pt idx="60573">400000</cx:pt>
          <cx:pt idx="60574">125000</cx:pt>
          <cx:pt idx="60575">75000</cx:pt>
          <cx:pt idx="60576">190000</cx:pt>
          <cx:pt idx="60577">75000</cx:pt>
          <cx:pt idx="60578">95000</cx:pt>
          <cx:pt idx="60579">350000</cx:pt>
          <cx:pt idx="60580">180000</cx:pt>
          <cx:pt idx="60581">250000</cx:pt>
          <cx:pt idx="60582">25000</cx:pt>
          <cx:pt idx="60583">185000</cx:pt>
          <cx:pt idx="60584">4000</cx:pt>
          <cx:pt idx="60585">80000</cx:pt>
          <cx:pt idx="60586">150000</cx:pt>
          <cx:pt idx="60587">250000</cx:pt>
          <cx:pt idx="60588">200000</cx:pt>
          <cx:pt idx="60589">200000</cx:pt>
          <cx:pt idx="60590">180000</cx:pt>
          <cx:pt idx="60591">135000</cx:pt>
          <cx:pt idx="60592">90000</cx:pt>
          <cx:pt idx="60593">15000</cx:pt>
          <cx:pt idx="60594">110000</cx:pt>
          <cx:pt idx="60595">155000</cx:pt>
          <cx:pt idx="60596">4000</cx:pt>
          <cx:pt idx="60597">200000</cx:pt>
          <cx:pt idx="60598">150000</cx:pt>
          <cx:pt idx="60599">360000</cx:pt>
          <cx:pt idx="60600">150000</cx:pt>
          <cx:pt idx="60601">225000</cx:pt>
          <cx:pt idx="60602">120000</cx:pt>
          <cx:pt idx="60603">182000</cx:pt>
          <cx:pt idx="60604">155000</cx:pt>
          <cx:pt idx="60605">146000</cx:pt>
          <cx:pt idx="60606">100000</cx:pt>
          <cx:pt idx="60607">200000</cx:pt>
          <cx:pt idx="60608">185000</cx:pt>
          <cx:pt idx="60609">220000</cx:pt>
          <cx:pt idx="60610">160000</cx:pt>
          <cx:pt idx="60611">250000</cx:pt>
          <cx:pt idx="60612">140000</cx:pt>
          <cx:pt idx="60613">150000</cx:pt>
          <cx:pt idx="60614">50000</cx:pt>
          <cx:pt idx="60615">100000</cx:pt>
          <cx:pt idx="60616">30000</cx:pt>
          <cx:pt idx="60617">250000</cx:pt>
          <cx:pt idx="60618">230000</cx:pt>
          <cx:pt idx="60619">300000</cx:pt>
          <cx:pt idx="60620">200000</cx:pt>
          <cx:pt idx="60621">183000</cx:pt>
          <cx:pt idx="60622">260000</cx:pt>
          <cx:pt idx="60623">79000</cx:pt>
          <cx:pt idx="60624">150000</cx:pt>
          <cx:pt idx="60625">57000</cx:pt>
          <cx:pt idx="60626">75000</cx:pt>
          <cx:pt idx="60627">80000</cx:pt>
          <cx:pt idx="60628">200000</cx:pt>
          <cx:pt idx="60629">200000</cx:pt>
          <cx:pt idx="60630">175000</cx:pt>
          <cx:pt idx="60631">69000</cx:pt>
          <cx:pt idx="60632">150000</cx:pt>
          <cx:pt idx="60633">300000</cx:pt>
          <cx:pt idx="60634">130000</cx:pt>
          <cx:pt idx="60635">120000</cx:pt>
          <cx:pt idx="60636">180000</cx:pt>
          <cx:pt idx="60637">320000</cx:pt>
          <cx:pt idx="60638">140000</cx:pt>
          <cx:pt idx="60639">175000</cx:pt>
          <cx:pt idx="60640">95000</cx:pt>
          <cx:pt idx="60641">200000</cx:pt>
          <cx:pt idx="60642">110000</cx:pt>
          <cx:pt idx="60643">125000</cx:pt>
          <cx:pt idx="60644">500000</cx:pt>
          <cx:pt idx="60645">250000</cx:pt>
          <cx:pt idx="60646">250000</cx:pt>
          <cx:pt idx="60647">280000</cx:pt>
          <cx:pt idx="60648">300000</cx:pt>
          <cx:pt idx="60649">300000</cx:pt>
          <cx:pt idx="60650">300000</cx:pt>
          <cx:pt idx="60651">120000</cx:pt>
          <cx:pt idx="60652">200000</cx:pt>
          <cx:pt idx="60653">180000</cx:pt>
          <cx:pt idx="60654">60000</cx:pt>
          <cx:pt idx="60655">360000</cx:pt>
          <cx:pt idx="60656">115000</cx:pt>
          <cx:pt idx="60657">30000</cx:pt>
          <cx:pt idx="60658">200000</cx:pt>
          <cx:pt idx="60659">36000</cx:pt>
          <cx:pt idx="60660">300000</cx:pt>
          <cx:pt idx="60661">140000</cx:pt>
          <cx:pt idx="60662">75000</cx:pt>
          <cx:pt idx="60663">240000</cx:pt>
          <cx:pt idx="60664">180000</cx:pt>
          <cx:pt idx="60665">80000</cx:pt>
          <cx:pt idx="60666">100000</cx:pt>
          <cx:pt idx="60667">175000</cx:pt>
          <cx:pt idx="60668">300000</cx:pt>
          <cx:pt idx="60669">190000</cx:pt>
          <cx:pt idx="60670">40000</cx:pt>
          <cx:pt idx="60671">8500</cx:pt>
          <cx:pt idx="60672">160000</cx:pt>
          <cx:pt idx="60673">600000</cx:pt>
          <cx:pt idx="60674">300000</cx:pt>
          <cx:pt idx="60675">200000</cx:pt>
          <cx:pt idx="60676">350000</cx:pt>
          <cx:pt idx="60677">8000</cx:pt>
          <cx:pt idx="60678">55000</cx:pt>
          <cx:pt idx="60679">175000</cx:pt>
          <cx:pt idx="60680">80000</cx:pt>
          <cx:pt idx="60681">160000</cx:pt>
          <cx:pt idx="60682">1708203</cx:pt>
          <cx:pt idx="60683">600000</cx:pt>
          <cx:pt idx="60684">200000</cx:pt>
          <cx:pt idx="60685">125000</cx:pt>
          <cx:pt idx="60686">200000</cx:pt>
          <cx:pt idx="60687">800000</cx:pt>
          <cx:pt idx="60688">500000</cx:pt>
          <cx:pt idx="60689">400000</cx:pt>
          <cx:pt idx="60690">300000</cx:pt>
          <cx:pt idx="60691">121000</cx:pt>
          <cx:pt idx="60692">450000</cx:pt>
          <cx:pt idx="60693">400000</cx:pt>
          <cx:pt idx="60694">150000</cx:pt>
          <cx:pt idx="60695">180000</cx:pt>
          <cx:pt idx="60696">200000</cx:pt>
          <cx:pt idx="60697">150000</cx:pt>
          <cx:pt idx="60698">150000</cx:pt>
          <cx:pt idx="60699">175000</cx:pt>
          <cx:pt idx="60700">252500</cx:pt>
          <cx:pt idx="60701">100000</cx:pt>
          <cx:pt idx="60702">180000</cx:pt>
          <cx:pt idx="60703">200000</cx:pt>
          <cx:pt idx="60704">450000</cx:pt>
          <cx:pt idx="60705">75000</cx:pt>
          <cx:pt idx="60706">150000</cx:pt>
          <cx:pt idx="60707">150000</cx:pt>
          <cx:pt idx="60708">100000</cx:pt>
          <cx:pt idx="60709">250000</cx:pt>
          <cx:pt idx="60710">150000</cx:pt>
          <cx:pt idx="60711">125000</cx:pt>
          <cx:pt idx="60712">192000</cx:pt>
          <cx:pt idx="60713">250000</cx:pt>
          <cx:pt idx="60714">180000</cx:pt>
          <cx:pt idx="60715">250000</cx:pt>
          <cx:pt idx="60716">150000</cx:pt>
          <cx:pt idx="60717">165000</cx:pt>
          <cx:pt idx="60718">350000</cx:pt>
          <cx:pt idx="60719">180000</cx:pt>
          <cx:pt idx="60720">70000</cx:pt>
          <cx:pt idx="60721">200000</cx:pt>
          <cx:pt idx="60722">200000</cx:pt>
          <cx:pt idx="60723">250000</cx:pt>
          <cx:pt idx="60724">4000</cx:pt>
          <cx:pt idx="60725">80000</cx:pt>
          <cx:pt idx="60726">80000</cx:pt>
          <cx:pt idx="60727">300000</cx:pt>
          <cx:pt idx="60728">99000</cx:pt>
          <cx:pt idx="60729">30000</cx:pt>
          <cx:pt idx="60730">150000</cx:pt>
          <cx:pt idx="60731">167000</cx:pt>
          <cx:pt idx="60732">650000</cx:pt>
          <cx:pt idx="60733">375000</cx:pt>
          <cx:pt idx="60734">300000</cx:pt>
          <cx:pt idx="60735">160000</cx:pt>
          <cx:pt idx="60736">55000</cx:pt>
          <cx:pt idx="60737">50000</cx:pt>
          <cx:pt idx="60738">650000</cx:pt>
          <cx:pt idx="60739">90000</cx:pt>
          <cx:pt idx="60740">259000</cx:pt>
          <cx:pt idx="60741">169000</cx:pt>
          <cx:pt idx="60742">275000</cx:pt>
          <cx:pt idx="60743">125000</cx:pt>
          <cx:pt idx="60744">80000</cx:pt>
          <cx:pt idx="60745">230000</cx:pt>
          <cx:pt idx="60746">100000</cx:pt>
          <cx:pt idx="60747">80000</cx:pt>
          <cx:pt idx="60748">150000</cx:pt>
          <cx:pt idx="60749">75000</cx:pt>
          <cx:pt idx="60750">40000</cx:pt>
          <cx:pt idx="60751">73000</cx:pt>
          <cx:pt idx="60752">80000</cx:pt>
          <cx:pt idx="60753">120000</cx:pt>
          <cx:pt idx="60754">75000</cx:pt>
          <cx:pt idx="60755">150000</cx:pt>
          <cx:pt idx="60756">70000</cx:pt>
          <cx:pt idx="60757">50000</cx:pt>
          <cx:pt idx="60758">90000</cx:pt>
          <cx:pt idx="60759">275000</cx:pt>
          <cx:pt idx="60760">269000</cx:pt>
          <cx:pt idx="60761">150000</cx:pt>
          <cx:pt idx="60762">125000</cx:pt>
          <cx:pt idx="60763">200000</cx:pt>
          <cx:pt idx="60764">100000</cx:pt>
          <cx:pt idx="60765">700000</cx:pt>
          <cx:pt idx="60766">300000</cx:pt>
          <cx:pt idx="60767">220000</cx:pt>
          <cx:pt idx="60768">140000</cx:pt>
          <cx:pt idx="60769">180000</cx:pt>
          <cx:pt idx="60770">180000</cx:pt>
          <cx:pt idx="60771">160000</cx:pt>
          <cx:pt idx="60772">30000</cx:pt>
          <cx:pt idx="60773">67000</cx:pt>
          <cx:pt idx="60774">300000</cx:pt>
          <cx:pt idx="60775">80000</cx:pt>
          <cx:pt idx="60776">40000</cx:pt>
          <cx:pt idx="60777">125000</cx:pt>
          <cx:pt idx="60778">100000</cx:pt>
          <cx:pt idx="60779">100000</cx:pt>
          <cx:pt idx="60780">73000</cx:pt>
          <cx:pt idx="60781">295000</cx:pt>
          <cx:pt idx="60782">1000000</cx:pt>
          <cx:pt idx="60783">70000</cx:pt>
          <cx:pt idx="60784">100000</cx:pt>
          <cx:pt idx="60785">200000</cx:pt>
          <cx:pt idx="60786">90000</cx:pt>
          <cx:pt idx="60787">275000</cx:pt>
          <cx:pt idx="60788">250000</cx:pt>
          <cx:pt idx="60789">350000</cx:pt>
          <cx:pt idx="60790">75000</cx:pt>
          <cx:pt idx="60791">490000</cx:pt>
          <cx:pt idx="60792">100000</cx:pt>
          <cx:pt idx="60793">200000</cx:pt>
          <cx:pt idx="60794">60000</cx:pt>
          <cx:pt idx="60795">350000</cx:pt>
          <cx:pt idx="60796">359000</cx:pt>
          <cx:pt idx="60797">273000</cx:pt>
          <cx:pt idx="60798">200000</cx:pt>
          <cx:pt idx="60799">120000</cx:pt>
          <cx:pt idx="60800">200000</cx:pt>
          <cx:pt idx="60801">100000</cx:pt>
          <cx:pt idx="60802">99900</cx:pt>
          <cx:pt idx="60803">78000</cx:pt>
          <cx:pt idx="60804">69000</cx:pt>
          <cx:pt idx="60805">99000</cx:pt>
          <cx:pt idx="60806">85000</cx:pt>
          <cx:pt idx="60807">150000</cx:pt>
          <cx:pt idx="60808">80000</cx:pt>
          <cx:pt idx="60809">25000</cx:pt>
          <cx:pt idx="60810">119898</cx:pt>
          <cx:pt idx="60811">125000</cx:pt>
          <cx:pt idx="60812">65000</cx:pt>
          <cx:pt idx="60813">250000</cx:pt>
          <cx:pt idx="60814">280000</cx:pt>
          <cx:pt idx="60815">275000</cx:pt>
          <cx:pt idx="60816">249000</cx:pt>
          <cx:pt idx="60817">490000</cx:pt>
          <cx:pt idx="60818">300000</cx:pt>
          <cx:pt idx="60819">275000</cx:pt>
          <cx:pt idx="60820">230000</cx:pt>
          <cx:pt idx="60821">220000</cx:pt>
          <cx:pt idx="60822">1275000</cx:pt>
          <cx:pt idx="60823">300000</cx:pt>
          <cx:pt idx="60824">825000</cx:pt>
          <cx:pt idx="60825">200000</cx:pt>
          <cx:pt idx="60826">500000</cx:pt>
          <cx:pt idx="60827">470000</cx:pt>
          <cx:pt idx="60828">430000</cx:pt>
          <cx:pt idx="60829">3000</cx:pt>
          <cx:pt idx="60830">200000</cx:pt>
          <cx:pt idx="60831">800000</cx:pt>
          <cx:pt idx="60832">80000</cx:pt>
          <cx:pt idx="60833">140000</cx:pt>
          <cx:pt idx="60834">200000</cx:pt>
          <cx:pt idx="60835">200000</cx:pt>
          <cx:pt idx="60836">130000</cx:pt>
          <cx:pt idx="60837">200000</cx:pt>
          <cx:pt idx="60838">250000</cx:pt>
          <cx:pt idx="60839">250000</cx:pt>
          <cx:pt idx="60840">125000</cx:pt>
          <cx:pt idx="60841">700000</cx:pt>
          <cx:pt idx="60842">120000</cx:pt>
          <cx:pt idx="60843">230000</cx:pt>
          <cx:pt idx="60844">125000</cx:pt>
          <cx:pt idx="60845">900000</cx:pt>
          <cx:pt idx="60846">600000</cx:pt>
          <cx:pt idx="60847">450000</cx:pt>
          <cx:pt idx="60848">120000</cx:pt>
          <cx:pt idx="60849">75000</cx:pt>
          <cx:pt idx="60850">80000</cx:pt>
          <cx:pt idx="60851">150000</cx:pt>
          <cx:pt idx="60852">450000</cx:pt>
          <cx:pt idx="60853">350000</cx:pt>
          <cx:pt idx="60854">340000</cx:pt>
          <cx:pt idx="60855">310000</cx:pt>
          <cx:pt idx="60856">340000</cx:pt>
          <cx:pt idx="60857">150000</cx:pt>
          <cx:pt idx="60858">350000</cx:pt>
          <cx:pt idx="60859">300000</cx:pt>
          <cx:pt idx="60860">300000</cx:pt>
          <cx:pt idx="60861">300000</cx:pt>
          <cx:pt idx="60862">70000</cx:pt>
          <cx:pt idx="60863">70000</cx:pt>
          <cx:pt idx="60864">60000</cx:pt>
          <cx:pt idx="60865">200000</cx:pt>
          <cx:pt idx="60866">250000</cx:pt>
          <cx:pt idx="60867">300000</cx:pt>
          <cx:pt idx="60868">300000</cx:pt>
          <cx:pt idx="60869">110000</cx:pt>
          <cx:pt idx="60870">50000</cx:pt>
          <cx:pt idx="60871">250000</cx:pt>
          <cx:pt idx="60872">360000</cx:pt>
          <cx:pt idx="60873">310000</cx:pt>
          <cx:pt idx="60874">200000</cx:pt>
          <cx:pt idx="60875">190000</cx:pt>
          <cx:pt idx="60876">170000</cx:pt>
          <cx:pt idx="60877">275000</cx:pt>
          <cx:pt idx="60878">250000</cx:pt>
          <cx:pt idx="60879">350000</cx:pt>
          <cx:pt idx="60880">250000</cx:pt>
          <cx:pt idx="60881">325000</cx:pt>
          <cx:pt idx="60882">320000</cx:pt>
          <cx:pt idx="60883">350000</cx:pt>
          <cx:pt idx="60884">175000</cx:pt>
          <cx:pt idx="60885">80000</cx:pt>
          <cx:pt idx="60886">350000</cx:pt>
          <cx:pt idx="60887">250000</cx:pt>
          <cx:pt idx="60888">250000</cx:pt>
          <cx:pt idx="60889">500000</cx:pt>
          <cx:pt idx="60890">250000</cx:pt>
          <cx:pt idx="60891">500000</cx:pt>
          <cx:pt idx="60892">300000</cx:pt>
          <cx:pt idx="60893">300000</cx:pt>
          <cx:pt idx="60894">300000</cx:pt>
          <cx:pt idx="60895">300000</cx:pt>
          <cx:pt idx="60896">350000</cx:pt>
          <cx:pt idx="60897">210000</cx:pt>
          <cx:pt idx="60898">180000</cx:pt>
          <cx:pt idx="60899">200000</cx:pt>
          <cx:pt idx="60900">112000</cx:pt>
          <cx:pt idx="60901">400000</cx:pt>
          <cx:pt idx="60902">200000</cx:pt>
          <cx:pt idx="60903">64000</cx:pt>
          <cx:pt idx="60904">195000</cx:pt>
          <cx:pt idx="60905">190000</cx:pt>
          <cx:pt idx="60906">275000</cx:pt>
          <cx:pt idx="60907">235000</cx:pt>
          <cx:pt idx="60908">325000</cx:pt>
          <cx:pt idx="60909">185000</cx:pt>
          <cx:pt idx="60910">53000</cx:pt>
          <cx:pt idx="60911">180000</cx:pt>
          <cx:pt idx="60912">200000</cx:pt>
          <cx:pt idx="60913">80000</cx:pt>
          <cx:pt idx="60914">85000</cx:pt>
          <cx:pt idx="60915">220000</cx:pt>
          <cx:pt idx="60916">225000</cx:pt>
          <cx:pt idx="60917">250000</cx:pt>
          <cx:pt idx="60918">311000</cx:pt>
          <cx:pt idx="60919">300000</cx:pt>
          <cx:pt idx="60920">150000</cx:pt>
          <cx:pt idx="60921">200000</cx:pt>
          <cx:pt idx="60922">200000</cx:pt>
          <cx:pt idx="60923">100000</cx:pt>
          <cx:pt idx="60924">120000</cx:pt>
          <cx:pt idx="60925">105000</cx:pt>
          <cx:pt idx="60926">100000</cx:pt>
          <cx:pt idx="60927">119000</cx:pt>
          <cx:pt idx="60928">119000</cx:pt>
          <cx:pt idx="60929">390000</cx:pt>
          <cx:pt idx="60930">425000</cx:pt>
          <cx:pt idx="60931">260000</cx:pt>
          <cx:pt idx="60932">300000</cx:pt>
          <cx:pt idx="60933">200000</cx:pt>
          <cx:pt idx="60934">100000</cx:pt>
          <cx:pt idx="60935">60000</cx:pt>
          <cx:pt idx="60936">120000</cx:pt>
          <cx:pt idx="60937">400000</cx:pt>
          <cx:pt idx="60938">152000</cx:pt>
          <cx:pt idx="60939">350000</cx:pt>
          <cx:pt idx="60940">250000</cx:pt>
          <cx:pt idx="60941">400000</cx:pt>
          <cx:pt idx="60942">203000</cx:pt>
          <cx:pt idx="60943">550000</cx:pt>
          <cx:pt idx="60944">300000</cx:pt>
          <cx:pt idx="60945">180000</cx:pt>
          <cx:pt idx="60946">120000</cx:pt>
          <cx:pt idx="60947">74000</cx:pt>
          <cx:pt idx="60948">105000</cx:pt>
          <cx:pt idx="60949">230000</cx:pt>
          <cx:pt idx="60950">230000</cx:pt>
          <cx:pt idx="60951">320000</cx:pt>
          <cx:pt idx="60952">275000</cx:pt>
          <cx:pt idx="60953">150000</cx:pt>
          <cx:pt idx="60954">55000</cx:pt>
          <cx:pt idx="60955">44000</cx:pt>
          <cx:pt idx="60956">230000</cx:pt>
          <cx:pt idx="60957">200000</cx:pt>
          <cx:pt idx="60958">210000</cx:pt>
          <cx:pt idx="60959">70000</cx:pt>
          <cx:pt idx="60960">175000</cx:pt>
          <cx:pt idx="60961">300000</cx:pt>
          <cx:pt idx="60962">175000</cx:pt>
          <cx:pt idx="60963">700000</cx:pt>
          <cx:pt idx="60964">105000</cx:pt>
          <cx:pt idx="60965">100000</cx:pt>
          <cx:pt idx="60966">100000</cx:pt>
          <cx:pt idx="60967">100000</cx:pt>
          <cx:pt idx="60968">485000</cx:pt>
          <cx:pt idx="60969">425000</cx:pt>
          <cx:pt idx="60970">127330</cx:pt>
          <cx:pt idx="60971">150000</cx:pt>
          <cx:pt idx="60972">62000</cx:pt>
          <cx:pt idx="60973">55000</cx:pt>
          <cx:pt idx="60974">65000</cx:pt>
          <cx:pt idx="60975">130000</cx:pt>
          <cx:pt idx="60976">140000</cx:pt>
          <cx:pt idx="60977">200000</cx:pt>
          <cx:pt idx="60978">300000</cx:pt>
          <cx:pt idx="60979">250000</cx:pt>
          <cx:pt idx="60980">90000</cx:pt>
          <cx:pt idx="60981">200000</cx:pt>
          <cx:pt idx="60982">137000</cx:pt>
          <cx:pt idx="60983">900000</cx:pt>
          <cx:pt idx="60984">600000</cx:pt>
          <cx:pt idx="60985">600000</cx:pt>
          <cx:pt idx="60986">450000</cx:pt>
          <cx:pt idx="60987">140000</cx:pt>
          <cx:pt idx="60988">94000</cx:pt>
          <cx:pt idx="60989">130000</cx:pt>
          <cx:pt idx="60990">140000</cx:pt>
          <cx:pt idx="60991">550000</cx:pt>
          <cx:pt idx="60992">450000</cx:pt>
          <cx:pt idx="60993">450000</cx:pt>
          <cx:pt idx="60994">400000</cx:pt>
          <cx:pt idx="60995">250000</cx:pt>
          <cx:pt idx="60996">1708203</cx:pt>
          <cx:pt idx="60997">200000</cx:pt>
          <cx:pt idx="60998">60000</cx:pt>
          <cx:pt idx="60999">275000</cx:pt>
          <cx:pt idx="61000">209900</cx:pt>
          <cx:pt idx="61001">105000</cx:pt>
          <cx:pt idx="61002">275000</cx:pt>
          <cx:pt idx="61003">110000</cx:pt>
          <cx:pt idx="61004">135000</cx:pt>
          <cx:pt idx="61005">1708203</cx:pt>
          <cx:pt idx="61006">130000</cx:pt>
          <cx:pt idx="61007">450000</cx:pt>
          <cx:pt idx="61008">70000</cx:pt>
          <cx:pt idx="61009">65000</cx:pt>
          <cx:pt idx="61010">275000</cx:pt>
          <cx:pt idx="61011">80000</cx:pt>
          <cx:pt idx="61012">160000</cx:pt>
          <cx:pt idx="61013">115000</cx:pt>
          <cx:pt idx="61014">119000</cx:pt>
          <cx:pt idx="61015">200000</cx:pt>
          <cx:pt idx="61016">110000</cx:pt>
          <cx:pt idx="61017">140000</cx:pt>
          <cx:pt idx="61018">110000</cx:pt>
          <cx:pt idx="61019">80000</cx:pt>
          <cx:pt idx="61020">80000</cx:pt>
          <cx:pt idx="61021">80000</cx:pt>
          <cx:pt idx="61022">98000</cx:pt>
          <cx:pt idx="61023">80000</cx:pt>
          <cx:pt idx="61024">200000</cx:pt>
          <cx:pt idx="61025">300000</cx:pt>
          <cx:pt idx="61026">160000</cx:pt>
          <cx:pt idx="61027">350000</cx:pt>
          <cx:pt idx="61028">98000</cx:pt>
          <cx:pt idx="61029">160000</cx:pt>
          <cx:pt idx="61030">170000</cx:pt>
          <cx:pt idx="61031">140000</cx:pt>
          <cx:pt idx="61032">550000</cx:pt>
          <cx:pt idx="61033">200000</cx:pt>
          <cx:pt idx="61034">40000</cx:pt>
          <cx:pt idx="61035">110000</cx:pt>
          <cx:pt idx="61036">270000</cx:pt>
          <cx:pt idx="61037">325000</cx:pt>
          <cx:pt idx="61038">300000</cx:pt>
          <cx:pt idx="61039">220000</cx:pt>
          <cx:pt idx="61040">160000</cx:pt>
          <cx:pt idx="61041">250000</cx:pt>
          <cx:pt idx="61042">155000</cx:pt>
          <cx:pt idx="61043">150000</cx:pt>
          <cx:pt idx="61044">90000</cx:pt>
          <cx:pt idx="61045">134900</cx:pt>
          <cx:pt idx="61046">114000</cx:pt>
          <cx:pt idx="61047">155000</cx:pt>
          <cx:pt idx="61048">170000</cx:pt>
          <cx:pt idx="61049">175000</cx:pt>
          <cx:pt idx="61050">126000</cx:pt>
          <cx:pt idx="61051">90000</cx:pt>
          <cx:pt idx="61052">160000</cx:pt>
          <cx:pt idx="61053">170000</cx:pt>
          <cx:pt idx="61054">1708203</cx:pt>
          <cx:pt idx="61055">110000</cx:pt>
          <cx:pt idx="61056">140000</cx:pt>
          <cx:pt idx="61057">120000</cx:pt>
          <cx:pt idx="61058">140000</cx:pt>
          <cx:pt idx="61059">155000</cx:pt>
          <cx:pt idx="61060">64000</cx:pt>
          <cx:pt idx="61061">140000</cx:pt>
          <cx:pt idx="61062">170000</cx:pt>
          <cx:pt idx="61063">105000</cx:pt>
          <cx:pt idx="61064">130000</cx:pt>
          <cx:pt idx="61065">170000</cx:pt>
          <cx:pt idx="61066">170000</cx:pt>
          <cx:pt idx="61067">285000</cx:pt>
          <cx:pt idx="61068">180000</cx:pt>
          <cx:pt idx="61069">170000</cx:pt>
          <cx:pt idx="61070">90000</cx:pt>
          <cx:pt idx="61071">400000</cx:pt>
          <cx:pt idx="61072">200000</cx:pt>
          <cx:pt idx="61073">367000</cx:pt>
          <cx:pt idx="61074">160000</cx:pt>
          <cx:pt idx="61075">145000</cx:pt>
          <cx:pt idx="61076">100000</cx:pt>
          <cx:pt idx="61077">900000</cx:pt>
          <cx:pt idx="61078">175000</cx:pt>
          <cx:pt idx="61079">90000</cx:pt>
          <cx:pt idx="61080">110000</cx:pt>
          <cx:pt idx="61081">175000</cx:pt>
          <cx:pt idx="61082">550000</cx:pt>
          <cx:pt idx="61083">225000</cx:pt>
          <cx:pt idx="61084">106000</cx:pt>
          <cx:pt idx="61085">170000</cx:pt>
          <cx:pt idx="61086">225000</cx:pt>
          <cx:pt idx="61087">140000</cx:pt>
          <cx:pt idx="61088">367000</cx:pt>
          <cx:pt idx="61089">170000</cx:pt>
          <cx:pt idx="61090">175000</cx:pt>
          <cx:pt idx="61091">175000</cx:pt>
          <cx:pt idx="61092">239000</cx:pt>
          <cx:pt idx="61093">152000</cx:pt>
          <cx:pt idx="61094">235000</cx:pt>
          <cx:pt idx="61095">300000</cx:pt>
          <cx:pt idx="61096">100000</cx:pt>
          <cx:pt idx="61097">550000</cx:pt>
          <cx:pt idx="61098">500000</cx:pt>
          <cx:pt idx="61099">215000</cx:pt>
          <cx:pt idx="61100">100000</cx:pt>
          <cx:pt idx="61101">150000</cx:pt>
          <cx:pt idx="61102">600000</cx:pt>
          <cx:pt idx="61103">550000</cx:pt>
          <cx:pt idx="61104">152000</cx:pt>
          <cx:pt idx="61105">279000</cx:pt>
          <cx:pt idx="61106">216000</cx:pt>
          <cx:pt idx="61107">150000</cx:pt>
          <cx:pt idx="61108">150000</cx:pt>
          <cx:pt idx="61109">275000</cx:pt>
          <cx:pt idx="61110">300000</cx:pt>
          <cx:pt idx="61111">170000</cx:pt>
          <cx:pt idx="61112">500000</cx:pt>
          <cx:pt idx="61113">550000</cx:pt>
          <cx:pt idx="61114">400000</cx:pt>
          <cx:pt idx="61115">425000</cx:pt>
          <cx:pt idx="61116">250000</cx:pt>
          <cx:pt idx="61117">250000</cx:pt>
          <cx:pt idx="61118">235000</cx:pt>
          <cx:pt idx="61119">389000</cx:pt>
          <cx:pt idx="61120">595000</cx:pt>
          <cx:pt idx="61121">100000</cx:pt>
          <cx:pt idx="61122">100000</cx:pt>
          <cx:pt idx="61123">375000</cx:pt>
          <cx:pt idx="61124">175000</cx:pt>
          <cx:pt idx="61125">180000</cx:pt>
          <cx:pt idx="61126">389000</cx:pt>
          <cx:pt idx="61127">250000</cx:pt>
          <cx:pt idx="61128">235000</cx:pt>
          <cx:pt idx="61129">90000</cx:pt>
          <cx:pt idx="61130">300000</cx:pt>
          <cx:pt idx="61131">150000</cx:pt>
          <cx:pt idx="61132">470000</cx:pt>
          <cx:pt idx="61133">550000</cx:pt>
          <cx:pt idx="61134">70000</cx:pt>
          <cx:pt idx="61135">100000</cx:pt>
          <cx:pt idx="61136">100000</cx:pt>
          <cx:pt idx="61137">160000</cx:pt>
          <cx:pt idx="61138">500000</cx:pt>
          <cx:pt idx="61139">140000</cx:pt>
          <cx:pt idx="61140">250000</cx:pt>
          <cx:pt idx="61141">130000</cx:pt>
          <cx:pt idx="61142">160000</cx:pt>
          <cx:pt idx="61143">260000</cx:pt>
          <cx:pt idx="61144">300000</cx:pt>
          <cx:pt idx="61145">180000</cx:pt>
          <cx:pt idx="61146">230000</cx:pt>
          <cx:pt idx="61147">315000</cx:pt>
          <cx:pt idx="61148">250000</cx:pt>
          <cx:pt idx="61149">230000</cx:pt>
          <cx:pt idx="61150">150000</cx:pt>
          <cx:pt idx="61151">450000</cx:pt>
          <cx:pt idx="61152">140000</cx:pt>
          <cx:pt idx="61153">500000</cx:pt>
          <cx:pt idx="61154">400000</cx:pt>
          <cx:pt idx="61155">84000</cx:pt>
          <cx:pt idx="61156">140000</cx:pt>
          <cx:pt idx="61157">175000</cx:pt>
          <cx:pt idx="61158">150000</cx:pt>
          <cx:pt idx="61159">84000</cx:pt>
          <cx:pt idx="61160">250000</cx:pt>
          <cx:pt idx="61161">170000</cx:pt>
          <cx:pt idx="61162">75000</cx:pt>
          <cx:pt idx="61163">200000</cx:pt>
          <cx:pt idx="61164">300000</cx:pt>
          <cx:pt idx="61165">200000</cx:pt>
          <cx:pt idx="61166">300000</cx:pt>
          <cx:pt idx="61167">150000</cx:pt>
          <cx:pt idx="61168">280000</cx:pt>
          <cx:pt idx="61169">500000</cx:pt>
          <cx:pt idx="61170">150000</cx:pt>
          <cx:pt idx="61171">325000</cx:pt>
          <cx:pt idx="61172">800000</cx:pt>
          <cx:pt idx="61173">1100000</cx:pt>
          <cx:pt idx="61174">650000</cx:pt>
          <cx:pt idx="61175">650000</cx:pt>
          <cx:pt idx="61176">200000</cx:pt>
          <cx:pt idx="61177">190000</cx:pt>
          <cx:pt idx="61178">350000</cx:pt>
          <cx:pt idx="61179">250000</cx:pt>
          <cx:pt idx="61180">300000</cx:pt>
          <cx:pt idx="61181">150000</cx:pt>
          <cx:pt idx="61182">230000</cx:pt>
          <cx:pt idx="61183">550000</cx:pt>
          <cx:pt idx="61184">220000</cx:pt>
          <cx:pt idx="61185">180000</cx:pt>
          <cx:pt idx="61186">245000</cx:pt>
          <cx:pt idx="61187">235000</cx:pt>
          <cx:pt idx="61188">200000</cx:pt>
          <cx:pt idx="61189">130000</cx:pt>
          <cx:pt idx="61190">180000</cx:pt>
          <cx:pt idx="61191">275000</cx:pt>
          <cx:pt idx="61192">350000</cx:pt>
          <cx:pt idx="61193">300000</cx:pt>
          <cx:pt idx="61194">450000</cx:pt>
          <cx:pt idx="61195">325000</cx:pt>
          <cx:pt idx="61196">290000</cx:pt>
          <cx:pt idx="61197">245000</cx:pt>
          <cx:pt idx="61198">280000</cx:pt>
          <cx:pt idx="61199">220000</cx:pt>
          <cx:pt idx="61200">300000</cx:pt>
          <cx:pt idx="61201">325000</cx:pt>
          <cx:pt idx="61202">779000</cx:pt>
          <cx:pt idx="61203">1395000</cx:pt>
          <cx:pt idx="61204">600000</cx:pt>
          <cx:pt idx="61205">500000</cx:pt>
          <cx:pt idx="61206">240000</cx:pt>
          <cx:pt idx="61207">240000</cx:pt>
          <cx:pt idx="61208">90000</cx:pt>
          <cx:pt idx="61209">160000</cx:pt>
          <cx:pt idx="61210">110000</cx:pt>
          <cx:pt idx="61211">150000</cx:pt>
          <cx:pt idx="61212">160000</cx:pt>
          <cx:pt idx="61213">300000</cx:pt>
          <cx:pt idx="61214">200000</cx:pt>
          <cx:pt idx="61215">150000</cx:pt>
          <cx:pt idx="61216">299000</cx:pt>
          <cx:pt idx="61217">700000</cx:pt>
          <cx:pt idx="61218">560000</cx:pt>
          <cx:pt idx="61219">500000</cx:pt>
          <cx:pt idx="61220">600000</cx:pt>
          <cx:pt idx="61221">100000</cx:pt>
          <cx:pt idx="61222">275000</cx:pt>
          <cx:pt idx="61223">220000</cx:pt>
          <cx:pt idx="61224">400000</cx:pt>
          <cx:pt idx="61225">400000</cx:pt>
          <cx:pt idx="61226">400000</cx:pt>
          <cx:pt idx="61227">290000</cx:pt>
          <cx:pt idx="61228">250000</cx:pt>
          <cx:pt idx="61229">250000</cx:pt>
          <cx:pt idx="61230">500000</cx:pt>
          <cx:pt idx="61231">135000</cx:pt>
          <cx:pt idx="61232">274000</cx:pt>
          <cx:pt idx="61233">145000</cx:pt>
          <cx:pt idx="61234">179000</cx:pt>
          <cx:pt idx="61235">400000</cx:pt>
          <cx:pt idx="61236">320000</cx:pt>
          <cx:pt idx="61237">250000</cx:pt>
          <cx:pt idx="61238">287000</cx:pt>
          <cx:pt idx="61239">220000</cx:pt>
          <cx:pt idx="61240">100000</cx:pt>
          <cx:pt idx="61241">150000</cx:pt>
          <cx:pt idx="61242">800000</cx:pt>
          <cx:pt idx="61243">800000</cx:pt>
          <cx:pt idx="61244">100000</cx:pt>
          <cx:pt idx="61245">400000</cx:pt>
          <cx:pt idx="61246">200000</cx:pt>
          <cx:pt idx="61247">300000</cx:pt>
          <cx:pt idx="61248">350000</cx:pt>
          <cx:pt idx="61249">800000</cx:pt>
          <cx:pt idx="61250">200000</cx:pt>
          <cx:pt idx="61251">225000</cx:pt>
          <cx:pt idx="61252">225000</cx:pt>
          <cx:pt idx="61253">300000</cx:pt>
          <cx:pt idx="61254">139000</cx:pt>
          <cx:pt idx="61255">148000</cx:pt>
          <cx:pt idx="61256">215000</cx:pt>
          <cx:pt idx="61257">295000</cx:pt>
          <cx:pt idx="61258">80000</cx:pt>
          <cx:pt idx="61259">271000</cx:pt>
          <cx:pt idx="61260">279000</cx:pt>
          <cx:pt idx="61261">350000</cx:pt>
          <cx:pt idx="61262">84900</cx:pt>
          <cx:pt idx="61263">87000</cx:pt>
          <cx:pt idx="61264">800000</cx:pt>
          <cx:pt idx="61265">150000</cx:pt>
          <cx:pt idx="61266">600000</cx:pt>
          <cx:pt idx="61267">600000</cx:pt>
          <cx:pt idx="61268">290000</cx:pt>
          <cx:pt idx="61269">290000</cx:pt>
          <cx:pt idx="61270">80000</cx:pt>
          <cx:pt idx="61271">115000</cx:pt>
          <cx:pt idx="61272">145000</cx:pt>
          <cx:pt idx="61273">200000</cx:pt>
          <cx:pt idx="61274">260000</cx:pt>
          <cx:pt idx="61275">600000</cx:pt>
          <cx:pt idx="61276">270000</cx:pt>
          <cx:pt idx="61277">220000</cx:pt>
          <cx:pt idx="61278">160000</cx:pt>
          <cx:pt idx="61279">290000</cx:pt>
          <cx:pt idx="61280">230000</cx:pt>
          <cx:pt idx="61281">425000</cx:pt>
          <cx:pt idx="61282">400000</cx:pt>
          <cx:pt idx="61283">165000</cx:pt>
          <cx:pt idx="61284">240000</cx:pt>
          <cx:pt idx="61285">212000</cx:pt>
          <cx:pt idx="61286">750000</cx:pt>
          <cx:pt idx="61287">280000</cx:pt>
          <cx:pt idx="61288">500000</cx:pt>
          <cx:pt idx="61289">127000</cx:pt>
          <cx:pt idx="61290">250000</cx:pt>
          <cx:pt idx="61291">250000</cx:pt>
          <cx:pt idx="61292">400000</cx:pt>
          <cx:pt idx="61293">127000</cx:pt>
          <cx:pt idx="61294">210000</cx:pt>
          <cx:pt idx="61295">240000</cx:pt>
          <cx:pt idx="61296">110000</cx:pt>
          <cx:pt idx="61297">130000</cx:pt>
          <cx:pt idx="61298">170000</cx:pt>
          <cx:pt idx="61299">104000</cx:pt>
          <cx:pt idx="61300">85000</cx:pt>
          <cx:pt idx="61301">180000</cx:pt>
          <cx:pt idx="61302">150000</cx:pt>
          <cx:pt idx="61303">295000</cx:pt>
          <cx:pt idx="61304">200000</cx:pt>
          <cx:pt idx="61305">200000</cx:pt>
          <cx:pt idx="61306">165000</cx:pt>
          <cx:pt idx="61307">116000</cx:pt>
          <cx:pt idx="61308">130000</cx:pt>
          <cx:pt idx="61309">90000</cx:pt>
          <cx:pt idx="61310">279000</cx:pt>
          <cx:pt idx="61311">150000</cx:pt>
          <cx:pt idx="61312">250000</cx:pt>
          <cx:pt idx="61313">350000</cx:pt>
          <cx:pt idx="61314">90000</cx:pt>
          <cx:pt idx="61315">125000</cx:pt>
          <cx:pt idx="61316">330000</cx:pt>
          <cx:pt idx="61317">280000</cx:pt>
          <cx:pt idx="61318">300000</cx:pt>
          <cx:pt idx="61319">191000</cx:pt>
          <cx:pt idx="61320">250000</cx:pt>
          <cx:pt idx="61321">325000</cx:pt>
          <cx:pt idx="61322">220000</cx:pt>
          <cx:pt idx="61323">189000</cx:pt>
          <cx:pt idx="61324">325000</cx:pt>
          <cx:pt idx="61325">140000</cx:pt>
          <cx:pt idx="61326">180000</cx:pt>
          <cx:pt idx="61327">160000</cx:pt>
          <cx:pt idx="61328">310000</cx:pt>
          <cx:pt idx="61329">159000</cx:pt>
          <cx:pt idx="61330">175000</cx:pt>
          <cx:pt idx="61331">140000</cx:pt>
          <cx:pt idx="61332">300000</cx:pt>
          <cx:pt idx="61333">250000</cx:pt>
          <cx:pt idx="61334">116000</cx:pt>
          <cx:pt idx="61335">150000</cx:pt>
          <cx:pt idx="61336">80000</cx:pt>
          <cx:pt idx="61337">125000</cx:pt>
          <cx:pt idx="61338">163000</cx:pt>
          <cx:pt idx="61339">200000</cx:pt>
          <cx:pt idx="61340">275000</cx:pt>
          <cx:pt idx="61341">270000</cx:pt>
          <cx:pt idx="61342">270000</cx:pt>
          <cx:pt idx="61343">110000</cx:pt>
          <cx:pt idx="61344">190000</cx:pt>
          <cx:pt idx="61345">200000</cx:pt>
          <cx:pt idx="61346">800000</cx:pt>
          <cx:pt idx="61347">80000</cx:pt>
          <cx:pt idx="61348">190000</cx:pt>
          <cx:pt idx="61349">190000</cx:pt>
          <cx:pt idx="61350">175000</cx:pt>
          <cx:pt idx="61351">150000</cx:pt>
          <cx:pt idx="61352">500000</cx:pt>
          <cx:pt idx="61353">98000</cx:pt>
          <cx:pt idx="61354">110000</cx:pt>
          <cx:pt idx="61355">100000</cx:pt>
          <cx:pt idx="61356">279000</cx:pt>
          <cx:pt idx="61357">110000</cx:pt>
          <cx:pt idx="61358">200000</cx:pt>
          <cx:pt idx="61359">240000</cx:pt>
          <cx:pt idx="61360">280000</cx:pt>
          <cx:pt idx="61361">225000</cx:pt>
          <cx:pt idx="61362">200000</cx:pt>
          <cx:pt idx="61363">160000</cx:pt>
          <cx:pt idx="61364">109000</cx:pt>
          <cx:pt idx="61365">140000</cx:pt>
          <cx:pt idx="61366">125000</cx:pt>
          <cx:pt idx="61367">200000</cx:pt>
          <cx:pt idx="61368">200000</cx:pt>
          <cx:pt idx="61369">150000</cx:pt>
          <cx:pt idx="61370">235000</cx:pt>
          <cx:pt idx="61371">330000</cx:pt>
          <cx:pt idx="61372">140000</cx:pt>
          <cx:pt idx="61373">500000</cx:pt>
          <cx:pt idx="61374">180000</cx:pt>
          <cx:pt idx="61375">200000</cx:pt>
          <cx:pt idx="61376">207000</cx:pt>
          <cx:pt idx="61377">232750</cx:pt>
          <cx:pt idx="61378">89000</cx:pt>
          <cx:pt idx="61379">100000</cx:pt>
          <cx:pt idx="61380">180000</cx:pt>
          <cx:pt idx="61381">160000</cx:pt>
          <cx:pt idx="61382">232750</cx:pt>
          <cx:pt idx="61383">250000</cx:pt>
          <cx:pt idx="61384">250000</cx:pt>
          <cx:pt idx="61385">450000</cx:pt>
          <cx:pt idx="61386">450000</cx:pt>
          <cx:pt idx="61387">164900</cx:pt>
          <cx:pt idx="61388">200000</cx:pt>
          <cx:pt idx="61389">200000</cx:pt>
          <cx:pt idx="61390">200000</cx:pt>
          <cx:pt idx="61391">240000</cx:pt>
          <cx:pt idx="61392">250000</cx:pt>
          <cx:pt idx="61393">250000</cx:pt>
          <cx:pt idx="61394">70000</cx:pt>
          <cx:pt idx="61395">127000</cx:pt>
          <cx:pt idx="61396">180000</cx:pt>
          <cx:pt idx="61397">120000</cx:pt>
          <cx:pt idx="61398">110000</cx:pt>
          <cx:pt idx="61399">400000</cx:pt>
          <cx:pt idx="61400">400000</cx:pt>
          <cx:pt idx="61401">135000</cx:pt>
          <cx:pt idx="61402">180000</cx:pt>
          <cx:pt idx="61403">250000</cx:pt>
          <cx:pt idx="61404">400000</cx:pt>
          <cx:pt idx="61405">150000</cx:pt>
          <cx:pt idx="61406">160000</cx:pt>
          <cx:pt idx="61407">500000</cx:pt>
          <cx:pt idx="61408">400000</cx:pt>
          <cx:pt idx="61409">65000</cx:pt>
          <cx:pt idx="61410">150000</cx:pt>
          <cx:pt idx="61411">170000</cx:pt>
          <cx:pt idx="61412">189000</cx:pt>
          <cx:pt idx="61413">300000</cx:pt>
          <cx:pt idx="61414">230000</cx:pt>
          <cx:pt idx="61415">200000</cx:pt>
          <cx:pt idx="61416">81000</cx:pt>
          <cx:pt idx="61417">400000</cx:pt>
          <cx:pt idx="61418">175000</cx:pt>
          <cx:pt idx="61419">125000</cx:pt>
          <cx:pt idx="61420">120000</cx:pt>
          <cx:pt idx="61421">125000</cx:pt>
          <cx:pt idx="61422">195000</cx:pt>
          <cx:pt idx="61423">200000</cx:pt>
          <cx:pt idx="61424">200000</cx:pt>
          <cx:pt idx="61425">200000</cx:pt>
          <cx:pt idx="61426">110000</cx:pt>
          <cx:pt idx="61427">115000</cx:pt>
          <cx:pt idx="61428">100000</cx:pt>
          <cx:pt idx="61429">130000</cx:pt>
          <cx:pt idx="61430">130000</cx:pt>
          <cx:pt idx="61431">200000</cx:pt>
          <cx:pt idx="61432">55000</cx:pt>
          <cx:pt idx="61433">250000</cx:pt>
          <cx:pt idx="61434">110000</cx:pt>
          <cx:pt idx="61435">300000</cx:pt>
          <cx:pt idx="61436">110000</cx:pt>
          <cx:pt idx="61437">145000</cx:pt>
          <cx:pt idx="61438">100000</cx:pt>
          <cx:pt idx="61439">70000</cx:pt>
          <cx:pt idx="61440">260000</cx:pt>
          <cx:pt idx="61441">280000</cx:pt>
          <cx:pt idx="61442">135000</cx:pt>
          <cx:pt idx="61443">250000</cx:pt>
          <cx:pt idx="61444">211400</cx:pt>
          <cx:pt idx="61445">40000</cx:pt>
          <cx:pt idx="61446">110000</cx:pt>
          <cx:pt idx="61447">280000</cx:pt>
          <cx:pt idx="61448">275000</cx:pt>
          <cx:pt idx="61449">140000</cx:pt>
          <cx:pt idx="61450">200000</cx:pt>
          <cx:pt idx="61451">190000</cx:pt>
          <cx:pt idx="61452">199000</cx:pt>
          <cx:pt idx="61453">300000</cx:pt>
          <cx:pt idx="61454">450000</cx:pt>
          <cx:pt idx="61455">350000</cx:pt>
          <cx:pt idx="61456">245000</cx:pt>
          <cx:pt idx="61457">350000</cx:pt>
          <cx:pt idx="61458">275000</cx:pt>
          <cx:pt idx="61459">1000000</cx:pt>
          <cx:pt idx="61460">120000</cx:pt>
          <cx:pt idx="61461">269900</cx:pt>
          <cx:pt idx="61462">140000</cx:pt>
          <cx:pt idx="61463">300000</cx:pt>
          <cx:pt idx="61464">320000</cx:pt>
          <cx:pt idx="61465">286500</cx:pt>
          <cx:pt idx="61466">325000</cx:pt>
          <cx:pt idx="61467">525000</cx:pt>
          <cx:pt idx="61468">400000</cx:pt>
          <cx:pt idx="61469">399999</cx:pt>
          <cx:pt idx="61470">200000</cx:pt>
          <cx:pt idx="61471">400000</cx:pt>
          <cx:pt idx="61472">215000</cx:pt>
          <cx:pt idx="61473">350000</cx:pt>
          <cx:pt idx="61474">345000</cx:pt>
          <cx:pt idx="61475">160000</cx:pt>
          <cx:pt idx="61476">310000</cx:pt>
          <cx:pt idx="61477">200000</cx:pt>
          <cx:pt idx="61478">420000</cx:pt>
          <cx:pt idx="61479">350000</cx:pt>
          <cx:pt idx="61480">285000</cx:pt>
          <cx:pt idx="61481">380000</cx:pt>
          <cx:pt idx="61482">365000</cx:pt>
          <cx:pt idx="61483">330000</cx:pt>
          <cx:pt idx="61484">300000</cx:pt>
          <cx:pt idx="61485">232000</cx:pt>
          <cx:pt idx="61486">125000</cx:pt>
          <cx:pt idx="61487">350000</cx:pt>
          <cx:pt idx="61488">145000</cx:pt>
          <cx:pt idx="61489">250000</cx:pt>
          <cx:pt idx="61490">420000</cx:pt>
          <cx:pt idx="61491">235000</cx:pt>
          <cx:pt idx="61492">250000</cx:pt>
          <cx:pt idx="61493">80000</cx:pt>
          <cx:pt idx="61494">250000</cx:pt>
          <cx:pt idx="61495">425000</cx:pt>
          <cx:pt idx="61496">125000</cx:pt>
          <cx:pt idx="61497">260000</cx:pt>
          <cx:pt idx="61498">291000</cx:pt>
          <cx:pt idx="61499">25000</cx:pt>
          <cx:pt idx="61500">25000</cx:pt>
          <cx:pt idx="61501">250000</cx:pt>
          <cx:pt idx="61502">550000</cx:pt>
          <cx:pt idx="61503">180000</cx:pt>
          <cx:pt idx="61504">147000</cx:pt>
          <cx:pt idx="61505">345000</cx:pt>
          <cx:pt idx="61506">125000</cx:pt>
          <cx:pt idx="61507">250000</cx:pt>
          <cx:pt idx="61508">150000</cx:pt>
          <cx:pt idx="61509">300000</cx:pt>
          <cx:pt idx="61510">102300</cx:pt>
          <cx:pt idx="61511">350000</cx:pt>
          <cx:pt idx="61512">240000</cx:pt>
          <cx:pt idx="61513">135000</cx:pt>
          <cx:pt idx="61514">700000</cx:pt>
          <cx:pt idx="61515">220000</cx:pt>
          <cx:pt idx="61516">225000</cx:pt>
          <cx:pt idx="61517">220000</cx:pt>
          <cx:pt idx="61518">200000</cx:pt>
          <cx:pt idx="61519">500000</cx:pt>
          <cx:pt idx="61520">185000</cx:pt>
          <cx:pt idx="61521">80000</cx:pt>
          <cx:pt idx="61522">199000</cx:pt>
          <cx:pt idx="61523">100000</cx:pt>
          <cx:pt idx="61524">170000</cx:pt>
          <cx:pt idx="61525">900000</cx:pt>
          <cx:pt idx="61526">200000</cx:pt>
          <cx:pt idx="61527">620000</cx:pt>
          <cx:pt idx="61528">135000</cx:pt>
          <cx:pt idx="61529">210000</cx:pt>
          <cx:pt idx="61530">675000</cx:pt>
          <cx:pt idx="61531">205000</cx:pt>
          <cx:pt idx="61532">290000</cx:pt>
          <cx:pt idx="61533">600000</cx:pt>
          <cx:pt idx="61534">200000</cx:pt>
          <cx:pt idx="61535">80000</cx:pt>
          <cx:pt idx="61536">80000</cx:pt>
          <cx:pt idx="61537">450000</cx:pt>
          <cx:pt idx="61538">320000</cx:pt>
          <cx:pt idx="61539">100000</cx:pt>
          <cx:pt idx="61540">300000</cx:pt>
          <cx:pt idx="61541">200000</cx:pt>
          <cx:pt idx="61542">100000</cx:pt>
          <cx:pt idx="61543">600000</cx:pt>
          <cx:pt idx="61544">37000</cx:pt>
          <cx:pt idx="61545">425000</cx:pt>
          <cx:pt idx="61546">500000</cx:pt>
          <cx:pt idx="61547">164900</cx:pt>
          <cx:pt idx="61548">280000</cx:pt>
          <cx:pt idx="61549">240000</cx:pt>
          <cx:pt idx="61550">415000</cx:pt>
          <cx:pt idx="61551">470000</cx:pt>
          <cx:pt idx="61552">125000</cx:pt>
          <cx:pt idx="61553">118000</cx:pt>
          <cx:pt idx="61554">300000</cx:pt>
          <cx:pt idx="61555">160000</cx:pt>
          <cx:pt idx="61556">300000</cx:pt>
          <cx:pt idx="61557">150000</cx:pt>
          <cx:pt idx="61558">230000</cx:pt>
          <cx:pt idx="61559">200000</cx:pt>
          <cx:pt idx="61560">130000</cx:pt>
          <cx:pt idx="61561">160000</cx:pt>
          <cx:pt idx="61562">282000</cx:pt>
          <cx:pt idx="61563">340000</cx:pt>
          <cx:pt idx="61564">287500</cx:pt>
          <cx:pt idx="61565">400000</cx:pt>
          <cx:pt idx="61566">515000</cx:pt>
          <cx:pt idx="61567">250000</cx:pt>
          <cx:pt idx="61568">300000</cx:pt>
          <cx:pt idx="61569">380000</cx:pt>
          <cx:pt idx="61570">415000</cx:pt>
          <cx:pt idx="61571">225000</cx:pt>
          <cx:pt idx="61572">210000</cx:pt>
          <cx:pt idx="61573">150000</cx:pt>
          <cx:pt idx="61574">165000</cx:pt>
          <cx:pt idx="61575">340000</cx:pt>
          <cx:pt idx="61576">300000</cx:pt>
          <cx:pt idx="61577">500000</cx:pt>
          <cx:pt idx="61578">330000</cx:pt>
          <cx:pt idx="61579">205000</cx:pt>
          <cx:pt idx="61580">480000</cx:pt>
          <cx:pt idx="61581">80000</cx:pt>
          <cx:pt idx="61582">500000</cx:pt>
          <cx:pt idx="61583">350000</cx:pt>
          <cx:pt idx="61584">160000</cx:pt>
          <cx:pt idx="61585">300000</cx:pt>
          <cx:pt idx="61586">600000</cx:pt>
          <cx:pt idx="61587">240000</cx:pt>
          <cx:pt idx="61588">320000</cx:pt>
          <cx:pt idx="61589">350000</cx:pt>
          <cx:pt idx="61590">550000</cx:pt>
          <cx:pt idx="61591">179200</cx:pt>
          <cx:pt idx="61592">150000</cx:pt>
          <cx:pt idx="61593">350000</cx:pt>
          <cx:pt idx="61594">220000</cx:pt>
          <cx:pt idx="61595">415000</cx:pt>
          <cx:pt idx="61596">340000</cx:pt>
          <cx:pt idx="61597">80000</cx:pt>
          <cx:pt idx="61598">260000</cx:pt>
          <cx:pt idx="61599">350000</cx:pt>
          <cx:pt idx="61600">450000</cx:pt>
          <cx:pt idx="61601">80000</cx:pt>
          <cx:pt idx="61602">350000</cx:pt>
          <cx:pt idx="61603">270000</cx:pt>
          <cx:pt idx="61604">400000</cx:pt>
          <cx:pt idx="61605">175000</cx:pt>
          <cx:pt idx="61606">450000</cx:pt>
          <cx:pt idx="61607">875000</cx:pt>
          <cx:pt idx="61608">200000</cx:pt>
          <cx:pt idx="61609">295000</cx:pt>
          <cx:pt idx="61610">310000</cx:pt>
          <cx:pt idx="61611">80000</cx:pt>
          <cx:pt idx="61612">190000</cx:pt>
          <cx:pt idx="61613">350000</cx:pt>
          <cx:pt idx="61614">650000</cx:pt>
          <cx:pt idx="61615">415000</cx:pt>
          <cx:pt idx="61616">450000</cx:pt>
          <cx:pt idx="61617">340000</cx:pt>
          <cx:pt idx="61618">345000</cx:pt>
          <cx:pt idx="61619">1708203</cx:pt>
          <cx:pt idx="61620">600000</cx:pt>
          <cx:pt idx="61621">270000</cx:pt>
          <cx:pt idx="61622">160000</cx:pt>
          <cx:pt idx="61623">375000</cx:pt>
          <cx:pt idx="61624">80000</cx:pt>
          <cx:pt idx="61625">300000</cx:pt>
          <cx:pt idx="61626">220000</cx:pt>
          <cx:pt idx="61627">375000</cx:pt>
          <cx:pt idx="61628">425000</cx:pt>
          <cx:pt idx="61629">400000</cx:pt>
          <cx:pt idx="61630">300000</cx:pt>
          <cx:pt idx="61631">325000</cx:pt>
          <cx:pt idx="61632">235000</cx:pt>
          <cx:pt idx="61633">475000</cx:pt>
          <cx:pt idx="61634">140000</cx:pt>
          <cx:pt idx="61635">150000</cx:pt>
          <cx:pt idx="61636">73000</cx:pt>
          <cx:pt idx="61637">280000</cx:pt>
          <cx:pt idx="61638">700000</cx:pt>
          <cx:pt idx="61639">500000</cx:pt>
          <cx:pt idx="61640">600000</cx:pt>
          <cx:pt idx="61641">220000</cx:pt>
          <cx:pt idx="61642">300000</cx:pt>
          <cx:pt idx="61643">350000</cx:pt>
          <cx:pt idx="61644">130000</cx:pt>
          <cx:pt idx="61645">415000</cx:pt>
          <cx:pt idx="61646">220000</cx:pt>
          <cx:pt idx="61647">280000</cx:pt>
          <cx:pt idx="61648">400000</cx:pt>
          <cx:pt idx="61649">259000</cx:pt>
          <cx:pt idx="61650">400000</cx:pt>
          <cx:pt idx="61651">130000</cx:pt>
          <cx:pt idx="61652">600000</cx:pt>
          <cx:pt idx="61653">180000</cx:pt>
          <cx:pt idx="61654">460000</cx:pt>
          <cx:pt idx="61655">200000</cx:pt>
          <cx:pt idx="61656">220000</cx:pt>
          <cx:pt idx="61657">300000</cx:pt>
          <cx:pt idx="61658">199000</cx:pt>
          <cx:pt idx="61659">320000</cx:pt>
          <cx:pt idx="61660">160000</cx:pt>
          <cx:pt idx="61661">1000000</cx:pt>
          <cx:pt idx="61662">270000</cx:pt>
          <cx:pt idx="61663">209000</cx:pt>
          <cx:pt idx="61664">200000</cx:pt>
          <cx:pt idx="61665">250000</cx:pt>
          <cx:pt idx="61666">650000</cx:pt>
          <cx:pt idx="61667">200000</cx:pt>
          <cx:pt idx="61668">50000</cx:pt>
          <cx:pt idx="61669">592300</cx:pt>
          <cx:pt idx="61670">300000</cx:pt>
          <cx:pt idx="61671">300000</cx:pt>
          <cx:pt idx="61672">290000</cx:pt>
          <cx:pt idx="61673">500000</cx:pt>
          <cx:pt idx="61674">350000</cx:pt>
          <cx:pt idx="61675">350000</cx:pt>
          <cx:pt idx="61676">250000</cx:pt>
          <cx:pt idx="61677">145000</cx:pt>
          <cx:pt idx="61678">80000</cx:pt>
          <cx:pt idx="61679">300000</cx:pt>
          <cx:pt idx="61680">200000</cx:pt>
          <cx:pt idx="61681">300000</cx:pt>
          <cx:pt idx="61682">475000</cx:pt>
          <cx:pt idx="61683">300000</cx:pt>
          <cx:pt idx="61684">25000</cx:pt>
          <cx:pt idx="61685">300000</cx:pt>
          <cx:pt idx="61686">135000</cx:pt>
          <cx:pt idx="61687">800000</cx:pt>
          <cx:pt idx="61688">200000</cx:pt>
          <cx:pt idx="61689">365000</cx:pt>
          <cx:pt idx="61690">100000</cx:pt>
          <cx:pt idx="61691">170000</cx:pt>
          <cx:pt idx="61692">210000</cx:pt>
          <cx:pt idx="61693">50000</cx:pt>
          <cx:pt idx="61694">260000</cx:pt>
          <cx:pt idx="61695">295000</cx:pt>
          <cx:pt idx="61696">500000</cx:pt>
          <cx:pt idx="61697">400000</cx:pt>
          <cx:pt idx="61698">50000</cx:pt>
          <cx:pt idx="61699">250000</cx:pt>
          <cx:pt idx="61700">245000</cx:pt>
          <cx:pt idx="61701">550000</cx:pt>
          <cx:pt idx="61702">339000</cx:pt>
          <cx:pt idx="61703">210000</cx:pt>
          <cx:pt idx="61704">50000</cx:pt>
          <cx:pt idx="61705">325000</cx:pt>
          <cx:pt idx="61706">2500</cx:pt>
          <cx:pt idx="61707">3000</cx:pt>
          <cx:pt idx="61708">50000</cx:pt>
          <cx:pt idx="61709">30000</cx:pt>
          <cx:pt idx="61710">80000</cx:pt>
          <cx:pt idx="61711">36000</cx:pt>
          <cx:pt idx="61712">48000</cx:pt>
          <cx:pt idx="61713">22000</cx:pt>
          <cx:pt idx="61714">22000</cx:pt>
          <cx:pt idx="61715">5000</cx:pt>
          <cx:pt idx="61716">35000</cx:pt>
          <cx:pt idx="61717">45000</cx:pt>
          <cx:pt idx="61718">10000</cx:pt>
          <cx:pt idx="61719">12500</cx:pt>
          <cx:pt idx="61720">15000</cx:pt>
          <cx:pt idx="61721">25000</cx:pt>
          <cx:pt idx="61722">25000</cx:pt>
          <cx:pt idx="61723">10000</cx:pt>
          <cx:pt idx="61724">10000</cx:pt>
          <cx:pt idx="61725">10000</cx:pt>
          <cx:pt idx="61726">35000</cx:pt>
          <cx:pt idx="61727">30000</cx:pt>
          <cx:pt idx="61728">10500</cx:pt>
          <cx:pt idx="61729">30000</cx:pt>
          <cx:pt idx="61730">3000</cx:pt>
          <cx:pt idx="61731">16000</cx:pt>
          <cx:pt idx="61732">20000</cx:pt>
          <cx:pt idx="61733">23000</cx:pt>
          <cx:pt idx="61734">10000</cx:pt>
          <cx:pt idx="61735">20000</cx:pt>
          <cx:pt idx="61736">15000</cx:pt>
          <cx:pt idx="61737">15000</cx:pt>
          <cx:pt idx="61738">30000</cx:pt>
          <cx:pt idx="61739">70000</cx:pt>
          <cx:pt idx="61740">15000</cx:pt>
          <cx:pt idx="61741">13000</cx:pt>
          <cx:pt idx="61742">15000</cx:pt>
          <cx:pt idx="61743">50000</cx:pt>
          <cx:pt idx="61744">25000</cx:pt>
          <cx:pt idx="61745">27000</cx:pt>
          <cx:pt idx="61746">90000</cx:pt>
          <cx:pt idx="61747">40000</cx:pt>
          <cx:pt idx="61748">95000</cx:pt>
          <cx:pt idx="61749">40000</cx:pt>
          <cx:pt idx="61750">30000</cx:pt>
          <cx:pt idx="61751">74000</cx:pt>
          <cx:pt idx="61752">74000</cx:pt>
          <cx:pt idx="61753">88000</cx:pt>
          <cx:pt idx="61754">35000</cx:pt>
          <cx:pt idx="61755">35000</cx:pt>
          <cx:pt idx="61756">57000</cx:pt>
          <cx:pt idx="61757">10000</cx:pt>
          <cx:pt idx="61758">9998</cx:pt>
          <cx:pt idx="61759">5000</cx:pt>
          <cx:pt idx="61760">4300</cx:pt>
          <cx:pt idx="61761">5000</cx:pt>
          <cx:pt idx="61762">15000</cx:pt>
          <cx:pt idx="61763">10000</cx:pt>
          <cx:pt idx="61764">35000</cx:pt>
          <cx:pt idx="61765">15000</cx:pt>
          <cx:pt idx="61766">30000</cx:pt>
          <cx:pt idx="61767">40000</cx:pt>
          <cx:pt idx="61768">35000</cx:pt>
          <cx:pt idx="61769">45000</cx:pt>
          <cx:pt idx="61770">60000</cx:pt>
          <cx:pt idx="61771">66000</cx:pt>
          <cx:pt idx="61772">22000</cx:pt>
          <cx:pt idx="61773">11000</cx:pt>
          <cx:pt idx="61774">11000</cx:pt>
          <cx:pt idx="61775">5000</cx:pt>
          <cx:pt idx="61776">5000</cx:pt>
          <cx:pt idx="61777">5000</cx:pt>
          <cx:pt idx="61778">15000</cx:pt>
          <cx:pt idx="61779">10000</cx:pt>
          <cx:pt idx="61780">25000</cx:pt>
          <cx:pt idx="61781">50000</cx:pt>
          <cx:pt idx="61782">18000</cx:pt>
          <cx:pt idx="61783">40000</cx:pt>
          <cx:pt idx="61784">15000</cx:pt>
          <cx:pt idx="61785">10000</cx:pt>
          <cx:pt idx="61786">15000</cx:pt>
          <cx:pt idx="61787">12500</cx:pt>
          <cx:pt idx="61788">33000</cx:pt>
          <cx:pt idx="61789">275000</cx:pt>
          <cx:pt idx="61790">350000</cx:pt>
          <cx:pt idx="61791">90000</cx:pt>
          <cx:pt idx="61792">90000</cx:pt>
          <cx:pt idx="61793">450000</cx:pt>
          <cx:pt idx="61794">420000</cx:pt>
          <cx:pt idx="61795">400000</cx:pt>
          <cx:pt idx="61796">350000</cx:pt>
          <cx:pt idx="61797">150000</cx:pt>
          <cx:pt idx="61798">200000</cx:pt>
          <cx:pt idx="61799">160000</cx:pt>
          <cx:pt idx="61800">200000</cx:pt>
          <cx:pt idx="61801">200000</cx:pt>
          <cx:pt idx="61802">399000</cx:pt>
          <cx:pt idx="61803">500000</cx:pt>
          <cx:pt idx="61804">150000</cx:pt>
          <cx:pt idx="61805">999999</cx:pt>
          <cx:pt idx="61806">125000</cx:pt>
          <cx:pt idx="61807">300000</cx:pt>
          <cx:pt idx="61808">150000</cx:pt>
          <cx:pt idx="61809">135000</cx:pt>
          <cx:pt idx="61810">110000</cx:pt>
          <cx:pt idx="61811">90000</cx:pt>
          <cx:pt idx="61812">120000</cx:pt>
          <cx:pt idx="61813">400000</cx:pt>
          <cx:pt idx="61814">145000</cx:pt>
          <cx:pt idx="61815">800000</cx:pt>
          <cx:pt idx="61816">190000</cx:pt>
          <cx:pt idx="61817">180000</cx:pt>
          <cx:pt idx="61818">105000</cx:pt>
          <cx:pt idx="61819">225000</cx:pt>
          <cx:pt idx="61820">175000</cx:pt>
          <cx:pt idx="61821">177000</cx:pt>
          <cx:pt idx="61822">300000</cx:pt>
          <cx:pt idx="61823">280000</cx:pt>
          <cx:pt idx="61824">300000</cx:pt>
          <cx:pt idx="61825">500000</cx:pt>
          <cx:pt idx="61826">490000</cx:pt>
          <cx:pt idx="61827">350000</cx:pt>
          <cx:pt idx="61828">300000</cx:pt>
          <cx:pt idx="61829">80000</cx:pt>
          <cx:pt idx="61830">70000</cx:pt>
          <cx:pt idx="61831">305000</cx:pt>
          <cx:pt idx="61832">180000</cx:pt>
          <cx:pt idx="61833">75000</cx:pt>
          <cx:pt idx="61834">70000</cx:pt>
          <cx:pt idx="61835">280000</cx:pt>
          <cx:pt idx="61836">190000</cx:pt>
          <cx:pt idx="61837">180000</cx:pt>
          <cx:pt idx="61838">600000</cx:pt>
          <cx:pt idx="61839">168000</cx:pt>
          <cx:pt idx="61840">335000</cx:pt>
          <cx:pt idx="61841">550000</cx:pt>
          <cx:pt idx="61842">200000</cx:pt>
          <cx:pt idx="61843">359000</cx:pt>
          <cx:pt idx="61844">450000</cx:pt>
          <cx:pt idx="61845">350000</cx:pt>
          <cx:pt idx="61846">123000</cx:pt>
          <cx:pt idx="61847">155900</cx:pt>
          <cx:pt idx="61848">200000</cx:pt>
          <cx:pt idx="61849">250000</cx:pt>
          <cx:pt idx="61850">200000</cx:pt>
          <cx:pt idx="61851">420000</cx:pt>
          <cx:pt idx="61852">400000</cx:pt>
          <cx:pt idx="61853">550000</cx:pt>
          <cx:pt idx="61854">129900</cx:pt>
          <cx:pt idx="61855">90000</cx:pt>
          <cx:pt idx="61856">140000</cx:pt>
          <cx:pt idx="61857">719000</cx:pt>
          <cx:pt idx="61858">100000</cx:pt>
          <cx:pt idx="61859">719000</cx:pt>
          <cx:pt idx="61860">141900</cx:pt>
          <cx:pt idx="61861">270000</cx:pt>
          <cx:pt idx="61862">200000</cx:pt>
          <cx:pt idx="61863">386000</cx:pt>
          <cx:pt idx="61864">160000</cx:pt>
          <cx:pt idx="61865">87000</cx:pt>
          <cx:pt idx="61866">380000</cx:pt>
          <cx:pt idx="61867">345000</cx:pt>
          <cx:pt idx="61868">500000</cx:pt>
          <cx:pt idx="61869">300000</cx:pt>
          <cx:pt idx="61870">450000</cx:pt>
          <cx:pt idx="61871">130000</cx:pt>
          <cx:pt idx="61872">210000</cx:pt>
          <cx:pt idx="61873">225000</cx:pt>
          <cx:pt idx="61874">390000</cx:pt>
          <cx:pt idx="61875">90000</cx:pt>
          <cx:pt idx="61876">210000</cx:pt>
          <cx:pt idx="61877">130000</cx:pt>
          <cx:pt idx="61878">375000</cx:pt>
          <cx:pt idx="61879">189000</cx:pt>
          <cx:pt idx="61880">90000</cx:pt>
          <cx:pt idx="61881">190000</cx:pt>
          <cx:pt idx="61882">165000</cx:pt>
          <cx:pt idx="61883">253000</cx:pt>
          <cx:pt idx="61884">199000</cx:pt>
          <cx:pt idx="61885">190000</cx:pt>
          <cx:pt idx="61886">700000</cx:pt>
          <cx:pt idx="61887">800000</cx:pt>
          <cx:pt idx="61888">800000</cx:pt>
          <cx:pt idx="61889">800000</cx:pt>
          <cx:pt idx="61890">160000</cx:pt>
          <cx:pt idx="61891">220000</cx:pt>
          <cx:pt idx="61892">420000</cx:pt>
          <cx:pt idx="61893">330000</cx:pt>
          <cx:pt idx="61894">140000</cx:pt>
          <cx:pt idx="61895">120000</cx:pt>
          <cx:pt idx="61896">183000</cx:pt>
          <cx:pt idx="61897">400000</cx:pt>
          <cx:pt idx="61898">204000</cx:pt>
          <cx:pt idx="61899">200000</cx:pt>
          <cx:pt idx="61900">300000</cx:pt>
          <cx:pt idx="61901">211000</cx:pt>
          <cx:pt idx="61902">200000</cx:pt>
          <cx:pt idx="61903">100000</cx:pt>
          <cx:pt idx="61904">250000</cx:pt>
          <cx:pt idx="61905">200000</cx:pt>
          <cx:pt idx="61906">300000</cx:pt>
          <cx:pt idx="61907">289000</cx:pt>
          <cx:pt idx="61908">565000</cx:pt>
          <cx:pt idx="61909">550000</cx:pt>
          <cx:pt idx="61910">370000</cx:pt>
          <cx:pt idx="61911">500000</cx:pt>
          <cx:pt idx="61912">400000</cx:pt>
          <cx:pt idx="61913">250000</cx:pt>
          <cx:pt idx="61914">172000</cx:pt>
          <cx:pt idx="61915">199000</cx:pt>
          <cx:pt idx="61916">200000</cx:pt>
          <cx:pt idx="61917">325000</cx:pt>
          <cx:pt idx="61918">300000</cx:pt>
          <cx:pt idx="61919">600000</cx:pt>
          <cx:pt idx="61920">300000</cx:pt>
          <cx:pt idx="61921">140000</cx:pt>
          <cx:pt idx="61922">125000</cx:pt>
          <cx:pt idx="61923">300000</cx:pt>
          <cx:pt idx="61924">415000</cx:pt>
          <cx:pt idx="61925">118000</cx:pt>
          <cx:pt idx="61926">250000</cx:pt>
          <cx:pt idx="61927">74000</cx:pt>
          <cx:pt idx="61928">100000</cx:pt>
          <cx:pt idx="61929">700000</cx:pt>
          <cx:pt idx="61930">125000</cx:pt>
          <cx:pt idx="61931">196000</cx:pt>
          <cx:pt idx="61932">120000</cx:pt>
          <cx:pt idx="61933">330000</cx:pt>
          <cx:pt idx="61934">294000</cx:pt>
          <cx:pt idx="61935">130000</cx:pt>
          <cx:pt idx="61936">145000</cx:pt>
          <cx:pt idx="61937">280000</cx:pt>
          <cx:pt idx="61938">130000</cx:pt>
          <cx:pt idx="61939">122000</cx:pt>
          <cx:pt idx="61940">120000</cx:pt>
          <cx:pt idx="61941">700000</cx:pt>
          <cx:pt idx="61942">180000</cx:pt>
          <cx:pt idx="61943">190000</cx:pt>
          <cx:pt idx="61944">150000</cx:pt>
          <cx:pt idx="61945">155000</cx:pt>
          <cx:pt idx="61946">175000</cx:pt>
          <cx:pt idx="61947">326000</cx:pt>
          <cx:pt idx="61948">90000</cx:pt>
          <cx:pt idx="61949">285000</cx:pt>
          <cx:pt idx="61950">200000</cx:pt>
          <cx:pt idx="61951">180000</cx:pt>
          <cx:pt idx="61952">131000</cx:pt>
          <cx:pt idx="61953">300000</cx:pt>
          <cx:pt idx="61954">285000</cx:pt>
          <cx:pt idx="61955">255000</cx:pt>
          <cx:pt idx="61956">310000</cx:pt>
          <cx:pt idx="61957">129000</cx:pt>
          <cx:pt idx="61958">260000</cx:pt>
          <cx:pt idx="61959">150000</cx:pt>
          <cx:pt idx="61960">150000</cx:pt>
          <cx:pt idx="61961">220000</cx:pt>
          <cx:pt idx="61962">203500</cx:pt>
          <cx:pt idx="61963">250000</cx:pt>
          <cx:pt idx="61964">170000</cx:pt>
          <cx:pt idx="61965">385000</cx:pt>
          <cx:pt idx="61966">250000</cx:pt>
          <cx:pt idx="61967">119000</cx:pt>
          <cx:pt idx="61968">273000</cx:pt>
          <cx:pt idx="61969">250000</cx:pt>
          <cx:pt idx="61970">178000</cx:pt>
          <cx:pt idx="61971">350000</cx:pt>
          <cx:pt idx="61972">182000</cx:pt>
          <cx:pt idx="61973">280000</cx:pt>
          <cx:pt idx="61974">314000</cx:pt>
          <cx:pt idx="61975">300000</cx:pt>
          <cx:pt idx="61976">125000</cx:pt>
          <cx:pt idx="61977">150000</cx:pt>
          <cx:pt idx="61978">180000</cx:pt>
          <cx:pt idx="61979">125000</cx:pt>
          <cx:pt idx="61980">125000</cx:pt>
          <cx:pt idx="61981">36000</cx:pt>
          <cx:pt idx="61982">220000</cx:pt>
          <cx:pt idx="61983">234900</cx:pt>
          <cx:pt idx="61984">260000</cx:pt>
          <cx:pt idx="61985">450000</cx:pt>
          <cx:pt idx="61986">600000</cx:pt>
          <cx:pt idx="61987">137931</cx:pt>
          <cx:pt idx="61988">240000</cx:pt>
          <cx:pt idx="61989">155000</cx:pt>
          <cx:pt idx="61990">80000</cx:pt>
          <cx:pt idx="61991">80000</cx:pt>
          <cx:pt idx="61992">208000</cx:pt>
          <cx:pt idx="61993">360000</cx:pt>
          <cx:pt idx="61994">600000</cx:pt>
          <cx:pt idx="61995">360000</cx:pt>
          <cx:pt idx="61996">129000</cx:pt>
          <cx:pt idx="61997">200000</cx:pt>
          <cx:pt idx="61998">80000</cx:pt>
          <cx:pt idx="61999">250000</cx:pt>
          <cx:pt idx="62000">240000</cx:pt>
          <cx:pt idx="62001">370000</cx:pt>
          <cx:pt idx="62002">169000</cx:pt>
          <cx:pt idx="62003">171000</cx:pt>
          <cx:pt idx="62004">95000</cx:pt>
          <cx:pt idx="62005">34000</cx:pt>
          <cx:pt idx="62006">10000</cx:pt>
          <cx:pt idx="62007">40000</cx:pt>
          <cx:pt idx="62008">60000</cx:pt>
          <cx:pt idx="62009">40000</cx:pt>
          <cx:pt idx="62010">25000</cx:pt>
          <cx:pt idx="62011">125000</cx:pt>
          <cx:pt idx="62012">73500</cx:pt>
          <cx:pt idx="62013">15000</cx:pt>
          <cx:pt idx="62014">15000</cx:pt>
          <cx:pt idx="62015">15000</cx:pt>
          <cx:pt idx="62016">40000</cx:pt>
          <cx:pt idx="62017">56000</cx:pt>
          <cx:pt idx="62018">15000</cx:pt>
          <cx:pt idx="62019">60000</cx:pt>
          <cx:pt idx="62020">15000</cx:pt>
          <cx:pt idx="62021">15000</cx:pt>
          <cx:pt idx="62022">15000</cx:pt>
          <cx:pt idx="62023">22000</cx:pt>
          <cx:pt idx="62024">10000</cx:pt>
          <cx:pt idx="62025">25000</cx:pt>
          <cx:pt idx="62026">40000</cx:pt>
          <cx:pt idx="62027">1000</cx:pt>
          <cx:pt idx="62028">80000</cx:pt>
          <cx:pt idx="62029">40000</cx:pt>
          <cx:pt idx="62030">40000</cx:pt>
          <cx:pt idx="62031">21000</cx:pt>
          <cx:pt idx="62032">20000</cx:pt>
          <cx:pt idx="62033">3000</cx:pt>
          <cx:pt idx="62034">5500</cx:pt>
          <cx:pt idx="62035">3000</cx:pt>
          <cx:pt idx="62036">25000</cx:pt>
          <cx:pt idx="62037">10000</cx:pt>
          <cx:pt idx="62038">6000</cx:pt>
          <cx:pt idx="62039">50000</cx:pt>
          <cx:pt idx="62040">40000</cx:pt>
          <cx:pt idx="62041">40000</cx:pt>
          <cx:pt idx="62042">160000</cx:pt>
          <cx:pt idx="62043">315000</cx:pt>
          <cx:pt idx="62044">50000</cx:pt>
          <cx:pt idx="62045">300000</cx:pt>
          <cx:pt idx="62046">165000</cx:pt>
          <cx:pt idx="62047">287000</cx:pt>
          <cx:pt idx="62048">750000</cx:pt>
          <cx:pt idx="62049">182000</cx:pt>
          <cx:pt idx="62050">200000</cx:pt>
          <cx:pt idx="62051">270000</cx:pt>
          <cx:pt idx="62052">167000</cx:pt>
          <cx:pt idx="62053">314000</cx:pt>
          <cx:pt idx="62054">360000</cx:pt>
          <cx:pt idx="62055">500000</cx:pt>
          <cx:pt idx="62056">300000</cx:pt>
          <cx:pt idx="62057">200000</cx:pt>
          <cx:pt idx="62058">200000</cx:pt>
          <cx:pt idx="62059">300000</cx:pt>
          <cx:pt idx="62060">320000</cx:pt>
          <cx:pt idx="62061">182000</cx:pt>
          <cx:pt idx="62062">325000</cx:pt>
          <cx:pt idx="62063">375000</cx:pt>
          <cx:pt idx="62064">145000</cx:pt>
          <cx:pt idx="62065">100000</cx:pt>
          <cx:pt idx="62066">150000</cx:pt>
          <cx:pt idx="62067">119000</cx:pt>
          <cx:pt idx="62068">415000</cx:pt>
          <cx:pt idx="62069">80000</cx:pt>
          <cx:pt idx="62070">285000</cx:pt>
          <cx:pt idx="62071">90000</cx:pt>
          <cx:pt idx="62072">133000</cx:pt>
          <cx:pt idx="62073">475000</cx:pt>
          <cx:pt idx="62074">400000</cx:pt>
          <cx:pt idx="62075">217000</cx:pt>
          <cx:pt idx="62076">179000</cx:pt>
          <cx:pt idx="62077">280000</cx:pt>
          <cx:pt idx="62078">1708203</cx:pt>
          <cx:pt idx="62079">170000</cx:pt>
          <cx:pt idx="62080">430000</cx:pt>
          <cx:pt idx="62081">275000</cx:pt>
          <cx:pt idx="62082">300000</cx:pt>
          <cx:pt idx="62083">350000</cx:pt>
          <cx:pt idx="62084">116000</cx:pt>
          <cx:pt idx="62085">145000</cx:pt>
          <cx:pt idx="62086">225000</cx:pt>
          <cx:pt idx="62087">335000</cx:pt>
          <cx:pt idx="62088">300000</cx:pt>
          <cx:pt idx="62089">170000</cx:pt>
          <cx:pt idx="62090">160000</cx:pt>
          <cx:pt idx="62091">90000</cx:pt>
          <cx:pt idx="62092">150000</cx:pt>
          <cx:pt idx="62093">600000</cx:pt>
          <cx:pt idx="62094">300000</cx:pt>
          <cx:pt idx="62095">325000</cx:pt>
          <cx:pt idx="62096">699000</cx:pt>
          <cx:pt idx="62097">275000</cx:pt>
          <cx:pt idx="62098">199995</cx:pt>
          <cx:pt idx="62099">193000</cx:pt>
          <cx:pt idx="62100">150000</cx:pt>
          <cx:pt idx="62101">275000</cx:pt>
          <cx:pt idx="62102">385000</cx:pt>
          <cx:pt idx="62103">180000</cx:pt>
          <cx:pt idx="62104">190000</cx:pt>
          <cx:pt idx="62105">400000</cx:pt>
          <cx:pt idx="62106">200000</cx:pt>
          <cx:pt idx="62107">269000</cx:pt>
          <cx:pt idx="62108">100000</cx:pt>
          <cx:pt idx="62109">85000</cx:pt>
          <cx:pt idx="62110">300000</cx:pt>
          <cx:pt idx="62111">190000</cx:pt>
          <cx:pt idx="62112">280000</cx:pt>
          <cx:pt idx="62113">112000</cx:pt>
          <cx:pt idx="62114">450000</cx:pt>
          <cx:pt idx="62115">150000</cx:pt>
          <cx:pt idx="62116">650000</cx:pt>
          <cx:pt idx="62117">250000</cx:pt>
          <cx:pt idx="62118">150000</cx:pt>
          <cx:pt idx="62119">460000</cx:pt>
          <cx:pt idx="62120">275000</cx:pt>
          <cx:pt idx="62121">285000</cx:pt>
          <cx:pt idx="62122">370000</cx:pt>
          <cx:pt idx="62123">350000</cx:pt>
          <cx:pt idx="62124">420000</cx:pt>
          <cx:pt idx="62125">200000</cx:pt>
          <cx:pt idx="62126">90000</cx:pt>
          <cx:pt idx="62127">270000</cx:pt>
          <cx:pt idx="62128">400000</cx:pt>
          <cx:pt idx="62129">249000</cx:pt>
          <cx:pt idx="62130">350000</cx:pt>
          <cx:pt idx="62131">900000</cx:pt>
          <cx:pt idx="62132">236000</cx:pt>
          <cx:pt idx="62133">188000</cx:pt>
          <cx:pt idx="62134">550000</cx:pt>
          <cx:pt idx="62135">340000</cx:pt>
          <cx:pt idx="62136">73000</cx:pt>
          <cx:pt idx="62137">195000</cx:pt>
          <cx:pt idx="62138">480000</cx:pt>
          <cx:pt idx="62139">500000</cx:pt>
          <cx:pt idx="62140">400000</cx:pt>
          <cx:pt idx="62141">235000</cx:pt>
          <cx:pt idx="62142">259000</cx:pt>
          <cx:pt idx="62143">250000</cx:pt>
          <cx:pt idx="62144">90000</cx:pt>
          <cx:pt idx="62145">150000</cx:pt>
          <cx:pt idx="62146">120000</cx:pt>
          <cx:pt idx="62147">200500</cx:pt>
          <cx:pt idx="62148">140000</cx:pt>
          <cx:pt idx="62149">350000</cx:pt>
          <cx:pt idx="62150">200500</cx:pt>
          <cx:pt idx="62151">180000</cx:pt>
          <cx:pt idx="62152">200500</cx:pt>
          <cx:pt idx="62153">500000</cx:pt>
          <cx:pt idx="62154">400000</cx:pt>
          <cx:pt idx="62155">270000</cx:pt>
          <cx:pt idx="62156">400000</cx:pt>
          <cx:pt idx="62157">280000</cx:pt>
          <cx:pt idx="62158">240000</cx:pt>
          <cx:pt idx="62159">300000</cx:pt>
          <cx:pt idx="62160">194400</cx:pt>
          <cx:pt idx="62161">515000</cx:pt>
          <cx:pt idx="62162">500000</cx:pt>
          <cx:pt idx="62163">340000</cx:pt>
          <cx:pt idx="62164">197000</cx:pt>
          <cx:pt idx="62165">250000</cx:pt>
          <cx:pt idx="62166">170000</cx:pt>
          <cx:pt idx="62167">260000</cx:pt>
          <cx:pt idx="62168">73000</cx:pt>
          <cx:pt idx="62169">190000</cx:pt>
          <cx:pt idx="62170">240000</cx:pt>
          <cx:pt idx="62171">350000</cx:pt>
          <cx:pt idx="62172">360000</cx:pt>
          <cx:pt idx="62173">300000</cx:pt>
          <cx:pt idx="62174">200000</cx:pt>
          <cx:pt idx="62175">90000</cx:pt>
          <cx:pt idx="62176">80000</cx:pt>
          <cx:pt idx="62177">148000</cx:pt>
          <cx:pt idx="62178">250000</cx:pt>
          <cx:pt idx="62179">420000</cx:pt>
          <cx:pt idx="62180">343054</cx:pt>
          <cx:pt idx="62181">250000</cx:pt>
          <cx:pt idx="62182">210000</cx:pt>
          <cx:pt idx="62183">300000</cx:pt>
          <cx:pt idx="62184">570000</cx:pt>
          <cx:pt idx="62185">376000</cx:pt>
          <cx:pt idx="62186">394000</cx:pt>
          <cx:pt idx="62187">350000</cx:pt>
          <cx:pt idx="62188">245000</cx:pt>
          <cx:pt idx="62189">285000</cx:pt>
          <cx:pt idx="62190">200000</cx:pt>
          <cx:pt idx="62191">280000</cx:pt>
          <cx:pt idx="62192">405000</cx:pt>
          <cx:pt idx="62193">90000</cx:pt>
          <cx:pt idx="62194">244900</cx:pt>
          <cx:pt idx="62195">404000</cx:pt>
          <cx:pt idx="62196">410000</cx:pt>
          <cx:pt idx="62197">310000</cx:pt>
          <cx:pt idx="62198">300000</cx:pt>
          <cx:pt idx="62199">275000</cx:pt>
          <cx:pt idx="62200">500000</cx:pt>
          <cx:pt idx="62201">150000</cx:pt>
          <cx:pt idx="62202">451000</cx:pt>
          <cx:pt idx="62203">285000</cx:pt>
          <cx:pt idx="62204">380000</cx:pt>
          <cx:pt idx="62205">1500</cx:pt>
          <cx:pt idx="62206">70000</cx:pt>
          <cx:pt idx="62207">15000</cx:pt>
          <cx:pt idx="62208">10000</cx:pt>
          <cx:pt idx="62209">50000</cx:pt>
          <cx:pt idx="62210">550000</cx:pt>
          <cx:pt idx="62211">52000</cx:pt>
          <cx:pt idx="62212">20000</cx:pt>
          <cx:pt idx="62213">7000</cx:pt>
          <cx:pt idx="62214">11900</cx:pt>
          <cx:pt idx="62215">35000</cx:pt>
          <cx:pt idx="62216">44000</cx:pt>
          <cx:pt idx="62217">5000</cx:pt>
          <cx:pt idx="62218">5000</cx:pt>
          <cx:pt idx="62219">350000</cx:pt>
          <cx:pt idx="62220">20000</cx:pt>
          <cx:pt idx="62221">99900</cx:pt>
          <cx:pt idx="62222">20000</cx:pt>
          <cx:pt idx="62223">79000</cx:pt>
          <cx:pt idx="62224">5000</cx:pt>
          <cx:pt idx="62225">10000</cx:pt>
          <cx:pt idx="62226">119000</cx:pt>
          <cx:pt idx="62227">65000</cx:pt>
          <cx:pt idx="62228">65000</cx:pt>
          <cx:pt idx="62229">150000</cx:pt>
          <cx:pt idx="62230">50000</cx:pt>
          <cx:pt idx="62231">60000</cx:pt>
          <cx:pt idx="62232">86000</cx:pt>
          <cx:pt idx="62233">60000</cx:pt>
          <cx:pt idx="62234">55000</cx:pt>
          <cx:pt idx="62235">60000</cx:pt>
          <cx:pt idx="62236">289000</cx:pt>
          <cx:pt idx="62237">4000</cx:pt>
          <cx:pt idx="62238">50000</cx:pt>
          <cx:pt idx="62239">86000</cx:pt>
          <cx:pt idx="62240">25000</cx:pt>
          <cx:pt idx="62241">25000</cx:pt>
          <cx:pt idx="62242">25000</cx:pt>
          <cx:pt idx="62243">60000</cx:pt>
          <cx:pt idx="62244">13000</cx:pt>
          <cx:pt idx="62245">35000</cx:pt>
          <cx:pt idx="62246">55000</cx:pt>
          <cx:pt idx="62247">10000</cx:pt>
          <cx:pt idx="62248">15000</cx:pt>
          <cx:pt idx="62249">40000</cx:pt>
          <cx:pt idx="62250">86000</cx:pt>
          <cx:pt idx="62251">19000</cx:pt>
          <cx:pt idx="62252">100000</cx:pt>
          <cx:pt idx="62253">150000</cx:pt>
          <cx:pt idx="62254">50000</cx:pt>
          <cx:pt idx="62255">450000</cx:pt>
          <cx:pt idx="62256">145000</cx:pt>
          <cx:pt idx="62257">80000</cx:pt>
          <cx:pt idx="62258">150000</cx:pt>
          <cx:pt idx="62259">20000</cx:pt>
          <cx:pt idx="62260">70000</cx:pt>
          <cx:pt idx="62261">230000</cx:pt>
          <cx:pt idx="62262">100000</cx:pt>
          <cx:pt idx="62263">380000</cx:pt>
          <cx:pt idx="62264">70000</cx:pt>
          <cx:pt idx="62265">210000</cx:pt>
          <cx:pt idx="62266">450000</cx:pt>
          <cx:pt idx="62267">100000</cx:pt>
          <cx:pt idx="62268">380000</cx:pt>
          <cx:pt idx="62269">340000</cx:pt>
          <cx:pt idx="62270">75000</cx:pt>
          <cx:pt idx="62271">130000</cx:pt>
          <cx:pt idx="62272">300000</cx:pt>
          <cx:pt idx="62273">85000</cx:pt>
          <cx:pt idx="62274">500000</cx:pt>
          <cx:pt idx="62275">200000</cx:pt>
          <cx:pt idx="62276">185000</cx:pt>
          <cx:pt idx="62277">435000</cx:pt>
          <cx:pt idx="62278">200000</cx:pt>
          <cx:pt idx="62279">450000</cx:pt>
          <cx:pt idx="62280">200000</cx:pt>
          <cx:pt idx="62281">400000</cx:pt>
          <cx:pt idx="62282">60000</cx:pt>
          <cx:pt idx="62283">220000</cx:pt>
          <cx:pt idx="62284">110000</cx:pt>
          <cx:pt idx="62285">220000</cx:pt>
          <cx:pt idx="62286">130000</cx:pt>
          <cx:pt idx="62287">130000</cx:pt>
          <cx:pt idx="62288">45000</cx:pt>
          <cx:pt idx="62289">340000</cx:pt>
          <cx:pt idx="62290">400000</cx:pt>
          <cx:pt idx="62291">375000</cx:pt>
          <cx:pt idx="62292">265000</cx:pt>
          <cx:pt idx="62293">185000</cx:pt>
          <cx:pt idx="62294">400000</cx:pt>
          <cx:pt idx="62295">300000</cx:pt>
          <cx:pt idx="62296">325000</cx:pt>
          <cx:pt idx="62297">540000</cx:pt>
          <cx:pt idx="62298">190000</cx:pt>
          <cx:pt idx="62299">75000</cx:pt>
          <cx:pt idx="62300">120000</cx:pt>
          <cx:pt idx="62301">165000</cx:pt>
          <cx:pt idx="62302">500000</cx:pt>
          <cx:pt idx="62303">750000</cx:pt>
          <cx:pt idx="62304">60000</cx:pt>
          <cx:pt idx="62305">180000</cx:pt>
          <cx:pt idx="62306">250000</cx:pt>
          <cx:pt idx="62307">175000</cx:pt>
          <cx:pt idx="62308">275000</cx:pt>
          <cx:pt idx="62309">650000</cx:pt>
          <cx:pt idx="62310">210000</cx:pt>
          <cx:pt idx="62311">54000</cx:pt>
          <cx:pt idx="62312">250000</cx:pt>
          <cx:pt idx="62313">1000000</cx:pt>
          <cx:pt idx="62314">300000</cx:pt>
          <cx:pt idx="62315">290000</cx:pt>
          <cx:pt idx="62316">95000</cx:pt>
          <cx:pt idx="62317">260000</cx:pt>
          <cx:pt idx="62318">150000</cx:pt>
          <cx:pt idx="62319">200000</cx:pt>
          <cx:pt idx="62320">60000</cx:pt>
          <cx:pt idx="62321">100000</cx:pt>
          <cx:pt idx="62322">202000</cx:pt>
          <cx:pt idx="62323">165000</cx:pt>
          <cx:pt idx="62324">600000</cx:pt>
          <cx:pt idx="62325">400000</cx:pt>
          <cx:pt idx="62326">150000</cx:pt>
          <cx:pt idx="62327">120000</cx:pt>
          <cx:pt idx="62328">65000</cx:pt>
          <cx:pt idx="62329">165000</cx:pt>
          <cx:pt idx="62330">100000</cx:pt>
          <cx:pt idx="62331">100000</cx:pt>
          <cx:pt idx="62332">200000</cx:pt>
          <cx:pt idx="62333">150000</cx:pt>
          <cx:pt idx="62334">57000</cx:pt>
          <cx:pt idx="62335">135000</cx:pt>
          <cx:pt idx="62336">140000</cx:pt>
          <cx:pt idx="62337">80000</cx:pt>
          <cx:pt idx="62338">189900</cx:pt>
          <cx:pt idx="62339">265000</cx:pt>
          <cx:pt idx="62340">300000</cx:pt>
          <cx:pt idx="62341">420000</cx:pt>
          <cx:pt idx="62342">136000</cx:pt>
          <cx:pt idx="62343">250000</cx:pt>
          <cx:pt idx="62344">250000</cx:pt>
          <cx:pt idx="62345">200000</cx:pt>
          <cx:pt idx="62346">130000</cx:pt>
          <cx:pt idx="62347">450000</cx:pt>
          <cx:pt idx="62348">400000</cx:pt>
          <cx:pt idx="62349">200000</cx:pt>
          <cx:pt idx="62350">550000</cx:pt>
          <cx:pt idx="62351">600000</cx:pt>
          <cx:pt idx="62352">70000</cx:pt>
          <cx:pt idx="62353">100000</cx:pt>
          <cx:pt idx="62354">160000</cx:pt>
          <cx:pt idx="62355">200000</cx:pt>
          <cx:pt idx="62356">120000</cx:pt>
          <cx:pt idx="62357">50000</cx:pt>
          <cx:pt idx="62358">150000</cx:pt>
          <cx:pt idx="62359">180000</cx:pt>
          <cx:pt idx="62360">900000</cx:pt>
          <cx:pt idx="62361">270000</cx:pt>
          <cx:pt idx="62362">309000</cx:pt>
          <cx:pt idx="62363">360000</cx:pt>
          <cx:pt idx="62364">250000</cx:pt>
          <cx:pt idx="62365">115000</cx:pt>
          <cx:pt idx="62366">80000</cx:pt>
          <cx:pt idx="62367">175000</cx:pt>
          <cx:pt idx="62368">225000</cx:pt>
          <cx:pt idx="62369">21000</cx:pt>
          <cx:pt idx="62370">75000</cx:pt>
          <cx:pt idx="62371">400000</cx:pt>
          <cx:pt idx="62372">68000</cx:pt>
          <cx:pt idx="62373">53000</cx:pt>
          <cx:pt idx="62374">1500000</cx:pt>
          <cx:pt idx="62375">130000</cx:pt>
          <cx:pt idx="62376">300000</cx:pt>
          <cx:pt idx="62377">100000</cx:pt>
          <cx:pt idx="62378">500000</cx:pt>
          <cx:pt idx="62379">150000</cx:pt>
          <cx:pt idx="62380">17000</cx:pt>
          <cx:pt idx="62381">180000</cx:pt>
          <cx:pt idx="62382">98000</cx:pt>
          <cx:pt idx="62383">140000</cx:pt>
          <cx:pt idx="62384">300000</cx:pt>
          <cx:pt idx="62385">280000</cx:pt>
          <cx:pt idx="62386">350000</cx:pt>
          <cx:pt idx="62387">300000</cx:pt>
          <cx:pt idx="62388">175000</cx:pt>
          <cx:pt idx="62389">500000</cx:pt>
          <cx:pt idx="62390">145000</cx:pt>
          <cx:pt idx="62391">850000</cx:pt>
          <cx:pt idx="62392">280000</cx:pt>
          <cx:pt idx="62393">240000</cx:pt>
          <cx:pt idx="62394">325000</cx:pt>
          <cx:pt idx="62395">149000</cx:pt>
          <cx:pt idx="62396">250000</cx:pt>
          <cx:pt idx="62397">190000</cx:pt>
          <cx:pt idx="62398">600000</cx:pt>
          <cx:pt idx="62399">260000</cx:pt>
          <cx:pt idx="62400">500000</cx:pt>
          <cx:pt idx="62401">300000</cx:pt>
          <cx:pt idx="62402">250000</cx:pt>
          <cx:pt idx="62403">52000</cx:pt>
          <cx:pt idx="62404">275000</cx:pt>
          <cx:pt idx="62405">110000</cx:pt>
          <cx:pt idx="62406">50000</cx:pt>
          <cx:pt idx="62407">350000</cx:pt>
          <cx:pt idx="62408">800000</cx:pt>
          <cx:pt idx="62409">250000</cx:pt>
          <cx:pt idx="62410">190000</cx:pt>
          <cx:pt idx="62411">190000</cx:pt>
          <cx:pt idx="62412">250000</cx:pt>
          <cx:pt idx="62413">700000</cx:pt>
          <cx:pt idx="62414">75000</cx:pt>
          <cx:pt idx="62415">225000</cx:pt>
          <cx:pt idx="62416">130000</cx:pt>
          <cx:pt idx="62417">1100000</cx:pt>
          <cx:pt idx="62418">175000</cx:pt>
          <cx:pt idx="62419">350000</cx:pt>
          <cx:pt idx="62420">300000</cx:pt>
          <cx:pt idx="62421">70000</cx:pt>
          <cx:pt idx="62422">160000</cx:pt>
          <cx:pt idx="62423">180000</cx:pt>
          <cx:pt idx="62424">250000</cx:pt>
          <cx:pt idx="62425">100000</cx:pt>
          <cx:pt idx="62426">120000</cx:pt>
          <cx:pt idx="62427">125000</cx:pt>
          <cx:pt idx="62428">65000</cx:pt>
          <cx:pt idx="62429">180000</cx:pt>
          <cx:pt idx="62430">215000</cx:pt>
          <cx:pt idx="62431">139000</cx:pt>
          <cx:pt idx="62432">400000</cx:pt>
          <cx:pt idx="62433">67000</cx:pt>
          <cx:pt idx="62434">850000</cx:pt>
          <cx:pt idx="62435">225000</cx:pt>
          <cx:pt idx="62436">100000</cx:pt>
          <cx:pt idx="62437">210000</cx:pt>
          <cx:pt idx="62438">550000</cx:pt>
          <cx:pt idx="62439">150000</cx:pt>
          <cx:pt idx="62440">210000</cx:pt>
          <cx:pt idx="62441">269000</cx:pt>
          <cx:pt idx="62442">325000</cx:pt>
          <cx:pt idx="62443">250000</cx:pt>
          <cx:pt idx="62444">115000</cx:pt>
          <cx:pt idx="62445">600000</cx:pt>
          <cx:pt idx="62446">400000</cx:pt>
          <cx:pt idx="62447">38500</cx:pt>
          <cx:pt idx="62448">19200</cx:pt>
          <cx:pt idx="62449">750000</cx:pt>
          <cx:pt idx="62450">370000</cx:pt>
          <cx:pt idx="62451">580000</cx:pt>
          <cx:pt idx="62452">535000</cx:pt>
          <cx:pt idx="62453">100000</cx:pt>
          <cx:pt idx="62454">320000</cx:pt>
          <cx:pt idx="62455">160000</cx:pt>
          <cx:pt idx="62456">224000</cx:pt>
          <cx:pt idx="62457">425000</cx:pt>
          <cx:pt idx="62458">500000</cx:pt>
          <cx:pt idx="62459">1200000</cx:pt>
          <cx:pt idx="62460">141000</cx:pt>
          <cx:pt idx="62461">745000</cx:pt>
          <cx:pt idx="62462">325000</cx:pt>
          <cx:pt idx="62463">350000</cx:pt>
          <cx:pt idx="62464">220000</cx:pt>
          <cx:pt idx="62465">150000</cx:pt>
          <cx:pt idx="62466">450000</cx:pt>
          <cx:pt idx="62467">320000</cx:pt>
          <cx:pt idx="62468">220000</cx:pt>
          <cx:pt idx="62469">80000</cx:pt>
          <cx:pt idx="62470">75000</cx:pt>
          <cx:pt idx="62471">70000</cx:pt>
          <cx:pt idx="62472">300000</cx:pt>
          <cx:pt idx="62473">400000</cx:pt>
          <cx:pt idx="62474">300000</cx:pt>
          <cx:pt idx="62475">400000</cx:pt>
          <cx:pt idx="62476">520000</cx:pt>
          <cx:pt idx="62477">195000</cx:pt>
          <cx:pt idx="62478">295000</cx:pt>
          <cx:pt idx="62479">500000</cx:pt>
          <cx:pt idx="62480">335000</cx:pt>
          <cx:pt idx="62481">75000</cx:pt>
          <cx:pt idx="62482">220000</cx:pt>
          <cx:pt idx="62483">140000</cx:pt>
          <cx:pt idx="62484">185000</cx:pt>
          <cx:pt idx="62485">500000</cx:pt>
          <cx:pt idx="62486">175000</cx:pt>
          <cx:pt idx="62487">236000</cx:pt>
          <cx:pt idx="62488">600000</cx:pt>
          <cx:pt idx="62489">90000</cx:pt>
          <cx:pt idx="62490">120000</cx:pt>
          <cx:pt idx="62491">550000</cx:pt>
          <cx:pt idx="62492">25000</cx:pt>
          <cx:pt idx="62493">500000</cx:pt>
          <cx:pt idx="62494">23000</cx:pt>
          <cx:pt idx="62495">475000</cx:pt>
          <cx:pt idx="62496">260000</cx:pt>
          <cx:pt idx="62497">210000</cx:pt>
          <cx:pt idx="62498">190000</cx:pt>
          <cx:pt idx="62499">80000</cx:pt>
          <cx:pt idx="62500">60000</cx:pt>
          <cx:pt idx="62501">244000</cx:pt>
          <cx:pt idx="62502">100000</cx:pt>
          <cx:pt idx="62503">80000</cx:pt>
          <cx:pt idx="62504">475000</cx:pt>
          <cx:pt idx="62505">750000</cx:pt>
          <cx:pt idx="62506">250000</cx:pt>
          <cx:pt idx="62507">50000</cx:pt>
          <cx:pt idx="62508">13500</cx:pt>
          <cx:pt idx="62509">200000</cx:pt>
          <cx:pt idx="62510">230000</cx:pt>
          <cx:pt idx="62511">50000</cx:pt>
          <cx:pt idx="62512">600000</cx:pt>
          <cx:pt idx="62513">900000</cx:pt>
          <cx:pt idx="62514">1300000</cx:pt>
          <cx:pt idx="62515">65000</cx:pt>
          <cx:pt idx="62516">80000</cx:pt>
          <cx:pt idx="62517">130000</cx:pt>
          <cx:pt idx="62518">110000</cx:pt>
          <cx:pt idx="62519">60000</cx:pt>
          <cx:pt idx="62520">400000</cx:pt>
          <cx:pt idx="62521">572000</cx:pt>
          <cx:pt idx="62522">220000</cx:pt>
          <cx:pt idx="62523">226400</cx:pt>
          <cx:pt idx="62524">45000</cx:pt>
          <cx:pt idx="62525">300000</cx:pt>
          <cx:pt idx="62526">650000</cx:pt>
          <cx:pt idx="62527">360000</cx:pt>
          <cx:pt idx="62528">550000</cx:pt>
          <cx:pt idx="62529">225000</cx:pt>
          <cx:pt idx="62530">500000</cx:pt>
          <cx:pt idx="62531">299000</cx:pt>
          <cx:pt idx="62532">91000</cx:pt>
          <cx:pt idx="62533">299000</cx:pt>
          <cx:pt idx="62534">100000</cx:pt>
          <cx:pt idx="62535">80000</cx:pt>
          <cx:pt idx="62536">400000</cx:pt>
          <cx:pt idx="62537">120000</cx:pt>
          <cx:pt idx="62538">1000000</cx:pt>
          <cx:pt idx="62539">500000</cx:pt>
          <cx:pt idx="62540">328000</cx:pt>
          <cx:pt idx="62541">200000</cx:pt>
          <cx:pt idx="62542">500000</cx:pt>
          <cx:pt idx="62543">450000</cx:pt>
          <cx:pt idx="62544">120000</cx:pt>
          <cx:pt idx="62545">240000</cx:pt>
          <cx:pt idx="62546">450000</cx:pt>
          <cx:pt idx="62547">200000</cx:pt>
          <cx:pt idx="62548">240000</cx:pt>
          <cx:pt idx="62549">50000</cx:pt>
          <cx:pt idx="62550">200000</cx:pt>
          <cx:pt idx="62551">250000</cx:pt>
          <cx:pt idx="62552">230000</cx:pt>
          <cx:pt idx="62553">155000</cx:pt>
          <cx:pt idx="62554">120000</cx:pt>
          <cx:pt idx="62555">165000</cx:pt>
          <cx:pt idx="62556">125000</cx:pt>
          <cx:pt idx="62557">40000</cx:pt>
          <cx:pt idx="62558">185000</cx:pt>
          <cx:pt idx="62559">200000</cx:pt>
          <cx:pt idx="62560">600000</cx:pt>
          <cx:pt idx="62561">460000</cx:pt>
          <cx:pt idx="62562">700000</cx:pt>
          <cx:pt idx="62563">350000</cx:pt>
          <cx:pt idx="62564">60000</cx:pt>
          <cx:pt idx="62565">19000</cx:pt>
          <cx:pt idx="62566">825000</cx:pt>
          <cx:pt idx="62567">300000</cx:pt>
          <cx:pt idx="62568">250000</cx:pt>
          <cx:pt idx="62569">50000</cx:pt>
          <cx:pt idx="62570">80000</cx:pt>
          <cx:pt idx="62571">100000</cx:pt>
          <cx:pt idx="62572">120000</cx:pt>
          <cx:pt idx="62573">650000</cx:pt>
          <cx:pt idx="62574">400000</cx:pt>
          <cx:pt idx="62575">135000</cx:pt>
          <cx:pt idx="62576">389000</cx:pt>
          <cx:pt idx="62577">90000</cx:pt>
          <cx:pt idx="62578">325000</cx:pt>
          <cx:pt idx="62579">600000</cx:pt>
          <cx:pt idx="62580">700000</cx:pt>
          <cx:pt idx="62581">75000</cx:pt>
          <cx:pt idx="62582">200000</cx:pt>
          <cx:pt idx="62583">600000</cx:pt>
          <cx:pt idx="62584">110000</cx:pt>
          <cx:pt idx="62585">80000</cx:pt>
          <cx:pt idx="62586">1500000</cx:pt>
          <cx:pt idx="62587">160000</cx:pt>
          <cx:pt idx="62588">235000</cx:pt>
          <cx:pt idx="62589">400000</cx:pt>
          <cx:pt idx="62590">320000</cx:pt>
          <cx:pt idx="62591">250000</cx:pt>
          <cx:pt idx="62592">180000</cx:pt>
          <cx:pt idx="62593">389000</cx:pt>
          <cx:pt idx="62594">170000</cx:pt>
          <cx:pt idx="62595">450000</cx:pt>
          <cx:pt idx="62596">465000</cx:pt>
          <cx:pt idx="62597">260000</cx:pt>
          <cx:pt idx="62598">145000</cx:pt>
          <cx:pt idx="62599">300050</cx:pt>
          <cx:pt idx="62600">100000</cx:pt>
          <cx:pt idx="62601">480000</cx:pt>
          <cx:pt idx="62602">300000</cx:pt>
          <cx:pt idx="62603">600000</cx:pt>
          <cx:pt idx="62604">200000</cx:pt>
          <cx:pt idx="62605">275000</cx:pt>
          <cx:pt idx="62606">400000</cx:pt>
          <cx:pt idx="62607">240000</cx:pt>
          <cx:pt idx="62608">145000</cx:pt>
          <cx:pt idx="62609">175000</cx:pt>
          <cx:pt idx="62610">120000</cx:pt>
          <cx:pt idx="62611">120000</cx:pt>
          <cx:pt idx="62612">180000</cx:pt>
          <cx:pt idx="62613">60000</cx:pt>
          <cx:pt idx="62614">300000</cx:pt>
          <cx:pt idx="62615">750000</cx:pt>
          <cx:pt idx="62616">580000</cx:pt>
          <cx:pt idx="62617">150000</cx:pt>
          <cx:pt idx="62618">40000</cx:pt>
          <cx:pt idx="62619">458000</cx:pt>
          <cx:pt idx="62620">350000</cx:pt>
          <cx:pt idx="62621">120000</cx:pt>
          <cx:pt idx="62622">300000</cx:pt>
          <cx:pt idx="62623">60000</cx:pt>
          <cx:pt idx="62624">60000</cx:pt>
          <cx:pt idx="62625">200000</cx:pt>
          <cx:pt idx="62626">200000</cx:pt>
          <cx:pt idx="62627">209000</cx:pt>
          <cx:pt idx="62628">125000</cx:pt>
          <cx:pt idx="62629">125000</cx:pt>
          <cx:pt idx="62630">60000</cx:pt>
          <cx:pt idx="62631">1000000</cx:pt>
          <cx:pt idx="62632">125000</cx:pt>
          <cx:pt idx="62633">400000</cx:pt>
          <cx:pt idx="62634">280000</cx:pt>
          <cx:pt idx="62635">949000</cx:pt>
          <cx:pt idx="62636">120000</cx:pt>
          <cx:pt idx="62637">2554313</cx:pt>
          <cx:pt idx="62638">400000</cx:pt>
          <cx:pt idx="62639">150000</cx:pt>
          <cx:pt idx="62640">550000</cx:pt>
          <cx:pt idx="62641">550000</cx:pt>
          <cx:pt idx="62642">118000</cx:pt>
          <cx:pt idx="62643">239000</cx:pt>
          <cx:pt idx="62644">1500</cx:pt>
          <cx:pt idx="62645">200000</cx:pt>
          <cx:pt idx="62646">350000</cx:pt>
          <cx:pt idx="62647">325000</cx:pt>
          <cx:pt idx="62648">150000</cx:pt>
          <cx:pt idx="62649">150000</cx:pt>
          <cx:pt idx="62650">400000</cx:pt>
          <cx:pt idx="62651">290000</cx:pt>
          <cx:pt idx="62652">295000</cx:pt>
          <cx:pt idx="62653">400000</cx:pt>
          <cx:pt idx="62654">125000</cx:pt>
          <cx:pt idx="62655">19000</cx:pt>
          <cx:pt idx="62656">300000</cx:pt>
          <cx:pt idx="62657">449000</cx:pt>
          <cx:pt idx="62658">400000</cx:pt>
          <cx:pt idx="62659">400000</cx:pt>
          <cx:pt idx="62660">230000</cx:pt>
          <cx:pt idx="62661">130000</cx:pt>
          <cx:pt idx="62662">149000</cx:pt>
          <cx:pt idx="62663">160000</cx:pt>
          <cx:pt idx="62664">312000</cx:pt>
          <cx:pt idx="62665">70000</cx:pt>
          <cx:pt idx="62666">80000</cx:pt>
          <cx:pt idx="62667">120000</cx:pt>
          <cx:pt idx="62668">549000</cx:pt>
          <cx:pt idx="62669">45000</cx:pt>
          <cx:pt idx="62670">60000</cx:pt>
          <cx:pt idx="62671">40000</cx:pt>
          <cx:pt idx="62672">115000</cx:pt>
          <cx:pt idx="62673">90000</cx:pt>
          <cx:pt idx="62674">52000</cx:pt>
          <cx:pt idx="62675">130000</cx:pt>
          <cx:pt idx="62676">140000</cx:pt>
          <cx:pt idx="62677">119000</cx:pt>
          <cx:pt idx="62678">39000</cx:pt>
          <cx:pt idx="62679">45000</cx:pt>
          <cx:pt idx="62680">83000</cx:pt>
          <cx:pt idx="62681">110000</cx:pt>
          <cx:pt idx="62682">135000</cx:pt>
          <cx:pt idx="62683">140000</cx:pt>
          <cx:pt idx="62684">120000</cx:pt>
          <cx:pt idx="62685">120000</cx:pt>
          <cx:pt idx="62686">150000</cx:pt>
          <cx:pt idx="62687">90000</cx:pt>
          <cx:pt idx="62688">45000</cx:pt>
          <cx:pt idx="62689">150000</cx:pt>
          <cx:pt idx="62690">90000</cx:pt>
          <cx:pt idx="62691">99000</cx:pt>
          <cx:pt idx="62692">133000</cx:pt>
          <cx:pt idx="62693">98000</cx:pt>
          <cx:pt idx="62694">96000</cx:pt>
          <cx:pt idx="62695">70000</cx:pt>
          <cx:pt idx="62696">90000</cx:pt>
          <cx:pt idx="62697">118000</cx:pt>
          <cx:pt idx="62698">120000</cx:pt>
          <cx:pt idx="62699">89000</cx:pt>
          <cx:pt idx="62700">100000</cx:pt>
          <cx:pt idx="62701">130000</cx:pt>
          <cx:pt idx="62702">90000</cx:pt>
          <cx:pt idx="62703">100000</cx:pt>
          <cx:pt idx="62704">80000</cx:pt>
          <cx:pt idx="62705">87000</cx:pt>
          <cx:pt idx="62706">89000</cx:pt>
          <cx:pt idx="62707">90000</cx:pt>
          <cx:pt idx="62708">140000</cx:pt>
          <cx:pt idx="62709">85000</cx:pt>
          <cx:pt idx="62710">70000</cx:pt>
          <cx:pt idx="62711">17000</cx:pt>
          <cx:pt idx="62712">90000</cx:pt>
          <cx:pt idx="62713">40000</cx:pt>
          <cx:pt idx="62714">175000</cx:pt>
          <cx:pt idx="62715">100000</cx:pt>
          <cx:pt idx="62716">100000</cx:pt>
          <cx:pt idx="62717">130000</cx:pt>
          <cx:pt idx="62718">100000</cx:pt>
          <cx:pt idx="62719">100000</cx:pt>
          <cx:pt idx="62720">90000</cx:pt>
          <cx:pt idx="62721">110000</cx:pt>
          <cx:pt idx="62722">275000</cx:pt>
          <cx:pt idx="62723">75000</cx:pt>
          <cx:pt idx="62724">17000</cx:pt>
          <cx:pt idx="62725">95000</cx:pt>
          <cx:pt idx="62726">60000</cx:pt>
          <cx:pt idx="62727">130000</cx:pt>
          <cx:pt idx="62728">48000</cx:pt>
          <cx:pt idx="62729">90000</cx:pt>
          <cx:pt idx="62730">150000</cx:pt>
          <cx:pt idx="62731">200000</cx:pt>
          <cx:pt idx="62732">80000</cx:pt>
          <cx:pt idx="62733">150000</cx:pt>
          <cx:pt idx="62734">175000</cx:pt>
          <cx:pt idx="62735">300000</cx:pt>
          <cx:pt idx="62736">198000</cx:pt>
          <cx:pt idx="62737">100000</cx:pt>
          <cx:pt idx="62738">101400</cx:pt>
          <cx:pt idx="62739">70000</cx:pt>
          <cx:pt idx="62740">65000</cx:pt>
          <cx:pt idx="62741">90000</cx:pt>
          <cx:pt idx="62742">90000</cx:pt>
          <cx:pt idx="62743">75000</cx:pt>
          <cx:pt idx="62744">75000</cx:pt>
          <cx:pt idx="62745">136900</cx:pt>
          <cx:pt idx="62746">90000</cx:pt>
          <cx:pt idx="62747">120000</cx:pt>
          <cx:pt idx="62748">190000</cx:pt>
          <cx:pt idx="62749">300000</cx:pt>
          <cx:pt idx="62750">100000</cx:pt>
          <cx:pt idx="62751">120000</cx:pt>
          <cx:pt idx="62752">65000</cx:pt>
          <cx:pt idx="62753">115000</cx:pt>
          <cx:pt idx="62754">260000</cx:pt>
          <cx:pt idx="62755">180000</cx:pt>
          <cx:pt idx="62756">215000</cx:pt>
          <cx:pt idx="62757">185000</cx:pt>
          <cx:pt idx="62758">130000</cx:pt>
          <cx:pt idx="62759">185000</cx:pt>
          <cx:pt idx="62760">350000</cx:pt>
          <cx:pt idx="62761">115000</cx:pt>
          <cx:pt idx="62762">160000</cx:pt>
          <cx:pt idx="62763">110000</cx:pt>
          <cx:pt idx="62764">455000</cx:pt>
          <cx:pt idx="62765">450000</cx:pt>
          <cx:pt idx="62766">67000</cx:pt>
          <cx:pt idx="62767">80000</cx:pt>
          <cx:pt idx="62768">200000</cx:pt>
          <cx:pt idx="62769">150000</cx:pt>
          <cx:pt idx="62770">95000</cx:pt>
          <cx:pt idx="62771">127000</cx:pt>
          <cx:pt idx="62772">250000</cx:pt>
          <cx:pt idx="62773">215000</cx:pt>
          <cx:pt idx="62774">165000</cx:pt>
          <cx:pt idx="62775">245000</cx:pt>
          <cx:pt idx="62776">200000</cx:pt>
          <cx:pt idx="62777">800000</cx:pt>
          <cx:pt idx="62778">249000</cx:pt>
          <cx:pt idx="62779">100000</cx:pt>
          <cx:pt idx="62780">250000</cx:pt>
          <cx:pt idx="62781">125000</cx:pt>
          <cx:pt idx="62782">200000</cx:pt>
          <cx:pt idx="62783">240000</cx:pt>
          <cx:pt idx="62784">200000</cx:pt>
          <cx:pt idx="62785">350000</cx:pt>
          <cx:pt idx="62786">188000</cx:pt>
          <cx:pt idx="62787">249000</cx:pt>
          <cx:pt idx="62788">210000</cx:pt>
          <cx:pt idx="62789">375000</cx:pt>
          <cx:pt idx="62790">200000</cx:pt>
          <cx:pt idx="62791">150900</cx:pt>
          <cx:pt idx="62792">200000</cx:pt>
          <cx:pt idx="62793">1246101</cx:pt>
          <cx:pt idx="62794">55000</cx:pt>
          <cx:pt idx="62795">178000</cx:pt>
          <cx:pt idx="62796">130000</cx:pt>
          <cx:pt idx="62797">150000</cx:pt>
          <cx:pt idx="62798">168000</cx:pt>
          <cx:pt idx="62799">109000</cx:pt>
          <cx:pt idx="62800">135000</cx:pt>
          <cx:pt idx="62801">130000</cx:pt>
          <cx:pt idx="62802">140000</cx:pt>
          <cx:pt idx="62803">138000</cx:pt>
          <cx:pt idx="62804">150000</cx:pt>
          <cx:pt idx="62805">127000</cx:pt>
          <cx:pt idx="62806">95000</cx:pt>
          <cx:pt idx="62807">180000</cx:pt>
          <cx:pt idx="62808">140000</cx:pt>
          <cx:pt idx="62809">180000</cx:pt>
          <cx:pt idx="62810">150000</cx:pt>
          <cx:pt idx="62811">200000</cx:pt>
          <cx:pt idx="62812">300000</cx:pt>
          <cx:pt idx="62813">180000</cx:pt>
          <cx:pt idx="62814">200000</cx:pt>
          <cx:pt idx="62815">250000</cx:pt>
          <cx:pt idx="62816">200000</cx:pt>
          <cx:pt idx="62817">180000</cx:pt>
          <cx:pt idx="62818">1246101</cx:pt>
          <cx:pt idx="62819">1246101</cx:pt>
          <cx:pt idx="62820">250000</cx:pt>
          <cx:pt idx="62821">150000</cx:pt>
          <cx:pt idx="62822">215000</cx:pt>
          <cx:pt idx="62823">125000</cx:pt>
          <cx:pt idx="62824">160000</cx:pt>
          <cx:pt idx="62825">40000</cx:pt>
          <cx:pt idx="62826">116000</cx:pt>
          <cx:pt idx="62827">230000</cx:pt>
          <cx:pt idx="62828">180000</cx:pt>
          <cx:pt idx="62829">155000</cx:pt>
          <cx:pt idx="62830">380000</cx:pt>
          <cx:pt idx="62831">140000</cx:pt>
          <cx:pt idx="62832">55000</cx:pt>
          <cx:pt idx="62833">65000</cx:pt>
          <cx:pt idx="62834">150000</cx:pt>
          <cx:pt idx="62835">130000</cx:pt>
          <cx:pt idx="62836">140000</cx:pt>
          <cx:pt idx="62837">175000</cx:pt>
          <cx:pt idx="62838">250000</cx:pt>
          <cx:pt idx="62839">100000</cx:pt>
          <cx:pt idx="62840">250000</cx:pt>
          <cx:pt idx="62841">70000</cx:pt>
          <cx:pt idx="62842">22000</cx:pt>
          <cx:pt idx="62843">125000</cx:pt>
          <cx:pt idx="62844">175000</cx:pt>
          <cx:pt idx="62845">171200</cx:pt>
          <cx:pt idx="62846">260000</cx:pt>
          <cx:pt idx="62847">185000</cx:pt>
          <cx:pt idx="62848">230000</cx:pt>
          <cx:pt idx="62849">125000</cx:pt>
          <cx:pt idx="62850">125000</cx:pt>
          <cx:pt idx="62851">83000</cx:pt>
          <cx:pt idx="62852">150000</cx:pt>
          <cx:pt idx="62853">125000</cx:pt>
          <cx:pt idx="62854">105000</cx:pt>
          <cx:pt idx="62855">160000</cx:pt>
          <cx:pt idx="62856">120000</cx:pt>
          <cx:pt idx="62857">83000</cx:pt>
          <cx:pt idx="62858">130000</cx:pt>
          <cx:pt idx="62859">130000</cx:pt>
          <cx:pt idx="62860">275000</cx:pt>
          <cx:pt idx="62861">180000</cx:pt>
          <cx:pt idx="62862">130000</cx:pt>
          <cx:pt idx="62863">99900</cx:pt>
          <cx:pt idx="62864">115000</cx:pt>
          <cx:pt idx="62865">150000</cx:pt>
          <cx:pt idx="62866">145000</cx:pt>
          <cx:pt idx="62867">224000</cx:pt>
          <cx:pt idx="62868">171000</cx:pt>
          <cx:pt idx="62869">179000</cx:pt>
          <cx:pt idx="62870">179000</cx:pt>
          <cx:pt idx="62871">209000</cx:pt>
          <cx:pt idx="62872">150000</cx:pt>
          <cx:pt idx="62873">325000</cx:pt>
          <cx:pt idx="62874">175000</cx:pt>
          <cx:pt idx="62875">225000</cx:pt>
          <cx:pt idx="62876">150900</cx:pt>
          <cx:pt idx="62877">160000</cx:pt>
          <cx:pt idx="62878">83000</cx:pt>
          <cx:pt idx="62879">115000</cx:pt>
          <cx:pt idx="62880">145000</cx:pt>
          <cx:pt idx="62881">95000</cx:pt>
          <cx:pt idx="62882">200000</cx:pt>
          <cx:pt idx="62883">225000</cx:pt>
          <cx:pt idx="62884">230000</cx:pt>
          <cx:pt idx="62885">150000</cx:pt>
          <cx:pt idx="62886">155000</cx:pt>
          <cx:pt idx="62887">320000</cx:pt>
          <cx:pt idx="62888">200000</cx:pt>
          <cx:pt idx="62889">115000</cx:pt>
          <cx:pt idx="62890">189000</cx:pt>
          <cx:pt idx="62891">150000</cx:pt>
          <cx:pt idx="62892">125000</cx:pt>
          <cx:pt idx="62893">130000</cx:pt>
          <cx:pt idx="62894">188000</cx:pt>
          <cx:pt idx="62895">220000</cx:pt>
          <cx:pt idx="62896">168000</cx:pt>
          <cx:pt idx="62897">173000</cx:pt>
          <cx:pt idx="62898">280000</cx:pt>
          <cx:pt idx="62899">175000</cx:pt>
          <cx:pt idx="62900">150000</cx:pt>
          <cx:pt idx="62901">150000</cx:pt>
          <cx:pt idx="62902">160000</cx:pt>
          <cx:pt idx="62903">180000</cx:pt>
          <cx:pt idx="62904">60000</cx:pt>
          <cx:pt idx="62905">150000</cx:pt>
          <cx:pt idx="62906">220000</cx:pt>
          <cx:pt idx="62907">400000</cx:pt>
          <cx:pt idx="62908">175000</cx:pt>
          <cx:pt idx="62909">15500</cx:pt>
          <cx:pt idx="62910">180000</cx:pt>
          <cx:pt idx="62911">165000</cx:pt>
          <cx:pt idx="62912">110000</cx:pt>
          <cx:pt idx="62913">250000</cx:pt>
          <cx:pt idx="62914">200000</cx:pt>
          <cx:pt idx="62915">145000</cx:pt>
          <cx:pt idx="62916">83000</cx:pt>
          <cx:pt idx="62917">90000</cx:pt>
          <cx:pt idx="62918">110000</cx:pt>
          <cx:pt idx="62919">190000</cx:pt>
          <cx:pt idx="62920">215000</cx:pt>
          <cx:pt idx="62921">180000</cx:pt>
          <cx:pt idx="62922">109000</cx:pt>
          <cx:pt idx="62923">130000</cx:pt>
          <cx:pt idx="62924">200000</cx:pt>
          <cx:pt idx="62925">135000</cx:pt>
          <cx:pt idx="62926">190000</cx:pt>
          <cx:pt idx="62927">200000</cx:pt>
          <cx:pt idx="62928">176000</cx:pt>
          <cx:pt idx="62929">225000</cx:pt>
          <cx:pt idx="62930">210000</cx:pt>
          <cx:pt idx="62931">100000</cx:pt>
          <cx:pt idx="62932">200000</cx:pt>
          <cx:pt idx="62933">184000</cx:pt>
          <cx:pt idx="62934">550000</cx:pt>
          <cx:pt idx="62935">115000</cx:pt>
          <cx:pt idx="62936">180000</cx:pt>
          <cx:pt idx="62937">155000</cx:pt>
          <cx:pt idx="62938">240000</cx:pt>
          <cx:pt idx="62939">200000</cx:pt>
          <cx:pt idx="62940">200000</cx:pt>
          <cx:pt idx="62941">365000</cx:pt>
          <cx:pt idx="62942">140000</cx:pt>
          <cx:pt idx="62943">150000</cx:pt>
          <cx:pt idx="62944">85000</cx:pt>
          <cx:pt idx="62945">240000</cx:pt>
          <cx:pt idx="62946">150000</cx:pt>
          <cx:pt idx="62947">135000</cx:pt>
          <cx:pt idx="62948">190000</cx:pt>
          <cx:pt idx="62949">325000</cx:pt>
          <cx:pt idx="62950">150000</cx:pt>
          <cx:pt idx="62951">150000</cx:pt>
          <cx:pt idx="62952">200000</cx:pt>
          <cx:pt idx="62953">83000</cx:pt>
          <cx:pt idx="62954">180000</cx:pt>
          <cx:pt idx="62955">150000</cx:pt>
          <cx:pt idx="62956">100000</cx:pt>
          <cx:pt idx="62957">100000</cx:pt>
          <cx:pt idx="62958">170000</cx:pt>
          <cx:pt idx="62959">150000</cx:pt>
          <cx:pt idx="62960">47000</cx:pt>
          <cx:pt idx="62961">150000</cx:pt>
          <cx:pt idx="62962">280000</cx:pt>
          <cx:pt idx="62963">250000</cx:pt>
          <cx:pt idx="62964">110000</cx:pt>
          <cx:pt idx="62965">95000</cx:pt>
          <cx:pt idx="62966">160000</cx:pt>
          <cx:pt idx="62967">180000</cx:pt>
          <cx:pt idx="62968">120000</cx:pt>
          <cx:pt idx="62969">189000</cx:pt>
          <cx:pt idx="62970">200000</cx:pt>
          <cx:pt idx="62971">279000</cx:pt>
          <cx:pt idx="62972">275000</cx:pt>
          <cx:pt idx="62973">145000</cx:pt>
          <cx:pt idx="62974">155000</cx:pt>
          <cx:pt idx="62975">120000</cx:pt>
          <cx:pt idx="62976">160000</cx:pt>
          <cx:pt idx="62977">250000</cx:pt>
          <cx:pt idx="62978">300000</cx:pt>
          <cx:pt idx="62979">200000</cx:pt>
          <cx:pt idx="62980">180000</cx:pt>
          <cx:pt idx="62981">200000</cx:pt>
          <cx:pt idx="62982">244000</cx:pt>
          <cx:pt idx="62983">215000</cx:pt>
          <cx:pt idx="62984">170000</cx:pt>
          <cx:pt idx="62985">140000</cx:pt>
          <cx:pt idx="62986">200000</cx:pt>
          <cx:pt idx="62987">189900</cx:pt>
          <cx:pt idx="62988">123000</cx:pt>
          <cx:pt idx="62989">175000</cx:pt>
          <cx:pt idx="62990">220000</cx:pt>
          <cx:pt idx="62991">190000</cx:pt>
          <cx:pt idx="62992">250000</cx:pt>
          <cx:pt idx="62993">170000</cx:pt>
          <cx:pt idx="62994">175000</cx:pt>
          <cx:pt idx="62995">200000</cx:pt>
          <cx:pt idx="62996">170000</cx:pt>
          <cx:pt idx="62997">250000</cx:pt>
          <cx:pt idx="62998">300000</cx:pt>
          <cx:pt idx="62999">230000</cx:pt>
          <cx:pt idx="63000">240000</cx:pt>
          <cx:pt idx="63001">185000</cx:pt>
          <cx:pt idx="63002">200000</cx:pt>
          <cx:pt idx="63003">220000</cx:pt>
          <cx:pt idx="63004">160000</cx:pt>
          <cx:pt idx="63005">200000</cx:pt>
          <cx:pt idx="63006">200000</cx:pt>
          <cx:pt idx="63007">200000</cx:pt>
          <cx:pt idx="63008">160000</cx:pt>
          <cx:pt idx="63009">225000</cx:pt>
          <cx:pt idx="63010">175000</cx:pt>
          <cx:pt idx="63011">185000</cx:pt>
          <cx:pt idx="63012">223000</cx:pt>
          <cx:pt idx="63013">205000</cx:pt>
          <cx:pt idx="63014">300000</cx:pt>
          <cx:pt idx="63015">300000</cx:pt>
          <cx:pt idx="63016">175000</cx:pt>
          <cx:pt idx="63017">200000</cx:pt>
          <cx:pt idx="63018">200000</cx:pt>
          <cx:pt idx="63019">350000</cx:pt>
          <cx:pt idx="63020">185000</cx:pt>
          <cx:pt idx="63021">150000</cx:pt>
          <cx:pt idx="63022">109000</cx:pt>
          <cx:pt idx="63023">130000</cx:pt>
          <cx:pt idx="63024">170000</cx:pt>
          <cx:pt idx="63025">150000</cx:pt>
          <cx:pt idx="63026">150000</cx:pt>
          <cx:pt idx="63027">141000</cx:pt>
          <cx:pt idx="63028">200000</cx:pt>
          <cx:pt idx="63029">212000</cx:pt>
          <cx:pt idx="63030">250000</cx:pt>
          <cx:pt idx="63031">120000</cx:pt>
          <cx:pt idx="63032">120000</cx:pt>
          <cx:pt idx="63033">150000</cx:pt>
          <cx:pt idx="63034">120000</cx:pt>
          <cx:pt idx="63035">125000</cx:pt>
          <cx:pt idx="63036">100000</cx:pt>
          <cx:pt idx="63037">160000</cx:pt>
          <cx:pt idx="63038">325000</cx:pt>
          <cx:pt idx="63039">206000</cx:pt>
          <cx:pt idx="63040">140000</cx:pt>
          <cx:pt idx="63041">150000</cx:pt>
          <cx:pt idx="63042">150000</cx:pt>
          <cx:pt idx="63043">185000</cx:pt>
          <cx:pt idx="63044">240000</cx:pt>
          <cx:pt idx="63045">200000</cx:pt>
          <cx:pt idx="63046">175000</cx:pt>
          <cx:pt idx="63047">200000</cx:pt>
          <cx:pt idx="63048">275000</cx:pt>
          <cx:pt idx="63049">230000</cx:pt>
          <cx:pt idx="63050">185000</cx:pt>
          <cx:pt idx="63051">160000</cx:pt>
          <cx:pt idx="63052">100000</cx:pt>
          <cx:pt idx="63053">130000</cx:pt>
          <cx:pt idx="63054">190000</cx:pt>
          <cx:pt idx="63055">165000</cx:pt>
          <cx:pt idx="63056">158000</cx:pt>
          <cx:pt idx="63057">1246101</cx:pt>
          <cx:pt idx="63058">200000</cx:pt>
          <cx:pt idx="63059">290000</cx:pt>
          <cx:pt idx="63060">200000</cx:pt>
          <cx:pt idx="63061">290000</cx:pt>
          <cx:pt idx="63062">159000</cx:pt>
          <cx:pt idx="63063">95000</cx:pt>
          <cx:pt idx="63064">90000</cx:pt>
          <cx:pt idx="63065">149000</cx:pt>
          <cx:pt idx="63066">200000</cx:pt>
          <cx:pt idx="63067">1246101</cx:pt>
          <cx:pt idx="63068">300000</cx:pt>
          <cx:pt idx="63069">200000</cx:pt>
          <cx:pt idx="63070">145000</cx:pt>
          <cx:pt idx="63071">175000</cx:pt>
          <cx:pt idx="63072">320000</cx:pt>
          <cx:pt idx="63073">216000</cx:pt>
          <cx:pt idx="63074">209000</cx:pt>
          <cx:pt idx="63075">75000</cx:pt>
          <cx:pt idx="63076">100000</cx:pt>
          <cx:pt idx="63077">134300</cx:pt>
          <cx:pt idx="63078">175000</cx:pt>
          <cx:pt idx="63079">150000</cx:pt>
          <cx:pt idx="63080">159000</cx:pt>
          <cx:pt idx="63081">200000</cx:pt>
          <cx:pt idx="63082">185000</cx:pt>
          <cx:pt idx="63083">275000</cx:pt>
          <cx:pt idx="63084">500000</cx:pt>
          <cx:pt idx="63085">173000</cx:pt>
          <cx:pt idx="63086">180000</cx:pt>
          <cx:pt idx="63087">155000</cx:pt>
          <cx:pt idx="63088">450000</cx:pt>
          <cx:pt idx="63089">123000</cx:pt>
          <cx:pt idx="63090">220000</cx:pt>
          <cx:pt idx="63091">250000</cx:pt>
          <cx:pt idx="63092">235000</cx:pt>
          <cx:pt idx="63093">200000</cx:pt>
          <cx:pt idx="63094">400000</cx:pt>
          <cx:pt idx="63095">150000</cx:pt>
          <cx:pt idx="63096">200000</cx:pt>
          <cx:pt idx="63097">240000</cx:pt>
          <cx:pt idx="63098">280000</cx:pt>
          <cx:pt idx="63099">185000</cx:pt>
          <cx:pt idx="63100">175000</cx:pt>
          <cx:pt idx="63101">350000</cx:pt>
          <cx:pt idx="63102">300000</cx:pt>
          <cx:pt idx="63103">182000</cx:pt>
          <cx:pt idx="63104">160000</cx:pt>
          <cx:pt idx="63105">130000</cx:pt>
          <cx:pt idx="63106">199000</cx:pt>
          <cx:pt idx="63107">320000</cx:pt>
          <cx:pt idx="63108">230000</cx:pt>
          <cx:pt idx="63109">200000</cx:pt>
          <cx:pt idx="63110">190000</cx:pt>
          <cx:pt idx="63111">200000</cx:pt>
          <cx:pt idx="63112">165000</cx:pt>
          <cx:pt idx="63113">83000</cx:pt>
          <cx:pt idx="63114">110000</cx:pt>
          <cx:pt idx="63115">150000</cx:pt>
          <cx:pt idx="63116">190000</cx:pt>
          <cx:pt idx="63117">170000</cx:pt>
          <cx:pt idx="63118">130000</cx:pt>
          <cx:pt idx="63119">168000</cx:pt>
          <cx:pt idx="63120">160000</cx:pt>
          <cx:pt idx="63121">150000</cx:pt>
          <cx:pt idx="63122">300000</cx:pt>
          <cx:pt idx="63123">150000</cx:pt>
          <cx:pt idx="63124">140000</cx:pt>
          <cx:pt idx="63125">175000</cx:pt>
          <cx:pt idx="63126">195000</cx:pt>
          <cx:pt idx="63127">300000</cx:pt>
          <cx:pt idx="63128">240000</cx:pt>
          <cx:pt idx="63129">200000</cx:pt>
          <cx:pt idx="63130">400000</cx:pt>
          <cx:pt idx="63131">450000</cx:pt>
          <cx:pt idx="63132">280000</cx:pt>
          <cx:pt idx="63133">500000</cx:pt>
          <cx:pt idx="63134">250000</cx:pt>
          <cx:pt idx="63135">175000</cx:pt>
          <cx:pt idx="63136">220000</cx:pt>
          <cx:pt idx="63137">155000</cx:pt>
          <cx:pt idx="63138">176100</cx:pt>
          <cx:pt idx="63139">150000</cx:pt>
          <cx:pt idx="63140">83000</cx:pt>
          <cx:pt idx="63141">100000</cx:pt>
          <cx:pt idx="63142">115000</cx:pt>
          <cx:pt idx="63143">150000</cx:pt>
          <cx:pt idx="63144">150000</cx:pt>
          <cx:pt idx="63145">70000</cx:pt>
          <cx:pt idx="63146">155000</cx:pt>
          <cx:pt idx="63147">220000</cx:pt>
          <cx:pt idx="63148">135000</cx:pt>
          <cx:pt idx="63149">137500</cx:pt>
          <cx:pt idx="63150">300000</cx:pt>
          <cx:pt idx="63151">325000</cx:pt>
          <cx:pt idx="63152">200000</cx:pt>
          <cx:pt idx="63153">65000</cx:pt>
          <cx:pt idx="63154">100000</cx:pt>
          <cx:pt idx="63155">220000</cx:pt>
          <cx:pt idx="63156">115000</cx:pt>
          <cx:pt idx="63157">185000</cx:pt>
          <cx:pt idx="63158">800000</cx:pt>
          <cx:pt idx="63159">300000</cx:pt>
          <cx:pt idx="63160">47000</cx:pt>
          <cx:pt idx="63161">139000</cx:pt>
          <cx:pt idx="63162">230000</cx:pt>
          <cx:pt idx="63163">300000</cx:pt>
          <cx:pt idx="63164">511000</cx:pt>
          <cx:pt idx="63165">100000</cx:pt>
          <cx:pt idx="63166">155000</cx:pt>
          <cx:pt idx="63167">215000</cx:pt>
          <cx:pt idx="63168">250000</cx:pt>
          <cx:pt idx="63169">275000</cx:pt>
          <cx:pt idx="63170">175000</cx:pt>
          <cx:pt idx="63171">650000</cx:pt>
          <cx:pt idx="63172">250000</cx:pt>
          <cx:pt idx="63173">400000</cx:pt>
          <cx:pt idx="63174">83000</cx:pt>
          <cx:pt idx="63175">95000</cx:pt>
          <cx:pt idx="63176">225000</cx:pt>
          <cx:pt idx="63177">500000</cx:pt>
          <cx:pt idx="63178">199900</cx:pt>
          <cx:pt idx="63179">160000</cx:pt>
          <cx:pt idx="63180">175000</cx:pt>
          <cx:pt idx="63181">300000</cx:pt>
          <cx:pt idx="63182">225000</cx:pt>
          <cx:pt idx="63183">150000</cx:pt>
          <cx:pt idx="63184">165000</cx:pt>
          <cx:pt idx="63185">700000</cx:pt>
          <cx:pt idx="63186">175000</cx:pt>
          <cx:pt idx="63187">235000</cx:pt>
          <cx:pt idx="63188">300000</cx:pt>
          <cx:pt idx="63189">550000</cx:pt>
          <cx:pt idx="63190">200000</cx:pt>
          <cx:pt idx="63191">230000</cx:pt>
          <cx:pt idx="63192">130000</cx:pt>
          <cx:pt idx="63193">165000</cx:pt>
          <cx:pt idx="63194">800000</cx:pt>
          <cx:pt idx="63195">47000</cx:pt>
          <cx:pt idx="63196">47000</cx:pt>
          <cx:pt idx="63197">250000</cx:pt>
          <cx:pt idx="63198">170000</cx:pt>
          <cx:pt idx="63199">140000</cx:pt>
          <cx:pt idx="63200">207000</cx:pt>
          <cx:pt idx="63201">230000</cx:pt>
          <cx:pt idx="63202">450000</cx:pt>
          <cx:pt idx="63203">750000</cx:pt>
          <cx:pt idx="63204">155000</cx:pt>
          <cx:pt idx="63205">250000</cx:pt>
          <cx:pt idx="63206">250000</cx:pt>
          <cx:pt idx="63207">100000</cx:pt>
          <cx:pt idx="63208">190000</cx:pt>
          <cx:pt idx="63209">83000</cx:pt>
          <cx:pt idx="63210">140000</cx:pt>
          <cx:pt idx="63211">165000</cx:pt>
          <cx:pt idx="63212">129900</cx:pt>
          <cx:pt idx="63213">95000</cx:pt>
          <cx:pt idx="63214">165000</cx:pt>
          <cx:pt idx="63215">65000</cx:pt>
          <cx:pt idx="63216">175700</cx:pt>
          <cx:pt idx="63217">140000</cx:pt>
          <cx:pt idx="63218">142900</cx:pt>
          <cx:pt idx="63219">150000</cx:pt>
          <cx:pt idx="63220">175000</cx:pt>
          <cx:pt idx="63221">175000</cx:pt>
          <cx:pt idx="63222">155000</cx:pt>
          <cx:pt idx="63223">135000</cx:pt>
          <cx:pt idx="63224">150000</cx:pt>
          <cx:pt idx="63225">165000</cx:pt>
          <cx:pt idx="63226">230000</cx:pt>
          <cx:pt idx="63227">210000</cx:pt>
          <cx:pt idx="63228">270000</cx:pt>
          <cx:pt idx="63229">260000</cx:pt>
          <cx:pt idx="63230">205000</cx:pt>
          <cx:pt idx="63231">209000</cx:pt>
          <cx:pt idx="63232">200000</cx:pt>
          <cx:pt idx="63233">39900</cx:pt>
          <cx:pt idx="63234">375000</cx:pt>
          <cx:pt idx="63235">220000</cx:pt>
          <cx:pt idx="63236">179000</cx:pt>
          <cx:pt idx="63237">225000</cx:pt>
          <cx:pt idx="63238">150000</cx:pt>
          <cx:pt idx="63239">100000</cx:pt>
          <cx:pt idx="63240">230000</cx:pt>
          <cx:pt idx="63241">83000</cx:pt>
          <cx:pt idx="63242">169000</cx:pt>
          <cx:pt idx="63243">300000</cx:pt>
          <cx:pt idx="63244">325000</cx:pt>
          <cx:pt idx="63245">175000</cx:pt>
          <cx:pt idx="63246">177000</cx:pt>
          <cx:pt idx="63247">420000</cx:pt>
          <cx:pt idx="63248">210000</cx:pt>
          <cx:pt idx="63249">300000</cx:pt>
          <cx:pt idx="63250">129000</cx:pt>
          <cx:pt idx="63251">119000</cx:pt>
          <cx:pt idx="63252">350000</cx:pt>
          <cx:pt idx="63253">365000</cx:pt>
          <cx:pt idx="63254">145000</cx:pt>
          <cx:pt idx="63255">110000</cx:pt>
          <cx:pt idx="63256">105000</cx:pt>
          <cx:pt idx="63257">196000</cx:pt>
          <cx:pt idx="63258">100000</cx:pt>
          <cx:pt idx="63259">50000</cx:pt>
          <cx:pt idx="63260">95000</cx:pt>
          <cx:pt idx="63261">275000</cx:pt>
          <cx:pt idx="63262">250000</cx:pt>
          <cx:pt idx="63263">220000</cx:pt>
          <cx:pt idx="63264">155000</cx:pt>
          <cx:pt idx="63265">180000</cx:pt>
          <cx:pt idx="63266">50000</cx:pt>
          <cx:pt idx="63267">220000</cx:pt>
          <cx:pt idx="63268">400000</cx:pt>
          <cx:pt idx="63269">160000</cx:pt>
          <cx:pt idx="63270">185000</cx:pt>
          <cx:pt idx="63271">165000</cx:pt>
          <cx:pt idx="63272">170000</cx:pt>
          <cx:pt idx="63273">160000</cx:pt>
          <cx:pt idx="63274">375000</cx:pt>
          <cx:pt idx="63275">210000</cx:pt>
          <cx:pt idx="63276">230000</cx:pt>
          <cx:pt idx="63277">250000</cx:pt>
          <cx:pt idx="63278">250000</cx:pt>
          <cx:pt idx="63279">185000</cx:pt>
          <cx:pt idx="63280">250000</cx:pt>
          <cx:pt idx="63281">278000</cx:pt>
          <cx:pt idx="63282">205000</cx:pt>
          <cx:pt idx="63283">185000</cx:pt>
          <cx:pt idx="63284">211200</cx:pt>
          <cx:pt idx="63285">185000</cx:pt>
          <cx:pt idx="63286">195000</cx:pt>
          <cx:pt idx="63287">185000</cx:pt>
          <cx:pt idx="63288">83000</cx:pt>
          <cx:pt idx="63289">280000</cx:pt>
          <cx:pt idx="63290">280000</cx:pt>
          <cx:pt idx="63291">400000</cx:pt>
          <cx:pt idx="63292">145000</cx:pt>
          <cx:pt idx="63293">365000</cx:pt>
          <cx:pt idx="63294">150900</cx:pt>
          <cx:pt idx="63295">380000</cx:pt>
          <cx:pt idx="63296">725000</cx:pt>
          <cx:pt idx="63297">385000</cx:pt>
          <cx:pt idx="63298">475000</cx:pt>
          <cx:pt idx="63299">400000</cx:pt>
          <cx:pt idx="63300">150000</cx:pt>
          <cx:pt idx="63301">170000</cx:pt>
          <cx:pt idx="63302">165000</cx:pt>
          <cx:pt idx="63303">300000</cx:pt>
          <cx:pt idx="63304">400000</cx:pt>
          <cx:pt idx="63305">275000</cx:pt>
          <cx:pt idx="63306">310000</cx:pt>
          <cx:pt idx="63307">110000</cx:pt>
          <cx:pt idx="63308">155000</cx:pt>
          <cx:pt idx="63309">109000</cx:pt>
          <cx:pt idx="63310">120000</cx:pt>
          <cx:pt idx="63311">150000</cx:pt>
          <cx:pt idx="63312">150000</cx:pt>
          <cx:pt idx="63313">150000</cx:pt>
          <cx:pt idx="63314">210000</cx:pt>
          <cx:pt idx="63315">180000</cx:pt>
          <cx:pt idx="63316">185000</cx:pt>
          <cx:pt idx="63317">205000</cx:pt>
          <cx:pt idx="63318">235000</cx:pt>
          <cx:pt idx="63319">120000</cx:pt>
          <cx:pt idx="63320">130000</cx:pt>
          <cx:pt idx="63321">165000</cx:pt>
          <cx:pt idx="63322">95000</cx:pt>
          <cx:pt idx="63323">160000</cx:pt>
          <cx:pt idx="63324">155000</cx:pt>
          <cx:pt idx="63325">158000</cx:pt>
          <cx:pt idx="63326">200000</cx:pt>
          <cx:pt idx="63327">250000</cx:pt>
          <cx:pt idx="63328">250000</cx:pt>
          <cx:pt idx="63329">300000</cx:pt>
          <cx:pt idx="63330">260000</cx:pt>
          <cx:pt idx="63331">150000</cx:pt>
          <cx:pt idx="63332">140000</cx:pt>
          <cx:pt idx="63333">210000</cx:pt>
          <cx:pt idx="63334">150000</cx:pt>
          <cx:pt idx="63335">170000</cx:pt>
          <cx:pt idx="63336">375000</cx:pt>
          <cx:pt idx="63337">350000</cx:pt>
          <cx:pt idx="63338">274000</cx:pt>
          <cx:pt idx="63339">180000</cx:pt>
          <cx:pt idx="63340">185000</cx:pt>
          <cx:pt idx="63341">200000</cx:pt>
          <cx:pt idx="63342">270000</cx:pt>
          <cx:pt idx="63343">170000</cx:pt>
          <cx:pt idx="63344">250000</cx:pt>
          <cx:pt idx="63345">250000</cx:pt>
          <cx:pt idx="63346">225000</cx:pt>
          <cx:pt idx="63347">400000</cx:pt>
          <cx:pt idx="63348">350000</cx:pt>
          <cx:pt idx="63349">160000</cx:pt>
          <cx:pt idx="63350">250000</cx:pt>
          <cx:pt idx="63351">250000</cx:pt>
          <cx:pt idx="63352">400000</cx:pt>
          <cx:pt idx="63353">400000</cx:pt>
          <cx:pt idx="63354">200000</cx:pt>
          <cx:pt idx="63355">170000</cx:pt>
          <cx:pt idx="63356">313000</cx:pt>
          <cx:pt idx="63357">313000</cx:pt>
          <cx:pt idx="63358">210000</cx:pt>
          <cx:pt idx="63359">175000</cx:pt>
          <cx:pt idx="63360">225000</cx:pt>
          <cx:pt idx="63361">190000</cx:pt>
          <cx:pt idx="63362">190000</cx:pt>
          <cx:pt idx="63363">180000</cx:pt>
          <cx:pt idx="63364">250000</cx:pt>
          <cx:pt idx="63365">550000</cx:pt>
          <cx:pt idx="63366">180000</cx:pt>
          <cx:pt idx="63367">300000</cx:pt>
          <cx:pt idx="63368">160000</cx:pt>
          <cx:pt idx="63369">205000</cx:pt>
          <cx:pt idx="63370">200000</cx:pt>
          <cx:pt idx="63371">475000</cx:pt>
          <cx:pt idx="63372">160000</cx:pt>
          <cx:pt idx="63373">200000</cx:pt>
          <cx:pt idx="63374">150000</cx:pt>
          <cx:pt idx="63375">160000</cx:pt>
          <cx:pt idx="63376">225000</cx:pt>
          <cx:pt idx="63377">100000</cx:pt>
          <cx:pt idx="63378">700000</cx:pt>
          <cx:pt idx="63379">315000</cx:pt>
          <cx:pt idx="63380">1246101</cx:pt>
          <cx:pt idx="63381">500000</cx:pt>
          <cx:pt idx="63382">500000</cx:pt>
          <cx:pt idx="63383">250000</cx:pt>
          <cx:pt idx="63384">150000</cx:pt>
          <cx:pt idx="63385">189000</cx:pt>
          <cx:pt idx="63386">175000</cx:pt>
          <cx:pt idx="63387">517260</cx:pt>
          <cx:pt idx="63388">85000</cx:pt>
          <cx:pt idx="63389">740000</cx:pt>
          <cx:pt idx="63390">450000</cx:pt>
          <cx:pt idx="63391">182000</cx:pt>
          <cx:pt idx="63392">2000000</cx:pt>
          <cx:pt idx="63393">200000</cx:pt>
          <cx:pt idx="63394">200000</cx:pt>
          <cx:pt idx="63395">176000</cx:pt>
          <cx:pt idx="63396">180000</cx:pt>
          <cx:pt idx="63397">300000</cx:pt>
          <cx:pt idx="63398">550000</cx:pt>
          <cx:pt idx="63399">140000</cx:pt>
          <cx:pt idx="63400">40000</cx:pt>
          <cx:pt idx="63401">110000</cx:pt>
          <cx:pt idx="63402">152000</cx:pt>
          <cx:pt idx="63403">200000</cx:pt>
          <cx:pt idx="63404">130000</cx:pt>
          <cx:pt idx="63405">75000</cx:pt>
          <cx:pt idx="63406">700000</cx:pt>
          <cx:pt idx="63407">625000</cx:pt>
          <cx:pt idx="63408">100000</cx:pt>
          <cx:pt idx="63409">170000</cx:pt>
          <cx:pt idx="63410">335000</cx:pt>
          <cx:pt idx="63411">175000</cx:pt>
          <cx:pt idx="63412">125000</cx:pt>
          <cx:pt idx="63413">144000</cx:pt>
          <cx:pt idx="63414">389000</cx:pt>
          <cx:pt idx="63415">250000</cx:pt>
          <cx:pt idx="63416">439000</cx:pt>
          <cx:pt idx="63417">50000</cx:pt>
          <cx:pt idx="63418">25000</cx:pt>
          <cx:pt idx="63419">140000</cx:pt>
          <cx:pt idx="63420">150000</cx:pt>
          <cx:pt idx="63421">80000</cx:pt>
          <cx:pt idx="63422">116000</cx:pt>
          <cx:pt idx="63423">500000</cx:pt>
          <cx:pt idx="63424">800000</cx:pt>
          <cx:pt idx="63425">46000</cx:pt>
          <cx:pt idx="63426">125000</cx:pt>
          <cx:pt idx="63427">300000</cx:pt>
          <cx:pt idx="63428">100000</cx:pt>
          <cx:pt idx="63429">375000</cx:pt>
          <cx:pt idx="63430">400000</cx:pt>
          <cx:pt idx="63431">700000</cx:pt>
          <cx:pt idx="63432">80000</cx:pt>
          <cx:pt idx="63433">50000</cx:pt>
          <cx:pt idx="63434">160000</cx:pt>
          <cx:pt idx="63435">105000</cx:pt>
          <cx:pt idx="63436">120000</cx:pt>
          <cx:pt idx="63437">250000</cx:pt>
          <cx:pt idx="63438">170000</cx:pt>
          <cx:pt idx="63439">288000</cx:pt>
          <cx:pt idx="63440">300000</cx:pt>
          <cx:pt idx="63441">100000</cx:pt>
          <cx:pt idx="63442">296000</cx:pt>
          <cx:pt idx="63443">45000</cx:pt>
          <cx:pt idx="63444">145000</cx:pt>
          <cx:pt idx="63445">200000</cx:pt>
          <cx:pt idx="63446">250000</cx:pt>
          <cx:pt idx="63447">200000</cx:pt>
          <cx:pt idx="63448">240000</cx:pt>
          <cx:pt idx="63449">200000</cx:pt>
          <cx:pt idx="63450">158000</cx:pt>
          <cx:pt idx="63451">155000</cx:pt>
          <cx:pt idx="63452">325000</cx:pt>
          <cx:pt idx="63453">350000</cx:pt>
          <cx:pt idx="63454">215000</cx:pt>
          <cx:pt idx="63455">62000</cx:pt>
          <cx:pt idx="63456">250000</cx:pt>
          <cx:pt idx="63457">220000</cx:pt>
          <cx:pt idx="63458">225000</cx:pt>
          <cx:pt idx="63459">289000</cx:pt>
          <cx:pt idx="63460">90000</cx:pt>
          <cx:pt idx="63461">250000</cx:pt>
          <cx:pt idx="63462">130000</cx:pt>
          <cx:pt idx="63463">170000</cx:pt>
          <cx:pt idx="63464">210000</cx:pt>
          <cx:pt idx="63465">120000</cx:pt>
          <cx:pt idx="63466">175000</cx:pt>
          <cx:pt idx="63467">220000</cx:pt>
          <cx:pt idx="63468">600000</cx:pt>
          <cx:pt idx="63469">238000</cx:pt>
          <cx:pt idx="63470">60000</cx:pt>
          <cx:pt idx="63471">94000</cx:pt>
          <cx:pt idx="63472">94000</cx:pt>
          <cx:pt idx="63473">120000</cx:pt>
          <cx:pt idx="63474">250000</cx:pt>
          <cx:pt idx="63475">300000</cx:pt>
          <cx:pt idx="63476">220000</cx:pt>
          <cx:pt idx="63477">225000</cx:pt>
          <cx:pt idx="63478">99000</cx:pt>
          <cx:pt idx="63479">225000</cx:pt>
          <cx:pt idx="63480">200000</cx:pt>
          <cx:pt idx="63481">250000</cx:pt>
          <cx:pt idx="63482">280000</cx:pt>
          <cx:pt idx="63483">325000</cx:pt>
          <cx:pt idx="63484">310000</cx:pt>
          <cx:pt idx="63485">225000</cx:pt>
          <cx:pt idx="63486">165000</cx:pt>
          <cx:pt idx="63487">140000</cx:pt>
          <cx:pt idx="63488">99000</cx:pt>
          <cx:pt idx="63489">240000</cx:pt>
          <cx:pt idx="63490">349000</cx:pt>
          <cx:pt idx="63491">100000</cx:pt>
          <cx:pt idx="63492">150000</cx:pt>
          <cx:pt idx="63493">143000</cx:pt>
          <cx:pt idx="63494">25000</cx:pt>
          <cx:pt idx="63495">349000</cx:pt>
          <cx:pt idx="63496">290000</cx:pt>
          <cx:pt idx="63497">1246101</cx:pt>
          <cx:pt idx="63498">600000</cx:pt>
          <cx:pt idx="63499">260000</cx:pt>
          <cx:pt idx="63500">600000</cx:pt>
          <cx:pt idx="63501">190000</cx:pt>
          <cx:pt idx="63502">175000</cx:pt>
          <cx:pt idx="63503">220000</cx:pt>
          <cx:pt idx="63504">190000</cx:pt>
          <cx:pt idx="63505">299000</cx:pt>
          <cx:pt idx="63506">180000</cx:pt>
          <cx:pt idx="63507">250000</cx:pt>
          <cx:pt idx="63508">165000</cx:pt>
          <cx:pt idx="63509">200000</cx:pt>
          <cx:pt idx="63510">145000</cx:pt>
          <cx:pt idx="63511">72200</cx:pt>
          <cx:pt idx="63512">130000</cx:pt>
          <cx:pt idx="63513">72200</cx:pt>
          <cx:pt idx="63514">170000</cx:pt>
          <cx:pt idx="63515">215000</cx:pt>
          <cx:pt idx="63516">210000</cx:pt>
          <cx:pt idx="63517">150000</cx:pt>
          <cx:pt idx="63518">315000</cx:pt>
          <cx:pt idx="63519">275000</cx:pt>
          <cx:pt idx="63520">130000</cx:pt>
          <cx:pt idx="63521">90000</cx:pt>
          <cx:pt idx="63522">60000</cx:pt>
          <cx:pt idx="63523">50000</cx:pt>
          <cx:pt idx="63524">330000</cx:pt>
          <cx:pt idx="63525">225000</cx:pt>
          <cx:pt idx="63526">400000</cx:pt>
          <cx:pt idx="63527">400000</cx:pt>
          <cx:pt idx="63528">178100</cx:pt>
          <cx:pt idx="63529">240000</cx:pt>
          <cx:pt idx="63530">180000</cx:pt>
          <cx:pt idx="63531">200000</cx:pt>
          <cx:pt idx="63532">120000</cx:pt>
          <cx:pt idx="63533">450000</cx:pt>
          <cx:pt idx="63534">200000</cx:pt>
          <cx:pt idx="63535">175000</cx:pt>
          <cx:pt idx="63536">300000</cx:pt>
          <cx:pt idx="63537">280000</cx:pt>
          <cx:pt idx="63538">450000</cx:pt>
          <cx:pt idx="63539">310000</cx:pt>
          <cx:pt idx="63540">300000</cx:pt>
          <cx:pt idx="63541">260000</cx:pt>
          <cx:pt idx="63542">550000</cx:pt>
          <cx:pt idx="63543">230000</cx:pt>
          <cx:pt idx="63544">180000</cx:pt>
          <cx:pt idx="63545">95000</cx:pt>
          <cx:pt idx="63546">92000</cx:pt>
          <cx:pt idx="63547">100000</cx:pt>
          <cx:pt idx="63548">70000</cx:pt>
          <cx:pt idx="63549">320000</cx:pt>
          <cx:pt idx="63550">259555</cx:pt>
          <cx:pt idx="63551">260000</cx:pt>
          <cx:pt idx="63552">300000</cx:pt>
          <cx:pt idx="63553">55000</cx:pt>
          <cx:pt idx="63554">125000</cx:pt>
          <cx:pt idx="63555">75100</cx:pt>
          <cx:pt idx="63556">150000</cx:pt>
          <cx:pt idx="63557">150000</cx:pt>
          <cx:pt idx="63558">275000</cx:pt>
          <cx:pt idx="63559">365000</cx:pt>
          <cx:pt idx="63560">220000</cx:pt>
          <cx:pt idx="63561">225000</cx:pt>
          <cx:pt idx="63562">275000</cx:pt>
          <cx:pt idx="63563">180000</cx:pt>
          <cx:pt idx="63564">229000</cx:pt>
          <cx:pt idx="63565">230000</cx:pt>
          <cx:pt idx="63566">240000</cx:pt>
          <cx:pt idx="63567">130000</cx:pt>
          <cx:pt idx="63568">220000</cx:pt>
          <cx:pt idx="63569">200000</cx:pt>
          <cx:pt idx="63570">190000</cx:pt>
          <cx:pt idx="63571">25000</cx:pt>
          <cx:pt idx="63572">360000</cx:pt>
          <cx:pt idx="63573">325000</cx:pt>
          <cx:pt idx="63574">230000</cx:pt>
          <cx:pt idx="63575">250000</cx:pt>
          <cx:pt idx="63576">500000</cx:pt>
          <cx:pt idx="63577">275000</cx:pt>
          <cx:pt idx="63578">320000</cx:pt>
          <cx:pt idx="63579">225000</cx:pt>
          <cx:pt idx="63580">189000</cx:pt>
          <cx:pt idx="63581">200000</cx:pt>
          <cx:pt idx="63582">170000</cx:pt>
          <cx:pt idx="63583">95000</cx:pt>
          <cx:pt idx="63584">250000</cx:pt>
          <cx:pt idx="63585">320000</cx:pt>
          <cx:pt idx="63586">220000</cx:pt>
          <cx:pt idx="63587">265000</cx:pt>
          <cx:pt idx="63588">240000</cx:pt>
          <cx:pt idx="63589">200000</cx:pt>
          <cx:pt idx="63590">122000</cx:pt>
          <cx:pt idx="63591">72000</cx:pt>
          <cx:pt idx="63592">140000</cx:pt>
          <cx:pt idx="63593">95000</cx:pt>
          <cx:pt idx="63594">300000</cx:pt>
          <cx:pt idx="63595">300000</cx:pt>
          <cx:pt idx="63596">200000</cx:pt>
          <cx:pt idx="63597">300000</cx:pt>
          <cx:pt idx="63598">116900</cx:pt>
          <cx:pt idx="63599">200000</cx:pt>
          <cx:pt idx="63600">150000</cx:pt>
          <cx:pt idx="63601">225000</cx:pt>
          <cx:pt idx="63602">225000</cx:pt>
          <cx:pt idx="63603">215000</cx:pt>
          <cx:pt idx="63604">249000</cx:pt>
          <cx:pt idx="63605">230000</cx:pt>
          <cx:pt idx="63606">300000</cx:pt>
          <cx:pt idx="63607">235000</cx:pt>
          <cx:pt idx="63608">220000</cx:pt>
          <cx:pt idx="63609">230000</cx:pt>
          <cx:pt idx="63610">200000</cx:pt>
          <cx:pt idx="63611">240000</cx:pt>
          <cx:pt idx="63612">230000</cx:pt>
          <cx:pt idx="63613">220000</cx:pt>
          <cx:pt idx="63614">72000</cx:pt>
          <cx:pt idx="63615">140000</cx:pt>
          <cx:pt idx="63616">72000</cx:pt>
          <cx:pt idx="63617">125000</cx:pt>
          <cx:pt idx="63618">72000</cx:pt>
          <cx:pt idx="63619">72000</cx:pt>
          <cx:pt idx="63620">250000</cx:pt>
          <cx:pt idx="63621">175000</cx:pt>
          <cx:pt idx="63622">175000</cx:pt>
          <cx:pt idx="63623">190000</cx:pt>
          <cx:pt idx="63624">225000</cx:pt>
          <cx:pt idx="63625">350000</cx:pt>
          <cx:pt idx="63626">255000</cx:pt>
          <cx:pt idx="63627">250000</cx:pt>
          <cx:pt idx="63628">350000</cx:pt>
          <cx:pt idx="63629">300000</cx:pt>
          <cx:pt idx="63630">350000</cx:pt>
          <cx:pt idx="63631">240000</cx:pt>
          <cx:pt idx="63632">300000</cx:pt>
          <cx:pt idx="63633">150000</cx:pt>
          <cx:pt idx="63634">230000</cx:pt>
          <cx:pt idx="63635">300000</cx:pt>
          <cx:pt idx="63636">260000</cx:pt>
          <cx:pt idx="63637">280000</cx:pt>
          <cx:pt idx="63638">270000</cx:pt>
          <cx:pt idx="63639">230000</cx:pt>
          <cx:pt idx="63640">200000</cx:pt>
          <cx:pt idx="63641">145000</cx:pt>
          <cx:pt idx="63642">205000</cx:pt>
          <cx:pt idx="63643">185000</cx:pt>
          <cx:pt idx="63644">150000</cx:pt>
          <cx:pt idx="63645">200000</cx:pt>
          <cx:pt idx="63646">150000</cx:pt>
          <cx:pt idx="63647">375000</cx:pt>
          <cx:pt idx="63648">380000</cx:pt>
          <cx:pt idx="63649">310000</cx:pt>
          <cx:pt idx="63650">20000</cx:pt>
          <cx:pt idx="63651">40000</cx:pt>
          <cx:pt idx="63652">275000</cx:pt>
          <cx:pt idx="63653">300000</cx:pt>
          <cx:pt idx="63654">265000</cx:pt>
          <cx:pt idx="63655">350000</cx:pt>
          <cx:pt idx="63656">185000</cx:pt>
          <cx:pt idx="63657">200000</cx:pt>
          <cx:pt idx="63658">265000</cx:pt>
          <cx:pt idx="63659">225000</cx:pt>
          <cx:pt idx="63660">120000</cx:pt>
          <cx:pt idx="63661">120000</cx:pt>
          <cx:pt idx="63662">139000</cx:pt>
          <cx:pt idx="63663">130000</cx:pt>
          <cx:pt idx="63664">225000</cx:pt>
          <cx:pt idx="63665">200000</cx:pt>
          <cx:pt idx="63666">160000</cx:pt>
          <cx:pt idx="63667">235000</cx:pt>
          <cx:pt idx="63668">160000</cx:pt>
          <cx:pt idx="63669">120000</cx:pt>
          <cx:pt idx="63670">145000</cx:pt>
          <cx:pt idx="63671">150000</cx:pt>
          <cx:pt idx="63672">75000</cx:pt>
          <cx:pt idx="63673">20000</cx:pt>
          <cx:pt idx="63674">75000</cx:pt>
          <cx:pt idx="63675">75000</cx:pt>
          <cx:pt idx="63676">490000</cx:pt>
          <cx:pt idx="63677">301000</cx:pt>
          <cx:pt idx="63678">750000</cx:pt>
          <cx:pt idx="63679">160000</cx:pt>
          <cx:pt idx="63680">160000</cx:pt>
          <cx:pt idx="63681">110000</cx:pt>
          <cx:pt idx="63682">1246101</cx:pt>
          <cx:pt idx="63683">150000</cx:pt>
          <cx:pt idx="63684">250000</cx:pt>
          <cx:pt idx="63685">185000</cx:pt>
          <cx:pt idx="63686">200000</cx:pt>
          <cx:pt idx="63687">200000</cx:pt>
          <cx:pt idx="63688">280000</cx:pt>
          <cx:pt idx="63689">600000</cx:pt>
          <cx:pt idx="63690">235000</cx:pt>
          <cx:pt idx="63691">50000</cx:pt>
          <cx:pt idx="63692">175000</cx:pt>
          <cx:pt idx="63693">175000</cx:pt>
          <cx:pt idx="63694">200000</cx:pt>
          <cx:pt idx="63695">210000</cx:pt>
          <cx:pt idx="63696">250000</cx:pt>
          <cx:pt idx="63697">230000</cx:pt>
          <cx:pt idx="63698">289000</cx:pt>
          <cx:pt idx="63699">325000</cx:pt>
          <cx:pt idx="63700">275000</cx:pt>
          <cx:pt idx="63701">300000</cx:pt>
          <cx:pt idx="63702">249000</cx:pt>
          <cx:pt idx="63703">275000</cx:pt>
          <cx:pt idx="63704">95000</cx:pt>
          <cx:pt idx="63705">240000</cx:pt>
          <cx:pt idx="63706">50000</cx:pt>
          <cx:pt idx="63707">145000</cx:pt>
          <cx:pt idx="63708">140000</cx:pt>
          <cx:pt idx="63709">50000</cx:pt>
          <cx:pt idx="63710">365000</cx:pt>
          <cx:pt idx="63711">320000</cx:pt>
          <cx:pt idx="63712">312000</cx:pt>
          <cx:pt idx="63713">240000</cx:pt>
          <cx:pt idx="63714">135000</cx:pt>
          <cx:pt idx="63715">220000</cx:pt>
          <cx:pt idx="63716">168000</cx:pt>
          <cx:pt idx="63717">219000</cx:pt>
          <cx:pt idx="63718">280000</cx:pt>
          <cx:pt idx="63719">280000</cx:pt>
          <cx:pt idx="63720">210000</cx:pt>
          <cx:pt idx="63721">200000</cx:pt>
          <cx:pt idx="63722">131000</cx:pt>
          <cx:pt idx="63723">278000</cx:pt>
          <cx:pt idx="63724">175000</cx:pt>
          <cx:pt idx="63725">210000</cx:pt>
          <cx:pt idx="63726">50000</cx:pt>
          <cx:pt idx="63727">240000</cx:pt>
          <cx:pt idx="63728">225000</cx:pt>
          <cx:pt idx="63729">255000</cx:pt>
          <cx:pt idx="63730">210000</cx:pt>
          <cx:pt idx="63731">180000</cx:pt>
          <cx:pt idx="63732">140000</cx:pt>
          <cx:pt idx="63733">65000</cx:pt>
          <cx:pt idx="63734">179900</cx:pt>
          <cx:pt idx="63735">235000</cx:pt>
          <cx:pt idx="63736">200000</cx:pt>
          <cx:pt idx="63737">300000</cx:pt>
          <cx:pt idx="63738">300000</cx:pt>
          <cx:pt idx="63739">280000</cx:pt>
          <cx:pt idx="63740">240000</cx:pt>
          <cx:pt idx="63741">29000</cx:pt>
          <cx:pt idx="63742">25000</cx:pt>
          <cx:pt idx="63743">467000</cx:pt>
          <cx:pt idx="63744">190000</cx:pt>
          <cx:pt idx="63745">185000</cx:pt>
          <cx:pt idx="63746">220000</cx:pt>
          <cx:pt idx="63747">210000</cx:pt>
          <cx:pt idx="63748">350000</cx:pt>
          <cx:pt idx="63749">175000</cx:pt>
          <cx:pt idx="63750">175000</cx:pt>
          <cx:pt idx="63751">172000</cx:pt>
          <cx:pt idx="63752">310000</cx:pt>
          <cx:pt idx="63753">400000</cx:pt>
          <cx:pt idx="63754">210000</cx:pt>
          <cx:pt idx="63755">280000</cx:pt>
          <cx:pt idx="63756">360000</cx:pt>
          <cx:pt idx="63757">250000</cx:pt>
          <cx:pt idx="63758">300000</cx:pt>
          <cx:pt idx="63759">350000</cx:pt>
          <cx:pt idx="63760">250000</cx:pt>
          <cx:pt idx="63761">390000</cx:pt>
          <cx:pt idx="63762">300000</cx:pt>
          <cx:pt idx="63763">150000</cx:pt>
          <cx:pt idx="63764">185000</cx:pt>
          <cx:pt idx="63765">179000</cx:pt>
          <cx:pt idx="63766">280000</cx:pt>
          <cx:pt idx="63767">170000</cx:pt>
          <cx:pt idx="63768">350000</cx:pt>
          <cx:pt idx="63769">180000</cx:pt>
          <cx:pt idx="63770">175000</cx:pt>
          <cx:pt idx="63771">245000</cx:pt>
          <cx:pt idx="63772">235000</cx:pt>
          <cx:pt idx="63773">250000</cx:pt>
          <cx:pt idx="63774">324250</cx:pt>
          <cx:pt idx="63775">240000</cx:pt>
          <cx:pt idx="63776">300000</cx:pt>
          <cx:pt idx="63777">245000</cx:pt>
          <cx:pt idx="63778">199000</cx:pt>
          <cx:pt idx="63779">107000</cx:pt>
          <cx:pt idx="63780">280000</cx:pt>
          <cx:pt idx="63781">280000</cx:pt>
          <cx:pt idx="63782">177500</cx:pt>
          <cx:pt idx="63783">275000</cx:pt>
          <cx:pt idx="63784">325000</cx:pt>
          <cx:pt idx="63785">349000</cx:pt>
          <cx:pt idx="63786">105000</cx:pt>
          <cx:pt idx="63787">250000</cx:pt>
          <cx:pt idx="63788">250000</cx:pt>
          <cx:pt idx="63789">180000</cx:pt>
          <cx:pt idx="63790">185000</cx:pt>
          <cx:pt idx="63791">525000</cx:pt>
          <cx:pt idx="63792">185000</cx:pt>
          <cx:pt idx="63793">173400</cx:pt>
          <cx:pt idx="63794">256000</cx:pt>
          <cx:pt idx="63795">390000</cx:pt>
          <cx:pt idx="63796">190000</cx:pt>
          <cx:pt idx="63797">335000</cx:pt>
          <cx:pt idx="63798">270000</cx:pt>
          <cx:pt idx="63799">360000</cx:pt>
          <cx:pt idx="63800">525000</cx:pt>
          <cx:pt idx="63801">380000</cx:pt>
          <cx:pt idx="63802">685000</cx:pt>
          <cx:pt idx="63803">110000</cx:pt>
          <cx:pt idx="63804">102000</cx:pt>
          <cx:pt idx="63805">117000</cx:pt>
          <cx:pt idx="63806">260000</cx:pt>
          <cx:pt idx="63807">320000</cx:pt>
          <cx:pt idx="63808">149900</cx:pt>
          <cx:pt idx="63809">425000</cx:pt>
          <cx:pt idx="63810">300000</cx:pt>
          <cx:pt idx="63811">300000</cx:pt>
          <cx:pt idx="63812">400000</cx:pt>
          <cx:pt idx="63813">500000</cx:pt>
          <cx:pt idx="63814">255000</cx:pt>
          <cx:pt idx="63815">360000</cx:pt>
          <cx:pt idx="63816">280000</cx:pt>
          <cx:pt idx="63817">200000</cx:pt>
          <cx:pt idx="63818">83000</cx:pt>
          <cx:pt idx="63819">350000</cx:pt>
          <cx:pt idx="63820">349000</cx:pt>
          <cx:pt idx="63821">380000</cx:pt>
          <cx:pt idx="63822">105000</cx:pt>
          <cx:pt idx="63823">340000</cx:pt>
          <cx:pt idx="63824">280000</cx:pt>
          <cx:pt idx="63825">280000</cx:pt>
          <cx:pt idx="63826">350000</cx:pt>
          <cx:pt idx="63827">222000</cx:pt>
          <cx:pt idx="63828">300000</cx:pt>
          <cx:pt idx="63829">272000</cx:pt>
          <cx:pt idx="63830">180000</cx:pt>
          <cx:pt idx="63831">285000</cx:pt>
          <cx:pt idx="63832">150000</cx:pt>
          <cx:pt idx="63833">237000</cx:pt>
          <cx:pt idx="63834">275000</cx:pt>
          <cx:pt idx="63835">230000</cx:pt>
          <cx:pt idx="63836">400000</cx:pt>
          <cx:pt idx="63837">215000</cx:pt>
          <cx:pt idx="63838">300000</cx:pt>
          <cx:pt idx="63839">530000</cx:pt>
          <cx:pt idx="63840">749000</cx:pt>
          <cx:pt idx="63841">250000</cx:pt>
          <cx:pt idx="63842">206000</cx:pt>
          <cx:pt idx="63843">520000</cx:pt>
          <cx:pt idx="63844">400000</cx:pt>
          <cx:pt idx="63845">280000</cx:pt>
          <cx:pt idx="63846">240000</cx:pt>
          <cx:pt idx="63847">310000</cx:pt>
          <cx:pt idx="63848">400000</cx:pt>
          <cx:pt idx="63849">330000</cx:pt>
          <cx:pt idx="63850">65000</cx:pt>
          <cx:pt idx="63851">270000</cx:pt>
          <cx:pt idx="63852">420000</cx:pt>
          <cx:pt idx="63853">177000</cx:pt>
          <cx:pt idx="63854">275000</cx:pt>
          <cx:pt idx="63855">145000</cx:pt>
          <cx:pt idx="63856">160000</cx:pt>
          <cx:pt idx="63857">175000</cx:pt>
          <cx:pt idx="63858">230000</cx:pt>
          <cx:pt idx="63859">243000</cx:pt>
          <cx:pt idx="63860">180000</cx:pt>
          <cx:pt idx="63861">180000</cx:pt>
          <cx:pt idx="63862">180000</cx:pt>
          <cx:pt idx="63863">350000</cx:pt>
          <cx:pt idx="63864">275000</cx:pt>
          <cx:pt idx="63865">530000</cx:pt>
          <cx:pt idx="63866">300000</cx:pt>
          <cx:pt idx="63867">250000</cx:pt>
          <cx:pt idx="63868">290000</cx:pt>
          <cx:pt idx="63869">275000</cx:pt>
          <cx:pt idx="63870">300000</cx:pt>
          <cx:pt idx="63871">275000</cx:pt>
          <cx:pt idx="63872">175000</cx:pt>
          <cx:pt idx="63873">300000</cx:pt>
          <cx:pt idx="63874">371000</cx:pt>
          <cx:pt idx="63875">120000</cx:pt>
          <cx:pt idx="63876">220000</cx:pt>
          <cx:pt idx="63877">150000</cx:pt>
          <cx:pt idx="63878">800000</cx:pt>
          <cx:pt idx="63879">800000</cx:pt>
          <cx:pt idx="63880">275000</cx:pt>
          <cx:pt idx="63881">300000</cx:pt>
          <cx:pt idx="63882">278000</cx:pt>
          <cx:pt idx="63883">250000</cx:pt>
          <cx:pt idx="63884">260000</cx:pt>
          <cx:pt idx="63885">300000</cx:pt>
          <cx:pt idx="63886">119300</cx:pt>
          <cx:pt idx="63887">445000</cx:pt>
          <cx:pt idx="63888">89000</cx:pt>
          <cx:pt idx="63889">115000</cx:pt>
          <cx:pt idx="63890">100000</cx:pt>
          <cx:pt idx="63891">280000</cx:pt>
          <cx:pt idx="63892">200000</cx:pt>
          <cx:pt idx="63893">145000</cx:pt>
          <cx:pt idx="63894">150000</cx:pt>
          <cx:pt idx="63895">72000</cx:pt>
          <cx:pt idx="63896">120000</cx:pt>
          <cx:pt idx="63897">1500</cx:pt>
          <cx:pt idx="63898">450000</cx:pt>
          <cx:pt idx="63899">600000</cx:pt>
          <cx:pt idx="63900">188000</cx:pt>
          <cx:pt idx="63901">525000</cx:pt>
          <cx:pt idx="63902">220000</cx:pt>
          <cx:pt idx="63903">200000</cx:pt>
          <cx:pt idx="63904">375000</cx:pt>
          <cx:pt idx="63905">285000</cx:pt>
          <cx:pt idx="63906">367400</cx:pt>
          <cx:pt idx="63907">367400</cx:pt>
          <cx:pt idx="63908">330000</cx:pt>
          <cx:pt idx="63909">295000</cx:pt>
          <cx:pt idx="63910">279000</cx:pt>
          <cx:pt idx="63911">260000</cx:pt>
          <cx:pt idx="63912">280000</cx:pt>
          <cx:pt idx="63913">350000</cx:pt>
          <cx:pt idx="63914">600000</cx:pt>
          <cx:pt idx="63915">1246101</cx:pt>
          <cx:pt idx="63916">500000</cx:pt>
          <cx:pt idx="63917">150000</cx:pt>
          <cx:pt idx="63918">1246101</cx:pt>
          <cx:pt idx="63919">140000</cx:pt>
          <cx:pt idx="63920">410000</cx:pt>
          <cx:pt idx="63921">750000</cx:pt>
          <cx:pt idx="63922">370000</cx:pt>
          <cx:pt idx="63923">375000</cx:pt>
          <cx:pt idx="63924">475000</cx:pt>
          <cx:pt idx="63925">500000</cx:pt>
          <cx:pt idx="63926">230000</cx:pt>
          <cx:pt idx="63927">375000</cx:pt>
          <cx:pt idx="63928">164000</cx:pt>
          <cx:pt idx="63929">375000</cx:pt>
          <cx:pt idx="63930">164000</cx:pt>
          <cx:pt idx="63931">390000</cx:pt>
          <cx:pt idx="63932">325000</cx:pt>
          <cx:pt idx="63933">481900</cx:pt>
          <cx:pt idx="63934">700000</cx:pt>
          <cx:pt idx="63935">325000</cx:pt>
          <cx:pt idx="63936">619500</cx:pt>
          <cx:pt idx="63937">650000</cx:pt>
          <cx:pt idx="63938">670000</cx:pt>
          <cx:pt idx="63939">300000</cx:pt>
          <cx:pt idx="63940">164000</cx:pt>
          <cx:pt idx="63941">440000</cx:pt>
          <cx:pt idx="63942">750000</cx:pt>
          <cx:pt idx="63943">183300</cx:pt>
          <cx:pt idx="63944">440000</cx:pt>
          <cx:pt idx="63945">180000</cx:pt>
          <cx:pt idx="63946">600000</cx:pt>
          <cx:pt idx="63947">500000</cx:pt>
          <cx:pt idx="63948">315000</cx:pt>
          <cx:pt idx="63949">230000</cx:pt>
          <cx:pt idx="63950">375000</cx:pt>
          <cx:pt idx="63951">500000</cx:pt>
          <cx:pt idx="63952">350000</cx:pt>
          <cx:pt idx="63953">170000</cx:pt>
          <cx:pt idx="63954">350000</cx:pt>
          <cx:pt idx="63955">374000</cx:pt>
          <cx:pt idx="63956">700000</cx:pt>
          <cx:pt idx="63957">290000</cx:pt>
          <cx:pt idx="63958">1246101</cx:pt>
          <cx:pt idx="63959">410000</cx:pt>
          <cx:pt idx="63960">260000</cx:pt>
          <cx:pt idx="63961">325000</cx:pt>
          <cx:pt idx="63962">99900</cx:pt>
          <cx:pt idx="63963">225000</cx:pt>
          <cx:pt idx="63964">340000</cx:pt>
          <cx:pt idx="63965">330000</cx:pt>
          <cx:pt idx="63966">650000</cx:pt>
          <cx:pt idx="63967">325000</cx:pt>
          <cx:pt idx="63968">149000</cx:pt>
          <cx:pt idx="63969">250000</cx:pt>
          <cx:pt idx="63970">230000</cx:pt>
          <cx:pt idx="63971">280000</cx:pt>
          <cx:pt idx="63972">232000</cx:pt>
          <cx:pt idx="63973">170000</cx:pt>
          <cx:pt idx="63974">420000</cx:pt>
          <cx:pt idx="63975">400000</cx:pt>
          <cx:pt idx="63976">300000</cx:pt>
          <cx:pt idx="63977">210000</cx:pt>
          <cx:pt idx="63978">280000</cx:pt>
          <cx:pt idx="63979">350000</cx:pt>
          <cx:pt idx="63980">169000</cx:pt>
          <cx:pt idx="63981">480000</cx:pt>
          <cx:pt idx="63982">500000</cx:pt>
          <cx:pt idx="63983">380000</cx:pt>
          <cx:pt idx="63984">598731</cx:pt>
          <cx:pt idx="63985">1246101</cx:pt>
          <cx:pt idx="63986">400000</cx:pt>
          <cx:pt idx="63987">679900</cx:pt>
          <cx:pt idx="63988">184900</cx:pt>
          <cx:pt idx="63989">99900</cx:pt>
          <cx:pt idx="63990">160000</cx:pt>
          <cx:pt idx="63991">340000</cx:pt>
          <cx:pt idx="63992">95000</cx:pt>
          <cx:pt idx="63993">140000</cx:pt>
          <cx:pt idx="63994">350000</cx:pt>
          <cx:pt idx="63995">140000</cx:pt>
          <cx:pt idx="63996">450000</cx:pt>
          <cx:pt idx="63997">270000</cx:pt>
          <cx:pt idx="63998">270000</cx:pt>
          <cx:pt idx="63999">305000</cx:pt>
          <cx:pt idx="64000">300000</cx:pt>
          <cx:pt idx="64001">320000</cx:pt>
          <cx:pt idx="64002">329000</cx:pt>
          <cx:pt idx="64003">275000</cx:pt>
          <cx:pt idx="64004">232000</cx:pt>
          <cx:pt idx="64005">350000</cx:pt>
          <cx:pt idx="64006">450000</cx:pt>
          <cx:pt idx="64007">565000</cx:pt>
          <cx:pt idx="64008">360000</cx:pt>
          <cx:pt idx="64009">335000</cx:pt>
          <cx:pt idx="64010">115000</cx:pt>
          <cx:pt idx="64011">448000</cx:pt>
          <cx:pt idx="64012">200000</cx:pt>
          <cx:pt idx="64013">125000</cx:pt>
          <cx:pt idx="64014">325000</cx:pt>
          <cx:pt idx="64015">390000</cx:pt>
          <cx:pt idx="64016">1246101</cx:pt>
          <cx:pt idx="64017">450000</cx:pt>
          <cx:pt idx="64018">500000</cx:pt>
          <cx:pt idx="64019">275000</cx:pt>
          <cx:pt idx="64020">300000</cx:pt>
          <cx:pt idx="64021">240000</cx:pt>
          <cx:pt idx="64022">230000</cx:pt>
          <cx:pt idx="64023">275000</cx:pt>
          <cx:pt idx="64024">325000</cx:pt>
          <cx:pt idx="64025">155000</cx:pt>
          <cx:pt idx="64026">190000</cx:pt>
          <cx:pt idx="64027">359999</cx:pt>
          <cx:pt idx="64028">195000</cx:pt>
          <cx:pt idx="64029">180000</cx:pt>
          <cx:pt idx="64030">350000</cx:pt>
          <cx:pt idx="64031">168000</cx:pt>
          <cx:pt idx="64032">220000</cx:pt>
          <cx:pt idx="64033">200000</cx:pt>
          <cx:pt idx="64034">200000</cx:pt>
          <cx:pt idx="64035">225000</cx:pt>
          <cx:pt idx="64036">280000</cx:pt>
          <cx:pt idx="64037">350000</cx:pt>
          <cx:pt idx="64038">550000</cx:pt>
          <cx:pt idx="64039">320000</cx:pt>
          <cx:pt idx="64040">230000</cx:pt>
          <cx:pt idx="64041">300000</cx:pt>
          <cx:pt idx="64042">348000</cx:pt>
          <cx:pt idx="64043">160000</cx:pt>
          <cx:pt idx="64044">125000</cx:pt>
          <cx:pt idx="64045">425000</cx:pt>
          <cx:pt idx="64046">400000</cx:pt>
          <cx:pt idx="64047">200000</cx:pt>
          <cx:pt idx="64048">150000</cx:pt>
          <cx:pt idx="64049">200000</cx:pt>
          <cx:pt idx="64050">575000</cx:pt>
          <cx:pt idx="64051">450000</cx:pt>
          <cx:pt idx="64052">130000</cx:pt>
          <cx:pt idx="64053">350000</cx:pt>
          <cx:pt idx="64054">350000</cx:pt>
          <cx:pt idx="64055">130000</cx:pt>
          <cx:pt idx="64056">700000</cx:pt>
          <cx:pt idx="64057">250000</cx:pt>
          <cx:pt idx="64058">300000</cx:pt>
          <cx:pt idx="64059">290000</cx:pt>
          <cx:pt idx="64060">190000</cx:pt>
          <cx:pt idx="64061">394000</cx:pt>
          <cx:pt idx="64062">260000</cx:pt>
          <cx:pt idx="64063">140000</cx:pt>
          <cx:pt idx="64064">125000</cx:pt>
          <cx:pt idx="64065">305000</cx:pt>
          <cx:pt idx="64066">300000</cx:pt>
          <cx:pt idx="64067">220000</cx:pt>
          <cx:pt idx="64068">220000</cx:pt>
          <cx:pt idx="64069">200000</cx:pt>
          <cx:pt idx="64070">57000</cx:pt>
          <cx:pt idx="64071">170000</cx:pt>
          <cx:pt idx="64072">325000</cx:pt>
          <cx:pt idx="64073">139000</cx:pt>
          <cx:pt idx="64074">125000</cx:pt>
          <cx:pt idx="64075">275000</cx:pt>
          <cx:pt idx="64076">155000</cx:pt>
          <cx:pt idx="64077">257000</cx:pt>
          <cx:pt idx="64078">270000</cx:pt>
          <cx:pt idx="64079">200000</cx:pt>
          <cx:pt idx="64080">110000</cx:pt>
          <cx:pt idx="64081">230000</cx:pt>
          <cx:pt idx="64082">250000</cx:pt>
          <cx:pt idx="64083">57000</cx:pt>
          <cx:pt idx="64084">79900</cx:pt>
          <cx:pt idx="64085">350000</cx:pt>
          <cx:pt idx="64086">120000</cx:pt>
          <cx:pt idx="64087">340000</cx:pt>
          <cx:pt idx="64088">590000</cx:pt>
          <cx:pt idx="64089">115000</cx:pt>
          <cx:pt idx="64090">265000</cx:pt>
          <cx:pt idx="64091">57000</cx:pt>
          <cx:pt idx="64092">225000</cx:pt>
          <cx:pt idx="64093">250000</cx:pt>
          <cx:pt idx="64094">57000</cx:pt>
          <cx:pt idx="64095">89000</cx:pt>
          <cx:pt idx="64096">200000</cx:pt>
          <cx:pt idx="64097">72000</cx:pt>
          <cx:pt idx="64098">170000</cx:pt>
          <cx:pt idx="64099">280000</cx:pt>
          <cx:pt idx="64100">575000</cx:pt>
          <cx:pt idx="64101">275000</cx:pt>
          <cx:pt idx="64102">57000</cx:pt>
          <cx:pt idx="64103">135000</cx:pt>
          <cx:pt idx="64104">580000</cx:pt>
          <cx:pt idx="64105">170000</cx:pt>
          <cx:pt idx="64106">180000</cx:pt>
          <cx:pt idx="64107">355000</cx:pt>
          <cx:pt idx="64108">50000</cx:pt>
          <cx:pt idx="64109">165000</cx:pt>
          <cx:pt idx="64110">225000</cx:pt>
          <cx:pt idx="64111">230000</cx:pt>
          <cx:pt idx="64112">400000</cx:pt>
          <cx:pt idx="64113">500000</cx:pt>
          <cx:pt idx="64114">140000</cx:pt>
          <cx:pt idx="64115">650000</cx:pt>
          <cx:pt idx="64116">180000</cx:pt>
          <cx:pt idx="64117">149000</cx:pt>
          <cx:pt idx="64118">75000</cx:pt>
          <cx:pt idx="64119">50000</cx:pt>
          <cx:pt idx="64120">110000</cx:pt>
          <cx:pt idx="64121">315000</cx:pt>
          <cx:pt idx="64122">185000</cx:pt>
          <cx:pt idx="64123">160000</cx:pt>
          <cx:pt idx="64124">140000</cx:pt>
          <cx:pt idx="64125">150000</cx:pt>
          <cx:pt idx="64126">400000</cx:pt>
          <cx:pt idx="64127">380000</cx:pt>
          <cx:pt idx="64128">700000</cx:pt>
          <cx:pt idx="64129">250000</cx:pt>
          <cx:pt idx="64130">279000</cx:pt>
          <cx:pt idx="64131">200000</cx:pt>
          <cx:pt idx="64132">24000</cx:pt>
          <cx:pt idx="64133">38000</cx:pt>
          <cx:pt idx="64134">30000</cx:pt>
          <cx:pt idx="64135">20000</cx:pt>
          <cx:pt idx="64136">10000</cx:pt>
          <cx:pt idx="64137">220000</cx:pt>
          <cx:pt idx="64138">65000</cx:pt>
          <cx:pt idx="64139">55000</cx:pt>
          <cx:pt idx="64140">5000</cx:pt>
          <cx:pt idx="64141">45000</cx:pt>
          <cx:pt idx="64142">98000</cx:pt>
          <cx:pt idx="64143">70000</cx:pt>
          <cx:pt idx="64144">400000</cx:pt>
          <cx:pt idx="64145">390000</cx:pt>
          <cx:pt idx="64146">160000</cx:pt>
          <cx:pt idx="64147">150000</cx:pt>
          <cx:pt idx="64148">119000</cx:pt>
          <cx:pt idx="64149">75000</cx:pt>
          <cx:pt idx="64150">85000</cx:pt>
          <cx:pt idx="64151">200000</cx:pt>
          <cx:pt idx="64152">145000</cx:pt>
          <cx:pt idx="64153">200000</cx:pt>
          <cx:pt idx="64154">65000</cx:pt>
          <cx:pt idx="64155">370000</cx:pt>
          <cx:pt idx="64156">100000</cx:pt>
          <cx:pt idx="64157">25000</cx:pt>
          <cx:pt idx="64158">120000</cx:pt>
          <cx:pt idx="64159">900000</cx:pt>
          <cx:pt idx="64160">500000</cx:pt>
          <cx:pt idx="64161">50000</cx:pt>
          <cx:pt idx="64162">200000</cx:pt>
          <cx:pt idx="64163">300000</cx:pt>
          <cx:pt idx="64164">300000</cx:pt>
          <cx:pt idx="64165">150000</cx:pt>
          <cx:pt idx="64166">110000</cx:pt>
          <cx:pt idx="64167">180000</cx:pt>
          <cx:pt idx="64168">50000</cx:pt>
          <cx:pt idx="64169">98000</cx:pt>
          <cx:pt idx="64170">925000</cx:pt>
          <cx:pt idx="64171">125000</cx:pt>
          <cx:pt idx="64172">80000</cx:pt>
          <cx:pt idx="64173">835000</cx:pt>
          <cx:pt idx="64174">100000</cx:pt>
          <cx:pt idx="64175">300000</cx:pt>
          <cx:pt idx="64176">500000</cx:pt>
          <cx:pt idx="64177">380000</cx:pt>
          <cx:pt idx="64178">190000</cx:pt>
          <cx:pt idx="64179">300000</cx:pt>
          <cx:pt idx="64180">275000</cx:pt>
          <cx:pt idx="64181">349000</cx:pt>
          <cx:pt idx="64182">300000</cx:pt>
          <cx:pt idx="64183">300000</cx:pt>
          <cx:pt idx="64184">325000</cx:pt>
          <cx:pt idx="64185">340000</cx:pt>
          <cx:pt idx="64186">250000</cx:pt>
          <cx:pt idx="64187">150000</cx:pt>
          <cx:pt idx="64188">425000</cx:pt>
          <cx:pt idx="64189">60000</cx:pt>
          <cx:pt idx="64190">110000</cx:pt>
          <cx:pt idx="64191">135000</cx:pt>
          <cx:pt idx="64192">140000</cx:pt>
          <cx:pt idx="64193">300000</cx:pt>
          <cx:pt idx="64194">220000</cx:pt>
          <cx:pt idx="64195">2212664</cx:pt>
          <cx:pt idx="64196">2212664</cx:pt>
          <cx:pt idx="64197">950000</cx:pt>
          <cx:pt idx="64198">900000</cx:pt>
          <cx:pt idx="64199">60000</cx:pt>
          <cx:pt idx="64200">100000</cx:pt>
          <cx:pt idx="64201">300000</cx:pt>
          <cx:pt idx="64202">135000</cx:pt>
          <cx:pt idx="64203">275000</cx:pt>
          <cx:pt idx="64204">80000</cx:pt>
          <cx:pt idx="64205">160000</cx:pt>
          <cx:pt idx="64206">150000</cx:pt>
          <cx:pt idx="64207">350000</cx:pt>
          <cx:pt idx="64208">300000</cx:pt>
          <cx:pt idx="64209">150000</cx:pt>
          <cx:pt idx="64210">190000</cx:pt>
          <cx:pt idx="64211">150000</cx:pt>
          <cx:pt idx="64212">148000</cx:pt>
          <cx:pt idx="64213">120000</cx:pt>
          <cx:pt idx="64214">415000</cx:pt>
          <cx:pt idx="64215">185000</cx:pt>
          <cx:pt idx="64216">150000</cx:pt>
          <cx:pt idx="64217">1500000</cx:pt>
          <cx:pt idx="64218">70000</cx:pt>
          <cx:pt idx="64219">10000</cx:pt>
          <cx:pt idx="64220">150000</cx:pt>
          <cx:pt idx="64221">650000</cx:pt>
          <cx:pt idx="64222">70000</cx:pt>
          <cx:pt idx="64223">150000</cx:pt>
          <cx:pt idx="64224">80000</cx:pt>
          <cx:pt idx="64225">85000</cx:pt>
          <cx:pt idx="64226">195000</cx:pt>
          <cx:pt idx="64227">250000</cx:pt>
          <cx:pt idx="64228">300000</cx:pt>
          <cx:pt idx="64229">125000</cx:pt>
          <cx:pt idx="64230">20000</cx:pt>
          <cx:pt idx="64231">40000</cx:pt>
          <cx:pt idx="64232">325000</cx:pt>
          <cx:pt idx="64233">240000</cx:pt>
          <cx:pt idx="64234">90000</cx:pt>
          <cx:pt idx="64235">75000</cx:pt>
          <cx:pt idx="64236">150000</cx:pt>
          <cx:pt idx="64237">140000</cx:pt>
          <cx:pt idx="64238">290000</cx:pt>
          <cx:pt idx="64239">149000</cx:pt>
          <cx:pt idx="64240">75000</cx:pt>
          <cx:pt idx="64241">150000</cx:pt>
          <cx:pt idx="64242">200000</cx:pt>
          <cx:pt idx="64243">350000</cx:pt>
          <cx:pt idx="64244">40000</cx:pt>
          <cx:pt idx="64245">200000</cx:pt>
          <cx:pt idx="64246">100000</cx:pt>
          <cx:pt idx="64247">400000</cx:pt>
          <cx:pt idx="64248">150000</cx:pt>
          <cx:pt idx="64249">140000</cx:pt>
          <cx:pt idx="64250">400000</cx:pt>
          <cx:pt idx="64251">800000</cx:pt>
          <cx:pt idx="64252">240000</cx:pt>
          <cx:pt idx="64253">250000</cx:pt>
          <cx:pt idx="64254">50000</cx:pt>
          <cx:pt idx="64255">80000</cx:pt>
          <cx:pt idx="64256">170000</cx:pt>
          <cx:pt idx="64257">325000</cx:pt>
          <cx:pt idx="64258">220000</cx:pt>
          <cx:pt idx="64259">220000</cx:pt>
          <cx:pt idx="64260">250000</cx:pt>
          <cx:pt idx="64261">65000</cx:pt>
          <cx:pt idx="64262">175000</cx:pt>
          <cx:pt idx="64263">260000</cx:pt>
          <cx:pt idx="64264">235000</cx:pt>
          <cx:pt idx="64265">250000</cx:pt>
          <cx:pt idx="64266">230000</cx:pt>
          <cx:pt idx="64267">85000</cx:pt>
          <cx:pt idx="64268">240000</cx:pt>
          <cx:pt idx="64269">230000</cx:pt>
          <cx:pt idx="64270">120000</cx:pt>
          <cx:pt idx="64271">86000</cx:pt>
          <cx:pt idx="64272">160000</cx:pt>
          <cx:pt idx="64273">72000</cx:pt>
          <cx:pt idx="64274">200000</cx:pt>
          <cx:pt idx="64275">800000</cx:pt>
          <cx:pt idx="64276">80000</cx:pt>
          <cx:pt idx="64277">375000</cx:pt>
          <cx:pt idx="64278">380000</cx:pt>
          <cx:pt idx="64279">450000</cx:pt>
          <cx:pt idx="64280">600000</cx:pt>
          <cx:pt idx="64281">390000</cx:pt>
          <cx:pt idx="64282">100000</cx:pt>
          <cx:pt idx="64283">160000</cx:pt>
          <cx:pt idx="64284">700000</cx:pt>
          <cx:pt idx="64285">450000</cx:pt>
          <cx:pt idx="64286">120000</cx:pt>
          <cx:pt idx="64287">600000</cx:pt>
          <cx:pt idx="64288">260000</cx:pt>
          <cx:pt idx="64289">120000</cx:pt>
          <cx:pt idx="64290">180000</cx:pt>
          <cx:pt idx="64291">49000</cx:pt>
          <cx:pt idx="64292">260000</cx:pt>
          <cx:pt idx="64293">241000</cx:pt>
          <cx:pt idx="64294">320000</cx:pt>
          <cx:pt idx="64295">850000</cx:pt>
          <cx:pt idx="64296">70000</cx:pt>
          <cx:pt idx="64297">450000</cx:pt>
          <cx:pt idx="64298">500000</cx:pt>
          <cx:pt idx="64299">1100000</cx:pt>
          <cx:pt idx="64300">450000</cx:pt>
          <cx:pt idx="64301">941379</cx:pt>
          <cx:pt idx="64302">150000</cx:pt>
          <cx:pt idx="64303">130000</cx:pt>
          <cx:pt idx="64304">120000</cx:pt>
          <cx:pt idx="64305">130000</cx:pt>
          <cx:pt idx="64306">65000</cx:pt>
          <cx:pt idx="64307">150000</cx:pt>
          <cx:pt idx="64308">65000</cx:pt>
          <cx:pt idx="64309">750000</cx:pt>
          <cx:pt idx="64310">250000</cx:pt>
          <cx:pt idx="64311">300000</cx:pt>
          <cx:pt idx="64312">280000</cx:pt>
          <cx:pt idx="64313">60000</cx:pt>
          <cx:pt idx="64314">90000</cx:pt>
          <cx:pt idx="64315">10000</cx:pt>
          <cx:pt idx="64316">160000</cx:pt>
          <cx:pt idx="64317">135000</cx:pt>
          <cx:pt idx="64318">200000</cx:pt>
          <cx:pt idx="64319">275000</cx:pt>
          <cx:pt idx="64320">85000</cx:pt>
          <cx:pt idx="64321">175000</cx:pt>
          <cx:pt idx="64322">325000</cx:pt>
          <cx:pt idx="64323">280000</cx:pt>
          <cx:pt idx="64324">115000</cx:pt>
          <cx:pt idx="64325">150000</cx:pt>
          <cx:pt idx="64326">180000</cx:pt>
          <cx:pt idx="64327">240000</cx:pt>
          <cx:pt idx="64328">220000</cx:pt>
          <cx:pt idx="64329">290000</cx:pt>
          <cx:pt idx="64330">295000</cx:pt>
          <cx:pt idx="64331">200000</cx:pt>
          <cx:pt idx="64332">350000</cx:pt>
          <cx:pt idx="64333">500000</cx:pt>
          <cx:pt idx="64334">125000</cx:pt>
          <cx:pt idx="64335">110000</cx:pt>
          <cx:pt idx="64336">185000</cx:pt>
          <cx:pt idx="64337">900000</cx:pt>
          <cx:pt idx="64338">275000</cx:pt>
          <cx:pt idx="64339">190000</cx:pt>
          <cx:pt idx="64340">76000</cx:pt>
          <cx:pt idx="64341">130000</cx:pt>
          <cx:pt idx="64342">180000</cx:pt>
          <cx:pt idx="64343">150000</cx:pt>
          <cx:pt idx="64344">154000</cx:pt>
          <cx:pt idx="64345">90000</cx:pt>
          <cx:pt idx="64346">165000</cx:pt>
          <cx:pt idx="64347">95000</cx:pt>
          <cx:pt idx="64348">230000</cx:pt>
          <cx:pt idx="64349">95000</cx:pt>
          <cx:pt idx="64350">140000</cx:pt>
          <cx:pt idx="64351">300000</cx:pt>
          <cx:pt idx="64352">60000</cx:pt>
          <cx:pt idx="64353">95000</cx:pt>
          <cx:pt idx="64354">100000</cx:pt>
          <cx:pt idx="64355">600000</cx:pt>
          <cx:pt idx="64356">900000</cx:pt>
          <cx:pt idx="64357">495000</cx:pt>
          <cx:pt idx="64358">131500</cx:pt>
          <cx:pt idx="64359">290000</cx:pt>
          <cx:pt idx="64360">150000</cx:pt>
          <cx:pt idx="64361">130000</cx:pt>
          <cx:pt idx="64362">130000</cx:pt>
          <cx:pt idx="64363">370000</cx:pt>
          <cx:pt idx="64364">200000</cx:pt>
          <cx:pt idx="64365">110000</cx:pt>
          <cx:pt idx="64366">350000</cx:pt>
          <cx:pt idx="64367">235000</cx:pt>
          <cx:pt idx="64368">550000</cx:pt>
          <cx:pt idx="64369">110000</cx:pt>
          <cx:pt idx="64370">130000</cx:pt>
          <cx:pt idx="64371">150000</cx:pt>
          <cx:pt idx="64372">185000</cx:pt>
          <cx:pt idx="64373">80000</cx:pt>
          <cx:pt idx="64374">120000</cx:pt>
          <cx:pt idx="64375">93000</cx:pt>
          <cx:pt idx="64376">90000</cx:pt>
          <cx:pt idx="64377">80000</cx:pt>
          <cx:pt idx="64378">30000</cx:pt>
          <cx:pt idx="64379">105000</cx:pt>
          <cx:pt idx="64380">75000</cx:pt>
          <cx:pt idx="64381">800000</cx:pt>
          <cx:pt idx="64382">250000</cx:pt>
          <cx:pt idx="64383">130000</cx:pt>
          <cx:pt idx="64384">165000</cx:pt>
          <cx:pt idx="64385">500000</cx:pt>
          <cx:pt idx="64386">240000</cx:pt>
          <cx:pt idx="64387">50000</cx:pt>
          <cx:pt idx="64388">160000</cx:pt>
          <cx:pt idx="64389">50000</cx:pt>
          <cx:pt idx="64390">225000</cx:pt>
          <cx:pt idx="64391">120000</cx:pt>
          <cx:pt idx="64392">35000</cx:pt>
          <cx:pt idx="64393">185000</cx:pt>
          <cx:pt idx="64394">20000</cx:pt>
          <cx:pt idx="64395">550000</cx:pt>
          <cx:pt idx="64396">400000</cx:pt>
          <cx:pt idx="64397">200000</cx:pt>
          <cx:pt idx="64398">65000</cx:pt>
          <cx:pt idx="64399">250000</cx:pt>
          <cx:pt idx="64400">175000</cx:pt>
          <cx:pt idx="64401">220000</cx:pt>
          <cx:pt idx="64402">50000</cx:pt>
          <cx:pt idx="64403">400000</cx:pt>
          <cx:pt idx="64404">230000</cx:pt>
          <cx:pt idx="64405">135000</cx:pt>
          <cx:pt idx="64406">80000</cx:pt>
          <cx:pt idx="64407">85000</cx:pt>
          <cx:pt idx="64408">277900</cx:pt>
          <cx:pt idx="64409">250000</cx:pt>
          <cx:pt idx="64410">129900</cx:pt>
          <cx:pt idx="64411">59850</cx:pt>
          <cx:pt idx="64412">34000</cx:pt>
          <cx:pt idx="64413">40000</cx:pt>
          <cx:pt idx="64414">125000</cx:pt>
          <cx:pt idx="64415">150000</cx:pt>
          <cx:pt idx="64416">95000</cx:pt>
          <cx:pt idx="64417">200000</cx:pt>
          <cx:pt idx="64418">135000</cx:pt>
          <cx:pt idx="64419">570000</cx:pt>
          <cx:pt idx="64420">265000</cx:pt>
          <cx:pt idx="64421">620000</cx:pt>
          <cx:pt idx="64422">150000</cx:pt>
          <cx:pt idx="64423">50000</cx:pt>
          <cx:pt idx="64424">140000</cx:pt>
          <cx:pt idx="64425">165000</cx:pt>
          <cx:pt idx="64426">40000</cx:pt>
          <cx:pt idx="64427">120000</cx:pt>
          <cx:pt idx="64428">320000</cx:pt>
          <cx:pt idx="64429">350000</cx:pt>
          <cx:pt idx="64430">90000</cx:pt>
          <cx:pt idx="64431">300000</cx:pt>
          <cx:pt idx="64432">900000</cx:pt>
          <cx:pt idx="64433">259900</cx:pt>
          <cx:pt idx="64434">360000</cx:pt>
          <cx:pt idx="64435">69696</cx:pt>
          <cx:pt idx="64436">1000</cx:pt>
          <cx:pt idx="64437">72000</cx:pt>
          <cx:pt idx="64438">500000</cx:pt>
          <cx:pt idx="64439">60000</cx:pt>
          <cx:pt idx="64440">130000</cx:pt>
          <cx:pt idx="64441">60000</cx:pt>
          <cx:pt idx="64442">270000</cx:pt>
          <cx:pt idx="64443">110000</cx:pt>
          <cx:pt idx="64444">116748</cx:pt>
          <cx:pt idx="64445">300000</cx:pt>
          <cx:pt idx="64446">290000</cx:pt>
          <cx:pt idx="64447">32000</cx:pt>
          <cx:pt idx="64448">249000</cx:pt>
          <cx:pt idx="64449">89000</cx:pt>
          <cx:pt idx="64450">140000</cx:pt>
          <cx:pt idx="64451">75000</cx:pt>
          <cx:pt idx="64452">160000</cx:pt>
          <cx:pt idx="64453">450000</cx:pt>
          <cx:pt idx="64454">100000</cx:pt>
          <cx:pt idx="64455">150000</cx:pt>
          <cx:pt idx="64456">400000</cx:pt>
          <cx:pt idx="64457">250000</cx:pt>
          <cx:pt idx="64458">286000</cx:pt>
          <cx:pt idx="64459">88450</cx:pt>
          <cx:pt idx="64460">250000</cx:pt>
          <cx:pt idx="64461">550000</cx:pt>
          <cx:pt idx="64462">750000</cx:pt>
          <cx:pt idx="64463">100000</cx:pt>
          <cx:pt idx="64464">130000</cx:pt>
          <cx:pt idx="64465">45000</cx:pt>
          <cx:pt idx="64466">150000</cx:pt>
          <cx:pt idx="64467">230000</cx:pt>
          <cx:pt idx="64468">250000</cx:pt>
          <cx:pt idx="64469">70900</cx:pt>
          <cx:pt idx="64470">130000</cx:pt>
          <cx:pt idx="64471">300000</cx:pt>
          <cx:pt idx="64472">60000</cx:pt>
          <cx:pt idx="64473">98000</cx:pt>
          <cx:pt idx="64474">80000</cx:pt>
          <cx:pt idx="64475">195000</cx:pt>
          <cx:pt idx="64476">80000</cx:pt>
          <cx:pt idx="64477">150000</cx:pt>
          <cx:pt idx="64478">219900</cx:pt>
          <cx:pt idx="64479">80000</cx:pt>
          <cx:pt idx="64480">69000</cx:pt>
          <cx:pt idx="64481">20000</cx:pt>
          <cx:pt idx="64482">140000</cx:pt>
          <cx:pt idx="64483">23000</cx:pt>
          <cx:pt idx="64484">180000</cx:pt>
          <cx:pt idx="64485">120000</cx:pt>
          <cx:pt idx="64486">200000</cx:pt>
          <cx:pt idx="64487">89900</cx:pt>
          <cx:pt idx="64488">140000</cx:pt>
          <cx:pt idx="64489">120000</cx:pt>
          <cx:pt idx="64490">50000</cx:pt>
          <cx:pt idx="64491">225000</cx:pt>
          <cx:pt idx="64492">300000</cx:pt>
          <cx:pt idx="64493">500000</cx:pt>
          <cx:pt idx="64494">2212664</cx:pt>
          <cx:pt idx="64495">110000</cx:pt>
          <cx:pt idx="64496">120000</cx:pt>
          <cx:pt idx="64497">225000</cx:pt>
          <cx:pt idx="64498">85000</cx:pt>
          <cx:pt idx="64499">715000</cx:pt>
          <cx:pt idx="64500">350000</cx:pt>
          <cx:pt idx="64501">120000</cx:pt>
          <cx:pt idx="64502">700000</cx:pt>
          <cx:pt idx="64503">790000</cx:pt>
          <cx:pt idx="64504">290000</cx:pt>
          <cx:pt idx="64505">110000</cx:pt>
          <cx:pt idx="64506">100000</cx:pt>
          <cx:pt idx="64507">175000</cx:pt>
          <cx:pt idx="64508">250000</cx:pt>
          <cx:pt idx="64509">200000</cx:pt>
          <cx:pt idx="64510">75000</cx:pt>
          <cx:pt idx="64511">88000</cx:pt>
          <cx:pt idx="64512">185000</cx:pt>
          <cx:pt idx="64513">500000</cx:pt>
          <cx:pt idx="64514">100000</cx:pt>
          <cx:pt idx="64515">300000</cx:pt>
          <cx:pt idx="64516">38000</cx:pt>
          <cx:pt idx="64517">220000</cx:pt>
          <cx:pt idx="64518">40000</cx:pt>
          <cx:pt idx="64519">60000</cx:pt>
          <cx:pt idx="64520">65000</cx:pt>
          <cx:pt idx="64521">250000</cx:pt>
          <cx:pt idx="64522">184000</cx:pt>
          <cx:pt idx="64523">220000</cx:pt>
          <cx:pt idx="64524">340000</cx:pt>
          <cx:pt idx="64525">275000</cx:pt>
          <cx:pt idx="64526">133000</cx:pt>
          <cx:pt idx="64527">215000</cx:pt>
          <cx:pt idx="64528">350000</cx:pt>
          <cx:pt idx="64529">170000</cx:pt>
          <cx:pt idx="64530">70000</cx:pt>
          <cx:pt idx="64531">89000</cx:pt>
          <cx:pt idx="64532">750000</cx:pt>
          <cx:pt idx="64533">500000</cx:pt>
          <cx:pt idx="64534">270000</cx:pt>
          <cx:pt idx="64535">135000</cx:pt>
          <cx:pt idx="64536">185000</cx:pt>
          <cx:pt idx="64537">110000</cx:pt>
          <cx:pt idx="64538">275000</cx:pt>
          <cx:pt idx="64539">275000</cx:pt>
          <cx:pt idx="64540">80000</cx:pt>
          <cx:pt idx="64541">125000</cx:pt>
          <cx:pt idx="64542">220000</cx:pt>
          <cx:pt idx="64543">125000</cx:pt>
          <cx:pt idx="64544">225000</cx:pt>
          <cx:pt idx="64545">290000</cx:pt>
          <cx:pt idx="64546">340000</cx:pt>
          <cx:pt idx="64547">250000</cx:pt>
          <cx:pt idx="64548">500000</cx:pt>
          <cx:pt idx="64549">250000</cx:pt>
          <cx:pt idx="64550">420000</cx:pt>
          <cx:pt idx="64551">350000</cx:pt>
          <cx:pt idx="64552">150000</cx:pt>
          <cx:pt idx="64553">75000</cx:pt>
          <cx:pt idx="64554">60000</cx:pt>
          <cx:pt idx="64555">60000</cx:pt>
          <cx:pt idx="64556">115000</cx:pt>
          <cx:pt idx="64557">105000</cx:pt>
          <cx:pt idx="64558">200000</cx:pt>
          <cx:pt idx="64559">80000</cx:pt>
          <cx:pt idx="64560">200000</cx:pt>
          <cx:pt idx="64561">2212664</cx:pt>
          <cx:pt idx="64562">250000</cx:pt>
          <cx:pt idx="64563">350000</cx:pt>
          <cx:pt idx="64564">600000</cx:pt>
          <cx:pt idx="64565">2212664</cx:pt>
          <cx:pt idx="64566">450000</cx:pt>
          <cx:pt idx="64567">700000</cx:pt>
          <cx:pt idx="64568">56200</cx:pt>
          <cx:pt idx="64569">2212664</cx:pt>
          <cx:pt idx="64570">95900</cx:pt>
          <cx:pt idx="64571">235000</cx:pt>
          <cx:pt idx="64572">450000</cx:pt>
          <cx:pt idx="64573">120000</cx:pt>
          <cx:pt idx="64574">60000</cx:pt>
          <cx:pt idx="64575">90000</cx:pt>
          <cx:pt idx="64576">180000</cx:pt>
          <cx:pt idx="64577">79000</cx:pt>
          <cx:pt idx="64578">89900</cx:pt>
          <cx:pt idx="64579">200000</cx:pt>
          <cx:pt idx="64580">225000</cx:pt>
          <cx:pt idx="64581">230000</cx:pt>
          <cx:pt idx="64582">600000</cx:pt>
          <cx:pt idx="64583">135000</cx:pt>
          <cx:pt idx="64584">120000</cx:pt>
          <cx:pt idx="64585">75000</cx:pt>
          <cx:pt idx="64586">100000</cx:pt>
          <cx:pt idx="64587">229000</cx:pt>
          <cx:pt idx="64588">75000</cx:pt>
          <cx:pt idx="64589">125000</cx:pt>
          <cx:pt idx="64590">160000</cx:pt>
          <cx:pt idx="64591">200000</cx:pt>
          <cx:pt idx="64592">375000</cx:pt>
          <cx:pt idx="64593">450000</cx:pt>
          <cx:pt idx="64594">750000</cx:pt>
          <cx:pt idx="64595">90000</cx:pt>
          <cx:pt idx="64596">85000</cx:pt>
          <cx:pt idx="64597">575000</cx:pt>
          <cx:pt idx="64598">150000</cx:pt>
          <cx:pt idx="64599">130000</cx:pt>
          <cx:pt idx="64600">168000</cx:pt>
          <cx:pt idx="64601">131000</cx:pt>
          <cx:pt idx="64602">600000</cx:pt>
          <cx:pt idx="64603">65000</cx:pt>
          <cx:pt idx="64604">190000</cx:pt>
          <cx:pt idx="64605">205000</cx:pt>
          <cx:pt idx="64606">100000</cx:pt>
          <cx:pt idx="64607">60000</cx:pt>
          <cx:pt idx="64608">100000</cx:pt>
          <cx:pt idx="64609">120000</cx:pt>
          <cx:pt idx="64610">45000</cx:pt>
          <cx:pt idx="64611">65000</cx:pt>
          <cx:pt idx="64612">450000</cx:pt>
          <cx:pt idx="64613">100000</cx:pt>
          <cx:pt idx="64614">220000</cx:pt>
          <cx:pt idx="64615">20000</cx:pt>
          <cx:pt idx="64616">95000</cx:pt>
          <cx:pt idx="64617">130000</cx:pt>
          <cx:pt idx="64618">70000</cx:pt>
          <cx:pt idx="64619">161000</cx:pt>
          <cx:pt idx="64620">85000</cx:pt>
          <cx:pt idx="64621">450000</cx:pt>
          <cx:pt idx="64622">95000</cx:pt>
          <cx:pt idx="64623">110000</cx:pt>
          <cx:pt idx="64624">250000</cx:pt>
          <cx:pt idx="64625">125000</cx:pt>
          <cx:pt idx="64626">120000</cx:pt>
          <cx:pt idx="64627">150000</cx:pt>
          <cx:pt idx="64628">80000</cx:pt>
          <cx:pt idx="64629">150000</cx:pt>
          <cx:pt idx="64630">210000</cx:pt>
          <cx:pt idx="64631">65000</cx:pt>
          <cx:pt idx="64632">150000</cx:pt>
          <cx:pt idx="64633">100000</cx:pt>
          <cx:pt idx="64634">275000</cx:pt>
          <cx:pt idx="64635">112000</cx:pt>
          <cx:pt idx="64636">85000</cx:pt>
          <cx:pt idx="64637">145000</cx:pt>
          <cx:pt idx="64638">300000</cx:pt>
          <cx:pt idx="64639">140000</cx:pt>
          <cx:pt idx="64640">165000</cx:pt>
          <cx:pt idx="64641">125000</cx:pt>
          <cx:pt idx="64642">250000</cx:pt>
          <cx:pt idx="64643">225000</cx:pt>
          <cx:pt idx="64644">280000</cx:pt>
          <cx:pt idx="64645">260000</cx:pt>
          <cx:pt idx="64646">260000</cx:pt>
          <cx:pt idx="64647">350000</cx:pt>
          <cx:pt idx="64648">220000</cx:pt>
          <cx:pt idx="64649">130000</cx:pt>
          <cx:pt idx="64650">250000</cx:pt>
          <cx:pt idx="64651">130000</cx:pt>
          <cx:pt idx="64652">80000</cx:pt>
          <cx:pt idx="64653">285000</cx:pt>
          <cx:pt idx="64654">108000</cx:pt>
          <cx:pt idx="64655">83000</cx:pt>
          <cx:pt idx="64656">195000</cx:pt>
          <cx:pt idx="64657">400000</cx:pt>
          <cx:pt idx="64658">58000</cx:pt>
          <cx:pt idx="64659">80000</cx:pt>
          <cx:pt idx="64660">90000</cx:pt>
          <cx:pt idx="64661">300000</cx:pt>
          <cx:pt idx="64662">500000</cx:pt>
          <cx:pt idx="64663">100000</cx:pt>
          <cx:pt idx="64664">275000</cx:pt>
          <cx:pt idx="64665">170000</cx:pt>
          <cx:pt idx="64666">400000</cx:pt>
          <cx:pt idx="64667">100000</cx:pt>
          <cx:pt idx="64668">120000</cx:pt>
          <cx:pt idx="64669">29000</cx:pt>
          <cx:pt idx="64670">195000</cx:pt>
          <cx:pt idx="64671">150000</cx:pt>
          <cx:pt idx="64672">150000</cx:pt>
          <cx:pt idx="64673">120000</cx:pt>
          <cx:pt idx="64674">500000</cx:pt>
          <cx:pt idx="64675">120000</cx:pt>
          <cx:pt idx="64676">195000</cx:pt>
          <cx:pt idx="64677">60000</cx:pt>
          <cx:pt idx="64678">109000</cx:pt>
          <cx:pt idx="64679">140000</cx:pt>
          <cx:pt idx="64680">90000</cx:pt>
          <cx:pt idx="64681">550000</cx:pt>
          <cx:pt idx="64682">128000</cx:pt>
          <cx:pt idx="64683">215000</cx:pt>
          <cx:pt idx="64684">80000</cx:pt>
          <cx:pt idx="64685">180000</cx:pt>
          <cx:pt idx="64686">179500</cx:pt>
          <cx:pt idx="64687">225000</cx:pt>
          <cx:pt idx="64688">50000</cx:pt>
          <cx:pt idx="64689">20000</cx:pt>
          <cx:pt idx="64690">140000</cx:pt>
          <cx:pt idx="64691">188950</cx:pt>
          <cx:pt idx="64692">95000</cx:pt>
          <cx:pt idx="64693">260000</cx:pt>
          <cx:pt idx="64694">85000</cx:pt>
          <cx:pt idx="64695">75000</cx:pt>
          <cx:pt idx="64696">79000</cx:pt>
          <cx:pt idx="64697">90000</cx:pt>
          <cx:pt idx="64698">180000</cx:pt>
          <cx:pt idx="64699">55000</cx:pt>
          <cx:pt idx="64700">60000</cx:pt>
          <cx:pt idx="64701">170000</cx:pt>
          <cx:pt idx="64702">140000</cx:pt>
          <cx:pt idx="64703">290000</cx:pt>
          <cx:pt idx="64704">226000</cx:pt>
          <cx:pt idx="64705">2212664</cx:pt>
          <cx:pt idx="64706">475000</cx:pt>
          <cx:pt idx="64707">300000</cx:pt>
          <cx:pt idx="64708">175000</cx:pt>
          <cx:pt idx="64709">70000</cx:pt>
          <cx:pt idx="64710">250000</cx:pt>
          <cx:pt idx="64711">85000</cx:pt>
          <cx:pt idx="64712">82000</cx:pt>
          <cx:pt idx="64713">366500</cx:pt>
          <cx:pt idx="64714">90000</cx:pt>
          <cx:pt idx="64715">115000</cx:pt>
          <cx:pt idx="64716">100000</cx:pt>
          <cx:pt idx="64717">425000</cx:pt>
          <cx:pt idx="64718">140000</cx:pt>
          <cx:pt idx="64719">46000</cx:pt>
          <cx:pt idx="64720">150000</cx:pt>
          <cx:pt idx="64721">200000</cx:pt>
          <cx:pt idx="64722">500000</cx:pt>
          <cx:pt idx="64723">145000</cx:pt>
          <cx:pt idx="64724">85000</cx:pt>
          <cx:pt idx="64725">130000</cx:pt>
          <cx:pt idx="64726">175000</cx:pt>
          <cx:pt idx="64727">100000</cx:pt>
          <cx:pt idx="64728">150000</cx:pt>
          <cx:pt idx="64729">80000</cx:pt>
          <cx:pt idx="64730">80000</cx:pt>
          <cx:pt idx="64731">115000</cx:pt>
          <cx:pt idx="64732">150000</cx:pt>
          <cx:pt idx="64733">275000</cx:pt>
          <cx:pt idx="64734">200000</cx:pt>
          <cx:pt idx="64735">120000</cx:pt>
          <cx:pt idx="64736">80000</cx:pt>
          <cx:pt idx="64737">250000</cx:pt>
          <cx:pt idx="64738">20000</cx:pt>
          <cx:pt idx="64739">2212664</cx:pt>
          <cx:pt idx="64740">177000</cx:pt>
          <cx:pt idx="64741">60000</cx:pt>
          <cx:pt idx="64742">100000</cx:pt>
          <cx:pt idx="64743">65000</cx:pt>
          <cx:pt idx="64744">140000</cx:pt>
          <cx:pt idx="64745">200000</cx:pt>
          <cx:pt idx="64746">78000</cx:pt>
          <cx:pt idx="64747">150000</cx:pt>
          <cx:pt idx="64748">260000</cx:pt>
          <cx:pt idx="64749">750000</cx:pt>
          <cx:pt idx="64750">235000</cx:pt>
          <cx:pt idx="64751">89000</cx:pt>
          <cx:pt idx="64752">120000</cx:pt>
          <cx:pt idx="64753">70000</cx:pt>
          <cx:pt idx="64754">80000</cx:pt>
          <cx:pt idx="64755">80000</cx:pt>
          <cx:pt idx="64756">5000</cx:pt>
          <cx:pt idx="64757">120000</cx:pt>
          <cx:pt idx="64758">60000</cx:pt>
          <cx:pt idx="64759">150000</cx:pt>
          <cx:pt idx="64760">189000</cx:pt>
          <cx:pt idx="64761">65000</cx:pt>
          <cx:pt idx="64762">189000</cx:pt>
          <cx:pt idx="64763">156600</cx:pt>
          <cx:pt idx="64764">118000</cx:pt>
          <cx:pt idx="64765">125000</cx:pt>
          <cx:pt idx="64766">180000</cx:pt>
          <cx:pt idx="64767">210000</cx:pt>
          <cx:pt idx="64768">90000</cx:pt>
          <cx:pt idx="64769">23000</cx:pt>
          <cx:pt idx="64770">400000</cx:pt>
          <cx:pt idx="64771">400000</cx:pt>
          <cx:pt idx="64772">140000</cx:pt>
          <cx:pt idx="64773">280000</cx:pt>
          <cx:pt idx="64774">150000</cx:pt>
          <cx:pt idx="64775">149000</cx:pt>
          <cx:pt idx="64776">90000</cx:pt>
          <cx:pt idx="64777">250000</cx:pt>
          <cx:pt idx="64778">55000</cx:pt>
          <cx:pt idx="64779">150000</cx:pt>
          <cx:pt idx="64780">150000</cx:pt>
          <cx:pt idx="64781">60000</cx:pt>
          <cx:pt idx="64782">750000</cx:pt>
          <cx:pt idx="64783">60000</cx:pt>
          <cx:pt idx="64784">650000</cx:pt>
          <cx:pt idx="64785">60000</cx:pt>
          <cx:pt idx="64786">20000</cx:pt>
          <cx:pt idx="64787">45000</cx:pt>
          <cx:pt idx="64788">60000</cx:pt>
          <cx:pt idx="64789">60000</cx:pt>
          <cx:pt idx="64790">500000</cx:pt>
          <cx:pt idx="64791">173000</cx:pt>
          <cx:pt idx="64792">40000</cx:pt>
          <cx:pt idx="64793">120000</cx:pt>
          <cx:pt idx="64794">72000</cx:pt>
          <cx:pt idx="64795">160000</cx:pt>
          <cx:pt idx="64796">250000</cx:pt>
          <cx:pt idx="64797">100000</cx:pt>
          <cx:pt idx="64798">80000</cx:pt>
          <cx:pt idx="64799">185000</cx:pt>
          <cx:pt idx="64800">60000</cx:pt>
          <cx:pt idx="64801">150000</cx:pt>
          <cx:pt idx="64802">200000</cx:pt>
          <cx:pt idx="64803">80000</cx:pt>
          <cx:pt idx="64804">150000</cx:pt>
          <cx:pt idx="64805">650000</cx:pt>
          <cx:pt idx="64806">320000</cx:pt>
          <cx:pt idx="64807">315000</cx:pt>
          <cx:pt idx="64808">350000</cx:pt>
          <cx:pt idx="64809">240000</cx:pt>
          <cx:pt idx="64810">1100000</cx:pt>
          <cx:pt idx="64811">275000</cx:pt>
          <cx:pt idx="64812">100000</cx:pt>
          <cx:pt idx="64813">89000</cx:pt>
          <cx:pt idx="64814">165000</cx:pt>
          <cx:pt idx="64815">250000</cx:pt>
          <cx:pt idx="64816">85000</cx:pt>
          <cx:pt idx="64817">20000</cx:pt>
          <cx:pt idx="64818">300000</cx:pt>
          <cx:pt idx="64819">89000</cx:pt>
          <cx:pt idx="64820">370000</cx:pt>
          <cx:pt idx="64821">130000</cx:pt>
          <cx:pt idx="64822">135000</cx:pt>
          <cx:pt idx="64823">10000</cx:pt>
          <cx:pt idx="64824">120000</cx:pt>
          <cx:pt idx="64825">200000</cx:pt>
          <cx:pt idx="64826">175000</cx:pt>
          <cx:pt idx="64827">110000</cx:pt>
          <cx:pt idx="64828">90000</cx:pt>
          <cx:pt idx="64829">25000</cx:pt>
          <cx:pt idx="64830">145000</cx:pt>
          <cx:pt idx="64831">185000</cx:pt>
          <cx:pt idx="64832">130000</cx:pt>
          <cx:pt idx="64833">100000</cx:pt>
          <cx:pt idx="64834">80000</cx:pt>
          <cx:pt idx="64835">50000</cx:pt>
          <cx:pt idx="64836">110000</cx:pt>
          <cx:pt idx="64837">110000</cx:pt>
          <cx:pt idx="64838">80000</cx:pt>
          <cx:pt idx="64839">135000</cx:pt>
          <cx:pt idx="64840">148000</cx:pt>
          <cx:pt idx="64841">120000</cx:pt>
          <cx:pt idx="64842">450000</cx:pt>
          <cx:pt idx="64843">79900</cx:pt>
          <cx:pt idx="64844">128000</cx:pt>
          <cx:pt idx="64845">200000</cx:pt>
          <cx:pt idx="64846">75000</cx:pt>
          <cx:pt idx="64847">113000</cx:pt>
          <cx:pt idx="64848">176000</cx:pt>
          <cx:pt idx="64849">70000</cx:pt>
          <cx:pt idx="64850">50000</cx:pt>
          <cx:pt idx="64851">90000</cx:pt>
          <cx:pt idx="64852">130000</cx:pt>
          <cx:pt idx="64853">150000</cx:pt>
          <cx:pt idx="64854">98000</cx:pt>
          <cx:pt idx="64855">135500</cx:pt>
          <cx:pt idx="64856">112000</cx:pt>
          <cx:pt idx="64857">150000</cx:pt>
          <cx:pt idx="64858">130000</cx:pt>
          <cx:pt idx="64859">80000</cx:pt>
          <cx:pt idx="64860">106000</cx:pt>
          <cx:pt idx="64861">15000</cx:pt>
          <cx:pt idx="64862">125000</cx:pt>
          <cx:pt idx="64863">40000</cx:pt>
          <cx:pt idx="64864">30000</cx:pt>
          <cx:pt idx="64865">45000</cx:pt>
          <cx:pt idx="64866">110000</cx:pt>
          <cx:pt idx="64867">190000</cx:pt>
          <cx:pt idx="64868">210000</cx:pt>
          <cx:pt idx="64869">500000</cx:pt>
          <cx:pt idx="64870">300000</cx:pt>
          <cx:pt idx="64871">130000</cx:pt>
          <cx:pt idx="64872">185000</cx:pt>
          <cx:pt idx="64873">30000</cx:pt>
          <cx:pt idx="64874">190000</cx:pt>
          <cx:pt idx="64875">50000</cx:pt>
          <cx:pt idx="64876">130000</cx:pt>
          <cx:pt idx="64877">180000</cx:pt>
          <cx:pt idx="64878">35000</cx:pt>
          <cx:pt idx="64879">133900</cx:pt>
          <cx:pt idx="64880">350000</cx:pt>
          <cx:pt idx="64881">140000</cx:pt>
          <cx:pt idx="64882">2212664</cx:pt>
          <cx:pt idx="64883">156000</cx:pt>
          <cx:pt idx="64884">200000</cx:pt>
          <cx:pt idx="64885">520000</cx:pt>
          <cx:pt idx="64886">550000</cx:pt>
          <cx:pt idx="64887">300000</cx:pt>
          <cx:pt idx="64888">400000</cx:pt>
          <cx:pt idx="64889">84000</cx:pt>
          <cx:pt idx="64890">125000</cx:pt>
          <cx:pt idx="64891">45000</cx:pt>
          <cx:pt idx="64892">100000</cx:pt>
          <cx:pt idx="64893">245000</cx:pt>
          <cx:pt idx="64894">550000</cx:pt>
          <cx:pt idx="64895">400000</cx:pt>
          <cx:pt idx="64896">540000</cx:pt>
          <cx:pt idx="64897">100000</cx:pt>
          <cx:pt idx="64898">10000</cx:pt>
          <cx:pt idx="64899">200000</cx:pt>
          <cx:pt idx="64900">400000</cx:pt>
          <cx:pt idx="64901">360000</cx:pt>
          <cx:pt idx="64902">70000</cx:pt>
          <cx:pt idx="64903">125000</cx:pt>
          <cx:pt idx="64904">30000</cx:pt>
          <cx:pt idx="64905">46000</cx:pt>
          <cx:pt idx="64906">135000</cx:pt>
          <cx:pt idx="64907">100000</cx:pt>
          <cx:pt idx="64908">350000</cx:pt>
          <cx:pt idx="64909">200000</cx:pt>
          <cx:pt idx="64910">175000</cx:pt>
          <cx:pt idx="64911">250000</cx:pt>
          <cx:pt idx="64912">80000</cx:pt>
          <cx:pt idx="64913">64000</cx:pt>
          <cx:pt idx="64914">375000</cx:pt>
          <cx:pt idx="64915">40000</cx:pt>
          <cx:pt idx="64916">170000</cx:pt>
          <cx:pt idx="64917">65000</cx:pt>
          <cx:pt idx="64918">284000</cx:pt>
          <cx:pt idx="64919">180000</cx:pt>
          <cx:pt idx="64920">400000</cx:pt>
          <cx:pt idx="64921">120000</cx:pt>
          <cx:pt idx="64922">140000</cx:pt>
          <cx:pt idx="64923">170000</cx:pt>
          <cx:pt idx="64924">140000</cx:pt>
          <cx:pt idx="64925">40000</cx:pt>
          <cx:pt idx="64926">155000</cx:pt>
          <cx:pt idx="64927">225000</cx:pt>
          <cx:pt idx="64928">90000</cx:pt>
          <cx:pt idx="64929">60000</cx:pt>
          <cx:pt idx="64930">70000</cx:pt>
          <cx:pt idx="64931">46209</cx:pt>
          <cx:pt idx="64932">250000</cx:pt>
          <cx:pt idx="64933">115000</cx:pt>
          <cx:pt idx="64934">200000</cx:pt>
          <cx:pt idx="64935">200000</cx:pt>
          <cx:pt idx="64936">153000</cx:pt>
          <cx:pt idx="64937">128000</cx:pt>
          <cx:pt idx="64938">120000</cx:pt>
          <cx:pt idx="64939">340000</cx:pt>
          <cx:pt idx="64940">350000</cx:pt>
          <cx:pt idx="64941">199000</cx:pt>
          <cx:pt idx="64942">145000</cx:pt>
          <cx:pt idx="64943">80000</cx:pt>
          <cx:pt idx="64944">60000</cx:pt>
          <cx:pt idx="64945">50000</cx:pt>
          <cx:pt idx="64946">85000</cx:pt>
          <cx:pt idx="64947">36000</cx:pt>
          <cx:pt idx="64948">250000</cx:pt>
          <cx:pt idx="64949">160000</cx:pt>
          <cx:pt idx="64950">450000</cx:pt>
          <cx:pt idx="64951">100000</cx:pt>
          <cx:pt idx="64952">250000</cx:pt>
          <cx:pt idx="64953">115000</cx:pt>
          <cx:pt idx="64954">230000</cx:pt>
          <cx:pt idx="64955">95000</cx:pt>
          <cx:pt idx="64956">450000</cx:pt>
          <cx:pt idx="64957">117100</cx:pt>
          <cx:pt idx="64958">175000</cx:pt>
          <cx:pt idx="64959">245000</cx:pt>
          <cx:pt idx="64960">65000</cx:pt>
          <cx:pt idx="64961">28000</cx:pt>
          <cx:pt idx="64962">130000</cx:pt>
          <cx:pt idx="64963">90000</cx:pt>
          <cx:pt idx="64964">130000</cx:pt>
          <cx:pt idx="64965">64000</cx:pt>
          <cx:pt idx="64966">50000</cx:pt>
          <cx:pt idx="64967">170000</cx:pt>
          <cx:pt idx="64968">110000</cx:pt>
          <cx:pt idx="64969">190000</cx:pt>
          <cx:pt idx="64970">400000</cx:pt>
          <cx:pt idx="64971">350000</cx:pt>
          <cx:pt idx="64972">75000</cx:pt>
          <cx:pt idx="64973">65000</cx:pt>
          <cx:pt idx="64974">75000</cx:pt>
          <cx:pt idx="64975">30000</cx:pt>
          <cx:pt idx="64976">110000</cx:pt>
          <cx:pt idx="64977">130000</cx:pt>
          <cx:pt idx="64978">65000</cx:pt>
          <cx:pt idx="64979">200000</cx:pt>
          <cx:pt idx="64980">175000</cx:pt>
          <cx:pt idx="64981">60000</cx:pt>
          <cx:pt idx="64982">150000</cx:pt>
          <cx:pt idx="64983">163000</cx:pt>
          <cx:pt idx="64984">36030</cx:pt>
          <cx:pt idx="64985">92000</cx:pt>
          <cx:pt idx="64986">80000</cx:pt>
          <cx:pt idx="64987">125000</cx:pt>
          <cx:pt idx="64988">250000</cx:pt>
          <cx:pt idx="64989">120000</cx:pt>
          <cx:pt idx="64990">110000</cx:pt>
          <cx:pt idx="64991">375000</cx:pt>
          <cx:pt idx="64992">90000</cx:pt>
          <cx:pt idx="64993">60000</cx:pt>
          <cx:pt idx="64994">30000</cx:pt>
          <cx:pt idx="64995">125000</cx:pt>
          <cx:pt idx="64996">200000</cx:pt>
          <cx:pt idx="64997">90000</cx:pt>
          <cx:pt idx="64998">1000000</cx:pt>
          <cx:pt idx="64999">430000</cx:pt>
          <cx:pt idx="65000">100000</cx:pt>
          <cx:pt idx="65001">79000</cx:pt>
          <cx:pt idx="65002">160000</cx:pt>
          <cx:pt idx="65003">320000</cx:pt>
          <cx:pt idx="65004">183000</cx:pt>
          <cx:pt idx="65005">225000</cx:pt>
          <cx:pt idx="65006">300000</cx:pt>
          <cx:pt idx="65007">80000</cx:pt>
          <cx:pt idx="65008">140000</cx:pt>
          <cx:pt idx="65009">115000</cx:pt>
          <cx:pt idx="65010">200000</cx:pt>
          <cx:pt idx="65011">1075000</cx:pt>
          <cx:pt idx="65012">150000</cx:pt>
          <cx:pt idx="65013">80000</cx:pt>
          <cx:pt idx="65014">475000</cx:pt>
          <cx:pt idx="65015">120000</cx:pt>
          <cx:pt idx="65016">189000</cx:pt>
          <cx:pt idx="65017">200000</cx:pt>
          <cx:pt idx="65018">300000</cx:pt>
          <cx:pt idx="65019">200000</cx:pt>
          <cx:pt idx="65020">75000</cx:pt>
          <cx:pt idx="65021">154000</cx:pt>
          <cx:pt idx="65022">85000</cx:pt>
          <cx:pt idx="65023">105000</cx:pt>
          <cx:pt idx="65024">450000</cx:pt>
          <cx:pt idx="65025">230000</cx:pt>
          <cx:pt idx="65026">40000</cx:pt>
          <cx:pt idx="65027">180000</cx:pt>
          <cx:pt idx="65028">130000</cx:pt>
          <cx:pt idx="65029">59900</cx:pt>
          <cx:pt idx="65030">175000</cx:pt>
          <cx:pt idx="65031">200000</cx:pt>
          <cx:pt idx="65032">135000</cx:pt>
          <cx:pt idx="65033">150000</cx:pt>
          <cx:pt idx="65034">250000</cx:pt>
          <cx:pt idx="65035">500000</cx:pt>
          <cx:pt idx="65036">75000</cx:pt>
          <cx:pt idx="65037">92000</cx:pt>
          <cx:pt idx="65038">300000</cx:pt>
          <cx:pt idx="65039">52000</cx:pt>
          <cx:pt idx="65040">90000</cx:pt>
          <cx:pt idx="65041">155000</cx:pt>
          <cx:pt idx="65042">120000</cx:pt>
          <cx:pt idx="65043">200000</cx:pt>
          <cx:pt idx="65044">75000</cx:pt>
          <cx:pt idx="65045">700000</cx:pt>
          <cx:pt idx="65046">580000</cx:pt>
          <cx:pt idx="65047">90000</cx:pt>
          <cx:pt idx="65048">109000</cx:pt>
          <cx:pt idx="65049">180000</cx:pt>
          <cx:pt idx="65050">130000</cx:pt>
          <cx:pt idx="65051">95000</cx:pt>
          <cx:pt idx="65052">135000</cx:pt>
          <cx:pt idx="65053">35000</cx:pt>
          <cx:pt idx="65054">400000</cx:pt>
          <cx:pt idx="65055">106000</cx:pt>
          <cx:pt idx="65056">150000</cx:pt>
          <cx:pt idx="65057">45000</cx:pt>
          <cx:pt idx="65058">150000</cx:pt>
          <cx:pt idx="65059">95000</cx:pt>
          <cx:pt idx="65060">75000</cx:pt>
          <cx:pt idx="65061">325000</cx:pt>
          <cx:pt idx="65062">160000</cx:pt>
          <cx:pt idx="65063">115000</cx:pt>
          <cx:pt idx="65064">170000</cx:pt>
          <cx:pt idx="65065">115000</cx:pt>
          <cx:pt idx="65066">47500</cx:pt>
          <cx:pt idx="65067">200000</cx:pt>
          <cx:pt idx="65068">130000</cx:pt>
          <cx:pt idx="65069">294000</cx:pt>
          <cx:pt idx="65070">119000</cx:pt>
          <cx:pt idx="65071">500000</cx:pt>
          <cx:pt idx="65072">40000</cx:pt>
          <cx:pt idx="65073">36000</cx:pt>
          <cx:pt idx="65074">50000</cx:pt>
          <cx:pt idx="65075">156000</cx:pt>
          <cx:pt idx="65076">200000</cx:pt>
          <cx:pt idx="65077">180000</cx:pt>
          <cx:pt idx="65078">200000</cx:pt>
          <cx:pt idx="65079">165000</cx:pt>
          <cx:pt idx="65080">380000</cx:pt>
          <cx:pt idx="65081">95000</cx:pt>
          <cx:pt idx="65082">189000</cx:pt>
          <cx:pt idx="65083">40000</cx:pt>
          <cx:pt idx="65084">300000</cx:pt>
          <cx:pt idx="65085">90000</cx:pt>
          <cx:pt idx="65086">200000</cx:pt>
          <cx:pt idx="65087">200000</cx:pt>
          <cx:pt idx="65088">200000</cx:pt>
          <cx:pt idx="65089">70000</cx:pt>
          <cx:pt idx="65090">70000</cx:pt>
          <cx:pt idx="65091">65000</cx:pt>
          <cx:pt idx="65092">20000</cx:pt>
          <cx:pt idx="65093">35000</cx:pt>
          <cx:pt idx="65094">200000</cx:pt>
          <cx:pt idx="65095">190000</cx:pt>
          <cx:pt idx="65096">60000</cx:pt>
          <cx:pt idx="65097">115000</cx:pt>
          <cx:pt idx="65098">190000</cx:pt>
          <cx:pt idx="65099">250000</cx:pt>
          <cx:pt idx="65100">70000</cx:pt>
          <cx:pt idx="65101">120000</cx:pt>
          <cx:pt idx="65102">155000</cx:pt>
          <cx:pt idx="65103">130000</cx:pt>
          <cx:pt idx="65104">60000</cx:pt>
          <cx:pt idx="65105">104000</cx:pt>
          <cx:pt idx="65106">359000</cx:pt>
          <cx:pt idx="65107">130000</cx:pt>
          <cx:pt idx="65108">120000</cx:pt>
          <cx:pt idx="65109">110000</cx:pt>
          <cx:pt idx="65110">200000</cx:pt>
          <cx:pt idx="65111">8000</cx:pt>
          <cx:pt idx="65112">135000</cx:pt>
          <cx:pt idx="65113">81000</cx:pt>
          <cx:pt idx="65114">200000</cx:pt>
          <cx:pt idx="65115">28000</cx:pt>
          <cx:pt idx="65116">200000</cx:pt>
          <cx:pt idx="65117">425000</cx:pt>
          <cx:pt idx="65118">104000</cx:pt>
          <cx:pt idx="65119">230000</cx:pt>
          <cx:pt idx="65120">110000</cx:pt>
          <cx:pt idx="65121">340000</cx:pt>
          <cx:pt idx="65122">205000</cx:pt>
          <cx:pt idx="65123">140000</cx:pt>
          <cx:pt idx="65124">127000</cx:pt>
          <cx:pt idx="65125">80000</cx:pt>
          <cx:pt idx="65126">85000</cx:pt>
          <cx:pt idx="65127">400000</cx:pt>
          <cx:pt idx="65128">95000</cx:pt>
          <cx:pt idx="65129">225000</cx:pt>
          <cx:pt idx="65130">32000</cx:pt>
          <cx:pt idx="65131">60000</cx:pt>
          <cx:pt idx="65132">280000</cx:pt>
          <cx:pt idx="65133">140000</cx:pt>
          <cx:pt idx="65134">2212664</cx:pt>
          <cx:pt idx="65135">425000</cx:pt>
          <cx:pt idx="65136">67000</cx:pt>
          <cx:pt idx="65137">196000</cx:pt>
          <cx:pt idx="65138">200000</cx:pt>
          <cx:pt idx="65139">140000</cx:pt>
          <cx:pt idx="65140">200000</cx:pt>
          <cx:pt idx="65141">99000</cx:pt>
          <cx:pt idx="65142">160000</cx:pt>
          <cx:pt idx="65143">150000</cx:pt>
          <cx:pt idx="65144">40000</cx:pt>
          <cx:pt idx="65145">425000</cx:pt>
          <cx:pt idx="65146">85000</cx:pt>
          <cx:pt idx="65147">64000</cx:pt>
          <cx:pt idx="65148">71000</cx:pt>
          <cx:pt idx="65149">100000</cx:pt>
          <cx:pt idx="65150">140000</cx:pt>
          <cx:pt idx="65151">50000</cx:pt>
          <cx:pt idx="65152">153000</cx:pt>
          <cx:pt idx="65153">165000</cx:pt>
          <cx:pt idx="65154">200000</cx:pt>
          <cx:pt idx="65155">450000</cx:pt>
          <cx:pt idx="65156">190000</cx:pt>
          <cx:pt idx="65157">250000</cx:pt>
          <cx:pt idx="65158">450000</cx:pt>
          <cx:pt idx="65159">80000</cx:pt>
          <cx:pt idx="65160">80000</cx:pt>
          <cx:pt idx="65161">125000</cx:pt>
          <cx:pt idx="65162">285000</cx:pt>
          <cx:pt idx="65163">166000</cx:pt>
          <cx:pt idx="65164">305000</cx:pt>
          <cx:pt idx="65165">200000</cx:pt>
          <cx:pt idx="65166">200000</cx:pt>
          <cx:pt idx="65167">110000</cx:pt>
          <cx:pt idx="65168">110000</cx:pt>
          <cx:pt idx="65169">200000</cx:pt>
          <cx:pt idx="65170">250000</cx:pt>
          <cx:pt idx="65171">700000</cx:pt>
          <cx:pt idx="65172">10000</cx:pt>
          <cx:pt idx="65173">40000</cx:pt>
          <cx:pt idx="65174">190000</cx:pt>
          <cx:pt idx="65175">80000</cx:pt>
          <cx:pt idx="65176">90000</cx:pt>
          <cx:pt idx="65177">150000</cx:pt>
          <cx:pt idx="65178">100000</cx:pt>
          <cx:pt idx="65179">90000</cx:pt>
          <cx:pt idx="65180">300000</cx:pt>
          <cx:pt idx="65181">10000</cx:pt>
          <cx:pt idx="65182">250000</cx:pt>
          <cx:pt idx="65183">112000</cx:pt>
          <cx:pt idx="65184">150000</cx:pt>
          <cx:pt idx="65185">175000</cx:pt>
          <cx:pt idx="65186">125000</cx:pt>
          <cx:pt idx="65187">130000</cx:pt>
          <cx:pt idx="65188">138000</cx:pt>
          <cx:pt idx="65189">100000</cx:pt>
          <cx:pt idx="65190">60000</cx:pt>
          <cx:pt idx="65191">220000</cx:pt>
          <cx:pt idx="65192">130000</cx:pt>
          <cx:pt idx="65193">60000</cx:pt>
          <cx:pt idx="65194">82500</cx:pt>
          <cx:pt idx="65195">125000</cx:pt>
          <cx:pt idx="65196">250000</cx:pt>
          <cx:pt idx="65197">75000</cx:pt>
          <cx:pt idx="65198">3000</cx:pt>
          <cx:pt idx="65199">64000</cx:pt>
          <cx:pt idx="65200">180000</cx:pt>
          <cx:pt idx="65201">210000</cx:pt>
          <cx:pt idx="65202">140000</cx:pt>
          <cx:pt idx="65203">165000</cx:pt>
          <cx:pt idx="65204">200000</cx:pt>
          <cx:pt idx="65205">259000</cx:pt>
          <cx:pt idx="65206">80000</cx:pt>
          <cx:pt idx="65207">29800</cx:pt>
          <cx:pt idx="65208">114000</cx:pt>
          <cx:pt idx="65209">90000</cx:pt>
          <cx:pt idx="65210">325000</cx:pt>
          <cx:pt idx="65211">125000</cx:pt>
          <cx:pt idx="65212">200000</cx:pt>
          <cx:pt idx="65213">89000</cx:pt>
          <cx:pt idx="65214">400000</cx:pt>
          <cx:pt idx="65215">425000</cx:pt>
          <cx:pt idx="65216">60000</cx:pt>
          <cx:pt idx="65217">100000</cx:pt>
          <cx:pt idx="65218">80000</cx:pt>
          <cx:pt idx="65219">178000</cx:pt>
          <cx:pt idx="65220">100000</cx:pt>
          <cx:pt idx="65221">350000</cx:pt>
          <cx:pt idx="65222">350000</cx:pt>
          <cx:pt idx="65223">150000</cx:pt>
          <cx:pt idx="65224">1000000</cx:pt>
          <cx:pt idx="65225">650000</cx:pt>
          <cx:pt idx="65226">60000</cx:pt>
          <cx:pt idx="65227">2212664</cx:pt>
          <cx:pt idx="65228">2500</cx:pt>
          <cx:pt idx="65229">100000</cx:pt>
          <cx:pt idx="65230">250000</cx:pt>
          <cx:pt idx="65231">230000</cx:pt>
          <cx:pt idx="65232">420000</cx:pt>
          <cx:pt idx="65233">750000</cx:pt>
          <cx:pt idx="65234">80000</cx:pt>
          <cx:pt idx="65235">150000</cx:pt>
          <cx:pt idx="65236">69900</cx:pt>
          <cx:pt idx="65237">225000</cx:pt>
          <cx:pt idx="65238">150000</cx:pt>
          <cx:pt idx="65239">79000</cx:pt>
          <cx:pt idx="65240">100000</cx:pt>
          <cx:pt idx="65241">250000</cx:pt>
          <cx:pt idx="65242">100000</cx:pt>
          <cx:pt idx="65243">50000</cx:pt>
          <cx:pt idx="65244">130000</cx:pt>
          <cx:pt idx="65245">70000</cx:pt>
          <cx:pt idx="65246">200000</cx:pt>
          <cx:pt idx="65247">30000</cx:pt>
          <cx:pt idx="65248">165000</cx:pt>
          <cx:pt idx="65249">320000</cx:pt>
          <cx:pt idx="65250">250000</cx:pt>
          <cx:pt idx="65251">130000</cx:pt>
          <cx:pt idx="65252">160000</cx:pt>
          <cx:pt idx="65253">800000</cx:pt>
          <cx:pt idx="65254">450000</cx:pt>
          <cx:pt idx="65255">350000</cx:pt>
          <cx:pt idx="65256">60000</cx:pt>
          <cx:pt idx="65257">60000</cx:pt>
          <cx:pt idx="65258">160000</cx:pt>
          <cx:pt idx="65259">350000</cx:pt>
          <cx:pt idx="65260">30000</cx:pt>
          <cx:pt idx="65261">250000</cx:pt>
          <cx:pt idx="65262">120000</cx:pt>
          <cx:pt idx="65263">392999</cx:pt>
          <cx:pt idx="65264">70000</cx:pt>
          <cx:pt idx="65265">25000</cx:pt>
          <cx:pt idx="65266">50000</cx:pt>
          <cx:pt idx="65267">110000</cx:pt>
          <cx:pt idx="65268">120000</cx:pt>
          <cx:pt idx="65269">200000</cx:pt>
          <cx:pt idx="65270">360000</cx:pt>
          <cx:pt idx="65271">50000</cx:pt>
          <cx:pt idx="65272">170000</cx:pt>
          <cx:pt idx="65273">150000</cx:pt>
          <cx:pt idx="65274">30000</cx:pt>
          <cx:pt idx="65275">85000</cx:pt>
          <cx:pt idx="65276">60000</cx:pt>
          <cx:pt idx="65277">149000</cx:pt>
          <cx:pt idx="65278">80000</cx:pt>
          <cx:pt idx="65279">200000</cx:pt>
          <cx:pt idx="65280">200000</cx:pt>
          <cx:pt idx="65281">161000</cx:pt>
          <cx:pt idx="65282">135000</cx:pt>
          <cx:pt idx="65283">150000</cx:pt>
          <cx:pt idx="65284">290000</cx:pt>
          <cx:pt idx="65285">390000</cx:pt>
          <cx:pt idx="65286">450000</cx:pt>
          <cx:pt idx="65287">145000</cx:pt>
          <cx:pt idx="65288">80000</cx:pt>
          <cx:pt idx="65289">90000</cx:pt>
          <cx:pt idx="65290">2212664</cx:pt>
          <cx:pt idx="65291">2212664</cx:pt>
          <cx:pt idx="65292">115000</cx:pt>
          <cx:pt idx="65293">70000</cx:pt>
          <cx:pt idx="65294">30000</cx:pt>
          <cx:pt idx="65295">275000</cx:pt>
          <cx:pt idx="65296">175000</cx:pt>
          <cx:pt idx="65297">69000</cx:pt>
          <cx:pt idx="65298">98000</cx:pt>
          <cx:pt idx="65299">250000</cx:pt>
          <cx:pt idx="65300">275000</cx:pt>
          <cx:pt idx="65301">200000</cx:pt>
          <cx:pt idx="65302">380000</cx:pt>
          <cx:pt idx="65303">550000</cx:pt>
          <cx:pt idx="65304">150000</cx:pt>
          <cx:pt idx="65305">800000</cx:pt>
          <cx:pt idx="65306">230000</cx:pt>
          <cx:pt idx="65307">550000</cx:pt>
          <cx:pt idx="65308">220000</cx:pt>
          <cx:pt idx="65309">300000</cx:pt>
          <cx:pt idx="65310">220000</cx:pt>
          <cx:pt idx="65311">169000</cx:pt>
          <cx:pt idx="65312">215000</cx:pt>
          <cx:pt idx="65313">200000</cx:pt>
          <cx:pt idx="65314">700000</cx:pt>
          <cx:pt idx="65315">250000</cx:pt>
          <cx:pt idx="65316">275000</cx:pt>
          <cx:pt idx="65317">155000</cx:pt>
          <cx:pt idx="65318">250000</cx:pt>
          <cx:pt idx="65319">320000</cx:pt>
          <cx:pt idx="65320">425000</cx:pt>
          <cx:pt idx="65321">190000</cx:pt>
          <cx:pt idx="65322">265000</cx:pt>
          <cx:pt idx="65323">190000</cx:pt>
          <cx:pt idx="65324">450000</cx:pt>
          <cx:pt idx="65325">350000</cx:pt>
          <cx:pt idx="65326">150000</cx:pt>
          <cx:pt idx="65327">250000</cx:pt>
          <cx:pt idx="65328">410000</cx:pt>
          <cx:pt idx="65329">360000</cx:pt>
          <cx:pt idx="65330">228000</cx:pt>
          <cx:pt idx="65331">120000</cx:pt>
          <cx:pt idx="65332">400000</cx:pt>
          <cx:pt idx="65333">300000</cx:pt>
          <cx:pt idx="65334">450000</cx:pt>
          <cx:pt idx="65335">425000</cx:pt>
          <cx:pt idx="65336">400000</cx:pt>
          <cx:pt idx="65337">349999</cx:pt>
          <cx:pt idx="65338">1136164</cx:pt>
          <cx:pt idx="65339">400000</cx:pt>
          <cx:pt idx="65340">450000</cx:pt>
          <cx:pt idx="65341">515000</cx:pt>
          <cx:pt idx="65342">239000</cx:pt>
          <cx:pt idx="65343">329000</cx:pt>
          <cx:pt idx="65344">450000</cx:pt>
          <cx:pt idx="65345">430000</cx:pt>
          <cx:pt idx="65346">375000</cx:pt>
          <cx:pt idx="65347">145000</cx:pt>
          <cx:pt idx="65348">300000</cx:pt>
          <cx:pt idx="65349">350000</cx:pt>
          <cx:pt idx="65350">240000</cx:pt>
          <cx:pt idx="65351">350000</cx:pt>
          <cx:pt idx="65352">125000</cx:pt>
          <cx:pt idx="65353">400000</cx:pt>
          <cx:pt idx="65354">400000</cx:pt>
          <cx:pt idx="65355">160000</cx:pt>
          <cx:pt idx="65356">400000</cx:pt>
          <cx:pt idx="65357">400000</cx:pt>
          <cx:pt idx="65358">350000</cx:pt>
          <cx:pt idx="65359">300000</cx:pt>
          <cx:pt idx="65360">190000</cx:pt>
          <cx:pt idx="65361">150000</cx:pt>
          <cx:pt idx="65362">250000</cx:pt>
          <cx:pt idx="65363">215000</cx:pt>
          <cx:pt idx="65364">200000</cx:pt>
          <cx:pt idx="65365">245000</cx:pt>
          <cx:pt idx="65366">325000</cx:pt>
          <cx:pt idx="65367">275000</cx:pt>
          <cx:pt idx="65368">150000</cx:pt>
          <cx:pt idx="65369">253000</cx:pt>
          <cx:pt idx="65370">5000</cx:pt>
          <cx:pt idx="65371">700000</cx:pt>
          <cx:pt idx="65372">550000</cx:pt>
          <cx:pt idx="65373">300000</cx:pt>
          <cx:pt idx="65374">398000</cx:pt>
          <cx:pt idx="65375">215000</cx:pt>
          <cx:pt idx="65376">220000</cx:pt>
          <cx:pt idx="65377">5000</cx:pt>
          <cx:pt idx="65378">300000</cx:pt>
          <cx:pt idx="65379">140000</cx:pt>
          <cx:pt idx="65380">220000</cx:pt>
          <cx:pt idx="65381">400000</cx:pt>
          <cx:pt idx="65382">220000</cx:pt>
          <cx:pt idx="65383">1136164</cx:pt>
          <cx:pt idx="65384">140000</cx:pt>
          <cx:pt idx="65385">300000</cx:pt>
          <cx:pt idx="65386">225000</cx:pt>
          <cx:pt idx="65387">230000</cx:pt>
          <cx:pt idx="65388">750000</cx:pt>
          <cx:pt idx="65389">300000</cx:pt>
          <cx:pt idx="65390">170000</cx:pt>
          <cx:pt idx="65391">400000</cx:pt>
          <cx:pt idx="65392">220000</cx:pt>
          <cx:pt idx="65393">162000</cx:pt>
          <cx:pt idx="65394">160000</cx:pt>
          <cx:pt idx="65395">600000</cx:pt>
          <cx:pt idx="65396">280000</cx:pt>
          <cx:pt idx="65397">400000</cx:pt>
          <cx:pt idx="65398">230000</cx:pt>
          <cx:pt idx="65399">200000</cx:pt>
          <cx:pt idx="65400">190000</cx:pt>
          <cx:pt idx="65401">168000</cx:pt>
          <cx:pt idx="65402">230000</cx:pt>
          <cx:pt idx="65403">214000</cx:pt>
          <cx:pt idx="65404">120000</cx:pt>
          <cx:pt idx="65405">180000</cx:pt>
          <cx:pt idx="65406">120000</cx:pt>
          <cx:pt idx="65407">220000</cx:pt>
          <cx:pt idx="65408">10000</cx:pt>
          <cx:pt idx="65409">550000</cx:pt>
          <cx:pt idx="65410">250000</cx:pt>
          <cx:pt idx="65411">200000</cx:pt>
          <cx:pt idx="65412">200000</cx:pt>
          <cx:pt idx="65413">300000</cx:pt>
          <cx:pt idx="65414">215000</cx:pt>
          <cx:pt idx="65415">550000</cx:pt>
          <cx:pt idx="65416">425000</cx:pt>
          <cx:pt idx="65417">169000</cx:pt>
          <cx:pt idx="65418">120000</cx:pt>
          <cx:pt idx="65419">350000</cx:pt>
          <cx:pt idx="65420">500000</cx:pt>
          <cx:pt idx="65421">90000</cx:pt>
          <cx:pt idx="65422">117000</cx:pt>
          <cx:pt idx="65423">90000</cx:pt>
          <cx:pt idx="65424">420000</cx:pt>
          <cx:pt idx="65425">290000</cx:pt>
          <cx:pt idx="65426">260000</cx:pt>
          <cx:pt idx="65427">300000</cx:pt>
          <cx:pt idx="65428">75000</cx:pt>
          <cx:pt idx="65429">178000</cx:pt>
          <cx:pt idx="65430">250000</cx:pt>
          <cx:pt idx="65431">200000</cx:pt>
          <cx:pt idx="65432">193000</cx:pt>
          <cx:pt idx="65433">600000</cx:pt>
          <cx:pt idx="65434">190000</cx:pt>
          <cx:pt idx="65435">115000</cx:pt>
          <cx:pt idx="65436">120000</cx:pt>
          <cx:pt idx="65437">575000</cx:pt>
          <cx:pt idx="65438">120000</cx:pt>
          <cx:pt idx="65439">175000</cx:pt>
          <cx:pt idx="65440">140000</cx:pt>
          <cx:pt idx="65441">285000</cx:pt>
          <cx:pt idx="65442">120000</cx:pt>
          <cx:pt idx="65443">220000</cx:pt>
          <cx:pt idx="65444">180000</cx:pt>
          <cx:pt idx="65445">175000</cx:pt>
          <cx:pt idx="65446">140000</cx:pt>
          <cx:pt idx="65447">140000</cx:pt>
          <cx:pt idx="65448">550000</cx:pt>
          <cx:pt idx="65449">300000</cx:pt>
          <cx:pt idx="65450">200000</cx:pt>
          <cx:pt idx="65451">291700</cx:pt>
          <cx:pt idx="65452">550000</cx:pt>
          <cx:pt idx="65453">201300</cx:pt>
          <cx:pt idx="65454">325000</cx:pt>
          <cx:pt idx="65455">175000</cx:pt>
          <cx:pt idx="65456">300000</cx:pt>
          <cx:pt idx="65457">75000</cx:pt>
          <cx:pt idx="65458">350000</cx:pt>
          <cx:pt idx="65459">180000</cx:pt>
          <cx:pt idx="65460">150000</cx:pt>
          <cx:pt idx="65461">140000</cx:pt>
          <cx:pt idx="65462">170000</cx:pt>
          <cx:pt idx="65463">190000</cx:pt>
          <cx:pt idx="65464">450000</cx:pt>
          <cx:pt idx="65465">165000</cx:pt>
          <cx:pt idx="65466">275000</cx:pt>
          <cx:pt idx="65467">250000</cx:pt>
          <cx:pt idx="65468">350000</cx:pt>
          <cx:pt idx="65469">250000</cx:pt>
          <cx:pt idx="65470">5000</cx:pt>
          <cx:pt idx="65471">290000</cx:pt>
          <cx:pt idx="65472">330000</cx:pt>
          <cx:pt idx="65473">350000</cx:pt>
          <cx:pt idx="65474">230000</cx:pt>
          <cx:pt idx="65475">350000</cx:pt>
          <cx:pt idx="65476">170000</cx:pt>
          <cx:pt idx="65477">350000</cx:pt>
          <cx:pt idx="65478">350000</cx:pt>
          <cx:pt idx="65479">150000</cx:pt>
          <cx:pt idx="65480">600000</cx:pt>
          <cx:pt idx="65481">250000</cx:pt>
          <cx:pt idx="65482">500000</cx:pt>
          <cx:pt idx="65483">350000</cx:pt>
          <cx:pt idx="65484">200000</cx:pt>
          <cx:pt idx="65485">385000</cx:pt>
          <cx:pt idx="65486">450000</cx:pt>
          <cx:pt idx="65487">130000</cx:pt>
          <cx:pt idx="65488">400000</cx:pt>
          <cx:pt idx="65489">350000</cx:pt>
          <cx:pt idx="65490">31500</cx:pt>
          <cx:pt idx="65491">500000</cx:pt>
          <cx:pt idx="65492">222000</cx:pt>
          <cx:pt idx="65493">20000</cx:pt>
          <cx:pt idx="65494">450000</cx:pt>
          <cx:pt idx="65495">139000</cx:pt>
          <cx:pt idx="65496">200000</cx:pt>
          <cx:pt idx="65497">260000</cx:pt>
          <cx:pt idx="65498">400000</cx:pt>
          <cx:pt idx="65499">350000</cx:pt>
          <cx:pt idx="65500">25000</cx:pt>
          <cx:pt idx="65501">350000</cx:pt>
          <cx:pt idx="65502">130000</cx:pt>
          <cx:pt idx="65503">400000</cx:pt>
          <cx:pt idx="65504">250000</cx:pt>
          <cx:pt idx="65505">155000</cx:pt>
          <cx:pt idx="65506">300000</cx:pt>
          <cx:pt idx="65507">300000</cx:pt>
          <cx:pt idx="65508">50000</cx:pt>
          <cx:pt idx="65509">1136164</cx:pt>
          <cx:pt idx="65510">375000</cx:pt>
          <cx:pt idx="65511">150000</cx:pt>
          <cx:pt idx="65512">90000</cx:pt>
          <cx:pt idx="65513">75000</cx:pt>
          <cx:pt idx="65514">200000</cx:pt>
          <cx:pt idx="65515">275000</cx:pt>
          <cx:pt idx="65516">335000</cx:pt>
          <cx:pt idx="65517">300000</cx:pt>
          <cx:pt idx="65518">550000</cx:pt>
          <cx:pt idx="65519">399999</cx:pt>
          <cx:pt idx="65520">92000</cx:pt>
          <cx:pt idx="65521">350000</cx:pt>
          <cx:pt idx="65522">300000</cx:pt>
          <cx:pt idx="65523">450000</cx:pt>
          <cx:pt idx="65524">300000</cx:pt>
          <cx:pt idx="65525">150000</cx:pt>
          <cx:pt idx="65526">200000</cx:pt>
          <cx:pt idx="65527">215000</cx:pt>
          <cx:pt idx="65528">400000</cx:pt>
          <cx:pt idx="65529">200000</cx:pt>
          <cx:pt idx="65530">225000</cx:pt>
          <cx:pt idx="65531">92000</cx:pt>
          <cx:pt idx="65532">456000</cx:pt>
          <cx:pt idx="65533">350000</cx:pt>
          <cx:pt idx="65534">575000</cx:pt>
          <cx:pt idx="65535">230000</cx:pt>
          <cx:pt idx="65536">100000</cx:pt>
          <cx:pt idx="65537">400000</cx:pt>
          <cx:pt idx="65538">250000</cx:pt>
          <cx:pt idx="65539">62000</cx:pt>
          <cx:pt idx="65540">250000</cx:pt>
          <cx:pt idx="65541">350000</cx:pt>
          <cx:pt idx="65542">230000</cx:pt>
          <cx:pt idx="65543">62000</cx:pt>
          <cx:pt idx="65544">250000</cx:pt>
          <cx:pt idx="65545">80000</cx:pt>
          <cx:pt idx="65546">350000</cx:pt>
          <cx:pt idx="65547">700000</cx:pt>
          <cx:pt idx="65548">350000</cx:pt>
          <cx:pt idx="65549">230000</cx:pt>
          <cx:pt idx="65550">300000</cx:pt>
          <cx:pt idx="65551">319000</cx:pt>
          <cx:pt idx="65552">250000</cx:pt>
          <cx:pt idx="65553">300000</cx:pt>
          <cx:pt idx="65554">225000</cx:pt>
          <cx:pt idx="65555">5000</cx:pt>
          <cx:pt idx="65556">300000</cx:pt>
          <cx:pt idx="65557">385000</cx:pt>
          <cx:pt idx="65558">172000</cx:pt>
          <cx:pt idx="65559">104900</cx:pt>
          <cx:pt idx="65560">130000</cx:pt>
          <cx:pt idx="65561">22000</cx:pt>
          <cx:pt idx="65562">275000</cx:pt>
          <cx:pt idx="65563">55000</cx:pt>
          <cx:pt idx="65564">275000</cx:pt>
          <cx:pt idx="65565">20000</cx:pt>
          <cx:pt idx="65566">300000</cx:pt>
          <cx:pt idx="65567">220000</cx:pt>
          <cx:pt idx="65568">300000</cx:pt>
          <cx:pt idx="65569">300000</cx:pt>
          <cx:pt idx="65570">150000</cx:pt>
          <cx:pt idx="65571">350000</cx:pt>
          <cx:pt idx="65572">92000</cx:pt>
          <cx:pt idx="65573">650000</cx:pt>
          <cx:pt idx="65574">550000</cx:pt>
          <cx:pt idx="65575">250000</cx:pt>
          <cx:pt idx="65576">150000</cx:pt>
          <cx:pt idx="65577">300000</cx:pt>
          <cx:pt idx="65578">259000</cx:pt>
          <cx:pt idx="65579">350000</cx:pt>
          <cx:pt idx="65580">120000</cx:pt>
          <cx:pt idx="65581">80000</cx:pt>
          <cx:pt idx="65582">500000</cx:pt>
          <cx:pt idx="65583">299000</cx:pt>
          <cx:pt idx="65584">120000</cx:pt>
          <cx:pt idx="65585">225000</cx:pt>
          <cx:pt idx="65586">225000</cx:pt>
          <cx:pt idx="65587">220000</cx:pt>
          <cx:pt idx="65588">180000</cx:pt>
          <cx:pt idx="65589">180000</cx:pt>
          <cx:pt idx="65590">320000</cx:pt>
          <cx:pt idx="65591">250000</cx:pt>
          <cx:pt idx="65592">300000</cx:pt>
          <cx:pt idx="65593">600000</cx:pt>
          <cx:pt idx="65594">350000</cx:pt>
          <cx:pt idx="65595">340000</cx:pt>
          <cx:pt idx="65596">550000</cx:pt>
          <cx:pt idx="65597">325000</cx:pt>
          <cx:pt idx="65598">260000</cx:pt>
          <cx:pt idx="65599">120000</cx:pt>
          <cx:pt idx="65600">158000</cx:pt>
          <cx:pt idx="65601">300000</cx:pt>
          <cx:pt idx="65602">250000</cx:pt>
          <cx:pt idx="65603">225000</cx:pt>
          <cx:pt idx="65604">299000</cx:pt>
          <cx:pt idx="65605">150000</cx:pt>
          <cx:pt idx="65606">250000</cx:pt>
          <cx:pt idx="65607">263000</cx:pt>
          <cx:pt idx="65608">50000</cx:pt>
          <cx:pt idx="65609">275000</cx:pt>
          <cx:pt idx="65610">400000</cx:pt>
          <cx:pt idx="65611">500000</cx:pt>
          <cx:pt idx="65612">180000</cx:pt>
          <cx:pt idx="65613">177100</cx:pt>
          <cx:pt idx="65614">550000</cx:pt>
          <cx:pt idx="65615">200000</cx:pt>
          <cx:pt idx="65616">260000</cx:pt>
          <cx:pt idx="65617">235000</cx:pt>
          <cx:pt idx="65618">135000</cx:pt>
          <cx:pt idx="65619">300000</cx:pt>
          <cx:pt idx="65620">185000</cx:pt>
          <cx:pt idx="65621">100000</cx:pt>
          <cx:pt idx="65622">400000</cx:pt>
          <cx:pt idx="65623">250000</cx:pt>
          <cx:pt idx="65624">250000</cx:pt>
          <cx:pt idx="65625">100000</cx:pt>
          <cx:pt idx="65626">250000</cx:pt>
          <cx:pt idx="65627">300000</cx:pt>
          <cx:pt idx="65628">280000</cx:pt>
          <cx:pt idx="65629">350000</cx:pt>
          <cx:pt idx="65630">325000</cx:pt>
          <cx:pt idx="65631">300000</cx:pt>
          <cx:pt idx="65632">600000</cx:pt>
          <cx:pt idx="65633">450000</cx:pt>
          <cx:pt idx="65634">325000</cx:pt>
          <cx:pt idx="65635">300000</cx:pt>
          <cx:pt idx="65636">100000</cx:pt>
          <cx:pt idx="65637">7500</cx:pt>
          <cx:pt idx="65638">22000</cx:pt>
          <cx:pt idx="65639">500000</cx:pt>
          <cx:pt idx="65640">215000</cx:pt>
          <cx:pt idx="65641">10000</cx:pt>
          <cx:pt idx="65642">750000</cx:pt>
          <cx:pt idx="65643">350000</cx:pt>
          <cx:pt idx="65644">100000</cx:pt>
          <cx:pt idx="65645">400000</cx:pt>
          <cx:pt idx="65646">300000</cx:pt>
          <cx:pt idx="65647">320000</cx:pt>
          <cx:pt idx="65648">120000</cx:pt>
          <cx:pt idx="65649">249000</cx:pt>
          <cx:pt idx="65650">180000</cx:pt>
          <cx:pt idx="65651">550000</cx:pt>
          <cx:pt idx="65652">178000</cx:pt>
          <cx:pt idx="65653">450000</cx:pt>
          <cx:pt idx="65654">199000</cx:pt>
          <cx:pt idx="65655">180000</cx:pt>
          <cx:pt idx="65656">275000</cx:pt>
          <cx:pt idx="65657">92000</cx:pt>
          <cx:pt idx="65658">150000</cx:pt>
          <cx:pt idx="65659">90000</cx:pt>
          <cx:pt idx="65660">400000</cx:pt>
          <cx:pt idx="65661">250000</cx:pt>
          <cx:pt idx="65662">1000</cx:pt>
          <cx:pt idx="65663">15000</cx:pt>
          <cx:pt idx="65664">70000</cx:pt>
          <cx:pt idx="65665">80000</cx:pt>
          <cx:pt idx="65666">150000</cx:pt>
          <cx:pt idx="65667">420000</cx:pt>
          <cx:pt idx="65668">120000</cx:pt>
          <cx:pt idx="65669">400000</cx:pt>
          <cx:pt idx="65670">300000</cx:pt>
          <cx:pt idx="65671">70000</cx:pt>
          <cx:pt idx="65672">450000</cx:pt>
          <cx:pt idx="65673">200000</cx:pt>
          <cx:pt idx="65674">215000</cx:pt>
          <cx:pt idx="65675">60000</cx:pt>
          <cx:pt idx="65676">250000</cx:pt>
          <cx:pt idx="65677">60000</cx:pt>
          <cx:pt idx="65678">220000</cx:pt>
          <cx:pt idx="65679">90000</cx:pt>
          <cx:pt idx="65680">100000</cx:pt>
          <cx:pt idx="65681">65000</cx:pt>
          <cx:pt idx="65682">150000</cx:pt>
          <cx:pt idx="65683">60000</cx:pt>
          <cx:pt idx="65684">50000</cx:pt>
          <cx:pt idx="65685">250000</cx:pt>
          <cx:pt idx="65686">100000</cx:pt>
          <cx:pt idx="65687">130000</cx:pt>
          <cx:pt idx="65688">190000</cx:pt>
          <cx:pt idx="65689">90000</cx:pt>
          <cx:pt idx="65690">15000</cx:pt>
          <cx:pt idx="65691">25000</cx:pt>
          <cx:pt idx="65692">215000</cx:pt>
          <cx:pt idx="65693">400000</cx:pt>
          <cx:pt idx="65694">80000</cx:pt>
          <cx:pt idx="65695">80000</cx:pt>
          <cx:pt idx="65696">60000</cx:pt>
          <cx:pt idx="65697">90000</cx:pt>
          <cx:pt idx="65698">65000</cx:pt>
          <cx:pt idx="65699">150000</cx:pt>
          <cx:pt idx="65700">60000</cx:pt>
          <cx:pt idx="65701">250000</cx:pt>
          <cx:pt idx="65702">55000</cx:pt>
          <cx:pt idx="65703">125000</cx:pt>
          <cx:pt idx="65704">65000</cx:pt>
          <cx:pt idx="65705">60000</cx:pt>
          <cx:pt idx="65706">95000</cx:pt>
          <cx:pt idx="65707">90000</cx:pt>
          <cx:pt idx="65708">90000</cx:pt>
          <cx:pt idx="65709">150000</cx:pt>
          <cx:pt idx="65710">400000</cx:pt>
          <cx:pt idx="65711">110000</cx:pt>
          <cx:pt idx="65712">90000</cx:pt>
          <cx:pt idx="65713">90000</cx:pt>
          <cx:pt idx="65714">125000</cx:pt>
          <cx:pt idx="65715">150000</cx:pt>
          <cx:pt idx="65716">515000</cx:pt>
          <cx:pt idx="65717">150000</cx:pt>
          <cx:pt idx="65718">200000</cx:pt>
          <cx:pt idx="65719">78900</cx:pt>
          <cx:pt idx="65720">220000</cx:pt>
          <cx:pt idx="65721">250000</cx:pt>
          <cx:pt idx="65722">300000</cx:pt>
          <cx:pt idx="65723">127000</cx:pt>
          <cx:pt idx="65724">350000</cx:pt>
          <cx:pt idx="65725">122000</cx:pt>
          <cx:pt idx="65726">120000</cx:pt>
          <cx:pt idx="65727">170000</cx:pt>
          <cx:pt idx="65728">175000</cx:pt>
          <cx:pt idx="65729">379000</cx:pt>
          <cx:pt idx="65730">110000</cx:pt>
          <cx:pt idx="65731">90000</cx:pt>
          <cx:pt idx="65732">60000</cx:pt>
          <cx:pt idx="65733">120000</cx:pt>
          <cx:pt idx="65734">260000</cx:pt>
          <cx:pt idx="65735">55000</cx:pt>
          <cx:pt idx="65736">300000</cx:pt>
          <cx:pt idx="65737">307000</cx:pt>
          <cx:pt idx="65738">100000</cx:pt>
          <cx:pt idx="65739">150000</cx:pt>
          <cx:pt idx="65740">325000</cx:pt>
          <cx:pt idx="65741">300000</cx:pt>
          <cx:pt idx="65742">250000</cx:pt>
          <cx:pt idx="65743">320000</cx:pt>
          <cx:pt idx="65744">350000</cx:pt>
          <cx:pt idx="65745">400000</cx:pt>
          <cx:pt idx="65746">350000</cx:pt>
          <cx:pt idx="65747">400000</cx:pt>
          <cx:pt idx="65748">600000</cx:pt>
          <cx:pt idx="65749">750000</cx:pt>
          <cx:pt idx="65750">300000</cx:pt>
          <cx:pt idx="65751">450000</cx:pt>
          <cx:pt idx="65752">500000</cx:pt>
          <cx:pt idx="65753">600000</cx:pt>
          <cx:pt idx="65754">650000</cx:pt>
          <cx:pt idx="65755">90000</cx:pt>
          <cx:pt idx="65756">400000</cx:pt>
          <cx:pt idx="65757">300000</cx:pt>
          <cx:pt idx="65758">400000</cx:pt>
          <cx:pt idx="65759">295000</cx:pt>
          <cx:pt idx="65760">315000</cx:pt>
          <cx:pt idx="65761">200000</cx:pt>
          <cx:pt idx="65762">90000</cx:pt>
          <cx:pt idx="65763">240000</cx:pt>
          <cx:pt idx="65764">175000</cx:pt>
          <cx:pt idx="65765">230000</cx:pt>
          <cx:pt idx="65766">250000</cx:pt>
          <cx:pt idx="65767">179999</cx:pt>
          <cx:pt idx="65768">134000</cx:pt>
          <cx:pt idx="65769">90000</cx:pt>
          <cx:pt idx="65770">230000</cx:pt>
          <cx:pt idx="65771">320000</cx:pt>
          <cx:pt idx="65772">249000</cx:pt>
          <cx:pt idx="65773">370000</cx:pt>
          <cx:pt idx="65774">99900</cx:pt>
          <cx:pt idx="65775">275000</cx:pt>
          <cx:pt idx="65776">110000</cx:pt>
          <cx:pt idx="65777">94600</cx:pt>
          <cx:pt idx="65778">116000</cx:pt>
          <cx:pt idx="65779">130000</cx:pt>
          <cx:pt idx="65780">100000</cx:pt>
          <cx:pt idx="65781">100000</cx:pt>
          <cx:pt idx="65782">210000</cx:pt>
          <cx:pt idx="65783">200000</cx:pt>
          <cx:pt idx="65784">300000</cx:pt>
          <cx:pt idx="65785">200000</cx:pt>
          <cx:pt idx="65786">130000</cx:pt>
          <cx:pt idx="65787">160000</cx:pt>
          <cx:pt idx="65788">100000</cx:pt>
          <cx:pt idx="65789">145000</cx:pt>
          <cx:pt idx="65790">125000</cx:pt>
          <cx:pt idx="65791">150000</cx:pt>
          <cx:pt idx="65792">90000</cx:pt>
          <cx:pt idx="65793">130000</cx:pt>
          <cx:pt idx="65794">90000</cx:pt>
          <cx:pt idx="65795">100000</cx:pt>
          <cx:pt idx="65796">90000</cx:pt>
          <cx:pt idx="65797">90000</cx:pt>
          <cx:pt idx="65798">359000</cx:pt>
          <cx:pt idx="65799">75000</cx:pt>
          <cx:pt idx="65800">20000</cx:pt>
          <cx:pt idx="65801">67000</cx:pt>
          <cx:pt idx="65802">200000</cx:pt>
          <cx:pt idx="65803">145000</cx:pt>
          <cx:pt idx="65804">78000</cx:pt>
          <cx:pt idx="65805">55000</cx:pt>
          <cx:pt idx="65806">90000</cx:pt>
          <cx:pt idx="65807">50000</cx:pt>
          <cx:pt idx="65808">60000</cx:pt>
          <cx:pt idx="65809">150000</cx:pt>
          <cx:pt idx="65810">365000</cx:pt>
          <cx:pt idx="65811">80000</cx:pt>
          <cx:pt idx="65812">122000</cx:pt>
          <cx:pt idx="65813">120000</cx:pt>
          <cx:pt idx="65814">150000</cx:pt>
          <cx:pt idx="65815">160000</cx:pt>
          <cx:pt idx="65816">160000</cx:pt>
          <cx:pt idx="65817">375000</cx:pt>
          <cx:pt idx="65818">90000</cx:pt>
          <cx:pt idx="65819">100000</cx:pt>
          <cx:pt idx="65820">400000</cx:pt>
          <cx:pt idx="65821">550000</cx:pt>
          <cx:pt idx="65822">103000</cx:pt>
          <cx:pt idx="65823">150000</cx:pt>
          <cx:pt idx="65824">105000</cx:pt>
          <cx:pt idx="65825">103000</cx:pt>
          <cx:pt idx="65826">180000</cx:pt>
          <cx:pt idx="65827">250000</cx:pt>
          <cx:pt idx="65828">350000</cx:pt>
          <cx:pt idx="65829">140000</cx:pt>
          <cx:pt idx="65830">100000</cx:pt>
          <cx:pt idx="65831">300000</cx:pt>
          <cx:pt idx="65832">140000</cx:pt>
          <cx:pt idx="65833">200000</cx:pt>
          <cx:pt idx="65834">300000</cx:pt>
          <cx:pt idx="65835">260000</cx:pt>
          <cx:pt idx="65836">400000</cx:pt>
          <cx:pt idx="65837">450000</cx:pt>
          <cx:pt idx="65838">440000</cx:pt>
          <cx:pt idx="65839">200000</cx:pt>
          <cx:pt idx="65840">200000</cx:pt>
          <cx:pt idx="65841">220000</cx:pt>
          <cx:pt idx="65842">350000</cx:pt>
          <cx:pt idx="65843">300000</cx:pt>
          <cx:pt idx="65844">240000</cx:pt>
          <cx:pt idx="65845">150000</cx:pt>
          <cx:pt idx="65846">425000</cx:pt>
          <cx:pt idx="65847">170000</cx:pt>
          <cx:pt idx="65848">240000</cx:pt>
          <cx:pt idx="65849">320000</cx:pt>
          <cx:pt idx="65850">250000</cx:pt>
          <cx:pt idx="65851">380000</cx:pt>
          <cx:pt idx="65852">250000</cx:pt>
          <cx:pt idx="65853">250000</cx:pt>
          <cx:pt idx="65854">650000</cx:pt>
          <cx:pt idx="65855">450000</cx:pt>
          <cx:pt idx="65856">450000</cx:pt>
          <cx:pt idx="65857">450000</cx:pt>
          <cx:pt idx="65858">450000</cx:pt>
          <cx:pt idx="65859">100000</cx:pt>
          <cx:pt idx="65860">500000</cx:pt>
          <cx:pt idx="65861">100000</cx:pt>
          <cx:pt idx="65862">550000</cx:pt>
          <cx:pt idx="65863">340000</cx:pt>
          <cx:pt idx="65864">700000</cx:pt>
          <cx:pt idx="65865">400000</cx:pt>
          <cx:pt idx="65866">1136164</cx:pt>
          <cx:pt idx="65867">400000</cx:pt>
          <cx:pt idx="65868">1136164</cx:pt>
          <cx:pt idx="65869">300000</cx:pt>
          <cx:pt idx="65870">140000</cx:pt>
          <cx:pt idx="65871">200000</cx:pt>
          <cx:pt idx="65872">600000</cx:pt>
          <cx:pt idx="65873">105669</cx:pt>
          <cx:pt idx="65874">80000</cx:pt>
          <cx:pt idx="65875">120000</cx:pt>
          <cx:pt idx="65876">280000</cx:pt>
          <cx:pt idx="65877">100000</cx:pt>
          <cx:pt idx="65878">380000</cx:pt>
          <cx:pt idx="65879">200000</cx:pt>
          <cx:pt idx="65880">300000</cx:pt>
          <cx:pt idx="65881">140000</cx:pt>
          <cx:pt idx="65882">150000</cx:pt>
          <cx:pt idx="65883">235000</cx:pt>
          <cx:pt idx="65884">55000</cx:pt>
          <cx:pt idx="65885">100000</cx:pt>
          <cx:pt idx="65886">100000</cx:pt>
          <cx:pt idx="65887">175000</cx:pt>
          <cx:pt idx="65888">300000</cx:pt>
          <cx:pt idx="65889">151000</cx:pt>
          <cx:pt idx="65890">200000</cx:pt>
          <cx:pt idx="65891">60000</cx:pt>
          <cx:pt idx="65892">60000</cx:pt>
          <cx:pt idx="65893">350000</cx:pt>
          <cx:pt idx="65894">400000</cx:pt>
          <cx:pt idx="65895">30000</cx:pt>
          <cx:pt idx="65896">60000</cx:pt>
          <cx:pt idx="65897">233000</cx:pt>
          <cx:pt idx="65898">122000</cx:pt>
          <cx:pt idx="65899">140000</cx:pt>
          <cx:pt idx="65900">60000</cx:pt>
          <cx:pt idx="65901">100000</cx:pt>
          <cx:pt idx="65902">255000</cx:pt>
          <cx:pt idx="65903">80000</cx:pt>
          <cx:pt idx="65904">150000</cx:pt>
          <cx:pt idx="65905">6000</cx:pt>
          <cx:pt idx="65906">30000</cx:pt>
          <cx:pt idx="65907">750000</cx:pt>
          <cx:pt idx="65908">125000</cx:pt>
          <cx:pt idx="65909">125000</cx:pt>
          <cx:pt idx="65910">210000</cx:pt>
          <cx:pt idx="65911">125000</cx:pt>
          <cx:pt idx="65912">115000</cx:pt>
          <cx:pt idx="65913">125000</cx:pt>
          <cx:pt idx="65914">300000</cx:pt>
          <cx:pt idx="65915">150000</cx:pt>
          <cx:pt idx="65916">200000</cx:pt>
          <cx:pt idx="65917">100000</cx:pt>
          <cx:pt idx="65918">200000</cx:pt>
          <cx:pt idx="65919">80000</cx:pt>
          <cx:pt idx="65920">120000</cx:pt>
          <cx:pt idx="65921">302000</cx:pt>
          <cx:pt idx="65922">120000</cx:pt>
          <cx:pt idx="65923">100000</cx:pt>
          <cx:pt idx="65924">169000</cx:pt>
          <cx:pt idx="65925">100000</cx:pt>
          <cx:pt idx="65926">175000</cx:pt>
          <cx:pt idx="65927">96000</cx:pt>
          <cx:pt idx="65928">130000</cx:pt>
          <cx:pt idx="65929">130000</cx:pt>
          <cx:pt idx="65930">100000</cx:pt>
          <cx:pt idx="65931">100000</cx:pt>
          <cx:pt idx="65932">200000</cx:pt>
          <cx:pt idx="65933">70000</cx:pt>
          <cx:pt idx="65934">275000</cx:pt>
          <cx:pt idx="65935">60000</cx:pt>
          <cx:pt idx="65936">100000</cx:pt>
          <cx:pt idx="65937">70000</cx:pt>
          <cx:pt idx="65938">70000</cx:pt>
          <cx:pt idx="65939">100000</cx:pt>
          <cx:pt idx="65940">20000</cx:pt>
          <cx:pt idx="65941">200000</cx:pt>
          <cx:pt idx="65942">200000</cx:pt>
          <cx:pt idx="65943">30000</cx:pt>
          <cx:pt idx="65944">150000</cx:pt>
          <cx:pt idx="65945">80000</cx:pt>
          <cx:pt idx="65946">15000</cx:pt>
          <cx:pt idx="65947">5000</cx:pt>
          <cx:pt idx="65948">20000</cx:pt>
          <cx:pt idx="65949">10000</cx:pt>
          <cx:pt idx="65950">60000</cx:pt>
          <cx:pt idx="65951">80000</cx:pt>
          <cx:pt idx="65952">75000</cx:pt>
          <cx:pt idx="65953">50000</cx:pt>
          <cx:pt idx="65954">75000</cx:pt>
          <cx:pt idx="65955">70000</cx:pt>
          <cx:pt idx="65956">180000</cx:pt>
          <cx:pt idx="65957">120000</cx:pt>
          <cx:pt idx="65958">95000</cx:pt>
          <cx:pt idx="65959">89000</cx:pt>
          <cx:pt idx="65960">144000</cx:pt>
          <cx:pt idx="65961">150000</cx:pt>
          <cx:pt idx="65962">65000</cx:pt>
          <cx:pt idx="65963">150000</cx:pt>
          <cx:pt idx="65964">100000</cx:pt>
          <cx:pt idx="65965">150000</cx:pt>
          <cx:pt idx="65966">125000</cx:pt>
          <cx:pt idx="65967">120000</cx:pt>
          <cx:pt idx="65968">175000</cx:pt>
          <cx:pt idx="65969">150000</cx:pt>
          <cx:pt idx="65970">80000</cx:pt>
          <cx:pt idx="65971">120000</cx:pt>
          <cx:pt idx="65972">75000</cx:pt>
          <cx:pt idx="65973">69000</cx:pt>
          <cx:pt idx="65974">80000</cx:pt>
          <cx:pt idx="65975">100000</cx:pt>
          <cx:pt idx="65976">80000</cx:pt>
          <cx:pt idx="65977">80000</cx:pt>
          <cx:pt idx="65978">80000</cx:pt>
          <cx:pt idx="65979">210000</cx:pt>
          <cx:pt idx="65980">80000</cx:pt>
          <cx:pt idx="65981">160000</cx:pt>
          <cx:pt idx="65982">150000</cx:pt>
          <cx:pt idx="65983">160000</cx:pt>
          <cx:pt idx="65984">103000</cx:pt>
          <cx:pt idx="65985">250000</cx:pt>
          <cx:pt idx="65986">140000</cx:pt>
          <cx:pt idx="65987">80000</cx:pt>
          <cx:pt idx="65988">175000</cx:pt>
          <cx:pt idx="65989">225000</cx:pt>
          <cx:pt idx="65990">90000</cx:pt>
          <cx:pt idx="65991">120000</cx:pt>
          <cx:pt idx="65992">150000</cx:pt>
          <cx:pt idx="65993">200000</cx:pt>
          <cx:pt idx="65994">120000</cx:pt>
          <cx:pt idx="65995">125000</cx:pt>
          <cx:pt idx="65996">80000</cx:pt>
          <cx:pt idx="65997">100000</cx:pt>
          <cx:pt idx="65998">102000</cx:pt>
          <cx:pt idx="65999">60000</cx:pt>
          <cx:pt idx="66000">80000</cx:pt>
          <cx:pt idx="66001">165000</cx:pt>
          <cx:pt idx="66002">130000</cx:pt>
          <cx:pt idx="66003">80000</cx:pt>
          <cx:pt idx="66004">180000</cx:pt>
          <cx:pt idx="66005">180000</cx:pt>
          <cx:pt idx="66006">70000</cx:pt>
          <cx:pt idx="66007">150000</cx:pt>
          <cx:pt idx="66008">188000</cx:pt>
          <cx:pt idx="66009">200000</cx:pt>
          <cx:pt idx="66010">60000</cx:pt>
          <cx:pt idx="66011">200000</cx:pt>
          <cx:pt idx="66012">150000</cx:pt>
          <cx:pt idx="66013">300000</cx:pt>
          <cx:pt idx="66014">280000</cx:pt>
          <cx:pt idx="66015">200000</cx:pt>
          <cx:pt idx="66016">300000</cx:pt>
          <cx:pt idx="66017">200000</cx:pt>
          <cx:pt idx="66018">75000</cx:pt>
          <cx:pt idx="66019">300000</cx:pt>
          <cx:pt idx="66020">150000</cx:pt>
          <cx:pt idx="66021">450000</cx:pt>
          <cx:pt idx="66022">80000</cx:pt>
          <cx:pt idx="66023">250000</cx:pt>
          <cx:pt idx="66024">450000</cx:pt>
          <cx:pt idx="66025">300000</cx:pt>
          <cx:pt idx="66026">500000</cx:pt>
          <cx:pt idx="66027">330000</cx:pt>
          <cx:pt idx="66028">300000</cx:pt>
          <cx:pt idx="66029">500000</cx:pt>
          <cx:pt idx="66030">500000</cx:pt>
          <cx:pt idx="66031">580000</cx:pt>
          <cx:pt idx="66032">300000</cx:pt>
          <cx:pt idx="66033">600000</cx:pt>
          <cx:pt idx="66034">500000</cx:pt>
          <cx:pt idx="66035">300000</cx:pt>
          <cx:pt idx="66036">225000</cx:pt>
          <cx:pt idx="66037">500000</cx:pt>
          <cx:pt idx="66038">250000</cx:pt>
          <cx:pt idx="66039">350000</cx:pt>
          <cx:pt idx="66040">350000</cx:pt>
          <cx:pt idx="66041">80000</cx:pt>
          <cx:pt idx="66042">180000</cx:pt>
          <cx:pt idx="66043">80000</cx:pt>
          <cx:pt idx="66044">350000</cx:pt>
          <cx:pt idx="66045">300000</cx:pt>
          <cx:pt idx="66046">300000</cx:pt>
          <cx:pt idx="66047">250000</cx:pt>
          <cx:pt idx="66048">275000</cx:pt>
          <cx:pt idx="66049">200000</cx:pt>
          <cx:pt idx="66050">375000</cx:pt>
          <cx:pt idx="66051">250000</cx:pt>
          <cx:pt idx="66052">500000</cx:pt>
          <cx:pt idx="66053">220000</cx:pt>
          <cx:pt idx="66054">350000</cx:pt>
          <cx:pt idx="66055">99000</cx:pt>
          <cx:pt idx="66056">165000</cx:pt>
          <cx:pt idx="66057">240000</cx:pt>
          <cx:pt idx="66058">190000</cx:pt>
          <cx:pt idx="66059">250000</cx:pt>
          <cx:pt idx="66060">99000</cx:pt>
          <cx:pt idx="66061">450000</cx:pt>
          <cx:pt idx="66062">99000</cx:pt>
          <cx:pt idx="66063">100000</cx:pt>
          <cx:pt idx="66064">99000</cx:pt>
          <cx:pt idx="66065">265000</cx:pt>
          <cx:pt idx="66066">250000</cx:pt>
          <cx:pt idx="66067">225000</cx:pt>
          <cx:pt idx="66068">240000</cx:pt>
          <cx:pt idx="66069">89000</cx:pt>
          <cx:pt idx="66070">130000</cx:pt>
          <cx:pt idx="66071">110000</cx:pt>
          <cx:pt idx="66072">250000</cx:pt>
          <cx:pt idx="66073">200000</cx:pt>
          <cx:pt idx="66074">89000</cx:pt>
          <cx:pt idx="66075">170000</cx:pt>
          <cx:pt idx="66076">400000</cx:pt>
          <cx:pt idx="66077">205000</cx:pt>
          <cx:pt idx="66078">117000</cx:pt>
          <cx:pt idx="66079">158000</cx:pt>
          <cx:pt idx="66080">80000</cx:pt>
          <cx:pt idx="66081">150000</cx:pt>
          <cx:pt idx="66082">168000</cx:pt>
          <cx:pt idx="66083">99000</cx:pt>
          <cx:pt idx="66084">130000</cx:pt>
          <cx:pt idx="66085">99000</cx:pt>
          <cx:pt idx="66086">250000</cx:pt>
          <cx:pt idx="66087">180000</cx:pt>
          <cx:pt idx="66088">170000</cx:pt>
          <cx:pt idx="66089">300000</cx:pt>
          <cx:pt idx="66090">380000</cx:pt>
          <cx:pt idx="66091">99000</cx:pt>
          <cx:pt idx="66092">180000</cx:pt>
          <cx:pt idx="66093">218000</cx:pt>
          <cx:pt idx="66094">225000</cx:pt>
          <cx:pt idx="66095">150000</cx:pt>
          <cx:pt idx="66096">180000</cx:pt>
          <cx:pt idx="66097">89000</cx:pt>
          <cx:pt idx="66098">80000</cx:pt>
          <cx:pt idx="66099">200000</cx:pt>
          <cx:pt idx="66100">99000</cx:pt>
          <cx:pt idx="66101">199900</cx:pt>
          <cx:pt idx="66102">140000</cx:pt>
          <cx:pt idx="66103">200000</cx:pt>
          <cx:pt idx="66104">160000</cx:pt>
          <cx:pt idx="66105">158000</cx:pt>
          <cx:pt idx="66106">225000</cx:pt>
          <cx:pt idx="66107">160000</cx:pt>
          <cx:pt idx="66108">120000</cx:pt>
          <cx:pt idx="66109">149000</cx:pt>
          <cx:pt idx="66110">203000</cx:pt>
          <cx:pt idx="66111">190000</cx:pt>
          <cx:pt idx="66112">225000</cx:pt>
          <cx:pt idx="66113">175000</cx:pt>
          <cx:pt idx="66114">119000</cx:pt>
          <cx:pt idx="66115">250000</cx:pt>
          <cx:pt idx="66116">100000</cx:pt>
          <cx:pt idx="66117">155000</cx:pt>
          <cx:pt idx="66118">175000</cx:pt>
          <cx:pt idx="66119">100000</cx:pt>
          <cx:pt idx="66120">100000</cx:pt>
          <cx:pt idx="66121">99000</cx:pt>
          <cx:pt idx="66122">99000</cx:pt>
          <cx:pt idx="66123">140000</cx:pt>
          <cx:pt idx="66124">180000</cx:pt>
          <cx:pt idx="66125">150000</cx:pt>
          <cx:pt idx="66126">160000</cx:pt>
          <cx:pt idx="66127">120000</cx:pt>
          <cx:pt idx="66128">190000</cx:pt>
          <cx:pt idx="66129">240000</cx:pt>
          <cx:pt idx="66130">99000</cx:pt>
          <cx:pt idx="66131">99000</cx:pt>
          <cx:pt idx="66132">85000</cx:pt>
          <cx:pt idx="66133">85000</cx:pt>
          <cx:pt idx="66134">85000</cx:pt>
          <cx:pt idx="66135">150000</cx:pt>
          <cx:pt idx="66136">85000</cx:pt>
          <cx:pt idx="66137">89000</cx:pt>
          <cx:pt idx="66138">100000</cx:pt>
          <cx:pt idx="66139">150000</cx:pt>
          <cx:pt idx="66140">80000</cx:pt>
          <cx:pt idx="66141">80000</cx:pt>
          <cx:pt idx="66142">60000</cx:pt>
          <cx:pt idx="66143">100000</cx:pt>
          <cx:pt idx="66144">100000</cx:pt>
          <cx:pt idx="66145">60000</cx:pt>
          <cx:pt idx="66146">175000</cx:pt>
          <cx:pt idx="66147">172000</cx:pt>
          <cx:pt idx="66148">600000</cx:pt>
          <cx:pt idx="66149">20000</cx:pt>
          <cx:pt idx="66150">100000</cx:pt>
          <cx:pt idx="66151">100000</cx:pt>
          <cx:pt idx="66152">150000</cx:pt>
          <cx:pt idx="66153">89000</cx:pt>
          <cx:pt idx="66154">90000</cx:pt>
          <cx:pt idx="66155">190000</cx:pt>
          <cx:pt idx="66156">220000</cx:pt>
          <cx:pt idx="66157">150000</cx:pt>
          <cx:pt idx="66158">80000</cx:pt>
          <cx:pt idx="66159">180000</cx:pt>
          <cx:pt idx="66160">109000</cx:pt>
          <cx:pt idx="66161">110000</cx:pt>
          <cx:pt idx="66162">150000</cx:pt>
          <cx:pt idx="66163">140000</cx:pt>
          <cx:pt idx="66164">180000</cx:pt>
          <cx:pt idx="66165">225000</cx:pt>
          <cx:pt idx="66166">169000</cx:pt>
          <cx:pt idx="66167">153000</cx:pt>
          <cx:pt idx="66168">180000</cx:pt>
          <cx:pt idx="66169">130000</cx:pt>
          <cx:pt idx="66170">260000</cx:pt>
          <cx:pt idx="66171">220000</cx:pt>
          <cx:pt idx="66172">90000</cx:pt>
          <cx:pt idx="66173">90000</cx:pt>
          <cx:pt idx="66174">175000</cx:pt>
          <cx:pt idx="66175">150000</cx:pt>
          <cx:pt idx="66176">180000</cx:pt>
          <cx:pt idx="66177">100000</cx:pt>
          <cx:pt idx="66178">130000</cx:pt>
          <cx:pt idx="66179">80000</cx:pt>
          <cx:pt idx="66180">124000</cx:pt>
          <cx:pt idx="66181">200000</cx:pt>
          <cx:pt idx="66182">130000</cx:pt>
          <cx:pt idx="66183">130000</cx:pt>
          <cx:pt idx="66184">275000</cx:pt>
          <cx:pt idx="66185">100000</cx:pt>
          <cx:pt idx="66186">150000</cx:pt>
          <cx:pt idx="66187">185000</cx:pt>
          <cx:pt idx="66188">80000</cx:pt>
          <cx:pt idx="66189">150000</cx:pt>
          <cx:pt idx="66190">100000</cx:pt>
          <cx:pt idx="66191">225000</cx:pt>
          <cx:pt idx="66192">187000</cx:pt>
          <cx:pt idx="66193">60000</cx:pt>
          <cx:pt idx="66194">190000</cx:pt>
          <cx:pt idx="66195">200000</cx:pt>
          <cx:pt idx="66196">190000</cx:pt>
          <cx:pt idx="66197">175000</cx:pt>
          <cx:pt idx="66198">120000</cx:pt>
          <cx:pt idx="66199">80000</cx:pt>
          <cx:pt idx="66200">60000</cx:pt>
          <cx:pt idx="66201">200000</cx:pt>
          <cx:pt idx="66202">500000</cx:pt>
          <cx:pt idx="66203">80000</cx:pt>
          <cx:pt idx="66204">205000</cx:pt>
          <cx:pt idx="66205">250000</cx:pt>
          <cx:pt idx="66206">220000</cx:pt>
          <cx:pt idx="66207">250000</cx:pt>
          <cx:pt idx="66208">180000</cx:pt>
          <cx:pt idx="66209">350000</cx:pt>
          <cx:pt idx="66210">130000</cx:pt>
          <cx:pt idx="66211">250000</cx:pt>
          <cx:pt idx="66212">125000</cx:pt>
          <cx:pt idx="66213">150000</cx:pt>
          <cx:pt idx="66214">280000</cx:pt>
          <cx:pt idx="66215">125000</cx:pt>
          <cx:pt idx="66216">550000</cx:pt>
          <cx:pt idx="66217">180000</cx:pt>
          <cx:pt idx="66218">220000</cx:pt>
          <cx:pt idx="66219">164000</cx:pt>
          <cx:pt idx="66220">125000</cx:pt>
          <cx:pt idx="66221">226000</cx:pt>
          <cx:pt idx="66222">210000</cx:pt>
          <cx:pt idx="66223">200000</cx:pt>
          <cx:pt idx="66224">160000</cx:pt>
          <cx:pt idx="66225">175000</cx:pt>
          <cx:pt idx="66226">325000</cx:pt>
          <cx:pt idx="66227">300000</cx:pt>
          <cx:pt idx="66228">125000</cx:pt>
          <cx:pt idx="66229">193000</cx:pt>
          <cx:pt idx="66230">200000</cx:pt>
          <cx:pt idx="66231">275000</cx:pt>
          <cx:pt idx="66232">640000</cx:pt>
          <cx:pt idx="66233">230000</cx:pt>
          <cx:pt idx="66234">230000</cx:pt>
          <cx:pt idx="66235">265000</cx:pt>
          <cx:pt idx="66236">170000</cx:pt>
          <cx:pt idx="66237">400000</cx:pt>
          <cx:pt idx="66238">230000</cx:pt>
          <cx:pt idx="66239">300000</cx:pt>
          <cx:pt idx="66240">240000</cx:pt>
          <cx:pt idx="66241">200000</cx:pt>
          <cx:pt idx="66242">250000</cx:pt>
          <cx:pt idx="66243">380000</cx:pt>
          <cx:pt idx="66244">225000</cx:pt>
          <cx:pt idx="66245">250000</cx:pt>
          <cx:pt idx="66246">125000</cx:pt>
          <cx:pt idx="66247">160000</cx:pt>
          <cx:pt idx="66248">225000</cx:pt>
          <cx:pt idx="66249">285000</cx:pt>
          <cx:pt idx="66250">300000</cx:pt>
          <cx:pt idx="66251">325000</cx:pt>
          <cx:pt idx="66252">160000</cx:pt>
          <cx:pt idx="66253">250000</cx:pt>
          <cx:pt idx="66254">170000</cx:pt>
          <cx:pt idx="66255">185000</cx:pt>
          <cx:pt idx="66256">195000</cx:pt>
          <cx:pt idx="66257">200000</cx:pt>
          <cx:pt idx="66258">325000</cx:pt>
          <cx:pt idx="66259">300000</cx:pt>
          <cx:pt idx="66260">190000</cx:pt>
          <cx:pt idx="66261">200000</cx:pt>
          <cx:pt idx="66262">284000</cx:pt>
          <cx:pt idx="66263">285000</cx:pt>
          <cx:pt idx="66264">300000</cx:pt>
          <cx:pt idx="66265">350000</cx:pt>
          <cx:pt idx="66266">455000</cx:pt>
          <cx:pt idx="66267">400000</cx:pt>
          <cx:pt idx="66268">80000</cx:pt>
          <cx:pt idx="66269">400000</cx:pt>
          <cx:pt idx="66270">500000</cx:pt>
          <cx:pt idx="66271">350000</cx:pt>
          <cx:pt idx="66272">250000</cx:pt>
          <cx:pt idx="66273">300000</cx:pt>
          <cx:pt idx="66274">400000</cx:pt>
          <cx:pt idx="66275">380000</cx:pt>
          <cx:pt idx="66276">125000</cx:pt>
          <cx:pt idx="66277">289000</cx:pt>
          <cx:pt idx="66278">125000</cx:pt>
          <cx:pt idx="66279">320000</cx:pt>
          <cx:pt idx="66280">300000</cx:pt>
          <cx:pt idx="66281">370000</cx:pt>
          <cx:pt idx="66282">300000</cx:pt>
          <cx:pt idx="66283">375000</cx:pt>
          <cx:pt idx="66284">350000</cx:pt>
          <cx:pt idx="66285">750000</cx:pt>
          <cx:pt idx="66286">400000</cx:pt>
          <cx:pt idx="66287">600000</cx:pt>
          <cx:pt idx="66288">246000</cx:pt>
          <cx:pt idx="66289">380000</cx:pt>
          <cx:pt idx="66290">500000</cx:pt>
          <cx:pt idx="66291">400000</cx:pt>
          <cx:pt idx="66292">600000</cx:pt>
          <cx:pt idx="66293">225000</cx:pt>
          <cx:pt idx="66294">450000</cx:pt>
          <cx:pt idx="66295">420000</cx:pt>
          <cx:pt idx="66296">100000</cx:pt>
          <cx:pt idx="66297">400000</cx:pt>
          <cx:pt idx="66298">480000</cx:pt>
          <cx:pt idx="66299">475000</cx:pt>
          <cx:pt idx="66300">100000</cx:pt>
          <cx:pt idx="66301">800000</cx:pt>
          <cx:pt idx="66302">520000</cx:pt>
          <cx:pt idx="66303">800000</cx:pt>
          <cx:pt idx="66304">450000</cx:pt>
          <cx:pt idx="66305">1136164</cx:pt>
          <cx:pt idx="66306">409000</cx:pt>
          <cx:pt idx="66307">650000</cx:pt>
          <cx:pt idx="66308">107500</cx:pt>
          <cx:pt idx="66309">107500</cx:pt>
          <cx:pt idx="66310">800000</cx:pt>
          <cx:pt idx="66311">1136164</cx:pt>
          <cx:pt idx="66312">107500</cx:pt>
          <cx:pt idx="66313">800000</cx:pt>
          <cx:pt idx="66314">300000</cx:pt>
          <cx:pt idx="66315">700000</cx:pt>
          <cx:pt idx="66316">60000</cx:pt>
          <cx:pt idx="66317">409000</cx:pt>
          <cx:pt idx="66318">50000</cx:pt>
          <cx:pt idx="66319">125000</cx:pt>
          <cx:pt idx="66320">200000</cx:pt>
          <cx:pt idx="66321">200000</cx:pt>
          <cx:pt idx="66322">600000</cx:pt>
          <cx:pt idx="66323">250000</cx:pt>
          <cx:pt idx="66324">131000</cx:pt>
          <cx:pt idx="66325">107500</cx:pt>
          <cx:pt idx="66326">218000</cx:pt>
          <cx:pt idx="66327">125000</cx:pt>
          <cx:pt idx="66328">96000</cx:pt>
          <cx:pt idx="66329">225000</cx:pt>
          <cx:pt idx="66330">96000</cx:pt>
          <cx:pt idx="66331">135000</cx:pt>
          <cx:pt idx="66332">90000</cx:pt>
          <cx:pt idx="66333">160000</cx:pt>
          <cx:pt idx="66334">230000</cx:pt>
          <cx:pt idx="66335">90000</cx:pt>
          <cx:pt idx="66336">100000</cx:pt>
          <cx:pt idx="66337">125000</cx:pt>
          <cx:pt idx="66338">115000</cx:pt>
          <cx:pt idx="66339">160000</cx:pt>
          <cx:pt idx="66340">165000</cx:pt>
          <cx:pt idx="66341">130000</cx:pt>
          <cx:pt idx="66342">115000</cx:pt>
          <cx:pt idx="66343">200000</cx:pt>
          <cx:pt idx="66344">170000</cx:pt>
          <cx:pt idx="66345">225000</cx:pt>
          <cx:pt idx="66346">160000</cx:pt>
          <cx:pt idx="66347">85000</cx:pt>
          <cx:pt idx="66348">160000</cx:pt>
          <cx:pt idx="66349">90000</cx:pt>
          <cx:pt idx="66350">90000</cx:pt>
          <cx:pt idx="66351">125000</cx:pt>
          <cx:pt idx="66352">120000</cx:pt>
          <cx:pt idx="66353">300000</cx:pt>
          <cx:pt idx="66354">125000</cx:pt>
          <cx:pt idx="66355">130000</cx:pt>
          <cx:pt idx="66356">50000</cx:pt>
          <cx:pt idx="66357">110000</cx:pt>
          <cx:pt idx="66358">90000</cx:pt>
          <cx:pt idx="66359">130000</cx:pt>
          <cx:pt idx="66360">185000</cx:pt>
          <cx:pt idx="66361">25000</cx:pt>
          <cx:pt idx="66362">150000</cx:pt>
          <cx:pt idx="66363">90000</cx:pt>
          <cx:pt idx="66364">255000</cx:pt>
          <cx:pt idx="66365">125000</cx:pt>
          <cx:pt idx="66366">200000</cx:pt>
          <cx:pt idx="66367">13000</cx:pt>
          <cx:pt idx="66368">80000</cx:pt>
          <cx:pt idx="66369">134000</cx:pt>
          <cx:pt idx="66370">200000</cx:pt>
          <cx:pt idx="66371">100000</cx:pt>
          <cx:pt idx="66372">125000</cx:pt>
          <cx:pt idx="66373">160000</cx:pt>
          <cx:pt idx="66374">22000</cx:pt>
          <cx:pt idx="66375">140000</cx:pt>
          <cx:pt idx="66376">138840</cx:pt>
          <cx:pt idx="66377">251000</cx:pt>
          <cx:pt idx="66378">125000</cx:pt>
          <cx:pt idx="66379">200000</cx:pt>
          <cx:pt idx="66380">180000</cx:pt>
          <cx:pt idx="66381">245000</cx:pt>
          <cx:pt idx="66382">217000</cx:pt>
          <cx:pt idx="66383">300000</cx:pt>
          <cx:pt idx="66384">325000</cx:pt>
          <cx:pt idx="66385">215000</cx:pt>
          <cx:pt idx="66386">167000</cx:pt>
          <cx:pt idx="66387">180000</cx:pt>
          <cx:pt idx="66388">150000</cx:pt>
          <cx:pt idx="66389">350000</cx:pt>
          <cx:pt idx="66390">5000</cx:pt>
          <cx:pt idx="66391">240000</cx:pt>
          <cx:pt idx="66392">90000</cx:pt>
          <cx:pt idx="66393">315000</cx:pt>
          <cx:pt idx="66394">250000</cx:pt>
          <cx:pt idx="66395">250000</cx:pt>
          <cx:pt idx="66396">195000</cx:pt>
          <cx:pt idx="66397">350000</cx:pt>
          <cx:pt idx="66398">300000</cx:pt>
          <cx:pt idx="66399">300000</cx:pt>
          <cx:pt idx="66400">325000</cx:pt>
          <cx:pt idx="66401">415000</cx:pt>
          <cx:pt idx="66402">95000</cx:pt>
          <cx:pt idx="66403">375000</cx:pt>
          <cx:pt idx="66404">275000</cx:pt>
          <cx:pt idx="66405">75000</cx:pt>
          <cx:pt idx="66406">350000</cx:pt>
          <cx:pt idx="66407">410000</cx:pt>
          <cx:pt idx="66408">5000</cx:pt>
          <cx:pt idx="66409">325000</cx:pt>
          <cx:pt idx="66410">180000</cx:pt>
          <cx:pt idx="66411">150000</cx:pt>
          <cx:pt idx="66412">145000</cx:pt>
          <cx:pt idx="66413">150000</cx:pt>
          <cx:pt idx="66414">120000</cx:pt>
          <cx:pt idx="66415">100000</cx:pt>
          <cx:pt idx="66416">25000</cx:pt>
          <cx:pt idx="66417">5000</cx:pt>
          <cx:pt idx="66418">192000</cx:pt>
          <cx:pt idx="66419">290000</cx:pt>
          <cx:pt idx="66420">21500</cx:pt>
          <cx:pt idx="66421">200000</cx:pt>
          <cx:pt idx="66422">22000</cx:pt>
          <cx:pt idx="66423">8500</cx:pt>
          <cx:pt idx="66424">18000</cx:pt>
          <cx:pt idx="66425">85000</cx:pt>
          <cx:pt idx="66426">18000</cx:pt>
          <cx:pt idx="66427">79000</cx:pt>
          <cx:pt idx="66428">18000</cx:pt>
          <cx:pt idx="66429">40000</cx:pt>
          <cx:pt idx="66430">265000</cx:pt>
          <cx:pt idx="66431">39000</cx:pt>
          <cx:pt idx="66432">400000</cx:pt>
          <cx:pt idx="66433">220000</cx:pt>
          <cx:pt idx="66434">350000</cx:pt>
          <cx:pt idx="66435">250000</cx:pt>
          <cx:pt idx="66436">300000</cx:pt>
          <cx:pt idx="66437">450000</cx:pt>
          <cx:pt idx="66438">375000</cx:pt>
          <cx:pt idx="66439">500000</cx:pt>
          <cx:pt idx="66440">249000</cx:pt>
          <cx:pt idx="66441">300000</cx:pt>
          <cx:pt idx="66442">1136164</cx:pt>
          <cx:pt idx="66443">500000</cx:pt>
          <cx:pt idx="66444">312000</cx:pt>
          <cx:pt idx="66445">325000</cx:pt>
          <cx:pt idx="66446">400000</cx:pt>
          <cx:pt idx="66447">300000</cx:pt>
          <cx:pt idx="66448">39000</cx:pt>
          <cx:pt idx="66449">250000</cx:pt>
          <cx:pt idx="66450">39000</cx:pt>
          <cx:pt idx="66451">39000</cx:pt>
          <cx:pt idx="66452">170000</cx:pt>
          <cx:pt idx="66453">45000</cx:pt>
          <cx:pt idx="66454">150000</cx:pt>
          <cx:pt idx="66455">39000</cx:pt>
          <cx:pt idx="66456">100000</cx:pt>
          <cx:pt idx="66457">200000</cx:pt>
          <cx:pt idx="66458">360000</cx:pt>
          <cx:pt idx="66459">300000</cx:pt>
          <cx:pt idx="66460">350000</cx:pt>
          <cx:pt idx="66461">165000</cx:pt>
          <cx:pt idx="66462">550000</cx:pt>
          <cx:pt idx="66463">55000</cx:pt>
          <cx:pt idx="66464">175000</cx:pt>
          <cx:pt idx="66465">250000</cx:pt>
          <cx:pt idx="66466">400000</cx:pt>
          <cx:pt idx="66467">300000</cx:pt>
          <cx:pt idx="66468">39000</cx:pt>
          <cx:pt idx="66469">500000</cx:pt>
          <cx:pt idx="66470">269000</cx:pt>
          <cx:pt idx="66471">200000</cx:pt>
          <cx:pt idx="66472">300000</cx:pt>
          <cx:pt idx="66473">275000</cx:pt>
          <cx:pt idx="66474">250000</cx:pt>
          <cx:pt idx="66475">500000</cx:pt>
          <cx:pt idx="66476">400000</cx:pt>
          <cx:pt idx="66477">500000</cx:pt>
          <cx:pt idx="66478">350000</cx:pt>
          <cx:pt idx="66479">450000</cx:pt>
          <cx:pt idx="66480">500000</cx:pt>
          <cx:pt idx="66481">450000</cx:pt>
          <cx:pt idx="66482">317000</cx:pt>
          <cx:pt idx="66483">500000</cx:pt>
          <cx:pt idx="66484">250000</cx:pt>
          <cx:pt idx="66485">500000</cx:pt>
          <cx:pt idx="66486">400000</cx:pt>
          <cx:pt idx="66487">250000</cx:pt>
          <cx:pt idx="66488">39000</cx:pt>
          <cx:pt idx="66489">350000</cx:pt>
          <cx:pt idx="66490">650000</cx:pt>
          <cx:pt idx="66491">500000</cx:pt>
          <cx:pt idx="66492">170000</cx:pt>
          <cx:pt idx="66493">500000</cx:pt>
          <cx:pt idx="66494">500000</cx:pt>
          <cx:pt idx="66495">750000</cx:pt>
          <cx:pt idx="66496">415000</cx:pt>
          <cx:pt idx="66497">205000</cx:pt>
          <cx:pt idx="66498">22000</cx:pt>
          <cx:pt idx="66499">120000</cx:pt>
          <cx:pt idx="66500">200000</cx:pt>
          <cx:pt idx="66501">250000</cx:pt>
          <cx:pt idx="66502">200000</cx:pt>
          <cx:pt idx="66503">300000</cx:pt>
          <cx:pt idx="66504">200000</cx:pt>
          <cx:pt idx="66505">240000</cx:pt>
          <cx:pt idx="66506">35000</cx:pt>
          <cx:pt idx="66507">250000</cx:pt>
          <cx:pt idx="66508">300000</cx:pt>
          <cx:pt idx="66509">275000</cx:pt>
          <cx:pt idx="66510">280000</cx:pt>
          <cx:pt idx="66511">130000</cx:pt>
          <cx:pt idx="66512">310000</cx:pt>
          <cx:pt idx="66513">280000</cx:pt>
          <cx:pt idx="66514">300000</cx:pt>
          <cx:pt idx="66515">400000</cx:pt>
          <cx:pt idx="66516">365000</cx:pt>
          <cx:pt idx="66517">400000</cx:pt>
          <cx:pt idx="66518">700000</cx:pt>
          <cx:pt idx="66519">400000</cx:pt>
          <cx:pt idx="66520">500000</cx:pt>
          <cx:pt idx="66521">500000</cx:pt>
          <cx:pt idx="66522">450000</cx:pt>
          <cx:pt idx="66523">275000</cx:pt>
          <cx:pt idx="66524">400000</cx:pt>
          <cx:pt idx="66525">800000</cx:pt>
          <cx:pt idx="66526">500000</cx:pt>
          <cx:pt idx="66527">225000</cx:pt>
          <cx:pt idx="66528">450000</cx:pt>
          <cx:pt idx="66529">800000</cx:pt>
          <cx:pt idx="66530">429000</cx:pt>
          <cx:pt idx="66531">429000</cx:pt>
          <cx:pt idx="66532">500000</cx:pt>
          <cx:pt idx="66533">750000</cx:pt>
          <cx:pt idx="66534">500000</cx:pt>
          <cx:pt idx="66535">500000</cx:pt>
          <cx:pt idx="66536">540000</cx:pt>
          <cx:pt idx="66537">500000</cx:pt>
          <cx:pt idx="66538">300000</cx:pt>
          <cx:pt idx="66539">390000</cx:pt>
          <cx:pt idx="66540">280000</cx:pt>
          <cx:pt idx="66541">100000</cx:pt>
          <cx:pt idx="66542">375000</cx:pt>
          <cx:pt idx="66543">550000</cx:pt>
          <cx:pt idx="66544">228000</cx:pt>
          <cx:pt idx="66545">300000</cx:pt>
          <cx:pt idx="66546">540000</cx:pt>
          <cx:pt idx="66547">176000</cx:pt>
          <cx:pt idx="66548">500000</cx:pt>
          <cx:pt idx="66549">500000</cx:pt>
          <cx:pt idx="66550">200000</cx:pt>
          <cx:pt idx="66551">200000</cx:pt>
          <cx:pt idx="66552">415000</cx:pt>
          <cx:pt idx="66553">320000</cx:pt>
          <cx:pt idx="66554">580000</cx:pt>
          <cx:pt idx="66555">1136164</cx:pt>
          <cx:pt idx="66556">280000</cx:pt>
          <cx:pt idx="66557">400000</cx:pt>
          <cx:pt idx="66558">250000</cx:pt>
          <cx:pt idx="66559">575000</cx:pt>
          <cx:pt idx="66560">350000</cx:pt>
          <cx:pt idx="66561">500000</cx:pt>
          <cx:pt idx="66562">240000</cx:pt>
          <cx:pt idx="66563">800000</cx:pt>
          <cx:pt idx="66564">275000</cx:pt>
          <cx:pt idx="66565">320000</cx:pt>
          <cx:pt idx="66566">320000</cx:pt>
          <cx:pt idx="66567">415000</cx:pt>
          <cx:pt idx="66568">230000</cx:pt>
          <cx:pt idx="66569">200000</cx:pt>
          <cx:pt idx="66570">290000</cx:pt>
          <cx:pt idx="66571">350000</cx:pt>
          <cx:pt idx="66572">275000</cx:pt>
          <cx:pt idx="66573">280000</cx:pt>
          <cx:pt idx="66574">415000</cx:pt>
          <cx:pt idx="66575">475000</cx:pt>
          <cx:pt idx="66576">300000</cx:pt>
          <cx:pt idx="66577">200000</cx:pt>
          <cx:pt idx="66578">230000</cx:pt>
          <cx:pt idx="66579">550000</cx:pt>
          <cx:pt idx="66580">575000</cx:pt>
          <cx:pt idx="66581">420000</cx:pt>
          <cx:pt idx="66582">480000</cx:pt>
          <cx:pt idx="66583">275000</cx:pt>
          <cx:pt idx="66584">600000</cx:pt>
          <cx:pt idx="66585">300000</cx:pt>
          <cx:pt idx="66586">400000</cx:pt>
          <cx:pt idx="66587">350000</cx:pt>
          <cx:pt idx="66588">650000</cx:pt>
          <cx:pt idx="66589">189000</cx:pt>
          <cx:pt idx="66590">750000</cx:pt>
          <cx:pt idx="66591">310000</cx:pt>
          <cx:pt idx="66592">235000</cx:pt>
          <cx:pt idx="66593">475000</cx:pt>
          <cx:pt idx="66594">135000</cx:pt>
          <cx:pt idx="66595">5000</cx:pt>
          <cx:pt idx="66596">500000</cx:pt>
          <cx:pt idx="66597">420000</cx:pt>
          <cx:pt idx="66598">450000</cx:pt>
          <cx:pt idx="66599">220000</cx:pt>
          <cx:pt idx="66600">340000</cx:pt>
          <cx:pt idx="66601">250000</cx:pt>
          <cx:pt idx="66602">325000</cx:pt>
          <cx:pt idx="66603">400000</cx:pt>
          <cx:pt idx="66604">400000</cx:pt>
          <cx:pt idx="66605">425000</cx:pt>
          <cx:pt idx="66606">280000</cx:pt>
          <cx:pt idx="66607">200000</cx:pt>
          <cx:pt idx="66608">550000</cx:pt>
          <cx:pt idx="66609">190000</cx:pt>
          <cx:pt idx="66610">325000</cx:pt>
          <cx:pt idx="66611">75000</cx:pt>
          <cx:pt idx="66612">340000</cx:pt>
          <cx:pt idx="66613">235000</cx:pt>
          <cx:pt idx="66614">450000</cx:pt>
          <cx:pt idx="66615">150000</cx:pt>
          <cx:pt idx="66616">300000</cx:pt>
          <cx:pt idx="66617">310000</cx:pt>
          <cx:pt idx="66618">300000</cx:pt>
          <cx:pt idx="66619">650000</cx:pt>
          <cx:pt idx="66620">320000</cx:pt>
          <cx:pt idx="66621">50000</cx:pt>
          <cx:pt idx="66622">1136164</cx:pt>
          <cx:pt idx="66623">92000</cx:pt>
          <cx:pt idx="66624">265000</cx:pt>
          <cx:pt idx="66625">170000</cx:pt>
          <cx:pt idx="66626">500000</cx:pt>
          <cx:pt idx="66627">90000</cx:pt>
          <cx:pt idx="66628">550000</cx:pt>
          <cx:pt idx="66629">195000</cx:pt>
          <cx:pt idx="66630">400000</cx:pt>
          <cx:pt idx="66631">190000</cx:pt>
          <cx:pt idx="66632">410000</cx:pt>
          <cx:pt idx="66633">300000</cx:pt>
          <cx:pt idx="66634">275000</cx:pt>
          <cx:pt idx="66635">200000</cx:pt>
          <cx:pt idx="66636">300000</cx:pt>
          <cx:pt idx="66637">200000</cx:pt>
          <cx:pt idx="66638">450000</cx:pt>
          <cx:pt idx="66639">215000</cx:pt>
          <cx:pt idx="66640">380000</cx:pt>
          <cx:pt idx="66641">305000</cx:pt>
          <cx:pt idx="66642">210000</cx:pt>
          <cx:pt idx="66643">335000</cx:pt>
          <cx:pt idx="66644">224000</cx:pt>
          <cx:pt idx="66645">349000</cx:pt>
          <cx:pt idx="66646">260000</cx:pt>
          <cx:pt idx="66647">350000</cx:pt>
          <cx:pt idx="66648">350000</cx:pt>
          <cx:pt idx="66649">400000</cx:pt>
          <cx:pt idx="66650">22000</cx:pt>
          <cx:pt idx="66651">275000</cx:pt>
          <cx:pt idx="66652">245000</cx:pt>
          <cx:pt idx="66653">300000</cx:pt>
          <cx:pt idx="66654">340000</cx:pt>
          <cx:pt idx="66655">500000</cx:pt>
          <cx:pt idx="66656">90000</cx:pt>
          <cx:pt idx="66657">1136164</cx:pt>
          <cx:pt idx="66658">350000</cx:pt>
          <cx:pt idx="66659">400000</cx:pt>
          <cx:pt idx="66660">150000</cx:pt>
          <cx:pt idx="66661">200000</cx:pt>
          <cx:pt idx="66662">350000</cx:pt>
          <cx:pt idx="66663">320000</cx:pt>
          <cx:pt idx="66664">415000</cx:pt>
          <cx:pt idx="66665">285000</cx:pt>
          <cx:pt idx="66666">249000</cx:pt>
          <cx:pt idx="66667">375000</cx:pt>
          <cx:pt idx="66668">139000</cx:pt>
          <cx:pt idx="66669">230000</cx:pt>
          <cx:pt idx="66670">450000</cx:pt>
          <cx:pt idx="66671">600000</cx:pt>
          <cx:pt idx="66672">400000</cx:pt>
          <cx:pt idx="66673">290000</cx:pt>
          <cx:pt idx="66674">170000</cx:pt>
          <cx:pt idx="66675">400000</cx:pt>
          <cx:pt idx="66676">400000</cx:pt>
          <cx:pt idx="66677">50000</cx:pt>
          <cx:pt idx="66678">450000</cx:pt>
          <cx:pt idx="66679">340000</cx:pt>
          <cx:pt idx="66680">275000</cx:pt>
          <cx:pt idx="66681">119000</cx:pt>
          <cx:pt idx="66682">350000</cx:pt>
          <cx:pt idx="66683">650000</cx:pt>
          <cx:pt idx="66684">650000</cx:pt>
          <cx:pt idx="66685">245000</cx:pt>
          <cx:pt idx="66686">10000</cx:pt>
          <cx:pt idx="66687">800000</cx:pt>
          <cx:pt idx="66688">5000</cx:pt>
          <cx:pt idx="66689">270000</cx:pt>
          <cx:pt idx="66690">300000</cx:pt>
          <cx:pt idx="66691">160000</cx:pt>
          <cx:pt idx="66692">550000</cx:pt>
          <cx:pt idx="66693">350000</cx:pt>
          <cx:pt idx="66694">300000</cx:pt>
          <cx:pt idx="66695">120000</cx:pt>
          <cx:pt idx="66696">300000</cx:pt>
          <cx:pt idx="66697">200000</cx:pt>
          <cx:pt idx="66698">350000</cx:pt>
          <cx:pt idx="66699">550000</cx:pt>
          <cx:pt idx="66700">230000</cx:pt>
          <cx:pt idx="66701">290000</cx:pt>
          <cx:pt idx="66702">1136164</cx:pt>
          <cx:pt idx="66703">275000</cx:pt>
          <cx:pt idx="66704">200000</cx:pt>
          <cx:pt idx="66705">245000</cx:pt>
          <cx:pt idx="66706">340000</cx:pt>
          <cx:pt idx="66707">250000</cx:pt>
          <cx:pt idx="66708">200000</cx:pt>
          <cx:pt idx="66709">400000</cx:pt>
          <cx:pt idx="66710">300000</cx:pt>
          <cx:pt idx="66711">270000</cx:pt>
          <cx:pt idx="66712">92000</cx:pt>
          <cx:pt idx="66713">180000</cx:pt>
          <cx:pt idx="66714">575000</cx:pt>
          <cx:pt idx="66715">250000</cx:pt>
          <cx:pt idx="66716">200000</cx:pt>
          <cx:pt idx="66717">220000</cx:pt>
          <cx:pt idx="66718">230000</cx:pt>
          <cx:pt idx="66719">140000</cx:pt>
          <cx:pt idx="66720">600000</cx:pt>
          <cx:pt idx="66721">250000</cx:pt>
          <cx:pt idx="66722">200000</cx:pt>
          <cx:pt idx="66723">120000</cx:pt>
          <cx:pt idx="66724">270000</cx:pt>
          <cx:pt idx="66725">300000</cx:pt>
          <cx:pt idx="66726">400000</cx:pt>
          <cx:pt idx="66727">250000</cx:pt>
          <cx:pt idx="66728">570000</cx:pt>
          <cx:pt idx="66729">325000</cx:pt>
          <cx:pt idx="66730">469000</cx:pt>
          <cx:pt idx="66731">550000</cx:pt>
          <cx:pt idx="66732">170000</cx:pt>
          <cx:pt idx="66733">375000</cx:pt>
          <cx:pt idx="66734">195000</cx:pt>
          <cx:pt idx="66735">250000</cx:pt>
          <cx:pt idx="66736">200000</cx:pt>
          <cx:pt idx="66737">120000</cx:pt>
          <cx:pt idx="66738">200000</cx:pt>
          <cx:pt idx="66739">270000</cx:pt>
          <cx:pt idx="66740">300000</cx:pt>
          <cx:pt idx="66741">280000</cx:pt>
          <cx:pt idx="66742">120000</cx:pt>
          <cx:pt idx="66743">210000</cx:pt>
          <cx:pt idx="66744">118000</cx:pt>
          <cx:pt idx="66745">400000</cx:pt>
          <cx:pt idx="66746">139000</cx:pt>
          <cx:pt idx="66747">150000</cx:pt>
          <cx:pt idx="66748">240000</cx:pt>
          <cx:pt idx="66749">280000</cx:pt>
          <cx:pt idx="66750">360000</cx:pt>
          <cx:pt idx="66751">250000</cx:pt>
          <cx:pt idx="66752">200000</cx:pt>
          <cx:pt idx="66753">200000</cx:pt>
          <cx:pt idx="66754">210000</cx:pt>
          <cx:pt idx="66755">550000</cx:pt>
          <cx:pt idx="66756">300000</cx:pt>
          <cx:pt idx="66757">240000</cx:pt>
          <cx:pt idx="66758">300000</cx:pt>
          <cx:pt idx="66759">250000</cx:pt>
          <cx:pt idx="66760">450000</cx:pt>
          <cx:pt idx="66761">92000</cx:pt>
          <cx:pt idx="66762">450000</cx:pt>
          <cx:pt idx="66763">250000</cx:pt>
          <cx:pt idx="66764">400000</cx:pt>
          <cx:pt idx="66765">399000</cx:pt>
          <cx:pt idx="66766">280000</cx:pt>
          <cx:pt idx="66767">400000</cx:pt>
          <cx:pt idx="66768">290000</cx:pt>
          <cx:pt idx="66769">280000</cx:pt>
          <cx:pt idx="66770">675000</cx:pt>
          <cx:pt idx="66771">180000</cx:pt>
          <cx:pt idx="66772">261000</cx:pt>
          <cx:pt idx="66773">350000</cx:pt>
          <cx:pt idx="66774">275000</cx:pt>
          <cx:pt idx="66775">180000</cx:pt>
          <cx:pt idx="66776">300000</cx:pt>
          <cx:pt idx="66777">585000</cx:pt>
          <cx:pt idx="66778">210000</cx:pt>
          <cx:pt idx="66779">230000</cx:pt>
          <cx:pt idx="66780">250000</cx:pt>
          <cx:pt idx="66781">200000</cx:pt>
          <cx:pt idx="66782">450000</cx:pt>
          <cx:pt idx="66783">250000</cx:pt>
          <cx:pt idx="66784">360000</cx:pt>
          <cx:pt idx="66785">185000</cx:pt>
          <cx:pt idx="66786">153000</cx:pt>
          <cx:pt idx="66787">150000</cx:pt>
          <cx:pt idx="66788">300000</cx:pt>
          <cx:pt idx="66789">200000</cx:pt>
          <cx:pt idx="66790">150000</cx:pt>
          <cx:pt idx="66791">215000</cx:pt>
          <cx:pt idx="66792">200000</cx:pt>
          <cx:pt idx="66793">180000</cx:pt>
          <cx:pt idx="66794">180000</cx:pt>
          <cx:pt idx="66795">21500</cx:pt>
          <cx:pt idx="66796">350000</cx:pt>
          <cx:pt idx="66797">300000</cx:pt>
          <cx:pt idx="66798">85000</cx:pt>
          <cx:pt idx="66799">230000</cx:pt>
          <cx:pt idx="66800">125000</cx:pt>
          <cx:pt idx="66801">750000</cx:pt>
          <cx:pt idx="66802">200000</cx:pt>
          <cx:pt idx="66803">250000</cx:pt>
          <cx:pt idx="66804">285000</cx:pt>
          <cx:pt idx="66805">80000</cx:pt>
          <cx:pt idx="66806">100000</cx:pt>
          <cx:pt idx="66807">375000</cx:pt>
          <cx:pt idx="66808">480000</cx:pt>
          <cx:pt idx="66809">180000</cx:pt>
          <cx:pt idx="66810">500000</cx:pt>
          <cx:pt idx="66811">200000</cx:pt>
          <cx:pt idx="66812">85000</cx:pt>
          <cx:pt idx="66813">149000</cx:pt>
          <cx:pt idx="66814">370000</cx:pt>
          <cx:pt idx="66815">350000</cx:pt>
          <cx:pt idx="66816">200000</cx:pt>
          <cx:pt idx="66817">264000</cx:pt>
          <cx:pt idx="66818">650000</cx:pt>
          <cx:pt idx="66819">250000</cx:pt>
          <cx:pt idx="66820">170000</cx:pt>
          <cx:pt idx="66821">350000</cx:pt>
          <cx:pt idx="66822">1136164</cx:pt>
          <cx:pt idx="66823">300000</cx:pt>
          <cx:pt idx="66824">387000</cx:pt>
          <cx:pt idx="66825">260000</cx:pt>
          <cx:pt idx="66826">300000</cx:pt>
          <cx:pt idx="66827">650000</cx:pt>
          <cx:pt idx="66828">365000</cx:pt>
          <cx:pt idx="66829">130000</cx:pt>
          <cx:pt idx="66830">325000</cx:pt>
          <cx:pt idx="66831">425000</cx:pt>
          <cx:pt idx="66832">195000</cx:pt>
          <cx:pt idx="66833">170000</cx:pt>
          <cx:pt idx="66834">200000</cx:pt>
          <cx:pt idx="66835">170000</cx:pt>
          <cx:pt idx="66836">92000</cx:pt>
          <cx:pt idx="66837">85000</cx:pt>
          <cx:pt idx="66838">460000</cx:pt>
          <cx:pt idx="66839">92000</cx:pt>
          <cx:pt idx="66840">280000</cx:pt>
          <cx:pt idx="66841">220000</cx:pt>
          <cx:pt idx="66842">175000</cx:pt>
          <cx:pt idx="66843">800000</cx:pt>
          <cx:pt idx="66844">300000</cx:pt>
          <cx:pt idx="66845">300000</cx:pt>
          <cx:pt idx="66846">300000</cx:pt>
          <cx:pt idx="66847">435000</cx:pt>
          <cx:pt idx="66848">400000</cx:pt>
          <cx:pt idx="66849">92000</cx:pt>
          <cx:pt idx="66850">85000</cx:pt>
          <cx:pt idx="66851">20000</cx:pt>
          <cx:pt idx="66852">350000</cx:pt>
          <cx:pt idx="66853">175000</cx:pt>
          <cx:pt idx="66854">130000</cx:pt>
          <cx:pt idx="66855">285000</cx:pt>
          <cx:pt idx="66856">160000</cx:pt>
          <cx:pt idx="66857">250000</cx:pt>
          <cx:pt idx="66858">230000</cx:pt>
          <cx:pt idx="66859">80000</cx:pt>
          <cx:pt idx="66860">225000</cx:pt>
          <cx:pt idx="66861">55000</cx:pt>
          <cx:pt idx="66862">250000</cx:pt>
          <cx:pt idx="66863">190000</cx:pt>
          <cx:pt idx="66864">250000</cx:pt>
          <cx:pt idx="66865">500000</cx:pt>
          <cx:pt idx="66866">130000</cx:pt>
          <cx:pt idx="66867">254000</cx:pt>
          <cx:pt idx="66868">85000</cx:pt>
          <cx:pt idx="66869">250000</cx:pt>
          <cx:pt idx="66870">140000</cx:pt>
          <cx:pt idx="66871">232000</cx:pt>
          <cx:pt idx="66872">130000</cx:pt>
          <cx:pt idx="66873">180000</cx:pt>
          <cx:pt idx="66874">140000</cx:pt>
          <cx:pt idx="66875">200000</cx:pt>
          <cx:pt idx="66876">140000</cx:pt>
          <cx:pt idx="66877">250000</cx:pt>
          <cx:pt idx="66878">800000</cx:pt>
          <cx:pt idx="66879">600000</cx:pt>
          <cx:pt idx="66880">400000</cx:pt>
          <cx:pt idx="66881">700000</cx:pt>
          <cx:pt idx="66882">750000</cx:pt>
          <cx:pt idx="66883">400000</cx:pt>
          <cx:pt idx="66884">800000</cx:pt>
          <cx:pt idx="66885">660000</cx:pt>
          <cx:pt idx="66886">400000</cx:pt>
          <cx:pt idx="66887">27000</cx:pt>
          <cx:pt idx="66888">425000</cx:pt>
          <cx:pt idx="66889">300500</cx:pt>
          <cx:pt idx="66890">400000</cx:pt>
          <cx:pt idx="66891">250000</cx:pt>
          <cx:pt idx="66892">600000</cx:pt>
          <cx:pt idx="66893">350000</cx:pt>
          <cx:pt idx="66894">550000</cx:pt>
          <cx:pt idx="66895">250000</cx:pt>
          <cx:pt idx="66896">550000</cx:pt>
          <cx:pt idx="66897">410000</cx:pt>
          <cx:pt idx="66898">500000</cx:pt>
          <cx:pt idx="66899">250000</cx:pt>
          <cx:pt idx="66900">330000</cx:pt>
          <cx:pt idx="66901">600000</cx:pt>
          <cx:pt idx="66902">400000</cx:pt>
          <cx:pt idx="66903">500000</cx:pt>
          <cx:pt idx="66904">400000</cx:pt>
          <cx:pt idx="66905">800000</cx:pt>
          <cx:pt idx="66906">450000</cx:pt>
          <cx:pt idx="66907">620000</cx:pt>
          <cx:pt idx="66908">500000</cx:pt>
          <cx:pt idx="66909">179000</cx:pt>
          <cx:pt idx="66910">200000</cx:pt>
          <cx:pt idx="66911">120000</cx:pt>
          <cx:pt idx="66912">3000</cx:pt>
          <cx:pt idx="66913">120000</cx:pt>
          <cx:pt idx="66914">150000</cx:pt>
          <cx:pt idx="66915">3000</cx:pt>
          <cx:pt idx="66916">20000</cx:pt>
          <cx:pt idx="66917">2500</cx:pt>
          <cx:pt idx="66918">600000</cx:pt>
          <cx:pt idx="66919">6000</cx:pt>
          <cx:pt idx="66920">150000</cx:pt>
          <cx:pt idx="66921">200000</cx:pt>
          <cx:pt idx="66922">7000</cx:pt>
          <cx:pt idx="66923">14500</cx:pt>
          <cx:pt idx="66924">90000</cx:pt>
          <cx:pt idx="66925">150000</cx:pt>
          <cx:pt idx="66926">135000</cx:pt>
          <cx:pt idx="66927">150000</cx:pt>
          <cx:pt idx="66928">240000</cx:pt>
          <cx:pt idx="66929">150000</cx:pt>
          <cx:pt idx="66930">185000</cx:pt>
          <cx:pt idx="66931">188000</cx:pt>
          <cx:pt idx="66932">375000</cx:pt>
          <cx:pt idx="66933">450000</cx:pt>
          <cx:pt idx="66934">200000</cx:pt>
          <cx:pt idx="66935">176000</cx:pt>
          <cx:pt idx="66936">350000</cx:pt>
          <cx:pt idx="66937">179000</cx:pt>
          <cx:pt idx="66938">50000</cx:pt>
          <cx:pt idx="66939">150000</cx:pt>
          <cx:pt idx="66940">200000</cx:pt>
          <cx:pt idx="66941">350000</cx:pt>
          <cx:pt idx="66942">350000</cx:pt>
          <cx:pt idx="66943">300000</cx:pt>
          <cx:pt idx="66944">195000</cx:pt>
          <cx:pt idx="66945">300000</cx:pt>
          <cx:pt idx="66946">119000</cx:pt>
          <cx:pt idx="66947">260000</cx:pt>
          <cx:pt idx="66948">220000</cx:pt>
          <cx:pt idx="66949">259000</cx:pt>
          <cx:pt idx="66950">190000</cx:pt>
          <cx:pt idx="66951">315000</cx:pt>
          <cx:pt idx="66952">350000</cx:pt>
          <cx:pt idx="66953">300000</cx:pt>
          <cx:pt idx="66954">220000</cx:pt>
          <cx:pt idx="66955">550000</cx:pt>
          <cx:pt idx="66956">259000</cx:pt>
          <cx:pt idx="66957">450000</cx:pt>
          <cx:pt idx="66958">220000</cx:pt>
          <cx:pt idx="66959">300000</cx:pt>
          <cx:pt idx="66960">176000</cx:pt>
          <cx:pt idx="66961">340000</cx:pt>
          <cx:pt idx="66962">425000</cx:pt>
          <cx:pt idx="66963">230000</cx:pt>
          <cx:pt idx="66964">425000</cx:pt>
          <cx:pt idx="66965">177000</cx:pt>
          <cx:pt idx="66966">380000</cx:pt>
          <cx:pt idx="66967">144900</cx:pt>
          <cx:pt idx="66968">336000</cx:pt>
          <cx:pt idx="66969">240000</cx:pt>
          <cx:pt idx="66970">350000</cx:pt>
          <cx:pt idx="66971">400000</cx:pt>
          <cx:pt idx="66972">550000</cx:pt>
          <cx:pt idx="66973">650000</cx:pt>
          <cx:pt idx="66974">70000</cx:pt>
          <cx:pt idx="66975">350000</cx:pt>
          <cx:pt idx="66976">200000</cx:pt>
          <cx:pt idx="66977">275000</cx:pt>
          <cx:pt idx="66978">218000</cx:pt>
          <cx:pt idx="66979">230000</cx:pt>
          <cx:pt idx="66980">280000</cx:pt>
          <cx:pt idx="66981">250000</cx:pt>
          <cx:pt idx="66982">200000</cx:pt>
          <cx:pt idx="66983">350000</cx:pt>
          <cx:pt idx="66984">300000</cx:pt>
          <cx:pt idx="66985">330000</cx:pt>
          <cx:pt idx="66986">350000</cx:pt>
          <cx:pt idx="66987">155000</cx:pt>
          <cx:pt idx="66988">550000</cx:pt>
          <cx:pt idx="66989">350000</cx:pt>
          <cx:pt idx="66990">75000</cx:pt>
          <cx:pt idx="66991">300000</cx:pt>
          <cx:pt idx="66992">400000</cx:pt>
          <cx:pt idx="66993">350000</cx:pt>
          <cx:pt idx="66994">160000</cx:pt>
          <cx:pt idx="66995">160000</cx:pt>
          <cx:pt idx="66996">250000</cx:pt>
          <cx:pt idx="66997">260000</cx:pt>
          <cx:pt idx="66998">333000</cx:pt>
          <cx:pt idx="66999">140000</cx:pt>
          <cx:pt idx="67000">300000</cx:pt>
          <cx:pt idx="67001">299000</cx:pt>
          <cx:pt idx="67002">75000</cx:pt>
          <cx:pt idx="67003">400000</cx:pt>
          <cx:pt idx="67004">10000</cx:pt>
          <cx:pt idx="67005">325000</cx:pt>
          <cx:pt idx="67006">308000</cx:pt>
          <cx:pt idx="67007">290000</cx:pt>
          <cx:pt idx="67008">500000</cx:pt>
          <cx:pt idx="67009">75000</cx:pt>
          <cx:pt idx="67010">299000</cx:pt>
          <cx:pt idx="67011">180000</cx:pt>
          <cx:pt idx="67012">210000</cx:pt>
          <cx:pt idx="67013">250000</cx:pt>
          <cx:pt idx="67014">250000</cx:pt>
          <cx:pt idx="67015">190000</cx:pt>
          <cx:pt idx="67016">300000</cx:pt>
          <cx:pt idx="67017">250000</cx:pt>
          <cx:pt idx="67018">75000</cx:pt>
          <cx:pt idx="67019">299000</cx:pt>
          <cx:pt idx="67020">180000</cx:pt>
          <cx:pt idx="67021">160000</cx:pt>
          <cx:pt idx="67022">230000</cx:pt>
          <cx:pt idx="67023">265000</cx:pt>
          <cx:pt idx="67024">190000</cx:pt>
          <cx:pt idx="67025">250000</cx:pt>
          <cx:pt idx="67026">209000</cx:pt>
          <cx:pt idx="67027">325000</cx:pt>
          <cx:pt idx="67028">236000</cx:pt>
          <cx:pt idx="67029">321000</cx:pt>
          <cx:pt idx="67030">400000</cx:pt>
          <cx:pt idx="67031">300000</cx:pt>
          <cx:pt idx="67032">180000</cx:pt>
          <cx:pt idx="67033">500000</cx:pt>
          <cx:pt idx="67034">180000</cx:pt>
          <cx:pt idx="67035">10000</cx:pt>
          <cx:pt idx="67036">291700</cx:pt>
          <cx:pt idx="67037">287000</cx:pt>
          <cx:pt idx="67038">125000</cx:pt>
          <cx:pt idx="67039">45000</cx:pt>
          <cx:pt idx="67040">3000</cx:pt>
          <cx:pt idx="67041">10000</cx:pt>
          <cx:pt idx="67042">4000</cx:pt>
          <cx:pt idx="67043">20000</cx:pt>
          <cx:pt idx="67044">45000</cx:pt>
          <cx:pt idx="67045">10000</cx:pt>
          <cx:pt idx="67046">125000</cx:pt>
          <cx:pt idx="67047">125000</cx:pt>
          <cx:pt idx="67048">10000</cx:pt>
          <cx:pt idx="67049">125000</cx:pt>
          <cx:pt idx="67050">15000</cx:pt>
          <cx:pt idx="67051">80000</cx:pt>
          <cx:pt idx="67052">85000</cx:pt>
          <cx:pt idx="67053">34000</cx:pt>
          <cx:pt idx="67054">30000</cx:pt>
          <cx:pt idx="67055">35000</cx:pt>
          <cx:pt idx="67056">35000</cx:pt>
          <cx:pt idx="67057">20000</cx:pt>
          <cx:pt idx="67058">20000</cx:pt>
          <cx:pt idx="67059">20000</cx:pt>
          <cx:pt idx="67060">350000</cx:pt>
          <cx:pt idx="67061">5000</cx:pt>
          <cx:pt idx="67062">250000</cx:pt>
          <cx:pt idx="67063">290000</cx:pt>
          <cx:pt idx="67064">260000</cx:pt>
          <cx:pt idx="67065">450000</cx:pt>
          <cx:pt idx="67066">375000</cx:pt>
          <cx:pt idx="67067">50000</cx:pt>
          <cx:pt idx="67068">420000</cx:pt>
          <cx:pt idx="67069">280000</cx:pt>
          <cx:pt idx="67070">525000</cx:pt>
          <cx:pt idx="67071">405000</cx:pt>
          <cx:pt idx="67072">350000</cx:pt>
          <cx:pt idx="67073">350000</cx:pt>
          <cx:pt idx="67074">400000</cx:pt>
          <cx:pt idx="67075">300000</cx:pt>
          <cx:pt idx="67076">299000</cx:pt>
          <cx:pt idx="67077">290000</cx:pt>
          <cx:pt idx="67078">250000</cx:pt>
          <cx:pt idx="67079">160000</cx:pt>
          <cx:pt idx="67080">162000</cx:pt>
          <cx:pt idx="67081">270000</cx:pt>
          <cx:pt idx="67082">300000</cx:pt>
          <cx:pt idx="67083">210000</cx:pt>
          <cx:pt idx="67084">300000</cx:pt>
          <cx:pt idx="67085">270000</cx:pt>
          <cx:pt idx="67086">489000</cx:pt>
          <cx:pt idx="67087">265000</cx:pt>
          <cx:pt idx="67088">215000</cx:pt>
          <cx:pt idx="67089">145000</cx:pt>
          <cx:pt idx="67090">250000</cx:pt>
          <cx:pt idx="67091">208000</cx:pt>
          <cx:pt idx="67092">280000</cx:pt>
          <cx:pt idx="67093">275000</cx:pt>
          <cx:pt idx="67094">430000</cx:pt>
          <cx:pt idx="67095">350000</cx:pt>
          <cx:pt idx="67096">400000</cx:pt>
          <cx:pt idx="67097">415000</cx:pt>
          <cx:pt idx="67098">500000</cx:pt>
          <cx:pt idx="67099">275000</cx:pt>
          <cx:pt idx="67100">475000</cx:pt>
          <cx:pt idx="67101">210000</cx:pt>
          <cx:pt idx="67102">265000</cx:pt>
          <cx:pt idx="67103">50000</cx:pt>
          <cx:pt idx="67104">335000</cx:pt>
          <cx:pt idx="67105">215000</cx:pt>
          <cx:pt idx="67106">389000</cx:pt>
          <cx:pt idx="67107">300000</cx:pt>
          <cx:pt idx="67108">200000</cx:pt>
          <cx:pt idx="67109">25000</cx:pt>
          <cx:pt idx="67110">30000</cx:pt>
          <cx:pt idx="67111">30000</cx:pt>
          <cx:pt idx="67112">10000</cx:pt>
          <cx:pt idx="67113">25000</cx:pt>
          <cx:pt idx="67114">400000</cx:pt>
          <cx:pt idx="67115">550000</cx:pt>
          <cx:pt idx="67116">500000</cx:pt>
          <cx:pt idx="67117">189000</cx:pt>
          <cx:pt idx="67118">800000</cx:pt>
          <cx:pt idx="67119">200000</cx:pt>
          <cx:pt idx="67120">350000</cx:pt>
          <cx:pt idx="67121">220000</cx:pt>
          <cx:pt idx="67122">425000</cx:pt>
          <cx:pt idx="67123">250000</cx:pt>
          <cx:pt idx="67124">450000</cx:pt>
          <cx:pt idx="67125">599000</cx:pt>
          <cx:pt idx="67126">228000</cx:pt>
          <cx:pt idx="67127">19000</cx:pt>
          <cx:pt idx="67128">15000</cx:pt>
          <cx:pt idx="67129">5000</cx:pt>
          <cx:pt idx="67130">100000</cx:pt>
          <cx:pt idx="67131">22000</cx:pt>
          <cx:pt idx="67132">55000</cx:pt>
          <cx:pt idx="67133">300000</cx:pt>
          <cx:pt idx="67134">30000</cx:pt>
          <cx:pt idx="67135">150000</cx:pt>
          <cx:pt idx="67136">164000</cx:pt>
          <cx:pt idx="67137">40000</cx:pt>
          <cx:pt idx="67138">106800</cx:pt>
          <cx:pt idx="67139">87500</cx:pt>
          <cx:pt idx="67140">320000</cx:pt>
          <cx:pt idx="67141">250000</cx:pt>
          <cx:pt idx="67142">72000</cx:pt>
          <cx:pt idx="67143">75000</cx:pt>
          <cx:pt idx="67144">120000</cx:pt>
          <cx:pt idx="67145">135000</cx:pt>
          <cx:pt idx="67146">180000</cx:pt>
          <cx:pt idx="67147">150000</cx:pt>
          <cx:pt idx="67148">100000</cx:pt>
          <cx:pt idx="67149">135000</cx:pt>
          <cx:pt idx="67150">500000</cx:pt>
          <cx:pt idx="67151">450000</cx:pt>
          <cx:pt idx="67152">550000</cx:pt>
          <cx:pt idx="67153">45000</cx:pt>
          <cx:pt idx="67154">55000</cx:pt>
          <cx:pt idx="67155">200000</cx:pt>
          <cx:pt idx="67156">135000</cx:pt>
          <cx:pt idx="67157">90000</cx:pt>
          <cx:pt idx="67158">130000</cx:pt>
          <cx:pt idx="67159">250000</cx:pt>
          <cx:pt idx="67160">426000</cx:pt>
          <cx:pt idx="67161">287000</cx:pt>
          <cx:pt idx="67162">300000</cx:pt>
          <cx:pt idx="67163">60000</cx:pt>
          <cx:pt idx="67164">350000</cx:pt>
          <cx:pt idx="67165">140000</cx:pt>
          <cx:pt idx="67166">125000</cx:pt>
          <cx:pt idx="67167">225000</cx:pt>
          <cx:pt idx="67168">135000</cx:pt>
          <cx:pt idx="67169">110000</cx:pt>
          <cx:pt idx="67170">108000</cx:pt>
          <cx:pt idx="67171">375000</cx:pt>
          <cx:pt idx="67172">110000</cx:pt>
          <cx:pt idx="67173">249000</cx:pt>
          <cx:pt idx="67174">100000</cx:pt>
          <cx:pt idx="67175">125000</cx:pt>
          <cx:pt idx="67176">145000</cx:pt>
          <cx:pt idx="67177">120000</cx:pt>
          <cx:pt idx="67178">37000</cx:pt>
          <cx:pt idx="67179">113000</cx:pt>
          <cx:pt idx="67180">80000</cx:pt>
          <cx:pt idx="67181">95900</cx:pt>
          <cx:pt idx="67182">250000</cx:pt>
          <cx:pt idx="67183">200000</cx:pt>
          <cx:pt idx="67184">85000</cx:pt>
          <cx:pt idx="67185">32500</cx:pt>
          <cx:pt idx="67186">350000</cx:pt>
          <cx:pt idx="67187">250000</cx:pt>
          <cx:pt idx="67188">120000</cx:pt>
          <cx:pt idx="67189">28000</cx:pt>
          <cx:pt idx="67190">45000</cx:pt>
          <cx:pt idx="67191">96000</cx:pt>
          <cx:pt idx="67192">80000</cx:pt>
          <cx:pt idx="67193">40000</cx:pt>
          <cx:pt idx="67194">79000</cx:pt>
          <cx:pt idx="67195">350000</cx:pt>
          <cx:pt idx="67196">110000</cx:pt>
          <cx:pt idx="67197">29000</cx:pt>
          <cx:pt idx="67198">90000</cx:pt>
          <cx:pt idx="67199">55000</cx:pt>
          <cx:pt idx="67200">90000</cx:pt>
          <cx:pt idx="67201">159000</cx:pt>
          <cx:pt idx="67202">155000</cx:pt>
          <cx:pt idx="67203">125000</cx:pt>
          <cx:pt idx="67204">125000</cx:pt>
          <cx:pt idx="67205">130000</cx:pt>
          <cx:pt idx="67206">479999</cx:pt>
          <cx:pt idx="67207">225000</cx:pt>
          <cx:pt idx="67208">60000</cx:pt>
          <cx:pt idx="67209">91000</cx:pt>
          <cx:pt idx="67210">50000</cx:pt>
          <cx:pt idx="67211">15000</cx:pt>
          <cx:pt idx="67212">155000</cx:pt>
          <cx:pt idx="67213">50000</cx:pt>
          <cx:pt idx="67214">50000</cx:pt>
          <cx:pt idx="67215">78000</cx:pt>
          <cx:pt idx="67216">40000</cx:pt>
          <cx:pt idx="67217">10000</cx:pt>
          <cx:pt idx="67218">10000</cx:pt>
          <cx:pt idx="67219">80000</cx:pt>
          <cx:pt idx="67220">120000</cx:pt>
          <cx:pt idx="67221">100000</cx:pt>
          <cx:pt idx="67222">71000</cx:pt>
          <cx:pt idx="67223">85000</cx:pt>
          <cx:pt idx="67224">82000</cx:pt>
          <cx:pt idx="67225">100000</cx:pt>
          <cx:pt idx="67226">120000</cx:pt>
          <cx:pt idx="67227">25000</cx:pt>
          <cx:pt idx="67228">250000</cx:pt>
          <cx:pt idx="67229">70000</cx:pt>
          <cx:pt idx="67230">150000</cx:pt>
          <cx:pt idx="67231">300000</cx:pt>
          <cx:pt idx="67232">30000</cx:pt>
          <cx:pt idx="67233">35000</cx:pt>
          <cx:pt idx="67234">60000</cx:pt>
          <cx:pt idx="67235">25000</cx:pt>
          <cx:pt idx="67236">225000</cx:pt>
          <cx:pt idx="67237">85000</cx:pt>
          <cx:pt idx="67238">250000</cx:pt>
          <cx:pt idx="67239">185000</cx:pt>
          <cx:pt idx="67240">150000</cx:pt>
          <cx:pt idx="67241">110000</cx:pt>
          <cx:pt idx="67242">150000</cx:pt>
          <cx:pt idx="67243">150000</cx:pt>
          <cx:pt idx="67244">260000</cx:pt>
          <cx:pt idx="67245">249000</cx:pt>
          <cx:pt idx="67246">72000</cx:pt>
          <cx:pt idx="67247">45000</cx:pt>
          <cx:pt idx="67248">65000</cx:pt>
          <cx:pt idx="67249">110000</cx:pt>
          <cx:pt idx="67250">150000</cx:pt>
          <cx:pt idx="67251">60000</cx:pt>
          <cx:pt idx="67252">10000</cx:pt>
          <cx:pt idx="67253">57500</cx:pt>
          <cx:pt idx="67254">75000</cx:pt>
          <cx:pt idx="67255">100000</cx:pt>
          <cx:pt idx="67256">172000</cx:pt>
          <cx:pt idx="67257">250000</cx:pt>
          <cx:pt idx="67258">250000</cx:pt>
          <cx:pt idx="67259">140000</cx:pt>
          <cx:pt idx="67260">650000</cx:pt>
          <cx:pt idx="67261">80000</cx:pt>
          <cx:pt idx="67262">136000</cx:pt>
          <cx:pt idx="67263">80000</cx:pt>
          <cx:pt idx="67264">120000</cx:pt>
          <cx:pt idx="67265">100000</cx:pt>
          <cx:pt idx="67266">240000</cx:pt>
          <cx:pt idx="67267">300000</cx:pt>
          <cx:pt idx="67268">115000</cx:pt>
          <cx:pt idx="67269">155000</cx:pt>
          <cx:pt idx="67270">75000</cx:pt>
          <cx:pt idx="67271">400000</cx:pt>
          <cx:pt idx="67272">150000</cx:pt>
          <cx:pt idx="67273">150000</cx:pt>
          <cx:pt idx="67274">600000</cx:pt>
          <cx:pt idx="67275">80000</cx:pt>
          <cx:pt idx="67276">50000</cx:pt>
          <cx:pt idx="67277">130000</cx:pt>
          <cx:pt idx="67278">170000</cx:pt>
          <cx:pt idx="67279">63500</cx:pt>
          <cx:pt idx="67280">10000</cx:pt>
          <cx:pt idx="67281">290000</cx:pt>
          <cx:pt idx="67282">75000</cx:pt>
          <cx:pt idx="67283">75000</cx:pt>
          <cx:pt idx="67284">285000</cx:pt>
          <cx:pt idx="67285">250000</cx:pt>
          <cx:pt idx="67286">125000</cx:pt>
          <cx:pt idx="67287">850000</cx:pt>
          <cx:pt idx="67288">250000</cx:pt>
          <cx:pt idx="67289">130000</cx:pt>
          <cx:pt idx="67290">80000</cx:pt>
          <cx:pt idx="67291">125000</cx:pt>
          <cx:pt idx="67292">185000</cx:pt>
          <cx:pt idx="67293">240000</cx:pt>
          <cx:pt idx="67294">130000</cx:pt>
          <cx:pt idx="67295">185000</cx:pt>
          <cx:pt idx="67296">350000</cx:pt>
          <cx:pt idx="67297">90000</cx:pt>
          <cx:pt idx="67298">65000</cx:pt>
          <cx:pt idx="67299">350000</cx:pt>
          <cx:pt idx="67300">400000</cx:pt>
          <cx:pt idx="67301">15000</cx:pt>
          <cx:pt idx="67302">190000</cx:pt>
          <cx:pt idx="67303">299000</cx:pt>
          <cx:pt idx="67304">165000</cx:pt>
          <cx:pt idx="67305">265000</cx:pt>
          <cx:pt idx="67306">185000</cx:pt>
          <cx:pt idx="67307">70000</cx:pt>
          <cx:pt idx="67308">200000</cx:pt>
          <cx:pt idx="67309">90000</cx:pt>
          <cx:pt idx="67310">45000</cx:pt>
          <cx:pt idx="67311">150000</cx:pt>
          <cx:pt idx="67312">56000</cx:pt>
          <cx:pt idx="67313">320000</cx:pt>
          <cx:pt idx="67314">100000</cx:pt>
          <cx:pt idx="67315">175000</cx:pt>
          <cx:pt idx="67316">110000</cx:pt>
          <cx:pt idx="67317">85000</cx:pt>
          <cx:pt idx="67318">217560</cx:pt>
          <cx:pt idx="67319">80000</cx:pt>
          <cx:pt idx="67320">300000</cx:pt>
          <cx:pt idx="67321">119900</cx:pt>
          <cx:pt idx="67322">130000</cx:pt>
          <cx:pt idx="67323">175000</cx:pt>
          <cx:pt idx="67324">215000</cx:pt>
          <cx:pt idx="67325">150000</cx:pt>
          <cx:pt idx="67326">180000</cx:pt>
          <cx:pt idx="67327">65000</cx:pt>
          <cx:pt idx="67328">150000</cx:pt>
          <cx:pt idx="67329">230000</cx:pt>
          <cx:pt idx="67330">245000</cx:pt>
          <cx:pt idx="67331">69000</cx:pt>
          <cx:pt idx="67332">250000</cx:pt>
          <cx:pt idx="67333">190000</cx:pt>
          <cx:pt idx="67334">175000</cx:pt>
          <cx:pt idx="67335">150000</cx:pt>
          <cx:pt idx="67336">300000</cx:pt>
          <cx:pt idx="67337">180000</cx:pt>
          <cx:pt idx="67338">125000</cx:pt>
          <cx:pt idx="67339">10000</cx:pt>
          <cx:pt idx="67340">100000</cx:pt>
          <cx:pt idx="67341">200000</cx:pt>
          <cx:pt idx="67342">325000</cx:pt>
          <cx:pt idx="67343">300000</cx:pt>
          <cx:pt idx="67344">350000</cx:pt>
          <cx:pt idx="67345">10000</cx:pt>
          <cx:pt idx="67346">300000</cx:pt>
          <cx:pt idx="67347">100000</cx:pt>
          <cx:pt idx="67348">200000</cx:pt>
          <cx:pt idx="67349">350000</cx:pt>
          <cx:pt idx="67350">105000</cx:pt>
          <cx:pt idx="67351">160000</cx:pt>
          <cx:pt idx="67352">80000</cx:pt>
          <cx:pt idx="67353">150000</cx:pt>
          <cx:pt idx="67354">125000</cx:pt>
          <cx:pt idx="67355">200000</cx:pt>
          <cx:pt idx="67356">80000</cx:pt>
          <cx:pt idx="67357">225000</cx:pt>
          <cx:pt idx="67358">210000</cx:pt>
          <cx:pt idx="67359">240000</cx:pt>
          <cx:pt idx="67360">100000</cx:pt>
          <cx:pt idx="67361">85000</cx:pt>
          <cx:pt idx="67362">55000</cx:pt>
          <cx:pt idx="67363">180000</cx:pt>
          <cx:pt idx="67364">60000</cx:pt>
          <cx:pt idx="67365">375000</cx:pt>
          <cx:pt idx="67366">100000</cx:pt>
          <cx:pt idx="67367">100000</cx:pt>
          <cx:pt idx="67368">8000</cx:pt>
          <cx:pt idx="67369">120000</cx:pt>
          <cx:pt idx="67370">8000</cx:pt>
          <cx:pt idx="67371">140000</cx:pt>
          <cx:pt idx="67372">90000</cx:pt>
          <cx:pt idx="67373">75000</cx:pt>
          <cx:pt idx="67374">160000</cx:pt>
          <cx:pt idx="67375">167500</cx:pt>
          <cx:pt idx="67376">85000</cx:pt>
          <cx:pt idx="67377">98000</cx:pt>
          <cx:pt idx="67378">340000</cx:pt>
          <cx:pt idx="67379">300000</cx:pt>
          <cx:pt idx="67380">130000</cx:pt>
          <cx:pt idx="67381">160000</cx:pt>
          <cx:pt idx="67382">8000</cx:pt>
          <cx:pt idx="67383">180000</cx:pt>
          <cx:pt idx="67384">98000</cx:pt>
          <cx:pt idx="67385">100000</cx:pt>
          <cx:pt idx="67386">80000</cx:pt>
          <cx:pt idx="67387">35000</cx:pt>
          <cx:pt idx="67388">32000</cx:pt>
          <cx:pt idx="67389">120000</cx:pt>
          <cx:pt idx="67390">145000</cx:pt>
          <cx:pt idx="67391">40000</cx:pt>
          <cx:pt idx="67392">6000</cx:pt>
          <cx:pt idx="67393">130000</cx:pt>
          <cx:pt idx="67394">130000</cx:pt>
          <cx:pt idx="67395">60000</cx:pt>
          <cx:pt idx="67396">150000</cx:pt>
          <cx:pt idx="67397">380000</cx:pt>
          <cx:pt idx="67398">250000</cx:pt>
          <cx:pt idx="67399">200000</cx:pt>
          <cx:pt idx="67400">700000</cx:pt>
          <cx:pt idx="67401">450000</cx:pt>
          <cx:pt idx="67402">95000</cx:pt>
          <cx:pt idx="67403">45000</cx:pt>
          <cx:pt idx="67404">280000</cx:pt>
          <cx:pt idx="67405">40000</cx:pt>
          <cx:pt idx="67406">100000</cx:pt>
          <cx:pt idx="67407">35000</cx:pt>
          <cx:pt idx="67408">400000</cx:pt>
          <cx:pt idx="67409">330000</cx:pt>
          <cx:pt idx="67410">40000</cx:pt>
          <cx:pt idx="67411">650000</cx:pt>
          <cx:pt idx="67412">50000</cx:pt>
          <cx:pt idx="67413">399000</cx:pt>
          <cx:pt idx="67414">90000</cx:pt>
          <cx:pt idx="67415">100000</cx:pt>
          <cx:pt idx="67416">240000</cx:pt>
          <cx:pt idx="67417">200000</cx:pt>
          <cx:pt idx="67418">200000</cx:pt>
          <cx:pt idx="67419">130000</cx:pt>
          <cx:pt idx="67420">27500</cx:pt>
          <cx:pt idx="67421">350000</cx:pt>
          <cx:pt idx="67422">60000</cx:pt>
          <cx:pt idx="67423">300000</cx:pt>
          <cx:pt idx="67424">235000</cx:pt>
          <cx:pt idx="67425">250000</cx:pt>
          <cx:pt idx="67426">300000</cx:pt>
          <cx:pt idx="67427">180000</cx:pt>
          <cx:pt idx="67428">16000</cx:pt>
          <cx:pt idx="67429">120000</cx:pt>
          <cx:pt idx="67430">10000</cx:pt>
          <cx:pt idx="67431">100000</cx:pt>
          <cx:pt idx="67432">160000</cx:pt>
          <cx:pt idx="67433">100000</cx:pt>
          <cx:pt idx="67434">200000</cx:pt>
          <cx:pt idx="67435">30000</cx:pt>
          <cx:pt idx="67436">40000</cx:pt>
          <cx:pt idx="67437">35000</cx:pt>
          <cx:pt idx="67438">150000</cx:pt>
          <cx:pt idx="67439">70000</cx:pt>
          <cx:pt idx="67440">100000</cx:pt>
          <cx:pt idx="67441">3000</cx:pt>
          <cx:pt idx="67442">150000</cx:pt>
          <cx:pt idx="67443">250000</cx:pt>
          <cx:pt idx="67444">350000</cx:pt>
          <cx:pt idx="67445">109000</cx:pt>
          <cx:pt idx="67446">100000</cx:pt>
          <cx:pt idx="67447">45000</cx:pt>
          <cx:pt idx="67448">2500</cx:pt>
          <cx:pt idx="67449">43000</cx:pt>
          <cx:pt idx="67450">50000</cx:pt>
          <cx:pt idx="67451">250000</cx:pt>
          <cx:pt idx="67452">300000</cx:pt>
          <cx:pt idx="67453">200000</cx:pt>
          <cx:pt idx="67454">300000</cx:pt>
          <cx:pt idx="67455">170000</cx:pt>
          <cx:pt idx="67456">180000</cx:pt>
          <cx:pt idx="67457">167000</cx:pt>
          <cx:pt idx="67458">165000</cx:pt>
          <cx:pt idx="67459">10000</cx:pt>
          <cx:pt idx="67460">100000</cx:pt>
          <cx:pt idx="67461">125000</cx:pt>
          <cx:pt idx="67462">130000</cx:pt>
          <cx:pt idx="67463">180000</cx:pt>
          <cx:pt idx="67464">200000</cx:pt>
          <cx:pt idx="67465">3500</cx:pt>
          <cx:pt idx="67466">140000</cx:pt>
          <cx:pt idx="67467">59000</cx:pt>
          <cx:pt idx="67468">425000</cx:pt>
          <cx:pt idx="67469">5000</cx:pt>
          <cx:pt idx="67470">40000</cx:pt>
          <cx:pt idx="67471">260000</cx:pt>
          <cx:pt idx="67472">80000</cx:pt>
          <cx:pt idx="67473">279000</cx:pt>
          <cx:pt idx="67474">275000</cx:pt>
          <cx:pt idx="67475">98000</cx:pt>
          <cx:pt idx="67476">225000</cx:pt>
          <cx:pt idx="67477">700000</cx:pt>
          <cx:pt idx="67478">300000</cx:pt>
          <cx:pt idx="67479">175000</cx:pt>
          <cx:pt idx="67480">175000</cx:pt>
          <cx:pt idx="67481">310000</cx:pt>
          <cx:pt idx="67482">250000</cx:pt>
          <cx:pt idx="67483">200000</cx:pt>
          <cx:pt idx="67484">110000</cx:pt>
          <cx:pt idx="67485">120000</cx:pt>
          <cx:pt idx="67486">100000</cx:pt>
          <cx:pt idx="67487">300000</cx:pt>
          <cx:pt idx="67488">120000</cx:pt>
          <cx:pt idx="67489">190000</cx:pt>
          <cx:pt idx="67490">190000</cx:pt>
          <cx:pt idx="67491">260000</cx:pt>
          <cx:pt idx="67492">90000</cx:pt>
          <cx:pt idx="67493">90000</cx:pt>
          <cx:pt idx="67494">140000</cx:pt>
          <cx:pt idx="67495">150000</cx:pt>
          <cx:pt idx="67496">100000</cx:pt>
          <cx:pt idx="67497">325000</cx:pt>
          <cx:pt idx="67498">200000</cx:pt>
          <cx:pt idx="67499">160000</cx:pt>
          <cx:pt idx="67500">200000</cx:pt>
          <cx:pt idx="67501">110000</cx:pt>
          <cx:pt idx="67502">70000</cx:pt>
          <cx:pt idx="67503">175000</cx:pt>
          <cx:pt idx="67504">80000</cx:pt>
          <cx:pt idx="67505">80000</cx:pt>
          <cx:pt idx="67506">200000</cx:pt>
          <cx:pt idx="67507">400000</cx:pt>
          <cx:pt idx="67508">380000</cx:pt>
          <cx:pt idx="67509">75000</cx:pt>
          <cx:pt idx="67510">350000</cx:pt>
          <cx:pt idx="67511">80000</cx:pt>
          <cx:pt idx="67512">25000</cx:pt>
          <cx:pt idx="67513">6000</cx:pt>
          <cx:pt idx="67514">125000</cx:pt>
          <cx:pt idx="67515">1500</cx:pt>
          <cx:pt idx="67516">380000</cx:pt>
          <cx:pt idx="67517">63000</cx:pt>
          <cx:pt idx="67518">30000</cx:pt>
          <cx:pt idx="67519">15000</cx:pt>
          <cx:pt idx="67520">60000</cx:pt>
          <cx:pt idx="67521">1500</cx:pt>
          <cx:pt idx="67522">125000</cx:pt>
          <cx:pt idx="67523">5000</cx:pt>
          <cx:pt idx="67524">110000</cx:pt>
          <cx:pt idx="67525">116000</cx:pt>
          <cx:pt idx="67526">20000</cx:pt>
          <cx:pt idx="67527">260000</cx:pt>
          <cx:pt idx="67528">45000</cx:pt>
          <cx:pt idx="67529">175000</cx:pt>
          <cx:pt idx="67530">200000</cx:pt>
          <cx:pt idx="67531">110000</cx:pt>
          <cx:pt idx="67532">240000</cx:pt>
          <cx:pt idx="67533">133000</cx:pt>
          <cx:pt idx="67534">140000</cx:pt>
          <cx:pt idx="67535">60000</cx:pt>
          <cx:pt idx="67536">90000</cx:pt>
          <cx:pt idx="67537">2500</cx:pt>
          <cx:pt idx="67538">114000</cx:pt>
          <cx:pt idx="67539">18000</cx:pt>
          <cx:pt idx="67540">15000</cx:pt>
          <cx:pt idx="67541">75000</cx:pt>
          <cx:pt idx="67542">300000</cx:pt>
          <cx:pt idx="67543">90000</cx:pt>
          <cx:pt idx="67544">175000</cx:pt>
          <cx:pt idx="67545">10000</cx:pt>
          <cx:pt idx="67546">350000</cx:pt>
          <cx:pt idx="67547">2500</cx:pt>
          <cx:pt idx="67548">75000</cx:pt>
          <cx:pt idx="67549">250000</cx:pt>
          <cx:pt idx="67550">320000</cx:pt>
          <cx:pt idx="67551">120000</cx:pt>
          <cx:pt idx="67552">120000</cx:pt>
          <cx:pt idx="67553">168000</cx:pt>
          <cx:pt idx="67554">95000</cx:pt>
          <cx:pt idx="67555">70000</cx:pt>
          <cx:pt idx="67556">500000</cx:pt>
          <cx:pt idx="67557">300000</cx:pt>
          <cx:pt idx="67558">75000</cx:pt>
          <cx:pt idx="67559">75000</cx:pt>
          <cx:pt idx="67560">235000</cx:pt>
          <cx:pt idx="67561">135000</cx:pt>
          <cx:pt idx="67562">50000</cx:pt>
          <cx:pt idx="67563">65000</cx:pt>
          <cx:pt idx="67564">200000</cx:pt>
          <cx:pt idx="67565">132000</cx:pt>
          <cx:pt idx="67566">2212664</cx:pt>
          <cx:pt idx="67567">147750</cx:pt>
          <cx:pt idx="67568">90000</cx:pt>
          <cx:pt idx="67569">80000</cx:pt>
          <cx:pt idx="67570">175000</cx:pt>
          <cx:pt idx="67571">150000</cx:pt>
          <cx:pt idx="67572">256000</cx:pt>
          <cx:pt idx="67573">110000</cx:pt>
          <cx:pt idx="67574">205000</cx:pt>
          <cx:pt idx="67575">50000</cx:pt>
          <cx:pt idx="67576">52000</cx:pt>
          <cx:pt idx="67577">95000</cx:pt>
          <cx:pt idx="67578">31900</cx:pt>
          <cx:pt idx="67579">40000</cx:pt>
          <cx:pt idx="67580">60000</cx:pt>
          <cx:pt idx="67581">160000</cx:pt>
          <cx:pt idx="67582">75000</cx:pt>
          <cx:pt idx="67583">125000</cx:pt>
          <cx:pt idx="67584">150000</cx:pt>
          <cx:pt idx="67585">50000</cx:pt>
          <cx:pt idx="67586">95000</cx:pt>
          <cx:pt idx="67587">95000</cx:pt>
          <cx:pt idx="67588">210000</cx:pt>
          <cx:pt idx="67589">20000</cx:pt>
          <cx:pt idx="67590">185000</cx:pt>
          <cx:pt idx="67591">180000</cx:pt>
          <cx:pt idx="67592">140000</cx:pt>
          <cx:pt idx="67593">90000</cx:pt>
          <cx:pt idx="67594">54000</cx:pt>
          <cx:pt idx="67595">150000</cx:pt>
          <cx:pt idx="67596">100000</cx:pt>
          <cx:pt idx="67597">130000</cx:pt>
          <cx:pt idx="67598">69900</cx:pt>
          <cx:pt idx="67599">80000</cx:pt>
          <cx:pt idx="67600">95000</cx:pt>
          <cx:pt idx="67601">65000</cx:pt>
          <cx:pt idx="67602">200000</cx:pt>
          <cx:pt idx="67603">150000</cx:pt>
          <cx:pt idx="67604">250000</cx:pt>
          <cx:pt idx="67605">125000</cx:pt>
          <cx:pt idx="67606">90000</cx:pt>
          <cx:pt idx="67607">240000</cx:pt>
          <cx:pt idx="67608">99900</cx:pt>
          <cx:pt idx="67609">125000</cx:pt>
          <cx:pt idx="67610">250000</cx:pt>
          <cx:pt idx="67611">200000</cx:pt>
          <cx:pt idx="67612">11000</cx:pt>
          <cx:pt idx="67613">80000</cx:pt>
          <cx:pt idx="67614">200000</cx:pt>
          <cx:pt idx="67615">240000</cx:pt>
          <cx:pt idx="67616">90000</cx:pt>
          <cx:pt idx="67617">150000</cx:pt>
          <cx:pt idx="67618">75000</cx:pt>
          <cx:pt idx="67619">150000</cx:pt>
          <cx:pt idx="67620">200000</cx:pt>
          <cx:pt idx="67621">100000</cx:pt>
          <cx:pt idx="67622">200000</cx:pt>
          <cx:pt idx="67623">499000</cx:pt>
          <cx:pt idx="67624">475000</cx:pt>
          <cx:pt idx="67625">90000</cx:pt>
          <cx:pt idx="67626">80000</cx:pt>
          <cx:pt idx="67627">125000</cx:pt>
          <cx:pt idx="67628">160000</cx:pt>
          <cx:pt idx="67629">150000</cx:pt>
          <cx:pt idx="67630">130000</cx:pt>
          <cx:pt idx="67631">190000</cx:pt>
          <cx:pt idx="67632">80000</cx:pt>
          <cx:pt idx="67633">185000</cx:pt>
          <cx:pt idx="67634">225000</cx:pt>
          <cx:pt idx="67635">18000</cx:pt>
          <cx:pt idx="67636">54000</cx:pt>
          <cx:pt idx="67637">125000</cx:pt>
          <cx:pt idx="67638">100000</cx:pt>
          <cx:pt idx="67639">48000</cx:pt>
          <cx:pt idx="67640">350000</cx:pt>
          <cx:pt idx="67641">285000</cx:pt>
          <cx:pt idx="67642">80000</cx:pt>
          <cx:pt idx="67643">75000</cx:pt>
          <cx:pt idx="67644">150000</cx:pt>
          <cx:pt idx="67645">120000</cx:pt>
          <cx:pt idx="67646">105000</cx:pt>
          <cx:pt idx="67647">300000</cx:pt>
          <cx:pt idx="67648">110000</cx:pt>
          <cx:pt idx="67649">100000</cx:pt>
          <cx:pt idx="67650">80000</cx:pt>
          <cx:pt idx="67651">75000</cx:pt>
          <cx:pt idx="67652">25000</cx:pt>
          <cx:pt idx="67653">200000</cx:pt>
          <cx:pt idx="67654">33000</cx:pt>
          <cx:pt idx="67655">80000</cx:pt>
          <cx:pt idx="67656">100000</cx:pt>
          <cx:pt idx="67657">90000</cx:pt>
          <cx:pt idx="67658">75000</cx:pt>
          <cx:pt idx="67659">50000</cx:pt>
          <cx:pt idx="67660">75000</cx:pt>
          <cx:pt idx="67661">150000</cx:pt>
          <cx:pt idx="67662">225000</cx:pt>
          <cx:pt idx="67663">200000</cx:pt>
          <cx:pt idx="67664">60000</cx:pt>
          <cx:pt idx="67665">400000</cx:pt>
          <cx:pt idx="67666">280000</cx:pt>
          <cx:pt idx="67667">120000</cx:pt>
          <cx:pt idx="67668">120000</cx:pt>
          <cx:pt idx="67669">30000</cx:pt>
          <cx:pt idx="67670">40000</cx:pt>
          <cx:pt idx="67671">292000</cx:pt>
          <cx:pt idx="67672">5000</cx:pt>
          <cx:pt idx="67673">75000</cx:pt>
          <cx:pt idx="67674">140000</cx:pt>
          <cx:pt idx="67675">110000</cx:pt>
          <cx:pt idx="67676">125000</cx:pt>
          <cx:pt idx="67677">10000</cx:pt>
          <cx:pt idx="67678">65000</cx:pt>
          <cx:pt idx="67679">100000</cx:pt>
          <cx:pt idx="67680">15000</cx:pt>
          <cx:pt idx="67681">173000</cx:pt>
          <cx:pt idx="67682">140000</cx:pt>
          <cx:pt idx="67683">70000</cx:pt>
          <cx:pt idx="67684">75000</cx:pt>
          <cx:pt idx="67685">300000</cx:pt>
          <cx:pt idx="67686">200000</cx:pt>
          <cx:pt idx="67687">71000</cx:pt>
          <cx:pt idx="67688">50000</cx:pt>
          <cx:pt idx="67689">68000</cx:pt>
          <cx:pt idx="67690">120000</cx:pt>
          <cx:pt idx="67691">490000</cx:pt>
          <cx:pt idx="67692">475000</cx:pt>
          <cx:pt idx="67693">100000</cx:pt>
          <cx:pt idx="67694">150000</cx:pt>
          <cx:pt idx="67695">3000</cx:pt>
          <cx:pt idx="67696">150000</cx:pt>
          <cx:pt idx="67697">10000</cx:pt>
          <cx:pt idx="67698">120000</cx:pt>
          <cx:pt idx="67699">78000</cx:pt>
          <cx:pt idx="67700">48000</cx:pt>
          <cx:pt idx="67701">12000</cx:pt>
          <cx:pt idx="67702">165000</cx:pt>
          <cx:pt idx="67703">200000</cx:pt>
          <cx:pt idx="67704">360000</cx:pt>
          <cx:pt idx="67705">180000</cx:pt>
          <cx:pt idx="67706">283000</cx:pt>
          <cx:pt idx="67707">175000</cx:pt>
          <cx:pt idx="67708">112900</cx:pt>
          <cx:pt idx="67709">275000</cx:pt>
          <cx:pt idx="67710">260000</cx:pt>
          <cx:pt idx="67711">175000</cx:pt>
          <cx:pt idx="67712">260000</cx:pt>
          <cx:pt idx="67713">400000</cx:pt>
          <cx:pt idx="67714">200000</cx:pt>
          <cx:pt idx="67715">40000</cx:pt>
          <cx:pt idx="67716">169900</cx:pt>
          <cx:pt idx="67717">300000</cx:pt>
          <cx:pt idx="67718">300000</cx:pt>
          <cx:pt idx="67719">300000</cx:pt>
          <cx:pt idx="67720">75000</cx:pt>
          <cx:pt idx="67721">300000</cx:pt>
          <cx:pt idx="67722">100000</cx:pt>
          <cx:pt idx="67723">15000</cx:pt>
          <cx:pt idx="67724">65000</cx:pt>
          <cx:pt idx="67725">80000</cx:pt>
          <cx:pt idx="67726">150000</cx:pt>
          <cx:pt idx="67727">10000</cx:pt>
          <cx:pt idx="67728">75000</cx:pt>
          <cx:pt idx="67729">30000</cx:pt>
          <cx:pt idx="67730">325000</cx:pt>
          <cx:pt idx="67731">200000</cx:pt>
          <cx:pt idx="67732">250000</cx:pt>
          <cx:pt idx="67733">440000</cx:pt>
          <cx:pt idx="67734">500000</cx:pt>
          <cx:pt idx="67735">1500</cx:pt>
          <cx:pt idx="67736">30000</cx:pt>
          <cx:pt idx="67737">80000</cx:pt>
          <cx:pt idx="67738">75000</cx:pt>
          <cx:pt idx="67739">150000</cx:pt>
          <cx:pt idx="67740">275000</cx:pt>
          <cx:pt idx="67741">63000</cx:pt>
          <cx:pt idx="67742">350000</cx:pt>
          <cx:pt idx="67743">2000</cx:pt>
          <cx:pt idx="67744">325000</cx:pt>
          <cx:pt idx="67745">200000</cx:pt>
          <cx:pt idx="67746">550000</cx:pt>
          <cx:pt idx="67747">400000</cx:pt>
          <cx:pt idx="67748">60000</cx:pt>
          <cx:pt idx="67749">10000</cx:pt>
          <cx:pt idx="67750">13000</cx:pt>
          <cx:pt idx="67751">90000</cx:pt>
          <cx:pt idx="67752">300000</cx:pt>
          <cx:pt idx="67753">325000</cx:pt>
          <cx:pt idx="67754">100000</cx:pt>
          <cx:pt idx="67755">150000</cx:pt>
          <cx:pt idx="67756">80000</cx:pt>
          <cx:pt idx="67757">60000</cx:pt>
          <cx:pt idx="67758">165000</cx:pt>
          <cx:pt idx="67759">260000</cx:pt>
          <cx:pt idx="67760">30000</cx:pt>
          <cx:pt idx="67761">10000</cx:pt>
          <cx:pt idx="67762">99000</cx:pt>
          <cx:pt idx="67763">116250</cx:pt>
          <cx:pt idx="67764">90000</cx:pt>
          <cx:pt idx="67765">230000</cx:pt>
          <cx:pt idx="67766">2212664</cx:pt>
          <cx:pt idx="67767">85000</cx:pt>
          <cx:pt idx="67768">165000</cx:pt>
          <cx:pt idx="67769">230000</cx:pt>
          <cx:pt idx="67770">100000</cx:pt>
          <cx:pt idx="67771">175000</cx:pt>
          <cx:pt idx="67772">15000</cx:pt>
          <cx:pt idx="67773">180000</cx:pt>
          <cx:pt idx="67774">180000</cx:pt>
          <cx:pt idx="67775">250000</cx:pt>
          <cx:pt idx="67776">40000</cx:pt>
          <cx:pt idx="67777">250000</cx:pt>
          <cx:pt idx="67778">825000</cx:pt>
          <cx:pt idx="67779">525000</cx:pt>
          <cx:pt idx="67780">300000</cx:pt>
          <cx:pt idx="67781">250000</cx:pt>
          <cx:pt idx="67782">72000</cx:pt>
          <cx:pt idx="67783">180000</cx:pt>
          <cx:pt idx="67784">350000</cx:pt>
          <cx:pt idx="67785">32000</cx:pt>
          <cx:pt idx="67786">149999</cx:pt>
          <cx:pt idx="67787">140000</cx:pt>
          <cx:pt idx="67788">135000</cx:pt>
          <cx:pt idx="67789">130000</cx:pt>
          <cx:pt idx="67790">475000</cx:pt>
          <cx:pt idx="67791">130000</cx:pt>
          <cx:pt idx="67792">150000</cx:pt>
          <cx:pt idx="67793">100000</cx:pt>
          <cx:pt idx="67794">95000</cx:pt>
          <cx:pt idx="67795">150000</cx:pt>
          <cx:pt idx="67796">170000</cx:pt>
          <cx:pt idx="67797">201000</cx:pt>
          <cx:pt idx="67798">165000</cx:pt>
          <cx:pt idx="67799">250000</cx:pt>
          <cx:pt idx="67800">350000</cx:pt>
          <cx:pt idx="67801">141000</cx:pt>
          <cx:pt idx="67802">150000</cx:pt>
          <cx:pt idx="67803">189000</cx:pt>
          <cx:pt idx="67804">165000</cx:pt>
          <cx:pt idx="67805">180000</cx:pt>
          <cx:pt idx="67806">250000</cx:pt>
          <cx:pt idx="67807">34000</cx:pt>
          <cx:pt idx="67808">40000</cx:pt>
          <cx:pt idx="67809">165000</cx:pt>
          <cx:pt idx="67810">91700</cx:pt>
          <cx:pt idx="67811">28000</cx:pt>
          <cx:pt idx="67812">242000</cx:pt>
          <cx:pt idx="67813">8500</cx:pt>
          <cx:pt idx="67814">30000</cx:pt>
          <cx:pt idx="67815">80000</cx:pt>
          <cx:pt idx="67816">80000</cx:pt>
          <cx:pt idx="67817">200000</cx:pt>
          <cx:pt idx="67818">300000</cx:pt>
          <cx:pt idx="67819">70000</cx:pt>
          <cx:pt idx="67820">20000</cx:pt>
          <cx:pt idx="67821">450000</cx:pt>
          <cx:pt idx="67822">90000</cx:pt>
          <cx:pt idx="67823">400000</cx:pt>
          <cx:pt idx="67824">280000</cx:pt>
          <cx:pt idx="67825">5000</cx:pt>
          <cx:pt idx="67826">70000</cx:pt>
          <cx:pt idx="67827">8000</cx:pt>
          <cx:pt idx="67828">150000</cx:pt>
          <cx:pt idx="67829">90000</cx:pt>
          <cx:pt idx="67830">70000</cx:pt>
          <cx:pt idx="67831">150000</cx:pt>
          <cx:pt idx="67832">150000</cx:pt>
          <cx:pt idx="67833">79000</cx:pt>
          <cx:pt idx="67834">75000</cx:pt>
          <cx:pt idx="67835">700000</cx:pt>
          <cx:pt idx="67836">74000</cx:pt>
          <cx:pt idx="67837">300000</cx:pt>
          <cx:pt idx="67838">135000</cx:pt>
          <cx:pt idx="67839">275000</cx:pt>
          <cx:pt idx="67840">275000</cx:pt>
          <cx:pt idx="67841">14000</cx:pt>
          <cx:pt idx="67842">45000</cx:pt>
          <cx:pt idx="67843">275000</cx:pt>
          <cx:pt idx="67844">180000</cx:pt>
          <cx:pt idx="67845">250000</cx:pt>
          <cx:pt idx="67846">200000</cx:pt>
          <cx:pt idx="67847">75000</cx:pt>
          <cx:pt idx="67848">95000</cx:pt>
          <cx:pt idx="67849">170000</cx:pt>
          <cx:pt idx="67850">96000</cx:pt>
          <cx:pt idx="67851">40000</cx:pt>
          <cx:pt idx="67852">105000</cx:pt>
          <cx:pt idx="67853">175000</cx:pt>
          <cx:pt idx="67854">900000</cx:pt>
          <cx:pt idx="67855">140000</cx:pt>
          <cx:pt idx="67856">225000</cx:pt>
          <cx:pt idx="67857">99000</cx:pt>
          <cx:pt idx="67858">65000</cx:pt>
          <cx:pt idx="67859">500000</cx:pt>
          <cx:pt idx="67860">90000</cx:pt>
          <cx:pt idx="67861">40000</cx:pt>
          <cx:pt idx="67862">40000</cx:pt>
          <cx:pt idx="67863">90000</cx:pt>
          <cx:pt idx="67864">140000</cx:pt>
          <cx:pt idx="67865">96000</cx:pt>
          <cx:pt idx="67866">158000</cx:pt>
          <cx:pt idx="67867">180000</cx:pt>
          <cx:pt idx="67868">70000</cx:pt>
          <cx:pt idx="67869">175000</cx:pt>
          <cx:pt idx="67870">100000</cx:pt>
          <cx:pt idx="67871">175000</cx:pt>
          <cx:pt idx="67872">13000</cx:pt>
          <cx:pt idx="67873">40000</cx:pt>
          <cx:pt idx="67874">400000</cx:pt>
          <cx:pt idx="67875">165000</cx:pt>
          <cx:pt idx="67876">160000</cx:pt>
          <cx:pt idx="67877">125000</cx:pt>
          <cx:pt idx="67878">135000</cx:pt>
          <cx:pt idx="67879">250000</cx:pt>
          <cx:pt idx="67880">150000</cx:pt>
          <cx:pt idx="67881">400000</cx:pt>
          <cx:pt idx="67882">500000</cx:pt>
          <cx:pt idx="67883">300000</cx:pt>
          <cx:pt idx="67884">35000</cx:pt>
          <cx:pt idx="67885">40000</cx:pt>
          <cx:pt idx="67886">200000</cx:pt>
          <cx:pt idx="67887">300000</cx:pt>
          <cx:pt idx="67888">65000</cx:pt>
          <cx:pt idx="67889">25000</cx:pt>
          <cx:pt idx="67890">500000</cx:pt>
          <cx:pt idx="67891">23000</cx:pt>
          <cx:pt idx="67892">350000</cx:pt>
          <cx:pt idx="67893">58000</cx:pt>
          <cx:pt idx="67894">250000</cx:pt>
          <cx:pt idx="67895">28000</cx:pt>
          <cx:pt idx="67896">180000</cx:pt>
          <cx:pt idx="67897">195000</cx:pt>
          <cx:pt idx="67898">150000</cx:pt>
          <cx:pt idx="67899">135000</cx:pt>
          <cx:pt idx="67900">120000</cx:pt>
          <cx:pt idx="67901">12000</cx:pt>
          <cx:pt idx="67902">45000</cx:pt>
          <cx:pt idx="67903">230000</cx:pt>
          <cx:pt idx="67904">275000</cx:pt>
          <cx:pt idx="67905">15000</cx:pt>
          <cx:pt idx="67906">30000</cx:pt>
          <cx:pt idx="67907">99000</cx:pt>
          <cx:pt idx="67908">60000</cx:pt>
          <cx:pt idx="67909">98000</cx:pt>
          <cx:pt idx="67910">200000</cx:pt>
          <cx:pt idx="67911">900000</cx:pt>
          <cx:pt idx="67912">290000</cx:pt>
          <cx:pt idx="67913">200000</cx:pt>
          <cx:pt idx="67914">150000</cx:pt>
          <cx:pt idx="67915">70000</cx:pt>
          <cx:pt idx="67916">150000</cx:pt>
          <cx:pt idx="67917">150000</cx:pt>
          <cx:pt idx="67918">80000</cx:pt>
          <cx:pt idx="67919">250000</cx:pt>
          <cx:pt idx="67920">72000</cx:pt>
          <cx:pt idx="67921">129000</cx:pt>
          <cx:pt idx="67922">180000</cx:pt>
          <cx:pt idx="67923">170000</cx:pt>
          <cx:pt idx="67924">110000</cx:pt>
          <cx:pt idx="67925">65000</cx:pt>
          <cx:pt idx="67926">75000</cx:pt>
          <cx:pt idx="67927">130000</cx:pt>
          <cx:pt idx="67928">5000</cx:pt>
          <cx:pt idx="67929">34000</cx:pt>
          <cx:pt idx="67930">40000</cx:pt>
          <cx:pt idx="67931">34000</cx:pt>
          <cx:pt idx="67932">59900</cx:pt>
          <cx:pt idx="67933">80000</cx:pt>
          <cx:pt idx="67934">50000</cx:pt>
          <cx:pt idx="67935">75000</cx:pt>
          <cx:pt idx="67936">475000</cx:pt>
          <cx:pt idx="67937">120000</cx:pt>
          <cx:pt idx="67938">50000</cx:pt>
          <cx:pt idx="67939">90000</cx:pt>
          <cx:pt idx="67940">80000</cx:pt>
          <cx:pt idx="67941">160000</cx:pt>
          <cx:pt idx="67942">95000</cx:pt>
          <cx:pt idx="67943">200000</cx:pt>
          <cx:pt idx="67944">180000</cx:pt>
          <cx:pt idx="67945">60000</cx:pt>
          <cx:pt idx="67946">60000</cx:pt>
          <cx:pt idx="67947">50000</cx:pt>
          <cx:pt idx="67948">160000</cx:pt>
          <cx:pt idx="67949">67000</cx:pt>
          <cx:pt idx="67950">70000</cx:pt>
          <cx:pt idx="67951">150000</cx:pt>
          <cx:pt idx="67952">50000</cx:pt>
          <cx:pt idx="67953">100000</cx:pt>
          <cx:pt idx="67954">99900</cx:pt>
          <cx:pt idx="67955">131000</cx:pt>
          <cx:pt idx="67956">150000</cx:pt>
          <cx:pt idx="67957">115000</cx:pt>
          <cx:pt idx="67958">150000</cx:pt>
          <cx:pt idx="67959">110000</cx:pt>
          <cx:pt idx="67960">145000</cx:pt>
          <cx:pt idx="67961">120000</cx:pt>
          <cx:pt idx="67962">210000</cx:pt>
          <cx:pt idx="67963">92000</cx:pt>
          <cx:pt idx="67964">150000</cx:pt>
          <cx:pt idx="67965">95000</cx:pt>
          <cx:pt idx="67966">380000</cx:pt>
          <cx:pt idx="67967">190000</cx:pt>
          <cx:pt idx="67968">65000</cx:pt>
          <cx:pt idx="67969">250000</cx:pt>
          <cx:pt idx="67970">500000</cx:pt>
          <cx:pt idx="67971">45000</cx:pt>
          <cx:pt idx="67972">85000</cx:pt>
          <cx:pt idx="67973">4000</cx:pt>
          <cx:pt idx="67974">750000</cx:pt>
          <cx:pt idx="67975">1000000</cx:pt>
          <cx:pt idx="67976">80000</cx:pt>
          <cx:pt idx="67977">3000</cx:pt>
          <cx:pt idx="67978">180000</cx:pt>
          <cx:pt idx="67979">90000</cx:pt>
          <cx:pt idx="67980">225000</cx:pt>
          <cx:pt idx="67981">150000</cx:pt>
          <cx:pt idx="67982">156000</cx:pt>
          <cx:pt idx="67983">14000</cx:pt>
          <cx:pt idx="67984">150000</cx:pt>
          <cx:pt idx="67985">125000</cx:pt>
          <cx:pt idx="67986">262000</cx:pt>
          <cx:pt idx="67987">70000</cx:pt>
          <cx:pt idx="67988">200000</cx:pt>
          <cx:pt idx="67989">85000</cx:pt>
          <cx:pt idx="67990">250000</cx:pt>
          <cx:pt idx="67991">150000</cx:pt>
          <cx:pt idx="67992">60000</cx:pt>
          <cx:pt idx="67993">10000</cx:pt>
          <cx:pt idx="67994">50000</cx:pt>
          <cx:pt idx="67995">150000</cx:pt>
          <cx:pt idx="67996">150000</cx:pt>
          <cx:pt idx="67997">150000</cx:pt>
          <cx:pt idx="67998">95000</cx:pt>
          <cx:pt idx="67999">189000</cx:pt>
          <cx:pt idx="68000">200000</cx:pt>
          <cx:pt idx="68001">200000</cx:pt>
          <cx:pt idx="68002">20000</cx:pt>
          <cx:pt idx="68003">45000</cx:pt>
          <cx:pt idx="68004">125000</cx:pt>
          <cx:pt idx="68005">80000</cx:pt>
          <cx:pt idx="68006">145000</cx:pt>
          <cx:pt idx="68007">60000</cx:pt>
          <cx:pt idx="68008">260000</cx:pt>
          <cx:pt idx="68009">240000</cx:pt>
          <cx:pt idx="68010">250000</cx:pt>
          <cx:pt idx="68011">120000</cx:pt>
          <cx:pt idx="68012">175000</cx:pt>
          <cx:pt idx="68013">190000</cx:pt>
          <cx:pt idx="68014">200000</cx:pt>
          <cx:pt idx="68015">90000</cx:pt>
          <cx:pt idx="68016">65000</cx:pt>
          <cx:pt idx="68017">120000</cx:pt>
          <cx:pt idx="68018">800000</cx:pt>
          <cx:pt idx="68019">50000</cx:pt>
          <cx:pt idx="68020">130000</cx:pt>
          <cx:pt idx="68021">75000</cx:pt>
          <cx:pt idx="68022">200000</cx:pt>
          <cx:pt idx="68023">230000</cx:pt>
          <cx:pt idx="68024">175000</cx:pt>
          <cx:pt idx="68025">59000</cx:pt>
          <cx:pt idx="68026">250000</cx:pt>
          <cx:pt idx="68027">70000</cx:pt>
          <cx:pt idx="68028">5000</cx:pt>
          <cx:pt idx="68029">100000</cx:pt>
          <cx:pt idx="68030">450000</cx:pt>
          <cx:pt idx="68031">150000</cx:pt>
          <cx:pt idx="68032">85000</cx:pt>
          <cx:pt idx="68033">24900</cx:pt>
          <cx:pt idx="68034">125000</cx:pt>
          <cx:pt idx="68035">150000</cx:pt>
          <cx:pt idx="68036">85000</cx:pt>
          <cx:pt idx="68037">120000</cx:pt>
          <cx:pt idx="68038">75000</cx:pt>
          <cx:pt idx="68039">10000</cx:pt>
          <cx:pt idx="68040">65000</cx:pt>
          <cx:pt idx="68041">2000</cx:pt>
          <cx:pt idx="68042">150000</cx:pt>
          <cx:pt idx="68043">150000</cx:pt>
          <cx:pt idx="68044">360000</cx:pt>
          <cx:pt idx="68045">45000</cx:pt>
          <cx:pt idx="68046">10000</cx:pt>
          <cx:pt idx="68047">750000</cx:pt>
          <cx:pt idx="68048">225000</cx:pt>
          <cx:pt idx="68049">95000</cx:pt>
          <cx:pt idx="68050">75000</cx:pt>
          <cx:pt idx="68051">80000</cx:pt>
          <cx:pt idx="68052">150000</cx:pt>
          <cx:pt idx="68053">145000</cx:pt>
          <cx:pt idx="68054">310000</cx:pt>
          <cx:pt idx="68055">400000</cx:pt>
          <cx:pt idx="68056">85500</cx:pt>
          <cx:pt idx="68057">130000</cx:pt>
          <cx:pt idx="68058">175000</cx:pt>
          <cx:pt idx="68059">45000</cx:pt>
          <cx:pt idx="68060">80000</cx:pt>
          <cx:pt idx="68061">25000</cx:pt>
          <cx:pt idx="68062">70000</cx:pt>
          <cx:pt idx="68063">80000</cx:pt>
          <cx:pt idx="68064">400000</cx:pt>
          <cx:pt idx="68065">480000</cx:pt>
          <cx:pt idx="68066">170000</cx:pt>
          <cx:pt idx="68067">150000</cx:pt>
          <cx:pt idx="68068">250000</cx:pt>
          <cx:pt idx="68069">30000</cx:pt>
          <cx:pt idx="68070">110000</cx:pt>
          <cx:pt idx="68071">139000</cx:pt>
          <cx:pt idx="68072">225000</cx:pt>
          <cx:pt idx="68073">75000</cx:pt>
          <cx:pt idx="68074">190000</cx:pt>
          <cx:pt idx="68075">5000</cx:pt>
          <cx:pt idx="68076">350000</cx:pt>
          <cx:pt idx="68077">220000</cx:pt>
          <cx:pt idx="68078">350000</cx:pt>
          <cx:pt idx="68079">120000</cx:pt>
          <cx:pt idx="68080">20000</cx:pt>
          <cx:pt idx="68081">12000</cx:pt>
          <cx:pt idx="68082">155000</cx:pt>
          <cx:pt idx="68083">147000</cx:pt>
          <cx:pt idx="68084">118000</cx:pt>
          <cx:pt idx="68085">45000</cx:pt>
          <cx:pt idx="68086">175000</cx:pt>
          <cx:pt idx="68087">32000</cx:pt>
          <cx:pt idx="68088">150000</cx:pt>
          <cx:pt idx="68089">400000</cx:pt>
          <cx:pt idx="68090">40000</cx:pt>
          <cx:pt idx="68091">85000</cx:pt>
          <cx:pt idx="68092">150000</cx:pt>
          <cx:pt idx="68093">32500</cx:pt>
          <cx:pt idx="68094">150000</cx:pt>
          <cx:pt idx="68095">4000</cx:pt>
          <cx:pt idx="68096">315000</cx:pt>
          <cx:pt idx="68097">250000</cx:pt>
          <cx:pt idx="68098">25000</cx:pt>
          <cx:pt idx="68099">80000</cx:pt>
          <cx:pt idx="68100">125000</cx:pt>
          <cx:pt idx="68101">150000</cx:pt>
          <cx:pt idx="68102">150000</cx:pt>
          <cx:pt idx="68103">160000</cx:pt>
          <cx:pt idx="68104">135000</cx:pt>
          <cx:pt idx="68105">25000</cx:pt>
          <cx:pt idx="68106">18000</cx:pt>
          <cx:pt idx="68107">35000</cx:pt>
          <cx:pt idx="68108">30000</cx:pt>
          <cx:pt idx="68109">30000</cx:pt>
          <cx:pt idx="68110">115000</cx:pt>
          <cx:pt idx="68111">80000</cx:pt>
          <cx:pt idx="68112">600000</cx:pt>
          <cx:pt idx="68113">423000</cx:pt>
          <cx:pt idx="68114">70000</cx:pt>
          <cx:pt idx="68115">98500</cx:pt>
          <cx:pt idx="68116">68000</cx:pt>
          <cx:pt idx="68117">26000</cx:pt>
          <cx:pt idx="68118">190000</cx:pt>
          <cx:pt idx="68119">110000</cx:pt>
          <cx:pt idx="68120">200000</cx:pt>
          <cx:pt idx="68121">1000</cx:pt>
          <cx:pt idx="68122">125000</cx:pt>
          <cx:pt idx="68123">125000</cx:pt>
          <cx:pt idx="68124">80000</cx:pt>
          <cx:pt idx="68125">75000</cx:pt>
          <cx:pt idx="68126">150000</cx:pt>
          <cx:pt idx="68127">210000</cx:pt>
          <cx:pt idx="68128">50000</cx:pt>
          <cx:pt idx="68129">375000</cx:pt>
          <cx:pt idx="68130">130000</cx:pt>
          <cx:pt idx="68131">140000</cx:pt>
          <cx:pt idx="68132">125000</cx:pt>
          <cx:pt idx="68133">125000</cx:pt>
          <cx:pt idx="68134">96000</cx:pt>
          <cx:pt idx="68135">60000</cx:pt>
          <cx:pt idx="68136">90000</cx:pt>
          <cx:pt idx="68137">200000</cx:pt>
          <cx:pt idx="68138">300000</cx:pt>
          <cx:pt idx="68139">10000</cx:pt>
          <cx:pt idx="68140">68000</cx:pt>
          <cx:pt idx="68141">75000</cx:pt>
          <cx:pt idx="68142">96000</cx:pt>
          <cx:pt idx="68143">400000</cx:pt>
          <cx:pt idx="68144">150000</cx:pt>
          <cx:pt idx="68145">100000</cx:pt>
          <cx:pt idx="68146">34000</cx:pt>
          <cx:pt idx="68147">50000</cx:pt>
          <cx:pt idx="68148">115000</cx:pt>
          <cx:pt idx="68149">120000</cx:pt>
          <cx:pt idx="68150">225000</cx:pt>
          <cx:pt idx="68151">165000</cx:pt>
          <cx:pt idx="68152">400000</cx:pt>
          <cx:pt idx="68153">400000</cx:pt>
          <cx:pt idx="68154">500000</cx:pt>
          <cx:pt idx="68155">150000</cx:pt>
          <cx:pt idx="68156">70000</cx:pt>
          <cx:pt idx="68157">250000</cx:pt>
          <cx:pt idx="68158">50000</cx:pt>
          <cx:pt idx="68159">16000</cx:pt>
          <cx:pt idx="68160">150000</cx:pt>
          <cx:pt idx="68161">150000</cx:pt>
          <cx:pt idx="68162">25000</cx:pt>
          <cx:pt idx="68163">200000</cx:pt>
          <cx:pt idx="68164">200000</cx:pt>
          <cx:pt idx="68165">100000</cx:pt>
          <cx:pt idx="68166">90000</cx:pt>
          <cx:pt idx="68167">270000</cx:pt>
          <cx:pt idx="68168">300000</cx:pt>
          <cx:pt idx="68169">37000</cx:pt>
          <cx:pt idx="68170">250000</cx:pt>
          <cx:pt idx="68171">35000</cx:pt>
          <cx:pt idx="68172">85000</cx:pt>
          <cx:pt idx="68173">140000</cx:pt>
          <cx:pt idx="68174">70000</cx:pt>
          <cx:pt idx="68175">135000</cx:pt>
          <cx:pt idx="68176">65000</cx:pt>
          <cx:pt idx="68177">38000</cx:pt>
          <cx:pt idx="68178">200000</cx:pt>
          <cx:pt idx="68179">130000</cx:pt>
          <cx:pt idx="68180">260000</cx:pt>
          <cx:pt idx="68181">150000</cx:pt>
          <cx:pt idx="68182">60000</cx:pt>
          <cx:pt idx="68183">45000</cx:pt>
          <cx:pt idx="68184">400000</cx:pt>
          <cx:pt idx="68185">275000</cx:pt>
          <cx:pt idx="68186">390000</cx:pt>
          <cx:pt idx="68187">72000</cx:pt>
          <cx:pt idx="68188">175000</cx:pt>
          <cx:pt idx="68189">150000</cx:pt>
          <cx:pt idx="68190">70000</cx:pt>
          <cx:pt idx="68191">90000</cx:pt>
          <cx:pt idx="68192">170000</cx:pt>
          <cx:pt idx="68193">130000</cx:pt>
          <cx:pt idx="68194">3500</cx:pt>
          <cx:pt idx="68195">300000</cx:pt>
          <cx:pt idx="68196">210000</cx:pt>
          <cx:pt idx="68197">30000</cx:pt>
          <cx:pt idx="68198">750000</cx:pt>
          <cx:pt idx="68199">85000</cx:pt>
          <cx:pt idx="68200">100000</cx:pt>
          <cx:pt idx="68201">140000</cx:pt>
          <cx:pt idx="68202">150000</cx:pt>
          <cx:pt idx="68203">150000</cx:pt>
          <cx:pt idx="68204">130000</cx:pt>
          <cx:pt idx="68205">90000</cx:pt>
          <cx:pt idx="68206">52000</cx:pt>
          <cx:pt idx="68207">70000</cx:pt>
          <cx:pt idx="68208">145000</cx:pt>
          <cx:pt idx="68209">85000</cx:pt>
          <cx:pt idx="68210">210000</cx:pt>
          <cx:pt idx="68211">200000</cx:pt>
          <cx:pt idx="68212">4000</cx:pt>
          <cx:pt idx="68213">1000000</cx:pt>
          <cx:pt idx="68214">325000</cx:pt>
          <cx:pt idx="68215">2000</cx:pt>
          <cx:pt idx="68216">160000</cx:pt>
          <cx:pt idx="68217">148000</cx:pt>
          <cx:pt idx="68218">400000</cx:pt>
          <cx:pt idx="68219">450000</cx:pt>
          <cx:pt idx="68220">30000</cx:pt>
          <cx:pt idx="68221">45000</cx:pt>
          <cx:pt idx="68222">4500</cx:pt>
          <cx:pt idx="68223">1000000</cx:pt>
          <cx:pt idx="68224">35000</cx:pt>
          <cx:pt idx="68225">150000</cx:pt>
          <cx:pt idx="68226">425000</cx:pt>
          <cx:pt idx="68227">400000</cx:pt>
          <cx:pt idx="68228">250000</cx:pt>
          <cx:pt idx="68229">170000</cx:pt>
          <cx:pt idx="68230">175000</cx:pt>
          <cx:pt idx="68231">15000</cx:pt>
          <cx:pt idx="68232">118000</cx:pt>
          <cx:pt idx="68233">118000</cx:pt>
          <cx:pt idx="68234">125000</cx:pt>
          <cx:pt idx="68235">10000</cx:pt>
          <cx:pt idx="68236">150000</cx:pt>
          <cx:pt idx="68237">220000</cx:pt>
          <cx:pt idx="68238">850000</cx:pt>
          <cx:pt idx="68239">400000</cx:pt>
          <cx:pt idx="68240">100000</cx:pt>
          <cx:pt idx="68241">30000</cx:pt>
          <cx:pt idx="68242">300000</cx:pt>
          <cx:pt idx="68243">279000</cx:pt>
          <cx:pt idx="68244">185000</cx:pt>
          <cx:pt idx="68245">28000</cx:pt>
          <cx:pt idx="68246">160000</cx:pt>
          <cx:pt idx="68247">100000</cx:pt>
          <cx:pt idx="68248">100000</cx:pt>
          <cx:pt idx="68249">15000</cx:pt>
          <cx:pt idx="68250">120000</cx:pt>
          <cx:pt idx="68251">500000</cx:pt>
          <cx:pt idx="68252">50000</cx:pt>
          <cx:pt idx="68253">125000</cx:pt>
          <cx:pt idx="68254">90000</cx:pt>
          <cx:pt idx="68255">375000</cx:pt>
          <cx:pt idx="68256">260000</cx:pt>
          <cx:pt idx="68257">105000</cx:pt>
          <cx:pt idx="68258">25000</cx:pt>
          <cx:pt idx="68259">30000</cx:pt>
          <cx:pt idx="68260">235000</cx:pt>
          <cx:pt idx="68261">150000</cx:pt>
          <cx:pt idx="68262">250000</cx:pt>
          <cx:pt idx="68263">95000</cx:pt>
          <cx:pt idx="68264">150000</cx:pt>
          <cx:pt idx="68265">50000</cx:pt>
          <cx:pt idx="68266">87000</cx:pt>
          <cx:pt idx="68267">315000</cx:pt>
          <cx:pt idx="68268">62500</cx:pt>
          <cx:pt idx="68269">150000</cx:pt>
          <cx:pt idx="68270">600000</cx:pt>
          <cx:pt idx="68271">2000</cx:pt>
          <cx:pt idx="68272">90000</cx:pt>
          <cx:pt idx="68273">110000</cx:pt>
          <cx:pt idx="68274">1500</cx:pt>
          <cx:pt idx="68275">450000</cx:pt>
          <cx:pt idx="68276">95000</cx:pt>
          <cx:pt idx="68277">75000</cx:pt>
          <cx:pt idx="68278">60000</cx:pt>
          <cx:pt idx="68279">190000</cx:pt>
          <cx:pt idx="68280">400000</cx:pt>
          <cx:pt idx="68281">475000</cx:pt>
          <cx:pt idx="68282">110000</cx:pt>
          <cx:pt idx="68283">103000</cx:pt>
          <cx:pt idx="68284">70000</cx:pt>
          <cx:pt idx="68285">24900</cx:pt>
          <cx:pt idx="68286">18000</cx:pt>
          <cx:pt idx="68287">130000</cx:pt>
          <cx:pt idx="68288">32000</cx:pt>
          <cx:pt idx="68289">200000</cx:pt>
          <cx:pt idx="68290">35000</cx:pt>
          <cx:pt idx="68291">170000</cx:pt>
          <cx:pt idx="68292">80000</cx:pt>
          <cx:pt idx="68293">125000</cx:pt>
          <cx:pt idx="68294">10000</cx:pt>
          <cx:pt idx="68295">2212664</cx:pt>
          <cx:pt idx="68296">200000</cx:pt>
          <cx:pt idx="68297">235000</cx:pt>
          <cx:pt idx="68298">85000</cx:pt>
          <cx:pt idx="68299">32000</cx:pt>
          <cx:pt idx="68300">10000</cx:pt>
          <cx:pt idx="68301">150000</cx:pt>
          <cx:pt idx="68302">140000</cx:pt>
          <cx:pt idx="68303">160000</cx:pt>
          <cx:pt idx="68304">55000</cx:pt>
          <cx:pt idx="68305">110000</cx:pt>
          <cx:pt idx="68306">200000</cx:pt>
          <cx:pt idx="68307">80300</cx:pt>
          <cx:pt idx="68308">150000</cx:pt>
          <cx:pt idx="68309">200000</cx:pt>
          <cx:pt idx="68310">50000</cx:pt>
          <cx:pt idx="68311">70000</cx:pt>
          <cx:pt idx="68312">1000000</cx:pt>
          <cx:pt idx="68313">200000</cx:pt>
          <cx:pt idx="68314">185000</cx:pt>
          <cx:pt idx="68315">100000</cx:pt>
          <cx:pt idx="68316">189900</cx:pt>
          <cx:pt idx="68317">245000</cx:pt>
          <cx:pt idx="68318">185000</cx:pt>
          <cx:pt idx="68319">275000</cx:pt>
          <cx:pt idx="68320">100000</cx:pt>
          <cx:pt idx="68321">30000</cx:pt>
          <cx:pt idx="68322">250000</cx:pt>
          <cx:pt idx="68323">400000</cx:pt>
          <cx:pt idx="68324">225000</cx:pt>
          <cx:pt idx="68325">145000</cx:pt>
          <cx:pt idx="68326">300000</cx:pt>
          <cx:pt idx="68327">80000</cx:pt>
          <cx:pt idx="68328">120000</cx:pt>
          <cx:pt idx="68329">1000</cx:pt>
          <cx:pt idx="68330">200000</cx:pt>
          <cx:pt idx="68331">200000</cx:pt>
          <cx:pt idx="68332">325000</cx:pt>
          <cx:pt idx="68333">175000</cx:pt>
          <cx:pt idx="68334">300000</cx:pt>
          <cx:pt idx="68335">300000</cx:pt>
          <cx:pt idx="68336">600000</cx:pt>
          <cx:pt idx="68337">600000</cx:pt>
          <cx:pt idx="68338">62000</cx:pt>
          <cx:pt idx="68339">150000</cx:pt>
          <cx:pt idx="68340">80000</cx:pt>
          <cx:pt idx="68341">200000</cx:pt>
          <cx:pt idx="68342">70000</cx:pt>
          <cx:pt idx="68343">90000</cx:pt>
          <cx:pt idx="68344">85000</cx:pt>
          <cx:pt idx="68345">90000</cx:pt>
          <cx:pt idx="68346">115000</cx:pt>
          <cx:pt idx="68347">100000</cx:pt>
          <cx:pt idx="68348">150000</cx:pt>
          <cx:pt idx="68349">190000</cx:pt>
          <cx:pt idx="68350">90000</cx:pt>
          <cx:pt idx="68351">129000</cx:pt>
          <cx:pt idx="68352">135000</cx:pt>
          <cx:pt idx="68353">40000</cx:pt>
          <cx:pt idx="68354">150000</cx:pt>
          <cx:pt idx="68355">150000</cx:pt>
          <cx:pt idx="68356">150000</cx:pt>
          <cx:pt idx="68357">165000</cx:pt>
          <cx:pt idx="68358">180000</cx:pt>
          <cx:pt idx="68359">280000</cx:pt>
          <cx:pt idx="68360">200000</cx:pt>
          <cx:pt idx="68361">160000</cx:pt>
          <cx:pt idx="68362">125000</cx:pt>
          <cx:pt idx="68363">400000</cx:pt>
          <cx:pt idx="68364">325000</cx:pt>
          <cx:pt idx="68365">220000</cx:pt>
          <cx:pt idx="68366">1256069</cx:pt>
          <cx:pt idx="68367">250000</cx:pt>
          <cx:pt idx="68368">310000</cx:pt>
          <cx:pt idx="68369">170000</cx:pt>
          <cx:pt idx="68370">140000</cx:pt>
          <cx:pt idx="68371">220000</cx:pt>
          <cx:pt idx="68372">140000</cx:pt>
          <cx:pt idx="68373">170000</cx:pt>
          <cx:pt idx="68374">175000</cx:pt>
          <cx:pt idx="68375">160000</cx:pt>
          <cx:pt idx="68376">300000</cx:pt>
          <cx:pt idx="68377">150000</cx:pt>
          <cx:pt idx="68378">140000</cx:pt>
          <cx:pt idx="68379">525000</cx:pt>
          <cx:pt idx="68380">135000</cx:pt>
          <cx:pt idx="68381">195000</cx:pt>
          <cx:pt idx="68382">225000</cx:pt>
          <cx:pt idx="68383">150000</cx:pt>
          <cx:pt idx="68384">150000</cx:pt>
          <cx:pt idx="68385">250000</cx:pt>
          <cx:pt idx="68386">80000</cx:pt>
          <cx:pt idx="68387">120000</cx:pt>
          <cx:pt idx="68388">130000</cx:pt>
          <cx:pt idx="68389">155000</cx:pt>
          <cx:pt idx="68390">160000</cx:pt>
          <cx:pt idx="68391">525000</cx:pt>
          <cx:pt idx="68392">350000</cx:pt>
          <cx:pt idx="68393">150000</cx:pt>
          <cx:pt idx="68394">150000</cx:pt>
          <cx:pt idx="68395">250000</cx:pt>
          <cx:pt idx="68396">175000</cx:pt>
          <cx:pt idx="68397">175000</cx:pt>
          <cx:pt idx="68398">300000</cx:pt>
          <cx:pt idx="68399">160000</cx:pt>
          <cx:pt idx="68400">225000</cx:pt>
          <cx:pt idx="68401">475000</cx:pt>
          <cx:pt idx="68402">80000</cx:pt>
          <cx:pt idx="68403">150000</cx:pt>
          <cx:pt idx="68404">165000</cx:pt>
          <cx:pt idx="68405">330000</cx:pt>
          <cx:pt idx="68406">140000</cx:pt>
          <cx:pt idx="68407">350000</cx:pt>
          <cx:pt idx="68408">375000</cx:pt>
          <cx:pt idx="68409">165000</cx:pt>
          <cx:pt idx="68410">220000</cx:pt>
          <cx:pt idx="68411">175000</cx:pt>
          <cx:pt idx="68412">350000</cx:pt>
          <cx:pt idx="68413">75000</cx:pt>
          <cx:pt idx="68414">20000</cx:pt>
          <cx:pt idx="68415">140000</cx:pt>
          <cx:pt idx="68416">220000</cx:pt>
          <cx:pt idx="68417">140000</cx:pt>
          <cx:pt idx="68418">200000</cx:pt>
          <cx:pt idx="68419">200000</cx:pt>
          <cx:pt idx="68420">225000</cx:pt>
          <cx:pt idx="68421">130000</cx:pt>
          <cx:pt idx="68422">230000</cx:pt>
          <cx:pt idx="68423">260000</cx:pt>
          <cx:pt idx="68424">181000</cx:pt>
          <cx:pt idx="68425">185000</cx:pt>
          <cx:pt idx="68426">163000</cx:pt>
          <cx:pt idx="68427">180000</cx:pt>
          <cx:pt idx="68428">168000</cx:pt>
          <cx:pt idx="68429">175000</cx:pt>
          <cx:pt idx="68430">195000</cx:pt>
          <cx:pt idx="68431">40000</cx:pt>
          <cx:pt idx="68432">300000</cx:pt>
          <cx:pt idx="68433">193000</cx:pt>
          <cx:pt idx="68434">220000</cx:pt>
          <cx:pt idx="68435">160000</cx:pt>
          <cx:pt idx="68436">130000</cx:pt>
          <cx:pt idx="68437">147000</cx:pt>
          <cx:pt idx="68438">250000</cx:pt>
          <cx:pt idx="68439">109000</cx:pt>
          <cx:pt idx="68440">160000</cx:pt>
          <cx:pt idx="68441">150000</cx:pt>
          <cx:pt idx="68442">235000</cx:pt>
          <cx:pt idx="68443">215000</cx:pt>
          <cx:pt idx="68444">215000</cx:pt>
          <cx:pt idx="68445">40000</cx:pt>
          <cx:pt idx="68446">120000</cx:pt>
          <cx:pt idx="68447">155000</cx:pt>
          <cx:pt idx="68448">500000</cx:pt>
          <cx:pt idx="68449">355000</cx:pt>
          <cx:pt idx="68450">290000</cx:pt>
          <cx:pt idx="68451">160000</cx:pt>
          <cx:pt idx="68452">470000</cx:pt>
          <cx:pt idx="68453">150000</cx:pt>
          <cx:pt idx="68454">180000</cx:pt>
          <cx:pt idx="68455">187000</cx:pt>
          <cx:pt idx="68456">215000</cx:pt>
          <cx:pt idx="68457">240000</cx:pt>
          <cx:pt idx="68458">140000</cx:pt>
          <cx:pt idx="68459">240000</cx:pt>
          <cx:pt idx="68460">200000</cx:pt>
          <cx:pt idx="68461">320000</cx:pt>
          <cx:pt idx="68462">180000</cx:pt>
          <cx:pt idx="68463">160000</cx:pt>
          <cx:pt idx="68464">200000</cx:pt>
          <cx:pt idx="68465">190000</cx:pt>
          <cx:pt idx="68466">260000</cx:pt>
          <cx:pt idx="68467">400000</cx:pt>
          <cx:pt idx="68468">195000</cx:pt>
          <cx:pt idx="68469">600000</cx:pt>
          <cx:pt idx="68470">400000</cx:pt>
          <cx:pt idx="68471">240000</cx:pt>
          <cx:pt idx="68472">200000</cx:pt>
          <cx:pt idx="68473">240000</cx:pt>
          <cx:pt idx="68474">400000</cx:pt>
          <cx:pt idx="68475">185000</cx:pt>
          <cx:pt idx="68476">1256069</cx:pt>
          <cx:pt idx="68477">170000</cx:pt>
          <cx:pt idx="68478">400000</cx:pt>
          <cx:pt idx="68479">140000</cx:pt>
          <cx:pt idx="68480">200000</cx:pt>
          <cx:pt idx="68481">1256069</cx:pt>
          <cx:pt idx="68482">210000</cx:pt>
          <cx:pt idx="68483">261630</cx:pt>
          <cx:pt idx="68484">240000</cx:pt>
          <cx:pt idx="68485">360000</cx:pt>
          <cx:pt idx="68486">300000</cx:pt>
          <cx:pt idx="68487">290000</cx:pt>
          <cx:pt idx="68488">140000</cx:pt>
          <cx:pt idx="68489">180000</cx:pt>
          <cx:pt idx="68490">200000</cx:pt>
          <cx:pt idx="68491">330000</cx:pt>
          <cx:pt idx="68492">250000</cx:pt>
          <cx:pt idx="68493">300000</cx:pt>
          <cx:pt idx="68494">95000</cx:pt>
          <cx:pt idx="68495">330000</cx:pt>
          <cx:pt idx="68496">300000</cx:pt>
          <cx:pt idx="68497">450000</cx:pt>
          <cx:pt idx="68498">180000</cx:pt>
          <cx:pt idx="68499">275000</cx:pt>
          <cx:pt idx="68500">280000</cx:pt>
          <cx:pt idx="68501">180000</cx:pt>
          <cx:pt idx="68502">225000</cx:pt>
          <cx:pt idx="68503">210000</cx:pt>
          <cx:pt idx="68504">350000</cx:pt>
          <cx:pt idx="68505">300000</cx:pt>
          <cx:pt idx="68506">325000</cx:pt>
          <cx:pt idx="68507">123000</cx:pt>
          <cx:pt idx="68508">200000</cx:pt>
          <cx:pt idx="68509">180000</cx:pt>
          <cx:pt idx="68510">239000</cx:pt>
          <cx:pt idx="68511">123000</cx:pt>
          <cx:pt idx="68512">115000</cx:pt>
          <cx:pt idx="68513">200000</cx:pt>
          <cx:pt idx="68514">140000</cx:pt>
          <cx:pt idx="68515">412000</cx:pt>
          <cx:pt idx="68516">235000</cx:pt>
          <cx:pt idx="68517">98000</cx:pt>
          <cx:pt idx="68518">166000</cx:pt>
          <cx:pt idx="68519">80000</cx:pt>
          <cx:pt idx="68520">100000</cx:pt>
          <cx:pt idx="68521">125000</cx:pt>
          <cx:pt idx="68522">175000</cx:pt>
          <cx:pt idx="68523">50000</cx:pt>
          <cx:pt idx="68524">275000</cx:pt>
          <cx:pt idx="68525">85000</cx:pt>
          <cx:pt idx="68526">135000</cx:pt>
          <cx:pt idx="68527">100000</cx:pt>
          <cx:pt idx="68528">375000</cx:pt>
          <cx:pt idx="68529">140000</cx:pt>
          <cx:pt idx="68530">250000</cx:pt>
          <cx:pt idx="68531">140000</cx:pt>
          <cx:pt idx="68532">165000</cx:pt>
          <cx:pt idx="68533">144000</cx:pt>
          <cx:pt idx="68534">150000</cx:pt>
          <cx:pt idx="68535">230000</cx:pt>
          <cx:pt idx="68536">280000</cx:pt>
          <cx:pt idx="68537">150000</cx:pt>
          <cx:pt idx="68538">30000</cx:pt>
          <cx:pt idx="68539">5000</cx:pt>
          <cx:pt idx="68540">169000</cx:pt>
          <cx:pt idx="68541">200000</cx:pt>
          <cx:pt idx="68542">180000</cx:pt>
          <cx:pt idx="68543">85000</cx:pt>
          <cx:pt idx="68544">165000</cx:pt>
          <cx:pt idx="68545">109000</cx:pt>
          <cx:pt idx="68546">175000</cx:pt>
          <cx:pt idx="68547">300000</cx:pt>
          <cx:pt idx="68548">125000</cx:pt>
          <cx:pt idx="68549">325000</cx:pt>
          <cx:pt idx="68550">120000</cx:pt>
          <cx:pt idx="68551">100000</cx:pt>
          <cx:pt idx="68552">133000</cx:pt>
          <cx:pt idx="68553">215000</cx:pt>
          <cx:pt idx="68554">75000</cx:pt>
          <cx:pt idx="68555">250000</cx:pt>
          <cx:pt idx="68556">100000</cx:pt>
          <cx:pt idx="68557">70000</cx:pt>
          <cx:pt idx="68558">150000</cx:pt>
          <cx:pt idx="68559">250000</cx:pt>
          <cx:pt idx="68560">170000</cx:pt>
          <cx:pt idx="68561">650000</cx:pt>
          <cx:pt idx="68562">128000</cx:pt>
          <cx:pt idx="68563">80000</cx:pt>
          <cx:pt idx="68564">75000</cx:pt>
          <cx:pt idx="68565">150000</cx:pt>
          <cx:pt idx="68566">200000</cx:pt>
          <cx:pt idx="68567">150000</cx:pt>
          <cx:pt idx="68568">170000</cx:pt>
          <cx:pt idx="68569">180000</cx:pt>
          <cx:pt idx="68570">150000</cx:pt>
          <cx:pt idx="68571">180000</cx:pt>
          <cx:pt idx="68572">140000</cx:pt>
          <cx:pt idx="68573">115000</cx:pt>
          <cx:pt idx="68574">169900</cx:pt>
          <cx:pt idx="68575">160000</cx:pt>
          <cx:pt idx="68576">165000</cx:pt>
          <cx:pt idx="68577">87000</cx:pt>
          <cx:pt idx="68578">100000</cx:pt>
          <cx:pt idx="68579">200000</cx:pt>
          <cx:pt idx="68580">125000</cx:pt>
          <cx:pt idx="68581">180000</cx:pt>
          <cx:pt idx="68582">300000</cx:pt>
          <cx:pt idx="68583">319000</cx:pt>
          <cx:pt idx="68584">75000</cx:pt>
          <cx:pt idx="68585">215000</cx:pt>
          <cx:pt idx="68586">175000</cx:pt>
          <cx:pt idx="68587">1000</cx:pt>
          <cx:pt idx="68588">125000</cx:pt>
          <cx:pt idx="68589">240000</cx:pt>
          <cx:pt idx="68590">109000</cx:pt>
          <cx:pt idx="68591">160000</cx:pt>
          <cx:pt idx="68592">150000</cx:pt>
          <cx:pt idx="68593">200000</cx:pt>
          <cx:pt idx="68594">110111</cx:pt>
          <cx:pt idx="68595">255000</cx:pt>
          <cx:pt idx="68596">109000</cx:pt>
          <cx:pt idx="68597">194000</cx:pt>
          <cx:pt idx="68598">140000</cx:pt>
          <cx:pt idx="68599">300000</cx:pt>
          <cx:pt idx="68600">350000</cx:pt>
          <cx:pt idx="68601">290000</cx:pt>
          <cx:pt idx="68602">165000</cx:pt>
          <cx:pt idx="68603">225000</cx:pt>
          <cx:pt idx="68604">200000</cx:pt>
          <cx:pt idx="68605">150000</cx:pt>
          <cx:pt idx="68606">100000</cx:pt>
          <cx:pt idx="68607">120000</cx:pt>
          <cx:pt idx="68608">80000</cx:pt>
          <cx:pt idx="68609">12000</cx:pt>
          <cx:pt idx="68610">140000</cx:pt>
          <cx:pt idx="68611">300000</cx:pt>
          <cx:pt idx="68612">70000</cx:pt>
          <cx:pt idx="68613">138000</cx:pt>
          <cx:pt idx="68614">120000</cx:pt>
          <cx:pt idx="68615">150000</cx:pt>
          <cx:pt idx="68616">130000</cx:pt>
          <cx:pt idx="68617">274000</cx:pt>
          <cx:pt idx="68618">30000</cx:pt>
          <cx:pt idx="68619">175000</cx:pt>
          <cx:pt idx="68620">80000</cx:pt>
          <cx:pt idx="68621">40000</cx:pt>
          <cx:pt idx="68622">220000</cx:pt>
          <cx:pt idx="68623">68000</cx:pt>
          <cx:pt idx="68624">150000</cx:pt>
          <cx:pt idx="68625">80000</cx:pt>
          <cx:pt idx="68626">325000</cx:pt>
          <cx:pt idx="68627">70000</cx:pt>
          <cx:pt idx="68628">240000</cx:pt>
          <cx:pt idx="68629">185000</cx:pt>
          <cx:pt idx="68630">50000</cx:pt>
          <cx:pt idx="68631">145000</cx:pt>
          <cx:pt idx="68632">200000</cx:pt>
          <cx:pt idx="68633">85000</cx:pt>
          <cx:pt idx="68634">210000</cx:pt>
          <cx:pt idx="68635">70000</cx:pt>
          <cx:pt idx="68636">168000</cx:pt>
          <cx:pt idx="68637">105000</cx:pt>
          <cx:pt idx="68638">275000</cx:pt>
          <cx:pt idx="68639">60000</cx:pt>
          <cx:pt idx="68640">270000</cx:pt>
          <cx:pt idx="68641">250000</cx:pt>
          <cx:pt idx="68642">300000</cx:pt>
          <cx:pt idx="68643">60000</cx:pt>
          <cx:pt idx="68644">6000</cx:pt>
          <cx:pt idx="68645">50000</cx:pt>
          <cx:pt idx="68646">300000</cx:pt>
          <cx:pt idx="68647">123000</cx:pt>
          <cx:pt idx="68648">165000</cx:pt>
          <cx:pt idx="68649">180000</cx:pt>
          <cx:pt idx="68650">230000</cx:pt>
          <cx:pt idx="68651">100000</cx:pt>
          <cx:pt idx="68652">40000</cx:pt>
          <cx:pt idx="68653">80000</cx:pt>
          <cx:pt idx="68654">250000</cx:pt>
          <cx:pt idx="68655">120000</cx:pt>
          <cx:pt idx="68656">180000</cx:pt>
          <cx:pt idx="68657">180000</cx:pt>
          <cx:pt idx="68658">135000</cx:pt>
          <cx:pt idx="68659">45000</cx:pt>
          <cx:pt idx="68660">150000</cx:pt>
          <cx:pt idx="68661">75000</cx:pt>
          <cx:pt idx="68662">98000</cx:pt>
          <cx:pt idx="68663">180000</cx:pt>
          <cx:pt idx="68664">60000</cx:pt>
          <cx:pt idx="68665">170000</cx:pt>
          <cx:pt idx="68666">275000</cx:pt>
          <cx:pt idx="68667">215000</cx:pt>
          <cx:pt idx="68668">79000</cx:pt>
          <cx:pt idx="68669">115000</cx:pt>
          <cx:pt idx="68670">200000</cx:pt>
          <cx:pt idx="68671">175000</cx:pt>
          <cx:pt idx="68672">319000</cx:pt>
          <cx:pt idx="68673">400000</cx:pt>
          <cx:pt idx="68674">122000</cx:pt>
          <cx:pt idx="68675">150000</cx:pt>
          <cx:pt idx="68676">50000</cx:pt>
          <cx:pt idx="68677">1256069</cx:pt>
          <cx:pt idx="68678">150000</cx:pt>
          <cx:pt idx="68679">200000</cx:pt>
          <cx:pt idx="68680">130000</cx:pt>
          <cx:pt idx="68681">90000</cx:pt>
          <cx:pt idx="68682">35000</cx:pt>
          <cx:pt idx="68683">185000</cx:pt>
          <cx:pt idx="68684">125000</cx:pt>
          <cx:pt idx="68685">170000</cx:pt>
          <cx:pt idx="68686">135000</cx:pt>
          <cx:pt idx="68687">180000</cx:pt>
          <cx:pt idx="68688">60000</cx:pt>
          <cx:pt idx="68689">290000</cx:pt>
          <cx:pt idx="68690">100000</cx:pt>
          <cx:pt idx="68691">330000</cx:pt>
          <cx:pt idx="68692">190000</cx:pt>
          <cx:pt idx="68693">100000</cx:pt>
          <cx:pt idx="68694">140000</cx:pt>
          <cx:pt idx="68695">220000</cx:pt>
          <cx:pt idx="68696">100000</cx:pt>
          <cx:pt idx="68697">250000</cx:pt>
          <cx:pt idx="68698">75000</cx:pt>
          <cx:pt idx="68699">100000</cx:pt>
          <cx:pt idx="68700">30000</cx:pt>
          <cx:pt idx="68701">125000</cx:pt>
          <cx:pt idx="68702">150000</cx:pt>
          <cx:pt idx="68703">50000</cx:pt>
          <cx:pt idx="68704">75000</cx:pt>
          <cx:pt idx="68705">23900</cx:pt>
          <cx:pt idx="68706">229000</cx:pt>
          <cx:pt idx="68707">91000</cx:pt>
          <cx:pt idx="68708">600000</cx:pt>
          <cx:pt idx="68709">150000</cx:pt>
          <cx:pt idx="68710">149000</cx:pt>
          <cx:pt idx="68711">150000</cx:pt>
          <cx:pt idx="68712">127000</cx:pt>
          <cx:pt idx="68713">300000</cx:pt>
          <cx:pt idx="68714">100000</cx:pt>
          <cx:pt idx="68715">143800</cx:pt>
          <cx:pt idx="68716">143800</cx:pt>
          <cx:pt idx="68717">140000</cx:pt>
          <cx:pt idx="68718">140000</cx:pt>
          <cx:pt idx="68719">135000</cx:pt>
          <cx:pt idx="68720">120000</cx:pt>
          <cx:pt idx="68721">100000</cx:pt>
          <cx:pt idx="68722">100000</cx:pt>
          <cx:pt idx="68723">90000</cx:pt>
          <cx:pt idx="68724">60100</cx:pt>
          <cx:pt idx="68725">40000</cx:pt>
          <cx:pt idx="68726">60000</cx:pt>
          <cx:pt idx="68727">60000</cx:pt>
          <cx:pt idx="68728">80000</cx:pt>
          <cx:pt idx="68729">60000</cx:pt>
          <cx:pt idx="68730">60000</cx:pt>
          <cx:pt idx="68731">75000</cx:pt>
          <cx:pt idx="68732">9200</cx:pt>
          <cx:pt idx="68733">1256069</cx:pt>
          <cx:pt idx="68734">79000</cx:pt>
          <cx:pt idx="68735">80000</cx:pt>
          <cx:pt idx="68736">130000</cx:pt>
          <cx:pt idx="68737">175000</cx:pt>
          <cx:pt idx="68738">60000</cx:pt>
          <cx:pt idx="68739">58500</cx:pt>
          <cx:pt idx="68740">175000</cx:pt>
          <cx:pt idx="68741">90000</cx:pt>
          <cx:pt idx="68742">90000</cx:pt>
          <cx:pt idx="68743">45000</cx:pt>
          <cx:pt idx="68744">175000</cx:pt>
          <cx:pt idx="68745">70000</cx:pt>
          <cx:pt idx="68746">80000</cx:pt>
          <cx:pt idx="68747">80000</cx:pt>
          <cx:pt idx="68748">175000</cx:pt>
          <cx:pt idx="68749">170000</cx:pt>
          <cx:pt idx="68750">90000</cx:pt>
          <cx:pt idx="68751">80000</cx:pt>
          <cx:pt idx="68752">95000</cx:pt>
          <cx:pt idx="68753">56000</cx:pt>
          <cx:pt idx="68754">80000</cx:pt>
          <cx:pt idx="68755">40000</cx:pt>
          <cx:pt idx="68756">100000</cx:pt>
          <cx:pt idx="68757">90000</cx:pt>
          <cx:pt idx="68758">80000</cx:pt>
          <cx:pt idx="68759">69000</cx:pt>
          <cx:pt idx="68760">30000</cx:pt>
          <cx:pt idx="68761">75000</cx:pt>
          <cx:pt idx="68762">120000</cx:pt>
          <cx:pt idx="68763">160000</cx:pt>
          <cx:pt idx="68764">160000</cx:pt>
          <cx:pt idx="68765">150000</cx:pt>
          <cx:pt idx="68766">150000</cx:pt>
          <cx:pt idx="68767">95000</cx:pt>
          <cx:pt idx="68768">100000</cx:pt>
          <cx:pt idx="68769">38500</cx:pt>
          <cx:pt idx="68770">90300</cx:pt>
          <cx:pt idx="68771">96000</cx:pt>
          <cx:pt idx="68772">95000</cx:pt>
          <cx:pt idx="68773">100000</cx:pt>
          <cx:pt idx="68774">75000</cx:pt>
          <cx:pt idx="68775">75000</cx:pt>
          <cx:pt idx="68776">90000</cx:pt>
          <cx:pt idx="68777">150000</cx:pt>
          <cx:pt idx="68778">100000</cx:pt>
          <cx:pt idx="68779">110000</cx:pt>
          <cx:pt idx="68780">130000</cx:pt>
          <cx:pt idx="68781">85000</cx:pt>
          <cx:pt idx="68782">135000</cx:pt>
          <cx:pt idx="68783">90000</cx:pt>
          <cx:pt idx="68784">94000</cx:pt>
          <cx:pt idx="68785">150000</cx:pt>
          <cx:pt idx="68786">190000</cx:pt>
          <cx:pt idx="68787">142000</cx:pt>
          <cx:pt idx="68788">550000</cx:pt>
          <cx:pt idx="68789">129000</cx:pt>
          <cx:pt idx="68790">140000</cx:pt>
          <cx:pt idx="68791">110000</cx:pt>
          <cx:pt idx="68792">130000</cx:pt>
          <cx:pt idx="68793">92000</cx:pt>
          <cx:pt idx="68794">88000</cx:pt>
          <cx:pt idx="68795">100000</cx:pt>
          <cx:pt idx="68796">140000</cx:pt>
          <cx:pt idx="68797">160000</cx:pt>
          <cx:pt idx="68798">150000</cx:pt>
          <cx:pt idx="68799">139900</cx:pt>
          <cx:pt idx="68800">139000</cx:pt>
          <cx:pt idx="68801">130000</cx:pt>
          <cx:pt idx="68802">121000</cx:pt>
          <cx:pt idx="68803">140000</cx:pt>
          <cx:pt idx="68804">135000</cx:pt>
          <cx:pt idx="68805">170000</cx:pt>
          <cx:pt idx="68806">85000</cx:pt>
          <cx:pt idx="68807">150000</cx:pt>
          <cx:pt idx="68808">125000</cx:pt>
          <cx:pt idx="68809">110000</cx:pt>
          <cx:pt idx="68810">170000</cx:pt>
          <cx:pt idx="68811">140000</cx:pt>
          <cx:pt idx="68812">150000</cx:pt>
          <cx:pt idx="68813">145000</cx:pt>
          <cx:pt idx="68814">150000</cx:pt>
          <cx:pt idx="68815">140000</cx:pt>
          <cx:pt idx="68816">175000</cx:pt>
          <cx:pt idx="68817">180000</cx:pt>
          <cx:pt idx="68818">235000</cx:pt>
          <cx:pt idx="68819">150000</cx:pt>
          <cx:pt idx="68820">80000</cx:pt>
          <cx:pt idx="68821">180000</cx:pt>
          <cx:pt idx="68822">180000</cx:pt>
          <cx:pt idx="68823">275000</cx:pt>
          <cx:pt idx="68824">180000</cx:pt>
          <cx:pt idx="68825">420000</cx:pt>
          <cx:pt idx="68826">155000</cx:pt>
          <cx:pt idx="68827">550000</cx:pt>
          <cx:pt idx="68828">150000</cx:pt>
          <cx:pt idx="68829">345000</cx:pt>
          <cx:pt idx="68830">264000</cx:pt>
          <cx:pt idx="68831">650000</cx:pt>
          <cx:pt idx="68832">350000</cx:pt>
          <cx:pt idx="68833">130000</cx:pt>
          <cx:pt idx="68834">250000</cx:pt>
          <cx:pt idx="68835">180000</cx:pt>
          <cx:pt idx="68836">192000</cx:pt>
          <cx:pt idx="68837">176000</cx:pt>
          <cx:pt idx="68838">200000</cx:pt>
          <cx:pt idx="68839">235000</cx:pt>
          <cx:pt idx="68840">215000</cx:pt>
          <cx:pt idx="68841">155000</cx:pt>
          <cx:pt idx="68842">160000</cx:pt>
          <cx:pt idx="68843">175000</cx:pt>
          <cx:pt idx="68844">130000</cx:pt>
          <cx:pt idx="68845">185000</cx:pt>
          <cx:pt idx="68846">220000</cx:pt>
          <cx:pt idx="68847">250000</cx:pt>
          <cx:pt idx="68848">200000</cx:pt>
          <cx:pt idx="68849">200000</cx:pt>
          <cx:pt idx="68850">170000</cx:pt>
          <cx:pt idx="68851">169500</cx:pt>
          <cx:pt idx="68852">155000</cx:pt>
          <cx:pt idx="68853">125000</cx:pt>
          <cx:pt idx="68854">125000</cx:pt>
          <cx:pt idx="68855">180000</cx:pt>
          <cx:pt idx="68856">200000</cx:pt>
          <cx:pt idx="68857">210000</cx:pt>
          <cx:pt idx="68858">170000</cx:pt>
          <cx:pt idx="68859">210000</cx:pt>
          <cx:pt idx="68860">165000</cx:pt>
          <cx:pt idx="68861">154000</cx:pt>
          <cx:pt idx="68862">174000</cx:pt>
          <cx:pt idx="68863">154000</cx:pt>
          <cx:pt idx="68864">160000</cx:pt>
          <cx:pt idx="68865">160000</cx:pt>
          <cx:pt idx="68866">130000</cx:pt>
          <cx:pt idx="68867">130000</cx:pt>
          <cx:pt idx="68868">140000</cx:pt>
          <cx:pt idx="68869">175000</cx:pt>
          <cx:pt idx="68870">160000</cx:pt>
          <cx:pt idx="68871">160000</cx:pt>
          <cx:pt idx="68872">200000</cx:pt>
          <cx:pt idx="68873">150000</cx:pt>
          <cx:pt idx="68874">70000</cx:pt>
          <cx:pt idx="68875">150000</cx:pt>
          <cx:pt idx="68876">120000</cx:pt>
          <cx:pt idx="68877">175000</cx:pt>
          <cx:pt idx="68878">150000</cx:pt>
          <cx:pt idx="68879">150000</cx:pt>
          <cx:pt idx="68880">200000</cx:pt>
          <cx:pt idx="68881">150000</cx:pt>
          <cx:pt idx="68882">200000</cx:pt>
          <cx:pt idx="68883">189000</cx:pt>
          <cx:pt idx="68884">170000</cx:pt>
          <cx:pt idx="68885">220000</cx:pt>
          <cx:pt idx="68886">130000</cx:pt>
          <cx:pt idx="68887">130000</cx:pt>
          <cx:pt idx="68888">140000</cx:pt>
          <cx:pt idx="68889">85000</cx:pt>
          <cx:pt idx="68890">150000</cx:pt>
          <cx:pt idx="68891">98000</cx:pt>
          <cx:pt idx="68892">320000</cx:pt>
          <cx:pt idx="68893">140000</cx:pt>
          <cx:pt idx="68894">125000</cx:pt>
          <cx:pt idx="68895">140000</cx:pt>
          <cx:pt idx="68896">117000</cx:pt>
          <cx:pt idx="68897">125000</cx:pt>
          <cx:pt idx="68898">140000</cx:pt>
          <cx:pt idx="68899">150000</cx:pt>
          <cx:pt idx="68900">160000</cx:pt>
          <cx:pt idx="68901">165000</cx:pt>
          <cx:pt idx="68902">160000</cx:pt>
          <cx:pt idx="68903">125000</cx:pt>
          <cx:pt idx="68904">125000</cx:pt>
          <cx:pt idx="68905">110000</cx:pt>
          <cx:pt idx="68906">300000</cx:pt>
          <cx:pt idx="68907">130000</cx:pt>
          <cx:pt idx="68908">130000</cx:pt>
          <cx:pt idx="68909">116000</cx:pt>
          <cx:pt idx="68910">70000</cx:pt>
          <cx:pt idx="68911">80000</cx:pt>
          <cx:pt idx="68912">160000</cx:pt>
          <cx:pt idx="68913">125000</cx:pt>
          <cx:pt idx="68914">75000</cx:pt>
          <cx:pt idx="68915">86000</cx:pt>
          <cx:pt idx="68916">75000</cx:pt>
          <cx:pt idx="68917">80000</cx:pt>
          <cx:pt idx="68918">29900</cx:pt>
          <cx:pt idx="68919">150000</cx:pt>
          <cx:pt idx="68920">86000</cx:pt>
          <cx:pt idx="68921">150000</cx:pt>
          <cx:pt idx="68922">225000</cx:pt>
          <cx:pt idx="68923">87900</cx:pt>
          <cx:pt idx="68924">80000</cx:pt>
          <cx:pt idx="68925">70000</cx:pt>
          <cx:pt idx="68926">86000</cx:pt>
          <cx:pt idx="68927">119000</cx:pt>
          <cx:pt idx="68928">80000</cx:pt>
          <cx:pt idx="68929">50000</cx:pt>
          <cx:pt idx="68930">84000</cx:pt>
          <cx:pt idx="68931">70000</cx:pt>
          <cx:pt idx="68932">20000</cx:pt>
          <cx:pt idx="68933">100000</cx:pt>
          <cx:pt idx="68934">150000</cx:pt>
          <cx:pt idx="68935">100000</cx:pt>
          <cx:pt idx="68936">150000</cx:pt>
          <cx:pt idx="68937">90000</cx:pt>
          <cx:pt idx="68938">110000</cx:pt>
          <cx:pt idx="68939">60000</cx:pt>
          <cx:pt idx="68940">75000</cx:pt>
          <cx:pt idx="68941">175000</cx:pt>
          <cx:pt idx="68942">150000</cx:pt>
          <cx:pt idx="68943">12000</cx:pt>
          <cx:pt idx="68944">140000</cx:pt>
          <cx:pt idx="68945">40000</cx:pt>
          <cx:pt idx="68946">100000</cx:pt>
          <cx:pt idx="68947">86000</cx:pt>
          <cx:pt idx="68948">150000</cx:pt>
          <cx:pt idx="68949">100000</cx:pt>
          <cx:pt idx="68950">200000</cx:pt>
          <cx:pt idx="68951">149000</cx:pt>
          <cx:pt idx="68952">160000</cx:pt>
          <cx:pt idx="68953">200000</cx:pt>
          <cx:pt idx="68954">90000</cx:pt>
          <cx:pt idx="68955">49000</cx:pt>
          <cx:pt idx="68956">100000</cx:pt>
          <cx:pt idx="68957">150000</cx:pt>
          <cx:pt idx="68958">140000</cx:pt>
          <cx:pt idx="68959">120000</cx:pt>
          <cx:pt idx="68960">145000</cx:pt>
          <cx:pt idx="68961">130000</cx:pt>
          <cx:pt idx="68962">113000</cx:pt>
          <cx:pt idx="68963">70000</cx:pt>
          <cx:pt idx="68964">120000</cx:pt>
          <cx:pt idx="68965">77000</cx:pt>
          <cx:pt idx="68966">90000</cx:pt>
          <cx:pt idx="68967">150000</cx:pt>
          <cx:pt idx="68968">110000</cx:pt>
          <cx:pt idx="68969">100000</cx:pt>
          <cx:pt idx="68970">139000</cx:pt>
          <cx:pt idx="68971">120000</cx:pt>
          <cx:pt idx="68972">100000</cx:pt>
          <cx:pt idx="68973">139000</cx:pt>
          <cx:pt idx="68974">80000</cx:pt>
          <cx:pt idx="68975">90000</cx:pt>
          <cx:pt idx="68976">185000</cx:pt>
          <cx:pt idx="68977">168000</cx:pt>
          <cx:pt idx="68978">175000</cx:pt>
          <cx:pt idx="68979">90000</cx:pt>
          <cx:pt idx="68980">120000</cx:pt>
          <cx:pt idx="68981">150000</cx:pt>
          <cx:pt idx="68982">89000</cx:pt>
          <cx:pt idx="68983">120000</cx:pt>
          <cx:pt idx="68984">150000</cx:pt>
          <cx:pt idx="68985">315000</cx:pt>
          <cx:pt idx="68986">110000</cx:pt>
          <cx:pt idx="68987">150000</cx:pt>
          <cx:pt idx="68988">144000</cx:pt>
          <cx:pt idx="68989">189000</cx:pt>
          <cx:pt idx="68990">180000</cx:pt>
          <cx:pt idx="68991">180000</cx:pt>
          <cx:pt idx="68992">150000</cx:pt>
          <cx:pt idx="68993">130000</cx:pt>
          <cx:pt idx="68994">120000</cx:pt>
          <cx:pt idx="68995">100000</cx:pt>
          <cx:pt idx="68996">160000</cx:pt>
          <cx:pt idx="68997">160000</cx:pt>
          <cx:pt idx="68998">25000</cx:pt>
          <cx:pt idx="68999">160000</cx:pt>
          <cx:pt idx="69000">150000</cx:pt>
          <cx:pt idx="69001">120000</cx:pt>
          <cx:pt idx="69002">150000</cx:pt>
          <cx:pt idx="69003">150000</cx:pt>
          <cx:pt idx="69004">130000</cx:pt>
          <cx:pt idx="69005">225000</cx:pt>
          <cx:pt idx="69006">200000</cx:pt>
          <cx:pt idx="69007">180000</cx:pt>
          <cx:pt idx="69008">120000</cx:pt>
          <cx:pt idx="69009">153000</cx:pt>
          <cx:pt idx="69010">172000</cx:pt>
          <cx:pt idx="69011">150000</cx:pt>
          <cx:pt idx="69012">225000</cx:pt>
          <cx:pt idx="69013">250000</cx:pt>
          <cx:pt idx="69014">150000</cx:pt>
          <cx:pt idx="69015">300000</cx:pt>
          <cx:pt idx="69016">100000</cx:pt>
          <cx:pt idx="69017">250000</cx:pt>
          <cx:pt idx="69018">230000</cx:pt>
          <cx:pt idx="69019">230000</cx:pt>
          <cx:pt idx="69020">70000</cx:pt>
          <cx:pt idx="69021">227000</cx:pt>
          <cx:pt idx="69022">200000</cx:pt>
          <cx:pt idx="69023">220000</cx:pt>
          <cx:pt idx="69024">230000</cx:pt>
          <cx:pt idx="69025">160000</cx:pt>
          <cx:pt idx="69026">12500</cx:pt>
          <cx:pt idx="69027">200000</cx:pt>
          <cx:pt idx="69028">70000</cx:pt>
          <cx:pt idx="69029">200000</cx:pt>
          <cx:pt idx="69030">170000</cx:pt>
          <cx:pt idx="69031">90000</cx:pt>
          <cx:pt idx="69032">200000</cx:pt>
          <cx:pt idx="69033">65000</cx:pt>
          <cx:pt idx="69034">185000</cx:pt>
          <cx:pt idx="69035">150000</cx:pt>
          <cx:pt idx="69036">75000</cx:pt>
          <cx:pt idx="69037">50000</cx:pt>
          <cx:pt idx="69038">120000</cx:pt>
          <cx:pt idx="69039">160000</cx:pt>
          <cx:pt idx="69040">160000</cx:pt>
          <cx:pt idx="69041">225000</cx:pt>
          <cx:pt idx="69042">235000</cx:pt>
          <cx:pt idx="69043">235000</cx:pt>
          <cx:pt idx="69044">150000</cx:pt>
          <cx:pt idx="69045">195000</cx:pt>
          <cx:pt idx="69046">180000</cx:pt>
          <cx:pt idx="69047">200000</cx:pt>
          <cx:pt idx="69048">195000</cx:pt>
          <cx:pt idx="69049">130000</cx:pt>
          <cx:pt idx="69050">230000</cx:pt>
          <cx:pt idx="69051">175000</cx:pt>
          <cx:pt idx="69052">200000</cx:pt>
          <cx:pt idx="69053">175000</cx:pt>
          <cx:pt idx="69054">190000</cx:pt>
          <cx:pt idx="69055">170000</cx:pt>
          <cx:pt idx="69056">180000</cx:pt>
          <cx:pt idx="69057">260000</cx:pt>
          <cx:pt idx="69058">225000</cx:pt>
          <cx:pt idx="69059">200000</cx:pt>
          <cx:pt idx="69060">230000</cx:pt>
          <cx:pt idx="69061">190000</cx:pt>
          <cx:pt idx="69062">200000</cx:pt>
          <cx:pt idx="69063">180000</cx:pt>
          <cx:pt idx="69064">210000</cx:pt>
          <cx:pt idx="69065">190000</cx:pt>
          <cx:pt idx="69066">225000</cx:pt>
          <cx:pt idx="69067">275000</cx:pt>
          <cx:pt idx="69068">290000</cx:pt>
          <cx:pt idx="69069">210000</cx:pt>
          <cx:pt idx="69070">230000</cx:pt>
          <cx:pt idx="69071">200000</cx:pt>
          <cx:pt idx="69072">235000</cx:pt>
          <cx:pt idx="69073">210000</cx:pt>
          <cx:pt idx="69074">300000</cx:pt>
          <cx:pt idx="69075">280000</cx:pt>
          <cx:pt idx="69076">300000</cx:pt>
          <cx:pt idx="69077">290000</cx:pt>
          <cx:pt idx="69078">213000</cx:pt>
          <cx:pt idx="69079">80000</cx:pt>
          <cx:pt idx="69080">213000</cx:pt>
          <cx:pt idx="69081">186000</cx:pt>
          <cx:pt idx="69082">165000</cx:pt>
          <cx:pt idx="69083">190000</cx:pt>
          <cx:pt idx="69084">120000</cx:pt>
          <cx:pt idx="69085">139000</cx:pt>
          <cx:pt idx="69086">220000</cx:pt>
          <cx:pt idx="69087">450000</cx:pt>
          <cx:pt idx="69088">80000</cx:pt>
          <cx:pt idx="69089">200000</cx:pt>
          <cx:pt idx="69090">230000</cx:pt>
          <cx:pt idx="69091">220000</cx:pt>
          <cx:pt idx="69092">230000</cx:pt>
          <cx:pt idx="69093">200000</cx:pt>
          <cx:pt idx="69094">227500</cx:pt>
          <cx:pt idx="69095">375000</cx:pt>
          <cx:pt idx="69096">250000</cx:pt>
          <cx:pt idx="69097">225000</cx:pt>
          <cx:pt idx="69098">212000</cx:pt>
          <cx:pt idx="69099">200000</cx:pt>
          <cx:pt idx="69100">70000</cx:pt>
          <cx:pt idx="69101">400000</cx:pt>
          <cx:pt idx="69102">300000</cx:pt>
          <cx:pt idx="69103">220000</cx:pt>
          <cx:pt idx="69104">250000</cx:pt>
          <cx:pt idx="69105">240000</cx:pt>
          <cx:pt idx="69106">250000</cx:pt>
          <cx:pt idx="69107">272000</cx:pt>
          <cx:pt idx="69108">235000</cx:pt>
          <cx:pt idx="69109">330000</cx:pt>
          <cx:pt idx="69110">80000</cx:pt>
          <cx:pt idx="69111">200000</cx:pt>
          <cx:pt idx="69112">280000</cx:pt>
          <cx:pt idx="69113">489000</cx:pt>
          <cx:pt idx="69114">250000</cx:pt>
          <cx:pt idx="69115">300000</cx:pt>
          <cx:pt idx="69116">250000</cx:pt>
          <cx:pt idx="69117">210000</cx:pt>
          <cx:pt idx="69118">62000</cx:pt>
          <cx:pt idx="69119">250000</cx:pt>
          <cx:pt idx="69120">489000</cx:pt>
          <cx:pt idx="69121">300000</cx:pt>
          <cx:pt idx="69122">215000</cx:pt>
          <cx:pt idx="69123">250000</cx:pt>
          <cx:pt idx="69124">150000</cx:pt>
          <cx:pt idx="69125">245000</cx:pt>
          <cx:pt idx="69126">80000</cx:pt>
          <cx:pt idx="69127">350000</cx:pt>
          <cx:pt idx="69128">320000</cx:pt>
          <cx:pt idx="69129">305000</cx:pt>
          <cx:pt idx="69130">260000</cx:pt>
          <cx:pt idx="69131">275000</cx:pt>
          <cx:pt idx="69132">400000</cx:pt>
          <cx:pt idx="69133">312000</cx:pt>
          <cx:pt idx="69134">350000</cx:pt>
          <cx:pt idx="69135">275000</cx:pt>
          <cx:pt idx="69136">265000</cx:pt>
          <cx:pt idx="69137">300000</cx:pt>
          <cx:pt idx="69138">275000</cx:pt>
          <cx:pt idx="69139">500000</cx:pt>
          <cx:pt idx="69140">550000</cx:pt>
          <cx:pt idx="69141">550000</cx:pt>
          <cx:pt idx="69142">52000</cx:pt>
          <cx:pt idx="69143">340000</cx:pt>
          <cx:pt idx="69144">450000</cx:pt>
          <cx:pt idx="69145">88000</cx:pt>
          <cx:pt idx="69146">345000</cx:pt>
          <cx:pt idx="69147">89000</cx:pt>
          <cx:pt idx="69148">340000</cx:pt>
          <cx:pt idx="69149">150000</cx:pt>
          <cx:pt idx="69150">500000</cx:pt>
          <cx:pt idx="69151">425000</cx:pt>
          <cx:pt idx="69152">280000</cx:pt>
          <cx:pt idx="69153">225000</cx:pt>
          <cx:pt idx="69154">400000</cx:pt>
          <cx:pt idx="69155">500000</cx:pt>
          <cx:pt idx="69156">300000</cx:pt>
          <cx:pt idx="69157">300000</cx:pt>
          <cx:pt idx="69158">380000</cx:pt>
          <cx:pt idx="69159">275000</cx:pt>
          <cx:pt idx="69160">275000</cx:pt>
          <cx:pt idx="69161">325000</cx:pt>
          <cx:pt idx="69162">80000</cx:pt>
          <cx:pt idx="69163">310000</cx:pt>
          <cx:pt idx="69164">300000</cx:pt>
          <cx:pt idx="69165">320000</cx:pt>
          <cx:pt idx="69166">400000</cx:pt>
          <cx:pt idx="69167">480000</cx:pt>
          <cx:pt idx="69168">350000</cx:pt>
          <cx:pt idx="69169">390000</cx:pt>
          <cx:pt idx="69170">375000</cx:pt>
          <cx:pt idx="69171">750000</cx:pt>
          <cx:pt idx="69172">215000</cx:pt>
          <cx:pt idx="69173">425000</cx:pt>
          <cx:pt idx="69174">450000</cx:pt>
          <cx:pt idx="69175">350000</cx:pt>
          <cx:pt idx="69176">450000</cx:pt>
          <cx:pt idx="69177">400000</cx:pt>
          <cx:pt idx="69178">400000</cx:pt>
          <cx:pt idx="69179">425000</cx:pt>
          <cx:pt idx="69180">400000</cx:pt>
          <cx:pt idx="69181">550000</cx:pt>
          <cx:pt idx="69182">90000</cx:pt>
          <cx:pt idx="69183">400000</cx:pt>
          <cx:pt idx="69184">600000</cx:pt>
          <cx:pt idx="69185">750000</cx:pt>
          <cx:pt idx="69186">300000</cx:pt>
          <cx:pt idx="69187">400000</cx:pt>
          <cx:pt idx="69188">450000</cx:pt>
          <cx:pt idx="69189">450000</cx:pt>
          <cx:pt idx="69190">1256069</cx:pt>
          <cx:pt idx="69191">89000</cx:pt>
          <cx:pt idx="69192">450000</cx:pt>
          <cx:pt idx="69193">600000</cx:pt>
          <cx:pt idx="69194">450000</cx:pt>
          <cx:pt idx="69195">250000</cx:pt>
          <cx:pt idx="69196">1256069</cx:pt>
          <cx:pt idx="69197">750000</cx:pt>
          <cx:pt idx="69198">89000</cx:pt>
          <cx:pt idx="69199">1256069</cx:pt>
          <cx:pt idx="69200">500000</cx:pt>
          <cx:pt idx="69201">425000</cx:pt>
          <cx:pt idx="69202">150000</cx:pt>
          <cx:pt idx="69203">130000</cx:pt>
          <cx:pt idx="69204">80000</cx:pt>
          <cx:pt idx="69205">180000</cx:pt>
          <cx:pt idx="69206">175000</cx:pt>
          <cx:pt idx="69207">90000</cx:pt>
          <cx:pt idx="69208">400000</cx:pt>
          <cx:pt idx="69209">335000</cx:pt>
          <cx:pt idx="69210">125000</cx:pt>
          <cx:pt idx="69211">400000</cx:pt>
          <cx:pt idx="69212">150000</cx:pt>
          <cx:pt idx="69213">139000</cx:pt>
          <cx:pt idx="69214">100000</cx:pt>
          <cx:pt idx="69215">123000</cx:pt>
          <cx:pt idx="69216">390000</cx:pt>
          <cx:pt idx="69217">150000</cx:pt>
          <cx:pt idx="69218">200000</cx:pt>
          <cx:pt idx="69219">230000</cx:pt>
          <cx:pt idx="69220">70000</cx:pt>
          <cx:pt idx="69221">61500</cx:pt>
          <cx:pt idx="69222">35000</cx:pt>
          <cx:pt idx="69223">35000</cx:pt>
          <cx:pt idx="69224">185000</cx:pt>
          <cx:pt idx="69225">104000</cx:pt>
          <cx:pt idx="69226">200000</cx:pt>
          <cx:pt idx="69227">125000</cx:pt>
          <cx:pt idx="69228">100000</cx:pt>
          <cx:pt idx="69229">100000</cx:pt>
          <cx:pt idx="69230">50000</cx:pt>
          <cx:pt idx="69231">130000</cx:pt>
          <cx:pt idx="69232">75000</cx:pt>
          <cx:pt idx="69233">97500</cx:pt>
          <cx:pt idx="69234">100000</cx:pt>
          <cx:pt idx="69235">85000</cx:pt>
          <cx:pt idx="69236">100000</cx:pt>
          <cx:pt idx="69237">90000</cx:pt>
          <cx:pt idx="69238">75000</cx:pt>
          <cx:pt idx="69239">10000</cx:pt>
          <cx:pt idx="69240">100000</cx:pt>
          <cx:pt idx="69241">100000</cx:pt>
          <cx:pt idx="69242">65000</cx:pt>
          <cx:pt idx="69243">100000</cx:pt>
          <cx:pt idx="69244">85000</cx:pt>
          <cx:pt idx="69245">70000</cx:pt>
          <cx:pt idx="69246">180000</cx:pt>
          <cx:pt idx="69247">118000</cx:pt>
          <cx:pt idx="69248">200000</cx:pt>
          <cx:pt idx="69249">118000</cx:pt>
          <cx:pt idx="69250">224000</cx:pt>
          <cx:pt idx="69251">200000</cx:pt>
          <cx:pt idx="69252">18000</cx:pt>
          <cx:pt idx="69253">52000</cx:pt>
          <cx:pt idx="69254">155000</cx:pt>
          <cx:pt idx="69255">42000</cx:pt>
          <cx:pt idx="69256">52000</cx:pt>
          <cx:pt idx="69257">120000</cx:pt>
          <cx:pt idx="69258">75000</cx:pt>
          <cx:pt idx="69259">109000</cx:pt>
          <cx:pt idx="69260">100000</cx:pt>
          <cx:pt idx="69261">138000</cx:pt>
          <cx:pt idx="69262">87900</cx:pt>
          <cx:pt idx="69263">150000</cx:pt>
          <cx:pt idx="69264">130000</cx:pt>
          <cx:pt idx="69265">100000</cx:pt>
          <cx:pt idx="69266">170000</cx:pt>
          <cx:pt idx="69267">165000</cx:pt>
          <cx:pt idx="69268">9000</cx:pt>
          <cx:pt idx="69269">75000</cx:pt>
          <cx:pt idx="69270">140000</cx:pt>
          <cx:pt idx="69271">125000</cx:pt>
          <cx:pt idx="69272">160000</cx:pt>
          <cx:pt idx="69273">180000</cx:pt>
          <cx:pt idx="69274">138000</cx:pt>
          <cx:pt idx="69275">134000</cx:pt>
          <cx:pt idx="69276">150000</cx:pt>
          <cx:pt idx="69277">180000</cx:pt>
          <cx:pt idx="69278">249000</cx:pt>
          <cx:pt idx="69279">170000</cx:pt>
          <cx:pt idx="69280">140000</cx:pt>
          <cx:pt idx="69281">100000</cx:pt>
          <cx:pt idx="69282">220000</cx:pt>
          <cx:pt idx="69283">150000</cx:pt>
          <cx:pt idx="69284">70000</cx:pt>
          <cx:pt idx="69285">485000</cx:pt>
          <cx:pt idx="69286">145000</cx:pt>
          <cx:pt idx="69287">87000</cx:pt>
          <cx:pt idx="69288">35000</cx:pt>
          <cx:pt idx="69289">224000</cx:pt>
          <cx:pt idx="69290">90000</cx:pt>
          <cx:pt idx="69291">115000</cx:pt>
          <cx:pt idx="69292">40000</cx:pt>
          <cx:pt idx="69293">135000</cx:pt>
          <cx:pt idx="69294">100000</cx:pt>
          <cx:pt idx="69295">80000</cx:pt>
          <cx:pt idx="69296">60000</cx:pt>
          <cx:pt idx="69297">22000</cx:pt>
          <cx:pt idx="69298">138000</cx:pt>
          <cx:pt idx="69299">173000</cx:pt>
          <cx:pt idx="69300">65000</cx:pt>
          <cx:pt idx="69301">100000</cx:pt>
          <cx:pt idx="69302">125000</cx:pt>
          <cx:pt idx="69303">110000</cx:pt>
          <cx:pt idx="69304">70000</cx:pt>
          <cx:pt idx="69305">90000</cx:pt>
          <cx:pt idx="69306">65000</cx:pt>
          <cx:pt idx="69307">109000</cx:pt>
          <cx:pt idx="69308">95000</cx:pt>
          <cx:pt idx="69309">90000</cx:pt>
          <cx:pt idx="69310">100000</cx:pt>
          <cx:pt idx="69311">110000</cx:pt>
          <cx:pt idx="69312">15000</cx:pt>
          <cx:pt idx="69313">101000</cx:pt>
          <cx:pt idx="69314">90000</cx:pt>
          <cx:pt idx="69315">115000</cx:pt>
          <cx:pt idx="69316">5000</cx:pt>
          <cx:pt idx="69317">45000</cx:pt>
          <cx:pt idx="69318">82000</cx:pt>
          <cx:pt idx="69319">45000</cx:pt>
          <cx:pt idx="69320">52000</cx:pt>
          <cx:pt idx="69321">75000</cx:pt>
          <cx:pt idx="69322">95000</cx:pt>
          <cx:pt idx="69323">35000</cx:pt>
          <cx:pt idx="69324">99000</cx:pt>
          <cx:pt idx="69325">53000</cx:pt>
          <cx:pt idx="69326">105000</cx:pt>
          <cx:pt idx="69327">135000</cx:pt>
          <cx:pt idx="69328">130000</cx:pt>
          <cx:pt idx="69329">27000</cx:pt>
          <cx:pt idx="69330">80000</cx:pt>
          <cx:pt idx="69331">80000</cx:pt>
          <cx:pt idx="69332">220000</cx:pt>
          <cx:pt idx="69333">3500</cx:pt>
          <cx:pt idx="69334">80000</cx:pt>
          <cx:pt idx="69335">75000</cx:pt>
          <cx:pt idx="69336">28000</cx:pt>
          <cx:pt idx="69337">125000</cx:pt>
          <cx:pt idx="69338">100000</cx:pt>
          <cx:pt idx="69339">120000</cx:pt>
          <cx:pt idx="69340">95000</cx:pt>
          <cx:pt idx="69341">120000</cx:pt>
          <cx:pt idx="69342">132000</cx:pt>
          <cx:pt idx="69343">130000</cx:pt>
          <cx:pt idx="69344">150000</cx:pt>
          <cx:pt idx="69345">125000</cx:pt>
          <cx:pt idx="69346">95000</cx:pt>
          <cx:pt idx="69347">5000</cx:pt>
          <cx:pt idx="69348">150000</cx:pt>
          <cx:pt idx="69349">89000</cx:pt>
          <cx:pt idx="69350">126000</cx:pt>
          <cx:pt idx="69351">165000</cx:pt>
          <cx:pt idx="69352">190000</cx:pt>
          <cx:pt idx="69353">150000</cx:pt>
          <cx:pt idx="69354">145000</cx:pt>
          <cx:pt idx="69355">165000</cx:pt>
          <cx:pt idx="69356">5000</cx:pt>
          <cx:pt idx="69357">95000</cx:pt>
          <cx:pt idx="69358">130000</cx:pt>
          <cx:pt idx="69359">159400</cx:pt>
          <cx:pt idx="69360">120000</cx:pt>
          <cx:pt idx="69361">135000</cx:pt>
          <cx:pt idx="69362">150000</cx:pt>
          <cx:pt idx="69363">20000</cx:pt>
          <cx:pt idx="69364">165000</cx:pt>
          <cx:pt idx="69365">150000</cx:pt>
          <cx:pt idx="69366">185000</cx:pt>
          <cx:pt idx="69367">90000</cx:pt>
          <cx:pt idx="69368">109900</cx:pt>
          <cx:pt idx="69369">200000</cx:pt>
          <cx:pt idx="69370">120000</cx:pt>
          <cx:pt idx="69371">190000</cx:pt>
          <cx:pt idx="69372">85000</cx:pt>
          <cx:pt idx="69373">150000</cx:pt>
          <cx:pt idx="69374">90000</cx:pt>
          <cx:pt idx="69375">85000</cx:pt>
          <cx:pt idx="69376">139000</cx:pt>
          <cx:pt idx="69377">5000</cx:pt>
          <cx:pt idx="69378">150000</cx:pt>
          <cx:pt idx="69379">175000</cx:pt>
          <cx:pt idx="69380">150000</cx:pt>
          <cx:pt idx="69381">125000</cx:pt>
          <cx:pt idx="69382">100000</cx:pt>
          <cx:pt idx="69383">125000</cx:pt>
          <cx:pt idx="69384">90000</cx:pt>
          <cx:pt idx="69385">65000</cx:pt>
          <cx:pt idx="69386">115000</cx:pt>
          <cx:pt idx="69387">100000</cx:pt>
          <cx:pt idx="69388">110000</cx:pt>
          <cx:pt idx="69389">170000</cx:pt>
          <cx:pt idx="69390">125000</cx:pt>
          <cx:pt idx="69391">140000</cx:pt>
          <cx:pt idx="69392">90000</cx:pt>
          <cx:pt idx="69393">125000</cx:pt>
          <cx:pt idx="69394">250000</cx:pt>
          <cx:pt idx="69395">140000</cx:pt>
          <cx:pt idx="69396">165000</cx:pt>
          <cx:pt idx="69397">165000</cx:pt>
          <cx:pt idx="69398">110000</cx:pt>
          <cx:pt idx="69399">155000</cx:pt>
          <cx:pt idx="69400">125000</cx:pt>
          <cx:pt idx="69401">90000</cx:pt>
          <cx:pt idx="69402">130000</cx:pt>
          <cx:pt idx="69403">80000</cx:pt>
          <cx:pt idx="69404">144000</cx:pt>
          <cx:pt idx="69405">78500</cx:pt>
          <cx:pt idx="69406">275000</cx:pt>
          <cx:pt idx="69407">155000</cx:pt>
          <cx:pt idx="69408">130000</cx:pt>
          <cx:pt idx="69409">170000</cx:pt>
          <cx:pt idx="69410">140000</cx:pt>
          <cx:pt idx="69411">120000</cx:pt>
          <cx:pt idx="69412">50000</cx:pt>
          <cx:pt idx="69413">150000</cx:pt>
          <cx:pt idx="69414">130000</cx:pt>
          <cx:pt idx="69415">75000</cx:pt>
          <cx:pt idx="69416">120000</cx:pt>
          <cx:pt idx="69417">150000</cx:pt>
          <cx:pt idx="69418">75000</cx:pt>
          <cx:pt idx="69419">150000</cx:pt>
          <cx:pt idx="69420">175000</cx:pt>
          <cx:pt idx="69421">80000</cx:pt>
          <cx:pt idx="69422">135000</cx:pt>
          <cx:pt idx="69423">120000</cx:pt>
          <cx:pt idx="69424">150000</cx:pt>
          <cx:pt idx="69425">139900</cx:pt>
          <cx:pt idx="69426">180000</cx:pt>
          <cx:pt idx="69427">159000</cx:pt>
          <cx:pt idx="69428">162000</cx:pt>
          <cx:pt idx="69429">120000</cx:pt>
          <cx:pt idx="69430">10000</cx:pt>
          <cx:pt idx="69431">90000</cx:pt>
          <cx:pt idx="69432">110000</cx:pt>
          <cx:pt idx="69433">170000</cx:pt>
          <cx:pt idx="69434">150000</cx:pt>
          <cx:pt idx="69435">80000</cx:pt>
          <cx:pt idx="69436">75000</cx:pt>
          <cx:pt idx="69437">142000</cx:pt>
          <cx:pt idx="69438">150000</cx:pt>
          <cx:pt idx="69439">130000</cx:pt>
          <cx:pt idx="69440">95000</cx:pt>
          <cx:pt idx="69441">125000</cx:pt>
          <cx:pt idx="69442">100000</cx:pt>
          <cx:pt idx="69443">120000</cx:pt>
          <cx:pt idx="69444">116000</cx:pt>
          <cx:pt idx="69445">113000</cx:pt>
          <cx:pt idx="69446">65000</cx:pt>
          <cx:pt idx="69447">113000</cx:pt>
          <cx:pt idx="69448">130000</cx:pt>
          <cx:pt idx="69449">52000</cx:pt>
          <cx:pt idx="69450">125000</cx:pt>
          <cx:pt idx="69451">272200</cx:pt>
          <cx:pt idx="69452">120000</cx:pt>
          <cx:pt idx="69453">160000</cx:pt>
          <cx:pt idx="69454">160000</cx:pt>
          <cx:pt idx="69455">120000</cx:pt>
          <cx:pt idx="69456">125000</cx:pt>
          <cx:pt idx="69457">175000</cx:pt>
          <cx:pt idx="69458">160000</cx:pt>
          <cx:pt idx="69459">100000</cx:pt>
          <cx:pt idx="69460">75000</cx:pt>
          <cx:pt idx="69461">145000</cx:pt>
          <cx:pt idx="69462">120000</cx:pt>
          <cx:pt idx="69463">150000</cx:pt>
          <cx:pt idx="69464">165000</cx:pt>
          <cx:pt idx="69465">175000</cx:pt>
          <cx:pt idx="69466">142000</cx:pt>
          <cx:pt idx="69467">100000</cx:pt>
          <cx:pt idx="69468">125000</cx:pt>
          <cx:pt idx="69469">150000</cx:pt>
          <cx:pt idx="69470">164000</cx:pt>
          <cx:pt idx="69471">175000</cx:pt>
          <cx:pt idx="69472">250000</cx:pt>
          <cx:pt idx="69473">140000</cx:pt>
          <cx:pt idx="69474">175000</cx:pt>
          <cx:pt idx="69475">89000</cx:pt>
          <cx:pt idx="69476">120000</cx:pt>
          <cx:pt idx="69477">150000</cx:pt>
          <cx:pt idx="69478">100000</cx:pt>
          <cx:pt idx="69479">136500</cx:pt>
          <cx:pt idx="69480">180000</cx:pt>
          <cx:pt idx="69481">160000</cx:pt>
          <cx:pt idx="69482">145000</cx:pt>
          <cx:pt idx="69483">150000</cx:pt>
          <cx:pt idx="69484">139000</cx:pt>
          <cx:pt idx="69485">225000</cx:pt>
          <cx:pt idx="69486">120000</cx:pt>
          <cx:pt idx="69487">175000</cx:pt>
          <cx:pt idx="69488">187000</cx:pt>
          <cx:pt idx="69489">135000</cx:pt>
          <cx:pt idx="69490">90000</cx:pt>
          <cx:pt idx="69491">220000</cx:pt>
          <cx:pt idx="69492">129000</cx:pt>
          <cx:pt idx="69493">300000</cx:pt>
          <cx:pt idx="69494">180000</cx:pt>
          <cx:pt idx="69495">120000</cx:pt>
          <cx:pt idx="69496">170000</cx:pt>
          <cx:pt idx="69497">150000</cx:pt>
          <cx:pt idx="69498">180000</cx:pt>
          <cx:pt idx="69499">145000</cx:pt>
          <cx:pt idx="69500">135000</cx:pt>
          <cx:pt idx="69501">190000</cx:pt>
          <cx:pt idx="69502">130000</cx:pt>
          <cx:pt idx="69503">250000</cx:pt>
          <cx:pt idx="69504">130000</cx:pt>
          <cx:pt idx="69505">140000</cx:pt>
          <cx:pt idx="69506">120000</cx:pt>
          <cx:pt idx="69507">160000</cx:pt>
          <cx:pt idx="69508">120000</cx:pt>
          <cx:pt idx="69509">231000</cx:pt>
          <cx:pt idx="69510">220000</cx:pt>
          <cx:pt idx="69511">125000</cx:pt>
          <cx:pt idx="69512">150000</cx:pt>
          <cx:pt idx="69513">170000</cx:pt>
          <cx:pt idx="69514">160000</cx:pt>
          <cx:pt idx="69515">80000</cx:pt>
          <cx:pt idx="69516">150000</cx:pt>
          <cx:pt idx="69517">140000</cx:pt>
          <cx:pt idx="69518">85000</cx:pt>
          <cx:pt idx="69519">180000</cx:pt>
          <cx:pt idx="69520">220000</cx:pt>
          <cx:pt idx="69521">71000</cx:pt>
          <cx:pt idx="69522">157000</cx:pt>
          <cx:pt idx="69523">120000</cx:pt>
          <cx:pt idx="69524">200000</cx:pt>
          <cx:pt idx="69525">160000</cx:pt>
          <cx:pt idx="69526">144000</cx:pt>
          <cx:pt idx="69527">200000</cx:pt>
          <cx:pt idx="69528">144000</cx:pt>
          <cx:pt idx="69529">135000</cx:pt>
          <cx:pt idx="69530">170000</cx:pt>
          <cx:pt idx="69531">142000</cx:pt>
          <cx:pt idx="69532">160000</cx:pt>
          <cx:pt idx="69533">142000</cx:pt>
          <cx:pt idx="69534">195000</cx:pt>
          <cx:pt idx="69535">220000</cx:pt>
          <cx:pt idx="69536">229000</cx:pt>
          <cx:pt idx="69537">160000</cx:pt>
          <cx:pt idx="69538">120000</cx:pt>
          <cx:pt idx="69539">90000</cx:pt>
          <cx:pt idx="69540">200000</cx:pt>
          <cx:pt idx="69541">290000</cx:pt>
          <cx:pt idx="69542">290000</cx:pt>
          <cx:pt idx="69543">80000</cx:pt>
          <cx:pt idx="69544">325000</cx:pt>
          <cx:pt idx="69545">108000</cx:pt>
          <cx:pt idx="69546">325000</cx:pt>
          <cx:pt idx="69547">125000</cx:pt>
          <cx:pt idx="69548">100000</cx:pt>
          <cx:pt idx="69549">150000</cx:pt>
          <cx:pt idx="69550">175000</cx:pt>
          <cx:pt idx="69551">550000</cx:pt>
          <cx:pt idx="69552">325000</cx:pt>
          <cx:pt idx="69553">135000</cx:pt>
          <cx:pt idx="69554">50000</cx:pt>
          <cx:pt idx="69555">140000</cx:pt>
          <cx:pt idx="69556">120000</cx:pt>
          <cx:pt idx="69557">230000</cx:pt>
          <cx:pt idx="69558">125000</cx:pt>
          <cx:pt idx="69559">100000</cx:pt>
          <cx:pt idx="69560">110000</cx:pt>
          <cx:pt idx="69561">130000</cx:pt>
          <cx:pt idx="69562">98000</cx:pt>
          <cx:pt idx="69563">80000</cx:pt>
          <cx:pt idx="69564">125000</cx:pt>
          <cx:pt idx="69565">125000</cx:pt>
          <cx:pt idx="69566">75000</cx:pt>
          <cx:pt idx="69567">30000</cx:pt>
          <cx:pt idx="69568">135000</cx:pt>
          <cx:pt idx="69569">130000</cx:pt>
          <cx:pt idx="69570">190000</cx:pt>
          <cx:pt idx="69571">180000</cx:pt>
          <cx:pt idx="69572">80000</cx:pt>
          <cx:pt idx="69573">140000</cx:pt>
          <cx:pt idx="69574">85000</cx:pt>
          <cx:pt idx="69575">150000</cx:pt>
          <cx:pt idx="69576">400000</cx:pt>
          <cx:pt idx="69577">80000</cx:pt>
          <cx:pt idx="69578">100000</cx:pt>
          <cx:pt idx="69579">175000</cx:pt>
          <cx:pt idx="69580">75000</cx:pt>
          <cx:pt idx="69581">40000</cx:pt>
          <cx:pt idx="69582">100000</cx:pt>
          <cx:pt idx="69583">170000</cx:pt>
          <cx:pt idx="69584">120000</cx:pt>
          <cx:pt idx="69585">180000</cx:pt>
          <cx:pt idx="69586">150000</cx:pt>
          <cx:pt idx="69587">150000</cx:pt>
          <cx:pt idx="69588">185000</cx:pt>
          <cx:pt idx="69589">220000</cx:pt>
          <cx:pt idx="69590">225000</cx:pt>
          <cx:pt idx="69591">140000</cx:pt>
          <cx:pt idx="69592">340000</cx:pt>
          <cx:pt idx="69593">324000</cx:pt>
          <cx:pt idx="69594">217000</cx:pt>
          <cx:pt idx="69595">350000</cx:pt>
          <cx:pt idx="69596">169900</cx:pt>
          <cx:pt idx="69597">123000</cx:pt>
          <cx:pt idx="69598">142000</cx:pt>
          <cx:pt idx="69599">270000</cx:pt>
          <cx:pt idx="69600">400000</cx:pt>
          <cx:pt idx="69601">175000</cx:pt>
          <cx:pt idx="69602">290000</cx:pt>
          <cx:pt idx="69603">200000</cx:pt>
          <cx:pt idx="69604">215000</cx:pt>
          <cx:pt idx="69605">150000</cx:pt>
          <cx:pt idx="69606">250000</cx:pt>
          <cx:pt idx="69607">205000</cx:pt>
          <cx:pt idx="69608">400000</cx:pt>
          <cx:pt idx="69609">245000</cx:pt>
          <cx:pt idx="69610">255000</cx:pt>
          <cx:pt idx="69611">400000</cx:pt>
          <cx:pt idx="69612">300000</cx:pt>
          <cx:pt idx="69613">170000</cx:pt>
          <cx:pt idx="69614">350000</cx:pt>
          <cx:pt idx="69615">350000</cx:pt>
          <cx:pt idx="69616">1256069</cx:pt>
          <cx:pt idx="69617">212000</cx:pt>
          <cx:pt idx="69618">225000</cx:pt>
          <cx:pt idx="69619">300000</cx:pt>
          <cx:pt idx="69620">1256069</cx:pt>
          <cx:pt idx="69621">100000</cx:pt>
          <cx:pt idx="69622">170000</cx:pt>
          <cx:pt idx="69623">300000</cx:pt>
          <cx:pt idx="69624">300000</cx:pt>
          <cx:pt idx="69625">85000</cx:pt>
          <cx:pt idx="69626">200000</cx:pt>
          <cx:pt idx="69627">180000</cx:pt>
          <cx:pt idx="69628">250000</cx:pt>
          <cx:pt idx="69629">136000</cx:pt>
          <cx:pt idx="69630">150000</cx:pt>
          <cx:pt idx="69631">150000</cx:pt>
          <cx:pt idx="69632">225000</cx:pt>
          <cx:pt idx="69633">225000</cx:pt>
          <cx:pt idx="69634">360000</cx:pt>
          <cx:pt idx="69635">150000</cx:pt>
          <cx:pt idx="69636">185000</cx:pt>
          <cx:pt idx="69637">205000</cx:pt>
          <cx:pt idx="69638">185000</cx:pt>
          <cx:pt idx="69639">220000</cx:pt>
          <cx:pt idx="69640">175000</cx:pt>
          <cx:pt idx="69641">100000</cx:pt>
          <cx:pt idx="69642">290000</cx:pt>
          <cx:pt idx="69643">200000</cx:pt>
          <cx:pt idx="69644">250000</cx:pt>
          <cx:pt idx="69645">180000</cx:pt>
          <cx:pt idx="69646">229000</cx:pt>
          <cx:pt idx="69647">350000</cx:pt>
          <cx:pt idx="69648">140000</cx:pt>
          <cx:pt idx="69649">200000</cx:pt>
          <cx:pt idx="69650">420000</cx:pt>
          <cx:pt idx="69651">225000</cx:pt>
          <cx:pt idx="69652">216000</cx:pt>
          <cx:pt idx="69653">200000</cx:pt>
          <cx:pt idx="69654">275000</cx:pt>
          <cx:pt idx="69655">225000</cx:pt>
          <cx:pt idx="69656">355000</cx:pt>
          <cx:pt idx="69657">380000</cx:pt>
          <cx:pt idx="69658">150000</cx:pt>
          <cx:pt idx="69659">200000</cx:pt>
          <cx:pt idx="69660">400000</cx:pt>
          <cx:pt idx="69661">200000</cx:pt>
          <cx:pt idx="69662">175000</cx:pt>
          <cx:pt idx="69663">50000</cx:pt>
          <cx:pt idx="69664">165000</cx:pt>
          <cx:pt idx="69665">140000</cx:pt>
          <cx:pt idx="69666">220000</cx:pt>
          <cx:pt idx="69667">350000</cx:pt>
          <cx:pt idx="69668">310000</cx:pt>
          <cx:pt idx="69669">240000</cx:pt>
          <cx:pt idx="69670">110000</cx:pt>
          <cx:pt idx="69671">260000</cx:pt>
          <cx:pt idx="69672">131000</cx:pt>
          <cx:pt idx="69673">350000</cx:pt>
          <cx:pt idx="69674">200000</cx:pt>
          <cx:pt idx="69675">230000</cx:pt>
          <cx:pt idx="69676">230000</cx:pt>
          <cx:pt idx="69677">174000</cx:pt>
          <cx:pt idx="69678">195000</cx:pt>
          <cx:pt idx="69679">300000</cx:pt>
          <cx:pt idx="69680">230000</cx:pt>
          <cx:pt idx="69681">185000</cx:pt>
          <cx:pt idx="69682">185000</cx:pt>
          <cx:pt idx="69683">200000</cx:pt>
          <cx:pt idx="69684">200000</cx:pt>
          <cx:pt idx="69685">240000</cx:pt>
          <cx:pt idx="69686">250000</cx:pt>
          <cx:pt idx="69687">130000</cx:pt>
          <cx:pt idx="69688">110000</cx:pt>
          <cx:pt idx="69689">700000</cx:pt>
          <cx:pt idx="69690">210000</cx:pt>
          <cx:pt idx="69691">240000</cx:pt>
          <cx:pt idx="69692">760000</cx:pt>
          <cx:pt idx="69693">200000</cx:pt>
          <cx:pt idx="69694">275000</cx:pt>
          <cx:pt idx="69695">200000</cx:pt>
          <cx:pt idx="69696">450000</cx:pt>
          <cx:pt idx="69697">170000</cx:pt>
          <cx:pt idx="69698">299000</cx:pt>
          <cx:pt idx="69699">330000</cx:pt>
          <cx:pt idx="69700">160000</cx:pt>
          <cx:pt idx="69701">150000</cx:pt>
          <cx:pt idx="69702">286000</cx:pt>
          <cx:pt idx="69703">250000</cx:pt>
          <cx:pt idx="69704">340000</cx:pt>
          <cx:pt idx="69705">250000</cx:pt>
          <cx:pt idx="69706">275000</cx:pt>
          <cx:pt idx="69707">200000</cx:pt>
          <cx:pt idx="69708">235000</cx:pt>
          <cx:pt idx="69709">400000</cx:pt>
          <cx:pt idx="69710">275000</cx:pt>
          <cx:pt idx="69711">275000</cx:pt>
          <cx:pt idx="69712">265000</cx:pt>
          <cx:pt idx="69713">322000</cx:pt>
          <cx:pt idx="69714">178000</cx:pt>
          <cx:pt idx="69715">280000</cx:pt>
          <cx:pt idx="69716">284000</cx:pt>
          <cx:pt idx="69717">494000</cx:pt>
          <cx:pt idx="69718">400000</cx:pt>
          <cx:pt idx="69719">400000</cx:pt>
          <cx:pt idx="69720">250000</cx:pt>
          <cx:pt idx="69721">230000</cx:pt>
          <cx:pt idx="69722">225000</cx:pt>
          <cx:pt idx="69723">500000</cx:pt>
          <cx:pt idx="69724">400000</cx:pt>
          <cx:pt idx="69725">280000</cx:pt>
          <cx:pt idx="69726">250000</cx:pt>
          <cx:pt idx="69727">350000</cx:pt>
          <cx:pt idx="69728">200000</cx:pt>
          <cx:pt idx="69729">200000</cx:pt>
          <cx:pt idx="69730">400000</cx:pt>
          <cx:pt idx="69731">400000</cx:pt>
          <cx:pt idx="69732">800000</cx:pt>
          <cx:pt idx="69733">525000</cx:pt>
          <cx:pt idx="69734">280000</cx:pt>
          <cx:pt idx="69735">450000</cx:pt>
          <cx:pt idx="69736">178000</cx:pt>
          <cx:pt idx="69737">280000</cx:pt>
          <cx:pt idx="69738">300000</cx:pt>
          <cx:pt idx="69739">110000</cx:pt>
          <cx:pt idx="69740">190000</cx:pt>
          <cx:pt idx="69741">300000</cx:pt>
          <cx:pt idx="69742">700000</cx:pt>
          <cx:pt idx="69743">470000</cx:pt>
          <cx:pt idx="69744">260000</cx:pt>
          <cx:pt idx="69745">1256069</cx:pt>
          <cx:pt idx="69746">250000</cx:pt>
          <cx:pt idx="69747">450000</cx:pt>
          <cx:pt idx="69748">310000</cx:pt>
          <cx:pt idx="69749">250000</cx:pt>
          <cx:pt idx="69750">325000</cx:pt>
          <cx:pt idx="69751">250000</cx:pt>
          <cx:pt idx="69752">464000</cx:pt>
          <cx:pt idx="69753">165000</cx:pt>
          <cx:pt idx="69754">380000</cx:pt>
          <cx:pt idx="69755">145000</cx:pt>
          <cx:pt idx="69756">260000</cx:pt>
          <cx:pt idx="69757">260000</cx:pt>
          <cx:pt idx="69758">200000</cx:pt>
          <cx:pt idx="69759">250000</cx:pt>
          <cx:pt idx="69760">345000</cx:pt>
          <cx:pt idx="69761">200000</cx:pt>
          <cx:pt idx="69762">190000</cx:pt>
          <cx:pt idx="69763">560000</cx:pt>
          <cx:pt idx="69764">155000</cx:pt>
          <cx:pt idx="69765">225000</cx:pt>
          <cx:pt idx="69766">600000</cx:pt>
          <cx:pt idx="69767">52000</cx:pt>
          <cx:pt idx="69768">250000</cx:pt>
          <cx:pt idx="69769">340000</cx:pt>
          <cx:pt idx="69770">109000</cx:pt>
          <cx:pt idx="69771">200000</cx:pt>
          <cx:pt idx="69772">300000</cx:pt>
          <cx:pt idx="69773">250000</cx:pt>
          <cx:pt idx="69774">100000</cx:pt>
          <cx:pt idx="69775">160000</cx:pt>
          <cx:pt idx="69776">125000</cx:pt>
          <cx:pt idx="69777">150000</cx:pt>
          <cx:pt idx="69778">140000</cx:pt>
          <cx:pt idx="69779">30000</cx:pt>
          <cx:pt idx="69780">5000</cx:pt>
          <cx:pt idx="69781">14000</cx:pt>
          <cx:pt idx="69782">60000</cx:pt>
          <cx:pt idx="69783">85000</cx:pt>
          <cx:pt idx="69784">500000</cx:pt>
          <cx:pt idx="69785">7000</cx:pt>
          <cx:pt idx="69786">30000</cx:pt>
          <cx:pt idx="69787">125000</cx:pt>
          <cx:pt idx="69788">109000</cx:pt>
          <cx:pt idx="69789">260000</cx:pt>
          <cx:pt idx="69790">190000</cx:pt>
          <cx:pt idx="69791">75000</cx:pt>
          <cx:pt idx="69792">50000</cx:pt>
          <cx:pt idx="69793">40000</cx:pt>
          <cx:pt idx="69794">78000</cx:pt>
          <cx:pt idx="69795">30000</cx:pt>
          <cx:pt idx="69796">2000</cx:pt>
          <cx:pt idx="69797">140000</cx:pt>
          <cx:pt idx="69798">90000</cx:pt>
          <cx:pt idx="69799">75000</cx:pt>
          <cx:pt idx="69800">340000</cx:pt>
          <cx:pt idx="69801">200000</cx:pt>
          <cx:pt idx="69802">130000</cx:pt>
          <cx:pt idx="69803">54000</cx:pt>
          <cx:pt idx="69804">72000</cx:pt>
          <cx:pt idx="69805">165000</cx:pt>
          <cx:pt idx="69806">200000</cx:pt>
          <cx:pt idx="69807">250000</cx:pt>
          <cx:pt idx="69808">140000</cx:pt>
          <cx:pt idx="69809">120000</cx:pt>
          <cx:pt idx="69810">100000</cx:pt>
          <cx:pt idx="69811">150000</cx:pt>
          <cx:pt idx="69812">87000</cx:pt>
          <cx:pt idx="69813">150000</cx:pt>
          <cx:pt idx="69814">180000</cx:pt>
          <cx:pt idx="69815">135000</cx:pt>
          <cx:pt idx="69816">350000</cx:pt>
          <cx:pt idx="69817">335000</cx:pt>
          <cx:pt idx="69818">140000</cx:pt>
          <cx:pt idx="69819">240000</cx:pt>
          <cx:pt idx="69820">270000</cx:pt>
          <cx:pt idx="69821">368000</cx:pt>
          <cx:pt idx="69822">170000</cx:pt>
          <cx:pt idx="69823">100000</cx:pt>
          <cx:pt idx="69824">150000</cx:pt>
          <cx:pt idx="69825">240000</cx:pt>
          <cx:pt idx="69826">184500</cx:pt>
          <cx:pt idx="69827">115000</cx:pt>
          <cx:pt idx="69828">92000</cx:pt>
          <cx:pt idx="69829">50000</cx:pt>
          <cx:pt idx="69830">280000</cx:pt>
          <cx:pt idx="69831">80000</cx:pt>
          <cx:pt idx="69832">159000</cx:pt>
          <cx:pt idx="69833">333000</cx:pt>
          <cx:pt idx="69834">275000</cx:pt>
          <cx:pt idx="69835">80000</cx:pt>
          <cx:pt idx="69836">165000</cx:pt>
          <cx:pt idx="69837">300000</cx:pt>
          <cx:pt idx="69838">300000</cx:pt>
          <cx:pt idx="69839">120000</cx:pt>
          <cx:pt idx="69840">150000</cx:pt>
          <cx:pt idx="69841">225000</cx:pt>
          <cx:pt idx="69842">50000</cx:pt>
          <cx:pt idx="69843">1000</cx:pt>
          <cx:pt idx="69844">201427</cx:pt>
          <cx:pt idx="69845">120000</cx:pt>
          <cx:pt idx="69846">120000</cx:pt>
          <cx:pt idx="69847">170000</cx:pt>
          <cx:pt idx="69848">190000</cx:pt>
          <cx:pt idx="69849">140000</cx:pt>
          <cx:pt idx="69850">160000</cx:pt>
          <cx:pt idx="69851">170000</cx:pt>
          <cx:pt idx="69852">150000</cx:pt>
          <cx:pt idx="69853">85000</cx:pt>
          <cx:pt idx="69854">15000</cx:pt>
          <cx:pt idx="69855">169900</cx:pt>
          <cx:pt idx="69856">118000</cx:pt>
          <cx:pt idx="69857">300000</cx:pt>
          <cx:pt idx="69858">120000</cx:pt>
          <cx:pt idx="69859">130000</cx:pt>
          <cx:pt idx="69860">262000</cx:pt>
          <cx:pt idx="69861">250000</cx:pt>
          <cx:pt idx="69862">50000</cx:pt>
          <cx:pt idx="69863">135000</cx:pt>
          <cx:pt idx="69864">118000</cx:pt>
          <cx:pt idx="69865">240000</cx:pt>
          <cx:pt idx="69866">200000</cx:pt>
          <cx:pt idx="69867">30000</cx:pt>
          <cx:pt idx="69868">260000</cx:pt>
          <cx:pt idx="69869">400000</cx:pt>
          <cx:pt idx="69870">450000</cx:pt>
          <cx:pt idx="69871">30000</cx:pt>
          <cx:pt idx="69872">150000</cx:pt>
          <cx:pt idx="69873">120000</cx:pt>
          <cx:pt idx="69874">180000</cx:pt>
          <cx:pt idx="69875">1100</cx:pt>
          <cx:pt idx="69876">150000</cx:pt>
          <cx:pt idx="69877">60000</cx:pt>
          <cx:pt idx="69878">1100</cx:pt>
          <cx:pt idx="69879">65000</cx:pt>
          <cx:pt idx="69880">75000</cx:pt>
          <cx:pt idx="69881">450000</cx:pt>
          <cx:pt idx="69882">55000</cx:pt>
          <cx:pt idx="69883">50000</cx:pt>
          <cx:pt idx="69884">55000</cx:pt>
          <cx:pt idx="69885">35000</cx:pt>
          <cx:pt idx="69886">2000</cx:pt>
          <cx:pt idx="69887">64000</cx:pt>
          <cx:pt idx="69888">100000</cx:pt>
          <cx:pt idx="69889">70000</cx:pt>
          <cx:pt idx="69890">240000</cx:pt>
          <cx:pt idx="69891">30000</cx:pt>
          <cx:pt idx="69892">240000</cx:pt>
          <cx:pt idx="69893">30000</cx:pt>
          <cx:pt idx="69894">25000</cx:pt>
          <cx:pt idx="69895">48000</cx:pt>
          <cx:pt idx="69896">48000</cx:pt>
          <cx:pt idx="69897">25000</cx:pt>
          <cx:pt idx="69898">125000</cx:pt>
          <cx:pt idx="69899">35000</cx:pt>
          <cx:pt idx="69900">30000</cx:pt>
          <cx:pt idx="69901">150000</cx:pt>
          <cx:pt idx="69902">100000</cx:pt>
          <cx:pt idx="69903">125000</cx:pt>
          <cx:pt idx="69904">240000</cx:pt>
          <cx:pt idx="69905">40000</cx:pt>
          <cx:pt idx="69906">200000</cx:pt>
          <cx:pt idx="69907">225000</cx:pt>
          <cx:pt idx="69908">180000</cx:pt>
          <cx:pt idx="69909">500000</cx:pt>
          <cx:pt idx="69910">40000</cx:pt>
          <cx:pt idx="69911">200000</cx:pt>
          <cx:pt idx="69912">220000</cx:pt>
          <cx:pt idx="69913">200000</cx:pt>
          <cx:pt idx="69914">65000</cx:pt>
          <cx:pt idx="69915">175000</cx:pt>
          <cx:pt idx="69916">120000</cx:pt>
          <cx:pt idx="69917">124000</cx:pt>
          <cx:pt idx="69918">135000</cx:pt>
          <cx:pt idx="69919">150000</cx:pt>
          <cx:pt idx="69920">150000</cx:pt>
          <cx:pt idx="69921">140000</cx:pt>
          <cx:pt idx="69922">60000</cx:pt>
          <cx:pt idx="69923">140000</cx:pt>
          <cx:pt idx="69924">281000</cx:pt>
          <cx:pt idx="69925">159000</cx:pt>
          <cx:pt idx="69926">65000</cx:pt>
          <cx:pt idx="69927">90000</cx:pt>
          <cx:pt idx="69928">180000</cx:pt>
          <cx:pt idx="69929">150000</cx:pt>
          <cx:pt idx="69930">90000</cx:pt>
          <cx:pt idx="69931">200000</cx:pt>
          <cx:pt idx="69932">80000</cx:pt>
          <cx:pt idx="69933">130000</cx:pt>
          <cx:pt idx="69934">140000</cx:pt>
          <cx:pt idx="69935">160000</cx:pt>
          <cx:pt idx="69936">165000</cx:pt>
          <cx:pt idx="69937">100000</cx:pt>
          <cx:pt idx="69938">90000</cx:pt>
          <cx:pt idx="69939">120000</cx:pt>
          <cx:pt idx="69940">140000</cx:pt>
          <cx:pt idx="69941">94000</cx:pt>
          <cx:pt idx="69942">140000</cx:pt>
          <cx:pt idx="69943">94500</cx:pt>
          <cx:pt idx="69944">140000</cx:pt>
          <cx:pt idx="69945">124000</cx:pt>
          <cx:pt idx="69946">170000</cx:pt>
          <cx:pt idx="69947">115000</cx:pt>
          <cx:pt idx="69948">80000</cx:pt>
          <cx:pt idx="69949">250000</cx:pt>
          <cx:pt idx="69950">180000</cx:pt>
          <cx:pt idx="69951">120000</cx:pt>
          <cx:pt idx="69952">150000</cx:pt>
          <cx:pt idx="69953">80000</cx:pt>
          <cx:pt idx="69954">128000</cx:pt>
          <cx:pt idx="69955">160000</cx:pt>
          <cx:pt idx="69956">85000</cx:pt>
          <cx:pt idx="69957">145000</cx:pt>
          <cx:pt idx="69958">50000</cx:pt>
          <cx:pt idx="69959">150000</cx:pt>
          <cx:pt idx="69960">115000</cx:pt>
          <cx:pt idx="69961">50000</cx:pt>
          <cx:pt idx="69962">60000</cx:pt>
          <cx:pt idx="69963">60000</cx:pt>
          <cx:pt idx="69964">100000</cx:pt>
          <cx:pt idx="69965">133000</cx:pt>
          <cx:pt idx="69966">200000</cx:pt>
          <cx:pt idx="69967">130000</cx:pt>
          <cx:pt idx="69968">200000</cx:pt>
          <cx:pt idx="69969">200000</cx:pt>
          <cx:pt idx="69970">17000</cx:pt>
          <cx:pt idx="69971">180000</cx:pt>
          <cx:pt idx="69972">140000</cx:pt>
          <cx:pt idx="69973">140000</cx:pt>
          <cx:pt idx="69974">15000</cx:pt>
          <cx:pt idx="69975">90000</cx:pt>
          <cx:pt idx="69976">110000</cx:pt>
          <cx:pt idx="69977">4000</cx:pt>
          <cx:pt idx="69978">170000</cx:pt>
          <cx:pt idx="69979">33000</cx:pt>
          <cx:pt idx="69980">450000</cx:pt>
          <cx:pt idx="69981">8000</cx:pt>
          <cx:pt idx="69982">65000</cx:pt>
          <cx:pt idx="69983">90000</cx:pt>
          <cx:pt idx="69984">175000</cx:pt>
          <cx:pt idx="69985">120000</cx:pt>
          <cx:pt idx="69986">170000</cx:pt>
          <cx:pt idx="69987">160000</cx:pt>
          <cx:pt idx="69988">300000</cx:pt>
          <cx:pt idx="69989">460000</cx:pt>
          <cx:pt idx="69990">320000</cx:pt>
          <cx:pt idx="69991">206000</cx:pt>
          <cx:pt idx="69992">550000</cx:pt>
          <cx:pt idx="69993">350000</cx:pt>
          <cx:pt idx="69994">270000</cx:pt>
          <cx:pt idx="69995">90000</cx:pt>
          <cx:pt idx="69996">1256069</cx:pt>
          <cx:pt idx="69997">1256069</cx:pt>
          <cx:pt idx="69998">1256069</cx:pt>
          <cx:pt idx="69999">72000</cx:pt>
          <cx:pt idx="70000">200000</cx:pt>
          <cx:pt idx="70001">95000</cx:pt>
          <cx:pt idx="70002">90000</cx:pt>
          <cx:pt idx="70003">72000</cx:pt>
          <cx:pt idx="70004">96000</cx:pt>
          <cx:pt idx="70005">90000</cx:pt>
          <cx:pt idx="70006">96000</cx:pt>
          <cx:pt idx="70007">165000</cx:pt>
          <cx:pt idx="70008">95000</cx:pt>
          <cx:pt idx="70009">207000</cx:pt>
          <cx:pt idx="70010">489000</cx:pt>
          <cx:pt idx="70011">100000</cx:pt>
          <cx:pt idx="70012">95000</cx:pt>
          <cx:pt idx="70013">80000</cx:pt>
          <cx:pt idx="70014">90000</cx:pt>
          <cx:pt idx="70015">64000</cx:pt>
          <cx:pt idx="70016">30000</cx:pt>
          <cx:pt idx="70017">489000</cx:pt>
          <cx:pt idx="70018">150000</cx:pt>
          <cx:pt idx="70019">120000</cx:pt>
          <cx:pt idx="70020">111000</cx:pt>
          <cx:pt idx="70021">50000</cx:pt>
          <cx:pt idx="70022">70000</cx:pt>
          <cx:pt idx="70023">150000</cx:pt>
          <cx:pt idx="70024">60000</cx:pt>
          <cx:pt idx="70025">90000</cx:pt>
          <cx:pt idx="70026">130000</cx:pt>
          <cx:pt idx="70027">130000</cx:pt>
          <cx:pt idx="70028">80000</cx:pt>
          <cx:pt idx="70029">115000</cx:pt>
          <cx:pt idx="70030">75000</cx:pt>
          <cx:pt idx="70031">92000</cx:pt>
          <cx:pt idx="70032">90000</cx:pt>
          <cx:pt idx="70033">72000</cx:pt>
          <cx:pt idx="70034">110000</cx:pt>
          <cx:pt idx="70035">120000</cx:pt>
          <cx:pt idx="70036">88000</cx:pt>
          <cx:pt idx="70037">39000</cx:pt>
          <cx:pt idx="70038">110000</cx:pt>
          <cx:pt idx="70039">100000</cx:pt>
          <cx:pt idx="70040">15000</cx:pt>
          <cx:pt idx="70041">80000</cx:pt>
          <cx:pt idx="70042">49000</cx:pt>
          <cx:pt idx="70043">80000</cx:pt>
          <cx:pt idx="70044">80000</cx:pt>
          <cx:pt idx="70045">80000</cx:pt>
          <cx:pt idx="70046">55000</cx:pt>
          <cx:pt idx="70047">60000</cx:pt>
          <cx:pt idx="70048">115000</cx:pt>
          <cx:pt idx="70049">130000</cx:pt>
          <cx:pt idx="70050">111000</cx:pt>
          <cx:pt idx="70051">35900</cx:pt>
          <cx:pt idx="70052">34000</cx:pt>
          <cx:pt idx="70053">111000</cx:pt>
          <cx:pt idx="70054">80000</cx:pt>
          <cx:pt idx="70055">70000</cx:pt>
          <cx:pt idx="70056">65000</cx:pt>
          <cx:pt idx="70057">80000</cx:pt>
          <cx:pt idx="70058">75000</cx:pt>
          <cx:pt idx="70059">110000</cx:pt>
          <cx:pt idx="70060">130000</cx:pt>
          <cx:pt idx="70061">110000</cx:pt>
          <cx:pt idx="70062">90000</cx:pt>
          <cx:pt idx="70063">49000</cx:pt>
          <cx:pt idx="70064">215000</cx:pt>
          <cx:pt idx="70065">90000</cx:pt>
          <cx:pt idx="70066">170000</cx:pt>
          <cx:pt idx="70067">100000</cx:pt>
          <cx:pt idx="70068">30000</cx:pt>
          <cx:pt idx="70069">50000</cx:pt>
          <cx:pt idx="70070">120000</cx:pt>
          <cx:pt idx="70071">30000</cx:pt>
          <cx:pt idx="70072">35000</cx:pt>
          <cx:pt idx="70073">75000</cx:pt>
          <cx:pt idx="70074">65000</cx:pt>
          <cx:pt idx="70075">40000</cx:pt>
          <cx:pt idx="70076">120000</cx:pt>
          <cx:pt idx="70077">180000</cx:pt>
          <cx:pt idx="70078">269000</cx:pt>
          <cx:pt idx="70079">162000</cx:pt>
          <cx:pt idx="70080">219000</cx:pt>
          <cx:pt idx="70081">125000</cx:pt>
          <cx:pt idx="70082">95000</cx:pt>
          <cx:pt idx="70083">61000</cx:pt>
          <cx:pt idx="70084">80000</cx:pt>
          <cx:pt idx="70085">54000</cx:pt>
          <cx:pt idx="70086">50000</cx:pt>
          <cx:pt idx="70087">1256069</cx:pt>
          <cx:pt idx="70088">50000</cx:pt>
          <cx:pt idx="70089">80000</cx:pt>
          <cx:pt idx="70090">235000</cx:pt>
          <cx:pt idx="70091">170000</cx:pt>
          <cx:pt idx="70092">300000</cx:pt>
          <cx:pt idx="70093">250000</cx:pt>
          <cx:pt idx="70094">245000</cx:pt>
          <cx:pt idx="70095">300000</cx:pt>
          <cx:pt idx="70096">500000</cx:pt>
          <cx:pt idx="70097">380000</cx:pt>
          <cx:pt idx="70098">1256069</cx:pt>
          <cx:pt idx="70099">80000</cx:pt>
          <cx:pt idx="70100">1256069</cx:pt>
          <cx:pt idx="70101">75000</cx:pt>
          <cx:pt idx="70102">90000</cx:pt>
          <cx:pt idx="70103">30000</cx:pt>
          <cx:pt idx="70104">285000</cx:pt>
          <cx:pt idx="70105">340210</cx:pt>
          <cx:pt idx="70106">175000</cx:pt>
          <cx:pt idx="70107">87000</cx:pt>
          <cx:pt idx="70108">300000</cx:pt>
          <cx:pt idx="70109">200000</cx:pt>
          <cx:pt idx="70110">300000</cx:pt>
          <cx:pt idx="70111">300000</cx:pt>
          <cx:pt idx="70112">224000</cx:pt>
          <cx:pt idx="70113">630000</cx:pt>
          <cx:pt idx="70114">200000</cx:pt>
          <cx:pt idx="70115">240000</cx:pt>
          <cx:pt idx="70116">225000</cx:pt>
          <cx:pt idx="70117">180000</cx:pt>
          <cx:pt idx="70118">130000</cx:pt>
          <cx:pt idx="70119">180000</cx:pt>
          <cx:pt idx="70120">179000</cx:pt>
          <cx:pt idx="70121">220000</cx:pt>
          <cx:pt idx="70122">270000</cx:pt>
          <cx:pt idx="70123">290000</cx:pt>
          <cx:pt idx="70124">180000</cx:pt>
          <cx:pt idx="70125">186000</cx:pt>
          <cx:pt idx="70126">200000</cx:pt>
          <cx:pt idx="70127">225000</cx:pt>
          <cx:pt idx="70128">320000</cx:pt>
          <cx:pt idx="70129">180000</cx:pt>
          <cx:pt idx="70130">200000</cx:pt>
          <cx:pt idx="70131">320000</cx:pt>
          <cx:pt idx="70132">525000</cx:pt>
          <cx:pt idx="70133">215000</cx:pt>
          <cx:pt idx="70134">440000</cx:pt>
          <cx:pt idx="70135">290000</cx:pt>
          <cx:pt idx="70136">250000</cx:pt>
          <cx:pt idx="70137">225000</cx:pt>
          <cx:pt idx="70138">100000</cx:pt>
          <cx:pt idx="70139">190000</cx:pt>
          <cx:pt idx="70140">219900</cx:pt>
          <cx:pt idx="70141">345000</cx:pt>
          <cx:pt idx="70142">390000</cx:pt>
          <cx:pt idx="70143">335000</cx:pt>
          <cx:pt idx="70144">319000</cx:pt>
          <cx:pt idx="70145">220000</cx:pt>
          <cx:pt idx="70146">140000</cx:pt>
          <cx:pt idx="70147">19500</cx:pt>
          <cx:pt idx="70148">22000</cx:pt>
          <cx:pt idx="70149">140000</cx:pt>
          <cx:pt idx="70150">140000</cx:pt>
          <cx:pt idx="70151">250000</cx:pt>
          <cx:pt idx="70152">175000</cx:pt>
          <cx:pt idx="70153">350000</cx:pt>
          <cx:pt idx="70154">240000</cx:pt>
          <cx:pt idx="70155">275000</cx:pt>
          <cx:pt idx="70156">228000</cx:pt>
          <cx:pt idx="70157">170000</cx:pt>
          <cx:pt idx="70158">283000</cx:pt>
          <cx:pt idx="70159">180000</cx:pt>
          <cx:pt idx="70160">120000</cx:pt>
          <cx:pt idx="70161">100000</cx:pt>
          <cx:pt idx="70162">425000</cx:pt>
          <cx:pt idx="70163">250000</cx:pt>
          <cx:pt idx="70164">159000</cx:pt>
          <cx:pt idx="70165">170000</cx:pt>
          <cx:pt idx="70166">368000</cx:pt>
          <cx:pt idx="70167">195000</cx:pt>
          <cx:pt idx="70168">160000</cx:pt>
          <cx:pt idx="70169">175000</cx:pt>
          <cx:pt idx="70170">180000</cx:pt>
          <cx:pt idx="70171">250000</cx:pt>
          <cx:pt idx="70172">1000</cx:pt>
          <cx:pt idx="70173">170000</cx:pt>
          <cx:pt idx="70174">10000</cx:pt>
          <cx:pt idx="70175">180000</cx:pt>
          <cx:pt idx="70176">50000</cx:pt>
          <cx:pt idx="70177">100000</cx:pt>
          <cx:pt idx="70178">85000</cx:pt>
          <cx:pt idx="70179">125000</cx:pt>
          <cx:pt idx="70180">100000</cx:pt>
          <cx:pt idx="70181">20000</cx:pt>
          <cx:pt idx="70182">34000</cx:pt>
          <cx:pt idx="70183">3600</cx:pt>
          <cx:pt idx="70184">3600</cx:pt>
          <cx:pt idx="70185">40000</cx:pt>
          <cx:pt idx="70186">46000</cx:pt>
          <cx:pt idx="70187">55000</cx:pt>
          <cx:pt idx="70188">62000</cx:pt>
          <cx:pt idx="70189">11000</cx:pt>
          <cx:pt idx="70190">60000</cx:pt>
          <cx:pt idx="70191">50000</cx:pt>
          <cx:pt idx="70192">60000</cx:pt>
          <cx:pt idx="70193">50000</cx:pt>
          <cx:pt idx="70194">25000</cx:pt>
          <cx:pt idx="70195">80000</cx:pt>
          <cx:pt idx="70196">16000</cx:pt>
          <cx:pt idx="70197">80000</cx:pt>
          <cx:pt idx="70198">70000</cx:pt>
          <cx:pt idx="70199">95000</cx:pt>
          <cx:pt idx="70200">55000</cx:pt>
          <cx:pt idx="70201">30000</cx:pt>
          <cx:pt idx="70202">60000</cx:pt>
          <cx:pt idx="70203">60000</cx:pt>
          <cx:pt idx="70204">65000</cx:pt>
          <cx:pt idx="70205">85000</cx:pt>
          <cx:pt idx="70206">60000</cx:pt>
          <cx:pt idx="70207">65000</cx:pt>
          <cx:pt idx="70208">52000</cx:pt>
          <cx:pt idx="70209">165000</cx:pt>
          <cx:pt idx="70210">250000</cx:pt>
          <cx:pt idx="70211">300000</cx:pt>
          <cx:pt idx="70212">200000</cx:pt>
          <cx:pt idx="70213">175000</cx:pt>
          <cx:pt idx="70214">15000</cx:pt>
          <cx:pt idx="70215">46000</cx:pt>
          <cx:pt idx="70216">50000</cx:pt>
          <cx:pt idx="70217">157000</cx:pt>
          <cx:pt idx="70218">165000</cx:pt>
          <cx:pt idx="70219">220000</cx:pt>
          <cx:pt idx="70220">160000</cx:pt>
          <cx:pt idx="70221">225000</cx:pt>
          <cx:pt idx="70222">190000</cx:pt>
          <cx:pt idx="70223">50000</cx:pt>
          <cx:pt idx="70224">71000</cx:pt>
          <cx:pt idx="70225">75000</cx:pt>
          <cx:pt idx="70226">120000</cx:pt>
          <cx:pt idx="70227">89900</cx:pt>
          <cx:pt idx="70228">2500</cx:pt>
          <cx:pt idx="70229">30000</cx:pt>
          <cx:pt idx="70230">500000</cx:pt>
          <cx:pt idx="70231">60000</cx:pt>
          <cx:pt idx="70232">200000</cx:pt>
          <cx:pt idx="70233">200000</cx:pt>
          <cx:pt idx="70234">80000</cx:pt>
          <cx:pt idx="70235">255000</cx:pt>
          <cx:pt idx="70236">109000</cx:pt>
          <cx:pt idx="70237">150000</cx:pt>
          <cx:pt idx="70238">180000</cx:pt>
          <cx:pt idx="70239">80000</cx:pt>
          <cx:pt idx="70240">40000</cx:pt>
          <cx:pt idx="70241">90000</cx:pt>
          <cx:pt idx="70242">140000</cx:pt>
          <cx:pt idx="70243">65000</cx:pt>
          <cx:pt idx="70244">165000</cx:pt>
          <cx:pt idx="70245">65000</cx:pt>
          <cx:pt idx="70246">295000</cx:pt>
          <cx:pt idx="70247">55000</cx:pt>
          <cx:pt idx="70248">75000</cx:pt>
          <cx:pt idx="70249">100000</cx:pt>
          <cx:pt idx="70250">80000</cx:pt>
          <cx:pt idx="70251">85000</cx:pt>
          <cx:pt idx="70252">60000</cx:pt>
          <cx:pt idx="70253">70000</cx:pt>
          <cx:pt idx="70254">92000</cx:pt>
          <cx:pt idx="70255">70000</cx:pt>
          <cx:pt idx="70256">137000</cx:pt>
          <cx:pt idx="70257">108000</cx:pt>
          <cx:pt idx="70258">65000</cx:pt>
          <cx:pt idx="70259">100000</cx:pt>
          <cx:pt idx="70260">85000</cx:pt>
          <cx:pt idx="70261">60000</cx:pt>
          <cx:pt idx="70262">120000</cx:pt>
          <cx:pt idx="70263">70000</cx:pt>
          <cx:pt idx="70264">95000</cx:pt>
          <cx:pt idx="70265">84000</cx:pt>
          <cx:pt idx="70266">110000</cx:pt>
          <cx:pt idx="70267">65000</cx:pt>
          <cx:pt idx="70268">95000</cx:pt>
          <cx:pt idx="70269">89000</cx:pt>
          <cx:pt idx="70270">98000</cx:pt>
          <cx:pt idx="70271">150000</cx:pt>
          <cx:pt idx="70272">110000</cx:pt>
          <cx:pt idx="70273">91000</cx:pt>
          <cx:pt idx="70274">50000</cx:pt>
          <cx:pt idx="70275">102000</cx:pt>
          <cx:pt idx="70276">22000</cx:pt>
          <cx:pt idx="70277">40000</cx:pt>
          <cx:pt idx="70278">2000</cx:pt>
          <cx:pt idx="70279">25000</cx:pt>
          <cx:pt idx="70280">80000</cx:pt>
          <cx:pt idx="70281">80000</cx:pt>
          <cx:pt idx="70282">140000</cx:pt>
          <cx:pt idx="70283">120000</cx:pt>
          <cx:pt idx="70284">115000</cx:pt>
          <cx:pt idx="70285">80000</cx:pt>
          <cx:pt idx="70286">55000</cx:pt>
          <cx:pt idx="70287">80000</cx:pt>
          <cx:pt idx="70288">231000</cx:pt>
          <cx:pt idx="70289">175000</cx:pt>
          <cx:pt idx="70290">40000</cx:pt>
          <cx:pt idx="70291">20000</cx:pt>
          <cx:pt idx="70292">220000</cx:pt>
          <cx:pt idx="70293">35000</cx:pt>
          <cx:pt idx="70294">80000</cx:pt>
          <cx:pt idx="70295">79000</cx:pt>
          <cx:pt idx="70296">65000</cx:pt>
          <cx:pt idx="70297">250000</cx:pt>
          <cx:pt idx="70298">80000</cx:pt>
          <cx:pt idx="70299">100000</cx:pt>
          <cx:pt idx="70300">90000</cx:pt>
          <cx:pt idx="70301">79000</cx:pt>
          <cx:pt idx="70302">70000</cx:pt>
          <cx:pt idx="70303">48000</cx:pt>
          <cx:pt idx="70304">278000</cx:pt>
          <cx:pt idx="70305">80000</cx:pt>
          <cx:pt idx="70306">115000</cx:pt>
          <cx:pt idx="70307">20000</cx:pt>
          <cx:pt idx="70308">20000</cx:pt>
          <cx:pt idx="70309">30000</cx:pt>
          <cx:pt idx="70310">80000</cx:pt>
          <cx:pt idx="70311">119000</cx:pt>
          <cx:pt idx="70312">125000</cx:pt>
          <cx:pt idx="70313">80000</cx:pt>
          <cx:pt idx="70314">67600</cx:pt>
          <cx:pt idx="70315">172000</cx:pt>
          <cx:pt idx="70316">80000</cx:pt>
          <cx:pt idx="70317">80000</cx:pt>
          <cx:pt idx="70318">68000</cx:pt>
          <cx:pt idx="70319">60000</cx:pt>
          <cx:pt idx="70320">155000</cx:pt>
          <cx:pt idx="70321">175000</cx:pt>
          <cx:pt idx="70322">125000</cx:pt>
          <cx:pt idx="70323">90000</cx:pt>
          <cx:pt idx="70324">65000</cx:pt>
          <cx:pt idx="70325">100000</cx:pt>
          <cx:pt idx="70326">120000</cx:pt>
          <cx:pt idx="70327">45000</cx:pt>
          <cx:pt idx="70328">200000</cx:pt>
          <cx:pt idx="70329">111936</cx:pt>
          <cx:pt idx="70330">65000</cx:pt>
          <cx:pt idx="70331">100000</cx:pt>
          <cx:pt idx="70332">120000</cx:pt>
          <cx:pt idx="70333">50000</cx:pt>
          <cx:pt idx="70334">45000</cx:pt>
          <cx:pt idx="70335">300000</cx:pt>
          <cx:pt idx="70336">75000</cx:pt>
          <cx:pt idx="70337">60000</cx:pt>
          <cx:pt idx="70338">160000</cx:pt>
          <cx:pt idx="70339">40000</cx:pt>
          <cx:pt idx="70340">85000</cx:pt>
          <cx:pt idx="70341">300000</cx:pt>
          <cx:pt idx="70342">135000</cx:pt>
          <cx:pt idx="70343">60000</cx:pt>
          <cx:pt idx="70344">200000</cx:pt>
          <cx:pt idx="70345">200000</cx:pt>
          <cx:pt idx="70346">175500</cx:pt>
          <cx:pt idx="70347">102000</cx:pt>
          <cx:pt idx="70348">80000</cx:pt>
          <cx:pt idx="70349">150000</cx:pt>
          <cx:pt idx="70350">110000</cx:pt>
          <cx:pt idx="70351">150000</cx:pt>
          <cx:pt idx="70352">50000</cx:pt>
          <cx:pt idx="70353">80000</cx:pt>
          <cx:pt idx="70354">80000</cx:pt>
          <cx:pt idx="70355">85000</cx:pt>
          <cx:pt idx="70356">160000</cx:pt>
          <cx:pt idx="70357">79900</cx:pt>
          <cx:pt idx="70358">144000</cx:pt>
          <cx:pt idx="70359">170000</cx:pt>
          <cx:pt idx="70360">28000</cx:pt>
          <cx:pt idx="70361">50000</cx:pt>
          <cx:pt idx="70362">2500</cx:pt>
          <cx:pt idx="70363">115000</cx:pt>
          <cx:pt idx="70364">200000</cx:pt>
          <cx:pt idx="70365">250000</cx:pt>
          <cx:pt idx="70366">200000</cx:pt>
          <cx:pt idx="70367">160000</cx:pt>
          <cx:pt idx="70368">220000</cx:pt>
          <cx:pt idx="70369">335000</cx:pt>
          <cx:pt idx="70370">150000</cx:pt>
          <cx:pt idx="70371">200000</cx:pt>
          <cx:pt idx="70372">240000</cx:pt>
          <cx:pt idx="70373">160000</cx:pt>
          <cx:pt idx="70374">130000</cx:pt>
          <cx:pt idx="70375">140000</cx:pt>
          <cx:pt idx="70376">75000</cx:pt>
          <cx:pt idx="70377">80000</cx:pt>
          <cx:pt idx="70378">80000</cx:pt>
          <cx:pt idx="70379">190000</cx:pt>
          <cx:pt idx="70380">180000</cx:pt>
          <cx:pt idx="70381">150000</cx:pt>
          <cx:pt idx="70382">40000</cx:pt>
          <cx:pt idx="70383">230000</cx:pt>
          <cx:pt idx="70384">52000</cx:pt>
          <cx:pt idx="70385">84500</cx:pt>
          <cx:pt idx="70386">150000</cx:pt>
          <cx:pt idx="70387">150000</cx:pt>
          <cx:pt idx="70388">205000</cx:pt>
          <cx:pt idx="70389">200000</cx:pt>
          <cx:pt idx="70390">130000</cx:pt>
          <cx:pt idx="70391">200000</cx:pt>
          <cx:pt idx="70392">110000</cx:pt>
          <cx:pt idx="70393">200000</cx:pt>
          <cx:pt idx="70394">150000</cx:pt>
          <cx:pt idx="70395">60000</cx:pt>
          <cx:pt idx="70396">115000</cx:pt>
          <cx:pt idx="70397">30000</cx:pt>
          <cx:pt idx="70398">150000</cx:pt>
          <cx:pt idx="70399">20000</cx:pt>
          <cx:pt idx="70400">30000</cx:pt>
          <cx:pt idx="70401">220000</cx:pt>
          <cx:pt idx="70402">250000</cx:pt>
          <cx:pt idx="70403">250000</cx:pt>
          <cx:pt idx="70404">275000</cx:pt>
          <cx:pt idx="70405">600000</cx:pt>
          <cx:pt idx="70406">315000</cx:pt>
          <cx:pt idx="70407">225000</cx:pt>
          <cx:pt idx="70408">320000</cx:pt>
          <cx:pt idx="70409">446000</cx:pt>
          <cx:pt idx="70410">700000</cx:pt>
          <cx:pt idx="70411">400000</cx:pt>
          <cx:pt idx="70412">450000</cx:pt>
          <cx:pt idx="70413">175000</cx:pt>
          <cx:pt idx="70414">60000</cx:pt>
          <cx:pt idx="70415">175000</cx:pt>
          <cx:pt idx="70416">60000</cx:pt>
          <cx:pt idx="70417">8000</cx:pt>
          <cx:pt idx="70418">8000</cx:pt>
          <cx:pt idx="70419">120000</cx:pt>
          <cx:pt idx="70420">120000</cx:pt>
          <cx:pt idx="70421">69000</cx:pt>
          <cx:pt idx="70422">80000</cx:pt>
          <cx:pt idx="70423">80000</cx:pt>
          <cx:pt idx="70424">3000</cx:pt>
          <cx:pt idx="70425">150000</cx:pt>
          <cx:pt idx="70426">200000</cx:pt>
          <cx:pt idx="70427">250000</cx:pt>
          <cx:pt idx="70428">73000</cx:pt>
          <cx:pt idx="70429">200000</cx:pt>
          <cx:pt idx="70430">130000</cx:pt>
          <cx:pt idx="70431">89000</cx:pt>
          <cx:pt idx="70432">69900</cx:pt>
          <cx:pt idx="70433">25000</cx:pt>
          <cx:pt idx="70434">120000</cx:pt>
          <cx:pt idx="70435">120000</cx:pt>
          <cx:pt idx="70436">260000</cx:pt>
          <cx:pt idx="70437">260000</cx:pt>
          <cx:pt idx="70438">180000</cx:pt>
          <cx:pt idx="70439">310000</cx:pt>
          <cx:pt idx="70440">225000</cx:pt>
          <cx:pt idx="70441">200000</cx:pt>
          <cx:pt idx="70442">75000</cx:pt>
          <cx:pt idx="70443">300000</cx:pt>
          <cx:pt idx="70444">150000</cx:pt>
          <cx:pt idx="70445">1100000</cx:pt>
          <cx:pt idx="70446">190000</cx:pt>
          <cx:pt idx="70447">50000</cx:pt>
          <cx:pt idx="70448">300000</cx:pt>
          <cx:pt idx="70449">70000</cx:pt>
          <cx:pt idx="70450">150000</cx:pt>
          <cx:pt idx="70451">250000</cx:pt>
          <cx:pt idx="70452">230000</cx:pt>
          <cx:pt idx="70453">185000</cx:pt>
          <cx:pt idx="70454">210000</cx:pt>
          <cx:pt idx="70455">170000</cx:pt>
          <cx:pt idx="70456">200000</cx:pt>
          <cx:pt idx="70457">100000</cx:pt>
          <cx:pt idx="70458">650000</cx:pt>
          <cx:pt idx="70459">415000</cx:pt>
          <cx:pt idx="70460">230000</cx:pt>
          <cx:pt idx="70461">400000</cx:pt>
          <cx:pt idx="70462">160000</cx:pt>
          <cx:pt idx="70463">500000</cx:pt>
          <cx:pt idx="70464">95000</cx:pt>
          <cx:pt idx="70465">160000</cx:pt>
          <cx:pt idx="70466">260000</cx:pt>
          <cx:pt idx="70467">350000</cx:pt>
          <cx:pt idx="70468">350000</cx:pt>
          <cx:pt idx="70469">120000</cx:pt>
          <cx:pt idx="70470">120000</cx:pt>
          <cx:pt idx="70471">380000</cx:pt>
          <cx:pt idx="70472">200000</cx:pt>
          <cx:pt idx="70473">65000</cx:pt>
          <cx:pt idx="70474">250000</cx:pt>
          <cx:pt idx="70475">150000</cx:pt>
          <cx:pt idx="70476">65000</cx:pt>
          <cx:pt idx="70477">270000</cx:pt>
          <cx:pt idx="70478">225000</cx:pt>
          <cx:pt idx="70479">125000</cx:pt>
          <cx:pt idx="70480">189000</cx:pt>
          <cx:pt idx="70481">325000</cx:pt>
          <cx:pt idx="70482">190000</cx:pt>
          <cx:pt idx="70483">90000</cx:pt>
          <cx:pt idx="70484">500000</cx:pt>
          <cx:pt idx="70485">60000</cx:pt>
          <cx:pt idx="70486">160000</cx:pt>
          <cx:pt idx="70487">116000</cx:pt>
          <cx:pt idx="70488">250000</cx:pt>
          <cx:pt idx="70489">180000</cx:pt>
          <cx:pt idx="70490">185000</cx:pt>
          <cx:pt idx="70491">175000</cx:pt>
          <cx:pt idx="70492">450000</cx:pt>
          <cx:pt idx="70493">410000</cx:pt>
          <cx:pt idx="70494">100000</cx:pt>
          <cx:pt idx="70495">99000</cx:pt>
          <cx:pt idx="70496">110000</cx:pt>
          <cx:pt idx="70497">99000</cx:pt>
          <cx:pt idx="70498">250000</cx:pt>
          <cx:pt idx="70499">2212664</cx:pt>
          <cx:pt idx="70500">180000</cx:pt>
          <cx:pt idx="70501">250000</cx:pt>
          <cx:pt idx="70502">175000</cx:pt>
          <cx:pt idx="70503">90000</cx:pt>
          <cx:pt idx="70504">135000</cx:pt>
          <cx:pt idx="70505">150000</cx:pt>
          <cx:pt idx="70506">175000</cx:pt>
          <cx:pt idx="70507">320000</cx:pt>
          <cx:pt idx="70508">320000</cx:pt>
          <cx:pt idx="70509">300000</cx:pt>
          <cx:pt idx="70510">250000</cx:pt>
          <cx:pt idx="70511">259000</cx:pt>
          <cx:pt idx="70512">600000</cx:pt>
          <cx:pt idx="70513">420000</cx:pt>
          <cx:pt idx="70514">165000</cx:pt>
          <cx:pt idx="70515">220000</cx:pt>
          <cx:pt idx="70516">320000</cx:pt>
          <cx:pt idx="70517">100000</cx:pt>
          <cx:pt idx="70518">260000</cx:pt>
          <cx:pt idx="70519">130000</cx:pt>
          <cx:pt idx="70520">89000</cx:pt>
          <cx:pt idx="70521">250000</cx:pt>
          <cx:pt idx="70522">415000</cx:pt>
          <cx:pt idx="70523">500000</cx:pt>
          <cx:pt idx="70524">220000</cx:pt>
          <cx:pt idx="70525">225000</cx:pt>
          <cx:pt idx="70526">230000</cx:pt>
          <cx:pt idx="70527">300000</cx:pt>
          <cx:pt idx="70528">400000</cx:pt>
          <cx:pt idx="70529">275000</cx:pt>
          <cx:pt idx="70530">190000</cx:pt>
          <cx:pt idx="70531">250000</cx:pt>
          <cx:pt idx="70532">134900</cx:pt>
          <cx:pt idx="70533">53000</cx:pt>
          <cx:pt idx="70534">500000</cx:pt>
          <cx:pt idx="70535">40000</cx:pt>
          <cx:pt idx="70536">28000</cx:pt>
          <cx:pt idx="70537">200000</cx:pt>
          <cx:pt idx="70538">200000</cx:pt>
          <cx:pt idx="70539">125000</cx:pt>
          <cx:pt idx="70540">204000</cx:pt>
          <cx:pt idx="70541">425000</cx:pt>
          <cx:pt idx="70542">150000</cx:pt>
          <cx:pt idx="70543">365000</cx:pt>
          <cx:pt idx="70544">145000</cx:pt>
          <cx:pt idx="70545">100000</cx:pt>
          <cx:pt idx="70546">250000</cx:pt>
          <cx:pt idx="70547">230000</cx:pt>
          <cx:pt idx="70548">100000</cx:pt>
          <cx:pt idx="70549">100000</cx:pt>
          <cx:pt idx="70550">500000</cx:pt>
          <cx:pt idx="70551">600000</cx:pt>
          <cx:pt idx="70552">66000</cx:pt>
          <cx:pt idx="70553">250000</cx:pt>
          <cx:pt idx="70554">300000</cx:pt>
          <cx:pt idx="70555">177500</cx:pt>
          <cx:pt idx="70556">400000</cx:pt>
          <cx:pt idx="70557">150000</cx:pt>
          <cx:pt idx="70558">275000</cx:pt>
          <cx:pt idx="70559">650000</cx:pt>
          <cx:pt idx="70560">355000</cx:pt>
          <cx:pt idx="70561">450000</cx:pt>
          <cx:pt idx="70562">60000</cx:pt>
          <cx:pt idx="70563">150000</cx:pt>
          <cx:pt idx="70564">165000</cx:pt>
          <cx:pt idx="70565">115000</cx:pt>
          <cx:pt idx="70566">190000</cx:pt>
          <cx:pt idx="70567">150000</cx:pt>
          <cx:pt idx="70568">160000</cx:pt>
          <cx:pt idx="70569">300000</cx:pt>
          <cx:pt idx="70570">350000</cx:pt>
          <cx:pt idx="70571">210000</cx:pt>
          <cx:pt idx="70572">145000</cx:pt>
          <cx:pt idx="70573">175000</cx:pt>
          <cx:pt idx="70574">110000</cx:pt>
          <cx:pt idx="70575">200000</cx:pt>
          <cx:pt idx="70576">415000</cx:pt>
          <cx:pt idx="70577">190000</cx:pt>
          <cx:pt idx="70578">175000</cx:pt>
          <cx:pt idx="70579">153000</cx:pt>
          <cx:pt idx="70580">225000</cx:pt>
          <cx:pt idx="70581">225000</cx:pt>
          <cx:pt idx="70582">268000</cx:pt>
          <cx:pt idx="70583">125000</cx:pt>
          <cx:pt idx="70584">350000</cx:pt>
          <cx:pt idx="70585">86000</cx:pt>
          <cx:pt idx="70586">92000</cx:pt>
          <cx:pt idx="70587">60000</cx:pt>
          <cx:pt idx="70588">225000</cx:pt>
          <cx:pt idx="70589">214900</cx:pt>
          <cx:pt idx="70590">150000</cx:pt>
          <cx:pt idx="70591">250000</cx:pt>
          <cx:pt idx="70592">120000</cx:pt>
          <cx:pt idx="70593">250000</cx:pt>
          <cx:pt idx="70594">260000</cx:pt>
          <cx:pt idx="70595">85000</cx:pt>
          <cx:pt idx="70596">180000</cx:pt>
          <cx:pt idx="70597">180000</cx:pt>
          <cx:pt idx="70598">190000</cx:pt>
          <cx:pt idx="70599">450000</cx:pt>
          <cx:pt idx="70600">225000</cx:pt>
          <cx:pt idx="70601">183000</cx:pt>
          <cx:pt idx="70602">400000</cx:pt>
          <cx:pt idx="70603">150000</cx:pt>
          <cx:pt idx="70604">400000</cx:pt>
          <cx:pt idx="70605">75000</cx:pt>
          <cx:pt idx="70606">145000</cx:pt>
          <cx:pt idx="70607">150000</cx:pt>
          <cx:pt idx="70608">160000</cx:pt>
          <cx:pt idx="70609">275000</cx:pt>
          <cx:pt idx="70610">80000</cx:pt>
          <cx:pt idx="70611">170000</cx:pt>
          <cx:pt idx="70612">350000</cx:pt>
          <cx:pt idx="70613">250000</cx:pt>
          <cx:pt idx="70614">114000</cx:pt>
          <cx:pt idx="70615">120000</cx:pt>
          <cx:pt idx="70616">200000</cx:pt>
          <cx:pt idx="70617">180000</cx:pt>
          <cx:pt idx="70618">348000</cx:pt>
          <cx:pt idx="70619">450000</cx:pt>
          <cx:pt idx="70620">275000</cx:pt>
          <cx:pt idx="70621">300000</cx:pt>
          <cx:pt idx="70622">150000</cx:pt>
          <cx:pt idx="70623">250000</cx:pt>
          <cx:pt idx="70624">385000</cx:pt>
          <cx:pt idx="70625">170000</cx:pt>
          <cx:pt idx="70626">349000</cx:pt>
          <cx:pt idx="70627">130000</cx:pt>
          <cx:pt idx="70628">150000</cx:pt>
          <cx:pt idx="70629">139000</cx:pt>
          <cx:pt idx="70630">200000</cx:pt>
          <cx:pt idx="70631">315000</cx:pt>
          <cx:pt idx="70632">400000</cx:pt>
          <cx:pt idx="70633">120000</cx:pt>
          <cx:pt idx="70634">500000</cx:pt>
          <cx:pt idx="70635">278500</cx:pt>
          <cx:pt idx="70636">100000</cx:pt>
          <cx:pt idx="70637">200000</cx:pt>
          <cx:pt idx="70638">130000</cx:pt>
          <cx:pt idx="70639">150000</cx:pt>
          <cx:pt idx="70640">225000</cx:pt>
          <cx:pt idx="70641">200000</cx:pt>
          <cx:pt idx="70642">130000</cx:pt>
          <cx:pt idx="70643">200000</cx:pt>
          <cx:pt idx="70644">160000</cx:pt>
          <cx:pt idx="70645">350000</cx:pt>
          <cx:pt idx="70646">215000</cx:pt>
          <cx:pt idx="70647">240000</cx:pt>
          <cx:pt idx="70648">230000</cx:pt>
          <cx:pt idx="70649">425000</cx:pt>
          <cx:pt idx="70650">120000</cx:pt>
          <cx:pt idx="70651">130000</cx:pt>
          <cx:pt idx="70652">195000</cx:pt>
          <cx:pt idx="70653">300000</cx:pt>
          <cx:pt idx="70654">300000</cx:pt>
          <cx:pt idx="70655">200000</cx:pt>
          <cx:pt idx="70656">130000</cx:pt>
          <cx:pt idx="70657">55000</cx:pt>
          <cx:pt idx="70658">140000</cx:pt>
          <cx:pt idx="70659">200000</cx:pt>
          <cx:pt idx="70660">110000</cx:pt>
          <cx:pt idx="70661">375000</cx:pt>
          <cx:pt idx="70662">1075000</cx:pt>
          <cx:pt idx="70663">170000</cx:pt>
          <cx:pt idx="70664">150000</cx:pt>
          <cx:pt idx="70665">120000</cx:pt>
          <cx:pt idx="70666">200000</cx:pt>
          <cx:pt idx="70667">165000</cx:pt>
          <cx:pt idx="70668">135000</cx:pt>
          <cx:pt idx="70669">115000</cx:pt>
          <cx:pt idx="70670">145000</cx:pt>
          <cx:pt idx="70671">117000</cx:pt>
          <cx:pt idx="70672">350000</cx:pt>
          <cx:pt idx="70673">160000</cx:pt>
          <cx:pt idx="70674">400000</cx:pt>
          <cx:pt idx="70675">170000</cx:pt>
          <cx:pt idx="70676">2212664</cx:pt>
          <cx:pt idx="70677">143000</cx:pt>
          <cx:pt idx="70678">480000</cx:pt>
          <cx:pt idx="70679">399000</cx:pt>
          <cx:pt idx="70680">160000</cx:pt>
          <cx:pt idx="70681">425000</cx:pt>
          <cx:pt idx="70682">1000000</cx:pt>
          <cx:pt idx="70683">89000</cx:pt>
          <cx:pt idx="70684">150000</cx:pt>
          <cx:pt idx="70685">280000</cx:pt>
          <cx:pt idx="70686">130000</cx:pt>
          <cx:pt idx="70687">160000</cx:pt>
          <cx:pt idx="70688">400000</cx:pt>
          <cx:pt idx="70689">500000</cx:pt>
          <cx:pt idx="70690">295000</cx:pt>
          <cx:pt idx="70691">160000</cx:pt>
          <cx:pt idx="70692">975000</cx:pt>
          <cx:pt idx="70693">220000</cx:pt>
          <cx:pt idx="70694">185000</cx:pt>
          <cx:pt idx="70695">205000</cx:pt>
          <cx:pt idx="70696">174900</cx:pt>
          <cx:pt idx="70697">245000</cx:pt>
          <cx:pt idx="70698">110000</cx:pt>
          <cx:pt idx="70699">125000</cx:pt>
          <cx:pt idx="70700">100000</cx:pt>
          <cx:pt idx="70701">650000</cx:pt>
          <cx:pt idx="70702">126000</cx:pt>
          <cx:pt idx="70703">115500</cx:pt>
          <cx:pt idx="70704">365000</cx:pt>
          <cx:pt idx="70705">250000</cx:pt>
          <cx:pt idx="70706">100000</cx:pt>
          <cx:pt idx="70707">100000</cx:pt>
          <cx:pt idx="70708">160000</cx:pt>
          <cx:pt idx="70709">159000</cx:pt>
          <cx:pt idx="70710">250000</cx:pt>
          <cx:pt idx="70711">220000</cx:pt>
          <cx:pt idx="70712">325000</cx:pt>
          <cx:pt idx="70713">275000</cx:pt>
          <cx:pt idx="70714">135000</cx:pt>
          <cx:pt idx="70715">400000</cx:pt>
          <cx:pt idx="70716">250000</cx:pt>
          <cx:pt idx="70717">250000</cx:pt>
          <cx:pt idx="70718">145000</cx:pt>
          <cx:pt idx="70719">130000</cx:pt>
          <cx:pt idx="70720">125000</cx:pt>
          <cx:pt idx="70721">125000</cx:pt>
          <cx:pt idx="70722">160000</cx:pt>
          <cx:pt idx="70723">550000</cx:pt>
          <cx:pt idx="70724">50000</cx:pt>
          <cx:pt idx="70725">180000</cx:pt>
          <cx:pt idx="70726">190000</cx:pt>
          <cx:pt idx="70727">50000</cx:pt>
          <cx:pt idx="70728">180000</cx:pt>
          <cx:pt idx="70729">100000</cx:pt>
          <cx:pt idx="70730">100000</cx:pt>
          <cx:pt idx="70731">190000</cx:pt>
          <cx:pt idx="70732">220000</cx:pt>
          <cx:pt idx="70733">190000</cx:pt>
          <cx:pt idx="70734">160000</cx:pt>
          <cx:pt idx="70735">340000</cx:pt>
          <cx:pt idx="70736">275000</cx:pt>
          <cx:pt idx="70737">275000</cx:pt>
          <cx:pt idx="70738">130000</cx:pt>
          <cx:pt idx="70739">225000</cx:pt>
          <cx:pt idx="70740">350000</cx:pt>
          <cx:pt idx="70741">900000</cx:pt>
          <cx:pt idx="70742">75000</cx:pt>
          <cx:pt idx="70743">335000</cx:pt>
          <cx:pt idx="70744">350000</cx:pt>
          <cx:pt idx="70745">90000</cx:pt>
          <cx:pt idx="70746">240000</cx:pt>
          <cx:pt idx="70747">69900</cx:pt>
          <cx:pt idx="70748">390000</cx:pt>
          <cx:pt idx="70749">115000</cx:pt>
          <cx:pt idx="70750">200000</cx:pt>
          <cx:pt idx="70751">375000</cx:pt>
          <cx:pt idx="70752">130000</cx:pt>
          <cx:pt idx="70753">500000</cx:pt>
          <cx:pt idx="70754">325000</cx:pt>
          <cx:pt idx="70755">325000</cx:pt>
          <cx:pt idx="70756">200000</cx:pt>
          <cx:pt idx="70757">455000</cx:pt>
          <cx:pt idx="70758">500000</cx:pt>
          <cx:pt idx="70759">725000</cx:pt>
          <cx:pt idx="70760">375000</cx:pt>
          <cx:pt idx="70761">186000</cx:pt>
          <cx:pt idx="70762">40000</cx:pt>
          <cx:pt idx="70763">199000</cx:pt>
          <cx:pt idx="70764">400000</cx:pt>
          <cx:pt idx="70765">500000</cx:pt>
          <cx:pt idx="70766">154000</cx:pt>
          <cx:pt idx="70767">300000</cx:pt>
          <cx:pt idx="70768">600000</cx:pt>
          <cx:pt idx="70769">97000</cx:pt>
          <cx:pt idx="70770">115000</cx:pt>
          <cx:pt idx="70771">225000</cx:pt>
          <cx:pt idx="70772">220000</cx:pt>
          <cx:pt idx="70773">150000</cx:pt>
          <cx:pt idx="70774">127000</cx:pt>
          <cx:pt idx="70775">314000</cx:pt>
          <cx:pt idx="70776">185000</cx:pt>
          <cx:pt idx="70777">425000</cx:pt>
          <cx:pt idx="70778">84000</cx:pt>
          <cx:pt idx="70779">210000</cx:pt>
          <cx:pt idx="70780">135000</cx:pt>
          <cx:pt idx="70781">140000</cx:pt>
          <cx:pt idx="70782">180000</cx:pt>
          <cx:pt idx="70783">475000</cx:pt>
          <cx:pt idx="70784">850000</cx:pt>
          <cx:pt idx="70785">190000</cx:pt>
          <cx:pt idx="70786">400000</cx:pt>
          <cx:pt idx="70787">400000</cx:pt>
          <cx:pt idx="70788">700000</cx:pt>
          <cx:pt idx="70789">350000</cx:pt>
          <cx:pt idx="70790">130000</cx:pt>
          <cx:pt idx="70791">136000</cx:pt>
          <cx:pt idx="70792">130000</cx:pt>
          <cx:pt idx="70793">525000</cx:pt>
          <cx:pt idx="70794">375000</cx:pt>
          <cx:pt idx="70795">650000</cx:pt>
          <cx:pt idx="70796">350000</cx:pt>
          <cx:pt idx="70797">500000</cx:pt>
          <cx:pt idx="70798">400000</cx:pt>
          <cx:pt idx="70799">330000</cx:pt>
          <cx:pt idx="70800">300000</cx:pt>
          <cx:pt idx="70801">450000</cx:pt>
          <cx:pt idx="70802">350000</cx:pt>
          <cx:pt idx="70803">320000</cx:pt>
          <cx:pt idx="70804">225000</cx:pt>
          <cx:pt idx="70805">119900</cx:pt>
          <cx:pt idx="70806">350000</cx:pt>
          <cx:pt idx="70807">600000</cx:pt>
          <cx:pt idx="70808">900000</cx:pt>
          <cx:pt idx="70809">820000</cx:pt>
          <cx:pt idx="70810">210000</cx:pt>
          <cx:pt idx="70811">500000</cx:pt>
          <cx:pt idx="70812">285000</cx:pt>
          <cx:pt idx="70813">600000</cx:pt>
          <cx:pt idx="70814">270000</cx:pt>
          <cx:pt idx="70815">335000</cx:pt>
          <cx:pt idx="70816">150000</cx:pt>
          <cx:pt idx="70817">200000</cx:pt>
          <cx:pt idx="70818">84000</cx:pt>
          <cx:pt idx="70819">350000</cx:pt>
          <cx:pt idx="70820">80000</cx:pt>
          <cx:pt idx="70821">225000</cx:pt>
          <cx:pt idx="70822">190000</cx:pt>
          <cx:pt idx="70823">125000</cx:pt>
          <cx:pt idx="70824">125000</cx:pt>
          <cx:pt idx="70825">180000</cx:pt>
          <cx:pt idx="70826">500000</cx:pt>
          <cx:pt idx="70827">100000</cx:pt>
          <cx:pt idx="70828">300000</cx:pt>
          <cx:pt idx="70829">175000</cx:pt>
          <cx:pt idx="70830">180000</cx:pt>
          <cx:pt idx="70831">150000</cx:pt>
          <cx:pt idx="70832">850000</cx:pt>
          <cx:pt idx="70833">104900</cx:pt>
          <cx:pt idx="70834">145000</cx:pt>
          <cx:pt idx="70835">65000</cx:pt>
          <cx:pt idx="70836">100000</cx:pt>
          <cx:pt idx="70837">250000</cx:pt>
          <cx:pt idx="70838">200000</cx:pt>
          <cx:pt idx="70839">300000</cx:pt>
          <cx:pt idx="70840">350000</cx:pt>
          <cx:pt idx="70841">200000</cx:pt>
          <cx:pt idx="70842">140000</cx:pt>
          <cx:pt idx="70843">219000</cx:pt>
          <cx:pt idx="70844">115000</cx:pt>
          <cx:pt idx="70845">675000</cx:pt>
          <cx:pt idx="70846">150000</cx:pt>
          <cx:pt idx="70847">275000</cx:pt>
          <cx:pt idx="70848">190000</cx:pt>
          <cx:pt idx="70849">290000</cx:pt>
          <cx:pt idx="70850">300000</cx:pt>
          <cx:pt idx="70851">190000</cx:pt>
          <cx:pt idx="70852">60000</cx:pt>
          <cx:pt idx="70853">285000</cx:pt>
          <cx:pt idx="70854">200000</cx:pt>
          <cx:pt idx="70855">90000</cx:pt>
          <cx:pt idx="70856">375000</cx:pt>
          <cx:pt idx="70857">155000</cx:pt>
          <cx:pt idx="70858">315000</cx:pt>
          <cx:pt idx="70859">90000</cx:pt>
          <cx:pt idx="70860">450000</cx:pt>
          <cx:pt idx="70861">180000</cx:pt>
          <cx:pt idx="70862">230000</cx:pt>
          <cx:pt idx="70863">76000</cx:pt>
          <cx:pt idx="70864">150000</cx:pt>
          <cx:pt idx="70865">120000</cx:pt>
          <cx:pt idx="70866">250000</cx:pt>
          <cx:pt idx="70867">400000</cx:pt>
          <cx:pt idx="70868">90000</cx:pt>
          <cx:pt idx="70869">250000</cx:pt>
          <cx:pt idx="70870">89000</cx:pt>
          <cx:pt idx="70871">145000</cx:pt>
          <cx:pt idx="70872">350000</cx:pt>
          <cx:pt idx="70873">120000</cx:pt>
          <cx:pt idx="70874">220000</cx:pt>
          <cx:pt idx="70875">650000</cx:pt>
          <cx:pt idx="70876">250000</cx:pt>
          <cx:pt idx="70877">600000</cx:pt>
          <cx:pt idx="70878">800000</cx:pt>
          <cx:pt idx="70879">230000</cx:pt>
          <cx:pt idx="70880">190000</cx:pt>
          <cx:pt idx="70881">350000</cx:pt>
          <cx:pt idx="70882">250000</cx:pt>
          <cx:pt idx="70883">130000</cx:pt>
          <cx:pt idx="70884">350000</cx:pt>
          <cx:pt idx="70885">175000</cx:pt>
          <cx:pt idx="70886">300000</cx:pt>
          <cx:pt idx="70887">259000</cx:pt>
          <cx:pt idx="70888">174000</cx:pt>
          <cx:pt idx="70889">180000</cx:pt>
          <cx:pt idx="70890">120000</cx:pt>
          <cx:pt idx="70891">120000</cx:pt>
          <cx:pt idx="70892">400000</cx:pt>
          <cx:pt idx="70893">350000</cx:pt>
          <cx:pt idx="70894">450000</cx:pt>
          <cx:pt idx="70895">219000</cx:pt>
          <cx:pt idx="70896">205000</cx:pt>
          <cx:pt idx="70897">280000</cx:pt>
          <cx:pt idx="70898">220000</cx:pt>
          <cx:pt idx="70899">77000</cx:pt>
          <cx:pt idx="70900">55000</cx:pt>
          <cx:pt idx="70901">140000</cx:pt>
          <cx:pt idx="70902">200000</cx:pt>
          <cx:pt idx="70903">139000</cx:pt>
          <cx:pt idx="70904">340000</cx:pt>
          <cx:pt idx="70905">340000</cx:pt>
          <cx:pt idx="70906">850000</cx:pt>
          <cx:pt idx="70907">350000</cx:pt>
          <cx:pt idx="70908">90000</cx:pt>
          <cx:pt idx="70909">202000</cx:pt>
          <cx:pt idx="70910">240000</cx:pt>
          <cx:pt idx="70911">210000</cx:pt>
          <cx:pt idx="70912">485000</cx:pt>
          <cx:pt idx="70913">200000</cx:pt>
          <cx:pt idx="70914">179000</cx:pt>
          <cx:pt idx="70915">220000</cx:pt>
          <cx:pt idx="70916">175000</cx:pt>
          <cx:pt idx="70917">100000</cx:pt>
          <cx:pt idx="70918">176000</cx:pt>
          <cx:pt idx="70919">160000</cx:pt>
          <cx:pt idx="70920">500000</cx:pt>
          <cx:pt idx="70921">300000</cx:pt>
          <cx:pt idx="70922">1000000</cx:pt>
          <cx:pt idx="70923">230000</cx:pt>
          <cx:pt idx="70924">400000</cx:pt>
          <cx:pt idx="70925">350000</cx:pt>
          <cx:pt idx="70926">325000</cx:pt>
          <cx:pt idx="70927">330000</cx:pt>
          <cx:pt idx="70928">400000</cx:pt>
          <cx:pt idx="70929">290000</cx:pt>
          <cx:pt idx="70930">188000</cx:pt>
          <cx:pt idx="70931">250000</cx:pt>
          <cx:pt idx="70932">300000</cx:pt>
          <cx:pt idx="70933">180000</cx:pt>
          <cx:pt idx="70934">302570</cx:pt>
          <cx:pt idx="70935">130000</cx:pt>
          <cx:pt idx="70936">300000</cx:pt>
          <cx:pt idx="70937">200000</cx:pt>
          <cx:pt idx="70938">148500</cx:pt>
          <cx:pt idx="70939">138000</cx:pt>
          <cx:pt idx="70940">32500</cx:pt>
          <cx:pt idx="70941">585000</cx:pt>
          <cx:pt idx="70942">323000</cx:pt>
          <cx:pt idx="70943">345000</cx:pt>
          <cx:pt idx="70944">289000</cx:pt>
          <cx:pt idx="70945">248000</cx:pt>
          <cx:pt idx="70946">600000</cx:pt>
          <cx:pt idx="70947">300000</cx:pt>
          <cx:pt idx="70948">190000</cx:pt>
          <cx:pt idx="70949">135000</cx:pt>
          <cx:pt idx="70950">325000</cx:pt>
          <cx:pt idx="70951">295000</cx:pt>
          <cx:pt idx="70952">200000</cx:pt>
          <cx:pt idx="70953">175000</cx:pt>
          <cx:pt idx="70954">282000</cx:pt>
          <cx:pt idx="70955">160000</cx:pt>
          <cx:pt idx="70956">115000</cx:pt>
          <cx:pt idx="70957">80000</cx:pt>
          <cx:pt idx="70958">50000</cx:pt>
          <cx:pt idx="70959">89000</cx:pt>
          <cx:pt idx="70960">400000</cx:pt>
          <cx:pt idx="70961">380000</cx:pt>
          <cx:pt idx="70962">250000</cx:pt>
          <cx:pt idx="70963">400000</cx:pt>
          <cx:pt idx="70964">175000</cx:pt>
          <cx:pt idx="70965">69900</cx:pt>
          <cx:pt idx="70966">100000</cx:pt>
          <cx:pt idx="70967">200000</cx:pt>
          <cx:pt idx="70968">160000</cx:pt>
          <cx:pt idx="70969">200000</cx:pt>
          <cx:pt idx="70970">70000</cx:pt>
          <cx:pt idx="70971">100000</cx:pt>
          <cx:pt idx="70972">86000</cx:pt>
          <cx:pt idx="70973">200000</cx:pt>
          <cx:pt idx="70974">300000</cx:pt>
          <cx:pt idx="70975">170000</cx:pt>
          <cx:pt idx="70976">180000</cx:pt>
          <cx:pt idx="70977">600000</cx:pt>
          <cx:pt idx="70978">350000</cx:pt>
          <cx:pt idx="70979">250000</cx:pt>
          <cx:pt idx="70980">100000</cx:pt>
          <cx:pt idx="70981">110000</cx:pt>
          <cx:pt idx="70982">320000</cx:pt>
          <cx:pt idx="70983">67000</cx:pt>
          <cx:pt idx="70984">180000</cx:pt>
          <cx:pt idx="70985">300000</cx:pt>
          <cx:pt idx="70986">90000</cx:pt>
          <cx:pt idx="70987">80000</cx:pt>
          <cx:pt idx="70988">125000</cx:pt>
          <cx:pt idx="70989">275000</cx:pt>
          <cx:pt idx="70990">150000</cx:pt>
          <cx:pt idx="70991">99100</cx:pt>
          <cx:pt idx="70992">130000</cx:pt>
          <cx:pt idx="70993">200000</cx:pt>
          <cx:pt idx="70994">250000</cx:pt>
          <cx:pt idx="70995">170000</cx:pt>
          <cx:pt idx="70996">140000</cx:pt>
          <cx:pt idx="70997">450000</cx:pt>
          <cx:pt idx="70998">170000</cx:pt>
          <cx:pt idx="70999">450000</cx:pt>
          <cx:pt idx="71000">525000</cx:pt>
          <cx:pt idx="71001">600000</cx:pt>
          <cx:pt idx="71002">375000</cx:pt>
          <cx:pt idx="71003">470000</cx:pt>
          <cx:pt idx="71004">200000</cx:pt>
          <cx:pt idx="71005">340000</cx:pt>
          <cx:pt idx="71006">130000</cx:pt>
          <cx:pt idx="71007">79000</cx:pt>
          <cx:pt idx="71008">90000</cx:pt>
          <cx:pt idx="71009">130000</cx:pt>
          <cx:pt idx="71010">300000</cx:pt>
          <cx:pt idx="71011">200000</cx:pt>
          <cx:pt idx="71012">190000</cx:pt>
          <cx:pt idx="71013">105000</cx:pt>
          <cx:pt idx="71014">170000</cx:pt>
          <cx:pt idx="71015">168000</cx:pt>
          <cx:pt idx="71016">60000</cx:pt>
          <cx:pt idx="71017">170000</cx:pt>
          <cx:pt idx="71018">120000</cx:pt>
          <cx:pt idx="71019">160000</cx:pt>
          <cx:pt idx="71020">190000</cx:pt>
          <cx:pt idx="71021">150000</cx:pt>
          <cx:pt idx="71022">700000</cx:pt>
          <cx:pt idx="71023">289000</cx:pt>
          <cx:pt idx="71024">123000</cx:pt>
          <cx:pt idx="71025">130000</cx:pt>
          <cx:pt idx="71026">425000</cx:pt>
          <cx:pt idx="71027">350000</cx:pt>
          <cx:pt idx="71028">450000</cx:pt>
          <cx:pt idx="71029">600000</cx:pt>
          <cx:pt idx="71030">219000</cx:pt>
          <cx:pt idx="71031">240000</cx:pt>
          <cx:pt idx="71032">185000</cx:pt>
          <cx:pt idx="71033">140000</cx:pt>
          <cx:pt idx="71034">200000</cx:pt>
          <cx:pt idx="71035">100000</cx:pt>
          <cx:pt idx="71036">500000</cx:pt>
          <cx:pt idx="71037">242000</cx:pt>
          <cx:pt idx="71038">272000</cx:pt>
          <cx:pt idx="71039">160000</cx:pt>
          <cx:pt idx="71040">235000</cx:pt>
          <cx:pt idx="71041">230000</cx:pt>
          <cx:pt idx="71042">425000</cx:pt>
          <cx:pt idx="71043">400000</cx:pt>
          <cx:pt idx="71044">80000</cx:pt>
          <cx:pt idx="71045">250000</cx:pt>
          <cx:pt idx="71046">140000</cx:pt>
          <cx:pt idx="71047">145000</cx:pt>
          <cx:pt idx="71048">300000</cx:pt>
          <cx:pt idx="71049">220000</cx:pt>
          <cx:pt idx="71050">500000</cx:pt>
          <cx:pt idx="71051">268000</cx:pt>
          <cx:pt idx="71052">292000</cx:pt>
          <cx:pt idx="71053">85000</cx:pt>
          <cx:pt idx="71054">135000</cx:pt>
          <cx:pt idx="71055">300000</cx:pt>
          <cx:pt idx="71056">268000</cx:pt>
          <cx:pt idx="71057">400000</cx:pt>
          <cx:pt idx="71058">430000</cx:pt>
          <cx:pt idx="71059">145000</cx:pt>
          <cx:pt idx="71060">339000</cx:pt>
          <cx:pt idx="71061">285000</cx:pt>
          <cx:pt idx="71062">120000</cx:pt>
          <cx:pt idx="71063">350000</cx:pt>
          <cx:pt idx="71064">250000</cx:pt>
          <cx:pt idx="71065">160000</cx:pt>
          <cx:pt idx="71066">160000</cx:pt>
          <cx:pt idx="71067">160000</cx:pt>
          <cx:pt idx="71068">875000</cx:pt>
          <cx:pt idx="71069">450000</cx:pt>
          <cx:pt idx="71070">262000</cx:pt>
          <cx:pt idx="71071">100000</cx:pt>
          <cx:pt idx="71072">475000</cx:pt>
          <cx:pt idx="71073">400000</cx:pt>
          <cx:pt idx="71074">260000</cx:pt>
          <cx:pt idx="71075">325000</cx:pt>
          <cx:pt idx="71076">300000</cx:pt>
          <cx:pt idx="71077">2212664</cx:pt>
          <cx:pt idx="71078">165000</cx:pt>
          <cx:pt idx="71079">180000</cx:pt>
          <cx:pt idx="71080">72000</cx:pt>
          <cx:pt idx="71081">208000</cx:pt>
          <cx:pt idx="71082">2212664</cx:pt>
          <cx:pt idx="71083">230000</cx:pt>
          <cx:pt idx="71084">307000</cx:pt>
          <cx:pt idx="71085">268000</cx:pt>
          <cx:pt idx="71086">200000</cx:pt>
          <cx:pt idx="71087">2212664</cx:pt>
          <cx:pt idx="71088">550000</cx:pt>
          <cx:pt idx="71089">170000</cx:pt>
          <cx:pt idx="71090">100000</cx:pt>
          <cx:pt idx="71091">100000</cx:pt>
          <cx:pt idx="71092">80000</cx:pt>
          <cx:pt idx="71093">80000</cx:pt>
          <cx:pt idx="71094">150000</cx:pt>
          <cx:pt idx="71095">100000</cx:pt>
          <cx:pt idx="71096">409900</cx:pt>
          <cx:pt idx="71097">190000</cx:pt>
          <cx:pt idx="71098">200000</cx:pt>
          <cx:pt idx="71099">290000</cx:pt>
          <cx:pt idx="71100">280000</cx:pt>
          <cx:pt idx="71101">450000</cx:pt>
          <cx:pt idx="71102">116000</cx:pt>
          <cx:pt idx="71103">150000</cx:pt>
          <cx:pt idx="71104">200000</cx:pt>
          <cx:pt idx="71105">175000</cx:pt>
          <cx:pt idx="71106">300000</cx:pt>
          <cx:pt idx="71107">245000</cx:pt>
          <cx:pt idx="71108">190000</cx:pt>
          <cx:pt idx="71109">160000</cx:pt>
          <cx:pt idx="71110">148000</cx:pt>
          <cx:pt idx="71111">350000</cx:pt>
          <cx:pt idx="71112">125000</cx:pt>
          <cx:pt idx="71113">1000000</cx:pt>
          <cx:pt idx="71114">365000</cx:pt>
          <cx:pt idx="71115">260000</cx:pt>
          <cx:pt idx="71116">80000</cx:pt>
          <cx:pt idx="71117">115000</cx:pt>
          <cx:pt idx="71118">125500</cx:pt>
          <cx:pt idx="71119">200000</cx:pt>
          <cx:pt idx="71120">265000</cx:pt>
          <cx:pt idx="71121">250000</cx:pt>
          <cx:pt idx="71122">350000</cx:pt>
          <cx:pt idx="71123">250000</cx:pt>
          <cx:pt idx="71124">200000</cx:pt>
          <cx:pt idx="71125">315000</cx:pt>
          <cx:pt idx="71126">300000</cx:pt>
          <cx:pt idx="71127">275000</cx:pt>
          <cx:pt idx="71128">160000</cx:pt>
          <cx:pt idx="71129">184000</cx:pt>
          <cx:pt idx="71130">112000</cx:pt>
          <cx:pt idx="71131">150000</cx:pt>
          <cx:pt idx="71132">375000</cx:pt>
          <cx:pt idx="71133">52000</cx:pt>
          <cx:pt idx="71134">980000</cx:pt>
          <cx:pt idx="71135">170000</cx:pt>
          <cx:pt idx="71136">280000</cx:pt>
          <cx:pt idx="71137">130000</cx:pt>
          <cx:pt idx="71138">110000</cx:pt>
          <cx:pt idx="71139">250000</cx:pt>
          <cx:pt idx="71140">185000</cx:pt>
          <cx:pt idx="71141">250000</cx:pt>
          <cx:pt idx="71142">700000</cx:pt>
          <cx:pt idx="71143">250000</cx:pt>
          <cx:pt idx="71144">170000</cx:pt>
          <cx:pt idx="71145">185000</cx:pt>
          <cx:pt idx="71146">275000</cx:pt>
          <cx:pt idx="71147">90000</cx:pt>
          <cx:pt idx="71148">330000</cx:pt>
          <cx:pt idx="71149">149000</cx:pt>
          <cx:pt idx="71150">485000</cx:pt>
          <cx:pt idx="71151">315000</cx:pt>
          <cx:pt idx="71152">260000</cx:pt>
          <cx:pt idx="71153">520000</cx:pt>
          <cx:pt idx="71154">800000</cx:pt>
          <cx:pt idx="71155">730000</cx:pt>
          <cx:pt idx="71156">175000</cx:pt>
          <cx:pt idx="71157">200000</cx:pt>
          <cx:pt idx="71158">170000</cx:pt>
          <cx:pt idx="71159">200000</cx:pt>
          <cx:pt idx="71160">151000</cx:pt>
          <cx:pt idx="71161">230000</cx:pt>
          <cx:pt idx="71162">200000</cx:pt>
          <cx:pt idx="71163">280000</cx:pt>
          <cx:pt idx="71164">200000</cx:pt>
          <cx:pt idx="71165">300000</cx:pt>
          <cx:pt idx="71166">189000</cx:pt>
          <cx:pt idx="71167">250000</cx:pt>
          <cx:pt idx="71168">150000</cx:pt>
          <cx:pt idx="71169">140000</cx:pt>
          <cx:pt idx="71170">200000</cx:pt>
          <cx:pt idx="71171">160000</cx:pt>
          <cx:pt idx="71172">400000</cx:pt>
          <cx:pt idx="71173">280000</cx:pt>
          <cx:pt idx="71174">200000</cx:pt>
          <cx:pt idx="71175">200000</cx:pt>
          <cx:pt idx="71176">145000</cx:pt>
          <cx:pt idx="71177">240000</cx:pt>
          <cx:pt idx="71178">116748</cx:pt>
          <cx:pt idx="71179">99000</cx:pt>
          <cx:pt idx="71180">150000</cx:pt>
          <cx:pt idx="71181">225000</cx:pt>
          <cx:pt idx="71182">280000</cx:pt>
          <cx:pt idx="71183">275000</cx:pt>
          <cx:pt idx="71184">175000</cx:pt>
          <cx:pt idx="71185">200000</cx:pt>
          <cx:pt idx="71186">450000</cx:pt>
          <cx:pt idx="71187">220000</cx:pt>
          <cx:pt idx="71188">225000</cx:pt>
          <cx:pt idx="71189">80000</cx:pt>
          <cx:pt idx="71190">346000</cx:pt>
          <cx:pt idx="71191">125000</cx:pt>
          <cx:pt idx="71192">60000</cx:pt>
          <cx:pt idx="71193">500000</cx:pt>
          <cx:pt idx="71194">150000</cx:pt>
          <cx:pt idx="71195">115000</cx:pt>
          <cx:pt idx="71196">165000</cx:pt>
          <cx:pt idx="71197">250000</cx:pt>
          <cx:pt idx="71198">235000</cx:pt>
          <cx:pt idx="71199">140000</cx:pt>
          <cx:pt idx="71200">150000</cx:pt>
          <cx:pt idx="71201">225000</cx:pt>
          <cx:pt idx="71202">120000</cx:pt>
          <cx:pt idx="71203">225000</cx:pt>
          <cx:pt idx="71204">160000</cx:pt>
          <cx:pt idx="71205">400000</cx:pt>
          <cx:pt idx="71206">190000</cx:pt>
          <cx:pt idx="71207">650000</cx:pt>
          <cx:pt idx="71208">800000</cx:pt>
          <cx:pt idx="71209">150000</cx:pt>
          <cx:pt idx="71210">450000</cx:pt>
          <cx:pt idx="71211">200000</cx:pt>
          <cx:pt idx="71212">110000</cx:pt>
          <cx:pt idx="71213">180000</cx:pt>
          <cx:pt idx="71214">395000</cx:pt>
          <cx:pt idx="71215">250000</cx:pt>
          <cx:pt idx="71216">150000</cx:pt>
          <cx:pt idx="71217">160000</cx:pt>
          <cx:pt idx="71218">130000</cx:pt>
          <cx:pt idx="71219">290000</cx:pt>
          <cx:pt idx="71220">100000</cx:pt>
          <cx:pt idx="71221">45000</cx:pt>
          <cx:pt idx="71222">120000</cx:pt>
          <cx:pt idx="71223">130000</cx:pt>
          <cx:pt idx="71224">226000</cx:pt>
          <cx:pt idx="71225">140000</cx:pt>
          <cx:pt idx="71226">300000</cx:pt>
          <cx:pt idx="71227">170000</cx:pt>
          <cx:pt idx="71228">250000</cx:pt>
          <cx:pt idx="71229">225000</cx:pt>
          <cx:pt idx="71230">450000</cx:pt>
          <cx:pt idx="71231">170000</cx:pt>
          <cx:pt idx="71232">60000</cx:pt>
          <cx:pt idx="71233">160000</cx:pt>
          <cx:pt idx="71234">225000</cx:pt>
          <cx:pt idx="71235">250000</cx:pt>
          <cx:pt idx="71236">250000</cx:pt>
          <cx:pt idx="71237">137000</cx:pt>
          <cx:pt idx="71238">600000</cx:pt>
          <cx:pt idx="71239">190000</cx:pt>
          <cx:pt idx="71240">450000</cx:pt>
          <cx:pt idx="71241">115000</cx:pt>
          <cx:pt idx="71242">600000</cx:pt>
          <cx:pt idx="71243">140000</cx:pt>
          <cx:pt idx="71244">375000</cx:pt>
          <cx:pt idx="71245">300000</cx:pt>
          <cx:pt idx="71246">350000</cx:pt>
          <cx:pt idx="71247">230000</cx:pt>
          <cx:pt idx="71248">310000</cx:pt>
          <cx:pt idx="71249">175000</cx:pt>
          <cx:pt idx="71250">220000</cx:pt>
          <cx:pt idx="71251">180000</cx:pt>
          <cx:pt idx="71252">220000</cx:pt>
          <cx:pt idx="71253">379000</cx:pt>
          <cx:pt idx="71254">350000</cx:pt>
          <cx:pt idx="71255">175000</cx:pt>
          <cx:pt idx="71256">329000</cx:pt>
          <cx:pt idx="71257">380000</cx:pt>
          <cx:pt idx="71258">210000</cx:pt>
          <cx:pt idx="71259">130000</cx:pt>
          <cx:pt idx="71260">350000</cx:pt>
          <cx:pt idx="71261">400000</cx:pt>
          <cx:pt idx="71262">300000</cx:pt>
          <cx:pt idx="71263">350000</cx:pt>
          <cx:pt idx="71264">600000</cx:pt>
          <cx:pt idx="71265">479000</cx:pt>
          <cx:pt idx="71266">125000</cx:pt>
          <cx:pt idx="71267">299000</cx:pt>
          <cx:pt idx="71268">55000</cx:pt>
          <cx:pt idx="71269">285000</cx:pt>
          <cx:pt idx="71270">200000</cx:pt>
          <cx:pt idx="71271">220000</cx:pt>
          <cx:pt idx="71272">260000</cx:pt>
          <cx:pt idx="71273">110000</cx:pt>
          <cx:pt idx="71274">580000</cx:pt>
          <cx:pt idx="71275">2212664</cx:pt>
          <cx:pt idx="71276">200000</cx:pt>
          <cx:pt idx="71277">160000</cx:pt>
          <cx:pt idx="71278">160000</cx:pt>
          <cx:pt idx="71279">100000</cx:pt>
          <cx:pt idx="71280">500000</cx:pt>
          <cx:pt idx="71281">126000</cx:pt>
          <cx:pt idx="71282">370000</cx:pt>
          <cx:pt idx="71283">275000</cx:pt>
          <cx:pt idx="71284">380000</cx:pt>
          <cx:pt idx="71285">98000</cx:pt>
          <cx:pt idx="71286">135000</cx:pt>
          <cx:pt idx="71287">120000</cx:pt>
          <cx:pt idx="71288">159000</cx:pt>
          <cx:pt idx="71289">150000</cx:pt>
          <cx:pt idx="71290">150000</cx:pt>
          <cx:pt idx="71291">230000</cx:pt>
          <cx:pt idx="71292">130000</cx:pt>
          <cx:pt idx="71293">300000</cx:pt>
          <cx:pt idx="71294">200000</cx:pt>
          <cx:pt idx="71295">300000</cx:pt>
          <cx:pt idx="71296">240000</cx:pt>
          <cx:pt idx="71297">300000</cx:pt>
          <cx:pt idx="71298">150000</cx:pt>
          <cx:pt idx="71299">170000</cx:pt>
          <cx:pt idx="71300">130000</cx:pt>
          <cx:pt idx="71301">164000</cx:pt>
          <cx:pt idx="71302">250000</cx:pt>
          <cx:pt idx="71303">350000</cx:pt>
          <cx:pt idx="71304">400000</cx:pt>
          <cx:pt idx="71305">347000</cx:pt>
          <cx:pt idx="71306">250000</cx:pt>
          <cx:pt idx="71307">200000</cx:pt>
          <cx:pt idx="71308">120000</cx:pt>
          <cx:pt idx="71309">180000</cx:pt>
          <cx:pt idx="71310">285000</cx:pt>
          <cx:pt idx="71311">140000</cx:pt>
          <cx:pt idx="71312">275000</cx:pt>
          <cx:pt idx="71313">300000</cx:pt>
          <cx:pt idx="71314">190000</cx:pt>
          <cx:pt idx="71315">458000</cx:pt>
          <cx:pt idx="71316">400000</cx:pt>
          <cx:pt idx="71317">155000</cx:pt>
          <cx:pt idx="71318">75000</cx:pt>
          <cx:pt idx="71319">450000</cx:pt>
          <cx:pt idx="71320">70000</cx:pt>
          <cx:pt idx="71321">230000</cx:pt>
          <cx:pt idx="71322">300000</cx:pt>
          <cx:pt idx="71323">400000</cx:pt>
          <cx:pt idx="71324">150000</cx:pt>
          <cx:pt idx="71325">183000</cx:pt>
          <cx:pt idx="71326">270000</cx:pt>
          <cx:pt idx="71327">485000</cx:pt>
          <cx:pt idx="71328">180000</cx:pt>
          <cx:pt idx="71329">270000</cx:pt>
          <cx:pt idx="71330">90000</cx:pt>
          <cx:pt idx="71331">130000</cx:pt>
          <cx:pt idx="71332">270000</cx:pt>
          <cx:pt idx="71333">350000</cx:pt>
          <cx:pt idx="71334">520000</cx:pt>
          <cx:pt idx="71335">292000</cx:pt>
          <cx:pt idx="71336">300000</cx:pt>
          <cx:pt idx="71337">275000</cx:pt>
          <cx:pt idx="71338">130000</cx:pt>
          <cx:pt idx="71339">325000</cx:pt>
          <cx:pt idx="71340">150000</cx:pt>
          <cx:pt idx="71341">465000</cx:pt>
          <cx:pt idx="71342">150000</cx:pt>
          <cx:pt idx="71343">122000</cx:pt>
          <cx:pt idx="71344">129000</cx:pt>
          <cx:pt idx="71345">600000</cx:pt>
          <cx:pt idx="71346">50000</cx:pt>
          <cx:pt idx="71347">100000</cx:pt>
          <cx:pt idx="71348">150000</cx:pt>
          <cx:pt idx="71349">200000</cx:pt>
          <cx:pt idx="71350">110000</cx:pt>
          <cx:pt idx="71351">136000</cx:pt>
          <cx:pt idx="71352">120000</cx:pt>
          <cx:pt idx="71353">200000</cx:pt>
          <cx:pt idx="71354">240000</cx:pt>
          <cx:pt idx="71355">325000</cx:pt>
          <cx:pt idx="71356">270000</cx:pt>
          <cx:pt idx="71357">200000</cx:pt>
          <cx:pt idx="71358">350000</cx:pt>
          <cx:pt idx="71359">90000</cx:pt>
          <cx:pt idx="71360">350000</cx:pt>
          <cx:pt idx="71361">479999</cx:pt>
          <cx:pt idx="71362">100000</cx:pt>
          <cx:pt idx="71363">200000</cx:pt>
          <cx:pt idx="71364">690000</cx:pt>
          <cx:pt idx="71365">325000</cx:pt>
          <cx:pt idx="71366">85000</cx:pt>
          <cx:pt idx="71367">235000</cx:pt>
          <cx:pt idx="71368">110000</cx:pt>
          <cx:pt idx="71369">120000</cx:pt>
          <cx:pt idx="71370">150000</cx:pt>
          <cx:pt idx="71371">180000</cx:pt>
          <cx:pt idx="71372">2212664</cx:pt>
          <cx:pt idx="71373">280000</cx:pt>
          <cx:pt idx="71374">250000</cx:pt>
          <cx:pt idx="71375">700000</cx:pt>
          <cx:pt idx="71376">600000</cx:pt>
          <cx:pt idx="71377">160000</cx:pt>
          <cx:pt idx="71378">189000</cx:pt>
          <cx:pt idx="71379">350000</cx:pt>
          <cx:pt idx="71380">300000</cx:pt>
          <cx:pt idx="71381">385000</cx:pt>
          <cx:pt idx="71382">50000</cx:pt>
          <cx:pt idx="71383">339000</cx:pt>
          <cx:pt idx="71384">235825</cx:pt>
          <cx:pt idx="71385">110000</cx:pt>
          <cx:pt idx="71386">134000</cx:pt>
          <cx:pt idx="71387">225000</cx:pt>
          <cx:pt idx="71388">205000</cx:pt>
          <cx:pt idx="71389">300000</cx:pt>
          <cx:pt idx="71390">198000</cx:pt>
          <cx:pt idx="71391">250000</cx:pt>
          <cx:pt idx="71392">110000</cx:pt>
          <cx:pt idx="71393">270000</cx:pt>
          <cx:pt idx="71394">300000</cx:pt>
          <cx:pt idx="71395">2212664</cx:pt>
          <cx:pt idx="71396">2212664</cx:pt>
          <cx:pt idx="71397">250000</cx:pt>
          <cx:pt idx="71398">125000</cx:pt>
          <cx:pt idx="71399">400000</cx:pt>
          <cx:pt idx="71400">220000</cx:pt>
          <cx:pt idx="71401">170000</cx:pt>
          <cx:pt idx="71402">234000</cx:pt>
          <cx:pt idx="71403">230000</cx:pt>
          <cx:pt idx="71404">275000</cx:pt>
          <cx:pt idx="71405">400000</cx:pt>
          <cx:pt idx="71406">200000</cx:pt>
          <cx:pt idx="71407">90000</cx:pt>
          <cx:pt idx="71408">140000</cx:pt>
          <cx:pt idx="71409">300000</cx:pt>
          <cx:pt idx="71410">250000</cx:pt>
          <cx:pt idx="71411">385000</cx:pt>
          <cx:pt idx="71412">250000</cx:pt>
          <cx:pt idx="71413">128900</cx:pt>
          <cx:pt idx="71414">230000</cx:pt>
          <cx:pt idx="71415">135900</cx:pt>
          <cx:pt idx="71416">125000</cx:pt>
          <cx:pt idx="71417">45000</cx:pt>
          <cx:pt idx="71418">110000</cx:pt>
          <cx:pt idx="71419">65000</cx:pt>
          <cx:pt idx="71420">115000</cx:pt>
          <cx:pt idx="71421">270000</cx:pt>
          <cx:pt idx="71422">800000</cx:pt>
          <cx:pt idx="71423">500000</cx:pt>
          <cx:pt idx="71424">115000</cx:pt>
          <cx:pt idx="71425">160000</cx:pt>
          <cx:pt idx="71426">183000</cx:pt>
          <cx:pt idx="71427">250000</cx:pt>
          <cx:pt idx="71428">75000</cx:pt>
          <cx:pt idx="71429">75000</cx:pt>
          <cx:pt idx="71430">450000</cx:pt>
          <cx:pt idx="71431">270000</cx:pt>
          <cx:pt idx="71432">800000</cx:pt>
          <cx:pt idx="71433">185000</cx:pt>
          <cx:pt idx="71434">375000</cx:pt>
          <cx:pt idx="71435">140000</cx:pt>
          <cx:pt idx="71436">120000</cx:pt>
          <cx:pt idx="71437">200000</cx:pt>
          <cx:pt idx="71438">500000</cx:pt>
          <cx:pt idx="71439">100000</cx:pt>
          <cx:pt idx="71440">190000</cx:pt>
          <cx:pt idx="71441">100000</cx:pt>
          <cx:pt idx="71442">675000</cx:pt>
          <cx:pt idx="71443">280000</cx:pt>
          <cx:pt idx="71444">122000</cx:pt>
          <cx:pt idx="71445">250000</cx:pt>
          <cx:pt idx="71446">600000</cx:pt>
          <cx:pt idx="71447">110000</cx:pt>
          <cx:pt idx="71448">175000</cx:pt>
          <cx:pt idx="71449">100000</cx:pt>
          <cx:pt idx="71450">140000</cx:pt>
          <cx:pt idx="71451">13000</cx:pt>
          <cx:pt idx="71452">650000</cx:pt>
          <cx:pt idx="71453">650000</cx:pt>
          <cx:pt idx="71454">56000</cx:pt>
          <cx:pt idx="71455">270000</cx:pt>
          <cx:pt idx="71456">320000</cx:pt>
          <cx:pt idx="71457">200000</cx:pt>
          <cx:pt idx="71458">300000</cx:pt>
          <cx:pt idx="71459">500000</cx:pt>
          <cx:pt idx="71460">250000</cx:pt>
          <cx:pt idx="71461">150000</cx:pt>
          <cx:pt idx="71462">125000</cx:pt>
          <cx:pt idx="71463">310000</cx:pt>
          <cx:pt idx="71464">400000</cx:pt>
          <cx:pt idx="71465">350000</cx:pt>
          <cx:pt idx="71466">650000</cx:pt>
          <cx:pt idx="71467">250000</cx:pt>
          <cx:pt idx="71468">110000</cx:pt>
          <cx:pt idx="71469">140000</cx:pt>
          <cx:pt idx="71470">200000</cx:pt>
          <cx:pt idx="71471">800000</cx:pt>
          <cx:pt idx="71472">150000</cx:pt>
          <cx:pt idx="71473">154500</cx:pt>
          <cx:pt idx="71474">132000</cx:pt>
          <cx:pt idx="71475">250000</cx:pt>
          <cx:pt idx="71476">238000</cx:pt>
          <cx:pt idx="71477">240000</cx:pt>
          <cx:pt idx="71478">350000</cx:pt>
          <cx:pt idx="71479">80000</cx:pt>
          <cx:pt idx="71480">150000</cx:pt>
          <cx:pt idx="71481">200000</cx:pt>
          <cx:pt idx="71482">185000</cx:pt>
          <cx:pt idx="71483">290000</cx:pt>
          <cx:pt idx="71484">300000</cx:pt>
          <cx:pt idx="71485">160000</cx:pt>
          <cx:pt idx="71486">125000</cx:pt>
          <cx:pt idx="71487">145000</cx:pt>
          <cx:pt idx="71488">50000</cx:pt>
          <cx:pt idx="71489">100000</cx:pt>
          <cx:pt idx="71490">150000</cx:pt>
          <cx:pt idx="71491">950000</cx:pt>
          <cx:pt idx="71492">180000</cx:pt>
          <cx:pt idx="71493">206000</cx:pt>
          <cx:pt idx="71494">206000</cx:pt>
          <cx:pt idx="71495">160000</cx:pt>
          <cx:pt idx="71496">200000</cx:pt>
          <cx:pt idx="71497">100000</cx:pt>
          <cx:pt idx="71498">100000</cx:pt>
          <cx:pt idx="71499">100000</cx:pt>
          <cx:pt idx="71500">180000</cx:pt>
          <cx:pt idx="71501">120000</cx:pt>
          <cx:pt idx="71502">280000</cx:pt>
          <cx:pt idx="71503">260000</cx:pt>
          <cx:pt idx="71504">130000</cx:pt>
          <cx:pt idx="71505">425000</cx:pt>
          <cx:pt idx="71506">122000</cx:pt>
          <cx:pt idx="71507">200000</cx:pt>
          <cx:pt idx="71508">120000</cx:pt>
          <cx:pt idx="71509">320000</cx:pt>
          <cx:pt idx="71510">182000</cx:pt>
          <cx:pt idx="71511">85000</cx:pt>
          <cx:pt idx="71512">140000</cx:pt>
          <cx:pt idx="71513">500000</cx:pt>
          <cx:pt idx="71514">177000</cx:pt>
          <cx:pt idx="71515">30000</cx:pt>
          <cx:pt idx="71516">730000</cx:pt>
          <cx:pt idx="71517">150000</cx:pt>
          <cx:pt idx="71518">300000</cx:pt>
          <cx:pt idx="71519">250000</cx:pt>
          <cx:pt idx="71520">290000</cx:pt>
          <cx:pt idx="71521">140000</cx:pt>
          <cx:pt idx="71522">475000</cx:pt>
          <cx:pt idx="71523">300000</cx:pt>
          <cx:pt idx="71524">293000</cx:pt>
          <cx:pt idx="71525">240000</cx:pt>
          <cx:pt idx="71526">324000</cx:pt>
          <cx:pt idx="71527">160000</cx:pt>
          <cx:pt idx="71528">330000</cx:pt>
          <cx:pt idx="71529">240000</cx:pt>
          <cx:pt idx="71530">255000</cx:pt>
          <cx:pt idx="71531">120000</cx:pt>
          <cx:pt idx="71532">350000</cx:pt>
          <cx:pt idx="71533">460000</cx:pt>
          <cx:pt idx="71534">290000</cx:pt>
          <cx:pt idx="71535">475000</cx:pt>
          <cx:pt idx="71536">225000</cx:pt>
          <cx:pt idx="71537">160000</cx:pt>
          <cx:pt idx="71538">105000</cx:pt>
          <cx:pt idx="71539">230000</cx:pt>
          <cx:pt idx="71540">175000</cx:pt>
          <cx:pt idx="71541">250000</cx:pt>
          <cx:pt idx="71542">180000</cx:pt>
          <cx:pt idx="71543">36000</cx:pt>
          <cx:pt idx="71544">90000</cx:pt>
          <cx:pt idx="71545">250000</cx:pt>
          <cx:pt idx="71546">110000</cx:pt>
          <cx:pt idx="71547">170000</cx:pt>
          <cx:pt idx="71548">180000</cx:pt>
          <cx:pt idx="71549">400000</cx:pt>
          <cx:pt idx="71550">100000</cx:pt>
          <cx:pt idx="71551">600000</cx:pt>
          <cx:pt idx="71552">150000</cx:pt>
          <cx:pt idx="71553">750000</cx:pt>
          <cx:pt idx="71554">70000</cx:pt>
          <cx:pt idx="71555">22500</cx:pt>
          <cx:pt idx="71556">265000</cx:pt>
          <cx:pt idx="71557">50000</cx:pt>
          <cx:pt idx="71558">150000</cx:pt>
          <cx:pt idx="71559">250000</cx:pt>
          <cx:pt idx="71560">480000</cx:pt>
          <cx:pt idx="71561">620000</cx:pt>
          <cx:pt idx="71562">368000</cx:pt>
          <cx:pt idx="71563">380000</cx:pt>
          <cx:pt idx="71564">350000</cx:pt>
          <cx:pt idx="71565">800000</cx:pt>
          <cx:pt idx="71566">270000</cx:pt>
          <cx:pt idx="71567">280000</cx:pt>
          <cx:pt idx="71568">133000</cx:pt>
          <cx:pt idx="71569">210000</cx:pt>
          <cx:pt idx="71570">300000</cx:pt>
          <cx:pt idx="71571">100000</cx:pt>
          <cx:pt idx="71572">180000</cx:pt>
          <cx:pt idx="71573">140000</cx:pt>
          <cx:pt idx="71574">160000</cx:pt>
          <cx:pt idx="71575">160000</cx:pt>
          <cx:pt idx="71576">110000</cx:pt>
          <cx:pt idx="71577">136000</cx:pt>
          <cx:pt idx="71578">400000</cx:pt>
          <cx:pt idx="71579">280000</cx:pt>
          <cx:pt idx="71580">72000</cx:pt>
          <cx:pt idx="71581">130000</cx:pt>
          <cx:pt idx="71582">50000</cx:pt>
          <cx:pt idx="71583">120000</cx:pt>
          <cx:pt idx="71584">190000</cx:pt>
          <cx:pt idx="71585">300000</cx:pt>
          <cx:pt idx="71586">160000</cx:pt>
          <cx:pt idx="71587">150000</cx:pt>
          <cx:pt idx="71588">180000</cx:pt>
          <cx:pt idx="71589">200000</cx:pt>
          <cx:pt idx="71590">200000</cx:pt>
          <cx:pt idx="71591">650000</cx:pt>
          <cx:pt idx="71592">230000</cx:pt>
          <cx:pt idx="71593">65000</cx:pt>
          <cx:pt idx="71594">300000</cx:pt>
          <cx:pt idx="71595">179000</cx:pt>
          <cx:pt idx="71596">380000</cx:pt>
          <cx:pt idx="71597">100000</cx:pt>
          <cx:pt idx="71598">100000</cx:pt>
          <cx:pt idx="71599">800000</cx:pt>
          <cx:pt idx="71600">20000</cx:pt>
          <cx:pt idx="71601">280000</cx:pt>
          <cx:pt idx="71602">240000</cx:pt>
          <cx:pt idx="71603">279000</cx:pt>
          <cx:pt idx="71604">190000</cx:pt>
          <cx:pt idx="71605">225000</cx:pt>
          <cx:pt idx="71606">550000</cx:pt>
          <cx:pt idx="71607">103000</cx:pt>
          <cx:pt idx="71608">132000</cx:pt>
          <cx:pt idx="71609">185000</cx:pt>
          <cx:pt idx="71610">100000</cx:pt>
          <cx:pt idx="71611">400000</cx:pt>
          <cx:pt idx="71612">625000</cx:pt>
          <cx:pt idx="71613">500000</cx:pt>
          <cx:pt idx="71614">225000</cx:pt>
          <cx:pt idx="71615">480000</cx:pt>
          <cx:pt idx="71616">250000</cx:pt>
          <cx:pt idx="71617">250000</cx:pt>
          <cx:pt idx="71618">150000</cx:pt>
          <cx:pt idx="71619">450000</cx:pt>
          <cx:pt idx="71620">375000</cx:pt>
          <cx:pt idx="71621">320000</cx:pt>
          <cx:pt idx="71622">150000</cx:pt>
          <cx:pt idx="71623">132900</cx:pt>
          <cx:pt idx="71624">70000</cx:pt>
          <cx:pt idx="71625">185000</cx:pt>
          <cx:pt idx="71626">225000</cx:pt>
          <cx:pt idx="71627">135000</cx:pt>
          <cx:pt idx="71628">395000</cx:pt>
          <cx:pt idx="71629">150000</cx:pt>
          <cx:pt idx="71630">120000</cx:pt>
          <cx:pt idx="71631">450000</cx:pt>
          <cx:pt idx="71632">280000</cx:pt>
          <cx:pt idx="71633">40293</cx:pt>
          <cx:pt idx="71634">500000</cx:pt>
          <cx:pt idx="71635">350000</cx:pt>
          <cx:pt idx="71636">225000</cx:pt>
          <cx:pt idx="71637">350000</cx:pt>
          <cx:pt idx="71638">120000</cx:pt>
          <cx:pt idx="71639">419000</cx:pt>
          <cx:pt idx="71640">325000</cx:pt>
          <cx:pt idx="71641">270000</cx:pt>
          <cx:pt idx="71642">150000</cx:pt>
          <cx:pt idx="71643">163500</cx:pt>
          <cx:pt idx="71644">180000</cx:pt>
          <cx:pt idx="71645">135000</cx:pt>
          <cx:pt idx="71646">190000</cx:pt>
          <cx:pt idx="71647">90000</cx:pt>
          <cx:pt idx="71648">160000</cx:pt>
          <cx:pt idx="71649">250000</cx:pt>
          <cx:pt idx="71650">192000</cx:pt>
          <cx:pt idx="71651">190000</cx:pt>
          <cx:pt idx="71652">135000</cx:pt>
          <cx:pt idx="71653">200000</cx:pt>
          <cx:pt idx="71654">155000</cx:pt>
          <cx:pt idx="71655">275000</cx:pt>
          <cx:pt idx="71656">133000</cx:pt>
          <cx:pt idx="71657">230000</cx:pt>
          <cx:pt idx="71658">250000</cx:pt>
          <cx:pt idx="71659">186000</cx:pt>
          <cx:pt idx="71660">265000</cx:pt>
          <cx:pt idx="71661">250000</cx:pt>
          <cx:pt idx="71662">300000</cx:pt>
          <cx:pt idx="71663">250000</cx:pt>
          <cx:pt idx="71664">250000</cx:pt>
          <cx:pt idx="71665">89000</cx:pt>
          <cx:pt idx="71666">350000</cx:pt>
          <cx:pt idx="71667">33000</cx:pt>
          <cx:pt idx="71668">180000</cx:pt>
          <cx:pt idx="71669">200000</cx:pt>
          <cx:pt idx="71670">300000</cx:pt>
          <cx:pt idx="71671">332000</cx:pt>
          <cx:pt idx="71672">300000</cx:pt>
          <cx:pt idx="71673">325000</cx:pt>
          <cx:pt idx="71674">235000</cx:pt>
          <cx:pt idx="71675">130000</cx:pt>
          <cx:pt idx="71676">225000</cx:pt>
          <cx:pt idx="71677">220000</cx:pt>
          <cx:pt idx="71678">550000</cx:pt>
          <cx:pt idx="71679">190000</cx:pt>
          <cx:pt idx="71680">120000</cx:pt>
          <cx:pt idx="71681">90000</cx:pt>
          <cx:pt idx="71682">260000</cx:pt>
          <cx:pt idx="71683">169000</cx:pt>
          <cx:pt idx="71684">320000</cx:pt>
          <cx:pt idx="71685">120000</cx:pt>
          <cx:pt idx="71686">100000</cx:pt>
          <cx:pt idx="71687">150000</cx:pt>
          <cx:pt idx="71688">600000</cx:pt>
          <cx:pt idx="71689">340000</cx:pt>
          <cx:pt idx="71690">620000</cx:pt>
          <cx:pt idx="71691">340000</cx:pt>
          <cx:pt idx="71692">270000</cx:pt>
          <cx:pt idx="71693">440000</cx:pt>
          <cx:pt idx="71694">195000</cx:pt>
          <cx:pt idx="71695">250000</cx:pt>
          <cx:pt idx="71696">350000</cx:pt>
          <cx:pt idx="71697">200000</cx:pt>
          <cx:pt idx="71698">190000</cx:pt>
          <cx:pt idx="71699">222000</cx:pt>
          <cx:pt idx="71700">225000</cx:pt>
          <cx:pt idx="71701">350000</cx:pt>
          <cx:pt idx="71702">150000</cx:pt>
          <cx:pt idx="71703">315000</cx:pt>
          <cx:pt idx="71704">170000</cx:pt>
          <cx:pt idx="71705">400000</cx:pt>
          <cx:pt idx="71706">190000</cx:pt>
          <cx:pt idx="71707">255000</cx:pt>
          <cx:pt idx="71708">150000</cx:pt>
          <cx:pt idx="71709">72000</cx:pt>
          <cx:pt idx="71710">275000</cx:pt>
          <cx:pt idx="71711">248000</cx:pt>
          <cx:pt idx="71712">260000</cx:pt>
          <cx:pt idx="71713">130000</cx:pt>
          <cx:pt idx="71714">680000</cx:pt>
          <cx:pt idx="71715">50000</cx:pt>
          <cx:pt idx="71716">200000</cx:pt>
          <cx:pt idx="71717">220000</cx:pt>
          <cx:pt idx="71718">336000</cx:pt>
          <cx:pt idx="71719">375000</cx:pt>
          <cx:pt idx="71720">60000</cx:pt>
          <cx:pt idx="71721">250000</cx:pt>
          <cx:pt idx="71722">300000</cx:pt>
          <cx:pt idx="71723">150000</cx:pt>
          <cx:pt idx="71724">280000</cx:pt>
          <cx:pt idx="71725">80000</cx:pt>
          <cx:pt idx="71726">300000</cx:pt>
          <cx:pt idx="71727">140000</cx:pt>
          <cx:pt idx="71728">475000</cx:pt>
          <cx:pt idx="71729">200000</cx:pt>
          <cx:pt idx="71730">199000</cx:pt>
          <cx:pt idx="71731">200000</cx:pt>
          <cx:pt idx="71732">480000</cx:pt>
          <cx:pt idx="71733">219900</cx:pt>
          <cx:pt idx="71734">175000</cx:pt>
          <cx:pt idx="71735">135000</cx:pt>
          <cx:pt idx="71736">350000</cx:pt>
          <cx:pt idx="71737">130000</cx:pt>
          <cx:pt idx="71738">40000</cx:pt>
          <cx:pt idx="71739">89000</cx:pt>
          <cx:pt idx="71740">200000</cx:pt>
          <cx:pt idx="71741">100000</cx:pt>
          <cx:pt idx="71742">200000</cx:pt>
          <cx:pt idx="71743">132000</cx:pt>
          <cx:pt idx="71744">180000</cx:pt>
          <cx:pt idx="71745">120000</cx:pt>
          <cx:pt idx="71746">500000</cx:pt>
          <cx:pt idx="71747">350000</cx:pt>
          <cx:pt idx="71748">90000</cx:pt>
          <cx:pt idx="71749">80000</cx:pt>
          <cx:pt idx="71750">350000</cx:pt>
          <cx:pt idx="71751">315000</cx:pt>
          <cx:pt idx="71752">800000</cx:pt>
          <cx:pt idx="71753">650000</cx:pt>
          <cx:pt idx="71754">250000</cx:pt>
          <cx:pt idx="71755">150000</cx:pt>
          <cx:pt idx="71756">325000</cx:pt>
          <cx:pt idx="71757">75000</cx:pt>
          <cx:pt idx="71758">175000</cx:pt>
          <cx:pt idx="71759">190000</cx:pt>
          <cx:pt idx="71760">190000</cx:pt>
          <cx:pt idx="71761">530000</cx:pt>
          <cx:pt idx="71762">350000</cx:pt>
          <cx:pt idx="71763">950000</cx:pt>
          <cx:pt idx="71764">100000</cx:pt>
          <cx:pt idx="71765">120000</cx:pt>
          <cx:pt idx="71766">170000</cx:pt>
          <cx:pt idx="71767">200000</cx:pt>
          <cx:pt idx="71768">129000</cx:pt>
          <cx:pt idx="71769">250000</cx:pt>
          <cx:pt idx="71770">235000</cx:pt>
          <cx:pt idx="71771">79900</cx:pt>
          <cx:pt idx="71772">225000</cx:pt>
          <cx:pt idx="71773">750000</cx:pt>
          <cx:pt idx="71774">550000</cx:pt>
          <cx:pt idx="71775">499900</cx:pt>
          <cx:pt idx="71776">260000</cx:pt>
          <cx:pt idx="71777">140000</cx:pt>
          <cx:pt idx="71778">85000</cx:pt>
          <cx:pt idx="71779">140000</cx:pt>
          <cx:pt idx="71780">325000</cx:pt>
          <cx:pt idx="71781">350000</cx:pt>
          <cx:pt idx="71782">490000</cx:pt>
          <cx:pt idx="71783">490000</cx:pt>
          <cx:pt idx="71784">220000</cx:pt>
          <cx:pt idx="71785">110000</cx:pt>
          <cx:pt idx="71786">500000</cx:pt>
          <cx:pt idx="71787">493000</cx:pt>
          <cx:pt idx="71788">500000</cx:pt>
          <cx:pt idx="71789">90000</cx:pt>
          <cx:pt idx="71790">425000</cx:pt>
          <cx:pt idx="71791">225000</cx:pt>
          <cx:pt idx="71792">135000</cx:pt>
          <cx:pt idx="71793">190000</cx:pt>
          <cx:pt idx="71794">2212664</cx:pt>
          <cx:pt idx="71795">170000</cx:pt>
          <cx:pt idx="71796">370000</cx:pt>
          <cx:pt idx="71797">180000</cx:pt>
          <cx:pt idx="71798">190000</cx:pt>
          <cx:pt idx="71799">350000</cx:pt>
          <cx:pt idx="71800">350000</cx:pt>
          <cx:pt idx="71801">50000</cx:pt>
          <cx:pt idx="71802">355000</cx:pt>
          <cx:pt idx="71803">155000</cx:pt>
          <cx:pt idx="71804">400000</cx:pt>
          <cx:pt idx="71805">329000</cx:pt>
          <cx:pt idx="71806">500000</cx:pt>
          <cx:pt idx="71807">129900</cx:pt>
          <cx:pt idx="71808">158000</cx:pt>
          <cx:pt idx="71809">65000</cx:pt>
          <cx:pt idx="71810">115000</cx:pt>
          <cx:pt idx="71811">185000</cx:pt>
          <cx:pt idx="71812">250000</cx:pt>
          <cx:pt idx="71813">400000</cx:pt>
          <cx:pt idx="71814">250000</cx:pt>
          <cx:pt idx="71815">250000</cx:pt>
          <cx:pt idx="71816">160000</cx:pt>
          <cx:pt idx="71817">300000</cx:pt>
          <cx:pt idx="71818">225000</cx:pt>
          <cx:pt idx="71819">150000</cx:pt>
          <cx:pt idx="71820">140000</cx:pt>
          <cx:pt idx="71821">320000</cx:pt>
          <cx:pt idx="71822">130000</cx:pt>
          <cx:pt idx="71823">550000</cx:pt>
          <cx:pt idx="71824">400000</cx:pt>
          <cx:pt idx="71825">300000</cx:pt>
          <cx:pt idx="71826">200000</cx:pt>
          <cx:pt idx="71827">76000</cx:pt>
          <cx:pt idx="71828">165000</cx:pt>
          <cx:pt idx="71829">600000</cx:pt>
          <cx:pt idx="71830">310000</cx:pt>
          <cx:pt idx="71831">180000</cx:pt>
          <cx:pt idx="71832">300000</cx:pt>
          <cx:pt idx="71833">190000</cx:pt>
          <cx:pt idx="71834">150000</cx:pt>
          <cx:pt idx="71835">140000</cx:pt>
          <cx:pt idx="71836">1000000</cx:pt>
          <cx:pt idx="71837">230000</cx:pt>
          <cx:pt idx="71838">117000</cx:pt>
          <cx:pt idx="71839">215000</cx:pt>
          <cx:pt idx="71840">159000</cx:pt>
          <cx:pt idx="71841">168000</cx:pt>
          <cx:pt idx="71842">160000</cx:pt>
          <cx:pt idx="71843">163000</cx:pt>
          <cx:pt idx="71844">290000</cx:pt>
          <cx:pt idx="71845">350000</cx:pt>
          <cx:pt idx="71846">575000</cx:pt>
          <cx:pt idx="71847">450000</cx:pt>
          <cx:pt idx="71848">80000</cx:pt>
          <cx:pt idx="71849">130000</cx:pt>
          <cx:pt idx="71850">300000</cx:pt>
          <cx:pt idx="71851">125000</cx:pt>
          <cx:pt idx="71852">225000</cx:pt>
          <cx:pt idx="71853">250000</cx:pt>
          <cx:pt idx="71854">550000</cx:pt>
          <cx:pt idx="71855">180000</cx:pt>
          <cx:pt idx="71856">300000</cx:pt>
          <cx:pt idx="71857">50000</cx:pt>
          <cx:pt idx="71858">165000</cx:pt>
          <cx:pt idx="71859">185000</cx:pt>
          <cx:pt idx="71860">65000</cx:pt>
          <cx:pt idx="71861">350000</cx:pt>
          <cx:pt idx="71862">175000</cx:pt>
          <cx:pt idx="71863">180000</cx:pt>
          <cx:pt idx="71864">100000</cx:pt>
          <cx:pt idx="71865">300000</cx:pt>
          <cx:pt idx="71866">400000</cx:pt>
          <cx:pt idx="71867">180000</cx:pt>
          <cx:pt idx="71868">350000</cx:pt>
          <cx:pt idx="71869">250000</cx:pt>
          <cx:pt idx="71870">220000</cx:pt>
          <cx:pt idx="71871">230000</cx:pt>
          <cx:pt idx="71872">185000</cx:pt>
          <cx:pt idx="71873">300000</cx:pt>
          <cx:pt idx="71874">250000</cx:pt>
          <cx:pt idx="71875">275000</cx:pt>
          <cx:pt idx="71876">175000</cx:pt>
          <cx:pt idx="71877">75000</cx:pt>
          <cx:pt idx="71878">100000</cx:pt>
          <cx:pt idx="71879">60000</cx:pt>
          <cx:pt idx="71880">120000</cx:pt>
          <cx:pt idx="71881">400000</cx:pt>
          <cx:pt idx="71882">230000</cx:pt>
          <cx:pt idx="71883">115000</cx:pt>
          <cx:pt idx="71884">100000</cx:pt>
          <cx:pt idx="71885">150000</cx:pt>
          <cx:pt idx="71886">157000</cx:pt>
          <cx:pt idx="71887">150000</cx:pt>
          <cx:pt idx="71888">400000</cx:pt>
          <cx:pt idx="71889">425000</cx:pt>
          <cx:pt idx="71890">350000</cx:pt>
          <cx:pt idx="71891">185000</cx:pt>
          <cx:pt idx="71892">110000</cx:pt>
          <cx:pt idx="71893">400000</cx:pt>
          <cx:pt idx="71894">215000</cx:pt>
          <cx:pt idx="71895">230000</cx:pt>
          <cx:pt idx="71896">130000</cx:pt>
          <cx:pt idx="71897">550000</cx:pt>
          <cx:pt idx="71898">260000</cx:pt>
          <cx:pt idx="71899">140000</cx:pt>
          <cx:pt idx="71900">75000</cx:pt>
          <cx:pt idx="71901">300000</cx:pt>
          <cx:pt idx="71902">750000</cx:pt>
          <cx:pt idx="71903">1700000</cx:pt>
          <cx:pt idx="71904">950000</cx:pt>
          <cx:pt idx="71905">160000</cx:pt>
          <cx:pt idx="71906">164000</cx:pt>
          <cx:pt idx="71907">120000</cx:pt>
          <cx:pt idx="71908">140000</cx:pt>
          <cx:pt idx="71909">90000</cx:pt>
          <cx:pt idx="71910">210000</cx:pt>
          <cx:pt idx="71911">153000</cx:pt>
          <cx:pt idx="71912">160000</cx:pt>
          <cx:pt idx="71913">145000</cx:pt>
          <cx:pt idx="71914">375000</cx:pt>
          <cx:pt idx="71915">250000</cx:pt>
          <cx:pt idx="71916">350000</cx:pt>
          <cx:pt idx="71917">50000</cx:pt>
          <cx:pt idx="71918">150000</cx:pt>
          <cx:pt idx="71919">300000</cx:pt>
          <cx:pt idx="71920">50000</cx:pt>
          <cx:pt idx="71921">235000</cx:pt>
          <cx:pt idx="71922">60000</cx:pt>
          <cx:pt idx="71923">225000</cx:pt>
          <cx:pt idx="71924">200000</cx:pt>
          <cx:pt idx="71925">105000</cx:pt>
          <cx:pt idx="71926">240000</cx:pt>
          <cx:pt idx="71927">159000</cx:pt>
          <cx:pt idx="71928">138000</cx:pt>
          <cx:pt idx="71929">150000</cx:pt>
          <cx:pt idx="71930">500000</cx:pt>
          <cx:pt idx="71931">180000</cx:pt>
          <cx:pt idx="71932">130000</cx:pt>
          <cx:pt idx="71933">600000</cx:pt>
          <cx:pt idx="71934">295000</cx:pt>
          <cx:pt idx="71935">285000</cx:pt>
          <cx:pt idx="71936">179100</cx:pt>
          <cx:pt idx="71937">270000</cx:pt>
          <cx:pt idx="71938">150000</cx:pt>
          <cx:pt idx="71939">140000</cx:pt>
          <cx:pt idx="71940">80000</cx:pt>
          <cx:pt idx="71941">1000000</cx:pt>
          <cx:pt idx="71942">140000</cx:pt>
          <cx:pt idx="71943">120000</cx:pt>
          <cx:pt idx="71944">210000</cx:pt>
          <cx:pt idx="71945">150000</cx:pt>
          <cx:pt idx="71946">195000</cx:pt>
          <cx:pt idx="71947">130000</cx:pt>
          <cx:pt idx="71948">133000</cx:pt>
          <cx:pt idx="71949">130000</cx:pt>
          <cx:pt idx="71950">235000</cx:pt>
          <cx:pt idx="71951">400000</cx:pt>
          <cx:pt idx="71952">150000</cx:pt>
          <cx:pt idx="71953">200000</cx:pt>
          <cx:pt idx="71954">100000</cx:pt>
          <cx:pt idx="71955">350000</cx:pt>
          <cx:pt idx="71956">200000</cx:pt>
          <cx:pt idx="71957">65000</cx:pt>
          <cx:pt idx="71958">200000</cx:pt>
          <cx:pt idx="71959">175000</cx:pt>
          <cx:pt idx="71960">325000</cx:pt>
          <cx:pt idx="71961">180000</cx:pt>
          <cx:pt idx="71962">130000</cx:pt>
          <cx:pt idx="71963">132000</cx:pt>
          <cx:pt idx="71964">90000</cx:pt>
          <cx:pt idx="71965">230000</cx:pt>
          <cx:pt idx="71966">158000</cx:pt>
          <cx:pt idx="71967">140000</cx:pt>
          <cx:pt idx="71968">200000</cx:pt>
          <cx:pt idx="71969">80000</cx:pt>
          <cx:pt idx="71970">80000</cx:pt>
          <cx:pt idx="71971">329000</cx:pt>
          <cx:pt idx="71972">370000</cx:pt>
          <cx:pt idx="71973">275000</cx:pt>
          <cx:pt idx="71974">750000</cx:pt>
          <cx:pt idx="71975">600000</cx:pt>
          <cx:pt idx="71976">90000</cx:pt>
          <cx:pt idx="71977">110000</cx:pt>
          <cx:pt idx="71978">80000</cx:pt>
          <cx:pt idx="71979">350000</cx:pt>
          <cx:pt idx="71980">150000</cx:pt>
          <cx:pt idx="71981">250000</cx:pt>
          <cx:pt idx="71982">2212664</cx:pt>
          <cx:pt idx="71983">525000</cx:pt>
          <cx:pt idx="71984">900000</cx:pt>
          <cx:pt idx="71985">158000</cx:pt>
          <cx:pt idx="71986">600000</cx:pt>
          <cx:pt idx="71987">2212664</cx:pt>
          <cx:pt idx="71988">160000</cx:pt>
          <cx:pt idx="71989">350000</cx:pt>
          <cx:pt idx="71990">185000</cx:pt>
          <cx:pt idx="71991">125000</cx:pt>
          <cx:pt idx="71992">400000</cx:pt>
          <cx:pt idx="71993">300000</cx:pt>
          <cx:pt idx="71994">235000</cx:pt>
          <cx:pt idx="71995">60000</cx:pt>
          <cx:pt idx="71996">60000</cx:pt>
          <cx:pt idx="71997">140000</cx:pt>
          <cx:pt idx="71998">100000</cx:pt>
          <cx:pt idx="71999">170000</cx:pt>
          <cx:pt idx="72000">55000</cx:pt>
          <cx:pt idx="72001">600000</cx:pt>
          <cx:pt idx="72002">80000</cx:pt>
          <cx:pt idx="72003">221000</cx:pt>
          <cx:pt idx="72004">125000</cx:pt>
          <cx:pt idx="72005">143000</cx:pt>
          <cx:pt idx="72006">300000</cx:pt>
          <cx:pt idx="72007">425000</cx:pt>
          <cx:pt idx="72008">116000</cx:pt>
          <cx:pt idx="72009">100000</cx:pt>
          <cx:pt idx="72010">125000</cx:pt>
          <cx:pt idx="72011">170000</cx:pt>
          <cx:pt idx="72012">150000</cx:pt>
          <cx:pt idx="72013">100000</cx:pt>
          <cx:pt idx="72014">75000</cx:pt>
          <cx:pt idx="72015">250000</cx:pt>
          <cx:pt idx="72016">325000</cx:pt>
          <cx:pt idx="72017">225000</cx:pt>
          <cx:pt idx="72018">100000</cx:pt>
          <cx:pt idx="72019">125000</cx:pt>
          <cx:pt idx="72020">100000</cx:pt>
          <cx:pt idx="72021">400000</cx:pt>
          <cx:pt idx="72022">171500</cx:pt>
          <cx:pt idx="72023">350000</cx:pt>
          <cx:pt idx="72024">200000</cx:pt>
          <cx:pt idx="72025">300000</cx:pt>
          <cx:pt idx="72026">178000</cx:pt>
          <cx:pt idx="72027">300000</cx:pt>
          <cx:pt idx="72028">100000</cx:pt>
          <cx:pt idx="72029">110000</cx:pt>
          <cx:pt idx="72030">98000</cx:pt>
          <cx:pt idx="72031">80000</cx:pt>
          <cx:pt idx="72032">220000</cx:pt>
          <cx:pt idx="72033">290000</cx:pt>
          <cx:pt idx="72034">425000</cx:pt>
          <cx:pt idx="72035">350000</cx:pt>
          <cx:pt idx="72036">500000</cx:pt>
          <cx:pt idx="72037">82600</cx:pt>
          <cx:pt idx="72038">225000</cx:pt>
          <cx:pt idx="72039">2212664</cx:pt>
          <cx:pt idx="72040">95000</cx:pt>
          <cx:pt idx="72041">300000</cx:pt>
          <cx:pt idx="72042">150000</cx:pt>
          <cx:pt idx="72043">170000</cx:pt>
          <cx:pt idx="72044">150000</cx:pt>
          <cx:pt idx="72045">130000</cx:pt>
          <cx:pt idx="72046">250000</cx:pt>
          <cx:pt idx="72047">400000</cx:pt>
          <cx:pt idx="72048">375000</cx:pt>
          <cx:pt idx="72049">60000</cx:pt>
          <cx:pt idx="72050">100000</cx:pt>
          <cx:pt idx="72051">500000</cx:pt>
          <cx:pt idx="72052">225000</cx:pt>
          <cx:pt idx="72053">260000</cx:pt>
          <cx:pt idx="72054">189000</cx:pt>
          <cx:pt idx="72055">119000</cx:pt>
          <cx:pt idx="72056">1000000</cx:pt>
          <cx:pt idx="72057">600000</cx:pt>
          <cx:pt idx="72058">150000</cx:pt>
          <cx:pt idx="72059">150000</cx:pt>
          <cx:pt idx="72060">85000</cx:pt>
          <cx:pt idx="72061">130000</cx:pt>
          <cx:pt idx="72062">150000</cx:pt>
          <cx:pt idx="72063">160000</cx:pt>
          <cx:pt idx="72064">200000</cx:pt>
          <cx:pt idx="72065">30000</cx:pt>
          <cx:pt idx="72066">200000</cx:pt>
          <cx:pt idx="72067">220000</cx:pt>
          <cx:pt idx="72068">250000</cx:pt>
          <cx:pt idx="72069">72000</cx:pt>
          <cx:pt idx="72070">90000</cx:pt>
          <cx:pt idx="72071">200000</cx:pt>
          <cx:pt idx="72072">500000</cx:pt>
          <cx:pt idx="72073">700000</cx:pt>
          <cx:pt idx="72074">250000</cx:pt>
          <cx:pt idx="72075">500000</cx:pt>
          <cx:pt idx="72076">140000</cx:pt>
          <cx:pt idx="72077">2212664</cx:pt>
          <cx:pt idx="72078">550000</cx:pt>
          <cx:pt idx="72079">130000</cx:pt>
          <cx:pt idx="72080">125000</cx:pt>
          <cx:pt idx="72081">140000</cx:pt>
          <cx:pt idx="72082">164000</cx:pt>
          <cx:pt idx="72083">225000</cx:pt>
          <cx:pt idx="72084">1000000</cx:pt>
          <cx:pt idx="72085">45000</cx:pt>
          <cx:pt idx="72086">50000</cx:pt>
          <cx:pt idx="72087">120000</cx:pt>
          <cx:pt idx="72088">275000</cx:pt>
          <cx:pt idx="72089">290000</cx:pt>
          <cx:pt idx="72090">190000</cx:pt>
          <cx:pt idx="72091">60000</cx:pt>
          <cx:pt idx="72092">45000</cx:pt>
          <cx:pt idx="72093">100000</cx:pt>
          <cx:pt idx="72094">320000</cx:pt>
          <cx:pt idx="72095">90000</cx:pt>
          <cx:pt idx="72096">500000</cx:pt>
          <cx:pt idx="72097">125000</cx:pt>
          <cx:pt idx="72098">425000</cx:pt>
          <cx:pt idx="72099">200000</cx:pt>
          <cx:pt idx="72100">180000</cx:pt>
          <cx:pt idx="72101">90000</cx:pt>
          <cx:pt idx="72102">154000</cx:pt>
          <cx:pt idx="72103">500000</cx:pt>
          <cx:pt idx="72104">120000</cx:pt>
          <cx:pt idx="72105">109000</cx:pt>
          <cx:pt idx="72106">95000</cx:pt>
          <cx:pt idx="72107">114000</cx:pt>
          <cx:pt idx="72108">1000000</cx:pt>
          <cx:pt idx="72109">145000</cx:pt>
          <cx:pt idx="72110">85000</cx:pt>
          <cx:pt idx="72111">200000</cx:pt>
          <cx:pt idx="72112">140000</cx:pt>
          <cx:pt idx="72113">230000</cx:pt>
          <cx:pt idx="72114">200000</cx:pt>
          <cx:pt idx="72115">150000</cx:pt>
          <cx:pt idx="72116">100000</cx:pt>
          <cx:pt idx="72117">120000</cx:pt>
          <cx:pt idx="72118">177000</cx:pt>
          <cx:pt idx="72119">300000</cx:pt>
          <cx:pt idx="72120">700000</cx:pt>
          <cx:pt idx="72121">200000</cx:pt>
          <cx:pt idx="72122">850000</cx:pt>
          <cx:pt idx="72123">175000</cx:pt>
          <cx:pt idx="72124">100000</cx:pt>
          <cx:pt idx="72125">300000</cx:pt>
          <cx:pt idx="72126">200000</cx:pt>
          <cx:pt idx="72127">190000</cx:pt>
          <cx:pt idx="72128">140000</cx:pt>
          <cx:pt idx="72129">200000</cx:pt>
          <cx:pt idx="72130">300000</cx:pt>
          <cx:pt idx="72131">300000</cx:pt>
          <cx:pt idx="72132">199000</cx:pt>
          <cx:pt idx="72133">210000</cx:pt>
          <cx:pt idx="72134">190000</cx:pt>
          <cx:pt idx="72135">309000</cx:pt>
          <cx:pt idx="72136">85000</cx:pt>
          <cx:pt idx="72137">176000</cx:pt>
          <cx:pt idx="72138">65000</cx:pt>
          <cx:pt idx="72139">140000</cx:pt>
          <cx:pt idx="72140">200000</cx:pt>
          <cx:pt idx="72141">284000</cx:pt>
          <cx:pt idx="72142">350000</cx:pt>
          <cx:pt idx="72143">190000</cx:pt>
          <cx:pt idx="72144">250000</cx:pt>
          <cx:pt idx="72145">100000</cx:pt>
          <cx:pt idx="72146">100000</cx:pt>
          <cx:pt idx="72147">225000</cx:pt>
          <cx:pt idx="72148">375000</cx:pt>
          <cx:pt idx="72149">225000</cx:pt>
          <cx:pt idx="72150">80000</cx:pt>
          <cx:pt idx="72151">275000</cx:pt>
          <cx:pt idx="72152">200000</cx:pt>
          <cx:pt idx="72153">120000</cx:pt>
          <cx:pt idx="72154">300000</cx:pt>
          <cx:pt idx="72155">400000</cx:pt>
          <cx:pt idx="72156">350000</cx:pt>
          <cx:pt idx="72157">350000</cx:pt>
          <cx:pt idx="72158">315000</cx:pt>
          <cx:pt idx="72159">270000</cx:pt>
          <cx:pt idx="72160">160000</cx:pt>
          <cx:pt idx="72161">365000</cx:pt>
          <cx:pt idx="72162">350000</cx:pt>
          <cx:pt idx="72163">240000</cx:pt>
          <cx:pt idx="72164">700000</cx:pt>
          <cx:pt idx="72165">400000</cx:pt>
          <cx:pt idx="72166">150000</cx:pt>
          <cx:pt idx="72167">90000</cx:pt>
          <cx:pt idx="72168">110000</cx:pt>
          <cx:pt idx="72169">143000</cx:pt>
          <cx:pt idx="72170">320000</cx:pt>
          <cx:pt idx="72171">300000</cx:pt>
          <cx:pt idx="72172">300000</cx:pt>
          <cx:pt idx="72173">225000</cx:pt>
          <cx:pt idx="72174">170000</cx:pt>
          <cx:pt idx="72175">200000</cx:pt>
          <cx:pt idx="72176">160000</cx:pt>
          <cx:pt idx="72177">175000</cx:pt>
          <cx:pt idx="72178">190000</cx:pt>
          <cx:pt idx="72179">275000</cx:pt>
          <cx:pt idx="72180">250000</cx:pt>
          <cx:pt idx="72181">170000</cx:pt>
          <cx:pt idx="72182">200000</cx:pt>
          <cx:pt idx="72183">170000</cx:pt>
          <cx:pt idx="72184">135000</cx:pt>
          <cx:pt idx="72185">120000</cx:pt>
          <cx:pt idx="72186">299900</cx:pt>
          <cx:pt idx="72187">135000</cx:pt>
          <cx:pt idx="72188">185000</cx:pt>
          <cx:pt idx="72189">75000</cx:pt>
          <cx:pt idx="72190">159000</cx:pt>
          <cx:pt idx="72191">200000</cx:pt>
          <cx:pt idx="72192">260000</cx:pt>
          <cx:pt idx="72193">700000</cx:pt>
          <cx:pt idx="72194">300000</cx:pt>
          <cx:pt idx="72195">175000</cx:pt>
          <cx:pt idx="72196">115000</cx:pt>
          <cx:pt idx="72197">200000</cx:pt>
          <cx:pt idx="72198">200000</cx:pt>
          <cx:pt idx="72199">137000</cx:pt>
          <cx:pt idx="72200">150000</cx:pt>
          <cx:pt idx="72201">90000</cx:pt>
          <cx:pt idx="72202">140000</cx:pt>
          <cx:pt idx="72203">350000</cx:pt>
          <cx:pt idx="72204">210000</cx:pt>
          <cx:pt idx="72205">250000</cx:pt>
          <cx:pt idx="72206">250000</cx:pt>
          <cx:pt idx="72207">180000</cx:pt>
          <cx:pt idx="72208">340000</cx:pt>
          <cx:pt idx="72209">334000</cx:pt>
          <cx:pt idx="72210">220000</cx:pt>
          <cx:pt idx="72211">146000</cx:pt>
          <cx:pt idx="72212">176000</cx:pt>
          <cx:pt idx="72213">130000</cx:pt>
          <cx:pt idx="72214">200000</cx:pt>
          <cx:pt idx="72215">380000</cx:pt>
          <cx:pt idx="72216">520000</cx:pt>
          <cx:pt idx="72217">200000</cx:pt>
          <cx:pt idx="72218">75000</cx:pt>
          <cx:pt idx="72219">350000</cx:pt>
          <cx:pt idx="72220">85000</cx:pt>
          <cx:pt idx="72221">320000</cx:pt>
          <cx:pt idx="72222">145000</cx:pt>
          <cx:pt idx="72223">325000</cx:pt>
          <cx:pt idx="72224">200000</cx:pt>
          <cx:pt idx="72225">200000</cx:pt>
          <cx:pt idx="72226">609400</cx:pt>
          <cx:pt idx="72227">60000</cx:pt>
          <cx:pt idx="72228">380000</cx:pt>
          <cx:pt idx="72229">250000</cx:pt>
          <cx:pt idx="72230">170000</cx:pt>
          <cx:pt idx="72231">300000</cx:pt>
          <cx:pt idx="72232">385000</cx:pt>
          <cx:pt idx="72233">350000</cx:pt>
          <cx:pt idx="72234">225000</cx:pt>
          <cx:pt idx="72235">650000</cx:pt>
          <cx:pt idx="72236">450000</cx:pt>
          <cx:pt idx="72237">325000</cx:pt>
          <cx:pt idx="72238">355000</cx:pt>
          <cx:pt idx="72239">275000</cx:pt>
          <cx:pt idx="72240">300000</cx:pt>
          <cx:pt idx="72241">430000</cx:pt>
          <cx:pt idx="72242">280000</cx:pt>
          <cx:pt idx="72243">217000</cx:pt>
          <cx:pt idx="72244">157900</cx:pt>
          <cx:pt idx="72245">225000</cx:pt>
          <cx:pt idx="72246">185000</cx:pt>
          <cx:pt idx="72247">189587</cx:pt>
          <cx:pt idx="72248">259900</cx:pt>
          <cx:pt idx="72249">135000</cx:pt>
          <cx:pt idx="72250">155000</cx:pt>
          <cx:pt idx="72251">150000</cx:pt>
          <cx:pt idx="72252">180000</cx:pt>
          <cx:pt idx="72253">300000</cx:pt>
          <cx:pt idx="72254">210000</cx:pt>
          <cx:pt idx="72255">168000</cx:pt>
          <cx:pt idx="72256">250000</cx:pt>
          <cx:pt idx="72257">180000</cx:pt>
          <cx:pt idx="72258">200000</cx:pt>
          <cx:pt idx="72259">180000</cx:pt>
          <cx:pt idx="72260">160000</cx:pt>
          <cx:pt idx="72261">240000</cx:pt>
          <cx:pt idx="72262">186000</cx:pt>
          <cx:pt idx="72263">200000</cx:pt>
          <cx:pt idx="72264">285000</cx:pt>
          <cx:pt idx="72265">1000000</cx:pt>
          <cx:pt idx="72266">266000</cx:pt>
          <cx:pt idx="72267">109000</cx:pt>
          <cx:pt idx="72268">300000</cx:pt>
          <cx:pt idx="72269">300000</cx:pt>
          <cx:pt idx="72270">200000</cx:pt>
          <cx:pt idx="72271">300000</cx:pt>
          <cx:pt idx="72272">225000</cx:pt>
          <cx:pt idx="72273">250000</cx:pt>
          <cx:pt idx="72274">189000</cx:pt>
          <cx:pt idx="72275">350000</cx:pt>
          <cx:pt idx="72276">260000</cx:pt>
          <cx:pt idx="72277">200000</cx:pt>
          <cx:pt idx="72278">1000000</cx:pt>
          <cx:pt idx="72279">200000</cx:pt>
          <cx:pt idx="72280">130000</cx:pt>
          <cx:pt idx="72281">300000</cx:pt>
          <cx:pt idx="72282">112000</cx:pt>
          <cx:pt idx="72283">400000</cx:pt>
          <cx:pt idx="72284">150000</cx:pt>
          <cx:pt idx="72285">250000</cx:pt>
          <cx:pt idx="72286">250000</cx:pt>
          <cx:pt idx="72287">300000</cx:pt>
          <cx:pt idx="72288">300000</cx:pt>
          <cx:pt idx="72289">121000</cx:pt>
          <cx:pt idx="72290">350000</cx:pt>
          <cx:pt idx="72291">176000</cx:pt>
          <cx:pt idx="72292">520000</cx:pt>
          <cx:pt idx="72293">600000</cx:pt>
          <cx:pt idx="72294">140000</cx:pt>
          <cx:pt idx="72295">20000</cx:pt>
          <cx:pt idx="72296">275000</cx:pt>
          <cx:pt idx="72297">550000</cx:pt>
          <cx:pt idx="72298">165000</cx:pt>
          <cx:pt idx="72299">319000</cx:pt>
          <cx:pt idx="72300">170000</cx:pt>
          <cx:pt idx="72301">161000</cx:pt>
          <cx:pt idx="72302">370000</cx:pt>
          <cx:pt idx="72303">250000</cx:pt>
          <cx:pt idx="72304">126000</cx:pt>
          <cx:pt idx="72305">260000</cx:pt>
          <cx:pt idx="72306">280000</cx:pt>
          <cx:pt idx="72307">175000</cx:pt>
          <cx:pt idx="72308">175000</cx:pt>
          <cx:pt idx="72309">500000</cx:pt>
          <cx:pt idx="72310">385000</cx:pt>
          <cx:pt idx="72311">250000</cx:pt>
          <cx:pt idx="72312">200000</cx:pt>
          <cx:pt idx="72313">140000</cx:pt>
          <cx:pt idx="72314">187000</cx:pt>
          <cx:pt idx="72315">350000</cx:pt>
          <cx:pt idx="72316">300000</cx:pt>
          <cx:pt idx="72317">137000</cx:pt>
          <cx:pt idx="72318">160000</cx:pt>
          <cx:pt idx="72319">400000</cx:pt>
          <cx:pt idx="72320">355000</cx:pt>
          <cx:pt idx="72321">550000</cx:pt>
          <cx:pt idx="72322">700000</cx:pt>
          <cx:pt idx="72323">325000</cx:pt>
          <cx:pt idx="72324">215000</cx:pt>
          <cx:pt idx="72325">140000</cx:pt>
          <cx:pt idx="72326">350000</cx:pt>
          <cx:pt idx="72327">130000</cx:pt>
          <cx:pt idx="72328">200000</cx:pt>
          <cx:pt idx="72329">465000</cx:pt>
          <cx:pt idx="72330">150000</cx:pt>
          <cx:pt idx="72331">130000</cx:pt>
          <cx:pt idx="72332">125000</cx:pt>
          <cx:pt idx="72333">255000</cx:pt>
          <cx:pt idx="72334">500000</cx:pt>
          <cx:pt idx="72335">200000</cx:pt>
          <cx:pt idx="72336">175000</cx:pt>
          <cx:pt idx="72337">100000</cx:pt>
          <cx:pt idx="72338">150000</cx:pt>
          <cx:pt idx="72339">145000</cx:pt>
          <cx:pt idx="72340">220000</cx:pt>
          <cx:pt idx="72341">221000</cx:pt>
          <cx:pt idx="72342">254000</cx:pt>
          <cx:pt idx="72343">160000</cx:pt>
          <cx:pt idx="72344">200000</cx:pt>
          <cx:pt idx="72345">500000</cx:pt>
          <cx:pt idx="72346">325000</cx:pt>
          <cx:pt idx="72347">999000</cx:pt>
          <cx:pt idx="72348">465000</cx:pt>
          <cx:pt idx="72349">580000</cx:pt>
          <cx:pt idx="72350">170000</cx:pt>
          <cx:pt idx="72351">140000</cx:pt>
          <cx:pt idx="72352">500000</cx:pt>
          <cx:pt idx="72353">550000</cx:pt>
          <cx:pt idx="72354">79000</cx:pt>
          <cx:pt idx="72355">500000</cx:pt>
          <cx:pt idx="72356">150000</cx:pt>
          <cx:pt idx="72357">300000</cx:pt>
          <cx:pt idx="72358">220000</cx:pt>
          <cx:pt idx="72359">2212664</cx:pt>
          <cx:pt idx="72360">270000</cx:pt>
          <cx:pt idx="72361">299000</cx:pt>
          <cx:pt idx="72362">250000</cx:pt>
          <cx:pt idx="72363">250000</cx:pt>
          <cx:pt idx="72364">540000</cx:pt>
          <cx:pt idx="72365">400000</cx:pt>
          <cx:pt idx="72366">150000</cx:pt>
          <cx:pt idx="72367">200000</cx:pt>
          <cx:pt idx="72368">100000</cx:pt>
          <cx:pt idx="72369">310000</cx:pt>
          <cx:pt idx="72370">190000</cx:pt>
          <cx:pt idx="72371">300000</cx:pt>
          <cx:pt idx="72372">220000</cx:pt>
          <cx:pt idx="72373">189000</cx:pt>
          <cx:pt idx="72374">220000</cx:pt>
          <cx:pt idx="72375">375000</cx:pt>
          <cx:pt idx="72376">157000</cx:pt>
          <cx:pt idx="72377">500000</cx:pt>
          <cx:pt idx="72378">200000</cx:pt>
          <cx:pt idx="72379">2212664</cx:pt>
          <cx:pt idx="72380">750000</cx:pt>
          <cx:pt idx="72381">100000</cx:pt>
          <cx:pt idx="72382">750000</cx:pt>
          <cx:pt idx="72383">150000</cx:pt>
          <cx:pt idx="72384">200000</cx:pt>
          <cx:pt idx="72385">60000</cx:pt>
          <cx:pt idx="72386">400000</cx:pt>
          <cx:pt idx="72387">250000</cx:pt>
          <cx:pt idx="72388">125000</cx:pt>
          <cx:pt idx="72389">123000</cx:pt>
          <cx:pt idx="72390">186000</cx:pt>
          <cx:pt idx="72391">212000</cx:pt>
          <cx:pt idx="72392">750000</cx:pt>
          <cx:pt idx="72393">334000</cx:pt>
          <cx:pt idx="72394">350000</cx:pt>
          <cx:pt idx="72395">200000</cx:pt>
          <cx:pt idx="72396">30000</cx:pt>
          <cx:pt idx="72397">220000</cx:pt>
          <cx:pt idx="72398">225000</cx:pt>
          <cx:pt idx="72399">200000</cx:pt>
          <cx:pt idx="72400">200000</cx:pt>
          <cx:pt idx="72401">270000</cx:pt>
          <cx:pt idx="72402">200000</cx:pt>
          <cx:pt idx="72403">250000</cx:pt>
          <cx:pt idx="72404">400000</cx:pt>
          <cx:pt idx="72405">158000</cx:pt>
          <cx:pt idx="72406">200000</cx:pt>
          <cx:pt idx="72407">255000</cx:pt>
          <cx:pt idx="72408">225000</cx:pt>
          <cx:pt idx="72409">140000</cx:pt>
          <cx:pt idx="72410">220000</cx:pt>
          <cx:pt idx="72411">99000</cx:pt>
          <cx:pt idx="72412">130000</cx:pt>
          <cx:pt idx="72413">200000</cx:pt>
          <cx:pt idx="72414">90000</cx:pt>
          <cx:pt idx="72415">112000</cx:pt>
          <cx:pt idx="72416">175000</cx:pt>
          <cx:pt idx="72417">125000</cx:pt>
          <cx:pt idx="72418">126000</cx:pt>
          <cx:pt idx="72419">80000</cx:pt>
          <cx:pt idx="72420">90000</cx:pt>
          <cx:pt idx="72421">120000</cx:pt>
          <cx:pt idx="72422">155000</cx:pt>
          <cx:pt idx="72423">67000</cx:pt>
          <cx:pt idx="72424">175000</cx:pt>
          <cx:pt idx="72425">140000</cx:pt>
          <cx:pt idx="72426">120000</cx:pt>
          <cx:pt idx="72427">140000</cx:pt>
          <cx:pt idx="72428">134900</cx:pt>
          <cx:pt idx="72429">209000</cx:pt>
          <cx:pt idx="72430">250000</cx:pt>
          <cx:pt idx="72431">305000</cx:pt>
          <cx:pt idx="72432">260000</cx:pt>
          <cx:pt idx="72433">200000</cx:pt>
          <cx:pt idx="72434">475000</cx:pt>
          <cx:pt idx="72435">350000</cx:pt>
          <cx:pt idx="72436">650000</cx:pt>
          <cx:pt idx="72437">175000</cx:pt>
          <cx:pt idx="72438">175000</cx:pt>
          <cx:pt idx="72439">118000</cx:pt>
          <cx:pt idx="72440">180000</cx:pt>
          <cx:pt idx="72441">355000</cx:pt>
          <cx:pt idx="72442">155000</cx:pt>
          <cx:pt idx="72443">470000</cx:pt>
          <cx:pt idx="72444">250000</cx:pt>
          <cx:pt idx="72445">200000</cx:pt>
          <cx:pt idx="72446">215000</cx:pt>
          <cx:pt idx="72447">220000</cx:pt>
          <cx:pt idx="72448">90000</cx:pt>
          <cx:pt idx="72449">155000</cx:pt>
          <cx:pt idx="72450">262500</cx:pt>
          <cx:pt idx="72451">315000</cx:pt>
          <cx:pt idx="72452">185000</cx:pt>
          <cx:pt idx="72453">285000</cx:pt>
          <cx:pt idx="72454">230000</cx:pt>
          <cx:pt idx="72455">175000</cx:pt>
          <cx:pt idx="72456">850000</cx:pt>
          <cx:pt idx="72457">250000</cx:pt>
          <cx:pt idx="72458">59000</cx:pt>
          <cx:pt idx="72459">225000</cx:pt>
          <cx:pt idx="72460">250000</cx:pt>
          <cx:pt idx="72461">230000</cx:pt>
          <cx:pt idx="72462">275000</cx:pt>
          <cx:pt idx="72463">350000</cx:pt>
          <cx:pt idx="72464">80000</cx:pt>
          <cx:pt idx="72465">159000</cx:pt>
          <cx:pt idx="72466">159000</cx:pt>
          <cx:pt idx="72467">2212664</cx:pt>
          <cx:pt idx="72468">210000</cx:pt>
          <cx:pt idx="72469">1000000</cx:pt>
          <cx:pt idx="72470">279000</cx:pt>
          <cx:pt idx="72471">200000</cx:pt>
          <cx:pt idx="72472">270000</cx:pt>
          <cx:pt idx="72473">200000</cx:pt>
          <cx:pt idx="72474">165000</cx:pt>
          <cx:pt idx="72475">378000</cx:pt>
          <cx:pt idx="72476">230000</cx:pt>
          <cx:pt idx="72477">250000</cx:pt>
          <cx:pt idx="72478">500000</cx:pt>
          <cx:pt idx="72479">500000</cx:pt>
          <cx:pt idx="72480">1000000</cx:pt>
          <cx:pt idx="72481">237000</cx:pt>
          <cx:pt idx="72482">155000</cx:pt>
          <cx:pt idx="72483">160000</cx:pt>
          <cx:pt idx="72484">100000</cx:pt>
          <cx:pt idx="72485">145000</cx:pt>
          <cx:pt idx="72486">130000</cx:pt>
          <cx:pt idx="72487">298000</cx:pt>
          <cx:pt idx="72488">300000</cx:pt>
          <cx:pt idx="72489">214000</cx:pt>
          <cx:pt idx="72490">250000</cx:pt>
          <cx:pt idx="72491">25000</cx:pt>
          <cx:pt idx="72492">200000</cx:pt>
          <cx:pt idx="72493">400000</cx:pt>
          <cx:pt idx="72494">170000</cx:pt>
          <cx:pt idx="72495">230000</cx:pt>
          <cx:pt idx="72496">60000</cx:pt>
          <cx:pt idx="72497">170000</cx:pt>
          <cx:pt idx="72498">170000</cx:pt>
          <cx:pt idx="72499">148000</cx:pt>
          <cx:pt idx="72500">500000</cx:pt>
          <cx:pt idx="72501">90000</cx:pt>
          <cx:pt idx="72502">270000</cx:pt>
          <cx:pt idx="72503">450000</cx:pt>
          <cx:pt idx="72504">139000</cx:pt>
          <cx:pt idx="72505">175000</cx:pt>
          <cx:pt idx="72506">118000</cx:pt>
          <cx:pt idx="72507">400000</cx:pt>
          <cx:pt idx="72508">80000</cx:pt>
          <cx:pt idx="72509">135000</cx:pt>
          <cx:pt idx="72510">90000</cx:pt>
          <cx:pt idx="72511">100000</cx:pt>
          <cx:pt idx="72512">80000</cx:pt>
          <cx:pt idx="72513">275000</cx:pt>
          <cx:pt idx="72514">165000</cx:pt>
          <cx:pt idx="72515">500000</cx:pt>
          <cx:pt idx="72516">500000</cx:pt>
          <cx:pt idx="72517">325000</cx:pt>
          <cx:pt idx="72518">100000</cx:pt>
          <cx:pt idx="72519">730000</cx:pt>
          <cx:pt idx="72520">500000</cx:pt>
          <cx:pt idx="72521">800000</cx:pt>
          <cx:pt idx="72522">185000</cx:pt>
          <cx:pt idx="72523">249000</cx:pt>
          <cx:pt idx="72524">170000</cx:pt>
          <cx:pt idx="72525">250000</cx:pt>
          <cx:pt idx="72526">400000</cx:pt>
          <cx:pt idx="72527">200000</cx:pt>
          <cx:pt idx="72528">240000</cx:pt>
          <cx:pt idx="72529">260000</cx:pt>
          <cx:pt idx="72530">230000</cx:pt>
          <cx:pt idx="72531">180000</cx:pt>
          <cx:pt idx="72532">265000</cx:pt>
          <cx:pt idx="72533">600000</cx:pt>
          <cx:pt idx="72534">320000</cx:pt>
          <cx:pt idx="72535">85000</cx:pt>
          <cx:pt idx="72536">30000</cx:pt>
          <cx:pt idx="72537">280000</cx:pt>
          <cx:pt idx="72538">200000</cx:pt>
          <cx:pt idx="72539">280000</cx:pt>
          <cx:pt idx="72540">280000</cx:pt>
          <cx:pt idx="72541">40000</cx:pt>
          <cx:pt idx="72542">250000</cx:pt>
          <cx:pt idx="72543">200000</cx:pt>
          <cx:pt idx="72544">200000</cx:pt>
          <cx:pt idx="72545">150000</cx:pt>
          <cx:pt idx="72546">600000</cx:pt>
          <cx:pt idx="72547">210000</cx:pt>
          <cx:pt idx="72548">175000</cx:pt>
          <cx:pt idx="72549">100000</cx:pt>
          <cx:pt idx="72550">130000</cx:pt>
          <cx:pt idx="72551">140000</cx:pt>
          <cx:pt idx="72552">260000</cx:pt>
          <cx:pt idx="72553">290000</cx:pt>
          <cx:pt idx="72554">350000</cx:pt>
          <cx:pt idx="72555">320000</cx:pt>
          <cx:pt idx="72556">350000</cx:pt>
          <cx:pt idx="72557">350000</cx:pt>
          <cx:pt idx="72558">120000</cx:pt>
          <cx:pt idx="72559">300000</cx:pt>
          <cx:pt idx="72560">250000</cx:pt>
          <cx:pt idx="72561">2212664</cx:pt>
          <cx:pt idx="72562">650000</cx:pt>
          <cx:pt idx="72563">500000</cx:pt>
          <cx:pt idx="72564">285000</cx:pt>
          <cx:pt idx="72565">340000</cx:pt>
          <cx:pt idx="72566">225000</cx:pt>
          <cx:pt idx="72567">86000</cx:pt>
          <cx:pt idx="72568">175000</cx:pt>
          <cx:pt idx="72569">215000</cx:pt>
          <cx:pt idx="72570">500000</cx:pt>
          <cx:pt idx="72571">200000</cx:pt>
          <cx:pt idx="72572">324000</cx:pt>
          <cx:pt idx="72573">200000</cx:pt>
          <cx:pt idx="72574">435000</cx:pt>
          <cx:pt idx="72575">600000</cx:pt>
          <cx:pt idx="72576">300000</cx:pt>
          <cx:pt idx="72577">450000</cx:pt>
          <cx:pt idx="72578">300000</cx:pt>
          <cx:pt idx="72579">308000</cx:pt>
          <cx:pt idx="72580">275000</cx:pt>
          <cx:pt idx="72581">455000</cx:pt>
          <cx:pt idx="72582">250000</cx:pt>
          <cx:pt idx="72583">600000</cx:pt>
          <cx:pt idx="72584">130000</cx:pt>
          <cx:pt idx="72585">250000</cx:pt>
          <cx:pt idx="72586">146000</cx:pt>
          <cx:pt idx="72587">300000</cx:pt>
          <cx:pt idx="72588">330000</cx:pt>
          <cx:pt idx="72589">119000</cx:pt>
          <cx:pt idx="72590">375000</cx:pt>
          <cx:pt idx="72591">150000</cx:pt>
          <cx:pt idx="72592">250000</cx:pt>
          <cx:pt idx="72593">78000</cx:pt>
          <cx:pt idx="72594">150000</cx:pt>
          <cx:pt idx="72595">175000</cx:pt>
          <cx:pt idx="72596">40000</cx:pt>
          <cx:pt idx="72597">260000</cx:pt>
          <cx:pt idx="72598">750000</cx:pt>
          <cx:pt idx="72599">150000</cx:pt>
          <cx:pt idx="72600">90000</cx:pt>
          <cx:pt idx="72601">600000</cx:pt>
          <cx:pt idx="72602">375000</cx:pt>
          <cx:pt idx="72603">160000</cx:pt>
          <cx:pt idx="72604">280000</cx:pt>
          <cx:pt idx="72605">480000</cx:pt>
          <cx:pt idx="72606">211000</cx:pt>
          <cx:pt idx="72607">260000</cx:pt>
          <cx:pt idx="72608">155000</cx:pt>
          <cx:pt idx="72609">700000</cx:pt>
          <cx:pt idx="72610">200000</cx:pt>
          <cx:pt idx="72611">407000</cx:pt>
          <cx:pt idx="72612">950000</cx:pt>
          <cx:pt idx="72613">220000</cx:pt>
          <cx:pt idx="72614">250000</cx:pt>
          <cx:pt idx="72615">150000</cx:pt>
          <cx:pt idx="72616">170000</cx:pt>
          <cx:pt idx="72617">125000</cx:pt>
          <cx:pt idx="72618">370000</cx:pt>
          <cx:pt idx="72619">500000</cx:pt>
          <cx:pt idx="72620">550000</cx:pt>
          <cx:pt idx="72621">175000</cx:pt>
          <cx:pt idx="72622">90000</cx:pt>
          <cx:pt idx="72623">140000</cx:pt>
          <cx:pt idx="72624">90000</cx:pt>
          <cx:pt idx="72625">110000</cx:pt>
          <cx:pt idx="72626">600000</cx:pt>
          <cx:pt idx="72627">2212664</cx:pt>
          <cx:pt idx="72628">500000</cx:pt>
          <cx:pt idx="72629">240000</cx:pt>
          <cx:pt idx="72630">400000</cx:pt>
          <cx:pt idx="72631">480000</cx:pt>
          <cx:pt idx="72632">489000</cx:pt>
          <cx:pt idx="72633">150000</cx:pt>
          <cx:pt idx="72634">180000</cx:pt>
          <cx:pt idx="72635">500000</cx:pt>
          <cx:pt idx="72636">180000</cx:pt>
          <cx:pt idx="72637">300000</cx:pt>
          <cx:pt idx="72638">380000</cx:pt>
          <cx:pt idx="72639">179000</cx:pt>
          <cx:pt idx="72640">250000</cx:pt>
          <cx:pt idx="72641">290000</cx:pt>
          <cx:pt idx="72642">135000</cx:pt>
          <cx:pt idx="72643">90000</cx:pt>
          <cx:pt idx="72644">89000</cx:pt>
          <cx:pt idx="72645">270000</cx:pt>
          <cx:pt idx="72646">550000</cx:pt>
          <cx:pt idx="72647">1000000</cx:pt>
          <cx:pt idx="72648">300000</cx:pt>
          <cx:pt idx="72649">429000</cx:pt>
          <cx:pt idx="72650">100000</cx:pt>
          <cx:pt idx="72651">200000</cx:pt>
          <cx:pt idx="72652">160000</cx:pt>
          <cx:pt idx="72653">190000</cx:pt>
          <cx:pt idx="72654">175000</cx:pt>
          <cx:pt idx="72655">325000</cx:pt>
          <cx:pt idx="72656">80000</cx:pt>
          <cx:pt idx="72657">164000</cx:pt>
          <cx:pt idx="72658">225000</cx:pt>
          <cx:pt idx="72659">145000</cx:pt>
          <cx:pt idx="72660">160000</cx:pt>
          <cx:pt idx="72661">725000</cx:pt>
          <cx:pt idx="72662">240000</cx:pt>
          <cx:pt idx="72663">200000</cx:pt>
          <cx:pt idx="72664">230000</cx:pt>
          <cx:pt idx="72665">535000</cx:pt>
          <cx:pt idx="72666">174000</cx:pt>
          <cx:pt idx="72667">74982</cx:pt>
          <cx:pt idx="72668">113000</cx:pt>
          <cx:pt idx="72669">150000</cx:pt>
          <cx:pt idx="72670">130000</cx:pt>
          <cx:pt idx="72671">112500</cx:pt>
          <cx:pt idx="72672">200000</cx:pt>
          <cx:pt idx="72673">495000</cx:pt>
          <cx:pt idx="72674">70000</cx:pt>
          <cx:pt idx="72675">400000</cx:pt>
          <cx:pt idx="72676">195000</cx:pt>
          <cx:pt idx="72677">100000</cx:pt>
          <cx:pt idx="72678">155000</cx:pt>
          <cx:pt idx="72679">180000</cx:pt>
          <cx:pt idx="72680">160000</cx:pt>
          <cx:pt idx="72681">350000</cx:pt>
          <cx:pt idx="72682">350000</cx:pt>
          <cx:pt idx="72683">280000</cx:pt>
          <cx:pt idx="72684">230000</cx:pt>
          <cx:pt idx="72685">269000</cx:pt>
          <cx:pt idx="72686">228000</cx:pt>
          <cx:pt idx="72687">450000</cx:pt>
          <cx:pt idx="72688">2212664</cx:pt>
          <cx:pt idx="72689">80000</cx:pt>
          <cx:pt idx="72690">180000</cx:pt>
          <cx:pt idx="72691">200000</cx:pt>
          <cx:pt idx="72692">197000</cx:pt>
          <cx:pt idx="72693">93000</cx:pt>
          <cx:pt idx="72694">124900</cx:pt>
          <cx:pt idx="72695">375000</cx:pt>
          <cx:pt idx="72696">450000</cx:pt>
          <cx:pt idx="72697">200000</cx:pt>
          <cx:pt idx="72698">41000</cx:pt>
          <cx:pt idx="72699">250000</cx:pt>
          <cx:pt idx="72700">156000</cx:pt>
          <cx:pt idx="72701">235000</cx:pt>
          <cx:pt idx="72702">1000000</cx:pt>
          <cx:pt idx="72703">345000</cx:pt>
          <cx:pt idx="72704">150000</cx:pt>
          <cx:pt idx="72705">270000</cx:pt>
          <cx:pt idx="72706">380000</cx:pt>
          <cx:pt idx="72707">237700</cx:pt>
          <cx:pt idx="72708">174000</cx:pt>
          <cx:pt idx="72709">600000</cx:pt>
          <cx:pt idx="72710">130000</cx:pt>
          <cx:pt idx="72711">380000</cx:pt>
          <cx:pt idx="72712">110000</cx:pt>
          <cx:pt idx="72713">125000</cx:pt>
          <cx:pt idx="72714">139900</cx:pt>
          <cx:pt idx="72715">140000</cx:pt>
          <cx:pt idx="72716">179000</cx:pt>
          <cx:pt idx="72717">440000</cx:pt>
          <cx:pt idx="72718">295000</cx:pt>
          <cx:pt idx="72719">210000</cx:pt>
          <cx:pt idx="72720">1100000</cx:pt>
          <cx:pt idx="72721">615000</cx:pt>
          <cx:pt idx="72722">350000</cx:pt>
          <cx:pt idx="72723">160000</cx:pt>
          <cx:pt idx="72724">120000</cx:pt>
          <cx:pt idx="72725">132000</cx:pt>
          <cx:pt idx="72726">400000</cx:pt>
          <cx:pt idx="72727">250000</cx:pt>
          <cx:pt idx="72728">318000</cx:pt>
          <cx:pt idx="72729">350000</cx:pt>
          <cx:pt idx="72730">120000</cx:pt>
          <cx:pt idx="72731">150000</cx:pt>
          <cx:pt idx="72732">280000</cx:pt>
          <cx:pt idx="72733">235000</cx:pt>
          <cx:pt idx="72734">165000</cx:pt>
          <cx:pt idx="72735">165000</cx:pt>
          <cx:pt idx="72736">175000</cx:pt>
          <cx:pt idx="72737">100000</cx:pt>
          <cx:pt idx="72738">85000</cx:pt>
          <cx:pt idx="72739">640000</cx:pt>
          <cx:pt idx="72740">260000</cx:pt>
          <cx:pt idx="72741">115000</cx:pt>
          <cx:pt idx="72742">700000</cx:pt>
          <cx:pt idx="72743">89000</cx:pt>
          <cx:pt idx="72744">33000</cx:pt>
          <cx:pt idx="72745">320000</cx:pt>
          <cx:pt idx="72746">700000</cx:pt>
          <cx:pt idx="72747">225000</cx:pt>
          <cx:pt idx="72748">330000</cx:pt>
          <cx:pt idx="72749">200000</cx:pt>
          <cx:pt idx="72750">225000</cx:pt>
          <cx:pt idx="72751">175000</cx:pt>
          <cx:pt idx="72752">232000</cx:pt>
          <cx:pt idx="72753">90000</cx:pt>
          <cx:pt idx="72754">150000</cx:pt>
          <cx:pt idx="72755">750000</cx:pt>
          <cx:pt idx="72756">330000</cx:pt>
          <cx:pt idx="72757">420000</cx:pt>
          <cx:pt idx="72758">325000</cx:pt>
          <cx:pt idx="72759">180000</cx:pt>
          <cx:pt idx="72760">210000</cx:pt>
          <cx:pt idx="72761">150000</cx:pt>
          <cx:pt idx="72762">150000</cx:pt>
          <cx:pt idx="72763">285000</cx:pt>
          <cx:pt idx="72764">164000</cx:pt>
          <cx:pt idx="72765">230000</cx:pt>
          <cx:pt idx="72766">130000</cx:pt>
          <cx:pt idx="72767">315000</cx:pt>
          <cx:pt idx="72768">240000</cx:pt>
          <cx:pt idx="72769">200000</cx:pt>
          <cx:pt idx="72770">95000</cx:pt>
          <cx:pt idx="72771">720000</cx:pt>
          <cx:pt idx="72772">700000</cx:pt>
          <cx:pt idx="72773">240000</cx:pt>
          <cx:pt idx="72774">435000</cx:pt>
          <cx:pt idx="72775">266500</cx:pt>
          <cx:pt idx="72776">600000</cx:pt>
          <cx:pt idx="72777">175000</cx:pt>
          <cx:pt idx="72778">300000</cx:pt>
          <cx:pt idx="72779">150000</cx:pt>
          <cx:pt idx="72780">117700</cx:pt>
          <cx:pt idx="72781">190000</cx:pt>
          <cx:pt idx="72782">130000</cx:pt>
          <cx:pt idx="72783">400000</cx:pt>
          <cx:pt idx="72784">110000</cx:pt>
          <cx:pt idx="72785">72000</cx:pt>
          <cx:pt idx="72786">120000</cx:pt>
          <cx:pt idx="72787">140000</cx:pt>
          <cx:pt idx="72788">119000</cx:pt>
          <cx:pt idx="72789">297000</cx:pt>
          <cx:pt idx="72790">130000</cx:pt>
          <cx:pt idx="72791">230000</cx:pt>
          <cx:pt idx="72792">210000</cx:pt>
          <cx:pt idx="72793">250000</cx:pt>
          <cx:pt idx="72794">50000</cx:pt>
          <cx:pt idx="72795">90000</cx:pt>
          <cx:pt idx="72796">225000</cx:pt>
          <cx:pt idx="72797">235000</cx:pt>
          <cx:pt idx="72798">320000</cx:pt>
          <cx:pt idx="72799">190000</cx:pt>
          <cx:pt idx="72800">375000</cx:pt>
          <cx:pt idx="72801">300000</cx:pt>
          <cx:pt idx="72802">475000</cx:pt>
          <cx:pt idx="72803">225000</cx:pt>
          <cx:pt idx="72804">370000</cx:pt>
          <cx:pt idx="72805">170000</cx:pt>
          <cx:pt idx="72806">110000</cx:pt>
          <cx:pt idx="72807">325000</cx:pt>
          <cx:pt idx="72808">250000</cx:pt>
          <cx:pt idx="72809">550000</cx:pt>
          <cx:pt idx="72810">100000</cx:pt>
          <cx:pt idx="72811">180000</cx:pt>
          <cx:pt idx="72812">150000</cx:pt>
          <cx:pt idx="72813">100000</cx:pt>
          <cx:pt idx="72814">215000</cx:pt>
          <cx:pt idx="72815">200000</cx:pt>
          <cx:pt idx="72816">550000</cx:pt>
          <cx:pt idx="72817">90000</cx:pt>
          <cx:pt idx="72818">150000</cx:pt>
          <cx:pt idx="72819">201000</cx:pt>
          <cx:pt idx="72820">87000</cx:pt>
          <cx:pt idx="72821">110000</cx:pt>
          <cx:pt idx="72822">185000</cx:pt>
          <cx:pt idx="72823">40000</cx:pt>
          <cx:pt idx="72824">350000</cx:pt>
          <cx:pt idx="72825">168000</cx:pt>
          <cx:pt idx="72826">100000</cx:pt>
          <cx:pt idx="72827">140000</cx:pt>
          <cx:pt idx="72828">325000</cx:pt>
          <cx:pt idx="72829">120000</cx:pt>
          <cx:pt idx="72830">850000</cx:pt>
          <cx:pt idx="72831">699000</cx:pt>
          <cx:pt idx="72832">500000</cx:pt>
          <cx:pt idx="72833">80000</cx:pt>
          <cx:pt idx="72834">300000</cx:pt>
          <cx:pt idx="72835">450000</cx:pt>
          <cx:pt idx="72836">181000</cx:pt>
          <cx:pt idx="72837">170000</cx:pt>
          <cx:pt idx="72838">800000</cx:pt>
          <cx:pt idx="72839">105000</cx:pt>
          <cx:pt idx="72840">250000</cx:pt>
          <cx:pt idx="72841">450000</cx:pt>
          <cx:pt idx="72842">275000</cx:pt>
          <cx:pt idx="72843">360000</cx:pt>
          <cx:pt idx="72844">175000</cx:pt>
          <cx:pt idx="72845">800000</cx:pt>
          <cx:pt idx="72846">1700000</cx:pt>
          <cx:pt idx="72847">180000</cx:pt>
          <cx:pt idx="72848">300000</cx:pt>
          <cx:pt idx="72849">300000</cx:pt>
          <cx:pt idx="72850">110000</cx:pt>
          <cx:pt idx="72851">150000</cx:pt>
          <cx:pt idx="72852">265000</cx:pt>
          <cx:pt idx="72853">220000</cx:pt>
          <cx:pt idx="72854">280000</cx:pt>
          <cx:pt idx="72855">170000</cx:pt>
          <cx:pt idx="72856">250000</cx:pt>
          <cx:pt idx="72857">235000</cx:pt>
          <cx:pt idx="72858">325000</cx:pt>
          <cx:pt idx="72859">150000</cx:pt>
          <cx:pt idx="72860">80000</cx:pt>
          <cx:pt idx="72861">325000</cx:pt>
          <cx:pt idx="72862">275000</cx:pt>
          <cx:pt idx="72863">95000</cx:pt>
          <cx:pt idx="72864">140000</cx:pt>
          <cx:pt idx="72865">370000</cx:pt>
          <cx:pt idx="72866">550000</cx:pt>
          <cx:pt idx="72867">300000</cx:pt>
          <cx:pt idx="72868">137000</cx:pt>
          <cx:pt idx="72869">140000</cx:pt>
          <cx:pt idx="72870">600000</cx:pt>
          <cx:pt idx="72871">450000</cx:pt>
          <cx:pt idx="72872">144551</cx:pt>
          <cx:pt idx="72873">300000</cx:pt>
          <cx:pt idx="72874">300000</cx:pt>
          <cx:pt idx="72875">230000</cx:pt>
          <cx:pt idx="72876">220000</cx:pt>
          <cx:pt idx="72877">170000</cx:pt>
          <cx:pt idx="72878">150000</cx:pt>
          <cx:pt idx="72879">230000</cx:pt>
          <cx:pt idx="72880">400000</cx:pt>
          <cx:pt idx="72881">1005000</cx:pt>
          <cx:pt idx="72882">425000</cx:pt>
          <cx:pt idx="72883">350000</cx:pt>
          <cx:pt idx="72884">105000</cx:pt>
          <cx:pt idx="72885">185000</cx:pt>
          <cx:pt idx="72886">250000</cx:pt>
          <cx:pt idx="72887">300000</cx:pt>
          <cx:pt idx="72888">200000</cx:pt>
          <cx:pt idx="72889">77000</cx:pt>
          <cx:pt idx="72890">330000</cx:pt>
          <cx:pt idx="72891">250000</cx:pt>
          <cx:pt idx="72892">60000</cx:pt>
          <cx:pt idx="72893">300000</cx:pt>
          <cx:pt idx="72894">150000</cx:pt>
          <cx:pt idx="72895">159000</cx:pt>
          <cx:pt idx="72896">100000</cx:pt>
          <cx:pt idx="72897">800000</cx:pt>
          <cx:pt idx="72898">150000</cx:pt>
          <cx:pt idx="72899">360000</cx:pt>
          <cx:pt idx="72900">300000</cx:pt>
          <cx:pt idx="72901">200000</cx:pt>
          <cx:pt idx="72902">100000</cx:pt>
          <cx:pt idx="72903">200000</cx:pt>
          <cx:pt idx="72904">650000</cx:pt>
          <cx:pt idx="72905">117000</cx:pt>
          <cx:pt idx="72906">120000</cx:pt>
          <cx:pt idx="72907">210000</cx:pt>
          <cx:pt idx="72908">250000</cx:pt>
          <cx:pt idx="72909">312000</cx:pt>
          <cx:pt idx="72910">280000</cx:pt>
          <cx:pt idx="72911">280000</cx:pt>
          <cx:pt idx="72912">365000</cx:pt>
          <cx:pt idx="72913">160000</cx:pt>
          <cx:pt idx="72914">70000</cx:pt>
          <cx:pt idx="72915">225000</cx:pt>
          <cx:pt idx="72916">116000</cx:pt>
          <cx:pt idx="72917">235000</cx:pt>
          <cx:pt idx="72918">150000</cx:pt>
          <cx:pt idx="72919">230000</cx:pt>
          <cx:pt idx="72920">230000</cx:pt>
          <cx:pt idx="72921">186000</cx:pt>
          <cx:pt idx="72922">200000</cx:pt>
          <cx:pt idx="72923">400000</cx:pt>
          <cx:pt idx="72924">430000</cx:pt>
          <cx:pt idx="72925">450000</cx:pt>
          <cx:pt idx="72926">427000</cx:pt>
          <cx:pt idx="72927">479000</cx:pt>
          <cx:pt idx="72928">233000</cx:pt>
          <cx:pt idx="72929">475000</cx:pt>
          <cx:pt idx="72930">975000</cx:pt>
          <cx:pt idx="72931">650000</cx:pt>
          <cx:pt idx="72932">500000</cx:pt>
          <cx:pt idx="72933">1000000</cx:pt>
          <cx:pt idx="72934">700000</cx:pt>
          <cx:pt idx="72935">220000</cx:pt>
          <cx:pt idx="72936">450000</cx:pt>
          <cx:pt idx="72937">400000</cx:pt>
          <cx:pt idx="72938">220000</cx:pt>
          <cx:pt idx="72939">234000</cx:pt>
          <cx:pt idx="72940">100000</cx:pt>
          <cx:pt idx="72941">225000</cx:pt>
          <cx:pt idx="72942">135000</cx:pt>
          <cx:pt idx="72943">119000</cx:pt>
          <cx:pt idx="72944">150000</cx:pt>
          <cx:pt idx="72945">150000</cx:pt>
          <cx:pt idx="72946">100000</cx:pt>
          <cx:pt idx="72947">112000</cx:pt>
          <cx:pt idx="72948">90000</cx:pt>
          <cx:pt idx="72949">170000</cx:pt>
          <cx:pt idx="72950">255000</cx:pt>
          <cx:pt idx="72951">700000</cx:pt>
          <cx:pt idx="72952">150000</cx:pt>
          <cx:pt idx="72953">285000</cx:pt>
          <cx:pt idx="72954">900000</cx:pt>
          <cx:pt idx="72955">250000</cx:pt>
          <cx:pt idx="72956">400000</cx:pt>
          <cx:pt idx="72957">450000</cx:pt>
          <cx:pt idx="72958">900000</cx:pt>
          <cx:pt idx="72959">240000</cx:pt>
          <cx:pt idx="72960">455000</cx:pt>
          <cx:pt idx="72961">274000</cx:pt>
          <cx:pt idx="72962">425000</cx:pt>
          <cx:pt idx="72963">300000</cx:pt>
          <cx:pt idx="72964">310000</cx:pt>
          <cx:pt idx="72965">575000</cx:pt>
          <cx:pt idx="72966">670000</cx:pt>
          <cx:pt idx="72967">435000</cx:pt>
          <cx:pt idx="72968">550000</cx:pt>
          <cx:pt idx="72969">300000</cx:pt>
          <cx:pt idx="72970">310000</cx:pt>
          <cx:pt idx="72971">900000</cx:pt>
          <cx:pt idx="72972">900000</cx:pt>
          <cx:pt idx="72973">600000</cx:pt>
          <cx:pt idx="72974">1000000</cx:pt>
          <cx:pt idx="72975">500000</cx:pt>
          <cx:pt idx="72976">900000</cx:pt>
          <cx:pt idx="72977">800000</cx:pt>
          <cx:pt idx="72978">200000</cx:pt>
          <cx:pt idx="72979">500000</cx:pt>
          <cx:pt idx="72980">400000</cx:pt>
          <cx:pt idx="72981">850000</cx:pt>
          <cx:pt idx="72982">375000</cx:pt>
          <cx:pt idx="72983">275000</cx:pt>
          <cx:pt idx="72984">325000</cx:pt>
          <cx:pt idx="72985">365000</cx:pt>
          <cx:pt idx="72986">800000</cx:pt>
          <cx:pt idx="72987">1600000</cx:pt>
          <cx:pt idx="72988">320000</cx:pt>
          <cx:pt idx="72989">400000</cx:pt>
          <cx:pt idx="72990">475000</cx:pt>
          <cx:pt idx="72991">460000</cx:pt>
          <cx:pt idx="72992">800000</cx:pt>
          <cx:pt idx="72993">500000</cx:pt>
          <cx:pt idx="72994">700000</cx:pt>
          <cx:pt idx="72995">420000</cx:pt>
          <cx:pt idx="72996">450000</cx:pt>
          <cx:pt idx="72997">1000000</cx:pt>
          <cx:pt idx="72998">450000</cx:pt>
          <cx:pt idx="72999">420000</cx:pt>
          <cx:pt idx="73000">195000</cx:pt>
          <cx:pt idx="73001">650000</cx:pt>
          <cx:pt idx="73002">850000</cx:pt>
          <cx:pt idx="73003">160000</cx:pt>
          <cx:pt idx="73004">190000</cx:pt>
          <cx:pt idx="73005">180000</cx:pt>
          <cx:pt idx="73006">186000</cx:pt>
          <cx:pt idx="73007">400000</cx:pt>
          <cx:pt idx="73008">600000</cx:pt>
          <cx:pt idx="73009">250000</cx:pt>
          <cx:pt idx="73010">350000</cx:pt>
          <cx:pt idx="73011">550000</cx:pt>
          <cx:pt idx="73012">550000</cx:pt>
          <cx:pt idx="73013">425000</cx:pt>
          <cx:pt idx="73014">400000</cx:pt>
          <cx:pt idx="73015">60000</cx:pt>
          <cx:pt idx="73016">195000</cx:pt>
          <cx:pt idx="73017">440000</cx:pt>
          <cx:pt idx="73018">825000</cx:pt>
          <cx:pt idx="73019">195300</cx:pt>
          <cx:pt idx="73020">375000</cx:pt>
          <cx:pt idx="73021">600000</cx:pt>
          <cx:pt idx="73022">600000</cx:pt>
          <cx:pt idx="73023">2547472</cx:pt>
          <cx:pt idx="73024">1000000</cx:pt>
          <cx:pt idx="73025">56000</cx:pt>
          <cx:pt idx="73026">500000</cx:pt>
          <cx:pt idx="73027">216000</cx:pt>
          <cx:pt idx="73028">500000</cx:pt>
          <cx:pt idx="73029">900000</cx:pt>
          <cx:pt idx="73030">400000</cx:pt>
          <cx:pt idx="73031">470000</cx:pt>
          <cx:pt idx="73032">640000</cx:pt>
          <cx:pt idx="73033">185000</cx:pt>
          <cx:pt idx="73034">1000000</cx:pt>
          <cx:pt idx="73035">550000</cx:pt>
          <cx:pt idx="73036">300000</cx:pt>
          <cx:pt idx="73037">1000000</cx:pt>
          <cx:pt idx="73038">620000</cx:pt>
          <cx:pt idx="73039">1100000</cx:pt>
          <cx:pt idx="73040">756000</cx:pt>
          <cx:pt idx="73041">369000</cx:pt>
          <cx:pt idx="73042">550000</cx:pt>
          <cx:pt idx="73043">550000</cx:pt>
          <cx:pt idx="73044">500000</cx:pt>
          <cx:pt idx="73045">208000</cx:pt>
          <cx:pt idx="73046">1500000</cx:pt>
          <cx:pt idx="73047">2547472</cx:pt>
          <cx:pt idx="73048">424800</cx:pt>
          <cx:pt idx="73049">650000</cx:pt>
          <cx:pt idx="73050">400000</cx:pt>
          <cx:pt idx="73051">293900</cx:pt>
          <cx:pt idx="73052">650000</cx:pt>
          <cx:pt idx="73053">725000</cx:pt>
          <cx:pt idx="73054">395000</cx:pt>
          <cx:pt idx="73055">320000</cx:pt>
          <cx:pt idx="73056">499900</cx:pt>
          <cx:pt idx="73057">311000</cx:pt>
          <cx:pt idx="73058">320000</cx:pt>
          <cx:pt idx="73059">475000</cx:pt>
          <cx:pt idx="73060">220000</cx:pt>
          <cx:pt idx="73061">100000</cx:pt>
          <cx:pt idx="73062">375000</cx:pt>
          <cx:pt idx="73063">400000</cx:pt>
          <cx:pt idx="73064">660000</cx:pt>
          <cx:pt idx="73065">1100000</cx:pt>
          <cx:pt idx="73066">350000</cx:pt>
          <cx:pt idx="73067">525000</cx:pt>
          <cx:pt idx="73068">300000</cx:pt>
          <cx:pt idx="73069">1300000</cx:pt>
          <cx:pt idx="73070">700000</cx:pt>
          <cx:pt idx="73071">800000</cx:pt>
          <cx:pt idx="73072">740990</cx:pt>
          <cx:pt idx="73073">700000</cx:pt>
          <cx:pt idx="73074">250000</cx:pt>
          <cx:pt idx="73075">250000</cx:pt>
          <cx:pt idx="73076">400000</cx:pt>
          <cx:pt idx="73077">338000</cx:pt>
          <cx:pt idx="73078">650000</cx:pt>
          <cx:pt idx="73079">1300000</cx:pt>
          <cx:pt idx="73080">300000</cx:pt>
          <cx:pt idx="73081">575000</cx:pt>
          <cx:pt idx="73082">775000</cx:pt>
          <cx:pt idx="73083">300000</cx:pt>
          <cx:pt idx="73084">2547472</cx:pt>
          <cx:pt idx="73085">10000</cx:pt>
          <cx:pt idx="73086">100000</cx:pt>
          <cx:pt idx="73087">100000</cx:pt>
          <cx:pt idx="73088">100000</cx:pt>
          <cx:pt idx="73089">500000</cx:pt>
          <cx:pt idx="73090">146000</cx:pt>
          <cx:pt idx="73091">55000</cx:pt>
          <cx:pt idx="73092">32000</cx:pt>
          <cx:pt idx="73093">32000</cx:pt>
          <cx:pt idx="73094">95000</cx:pt>
          <cx:pt idx="73095">160000</cx:pt>
          <cx:pt idx="73096">60000</cx:pt>
          <cx:pt idx="73097">105000</cx:pt>
          <cx:pt idx="73098">130000</cx:pt>
          <cx:pt idx="73099">60000</cx:pt>
          <cx:pt idx="73100">100000</cx:pt>
          <cx:pt idx="73101">50000</cx:pt>
          <cx:pt idx="73102">50000</cx:pt>
          <cx:pt idx="73103">60000</cx:pt>
          <cx:pt idx="73104">65000</cx:pt>
          <cx:pt idx="73105">40000</cx:pt>
          <cx:pt idx="73106">35000</cx:pt>
          <cx:pt idx="73107">100000</cx:pt>
          <cx:pt idx="73108">100000</cx:pt>
          <cx:pt idx="73109">25000</cx:pt>
          <cx:pt idx="73110">25000</cx:pt>
          <cx:pt idx="73111">140000</cx:pt>
          <cx:pt idx="73112">140000</cx:pt>
          <cx:pt idx="73113">140000</cx:pt>
          <cx:pt idx="73114">300000</cx:pt>
          <cx:pt idx="73115">125000</cx:pt>
          <cx:pt idx="73116">125000</cx:pt>
          <cx:pt idx="73117">100000</cx:pt>
          <cx:pt idx="73118">45000</cx:pt>
          <cx:pt idx="73119">65000</cx:pt>
          <cx:pt idx="73120">350000</cx:pt>
          <cx:pt idx="73121">425000</cx:pt>
          <cx:pt idx="73122">110000</cx:pt>
          <cx:pt idx="73123">110000</cx:pt>
          <cx:pt idx="73124">42000</cx:pt>
          <cx:pt idx="73125">110000</cx:pt>
          <cx:pt idx="73126">35000</cx:pt>
          <cx:pt idx="73127">110000</cx:pt>
          <cx:pt idx="73128">110000</cx:pt>
          <cx:pt idx="73129">30000</cx:pt>
          <cx:pt idx="73130">40000</cx:pt>
          <cx:pt idx="73131">50000</cx:pt>
          <cx:pt idx="73132">110000</cx:pt>
          <cx:pt idx="73133">110000</cx:pt>
          <cx:pt idx="73134">5000</cx:pt>
          <cx:pt idx="73135">193000</cx:pt>
          <cx:pt idx="73136">300000</cx:pt>
          <cx:pt idx="73137">195000</cx:pt>
          <cx:pt idx="73138">310000</cx:pt>
          <cx:pt idx="73139">250000</cx:pt>
          <cx:pt idx="73140">94000</cx:pt>
          <cx:pt idx="73141">60000</cx:pt>
          <cx:pt idx="73142">200000</cx:pt>
          <cx:pt idx="73143">399900</cx:pt>
          <cx:pt idx="73144">250000</cx:pt>
          <cx:pt idx="73145">488000</cx:pt>
          <cx:pt idx="73146">450000</cx:pt>
          <cx:pt idx="73147">180000</cx:pt>
          <cx:pt idx="73148">150000</cx:pt>
          <cx:pt idx="73149">1000000</cx:pt>
          <cx:pt idx="73150">721000</cx:pt>
          <cx:pt idx="73151">120000</cx:pt>
          <cx:pt idx="73152">495000</cx:pt>
          <cx:pt idx="73153">255000</cx:pt>
          <cx:pt idx="73154">460000</cx:pt>
          <cx:pt idx="73155">350000</cx:pt>
          <cx:pt idx="73156">324000</cx:pt>
          <cx:pt idx="73157">319000</cx:pt>
          <cx:pt idx="73158">125000</cx:pt>
          <cx:pt idx="73159">250000</cx:pt>
          <cx:pt idx="73160">92000</cx:pt>
          <cx:pt idx="73161">155000</cx:pt>
          <cx:pt idx="73162">425000</cx:pt>
          <cx:pt idx="73163">310000</cx:pt>
          <cx:pt idx="73164">175000</cx:pt>
          <cx:pt idx="73165">112000</cx:pt>
          <cx:pt idx="73166">300000</cx:pt>
          <cx:pt idx="73167">250000</cx:pt>
          <cx:pt idx="73168">140000</cx:pt>
          <cx:pt idx="73169">109000</cx:pt>
          <cx:pt idx="73170">130000</cx:pt>
          <cx:pt idx="73171">182000</cx:pt>
          <cx:pt idx="73172">94000</cx:pt>
          <cx:pt idx="73173">200000</cx:pt>
          <cx:pt idx="73174">550000</cx:pt>
          <cx:pt idx="73175">175000</cx:pt>
          <cx:pt idx="73176">270000</cx:pt>
          <cx:pt idx="73177">112000</cx:pt>
          <cx:pt idx="73178">500000</cx:pt>
          <cx:pt idx="73179">2212664</cx:pt>
          <cx:pt idx="73180">160000</cx:pt>
          <cx:pt idx="73181">225000</cx:pt>
          <cx:pt idx="73182">200000</cx:pt>
          <cx:pt idx="73183">88000</cx:pt>
          <cx:pt idx="73184">425000</cx:pt>
          <cx:pt idx="73185">159000</cx:pt>
          <cx:pt idx="73186">165000</cx:pt>
          <cx:pt idx="73187">225000</cx:pt>
          <cx:pt idx="73188">130000</cx:pt>
          <cx:pt idx="73189">305000</cx:pt>
          <cx:pt idx="73190">110000</cx:pt>
          <cx:pt idx="73191">87000</cx:pt>
          <cx:pt idx="73192">112000</cx:pt>
          <cx:pt idx="73193">366000</cx:pt>
          <cx:pt idx="73194">250000</cx:pt>
          <cx:pt idx="73195">520000</cx:pt>
          <cx:pt idx="73196">650000</cx:pt>
          <cx:pt idx="73197">119900</cx:pt>
          <cx:pt idx="73198">85000</cx:pt>
          <cx:pt idx="73199">140000</cx:pt>
          <cx:pt idx="73200">115000</cx:pt>
          <cx:pt idx="73201">95000</cx:pt>
          <cx:pt idx="73202">185000</cx:pt>
          <cx:pt idx="73203">400000</cx:pt>
          <cx:pt idx="73204">140000</cx:pt>
          <cx:pt idx="73205">89000</cx:pt>
          <cx:pt idx="73206">190000</cx:pt>
          <cx:pt idx="73207">230000</cx:pt>
          <cx:pt idx="73208">250000</cx:pt>
          <cx:pt idx="73209">250000</cx:pt>
          <cx:pt idx="73210">425000</cx:pt>
          <cx:pt idx="73211">265000</cx:pt>
          <cx:pt idx="73212">200000</cx:pt>
          <cx:pt idx="73213">150000</cx:pt>
          <cx:pt idx="73214">150000</cx:pt>
          <cx:pt idx="73215">400000</cx:pt>
          <cx:pt idx="73216">180000</cx:pt>
          <cx:pt idx="73217">500000</cx:pt>
          <cx:pt idx="73218">575000</cx:pt>
          <cx:pt idx="73219">159000</cx:pt>
          <cx:pt idx="73220">130000</cx:pt>
          <cx:pt idx="73221">400000</cx:pt>
          <cx:pt idx="73222">310000</cx:pt>
          <cx:pt idx="73223">290000</cx:pt>
          <cx:pt idx="73224">180000</cx:pt>
          <cx:pt idx="73225">177000</cx:pt>
          <cx:pt idx="73226">350000</cx:pt>
          <cx:pt idx="73227">175000</cx:pt>
          <cx:pt idx="73228">290000</cx:pt>
          <cx:pt idx="73229">350000</cx:pt>
          <cx:pt idx="73230">140000</cx:pt>
          <cx:pt idx="73231">250000</cx:pt>
          <cx:pt idx="73232">230000</cx:pt>
          <cx:pt idx="73233">265000</cx:pt>
          <cx:pt idx="73234">175000</cx:pt>
          <cx:pt idx="73235">200000</cx:pt>
          <cx:pt idx="73236">260000</cx:pt>
          <cx:pt idx="73237">120000</cx:pt>
          <cx:pt idx="73238">300000</cx:pt>
          <cx:pt idx="73239">320000</cx:pt>
          <cx:pt idx="73240">550000</cx:pt>
          <cx:pt idx="73241">130000</cx:pt>
          <cx:pt idx="73242">127000</cx:pt>
          <cx:pt idx="73243">100000</cx:pt>
          <cx:pt idx="73244">425000</cx:pt>
          <cx:pt idx="73245">500000</cx:pt>
          <cx:pt idx="73246">350000</cx:pt>
          <cx:pt idx="73247">263000</cx:pt>
          <cx:pt idx="73248">250000</cx:pt>
          <cx:pt idx="73249">420000</cx:pt>
          <cx:pt idx="73250">80000</cx:pt>
          <cx:pt idx="73251">90000</cx:pt>
          <cx:pt idx="73252">75000</cx:pt>
          <cx:pt idx="73253">156000</cx:pt>
          <cx:pt idx="73254">340000</cx:pt>
          <cx:pt idx="73255">400000</cx:pt>
          <cx:pt idx="73256">260000</cx:pt>
          <cx:pt idx="73257">170000</cx:pt>
          <cx:pt idx="73258">40000</cx:pt>
          <cx:pt idx="73259">92000</cx:pt>
          <cx:pt idx="73260">200000</cx:pt>
          <cx:pt idx="73261">45000</cx:pt>
          <cx:pt idx="73262">79000</cx:pt>
          <cx:pt idx="73263">120000</cx:pt>
          <cx:pt idx="73264">110000</cx:pt>
          <cx:pt idx="73265">90000</cx:pt>
          <cx:pt idx="73266">325000</cx:pt>
          <cx:pt idx="73267">170000</cx:pt>
          <cx:pt idx="73268">235000</cx:pt>
          <cx:pt idx="73269">260000</cx:pt>
          <cx:pt idx="73270">300000</cx:pt>
          <cx:pt idx="73271">360000</cx:pt>
          <cx:pt idx="73272">300000</cx:pt>
          <cx:pt idx="73273">500000</cx:pt>
          <cx:pt idx="73274">160000</cx:pt>
          <cx:pt idx="73275">400000</cx:pt>
          <cx:pt idx="73276">650000</cx:pt>
          <cx:pt idx="73277">75000</cx:pt>
          <cx:pt idx="73278">650000</cx:pt>
          <cx:pt idx="73279">224000</cx:pt>
          <cx:pt idx="73280">225000</cx:pt>
          <cx:pt idx="73281">280000</cx:pt>
          <cx:pt idx="73282">190000</cx:pt>
          <cx:pt idx="73283">350000</cx:pt>
          <cx:pt idx="73284">220000</cx:pt>
          <cx:pt idx="73285">215000</cx:pt>
          <cx:pt idx="73286">250000</cx:pt>
          <cx:pt idx="73287">220000</cx:pt>
          <cx:pt idx="73288">450000</cx:pt>
          <cx:pt idx="73289">270000</cx:pt>
          <cx:pt idx="73290">450000</cx:pt>
          <cx:pt idx="73291">350000</cx:pt>
          <cx:pt idx="73292">165000</cx:pt>
          <cx:pt idx="73293">500000</cx:pt>
          <cx:pt idx="73294">500000</cx:pt>
          <cx:pt idx="73295">96000</cx:pt>
          <cx:pt idx="73296">375000</cx:pt>
          <cx:pt idx="73297">260000</cx:pt>
          <cx:pt idx="73298">150000</cx:pt>
          <cx:pt idx="73299">140000</cx:pt>
          <cx:pt idx="73300">250000</cx:pt>
          <cx:pt idx="73301">175000</cx:pt>
          <cx:pt idx="73302">140000</cx:pt>
          <cx:pt idx="73303">250000</cx:pt>
          <cx:pt idx="73304">30000</cx:pt>
          <cx:pt idx="73305">125000</cx:pt>
          <cx:pt idx="73306">150000</cx:pt>
          <cx:pt idx="73307">101000</cx:pt>
          <cx:pt idx="73308">199000</cx:pt>
          <cx:pt idx="73309">800000</cx:pt>
          <cx:pt idx="73310">620000</cx:pt>
          <cx:pt idx="73311">240000</cx:pt>
          <cx:pt idx="73312">150000</cx:pt>
          <cx:pt idx="73313">1000000</cx:pt>
          <cx:pt idx="73314">280000</cx:pt>
          <cx:pt idx="73315">130000</cx:pt>
          <cx:pt idx="73316">200000</cx:pt>
          <cx:pt idx="73317">850000</cx:pt>
          <cx:pt idx="73318">215000</cx:pt>
          <cx:pt idx="73319">220000</cx:pt>
          <cx:pt idx="73320">450000</cx:pt>
          <cx:pt idx="73321">375000</cx:pt>
          <cx:pt idx="73322">140000</cx:pt>
          <cx:pt idx="73323">125000</cx:pt>
          <cx:pt idx="73324">220000</cx:pt>
          <cx:pt idx="73325">200000</cx:pt>
          <cx:pt idx="73326">355000</cx:pt>
          <cx:pt idx="73327">700000</cx:pt>
          <cx:pt idx="73328">300000</cx:pt>
          <cx:pt idx="73329">550000</cx:pt>
          <cx:pt idx="73330">600000</cx:pt>
          <cx:pt idx="73331">360000</cx:pt>
          <cx:pt idx="73332">35000</cx:pt>
          <cx:pt idx="73333">600000</cx:pt>
          <cx:pt idx="73334">150000</cx:pt>
          <cx:pt idx="73335">200000</cx:pt>
          <cx:pt idx="73336">165000</cx:pt>
          <cx:pt idx="73337">100000</cx:pt>
          <cx:pt idx="73338">260000</cx:pt>
          <cx:pt idx="73339">170000</cx:pt>
          <cx:pt idx="73340">300000</cx:pt>
          <cx:pt idx="73341">375000</cx:pt>
          <cx:pt idx="73342">375000</cx:pt>
          <cx:pt idx="73343">330000</cx:pt>
          <cx:pt idx="73344">250000</cx:pt>
          <cx:pt idx="73345">203000</cx:pt>
          <cx:pt idx="73346">200000</cx:pt>
          <cx:pt idx="73347">2212664</cx:pt>
          <cx:pt idx="73348">310000</cx:pt>
          <cx:pt idx="73349">260000</cx:pt>
          <cx:pt idx="73350">100000</cx:pt>
          <cx:pt idx="73351">20000</cx:pt>
          <cx:pt idx="73352">325000</cx:pt>
          <cx:pt idx="73353">200000</cx:pt>
          <cx:pt idx="73354">185000</cx:pt>
          <cx:pt idx="73355">100000</cx:pt>
          <cx:pt idx="73356">275000</cx:pt>
          <cx:pt idx="73357">250000</cx:pt>
          <cx:pt idx="73358">390000</cx:pt>
          <cx:pt idx="73359">180000</cx:pt>
          <cx:pt idx="73360">136000</cx:pt>
          <cx:pt idx="73361">100000</cx:pt>
          <cx:pt idx="73362">499000</cx:pt>
          <cx:pt idx="73363">240000</cx:pt>
          <cx:pt idx="73364">160000</cx:pt>
          <cx:pt idx="73365">250000</cx:pt>
          <cx:pt idx="73366">194000</cx:pt>
          <cx:pt idx="73367">250000</cx:pt>
          <cx:pt idx="73368">220000</cx:pt>
          <cx:pt idx="73369">175000</cx:pt>
          <cx:pt idx="73370">202080</cx:pt>
          <cx:pt idx="73371">100000</cx:pt>
          <cx:pt idx="73372">430000</cx:pt>
          <cx:pt idx="73373">450000</cx:pt>
          <cx:pt idx="73374">550000</cx:pt>
          <cx:pt idx="73375">500000</cx:pt>
          <cx:pt idx="73376">140000</cx:pt>
          <cx:pt idx="73377">500000</cx:pt>
          <cx:pt idx="73378">142000</cx:pt>
          <cx:pt idx="73379">90000</cx:pt>
          <cx:pt idx="73380">124000</cx:pt>
          <cx:pt idx="73381">60000</cx:pt>
          <cx:pt idx="73382">270000</cx:pt>
          <cx:pt idx="73383">900000</cx:pt>
          <cx:pt idx="73384">239000</cx:pt>
          <cx:pt idx="73385">229000</cx:pt>
          <cx:pt idx="73386">225000</cx:pt>
          <cx:pt idx="73387">120000</cx:pt>
          <cx:pt idx="73388">330000</cx:pt>
          <cx:pt idx="73389">420000</cx:pt>
          <cx:pt idx="73390">260000</cx:pt>
          <cx:pt idx="73391">176500</cx:pt>
          <cx:pt idx="73392">630000</cx:pt>
          <cx:pt idx="73393">100000</cx:pt>
          <cx:pt idx="73394">417000</cx:pt>
          <cx:pt idx="73395">500000</cx:pt>
          <cx:pt idx="73396">650000</cx:pt>
          <cx:pt idx="73397">235000</cx:pt>
          <cx:pt idx="73398">225000</cx:pt>
          <cx:pt idx="73399">235000</cx:pt>
          <cx:pt idx="73400">174000</cx:pt>
          <cx:pt idx="73401">185000</cx:pt>
          <cx:pt idx="73402">210000</cx:pt>
          <cx:pt idx="73403">700000</cx:pt>
          <cx:pt idx="73404">250000</cx:pt>
          <cx:pt idx="73405">30000</cx:pt>
          <cx:pt idx="73406">550000</cx:pt>
          <cx:pt idx="73407">270000</cx:pt>
          <cx:pt idx="73408">500000</cx:pt>
          <cx:pt idx="73409">265000</cx:pt>
          <cx:pt idx="73410">50000</cx:pt>
          <cx:pt idx="73411">172000</cx:pt>
          <cx:pt idx="73412">147000</cx:pt>
          <cx:pt idx="73413">147000</cx:pt>
          <cx:pt idx="73414">79000</cx:pt>
          <cx:pt idx="73415">175000</cx:pt>
          <cx:pt idx="73416">197000</cx:pt>
          <cx:pt idx="73417">250000</cx:pt>
          <cx:pt idx="73418">325000</cx:pt>
          <cx:pt idx="73419">170000</cx:pt>
          <cx:pt idx="73420">40000</cx:pt>
          <cx:pt idx="73421">205000</cx:pt>
          <cx:pt idx="73422">215000</cx:pt>
          <cx:pt idx="73423">350000</cx:pt>
          <cx:pt idx="73424">350000</cx:pt>
          <cx:pt idx="73425">300000</cx:pt>
          <cx:pt idx="73426">549000</cx:pt>
          <cx:pt idx="73427">300000</cx:pt>
          <cx:pt idx="73428">235000</cx:pt>
          <cx:pt idx="73429">140000</cx:pt>
          <cx:pt idx="73430">145000</cx:pt>
          <cx:pt idx="73431">200000</cx:pt>
          <cx:pt idx="73432">215000</cx:pt>
          <cx:pt idx="73433">699000</cx:pt>
          <cx:pt idx="73434">300000</cx:pt>
          <cx:pt idx="73435">225000</cx:pt>
          <cx:pt idx="73436">200000</cx:pt>
          <cx:pt idx="73437">205000</cx:pt>
          <cx:pt idx="73438">450000</cx:pt>
          <cx:pt idx="73439">475000</cx:pt>
          <cx:pt idx="73440">200000</cx:pt>
          <cx:pt idx="73441">200000</cx:pt>
          <cx:pt idx="73442">1000000</cx:pt>
          <cx:pt idx="73443">305000</cx:pt>
          <cx:pt idx="73444">230000</cx:pt>
          <cx:pt idx="73445">115000</cx:pt>
          <cx:pt idx="73446">86000</cx:pt>
          <cx:pt idx="73447">225000</cx:pt>
          <cx:pt idx="73448">323000</cx:pt>
          <cx:pt idx="73449">270000</cx:pt>
          <cx:pt idx="73450">210000</cx:pt>
          <cx:pt idx="73451">900000</cx:pt>
          <cx:pt idx="73452">170000</cx:pt>
          <cx:pt idx="73453">240000</cx:pt>
          <cx:pt idx="73454">100000</cx:pt>
          <cx:pt idx="73455">300000</cx:pt>
          <cx:pt idx="73456">630000</cx:pt>
          <cx:pt idx="73457">200000</cx:pt>
          <cx:pt idx="73458">400000</cx:pt>
          <cx:pt idx="73459">160000</cx:pt>
          <cx:pt idx="73460">900000</cx:pt>
          <cx:pt idx="73461">325000</cx:pt>
          <cx:pt idx="73462">179000</cx:pt>
          <cx:pt idx="73463">125000</cx:pt>
          <cx:pt idx="73464">155000</cx:pt>
          <cx:pt idx="73465">750000</cx:pt>
          <cx:pt idx="73466">270000</cx:pt>
          <cx:pt idx="73467">230000</cx:pt>
          <cx:pt idx="73468">140000</cx:pt>
          <cx:pt idx="73469">200000</cx:pt>
          <cx:pt idx="73470">220000</cx:pt>
          <cx:pt idx="73471">425000</cx:pt>
          <cx:pt idx="73472">180000</cx:pt>
          <cx:pt idx="73473">350000</cx:pt>
          <cx:pt idx="73474">235000</cx:pt>
          <cx:pt idx="73475">280000</cx:pt>
          <cx:pt idx="73476">150000</cx:pt>
          <cx:pt idx="73477">305000</cx:pt>
          <cx:pt idx="73478">325000</cx:pt>
          <cx:pt idx="73479">175000</cx:pt>
          <cx:pt idx="73480">149000</cx:pt>
          <cx:pt idx="73481">200000</cx:pt>
          <cx:pt idx="73482">220000</cx:pt>
          <cx:pt idx="73483">1000000</cx:pt>
          <cx:pt idx="73484">95000</cx:pt>
          <cx:pt idx="73485">340000</cx:pt>
          <cx:pt idx="73486">400000</cx:pt>
          <cx:pt idx="73487">280000</cx:pt>
          <cx:pt idx="73488">290000</cx:pt>
          <cx:pt idx="73489">190000</cx:pt>
          <cx:pt idx="73490">110000</cx:pt>
          <cx:pt idx="73491">400000</cx:pt>
          <cx:pt idx="73492">80000</cx:pt>
          <cx:pt idx="73493">225000</cx:pt>
          <cx:pt idx="73494">79000</cx:pt>
          <cx:pt idx="73495">285000</cx:pt>
          <cx:pt idx="73496">950000</cx:pt>
          <cx:pt idx="73497">500000</cx:pt>
          <cx:pt idx="73498">150000</cx:pt>
          <cx:pt idx="73499">412000</cx:pt>
          <cx:pt idx="73500">73000</cx:pt>
          <cx:pt idx="73501">148000</cx:pt>
          <cx:pt idx="73502">103000</cx:pt>
          <cx:pt idx="73503">400000</cx:pt>
          <cx:pt idx="73504">2212664</cx:pt>
          <cx:pt idx="73505">850000</cx:pt>
          <cx:pt idx="73506">350000</cx:pt>
          <cx:pt idx="73507">360000</cx:pt>
          <cx:pt idx="73508">800000</cx:pt>
          <cx:pt idx="73509">405000</cx:pt>
          <cx:pt idx="73510">750000</cx:pt>
          <cx:pt idx="73511">450000</cx:pt>
          <cx:pt idx="73512">300000</cx:pt>
          <cx:pt idx="73513">135000</cx:pt>
          <cx:pt idx="73514">195000</cx:pt>
          <cx:pt idx="73515">242000</cx:pt>
          <cx:pt idx="73516">155000</cx:pt>
          <cx:pt idx="73517">200000</cx:pt>
          <cx:pt idx="73518">300000</cx:pt>
          <cx:pt idx="73519">605000</cx:pt>
          <cx:pt idx="73520">1000000</cx:pt>
          <cx:pt idx="73521">1000000</cx:pt>
          <cx:pt idx="73522">360000</cx:pt>
          <cx:pt idx="73523">180000</cx:pt>
          <cx:pt idx="73524">450000</cx:pt>
          <cx:pt idx="73525">295000</cx:pt>
          <cx:pt idx="73526">190000</cx:pt>
          <cx:pt idx="73527">175000</cx:pt>
          <cx:pt idx="73528">650000</cx:pt>
          <cx:pt idx="73529">280000</cx:pt>
          <cx:pt idx="73530">200000</cx:pt>
          <cx:pt idx="73531">400000</cx:pt>
          <cx:pt idx="73532">130000</cx:pt>
          <cx:pt idx="73533">94000</cx:pt>
          <cx:pt idx="73534">200000</cx:pt>
          <cx:pt idx="73535">285990</cx:pt>
          <cx:pt idx="73536">1507983</cx:pt>
          <cx:pt idx="73537">280000</cx:pt>
          <cx:pt idx="73538">200000</cx:pt>
          <cx:pt idx="73539">235000</cx:pt>
          <cx:pt idx="73540">400000</cx:pt>
          <cx:pt idx="73541">150000</cx:pt>
          <cx:pt idx="73542">450000</cx:pt>
          <cx:pt idx="73543">550000</cx:pt>
          <cx:pt idx="73544">290000</cx:pt>
          <cx:pt idx="73545">164900</cx:pt>
          <cx:pt idx="73546">109000</cx:pt>
          <cx:pt idx="73547">250000</cx:pt>
          <cx:pt idx="73548">450000</cx:pt>
          <cx:pt idx="73549">625000</cx:pt>
          <cx:pt idx="73550">750000</cx:pt>
          <cx:pt idx="73551">92000</cx:pt>
          <cx:pt idx="73552">160000</cx:pt>
          <cx:pt idx="73553">200000</cx:pt>
          <cx:pt idx="73554">300000</cx:pt>
          <cx:pt idx="73555">300000</cx:pt>
          <cx:pt idx="73556">150000</cx:pt>
          <cx:pt idx="73557">127000</cx:pt>
          <cx:pt idx="73558">155000</cx:pt>
          <cx:pt idx="73559">170000</cx:pt>
          <cx:pt idx="73560">320000</cx:pt>
          <cx:pt idx="73561">280000</cx:pt>
          <cx:pt idx="73562">180000</cx:pt>
          <cx:pt idx="73563">250000</cx:pt>
          <cx:pt idx="73564">80000</cx:pt>
          <cx:pt idx="73565">145900</cx:pt>
          <cx:pt idx="73566">300000</cx:pt>
          <cx:pt idx="73567">650000</cx:pt>
          <cx:pt idx="73568">200000</cx:pt>
          <cx:pt idx="73569">460000</cx:pt>
          <cx:pt idx="73570">425000</cx:pt>
          <cx:pt idx="73571">260000</cx:pt>
          <cx:pt idx="73572">500000</cx:pt>
          <cx:pt idx="73573">150000</cx:pt>
          <cx:pt idx="73574">150000</cx:pt>
          <cx:pt idx="73575">120000</cx:pt>
          <cx:pt idx="73576">1005000</cx:pt>
          <cx:pt idx="73577">117000</cx:pt>
          <cx:pt idx="73578">305000</cx:pt>
          <cx:pt idx="73579">235000</cx:pt>
          <cx:pt idx="73580">200000</cx:pt>
          <cx:pt idx="73581">125000</cx:pt>
          <cx:pt idx="73582">130000</cx:pt>
          <cx:pt idx="73583">395000</cx:pt>
          <cx:pt idx="73584">200000</cx:pt>
          <cx:pt idx="73585">200000</cx:pt>
          <cx:pt idx="73586">150000</cx:pt>
          <cx:pt idx="73587">158000</cx:pt>
          <cx:pt idx="73588">225000</cx:pt>
          <cx:pt idx="73589">100000</cx:pt>
          <cx:pt idx="73590">135000</cx:pt>
          <cx:pt idx="73591">350000</cx:pt>
          <cx:pt idx="73592">350000</cx:pt>
          <cx:pt idx="73593">167897</cx:pt>
          <cx:pt idx="73594">140000</cx:pt>
          <cx:pt idx="73595">300000</cx:pt>
          <cx:pt idx="73596">260000</cx:pt>
          <cx:pt idx="73597">235000</cx:pt>
          <cx:pt idx="73598">323000</cx:pt>
          <cx:pt idx="73599">125000</cx:pt>
          <cx:pt idx="73600">380000</cx:pt>
          <cx:pt idx="73601">150000</cx:pt>
          <cx:pt idx="73602">55000</cx:pt>
          <cx:pt idx="73603">300000</cx:pt>
          <cx:pt idx="73604">150000</cx:pt>
          <cx:pt idx="73605">325000</cx:pt>
          <cx:pt idx="73606">300000</cx:pt>
          <cx:pt idx="73607">150000</cx:pt>
          <cx:pt idx="73608">115000</cx:pt>
          <cx:pt idx="73609">350000</cx:pt>
          <cx:pt idx="73610">280000</cx:pt>
          <cx:pt idx="73611">150000</cx:pt>
          <cx:pt idx="73612">350000</cx:pt>
          <cx:pt idx="73613">140000</cx:pt>
          <cx:pt idx="73614">200000</cx:pt>
          <cx:pt idx="73615">120000</cx:pt>
          <cx:pt idx="73616">300000</cx:pt>
          <cx:pt idx="73617">450000</cx:pt>
          <cx:pt idx="73618">270900</cx:pt>
          <cx:pt idx="73619">275000</cx:pt>
          <cx:pt idx="73620">225000</cx:pt>
          <cx:pt idx="73621">326000</cx:pt>
          <cx:pt idx="73622">225000</cx:pt>
          <cx:pt idx="73623">300000</cx:pt>
          <cx:pt idx="73624">230000</cx:pt>
          <cx:pt idx="73625">420000</cx:pt>
          <cx:pt idx="73626">500000</cx:pt>
          <cx:pt idx="73627">400000</cx:pt>
          <cx:pt idx="73628">235000</cx:pt>
          <cx:pt idx="73629">240000</cx:pt>
          <cx:pt idx="73630">520000</cx:pt>
          <cx:pt idx="73631">150000</cx:pt>
          <cx:pt idx="73632">350000</cx:pt>
          <cx:pt idx="73633">600000</cx:pt>
          <cx:pt idx="73634">125000</cx:pt>
          <cx:pt idx="73635">120000</cx:pt>
          <cx:pt idx="73636">400000</cx:pt>
          <cx:pt idx="73637">350000</cx:pt>
          <cx:pt idx="73638">280000</cx:pt>
          <cx:pt idx="73639">200000</cx:pt>
          <cx:pt idx="73640">110000</cx:pt>
          <cx:pt idx="73641">115000</cx:pt>
          <cx:pt idx="73642">100000</cx:pt>
          <cx:pt idx="73643">250000</cx:pt>
          <cx:pt idx="73644">180000</cx:pt>
          <cx:pt idx="73645">620000</cx:pt>
          <cx:pt idx="73646">400000</cx:pt>
          <cx:pt idx="73647">220000</cx:pt>
          <cx:pt idx="73648">500000</cx:pt>
          <cx:pt idx="73649">150000</cx:pt>
          <cx:pt idx="73650">170000</cx:pt>
          <cx:pt idx="73651">200000</cx:pt>
          <cx:pt idx="73652">205000</cx:pt>
          <cx:pt idx="73653">2212664</cx:pt>
          <cx:pt idx="73654">400000</cx:pt>
          <cx:pt idx="73655">1000000</cx:pt>
          <cx:pt idx="73656">75000</cx:pt>
          <cx:pt idx="73657">200000</cx:pt>
          <cx:pt idx="73658">600000</cx:pt>
          <cx:pt idx="73659">759000</cx:pt>
          <cx:pt idx="73660">120000</cx:pt>
          <cx:pt idx="73661">270000</cx:pt>
          <cx:pt idx="73662">250000</cx:pt>
          <cx:pt idx="73663">75000</cx:pt>
          <cx:pt idx="73664">300000</cx:pt>
          <cx:pt idx="73665">170000</cx:pt>
          <cx:pt idx="73666">400000</cx:pt>
          <cx:pt idx="73667">300000</cx:pt>
          <cx:pt idx="73668">255000</cx:pt>
          <cx:pt idx="73669">90000</cx:pt>
          <cx:pt idx="73670">270000</cx:pt>
          <cx:pt idx="73671">400000</cx:pt>
          <cx:pt idx="73672">240000</cx:pt>
          <cx:pt idx="73673">280000</cx:pt>
          <cx:pt idx="73674">320000</cx:pt>
          <cx:pt idx="73675">400000</cx:pt>
          <cx:pt idx="73676">350000</cx:pt>
          <cx:pt idx="73677">126000</cx:pt>
          <cx:pt idx="73678">300000</cx:pt>
          <cx:pt idx="73679">550000</cx:pt>
          <cx:pt idx="73680">200000</cx:pt>
          <cx:pt idx="73681">170000</cx:pt>
          <cx:pt idx="73682">190000</cx:pt>
          <cx:pt idx="73683">575000</cx:pt>
          <cx:pt idx="73684">350000</cx:pt>
          <cx:pt idx="73685">650000</cx:pt>
          <cx:pt idx="73686">429000</cx:pt>
          <cx:pt idx="73687">320000</cx:pt>
          <cx:pt idx="73688">850000</cx:pt>
          <cx:pt idx="73689">430000</cx:pt>
          <cx:pt idx="73690">210000</cx:pt>
          <cx:pt idx="73691">205000</cx:pt>
          <cx:pt idx="73692">430000</cx:pt>
          <cx:pt idx="73693">360000</cx:pt>
          <cx:pt idx="73694">190000</cx:pt>
          <cx:pt idx="73695">289000</cx:pt>
          <cx:pt idx="73696">300000</cx:pt>
          <cx:pt idx="73697">350000</cx:pt>
          <cx:pt idx="73698">400000</cx:pt>
          <cx:pt idx="73699">135000</cx:pt>
          <cx:pt idx="73700">120000</cx:pt>
          <cx:pt idx="73701">450000</cx:pt>
          <cx:pt idx="73702">250000</cx:pt>
          <cx:pt idx="73703">215000</cx:pt>
          <cx:pt idx="73704">325000</cx:pt>
          <cx:pt idx="73705">170000</cx:pt>
          <cx:pt idx="73706">140000</cx:pt>
          <cx:pt idx="73707">300000</cx:pt>
          <cx:pt idx="73708">220000</cx:pt>
          <cx:pt idx="73709">124000</cx:pt>
          <cx:pt idx="73710">150000</cx:pt>
          <cx:pt idx="73711">100000</cx:pt>
          <cx:pt idx="73712">269000</cx:pt>
          <cx:pt idx="73713">250000</cx:pt>
          <cx:pt idx="73714">2212664</cx:pt>
          <cx:pt idx="73715">259000</cx:pt>
          <cx:pt idx="73716">273000</cx:pt>
          <cx:pt idx="73717">118000</cx:pt>
          <cx:pt idx="73718">105000</cx:pt>
          <cx:pt idx="73719">325000</cx:pt>
          <cx:pt idx="73720">190000</cx:pt>
          <cx:pt idx="73721">209000</cx:pt>
          <cx:pt idx="73722">300000</cx:pt>
          <cx:pt idx="73723">400000</cx:pt>
          <cx:pt idx="73724">650000</cx:pt>
          <cx:pt idx="73725">375000</cx:pt>
          <cx:pt idx="73726">420000</cx:pt>
          <cx:pt idx="73727">50000</cx:pt>
          <cx:pt idx="73728">100000</cx:pt>
          <cx:pt idx="73729">250000</cx:pt>
          <cx:pt idx="73730">179000</cx:pt>
          <cx:pt idx="73731">590000</cx:pt>
          <cx:pt idx="73732">580000</cx:pt>
          <cx:pt idx="73733">450000</cx:pt>
          <cx:pt idx="73734">500000</cx:pt>
          <cx:pt idx="73735">300000</cx:pt>
          <cx:pt idx="73736">200000</cx:pt>
          <cx:pt idx="73737">500000</cx:pt>
          <cx:pt idx="73738">145000</cx:pt>
          <cx:pt idx="73739">240000</cx:pt>
          <cx:pt idx="73740">230000</cx:pt>
          <cx:pt idx="73741">124000</cx:pt>
          <cx:pt idx="73742">250000</cx:pt>
          <cx:pt idx="73743">110000</cx:pt>
          <cx:pt idx="73744">75000</cx:pt>
          <cx:pt idx="73745">200000</cx:pt>
          <cx:pt idx="73746">150000</cx:pt>
          <cx:pt idx="73747">200000</cx:pt>
          <cx:pt idx="73748">140000</cx:pt>
          <cx:pt idx="73749">205000</cx:pt>
          <cx:pt idx="73750">80000</cx:pt>
          <cx:pt idx="73751">110000</cx:pt>
          <cx:pt idx="73752">80000</cx:pt>
          <cx:pt idx="73753">300000</cx:pt>
          <cx:pt idx="73754">100000</cx:pt>
          <cx:pt idx="73755">79900</cx:pt>
          <cx:pt idx="73756">315000</cx:pt>
          <cx:pt idx="73757">210000</cx:pt>
          <cx:pt idx="73758">350000</cx:pt>
          <cx:pt idx="73759">89000</cx:pt>
          <cx:pt idx="73760">340000</cx:pt>
          <cx:pt idx="73761">150000</cx:pt>
          <cx:pt idx="73762">75000</cx:pt>
          <cx:pt idx="73763">170000</cx:pt>
          <cx:pt idx="73764">290000</cx:pt>
          <cx:pt idx="73765">249000</cx:pt>
          <cx:pt idx="73766">300000</cx:pt>
          <cx:pt idx="73767">90000</cx:pt>
          <cx:pt idx="73768">35000</cx:pt>
          <cx:pt idx="73769">400000</cx:pt>
          <cx:pt idx="73770">675000</cx:pt>
          <cx:pt idx="73771">123590</cx:pt>
          <cx:pt idx="73772">165000</cx:pt>
          <cx:pt idx="73773">280000</cx:pt>
          <cx:pt idx="73774">190000</cx:pt>
          <cx:pt idx="73775">120000</cx:pt>
          <cx:pt idx="73776">105000</cx:pt>
          <cx:pt idx="73777">400000</cx:pt>
          <cx:pt idx="73778">95000</cx:pt>
          <cx:pt idx="73779">350000</cx:pt>
          <cx:pt idx="73780">350000</cx:pt>
          <cx:pt idx="73781">140000</cx:pt>
          <cx:pt idx="73782">215000</cx:pt>
          <cx:pt idx="73783">250000</cx:pt>
          <cx:pt idx="73784">209000</cx:pt>
          <cx:pt idx="73785">850000</cx:pt>
          <cx:pt idx="73786">529900</cx:pt>
          <cx:pt idx="73787">400000</cx:pt>
          <cx:pt idx="73788">150000</cx:pt>
          <cx:pt idx="73789">380000</cx:pt>
          <cx:pt idx="73790">500000</cx:pt>
          <cx:pt idx="73791">422000</cx:pt>
          <cx:pt idx="73792">250000</cx:pt>
          <cx:pt idx="73793">296000</cx:pt>
          <cx:pt idx="73794">2212664</cx:pt>
          <cx:pt idx="73795">950000</cx:pt>
          <cx:pt idx="73796">480000</cx:pt>
          <cx:pt idx="73797">328000</cx:pt>
          <cx:pt idx="73798">275000</cx:pt>
          <cx:pt idx="73799">420000</cx:pt>
          <cx:pt idx="73800">200000</cx:pt>
          <cx:pt idx="73801">600000</cx:pt>
          <cx:pt idx="73802">395000</cx:pt>
          <cx:pt idx="73803">350000</cx:pt>
          <cx:pt idx="73804">160000</cx:pt>
          <cx:pt idx="73805">750000</cx:pt>
          <cx:pt idx="73806">400000</cx:pt>
          <cx:pt idx="73807">330000</cx:pt>
          <cx:pt idx="73808">2212664</cx:pt>
          <cx:pt idx="73809">200000</cx:pt>
          <cx:pt idx="73810">170000</cx:pt>
          <cx:pt idx="73811">300000</cx:pt>
          <cx:pt idx="73812">90000</cx:pt>
          <cx:pt idx="73813">350000</cx:pt>
          <cx:pt idx="73814">625000</cx:pt>
          <cx:pt idx="73815">260000</cx:pt>
          <cx:pt idx="73816">250000</cx:pt>
          <cx:pt idx="73817">110000</cx:pt>
          <cx:pt idx="73818">800000</cx:pt>
          <cx:pt idx="73819">215000</cx:pt>
          <cx:pt idx="73820">215000</cx:pt>
          <cx:pt idx="73821">190000</cx:pt>
          <cx:pt idx="73822">145000</cx:pt>
          <cx:pt idx="73823">252000</cx:pt>
          <cx:pt idx="73824">2212664</cx:pt>
          <cx:pt idx="73825">272500</cx:pt>
          <cx:pt idx="73826">170000</cx:pt>
          <cx:pt idx="73827">203000</cx:pt>
          <cx:pt idx="73828">525000</cx:pt>
          <cx:pt idx="73829">300000</cx:pt>
          <cx:pt idx="73830">225000</cx:pt>
          <cx:pt idx="73831">260000</cx:pt>
          <cx:pt idx="73832">190000</cx:pt>
          <cx:pt idx="73833">200000</cx:pt>
          <cx:pt idx="73834">190000</cx:pt>
          <cx:pt idx="73835">175000</cx:pt>
          <cx:pt idx="73836">2212664</cx:pt>
          <cx:pt idx="73837">300000</cx:pt>
          <cx:pt idx="73838">220000</cx:pt>
          <cx:pt idx="73839">289000</cx:pt>
          <cx:pt idx="73840">112000</cx:pt>
          <cx:pt idx="73841">400000</cx:pt>
          <cx:pt idx="73842">350000</cx:pt>
          <cx:pt idx="73843">140000</cx:pt>
          <cx:pt idx="73844">300000</cx:pt>
          <cx:pt idx="73845">115000</cx:pt>
          <cx:pt idx="73846">1175000</cx:pt>
          <cx:pt idx="73847">600000</cx:pt>
          <cx:pt idx="73848">800000</cx:pt>
          <cx:pt idx="73849">390000</cx:pt>
          <cx:pt idx="73850">390000</cx:pt>
          <cx:pt idx="73851">160000</cx:pt>
          <cx:pt idx="73852">400000</cx:pt>
          <cx:pt idx="73853">185000</cx:pt>
          <cx:pt idx="73854">125000</cx:pt>
          <cx:pt idx="73855">300000</cx:pt>
          <cx:pt idx="73856">350000</cx:pt>
          <cx:pt idx="73857">750000</cx:pt>
          <cx:pt idx="73858">270000</cx:pt>
          <cx:pt idx="73859">250000</cx:pt>
          <cx:pt idx="73860">100000</cx:pt>
          <cx:pt idx="73861">120000</cx:pt>
          <cx:pt idx="73862">100000</cx:pt>
          <cx:pt idx="73863">60000</cx:pt>
          <cx:pt idx="73864">100000</cx:pt>
          <cx:pt idx="73865">470000</cx:pt>
          <cx:pt idx="73866">150000</cx:pt>
          <cx:pt idx="73867">185000</cx:pt>
          <cx:pt idx="73868">240000</cx:pt>
          <cx:pt idx="73869">375000</cx:pt>
          <cx:pt idx="73870">280000</cx:pt>
          <cx:pt idx="73871">180000</cx:pt>
          <cx:pt idx="73872">125000</cx:pt>
          <cx:pt idx="73873">2212664</cx:pt>
          <cx:pt idx="73874">270000</cx:pt>
          <cx:pt idx="73875">280000</cx:pt>
          <cx:pt idx="73876">130000</cx:pt>
          <cx:pt idx="73877">170000</cx:pt>
          <cx:pt idx="73878">200000</cx:pt>
          <cx:pt idx="73879">180000</cx:pt>
          <cx:pt idx="73880">400000</cx:pt>
          <cx:pt idx="73881">243000</cx:pt>
          <cx:pt idx="73882">230000</cx:pt>
          <cx:pt idx="73883">2212664</cx:pt>
          <cx:pt idx="73884">700000</cx:pt>
          <cx:pt idx="73885">220000</cx:pt>
          <cx:pt idx="73886">200000</cx:pt>
          <cx:pt idx="73887">350000</cx:pt>
          <cx:pt idx="73888">250000</cx:pt>
          <cx:pt idx="73889">250000</cx:pt>
          <cx:pt idx="73890">350000</cx:pt>
          <cx:pt idx="73891">210000</cx:pt>
          <cx:pt idx="73892">400000</cx:pt>
          <cx:pt idx="73893">390000</cx:pt>
          <cx:pt idx="73894">137900</cx:pt>
          <cx:pt idx="73895">160000</cx:pt>
          <cx:pt idx="73896">128000</cx:pt>
          <cx:pt idx="73897">500000</cx:pt>
          <cx:pt idx="73898">95000</cx:pt>
          <cx:pt idx="73899">230000</cx:pt>
          <cx:pt idx="73900">175000</cx:pt>
          <cx:pt idx="73901">450000</cx:pt>
          <cx:pt idx="73902">800000</cx:pt>
          <cx:pt idx="73903">150000</cx:pt>
          <cx:pt idx="73904">180000</cx:pt>
          <cx:pt idx="73905">350000</cx:pt>
          <cx:pt idx="73906">150000</cx:pt>
          <cx:pt idx="73907">120000</cx:pt>
          <cx:pt idx="73908">120000</cx:pt>
          <cx:pt idx="73909">170000</cx:pt>
          <cx:pt idx="73910">175000</cx:pt>
          <cx:pt idx="73911">90000</cx:pt>
          <cx:pt idx="73912">90000</cx:pt>
          <cx:pt idx="73913">285000</cx:pt>
          <cx:pt idx="73914">183000</cx:pt>
          <cx:pt idx="73915">350000</cx:pt>
          <cx:pt idx="73916">215000</cx:pt>
          <cx:pt idx="73917">200000</cx:pt>
          <cx:pt idx="73918">140000</cx:pt>
          <cx:pt idx="73919">140000</cx:pt>
          <cx:pt idx="73920">160000</cx:pt>
          <cx:pt idx="73921">380000</cx:pt>
          <cx:pt idx="73922">500000</cx:pt>
          <cx:pt idx="73923">390000</cx:pt>
          <cx:pt idx="73924">390000</cx:pt>
          <cx:pt idx="73925">290000</cx:pt>
          <cx:pt idx="73926">180000</cx:pt>
          <cx:pt idx="73927">400000</cx:pt>
          <cx:pt idx="73928">160000</cx:pt>
          <cx:pt idx="73929">285000</cx:pt>
          <cx:pt idx="73930">335000</cx:pt>
          <cx:pt idx="73931">600000</cx:pt>
          <cx:pt idx="73932">400000</cx:pt>
          <cx:pt idx="73933">325000</cx:pt>
          <cx:pt idx="73934">240000</cx:pt>
          <cx:pt idx="73935">280000</cx:pt>
          <cx:pt idx="73936">300000</cx:pt>
          <cx:pt idx="73937">450000</cx:pt>
          <cx:pt idx="73938">157000</cx:pt>
          <cx:pt idx="73939">300000</cx:pt>
          <cx:pt idx="73940">300000</cx:pt>
          <cx:pt idx="73941">225000</cx:pt>
          <cx:pt idx="73942">150000</cx:pt>
          <cx:pt idx="73943">220000</cx:pt>
          <cx:pt idx="73944">300000</cx:pt>
          <cx:pt idx="73945">125000</cx:pt>
          <cx:pt idx="73946">146300</cx:pt>
          <cx:pt idx="73947">200000</cx:pt>
          <cx:pt idx="73948">120000</cx:pt>
          <cx:pt idx="73949">500000</cx:pt>
          <cx:pt idx="73950">950000</cx:pt>
          <cx:pt idx="73951">390000</cx:pt>
          <cx:pt idx="73952">210000</cx:pt>
          <cx:pt idx="73953">150000</cx:pt>
          <cx:pt idx="73954">250000</cx:pt>
          <cx:pt idx="73955">355000</cx:pt>
          <cx:pt idx="73956">250000</cx:pt>
          <cx:pt idx="73957">200000</cx:pt>
          <cx:pt idx="73958">2212664</cx:pt>
          <cx:pt idx="73959">350000</cx:pt>
          <cx:pt idx="73960">400000</cx:pt>
          <cx:pt idx="73961">350000</cx:pt>
          <cx:pt idx="73962">175000</cx:pt>
          <cx:pt idx="73963">167000</cx:pt>
          <cx:pt idx="73964">130000</cx:pt>
          <cx:pt idx="73965">150000</cx:pt>
          <cx:pt idx="73966">650000</cx:pt>
          <cx:pt idx="73967">250000</cx:pt>
          <cx:pt idx="73968">185000</cx:pt>
          <cx:pt idx="73969">220000</cx:pt>
          <cx:pt idx="73970">160000</cx:pt>
          <cx:pt idx="73971">210000</cx:pt>
          <cx:pt idx="73972">20000</cx:pt>
          <cx:pt idx="73973">200000</cx:pt>
          <cx:pt idx="73974">600000</cx:pt>
          <cx:pt idx="73975">220000</cx:pt>
          <cx:pt idx="73976">101000</cx:pt>
          <cx:pt idx="73977">160000</cx:pt>
          <cx:pt idx="73978">160000</cx:pt>
          <cx:pt idx="73979">180000</cx:pt>
          <cx:pt idx="73980">400000</cx:pt>
          <cx:pt idx="73981">110000</cx:pt>
          <cx:pt idx="73982">190000</cx:pt>
          <cx:pt idx="73983">160000</cx:pt>
          <cx:pt idx="73984">95000</cx:pt>
          <cx:pt idx="73985">150000</cx:pt>
          <cx:pt idx="73986">113000</cx:pt>
          <cx:pt idx="73987">140000</cx:pt>
          <cx:pt idx="73988">225000</cx:pt>
          <cx:pt idx="73989">130000</cx:pt>
          <cx:pt idx="73990">400000</cx:pt>
          <cx:pt idx="73991">225000</cx:pt>
          <cx:pt idx="73992">65000</cx:pt>
          <cx:pt idx="73993">305000</cx:pt>
          <cx:pt idx="73994">110000</cx:pt>
          <cx:pt idx="73995">123000</cx:pt>
          <cx:pt idx="73996">400000</cx:pt>
          <cx:pt idx="73997">180000</cx:pt>
          <cx:pt idx="73998">550000</cx:pt>
          <cx:pt idx="73999">500000</cx:pt>
          <cx:pt idx="74000">2212664</cx:pt>
          <cx:pt idx="74001">1000000</cx:pt>
          <cx:pt idx="74002">700000</cx:pt>
          <cx:pt idx="74003">68000</cx:pt>
          <cx:pt idx="74004">220000</cx:pt>
          <cx:pt idx="74005">400000</cx:pt>
          <cx:pt idx="74006">200000</cx:pt>
          <cx:pt idx="74007">2212664</cx:pt>
          <cx:pt idx="74008">700000</cx:pt>
          <cx:pt idx="74009">80000</cx:pt>
          <cx:pt idx="74010">498000</cx:pt>
          <cx:pt idx="74011">400000</cx:pt>
          <cx:pt idx="74012">120000</cx:pt>
          <cx:pt idx="74013">300000</cx:pt>
          <cx:pt idx="74014">130000</cx:pt>
          <cx:pt idx="74015">250000</cx:pt>
          <cx:pt idx="74016">98000</cx:pt>
          <cx:pt idx="74017">250000</cx:pt>
          <cx:pt idx="74018">700000</cx:pt>
          <cx:pt idx="74019">165000</cx:pt>
          <cx:pt idx="74020">920000</cx:pt>
          <cx:pt idx="74021">150000</cx:pt>
          <cx:pt idx="74022">600000</cx:pt>
          <cx:pt idx="74023">140000</cx:pt>
          <cx:pt idx="74024">120000</cx:pt>
          <cx:pt idx="74025">200000</cx:pt>
          <cx:pt idx="74026">160000</cx:pt>
          <cx:pt idx="74027">199000</cx:pt>
          <cx:pt idx="74028">125000</cx:pt>
          <cx:pt idx="74029">100000</cx:pt>
          <cx:pt idx="74030">150000</cx:pt>
          <cx:pt idx="74031">70000</cx:pt>
          <cx:pt idx="74032">120000</cx:pt>
          <cx:pt idx="74033">275000</cx:pt>
          <cx:pt idx="74034">150000</cx:pt>
          <cx:pt idx="74035">60000</cx:pt>
          <cx:pt idx="74036">180000</cx:pt>
          <cx:pt idx="74037">138000</cx:pt>
          <cx:pt idx="74038">180000</cx:pt>
          <cx:pt idx="74039">190000</cx:pt>
          <cx:pt idx="74040">650000</cx:pt>
          <cx:pt idx="74041">250000</cx:pt>
          <cx:pt idx="74042">620000</cx:pt>
          <cx:pt idx="74043">300000</cx:pt>
          <cx:pt idx="74044">800000</cx:pt>
          <cx:pt idx="74045">150000</cx:pt>
          <cx:pt idx="74046">140000</cx:pt>
          <cx:pt idx="74047">195000</cx:pt>
          <cx:pt idx="74048">185000</cx:pt>
          <cx:pt idx="74049">600000</cx:pt>
          <cx:pt idx="74050">295000</cx:pt>
          <cx:pt idx="74051">240000</cx:pt>
          <cx:pt idx="74052">50000</cx:pt>
          <cx:pt idx="74053">125000</cx:pt>
          <cx:pt idx="74054">360000</cx:pt>
          <cx:pt idx="74055">140000</cx:pt>
          <cx:pt idx="74056">115000</cx:pt>
          <cx:pt idx="74057">70000</cx:pt>
          <cx:pt idx="74058">180000</cx:pt>
          <cx:pt idx="74059">300000</cx:pt>
          <cx:pt idx="74060">175000</cx:pt>
          <cx:pt idx="74061">160000</cx:pt>
          <cx:pt idx="74062">1000000</cx:pt>
          <cx:pt idx="74063">145000</cx:pt>
          <cx:pt idx="74064">400000</cx:pt>
          <cx:pt idx="74065">941379</cx:pt>
          <cx:pt idx="74066">315000</cx:pt>
          <cx:pt idx="74067">400000</cx:pt>
          <cx:pt idx="74068">2212664</cx:pt>
          <cx:pt idx="74069">350000</cx:pt>
          <cx:pt idx="74070">2212664</cx:pt>
          <cx:pt idx="74071">490000</cx:pt>
          <cx:pt idx="74072">65000</cx:pt>
          <cx:pt idx="74073">65000</cx:pt>
          <cx:pt idx="74074">150000</cx:pt>
          <cx:pt idx="74075">400000</cx:pt>
          <cx:pt idx="74076">130000</cx:pt>
          <cx:pt idx="74077">170000</cx:pt>
          <cx:pt idx="74078">200000</cx:pt>
          <cx:pt idx="74079">129000</cx:pt>
          <cx:pt idx="74080">130000</cx:pt>
          <cx:pt idx="74081">280000</cx:pt>
          <cx:pt idx="74082">147000</cx:pt>
          <cx:pt idx="74083">280000</cx:pt>
          <cx:pt idx="74084">120000</cx:pt>
          <cx:pt idx="74085">169000</cx:pt>
          <cx:pt idx="74086">150000</cx:pt>
          <cx:pt idx="74087">180000</cx:pt>
          <cx:pt idx="74088">120000</cx:pt>
          <cx:pt idx="74089">150000</cx:pt>
          <cx:pt idx="74090">425000</cx:pt>
          <cx:pt idx="74091">350000</cx:pt>
          <cx:pt idx="74092">450000</cx:pt>
          <cx:pt idx="74093">650000</cx:pt>
          <cx:pt idx="74094">140000</cx:pt>
          <cx:pt idx="74095">230000</cx:pt>
          <cx:pt idx="74096">200000</cx:pt>
          <cx:pt idx="74097">250000</cx:pt>
          <cx:pt idx="74098">150000</cx:pt>
          <cx:pt idx="74099">350000</cx:pt>
          <cx:pt idx="74100">500000</cx:pt>
          <cx:pt idx="74101">125000</cx:pt>
          <cx:pt idx="74102">475000</cx:pt>
          <cx:pt idx="74103">300000</cx:pt>
          <cx:pt idx="74104">650000</cx:pt>
          <cx:pt idx="74105">1000000</cx:pt>
          <cx:pt idx="74106">450000</cx:pt>
          <cx:pt idx="74107">99000</cx:pt>
          <cx:pt idx="74108">165000</cx:pt>
          <cx:pt idx="74109">175000</cx:pt>
          <cx:pt idx="74110">175000</cx:pt>
          <cx:pt idx="74111">130000</cx:pt>
          <cx:pt idx="74112">110000</cx:pt>
          <cx:pt idx="74113">140000</cx:pt>
          <cx:pt idx="74114">215000</cx:pt>
          <cx:pt idx="74115">465000</cx:pt>
          <cx:pt idx="74116">185000</cx:pt>
          <cx:pt idx="74117">220000</cx:pt>
          <cx:pt idx="74118">175000</cx:pt>
          <cx:pt idx="74119">110000</cx:pt>
          <cx:pt idx="74120">2212664</cx:pt>
          <cx:pt idx="74121">280000</cx:pt>
          <cx:pt idx="74122">250000</cx:pt>
          <cx:pt idx="74123">130000</cx:pt>
          <cx:pt idx="74124">68000</cx:pt>
          <cx:pt idx="74125">220000</cx:pt>
          <cx:pt idx="74126">750000</cx:pt>
          <cx:pt idx="74127">425000</cx:pt>
          <cx:pt idx="74128">380000</cx:pt>
          <cx:pt idx="74129">270000</cx:pt>
          <cx:pt idx="74130">200000</cx:pt>
          <cx:pt idx="74131">135000</cx:pt>
          <cx:pt idx="74132">400000</cx:pt>
          <cx:pt idx="74133">300000</cx:pt>
          <cx:pt idx="74134">235000</cx:pt>
          <cx:pt idx="74135">100000</cx:pt>
          <cx:pt idx="74136">150000</cx:pt>
          <cx:pt idx="74137">140000</cx:pt>
          <cx:pt idx="74138">130000</cx:pt>
          <cx:pt idx="74139">140000</cx:pt>
          <cx:pt idx="74140">380000</cx:pt>
          <cx:pt idx="74141">225000</cx:pt>
          <cx:pt idx="74142">650000</cx:pt>
          <cx:pt idx="74143">550000</cx:pt>
          <cx:pt idx="74144">500000</cx:pt>
          <cx:pt idx="74145">300000</cx:pt>
          <cx:pt idx="74146">350000</cx:pt>
          <cx:pt idx="74147">400000</cx:pt>
          <cx:pt idx="74148">365000</cx:pt>
          <cx:pt idx="74149">350000</cx:pt>
          <cx:pt idx="74150">180000</cx:pt>
          <cx:pt idx="74151">750000</cx:pt>
          <cx:pt idx="74152">1300000</cx:pt>
          <cx:pt idx="74153">350000</cx:pt>
          <cx:pt idx="74154">550000</cx:pt>
          <cx:pt idx="74155">600000</cx:pt>
          <cx:pt idx="74156">1100000</cx:pt>
          <cx:pt idx="74157">1000000</cx:pt>
          <cx:pt idx="74158">950000</cx:pt>
          <cx:pt idx="74159">1000000</cx:pt>
          <cx:pt idx="74160">850000</cx:pt>
          <cx:pt idx="74161">800000</cx:pt>
          <cx:pt idx="74162">960000</cx:pt>
          <cx:pt idx="74163">950000</cx:pt>
          <cx:pt idx="74164">1100000</cx:pt>
          <cx:pt idx="74165">800000</cx:pt>
          <cx:pt idx="74166">900000</cx:pt>
          <cx:pt idx="74167">440000</cx:pt>
          <cx:pt idx="74168">1025000</cx:pt>
          <cx:pt idx="74169">1900000</cx:pt>
          <cx:pt idx="74170">900000</cx:pt>
          <cx:pt idx="74171">1030000</cx:pt>
          <cx:pt idx="74172">377000</cx:pt>
          <cx:pt idx="74173">1300000</cx:pt>
          <cx:pt idx="74174">1300000</cx:pt>
          <cx:pt idx="74175">2500000</cx:pt>
          <cx:pt idx="74176">1300000</cx:pt>
          <cx:pt idx="74177">1389000</cx:pt>
          <cx:pt idx="74178">950000</cx:pt>
          <cx:pt idx="74179">700000</cx:pt>
          <cx:pt idx="74180">800000</cx:pt>
          <cx:pt idx="74181">525000</cx:pt>
          <cx:pt idx="74182">850000</cx:pt>
          <cx:pt idx="74183">419000</cx:pt>
          <cx:pt idx="74184">400000</cx:pt>
          <cx:pt idx="74185">1750000</cx:pt>
          <cx:pt idx="74186">1300000</cx:pt>
          <cx:pt idx="74187">200000</cx:pt>
          <cx:pt idx="74188">980000</cx:pt>
          <cx:pt idx="74189">850000</cx:pt>
          <cx:pt idx="74190">530000</cx:pt>
          <cx:pt idx="74191">850000</cx:pt>
          <cx:pt idx="74192">700000</cx:pt>
          <cx:pt idx="74193">370000</cx:pt>
          <cx:pt idx="74194">800000</cx:pt>
          <cx:pt idx="74195">850000</cx:pt>
          <cx:pt idx="74196">580000</cx:pt>
          <cx:pt idx="74197">550000</cx:pt>
          <cx:pt idx="74198">550000</cx:pt>
          <cx:pt idx="74199">400000</cx:pt>
          <cx:pt idx="74200">1000000</cx:pt>
          <cx:pt idx="74201">1800000</cx:pt>
          <cx:pt idx="74202">550000</cx:pt>
          <cx:pt idx="74203">1000000</cx:pt>
          <cx:pt idx="74204">400000</cx:pt>
          <cx:pt idx="74205">500000</cx:pt>
          <cx:pt idx="74206">2500000</cx:pt>
          <cx:pt idx="74207">800000</cx:pt>
          <cx:pt idx="74208">550000</cx:pt>
          <cx:pt idx="74209">650000</cx:pt>
          <cx:pt idx="74210">750000</cx:pt>
          <cx:pt idx="74211">570000</cx:pt>
          <cx:pt idx="74212">600000</cx:pt>
          <cx:pt idx="74213">850000</cx:pt>
          <cx:pt idx="74214">450000</cx:pt>
          <cx:pt idx="74215">450000</cx:pt>
          <cx:pt idx="74216">500000</cx:pt>
          <cx:pt idx="74217">995000</cx:pt>
          <cx:pt idx="74218">520000</cx:pt>
          <cx:pt idx="74219">650000</cx:pt>
          <cx:pt idx="74220">710000</cx:pt>
          <cx:pt idx="74221">550000</cx:pt>
          <cx:pt idx="74222">892000</cx:pt>
          <cx:pt idx="74223">750000</cx:pt>
          <cx:pt idx="74224">750000</cx:pt>
          <cx:pt idx="74225">450000</cx:pt>
          <cx:pt idx="74226">1800000</cx:pt>
          <cx:pt idx="74227">750000</cx:pt>
          <cx:pt idx="74228">550000</cx:pt>
          <cx:pt idx="74229">800000</cx:pt>
          <cx:pt idx="74230">650000</cx:pt>
          <cx:pt idx="74231">1500000</cx:pt>
          <cx:pt idx="74232">700000</cx:pt>
          <cx:pt idx="74233">850000</cx:pt>
          <cx:pt idx="74234">750000</cx:pt>
          <cx:pt idx="74235">850000</cx:pt>
          <cx:pt idx="74236">750000</cx:pt>
          <cx:pt idx="74237">1300000</cx:pt>
          <cx:pt idx="74238">395000</cx:pt>
          <cx:pt idx="74239">350000</cx:pt>
          <cx:pt idx="74240">750000</cx:pt>
          <cx:pt idx="74241">600000</cx:pt>
          <cx:pt idx="74242">1500000</cx:pt>
          <cx:pt idx="74243">500000</cx:pt>
          <cx:pt idx="74244">750000</cx:pt>
          <cx:pt idx="74245">1300000</cx:pt>
          <cx:pt idx="74246">400000</cx:pt>
          <cx:pt idx="74247">5264699</cx:pt>
          <cx:pt idx="74248">950000</cx:pt>
          <cx:pt idx="74249">2000000</cx:pt>
          <cx:pt idx="74250">650000</cx:pt>
          <cx:pt idx="74251">1500000</cx:pt>
          <cx:pt idx="74252">1500000</cx:pt>
          <cx:pt idx="74253">600000</cx:pt>
          <cx:pt idx="74254">600000</cx:pt>
          <cx:pt idx="74255">1000000</cx:pt>
          <cx:pt idx="74256">285000</cx:pt>
          <cx:pt idx="74257">1200000</cx:pt>
          <cx:pt idx="74258">430000</cx:pt>
          <cx:pt idx="74259">500000</cx:pt>
          <cx:pt idx="74260">900000</cx:pt>
          <cx:pt idx="74261">750000</cx:pt>
          <cx:pt idx="74262">400000</cx:pt>
          <cx:pt idx="74263">285000</cx:pt>
          <cx:pt idx="74264">330000</cx:pt>
          <cx:pt idx="74265">600000</cx:pt>
          <cx:pt idx="74266">400000</cx:pt>
          <cx:pt idx="74267">600000</cx:pt>
          <cx:pt idx="74268">550000</cx:pt>
          <cx:pt idx="74269">600000</cx:pt>
          <cx:pt idx="74270">611000</cx:pt>
          <cx:pt idx="74271">500000</cx:pt>
          <cx:pt idx="74272">1000000</cx:pt>
          <cx:pt idx="74273">600000</cx:pt>
          <cx:pt idx="74274">600000</cx:pt>
          <cx:pt idx="74275">400000</cx:pt>
          <cx:pt idx="74276">650000</cx:pt>
          <cx:pt idx="74277">400000</cx:pt>
          <cx:pt idx="74278">600000</cx:pt>
          <cx:pt idx="74279">600000</cx:pt>
          <cx:pt idx="74280">950000</cx:pt>
          <cx:pt idx="74281">400000</cx:pt>
          <cx:pt idx="74282">400000</cx:pt>
          <cx:pt idx="74283">500000</cx:pt>
          <cx:pt idx="74284">700000</cx:pt>
          <cx:pt idx="74285">600000</cx:pt>
          <cx:pt idx="74286">700000</cx:pt>
          <cx:pt idx="74287">900000</cx:pt>
          <cx:pt idx="74288">485000</cx:pt>
          <cx:pt idx="74289">850000</cx:pt>
          <cx:pt idx="74290">950000</cx:pt>
          <cx:pt idx="74291">500000</cx:pt>
          <cx:pt idx="74292">2800000</cx:pt>
          <cx:pt idx="74293">1300000</cx:pt>
          <cx:pt idx="74294">630000</cx:pt>
          <cx:pt idx="74295">1000000</cx:pt>
          <cx:pt idx="74296">500000</cx:pt>
          <cx:pt idx="74297">1300000</cx:pt>
          <cx:pt idx="74298">930000</cx:pt>
          <cx:pt idx="74299">780000</cx:pt>
          <cx:pt idx="74300">100000</cx:pt>
          <cx:pt idx="74301">350000</cx:pt>
          <cx:pt idx="74302">750000</cx:pt>
          <cx:pt idx="74303">1100000</cx:pt>
          <cx:pt idx="74304">500000</cx:pt>
          <cx:pt idx="74305">850000</cx:pt>
          <cx:pt idx="74306">850000</cx:pt>
          <cx:pt idx="74307">700000</cx:pt>
          <cx:pt idx="74308">750000</cx:pt>
          <cx:pt idx="74309">720000</cx:pt>
          <cx:pt idx="74310">650000</cx:pt>
          <cx:pt idx="74311">800000</cx:pt>
          <cx:pt idx="74312">690000</cx:pt>
          <cx:pt idx="74313">850000</cx:pt>
          <cx:pt idx="74314">800000</cx:pt>
          <cx:pt idx="74315">650000</cx:pt>
          <cx:pt idx="74316">720000</cx:pt>
          <cx:pt idx="74317">775000</cx:pt>
          <cx:pt idx="74318">400000</cx:pt>
          <cx:pt idx="74319">900000</cx:pt>
          <cx:pt idx="74320">850000</cx:pt>
          <cx:pt idx="74321">560000</cx:pt>
          <cx:pt idx="74322">600000</cx:pt>
          <cx:pt idx="74323">500000</cx:pt>
          <cx:pt idx="74324">340000</cx:pt>
          <cx:pt idx="74325">650000</cx:pt>
          <cx:pt idx="74326">690000</cx:pt>
          <cx:pt idx="74327">480000</cx:pt>
          <cx:pt idx="74328">480000</cx:pt>
          <cx:pt idx="74329">600000</cx:pt>
          <cx:pt idx="74330">850000</cx:pt>
          <cx:pt idx="74331">500000</cx:pt>
          <cx:pt idx="74332">690000</cx:pt>
          <cx:pt idx="74333">750000</cx:pt>
          <cx:pt idx="74334">600000</cx:pt>
          <cx:pt idx="74335">510000</cx:pt>
          <cx:pt idx="74336">1000000</cx:pt>
          <cx:pt idx="74337">900000</cx:pt>
          <cx:pt idx="74338">900000</cx:pt>
          <cx:pt idx="74339">500000</cx:pt>
          <cx:pt idx="74340">1100000</cx:pt>
          <cx:pt idx="74341">550000</cx:pt>
          <cx:pt idx="74342">550000</cx:pt>
          <cx:pt idx="74343">550000</cx:pt>
          <cx:pt idx="74344">480000</cx:pt>
          <cx:pt idx="74345">500000</cx:pt>
          <cx:pt idx="74346">600000</cx:pt>
          <cx:pt idx="74347">1200000</cx:pt>
          <cx:pt idx="74348">420000</cx:pt>
          <cx:pt idx="74349">720000</cx:pt>
          <cx:pt idx="74350">500000</cx:pt>
          <cx:pt idx="74351">675000</cx:pt>
          <cx:pt idx="74352">550000</cx:pt>
          <cx:pt idx="74353">400000</cx:pt>
          <cx:pt idx="74354">600000</cx:pt>
          <cx:pt idx="74355">500000</cx:pt>
          <cx:pt idx="74356">500000</cx:pt>
          <cx:pt idx="74357">560000</cx:pt>
          <cx:pt idx="74358">550000</cx:pt>
          <cx:pt idx="74359">550000</cx:pt>
          <cx:pt idx="74360">450000</cx:pt>
          <cx:pt idx="74361">400000</cx:pt>
          <cx:pt idx="74362">250000</cx:pt>
          <cx:pt idx="74363">525000</cx:pt>
          <cx:pt idx="74364">650000</cx:pt>
          <cx:pt idx="74365">480000</cx:pt>
          <cx:pt idx="74366">600000</cx:pt>
          <cx:pt idx="74367">600000</cx:pt>
          <cx:pt idx="74368">1200000</cx:pt>
          <cx:pt idx="74369">720000</cx:pt>
          <cx:pt idx="74370">500000</cx:pt>
          <cx:pt idx="74371">390000</cx:pt>
          <cx:pt idx="74372">480000</cx:pt>
          <cx:pt idx="74373">300000</cx:pt>
          <cx:pt idx="74374">500000</cx:pt>
          <cx:pt idx="74375">500000</cx:pt>
          <cx:pt idx="74376">720000</cx:pt>
          <cx:pt idx="74377">700000</cx:pt>
          <cx:pt idx="74378">700000</cx:pt>
          <cx:pt idx="74379">600000</cx:pt>
          <cx:pt idx="74380">500000</cx:pt>
          <cx:pt idx="74381">650000</cx:pt>
          <cx:pt idx="74382">550000</cx:pt>
          <cx:pt idx="74383">565000</cx:pt>
          <cx:pt idx="74384">800000</cx:pt>
          <cx:pt idx="74385">700000</cx:pt>
          <cx:pt idx="74386">1000000</cx:pt>
          <cx:pt idx="74387">500000</cx:pt>
          <cx:pt idx="74388">600000</cx:pt>
          <cx:pt idx="74389">675000</cx:pt>
          <cx:pt idx="74390">950000</cx:pt>
          <cx:pt idx="74391">800000</cx:pt>
          <cx:pt idx="74392">625000</cx:pt>
          <cx:pt idx="74393">500000</cx:pt>
          <cx:pt idx="74394">670000</cx:pt>
          <cx:pt idx="74395">600000</cx:pt>
          <cx:pt idx="74396">480000</cx:pt>
          <cx:pt idx="74397">950000</cx:pt>
          <cx:pt idx="74398">350000</cx:pt>
          <cx:pt idx="74399">324000</cx:pt>
          <cx:pt idx="74400">1000000</cx:pt>
          <cx:pt idx="74401">1400000</cx:pt>
          <cx:pt idx="74402">480000</cx:pt>
          <cx:pt idx="74403">480000</cx:pt>
          <cx:pt idx="74404">750000</cx:pt>
          <cx:pt idx="74405">700000</cx:pt>
          <cx:pt idx="74406">765000</cx:pt>
          <cx:pt idx="74407">749000</cx:pt>
          <cx:pt idx="74408">1000000</cx:pt>
          <cx:pt idx="74409">475000</cx:pt>
          <cx:pt idx="74410">400000</cx:pt>
          <cx:pt idx="74411">600000</cx:pt>
          <cx:pt idx="74412">750000</cx:pt>
          <cx:pt idx="74413">800000</cx:pt>
          <cx:pt idx="74414">799000</cx:pt>
          <cx:pt idx="74415">700000</cx:pt>
          <cx:pt idx="74416">800000</cx:pt>
          <cx:pt idx="74417">850000</cx:pt>
          <cx:pt idx="74418">750000</cx:pt>
          <cx:pt idx="74419">900000</cx:pt>
          <cx:pt idx="74420">680000</cx:pt>
          <cx:pt idx="74421">750000</cx:pt>
          <cx:pt idx="74422">800000</cx:pt>
          <cx:pt idx="74423">750000</cx:pt>
          <cx:pt idx="74424">625000</cx:pt>
          <cx:pt idx="74425">600000</cx:pt>
          <cx:pt idx="74426">1600000</cx:pt>
          <cx:pt idx="74427">1600000</cx:pt>
          <cx:pt idx="74428">1000000</cx:pt>
          <cx:pt idx="74429">800000</cx:pt>
          <cx:pt idx="74430">1100000</cx:pt>
          <cx:pt idx="74431">500000</cx:pt>
          <cx:pt idx="74432">720000</cx:pt>
          <cx:pt idx="74433">875000</cx:pt>
          <cx:pt idx="74434">480000</cx:pt>
          <cx:pt idx="74435">1500000</cx:pt>
          <cx:pt idx="74436">720000</cx:pt>
          <cx:pt idx="74437">600000</cx:pt>
          <cx:pt idx="74438">1600000</cx:pt>
          <cx:pt idx="74439">1800000</cx:pt>
          <cx:pt idx="74440">5264699</cx:pt>
          <cx:pt idx="74441">2000000</cx:pt>
          <cx:pt idx="74442">640000</cx:pt>
          <cx:pt idx="74443">500000</cx:pt>
          <cx:pt idx="74444">5264699</cx:pt>
          <cx:pt idx="74445">1000000</cx:pt>
          <cx:pt idx="74446">2000000</cx:pt>
          <cx:pt idx="74447">2000000</cx:pt>
          <cx:pt idx="74448">3200000</cx:pt>
          <cx:pt idx="74449">5264699</cx:pt>
          <cx:pt idx="74450">1500000</cx:pt>
          <cx:pt idx="74451">1000000</cx:pt>
          <cx:pt idx="74452">700000</cx:pt>
          <cx:pt idx="74453">555000</cx:pt>
          <cx:pt idx="74454">710000</cx:pt>
          <cx:pt idx="74455">800000</cx:pt>
          <cx:pt idx="74456">900000</cx:pt>
          <cx:pt idx="74457">950000</cx:pt>
          <cx:pt idx="74458">950000</cx:pt>
          <cx:pt idx="74459">2000000</cx:pt>
          <cx:pt idx="74460">2000000</cx:pt>
          <cx:pt idx="74461">5264699</cx:pt>
          <cx:pt idx="74462">1000000</cx:pt>
          <cx:pt idx="74463">1300000</cx:pt>
          <cx:pt idx="74464">555000</cx:pt>
          <cx:pt idx="74465">800000</cx:pt>
          <cx:pt idx="74466">555000</cx:pt>
          <cx:pt idx="74467">800000</cx:pt>
          <cx:pt idx="74468">1000000</cx:pt>
          <cx:pt idx="74469">450000</cx:pt>
          <cx:pt idx="74470">600000</cx:pt>
          <cx:pt idx="74471">620000</cx:pt>
          <cx:pt idx="74472">600000</cx:pt>
          <cx:pt idx="74473">800000</cx:pt>
          <cx:pt idx="74474">700000</cx:pt>
          <cx:pt idx="74475">700000</cx:pt>
          <cx:pt idx="74476">850000</cx:pt>
          <cx:pt idx="74477">700000</cx:pt>
          <cx:pt idx="74478">850000</cx:pt>
          <cx:pt idx="74479">750000</cx:pt>
          <cx:pt idx="74480">690000</cx:pt>
          <cx:pt idx="74481">1000000</cx:pt>
          <cx:pt idx="74482">690000</cx:pt>
          <cx:pt idx="74483">690000</cx:pt>
          <cx:pt idx="74484">550000</cx:pt>
          <cx:pt idx="74485">500000</cx:pt>
          <cx:pt idx="74486">1400000</cx:pt>
          <cx:pt idx="74487">950000</cx:pt>
          <cx:pt idx="74488">900000</cx:pt>
          <cx:pt idx="74489">1000000</cx:pt>
          <cx:pt idx="74490">600000</cx:pt>
          <cx:pt idx="74491">850000</cx:pt>
          <cx:pt idx="74492">600000</cx:pt>
          <cx:pt idx="74493">750000</cx:pt>
          <cx:pt idx="74494">850000</cx:pt>
          <cx:pt idx="74495">16500</cx:pt>
          <cx:pt idx="74496">170000</cx:pt>
          <cx:pt idx="74497">600000</cx:pt>
          <cx:pt idx="74498">600000</cx:pt>
          <cx:pt idx="74499">600000</cx:pt>
          <cx:pt idx="74500">800000</cx:pt>
          <cx:pt idx="74501">600000</cx:pt>
          <cx:pt idx="74502">900000</cx:pt>
          <cx:pt idx="74503">530000</cx:pt>
          <cx:pt idx="74504">700000</cx:pt>
          <cx:pt idx="74505">495000</cx:pt>
          <cx:pt idx="74506">450000</cx:pt>
          <cx:pt idx="74507">750000</cx:pt>
          <cx:pt idx="74508">245000</cx:pt>
          <cx:pt idx="74509">450000</cx:pt>
          <cx:pt idx="74510">900000</cx:pt>
          <cx:pt idx="74511">600000</cx:pt>
          <cx:pt idx="74512">680000</cx:pt>
          <cx:pt idx="74513">200000</cx:pt>
          <cx:pt idx="74514">600000</cx:pt>
          <cx:pt idx="74515">400000</cx:pt>
          <cx:pt idx="74516">270000</cx:pt>
          <cx:pt idx="74517">600000</cx:pt>
          <cx:pt idx="74518">160000</cx:pt>
          <cx:pt idx="74519">500000</cx:pt>
          <cx:pt idx="74520">680000</cx:pt>
          <cx:pt idx="74521">400000</cx:pt>
          <cx:pt idx="74522">600000</cx:pt>
          <cx:pt idx="74523">400000</cx:pt>
          <cx:pt idx="74524">350000</cx:pt>
          <cx:pt idx="74525">1000000</cx:pt>
          <cx:pt idx="74526">233000</cx:pt>
          <cx:pt idx="74527">725000</cx:pt>
          <cx:pt idx="74528">725000</cx:pt>
          <cx:pt idx="74529">300000</cx:pt>
          <cx:pt idx="74530">350000</cx:pt>
          <cx:pt idx="74531">350000</cx:pt>
          <cx:pt idx="74532">1000000</cx:pt>
          <cx:pt idx="74533">750000</cx:pt>
          <cx:pt idx="74534">375000</cx:pt>
          <cx:pt idx="74535">700000</cx:pt>
          <cx:pt idx="74536">775000</cx:pt>
          <cx:pt idx="74537">1200000</cx:pt>
          <cx:pt idx="74538">650000</cx:pt>
          <cx:pt idx="74539">500000</cx:pt>
          <cx:pt idx="74540">365000</cx:pt>
          <cx:pt idx="74541">1500000</cx:pt>
          <cx:pt idx="74542">750000</cx:pt>
          <cx:pt idx="74543">300000</cx:pt>
          <cx:pt idx="74544">650000</cx:pt>
          <cx:pt idx="74545">1100000</cx:pt>
          <cx:pt idx="74546">430000</cx:pt>
          <cx:pt idx="74547">400000</cx:pt>
          <cx:pt idx="74548">700000</cx:pt>
          <cx:pt idx="74549">700000</cx:pt>
          <cx:pt idx="74550">650000</cx:pt>
          <cx:pt idx="74551">435000</cx:pt>
          <cx:pt idx="74552">800000</cx:pt>
          <cx:pt idx="74553">450000</cx:pt>
          <cx:pt idx="74554">850000</cx:pt>
          <cx:pt idx="74555">550000</cx:pt>
          <cx:pt idx="74556">500000</cx:pt>
          <cx:pt idx="74557">750000</cx:pt>
          <cx:pt idx="74558">1100000</cx:pt>
          <cx:pt idx="74559">900000</cx:pt>
          <cx:pt idx="74560">1500000</cx:pt>
          <cx:pt idx="74561">700000</cx:pt>
          <cx:pt idx="74562">900000</cx:pt>
          <cx:pt idx="74563">1000000</cx:pt>
          <cx:pt idx="74564">600000</cx:pt>
          <cx:pt idx="74565">600000</cx:pt>
          <cx:pt idx="74566">550000</cx:pt>
          <cx:pt idx="74567">800000</cx:pt>
          <cx:pt idx="74568">1000000</cx:pt>
          <cx:pt idx="74569">550000</cx:pt>
          <cx:pt idx="74570">400000</cx:pt>
          <cx:pt idx="74571">550000</cx:pt>
          <cx:pt idx="74572">800000</cx:pt>
          <cx:pt idx="74573">1000000</cx:pt>
          <cx:pt idx="74574">750000</cx:pt>
          <cx:pt idx="74575">700000</cx:pt>
          <cx:pt idx="74576">750000</cx:pt>
          <cx:pt idx="74577">1000000</cx:pt>
          <cx:pt idx="74578">750000</cx:pt>
          <cx:pt idx="74579">550000</cx:pt>
          <cx:pt idx="74580">385000</cx:pt>
          <cx:pt idx="74581">565000</cx:pt>
          <cx:pt idx="74582">800000</cx:pt>
          <cx:pt idx="74583">925000</cx:pt>
          <cx:pt idx="74584">590000</cx:pt>
          <cx:pt idx="74585">425000</cx:pt>
          <cx:pt idx="74586">575000</cx:pt>
          <cx:pt idx="74587">675000</cx:pt>
          <cx:pt idx="74588">650000</cx:pt>
          <cx:pt idx="74589">800000</cx:pt>
          <cx:pt idx="74590">410000</cx:pt>
          <cx:pt idx="74591">850000</cx:pt>
          <cx:pt idx="74592">550000</cx:pt>
          <cx:pt idx="74593">1000000</cx:pt>
          <cx:pt idx="74594">450000</cx:pt>
          <cx:pt idx="74595">1000000</cx:pt>
          <cx:pt idx="74596">600000</cx:pt>
          <cx:pt idx="74597">900000</cx:pt>
          <cx:pt idx="74598">860000</cx:pt>
          <cx:pt idx="74599">415000</cx:pt>
          <cx:pt idx="74600">600000</cx:pt>
          <cx:pt idx="74601">400000</cx:pt>
          <cx:pt idx="74602">500000</cx:pt>
          <cx:pt idx="74603">600000</cx:pt>
          <cx:pt idx="74604">300000</cx:pt>
          <cx:pt idx="74605">680000</cx:pt>
          <cx:pt idx="74606">700000</cx:pt>
          <cx:pt idx="74607">850000</cx:pt>
          <cx:pt idx="74608">700000</cx:pt>
          <cx:pt idx="74609">600000</cx:pt>
          <cx:pt idx="74610">450000</cx:pt>
          <cx:pt idx="74611">500000</cx:pt>
          <cx:pt idx="74612">550000</cx:pt>
          <cx:pt idx="74613">950000</cx:pt>
          <cx:pt idx="74614">540000</cx:pt>
          <cx:pt idx="74615">875000</cx:pt>
          <cx:pt idx="74616">420000</cx:pt>
          <cx:pt idx="74617">550000</cx:pt>
          <cx:pt idx="74618">853000</cx:pt>
          <cx:pt idx="74619">900000</cx:pt>
          <cx:pt idx="74620">750000</cx:pt>
          <cx:pt idx="74621">550000</cx:pt>
          <cx:pt idx="74622">700000</cx:pt>
          <cx:pt idx="74623">500000</cx:pt>
          <cx:pt idx="74624">700000</cx:pt>
          <cx:pt idx="74625">750000</cx:pt>
          <cx:pt idx="74626">500000</cx:pt>
          <cx:pt idx="74627">500000</cx:pt>
          <cx:pt idx="74628">1200000</cx:pt>
          <cx:pt idx="74629">650000</cx:pt>
          <cx:pt idx="74630">350000</cx:pt>
          <cx:pt idx="74631">850000</cx:pt>
          <cx:pt idx="74632">450000</cx:pt>
          <cx:pt idx="74633">600000</cx:pt>
          <cx:pt idx="74634">500000</cx:pt>
          <cx:pt idx="74635">400000</cx:pt>
          <cx:pt idx="74636">400000</cx:pt>
          <cx:pt idx="74637">900000</cx:pt>
          <cx:pt idx="74638">1000000</cx:pt>
          <cx:pt idx="74639">1700000</cx:pt>
          <cx:pt idx="74640">300000</cx:pt>
          <cx:pt idx="74641">900000</cx:pt>
          <cx:pt idx="74642">940000</cx:pt>
          <cx:pt idx="74643">300000</cx:pt>
          <cx:pt idx="74644">1700000</cx:pt>
          <cx:pt idx="74645">535000</cx:pt>
          <cx:pt idx="74646">750000</cx:pt>
          <cx:pt idx="74647">900000</cx:pt>
          <cx:pt idx="74648">260000</cx:pt>
          <cx:pt idx="74649">800000</cx:pt>
          <cx:pt idx="74650">750000</cx:pt>
          <cx:pt idx="74651">800000</cx:pt>
          <cx:pt idx="74652">750000</cx:pt>
          <cx:pt idx="74653">900000</cx:pt>
          <cx:pt idx="74654">1100000</cx:pt>
          <cx:pt idx="74655">1500000</cx:pt>
          <cx:pt idx="74656">1000000</cx:pt>
          <cx:pt idx="74657">500000</cx:pt>
          <cx:pt idx="74658">900000</cx:pt>
          <cx:pt idx="74659">750000</cx:pt>
          <cx:pt idx="74660">900000</cx:pt>
          <cx:pt idx="74661">900000</cx:pt>
          <cx:pt idx="74662">200000</cx:pt>
          <cx:pt idx="74663">60000</cx:pt>
          <cx:pt idx="74664">1150000</cx:pt>
          <cx:pt idx="74665">1000</cx:pt>
          <cx:pt idx="74666">1500000</cx:pt>
          <cx:pt idx="74667">500000</cx:pt>
          <cx:pt idx="74668">1000000</cx:pt>
          <cx:pt idx="74669">400000</cx:pt>
          <cx:pt idx="74670">1500000</cx:pt>
          <cx:pt idx="74671">850000</cx:pt>
          <cx:pt idx="74672">1000000</cx:pt>
          <cx:pt idx="74673">750000</cx:pt>
          <cx:pt idx="74674">650000</cx:pt>
          <cx:pt idx="74675">1000000</cx:pt>
          <cx:pt idx="74676">1150000</cx:pt>
          <cx:pt idx="74677">1800000</cx:pt>
          <cx:pt idx="74678">1750000</cx:pt>
          <cx:pt idx="74679">239000</cx:pt>
          <cx:pt idx="74680">2000000</cx:pt>
          <cx:pt idx="74681">350000</cx:pt>
          <cx:pt idx="74682">180000</cx:pt>
          <cx:pt idx="74683">1600000</cx:pt>
          <cx:pt idx="74684">500000</cx:pt>
          <cx:pt idx="74685">2300000</cx:pt>
          <cx:pt idx="74686">850000</cx:pt>
          <cx:pt idx="74687">450000</cx:pt>
          <cx:pt idx="74688">3000000</cx:pt>
          <cx:pt idx="74689">5264699</cx:pt>
          <cx:pt idx="74690">5264699</cx:pt>
          <cx:pt idx="74691">750000</cx:pt>
          <cx:pt idx="74692">5264699</cx:pt>
          <cx:pt idx="74693">650000</cx:pt>
          <cx:pt idx="74694">250000</cx:pt>
          <cx:pt idx="74695">2500000</cx:pt>
          <cx:pt idx="74696">500000</cx:pt>
          <cx:pt idx="74697">750000</cx:pt>
          <cx:pt idx="74698">1000000</cx:pt>
          <cx:pt idx="74699">1150000</cx:pt>
          <cx:pt idx="74700">550000</cx:pt>
          <cx:pt idx="74701">2050000</cx:pt>
          <cx:pt idx="74702">465000</cx:pt>
          <cx:pt idx="74703">1000000</cx:pt>
          <cx:pt idx="74704">300000</cx:pt>
          <cx:pt idx="74705">350000</cx:pt>
          <cx:pt idx="74706">2200000</cx:pt>
          <cx:pt idx="74707">500000</cx:pt>
          <cx:pt idx="74708">1500000</cx:pt>
          <cx:pt idx="74709">1800000</cx:pt>
          <cx:pt idx="74710">750000</cx:pt>
          <cx:pt idx="74711">1500000</cx:pt>
          <cx:pt idx="74712">1300000</cx:pt>
          <cx:pt idx="74713">800000</cx:pt>
          <cx:pt idx="74714">400000</cx:pt>
          <cx:pt idx="74715">2500000</cx:pt>
          <cx:pt idx="74716">550000</cx:pt>
          <cx:pt idx="74717">995000</cx:pt>
          <cx:pt idx="74718">550000</cx:pt>
          <cx:pt idx="74719">950000</cx:pt>
          <cx:pt idx="74720">995000</cx:pt>
          <cx:pt idx="74721">700000</cx:pt>
          <cx:pt idx="74722">425000</cx:pt>
          <cx:pt idx="74723">1000000</cx:pt>
          <cx:pt idx="74724">495000</cx:pt>
          <cx:pt idx="74725">600000</cx:pt>
          <cx:pt idx="74726">800000</cx:pt>
          <cx:pt idx="74727">650000</cx:pt>
          <cx:pt idx="74728">2000000</cx:pt>
          <cx:pt idx="74729">470000</cx:pt>
          <cx:pt idx="74730">2000000</cx:pt>
          <cx:pt idx="74731">449000</cx:pt>
          <cx:pt idx="74732">350000</cx:pt>
          <cx:pt idx="74733">500000</cx:pt>
          <cx:pt idx="74734">425000</cx:pt>
          <cx:pt idx="74735">450000</cx:pt>
          <cx:pt idx="74736">650000</cx:pt>
          <cx:pt idx="74737">2000000</cx:pt>
          <cx:pt idx="74738">550000</cx:pt>
          <cx:pt idx="74739">410000</cx:pt>
          <cx:pt idx="74740">480000</cx:pt>
          <cx:pt idx="74741">500000</cx:pt>
          <cx:pt idx="74742">800000</cx:pt>
          <cx:pt idx="74743">395000</cx:pt>
          <cx:pt idx="74744">1200000</cx:pt>
          <cx:pt idx="74745">400000</cx:pt>
          <cx:pt idx="74746">450000</cx:pt>
          <cx:pt idx="74747">700000</cx:pt>
          <cx:pt idx="74748">600000</cx:pt>
          <cx:pt idx="74749">700000</cx:pt>
          <cx:pt idx="74750">400000</cx:pt>
          <cx:pt idx="74751">700000</cx:pt>
          <cx:pt idx="74752">2000000</cx:pt>
          <cx:pt idx="74753">500000</cx:pt>
          <cx:pt idx="74754">800000</cx:pt>
          <cx:pt idx="74755">800000</cx:pt>
          <cx:pt idx="74756">650000</cx:pt>
          <cx:pt idx="74757">600000</cx:pt>
          <cx:pt idx="74758">580000</cx:pt>
          <cx:pt idx="74759">600000</cx:pt>
          <cx:pt idx="74760">475000</cx:pt>
          <cx:pt idx="74761">550000</cx:pt>
          <cx:pt idx="74762">1200000</cx:pt>
          <cx:pt idx="74763">750000</cx:pt>
          <cx:pt idx="74764">500000</cx:pt>
          <cx:pt idx="74765">800000</cx:pt>
          <cx:pt idx="74766">500000</cx:pt>
          <cx:pt idx="74767">650000</cx:pt>
          <cx:pt idx="74768">530000</cx:pt>
          <cx:pt idx="74769">650000</cx:pt>
          <cx:pt idx="74770">500000</cx:pt>
          <cx:pt idx="74771">550000</cx:pt>
          <cx:pt idx="74772">429000</cx:pt>
          <cx:pt idx="74773">350000</cx:pt>
          <cx:pt idx="74774">500000</cx:pt>
          <cx:pt idx="74775">400000</cx:pt>
          <cx:pt idx="74776">475000</cx:pt>
          <cx:pt idx="74777">650000</cx:pt>
          <cx:pt idx="74778">850000</cx:pt>
          <cx:pt idx="74779">460000</cx:pt>
          <cx:pt idx="74780">400000</cx:pt>
          <cx:pt idx="74781">500000</cx:pt>
          <cx:pt idx="74782">510000</cx:pt>
          <cx:pt idx="74783">450000</cx:pt>
          <cx:pt idx="74784">500000</cx:pt>
          <cx:pt idx="74785">750000</cx:pt>
          <cx:pt idx="74786">300000</cx:pt>
          <cx:pt idx="74787">590000</cx:pt>
          <cx:pt idx="74788">510000</cx:pt>
          <cx:pt idx="74789">850000</cx:pt>
          <cx:pt idx="74790">1000000</cx:pt>
          <cx:pt idx="74791">1200000</cx:pt>
          <cx:pt idx="74792">650000</cx:pt>
          <cx:pt idx="74793">700000</cx:pt>
          <cx:pt idx="74794">800000</cx:pt>
          <cx:pt idx="74795">500000</cx:pt>
          <cx:pt idx="74796">600000</cx:pt>
          <cx:pt idx="74797">500000</cx:pt>
          <cx:pt idx="74798">650000</cx:pt>
          <cx:pt idx="74799">750000</cx:pt>
          <cx:pt idx="74800">490000</cx:pt>
          <cx:pt idx="74801">700000</cx:pt>
          <cx:pt idx="74802">1600000</cx:pt>
          <cx:pt idx="74803">790000</cx:pt>
          <cx:pt idx="74804">580000</cx:pt>
          <cx:pt idx="74805">700000</cx:pt>
          <cx:pt idx="74806">580000</cx:pt>
          <cx:pt idx="74807">500000</cx:pt>
          <cx:pt idx="74808">900000</cx:pt>
          <cx:pt idx="74809">600000</cx:pt>
          <cx:pt idx="74810">645000</cx:pt>
          <cx:pt idx="74811">1900000</cx:pt>
          <cx:pt idx="74812">5264699</cx:pt>
          <cx:pt idx="74813">750000</cx:pt>
          <cx:pt idx="74814">850000</cx:pt>
          <cx:pt idx="74815">750000</cx:pt>
          <cx:pt idx="74816">1000000</cx:pt>
          <cx:pt idx="74817">700000</cx:pt>
          <cx:pt idx="74818">680000</cx:pt>
          <cx:pt idx="74819">600000</cx:pt>
          <cx:pt idx="74820">600000</cx:pt>
          <cx:pt idx="74821">600000</cx:pt>
          <cx:pt idx="74822">550000</cx:pt>
          <cx:pt idx="74823">400000</cx:pt>
          <cx:pt idx="74824">650000</cx:pt>
          <cx:pt idx="74825">1100000</cx:pt>
          <cx:pt idx="74826">440000</cx:pt>
          <cx:pt idx="74827">1200000</cx:pt>
          <cx:pt idx="74828">1200000</cx:pt>
          <cx:pt idx="74829">900000</cx:pt>
          <cx:pt idx="74830">800000</cx:pt>
          <cx:pt idx="74831">700000</cx:pt>
          <cx:pt idx="74832">800000</cx:pt>
          <cx:pt idx="74833">850000</cx:pt>
          <cx:pt idx="74834">600000</cx:pt>
          <cx:pt idx="74835">700000</cx:pt>
          <cx:pt idx="74836">650000</cx:pt>
          <cx:pt idx="74837">1200000</cx:pt>
          <cx:pt idx="74838">1600000</cx:pt>
          <cx:pt idx="74839">850000</cx:pt>
          <cx:pt idx="74840">800000</cx:pt>
          <cx:pt idx="74841">1000000</cx:pt>
          <cx:pt idx="74842">1800000</cx:pt>
          <cx:pt idx="74843">490000</cx:pt>
          <cx:pt idx="74844">650000</cx:pt>
          <cx:pt idx="74845">1000000</cx:pt>
          <cx:pt idx="74846">1000000</cx:pt>
          <cx:pt idx="74847">1800000</cx:pt>
          <cx:pt idx="74848">1600000</cx:pt>
          <cx:pt idx="74849">3000000</cx:pt>
          <cx:pt idx="74850">3000000</cx:pt>
          <cx:pt idx="74851">3000000</cx:pt>
          <cx:pt idx="74852">800000</cx:pt>
          <cx:pt idx="74853">1200000</cx:pt>
          <cx:pt idx="74854">1100000</cx:pt>
          <cx:pt idx="74855">900000</cx:pt>
          <cx:pt idx="74856">900000</cx:pt>
          <cx:pt idx="74857">1150000</cx:pt>
          <cx:pt idx="74858">3000000</cx:pt>
          <cx:pt idx="74859">850000</cx:pt>
          <cx:pt idx="74860">2200000</cx:pt>
          <cx:pt idx="74861">1300000</cx:pt>
          <cx:pt idx="74862">1200000</cx:pt>
          <cx:pt idx="74863">1300000</cx:pt>
          <cx:pt idx="74864">500000</cx:pt>
          <cx:pt idx="74865">600000</cx:pt>
          <cx:pt idx="74866">650000</cx:pt>
          <cx:pt idx="74867">2000000</cx:pt>
          <cx:pt idx="74868">849000</cx:pt>
          <cx:pt idx="74869">449000</cx:pt>
          <cx:pt idx="74870">1000000</cx:pt>
          <cx:pt idx="74871">500000</cx:pt>
          <cx:pt idx="74872">800000</cx:pt>
          <cx:pt idx="74873">850000</cx:pt>
          <cx:pt idx="74874">1000000</cx:pt>
          <cx:pt idx="74875">925000</cx:pt>
          <cx:pt idx="74876">1000000</cx:pt>
          <cx:pt idx="74877">850000</cx:pt>
          <cx:pt idx="74878">1400000</cx:pt>
          <cx:pt idx="74879">900000</cx:pt>
          <cx:pt idx="74880">750000</cx:pt>
          <cx:pt idx="74881">1000000</cx:pt>
          <cx:pt idx="74882">800000</cx:pt>
          <cx:pt idx="74883">550000</cx:pt>
          <cx:pt idx="74884">1100000</cx:pt>
          <cx:pt idx="74885">1000000</cx:pt>
          <cx:pt idx="74886">850000</cx:pt>
          <cx:pt idx="74887">650000</cx:pt>
          <cx:pt idx="74888">1000000</cx:pt>
          <cx:pt idx="74889">1100000</cx:pt>
          <cx:pt idx="74890">525000</cx:pt>
          <cx:pt idx="74891">890000</cx:pt>
          <cx:pt idx="74892">890000</cx:pt>
          <cx:pt idx="74893">600000</cx:pt>
          <cx:pt idx="74894">2200000</cx:pt>
          <cx:pt idx="74895">900000</cx:pt>
          <cx:pt idx="74896">600000</cx:pt>
          <cx:pt idx="74897">720000</cx:pt>
          <cx:pt idx="74898">250000</cx:pt>
          <cx:pt idx="74899">900000</cx:pt>
          <cx:pt idx="74900">1300000</cx:pt>
          <cx:pt idx="74901">600000</cx:pt>
          <cx:pt idx="74902">500000</cx:pt>
          <cx:pt idx="74903">800000</cx:pt>
          <cx:pt idx="74904">855000</cx:pt>
          <cx:pt idx="74905">600000</cx:pt>
          <cx:pt idx="74906">500000</cx:pt>
          <cx:pt idx="74907">850000</cx:pt>
          <cx:pt idx="74908">800000</cx:pt>
          <cx:pt idx="74909">536000</cx:pt>
          <cx:pt idx="74910">600000</cx:pt>
          <cx:pt idx="74911">1000000</cx:pt>
          <cx:pt idx="74912">500000</cx:pt>
          <cx:pt idx="74913">1000000</cx:pt>
          <cx:pt idx="74914">650000</cx:pt>
          <cx:pt idx="74915">525000</cx:pt>
          <cx:pt idx="74916">350000</cx:pt>
          <cx:pt idx="74917">850000</cx:pt>
          <cx:pt idx="74918">799000</cx:pt>
          <cx:pt idx="74919">800000</cx:pt>
          <cx:pt idx="74920">980000</cx:pt>
          <cx:pt idx="74921">800000</cx:pt>
          <cx:pt idx="74922">1150000</cx:pt>
          <cx:pt idx="74923">350000</cx:pt>
          <cx:pt idx="74924">699999</cx:pt>
          <cx:pt idx="74925">600000</cx:pt>
          <cx:pt idx="74926">530000</cx:pt>
          <cx:pt idx="74927">700000</cx:pt>
          <cx:pt idx="74928">600000</cx:pt>
          <cx:pt idx="74929">600000</cx:pt>
          <cx:pt idx="74930">675000</cx:pt>
          <cx:pt idx="74931">500000</cx:pt>
          <cx:pt idx="74932">575000</cx:pt>
          <cx:pt idx="74933">475000</cx:pt>
          <cx:pt idx="74934">600000</cx:pt>
          <cx:pt idx="74935">600000</cx:pt>
          <cx:pt idx="74936">450000</cx:pt>
          <cx:pt idx="74937">600000</cx:pt>
          <cx:pt idx="74938">460000</cx:pt>
          <cx:pt idx="74939">800000</cx:pt>
          <cx:pt idx="74940">450000</cx:pt>
          <cx:pt idx="74941">450000</cx:pt>
          <cx:pt idx="74942">600000</cx:pt>
          <cx:pt idx="74943">400000</cx:pt>
          <cx:pt idx="74944">600000</cx:pt>
          <cx:pt idx="74945">600000</cx:pt>
          <cx:pt idx="74946">750000</cx:pt>
          <cx:pt idx="74947">300000</cx:pt>
          <cx:pt idx="74948">750000</cx:pt>
          <cx:pt idx="74949">560000</cx:pt>
          <cx:pt idx="74950">500000</cx:pt>
          <cx:pt idx="74951">550000</cx:pt>
          <cx:pt idx="74952">740000</cx:pt>
          <cx:pt idx="74953">750000</cx:pt>
          <cx:pt idx="74954">500000</cx:pt>
          <cx:pt idx="74955">600000</cx:pt>
          <cx:pt idx="74956">750000</cx:pt>
          <cx:pt idx="74957">900000</cx:pt>
          <cx:pt idx="74958">700000</cx:pt>
          <cx:pt idx="74959">1200000</cx:pt>
          <cx:pt idx="74960">600000</cx:pt>
          <cx:pt idx="74961">550000</cx:pt>
          <cx:pt idx="74962">600000</cx:pt>
          <cx:pt idx="74963">600000</cx:pt>
          <cx:pt idx="74964">700000</cx:pt>
          <cx:pt idx="74965">650000</cx:pt>
          <cx:pt idx="74966">600000</cx:pt>
          <cx:pt idx="74967">400000</cx:pt>
          <cx:pt idx="74968">400000</cx:pt>
          <cx:pt idx="74969">500000</cx:pt>
          <cx:pt idx="74970">400000</cx:pt>
          <cx:pt idx="74971">500000</cx:pt>
          <cx:pt idx="74972">490000</cx:pt>
          <cx:pt idx="74973">500000</cx:pt>
          <cx:pt idx="74974">550000</cx:pt>
          <cx:pt idx="74975">1150000</cx:pt>
          <cx:pt idx="74976">450000</cx:pt>
          <cx:pt idx="74977">550000</cx:pt>
          <cx:pt idx="74978">900000</cx:pt>
          <cx:pt idx="74979">580000</cx:pt>
          <cx:pt idx="74980">700000</cx:pt>
          <cx:pt idx="74981">500000</cx:pt>
          <cx:pt idx="74982">700000</cx:pt>
          <cx:pt idx="74983">720000</cx:pt>
          <cx:pt idx="74984">610000</cx:pt>
          <cx:pt idx="74985">300000</cx:pt>
          <cx:pt idx="74986">650000</cx:pt>
          <cx:pt idx="74987">400000</cx:pt>
          <cx:pt idx="74988">700000</cx:pt>
          <cx:pt idx="74989">900000</cx:pt>
          <cx:pt idx="74990">500000</cx:pt>
          <cx:pt idx="74991">500000</cx:pt>
          <cx:pt idx="74992">465000</cx:pt>
          <cx:pt idx="74993">465000</cx:pt>
          <cx:pt idx="74994">350000</cx:pt>
          <cx:pt idx="74995">500000</cx:pt>
          <cx:pt idx="74996">425000</cx:pt>
          <cx:pt idx="74997">600000</cx:pt>
          <cx:pt idx="74998">750000</cx:pt>
          <cx:pt idx="74999">540000</cx:pt>
          <cx:pt idx="75000">500000</cx:pt>
          <cx:pt idx="75001">390000</cx:pt>
          <cx:pt idx="75002">750000</cx:pt>
          <cx:pt idx="75003">300000</cx:pt>
          <cx:pt idx="75004">675000</cx:pt>
          <cx:pt idx="75005">800000</cx:pt>
          <cx:pt idx="75006">400000</cx:pt>
          <cx:pt idx="75007">500000</cx:pt>
          <cx:pt idx="75008">600000</cx:pt>
          <cx:pt idx="75009">500000</cx:pt>
          <cx:pt idx="75010">900000</cx:pt>
          <cx:pt idx="75011">1000000</cx:pt>
          <cx:pt idx="75012">1000000</cx:pt>
          <cx:pt idx="75013">325000</cx:pt>
          <cx:pt idx="75014">1000000</cx:pt>
          <cx:pt idx="75015">1000000</cx:pt>
          <cx:pt idx="75016">1400000</cx:pt>
          <cx:pt idx="75017">380000</cx:pt>
          <cx:pt idx="75018">380000</cx:pt>
          <cx:pt idx="75019">670000</cx:pt>
          <cx:pt idx="75020">600000</cx:pt>
          <cx:pt idx="75021">390000</cx:pt>
          <cx:pt idx="75022">500000</cx:pt>
          <cx:pt idx="75023">450000</cx:pt>
          <cx:pt idx="75024">600000</cx:pt>
          <cx:pt idx="75025">934000</cx:pt>
          <cx:pt idx="75026">700000</cx:pt>
          <cx:pt idx="75027">1500000</cx:pt>
          <cx:pt idx="75028">500000</cx:pt>
          <cx:pt idx="75029">600000</cx:pt>
          <cx:pt idx="75030">600000</cx:pt>
          <cx:pt idx="75031">550000</cx:pt>
          <cx:pt idx="75032">635000</cx:pt>
          <cx:pt idx="75033">520000</cx:pt>
          <cx:pt idx="75034">900000</cx:pt>
          <cx:pt idx="75035">600000</cx:pt>
          <cx:pt idx="75036">540000</cx:pt>
          <cx:pt idx="75037">450000</cx:pt>
          <cx:pt idx="75038">500000</cx:pt>
          <cx:pt idx="75039">1100000</cx:pt>
          <cx:pt idx="75040">350000</cx:pt>
          <cx:pt idx="75041">400000</cx:pt>
          <cx:pt idx="75042">350000</cx:pt>
          <cx:pt idx="75043">400000</cx:pt>
          <cx:pt idx="75044">675000</cx:pt>
          <cx:pt idx="75045">700000</cx:pt>
          <cx:pt idx="75046">550000</cx:pt>
          <cx:pt idx="75047">700000</cx:pt>
          <cx:pt idx="75048">900000</cx:pt>
          <cx:pt idx="75049">700000</cx:pt>
          <cx:pt idx="75050">925000</cx:pt>
          <cx:pt idx="75051">1000000</cx:pt>
          <cx:pt idx="75052">1500000</cx:pt>
          <cx:pt idx="75053">750000</cx:pt>
          <cx:pt idx="75054">995000</cx:pt>
          <cx:pt idx="75055">1000000</cx:pt>
          <cx:pt idx="75056">1000000</cx:pt>
          <cx:pt idx="75057">600000</cx:pt>
          <cx:pt idx="75058">760000</cx:pt>
          <cx:pt idx="75059">590000</cx:pt>
          <cx:pt idx="75060">950000</cx:pt>
          <cx:pt idx="75061">650000</cx:pt>
          <cx:pt idx="75062">750000</cx:pt>
          <cx:pt idx="75063">800000</cx:pt>
          <cx:pt idx="75064">1050000</cx:pt>
          <cx:pt idx="75065">1000000</cx:pt>
          <cx:pt idx="75066">750000</cx:pt>
          <cx:pt idx="75067">600000</cx:pt>
          <cx:pt idx="75068">400000</cx:pt>
          <cx:pt idx="75069">700000</cx:pt>
          <cx:pt idx="75070">1200000</cx:pt>
          <cx:pt idx="75071">750000</cx:pt>
          <cx:pt idx="75072">700000</cx:pt>
          <cx:pt idx="75073">600000</cx:pt>
          <cx:pt idx="75074">700000</cx:pt>
          <cx:pt idx="75075">1050000</cx:pt>
          <cx:pt idx="75076">1050000</cx:pt>
          <cx:pt idx="75077">800000</cx:pt>
          <cx:pt idx="75078">700000</cx:pt>
          <cx:pt idx="75079">700000</cx:pt>
          <cx:pt idx="75080">600000</cx:pt>
          <cx:pt idx="75081">550000</cx:pt>
          <cx:pt idx="75082">550000</cx:pt>
          <cx:pt idx="75083">520000</cx:pt>
          <cx:pt idx="75084">600000</cx:pt>
          <cx:pt idx="75085">650000</cx:pt>
          <cx:pt idx="75086">650000</cx:pt>
          <cx:pt idx="75087">500000</cx:pt>
          <cx:pt idx="75088">419000</cx:pt>
          <cx:pt idx="75089">555000</cx:pt>
          <cx:pt idx="75090">450000</cx:pt>
          <cx:pt idx="75091">590000</cx:pt>
          <cx:pt idx="75092">900000</cx:pt>
          <cx:pt idx="75093">600000</cx:pt>
          <cx:pt idx="75094">550000</cx:pt>
          <cx:pt idx="75095">1000000</cx:pt>
          <cx:pt idx="75096">1300000</cx:pt>
          <cx:pt idx="75097">400000</cx:pt>
          <cx:pt idx="75098">1500000</cx:pt>
          <cx:pt idx="75099">900000</cx:pt>
          <cx:pt idx="75100">500000</cx:pt>
          <cx:pt idx="75101">850000</cx:pt>
          <cx:pt idx="75102">610000</cx:pt>
          <cx:pt idx="75103">900000</cx:pt>
          <cx:pt idx="75104">1175000</cx:pt>
          <cx:pt idx="75105">750000</cx:pt>
          <cx:pt idx="75106">1000000</cx:pt>
          <cx:pt idx="75107">1000000</cx:pt>
          <cx:pt idx="75108">1162000</cx:pt>
          <cx:pt idx="75109">700000</cx:pt>
          <cx:pt idx="75110">1300000</cx:pt>
          <cx:pt idx="75111">950000</cx:pt>
          <cx:pt idx="75112">850000</cx:pt>
          <cx:pt idx="75113">900000</cx:pt>
          <cx:pt idx="75114">970000</cx:pt>
          <cx:pt idx="75115">900000</cx:pt>
          <cx:pt idx="75116">1000000</cx:pt>
          <cx:pt idx="75117">1000000</cx:pt>
          <cx:pt idx="75118">900000</cx:pt>
          <cx:pt idx="75119">850000</cx:pt>
          <cx:pt idx="75120">850000</cx:pt>
          <cx:pt idx="75121">1250000</cx:pt>
          <cx:pt idx="75122">1100000</cx:pt>
          <cx:pt idx="75123">800000</cx:pt>
          <cx:pt idx="75124">1200000</cx:pt>
          <cx:pt idx="75125">799000</cx:pt>
          <cx:pt idx="75126">999998</cx:pt>
          <cx:pt idx="75127">1000000</cx:pt>
          <cx:pt idx="75128">900000</cx:pt>
          <cx:pt idx="75129">1000000</cx:pt>
          <cx:pt idx="75130">900000</cx:pt>
          <cx:pt idx="75131">1200000</cx:pt>
          <cx:pt idx="75132">700000</cx:pt>
          <cx:pt idx="75133">1200000</cx:pt>
          <cx:pt idx="75134">800000</cx:pt>
          <cx:pt idx="75135">900000</cx:pt>
          <cx:pt idx="75136">850000</cx:pt>
          <cx:pt idx="75137">650000</cx:pt>
          <cx:pt idx="75138">699999</cx:pt>
          <cx:pt idx="75139">350000</cx:pt>
          <cx:pt idx="75140">800000</cx:pt>
          <cx:pt idx="75141">650000</cx:pt>
          <cx:pt idx="75142">900000</cx:pt>
          <cx:pt idx="75143">650000</cx:pt>
          <cx:pt idx="75144">490000</cx:pt>
          <cx:pt idx="75145">800000</cx:pt>
          <cx:pt idx="75146">950000</cx:pt>
          <cx:pt idx="75147">650000</cx:pt>
          <cx:pt idx="75148">1500000</cx:pt>
          <cx:pt idx="75149">3000000</cx:pt>
          <cx:pt idx="75150">1600000</cx:pt>
          <cx:pt idx="75151">3000000</cx:pt>
          <cx:pt idx="75152">1600000</cx:pt>
          <cx:pt idx="75153">1500000</cx:pt>
          <cx:pt idx="75154">3000000</cx:pt>
          <cx:pt idx="75155">2000000</cx:pt>
          <cx:pt idx="75156">1700000</cx:pt>
          <cx:pt idx="75157">1600000</cx:pt>
          <cx:pt idx="75158">2100000</cx:pt>
          <cx:pt idx="75159">2000000</cx:pt>
          <cx:pt idx="75160">1700000</cx:pt>
          <cx:pt idx="75161">2500000</cx:pt>
          <cx:pt idx="75162">5264699</cx:pt>
          <cx:pt idx="75163">2750000</cx:pt>
          <cx:pt idx="75164">5264699</cx:pt>
          <cx:pt idx="75165">5264699</cx:pt>
          <cx:pt idx="75166">1500000</cx:pt>
          <cx:pt idx="75167">5264699</cx:pt>
          <cx:pt idx="75168">1300000</cx:pt>
          <cx:pt idx="75169">5264699</cx:pt>
          <cx:pt idx="75170">1500000</cx:pt>
          <cx:pt idx="75171">1800000</cx:pt>
          <cx:pt idx="75172">965000</cx:pt>
          <cx:pt idx="75173">1400000</cx:pt>
          <cx:pt idx="75174">1200000</cx:pt>
          <cx:pt idx="75175">1200000</cx:pt>
          <cx:pt idx="75176">400000</cx:pt>
          <cx:pt idx="75177">1600000</cx:pt>
          <cx:pt idx="75178">900000</cx:pt>
          <cx:pt idx="75179">1600000</cx:pt>
          <cx:pt idx="75180">1500000</cx:pt>
          <cx:pt idx="75181">900000</cx:pt>
          <cx:pt idx="75182">1500000</cx:pt>
          <cx:pt idx="75183">1000000</cx:pt>
          <cx:pt idx="75184">1200000</cx:pt>
          <cx:pt idx="75185">1150000</cx:pt>
          <cx:pt idx="75186">1200000</cx:pt>
          <cx:pt idx="75187">1200000</cx:pt>
          <cx:pt idx="75188">400000</cx:pt>
          <cx:pt idx="75189">1600000</cx:pt>
          <cx:pt idx="75190">1300000</cx:pt>
          <cx:pt idx="75191">999998</cx:pt>
          <cx:pt idx="75192">1030000</cx:pt>
          <cx:pt idx="75193">1100000</cx:pt>
          <cx:pt idx="75194">300000</cx:pt>
          <cx:pt idx="75195">1300000</cx:pt>
          <cx:pt idx="75196">900000</cx:pt>
          <cx:pt idx="75197">1300000</cx:pt>
          <cx:pt idx="75198">1900000</cx:pt>
          <cx:pt idx="75199">750000</cx:pt>
          <cx:pt idx="75200">1800000</cx:pt>
          <cx:pt idx="75201">1800000</cx:pt>
          <cx:pt idx="75202">2500000</cx:pt>
          <cx:pt idx="75203">2000000</cx:pt>
          <cx:pt idx="75204">2000000</cx:pt>
          <cx:pt idx="75205">2300000</cx:pt>
          <cx:pt idx="75206">2300000</cx:pt>
          <cx:pt idx="75207">5264699</cx:pt>
          <cx:pt idx="75208">2300000</cx:pt>
          <cx:pt idx="75209">2300000</cx:pt>
          <cx:pt idx="75210">1600000</cx:pt>
          <cx:pt idx="75211">1200000</cx:pt>
          <cx:pt idx="75212">3500000</cx:pt>
          <cx:pt idx="75213">1500000</cx:pt>
          <cx:pt idx="75214">1525000</cx:pt>
          <cx:pt idx="75215">1200000</cx:pt>
          <cx:pt idx="75216">1200000</cx:pt>
          <cx:pt idx="75217">1200000</cx:pt>
          <cx:pt idx="75218">3500000</cx:pt>
          <cx:pt idx="75219">1200000</cx:pt>
          <cx:pt idx="75220">1000000</cx:pt>
          <cx:pt idx="75221">425000</cx:pt>
          <cx:pt idx="75222">1100000</cx:pt>
          <cx:pt idx="75223">900000</cx:pt>
          <cx:pt idx="75224">550000</cx:pt>
          <cx:pt idx="75225">1500000</cx:pt>
          <cx:pt idx="75226">2000000</cx:pt>
          <cx:pt idx="75227">350000</cx:pt>
          <cx:pt idx="75228">1000150</cx:pt>
          <cx:pt idx="75229">850000</cx:pt>
          <cx:pt idx="75230">1001000</cx:pt>
          <cx:pt idx="75231">1100000</cx:pt>
          <cx:pt idx="75232">600000</cx:pt>
          <cx:pt idx="75233">1000000</cx:pt>
          <cx:pt idx="75234">225000</cx:pt>
          <cx:pt idx="75235">200000</cx:pt>
          <cx:pt idx="75236">200000</cx:pt>
          <cx:pt idx="75237">250000</cx:pt>
          <cx:pt idx="75238">900000</cx:pt>
          <cx:pt idx="75239">200000</cx:pt>
          <cx:pt idx="75240">250000</cx:pt>
          <cx:pt idx="75241">620000</cx:pt>
          <cx:pt idx="75242">530000</cx:pt>
          <cx:pt idx="75243">1000000</cx:pt>
          <cx:pt idx="75244">900000</cx:pt>
          <cx:pt idx="75245">780000</cx:pt>
          <cx:pt idx="75246">600000</cx:pt>
          <cx:pt idx="75247">700000</cx:pt>
          <cx:pt idx="75248">600000</cx:pt>
          <cx:pt idx="75249">500000</cx:pt>
          <cx:pt idx="75250">500000</cx:pt>
          <cx:pt idx="75251">2000000</cx:pt>
          <cx:pt idx="75252">700000</cx:pt>
          <cx:pt idx="75253">850000</cx:pt>
          <cx:pt idx="75254">400000</cx:pt>
          <cx:pt idx="75255">850000</cx:pt>
          <cx:pt idx="75256">650000</cx:pt>
          <cx:pt idx="75257">425000</cx:pt>
          <cx:pt idx="75258">1200000</cx:pt>
          <cx:pt idx="75259">700000</cx:pt>
          <cx:pt idx="75260">700000</cx:pt>
          <cx:pt idx="75261">340000</cx:pt>
          <cx:pt idx="75262">400000</cx:pt>
          <cx:pt idx="75263">340000</cx:pt>
          <cx:pt idx="75264">1000000</cx:pt>
          <cx:pt idx="75265">250000</cx:pt>
          <cx:pt idx="75266">625000</cx:pt>
          <cx:pt idx="75267">120000</cx:pt>
          <cx:pt idx="75268">700000</cx:pt>
          <cx:pt idx="75269">120000</cx:pt>
          <cx:pt idx="75270">120000</cx:pt>
          <cx:pt idx="75271">525000</cx:pt>
          <cx:pt idx="75272">500000</cx:pt>
          <cx:pt idx="75273">120000</cx:pt>
          <cx:pt idx="75274">600000</cx:pt>
          <cx:pt idx="75275">335000</cx:pt>
          <cx:pt idx="75276">550000</cx:pt>
          <cx:pt idx="75277">650000</cx:pt>
          <cx:pt idx="75278">500000</cx:pt>
          <cx:pt idx="75279">250000</cx:pt>
          <cx:pt idx="75280">650000</cx:pt>
          <cx:pt idx="75281">380000</cx:pt>
          <cx:pt idx="75282">600000</cx:pt>
          <cx:pt idx="75283">470000</cx:pt>
          <cx:pt idx="75284">1800000</cx:pt>
          <cx:pt idx="75285">950000</cx:pt>
          <cx:pt idx="75286">500000</cx:pt>
          <cx:pt idx="75287">2200000</cx:pt>
          <cx:pt idx="75288">450000</cx:pt>
          <cx:pt idx="75289">340000</cx:pt>
          <cx:pt idx="75290">289000</cx:pt>
          <cx:pt idx="75291">399000</cx:pt>
          <cx:pt idx="75292">367000</cx:pt>
          <cx:pt idx="75293">600000</cx:pt>
          <cx:pt idx="75294">475000</cx:pt>
          <cx:pt idx="75295">380000</cx:pt>
          <cx:pt idx="75296">500000</cx:pt>
          <cx:pt idx="75297">300000</cx:pt>
          <cx:pt idx="75298">650000</cx:pt>
          <cx:pt idx="75299">900000</cx:pt>
          <cx:pt idx="75300">500000</cx:pt>
          <cx:pt idx="75301">500000</cx:pt>
          <cx:pt idx="75302">545000</cx:pt>
          <cx:pt idx="75303">450000</cx:pt>
          <cx:pt idx="75304">410000</cx:pt>
          <cx:pt idx="75305">1200000</cx:pt>
          <cx:pt idx="75306">500000</cx:pt>
          <cx:pt idx="75307">1300000</cx:pt>
          <cx:pt idx="75308">1300000</cx:pt>
          <cx:pt idx="75309">600000</cx:pt>
          <cx:pt idx="75310">900000</cx:pt>
          <cx:pt idx="75311">625000</cx:pt>
          <cx:pt idx="75312">800000</cx:pt>
          <cx:pt idx="75313">500000</cx:pt>
          <cx:pt idx="75314">500000</cx:pt>
          <cx:pt idx="75315">550000</cx:pt>
          <cx:pt idx="75316">550000</cx:pt>
          <cx:pt idx="75317">749000</cx:pt>
          <cx:pt idx="75318">1400000</cx:pt>
          <cx:pt idx="75319">1000000</cx:pt>
          <cx:pt idx="75320">1200000</cx:pt>
          <cx:pt idx="75321">650000</cx:pt>
          <cx:pt idx="75322">550000</cx:pt>
          <cx:pt idx="75323">1200000</cx:pt>
          <cx:pt idx="75324">400000</cx:pt>
          <cx:pt idx="75325">1600000</cx:pt>
          <cx:pt idx="75326">2500000</cx:pt>
          <cx:pt idx="75327">950000</cx:pt>
          <cx:pt idx="75328">1500000</cx:pt>
          <cx:pt idx="75329">400000</cx:pt>
          <cx:pt idx="75330">300000</cx:pt>
          <cx:pt idx="75331">5264699</cx:pt>
          <cx:pt idx="75332">1000000</cx:pt>
          <cx:pt idx="75333">1000000</cx:pt>
          <cx:pt idx="75334">900000</cx:pt>
          <cx:pt idx="75335">749000</cx:pt>
          <cx:pt idx="75336">1200000</cx:pt>
          <cx:pt idx="75337">880000</cx:pt>
          <cx:pt idx="75338">1600000</cx:pt>
          <cx:pt idx="75339">800000</cx:pt>
          <cx:pt idx="75340">1600000</cx:pt>
          <cx:pt idx="75341">800000</cx:pt>
          <cx:pt idx="75342">1200000</cx:pt>
          <cx:pt idx="75343">900000</cx:pt>
          <cx:pt idx="75344">1000000</cx:pt>
          <cx:pt idx="75345">700000</cx:pt>
          <cx:pt idx="75346">970000</cx:pt>
          <cx:pt idx="75347">850000</cx:pt>
          <cx:pt idx="75348">700000</cx:pt>
          <cx:pt idx="75349">785000</cx:pt>
          <cx:pt idx="75350">1500000</cx:pt>
          <cx:pt idx="75351">700000</cx:pt>
          <cx:pt idx="75352">500000</cx:pt>
          <cx:pt idx="75353">700000</cx:pt>
          <cx:pt idx="75354">380000</cx:pt>
          <cx:pt idx="75355">1000000</cx:pt>
          <cx:pt idx="75356">800000</cx:pt>
          <cx:pt idx="75357">700000</cx:pt>
          <cx:pt idx="75358">700000</cx:pt>
          <cx:pt idx="75359">550000</cx:pt>
          <cx:pt idx="75360">450000</cx:pt>
          <cx:pt idx="75361">500000</cx:pt>
          <cx:pt idx="75362">550000</cx:pt>
          <cx:pt idx="75363">800000</cx:pt>
          <cx:pt idx="75364">825000</cx:pt>
          <cx:pt idx="75365">740000</cx:pt>
          <cx:pt idx="75366">500000</cx:pt>
          <cx:pt idx="75367">700000</cx:pt>
          <cx:pt idx="75368">800000</cx:pt>
          <cx:pt idx="75369">1000000</cx:pt>
          <cx:pt idx="75370">450000</cx:pt>
          <cx:pt idx="75371">450000</cx:pt>
          <cx:pt idx="75372">350000</cx:pt>
          <cx:pt idx="75373">400000</cx:pt>
          <cx:pt idx="75374">450000</cx:pt>
          <cx:pt idx="75375">950000</cx:pt>
          <cx:pt idx="75376">2000000</cx:pt>
          <cx:pt idx="75377">450000</cx:pt>
          <cx:pt idx="75378">450000</cx:pt>
          <cx:pt idx="75379">390000</cx:pt>
          <cx:pt idx="75380">450000</cx:pt>
          <cx:pt idx="75381">520000</cx:pt>
          <cx:pt idx="75382">550000</cx:pt>
          <cx:pt idx="75383">400000</cx:pt>
          <cx:pt idx="75384">1200000</cx:pt>
          <cx:pt idx="75385">400000</cx:pt>
          <cx:pt idx="75386">1000000</cx:pt>
          <cx:pt idx="75387">575000</cx:pt>
          <cx:pt idx="75388">905000</cx:pt>
          <cx:pt idx="75389">940000</cx:pt>
          <cx:pt idx="75390">880000</cx:pt>
          <cx:pt idx="75391">1600000</cx:pt>
          <cx:pt idx="75392">899000</cx:pt>
          <cx:pt idx="75393">500000</cx:pt>
          <cx:pt idx="75394">500000</cx:pt>
          <cx:pt idx="75395">775000</cx:pt>
          <cx:pt idx="75396">650000</cx:pt>
          <cx:pt idx="75397">800000</cx:pt>
          <cx:pt idx="75398">750000</cx:pt>
          <cx:pt idx="75399">709000</cx:pt>
          <cx:pt idx="75400">1600000</cx:pt>
          <cx:pt idx="75401">600000</cx:pt>
          <cx:pt idx="75402">575000</cx:pt>
          <cx:pt idx="75403">749000</cx:pt>
          <cx:pt idx="75404">1000000</cx:pt>
          <cx:pt idx="75405">1000000</cx:pt>
          <cx:pt idx="75406">1700000</cx:pt>
          <cx:pt idx="75407">775000</cx:pt>
          <cx:pt idx="75408">1200000</cx:pt>
          <cx:pt idx="75409">1100000</cx:pt>
          <cx:pt idx="75410">850000</cx:pt>
          <cx:pt idx="75411">511000</cx:pt>
          <cx:pt idx="75412">750000</cx:pt>
          <cx:pt idx="75413">485000</cx:pt>
          <cx:pt idx="75414">750000</cx:pt>
          <cx:pt idx="75415">550000</cx:pt>
          <cx:pt idx="75416">300000</cx:pt>
          <cx:pt idx="75417">800000</cx:pt>
          <cx:pt idx="75418">825000</cx:pt>
          <cx:pt idx="75419">1000000</cx:pt>
          <cx:pt idx="75420">700000</cx:pt>
          <cx:pt idx="75421">900000</cx:pt>
          <cx:pt idx="75422">950000</cx:pt>
          <cx:pt idx="75423">850000</cx:pt>
          <cx:pt idx="75424">600000</cx:pt>
          <cx:pt idx="75425">319000</cx:pt>
          <cx:pt idx="75426">600000</cx:pt>
          <cx:pt idx="75427">785000</cx:pt>
          <cx:pt idx="75428">650000</cx:pt>
          <cx:pt idx="75429">650000</cx:pt>
          <cx:pt idx="75430">95000</cx:pt>
          <cx:pt idx="75431">500000</cx:pt>
          <cx:pt idx="75432">95000</cx:pt>
          <cx:pt idx="75433">550000</cx:pt>
          <cx:pt idx="75434">95000</cx:pt>
          <cx:pt idx="75435">1200000</cx:pt>
          <cx:pt idx="75436">1200000</cx:pt>
          <cx:pt idx="75437">1000000</cx:pt>
          <cx:pt idx="75438">775000</cx:pt>
          <cx:pt idx="75439">60000</cx:pt>
          <cx:pt idx="75440">1800000</cx:pt>
          <cx:pt idx="75441">900000</cx:pt>
          <cx:pt idx="75442">850000</cx:pt>
          <cx:pt idx="75443">319000</cx:pt>
          <cx:pt idx="75444">1000000</cx:pt>
          <cx:pt idx="75445">821000</cx:pt>
          <cx:pt idx="75446">500000</cx:pt>
          <cx:pt idx="75447">900000</cx:pt>
          <cx:pt idx="75448">735000</cx:pt>
          <cx:pt idx="75449">345000</cx:pt>
          <cx:pt idx="75450">815000</cx:pt>
          <cx:pt idx="75451">600000</cx:pt>
          <cx:pt idx="75452">775000</cx:pt>
          <cx:pt idx="75453">1000000</cx:pt>
          <cx:pt idx="75454">2000000</cx:pt>
          <cx:pt idx="75455">500000</cx:pt>
          <cx:pt idx="75456">1300000</cx:pt>
          <cx:pt idx="75457">250000</cx:pt>
          <cx:pt idx="75458">1400000</cx:pt>
          <cx:pt idx="75459">1500000</cx:pt>
          <cx:pt idx="75460">699000</cx:pt>
          <cx:pt idx="75461">1200000</cx:pt>
          <cx:pt idx="75462">408000</cx:pt>
          <cx:pt idx="75463">700000</cx:pt>
          <cx:pt idx="75464">3000000</cx:pt>
          <cx:pt idx="75465">899000</cx:pt>
          <cx:pt idx="75466">95000</cx:pt>
          <cx:pt idx="75467">900000</cx:pt>
          <cx:pt idx="75468">899000</cx:pt>
          <cx:pt idx="75469">555000</cx:pt>
          <cx:pt idx="75470">1300000</cx:pt>
          <cx:pt idx="75471">1500000</cx:pt>
          <cx:pt idx="75472">749000</cx:pt>
          <cx:pt idx="75473">999000</cx:pt>
          <cx:pt idx="75474">1000000</cx:pt>
          <cx:pt idx="75475">1500000</cx:pt>
          <cx:pt idx="75476">2000000</cx:pt>
          <cx:pt idx="75477">2000000</cx:pt>
          <cx:pt idx="75478">2600000</cx:pt>
          <cx:pt idx="75479">1650000</cx:pt>
          <cx:pt idx="75480">5264699</cx:pt>
          <cx:pt idx="75481">5264699</cx:pt>
          <cx:pt idx="75482">899000</cx:pt>
          <cx:pt idx="75483">175000</cx:pt>
          <cx:pt idx="75484">1250000</cx:pt>
          <cx:pt idx="75485">400000</cx:pt>
          <cx:pt idx="75486">5264699</cx:pt>
          <cx:pt idx="75487">850000</cx:pt>
          <cx:pt idx="75488">1250000</cx:pt>
          <cx:pt idx="75489">850000</cx:pt>
          <cx:pt idx="75490">5264699</cx:pt>
          <cx:pt idx="75491">350000</cx:pt>
          <cx:pt idx="75492">850000</cx:pt>
          <cx:pt idx="75493">1200000</cx:pt>
          <cx:pt idx="75494">400000</cx:pt>
          <cx:pt idx="75495">5264699</cx:pt>
          <cx:pt idx="75496">2000000</cx:pt>
          <cx:pt idx="75497">950000</cx:pt>
          <cx:pt idx="75498">1000000</cx:pt>
          <cx:pt idx="75499">160000</cx:pt>
          <cx:pt idx="75500">700000</cx:pt>
          <cx:pt idx="75501">1200000</cx:pt>
          <cx:pt idx="75502">500000</cx:pt>
          <cx:pt idx="75503">600000</cx:pt>
          <cx:pt idx="75504">550000</cx:pt>
          <cx:pt idx="75505">950000</cx:pt>
          <cx:pt idx="75506">726000</cx:pt>
          <cx:pt idx="75507">640000</cx:pt>
          <cx:pt idx="75508">780000</cx:pt>
          <cx:pt idx="75509">600000</cx:pt>
          <cx:pt idx="75510">625000</cx:pt>
          <cx:pt idx="75511">376000</cx:pt>
          <cx:pt idx="75512">780000</cx:pt>
          <cx:pt idx="75513">800000</cx:pt>
          <cx:pt idx="75514">850000</cx:pt>
          <cx:pt idx="75515">600000</cx:pt>
          <cx:pt idx="75516">376000</cx:pt>
          <cx:pt idx="75517">700000</cx:pt>
          <cx:pt idx="75518">480000</cx:pt>
          <cx:pt idx="75519">200000</cx:pt>
          <cx:pt idx="75520">187000</cx:pt>
          <cx:pt idx="75521">150000</cx:pt>
          <cx:pt idx="75522">550000</cx:pt>
          <cx:pt idx="75523">750000</cx:pt>
          <cx:pt idx="75524">750000</cx:pt>
          <cx:pt idx="75525">330000</cx:pt>
          <cx:pt idx="75526">5264699</cx:pt>
          <cx:pt idx="75527">2000000</cx:pt>
          <cx:pt idx="75528">1000000</cx:pt>
          <cx:pt idx="75529">239000</cx:pt>
          <cx:pt idx="75530">750000</cx:pt>
          <cx:pt idx="75531">1300000</cx:pt>
          <cx:pt idx="75532">800000</cx:pt>
          <cx:pt idx="75533">240000</cx:pt>
          <cx:pt idx="75534">700000</cx:pt>
          <cx:pt idx="75535">980000</cx:pt>
          <cx:pt idx="75536">1100000</cx:pt>
          <cx:pt idx="75537">2500000</cx:pt>
          <cx:pt idx="75538">1100000</cx:pt>
          <cx:pt idx="75539">480000</cx:pt>
          <cx:pt idx="75540">840000</cx:pt>
          <cx:pt idx="75541">240000</cx:pt>
          <cx:pt idx="75542">600000</cx:pt>
          <cx:pt idx="75543">550000</cx:pt>
          <cx:pt idx="75544">900000</cx:pt>
          <cx:pt idx="75545">400000</cx:pt>
          <cx:pt idx="75546">850000</cx:pt>
          <cx:pt idx="75547">1000000</cx:pt>
          <cx:pt idx="75548">700000</cx:pt>
          <cx:pt idx="75549">734000</cx:pt>
          <cx:pt idx="75550">560000</cx:pt>
          <cx:pt idx="75551">591000</cx:pt>
          <cx:pt idx="75552">2300000</cx:pt>
          <cx:pt idx="75553">570000</cx:pt>
          <cx:pt idx="75554">580000</cx:pt>
          <cx:pt idx="75555">800000</cx:pt>
          <cx:pt idx="75556">1000000</cx:pt>
          <cx:pt idx="75557">600000</cx:pt>
          <cx:pt idx="75558">800000</cx:pt>
          <cx:pt idx="75559">550000</cx:pt>
          <cx:pt idx="75560">430000</cx:pt>
          <cx:pt idx="75561">600000</cx:pt>
          <cx:pt idx="75562">1200000</cx:pt>
          <cx:pt idx="75563">645000</cx:pt>
          <cx:pt idx="75564">650000</cx:pt>
          <cx:pt idx="75565">400000</cx:pt>
          <cx:pt idx="75566">880000</cx:pt>
          <cx:pt idx="75567">650000</cx:pt>
          <cx:pt idx="75568">1600000</cx:pt>
          <cx:pt idx="75569">570000</cx:pt>
          <cx:pt idx="75570">940000</cx:pt>
          <cx:pt idx="75571">900000</cx:pt>
          <cx:pt idx="75572">400000</cx:pt>
          <cx:pt idx="75573">2000000</cx:pt>
          <cx:pt idx="75574">750000</cx:pt>
          <cx:pt idx="75575">750000</cx:pt>
          <cx:pt idx="75576">550000</cx:pt>
          <cx:pt idx="75577">1900000</cx:pt>
          <cx:pt idx="75578">650000</cx:pt>
          <cx:pt idx="75579">2000000</cx:pt>
          <cx:pt idx="75580">600000</cx:pt>
          <cx:pt idx="75581">688000</cx:pt>
          <cx:pt idx="75582">239000</cx:pt>
          <cx:pt idx="75583">405000</cx:pt>
          <cx:pt idx="75584">130000</cx:pt>
          <cx:pt idx="75585">750000</cx:pt>
          <cx:pt idx="75586">700000</cx:pt>
          <cx:pt idx="75587">3000000</cx:pt>
          <cx:pt idx="75588">377000</cx:pt>
          <cx:pt idx="75589">650000</cx:pt>
          <cx:pt idx="75590">650000</cx:pt>
          <cx:pt idx="75591">815000</cx:pt>
          <cx:pt idx="75592">445000</cx:pt>
          <cx:pt idx="75593">375000</cx:pt>
          <cx:pt idx="75594">260000</cx:pt>
          <cx:pt idx="75595">530000</cx:pt>
          <cx:pt idx="75596">220000</cx:pt>
          <cx:pt idx="75597">445000</cx:pt>
          <cx:pt idx="75598">400000</cx:pt>
          <cx:pt idx="75599">500000</cx:pt>
          <cx:pt idx="75600">360000</cx:pt>
          <cx:pt idx="75601">400000</cx:pt>
          <cx:pt idx="75602">1149000</cx:pt>
          <cx:pt idx="75603">700000</cx:pt>
          <cx:pt idx="75604">100000</cx:pt>
          <cx:pt idx="75605">650000</cx:pt>
          <cx:pt idx="75606">1000000</cx:pt>
          <cx:pt idx="75607">1200000</cx:pt>
          <cx:pt idx="75608">950000</cx:pt>
          <cx:pt idx="75609">1200000</cx:pt>
          <cx:pt idx="75610">1000000</cx:pt>
          <cx:pt idx="75611">800000</cx:pt>
          <cx:pt idx="75612">2000000</cx:pt>
          <cx:pt idx="75613">539000</cx:pt>
          <cx:pt idx="75614">600000</cx:pt>
          <cx:pt idx="75615">120000</cx:pt>
          <cx:pt idx="75616">70000</cx:pt>
          <cx:pt idx="75617">110000</cx:pt>
          <cx:pt idx="75618">150000</cx:pt>
          <cx:pt idx="75619">220000</cx:pt>
          <cx:pt idx="75620">155000</cx:pt>
          <cx:pt idx="75621">130000</cx:pt>
          <cx:pt idx="75622">138000</cx:pt>
          <cx:pt idx="75623">250000</cx:pt>
          <cx:pt idx="75624">515000</cx:pt>
          <cx:pt idx="75625">160000</cx:pt>
          <cx:pt idx="75626">175000</cx:pt>
          <cx:pt idx="75627">130000</cx:pt>
          <cx:pt idx="75628">80000</cx:pt>
          <cx:pt idx="75629">75000</cx:pt>
          <cx:pt idx="75630">250000</cx:pt>
          <cx:pt idx="75631">115000</cx:pt>
          <cx:pt idx="75632">85000</cx:pt>
          <cx:pt idx="75633">70000</cx:pt>
          <cx:pt idx="75634">134000</cx:pt>
          <cx:pt idx="75635">250000</cx:pt>
          <cx:pt idx="75636">95000</cx:pt>
          <cx:pt idx="75637">229000</cx:pt>
          <cx:pt idx="75638">106000</cx:pt>
          <cx:pt idx="75639">170000</cx:pt>
          <cx:pt idx="75640">25000</cx:pt>
          <cx:pt idx="75641">119000</cx:pt>
          <cx:pt idx="75642">40000</cx:pt>
          <cx:pt idx="75643">650000</cx:pt>
          <cx:pt idx="75644">335900</cx:pt>
          <cx:pt idx="75645">220000</cx:pt>
          <cx:pt idx="75646">150000</cx:pt>
          <cx:pt idx="75647">250000</cx:pt>
          <cx:pt idx="75648">390000</cx:pt>
          <cx:pt idx="75649">180000</cx:pt>
          <cx:pt idx="75650">155000</cx:pt>
          <cx:pt idx="75651">200000</cx:pt>
          <cx:pt idx="75652">200000</cx:pt>
          <cx:pt idx="75653">350000</cx:pt>
          <cx:pt idx="75654">267000</cx:pt>
          <cx:pt idx="75655">350000</cx:pt>
          <cx:pt idx="75656">290000</cx:pt>
          <cx:pt idx="75657">300000</cx:pt>
          <cx:pt idx="75658">190000</cx:pt>
          <cx:pt idx="75659">190000</cx:pt>
          <cx:pt idx="75660">170000</cx:pt>
          <cx:pt idx="75661">125000</cx:pt>
          <cx:pt idx="75662">150000</cx:pt>
          <cx:pt idx="75663">80000</cx:pt>
          <cx:pt idx="75664">165000</cx:pt>
          <cx:pt idx="75665">320000</cx:pt>
          <cx:pt idx="75666">630000</cx:pt>
          <cx:pt idx="75667">2212664</cx:pt>
          <cx:pt idx="75668">185000</cx:pt>
          <cx:pt idx="75669">155000</cx:pt>
          <cx:pt idx="75670">110000</cx:pt>
          <cx:pt idx="75671">150000</cx:pt>
          <cx:pt idx="75672">75000</cx:pt>
          <cx:pt idx="75673">300000</cx:pt>
          <cx:pt idx="75674">289000</cx:pt>
          <cx:pt idx="75675">80000</cx:pt>
          <cx:pt idx="75676">200000</cx:pt>
          <cx:pt idx="75677">150000</cx:pt>
          <cx:pt idx="75678">120000</cx:pt>
          <cx:pt idx="75679">200000</cx:pt>
          <cx:pt idx="75680">650000</cx:pt>
          <cx:pt idx="75681">240000</cx:pt>
          <cx:pt idx="75682">235000</cx:pt>
          <cx:pt idx="75683">175000</cx:pt>
          <cx:pt idx="75684">150000</cx:pt>
          <cx:pt idx="75685">140000</cx:pt>
          <cx:pt idx="75686">60000</cx:pt>
          <cx:pt idx="75687">300000</cx:pt>
          <cx:pt idx="75688">80000</cx:pt>
          <cx:pt idx="75689">215000</cx:pt>
          <cx:pt idx="75690">180000</cx:pt>
          <cx:pt idx="75691">80000</cx:pt>
          <cx:pt idx="75692">460000</cx:pt>
          <cx:pt idx="75693">275000</cx:pt>
          <cx:pt idx="75694">175000</cx:pt>
          <cx:pt idx="75695">200000</cx:pt>
          <cx:pt idx="75696">120000</cx:pt>
          <cx:pt idx="75697">200000</cx:pt>
          <cx:pt idx="75698">340000</cx:pt>
          <cx:pt idx="75699">275000</cx:pt>
          <cx:pt idx="75700">530000</cx:pt>
          <cx:pt idx="75701">315000</cx:pt>
          <cx:pt idx="75702">550000</cx:pt>
          <cx:pt idx="75703">397000</cx:pt>
          <cx:pt idx="75704">795000</cx:pt>
          <cx:pt idx="75705">300000</cx:pt>
          <cx:pt idx="75706">1507983</cx:pt>
          <cx:pt idx="75707">375000</cx:pt>
          <cx:pt idx="75708">500000</cx:pt>
          <cx:pt idx="75709">725000</cx:pt>
          <cx:pt idx="75710">230000</cx:pt>
          <cx:pt idx="75711">240000</cx:pt>
          <cx:pt idx="75712">135000</cx:pt>
          <cx:pt idx="75713">200000</cx:pt>
          <cx:pt idx="75714">240000</cx:pt>
          <cx:pt idx="75715">335000</cx:pt>
          <cx:pt idx="75716">380000</cx:pt>
          <cx:pt idx="75717">450000</cx:pt>
          <cx:pt idx="75718">150000</cx:pt>
          <cx:pt idx="75719">175000</cx:pt>
          <cx:pt idx="75720">200000</cx:pt>
          <cx:pt idx="75721">170000</cx:pt>
          <cx:pt idx="75722">100000</cx:pt>
          <cx:pt idx="75723">230000</cx:pt>
          <cx:pt idx="75724">210000</cx:pt>
          <cx:pt idx="75725">300000</cx:pt>
          <cx:pt idx="75726">130000</cx:pt>
          <cx:pt idx="75727">120000</cx:pt>
          <cx:pt idx="75728">275000</cx:pt>
          <cx:pt idx="75729">325000</cx:pt>
          <cx:pt idx="75730">90000</cx:pt>
          <cx:pt idx="75731">240000</cx:pt>
          <cx:pt idx="75732">200000</cx:pt>
          <cx:pt idx="75733">125000</cx:pt>
          <cx:pt idx="75734">350000</cx:pt>
          <cx:pt idx="75735">130000</cx:pt>
          <cx:pt idx="75736">315000</cx:pt>
          <cx:pt idx="75737">190000</cx:pt>
          <cx:pt idx="75738">160000</cx:pt>
          <cx:pt idx="75739">400000</cx:pt>
          <cx:pt idx="75740">300000</cx:pt>
          <cx:pt idx="75741">150000</cx:pt>
          <cx:pt idx="75742">255000</cx:pt>
          <cx:pt idx="75743">200000</cx:pt>
          <cx:pt idx="75744">150000</cx:pt>
          <cx:pt idx="75745">500000</cx:pt>
          <cx:pt idx="75746">200000</cx:pt>
          <cx:pt idx="75747">165000</cx:pt>
          <cx:pt idx="75748">320000</cx:pt>
          <cx:pt idx="75749">175000</cx:pt>
          <cx:pt idx="75750">180000</cx:pt>
          <cx:pt idx="75751">180000</cx:pt>
          <cx:pt idx="75752">170000</cx:pt>
          <cx:pt idx="75753">105000</cx:pt>
          <cx:pt idx="75754">350000</cx:pt>
          <cx:pt idx="75755">354000</cx:pt>
          <cx:pt idx="75756">275000</cx:pt>
          <cx:pt idx="75757">325000</cx:pt>
          <cx:pt idx="75758">500000</cx:pt>
          <cx:pt idx="75759">400000</cx:pt>
          <cx:pt idx="75760">185000</cx:pt>
          <cx:pt idx="75761">100000</cx:pt>
          <cx:pt idx="75762">400000</cx:pt>
          <cx:pt idx="75763">153000</cx:pt>
          <cx:pt idx="75764">500000</cx:pt>
          <cx:pt idx="75765">140000</cx:pt>
          <cx:pt idx="75766">200000</cx:pt>
          <cx:pt idx="75767">96000</cx:pt>
          <cx:pt idx="75768">450000</cx:pt>
          <cx:pt idx="75769">550000</cx:pt>
          <cx:pt idx="75770">240000</cx:pt>
          <cx:pt idx="75771">300000</cx:pt>
          <cx:pt idx="75772">350000</cx:pt>
          <cx:pt idx="75773">130000</cx:pt>
          <cx:pt idx="75774">120000</cx:pt>
          <cx:pt idx="75775">150000</cx:pt>
          <cx:pt idx="75776">70000</cx:pt>
          <cx:pt idx="75777">251000</cx:pt>
          <cx:pt idx="75778">1100000</cx:pt>
          <cx:pt idx="75779">140000</cx:pt>
          <cx:pt idx="75780">240000</cx:pt>
          <cx:pt idx="75781">220000</cx:pt>
          <cx:pt idx="75782">180000</cx:pt>
          <cx:pt idx="75783">260000</cx:pt>
          <cx:pt idx="75784">170000</cx:pt>
          <cx:pt idx="75785">220000</cx:pt>
          <cx:pt idx="75786">150000</cx:pt>
          <cx:pt idx="75787">180000</cx:pt>
          <cx:pt idx="75788">260000</cx:pt>
          <cx:pt idx="75789">147000</cx:pt>
          <cx:pt idx="75790">130000</cx:pt>
          <cx:pt idx="75791">140000</cx:pt>
          <cx:pt idx="75792">180000</cx:pt>
          <cx:pt idx="75793">170000</cx:pt>
          <cx:pt idx="75794">240000</cx:pt>
          <cx:pt idx="75795">180000</cx:pt>
          <cx:pt idx="75796">250000</cx:pt>
          <cx:pt idx="75797">385000</cx:pt>
          <cx:pt idx="75798">240000</cx:pt>
          <cx:pt idx="75799">400000</cx:pt>
          <cx:pt idx="75800">255000</cx:pt>
          <cx:pt idx="75801">200000</cx:pt>
          <cx:pt idx="75802">86000</cx:pt>
          <cx:pt idx="75803">215000</cx:pt>
          <cx:pt idx="75804">70000</cx:pt>
          <cx:pt idx="75805">229752</cx:pt>
          <cx:pt idx="75806">498000</cx:pt>
          <cx:pt idx="75807">440000</cx:pt>
          <cx:pt idx="75808">200000</cx:pt>
          <cx:pt idx="75809">700000</cx:pt>
          <cx:pt idx="75810">198000</cx:pt>
          <cx:pt idx="75811">304000</cx:pt>
          <cx:pt idx="75812">199000</cx:pt>
          <cx:pt idx="75813">100000</cx:pt>
          <cx:pt idx="75814">290000</cx:pt>
          <cx:pt idx="75815">320000</cx:pt>
          <cx:pt idx="75816">125000</cx:pt>
          <cx:pt idx="75817">300000</cx:pt>
          <cx:pt idx="75818">275000</cx:pt>
          <cx:pt idx="75819">190000</cx:pt>
          <cx:pt idx="75820">200000</cx:pt>
          <cx:pt idx="75821">100000</cx:pt>
          <cx:pt idx="75822">550000</cx:pt>
          <cx:pt idx="75823">150000</cx:pt>
          <cx:pt idx="75824">170000</cx:pt>
          <cx:pt idx="75825">140000</cx:pt>
          <cx:pt idx="75826">220000</cx:pt>
          <cx:pt idx="75827">225000</cx:pt>
          <cx:pt idx="75828">86000</cx:pt>
          <cx:pt idx="75829">105000</cx:pt>
          <cx:pt idx="75830">65000</cx:pt>
          <cx:pt idx="75831">320000</cx:pt>
          <cx:pt idx="75832">280000</cx:pt>
          <cx:pt idx="75833">200000</cx:pt>
          <cx:pt idx="75834">600000</cx:pt>
          <cx:pt idx="75835">149000</cx:pt>
          <cx:pt idx="75836">350000</cx:pt>
          <cx:pt idx="75837">170000</cx:pt>
          <cx:pt idx="75838">250000</cx:pt>
          <cx:pt idx="75839">700000</cx:pt>
          <cx:pt idx="75840">550000</cx:pt>
          <cx:pt idx="75841">128000</cx:pt>
          <cx:pt idx="75842">350000</cx:pt>
          <cx:pt idx="75843">165000</cx:pt>
          <cx:pt idx="75844">150000</cx:pt>
          <cx:pt idx="75845">150000</cx:pt>
          <cx:pt idx="75846">105000</cx:pt>
          <cx:pt idx="75847">70000</cx:pt>
          <cx:pt idx="75848">300000</cx:pt>
          <cx:pt idx="75849">240000</cx:pt>
          <cx:pt idx="75850">22000</cx:pt>
          <cx:pt idx="75851">302000</cx:pt>
          <cx:pt idx="75852">300000</cx:pt>
          <cx:pt idx="75853">463000</cx:pt>
          <cx:pt idx="75854">1100000</cx:pt>
          <cx:pt idx="75855">950000</cx:pt>
          <cx:pt idx="75856">450000</cx:pt>
          <cx:pt idx="75857">339000</cx:pt>
          <cx:pt idx="75858">700000</cx:pt>
          <cx:pt idx="75859">300000</cx:pt>
          <cx:pt idx="75860">300000</cx:pt>
          <cx:pt idx="75861">360000</cx:pt>
          <cx:pt idx="75862">600000</cx:pt>
          <cx:pt idx="75863">350000</cx:pt>
          <cx:pt idx="75864">2500000</cx:pt>
          <cx:pt idx="75865">425000</cx:pt>
          <cx:pt idx="75866">1000000</cx:pt>
          <cx:pt idx="75867">700000</cx:pt>
          <cx:pt idx="75868">550000</cx:pt>
          <cx:pt idx="75869">2500000</cx:pt>
          <cx:pt idx="75870">650000</cx:pt>
          <cx:pt idx="75871">740000</cx:pt>
          <cx:pt idx="75872">820000</cx:pt>
          <cx:pt idx="75873">950000</cx:pt>
          <cx:pt idx="75874">1300000</cx:pt>
          <cx:pt idx="75875">2200000</cx:pt>
          <cx:pt idx="75876">2500000</cx:pt>
          <cx:pt idx="75877">2500000</cx:pt>
          <cx:pt idx="75878">1530000</cx:pt>
          <cx:pt idx="75879">450000</cx:pt>
          <cx:pt idx="75880">1700000</cx:pt>
          <cx:pt idx="75881">3000000</cx:pt>
          <cx:pt idx="75882">400000</cx:pt>
          <cx:pt idx="75883">600000</cx:pt>
          <cx:pt idx="75884">600000</cx:pt>
          <cx:pt idx="75885">490000</cx:pt>
          <cx:pt idx="75886">715000</cx:pt>
          <cx:pt idx="75887">700000</cx:pt>
          <cx:pt idx="75888">500000</cx:pt>
          <cx:pt idx="75889">400000</cx:pt>
          <cx:pt idx="75890">870000</cx:pt>
          <cx:pt idx="75891">1700000</cx:pt>
          <cx:pt idx="75892">590000</cx:pt>
          <cx:pt idx="75893">630000</cx:pt>
          <cx:pt idx="75894">630000</cx:pt>
          <cx:pt idx="75895">800000</cx:pt>
          <cx:pt idx="75896">630000</cx:pt>
          <cx:pt idx="75897">675000</cx:pt>
          <cx:pt idx="75898">4168257</cx:pt>
          <cx:pt idx="75899">600000</cx:pt>
          <cx:pt idx="75900">500000</cx:pt>
          <cx:pt idx="75901">327000</cx:pt>
          <cx:pt idx="75902">550000</cx:pt>
          <cx:pt idx="75903">1000000</cx:pt>
          <cx:pt idx="75904">463000</cx:pt>
          <cx:pt idx="75905">650000</cx:pt>
          <cx:pt idx="75906">690000</cx:pt>
          <cx:pt idx="75907">3100000</cx:pt>
          <cx:pt idx="75908">750000</cx:pt>
          <cx:pt idx="75909">750000</cx:pt>
          <cx:pt idx="75910">950000</cx:pt>
          <cx:pt idx="75911">1000000</cx:pt>
          <cx:pt idx="75912">600000</cx:pt>
          <cx:pt idx="75913">650000</cx:pt>
          <cx:pt idx="75914">1200000</cx:pt>
          <cx:pt idx="75915">1400000</cx:pt>
          <cx:pt idx="75916">860000</cx:pt>
          <cx:pt idx="75917">300000</cx:pt>
          <cx:pt idx="75918">800000</cx:pt>
          <cx:pt idx="75919">4168257</cx:pt>
          <cx:pt idx="75920">429000</cx:pt>
          <cx:pt idx="75921">2000000</cx:pt>
          <cx:pt idx="75922">650000</cx:pt>
          <cx:pt idx="75923">1000000</cx:pt>
          <cx:pt idx="75924">950000</cx:pt>
          <cx:pt idx="75925">600000</cx:pt>
          <cx:pt idx="75926">565000</cx:pt>
          <cx:pt idx="75927">305000</cx:pt>
          <cx:pt idx="75928">750000</cx:pt>
          <cx:pt idx="75929">950000</cx:pt>
          <cx:pt idx="75930">690000</cx:pt>
          <cx:pt idx="75931">1000000</cx:pt>
          <cx:pt idx="75932">500000</cx:pt>
          <cx:pt idx="75933">950000</cx:pt>
          <cx:pt idx="75934">400000</cx:pt>
          <cx:pt idx="75935">1000000</cx:pt>
          <cx:pt idx="75936">550000</cx:pt>
          <cx:pt idx="75937">550000</cx:pt>
          <cx:pt idx="75938">1000000</cx:pt>
          <cx:pt idx="75939">600000</cx:pt>
          <cx:pt idx="75940">800000</cx:pt>
          <cx:pt idx="75941">760000</cx:pt>
          <cx:pt idx="75942">900000</cx:pt>
          <cx:pt idx="75943">355000</cx:pt>
          <cx:pt idx="75944">350000</cx:pt>
          <cx:pt idx="75945">690000</cx:pt>
          <cx:pt idx="75946">463000</cx:pt>
          <cx:pt idx="75947">1000000</cx:pt>
          <cx:pt idx="75948">260000</cx:pt>
          <cx:pt idx="75949">2500000</cx:pt>
          <cx:pt idx="75950">650000</cx:pt>
          <cx:pt idx="75951">1100000</cx:pt>
          <cx:pt idx="75952">850000</cx:pt>
          <cx:pt idx="75953">920000</cx:pt>
          <cx:pt idx="75954">4168257</cx:pt>
          <cx:pt idx="75955">463000</cx:pt>
          <cx:pt idx="75956">600000</cx:pt>
          <cx:pt idx="75957">747000</cx:pt>
          <cx:pt idx="75958">340000</cx:pt>
          <cx:pt idx="75959">380000</cx:pt>
          <cx:pt idx="75960">4168257</cx:pt>
          <cx:pt idx="75961">1500000</cx:pt>
          <cx:pt idx="75962">2200000</cx:pt>
          <cx:pt idx="75963">850000</cx:pt>
          <cx:pt idx="75964">675000</cx:pt>
          <cx:pt idx="75965">800000</cx:pt>
          <cx:pt idx="75966">1765000</cx:pt>
          <cx:pt idx="75967">761000</cx:pt>
          <cx:pt idx="75968">300000</cx:pt>
          <cx:pt idx="75969">110000</cx:pt>
          <cx:pt idx="75970">400000</cx:pt>
          <cx:pt idx="75971">600000</cx:pt>
          <cx:pt idx="75972">600000</cx:pt>
          <cx:pt idx="75973">260000</cx:pt>
          <cx:pt idx="75974">360000</cx:pt>
          <cx:pt idx="75975">500000</cx:pt>
          <cx:pt idx="75976">320000</cx:pt>
          <cx:pt idx="75977">125000</cx:pt>
          <cx:pt idx="75978">475000</cx:pt>
          <cx:pt idx="75979">300000</cx:pt>
          <cx:pt idx="75980">220000</cx:pt>
          <cx:pt idx="75981">230000</cx:pt>
          <cx:pt idx="75982">365000</cx:pt>
          <cx:pt idx="75983">425000</cx:pt>
          <cx:pt idx="75984">100000</cx:pt>
          <cx:pt idx="75985">425000</cx:pt>
          <cx:pt idx="75986">800000</cx:pt>
          <cx:pt idx="75987">850000</cx:pt>
          <cx:pt idx="75988">1500000</cx:pt>
          <cx:pt idx="75989">2000000</cx:pt>
          <cx:pt idx="75990">1000000</cx:pt>
          <cx:pt idx="75991">450000</cx:pt>
          <cx:pt idx="75992">300000</cx:pt>
          <cx:pt idx="75993">550000</cx:pt>
          <cx:pt idx="75994">480000</cx:pt>
          <cx:pt idx="75995">500000</cx:pt>
          <cx:pt idx="75996">500000</cx:pt>
          <cx:pt idx="75997">485000</cx:pt>
          <cx:pt idx="75998">463000</cx:pt>
          <cx:pt idx="75999">70000</cx:pt>
          <cx:pt idx="76000">200000</cx:pt>
          <cx:pt idx="76001">170000</cx:pt>
          <cx:pt idx="76002">170000</cx:pt>
          <cx:pt idx="76003">650000</cx:pt>
          <cx:pt idx="76004">350000</cx:pt>
          <cx:pt idx="76005">20000</cx:pt>
          <cx:pt idx="76006">170000</cx:pt>
          <cx:pt idx="76007">45000</cx:pt>
          <cx:pt idx="76008">170000</cx:pt>
          <cx:pt idx="76009">85000</cx:pt>
          <cx:pt idx="76010">425000</cx:pt>
          <cx:pt idx="76011">360000</cx:pt>
          <cx:pt idx="76012">400000</cx:pt>
          <cx:pt idx="76013">425000</cx:pt>
          <cx:pt idx="76014">300000</cx:pt>
          <cx:pt idx="76015">240000</cx:pt>
          <cx:pt idx="76016">350000</cx:pt>
          <cx:pt idx="76017">190000</cx:pt>
          <cx:pt idx="76018">200000</cx:pt>
          <cx:pt idx="76019">250000</cx:pt>
          <cx:pt idx="76020">425000</cx:pt>
          <cx:pt idx="76021">560000</cx:pt>
          <cx:pt idx="76022">250000</cx:pt>
          <cx:pt idx="76023">250000</cx:pt>
          <cx:pt idx="76024">85000</cx:pt>
          <cx:pt idx="76025">230000</cx:pt>
          <cx:pt idx="76026">300000</cx:pt>
          <cx:pt idx="76027">300000</cx:pt>
          <cx:pt idx="76028">130000</cx:pt>
          <cx:pt idx="76029">275000</cx:pt>
          <cx:pt idx="76030">250000</cx:pt>
          <cx:pt idx="76031">350000</cx:pt>
          <cx:pt idx="76032">220000</cx:pt>
          <cx:pt idx="76033">500000</cx:pt>
          <cx:pt idx="76034">300000</cx:pt>
          <cx:pt idx="76035">425000</cx:pt>
          <cx:pt idx="76036">700000</cx:pt>
          <cx:pt idx="76037">650000</cx:pt>
          <cx:pt idx="76038">500000</cx:pt>
          <cx:pt idx="76039">500000</cx:pt>
          <cx:pt idx="76040">450000</cx:pt>
          <cx:pt idx="76041">350000</cx:pt>
          <cx:pt idx="76042">480000</cx:pt>
          <cx:pt idx="76043">285000</cx:pt>
          <cx:pt idx="76044">425000</cx:pt>
          <cx:pt idx="76045">400000</cx:pt>
          <cx:pt idx="76046">350000</cx:pt>
          <cx:pt idx="76047">420000</cx:pt>
          <cx:pt idx="76048">290000</cx:pt>
          <cx:pt idx="76049">372000</cx:pt>
          <cx:pt idx="76050">463000</cx:pt>
          <cx:pt idx="76051">690000</cx:pt>
          <cx:pt idx="76052">950000</cx:pt>
          <cx:pt idx="76053">1200000</cx:pt>
          <cx:pt idx="76054">950000</cx:pt>
          <cx:pt idx="76055">500000</cx:pt>
          <cx:pt idx="76056">485000</cx:pt>
          <cx:pt idx="76057">700000</cx:pt>
          <cx:pt idx="76058">549000</cx:pt>
          <cx:pt idx="76059">500000</cx:pt>
          <cx:pt idx="76060">463000</cx:pt>
          <cx:pt idx="76061">509000</cx:pt>
          <cx:pt idx="76062">525000</cx:pt>
          <cx:pt idx="76063">600000</cx:pt>
          <cx:pt idx="76064">750000</cx:pt>
          <cx:pt idx="76065">500000</cx:pt>
          <cx:pt idx="76066">800000</cx:pt>
          <cx:pt idx="76067">650000</cx:pt>
          <cx:pt idx="76068">400000</cx:pt>
          <cx:pt idx="76069">450000</cx:pt>
          <cx:pt idx="76070">385000</cx:pt>
          <cx:pt idx="76071">500000</cx:pt>
          <cx:pt idx="76072">500000</cx:pt>
          <cx:pt idx="76073">400000</cx:pt>
          <cx:pt idx="76074">700000</cx:pt>
          <cx:pt idx="76075">500000</cx:pt>
          <cx:pt idx="76076">360000</cx:pt>
          <cx:pt idx="76077">600000</cx:pt>
          <cx:pt idx="76078">40000</cx:pt>
          <cx:pt idx="76079">430000</cx:pt>
          <cx:pt idx="76080">400000</cx:pt>
          <cx:pt idx="76081">550000</cx:pt>
          <cx:pt idx="76082">340000</cx:pt>
          <cx:pt idx="76083">300000</cx:pt>
          <cx:pt idx="76084">420000</cx:pt>
          <cx:pt idx="76085">450000</cx:pt>
          <cx:pt idx="76086">400000</cx:pt>
          <cx:pt idx="76087">365000</cx:pt>
          <cx:pt idx="76088">40000</cx:pt>
          <cx:pt idx="76089">420000</cx:pt>
          <cx:pt idx="76090">600000</cx:pt>
          <cx:pt idx="76091">400000</cx:pt>
          <cx:pt idx="76092">350000</cx:pt>
          <cx:pt idx="76093">350000</cx:pt>
          <cx:pt idx="76094">650000</cx:pt>
          <cx:pt idx="76095">940000</cx:pt>
          <cx:pt idx="76096">360000</cx:pt>
          <cx:pt idx="76097">300000</cx:pt>
          <cx:pt idx="76098">463000</cx:pt>
          <cx:pt idx="76099">150000</cx:pt>
          <cx:pt idx="76100">463000</cx:pt>
          <cx:pt idx="76101">500000</cx:pt>
          <cx:pt idx="76102">360000</cx:pt>
          <cx:pt idx="76103">325000</cx:pt>
          <cx:pt idx="76104">463000</cx:pt>
          <cx:pt idx="76105">460000</cx:pt>
          <cx:pt idx="76106">200000</cx:pt>
          <cx:pt idx="76107">200000</cx:pt>
          <cx:pt idx="76108">250000</cx:pt>
          <cx:pt idx="76109">219900</cx:pt>
          <cx:pt idx="76110">299000</cx:pt>
          <cx:pt idx="76111">325000</cx:pt>
          <cx:pt idx="76112">360000</cx:pt>
          <cx:pt idx="76113">463000</cx:pt>
          <cx:pt idx="76114">228000</cx:pt>
          <cx:pt idx="76115">360000</cx:pt>
          <cx:pt idx="76116">220000</cx:pt>
          <cx:pt idx="76117">250000</cx:pt>
          <cx:pt idx="76118">940000</cx:pt>
          <cx:pt idx="76119">175000</cx:pt>
          <cx:pt idx="76120">150000</cx:pt>
          <cx:pt idx="76121">463000</cx:pt>
          <cx:pt idx="76122">150000</cx:pt>
          <cx:pt idx="76123">400000</cx:pt>
          <cx:pt idx="76124">39900</cx:pt>
          <cx:pt idx="76125">130000</cx:pt>
          <cx:pt idx="76126">400000</cx:pt>
          <cx:pt idx="76127">90000</cx:pt>
          <cx:pt idx="76128">130000</cx:pt>
          <cx:pt idx="76129">60000</cx:pt>
          <cx:pt idx="76130">175000</cx:pt>
          <cx:pt idx="76131">1200</cx:pt>
          <cx:pt idx="76132">560000</cx:pt>
          <cx:pt idx="76133">70000</cx:pt>
          <cx:pt idx="76134">360000</cx:pt>
          <cx:pt idx="76135">275000</cx:pt>
          <cx:pt idx="76136">800000</cx:pt>
          <cx:pt idx="76137">95000</cx:pt>
          <cx:pt idx="76138">100000</cx:pt>
          <cx:pt idx="76139">1400000</cx:pt>
          <cx:pt idx="76140">100000</cx:pt>
          <cx:pt idx="76141">50000</cx:pt>
          <cx:pt idx="76142">95000</cx:pt>
          <cx:pt idx="76143">50000</cx:pt>
          <cx:pt idx="76144">400000</cx:pt>
          <cx:pt idx="76145">70000</cx:pt>
          <cx:pt idx="76146">360000</cx:pt>
          <cx:pt idx="76147">40000</cx:pt>
          <cx:pt idx="76148">360000</cx:pt>
          <cx:pt idx="76149">225000</cx:pt>
          <cx:pt idx="76150">225000</cx:pt>
          <cx:pt idx="76151">360000</cx:pt>
          <cx:pt idx="76152">400000</cx:pt>
          <cx:pt idx="76153">450000</cx:pt>
          <cx:pt idx="76154">410000</cx:pt>
          <cx:pt idx="76155">200000</cx:pt>
          <cx:pt idx="76156">350000</cx:pt>
          <cx:pt idx="76157">800000</cx:pt>
          <cx:pt idx="76158">350000</cx:pt>
          <cx:pt idx="76159">200000</cx:pt>
          <cx:pt idx="76160">140000</cx:pt>
          <cx:pt idx="76161">180000</cx:pt>
          <cx:pt idx="76162">500000</cx:pt>
          <cx:pt idx="76163">650000</cx:pt>
          <cx:pt idx="76164">190000</cx:pt>
          <cx:pt idx="76165">350000</cx:pt>
          <cx:pt idx="76166">350000</cx:pt>
          <cx:pt idx="76167">275000</cx:pt>
          <cx:pt idx="76168">189000</cx:pt>
          <cx:pt idx="76169">250000</cx:pt>
          <cx:pt idx="76170">375000</cx:pt>
          <cx:pt idx="76171">300000</cx:pt>
          <cx:pt idx="76172">300000</cx:pt>
          <cx:pt idx="76173">270000</cx:pt>
          <cx:pt idx="76174">375000</cx:pt>
          <cx:pt idx="76175">300000</cx:pt>
          <cx:pt idx="76176">800000</cx:pt>
          <cx:pt idx="76177">600000</cx:pt>
          <cx:pt idx="76178">350000</cx:pt>
          <cx:pt idx="76179">345000</cx:pt>
          <cx:pt idx="76180">650000</cx:pt>
          <cx:pt idx="76181">300000</cx:pt>
          <cx:pt idx="76182">320000</cx:pt>
          <cx:pt idx="76183">40000</cx:pt>
          <cx:pt idx="76184">400000</cx:pt>
          <cx:pt idx="76185">350000</cx:pt>
          <cx:pt idx="76186">350000</cx:pt>
          <cx:pt idx="76187">390000</cx:pt>
          <cx:pt idx="76188">400000</cx:pt>
          <cx:pt idx="76189">450000</cx:pt>
          <cx:pt idx="76190">425000</cx:pt>
          <cx:pt idx="76191">450000</cx:pt>
          <cx:pt idx="76192">500000</cx:pt>
          <cx:pt idx="76193">450000</cx:pt>
          <cx:pt idx="76194">200000</cx:pt>
          <cx:pt idx="76195">500000</cx:pt>
          <cx:pt idx="76196">600000</cx:pt>
          <cx:pt idx="76197">600000</cx:pt>
          <cx:pt idx="76198">325000</cx:pt>
          <cx:pt idx="76199">650000</cx:pt>
          <cx:pt idx="76200">330000</cx:pt>
          <cx:pt idx="76201">400000</cx:pt>
          <cx:pt idx="76202">40000</cx:pt>
          <cx:pt idx="76203">40000</cx:pt>
          <cx:pt idx="76204">475000</cx:pt>
          <cx:pt idx="76205">350000</cx:pt>
          <cx:pt idx="76206">500000</cx:pt>
          <cx:pt idx="76207">320000</cx:pt>
          <cx:pt idx="76208">200000</cx:pt>
          <cx:pt idx="76209">40000</cx:pt>
          <cx:pt idx="76210">40000</cx:pt>
          <cx:pt idx="76211">400000</cx:pt>
          <cx:pt idx="76212">500000</cx:pt>
          <cx:pt idx="76213">600000</cx:pt>
          <cx:pt idx="76214">500000</cx:pt>
          <cx:pt idx="76215">580000</cx:pt>
          <cx:pt idx="76216">460000</cx:pt>
          <cx:pt idx="76217">420000</cx:pt>
          <cx:pt idx="76218">450000</cx:pt>
          <cx:pt idx="76219">750000</cx:pt>
          <cx:pt idx="76220">600000</cx:pt>
          <cx:pt idx="76221">450000</cx:pt>
          <cx:pt idx="76222">550000</cx:pt>
          <cx:pt idx="76223">460000</cx:pt>
          <cx:pt idx="76224">350000</cx:pt>
          <cx:pt idx="76225">400000</cx:pt>
          <cx:pt idx="76226">550000</cx:pt>
          <cx:pt idx="76227">40000</cx:pt>
          <cx:pt idx="76228">500000</cx:pt>
          <cx:pt idx="76229">400000</cx:pt>
          <cx:pt idx="76230">850000</cx:pt>
          <cx:pt idx="76231">650000</cx:pt>
          <cx:pt idx="76232">380000</cx:pt>
          <cx:pt idx="76233">750000</cx:pt>
          <cx:pt idx="76234">580000</cx:pt>
          <cx:pt idx="76235">750000</cx:pt>
          <cx:pt idx="76236">450000</cx:pt>
          <cx:pt idx="76237">650000</cx:pt>
          <cx:pt idx="76238">450000</cx:pt>
          <cx:pt idx="76239">450000</cx:pt>
          <cx:pt idx="76240">500000</cx:pt>
          <cx:pt idx="76241">525000</cx:pt>
          <cx:pt idx="76242">550000</cx:pt>
          <cx:pt idx="76243">700000</cx:pt>
          <cx:pt idx="76244">650000</cx:pt>
          <cx:pt idx="76245">450000</cx:pt>
          <cx:pt idx="76246">625000</cx:pt>
          <cx:pt idx="76247">550000</cx:pt>
          <cx:pt idx="76248">700000</cx:pt>
          <cx:pt idx="76249">900000</cx:pt>
          <cx:pt idx="76250">700000</cx:pt>
          <cx:pt idx="76251">300000</cx:pt>
          <cx:pt idx="76252">1100000</cx:pt>
          <cx:pt idx="76253">1200000</cx:pt>
          <cx:pt idx="76254">850000</cx:pt>
          <cx:pt idx="76255">1000000</cx:pt>
          <cx:pt idx="76256">680000</cx:pt>
          <cx:pt idx="76257">700000</cx:pt>
          <cx:pt idx="76258">550000</cx:pt>
          <cx:pt idx="76259">800000</cx:pt>
          <cx:pt idx="76260">659000</cx:pt>
          <cx:pt idx="76261">1000000</cx:pt>
          <cx:pt idx="76262">600000</cx:pt>
          <cx:pt idx="76263">800000</cx:pt>
          <cx:pt idx="76264">980000</cx:pt>
          <cx:pt idx="76265">1300000</cx:pt>
          <cx:pt idx="76266">1000000</cx:pt>
          <cx:pt idx="76267">750000</cx:pt>
          <cx:pt idx="76268">1000000</cx:pt>
          <cx:pt idx="76269">1700000</cx:pt>
          <cx:pt idx="76270">2000000</cx:pt>
          <cx:pt idx="76271">1500000</cx:pt>
          <cx:pt idx="76272">4168257</cx:pt>
          <cx:pt idx="76273">1700000</cx:pt>
          <cx:pt idx="76274">1100000</cx:pt>
          <cx:pt idx="76275">1300000</cx:pt>
          <cx:pt idx="76276">1400000</cx:pt>
          <cx:pt idx="76277">40000</cx:pt>
          <cx:pt idx="76278">1200000</cx:pt>
          <cx:pt idx="76279">1000000</cx:pt>
          <cx:pt idx="76280">725000</cx:pt>
          <cx:pt idx="76281">900000</cx:pt>
          <cx:pt idx="76282">1200000</cx:pt>
          <cx:pt idx="76283">360000</cx:pt>
          <cx:pt idx="76284">650000</cx:pt>
          <cx:pt idx="76285">1000000</cx:pt>
          <cx:pt idx="76286">1100000</cx:pt>
          <cx:pt idx="76287">1245000</cx:pt>
          <cx:pt idx="76288">800000</cx:pt>
          <cx:pt idx="76289">1000000</cx:pt>
          <cx:pt idx="76290">1200000</cx:pt>
          <cx:pt idx="76291">1000000</cx:pt>
          <cx:pt idx="76292">700000</cx:pt>
          <cx:pt idx="76293">550000</cx:pt>
          <cx:pt idx="76294">864000</cx:pt>
          <cx:pt idx="76295">900000</cx:pt>
          <cx:pt idx="76296">750000</cx:pt>
          <cx:pt idx="76297">575000</cx:pt>
          <cx:pt idx="76298">40000</cx:pt>
          <cx:pt idx="76299">650000</cx:pt>
          <cx:pt idx="76300">440000</cx:pt>
          <cx:pt idx="76301">700000</cx:pt>
          <cx:pt idx="76302">680000</cx:pt>
          <cx:pt idx="76303">550000</cx:pt>
          <cx:pt idx="76304">550000</cx:pt>
          <cx:pt idx="76305">1200000</cx:pt>
          <cx:pt idx="76306">600000</cx:pt>
          <cx:pt idx="76307">905000</cx:pt>
          <cx:pt idx="76308">630000</cx:pt>
          <cx:pt idx="76309">900000</cx:pt>
          <cx:pt idx="76310">670000</cx:pt>
          <cx:pt idx="76311">650000</cx:pt>
          <cx:pt idx="76312">500000</cx:pt>
          <cx:pt idx="76313">490000</cx:pt>
          <cx:pt idx="76314">550000</cx:pt>
          <cx:pt idx="76315">550000</cx:pt>
          <cx:pt idx="76316">400000</cx:pt>
          <cx:pt idx="76317">450000</cx:pt>
          <cx:pt idx="76318">700000</cx:pt>
          <cx:pt idx="76319">900000</cx:pt>
          <cx:pt idx="76320">630000</cx:pt>
          <cx:pt idx="76321">550000</cx:pt>
          <cx:pt idx="76322">670000</cx:pt>
          <cx:pt idx="76323">600000</cx:pt>
          <cx:pt idx="76324">700000</cx:pt>
          <cx:pt idx="76325">675000</cx:pt>
          <cx:pt idx="76326">600000</cx:pt>
          <cx:pt idx="76327">500000</cx:pt>
          <cx:pt idx="76328">440000</cx:pt>
          <cx:pt idx="76329">550000</cx:pt>
          <cx:pt idx="76330">400000</cx:pt>
          <cx:pt idx="76331">560000</cx:pt>
          <cx:pt idx="76332">380000</cx:pt>
          <cx:pt idx="76333">515000</cx:pt>
          <cx:pt idx="76334">525000</cx:pt>
          <cx:pt idx="76335">550000</cx:pt>
          <cx:pt idx="76336">1500000</cx:pt>
          <cx:pt idx="76337">210000</cx:pt>
          <cx:pt idx="76338">470000</cx:pt>
          <cx:pt idx="76339">475000</cx:pt>
          <cx:pt idx="76340">470000</cx:pt>
          <cx:pt idx="76341">800000</cx:pt>
          <cx:pt idx="76342">378000</cx:pt>
          <cx:pt idx="76343">543000</cx:pt>
          <cx:pt idx="76344">400000</cx:pt>
          <cx:pt idx="76345">350000</cx:pt>
          <cx:pt idx="76346">380000</cx:pt>
          <cx:pt idx="76347">610000</cx:pt>
          <cx:pt idx="76348">360000</cx:pt>
          <cx:pt idx="76349">1300000</cx:pt>
          <cx:pt idx="76350">455555</cx:pt>
          <cx:pt idx="76351">550000</cx:pt>
          <cx:pt idx="76352">650000</cx:pt>
          <cx:pt idx="76353">700000</cx:pt>
          <cx:pt idx="76354">675000</cx:pt>
          <cx:pt idx="76355">455555</cx:pt>
          <cx:pt idx="76356">550000</cx:pt>
          <cx:pt idx="76357">550000</cx:pt>
          <cx:pt idx="76358">300000</cx:pt>
          <cx:pt idx="76359">450000</cx:pt>
          <cx:pt idx="76360">450000</cx:pt>
          <cx:pt idx="76361">550000</cx:pt>
          <cx:pt idx="76362">395000</cx:pt>
          <cx:pt idx="76363">200000</cx:pt>
          <cx:pt idx="76364">480000</cx:pt>
          <cx:pt idx="76365">550000</cx:pt>
          <cx:pt idx="76366">460000</cx:pt>
          <cx:pt idx="76367">420000</cx:pt>
          <cx:pt idx="76368">420000</cx:pt>
          <cx:pt idx="76369">450000</cx:pt>
          <cx:pt idx="76370">490000</cx:pt>
          <cx:pt idx="76371">400000</cx:pt>
          <cx:pt idx="76372">500000</cx:pt>
          <cx:pt idx="76373">560000</cx:pt>
          <cx:pt idx="76374">630000</cx:pt>
          <cx:pt idx="76375">500000</cx:pt>
          <cx:pt idx="76376">830000</cx:pt>
          <cx:pt idx="76377">650000</cx:pt>
          <cx:pt idx="76378">475000</cx:pt>
          <cx:pt idx="76379">700000</cx:pt>
          <cx:pt idx="76380">645000</cx:pt>
          <cx:pt idx="76381">550000</cx:pt>
          <cx:pt idx="76382">500000</cx:pt>
          <cx:pt idx="76383">540000</cx:pt>
          <cx:pt idx="76384">320000</cx:pt>
          <cx:pt idx="76385">535000</cx:pt>
          <cx:pt idx="76386">450000</cx:pt>
          <cx:pt idx="76387">340000</cx:pt>
          <cx:pt idx="76388">350000</cx:pt>
          <cx:pt idx="76389">300000</cx:pt>
          <cx:pt idx="76390">700000</cx:pt>
          <cx:pt idx="76391">450000</cx:pt>
          <cx:pt idx="76392">700000</cx:pt>
          <cx:pt idx="76393">400000</cx:pt>
          <cx:pt idx="76394">350000</cx:pt>
          <cx:pt idx="76395">550000</cx:pt>
          <cx:pt idx="76396">650000</cx:pt>
          <cx:pt idx="76397">550000</cx:pt>
          <cx:pt idx="76398">540000</cx:pt>
          <cx:pt idx="76399">360000</cx:pt>
          <cx:pt idx="76400">649000</cx:pt>
          <cx:pt idx="76401">425000</cx:pt>
          <cx:pt idx="76402">299000</cx:pt>
          <cx:pt idx="76403">580000</cx:pt>
          <cx:pt idx="76404">400000</cx:pt>
          <cx:pt idx="76405">250000</cx:pt>
          <cx:pt idx="76406">480000</cx:pt>
          <cx:pt idx="76407">500000</cx:pt>
          <cx:pt idx="76408">770000</cx:pt>
          <cx:pt idx="76409">380000</cx:pt>
          <cx:pt idx="76410">340000</cx:pt>
          <cx:pt idx="76411">349000</cx:pt>
          <cx:pt idx="76412">300000</cx:pt>
          <cx:pt idx="76413">300000</cx:pt>
          <cx:pt idx="76414">350000</cx:pt>
          <cx:pt idx="76415">340000</cx:pt>
          <cx:pt idx="76416">550000</cx:pt>
          <cx:pt idx="76417">300000</cx:pt>
          <cx:pt idx="76418">350000</cx:pt>
          <cx:pt idx="76419">450000</cx:pt>
          <cx:pt idx="76420">230000</cx:pt>
          <cx:pt idx="76421">330000</cx:pt>
          <cx:pt idx="76422">250000</cx:pt>
          <cx:pt idx="76423">350000</cx:pt>
          <cx:pt idx="76424">400000</cx:pt>
          <cx:pt idx="76425">287000</cx:pt>
          <cx:pt idx="76426">500000</cx:pt>
          <cx:pt idx="76427">280000</cx:pt>
          <cx:pt idx="76428">375000</cx:pt>
          <cx:pt idx="76429">280000</cx:pt>
          <cx:pt idx="76430">510000</cx:pt>
          <cx:pt idx="76431">375000</cx:pt>
          <cx:pt idx="76432">625000</cx:pt>
          <cx:pt idx="76433">280000</cx:pt>
          <cx:pt idx="76434">275000</cx:pt>
          <cx:pt idx="76435">250000</cx:pt>
          <cx:pt idx="76436">250000</cx:pt>
          <cx:pt idx="76437">100000</cx:pt>
          <cx:pt idx="76438">70000</cx:pt>
          <cx:pt idx="76439">30000</cx:pt>
          <cx:pt idx="76440">160000</cx:pt>
          <cx:pt idx="76441">1600000</cx:pt>
          <cx:pt idx="76442">400000</cx:pt>
          <cx:pt idx="76443">500000</cx:pt>
          <cx:pt idx="76444">875000</cx:pt>
          <cx:pt idx="76445">100000</cx:pt>
          <cx:pt idx="76446">27000</cx:pt>
          <cx:pt idx="76447">350000</cx:pt>
          <cx:pt idx="76448">350000</cx:pt>
          <cx:pt idx="76449">300000</cx:pt>
          <cx:pt idx="76450">500000</cx:pt>
          <cx:pt idx="76451">600000</cx:pt>
          <cx:pt idx="76452">300000</cx:pt>
          <cx:pt idx="76453">470000</cx:pt>
          <cx:pt idx="76454">850000</cx:pt>
          <cx:pt idx="76455">300000</cx:pt>
          <cx:pt idx="76456">850000</cx:pt>
          <cx:pt idx="76457">400000</cx:pt>
          <cx:pt idx="76458">350000</cx:pt>
          <cx:pt idx="76459">450000</cx:pt>
          <cx:pt idx="76460">350000</cx:pt>
          <cx:pt idx="76461">500000</cx:pt>
          <cx:pt idx="76462">430000</cx:pt>
          <cx:pt idx="76463">700000</cx:pt>
          <cx:pt idx="76464">350000</cx:pt>
          <cx:pt idx="76465">550000</cx:pt>
          <cx:pt idx="76466">450000</cx:pt>
          <cx:pt idx="76467">525000</cx:pt>
          <cx:pt idx="76468">500000</cx:pt>
          <cx:pt idx="76469">425000</cx:pt>
          <cx:pt idx="76470">450000</cx:pt>
          <cx:pt idx="76471">580000</cx:pt>
          <cx:pt idx="76472">620000</cx:pt>
          <cx:pt idx="76473">600000</cx:pt>
          <cx:pt idx="76474">415000</cx:pt>
          <cx:pt idx="76475">599000</cx:pt>
          <cx:pt idx="76476">400000</cx:pt>
          <cx:pt idx="76477">620000</cx:pt>
          <cx:pt idx="76478">550000</cx:pt>
          <cx:pt idx="76479">550000</cx:pt>
          <cx:pt idx="76480">560000</cx:pt>
          <cx:pt idx="76481">460000</cx:pt>
          <cx:pt idx="76482">460000</cx:pt>
          <cx:pt idx="76483">300000</cx:pt>
          <cx:pt idx="76484">490000</cx:pt>
          <cx:pt idx="76485">490000</cx:pt>
          <cx:pt idx="76486">365000</cx:pt>
          <cx:pt idx="76487">420000</cx:pt>
          <cx:pt idx="76488">450000</cx:pt>
          <cx:pt idx="76489">340000</cx:pt>
          <cx:pt idx="76490">500000</cx:pt>
          <cx:pt idx="76491">500000</cx:pt>
          <cx:pt idx="76492">600000</cx:pt>
          <cx:pt idx="76493">500000</cx:pt>
          <cx:pt idx="76494">600000</cx:pt>
          <cx:pt idx="76495">500000</cx:pt>
          <cx:pt idx="76496">580000</cx:pt>
          <cx:pt idx="76497">600000</cx:pt>
          <cx:pt idx="76498">450000</cx:pt>
          <cx:pt idx="76499">750000</cx:pt>
          <cx:pt idx="76500">600000</cx:pt>
          <cx:pt idx="76501">500000</cx:pt>
          <cx:pt idx="76502">500000</cx:pt>
          <cx:pt idx="76503">458000</cx:pt>
          <cx:pt idx="76504">570000</cx:pt>
          <cx:pt idx="76505">600000</cx:pt>
          <cx:pt idx="76506">423500</cx:pt>
          <cx:pt idx="76507">900000</cx:pt>
          <cx:pt idx="76508">550000</cx:pt>
          <cx:pt idx="76509">550000</cx:pt>
          <cx:pt idx="76510">790000</cx:pt>
          <cx:pt idx="76511">650000</cx:pt>
          <cx:pt idx="76512">700000</cx:pt>
          <cx:pt idx="76513">1100000</cx:pt>
          <cx:pt idx="76514">650000</cx:pt>
          <cx:pt idx="76515">390000</cx:pt>
          <cx:pt idx="76516">550000</cx:pt>
          <cx:pt idx="76517">675000</cx:pt>
          <cx:pt idx="76518">450000</cx:pt>
          <cx:pt idx="76519">700000</cx:pt>
          <cx:pt idx="76520">390000</cx:pt>
          <cx:pt idx="76521">700000</cx:pt>
          <cx:pt idx="76522">620000</cx:pt>
          <cx:pt idx="76523">550000</cx:pt>
          <cx:pt idx="76524">500000</cx:pt>
          <cx:pt idx="76525">585000</cx:pt>
          <cx:pt idx="76526">630000</cx:pt>
          <cx:pt idx="76527">525000</cx:pt>
          <cx:pt idx="76528">540000</cx:pt>
          <cx:pt idx="76529">540000</cx:pt>
          <cx:pt idx="76530">390000</cx:pt>
          <cx:pt idx="76531">400000</cx:pt>
          <cx:pt idx="76532">500000</cx:pt>
          <cx:pt idx="76533">460000</cx:pt>
          <cx:pt idx="76534">400000</cx:pt>
          <cx:pt idx="76535">350000</cx:pt>
          <cx:pt idx="76536">450000</cx:pt>
          <cx:pt idx="76537">440000</cx:pt>
          <cx:pt idx="76538">410000</cx:pt>
          <cx:pt idx="76539">410000</cx:pt>
          <cx:pt idx="76540">325000</cx:pt>
          <cx:pt idx="76541">440000</cx:pt>
          <cx:pt idx="76542">325000</cx:pt>
          <cx:pt idx="76543">500000</cx:pt>
          <cx:pt idx="76544">600000</cx:pt>
          <cx:pt idx="76545">575000</cx:pt>
          <cx:pt idx="76546">600000</cx:pt>
          <cx:pt idx="76547">800000</cx:pt>
          <cx:pt idx="76548">575000</cx:pt>
          <cx:pt idx="76549">540000</cx:pt>
          <cx:pt idx="76550">575000</cx:pt>
          <cx:pt idx="76551">600000</cx:pt>
          <cx:pt idx="76552">670000</cx:pt>
          <cx:pt idx="76553">700000</cx:pt>
          <cx:pt idx="76554">750000</cx:pt>
          <cx:pt idx="76555">500000</cx:pt>
          <cx:pt idx="76556">700000</cx:pt>
          <cx:pt idx="76557">500000</cx:pt>
          <cx:pt idx="76558">650000</cx:pt>
          <cx:pt idx="76559">565000</cx:pt>
          <cx:pt idx="76560">650000</cx:pt>
          <cx:pt idx="76561">700000</cx:pt>
          <cx:pt idx="76562">500000</cx:pt>
          <cx:pt idx="76563">700000</cx:pt>
          <cx:pt idx="76564">500000</cx:pt>
          <cx:pt idx="76565">600000</cx:pt>
          <cx:pt idx="76566">850000</cx:pt>
          <cx:pt idx="76567">1000000</cx:pt>
          <cx:pt idx="76568">800000</cx:pt>
          <cx:pt idx="76569">850000</cx:pt>
          <cx:pt idx="76570">900000</cx:pt>
          <cx:pt idx="76571">950000</cx:pt>
          <cx:pt idx="76572">900000</cx:pt>
          <cx:pt idx="76573">730000</cx:pt>
          <cx:pt idx="76574">800000</cx:pt>
          <cx:pt idx="76575">800000</cx:pt>
          <cx:pt idx="76576">800000</cx:pt>
          <cx:pt idx="76577">990000</cx:pt>
          <cx:pt idx="76578">750000</cx:pt>
          <cx:pt idx="76579">700000</cx:pt>
          <cx:pt idx="76580">690000</cx:pt>
          <cx:pt idx="76581">700000</cx:pt>
          <cx:pt idx="76582">1200000</cx:pt>
          <cx:pt idx="76583">1200000</cx:pt>
          <cx:pt idx="76584">580000</cx:pt>
          <cx:pt idx="76585">1000000</cx:pt>
          <cx:pt idx="76586">1200000</cx:pt>
          <cx:pt idx="76587">800000</cx:pt>
          <cx:pt idx="76588">900000</cx:pt>
          <cx:pt idx="76589">828000</cx:pt>
          <cx:pt idx="76590">600000</cx:pt>
          <cx:pt idx="76591">750000</cx:pt>
          <cx:pt idx="76592">800000</cx:pt>
          <cx:pt idx="76593">950000</cx:pt>
          <cx:pt idx="76594">750000</cx:pt>
          <cx:pt idx="76595">700000</cx:pt>
          <cx:pt idx="76596">700000</cx:pt>
          <cx:pt idx="76597">500000</cx:pt>
          <cx:pt idx="76598">525000</cx:pt>
          <cx:pt idx="76599">500000</cx:pt>
          <cx:pt idx="76600">575000</cx:pt>
          <cx:pt idx="76601">700000</cx:pt>
          <cx:pt idx="76602">500000</cx:pt>
          <cx:pt idx="76603">700000</cx:pt>
          <cx:pt idx="76604">700000</cx:pt>
          <cx:pt idx="76605">1200000</cx:pt>
          <cx:pt idx="76606">765000</cx:pt>
          <cx:pt idx="76607">600000</cx:pt>
          <cx:pt idx="76608">600000</cx:pt>
          <cx:pt idx="76609">589000</cx:pt>
          <cx:pt idx="76610">589000</cx:pt>
          <cx:pt idx="76611">650000</cx:pt>
          <cx:pt idx="76612">650000</cx:pt>
          <cx:pt idx="76613">500000</cx:pt>
          <cx:pt idx="76614">500000</cx:pt>
          <cx:pt idx="76615">740000</cx:pt>
          <cx:pt idx="76616">660000</cx:pt>
          <cx:pt idx="76617">535000</cx:pt>
          <cx:pt idx="76618">630000</cx:pt>
          <cx:pt idx="76619">475000</cx:pt>
          <cx:pt idx="76620">700000</cx:pt>
          <cx:pt idx="76621">575000</cx:pt>
          <cx:pt idx="76622">850000</cx:pt>
          <cx:pt idx="76623">700000</cx:pt>
          <cx:pt idx="76624">550000</cx:pt>
          <cx:pt idx="76625">700000</cx:pt>
          <cx:pt idx="76626">675000</cx:pt>
          <cx:pt idx="76627">550000</cx:pt>
          <cx:pt idx="76628">800000</cx:pt>
          <cx:pt idx="76629">700000</cx:pt>
          <cx:pt idx="76630">800000</cx:pt>
          <cx:pt idx="76631">900000</cx:pt>
          <cx:pt idx="76632">600000</cx:pt>
          <cx:pt idx="76633">550000</cx:pt>
          <cx:pt idx="76634">900000</cx:pt>
          <cx:pt idx="76635">800000</cx:pt>
          <cx:pt idx="76636">700000</cx:pt>
          <cx:pt idx="76637">800000</cx:pt>
          <cx:pt idx="76638">800000</cx:pt>
          <cx:pt idx="76639">800000</cx:pt>
          <cx:pt idx="76640">550000</cx:pt>
          <cx:pt idx="76641">800000</cx:pt>
          <cx:pt idx="76642">700000</cx:pt>
          <cx:pt idx="76643">700000</cx:pt>
          <cx:pt idx="76644">1000000</cx:pt>
          <cx:pt idx="76645">950000</cx:pt>
          <cx:pt idx="76646">900000</cx:pt>
          <cx:pt idx="76647">1200000</cx:pt>
          <cx:pt idx="76648">850000</cx:pt>
          <cx:pt idx="76649">900000</cx:pt>
          <cx:pt idx="76650">1000000</cx:pt>
          <cx:pt idx="76651">1000000</cx:pt>
          <cx:pt idx="76652">700000</cx:pt>
          <cx:pt idx="76653">800000</cx:pt>
          <cx:pt idx="76654">2000000</cx:pt>
          <cx:pt idx="76655">1500000</cx:pt>
          <cx:pt idx="76656">1500000</cx:pt>
          <cx:pt idx="76657">1375000</cx:pt>
          <cx:pt idx="76658">1300000</cx:pt>
          <cx:pt idx="76659">1450000</cx:pt>
          <cx:pt idx="76660">1800000</cx:pt>
          <cx:pt idx="76661">1200000</cx:pt>
          <cx:pt idx="76662">1200000</cx:pt>
          <cx:pt idx="76663">900000</cx:pt>
          <cx:pt idx="76664">850000</cx:pt>
          <cx:pt idx="76665">700000</cx:pt>
          <cx:pt idx="76666">850000</cx:pt>
          <cx:pt idx="76667">1000000</cx:pt>
          <cx:pt idx="76668">970000</cx:pt>
          <cx:pt idx="76669">650000</cx:pt>
          <cx:pt idx="76670">780000</cx:pt>
          <cx:pt idx="76671">625000</cx:pt>
          <cx:pt idx="76672">625000</cx:pt>
          <cx:pt idx="76673">700000</cx:pt>
          <cx:pt idx="76674">750000</cx:pt>
          <cx:pt idx="76675">900000</cx:pt>
          <cx:pt idx="76676">1100000</cx:pt>
          <cx:pt idx="76677">750000</cx:pt>
          <cx:pt idx="76678">750000</cx:pt>
          <cx:pt idx="76679">1000000</cx:pt>
          <cx:pt idx="76680">900000</cx:pt>
          <cx:pt idx="76681">600000</cx:pt>
          <cx:pt idx="76682">1300000</cx:pt>
          <cx:pt idx="76683">1500000</cx:pt>
          <cx:pt idx="76684">1050000</cx:pt>
          <cx:pt idx="76685">1100000</cx:pt>
          <cx:pt idx="76686">1000000</cx:pt>
          <cx:pt idx="76687">900000</cx:pt>
          <cx:pt idx="76688">2300000</cx:pt>
          <cx:pt idx="76689">1200000</cx:pt>
          <cx:pt idx="76690">1200000</cx:pt>
          <cx:pt idx="76691">4168257</cx:pt>
          <cx:pt idx="76692">1900000</cx:pt>
          <cx:pt idx="76693">2500000</cx:pt>
          <cx:pt idx="76694">1800000</cx:pt>
          <cx:pt idx="76695">2500000</cx:pt>
          <cx:pt idx="76696">1000000</cx:pt>
          <cx:pt idx="76697">1600000</cx:pt>
          <cx:pt idx="76698">2000000</cx:pt>
          <cx:pt idx="76699">1300000</cx:pt>
          <cx:pt idx="76700">900000</cx:pt>
          <cx:pt idx="76701">1300000</cx:pt>
          <cx:pt idx="76702">800000</cx:pt>
          <cx:pt idx="76703">900000</cx:pt>
          <cx:pt idx="76704">950000</cx:pt>
          <cx:pt idx="76705">1500000</cx:pt>
          <cx:pt idx="76706">1000000</cx:pt>
          <cx:pt idx="76707">1000000</cx:pt>
          <cx:pt idx="76708">1250000</cx:pt>
          <cx:pt idx="76709">120000</cx:pt>
          <cx:pt idx="76710">700000</cx:pt>
          <cx:pt idx="76711">1100000</cx:pt>
          <cx:pt idx="76712">1650000</cx:pt>
          <cx:pt idx="76713">650000</cx:pt>
          <cx:pt idx="76714">850000</cx:pt>
          <cx:pt idx="76715">600000</cx:pt>
          <cx:pt idx="76716">500000</cx:pt>
          <cx:pt idx="76717">1000000</cx:pt>
          <cx:pt idx="76718">820000</cx:pt>
          <cx:pt idx="76719">750000</cx:pt>
          <cx:pt idx="76720">350000</cx:pt>
          <cx:pt idx="76721">430000</cx:pt>
          <cx:pt idx="76722">480000</cx:pt>
          <cx:pt idx="76723">400000</cx:pt>
          <cx:pt idx="76724">585000</cx:pt>
          <cx:pt idx="76725">1600000</cx:pt>
          <cx:pt idx="76726">400000</cx:pt>
          <cx:pt idx="76727">900000</cx:pt>
          <cx:pt idx="76728">800000</cx:pt>
          <cx:pt idx="76729">400000</cx:pt>
          <cx:pt idx="76730">332000</cx:pt>
          <cx:pt idx="76731">532000</cx:pt>
          <cx:pt idx="76732">460000</cx:pt>
          <cx:pt idx="76733">450000</cx:pt>
          <cx:pt idx="76734">500000</cx:pt>
          <cx:pt idx="76735">650000</cx:pt>
          <cx:pt idx="76736">350000</cx:pt>
          <cx:pt idx="76737">285000</cx:pt>
          <cx:pt idx="76738">300000</cx:pt>
          <cx:pt idx="76739">300000</cx:pt>
          <cx:pt idx="76740">750000</cx:pt>
          <cx:pt idx="76741">425000</cx:pt>
          <cx:pt idx="76742">650000</cx:pt>
          <cx:pt idx="76743">2400000</cx:pt>
          <cx:pt idx="76744">740000</cx:pt>
          <cx:pt idx="76745">1200000</cx:pt>
          <cx:pt idx="76746">600000</cx:pt>
          <cx:pt idx="76747">455000</cx:pt>
          <cx:pt idx="76748">650000</cx:pt>
          <cx:pt idx="76749">455000</cx:pt>
          <cx:pt idx="76750">500000</cx:pt>
          <cx:pt idx="76751">500000</cx:pt>
          <cx:pt idx="76752">450000</cx:pt>
          <cx:pt idx="76753">500000</cx:pt>
          <cx:pt idx="76754">1200000</cx:pt>
          <cx:pt idx="76755">899000</cx:pt>
          <cx:pt idx="76756">1800000</cx:pt>
          <cx:pt idx="76757">615000</cx:pt>
          <cx:pt idx="76758">700000</cx:pt>
          <cx:pt idx="76759">500000</cx:pt>
          <cx:pt idx="76760">1600000</cx:pt>
          <cx:pt idx="76761">500000</cx:pt>
          <cx:pt idx="76762">300000</cx:pt>
          <cx:pt idx="76763">155000</cx:pt>
          <cx:pt idx="76764">670000</cx:pt>
          <cx:pt idx="76765">400000</cx:pt>
          <cx:pt idx="76766">700000</cx:pt>
          <cx:pt idx="76767">450000</cx:pt>
          <cx:pt idx="76768">550000</cx:pt>
          <cx:pt idx="76769">350000</cx:pt>
          <cx:pt idx="76770">675000</cx:pt>
          <cx:pt idx="76771">260000</cx:pt>
          <cx:pt idx="76772">180000</cx:pt>
          <cx:pt idx="76773">250000</cx:pt>
          <cx:pt idx="76774">373000</cx:pt>
          <cx:pt idx="76775">322000</cx:pt>
          <cx:pt idx="76776">700000</cx:pt>
          <cx:pt idx="76777">175000</cx:pt>
          <cx:pt idx="76778">322000</cx:pt>
          <cx:pt idx="76779">322000</cx:pt>
          <cx:pt idx="76780">350000</cx:pt>
          <cx:pt idx="76781">600000</cx:pt>
          <cx:pt idx="76782">550000</cx:pt>
          <cx:pt idx="76783">322000</cx:pt>
          <cx:pt idx="76784">500000</cx:pt>
          <cx:pt idx="76785">200000</cx:pt>
          <cx:pt idx="76786">610000</cx:pt>
          <cx:pt idx="76787">610000</cx:pt>
          <cx:pt idx="76788">480000</cx:pt>
          <cx:pt idx="76789">430000</cx:pt>
          <cx:pt idx="76790">250000</cx:pt>
          <cx:pt idx="76791">899950</cx:pt>
          <cx:pt idx="76792">420000</cx:pt>
          <cx:pt idx="76793">1150000</cx:pt>
          <cx:pt idx="76794">600000</cx:pt>
          <cx:pt idx="76795">280000</cx:pt>
          <cx:pt idx="76796">1150000</cx:pt>
          <cx:pt idx="76797">280000</cx:pt>
          <cx:pt idx="76798">200000</cx:pt>
          <cx:pt idx="76799">400000</cx:pt>
          <cx:pt idx="76800">400000</cx:pt>
          <cx:pt idx="76801">210000</cx:pt>
          <cx:pt idx="76802">1250000</cx:pt>
          <cx:pt idx="76803">350000</cx:pt>
          <cx:pt idx="76804">250000</cx:pt>
          <cx:pt idx="76805">300000</cx:pt>
          <cx:pt idx="76806">300000</cx:pt>
          <cx:pt idx="76807">400000</cx:pt>
          <cx:pt idx="76808">450000</cx:pt>
          <cx:pt idx="76809">1000000</cx:pt>
          <cx:pt idx="76810">400000</cx:pt>
          <cx:pt idx="76811">520000</cx:pt>
          <cx:pt idx="76812">400000</cx:pt>
          <cx:pt idx="76813">330000</cx:pt>
          <cx:pt idx="76814">500000</cx:pt>
          <cx:pt idx="76815">73000</cx:pt>
          <cx:pt idx="76816">399000</cx:pt>
          <cx:pt idx="76817">330000</cx:pt>
          <cx:pt idx="76818">265000</cx:pt>
          <cx:pt idx="76819">220000</cx:pt>
          <cx:pt idx="76820">160000</cx:pt>
          <cx:pt idx="76821">420000</cx:pt>
          <cx:pt idx="76822">450000</cx:pt>
          <cx:pt idx="76823">150000</cx:pt>
          <cx:pt idx="76824">220000</cx:pt>
          <cx:pt idx="76825">280000</cx:pt>
          <cx:pt idx="76826">400000</cx:pt>
          <cx:pt idx="76827">226000</cx:pt>
          <cx:pt idx="76828">425000</cx:pt>
          <cx:pt idx="76829">450000</cx:pt>
          <cx:pt idx="76830">400000</cx:pt>
          <cx:pt idx="76831">1500000</cx:pt>
          <cx:pt idx="76832">600000</cx:pt>
          <cx:pt idx="76833">500000</cx:pt>
          <cx:pt idx="76834">375000</cx:pt>
          <cx:pt idx="76835">800000</cx:pt>
          <cx:pt idx="76836">300000</cx:pt>
          <cx:pt idx="76837">290000</cx:pt>
          <cx:pt idx="76838">400000</cx:pt>
          <cx:pt idx="76839">590000</cx:pt>
          <cx:pt idx="76840">100000</cx:pt>
          <cx:pt idx="76841">110000</cx:pt>
          <cx:pt idx="76842">420000</cx:pt>
          <cx:pt idx="76843">1400000</cx:pt>
          <cx:pt idx="76844">230000</cx:pt>
          <cx:pt idx="76845">200000</cx:pt>
          <cx:pt idx="76846">275000</cx:pt>
          <cx:pt idx="76847">850000</cx:pt>
          <cx:pt idx="76848">275000</cx:pt>
          <cx:pt idx="76849">500000</cx:pt>
          <cx:pt idx="76850">300000</cx:pt>
          <cx:pt idx="76851">470000</cx:pt>
          <cx:pt idx="76852">570000</cx:pt>
          <cx:pt idx="76853">400000</cx:pt>
          <cx:pt idx="76854">140000</cx:pt>
          <cx:pt idx="76855">300000</cx:pt>
          <cx:pt idx="76856">360000</cx:pt>
          <cx:pt idx="76857">400000</cx:pt>
          <cx:pt idx="76858">400000</cx:pt>
          <cx:pt idx="76859">850000</cx:pt>
          <cx:pt idx="76860">500000</cx:pt>
          <cx:pt idx="76861">400000</cx:pt>
          <cx:pt idx="76862">400000</cx:pt>
          <cx:pt idx="76863">1000000</cx:pt>
          <cx:pt idx="76864">300000</cx:pt>
          <cx:pt idx="76865">800000</cx:pt>
          <cx:pt idx="76866">2000000</cx:pt>
          <cx:pt idx="76867">900000</cx:pt>
          <cx:pt idx="76868">300000</cx:pt>
          <cx:pt idx="76869">1700000</cx:pt>
          <cx:pt idx="76870">700000</cx:pt>
          <cx:pt idx="76871">820000</cx:pt>
          <cx:pt idx="76872">800000</cx:pt>
          <cx:pt idx="76873">700000</cx:pt>
          <cx:pt idx="76874">875000</cx:pt>
          <cx:pt idx="76875">400000</cx:pt>
          <cx:pt idx="76876">600000</cx:pt>
          <cx:pt idx="76877">700000</cx:pt>
          <cx:pt idx="76878">370000</cx:pt>
          <cx:pt idx="76879">475000</cx:pt>
          <cx:pt idx="76880">900000</cx:pt>
          <cx:pt idx="76881">550000</cx:pt>
          <cx:pt idx="76882">410000</cx:pt>
          <cx:pt idx="76883">700000</cx:pt>
          <cx:pt idx="76884">700000</cx:pt>
          <cx:pt idx="76885">350000</cx:pt>
          <cx:pt idx="76886">430000</cx:pt>
          <cx:pt idx="76887">500000</cx:pt>
          <cx:pt idx="76888">320000</cx:pt>
          <cx:pt idx="76889">500000</cx:pt>
          <cx:pt idx="76890">500000</cx:pt>
          <cx:pt idx="76891">350000</cx:pt>
          <cx:pt idx="76892">300000</cx:pt>
          <cx:pt idx="76893">1500000</cx:pt>
          <cx:pt idx="76894">450000</cx:pt>
          <cx:pt idx="76895">450000</cx:pt>
          <cx:pt idx="76896">250000</cx:pt>
          <cx:pt idx="76897">280000</cx:pt>
          <cx:pt idx="76898">250000</cx:pt>
          <cx:pt idx="76899">925000</cx:pt>
          <cx:pt idx="76900">350000</cx:pt>
          <cx:pt idx="76901">230000</cx:pt>
          <cx:pt idx="76902">200000</cx:pt>
          <cx:pt idx="76903">400000</cx:pt>
          <cx:pt idx="76904">200000</cx:pt>
          <cx:pt idx="76905">75000</cx:pt>
          <cx:pt idx="76906">700000</cx:pt>
          <cx:pt idx="76907">31500</cx:pt>
          <cx:pt idx="76908">900000</cx:pt>
          <cx:pt idx="76909">380000</cx:pt>
          <cx:pt idx="76910">900000</cx:pt>
          <cx:pt idx="76911">900000</cx:pt>
          <cx:pt idx="76912">1500000</cx:pt>
          <cx:pt idx="76913">110000</cx:pt>
          <cx:pt idx="76914">50000</cx:pt>
          <cx:pt idx="76915">80000</cx:pt>
          <cx:pt idx="76916">40000</cx:pt>
          <cx:pt idx="76917">563000</cx:pt>
          <cx:pt idx="76918">1500000</cx:pt>
          <cx:pt idx="76919">563000</cx:pt>
          <cx:pt idx="76920">155000</cx:pt>
          <cx:pt idx="76921">390000</cx:pt>
          <cx:pt idx="76922">343000</cx:pt>
          <cx:pt idx="76923">155000</cx:pt>
          <cx:pt idx="76924">343000</cx:pt>
          <cx:pt idx="76925">450000</cx:pt>
          <cx:pt idx="76926">185000</cx:pt>
          <cx:pt idx="76927">350000</cx:pt>
          <cx:pt idx="76928">400000</cx:pt>
          <cx:pt idx="76929">400000</cx:pt>
          <cx:pt idx="76930">350000</cx:pt>
          <cx:pt idx="76931">1075000</cx:pt>
          <cx:pt idx="76932">650000</cx:pt>
          <cx:pt idx="76933">300000</cx:pt>
          <cx:pt idx="76934">600000</cx:pt>
          <cx:pt idx="76935">300000</cx:pt>
          <cx:pt idx="76936">400000</cx:pt>
          <cx:pt idx="76937">600000</cx:pt>
          <cx:pt idx="76938">900000</cx:pt>
          <cx:pt idx="76939">420000</cx:pt>
          <cx:pt idx="76940">650000</cx:pt>
          <cx:pt idx="76941">450000</cx:pt>
          <cx:pt idx="76942">700000</cx:pt>
          <cx:pt idx="76943">700000</cx:pt>
          <cx:pt idx="76944">380000</cx:pt>
          <cx:pt idx="76945">510000</cx:pt>
          <cx:pt idx="76946">518000</cx:pt>
          <cx:pt idx="76947">850000</cx:pt>
          <cx:pt idx="76948">570000</cx:pt>
          <cx:pt idx="76949">550000</cx:pt>
          <cx:pt idx="76950">1000000</cx:pt>
          <cx:pt idx="76951">600000</cx:pt>
          <cx:pt idx="76952">330000</cx:pt>
          <cx:pt idx="76953">368000</cx:pt>
          <cx:pt idx="76954">500000</cx:pt>
          <cx:pt idx="76955">400000</cx:pt>
          <cx:pt idx="76956">450000</cx:pt>
          <cx:pt idx="76957">375000</cx:pt>
          <cx:pt idx="76958">375000</cx:pt>
          <cx:pt idx="76959">430000</cx:pt>
          <cx:pt idx="76960">300000</cx:pt>
          <cx:pt idx="76961">625000</cx:pt>
          <cx:pt idx="76962">400000</cx:pt>
          <cx:pt idx="76963">625000</cx:pt>
          <cx:pt idx="76964">325000</cx:pt>
          <cx:pt idx="76965">280000</cx:pt>
          <cx:pt idx="76966">395000</cx:pt>
          <cx:pt idx="76967">1600000</cx:pt>
          <cx:pt idx="76968">525000</cx:pt>
          <cx:pt idx="76969">600000</cx:pt>
          <cx:pt idx="76970">600000</cx:pt>
          <cx:pt idx="76971">600000</cx:pt>
          <cx:pt idx="76972">480000</cx:pt>
          <cx:pt idx="76973">480000</cx:pt>
          <cx:pt idx="76974">600000</cx:pt>
          <cx:pt idx="76975">750000</cx:pt>
          <cx:pt idx="76976">800000</cx:pt>
          <cx:pt idx="76977">850000</cx:pt>
          <cx:pt idx="76978">690000</cx:pt>
          <cx:pt idx="76979">800000</cx:pt>
          <cx:pt idx="76980">820000</cx:pt>
          <cx:pt idx="76981">525000</cx:pt>
          <cx:pt idx="76982">1100000</cx:pt>
          <cx:pt idx="76983">400000</cx:pt>
          <cx:pt idx="76984">400000</cx:pt>
          <cx:pt idx="76985">400000</cx:pt>
          <cx:pt idx="76986">650000</cx:pt>
          <cx:pt idx="76987">650000</cx:pt>
          <cx:pt idx="76988">700000</cx:pt>
          <cx:pt idx="76989">950000</cx:pt>
          <cx:pt idx="76990">950000</cx:pt>
          <cx:pt idx="76991">900000</cx:pt>
          <cx:pt idx="76992">640000</cx:pt>
          <cx:pt idx="76993">720000</cx:pt>
          <cx:pt idx="76994">925000</cx:pt>
          <cx:pt idx="76995">640000</cx:pt>
          <cx:pt idx="76996">750000</cx:pt>
          <cx:pt idx="76997">650000</cx:pt>
          <cx:pt idx="76998">800000</cx:pt>
          <cx:pt idx="76999">1600000</cx:pt>
          <cx:pt idx="77000">900000</cx:pt>
          <cx:pt idx="77001">1800000</cx:pt>
          <cx:pt idx="77002">680000</cx:pt>
          <cx:pt idx="77003">1000000</cx:pt>
          <cx:pt idx="77004">900000</cx:pt>
          <cx:pt idx="77005">650000</cx:pt>
          <cx:pt idx="77006">650000</cx:pt>
          <cx:pt idx="77007">450000</cx:pt>
          <cx:pt idx="77008">850000</cx:pt>
          <cx:pt idx="77009">1000000</cx:pt>
          <cx:pt idx="77010">850000</cx:pt>
          <cx:pt idx="77011">700000</cx:pt>
          <cx:pt idx="77012">680000</cx:pt>
          <cx:pt idx="77013">800000</cx:pt>
          <cx:pt idx="77014">700000</cx:pt>
          <cx:pt idx="77015">800000</cx:pt>
          <cx:pt idx="77016">4168257</cx:pt>
          <cx:pt idx="77017">1000000</cx:pt>
          <cx:pt idx="77018">1600000</cx:pt>
          <cx:pt idx="77019">1400000</cx:pt>
          <cx:pt idx="77020">1000000</cx:pt>
          <cx:pt idx="77021">750000</cx:pt>
          <cx:pt idx="77022">460000</cx:pt>
          <cx:pt idx="77023">800000</cx:pt>
          <cx:pt idx="77024">1500000</cx:pt>
          <cx:pt idx="77025">2500000</cx:pt>
          <cx:pt idx="77026">1040000</cx:pt>
          <cx:pt idx="77027">1500000</cx:pt>
          <cx:pt idx="77028">1800000</cx:pt>
          <cx:pt idx="77029">1100000</cx:pt>
          <cx:pt idx="77030">1400000</cx:pt>
          <cx:pt idx="77031">1500000</cx:pt>
          <cx:pt idx="77032">1700000</cx:pt>
          <cx:pt idx="77033">1100000</cx:pt>
          <cx:pt idx="77034">1700000</cx:pt>
          <cx:pt idx="77035">1400000</cx:pt>
          <cx:pt idx="77036">1700000</cx:pt>
          <cx:pt idx="77037">4168257</cx:pt>
          <cx:pt idx="77038">1600000</cx:pt>
          <cx:pt idx="77039">1600000</cx:pt>
          <cx:pt idx="77040">4168257</cx:pt>
          <cx:pt idx="77041">1200000</cx:pt>
          <cx:pt idx="77042">1600000</cx:pt>
          <cx:pt idx="77043">1300000</cx:pt>
          <cx:pt idx="77044">1000000</cx:pt>
          <cx:pt idx="77045">750000</cx:pt>
          <cx:pt idx="77046">1000000</cx:pt>
          <cx:pt idx="77047">875000</cx:pt>
          <cx:pt idx="77048">1000000</cx:pt>
          <cx:pt idx="77049">200000</cx:pt>
          <cx:pt idx="77050">850000</cx:pt>
          <cx:pt idx="77051">1000000</cx:pt>
          <cx:pt idx="77052">1000000</cx:pt>
          <cx:pt idx="77053">1000000</cx:pt>
          <cx:pt idx="77054">900000</cx:pt>
          <cx:pt idx="77055">2000000</cx:pt>
          <cx:pt idx="77056">800000</cx:pt>
          <cx:pt idx="77057">600000</cx:pt>
          <cx:pt idx="77058">700000</cx:pt>
          <cx:pt idx="77059">1700000</cx:pt>
          <cx:pt idx="77060">1000000</cx:pt>
          <cx:pt idx="77061">1000000</cx:pt>
          <cx:pt idx="77062">620000</cx:pt>
          <cx:pt idx="77063">690000</cx:pt>
          <cx:pt idx="77064">700000</cx:pt>
          <cx:pt idx="77065">1000000</cx:pt>
          <cx:pt idx="77066">730000</cx:pt>
          <cx:pt idx="77067">800000</cx:pt>
          <cx:pt idx="77068">1000000</cx:pt>
          <cx:pt idx="77069">1053000</cx:pt>
          <cx:pt idx="77070">900000</cx:pt>
          <cx:pt idx="77071">800000</cx:pt>
          <cx:pt idx="77072">830000</cx:pt>
          <cx:pt idx="77073">750000</cx:pt>
          <cx:pt idx="77074">750000</cx:pt>
          <cx:pt idx="77075">740000</cx:pt>
          <cx:pt idx="77076">750000</cx:pt>
          <cx:pt idx="77077">700000</cx:pt>
          <cx:pt idx="77078">1000000</cx:pt>
          <cx:pt idx="77079">900000</cx:pt>
          <cx:pt idx="77080">1000000</cx:pt>
          <cx:pt idx="77081">1100000</cx:pt>
          <cx:pt idx="77082">900000</cx:pt>
          <cx:pt idx="77083">660000</cx:pt>
          <cx:pt idx="77084">850000</cx:pt>
          <cx:pt idx="77085">1000000</cx:pt>
          <cx:pt idx="77086">1750000</cx:pt>
          <cx:pt idx="77087">700000</cx:pt>
          <cx:pt idx="77088">550000</cx:pt>
          <cx:pt idx="77089">600000</cx:pt>
          <cx:pt idx="77090">670000</cx:pt>
          <cx:pt idx="77091">650000</cx:pt>
          <cx:pt idx="77092">580000</cx:pt>
          <cx:pt idx="77093">650000</cx:pt>
          <cx:pt idx="77094">650000</cx:pt>
          <cx:pt idx="77095">500000</cx:pt>
          <cx:pt idx="77096">590000</cx:pt>
          <cx:pt idx="77097">580000</cx:pt>
          <cx:pt idx="77098">850000</cx:pt>
          <cx:pt idx="77099">590000</cx:pt>
          <cx:pt idx="77100">780000</cx:pt>
          <cx:pt idx="77101">750000</cx:pt>
          <cx:pt idx="77102">700000</cx:pt>
          <cx:pt idx="77103">800000</cx:pt>
          <cx:pt idx="77104">800000</cx:pt>
          <cx:pt idx="77105">700000</cx:pt>
          <cx:pt idx="77106">650000</cx:pt>
          <cx:pt idx="77107">900000</cx:pt>
          <cx:pt idx="77108">600000</cx:pt>
          <cx:pt idx="77109">699000</cx:pt>
          <cx:pt idx="77110">700000</cx:pt>
          <cx:pt idx="77111">660000</cx:pt>
          <cx:pt idx="77112">400000</cx:pt>
          <cx:pt idx="77113">700000</cx:pt>
          <cx:pt idx="77114">600000</cx:pt>
          <cx:pt idx="77115">550000</cx:pt>
          <cx:pt idx="77116">495000</cx:pt>
          <cx:pt idx="77117">600000</cx:pt>
          <cx:pt idx="77118">560000</cx:pt>
          <cx:pt idx="77119">500000</cx:pt>
          <cx:pt idx="77120">400000</cx:pt>
          <cx:pt idx="77121">550000</cx:pt>
          <cx:pt idx="77122">500000</cx:pt>
          <cx:pt idx="77123">600000</cx:pt>
          <cx:pt idx="77124">950000</cx:pt>
          <cx:pt idx="77125">525000</cx:pt>
          <cx:pt idx="77126">950000</cx:pt>
          <cx:pt idx="77127">300000</cx:pt>
          <cx:pt idx="77128">300000</cx:pt>
          <cx:pt idx="77129">300000</cx:pt>
          <cx:pt idx="77130">500000</cx:pt>
          <cx:pt idx="77131">800000</cx:pt>
          <cx:pt idx="77132">1100000</cx:pt>
          <cx:pt idx="77133">600000</cx:pt>
          <cx:pt idx="77134">360000</cx:pt>
          <cx:pt idx="77135">300000</cx:pt>
          <cx:pt idx="77136">850000</cx:pt>
          <cx:pt idx="77137">800000</cx:pt>
          <cx:pt idx="77138">650000</cx:pt>
          <cx:pt idx="77139">550000</cx:pt>
          <cx:pt idx="77140">350000</cx:pt>
          <cx:pt idx="77141">400000</cx:pt>
          <cx:pt idx="77142">425000</cx:pt>
          <cx:pt idx="77143">400000</cx:pt>
          <cx:pt idx="77144">400000</cx:pt>
          <cx:pt idx="77145">400000</cx:pt>
          <cx:pt idx="77146">400000</cx:pt>
          <cx:pt idx="77147">400000</cx:pt>
          <cx:pt idx="77148">590000</cx:pt>
          <cx:pt idx="77149">400000</cx:pt>
          <cx:pt idx="77150">300000</cx:pt>
          <cx:pt idx="77151">400000</cx:pt>
          <cx:pt idx="77152">600000</cx:pt>
          <cx:pt idx="77153">500000</cx:pt>
          <cx:pt idx="77154">580000</cx:pt>
          <cx:pt idx="77155">200000</cx:pt>
          <cx:pt idx="77156">875000</cx:pt>
          <cx:pt idx="77157">350000</cx:pt>
          <cx:pt idx="77158">220000</cx:pt>
          <cx:pt idx="77159">5000</cx:pt>
          <cx:pt idx="77160">75000</cx:pt>
          <cx:pt idx="77161">75000</cx:pt>
          <cx:pt idx="77162">220000</cx:pt>
          <cx:pt idx="77163">900000</cx:pt>
          <cx:pt idx="77164">1200000</cx:pt>
          <cx:pt idx="77165">676000</cx:pt>
          <cx:pt idx="77166">900000</cx:pt>
          <cx:pt idx="77167">750000</cx:pt>
          <cx:pt idx="77168">1100000</cx:pt>
          <cx:pt idx="77169">80000</cx:pt>
          <cx:pt idx="77170">500000</cx:pt>
          <cx:pt idx="77171">400000</cx:pt>
          <cx:pt idx="77172">450000</cx:pt>
          <cx:pt idx="77173">400000</cx:pt>
          <cx:pt idx="77174">440000</cx:pt>
          <cx:pt idx="77175">575000</cx:pt>
          <cx:pt idx="77176">450000</cx:pt>
          <cx:pt idx="77177">575000</cx:pt>
          <cx:pt idx="77178">675000</cx:pt>
          <cx:pt idx="77179">650000</cx:pt>
          <cx:pt idx="77180">750000</cx:pt>
          <cx:pt idx="77181">500000</cx:pt>
          <cx:pt idx="77182">200000</cx:pt>
          <cx:pt idx="77183">640000</cx:pt>
          <cx:pt idx="77184">265000</cx:pt>
          <cx:pt idx="77185">450000</cx:pt>
          <cx:pt idx="77186">365000</cx:pt>
          <cx:pt idx="77187">600000</cx:pt>
          <cx:pt idx="77188">500000</cx:pt>
          <cx:pt idx="77189">500000</cx:pt>
          <cx:pt idx="77190">900000</cx:pt>
          <cx:pt idx="77191">650000</cx:pt>
          <cx:pt idx="77192">280000</cx:pt>
          <cx:pt idx="77193">390000</cx:pt>
          <cx:pt idx="77194">1500000</cx:pt>
          <cx:pt idx="77195">799000</cx:pt>
          <cx:pt idx="77196">580000</cx:pt>
          <cx:pt idx="77197">550000</cx:pt>
          <cx:pt idx="77198">550000</cx:pt>
          <cx:pt idx="77199">600000</cx:pt>
          <cx:pt idx="77200">480000</cx:pt>
          <cx:pt idx="77201">600000</cx:pt>
          <cx:pt idx="77202">515000</cx:pt>
          <cx:pt idx="77203">550000</cx:pt>
          <cx:pt idx="77204">400000</cx:pt>
          <cx:pt idx="77205">1000000</cx:pt>
          <cx:pt idx="77206">650000</cx:pt>
          <cx:pt idx="77207">350000</cx:pt>
          <cx:pt idx="77208">550000</cx:pt>
          <cx:pt idx="77209">600000</cx:pt>
          <cx:pt idx="77210">2000000</cx:pt>
          <cx:pt idx="77211">1000000</cx:pt>
          <cx:pt idx="77212">900000</cx:pt>
          <cx:pt idx="77213">900000</cx:pt>
          <cx:pt idx="77214">650000</cx:pt>
          <cx:pt idx="77215">750000</cx:pt>
          <cx:pt idx="77216">800000</cx:pt>
          <cx:pt idx="77217">900000</cx:pt>
          <cx:pt idx="77218">750000</cx:pt>
          <cx:pt idx="77219">900000</cx:pt>
          <cx:pt idx="77220">1200000</cx:pt>
          <cx:pt idx="77221">750000</cx:pt>
          <cx:pt idx="77222">900000</cx:pt>
          <cx:pt idx="77223">800000</cx:pt>
          <cx:pt idx="77224">900000</cx:pt>
          <cx:pt idx="77225">950000</cx:pt>
          <cx:pt idx="77226">980000</cx:pt>
          <cx:pt idx="77227">900000</cx:pt>
          <cx:pt idx="77228">1100000</cx:pt>
          <cx:pt idx="77229">200000</cx:pt>
          <cx:pt idx="77230">1200000</cx:pt>
          <cx:pt idx="77231">880000</cx:pt>
          <cx:pt idx="77232">800000</cx:pt>
          <cx:pt idx="77233">800000</cx:pt>
          <cx:pt idx="77234">1000000</cx:pt>
          <cx:pt idx="77235">1200000</cx:pt>
          <cx:pt idx="77236">700000</cx:pt>
          <cx:pt idx="77237">400000</cx:pt>
          <cx:pt idx="77238">420000</cx:pt>
          <cx:pt idx="77239">840000</cx:pt>
          <cx:pt idx="77240">580000</cx:pt>
          <cx:pt idx="77241">810000</cx:pt>
          <cx:pt idx="77242">650000</cx:pt>
          <cx:pt idx="77243">800000</cx:pt>
          <cx:pt idx="77244">700000</cx:pt>
          <cx:pt idx="77245">500000</cx:pt>
          <cx:pt idx="77246">500000</cx:pt>
          <cx:pt idx="77247">500000</cx:pt>
          <cx:pt idx="77248">500000</cx:pt>
          <cx:pt idx="77249">500000</cx:pt>
          <cx:pt idx="77250">630000</cx:pt>
          <cx:pt idx="77251">630000</cx:pt>
          <cx:pt idx="77252">750000</cx:pt>
          <cx:pt idx="77253">1000000</cx:pt>
          <cx:pt idx="77254">570000</cx:pt>
          <cx:pt idx="77255">500000</cx:pt>
          <cx:pt idx="77256">600000</cx:pt>
          <cx:pt idx="77257">750000</cx:pt>
          <cx:pt idx="77258">540000</cx:pt>
          <cx:pt idx="77259">2400000</cx:pt>
          <cx:pt idx="77260">420000</cx:pt>
          <cx:pt idx="77261">1100000</cx:pt>
          <cx:pt idx="77262">1500000</cx:pt>
          <cx:pt idx="77263">1500000</cx:pt>
          <cx:pt idx="77264">1000000</cx:pt>
          <cx:pt idx="77265">400000</cx:pt>
          <cx:pt idx="77266">900000</cx:pt>
          <cx:pt idx="77267">750000</cx:pt>
          <cx:pt idx="77268">1000000</cx:pt>
          <cx:pt idx="77269">600000</cx:pt>
          <cx:pt idx="77270">1000000</cx:pt>
          <cx:pt idx="77271">140000</cx:pt>
          <cx:pt idx="77272">1000000</cx:pt>
          <cx:pt idx="77273">1165000</cx:pt>
          <cx:pt idx="77274">1000000</cx:pt>
          <cx:pt idx="77275">1400000</cx:pt>
          <cx:pt idx="77276">1100000</cx:pt>
          <cx:pt idx="77277">1125000</cx:pt>
          <cx:pt idx="77278">800000</cx:pt>
          <cx:pt idx="77279">1500000</cx:pt>
          <cx:pt idx="77280">1000000</cx:pt>
          <cx:pt idx="77281">1300000</cx:pt>
          <cx:pt idx="77282">1400000</cx:pt>
          <cx:pt idx="77283">995000</cx:pt>
          <cx:pt idx="77284">1002000</cx:pt>
          <cx:pt idx="77285">900000</cx:pt>
          <cx:pt idx="77286">1100000</cx:pt>
          <cx:pt idx="77287">600000</cx:pt>
          <cx:pt idx="77288">925000</cx:pt>
          <cx:pt idx="77289">950000</cx:pt>
          <cx:pt idx="77290">800000</cx:pt>
          <cx:pt idx="77291">1250000</cx:pt>
          <cx:pt idx="77292">1000000</cx:pt>
          <cx:pt idx="77293">1250000</cx:pt>
          <cx:pt idx="77294">1500000</cx:pt>
          <cx:pt idx="77295">900000</cx:pt>
          <cx:pt idx="77296">630000</cx:pt>
          <cx:pt idx="77297">675000</cx:pt>
          <cx:pt idx="77298">630000</cx:pt>
          <cx:pt idx="77299">800000</cx:pt>
          <cx:pt idx="77300">765000</cx:pt>
          <cx:pt idx="77301">630000</cx:pt>
          <cx:pt idx="77302">720000</cx:pt>
          <cx:pt idx="77303">700000</cx:pt>
          <cx:pt idx="77304">420000</cx:pt>
          <cx:pt idx="77305">420000</cx:pt>
          <cx:pt idx="77306">1000000</cx:pt>
          <cx:pt idx="77307">700000</cx:pt>
          <cx:pt idx="77308">1700000</cx:pt>
          <cx:pt idx="77309">2500000</cx:pt>
          <cx:pt idx="77310">630000</cx:pt>
          <cx:pt idx="77311">4168257</cx:pt>
          <cx:pt idx="77312">650000</cx:pt>
          <cx:pt idx="77313">20000</cx:pt>
          <cx:pt idx="77314">4168257</cx:pt>
          <cx:pt idx="77315">3300000</cx:pt>
          <cx:pt idx="77316">1700000</cx:pt>
          <cx:pt idx="77317">1600000</cx:pt>
          <cx:pt idx="77318">630000</cx:pt>
          <cx:pt idx="77319">2500000</cx:pt>
          <cx:pt idx="77320">2500000</cx:pt>
          <cx:pt idx="77321">1500000</cx:pt>
          <cx:pt idx="77322">4168257</cx:pt>
          <cx:pt idx="77323">4168257</cx:pt>
          <cx:pt idx="77324">3000000</cx:pt>
          <cx:pt idx="77325">2000000</cx:pt>
          <cx:pt idx="77326">4168257</cx:pt>
          <cx:pt idx="77327">1500000</cx:pt>
          <cx:pt idx="77328">1500000</cx:pt>
          <cx:pt idx="77329">2000000</cx:pt>
          <cx:pt idx="77330">1500000</cx:pt>
          <cx:pt idx="77331">1500000</cx:pt>
          <cx:pt idx="77332">1300000</cx:pt>
          <cx:pt idx="77333">1450000</cx:pt>
          <cx:pt idx="77334">1400000</cx:pt>
          <cx:pt idx="77335">1500000</cx:pt>
          <cx:pt idx="77336">1300000</cx:pt>
          <cx:pt idx="77337">1900000</cx:pt>
          <cx:pt idx="77338">1500000</cx:pt>
          <cx:pt idx="77339">1500000</cx:pt>
          <cx:pt idx="77340">1400000</cx:pt>
          <cx:pt idx="77341">1400000</cx:pt>
          <cx:pt idx="77342">2000000</cx:pt>
          <cx:pt idx="77343">1800000</cx:pt>
          <cx:pt idx="77344">1300000</cx:pt>
          <cx:pt idx="77345">1400000</cx:pt>
          <cx:pt idx="77346">1300000</cx:pt>
          <cx:pt idx="77347">20000</cx:pt>
          <cx:pt idx="77348">1250000</cx:pt>
          <cx:pt idx="77349">1500000</cx:pt>
          <cx:pt idx="77350">500000</cx:pt>
          <cx:pt idx="77351">800000</cx:pt>
          <cx:pt idx="77352">1300000</cx:pt>
          <cx:pt idx="77353">1300000</cx:pt>
          <cx:pt idx="77354">600000</cx:pt>
          <cx:pt idx="77355">1270000</cx:pt>
          <cx:pt idx="77356">1000000</cx:pt>
          <cx:pt idx="77357">20000</cx:pt>
          <cx:pt idx="77358">1450000</cx:pt>
          <cx:pt idx="77359">1500000</cx:pt>
          <cx:pt idx="77360">1500000</cx:pt>
          <cx:pt idx="77361">630000</cx:pt>
          <cx:pt idx="77362">1100000</cx:pt>
          <cx:pt idx="77363">800000</cx:pt>
          <cx:pt idx="77364">20000</cx:pt>
          <cx:pt idx="77365">1700000</cx:pt>
          <cx:pt idx="77366">1700000</cx:pt>
          <cx:pt idx="77367">2000000</cx:pt>
          <cx:pt idx="77368">2000000</cx:pt>
          <cx:pt idx="77369">1300000</cx:pt>
          <cx:pt idx="77370">2000000</cx:pt>
          <cx:pt idx="77371">1700000</cx:pt>
          <cx:pt idx="77372">170000</cx:pt>
          <cx:pt idx="77373">1750000</cx:pt>
          <cx:pt idx="77374">1700000</cx:pt>
          <cx:pt idx="77375">1800000</cx:pt>
          <cx:pt idx="77376">1500000</cx:pt>
          <cx:pt idx="77377">1500000</cx:pt>
          <cx:pt idx="77378">1500000</cx:pt>
          <cx:pt idx="77379">600000</cx:pt>
          <cx:pt idx="77380">630000</cx:pt>
          <cx:pt idx="77381">1300000</cx:pt>
          <cx:pt idx="77382">1800000</cx:pt>
          <cx:pt idx="77383">1400000</cx:pt>
          <cx:pt idx="77384">2600000</cx:pt>
          <cx:pt idx="77385">20000</cx:pt>
          <cx:pt idx="77386">600000</cx:pt>
          <cx:pt idx="77387">3000000</cx:pt>
          <cx:pt idx="77388">1800000</cx:pt>
          <cx:pt idx="77389">630000</cx:pt>
          <cx:pt idx="77390">1700000</cx:pt>
          <cx:pt idx="77391">1600000</cx:pt>
          <cx:pt idx="77392">2500000</cx:pt>
          <cx:pt idx="77393">630000</cx:pt>
          <cx:pt idx="77394">1350000</cx:pt>
          <cx:pt idx="77395">1500000</cx:pt>
          <cx:pt idx="77396">700000</cx:pt>
          <cx:pt idx="77397">1700000</cx:pt>
          <cx:pt idx="77398">1500000</cx:pt>
          <cx:pt idx="77399">1700000</cx:pt>
          <cx:pt idx="77400">1500000</cx:pt>
          <cx:pt idx="77401">1350000</cx:pt>
          <cx:pt idx="77402">900000</cx:pt>
          <cx:pt idx="77403">1400000</cx:pt>
          <cx:pt idx="77404">800000</cx:pt>
          <cx:pt idx="77405">800000</cx:pt>
          <cx:pt idx="77406">1120000</cx:pt>
          <cx:pt idx="77407">800000</cx:pt>
          <cx:pt idx="77408">1750000</cx:pt>
          <cx:pt idx="77409">1700000</cx:pt>
          <cx:pt idx="77410">1700000</cx:pt>
          <cx:pt idx="77411">1700000</cx:pt>
          <cx:pt idx="77412">1975000</cx:pt>
          <cx:pt idx="77413">3000000</cx:pt>
          <cx:pt idx="77414">1975000</cx:pt>
          <cx:pt idx="77415">600000</cx:pt>
          <cx:pt idx="77416">1975000</cx:pt>
          <cx:pt idx="77417">1200000</cx:pt>
          <cx:pt idx="77418">1500000</cx:pt>
          <cx:pt idx="77419">900000</cx:pt>
          <cx:pt idx="77420">1100000</cx:pt>
          <cx:pt idx="77421">900000</cx:pt>
          <cx:pt idx="77422">1100000</cx:pt>
          <cx:pt idx="77423">620000</cx:pt>
          <cx:pt idx="77424">550000</cx:pt>
          <cx:pt idx="77425">1800000</cx:pt>
          <cx:pt idx="77426">1000000</cx:pt>
          <cx:pt idx="77427">950000</cx:pt>
          <cx:pt idx="77428">300000</cx:pt>
          <cx:pt idx="77429">400000</cx:pt>
          <cx:pt idx="77430">700000</cx:pt>
          <cx:pt idx="77431">1400000</cx:pt>
          <cx:pt idx="77432">900000</cx:pt>
          <cx:pt idx="77433">1300000</cx:pt>
          <cx:pt idx="77434">530000</cx:pt>
          <cx:pt idx="77435">600000</cx:pt>
          <cx:pt idx="77436">280000</cx:pt>
          <cx:pt idx="77437">850000</cx:pt>
          <cx:pt idx="77438">680000</cx:pt>
          <cx:pt idx="77439">900000</cx:pt>
          <cx:pt idx="77440">350000</cx:pt>
          <cx:pt idx="77441">350000</cx:pt>
          <cx:pt idx="77442">1800000</cx:pt>
          <cx:pt idx="77443">700000</cx:pt>
          <cx:pt idx="77444">550000</cx:pt>
          <cx:pt idx="77445">350000</cx:pt>
          <cx:pt idx="77446">450000</cx:pt>
          <cx:pt idx="77447">270000</cx:pt>
          <cx:pt idx="77448">1800000</cx:pt>
          <cx:pt idx="77449">400000</cx:pt>
          <cx:pt idx="77450">325000</cx:pt>
          <cx:pt idx="77451">1140000</cx:pt>
          <cx:pt idx="77452">800000</cx:pt>
          <cx:pt idx="77453">350000</cx:pt>
          <cx:pt idx="77454">15000</cx:pt>
          <cx:pt idx="77455">450000</cx:pt>
          <cx:pt idx="77456">230000</cx:pt>
          <cx:pt idx="77457">500000</cx:pt>
          <cx:pt idx="77458">238000</cx:pt>
          <cx:pt idx="77459">480000</cx:pt>
          <cx:pt idx="77460">800000</cx:pt>
          <cx:pt idx="77461">400000</cx:pt>
          <cx:pt idx="77462">260000</cx:pt>
          <cx:pt idx="77463">240000</cx:pt>
          <cx:pt idx="77464">1800000</cx:pt>
          <cx:pt idx="77465">920000</cx:pt>
          <cx:pt idx="77466">420000</cx:pt>
          <cx:pt idx="77467">1000000</cx:pt>
          <cx:pt idx="77468">420000</cx:pt>
          <cx:pt idx="77469">590000</cx:pt>
          <cx:pt idx="77470">850000</cx:pt>
          <cx:pt idx="77471">1800000</cx:pt>
          <cx:pt idx="77472">400000</cx:pt>
          <cx:pt idx="77473">200000</cx:pt>
          <cx:pt idx="77474">310000</cx:pt>
          <cx:pt idx="77475">250000</cx:pt>
          <cx:pt idx="77476">300000</cx:pt>
          <cx:pt idx="77477">250000</cx:pt>
          <cx:pt idx="77478">1075000</cx:pt>
          <cx:pt idx="77479">750000</cx:pt>
          <cx:pt idx="77480">175000</cx:pt>
          <cx:pt idx="77481">4168257</cx:pt>
          <cx:pt idx="77482">1200000</cx:pt>
          <cx:pt idx="77483">650000</cx:pt>
          <cx:pt idx="77484">600000</cx:pt>
          <cx:pt idx="77485">335000</cx:pt>
          <cx:pt idx="77486">2200000</cx:pt>
          <cx:pt idx="77487">1850000</cx:pt>
          <cx:pt idx="77488">530000</cx:pt>
          <cx:pt idx="77489">4168257</cx:pt>
          <cx:pt idx="77490">735000</cx:pt>
          <cx:pt idx="77491">1100000</cx:pt>
          <cx:pt idx="77492">575000</cx:pt>
          <cx:pt idx="77493">400000</cx:pt>
          <cx:pt idx="77494">420000</cx:pt>
          <cx:pt idx="77495">4168257</cx:pt>
          <cx:pt idx="77496">950000</cx:pt>
          <cx:pt idx="77497">900000</cx:pt>
          <cx:pt idx="77498">510000</cx:pt>
          <cx:pt idx="77499">410000</cx:pt>
          <cx:pt idx="77500">750000</cx:pt>
          <cx:pt idx="77501">740000</cx:pt>
          <cx:pt idx="77502">560000</cx:pt>
          <cx:pt idx="77503">611000</cx:pt>
          <cx:pt idx="77504">650000</cx:pt>
          <cx:pt idx="77505">600000</cx:pt>
          <cx:pt idx="77506">400000</cx:pt>
          <cx:pt idx="77507">575000</cx:pt>
          <cx:pt idx="77508">1100000</cx:pt>
          <cx:pt idx="77509">370000</cx:pt>
          <cx:pt idx="77510">1600000</cx:pt>
          <cx:pt idx="77511">630000</cx:pt>
          <cx:pt idx="77512">4168257</cx:pt>
          <cx:pt idx="77513">710000</cx:pt>
          <cx:pt idx="77514">620000</cx:pt>
          <cx:pt idx="77515">800000</cx:pt>
          <cx:pt idx="77516">1050000</cx:pt>
          <cx:pt idx="77517">740000</cx:pt>
          <cx:pt idx="77518">650000</cx:pt>
          <cx:pt idx="77519">280000</cx:pt>
          <cx:pt idx="77520">400000</cx:pt>
          <cx:pt idx="77521">430000</cx:pt>
          <cx:pt idx="77522">3400000</cx:pt>
          <cx:pt idx="77523">500000</cx:pt>
          <cx:pt idx="77524">300000</cx:pt>
          <cx:pt idx="77525">750000</cx:pt>
          <cx:pt idx="77526">4168257</cx:pt>
          <cx:pt idx="77527">630000</cx:pt>
          <cx:pt idx="77528">700000</cx:pt>
          <cx:pt idx="77529">445000</cx:pt>
          <cx:pt idx="77530">250000</cx:pt>
          <cx:pt idx="77531">585000</cx:pt>
          <cx:pt idx="77532">1500000</cx:pt>
          <cx:pt idx="77533">1040000</cx:pt>
          <cx:pt idx="77534">750000</cx:pt>
          <cx:pt idx="77535">360000</cx:pt>
          <cx:pt idx="77536">900000</cx:pt>
          <cx:pt idx="77537">475000</cx:pt>
          <cx:pt idx="77538">600000</cx:pt>
          <cx:pt idx="77539">1100000</cx:pt>
          <cx:pt idx="77540">463000</cx:pt>
          <cx:pt idx="77541">550000</cx:pt>
          <cx:pt idx="77542">463000</cx:pt>
          <cx:pt idx="77543">400000</cx:pt>
          <cx:pt idx="77544">463000</cx:pt>
          <cx:pt idx="77545">1125000</cx:pt>
          <cx:pt idx="77546">720000</cx:pt>
          <cx:pt idx="77547">550000</cx:pt>
          <cx:pt idx="77548">463000</cx:pt>
          <cx:pt idx="77549">800000</cx:pt>
          <cx:pt idx="77550">720000</cx:pt>
          <cx:pt idx="77551">1100000</cx:pt>
          <cx:pt idx="77552">875000</cx:pt>
          <cx:pt idx="77553">390000</cx:pt>
          <cx:pt idx="77554">425000</cx:pt>
          <cx:pt idx="77555">1500000</cx:pt>
          <cx:pt idx="77556">150000</cx:pt>
          <cx:pt idx="77557">850000</cx:pt>
          <cx:pt idx="77558">2400000</cx:pt>
          <cx:pt idx="77559">1500000</cx:pt>
          <cx:pt idx="77560">1500000</cx:pt>
          <cx:pt idx="77561">800000</cx:pt>
          <cx:pt idx="77562">670000</cx:pt>
          <cx:pt idx="77563">645000</cx:pt>
          <cx:pt idx="77564">600000</cx:pt>
          <cx:pt idx="77565">550000</cx:pt>
          <cx:pt idx="77566">385000</cx:pt>
          <cx:pt idx="77567">640000</cx:pt>
          <cx:pt idx="77568">330000</cx:pt>
          <cx:pt idx="77569">450000</cx:pt>
          <cx:pt idx="77570">240000</cx:pt>
          <cx:pt idx="77571">600000</cx:pt>
          <cx:pt idx="77572">580000</cx:pt>
          <cx:pt idx="77573">450000</cx:pt>
          <cx:pt idx="77574">650000</cx:pt>
          <cx:pt idx="77575">650000</cx:pt>
          <cx:pt idx="77576">460000</cx:pt>
          <cx:pt idx="77577">730000</cx:pt>
          <cx:pt idx="77578">1500000</cx:pt>
          <cx:pt idx="77579">419000</cx:pt>
          <cx:pt idx="77580">420000</cx:pt>
          <cx:pt idx="77581">650000</cx:pt>
          <cx:pt idx="77582">550000</cx:pt>
          <cx:pt idx="77583">480000</cx:pt>
          <cx:pt idx="77584">480000</cx:pt>
          <cx:pt idx="77585">900000</cx:pt>
          <cx:pt idx="77586">900000</cx:pt>
          <cx:pt idx="77587">1000000</cx:pt>
          <cx:pt idx="77588">350000</cx:pt>
          <cx:pt idx="77589">535000</cx:pt>
          <cx:pt idx="77590">4168257</cx:pt>
          <cx:pt idx="77591">440000</cx:pt>
          <cx:pt idx="77592">650000</cx:pt>
          <cx:pt idx="77593">4168257</cx:pt>
          <cx:pt idx="77594">631000</cx:pt>
          <cx:pt idx="77595">900000</cx:pt>
          <cx:pt idx="77596">320000</cx:pt>
          <cx:pt idx="77597">325000</cx:pt>
          <cx:pt idx="77598">640000</cx:pt>
          <cx:pt idx="77599">1100000</cx:pt>
          <cx:pt idx="77600">560000</cx:pt>
          <cx:pt idx="77601">470000</cx:pt>
          <cx:pt idx="77602">700000</cx:pt>
          <cx:pt idx="77603">645000</cx:pt>
          <cx:pt idx="77604">1300000</cx:pt>
          <cx:pt idx="77605">900000</cx:pt>
          <cx:pt idx="77606">620000</cx:pt>
          <cx:pt idx="77607">200000</cx:pt>
          <cx:pt idx="77608">330000</cx:pt>
          <cx:pt idx="77609">285000</cx:pt>
          <cx:pt idx="77610">380000</cx:pt>
          <cx:pt idx="77611">575000</cx:pt>
          <cx:pt idx="77612">395000</cx:pt>
          <cx:pt idx="77613">800000</cx:pt>
          <cx:pt idx="77614">580000</cx:pt>
          <cx:pt idx="77615">600000</cx:pt>
          <cx:pt idx="77616">430000</cx:pt>
          <cx:pt idx="77617">600000</cx:pt>
          <cx:pt idx="77618">299999</cx:pt>
          <cx:pt idx="77619">700000</cx:pt>
          <cx:pt idx="77620">530000</cx:pt>
          <cx:pt idx="77621">890000</cx:pt>
          <cx:pt idx="77622">470000</cx:pt>
          <cx:pt idx="77623">2500000</cx:pt>
          <cx:pt idx="77624">330000</cx:pt>
          <cx:pt idx="77625">540000</cx:pt>
          <cx:pt idx="77626">740000</cx:pt>
          <cx:pt idx="77627">479900</cx:pt>
          <cx:pt idx="77628">400000</cx:pt>
          <cx:pt idx="77629">400000</cx:pt>
          <cx:pt idx="77630">550000</cx:pt>
          <cx:pt idx="77631">2000000</cx:pt>
          <cx:pt idx="77632">630000</cx:pt>
          <cx:pt idx="77633">918000</cx:pt>
          <cx:pt idx="77634">660000</cx:pt>
          <cx:pt idx="77635">2500000</cx:pt>
          <cx:pt idx="77636">100000</cx:pt>
          <cx:pt idx="77637">550000</cx:pt>
          <cx:pt idx="77638">1400000</cx:pt>
          <cx:pt idx="77639">1450000</cx:pt>
          <cx:pt idx="77640">463000</cx:pt>
          <cx:pt idx="77641">380000</cx:pt>
          <cx:pt idx="77642">380000</cx:pt>
          <cx:pt idx="77643">380000</cx:pt>
          <cx:pt idx="77644">600000</cx:pt>
          <cx:pt idx="77645">625000</cx:pt>
          <cx:pt idx="77646">4168257</cx:pt>
          <cx:pt idx="77647">600000</cx:pt>
          <cx:pt idx="77648">640000</cx:pt>
          <cx:pt idx="77649">785000</cx:pt>
          <cx:pt idx="77650">600000</cx:pt>
          <cx:pt idx="77651">1009000</cx:pt>
          <cx:pt idx="77652">600000</cx:pt>
          <cx:pt idx="77653">715000</cx:pt>
          <cx:pt idx="77654">4168257</cx:pt>
          <cx:pt idx="77655">1900000</cx:pt>
          <cx:pt idx="77656">2500000</cx:pt>
          <cx:pt idx="77657">750000</cx:pt>
          <cx:pt idx="77658">1500000</cx:pt>
          <cx:pt idx="77659">250000</cx:pt>
          <cx:pt idx="77660">750000</cx:pt>
          <cx:pt idx="77661">1100000</cx:pt>
          <cx:pt idx="77662">450000</cx:pt>
          <cx:pt idx="77663">560000</cx:pt>
          <cx:pt idx="77664">200000</cx:pt>
          <cx:pt idx="77665">200000</cx:pt>
          <cx:pt idx="77666">800000</cx:pt>
          <cx:pt idx="77667">800000</cx:pt>
          <cx:pt idx="77668">800000</cx:pt>
          <cx:pt idx="77669">750000</cx:pt>
          <cx:pt idx="77670">675000</cx:pt>
          <cx:pt idx="77671">650000</cx:pt>
          <cx:pt idx="77672">475000</cx:pt>
          <cx:pt idx="77673">230000</cx:pt>
          <cx:pt idx="77674">250000</cx:pt>
          <cx:pt idx="77675">200000</cx:pt>
          <cx:pt idx="77676">200000</cx:pt>
          <cx:pt idx="77677">200000</cx:pt>
          <cx:pt idx="77678">35000</cx:pt>
          <cx:pt idx="77679">178000</cx:pt>
          <cx:pt idx="77680">225000</cx:pt>
          <cx:pt idx="77681">225000</cx:pt>
          <cx:pt idx="77682">225000</cx:pt>
          <cx:pt idx="77683">56000</cx:pt>
          <cx:pt idx="77684">225000</cx:pt>
          <cx:pt idx="77685">80000</cx:pt>
          <cx:pt idx="77686">225000</cx:pt>
          <cx:pt idx="77687">25000</cx:pt>
          <cx:pt idx="77688">150000</cx:pt>
          <cx:pt idx="77689">25000</cx:pt>
          <cx:pt idx="77690">60000</cx:pt>
          <cx:pt idx="77691">129050</cx:pt>
          <cx:pt idx="77692">110000</cx:pt>
          <cx:pt idx="77693">35000</cx:pt>
          <cx:pt idx="77694">35000</cx:pt>
          <cx:pt idx="77695">30000</cx:pt>
          <cx:pt idx="77696">27000</cx:pt>
          <cx:pt idx="77697">45000</cx:pt>
          <cx:pt idx="77698">140000</cx:pt>
          <cx:pt idx="77699">80000</cx:pt>
          <cx:pt idx="77700">45000</cx:pt>
          <cx:pt idx="77701">150000</cx:pt>
          <cx:pt idx="77702">45000</cx:pt>
          <cx:pt idx="77703">250000</cx:pt>
          <cx:pt idx="77704">250000</cx:pt>
          <cx:pt idx="77705">75000</cx:pt>
          <cx:pt idx="77706">37000</cx:pt>
          <cx:pt idx="77707">45000</cx:pt>
          <cx:pt idx="77708">225000</cx:pt>
          <cx:pt idx="77709">100000</cx:pt>
          <cx:pt idx="77710">15000</cx:pt>
          <cx:pt idx="77711">65000</cx:pt>
          <cx:pt idx="77712">90000</cx:pt>
          <cx:pt idx="77713">90000</cx:pt>
          <cx:pt idx="77714">19000</cx:pt>
          <cx:pt idx="77715">300000</cx:pt>
          <cx:pt idx="77716">107500</cx:pt>
          <cx:pt idx="77717">280000</cx:pt>
          <cx:pt idx="77718">85000</cx:pt>
          <cx:pt idx="77719">125000</cx:pt>
          <cx:pt idx="77720">575000</cx:pt>
          <cx:pt idx="77721">750000</cx:pt>
          <cx:pt idx="77722">1000000</cx:pt>
          <cx:pt idx="77723">980000</cx:pt>
          <cx:pt idx="77724">350000</cx:pt>
          <cx:pt idx="77725">350000</cx:pt>
          <cx:pt idx="77726">30000</cx:pt>
          <cx:pt idx="77727">200000</cx:pt>
          <cx:pt idx="77728">40000</cx:pt>
          <cx:pt idx="77729">230000</cx:pt>
          <cx:pt idx="77730">150000</cx:pt>
          <cx:pt idx="77731">300000</cx:pt>
          <cx:pt idx="77732">120000</cx:pt>
          <cx:pt idx="77733">450000</cx:pt>
          <cx:pt idx="77734">288000</cx:pt>
          <cx:pt idx="77735">265000</cx:pt>
          <cx:pt idx="77736">280000</cx:pt>
          <cx:pt idx="77737">275000</cx:pt>
          <cx:pt idx="77738">269500</cx:pt>
          <cx:pt idx="77739">260000</cx:pt>
          <cx:pt idx="77740">235000</cx:pt>
          <cx:pt idx="77741">269000</cx:pt>
          <cx:pt idx="77742">250000</cx:pt>
          <cx:pt idx="77743">350000</cx:pt>
          <cx:pt idx="77744">90000</cx:pt>
          <cx:pt idx="77745">180000</cx:pt>
          <cx:pt idx="77746">85000</cx:pt>
          <cx:pt idx="77747">400000</cx:pt>
          <cx:pt idx="77748">250000</cx:pt>
          <cx:pt idx="77749">150000</cx:pt>
          <cx:pt idx="77750">175000</cx:pt>
          <cx:pt idx="77751">85000</cx:pt>
          <cx:pt idx="77752">290000</cx:pt>
          <cx:pt idx="77753">380000</cx:pt>
          <cx:pt idx="77754">107500</cx:pt>
          <cx:pt idx="77755">485000</cx:pt>
          <cx:pt idx="77756">3450000</cx:pt>
          <cx:pt idx="77757">650000</cx:pt>
          <cx:pt idx="77758">450000</cx:pt>
          <cx:pt idx="77759">220000</cx:pt>
          <cx:pt idx="77760">415000</cx:pt>
          <cx:pt idx="77761">350000</cx:pt>
          <cx:pt idx="77762">300000</cx:pt>
          <cx:pt idx="77763">350000</cx:pt>
          <cx:pt idx="77764">800000</cx:pt>
          <cx:pt idx="77765">290400</cx:pt>
          <cx:pt idx="77766">350000</cx:pt>
          <cx:pt idx="77767">300000</cx:pt>
          <cx:pt idx="77768">620000</cx:pt>
          <cx:pt idx="77769">620000</cx:pt>
          <cx:pt idx="77770">150000</cx:pt>
          <cx:pt idx="77771">140000</cx:pt>
          <cx:pt idx="77772">50000</cx:pt>
          <cx:pt idx="77773">160000</cx:pt>
          <cx:pt idx="77774">200000</cx:pt>
          <cx:pt idx="77775">160000</cx:pt>
          <cx:pt idx="77776">310000</cx:pt>
          <cx:pt idx="77777">500000</cx:pt>
          <cx:pt idx="77778">170000</cx:pt>
          <cx:pt idx="77779">400000</cx:pt>
          <cx:pt idx="77780">190000</cx:pt>
          <cx:pt idx="77781">160000</cx:pt>
          <cx:pt idx="77782">450000</cx:pt>
          <cx:pt idx="77783">350000</cx:pt>
          <cx:pt idx="77784">350000</cx:pt>
          <cx:pt idx="77785">140000</cx:pt>
          <cx:pt idx="77786">165000</cx:pt>
          <cx:pt idx="77787">140000</cx:pt>
          <cx:pt idx="77788">260000</cx:pt>
          <cx:pt idx="77789">325000</cx:pt>
          <cx:pt idx="77790">180000</cx:pt>
          <cx:pt idx="77791">420000</cx:pt>
          <cx:pt idx="77792">130000</cx:pt>
          <cx:pt idx="77793">74900</cx:pt>
          <cx:pt idx="77794">200000</cx:pt>
          <cx:pt idx="77795">160000</cx:pt>
          <cx:pt idx="77796">426500</cx:pt>
          <cx:pt idx="77797">90000</cx:pt>
          <cx:pt idx="77798">45000</cx:pt>
          <cx:pt idx="77799">310000</cx:pt>
          <cx:pt idx="77800">335900</cx:pt>
          <cx:pt idx="77801">260000</cx:pt>
          <cx:pt idx="77802">215000</cx:pt>
          <cx:pt idx="77803">125000</cx:pt>
          <cx:pt idx="77804">300000</cx:pt>
          <cx:pt idx="77805">475000</cx:pt>
          <cx:pt idx="77806">120000</cx:pt>
          <cx:pt idx="77807">250000</cx:pt>
          <cx:pt idx="77808">230000</cx:pt>
          <cx:pt idx="77809">700000</cx:pt>
          <cx:pt idx="77810">300000</cx:pt>
          <cx:pt idx="77811">230000</cx:pt>
          <cx:pt idx="77812">500000</cx:pt>
          <cx:pt idx="77813">150000</cx:pt>
          <cx:pt idx="77814">50000</cx:pt>
          <cx:pt idx="77815">165000</cx:pt>
          <cx:pt idx="77816">165000</cx:pt>
          <cx:pt idx="77817">165000</cx:pt>
          <cx:pt idx="77818">90000</cx:pt>
          <cx:pt idx="77819">275000</cx:pt>
          <cx:pt idx="77820">175000</cx:pt>
          <cx:pt idx="77821">225000</cx:pt>
          <cx:pt idx="77822">450000</cx:pt>
          <cx:pt idx="77823">200000</cx:pt>
          <cx:pt idx="77824">380000</cx:pt>
          <cx:pt idx="77825">165000</cx:pt>
          <cx:pt idx="77826">350000</cx:pt>
          <cx:pt idx="77827">250000</cx:pt>
          <cx:pt idx="77828">250000</cx:pt>
          <cx:pt idx="77829">145000</cx:pt>
          <cx:pt idx="77830">300000</cx:pt>
          <cx:pt idx="77831">300000</cx:pt>
          <cx:pt idx="77832">175000</cx:pt>
          <cx:pt idx="77833">165000</cx:pt>
          <cx:pt idx="77834">90000</cx:pt>
          <cx:pt idx="77835">210000</cx:pt>
          <cx:pt idx="77836">200000</cx:pt>
          <cx:pt idx="77837">104000</cx:pt>
          <cx:pt idx="77838">180000</cx:pt>
          <cx:pt idx="77839">400000</cx:pt>
          <cx:pt idx="77840">300000</cx:pt>
          <cx:pt idx="77841">125000</cx:pt>
          <cx:pt idx="77842">190000</cx:pt>
          <cx:pt idx="77843">310000</cx:pt>
          <cx:pt idx="77844">450000</cx:pt>
          <cx:pt idx="77845">160000</cx:pt>
          <cx:pt idx="77846">240000</cx:pt>
          <cx:pt idx="77847">180000</cx:pt>
          <cx:pt idx="77848">675000</cx:pt>
          <cx:pt idx="77849">700000</cx:pt>
          <cx:pt idx="77850">200000</cx:pt>
          <cx:pt idx="77851">130000</cx:pt>
          <cx:pt idx="77852">96000</cx:pt>
          <cx:pt idx="77853">230000</cx:pt>
          <cx:pt idx="77854">250000</cx:pt>
          <cx:pt idx="77855">180000</cx:pt>
          <cx:pt idx="77856">525000</cx:pt>
          <cx:pt idx="77857">200000</cx:pt>
          <cx:pt idx="77858">108000</cx:pt>
          <cx:pt idx="77859">85000</cx:pt>
          <cx:pt idx="77860">750000</cx:pt>
          <cx:pt idx="77861">300000</cx:pt>
          <cx:pt idx="77862">110000</cx:pt>
          <cx:pt idx="77863">240000</cx:pt>
          <cx:pt idx="77864">335900</cx:pt>
          <cx:pt idx="77865">130000</cx:pt>
          <cx:pt idx="77866">240000</cx:pt>
          <cx:pt idx="77867">80000</cx:pt>
          <cx:pt idx="77868">160000</cx:pt>
          <cx:pt idx="77869">227000</cx:pt>
          <cx:pt idx="77870">250000</cx:pt>
          <cx:pt idx="77871">90000</cx:pt>
          <cx:pt idx="77872">169000</cx:pt>
          <cx:pt idx="77873">200000</cx:pt>
          <cx:pt idx="77874">225000</cx:pt>
          <cx:pt idx="77875">2212664</cx:pt>
          <cx:pt idx="77876">278000</cx:pt>
          <cx:pt idx="77877">320000</cx:pt>
          <cx:pt idx="77878">74900</cx:pt>
          <cx:pt idx="77879">120000</cx:pt>
          <cx:pt idx="77880">200000</cx:pt>
          <cx:pt idx="77881">75000</cx:pt>
          <cx:pt idx="77882">400000</cx:pt>
          <cx:pt idx="77883">300000</cx:pt>
          <cx:pt idx="77884">200000</cx:pt>
          <cx:pt idx="77885">185000</cx:pt>
          <cx:pt idx="77886">70000</cx:pt>
          <cx:pt idx="77887">169000</cx:pt>
          <cx:pt idx="77888">150000</cx:pt>
          <cx:pt idx="77889">79000</cx:pt>
          <cx:pt idx="77890">190000</cx:pt>
          <cx:pt idx="77891">350000</cx:pt>
          <cx:pt idx="77892">50000</cx:pt>
          <cx:pt idx="77893">90000</cx:pt>
          <cx:pt idx="77894">280000</cx:pt>
          <cx:pt idx="77895">324900</cx:pt>
          <cx:pt idx="77896">175000</cx:pt>
          <cx:pt idx="77897">300000</cx:pt>
          <cx:pt idx="77898">350000</cx:pt>
          <cx:pt idx="77899">350000</cx:pt>
          <cx:pt idx="77900">175000</cx:pt>
          <cx:pt idx="77901">350000</cx:pt>
          <cx:pt idx="77902">250000</cx:pt>
          <cx:pt idx="77903">500000</cx:pt>
          <cx:pt idx="77904">900000</cx:pt>
          <cx:pt idx="77905">325000</cx:pt>
          <cx:pt idx="77906">200000</cx:pt>
          <cx:pt idx="77907">600000</cx:pt>
          <cx:pt idx="77908">2547472</cx:pt>
          <cx:pt idx="77909">90000</cx:pt>
          <cx:pt idx="77910">65000</cx:pt>
          <cx:pt idx="77911">1000000</cx:pt>
          <cx:pt idx="77912">500000</cx:pt>
          <cx:pt idx="77913">28000</cx:pt>
          <cx:pt idx="77914">385000</cx:pt>
          <cx:pt idx="77915">375000</cx:pt>
          <cx:pt idx="77916">250000</cx:pt>
          <cx:pt idx="77917">1100000</cx:pt>
          <cx:pt idx="77918">1100000</cx:pt>
          <cx:pt idx="77919">800000</cx:pt>
          <cx:pt idx="77920">350000</cx:pt>
          <cx:pt idx="77921">250023</cx:pt>
          <cx:pt idx="77922">400000</cx:pt>
          <cx:pt idx="77923">240000</cx:pt>
          <cx:pt idx="77924">375000</cx:pt>
          <cx:pt idx="77925">250000</cx:pt>
          <cx:pt idx="77926">350000</cx:pt>
          <cx:pt idx="77927">250000</cx:pt>
          <cx:pt idx="77928">350000</cx:pt>
          <cx:pt idx="77929">350000</cx:pt>
          <cx:pt idx="77930">550000</cx:pt>
          <cx:pt idx="77931">680000</cx:pt>
          <cx:pt idx="77932">200000</cx:pt>
          <cx:pt idx="77933">300000</cx:pt>
          <cx:pt idx="77934">225000</cx:pt>
          <cx:pt idx="77935">310000</cx:pt>
          <cx:pt idx="77936">525000</cx:pt>
          <cx:pt idx="77937">385000</cx:pt>
          <cx:pt idx="77938">130000</cx:pt>
          <cx:pt idx="77939">385000</cx:pt>
          <cx:pt idx="77940">385000</cx:pt>
          <cx:pt idx="77941">625000</cx:pt>
          <cx:pt idx="77942">350000</cx:pt>
          <cx:pt idx="77943">800000</cx:pt>
          <cx:pt idx="77944">385000</cx:pt>
          <cx:pt idx="77945">250000</cx:pt>
          <cx:pt idx="77946">380000</cx:pt>
          <cx:pt idx="77947">350000</cx:pt>
          <cx:pt idx="77948">185000</cx:pt>
          <cx:pt idx="77949">650000</cx:pt>
          <cx:pt idx="77950">350000</cx:pt>
          <cx:pt idx="77951">150000</cx:pt>
          <cx:pt idx="77952">30000</cx:pt>
          <cx:pt idx="77953">500000</cx:pt>
          <cx:pt idx="77954">450000</cx:pt>
          <cx:pt idx="77955">30000</cx:pt>
          <cx:pt idx="77956">280000</cx:pt>
          <cx:pt idx="77957">200000</cx:pt>
          <cx:pt idx="77958">450000</cx:pt>
          <cx:pt idx="77959">1600000</cx:pt>
          <cx:pt idx="77960">310000</cx:pt>
          <cx:pt idx="77961">550000</cx:pt>
          <cx:pt idx="77962">250000</cx:pt>
          <cx:pt idx="77963">165000</cx:pt>
          <cx:pt idx="77964">500000</cx:pt>
          <cx:pt idx="77965">230000</cx:pt>
          <cx:pt idx="77966">450000</cx:pt>
          <cx:pt idx="77967">200000</cx:pt>
          <cx:pt idx="77968">200000</cx:pt>
          <cx:pt idx="77969">200000</cx:pt>
          <cx:pt idx="77970">250000</cx:pt>
          <cx:pt idx="77971">400000</cx:pt>
          <cx:pt idx="77972">321000</cx:pt>
          <cx:pt idx="77973">30000</cx:pt>
          <cx:pt idx="77974">170000</cx:pt>
          <cx:pt idx="77975">250000</cx:pt>
          <cx:pt idx="77976">400000</cx:pt>
          <cx:pt idx="77977">350000</cx:pt>
          <cx:pt idx="77978">230000</cx:pt>
          <cx:pt idx="77979">900000</cx:pt>
          <cx:pt idx="77980">1200000</cx:pt>
          <cx:pt idx="77981">700000</cx:pt>
          <cx:pt idx="77982">450000</cx:pt>
          <cx:pt idx="77983">425000</cx:pt>
          <cx:pt idx="77984">500000</cx:pt>
          <cx:pt idx="77985">320000</cx:pt>
          <cx:pt idx="77986">130000</cx:pt>
          <cx:pt idx="77987">1200000</cx:pt>
          <cx:pt idx="77988">300000</cx:pt>
          <cx:pt idx="77989">200000</cx:pt>
          <cx:pt idx="77990">431000</cx:pt>
          <cx:pt idx="77991">500000</cx:pt>
          <cx:pt idx="77992">235000</cx:pt>
          <cx:pt idx="77993">30000</cx:pt>
          <cx:pt idx="77994">136000</cx:pt>
          <cx:pt idx="77995">190000</cx:pt>
          <cx:pt idx="77996">2547472</cx:pt>
          <cx:pt idx="77997">600000</cx:pt>
          <cx:pt idx="77998">600000</cx:pt>
          <cx:pt idx="77999">325000</cx:pt>
          <cx:pt idx="78000">350000</cx:pt>
          <cx:pt idx="78001">380000</cx:pt>
          <cx:pt idx="78002">480000</cx:pt>
          <cx:pt idx="78003">709000</cx:pt>
          <cx:pt idx="78004">200000</cx:pt>
          <cx:pt idx="78005">400000</cx:pt>
          <cx:pt idx="78006">525000</cx:pt>
          <cx:pt idx="78007">200000</cx:pt>
          <cx:pt idx="78008">1200000</cx:pt>
          <cx:pt idx="78009">455000</cx:pt>
          <cx:pt idx="78010">380000</cx:pt>
          <cx:pt idx="78011">480000</cx:pt>
          <cx:pt idx="78012">500000</cx:pt>
          <cx:pt idx="78013">400000</cx:pt>
          <cx:pt idx="78014">375000</cx:pt>
          <cx:pt idx="78015">500000</cx:pt>
          <cx:pt idx="78016">575000</cx:pt>
          <cx:pt idx="78017">375000</cx:pt>
          <cx:pt idx="78018">300000</cx:pt>
          <cx:pt idx="78019">700000</cx:pt>
          <cx:pt idx="78020">700000</cx:pt>
          <cx:pt idx="78021">400000</cx:pt>
          <cx:pt idx="78022">385000</cx:pt>
          <cx:pt idx="78023">203000</cx:pt>
          <cx:pt idx="78024">30000</cx:pt>
          <cx:pt idx="78025">335000</cx:pt>
          <cx:pt idx="78026">450000</cx:pt>
          <cx:pt idx="78027">580000</cx:pt>
          <cx:pt idx="78028">300000</cx:pt>
          <cx:pt idx="78029">1000000</cx:pt>
          <cx:pt idx="78030">1100000</cx:pt>
          <cx:pt idx="78031">450000</cx:pt>
          <cx:pt idx="78032">340000</cx:pt>
          <cx:pt idx="78033">30000</cx:pt>
          <cx:pt idx="78034">350000</cx:pt>
          <cx:pt idx="78035">30000</cx:pt>
          <cx:pt idx="78036">310000</cx:pt>
          <cx:pt idx="78037">1100000</cx:pt>
          <cx:pt idx="78038">800000</cx:pt>
          <cx:pt idx="78039">400000</cx:pt>
          <cx:pt idx="78040">525000</cx:pt>
          <cx:pt idx="78041">325000</cx:pt>
          <cx:pt idx="78042">310000</cx:pt>
          <cx:pt idx="78043">425000</cx:pt>
          <cx:pt idx="78044">200000</cx:pt>
          <cx:pt idx="78045">160000</cx:pt>
          <cx:pt idx="78046">300000</cx:pt>
          <cx:pt idx="78047">290000</cx:pt>
          <cx:pt idx="78048">499000</cx:pt>
          <cx:pt idx="78049">950000</cx:pt>
          <cx:pt idx="78050">650000</cx:pt>
          <cx:pt idx="78051">350000</cx:pt>
          <cx:pt idx="78052">1800000</cx:pt>
          <cx:pt idx="78053">100000</cx:pt>
          <cx:pt idx="78054">315000</cx:pt>
          <cx:pt idx="78055">600000</cx:pt>
          <cx:pt idx="78056">350000</cx:pt>
          <cx:pt idx="78057">1800000</cx:pt>
          <cx:pt idx="78058">375000</cx:pt>
          <cx:pt idx="78059">500000</cx:pt>
          <cx:pt idx="78060">250000</cx:pt>
          <cx:pt idx="78061">600000</cx:pt>
          <cx:pt idx="78062">200000</cx:pt>
          <cx:pt idx="78063">1000000</cx:pt>
          <cx:pt idx="78064">2547472</cx:pt>
          <cx:pt idx="78065">900000</cx:pt>
          <cx:pt idx="78066">1100000</cx:pt>
          <cx:pt idx="78067">300000</cx:pt>
          <cx:pt idx="78068">380000</cx:pt>
          <cx:pt idx="78069">300000</cx:pt>
          <cx:pt idx="78070">30000</cx:pt>
          <cx:pt idx="78071">300000</cx:pt>
          <cx:pt idx="78072">359000</cx:pt>
          <cx:pt idx="78073">500000</cx:pt>
          <cx:pt idx="78074">1000000</cx:pt>
          <cx:pt idx="78075">350000</cx:pt>
          <cx:pt idx="78076">500000</cx:pt>
          <cx:pt idx="78077">700000</cx:pt>
          <cx:pt idx="78078">550000</cx:pt>
          <cx:pt idx="78079">700000</cx:pt>
          <cx:pt idx="78080">175000</cx:pt>
          <cx:pt idx="78081">236000</cx:pt>
          <cx:pt idx="78082">2547472</cx:pt>
          <cx:pt idx="78083">519000</cx:pt>
          <cx:pt idx="78084">1100000</cx:pt>
          <cx:pt idx="78085">1100000</cx:pt>
          <cx:pt idx="78086">500000</cx:pt>
          <cx:pt idx="78087">900000</cx:pt>
          <cx:pt idx="78088">200000</cx:pt>
          <cx:pt idx="78089">400000</cx:pt>
          <cx:pt idx="78090">420000</cx:pt>
          <cx:pt idx="78091">450000</cx:pt>
          <cx:pt idx="78092">550000</cx:pt>
          <cx:pt idx="78093">475000</cx:pt>
          <cx:pt idx="78094">510000</cx:pt>
          <cx:pt idx="78095">620000</cx:pt>
          <cx:pt idx="78096">290000</cx:pt>
          <cx:pt idx="78097">400000</cx:pt>
          <cx:pt idx="78098">525000</cx:pt>
          <cx:pt idx="78099">250000</cx:pt>
          <cx:pt idx="78100">220000</cx:pt>
          <cx:pt idx="78101">600000</cx:pt>
          <cx:pt idx="78102">950000</cx:pt>
          <cx:pt idx="78103">1000000</cx:pt>
          <cx:pt idx="78104">850000</cx:pt>
          <cx:pt idx="78105">650000</cx:pt>
          <cx:pt idx="78106">1200000</cx:pt>
          <cx:pt idx="78107">400000</cx:pt>
          <cx:pt idx="78108">410000</cx:pt>
          <cx:pt idx="78109">500000</cx:pt>
          <cx:pt idx="78110">500000</cx:pt>
          <cx:pt idx="78111">500000</cx:pt>
          <cx:pt idx="78112">2547472</cx:pt>
          <cx:pt idx="78113">450000</cx:pt>
          <cx:pt idx="78114">30000</cx:pt>
          <cx:pt idx="78115">1100000</cx:pt>
          <cx:pt idx="78116">600000</cx:pt>
          <cx:pt idx="78117">650000</cx:pt>
          <cx:pt idx="78118">550000</cx:pt>
          <cx:pt idx="78119">260000</cx:pt>
          <cx:pt idx="78120">300000</cx:pt>
          <cx:pt idx="78121">1100000</cx:pt>
          <cx:pt idx="78122">1100000</cx:pt>
          <cx:pt idx="78123">1100000</cx:pt>
          <cx:pt idx="78124">30000</cx:pt>
          <cx:pt idx="78125">300000</cx:pt>
          <cx:pt idx="78126">350000</cx:pt>
          <cx:pt idx="78127">150000</cx:pt>
          <cx:pt idx="78128">230000</cx:pt>
          <cx:pt idx="78129">180000</cx:pt>
          <cx:pt idx="78130">385000</cx:pt>
          <cx:pt idx="78131">1500000</cx:pt>
          <cx:pt idx="78132">1500000</cx:pt>
          <cx:pt idx="78133">400000</cx:pt>
          <cx:pt idx="78134">315000</cx:pt>
          <cx:pt idx="78135">144000</cx:pt>
          <cx:pt idx="78136">1200000</cx:pt>
          <cx:pt idx="78137">2547472</cx:pt>
          <cx:pt idx="78138">2547472</cx:pt>
          <cx:pt idx="78139">350000</cx:pt>
          <cx:pt idx="78140">450000</cx:pt>
          <cx:pt idx="78141">450000</cx:pt>
          <cx:pt idx="78142">250000</cx:pt>
          <cx:pt idx="78143">475000</cx:pt>
          <cx:pt idx="78144">20000</cx:pt>
          <cx:pt idx="78145">645000</cx:pt>
          <cx:pt idx="78146">6000</cx:pt>
          <cx:pt idx="78147">310000</cx:pt>
          <cx:pt idx="78148">375000</cx:pt>
          <cx:pt idx="78149">333000</cx:pt>
          <cx:pt idx="78150">300000</cx:pt>
          <cx:pt idx="78151">120000</cx:pt>
          <cx:pt idx="78152">375000</cx:pt>
          <cx:pt idx="78153">250000</cx:pt>
          <cx:pt idx="78154">200000</cx:pt>
          <cx:pt idx="78155">30000</cx:pt>
          <cx:pt idx="78156">305000</cx:pt>
          <cx:pt idx="78157">350000</cx:pt>
          <cx:pt idx="78158">250000</cx:pt>
          <cx:pt idx="78159">250000</cx:pt>
          <cx:pt idx="78160">200000</cx:pt>
          <cx:pt idx="78161">400000</cx:pt>
          <cx:pt idx="78162">1100000</cx:pt>
          <cx:pt idx="78163">900000</cx:pt>
          <cx:pt idx="78164">700000</cx:pt>
          <cx:pt idx="78165">200000</cx:pt>
          <cx:pt idx="78166">240000</cx:pt>
          <cx:pt idx="78167">250000</cx:pt>
          <cx:pt idx="78168">120000</cx:pt>
          <cx:pt idx="78169">275000</cx:pt>
          <cx:pt idx="78170">30000</cx:pt>
          <cx:pt idx="78171">260000</cx:pt>
          <cx:pt idx="78172">250000</cx:pt>
          <cx:pt idx="78173">190000</cx:pt>
          <cx:pt idx="78174">2547472</cx:pt>
          <cx:pt idx="78175">520000</cx:pt>
          <cx:pt idx="78176">200000</cx:pt>
          <cx:pt idx="78177">250000</cx:pt>
          <cx:pt idx="78178">70000</cx:pt>
          <cx:pt idx="78179">500000</cx:pt>
          <cx:pt idx="78180">40000</cx:pt>
          <cx:pt idx="78181">425000</cx:pt>
          <cx:pt idx="78182">45000</cx:pt>
          <cx:pt idx="78183">400000</cx:pt>
          <cx:pt idx="78184">270000</cx:pt>
          <cx:pt idx="78185">1100000</cx:pt>
          <cx:pt idx="78186">120000</cx:pt>
          <cx:pt idx="78187">340000</cx:pt>
          <cx:pt idx="78188">1400000</cx:pt>
          <cx:pt idx="78189">385000</cx:pt>
          <cx:pt idx="78190">65000</cx:pt>
          <cx:pt idx="78191">300000</cx:pt>
          <cx:pt idx="78192">300000</cx:pt>
          <cx:pt idx="78193">250000</cx:pt>
          <cx:pt idx="78194">366000</cx:pt>
          <cx:pt idx="78195">200000</cx:pt>
          <cx:pt idx="78196">400000</cx:pt>
          <cx:pt idx="78197">200000</cx:pt>
          <cx:pt idx="78198">30000</cx:pt>
          <cx:pt idx="78199">360000</cx:pt>
          <cx:pt idx="78200">227000</cx:pt>
          <cx:pt idx="78201">270000</cx:pt>
          <cx:pt idx="78202">325000</cx:pt>
          <cx:pt idx="78203">295000</cx:pt>
          <cx:pt idx="78204">425000</cx:pt>
          <cx:pt idx="78205">30000</cx:pt>
          <cx:pt idx="78206">1200000</cx:pt>
          <cx:pt idx="78207">580000</cx:pt>
          <cx:pt idx="78208">400000</cx:pt>
          <cx:pt idx="78209">197000</cx:pt>
          <cx:pt idx="78210">326000</cx:pt>
          <cx:pt idx="78211">55000</cx:pt>
          <cx:pt idx="78212">657000</cx:pt>
          <cx:pt idx="78213">250000</cx:pt>
          <cx:pt idx="78214">250000</cx:pt>
          <cx:pt idx="78215">330000</cx:pt>
          <cx:pt idx="78216">225000</cx:pt>
          <cx:pt idx="78217">800000</cx:pt>
          <cx:pt idx="78218">650000</cx:pt>
          <cx:pt idx="78219">225000</cx:pt>
          <cx:pt idx="78220">385000</cx:pt>
          <cx:pt idx="78221">56000</cx:pt>
          <cx:pt idx="78222">56000</cx:pt>
          <cx:pt idx="78223">275000</cx:pt>
          <cx:pt idx="78224">250000</cx:pt>
          <cx:pt idx="78225">300000</cx:pt>
          <cx:pt idx="78226">400000</cx:pt>
          <cx:pt idx="78227">235000</cx:pt>
          <cx:pt idx="78228">220000</cx:pt>
          <cx:pt idx="78229">300000</cx:pt>
          <cx:pt idx="78230">375000</cx:pt>
          <cx:pt idx="78231">800000</cx:pt>
          <cx:pt idx="78232">30000</cx:pt>
          <cx:pt idx="78233">375000</cx:pt>
          <cx:pt idx="78234">250000</cx:pt>
          <cx:pt idx="78235">250000</cx:pt>
          <cx:pt idx="78236">1500000</cx:pt>
          <cx:pt idx="78237">300000</cx:pt>
          <cx:pt idx="78238">250000</cx:pt>
          <cx:pt idx="78239">200000</cx:pt>
          <cx:pt idx="78240">195000</cx:pt>
          <cx:pt idx="78241">100000</cx:pt>
          <cx:pt idx="78242">30000</cx:pt>
          <cx:pt idx="78243">150000</cx:pt>
          <cx:pt idx="78244">300000</cx:pt>
          <cx:pt idx="78245">308000</cx:pt>
          <cx:pt idx="78246">300000</cx:pt>
          <cx:pt idx="78247">500000</cx:pt>
          <cx:pt idx="78248">30000</cx:pt>
          <cx:pt idx="78249">280000</cx:pt>
          <cx:pt idx="78250">262000</cx:pt>
          <cx:pt idx="78251">260000</cx:pt>
          <cx:pt idx="78252">290000</cx:pt>
          <cx:pt idx="78253">248000</cx:pt>
          <cx:pt idx="78254">210000</cx:pt>
          <cx:pt idx="78255">300000</cx:pt>
          <cx:pt idx="78256">200000</cx:pt>
          <cx:pt idx="78257">200000</cx:pt>
          <cx:pt idx="78258">300000</cx:pt>
          <cx:pt idx="78259">319000</cx:pt>
          <cx:pt idx="78260">65000</cx:pt>
          <cx:pt idx="78261">150000</cx:pt>
          <cx:pt idx="78262">225000</cx:pt>
          <cx:pt idx="78263">70000</cx:pt>
          <cx:pt idx="78264">400000</cx:pt>
          <cx:pt idx="78265">300000</cx:pt>
          <cx:pt idx="78266">30000</cx:pt>
          <cx:pt idx="78267">215000</cx:pt>
          <cx:pt idx="78268">200000</cx:pt>
          <cx:pt idx="78269">350000</cx:pt>
          <cx:pt idx="78270">250000</cx:pt>
          <cx:pt idx="78271">230000</cx:pt>
          <cx:pt idx="78272">235000</cx:pt>
          <cx:pt idx="78273">350000</cx:pt>
          <cx:pt idx="78274">310000</cx:pt>
          <cx:pt idx="78275">430000</cx:pt>
          <cx:pt idx="78276">260000</cx:pt>
          <cx:pt idx="78277">400000</cx:pt>
          <cx:pt idx="78278">300000</cx:pt>
          <cx:pt idx="78279">170000</cx:pt>
          <cx:pt idx="78280">250000</cx:pt>
          <cx:pt idx="78281">265000</cx:pt>
          <cx:pt idx="78282">33000</cx:pt>
          <cx:pt idx="78283">375000</cx:pt>
          <cx:pt idx="78284">280000</cx:pt>
          <cx:pt idx="78285">900000</cx:pt>
          <cx:pt idx="78286">250000</cx:pt>
          <cx:pt idx="78287">350000</cx:pt>
          <cx:pt idx="78288">429000</cx:pt>
          <cx:pt idx="78289">303000</cx:pt>
          <cx:pt idx="78290">250000</cx:pt>
          <cx:pt idx="78291">120000</cx:pt>
          <cx:pt idx="78292">2547472</cx:pt>
          <cx:pt idx="78293">520000</cx:pt>
          <cx:pt idx="78294">400000</cx:pt>
          <cx:pt idx="78295">210000</cx:pt>
          <cx:pt idx="78296">260000</cx:pt>
          <cx:pt idx="78297">70000</cx:pt>
          <cx:pt idx="78298">200000</cx:pt>
          <cx:pt idx="78299">33000</cx:pt>
          <cx:pt idx="78300">400000</cx:pt>
          <cx:pt idx="78301">600000</cx:pt>
          <cx:pt idx="78302">278000</cx:pt>
          <cx:pt idx="78303">200000</cx:pt>
          <cx:pt idx="78304">120000</cx:pt>
          <cx:pt idx="78305">499000</cx:pt>
          <cx:pt idx="78306">35000</cx:pt>
          <cx:pt idx="78307">385000</cx:pt>
          <cx:pt idx="78308">325000</cx:pt>
          <cx:pt idx="78309">600000</cx:pt>
          <cx:pt idx="78310">280000</cx:pt>
          <cx:pt idx="78311">125000</cx:pt>
          <cx:pt idx="78312">375000</cx:pt>
          <cx:pt idx="78313">49000</cx:pt>
          <cx:pt idx="78314">500000</cx:pt>
          <cx:pt idx="78315">200000</cx:pt>
          <cx:pt idx="78316">250000</cx:pt>
          <cx:pt idx="78317">200000</cx:pt>
          <cx:pt idx="78318">200000</cx:pt>
          <cx:pt idx="78319">1500000</cx:pt>
          <cx:pt idx="78320">400000</cx:pt>
          <cx:pt idx="78321">900000</cx:pt>
          <cx:pt idx="78322">340000</cx:pt>
          <cx:pt idx="78323">30000</cx:pt>
          <cx:pt idx="78324">300000</cx:pt>
          <cx:pt idx="78325">235000</cx:pt>
          <cx:pt idx="78326">260000</cx:pt>
          <cx:pt idx="78327">385000</cx:pt>
          <cx:pt idx="78328">500000</cx:pt>
          <cx:pt idx="78329">480000</cx:pt>
          <cx:pt idx="78330">375000</cx:pt>
          <cx:pt idx="78331">170000</cx:pt>
          <cx:pt idx="78332">300000</cx:pt>
          <cx:pt idx="78333">700000</cx:pt>
          <cx:pt idx="78334">130000</cx:pt>
          <cx:pt idx="78335">350000</cx:pt>
          <cx:pt idx="78336">250000</cx:pt>
          <cx:pt idx="78337">250000</cx:pt>
          <cx:pt idx="78338">320000</cx:pt>
          <cx:pt idx="78339">1350000</cx:pt>
          <cx:pt idx="78340">200000</cx:pt>
          <cx:pt idx="78341">300000</cx:pt>
          <cx:pt idx="78342">280000</cx:pt>
          <cx:pt idx="78343">350000</cx:pt>
          <cx:pt idx="78344">270000</cx:pt>
          <cx:pt idx="78345">30000</cx:pt>
          <cx:pt idx="78346">300000</cx:pt>
          <cx:pt idx="78347">1200000</cx:pt>
          <cx:pt idx="78348">250000</cx:pt>
          <cx:pt idx="78349">3000</cx:pt>
          <cx:pt idx="78350">190000</cx:pt>
          <cx:pt idx="78351">300000</cx:pt>
          <cx:pt idx="78352">300000</cx:pt>
          <cx:pt idx="78353">350000</cx:pt>
          <cx:pt idx="78354">500000</cx:pt>
          <cx:pt idx="78355">325000</cx:pt>
          <cx:pt idx="78356">30000</cx:pt>
          <cx:pt idx="78357">212000</cx:pt>
          <cx:pt idx="78358">350000</cx:pt>
          <cx:pt idx="78359">329000</cx:pt>
          <cx:pt idx="78360">360000</cx:pt>
          <cx:pt idx="78361">280000</cx:pt>
          <cx:pt idx="78362">500000</cx:pt>
          <cx:pt idx="78363">225000</cx:pt>
          <cx:pt idx="78364">500000</cx:pt>
          <cx:pt idx="78365">400000</cx:pt>
          <cx:pt idx="78366">500000</cx:pt>
          <cx:pt idx="78367">450000</cx:pt>
          <cx:pt idx="78368">280000</cx:pt>
          <cx:pt idx="78369">460000</cx:pt>
          <cx:pt idx="78370">300000</cx:pt>
          <cx:pt idx="78371">350000</cx:pt>
          <cx:pt idx="78372">225000</cx:pt>
          <cx:pt idx="78373">175000</cx:pt>
          <cx:pt idx="78374">30000</cx:pt>
          <cx:pt idx="78375">250000</cx:pt>
          <cx:pt idx="78376">425000</cx:pt>
          <cx:pt idx="78377">550000</cx:pt>
          <cx:pt idx="78378">425000</cx:pt>
          <cx:pt idx="78379">250000</cx:pt>
          <cx:pt idx="78380">80000</cx:pt>
          <cx:pt idx="78381">1000000</cx:pt>
          <cx:pt idx="78382">350000</cx:pt>
          <cx:pt idx="78383">269000</cx:pt>
          <cx:pt idx="78384">2547472</cx:pt>
          <cx:pt idx="78385">275000</cx:pt>
          <cx:pt idx="78386">800000</cx:pt>
          <cx:pt idx="78387">350000</cx:pt>
          <cx:pt idx="78388">250000</cx:pt>
          <cx:pt idx="78389">330000</cx:pt>
          <cx:pt idx="78390">270000</cx:pt>
          <cx:pt idx="78391">350000</cx:pt>
          <cx:pt idx="78392">440000</cx:pt>
          <cx:pt idx="78393">1100000</cx:pt>
          <cx:pt idx="78394">300000</cx:pt>
          <cx:pt idx="78395">350000</cx:pt>
          <cx:pt idx="78396">145500</cx:pt>
          <cx:pt idx="78397">145500</cx:pt>
          <cx:pt idx="78398">400000</cx:pt>
          <cx:pt idx="78399">375000</cx:pt>
          <cx:pt idx="78400">1300000</cx:pt>
          <cx:pt idx="78401">500000</cx:pt>
          <cx:pt idx="78402">600000</cx:pt>
          <cx:pt idx="78403">30000</cx:pt>
          <cx:pt idx="78404">375000</cx:pt>
          <cx:pt idx="78405">30000</cx:pt>
          <cx:pt idx="78406">615000</cx:pt>
          <cx:pt idx="78407">250000</cx:pt>
          <cx:pt idx="78408">500000</cx:pt>
          <cx:pt idx="78409">120000</cx:pt>
          <cx:pt idx="78410">2547472</cx:pt>
          <cx:pt idx="78411">290000</cx:pt>
          <cx:pt idx="78412">499000</cx:pt>
          <cx:pt idx="78413">310000</cx:pt>
          <cx:pt idx="78414">230000</cx:pt>
          <cx:pt idx="78415">265000</cx:pt>
          <cx:pt idx="78416">450000</cx:pt>
          <cx:pt idx="78417">1300000</cx:pt>
          <cx:pt idx="78418">425000</cx:pt>
          <cx:pt idx="78419">300000</cx:pt>
          <cx:pt idx="78420">220000</cx:pt>
          <cx:pt idx="78421">210000</cx:pt>
          <cx:pt idx="78422">135000</cx:pt>
          <cx:pt idx="78423">130000</cx:pt>
          <cx:pt idx="78424">400000</cx:pt>
          <cx:pt idx="78425">300000</cx:pt>
          <cx:pt idx="78426">110000</cx:pt>
          <cx:pt idx="78427">300000</cx:pt>
          <cx:pt idx="78428">375000</cx:pt>
          <cx:pt idx="78429">500000</cx:pt>
          <cx:pt idx="78430">650000</cx:pt>
          <cx:pt idx="78431">300000</cx:pt>
          <cx:pt idx="78432">150000</cx:pt>
          <cx:pt idx="78433">140000</cx:pt>
          <cx:pt idx="78434">389000</cx:pt>
          <cx:pt idx="78435">325000</cx:pt>
          <cx:pt idx="78436">300000</cx:pt>
          <cx:pt idx="78437">386000</cx:pt>
          <cx:pt idx="78438">300000</cx:pt>
          <cx:pt idx="78439">305000</cx:pt>
          <cx:pt idx="78440">500000</cx:pt>
          <cx:pt idx="78441">570000</cx:pt>
          <cx:pt idx="78442">575000</cx:pt>
          <cx:pt idx="78443">775000</cx:pt>
          <cx:pt idx="78444">450000</cx:pt>
          <cx:pt idx="78445">650000</cx:pt>
          <cx:pt idx="78446">400000</cx:pt>
          <cx:pt idx="78447">1000000</cx:pt>
          <cx:pt idx="78448">1000000</cx:pt>
          <cx:pt idx="78449">350000</cx:pt>
          <cx:pt idx="78450">130000</cx:pt>
          <cx:pt idx="78451">140000</cx:pt>
          <cx:pt idx="78452">450000</cx:pt>
          <cx:pt idx="78453">400000</cx:pt>
          <cx:pt idx="78454">350000</cx:pt>
          <cx:pt idx="78455">150000</cx:pt>
          <cx:pt idx="78456">175000</cx:pt>
          <cx:pt idx="78457">170000</cx:pt>
          <cx:pt idx="78458">275000</cx:pt>
          <cx:pt idx="78459">275000</cx:pt>
          <cx:pt idx="78460">275000</cx:pt>
          <cx:pt idx="78461">405000</cx:pt>
          <cx:pt idx="78462">425000</cx:pt>
          <cx:pt idx="78463">500000</cx:pt>
          <cx:pt idx="78464">260000</cx:pt>
          <cx:pt idx="78465">350000</cx:pt>
          <cx:pt idx="78466">365000</cx:pt>
          <cx:pt idx="78467">340000</cx:pt>
          <cx:pt idx="78468">310000</cx:pt>
          <cx:pt idx="78469">350000</cx:pt>
          <cx:pt idx="78470">130000</cx:pt>
          <cx:pt idx="78471">140000</cx:pt>
          <cx:pt idx="78472">275000</cx:pt>
          <cx:pt idx="78473">190000</cx:pt>
          <cx:pt idx="78474">340000</cx:pt>
          <cx:pt idx="78475">225000</cx:pt>
          <cx:pt idx="78476">575000</cx:pt>
          <cx:pt idx="78477">299000</cx:pt>
          <cx:pt idx="78478">350000</cx:pt>
          <cx:pt idx="78479">450000</cx:pt>
          <cx:pt idx="78480">350000</cx:pt>
          <cx:pt idx="78481">315400</cx:pt>
          <cx:pt idx="78482">450000</cx:pt>
          <cx:pt idx="78483">530000</cx:pt>
          <cx:pt idx="78484">450000</cx:pt>
          <cx:pt idx="78485">550000</cx:pt>
          <cx:pt idx="78486">1500000</cx:pt>
          <cx:pt idx="78487">125000</cx:pt>
          <cx:pt idx="78488">107000</cx:pt>
          <cx:pt idx="78489">450000</cx:pt>
          <cx:pt idx="78490">500000</cx:pt>
          <cx:pt idx="78491">385000</cx:pt>
          <cx:pt idx="78492">400000</cx:pt>
          <cx:pt idx="78493">275000</cx:pt>
          <cx:pt idx="78494">325000</cx:pt>
          <cx:pt idx="78495">500000</cx:pt>
          <cx:pt idx="78496">485000</cx:pt>
          <cx:pt idx="78497">500000</cx:pt>
          <cx:pt idx="78498">450000</cx:pt>
          <cx:pt idx="78499">500000</cx:pt>
          <cx:pt idx="78500">110000</cx:pt>
          <cx:pt idx="78501">275000</cx:pt>
          <cx:pt idx="78502">300000</cx:pt>
          <cx:pt idx="78503">150000</cx:pt>
          <cx:pt idx="78504">105000</cx:pt>
          <cx:pt idx="78505">125000</cx:pt>
          <cx:pt idx="78506">250000</cx:pt>
          <cx:pt idx="78507">406000</cx:pt>
          <cx:pt idx="78508">300000</cx:pt>
          <cx:pt idx="78509">340000</cx:pt>
          <cx:pt idx="78510">310000</cx:pt>
          <cx:pt idx="78511">280000</cx:pt>
          <cx:pt idx="78512">900000</cx:pt>
          <cx:pt idx="78513">1000000</cx:pt>
          <cx:pt idx="78514">900000</cx:pt>
          <cx:pt idx="78515">900000</cx:pt>
          <cx:pt idx="78516">1000000</cx:pt>
          <cx:pt idx="78517">500000</cx:pt>
          <cx:pt idx="78518">457000</cx:pt>
          <cx:pt idx="78519">300000</cx:pt>
          <cx:pt idx="78520">550000</cx:pt>
          <cx:pt idx="78521">400000</cx:pt>
          <cx:pt idx="78522">280000</cx:pt>
          <cx:pt idx="78523">278300</cx:pt>
          <cx:pt idx="78524">350000</cx:pt>
          <cx:pt idx="78525">300000</cx:pt>
          <cx:pt idx="78526">350000</cx:pt>
          <cx:pt idx="78527">200000</cx:pt>
          <cx:pt idx="78528">300000</cx:pt>
          <cx:pt idx="78529">300000</cx:pt>
          <cx:pt idx="78530">300000</cx:pt>
          <cx:pt idx="78531">420000</cx:pt>
          <cx:pt idx="78532">400000</cx:pt>
          <cx:pt idx="78533">350000</cx:pt>
          <cx:pt idx="78534">400000</cx:pt>
          <cx:pt idx="78535">600000</cx:pt>
          <cx:pt idx="78536">600000</cx:pt>
          <cx:pt idx="78537">600000</cx:pt>
          <cx:pt idx="78538">900000</cx:pt>
          <cx:pt idx="78539">550000</cx:pt>
          <cx:pt idx="78540">475000</cx:pt>
          <cx:pt idx="78541">430000</cx:pt>
          <cx:pt idx="78542">780000</cx:pt>
          <cx:pt idx="78543">125000</cx:pt>
          <cx:pt idx="78544">350000</cx:pt>
          <cx:pt idx="78545">390000</cx:pt>
          <cx:pt idx="78546">350000</cx:pt>
          <cx:pt idx="78547">600000</cx:pt>
          <cx:pt idx="78548">300000</cx:pt>
          <cx:pt idx="78549">350000</cx:pt>
          <cx:pt idx="78550">225000</cx:pt>
          <cx:pt idx="78551">300000</cx:pt>
          <cx:pt idx="78552">232000</cx:pt>
          <cx:pt idx="78553">700000</cx:pt>
          <cx:pt idx="78554">650000</cx:pt>
          <cx:pt idx="78555">640000</cx:pt>
          <cx:pt idx="78556">115000</cx:pt>
          <cx:pt idx="78557">165000</cx:pt>
          <cx:pt idx="78558">570000</cx:pt>
          <cx:pt idx="78559">650000</cx:pt>
          <cx:pt idx="78560">520000</cx:pt>
          <cx:pt idx="78561">300000</cx:pt>
          <cx:pt idx="78562">342000</cx:pt>
          <cx:pt idx="78563">650000</cx:pt>
          <cx:pt idx="78564">900000</cx:pt>
          <cx:pt idx="78565">500000</cx:pt>
          <cx:pt idx="78566">230000</cx:pt>
          <cx:pt idx="78567">110000</cx:pt>
          <cx:pt idx="78568">120000</cx:pt>
          <cx:pt idx="78569">360000</cx:pt>
          <cx:pt idx="78570">690000</cx:pt>
          <cx:pt idx="78571">400000</cx:pt>
          <cx:pt idx="78572">180000</cx:pt>
          <cx:pt idx="78573">400000</cx:pt>
          <cx:pt idx="78574">400000</cx:pt>
          <cx:pt idx="78575">650000</cx:pt>
          <cx:pt idx="78576">209900</cx:pt>
          <cx:pt idx="78577">240000</cx:pt>
          <cx:pt idx="78578">450000</cx:pt>
          <cx:pt idx="78579">450000</cx:pt>
          <cx:pt idx="78580">120000</cx:pt>
          <cx:pt idx="78581">240000</cx:pt>
          <cx:pt idx="78582">340000</cx:pt>
          <cx:pt idx="78583">750000</cx:pt>
          <cx:pt idx="78584">525000</cx:pt>
          <cx:pt idx="78585">500000</cx:pt>
          <cx:pt idx="78586">500000</cx:pt>
          <cx:pt idx="78587">900000</cx:pt>
          <cx:pt idx="78588">290000</cx:pt>
          <cx:pt idx="78589">180000</cx:pt>
          <cx:pt idx="78590">350000</cx:pt>
          <cx:pt idx="78591">500000</cx:pt>
          <cx:pt idx="78592">230000</cx:pt>
          <cx:pt idx="78593">450000</cx:pt>
          <cx:pt idx="78594">450000</cx:pt>
          <cx:pt idx="78595">450000</cx:pt>
          <cx:pt idx="78596">405000</cx:pt>
          <cx:pt idx="78597">550000</cx:pt>
          <cx:pt idx="78598">700000</cx:pt>
          <cx:pt idx="78599">700000</cx:pt>
          <cx:pt idx="78600">750000</cx:pt>
          <cx:pt idx="78601">700000</cx:pt>
          <cx:pt idx="78602">430000</cx:pt>
          <cx:pt idx="78603">150000</cx:pt>
          <cx:pt idx="78604">179000</cx:pt>
          <cx:pt idx="78605">300000</cx:pt>
          <cx:pt idx="78606">179000</cx:pt>
          <cx:pt idx="78607">650000</cx:pt>
          <cx:pt idx="78608">650000</cx:pt>
          <cx:pt idx="78609">900000</cx:pt>
          <cx:pt idx="78610">180000</cx:pt>
          <cx:pt idx="78611">420000</cx:pt>
          <cx:pt idx="78612">550000</cx:pt>
          <cx:pt idx="78613">475000</cx:pt>
          <cx:pt idx="78614">418000</cx:pt>
          <cx:pt idx="78615">275000</cx:pt>
          <cx:pt idx="78616">375000</cx:pt>
          <cx:pt idx="78617">280000</cx:pt>
          <cx:pt idx="78618">300000</cx:pt>
          <cx:pt idx="78619">390000</cx:pt>
          <cx:pt idx="78620">270000</cx:pt>
          <cx:pt idx="78621">350000</cx:pt>
          <cx:pt idx="78622">285600</cx:pt>
          <cx:pt idx="78623">300000</cx:pt>
          <cx:pt idx="78624">255000</cx:pt>
          <cx:pt idx="78625">300000</cx:pt>
          <cx:pt idx="78626">300000</cx:pt>
          <cx:pt idx="78627">140000</cx:pt>
          <cx:pt idx="78628">500000</cx:pt>
          <cx:pt idx="78629">750000</cx:pt>
          <cx:pt idx="78630">700000</cx:pt>
          <cx:pt idx="78631">500000</cx:pt>
          <cx:pt idx="78632">700000</cx:pt>
          <cx:pt idx="78633">625000</cx:pt>
          <cx:pt idx="78634">300000</cx:pt>
          <cx:pt idx="78635">650000</cx:pt>
          <cx:pt idx="78636">600000</cx:pt>
          <cx:pt idx="78637">425000</cx:pt>
          <cx:pt idx="78638">350000</cx:pt>
          <cx:pt idx="78639">260000</cx:pt>
          <cx:pt idx="78640">200000</cx:pt>
          <cx:pt idx="78641">245000</cx:pt>
          <cx:pt idx="78642">250000</cx:pt>
          <cx:pt idx="78643">1200000</cx:pt>
          <cx:pt idx="78644">350000</cx:pt>
          <cx:pt idx="78645">360000</cx:pt>
          <cx:pt idx="78646">400000</cx:pt>
          <cx:pt idx="78647">250000</cx:pt>
          <cx:pt idx="78648">140000</cx:pt>
          <cx:pt idx="78649">125000</cx:pt>
          <cx:pt idx="78650">600000</cx:pt>
          <cx:pt idx="78651">375000</cx:pt>
          <cx:pt idx="78652">500000</cx:pt>
          <cx:pt idx="78653">400000</cx:pt>
          <cx:pt idx="78654">450000</cx:pt>
          <cx:pt idx="78655">650000</cx:pt>
          <cx:pt idx="78656">240000</cx:pt>
          <cx:pt idx="78657">299000</cx:pt>
          <cx:pt idx="78658">275000</cx:pt>
          <cx:pt idx="78659">240000</cx:pt>
          <cx:pt idx="78660">300000</cx:pt>
          <cx:pt idx="78661">480000</cx:pt>
          <cx:pt idx="78662">450000</cx:pt>
          <cx:pt idx="78663">1500000</cx:pt>
          <cx:pt idx="78664">101000</cx:pt>
          <cx:pt idx="78665">130000</cx:pt>
          <cx:pt idx="78666">273000</cx:pt>
          <cx:pt idx="78667">525000</cx:pt>
          <cx:pt idx="78668">450000</cx:pt>
          <cx:pt idx="78669">400000</cx:pt>
          <cx:pt idx="78670">375000</cx:pt>
          <cx:pt idx="78671">350000</cx:pt>
          <cx:pt idx="78672">450000</cx:pt>
          <cx:pt idx="78673">500000</cx:pt>
          <cx:pt idx="78674">250000</cx:pt>
          <cx:pt idx="78675">120000</cx:pt>
          <cx:pt idx="78676">500000</cx:pt>
          <cx:pt idx="78677">260000</cx:pt>
          <cx:pt idx="78678">350000</cx:pt>
          <cx:pt idx="78679">435000</cx:pt>
          <cx:pt idx="78680">165000</cx:pt>
          <cx:pt idx="78681">190000</cx:pt>
          <cx:pt idx="78682">60000</cx:pt>
          <cx:pt idx="78683">150000</cx:pt>
          <cx:pt idx="78684">68500</cx:pt>
          <cx:pt idx="78685">200000</cx:pt>
          <cx:pt idx="78686">200000</cx:pt>
          <cx:pt idx="78687">200000</cx:pt>
          <cx:pt idx="78688">390000</cx:pt>
          <cx:pt idx="78689">350000</cx:pt>
          <cx:pt idx="78690">500000</cx:pt>
          <cx:pt idx="78691">1200000</cx:pt>
          <cx:pt idx="78692">1200000</cx:pt>
          <cx:pt idx="78693">300000</cx:pt>
          <cx:pt idx="78694">425000</cx:pt>
          <cx:pt idx="78695">338000</cx:pt>
          <cx:pt idx="78696">50000</cx:pt>
          <cx:pt idx="78697">1200000</cx:pt>
          <cx:pt idx="78698">400000</cx:pt>
          <cx:pt idx="78699">385000</cx:pt>
          <cx:pt idx="78700">400000</cx:pt>
          <cx:pt idx="78701">230000</cx:pt>
          <cx:pt idx="78702">230000</cx:pt>
          <cx:pt idx="78703">300000</cx:pt>
          <cx:pt idx="78704">300000</cx:pt>
          <cx:pt idx="78705">338000</cx:pt>
          <cx:pt idx="78706">275000</cx:pt>
          <cx:pt idx="78707">600000</cx:pt>
          <cx:pt idx="78708">520000</cx:pt>
          <cx:pt idx="78709">615000</cx:pt>
          <cx:pt idx="78710">600000</cx:pt>
          <cx:pt idx="78711">330000</cx:pt>
          <cx:pt idx="78712">330000</cx:pt>
          <cx:pt idx="78713">190000</cx:pt>
          <cx:pt idx="78714">300000</cx:pt>
          <cx:pt idx="78715">725000</cx:pt>
          <cx:pt idx="78716">300000</cx:pt>
          <cx:pt idx="78717">575000</cx:pt>
          <cx:pt idx="78718">190000</cx:pt>
          <cx:pt idx="78719">1700000</cx:pt>
          <cx:pt idx="78720">100000</cx:pt>
          <cx:pt idx="78721">130000</cx:pt>
          <cx:pt idx="78722">200000</cx:pt>
          <cx:pt idx="78723">300000</cx:pt>
          <cx:pt idx="78724">250000</cx:pt>
          <cx:pt idx="78725">300000</cx:pt>
          <cx:pt idx="78726">1700000</cx:pt>
          <cx:pt idx="78727">250000</cx:pt>
          <cx:pt idx="78728">450000</cx:pt>
          <cx:pt idx="78729">390000</cx:pt>
          <cx:pt idx="78730">450000</cx:pt>
          <cx:pt idx="78731">160000</cx:pt>
          <cx:pt idx="78732">165000</cx:pt>
          <cx:pt idx="78733">350000</cx:pt>
          <cx:pt idx="78734">280000</cx:pt>
          <cx:pt idx="78735">400000</cx:pt>
          <cx:pt idx="78736">550000</cx:pt>
          <cx:pt idx="78737">625000</cx:pt>
          <cx:pt idx="78738">550000</cx:pt>
          <cx:pt idx="78739">330000</cx:pt>
          <cx:pt idx="78740">1100000</cx:pt>
          <cx:pt idx="78741">265000</cx:pt>
          <cx:pt idx="78742">250000</cx:pt>
          <cx:pt idx="78743">260000</cx:pt>
          <cx:pt idx="78744">230000</cx:pt>
          <cx:pt idx="78745">240000</cx:pt>
          <cx:pt idx="78746">235000</cx:pt>
          <cx:pt idx="78747">169000</cx:pt>
          <cx:pt idx="78748">150000</cx:pt>
          <cx:pt idx="78749">1100000</cx:pt>
          <cx:pt idx="78750">450000</cx:pt>
          <cx:pt idx="78751">450000</cx:pt>
          <cx:pt idx="78752">600000</cx:pt>
          <cx:pt idx="78753">650000</cx:pt>
          <cx:pt idx="78754">600000</cx:pt>
          <cx:pt idx="78755">600000</cx:pt>
          <cx:pt idx="78756">140000</cx:pt>
          <cx:pt idx="78757">140000</cx:pt>
          <cx:pt idx="78758">600000</cx:pt>
          <cx:pt idx="78759">185000</cx:pt>
          <cx:pt idx="78760">200000</cx:pt>
          <cx:pt idx="78761">220000</cx:pt>
          <cx:pt idx="78762">275000</cx:pt>
          <cx:pt idx="78763">600000</cx:pt>
          <cx:pt idx="78764">1800000</cx:pt>
          <cx:pt idx="78765">1500</cx:pt>
          <cx:pt idx="78766">153000</cx:pt>
          <cx:pt idx="78767">153000</cx:pt>
          <cx:pt idx="78768">153000</cx:pt>
          <cx:pt idx="78769">180000</cx:pt>
          <cx:pt idx="78770">379500</cx:pt>
          <cx:pt idx="78771">350000</cx:pt>
          <cx:pt idx="78772">180000</cx:pt>
          <cx:pt idx="78773">150000</cx:pt>
          <cx:pt idx="78774">400000</cx:pt>
          <cx:pt idx="78775">480000</cx:pt>
          <cx:pt idx="78776">437000</cx:pt>
          <cx:pt idx="78777">330000</cx:pt>
          <cx:pt idx="78778">330000</cx:pt>
          <cx:pt idx="78779">900000</cx:pt>
          <cx:pt idx="78780">340000</cx:pt>
          <cx:pt idx="78781">380000</cx:pt>
          <cx:pt idx="78782">184000</cx:pt>
          <cx:pt idx="78783">550000</cx:pt>
          <cx:pt idx="78784">600000</cx:pt>
          <cx:pt idx="78785">540000</cx:pt>
          <cx:pt idx="78786">700000</cx:pt>
          <cx:pt idx="78787">400000</cx:pt>
          <cx:pt idx="78788">295000</cx:pt>
          <cx:pt idx="78789">300000</cx:pt>
          <cx:pt idx="78790">220000</cx:pt>
          <cx:pt idx="78791">480000</cx:pt>
          <cx:pt idx="78792">925000</cx:pt>
          <cx:pt idx="78793">800000</cx:pt>
          <cx:pt idx="78794">700000</cx:pt>
          <cx:pt idx="78795">800000</cx:pt>
          <cx:pt idx="78796">450000</cx:pt>
          <cx:pt idx="78797">480000</cx:pt>
          <cx:pt idx="78798">500000</cx:pt>
          <cx:pt idx="78799">500000</cx:pt>
          <cx:pt idx="78800">170000</cx:pt>
          <cx:pt idx="78801">210000</cx:pt>
          <cx:pt idx="78802">120000</cx:pt>
          <cx:pt idx="78803">90000</cx:pt>
          <cx:pt idx="78804">120000</cx:pt>
          <cx:pt idx="78805">700000</cx:pt>
          <cx:pt idx="78806">800000</cx:pt>
          <cx:pt idx="78807">170000</cx:pt>
          <cx:pt idx="78808">220000</cx:pt>
          <cx:pt idx="78809">190000</cx:pt>
          <cx:pt idx="78810">1400000</cx:pt>
          <cx:pt idx="78811">1100000</cx:pt>
          <cx:pt idx="78812">1600000</cx:pt>
          <cx:pt idx="78813">200000</cx:pt>
          <cx:pt idx="78814">1000000</cx:pt>
          <cx:pt idx="78815">350000</cx:pt>
          <cx:pt idx="78816">300000</cx:pt>
          <cx:pt idx="78817">190000</cx:pt>
          <cx:pt idx="78818">1000000</cx:pt>
          <cx:pt idx="78819">500000</cx:pt>
          <cx:pt idx="78820">375000</cx:pt>
          <cx:pt idx="78821">300000</cx:pt>
          <cx:pt idx="78822">1000000</cx:pt>
          <cx:pt idx="78823">275000</cx:pt>
          <cx:pt idx="78824">350000</cx:pt>
          <cx:pt idx="78825">375000</cx:pt>
          <cx:pt idx="78826">300000</cx:pt>
          <cx:pt idx="78827">450000</cx:pt>
          <cx:pt idx="78828">440000</cx:pt>
          <cx:pt idx="78829">312000</cx:pt>
          <cx:pt idx="78830">365000</cx:pt>
          <cx:pt idx="78831">350000</cx:pt>
          <cx:pt idx="78832">450000</cx:pt>
          <cx:pt idx="78833">800000</cx:pt>
          <cx:pt idx="78834">630000</cx:pt>
          <cx:pt idx="78835">110000</cx:pt>
          <cx:pt idx="78836">114000</cx:pt>
          <cx:pt idx="78837">350000</cx:pt>
          <cx:pt idx="78838">600000</cx:pt>
          <cx:pt idx="78839">450000</cx:pt>
          <cx:pt idx="78840">1200000</cx:pt>
          <cx:pt idx="78841">300000</cx:pt>
          <cx:pt idx="78842">300000</cx:pt>
          <cx:pt idx="78843">400000</cx:pt>
          <cx:pt idx="78844">300000</cx:pt>
          <cx:pt idx="78845">300000</cx:pt>
          <cx:pt idx="78846">400000</cx:pt>
          <cx:pt idx="78847">365000</cx:pt>
          <cx:pt idx="78848">220000</cx:pt>
          <cx:pt idx="78849">365000</cx:pt>
          <cx:pt idx="78850">225000</cx:pt>
          <cx:pt idx="78851">295000</cx:pt>
          <cx:pt idx="78852">354000</cx:pt>
          <cx:pt idx="78853">400000</cx:pt>
          <cx:pt idx="78854">217000</cx:pt>
          <cx:pt idx="78855">230000</cx:pt>
          <cx:pt idx="78856">700000</cx:pt>
          <cx:pt idx="78857">500000</cx:pt>
          <cx:pt idx="78858">425000</cx:pt>
          <cx:pt idx="78859">320000</cx:pt>
          <cx:pt idx="78860">365000</cx:pt>
          <cx:pt idx="78861">30000</cx:pt>
          <cx:pt idx="78862">525000</cx:pt>
          <cx:pt idx="78863">800000</cx:pt>
          <cx:pt idx="78864">700000</cx:pt>
          <cx:pt idx="78865">195000</cx:pt>
          <cx:pt idx="78866">300000</cx:pt>
          <cx:pt idx="78867">350000</cx:pt>
          <cx:pt idx="78868">1100000</cx:pt>
          <cx:pt idx="78869">260000</cx:pt>
          <cx:pt idx="78870">200000</cx:pt>
          <cx:pt idx="78871">200000</cx:pt>
          <cx:pt idx="78872">350000</cx:pt>
          <cx:pt idx="78873">375000</cx:pt>
          <cx:pt idx="78874">179000</cx:pt>
          <cx:pt idx="78875">150000</cx:pt>
          <cx:pt idx="78876">850000</cx:pt>
          <cx:pt idx="78877">650000</cx:pt>
          <cx:pt idx="78878">165000</cx:pt>
          <cx:pt idx="78879">850000</cx:pt>
          <cx:pt idx="78880">460000</cx:pt>
          <cx:pt idx="78881">540000</cx:pt>
          <cx:pt idx="78882">665000</cx:pt>
          <cx:pt idx="78883">260000</cx:pt>
          <cx:pt idx="78884">30000</cx:pt>
          <cx:pt idx="78885">325000</cx:pt>
          <cx:pt idx="78886">500000</cx:pt>
          <cx:pt idx="78887">900000</cx:pt>
          <cx:pt idx="78888">900000</cx:pt>
          <cx:pt idx="78889">135000</cx:pt>
          <cx:pt idx="78890">315000</cx:pt>
          <cx:pt idx="78891">475000</cx:pt>
          <cx:pt idx="78892">450000</cx:pt>
          <cx:pt idx="78893">30000</cx:pt>
          <cx:pt idx="78894">240000</cx:pt>
          <cx:pt idx="78895">300000</cx:pt>
          <cx:pt idx="78896">160000</cx:pt>
          <cx:pt idx="78897">225000</cx:pt>
          <cx:pt idx="78898">160000</cx:pt>
          <cx:pt idx="78899">270000</cx:pt>
          <cx:pt idx="78900">325000</cx:pt>
          <cx:pt idx="78901">395000</cx:pt>
          <cx:pt idx="78902">275000</cx:pt>
          <cx:pt idx="78903">145000</cx:pt>
          <cx:pt idx="78904">275000</cx:pt>
          <cx:pt idx="78905">30000</cx:pt>
          <cx:pt idx="78906">180000</cx:pt>
          <cx:pt idx="78907">219000</cx:pt>
          <cx:pt idx="78908">550000</cx:pt>
          <cx:pt idx="78909">545000</cx:pt>
          <cx:pt idx="78910">180000</cx:pt>
          <cx:pt idx="78911">215000</cx:pt>
          <cx:pt idx="78912">950000</cx:pt>
          <cx:pt idx="78913">292000</cx:pt>
          <cx:pt idx="78914">293300</cx:pt>
          <cx:pt idx="78915">900000</cx:pt>
          <cx:pt idx="78916">1100000</cx:pt>
          <cx:pt idx="78917">500000</cx:pt>
          <cx:pt idx="78918">600000</cx:pt>
          <cx:pt idx="78919">550000</cx:pt>
          <cx:pt idx="78920">85000</cx:pt>
          <cx:pt idx="78921">120000</cx:pt>
          <cx:pt idx="78922">489000</cx:pt>
          <cx:pt idx="78923">375000</cx:pt>
          <cx:pt idx="78924">70000</cx:pt>
          <cx:pt idx="78925">49000</cx:pt>
          <cx:pt idx="78926">500000</cx:pt>
          <cx:pt idx="78927">200000</cx:pt>
          <cx:pt idx="78928">1300000</cx:pt>
          <cx:pt idx="78929">899000</cx:pt>
          <cx:pt idx="78930">700000</cx:pt>
          <cx:pt idx="78931">690000</cx:pt>
          <cx:pt idx="78932">900000</cx:pt>
          <cx:pt idx="78933">600000</cx:pt>
          <cx:pt idx="78934">450000</cx:pt>
          <cx:pt idx="78935">450000</cx:pt>
          <cx:pt idx="78936">350000</cx:pt>
          <cx:pt idx="78937">265000</cx:pt>
          <cx:pt idx="78938">700000</cx:pt>
          <cx:pt idx="78939">180000</cx:pt>
          <cx:pt idx="78940">590000</cx:pt>
          <cx:pt idx="78941">600000</cx:pt>
          <cx:pt idx="78942">30000</cx:pt>
          <cx:pt idx="78943">1100000</cx:pt>
          <cx:pt idx="78944">850000</cx:pt>
          <cx:pt idx="78945">700000</cx:pt>
          <cx:pt idx="78946">30000</cx:pt>
          <cx:pt idx="78947">820000</cx:pt>
          <cx:pt idx="78948">560000</cx:pt>
          <cx:pt idx="78949">540000</cx:pt>
          <cx:pt idx="78950">525000</cx:pt>
          <cx:pt idx="78951">550000</cx:pt>
          <cx:pt idx="78952">239000</cx:pt>
          <cx:pt idx="78953">350000</cx:pt>
          <cx:pt idx="78954">410000</cx:pt>
          <cx:pt idx="78955">240000</cx:pt>
          <cx:pt idx="78956">150000</cx:pt>
          <cx:pt idx="78957">450000</cx:pt>
          <cx:pt idx="78958">500000</cx:pt>
          <cx:pt idx="78959">545000</cx:pt>
          <cx:pt idx="78960">310000</cx:pt>
          <cx:pt idx="78961">175000</cx:pt>
          <cx:pt idx="78962">154500</cx:pt>
          <cx:pt idx="78963">300000</cx:pt>
          <cx:pt idx="78964">165000</cx:pt>
          <cx:pt idx="78965">140000</cx:pt>
          <cx:pt idx="78966">650000</cx:pt>
          <cx:pt idx="78967">650000</cx:pt>
          <cx:pt idx="78968">720000</cx:pt>
          <cx:pt idx="78969">150000</cx:pt>
          <cx:pt idx="78970">450000</cx:pt>
          <cx:pt idx="78971">720000</cx:pt>
          <cx:pt idx="78972">190000</cx:pt>
          <cx:pt idx="78973">450000</cx:pt>
          <cx:pt idx="78974">400000</cx:pt>
          <cx:pt idx="78975">550000</cx:pt>
          <cx:pt idx="78976">480000</cx:pt>
          <cx:pt idx="78977">600000</cx:pt>
          <cx:pt idx="78978">500000</cx:pt>
          <cx:pt idx="78979">650000</cx:pt>
          <cx:pt idx="78980">375000</cx:pt>
          <cx:pt idx="78981">400000</cx:pt>
          <cx:pt idx="78982">500000</cx:pt>
          <cx:pt idx="78983">500000</cx:pt>
          <cx:pt idx="78984">750000</cx:pt>
          <cx:pt idx="78985">330000</cx:pt>
          <cx:pt idx="78986">400000</cx:pt>
          <cx:pt idx="78987">750000</cx:pt>
          <cx:pt idx="78988">390000</cx:pt>
          <cx:pt idx="78989">420000</cx:pt>
          <cx:pt idx="78990">280000</cx:pt>
          <cx:pt idx="78991">400000</cx:pt>
          <cx:pt idx="78992">420000</cx:pt>
          <cx:pt idx="78993">400000</cx:pt>
          <cx:pt idx="78994">325000</cx:pt>
          <cx:pt idx="78995">280000</cx:pt>
          <cx:pt idx="78996">400000</cx:pt>
          <cx:pt idx="78997">350000</cx:pt>
          <cx:pt idx="78998">250000</cx:pt>
          <cx:pt idx="78999">350000</cx:pt>
          <cx:pt idx="79000">380000</cx:pt>
          <cx:pt idx="79001">365000</cx:pt>
          <cx:pt idx="79002">350000</cx:pt>
          <cx:pt idx="79003">350000</cx:pt>
          <cx:pt idx="79004">280000</cx:pt>
          <cx:pt idx="79005">175000</cx:pt>
          <cx:pt idx="79006">175000</cx:pt>
          <cx:pt idx="79007">680000</cx:pt>
          <cx:pt idx="79008">680000</cx:pt>
          <cx:pt idx="79009">1300000</cx:pt>
          <cx:pt idx="79010">1000000</cx:pt>
          <cx:pt idx="79011">600000</cx:pt>
          <cx:pt idx="79012">1300000</cx:pt>
          <cx:pt idx="79013">350000</cx:pt>
          <cx:pt idx="79014">700000</cx:pt>
          <cx:pt idx="79015">650000</cx:pt>
          <cx:pt idx="79016">2547472</cx:pt>
          <cx:pt idx="79017">310000</cx:pt>
          <cx:pt idx="79018">650000</cx:pt>
          <cx:pt idx="79019">400000</cx:pt>
          <cx:pt idx="79020">600000</cx:pt>
          <cx:pt idx="79021">429000</cx:pt>
          <cx:pt idx="79022">400000</cx:pt>
          <cx:pt idx="79023">700000</cx:pt>
          <cx:pt idx="79024">2547472</cx:pt>
          <cx:pt idx="79025">300000</cx:pt>
          <cx:pt idx="79026">350000</cx:pt>
          <cx:pt idx="79027">455000</cx:pt>
          <cx:pt idx="79028">450000</cx:pt>
          <cx:pt idx="79029">634000</cx:pt>
          <cx:pt idx="79030">634000</cx:pt>
          <cx:pt idx="79031">415000</cx:pt>
          <cx:pt idx="79032">375000</cx:pt>
          <cx:pt idx="79033">500000</cx:pt>
          <cx:pt idx="79034">500000</cx:pt>
          <cx:pt idx="79035">800000</cx:pt>
          <cx:pt idx="79036">550000</cx:pt>
          <cx:pt idx="79037">1000000</cx:pt>
          <cx:pt idx="79038">300000</cx:pt>
          <cx:pt idx="79039">305000</cx:pt>
          <cx:pt idx="79040">600000</cx:pt>
          <cx:pt idx="79041">1200000</cx:pt>
          <cx:pt idx="79042">400000</cx:pt>
          <cx:pt idx="79043">350000</cx:pt>
          <cx:pt idx="79044">340000</cx:pt>
          <cx:pt idx="79045">800000</cx:pt>
          <cx:pt idx="79046">175000</cx:pt>
          <cx:pt idx="79047">240000</cx:pt>
          <cx:pt idx="79048">160000</cx:pt>
          <cx:pt idx="79049">300000</cx:pt>
          <cx:pt idx="79050">300000</cx:pt>
          <cx:pt idx="79051">800000</cx:pt>
          <cx:pt idx="79052">165000</cx:pt>
          <cx:pt idx="79053">800000</cx:pt>
          <cx:pt idx="79054">800000</cx:pt>
          <cx:pt idx="79055">900000</cx:pt>
          <cx:pt idx="79056">600000</cx:pt>
          <cx:pt idx="79057">600000</cx:pt>
          <cx:pt idx="79058">510000</cx:pt>
          <cx:pt idx="79059">510000</cx:pt>
          <cx:pt idx="79060">600000</cx:pt>
          <cx:pt idx="79061">330000</cx:pt>
          <cx:pt idx="79062">550000</cx:pt>
          <cx:pt idx="79063">360000</cx:pt>
          <cx:pt idx="79064">300000</cx:pt>
          <cx:pt idx="79065">340000</cx:pt>
          <cx:pt idx="79066">800000</cx:pt>
          <cx:pt idx="79067">240000</cx:pt>
          <cx:pt idx="79068">400000</cx:pt>
          <cx:pt idx="79069">240000</cx:pt>
          <cx:pt idx="79070">700000</cx:pt>
          <cx:pt idx="79071">600000</cx:pt>
          <cx:pt idx="79072">660000</cx:pt>
          <cx:pt idx="79073">250000</cx:pt>
          <cx:pt idx="79074">304900</cx:pt>
          <cx:pt idx="79075">340000</cx:pt>
          <cx:pt idx="79076">900000</cx:pt>
          <cx:pt idx="79077">450000</cx:pt>
          <cx:pt idx="79078">300000</cx:pt>
          <cx:pt idx="79079">300000</cx:pt>
          <cx:pt idx="79080">650000</cx:pt>
          <cx:pt idx="79081">500000</cx:pt>
          <cx:pt idx="79082">800000</cx:pt>
          <cx:pt idx="79083">198000</cx:pt>
          <cx:pt idx="79084">240000</cx:pt>
          <cx:pt idx="79085">250000</cx:pt>
          <cx:pt idx="79086">900000</cx:pt>
          <cx:pt idx="79087">440000</cx:pt>
          <cx:pt idx="79088">395000</cx:pt>
          <cx:pt idx="79089">353000</cx:pt>
          <cx:pt idx="79090">970000</cx:pt>
          <cx:pt idx="79091">600000</cx:pt>
          <cx:pt idx="79092">590000</cx:pt>
          <cx:pt idx="79093">300000</cx:pt>
          <cx:pt idx="79094">375000</cx:pt>
          <cx:pt idx="79095">2547472</cx:pt>
          <cx:pt idx="79096">450000</cx:pt>
          <cx:pt idx="79097">420000</cx:pt>
          <cx:pt idx="79098">400000</cx:pt>
          <cx:pt idx="79099">500000</cx:pt>
          <cx:pt idx="79100">650000</cx:pt>
          <cx:pt idx="79101">650000</cx:pt>
          <cx:pt idx="79102">840000</cx:pt>
          <cx:pt idx="79103">950000</cx:pt>
          <cx:pt idx="79104">650000</cx:pt>
          <cx:pt idx="79105">240000</cx:pt>
          <cx:pt idx="79106">353000</cx:pt>
          <cx:pt idx="79107">390000</cx:pt>
          <cx:pt idx="79108">1500000</cx:pt>
          <cx:pt idx="79109">1500000</cx:pt>
          <cx:pt idx="79110">400000</cx:pt>
          <cx:pt idx="79111">320000</cx:pt>
          <cx:pt idx="79112">307000</cx:pt>
          <cx:pt idx="79113">1000000</cx:pt>
          <cx:pt idx="79114">240000</cx:pt>
          <cx:pt idx="79115">775000</cx:pt>
          <cx:pt idx="79116">300000</cx:pt>
          <cx:pt idx="79117">400000</cx:pt>
          <cx:pt idx="79118">650000</cx:pt>
          <cx:pt idx="79119">500000</cx:pt>
          <cx:pt idx="79120">600000</cx:pt>
          <cx:pt idx="79121">370000</cx:pt>
          <cx:pt idx="79122">210000</cx:pt>
          <cx:pt idx="79123">600000</cx:pt>
          <cx:pt idx="79124">400000</cx:pt>
          <cx:pt idx="79125">500000</cx:pt>
          <cx:pt idx="79126">300000</cx:pt>
          <cx:pt idx="79127">500000</cx:pt>
          <cx:pt idx="79128">400000</cx:pt>
          <cx:pt idx="79129">600000</cx:pt>
          <cx:pt idx="79130">500000</cx:pt>
          <cx:pt idx="79131">600000</cx:pt>
          <cx:pt idx="79132">300000</cx:pt>
          <cx:pt idx="79133">600000</cx:pt>
          <cx:pt idx="79134">413000</cx:pt>
          <cx:pt idx="79135">300000</cx:pt>
          <cx:pt idx="79136">350000</cx:pt>
          <cx:pt idx="79137">350000</cx:pt>
          <cx:pt idx="79138">375000</cx:pt>
          <cx:pt idx="79139">400000</cx:pt>
          <cx:pt idx="79140">360000</cx:pt>
          <cx:pt idx="79141">295000</cx:pt>
          <cx:pt idx="79142">500000</cx:pt>
          <cx:pt idx="79143">600000</cx:pt>
          <cx:pt idx="79144">400000</cx:pt>
          <cx:pt idx="79145">400000</cx:pt>
          <cx:pt idx="79146">350000</cx:pt>
          <cx:pt idx="79147">425000</cx:pt>
          <cx:pt idx="79148">400000</cx:pt>
          <cx:pt idx="79149">200000</cx:pt>
          <cx:pt idx="79150">820000</cx:pt>
          <cx:pt idx="79151">750000</cx:pt>
          <cx:pt idx="79152">750000</cx:pt>
          <cx:pt idx="79153">450000</cx:pt>
          <cx:pt idx="79154">600000</cx:pt>
          <cx:pt idx="79155">280000</cx:pt>
          <cx:pt idx="79156">2547472</cx:pt>
          <cx:pt idx="79157">420000</cx:pt>
          <cx:pt idx="79158">420000</cx:pt>
          <cx:pt idx="79159">350000</cx:pt>
          <cx:pt idx="79160">1200000</cx:pt>
          <cx:pt idx="79161">775000</cx:pt>
          <cx:pt idx="79162">340000</cx:pt>
          <cx:pt idx="79163">1300000</cx:pt>
          <cx:pt idx="79164">425000</cx:pt>
          <cx:pt idx="79165">340000</cx:pt>
          <cx:pt idx="79166">778000</cx:pt>
          <cx:pt idx="79167">460000</cx:pt>
          <cx:pt idx="79168">750000</cx:pt>
          <cx:pt idx="79169">850000</cx:pt>
          <cx:pt idx="79170">550000</cx:pt>
          <cx:pt idx="79171">2547472</cx:pt>
          <cx:pt idx="79172">370000</cx:pt>
          <cx:pt idx="79173">310000</cx:pt>
          <cx:pt idx="79174">390000</cx:pt>
          <cx:pt idx="79175">250000</cx:pt>
          <cx:pt idx="79176">950000</cx:pt>
          <cx:pt idx="79177">376000</cx:pt>
          <cx:pt idx="79178">1250000</cx:pt>
          <cx:pt idx="79179">960000</cx:pt>
          <cx:pt idx="79180">2547472</cx:pt>
          <cx:pt idx="79181">350000</cx:pt>
          <cx:pt idx="79182">200000</cx:pt>
          <cx:pt idx="79183">750000</cx:pt>
          <cx:pt idx="79184">350000</cx:pt>
          <cx:pt idx="79185">225000</cx:pt>
          <cx:pt idx="79186">690000</cx:pt>
          <cx:pt idx="79187">1050000</cx:pt>
          <cx:pt idx="79188">750000</cx:pt>
          <cx:pt idx="79189">290000</cx:pt>
          <cx:pt idx="79190">290000</cx:pt>
          <cx:pt idx="79191">575000</cx:pt>
          <cx:pt idx="79192">510000</cx:pt>
          <cx:pt idx="79193">1100000</cx:pt>
          <cx:pt idx="79194">200000</cx:pt>
          <cx:pt idx="79195">500000</cx:pt>
          <cx:pt idx="79196">1100000</cx:pt>
          <cx:pt idx="79197">1050000</cx:pt>
          <cx:pt idx="79198">1100000</cx:pt>
          <cx:pt idx="79199">635000</cx:pt>
          <cx:pt idx="79200">450000</cx:pt>
          <cx:pt idx="79201">196000</cx:pt>
          <cx:pt idx="79202">400000</cx:pt>
          <cx:pt idx="79203">400000</cx:pt>
          <cx:pt idx="79204">385000</cx:pt>
          <cx:pt idx="79205">750000</cx:pt>
          <cx:pt idx="79206">360000</cx:pt>
          <cx:pt idx="79207">610000</cx:pt>
          <cx:pt idx="79208">650000</cx:pt>
          <cx:pt idx="79209">500000</cx:pt>
          <cx:pt idx="79210">300000</cx:pt>
          <cx:pt idx="79211">400000</cx:pt>
          <cx:pt idx="79212">300000</cx:pt>
          <cx:pt idx="79213">680000</cx:pt>
          <cx:pt idx="79214">309000</cx:pt>
          <cx:pt idx="79215">430000</cx:pt>
          <cx:pt idx="79216">500000</cx:pt>
          <cx:pt idx="79217">380000</cx:pt>
          <cx:pt idx="79218">500000</cx:pt>
          <cx:pt idx="79219">600000</cx:pt>
          <cx:pt idx="79220">320000</cx:pt>
          <cx:pt idx="79221">600000</cx:pt>
          <cx:pt idx="79222">650000</cx:pt>
          <cx:pt idx="79223">500000</cx:pt>
          <cx:pt idx="79224">400000</cx:pt>
          <cx:pt idx="79225">400000</cx:pt>
          <cx:pt idx="79226">375000</cx:pt>
          <cx:pt idx="79227">280000</cx:pt>
          <cx:pt idx="79228">1200000</cx:pt>
          <cx:pt idx="79229">741000</cx:pt>
          <cx:pt idx="79230">1200000</cx:pt>
          <cx:pt idx="79231">650000</cx:pt>
          <cx:pt idx="79232">260000</cx:pt>
          <cx:pt idx="79233">1900000</cx:pt>
          <cx:pt idx="79234">300000</cx:pt>
          <cx:pt idx="79235">375000</cx:pt>
          <cx:pt idx="79236">300000</cx:pt>
          <cx:pt idx="79237">450000</cx:pt>
          <cx:pt idx="79238">1000000</cx:pt>
          <cx:pt idx="79239">575000</cx:pt>
          <cx:pt idx="79240">480000</cx:pt>
          <cx:pt idx="79241">800000</cx:pt>
          <cx:pt idx="79242">300000</cx:pt>
          <cx:pt idx="79243">450000</cx:pt>
          <cx:pt idx="79244">400000</cx:pt>
          <cx:pt idx="79245">975000</cx:pt>
          <cx:pt idx="79246">550000</cx:pt>
          <cx:pt idx="79247">400000</cx:pt>
          <cx:pt idx="79248">700000</cx:pt>
          <cx:pt idx="79249">700000</cx:pt>
          <cx:pt idx="79250">700000</cx:pt>
          <cx:pt idx="79251">250000</cx:pt>
          <cx:pt idx="79252">650000</cx:pt>
          <cx:pt idx="79253">1100000</cx:pt>
          <cx:pt idx="79254">1200000</cx:pt>
          <cx:pt idx="79255">375000</cx:pt>
          <cx:pt idx="79256">829000</cx:pt>
          <cx:pt idx="79257">1400000</cx:pt>
          <cx:pt idx="79258">350000</cx:pt>
          <cx:pt idx="79259">305000</cx:pt>
          <cx:pt idx="79260">364000</cx:pt>
          <cx:pt idx="79261">185000</cx:pt>
          <cx:pt idx="79262">320000</cx:pt>
          <cx:pt idx="79263">400000</cx:pt>
          <cx:pt idx="79264">375000</cx:pt>
          <cx:pt idx="79265">320000</cx:pt>
          <cx:pt idx="79266">475000</cx:pt>
          <cx:pt idx="79267">575000</cx:pt>
          <cx:pt idx="79268">650000</cx:pt>
          <cx:pt idx="79269">1400000</cx:pt>
          <cx:pt idx="79270">595000</cx:pt>
          <cx:pt idx="79271">1500000</cx:pt>
          <cx:pt idx="79272">500000</cx:pt>
          <cx:pt idx="79273">293900</cx:pt>
          <cx:pt idx="79274">700000</cx:pt>
          <cx:pt idx="79275">700000</cx:pt>
          <cx:pt idx="79276">620000</cx:pt>
          <cx:pt idx="79277">750000</cx:pt>
          <cx:pt idx="79278">2547472</cx:pt>
          <cx:pt idx="79279">1000000</cx:pt>
          <cx:pt idx="79280">1500000</cx:pt>
          <cx:pt idx="79281">600000</cx:pt>
          <cx:pt idx="79282">475000</cx:pt>
          <cx:pt idx="79283">620000</cx:pt>
          <cx:pt idx="79284">700000</cx:pt>
          <cx:pt idx="79285">575000</cx:pt>
          <cx:pt idx="79286">425000</cx:pt>
          <cx:pt idx="79287">530000</cx:pt>
          <cx:pt idx="79288">640000</cx:pt>
          <cx:pt idx="79289">470000</cx:pt>
          <cx:pt idx="79290">1100000</cx:pt>
          <cx:pt idx="79291">500000</cx:pt>
          <cx:pt idx="79292">750000</cx:pt>
          <cx:pt idx="79293">457000</cx:pt>
          <cx:pt idx="79294">2547472</cx:pt>
          <cx:pt idx="79295">500000</cx:pt>
          <cx:pt idx="79296">650000</cx:pt>
          <cx:pt idx="79297">336000</cx:pt>
          <cx:pt idx="79298">450000</cx:pt>
          <cx:pt idx="79299">380000</cx:pt>
          <cx:pt idx="79300">700000</cx:pt>
          <cx:pt idx="79301">1000000</cx:pt>
          <cx:pt idx="79302">700000</cx:pt>
          <cx:pt idx="79303">640000</cx:pt>
          <cx:pt idx="79304">70000</cx:pt>
          <cx:pt idx="79305">1400000</cx:pt>
          <cx:pt idx="79306">350000</cx:pt>
          <cx:pt idx="79307">370000</cx:pt>
          <cx:pt idx="79308">350000</cx:pt>
          <cx:pt idx="79309">500000</cx:pt>
          <cx:pt idx="79310">80000</cx:pt>
          <cx:pt idx="79311">400000</cx:pt>
          <cx:pt idx="79312">385000</cx:pt>
          <cx:pt idx="79313">56000</cx:pt>
          <cx:pt idx="79314">300000</cx:pt>
          <cx:pt idx="79315">405000</cx:pt>
          <cx:pt idx="79316">425000</cx:pt>
          <cx:pt idx="79317">500000</cx:pt>
          <cx:pt idx="79318">800000</cx:pt>
          <cx:pt idx="79319">210000</cx:pt>
          <cx:pt idx="79320">350000</cx:pt>
          <cx:pt idx="79321">250000</cx:pt>
          <cx:pt idx="79322">250000</cx:pt>
          <cx:pt idx="79323">440000</cx:pt>
          <cx:pt idx="79324">400000</cx:pt>
          <cx:pt idx="79325">850000</cx:pt>
          <cx:pt idx="79326">440000</cx:pt>
          <cx:pt idx="79327">835000</cx:pt>
          <cx:pt idx="79328">450000</cx:pt>
          <cx:pt idx="79329">760000</cx:pt>
          <cx:pt idx="79330">375000</cx:pt>
          <cx:pt idx="79331">175000</cx:pt>
          <cx:pt idx="79332">404900</cx:pt>
          <cx:pt idx="79333">335000</cx:pt>
          <cx:pt idx="79334">550000</cx:pt>
          <cx:pt idx="79335">375000</cx:pt>
          <cx:pt idx="79336">270000</cx:pt>
          <cx:pt idx="79337">785000</cx:pt>
          <cx:pt idx="79338">270000</cx:pt>
          <cx:pt idx="79339">245000</cx:pt>
          <cx:pt idx="79340">390000</cx:pt>
          <cx:pt idx="79341">150000</cx:pt>
          <cx:pt idx="79342">110000</cx:pt>
          <cx:pt idx="79343">110000</cx:pt>
          <cx:pt idx="79344">75000</cx:pt>
          <cx:pt idx="79345">30000</cx:pt>
          <cx:pt idx="79346">6000</cx:pt>
          <cx:pt idx="79347">25000</cx:pt>
          <cx:pt idx="79348">75000</cx:pt>
          <cx:pt idx="79349">42000</cx:pt>
          <cx:pt idx="79350">75000</cx:pt>
          <cx:pt idx="79351">1500</cx:pt>
          <cx:pt idx="79352">125000</cx:pt>
          <cx:pt idx="79353">60000</cx:pt>
          <cx:pt idx="79354">60000</cx:pt>
          <cx:pt idx="79355">70000</cx:pt>
          <cx:pt idx="79356">125000</cx:pt>
          <cx:pt idx="79357">100000</cx:pt>
          <cx:pt idx="79358">50000</cx:pt>
          <cx:pt idx="79359">30000</cx:pt>
          <cx:pt idx="79360">45000</cx:pt>
          <cx:pt idx="79361">100000</cx:pt>
          <cx:pt idx="79362">40000</cx:pt>
          <cx:pt idx="79363">100000</cx:pt>
          <cx:pt idx="79364">100000</cx:pt>
          <cx:pt idx="79365">100000</cx:pt>
          <cx:pt idx="79366">10000</cx:pt>
          <cx:pt idx="79367">15000</cx:pt>
          <cx:pt idx="79368">100000</cx:pt>
          <cx:pt idx="79369">3000</cx:pt>
          <cx:pt idx="79370">390000</cx:pt>
          <cx:pt idx="79371">300000</cx:pt>
          <cx:pt idx="79372">54000</cx:pt>
          <cx:pt idx="79373">350000</cx:pt>
          <cx:pt idx="79374">300000</cx:pt>
          <cx:pt idx="79375">700000</cx:pt>
          <cx:pt idx="79376">350000</cx:pt>
          <cx:pt idx="79377">425000</cx:pt>
          <cx:pt idx="79378">410000</cx:pt>
          <cx:pt idx="79379">280000</cx:pt>
          <cx:pt idx="79380">210000</cx:pt>
          <cx:pt idx="79381">300000</cx:pt>
          <cx:pt idx="79382">400000</cx:pt>
          <cx:pt idx="79383">475000</cx:pt>
          <cx:pt idx="79384">410000</cx:pt>
          <cx:pt idx="79385">350000</cx:pt>
          <cx:pt idx="79386">340000</cx:pt>
          <cx:pt idx="79387">460000</cx:pt>
          <cx:pt idx="79388">320000</cx:pt>
          <cx:pt idx="79389">300000</cx:pt>
          <cx:pt idx="79390">50000</cx:pt>
          <cx:pt idx="79391">210000</cx:pt>
          <cx:pt idx="79392">360000</cx:pt>
          <cx:pt idx="79393">20000</cx:pt>
          <cx:pt idx="79394">600000</cx:pt>
          <cx:pt idx="79395">450000</cx:pt>
          <cx:pt idx="79396">360000</cx:pt>
          <cx:pt idx="79397">50000</cx:pt>
          <cx:pt idx="79398">456000</cx:pt>
          <cx:pt idx="79399">320000</cx:pt>
          <cx:pt idx="79400">425000</cx:pt>
          <cx:pt idx="79401">250000</cx:pt>
          <cx:pt idx="79402">200000</cx:pt>
          <cx:pt idx="79403">325000</cx:pt>
          <cx:pt idx="79404">120000</cx:pt>
          <cx:pt idx="79405">350000</cx:pt>
          <cx:pt idx="79406">400000</cx:pt>
          <cx:pt idx="79407">350000</cx:pt>
          <cx:pt idx="79408">400000</cx:pt>
          <cx:pt idx="79409">10000</cx:pt>
          <cx:pt idx="79410">370000</cx:pt>
          <cx:pt idx="79411">450000</cx:pt>
          <cx:pt idx="79412">25000</cx:pt>
          <cx:pt idx="79413">180000</cx:pt>
          <cx:pt idx="79414">140000</cx:pt>
          <cx:pt idx="79415">350000</cx:pt>
          <cx:pt idx="79416">225000</cx:pt>
          <cx:pt idx="79417">300000</cx:pt>
          <cx:pt idx="79418">370000</cx:pt>
          <cx:pt idx="79419">300000</cx:pt>
          <cx:pt idx="79420">335000</cx:pt>
          <cx:pt idx="79421">350000</cx:pt>
          <cx:pt idx="79422">350000</cx:pt>
          <cx:pt idx="79423">300000</cx:pt>
          <cx:pt idx="79424">450000</cx:pt>
          <cx:pt idx="79425">350000</cx:pt>
          <cx:pt idx="79426">300000</cx:pt>
          <cx:pt idx="79427">350000</cx:pt>
          <cx:pt idx="79428">400000</cx:pt>
          <cx:pt idx="79429">300000</cx:pt>
          <cx:pt idx="79430">350000</cx:pt>
          <cx:pt idx="79431">300000</cx:pt>
          <cx:pt idx="79432">230000</cx:pt>
          <cx:pt idx="79433">325000</cx:pt>
          <cx:pt idx="79434">325000</cx:pt>
          <cx:pt idx="79435">300000</cx:pt>
          <cx:pt idx="79436">375000</cx:pt>
          <cx:pt idx="79437">300000</cx:pt>
          <cx:pt idx="79438">150000</cx:pt>
          <cx:pt idx="79439">288500</cx:pt>
          <cx:pt idx="79440">350000</cx:pt>
          <cx:pt idx="79441">500000</cx:pt>
          <cx:pt idx="79442">360000</cx:pt>
          <cx:pt idx="79443">425000</cx:pt>
          <cx:pt idx="79444">340000</cx:pt>
          <cx:pt idx="79445">300000</cx:pt>
          <cx:pt idx="79446">400000</cx:pt>
          <cx:pt idx="79447">360000</cx:pt>
          <cx:pt idx="79448">428000</cx:pt>
          <cx:pt idx="79449">350000</cx:pt>
          <cx:pt idx="79450">314000</cx:pt>
          <cx:pt idx="79451">365000</cx:pt>
          <cx:pt idx="79452">600000</cx:pt>
          <cx:pt idx="79453">280000</cx:pt>
          <cx:pt idx="79454">700000</cx:pt>
          <cx:pt idx="79455">400000</cx:pt>
          <cx:pt idx="79456">425000</cx:pt>
          <cx:pt idx="79457">320000</cx:pt>
          <cx:pt idx="79458">350000</cx:pt>
          <cx:pt idx="79459">340000</cx:pt>
          <cx:pt idx="79460">300000</cx:pt>
          <cx:pt idx="79461">325000</cx:pt>
          <cx:pt idx="79462">450000</cx:pt>
          <cx:pt idx="79463">360000</cx:pt>
          <cx:pt idx="79464">140000</cx:pt>
          <cx:pt idx="79465">350000</cx:pt>
          <cx:pt idx="79466">350000</cx:pt>
          <cx:pt idx="79467">400000</cx:pt>
          <cx:pt idx="79468">250000</cx:pt>
          <cx:pt idx="79469">500000</cx:pt>
          <cx:pt idx="79470">600000</cx:pt>
          <cx:pt idx="79471">290000</cx:pt>
          <cx:pt idx="79472">240000</cx:pt>
          <cx:pt idx="79473">280000</cx:pt>
          <cx:pt idx="79474">450000</cx:pt>
          <cx:pt idx="79475">340000</cx:pt>
          <cx:pt idx="79476">300000</cx:pt>
          <cx:pt idx="79477">320000</cx:pt>
          <cx:pt idx="79478">300000</cx:pt>
          <cx:pt idx="79479">350000</cx:pt>
          <cx:pt idx="79480">380000</cx:pt>
          <cx:pt idx="79481">400000</cx:pt>
          <cx:pt idx="79482">380000</cx:pt>
          <cx:pt idx="79483">480000</cx:pt>
          <cx:pt idx="79484">320000</cx:pt>
          <cx:pt idx="79485">360000</cx:pt>
          <cx:pt idx="79486">425000</cx:pt>
          <cx:pt idx="79487">325000</cx:pt>
          <cx:pt idx="79488">250000</cx:pt>
          <cx:pt idx="79489">338000</cx:pt>
          <cx:pt idx="79490">100000</cx:pt>
          <cx:pt idx="79491">400000</cx:pt>
          <cx:pt idx="79492">275000</cx:pt>
          <cx:pt idx="79493">300000</cx:pt>
          <cx:pt idx="79494">320000</cx:pt>
          <cx:pt idx="79495">650000</cx:pt>
          <cx:pt idx="79496">118000</cx:pt>
          <cx:pt idx="79497">300000</cx:pt>
          <cx:pt idx="79498">550000</cx:pt>
          <cx:pt idx="79499">350000</cx:pt>
          <cx:pt idx="79500">325000</cx:pt>
          <cx:pt idx="79501">300000</cx:pt>
          <cx:pt idx="79502">230000</cx:pt>
          <cx:pt idx="79503">330000</cx:pt>
          <cx:pt idx="79504">555000</cx:pt>
          <cx:pt idx="79505">40000</cx:pt>
          <cx:pt idx="79506">150000</cx:pt>
          <cx:pt idx="79507">325000</cx:pt>
          <cx:pt idx="79508">450000</cx:pt>
          <cx:pt idx="79509">350000</cx:pt>
          <cx:pt idx="79510">300000</cx:pt>
          <cx:pt idx="79511">346000</cx:pt>
          <cx:pt idx="79512">700000</cx:pt>
          <cx:pt idx="79513">340000</cx:pt>
          <cx:pt idx="79514">450000</cx:pt>
          <cx:pt idx="79515">500000</cx:pt>
          <cx:pt idx="79516">700000</cx:pt>
          <cx:pt idx="79517">500000</cx:pt>
          <cx:pt idx="79518">540000</cx:pt>
          <cx:pt idx="79519">400000</cx:pt>
          <cx:pt idx="79520">315000</cx:pt>
          <cx:pt idx="79521">400000</cx:pt>
          <cx:pt idx="79522">400000</cx:pt>
          <cx:pt idx="79523">350000</cx:pt>
          <cx:pt idx="79524">250000</cx:pt>
          <cx:pt idx="79525">800000</cx:pt>
          <cx:pt idx="79526">500000</cx:pt>
          <cx:pt idx="79527">450000</cx:pt>
          <cx:pt idx="79528">450000</cx:pt>
          <cx:pt idx="79529">300000</cx:pt>
          <cx:pt idx="79530">344000</cx:pt>
          <cx:pt idx="79531">480000</cx:pt>
          <cx:pt idx="79532">400000</cx:pt>
          <cx:pt idx="79533">295000</cx:pt>
          <cx:pt idx="79534">332000</cx:pt>
          <cx:pt idx="79535">350000</cx:pt>
          <cx:pt idx="79536">330000</cx:pt>
          <cx:pt idx="79537">350000</cx:pt>
          <cx:pt idx="79538">425000</cx:pt>
          <cx:pt idx="79539">350000</cx:pt>
          <cx:pt idx="79540">399000</cx:pt>
          <cx:pt idx="79541">250000</cx:pt>
          <cx:pt idx="79542">300000</cx:pt>
          <cx:pt idx="79543">300000</cx:pt>
          <cx:pt idx="79544">410000</cx:pt>
          <cx:pt idx="79545">500000</cx:pt>
          <cx:pt idx="79546">500000</cx:pt>
          <cx:pt idx="79547">300000</cx:pt>
          <cx:pt idx="79548">300000</cx:pt>
          <cx:pt idx="79549">140000</cx:pt>
          <cx:pt idx="79550">165000</cx:pt>
          <cx:pt idx="79551">200000</cx:pt>
          <cx:pt idx="79552">336000</cx:pt>
          <cx:pt idx="79553">500000</cx:pt>
          <cx:pt idx="79554">280000</cx:pt>
          <cx:pt idx="79555">100000</cx:pt>
          <cx:pt idx="79556">75000</cx:pt>
          <cx:pt idx="79557">1000000</cx:pt>
          <cx:pt idx="79558">80000</cx:pt>
          <cx:pt idx="79559">110000</cx:pt>
          <cx:pt idx="79560">10000</cx:pt>
          <cx:pt idx="79561">375000</cx:pt>
          <cx:pt idx="79562">100000</cx:pt>
          <cx:pt idx="79563">1200000</cx:pt>
          <cx:pt idx="79564">800000</cx:pt>
          <cx:pt idx="79565">400000</cx:pt>
          <cx:pt idx="79566">110000</cx:pt>
          <cx:pt idx="79567">250000</cx:pt>
          <cx:pt idx="79568">200000</cx:pt>
          <cx:pt idx="79569">400000</cx:pt>
          <cx:pt idx="79570">350000</cx:pt>
          <cx:pt idx="79571">370000</cx:pt>
          <cx:pt idx="79572">410000</cx:pt>
          <cx:pt idx="79573">600000</cx:pt>
          <cx:pt idx="79574">600000</cx:pt>
          <cx:pt idx="79575">480000</cx:pt>
          <cx:pt idx="79576">375000</cx:pt>
          <cx:pt idx="79577">550000</cx:pt>
          <cx:pt idx="79578">700000</cx:pt>
          <cx:pt idx="79579">750000</cx:pt>
          <cx:pt idx="79580">1500000</cx:pt>
          <cx:pt idx="79581">1500000</cx:pt>
          <cx:pt idx="79582">1200000</cx:pt>
          <cx:pt idx="79583">413000</cx:pt>
          <cx:pt idx="79584">270000</cx:pt>
          <cx:pt idx="79585">350000</cx:pt>
          <cx:pt idx="79586">680000</cx:pt>
          <cx:pt idx="79587">37000</cx:pt>
          <cx:pt idx="79588">650000</cx:pt>
          <cx:pt idx="79589">410000</cx:pt>
          <cx:pt idx="79590">130000</cx:pt>
          <cx:pt idx="79591">100000</cx:pt>
          <cx:pt idx="79592">315000</cx:pt>
          <cx:pt idx="79593">250000</cx:pt>
          <cx:pt idx="79594">125000</cx:pt>
          <cx:pt idx="79595">130000</cx:pt>
          <cx:pt idx="79596">29000</cx:pt>
          <cx:pt idx="79597">550000</cx:pt>
          <cx:pt idx="79598">175000</cx:pt>
          <cx:pt idx="79599">300000</cx:pt>
          <cx:pt idx="79600">4414135</cx:pt>
          <cx:pt idx="79601">370000</cx:pt>
          <cx:pt idx="79602">130000</cx:pt>
          <cx:pt idx="79603">180000</cx:pt>
          <cx:pt idx="79604">600000</cx:pt>
          <cx:pt idx="79605">120000</cx:pt>
          <cx:pt idx="79606">140000</cx:pt>
          <cx:pt idx="79607">15000</cx:pt>
          <cx:pt idx="79608">850000</cx:pt>
          <cx:pt idx="79609">40000</cx:pt>
          <cx:pt idx="79610">135000</cx:pt>
          <cx:pt idx="79611">65000</cx:pt>
          <cx:pt idx="79612">450000</cx:pt>
          <cx:pt idx="79613">125000</cx:pt>
          <cx:pt idx="79614">260000</cx:pt>
          <cx:pt idx="79615">220000</cx:pt>
          <cx:pt idx="79616">410000</cx:pt>
          <cx:pt idx="79617">250000</cx:pt>
          <cx:pt idx="79618">160000</cx:pt>
          <cx:pt idx="79619">775000</cx:pt>
          <cx:pt idx="79620">350000</cx:pt>
          <cx:pt idx="79621">200000</cx:pt>
          <cx:pt idx="79622">210000</cx:pt>
          <cx:pt idx="79623">250000</cx:pt>
          <cx:pt idx="79624">265000</cx:pt>
          <cx:pt idx="79625">800000</cx:pt>
          <cx:pt idx="79626">125000</cx:pt>
          <cx:pt idx="79627">250000</cx:pt>
          <cx:pt idx="79628">450000</cx:pt>
          <cx:pt idx="79629">480000</cx:pt>
          <cx:pt idx="79630">480000</cx:pt>
          <cx:pt idx="79631">365000</cx:pt>
          <cx:pt idx="79632">600000</cx:pt>
          <cx:pt idx="79633">1600000</cx:pt>
          <cx:pt idx="79634">700000</cx:pt>
          <cx:pt idx="79635">130000</cx:pt>
          <cx:pt idx="79636">140000</cx:pt>
          <cx:pt idx="79637">85000</cx:pt>
          <cx:pt idx="79638">45000</cx:pt>
          <cx:pt idx="79639">775000</cx:pt>
          <cx:pt idx="79640">500000</cx:pt>
          <cx:pt idx="79641">58000</cx:pt>
          <cx:pt idx="79642">500000</cx:pt>
          <cx:pt idx="79643">300000</cx:pt>
          <cx:pt idx="79644">210000</cx:pt>
          <cx:pt idx="79645">150000</cx:pt>
          <cx:pt idx="79646">300000</cx:pt>
          <cx:pt idx="79647">75000</cx:pt>
          <cx:pt idx="79648">370000</cx:pt>
          <cx:pt idx="79649">700000</cx:pt>
          <cx:pt idx="79650">320000</cx:pt>
          <cx:pt idx="79651">340000</cx:pt>
          <cx:pt idx="79652">500000</cx:pt>
          <cx:pt idx="79653">250000</cx:pt>
          <cx:pt idx="79654">3199000</cx:pt>
          <cx:pt idx="79655">700000</cx:pt>
          <cx:pt idx="79656">700000</cx:pt>
          <cx:pt idx="79657">700000</cx:pt>
          <cx:pt idx="79658">400000</cx:pt>
          <cx:pt idx="79659">410000</cx:pt>
          <cx:pt idx="79660">2675000</cx:pt>
          <cx:pt idx="79661">450000</cx:pt>
          <cx:pt idx="79662">440000</cx:pt>
          <cx:pt idx="79663">480000</cx:pt>
          <cx:pt idx="79664">450000</cx:pt>
          <cx:pt idx="79665">600000</cx:pt>
          <cx:pt idx="79666">350000</cx:pt>
          <cx:pt idx="79667">430000</cx:pt>
          <cx:pt idx="79668">800000</cx:pt>
          <cx:pt idx="79669">4414135</cx:pt>
          <cx:pt idx="79670">535000</cx:pt>
          <cx:pt idx="79671">320000</cx:pt>
          <cx:pt idx="79672">450000</cx:pt>
          <cx:pt idx="79673">630000</cx:pt>
          <cx:pt idx="79674">1000000</cx:pt>
          <cx:pt idx="79675">320000</cx:pt>
          <cx:pt idx="79676">430000</cx:pt>
          <cx:pt idx="79677">550000</cx:pt>
          <cx:pt idx="79678">450000</cx:pt>
          <cx:pt idx="79679">300000</cx:pt>
          <cx:pt idx="79680">400000</cx:pt>
          <cx:pt idx="79681">500000</cx:pt>
          <cx:pt idx="79682">550000</cx:pt>
          <cx:pt idx="79683">450000</cx:pt>
          <cx:pt idx="79684">650000</cx:pt>
          <cx:pt idx="79685">570000</cx:pt>
          <cx:pt idx="79686">600000</cx:pt>
          <cx:pt idx="79687">650000</cx:pt>
          <cx:pt idx="79688">450000</cx:pt>
          <cx:pt idx="79689">300000</cx:pt>
          <cx:pt idx="79690">350000</cx:pt>
          <cx:pt idx="79691">230000</cx:pt>
          <cx:pt idx="79692">335000</cx:pt>
          <cx:pt idx="79693">400000</cx:pt>
          <cx:pt idx="79694">400000</cx:pt>
          <cx:pt idx="79695">612000</cx:pt>
          <cx:pt idx="79696">500000</cx:pt>
          <cx:pt idx="79697">486000</cx:pt>
          <cx:pt idx="79698">600000</cx:pt>
          <cx:pt idx="79699">350000</cx:pt>
          <cx:pt idx="79700">500000</cx:pt>
          <cx:pt idx="79701">675000</cx:pt>
          <cx:pt idx="79702">400000</cx:pt>
          <cx:pt idx="79703">130000</cx:pt>
          <cx:pt idx="79704">350000</cx:pt>
          <cx:pt idx="79705">490000</cx:pt>
          <cx:pt idx="79706">480000</cx:pt>
          <cx:pt idx="79707">500000</cx:pt>
          <cx:pt idx="79708">650000</cx:pt>
          <cx:pt idx="79709">600000</cx:pt>
          <cx:pt idx="79710">550000</cx:pt>
          <cx:pt idx="79711">580000</cx:pt>
          <cx:pt idx="79712">425000</cx:pt>
          <cx:pt idx="79713">275000</cx:pt>
          <cx:pt idx="79714">800000</cx:pt>
          <cx:pt idx="79715">300000</cx:pt>
          <cx:pt idx="79716">400000</cx:pt>
          <cx:pt idx="79717">400000</cx:pt>
          <cx:pt idx="79718">850000</cx:pt>
          <cx:pt idx="79719">550000</cx:pt>
          <cx:pt idx="79720">15000</cx:pt>
          <cx:pt idx="79721">450000</cx:pt>
          <cx:pt idx="79722">500000</cx:pt>
          <cx:pt idx="79723">460000</cx:pt>
          <cx:pt idx="79724">500000</cx:pt>
          <cx:pt idx="79725">400000</cx:pt>
          <cx:pt idx="79726">550000</cx:pt>
          <cx:pt idx="79727">450000</cx:pt>
          <cx:pt idx="79728">650000</cx:pt>
          <cx:pt idx="79729">500000</cx:pt>
          <cx:pt idx="79730">850000</cx:pt>
          <cx:pt idx="79731">450000</cx:pt>
          <cx:pt idx="79732">420000</cx:pt>
          <cx:pt idx="79733">300000</cx:pt>
          <cx:pt idx="79734">450000</cx:pt>
          <cx:pt idx="79735">600000</cx:pt>
          <cx:pt idx="79736">365000</cx:pt>
          <cx:pt idx="79737">350000</cx:pt>
          <cx:pt idx="79738">550000</cx:pt>
          <cx:pt idx="79739">375000</cx:pt>
          <cx:pt idx="79740">400000</cx:pt>
          <cx:pt idx="79741">480000</cx:pt>
          <cx:pt idx="79742">650000</cx:pt>
          <cx:pt idx="79743">460000</cx:pt>
          <cx:pt idx="79744">580000</cx:pt>
          <cx:pt idx="79745">486000</cx:pt>
          <cx:pt idx="79746">590000</cx:pt>
          <cx:pt idx="79747">650000</cx:pt>
          <cx:pt idx="79748">450000</cx:pt>
          <cx:pt idx="79749">490000</cx:pt>
          <cx:pt idx="79750">480000</cx:pt>
          <cx:pt idx="79751">470000</cx:pt>
          <cx:pt idx="79752">500000</cx:pt>
          <cx:pt idx="79753">200000</cx:pt>
          <cx:pt idx="79754">365000</cx:pt>
          <cx:pt idx="79755">600000</cx:pt>
          <cx:pt idx="79756">15000</cx:pt>
          <cx:pt idx="79757">500000</cx:pt>
          <cx:pt idx="79758">410000</cx:pt>
          <cx:pt idx="79759">85000</cx:pt>
          <cx:pt idx="79760">750000</cx:pt>
          <cx:pt idx="79761">575000</cx:pt>
          <cx:pt idx="79762">500000</cx:pt>
          <cx:pt idx="79763">350000</cx:pt>
          <cx:pt idx="79764">425000</cx:pt>
          <cx:pt idx="79765">800000</cx:pt>
          <cx:pt idx="79766">600000</cx:pt>
          <cx:pt idx="79767">700000</cx:pt>
          <cx:pt idx="79768">540000</cx:pt>
          <cx:pt idx="79769">300000</cx:pt>
          <cx:pt idx="79770">550000</cx:pt>
          <cx:pt idx="79771">400000</cx:pt>
          <cx:pt idx="79772">350000</cx:pt>
          <cx:pt idx="79773">364000</cx:pt>
          <cx:pt idx="79774">350000</cx:pt>
          <cx:pt idx="79775">400000</cx:pt>
          <cx:pt idx="79776">300000</cx:pt>
          <cx:pt idx="79777">200000</cx:pt>
          <cx:pt idx="79778">200000</cx:pt>
          <cx:pt idx="79779">550000</cx:pt>
          <cx:pt idx="79780">190000</cx:pt>
          <cx:pt idx="79781">350000</cx:pt>
          <cx:pt idx="79782">300000</cx:pt>
          <cx:pt idx="79783">250000</cx:pt>
          <cx:pt idx="79784">500000</cx:pt>
          <cx:pt idx="79785">300000</cx:pt>
          <cx:pt idx="79786">550000</cx:pt>
          <cx:pt idx="79787">850000</cx:pt>
          <cx:pt idx="79788">850000</cx:pt>
          <cx:pt idx="79789">450000</cx:pt>
          <cx:pt idx="79790">250000</cx:pt>
          <cx:pt idx="79791">400000</cx:pt>
          <cx:pt idx="79792">525000</cx:pt>
          <cx:pt idx="79793">325000</cx:pt>
          <cx:pt idx="79794">500000</cx:pt>
          <cx:pt idx="79795">15000</cx:pt>
          <cx:pt idx="79796">550000</cx:pt>
          <cx:pt idx="79797">400000</cx:pt>
          <cx:pt idx="79798">300000</cx:pt>
          <cx:pt idx="79799">350000</cx:pt>
          <cx:pt idx="79800">500000</cx:pt>
          <cx:pt idx="79801">350000</cx:pt>
          <cx:pt idx="79802">130000</cx:pt>
          <cx:pt idx="79803">1000000</cx:pt>
          <cx:pt idx="79804">250000</cx:pt>
          <cx:pt idx="79805">410000</cx:pt>
          <cx:pt idx="79806">130000</cx:pt>
          <cx:pt idx="79807">150000</cx:pt>
          <cx:pt idx="79808">475000</cx:pt>
          <cx:pt idx="79809">600000</cx:pt>
          <cx:pt idx="79810">550000</cx:pt>
          <cx:pt idx="79811">865000</cx:pt>
          <cx:pt idx="79812">1000000</cx:pt>
          <cx:pt idx="79813">475000</cx:pt>
          <cx:pt idx="79814">500000</cx:pt>
          <cx:pt idx="79815">500000</cx:pt>
          <cx:pt idx="79816">1000000</cx:pt>
          <cx:pt idx="79817">130000</cx:pt>
          <cx:pt idx="79818">550000</cx:pt>
          <cx:pt idx="79819">430000</cx:pt>
          <cx:pt idx="79820">600000</cx:pt>
          <cx:pt idx="79821">350000</cx:pt>
          <cx:pt idx="79822">900000</cx:pt>
          <cx:pt idx="79823">900000</cx:pt>
          <cx:pt idx="79824">210000</cx:pt>
          <cx:pt idx="79825">15000</cx:pt>
          <cx:pt idx="79826">1400000</cx:pt>
          <cx:pt idx="79827">525000</cx:pt>
          <cx:pt idx="79828">1800000</cx:pt>
          <cx:pt idx="79829">1000000</cx:pt>
          <cx:pt idx="79830">140000</cx:pt>
          <cx:pt idx="79831">500000</cx:pt>
          <cx:pt idx="79832">405000</cx:pt>
          <cx:pt idx="79833">1600000</cx:pt>
          <cx:pt idx="79834">134000</cx:pt>
          <cx:pt idx="79835">3100000</cx:pt>
          <cx:pt idx="79836">130000</cx:pt>
          <cx:pt idx="79837">600000</cx:pt>
          <cx:pt idx="79838">320000</cx:pt>
          <cx:pt idx="79839">410000</cx:pt>
          <cx:pt idx="79840">210000</cx:pt>
          <cx:pt idx="79841">800000</cx:pt>
          <cx:pt idx="79842">1000000</cx:pt>
          <cx:pt idx="79843">350000</cx:pt>
          <cx:pt idx="79844">450000</cx:pt>
          <cx:pt idx="79845">750000</cx:pt>
          <cx:pt idx="79846">400000</cx:pt>
          <cx:pt idx="79847">530000</cx:pt>
          <cx:pt idx="79848">500000</cx:pt>
          <cx:pt idx="79849">650000</cx:pt>
          <cx:pt idx="79850">350000</cx:pt>
          <cx:pt idx="79851">200000</cx:pt>
          <cx:pt idx="79852">140000</cx:pt>
          <cx:pt idx="79853">125000</cx:pt>
          <cx:pt idx="79854">4414135</cx:pt>
          <cx:pt idx="79855">900000</cx:pt>
          <cx:pt idx="79856">1800000</cx:pt>
          <cx:pt idx="79857">486000</cx:pt>
          <cx:pt idx="79858">750000</cx:pt>
          <cx:pt idx="79859">375000</cx:pt>
          <cx:pt idx="79860">100000</cx:pt>
          <cx:pt idx="79861">750000</cx:pt>
          <cx:pt idx="79862">300000</cx:pt>
          <cx:pt idx="79863">45000</cx:pt>
          <cx:pt idx="79864">15000</cx:pt>
          <cx:pt idx="79865">20000</cx:pt>
          <cx:pt idx="79866">600000</cx:pt>
          <cx:pt idx="79867">650000</cx:pt>
          <cx:pt idx="79868">650000</cx:pt>
          <cx:pt idx="79869">400000</cx:pt>
          <cx:pt idx="79870">1900000</cx:pt>
          <cx:pt idx="79871">75000</cx:pt>
          <cx:pt idx="79872">375000</cx:pt>
          <cx:pt idx="79873">380000</cx:pt>
          <cx:pt idx="79874">325000</cx:pt>
          <cx:pt idx="79875">550000</cx:pt>
          <cx:pt idx="79876">450000</cx:pt>
          <cx:pt idx="79877">750000</cx:pt>
          <cx:pt idx="79878">600000</cx:pt>
          <cx:pt idx="79879">350000</cx:pt>
          <cx:pt idx="79880">700000</cx:pt>
          <cx:pt idx="79881">800000</cx:pt>
          <cx:pt idx="79882">700000</cx:pt>
          <cx:pt idx="79883">1000000</cx:pt>
          <cx:pt idx="79884">300000</cx:pt>
          <cx:pt idx="79885">410000</cx:pt>
          <cx:pt idx="79886">410000</cx:pt>
          <cx:pt idx="79887">1350000</cx:pt>
          <cx:pt idx="79888">600000</cx:pt>
          <cx:pt idx="79889">500000</cx:pt>
          <cx:pt idx="79890">800000</cx:pt>
          <cx:pt idx="79891">410000</cx:pt>
          <cx:pt idx="79892">400000</cx:pt>
          <cx:pt idx="79893">500000</cx:pt>
          <cx:pt idx="79894">360000</cx:pt>
          <cx:pt idx="79895">550000</cx:pt>
          <cx:pt idx="79896">225000</cx:pt>
          <cx:pt idx="79897">399999</cx:pt>
          <cx:pt idx="79898">500000</cx:pt>
          <cx:pt idx="79899">660000</cx:pt>
          <cx:pt idx="79900">1700000</cx:pt>
          <cx:pt idx="79901">200000</cx:pt>
          <cx:pt idx="79902">500000</cx:pt>
          <cx:pt idx="79903">750000</cx:pt>
          <cx:pt idx="79904">540000</cx:pt>
          <cx:pt idx="79905">520000</cx:pt>
          <cx:pt idx="79906">500000</cx:pt>
          <cx:pt idx="79907">550000</cx:pt>
          <cx:pt idx="79908">349000</cx:pt>
          <cx:pt idx="79909">600000</cx:pt>
          <cx:pt idx="79910">1000000</cx:pt>
          <cx:pt idx="79911">950000</cx:pt>
          <cx:pt idx="79912">300000</cx:pt>
          <cx:pt idx="79913">500000</cx:pt>
          <cx:pt idx="79914">360000</cx:pt>
          <cx:pt idx="79915">340000</cx:pt>
          <cx:pt idx="79916">550000</cx:pt>
          <cx:pt idx="79917">700000</cx:pt>
          <cx:pt idx="79918">450000</cx:pt>
          <cx:pt idx="79919">540000</cx:pt>
          <cx:pt idx="79920">480000</cx:pt>
          <cx:pt idx="79921">400000</cx:pt>
          <cx:pt idx="79922">1500000</cx:pt>
          <cx:pt idx="79923">900000</cx:pt>
          <cx:pt idx="79924">999999</cx:pt>
          <cx:pt idx="79925">4414135</cx:pt>
          <cx:pt idx="79926">1400000</cx:pt>
          <cx:pt idx="79927">15000</cx:pt>
          <cx:pt idx="79928">2400000</cx:pt>
          <cx:pt idx="79929">575000</cx:pt>
          <cx:pt idx="79930">750000</cx:pt>
          <cx:pt idx="79931">827500</cx:pt>
          <cx:pt idx="79932">470000</cx:pt>
          <cx:pt idx="79933">480000</cx:pt>
          <cx:pt idx="79934">700000</cx:pt>
          <cx:pt idx="79935">400000</cx:pt>
          <cx:pt idx="79936">250000</cx:pt>
          <cx:pt idx="79937">1000000</cx:pt>
          <cx:pt idx="79938">15000</cx:pt>
          <cx:pt idx="79939">540000</cx:pt>
          <cx:pt idx="79940">600000</cx:pt>
          <cx:pt idx="79941">700000</cx:pt>
          <cx:pt idx="79942">650000</cx:pt>
          <cx:pt idx="79943">4414135</cx:pt>
          <cx:pt idx="79944">750000</cx:pt>
          <cx:pt idx="79945">450000</cx:pt>
          <cx:pt idx="79946">379000</cx:pt>
          <cx:pt idx="79947">700000</cx:pt>
          <cx:pt idx="79948">750000</cx:pt>
          <cx:pt idx="79949">730000</cx:pt>
          <cx:pt idx="79950">720000</cx:pt>
          <cx:pt idx="79951">700000</cx:pt>
          <cx:pt idx="79952">500000</cx:pt>
          <cx:pt idx="79953">685000</cx:pt>
          <cx:pt idx="79954">450000</cx:pt>
          <cx:pt idx="79955">325000</cx:pt>
          <cx:pt idx="79956">400000</cx:pt>
          <cx:pt idx="79957">520000</cx:pt>
          <cx:pt idx="79958">450000</cx:pt>
          <cx:pt idx="79959">400000</cx:pt>
          <cx:pt idx="79960">350000</cx:pt>
          <cx:pt idx="79961">750000</cx:pt>
          <cx:pt idx="79962">320000</cx:pt>
          <cx:pt idx="79963">800000</cx:pt>
          <cx:pt idx="79964">350000</cx:pt>
          <cx:pt idx="79965">500000</cx:pt>
          <cx:pt idx="79966">530000</cx:pt>
          <cx:pt idx="79967">375000</cx:pt>
          <cx:pt idx="79968">500000</cx:pt>
          <cx:pt idx="79969">575000</cx:pt>
          <cx:pt idx="79970">700000</cx:pt>
          <cx:pt idx="79971">525000</cx:pt>
          <cx:pt idx="79972">545000</cx:pt>
          <cx:pt idx="79973">400000</cx:pt>
          <cx:pt idx="79974">450000</cx:pt>
          <cx:pt idx="79975">750000</cx:pt>
          <cx:pt idx="79976">400000</cx:pt>
          <cx:pt idx="79977">750000</cx:pt>
          <cx:pt idx="79978">500000</cx:pt>
          <cx:pt idx="79979">650000</cx:pt>
          <cx:pt idx="79980">500000</cx:pt>
          <cx:pt idx="79981">700000</cx:pt>
          <cx:pt idx="79982">750000</cx:pt>
          <cx:pt idx="79983">1100000</cx:pt>
          <cx:pt idx="79984">950000</cx:pt>
          <cx:pt idx="79985">400000</cx:pt>
          <cx:pt idx="79986">700000</cx:pt>
          <cx:pt idx="79987">670000</cx:pt>
          <cx:pt idx="79988">400000</cx:pt>
          <cx:pt idx="79989">420000</cx:pt>
          <cx:pt idx="79990">415000</cx:pt>
          <cx:pt idx="79991">400000</cx:pt>
          <cx:pt idx="79992">850000</cx:pt>
          <cx:pt idx="79993">500000</cx:pt>
          <cx:pt idx="79994">700000</cx:pt>
          <cx:pt idx="79995">900000</cx:pt>
          <cx:pt idx="79996">700000</cx:pt>
          <cx:pt idx="79997">750000</cx:pt>
          <cx:pt idx="79998">600000</cx:pt>
          <cx:pt idx="79999">700000</cx:pt>
          <cx:pt idx="80000">460000</cx:pt>
          <cx:pt idx="80001">486000</cx:pt>
          <cx:pt idx="80002">600000</cx:pt>
          <cx:pt idx="80003">700000</cx:pt>
          <cx:pt idx="80004">1000000</cx:pt>
          <cx:pt idx="80005">1000000</cx:pt>
          <cx:pt idx="80006">750000</cx:pt>
          <cx:pt idx="80007">413000</cx:pt>
          <cx:pt idx="80008">390000</cx:pt>
          <cx:pt idx="80009">425000</cx:pt>
          <cx:pt idx="80010">300000</cx:pt>
          <cx:pt idx="80011">452000</cx:pt>
          <cx:pt idx="80012">330000</cx:pt>
          <cx:pt idx="80013">550000</cx:pt>
          <cx:pt idx="80014">750000</cx:pt>
          <cx:pt idx="80015">300000</cx:pt>
          <cx:pt idx="80016">600000</cx:pt>
          <cx:pt idx="80017">410000</cx:pt>
          <cx:pt idx="80018">350000</cx:pt>
          <cx:pt idx="80019">400000</cx:pt>
          <cx:pt idx="80020">650000</cx:pt>
          <cx:pt idx="80021">400000</cx:pt>
          <cx:pt idx="80022">160000</cx:pt>
          <cx:pt idx="80023">475000</cx:pt>
          <cx:pt idx="80024">300000</cx:pt>
          <cx:pt idx="80025">400000</cx:pt>
          <cx:pt idx="80026">480000</cx:pt>
          <cx:pt idx="80027">950000</cx:pt>
          <cx:pt idx="80028">640000</cx:pt>
          <cx:pt idx="80029">450000</cx:pt>
          <cx:pt idx="80030">600000</cx:pt>
          <cx:pt idx="80031">550000</cx:pt>
          <cx:pt idx="80032">450000</cx:pt>
          <cx:pt idx="80033">625000</cx:pt>
          <cx:pt idx="80034">200000</cx:pt>
          <cx:pt idx="80035">350000</cx:pt>
          <cx:pt idx="80036">900000</cx:pt>
          <cx:pt idx="80037">1500000</cx:pt>
          <cx:pt idx="80038">800000</cx:pt>
          <cx:pt idx="80039">486000</cx:pt>
          <cx:pt idx="80040">800000</cx:pt>
          <cx:pt idx="80041">300000</cx:pt>
          <cx:pt idx="80042">820000</cx:pt>
          <cx:pt idx="80043">180000</cx:pt>
          <cx:pt idx="80044">360000</cx:pt>
          <cx:pt idx="80045">180000</cx:pt>
          <cx:pt idx="80046">90000</cx:pt>
          <cx:pt idx="80047">90000</cx:pt>
          <cx:pt idx="80048">200000</cx:pt>
          <cx:pt idx="80049">90000</cx:pt>
          <cx:pt idx="80050">150000</cx:pt>
          <cx:pt idx="80051">200000</cx:pt>
          <cx:pt idx="80052">150000</cx:pt>
          <cx:pt idx="80053">120000</cx:pt>
          <cx:pt idx="80054">150000</cx:pt>
          <cx:pt idx="80055">105000</cx:pt>
          <cx:pt idx="80056">490000</cx:pt>
          <cx:pt idx="80057">425000</cx:pt>
          <cx:pt idx="80058">600000</cx:pt>
          <cx:pt idx="80059">1500000</cx:pt>
          <cx:pt idx="80060">650000</cx:pt>
          <cx:pt idx="80061">850000</cx:pt>
          <cx:pt idx="80062">1200000</cx:pt>
          <cx:pt idx="80063">600000</cx:pt>
          <cx:pt idx="80064">750000</cx:pt>
          <cx:pt idx="80065">800000</cx:pt>
          <cx:pt idx="80066">700000</cx:pt>
          <cx:pt idx="80067">600000</cx:pt>
          <cx:pt idx="80068">900000</cx:pt>
          <cx:pt idx="80069">500000</cx:pt>
          <cx:pt idx="80070">525000</cx:pt>
          <cx:pt idx="80071">700000</cx:pt>
          <cx:pt idx="80072">140000</cx:pt>
          <cx:pt idx="80073">145000</cx:pt>
          <cx:pt idx="80074">200000</cx:pt>
          <cx:pt idx="80075">750000</cx:pt>
          <cx:pt idx="80076">650000</cx:pt>
          <cx:pt idx="80077">500000</cx:pt>
          <cx:pt idx="80078">500000</cx:pt>
          <cx:pt idx="80079">500000</cx:pt>
          <cx:pt idx="80080">650000</cx:pt>
          <cx:pt idx="80081">670000</cx:pt>
          <cx:pt idx="80082">750000</cx:pt>
          <cx:pt idx="80083">250000</cx:pt>
          <cx:pt idx="80084">120000</cx:pt>
          <cx:pt idx="80085">150000</cx:pt>
          <cx:pt idx="80086">150000</cx:pt>
          <cx:pt idx="80087">300000</cx:pt>
          <cx:pt idx="80088">600000</cx:pt>
          <cx:pt idx="80089">650000</cx:pt>
          <cx:pt idx="80090">250000</cx:pt>
          <cx:pt idx="80091">500500</cx:pt>
          <cx:pt idx="80092">500500</cx:pt>
          <cx:pt idx="80093">500000</cx:pt>
          <cx:pt idx="80094">800000</cx:pt>
          <cx:pt idx="80095">700000</cx:pt>
          <cx:pt idx="80096">240000</cx:pt>
          <cx:pt idx="80097">260000</cx:pt>
          <cx:pt idx="80098">250000</cx:pt>
          <cx:pt idx="80099">260000</cx:pt>
          <cx:pt idx="80100">400000</cx:pt>
          <cx:pt idx="80101">499000</cx:pt>
          <cx:pt idx="80102">400000</cx:pt>
          <cx:pt idx="80103">600000</cx:pt>
          <cx:pt idx="80104">500000</cx:pt>
          <cx:pt idx="80105">415000</cx:pt>
          <cx:pt idx="80106">400000</cx:pt>
          <cx:pt idx="80107">350000</cx:pt>
          <cx:pt idx="80108">500000</cx:pt>
          <cx:pt idx="80109">2000000</cx:pt>
          <cx:pt idx="80110">500000</cx:pt>
          <cx:pt idx="80111">415000</cx:pt>
          <cx:pt idx="80112">625000</cx:pt>
          <cx:pt idx="80113">500000</cx:pt>
          <cx:pt idx="80114">550000</cx:pt>
          <cx:pt idx="80115">250000</cx:pt>
          <cx:pt idx="80116">250000</cx:pt>
          <cx:pt idx="80117">200000</cx:pt>
          <cx:pt idx="80118">525000</cx:pt>
          <cx:pt idx="80119">480000</cx:pt>
          <cx:pt idx="80120">500000</cx:pt>
          <cx:pt idx="80121">200000</cx:pt>
          <cx:pt idx="80122">220000</cx:pt>
          <cx:pt idx="80123">400000</cx:pt>
          <cx:pt idx="80124">475000</cx:pt>
          <cx:pt idx="80125">500000</cx:pt>
          <cx:pt idx="80126">475000</cx:pt>
          <cx:pt idx="80127">500000</cx:pt>
          <cx:pt idx="80128">500000</cx:pt>
          <cx:pt idx="80129">600000</cx:pt>
          <cx:pt idx="80130">240000</cx:pt>
          <cx:pt idx="80131">280000</cx:pt>
          <cx:pt idx="80132">200000</cx:pt>
          <cx:pt idx="80133">170000</cx:pt>
          <cx:pt idx="80134">290000</cx:pt>
          <cx:pt idx="80135">300000</cx:pt>
          <cx:pt idx="80136">200000</cx:pt>
          <cx:pt idx="80137">165000</cx:pt>
          <cx:pt idx="80138">90000</cx:pt>
          <cx:pt idx="80139">200000</cx:pt>
          <cx:pt idx="80140">1200000</cx:pt>
          <cx:pt idx="80141">275000</cx:pt>
          <cx:pt idx="80142">170000</cx:pt>
          <cx:pt idx="80143">200000</cx:pt>
          <cx:pt idx="80144">420000</cx:pt>
          <cx:pt idx="80145">417000</cx:pt>
          <cx:pt idx="80146">600000</cx:pt>
          <cx:pt idx="80147">1000000</cx:pt>
          <cx:pt idx="80148">800000</cx:pt>
          <cx:pt idx="80149">900000</cx:pt>
          <cx:pt idx="80150">650000</cx:pt>
          <cx:pt idx="80151">350000</cx:pt>
          <cx:pt idx="80152">545000</cx:pt>
          <cx:pt idx="80153">425000</cx:pt>
          <cx:pt idx="80154">430000</cx:pt>
          <cx:pt idx="80155">300000</cx:pt>
          <cx:pt idx="80156">269000</cx:pt>
          <cx:pt idx="80157">600000</cx:pt>
          <cx:pt idx="80158">800000</cx:pt>
          <cx:pt idx="80159">750000</cx:pt>
          <cx:pt idx="80160">500000</cx:pt>
          <cx:pt idx="80161">415000</cx:pt>
          <cx:pt idx="80162">600000</cx:pt>
          <cx:pt idx="80163">600000</cx:pt>
          <cx:pt idx="80164">700000</cx:pt>
          <cx:pt idx="80165">850000</cx:pt>
          <cx:pt idx="80166">840000</cx:pt>
          <cx:pt idx="80167">550000</cx:pt>
          <cx:pt idx="80168">650000</cx:pt>
          <cx:pt idx="80169">500000</cx:pt>
          <cx:pt idx="80170">640000</cx:pt>
          <cx:pt idx="80171">650000</cx:pt>
          <cx:pt idx="80172">610000</cx:pt>
          <cx:pt idx="80173">500000</cx:pt>
          <cx:pt idx="80174">200000</cx:pt>
          <cx:pt idx="80175">850000</cx:pt>
          <cx:pt idx="80176">700000</cx:pt>
          <cx:pt idx="80177">650000</cx:pt>
          <cx:pt idx="80178">560000</cx:pt>
          <cx:pt idx="80179">560000</cx:pt>
          <cx:pt idx="80180">650000</cx:pt>
          <cx:pt idx="80181">650000</cx:pt>
          <cx:pt idx="80182">725000</cx:pt>
          <cx:pt idx="80183">780000</cx:pt>
          <cx:pt idx="80184">650000</cx:pt>
          <cx:pt idx="80185">500000</cx:pt>
          <cx:pt idx="80186">450000</cx:pt>
          <cx:pt idx="80187">180000</cx:pt>
          <cx:pt idx="80188">162000</cx:pt>
          <cx:pt idx="80189">775000</cx:pt>
          <cx:pt idx="80190">850000</cx:pt>
          <cx:pt idx="80191">900000</cx:pt>
          <cx:pt idx="80192">200000</cx:pt>
          <cx:pt idx="80193">500000</cx:pt>
          <cx:pt idx="80194">500000</cx:pt>
          <cx:pt idx="80195">600000</cx:pt>
          <cx:pt idx="80196">450000</cx:pt>
          <cx:pt idx="80197">650000</cx:pt>
          <cx:pt idx="80198">922000</cx:pt>
          <cx:pt idx="80199">715000</cx:pt>
          <cx:pt idx="80200">159600</cx:pt>
          <cx:pt idx="80201">525000</cx:pt>
          <cx:pt idx="80202">625000</cx:pt>
          <cx:pt idx="80203">550000</cx:pt>
          <cx:pt idx="80204">35000</cx:pt>
          <cx:pt idx="80205">35000</cx:pt>
          <cx:pt idx="80206">450000</cx:pt>
          <cx:pt idx="80207">630000</cx:pt>
          <cx:pt idx="80208">500000</cx:pt>
          <cx:pt idx="80209">500000</cx:pt>
          <cx:pt idx="80210">235000</cx:pt>
          <cx:pt idx="80211">211000</cx:pt>
          <cx:pt idx="80212">150000</cx:pt>
          <cx:pt idx="80213">200000</cx:pt>
          <cx:pt idx="80214">400000</cx:pt>
          <cx:pt idx="80215">35000</cx:pt>
          <cx:pt idx="80216">600000</cx:pt>
          <cx:pt idx="80217">700000</cx:pt>
          <cx:pt idx="80218">650000</cx:pt>
          <cx:pt idx="80219">600000</cx:pt>
          <cx:pt idx="80220">376000</cx:pt>
          <cx:pt idx="80221">500000</cx:pt>
          <cx:pt idx="80222">200000</cx:pt>
          <cx:pt idx="80223">300000</cx:pt>
          <cx:pt idx="80224">550000</cx:pt>
          <cx:pt idx="80225">550000</cx:pt>
          <cx:pt idx="80226">600000</cx:pt>
          <cx:pt idx="80227">450000</cx:pt>
          <cx:pt idx="80228">300000</cx:pt>
          <cx:pt idx="80229">200000</cx:pt>
          <cx:pt idx="80230">280000</cx:pt>
          <cx:pt idx="80231">120000</cx:pt>
          <cx:pt idx="80232">350000</cx:pt>
          <cx:pt idx="80233">600000</cx:pt>
          <cx:pt idx="80234">750000</cx:pt>
          <cx:pt idx="80235">450000</cx:pt>
          <cx:pt idx="80236">419000</cx:pt>
          <cx:pt idx="80237">400000</cx:pt>
          <cx:pt idx="80238">720000</cx:pt>
          <cx:pt idx="80239">350000</cx:pt>
          <cx:pt idx="80240">390000</cx:pt>
          <cx:pt idx="80241">600000</cx:pt>
          <cx:pt idx="80242">602000</cx:pt>
          <cx:pt idx="80243">650000</cx:pt>
          <cx:pt idx="80244">475000</cx:pt>
          <cx:pt idx="80245">840000</cx:pt>
          <cx:pt idx="80246">500000</cx:pt>
          <cx:pt idx="80247">1000000</cx:pt>
          <cx:pt idx="80248">700000</cx:pt>
          <cx:pt idx="80249">750000</cx:pt>
          <cx:pt idx="80250">600000</cx:pt>
          <cx:pt idx="80251">780000</cx:pt>
          <cx:pt idx="80252">450000</cx:pt>
          <cx:pt idx="80253">430000</cx:pt>
          <cx:pt idx="80254">500000</cx:pt>
          <cx:pt idx="80255">595000</cx:pt>
          <cx:pt idx="80256">735000</cx:pt>
          <cx:pt idx="80257">300000</cx:pt>
          <cx:pt idx="80258">800000</cx:pt>
          <cx:pt idx="80259">35000</cx:pt>
          <cx:pt idx="80260">460000</cx:pt>
          <cx:pt idx="80261">460000</cx:pt>
          <cx:pt idx="80262">500000</cx:pt>
          <cx:pt idx="80263">400000</cx:pt>
          <cx:pt idx="80264">800000</cx:pt>
          <cx:pt idx="80265">900000</cx:pt>
          <cx:pt idx="80266">850000</cx:pt>
          <cx:pt idx="80267">758800</cx:pt>
          <cx:pt idx="80268">600000</cx:pt>
          <cx:pt idx="80269">500000</cx:pt>
          <cx:pt idx="80270">550000</cx:pt>
          <cx:pt idx="80271">450000</cx:pt>
          <cx:pt idx="80272">550000</cx:pt>
          <cx:pt idx="80273">550000</cx:pt>
          <cx:pt idx="80274">700000</cx:pt>
          <cx:pt idx="80275">650000</cx:pt>
          <cx:pt idx="80276">650000</cx:pt>
          <cx:pt idx="80277">500000</cx:pt>
          <cx:pt idx="80278">700000</cx:pt>
          <cx:pt idx="80279">500000</cx:pt>
          <cx:pt idx="80280">750000</cx:pt>
          <cx:pt idx="80281">700000</cx:pt>
          <cx:pt idx="80282">650000</cx:pt>
          <cx:pt idx="80283">600000</cx:pt>
          <cx:pt idx="80284">360000</cx:pt>
          <cx:pt idx="80285">850000</cx:pt>
          <cx:pt idx="80286">1500000</cx:pt>
          <cx:pt idx="80287">500000</cx:pt>
          <cx:pt idx="80288">570000</cx:pt>
          <cx:pt idx="80289">330000</cx:pt>
          <cx:pt idx="80290">320000</cx:pt>
          <cx:pt idx="80291">650000</cx:pt>
          <cx:pt idx="80292">850000</cx:pt>
          <cx:pt idx="80293">700000</cx:pt>
          <cx:pt idx="80294">200000</cx:pt>
          <cx:pt idx="80295">200000</cx:pt>
          <cx:pt idx="80296">750000</cx:pt>
          <cx:pt idx="80297">550000</cx:pt>
          <cx:pt idx="80298">600000</cx:pt>
          <cx:pt idx="80299">625000</cx:pt>
          <cx:pt idx="80300">700000</cx:pt>
          <cx:pt idx="80301">650000</cx:pt>
          <cx:pt idx="80302">680000</cx:pt>
          <cx:pt idx="80303">300000</cx:pt>
          <cx:pt idx="80304">220000</cx:pt>
          <cx:pt idx="80305">200000</cx:pt>
          <cx:pt idx="80306">450000</cx:pt>
          <cx:pt idx="80307">400000</cx:pt>
          <cx:pt idx="80308">50000</cx:pt>
          <cx:pt idx="80309">460000</cx:pt>
          <cx:pt idx="80310">250000</cx:pt>
          <cx:pt idx="80311">608000</cx:pt>
          <cx:pt idx="80312">250000</cx:pt>
          <cx:pt idx="80313">290000</cx:pt>
          <cx:pt idx="80314">500000</cx:pt>
          <cx:pt idx="80315">1000000</cx:pt>
          <cx:pt idx="80316">800000</cx:pt>
          <cx:pt idx="80317">480000</cx:pt>
          <cx:pt idx="80318">35000</cx:pt>
          <cx:pt idx="80319">700000</cx:pt>
          <cx:pt idx="80320">500000</cx:pt>
          <cx:pt idx="80321">500000</cx:pt>
          <cx:pt idx="80322">425000</cx:pt>
          <cx:pt idx="80323">550000</cx:pt>
          <cx:pt idx="80324">200000</cx:pt>
          <cx:pt idx="80325">215000</cx:pt>
          <cx:pt idx="80326">350000</cx:pt>
          <cx:pt idx="80327">325000</cx:pt>
          <cx:pt idx="80328">300000</cx:pt>
          <cx:pt idx="80329">650000</cx:pt>
          <cx:pt idx="80330">680000</cx:pt>
          <cx:pt idx="80331">400000</cx:pt>
          <cx:pt idx="80332">425000</cx:pt>
          <cx:pt idx="80333">400000</cx:pt>
          <cx:pt idx="80334">400000</cx:pt>
          <cx:pt idx="80335">550000</cx:pt>
          <cx:pt idx="80336">500000</cx:pt>
          <cx:pt idx="80337">500000</cx:pt>
          <cx:pt idx="80338">500000</cx:pt>
          <cx:pt idx="80339">450000</cx:pt>
          <cx:pt idx="80340">650000</cx:pt>
          <cx:pt idx="80341">525000</cx:pt>
          <cx:pt idx="80342">600000</cx:pt>
          <cx:pt idx="80343">350000</cx:pt>
          <cx:pt idx="80344">475000</cx:pt>
          <cx:pt idx="80345">700000</cx:pt>
          <cx:pt idx="80346">625000</cx:pt>
          <cx:pt idx="80347">50000</cx:pt>
          <cx:pt idx="80348">600000</cx:pt>
          <cx:pt idx="80349">565000</cx:pt>
          <cx:pt idx="80350">400000</cx:pt>
          <cx:pt idx="80351">540000</cx:pt>
          <cx:pt idx="80352">469000</cx:pt>
          <cx:pt idx="80353">500000</cx:pt>
          <cx:pt idx="80354">1300000</cx:pt>
          <cx:pt idx="80355">50000</cx:pt>
          <cx:pt idx="80356">300000</cx:pt>
          <cx:pt idx="80357">220000</cx:pt>
          <cx:pt idx="80358">150000</cx:pt>
          <cx:pt idx="80359">600000</cx:pt>
          <cx:pt idx="80360">550000</cx:pt>
          <cx:pt idx="80361">650000</cx:pt>
          <cx:pt idx="80362">540000</cx:pt>
          <cx:pt idx="80363">400000</cx:pt>
          <cx:pt idx="80364">200000</cx:pt>
          <cx:pt idx="80365">320000</cx:pt>
          <cx:pt idx="80366">400000</cx:pt>
          <cx:pt idx="80367">500000</cx:pt>
          <cx:pt idx="80368">575000</cx:pt>
          <cx:pt idx="80369">500000</cx:pt>
          <cx:pt idx="80370">290000</cx:pt>
          <cx:pt idx="80371">875000</cx:pt>
          <cx:pt idx="80372">800000</cx:pt>
          <cx:pt idx="80373">800000</cx:pt>
          <cx:pt idx="80374">650000</cx:pt>
          <cx:pt idx="80375">350000</cx:pt>
          <cx:pt idx="80376">200000</cx:pt>
          <cx:pt idx="80377">4414135</cx:pt>
          <cx:pt idx="80378">285000</cx:pt>
          <cx:pt idx="80379">260000</cx:pt>
          <cx:pt idx="80380">700000</cx:pt>
          <cx:pt idx="80381">550000</cx:pt>
          <cx:pt idx="80382">700000</cx:pt>
          <cx:pt idx="80383">850000</cx:pt>
          <cx:pt idx="80384">550000</cx:pt>
          <cx:pt idx="80385">500000</cx:pt>
          <cx:pt idx="80386">400000</cx:pt>
          <cx:pt idx="80387">450000</cx:pt>
          <cx:pt idx="80388">450000</cx:pt>
          <cx:pt idx="80389">50000</cx:pt>
          <cx:pt idx="80390">800000</cx:pt>
          <cx:pt idx="80391">440000</cx:pt>
          <cx:pt idx="80392">450000</cx:pt>
          <cx:pt idx="80393">475000</cx:pt>
          <cx:pt idx="80394">650000</cx:pt>
          <cx:pt idx="80395">500000</cx:pt>
          <cx:pt idx="80396">600000</cx:pt>
          <cx:pt idx="80397">900000</cx:pt>
          <cx:pt idx="80398">850000</cx:pt>
          <cx:pt idx="80399">800000</cx:pt>
          <cx:pt idx="80400">800000</cx:pt>
          <cx:pt idx="80401">650000</cx:pt>
          <cx:pt idx="80402">600000</cx:pt>
          <cx:pt idx="80403">125000</cx:pt>
          <cx:pt idx="80404">110000</cx:pt>
          <cx:pt idx="80405">700000</cx:pt>
          <cx:pt idx="80406">700000</cx:pt>
          <cx:pt idx="80407">680000</cx:pt>
          <cx:pt idx="80408">800000</cx:pt>
          <cx:pt idx="80409">4414135</cx:pt>
          <cx:pt idx="80410">600000</cx:pt>
          <cx:pt idx="80411">568000</cx:pt>
          <cx:pt idx="80412">550000</cx:pt>
          <cx:pt idx="80413">50000</cx:pt>
          <cx:pt idx="80414">650000</cx:pt>
          <cx:pt idx="80415">35000</cx:pt>
          <cx:pt idx="80416">500000</cx:pt>
          <cx:pt idx="80417">450000</cx:pt>
          <cx:pt idx="80418">650000</cx:pt>
          <cx:pt idx="80419">400000</cx:pt>
          <cx:pt idx="80420">200000</cx:pt>
          <cx:pt idx="80421">350000</cx:pt>
          <cx:pt idx="80422">250000</cx:pt>
          <cx:pt idx="80423">650000</cx:pt>
          <cx:pt idx="80424">679000</cx:pt>
          <cx:pt idx="80425">5000</cx:pt>
          <cx:pt idx="80426">5000</cx:pt>
          <cx:pt idx="80427">500000</cx:pt>
          <cx:pt idx="80428">50000</cx:pt>
          <cx:pt idx="80429">145000</cx:pt>
          <cx:pt idx="80430">200000</cx:pt>
          <cx:pt idx="80431">130000</cx:pt>
          <cx:pt idx="80432">675000</cx:pt>
          <cx:pt idx="80433">650000</cx:pt>
          <cx:pt idx="80434">650000</cx:pt>
          <cx:pt idx="80435">800000</cx:pt>
          <cx:pt idx="80436">600000</cx:pt>
          <cx:pt idx="80437">800000</cx:pt>
          <cx:pt idx="80438">260000</cx:pt>
          <cx:pt idx="80439">21500</cx:pt>
          <cx:pt idx="80440">500000</cx:pt>
          <cx:pt idx="80441">500000</cx:pt>
          <cx:pt idx="80442">499000</cx:pt>
          <cx:pt idx="80443">450000</cx:pt>
          <cx:pt idx="80444">500000</cx:pt>
          <cx:pt idx="80445">1200000</cx:pt>
          <cx:pt idx="80446">240000</cx:pt>
          <cx:pt idx="80447">250000</cx:pt>
          <cx:pt idx="80448">250000</cx:pt>
          <cx:pt idx="80449">200000</cx:pt>
          <cx:pt idx="80450">360000</cx:pt>
          <cx:pt idx="80451">350000</cx:pt>
          <cx:pt idx="80452">490000</cx:pt>
          <cx:pt idx="80453">475000</cx:pt>
          <cx:pt idx="80454">450000</cx:pt>
          <cx:pt idx="80455">400000</cx:pt>
          <cx:pt idx="80456">550000</cx:pt>
          <cx:pt idx="80457">500000</cx:pt>
          <cx:pt idx="80458">345000</cx:pt>
          <cx:pt idx="80459">350000</cx:pt>
          <cx:pt idx="80460">350000</cx:pt>
          <cx:pt idx="80461">200000</cx:pt>
          <cx:pt idx="80462">400000</cx:pt>
          <cx:pt idx="80463">500000</cx:pt>
          <cx:pt idx="80464">570000</cx:pt>
          <cx:pt idx="80465">509000</cx:pt>
          <cx:pt idx="80466">500000</cx:pt>
          <cx:pt idx="80467">650000</cx:pt>
          <cx:pt idx="80468">550000</cx:pt>
          <cx:pt idx="80469">650000</cx:pt>
          <cx:pt idx="80470">750000</cx:pt>
          <cx:pt idx="80471">750000</cx:pt>
          <cx:pt idx="80472">800000</cx:pt>
          <cx:pt idx="80473">600000</cx:pt>
          <cx:pt idx="80474">635000</cx:pt>
          <cx:pt idx="80475">685000</cx:pt>
          <cx:pt idx="80476">650000</cx:pt>
          <cx:pt idx="80477">736000</cx:pt>
          <cx:pt idx="80478">650000</cx:pt>
          <cx:pt idx="80479">800000</cx:pt>
          <cx:pt idx="80480">5000</cx:pt>
          <cx:pt idx="80481">425000</cx:pt>
          <cx:pt idx="80482">500000</cx:pt>
          <cx:pt idx="80483">225000</cx:pt>
          <cx:pt idx="80484">250000</cx:pt>
          <cx:pt idx="80485">270000</cx:pt>
          <cx:pt idx="80486">489000</cx:pt>
          <cx:pt idx="80487">450000</cx:pt>
          <cx:pt idx="80488">5000</cx:pt>
          <cx:pt idx="80489">5000</cx:pt>
          <cx:pt idx="80490">490000</cx:pt>
          <cx:pt idx="80491">575000</cx:pt>
          <cx:pt idx="80492">300000</cx:pt>
          <cx:pt idx="80493">170000</cx:pt>
          <cx:pt idx="80494">260000</cx:pt>
          <cx:pt idx="80495">550000</cx:pt>
          <cx:pt idx="80496">1650000</cx:pt>
          <cx:pt idx="80497">275000</cx:pt>
          <cx:pt idx="80498">160000</cx:pt>
          <cx:pt idx="80499">250000</cx:pt>
          <cx:pt idx="80500">325000</cx:pt>
          <cx:pt idx="80501">300000</cx:pt>
          <cx:pt idx="80502">600000</cx:pt>
          <cx:pt idx="80503">400000</cx:pt>
          <cx:pt idx="80504">21500</cx:pt>
          <cx:pt idx="80505">200000</cx:pt>
          <cx:pt idx="80506">145000</cx:pt>
          <cx:pt idx="80507">200000</cx:pt>
          <cx:pt idx="80508">175000</cx:pt>
          <cx:pt idx="80509">1400000</cx:pt>
          <cx:pt idx="80510">5000</cx:pt>
          <cx:pt idx="80511">285000</cx:pt>
          <cx:pt idx="80512">450000</cx:pt>
          <cx:pt idx="80513">400000</cx:pt>
          <cx:pt idx="80514">400000</cx:pt>
          <cx:pt idx="80515">400000</cx:pt>
          <cx:pt idx="80516">21500</cx:pt>
          <cx:pt idx="80517">340000</cx:pt>
          <cx:pt idx="80518">350000</cx:pt>
          <cx:pt idx="80519">300000</cx:pt>
          <cx:pt idx="80520">350000</cx:pt>
          <cx:pt idx="80521">300000</cx:pt>
          <cx:pt idx="80522">610000</cx:pt>
          <cx:pt idx="80523">700000</cx:pt>
          <cx:pt idx="80524">630000</cx:pt>
          <cx:pt idx="80525">350000</cx:pt>
          <cx:pt idx="80526">250000</cx:pt>
          <cx:pt idx="80527">732000</cx:pt>
          <cx:pt idx="80528">600000</cx:pt>
          <cx:pt idx="80529">650000</cx:pt>
          <cx:pt idx="80530">520000</cx:pt>
          <cx:pt idx="80531">500000</cx:pt>
          <cx:pt idx="80532">500000</cx:pt>
          <cx:pt idx="80533">230000</cx:pt>
          <cx:pt idx="80534">420000</cx:pt>
          <cx:pt idx="80535">450000</cx:pt>
          <cx:pt idx="80536">475000</cx:pt>
          <cx:pt idx="80537">1100000</cx:pt>
          <cx:pt idx="80538">700000</cx:pt>
          <cx:pt idx="80539">750000</cx:pt>
          <cx:pt idx="80540">680000</cx:pt>
          <cx:pt idx="80541">750000</cx:pt>
          <cx:pt idx="80542">70000</cx:pt>
          <cx:pt idx="80543">305000</cx:pt>
          <cx:pt idx="80544">220000</cx:pt>
          <cx:pt idx="80545">223000</cx:pt>
          <cx:pt idx="80546">180000</cx:pt>
          <cx:pt idx="80547">575000</cx:pt>
          <cx:pt idx="80548">1300000</cx:pt>
          <cx:pt idx="80549">750000</cx:pt>
          <cx:pt idx="80550">550000</cx:pt>
          <cx:pt idx="80551">700000</cx:pt>
          <cx:pt idx="80552">700000</cx:pt>
          <cx:pt idx="80553">450000</cx:pt>
          <cx:pt idx="80554">591300</cx:pt>
          <cx:pt idx="80555">450000</cx:pt>
          <cx:pt idx="80556">319000</cx:pt>
          <cx:pt idx="80557">300000</cx:pt>
          <cx:pt idx="80558">300000</cx:pt>
          <cx:pt idx="80559">350000</cx:pt>
          <cx:pt idx="80560">560000</cx:pt>
          <cx:pt idx="80561">500000</cx:pt>
          <cx:pt idx="80562">400000</cx:pt>
          <cx:pt idx="80563">400000</cx:pt>
          <cx:pt idx="80564">490000</cx:pt>
          <cx:pt idx="80565">270000</cx:pt>
          <cx:pt idx="80566">245000</cx:pt>
          <cx:pt idx="80567">500000</cx:pt>
          <cx:pt idx="80568">290000</cx:pt>
          <cx:pt idx="80569">269000</cx:pt>
          <cx:pt idx="80570">200000</cx:pt>
          <cx:pt idx="80571">275000</cx:pt>
          <cx:pt idx="80572">550000</cx:pt>
          <cx:pt idx="80573">200000</cx:pt>
          <cx:pt idx="80574">500000</cx:pt>
          <cx:pt idx="80575">473000</cx:pt>
          <cx:pt idx="80576">800000</cx:pt>
          <cx:pt idx="80577">280000</cx:pt>
          <cx:pt idx="80578">650000</cx:pt>
          <cx:pt idx="80579">750000</cx:pt>
          <cx:pt idx="80580">300000</cx:pt>
          <cx:pt idx="80581">500000</cx:pt>
          <cx:pt idx="80582">750000</cx:pt>
          <cx:pt idx="80583">670000</cx:pt>
          <cx:pt idx="80584">750000</cx:pt>
          <cx:pt idx="80585">650000</cx:pt>
          <cx:pt idx="80586">750000</cx:pt>
          <cx:pt idx="80587">275000</cx:pt>
          <cx:pt idx="80588">300000</cx:pt>
          <cx:pt idx="80589">650000</cx:pt>
          <cx:pt idx="80590">800000</cx:pt>
          <cx:pt idx="80591">520000</cx:pt>
          <cx:pt idx="80592">500000</cx:pt>
          <cx:pt idx="80593">490000</cx:pt>
          <cx:pt idx="80594">600000</cx:pt>
          <cx:pt idx="80595">485000</cx:pt>
          <cx:pt idx="80596">500000</cx:pt>
          <cx:pt idx="80597">430000</cx:pt>
          <cx:pt idx="80598">950000</cx:pt>
          <cx:pt idx="80599">475000</cx:pt>
          <cx:pt idx="80600">495000</cx:pt>
          <cx:pt idx="80601">600000</cx:pt>
          <cx:pt idx="80602">585000</cx:pt>
          <cx:pt idx="80603">570000</cx:pt>
          <cx:pt idx="80604">600000</cx:pt>
          <cx:pt idx="80605">350000</cx:pt>
          <cx:pt idx="80606">350000</cx:pt>
          <cx:pt idx="80607">800000</cx:pt>
          <cx:pt idx="80608">375000</cx:pt>
          <cx:pt idx="80609">400000</cx:pt>
          <cx:pt idx="80610">500000</cx:pt>
          <cx:pt idx="80611">420000</cx:pt>
          <cx:pt idx="80612">600000</cx:pt>
          <cx:pt idx="80613">660000</cx:pt>
          <cx:pt idx="80614">460000</cx:pt>
          <cx:pt idx="80615">275000</cx:pt>
          <cx:pt idx="80616">800000</cx:pt>
          <cx:pt idx="80617">575000</cx:pt>
          <cx:pt idx="80618">700000</cx:pt>
          <cx:pt idx="80619">750000</cx:pt>
          <cx:pt idx="80620">800000</cx:pt>
          <cx:pt idx="80621">2800000</cx:pt>
          <cx:pt idx="80622">460000</cx:pt>
          <cx:pt idx="80623">550000</cx:pt>
          <cx:pt idx="80624">550000</cx:pt>
          <cx:pt idx="80625">1000000</cx:pt>
          <cx:pt idx="80626">1000000</cx:pt>
          <cx:pt idx="80627">540000</cx:pt>
          <cx:pt idx="80628">750000</cx:pt>
          <cx:pt idx="80629">750000</cx:pt>
          <cx:pt idx="80630">2300000</cx:pt>
          <cx:pt idx="80631">342000</cx:pt>
          <cx:pt idx="80632">285000</cx:pt>
          <cx:pt idx="80633">780000</cx:pt>
          <cx:pt idx="80634">652000</cx:pt>
          <cx:pt idx="80635">275000</cx:pt>
          <cx:pt idx="80636">350000</cx:pt>
          <cx:pt idx="80637">450000</cx:pt>
          <cx:pt idx="80638">400000</cx:pt>
          <cx:pt idx="80639">800000</cx:pt>
          <cx:pt idx="80640">230000</cx:pt>
          <cx:pt idx="80641">285000</cx:pt>
          <cx:pt idx="80642">850000</cx:pt>
          <cx:pt idx="80643">950000</cx:pt>
          <cx:pt idx="80644">570000</cx:pt>
          <cx:pt idx="80645">570000</cx:pt>
          <cx:pt idx="80646">950000</cx:pt>
          <cx:pt idx="80647">950000</cx:pt>
          <cx:pt idx="80648">900000</cx:pt>
          <cx:pt idx="80649">600000</cx:pt>
          <cx:pt idx="80650">650000</cx:pt>
          <cx:pt idx="80651">650000</cx:pt>
          <cx:pt idx="80652">650000</cx:pt>
          <cx:pt idx="80653">630000</cx:pt>
          <cx:pt idx="80654">350000</cx:pt>
          <cx:pt idx="80655">400000</cx:pt>
          <cx:pt idx="80656">325000</cx:pt>
          <cx:pt idx="80657">700000</cx:pt>
          <cx:pt idx="80658">949000</cx:pt>
          <cx:pt idx="80659">325000</cx:pt>
          <cx:pt idx="80660">950000</cx:pt>
          <cx:pt idx="80661">2500000</cx:pt>
          <cx:pt idx="80662">800000</cx:pt>
          <cx:pt idx="80663">700000</cx:pt>
          <cx:pt idx="80664">970000</cx:pt>
          <cx:pt idx="80665">1300000</cx:pt>
          <cx:pt idx="80666">380000</cx:pt>
          <cx:pt idx="80667">500000</cx:pt>
          <cx:pt idx="80668">800000</cx:pt>
          <cx:pt idx="80669">535000</cx:pt>
          <cx:pt idx="80670">300000</cx:pt>
          <cx:pt idx="80671">800000</cx:pt>
          <cx:pt idx="80672">400000</cx:pt>
          <cx:pt idx="80673">195000</cx:pt>
          <cx:pt idx="80674">450000</cx:pt>
          <cx:pt idx="80675">450000</cx:pt>
          <cx:pt idx="80676">500000</cx:pt>
          <cx:pt idx="80677">800000</cx:pt>
          <cx:pt idx="80678">340000</cx:pt>
          <cx:pt idx="80679">400000</cx:pt>
          <cx:pt idx="80680">612000</cx:pt>
          <cx:pt idx="80681">600000</cx:pt>
          <cx:pt idx="80682">750000</cx:pt>
          <cx:pt idx="80683">660000</cx:pt>
          <cx:pt idx="80684">600000</cx:pt>
          <cx:pt idx="80685">525000</cx:pt>
          <cx:pt idx="80686">375000</cx:pt>
          <cx:pt idx="80687">400000</cx:pt>
          <cx:pt idx="80688">350000</cx:pt>
          <cx:pt idx="80689">375000</cx:pt>
          <cx:pt idx="80690">430000</cx:pt>
          <cx:pt idx="80691">365000</cx:pt>
          <cx:pt idx="80692">375000</cx:pt>
          <cx:pt idx="80693">400000</cx:pt>
          <cx:pt idx="80694">275000</cx:pt>
          <cx:pt idx="80695">575000</cx:pt>
          <cx:pt idx="80696">600000</cx:pt>
          <cx:pt idx="80697">350000</cx:pt>
          <cx:pt idx="80698">625000</cx:pt>
          <cx:pt idx="80699">700000</cx:pt>
          <cx:pt idx="80700">325000</cx:pt>
          <cx:pt idx="80701">355000</cx:pt>
          <cx:pt idx="80702">625000</cx:pt>
          <cx:pt idx="80703">500000</cx:pt>
          <cx:pt idx="80704">500000</cx:pt>
          <cx:pt idx="80705">625000</cx:pt>
          <cx:pt idx="80706">400000</cx:pt>
          <cx:pt idx="80707">500000</cx:pt>
          <cx:pt idx="80708">600000</cx:pt>
          <cx:pt idx="80709">560000</cx:pt>
          <cx:pt idx="80710">650000</cx:pt>
          <cx:pt idx="80711">649000</cx:pt>
          <cx:pt idx="80712">800000</cx:pt>
          <cx:pt idx="80713">1800000</cx:pt>
          <cx:pt idx="80714">600000</cx:pt>
          <cx:pt idx="80715">498000</cx:pt>
          <cx:pt idx="80716">600000</cx:pt>
          <cx:pt idx="80717">800000</cx:pt>
          <cx:pt idx="80718">900000</cx:pt>
          <cx:pt idx="80719">1000000</cx:pt>
          <cx:pt idx="80720">350000</cx:pt>
          <cx:pt idx="80721">250000</cx:pt>
          <cx:pt idx="80722">600000</cx:pt>
          <cx:pt idx="80723">600000</cx:pt>
          <cx:pt idx="80724">640000</cx:pt>
          <cx:pt idx="80725">750000</cx:pt>
          <cx:pt idx="80726">560000</cx:pt>
          <cx:pt idx="80727">340000</cx:pt>
          <cx:pt idx="80728">244000</cx:pt>
          <cx:pt idx="80729">200000</cx:pt>
          <cx:pt idx="80730">200000</cx:pt>
          <cx:pt idx="80731">355000</cx:pt>
          <cx:pt idx="80732">670000</cx:pt>
          <cx:pt idx="80733">4414135</cx:pt>
          <cx:pt idx="80734">840000</cx:pt>
          <cx:pt idx="80735">800000</cx:pt>
          <cx:pt idx="80736">650000</cx:pt>
          <cx:pt idx="80737">900000</cx:pt>
          <cx:pt idx="80738">565000</cx:pt>
          <cx:pt idx="80739">460000</cx:pt>
          <cx:pt idx="80740">535000</cx:pt>
          <cx:pt idx="80741">550000</cx:pt>
          <cx:pt idx="80742">650000</cx:pt>
          <cx:pt idx="80743">675000</cx:pt>
          <cx:pt idx="80744">650000</cx:pt>
          <cx:pt idx="80745">515000</cx:pt>
          <cx:pt idx="80746">650000</cx:pt>
          <cx:pt idx="80747">500000</cx:pt>
          <cx:pt idx="80748">550000</cx:pt>
          <cx:pt idx="80749">600000</cx:pt>
          <cx:pt idx="80750">950000</cx:pt>
          <cx:pt idx="80751">650000</cx:pt>
          <cx:pt idx="80752">650000</cx:pt>
          <cx:pt idx="80753">550000</cx:pt>
          <cx:pt idx="80754">700000</cx:pt>
          <cx:pt idx="80755">2500000</cx:pt>
          <cx:pt idx="80756">2500000</cx:pt>
          <cx:pt idx="80757">3000000</cx:pt>
          <cx:pt idx="80758">1400000</cx:pt>
          <cx:pt idx="80759">850000</cx:pt>
          <cx:pt idx="80760">875000</cx:pt>
          <cx:pt idx="80761">654000</cx:pt>
          <cx:pt idx="80762">500000</cx:pt>
          <cx:pt idx="80763">500000</cx:pt>
          <cx:pt idx="80764">800000</cx:pt>
          <cx:pt idx="80765">400000</cx:pt>
          <cx:pt idx="80766">2000000</cx:pt>
          <cx:pt idx="80767">425000</cx:pt>
          <cx:pt idx="80768">500000</cx:pt>
          <cx:pt idx="80769">1000000</cx:pt>
          <cx:pt idx="80770">430000</cx:pt>
          <cx:pt idx="80771">505000</cx:pt>
          <cx:pt idx="80772">600000</cx:pt>
          <cx:pt idx="80773">600000</cx:pt>
          <cx:pt idx="80774">2500000</cx:pt>
          <cx:pt idx="80775">400000</cx:pt>
          <cx:pt idx="80776">550000</cx:pt>
          <cx:pt idx="80777">700000</cx:pt>
          <cx:pt idx="80778">740000</cx:pt>
          <cx:pt idx="80779">700000</cx:pt>
          <cx:pt idx="80780">440000</cx:pt>
          <cx:pt idx="80781">520000</cx:pt>
          <cx:pt idx="80782">650000</cx:pt>
          <cx:pt idx="80783">520000</cx:pt>
          <cx:pt idx="80784">550000</cx:pt>
          <cx:pt idx="80785">490000</cx:pt>
          <cx:pt idx="80786">1800000</cx:pt>
          <cx:pt idx="80787">845000</cx:pt>
          <cx:pt idx="80788">650000</cx:pt>
          <cx:pt idx="80789">1100000</cx:pt>
          <cx:pt idx="80790">2300000</cx:pt>
          <cx:pt idx="80791">2000000</cx:pt>
          <cx:pt idx="80792">780000</cx:pt>
          <cx:pt idx="80793">1100000</cx:pt>
          <cx:pt idx="80794">824000</cx:pt>
          <cx:pt idx="80795">1500000</cx:pt>
          <cx:pt idx="80796">800000</cx:pt>
          <cx:pt idx="80797">824000</cx:pt>
          <cx:pt idx="80798">339000</cx:pt>
          <cx:pt idx="80799">825000</cx:pt>
          <cx:pt idx="80800">725000</cx:pt>
          <cx:pt idx="80801">2000000</cx:pt>
          <cx:pt idx="80802">495000</cx:pt>
          <cx:pt idx="80803">600000</cx:pt>
          <cx:pt idx="80804">4414135</cx:pt>
          <cx:pt idx="80805">440000</cx:pt>
          <cx:pt idx="80806">300000</cx:pt>
          <cx:pt idx="80807">1350000</cx:pt>
          <cx:pt idx="80808">325000</cx:pt>
          <cx:pt idx="80809">900000</cx:pt>
          <cx:pt idx="80810">4414135</cx:pt>
          <cx:pt idx="80811">1000000</cx:pt>
          <cx:pt idx="80812">560000</cx:pt>
          <cx:pt idx="80813">800000</cx:pt>
          <cx:pt idx="80814">700000</cx:pt>
          <cx:pt idx="80815">500000</cx:pt>
          <cx:pt idx="80816">615000</cx:pt>
          <cx:pt idx="80817">700000</cx:pt>
          <cx:pt idx="80818">700000</cx:pt>
          <cx:pt idx="80819">795000</cx:pt>
          <cx:pt idx="80820">400000</cx:pt>
          <cx:pt idx="80821">2000000</cx:pt>
          <cx:pt idx="80822">750000</cx:pt>
          <cx:pt idx="80823">1700000</cx:pt>
          <cx:pt idx="80824">650000</cx:pt>
          <cx:pt idx="80825">2100000</cx:pt>
          <cx:pt idx="80826">2100000</cx:pt>
          <cx:pt idx="80827">825000</cx:pt>
          <cx:pt idx="80828">520000</cx:pt>
          <cx:pt idx="80829">577000</cx:pt>
          <cx:pt idx="80830">399000</cx:pt>
          <cx:pt idx="80831">650000</cx:pt>
          <cx:pt idx="80832">700000</cx:pt>
          <cx:pt idx="80833">650000</cx:pt>
          <cx:pt idx="80834">1389000</cx:pt>
          <cx:pt idx="80835">825000</cx:pt>
          <cx:pt idx="80836">600000</cx:pt>
          <cx:pt idx="80837">600000</cx:pt>
          <cx:pt idx="80838">300000</cx:pt>
          <cx:pt idx="80839">1600000</cx:pt>
          <cx:pt idx="80840">600000</cx:pt>
          <cx:pt idx="80841">475000</cx:pt>
          <cx:pt idx="80842">600000</cx:pt>
          <cx:pt idx="80843">318000</cx:pt>
          <cx:pt idx="80844">608900</cx:pt>
          <cx:pt idx="80845">575000</cx:pt>
          <cx:pt idx="80846">650000</cx:pt>
          <cx:pt idx="80847">700000</cx:pt>
          <cx:pt idx="80848">900000</cx:pt>
          <cx:pt idx="80849">600000</cx:pt>
          <cx:pt idx="80850">350000</cx:pt>
          <cx:pt idx="80851">550000</cx:pt>
          <cx:pt idx="80852">700000</cx:pt>
          <cx:pt idx="80853">600000</cx:pt>
          <cx:pt idx="80854">500000</cx:pt>
          <cx:pt idx="80855">685000</cx:pt>
          <cx:pt idx="80856">889000</cx:pt>
          <cx:pt idx="80857">900000</cx:pt>
          <cx:pt idx="80858">1000000</cx:pt>
          <cx:pt idx="80859">625000</cx:pt>
          <cx:pt idx="80860">600000</cx:pt>
          <cx:pt idx="80861">950000</cx:pt>
          <cx:pt idx="80862">600000</cx:pt>
          <cx:pt idx="80863">2000000</cx:pt>
          <cx:pt idx="80864">950000</cx:pt>
          <cx:pt idx="80865">800000</cx:pt>
          <cx:pt idx="80866">740000</cx:pt>
          <cx:pt idx="80867">650000</cx:pt>
          <cx:pt idx="80868">800000</cx:pt>
          <cx:pt idx="80869">1300000</cx:pt>
          <cx:pt idx="80870">650000</cx:pt>
          <cx:pt idx="80871">699000</cx:pt>
          <cx:pt idx="80872">500000</cx:pt>
          <cx:pt idx="80873">750000</cx:pt>
          <cx:pt idx="80874">750000</cx:pt>
          <cx:pt idx="80875">400000</cx:pt>
          <cx:pt idx="80876">1000000</cx:pt>
          <cx:pt idx="80877">1000000</cx:pt>
          <cx:pt idx="80878">1500000</cx:pt>
          <cx:pt idx="80879">450000</cx:pt>
          <cx:pt idx="80880">450000</cx:pt>
          <cx:pt idx="80881">425000</cx:pt>
          <cx:pt idx="80882">1500000</cx:pt>
          <cx:pt idx="80883">675000</cx:pt>
          <cx:pt idx="80884">725000</cx:pt>
          <cx:pt idx="80885">850000</cx:pt>
          <cx:pt idx="80886">600000</cx:pt>
          <cx:pt idx="80887">1200000</cx:pt>
          <cx:pt idx="80888">600000</cx:pt>
          <cx:pt idx="80889">560000</cx:pt>
          <cx:pt idx="80890">600000</cx:pt>
          <cx:pt idx="80891">600000</cx:pt>
          <cx:pt idx="80892">415000</cx:pt>
          <cx:pt idx="80893">550000</cx:pt>
          <cx:pt idx="80894">700000</cx:pt>
          <cx:pt idx="80895">650000</cx:pt>
          <cx:pt idx="80896">525000</cx:pt>
          <cx:pt idx="80897">2000000</cx:pt>
          <cx:pt idx="80898">500000</cx:pt>
          <cx:pt idx="80899">2000000</cx:pt>
          <cx:pt idx="80900">455000</cx:pt>
          <cx:pt idx="80901">785000</cx:pt>
          <cx:pt idx="80902">900000</cx:pt>
          <cx:pt idx="80903">800000</cx:pt>
          <cx:pt idx="80904">475000</cx:pt>
          <cx:pt idx="80905">700000</cx:pt>
          <cx:pt idx="80906">540000</cx:pt>
          <cx:pt idx="80907">350000</cx:pt>
          <cx:pt idx="80908">700000</cx:pt>
          <cx:pt idx="80909">500000</cx:pt>
          <cx:pt idx="80910">485000</cx:pt>
          <cx:pt idx="80911">400000</cx:pt>
          <cx:pt idx="80912">970000</cx:pt>
          <cx:pt idx="80913">740000</cx:pt>
          <cx:pt idx="80914">850000</cx:pt>
          <cx:pt idx="80915">700000</cx:pt>
          <cx:pt idx="80916">370000</cx:pt>
          <cx:pt idx="80917">350000</cx:pt>
          <cx:pt idx="80918">900000</cx:pt>
          <cx:pt idx="80919">1300000</cx:pt>
          <cx:pt idx="80920">1250000</cx:pt>
          <cx:pt idx="80921">800000</cx:pt>
          <cx:pt idx="80922">750000</cx:pt>
          <cx:pt idx="80923">1250000</cx:pt>
          <cx:pt idx="80924">4414135</cx:pt>
          <cx:pt idx="80925">450000</cx:pt>
          <cx:pt idx="80926">700000</cx:pt>
          <cx:pt idx="80927">725000</cx:pt>
          <cx:pt idx="80928">650000</cx:pt>
          <cx:pt idx="80929">900000</cx:pt>
          <cx:pt idx="80930">359000</cx:pt>
          <cx:pt idx="80931">380000</cx:pt>
          <cx:pt idx="80932">850000</cx:pt>
          <cx:pt idx="80933">850000</cx:pt>
          <cx:pt idx="80934">450000</cx:pt>
          <cx:pt idx="80935">675000</cx:pt>
          <cx:pt idx="80936">675000</cx:pt>
          <cx:pt idx="80937">530000</cx:pt>
          <cx:pt idx="80938">600000</cx:pt>
          <cx:pt idx="80939">1200000</cx:pt>
          <cx:pt idx="80940">650000</cx:pt>
          <cx:pt idx="80941">500000</cx:pt>
          <cx:pt idx="80942">550000</cx:pt>
          <cx:pt idx="80943">1200000</cx:pt>
          <cx:pt idx="80944">250000</cx:pt>
          <cx:pt idx="80945">350000</cx:pt>
          <cx:pt idx="80946">500000</cx:pt>
          <cx:pt idx="80947">500000</cx:pt>
          <cx:pt idx="80948">100000</cx:pt>
          <cx:pt idx="80949">35000</cx:pt>
          <cx:pt idx="80950">15000</cx:pt>
          <cx:pt idx="80951">30000</cx:pt>
          <cx:pt idx="80952">20000</cx:pt>
          <cx:pt idx="80953">100000</cx:pt>
          <cx:pt idx="80954">30000</cx:pt>
          <cx:pt idx="80955">75000</cx:pt>
          <cx:pt idx="80956">20000</cx:pt>
          <cx:pt idx="80957">119000</cx:pt>
          <cx:pt idx="80958">80000</cx:pt>
          <cx:pt idx="80959">125000</cx:pt>
          <cx:pt idx="80960">187000</cx:pt>
          <cx:pt idx="80961">125000</cx:pt>
          <cx:pt idx="80962">60000</cx:pt>
          <cx:pt idx="80963">50000</cx:pt>
          <cx:pt idx="80964">120000</cx:pt>
          <cx:pt idx="80965">115000</cx:pt>
          <cx:pt idx="80966">60000</cx:pt>
          <cx:pt idx="80967">100000</cx:pt>
          <cx:pt idx="80968">150000</cx:pt>
          <cx:pt idx="80969">40000</cx:pt>
          <cx:pt idx="80970">80000</cx:pt>
          <cx:pt idx="80971">150000</cx:pt>
          <cx:pt idx="80972">150000</cx:pt>
          <cx:pt idx="80973">100000</cx:pt>
          <cx:pt idx="80974">2000</cx:pt>
          <cx:pt idx="80975">100000</cx:pt>
          <cx:pt idx="80976">3000</cx:pt>
          <cx:pt idx="80977">100000</cx:pt>
          <cx:pt idx="80978">160000</cx:pt>
          <cx:pt idx="80979">140000</cx:pt>
          <cx:pt idx="80980">35000</cx:pt>
          <cx:pt idx="80981">60000</cx:pt>
          <cx:pt idx="80982">55000</cx:pt>
          <cx:pt idx="80983">32000</cx:pt>
          <cx:pt idx="80984">70000</cx:pt>
          <cx:pt idx="80985">30000</cx:pt>
          <cx:pt idx="80986">150000</cx:pt>
          <cx:pt idx="80987">70000</cx:pt>
          <cx:pt idx="80988">150000</cx:pt>
          <cx:pt idx="80989">90000</cx:pt>
          <cx:pt idx="80990">100000</cx:pt>
          <cx:pt idx="80991">275000</cx:pt>
          <cx:pt idx="80992">55000</cx:pt>
          <cx:pt idx="80993">45000</cx:pt>
          <cx:pt idx="80994">90000</cx:pt>
          <cx:pt idx="80995">102500</cx:pt>
          <cx:pt idx="80996">20000</cx:pt>
          <cx:pt idx="80997">60000</cx:pt>
          <cx:pt idx="80998">60000</cx:pt>
          <cx:pt idx="80999">210000</cx:pt>
          <cx:pt idx="81000">120000</cx:pt>
          <cx:pt idx="81001">80000</cx:pt>
          <cx:pt idx="81002">30000</cx:pt>
          <cx:pt idx="81003">60000</cx:pt>
          <cx:pt idx="81004">50000</cx:pt>
          <cx:pt idx="81005">200000</cx:pt>
          <cx:pt idx="81006">125000</cx:pt>
          <cx:pt idx="81007">36000</cx:pt>
          <cx:pt idx="81008">60000</cx:pt>
          <cx:pt idx="81009">90000</cx:pt>
          <cx:pt idx="81010">265000</cx:pt>
          <cx:pt idx="81011">17500</cx:pt>
          <cx:pt idx="81012">30000</cx:pt>
          <cx:pt idx="81013">70000</cx:pt>
          <cx:pt idx="81014">30000</cx:pt>
          <cx:pt idx="81015">68000</cx:pt>
          <cx:pt idx="81016">70000</cx:pt>
          <cx:pt idx="81017">120000</cx:pt>
          <cx:pt idx="81018">325000</cx:pt>
          <cx:pt idx="81019">100000</cx:pt>
          <cx:pt idx="81020">40000</cx:pt>
          <cx:pt idx="81021">140000</cx:pt>
          <cx:pt idx="81022">120000</cx:pt>
          <cx:pt idx="81023">145000</cx:pt>
          <cx:pt idx="81024">32000</cx:pt>
          <cx:pt idx="81025">275000</cx:pt>
          <cx:pt idx="81026">200000</cx:pt>
          <cx:pt idx="81027">30000</cx:pt>
          <cx:pt idx="81028">275000</cx:pt>
          <cx:pt idx="81029">80000</cx:pt>
          <cx:pt idx="81030">70000</cx:pt>
          <cx:pt idx="81031">70000</cx:pt>
          <cx:pt idx="81032">120000</cx:pt>
          <cx:pt idx="81033">45000</cx:pt>
          <cx:pt idx="81034">50000</cx:pt>
          <cx:pt idx="81035">25000</cx:pt>
          <cx:pt idx="81036">300000</cx:pt>
          <cx:pt idx="81037">85000</cx:pt>
          <cx:pt idx="81038">40000</cx:pt>
          <cx:pt idx="81039">50000</cx:pt>
          <cx:pt idx="81040">300000</cx:pt>
          <cx:pt idx="81041">80000</cx:pt>
          <cx:pt idx="81042">68000</cx:pt>
          <cx:pt idx="81043">36000</cx:pt>
          <cx:pt idx="81044">90000</cx:pt>
          <cx:pt idx="81045">125000</cx:pt>
          <cx:pt idx="81046">140000</cx:pt>
          <cx:pt idx="81047">175000</cx:pt>
          <cx:pt idx="81048">210000</cx:pt>
          <cx:pt idx="81049">220000</cx:pt>
          <cx:pt idx="81050">325000</cx:pt>
          <cx:pt idx="81051">275000</cx:pt>
          <cx:pt idx="81052">350000</cx:pt>
          <cx:pt idx="81053">250000</cx:pt>
          <cx:pt idx="81054">125000</cx:pt>
          <cx:pt idx="81055">170000</cx:pt>
          <cx:pt idx="81056">140000</cx:pt>
          <cx:pt idx="81057">1054942</cx:pt>
          <cx:pt idx="81058">200000</cx:pt>
          <cx:pt idx="81059">90000</cx:pt>
          <cx:pt idx="81060">140000</cx:pt>
          <cx:pt idx="81061">150000</cx:pt>
          <cx:pt idx="81062">170000</cx:pt>
          <cx:pt idx="81063">50000</cx:pt>
          <cx:pt idx="81064">95000</cx:pt>
          <cx:pt idx="81065">50000</cx:pt>
          <cx:pt idx="81066">105000</cx:pt>
          <cx:pt idx="81067">90000</cx:pt>
          <cx:pt idx="81068">350000</cx:pt>
          <cx:pt idx="81069">275000</cx:pt>
          <cx:pt idx="81070">60000</cx:pt>
          <cx:pt idx="81071">50000</cx:pt>
          <cx:pt idx="81072">150000</cx:pt>
          <cx:pt idx="81073">145000</cx:pt>
          <cx:pt idx="81074">415000</cx:pt>
          <cx:pt idx="81075">148900</cx:pt>
          <cx:pt idx="81076">10000</cx:pt>
          <cx:pt idx="81077">65000</cx:pt>
          <cx:pt idx="81078">45000</cx:pt>
          <cx:pt idx="81079">148900</cx:pt>
          <cx:pt idx="81080">148900</cx:pt>
          <cx:pt idx="81081">50000</cx:pt>
          <cx:pt idx="81082">170000</cx:pt>
          <cx:pt idx="81083">152500</cx:pt>
          <cx:pt idx="81084">80000</cx:pt>
          <cx:pt idx="81085">29600</cx:pt>
          <cx:pt idx="81086">87000</cx:pt>
          <cx:pt idx="81087">92000</cx:pt>
          <cx:pt idx="81088">80000</cx:pt>
          <cx:pt idx="81089">150000</cx:pt>
          <cx:pt idx="81090">120000</cx:pt>
          <cx:pt idx="81091">80000</cx:pt>
          <cx:pt idx="81092">150000</cx:pt>
          <cx:pt idx="81093">165000</cx:pt>
          <cx:pt idx="81094">180000</cx:pt>
          <cx:pt idx="81095">72000</cx:pt>
          <cx:pt idx="81096">16900</cx:pt>
          <cx:pt idx="81097">100000</cx:pt>
          <cx:pt idx="81098">180000</cx:pt>
          <cx:pt idx="81099">33000</cx:pt>
          <cx:pt idx="81100">50000</cx:pt>
          <cx:pt idx="81101">100000</cx:pt>
          <cx:pt idx="81102">110000</cx:pt>
          <cx:pt idx="81103">80000</cx:pt>
          <cx:pt idx="81104">350000</cx:pt>
          <cx:pt idx="81105">50000</cx:pt>
          <cx:pt idx="81106">130000</cx:pt>
          <cx:pt idx="81107">90000</cx:pt>
          <cx:pt idx="81108">65000</cx:pt>
          <cx:pt idx="81109">60000</cx:pt>
          <cx:pt idx="81110">60000</cx:pt>
          <cx:pt idx="81111">50000</cx:pt>
          <cx:pt idx="81112">100000</cx:pt>
          <cx:pt idx="81113">165000</cx:pt>
          <cx:pt idx="81114">75000</cx:pt>
          <cx:pt idx="81115">125000</cx:pt>
          <cx:pt idx="81116">180000</cx:pt>
          <cx:pt idx="81117">139000</cx:pt>
          <cx:pt idx="81118">100000</cx:pt>
          <cx:pt idx="81119">180000</cx:pt>
          <cx:pt idx="81120">225000</cx:pt>
          <cx:pt idx="81121">175000</cx:pt>
          <cx:pt idx="81122">65000</cx:pt>
          <cx:pt idx="81123">95000</cx:pt>
          <cx:pt idx="81124">120000</cx:pt>
          <cx:pt idx="81125">100000</cx:pt>
          <cx:pt idx="81126">110000</cx:pt>
          <cx:pt idx="81127">80000</cx:pt>
          <cx:pt idx="81128">80000</cx:pt>
          <cx:pt idx="81129">180000</cx:pt>
          <cx:pt idx="81130">65000</cx:pt>
          <cx:pt idx="81131">96000</cx:pt>
          <cx:pt idx="81132">20000</cx:pt>
          <cx:pt idx="81133">25000</cx:pt>
          <cx:pt idx="81134">65000</cx:pt>
          <cx:pt idx="81135">140000</cx:pt>
          <cx:pt idx="81136">130000</cx:pt>
          <cx:pt idx="81137">181000</cx:pt>
          <cx:pt idx="81138">265000</cx:pt>
          <cx:pt idx="81139">80000</cx:pt>
          <cx:pt idx="81140">150000</cx:pt>
          <cx:pt idx="81141">130000</cx:pt>
          <cx:pt idx="81142">399000</cx:pt>
          <cx:pt idx="81143">100000</cx:pt>
          <cx:pt idx="81144">125000</cx:pt>
          <cx:pt idx="81145">45000</cx:pt>
          <cx:pt idx="81146">60000</cx:pt>
          <cx:pt idx="81147">99000</cx:pt>
          <cx:pt idx="81148">113000</cx:pt>
          <cx:pt idx="81149">250000</cx:pt>
          <cx:pt idx="81150">75000</cx:pt>
          <cx:pt idx="81151">165000</cx:pt>
          <cx:pt idx="81152">90000</cx:pt>
          <cx:pt idx="81153">35000</cx:pt>
          <cx:pt idx="81154">63000</cx:pt>
          <cx:pt idx="81155">125000</cx:pt>
          <cx:pt idx="81156">140000</cx:pt>
          <cx:pt idx="81157">160000</cx:pt>
          <cx:pt idx="81158">150000</cx:pt>
          <cx:pt idx="81159">85000</cx:pt>
          <cx:pt idx="81160">160000</cx:pt>
          <cx:pt idx="81161">165000</cx:pt>
          <cx:pt idx="81162">139000</cx:pt>
          <cx:pt idx="81163">100000</cx:pt>
          <cx:pt idx="81164">155000</cx:pt>
          <cx:pt idx="81165">115000</cx:pt>
          <cx:pt idx="81166">130000</cx:pt>
          <cx:pt idx="81167">25000</cx:pt>
          <cx:pt idx="81168">62000</cx:pt>
          <cx:pt idx="81169">15000</cx:pt>
          <cx:pt idx="81170">50000</cx:pt>
          <cx:pt idx="81171">135000</cx:pt>
          <cx:pt idx="81172">120000</cx:pt>
          <cx:pt idx="81173">250000</cx:pt>
          <cx:pt idx="81174">70000</cx:pt>
          <cx:pt idx="81175">90000</cx:pt>
          <cx:pt idx="81176">100000</cx:pt>
          <cx:pt idx="81177">50000</cx:pt>
          <cx:pt idx="81178">135000</cx:pt>
          <cx:pt idx="81179">35000</cx:pt>
          <cx:pt idx="81180">100000</cx:pt>
          <cx:pt idx="81181">126000</cx:pt>
          <cx:pt idx="81182">160000</cx:pt>
          <cx:pt idx="81183">100000</cx:pt>
          <cx:pt idx="81184">100000</cx:pt>
          <cx:pt idx="81185">2000</cx:pt>
          <cx:pt idx="81186">10000</cx:pt>
          <cx:pt idx="81187">60000</cx:pt>
          <cx:pt idx="81188">140000</cx:pt>
          <cx:pt idx="81189">97000</cx:pt>
          <cx:pt idx="81190">170000</cx:pt>
          <cx:pt idx="81191">8000</cx:pt>
          <cx:pt idx="81192">92000</cx:pt>
          <cx:pt idx="81193">100000</cx:pt>
          <cx:pt idx="81194">90000</cx:pt>
          <cx:pt idx="81195">70000</cx:pt>
          <cx:pt idx="81196">30000</cx:pt>
          <cx:pt idx="81197">25000</cx:pt>
          <cx:pt idx="81198">30000</cx:pt>
          <cx:pt idx="81199">17000</cx:pt>
          <cx:pt idx="81200">80000</cx:pt>
          <cx:pt idx="81201">32500</cx:pt>
          <cx:pt idx="81202">110000</cx:pt>
          <cx:pt idx="81203">200000</cx:pt>
          <cx:pt idx="81204">180000</cx:pt>
          <cx:pt idx="81205">290000</cx:pt>
          <cx:pt idx="81206">70000</cx:pt>
          <cx:pt idx="81207">180000</cx:pt>
          <cx:pt idx="81208">247500</cx:pt>
          <cx:pt idx="81209">100000</cx:pt>
          <cx:pt idx="81210">125000</cx:pt>
          <cx:pt idx="81211">100000</cx:pt>
          <cx:pt idx="81212">7000</cx:pt>
          <cx:pt idx="81213">58000</cx:pt>
          <cx:pt idx="81214">120000</cx:pt>
          <cx:pt idx="81215">85000</cx:pt>
          <cx:pt idx="81216">150000</cx:pt>
          <cx:pt idx="81217">120000</cx:pt>
          <cx:pt idx="81218">125000</cx:pt>
          <cx:pt idx="81219">200000</cx:pt>
          <cx:pt idx="81220">150000</cx:pt>
          <cx:pt idx="81221">130000</cx:pt>
          <cx:pt idx="81222">18000</cx:pt>
          <cx:pt idx="81223">169900</cx:pt>
          <cx:pt idx="81224">93500</cx:pt>
          <cx:pt idx="81225">85000</cx:pt>
          <cx:pt idx="81226">30000</cx:pt>
          <cx:pt idx="81227">25000</cx:pt>
          <cx:pt idx="81228">40000</cx:pt>
          <cx:pt idx="81229">45000</cx:pt>
          <cx:pt idx="81230">45000</cx:pt>
          <cx:pt idx="81231">65000</cx:pt>
          <cx:pt idx="81232">65000</cx:pt>
          <cx:pt idx="81233">175000</cx:pt>
          <cx:pt idx="81234">130000</cx:pt>
          <cx:pt idx="81235">95000</cx:pt>
          <cx:pt idx="81236">105000</cx:pt>
          <cx:pt idx="81237">118000</cx:pt>
          <cx:pt idx="81238">135000</cx:pt>
          <cx:pt idx="81239">110000</cx:pt>
          <cx:pt idx="81240">92000</cx:pt>
          <cx:pt idx="81241">99000</cx:pt>
          <cx:pt idx="81242">100000</cx:pt>
          <cx:pt idx="81243">90000</cx:pt>
          <cx:pt idx="81244">85000</cx:pt>
          <cx:pt idx="81245">95000</cx:pt>
          <cx:pt idx="81246">100000</cx:pt>
          <cx:pt idx="81247">70000</cx:pt>
          <cx:pt idx="81248">130000</cx:pt>
          <cx:pt idx="81249">30000</cx:pt>
          <cx:pt idx="81250">90000</cx:pt>
          <cx:pt idx="81251">229900</cx:pt>
          <cx:pt idx="81252">50000</cx:pt>
          <cx:pt idx="81253">78000</cx:pt>
          <cx:pt idx="81254">90000</cx:pt>
          <cx:pt idx="81255">75000</cx:pt>
          <cx:pt idx="81256">100000</cx:pt>
          <cx:pt idx="81257">65000</cx:pt>
          <cx:pt idx="81258">3000</cx:pt>
          <cx:pt idx="81259">140000</cx:pt>
          <cx:pt idx="81260">150000</cx:pt>
          <cx:pt idx="81261">95000</cx:pt>
          <cx:pt idx="81262">159000</cx:pt>
          <cx:pt idx="81263">95000</cx:pt>
          <cx:pt idx="81264">70000</cx:pt>
          <cx:pt idx="81265">90000</cx:pt>
          <cx:pt idx="81266">120000</cx:pt>
          <cx:pt idx="81267">85000</cx:pt>
          <cx:pt idx="81268">140000</cx:pt>
          <cx:pt idx="81269">130000</cx:pt>
          <cx:pt idx="81270">157000</cx:pt>
          <cx:pt idx="81271">100000</cx:pt>
          <cx:pt idx="81272">145500</cx:pt>
          <cx:pt idx="81273">180000</cx:pt>
          <cx:pt idx="81274">100000</cx:pt>
          <cx:pt idx="81275">85000</cx:pt>
          <cx:pt idx="81276">65000</cx:pt>
          <cx:pt idx="81277">97000</cx:pt>
          <cx:pt idx="81278">100000</cx:pt>
          <cx:pt idx="81279">87000</cx:pt>
          <cx:pt idx="81280">33000</cx:pt>
          <cx:pt idx="81281">75000</cx:pt>
          <cx:pt idx="81282">150000</cx:pt>
          <cx:pt idx="81283">150000</cx:pt>
          <cx:pt idx="81284">147000</cx:pt>
          <cx:pt idx="81285">130000</cx:pt>
          <cx:pt idx="81286">130000</cx:pt>
          <cx:pt idx="81287">160000</cx:pt>
          <cx:pt idx="81288">98000</cx:pt>
          <cx:pt idx="81289">150000</cx:pt>
          <cx:pt idx="81290">64000</cx:pt>
          <cx:pt idx="81291">40000</cx:pt>
          <cx:pt idx="81292">75000</cx:pt>
          <cx:pt idx="81293">35000</cx:pt>
          <cx:pt idx="81294">85000</cx:pt>
          <cx:pt idx="81295">25000</cx:pt>
          <cx:pt idx="81296">225000</cx:pt>
          <cx:pt idx="81297">80000</cx:pt>
          <cx:pt idx="81298">80000</cx:pt>
          <cx:pt idx="81299">125000</cx:pt>
          <cx:pt idx="81300">90000</cx:pt>
          <cx:pt idx="81301">250000</cx:pt>
          <cx:pt idx="81302">125000</cx:pt>
          <cx:pt idx="81303">180000</cx:pt>
          <cx:pt idx="81304">150000</cx:pt>
          <cx:pt idx="81305">225000</cx:pt>
          <cx:pt idx="81306">80000</cx:pt>
          <cx:pt idx="81307">120000</cx:pt>
          <cx:pt idx="81308">140000</cx:pt>
          <cx:pt idx="81309">40000</cx:pt>
          <cx:pt idx="81310">40000</cx:pt>
          <cx:pt idx="81311">100000</cx:pt>
          <cx:pt idx="81312">100000</cx:pt>
          <cx:pt idx="81313">200000</cx:pt>
          <cx:pt idx="81314">92000</cx:pt>
          <cx:pt idx="81315">87000</cx:pt>
          <cx:pt idx="81316">100000</cx:pt>
          <cx:pt idx="81317">125000</cx:pt>
          <cx:pt idx="81318">80000</cx:pt>
          <cx:pt idx="81319">275000</cx:pt>
          <cx:pt idx="81320">180000</cx:pt>
          <cx:pt idx="81321">150000</cx:pt>
          <cx:pt idx="81322">100000</cx:pt>
          <cx:pt idx="81323">200000</cx:pt>
          <cx:pt idx="81324">40000</cx:pt>
          <cx:pt idx="81325">190000</cx:pt>
          <cx:pt idx="81326">50000</cx:pt>
          <cx:pt idx="81327">70000</cx:pt>
          <cx:pt idx="81328">70000</cx:pt>
          <cx:pt idx="81329">65000</cx:pt>
          <cx:pt idx="81330">70000</cx:pt>
          <cx:pt idx="81331">120000</cx:pt>
          <cx:pt idx="81332">51000</cx:pt>
          <cx:pt idx="81333">120000</cx:pt>
          <cx:pt idx="81334">50000</cx:pt>
          <cx:pt idx="81335">5000</cx:pt>
          <cx:pt idx="81336">110000</cx:pt>
          <cx:pt idx="81337">105000</cx:pt>
          <cx:pt idx="81338">170000</cx:pt>
          <cx:pt idx="81339">45000</cx:pt>
          <cx:pt idx="81340">195313</cx:pt>
          <cx:pt idx="81341">110000</cx:pt>
          <cx:pt idx="81342">200001</cx:pt>
          <cx:pt idx="81343">85000</cx:pt>
          <cx:pt idx="81344">200000</cx:pt>
          <cx:pt idx="81345">160000</cx:pt>
          <cx:pt idx="81346">180000</cx:pt>
          <cx:pt idx="81347">99000</cx:pt>
          <cx:pt idx="81348">98500</cx:pt>
          <cx:pt idx="81349">123000</cx:pt>
          <cx:pt idx="81350">130000</cx:pt>
          <cx:pt idx="81351">80000</cx:pt>
          <cx:pt idx="81352">175000</cx:pt>
          <cx:pt idx="81353">250000</cx:pt>
          <cx:pt idx="81354">42000</cx:pt>
          <cx:pt idx="81355">120000</cx:pt>
          <cx:pt idx="81356">169000</cx:pt>
          <cx:pt idx="81357">160000</cx:pt>
          <cx:pt idx="81358">60000</cx:pt>
          <cx:pt idx="81359">325000</cx:pt>
          <cx:pt idx="81360">140000</cx:pt>
          <cx:pt idx="81361">160000</cx:pt>
          <cx:pt idx="81362">129000</cx:pt>
          <cx:pt idx="81363">110000</cx:pt>
          <cx:pt idx="81364">82000</cx:pt>
          <cx:pt idx="81365">97000</cx:pt>
          <cx:pt idx="81366">125000</cx:pt>
          <cx:pt idx="81367">80000</cx:pt>
          <cx:pt idx="81368">150000</cx:pt>
          <cx:pt idx="81369">125000</cx:pt>
          <cx:pt idx="81370">165000</cx:pt>
          <cx:pt idx="81371">100000</cx:pt>
          <cx:pt idx="81372">90000</cx:pt>
          <cx:pt idx="81373">92000</cx:pt>
          <cx:pt idx="81374">150000</cx:pt>
          <cx:pt idx="81375">190000</cx:pt>
          <cx:pt idx="81376">180000</cx:pt>
          <cx:pt idx="81377">80000</cx:pt>
          <cx:pt idx="81378">150000</cx:pt>
          <cx:pt idx="81379">160000</cx:pt>
          <cx:pt idx="81380">150000</cx:pt>
          <cx:pt idx="81381">125000</cx:pt>
          <cx:pt idx="81382">165000</cx:pt>
          <cx:pt idx="81383">225000</cx:pt>
          <cx:pt idx="81384">300000</cx:pt>
          <cx:pt idx="81385">90000</cx:pt>
          <cx:pt idx="81386">60000</cx:pt>
          <cx:pt idx="81387">120000</cx:pt>
          <cx:pt idx="81388">40000</cx:pt>
          <cx:pt idx="81389">70000</cx:pt>
          <cx:pt idx="81390">45000</cx:pt>
          <cx:pt idx="81391">120000</cx:pt>
          <cx:pt idx="81392">80000</cx:pt>
          <cx:pt idx="81393">130000</cx:pt>
          <cx:pt idx="81394">120000</cx:pt>
          <cx:pt idx="81395">200000</cx:pt>
          <cx:pt idx="81396">100000</cx:pt>
          <cx:pt idx="81397">75000</cx:pt>
          <cx:pt idx="81398">115000</cx:pt>
          <cx:pt idx="81399">109000</cx:pt>
          <cx:pt idx="81400">90000</cx:pt>
          <cx:pt idx="81401">100000</cx:pt>
          <cx:pt idx="81402">110000</cx:pt>
          <cx:pt idx="81403">89000</cx:pt>
          <cx:pt idx="81404">98000</cx:pt>
          <cx:pt idx="81405">94500</cx:pt>
          <cx:pt idx="81406">100000</cx:pt>
          <cx:pt idx="81407">300000</cx:pt>
          <cx:pt idx="81408">190000</cx:pt>
          <cx:pt idx="81409">85000</cx:pt>
          <cx:pt idx="81410">60000</cx:pt>
          <cx:pt idx="81411">15000</cx:pt>
          <cx:pt idx="81412">151000</cx:pt>
          <cx:pt idx="81413">230000</cx:pt>
          <cx:pt idx="81414">200000</cx:pt>
          <cx:pt idx="81415">75000</cx:pt>
          <cx:pt idx="81416">100000</cx:pt>
          <cx:pt idx="81417">75000</cx:pt>
          <cx:pt idx="81418">95000</cx:pt>
          <cx:pt idx="81419">90000</cx:pt>
          <cx:pt idx="81420">66000</cx:pt>
          <cx:pt idx="81421">75000</cx:pt>
          <cx:pt idx="81422">25000</cx:pt>
          <cx:pt idx="81423">90000</cx:pt>
          <cx:pt idx="81424">110000</cx:pt>
          <cx:pt idx="81425">100000</cx:pt>
          <cx:pt idx="81426">147000</cx:pt>
          <cx:pt idx="81427">130000</cx:pt>
          <cx:pt idx="81428">200000</cx:pt>
          <cx:pt idx="81429">35000</cx:pt>
          <cx:pt idx="81430">340000</cx:pt>
          <cx:pt idx="81431">125900</cx:pt>
          <cx:pt idx="81432">185000</cx:pt>
          <cx:pt idx="81433">77000</cx:pt>
          <cx:pt idx="81434">120000</cx:pt>
          <cx:pt idx="81435">70000</cx:pt>
          <cx:pt idx="81436">141000</cx:pt>
          <cx:pt idx="81437">119000</cx:pt>
          <cx:pt idx="81438">100000</cx:pt>
          <cx:pt idx="81439">97000</cx:pt>
          <cx:pt idx="81440">217000</cx:pt>
          <cx:pt idx="81441">120000</cx:pt>
          <cx:pt idx="81442">60000</cx:pt>
          <cx:pt idx="81443">79000</cx:pt>
          <cx:pt idx="81444">85000</cx:pt>
          <cx:pt idx="81445">90000</cx:pt>
          <cx:pt idx="81446">130000</cx:pt>
          <cx:pt idx="81447">150000</cx:pt>
          <cx:pt idx="81448">109000</cx:pt>
          <cx:pt idx="81449">93000</cx:pt>
          <cx:pt idx="81450">118000</cx:pt>
          <cx:pt idx="81451">37500</cx:pt>
          <cx:pt idx="81452">100000</cx:pt>
          <cx:pt idx="81453">200000</cx:pt>
          <cx:pt idx="81454">100000</cx:pt>
          <cx:pt idx="81455">60000</cx:pt>
          <cx:pt idx="81456">61000</cx:pt>
          <cx:pt idx="81457">100000</cx:pt>
          <cx:pt idx="81458">89000</cx:pt>
          <cx:pt idx="81459">90000</cx:pt>
          <cx:pt idx="81460">40000</cx:pt>
          <cx:pt idx="81461">110000</cx:pt>
          <cx:pt idx="81462">85000</cx:pt>
          <cx:pt idx="81463">100000</cx:pt>
          <cx:pt idx="81464">150000</cx:pt>
          <cx:pt idx="81465">129000</cx:pt>
          <cx:pt idx="81466">125000</cx:pt>
          <cx:pt idx="81467">185000</cx:pt>
          <cx:pt idx="81468">250000</cx:pt>
          <cx:pt idx="81469">170000</cx:pt>
          <cx:pt idx="81470">165000</cx:pt>
          <cx:pt idx="81471">130000</cx:pt>
          <cx:pt idx="81472">185000</cx:pt>
          <cx:pt idx="81473">90000</cx:pt>
          <cx:pt idx="81474">47000</cx:pt>
          <cx:pt idx="81475">125000</cx:pt>
          <cx:pt idx="81476">90000</cx:pt>
          <cx:pt idx="81477">160000</cx:pt>
          <cx:pt idx="81478">110000</cx:pt>
          <cx:pt idx="81479">160000</cx:pt>
          <cx:pt idx="81480">85000</cx:pt>
          <cx:pt idx="81481">120000</cx:pt>
          <cx:pt idx="81482">92000</cx:pt>
          <cx:pt idx="81483">165000</cx:pt>
          <cx:pt idx="81484">80000</cx:pt>
          <cx:pt idx="81485">90000</cx:pt>
          <cx:pt idx="81486">120000</cx:pt>
          <cx:pt idx="81487">100000</cx:pt>
          <cx:pt idx="81488">120000</cx:pt>
          <cx:pt idx="81489">110000</cx:pt>
          <cx:pt idx="81490">84000</cx:pt>
          <cx:pt idx="81491">65000</cx:pt>
          <cx:pt idx="81492">120000</cx:pt>
          <cx:pt idx="81493">65000</cx:pt>
          <cx:pt idx="81494">92000</cx:pt>
          <cx:pt idx="81495">60000</cx:pt>
          <cx:pt idx="81496">80000</cx:pt>
          <cx:pt idx="81497">110000</cx:pt>
          <cx:pt idx="81498">66000</cx:pt>
          <cx:pt idx="81499">75000</cx:pt>
          <cx:pt idx="81500">200000</cx:pt>
          <cx:pt idx="81501">105000</cx:pt>
          <cx:pt idx="81502">128000</cx:pt>
          <cx:pt idx="81503">130000</cx:pt>
          <cx:pt idx="81504">165000</cx:pt>
          <cx:pt idx="81505">300000</cx:pt>
          <cx:pt idx="81506">119000</cx:pt>
          <cx:pt idx="81507">80000</cx:pt>
          <cx:pt idx="81508">118000</cx:pt>
          <cx:pt idx="81509">215000</cx:pt>
          <cx:pt idx="81510">100000</cx:pt>
          <cx:pt idx="81511">130000</cx:pt>
          <cx:pt idx="81512">130000</cx:pt>
          <cx:pt idx="81513">160000</cx:pt>
          <cx:pt idx="81514">280000</cx:pt>
          <cx:pt idx="81515">90000</cx:pt>
          <cx:pt idx="81516">156000</cx:pt>
          <cx:pt idx="81517">90000</cx:pt>
          <cx:pt idx="81518">185000</cx:pt>
          <cx:pt idx="81519">180000</cx:pt>
          <cx:pt idx="81520">125000</cx:pt>
          <cx:pt idx="81521">90000</cx:pt>
          <cx:pt idx="81522">97500</cx:pt>
          <cx:pt idx="81523">82000</cx:pt>
          <cx:pt idx="81524">130000</cx:pt>
          <cx:pt idx="81525">60000</cx:pt>
          <cx:pt idx="81526">275000</cx:pt>
          <cx:pt idx="81527">4000</cx:pt>
          <cx:pt idx="81528">120000</cx:pt>
          <cx:pt idx="81529">40000</cx:pt>
          <cx:pt idx="81530">110000</cx:pt>
          <cx:pt idx="81531">90000</cx:pt>
          <cx:pt idx="81532">59900</cx:pt>
          <cx:pt idx="81533">65000</cx:pt>
          <cx:pt idx="81534">65000</cx:pt>
          <cx:pt idx="81535">90000</cx:pt>
          <cx:pt idx="81536">150000</cx:pt>
          <cx:pt idx="81537">90000</cx:pt>
          <cx:pt idx="81538">325000</cx:pt>
          <cx:pt idx="81539">18000</cx:pt>
          <cx:pt idx="81540">90000</cx:pt>
          <cx:pt idx="81541">80000</cx:pt>
          <cx:pt idx="81542">150000</cx:pt>
          <cx:pt idx="81543">175000</cx:pt>
          <cx:pt idx="81544">100000</cx:pt>
          <cx:pt idx="81545">109000</cx:pt>
          <cx:pt idx="81546">140000</cx:pt>
          <cx:pt idx="81547">80000</cx:pt>
          <cx:pt idx="81548">120000</cx:pt>
          <cx:pt idx="81549">220000</cx:pt>
          <cx:pt idx="81550">100000</cx:pt>
          <cx:pt idx="81551">145000</cx:pt>
          <cx:pt idx="81552">250000</cx:pt>
          <cx:pt idx="81553">115000</cx:pt>
          <cx:pt idx="81554">102000</cx:pt>
          <cx:pt idx="81555">140000</cx:pt>
          <cx:pt idx="81556">120000</cx:pt>
          <cx:pt idx="81557">268000</cx:pt>
          <cx:pt idx="81558">100000</cx:pt>
          <cx:pt idx="81559">150000</cx:pt>
          <cx:pt idx="81560">104000</cx:pt>
          <cx:pt idx="81561">80000</cx:pt>
          <cx:pt idx="81562">160000</cx:pt>
          <cx:pt idx="81563">100000</cx:pt>
          <cx:pt idx="81564">100000</cx:pt>
          <cx:pt idx="81565">250000</cx:pt>
          <cx:pt idx="81566">165000</cx:pt>
          <cx:pt idx="81567">100000</cx:pt>
          <cx:pt idx="81568">180000</cx:pt>
          <cx:pt idx="81569">110000</cx:pt>
          <cx:pt idx="81570">120000</cx:pt>
          <cx:pt idx="81571">110000</cx:pt>
          <cx:pt idx="81572">160000</cx:pt>
          <cx:pt idx="81573">123000</cx:pt>
          <cx:pt idx="81574">80000</cx:pt>
          <cx:pt idx="81575">190000</cx:pt>
          <cx:pt idx="81576">150000</cx:pt>
          <cx:pt idx="81577">66000</cx:pt>
          <cx:pt idx="81578">100000</cx:pt>
          <cx:pt idx="81579">1054942</cx:pt>
          <cx:pt idx="81580">175000</cx:pt>
          <cx:pt idx="81581">250000</cx:pt>
          <cx:pt idx="81582">100000</cx:pt>
          <cx:pt idx="81583">175000</cx:pt>
          <cx:pt idx="81584">250000</cx:pt>
          <cx:pt idx="81585">250000</cx:pt>
          <cx:pt idx="81586">210000</cx:pt>
          <cx:pt idx="81587">190000</cx:pt>
          <cx:pt idx="81588">250000</cx:pt>
          <cx:pt idx="81589">210000</cx:pt>
          <cx:pt idx="81590">210000</cx:pt>
          <cx:pt idx="81591">115000</cx:pt>
          <cx:pt idx="81592">1054942</cx:pt>
          <cx:pt idx="81593">75000</cx:pt>
          <cx:pt idx="81594">115000</cx:pt>
          <cx:pt idx="81595">70000</cx:pt>
          <cx:pt idx="81596">120000</cx:pt>
          <cx:pt idx="81597">105000</cx:pt>
          <cx:pt idx="81598">250000</cx:pt>
          <cx:pt idx="81599">215000</cx:pt>
          <cx:pt idx="81600">240000</cx:pt>
          <cx:pt idx="81601">100000</cx:pt>
          <cx:pt idx="81602">198000</cx:pt>
          <cx:pt idx="81603">85000</cx:pt>
          <cx:pt idx="81604">60000</cx:pt>
          <cx:pt idx="81605">15000</cx:pt>
          <cx:pt idx="81606">60000</cx:pt>
          <cx:pt idx="81607">73000</cx:pt>
          <cx:pt idx="81608">90000</cx:pt>
          <cx:pt idx="81609">40000</cx:pt>
          <cx:pt idx="81610">180000</cx:pt>
          <cx:pt idx="81611">200000</cx:pt>
          <cx:pt idx="81612">240000</cx:pt>
          <cx:pt idx="81613">75000</cx:pt>
          <cx:pt idx="81614">200000</cx:pt>
          <cx:pt idx="81615">53000</cx:pt>
          <cx:pt idx="81616">90000</cx:pt>
          <cx:pt idx="81617">100000</cx:pt>
          <cx:pt idx="81618">190000</cx:pt>
          <cx:pt idx="81619">150000</cx:pt>
          <cx:pt idx="81620">143000</cx:pt>
          <cx:pt idx="81621">200000</cx:pt>
          <cx:pt idx="81622">217000</cx:pt>
          <cx:pt idx="81623">200000</cx:pt>
          <cx:pt idx="81624">140000</cx:pt>
          <cx:pt idx="81625">120000</cx:pt>
          <cx:pt idx="81626">110000</cx:pt>
          <cx:pt idx="81627">150000</cx:pt>
          <cx:pt idx="81628">150000</cx:pt>
          <cx:pt idx="81629">100000</cx:pt>
          <cx:pt idx="81630">150000</cx:pt>
          <cx:pt idx="81631">112000</cx:pt>
          <cx:pt idx="81632">120000</cx:pt>
          <cx:pt idx="81633">140000</cx:pt>
          <cx:pt idx="81634">112000</cx:pt>
          <cx:pt idx="81635">319000</cx:pt>
          <cx:pt idx="81636">229900</cx:pt>
          <cx:pt idx="81637">185000</cx:pt>
          <cx:pt idx="81638">80000</cx:pt>
          <cx:pt idx="81639">125000</cx:pt>
          <cx:pt idx="81640">35000</cx:pt>
          <cx:pt idx="81641">290000</cx:pt>
          <cx:pt idx="81642">65000</cx:pt>
          <cx:pt idx="81643">150000</cx:pt>
          <cx:pt idx="81644">130000</cx:pt>
          <cx:pt idx="81645">92000</cx:pt>
          <cx:pt idx="81646">125000</cx:pt>
          <cx:pt idx="81647">75000</cx:pt>
          <cx:pt idx="81648">250000</cx:pt>
          <cx:pt idx="81649">150000</cx:pt>
          <cx:pt idx="81650">220000</cx:pt>
          <cx:pt idx="81651">120000</cx:pt>
          <cx:pt idx="81652">160000</cx:pt>
          <cx:pt idx="81653">145000</cx:pt>
          <cx:pt idx="81654">175000</cx:pt>
          <cx:pt idx="81655">175000</cx:pt>
          <cx:pt idx="81656">215000</cx:pt>
          <cx:pt idx="81657">200000</cx:pt>
          <cx:pt idx="81658">200000</cx:pt>
          <cx:pt idx="81659">325000</cx:pt>
          <cx:pt idx="81660">185000</cx:pt>
          <cx:pt idx="81661">235000</cx:pt>
          <cx:pt idx="81662">269000</cx:pt>
          <cx:pt idx="81663">250000</cx:pt>
          <cx:pt idx="81664">150000</cx:pt>
          <cx:pt idx="81665">200000</cx:pt>
          <cx:pt idx="81666">80000</cx:pt>
          <cx:pt idx="81667">100000</cx:pt>
          <cx:pt idx="81668">190000</cx:pt>
          <cx:pt idx="81669">169900</cx:pt>
          <cx:pt idx="81670">400000</cx:pt>
          <cx:pt idx="81671">190000</cx:pt>
          <cx:pt idx="81672">125000</cx:pt>
          <cx:pt idx="81673">85000</cx:pt>
          <cx:pt idx="81674">100000</cx:pt>
          <cx:pt idx="81675">125000</cx:pt>
          <cx:pt idx="81676">130000</cx:pt>
          <cx:pt idx="81677">115000</cx:pt>
          <cx:pt idx="81678">120000</cx:pt>
          <cx:pt idx="81679">325000</cx:pt>
          <cx:pt idx="81680">124000</cx:pt>
          <cx:pt idx="81681">195000</cx:pt>
          <cx:pt idx="81682">125000</cx:pt>
          <cx:pt idx="81683">120000</cx:pt>
          <cx:pt idx="81684">260000</cx:pt>
          <cx:pt idx="81685">155000</cx:pt>
          <cx:pt idx="81686">100000</cx:pt>
          <cx:pt idx="81687">140000</cx:pt>
          <cx:pt idx="81688">150000</cx:pt>
          <cx:pt idx="81689">120000</cx:pt>
          <cx:pt idx="81690">215000</cx:pt>
          <cx:pt idx="81691">200000</cx:pt>
          <cx:pt idx="81692">150000</cx:pt>
          <cx:pt idx="81693">175000</cx:pt>
          <cx:pt idx="81694">175000</cx:pt>
          <cx:pt idx="81695">180000</cx:pt>
          <cx:pt idx="81696">285000</cx:pt>
          <cx:pt idx="81697">140000</cx:pt>
          <cx:pt idx="81698">140000</cx:pt>
          <cx:pt idx="81699">180000</cx:pt>
          <cx:pt idx="81700">66900</cx:pt>
          <cx:pt idx="81701">150000</cx:pt>
          <cx:pt idx="81702">350000</cx:pt>
          <cx:pt idx="81703">118000</cx:pt>
          <cx:pt idx="81704">65000</cx:pt>
          <cx:pt idx="81705">90000</cx:pt>
          <cx:pt idx="81706">65000</cx:pt>
          <cx:pt idx="81707">120000</cx:pt>
          <cx:pt idx="81708">87000</cx:pt>
          <cx:pt idx="81709">90000</cx:pt>
          <cx:pt idx="81710">60000</cx:pt>
          <cx:pt idx="81711">130000</cx:pt>
          <cx:pt idx="81712">189000</cx:pt>
          <cx:pt idx="81713">325000</cx:pt>
          <cx:pt idx="81714">85000</cx:pt>
          <cx:pt idx="81715">100000</cx:pt>
          <cx:pt idx="81716">65000</cx:pt>
          <cx:pt idx="81717">155000</cx:pt>
          <cx:pt idx="81718">85000</cx:pt>
          <cx:pt idx="81719">150000</cx:pt>
          <cx:pt idx="81720">150000</cx:pt>
          <cx:pt idx="81721">195000</cx:pt>
          <cx:pt idx="81722">78000</cx:pt>
          <cx:pt idx="81723">215000</cx:pt>
          <cx:pt idx="81724">135000</cx:pt>
          <cx:pt idx="81725">175000</cx:pt>
          <cx:pt idx="81726">180000</cx:pt>
          <cx:pt idx="81727">70000</cx:pt>
          <cx:pt idx="81728">90000</cx:pt>
          <cx:pt idx="81729">80000</cx:pt>
          <cx:pt idx="81730">80000</cx:pt>
          <cx:pt idx="81731">150000</cx:pt>
          <cx:pt idx="81732">50000</cx:pt>
          <cx:pt idx="81733">200000</cx:pt>
          <cx:pt idx="81734">339890</cx:pt>
          <cx:pt idx="81735">120000</cx:pt>
          <cx:pt idx="81736">90000</cx:pt>
          <cx:pt idx="81737">140000</cx:pt>
          <cx:pt idx="81738">80000</cx:pt>
          <cx:pt idx="81739">350000</cx:pt>
          <cx:pt idx="81740">1054942</cx:pt>
          <cx:pt idx="81741">65000</cx:pt>
          <cx:pt idx="81742">100000</cx:pt>
          <cx:pt idx="81743">160000</cx:pt>
          <cx:pt idx="81744">175000</cx:pt>
          <cx:pt idx="81745">90000</cx:pt>
          <cx:pt idx="81746">85000</cx:pt>
          <cx:pt idx="81747">160000</cx:pt>
          <cx:pt idx="81748">175000</cx:pt>
          <cx:pt idx="81749">150000</cx:pt>
          <cx:pt idx="81750">200000</cx:pt>
          <cx:pt idx="81751">150000</cx:pt>
          <cx:pt idx="81752">100000</cx:pt>
          <cx:pt idx="81753">260000</cx:pt>
          <cx:pt idx="81754">150000</cx:pt>
          <cx:pt idx="81755">260000</cx:pt>
          <cx:pt idx="81756">65000</cx:pt>
          <cx:pt idx="81757">150000</cx:pt>
          <cx:pt idx="81758">20000</cx:pt>
          <cx:pt idx="81759">185000</cx:pt>
          <cx:pt idx="81760">150000</cx:pt>
          <cx:pt idx="81761">350000</cx:pt>
          <cx:pt idx="81762">100000</cx:pt>
          <cx:pt idx="81763">90000</cx:pt>
          <cx:pt idx="81764">90000</cx:pt>
          <cx:pt idx="81765">90000</cx:pt>
          <cx:pt idx="81766">135000</cx:pt>
          <cx:pt idx="81767">125000</cx:pt>
          <cx:pt idx="81768">100000</cx:pt>
          <cx:pt idx="81769">75000</cx:pt>
          <cx:pt idx="81770">90000</cx:pt>
          <cx:pt idx="81771">85000</cx:pt>
          <cx:pt idx="81772">85000</cx:pt>
          <cx:pt idx="81773">140000</cx:pt>
          <cx:pt idx="81774">270000</cx:pt>
          <cx:pt idx="81775">300000</cx:pt>
          <cx:pt idx="81776">100000</cx:pt>
          <cx:pt idx="81777">180000</cx:pt>
          <cx:pt idx="81778">180000</cx:pt>
          <cx:pt idx="81779">150000</cx:pt>
          <cx:pt idx="81780">160000</cx:pt>
          <cx:pt idx="81781">100000</cx:pt>
          <cx:pt idx="81782">89000</cx:pt>
          <cx:pt idx="81783">125000</cx:pt>
          <cx:pt idx="81784">150000</cx:pt>
          <cx:pt idx="81785">140000</cx:pt>
          <cx:pt idx="81786">95000</cx:pt>
          <cx:pt idx="81787">85000</cx:pt>
          <cx:pt idx="81788">175000</cx:pt>
          <cx:pt idx="81789">165000</cx:pt>
          <cx:pt idx="81790">175000</cx:pt>
          <cx:pt idx="81791">140000</cx:pt>
          <cx:pt idx="81792">110000</cx:pt>
          <cx:pt idx="81793">90000</cx:pt>
          <cx:pt idx="81794">210000</cx:pt>
          <cx:pt idx="81795">169000</cx:pt>
          <cx:pt idx="81796">190000</cx:pt>
          <cx:pt idx="81797">280000</cx:pt>
          <cx:pt idx="81798">100000</cx:pt>
          <cx:pt idx="81799">85000</cx:pt>
          <cx:pt idx="81800">60000</cx:pt>
          <cx:pt idx="81801">192000</cx:pt>
          <cx:pt idx="81802">160000</cx:pt>
          <cx:pt idx="81803">200000</cx:pt>
          <cx:pt idx="81804">170000</cx:pt>
          <cx:pt idx="81805">170000</cx:pt>
          <cx:pt idx="81806">175000</cx:pt>
          <cx:pt idx="81807">165000</cx:pt>
          <cx:pt idx="81808">120000</cx:pt>
          <cx:pt idx="81809">105000</cx:pt>
          <cx:pt idx="81810">135000</cx:pt>
          <cx:pt idx="81811">150000</cx:pt>
          <cx:pt idx="81812">218000</cx:pt>
          <cx:pt idx="81813">140000</cx:pt>
          <cx:pt idx="81814">175000</cx:pt>
          <cx:pt idx="81815">130000</cx:pt>
          <cx:pt idx="81816">100000</cx:pt>
          <cx:pt idx="81817">85000</cx:pt>
          <cx:pt idx="81818">165000</cx:pt>
          <cx:pt idx="81819">225000</cx:pt>
          <cx:pt idx="81820">150000</cx:pt>
          <cx:pt idx="81821">165000</cx:pt>
          <cx:pt idx="81822">200000</cx:pt>
          <cx:pt idx="81823">140000</cx:pt>
          <cx:pt idx="81824">160000</cx:pt>
          <cx:pt idx="81825">180000</cx:pt>
          <cx:pt idx="81826">170000</cx:pt>
          <cx:pt idx="81827">400000</cx:pt>
          <cx:pt idx="81828">150000</cx:pt>
          <cx:pt idx="81829">190000</cx:pt>
          <cx:pt idx="81830">206000</cx:pt>
          <cx:pt idx="81831">165000</cx:pt>
          <cx:pt idx="81832">150000</cx:pt>
          <cx:pt idx="81833">190000</cx:pt>
          <cx:pt idx="81834">85000</cx:pt>
          <cx:pt idx="81835">72000</cx:pt>
          <cx:pt idx="81836">180000</cx:pt>
          <cx:pt idx="81837">160000</cx:pt>
          <cx:pt idx="81838">185000</cx:pt>
          <cx:pt idx="81839">300000</cx:pt>
          <cx:pt idx="81840">195000</cx:pt>
          <cx:pt idx="81841">150000</cx:pt>
          <cx:pt idx="81842">110000</cx:pt>
          <cx:pt idx="81843">250000</cx:pt>
          <cx:pt idx="81844">250000</cx:pt>
          <cx:pt idx="81845">195000</cx:pt>
          <cx:pt idx="81846">190000</cx:pt>
          <cx:pt idx="81847">180000</cx:pt>
          <cx:pt idx="81848">235000</cx:pt>
          <cx:pt idx="81849">106000</cx:pt>
          <cx:pt idx="81850">90000</cx:pt>
          <cx:pt idx="81851">100000</cx:pt>
          <cx:pt idx="81852">145000</cx:pt>
          <cx:pt idx="81853">170000</cx:pt>
          <cx:pt idx="81854">200000</cx:pt>
          <cx:pt idx="81855">170000</cx:pt>
          <cx:pt idx="81856">275000</cx:pt>
          <cx:pt idx="81857">90000</cx:pt>
          <cx:pt idx="81858">90000</cx:pt>
          <cx:pt idx="81859">135000</cx:pt>
          <cx:pt idx="81860">170000</cx:pt>
          <cx:pt idx="81861">140000</cx:pt>
          <cx:pt idx="81862">170000</cx:pt>
          <cx:pt idx="81863">235000</cx:pt>
          <cx:pt idx="81864">250000</cx:pt>
          <cx:pt idx="81865">130000</cx:pt>
          <cx:pt idx="81866">160000</cx:pt>
          <cx:pt idx="81867">175000</cx:pt>
          <cx:pt idx="81868">225000</cx:pt>
          <cx:pt idx="81869">175000</cx:pt>
          <cx:pt idx="81870">190000</cx:pt>
          <cx:pt idx="81871">72500</cx:pt>
          <cx:pt idx="81872">350000</cx:pt>
          <cx:pt idx="81873">240000</cx:pt>
          <cx:pt idx="81874">350000</cx:pt>
          <cx:pt idx="81875">190000</cx:pt>
          <cx:pt idx="81876">175000</cx:pt>
          <cx:pt idx="81877">260000</cx:pt>
          <cx:pt idx="81878">250000</cx:pt>
          <cx:pt idx="81879">400000</cx:pt>
          <cx:pt idx="81880">400000</cx:pt>
          <cx:pt idx="81881">150000</cx:pt>
          <cx:pt idx="81882">180000</cx:pt>
          <cx:pt idx="81883">85000</cx:pt>
          <cx:pt idx="81884">400000</cx:pt>
          <cx:pt idx="81885">260000</cx:pt>
          <cx:pt idx="81886">115000</cx:pt>
          <cx:pt idx="81887">126000</cx:pt>
          <cx:pt idx="81888">134000</cx:pt>
          <cx:pt idx="81889">222000</cx:pt>
          <cx:pt idx="81890">85000</cx:pt>
          <cx:pt idx="81891">220000</cx:pt>
          <cx:pt idx="81892">400000</cx:pt>
          <cx:pt idx="81893">126000</cx:pt>
          <cx:pt idx="81894">225000</cx:pt>
          <cx:pt idx="81895">250000</cx:pt>
          <cx:pt idx="81896">280000</cx:pt>
          <cx:pt idx="81897">115000</cx:pt>
          <cx:pt idx="81898">120000</cx:pt>
          <cx:pt idx="81899">280000</cx:pt>
          <cx:pt idx="81900">320000</cx:pt>
          <cx:pt idx="81901">275000</cx:pt>
          <cx:pt idx="81902">250000</cx:pt>
          <cx:pt idx="81903">75000</cx:pt>
          <cx:pt idx="81904">105000</cx:pt>
          <cx:pt idx="81905">150000</cx:pt>
          <cx:pt idx="81906">285000</cx:pt>
          <cx:pt idx="81907">185000</cx:pt>
          <cx:pt idx="81908">150000</cx:pt>
          <cx:pt idx="81909">235000</cx:pt>
          <cx:pt idx="81910">268000</cx:pt>
          <cx:pt idx="81911">230000</cx:pt>
          <cx:pt idx="81912">90000</cx:pt>
          <cx:pt idx="81913">90000</cx:pt>
          <cx:pt idx="81914">250000</cx:pt>
          <cx:pt idx="81915">200000</cx:pt>
          <cx:pt idx="81916">165000</cx:pt>
          <cx:pt idx="81917">220000</cx:pt>
          <cx:pt idx="81918">150000</cx:pt>
          <cx:pt idx="81919">230000</cx:pt>
          <cx:pt idx="81920">179900</cx:pt>
          <cx:pt idx="81921">130000</cx:pt>
          <cx:pt idx="81922">200000</cx:pt>
          <cx:pt idx="81923">185000</cx:pt>
          <cx:pt idx="81924">145000</cx:pt>
          <cx:pt idx="81925">335000</cx:pt>
          <cx:pt idx="81926">400000</cx:pt>
          <cx:pt idx="81927">250000</cx:pt>
          <cx:pt idx="81928">200000</cx:pt>
          <cx:pt idx="81929">200000</cx:pt>
          <cx:pt idx="81930">120000</cx:pt>
          <cx:pt idx="81931">210000</cx:pt>
          <cx:pt idx="81932">225000</cx:pt>
          <cx:pt idx="81933">250000</cx:pt>
          <cx:pt idx="81934">250000</cx:pt>
          <cx:pt idx="81935">215000</cx:pt>
          <cx:pt idx="81936">100000</cx:pt>
          <cx:pt idx="81937">180000</cx:pt>
          <cx:pt idx="81938">180000</cx:pt>
          <cx:pt idx="81939">150000</cx:pt>
          <cx:pt idx="81940">450000</cx:pt>
          <cx:pt idx="81941">140000</cx:pt>
          <cx:pt idx="81942">175000</cx:pt>
          <cx:pt idx="81943">180000</cx:pt>
          <cx:pt idx="81944">175000</cx:pt>
          <cx:pt idx="81945">196000</cx:pt>
          <cx:pt idx="81946">1054942</cx:pt>
          <cx:pt idx="81947">350000</cx:pt>
          <cx:pt idx="81948">155000</cx:pt>
          <cx:pt idx="81949">240000</cx:pt>
          <cx:pt idx="81950">285000</cx:pt>
          <cx:pt idx="81951">140000</cx:pt>
          <cx:pt idx="81952">146000</cx:pt>
          <cx:pt idx="81953">200000</cx:pt>
          <cx:pt idx="81954">200000</cx:pt>
          <cx:pt idx="81955">380000</cx:pt>
          <cx:pt idx="81956">1054942</cx:pt>
          <cx:pt idx="81957">135000</cx:pt>
          <cx:pt idx="81958">250000</cx:pt>
          <cx:pt idx="81959">260000</cx:pt>
          <cx:pt idx="81960">250000</cx:pt>
          <cx:pt idx="81961">250000</cx:pt>
          <cx:pt idx="81962">149000</cx:pt>
          <cx:pt idx="81963">200000</cx:pt>
          <cx:pt idx="81964">65000</cx:pt>
          <cx:pt idx="81965">210000</cx:pt>
          <cx:pt idx="81966">200000</cx:pt>
          <cx:pt idx="81967">400000</cx:pt>
          <cx:pt idx="81968">180000</cx:pt>
          <cx:pt idx="81969">200000</cx:pt>
          <cx:pt idx="81970">180000</cx:pt>
          <cx:pt idx="81971">160000</cx:pt>
          <cx:pt idx="81972">350000</cx:pt>
          <cx:pt idx="81973">220000</cx:pt>
          <cx:pt idx="81974">400000</cx:pt>
          <cx:pt idx="81975">325000</cx:pt>
          <cx:pt idx="81976">95000</cx:pt>
          <cx:pt idx="81977">235000</cx:pt>
          <cx:pt idx="81978">170000</cx:pt>
          <cx:pt idx="81979">229000</cx:pt>
          <cx:pt idx="81980">229000</cx:pt>
          <cx:pt idx="81981">300000</cx:pt>
          <cx:pt idx="81982">250000</cx:pt>
          <cx:pt idx="81983">1054942</cx:pt>
          <cx:pt idx="81984">285000</cx:pt>
          <cx:pt idx="81985">285000</cx:pt>
          <cx:pt idx="81986">400000</cx:pt>
          <cx:pt idx="81987">300000</cx:pt>
          <cx:pt idx="81988">300000</cx:pt>
          <cx:pt idx="81989">345000</cx:pt>
          <cx:pt idx="81990">225000</cx:pt>
          <cx:pt idx="81991">200000</cx:pt>
          <cx:pt idx="81992">160000</cx:pt>
          <cx:pt idx="81993">180000</cx:pt>
          <cx:pt idx="81994">55000</cx:pt>
          <cx:pt idx="81995">249000</cx:pt>
          <cx:pt idx="81996">222000</cx:pt>
          <cx:pt idx="81997">250000</cx:pt>
          <cx:pt idx="81998">263000</cx:pt>
          <cx:pt idx="81999">250000</cx:pt>
          <cx:pt idx="82000">1054942</cx:pt>
          <cx:pt idx="82001">65000</cx:pt>
          <cx:pt idx="82002">175000</cx:pt>
          <cx:pt idx="82003">229000</cx:pt>
          <cx:pt idx="82004">250000</cx:pt>
          <cx:pt idx="82005">283000</cx:pt>
          <cx:pt idx="82006">1054942</cx:pt>
          <cx:pt idx="82007">95000</cx:pt>
          <cx:pt idx="82008">135000</cx:pt>
          <cx:pt idx="82009">225000</cx:pt>
          <cx:pt idx="82010">200000</cx:pt>
          <cx:pt idx="82011">225000</cx:pt>
          <cx:pt idx="82012">289000</cx:pt>
          <cx:pt idx="82013">1054942</cx:pt>
          <cx:pt idx="82014">175000</cx:pt>
          <cx:pt idx="82015">225000</cx:pt>
          <cx:pt idx="82016">230000</cx:pt>
          <cx:pt idx="82017">120000</cx:pt>
          <cx:pt idx="82018">200000</cx:pt>
          <cx:pt idx="82019">160000</cx:pt>
          <cx:pt idx="82020">65000</cx:pt>
          <cx:pt idx="82021">177000</cx:pt>
          <cx:pt idx="82022">308000</cx:pt>
          <cx:pt idx="82023">285000</cx:pt>
          <cx:pt idx="82024">190000</cx:pt>
          <cx:pt idx="82025">185000</cx:pt>
          <cx:pt idx="82026">290000</cx:pt>
          <cx:pt idx="82027">150000</cx:pt>
          <cx:pt idx="82028">160000</cx:pt>
          <cx:pt idx="82029">200000</cx:pt>
          <cx:pt idx="82030">190000</cx:pt>
          <cx:pt idx="82031">186000</cx:pt>
          <cx:pt idx="82032">61000</cx:pt>
          <cx:pt idx="82033">190000</cx:pt>
          <cx:pt idx="82034">1054942</cx:pt>
          <cx:pt idx="82035">75000</cx:pt>
          <cx:pt idx="82036">181000</cx:pt>
          <cx:pt idx="82037">160000</cx:pt>
          <cx:pt idx="82038">300000</cx:pt>
          <cx:pt idx="82039">140000</cx:pt>
          <cx:pt idx="82040">120000</cx:pt>
          <cx:pt idx="82041">61000</cx:pt>
          <cx:pt idx="82042">185000</cx:pt>
          <cx:pt idx="82043">130000</cx:pt>
          <cx:pt idx="82044">75000</cx:pt>
          <cx:pt idx="82045">147000</cx:pt>
          <cx:pt idx="82046">1054942</cx:pt>
          <cx:pt idx="82047">225000</cx:pt>
          <cx:pt idx="82048">128000</cx:pt>
          <cx:pt idx="82049">240000</cx:pt>
          <cx:pt idx="82050">1054942</cx:pt>
          <cx:pt idx="82051">250000</cx:pt>
          <cx:pt idx="82052">130000</cx:pt>
          <cx:pt idx="82053">245000</cx:pt>
          <cx:pt idx="82054">90000</cx:pt>
          <cx:pt idx="82055">240000</cx:pt>
          <cx:pt idx="82056">325000</cx:pt>
          <cx:pt idx="82057">400000</cx:pt>
          <cx:pt idx="82058">325000</cx:pt>
          <cx:pt idx="82059">180000</cx:pt>
          <cx:pt idx="82060">100000</cx:pt>
          <cx:pt idx="82061">204000</cx:pt>
          <cx:pt idx="82062">250000</cx:pt>
          <cx:pt idx="82063">250000</cx:pt>
          <cx:pt idx="82064">370000</cx:pt>
          <cx:pt idx="82065">200000</cx:pt>
          <cx:pt idx="82066">300000</cx:pt>
          <cx:pt idx="82067">400000</cx:pt>
          <cx:pt idx="82068">230000</cx:pt>
          <cx:pt idx="82069">180000</cx:pt>
          <cx:pt idx="82070">300000</cx:pt>
          <cx:pt idx="82071">1054942</cx:pt>
          <cx:pt idx="82072">210000</cx:pt>
          <cx:pt idx="82073">180000</cx:pt>
          <cx:pt idx="82074">270000</cx:pt>
          <cx:pt idx="82075">269000</cx:pt>
          <cx:pt idx="82076">25000</cx:pt>
          <cx:pt idx="82077">225000</cx:pt>
          <cx:pt idx="82078">180000</cx:pt>
          <cx:pt idx="82079">340000</cx:pt>
          <cx:pt idx="82080">1054942</cx:pt>
          <cx:pt idx="82081">350000</cx:pt>
          <cx:pt idx="82082">160000</cx:pt>
          <cx:pt idx="82083">230000</cx:pt>
          <cx:pt idx="82084">85000</cx:pt>
          <cx:pt idx="82085">225000</cx:pt>
          <cx:pt idx="82086">230000</cx:pt>
          <cx:pt idx="82087">210000</cx:pt>
          <cx:pt idx="82088">180000</cx:pt>
          <cx:pt idx="82089">150000</cx:pt>
          <cx:pt idx="82090">350000</cx:pt>
          <cx:pt idx="82091">400000</cx:pt>
          <cx:pt idx="82092">220000</cx:pt>
          <cx:pt idx="82093">400000</cx:pt>
          <cx:pt idx="82094">350000</cx:pt>
          <cx:pt idx="82095">170000</cx:pt>
          <cx:pt idx="82096">175000</cx:pt>
          <cx:pt idx="82097">180000</cx:pt>
          <cx:pt idx="82098">180000</cx:pt>
          <cx:pt idx="82099">171000</cx:pt>
          <cx:pt idx="82100">190000</cx:pt>
          <cx:pt idx="82101">175000</cx:pt>
          <cx:pt idx="82102">160000</cx:pt>
          <cx:pt idx="82103">249900</cx:pt>
          <cx:pt idx="82104">340000</cx:pt>
          <cx:pt idx="82105">220000</cx:pt>
          <cx:pt idx="82106">132000</cx:pt>
          <cx:pt idx="82107">285000</cx:pt>
          <cx:pt idx="82108">200000</cx:pt>
          <cx:pt idx="82109">160000</cx:pt>
          <cx:pt idx="82110">175000</cx:pt>
          <cx:pt idx="82111">15000</cx:pt>
          <cx:pt idx="82112">15000</cx:pt>
          <cx:pt idx="82113">21500</cx:pt>
          <cx:pt idx="82114">200000</cx:pt>
          <cx:pt idx="82115">100000</cx:pt>
          <cx:pt idx="82116">170000</cx:pt>
          <cx:pt idx="82117">150000</cx:pt>
          <cx:pt idx="82118">325000</cx:pt>
          <cx:pt idx="82119">40000</cx:pt>
          <cx:pt idx="82120">210000</cx:pt>
          <cx:pt idx="82121">10000</cx:pt>
          <cx:pt idx="82122">250000</cx:pt>
          <cx:pt idx="82123">200000</cx:pt>
          <cx:pt idx="82124">550000</cx:pt>
          <cx:pt idx="82125">200000</cx:pt>
          <cx:pt idx="82126">195000</cx:pt>
          <cx:pt idx="82127">50000</cx:pt>
          <cx:pt idx="82128">80000</cx:pt>
          <cx:pt idx="82129">13000</cx:pt>
          <cx:pt idx="82130">134900</cx:pt>
          <cx:pt idx="82131">200000</cx:pt>
          <cx:pt idx="82132">90000</cx:pt>
          <cx:pt idx="82133">270000</cx:pt>
          <cx:pt idx="82134">199000</cx:pt>
          <cx:pt idx="82135">72000</cx:pt>
          <cx:pt idx="82136">170000</cx:pt>
          <cx:pt idx="82137">210000</cx:pt>
          <cx:pt idx="82138">165000</cx:pt>
          <cx:pt idx="82139">300000</cx:pt>
          <cx:pt idx="82140">2000</cx:pt>
          <cx:pt idx="82141">32000</cx:pt>
          <cx:pt idx="82142">120000</cx:pt>
          <cx:pt idx="82143">90000</cx:pt>
          <cx:pt idx="82144">430000</cx:pt>
          <cx:pt idx="82145">9000</cx:pt>
          <cx:pt idx="82146">68000</cx:pt>
          <cx:pt idx="82147">300000</cx:pt>
          <cx:pt idx="82148">10000</cx:pt>
          <cx:pt idx="82149">70000</cx:pt>
          <cx:pt idx="82150">75000</cx:pt>
          <cx:pt idx="82151">200000</cx:pt>
          <cx:pt idx="82152">1800</cx:pt>
          <cx:pt idx="82153">40000</cx:pt>
          <cx:pt idx="82154">20000</cx:pt>
          <cx:pt idx="82155">10000</cx:pt>
          <cx:pt idx="82156">190000</cx:pt>
          <cx:pt idx="82157">30000</cx:pt>
          <cx:pt idx="82158">190000</cx:pt>
          <cx:pt idx="82159">50000</cx:pt>
          <cx:pt idx="82160">110000</cx:pt>
          <cx:pt idx="82161">300000</cx:pt>
          <cx:pt idx="82162">40000</cx:pt>
          <cx:pt idx="82163">1000</cx:pt>
          <cx:pt idx="82164">18000</cx:pt>
          <cx:pt idx="82165">156000</cx:pt>
          <cx:pt idx="82166">4000</cx:pt>
          <cx:pt idx="82167">100000</cx:pt>
          <cx:pt idx="82168">150000</cx:pt>
          <cx:pt idx="82169">450000</cx:pt>
          <cx:pt idx="82170">40000</cx:pt>
          <cx:pt idx="82171">200000</cx:pt>
          <cx:pt idx="82172">450000</cx:pt>
          <cx:pt idx="82173">100000</cx:pt>
          <cx:pt idx="82174">28000</cx:pt>
          <cx:pt idx="82175">2000</cx:pt>
          <cx:pt idx="82176">340000</cx:pt>
          <cx:pt idx="82177">150000</cx:pt>
          <cx:pt idx="82178">200000</cx:pt>
          <cx:pt idx="82179">15000</cx:pt>
          <cx:pt idx="82180">10000</cx:pt>
          <cx:pt idx="82181">200000</cx:pt>
          <cx:pt idx="82182">155555</cx:pt>
          <cx:pt idx="82183">175000</cx:pt>
          <cx:pt idx="82184">10000</cx:pt>
          <cx:pt idx="82185">175000</cx:pt>
          <cx:pt idx="82186">300000</cx:pt>
          <cx:pt idx="82187">300000</cx:pt>
          <cx:pt idx="82188">500000</cx:pt>
          <cx:pt idx="82189">50000</cx:pt>
          <cx:pt idx="82190">17000</cx:pt>
          <cx:pt idx="82191">8000</cx:pt>
          <cx:pt idx="82192">137000</cx:pt>
          <cx:pt idx="82193">185000</cx:pt>
          <cx:pt idx="82194">410000</cx:pt>
          <cx:pt idx="82195">275000</cx:pt>
          <cx:pt idx="82196">310000</cx:pt>
          <cx:pt idx="82197">2212664</cx:pt>
          <cx:pt idx="82198">225000</cx:pt>
          <cx:pt idx="82199">460000</cx:pt>
          <cx:pt idx="82200">100000</cx:pt>
          <cx:pt idx="82201">25000</cx:pt>
          <cx:pt idx="82202">450000</cx:pt>
          <cx:pt idx="82203">941379</cx:pt>
          <cx:pt idx="82204">250000</cx:pt>
          <cx:pt idx="82205">230000</cx:pt>
          <cx:pt idx="82206">144000</cx:pt>
          <cx:pt idx="82207">55000</cx:pt>
          <cx:pt idx="82208">310000</cx:pt>
          <cx:pt idx="82209">136000</cx:pt>
          <cx:pt idx="82210">2212664</cx:pt>
          <cx:pt idx="82211">240000</cx:pt>
          <cx:pt idx="82212">550000</cx:pt>
          <cx:pt idx="82213">189000</cx:pt>
          <cx:pt idx="82214">140000</cx:pt>
          <cx:pt idx="82215">100000</cx:pt>
          <cx:pt idx="82216">230000</cx:pt>
          <cx:pt idx="82217">325000</cx:pt>
          <cx:pt idx="82218">250000</cx:pt>
          <cx:pt idx="82219">100000</cx:pt>
          <cx:pt idx="82220">275000</cx:pt>
          <cx:pt idx="82221">390000</cx:pt>
          <cx:pt idx="82222">2554313</cx:pt>
          <cx:pt idx="82223">85000</cx:pt>
          <cx:pt idx="82224">2212664</cx:pt>
          <cx:pt idx="82225">250000</cx:pt>
          <cx:pt idx="82226">275000</cx:pt>
          <cx:pt idx="82227">420000</cx:pt>
          <cx:pt idx="82228">910000</cx:pt>
          <cx:pt idx="82229">290000</cx:pt>
          <cx:pt idx="82230">310000</cx:pt>
          <cx:pt idx="82231">189000</cx:pt>
          <cx:pt idx="82232">221000</cx:pt>
          <cx:pt idx="82233">250000</cx:pt>
          <cx:pt idx="82234">690000</cx:pt>
          <cx:pt idx="82235">175000</cx:pt>
          <cx:pt idx="82236">222000</cx:pt>
          <cx:pt idx="82237">100000</cx:pt>
          <cx:pt idx="82238">150000</cx:pt>
          <cx:pt idx="82239">365000</cx:pt>
          <cx:pt idx="82240">60000</cx:pt>
          <cx:pt idx="82241">220000</cx:pt>
          <cx:pt idx="82242">133300</cx:pt>
          <cx:pt idx="82243">550000</cx:pt>
          <cx:pt idx="82244">185000</cx:pt>
          <cx:pt idx="82245">150000</cx:pt>
          <cx:pt idx="82246">600000</cx:pt>
          <cx:pt idx="82247">220000</cx:pt>
          <cx:pt idx="82248">20000</cx:pt>
          <cx:pt idx="82249">140000</cx:pt>
          <cx:pt idx="82250">700000</cx:pt>
          <cx:pt idx="82251">760000</cx:pt>
          <cx:pt idx="82252">150000</cx:pt>
          <cx:pt idx="82253">130000</cx:pt>
          <cx:pt idx="82254">165000</cx:pt>
          <cx:pt idx="82255">179940</cx:pt>
          <cx:pt idx="82256">160000</cx:pt>
          <cx:pt idx="82257">530000</cx:pt>
          <cx:pt idx="82258">650000</cx:pt>
          <cx:pt idx="82259">420000</cx:pt>
          <cx:pt idx="82260">80000</cx:pt>
          <cx:pt idx="82261">195000</cx:pt>
          <cx:pt idx="82262">160000</cx:pt>
          <cx:pt idx="82263">250000</cx:pt>
          <cx:pt idx="82264">185000</cx:pt>
          <cx:pt idx="82265">67500</cx:pt>
          <cx:pt idx="82266">90000</cx:pt>
          <cx:pt idx="82267">130000</cx:pt>
          <cx:pt idx="82268">400000</cx:pt>
          <cx:pt idx="82269">230000</cx:pt>
          <cx:pt idx="82270">941379</cx:pt>
          <cx:pt idx="82271">425000</cx:pt>
          <cx:pt idx="82272">150000</cx:pt>
          <cx:pt idx="82273">120000</cx:pt>
          <cx:pt idx="82274">80000</cx:pt>
          <cx:pt idx="82275">240000</cx:pt>
          <cx:pt idx="82276">170000</cx:pt>
          <cx:pt idx="82277">240000</cx:pt>
          <cx:pt idx="82278">280000</cx:pt>
          <cx:pt idx="82279">160000</cx:pt>
          <cx:pt idx="82280">95000</cx:pt>
          <cx:pt idx="82281">400000</cx:pt>
          <cx:pt idx="82282">120000</cx:pt>
          <cx:pt idx="82283">110000</cx:pt>
          <cx:pt idx="82284">165000</cx:pt>
          <cx:pt idx="82285">235000</cx:pt>
          <cx:pt idx="82286">10000</cx:pt>
          <cx:pt idx="82287">115000</cx:pt>
          <cx:pt idx="82288">300000</cx:pt>
          <cx:pt idx="82289">165000</cx:pt>
          <cx:pt idx="82290">20000</cx:pt>
          <cx:pt idx="82291">74000</cx:pt>
          <cx:pt idx="82292">155000</cx:pt>
          <cx:pt idx="82293">85000</cx:pt>
          <cx:pt idx="82294">157900</cx:pt>
          <cx:pt idx="82295">35000</cx:pt>
          <cx:pt idx="82296">175000</cx:pt>
          <cx:pt idx="82297">56000</cx:pt>
          <cx:pt idx="82298">115000</cx:pt>
          <cx:pt idx="82299">130000</cx:pt>
          <cx:pt idx="82300">147000</cx:pt>
          <cx:pt idx="82301">75300</cx:pt>
          <cx:pt idx="82302">240000</cx:pt>
          <cx:pt idx="82303">43000</cx:pt>
          <cx:pt idx="82304">125000</cx:pt>
          <cx:pt idx="82305">17000</cx:pt>
          <cx:pt idx="82306">145000</cx:pt>
          <cx:pt idx="82307">2000</cx:pt>
          <cx:pt idx="82308">150000</cx:pt>
          <cx:pt idx="82309">17000</cx:pt>
          <cx:pt idx="82310">115000</cx:pt>
          <cx:pt idx="82311">250000</cx:pt>
          <cx:pt idx="82312">35000</cx:pt>
          <cx:pt idx="82313">245000</cx:pt>
          <cx:pt idx="82314">22000</cx:pt>
          <cx:pt idx="82315">180000</cx:pt>
          <cx:pt idx="82316">174000</cx:pt>
          <cx:pt idx="82317">300000</cx:pt>
          <cx:pt idx="82318">180000</cx:pt>
          <cx:pt idx="82319">118000</cx:pt>
          <cx:pt idx="82320">140000</cx:pt>
          <cx:pt idx="82321">122000</cx:pt>
          <cx:pt idx="82322">130000</cx:pt>
          <cx:pt idx="82323">75000</cx:pt>
          <cx:pt idx="82324">195000</cx:pt>
          <cx:pt idx="82325">35000</cx:pt>
          <cx:pt idx="82326">95000</cx:pt>
          <cx:pt idx="82327">155000</cx:pt>
          <cx:pt idx="82328">160000</cx:pt>
          <cx:pt idx="82329">70000</cx:pt>
          <cx:pt idx="82330">145000</cx:pt>
          <cx:pt idx="82331">90000</cx:pt>
          <cx:pt idx="82332">90000</cx:pt>
          <cx:pt idx="82333">163000</cx:pt>
          <cx:pt idx="82334">85000</cx:pt>
          <cx:pt idx="82335">105000</cx:pt>
          <cx:pt idx="82336">299000</cx:pt>
          <cx:pt idx="82337">60000</cx:pt>
          <cx:pt idx="82338">63000</cx:pt>
          <cx:pt idx="82339">60000</cx:pt>
          <cx:pt idx="82340">200000</cx:pt>
          <cx:pt idx="82341">40000</cx:pt>
          <cx:pt idx="82342">264900</cx:pt>
          <cx:pt idx="82343">275000</cx:pt>
          <cx:pt idx="82344">300000</cx:pt>
          <cx:pt idx="82345">300000</cx:pt>
          <cx:pt idx="82346">125000</cx:pt>
          <cx:pt idx="82347">161000</cx:pt>
          <cx:pt idx="82348">245000</cx:pt>
          <cx:pt idx="82349">92000</cx:pt>
          <cx:pt idx="82350">125000</cx:pt>
          <cx:pt idx="82351">167900</cx:pt>
          <cx:pt idx="82352">70000</cx:pt>
          <cx:pt idx="82353">75000</cx:pt>
          <cx:pt idx="82354">400000</cx:pt>
          <cx:pt idx="82355">80000</cx:pt>
          <cx:pt idx="82356">570000</cx:pt>
          <cx:pt idx="82357">45000</cx:pt>
          <cx:pt idx="82358">120000</cx:pt>
          <cx:pt idx="82359">200000</cx:pt>
          <cx:pt idx="82360">250000</cx:pt>
          <cx:pt idx="82361">125000</cx:pt>
          <cx:pt idx="82362">305000</cx:pt>
          <cx:pt idx="82363">129000</cx:pt>
          <cx:pt idx="82364">60000</cx:pt>
          <cx:pt idx="82365">500000</cx:pt>
          <cx:pt idx="82366">168000</cx:pt>
          <cx:pt idx="82367">80000</cx:pt>
          <cx:pt idx="82368">155000</cx:pt>
          <cx:pt idx="82369">110000</cx:pt>
          <cx:pt idx="82370">219900</cx:pt>
          <cx:pt idx="82371">121000</cx:pt>
          <cx:pt idx="82372">500000</cx:pt>
          <cx:pt idx="82373">225000</cx:pt>
          <cx:pt idx="82374">800000</cx:pt>
          <cx:pt idx="82375">156000</cx:pt>
          <cx:pt idx="82376">120000</cx:pt>
          <cx:pt idx="82377">150000</cx:pt>
          <cx:pt idx="82378">100000</cx:pt>
          <cx:pt idx="82379">130000</cx:pt>
          <cx:pt idx="82380">30000</cx:pt>
          <cx:pt idx="82381">95000</cx:pt>
          <cx:pt idx="82382">190000</cx:pt>
          <cx:pt idx="82383">460000</cx:pt>
          <cx:pt idx="82384">40000</cx:pt>
          <cx:pt idx="82385">430000</cx:pt>
          <cx:pt idx="82386">320000</cx:pt>
          <cx:pt idx="82387">18000</cx:pt>
          <cx:pt idx="82388">2000</cx:pt>
          <cx:pt idx="82389">60000</cx:pt>
          <cx:pt idx="82390">125000</cx:pt>
          <cx:pt idx="82391">157000</cx:pt>
          <cx:pt idx="82392">25000</cx:pt>
          <cx:pt idx="82393">100000</cx:pt>
          <cx:pt idx="82394">135000</cx:pt>
          <cx:pt idx="82395">35000</cx:pt>
          <cx:pt idx="82396">250000</cx:pt>
          <cx:pt idx="82397">229900</cx:pt>
          <cx:pt idx="82398">168000</cx:pt>
          <cx:pt idx="82399">150000</cx:pt>
          <cx:pt idx="82400">124000</cx:pt>
          <cx:pt idx="82401">140000</cx:pt>
          <cx:pt idx="82402">1000</cx:pt>
          <cx:pt idx="82403">20000</cx:pt>
          <cx:pt idx="82404">350000</cx:pt>
          <cx:pt idx="82405">65000</cx:pt>
          <cx:pt idx="82406">140000</cx:pt>
          <cx:pt idx="82407">97000</cx:pt>
          <cx:pt idx="82408">55000</cx:pt>
          <cx:pt idx="82409">75000</cx:pt>
          <cx:pt idx="82410">140000</cx:pt>
          <cx:pt idx="82411">190000</cx:pt>
          <cx:pt idx="82412">420000</cx:pt>
          <cx:pt idx="82413">200000</cx:pt>
          <cx:pt idx="82414">100000</cx:pt>
          <cx:pt idx="82415">285000</cx:pt>
          <cx:pt idx="82416">100000</cx:pt>
          <cx:pt idx="82417">162000</cx:pt>
          <cx:pt idx="82418">270000</cx:pt>
          <cx:pt idx="82419">85000</cx:pt>
          <cx:pt idx="82420">150000</cx:pt>
          <cx:pt idx="82421">63000</cx:pt>
          <cx:pt idx="82422">182000</cx:pt>
          <cx:pt idx="82423">14000</cx:pt>
          <cx:pt idx="82424">182000</cx:pt>
          <cx:pt idx="82425">20000</cx:pt>
          <cx:pt idx="82426">15000</cx:pt>
          <cx:pt idx="82427">20000</cx:pt>
          <cx:pt idx="82428">44900</cx:pt>
          <cx:pt idx="82429">280000</cx:pt>
          <cx:pt idx="82430">150000</cx:pt>
          <cx:pt idx="82431">50000</cx:pt>
          <cx:pt idx="82432">95000</cx:pt>
          <cx:pt idx="82433">190000</cx:pt>
          <cx:pt idx="82434">2900</cx:pt>
          <cx:pt idx="82435">150000</cx:pt>
          <cx:pt idx="82436">45000</cx:pt>
          <cx:pt idx="82437">150000</cx:pt>
          <cx:pt idx="82438">60000</cx:pt>
          <cx:pt idx="82439">25000</cx:pt>
          <cx:pt idx="82440">44900</cx:pt>
          <cx:pt idx="82441">200000</cx:pt>
          <cx:pt idx="82442">275000</cx:pt>
          <cx:pt idx="82443">135000</cx:pt>
          <cx:pt idx="82444">112000</cx:pt>
          <cx:pt idx="82445">125000</cx:pt>
          <cx:pt idx="82446">100000</cx:pt>
          <cx:pt idx="82447">100000</cx:pt>
          <cx:pt idx="82448">250000</cx:pt>
          <cx:pt idx="82449">60000</cx:pt>
          <cx:pt idx="82450">300000</cx:pt>
          <cx:pt idx="82451">200000</cx:pt>
          <cx:pt idx="82452">100000</cx:pt>
          <cx:pt idx="82453">220000</cx:pt>
          <cx:pt idx="82454">65000</cx:pt>
          <cx:pt idx="82455">66000</cx:pt>
          <cx:pt idx="82456">80000</cx:pt>
          <cx:pt idx="82457">100000</cx:pt>
          <cx:pt idx="82458">124000</cx:pt>
          <cx:pt idx="82459">140000</cx:pt>
          <cx:pt idx="82460">140000</cx:pt>
          <cx:pt idx="82461">100000</cx:pt>
          <cx:pt idx="82462">180000</cx:pt>
          <cx:pt idx="82463">80000</cx:pt>
          <cx:pt idx="82464">50000</cx:pt>
          <cx:pt idx="82465">175000</cx:pt>
          <cx:pt idx="82466">125000</cx:pt>
          <cx:pt idx="82467">89900</cx:pt>
          <cx:pt idx="82468">105000</cx:pt>
          <cx:pt idx="82469">110000</cx:pt>
          <cx:pt idx="82470">117000</cx:pt>
          <cx:pt idx="82471">350000</cx:pt>
          <cx:pt idx="82472">251000</cx:pt>
          <cx:pt idx="82473">300000</cx:pt>
          <cx:pt idx="82474">250000</cx:pt>
          <cx:pt idx="82475">43000</cx:pt>
          <cx:pt idx="82476">200000</cx:pt>
          <cx:pt idx="82477">199000</cx:pt>
          <cx:pt idx="82478">50000</cx:pt>
          <cx:pt idx="82479">70000</cx:pt>
          <cx:pt idx="82480">89900</cx:pt>
          <cx:pt idx="82481">380000</cx:pt>
          <cx:pt idx="82482">120000</cx:pt>
          <cx:pt idx="82483">40000</cx:pt>
          <cx:pt idx="82484">150000</cx:pt>
          <cx:pt idx="82485">120000</cx:pt>
          <cx:pt idx="82486">70000</cx:pt>
          <cx:pt idx="82487">112000</cx:pt>
          <cx:pt idx="82488">90000</cx:pt>
          <cx:pt idx="82489">300000</cx:pt>
          <cx:pt idx="82490">200000</cx:pt>
          <cx:pt idx="82491">121500</cx:pt>
          <cx:pt idx="82492">135000</cx:pt>
          <cx:pt idx="82493">180000</cx:pt>
          <cx:pt idx="82494">140000</cx:pt>
          <cx:pt idx="82495">125000</cx:pt>
          <cx:pt idx="82496">90000</cx:pt>
          <cx:pt idx="82497">327000</cx:pt>
          <cx:pt idx="82498">45000</cx:pt>
          <cx:pt idx="82499">360000</cx:pt>
          <cx:pt idx="82500">172000</cx:pt>
          <cx:pt idx="82501">160000</cx:pt>
          <cx:pt idx="82502">66000</cx:pt>
          <cx:pt idx="82503">175000</cx:pt>
          <cx:pt idx="82504">1000000</cx:pt>
          <cx:pt idx="82505">99500</cx:pt>
          <cx:pt idx="82506">300000</cx:pt>
          <cx:pt idx="82507">55000</cx:pt>
          <cx:pt idx="82508">100000</cx:pt>
          <cx:pt idx="82509">29000</cx:pt>
          <cx:pt idx="82510">125000</cx:pt>
          <cx:pt idx="82511">180000</cx:pt>
          <cx:pt idx="82512">179000</cx:pt>
          <cx:pt idx="82513">80000</cx:pt>
          <cx:pt idx="82514">150000</cx:pt>
          <cx:pt idx="82515">121000</cx:pt>
          <cx:pt idx="82516">181000</cx:pt>
          <cx:pt idx="82517">310000</cx:pt>
          <cx:pt idx="82518">190000</cx:pt>
          <cx:pt idx="82519">250000</cx:pt>
          <cx:pt idx="82520">189900</cx:pt>
          <cx:pt idx="82521">260000</cx:pt>
          <cx:pt idx="82522">67000</cx:pt>
          <cx:pt idx="82523">85000</cx:pt>
          <cx:pt idx="82524">82000</cx:pt>
          <cx:pt idx="82525">110000</cx:pt>
          <cx:pt idx="82526">300000</cx:pt>
          <cx:pt idx="82527">180000</cx:pt>
          <cx:pt idx="82528">125000</cx:pt>
          <cx:pt idx="82529">25000</cx:pt>
          <cx:pt idx="82530">240000</cx:pt>
          <cx:pt idx="82531">65000</cx:pt>
          <cx:pt idx="82532">195000</cx:pt>
          <cx:pt idx="82533">13500</cx:pt>
          <cx:pt idx="82534">200000</cx:pt>
          <cx:pt idx="82535">130000</cx:pt>
          <cx:pt idx="82536">275000</cx:pt>
          <cx:pt idx="82537">170000</cx:pt>
          <cx:pt idx="82538">87000</cx:pt>
          <cx:pt idx="82539">123000</cx:pt>
          <cx:pt idx="82540">200000</cx:pt>
          <cx:pt idx="82541">75000</cx:pt>
          <cx:pt idx="82542">160000</cx:pt>
          <cx:pt idx="82543">75000</cx:pt>
          <cx:pt idx="82544">150000</cx:pt>
          <cx:pt idx="82545">325000</cx:pt>
          <cx:pt idx="82546">425000</cx:pt>
          <cx:pt idx="82547">250000</cx:pt>
          <cx:pt idx="82548">150000</cx:pt>
          <cx:pt idx="82549">225000</cx:pt>
          <cx:pt idx="82550">120000</cx:pt>
          <cx:pt idx="82551">270000</cx:pt>
          <cx:pt idx="82552">140000</cx:pt>
          <cx:pt idx="82553">135000</cx:pt>
          <cx:pt idx="82554">195000</cx:pt>
          <cx:pt idx="82555">120000</cx:pt>
          <cx:pt idx="82556">320000</cx:pt>
          <cx:pt idx="82557">135000</cx:pt>
          <cx:pt idx="82558">375000</cx:pt>
          <cx:pt idx="82559">220000</cx:pt>
          <cx:pt idx="82560">90000</cx:pt>
          <cx:pt idx="82561">75000</cx:pt>
          <cx:pt idx="82562">40000</cx:pt>
          <cx:pt idx="82563">70000</cx:pt>
          <cx:pt idx="82564">250000</cx:pt>
          <cx:pt idx="82565">85000</cx:pt>
          <cx:pt idx="82566">80000</cx:pt>
          <cx:pt idx="82567">240000</cx:pt>
          <cx:pt idx="82568">224000</cx:pt>
          <cx:pt idx="82569">130000</cx:pt>
          <cx:pt idx="82570">70000</cx:pt>
          <cx:pt idx="82571">30000</cx:pt>
          <cx:pt idx="82572">135000</cx:pt>
          <cx:pt idx="82573">140000</cx:pt>
          <cx:pt idx="82574">220000</cx:pt>
          <cx:pt idx="82575">475000</cx:pt>
          <cx:pt idx="82576">263000</cx:pt>
          <cx:pt idx="82577">525000</cx:pt>
          <cx:pt idx="82578">98490</cx:pt>
          <cx:pt idx="82579">15000</cx:pt>
          <cx:pt idx="82580">300000</cx:pt>
          <cx:pt idx="82581">25000</cx:pt>
          <cx:pt idx="82582">125000</cx:pt>
          <cx:pt idx="82583">300000</cx:pt>
          <cx:pt idx="82584">160000</cx:pt>
          <cx:pt idx="82585">230000</cx:pt>
          <cx:pt idx="82586">260000</cx:pt>
          <cx:pt idx="82587">150000</cx:pt>
          <cx:pt idx="82588">225000</cx:pt>
          <cx:pt idx="82589">264000</cx:pt>
          <cx:pt idx="82590">300000</cx:pt>
          <cx:pt idx="82591">1507983</cx:pt>
          <cx:pt idx="82592">215000</cx:pt>
          <cx:pt idx="82593">50000</cx:pt>
          <cx:pt idx="82594">225000</cx:pt>
          <cx:pt idx="82595">60000</cx:pt>
          <cx:pt idx="82596">130000</cx:pt>
          <cx:pt idx="82597">135000</cx:pt>
          <cx:pt idx="82598">47000</cx:pt>
          <cx:pt idx="82599">260000</cx:pt>
          <cx:pt idx="82600">180000</cx:pt>
          <cx:pt idx="82601">185000</cx:pt>
          <cx:pt idx="82602">180000</cx:pt>
          <cx:pt idx="82603">85000</cx:pt>
          <cx:pt idx="82604">140000</cx:pt>
          <cx:pt idx="82605">260000</cx:pt>
          <cx:pt idx="82606">500000</cx:pt>
          <cx:pt idx="82607">250000</cx:pt>
          <cx:pt idx="82608">750000</cx:pt>
          <cx:pt idx="82609">2212664</cx:pt>
          <cx:pt idx="82610">500000</cx:pt>
          <cx:pt idx="82611">500000</cx:pt>
          <cx:pt idx="82612">465000</cx:pt>
          <cx:pt idx="82613">679000</cx:pt>
          <cx:pt idx="82614">175000</cx:pt>
          <cx:pt idx="82615">50000</cx:pt>
          <cx:pt idx="82616">75000</cx:pt>
          <cx:pt idx="82617">260000</cx:pt>
          <cx:pt idx="82618">225000</cx:pt>
          <cx:pt idx="82619">217000</cx:pt>
          <cx:pt idx="82620">50000</cx:pt>
          <cx:pt idx="82621">380000</cx:pt>
          <cx:pt idx="82622">90000</cx:pt>
          <cx:pt idx="82623">240000</cx:pt>
          <cx:pt idx="82624">120000</cx:pt>
          <cx:pt idx="82625">250000</cx:pt>
          <cx:pt idx="82626">90000</cx:pt>
          <cx:pt idx="82627">800000</cx:pt>
          <cx:pt idx="82628">149000</cx:pt>
          <cx:pt idx="82629">150000</cx:pt>
          <cx:pt idx="82630">160000</cx:pt>
          <cx:pt idx="82631">260000</cx:pt>
          <cx:pt idx="82632">185250</cx:pt>
          <cx:pt idx="82633">335000</cx:pt>
          <cx:pt idx="82634">270000</cx:pt>
          <cx:pt idx="82635">195000</cx:pt>
          <cx:pt idx="82636">215000</cx:pt>
          <cx:pt idx="82637">175000</cx:pt>
          <cx:pt idx="82638">170000</cx:pt>
          <cx:pt idx="82639">180000</cx:pt>
          <cx:pt idx="82640">200000</cx:pt>
          <cx:pt idx="82641">175000</cx:pt>
          <cx:pt idx="82642">294000</cx:pt>
          <cx:pt idx="82643">90000</cx:pt>
          <cx:pt idx="82644">20000</cx:pt>
          <cx:pt idx="82645">210000</cx:pt>
          <cx:pt idx="82646">20000</cx:pt>
          <cx:pt idx="82647">200000</cx:pt>
          <cx:pt idx="82648">120000</cx:pt>
          <cx:pt idx="82649">120000</cx:pt>
          <cx:pt idx="82650">145000</cx:pt>
          <cx:pt idx="82651">115000</cx:pt>
          <cx:pt idx="82652">60000</cx:pt>
          <cx:pt idx="82653">90000</cx:pt>
          <cx:pt idx="82654">45000</cx:pt>
          <cx:pt idx="82655">210000</cx:pt>
          <cx:pt idx="82656">158900</cx:pt>
          <cx:pt idx="82657">340000</cx:pt>
          <cx:pt idx="82658">100000</cx:pt>
          <cx:pt idx="82659">17000</cx:pt>
          <cx:pt idx="82660">150000</cx:pt>
          <cx:pt idx="82661">130000</cx:pt>
          <cx:pt idx="82662">7000</cx:pt>
          <cx:pt idx="82663">97000</cx:pt>
          <cx:pt idx="82664">100000</cx:pt>
          <cx:pt idx="82665">108000</cx:pt>
          <cx:pt idx="82666">8500</cx:pt>
          <cx:pt idx="82667">120000</cx:pt>
          <cx:pt idx="82668">136000</cx:pt>
          <cx:pt idx="82669">200000</cx:pt>
          <cx:pt idx="82670">60000</cx:pt>
          <cx:pt idx="82671">320000</cx:pt>
          <cx:pt idx="82672">90000</cx:pt>
          <cx:pt idx="82673">200000</cx:pt>
          <cx:pt idx="82674">120000</cx:pt>
          <cx:pt idx="82675">85000</cx:pt>
          <cx:pt idx="82676">100000</cx:pt>
          <cx:pt idx="82677">95000</cx:pt>
          <cx:pt idx="82678">60000</cx:pt>
          <cx:pt idx="82679">110000</cx:pt>
          <cx:pt idx="82680">67000</cx:pt>
          <cx:pt idx="82681">67000</cx:pt>
          <cx:pt idx="82682">185000</cx:pt>
          <cx:pt idx="82683">90000</cx:pt>
          <cx:pt idx="82684">150000</cx:pt>
          <cx:pt idx="82685">139900</cx:pt>
          <cx:pt idx="82686">350000</cx:pt>
          <cx:pt idx="82687">85000</cx:pt>
          <cx:pt idx="82688">275000</cx:pt>
          <cx:pt idx="82689">600000</cx:pt>
          <cx:pt idx="82690">180000</cx:pt>
          <cx:pt idx="82691">400000</cx:pt>
          <cx:pt idx="82692">139000</cx:pt>
          <cx:pt idx="82693">998000</cx:pt>
          <cx:pt idx="82694">128000</cx:pt>
          <cx:pt idx="82695">500000</cx:pt>
          <cx:pt idx="82696">65000</cx:pt>
          <cx:pt idx="82697">87000</cx:pt>
          <cx:pt idx="82698">155000</cx:pt>
          <cx:pt idx="82699">130000</cx:pt>
          <cx:pt idx="82700">165000</cx:pt>
          <cx:pt idx="82701">330000</cx:pt>
          <cx:pt idx="82702">185000</cx:pt>
          <cx:pt idx="82703">110000</cx:pt>
          <cx:pt idx="82704">180000</cx:pt>
          <cx:pt idx="82705">130000</cx:pt>
          <cx:pt idx="82706">360000</cx:pt>
          <cx:pt idx="82707">145000</cx:pt>
          <cx:pt idx="82708">197000</cx:pt>
          <cx:pt idx="82709">65000</cx:pt>
          <cx:pt idx="82710">177000</cx:pt>
          <cx:pt idx="82711">70000</cx:pt>
          <cx:pt idx="82712">150000</cx:pt>
          <cx:pt idx="82713">174000</cx:pt>
          <cx:pt idx="82714">100000</cx:pt>
          <cx:pt idx="82715">170000</cx:pt>
          <cx:pt idx="82716">400000</cx:pt>
          <cx:pt idx="82717">180000</cx:pt>
          <cx:pt idx="82718">75000</cx:pt>
          <cx:pt idx="82719">180000</cx:pt>
          <cx:pt idx="82720">50000</cx:pt>
          <cx:pt idx="82721">118000</cx:pt>
          <cx:pt idx="82722">135000</cx:pt>
          <cx:pt idx="82723">10000</cx:pt>
          <cx:pt idx="82724">75000</cx:pt>
          <cx:pt idx="82725">120000</cx:pt>
          <cx:pt idx="82726">170000</cx:pt>
          <cx:pt idx="82727">2212664</cx:pt>
          <cx:pt idx="82728">87000</cx:pt>
          <cx:pt idx="82729">8000</cx:pt>
          <cx:pt idx="82730">225000</cx:pt>
          <cx:pt idx="82731">125000</cx:pt>
          <cx:pt idx="82732">250000</cx:pt>
          <cx:pt idx="82733">140000</cx:pt>
          <cx:pt idx="82734">250000</cx:pt>
          <cx:pt idx="82735">50000</cx:pt>
          <cx:pt idx="82736">88000</cx:pt>
          <cx:pt idx="82737">150000</cx:pt>
          <cx:pt idx="82738">375000</cx:pt>
          <cx:pt idx="82739">70000</cx:pt>
          <cx:pt idx="82740">550000</cx:pt>
          <cx:pt idx="82741">280000</cx:pt>
          <cx:pt idx="82742">350000</cx:pt>
          <cx:pt idx="82743">300000</cx:pt>
          <cx:pt idx="82744">375000</cx:pt>
          <cx:pt idx="82745">120000</cx:pt>
          <cx:pt idx="82746">260000</cx:pt>
          <cx:pt idx="82747">150000</cx:pt>
          <cx:pt idx="82748">230000</cx:pt>
          <cx:pt idx="82749">315000</cx:pt>
          <cx:pt idx="82750">120000</cx:pt>
          <cx:pt idx="82751">283000</cx:pt>
          <cx:pt idx="82752">175000</cx:pt>
          <cx:pt idx="82753">325000</cx:pt>
          <cx:pt idx="82754">250000</cx:pt>
          <cx:pt idx="82755">180000</cx:pt>
          <cx:pt idx="82756">450000</cx:pt>
          <cx:pt idx="82757">99000</cx:pt>
          <cx:pt idx="82758">175000</cx:pt>
          <cx:pt idx="82759">145000</cx:pt>
          <cx:pt idx="82760">175000</cx:pt>
          <cx:pt idx="82761">215000</cx:pt>
          <cx:pt idx="82762">40000</cx:pt>
          <cx:pt idx="82763">170000</cx:pt>
          <cx:pt idx="82764">50000</cx:pt>
          <cx:pt idx="82765">170000</cx:pt>
          <cx:pt idx="82766">131000</cx:pt>
          <cx:pt idx="82767">350000</cx:pt>
          <cx:pt idx="82768">117000</cx:pt>
          <cx:pt idx="82769">210000</cx:pt>
          <cx:pt idx="82770">250000</cx:pt>
          <cx:pt idx="82771">75000</cx:pt>
          <cx:pt idx="82772">150000</cx:pt>
          <cx:pt idx="82773">150000</cx:pt>
          <cx:pt idx="82774">600000</cx:pt>
          <cx:pt idx="82775">100000</cx:pt>
          <cx:pt idx="82776">180000</cx:pt>
          <cx:pt idx="82777">225000</cx:pt>
          <cx:pt idx="82778">285000</cx:pt>
          <cx:pt idx="82779">110000</cx:pt>
          <cx:pt idx="82780">30000</cx:pt>
          <cx:pt idx="82781">195000</cx:pt>
          <cx:pt idx="82782">650000</cx:pt>
          <cx:pt idx="82783">150000</cx:pt>
          <cx:pt idx="82784">150000</cx:pt>
          <cx:pt idx="82785">190000</cx:pt>
          <cx:pt idx="82786">250000</cx:pt>
          <cx:pt idx="82787">190000</cx:pt>
          <cx:pt idx="82788">40000</cx:pt>
          <cx:pt idx="82789">234000</cx:pt>
          <cx:pt idx="82790">40000</cx:pt>
          <cx:pt idx="82791">300000</cx:pt>
          <cx:pt idx="82792">150000</cx:pt>
          <cx:pt idx="82793">250000</cx:pt>
          <cx:pt idx="82794">8000</cx:pt>
          <cx:pt idx="82795">50000</cx:pt>
          <cx:pt idx="82796">160000</cx:pt>
          <cx:pt idx="82797">150000</cx:pt>
          <cx:pt idx="82798">40000</cx:pt>
          <cx:pt idx="82799">150000</cx:pt>
          <cx:pt idx="82800">1100000</cx:pt>
          <cx:pt idx="82801">325000</cx:pt>
          <cx:pt idx="82802">38000</cx:pt>
          <cx:pt idx="82803">162000</cx:pt>
          <cx:pt idx="82804">83000</cx:pt>
          <cx:pt idx="82805">82000</cx:pt>
          <cx:pt idx="82806">160000</cx:pt>
          <cx:pt idx="82807">160000</cx:pt>
          <cx:pt idx="82808">185000</cx:pt>
          <cx:pt idx="82809">151000</cx:pt>
          <cx:pt idx="82810">120000</cx:pt>
          <cx:pt idx="82811">300000</cx:pt>
          <cx:pt idx="82812">180000</cx:pt>
          <cx:pt idx="82813">200000</cx:pt>
          <cx:pt idx="82814">60000</cx:pt>
          <cx:pt idx="82815">60000</cx:pt>
          <cx:pt idx="82816">25000</cx:pt>
          <cx:pt idx="82817">180000</cx:pt>
          <cx:pt idx="82818">20000</cx:pt>
          <cx:pt idx="82819">150000</cx:pt>
          <cx:pt idx="82820">175000</cx:pt>
          <cx:pt idx="82821">9000</cx:pt>
          <cx:pt idx="82822">108000</cx:pt>
          <cx:pt idx="82823">100000</cx:pt>
          <cx:pt idx="82824">17000</cx:pt>
          <cx:pt idx="82825">260000</cx:pt>
          <cx:pt idx="82826">110000</cx:pt>
          <cx:pt idx="82827">55000</cx:pt>
          <cx:pt idx="82828">300000</cx:pt>
          <cx:pt idx="82829">150000</cx:pt>
          <cx:pt idx="82830">160000</cx:pt>
          <cx:pt idx="82831">125000</cx:pt>
          <cx:pt idx="82832">6500</cx:pt>
          <cx:pt idx="82833">180000</cx:pt>
          <cx:pt idx="82834">200000</cx:pt>
          <cx:pt idx="82835">80000</cx:pt>
          <cx:pt idx="82836">159000</cx:pt>
          <cx:pt idx="82837">180000</cx:pt>
          <cx:pt idx="82838">510000</cx:pt>
          <cx:pt idx="82839">800000</cx:pt>
          <cx:pt idx="82840">170000</cx:pt>
          <cx:pt idx="82841">70000</cx:pt>
          <cx:pt idx="82842">200000</cx:pt>
          <cx:pt idx="82843">50000</cx:pt>
          <cx:pt idx="82844">130000</cx:pt>
          <cx:pt idx="82845">165000</cx:pt>
          <cx:pt idx="82846">59000</cx:pt>
          <cx:pt idx="82847">250000</cx:pt>
          <cx:pt idx="82848">200000</cx:pt>
          <cx:pt idx="82849">5000</cx:pt>
          <cx:pt idx="82850">120000</cx:pt>
          <cx:pt idx="82851">120000</cx:pt>
          <cx:pt idx="82852">125000</cx:pt>
          <cx:pt idx="82853">1075000</cx:pt>
          <cx:pt idx="82854">650000</cx:pt>
          <cx:pt idx="82855">125000</cx:pt>
          <cx:pt idx="82856">55000</cx:pt>
          <cx:pt idx="82857">199000</cx:pt>
          <cx:pt idx="82858">116000</cx:pt>
          <cx:pt idx="82859">137000</cx:pt>
          <cx:pt idx="82860">120000</cx:pt>
          <cx:pt idx="82861">50000</cx:pt>
          <cx:pt idx="82862">32500</cx:pt>
          <cx:pt idx="82863">100000</cx:pt>
          <cx:pt idx="82864">150000</cx:pt>
          <cx:pt idx="82865">78000</cx:pt>
          <cx:pt idx="82866">75000</cx:pt>
          <cx:pt idx="82867">212000</cx:pt>
          <cx:pt idx="82868">275000</cx:pt>
          <cx:pt idx="82869">78000</cx:pt>
          <cx:pt idx="82870">60000</cx:pt>
          <cx:pt idx="82871">440000</cx:pt>
          <cx:pt idx="82872">53800</cx:pt>
          <cx:pt idx="82873">140000</cx:pt>
          <cx:pt idx="82874">325000</cx:pt>
          <cx:pt idx="82875">270000</cx:pt>
          <cx:pt idx="82876">119000</cx:pt>
          <cx:pt idx="82877">70000</cx:pt>
          <cx:pt idx="82878">170000</cx:pt>
          <cx:pt idx="82879">115000</cx:pt>
          <cx:pt idx="82880">80000</cx:pt>
          <cx:pt idx="82881">52000</cx:pt>
          <cx:pt idx="82882">140000</cx:pt>
          <cx:pt idx="82883">160000</cx:pt>
          <cx:pt idx="82884">170000</cx:pt>
          <cx:pt idx="82885">189000</cx:pt>
          <cx:pt idx="82886">285000</cx:pt>
          <cx:pt idx="82887">180000</cx:pt>
          <cx:pt idx="82888">240000</cx:pt>
          <cx:pt idx="82889">170000</cx:pt>
          <cx:pt idx="82890">119000</cx:pt>
          <cx:pt idx="82891">105000</cx:pt>
          <cx:pt idx="82892">450000</cx:pt>
          <cx:pt idx="82893">320000</cx:pt>
          <cx:pt idx="82894">280000</cx:pt>
          <cx:pt idx="82895">151000</cx:pt>
          <cx:pt idx="82896">250000</cx:pt>
          <cx:pt idx="82897">300000</cx:pt>
          <cx:pt idx="82898">300000</cx:pt>
          <cx:pt idx="82899">550000</cx:pt>
          <cx:pt idx="82900">410000</cx:pt>
          <cx:pt idx="82901">165000</cx:pt>
          <cx:pt idx="82902">110000</cx:pt>
          <cx:pt idx="82903">325000</cx:pt>
          <cx:pt idx="82904">70000</cx:pt>
          <cx:pt idx="82905">270000</cx:pt>
          <cx:pt idx="82906">95000</cx:pt>
          <cx:pt idx="82907">105000</cx:pt>
          <cx:pt idx="82908">150000</cx:pt>
          <cx:pt idx="82909">150000</cx:pt>
          <cx:pt idx="82910">190000</cx:pt>
          <cx:pt idx="82911">243000</cx:pt>
          <cx:pt idx="82912">30000</cx:pt>
          <cx:pt idx="82913">175000</cx:pt>
          <cx:pt idx="82914">60000</cx:pt>
          <cx:pt idx="82915">95000</cx:pt>
          <cx:pt idx="82916">300000</cx:pt>
          <cx:pt idx="82917">100000</cx:pt>
          <cx:pt idx="82918">329000</cx:pt>
          <cx:pt idx="82919">70000</cx:pt>
          <cx:pt idx="82920">250000</cx:pt>
          <cx:pt idx="82921">210000</cx:pt>
          <cx:pt idx="82922">200000</cx:pt>
          <cx:pt idx="82923">108000</cx:pt>
          <cx:pt idx="82924">150000</cx:pt>
          <cx:pt idx="82925">170000</cx:pt>
          <cx:pt idx="82926">150000</cx:pt>
          <cx:pt idx="82927">200000</cx:pt>
          <cx:pt idx="82928">75000</cx:pt>
          <cx:pt idx="82929">160000</cx:pt>
          <cx:pt idx="82930">70000</cx:pt>
          <cx:pt idx="82931">130000</cx:pt>
          <cx:pt idx="82932">185000</cx:pt>
          <cx:pt idx="82933">150000</cx:pt>
          <cx:pt idx="82934">280000</cx:pt>
          <cx:pt idx="82935">150000</cx:pt>
          <cx:pt idx="82936">42500</cx:pt>
          <cx:pt idx="82937">85000</cx:pt>
          <cx:pt idx="82938">210000</cx:pt>
          <cx:pt idx="82939">750000</cx:pt>
          <cx:pt idx="82940">1000000</cx:pt>
          <cx:pt idx="82941">50000</cx:pt>
          <cx:pt idx="82942">80000</cx:pt>
          <cx:pt idx="82943">95000</cx:pt>
          <cx:pt idx="82944">125000</cx:pt>
          <cx:pt idx="82945">300000</cx:pt>
          <cx:pt idx="82946">145000</cx:pt>
          <cx:pt idx="82947">175000</cx:pt>
          <cx:pt idx="82948">178000</cx:pt>
          <cx:pt idx="82949">104000</cx:pt>
          <cx:pt idx="82950">900000</cx:pt>
          <cx:pt idx="82951">300000</cx:pt>
          <cx:pt idx="82952">750000</cx:pt>
          <cx:pt idx="82953">3000000</cx:pt>
          <cx:pt idx="82954">775000</cx:pt>
          <cx:pt idx="82955">1450000</cx:pt>
          <cx:pt idx="82956">170000</cx:pt>
          <cx:pt idx="82957">500000</cx:pt>
          <cx:pt idx="82958">550000</cx:pt>
          <cx:pt idx="82959">275000</cx:pt>
          <cx:pt idx="82960">125000</cx:pt>
          <cx:pt idx="82961">79900</cx:pt>
          <cx:pt idx="82962">275000</cx:pt>
          <cx:pt idx="82963">180000</cx:pt>
          <cx:pt idx="82964">380000</cx:pt>
          <cx:pt idx="82965">295000</cx:pt>
          <cx:pt idx="82966">350000</cx:pt>
          <cx:pt idx="82967">185000</cx:pt>
          <cx:pt idx="82968">139000</cx:pt>
          <cx:pt idx="82969">30000</cx:pt>
          <cx:pt idx="82970">250000</cx:pt>
          <cx:pt idx="82971">480000</cx:pt>
          <cx:pt idx="82972">350000</cx:pt>
          <cx:pt idx="82973">502000</cx:pt>
          <cx:pt idx="82974">94430</cx:pt>
          <cx:pt idx="82975">180000</cx:pt>
          <cx:pt idx="82976">185000</cx:pt>
          <cx:pt idx="82977">170000</cx:pt>
          <cx:pt idx="82978">183000</cx:pt>
          <cx:pt idx="82979">165000</cx:pt>
          <cx:pt idx="82980">500000</cx:pt>
          <cx:pt idx="82981">458000</cx:pt>
          <cx:pt idx="82982">329000</cx:pt>
          <cx:pt idx="82983">250000</cx:pt>
          <cx:pt idx="82984">3000</cx:pt>
          <cx:pt idx="82985">45000</cx:pt>
          <cx:pt idx="82986">90000</cx:pt>
          <cx:pt idx="82987">65000</cx:pt>
          <cx:pt idx="82988">80000</cx:pt>
          <cx:pt idx="82989">60000</cx:pt>
          <cx:pt idx="82990">125000</cx:pt>
          <cx:pt idx="82991">300000</cx:pt>
          <cx:pt idx="82992">108000</cx:pt>
          <cx:pt idx="82993">750000</cx:pt>
          <cx:pt idx="82994">700000</cx:pt>
          <cx:pt idx="82995">600000</cx:pt>
          <cx:pt idx="82996">750000</cx:pt>
          <cx:pt idx="82997">110000</cx:pt>
          <cx:pt idx="82998">161000</cx:pt>
          <cx:pt idx="82999">125000</cx:pt>
          <cx:pt idx="83000">125000</cx:pt>
          <cx:pt idx="83001">15000</cx:pt>
          <cx:pt idx="83002">150000</cx:pt>
          <cx:pt idx="83003">150000</cx:pt>
          <cx:pt idx="83004">200000</cx:pt>
          <cx:pt idx="83005">40000</cx:pt>
          <cx:pt idx="83006">96000</cx:pt>
          <cx:pt idx="83007">200000</cx:pt>
          <cx:pt idx="83008">150000</cx:pt>
          <cx:pt idx="83009">130000</cx:pt>
          <cx:pt idx="83010">270000</cx:pt>
          <cx:pt idx="83011">33000</cx:pt>
          <cx:pt idx="83012">15000</cx:pt>
          <cx:pt idx="83013">65000</cx:pt>
          <cx:pt idx="83014">499000</cx:pt>
          <cx:pt idx="83015">550000</cx:pt>
          <cx:pt idx="83016">240000</cx:pt>
          <cx:pt idx="83017">300000</cx:pt>
          <cx:pt idx="83018">800000</cx:pt>
          <cx:pt idx="83019">700000</cx:pt>
          <cx:pt idx="83020">275000</cx:pt>
          <cx:pt idx="83021">86000</cx:pt>
          <cx:pt idx="83022">170000</cx:pt>
          <cx:pt idx="83023">250000</cx:pt>
          <cx:pt idx="83024">275000</cx:pt>
          <cx:pt idx="83025">90000</cx:pt>
          <cx:pt idx="83026">450000</cx:pt>
          <cx:pt idx="83027">250000</cx:pt>
          <cx:pt idx="83028">160000</cx:pt>
          <cx:pt idx="83029">125000</cx:pt>
          <cx:pt idx="83030">430000</cx:pt>
          <cx:pt idx="83031">90000</cx:pt>
          <cx:pt idx="83032">60000</cx:pt>
          <cx:pt idx="83033">231000</cx:pt>
          <cx:pt idx="83034">95000</cx:pt>
          <cx:pt idx="83035">225000</cx:pt>
          <cx:pt idx="83036">67000</cx:pt>
          <cx:pt idx="83037">90000</cx:pt>
          <cx:pt idx="83038">130000</cx:pt>
          <cx:pt idx="83039">200000</cx:pt>
          <cx:pt idx="83040">180000</cx:pt>
          <cx:pt idx="83041">120000</cx:pt>
          <cx:pt idx="83042">175000</cx:pt>
          <cx:pt idx="83043">250000</cx:pt>
          <cx:pt idx="83044">150000</cx:pt>
          <cx:pt idx="83045">110000</cx:pt>
          <cx:pt idx="83046">7000</cx:pt>
          <cx:pt idx="83047">90000</cx:pt>
          <cx:pt idx="83048">85000</cx:pt>
          <cx:pt idx="83049">250000</cx:pt>
          <cx:pt idx="83050">110000</cx:pt>
          <cx:pt idx="83051">40000</cx:pt>
          <cx:pt idx="83052">400000</cx:pt>
          <cx:pt idx="83053">475000</cx:pt>
          <cx:pt idx="83054">278000</cx:pt>
          <cx:pt idx="83055">225000</cx:pt>
          <cx:pt idx="83056">550000</cx:pt>
          <cx:pt idx="83057">800000</cx:pt>
          <cx:pt idx="83058">60000</cx:pt>
          <cx:pt idx="83059">40000</cx:pt>
          <cx:pt idx="83060">80000</cx:pt>
          <cx:pt idx="83061">330000</cx:pt>
          <cx:pt idx="83062">550000</cx:pt>
          <cx:pt idx="83063">44000</cx:pt>
          <cx:pt idx="83064">226000</cx:pt>
          <cx:pt idx="83065">900000</cx:pt>
          <cx:pt idx="83066">380000</cx:pt>
          <cx:pt idx="83067">1100000</cx:pt>
          <cx:pt idx="83068">1100000</cx:pt>
          <cx:pt idx="83069">360000</cx:pt>
          <cx:pt idx="83070">450000</cx:pt>
          <cx:pt idx="83071">530000</cx:pt>
          <cx:pt idx="83072">200000</cx:pt>
          <cx:pt idx="83073">400000</cx:pt>
          <cx:pt idx="83074">4200</cx:pt>
          <cx:pt idx="83075">350000</cx:pt>
          <cx:pt idx="83076">250000</cx:pt>
          <cx:pt idx="83077">750000</cx:pt>
          <cx:pt idx="83078">500000</cx:pt>
          <cx:pt idx="83079">160000</cx:pt>
          <cx:pt idx="83080">260000</cx:pt>
          <cx:pt idx="83081">290000</cx:pt>
          <cx:pt idx="83082">18000</cx:pt>
          <cx:pt idx="83083">14000</cx:pt>
          <cx:pt idx="83084">75000</cx:pt>
          <cx:pt idx="83085">1500</cx:pt>
          <cx:pt idx="83086">164000</cx:pt>
          <cx:pt idx="83087">180000</cx:pt>
          <cx:pt idx="83088">70000</cx:pt>
          <cx:pt idx="83089">170000</cx:pt>
          <cx:pt idx="83090">250000</cx:pt>
          <cx:pt idx="83091">120000</cx:pt>
          <cx:pt idx="83092">500000</cx:pt>
          <cx:pt idx="83093">130000</cx:pt>
          <cx:pt idx="83094">135000</cx:pt>
          <cx:pt idx="83095">320000</cx:pt>
          <cx:pt idx="83096">75000</cx:pt>
          <cx:pt idx="83097">10000</cx:pt>
          <cx:pt idx="83098">190000</cx:pt>
          <cx:pt idx="83099">20000</cx:pt>
          <cx:pt idx="83100">120000</cx:pt>
          <cx:pt idx="83101">80000</cx:pt>
          <cx:pt idx="83102">69000</cx:pt>
          <cx:pt idx="83103">65000</cx:pt>
          <cx:pt idx="83104">800000</cx:pt>
          <cx:pt idx="83105">140000</cx:pt>
          <cx:pt idx="83106">325000</cx:pt>
          <cx:pt idx="83107">110000</cx:pt>
          <cx:pt idx="83108">140000</cx:pt>
          <cx:pt idx="83109">160000</cx:pt>
          <cx:pt idx="83110">200000</cx:pt>
          <cx:pt idx="83111">150000</cx:pt>
          <cx:pt idx="83112">100000</cx:pt>
          <cx:pt idx="83113">275000</cx:pt>
          <cx:pt idx="83114">180000</cx:pt>
          <cx:pt idx="83115">300000</cx:pt>
          <cx:pt idx="83116">85000</cx:pt>
          <cx:pt idx="83117">250000</cx:pt>
          <cx:pt idx="83118">200000</cx:pt>
          <cx:pt idx="83119">65000</cx:pt>
          <cx:pt idx="83120">200000</cx:pt>
          <cx:pt idx="83121">350000</cx:pt>
          <cx:pt idx="83122">92000</cx:pt>
          <cx:pt idx="83123">225000</cx:pt>
          <cx:pt idx="83124">250000</cx:pt>
          <cx:pt idx="83125">209000</cx:pt>
          <cx:pt idx="83126">200000</cx:pt>
          <cx:pt idx="83127">335000</cx:pt>
          <cx:pt idx="83128">112000</cx:pt>
          <cx:pt idx="83129">13000</cx:pt>
          <cx:pt idx="83130">149000</cx:pt>
          <cx:pt idx="83131">25000</cx:pt>
          <cx:pt idx="83132">70000</cx:pt>
          <cx:pt idx="83133">115000</cx:pt>
          <cx:pt idx="83134">135000</cx:pt>
          <cx:pt idx="83135">210000</cx:pt>
          <cx:pt idx="83136">250000</cx:pt>
          <cx:pt idx="83137">220000</cx:pt>
          <cx:pt idx="83138">99000</cx:pt>
          <cx:pt idx="83139">500000</cx:pt>
          <cx:pt idx="83140">155000</cx:pt>
          <cx:pt idx="83141">190000</cx:pt>
          <cx:pt idx="83142">280000</cx:pt>
          <cx:pt idx="83143">298000</cx:pt>
          <cx:pt idx="83144">235000</cx:pt>
          <cx:pt idx="83145">150000</cx:pt>
          <cx:pt idx="83146">900000</cx:pt>
          <cx:pt idx="83147">60000</cx:pt>
          <cx:pt idx="83148">150000</cx:pt>
          <cx:pt idx="83149">20000</cx:pt>
          <cx:pt idx="83150">305000</cx:pt>
          <cx:pt idx="83151">400000</cx:pt>
          <cx:pt idx="83152">30000</cx:pt>
          <cx:pt idx="83153">225000</cx:pt>
          <cx:pt idx="83154">145000</cx:pt>
          <cx:pt idx="83155">160000</cx:pt>
          <cx:pt idx="83156">150000</cx:pt>
          <cx:pt idx="83157">136000</cx:pt>
          <cx:pt idx="83158">114000</cx:pt>
          <cx:pt idx="83159">150000</cx:pt>
          <cx:pt idx="83160">180000</cx:pt>
          <cx:pt idx="83161">140000</cx:pt>
          <cx:pt idx="83162">175000</cx:pt>
          <cx:pt idx="83163">48000</cx:pt>
          <cx:pt idx="83164">5000</cx:pt>
          <cx:pt idx="83165">120000</cx:pt>
          <cx:pt idx="83166">90000</cx:pt>
          <cx:pt idx="83167">352000</cx:pt>
          <cx:pt idx="83168">185000</cx:pt>
          <cx:pt idx="83169">150000</cx:pt>
          <cx:pt idx="83170">250000</cx:pt>
          <cx:pt idx="83171">375000</cx:pt>
          <cx:pt idx="83172">162000</cx:pt>
          <cx:pt idx="83173">145000</cx:pt>
          <cx:pt idx="83174">140000</cx:pt>
          <cx:pt idx="83175">215000</cx:pt>
          <cx:pt idx="83176">250000</cx:pt>
          <cx:pt idx="83177">100000</cx:pt>
          <cx:pt idx="83178">100000</cx:pt>
          <cx:pt idx="83179">80000</cx:pt>
          <cx:pt idx="83180">200000</cx:pt>
          <cx:pt idx="83181">240000</cx:pt>
          <cx:pt idx="83182">200000</cx:pt>
          <cx:pt idx="83183">150000</cx:pt>
          <cx:pt idx="83184">360000</cx:pt>
          <cx:pt idx="83185">169000</cx:pt>
          <cx:pt idx="83186">165000</cx:pt>
          <cx:pt idx="83187">124000</cx:pt>
          <cx:pt idx="83188">350000</cx:pt>
          <cx:pt idx="83189">650000</cx:pt>
          <cx:pt idx="83190">6000</cx:pt>
          <cx:pt idx="83191">175000</cx:pt>
          <cx:pt idx="83192">350000</cx:pt>
          <cx:pt idx="83193">500000</cx:pt>
          <cx:pt idx="83194">130000</cx:pt>
          <cx:pt idx="83195">150000</cx:pt>
          <cx:pt idx="83196">150000</cx:pt>
          <cx:pt idx="83197">110000</cx:pt>
          <cx:pt idx="83198">110000</cx:pt>
          <cx:pt idx="83199">130000</cx:pt>
          <cx:pt idx="83200">190000</cx:pt>
          <cx:pt idx="83201">140000</cx:pt>
          <cx:pt idx="83202">110000</cx:pt>
          <cx:pt idx="83203">70000</cx:pt>
          <cx:pt idx="83204">169000</cx:pt>
          <cx:pt idx="83205">390000</cx:pt>
          <cx:pt idx="83206">2212664</cx:pt>
          <cx:pt idx="83207">235000</cx:pt>
          <cx:pt idx="83208">300000</cx:pt>
          <cx:pt idx="83209">600000</cx:pt>
          <cx:pt idx="83210">800000</cx:pt>
          <cx:pt idx="83211">800000</cx:pt>
          <cx:pt idx="83212">800000</cx:pt>
          <cx:pt idx="83213">100000</cx:pt>
          <cx:pt idx="83214">510000</cx:pt>
          <cx:pt idx="83215">610000</cx:pt>
          <cx:pt idx="83216">360000</cx:pt>
          <cx:pt idx="83217">500000</cx:pt>
          <cx:pt idx="83218">450000</cx:pt>
          <cx:pt idx="83219">900000</cx:pt>
          <cx:pt idx="83220">15000</cx:pt>
          <cx:pt idx="83221">474000</cx:pt>
          <cx:pt idx="83222">313000</cx:pt>
          <cx:pt idx="83223">300000</cx:pt>
          <cx:pt idx="83224">350000</cx:pt>
          <cx:pt idx="83225">800000</cx:pt>
          <cx:pt idx="83226">600000</cx:pt>
          <cx:pt idx="83227">180000</cx:pt>
          <cx:pt idx="83228">550000</cx:pt>
          <cx:pt idx="83229">225000</cx:pt>
          <cx:pt idx="83230">85000</cx:pt>
          <cx:pt idx="83231">425000</cx:pt>
          <cx:pt idx="83232">400000</cx:pt>
          <cx:pt idx="83233">300000</cx:pt>
          <cx:pt idx="83234">429000</cx:pt>
          <cx:pt idx="83235">300000</cx:pt>
          <cx:pt idx="83236">600000</cx:pt>
          <cx:pt idx="83237">450000</cx:pt>
          <cx:pt idx="83238">128000</cx:pt>
          <cx:pt idx="83239">245000</cx:pt>
          <cx:pt idx="83240">350000</cx:pt>
          <cx:pt idx="83241">485000</cx:pt>
          <cx:pt idx="83242">500000</cx:pt>
          <cx:pt idx="83243">500000</cx:pt>
          <cx:pt idx="83244">2212664</cx:pt>
          <cx:pt idx="83245">335000</cx:pt>
          <cx:pt idx="83246">40000</cx:pt>
          <cx:pt idx="83247">60000</cx:pt>
          <cx:pt idx="83248">300000</cx:pt>
          <cx:pt idx="83249">130000</cx:pt>
          <cx:pt idx="83250">36000</cx:pt>
          <cx:pt idx="83251">76000</cx:pt>
          <cx:pt idx="83252">200000</cx:pt>
          <cx:pt idx="83253">140000</cx:pt>
          <cx:pt idx="83254">200000</cx:pt>
          <cx:pt idx="83255">210000</cx:pt>
          <cx:pt idx="83256">85000</cx:pt>
          <cx:pt idx="83257">100000</cx:pt>
          <cx:pt idx="83258">300000</cx:pt>
          <cx:pt idx="83259">80000</cx:pt>
          <cx:pt idx="83260">70000</cx:pt>
          <cx:pt idx="83261">47000</cx:pt>
          <cx:pt idx="83262">430000</cx:pt>
          <cx:pt idx="83263">78000</cx:pt>
          <cx:pt idx="83264">270000</cx:pt>
          <cx:pt idx="83265">145000</cx:pt>
          <cx:pt idx="83266">90000</cx:pt>
          <cx:pt idx="83267">80000</cx:pt>
          <cx:pt idx="83268">240000</cx:pt>
          <cx:pt idx="83269">200000</cx:pt>
          <cx:pt idx="83270">177000</cx:pt>
          <cx:pt idx="83271">145000</cx:pt>
          <cx:pt idx="83272">164000</cx:pt>
          <cx:pt idx="83273">140000</cx:pt>
          <cx:pt idx="83274">60000</cx:pt>
          <cx:pt idx="83275">265000</cx:pt>
          <cx:pt idx="83276">340000</cx:pt>
          <cx:pt idx="83277">57900</cx:pt>
          <cx:pt idx="83278">90000</cx:pt>
          <cx:pt idx="83279">350000</cx:pt>
          <cx:pt idx="83280">470000</cx:pt>
          <cx:pt idx="83281">130000</cx:pt>
          <cx:pt idx="83282">130000</cx:pt>
          <cx:pt idx="83283">350000</cx:pt>
          <cx:pt idx="83284">200000</cx:pt>
          <cx:pt idx="83285">350000</cx:pt>
          <cx:pt idx="83286">240000</cx:pt>
          <cx:pt idx="83287">185000</cx:pt>
          <cx:pt idx="83288">170000</cx:pt>
          <cx:pt idx="83289">800000</cx:pt>
          <cx:pt idx="83290">200000</cx:pt>
          <cx:pt idx="83291">113000</cx:pt>
          <cx:pt idx="83292">100000</cx:pt>
          <cx:pt idx="83293">45000</cx:pt>
          <cx:pt idx="83294">90000</cx:pt>
          <cx:pt idx="83295">90000</cx:pt>
          <cx:pt idx="83296">250000</cx:pt>
          <cx:pt idx="83297">75000</cx:pt>
          <cx:pt idx="83298">226000</cx:pt>
          <cx:pt idx="83299">22900</cx:pt>
          <cx:pt idx="83300">22900</cx:pt>
          <cx:pt idx="83301">60000</cx:pt>
          <cx:pt idx="83302">165000</cx:pt>
          <cx:pt idx="83303">265000</cx:pt>
          <cx:pt idx="83304">133000</cx:pt>
          <cx:pt idx="83305">70000</cx:pt>
          <cx:pt idx="83306">235000</cx:pt>
          <cx:pt idx="83307">45000</cx:pt>
          <cx:pt idx="83308">165000</cx:pt>
          <cx:pt idx="83309">210000</cx:pt>
          <cx:pt idx="83310">164500</cx:pt>
          <cx:pt idx="83311">270000</cx:pt>
          <cx:pt idx="83312">325000</cx:pt>
          <cx:pt idx="83313">225000</cx:pt>
          <cx:pt idx="83314">275000</cx:pt>
          <cx:pt idx="83315">175000</cx:pt>
          <cx:pt idx="83316">166000</cx:pt>
          <cx:pt idx="83317">220000</cx:pt>
          <cx:pt idx="83318">55000</cx:pt>
          <cx:pt idx="83319">48500</cx:pt>
          <cx:pt idx="83320">100000</cx:pt>
          <cx:pt idx="83321">100000</cx:pt>
          <cx:pt idx="83322">70000</cx:pt>
          <cx:pt idx="83323">180000</cx:pt>
          <cx:pt idx="83324">150000</cx:pt>
          <cx:pt idx="83325">140000</cx:pt>
          <cx:pt idx="83326">180000</cx:pt>
          <cx:pt idx="83327">200000</cx:pt>
          <cx:pt idx="83328">190000</cx:pt>
          <cx:pt idx="83329">90000</cx:pt>
          <cx:pt idx="83330">55000</cx:pt>
          <cx:pt idx="83331">200000</cx:pt>
          <cx:pt idx="83332">200000</cx:pt>
          <cx:pt idx="83333">130000</cx:pt>
          <cx:pt idx="83334">161000</cx:pt>
          <cx:pt idx="83335">130000</cx:pt>
          <cx:pt idx="83336">135500</cx:pt>
          <cx:pt idx="83337">72000</cx:pt>
          <cx:pt idx="83338">540000</cx:pt>
          <cx:pt idx="83339">250000</cx:pt>
          <cx:pt idx="83340">360000</cx:pt>
          <cx:pt idx="83341">720000</cx:pt>
          <cx:pt idx="83342">550000</cx:pt>
          <cx:pt idx="83343">50000</cx:pt>
          <cx:pt idx="83344">160000</cx:pt>
          <cx:pt idx="83345">375000</cx:pt>
          <cx:pt idx="83346">95000</cx:pt>
          <cx:pt idx="83347">425000</cx:pt>
          <cx:pt idx="83348">230000</cx:pt>
          <cx:pt idx="83349">200000</cx:pt>
          <cx:pt idx="83350">20000</cx:pt>
          <cx:pt idx="83351">145000</cx:pt>
          <cx:pt idx="83352">150000</cx:pt>
          <cx:pt idx="83353">500000</cx:pt>
          <cx:pt idx="83354">400000</cx:pt>
          <cx:pt idx="83355">175000</cx:pt>
          <cx:pt idx="83356">275000</cx:pt>
          <cx:pt idx="83357">350000</cx:pt>
          <cx:pt idx="83358">250000</cx:pt>
          <cx:pt idx="83359">140000</cx:pt>
          <cx:pt idx="83360">110000</cx:pt>
          <cx:pt idx="83361">150000</cx:pt>
          <cx:pt idx="83362">130000</cx:pt>
          <cx:pt idx="83363">125000</cx:pt>
          <cx:pt idx="83364">180000</cx:pt>
          <cx:pt idx="83365">84000</cx:pt>
          <cx:pt idx="83366">275000</cx:pt>
          <cx:pt idx="83367">84000</cx:pt>
          <cx:pt idx="83368">280000</cx:pt>
          <cx:pt idx="83369">85000</cx:pt>
          <cx:pt idx="83370">11000</cx:pt>
          <cx:pt idx="83371">125000</cx:pt>
          <cx:pt idx="83372">300000</cx:pt>
          <cx:pt idx="83373">200000</cx:pt>
          <cx:pt idx="83374">275000</cx:pt>
          <cx:pt idx="83375">110000</cx:pt>
          <cx:pt idx="83376">480000</cx:pt>
          <cx:pt idx="83377">200000</cx:pt>
          <cx:pt idx="83378">850000</cx:pt>
          <cx:pt idx="83379">35000</cx:pt>
          <cx:pt idx="83380">230000</cx:pt>
          <cx:pt idx="83381">250000</cx:pt>
          <cx:pt idx="83382">120000</cx:pt>
          <cx:pt idx="83383">300000</cx:pt>
          <cx:pt idx="83384">50000</cx:pt>
          <cx:pt idx="83385">67500</cx:pt>
          <cx:pt idx="83386">60000</cx:pt>
          <cx:pt idx="83387">220000</cx:pt>
          <cx:pt idx="83388">100000</cx:pt>
          <cx:pt idx="83389">520000</cx:pt>
          <cx:pt idx="83390">218000</cx:pt>
          <cx:pt idx="83391">210000</cx:pt>
          <cx:pt idx="83392">115000</cx:pt>
          <cx:pt idx="83393">140000</cx:pt>
          <cx:pt idx="83394">147000</cx:pt>
          <cx:pt idx="83395">250000</cx:pt>
          <cx:pt idx="83396">130000</cx:pt>
          <cx:pt idx="83397">300000</cx:pt>
          <cx:pt idx="83398">90000</cx:pt>
          <cx:pt idx="83399">400000</cx:pt>
          <cx:pt idx="83400">470000</cx:pt>
          <cx:pt idx="83401">147000</cx:pt>
          <cx:pt idx="83402">230000</cx:pt>
          <cx:pt idx="83403">550000</cx:pt>
          <cx:pt idx="83404">59000</cx:pt>
          <cx:pt idx="83405">120000</cx:pt>
          <cx:pt idx="83406">230000</cx:pt>
          <cx:pt idx="83407">525000</cx:pt>
          <cx:pt idx="83408">600000</cx:pt>
          <cx:pt idx="83409">125000</cx:pt>
          <cx:pt idx="83410">200000</cx:pt>
          <cx:pt idx="83411">175000</cx:pt>
          <cx:pt idx="83412">120000</cx:pt>
          <cx:pt idx="83413">400000</cx:pt>
          <cx:pt idx="83414">225000</cx:pt>
          <cx:pt idx="83415">2554313</cx:pt>
          <cx:pt idx="83416">59000</cx:pt>
          <cx:pt idx="83417">59000</cx:pt>
          <cx:pt idx="83418">329000</cx:pt>
          <cx:pt idx="83419">265000</cx:pt>
          <cx:pt idx="83420">325000</cx:pt>
          <cx:pt idx="83421">200000</cx:pt>
          <cx:pt idx="83422">850000</cx:pt>
          <cx:pt idx="83423">80000</cx:pt>
          <cx:pt idx="83424">290000</cx:pt>
          <cx:pt idx="83425">230000</cx:pt>
          <cx:pt idx="83426">340000</cx:pt>
          <cx:pt idx="83427">290000</cx:pt>
          <cx:pt idx="83428">59000</cx:pt>
          <cx:pt idx="83429">260000</cx:pt>
          <cx:pt idx="83430">130000</cx:pt>
          <cx:pt idx="83431">35000</cx:pt>
          <cx:pt idx="83432">16000</cx:pt>
          <cx:pt idx="83433">90000</cx:pt>
          <cx:pt idx="83434">100000</cx:pt>
          <cx:pt idx="83435">750000</cx:pt>
          <cx:pt idx="83436">750000</cx:pt>
          <cx:pt idx="83437">625000</cx:pt>
          <cx:pt idx="83438">350000</cx:pt>
          <cx:pt idx="83439">600000</cx:pt>
          <cx:pt idx="83440">600000</cx:pt>
          <cx:pt idx="83441">650000</cx:pt>
          <cx:pt idx="83442">650000</cx:pt>
          <cx:pt idx="83443">750000</cx:pt>
          <cx:pt idx="83444">505000</cx:pt>
          <cx:pt idx="83445">30000</cx:pt>
          <cx:pt idx="83446">6000</cx:pt>
          <cx:pt idx="83447">80000</cx:pt>
          <cx:pt idx="83448">100000</cx:pt>
          <cx:pt idx="83449">175000</cx:pt>
          <cx:pt idx="83450">210000</cx:pt>
          <cx:pt idx="83451">215000</cx:pt>
          <cx:pt idx="83452">1750000</cx:pt>
          <cx:pt idx="83453">300000</cx:pt>
          <cx:pt idx="83454">245000</cx:pt>
          <cx:pt idx="83455">800000</cx:pt>
          <cx:pt idx="83456">400000</cx:pt>
          <cx:pt idx="83457">550000</cx:pt>
          <cx:pt idx="83458">700000</cx:pt>
          <cx:pt idx="83459">400000</cx:pt>
          <cx:pt idx="83460">300000</cx:pt>
          <cx:pt idx="83461">400000</cx:pt>
          <cx:pt idx="83462">350000</cx:pt>
          <cx:pt idx="83463">150000</cx:pt>
          <cx:pt idx="83464">360000</cx:pt>
          <cx:pt idx="83465">280000</cx:pt>
          <cx:pt idx="83466">80000</cx:pt>
          <cx:pt idx="83467">389000</cx:pt>
          <cx:pt idx="83468">299000</cx:pt>
          <cx:pt idx="83469">80000</cx:pt>
          <cx:pt idx="83470">350000</cx:pt>
          <cx:pt idx="83471">320000</cx:pt>
          <cx:pt idx="83472">150000</cx:pt>
          <cx:pt idx="83473">3000</cx:pt>
          <cx:pt idx="83474">150000</cx:pt>
          <cx:pt idx="83475">600000</cx:pt>
          <cx:pt idx="83476">290000</cx:pt>
          <cx:pt idx="83477">270000</cx:pt>
          <cx:pt idx="83478">175000</cx:pt>
          <cx:pt idx="83479">450000</cx:pt>
          <cx:pt idx="83480">354000</cx:pt>
          <cx:pt idx="83481">354000</cx:pt>
          <cx:pt idx="83482">270000</cx:pt>
          <cx:pt idx="83483">300000</cx:pt>
          <cx:pt idx="83484">200000</cx:pt>
          <cx:pt idx="83485">400000</cx:pt>
          <cx:pt idx="83486">400000</cx:pt>
          <cx:pt idx="83487">600000</cx:pt>
          <cx:pt idx="83488">765000</cx:pt>
          <cx:pt idx="83489">850000</cx:pt>
          <cx:pt idx="83490">850000</cx:pt>
          <cx:pt idx="83491">800000</cx:pt>
          <cx:pt idx="83492">300000</cx:pt>
          <cx:pt idx="83493">550000</cx:pt>
          <cx:pt idx="83494">550000</cx:pt>
          <cx:pt idx="83495">354000</cx:pt>
          <cx:pt idx="83496">450000</cx:pt>
          <cx:pt idx="83497">300000</cx:pt>
          <cx:pt idx="83498">700000</cx:pt>
          <cx:pt idx="83499">270000</cx:pt>
          <cx:pt idx="83500">375000</cx:pt>
          <cx:pt idx="83501">300000</cx:pt>
          <cx:pt idx="83502">330000</cx:pt>
          <cx:pt idx="83503">309000</cx:pt>
          <cx:pt idx="83504">180000</cx:pt>
          <cx:pt idx="83505">450000</cx:pt>
          <cx:pt idx="83506">399000</cx:pt>
          <cx:pt idx="83507">180000</cx:pt>
          <cx:pt idx="83508">400000</cx:pt>
          <cx:pt idx="83509">600000</cx:pt>
          <cx:pt idx="83510">370000</cx:pt>
          <cx:pt idx="83511">270000</cx:pt>
          <cx:pt idx="83512">525000</cx:pt>
          <cx:pt idx="83513">250000</cx:pt>
          <cx:pt idx="83514">700000</cx:pt>
          <cx:pt idx="83515">400000</cx:pt>
          <cx:pt idx="83516">3000</cx:pt>
          <cx:pt idx="83517">840000</cx:pt>
          <cx:pt idx="83518">1500000</cx:pt>
          <cx:pt idx="83519">800000</cx:pt>
          <cx:pt idx="83520">2554313</cx:pt>
          <cx:pt idx="83521">900000</cx:pt>
          <cx:pt idx="83522">200000</cx:pt>
          <cx:pt idx="83523">300000</cx:pt>
          <cx:pt idx="83524">150000</cx:pt>
          <cx:pt idx="83525">2554313</cx:pt>
          <cx:pt idx="83526">900000</cx:pt>
          <cx:pt idx="83527">840000</cx:pt>
          <cx:pt idx="83528">1000000</cx:pt>
          <cx:pt idx="83529">300000</cx:pt>
          <cx:pt idx="83530">700000</cx:pt>
          <cx:pt idx="83531">635000</cx:pt>
          <cx:pt idx="83532">750000</cx:pt>
          <cx:pt idx="83533">450000</cx:pt>
          <cx:pt idx="83534">630000</cx:pt>
          <cx:pt idx="83535">275000</cx:pt>
          <cx:pt idx="83536">250000</cx:pt>
          <cx:pt idx="83537">230000</cx:pt>
          <cx:pt idx="83538">600000</cx:pt>
          <cx:pt idx="83539">300000</cx:pt>
          <cx:pt idx="83540">60000</cx:pt>
          <cx:pt idx="83541">3000</cx:pt>
          <cx:pt idx="83542">500000</cx:pt>
          <cx:pt idx="83543">280000</cx:pt>
          <cx:pt idx="83544">300000</cx:pt>
          <cx:pt idx="83545">350000</cx:pt>
          <cx:pt idx="83546">350000</cx:pt>
          <cx:pt idx="83547">3000</cx:pt>
          <cx:pt idx="83548">630000</cx:pt>
          <cx:pt idx="83549">450000</cx:pt>
          <cx:pt idx="83550">60000</cx:pt>
          <cx:pt idx="83551">600000</cx:pt>
          <cx:pt idx="83552">325000</cx:pt>
          <cx:pt idx="83553">750000</cx:pt>
          <cx:pt idx="83554">120000</cx:pt>
          <cx:pt idx="83555">200000</cx:pt>
          <cx:pt idx="83556">90000</cx:pt>
          <cx:pt idx="83557">220000</cx:pt>
          <cx:pt idx="83558">750000</cx:pt>
          <cx:pt idx="83559">1000000</cx:pt>
          <cx:pt idx="83560">120000</cx:pt>
          <cx:pt idx="83561">250000</cx:pt>
          <cx:pt idx="83562">360000</cx:pt>
          <cx:pt idx="83563">200000</cx:pt>
          <cx:pt idx="83564">325000</cx:pt>
          <cx:pt idx="83565">400000</cx:pt>
          <cx:pt idx="83566">750000</cx:pt>
          <cx:pt idx="83567">2554313</cx:pt>
          <cx:pt idx="83568">300000</cx:pt>
          <cx:pt idx="83569">1400000</cx:pt>
          <cx:pt idx="83570">475000</cx:pt>
          <cx:pt idx="83571">175000</cx:pt>
          <cx:pt idx="83572">780000</cx:pt>
          <cx:pt idx="83573">275000</cx:pt>
          <cx:pt idx="83574">200000</cx:pt>
          <cx:pt idx="83575">275000</cx:pt>
          <cx:pt idx="83576">60000</cx:pt>
          <cx:pt idx="83577">300000</cx:pt>
          <cx:pt idx="83578">360000</cx:pt>
          <cx:pt idx="83579">350000</cx:pt>
          <cx:pt idx="83580">500000</cx:pt>
          <cx:pt idx="83581">525000</cx:pt>
          <cx:pt idx="83582">600000</cx:pt>
          <cx:pt idx="83583">300000</cx:pt>
          <cx:pt idx="83584">450000</cx:pt>
          <cx:pt idx="83585">350000</cx:pt>
          <cx:pt idx="83586">275000</cx:pt>
          <cx:pt idx="83587">475000</cx:pt>
          <cx:pt idx="83588">60000</cx:pt>
          <cx:pt idx="83589">230000</cx:pt>
          <cx:pt idx="83590">525000</cx:pt>
          <cx:pt idx="83591">315000</cx:pt>
          <cx:pt idx="83592">315000</cx:pt>
          <cx:pt idx="83593">115000</cx:pt>
          <cx:pt idx="83594">70000</cx:pt>
          <cx:pt idx="83595">30000</cx:pt>
          <cx:pt idx="83596">525000</cx:pt>
          <cx:pt idx="83597">800000</cx:pt>
          <cx:pt idx="83598">325000</cx:pt>
          <cx:pt idx="83599">760000</cx:pt>
          <cx:pt idx="83600">1000000</cx:pt>
          <cx:pt idx="83601">800000</cx:pt>
          <cx:pt idx="83602">500000</cx:pt>
          <cx:pt idx="83603">900000</cx:pt>
          <cx:pt idx="83604">500000</cx:pt>
          <cx:pt idx="83605">500000</cx:pt>
          <cx:pt idx="83606">610000</cx:pt>
          <cx:pt idx="83607">325000</cx:pt>
          <cx:pt idx="83608">400000</cx:pt>
          <cx:pt idx="83609">380000</cx:pt>
          <cx:pt idx="83610">250000</cx:pt>
          <cx:pt idx="83611">380000</cx:pt>
          <cx:pt idx="83612">380000</cx:pt>
          <cx:pt idx="83613">760000</cx:pt>
          <cx:pt idx="83614">450000</cx:pt>
          <cx:pt idx="83615">200000</cx:pt>
          <cx:pt idx="83616">110000</cx:pt>
          <cx:pt idx="83617">650000</cx:pt>
          <cx:pt idx="83618">435000</cx:pt>
          <cx:pt idx="83619">110000</cx:pt>
          <cx:pt idx="83620">300000</cx:pt>
          <cx:pt idx="83621">500000</cx:pt>
          <cx:pt idx="83622">500000</cx:pt>
          <cx:pt idx="83623">900000</cx:pt>
          <cx:pt idx="83624">350000</cx:pt>
          <cx:pt idx="83625">300000</cx:pt>
          <cx:pt idx="83626">350000</cx:pt>
          <cx:pt idx="83627">400000</cx:pt>
          <cx:pt idx="83628">420000</cx:pt>
          <cx:pt idx="83629">10000</cx:pt>
          <cx:pt idx="83630">325000</cx:pt>
          <cx:pt idx="83631">350000</cx:pt>
          <cx:pt idx="83632">500000</cx:pt>
          <cx:pt idx="83633">400000</cx:pt>
          <cx:pt idx="83634">380000</cx:pt>
          <cx:pt idx="83635">175000</cx:pt>
          <cx:pt idx="83636">350000</cx:pt>
          <cx:pt idx="83637">200000</cx:pt>
          <cx:pt idx="83638">550000</cx:pt>
          <cx:pt idx="83639">300000</cx:pt>
          <cx:pt idx="83640">275000</cx:pt>
          <cx:pt idx="83641">360000</cx:pt>
          <cx:pt idx="83642">350000</cx:pt>
          <cx:pt idx="83643">350000</cx:pt>
          <cx:pt idx="83644">350000</cx:pt>
          <cx:pt idx="83645">450000</cx:pt>
          <cx:pt idx="83646">1200000</cx:pt>
          <cx:pt idx="83647">675000</cx:pt>
          <cx:pt idx="83648">450000</cx:pt>
          <cx:pt idx="83649">500000</cx:pt>
          <cx:pt idx="83650">675000</cx:pt>
          <cx:pt idx="83651">300000</cx:pt>
          <cx:pt idx="83652">350000</cx:pt>
          <cx:pt idx="83653">350000</cx:pt>
          <cx:pt idx="83654">400000</cx:pt>
          <cx:pt idx="83655">2554313</cx:pt>
          <cx:pt idx="83656">270000</cx:pt>
          <cx:pt idx="83657">500000</cx:pt>
          <cx:pt idx="83658">400000</cx:pt>
          <cx:pt idx="83659">280000</cx:pt>
          <cx:pt idx="83660">280000</cx:pt>
          <cx:pt idx="83661">350000</cx:pt>
          <cx:pt idx="83662">325000</cx:pt>
          <cx:pt idx="83663">500000</cx:pt>
          <cx:pt idx="83664">215000</cx:pt>
          <cx:pt idx="83665">200000</cx:pt>
          <cx:pt idx="83666">150000</cx:pt>
          <cx:pt idx="83667">150000</cx:pt>
          <cx:pt idx="83668">215000</cx:pt>
          <cx:pt idx="83669">190000</cx:pt>
          <cx:pt idx="83670">590000</cx:pt>
          <cx:pt idx="83671">350000</cx:pt>
          <cx:pt idx="83672">600000</cx:pt>
          <cx:pt idx="83673">740000</cx:pt>
          <cx:pt idx="83674">750000</cx:pt>
          <cx:pt idx="83675">450000</cx:pt>
          <cx:pt idx="83676">625000</cx:pt>
          <cx:pt idx="83677">400000</cx:pt>
          <cx:pt idx="83678">1300000</cx:pt>
          <cx:pt idx="83679">2554313</cx:pt>
          <cx:pt idx="83680">140000</cx:pt>
          <cx:pt idx="83681">500000</cx:pt>
          <cx:pt idx="83682">350000</cx:pt>
          <cx:pt idx="83683">260000</cx:pt>
          <cx:pt idx="83684">300000</cx:pt>
          <cx:pt idx="83685">990000</cx:pt>
          <cx:pt idx="83686">2554313</cx:pt>
          <cx:pt idx="83687">700000</cx:pt>
          <cx:pt idx="83688">760000</cx:pt>
          <cx:pt idx="83689">610000</cx:pt>
          <cx:pt idx="83690">1600000</cx:pt>
          <cx:pt idx="83691">350000</cx:pt>
          <cx:pt idx="83692">600000</cx:pt>
          <cx:pt idx="83693">375000</cx:pt>
          <cx:pt idx="83694">450000</cx:pt>
          <cx:pt idx="83695">500000</cx:pt>
          <cx:pt idx="83696">625000</cx:pt>
          <cx:pt idx="83697">350000</cx:pt>
          <cx:pt idx="83698">250000</cx:pt>
          <cx:pt idx="83699">450000</cx:pt>
          <cx:pt idx="83700">360000</cx:pt>
          <cx:pt idx="83701">420000</cx:pt>
          <cx:pt idx="83702">80000</cx:pt>
          <cx:pt idx="83703">80000</cx:pt>
          <cx:pt idx="83704">60000</cx:pt>
          <cx:pt idx="83705">250000</cx:pt>
          <cx:pt idx="83706">215000</cx:pt>
          <cx:pt idx="83707">300000</cx:pt>
          <cx:pt idx="83708">250000</cx:pt>
          <cx:pt idx="83709">250000</cx:pt>
          <cx:pt idx="83710">450000</cx:pt>
          <cx:pt idx="83711">500000</cx:pt>
          <cx:pt idx="83712">250000</cx:pt>
          <cx:pt idx="83713">2554313</cx:pt>
          <cx:pt idx="83714">200000</cx:pt>
          <cx:pt idx="83715">450000</cx:pt>
          <cx:pt idx="83716">270000</cx:pt>
          <cx:pt idx="83717">320000</cx:pt>
          <cx:pt idx="83718">380000</cx:pt>
          <cx:pt idx="83719">270000</cx:pt>
          <cx:pt idx="83720">270000</cx:pt>
          <cx:pt idx="83721">270000</cx:pt>
          <cx:pt idx="83722">380000</cx:pt>
          <cx:pt idx="83723">270000</cx:pt>
          <cx:pt idx="83724">750000</cx:pt>
          <cx:pt idx="83725">750000</cx:pt>
          <cx:pt idx="83726">420000</cx:pt>
          <cx:pt idx="83727">300000</cx:pt>
          <cx:pt idx="83728">250000</cx:pt>
          <cx:pt idx="83729">385000</cx:pt>
          <cx:pt idx="83730">380000</cx:pt>
          <cx:pt idx="83731">750000</cx:pt>
          <cx:pt idx="83732">75000</cx:pt>
          <cx:pt idx="83733">1200000</cx:pt>
          <cx:pt idx="83734">350000</cx:pt>
          <cx:pt idx="83735">400000</cx:pt>
          <cx:pt idx="83736">200000</cx:pt>
          <cx:pt idx="83737">390000</cx:pt>
          <cx:pt idx="83738">200000</cx:pt>
          <cx:pt idx="83739">313000</cx:pt>
          <cx:pt idx="83740">1300000</cx:pt>
          <cx:pt idx="83741">350000</cx:pt>
          <cx:pt idx="83742">500000</cx:pt>
          <cx:pt idx="83743">100000</cx:pt>
          <cx:pt idx="83744">160000</cx:pt>
          <cx:pt idx="83745">400000</cx:pt>
          <cx:pt idx="83746">700000</cx:pt>
          <cx:pt idx="83747">700000</cx:pt>
          <cx:pt idx="83748">500000</cx:pt>
          <cx:pt idx="83749">1400000</cx:pt>
          <cx:pt idx="83750">195000</cx:pt>
          <cx:pt idx="83751">1400000</cx:pt>
          <cx:pt idx="83752">1400000</cx:pt>
          <cx:pt idx="83753">100000</cx:pt>
          <cx:pt idx="83754">2212664</cx:pt>
          <cx:pt idx="83755">320000</cx:pt>
          <cx:pt idx="83756">120000</cx:pt>
          <cx:pt idx="83757">500000</cx:pt>
          <cx:pt idx="83758">83000</cx:pt>
          <cx:pt idx="83759">115000</cx:pt>
          <cx:pt idx="83760">220000</cx:pt>
          <cx:pt idx="83761">200000</cx:pt>
          <cx:pt idx="83762">9000</cx:pt>
          <cx:pt idx="83763">1400000</cx:pt>
          <cx:pt idx="83764">250000</cx:pt>
          <cx:pt idx="83765">976000</cx:pt>
          <cx:pt idx="83766">200000</cx:pt>
          <cx:pt idx="83767">200000</cx:pt>
          <cx:pt idx="83768">800000</cx:pt>
          <cx:pt idx="83769">200000</cx:pt>
          <cx:pt idx="83770">900000</cx:pt>
          <cx:pt idx="83771">400000</cx:pt>
          <cx:pt idx="83772">50000</cx:pt>
          <cx:pt idx="83773">375000</cx:pt>
          <cx:pt idx="83774">700000</cx:pt>
          <cx:pt idx="83775">1200000</cx:pt>
          <cx:pt idx="83776">1500000</cx:pt>
          <cx:pt idx="83777">50000</cx:pt>
          <cx:pt idx="83778">250000</cx:pt>
          <cx:pt idx="83779">300000</cx:pt>
          <cx:pt idx="83780">600000</cx:pt>
          <cx:pt idx="83781">300000</cx:pt>
          <cx:pt idx="83782">680000</cx:pt>
          <cx:pt idx="83783">425000</cx:pt>
          <cx:pt idx="83784">500000</cx:pt>
          <cx:pt idx="83785">300000</cx:pt>
          <cx:pt idx="83786">1400000</cx:pt>
          <cx:pt idx="83787">300000</cx:pt>
          <cx:pt idx="83788">400000</cx:pt>
          <cx:pt idx="83789">250000</cx:pt>
          <cx:pt idx="83790">280000</cx:pt>
          <cx:pt idx="83791">420000</cx:pt>
          <cx:pt idx="83792">450000</cx:pt>
          <cx:pt idx="83793">300000</cx:pt>
          <cx:pt idx="83794">236000</cx:pt>
          <cx:pt idx="83795">1400000</cx:pt>
          <cx:pt idx="83796">250000</cx:pt>
          <cx:pt idx="83797">200000</cx:pt>
          <cx:pt idx="83798">1400000</cx:pt>
          <cx:pt idx="83799">330000</cx:pt>
          <cx:pt idx="83800">200000</cx:pt>
          <cx:pt idx="83801">325000</cx:pt>
          <cx:pt idx="83802">350000</cx:pt>
          <cx:pt idx="83803">450000</cx:pt>
          <cx:pt idx="83804">340000</cx:pt>
          <cx:pt idx="83805">250000</cx:pt>
          <cx:pt idx="83806">200000</cx:pt>
          <cx:pt idx="83807">600000</cx:pt>
          <cx:pt idx="83808">250000</cx:pt>
          <cx:pt idx="83809">450000</cx:pt>
          <cx:pt idx="83810">350000</cx:pt>
          <cx:pt idx="83811">400000</cx:pt>
          <cx:pt idx="83812">450000</cx:pt>
          <cx:pt idx="83813">350000</cx:pt>
          <cx:pt idx="83814">650000</cx:pt>
          <cx:pt idx="83815">650000</cx:pt>
          <cx:pt idx="83816">20000</cx:pt>
          <cx:pt idx="83817">300000</cx:pt>
          <cx:pt idx="83818">410000</cx:pt>
          <cx:pt idx="83819">400000</cx:pt>
          <cx:pt idx="83820">300000</cx:pt>
          <cx:pt idx="83821">410000</cx:pt>
          <cx:pt idx="83822">550000</cx:pt>
          <cx:pt idx="83823">400000</cx:pt>
          <cx:pt idx="83824">240000</cx:pt>
          <cx:pt idx="83825">450000</cx:pt>
          <cx:pt idx="83826">75000</cx:pt>
          <cx:pt idx="83827">400000</cx:pt>
          <cx:pt idx="83828">340000</cx:pt>
          <cx:pt idx="83829">325000</cx:pt>
          <cx:pt idx="83830">250000</cx:pt>
          <cx:pt idx="83831">500000</cx:pt>
          <cx:pt idx="83832">1100000</cx:pt>
          <cx:pt idx="83833">400000</cx:pt>
          <cx:pt idx="83834">400000</cx:pt>
          <cx:pt idx="83835">325000</cx:pt>
          <cx:pt idx="83836">440000</cx:pt>
          <cx:pt idx="83837">400000</cx:pt>
          <cx:pt idx="83838">1100000</cx:pt>
          <cx:pt idx="83839">500000</cx:pt>
          <cx:pt idx="83840">325000</cx:pt>
          <cx:pt idx="83841">420000</cx:pt>
          <cx:pt idx="83842">400000</cx:pt>
          <cx:pt idx="83843">325000</cx:pt>
          <cx:pt idx="83844">250000</cx:pt>
          <cx:pt idx="83845">250000</cx:pt>
          <cx:pt idx="83846">1100000</cx:pt>
          <cx:pt idx="83847">900000</cx:pt>
          <cx:pt idx="83848">650000</cx:pt>
          <cx:pt idx="83849">600000</cx:pt>
          <cx:pt idx="83850">2554313</cx:pt>
          <cx:pt idx="83851">670000</cx:pt>
          <cx:pt idx="83852">1100000</cx:pt>
          <cx:pt idx="83853">375000</cx:pt>
          <cx:pt idx="83854">1100000</cx:pt>
          <cx:pt idx="83855">400000</cx:pt>
          <cx:pt idx="83856">375000</cx:pt>
          <cx:pt idx="83857">400000</cx:pt>
          <cx:pt idx="83858">200000</cx:pt>
          <cx:pt idx="83859">600000</cx:pt>
          <cx:pt idx="83860">2554313</cx:pt>
          <cx:pt idx="83861">2554313</cx:pt>
          <cx:pt idx="83862">950000</cx:pt>
          <cx:pt idx="83863">650000</cx:pt>
          <cx:pt idx="83864">2554313</cx:pt>
          <cx:pt idx="83865">308000</cx:pt>
          <cx:pt idx="83866">630000</cx:pt>
          <cx:pt idx="83867">600000</cx:pt>
          <cx:pt idx="83868">850000</cx:pt>
          <cx:pt idx="83869">197000</cx:pt>
          <cx:pt idx="83870">550000</cx:pt>
          <cx:pt idx="83871">200000</cx:pt>
          <cx:pt idx="83872">142000</cx:pt>
          <cx:pt idx="83873">360000</cx:pt>
          <cx:pt idx="83874">200000</cx:pt>
          <cx:pt idx="83875">200000</cx:pt>
          <cx:pt idx="83876">400000</cx:pt>
          <cx:pt idx="83877">365000</cx:pt>
          <cx:pt idx="83878">300000</cx:pt>
          <cx:pt idx="83879">750000</cx:pt>
          <cx:pt idx="83880">600000</cx:pt>
          <cx:pt idx="83881">750000</cx:pt>
          <cx:pt idx="83882">360000</cx:pt>
          <cx:pt idx="83883">50000</cx:pt>
          <cx:pt idx="83884">500000</cx:pt>
          <cx:pt idx="83885">350000</cx:pt>
          <cx:pt idx="83886">250000</cx:pt>
          <cx:pt idx="83887">500000</cx:pt>
          <cx:pt idx="83888">460000</cx:pt>
          <cx:pt idx="83889">600000</cx:pt>
          <cx:pt idx="83890">300000</cx:pt>
          <cx:pt idx="83891">200000</cx:pt>
          <cx:pt idx="83892">350000</cx:pt>
          <cx:pt idx="83893">460000</cx:pt>
          <cx:pt idx="83894">350000</cx:pt>
          <cx:pt idx="83895">600000</cx:pt>
          <cx:pt idx="83896">750000</cx:pt>
          <cx:pt idx="83897">800000</cx:pt>
          <cx:pt idx="83898">500000</cx:pt>
          <cx:pt idx="83899">250000</cx:pt>
          <cx:pt idx="83900">2554313</cx:pt>
          <cx:pt idx="83901">900000</cx:pt>
          <cx:pt idx="83902">900000</cx:pt>
          <cx:pt idx="83903">150000</cx:pt>
          <cx:pt idx="83904">800000</cx:pt>
          <cx:pt idx="83905">276000</cx:pt>
          <cx:pt idx="83906">550000</cx:pt>
          <cx:pt idx="83907">500000</cx:pt>
          <cx:pt idx="83908">145000</cx:pt>
          <cx:pt idx="83909">160000</cx:pt>
          <cx:pt idx="83910">480000</cx:pt>
          <cx:pt idx="83911">220000</cx:pt>
          <cx:pt idx="83912">750000</cx:pt>
          <cx:pt idx="83913">400000</cx:pt>
          <cx:pt idx="83914">300000</cx:pt>
          <cx:pt idx="83915">300000</cx:pt>
          <cx:pt idx="83916">600000</cx:pt>
          <cx:pt idx="83917">400000</cx:pt>
          <cx:pt idx="83918">70000</cx:pt>
          <cx:pt idx="83919">750000</cx:pt>
          <cx:pt idx="83920">550000</cx:pt>
          <cx:pt idx="83921">525000</cx:pt>
          <cx:pt idx="83922">450000</cx:pt>
          <cx:pt idx="83923">300000</cx:pt>
          <cx:pt idx="83924">350000</cx:pt>
          <cx:pt idx="83925">130000</cx:pt>
          <cx:pt idx="83926">109900</cx:pt>
          <cx:pt idx="83927">25000</cx:pt>
          <cx:pt idx="83928">150000</cx:pt>
          <cx:pt idx="83929">350000</cx:pt>
          <cx:pt idx="83930">150000</cx:pt>
          <cx:pt idx="83931">300000</cx:pt>
          <cx:pt idx="83932">700000</cx:pt>
          <cx:pt idx="83933">511000</cx:pt>
          <cx:pt idx="83934">1400000</cx:pt>
          <cx:pt idx="83935">2554313</cx:pt>
          <cx:pt idx="83936">1000000</cx:pt>
          <cx:pt idx="83937">1300000</cx:pt>
          <cx:pt idx="83938">130000</cx:pt>
          <cx:pt idx="83939">1300000</cx:pt>
          <cx:pt idx="83940">780000</cx:pt>
          <cx:pt idx="83941">1300000</cx:pt>
          <cx:pt idx="83942">1600000</cx:pt>
          <cx:pt idx="83943">350000</cx:pt>
          <cx:pt idx="83944">1400000</cx:pt>
          <cx:pt idx="83945">254900</cx:pt>
          <cx:pt idx="83946">523000</cx:pt>
          <cx:pt idx="83947">450000</cx:pt>
          <cx:pt idx="83948">300000</cx:pt>
          <cx:pt idx="83949">600000</cx:pt>
          <cx:pt idx="83950">575000</cx:pt>
          <cx:pt idx="83951">45000</cx:pt>
          <cx:pt idx="83952">400000</cx:pt>
          <cx:pt idx="83953">450000</cx:pt>
          <cx:pt idx="83954">300000</cx:pt>
          <cx:pt idx="83955">400000</cx:pt>
          <cx:pt idx="83956">500000</cx:pt>
          <cx:pt idx="83957">300000</cx:pt>
          <cx:pt idx="83958">300000</cx:pt>
          <cx:pt idx="83959">450000</cx:pt>
          <cx:pt idx="83960">450000</cx:pt>
          <cx:pt idx="83961">300000</cx:pt>
          <cx:pt idx="83962">450000</cx:pt>
          <cx:pt idx="83963">250000</cx:pt>
          <cx:pt idx="83964">450000</cx:pt>
          <cx:pt idx="83965">250000</cx:pt>
          <cx:pt idx="83966">450000</cx:pt>
          <cx:pt idx="83967">600000</cx:pt>
          <cx:pt idx="83968">250000</cx:pt>
          <cx:pt idx="83969">500000</cx:pt>
          <cx:pt idx="83970">330000</cx:pt>
          <cx:pt idx="83971">380000</cx:pt>
          <cx:pt idx="83972">350000</cx:pt>
          <cx:pt idx="83973">400000</cx:pt>
          <cx:pt idx="83974">550000</cx:pt>
          <cx:pt idx="83975">350000</cx:pt>
          <cx:pt idx="83976">450000</cx:pt>
          <cx:pt idx="83977">400000</cx:pt>
          <cx:pt idx="83978">335000</cx:pt>
          <cx:pt idx="83979">400000</cx:pt>
          <cx:pt idx="83980">450000</cx:pt>
          <cx:pt idx="83981">550000</cx:pt>
          <cx:pt idx="83982">350000</cx:pt>
          <cx:pt idx="83983">1200000</cx:pt>
          <cx:pt idx="83984">600000</cx:pt>
          <cx:pt idx="83985">330000</cx:pt>
          <cx:pt idx="83986">850000</cx:pt>
          <cx:pt idx="83987">450000</cx:pt>
          <cx:pt idx="83988">300000</cx:pt>
          <cx:pt idx="83989">340000</cx:pt>
          <cx:pt idx="83990">450000</cx:pt>
          <cx:pt idx="83991">310000</cx:pt>
          <cx:pt idx="83992">580000</cx:pt>
          <cx:pt idx="83993">380000</cx:pt>
          <cx:pt idx="83994">380000</cx:pt>
          <cx:pt idx="83995">350000</cx:pt>
          <cx:pt idx="83996">350000</cx:pt>
          <cx:pt idx="83997">400000</cx:pt>
          <cx:pt idx="83998">250000</cx:pt>
          <cx:pt idx="83999">400000</cx:pt>
          <cx:pt idx="84000">420000</cx:pt>
          <cx:pt idx="84001">450000</cx:pt>
          <cx:pt idx="84002">450000</cx:pt>
          <cx:pt idx="84003">400000</cx:pt>
          <cx:pt idx="84004">200000</cx:pt>
          <cx:pt idx="84005">900000</cx:pt>
          <cx:pt idx="84006">350000</cx:pt>
          <cx:pt idx="84007">400000</cx:pt>
          <cx:pt idx="84008">650000</cx:pt>
          <cx:pt idx="84009">700000</cx:pt>
          <cx:pt idx="84010">550000</cx:pt>
          <cx:pt idx="84011">300000</cx:pt>
          <cx:pt idx="84012">550000</cx:pt>
          <cx:pt idx="84013">600000</cx:pt>
          <cx:pt idx="84014">600000</cx:pt>
          <cx:pt idx="84015">350000</cx:pt>
          <cx:pt idx="84016">900000</cx:pt>
          <cx:pt idx="84017">500000</cx:pt>
          <cx:pt idx="84018">350000</cx:pt>
          <cx:pt idx="84019">1500000</cx:pt>
          <cx:pt idx="84020">900000</cx:pt>
          <cx:pt idx="84021">354000</cx:pt>
          <cx:pt idx="84022">200000</cx:pt>
          <cx:pt idx="84023">200000</cx:pt>
          <cx:pt idx="84024">354000</cx:pt>
          <cx:pt idx="84025">260000</cx:pt>
          <cx:pt idx="84026">421000</cx:pt>
          <cx:pt idx="84027">1000000</cx:pt>
          <cx:pt idx="84028">350000</cx:pt>
          <cx:pt idx="84029">450000</cx:pt>
          <cx:pt idx="84030">350000</cx:pt>
          <cx:pt idx="84031">300000</cx:pt>
          <cx:pt idx="84032">200000</cx:pt>
          <cx:pt idx="84033">200000</cx:pt>
          <cx:pt idx="84034">900000</cx:pt>
          <cx:pt idx="84035">420000</cx:pt>
          <cx:pt idx="84036">600000</cx:pt>
          <cx:pt idx="84037">254900</cx:pt>
          <cx:pt idx="84038">515000</cx:pt>
          <cx:pt idx="84039">400000</cx:pt>
          <cx:pt idx="84040">360000</cx:pt>
          <cx:pt idx="84041">348000</cx:pt>
          <cx:pt idx="84042">350000</cx:pt>
          <cx:pt idx="84043">300000</cx:pt>
          <cx:pt idx="84044">499000</cx:pt>
          <cx:pt idx="84045">990000</cx:pt>
          <cx:pt idx="84046">200000</cx:pt>
          <cx:pt idx="84047">400000</cx:pt>
          <cx:pt idx="84048">350000</cx:pt>
          <cx:pt idx="84049">500000</cx:pt>
          <cx:pt idx="84050">500000</cx:pt>
          <cx:pt idx="84051">350000</cx:pt>
          <cx:pt idx="84052">350000</cx:pt>
          <cx:pt idx="84053">350000</cx:pt>
          <cx:pt idx="84054">500000</cx:pt>
          <cx:pt idx="84055">190000</cx:pt>
          <cx:pt idx="84056">500000</cx:pt>
          <cx:pt idx="84057">190000</cx:pt>
          <cx:pt idx="84058">299000</cx:pt>
          <cx:pt idx="84059">300000</cx:pt>
          <cx:pt idx="84060">575000</cx:pt>
          <cx:pt idx="84061">280000</cx:pt>
          <cx:pt idx="84062">280000</cx:pt>
          <cx:pt idx="84063">330000</cx:pt>
          <cx:pt idx="84064">200000</cx:pt>
          <cx:pt idx="84065">900000</cx:pt>
          <cx:pt idx="84066">400000</cx:pt>
          <cx:pt idx="84067">300000</cx:pt>
          <cx:pt idx="84068">390000</cx:pt>
          <cx:pt idx="84069">400000</cx:pt>
          <cx:pt idx="84070">250000</cx:pt>
          <cx:pt idx="84071">600000</cx:pt>
          <cx:pt idx="84072">550000</cx:pt>
          <cx:pt idx="84073">300000</cx:pt>
          <cx:pt idx="84074">300000</cx:pt>
          <cx:pt idx="84075">400000</cx:pt>
          <cx:pt idx="84076">500000</cx:pt>
          <cx:pt idx="84077">460000</cx:pt>
          <cx:pt idx="84078">1000000</cx:pt>
          <cx:pt idx="84079">350000</cx:pt>
          <cx:pt idx="84080">400000</cx:pt>
          <cx:pt idx="84081">875000</cx:pt>
          <cx:pt idx="84082">340000</cx:pt>
          <cx:pt idx="84083">300000</cx:pt>
          <cx:pt idx="84084">37000</cx:pt>
          <cx:pt idx="84085">600000</cx:pt>
          <cx:pt idx="84086">400000</cx:pt>
          <cx:pt idx="84087">1100000</cx:pt>
          <cx:pt idx="84088">197000</cx:pt>
          <cx:pt idx="84089">130000</cx:pt>
          <cx:pt idx="84090">963000</cx:pt>
          <cx:pt idx="84091">900000</cx:pt>
          <cx:pt idx="84092">850000</cx:pt>
          <cx:pt idx="84093">100000</cx:pt>
          <cx:pt idx="84094">500000</cx:pt>
          <cx:pt idx="84095">850000</cx:pt>
          <cx:pt idx="84096">330000</cx:pt>
          <cx:pt idx="84097">200000</cx:pt>
          <cx:pt idx="84098">300000</cx:pt>
          <cx:pt idx="84099">600000</cx:pt>
          <cx:pt idx="84100">350000</cx:pt>
          <cx:pt idx="84101">450000</cx:pt>
          <cx:pt idx="84102">1100000</cx:pt>
          <cx:pt idx="84103">600000</cx:pt>
          <cx:pt idx="84104">260000</cx:pt>
          <cx:pt idx="84105">630000</cx:pt>
          <cx:pt idx="84106">500000</cx:pt>
          <cx:pt idx="84107">650000</cx:pt>
          <cx:pt idx="84108">125000</cx:pt>
          <cx:pt idx="84109">90000</cx:pt>
          <cx:pt idx="84110">450000</cx:pt>
          <cx:pt idx="84111">160000</cx:pt>
          <cx:pt idx="84112">90000</cx:pt>
          <cx:pt idx="84113">350000</cx:pt>
          <cx:pt idx="84114">350000</cx:pt>
          <cx:pt idx="84115">2554313</cx:pt>
          <cx:pt idx="84116">1000000</cx:pt>
          <cx:pt idx="84117">300000</cx:pt>
          <cx:pt idx="84118">200000</cx:pt>
          <cx:pt idx="84119">90000</cx:pt>
          <cx:pt idx="84120">850000</cx:pt>
          <cx:pt idx="84121">90000</cx:pt>
          <cx:pt idx="84122">850000</cx:pt>
          <cx:pt idx="84123">500000</cx:pt>
          <cx:pt idx="84124">90000</cx:pt>
          <cx:pt idx="84125">500000</cx:pt>
          <cx:pt idx="84126">500000</cx:pt>
          <cx:pt idx="84127">860000</cx:pt>
          <cx:pt idx="84128">1000000</cx:pt>
          <cx:pt idx="84129">135000</cx:pt>
          <cx:pt idx="84130">300000</cx:pt>
          <cx:pt idx="84131">400000</cx:pt>
          <cx:pt idx="84132">300000</cx:pt>
          <cx:pt idx="84133">400000</cx:pt>
          <cx:pt idx="84134">250000</cx:pt>
          <cx:pt idx="84135">300000</cx:pt>
          <cx:pt idx="84136">770000</cx:pt>
          <cx:pt idx="84137">450000</cx:pt>
          <cx:pt idx="84138">300000</cx:pt>
          <cx:pt idx="84139">300000</cx:pt>
          <cx:pt idx="84140">400000</cx:pt>
          <cx:pt idx="84141">400000</cx:pt>
          <cx:pt idx="84142">300000</cx:pt>
          <cx:pt idx="84143">325000</cx:pt>
          <cx:pt idx="84144">450000</cx:pt>
          <cx:pt idx="84145">385000</cx:pt>
          <cx:pt idx="84146">385000</cx:pt>
          <cx:pt idx="84147">450000</cx:pt>
          <cx:pt idx="84148">250000</cx:pt>
          <cx:pt idx="84149">240000</cx:pt>
          <cx:pt idx="84150">400000</cx:pt>
          <cx:pt idx="84151">400000</cx:pt>
          <cx:pt idx="84152">250000</cx:pt>
          <cx:pt idx="84153">300000</cx:pt>
          <cx:pt idx="84154">250000</cx:pt>
          <cx:pt idx="84155">400000</cx:pt>
          <cx:pt idx="84156">300000</cx:pt>
          <cx:pt idx="84157">230000</cx:pt>
          <cx:pt idx="84158">400000</cx:pt>
          <cx:pt idx="84159">350000</cx:pt>
          <cx:pt idx="84160">400000</cx:pt>
          <cx:pt idx="84161">700000</cx:pt>
          <cx:pt idx="84162">400000</cx:pt>
          <cx:pt idx="84163">600000</cx:pt>
          <cx:pt idx="84164">2554313</cx:pt>
          <cx:pt idx="84165">1200000</cx:pt>
          <cx:pt idx="84166">850000</cx:pt>
          <cx:pt idx="84167">1300000</cx:pt>
          <cx:pt idx="84168">350000</cx:pt>
          <cx:pt idx="84169">450000</cx:pt>
          <cx:pt idx="84170">2554313</cx:pt>
          <cx:pt idx="84171">1100000</cx:pt>
          <cx:pt idx="84172">450000</cx:pt>
          <cx:pt idx="84173">500000</cx:pt>
          <cx:pt idx="84174">400000</cx:pt>
          <cx:pt idx="84175">300000</cx:pt>
          <cx:pt idx="84176">400000</cx:pt>
          <cx:pt idx="84177">300000</cx:pt>
          <cx:pt idx="84178">390000</cx:pt>
          <cx:pt idx="84179">230000</cx:pt>
          <cx:pt idx="84180">317000</cx:pt>
          <cx:pt idx="84181">250000</cx:pt>
          <cx:pt idx="84182">400000</cx:pt>
          <cx:pt idx="84183">550000</cx:pt>
          <cx:pt idx="84184">350000</cx:pt>
          <cx:pt idx="84185">250000</cx:pt>
          <cx:pt idx="84186">350000</cx:pt>
          <cx:pt idx="84187">350000</cx:pt>
          <cx:pt idx="84188">450000</cx:pt>
          <cx:pt idx="84189">450000</cx:pt>
          <cx:pt idx="84190">700000</cx:pt>
          <cx:pt idx="84191">250000</cx:pt>
          <cx:pt idx="84192">250000</cx:pt>
          <cx:pt idx="84193">450000</cx:pt>
          <cx:pt idx="84194">900000</cx:pt>
          <cx:pt idx="84195">500000</cx:pt>
          <cx:pt idx="84196">1100000</cx:pt>
          <cx:pt idx="84197">800000</cx:pt>
          <cx:pt idx="84198">700000</cx:pt>
          <cx:pt idx="84199">790000</cx:pt>
          <cx:pt idx="84200">900000</cx:pt>
          <cx:pt idx="84201">1000000</cx:pt>
          <cx:pt idx="84202">150000</cx:pt>
          <cx:pt idx="84203">300000</cx:pt>
          <cx:pt idx="84204">250000</cx:pt>
          <cx:pt idx="84205">285000</cx:pt>
          <cx:pt idx="84206">220000</cx:pt>
          <cx:pt idx="84207">220000</cx:pt>
          <cx:pt idx="84208">350000</cx:pt>
          <cx:pt idx="84209">375000</cx:pt>
          <cx:pt idx="84210">375000</cx:pt>
          <cx:pt idx="84211">1100000</cx:pt>
          <cx:pt idx="84212">1500000</cx:pt>
          <cx:pt idx="84213">220000</cx:pt>
          <cx:pt idx="84214">220000</cx:pt>
          <cx:pt idx="84215">220000</cx:pt>
          <cx:pt idx="84216">300000</cx:pt>
          <cx:pt idx="84217">1100000</cx:pt>
          <cx:pt idx="84218">620000</cx:pt>
          <cx:pt idx="84219">360000</cx:pt>
          <cx:pt idx="84220">400000</cx:pt>
          <cx:pt idx="84221">350000</cx:pt>
          <cx:pt idx="84222">200000</cx:pt>
          <cx:pt idx="84223">250000</cx:pt>
          <cx:pt idx="84224">340000</cx:pt>
          <cx:pt idx="84225">300000</cx:pt>
          <cx:pt idx="84226">350000</cx:pt>
          <cx:pt idx="84227">350000</cx:pt>
          <cx:pt idx="84228">200000</cx:pt>
          <cx:pt idx="84229">500000</cx:pt>
          <cx:pt idx="84230">1100000</cx:pt>
          <cx:pt idx="84231">500000</cx:pt>
          <cx:pt idx="84232">500000</cx:pt>
          <cx:pt idx="84233">500000</cx:pt>
          <cx:pt idx="84234">200000</cx:pt>
          <cx:pt idx="84235">300000</cx:pt>
          <cx:pt idx="84236">500000</cx:pt>
          <cx:pt idx="84237">600000</cx:pt>
          <cx:pt idx="84238">300000</cx:pt>
          <cx:pt idx="84239">325000</cx:pt>
          <cx:pt idx="84240">240000</cx:pt>
          <cx:pt idx="84241">350000</cx:pt>
          <cx:pt idx="84242">620000</cx:pt>
          <cx:pt idx="84243">620000</cx:pt>
          <cx:pt idx="84244">420000</cx:pt>
          <cx:pt idx="84245">750000</cx:pt>
          <cx:pt idx="84246">750000</cx:pt>
          <cx:pt idx="84247">280000</cx:pt>
          <cx:pt idx="84248">375000</cx:pt>
          <cx:pt idx="84249">400000</cx:pt>
          <cx:pt idx="84250">400000</cx:pt>
          <cx:pt idx="84251">400000</cx:pt>
          <cx:pt idx="84252">375000</cx:pt>
          <cx:pt idx="84253">450000</cx:pt>
          <cx:pt idx="84254">450000</cx:pt>
          <cx:pt idx="84255">450000</cx:pt>
          <cx:pt idx="84256">560000</cx:pt>
          <cx:pt idx="84257">650000</cx:pt>
          <cx:pt idx="84258">540000</cx:pt>
          <cx:pt idx="84259">375000</cx:pt>
          <cx:pt idx="84260">750000</cx:pt>
          <cx:pt idx="84261">574990</cx:pt>
          <cx:pt idx="84262">700000</cx:pt>
          <cx:pt idx="84263">650000</cx:pt>
          <cx:pt idx="84264">574990</cx:pt>
          <cx:pt idx="84265">140000</cx:pt>
          <cx:pt idx="84266">750000</cx:pt>
          <cx:pt idx="84267">290000</cx:pt>
          <cx:pt idx="84268">250000</cx:pt>
          <cx:pt idx="84269">750000</cx:pt>
          <cx:pt idx="84270">330000</cx:pt>
          <cx:pt idx="84271">32500</cx:pt>
          <cx:pt idx="84272">450000</cx:pt>
          <cx:pt idx="84273">112000</cx:pt>
          <cx:pt idx="84274">149000</cx:pt>
          <cx:pt idx="84275">100000</cx:pt>
          <cx:pt idx="84276">90000</cx:pt>
          <cx:pt idx="84277">2554313</cx:pt>
          <cx:pt idx="84278">750000</cx:pt>
          <cx:pt idx="84279">475000</cx:pt>
          <cx:pt idx="84280">600000</cx:pt>
          <cx:pt idx="84281">600000</cx:pt>
          <cx:pt idx="84282">112000</cx:pt>
          <cx:pt idx="84283">800000</cx:pt>
          <cx:pt idx="84284">750000</cx:pt>
          <cx:pt idx="84285">800000</cx:pt>
          <cx:pt idx="84286">900000</cx:pt>
          <cx:pt idx="84287">112000</cx:pt>
          <cx:pt idx="84288">800000</cx:pt>
          <cx:pt idx="84289">600000</cx:pt>
          <cx:pt idx="84290">450000</cx:pt>
          <cx:pt idx="84291">290000</cx:pt>
          <cx:pt idx="84292">390000</cx:pt>
          <cx:pt idx="84293">375000</cx:pt>
          <cx:pt idx="84294">375000</cx:pt>
          <cx:pt idx="84295">700000</cx:pt>
          <cx:pt idx="84296">650000</cx:pt>
          <cx:pt idx="84297">440000</cx:pt>
          <cx:pt idx="84298">130000</cx:pt>
          <cx:pt idx="84299">360000</cx:pt>
          <cx:pt idx="84300">32500</cx:pt>
          <cx:pt idx="84301">400000</cx:pt>
          <cx:pt idx="84302">230000</cx:pt>
          <cx:pt idx="84303">400000</cx:pt>
          <cx:pt idx="84304">450000</cx:pt>
          <cx:pt idx="84305">475000</cx:pt>
          <cx:pt idx="84306">700000</cx:pt>
          <cx:pt idx="84307">350000</cx:pt>
          <cx:pt idx="84308">25000</cx:pt>
          <cx:pt idx="84309">55000</cx:pt>
          <cx:pt idx="84310">700000</cx:pt>
          <cx:pt idx="84311">55000</cx:pt>
          <cx:pt idx="84312">111000</cx:pt>
          <cx:pt idx="84313">200000</cx:pt>
          <cx:pt idx="84314">200000</cx:pt>
          <cx:pt idx="84315">300000</cx:pt>
          <cx:pt idx="84316">250000</cx:pt>
          <cx:pt idx="84317">300000</cx:pt>
          <cx:pt idx="84318">350000</cx:pt>
          <cx:pt idx="84319">111000</cx:pt>
          <cx:pt idx="84320">485000</cx:pt>
          <cx:pt idx="84321">380000</cx:pt>
          <cx:pt idx="84322">400000</cx:pt>
          <cx:pt idx="84323">900000</cx:pt>
          <cx:pt idx="84324">500000</cx:pt>
          <cx:pt idx="84325">2554313</cx:pt>
          <cx:pt idx="84326">650000</cx:pt>
          <cx:pt idx="84327">200000</cx:pt>
          <cx:pt idx="84328">250000</cx:pt>
          <cx:pt idx="84329">400000</cx:pt>
          <cx:pt idx="84330">550000</cx:pt>
          <cx:pt idx="84331">65000</cx:pt>
          <cx:pt idx="84332">160000</cx:pt>
          <cx:pt idx="84333">520000</cx:pt>
          <cx:pt idx="84334">875000</cx:pt>
          <cx:pt idx="84335">250000</cx:pt>
          <cx:pt idx="84336">875000</cx:pt>
          <cx:pt idx="84337">520000</cx:pt>
          <cx:pt idx="84338">250000</cx:pt>
          <cx:pt idx="84339">320000</cx:pt>
          <cx:pt idx="84340">275000</cx:pt>
          <cx:pt idx="84341">300000</cx:pt>
          <cx:pt idx="84342">375000</cx:pt>
          <cx:pt idx="84343">300000</cx:pt>
          <cx:pt idx="84344">700000</cx:pt>
          <cx:pt idx="84345">350000</cx:pt>
          <cx:pt idx="84346">200000</cx:pt>
          <cx:pt idx="84347">500000</cx:pt>
          <cx:pt idx="84348">540000</cx:pt>
          <cx:pt idx="84349">875000</cx:pt>
          <cx:pt idx="84350">520000</cx:pt>
          <cx:pt idx="84351">200000</cx:pt>
          <cx:pt idx="84352">250000</cx:pt>
          <cx:pt idx="84353">550000</cx:pt>
          <cx:pt idx="84354">650000</cx:pt>
          <cx:pt idx="84355">675000</cx:pt>
          <cx:pt idx="84356">250000</cx:pt>
          <cx:pt idx="84357">230000</cx:pt>
          <cx:pt idx="84358">140000</cx:pt>
          <cx:pt idx="84359">233000</cx:pt>
          <cx:pt idx="84360">100000</cx:pt>
          <cx:pt idx="84361">400000</cx:pt>
          <cx:pt idx="84362">400000</cx:pt>
          <cx:pt idx="84363">230000</cx:pt>
          <cx:pt idx="84364">120000</cx:pt>
          <cx:pt idx="84365">721000</cx:pt>
          <cx:pt idx="84366">500000</cx:pt>
          <cx:pt idx="84367">300000</cx:pt>
          <cx:pt idx="84368">520000</cx:pt>
          <cx:pt idx="84369">500000</cx:pt>
          <cx:pt idx="84370">780000</cx:pt>
          <cx:pt idx="84371">490000</cx:pt>
          <cx:pt idx="84372">800000</cx:pt>
          <cx:pt idx="84373">520000</cx:pt>
          <cx:pt idx="84374">750000</cx:pt>
          <cx:pt idx="84375">530000</cx:pt>
          <cx:pt idx="84376">380000</cx:pt>
          <cx:pt idx="84377">400000</cx:pt>
          <cx:pt idx="84378">500000</cx:pt>
          <cx:pt idx="84379">350000</cx:pt>
          <cx:pt idx="84380">325000</cx:pt>
          <cx:pt idx="84381">659000</cx:pt>
          <cx:pt idx="84382">400000</cx:pt>
          <cx:pt idx="84383">180000</cx:pt>
          <cx:pt idx="84384">650000</cx:pt>
          <cx:pt idx="84385">360000</cx:pt>
          <cx:pt idx="84386">490000</cx:pt>
          <cx:pt idx="84387">270000</cx:pt>
          <cx:pt idx="84388">200000</cx:pt>
          <cx:pt idx="84389">650000</cx:pt>
          <cx:pt idx="84390">270000</cx:pt>
          <cx:pt idx="84391">520000</cx:pt>
          <cx:pt idx="84392">160000</cx:pt>
          <cx:pt idx="84393">1200000</cx:pt>
          <cx:pt idx="84394">650000</cx:pt>
          <cx:pt idx="84395">400000</cx:pt>
          <cx:pt idx="84396">150000</cx:pt>
          <cx:pt idx="84397">75000</cx:pt>
          <cx:pt idx="84398">200000</cx:pt>
          <cx:pt idx="84399">357000</cx:pt>
          <cx:pt idx="84400">200000</cx:pt>
          <cx:pt idx="84401">750000</cx:pt>
          <cx:pt idx="84402">230000</cx:pt>
          <cx:pt idx="84403">500000</cx:pt>
          <cx:pt idx="84404">80000</cx:pt>
          <cx:pt idx="84405">180000</cx:pt>
          <cx:pt idx="84406">170000</cx:pt>
          <cx:pt idx="84407">240000</cx:pt>
          <cx:pt idx="84408">200000</cx:pt>
          <cx:pt idx="84409">165000</cx:pt>
          <cx:pt idx="84410">120000</cx:pt>
          <cx:pt idx="84411">56850</cx:pt>
          <cx:pt idx="84412">304000</cx:pt>
          <cx:pt idx="84413">200000</cx:pt>
          <cx:pt idx="84414">400000</cx:pt>
          <cx:pt idx="84415">265000</cx:pt>
          <cx:pt idx="84416">168000</cx:pt>
          <cx:pt idx="84417">125000</cx:pt>
          <cx:pt idx="84418">129000</cx:pt>
          <cx:pt idx="84419">50000</cx:pt>
          <cx:pt idx="84420">2212664</cx:pt>
          <cx:pt idx="84421">650000</cx:pt>
          <cx:pt idx="84422">50000</cx:pt>
          <cx:pt idx="84423">140000</cx:pt>
          <cx:pt idx="84424">153000</cx:pt>
          <cx:pt idx="84425">140000</cx:pt>
          <cx:pt idx="84426">80000</cx:pt>
          <cx:pt idx="84427">70000</cx:pt>
          <cx:pt idx="84428">450000</cx:pt>
          <cx:pt idx="84429">65000</cx:pt>
          <cx:pt idx="84430">137000</cx:pt>
          <cx:pt idx="84431">88300</cx:pt>
          <cx:pt idx="84432">425000</cx:pt>
          <cx:pt idx="84433">130000</cx:pt>
          <cx:pt idx="84434">180000</cx:pt>
          <cx:pt idx="84435">225000</cx:pt>
          <cx:pt idx="84436">250000</cx:pt>
          <cx:pt idx="84437">350000</cx:pt>
          <cx:pt idx="84438">150000</cx:pt>
          <cx:pt idx="84439">214000</cx:pt>
          <cx:pt idx="84440">170000</cx:pt>
          <cx:pt idx="84441">230000</cx:pt>
          <cx:pt idx="84442">145000</cx:pt>
          <cx:pt idx="84443">125000</cx:pt>
          <cx:pt idx="84444">170000</cx:pt>
          <cx:pt idx="84445">124000</cx:pt>
          <cx:pt idx="84446">200000</cx:pt>
          <cx:pt idx="84447">139000</cx:pt>
          <cx:pt idx="84448">425000</cx:pt>
          <cx:pt idx="84449">40000</cx:pt>
          <cx:pt idx="84450">180000</cx:pt>
          <cx:pt idx="84451">200000</cx:pt>
          <cx:pt idx="84452">425000</cx:pt>
          <cx:pt idx="84453">350000</cx:pt>
          <cx:pt idx="84454">150000</cx:pt>
          <cx:pt idx="84455">110000</cx:pt>
          <cx:pt idx="84456">155000</cx:pt>
          <cx:pt idx="84457">170000</cx:pt>
          <cx:pt idx="84458">700000</cx:pt>
          <cx:pt idx="84459">360000</cx:pt>
          <cx:pt idx="84460">200000</cx:pt>
          <cx:pt idx="84461">600000</cx:pt>
          <cx:pt idx="84462">800000</cx:pt>
          <cx:pt idx="84463">315000</cx:pt>
          <cx:pt idx="84464">950000</cx:pt>
          <cx:pt idx="84465">199000</cx:pt>
          <cx:pt idx="84466">130000</cx:pt>
          <cx:pt idx="84467">570000</cx:pt>
          <cx:pt idx="84468">225000</cx:pt>
          <cx:pt idx="84469">95000</cx:pt>
          <cx:pt idx="84470">134000</cx:pt>
          <cx:pt idx="84471">175000</cx:pt>
          <cx:pt idx="84472">90000</cx:pt>
          <cx:pt idx="84473">168500</cx:pt>
          <cx:pt idx="84474">350000</cx:pt>
          <cx:pt idx="84475">80000</cx:pt>
          <cx:pt idx="84476">135000</cx:pt>
          <cx:pt idx="84477">600000</cx:pt>
          <cx:pt idx="84478">170000</cx:pt>
          <cx:pt idx="84479">140000</cx:pt>
          <cx:pt idx="84480">240000</cx:pt>
          <cx:pt idx="84481">40000</cx:pt>
          <cx:pt idx="84482">150000</cx:pt>
          <cx:pt idx="84483">172000</cx:pt>
          <cx:pt idx="84484">3000</cx:pt>
          <cx:pt idx="84485">150000</cx:pt>
          <cx:pt idx="84486">45000</cx:pt>
          <cx:pt idx="84487">165000</cx:pt>
          <cx:pt idx="84488">400000</cx:pt>
          <cx:pt idx="84489">50000</cx:pt>
          <cx:pt idx="84490">545000</cx:pt>
          <cx:pt idx="84491">416000</cx:pt>
          <cx:pt idx="84492">300000</cx:pt>
          <cx:pt idx="84493">190000</cx:pt>
          <cx:pt idx="84494">150000</cx:pt>
          <cx:pt idx="84495">45000</cx:pt>
          <cx:pt idx="84496">300000</cx:pt>
          <cx:pt idx="84497">120000</cx:pt>
          <cx:pt idx="84498">50000</cx:pt>
          <cx:pt idx="84499">180000</cx:pt>
          <cx:pt idx="84500">650000</cx:pt>
          <cx:pt idx="84501">215000</cx:pt>
          <cx:pt idx="84502">180000</cx:pt>
          <cx:pt idx="84503">525000</cx:pt>
          <cx:pt idx="84504">200000</cx:pt>
          <cx:pt idx="84505">175000</cx:pt>
          <cx:pt idx="84506">95000</cx:pt>
          <cx:pt idx="84507">80000</cx:pt>
          <cx:pt idx="84508">45000</cx:pt>
          <cx:pt idx="84509">160000</cx:pt>
          <cx:pt idx="84510">350000</cx:pt>
          <cx:pt idx="84511">45000</cx:pt>
          <cx:pt idx="84512">62000</cx:pt>
          <cx:pt idx="84513">270000</cx:pt>
          <cx:pt idx="84514">400000</cx:pt>
          <cx:pt idx="84515">215000</cx:pt>
          <cx:pt idx="84516">215000</cx:pt>
          <cx:pt idx="84517">499000</cx:pt>
          <cx:pt idx="84518">60000</cx:pt>
          <cx:pt idx="84519">230000</cx:pt>
          <cx:pt idx="84520">190000</cx:pt>
          <cx:pt idx="84521">120000</cx:pt>
          <cx:pt idx="84522">378000</cx:pt>
          <cx:pt idx="84523">249000</cx:pt>
          <cx:pt idx="84524">280000</cx:pt>
          <cx:pt idx="84525">179000</cx:pt>
          <cx:pt idx="84526">320000</cx:pt>
          <cx:pt idx="84527">2212664</cx:pt>
          <cx:pt idx="84528">610000</cx:pt>
          <cx:pt idx="84529">460000</cx:pt>
          <cx:pt idx="84530">850000</cx:pt>
          <cx:pt idx="84531">320000</cx:pt>
          <cx:pt idx="84532">300000</cx:pt>
          <cx:pt idx="84533">300000</cx:pt>
          <cx:pt idx="84534">175000</cx:pt>
          <cx:pt idx="84535">325000</cx:pt>
          <cx:pt idx="84536">230000</cx:pt>
          <cx:pt idx="84537">230000</cx:pt>
          <cx:pt idx="84538">45000</cx:pt>
          <cx:pt idx="84539">200000</cx:pt>
          <cx:pt idx="84540">100000</cx:pt>
          <cx:pt idx="84541">140000</cx:pt>
          <cx:pt idx="84542">110000</cx:pt>
          <cx:pt idx="84543">75000</cx:pt>
          <cx:pt idx="84544">110000</cx:pt>
          <cx:pt idx="84545">85000</cx:pt>
          <cx:pt idx="84546">120000</cx:pt>
          <cx:pt idx="84547">350000</cx:pt>
          <cx:pt idx="84548">230000</cx:pt>
          <cx:pt idx="84549">178000</cx:pt>
          <cx:pt idx="84550">100000</cx:pt>
          <cx:pt idx="84551">360000</cx:pt>
          <cx:pt idx="84552">60000</cx:pt>
          <cx:pt idx="84553">140000</cx:pt>
          <cx:pt idx="84554">148900</cx:pt>
          <cx:pt idx="84555">150000</cx:pt>
          <cx:pt idx="84556">240000</cx:pt>
          <cx:pt idx="84557">120000</cx:pt>
          <cx:pt idx="84558">85000</cx:pt>
          <cx:pt idx="84559">20000</cx:pt>
          <cx:pt idx="84560">25000</cx:pt>
          <cx:pt idx="84561">10000</cx:pt>
          <cx:pt idx="84562">2000</cx:pt>
          <cx:pt idx="84563">185000</cx:pt>
          <cx:pt idx="84564">119000</cx:pt>
          <cx:pt idx="84565">275000</cx:pt>
          <cx:pt idx="84566">250000</cx:pt>
          <cx:pt idx="84567">260000</cx:pt>
          <cx:pt idx="84568">206000</cx:pt>
          <cx:pt idx="84569">295000</cx:pt>
          <cx:pt idx="84570">325000</cx:pt>
          <cx:pt idx="84571">148000</cx:pt>
          <cx:pt idx="84572">60000</cx:pt>
          <cx:pt idx="84573">380000</cx:pt>
          <cx:pt idx="84574">250000</cx:pt>
          <cx:pt idx="84575">110000</cx:pt>
          <cx:pt idx="84576">297000</cx:pt>
          <cx:pt idx="84577">300000</cx:pt>
          <cx:pt idx="84578">94000</cx:pt>
          <cx:pt idx="84579">200000</cx:pt>
          <cx:pt idx="84580">100000</cx:pt>
          <cx:pt idx="84581">70000</cx:pt>
          <cx:pt idx="84582">390000</cx:pt>
          <cx:pt idx="84583">450000</cx:pt>
          <cx:pt idx="84584">600000</cx:pt>
          <cx:pt idx="84585">138000</cx:pt>
          <cx:pt idx="84586">50000</cx:pt>
          <cx:pt idx="84587">46000</cx:pt>
          <cx:pt idx="84588">325000</cx:pt>
          <cx:pt idx="84589">550000</cx:pt>
          <cx:pt idx="84590">200000</cx:pt>
          <cx:pt idx="84591">235000</cx:pt>
          <cx:pt idx="84592">145000</cx:pt>
          <cx:pt idx="84593">210000</cx:pt>
          <cx:pt idx="84594">390000</cx:pt>
          <cx:pt idx="84595">180000</cx:pt>
          <cx:pt idx="84596">179500</cx:pt>
          <cx:pt idx="84597">120000</cx:pt>
          <cx:pt idx="84598">150000</cx:pt>
          <cx:pt idx="84599">500000</cx:pt>
          <cx:pt idx="84600">250000</cx:pt>
          <cx:pt idx="84601">370000</cx:pt>
          <cx:pt idx="84602">1000000</cx:pt>
          <cx:pt idx="84603">350000</cx:pt>
          <cx:pt idx="84604">50000</cx:pt>
          <cx:pt idx="84605">250000</cx:pt>
          <cx:pt idx="84606">60000</cx:pt>
          <cx:pt idx="84607">22000</cx:pt>
          <cx:pt idx="84608">100000</cx:pt>
          <cx:pt idx="84609">140000</cx:pt>
          <cx:pt idx="84610">122000</cx:pt>
          <cx:pt idx="84611">150000</cx:pt>
          <cx:pt idx="84612">600000</cx:pt>
          <cx:pt idx="84613">130000</cx:pt>
          <cx:pt idx="84614">365000</cx:pt>
          <cx:pt idx="84615">125000</cx:pt>
          <cx:pt idx="84616">175000</cx:pt>
          <cx:pt idx="84617">100000</cx:pt>
          <cx:pt idx="84618">190000</cx:pt>
          <cx:pt idx="84619">94000</cx:pt>
          <cx:pt idx="84620">180000</cx:pt>
          <cx:pt idx="84621">60000</cx:pt>
          <cx:pt idx="84622">200000</cx:pt>
          <cx:pt idx="84623">220000</cx:pt>
          <cx:pt idx="84624">95000</cx:pt>
          <cx:pt idx="84625">200000</cx:pt>
          <cx:pt idx="84626">165000</cx:pt>
          <cx:pt idx="84627">120000</cx:pt>
          <cx:pt idx="84628">140000</cx:pt>
          <cx:pt idx="84629">250000</cx:pt>
          <cx:pt idx="84630">299000</cx:pt>
          <cx:pt idx="84631">380000</cx:pt>
          <cx:pt idx="84632">100000</cx:pt>
          <cx:pt idx="84633">150000</cx:pt>
          <cx:pt idx="84634">250000</cx:pt>
          <cx:pt idx="84635">83000</cx:pt>
          <cx:pt idx="84636">374000</cx:pt>
          <cx:pt idx="84637">150000</cx:pt>
          <cx:pt idx="84638">125000</cx:pt>
          <cx:pt idx="84639">150000</cx:pt>
          <cx:pt idx="84640">350000</cx:pt>
          <cx:pt idx="84641">375000</cx:pt>
          <cx:pt idx="84642">120000</cx:pt>
          <cx:pt idx="84643">334000</cx:pt>
          <cx:pt idx="84644">240000</cx:pt>
          <cx:pt idx="84645">200000</cx:pt>
          <cx:pt idx="84646">200000</cx:pt>
          <cx:pt idx="84647">360000</cx:pt>
          <cx:pt idx="84648">800000</cx:pt>
          <cx:pt idx="84649">2212664</cx:pt>
          <cx:pt idx="84650">300000</cx:pt>
          <cx:pt idx="84651">250000</cx:pt>
          <cx:pt idx="84652">450000</cx:pt>
          <cx:pt idx="84653">500000</cx:pt>
          <cx:pt idx="84654">98000</cx:pt>
          <cx:pt idx="84655">234000</cx:pt>
          <cx:pt idx="84656">450000</cx:pt>
          <cx:pt idx="84657">470000</cx:pt>
          <cx:pt idx="84658">2212664</cx:pt>
          <cx:pt idx="84659">525000</cx:pt>
          <cx:pt idx="84660">100000</cx:pt>
          <cx:pt idx="84661">55000</cx:pt>
          <cx:pt idx="84662">250000</cx:pt>
          <cx:pt idx="84663">240000</cx:pt>
          <cx:pt idx="84664">320000</cx:pt>
          <cx:pt idx="84665">200000</cx:pt>
          <cx:pt idx="84666">500000</cx:pt>
          <cx:pt idx="84667">225000</cx:pt>
          <cx:pt idx="84668">75000</cx:pt>
          <cx:pt idx="84669">400000</cx:pt>
          <cx:pt idx="84670">400000</cx:pt>
          <cx:pt idx="84671">230000</cx:pt>
          <cx:pt idx="84672">400000</cx:pt>
          <cx:pt idx="84673">400000</cx:pt>
          <cx:pt idx="84674">275000</cx:pt>
          <cx:pt idx="84675">300000</cx:pt>
          <cx:pt idx="84676">217500</cx:pt>
          <cx:pt idx="84677">200000</cx:pt>
          <cx:pt idx="84678">300000</cx:pt>
          <cx:pt idx="84679">90000</cx:pt>
          <cx:pt idx="84680">450000</cx:pt>
          <cx:pt idx="84681">500000</cx:pt>
          <cx:pt idx="84682">2212664</cx:pt>
          <cx:pt idx="84683">230000</cx:pt>
          <cx:pt idx="84684">265000</cx:pt>
          <cx:pt idx="84685">420000</cx:pt>
          <cx:pt idx="84686">225000</cx:pt>
          <cx:pt idx="84687">750000</cx:pt>
          <cx:pt idx="84688">210000</cx:pt>
          <cx:pt idx="84689">400000</cx:pt>
          <cx:pt idx="84690">150000</cx:pt>
          <cx:pt idx="84691">340000</cx:pt>
          <cx:pt idx="84692">340000</cx:pt>
          <cx:pt idx="84693">365000</cx:pt>
          <cx:pt idx="84694">160000</cx:pt>
          <cx:pt idx="84695">490000</cx:pt>
          <cx:pt idx="84696">400000</cx:pt>
          <cx:pt idx="84697">185000</cx:pt>
          <cx:pt idx="84698">115000</cx:pt>
          <cx:pt idx="84699">130000</cx:pt>
          <cx:pt idx="84700">308000</cx:pt>
          <cx:pt idx="84701">200000</cx:pt>
          <cx:pt idx="84702">15000</cx:pt>
          <cx:pt idx="84703">245000</cx:pt>
          <cx:pt idx="84704">125000</cx:pt>
          <cx:pt idx="84705">150000</cx:pt>
          <cx:pt idx="84706">300000</cx:pt>
          <cx:pt idx="84707">3000</cx:pt>
          <cx:pt idx="84708">5000</cx:pt>
          <cx:pt idx="84709">70000</cx:pt>
          <cx:pt idx="84710">750000</cx:pt>
          <cx:pt idx="84711">280000</cx:pt>
          <cx:pt idx="84712">355000</cx:pt>
          <cx:pt idx="84713">100000</cx:pt>
          <cx:pt idx="84714">350000</cx:pt>
          <cx:pt idx="84715">210000</cx:pt>
          <cx:pt idx="84716">100000</cx:pt>
          <cx:pt idx="84717">75000</cx:pt>
          <cx:pt idx="84718">340000</cx:pt>
          <cx:pt idx="84719">230000</cx:pt>
          <cx:pt idx="84720">90000</cx:pt>
          <cx:pt idx="84721">50000</cx:pt>
          <cx:pt idx="84722">300000</cx:pt>
          <cx:pt idx="84723">165000</cx:pt>
          <cx:pt idx="84724">450000</cx:pt>
          <cx:pt idx="84725">275000</cx:pt>
          <cx:pt idx="84726">200000</cx:pt>
          <cx:pt idx="84727">500000</cx:pt>
          <cx:pt idx="84728">160000</cx:pt>
          <cx:pt idx="84729">155000</cx:pt>
          <cx:pt idx="84730">144000</cx:pt>
          <cx:pt idx="84731">325000</cx:pt>
          <cx:pt idx="84732">275000</cx:pt>
          <cx:pt idx="84733">225000</cx:pt>
          <cx:pt idx="84734">500000</cx:pt>
          <cx:pt idx="84735">175000</cx:pt>
          <cx:pt idx="84736">150000</cx:pt>
          <cx:pt idx="84737">120000</cx:pt>
          <cx:pt idx="84738">260000</cx:pt>
          <cx:pt idx="84739">345000</cx:pt>
          <cx:pt idx="84740">240000</cx:pt>
          <cx:pt idx="84741">750000</cx:pt>
          <cx:pt idx="84742">480000</cx:pt>
          <cx:pt idx="84743">450000</cx:pt>
          <cx:pt idx="84744">375000</cx:pt>
          <cx:pt idx="84745">550000</cx:pt>
          <cx:pt idx="84746">360000</cx:pt>
          <cx:pt idx="84747">450000</cx:pt>
          <cx:pt idx="84748">385000</cx:pt>
          <cx:pt idx="84749">450000</cx:pt>
          <cx:pt idx="84750">200000</cx:pt>
          <cx:pt idx="84751">750000</cx:pt>
          <cx:pt idx="84752">415000</cx:pt>
          <cx:pt idx="84753">175000</cx:pt>
          <cx:pt idx="84754">70000</cx:pt>
          <cx:pt idx="84755">205000</cx:pt>
          <cx:pt idx="84756">500000</cx:pt>
          <cx:pt idx="84757">175000</cx:pt>
          <cx:pt idx="84758">150000</cx:pt>
          <cx:pt idx="84759">300000</cx:pt>
          <cx:pt idx="84760">425000</cx:pt>
          <cx:pt idx="84761">170000</cx:pt>
          <cx:pt idx="84762">200000</cx:pt>
          <cx:pt idx="84763">230000</cx:pt>
          <cx:pt idx="84764">250000</cx:pt>
          <cx:pt idx="84765">650000</cx:pt>
          <cx:pt idx="84766">300000</cx:pt>
          <cx:pt idx="84767">250000</cx:pt>
          <cx:pt idx="84768">185000</cx:pt>
          <cx:pt idx="84769">250000</cx:pt>
          <cx:pt idx="84770">174000</cx:pt>
          <cx:pt idx="84771">400000</cx:pt>
          <cx:pt idx="84772">338600</cx:pt>
          <cx:pt idx="84773">300000</cx:pt>
          <cx:pt idx="84774">200000</cx:pt>
          <cx:pt idx="84775">231000</cx:pt>
          <cx:pt idx="84776">535000</cx:pt>
          <cx:pt idx="84777">90000</cx:pt>
          <cx:pt idx="84778">150000</cx:pt>
          <cx:pt idx="84779">140000</cx:pt>
          <cx:pt idx="84780">375000</cx:pt>
          <cx:pt idx="84781">119000</cx:pt>
          <cx:pt idx="84782">350000</cx:pt>
          <cx:pt idx="84783">300000</cx:pt>
          <cx:pt idx="84784">110000</cx:pt>
          <cx:pt idx="84785">100000</cx:pt>
          <cx:pt idx="84786">150000</cx:pt>
          <cx:pt idx="84787">272000</cx:pt>
          <cx:pt idx="84788">220000</cx:pt>
          <cx:pt idx="84789">95000</cx:pt>
          <cx:pt idx="84790">42000</cx:pt>
          <cx:pt idx="84791">97000</cx:pt>
          <cx:pt idx="84792">355000</cx:pt>
          <cx:pt idx="84793">115000</cx:pt>
          <cx:pt idx="84794">165000</cx:pt>
          <cx:pt idx="84795">130000</cx:pt>
          <cx:pt idx="84796">10000</cx:pt>
          <cx:pt idx="84797">70000</cx:pt>
          <cx:pt idx="84798">115000</cx:pt>
          <cx:pt idx="84799">120000</cx:pt>
          <cx:pt idx="84800">265000</cx:pt>
          <cx:pt idx="84801">56300</cx:pt>
          <cx:pt idx="84802">100000</cx:pt>
          <cx:pt idx="84803">217000</cx:pt>
          <cx:pt idx="84804">217000</cx:pt>
          <cx:pt idx="84805">370000</cx:pt>
          <cx:pt idx="84806">110000</cx:pt>
          <cx:pt idx="84807">175000</cx:pt>
          <cx:pt idx="84808">220000</cx:pt>
          <cx:pt idx="84809">60000</cx:pt>
          <cx:pt idx="84810">435000</cx:pt>
          <cx:pt idx="84811">1300000</cx:pt>
          <cx:pt idx="84812">165000</cx:pt>
          <cx:pt idx="84813">200000</cx:pt>
          <cx:pt idx="84814">250000</cx:pt>
          <cx:pt idx="84815">300000</cx:pt>
          <cx:pt idx="84816">170000</cx:pt>
          <cx:pt idx="84817">240000</cx:pt>
          <cx:pt idx="84818">375000</cx:pt>
          <cx:pt idx="84819">2212664</cx:pt>
          <cx:pt idx="84820">130000</cx:pt>
          <cx:pt idx="84821">800000</cx:pt>
          <cx:pt idx="84822">900000</cx:pt>
          <cx:pt idx="84823">300000</cx:pt>
          <cx:pt idx="84824">250000</cx:pt>
          <cx:pt idx="84825">80000</cx:pt>
          <cx:pt idx="84826">50000</cx:pt>
          <cx:pt idx="84827">125000</cx:pt>
          <cx:pt idx="84828">100000</cx:pt>
          <cx:pt idx="84829">2212664</cx:pt>
          <cx:pt idx="84830">675000</cx:pt>
          <cx:pt idx="84831">150000</cx:pt>
          <cx:pt idx="84832">267000</cx:pt>
          <cx:pt idx="84833">75000</cx:pt>
          <cx:pt idx="84834">40000</cx:pt>
          <cx:pt idx="84835">300000</cx:pt>
          <cx:pt idx="84836">300000</cx:pt>
          <cx:pt idx="84837">250000</cx:pt>
          <cx:pt idx="84838">89000</cx:pt>
          <cx:pt idx="84839">90000</cx:pt>
          <cx:pt idx="84840">70000</cx:pt>
          <cx:pt idx="84841">120000</cx:pt>
          <cx:pt idx="84842">125000</cx:pt>
          <cx:pt idx="84843">175000</cx:pt>
          <cx:pt idx="84844">129000</cx:pt>
          <cx:pt idx="84845">175000</cx:pt>
          <cx:pt idx="84846">23300</cx:pt>
          <cx:pt idx="84847">200000</cx:pt>
          <cx:pt idx="84848">250000</cx:pt>
          <cx:pt idx="84849">500000</cx:pt>
          <cx:pt idx="84850">347000</cx:pt>
          <cx:pt idx="84851">240000</cx:pt>
          <cx:pt idx="84852">100000</cx:pt>
          <cx:pt idx="84853">75000</cx:pt>
          <cx:pt idx="84854">175000</cx:pt>
          <cx:pt idx="84855">144000</cx:pt>
          <cx:pt idx="84856">650000</cx:pt>
          <cx:pt idx="84857">190000</cx:pt>
          <cx:pt idx="84858">190000</cx:pt>
          <cx:pt idx="84859">225000</cx:pt>
          <cx:pt idx="84860">550000</cx:pt>
          <cx:pt idx="84861">330000</cx:pt>
          <cx:pt idx="84862">300000</cx:pt>
          <cx:pt idx="84863">270000</cx:pt>
          <cx:pt idx="84864">267000</cx:pt>
          <cx:pt idx="84865">84000</cx:pt>
          <cx:pt idx="84866">168000</cx:pt>
          <cx:pt idx="84867">150000</cx:pt>
          <cx:pt idx="84868">275000</cx:pt>
          <cx:pt idx="84869">120000</cx:pt>
          <cx:pt idx="84870">285000</cx:pt>
          <cx:pt idx="84871">360000</cx:pt>
          <cx:pt idx="84872">300000</cx:pt>
          <cx:pt idx="84873">550000</cx:pt>
          <cx:pt idx="84874">310000</cx:pt>
          <cx:pt idx="84875">200000</cx:pt>
          <cx:pt idx="84876">15000</cx:pt>
          <cx:pt idx="84877">160000</cx:pt>
          <cx:pt idx="84878">110000</cx:pt>
          <cx:pt idx="84879">105000</cx:pt>
          <cx:pt idx="84880">150000</cx:pt>
          <cx:pt idx="84881">200000</cx:pt>
          <cx:pt idx="84882">154000</cx:pt>
          <cx:pt idx="84883">240000</cx:pt>
          <cx:pt idx="84884">850000</cx:pt>
          <cx:pt idx="84885">185000</cx:pt>
          <cx:pt idx="84886">210000</cx:pt>
          <cx:pt idx="84887">140000</cx:pt>
          <cx:pt idx="84888">155000</cx:pt>
          <cx:pt idx="84889">180000</cx:pt>
          <cx:pt idx="84890">25000</cx:pt>
          <cx:pt idx="84891">100000</cx:pt>
          <cx:pt idx="84892">330000</cx:pt>
          <cx:pt idx="84893">50000</cx:pt>
          <cx:pt idx="84894">55000</cx:pt>
          <cx:pt idx="84895">199900</cx:pt>
          <cx:pt idx="84896">275000</cx:pt>
          <cx:pt idx="84897">90000</cx:pt>
          <cx:pt idx="84898">220000</cx:pt>
          <cx:pt idx="84899">200000</cx:pt>
          <cx:pt idx="84900">300000</cx:pt>
          <cx:pt idx="84901">280000</cx:pt>
          <cx:pt idx="84902">160000</cx:pt>
          <cx:pt idx="84903">5000</cx:pt>
          <cx:pt idx="84904">300000</cx:pt>
          <cx:pt idx="84905">290000</cx:pt>
          <cx:pt idx="84906">190000</cx:pt>
          <cx:pt idx="84907">125000</cx:pt>
          <cx:pt idx="84908">165000</cx:pt>
          <cx:pt idx="84909">240000</cx:pt>
          <cx:pt idx="84910">190000</cx:pt>
          <cx:pt idx="84911">350000</cx:pt>
          <cx:pt idx="84912">2212664</cx:pt>
          <cx:pt idx="84913">355000</cx:pt>
          <cx:pt idx="84914">130000</cx:pt>
          <cx:pt idx="84915">175000</cx:pt>
          <cx:pt idx="84916">250000</cx:pt>
          <cx:pt idx="84917">250000</cx:pt>
          <cx:pt idx="84918">95000</cx:pt>
          <cx:pt idx="84919">120000</cx:pt>
          <cx:pt idx="84920">120000</cx:pt>
          <cx:pt idx="84921">120000</cx:pt>
          <cx:pt idx="84922">85000</cx:pt>
          <cx:pt idx="84923">100000</cx:pt>
          <cx:pt idx="84924">500000</cx:pt>
          <cx:pt idx="84925">137400</cx:pt>
          <cx:pt idx="84926">28000</cx:pt>
          <cx:pt idx="84927">250000</cx:pt>
          <cx:pt idx="84928">400000</cx:pt>
          <cx:pt idx="84929">258000</cx:pt>
          <cx:pt idx="84930">190000</cx:pt>
          <cx:pt idx="84931">199000</cx:pt>
          <cx:pt idx="84932">200000</cx:pt>
          <cx:pt idx="84933">280000</cx:pt>
          <cx:pt idx="84934">325000</cx:pt>
          <cx:pt idx="84935">325000</cx:pt>
          <cx:pt idx="84936">264000</cx:pt>
          <cx:pt idx="84937">275000</cx:pt>
          <cx:pt idx="84938">275000</cx:pt>
          <cx:pt idx="84939">500000</cx:pt>
          <cx:pt idx="84940">150000</cx:pt>
          <cx:pt idx="84941">150000</cx:pt>
          <cx:pt idx="84942">50000</cx:pt>
          <cx:pt idx="84943">385000</cx:pt>
          <cx:pt idx="84944">50000</cx:pt>
          <cx:pt idx="84945">180000</cx:pt>
          <cx:pt idx="84946">180000</cx:pt>
          <cx:pt idx="84947">650000</cx:pt>
          <cx:pt idx="84948">50000</cx:pt>
          <cx:pt idx="84949">230000</cx:pt>
          <cx:pt idx="84950">151000</cx:pt>
          <cx:pt idx="84951">360000</cx:pt>
          <cx:pt idx="84952">1000</cx:pt>
          <cx:pt idx="84953">150000</cx:pt>
          <cx:pt idx="84954">200000</cx:pt>
          <cx:pt idx="84955">170000</cx:pt>
          <cx:pt idx="84956">500000</cx:pt>
          <cx:pt idx="84957">249900</cx:pt>
          <cx:pt idx="84958">100000</cx:pt>
          <cx:pt idx="84959">115000</cx:pt>
          <cx:pt idx="84960">300000</cx:pt>
          <cx:pt idx="84961">150000</cx:pt>
          <cx:pt idx="84962">284000</cx:pt>
          <cx:pt idx="84963">450000</cx:pt>
          <cx:pt idx="84964">360000</cx:pt>
          <cx:pt idx="84965">620000</cx:pt>
          <cx:pt idx="84966">800000</cx:pt>
          <cx:pt idx="84967">187000</cx:pt>
          <cx:pt idx="84968">700000</cx:pt>
          <cx:pt idx="84969">325000</cx:pt>
          <cx:pt idx="84970">700000</cx:pt>
          <cx:pt idx="84971">8000</cx:pt>
          <cx:pt idx="84972">295000</cx:pt>
          <cx:pt idx="84973">70000</cx:pt>
          <cx:pt idx="84974">200000</cx:pt>
          <cx:pt idx="84975">260000</cx:pt>
          <cx:pt idx="84976">85000</cx:pt>
          <cx:pt idx="84977">250000</cx:pt>
          <cx:pt idx="84978">170000</cx:pt>
          <cx:pt idx="84979">180000</cx:pt>
          <cx:pt idx="84980">300000</cx:pt>
          <cx:pt idx="84981">130000</cx:pt>
          <cx:pt idx="84982">70000</cx:pt>
          <cx:pt idx="84983">100000</cx:pt>
          <cx:pt idx="84984">45000</cx:pt>
          <cx:pt idx="84985">120000</cx:pt>
          <cx:pt idx="84986">290000</cx:pt>
          <cx:pt idx="84987">225915</cx:pt>
          <cx:pt idx="84988">52000</cx:pt>
          <cx:pt idx="84989">180000</cx:pt>
          <cx:pt idx="84990">150000</cx:pt>
          <cx:pt idx="84991">90000</cx:pt>
          <cx:pt idx="84992">481000</cx:pt>
          <cx:pt idx="84993">275000</cx:pt>
          <cx:pt idx="84994">600000</cx:pt>
          <cx:pt idx="84995">65000</cx:pt>
          <cx:pt idx="84996">65000</cx:pt>
          <cx:pt idx="84997">2212664</cx:pt>
          <cx:pt idx="84998">600000</cx:pt>
          <cx:pt idx="84999">650000</cx:pt>
          <cx:pt idx="85000">175000</cx:pt>
          <cx:pt idx="85001">42000</cx:pt>
          <cx:pt idx="85002">100000</cx:pt>
          <cx:pt idx="85003">115000</cx:pt>
          <cx:pt idx="85004">60000</cx:pt>
          <cx:pt idx="85005">150000</cx:pt>
          <cx:pt idx="85006">145000</cx:pt>
          <cx:pt idx="85007">250000</cx:pt>
          <cx:pt idx="85008">142000</cx:pt>
          <cx:pt idx="85009">185000</cx:pt>
          <cx:pt idx="85010">200000</cx:pt>
          <cx:pt idx="85011">180000</cx:pt>
          <cx:pt idx="85012">165000</cx:pt>
          <cx:pt idx="85013">400000</cx:pt>
          <cx:pt idx="85014">900000</cx:pt>
          <cx:pt idx="85015">270000</cx:pt>
          <cx:pt idx="85016">560000</cx:pt>
          <cx:pt idx="85017">300000</cx:pt>
          <cx:pt idx="85018">500000</cx:pt>
          <cx:pt idx="85019">150000</cx:pt>
          <cx:pt idx="85020">165000</cx:pt>
          <cx:pt idx="85021">202000</cx:pt>
          <cx:pt idx="85022">435000</cx:pt>
          <cx:pt idx="85023">500000</cx:pt>
          <cx:pt idx="85024">350000</cx:pt>
          <cx:pt idx="85025">500000</cx:pt>
          <cx:pt idx="85026">479000</cx:pt>
          <cx:pt idx="85027">600000</cx:pt>
          <cx:pt idx="85028">350000</cx:pt>
          <cx:pt idx="85029">80000</cx:pt>
          <cx:pt idx="85030">150000</cx:pt>
          <cx:pt idx="85031">240000</cx:pt>
          <cx:pt idx="85032">140000</cx:pt>
          <cx:pt idx="85033">110000</cx:pt>
          <cx:pt idx="85034">140000</cx:pt>
          <cx:pt idx="85035">5000</cx:pt>
          <cx:pt idx="85036">2000</cx:pt>
          <cx:pt idx="85037">140000</cx:pt>
          <cx:pt idx="85038">25000</cx:pt>
          <cx:pt idx="85039">69000</cx:pt>
          <cx:pt idx="85040">250000</cx:pt>
          <cx:pt idx="85041">299000</cx:pt>
          <cx:pt idx="85042">5000</cx:pt>
          <cx:pt idx="85043">520000</cx:pt>
          <cx:pt idx="85044">44000</cx:pt>
          <cx:pt idx="85045">15000</cx:pt>
          <cx:pt idx="85046">160000</cx:pt>
          <cx:pt idx="85047">105000</cx:pt>
          <cx:pt idx="85048">30000</cx:pt>
          <cx:pt idx="85049">350000</cx:pt>
        </cx:lvl>
      </cx:numDim>
    </cx:data>
  </cx:chartData>
  <cx:chart>
    <cx:title pos="t" align="ctr" overlay="0">
      <cx:tx>
        <cx:txData>
          <cx:v>Housing Values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Aptos Narrow" panose="02110004020202020204"/>
            </a:rPr>
            <a:t>Housing Values</a:t>
          </a:r>
        </a:p>
      </cx:txPr>
    </cx:title>
    <cx:plotArea>
      <cx:plotAreaRegion>
        <cx:series layoutId="boxWhisker" uniqueId="{F148F3FE-D36F-4670-A4B0-24EF702F7D30}">
          <cx:tx>
            <cx:txData>
              <cx:f>'[HADS 2011.xlsx]thads2011'!$C$1</cx:f>
              <cx:v>VALUE</cx:v>
            </cx:txData>
          </cx:tx>
          <cx:spPr>
            <a:solidFill>
              <a:srgbClr val="ED8428"/>
            </a:solidFill>
          </cx:spPr>
          <cx:dataId val="0"/>
          <cx:layoutPr>
            <cx:visibility meanLine="0" meanMarker="0" nonoutliers="0" outliers="1"/>
            <cx:statistics quartileMethod="exclusive"/>
          </cx:layoutPr>
        </cx:series>
      </cx:plotAreaRegion>
      <cx:axis id="0">
        <cx:catScaling gapWidth="1.10000002"/>
        <cx:tickLabels/>
      </cx:axis>
      <cx:axis id="1">
        <cx:valScaling/>
        <cx:majorGridlines/>
        <cx:tickLabels/>
        <cx:numFmt formatCode="$#,##0" sourceLinked="0"/>
      </cx:axis>
    </cx:plotArea>
  </cx:chart>
  <cx:spPr>
    <a:ln w="28575">
      <a:solidFill>
        <a:srgbClr val="537685"/>
      </a:solidFill>
    </a:ln>
  </cx:spPr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'[HADS 2013.xlsx]thads2013n'!$B$2:$B$36676</cx:f>
        <cx:lvl ptCount="36675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  <cx:pt idx="8">1</cx:pt>
          <cx:pt idx="9">1</cx:pt>
          <cx:pt idx="10">1</cx:pt>
          <cx:pt idx="11">1</cx:pt>
          <cx:pt idx="12">1</cx:pt>
          <cx:pt idx="13">1</cx:pt>
          <cx:pt idx="14">1</cx:pt>
          <cx:pt idx="15">1</cx:pt>
          <cx:pt idx="16">1</cx:pt>
          <cx:pt idx="17">1</cx:pt>
          <cx:pt idx="18">1</cx:pt>
          <cx:pt idx="19">1</cx:pt>
          <cx:pt idx="20">1</cx:pt>
          <cx:pt idx="21">1</cx:pt>
          <cx:pt idx="22">1</cx:pt>
          <cx:pt idx="23">1</cx:pt>
          <cx:pt idx="24">1</cx:pt>
          <cx:pt idx="25">1</cx:pt>
          <cx:pt idx="26">1</cx:pt>
          <cx:pt idx="27">1</cx:pt>
          <cx:pt idx="28">1</cx:pt>
          <cx:pt idx="29">1</cx:pt>
          <cx:pt idx="30">1</cx:pt>
          <cx:pt idx="31">1</cx:pt>
          <cx:pt idx="32">1</cx:pt>
          <cx:pt idx="33">1</cx:pt>
          <cx:pt idx="34">1</cx:pt>
          <cx:pt idx="35">1</cx:pt>
          <cx:pt idx="36">1</cx:pt>
          <cx:pt idx="37">1</cx:pt>
          <cx:pt idx="38">1</cx:pt>
          <cx:pt idx="39">1</cx:pt>
          <cx:pt idx="40">1</cx:pt>
          <cx:pt idx="41">1</cx:pt>
          <cx:pt idx="42">1</cx:pt>
          <cx:pt idx="43">1</cx:pt>
          <cx:pt idx="44">1</cx:pt>
          <cx:pt idx="45">1</cx:pt>
          <cx:pt idx="46">1</cx:pt>
          <cx:pt idx="47">1</cx:pt>
          <cx:pt idx="48">1</cx:pt>
          <cx:pt idx="49">1</cx:pt>
          <cx:pt idx="50">1</cx:pt>
          <cx:pt idx="51">1</cx:pt>
          <cx:pt idx="52">1</cx:pt>
          <cx:pt idx="53">1</cx:pt>
          <cx:pt idx="54">1</cx:pt>
          <cx:pt idx="55">1</cx:pt>
          <cx:pt idx="56">1</cx:pt>
          <cx:pt idx="57">1</cx:pt>
          <cx:pt idx="58">1</cx:pt>
          <cx:pt idx="59">1</cx:pt>
          <cx:pt idx="60">1</cx:pt>
          <cx:pt idx="61">1</cx:pt>
          <cx:pt idx="62">1</cx:pt>
          <cx:pt idx="63">1</cx:pt>
          <cx:pt idx="64">1</cx:pt>
          <cx:pt idx="65">1</cx:pt>
          <cx:pt idx="66">1</cx:pt>
          <cx:pt idx="67">1</cx:pt>
          <cx:pt idx="68">1</cx:pt>
          <cx:pt idx="69">1</cx:pt>
          <cx:pt idx="70">1</cx:pt>
          <cx:pt idx="71">1</cx:pt>
          <cx:pt idx="72">1</cx:pt>
          <cx:pt idx="73">1</cx:pt>
          <cx:pt idx="74">1</cx:pt>
          <cx:pt idx="75">1</cx:pt>
          <cx:pt idx="76">1</cx:pt>
          <cx:pt idx="77">3</cx:pt>
          <cx:pt idx="78">1</cx:pt>
          <cx:pt idx="79">1</cx:pt>
          <cx:pt idx="80">1</cx:pt>
          <cx:pt idx="81">1</cx:pt>
          <cx:pt idx="82">1</cx:pt>
          <cx:pt idx="83">1</cx:pt>
          <cx:pt idx="84">1</cx:pt>
          <cx:pt idx="85">1</cx:pt>
          <cx:pt idx="86">1</cx:pt>
          <cx:pt idx="87">1</cx:pt>
          <cx:pt idx="88">1</cx:pt>
          <cx:pt idx="89">1</cx:pt>
          <cx:pt idx="90">1</cx:pt>
          <cx:pt idx="91">1</cx:pt>
          <cx:pt idx="92">1</cx:pt>
          <cx:pt idx="93">1</cx:pt>
          <cx:pt idx="94">1</cx:pt>
          <cx:pt idx="95">1</cx:pt>
          <cx:pt idx="96">1</cx:pt>
          <cx:pt idx="97">1</cx:pt>
          <cx:pt idx="98">1</cx:pt>
          <cx:pt idx="99">1</cx:pt>
          <cx:pt idx="100">1</cx:pt>
          <cx:pt idx="101">1</cx:pt>
          <cx:pt idx="102">1</cx:pt>
          <cx:pt idx="103">1</cx:pt>
          <cx:pt idx="104">1</cx:pt>
          <cx:pt idx="105">1</cx:pt>
          <cx:pt idx="106">1</cx:pt>
          <cx:pt idx="107">1</cx:pt>
          <cx:pt idx="108">1</cx:pt>
          <cx:pt idx="109">1</cx:pt>
          <cx:pt idx="110">1</cx:pt>
          <cx:pt idx="111">1</cx:pt>
          <cx:pt idx="112">1</cx:pt>
          <cx:pt idx="113">1</cx:pt>
          <cx:pt idx="114">1</cx:pt>
          <cx:pt idx="115">1</cx:pt>
          <cx:pt idx="116">1</cx:pt>
          <cx:pt idx="117">1</cx:pt>
          <cx:pt idx="118">1</cx:pt>
          <cx:pt idx="119">1</cx:pt>
          <cx:pt idx="120">1</cx:pt>
          <cx:pt idx="121">1</cx:pt>
          <cx:pt idx="122">1</cx:pt>
          <cx:pt idx="123">1</cx:pt>
          <cx:pt idx="124">1</cx:pt>
          <cx:pt idx="125">1</cx:pt>
          <cx:pt idx="126">1</cx:pt>
          <cx:pt idx="127">1</cx:pt>
          <cx:pt idx="128">1</cx:pt>
          <cx:pt idx="129">1</cx:pt>
          <cx:pt idx="130">1</cx:pt>
          <cx:pt idx="131">1</cx:pt>
          <cx:pt idx="132">1</cx:pt>
          <cx:pt idx="133">1</cx:pt>
          <cx:pt idx="134">1</cx:pt>
          <cx:pt idx="135">1</cx:pt>
          <cx:pt idx="136">1</cx:pt>
          <cx:pt idx="137">1</cx:pt>
          <cx:pt idx="138">1</cx:pt>
          <cx:pt idx="139">1</cx:pt>
          <cx:pt idx="140">1</cx:pt>
          <cx:pt idx="141">1</cx:pt>
          <cx:pt idx="142">1</cx:pt>
          <cx:pt idx="143">3</cx:pt>
          <cx:pt idx="144">1</cx:pt>
          <cx:pt idx="145">1</cx:pt>
          <cx:pt idx="146">1</cx:pt>
          <cx:pt idx="147">1</cx:pt>
          <cx:pt idx="148">1</cx:pt>
          <cx:pt idx="149">1</cx:pt>
          <cx:pt idx="150">1</cx:pt>
          <cx:pt idx="151">1</cx:pt>
          <cx:pt idx="152">1</cx:pt>
          <cx:pt idx="153">1</cx:pt>
          <cx:pt idx="154">1</cx:pt>
          <cx:pt idx="155">1</cx:pt>
          <cx:pt idx="156">1</cx:pt>
          <cx:pt idx="157">1</cx:pt>
          <cx:pt idx="158">1</cx:pt>
          <cx:pt idx="159">1</cx:pt>
          <cx:pt idx="160">1</cx:pt>
          <cx:pt idx="161">1</cx:pt>
          <cx:pt idx="162">1</cx:pt>
          <cx:pt idx="163">1</cx:pt>
          <cx:pt idx="164">1</cx:pt>
          <cx:pt idx="165">1</cx:pt>
          <cx:pt idx="166">1</cx:pt>
          <cx:pt idx="167">1</cx:pt>
          <cx:pt idx="168">1</cx:pt>
          <cx:pt idx="169">1</cx:pt>
          <cx:pt idx="170">1</cx:pt>
          <cx:pt idx="171">1</cx:pt>
          <cx:pt idx="172">1</cx:pt>
          <cx:pt idx="173">1</cx:pt>
          <cx:pt idx="174">1</cx:pt>
          <cx:pt idx="175">1</cx:pt>
          <cx:pt idx="176">1</cx:pt>
          <cx:pt idx="177">1</cx:pt>
          <cx:pt idx="178">1</cx:pt>
          <cx:pt idx="179">1</cx:pt>
          <cx:pt idx="180">1</cx:pt>
          <cx:pt idx="181">1</cx:pt>
          <cx:pt idx="182">3</cx:pt>
          <cx:pt idx="183">1</cx:pt>
          <cx:pt idx="184">1</cx:pt>
          <cx:pt idx="185">1</cx:pt>
          <cx:pt idx="186">1</cx:pt>
          <cx:pt idx="187">1</cx:pt>
          <cx:pt idx="188">1</cx:pt>
          <cx:pt idx="189">1</cx:pt>
          <cx:pt idx="190">3</cx:pt>
          <cx:pt idx="191">1</cx:pt>
          <cx:pt idx="192">1</cx:pt>
          <cx:pt idx="193">1</cx:pt>
          <cx:pt idx="194">3</cx:pt>
          <cx:pt idx="195">1</cx:pt>
          <cx:pt idx="196">1</cx:pt>
          <cx:pt idx="197">1</cx:pt>
          <cx:pt idx="198">1</cx:pt>
          <cx:pt idx="199">3</cx:pt>
          <cx:pt idx="200">1</cx:pt>
          <cx:pt idx="201">1</cx:pt>
          <cx:pt idx="202">1</cx:pt>
          <cx:pt idx="203">1</cx:pt>
          <cx:pt idx="204">1</cx:pt>
          <cx:pt idx="205">1</cx:pt>
          <cx:pt idx="206">1</cx:pt>
          <cx:pt idx="207">1</cx:pt>
          <cx:pt idx="208">1</cx:pt>
          <cx:pt idx="209">1</cx:pt>
          <cx:pt idx="210">1</cx:pt>
          <cx:pt idx="211">1</cx:pt>
          <cx:pt idx="212">1</cx:pt>
          <cx:pt idx="213">1</cx:pt>
          <cx:pt idx="214">1</cx:pt>
          <cx:pt idx="215">1</cx:pt>
          <cx:pt idx="216">1</cx:pt>
          <cx:pt idx="217">1</cx:pt>
          <cx:pt idx="218">1</cx:pt>
          <cx:pt idx="219">1</cx:pt>
          <cx:pt idx="220">1</cx:pt>
          <cx:pt idx="221">1</cx:pt>
          <cx:pt idx="222">1</cx:pt>
          <cx:pt idx="223">1</cx:pt>
          <cx:pt idx="224">1</cx:pt>
          <cx:pt idx="225">1</cx:pt>
          <cx:pt idx="226">1</cx:pt>
          <cx:pt idx="227">1</cx:pt>
          <cx:pt idx="228">1</cx:pt>
          <cx:pt idx="229">1</cx:pt>
          <cx:pt idx="230">1</cx:pt>
          <cx:pt idx="231">1</cx:pt>
          <cx:pt idx="232">1</cx:pt>
          <cx:pt idx="233">1</cx:pt>
          <cx:pt idx="234">1</cx:pt>
          <cx:pt idx="235">1</cx:pt>
          <cx:pt idx="236">1</cx:pt>
          <cx:pt idx="237">1</cx:pt>
          <cx:pt idx="238">1</cx:pt>
          <cx:pt idx="239">1</cx:pt>
          <cx:pt idx="240">3</cx:pt>
          <cx:pt idx="241">1</cx:pt>
          <cx:pt idx="242">1</cx:pt>
          <cx:pt idx="243">1</cx:pt>
          <cx:pt idx="244">1</cx:pt>
          <cx:pt idx="245">1</cx:pt>
          <cx:pt idx="246">1</cx:pt>
          <cx:pt idx="247">1</cx:pt>
          <cx:pt idx="248">1</cx:pt>
          <cx:pt idx="249">1</cx:pt>
          <cx:pt idx="250">1</cx:pt>
          <cx:pt idx="251">1</cx:pt>
          <cx:pt idx="252">1</cx:pt>
          <cx:pt idx="253">1</cx:pt>
          <cx:pt idx="254">1</cx:pt>
          <cx:pt idx="255">1</cx:pt>
          <cx:pt idx="256">1</cx:pt>
          <cx:pt idx="257">1</cx:pt>
          <cx:pt idx="258">1</cx:pt>
          <cx:pt idx="259">1</cx:pt>
          <cx:pt idx="260">1</cx:pt>
          <cx:pt idx="261">1</cx:pt>
          <cx:pt idx="262">1</cx:pt>
          <cx:pt idx="263">1</cx:pt>
          <cx:pt idx="264">1</cx:pt>
          <cx:pt idx="265">1</cx:pt>
          <cx:pt idx="266">1</cx:pt>
          <cx:pt idx="267">1</cx:pt>
          <cx:pt idx="268">1</cx:pt>
          <cx:pt idx="269">1</cx:pt>
          <cx:pt idx="270">1</cx:pt>
          <cx:pt idx="271">1</cx:pt>
          <cx:pt idx="272">1</cx:pt>
          <cx:pt idx="273">1</cx:pt>
          <cx:pt idx="274">1</cx:pt>
          <cx:pt idx="275">1</cx:pt>
          <cx:pt idx="276">1</cx:pt>
          <cx:pt idx="277">1</cx:pt>
          <cx:pt idx="278">1</cx:pt>
          <cx:pt idx="279">1</cx:pt>
          <cx:pt idx="280">1</cx:pt>
          <cx:pt idx="281">1</cx:pt>
          <cx:pt idx="282">1</cx:pt>
          <cx:pt idx="283">1</cx:pt>
          <cx:pt idx="284">1</cx:pt>
          <cx:pt idx="285">1</cx:pt>
          <cx:pt idx="286">1</cx:pt>
          <cx:pt idx="287">1</cx:pt>
          <cx:pt idx="288">1</cx:pt>
          <cx:pt idx="289">1</cx:pt>
          <cx:pt idx="290">1</cx:pt>
          <cx:pt idx="291">1</cx:pt>
          <cx:pt idx="292">1</cx:pt>
          <cx:pt idx="293">1</cx:pt>
          <cx:pt idx="294">3</cx:pt>
          <cx:pt idx="295">1</cx:pt>
          <cx:pt idx="296">1</cx:pt>
          <cx:pt idx="297">1</cx:pt>
          <cx:pt idx="298">1</cx:pt>
          <cx:pt idx="299">1</cx:pt>
          <cx:pt idx="300">1</cx:pt>
          <cx:pt idx="301">1</cx:pt>
          <cx:pt idx="302">1</cx:pt>
          <cx:pt idx="303">1</cx:pt>
          <cx:pt idx="304">1</cx:pt>
          <cx:pt idx="305">1</cx:pt>
          <cx:pt idx="306">1</cx:pt>
          <cx:pt idx="307">1</cx:pt>
          <cx:pt idx="308">1</cx:pt>
          <cx:pt idx="309">1</cx:pt>
          <cx:pt idx="310">1</cx:pt>
          <cx:pt idx="311">1</cx:pt>
          <cx:pt idx="312">1</cx:pt>
          <cx:pt idx="313">1</cx:pt>
          <cx:pt idx="314">1</cx:pt>
          <cx:pt idx="315">1</cx:pt>
          <cx:pt idx="316">1</cx:pt>
          <cx:pt idx="317">1</cx:pt>
          <cx:pt idx="318">1</cx:pt>
          <cx:pt idx="319">1</cx:pt>
          <cx:pt idx="320">1</cx:pt>
          <cx:pt idx="321">1</cx:pt>
          <cx:pt idx="322">1</cx:pt>
          <cx:pt idx="323">1</cx:pt>
          <cx:pt idx="324">1</cx:pt>
          <cx:pt idx="325">1</cx:pt>
          <cx:pt idx="326">1</cx:pt>
          <cx:pt idx="327">1</cx:pt>
          <cx:pt idx="328">1</cx:pt>
          <cx:pt idx="329">1</cx:pt>
          <cx:pt idx="330">1</cx:pt>
          <cx:pt idx="331">1</cx:pt>
          <cx:pt idx="332">1</cx:pt>
          <cx:pt idx="333">1</cx:pt>
          <cx:pt idx="334">1</cx:pt>
          <cx:pt idx="335">1</cx:pt>
          <cx:pt idx="336">1</cx:pt>
          <cx:pt idx="337">1</cx:pt>
          <cx:pt idx="338">1</cx:pt>
          <cx:pt idx="339">1</cx:pt>
          <cx:pt idx="340">1</cx:pt>
          <cx:pt idx="341">3</cx:pt>
          <cx:pt idx="342">1</cx:pt>
          <cx:pt idx="343">1</cx:pt>
          <cx:pt idx="344">1</cx:pt>
          <cx:pt idx="345">1</cx:pt>
          <cx:pt idx="346">1</cx:pt>
          <cx:pt idx="347">1</cx:pt>
          <cx:pt idx="348">1</cx:pt>
          <cx:pt idx="349">1</cx:pt>
          <cx:pt idx="350">1</cx:pt>
          <cx:pt idx="351">1</cx:pt>
          <cx:pt idx="352">1</cx:pt>
          <cx:pt idx="353">1</cx:pt>
          <cx:pt idx="354">1</cx:pt>
          <cx:pt idx="355">1</cx:pt>
          <cx:pt idx="356">1</cx:pt>
          <cx:pt idx="357">1</cx:pt>
          <cx:pt idx="358">1</cx:pt>
          <cx:pt idx="359">1</cx:pt>
          <cx:pt idx="360">1</cx:pt>
          <cx:pt idx="361">1</cx:pt>
          <cx:pt idx="362">1</cx:pt>
          <cx:pt idx="363">1</cx:pt>
          <cx:pt idx="364">1</cx:pt>
          <cx:pt idx="365">1</cx:pt>
          <cx:pt idx="366">1</cx:pt>
          <cx:pt idx="367">1</cx:pt>
          <cx:pt idx="368">1</cx:pt>
          <cx:pt idx="369">1</cx:pt>
          <cx:pt idx="370">1</cx:pt>
          <cx:pt idx="371">1</cx:pt>
          <cx:pt idx="372">3</cx:pt>
          <cx:pt idx="373">1</cx:pt>
          <cx:pt idx="374">1</cx:pt>
          <cx:pt idx="375">1</cx:pt>
          <cx:pt idx="376">1</cx:pt>
          <cx:pt idx="377">1</cx:pt>
          <cx:pt idx="378">1</cx:pt>
          <cx:pt idx="379">1</cx:pt>
          <cx:pt idx="380">1</cx:pt>
          <cx:pt idx="381">1</cx:pt>
          <cx:pt idx="382">1</cx:pt>
          <cx:pt idx="383">1</cx:pt>
          <cx:pt idx="384">1</cx:pt>
          <cx:pt idx="385">1</cx:pt>
          <cx:pt idx="386">1</cx:pt>
          <cx:pt idx="387">1</cx:pt>
          <cx:pt idx="388">1</cx:pt>
          <cx:pt idx="389">1</cx:pt>
          <cx:pt idx="390">1</cx:pt>
          <cx:pt idx="391">1</cx:pt>
          <cx:pt idx="392">1</cx:pt>
          <cx:pt idx="393">1</cx:pt>
          <cx:pt idx="394">1</cx:pt>
          <cx:pt idx="395">1</cx:pt>
          <cx:pt idx="396">1</cx:pt>
          <cx:pt idx="397">1</cx:pt>
          <cx:pt idx="398">1</cx:pt>
          <cx:pt idx="399">1</cx:pt>
          <cx:pt idx="400">1</cx:pt>
          <cx:pt idx="401">1</cx:pt>
          <cx:pt idx="402">1</cx:pt>
          <cx:pt idx="403">1</cx:pt>
          <cx:pt idx="404">1</cx:pt>
          <cx:pt idx="405">1</cx:pt>
          <cx:pt idx="406">3</cx:pt>
          <cx:pt idx="407">1</cx:pt>
          <cx:pt idx="408">1</cx:pt>
          <cx:pt idx="409">1</cx:pt>
          <cx:pt idx="410">1</cx:pt>
          <cx:pt idx="411">1</cx:pt>
          <cx:pt idx="412">1</cx:pt>
          <cx:pt idx="413">1</cx:pt>
          <cx:pt idx="414">1</cx:pt>
          <cx:pt idx="415">1</cx:pt>
          <cx:pt idx="416">1</cx:pt>
          <cx:pt idx="417">1</cx:pt>
          <cx:pt idx="418">1</cx:pt>
          <cx:pt idx="419">1</cx:pt>
          <cx:pt idx="420">1</cx:pt>
          <cx:pt idx="421">1</cx:pt>
          <cx:pt idx="422">1</cx:pt>
          <cx:pt idx="423">1</cx:pt>
          <cx:pt idx="424">3</cx:pt>
          <cx:pt idx="425">3</cx:pt>
          <cx:pt idx="426">1</cx:pt>
          <cx:pt idx="427">1</cx:pt>
          <cx:pt idx="428">1</cx:pt>
          <cx:pt idx="429">3</cx:pt>
          <cx:pt idx="430">1</cx:pt>
          <cx:pt idx="431">1</cx:pt>
          <cx:pt idx="432">1</cx:pt>
          <cx:pt idx="433">1</cx:pt>
          <cx:pt idx="434">1</cx:pt>
          <cx:pt idx="435">1</cx:pt>
          <cx:pt idx="436">1</cx:pt>
          <cx:pt idx="437">1</cx:pt>
          <cx:pt idx="438">1</cx:pt>
          <cx:pt idx="439">1</cx:pt>
          <cx:pt idx="440">1</cx:pt>
          <cx:pt idx="441">1</cx:pt>
          <cx:pt idx="442">1</cx:pt>
          <cx:pt idx="443">1</cx:pt>
          <cx:pt idx="444">1</cx:pt>
          <cx:pt idx="445">1</cx:pt>
          <cx:pt idx="446">1</cx:pt>
          <cx:pt idx="447">1</cx:pt>
          <cx:pt idx="448">1</cx:pt>
          <cx:pt idx="449">1</cx:pt>
          <cx:pt idx="450">1</cx:pt>
          <cx:pt idx="451">1</cx:pt>
          <cx:pt idx="452">1</cx:pt>
          <cx:pt idx="453">1</cx:pt>
          <cx:pt idx="454">1</cx:pt>
          <cx:pt idx="455">1</cx:pt>
          <cx:pt idx="456">1</cx:pt>
          <cx:pt idx="457">1</cx:pt>
          <cx:pt idx="458">1</cx:pt>
          <cx:pt idx="459">1</cx:pt>
          <cx:pt idx="460">1</cx:pt>
          <cx:pt idx="461">1</cx:pt>
          <cx:pt idx="462">1</cx:pt>
          <cx:pt idx="463">1</cx:pt>
          <cx:pt idx="464">1</cx:pt>
          <cx:pt idx="465">1</cx:pt>
          <cx:pt idx="466">1</cx:pt>
          <cx:pt idx="467">1</cx:pt>
          <cx:pt idx="468">1</cx:pt>
          <cx:pt idx="469">1</cx:pt>
          <cx:pt idx="470">1</cx:pt>
          <cx:pt idx="471">1</cx:pt>
          <cx:pt idx="472">1</cx:pt>
          <cx:pt idx="473">1</cx:pt>
          <cx:pt idx="474">1</cx:pt>
          <cx:pt idx="475">1</cx:pt>
          <cx:pt idx="476">1</cx:pt>
          <cx:pt idx="477">1</cx:pt>
          <cx:pt idx="478">1</cx:pt>
          <cx:pt idx="479">1</cx:pt>
          <cx:pt idx="480">1</cx:pt>
          <cx:pt idx="481">1</cx:pt>
          <cx:pt idx="482">1</cx:pt>
          <cx:pt idx="483">1</cx:pt>
          <cx:pt idx="484">1</cx:pt>
          <cx:pt idx="485">1</cx:pt>
          <cx:pt idx="486">1</cx:pt>
          <cx:pt idx="487">1</cx:pt>
          <cx:pt idx="488">1</cx:pt>
          <cx:pt idx="489">1</cx:pt>
          <cx:pt idx="490">1</cx:pt>
          <cx:pt idx="491">1</cx:pt>
          <cx:pt idx="492">1</cx:pt>
          <cx:pt idx="493">1</cx:pt>
          <cx:pt idx="494">1</cx:pt>
          <cx:pt idx="495">1</cx:pt>
          <cx:pt idx="496">1</cx:pt>
          <cx:pt idx="497">1</cx:pt>
          <cx:pt idx="498">1</cx:pt>
          <cx:pt idx="499">1</cx:pt>
          <cx:pt idx="500">1</cx:pt>
          <cx:pt idx="501">1</cx:pt>
          <cx:pt idx="502">1</cx:pt>
          <cx:pt idx="503">1</cx:pt>
          <cx:pt idx="504">1</cx:pt>
          <cx:pt idx="505">1</cx:pt>
          <cx:pt idx="506">1</cx:pt>
          <cx:pt idx="507">1</cx:pt>
          <cx:pt idx="508">1</cx:pt>
          <cx:pt idx="509">1</cx:pt>
          <cx:pt idx="510">1</cx:pt>
          <cx:pt idx="511">1</cx:pt>
          <cx:pt idx="512">1</cx:pt>
          <cx:pt idx="513">1</cx:pt>
          <cx:pt idx="514">1</cx:pt>
          <cx:pt idx="515">1</cx:pt>
          <cx:pt idx="516">1</cx:pt>
          <cx:pt idx="517">1</cx:pt>
          <cx:pt idx="518">1</cx:pt>
          <cx:pt idx="519">1</cx:pt>
          <cx:pt idx="520">1</cx:pt>
          <cx:pt idx="521">1</cx:pt>
          <cx:pt idx="522">1</cx:pt>
          <cx:pt idx="523">1</cx:pt>
          <cx:pt idx="524">1</cx:pt>
          <cx:pt idx="525">1</cx:pt>
          <cx:pt idx="526">1</cx:pt>
          <cx:pt idx="527">1</cx:pt>
          <cx:pt idx="528">3</cx:pt>
          <cx:pt idx="529">1</cx:pt>
          <cx:pt idx="530">1</cx:pt>
          <cx:pt idx="531">1</cx:pt>
          <cx:pt idx="532">1</cx:pt>
          <cx:pt idx="533">1</cx:pt>
          <cx:pt idx="534">1</cx:pt>
          <cx:pt idx="535">1</cx:pt>
          <cx:pt idx="536">1</cx:pt>
          <cx:pt idx="537">1</cx:pt>
          <cx:pt idx="538">1</cx:pt>
          <cx:pt idx="539">1</cx:pt>
          <cx:pt idx="540">1</cx:pt>
          <cx:pt idx="541">1</cx:pt>
          <cx:pt idx="542">1</cx:pt>
          <cx:pt idx="543">1</cx:pt>
          <cx:pt idx="544">1</cx:pt>
          <cx:pt idx="545">1</cx:pt>
          <cx:pt idx="546">1</cx:pt>
          <cx:pt idx="547">1</cx:pt>
          <cx:pt idx="548">1</cx:pt>
          <cx:pt idx="549">1</cx:pt>
          <cx:pt idx="550">1</cx:pt>
          <cx:pt idx="551">1</cx:pt>
          <cx:pt idx="552">1</cx:pt>
          <cx:pt idx="553">3</cx:pt>
          <cx:pt idx="554">1</cx:pt>
          <cx:pt idx="555">1</cx:pt>
          <cx:pt idx="556">1</cx:pt>
          <cx:pt idx="557">1</cx:pt>
          <cx:pt idx="558">1</cx:pt>
          <cx:pt idx="559">1</cx:pt>
          <cx:pt idx="560">1</cx:pt>
          <cx:pt idx="561">1</cx:pt>
          <cx:pt idx="562">1</cx:pt>
          <cx:pt idx="563">1</cx:pt>
          <cx:pt idx="564">1</cx:pt>
          <cx:pt idx="565">1</cx:pt>
          <cx:pt idx="566">1</cx:pt>
          <cx:pt idx="567">1</cx:pt>
          <cx:pt idx="568">1</cx:pt>
          <cx:pt idx="569">1</cx:pt>
          <cx:pt idx="570">1</cx:pt>
          <cx:pt idx="571">1</cx:pt>
          <cx:pt idx="572">1</cx:pt>
          <cx:pt idx="573">1</cx:pt>
          <cx:pt idx="574">1</cx:pt>
          <cx:pt idx="575">1</cx:pt>
          <cx:pt idx="576">1</cx:pt>
          <cx:pt idx="577">1</cx:pt>
          <cx:pt idx="578">1</cx:pt>
          <cx:pt idx="579">1</cx:pt>
          <cx:pt idx="580">1</cx:pt>
          <cx:pt idx="581">1</cx:pt>
          <cx:pt idx="582">1</cx:pt>
          <cx:pt idx="583">1</cx:pt>
          <cx:pt idx="584">1</cx:pt>
          <cx:pt idx="585">1</cx:pt>
          <cx:pt idx="586">1</cx:pt>
          <cx:pt idx="587">1</cx:pt>
          <cx:pt idx="588">1</cx:pt>
          <cx:pt idx="589">1</cx:pt>
          <cx:pt idx="590">1</cx:pt>
          <cx:pt idx="591">1</cx:pt>
          <cx:pt idx="592">1</cx:pt>
          <cx:pt idx="593">1</cx:pt>
          <cx:pt idx="594">1</cx:pt>
          <cx:pt idx="595">1</cx:pt>
          <cx:pt idx="596">1</cx:pt>
          <cx:pt idx="597">1</cx:pt>
          <cx:pt idx="598">1</cx:pt>
          <cx:pt idx="599">1</cx:pt>
          <cx:pt idx="600">1</cx:pt>
          <cx:pt idx="601">1</cx:pt>
          <cx:pt idx="602">1</cx:pt>
          <cx:pt idx="603">1</cx:pt>
          <cx:pt idx="604">1</cx:pt>
          <cx:pt idx="605">1</cx:pt>
          <cx:pt idx="606">1</cx:pt>
          <cx:pt idx="607">1</cx:pt>
          <cx:pt idx="608">1</cx:pt>
          <cx:pt idx="609">1</cx:pt>
          <cx:pt idx="610">1</cx:pt>
          <cx:pt idx="611">1</cx:pt>
          <cx:pt idx="612">1</cx:pt>
          <cx:pt idx="613">1</cx:pt>
          <cx:pt idx="614">1</cx:pt>
          <cx:pt idx="615">1</cx:pt>
          <cx:pt idx="616">1</cx:pt>
          <cx:pt idx="617">1</cx:pt>
          <cx:pt idx="618">1</cx:pt>
          <cx:pt idx="619">1</cx:pt>
          <cx:pt idx="620">1</cx:pt>
          <cx:pt idx="621">1</cx:pt>
          <cx:pt idx="622">1</cx:pt>
          <cx:pt idx="623">1</cx:pt>
          <cx:pt idx="624">1</cx:pt>
          <cx:pt idx="625">1</cx:pt>
          <cx:pt idx="626">1</cx:pt>
          <cx:pt idx="627">1</cx:pt>
          <cx:pt idx="628">1</cx:pt>
          <cx:pt idx="629">1</cx:pt>
          <cx:pt idx="630">1</cx:pt>
          <cx:pt idx="631">1</cx:pt>
          <cx:pt idx="632">1</cx:pt>
          <cx:pt idx="633">1</cx:pt>
          <cx:pt idx="634">1</cx:pt>
          <cx:pt idx="635">1</cx:pt>
          <cx:pt idx="636">1</cx:pt>
          <cx:pt idx="637">1</cx:pt>
          <cx:pt idx="638">1</cx:pt>
          <cx:pt idx="639">1</cx:pt>
          <cx:pt idx="640">1</cx:pt>
          <cx:pt idx="641">1</cx:pt>
          <cx:pt idx="642">1</cx:pt>
          <cx:pt idx="643">1</cx:pt>
          <cx:pt idx="644">1</cx:pt>
          <cx:pt idx="645">1</cx:pt>
          <cx:pt idx="646">1</cx:pt>
          <cx:pt idx="647">1</cx:pt>
          <cx:pt idx="648">1</cx:pt>
          <cx:pt idx="649">1</cx:pt>
          <cx:pt idx="650">1</cx:pt>
          <cx:pt idx="651">1</cx:pt>
          <cx:pt idx="652">1</cx:pt>
          <cx:pt idx="653">1</cx:pt>
          <cx:pt idx="654">1</cx:pt>
          <cx:pt idx="655">1</cx:pt>
          <cx:pt idx="656">1</cx:pt>
          <cx:pt idx="657">1</cx:pt>
          <cx:pt idx="658">1</cx:pt>
          <cx:pt idx="659">1</cx:pt>
          <cx:pt idx="660">1</cx:pt>
          <cx:pt idx="661">1</cx:pt>
          <cx:pt idx="662">1</cx:pt>
          <cx:pt idx="663">1</cx:pt>
          <cx:pt idx="664">1</cx:pt>
          <cx:pt idx="665">1</cx:pt>
          <cx:pt idx="666">1</cx:pt>
          <cx:pt idx="667">1</cx:pt>
          <cx:pt idx="668">1</cx:pt>
          <cx:pt idx="669">1</cx:pt>
          <cx:pt idx="670">1</cx:pt>
          <cx:pt idx="671">1</cx:pt>
          <cx:pt idx="672">1</cx:pt>
          <cx:pt idx="673">1</cx:pt>
          <cx:pt idx="674">1</cx:pt>
          <cx:pt idx="675">1</cx:pt>
          <cx:pt idx="676">1</cx:pt>
          <cx:pt idx="677">1</cx:pt>
          <cx:pt idx="678">3</cx:pt>
          <cx:pt idx="679">1</cx:pt>
          <cx:pt idx="680">1</cx:pt>
          <cx:pt idx="681">1</cx:pt>
          <cx:pt idx="682">1</cx:pt>
          <cx:pt idx="683">1</cx:pt>
          <cx:pt idx="684">3</cx:pt>
          <cx:pt idx="685">1</cx:pt>
          <cx:pt idx="686">1</cx:pt>
          <cx:pt idx="687">1</cx:pt>
          <cx:pt idx="688">3</cx:pt>
          <cx:pt idx="689">1</cx:pt>
          <cx:pt idx="690">1</cx:pt>
          <cx:pt idx="691">1</cx:pt>
          <cx:pt idx="692">1</cx:pt>
          <cx:pt idx="693">1</cx:pt>
          <cx:pt idx="694">1</cx:pt>
          <cx:pt idx="695">1</cx:pt>
          <cx:pt idx="696">1</cx:pt>
          <cx:pt idx="697">1</cx:pt>
          <cx:pt idx="698">1</cx:pt>
          <cx:pt idx="699">1</cx:pt>
          <cx:pt idx="700">1</cx:pt>
          <cx:pt idx="701">1</cx:pt>
          <cx:pt idx="702">1</cx:pt>
          <cx:pt idx="703">1</cx:pt>
          <cx:pt idx="704">1</cx:pt>
          <cx:pt idx="705">1</cx:pt>
          <cx:pt idx="706">1</cx:pt>
          <cx:pt idx="707">1</cx:pt>
          <cx:pt idx="708">1</cx:pt>
          <cx:pt idx="709">1</cx:pt>
          <cx:pt idx="710">1</cx:pt>
          <cx:pt idx="711">1</cx:pt>
          <cx:pt idx="712">1</cx:pt>
          <cx:pt idx="713">1</cx:pt>
          <cx:pt idx="714">1</cx:pt>
          <cx:pt idx="715">1</cx:pt>
          <cx:pt idx="716">1</cx:pt>
          <cx:pt idx="717">1</cx:pt>
          <cx:pt idx="718">3</cx:pt>
          <cx:pt idx="719">1</cx:pt>
          <cx:pt idx="720">1</cx:pt>
          <cx:pt idx="721">1</cx:pt>
          <cx:pt idx="722">1</cx:pt>
          <cx:pt idx="723">1</cx:pt>
          <cx:pt idx="724">1</cx:pt>
          <cx:pt idx="725">1</cx:pt>
          <cx:pt idx="726">1</cx:pt>
          <cx:pt idx="727">1</cx:pt>
          <cx:pt idx="728">1</cx:pt>
          <cx:pt idx="729">1</cx:pt>
          <cx:pt idx="730">1</cx:pt>
          <cx:pt idx="731">3</cx:pt>
          <cx:pt idx="732">1</cx:pt>
          <cx:pt idx="733">1</cx:pt>
          <cx:pt idx="734">1</cx:pt>
          <cx:pt idx="735">1</cx:pt>
          <cx:pt idx="736">1</cx:pt>
          <cx:pt idx="737">1</cx:pt>
          <cx:pt idx="738">1</cx:pt>
          <cx:pt idx="739">1</cx:pt>
          <cx:pt idx="740">3</cx:pt>
          <cx:pt idx="741">1</cx:pt>
          <cx:pt idx="742">1</cx:pt>
          <cx:pt idx="743">1</cx:pt>
          <cx:pt idx="744">1</cx:pt>
          <cx:pt idx="745">1</cx:pt>
          <cx:pt idx="746">1</cx:pt>
          <cx:pt idx="747">1</cx:pt>
          <cx:pt idx="748">1</cx:pt>
          <cx:pt idx="749">1</cx:pt>
          <cx:pt idx="750">1</cx:pt>
          <cx:pt idx="751">1</cx:pt>
          <cx:pt idx="752">1</cx:pt>
          <cx:pt idx="753">1</cx:pt>
          <cx:pt idx="754">1</cx:pt>
          <cx:pt idx="755">1</cx:pt>
          <cx:pt idx="756">1</cx:pt>
          <cx:pt idx="757">3</cx:pt>
          <cx:pt idx="758">1</cx:pt>
          <cx:pt idx="759">1</cx:pt>
          <cx:pt idx="760">1</cx:pt>
          <cx:pt idx="761">1</cx:pt>
          <cx:pt idx="762">1</cx:pt>
          <cx:pt idx="763">1</cx:pt>
          <cx:pt idx="764">1</cx:pt>
          <cx:pt idx="765">1</cx:pt>
          <cx:pt idx="766">1</cx:pt>
          <cx:pt idx="767">1</cx:pt>
          <cx:pt idx="768">1</cx:pt>
          <cx:pt idx="769">1</cx:pt>
          <cx:pt idx="770">1</cx:pt>
          <cx:pt idx="771">3</cx:pt>
          <cx:pt idx="772">1</cx:pt>
          <cx:pt idx="773">1</cx:pt>
          <cx:pt idx="774">1</cx:pt>
          <cx:pt idx="775">1</cx:pt>
          <cx:pt idx="776">1</cx:pt>
          <cx:pt idx="777">1</cx:pt>
          <cx:pt idx="778">1</cx:pt>
          <cx:pt idx="779">1</cx:pt>
          <cx:pt idx="780">1</cx:pt>
          <cx:pt idx="781">1</cx:pt>
          <cx:pt idx="782">1</cx:pt>
          <cx:pt idx="783">1</cx:pt>
          <cx:pt idx="784">1</cx:pt>
          <cx:pt idx="785">1</cx:pt>
          <cx:pt idx="786">1</cx:pt>
          <cx:pt idx="787">1</cx:pt>
          <cx:pt idx="788">1</cx:pt>
          <cx:pt idx="789">1</cx:pt>
          <cx:pt idx="790">1</cx:pt>
          <cx:pt idx="791">1</cx:pt>
          <cx:pt idx="792">1</cx:pt>
          <cx:pt idx="793">1</cx:pt>
          <cx:pt idx="794">1</cx:pt>
          <cx:pt idx="795">1</cx:pt>
          <cx:pt idx="796">1</cx:pt>
          <cx:pt idx="797">1</cx:pt>
          <cx:pt idx="798">1</cx:pt>
          <cx:pt idx="799">1</cx:pt>
          <cx:pt idx="800">1</cx:pt>
          <cx:pt idx="801">1</cx:pt>
          <cx:pt idx="802">1</cx:pt>
          <cx:pt idx="803">1</cx:pt>
          <cx:pt idx="804">1</cx:pt>
          <cx:pt idx="805">1</cx:pt>
          <cx:pt idx="806">1</cx:pt>
          <cx:pt idx="807">1</cx:pt>
          <cx:pt idx="808">1</cx:pt>
          <cx:pt idx="809">1</cx:pt>
          <cx:pt idx="810">1</cx:pt>
          <cx:pt idx="811">1</cx:pt>
          <cx:pt idx="812">1</cx:pt>
          <cx:pt idx="813">1</cx:pt>
          <cx:pt idx="814">1</cx:pt>
          <cx:pt idx="815">1</cx:pt>
          <cx:pt idx="816">1</cx:pt>
          <cx:pt idx="817">1</cx:pt>
          <cx:pt idx="818">1</cx:pt>
          <cx:pt idx="819">1</cx:pt>
          <cx:pt idx="820">1</cx:pt>
          <cx:pt idx="821">1</cx:pt>
          <cx:pt idx="822">1</cx:pt>
          <cx:pt idx="823">1</cx:pt>
          <cx:pt idx="824">1</cx:pt>
          <cx:pt idx="825">1</cx:pt>
          <cx:pt idx="826">1</cx:pt>
          <cx:pt idx="827">1</cx:pt>
          <cx:pt idx="828">1</cx:pt>
          <cx:pt idx="829">1</cx:pt>
          <cx:pt idx="830">1</cx:pt>
          <cx:pt idx="831">1</cx:pt>
          <cx:pt idx="832">1</cx:pt>
          <cx:pt idx="833">1</cx:pt>
          <cx:pt idx="834">1</cx:pt>
          <cx:pt idx="835">3</cx:pt>
          <cx:pt idx="836">1</cx:pt>
          <cx:pt idx="837">1</cx:pt>
          <cx:pt idx="838">1</cx:pt>
          <cx:pt idx="839">1</cx:pt>
          <cx:pt idx="840">1</cx:pt>
          <cx:pt idx="841">1</cx:pt>
          <cx:pt idx="842">1</cx:pt>
          <cx:pt idx="843">1</cx:pt>
          <cx:pt idx="844">1</cx:pt>
          <cx:pt idx="845">1</cx:pt>
          <cx:pt idx="846">1</cx:pt>
          <cx:pt idx="847">1</cx:pt>
          <cx:pt idx="848">1</cx:pt>
          <cx:pt idx="849">1</cx:pt>
          <cx:pt idx="850">1</cx:pt>
          <cx:pt idx="851">1</cx:pt>
          <cx:pt idx="852">1</cx:pt>
          <cx:pt idx="853">1</cx:pt>
          <cx:pt idx="854">3</cx:pt>
          <cx:pt idx="855">1</cx:pt>
          <cx:pt idx="856">1</cx:pt>
          <cx:pt idx="857">1</cx:pt>
          <cx:pt idx="858">1</cx:pt>
          <cx:pt idx="859">1</cx:pt>
          <cx:pt idx="860">1</cx:pt>
          <cx:pt idx="861">1</cx:pt>
          <cx:pt idx="862">1</cx:pt>
          <cx:pt idx="863">1</cx:pt>
          <cx:pt idx="864">1</cx:pt>
          <cx:pt idx="865">1</cx:pt>
          <cx:pt idx="866">1</cx:pt>
          <cx:pt idx="867">1</cx:pt>
          <cx:pt idx="868">1</cx:pt>
          <cx:pt idx="869">1</cx:pt>
          <cx:pt idx="870">1</cx:pt>
          <cx:pt idx="871">1</cx:pt>
          <cx:pt idx="872">1</cx:pt>
          <cx:pt idx="873">1</cx:pt>
          <cx:pt idx="874">1</cx:pt>
          <cx:pt idx="875">1</cx:pt>
          <cx:pt idx="876">1</cx:pt>
          <cx:pt idx="877">1</cx:pt>
          <cx:pt idx="878">1</cx:pt>
          <cx:pt idx="879">1</cx:pt>
          <cx:pt idx="880">1</cx:pt>
          <cx:pt idx="881">1</cx:pt>
          <cx:pt idx="882">1</cx:pt>
          <cx:pt idx="883">1</cx:pt>
          <cx:pt idx="884">1</cx:pt>
          <cx:pt idx="885">3</cx:pt>
          <cx:pt idx="886">1</cx:pt>
          <cx:pt idx="887">1</cx:pt>
          <cx:pt idx="888">1</cx:pt>
          <cx:pt idx="889">1</cx:pt>
          <cx:pt idx="890">1</cx:pt>
          <cx:pt idx="891">1</cx:pt>
          <cx:pt idx="892">1</cx:pt>
          <cx:pt idx="893">1</cx:pt>
          <cx:pt idx="894">1</cx:pt>
          <cx:pt idx="895">1</cx:pt>
          <cx:pt idx="896">1</cx:pt>
          <cx:pt idx="897">1</cx:pt>
          <cx:pt idx="898">1</cx:pt>
          <cx:pt idx="899">1</cx:pt>
          <cx:pt idx="900">1</cx:pt>
          <cx:pt idx="901">1</cx:pt>
          <cx:pt idx="902">1</cx:pt>
          <cx:pt idx="903">1</cx:pt>
          <cx:pt idx="904">1</cx:pt>
          <cx:pt idx="905">1</cx:pt>
          <cx:pt idx="906">1</cx:pt>
          <cx:pt idx="907">1</cx:pt>
          <cx:pt idx="908">1</cx:pt>
          <cx:pt idx="909">1</cx:pt>
          <cx:pt idx="910">1</cx:pt>
          <cx:pt idx="911">1</cx:pt>
          <cx:pt idx="912">1</cx:pt>
          <cx:pt idx="913">1</cx:pt>
          <cx:pt idx="914">1</cx:pt>
          <cx:pt idx="915">1</cx:pt>
          <cx:pt idx="916">3</cx:pt>
          <cx:pt idx="917">1</cx:pt>
          <cx:pt idx="918">1</cx:pt>
          <cx:pt idx="919">1</cx:pt>
          <cx:pt idx="920">1</cx:pt>
          <cx:pt idx="921">1</cx:pt>
          <cx:pt idx="922">1</cx:pt>
          <cx:pt idx="923">1</cx:pt>
          <cx:pt idx="924">1</cx:pt>
          <cx:pt idx="925">1</cx:pt>
          <cx:pt idx="926">1</cx:pt>
          <cx:pt idx="927">1</cx:pt>
          <cx:pt idx="928">1</cx:pt>
          <cx:pt idx="929">1</cx:pt>
          <cx:pt idx="930">1</cx:pt>
          <cx:pt idx="931">1</cx:pt>
          <cx:pt idx="932">1</cx:pt>
          <cx:pt idx="933">1</cx:pt>
          <cx:pt idx="934">1</cx:pt>
          <cx:pt idx="935">1</cx:pt>
          <cx:pt idx="936">1</cx:pt>
          <cx:pt idx="937">1</cx:pt>
          <cx:pt idx="938">1</cx:pt>
          <cx:pt idx="939">1</cx:pt>
          <cx:pt idx="940">1</cx:pt>
          <cx:pt idx="941">1</cx:pt>
          <cx:pt idx="942">1</cx:pt>
          <cx:pt idx="943">1</cx:pt>
          <cx:pt idx="944">1</cx:pt>
          <cx:pt idx="945">3</cx:pt>
          <cx:pt idx="946">1</cx:pt>
          <cx:pt idx="947">1</cx:pt>
          <cx:pt idx="948">1</cx:pt>
          <cx:pt idx="949">1</cx:pt>
          <cx:pt idx="950">1</cx:pt>
          <cx:pt idx="951">1</cx:pt>
          <cx:pt idx="952">1</cx:pt>
          <cx:pt idx="953">1</cx:pt>
          <cx:pt idx="954">1</cx:pt>
          <cx:pt idx="955">1</cx:pt>
          <cx:pt idx="956">1</cx:pt>
          <cx:pt idx="957">3</cx:pt>
          <cx:pt idx="958">1</cx:pt>
          <cx:pt idx="959">1</cx:pt>
          <cx:pt idx="960">1</cx:pt>
          <cx:pt idx="961">1</cx:pt>
          <cx:pt idx="962">1</cx:pt>
          <cx:pt idx="963">1</cx:pt>
          <cx:pt idx="964">1</cx:pt>
          <cx:pt idx="965">1</cx:pt>
          <cx:pt idx="966">1</cx:pt>
          <cx:pt idx="967">1</cx:pt>
          <cx:pt idx="968">1</cx:pt>
          <cx:pt idx="969">1</cx:pt>
          <cx:pt idx="970">1</cx:pt>
          <cx:pt idx="971">1</cx:pt>
          <cx:pt idx="972">1</cx:pt>
          <cx:pt idx="973">1</cx:pt>
          <cx:pt idx="974">1</cx:pt>
          <cx:pt idx="975">1</cx:pt>
          <cx:pt idx="976">1</cx:pt>
          <cx:pt idx="977">1</cx:pt>
          <cx:pt idx="978">1</cx:pt>
          <cx:pt idx="979">1</cx:pt>
          <cx:pt idx="980">1</cx:pt>
          <cx:pt idx="981">1</cx:pt>
          <cx:pt idx="982">1</cx:pt>
          <cx:pt idx="983">1</cx:pt>
          <cx:pt idx="984">1</cx:pt>
          <cx:pt idx="985">1</cx:pt>
          <cx:pt idx="986">1</cx:pt>
          <cx:pt idx="987">1</cx:pt>
          <cx:pt idx="988">1</cx:pt>
          <cx:pt idx="989">1</cx:pt>
          <cx:pt idx="990">1</cx:pt>
          <cx:pt idx="991">1</cx:pt>
          <cx:pt idx="992">1</cx:pt>
          <cx:pt idx="993">1</cx:pt>
          <cx:pt idx="994">1</cx:pt>
          <cx:pt idx="995">1</cx:pt>
          <cx:pt idx="996">1</cx:pt>
          <cx:pt idx="997">1</cx:pt>
          <cx:pt idx="998">1</cx:pt>
          <cx:pt idx="999">1</cx:pt>
          <cx:pt idx="1000">1</cx:pt>
          <cx:pt idx="1001">1</cx:pt>
          <cx:pt idx="1002">3</cx:pt>
          <cx:pt idx="1003">3</cx:pt>
          <cx:pt idx="1004">1</cx:pt>
          <cx:pt idx="1005">1</cx:pt>
          <cx:pt idx="1006">1</cx:pt>
          <cx:pt idx="1007">1</cx:pt>
          <cx:pt idx="1008">1</cx:pt>
          <cx:pt idx="1009">1</cx:pt>
          <cx:pt idx="1010">1</cx:pt>
          <cx:pt idx="1011">1</cx:pt>
          <cx:pt idx="1012">1</cx:pt>
          <cx:pt idx="1013">1</cx:pt>
          <cx:pt idx="1014">1</cx:pt>
          <cx:pt idx="1015">1</cx:pt>
          <cx:pt idx="1016">1</cx:pt>
          <cx:pt idx="1017">1</cx:pt>
          <cx:pt idx="1018">1</cx:pt>
          <cx:pt idx="1019">1</cx:pt>
          <cx:pt idx="1020">3</cx:pt>
          <cx:pt idx="1021">1</cx:pt>
          <cx:pt idx="1022">1</cx:pt>
          <cx:pt idx="1023">1</cx:pt>
          <cx:pt idx="1024">1</cx:pt>
          <cx:pt idx="1025">1</cx:pt>
          <cx:pt idx="1026">1</cx:pt>
          <cx:pt idx="1027">1</cx:pt>
          <cx:pt idx="1028">1</cx:pt>
          <cx:pt idx="1029">1</cx:pt>
          <cx:pt idx="1030">1</cx:pt>
          <cx:pt idx="1031">1</cx:pt>
          <cx:pt idx="1032">1</cx:pt>
          <cx:pt idx="1033">1</cx:pt>
          <cx:pt idx="1034">1</cx:pt>
          <cx:pt idx="1035">1</cx:pt>
          <cx:pt idx="1036">1</cx:pt>
          <cx:pt idx="1037">1</cx:pt>
          <cx:pt idx="1038">1</cx:pt>
          <cx:pt idx="1039">1</cx:pt>
          <cx:pt idx="1040">1</cx:pt>
          <cx:pt idx="1041">1</cx:pt>
          <cx:pt idx="1042">1</cx:pt>
          <cx:pt idx="1043">1</cx:pt>
          <cx:pt idx="1044">1</cx:pt>
          <cx:pt idx="1045">1</cx:pt>
          <cx:pt idx="1046">1</cx:pt>
          <cx:pt idx="1047">1</cx:pt>
          <cx:pt idx="1048">1</cx:pt>
          <cx:pt idx="1049">1</cx:pt>
          <cx:pt idx="1050">1</cx:pt>
          <cx:pt idx="1051">1</cx:pt>
          <cx:pt idx="1052">1</cx:pt>
          <cx:pt idx="1053">1</cx:pt>
          <cx:pt idx="1054">1</cx:pt>
          <cx:pt idx="1055">1</cx:pt>
          <cx:pt idx="1056">1</cx:pt>
          <cx:pt idx="1057">1</cx:pt>
          <cx:pt idx="1058">1</cx:pt>
          <cx:pt idx="1059">1</cx:pt>
          <cx:pt idx="1060">1</cx:pt>
          <cx:pt idx="1061">1</cx:pt>
          <cx:pt idx="1062">1</cx:pt>
          <cx:pt idx="1063">1</cx:pt>
          <cx:pt idx="1064">1</cx:pt>
          <cx:pt idx="1065">1</cx:pt>
          <cx:pt idx="1066">1</cx:pt>
          <cx:pt idx="1067">1</cx:pt>
          <cx:pt idx="1068">1</cx:pt>
          <cx:pt idx="1069">1</cx:pt>
          <cx:pt idx="1070">1</cx:pt>
          <cx:pt idx="1071">1</cx:pt>
          <cx:pt idx="1072">1</cx:pt>
          <cx:pt idx="1073">1</cx:pt>
          <cx:pt idx="1074">3</cx:pt>
          <cx:pt idx="1075">1</cx:pt>
          <cx:pt idx="1076">1</cx:pt>
          <cx:pt idx="1077">1</cx:pt>
          <cx:pt idx="1078">1</cx:pt>
          <cx:pt idx="1079">1</cx:pt>
          <cx:pt idx="1080">1</cx:pt>
          <cx:pt idx="1081">1</cx:pt>
          <cx:pt idx="1082">1</cx:pt>
          <cx:pt idx="1083">1</cx:pt>
          <cx:pt idx="1084">1</cx:pt>
          <cx:pt idx="1085">1</cx:pt>
          <cx:pt idx="1086">1</cx:pt>
          <cx:pt idx="1087">1</cx:pt>
          <cx:pt idx="1088">1</cx:pt>
          <cx:pt idx="1089">1</cx:pt>
          <cx:pt idx="1090">3</cx:pt>
          <cx:pt idx="1091">1</cx:pt>
          <cx:pt idx="1092">3</cx:pt>
          <cx:pt idx="1093">1</cx:pt>
          <cx:pt idx="1094">1</cx:pt>
          <cx:pt idx="1095">1</cx:pt>
          <cx:pt idx="1096">1</cx:pt>
          <cx:pt idx="1097">1</cx:pt>
          <cx:pt idx="1098">1</cx:pt>
          <cx:pt idx="1099">1</cx:pt>
          <cx:pt idx="1100">1</cx:pt>
          <cx:pt idx="1101">1</cx:pt>
          <cx:pt idx="1102">1</cx:pt>
          <cx:pt idx="1103">1</cx:pt>
          <cx:pt idx="1104">1</cx:pt>
          <cx:pt idx="1105">1</cx:pt>
          <cx:pt idx="1106">1</cx:pt>
          <cx:pt idx="1107">1</cx:pt>
          <cx:pt idx="1108">1</cx:pt>
          <cx:pt idx="1109">1</cx:pt>
          <cx:pt idx="1110">1</cx:pt>
          <cx:pt idx="1111">1</cx:pt>
          <cx:pt idx="1112">1</cx:pt>
          <cx:pt idx="1113">1</cx:pt>
          <cx:pt idx="1114">1</cx:pt>
          <cx:pt idx="1115">1</cx:pt>
          <cx:pt idx="1116">1</cx:pt>
          <cx:pt idx="1117">1</cx:pt>
          <cx:pt idx="1118">1</cx:pt>
          <cx:pt idx="1119">1</cx:pt>
          <cx:pt idx="1120">1</cx:pt>
          <cx:pt idx="1121">1</cx:pt>
          <cx:pt idx="1122">1</cx:pt>
          <cx:pt idx="1123">3</cx:pt>
          <cx:pt idx="1124">1</cx:pt>
          <cx:pt idx="1125">1</cx:pt>
          <cx:pt idx="1126">1</cx:pt>
          <cx:pt idx="1127">1</cx:pt>
          <cx:pt idx="1128">1</cx:pt>
          <cx:pt idx="1129">1</cx:pt>
          <cx:pt idx="1130">1</cx:pt>
          <cx:pt idx="1131">1</cx:pt>
          <cx:pt idx="1132">1</cx:pt>
          <cx:pt idx="1133">1</cx:pt>
          <cx:pt idx="1134">1</cx:pt>
          <cx:pt idx="1135">1</cx:pt>
          <cx:pt idx="1136">1</cx:pt>
          <cx:pt idx="1137">1</cx:pt>
          <cx:pt idx="1138">1</cx:pt>
          <cx:pt idx="1139">1</cx:pt>
          <cx:pt idx="1140">1</cx:pt>
          <cx:pt idx="1141">1</cx:pt>
          <cx:pt idx="1142">1</cx:pt>
          <cx:pt idx="1143">1</cx:pt>
          <cx:pt idx="1144">1</cx:pt>
          <cx:pt idx="1145">1</cx:pt>
          <cx:pt idx="1146">1</cx:pt>
          <cx:pt idx="1147">1</cx:pt>
          <cx:pt idx="1148">1</cx:pt>
          <cx:pt idx="1149">1</cx:pt>
          <cx:pt idx="1150">1</cx:pt>
          <cx:pt idx="1151">1</cx:pt>
          <cx:pt idx="1152">1</cx:pt>
          <cx:pt idx="1153">1</cx:pt>
          <cx:pt idx="1154">1</cx:pt>
          <cx:pt idx="1155">1</cx:pt>
          <cx:pt idx="1156">1</cx:pt>
          <cx:pt idx="1157">1</cx:pt>
          <cx:pt idx="1158">1</cx:pt>
          <cx:pt idx="1159">1</cx:pt>
          <cx:pt idx="1160">1</cx:pt>
          <cx:pt idx="1161">1</cx:pt>
          <cx:pt idx="1162">1</cx:pt>
          <cx:pt idx="1163">1</cx:pt>
          <cx:pt idx="1164">1</cx:pt>
          <cx:pt idx="1165">1</cx:pt>
          <cx:pt idx="1166">1</cx:pt>
          <cx:pt idx="1167">3</cx:pt>
          <cx:pt idx="1168">1</cx:pt>
          <cx:pt idx="1169">1</cx:pt>
          <cx:pt idx="1170">1</cx:pt>
          <cx:pt idx="1171">1</cx:pt>
          <cx:pt idx="1172">1</cx:pt>
          <cx:pt idx="1173">1</cx:pt>
          <cx:pt idx="1174">1</cx:pt>
          <cx:pt idx="1175">1</cx:pt>
          <cx:pt idx="1176">1</cx:pt>
          <cx:pt idx="1177">1</cx:pt>
          <cx:pt idx="1178">1</cx:pt>
          <cx:pt idx="1179">1</cx:pt>
          <cx:pt idx="1180">1</cx:pt>
          <cx:pt idx="1181">1</cx:pt>
          <cx:pt idx="1182">1</cx:pt>
          <cx:pt idx="1183">1</cx:pt>
          <cx:pt idx="1184">1</cx:pt>
          <cx:pt idx="1185">1</cx:pt>
          <cx:pt idx="1186">1</cx:pt>
          <cx:pt idx="1187">1</cx:pt>
          <cx:pt idx="1188">1</cx:pt>
          <cx:pt idx="1189">1</cx:pt>
          <cx:pt idx="1190">1</cx:pt>
          <cx:pt idx="1191">1</cx:pt>
          <cx:pt idx="1192">1</cx:pt>
          <cx:pt idx="1193">1</cx:pt>
          <cx:pt idx="1194">1</cx:pt>
          <cx:pt idx="1195">1</cx:pt>
          <cx:pt idx="1196">1</cx:pt>
          <cx:pt idx="1197">1</cx:pt>
          <cx:pt idx="1198">1</cx:pt>
          <cx:pt idx="1199">1</cx:pt>
          <cx:pt idx="1200">1</cx:pt>
          <cx:pt idx="1201">1</cx:pt>
          <cx:pt idx="1202">1</cx:pt>
          <cx:pt idx="1203">1</cx:pt>
          <cx:pt idx="1204">1</cx:pt>
          <cx:pt idx="1205">1</cx:pt>
          <cx:pt idx="1206">1</cx:pt>
          <cx:pt idx="1207">1</cx:pt>
          <cx:pt idx="1208">1</cx:pt>
          <cx:pt idx="1209">1</cx:pt>
          <cx:pt idx="1210">1</cx:pt>
          <cx:pt idx="1211">1</cx:pt>
          <cx:pt idx="1212">1</cx:pt>
          <cx:pt idx="1213">1</cx:pt>
          <cx:pt idx="1214">1</cx:pt>
          <cx:pt idx="1215">1</cx:pt>
          <cx:pt idx="1216">1</cx:pt>
          <cx:pt idx="1217">1</cx:pt>
          <cx:pt idx="1218">1</cx:pt>
          <cx:pt idx="1219">1</cx:pt>
          <cx:pt idx="1220">1</cx:pt>
          <cx:pt idx="1221">1</cx:pt>
          <cx:pt idx="1222">1</cx:pt>
          <cx:pt idx="1223">1</cx:pt>
          <cx:pt idx="1224">1</cx:pt>
          <cx:pt idx="1225">1</cx:pt>
          <cx:pt idx="1226">1</cx:pt>
          <cx:pt idx="1227">1</cx:pt>
          <cx:pt idx="1228">1</cx:pt>
          <cx:pt idx="1229">1</cx:pt>
          <cx:pt idx="1230">1</cx:pt>
          <cx:pt idx="1231">1</cx:pt>
          <cx:pt idx="1232">1</cx:pt>
          <cx:pt idx="1233">1</cx:pt>
          <cx:pt idx="1234">1</cx:pt>
          <cx:pt idx="1235">1</cx:pt>
          <cx:pt idx="1236">1</cx:pt>
          <cx:pt idx="1237">1</cx:pt>
          <cx:pt idx="1238">1</cx:pt>
          <cx:pt idx="1239">1</cx:pt>
          <cx:pt idx="1240">1</cx:pt>
          <cx:pt idx="1241">1</cx:pt>
          <cx:pt idx="1242">1</cx:pt>
          <cx:pt idx="1243">1</cx:pt>
          <cx:pt idx="1244">1</cx:pt>
          <cx:pt idx="1245">1</cx:pt>
          <cx:pt idx="1246">1</cx:pt>
          <cx:pt idx="1247">1</cx:pt>
          <cx:pt idx="1248">1</cx:pt>
          <cx:pt idx="1249">1</cx:pt>
          <cx:pt idx="1250">1</cx:pt>
          <cx:pt idx="1251">1</cx:pt>
          <cx:pt idx="1252">1</cx:pt>
          <cx:pt idx="1253">1</cx:pt>
          <cx:pt idx="1254">1</cx:pt>
          <cx:pt idx="1255">1</cx:pt>
          <cx:pt idx="1256">1</cx:pt>
          <cx:pt idx="1257">1</cx:pt>
          <cx:pt idx="1258">1</cx:pt>
          <cx:pt idx="1259">1</cx:pt>
          <cx:pt idx="1260">1</cx:pt>
          <cx:pt idx="1261">1</cx:pt>
          <cx:pt idx="1262">1</cx:pt>
          <cx:pt idx="1263">1</cx:pt>
          <cx:pt idx="1264">1</cx:pt>
          <cx:pt idx="1265">1</cx:pt>
          <cx:pt idx="1266">1</cx:pt>
          <cx:pt idx="1267">1</cx:pt>
          <cx:pt idx="1268">1</cx:pt>
          <cx:pt idx="1269">1</cx:pt>
          <cx:pt idx="1270">1</cx:pt>
          <cx:pt idx="1271">3</cx:pt>
          <cx:pt idx="1272">1</cx:pt>
          <cx:pt idx="1273">1</cx:pt>
          <cx:pt idx="1274">1</cx:pt>
          <cx:pt idx="1275">3</cx:pt>
          <cx:pt idx="1276">1</cx:pt>
          <cx:pt idx="1277">1</cx:pt>
          <cx:pt idx="1278">1</cx:pt>
          <cx:pt idx="1279">1</cx:pt>
          <cx:pt idx="1280">1</cx:pt>
          <cx:pt idx="1281">1</cx:pt>
          <cx:pt idx="1282">1</cx:pt>
          <cx:pt idx="1283">1</cx:pt>
          <cx:pt idx="1284">1</cx:pt>
          <cx:pt idx="1285">1</cx:pt>
          <cx:pt idx="1286">1</cx:pt>
          <cx:pt idx="1287">1</cx:pt>
          <cx:pt idx="1288">1</cx:pt>
          <cx:pt idx="1289">1</cx:pt>
          <cx:pt idx="1290">1</cx:pt>
          <cx:pt idx="1291">1</cx:pt>
          <cx:pt idx="1292">1</cx:pt>
          <cx:pt idx="1293">1</cx:pt>
          <cx:pt idx="1294">1</cx:pt>
          <cx:pt idx="1295">1</cx:pt>
          <cx:pt idx="1296">1</cx:pt>
          <cx:pt idx="1297">1</cx:pt>
          <cx:pt idx="1298">1</cx:pt>
          <cx:pt idx="1299">3</cx:pt>
          <cx:pt idx="1300">1</cx:pt>
          <cx:pt idx="1301">1</cx:pt>
          <cx:pt idx="1302">1</cx:pt>
          <cx:pt idx="1303">1</cx:pt>
          <cx:pt idx="1304">1</cx:pt>
          <cx:pt idx="1305">1</cx:pt>
          <cx:pt idx="1306">1</cx:pt>
          <cx:pt idx="1307">1</cx:pt>
          <cx:pt idx="1308">1</cx:pt>
          <cx:pt idx="1309">1</cx:pt>
          <cx:pt idx="1310">1</cx:pt>
          <cx:pt idx="1311">1</cx:pt>
          <cx:pt idx="1312">1</cx:pt>
          <cx:pt idx="1313">1</cx:pt>
          <cx:pt idx="1314">1</cx:pt>
          <cx:pt idx="1315">1</cx:pt>
          <cx:pt idx="1316">1</cx:pt>
          <cx:pt idx="1317">1</cx:pt>
          <cx:pt idx="1318">1</cx:pt>
          <cx:pt idx="1319">1</cx:pt>
          <cx:pt idx="1320">1</cx:pt>
          <cx:pt idx="1321">1</cx:pt>
          <cx:pt idx="1322">1</cx:pt>
          <cx:pt idx="1323">1</cx:pt>
          <cx:pt idx="1324">1</cx:pt>
          <cx:pt idx="1325">1</cx:pt>
          <cx:pt idx="1326">1</cx:pt>
          <cx:pt idx="1327">1</cx:pt>
          <cx:pt idx="1328">1</cx:pt>
          <cx:pt idx="1329">1</cx:pt>
          <cx:pt idx="1330">1</cx:pt>
          <cx:pt idx="1331">1</cx:pt>
          <cx:pt idx="1332">1</cx:pt>
          <cx:pt idx="1333">3</cx:pt>
          <cx:pt idx="1334">1</cx:pt>
          <cx:pt idx="1335">1</cx:pt>
          <cx:pt idx="1336">1</cx:pt>
          <cx:pt idx="1337">1</cx:pt>
          <cx:pt idx="1338">1</cx:pt>
          <cx:pt idx="1339">1</cx:pt>
          <cx:pt idx="1340">1</cx:pt>
          <cx:pt idx="1341">1</cx:pt>
          <cx:pt idx="1342">1</cx:pt>
          <cx:pt idx="1343">1</cx:pt>
          <cx:pt idx="1344">1</cx:pt>
          <cx:pt idx="1345">1</cx:pt>
          <cx:pt idx="1346">1</cx:pt>
          <cx:pt idx="1347">1</cx:pt>
          <cx:pt idx="1348">1</cx:pt>
          <cx:pt idx="1349">1</cx:pt>
          <cx:pt idx="1350">1</cx:pt>
          <cx:pt idx="1351">1</cx:pt>
          <cx:pt idx="1352">1</cx:pt>
          <cx:pt idx="1353">1</cx:pt>
          <cx:pt idx="1354">1</cx:pt>
          <cx:pt idx="1355">1</cx:pt>
          <cx:pt idx="1356">1</cx:pt>
          <cx:pt idx="1357">1</cx:pt>
          <cx:pt idx="1358">1</cx:pt>
          <cx:pt idx="1359">1</cx:pt>
          <cx:pt idx="1360">1</cx:pt>
          <cx:pt idx="1361">1</cx:pt>
          <cx:pt idx="1362">1</cx:pt>
          <cx:pt idx="1363">1</cx:pt>
          <cx:pt idx="1364">3</cx:pt>
          <cx:pt idx="1365">1</cx:pt>
          <cx:pt idx="1366">1</cx:pt>
          <cx:pt idx="1367">1</cx:pt>
          <cx:pt idx="1368">1</cx:pt>
          <cx:pt idx="1369">1</cx:pt>
          <cx:pt idx="1370">1</cx:pt>
          <cx:pt idx="1371">1</cx:pt>
          <cx:pt idx="1372">1</cx:pt>
          <cx:pt idx="1373">1</cx:pt>
          <cx:pt idx="1374">1</cx:pt>
          <cx:pt idx="1375">1</cx:pt>
          <cx:pt idx="1376">1</cx:pt>
          <cx:pt idx="1377">1</cx:pt>
          <cx:pt idx="1378">1</cx:pt>
          <cx:pt idx="1379">1</cx:pt>
          <cx:pt idx="1380">1</cx:pt>
          <cx:pt idx="1381">1</cx:pt>
          <cx:pt idx="1382">1</cx:pt>
          <cx:pt idx="1383">1</cx:pt>
          <cx:pt idx="1384">1</cx:pt>
          <cx:pt idx="1385">1</cx:pt>
          <cx:pt idx="1386">1</cx:pt>
          <cx:pt idx="1387">1</cx:pt>
          <cx:pt idx="1388">3</cx:pt>
          <cx:pt idx="1389">1</cx:pt>
          <cx:pt idx="1390">1</cx:pt>
          <cx:pt idx="1391">1</cx:pt>
          <cx:pt idx="1392">1</cx:pt>
          <cx:pt idx="1393">1</cx:pt>
          <cx:pt idx="1394">1</cx:pt>
          <cx:pt idx="1395">1</cx:pt>
          <cx:pt idx="1396">1</cx:pt>
          <cx:pt idx="1397">1</cx:pt>
          <cx:pt idx="1398">1</cx:pt>
          <cx:pt idx="1399">1</cx:pt>
          <cx:pt idx="1400">1</cx:pt>
          <cx:pt idx="1401">1</cx:pt>
          <cx:pt idx="1402">1</cx:pt>
          <cx:pt idx="1403">1</cx:pt>
          <cx:pt idx="1404">1</cx:pt>
          <cx:pt idx="1405">1</cx:pt>
          <cx:pt idx="1406">1</cx:pt>
          <cx:pt idx="1407">1</cx:pt>
          <cx:pt idx="1408">1</cx:pt>
          <cx:pt idx="1409">1</cx:pt>
          <cx:pt idx="1410">1</cx:pt>
          <cx:pt idx="1411">1</cx:pt>
          <cx:pt idx="1412">1</cx:pt>
          <cx:pt idx="1413">1</cx:pt>
          <cx:pt idx="1414">1</cx:pt>
          <cx:pt idx="1415">1</cx:pt>
          <cx:pt idx="1416">1</cx:pt>
          <cx:pt idx="1417">1</cx:pt>
          <cx:pt idx="1418">1</cx:pt>
          <cx:pt idx="1419">1</cx:pt>
          <cx:pt idx="1420">1</cx:pt>
          <cx:pt idx="1421">1</cx:pt>
          <cx:pt idx="1422">1</cx:pt>
          <cx:pt idx="1423">1</cx:pt>
          <cx:pt idx="1424">1</cx:pt>
          <cx:pt idx="1425">1</cx:pt>
          <cx:pt idx="1426">1</cx:pt>
          <cx:pt idx="1427">1</cx:pt>
          <cx:pt idx="1428">1</cx:pt>
          <cx:pt idx="1429">1</cx:pt>
          <cx:pt idx="1430">1</cx:pt>
          <cx:pt idx="1431">1</cx:pt>
          <cx:pt idx="1432">1</cx:pt>
          <cx:pt idx="1433">1</cx:pt>
          <cx:pt idx="1434">1</cx:pt>
          <cx:pt idx="1435">1</cx:pt>
          <cx:pt idx="1436">1</cx:pt>
          <cx:pt idx="1437">1</cx:pt>
          <cx:pt idx="1438">1</cx:pt>
          <cx:pt idx="1439">1</cx:pt>
          <cx:pt idx="1440">1</cx:pt>
          <cx:pt idx="1441">1</cx:pt>
          <cx:pt idx="1442">1</cx:pt>
          <cx:pt idx="1443">1</cx:pt>
          <cx:pt idx="1444">3</cx:pt>
          <cx:pt idx="1445">1</cx:pt>
          <cx:pt idx="1446">1</cx:pt>
          <cx:pt idx="1447">1</cx:pt>
          <cx:pt idx="1448">1</cx:pt>
          <cx:pt idx="1449">1</cx:pt>
          <cx:pt idx="1450">1</cx:pt>
          <cx:pt idx="1451">1</cx:pt>
          <cx:pt idx="1452">1</cx:pt>
          <cx:pt idx="1453">1</cx:pt>
          <cx:pt idx="1454">1</cx:pt>
          <cx:pt idx="1455">1</cx:pt>
          <cx:pt idx="1456">1</cx:pt>
          <cx:pt idx="1457">1</cx:pt>
          <cx:pt idx="1458">1</cx:pt>
          <cx:pt idx="1459">1</cx:pt>
          <cx:pt idx="1460">1</cx:pt>
          <cx:pt idx="1461">1</cx:pt>
          <cx:pt idx="1462">1</cx:pt>
          <cx:pt idx="1463">1</cx:pt>
          <cx:pt idx="1464">1</cx:pt>
          <cx:pt idx="1465">1</cx:pt>
          <cx:pt idx="1466">1</cx:pt>
          <cx:pt idx="1467">1</cx:pt>
          <cx:pt idx="1468">1</cx:pt>
          <cx:pt idx="1469">1</cx:pt>
          <cx:pt idx="1470">3</cx:pt>
          <cx:pt idx="1471">1</cx:pt>
          <cx:pt idx="1472">1</cx:pt>
          <cx:pt idx="1473">1</cx:pt>
          <cx:pt idx="1474">1</cx:pt>
          <cx:pt idx="1475">1</cx:pt>
          <cx:pt idx="1476">1</cx:pt>
          <cx:pt idx="1477">1</cx:pt>
          <cx:pt idx="1478">1</cx:pt>
          <cx:pt idx="1479">1</cx:pt>
          <cx:pt idx="1480">1</cx:pt>
          <cx:pt idx="1481">1</cx:pt>
          <cx:pt idx="1482">3</cx:pt>
          <cx:pt idx="1483">1</cx:pt>
          <cx:pt idx="1484">1</cx:pt>
          <cx:pt idx="1485">1</cx:pt>
          <cx:pt idx="1486">1</cx:pt>
          <cx:pt idx="1487">1</cx:pt>
          <cx:pt idx="1488">1</cx:pt>
          <cx:pt idx="1489">1</cx:pt>
          <cx:pt idx="1490">1</cx:pt>
          <cx:pt idx="1491">1</cx:pt>
          <cx:pt idx="1492">1</cx:pt>
          <cx:pt idx="1493">1</cx:pt>
          <cx:pt idx="1494">1</cx:pt>
          <cx:pt idx="1495">1</cx:pt>
          <cx:pt idx="1496">1</cx:pt>
          <cx:pt idx="1497">1</cx:pt>
          <cx:pt idx="1498">1</cx:pt>
          <cx:pt idx="1499">1</cx:pt>
          <cx:pt idx="1500">1</cx:pt>
          <cx:pt idx="1501">1</cx:pt>
          <cx:pt idx="1502">1</cx:pt>
          <cx:pt idx="1503">1</cx:pt>
          <cx:pt idx="1504">1</cx:pt>
          <cx:pt idx="1505">1</cx:pt>
          <cx:pt idx="1506">1</cx:pt>
          <cx:pt idx="1507">1</cx:pt>
          <cx:pt idx="1508">1</cx:pt>
          <cx:pt idx="1509">1</cx:pt>
          <cx:pt idx="1510">1</cx:pt>
          <cx:pt idx="1511">3</cx:pt>
          <cx:pt idx="1512">1</cx:pt>
          <cx:pt idx="1513">1</cx:pt>
          <cx:pt idx="1514">1</cx:pt>
          <cx:pt idx="1515">1</cx:pt>
          <cx:pt idx="1516">1</cx:pt>
          <cx:pt idx="1517">1</cx:pt>
          <cx:pt idx="1518">1</cx:pt>
          <cx:pt idx="1519">1</cx:pt>
          <cx:pt idx="1520">3</cx:pt>
          <cx:pt idx="1521">1</cx:pt>
          <cx:pt idx="1522">1</cx:pt>
          <cx:pt idx="1523">1</cx:pt>
          <cx:pt idx="1524">1</cx:pt>
          <cx:pt idx="1525">1</cx:pt>
          <cx:pt idx="1526">1</cx:pt>
          <cx:pt idx="1527">1</cx:pt>
          <cx:pt idx="1528">1</cx:pt>
          <cx:pt idx="1529">1</cx:pt>
          <cx:pt idx="1530">1</cx:pt>
          <cx:pt idx="1531">1</cx:pt>
          <cx:pt idx="1532">1</cx:pt>
          <cx:pt idx="1533">1</cx:pt>
          <cx:pt idx="1534">1</cx:pt>
          <cx:pt idx="1535">1</cx:pt>
          <cx:pt idx="1536">1</cx:pt>
          <cx:pt idx="1537">3</cx:pt>
          <cx:pt idx="1538">1</cx:pt>
          <cx:pt idx="1539">1</cx:pt>
          <cx:pt idx="1540">1</cx:pt>
          <cx:pt idx="1541">1</cx:pt>
          <cx:pt idx="1542">1</cx:pt>
          <cx:pt idx="1543">1</cx:pt>
          <cx:pt idx="1544">1</cx:pt>
          <cx:pt idx="1545">1</cx:pt>
          <cx:pt idx="1546">1</cx:pt>
          <cx:pt idx="1547">3</cx:pt>
          <cx:pt idx="1548">1</cx:pt>
          <cx:pt idx="1549">1</cx:pt>
          <cx:pt idx="1550">1</cx:pt>
          <cx:pt idx="1551">1</cx:pt>
          <cx:pt idx="1552">1</cx:pt>
          <cx:pt idx="1553">1</cx:pt>
          <cx:pt idx="1554">1</cx:pt>
          <cx:pt idx="1555">1</cx:pt>
          <cx:pt idx="1556">1</cx:pt>
          <cx:pt idx="1557">1</cx:pt>
          <cx:pt idx="1558">1</cx:pt>
          <cx:pt idx="1559">1</cx:pt>
          <cx:pt idx="1560">1</cx:pt>
          <cx:pt idx="1561">1</cx:pt>
          <cx:pt idx="1562">1</cx:pt>
          <cx:pt idx="1563">1</cx:pt>
          <cx:pt idx="1564">1</cx:pt>
          <cx:pt idx="1565">1</cx:pt>
          <cx:pt idx="1566">3</cx:pt>
          <cx:pt idx="1567">1</cx:pt>
          <cx:pt idx="1568">1</cx:pt>
          <cx:pt idx="1569">1</cx:pt>
          <cx:pt idx="1570">3</cx:pt>
          <cx:pt idx="1571">1</cx:pt>
          <cx:pt idx="1572">1</cx:pt>
          <cx:pt idx="1573">1</cx:pt>
          <cx:pt idx="1574">1</cx:pt>
          <cx:pt idx="1575">1</cx:pt>
          <cx:pt idx="1576">1</cx:pt>
          <cx:pt idx="1577">1</cx:pt>
          <cx:pt idx="1578">1</cx:pt>
          <cx:pt idx="1579">1</cx:pt>
          <cx:pt idx="1580">1</cx:pt>
          <cx:pt idx="1581">1</cx:pt>
          <cx:pt idx="1582">1</cx:pt>
          <cx:pt idx="1583">3</cx:pt>
          <cx:pt idx="1584">1</cx:pt>
          <cx:pt idx="1585">1</cx:pt>
          <cx:pt idx="1586">1</cx:pt>
          <cx:pt idx="1587">1</cx:pt>
          <cx:pt idx="1588">1</cx:pt>
          <cx:pt idx="1589">1</cx:pt>
          <cx:pt idx="1590">1</cx:pt>
          <cx:pt idx="1591">1</cx:pt>
          <cx:pt idx="1592">1</cx:pt>
          <cx:pt idx="1593">1</cx:pt>
          <cx:pt idx="1594">1</cx:pt>
          <cx:pt idx="1595">1</cx:pt>
          <cx:pt idx="1596">1</cx:pt>
          <cx:pt idx="1597">1</cx:pt>
          <cx:pt idx="1598">1</cx:pt>
          <cx:pt idx="1599">1</cx:pt>
          <cx:pt idx="1600">1</cx:pt>
          <cx:pt idx="1601">1</cx:pt>
          <cx:pt idx="1602">1</cx:pt>
          <cx:pt idx="1603">1</cx:pt>
          <cx:pt idx="1604">1</cx:pt>
          <cx:pt idx="1605">1</cx:pt>
          <cx:pt idx="1606">1</cx:pt>
          <cx:pt idx="1607">1</cx:pt>
          <cx:pt idx="1608">1</cx:pt>
          <cx:pt idx="1609">1</cx:pt>
          <cx:pt idx="1610">1</cx:pt>
          <cx:pt idx="1611">3</cx:pt>
          <cx:pt idx="1612">1</cx:pt>
          <cx:pt idx="1613">1</cx:pt>
          <cx:pt idx="1614">1</cx:pt>
          <cx:pt idx="1615">1</cx:pt>
          <cx:pt idx="1616">1</cx:pt>
          <cx:pt idx="1617">1</cx:pt>
          <cx:pt idx="1618">1</cx:pt>
          <cx:pt idx="1619">1</cx:pt>
          <cx:pt idx="1620">1</cx:pt>
          <cx:pt idx="1621">1</cx:pt>
          <cx:pt idx="1622">1</cx:pt>
          <cx:pt idx="1623">1</cx:pt>
          <cx:pt idx="1624">3</cx:pt>
          <cx:pt idx="1625">1</cx:pt>
          <cx:pt idx="1626">1</cx:pt>
          <cx:pt idx="1627">1</cx:pt>
          <cx:pt idx="1628">1</cx:pt>
          <cx:pt idx="1629">1</cx:pt>
          <cx:pt idx="1630">1</cx:pt>
          <cx:pt idx="1631">1</cx:pt>
          <cx:pt idx="1632">1</cx:pt>
          <cx:pt idx="1633">1</cx:pt>
          <cx:pt idx="1634">1</cx:pt>
          <cx:pt idx="1635">1</cx:pt>
          <cx:pt idx="1636">1</cx:pt>
          <cx:pt idx="1637">1</cx:pt>
          <cx:pt idx="1638">1</cx:pt>
          <cx:pt idx="1639">1</cx:pt>
          <cx:pt idx="1640">1</cx:pt>
          <cx:pt idx="1641">1</cx:pt>
          <cx:pt idx="1642">1</cx:pt>
          <cx:pt idx="1643">1</cx:pt>
          <cx:pt idx="1644">1</cx:pt>
          <cx:pt idx="1645">1</cx:pt>
          <cx:pt idx="1646">1</cx:pt>
          <cx:pt idx="1647">1</cx:pt>
          <cx:pt idx="1648">1</cx:pt>
          <cx:pt idx="1649">1</cx:pt>
          <cx:pt idx="1650">1</cx:pt>
          <cx:pt idx="1651">1</cx:pt>
          <cx:pt idx="1652">1</cx:pt>
          <cx:pt idx="1653">1</cx:pt>
          <cx:pt idx="1654">1</cx:pt>
          <cx:pt idx="1655">1</cx:pt>
          <cx:pt idx="1656">1</cx:pt>
          <cx:pt idx="1657">1</cx:pt>
          <cx:pt idx="1658">3</cx:pt>
          <cx:pt idx="1659">1</cx:pt>
          <cx:pt idx="1660">1</cx:pt>
          <cx:pt idx="1661">1</cx:pt>
          <cx:pt idx="1662">3</cx:pt>
          <cx:pt idx="1663">1</cx:pt>
          <cx:pt idx="1664">1</cx:pt>
          <cx:pt idx="1665">1</cx:pt>
          <cx:pt idx="1666">1</cx:pt>
          <cx:pt idx="1667">1</cx:pt>
          <cx:pt idx="1668">1</cx:pt>
          <cx:pt idx="1669">1</cx:pt>
          <cx:pt idx="1670">1</cx:pt>
          <cx:pt idx="1671">1</cx:pt>
          <cx:pt idx="1672">1</cx:pt>
          <cx:pt idx="1673">1</cx:pt>
          <cx:pt idx="1674">1</cx:pt>
          <cx:pt idx="1675">1</cx:pt>
          <cx:pt idx="1676">1</cx:pt>
          <cx:pt idx="1677">1</cx:pt>
          <cx:pt idx="1678">1</cx:pt>
          <cx:pt idx="1679">1</cx:pt>
          <cx:pt idx="1680">1</cx:pt>
          <cx:pt idx="1681">1</cx:pt>
          <cx:pt idx="1682">1</cx:pt>
          <cx:pt idx="1683">1</cx:pt>
          <cx:pt idx="1684">1</cx:pt>
          <cx:pt idx="1685">1</cx:pt>
          <cx:pt idx="1686">1</cx:pt>
          <cx:pt idx="1687">1</cx:pt>
          <cx:pt idx="1688">1</cx:pt>
          <cx:pt idx="1689">1</cx:pt>
          <cx:pt idx="1690">1</cx:pt>
          <cx:pt idx="1691">1</cx:pt>
          <cx:pt idx="1692">1</cx:pt>
          <cx:pt idx="1693">1</cx:pt>
          <cx:pt idx="1694">1</cx:pt>
          <cx:pt idx="1695">1</cx:pt>
          <cx:pt idx="1696">1</cx:pt>
          <cx:pt idx="1697">1</cx:pt>
          <cx:pt idx="1698">1</cx:pt>
          <cx:pt idx="1699">3</cx:pt>
          <cx:pt idx="1700">1</cx:pt>
          <cx:pt idx="1701">1</cx:pt>
          <cx:pt idx="1702">1</cx:pt>
          <cx:pt idx="1703">1</cx:pt>
          <cx:pt idx="1704">1</cx:pt>
          <cx:pt idx="1705">1</cx:pt>
          <cx:pt idx="1706">1</cx:pt>
          <cx:pt idx="1707">1</cx:pt>
          <cx:pt idx="1708">1</cx:pt>
          <cx:pt idx="1709">1</cx:pt>
          <cx:pt idx="1710">1</cx:pt>
          <cx:pt idx="1711">1</cx:pt>
          <cx:pt idx="1712">1</cx:pt>
          <cx:pt idx="1713">1</cx:pt>
          <cx:pt idx="1714">1</cx:pt>
          <cx:pt idx="1715">1</cx:pt>
          <cx:pt idx="1716">1</cx:pt>
          <cx:pt idx="1717">1</cx:pt>
          <cx:pt idx="1718">1</cx:pt>
          <cx:pt idx="1719">1</cx:pt>
          <cx:pt idx="1720">1</cx:pt>
          <cx:pt idx="1721">3</cx:pt>
          <cx:pt idx="1722">1</cx:pt>
          <cx:pt idx="1723">1</cx:pt>
          <cx:pt idx="1724">1</cx:pt>
          <cx:pt idx="1725">1</cx:pt>
          <cx:pt idx="1726">1</cx:pt>
          <cx:pt idx="1727">1</cx:pt>
          <cx:pt idx="1728">1</cx:pt>
          <cx:pt idx="1729">1</cx:pt>
          <cx:pt idx="1730">1</cx:pt>
          <cx:pt idx="1731">3</cx:pt>
          <cx:pt idx="1732">1</cx:pt>
          <cx:pt idx="1733">1</cx:pt>
          <cx:pt idx="1734">1</cx:pt>
          <cx:pt idx="1735">1</cx:pt>
          <cx:pt idx="1736">1</cx:pt>
          <cx:pt idx="1737">1</cx:pt>
          <cx:pt idx="1738">1</cx:pt>
          <cx:pt idx="1739">1</cx:pt>
          <cx:pt idx="1740">1</cx:pt>
          <cx:pt idx="1741">1</cx:pt>
          <cx:pt idx="1742">1</cx:pt>
          <cx:pt idx="1743">1</cx:pt>
          <cx:pt idx="1744">3</cx:pt>
          <cx:pt idx="1745">1</cx:pt>
          <cx:pt idx="1746">1</cx:pt>
          <cx:pt idx="1747">1</cx:pt>
          <cx:pt idx="1748">1</cx:pt>
          <cx:pt idx="1749">1</cx:pt>
          <cx:pt idx="1750">1</cx:pt>
          <cx:pt idx="1751">1</cx:pt>
          <cx:pt idx="1752">1</cx:pt>
          <cx:pt idx="1753">1</cx:pt>
          <cx:pt idx="1754">1</cx:pt>
          <cx:pt idx="1755">1</cx:pt>
          <cx:pt idx="1756">1</cx:pt>
          <cx:pt idx="1757">3</cx:pt>
          <cx:pt idx="1758">1</cx:pt>
          <cx:pt idx="1759">1</cx:pt>
          <cx:pt idx="1760">1</cx:pt>
          <cx:pt idx="1761">1</cx:pt>
          <cx:pt idx="1762">1</cx:pt>
          <cx:pt idx="1763">1</cx:pt>
          <cx:pt idx="1764">1</cx:pt>
          <cx:pt idx="1765">1</cx:pt>
          <cx:pt idx="1766">1</cx:pt>
          <cx:pt idx="1767">1</cx:pt>
          <cx:pt idx="1768">1</cx:pt>
          <cx:pt idx="1769">1</cx:pt>
          <cx:pt idx="1770">1</cx:pt>
          <cx:pt idx="1771">1</cx:pt>
          <cx:pt idx="1772">1</cx:pt>
          <cx:pt idx="1773">1</cx:pt>
          <cx:pt idx="1774">1</cx:pt>
          <cx:pt idx="1775">1</cx:pt>
          <cx:pt idx="1776">1</cx:pt>
          <cx:pt idx="1777">1</cx:pt>
          <cx:pt idx="1778">1</cx:pt>
          <cx:pt idx="1779">1</cx:pt>
          <cx:pt idx="1780">1</cx:pt>
          <cx:pt idx="1781">1</cx:pt>
          <cx:pt idx="1782">1</cx:pt>
          <cx:pt idx="1783">1</cx:pt>
          <cx:pt idx="1784">1</cx:pt>
          <cx:pt idx="1785">1</cx:pt>
          <cx:pt idx="1786">1</cx:pt>
          <cx:pt idx="1787">1</cx:pt>
          <cx:pt idx="1788">1</cx:pt>
          <cx:pt idx="1789">1</cx:pt>
          <cx:pt idx="1790">1</cx:pt>
          <cx:pt idx="1791">1</cx:pt>
          <cx:pt idx="1792">1</cx:pt>
          <cx:pt idx="1793">1</cx:pt>
          <cx:pt idx="1794">1</cx:pt>
          <cx:pt idx="1795">3</cx:pt>
          <cx:pt idx="1796">1</cx:pt>
          <cx:pt idx="1797">1</cx:pt>
          <cx:pt idx="1798">1</cx:pt>
          <cx:pt idx="1799">1</cx:pt>
          <cx:pt idx="1800">1</cx:pt>
          <cx:pt idx="1801">1</cx:pt>
          <cx:pt idx="1802">1</cx:pt>
          <cx:pt idx="1803">1</cx:pt>
          <cx:pt idx="1804">1</cx:pt>
          <cx:pt idx="1805">1</cx:pt>
          <cx:pt idx="1806">1</cx:pt>
          <cx:pt idx="1807">1</cx:pt>
          <cx:pt idx="1808">1</cx:pt>
          <cx:pt idx="1809">1</cx:pt>
          <cx:pt idx="1810">1</cx:pt>
          <cx:pt idx="1811">1</cx:pt>
          <cx:pt idx="1812">1</cx:pt>
          <cx:pt idx="1813">1</cx:pt>
          <cx:pt idx="1814">1</cx:pt>
          <cx:pt idx="1815">1</cx:pt>
          <cx:pt idx="1816">1</cx:pt>
          <cx:pt idx="1817">1</cx:pt>
          <cx:pt idx="1818">1</cx:pt>
          <cx:pt idx="1819">3</cx:pt>
          <cx:pt idx="1820">1</cx:pt>
          <cx:pt idx="1821">1</cx:pt>
          <cx:pt idx="1822">1</cx:pt>
          <cx:pt idx="1823">1</cx:pt>
          <cx:pt idx="1824">1</cx:pt>
          <cx:pt idx="1825">1</cx:pt>
          <cx:pt idx="1826">1</cx:pt>
          <cx:pt idx="1827">1</cx:pt>
          <cx:pt idx="1828">1</cx:pt>
          <cx:pt idx="1829">1</cx:pt>
          <cx:pt idx="1830">1</cx:pt>
          <cx:pt idx="1831">1</cx:pt>
          <cx:pt idx="1832">3</cx:pt>
          <cx:pt idx="1833">1</cx:pt>
          <cx:pt idx="1834">1</cx:pt>
          <cx:pt idx="1835">1</cx:pt>
          <cx:pt idx="1836">1</cx:pt>
          <cx:pt idx="1837">1</cx:pt>
          <cx:pt idx="1838">1</cx:pt>
          <cx:pt idx="1839">1</cx:pt>
          <cx:pt idx="1840">1</cx:pt>
          <cx:pt idx="1841">1</cx:pt>
          <cx:pt idx="1842">1</cx:pt>
          <cx:pt idx="1843">1</cx:pt>
          <cx:pt idx="1844">1</cx:pt>
          <cx:pt idx="1845">1</cx:pt>
          <cx:pt idx="1846">1</cx:pt>
          <cx:pt idx="1847">1</cx:pt>
          <cx:pt idx="1848">1</cx:pt>
          <cx:pt idx="1849">1</cx:pt>
          <cx:pt idx="1850">1</cx:pt>
          <cx:pt idx="1851">3</cx:pt>
          <cx:pt idx="1852">1</cx:pt>
          <cx:pt idx="1853">1</cx:pt>
          <cx:pt idx="1854">1</cx:pt>
          <cx:pt idx="1855">1</cx:pt>
          <cx:pt idx="1856">1</cx:pt>
          <cx:pt idx="1857">1</cx:pt>
          <cx:pt idx="1858">1</cx:pt>
          <cx:pt idx="1859">1</cx:pt>
          <cx:pt idx="1860">1</cx:pt>
          <cx:pt idx="1861">1</cx:pt>
          <cx:pt idx="1862">1</cx:pt>
          <cx:pt idx="1863">1</cx:pt>
          <cx:pt idx="1864">1</cx:pt>
          <cx:pt idx="1865">1</cx:pt>
          <cx:pt idx="1866">1</cx:pt>
          <cx:pt idx="1867">1</cx:pt>
          <cx:pt idx="1868">1</cx:pt>
          <cx:pt idx="1869">1</cx:pt>
          <cx:pt idx="1870">1</cx:pt>
          <cx:pt idx="1871">1</cx:pt>
          <cx:pt idx="1872">1</cx:pt>
          <cx:pt idx="1873">1</cx:pt>
          <cx:pt idx="1874">1</cx:pt>
          <cx:pt idx="1875">1</cx:pt>
          <cx:pt idx="1876">1</cx:pt>
          <cx:pt idx="1877">1</cx:pt>
          <cx:pt idx="1878">1</cx:pt>
          <cx:pt idx="1879">1</cx:pt>
          <cx:pt idx="1880">1</cx:pt>
          <cx:pt idx="1881">1</cx:pt>
          <cx:pt idx="1882">1</cx:pt>
          <cx:pt idx="1883">1</cx:pt>
          <cx:pt idx="1884">1</cx:pt>
          <cx:pt idx="1885">1</cx:pt>
          <cx:pt idx="1886">1</cx:pt>
          <cx:pt idx="1887">1</cx:pt>
          <cx:pt idx="1888">1</cx:pt>
          <cx:pt idx="1889">1</cx:pt>
          <cx:pt idx="1890">1</cx:pt>
          <cx:pt idx="1891">1</cx:pt>
          <cx:pt idx="1892">1</cx:pt>
          <cx:pt idx="1893">1</cx:pt>
          <cx:pt idx="1894">1</cx:pt>
          <cx:pt idx="1895">1</cx:pt>
          <cx:pt idx="1896">1</cx:pt>
          <cx:pt idx="1897">1</cx:pt>
          <cx:pt idx="1898">1</cx:pt>
          <cx:pt idx="1899">1</cx:pt>
          <cx:pt idx="1900">3</cx:pt>
          <cx:pt idx="1901">1</cx:pt>
          <cx:pt idx="1902">1</cx:pt>
          <cx:pt idx="1903">1</cx:pt>
          <cx:pt idx="1904">1</cx:pt>
          <cx:pt idx="1905">1</cx:pt>
          <cx:pt idx="1906">1</cx:pt>
          <cx:pt idx="1907">1</cx:pt>
          <cx:pt idx="1908">1</cx:pt>
          <cx:pt idx="1909">1</cx:pt>
          <cx:pt idx="1910">1</cx:pt>
          <cx:pt idx="1911">1</cx:pt>
          <cx:pt idx="1912">1</cx:pt>
          <cx:pt idx="1913">1</cx:pt>
          <cx:pt idx="1914">1</cx:pt>
          <cx:pt idx="1915">1</cx:pt>
          <cx:pt idx="1916">1</cx:pt>
          <cx:pt idx="1917">1</cx:pt>
          <cx:pt idx="1918">1</cx:pt>
          <cx:pt idx="1919">1</cx:pt>
          <cx:pt idx="1920">1</cx:pt>
          <cx:pt idx="1921">1</cx:pt>
          <cx:pt idx="1922">3</cx:pt>
          <cx:pt idx="1923">1</cx:pt>
          <cx:pt idx="1924">1</cx:pt>
          <cx:pt idx="1925">1</cx:pt>
          <cx:pt idx="1926">3</cx:pt>
          <cx:pt idx="1927">1</cx:pt>
          <cx:pt idx="1928">1</cx:pt>
          <cx:pt idx="1929">1</cx:pt>
          <cx:pt idx="1930">1</cx:pt>
          <cx:pt idx="1931">1</cx:pt>
          <cx:pt idx="1932">1</cx:pt>
          <cx:pt idx="1933">1</cx:pt>
          <cx:pt idx="1934">1</cx:pt>
          <cx:pt idx="1935">1</cx:pt>
          <cx:pt idx="1936">3</cx:pt>
          <cx:pt idx="1937">3</cx:pt>
          <cx:pt idx="1938">1</cx:pt>
          <cx:pt idx="1939">1</cx:pt>
          <cx:pt idx="1940">1</cx:pt>
          <cx:pt idx="1941">1</cx:pt>
          <cx:pt idx="1942">1</cx:pt>
          <cx:pt idx="1943">1</cx:pt>
          <cx:pt idx="1944">3</cx:pt>
          <cx:pt idx="1945">1</cx:pt>
          <cx:pt idx="1946">1</cx:pt>
          <cx:pt idx="1947">1</cx:pt>
          <cx:pt idx="1948">1</cx:pt>
          <cx:pt idx="1949">1</cx:pt>
          <cx:pt idx="1950">3</cx:pt>
          <cx:pt idx="1951">1</cx:pt>
          <cx:pt idx="1952">3</cx:pt>
          <cx:pt idx="1953">1</cx:pt>
          <cx:pt idx="1954">1</cx:pt>
          <cx:pt idx="1955">1</cx:pt>
          <cx:pt idx="1956">1</cx:pt>
          <cx:pt idx="1957">1</cx:pt>
          <cx:pt idx="1958">1</cx:pt>
          <cx:pt idx="1959">1</cx:pt>
          <cx:pt idx="1960">1</cx:pt>
          <cx:pt idx="1961">1</cx:pt>
          <cx:pt idx="1962">1</cx:pt>
          <cx:pt idx="1963">1</cx:pt>
          <cx:pt idx="1964">1</cx:pt>
          <cx:pt idx="1965">1</cx:pt>
          <cx:pt idx="1966">1</cx:pt>
          <cx:pt idx="1967">1</cx:pt>
          <cx:pt idx="1968">1</cx:pt>
          <cx:pt idx="1969">1</cx:pt>
          <cx:pt idx="1970">1</cx:pt>
          <cx:pt idx="1971">1</cx:pt>
          <cx:pt idx="1972">1</cx:pt>
          <cx:pt idx="1973">1</cx:pt>
          <cx:pt idx="1974">1</cx:pt>
          <cx:pt idx="1975">1</cx:pt>
          <cx:pt idx="1976">1</cx:pt>
          <cx:pt idx="1977">3</cx:pt>
          <cx:pt idx="1978">1</cx:pt>
          <cx:pt idx="1979">1</cx:pt>
          <cx:pt idx="1980">1</cx:pt>
          <cx:pt idx="1981">1</cx:pt>
          <cx:pt idx="1982">1</cx:pt>
          <cx:pt idx="1983">1</cx:pt>
          <cx:pt idx="1984">1</cx:pt>
          <cx:pt idx="1985">1</cx:pt>
          <cx:pt idx="1986">1</cx:pt>
          <cx:pt idx="1987">1</cx:pt>
          <cx:pt idx="1988">1</cx:pt>
          <cx:pt idx="1989">1</cx:pt>
          <cx:pt idx="1990">1</cx:pt>
          <cx:pt idx="1991">1</cx:pt>
          <cx:pt idx="1992">1</cx:pt>
          <cx:pt idx="1993">1</cx:pt>
          <cx:pt idx="1994">1</cx:pt>
          <cx:pt idx="1995">1</cx:pt>
          <cx:pt idx="1996">1</cx:pt>
          <cx:pt idx="1997">1</cx:pt>
          <cx:pt idx="1998">1</cx:pt>
          <cx:pt idx="1999">1</cx:pt>
          <cx:pt idx="2000">1</cx:pt>
          <cx:pt idx="2001">1</cx:pt>
          <cx:pt idx="2002">1</cx:pt>
          <cx:pt idx="2003">1</cx:pt>
          <cx:pt idx="2004">1</cx:pt>
          <cx:pt idx="2005">1</cx:pt>
          <cx:pt idx="2006">1</cx:pt>
          <cx:pt idx="2007">1</cx:pt>
          <cx:pt idx="2008">1</cx:pt>
          <cx:pt idx="2009">1</cx:pt>
          <cx:pt idx="2010">1</cx:pt>
          <cx:pt idx="2011">1</cx:pt>
          <cx:pt idx="2012">1</cx:pt>
          <cx:pt idx="2013">3</cx:pt>
          <cx:pt idx="2014">1</cx:pt>
          <cx:pt idx="2015">1</cx:pt>
          <cx:pt idx="2016">1</cx:pt>
          <cx:pt idx="2017">1</cx:pt>
          <cx:pt idx="2018">1</cx:pt>
          <cx:pt idx="2019">1</cx:pt>
          <cx:pt idx="2020">1</cx:pt>
          <cx:pt idx="2021">1</cx:pt>
          <cx:pt idx="2022">1</cx:pt>
          <cx:pt idx="2023">1</cx:pt>
          <cx:pt idx="2024">1</cx:pt>
          <cx:pt idx="2025">1</cx:pt>
          <cx:pt idx="2026">1</cx:pt>
          <cx:pt idx="2027">1</cx:pt>
          <cx:pt idx="2028">1</cx:pt>
          <cx:pt idx="2029">1</cx:pt>
          <cx:pt idx="2030">1</cx:pt>
          <cx:pt idx="2031">1</cx:pt>
          <cx:pt idx="2032">1</cx:pt>
          <cx:pt idx="2033">1</cx:pt>
          <cx:pt idx="2034">1</cx:pt>
          <cx:pt idx="2035">1</cx:pt>
          <cx:pt idx="2036">1</cx:pt>
          <cx:pt idx="2037">1</cx:pt>
          <cx:pt idx="2038">1</cx:pt>
          <cx:pt idx="2039">1</cx:pt>
          <cx:pt idx="2040">1</cx:pt>
          <cx:pt idx="2041">1</cx:pt>
          <cx:pt idx="2042">1</cx:pt>
          <cx:pt idx="2043">1</cx:pt>
          <cx:pt idx="2044">1</cx:pt>
          <cx:pt idx="2045">1</cx:pt>
          <cx:pt idx="2046">1</cx:pt>
          <cx:pt idx="2047">1</cx:pt>
          <cx:pt idx="2048">1</cx:pt>
          <cx:pt idx="2049">1</cx:pt>
          <cx:pt idx="2050">1</cx:pt>
          <cx:pt idx="2051">1</cx:pt>
          <cx:pt idx="2052">1</cx:pt>
          <cx:pt idx="2053">1</cx:pt>
          <cx:pt idx="2054">1</cx:pt>
          <cx:pt idx="2055">1</cx:pt>
          <cx:pt idx="2056">1</cx:pt>
          <cx:pt idx="2057">1</cx:pt>
          <cx:pt idx="2058">1</cx:pt>
          <cx:pt idx="2059">1</cx:pt>
          <cx:pt idx="2060">1</cx:pt>
          <cx:pt idx="2061">1</cx:pt>
          <cx:pt idx="2062">1</cx:pt>
          <cx:pt idx="2063">1</cx:pt>
          <cx:pt idx="2064">1</cx:pt>
          <cx:pt idx="2065">1</cx:pt>
          <cx:pt idx="2066">1</cx:pt>
          <cx:pt idx="2067">1</cx:pt>
          <cx:pt idx="2068">1</cx:pt>
          <cx:pt idx="2069">1</cx:pt>
          <cx:pt idx="2070">1</cx:pt>
          <cx:pt idx="2071">1</cx:pt>
          <cx:pt idx="2072">1</cx:pt>
          <cx:pt idx="2073">1</cx:pt>
          <cx:pt idx="2074">1</cx:pt>
          <cx:pt idx="2075">1</cx:pt>
          <cx:pt idx="2076">1</cx:pt>
          <cx:pt idx="2077">1</cx:pt>
          <cx:pt idx="2078">1</cx:pt>
          <cx:pt idx="2079">1</cx:pt>
          <cx:pt idx="2080">1</cx:pt>
          <cx:pt idx="2081">1</cx:pt>
          <cx:pt idx="2082">1</cx:pt>
          <cx:pt idx="2083">3</cx:pt>
          <cx:pt idx="2084">1</cx:pt>
          <cx:pt idx="2085">1</cx:pt>
          <cx:pt idx="2086">1</cx:pt>
          <cx:pt idx="2087">3</cx:pt>
          <cx:pt idx="2088">1</cx:pt>
          <cx:pt idx="2089">1</cx:pt>
          <cx:pt idx="2090">1</cx:pt>
          <cx:pt idx="2091">1</cx:pt>
          <cx:pt idx="2092">1</cx:pt>
          <cx:pt idx="2093">1</cx:pt>
          <cx:pt idx="2094">1</cx:pt>
          <cx:pt idx="2095">1</cx:pt>
          <cx:pt idx="2096">1</cx:pt>
          <cx:pt idx="2097">3</cx:pt>
          <cx:pt idx="2098">1</cx:pt>
          <cx:pt idx="2099">1</cx:pt>
          <cx:pt idx="2100">1</cx:pt>
          <cx:pt idx="2101">1</cx:pt>
          <cx:pt idx="2102">1</cx:pt>
          <cx:pt idx="2103">1</cx:pt>
          <cx:pt idx="2104">1</cx:pt>
          <cx:pt idx="2105">1</cx:pt>
          <cx:pt idx="2106">1</cx:pt>
          <cx:pt idx="2107">1</cx:pt>
          <cx:pt idx="2108">1</cx:pt>
          <cx:pt idx="2109">1</cx:pt>
          <cx:pt idx="2110">1</cx:pt>
          <cx:pt idx="2111">1</cx:pt>
          <cx:pt idx="2112">1</cx:pt>
          <cx:pt idx="2113">1</cx:pt>
          <cx:pt idx="2114">1</cx:pt>
          <cx:pt idx="2115">1</cx:pt>
          <cx:pt idx="2116">1</cx:pt>
          <cx:pt idx="2117">1</cx:pt>
          <cx:pt idx="2118">3</cx:pt>
          <cx:pt idx="2119">1</cx:pt>
          <cx:pt idx="2120">1</cx:pt>
          <cx:pt idx="2121">1</cx:pt>
          <cx:pt idx="2122">1</cx:pt>
          <cx:pt idx="2123">1</cx:pt>
          <cx:pt idx="2124">1</cx:pt>
          <cx:pt idx="2125">3</cx:pt>
          <cx:pt idx="2126">1</cx:pt>
          <cx:pt idx="2127">1</cx:pt>
          <cx:pt idx="2128">1</cx:pt>
          <cx:pt idx="2129">1</cx:pt>
          <cx:pt idx="2130">1</cx:pt>
          <cx:pt idx="2131">1</cx:pt>
          <cx:pt idx="2132">1</cx:pt>
          <cx:pt idx="2133">1</cx:pt>
          <cx:pt idx="2134">1</cx:pt>
          <cx:pt idx="2135">1</cx:pt>
          <cx:pt idx="2136">1</cx:pt>
          <cx:pt idx="2137">1</cx:pt>
          <cx:pt idx="2138">1</cx:pt>
          <cx:pt idx="2139">1</cx:pt>
          <cx:pt idx="2140">1</cx:pt>
          <cx:pt idx="2141">1</cx:pt>
          <cx:pt idx="2142">1</cx:pt>
          <cx:pt idx="2143">1</cx:pt>
          <cx:pt idx="2144">1</cx:pt>
          <cx:pt idx="2145">1</cx:pt>
          <cx:pt idx="2146">1</cx:pt>
          <cx:pt idx="2147">1</cx:pt>
          <cx:pt idx="2148">1</cx:pt>
          <cx:pt idx="2149">1</cx:pt>
          <cx:pt idx="2150">1</cx:pt>
          <cx:pt idx="2151">1</cx:pt>
          <cx:pt idx="2152">1</cx:pt>
          <cx:pt idx="2153">1</cx:pt>
          <cx:pt idx="2154">1</cx:pt>
          <cx:pt idx="2155">1</cx:pt>
          <cx:pt idx="2156">1</cx:pt>
          <cx:pt idx="2157">1</cx:pt>
          <cx:pt idx="2158">1</cx:pt>
          <cx:pt idx="2159">1</cx:pt>
          <cx:pt idx="2160">1</cx:pt>
          <cx:pt idx="2161">1</cx:pt>
          <cx:pt idx="2162">1</cx:pt>
          <cx:pt idx="2163">1</cx:pt>
          <cx:pt idx="2164">1</cx:pt>
          <cx:pt idx="2165">1</cx:pt>
          <cx:pt idx="2166">1</cx:pt>
          <cx:pt idx="2167">1</cx:pt>
          <cx:pt idx="2168">1</cx:pt>
          <cx:pt idx="2169">1</cx:pt>
          <cx:pt idx="2170">1</cx:pt>
          <cx:pt idx="2171">1</cx:pt>
          <cx:pt idx="2172">1</cx:pt>
          <cx:pt idx="2173">1</cx:pt>
          <cx:pt idx="2174">1</cx:pt>
          <cx:pt idx="2175">1</cx:pt>
          <cx:pt idx="2176">1</cx:pt>
          <cx:pt idx="2177">1</cx:pt>
          <cx:pt idx="2178">1</cx:pt>
          <cx:pt idx="2179">1</cx:pt>
          <cx:pt idx="2180">1</cx:pt>
          <cx:pt idx="2181">1</cx:pt>
          <cx:pt idx="2182">1</cx:pt>
          <cx:pt idx="2183">1</cx:pt>
          <cx:pt idx="2184">1</cx:pt>
          <cx:pt idx="2185">1</cx:pt>
          <cx:pt idx="2186">1</cx:pt>
          <cx:pt idx="2187">1</cx:pt>
          <cx:pt idx="2188">1</cx:pt>
          <cx:pt idx="2189">1</cx:pt>
          <cx:pt idx="2190">1</cx:pt>
          <cx:pt idx="2191">1</cx:pt>
          <cx:pt idx="2192">1</cx:pt>
          <cx:pt idx="2193">1</cx:pt>
          <cx:pt idx="2194">1</cx:pt>
          <cx:pt idx="2195">1</cx:pt>
          <cx:pt idx="2196">1</cx:pt>
          <cx:pt idx="2197">1</cx:pt>
          <cx:pt idx="2198">1</cx:pt>
          <cx:pt idx="2199">1</cx:pt>
          <cx:pt idx="2200">1</cx:pt>
          <cx:pt idx="2201">3</cx:pt>
          <cx:pt idx="2202">1</cx:pt>
          <cx:pt idx="2203">1</cx:pt>
          <cx:pt idx="2204">1</cx:pt>
          <cx:pt idx="2205">1</cx:pt>
          <cx:pt idx="2206">1</cx:pt>
          <cx:pt idx="2207">1</cx:pt>
          <cx:pt idx="2208">1</cx:pt>
          <cx:pt idx="2209">1</cx:pt>
          <cx:pt idx="2210">1</cx:pt>
          <cx:pt idx="2211">3</cx:pt>
          <cx:pt idx="2212">1</cx:pt>
          <cx:pt idx="2213">1</cx:pt>
          <cx:pt idx="2214">1</cx:pt>
          <cx:pt idx="2215">1</cx:pt>
          <cx:pt idx="2216">1</cx:pt>
          <cx:pt idx="2217">1</cx:pt>
          <cx:pt idx="2218">1</cx:pt>
          <cx:pt idx="2219">1</cx:pt>
          <cx:pt idx="2220">1</cx:pt>
          <cx:pt idx="2221">1</cx:pt>
          <cx:pt idx="2222">1</cx:pt>
          <cx:pt idx="2223">1</cx:pt>
          <cx:pt idx="2224">1</cx:pt>
          <cx:pt idx="2225">1</cx:pt>
          <cx:pt idx="2226">1</cx:pt>
          <cx:pt idx="2227">1</cx:pt>
          <cx:pt idx="2228">1</cx:pt>
          <cx:pt idx="2229">1</cx:pt>
          <cx:pt idx="2230">1</cx:pt>
          <cx:pt idx="2231">1</cx:pt>
          <cx:pt idx="2232">1</cx:pt>
          <cx:pt idx="2233">1</cx:pt>
          <cx:pt idx="2234">1</cx:pt>
          <cx:pt idx="2235">1</cx:pt>
          <cx:pt idx="2236">1</cx:pt>
          <cx:pt idx="2237">1</cx:pt>
          <cx:pt idx="2238">1</cx:pt>
          <cx:pt idx="2239">1</cx:pt>
          <cx:pt idx="2240">1</cx:pt>
          <cx:pt idx="2241">1</cx:pt>
          <cx:pt idx="2242">1</cx:pt>
          <cx:pt idx="2243">1</cx:pt>
          <cx:pt idx="2244">1</cx:pt>
          <cx:pt idx="2245">1</cx:pt>
          <cx:pt idx="2246">1</cx:pt>
          <cx:pt idx="2247">1</cx:pt>
          <cx:pt idx="2248">1</cx:pt>
          <cx:pt idx="2249">1</cx:pt>
          <cx:pt idx="2250">1</cx:pt>
          <cx:pt idx="2251">1</cx:pt>
          <cx:pt idx="2252">1</cx:pt>
          <cx:pt idx="2253">1</cx:pt>
          <cx:pt idx="2254">1</cx:pt>
          <cx:pt idx="2255">1</cx:pt>
          <cx:pt idx="2256">1</cx:pt>
          <cx:pt idx="2257">1</cx:pt>
          <cx:pt idx="2258">1</cx:pt>
          <cx:pt idx="2259">1</cx:pt>
          <cx:pt idx="2260">1</cx:pt>
          <cx:pt idx="2261">3</cx:pt>
          <cx:pt idx="2262">1</cx:pt>
          <cx:pt idx="2263">1</cx:pt>
          <cx:pt idx="2264">1</cx:pt>
          <cx:pt idx="2265">1</cx:pt>
          <cx:pt idx="2266">1</cx:pt>
          <cx:pt idx="2267">1</cx:pt>
          <cx:pt idx="2268">1</cx:pt>
          <cx:pt idx="2269">1</cx:pt>
          <cx:pt idx="2270">1</cx:pt>
          <cx:pt idx="2271">1</cx:pt>
          <cx:pt idx="2272">1</cx:pt>
          <cx:pt idx="2273">3</cx:pt>
          <cx:pt idx="2274">1</cx:pt>
          <cx:pt idx="2275">1</cx:pt>
          <cx:pt idx="2276">1</cx:pt>
          <cx:pt idx="2277">1</cx:pt>
          <cx:pt idx="2278">1</cx:pt>
          <cx:pt idx="2279">1</cx:pt>
          <cx:pt idx="2280">1</cx:pt>
          <cx:pt idx="2281">1</cx:pt>
          <cx:pt idx="2282">1</cx:pt>
          <cx:pt idx="2283">3</cx:pt>
          <cx:pt idx="2284">1</cx:pt>
          <cx:pt idx="2285">1</cx:pt>
          <cx:pt idx="2286">1</cx:pt>
          <cx:pt idx="2287">1</cx:pt>
          <cx:pt idx="2288">1</cx:pt>
          <cx:pt idx="2289">1</cx:pt>
          <cx:pt idx="2290">1</cx:pt>
          <cx:pt idx="2291">1</cx:pt>
          <cx:pt idx="2292">1</cx:pt>
          <cx:pt idx="2293">1</cx:pt>
          <cx:pt idx="2294">1</cx:pt>
          <cx:pt idx="2295">1</cx:pt>
          <cx:pt idx="2296">1</cx:pt>
          <cx:pt idx="2297">1</cx:pt>
          <cx:pt idx="2298">1</cx:pt>
          <cx:pt idx="2299">1</cx:pt>
          <cx:pt idx="2300">1</cx:pt>
          <cx:pt idx="2301">1</cx:pt>
          <cx:pt idx="2302">1</cx:pt>
          <cx:pt idx="2303">1</cx:pt>
          <cx:pt idx="2304">1</cx:pt>
          <cx:pt idx="2305">1</cx:pt>
          <cx:pt idx="2306">1</cx:pt>
          <cx:pt idx="2307">1</cx:pt>
          <cx:pt idx="2308">3</cx:pt>
          <cx:pt idx="2309">1</cx:pt>
          <cx:pt idx="2310">1</cx:pt>
          <cx:pt idx="2311">1</cx:pt>
          <cx:pt idx="2312">1</cx:pt>
          <cx:pt idx="2313">1</cx:pt>
          <cx:pt idx="2314">1</cx:pt>
          <cx:pt idx="2315">1</cx:pt>
          <cx:pt idx="2316">1</cx:pt>
          <cx:pt idx="2317">1</cx:pt>
          <cx:pt idx="2318">1</cx:pt>
          <cx:pt idx="2319">1</cx:pt>
          <cx:pt idx="2320">1</cx:pt>
          <cx:pt idx="2321">1</cx:pt>
          <cx:pt idx="2322">1</cx:pt>
          <cx:pt idx="2323">1</cx:pt>
          <cx:pt idx="2324">1</cx:pt>
          <cx:pt idx="2325">1</cx:pt>
          <cx:pt idx="2326">1</cx:pt>
          <cx:pt idx="2327">1</cx:pt>
          <cx:pt idx="2328">1</cx:pt>
          <cx:pt idx="2329">3</cx:pt>
          <cx:pt idx="2330">1</cx:pt>
          <cx:pt idx="2331">1</cx:pt>
          <cx:pt idx="2332">1</cx:pt>
          <cx:pt idx="2333">1</cx:pt>
          <cx:pt idx="2334">1</cx:pt>
          <cx:pt idx="2335">1</cx:pt>
          <cx:pt idx="2336">1</cx:pt>
          <cx:pt idx="2337">1</cx:pt>
          <cx:pt idx="2338">1</cx:pt>
          <cx:pt idx="2339">1</cx:pt>
          <cx:pt idx="2340">3</cx:pt>
          <cx:pt idx="2341">1</cx:pt>
          <cx:pt idx="2342">1</cx:pt>
          <cx:pt idx="2343">1</cx:pt>
          <cx:pt idx="2344">1</cx:pt>
          <cx:pt idx="2345">1</cx:pt>
          <cx:pt idx="2346">1</cx:pt>
          <cx:pt idx="2347">1</cx:pt>
          <cx:pt idx="2348">1</cx:pt>
          <cx:pt idx="2349">1</cx:pt>
          <cx:pt idx="2350">1</cx:pt>
          <cx:pt idx="2351">1</cx:pt>
          <cx:pt idx="2352">1</cx:pt>
          <cx:pt idx="2353">1</cx:pt>
          <cx:pt idx="2354">1</cx:pt>
          <cx:pt idx="2355">1</cx:pt>
          <cx:pt idx="2356">1</cx:pt>
          <cx:pt idx="2357">1</cx:pt>
          <cx:pt idx="2358">1</cx:pt>
          <cx:pt idx="2359">1</cx:pt>
          <cx:pt idx="2360">1</cx:pt>
          <cx:pt idx="2361">3</cx:pt>
          <cx:pt idx="2362">1</cx:pt>
          <cx:pt idx="2363">1</cx:pt>
          <cx:pt idx="2364">1</cx:pt>
          <cx:pt idx="2365">1</cx:pt>
          <cx:pt idx="2366">1</cx:pt>
          <cx:pt idx="2367">1</cx:pt>
          <cx:pt idx="2368">1</cx:pt>
          <cx:pt idx="2369">1</cx:pt>
          <cx:pt idx="2370">1</cx:pt>
          <cx:pt idx="2371">1</cx:pt>
          <cx:pt idx="2372">1</cx:pt>
          <cx:pt idx="2373">1</cx:pt>
          <cx:pt idx="2374">1</cx:pt>
          <cx:pt idx="2375">1</cx:pt>
          <cx:pt idx="2376">1</cx:pt>
          <cx:pt idx="2377">1</cx:pt>
          <cx:pt idx="2378">1</cx:pt>
          <cx:pt idx="2379">1</cx:pt>
          <cx:pt idx="2380">1</cx:pt>
          <cx:pt idx="2381">1</cx:pt>
          <cx:pt idx="2382">1</cx:pt>
          <cx:pt idx="2383">1</cx:pt>
          <cx:pt idx="2384">1</cx:pt>
          <cx:pt idx="2385">1</cx:pt>
          <cx:pt idx="2386">1</cx:pt>
          <cx:pt idx="2387">1</cx:pt>
          <cx:pt idx="2388">1</cx:pt>
          <cx:pt idx="2389">1</cx:pt>
          <cx:pt idx="2390">1</cx:pt>
          <cx:pt idx="2391">1</cx:pt>
          <cx:pt idx="2392">1</cx:pt>
          <cx:pt idx="2393">1</cx:pt>
          <cx:pt idx="2394">1</cx:pt>
          <cx:pt idx="2395">1</cx:pt>
          <cx:pt idx="2396">1</cx:pt>
          <cx:pt idx="2397">1</cx:pt>
          <cx:pt idx="2398">1</cx:pt>
          <cx:pt idx="2399">1</cx:pt>
          <cx:pt idx="2400">1</cx:pt>
          <cx:pt idx="2401">1</cx:pt>
          <cx:pt idx="2402">1</cx:pt>
          <cx:pt idx="2403">1</cx:pt>
          <cx:pt idx="2404">1</cx:pt>
          <cx:pt idx="2405">1</cx:pt>
          <cx:pt idx="2406">1</cx:pt>
          <cx:pt idx="2407">1</cx:pt>
          <cx:pt idx="2408">1</cx:pt>
          <cx:pt idx="2409">1</cx:pt>
          <cx:pt idx="2410">1</cx:pt>
          <cx:pt idx="2411">1</cx:pt>
          <cx:pt idx="2412">1</cx:pt>
          <cx:pt idx="2413">1</cx:pt>
          <cx:pt idx="2414">1</cx:pt>
          <cx:pt idx="2415">1</cx:pt>
          <cx:pt idx="2416">1</cx:pt>
          <cx:pt idx="2417">1</cx:pt>
          <cx:pt idx="2418">1</cx:pt>
          <cx:pt idx="2419">1</cx:pt>
          <cx:pt idx="2420">1</cx:pt>
          <cx:pt idx="2421">1</cx:pt>
          <cx:pt idx="2422">1</cx:pt>
          <cx:pt idx="2423">1</cx:pt>
          <cx:pt idx="2424">1</cx:pt>
          <cx:pt idx="2425">1</cx:pt>
          <cx:pt idx="2426">1</cx:pt>
          <cx:pt idx="2427">1</cx:pt>
          <cx:pt idx="2428">1</cx:pt>
          <cx:pt idx="2429">1</cx:pt>
          <cx:pt idx="2430">1</cx:pt>
          <cx:pt idx="2431">1</cx:pt>
          <cx:pt idx="2432">1</cx:pt>
          <cx:pt idx="2433">1</cx:pt>
          <cx:pt idx="2434">1</cx:pt>
          <cx:pt idx="2435">1</cx:pt>
          <cx:pt idx="2436">1</cx:pt>
          <cx:pt idx="2437">1</cx:pt>
          <cx:pt idx="2438">1</cx:pt>
          <cx:pt idx="2439">1</cx:pt>
          <cx:pt idx="2440">1</cx:pt>
          <cx:pt idx="2441">1</cx:pt>
          <cx:pt idx="2442">1</cx:pt>
          <cx:pt idx="2443">1</cx:pt>
          <cx:pt idx="2444">1</cx:pt>
          <cx:pt idx="2445">1</cx:pt>
          <cx:pt idx="2446">1</cx:pt>
          <cx:pt idx="2447">1</cx:pt>
          <cx:pt idx="2448">1</cx:pt>
          <cx:pt idx="2449">1</cx:pt>
          <cx:pt idx="2450">1</cx:pt>
          <cx:pt idx="2451">1</cx:pt>
          <cx:pt idx="2452">1</cx:pt>
          <cx:pt idx="2453">1</cx:pt>
          <cx:pt idx="2454">1</cx:pt>
          <cx:pt idx="2455">1</cx:pt>
          <cx:pt idx="2456">1</cx:pt>
          <cx:pt idx="2457">1</cx:pt>
          <cx:pt idx="2458">1</cx:pt>
          <cx:pt idx="2459">3</cx:pt>
          <cx:pt idx="2460">1</cx:pt>
          <cx:pt idx="2461">1</cx:pt>
          <cx:pt idx="2462">1</cx:pt>
          <cx:pt idx="2463">1</cx:pt>
          <cx:pt idx="2464">1</cx:pt>
          <cx:pt idx="2465">1</cx:pt>
          <cx:pt idx="2466">3</cx:pt>
          <cx:pt idx="2467">1</cx:pt>
          <cx:pt idx="2468">1</cx:pt>
          <cx:pt idx="2469">1</cx:pt>
          <cx:pt idx="2470">1</cx:pt>
          <cx:pt idx="2471">1</cx:pt>
          <cx:pt idx="2472">1</cx:pt>
          <cx:pt idx="2473">1</cx:pt>
          <cx:pt idx="2474">1</cx:pt>
          <cx:pt idx="2475">1</cx:pt>
          <cx:pt idx="2476">1</cx:pt>
          <cx:pt idx="2477">1</cx:pt>
          <cx:pt idx="2478">1</cx:pt>
          <cx:pt idx="2479">1</cx:pt>
          <cx:pt idx="2480">1</cx:pt>
          <cx:pt idx="2481">1</cx:pt>
          <cx:pt idx="2482">1</cx:pt>
          <cx:pt idx="2483">1</cx:pt>
          <cx:pt idx="2484">1</cx:pt>
          <cx:pt idx="2485">1</cx:pt>
          <cx:pt idx="2486">1</cx:pt>
          <cx:pt idx="2487">1</cx:pt>
          <cx:pt idx="2488">1</cx:pt>
          <cx:pt idx="2489">1</cx:pt>
          <cx:pt idx="2490">1</cx:pt>
          <cx:pt idx="2491">1</cx:pt>
          <cx:pt idx="2492">1</cx:pt>
          <cx:pt idx="2493">1</cx:pt>
          <cx:pt idx="2494">1</cx:pt>
          <cx:pt idx="2495">1</cx:pt>
          <cx:pt idx="2496">1</cx:pt>
          <cx:pt idx="2497">1</cx:pt>
          <cx:pt idx="2498">1</cx:pt>
          <cx:pt idx="2499">1</cx:pt>
          <cx:pt idx="2500">1</cx:pt>
          <cx:pt idx="2501">1</cx:pt>
          <cx:pt idx="2502">1</cx:pt>
          <cx:pt idx="2503">1</cx:pt>
          <cx:pt idx="2504">1</cx:pt>
          <cx:pt idx="2505">1</cx:pt>
          <cx:pt idx="2506">1</cx:pt>
          <cx:pt idx="2507">1</cx:pt>
          <cx:pt idx="2508">1</cx:pt>
          <cx:pt idx="2509">1</cx:pt>
          <cx:pt idx="2510">1</cx:pt>
          <cx:pt idx="2511">1</cx:pt>
          <cx:pt idx="2512">1</cx:pt>
          <cx:pt idx="2513">1</cx:pt>
          <cx:pt idx="2514">1</cx:pt>
          <cx:pt idx="2515">1</cx:pt>
          <cx:pt idx="2516">1</cx:pt>
          <cx:pt idx="2517">1</cx:pt>
          <cx:pt idx="2518">1</cx:pt>
          <cx:pt idx="2519">1</cx:pt>
          <cx:pt idx="2520">1</cx:pt>
          <cx:pt idx="2521">3</cx:pt>
          <cx:pt idx="2522">1</cx:pt>
          <cx:pt idx="2523">1</cx:pt>
          <cx:pt idx="2524">1</cx:pt>
          <cx:pt idx="2525">1</cx:pt>
          <cx:pt idx="2526">1</cx:pt>
          <cx:pt idx="2527">1</cx:pt>
          <cx:pt idx="2528">1</cx:pt>
          <cx:pt idx="2529">1</cx:pt>
          <cx:pt idx="2530">1</cx:pt>
          <cx:pt idx="2531">1</cx:pt>
          <cx:pt idx="2532">1</cx:pt>
          <cx:pt idx="2533">1</cx:pt>
          <cx:pt idx="2534">1</cx:pt>
          <cx:pt idx="2535">1</cx:pt>
          <cx:pt idx="2536">3</cx:pt>
          <cx:pt idx="2537">1</cx:pt>
          <cx:pt idx="2538">3</cx:pt>
          <cx:pt idx="2539">1</cx:pt>
          <cx:pt idx="2540">1</cx:pt>
          <cx:pt idx="2541">1</cx:pt>
          <cx:pt idx="2542">1</cx:pt>
          <cx:pt idx="2543">1</cx:pt>
          <cx:pt idx="2544">1</cx:pt>
          <cx:pt idx="2545">1</cx:pt>
          <cx:pt idx="2546">1</cx:pt>
          <cx:pt idx="2547">3</cx:pt>
          <cx:pt idx="2548">1</cx:pt>
          <cx:pt idx="2549">1</cx:pt>
          <cx:pt idx="2550">1</cx:pt>
          <cx:pt idx="2551">1</cx:pt>
          <cx:pt idx="2552">1</cx:pt>
          <cx:pt idx="2553">1</cx:pt>
          <cx:pt idx="2554">1</cx:pt>
          <cx:pt idx="2555">1</cx:pt>
          <cx:pt idx="2556">1</cx:pt>
          <cx:pt idx="2557">1</cx:pt>
          <cx:pt idx="2558">1</cx:pt>
          <cx:pt idx="2559">1</cx:pt>
          <cx:pt idx="2560">1</cx:pt>
          <cx:pt idx="2561">1</cx:pt>
          <cx:pt idx="2562">1</cx:pt>
          <cx:pt idx="2563">1</cx:pt>
          <cx:pt idx="2564">1</cx:pt>
          <cx:pt idx="2565">1</cx:pt>
          <cx:pt idx="2566">1</cx:pt>
          <cx:pt idx="2567">1</cx:pt>
          <cx:pt idx="2568">1</cx:pt>
          <cx:pt idx="2569">1</cx:pt>
          <cx:pt idx="2570">1</cx:pt>
          <cx:pt idx="2571">1</cx:pt>
          <cx:pt idx="2572">1</cx:pt>
          <cx:pt idx="2573">1</cx:pt>
          <cx:pt idx="2574">1</cx:pt>
          <cx:pt idx="2575">1</cx:pt>
          <cx:pt idx="2576">1</cx:pt>
          <cx:pt idx="2577">1</cx:pt>
          <cx:pt idx="2578">1</cx:pt>
          <cx:pt idx="2579">1</cx:pt>
          <cx:pt idx="2580">1</cx:pt>
          <cx:pt idx="2581">1</cx:pt>
          <cx:pt idx="2582">1</cx:pt>
          <cx:pt idx="2583">3</cx:pt>
          <cx:pt idx="2584">1</cx:pt>
          <cx:pt idx="2585">1</cx:pt>
          <cx:pt idx="2586">1</cx:pt>
          <cx:pt idx="2587">1</cx:pt>
          <cx:pt idx="2588">1</cx:pt>
          <cx:pt idx="2589">1</cx:pt>
          <cx:pt idx="2590">1</cx:pt>
          <cx:pt idx="2591">1</cx:pt>
          <cx:pt idx="2592">1</cx:pt>
          <cx:pt idx="2593">1</cx:pt>
          <cx:pt idx="2594">1</cx:pt>
          <cx:pt idx="2595">1</cx:pt>
          <cx:pt idx="2596">1</cx:pt>
          <cx:pt idx="2597">1</cx:pt>
          <cx:pt idx="2598">1</cx:pt>
          <cx:pt idx="2599">1</cx:pt>
          <cx:pt idx="2600">1</cx:pt>
          <cx:pt idx="2601">1</cx:pt>
          <cx:pt idx="2602">1</cx:pt>
          <cx:pt idx="2603">1</cx:pt>
          <cx:pt idx="2604">1</cx:pt>
          <cx:pt idx="2605">1</cx:pt>
          <cx:pt idx="2606">1</cx:pt>
          <cx:pt idx="2607">1</cx:pt>
          <cx:pt idx="2608">1</cx:pt>
          <cx:pt idx="2609">1</cx:pt>
          <cx:pt idx="2610">1</cx:pt>
          <cx:pt idx="2611">1</cx:pt>
          <cx:pt idx="2612">1</cx:pt>
          <cx:pt idx="2613">1</cx:pt>
          <cx:pt idx="2614">1</cx:pt>
          <cx:pt idx="2615">1</cx:pt>
          <cx:pt idx="2616">1</cx:pt>
          <cx:pt idx="2617">1</cx:pt>
          <cx:pt idx="2618">1</cx:pt>
          <cx:pt idx="2619">1</cx:pt>
          <cx:pt idx="2620">1</cx:pt>
          <cx:pt idx="2621">1</cx:pt>
          <cx:pt idx="2622">1</cx:pt>
          <cx:pt idx="2623">1</cx:pt>
          <cx:pt idx="2624">1</cx:pt>
          <cx:pt idx="2625">3</cx:pt>
          <cx:pt idx="2626">1</cx:pt>
          <cx:pt idx="2627">1</cx:pt>
          <cx:pt idx="2628">1</cx:pt>
          <cx:pt idx="2629">1</cx:pt>
          <cx:pt idx="2630">1</cx:pt>
          <cx:pt idx="2631">1</cx:pt>
          <cx:pt idx="2632">1</cx:pt>
          <cx:pt idx="2633">1</cx:pt>
          <cx:pt idx="2634">1</cx:pt>
          <cx:pt idx="2635">1</cx:pt>
          <cx:pt idx="2636">1</cx:pt>
          <cx:pt idx="2637">1</cx:pt>
          <cx:pt idx="2638">1</cx:pt>
          <cx:pt idx="2639">1</cx:pt>
          <cx:pt idx="2640">1</cx:pt>
          <cx:pt idx="2641">1</cx:pt>
          <cx:pt idx="2642">1</cx:pt>
          <cx:pt idx="2643">1</cx:pt>
          <cx:pt idx="2644">1</cx:pt>
          <cx:pt idx="2645">1</cx:pt>
          <cx:pt idx="2646">1</cx:pt>
          <cx:pt idx="2647">1</cx:pt>
          <cx:pt idx="2648">1</cx:pt>
          <cx:pt idx="2649">3</cx:pt>
          <cx:pt idx="2650">1</cx:pt>
          <cx:pt idx="2651">1</cx:pt>
          <cx:pt idx="2652">1</cx:pt>
          <cx:pt idx="2653">1</cx:pt>
          <cx:pt idx="2654">1</cx:pt>
          <cx:pt idx="2655">1</cx:pt>
          <cx:pt idx="2656">1</cx:pt>
          <cx:pt idx="2657">3</cx:pt>
          <cx:pt idx="2658">1</cx:pt>
          <cx:pt idx="2659">1</cx:pt>
          <cx:pt idx="2660">1</cx:pt>
          <cx:pt idx="2661">1</cx:pt>
          <cx:pt idx="2662">1</cx:pt>
          <cx:pt idx="2663">1</cx:pt>
          <cx:pt idx="2664">1</cx:pt>
          <cx:pt idx="2665">1</cx:pt>
          <cx:pt idx="2666">1</cx:pt>
          <cx:pt idx="2667">1</cx:pt>
          <cx:pt idx="2668">1</cx:pt>
          <cx:pt idx="2669">3</cx:pt>
          <cx:pt idx="2670">1</cx:pt>
          <cx:pt idx="2671">1</cx:pt>
          <cx:pt idx="2672">1</cx:pt>
          <cx:pt idx="2673">1</cx:pt>
          <cx:pt idx="2674">1</cx:pt>
          <cx:pt idx="2675">1</cx:pt>
          <cx:pt idx="2676">1</cx:pt>
          <cx:pt idx="2677">1</cx:pt>
          <cx:pt idx="2678">1</cx:pt>
          <cx:pt idx="2679">1</cx:pt>
          <cx:pt idx="2680">1</cx:pt>
          <cx:pt idx="2681">1</cx:pt>
          <cx:pt idx="2682">1</cx:pt>
          <cx:pt idx="2683">1</cx:pt>
          <cx:pt idx="2684">1</cx:pt>
          <cx:pt idx="2685">1</cx:pt>
          <cx:pt idx="2686">3</cx:pt>
          <cx:pt idx="2687">1</cx:pt>
          <cx:pt idx="2688">1</cx:pt>
          <cx:pt idx="2689">1</cx:pt>
          <cx:pt idx="2690">1</cx:pt>
          <cx:pt idx="2691">1</cx:pt>
          <cx:pt idx="2692">1</cx:pt>
          <cx:pt idx="2693">1</cx:pt>
          <cx:pt idx="2694">1</cx:pt>
          <cx:pt idx="2695">1</cx:pt>
          <cx:pt idx="2696">1</cx:pt>
          <cx:pt idx="2697">1</cx:pt>
          <cx:pt idx="2698">1</cx:pt>
          <cx:pt idx="2699">1</cx:pt>
          <cx:pt idx="2700">1</cx:pt>
          <cx:pt idx="2701">1</cx:pt>
          <cx:pt idx="2702">1</cx:pt>
          <cx:pt idx="2703">1</cx:pt>
          <cx:pt idx="2704">1</cx:pt>
          <cx:pt idx="2705">1</cx:pt>
          <cx:pt idx="2706">1</cx:pt>
          <cx:pt idx="2707">1</cx:pt>
          <cx:pt idx="2708">1</cx:pt>
          <cx:pt idx="2709">1</cx:pt>
          <cx:pt idx="2710">1</cx:pt>
          <cx:pt idx="2711">1</cx:pt>
          <cx:pt idx="2712">3</cx:pt>
          <cx:pt idx="2713">1</cx:pt>
          <cx:pt idx="2714">1</cx:pt>
          <cx:pt idx="2715">1</cx:pt>
          <cx:pt idx="2716">1</cx:pt>
          <cx:pt idx="2717">1</cx:pt>
          <cx:pt idx="2718">1</cx:pt>
          <cx:pt idx="2719">3</cx:pt>
          <cx:pt idx="2720">1</cx:pt>
          <cx:pt idx="2721">1</cx:pt>
          <cx:pt idx="2722">1</cx:pt>
          <cx:pt idx="2723">1</cx:pt>
          <cx:pt idx="2724">1</cx:pt>
          <cx:pt idx="2725">1</cx:pt>
          <cx:pt idx="2726">1</cx:pt>
          <cx:pt idx="2727">1</cx:pt>
          <cx:pt idx="2728">1</cx:pt>
          <cx:pt idx="2729">1</cx:pt>
          <cx:pt idx="2730">1</cx:pt>
          <cx:pt idx="2731">1</cx:pt>
          <cx:pt idx="2732">3</cx:pt>
          <cx:pt idx="2733">1</cx:pt>
          <cx:pt idx="2734">1</cx:pt>
          <cx:pt idx="2735">1</cx:pt>
          <cx:pt idx="2736">1</cx:pt>
          <cx:pt idx="2737">1</cx:pt>
          <cx:pt idx="2738">1</cx:pt>
          <cx:pt idx="2739">1</cx:pt>
          <cx:pt idx="2740">1</cx:pt>
          <cx:pt idx="2741">1</cx:pt>
          <cx:pt idx="2742">1</cx:pt>
          <cx:pt idx="2743">1</cx:pt>
          <cx:pt idx="2744">1</cx:pt>
          <cx:pt idx="2745">1</cx:pt>
          <cx:pt idx="2746">1</cx:pt>
          <cx:pt idx="2747">1</cx:pt>
          <cx:pt idx="2748">1</cx:pt>
          <cx:pt idx="2749">1</cx:pt>
          <cx:pt idx="2750">1</cx:pt>
          <cx:pt idx="2751">1</cx:pt>
          <cx:pt idx="2752">1</cx:pt>
          <cx:pt idx="2753">1</cx:pt>
          <cx:pt idx="2754">1</cx:pt>
          <cx:pt idx="2755">1</cx:pt>
          <cx:pt idx="2756">1</cx:pt>
          <cx:pt idx="2757">1</cx:pt>
          <cx:pt idx="2758">1</cx:pt>
          <cx:pt idx="2759">1</cx:pt>
          <cx:pt idx="2760">1</cx:pt>
          <cx:pt idx="2761">1</cx:pt>
          <cx:pt idx="2762">1</cx:pt>
          <cx:pt idx="2763">1</cx:pt>
          <cx:pt idx="2764">1</cx:pt>
          <cx:pt idx="2765">1</cx:pt>
          <cx:pt idx="2766">1</cx:pt>
          <cx:pt idx="2767">1</cx:pt>
          <cx:pt idx="2768">1</cx:pt>
          <cx:pt idx="2769">1</cx:pt>
          <cx:pt idx="2770">1</cx:pt>
          <cx:pt idx="2771">1</cx:pt>
          <cx:pt idx="2772">1</cx:pt>
          <cx:pt idx="2773">3</cx:pt>
          <cx:pt idx="2774">1</cx:pt>
          <cx:pt idx="2775">1</cx:pt>
          <cx:pt idx="2776">1</cx:pt>
          <cx:pt idx="2777">1</cx:pt>
          <cx:pt idx="2778">1</cx:pt>
          <cx:pt idx="2779">1</cx:pt>
          <cx:pt idx="2780">1</cx:pt>
          <cx:pt idx="2781">1</cx:pt>
          <cx:pt idx="2782">1</cx:pt>
          <cx:pt idx="2783">1</cx:pt>
          <cx:pt idx="2784">1</cx:pt>
          <cx:pt idx="2785">1</cx:pt>
          <cx:pt idx="2786">1</cx:pt>
          <cx:pt idx="2787">1</cx:pt>
          <cx:pt idx="2788">1</cx:pt>
          <cx:pt idx="2789">1</cx:pt>
          <cx:pt idx="2790">1</cx:pt>
          <cx:pt idx="2791">1</cx:pt>
          <cx:pt idx="2792">1</cx:pt>
          <cx:pt idx="2793">1</cx:pt>
          <cx:pt idx="2794">1</cx:pt>
          <cx:pt idx="2795">1</cx:pt>
          <cx:pt idx="2796">1</cx:pt>
          <cx:pt idx="2797">1</cx:pt>
          <cx:pt idx="2798">1</cx:pt>
          <cx:pt idx="2799">1</cx:pt>
          <cx:pt idx="2800">1</cx:pt>
          <cx:pt idx="2801">1</cx:pt>
          <cx:pt idx="2802">1</cx:pt>
          <cx:pt idx="2803">1</cx:pt>
          <cx:pt idx="2804">1</cx:pt>
          <cx:pt idx="2805">1</cx:pt>
          <cx:pt idx="2806">1</cx:pt>
          <cx:pt idx="2807">1</cx:pt>
          <cx:pt idx="2808">1</cx:pt>
          <cx:pt idx="2809">1</cx:pt>
          <cx:pt idx="2810">1</cx:pt>
          <cx:pt idx="2811">1</cx:pt>
          <cx:pt idx="2812">1</cx:pt>
          <cx:pt idx="2813">1</cx:pt>
          <cx:pt idx="2814">1</cx:pt>
          <cx:pt idx="2815">1</cx:pt>
          <cx:pt idx="2816">1</cx:pt>
          <cx:pt idx="2817">1</cx:pt>
          <cx:pt idx="2818">1</cx:pt>
          <cx:pt idx="2819">1</cx:pt>
          <cx:pt idx="2820">1</cx:pt>
          <cx:pt idx="2821">1</cx:pt>
          <cx:pt idx="2822">1</cx:pt>
          <cx:pt idx="2823">1</cx:pt>
          <cx:pt idx="2824">1</cx:pt>
          <cx:pt idx="2825">1</cx:pt>
          <cx:pt idx="2826">1</cx:pt>
          <cx:pt idx="2827">1</cx:pt>
          <cx:pt idx="2828">1</cx:pt>
          <cx:pt idx="2829">1</cx:pt>
          <cx:pt idx="2830">1</cx:pt>
          <cx:pt idx="2831">1</cx:pt>
          <cx:pt idx="2832">1</cx:pt>
          <cx:pt idx="2833">1</cx:pt>
          <cx:pt idx="2834">1</cx:pt>
          <cx:pt idx="2835">1</cx:pt>
          <cx:pt idx="2836">1</cx:pt>
          <cx:pt idx="2837">3</cx:pt>
          <cx:pt idx="2838">1</cx:pt>
          <cx:pt idx="2839">1</cx:pt>
          <cx:pt idx="2840">1</cx:pt>
          <cx:pt idx="2841">1</cx:pt>
          <cx:pt idx="2842">1</cx:pt>
          <cx:pt idx="2843">1</cx:pt>
          <cx:pt idx="2844">1</cx:pt>
          <cx:pt idx="2845">1</cx:pt>
          <cx:pt idx="2846">3</cx:pt>
          <cx:pt idx="2847">1</cx:pt>
          <cx:pt idx="2848">3</cx:pt>
          <cx:pt idx="2849">1</cx:pt>
          <cx:pt idx="2850">1</cx:pt>
          <cx:pt idx="2851">1</cx:pt>
          <cx:pt idx="2852">1</cx:pt>
          <cx:pt idx="2853">1</cx:pt>
          <cx:pt idx="2854">1</cx:pt>
          <cx:pt idx="2855">1</cx:pt>
          <cx:pt idx="2856">1</cx:pt>
          <cx:pt idx="2857">1</cx:pt>
          <cx:pt idx="2858">1</cx:pt>
          <cx:pt idx="2859">1</cx:pt>
          <cx:pt idx="2860">1</cx:pt>
          <cx:pt idx="2861">1</cx:pt>
          <cx:pt idx="2862">1</cx:pt>
          <cx:pt idx="2863">1</cx:pt>
          <cx:pt idx="2864">1</cx:pt>
          <cx:pt idx="2865">1</cx:pt>
          <cx:pt idx="2866">1</cx:pt>
          <cx:pt idx="2867">1</cx:pt>
          <cx:pt idx="2868">1</cx:pt>
          <cx:pt idx="2869">1</cx:pt>
          <cx:pt idx="2870">1</cx:pt>
          <cx:pt idx="2871">1</cx:pt>
          <cx:pt idx="2872">1</cx:pt>
          <cx:pt idx="2873">1</cx:pt>
          <cx:pt idx="2874">1</cx:pt>
          <cx:pt idx="2875">1</cx:pt>
          <cx:pt idx="2876">1</cx:pt>
          <cx:pt idx="2877">1</cx:pt>
          <cx:pt idx="2878">1</cx:pt>
          <cx:pt idx="2879">1</cx:pt>
          <cx:pt idx="2880">1</cx:pt>
          <cx:pt idx="2881">1</cx:pt>
          <cx:pt idx="2882">1</cx:pt>
          <cx:pt idx="2883">1</cx:pt>
          <cx:pt idx="2884">1</cx:pt>
          <cx:pt idx="2885">1</cx:pt>
          <cx:pt idx="2886">1</cx:pt>
          <cx:pt idx="2887">1</cx:pt>
          <cx:pt idx="2888">1</cx:pt>
          <cx:pt idx="2889">1</cx:pt>
          <cx:pt idx="2890">1</cx:pt>
          <cx:pt idx="2891">1</cx:pt>
          <cx:pt idx="2892">1</cx:pt>
          <cx:pt idx="2893">1</cx:pt>
          <cx:pt idx="2894">1</cx:pt>
          <cx:pt idx="2895">3</cx:pt>
          <cx:pt idx="2896">1</cx:pt>
          <cx:pt idx="2897">1</cx:pt>
          <cx:pt idx="2898">1</cx:pt>
          <cx:pt idx="2899">1</cx:pt>
          <cx:pt idx="2900">1</cx:pt>
          <cx:pt idx="2901">1</cx:pt>
          <cx:pt idx="2902">1</cx:pt>
          <cx:pt idx="2903">1</cx:pt>
          <cx:pt idx="2904">1</cx:pt>
          <cx:pt idx="2905">1</cx:pt>
          <cx:pt idx="2906">1</cx:pt>
          <cx:pt idx="2907">1</cx:pt>
          <cx:pt idx="2908">1</cx:pt>
          <cx:pt idx="2909">1</cx:pt>
          <cx:pt idx="2910">1</cx:pt>
          <cx:pt idx="2911">1</cx:pt>
          <cx:pt idx="2912">1</cx:pt>
          <cx:pt idx="2913">1</cx:pt>
          <cx:pt idx="2914">1</cx:pt>
          <cx:pt idx="2915">1</cx:pt>
          <cx:pt idx="2916">1</cx:pt>
          <cx:pt idx="2917">1</cx:pt>
          <cx:pt idx="2918">1</cx:pt>
          <cx:pt idx="2919">1</cx:pt>
          <cx:pt idx="2920">1</cx:pt>
          <cx:pt idx="2921">1</cx:pt>
          <cx:pt idx="2922">1</cx:pt>
          <cx:pt idx="2923">1</cx:pt>
          <cx:pt idx="2924">1</cx:pt>
          <cx:pt idx="2925">1</cx:pt>
          <cx:pt idx="2926">1</cx:pt>
          <cx:pt idx="2927">1</cx:pt>
          <cx:pt idx="2928">1</cx:pt>
          <cx:pt idx="2929">1</cx:pt>
          <cx:pt idx="2930">1</cx:pt>
          <cx:pt idx="2931">1</cx:pt>
          <cx:pt idx="2932">1</cx:pt>
          <cx:pt idx="2933">1</cx:pt>
          <cx:pt idx="2934">1</cx:pt>
          <cx:pt idx="2935">1</cx:pt>
          <cx:pt idx="2936">1</cx:pt>
          <cx:pt idx="2937">1</cx:pt>
          <cx:pt idx="2938">1</cx:pt>
          <cx:pt idx="2939">1</cx:pt>
          <cx:pt idx="2940">1</cx:pt>
          <cx:pt idx="2941">1</cx:pt>
          <cx:pt idx="2942">1</cx:pt>
          <cx:pt idx="2943">1</cx:pt>
          <cx:pt idx="2944">1</cx:pt>
          <cx:pt idx="2945">1</cx:pt>
          <cx:pt idx="2946">1</cx:pt>
          <cx:pt idx="2947">1</cx:pt>
          <cx:pt idx="2948">1</cx:pt>
          <cx:pt idx="2949">1</cx:pt>
          <cx:pt idx="2950">1</cx:pt>
          <cx:pt idx="2951">1</cx:pt>
          <cx:pt idx="2952">1</cx:pt>
          <cx:pt idx="2953">1</cx:pt>
          <cx:pt idx="2954">1</cx:pt>
          <cx:pt idx="2955">1</cx:pt>
          <cx:pt idx="2956">1</cx:pt>
          <cx:pt idx="2957">1</cx:pt>
          <cx:pt idx="2958">1</cx:pt>
          <cx:pt idx="2959">1</cx:pt>
          <cx:pt idx="2960">1</cx:pt>
          <cx:pt idx="2961">1</cx:pt>
          <cx:pt idx="2962">1</cx:pt>
          <cx:pt idx="2963">1</cx:pt>
          <cx:pt idx="2964">1</cx:pt>
          <cx:pt idx="2965">1</cx:pt>
          <cx:pt idx="2966">1</cx:pt>
          <cx:pt idx="2967">1</cx:pt>
          <cx:pt idx="2968">1</cx:pt>
          <cx:pt idx="2969">1</cx:pt>
          <cx:pt idx="2970">3</cx:pt>
          <cx:pt idx="2971">1</cx:pt>
          <cx:pt idx="2972">3</cx:pt>
          <cx:pt idx="2973">1</cx:pt>
          <cx:pt idx="2974">1</cx:pt>
          <cx:pt idx="2975">1</cx:pt>
          <cx:pt idx="2976">1</cx:pt>
          <cx:pt idx="2977">1</cx:pt>
          <cx:pt idx="2978">1</cx:pt>
          <cx:pt idx="2979">1</cx:pt>
          <cx:pt idx="2980">1</cx:pt>
          <cx:pt idx="2981">1</cx:pt>
          <cx:pt idx="2982">1</cx:pt>
          <cx:pt idx="2983">1</cx:pt>
          <cx:pt idx="2984">3</cx:pt>
          <cx:pt idx="2985">1</cx:pt>
          <cx:pt idx="2986">1</cx:pt>
          <cx:pt idx="2987">1</cx:pt>
          <cx:pt idx="2988">1</cx:pt>
          <cx:pt idx="2989">1</cx:pt>
          <cx:pt idx="2990">3</cx:pt>
          <cx:pt idx="2991">1</cx:pt>
          <cx:pt idx="2992">1</cx:pt>
          <cx:pt idx="2993">1</cx:pt>
          <cx:pt idx="2994">1</cx:pt>
          <cx:pt idx="2995">1</cx:pt>
          <cx:pt idx="2996">1</cx:pt>
          <cx:pt idx="2997">1</cx:pt>
          <cx:pt idx="2998">1</cx:pt>
          <cx:pt idx="2999">1</cx:pt>
          <cx:pt idx="3000">1</cx:pt>
          <cx:pt idx="3001">1</cx:pt>
          <cx:pt idx="3002">1</cx:pt>
          <cx:pt idx="3003">1</cx:pt>
          <cx:pt idx="3004">1</cx:pt>
          <cx:pt idx="3005">1</cx:pt>
          <cx:pt idx="3006">1</cx:pt>
          <cx:pt idx="3007">1</cx:pt>
          <cx:pt idx="3008">1</cx:pt>
          <cx:pt idx="3009">1</cx:pt>
          <cx:pt idx="3010">1</cx:pt>
          <cx:pt idx="3011">1</cx:pt>
          <cx:pt idx="3012">1</cx:pt>
          <cx:pt idx="3013">1</cx:pt>
          <cx:pt idx="3014">1</cx:pt>
          <cx:pt idx="3015">1</cx:pt>
          <cx:pt idx="3016">1</cx:pt>
          <cx:pt idx="3017">1</cx:pt>
          <cx:pt idx="3018">1</cx:pt>
          <cx:pt idx="3019">1</cx:pt>
          <cx:pt idx="3020">1</cx:pt>
          <cx:pt idx="3021">1</cx:pt>
          <cx:pt idx="3022">1</cx:pt>
          <cx:pt idx="3023">1</cx:pt>
          <cx:pt idx="3024">1</cx:pt>
          <cx:pt idx="3025">1</cx:pt>
          <cx:pt idx="3026">3</cx:pt>
          <cx:pt idx="3027">1</cx:pt>
          <cx:pt idx="3028">1</cx:pt>
          <cx:pt idx="3029">1</cx:pt>
          <cx:pt idx="3030">1</cx:pt>
          <cx:pt idx="3031">1</cx:pt>
          <cx:pt idx="3032">1</cx:pt>
          <cx:pt idx="3033">1</cx:pt>
          <cx:pt idx="3034">1</cx:pt>
          <cx:pt idx="3035">1</cx:pt>
          <cx:pt idx="3036">1</cx:pt>
          <cx:pt idx="3037">1</cx:pt>
          <cx:pt idx="3038">1</cx:pt>
          <cx:pt idx="3039">1</cx:pt>
          <cx:pt idx="3040">1</cx:pt>
          <cx:pt idx="3041">1</cx:pt>
          <cx:pt idx="3042">1</cx:pt>
          <cx:pt idx="3043">1</cx:pt>
          <cx:pt idx="3044">1</cx:pt>
          <cx:pt idx="3045">1</cx:pt>
          <cx:pt idx="3046">1</cx:pt>
          <cx:pt idx="3047">3</cx:pt>
          <cx:pt idx="3048">1</cx:pt>
          <cx:pt idx="3049">1</cx:pt>
          <cx:pt idx="3050">1</cx:pt>
          <cx:pt idx="3051">1</cx:pt>
          <cx:pt idx="3052">1</cx:pt>
          <cx:pt idx="3053">1</cx:pt>
          <cx:pt idx="3054">1</cx:pt>
          <cx:pt idx="3055">1</cx:pt>
          <cx:pt idx="3056">1</cx:pt>
          <cx:pt idx="3057">1</cx:pt>
          <cx:pt idx="3058">1</cx:pt>
          <cx:pt idx="3059">1</cx:pt>
          <cx:pt idx="3060">1</cx:pt>
          <cx:pt idx="3061">1</cx:pt>
          <cx:pt idx="3062">1</cx:pt>
          <cx:pt idx="3063">1</cx:pt>
          <cx:pt idx="3064">1</cx:pt>
          <cx:pt idx="3065">1</cx:pt>
          <cx:pt idx="3066">1</cx:pt>
          <cx:pt idx="3067">1</cx:pt>
          <cx:pt idx="3068">1</cx:pt>
          <cx:pt idx="3069">1</cx:pt>
          <cx:pt idx="3070">1</cx:pt>
          <cx:pt idx="3071">1</cx:pt>
          <cx:pt idx="3072">1</cx:pt>
          <cx:pt idx="3073">1</cx:pt>
          <cx:pt idx="3074">1</cx:pt>
          <cx:pt idx="3075">1</cx:pt>
          <cx:pt idx="3076">1</cx:pt>
          <cx:pt idx="3077">1</cx:pt>
          <cx:pt idx="3078">1</cx:pt>
          <cx:pt idx="3079">1</cx:pt>
          <cx:pt idx="3080">1</cx:pt>
          <cx:pt idx="3081">1</cx:pt>
          <cx:pt idx="3082">1</cx:pt>
          <cx:pt idx="3083">1</cx:pt>
          <cx:pt idx="3084">1</cx:pt>
          <cx:pt idx="3085">1</cx:pt>
          <cx:pt idx="3086">3</cx:pt>
          <cx:pt idx="3087">1</cx:pt>
          <cx:pt idx="3088">1</cx:pt>
          <cx:pt idx="3089">1</cx:pt>
          <cx:pt idx="3090">1</cx:pt>
          <cx:pt idx="3091">1</cx:pt>
          <cx:pt idx="3092">1</cx:pt>
          <cx:pt idx="3093">1</cx:pt>
          <cx:pt idx="3094">1</cx:pt>
          <cx:pt idx="3095">1</cx:pt>
          <cx:pt idx="3096">1</cx:pt>
          <cx:pt idx="3097">1</cx:pt>
          <cx:pt idx="3098">1</cx:pt>
          <cx:pt idx="3099">1</cx:pt>
          <cx:pt idx="3100">1</cx:pt>
          <cx:pt idx="3101">1</cx:pt>
          <cx:pt idx="3102">3</cx:pt>
          <cx:pt idx="3103">1</cx:pt>
          <cx:pt idx="3104">1</cx:pt>
          <cx:pt idx="3105">1</cx:pt>
          <cx:pt idx="3106">1</cx:pt>
          <cx:pt idx="3107">1</cx:pt>
          <cx:pt idx="3108">1</cx:pt>
          <cx:pt idx="3109">1</cx:pt>
          <cx:pt idx="3110">3</cx:pt>
          <cx:pt idx="3111">1</cx:pt>
          <cx:pt idx="3112">1</cx:pt>
          <cx:pt idx="3113">1</cx:pt>
          <cx:pt idx="3114">1</cx:pt>
          <cx:pt idx="3115">1</cx:pt>
          <cx:pt idx="3116">1</cx:pt>
          <cx:pt idx="3117">1</cx:pt>
          <cx:pt idx="3118">1</cx:pt>
          <cx:pt idx="3119">1</cx:pt>
          <cx:pt idx="3120">1</cx:pt>
          <cx:pt idx="3121">1</cx:pt>
          <cx:pt idx="3122">1</cx:pt>
          <cx:pt idx="3123">1</cx:pt>
          <cx:pt idx="3124">1</cx:pt>
          <cx:pt idx="3125">1</cx:pt>
          <cx:pt idx="3126">1</cx:pt>
          <cx:pt idx="3127">1</cx:pt>
          <cx:pt idx="3128">1</cx:pt>
          <cx:pt idx="3129">1</cx:pt>
          <cx:pt idx="3130">1</cx:pt>
          <cx:pt idx="3131">1</cx:pt>
          <cx:pt idx="3132">1</cx:pt>
          <cx:pt idx="3133">1</cx:pt>
          <cx:pt idx="3134">1</cx:pt>
          <cx:pt idx="3135">1</cx:pt>
          <cx:pt idx="3136">1</cx:pt>
          <cx:pt idx="3137">1</cx:pt>
          <cx:pt idx="3138">1</cx:pt>
          <cx:pt idx="3139">1</cx:pt>
          <cx:pt idx="3140">1</cx:pt>
          <cx:pt idx="3141">1</cx:pt>
          <cx:pt idx="3142">1</cx:pt>
          <cx:pt idx="3143">3</cx:pt>
          <cx:pt idx="3144">1</cx:pt>
          <cx:pt idx="3145">1</cx:pt>
          <cx:pt idx="3146">1</cx:pt>
          <cx:pt idx="3147">1</cx:pt>
          <cx:pt idx="3148">1</cx:pt>
          <cx:pt idx="3149">1</cx:pt>
          <cx:pt idx="3150">1</cx:pt>
          <cx:pt idx="3151">1</cx:pt>
          <cx:pt idx="3152">1</cx:pt>
          <cx:pt idx="3153">1</cx:pt>
          <cx:pt idx="3154">1</cx:pt>
          <cx:pt idx="3155">1</cx:pt>
          <cx:pt idx="3156">1</cx:pt>
          <cx:pt idx="3157">1</cx:pt>
          <cx:pt idx="3158">1</cx:pt>
          <cx:pt idx="3159">1</cx:pt>
          <cx:pt idx="3160">1</cx:pt>
          <cx:pt idx="3161">1</cx:pt>
          <cx:pt idx="3162">1</cx:pt>
          <cx:pt idx="3163">1</cx:pt>
          <cx:pt idx="3164">1</cx:pt>
          <cx:pt idx="3165">1</cx:pt>
          <cx:pt idx="3166">1</cx:pt>
          <cx:pt idx="3167">1</cx:pt>
          <cx:pt idx="3168">1</cx:pt>
          <cx:pt idx="3169">1</cx:pt>
          <cx:pt idx="3170">1</cx:pt>
          <cx:pt idx="3171">1</cx:pt>
          <cx:pt idx="3172">3</cx:pt>
          <cx:pt idx="3173">1</cx:pt>
          <cx:pt idx="3174">1</cx:pt>
          <cx:pt idx="3175">1</cx:pt>
          <cx:pt idx="3176">1</cx:pt>
          <cx:pt idx="3177">1</cx:pt>
          <cx:pt idx="3178">1</cx:pt>
          <cx:pt idx="3179">1</cx:pt>
          <cx:pt idx="3180">1</cx:pt>
          <cx:pt idx="3181">1</cx:pt>
          <cx:pt idx="3182">1</cx:pt>
          <cx:pt idx="3183">1</cx:pt>
          <cx:pt idx="3184">1</cx:pt>
          <cx:pt idx="3185">1</cx:pt>
          <cx:pt idx="3186">1</cx:pt>
          <cx:pt idx="3187">1</cx:pt>
          <cx:pt idx="3188">1</cx:pt>
          <cx:pt idx="3189">1</cx:pt>
          <cx:pt idx="3190">1</cx:pt>
          <cx:pt idx="3191">1</cx:pt>
          <cx:pt idx="3192">1</cx:pt>
          <cx:pt idx="3193">1</cx:pt>
          <cx:pt idx="3194">1</cx:pt>
          <cx:pt idx="3195">1</cx:pt>
          <cx:pt idx="3196">1</cx:pt>
          <cx:pt idx="3197">1</cx:pt>
          <cx:pt idx="3198">1</cx:pt>
          <cx:pt idx="3199">1</cx:pt>
          <cx:pt idx="3200">1</cx:pt>
          <cx:pt idx="3201">1</cx:pt>
          <cx:pt idx="3202">1</cx:pt>
          <cx:pt idx="3203">1</cx:pt>
          <cx:pt idx="3204">1</cx:pt>
          <cx:pt idx="3205">1</cx:pt>
          <cx:pt idx="3206">1</cx:pt>
          <cx:pt idx="3207">1</cx:pt>
          <cx:pt idx="3208">1</cx:pt>
          <cx:pt idx="3209">1</cx:pt>
          <cx:pt idx="3210">1</cx:pt>
          <cx:pt idx="3211">1</cx:pt>
          <cx:pt idx="3212">1</cx:pt>
          <cx:pt idx="3213">1</cx:pt>
          <cx:pt idx="3214">1</cx:pt>
          <cx:pt idx="3215">1</cx:pt>
          <cx:pt idx="3216">1</cx:pt>
          <cx:pt idx="3217">1</cx:pt>
          <cx:pt idx="3218">1</cx:pt>
          <cx:pt idx="3219">1</cx:pt>
          <cx:pt idx="3220">1</cx:pt>
          <cx:pt idx="3221">1</cx:pt>
          <cx:pt idx="3222">1</cx:pt>
          <cx:pt idx="3223">1</cx:pt>
          <cx:pt idx="3224">1</cx:pt>
          <cx:pt idx="3225">1</cx:pt>
          <cx:pt idx="3226">1</cx:pt>
          <cx:pt idx="3227">1</cx:pt>
          <cx:pt idx="3228">1</cx:pt>
          <cx:pt idx="3229">1</cx:pt>
          <cx:pt idx="3230">1</cx:pt>
          <cx:pt idx="3231">1</cx:pt>
          <cx:pt idx="3232">1</cx:pt>
          <cx:pt idx="3233">1</cx:pt>
          <cx:pt idx="3234">1</cx:pt>
          <cx:pt idx="3235">1</cx:pt>
          <cx:pt idx="3236">1</cx:pt>
          <cx:pt idx="3237">1</cx:pt>
          <cx:pt idx="3238">1</cx:pt>
          <cx:pt idx="3239">1</cx:pt>
          <cx:pt idx="3240">1</cx:pt>
          <cx:pt idx="3241">1</cx:pt>
          <cx:pt idx="3242">3</cx:pt>
          <cx:pt idx="3243">1</cx:pt>
          <cx:pt idx="3244">1</cx:pt>
          <cx:pt idx="3245">1</cx:pt>
          <cx:pt idx="3246">1</cx:pt>
          <cx:pt idx="3247">1</cx:pt>
          <cx:pt idx="3248">1</cx:pt>
          <cx:pt idx="3249">3</cx:pt>
          <cx:pt idx="3250">1</cx:pt>
          <cx:pt idx="3251">1</cx:pt>
          <cx:pt idx="3252">1</cx:pt>
          <cx:pt idx="3253">1</cx:pt>
          <cx:pt idx="3254">1</cx:pt>
          <cx:pt idx="3255">1</cx:pt>
          <cx:pt idx="3256">1</cx:pt>
          <cx:pt idx="3257">1</cx:pt>
          <cx:pt idx="3258">1</cx:pt>
          <cx:pt idx="3259">1</cx:pt>
          <cx:pt idx="3260">1</cx:pt>
          <cx:pt idx="3261">1</cx:pt>
          <cx:pt idx="3262">1</cx:pt>
          <cx:pt idx="3263">1</cx:pt>
          <cx:pt idx="3264">1</cx:pt>
          <cx:pt idx="3265">1</cx:pt>
          <cx:pt idx="3266">1</cx:pt>
          <cx:pt idx="3267">1</cx:pt>
          <cx:pt idx="3268">1</cx:pt>
          <cx:pt idx="3269">1</cx:pt>
          <cx:pt idx="3270">1</cx:pt>
          <cx:pt idx="3271">1</cx:pt>
          <cx:pt idx="3272">1</cx:pt>
          <cx:pt idx="3273">1</cx:pt>
          <cx:pt idx="3274">1</cx:pt>
          <cx:pt idx="3275">1</cx:pt>
          <cx:pt idx="3276">1</cx:pt>
          <cx:pt idx="3277">1</cx:pt>
          <cx:pt idx="3278">1</cx:pt>
          <cx:pt idx="3279">1</cx:pt>
          <cx:pt idx="3280">1</cx:pt>
          <cx:pt idx="3281">1</cx:pt>
          <cx:pt idx="3282">1</cx:pt>
          <cx:pt idx="3283">1</cx:pt>
          <cx:pt idx="3284">1</cx:pt>
          <cx:pt idx="3285">1</cx:pt>
          <cx:pt idx="3286">1</cx:pt>
          <cx:pt idx="3287">1</cx:pt>
          <cx:pt idx="3288">1</cx:pt>
          <cx:pt idx="3289">1</cx:pt>
          <cx:pt idx="3290">1</cx:pt>
          <cx:pt idx="3291">1</cx:pt>
          <cx:pt idx="3292">1</cx:pt>
          <cx:pt idx="3293">1</cx:pt>
          <cx:pt idx="3294">1</cx:pt>
          <cx:pt idx="3295">1</cx:pt>
          <cx:pt idx="3296">1</cx:pt>
          <cx:pt idx="3297">1</cx:pt>
          <cx:pt idx="3298">1</cx:pt>
          <cx:pt idx="3299">1</cx:pt>
          <cx:pt idx="3300">1</cx:pt>
          <cx:pt idx="3301">1</cx:pt>
          <cx:pt idx="3302">3</cx:pt>
          <cx:pt idx="3303">1</cx:pt>
          <cx:pt idx="3304">1</cx:pt>
          <cx:pt idx="3305">1</cx:pt>
          <cx:pt idx="3306">1</cx:pt>
          <cx:pt idx="3307">1</cx:pt>
          <cx:pt idx="3308">1</cx:pt>
          <cx:pt idx="3309">1</cx:pt>
          <cx:pt idx="3310">1</cx:pt>
          <cx:pt idx="3311">1</cx:pt>
          <cx:pt idx="3312">1</cx:pt>
          <cx:pt idx="3313">1</cx:pt>
          <cx:pt idx="3314">1</cx:pt>
          <cx:pt idx="3315">1</cx:pt>
          <cx:pt idx="3316">1</cx:pt>
          <cx:pt idx="3317">1</cx:pt>
          <cx:pt idx="3318">1</cx:pt>
          <cx:pt idx="3319">1</cx:pt>
          <cx:pt idx="3320">1</cx:pt>
          <cx:pt idx="3321">1</cx:pt>
          <cx:pt idx="3322">1</cx:pt>
          <cx:pt idx="3323">1</cx:pt>
          <cx:pt idx="3324">1</cx:pt>
          <cx:pt idx="3325">1</cx:pt>
          <cx:pt idx="3326">1</cx:pt>
          <cx:pt idx="3327">1</cx:pt>
          <cx:pt idx="3328">1</cx:pt>
          <cx:pt idx="3329">1</cx:pt>
          <cx:pt idx="3330">1</cx:pt>
          <cx:pt idx="3331">1</cx:pt>
          <cx:pt idx="3332">1</cx:pt>
          <cx:pt idx="3333">1</cx:pt>
          <cx:pt idx="3334">1</cx:pt>
          <cx:pt idx="3335">1</cx:pt>
          <cx:pt idx="3336">1</cx:pt>
          <cx:pt idx="3337">1</cx:pt>
          <cx:pt idx="3338">1</cx:pt>
          <cx:pt idx="3339">1</cx:pt>
          <cx:pt idx="3340">1</cx:pt>
          <cx:pt idx="3341">1</cx:pt>
          <cx:pt idx="3342">1</cx:pt>
          <cx:pt idx="3343">1</cx:pt>
          <cx:pt idx="3344">1</cx:pt>
          <cx:pt idx="3345">1</cx:pt>
          <cx:pt idx="3346">1</cx:pt>
          <cx:pt idx="3347">1</cx:pt>
          <cx:pt idx="3348">1</cx:pt>
          <cx:pt idx="3349">1</cx:pt>
          <cx:pt idx="3350">1</cx:pt>
          <cx:pt idx="3351">1</cx:pt>
          <cx:pt idx="3352">1</cx:pt>
          <cx:pt idx="3353">1</cx:pt>
          <cx:pt idx="3354">1</cx:pt>
          <cx:pt idx="3355">1</cx:pt>
          <cx:pt idx="3356">1</cx:pt>
          <cx:pt idx="3357">1</cx:pt>
          <cx:pt idx="3358">1</cx:pt>
          <cx:pt idx="3359">1</cx:pt>
          <cx:pt idx="3360">1</cx:pt>
          <cx:pt idx="3361">1</cx:pt>
          <cx:pt idx="3362">1</cx:pt>
          <cx:pt idx="3363">1</cx:pt>
          <cx:pt idx="3364">1</cx:pt>
          <cx:pt idx="3365">1</cx:pt>
          <cx:pt idx="3366">1</cx:pt>
          <cx:pt idx="3367">1</cx:pt>
          <cx:pt idx="3368">1</cx:pt>
          <cx:pt idx="3369">1</cx:pt>
          <cx:pt idx="3370">1</cx:pt>
          <cx:pt idx="3371">1</cx:pt>
          <cx:pt idx="3372">1</cx:pt>
          <cx:pt idx="3373">1</cx:pt>
          <cx:pt idx="3374">1</cx:pt>
          <cx:pt idx="3375">1</cx:pt>
          <cx:pt idx="3376">1</cx:pt>
          <cx:pt idx="3377">1</cx:pt>
          <cx:pt idx="3378">1</cx:pt>
          <cx:pt idx="3379">1</cx:pt>
          <cx:pt idx="3380">3</cx:pt>
          <cx:pt idx="3381">1</cx:pt>
          <cx:pt idx="3382">1</cx:pt>
          <cx:pt idx="3383">1</cx:pt>
          <cx:pt idx="3384">1</cx:pt>
          <cx:pt idx="3385">1</cx:pt>
          <cx:pt idx="3386">1</cx:pt>
          <cx:pt idx="3387">1</cx:pt>
          <cx:pt idx="3388">1</cx:pt>
          <cx:pt idx="3389">1</cx:pt>
          <cx:pt idx="3390">1</cx:pt>
          <cx:pt idx="3391">1</cx:pt>
          <cx:pt idx="3392">1</cx:pt>
          <cx:pt idx="3393">1</cx:pt>
          <cx:pt idx="3394">1</cx:pt>
          <cx:pt idx="3395">1</cx:pt>
          <cx:pt idx="3396">1</cx:pt>
          <cx:pt idx="3397">1</cx:pt>
          <cx:pt idx="3398">1</cx:pt>
          <cx:pt idx="3399">1</cx:pt>
          <cx:pt idx="3400">1</cx:pt>
          <cx:pt idx="3401">1</cx:pt>
          <cx:pt idx="3402">1</cx:pt>
          <cx:pt idx="3403">1</cx:pt>
          <cx:pt idx="3404">1</cx:pt>
          <cx:pt idx="3405">1</cx:pt>
          <cx:pt idx="3406">1</cx:pt>
          <cx:pt idx="3407">1</cx:pt>
          <cx:pt idx="3408">1</cx:pt>
          <cx:pt idx="3409">1</cx:pt>
          <cx:pt idx="3410">1</cx:pt>
          <cx:pt idx="3411">1</cx:pt>
          <cx:pt idx="3412">1</cx:pt>
          <cx:pt idx="3413">1</cx:pt>
          <cx:pt idx="3414">1</cx:pt>
          <cx:pt idx="3415">1</cx:pt>
          <cx:pt idx="3416">1</cx:pt>
          <cx:pt idx="3417">1</cx:pt>
          <cx:pt idx="3418">1</cx:pt>
          <cx:pt idx="3419">1</cx:pt>
          <cx:pt idx="3420">1</cx:pt>
          <cx:pt idx="3421">3</cx:pt>
          <cx:pt idx="3422">1</cx:pt>
          <cx:pt idx="3423">1</cx:pt>
          <cx:pt idx="3424">1</cx:pt>
          <cx:pt idx="3425">1</cx:pt>
          <cx:pt idx="3426">1</cx:pt>
          <cx:pt idx="3427">1</cx:pt>
          <cx:pt idx="3428">1</cx:pt>
          <cx:pt idx="3429">1</cx:pt>
          <cx:pt idx="3430">1</cx:pt>
          <cx:pt idx="3431">1</cx:pt>
          <cx:pt idx="3432">1</cx:pt>
          <cx:pt idx="3433">1</cx:pt>
          <cx:pt idx="3434">1</cx:pt>
          <cx:pt idx="3435">1</cx:pt>
          <cx:pt idx="3436">1</cx:pt>
          <cx:pt idx="3437">1</cx:pt>
          <cx:pt idx="3438">1</cx:pt>
          <cx:pt idx="3439">1</cx:pt>
          <cx:pt idx="3440">1</cx:pt>
          <cx:pt idx="3441">1</cx:pt>
          <cx:pt idx="3442">1</cx:pt>
          <cx:pt idx="3443">1</cx:pt>
          <cx:pt idx="3444">1</cx:pt>
          <cx:pt idx="3445">1</cx:pt>
          <cx:pt idx="3446">1</cx:pt>
          <cx:pt idx="3447">1</cx:pt>
          <cx:pt idx="3448">1</cx:pt>
          <cx:pt idx="3449">1</cx:pt>
          <cx:pt idx="3450">1</cx:pt>
          <cx:pt idx="3451">1</cx:pt>
          <cx:pt idx="3452">1</cx:pt>
          <cx:pt idx="3453">1</cx:pt>
          <cx:pt idx="3454">1</cx:pt>
          <cx:pt idx="3455">1</cx:pt>
          <cx:pt idx="3456">1</cx:pt>
          <cx:pt idx="3457">1</cx:pt>
          <cx:pt idx="3458">1</cx:pt>
          <cx:pt idx="3459">1</cx:pt>
          <cx:pt idx="3460">1</cx:pt>
          <cx:pt idx="3461">1</cx:pt>
          <cx:pt idx="3462">1</cx:pt>
          <cx:pt idx="3463">1</cx:pt>
          <cx:pt idx="3464">1</cx:pt>
          <cx:pt idx="3465">1</cx:pt>
          <cx:pt idx="3466">1</cx:pt>
          <cx:pt idx="3467">1</cx:pt>
          <cx:pt idx="3468">1</cx:pt>
          <cx:pt idx="3469">1</cx:pt>
          <cx:pt idx="3470">1</cx:pt>
          <cx:pt idx="3471">1</cx:pt>
          <cx:pt idx="3472">1</cx:pt>
          <cx:pt idx="3473">1</cx:pt>
          <cx:pt idx="3474">1</cx:pt>
          <cx:pt idx="3475">1</cx:pt>
          <cx:pt idx="3476">1</cx:pt>
          <cx:pt idx="3477">1</cx:pt>
          <cx:pt idx="3478">1</cx:pt>
          <cx:pt idx="3479">1</cx:pt>
          <cx:pt idx="3480">1</cx:pt>
          <cx:pt idx="3481">1</cx:pt>
          <cx:pt idx="3482">1</cx:pt>
          <cx:pt idx="3483">3</cx:pt>
          <cx:pt idx="3484">1</cx:pt>
          <cx:pt idx="3485">1</cx:pt>
          <cx:pt idx="3486">1</cx:pt>
          <cx:pt idx="3487">1</cx:pt>
          <cx:pt idx="3488">1</cx:pt>
          <cx:pt idx="3489">1</cx:pt>
          <cx:pt idx="3490">1</cx:pt>
          <cx:pt idx="3491">1</cx:pt>
          <cx:pt idx="3492">1</cx:pt>
          <cx:pt idx="3493">1</cx:pt>
          <cx:pt idx="3494">1</cx:pt>
          <cx:pt idx="3495">1</cx:pt>
          <cx:pt idx="3496">1</cx:pt>
          <cx:pt idx="3497">1</cx:pt>
          <cx:pt idx="3498">3</cx:pt>
          <cx:pt idx="3499">1</cx:pt>
          <cx:pt idx="3500">1</cx:pt>
          <cx:pt idx="3501">1</cx:pt>
          <cx:pt idx="3502">1</cx:pt>
          <cx:pt idx="3503">1</cx:pt>
          <cx:pt idx="3504">1</cx:pt>
          <cx:pt idx="3505">1</cx:pt>
          <cx:pt idx="3506">1</cx:pt>
          <cx:pt idx="3507">1</cx:pt>
          <cx:pt idx="3508">1</cx:pt>
          <cx:pt idx="3509">1</cx:pt>
          <cx:pt idx="3510">1</cx:pt>
          <cx:pt idx="3511">1</cx:pt>
          <cx:pt idx="3512">1</cx:pt>
          <cx:pt idx="3513">1</cx:pt>
          <cx:pt idx="3514">1</cx:pt>
          <cx:pt idx="3515">1</cx:pt>
          <cx:pt idx="3516">1</cx:pt>
          <cx:pt idx="3517">1</cx:pt>
          <cx:pt idx="3518">1</cx:pt>
          <cx:pt idx="3519">1</cx:pt>
          <cx:pt idx="3520">1</cx:pt>
          <cx:pt idx="3521">1</cx:pt>
          <cx:pt idx="3522">1</cx:pt>
          <cx:pt idx="3523">1</cx:pt>
          <cx:pt idx="3524">1</cx:pt>
          <cx:pt idx="3525">1</cx:pt>
          <cx:pt idx="3526">1</cx:pt>
          <cx:pt idx="3527">1</cx:pt>
          <cx:pt idx="3528">1</cx:pt>
          <cx:pt idx="3529">1</cx:pt>
          <cx:pt idx="3530">1</cx:pt>
          <cx:pt idx="3531">1</cx:pt>
          <cx:pt idx="3532">1</cx:pt>
          <cx:pt idx="3533">1</cx:pt>
          <cx:pt idx="3534">1</cx:pt>
          <cx:pt idx="3535">1</cx:pt>
          <cx:pt idx="3536">1</cx:pt>
          <cx:pt idx="3537">1</cx:pt>
          <cx:pt idx="3538">1</cx:pt>
          <cx:pt idx="3539">3</cx:pt>
          <cx:pt idx="3540">1</cx:pt>
          <cx:pt idx="3541">1</cx:pt>
          <cx:pt idx="3542">1</cx:pt>
          <cx:pt idx="3543">1</cx:pt>
          <cx:pt idx="3544">1</cx:pt>
          <cx:pt idx="3545">1</cx:pt>
          <cx:pt idx="3546">1</cx:pt>
          <cx:pt idx="3547">1</cx:pt>
          <cx:pt idx="3548">1</cx:pt>
          <cx:pt idx="3549">1</cx:pt>
          <cx:pt idx="3550">1</cx:pt>
          <cx:pt idx="3551">1</cx:pt>
          <cx:pt idx="3552">1</cx:pt>
          <cx:pt idx="3553">1</cx:pt>
          <cx:pt idx="3554">1</cx:pt>
          <cx:pt idx="3555">3</cx:pt>
          <cx:pt idx="3556">3</cx:pt>
          <cx:pt idx="3557">1</cx:pt>
          <cx:pt idx="3558">1</cx:pt>
          <cx:pt idx="3559">3</cx:pt>
          <cx:pt idx="3560">3</cx:pt>
          <cx:pt idx="3561">1</cx:pt>
          <cx:pt idx="3562">1</cx:pt>
          <cx:pt idx="3563">1</cx:pt>
          <cx:pt idx="3564">1</cx:pt>
          <cx:pt idx="3565">1</cx:pt>
          <cx:pt idx="3566">1</cx:pt>
          <cx:pt idx="3567">1</cx:pt>
          <cx:pt idx="3568">1</cx:pt>
          <cx:pt idx="3569">1</cx:pt>
          <cx:pt idx="3570">1</cx:pt>
          <cx:pt idx="3571">3</cx:pt>
          <cx:pt idx="3572">1</cx:pt>
          <cx:pt idx="3573">1</cx:pt>
          <cx:pt idx="3574">1</cx:pt>
          <cx:pt idx="3575">1</cx:pt>
          <cx:pt idx="3576">1</cx:pt>
          <cx:pt idx="3577">1</cx:pt>
          <cx:pt idx="3578">1</cx:pt>
          <cx:pt idx="3579">1</cx:pt>
          <cx:pt idx="3580">3</cx:pt>
          <cx:pt idx="3581">1</cx:pt>
          <cx:pt idx="3582">1</cx:pt>
          <cx:pt idx="3583">1</cx:pt>
          <cx:pt idx="3584">1</cx:pt>
          <cx:pt idx="3585">1</cx:pt>
          <cx:pt idx="3586">1</cx:pt>
          <cx:pt idx="3587">1</cx:pt>
          <cx:pt idx="3588">1</cx:pt>
          <cx:pt idx="3589">1</cx:pt>
          <cx:pt idx="3590">1</cx:pt>
          <cx:pt idx="3591">1</cx:pt>
          <cx:pt idx="3592">1</cx:pt>
          <cx:pt idx="3593">1</cx:pt>
          <cx:pt idx="3594">1</cx:pt>
          <cx:pt idx="3595">1</cx:pt>
          <cx:pt idx="3596">1</cx:pt>
          <cx:pt idx="3597">1</cx:pt>
          <cx:pt idx="3598">1</cx:pt>
          <cx:pt idx="3599">1</cx:pt>
          <cx:pt idx="3600">1</cx:pt>
          <cx:pt idx="3601">1</cx:pt>
          <cx:pt idx="3602">1</cx:pt>
          <cx:pt idx="3603">1</cx:pt>
          <cx:pt idx="3604">1</cx:pt>
          <cx:pt idx="3605">1</cx:pt>
          <cx:pt idx="3606">1</cx:pt>
          <cx:pt idx="3607">1</cx:pt>
          <cx:pt idx="3608">1</cx:pt>
          <cx:pt idx="3609">3</cx:pt>
          <cx:pt idx="3610">1</cx:pt>
          <cx:pt idx="3611">1</cx:pt>
          <cx:pt idx="3612">1</cx:pt>
          <cx:pt idx="3613">1</cx:pt>
          <cx:pt idx="3614">1</cx:pt>
          <cx:pt idx="3615">1</cx:pt>
          <cx:pt idx="3616">1</cx:pt>
          <cx:pt idx="3617">1</cx:pt>
          <cx:pt idx="3618">1</cx:pt>
          <cx:pt idx="3619">1</cx:pt>
          <cx:pt idx="3620">1</cx:pt>
          <cx:pt idx="3621">1</cx:pt>
          <cx:pt idx="3622">1</cx:pt>
          <cx:pt idx="3623">1</cx:pt>
          <cx:pt idx="3624">1</cx:pt>
          <cx:pt idx="3625">1</cx:pt>
          <cx:pt idx="3626">1</cx:pt>
          <cx:pt idx="3627">1</cx:pt>
          <cx:pt idx="3628">1</cx:pt>
          <cx:pt idx="3629">1</cx:pt>
          <cx:pt idx="3630">1</cx:pt>
          <cx:pt idx="3631">1</cx:pt>
          <cx:pt idx="3632">1</cx:pt>
          <cx:pt idx="3633">1</cx:pt>
          <cx:pt idx="3634">1</cx:pt>
          <cx:pt idx="3635">1</cx:pt>
          <cx:pt idx="3636">1</cx:pt>
          <cx:pt idx="3637">1</cx:pt>
          <cx:pt idx="3638">1</cx:pt>
          <cx:pt idx="3639">1</cx:pt>
          <cx:pt idx="3640">1</cx:pt>
          <cx:pt idx="3641">1</cx:pt>
          <cx:pt idx="3642">1</cx:pt>
          <cx:pt idx="3643">1</cx:pt>
          <cx:pt idx="3644">1</cx:pt>
          <cx:pt idx="3645">1</cx:pt>
          <cx:pt idx="3646">1</cx:pt>
          <cx:pt idx="3647">1</cx:pt>
          <cx:pt idx="3648">1</cx:pt>
          <cx:pt idx="3649">1</cx:pt>
          <cx:pt idx="3650">1</cx:pt>
          <cx:pt idx="3651">1</cx:pt>
          <cx:pt idx="3652">1</cx:pt>
          <cx:pt idx="3653">1</cx:pt>
          <cx:pt idx="3654">1</cx:pt>
          <cx:pt idx="3655">1</cx:pt>
          <cx:pt idx="3656">1</cx:pt>
          <cx:pt idx="3657">1</cx:pt>
          <cx:pt idx="3658">1</cx:pt>
          <cx:pt idx="3659">1</cx:pt>
          <cx:pt idx="3660">3</cx:pt>
          <cx:pt idx="3661">1</cx:pt>
          <cx:pt idx="3662">1</cx:pt>
          <cx:pt idx="3663">1</cx:pt>
          <cx:pt idx="3664">1</cx:pt>
          <cx:pt idx="3665">1</cx:pt>
          <cx:pt idx="3666">1</cx:pt>
          <cx:pt idx="3667">1</cx:pt>
          <cx:pt idx="3668">1</cx:pt>
          <cx:pt idx="3669">1</cx:pt>
          <cx:pt idx="3670">1</cx:pt>
          <cx:pt idx="3671">1</cx:pt>
          <cx:pt idx="3672">1</cx:pt>
          <cx:pt idx="3673">1</cx:pt>
          <cx:pt idx="3674">1</cx:pt>
          <cx:pt idx="3675">1</cx:pt>
          <cx:pt idx="3676">1</cx:pt>
          <cx:pt idx="3677">1</cx:pt>
          <cx:pt idx="3678">1</cx:pt>
          <cx:pt idx="3679">1</cx:pt>
          <cx:pt idx="3680">1</cx:pt>
          <cx:pt idx="3681">1</cx:pt>
          <cx:pt idx="3682">1</cx:pt>
          <cx:pt idx="3683">1</cx:pt>
          <cx:pt idx="3684">1</cx:pt>
          <cx:pt idx="3685">1</cx:pt>
          <cx:pt idx="3686">1</cx:pt>
          <cx:pt idx="3687">1</cx:pt>
          <cx:pt idx="3688">3</cx:pt>
          <cx:pt idx="3689">1</cx:pt>
          <cx:pt idx="3690">1</cx:pt>
          <cx:pt idx="3691">1</cx:pt>
          <cx:pt idx="3692">1</cx:pt>
          <cx:pt idx="3693">1</cx:pt>
          <cx:pt idx="3694">1</cx:pt>
          <cx:pt idx="3695">1</cx:pt>
          <cx:pt idx="3696">1</cx:pt>
          <cx:pt idx="3697">1</cx:pt>
          <cx:pt idx="3698">1</cx:pt>
          <cx:pt idx="3699">1</cx:pt>
          <cx:pt idx="3700">1</cx:pt>
          <cx:pt idx="3701">1</cx:pt>
          <cx:pt idx="3702">1</cx:pt>
          <cx:pt idx="3703">1</cx:pt>
          <cx:pt idx="3704">1</cx:pt>
          <cx:pt idx="3705">1</cx:pt>
          <cx:pt idx="3706">1</cx:pt>
          <cx:pt idx="3707">1</cx:pt>
          <cx:pt idx="3708">1</cx:pt>
          <cx:pt idx="3709">1</cx:pt>
          <cx:pt idx="3710">1</cx:pt>
          <cx:pt idx="3711">1</cx:pt>
          <cx:pt idx="3712">1</cx:pt>
          <cx:pt idx="3713">1</cx:pt>
          <cx:pt idx="3714">1</cx:pt>
          <cx:pt idx="3715">1</cx:pt>
          <cx:pt idx="3716">1</cx:pt>
          <cx:pt idx="3717">1</cx:pt>
          <cx:pt idx="3718">1</cx:pt>
          <cx:pt idx="3719">1</cx:pt>
          <cx:pt idx="3720">1</cx:pt>
          <cx:pt idx="3721">1</cx:pt>
          <cx:pt idx="3722">1</cx:pt>
          <cx:pt idx="3723">1</cx:pt>
          <cx:pt idx="3724">1</cx:pt>
          <cx:pt idx="3725">1</cx:pt>
          <cx:pt idx="3726">1</cx:pt>
          <cx:pt idx="3727">1</cx:pt>
          <cx:pt idx="3728">1</cx:pt>
          <cx:pt idx="3729">1</cx:pt>
          <cx:pt idx="3730">1</cx:pt>
          <cx:pt idx="3731">1</cx:pt>
          <cx:pt idx="3732">1</cx:pt>
          <cx:pt idx="3733">1</cx:pt>
          <cx:pt idx="3734">1</cx:pt>
          <cx:pt idx="3735">1</cx:pt>
          <cx:pt idx="3736">1</cx:pt>
          <cx:pt idx="3737">1</cx:pt>
          <cx:pt idx="3738">1</cx:pt>
          <cx:pt idx="3739">1</cx:pt>
          <cx:pt idx="3740">1</cx:pt>
          <cx:pt idx="3741">1</cx:pt>
          <cx:pt idx="3742">1</cx:pt>
          <cx:pt idx="3743">1</cx:pt>
          <cx:pt idx="3744">1</cx:pt>
          <cx:pt idx="3745">1</cx:pt>
          <cx:pt idx="3746">1</cx:pt>
          <cx:pt idx="3747">1</cx:pt>
          <cx:pt idx="3748">1</cx:pt>
          <cx:pt idx="3749">1</cx:pt>
          <cx:pt idx="3750">1</cx:pt>
          <cx:pt idx="3751">1</cx:pt>
          <cx:pt idx="3752">1</cx:pt>
          <cx:pt idx="3753">1</cx:pt>
          <cx:pt idx="3754">1</cx:pt>
          <cx:pt idx="3755">1</cx:pt>
          <cx:pt idx="3756">1</cx:pt>
          <cx:pt idx="3757">1</cx:pt>
          <cx:pt idx="3758">1</cx:pt>
          <cx:pt idx="3759">1</cx:pt>
          <cx:pt idx="3760">1</cx:pt>
          <cx:pt idx="3761">1</cx:pt>
          <cx:pt idx="3762">1</cx:pt>
          <cx:pt idx="3763">1</cx:pt>
          <cx:pt idx="3764">1</cx:pt>
          <cx:pt idx="3765">1</cx:pt>
          <cx:pt idx="3766">1</cx:pt>
          <cx:pt idx="3767">1</cx:pt>
          <cx:pt idx="3768">1</cx:pt>
          <cx:pt idx="3769">1</cx:pt>
          <cx:pt idx="3770">1</cx:pt>
          <cx:pt idx="3771">1</cx:pt>
          <cx:pt idx="3772">1</cx:pt>
          <cx:pt idx="3773">1</cx:pt>
          <cx:pt idx="3774">1</cx:pt>
          <cx:pt idx="3775">1</cx:pt>
          <cx:pt idx="3776">1</cx:pt>
          <cx:pt idx="3777">1</cx:pt>
          <cx:pt idx="3778">1</cx:pt>
          <cx:pt idx="3779">1</cx:pt>
          <cx:pt idx="3780">1</cx:pt>
          <cx:pt idx="3781">1</cx:pt>
          <cx:pt idx="3782">1</cx:pt>
          <cx:pt idx="3783">1</cx:pt>
          <cx:pt idx="3784">1</cx:pt>
          <cx:pt idx="3785">1</cx:pt>
          <cx:pt idx="3786">1</cx:pt>
          <cx:pt idx="3787">1</cx:pt>
          <cx:pt idx="3788">1</cx:pt>
          <cx:pt idx="3789">1</cx:pt>
          <cx:pt idx="3790">1</cx:pt>
          <cx:pt idx="3791">1</cx:pt>
          <cx:pt idx="3792">1</cx:pt>
          <cx:pt idx="3793">3</cx:pt>
          <cx:pt idx="3794">1</cx:pt>
          <cx:pt idx="3795">3</cx:pt>
          <cx:pt idx="3796">1</cx:pt>
          <cx:pt idx="3797">1</cx:pt>
          <cx:pt idx="3798">1</cx:pt>
          <cx:pt idx="3799">1</cx:pt>
          <cx:pt idx="3800">1</cx:pt>
          <cx:pt idx="3801">1</cx:pt>
          <cx:pt idx="3802">1</cx:pt>
          <cx:pt idx="3803">1</cx:pt>
          <cx:pt idx="3804">1</cx:pt>
          <cx:pt idx="3805">1</cx:pt>
          <cx:pt idx="3806">1</cx:pt>
          <cx:pt idx="3807">1</cx:pt>
          <cx:pt idx="3808">1</cx:pt>
          <cx:pt idx="3809">1</cx:pt>
          <cx:pt idx="3810">1</cx:pt>
          <cx:pt idx="3811">1</cx:pt>
          <cx:pt idx="3812">1</cx:pt>
          <cx:pt idx="3813">1</cx:pt>
          <cx:pt idx="3814">1</cx:pt>
          <cx:pt idx="3815">1</cx:pt>
          <cx:pt idx="3816">1</cx:pt>
          <cx:pt idx="3817">1</cx:pt>
          <cx:pt idx="3818">1</cx:pt>
          <cx:pt idx="3819">1</cx:pt>
          <cx:pt idx="3820">1</cx:pt>
          <cx:pt idx="3821">1</cx:pt>
          <cx:pt idx="3822">1</cx:pt>
          <cx:pt idx="3823">1</cx:pt>
          <cx:pt idx="3824">1</cx:pt>
          <cx:pt idx="3825">1</cx:pt>
          <cx:pt idx="3826">1</cx:pt>
          <cx:pt idx="3827">1</cx:pt>
          <cx:pt idx="3828">1</cx:pt>
          <cx:pt idx="3829">1</cx:pt>
          <cx:pt idx="3830">1</cx:pt>
          <cx:pt idx="3831">3</cx:pt>
          <cx:pt idx="3832">1</cx:pt>
          <cx:pt idx="3833">1</cx:pt>
          <cx:pt idx="3834">1</cx:pt>
          <cx:pt idx="3835">1</cx:pt>
          <cx:pt idx="3836">3</cx:pt>
          <cx:pt idx="3837">1</cx:pt>
          <cx:pt idx="3838">1</cx:pt>
          <cx:pt idx="3839">1</cx:pt>
          <cx:pt idx="3840">1</cx:pt>
          <cx:pt idx="3841">1</cx:pt>
          <cx:pt idx="3842">1</cx:pt>
          <cx:pt idx="3843">1</cx:pt>
          <cx:pt idx="3844">1</cx:pt>
          <cx:pt idx="3845">1</cx:pt>
          <cx:pt idx="3846">1</cx:pt>
          <cx:pt idx="3847">1</cx:pt>
          <cx:pt idx="3848">1</cx:pt>
          <cx:pt idx="3849">1</cx:pt>
          <cx:pt idx="3850">1</cx:pt>
          <cx:pt idx="3851">1</cx:pt>
          <cx:pt idx="3852">1</cx:pt>
          <cx:pt idx="3853">1</cx:pt>
          <cx:pt idx="3854">1</cx:pt>
          <cx:pt idx="3855">1</cx:pt>
          <cx:pt idx="3856">1</cx:pt>
          <cx:pt idx="3857">1</cx:pt>
          <cx:pt idx="3858">1</cx:pt>
          <cx:pt idx="3859">1</cx:pt>
          <cx:pt idx="3860">1</cx:pt>
          <cx:pt idx="3861">1</cx:pt>
          <cx:pt idx="3862">1</cx:pt>
          <cx:pt idx="3863">1</cx:pt>
          <cx:pt idx="3864">1</cx:pt>
          <cx:pt idx="3865">1</cx:pt>
          <cx:pt idx="3866">1</cx:pt>
          <cx:pt idx="3867">1</cx:pt>
          <cx:pt idx="3868">1</cx:pt>
          <cx:pt idx="3869">1</cx:pt>
          <cx:pt idx="3870">1</cx:pt>
          <cx:pt idx="3871">1</cx:pt>
          <cx:pt idx="3872">1</cx:pt>
          <cx:pt idx="3873">3</cx:pt>
          <cx:pt idx="3874">1</cx:pt>
          <cx:pt idx="3875">1</cx:pt>
          <cx:pt idx="3876">1</cx:pt>
          <cx:pt idx="3877">1</cx:pt>
          <cx:pt idx="3878">1</cx:pt>
          <cx:pt idx="3879">1</cx:pt>
          <cx:pt idx="3880">1</cx:pt>
          <cx:pt idx="3881">1</cx:pt>
          <cx:pt idx="3882">1</cx:pt>
          <cx:pt idx="3883">1</cx:pt>
          <cx:pt idx="3884">3</cx:pt>
          <cx:pt idx="3885">1</cx:pt>
          <cx:pt idx="3886">1</cx:pt>
          <cx:pt idx="3887">1</cx:pt>
          <cx:pt idx="3888">1</cx:pt>
          <cx:pt idx="3889">1</cx:pt>
          <cx:pt idx="3890">1</cx:pt>
          <cx:pt idx="3891">1</cx:pt>
          <cx:pt idx="3892">1</cx:pt>
          <cx:pt idx="3893">1</cx:pt>
          <cx:pt idx="3894">1</cx:pt>
          <cx:pt idx="3895">1</cx:pt>
          <cx:pt idx="3896">3</cx:pt>
          <cx:pt idx="3897">1</cx:pt>
          <cx:pt idx="3898">1</cx:pt>
          <cx:pt idx="3899">1</cx:pt>
          <cx:pt idx="3900">1</cx:pt>
          <cx:pt idx="3901">1</cx:pt>
          <cx:pt idx="3902">1</cx:pt>
          <cx:pt idx="3903">1</cx:pt>
          <cx:pt idx="3904">1</cx:pt>
          <cx:pt idx="3905">1</cx:pt>
          <cx:pt idx="3906">1</cx:pt>
          <cx:pt idx="3907">1</cx:pt>
          <cx:pt idx="3908">1</cx:pt>
          <cx:pt idx="3909">1</cx:pt>
          <cx:pt idx="3910">1</cx:pt>
          <cx:pt idx="3911">1</cx:pt>
          <cx:pt idx="3912">1</cx:pt>
          <cx:pt idx="3913">1</cx:pt>
          <cx:pt idx="3914">1</cx:pt>
          <cx:pt idx="3915">1</cx:pt>
          <cx:pt idx="3916">1</cx:pt>
          <cx:pt idx="3917">1</cx:pt>
          <cx:pt idx="3918">1</cx:pt>
          <cx:pt idx="3919">1</cx:pt>
          <cx:pt idx="3920">1</cx:pt>
          <cx:pt idx="3921">1</cx:pt>
          <cx:pt idx="3922">1</cx:pt>
          <cx:pt idx="3923">1</cx:pt>
          <cx:pt idx="3924">1</cx:pt>
          <cx:pt idx="3925">1</cx:pt>
          <cx:pt idx="3926">1</cx:pt>
          <cx:pt idx="3927">1</cx:pt>
          <cx:pt idx="3928">1</cx:pt>
          <cx:pt idx="3929">1</cx:pt>
          <cx:pt idx="3930">1</cx:pt>
          <cx:pt idx="3931">1</cx:pt>
          <cx:pt idx="3932">1</cx:pt>
          <cx:pt idx="3933">1</cx:pt>
          <cx:pt idx="3934">1</cx:pt>
          <cx:pt idx="3935">1</cx:pt>
          <cx:pt idx="3936">1</cx:pt>
          <cx:pt idx="3937">1</cx:pt>
          <cx:pt idx="3938">1</cx:pt>
          <cx:pt idx="3939">1</cx:pt>
          <cx:pt idx="3940">1</cx:pt>
          <cx:pt idx="3941">1</cx:pt>
          <cx:pt idx="3942">1</cx:pt>
          <cx:pt idx="3943">1</cx:pt>
          <cx:pt idx="3944">1</cx:pt>
          <cx:pt idx="3945">1</cx:pt>
          <cx:pt idx="3946">1</cx:pt>
          <cx:pt idx="3947">1</cx:pt>
          <cx:pt idx="3948">1</cx:pt>
          <cx:pt idx="3949">1</cx:pt>
          <cx:pt idx="3950">1</cx:pt>
          <cx:pt idx="3951">1</cx:pt>
          <cx:pt idx="3952">1</cx:pt>
          <cx:pt idx="3953">1</cx:pt>
          <cx:pt idx="3954">1</cx:pt>
          <cx:pt idx="3955">1</cx:pt>
          <cx:pt idx="3956">1</cx:pt>
          <cx:pt idx="3957">1</cx:pt>
          <cx:pt idx="3958">1</cx:pt>
          <cx:pt idx="3959">1</cx:pt>
          <cx:pt idx="3960">1</cx:pt>
          <cx:pt idx="3961">1</cx:pt>
          <cx:pt idx="3962">1</cx:pt>
          <cx:pt idx="3963">1</cx:pt>
          <cx:pt idx="3964">1</cx:pt>
          <cx:pt idx="3965">1</cx:pt>
          <cx:pt idx="3966">1</cx:pt>
          <cx:pt idx="3967">1</cx:pt>
          <cx:pt idx="3968">1</cx:pt>
          <cx:pt idx="3969">1</cx:pt>
          <cx:pt idx="3970">1</cx:pt>
          <cx:pt idx="3971">1</cx:pt>
          <cx:pt idx="3972">1</cx:pt>
          <cx:pt idx="3973">1</cx:pt>
          <cx:pt idx="3974">1</cx:pt>
          <cx:pt idx="3975">1</cx:pt>
          <cx:pt idx="3976">1</cx:pt>
          <cx:pt idx="3977">1</cx:pt>
          <cx:pt idx="3978">1</cx:pt>
          <cx:pt idx="3979">1</cx:pt>
          <cx:pt idx="3980">1</cx:pt>
          <cx:pt idx="3981">1</cx:pt>
          <cx:pt idx="3982">1</cx:pt>
          <cx:pt idx="3983">1</cx:pt>
          <cx:pt idx="3984">1</cx:pt>
          <cx:pt idx="3985">1</cx:pt>
          <cx:pt idx="3986">1</cx:pt>
          <cx:pt idx="3987">1</cx:pt>
          <cx:pt idx="3988">1</cx:pt>
          <cx:pt idx="3989">1</cx:pt>
          <cx:pt idx="3990">1</cx:pt>
          <cx:pt idx="3991">1</cx:pt>
          <cx:pt idx="3992">1</cx:pt>
          <cx:pt idx="3993">1</cx:pt>
          <cx:pt idx="3994">1</cx:pt>
          <cx:pt idx="3995">1</cx:pt>
          <cx:pt idx="3996">1</cx:pt>
          <cx:pt idx="3997">1</cx:pt>
          <cx:pt idx="3998">1</cx:pt>
          <cx:pt idx="3999">1</cx:pt>
          <cx:pt idx="4000">1</cx:pt>
          <cx:pt idx="4001">1</cx:pt>
          <cx:pt idx="4002">1</cx:pt>
          <cx:pt idx="4003">1</cx:pt>
          <cx:pt idx="4004">1</cx:pt>
          <cx:pt idx="4005">1</cx:pt>
          <cx:pt idx="4006">1</cx:pt>
          <cx:pt idx="4007">1</cx:pt>
          <cx:pt idx="4008">1</cx:pt>
          <cx:pt idx="4009">3</cx:pt>
          <cx:pt idx="4010">1</cx:pt>
          <cx:pt idx="4011">1</cx:pt>
          <cx:pt idx="4012">1</cx:pt>
          <cx:pt idx="4013">1</cx:pt>
          <cx:pt idx="4014">1</cx:pt>
          <cx:pt idx="4015">1</cx:pt>
          <cx:pt idx="4016">1</cx:pt>
          <cx:pt idx="4017">1</cx:pt>
          <cx:pt idx="4018">1</cx:pt>
          <cx:pt idx="4019">1</cx:pt>
          <cx:pt idx="4020">1</cx:pt>
          <cx:pt idx="4021">1</cx:pt>
          <cx:pt idx="4022">1</cx:pt>
          <cx:pt idx="4023">1</cx:pt>
          <cx:pt idx="4024">1</cx:pt>
          <cx:pt idx="4025">1</cx:pt>
          <cx:pt idx="4026">1</cx:pt>
          <cx:pt idx="4027">1</cx:pt>
          <cx:pt idx="4028">1</cx:pt>
          <cx:pt idx="4029">1</cx:pt>
          <cx:pt idx="4030">1</cx:pt>
          <cx:pt idx="4031">1</cx:pt>
          <cx:pt idx="4032">1</cx:pt>
          <cx:pt idx="4033">1</cx:pt>
          <cx:pt idx="4034">1</cx:pt>
          <cx:pt idx="4035">1</cx:pt>
          <cx:pt idx="4036">1</cx:pt>
          <cx:pt idx="4037">1</cx:pt>
          <cx:pt idx="4038">1</cx:pt>
          <cx:pt idx="4039">1</cx:pt>
          <cx:pt idx="4040">1</cx:pt>
          <cx:pt idx="4041">1</cx:pt>
          <cx:pt idx="4042">1</cx:pt>
          <cx:pt idx="4043">1</cx:pt>
          <cx:pt idx="4044">1</cx:pt>
          <cx:pt idx="4045">1</cx:pt>
          <cx:pt idx="4046">1</cx:pt>
          <cx:pt idx="4047">1</cx:pt>
          <cx:pt idx="4048">1</cx:pt>
          <cx:pt idx="4049">1</cx:pt>
          <cx:pt idx="4050">1</cx:pt>
          <cx:pt idx="4051">1</cx:pt>
          <cx:pt idx="4052">1</cx:pt>
          <cx:pt idx="4053">1</cx:pt>
          <cx:pt idx="4054">1</cx:pt>
          <cx:pt idx="4055">1</cx:pt>
          <cx:pt idx="4056">1</cx:pt>
          <cx:pt idx="4057">1</cx:pt>
          <cx:pt idx="4058">1</cx:pt>
          <cx:pt idx="4059">1</cx:pt>
          <cx:pt idx="4060">1</cx:pt>
          <cx:pt idx="4061">1</cx:pt>
          <cx:pt idx="4062">1</cx:pt>
          <cx:pt idx="4063">1</cx:pt>
          <cx:pt idx="4064">1</cx:pt>
          <cx:pt idx="4065">1</cx:pt>
          <cx:pt idx="4066">1</cx:pt>
          <cx:pt idx="4067">1</cx:pt>
          <cx:pt idx="4068">1</cx:pt>
          <cx:pt idx="4069">1</cx:pt>
          <cx:pt idx="4070">1</cx:pt>
          <cx:pt idx="4071">1</cx:pt>
          <cx:pt idx="4072">1</cx:pt>
          <cx:pt idx="4073">1</cx:pt>
          <cx:pt idx="4074">1</cx:pt>
          <cx:pt idx="4075">1</cx:pt>
          <cx:pt idx="4076">1</cx:pt>
          <cx:pt idx="4077">1</cx:pt>
          <cx:pt idx="4078">3</cx:pt>
          <cx:pt idx="4079">1</cx:pt>
          <cx:pt idx="4080">1</cx:pt>
          <cx:pt idx="4081">1</cx:pt>
          <cx:pt idx="4082">1</cx:pt>
          <cx:pt idx="4083">1</cx:pt>
          <cx:pt idx="4084">1</cx:pt>
          <cx:pt idx="4085">1</cx:pt>
          <cx:pt idx="4086">1</cx:pt>
          <cx:pt idx="4087">1</cx:pt>
          <cx:pt idx="4088">1</cx:pt>
          <cx:pt idx="4089">1</cx:pt>
          <cx:pt idx="4090">3</cx:pt>
          <cx:pt idx="4091">1</cx:pt>
          <cx:pt idx="4092">1</cx:pt>
          <cx:pt idx="4093">1</cx:pt>
          <cx:pt idx="4094">1</cx:pt>
          <cx:pt idx="4095">1</cx:pt>
          <cx:pt idx="4096">1</cx:pt>
          <cx:pt idx="4097">1</cx:pt>
          <cx:pt idx="4098">1</cx:pt>
          <cx:pt idx="4099">1</cx:pt>
          <cx:pt idx="4100">1</cx:pt>
          <cx:pt idx="4101">1</cx:pt>
          <cx:pt idx="4102">1</cx:pt>
          <cx:pt idx="4103">1</cx:pt>
          <cx:pt idx="4104">1</cx:pt>
          <cx:pt idx="4105">1</cx:pt>
          <cx:pt idx="4106">1</cx:pt>
          <cx:pt idx="4107">1</cx:pt>
          <cx:pt idx="4108">1</cx:pt>
          <cx:pt idx="4109">1</cx:pt>
          <cx:pt idx="4110">1</cx:pt>
          <cx:pt idx="4111">1</cx:pt>
          <cx:pt idx="4112">1</cx:pt>
          <cx:pt idx="4113">1</cx:pt>
          <cx:pt idx="4114">3</cx:pt>
          <cx:pt idx="4115">1</cx:pt>
          <cx:pt idx="4116">1</cx:pt>
          <cx:pt idx="4117">1</cx:pt>
          <cx:pt idx="4118">1</cx:pt>
          <cx:pt idx="4119">1</cx:pt>
          <cx:pt idx="4120">1</cx:pt>
          <cx:pt idx="4121">1</cx:pt>
          <cx:pt idx="4122">1</cx:pt>
          <cx:pt idx="4123">1</cx:pt>
          <cx:pt idx="4124">1</cx:pt>
          <cx:pt idx="4125">1</cx:pt>
          <cx:pt idx="4126">1</cx:pt>
          <cx:pt idx="4127">1</cx:pt>
          <cx:pt idx="4128">1</cx:pt>
          <cx:pt idx="4129">1</cx:pt>
          <cx:pt idx="4130">1</cx:pt>
          <cx:pt idx="4131">1</cx:pt>
          <cx:pt idx="4132">1</cx:pt>
          <cx:pt idx="4133">1</cx:pt>
          <cx:pt idx="4134">1</cx:pt>
          <cx:pt idx="4135">1</cx:pt>
          <cx:pt idx="4136">1</cx:pt>
          <cx:pt idx="4137">3</cx:pt>
          <cx:pt idx="4138">1</cx:pt>
          <cx:pt idx="4139">1</cx:pt>
          <cx:pt idx="4140">1</cx:pt>
          <cx:pt idx="4141">1</cx:pt>
          <cx:pt idx="4142">1</cx:pt>
          <cx:pt idx="4143">1</cx:pt>
          <cx:pt idx="4144">1</cx:pt>
          <cx:pt idx="4145">1</cx:pt>
          <cx:pt idx="4146">1</cx:pt>
          <cx:pt idx="4147">1</cx:pt>
          <cx:pt idx="4148">1</cx:pt>
          <cx:pt idx="4149">1</cx:pt>
          <cx:pt idx="4150">1</cx:pt>
          <cx:pt idx="4151">1</cx:pt>
          <cx:pt idx="4152">1</cx:pt>
          <cx:pt idx="4153">1</cx:pt>
          <cx:pt idx="4154">1</cx:pt>
          <cx:pt idx="4155">1</cx:pt>
          <cx:pt idx="4156">1</cx:pt>
          <cx:pt idx="4157">1</cx:pt>
          <cx:pt idx="4158">1</cx:pt>
          <cx:pt idx="4159">1</cx:pt>
          <cx:pt idx="4160">1</cx:pt>
          <cx:pt idx="4161">1</cx:pt>
          <cx:pt idx="4162">1</cx:pt>
          <cx:pt idx="4163">1</cx:pt>
          <cx:pt idx="4164">1</cx:pt>
          <cx:pt idx="4165">1</cx:pt>
          <cx:pt idx="4166">1</cx:pt>
          <cx:pt idx="4167">1</cx:pt>
          <cx:pt idx="4168">1</cx:pt>
          <cx:pt idx="4169">1</cx:pt>
          <cx:pt idx="4170">1</cx:pt>
          <cx:pt idx="4171">1</cx:pt>
          <cx:pt idx="4172">1</cx:pt>
          <cx:pt idx="4173">1</cx:pt>
          <cx:pt idx="4174">1</cx:pt>
          <cx:pt idx="4175">1</cx:pt>
          <cx:pt idx="4176">1</cx:pt>
          <cx:pt idx="4177">1</cx:pt>
          <cx:pt idx="4178">1</cx:pt>
          <cx:pt idx="4179">1</cx:pt>
          <cx:pt idx="4180">1</cx:pt>
          <cx:pt idx="4181">1</cx:pt>
          <cx:pt idx="4182">1</cx:pt>
          <cx:pt idx="4183">1</cx:pt>
          <cx:pt idx="4184">1</cx:pt>
          <cx:pt idx="4185">1</cx:pt>
          <cx:pt idx="4186">1</cx:pt>
          <cx:pt idx="4187">1</cx:pt>
          <cx:pt idx="4188">1</cx:pt>
          <cx:pt idx="4189">1</cx:pt>
          <cx:pt idx="4190">1</cx:pt>
          <cx:pt idx="4191">1</cx:pt>
          <cx:pt idx="4192">1</cx:pt>
          <cx:pt idx="4193">1</cx:pt>
          <cx:pt idx="4194">1</cx:pt>
          <cx:pt idx="4195">1</cx:pt>
          <cx:pt idx="4196">1</cx:pt>
          <cx:pt idx="4197">1</cx:pt>
          <cx:pt idx="4198">1</cx:pt>
          <cx:pt idx="4199">1</cx:pt>
          <cx:pt idx="4200">1</cx:pt>
          <cx:pt idx="4201">1</cx:pt>
          <cx:pt idx="4202">1</cx:pt>
          <cx:pt idx="4203">1</cx:pt>
          <cx:pt idx="4204">1</cx:pt>
          <cx:pt idx="4205">1</cx:pt>
          <cx:pt idx="4206">1</cx:pt>
          <cx:pt idx="4207">1</cx:pt>
          <cx:pt idx="4208">1</cx:pt>
          <cx:pt idx="4209">1</cx:pt>
          <cx:pt idx="4210">1</cx:pt>
          <cx:pt idx="4211">1</cx:pt>
          <cx:pt idx="4212">1</cx:pt>
          <cx:pt idx="4213">1</cx:pt>
          <cx:pt idx="4214">1</cx:pt>
          <cx:pt idx="4215">3</cx:pt>
          <cx:pt idx="4216">1</cx:pt>
          <cx:pt idx="4217">1</cx:pt>
          <cx:pt idx="4218">1</cx:pt>
          <cx:pt idx="4219">1</cx:pt>
          <cx:pt idx="4220">1</cx:pt>
          <cx:pt idx="4221">1</cx:pt>
          <cx:pt idx="4222">1</cx:pt>
          <cx:pt idx="4223">1</cx:pt>
          <cx:pt idx="4224">1</cx:pt>
          <cx:pt idx="4225">1</cx:pt>
          <cx:pt idx="4226">1</cx:pt>
          <cx:pt idx="4227">1</cx:pt>
          <cx:pt idx="4228">1</cx:pt>
          <cx:pt idx="4229">1</cx:pt>
          <cx:pt idx="4230">1</cx:pt>
          <cx:pt idx="4231">1</cx:pt>
          <cx:pt idx="4232">1</cx:pt>
          <cx:pt idx="4233">1</cx:pt>
          <cx:pt idx="4234">1</cx:pt>
          <cx:pt idx="4235">1</cx:pt>
          <cx:pt idx="4236">1</cx:pt>
          <cx:pt idx="4237">1</cx:pt>
          <cx:pt idx="4238">1</cx:pt>
          <cx:pt idx="4239">1</cx:pt>
          <cx:pt idx="4240">1</cx:pt>
          <cx:pt idx="4241">1</cx:pt>
          <cx:pt idx="4242">1</cx:pt>
          <cx:pt idx="4243">1</cx:pt>
          <cx:pt idx="4244">1</cx:pt>
          <cx:pt idx="4245">1</cx:pt>
          <cx:pt idx="4246">1</cx:pt>
          <cx:pt idx="4247">1</cx:pt>
          <cx:pt idx="4248">1</cx:pt>
          <cx:pt idx="4249">1</cx:pt>
          <cx:pt idx="4250">1</cx:pt>
          <cx:pt idx="4251">1</cx:pt>
          <cx:pt idx="4252">3</cx:pt>
          <cx:pt idx="4253">1</cx:pt>
          <cx:pt idx="4254">1</cx:pt>
          <cx:pt idx="4255">1</cx:pt>
          <cx:pt idx="4256">1</cx:pt>
          <cx:pt idx="4257">1</cx:pt>
          <cx:pt idx="4258">1</cx:pt>
          <cx:pt idx="4259">1</cx:pt>
          <cx:pt idx="4260">1</cx:pt>
          <cx:pt idx="4261">1</cx:pt>
          <cx:pt idx="4262">1</cx:pt>
          <cx:pt idx="4263">1</cx:pt>
          <cx:pt idx="4264">1</cx:pt>
          <cx:pt idx="4265">1</cx:pt>
          <cx:pt idx="4266">1</cx:pt>
          <cx:pt idx="4267">1</cx:pt>
          <cx:pt idx="4268">1</cx:pt>
          <cx:pt idx="4269">1</cx:pt>
          <cx:pt idx="4270">1</cx:pt>
          <cx:pt idx="4271">1</cx:pt>
          <cx:pt idx="4272">1</cx:pt>
          <cx:pt idx="4273">1</cx:pt>
          <cx:pt idx="4274">1</cx:pt>
          <cx:pt idx="4275">3</cx:pt>
          <cx:pt idx="4276">1</cx:pt>
          <cx:pt idx="4277">1</cx:pt>
          <cx:pt idx="4278">1</cx:pt>
          <cx:pt idx="4279">1</cx:pt>
          <cx:pt idx="4280">1</cx:pt>
          <cx:pt idx="4281">1</cx:pt>
          <cx:pt idx="4282">1</cx:pt>
          <cx:pt idx="4283">1</cx:pt>
          <cx:pt idx="4284">1</cx:pt>
          <cx:pt idx="4285">1</cx:pt>
          <cx:pt idx="4286">1</cx:pt>
          <cx:pt idx="4287">1</cx:pt>
          <cx:pt idx="4288">1</cx:pt>
          <cx:pt idx="4289">1</cx:pt>
          <cx:pt idx="4290">1</cx:pt>
          <cx:pt idx="4291">1</cx:pt>
          <cx:pt idx="4292">1</cx:pt>
          <cx:pt idx="4293">1</cx:pt>
          <cx:pt idx="4294">1</cx:pt>
          <cx:pt idx="4295">1</cx:pt>
          <cx:pt idx="4296">1</cx:pt>
          <cx:pt idx="4297">1</cx:pt>
          <cx:pt idx="4298">1</cx:pt>
          <cx:pt idx="4299">3</cx:pt>
          <cx:pt idx="4300">1</cx:pt>
          <cx:pt idx="4301">1</cx:pt>
          <cx:pt idx="4302">1</cx:pt>
          <cx:pt idx="4303">1</cx:pt>
          <cx:pt idx="4304">1</cx:pt>
          <cx:pt idx="4305">1</cx:pt>
          <cx:pt idx="4306">1</cx:pt>
          <cx:pt idx="4307">1</cx:pt>
          <cx:pt idx="4308">1</cx:pt>
          <cx:pt idx="4309">1</cx:pt>
          <cx:pt idx="4310">1</cx:pt>
          <cx:pt idx="4311">1</cx:pt>
          <cx:pt idx="4312">1</cx:pt>
          <cx:pt idx="4313">3</cx:pt>
          <cx:pt idx="4314">1</cx:pt>
          <cx:pt idx="4315">1</cx:pt>
          <cx:pt idx="4316">1</cx:pt>
          <cx:pt idx="4317">1</cx:pt>
          <cx:pt idx="4318">1</cx:pt>
          <cx:pt idx="4319">1</cx:pt>
          <cx:pt idx="4320">1</cx:pt>
          <cx:pt idx="4321">3</cx:pt>
          <cx:pt idx="4322">1</cx:pt>
          <cx:pt idx="4323">1</cx:pt>
          <cx:pt idx="4324">1</cx:pt>
          <cx:pt idx="4325">1</cx:pt>
          <cx:pt idx="4326">1</cx:pt>
          <cx:pt idx="4327">1</cx:pt>
          <cx:pt idx="4328">1</cx:pt>
          <cx:pt idx="4329">1</cx:pt>
          <cx:pt idx="4330">1</cx:pt>
          <cx:pt idx="4331">1</cx:pt>
          <cx:pt idx="4332">1</cx:pt>
          <cx:pt idx="4333">1</cx:pt>
          <cx:pt idx="4334">1</cx:pt>
          <cx:pt idx="4335">1</cx:pt>
          <cx:pt idx="4336">1</cx:pt>
          <cx:pt idx="4337">1</cx:pt>
          <cx:pt idx="4338">1</cx:pt>
          <cx:pt idx="4339">1</cx:pt>
          <cx:pt idx="4340">1</cx:pt>
          <cx:pt idx="4341">1</cx:pt>
          <cx:pt idx="4342">1</cx:pt>
          <cx:pt idx="4343">1</cx:pt>
          <cx:pt idx="4344">1</cx:pt>
          <cx:pt idx="4345">1</cx:pt>
          <cx:pt idx="4346">1</cx:pt>
          <cx:pt idx="4347">1</cx:pt>
          <cx:pt idx="4348">1</cx:pt>
          <cx:pt idx="4349">1</cx:pt>
          <cx:pt idx="4350">1</cx:pt>
          <cx:pt idx="4351">1</cx:pt>
          <cx:pt idx="4352">1</cx:pt>
          <cx:pt idx="4353">1</cx:pt>
          <cx:pt idx="4354">1</cx:pt>
          <cx:pt idx="4355">1</cx:pt>
          <cx:pt idx="4356">1</cx:pt>
          <cx:pt idx="4357">1</cx:pt>
          <cx:pt idx="4358">1</cx:pt>
          <cx:pt idx="4359">1</cx:pt>
          <cx:pt idx="4360">1</cx:pt>
          <cx:pt idx="4361">1</cx:pt>
          <cx:pt idx="4362">1</cx:pt>
          <cx:pt idx="4363">1</cx:pt>
          <cx:pt idx="4364">1</cx:pt>
          <cx:pt idx="4365">1</cx:pt>
          <cx:pt idx="4366">1</cx:pt>
          <cx:pt idx="4367">1</cx:pt>
          <cx:pt idx="4368">1</cx:pt>
          <cx:pt idx="4369">1</cx:pt>
          <cx:pt idx="4370">1</cx:pt>
          <cx:pt idx="4371">1</cx:pt>
          <cx:pt idx="4372">1</cx:pt>
          <cx:pt idx="4373">1</cx:pt>
          <cx:pt idx="4374">1</cx:pt>
          <cx:pt idx="4375">1</cx:pt>
          <cx:pt idx="4376">1</cx:pt>
          <cx:pt idx="4377">1</cx:pt>
          <cx:pt idx="4378">1</cx:pt>
          <cx:pt idx="4379">1</cx:pt>
          <cx:pt idx="4380">1</cx:pt>
          <cx:pt idx="4381">1</cx:pt>
          <cx:pt idx="4382">1</cx:pt>
          <cx:pt idx="4383">1</cx:pt>
          <cx:pt idx="4384">1</cx:pt>
          <cx:pt idx="4385">1</cx:pt>
          <cx:pt idx="4386">1</cx:pt>
          <cx:pt idx="4387">1</cx:pt>
          <cx:pt idx="4388">1</cx:pt>
          <cx:pt idx="4389">1</cx:pt>
          <cx:pt idx="4390">1</cx:pt>
          <cx:pt idx="4391">1</cx:pt>
          <cx:pt idx="4392">1</cx:pt>
          <cx:pt idx="4393">1</cx:pt>
          <cx:pt idx="4394">1</cx:pt>
          <cx:pt idx="4395">1</cx:pt>
          <cx:pt idx="4396">1</cx:pt>
          <cx:pt idx="4397">1</cx:pt>
          <cx:pt idx="4398">1</cx:pt>
          <cx:pt idx="4399">1</cx:pt>
          <cx:pt idx="4400">1</cx:pt>
          <cx:pt idx="4401">1</cx:pt>
          <cx:pt idx="4402">1</cx:pt>
          <cx:pt idx="4403">1</cx:pt>
          <cx:pt idx="4404">1</cx:pt>
          <cx:pt idx="4405">1</cx:pt>
          <cx:pt idx="4406">1</cx:pt>
          <cx:pt idx="4407">1</cx:pt>
          <cx:pt idx="4408">1</cx:pt>
          <cx:pt idx="4409">1</cx:pt>
          <cx:pt idx="4410">1</cx:pt>
          <cx:pt idx="4411">1</cx:pt>
          <cx:pt idx="4412">1</cx:pt>
          <cx:pt idx="4413">1</cx:pt>
          <cx:pt idx="4414">1</cx:pt>
          <cx:pt idx="4415">1</cx:pt>
          <cx:pt idx="4416">1</cx:pt>
          <cx:pt idx="4417">1</cx:pt>
          <cx:pt idx="4418">1</cx:pt>
          <cx:pt idx="4419">1</cx:pt>
          <cx:pt idx="4420">1</cx:pt>
          <cx:pt idx="4421">1</cx:pt>
          <cx:pt idx="4422">1</cx:pt>
          <cx:pt idx="4423">1</cx:pt>
          <cx:pt idx="4424">1</cx:pt>
          <cx:pt idx="4425">1</cx:pt>
          <cx:pt idx="4426">1</cx:pt>
          <cx:pt idx="4427">1</cx:pt>
          <cx:pt idx="4428">3</cx:pt>
          <cx:pt idx="4429">1</cx:pt>
          <cx:pt idx="4430">1</cx:pt>
          <cx:pt idx="4431">1</cx:pt>
          <cx:pt idx="4432">1</cx:pt>
          <cx:pt idx="4433">3</cx:pt>
          <cx:pt idx="4434">1</cx:pt>
          <cx:pt idx="4435">1</cx:pt>
          <cx:pt idx="4436">1</cx:pt>
          <cx:pt idx="4437">1</cx:pt>
          <cx:pt idx="4438">1</cx:pt>
          <cx:pt idx="4439">1</cx:pt>
          <cx:pt idx="4440">1</cx:pt>
          <cx:pt idx="4441">1</cx:pt>
          <cx:pt idx="4442">1</cx:pt>
          <cx:pt idx="4443">1</cx:pt>
          <cx:pt idx="4444">1</cx:pt>
          <cx:pt idx="4445">1</cx:pt>
          <cx:pt idx="4446">1</cx:pt>
          <cx:pt idx="4447">1</cx:pt>
          <cx:pt idx="4448">1</cx:pt>
          <cx:pt idx="4449">1</cx:pt>
          <cx:pt idx="4450">1</cx:pt>
          <cx:pt idx="4451">1</cx:pt>
          <cx:pt idx="4452">1</cx:pt>
          <cx:pt idx="4453">1</cx:pt>
          <cx:pt idx="4454">1</cx:pt>
          <cx:pt idx="4455">1</cx:pt>
          <cx:pt idx="4456">1</cx:pt>
          <cx:pt idx="4457">1</cx:pt>
          <cx:pt idx="4458">1</cx:pt>
          <cx:pt idx="4459">1</cx:pt>
          <cx:pt idx="4460">1</cx:pt>
          <cx:pt idx="4461">1</cx:pt>
          <cx:pt idx="4462">1</cx:pt>
          <cx:pt idx="4463">1</cx:pt>
          <cx:pt idx="4464">1</cx:pt>
          <cx:pt idx="4465">1</cx:pt>
          <cx:pt idx="4466">1</cx:pt>
          <cx:pt idx="4467">1</cx:pt>
          <cx:pt idx="4468">1</cx:pt>
          <cx:pt idx="4469">1</cx:pt>
          <cx:pt idx="4470">1</cx:pt>
          <cx:pt idx="4471">1</cx:pt>
          <cx:pt idx="4472">1</cx:pt>
          <cx:pt idx="4473">1</cx:pt>
          <cx:pt idx="4474">3</cx:pt>
          <cx:pt idx="4475">1</cx:pt>
          <cx:pt idx="4476">1</cx:pt>
          <cx:pt idx="4477">1</cx:pt>
          <cx:pt idx="4478">1</cx:pt>
          <cx:pt idx="4479">1</cx:pt>
          <cx:pt idx="4480">1</cx:pt>
          <cx:pt idx="4481">1</cx:pt>
          <cx:pt idx="4482">1</cx:pt>
          <cx:pt idx="4483">1</cx:pt>
          <cx:pt idx="4484">1</cx:pt>
          <cx:pt idx="4485">1</cx:pt>
          <cx:pt idx="4486">1</cx:pt>
          <cx:pt idx="4487">1</cx:pt>
          <cx:pt idx="4488">1</cx:pt>
          <cx:pt idx="4489">1</cx:pt>
          <cx:pt idx="4490">1</cx:pt>
          <cx:pt idx="4491">1</cx:pt>
          <cx:pt idx="4492">3</cx:pt>
          <cx:pt idx="4493">1</cx:pt>
          <cx:pt idx="4494">1</cx:pt>
          <cx:pt idx="4495">1</cx:pt>
          <cx:pt idx="4496">1</cx:pt>
          <cx:pt idx="4497">1</cx:pt>
          <cx:pt idx="4498">1</cx:pt>
          <cx:pt idx="4499">3</cx:pt>
          <cx:pt idx="4500">1</cx:pt>
          <cx:pt idx="4501">1</cx:pt>
          <cx:pt idx="4502">1</cx:pt>
          <cx:pt idx="4503">1</cx:pt>
          <cx:pt idx="4504">1</cx:pt>
          <cx:pt idx="4505">1</cx:pt>
          <cx:pt idx="4506">1</cx:pt>
          <cx:pt idx="4507">1</cx:pt>
          <cx:pt idx="4508">1</cx:pt>
          <cx:pt idx="4509">1</cx:pt>
          <cx:pt idx="4510">1</cx:pt>
          <cx:pt idx="4511">1</cx:pt>
          <cx:pt idx="4512">1</cx:pt>
          <cx:pt idx="4513">1</cx:pt>
          <cx:pt idx="4514">1</cx:pt>
          <cx:pt idx="4515">1</cx:pt>
          <cx:pt idx="4516">3</cx:pt>
          <cx:pt idx="4517">1</cx:pt>
          <cx:pt idx="4518">1</cx:pt>
          <cx:pt idx="4519">1</cx:pt>
          <cx:pt idx="4520">1</cx:pt>
          <cx:pt idx="4521">1</cx:pt>
          <cx:pt idx="4522">1</cx:pt>
          <cx:pt idx="4523">1</cx:pt>
          <cx:pt idx="4524">1</cx:pt>
          <cx:pt idx="4525">1</cx:pt>
          <cx:pt idx="4526">1</cx:pt>
          <cx:pt idx="4527">1</cx:pt>
          <cx:pt idx="4528">1</cx:pt>
          <cx:pt idx="4529">1</cx:pt>
          <cx:pt idx="4530">1</cx:pt>
          <cx:pt idx="4531">1</cx:pt>
          <cx:pt idx="4532">1</cx:pt>
          <cx:pt idx="4533">1</cx:pt>
          <cx:pt idx="4534">1</cx:pt>
          <cx:pt idx="4535">1</cx:pt>
          <cx:pt idx="4536">1</cx:pt>
          <cx:pt idx="4537">1</cx:pt>
          <cx:pt idx="4538">1</cx:pt>
          <cx:pt idx="4539">1</cx:pt>
          <cx:pt idx="4540">3</cx:pt>
          <cx:pt idx="4541">3</cx:pt>
          <cx:pt idx="4542">1</cx:pt>
          <cx:pt idx="4543">1</cx:pt>
          <cx:pt idx="4544">1</cx:pt>
          <cx:pt idx="4545">1</cx:pt>
          <cx:pt idx="4546">1</cx:pt>
          <cx:pt idx="4547">1</cx:pt>
          <cx:pt idx="4548">1</cx:pt>
          <cx:pt idx="4549">1</cx:pt>
          <cx:pt idx="4550">1</cx:pt>
          <cx:pt idx="4551">1</cx:pt>
          <cx:pt idx="4552">1</cx:pt>
          <cx:pt idx="4553">1</cx:pt>
          <cx:pt idx="4554">1</cx:pt>
          <cx:pt idx="4555">1</cx:pt>
          <cx:pt idx="4556">1</cx:pt>
          <cx:pt idx="4557">1</cx:pt>
          <cx:pt idx="4558">1</cx:pt>
          <cx:pt idx="4559">1</cx:pt>
          <cx:pt idx="4560">1</cx:pt>
          <cx:pt idx="4561">1</cx:pt>
          <cx:pt idx="4562">1</cx:pt>
          <cx:pt idx="4563">1</cx:pt>
          <cx:pt idx="4564">1</cx:pt>
          <cx:pt idx="4565">1</cx:pt>
          <cx:pt idx="4566">1</cx:pt>
          <cx:pt idx="4567">1</cx:pt>
          <cx:pt idx="4568">1</cx:pt>
          <cx:pt idx="4569">1</cx:pt>
          <cx:pt idx="4570">1</cx:pt>
          <cx:pt idx="4571">1</cx:pt>
          <cx:pt idx="4572">1</cx:pt>
          <cx:pt idx="4573">1</cx:pt>
          <cx:pt idx="4574">1</cx:pt>
          <cx:pt idx="4575">1</cx:pt>
          <cx:pt idx="4576">1</cx:pt>
          <cx:pt idx="4577">1</cx:pt>
          <cx:pt idx="4578">1</cx:pt>
          <cx:pt idx="4579">1</cx:pt>
          <cx:pt idx="4580">1</cx:pt>
          <cx:pt idx="4581">1</cx:pt>
          <cx:pt idx="4582">1</cx:pt>
          <cx:pt idx="4583">1</cx:pt>
          <cx:pt idx="4584">1</cx:pt>
          <cx:pt idx="4585">1</cx:pt>
          <cx:pt idx="4586">1</cx:pt>
          <cx:pt idx="4587">1</cx:pt>
          <cx:pt idx="4588">1</cx:pt>
          <cx:pt idx="4589">1</cx:pt>
          <cx:pt idx="4590">1</cx:pt>
          <cx:pt idx="4591">1</cx:pt>
          <cx:pt idx="4592">1</cx:pt>
          <cx:pt idx="4593">1</cx:pt>
          <cx:pt idx="4594">1</cx:pt>
          <cx:pt idx="4595">1</cx:pt>
          <cx:pt idx="4596">1</cx:pt>
          <cx:pt idx="4597">1</cx:pt>
          <cx:pt idx="4598">1</cx:pt>
          <cx:pt idx="4599">3</cx:pt>
          <cx:pt idx="4600">1</cx:pt>
          <cx:pt idx="4601">1</cx:pt>
          <cx:pt idx="4602">1</cx:pt>
          <cx:pt idx="4603">1</cx:pt>
          <cx:pt idx="4604">1</cx:pt>
          <cx:pt idx="4605">1</cx:pt>
          <cx:pt idx="4606">1</cx:pt>
          <cx:pt idx="4607">1</cx:pt>
          <cx:pt idx="4608">1</cx:pt>
          <cx:pt idx="4609">1</cx:pt>
          <cx:pt idx="4610">1</cx:pt>
          <cx:pt idx="4611">1</cx:pt>
          <cx:pt idx="4612">1</cx:pt>
          <cx:pt idx="4613">1</cx:pt>
          <cx:pt idx="4614">1</cx:pt>
          <cx:pt idx="4615">3</cx:pt>
          <cx:pt idx="4616">1</cx:pt>
          <cx:pt idx="4617">1</cx:pt>
          <cx:pt idx="4618">1</cx:pt>
          <cx:pt idx="4619">1</cx:pt>
          <cx:pt idx="4620">1</cx:pt>
          <cx:pt idx="4621">1</cx:pt>
          <cx:pt idx="4622">1</cx:pt>
          <cx:pt idx="4623">1</cx:pt>
          <cx:pt idx="4624">1</cx:pt>
          <cx:pt idx="4625">1</cx:pt>
          <cx:pt idx="4626">1</cx:pt>
          <cx:pt idx="4627">1</cx:pt>
          <cx:pt idx="4628">1</cx:pt>
          <cx:pt idx="4629">1</cx:pt>
          <cx:pt idx="4630">1</cx:pt>
          <cx:pt idx="4631">1</cx:pt>
          <cx:pt idx="4632">1</cx:pt>
          <cx:pt idx="4633">1</cx:pt>
          <cx:pt idx="4634">1</cx:pt>
          <cx:pt idx="4635">1</cx:pt>
          <cx:pt idx="4636">1</cx:pt>
          <cx:pt idx="4637">1</cx:pt>
          <cx:pt idx="4638">1</cx:pt>
          <cx:pt idx="4639">1</cx:pt>
          <cx:pt idx="4640">1</cx:pt>
          <cx:pt idx="4641">1</cx:pt>
          <cx:pt idx="4642">3</cx:pt>
          <cx:pt idx="4643">1</cx:pt>
          <cx:pt idx="4644">1</cx:pt>
          <cx:pt idx="4645">1</cx:pt>
          <cx:pt idx="4646">1</cx:pt>
          <cx:pt idx="4647">1</cx:pt>
          <cx:pt idx="4648">1</cx:pt>
          <cx:pt idx="4649">1</cx:pt>
          <cx:pt idx="4650">1</cx:pt>
          <cx:pt idx="4651">1</cx:pt>
          <cx:pt idx="4652">1</cx:pt>
          <cx:pt idx="4653">1</cx:pt>
          <cx:pt idx="4654">1</cx:pt>
          <cx:pt idx="4655">1</cx:pt>
          <cx:pt idx="4656">1</cx:pt>
          <cx:pt idx="4657">1</cx:pt>
          <cx:pt idx="4658">1</cx:pt>
          <cx:pt idx="4659">1</cx:pt>
          <cx:pt idx="4660">1</cx:pt>
          <cx:pt idx="4661">1</cx:pt>
          <cx:pt idx="4662">1</cx:pt>
          <cx:pt idx="4663">1</cx:pt>
          <cx:pt idx="4664">3</cx:pt>
          <cx:pt idx="4665">1</cx:pt>
          <cx:pt idx="4666">1</cx:pt>
          <cx:pt idx="4667">1</cx:pt>
          <cx:pt idx="4668">1</cx:pt>
          <cx:pt idx="4669">1</cx:pt>
          <cx:pt idx="4670">1</cx:pt>
          <cx:pt idx="4671">1</cx:pt>
          <cx:pt idx="4672">1</cx:pt>
          <cx:pt idx="4673">1</cx:pt>
          <cx:pt idx="4674">1</cx:pt>
          <cx:pt idx="4675">3</cx:pt>
          <cx:pt idx="4676">1</cx:pt>
          <cx:pt idx="4677">1</cx:pt>
          <cx:pt idx="4678">1</cx:pt>
          <cx:pt idx="4679">1</cx:pt>
          <cx:pt idx="4680">1</cx:pt>
          <cx:pt idx="4681">1</cx:pt>
          <cx:pt idx="4682">1</cx:pt>
          <cx:pt idx="4683">1</cx:pt>
          <cx:pt idx="4684">1</cx:pt>
          <cx:pt idx="4685">1</cx:pt>
          <cx:pt idx="4686">1</cx:pt>
          <cx:pt idx="4687">1</cx:pt>
          <cx:pt idx="4688">1</cx:pt>
          <cx:pt idx="4689">1</cx:pt>
          <cx:pt idx="4690">1</cx:pt>
          <cx:pt idx="4691">1</cx:pt>
          <cx:pt idx="4692">1</cx:pt>
          <cx:pt idx="4693">1</cx:pt>
          <cx:pt idx="4694">1</cx:pt>
          <cx:pt idx="4695">1</cx:pt>
          <cx:pt idx="4696">1</cx:pt>
          <cx:pt idx="4697">1</cx:pt>
          <cx:pt idx="4698">1</cx:pt>
          <cx:pt idx="4699">3</cx:pt>
          <cx:pt idx="4700">1</cx:pt>
          <cx:pt idx="4701">1</cx:pt>
          <cx:pt idx="4702">1</cx:pt>
          <cx:pt idx="4703">1</cx:pt>
          <cx:pt idx="4704">1</cx:pt>
          <cx:pt idx="4705">1</cx:pt>
          <cx:pt idx="4706">1</cx:pt>
          <cx:pt idx="4707">1</cx:pt>
          <cx:pt idx="4708">1</cx:pt>
          <cx:pt idx="4709">1</cx:pt>
          <cx:pt idx="4710">1</cx:pt>
          <cx:pt idx="4711">1</cx:pt>
          <cx:pt idx="4712">1</cx:pt>
          <cx:pt idx="4713">1</cx:pt>
          <cx:pt idx="4714">1</cx:pt>
          <cx:pt idx="4715">1</cx:pt>
          <cx:pt idx="4716">1</cx:pt>
          <cx:pt idx="4717">1</cx:pt>
          <cx:pt idx="4718">1</cx:pt>
          <cx:pt idx="4719">1</cx:pt>
          <cx:pt idx="4720">1</cx:pt>
          <cx:pt idx="4721">1</cx:pt>
          <cx:pt idx="4722">1</cx:pt>
          <cx:pt idx="4723">1</cx:pt>
          <cx:pt idx="4724">1</cx:pt>
          <cx:pt idx="4725">1</cx:pt>
          <cx:pt idx="4726">1</cx:pt>
          <cx:pt idx="4727">1</cx:pt>
          <cx:pt idx="4728">1</cx:pt>
          <cx:pt idx="4729">3</cx:pt>
          <cx:pt idx="4730">1</cx:pt>
          <cx:pt idx="4731">1</cx:pt>
          <cx:pt idx="4732">1</cx:pt>
          <cx:pt idx="4733">1</cx:pt>
          <cx:pt idx="4734">1</cx:pt>
          <cx:pt idx="4735">1</cx:pt>
          <cx:pt idx="4736">1</cx:pt>
          <cx:pt idx="4737">1</cx:pt>
          <cx:pt idx="4738">1</cx:pt>
          <cx:pt idx="4739">1</cx:pt>
          <cx:pt idx="4740">1</cx:pt>
          <cx:pt idx="4741">1</cx:pt>
          <cx:pt idx="4742">1</cx:pt>
          <cx:pt idx="4743">1</cx:pt>
          <cx:pt idx="4744">3</cx:pt>
          <cx:pt idx="4745">3</cx:pt>
          <cx:pt idx="4746">1</cx:pt>
          <cx:pt idx="4747">1</cx:pt>
          <cx:pt idx="4748">1</cx:pt>
          <cx:pt idx="4749">1</cx:pt>
          <cx:pt idx="4750">1</cx:pt>
          <cx:pt idx="4751">1</cx:pt>
          <cx:pt idx="4752">1</cx:pt>
          <cx:pt idx="4753">1</cx:pt>
          <cx:pt idx="4754">1</cx:pt>
          <cx:pt idx="4755">1</cx:pt>
          <cx:pt idx="4756">1</cx:pt>
          <cx:pt idx="4757">1</cx:pt>
          <cx:pt idx="4758">1</cx:pt>
          <cx:pt idx="4759">1</cx:pt>
          <cx:pt idx="4760">1</cx:pt>
          <cx:pt idx="4761">1</cx:pt>
          <cx:pt idx="4762">1</cx:pt>
          <cx:pt idx="4763">1</cx:pt>
          <cx:pt idx="4764">1</cx:pt>
          <cx:pt idx="4765">1</cx:pt>
          <cx:pt idx="4766">1</cx:pt>
          <cx:pt idx="4767">1</cx:pt>
          <cx:pt idx="4768">1</cx:pt>
          <cx:pt idx="4769">1</cx:pt>
          <cx:pt idx="4770">1</cx:pt>
          <cx:pt idx="4771">1</cx:pt>
          <cx:pt idx="4772">1</cx:pt>
          <cx:pt idx="4773">1</cx:pt>
          <cx:pt idx="4774">1</cx:pt>
          <cx:pt idx="4775">1</cx:pt>
          <cx:pt idx="4776">1</cx:pt>
          <cx:pt idx="4777">1</cx:pt>
          <cx:pt idx="4778">1</cx:pt>
          <cx:pt idx="4779">1</cx:pt>
          <cx:pt idx="4780">1</cx:pt>
          <cx:pt idx="4781">1</cx:pt>
          <cx:pt idx="4782">1</cx:pt>
          <cx:pt idx="4783">3</cx:pt>
          <cx:pt idx="4784">1</cx:pt>
          <cx:pt idx="4785">1</cx:pt>
          <cx:pt idx="4786">1</cx:pt>
          <cx:pt idx="4787">1</cx:pt>
          <cx:pt idx="4788">1</cx:pt>
          <cx:pt idx="4789">1</cx:pt>
          <cx:pt idx="4790">1</cx:pt>
          <cx:pt idx="4791">1</cx:pt>
          <cx:pt idx="4792">1</cx:pt>
          <cx:pt idx="4793">1</cx:pt>
          <cx:pt idx="4794">1</cx:pt>
          <cx:pt idx="4795">1</cx:pt>
          <cx:pt idx="4796">1</cx:pt>
          <cx:pt idx="4797">1</cx:pt>
          <cx:pt idx="4798">1</cx:pt>
          <cx:pt idx="4799">1</cx:pt>
          <cx:pt idx="4800">1</cx:pt>
          <cx:pt idx="4801">1</cx:pt>
          <cx:pt idx="4802">1</cx:pt>
          <cx:pt idx="4803">1</cx:pt>
          <cx:pt idx="4804">1</cx:pt>
          <cx:pt idx="4805">1</cx:pt>
          <cx:pt idx="4806">1</cx:pt>
          <cx:pt idx="4807">1</cx:pt>
          <cx:pt idx="4808">1</cx:pt>
          <cx:pt idx="4809">1</cx:pt>
          <cx:pt idx="4810">1</cx:pt>
          <cx:pt idx="4811">1</cx:pt>
          <cx:pt idx="4812">1</cx:pt>
          <cx:pt idx="4813">1</cx:pt>
          <cx:pt idx="4814">1</cx:pt>
          <cx:pt idx="4815">1</cx:pt>
          <cx:pt idx="4816">1</cx:pt>
          <cx:pt idx="4817">1</cx:pt>
          <cx:pt idx="4818">1</cx:pt>
          <cx:pt idx="4819">1</cx:pt>
          <cx:pt idx="4820">1</cx:pt>
          <cx:pt idx="4821">1</cx:pt>
          <cx:pt idx="4822">1</cx:pt>
          <cx:pt idx="4823">1</cx:pt>
          <cx:pt idx="4824">1</cx:pt>
          <cx:pt idx="4825">1</cx:pt>
          <cx:pt idx="4826">1</cx:pt>
          <cx:pt idx="4827">1</cx:pt>
          <cx:pt idx="4828">3</cx:pt>
          <cx:pt idx="4829">1</cx:pt>
          <cx:pt idx="4830">1</cx:pt>
          <cx:pt idx="4831">1</cx:pt>
          <cx:pt idx="4832">1</cx:pt>
          <cx:pt idx="4833">1</cx:pt>
          <cx:pt idx="4834">1</cx:pt>
          <cx:pt idx="4835">1</cx:pt>
          <cx:pt idx="4836">1</cx:pt>
          <cx:pt idx="4837">1</cx:pt>
          <cx:pt idx="4838">1</cx:pt>
          <cx:pt idx="4839">1</cx:pt>
          <cx:pt idx="4840">1</cx:pt>
          <cx:pt idx="4841">1</cx:pt>
          <cx:pt idx="4842">1</cx:pt>
          <cx:pt idx="4843">1</cx:pt>
          <cx:pt idx="4844">1</cx:pt>
          <cx:pt idx="4845">1</cx:pt>
          <cx:pt idx="4846">1</cx:pt>
          <cx:pt idx="4847">1</cx:pt>
          <cx:pt idx="4848">1</cx:pt>
          <cx:pt idx="4849">1</cx:pt>
          <cx:pt idx="4850">1</cx:pt>
          <cx:pt idx="4851">3</cx:pt>
          <cx:pt idx="4852">1</cx:pt>
          <cx:pt idx="4853">3</cx:pt>
          <cx:pt idx="4854">1</cx:pt>
          <cx:pt idx="4855">1</cx:pt>
          <cx:pt idx="4856">1</cx:pt>
          <cx:pt idx="4857">1</cx:pt>
          <cx:pt idx="4858">1</cx:pt>
          <cx:pt idx="4859">1</cx:pt>
          <cx:pt idx="4860">1</cx:pt>
          <cx:pt idx="4861">1</cx:pt>
          <cx:pt idx="4862">1</cx:pt>
          <cx:pt idx="4863">1</cx:pt>
          <cx:pt idx="4864">1</cx:pt>
          <cx:pt idx="4865">1</cx:pt>
          <cx:pt idx="4866">1</cx:pt>
          <cx:pt idx="4867">1</cx:pt>
          <cx:pt idx="4868">1</cx:pt>
          <cx:pt idx="4869">1</cx:pt>
          <cx:pt idx="4870">1</cx:pt>
          <cx:pt idx="4871">1</cx:pt>
          <cx:pt idx="4872">1</cx:pt>
          <cx:pt idx="4873">1</cx:pt>
          <cx:pt idx="4874">1</cx:pt>
          <cx:pt idx="4875">1</cx:pt>
          <cx:pt idx="4876">1</cx:pt>
          <cx:pt idx="4877">3</cx:pt>
          <cx:pt idx="4878">1</cx:pt>
          <cx:pt idx="4879">1</cx:pt>
          <cx:pt idx="4880">1</cx:pt>
          <cx:pt idx="4881">3</cx:pt>
          <cx:pt idx="4882">1</cx:pt>
          <cx:pt idx="4883">1</cx:pt>
          <cx:pt idx="4884">1</cx:pt>
          <cx:pt idx="4885">1</cx:pt>
          <cx:pt idx="4886">1</cx:pt>
          <cx:pt idx="4887">1</cx:pt>
          <cx:pt idx="4888">1</cx:pt>
          <cx:pt idx="4889">1</cx:pt>
          <cx:pt idx="4890">1</cx:pt>
          <cx:pt idx="4891">1</cx:pt>
          <cx:pt idx="4892">1</cx:pt>
          <cx:pt idx="4893">1</cx:pt>
          <cx:pt idx="4894">1</cx:pt>
          <cx:pt idx="4895">1</cx:pt>
          <cx:pt idx="4896">1</cx:pt>
          <cx:pt idx="4897">1</cx:pt>
          <cx:pt idx="4898">1</cx:pt>
          <cx:pt idx="4899">1</cx:pt>
          <cx:pt idx="4900">3</cx:pt>
          <cx:pt idx="4901">1</cx:pt>
          <cx:pt idx="4902">1</cx:pt>
          <cx:pt idx="4903">1</cx:pt>
          <cx:pt idx="4904">1</cx:pt>
          <cx:pt idx="4905">1</cx:pt>
          <cx:pt idx="4906">1</cx:pt>
          <cx:pt idx="4907">1</cx:pt>
          <cx:pt idx="4908">1</cx:pt>
          <cx:pt idx="4909">1</cx:pt>
          <cx:pt idx="4910">1</cx:pt>
          <cx:pt idx="4911">1</cx:pt>
          <cx:pt idx="4912">1</cx:pt>
          <cx:pt idx="4913">1</cx:pt>
          <cx:pt idx="4914">1</cx:pt>
          <cx:pt idx="4915">1</cx:pt>
          <cx:pt idx="4916">3</cx:pt>
          <cx:pt idx="4917">1</cx:pt>
          <cx:pt idx="4918">1</cx:pt>
          <cx:pt idx="4919">1</cx:pt>
          <cx:pt idx="4920">1</cx:pt>
          <cx:pt idx="4921">1</cx:pt>
          <cx:pt idx="4922">1</cx:pt>
          <cx:pt idx="4923">1</cx:pt>
          <cx:pt idx="4924">1</cx:pt>
          <cx:pt idx="4925">1</cx:pt>
          <cx:pt idx="4926">1</cx:pt>
          <cx:pt idx="4927">1</cx:pt>
          <cx:pt idx="4928">1</cx:pt>
          <cx:pt idx="4929">1</cx:pt>
          <cx:pt idx="4930">1</cx:pt>
          <cx:pt idx="4931">1</cx:pt>
          <cx:pt idx="4932">1</cx:pt>
          <cx:pt idx="4933">1</cx:pt>
          <cx:pt idx="4934">1</cx:pt>
          <cx:pt idx="4935">1</cx:pt>
          <cx:pt idx="4936">1</cx:pt>
          <cx:pt idx="4937">1</cx:pt>
          <cx:pt idx="4938">1</cx:pt>
          <cx:pt idx="4939">1</cx:pt>
          <cx:pt idx="4940">1</cx:pt>
          <cx:pt idx="4941">1</cx:pt>
          <cx:pt idx="4942">1</cx:pt>
          <cx:pt idx="4943">1</cx:pt>
          <cx:pt idx="4944">1</cx:pt>
          <cx:pt idx="4945">1</cx:pt>
          <cx:pt idx="4946">1</cx:pt>
          <cx:pt idx="4947">1</cx:pt>
          <cx:pt idx="4948">1</cx:pt>
          <cx:pt idx="4949">1</cx:pt>
          <cx:pt idx="4950">1</cx:pt>
          <cx:pt idx="4951">1</cx:pt>
          <cx:pt idx="4952">1</cx:pt>
          <cx:pt idx="4953">1</cx:pt>
          <cx:pt idx="4954">1</cx:pt>
          <cx:pt idx="4955">1</cx:pt>
          <cx:pt idx="4956">1</cx:pt>
          <cx:pt idx="4957">1</cx:pt>
          <cx:pt idx="4958">1</cx:pt>
          <cx:pt idx="4959">1</cx:pt>
          <cx:pt idx="4960">1</cx:pt>
          <cx:pt idx="4961">1</cx:pt>
          <cx:pt idx="4962">1</cx:pt>
          <cx:pt idx="4963">1</cx:pt>
          <cx:pt idx="4964">1</cx:pt>
          <cx:pt idx="4965">3</cx:pt>
          <cx:pt idx="4966">1</cx:pt>
          <cx:pt idx="4967">1</cx:pt>
          <cx:pt idx="4968">1</cx:pt>
          <cx:pt idx="4969">1</cx:pt>
          <cx:pt idx="4970">1</cx:pt>
          <cx:pt idx="4971">1</cx:pt>
          <cx:pt idx="4972">1</cx:pt>
          <cx:pt idx="4973">1</cx:pt>
          <cx:pt idx="4974">1</cx:pt>
          <cx:pt idx="4975">1</cx:pt>
          <cx:pt idx="4976">1</cx:pt>
          <cx:pt idx="4977">1</cx:pt>
          <cx:pt idx="4978">1</cx:pt>
          <cx:pt idx="4979">1</cx:pt>
          <cx:pt idx="4980">1</cx:pt>
          <cx:pt idx="4981">1</cx:pt>
          <cx:pt idx="4982">1</cx:pt>
          <cx:pt idx="4983">1</cx:pt>
          <cx:pt idx="4984">1</cx:pt>
          <cx:pt idx="4985">1</cx:pt>
          <cx:pt idx="4986">1</cx:pt>
          <cx:pt idx="4987">1</cx:pt>
          <cx:pt idx="4988">1</cx:pt>
          <cx:pt idx="4989">1</cx:pt>
          <cx:pt idx="4990">1</cx:pt>
          <cx:pt idx="4991">1</cx:pt>
          <cx:pt idx="4992">1</cx:pt>
          <cx:pt idx="4993">3</cx:pt>
          <cx:pt idx="4994">1</cx:pt>
          <cx:pt idx="4995">1</cx:pt>
          <cx:pt idx="4996">1</cx:pt>
          <cx:pt idx="4997">1</cx:pt>
          <cx:pt idx="4998">1</cx:pt>
          <cx:pt idx="4999">1</cx:pt>
          <cx:pt idx="5000">1</cx:pt>
          <cx:pt idx="5001">1</cx:pt>
          <cx:pt idx="5002">1</cx:pt>
          <cx:pt idx="5003">1</cx:pt>
          <cx:pt idx="5004">1</cx:pt>
          <cx:pt idx="5005">1</cx:pt>
          <cx:pt idx="5006">1</cx:pt>
          <cx:pt idx="5007">1</cx:pt>
          <cx:pt idx="5008">1</cx:pt>
          <cx:pt idx="5009">1</cx:pt>
          <cx:pt idx="5010">1</cx:pt>
          <cx:pt idx="5011">1</cx:pt>
          <cx:pt idx="5012">1</cx:pt>
          <cx:pt idx="5013">1</cx:pt>
          <cx:pt idx="5014">1</cx:pt>
          <cx:pt idx="5015">3</cx:pt>
          <cx:pt idx="5016">1</cx:pt>
          <cx:pt idx="5017">1</cx:pt>
          <cx:pt idx="5018">1</cx:pt>
          <cx:pt idx="5019">1</cx:pt>
          <cx:pt idx="5020">1</cx:pt>
          <cx:pt idx="5021">1</cx:pt>
          <cx:pt idx="5022">1</cx:pt>
          <cx:pt idx="5023">1</cx:pt>
          <cx:pt idx="5024">1</cx:pt>
          <cx:pt idx="5025">1</cx:pt>
          <cx:pt idx="5026">3</cx:pt>
          <cx:pt idx="5027">1</cx:pt>
          <cx:pt idx="5028">1</cx:pt>
          <cx:pt idx="5029">1</cx:pt>
          <cx:pt idx="5030">1</cx:pt>
          <cx:pt idx="5031">1</cx:pt>
          <cx:pt idx="5032">1</cx:pt>
          <cx:pt idx="5033">1</cx:pt>
          <cx:pt idx="5034">1</cx:pt>
          <cx:pt idx="5035">1</cx:pt>
          <cx:pt idx="5036">1</cx:pt>
          <cx:pt idx="5037">1</cx:pt>
          <cx:pt idx="5038">1</cx:pt>
          <cx:pt idx="5039">1</cx:pt>
          <cx:pt idx="5040">1</cx:pt>
          <cx:pt idx="5041">1</cx:pt>
          <cx:pt idx="5042">1</cx:pt>
          <cx:pt idx="5043">1</cx:pt>
          <cx:pt idx="5044">1</cx:pt>
          <cx:pt idx="5045">1</cx:pt>
          <cx:pt idx="5046">1</cx:pt>
          <cx:pt idx="5047">1</cx:pt>
          <cx:pt idx="5048">1</cx:pt>
          <cx:pt idx="5049">1</cx:pt>
          <cx:pt idx="5050">1</cx:pt>
          <cx:pt idx="5051">1</cx:pt>
          <cx:pt idx="5052">1</cx:pt>
          <cx:pt idx="5053">1</cx:pt>
          <cx:pt idx="5054">1</cx:pt>
          <cx:pt idx="5055">1</cx:pt>
          <cx:pt idx="5056">1</cx:pt>
          <cx:pt idx="5057">1</cx:pt>
          <cx:pt idx="5058">1</cx:pt>
          <cx:pt idx="5059">1</cx:pt>
          <cx:pt idx="5060">1</cx:pt>
          <cx:pt idx="5061">1</cx:pt>
          <cx:pt idx="5062">1</cx:pt>
          <cx:pt idx="5063">1</cx:pt>
          <cx:pt idx="5064">1</cx:pt>
          <cx:pt idx="5065">1</cx:pt>
          <cx:pt idx="5066">3</cx:pt>
          <cx:pt idx="5067">1</cx:pt>
          <cx:pt idx="5068">1</cx:pt>
          <cx:pt idx="5069">1</cx:pt>
          <cx:pt idx="5070">1</cx:pt>
          <cx:pt idx="5071">1</cx:pt>
          <cx:pt idx="5072">1</cx:pt>
          <cx:pt idx="5073">1</cx:pt>
          <cx:pt idx="5074">1</cx:pt>
          <cx:pt idx="5075">1</cx:pt>
          <cx:pt idx="5076">1</cx:pt>
          <cx:pt idx="5077">1</cx:pt>
          <cx:pt idx="5078">1</cx:pt>
          <cx:pt idx="5079">1</cx:pt>
          <cx:pt idx="5080">1</cx:pt>
          <cx:pt idx="5081">3</cx:pt>
          <cx:pt idx="5082">1</cx:pt>
          <cx:pt idx="5083">1</cx:pt>
          <cx:pt idx="5084">1</cx:pt>
          <cx:pt idx="5085">1</cx:pt>
          <cx:pt idx="5086">1</cx:pt>
          <cx:pt idx="5087">1</cx:pt>
          <cx:pt idx="5088">1</cx:pt>
          <cx:pt idx="5089">1</cx:pt>
          <cx:pt idx="5090">1</cx:pt>
          <cx:pt idx="5091">1</cx:pt>
          <cx:pt idx="5092">1</cx:pt>
          <cx:pt idx="5093">1</cx:pt>
          <cx:pt idx="5094">1</cx:pt>
          <cx:pt idx="5095">1</cx:pt>
          <cx:pt idx="5096">1</cx:pt>
          <cx:pt idx="5097">1</cx:pt>
          <cx:pt idx="5098">1</cx:pt>
          <cx:pt idx="5099">1</cx:pt>
          <cx:pt idx="5100">1</cx:pt>
          <cx:pt idx="5101">3</cx:pt>
          <cx:pt idx="5102">1</cx:pt>
          <cx:pt idx="5103">1</cx:pt>
          <cx:pt idx="5104">1</cx:pt>
          <cx:pt idx="5105">1</cx:pt>
          <cx:pt idx="5106">1</cx:pt>
          <cx:pt idx="5107">1</cx:pt>
          <cx:pt idx="5108">1</cx:pt>
          <cx:pt idx="5109">1</cx:pt>
          <cx:pt idx="5110">1</cx:pt>
          <cx:pt idx="5111">1</cx:pt>
          <cx:pt idx="5112">1</cx:pt>
          <cx:pt idx="5113">1</cx:pt>
          <cx:pt idx="5114">1</cx:pt>
          <cx:pt idx="5115">1</cx:pt>
          <cx:pt idx="5116">1</cx:pt>
          <cx:pt idx="5117">1</cx:pt>
          <cx:pt idx="5118">1</cx:pt>
          <cx:pt idx="5119">1</cx:pt>
          <cx:pt idx="5120">3</cx:pt>
          <cx:pt idx="5121">1</cx:pt>
          <cx:pt idx="5122">1</cx:pt>
          <cx:pt idx="5123">1</cx:pt>
          <cx:pt idx="5124">1</cx:pt>
          <cx:pt idx="5125">1</cx:pt>
          <cx:pt idx="5126">1</cx:pt>
          <cx:pt idx="5127">1</cx:pt>
          <cx:pt idx="5128">1</cx:pt>
          <cx:pt idx="5129">1</cx:pt>
          <cx:pt idx="5130">1</cx:pt>
          <cx:pt idx="5131">1</cx:pt>
          <cx:pt idx="5132">1</cx:pt>
          <cx:pt idx="5133">1</cx:pt>
          <cx:pt idx="5134">1</cx:pt>
          <cx:pt idx="5135">1</cx:pt>
          <cx:pt idx="5136">1</cx:pt>
          <cx:pt idx="5137">3</cx:pt>
          <cx:pt idx="5138">1</cx:pt>
          <cx:pt idx="5139">1</cx:pt>
          <cx:pt idx="5140">1</cx:pt>
          <cx:pt idx="5141">1</cx:pt>
          <cx:pt idx="5142">1</cx:pt>
          <cx:pt idx="5143">1</cx:pt>
          <cx:pt idx="5144">1</cx:pt>
          <cx:pt idx="5145">1</cx:pt>
          <cx:pt idx="5146">1</cx:pt>
          <cx:pt idx="5147">1</cx:pt>
          <cx:pt idx="5148">1</cx:pt>
          <cx:pt idx="5149">1</cx:pt>
          <cx:pt idx="5150">1</cx:pt>
          <cx:pt idx="5151">1</cx:pt>
          <cx:pt idx="5152">1</cx:pt>
          <cx:pt idx="5153">1</cx:pt>
          <cx:pt idx="5154">1</cx:pt>
          <cx:pt idx="5155">1</cx:pt>
          <cx:pt idx="5156">1</cx:pt>
          <cx:pt idx="5157">1</cx:pt>
          <cx:pt idx="5158">1</cx:pt>
          <cx:pt idx="5159">3</cx:pt>
          <cx:pt idx="5160">1</cx:pt>
          <cx:pt idx="5161">1</cx:pt>
          <cx:pt idx="5162">1</cx:pt>
          <cx:pt idx="5163">1</cx:pt>
          <cx:pt idx="5164">3</cx:pt>
          <cx:pt idx="5165">1</cx:pt>
          <cx:pt idx="5166">1</cx:pt>
          <cx:pt idx="5167">1</cx:pt>
          <cx:pt idx="5168">1</cx:pt>
          <cx:pt idx="5169">1</cx:pt>
          <cx:pt idx="5170">1</cx:pt>
          <cx:pt idx="5171">1</cx:pt>
          <cx:pt idx="5172">1</cx:pt>
          <cx:pt idx="5173">1</cx:pt>
          <cx:pt idx="5174">1</cx:pt>
          <cx:pt idx="5175">1</cx:pt>
          <cx:pt idx="5176">3</cx:pt>
          <cx:pt idx="5177">1</cx:pt>
          <cx:pt idx="5178">1</cx:pt>
          <cx:pt idx="5179">1</cx:pt>
          <cx:pt idx="5180">1</cx:pt>
          <cx:pt idx="5181">1</cx:pt>
          <cx:pt idx="5182">1</cx:pt>
          <cx:pt idx="5183">1</cx:pt>
          <cx:pt idx="5184">1</cx:pt>
          <cx:pt idx="5185">1</cx:pt>
          <cx:pt idx="5186">3</cx:pt>
          <cx:pt idx="5187">1</cx:pt>
          <cx:pt idx="5188">1</cx:pt>
          <cx:pt idx="5189">1</cx:pt>
          <cx:pt idx="5190">1</cx:pt>
          <cx:pt idx="5191">1</cx:pt>
          <cx:pt idx="5192">1</cx:pt>
          <cx:pt idx="5193">1</cx:pt>
          <cx:pt idx="5194">1</cx:pt>
          <cx:pt idx="5195">1</cx:pt>
          <cx:pt idx="5196">1</cx:pt>
          <cx:pt idx="5197">1</cx:pt>
          <cx:pt idx="5198">1</cx:pt>
          <cx:pt idx="5199">1</cx:pt>
          <cx:pt idx="5200">1</cx:pt>
          <cx:pt idx="5201">1</cx:pt>
          <cx:pt idx="5202">1</cx:pt>
          <cx:pt idx="5203">1</cx:pt>
          <cx:pt idx="5204">1</cx:pt>
          <cx:pt idx="5205">1</cx:pt>
          <cx:pt idx="5206">1</cx:pt>
          <cx:pt idx="5207">1</cx:pt>
          <cx:pt idx="5208">1</cx:pt>
          <cx:pt idx="5209">1</cx:pt>
          <cx:pt idx="5210">1</cx:pt>
          <cx:pt idx="5211">1</cx:pt>
          <cx:pt idx="5212">1</cx:pt>
          <cx:pt idx="5213">1</cx:pt>
          <cx:pt idx="5214">1</cx:pt>
          <cx:pt idx="5215">1</cx:pt>
          <cx:pt idx="5216">1</cx:pt>
          <cx:pt idx="5217">1</cx:pt>
          <cx:pt idx="5218">1</cx:pt>
          <cx:pt idx="5219">1</cx:pt>
          <cx:pt idx="5220">1</cx:pt>
          <cx:pt idx="5221">1</cx:pt>
          <cx:pt idx="5222">1</cx:pt>
          <cx:pt idx="5223">1</cx:pt>
          <cx:pt idx="5224">1</cx:pt>
          <cx:pt idx="5225">1</cx:pt>
          <cx:pt idx="5226">1</cx:pt>
          <cx:pt idx="5227">3</cx:pt>
          <cx:pt idx="5228">1</cx:pt>
          <cx:pt idx="5229">1</cx:pt>
          <cx:pt idx="5230">1</cx:pt>
          <cx:pt idx="5231">1</cx:pt>
          <cx:pt idx="5232">1</cx:pt>
          <cx:pt idx="5233">1</cx:pt>
          <cx:pt idx="5234">1</cx:pt>
          <cx:pt idx="5235">1</cx:pt>
          <cx:pt idx="5236">1</cx:pt>
          <cx:pt idx="5237">1</cx:pt>
          <cx:pt idx="5238">1</cx:pt>
          <cx:pt idx="5239">1</cx:pt>
          <cx:pt idx="5240">1</cx:pt>
          <cx:pt idx="5241">1</cx:pt>
          <cx:pt idx="5242">1</cx:pt>
          <cx:pt idx="5243">1</cx:pt>
          <cx:pt idx="5244">1</cx:pt>
          <cx:pt idx="5245">3</cx:pt>
          <cx:pt idx="5246">1</cx:pt>
          <cx:pt idx="5247">1</cx:pt>
          <cx:pt idx="5248">1</cx:pt>
          <cx:pt idx="5249">1</cx:pt>
          <cx:pt idx="5250">1</cx:pt>
          <cx:pt idx="5251">1</cx:pt>
          <cx:pt idx="5252">1</cx:pt>
          <cx:pt idx="5253">1</cx:pt>
          <cx:pt idx="5254">1</cx:pt>
          <cx:pt idx="5255">1</cx:pt>
          <cx:pt idx="5256">1</cx:pt>
          <cx:pt idx="5257">3</cx:pt>
          <cx:pt idx="5258">3</cx:pt>
          <cx:pt idx="5259">1</cx:pt>
          <cx:pt idx="5260">1</cx:pt>
          <cx:pt idx="5261">1</cx:pt>
          <cx:pt idx="5262">1</cx:pt>
          <cx:pt idx="5263">1</cx:pt>
          <cx:pt idx="5264">1</cx:pt>
          <cx:pt idx="5265">1</cx:pt>
          <cx:pt idx="5266">1</cx:pt>
          <cx:pt idx="5267">1</cx:pt>
          <cx:pt idx="5268">1</cx:pt>
          <cx:pt idx="5269">1</cx:pt>
          <cx:pt idx="5270">1</cx:pt>
          <cx:pt idx="5271">1</cx:pt>
          <cx:pt idx="5272">1</cx:pt>
          <cx:pt idx="5273">1</cx:pt>
          <cx:pt idx="5274">1</cx:pt>
          <cx:pt idx="5275">1</cx:pt>
          <cx:pt idx="5276">1</cx:pt>
          <cx:pt idx="5277">1</cx:pt>
          <cx:pt idx="5278">1</cx:pt>
          <cx:pt idx="5279">1</cx:pt>
          <cx:pt idx="5280">1</cx:pt>
          <cx:pt idx="5281">3</cx:pt>
          <cx:pt idx="5282">1</cx:pt>
          <cx:pt idx="5283">1</cx:pt>
          <cx:pt idx="5284">1</cx:pt>
          <cx:pt idx="5285">3</cx:pt>
          <cx:pt idx="5286">3</cx:pt>
          <cx:pt idx="5287">1</cx:pt>
          <cx:pt idx="5288">3</cx:pt>
          <cx:pt idx="5289">1</cx:pt>
          <cx:pt idx="5290">1</cx:pt>
          <cx:pt idx="5291">1</cx:pt>
          <cx:pt idx="5292">1</cx:pt>
          <cx:pt idx="5293">1</cx:pt>
          <cx:pt idx="5294">1</cx:pt>
          <cx:pt idx="5295">1</cx:pt>
          <cx:pt idx="5296">1</cx:pt>
          <cx:pt idx="5297">1</cx:pt>
          <cx:pt idx="5298">1</cx:pt>
          <cx:pt idx="5299">1</cx:pt>
          <cx:pt idx="5300">1</cx:pt>
          <cx:pt idx="5301">1</cx:pt>
          <cx:pt idx="5302">1</cx:pt>
          <cx:pt idx="5303">1</cx:pt>
          <cx:pt idx="5304">1</cx:pt>
          <cx:pt idx="5305">3</cx:pt>
          <cx:pt idx="5306">1</cx:pt>
          <cx:pt idx="5307">1</cx:pt>
          <cx:pt idx="5308">1</cx:pt>
          <cx:pt idx="5309">1</cx:pt>
          <cx:pt idx="5310">1</cx:pt>
          <cx:pt idx="5311">1</cx:pt>
          <cx:pt idx="5312">1</cx:pt>
          <cx:pt idx="5313">1</cx:pt>
          <cx:pt idx="5314">1</cx:pt>
          <cx:pt idx="5315">1</cx:pt>
          <cx:pt idx="5316">3</cx:pt>
          <cx:pt idx="5317">1</cx:pt>
          <cx:pt idx="5318">1</cx:pt>
          <cx:pt idx="5319">1</cx:pt>
          <cx:pt idx="5320">1</cx:pt>
          <cx:pt idx="5321">1</cx:pt>
          <cx:pt idx="5322">1</cx:pt>
          <cx:pt idx="5323">1</cx:pt>
          <cx:pt idx="5324">1</cx:pt>
          <cx:pt idx="5325">1</cx:pt>
          <cx:pt idx="5326">1</cx:pt>
          <cx:pt idx="5327">1</cx:pt>
          <cx:pt idx="5328">1</cx:pt>
          <cx:pt idx="5329">1</cx:pt>
          <cx:pt idx="5330">1</cx:pt>
          <cx:pt idx="5331">1</cx:pt>
          <cx:pt idx="5332">1</cx:pt>
          <cx:pt idx="5333">1</cx:pt>
          <cx:pt idx="5334">1</cx:pt>
          <cx:pt idx="5335">1</cx:pt>
          <cx:pt idx="5336">1</cx:pt>
          <cx:pt idx="5337">1</cx:pt>
          <cx:pt idx="5338">1</cx:pt>
          <cx:pt idx="5339">1</cx:pt>
          <cx:pt idx="5340">1</cx:pt>
          <cx:pt idx="5341">1</cx:pt>
          <cx:pt idx="5342">1</cx:pt>
          <cx:pt idx="5343">3</cx:pt>
          <cx:pt idx="5344">1</cx:pt>
          <cx:pt idx="5345">1</cx:pt>
          <cx:pt idx="5346">1</cx:pt>
          <cx:pt idx="5347">1</cx:pt>
          <cx:pt idx="5348">1</cx:pt>
          <cx:pt idx="5349">1</cx:pt>
          <cx:pt idx="5350">1</cx:pt>
          <cx:pt idx="5351">1</cx:pt>
          <cx:pt idx="5352">1</cx:pt>
          <cx:pt idx="5353">1</cx:pt>
          <cx:pt idx="5354">1</cx:pt>
          <cx:pt idx="5355">1</cx:pt>
          <cx:pt idx="5356">1</cx:pt>
          <cx:pt idx="5357">1</cx:pt>
          <cx:pt idx="5358">1</cx:pt>
          <cx:pt idx="5359">1</cx:pt>
          <cx:pt idx="5360">1</cx:pt>
          <cx:pt idx="5361">1</cx:pt>
          <cx:pt idx="5362">1</cx:pt>
          <cx:pt idx="5363">1</cx:pt>
          <cx:pt idx="5364">1</cx:pt>
          <cx:pt idx="5365">1</cx:pt>
          <cx:pt idx="5366">1</cx:pt>
          <cx:pt idx="5367">1</cx:pt>
          <cx:pt idx="5368">1</cx:pt>
          <cx:pt idx="5369">1</cx:pt>
          <cx:pt idx="5370">1</cx:pt>
          <cx:pt idx="5371">1</cx:pt>
          <cx:pt idx="5372">1</cx:pt>
          <cx:pt idx="5373">1</cx:pt>
          <cx:pt idx="5374">1</cx:pt>
          <cx:pt idx="5375">1</cx:pt>
          <cx:pt idx="5376">1</cx:pt>
          <cx:pt idx="5377">1</cx:pt>
          <cx:pt idx="5378">3</cx:pt>
          <cx:pt idx="5379">1</cx:pt>
          <cx:pt idx="5380">1</cx:pt>
          <cx:pt idx="5381">1</cx:pt>
          <cx:pt idx="5382">1</cx:pt>
          <cx:pt idx="5383">1</cx:pt>
          <cx:pt idx="5384">1</cx:pt>
          <cx:pt idx="5385">1</cx:pt>
          <cx:pt idx="5386">1</cx:pt>
          <cx:pt idx="5387">1</cx:pt>
          <cx:pt idx="5388">1</cx:pt>
          <cx:pt idx="5389">1</cx:pt>
          <cx:pt idx="5390">1</cx:pt>
          <cx:pt idx="5391">1</cx:pt>
          <cx:pt idx="5392">1</cx:pt>
          <cx:pt idx="5393">3</cx:pt>
          <cx:pt idx="5394">1</cx:pt>
          <cx:pt idx="5395">1</cx:pt>
          <cx:pt idx="5396">1</cx:pt>
          <cx:pt idx="5397">1</cx:pt>
          <cx:pt idx="5398">1</cx:pt>
          <cx:pt idx="5399">1</cx:pt>
          <cx:pt idx="5400">1</cx:pt>
          <cx:pt idx="5401">1</cx:pt>
          <cx:pt idx="5402">1</cx:pt>
          <cx:pt idx="5403">1</cx:pt>
          <cx:pt idx="5404">1</cx:pt>
          <cx:pt idx="5405">1</cx:pt>
          <cx:pt idx="5406">1</cx:pt>
          <cx:pt idx="5407">1</cx:pt>
          <cx:pt idx="5408">1</cx:pt>
          <cx:pt idx="5409">3</cx:pt>
          <cx:pt idx="5410">1</cx:pt>
          <cx:pt idx="5411">1</cx:pt>
          <cx:pt idx="5412">1</cx:pt>
          <cx:pt idx="5413">1</cx:pt>
          <cx:pt idx="5414">1</cx:pt>
          <cx:pt idx="5415">1</cx:pt>
          <cx:pt idx="5416">1</cx:pt>
          <cx:pt idx="5417">1</cx:pt>
          <cx:pt idx="5418">1</cx:pt>
          <cx:pt idx="5419">1</cx:pt>
          <cx:pt idx="5420">1</cx:pt>
          <cx:pt idx="5421">1</cx:pt>
          <cx:pt idx="5422">1</cx:pt>
          <cx:pt idx="5423">1</cx:pt>
          <cx:pt idx="5424">1</cx:pt>
          <cx:pt idx="5425">1</cx:pt>
          <cx:pt idx="5426">1</cx:pt>
          <cx:pt idx="5427">1</cx:pt>
          <cx:pt idx="5428">1</cx:pt>
          <cx:pt idx="5429">1</cx:pt>
          <cx:pt idx="5430">1</cx:pt>
          <cx:pt idx="5431">1</cx:pt>
          <cx:pt idx="5432">1</cx:pt>
          <cx:pt idx="5433">1</cx:pt>
          <cx:pt idx="5434">1</cx:pt>
          <cx:pt idx="5435">1</cx:pt>
          <cx:pt idx="5436">1</cx:pt>
          <cx:pt idx="5437">1</cx:pt>
          <cx:pt idx="5438">1</cx:pt>
          <cx:pt idx="5439">1</cx:pt>
          <cx:pt idx="5440">1</cx:pt>
          <cx:pt idx="5441">1</cx:pt>
          <cx:pt idx="5442">1</cx:pt>
          <cx:pt idx="5443">1</cx:pt>
          <cx:pt idx="5444">1</cx:pt>
          <cx:pt idx="5445">1</cx:pt>
          <cx:pt idx="5446">1</cx:pt>
          <cx:pt idx="5447">1</cx:pt>
          <cx:pt idx="5448">1</cx:pt>
          <cx:pt idx="5449">1</cx:pt>
          <cx:pt idx="5450">1</cx:pt>
          <cx:pt idx="5451">1</cx:pt>
          <cx:pt idx="5452">1</cx:pt>
          <cx:pt idx="5453">1</cx:pt>
          <cx:pt idx="5454">1</cx:pt>
          <cx:pt idx="5455">1</cx:pt>
          <cx:pt idx="5456">1</cx:pt>
          <cx:pt idx="5457">1</cx:pt>
          <cx:pt idx="5458">1</cx:pt>
          <cx:pt idx="5459">1</cx:pt>
          <cx:pt idx="5460">1</cx:pt>
          <cx:pt idx="5461">1</cx:pt>
          <cx:pt idx="5462">1</cx:pt>
          <cx:pt idx="5463">1</cx:pt>
          <cx:pt idx="5464">1</cx:pt>
          <cx:pt idx="5465">1</cx:pt>
          <cx:pt idx="5466">1</cx:pt>
          <cx:pt idx="5467">1</cx:pt>
          <cx:pt idx="5468">1</cx:pt>
          <cx:pt idx="5469">1</cx:pt>
          <cx:pt idx="5470">1</cx:pt>
          <cx:pt idx="5471">1</cx:pt>
          <cx:pt idx="5472">1</cx:pt>
          <cx:pt idx="5473">1</cx:pt>
          <cx:pt idx="5474">1</cx:pt>
          <cx:pt idx="5475">1</cx:pt>
          <cx:pt idx="5476">1</cx:pt>
          <cx:pt idx="5477">1</cx:pt>
          <cx:pt idx="5478">1</cx:pt>
          <cx:pt idx="5479">1</cx:pt>
          <cx:pt idx="5480">1</cx:pt>
          <cx:pt idx="5481">1</cx:pt>
          <cx:pt idx="5482">1</cx:pt>
          <cx:pt idx="5483">1</cx:pt>
          <cx:pt idx="5484">1</cx:pt>
          <cx:pt idx="5485">1</cx:pt>
          <cx:pt idx="5486">1</cx:pt>
          <cx:pt idx="5487">1</cx:pt>
          <cx:pt idx="5488">1</cx:pt>
          <cx:pt idx="5489">1</cx:pt>
          <cx:pt idx="5490">1</cx:pt>
          <cx:pt idx="5491">1</cx:pt>
          <cx:pt idx="5492">3</cx:pt>
          <cx:pt idx="5493">1</cx:pt>
          <cx:pt idx="5494">1</cx:pt>
          <cx:pt idx="5495">1</cx:pt>
          <cx:pt idx="5496">1</cx:pt>
          <cx:pt idx="5497">1</cx:pt>
          <cx:pt idx="5498">1</cx:pt>
          <cx:pt idx="5499">1</cx:pt>
          <cx:pt idx="5500">1</cx:pt>
          <cx:pt idx="5501">1</cx:pt>
          <cx:pt idx="5502">1</cx:pt>
          <cx:pt idx="5503">1</cx:pt>
          <cx:pt idx="5504">1</cx:pt>
          <cx:pt idx="5505">1</cx:pt>
          <cx:pt idx="5506">1</cx:pt>
          <cx:pt idx="5507">1</cx:pt>
          <cx:pt idx="5508">1</cx:pt>
          <cx:pt idx="5509">1</cx:pt>
          <cx:pt idx="5510">1</cx:pt>
          <cx:pt idx="5511">1</cx:pt>
          <cx:pt idx="5512">1</cx:pt>
          <cx:pt idx="5513">1</cx:pt>
          <cx:pt idx="5514">1</cx:pt>
          <cx:pt idx="5515">1</cx:pt>
          <cx:pt idx="5516">1</cx:pt>
          <cx:pt idx="5517">1</cx:pt>
          <cx:pt idx="5518">3</cx:pt>
          <cx:pt idx="5519">1</cx:pt>
          <cx:pt idx="5520">1</cx:pt>
          <cx:pt idx="5521">1</cx:pt>
          <cx:pt idx="5522">1</cx:pt>
          <cx:pt idx="5523">1</cx:pt>
          <cx:pt idx="5524">1</cx:pt>
          <cx:pt idx="5525">1</cx:pt>
          <cx:pt idx="5526">1</cx:pt>
          <cx:pt idx="5527">1</cx:pt>
          <cx:pt idx="5528">1</cx:pt>
          <cx:pt idx="5529">1</cx:pt>
          <cx:pt idx="5530">1</cx:pt>
          <cx:pt idx="5531">1</cx:pt>
          <cx:pt idx="5532">1</cx:pt>
          <cx:pt idx="5533">1</cx:pt>
          <cx:pt idx="5534">1</cx:pt>
          <cx:pt idx="5535">1</cx:pt>
          <cx:pt idx="5536">1</cx:pt>
          <cx:pt idx="5537">1</cx:pt>
          <cx:pt idx="5538">1</cx:pt>
          <cx:pt idx="5539">1</cx:pt>
          <cx:pt idx="5540">1</cx:pt>
          <cx:pt idx="5541">1</cx:pt>
          <cx:pt idx="5542">1</cx:pt>
          <cx:pt idx="5543">1</cx:pt>
          <cx:pt idx="5544">1</cx:pt>
          <cx:pt idx="5545">1</cx:pt>
          <cx:pt idx="5546">1</cx:pt>
          <cx:pt idx="5547">1</cx:pt>
          <cx:pt idx="5548">1</cx:pt>
          <cx:pt idx="5549">1</cx:pt>
          <cx:pt idx="5550">1</cx:pt>
          <cx:pt idx="5551">1</cx:pt>
          <cx:pt idx="5552">1</cx:pt>
          <cx:pt idx="5553">1</cx:pt>
          <cx:pt idx="5554">1</cx:pt>
          <cx:pt idx="5555">1</cx:pt>
          <cx:pt idx="5556">1</cx:pt>
          <cx:pt idx="5557">1</cx:pt>
          <cx:pt idx="5558">1</cx:pt>
          <cx:pt idx="5559">1</cx:pt>
          <cx:pt idx="5560">1</cx:pt>
          <cx:pt idx="5561">1</cx:pt>
          <cx:pt idx="5562">1</cx:pt>
          <cx:pt idx="5563">1</cx:pt>
          <cx:pt idx="5564">1</cx:pt>
          <cx:pt idx="5565">1</cx:pt>
          <cx:pt idx="5566">1</cx:pt>
          <cx:pt idx="5567">1</cx:pt>
          <cx:pt idx="5568">1</cx:pt>
          <cx:pt idx="5569">1</cx:pt>
          <cx:pt idx="5570">1</cx:pt>
          <cx:pt idx="5571">1</cx:pt>
          <cx:pt idx="5572">1</cx:pt>
          <cx:pt idx="5573">1</cx:pt>
          <cx:pt idx="5574">1</cx:pt>
          <cx:pt idx="5575">1</cx:pt>
          <cx:pt idx="5576">3</cx:pt>
          <cx:pt idx="5577">1</cx:pt>
          <cx:pt idx="5578">1</cx:pt>
          <cx:pt idx="5579">1</cx:pt>
          <cx:pt idx="5580">1</cx:pt>
          <cx:pt idx="5581">1</cx:pt>
          <cx:pt idx="5582">1</cx:pt>
          <cx:pt idx="5583">1</cx:pt>
          <cx:pt idx="5584">1</cx:pt>
          <cx:pt idx="5585">1</cx:pt>
          <cx:pt idx="5586">1</cx:pt>
          <cx:pt idx="5587">1</cx:pt>
          <cx:pt idx="5588">1</cx:pt>
          <cx:pt idx="5589">1</cx:pt>
          <cx:pt idx="5590">1</cx:pt>
          <cx:pt idx="5591">1</cx:pt>
          <cx:pt idx="5592">1</cx:pt>
          <cx:pt idx="5593">1</cx:pt>
          <cx:pt idx="5594">1</cx:pt>
          <cx:pt idx="5595">1</cx:pt>
          <cx:pt idx="5596">1</cx:pt>
          <cx:pt idx="5597">1</cx:pt>
          <cx:pt idx="5598">1</cx:pt>
          <cx:pt idx="5599">1</cx:pt>
          <cx:pt idx="5600">1</cx:pt>
          <cx:pt idx="5601">1</cx:pt>
          <cx:pt idx="5602">1</cx:pt>
          <cx:pt idx="5603">1</cx:pt>
          <cx:pt idx="5604">1</cx:pt>
          <cx:pt idx="5605">1</cx:pt>
          <cx:pt idx="5606">1</cx:pt>
          <cx:pt idx="5607">1</cx:pt>
          <cx:pt idx="5608">1</cx:pt>
          <cx:pt idx="5609">1</cx:pt>
          <cx:pt idx="5610">1</cx:pt>
          <cx:pt idx="5611">1</cx:pt>
          <cx:pt idx="5612">1</cx:pt>
          <cx:pt idx="5613">1</cx:pt>
          <cx:pt idx="5614">1</cx:pt>
          <cx:pt idx="5615">1</cx:pt>
          <cx:pt idx="5616">1</cx:pt>
          <cx:pt idx="5617">1</cx:pt>
          <cx:pt idx="5618">1</cx:pt>
          <cx:pt idx="5619">1</cx:pt>
          <cx:pt idx="5620">1</cx:pt>
          <cx:pt idx="5621">1</cx:pt>
          <cx:pt idx="5622">1</cx:pt>
          <cx:pt idx="5623">3</cx:pt>
          <cx:pt idx="5624">1</cx:pt>
          <cx:pt idx="5625">1</cx:pt>
          <cx:pt idx="5626">1</cx:pt>
          <cx:pt idx="5627">1</cx:pt>
          <cx:pt idx="5628">1</cx:pt>
          <cx:pt idx="5629">1</cx:pt>
          <cx:pt idx="5630">1</cx:pt>
          <cx:pt idx="5631">1</cx:pt>
          <cx:pt idx="5632">1</cx:pt>
          <cx:pt idx="5633">1</cx:pt>
          <cx:pt idx="5634">3</cx:pt>
          <cx:pt idx="5635">1</cx:pt>
          <cx:pt idx="5636">1</cx:pt>
          <cx:pt idx="5637">1</cx:pt>
          <cx:pt idx="5638">3</cx:pt>
          <cx:pt idx="5639">1</cx:pt>
          <cx:pt idx="5640">1</cx:pt>
          <cx:pt idx="5641">1</cx:pt>
          <cx:pt idx="5642">1</cx:pt>
          <cx:pt idx="5643">1</cx:pt>
          <cx:pt idx="5644">1</cx:pt>
          <cx:pt idx="5645">1</cx:pt>
          <cx:pt idx="5646">3</cx:pt>
          <cx:pt idx="5647">1</cx:pt>
          <cx:pt idx="5648">1</cx:pt>
          <cx:pt idx="5649">1</cx:pt>
          <cx:pt idx="5650">1</cx:pt>
          <cx:pt idx="5651">1</cx:pt>
          <cx:pt idx="5652">1</cx:pt>
          <cx:pt idx="5653">1</cx:pt>
          <cx:pt idx="5654">1</cx:pt>
          <cx:pt idx="5655">1</cx:pt>
          <cx:pt idx="5656">1</cx:pt>
          <cx:pt idx="5657">1</cx:pt>
          <cx:pt idx="5658">1</cx:pt>
          <cx:pt idx="5659">1</cx:pt>
          <cx:pt idx="5660">1</cx:pt>
          <cx:pt idx="5661">1</cx:pt>
          <cx:pt idx="5662">1</cx:pt>
          <cx:pt idx="5663">1</cx:pt>
          <cx:pt idx="5664">1</cx:pt>
          <cx:pt idx="5665">1</cx:pt>
          <cx:pt idx="5666">1</cx:pt>
          <cx:pt idx="5667">1</cx:pt>
          <cx:pt idx="5668">1</cx:pt>
          <cx:pt idx="5669">1</cx:pt>
          <cx:pt idx="5670">1</cx:pt>
          <cx:pt idx="5671">1</cx:pt>
          <cx:pt idx="5672">1</cx:pt>
          <cx:pt idx="5673">1</cx:pt>
          <cx:pt idx="5674">1</cx:pt>
          <cx:pt idx="5675">1</cx:pt>
          <cx:pt idx="5676">3</cx:pt>
          <cx:pt idx="5677">1</cx:pt>
          <cx:pt idx="5678">1</cx:pt>
          <cx:pt idx="5679">1</cx:pt>
          <cx:pt idx="5680">1</cx:pt>
          <cx:pt idx="5681">1</cx:pt>
          <cx:pt idx="5682">1</cx:pt>
          <cx:pt idx="5683">1</cx:pt>
          <cx:pt idx="5684">1</cx:pt>
          <cx:pt idx="5685">1</cx:pt>
          <cx:pt idx="5686">1</cx:pt>
          <cx:pt idx="5687">1</cx:pt>
          <cx:pt idx="5688">1</cx:pt>
          <cx:pt idx="5689">1</cx:pt>
          <cx:pt idx="5690">1</cx:pt>
          <cx:pt idx="5691">1</cx:pt>
          <cx:pt idx="5692">1</cx:pt>
          <cx:pt idx="5693">1</cx:pt>
          <cx:pt idx="5694">1</cx:pt>
          <cx:pt idx="5695">1</cx:pt>
          <cx:pt idx="5696">1</cx:pt>
          <cx:pt idx="5697">1</cx:pt>
          <cx:pt idx="5698">1</cx:pt>
          <cx:pt idx="5699">1</cx:pt>
          <cx:pt idx="5700">1</cx:pt>
          <cx:pt idx="5701">1</cx:pt>
          <cx:pt idx="5702">1</cx:pt>
          <cx:pt idx="5703">1</cx:pt>
          <cx:pt idx="5704">1</cx:pt>
          <cx:pt idx="5705">1</cx:pt>
          <cx:pt idx="5706">1</cx:pt>
          <cx:pt idx="5707">1</cx:pt>
          <cx:pt idx="5708">1</cx:pt>
          <cx:pt idx="5709">3</cx:pt>
          <cx:pt idx="5710">1</cx:pt>
          <cx:pt idx="5711">1</cx:pt>
          <cx:pt idx="5712">1</cx:pt>
          <cx:pt idx="5713">1</cx:pt>
          <cx:pt idx="5714">1</cx:pt>
          <cx:pt idx="5715">1</cx:pt>
          <cx:pt idx="5716">1</cx:pt>
          <cx:pt idx="5717">1</cx:pt>
          <cx:pt idx="5718">1</cx:pt>
          <cx:pt idx="5719">1</cx:pt>
          <cx:pt idx="5720">1</cx:pt>
          <cx:pt idx="5721">1</cx:pt>
          <cx:pt idx="5722">1</cx:pt>
          <cx:pt idx="5723">1</cx:pt>
          <cx:pt idx="5724">1</cx:pt>
          <cx:pt idx="5725">1</cx:pt>
          <cx:pt idx="5726">1</cx:pt>
          <cx:pt idx="5727">1</cx:pt>
          <cx:pt idx="5728">1</cx:pt>
          <cx:pt idx="5729">1</cx:pt>
          <cx:pt idx="5730">1</cx:pt>
          <cx:pt idx="5731">1</cx:pt>
          <cx:pt idx="5732">1</cx:pt>
          <cx:pt idx="5733">1</cx:pt>
          <cx:pt idx="5734">1</cx:pt>
          <cx:pt idx="5735">1</cx:pt>
          <cx:pt idx="5736">1</cx:pt>
          <cx:pt idx="5737">1</cx:pt>
          <cx:pt idx="5738">1</cx:pt>
          <cx:pt idx="5739">1</cx:pt>
          <cx:pt idx="5740">1</cx:pt>
          <cx:pt idx="5741">1</cx:pt>
          <cx:pt idx="5742">1</cx:pt>
          <cx:pt idx="5743">1</cx:pt>
          <cx:pt idx="5744">1</cx:pt>
          <cx:pt idx="5745">1</cx:pt>
          <cx:pt idx="5746">1</cx:pt>
          <cx:pt idx="5747">1</cx:pt>
          <cx:pt idx="5748">1</cx:pt>
          <cx:pt idx="5749">1</cx:pt>
          <cx:pt idx="5750">1</cx:pt>
          <cx:pt idx="5751">1</cx:pt>
          <cx:pt idx="5752">1</cx:pt>
          <cx:pt idx="5753">1</cx:pt>
          <cx:pt idx="5754">1</cx:pt>
          <cx:pt idx="5755">1</cx:pt>
          <cx:pt idx="5756">1</cx:pt>
          <cx:pt idx="5757">1</cx:pt>
          <cx:pt idx="5758">1</cx:pt>
          <cx:pt idx="5759">1</cx:pt>
          <cx:pt idx="5760">3</cx:pt>
          <cx:pt idx="5761">1</cx:pt>
          <cx:pt idx="5762">1</cx:pt>
          <cx:pt idx="5763">1</cx:pt>
          <cx:pt idx="5764">1</cx:pt>
          <cx:pt idx="5765">3</cx:pt>
          <cx:pt idx="5766">1</cx:pt>
          <cx:pt idx="5767">1</cx:pt>
          <cx:pt idx="5768">1</cx:pt>
          <cx:pt idx="5769">1</cx:pt>
          <cx:pt idx="5770">1</cx:pt>
          <cx:pt idx="5771">1</cx:pt>
          <cx:pt idx="5772">1</cx:pt>
          <cx:pt idx="5773">1</cx:pt>
          <cx:pt idx="5774">1</cx:pt>
          <cx:pt idx="5775">1</cx:pt>
          <cx:pt idx="5776">1</cx:pt>
          <cx:pt idx="5777">1</cx:pt>
          <cx:pt idx="5778">1</cx:pt>
          <cx:pt idx="5779">1</cx:pt>
          <cx:pt idx="5780">1</cx:pt>
          <cx:pt idx="5781">1</cx:pt>
          <cx:pt idx="5782">1</cx:pt>
          <cx:pt idx="5783">1</cx:pt>
          <cx:pt idx="5784">1</cx:pt>
          <cx:pt idx="5785">1</cx:pt>
          <cx:pt idx="5786">1</cx:pt>
          <cx:pt idx="5787">1</cx:pt>
          <cx:pt idx="5788">1</cx:pt>
          <cx:pt idx="5789">3</cx:pt>
          <cx:pt idx="5790">1</cx:pt>
          <cx:pt idx="5791">1</cx:pt>
          <cx:pt idx="5792">1</cx:pt>
          <cx:pt idx="5793">1</cx:pt>
          <cx:pt idx="5794">1</cx:pt>
          <cx:pt idx="5795">1</cx:pt>
          <cx:pt idx="5796">1</cx:pt>
          <cx:pt idx="5797">3</cx:pt>
          <cx:pt idx="5798">1</cx:pt>
          <cx:pt idx="5799">1</cx:pt>
          <cx:pt idx="5800">1</cx:pt>
          <cx:pt idx="5801">1</cx:pt>
          <cx:pt idx="5802">1</cx:pt>
          <cx:pt idx="5803">1</cx:pt>
          <cx:pt idx="5804">1</cx:pt>
          <cx:pt idx="5805">1</cx:pt>
          <cx:pt idx="5806">1</cx:pt>
          <cx:pt idx="5807">1</cx:pt>
          <cx:pt idx="5808">1</cx:pt>
          <cx:pt idx="5809">1</cx:pt>
          <cx:pt idx="5810">1</cx:pt>
          <cx:pt idx="5811">1</cx:pt>
          <cx:pt idx="5812">1</cx:pt>
          <cx:pt idx="5813">1</cx:pt>
          <cx:pt idx="5814">1</cx:pt>
          <cx:pt idx="5815">1</cx:pt>
          <cx:pt idx="5816">1</cx:pt>
          <cx:pt idx="5817">1</cx:pt>
          <cx:pt idx="5818">1</cx:pt>
          <cx:pt idx="5819">1</cx:pt>
          <cx:pt idx="5820">1</cx:pt>
          <cx:pt idx="5821">1</cx:pt>
          <cx:pt idx="5822">1</cx:pt>
          <cx:pt idx="5823">1</cx:pt>
          <cx:pt idx="5824">1</cx:pt>
          <cx:pt idx="5825">1</cx:pt>
          <cx:pt idx="5826">1</cx:pt>
          <cx:pt idx="5827">1</cx:pt>
          <cx:pt idx="5828">1</cx:pt>
          <cx:pt idx="5829">1</cx:pt>
          <cx:pt idx="5830">1</cx:pt>
          <cx:pt idx="5831">1</cx:pt>
          <cx:pt idx="5832">3</cx:pt>
          <cx:pt idx="5833">1</cx:pt>
          <cx:pt idx="5834">1</cx:pt>
          <cx:pt idx="5835">1</cx:pt>
          <cx:pt idx="5836">1</cx:pt>
          <cx:pt idx="5837">1</cx:pt>
          <cx:pt idx="5838">1</cx:pt>
          <cx:pt idx="5839">1</cx:pt>
          <cx:pt idx="5840">1</cx:pt>
          <cx:pt idx="5841">1</cx:pt>
          <cx:pt idx="5842">1</cx:pt>
          <cx:pt idx="5843">1</cx:pt>
          <cx:pt idx="5844">1</cx:pt>
          <cx:pt idx="5845">1</cx:pt>
          <cx:pt idx="5846">1</cx:pt>
          <cx:pt idx="5847">1</cx:pt>
          <cx:pt idx="5848">1</cx:pt>
          <cx:pt idx="5849">1</cx:pt>
          <cx:pt idx="5850">1</cx:pt>
          <cx:pt idx="5851">1</cx:pt>
          <cx:pt idx="5852">1</cx:pt>
          <cx:pt idx="5853">1</cx:pt>
          <cx:pt idx="5854">1</cx:pt>
          <cx:pt idx="5855">1</cx:pt>
          <cx:pt idx="5856">1</cx:pt>
          <cx:pt idx="5857">1</cx:pt>
          <cx:pt idx="5858">1</cx:pt>
          <cx:pt idx="5859">1</cx:pt>
          <cx:pt idx="5860">1</cx:pt>
          <cx:pt idx="5861">1</cx:pt>
          <cx:pt idx="5862">1</cx:pt>
          <cx:pt idx="5863">3</cx:pt>
          <cx:pt idx="5864">1</cx:pt>
          <cx:pt idx="5865">1</cx:pt>
          <cx:pt idx="5866">1</cx:pt>
          <cx:pt idx="5867">1</cx:pt>
          <cx:pt idx="5868">1</cx:pt>
          <cx:pt idx="5869">1</cx:pt>
          <cx:pt idx="5870">1</cx:pt>
          <cx:pt idx="5871">1</cx:pt>
          <cx:pt idx="5872">1</cx:pt>
          <cx:pt idx="5873">1</cx:pt>
          <cx:pt idx="5874">1</cx:pt>
          <cx:pt idx="5875">1</cx:pt>
          <cx:pt idx="5876">1</cx:pt>
          <cx:pt idx="5877">1</cx:pt>
          <cx:pt idx="5878">1</cx:pt>
          <cx:pt idx="5879">1</cx:pt>
          <cx:pt idx="5880">1</cx:pt>
          <cx:pt idx="5881">1</cx:pt>
          <cx:pt idx="5882">1</cx:pt>
          <cx:pt idx="5883">1</cx:pt>
          <cx:pt idx="5884">1</cx:pt>
          <cx:pt idx="5885">1</cx:pt>
          <cx:pt idx="5886">1</cx:pt>
          <cx:pt idx="5887">1</cx:pt>
          <cx:pt idx="5888">1</cx:pt>
          <cx:pt idx="5889">1</cx:pt>
          <cx:pt idx="5890">1</cx:pt>
          <cx:pt idx="5891">1</cx:pt>
          <cx:pt idx="5892">1</cx:pt>
          <cx:pt idx="5893">1</cx:pt>
          <cx:pt idx="5894">1</cx:pt>
          <cx:pt idx="5895">1</cx:pt>
          <cx:pt idx="5896">1</cx:pt>
          <cx:pt idx="5897">1</cx:pt>
          <cx:pt idx="5898">1</cx:pt>
          <cx:pt idx="5899">1</cx:pt>
          <cx:pt idx="5900">1</cx:pt>
          <cx:pt idx="5901">3</cx:pt>
          <cx:pt idx="5902">1</cx:pt>
          <cx:pt idx="5903">1</cx:pt>
          <cx:pt idx="5904">1</cx:pt>
          <cx:pt idx="5905">1</cx:pt>
          <cx:pt idx="5906">1</cx:pt>
          <cx:pt idx="5907">1</cx:pt>
          <cx:pt idx="5908">1</cx:pt>
          <cx:pt idx="5909">1</cx:pt>
          <cx:pt idx="5910">1</cx:pt>
          <cx:pt idx="5911">1</cx:pt>
          <cx:pt idx="5912">1</cx:pt>
          <cx:pt idx="5913">1</cx:pt>
          <cx:pt idx="5914">1</cx:pt>
          <cx:pt idx="5915">1</cx:pt>
          <cx:pt idx="5916">1</cx:pt>
          <cx:pt idx="5917">1</cx:pt>
          <cx:pt idx="5918">1</cx:pt>
          <cx:pt idx="5919">1</cx:pt>
          <cx:pt idx="5920">1</cx:pt>
          <cx:pt idx="5921">1</cx:pt>
          <cx:pt idx="5922">1</cx:pt>
          <cx:pt idx="5923">1</cx:pt>
          <cx:pt idx="5924">1</cx:pt>
          <cx:pt idx="5925">1</cx:pt>
          <cx:pt idx="5926">1</cx:pt>
          <cx:pt idx="5927">1</cx:pt>
          <cx:pt idx="5928">1</cx:pt>
          <cx:pt idx="5929">1</cx:pt>
          <cx:pt idx="5930">1</cx:pt>
          <cx:pt idx="5931">1</cx:pt>
          <cx:pt idx="5932">1</cx:pt>
          <cx:pt idx="5933">1</cx:pt>
          <cx:pt idx="5934">1</cx:pt>
          <cx:pt idx="5935">1</cx:pt>
          <cx:pt idx="5936">1</cx:pt>
          <cx:pt idx="5937">1</cx:pt>
          <cx:pt idx="5938">1</cx:pt>
          <cx:pt idx="5939">1</cx:pt>
          <cx:pt idx="5940">1</cx:pt>
          <cx:pt idx="5941">1</cx:pt>
          <cx:pt idx="5942">1</cx:pt>
          <cx:pt idx="5943">1</cx:pt>
          <cx:pt idx="5944">1</cx:pt>
          <cx:pt idx="5945">3</cx:pt>
          <cx:pt idx="5946">1</cx:pt>
          <cx:pt idx="5947">1</cx:pt>
          <cx:pt idx="5948">1</cx:pt>
          <cx:pt idx="5949">1</cx:pt>
          <cx:pt idx="5950">1</cx:pt>
          <cx:pt idx="5951">1</cx:pt>
          <cx:pt idx="5952">1</cx:pt>
          <cx:pt idx="5953">3</cx:pt>
          <cx:pt idx="5954">1</cx:pt>
          <cx:pt idx="5955">1</cx:pt>
          <cx:pt idx="5956">1</cx:pt>
          <cx:pt idx="5957">1</cx:pt>
          <cx:pt idx="5958">1</cx:pt>
          <cx:pt idx="5959">1</cx:pt>
          <cx:pt idx="5960">1</cx:pt>
          <cx:pt idx="5961">1</cx:pt>
          <cx:pt idx="5962">1</cx:pt>
          <cx:pt idx="5963">1</cx:pt>
          <cx:pt idx="5964">1</cx:pt>
          <cx:pt idx="5965">1</cx:pt>
          <cx:pt idx="5966">1</cx:pt>
          <cx:pt idx="5967">1</cx:pt>
          <cx:pt idx="5968">1</cx:pt>
          <cx:pt idx="5969">1</cx:pt>
          <cx:pt idx="5970">1</cx:pt>
          <cx:pt idx="5971">1</cx:pt>
          <cx:pt idx="5972">1</cx:pt>
          <cx:pt idx="5973">1</cx:pt>
          <cx:pt idx="5974">1</cx:pt>
          <cx:pt idx="5975">1</cx:pt>
          <cx:pt idx="5976">1</cx:pt>
          <cx:pt idx="5977">1</cx:pt>
          <cx:pt idx="5978">1</cx:pt>
          <cx:pt idx="5979">1</cx:pt>
          <cx:pt idx="5980">1</cx:pt>
          <cx:pt idx="5981">1</cx:pt>
          <cx:pt idx="5982">1</cx:pt>
          <cx:pt idx="5983">3</cx:pt>
          <cx:pt idx="5984">1</cx:pt>
          <cx:pt idx="5985">1</cx:pt>
          <cx:pt idx="5986">1</cx:pt>
          <cx:pt idx="5987">1</cx:pt>
          <cx:pt idx="5988">1</cx:pt>
          <cx:pt idx="5989">1</cx:pt>
          <cx:pt idx="5990">1</cx:pt>
          <cx:pt idx="5991">1</cx:pt>
          <cx:pt idx="5992">1</cx:pt>
          <cx:pt idx="5993">1</cx:pt>
          <cx:pt idx="5994">1</cx:pt>
          <cx:pt idx="5995">1</cx:pt>
          <cx:pt idx="5996">1</cx:pt>
          <cx:pt idx="5997">1</cx:pt>
          <cx:pt idx="5998">1</cx:pt>
          <cx:pt idx="5999">1</cx:pt>
          <cx:pt idx="6000">1</cx:pt>
          <cx:pt idx="6001">1</cx:pt>
          <cx:pt idx="6002">1</cx:pt>
          <cx:pt idx="6003">1</cx:pt>
          <cx:pt idx="6004">1</cx:pt>
          <cx:pt idx="6005">1</cx:pt>
          <cx:pt idx="6006">1</cx:pt>
          <cx:pt idx="6007">3</cx:pt>
          <cx:pt idx="6008">1</cx:pt>
          <cx:pt idx="6009">1</cx:pt>
          <cx:pt idx="6010">1</cx:pt>
          <cx:pt idx="6011">1</cx:pt>
          <cx:pt idx="6012">1</cx:pt>
          <cx:pt idx="6013">1</cx:pt>
          <cx:pt idx="6014">1</cx:pt>
          <cx:pt idx="6015">1</cx:pt>
          <cx:pt idx="6016">1</cx:pt>
          <cx:pt idx="6017">1</cx:pt>
          <cx:pt idx="6018">3</cx:pt>
          <cx:pt idx="6019">1</cx:pt>
          <cx:pt idx="6020">1</cx:pt>
          <cx:pt idx="6021">1</cx:pt>
          <cx:pt idx="6022">1</cx:pt>
          <cx:pt idx="6023">1</cx:pt>
          <cx:pt idx="6024">1</cx:pt>
          <cx:pt idx="6025">1</cx:pt>
          <cx:pt idx="6026">1</cx:pt>
          <cx:pt idx="6027">1</cx:pt>
          <cx:pt idx="6028">1</cx:pt>
          <cx:pt idx="6029">1</cx:pt>
          <cx:pt idx="6030">1</cx:pt>
          <cx:pt idx="6031">1</cx:pt>
          <cx:pt idx="6032">1</cx:pt>
          <cx:pt idx="6033">1</cx:pt>
          <cx:pt idx="6034">1</cx:pt>
          <cx:pt idx="6035">1</cx:pt>
          <cx:pt idx="6036">1</cx:pt>
          <cx:pt idx="6037">1</cx:pt>
          <cx:pt idx="6038">1</cx:pt>
          <cx:pt idx="6039">1</cx:pt>
          <cx:pt idx="6040">1</cx:pt>
          <cx:pt idx="6041">1</cx:pt>
          <cx:pt idx="6042">1</cx:pt>
          <cx:pt idx="6043">1</cx:pt>
          <cx:pt idx="6044">1</cx:pt>
          <cx:pt idx="6045">3</cx:pt>
          <cx:pt idx="6046">1</cx:pt>
          <cx:pt idx="6047">1</cx:pt>
          <cx:pt idx="6048">1</cx:pt>
          <cx:pt idx="6049">1</cx:pt>
          <cx:pt idx="6050">1</cx:pt>
          <cx:pt idx="6051">1</cx:pt>
          <cx:pt idx="6052">1</cx:pt>
          <cx:pt idx="6053">1</cx:pt>
          <cx:pt idx="6054">1</cx:pt>
          <cx:pt idx="6055">1</cx:pt>
          <cx:pt idx="6056">1</cx:pt>
          <cx:pt idx="6057">1</cx:pt>
          <cx:pt idx="6058">1</cx:pt>
          <cx:pt idx="6059">1</cx:pt>
          <cx:pt idx="6060">1</cx:pt>
          <cx:pt idx="6061">1</cx:pt>
          <cx:pt idx="6062">1</cx:pt>
          <cx:pt idx="6063">1</cx:pt>
          <cx:pt idx="6064">1</cx:pt>
          <cx:pt idx="6065">1</cx:pt>
          <cx:pt idx="6066">1</cx:pt>
          <cx:pt idx="6067">1</cx:pt>
          <cx:pt idx="6068">1</cx:pt>
          <cx:pt idx="6069">1</cx:pt>
          <cx:pt idx="6070">1</cx:pt>
          <cx:pt idx="6071">1</cx:pt>
          <cx:pt idx="6072">1</cx:pt>
          <cx:pt idx="6073">1</cx:pt>
          <cx:pt idx="6074">1</cx:pt>
          <cx:pt idx="6075">1</cx:pt>
          <cx:pt idx="6076">1</cx:pt>
          <cx:pt idx="6077">1</cx:pt>
          <cx:pt idx="6078">1</cx:pt>
          <cx:pt idx="6079">1</cx:pt>
          <cx:pt idx="6080">1</cx:pt>
          <cx:pt idx="6081">1</cx:pt>
          <cx:pt idx="6082">1</cx:pt>
          <cx:pt idx="6083">1</cx:pt>
          <cx:pt idx="6084">1</cx:pt>
          <cx:pt idx="6085">1</cx:pt>
          <cx:pt idx="6086">1</cx:pt>
          <cx:pt idx="6087">1</cx:pt>
          <cx:pt idx="6088">1</cx:pt>
          <cx:pt idx="6089">1</cx:pt>
          <cx:pt idx="6090">1</cx:pt>
          <cx:pt idx="6091">1</cx:pt>
          <cx:pt idx="6092">1</cx:pt>
          <cx:pt idx="6093">1</cx:pt>
          <cx:pt idx="6094">1</cx:pt>
          <cx:pt idx="6095">1</cx:pt>
          <cx:pt idx="6096">1</cx:pt>
          <cx:pt idx="6097">1</cx:pt>
          <cx:pt idx="6098">1</cx:pt>
          <cx:pt idx="6099">1</cx:pt>
          <cx:pt idx="6100">1</cx:pt>
          <cx:pt idx="6101">1</cx:pt>
          <cx:pt idx="6102">1</cx:pt>
          <cx:pt idx="6103">1</cx:pt>
          <cx:pt idx="6104">3</cx:pt>
          <cx:pt idx="6105">1</cx:pt>
          <cx:pt idx="6106">1</cx:pt>
          <cx:pt idx="6107">1</cx:pt>
          <cx:pt idx="6108">1</cx:pt>
          <cx:pt idx="6109">1</cx:pt>
          <cx:pt idx="6110">1</cx:pt>
          <cx:pt idx="6111">1</cx:pt>
          <cx:pt idx="6112">1</cx:pt>
          <cx:pt idx="6113">1</cx:pt>
          <cx:pt idx="6114">1</cx:pt>
          <cx:pt idx="6115">1</cx:pt>
          <cx:pt idx="6116">1</cx:pt>
          <cx:pt idx="6117">1</cx:pt>
          <cx:pt idx="6118">1</cx:pt>
          <cx:pt idx="6119">1</cx:pt>
          <cx:pt idx="6120">1</cx:pt>
          <cx:pt idx="6121">1</cx:pt>
          <cx:pt idx="6122">1</cx:pt>
          <cx:pt idx="6123">1</cx:pt>
          <cx:pt idx="6124">1</cx:pt>
          <cx:pt idx="6125">1</cx:pt>
          <cx:pt idx="6126">1</cx:pt>
          <cx:pt idx="6127">1</cx:pt>
          <cx:pt idx="6128">1</cx:pt>
          <cx:pt idx="6129">1</cx:pt>
          <cx:pt idx="6130">1</cx:pt>
          <cx:pt idx="6131">1</cx:pt>
          <cx:pt idx="6132">1</cx:pt>
          <cx:pt idx="6133">1</cx:pt>
          <cx:pt idx="6134">1</cx:pt>
          <cx:pt idx="6135">1</cx:pt>
          <cx:pt idx="6136">1</cx:pt>
          <cx:pt idx="6137">1</cx:pt>
          <cx:pt idx="6138">1</cx:pt>
          <cx:pt idx="6139">1</cx:pt>
          <cx:pt idx="6140">1</cx:pt>
          <cx:pt idx="6141">1</cx:pt>
          <cx:pt idx="6142">1</cx:pt>
          <cx:pt idx="6143">1</cx:pt>
          <cx:pt idx="6144">1</cx:pt>
          <cx:pt idx="6145">1</cx:pt>
          <cx:pt idx="6146">3</cx:pt>
          <cx:pt idx="6147">1</cx:pt>
          <cx:pt idx="6148">1</cx:pt>
          <cx:pt idx="6149">1</cx:pt>
          <cx:pt idx="6150">1</cx:pt>
          <cx:pt idx="6151">3</cx:pt>
          <cx:pt idx="6152">1</cx:pt>
          <cx:pt idx="6153">1</cx:pt>
          <cx:pt idx="6154">1</cx:pt>
          <cx:pt idx="6155">1</cx:pt>
          <cx:pt idx="6156">1</cx:pt>
          <cx:pt idx="6157">1</cx:pt>
          <cx:pt idx="6158">1</cx:pt>
          <cx:pt idx="6159">1</cx:pt>
          <cx:pt idx="6160">1</cx:pt>
          <cx:pt idx="6161">1</cx:pt>
          <cx:pt idx="6162">1</cx:pt>
          <cx:pt idx="6163">1</cx:pt>
          <cx:pt idx="6164">1</cx:pt>
          <cx:pt idx="6165">1</cx:pt>
          <cx:pt idx="6166">1</cx:pt>
          <cx:pt idx="6167">1</cx:pt>
          <cx:pt idx="6168">1</cx:pt>
          <cx:pt idx="6169">1</cx:pt>
          <cx:pt idx="6170">1</cx:pt>
          <cx:pt idx="6171">1</cx:pt>
          <cx:pt idx="6172">1</cx:pt>
          <cx:pt idx="6173">1</cx:pt>
          <cx:pt idx="6174">1</cx:pt>
          <cx:pt idx="6175">1</cx:pt>
          <cx:pt idx="6176">1</cx:pt>
          <cx:pt idx="6177">1</cx:pt>
          <cx:pt idx="6178">1</cx:pt>
          <cx:pt idx="6179">1</cx:pt>
          <cx:pt idx="6180">1</cx:pt>
          <cx:pt idx="6181">1</cx:pt>
          <cx:pt idx="6182">1</cx:pt>
          <cx:pt idx="6183">1</cx:pt>
          <cx:pt idx="6184">1</cx:pt>
          <cx:pt idx="6185">1</cx:pt>
          <cx:pt idx="6186">1</cx:pt>
          <cx:pt idx="6187">1</cx:pt>
          <cx:pt idx="6188">1</cx:pt>
          <cx:pt idx="6189">1</cx:pt>
          <cx:pt idx="6190">1</cx:pt>
          <cx:pt idx="6191">1</cx:pt>
          <cx:pt idx="6192">1</cx:pt>
          <cx:pt idx="6193">1</cx:pt>
          <cx:pt idx="6194">1</cx:pt>
          <cx:pt idx="6195">1</cx:pt>
          <cx:pt idx="6196">1</cx:pt>
          <cx:pt idx="6197">1</cx:pt>
          <cx:pt idx="6198">1</cx:pt>
          <cx:pt idx="6199">1</cx:pt>
          <cx:pt idx="6200">1</cx:pt>
          <cx:pt idx="6201">1</cx:pt>
          <cx:pt idx="6202">1</cx:pt>
          <cx:pt idx="6203">1</cx:pt>
          <cx:pt idx="6204">1</cx:pt>
          <cx:pt idx="6205">1</cx:pt>
          <cx:pt idx="6206">1</cx:pt>
          <cx:pt idx="6207">1</cx:pt>
          <cx:pt idx="6208">1</cx:pt>
          <cx:pt idx="6209">1</cx:pt>
          <cx:pt idx="6210">1</cx:pt>
          <cx:pt idx="6211">1</cx:pt>
          <cx:pt idx="6212">1</cx:pt>
          <cx:pt idx="6213">1</cx:pt>
          <cx:pt idx="6214">1</cx:pt>
          <cx:pt idx="6215">1</cx:pt>
          <cx:pt idx="6216">3</cx:pt>
          <cx:pt idx="6217">1</cx:pt>
          <cx:pt idx="6218">1</cx:pt>
          <cx:pt idx="6219">1</cx:pt>
          <cx:pt idx="6220">1</cx:pt>
          <cx:pt idx="6221">1</cx:pt>
          <cx:pt idx="6222">1</cx:pt>
          <cx:pt idx="6223">1</cx:pt>
          <cx:pt idx="6224">1</cx:pt>
          <cx:pt idx="6225">1</cx:pt>
          <cx:pt idx="6226">3</cx:pt>
          <cx:pt idx="6227">1</cx:pt>
          <cx:pt idx="6228">1</cx:pt>
          <cx:pt idx="6229">1</cx:pt>
          <cx:pt idx="6230">1</cx:pt>
          <cx:pt idx="6231">1</cx:pt>
          <cx:pt idx="6232">1</cx:pt>
          <cx:pt idx="6233">1</cx:pt>
          <cx:pt idx="6234">1</cx:pt>
          <cx:pt idx="6235">1</cx:pt>
          <cx:pt idx="6236">1</cx:pt>
          <cx:pt idx="6237">1</cx:pt>
          <cx:pt idx="6238">1</cx:pt>
          <cx:pt idx="6239">1</cx:pt>
          <cx:pt idx="6240">1</cx:pt>
          <cx:pt idx="6241">1</cx:pt>
          <cx:pt idx="6242">1</cx:pt>
          <cx:pt idx="6243">1</cx:pt>
          <cx:pt idx="6244">1</cx:pt>
          <cx:pt idx="6245">1</cx:pt>
          <cx:pt idx="6246">1</cx:pt>
          <cx:pt idx="6247">1</cx:pt>
          <cx:pt idx="6248">1</cx:pt>
          <cx:pt idx="6249">1</cx:pt>
          <cx:pt idx="6250">1</cx:pt>
          <cx:pt idx="6251">1</cx:pt>
          <cx:pt idx="6252">1</cx:pt>
          <cx:pt idx="6253">1</cx:pt>
          <cx:pt idx="6254">1</cx:pt>
          <cx:pt idx="6255">1</cx:pt>
          <cx:pt idx="6256">1</cx:pt>
          <cx:pt idx="6257">1</cx:pt>
          <cx:pt idx="6258">1</cx:pt>
          <cx:pt idx="6259">1</cx:pt>
          <cx:pt idx="6260">1</cx:pt>
          <cx:pt idx="6261">1</cx:pt>
          <cx:pt idx="6262">1</cx:pt>
          <cx:pt idx="6263">1</cx:pt>
          <cx:pt idx="6264">1</cx:pt>
          <cx:pt idx="6265">1</cx:pt>
          <cx:pt idx="6266">3</cx:pt>
          <cx:pt idx="6267">1</cx:pt>
          <cx:pt idx="6268">1</cx:pt>
          <cx:pt idx="6269">1</cx:pt>
          <cx:pt idx="6270">1</cx:pt>
          <cx:pt idx="6271">1</cx:pt>
          <cx:pt idx="6272">1</cx:pt>
          <cx:pt idx="6273">1</cx:pt>
          <cx:pt idx="6274">1</cx:pt>
          <cx:pt idx="6275">1</cx:pt>
          <cx:pt idx="6276">1</cx:pt>
          <cx:pt idx="6277">1</cx:pt>
          <cx:pt idx="6278">1</cx:pt>
          <cx:pt idx="6279">1</cx:pt>
          <cx:pt idx="6280">1</cx:pt>
          <cx:pt idx="6281">1</cx:pt>
          <cx:pt idx="6282">1</cx:pt>
          <cx:pt idx="6283">1</cx:pt>
          <cx:pt idx="6284">1</cx:pt>
          <cx:pt idx="6285">1</cx:pt>
          <cx:pt idx="6286">1</cx:pt>
          <cx:pt idx="6287">1</cx:pt>
          <cx:pt idx="6288">1</cx:pt>
          <cx:pt idx="6289">1</cx:pt>
          <cx:pt idx="6290">1</cx:pt>
          <cx:pt idx="6291">1</cx:pt>
          <cx:pt idx="6292">1</cx:pt>
          <cx:pt idx="6293">3</cx:pt>
          <cx:pt idx="6294">1</cx:pt>
          <cx:pt idx="6295">1</cx:pt>
          <cx:pt idx="6296">1</cx:pt>
          <cx:pt idx="6297">1</cx:pt>
          <cx:pt idx="6298">1</cx:pt>
          <cx:pt idx="6299">1</cx:pt>
          <cx:pt idx="6300">1</cx:pt>
          <cx:pt idx="6301">1</cx:pt>
          <cx:pt idx="6302">1</cx:pt>
          <cx:pt idx="6303">1</cx:pt>
          <cx:pt idx="6304">1</cx:pt>
          <cx:pt idx="6305">1</cx:pt>
          <cx:pt idx="6306">1</cx:pt>
          <cx:pt idx="6307">1</cx:pt>
          <cx:pt idx="6308">1</cx:pt>
          <cx:pt idx="6309">1</cx:pt>
          <cx:pt idx="6310">1</cx:pt>
          <cx:pt idx="6311">1</cx:pt>
          <cx:pt idx="6312">1</cx:pt>
          <cx:pt idx="6313">1</cx:pt>
          <cx:pt idx="6314">1</cx:pt>
          <cx:pt idx="6315">3</cx:pt>
          <cx:pt idx="6316">1</cx:pt>
          <cx:pt idx="6317">1</cx:pt>
          <cx:pt idx="6318">1</cx:pt>
          <cx:pt idx="6319">1</cx:pt>
          <cx:pt idx="6320">1</cx:pt>
          <cx:pt idx="6321">1</cx:pt>
          <cx:pt idx="6322">1</cx:pt>
          <cx:pt idx="6323">1</cx:pt>
          <cx:pt idx="6324">1</cx:pt>
          <cx:pt idx="6325">1</cx:pt>
          <cx:pt idx="6326">1</cx:pt>
          <cx:pt idx="6327">1</cx:pt>
          <cx:pt idx="6328">1</cx:pt>
          <cx:pt idx="6329">1</cx:pt>
          <cx:pt idx="6330">1</cx:pt>
          <cx:pt idx="6331">1</cx:pt>
          <cx:pt idx="6332">1</cx:pt>
          <cx:pt idx="6333">1</cx:pt>
          <cx:pt idx="6334">1</cx:pt>
          <cx:pt idx="6335">1</cx:pt>
          <cx:pt idx="6336">1</cx:pt>
          <cx:pt idx="6337">1</cx:pt>
          <cx:pt idx="6338">1</cx:pt>
          <cx:pt idx="6339">1</cx:pt>
          <cx:pt idx="6340">1</cx:pt>
          <cx:pt idx="6341">1</cx:pt>
          <cx:pt idx="6342">1</cx:pt>
          <cx:pt idx="6343">1</cx:pt>
          <cx:pt idx="6344">1</cx:pt>
          <cx:pt idx="6345">1</cx:pt>
          <cx:pt idx="6346">1</cx:pt>
          <cx:pt idx="6347">3</cx:pt>
          <cx:pt idx="6348">1</cx:pt>
          <cx:pt idx="6349">1</cx:pt>
          <cx:pt idx="6350">1</cx:pt>
          <cx:pt idx="6351">1</cx:pt>
          <cx:pt idx="6352">1</cx:pt>
          <cx:pt idx="6353">1</cx:pt>
          <cx:pt idx="6354">1</cx:pt>
          <cx:pt idx="6355">1</cx:pt>
          <cx:pt idx="6356">1</cx:pt>
          <cx:pt idx="6357">1</cx:pt>
          <cx:pt idx="6358">1</cx:pt>
          <cx:pt idx="6359">1</cx:pt>
          <cx:pt idx="6360">1</cx:pt>
          <cx:pt idx="6361">1</cx:pt>
          <cx:pt idx="6362">1</cx:pt>
          <cx:pt idx="6363">1</cx:pt>
          <cx:pt idx="6364">1</cx:pt>
          <cx:pt idx="6365">1</cx:pt>
          <cx:pt idx="6366">1</cx:pt>
          <cx:pt idx="6367">1</cx:pt>
          <cx:pt idx="6368">1</cx:pt>
          <cx:pt idx="6369">1</cx:pt>
          <cx:pt idx="6370">1</cx:pt>
          <cx:pt idx="6371">1</cx:pt>
          <cx:pt idx="6372">1</cx:pt>
          <cx:pt idx="6373">1</cx:pt>
          <cx:pt idx="6374">1</cx:pt>
          <cx:pt idx="6375">1</cx:pt>
          <cx:pt idx="6376">1</cx:pt>
          <cx:pt idx="6377">1</cx:pt>
          <cx:pt idx="6378">1</cx:pt>
          <cx:pt idx="6379">1</cx:pt>
          <cx:pt idx="6380">1</cx:pt>
          <cx:pt idx="6381">1</cx:pt>
          <cx:pt idx="6382">1</cx:pt>
          <cx:pt idx="6383">1</cx:pt>
          <cx:pt idx="6384">1</cx:pt>
          <cx:pt idx="6385">1</cx:pt>
          <cx:pt idx="6386">1</cx:pt>
          <cx:pt idx="6387">1</cx:pt>
          <cx:pt idx="6388">1</cx:pt>
          <cx:pt idx="6389">1</cx:pt>
          <cx:pt idx="6390">1</cx:pt>
          <cx:pt idx="6391">1</cx:pt>
          <cx:pt idx="6392">1</cx:pt>
          <cx:pt idx="6393">1</cx:pt>
          <cx:pt idx="6394">1</cx:pt>
          <cx:pt idx="6395">1</cx:pt>
          <cx:pt idx="6396">1</cx:pt>
          <cx:pt idx="6397">1</cx:pt>
          <cx:pt idx="6398">1</cx:pt>
          <cx:pt idx="6399">1</cx:pt>
          <cx:pt idx="6400">3</cx:pt>
          <cx:pt idx="6401">1</cx:pt>
          <cx:pt idx="6402">1</cx:pt>
          <cx:pt idx="6403">1</cx:pt>
          <cx:pt idx="6404">1</cx:pt>
          <cx:pt idx="6405">1</cx:pt>
          <cx:pt idx="6406">1</cx:pt>
          <cx:pt idx="6407">1</cx:pt>
          <cx:pt idx="6408">1</cx:pt>
          <cx:pt idx="6409">1</cx:pt>
          <cx:pt idx="6410">1</cx:pt>
          <cx:pt idx="6411">1</cx:pt>
          <cx:pt idx="6412">1</cx:pt>
          <cx:pt idx="6413">1</cx:pt>
          <cx:pt idx="6414">1</cx:pt>
          <cx:pt idx="6415">1</cx:pt>
          <cx:pt idx="6416">1</cx:pt>
          <cx:pt idx="6417">1</cx:pt>
          <cx:pt idx="6418">1</cx:pt>
          <cx:pt idx="6419">1</cx:pt>
          <cx:pt idx="6420">1</cx:pt>
          <cx:pt idx="6421">1</cx:pt>
          <cx:pt idx="6422">1</cx:pt>
          <cx:pt idx="6423">1</cx:pt>
          <cx:pt idx="6424">1</cx:pt>
          <cx:pt idx="6425">1</cx:pt>
          <cx:pt idx="6426">1</cx:pt>
          <cx:pt idx="6427">1</cx:pt>
          <cx:pt idx="6428">1</cx:pt>
          <cx:pt idx="6429">1</cx:pt>
          <cx:pt idx="6430">1</cx:pt>
          <cx:pt idx="6431">1</cx:pt>
          <cx:pt idx="6432">1</cx:pt>
          <cx:pt idx="6433">1</cx:pt>
          <cx:pt idx="6434">1</cx:pt>
          <cx:pt idx="6435">1</cx:pt>
          <cx:pt idx="6436">1</cx:pt>
          <cx:pt idx="6437">1</cx:pt>
          <cx:pt idx="6438">1</cx:pt>
          <cx:pt idx="6439">1</cx:pt>
          <cx:pt idx="6440">1</cx:pt>
          <cx:pt idx="6441">1</cx:pt>
          <cx:pt idx="6442">1</cx:pt>
          <cx:pt idx="6443">1</cx:pt>
          <cx:pt idx="6444">1</cx:pt>
          <cx:pt idx="6445">1</cx:pt>
          <cx:pt idx="6446">1</cx:pt>
          <cx:pt idx="6447">1</cx:pt>
          <cx:pt idx="6448">1</cx:pt>
          <cx:pt idx="6449">1</cx:pt>
          <cx:pt idx="6450">1</cx:pt>
          <cx:pt idx="6451">1</cx:pt>
          <cx:pt idx="6452">1</cx:pt>
          <cx:pt idx="6453">1</cx:pt>
          <cx:pt idx="6454">3</cx:pt>
          <cx:pt idx="6455">1</cx:pt>
          <cx:pt idx="6456">1</cx:pt>
          <cx:pt idx="6457">1</cx:pt>
          <cx:pt idx="6458">1</cx:pt>
          <cx:pt idx="6459">1</cx:pt>
          <cx:pt idx="6460">1</cx:pt>
          <cx:pt idx="6461">1</cx:pt>
          <cx:pt idx="6462">1</cx:pt>
          <cx:pt idx="6463">3</cx:pt>
          <cx:pt idx="6464">1</cx:pt>
          <cx:pt idx="6465">1</cx:pt>
          <cx:pt idx="6466">1</cx:pt>
          <cx:pt idx="6467">1</cx:pt>
          <cx:pt idx="6468">1</cx:pt>
          <cx:pt idx="6469">1</cx:pt>
          <cx:pt idx="6470">1</cx:pt>
          <cx:pt idx="6471">1</cx:pt>
          <cx:pt idx="6472">1</cx:pt>
          <cx:pt idx="6473">1</cx:pt>
          <cx:pt idx="6474">1</cx:pt>
          <cx:pt idx="6475">1</cx:pt>
          <cx:pt idx="6476">1</cx:pt>
          <cx:pt idx="6477">1</cx:pt>
          <cx:pt idx="6478">3</cx:pt>
          <cx:pt idx="6479">1</cx:pt>
          <cx:pt idx="6480">1</cx:pt>
          <cx:pt idx="6481">1</cx:pt>
          <cx:pt idx="6482">1</cx:pt>
          <cx:pt idx="6483">1</cx:pt>
          <cx:pt idx="6484">1</cx:pt>
          <cx:pt idx="6485">1</cx:pt>
          <cx:pt idx="6486">1</cx:pt>
          <cx:pt idx="6487">1</cx:pt>
          <cx:pt idx="6488">1</cx:pt>
          <cx:pt idx="6489">1</cx:pt>
          <cx:pt idx="6490">1</cx:pt>
          <cx:pt idx="6491">1</cx:pt>
          <cx:pt idx="6492">1</cx:pt>
          <cx:pt idx="6493">1</cx:pt>
          <cx:pt idx="6494">1</cx:pt>
          <cx:pt idx="6495">1</cx:pt>
          <cx:pt idx="6496">1</cx:pt>
          <cx:pt idx="6497">1</cx:pt>
          <cx:pt idx="6498">1</cx:pt>
          <cx:pt idx="6499">1</cx:pt>
          <cx:pt idx="6500">1</cx:pt>
          <cx:pt idx="6501">1</cx:pt>
          <cx:pt idx="6502">1</cx:pt>
          <cx:pt idx="6503">1</cx:pt>
          <cx:pt idx="6504">1</cx:pt>
          <cx:pt idx="6505">1</cx:pt>
          <cx:pt idx="6506">1</cx:pt>
          <cx:pt idx="6507">1</cx:pt>
          <cx:pt idx="6508">3</cx:pt>
          <cx:pt idx="6509">1</cx:pt>
          <cx:pt idx="6510">1</cx:pt>
          <cx:pt idx="6511">1</cx:pt>
          <cx:pt idx="6512">1</cx:pt>
          <cx:pt idx="6513">1</cx:pt>
          <cx:pt idx="6514">1</cx:pt>
          <cx:pt idx="6515">1</cx:pt>
          <cx:pt idx="6516">1</cx:pt>
          <cx:pt idx="6517">1</cx:pt>
          <cx:pt idx="6518">1</cx:pt>
          <cx:pt idx="6519">1</cx:pt>
          <cx:pt idx="6520">1</cx:pt>
          <cx:pt idx="6521">1</cx:pt>
          <cx:pt idx="6522">1</cx:pt>
          <cx:pt idx="6523">1</cx:pt>
          <cx:pt idx="6524">1</cx:pt>
          <cx:pt idx="6525">1</cx:pt>
          <cx:pt idx="6526">1</cx:pt>
          <cx:pt idx="6527">1</cx:pt>
          <cx:pt idx="6528">1</cx:pt>
          <cx:pt idx="6529">1</cx:pt>
          <cx:pt idx="6530">1</cx:pt>
          <cx:pt idx="6531">1</cx:pt>
          <cx:pt idx="6532">1</cx:pt>
          <cx:pt idx="6533">1</cx:pt>
          <cx:pt idx="6534">1</cx:pt>
          <cx:pt idx="6535">1</cx:pt>
          <cx:pt idx="6536">1</cx:pt>
          <cx:pt idx="6537">1</cx:pt>
          <cx:pt idx="6538">1</cx:pt>
          <cx:pt idx="6539">1</cx:pt>
          <cx:pt idx="6540">1</cx:pt>
          <cx:pt idx="6541">1</cx:pt>
          <cx:pt idx="6542">1</cx:pt>
          <cx:pt idx="6543">1</cx:pt>
          <cx:pt idx="6544">1</cx:pt>
          <cx:pt idx="6545">1</cx:pt>
          <cx:pt idx="6546">1</cx:pt>
          <cx:pt idx="6547">1</cx:pt>
          <cx:pt idx="6548">1</cx:pt>
          <cx:pt idx="6549">1</cx:pt>
          <cx:pt idx="6550">1</cx:pt>
          <cx:pt idx="6551">1</cx:pt>
          <cx:pt idx="6552">1</cx:pt>
          <cx:pt idx="6553">1</cx:pt>
          <cx:pt idx="6554">1</cx:pt>
          <cx:pt idx="6555">1</cx:pt>
          <cx:pt idx="6556">1</cx:pt>
          <cx:pt idx="6557">1</cx:pt>
          <cx:pt idx="6558">1</cx:pt>
          <cx:pt idx="6559">1</cx:pt>
          <cx:pt idx="6560">1</cx:pt>
          <cx:pt idx="6561">1</cx:pt>
          <cx:pt idx="6562">1</cx:pt>
          <cx:pt idx="6563">1</cx:pt>
          <cx:pt idx="6564">1</cx:pt>
          <cx:pt idx="6565">1</cx:pt>
          <cx:pt idx="6566">1</cx:pt>
          <cx:pt idx="6567">1</cx:pt>
          <cx:pt idx="6568">1</cx:pt>
          <cx:pt idx="6569">1</cx:pt>
          <cx:pt idx="6570">1</cx:pt>
          <cx:pt idx="6571">1</cx:pt>
          <cx:pt idx="6572">1</cx:pt>
          <cx:pt idx="6573">1</cx:pt>
          <cx:pt idx="6574">1</cx:pt>
          <cx:pt idx="6575">1</cx:pt>
          <cx:pt idx="6576">1</cx:pt>
          <cx:pt idx="6577">1</cx:pt>
          <cx:pt idx="6578">1</cx:pt>
          <cx:pt idx="6579">1</cx:pt>
          <cx:pt idx="6580">1</cx:pt>
          <cx:pt idx="6581">1</cx:pt>
          <cx:pt idx="6582">1</cx:pt>
          <cx:pt idx="6583">1</cx:pt>
          <cx:pt idx="6584">1</cx:pt>
          <cx:pt idx="6585">1</cx:pt>
          <cx:pt idx="6586">1</cx:pt>
          <cx:pt idx="6587">1</cx:pt>
          <cx:pt idx="6588">1</cx:pt>
          <cx:pt idx="6589">1</cx:pt>
          <cx:pt idx="6590">1</cx:pt>
          <cx:pt idx="6591">1</cx:pt>
          <cx:pt idx="6592">1</cx:pt>
          <cx:pt idx="6593">1</cx:pt>
          <cx:pt idx="6594">1</cx:pt>
          <cx:pt idx="6595">1</cx:pt>
          <cx:pt idx="6596">1</cx:pt>
          <cx:pt idx="6597">1</cx:pt>
          <cx:pt idx="6598">1</cx:pt>
          <cx:pt idx="6599">1</cx:pt>
          <cx:pt idx="6600">1</cx:pt>
          <cx:pt idx="6601">1</cx:pt>
          <cx:pt idx="6602">1</cx:pt>
          <cx:pt idx="6603">1</cx:pt>
          <cx:pt idx="6604">1</cx:pt>
          <cx:pt idx="6605">1</cx:pt>
          <cx:pt idx="6606">1</cx:pt>
          <cx:pt idx="6607">1</cx:pt>
          <cx:pt idx="6608">1</cx:pt>
          <cx:pt idx="6609">1</cx:pt>
          <cx:pt idx="6610">1</cx:pt>
          <cx:pt idx="6611">1</cx:pt>
          <cx:pt idx="6612">1</cx:pt>
          <cx:pt idx="6613">1</cx:pt>
          <cx:pt idx="6614">1</cx:pt>
          <cx:pt idx="6615">1</cx:pt>
          <cx:pt idx="6616">1</cx:pt>
          <cx:pt idx="6617">1</cx:pt>
          <cx:pt idx="6618">1</cx:pt>
          <cx:pt idx="6619">1</cx:pt>
          <cx:pt idx="6620">1</cx:pt>
          <cx:pt idx="6621">1</cx:pt>
          <cx:pt idx="6622">1</cx:pt>
          <cx:pt idx="6623">1</cx:pt>
          <cx:pt idx="6624">1</cx:pt>
          <cx:pt idx="6625">1</cx:pt>
          <cx:pt idx="6626">1</cx:pt>
          <cx:pt idx="6627">1</cx:pt>
          <cx:pt idx="6628">1</cx:pt>
          <cx:pt idx="6629">1</cx:pt>
          <cx:pt idx="6630">1</cx:pt>
          <cx:pt idx="6631">1</cx:pt>
          <cx:pt idx="6632">1</cx:pt>
          <cx:pt idx="6633">1</cx:pt>
          <cx:pt idx="6634">1</cx:pt>
          <cx:pt idx="6635">1</cx:pt>
          <cx:pt idx="6636">1</cx:pt>
          <cx:pt idx="6637">1</cx:pt>
          <cx:pt idx="6638">1</cx:pt>
          <cx:pt idx="6639">1</cx:pt>
          <cx:pt idx="6640">1</cx:pt>
          <cx:pt idx="6641">1</cx:pt>
          <cx:pt idx="6642">1</cx:pt>
          <cx:pt idx="6643">1</cx:pt>
          <cx:pt idx="6644">1</cx:pt>
          <cx:pt idx="6645">1</cx:pt>
          <cx:pt idx="6646">1</cx:pt>
          <cx:pt idx="6647">1</cx:pt>
          <cx:pt idx="6648">1</cx:pt>
          <cx:pt idx="6649">1</cx:pt>
          <cx:pt idx="6650">1</cx:pt>
          <cx:pt idx="6651">1</cx:pt>
          <cx:pt idx="6652">1</cx:pt>
          <cx:pt idx="6653">1</cx:pt>
          <cx:pt idx="6654">1</cx:pt>
          <cx:pt idx="6655">1</cx:pt>
          <cx:pt idx="6656">1</cx:pt>
          <cx:pt idx="6657">1</cx:pt>
          <cx:pt idx="6658">1</cx:pt>
          <cx:pt idx="6659">1</cx:pt>
          <cx:pt idx="6660">1</cx:pt>
          <cx:pt idx="6661">1</cx:pt>
          <cx:pt idx="6662">1</cx:pt>
          <cx:pt idx="6663">1</cx:pt>
          <cx:pt idx="6664">1</cx:pt>
          <cx:pt idx="6665">1</cx:pt>
          <cx:pt idx="6666">1</cx:pt>
          <cx:pt idx="6667">1</cx:pt>
          <cx:pt idx="6668">1</cx:pt>
          <cx:pt idx="6669">1</cx:pt>
          <cx:pt idx="6670">1</cx:pt>
          <cx:pt idx="6671">1</cx:pt>
          <cx:pt idx="6672">1</cx:pt>
          <cx:pt idx="6673">1</cx:pt>
          <cx:pt idx="6674">1</cx:pt>
          <cx:pt idx="6675">1</cx:pt>
          <cx:pt idx="6676">1</cx:pt>
          <cx:pt idx="6677">1</cx:pt>
          <cx:pt idx="6678">1</cx:pt>
          <cx:pt idx="6679">3</cx:pt>
          <cx:pt idx="6680">1</cx:pt>
          <cx:pt idx="6681">1</cx:pt>
          <cx:pt idx="6682">1</cx:pt>
          <cx:pt idx="6683">1</cx:pt>
          <cx:pt idx="6684">1</cx:pt>
          <cx:pt idx="6685">1</cx:pt>
          <cx:pt idx="6686">1</cx:pt>
          <cx:pt idx="6687">1</cx:pt>
          <cx:pt idx="6688">1</cx:pt>
          <cx:pt idx="6689">1</cx:pt>
          <cx:pt idx="6690">1</cx:pt>
          <cx:pt idx="6691">1</cx:pt>
          <cx:pt idx="6692">1</cx:pt>
          <cx:pt idx="6693">1</cx:pt>
          <cx:pt idx="6694">1</cx:pt>
          <cx:pt idx="6695">1</cx:pt>
          <cx:pt idx="6696">1</cx:pt>
          <cx:pt idx="6697">1</cx:pt>
          <cx:pt idx="6698">1</cx:pt>
          <cx:pt idx="6699">1</cx:pt>
          <cx:pt idx="6700">1</cx:pt>
          <cx:pt idx="6701">1</cx:pt>
          <cx:pt idx="6702">1</cx:pt>
          <cx:pt idx="6703">1</cx:pt>
          <cx:pt idx="6704">1</cx:pt>
          <cx:pt idx="6705">1</cx:pt>
          <cx:pt idx="6706">1</cx:pt>
          <cx:pt idx="6707">1</cx:pt>
          <cx:pt idx="6708">1</cx:pt>
          <cx:pt idx="6709">1</cx:pt>
          <cx:pt idx="6710">1</cx:pt>
          <cx:pt idx="6711">1</cx:pt>
          <cx:pt idx="6712">1</cx:pt>
          <cx:pt idx="6713">3</cx:pt>
          <cx:pt idx="6714">1</cx:pt>
          <cx:pt idx="6715">1</cx:pt>
          <cx:pt idx="6716">1</cx:pt>
          <cx:pt idx="6717">1</cx:pt>
          <cx:pt idx="6718">1</cx:pt>
          <cx:pt idx="6719">1</cx:pt>
          <cx:pt idx="6720">1</cx:pt>
          <cx:pt idx="6721">1</cx:pt>
          <cx:pt idx="6722">1</cx:pt>
          <cx:pt idx="6723">1</cx:pt>
          <cx:pt idx="6724">1</cx:pt>
          <cx:pt idx="6725">1</cx:pt>
          <cx:pt idx="6726">1</cx:pt>
          <cx:pt idx="6727">1</cx:pt>
          <cx:pt idx="6728">3</cx:pt>
          <cx:pt idx="6729">1</cx:pt>
          <cx:pt idx="6730">3</cx:pt>
          <cx:pt idx="6731">1</cx:pt>
          <cx:pt idx="6732">3</cx:pt>
          <cx:pt idx="6733">1</cx:pt>
          <cx:pt idx="6734">1</cx:pt>
          <cx:pt idx="6735">1</cx:pt>
          <cx:pt idx="6736">1</cx:pt>
          <cx:pt idx="6737">1</cx:pt>
          <cx:pt idx="6738">1</cx:pt>
          <cx:pt idx="6739">1</cx:pt>
          <cx:pt idx="6740">1</cx:pt>
          <cx:pt idx="6741">1</cx:pt>
          <cx:pt idx="6742">1</cx:pt>
          <cx:pt idx="6743">1</cx:pt>
          <cx:pt idx="6744">1</cx:pt>
          <cx:pt idx="6745">3</cx:pt>
          <cx:pt idx="6746">1</cx:pt>
          <cx:pt idx="6747">1</cx:pt>
          <cx:pt idx="6748">1</cx:pt>
          <cx:pt idx="6749">1</cx:pt>
          <cx:pt idx="6750">1</cx:pt>
          <cx:pt idx="6751">1</cx:pt>
          <cx:pt idx="6752">1</cx:pt>
          <cx:pt idx="6753">1</cx:pt>
          <cx:pt idx="6754">1</cx:pt>
          <cx:pt idx="6755">1</cx:pt>
          <cx:pt idx="6756">1</cx:pt>
          <cx:pt idx="6757">1</cx:pt>
          <cx:pt idx="6758">1</cx:pt>
          <cx:pt idx="6759">1</cx:pt>
          <cx:pt idx="6760">1</cx:pt>
          <cx:pt idx="6761">1</cx:pt>
          <cx:pt idx="6762">1</cx:pt>
          <cx:pt idx="6763">1</cx:pt>
          <cx:pt idx="6764">1</cx:pt>
          <cx:pt idx="6765">1</cx:pt>
          <cx:pt idx="6766">1</cx:pt>
          <cx:pt idx="6767">1</cx:pt>
          <cx:pt idx="6768">1</cx:pt>
          <cx:pt idx="6769">1</cx:pt>
          <cx:pt idx="6770">3</cx:pt>
          <cx:pt idx="6771">1</cx:pt>
          <cx:pt idx="6772">1</cx:pt>
          <cx:pt idx="6773">1</cx:pt>
          <cx:pt idx="6774">1</cx:pt>
          <cx:pt idx="6775">1</cx:pt>
          <cx:pt idx="6776">1</cx:pt>
          <cx:pt idx="6777">1</cx:pt>
          <cx:pt idx="6778">1</cx:pt>
          <cx:pt idx="6779">1</cx:pt>
          <cx:pt idx="6780">1</cx:pt>
          <cx:pt idx="6781">1</cx:pt>
          <cx:pt idx="6782">1</cx:pt>
          <cx:pt idx="6783">1</cx:pt>
          <cx:pt idx="6784">1</cx:pt>
          <cx:pt idx="6785">1</cx:pt>
          <cx:pt idx="6786">1</cx:pt>
          <cx:pt idx="6787">1</cx:pt>
          <cx:pt idx="6788">1</cx:pt>
          <cx:pt idx="6789">1</cx:pt>
          <cx:pt idx="6790">1</cx:pt>
          <cx:pt idx="6791">1</cx:pt>
          <cx:pt idx="6792">1</cx:pt>
          <cx:pt idx="6793">1</cx:pt>
          <cx:pt idx="6794">1</cx:pt>
          <cx:pt idx="6795">1</cx:pt>
          <cx:pt idx="6796">1</cx:pt>
          <cx:pt idx="6797">1</cx:pt>
          <cx:pt idx="6798">1</cx:pt>
          <cx:pt idx="6799">1</cx:pt>
          <cx:pt idx="6800">1</cx:pt>
          <cx:pt idx="6801">1</cx:pt>
          <cx:pt idx="6802">1</cx:pt>
          <cx:pt idx="6803">1</cx:pt>
          <cx:pt idx="6804">1</cx:pt>
          <cx:pt idx="6805">1</cx:pt>
          <cx:pt idx="6806">1</cx:pt>
          <cx:pt idx="6807">1</cx:pt>
          <cx:pt idx="6808">1</cx:pt>
          <cx:pt idx="6809">1</cx:pt>
          <cx:pt idx="6810">1</cx:pt>
          <cx:pt idx="6811">1</cx:pt>
          <cx:pt idx="6812">1</cx:pt>
          <cx:pt idx="6813">3</cx:pt>
          <cx:pt idx="6814">1</cx:pt>
          <cx:pt idx="6815">1</cx:pt>
          <cx:pt idx="6816">1</cx:pt>
          <cx:pt idx="6817">1</cx:pt>
          <cx:pt idx="6818">1</cx:pt>
          <cx:pt idx="6819">1</cx:pt>
          <cx:pt idx="6820">1</cx:pt>
          <cx:pt idx="6821">1</cx:pt>
          <cx:pt idx="6822">1</cx:pt>
          <cx:pt idx="6823">1</cx:pt>
          <cx:pt idx="6824">1</cx:pt>
          <cx:pt idx="6825">1</cx:pt>
          <cx:pt idx="6826">1</cx:pt>
          <cx:pt idx="6827">1</cx:pt>
          <cx:pt idx="6828">1</cx:pt>
          <cx:pt idx="6829">1</cx:pt>
          <cx:pt idx="6830">1</cx:pt>
          <cx:pt idx="6831">1</cx:pt>
          <cx:pt idx="6832">1</cx:pt>
          <cx:pt idx="6833">1</cx:pt>
          <cx:pt idx="6834">1</cx:pt>
          <cx:pt idx="6835">1</cx:pt>
          <cx:pt idx="6836">1</cx:pt>
          <cx:pt idx="6837">1</cx:pt>
          <cx:pt idx="6838">1</cx:pt>
          <cx:pt idx="6839">1</cx:pt>
          <cx:pt idx="6840">1</cx:pt>
          <cx:pt idx="6841">1</cx:pt>
          <cx:pt idx="6842">1</cx:pt>
          <cx:pt idx="6843">1</cx:pt>
          <cx:pt idx="6844">1</cx:pt>
          <cx:pt idx="6845">1</cx:pt>
          <cx:pt idx="6846">1</cx:pt>
          <cx:pt idx="6847">1</cx:pt>
          <cx:pt idx="6848">1</cx:pt>
          <cx:pt idx="6849">1</cx:pt>
          <cx:pt idx="6850">1</cx:pt>
          <cx:pt idx="6851">1</cx:pt>
          <cx:pt idx="6852">1</cx:pt>
          <cx:pt idx="6853">1</cx:pt>
          <cx:pt idx="6854">1</cx:pt>
          <cx:pt idx="6855">1</cx:pt>
          <cx:pt idx="6856">1</cx:pt>
          <cx:pt idx="6857">3</cx:pt>
          <cx:pt idx="6858">1</cx:pt>
          <cx:pt idx="6859">1</cx:pt>
          <cx:pt idx="6860">1</cx:pt>
          <cx:pt idx="6861">1</cx:pt>
          <cx:pt idx="6862">1</cx:pt>
          <cx:pt idx="6863">1</cx:pt>
          <cx:pt idx="6864">1</cx:pt>
          <cx:pt idx="6865">1</cx:pt>
          <cx:pt idx="6866">1</cx:pt>
          <cx:pt idx="6867">1</cx:pt>
          <cx:pt idx="6868">1</cx:pt>
          <cx:pt idx="6869">1</cx:pt>
          <cx:pt idx="6870">1</cx:pt>
          <cx:pt idx="6871">1</cx:pt>
          <cx:pt idx="6872">1</cx:pt>
          <cx:pt idx="6873">1</cx:pt>
          <cx:pt idx="6874">1</cx:pt>
          <cx:pt idx="6875">1</cx:pt>
          <cx:pt idx="6876">1</cx:pt>
          <cx:pt idx="6877">1</cx:pt>
          <cx:pt idx="6878">1</cx:pt>
          <cx:pt idx="6879">1</cx:pt>
          <cx:pt idx="6880">1</cx:pt>
          <cx:pt idx="6881">1</cx:pt>
          <cx:pt idx="6882">1</cx:pt>
          <cx:pt idx="6883">1</cx:pt>
          <cx:pt idx="6884">1</cx:pt>
          <cx:pt idx="6885">1</cx:pt>
          <cx:pt idx="6886">1</cx:pt>
          <cx:pt idx="6887">1</cx:pt>
          <cx:pt idx="6888">1</cx:pt>
          <cx:pt idx="6889">1</cx:pt>
          <cx:pt idx="6890">1</cx:pt>
          <cx:pt idx="6891">1</cx:pt>
          <cx:pt idx="6892">1</cx:pt>
          <cx:pt idx="6893">1</cx:pt>
          <cx:pt idx="6894">1</cx:pt>
          <cx:pt idx="6895">3</cx:pt>
          <cx:pt idx="6896">1</cx:pt>
          <cx:pt idx="6897">1</cx:pt>
          <cx:pt idx="6898">1</cx:pt>
          <cx:pt idx="6899">1</cx:pt>
          <cx:pt idx="6900">1</cx:pt>
          <cx:pt idx="6901">1</cx:pt>
          <cx:pt idx="6902">1</cx:pt>
          <cx:pt idx="6903">1</cx:pt>
          <cx:pt idx="6904">1</cx:pt>
          <cx:pt idx="6905">3</cx:pt>
          <cx:pt idx="6906">1</cx:pt>
          <cx:pt idx="6907">1</cx:pt>
          <cx:pt idx="6908">1</cx:pt>
          <cx:pt idx="6909">1</cx:pt>
          <cx:pt idx="6910">1</cx:pt>
          <cx:pt idx="6911">1</cx:pt>
          <cx:pt idx="6912">3</cx:pt>
          <cx:pt idx="6913">1</cx:pt>
          <cx:pt idx="6914">1</cx:pt>
          <cx:pt idx="6915">1</cx:pt>
          <cx:pt idx="6916">1</cx:pt>
          <cx:pt idx="6917">1</cx:pt>
          <cx:pt idx="6918">1</cx:pt>
          <cx:pt idx="6919">3</cx:pt>
          <cx:pt idx="6920">1</cx:pt>
          <cx:pt idx="6921">1</cx:pt>
          <cx:pt idx="6922">1</cx:pt>
          <cx:pt idx="6923">1</cx:pt>
          <cx:pt idx="6924">1</cx:pt>
          <cx:pt idx="6925">1</cx:pt>
          <cx:pt idx="6926">1</cx:pt>
          <cx:pt idx="6927">1</cx:pt>
          <cx:pt idx="6928">1</cx:pt>
          <cx:pt idx="6929">1</cx:pt>
          <cx:pt idx="6930">1</cx:pt>
          <cx:pt idx="6931">3</cx:pt>
          <cx:pt idx="6932">1</cx:pt>
          <cx:pt idx="6933">1</cx:pt>
          <cx:pt idx="6934">1</cx:pt>
          <cx:pt idx="6935">1</cx:pt>
          <cx:pt idx="6936">1</cx:pt>
          <cx:pt idx="6937">1</cx:pt>
          <cx:pt idx="6938">1</cx:pt>
          <cx:pt idx="6939">1</cx:pt>
          <cx:pt idx="6940">1</cx:pt>
          <cx:pt idx="6941">1</cx:pt>
          <cx:pt idx="6942">1</cx:pt>
          <cx:pt idx="6943">1</cx:pt>
          <cx:pt idx="6944">1</cx:pt>
          <cx:pt idx="6945">1</cx:pt>
          <cx:pt idx="6946">1</cx:pt>
          <cx:pt idx="6947">1</cx:pt>
          <cx:pt idx="6948">3</cx:pt>
          <cx:pt idx="6949">1</cx:pt>
          <cx:pt idx="6950">1</cx:pt>
          <cx:pt idx="6951">1</cx:pt>
          <cx:pt idx="6952">1</cx:pt>
          <cx:pt idx="6953">1</cx:pt>
          <cx:pt idx="6954">1</cx:pt>
          <cx:pt idx="6955">1</cx:pt>
          <cx:pt idx="6956">1</cx:pt>
          <cx:pt idx="6957">1</cx:pt>
          <cx:pt idx="6958">1</cx:pt>
          <cx:pt idx="6959">1</cx:pt>
          <cx:pt idx="6960">1</cx:pt>
          <cx:pt idx="6961">3</cx:pt>
          <cx:pt idx="6962">1</cx:pt>
          <cx:pt idx="6963">1</cx:pt>
          <cx:pt idx="6964">1</cx:pt>
          <cx:pt idx="6965">1</cx:pt>
          <cx:pt idx="6966">1</cx:pt>
          <cx:pt idx="6967">1</cx:pt>
          <cx:pt idx="6968">1</cx:pt>
          <cx:pt idx="6969">1</cx:pt>
          <cx:pt idx="6970">1</cx:pt>
          <cx:pt idx="6971">1</cx:pt>
          <cx:pt idx="6972">1</cx:pt>
          <cx:pt idx="6973">1</cx:pt>
          <cx:pt idx="6974">1</cx:pt>
          <cx:pt idx="6975">1</cx:pt>
          <cx:pt idx="6976">1</cx:pt>
          <cx:pt idx="6977">1</cx:pt>
          <cx:pt idx="6978">1</cx:pt>
          <cx:pt idx="6979">1</cx:pt>
          <cx:pt idx="6980">3</cx:pt>
          <cx:pt idx="6981">1</cx:pt>
          <cx:pt idx="6982">1</cx:pt>
          <cx:pt idx="6983">1</cx:pt>
          <cx:pt idx="6984">1</cx:pt>
          <cx:pt idx="6985">1</cx:pt>
          <cx:pt idx="6986">1</cx:pt>
          <cx:pt idx="6987">1</cx:pt>
          <cx:pt idx="6988">1</cx:pt>
          <cx:pt idx="6989">1</cx:pt>
          <cx:pt idx="6990">1</cx:pt>
          <cx:pt idx="6991">1</cx:pt>
          <cx:pt idx="6992">1</cx:pt>
          <cx:pt idx="6993">1</cx:pt>
          <cx:pt idx="6994">1</cx:pt>
          <cx:pt idx="6995">1</cx:pt>
          <cx:pt idx="6996">1</cx:pt>
          <cx:pt idx="6997">1</cx:pt>
          <cx:pt idx="6998">1</cx:pt>
          <cx:pt idx="6999">1</cx:pt>
          <cx:pt idx="7000">1</cx:pt>
          <cx:pt idx="7001">1</cx:pt>
          <cx:pt idx="7002">1</cx:pt>
          <cx:pt idx="7003">1</cx:pt>
          <cx:pt idx="7004">1</cx:pt>
          <cx:pt idx="7005">1</cx:pt>
          <cx:pt idx="7006">1</cx:pt>
          <cx:pt idx="7007">1</cx:pt>
          <cx:pt idx="7008">1</cx:pt>
          <cx:pt idx="7009">1</cx:pt>
          <cx:pt idx="7010">1</cx:pt>
          <cx:pt idx="7011">1</cx:pt>
          <cx:pt idx="7012">1</cx:pt>
          <cx:pt idx="7013">1</cx:pt>
          <cx:pt idx="7014">1</cx:pt>
          <cx:pt idx="7015">1</cx:pt>
          <cx:pt idx="7016">1</cx:pt>
          <cx:pt idx="7017">1</cx:pt>
          <cx:pt idx="7018">1</cx:pt>
          <cx:pt idx="7019">1</cx:pt>
          <cx:pt idx="7020">1</cx:pt>
          <cx:pt idx="7021">1</cx:pt>
          <cx:pt idx="7022">1</cx:pt>
          <cx:pt idx="7023">1</cx:pt>
          <cx:pt idx="7024">1</cx:pt>
          <cx:pt idx="7025">1</cx:pt>
          <cx:pt idx="7026">1</cx:pt>
          <cx:pt idx="7027">1</cx:pt>
          <cx:pt idx="7028">1</cx:pt>
          <cx:pt idx="7029">1</cx:pt>
          <cx:pt idx="7030">1</cx:pt>
          <cx:pt idx="7031">1</cx:pt>
          <cx:pt idx="7032">1</cx:pt>
          <cx:pt idx="7033">1</cx:pt>
          <cx:pt idx="7034">1</cx:pt>
          <cx:pt idx="7035">1</cx:pt>
          <cx:pt idx="7036">1</cx:pt>
          <cx:pt idx="7037">1</cx:pt>
          <cx:pt idx="7038">1</cx:pt>
          <cx:pt idx="7039">3</cx:pt>
          <cx:pt idx="7040">1</cx:pt>
          <cx:pt idx="7041">1</cx:pt>
          <cx:pt idx="7042">1</cx:pt>
          <cx:pt idx="7043">1</cx:pt>
          <cx:pt idx="7044">1</cx:pt>
          <cx:pt idx="7045">1</cx:pt>
          <cx:pt idx="7046">1</cx:pt>
          <cx:pt idx="7047">1</cx:pt>
          <cx:pt idx="7048">1</cx:pt>
          <cx:pt idx="7049">1</cx:pt>
          <cx:pt idx="7050">1</cx:pt>
          <cx:pt idx="7051">1</cx:pt>
          <cx:pt idx="7052">1</cx:pt>
          <cx:pt idx="7053">1</cx:pt>
          <cx:pt idx="7054">3</cx:pt>
          <cx:pt idx="7055">1</cx:pt>
          <cx:pt idx="7056">1</cx:pt>
          <cx:pt idx="7057">1</cx:pt>
          <cx:pt idx="7058">1</cx:pt>
          <cx:pt idx="7059">1</cx:pt>
          <cx:pt idx="7060">1</cx:pt>
          <cx:pt idx="7061">1</cx:pt>
          <cx:pt idx="7062">1</cx:pt>
          <cx:pt idx="7063">1</cx:pt>
          <cx:pt idx="7064">1</cx:pt>
          <cx:pt idx="7065">1</cx:pt>
          <cx:pt idx="7066">1</cx:pt>
          <cx:pt idx="7067">1</cx:pt>
          <cx:pt idx="7068">1</cx:pt>
          <cx:pt idx="7069">1</cx:pt>
          <cx:pt idx="7070">1</cx:pt>
          <cx:pt idx="7071">1</cx:pt>
          <cx:pt idx="7072">1</cx:pt>
          <cx:pt idx="7073">1</cx:pt>
          <cx:pt idx="7074">1</cx:pt>
          <cx:pt idx="7075">1</cx:pt>
          <cx:pt idx="7076">1</cx:pt>
          <cx:pt idx="7077">1</cx:pt>
          <cx:pt idx="7078">1</cx:pt>
          <cx:pt idx="7079">1</cx:pt>
          <cx:pt idx="7080">1</cx:pt>
          <cx:pt idx="7081">1</cx:pt>
          <cx:pt idx="7082">1</cx:pt>
          <cx:pt idx="7083">1</cx:pt>
          <cx:pt idx="7084">1</cx:pt>
          <cx:pt idx="7085">1</cx:pt>
          <cx:pt idx="7086">1</cx:pt>
          <cx:pt idx="7087">1</cx:pt>
          <cx:pt idx="7088">1</cx:pt>
          <cx:pt idx="7089">1</cx:pt>
          <cx:pt idx="7090">1</cx:pt>
          <cx:pt idx="7091">1</cx:pt>
          <cx:pt idx="7092">1</cx:pt>
          <cx:pt idx="7093">1</cx:pt>
          <cx:pt idx="7094">1</cx:pt>
          <cx:pt idx="7095">1</cx:pt>
          <cx:pt idx="7096">3</cx:pt>
          <cx:pt idx="7097">1</cx:pt>
          <cx:pt idx="7098">1</cx:pt>
          <cx:pt idx="7099">1</cx:pt>
          <cx:pt idx="7100">1</cx:pt>
          <cx:pt idx="7101">1</cx:pt>
          <cx:pt idx="7102">1</cx:pt>
          <cx:pt idx="7103">1</cx:pt>
          <cx:pt idx="7104">1</cx:pt>
          <cx:pt idx="7105">1</cx:pt>
          <cx:pt idx="7106">1</cx:pt>
          <cx:pt idx="7107">1</cx:pt>
          <cx:pt idx="7108">1</cx:pt>
          <cx:pt idx="7109">1</cx:pt>
          <cx:pt idx="7110">1</cx:pt>
          <cx:pt idx="7111">1</cx:pt>
          <cx:pt idx="7112">1</cx:pt>
          <cx:pt idx="7113">1</cx:pt>
          <cx:pt idx="7114">1</cx:pt>
          <cx:pt idx="7115">1</cx:pt>
          <cx:pt idx="7116">1</cx:pt>
          <cx:pt idx="7117">1</cx:pt>
          <cx:pt idx="7118">3</cx:pt>
          <cx:pt idx="7119">1</cx:pt>
          <cx:pt idx="7120">1</cx:pt>
          <cx:pt idx="7121">1</cx:pt>
          <cx:pt idx="7122">1</cx:pt>
          <cx:pt idx="7123">1</cx:pt>
          <cx:pt idx="7124">1</cx:pt>
          <cx:pt idx="7125">1</cx:pt>
          <cx:pt idx="7126">1</cx:pt>
          <cx:pt idx="7127">1</cx:pt>
          <cx:pt idx="7128">1</cx:pt>
          <cx:pt idx="7129">1</cx:pt>
          <cx:pt idx="7130">1</cx:pt>
          <cx:pt idx="7131">1</cx:pt>
          <cx:pt idx="7132">1</cx:pt>
          <cx:pt idx="7133">1</cx:pt>
          <cx:pt idx="7134">1</cx:pt>
          <cx:pt idx="7135">1</cx:pt>
          <cx:pt idx="7136">1</cx:pt>
          <cx:pt idx="7137">1</cx:pt>
          <cx:pt idx="7138">3</cx:pt>
          <cx:pt idx="7139">1</cx:pt>
          <cx:pt idx="7140">1</cx:pt>
          <cx:pt idx="7141">3</cx:pt>
          <cx:pt idx="7142">1</cx:pt>
          <cx:pt idx="7143">1</cx:pt>
          <cx:pt idx="7144">1</cx:pt>
          <cx:pt idx="7145">1</cx:pt>
          <cx:pt idx="7146">1</cx:pt>
          <cx:pt idx="7147">1</cx:pt>
          <cx:pt idx="7148">1</cx:pt>
          <cx:pt idx="7149">1</cx:pt>
          <cx:pt idx="7150">1</cx:pt>
          <cx:pt idx="7151">1</cx:pt>
          <cx:pt idx="7152">1</cx:pt>
          <cx:pt idx="7153">1</cx:pt>
          <cx:pt idx="7154">1</cx:pt>
          <cx:pt idx="7155">1</cx:pt>
          <cx:pt idx="7156">1</cx:pt>
          <cx:pt idx="7157">1</cx:pt>
          <cx:pt idx="7158">1</cx:pt>
          <cx:pt idx="7159">1</cx:pt>
          <cx:pt idx="7160">1</cx:pt>
          <cx:pt idx="7161">1</cx:pt>
          <cx:pt idx="7162">1</cx:pt>
          <cx:pt idx="7163">1</cx:pt>
          <cx:pt idx="7164">1</cx:pt>
          <cx:pt idx="7165">1</cx:pt>
          <cx:pt idx="7166">1</cx:pt>
          <cx:pt idx="7167">1</cx:pt>
          <cx:pt idx="7168">1</cx:pt>
          <cx:pt idx="7169">1</cx:pt>
          <cx:pt idx="7170">1</cx:pt>
          <cx:pt idx="7171">1</cx:pt>
          <cx:pt idx="7172">1</cx:pt>
          <cx:pt idx="7173">1</cx:pt>
          <cx:pt idx="7174">1</cx:pt>
          <cx:pt idx="7175">1</cx:pt>
          <cx:pt idx="7176">1</cx:pt>
          <cx:pt idx="7177">1</cx:pt>
          <cx:pt idx="7178">1</cx:pt>
          <cx:pt idx="7179">1</cx:pt>
          <cx:pt idx="7180">1</cx:pt>
          <cx:pt idx="7181">1</cx:pt>
          <cx:pt idx="7182">1</cx:pt>
          <cx:pt idx="7183">1</cx:pt>
          <cx:pt idx="7184">1</cx:pt>
          <cx:pt idx="7185">1</cx:pt>
          <cx:pt idx="7186">1</cx:pt>
          <cx:pt idx="7187">1</cx:pt>
          <cx:pt idx="7188">1</cx:pt>
          <cx:pt idx="7189">3</cx:pt>
          <cx:pt idx="7190">1</cx:pt>
          <cx:pt idx="7191">1</cx:pt>
          <cx:pt idx="7192">3</cx:pt>
          <cx:pt idx="7193">1</cx:pt>
          <cx:pt idx="7194">1</cx:pt>
          <cx:pt idx="7195">1</cx:pt>
          <cx:pt idx="7196">1</cx:pt>
          <cx:pt idx="7197">1</cx:pt>
          <cx:pt idx="7198">1</cx:pt>
          <cx:pt idx="7199">1</cx:pt>
          <cx:pt idx="7200">1</cx:pt>
          <cx:pt idx="7201">1</cx:pt>
          <cx:pt idx="7202">1</cx:pt>
          <cx:pt idx="7203">1</cx:pt>
          <cx:pt idx="7204">3</cx:pt>
          <cx:pt idx="7205">1</cx:pt>
          <cx:pt idx="7206">1</cx:pt>
          <cx:pt idx="7207">1</cx:pt>
          <cx:pt idx="7208">1</cx:pt>
          <cx:pt idx="7209">1</cx:pt>
          <cx:pt idx="7210">1</cx:pt>
          <cx:pt idx="7211">1</cx:pt>
          <cx:pt idx="7212">1</cx:pt>
          <cx:pt idx="7213">1</cx:pt>
          <cx:pt idx="7214">1</cx:pt>
          <cx:pt idx="7215">1</cx:pt>
          <cx:pt idx="7216">1</cx:pt>
          <cx:pt idx="7217">1</cx:pt>
          <cx:pt idx="7218">1</cx:pt>
          <cx:pt idx="7219">1</cx:pt>
          <cx:pt idx="7220">1</cx:pt>
          <cx:pt idx="7221">1</cx:pt>
          <cx:pt idx="7222">1</cx:pt>
          <cx:pt idx="7223">1</cx:pt>
          <cx:pt idx="7224">1</cx:pt>
          <cx:pt idx="7225">1</cx:pt>
          <cx:pt idx="7226">1</cx:pt>
          <cx:pt idx="7227">1</cx:pt>
          <cx:pt idx="7228">1</cx:pt>
          <cx:pt idx="7229">1</cx:pt>
          <cx:pt idx="7230">1</cx:pt>
          <cx:pt idx="7231">1</cx:pt>
          <cx:pt idx="7232">1</cx:pt>
          <cx:pt idx="7233">1</cx:pt>
          <cx:pt idx="7234">1</cx:pt>
          <cx:pt idx="7235">1</cx:pt>
          <cx:pt idx="7236">1</cx:pt>
          <cx:pt idx="7237">1</cx:pt>
          <cx:pt idx="7238">1</cx:pt>
          <cx:pt idx="7239">1</cx:pt>
          <cx:pt idx="7240">1</cx:pt>
          <cx:pt idx="7241">1</cx:pt>
          <cx:pt idx="7242">1</cx:pt>
          <cx:pt idx="7243">1</cx:pt>
          <cx:pt idx="7244">1</cx:pt>
          <cx:pt idx="7245">1</cx:pt>
          <cx:pt idx="7246">1</cx:pt>
          <cx:pt idx="7247">1</cx:pt>
          <cx:pt idx="7248">1</cx:pt>
          <cx:pt idx="7249">1</cx:pt>
          <cx:pt idx="7250">1</cx:pt>
          <cx:pt idx="7251">1</cx:pt>
          <cx:pt idx="7252">1</cx:pt>
          <cx:pt idx="7253">1</cx:pt>
          <cx:pt idx="7254">1</cx:pt>
          <cx:pt idx="7255">1</cx:pt>
          <cx:pt idx="7256">1</cx:pt>
          <cx:pt idx="7257">1</cx:pt>
          <cx:pt idx="7258">1</cx:pt>
          <cx:pt idx="7259">1</cx:pt>
          <cx:pt idx="7260">1</cx:pt>
          <cx:pt idx="7261">1</cx:pt>
          <cx:pt idx="7262">1</cx:pt>
          <cx:pt idx="7263">1</cx:pt>
          <cx:pt idx="7264">1</cx:pt>
          <cx:pt idx="7265">1</cx:pt>
          <cx:pt idx="7266">1</cx:pt>
          <cx:pt idx="7267">1</cx:pt>
          <cx:pt idx="7268">1</cx:pt>
          <cx:pt idx="7269">1</cx:pt>
          <cx:pt idx="7270">3</cx:pt>
          <cx:pt idx="7271">1</cx:pt>
          <cx:pt idx="7272">1</cx:pt>
          <cx:pt idx="7273">1</cx:pt>
          <cx:pt idx="7274">1</cx:pt>
          <cx:pt idx="7275">1</cx:pt>
          <cx:pt idx="7276">3</cx:pt>
          <cx:pt idx="7277">1</cx:pt>
          <cx:pt idx="7278">1</cx:pt>
          <cx:pt idx="7279">1</cx:pt>
          <cx:pt idx="7280">1</cx:pt>
          <cx:pt idx="7281">1</cx:pt>
          <cx:pt idx="7282">1</cx:pt>
          <cx:pt idx="7283">1</cx:pt>
          <cx:pt idx="7284">1</cx:pt>
          <cx:pt idx="7285">1</cx:pt>
          <cx:pt idx="7286">1</cx:pt>
          <cx:pt idx="7287">1</cx:pt>
          <cx:pt idx="7288">1</cx:pt>
          <cx:pt idx="7289">1</cx:pt>
          <cx:pt idx="7290">1</cx:pt>
          <cx:pt idx="7291">1</cx:pt>
          <cx:pt idx="7292">1</cx:pt>
          <cx:pt idx="7293">1</cx:pt>
          <cx:pt idx="7294">1</cx:pt>
          <cx:pt idx="7295">1</cx:pt>
          <cx:pt idx="7296">1</cx:pt>
          <cx:pt idx="7297">3</cx:pt>
          <cx:pt idx="7298">1</cx:pt>
          <cx:pt idx="7299">1</cx:pt>
          <cx:pt idx="7300">1</cx:pt>
          <cx:pt idx="7301">1</cx:pt>
          <cx:pt idx="7302">1</cx:pt>
          <cx:pt idx="7303">1</cx:pt>
          <cx:pt idx="7304">3</cx:pt>
          <cx:pt idx="7305">1</cx:pt>
          <cx:pt idx="7306">1</cx:pt>
          <cx:pt idx="7307">1</cx:pt>
          <cx:pt idx="7308">1</cx:pt>
          <cx:pt idx="7309">1</cx:pt>
          <cx:pt idx="7310">1</cx:pt>
          <cx:pt idx="7311">1</cx:pt>
          <cx:pt idx="7312">1</cx:pt>
          <cx:pt idx="7313">1</cx:pt>
          <cx:pt idx="7314">3</cx:pt>
          <cx:pt idx="7315">1</cx:pt>
          <cx:pt idx="7316">1</cx:pt>
          <cx:pt idx="7317">1</cx:pt>
          <cx:pt idx="7318">1</cx:pt>
          <cx:pt idx="7319">1</cx:pt>
          <cx:pt idx="7320">1</cx:pt>
          <cx:pt idx="7321">1</cx:pt>
          <cx:pt idx="7322">1</cx:pt>
          <cx:pt idx="7323">1</cx:pt>
          <cx:pt idx="7324">1</cx:pt>
          <cx:pt idx="7325">1</cx:pt>
          <cx:pt idx="7326">1</cx:pt>
          <cx:pt idx="7327">1</cx:pt>
          <cx:pt idx="7328">1</cx:pt>
          <cx:pt idx="7329">3</cx:pt>
          <cx:pt idx="7330">1</cx:pt>
          <cx:pt idx="7331">1</cx:pt>
          <cx:pt idx="7332">1</cx:pt>
          <cx:pt idx="7333">1</cx:pt>
          <cx:pt idx="7334">1</cx:pt>
          <cx:pt idx="7335">1</cx:pt>
          <cx:pt idx="7336">1</cx:pt>
          <cx:pt idx="7337">1</cx:pt>
          <cx:pt idx="7338">1</cx:pt>
          <cx:pt idx="7339">1</cx:pt>
          <cx:pt idx="7340">1</cx:pt>
          <cx:pt idx="7341">1</cx:pt>
          <cx:pt idx="7342">1</cx:pt>
          <cx:pt idx="7343">1</cx:pt>
          <cx:pt idx="7344">1</cx:pt>
          <cx:pt idx="7345">1</cx:pt>
          <cx:pt idx="7346">1</cx:pt>
          <cx:pt idx="7347">1</cx:pt>
          <cx:pt idx="7348">1</cx:pt>
          <cx:pt idx="7349">1</cx:pt>
          <cx:pt idx="7350">1</cx:pt>
          <cx:pt idx="7351">1</cx:pt>
          <cx:pt idx="7352">1</cx:pt>
          <cx:pt idx="7353">1</cx:pt>
          <cx:pt idx="7354">1</cx:pt>
          <cx:pt idx="7355">3</cx:pt>
          <cx:pt idx="7356">1</cx:pt>
          <cx:pt idx="7357">1</cx:pt>
          <cx:pt idx="7358">1</cx:pt>
          <cx:pt idx="7359">1</cx:pt>
          <cx:pt idx="7360">3</cx:pt>
          <cx:pt idx="7361">1</cx:pt>
          <cx:pt idx="7362">1</cx:pt>
          <cx:pt idx="7363">1</cx:pt>
          <cx:pt idx="7364">1</cx:pt>
          <cx:pt idx="7365">1</cx:pt>
          <cx:pt idx="7366">1</cx:pt>
          <cx:pt idx="7367">1</cx:pt>
          <cx:pt idx="7368">1</cx:pt>
          <cx:pt idx="7369">1</cx:pt>
          <cx:pt idx="7370">1</cx:pt>
          <cx:pt idx="7371">1</cx:pt>
          <cx:pt idx="7372">1</cx:pt>
          <cx:pt idx="7373">1</cx:pt>
          <cx:pt idx="7374">1</cx:pt>
          <cx:pt idx="7375">1</cx:pt>
          <cx:pt idx="7376">1</cx:pt>
          <cx:pt idx="7377">1</cx:pt>
          <cx:pt idx="7378">1</cx:pt>
          <cx:pt idx="7379">1</cx:pt>
          <cx:pt idx="7380">1</cx:pt>
          <cx:pt idx="7381">1</cx:pt>
          <cx:pt idx="7382">1</cx:pt>
          <cx:pt idx="7383">1</cx:pt>
          <cx:pt idx="7384">1</cx:pt>
          <cx:pt idx="7385">1</cx:pt>
          <cx:pt idx="7386">1</cx:pt>
          <cx:pt idx="7387">1</cx:pt>
          <cx:pt idx="7388">1</cx:pt>
          <cx:pt idx="7389">1</cx:pt>
          <cx:pt idx="7390">1</cx:pt>
          <cx:pt idx="7391">1</cx:pt>
          <cx:pt idx="7392">1</cx:pt>
          <cx:pt idx="7393">1</cx:pt>
          <cx:pt idx="7394">1</cx:pt>
          <cx:pt idx="7395">1</cx:pt>
          <cx:pt idx="7396">3</cx:pt>
          <cx:pt idx="7397">1</cx:pt>
          <cx:pt idx="7398">1</cx:pt>
          <cx:pt idx="7399">1</cx:pt>
          <cx:pt idx="7400">1</cx:pt>
          <cx:pt idx="7401">1</cx:pt>
          <cx:pt idx="7402">1</cx:pt>
          <cx:pt idx="7403">1</cx:pt>
          <cx:pt idx="7404">1</cx:pt>
          <cx:pt idx="7405">1</cx:pt>
          <cx:pt idx="7406">1</cx:pt>
          <cx:pt idx="7407">1</cx:pt>
          <cx:pt idx="7408">1</cx:pt>
          <cx:pt idx="7409">1</cx:pt>
          <cx:pt idx="7410">1</cx:pt>
          <cx:pt idx="7411">1</cx:pt>
          <cx:pt idx="7412">1</cx:pt>
          <cx:pt idx="7413">1</cx:pt>
          <cx:pt idx="7414">1</cx:pt>
          <cx:pt idx="7415">1</cx:pt>
          <cx:pt idx="7416">1</cx:pt>
          <cx:pt idx="7417">1</cx:pt>
          <cx:pt idx="7418">1</cx:pt>
          <cx:pt idx="7419">1</cx:pt>
          <cx:pt idx="7420">1</cx:pt>
          <cx:pt idx="7421">1</cx:pt>
          <cx:pt idx="7422">1</cx:pt>
          <cx:pt idx="7423">1</cx:pt>
          <cx:pt idx="7424">1</cx:pt>
          <cx:pt idx="7425">1</cx:pt>
          <cx:pt idx="7426">1</cx:pt>
          <cx:pt idx="7427">3</cx:pt>
          <cx:pt idx="7428">1</cx:pt>
          <cx:pt idx="7429">1</cx:pt>
          <cx:pt idx="7430">1</cx:pt>
          <cx:pt idx="7431">1</cx:pt>
          <cx:pt idx="7432">1</cx:pt>
          <cx:pt idx="7433">1</cx:pt>
          <cx:pt idx="7434">1</cx:pt>
          <cx:pt idx="7435">1</cx:pt>
          <cx:pt idx="7436">1</cx:pt>
          <cx:pt idx="7437">1</cx:pt>
          <cx:pt idx="7438">1</cx:pt>
          <cx:pt idx="7439">1</cx:pt>
          <cx:pt idx="7440">1</cx:pt>
          <cx:pt idx="7441">1</cx:pt>
          <cx:pt idx="7442">1</cx:pt>
          <cx:pt idx="7443">1</cx:pt>
          <cx:pt idx="7444">1</cx:pt>
          <cx:pt idx="7445">1</cx:pt>
          <cx:pt idx="7446">1</cx:pt>
          <cx:pt idx="7447">1</cx:pt>
          <cx:pt idx="7448">3</cx:pt>
          <cx:pt idx="7449">3</cx:pt>
          <cx:pt idx="7450">1</cx:pt>
          <cx:pt idx="7451">1</cx:pt>
          <cx:pt idx="7452">1</cx:pt>
          <cx:pt idx="7453">1</cx:pt>
          <cx:pt idx="7454">1</cx:pt>
          <cx:pt idx="7455">1</cx:pt>
          <cx:pt idx="7456">1</cx:pt>
          <cx:pt idx="7457">1</cx:pt>
          <cx:pt idx="7458">1</cx:pt>
          <cx:pt idx="7459">1</cx:pt>
          <cx:pt idx="7460">1</cx:pt>
          <cx:pt idx="7461">1</cx:pt>
          <cx:pt idx="7462">1</cx:pt>
          <cx:pt idx="7463">1</cx:pt>
          <cx:pt idx="7464">1</cx:pt>
          <cx:pt idx="7465">1</cx:pt>
          <cx:pt idx="7466">1</cx:pt>
          <cx:pt idx="7467">1</cx:pt>
          <cx:pt idx="7468">1</cx:pt>
          <cx:pt idx="7469">1</cx:pt>
          <cx:pt idx="7470">1</cx:pt>
          <cx:pt idx="7471">1</cx:pt>
          <cx:pt idx="7472">1</cx:pt>
          <cx:pt idx="7473">1</cx:pt>
          <cx:pt idx="7474">3</cx:pt>
          <cx:pt idx="7475">1</cx:pt>
          <cx:pt idx="7476">1</cx:pt>
          <cx:pt idx="7477">1</cx:pt>
          <cx:pt idx="7478">1</cx:pt>
          <cx:pt idx="7479">1</cx:pt>
          <cx:pt idx="7480">1</cx:pt>
          <cx:pt idx="7481">1</cx:pt>
          <cx:pt idx="7482">1</cx:pt>
          <cx:pt idx="7483">1</cx:pt>
          <cx:pt idx="7484">1</cx:pt>
          <cx:pt idx="7485">3</cx:pt>
          <cx:pt idx="7486">1</cx:pt>
          <cx:pt idx="7487">1</cx:pt>
          <cx:pt idx="7488">1</cx:pt>
          <cx:pt idx="7489">1</cx:pt>
          <cx:pt idx="7490">1</cx:pt>
          <cx:pt idx="7491">1</cx:pt>
          <cx:pt idx="7492">1</cx:pt>
          <cx:pt idx="7493">1</cx:pt>
          <cx:pt idx="7494">1</cx:pt>
          <cx:pt idx="7495">1</cx:pt>
          <cx:pt idx="7496">1</cx:pt>
          <cx:pt idx="7497">1</cx:pt>
          <cx:pt idx="7498">1</cx:pt>
          <cx:pt idx="7499">1</cx:pt>
          <cx:pt idx="7500">1</cx:pt>
          <cx:pt idx="7501">1</cx:pt>
          <cx:pt idx="7502">1</cx:pt>
          <cx:pt idx="7503">1</cx:pt>
          <cx:pt idx="7504">1</cx:pt>
          <cx:pt idx="7505">1</cx:pt>
          <cx:pt idx="7506">1</cx:pt>
          <cx:pt idx="7507">1</cx:pt>
          <cx:pt idx="7508">1</cx:pt>
          <cx:pt idx="7509">3</cx:pt>
          <cx:pt idx="7510">1</cx:pt>
          <cx:pt idx="7511">1</cx:pt>
          <cx:pt idx="7512">1</cx:pt>
          <cx:pt idx="7513">1</cx:pt>
          <cx:pt idx="7514">1</cx:pt>
          <cx:pt idx="7515">1</cx:pt>
          <cx:pt idx="7516">3</cx:pt>
          <cx:pt idx="7517">1</cx:pt>
          <cx:pt idx="7518">1</cx:pt>
          <cx:pt idx="7519">1</cx:pt>
          <cx:pt idx="7520">1</cx:pt>
          <cx:pt idx="7521">1</cx:pt>
          <cx:pt idx="7522">1</cx:pt>
          <cx:pt idx="7523">1</cx:pt>
          <cx:pt idx="7524">1</cx:pt>
          <cx:pt idx="7525">1</cx:pt>
          <cx:pt idx="7526">1</cx:pt>
          <cx:pt idx="7527">1</cx:pt>
          <cx:pt idx="7528">1</cx:pt>
          <cx:pt idx="7529">1</cx:pt>
          <cx:pt idx="7530">1</cx:pt>
          <cx:pt idx="7531">1</cx:pt>
          <cx:pt idx="7532">1</cx:pt>
          <cx:pt idx="7533">1</cx:pt>
          <cx:pt idx="7534">1</cx:pt>
          <cx:pt idx="7535">1</cx:pt>
          <cx:pt idx="7536">1</cx:pt>
          <cx:pt idx="7537">1</cx:pt>
          <cx:pt idx="7538">1</cx:pt>
          <cx:pt idx="7539">1</cx:pt>
          <cx:pt idx="7540">1</cx:pt>
          <cx:pt idx="7541">1</cx:pt>
          <cx:pt idx="7542">1</cx:pt>
          <cx:pt idx="7543">1</cx:pt>
          <cx:pt idx="7544">1</cx:pt>
          <cx:pt idx="7545">1</cx:pt>
          <cx:pt idx="7546">1</cx:pt>
          <cx:pt idx="7547">1</cx:pt>
          <cx:pt idx="7548">1</cx:pt>
          <cx:pt idx="7549">1</cx:pt>
          <cx:pt idx="7550">1</cx:pt>
          <cx:pt idx="7551">1</cx:pt>
          <cx:pt idx="7552">1</cx:pt>
          <cx:pt idx="7553">1</cx:pt>
          <cx:pt idx="7554">1</cx:pt>
          <cx:pt idx="7555">1</cx:pt>
          <cx:pt idx="7556">1</cx:pt>
          <cx:pt idx="7557">1</cx:pt>
          <cx:pt idx="7558">1</cx:pt>
          <cx:pt idx="7559">1</cx:pt>
          <cx:pt idx="7560">3</cx:pt>
          <cx:pt idx="7561">1</cx:pt>
          <cx:pt idx="7562">1</cx:pt>
          <cx:pt idx="7563">3</cx:pt>
          <cx:pt idx="7564">1</cx:pt>
          <cx:pt idx="7565">1</cx:pt>
          <cx:pt idx="7566">1</cx:pt>
          <cx:pt idx="7567">1</cx:pt>
          <cx:pt idx="7568">1</cx:pt>
          <cx:pt idx="7569">1</cx:pt>
          <cx:pt idx="7570">1</cx:pt>
          <cx:pt idx="7571">1</cx:pt>
          <cx:pt idx="7572">1</cx:pt>
          <cx:pt idx="7573">1</cx:pt>
          <cx:pt idx="7574">1</cx:pt>
          <cx:pt idx="7575">1</cx:pt>
          <cx:pt idx="7576">1</cx:pt>
          <cx:pt idx="7577">1</cx:pt>
          <cx:pt idx="7578">1</cx:pt>
          <cx:pt idx="7579">1</cx:pt>
          <cx:pt idx="7580">1</cx:pt>
          <cx:pt idx="7581">1</cx:pt>
          <cx:pt idx="7582">1</cx:pt>
          <cx:pt idx="7583">1</cx:pt>
          <cx:pt idx="7584">1</cx:pt>
          <cx:pt idx="7585">1</cx:pt>
          <cx:pt idx="7586">1</cx:pt>
          <cx:pt idx="7587">1</cx:pt>
          <cx:pt idx="7588">3</cx:pt>
          <cx:pt idx="7589">1</cx:pt>
          <cx:pt idx="7590">1</cx:pt>
          <cx:pt idx="7591">1</cx:pt>
          <cx:pt idx="7592">1</cx:pt>
          <cx:pt idx="7593">3</cx:pt>
          <cx:pt idx="7594">1</cx:pt>
          <cx:pt idx="7595">1</cx:pt>
          <cx:pt idx="7596">3</cx:pt>
          <cx:pt idx="7597">1</cx:pt>
          <cx:pt idx="7598">1</cx:pt>
          <cx:pt idx="7599">1</cx:pt>
          <cx:pt idx="7600">1</cx:pt>
          <cx:pt idx="7601">1</cx:pt>
          <cx:pt idx="7602">1</cx:pt>
          <cx:pt idx="7603">1</cx:pt>
          <cx:pt idx="7604">1</cx:pt>
          <cx:pt idx="7605">1</cx:pt>
          <cx:pt idx="7606">1</cx:pt>
          <cx:pt idx="7607">1</cx:pt>
          <cx:pt idx="7608">1</cx:pt>
          <cx:pt idx="7609">1</cx:pt>
          <cx:pt idx="7610">1</cx:pt>
          <cx:pt idx="7611">1</cx:pt>
          <cx:pt idx="7612">1</cx:pt>
          <cx:pt idx="7613">1</cx:pt>
          <cx:pt idx="7614">1</cx:pt>
          <cx:pt idx="7615">1</cx:pt>
          <cx:pt idx="7616">1</cx:pt>
          <cx:pt idx="7617">1</cx:pt>
          <cx:pt idx="7618">1</cx:pt>
          <cx:pt idx="7619">1</cx:pt>
          <cx:pt idx="7620">1</cx:pt>
          <cx:pt idx="7621">1</cx:pt>
          <cx:pt idx="7622">3</cx:pt>
          <cx:pt idx="7623">1</cx:pt>
          <cx:pt idx="7624">1</cx:pt>
          <cx:pt idx="7625">1</cx:pt>
          <cx:pt idx="7626">1</cx:pt>
          <cx:pt idx="7627">1</cx:pt>
          <cx:pt idx="7628">1</cx:pt>
          <cx:pt idx="7629">1</cx:pt>
          <cx:pt idx="7630">1</cx:pt>
          <cx:pt idx="7631">1</cx:pt>
          <cx:pt idx="7632">1</cx:pt>
          <cx:pt idx="7633">1</cx:pt>
          <cx:pt idx="7634">1</cx:pt>
          <cx:pt idx="7635">1</cx:pt>
          <cx:pt idx="7636">1</cx:pt>
          <cx:pt idx="7637">1</cx:pt>
          <cx:pt idx="7638">1</cx:pt>
          <cx:pt idx="7639">1</cx:pt>
          <cx:pt idx="7640">1</cx:pt>
          <cx:pt idx="7641">1</cx:pt>
          <cx:pt idx="7642">1</cx:pt>
          <cx:pt idx="7643">1</cx:pt>
          <cx:pt idx="7644">1</cx:pt>
          <cx:pt idx="7645">1</cx:pt>
          <cx:pt idx="7646">1</cx:pt>
          <cx:pt idx="7647">1</cx:pt>
          <cx:pt idx="7648">1</cx:pt>
          <cx:pt idx="7649">1</cx:pt>
          <cx:pt idx="7650">1</cx:pt>
          <cx:pt idx="7651">1</cx:pt>
          <cx:pt idx="7652">1</cx:pt>
          <cx:pt idx="7653">1</cx:pt>
          <cx:pt idx="7654">1</cx:pt>
          <cx:pt idx="7655">1</cx:pt>
          <cx:pt idx="7656">3</cx:pt>
          <cx:pt idx="7657">1</cx:pt>
          <cx:pt idx="7658">1</cx:pt>
          <cx:pt idx="7659">1</cx:pt>
          <cx:pt idx="7660">1</cx:pt>
          <cx:pt idx="7661">1</cx:pt>
          <cx:pt idx="7662">1</cx:pt>
          <cx:pt idx="7663">1</cx:pt>
          <cx:pt idx="7664">1</cx:pt>
          <cx:pt idx="7665">1</cx:pt>
          <cx:pt idx="7666">1</cx:pt>
          <cx:pt idx="7667">1</cx:pt>
          <cx:pt idx="7668">1</cx:pt>
          <cx:pt idx="7669">1</cx:pt>
          <cx:pt idx="7670">1</cx:pt>
          <cx:pt idx="7671">1</cx:pt>
          <cx:pt idx="7672">1</cx:pt>
          <cx:pt idx="7673">1</cx:pt>
          <cx:pt idx="7674">1</cx:pt>
          <cx:pt idx="7675">1</cx:pt>
          <cx:pt idx="7676">1</cx:pt>
          <cx:pt idx="7677">1</cx:pt>
          <cx:pt idx="7678">1</cx:pt>
          <cx:pt idx="7679">1</cx:pt>
          <cx:pt idx="7680">1</cx:pt>
          <cx:pt idx="7681">1</cx:pt>
          <cx:pt idx="7682">1</cx:pt>
          <cx:pt idx="7683">1</cx:pt>
          <cx:pt idx="7684">1</cx:pt>
          <cx:pt idx="7685">1</cx:pt>
          <cx:pt idx="7686">1</cx:pt>
          <cx:pt idx="7687">1</cx:pt>
          <cx:pt idx="7688">1</cx:pt>
          <cx:pt idx="7689">1</cx:pt>
          <cx:pt idx="7690">1</cx:pt>
          <cx:pt idx="7691">1</cx:pt>
          <cx:pt idx="7692">1</cx:pt>
          <cx:pt idx="7693">1</cx:pt>
          <cx:pt idx="7694">1</cx:pt>
          <cx:pt idx="7695">1</cx:pt>
          <cx:pt idx="7696">1</cx:pt>
          <cx:pt idx="7697">1</cx:pt>
          <cx:pt idx="7698">1</cx:pt>
          <cx:pt idx="7699">3</cx:pt>
          <cx:pt idx="7700">1</cx:pt>
          <cx:pt idx="7701">1</cx:pt>
          <cx:pt idx="7702">1</cx:pt>
          <cx:pt idx="7703">1</cx:pt>
          <cx:pt idx="7704">1</cx:pt>
          <cx:pt idx="7705">1</cx:pt>
          <cx:pt idx="7706">1</cx:pt>
          <cx:pt idx="7707">1</cx:pt>
          <cx:pt idx="7708">1</cx:pt>
          <cx:pt idx="7709">1</cx:pt>
          <cx:pt idx="7710">1</cx:pt>
          <cx:pt idx="7711">1</cx:pt>
          <cx:pt idx="7712">1</cx:pt>
          <cx:pt idx="7713">1</cx:pt>
          <cx:pt idx="7714">1</cx:pt>
          <cx:pt idx="7715">3</cx:pt>
          <cx:pt idx="7716">1</cx:pt>
          <cx:pt idx="7717">1</cx:pt>
          <cx:pt idx="7718">1</cx:pt>
          <cx:pt idx="7719">1</cx:pt>
          <cx:pt idx="7720">1</cx:pt>
          <cx:pt idx="7721">1</cx:pt>
          <cx:pt idx="7722">1</cx:pt>
          <cx:pt idx="7723">1</cx:pt>
          <cx:pt idx="7724">1</cx:pt>
          <cx:pt idx="7725">1</cx:pt>
          <cx:pt idx="7726">1</cx:pt>
          <cx:pt idx="7727">1</cx:pt>
          <cx:pt idx="7728">1</cx:pt>
          <cx:pt idx="7729">1</cx:pt>
          <cx:pt idx="7730">3</cx:pt>
          <cx:pt idx="7731">1</cx:pt>
          <cx:pt idx="7732">1</cx:pt>
          <cx:pt idx="7733">1</cx:pt>
          <cx:pt idx="7734">1</cx:pt>
          <cx:pt idx="7735">1</cx:pt>
          <cx:pt idx="7736">1</cx:pt>
          <cx:pt idx="7737">1</cx:pt>
          <cx:pt idx="7738">1</cx:pt>
          <cx:pt idx="7739">1</cx:pt>
          <cx:pt idx="7740">1</cx:pt>
          <cx:pt idx="7741">1</cx:pt>
          <cx:pt idx="7742">1</cx:pt>
          <cx:pt idx="7743">1</cx:pt>
          <cx:pt idx="7744">1</cx:pt>
          <cx:pt idx="7745">1</cx:pt>
          <cx:pt idx="7746">1</cx:pt>
          <cx:pt idx="7747">1</cx:pt>
          <cx:pt idx="7748">1</cx:pt>
          <cx:pt idx="7749">1</cx:pt>
          <cx:pt idx="7750">1</cx:pt>
          <cx:pt idx="7751">1</cx:pt>
          <cx:pt idx="7752">1</cx:pt>
          <cx:pt idx="7753">1</cx:pt>
          <cx:pt idx="7754">1</cx:pt>
          <cx:pt idx="7755">1</cx:pt>
          <cx:pt idx="7756">1</cx:pt>
          <cx:pt idx="7757">1</cx:pt>
          <cx:pt idx="7758">1</cx:pt>
          <cx:pt idx="7759">1</cx:pt>
          <cx:pt idx="7760">1</cx:pt>
          <cx:pt idx="7761">1</cx:pt>
          <cx:pt idx="7762">1</cx:pt>
          <cx:pt idx="7763">1</cx:pt>
          <cx:pt idx="7764">1</cx:pt>
          <cx:pt idx="7765">1</cx:pt>
          <cx:pt idx="7766">1</cx:pt>
          <cx:pt idx="7767">1</cx:pt>
          <cx:pt idx="7768">1</cx:pt>
          <cx:pt idx="7769">1</cx:pt>
          <cx:pt idx="7770">1</cx:pt>
          <cx:pt idx="7771">1</cx:pt>
          <cx:pt idx="7772">1</cx:pt>
          <cx:pt idx="7773">1</cx:pt>
          <cx:pt idx="7774">1</cx:pt>
          <cx:pt idx="7775">1</cx:pt>
          <cx:pt idx="7776">1</cx:pt>
          <cx:pt idx="7777">1</cx:pt>
          <cx:pt idx="7778">1</cx:pt>
          <cx:pt idx="7779">1</cx:pt>
          <cx:pt idx="7780">1</cx:pt>
          <cx:pt idx="7781">1</cx:pt>
          <cx:pt idx="7782">1</cx:pt>
          <cx:pt idx="7783">1</cx:pt>
          <cx:pt idx="7784">1</cx:pt>
          <cx:pt idx="7785">1</cx:pt>
          <cx:pt idx="7786">1</cx:pt>
          <cx:pt idx="7787">1</cx:pt>
          <cx:pt idx="7788">1</cx:pt>
          <cx:pt idx="7789">1</cx:pt>
          <cx:pt idx="7790">1</cx:pt>
          <cx:pt idx="7791">1</cx:pt>
          <cx:pt idx="7792">1</cx:pt>
          <cx:pt idx="7793">1</cx:pt>
          <cx:pt idx="7794">1</cx:pt>
          <cx:pt idx="7795">1</cx:pt>
          <cx:pt idx="7796">1</cx:pt>
          <cx:pt idx="7797">1</cx:pt>
          <cx:pt idx="7798">1</cx:pt>
          <cx:pt idx="7799">1</cx:pt>
          <cx:pt idx="7800">1</cx:pt>
          <cx:pt idx="7801">1</cx:pt>
          <cx:pt idx="7802">3</cx:pt>
          <cx:pt idx="7803">1</cx:pt>
          <cx:pt idx="7804">1</cx:pt>
          <cx:pt idx="7805">1</cx:pt>
          <cx:pt idx="7806">1</cx:pt>
          <cx:pt idx="7807">1</cx:pt>
          <cx:pt idx="7808">1</cx:pt>
          <cx:pt idx="7809">1</cx:pt>
          <cx:pt idx="7810">1</cx:pt>
          <cx:pt idx="7811">1</cx:pt>
          <cx:pt idx="7812">1</cx:pt>
          <cx:pt idx="7813">1</cx:pt>
          <cx:pt idx="7814">1</cx:pt>
          <cx:pt idx="7815">1</cx:pt>
          <cx:pt idx="7816">1</cx:pt>
          <cx:pt idx="7817">1</cx:pt>
          <cx:pt idx="7818">1</cx:pt>
          <cx:pt idx="7819">1</cx:pt>
          <cx:pt idx="7820">1</cx:pt>
          <cx:pt idx="7821">1</cx:pt>
          <cx:pt idx="7822">1</cx:pt>
          <cx:pt idx="7823">1</cx:pt>
          <cx:pt idx="7824">1</cx:pt>
          <cx:pt idx="7825">1</cx:pt>
          <cx:pt idx="7826">1</cx:pt>
          <cx:pt idx="7827">1</cx:pt>
          <cx:pt idx="7828">1</cx:pt>
          <cx:pt idx="7829">1</cx:pt>
          <cx:pt idx="7830">1</cx:pt>
          <cx:pt idx="7831">1</cx:pt>
          <cx:pt idx="7832">1</cx:pt>
          <cx:pt idx="7833">1</cx:pt>
          <cx:pt idx="7834">1</cx:pt>
          <cx:pt idx="7835">1</cx:pt>
          <cx:pt idx="7836">1</cx:pt>
          <cx:pt idx="7837">1</cx:pt>
          <cx:pt idx="7838">1</cx:pt>
          <cx:pt idx="7839">1</cx:pt>
          <cx:pt idx="7840">1</cx:pt>
          <cx:pt idx="7841">1</cx:pt>
          <cx:pt idx="7842">1</cx:pt>
          <cx:pt idx="7843">1</cx:pt>
          <cx:pt idx="7844">1</cx:pt>
          <cx:pt idx="7845">1</cx:pt>
          <cx:pt idx="7846">1</cx:pt>
          <cx:pt idx="7847">1</cx:pt>
          <cx:pt idx="7848">1</cx:pt>
          <cx:pt idx="7849">1</cx:pt>
          <cx:pt idx="7850">1</cx:pt>
          <cx:pt idx="7851">1</cx:pt>
          <cx:pt idx="7852">1</cx:pt>
          <cx:pt idx="7853">1</cx:pt>
          <cx:pt idx="7854">3</cx:pt>
          <cx:pt idx="7855">1</cx:pt>
          <cx:pt idx="7856">1</cx:pt>
          <cx:pt idx="7857">1</cx:pt>
          <cx:pt idx="7858">1</cx:pt>
          <cx:pt idx="7859">1</cx:pt>
          <cx:pt idx="7860">1</cx:pt>
          <cx:pt idx="7861">1</cx:pt>
          <cx:pt idx="7862">1</cx:pt>
          <cx:pt idx="7863">1</cx:pt>
          <cx:pt idx="7864">1</cx:pt>
          <cx:pt idx="7865">1</cx:pt>
          <cx:pt idx="7866">1</cx:pt>
          <cx:pt idx="7867">1</cx:pt>
          <cx:pt idx="7868">1</cx:pt>
          <cx:pt idx="7869">1</cx:pt>
          <cx:pt idx="7870">1</cx:pt>
          <cx:pt idx="7871">1</cx:pt>
          <cx:pt idx="7872">1</cx:pt>
          <cx:pt idx="7873">1</cx:pt>
          <cx:pt idx="7874">1</cx:pt>
          <cx:pt idx="7875">1</cx:pt>
          <cx:pt idx="7876">1</cx:pt>
          <cx:pt idx="7877">1</cx:pt>
          <cx:pt idx="7878">1</cx:pt>
          <cx:pt idx="7879">1</cx:pt>
          <cx:pt idx="7880">1</cx:pt>
          <cx:pt idx="7881">1</cx:pt>
          <cx:pt idx="7882">1</cx:pt>
          <cx:pt idx="7883">1</cx:pt>
          <cx:pt idx="7884">1</cx:pt>
          <cx:pt idx="7885">1</cx:pt>
          <cx:pt idx="7886">1</cx:pt>
          <cx:pt idx="7887">1</cx:pt>
          <cx:pt idx="7888">1</cx:pt>
          <cx:pt idx="7889">1</cx:pt>
          <cx:pt idx="7890">1</cx:pt>
          <cx:pt idx="7891">1</cx:pt>
          <cx:pt idx="7892">3</cx:pt>
          <cx:pt idx="7893">1</cx:pt>
          <cx:pt idx="7894">1</cx:pt>
          <cx:pt idx="7895">1</cx:pt>
          <cx:pt idx="7896">1</cx:pt>
          <cx:pt idx="7897">1</cx:pt>
          <cx:pt idx="7898">1</cx:pt>
          <cx:pt idx="7899">1</cx:pt>
          <cx:pt idx="7900">1</cx:pt>
          <cx:pt idx="7901">1</cx:pt>
          <cx:pt idx="7902">1</cx:pt>
          <cx:pt idx="7903">1</cx:pt>
          <cx:pt idx="7904">1</cx:pt>
          <cx:pt idx="7905">1</cx:pt>
          <cx:pt idx="7906">1</cx:pt>
          <cx:pt idx="7907">3</cx:pt>
          <cx:pt idx="7908">1</cx:pt>
          <cx:pt idx="7909">1</cx:pt>
          <cx:pt idx="7910">1</cx:pt>
          <cx:pt idx="7911">1</cx:pt>
          <cx:pt idx="7912">1</cx:pt>
          <cx:pt idx="7913">1</cx:pt>
          <cx:pt idx="7914">1</cx:pt>
          <cx:pt idx="7915">1</cx:pt>
          <cx:pt idx="7916">1</cx:pt>
          <cx:pt idx="7917">1</cx:pt>
          <cx:pt idx="7918">1</cx:pt>
          <cx:pt idx="7919">1</cx:pt>
          <cx:pt idx="7920">1</cx:pt>
          <cx:pt idx="7921">1</cx:pt>
          <cx:pt idx="7922">1</cx:pt>
          <cx:pt idx="7923">1</cx:pt>
          <cx:pt idx="7924">1</cx:pt>
          <cx:pt idx="7925">1</cx:pt>
          <cx:pt idx="7926">1</cx:pt>
          <cx:pt idx="7927">1</cx:pt>
          <cx:pt idx="7928">1</cx:pt>
          <cx:pt idx="7929">1</cx:pt>
          <cx:pt idx="7930">1</cx:pt>
          <cx:pt idx="7931">1</cx:pt>
          <cx:pt idx="7932">1</cx:pt>
          <cx:pt idx="7933">1</cx:pt>
          <cx:pt idx="7934">1</cx:pt>
          <cx:pt idx="7935">1</cx:pt>
          <cx:pt idx="7936">1</cx:pt>
          <cx:pt idx="7937">1</cx:pt>
          <cx:pt idx="7938">1</cx:pt>
          <cx:pt idx="7939">1</cx:pt>
          <cx:pt idx="7940">1</cx:pt>
          <cx:pt idx="7941">1</cx:pt>
          <cx:pt idx="7942">1</cx:pt>
          <cx:pt idx="7943">1</cx:pt>
          <cx:pt idx="7944">1</cx:pt>
          <cx:pt idx="7945">1</cx:pt>
          <cx:pt idx="7946">1</cx:pt>
          <cx:pt idx="7947">1</cx:pt>
          <cx:pt idx="7948">1</cx:pt>
          <cx:pt idx="7949">1</cx:pt>
          <cx:pt idx="7950">1</cx:pt>
          <cx:pt idx="7951">1</cx:pt>
          <cx:pt idx="7952">1</cx:pt>
          <cx:pt idx="7953">1</cx:pt>
          <cx:pt idx="7954">1</cx:pt>
          <cx:pt idx="7955">1</cx:pt>
          <cx:pt idx="7956">1</cx:pt>
          <cx:pt idx="7957">1</cx:pt>
          <cx:pt idx="7958">1</cx:pt>
          <cx:pt idx="7959">1</cx:pt>
          <cx:pt idx="7960">1</cx:pt>
          <cx:pt idx="7961">1</cx:pt>
          <cx:pt idx="7962">1</cx:pt>
          <cx:pt idx="7963">1</cx:pt>
          <cx:pt idx="7964">1</cx:pt>
          <cx:pt idx="7965">1</cx:pt>
          <cx:pt idx="7966">1</cx:pt>
          <cx:pt idx="7967">1</cx:pt>
          <cx:pt idx="7968">1</cx:pt>
          <cx:pt idx="7969">1</cx:pt>
          <cx:pt idx="7970">1</cx:pt>
          <cx:pt idx="7971">3</cx:pt>
          <cx:pt idx="7972">1</cx:pt>
          <cx:pt idx="7973">1</cx:pt>
          <cx:pt idx="7974">1</cx:pt>
          <cx:pt idx="7975">1</cx:pt>
          <cx:pt idx="7976">1</cx:pt>
          <cx:pt idx="7977">1</cx:pt>
          <cx:pt idx="7978">1</cx:pt>
          <cx:pt idx="7979">1</cx:pt>
          <cx:pt idx="7980">1</cx:pt>
          <cx:pt idx="7981">1</cx:pt>
          <cx:pt idx="7982">1</cx:pt>
          <cx:pt idx="7983">1</cx:pt>
          <cx:pt idx="7984">1</cx:pt>
          <cx:pt idx="7985">1</cx:pt>
          <cx:pt idx="7986">1</cx:pt>
          <cx:pt idx="7987">1</cx:pt>
          <cx:pt idx="7988">1</cx:pt>
          <cx:pt idx="7989">1</cx:pt>
          <cx:pt idx="7990">1</cx:pt>
          <cx:pt idx="7991">1</cx:pt>
          <cx:pt idx="7992">1</cx:pt>
          <cx:pt idx="7993">1</cx:pt>
          <cx:pt idx="7994">1</cx:pt>
          <cx:pt idx="7995">1</cx:pt>
          <cx:pt idx="7996">1</cx:pt>
          <cx:pt idx="7997">1</cx:pt>
          <cx:pt idx="7998">1</cx:pt>
          <cx:pt idx="7999">1</cx:pt>
          <cx:pt idx="8000">1</cx:pt>
          <cx:pt idx="8001">1</cx:pt>
          <cx:pt idx="8002">1</cx:pt>
          <cx:pt idx="8003">1</cx:pt>
          <cx:pt idx="8004">1</cx:pt>
          <cx:pt idx="8005">1</cx:pt>
          <cx:pt idx="8006">1</cx:pt>
          <cx:pt idx="8007">1</cx:pt>
          <cx:pt idx="8008">1</cx:pt>
          <cx:pt idx="8009">1</cx:pt>
          <cx:pt idx="8010">1</cx:pt>
          <cx:pt idx="8011">1</cx:pt>
          <cx:pt idx="8012">1</cx:pt>
          <cx:pt idx="8013">1</cx:pt>
          <cx:pt idx="8014">1</cx:pt>
          <cx:pt idx="8015">1</cx:pt>
          <cx:pt idx="8016">1</cx:pt>
          <cx:pt idx="8017">1</cx:pt>
          <cx:pt idx="8018">1</cx:pt>
          <cx:pt idx="8019">1</cx:pt>
          <cx:pt idx="8020">1</cx:pt>
          <cx:pt idx="8021">1</cx:pt>
          <cx:pt idx="8022">1</cx:pt>
          <cx:pt idx="8023">1</cx:pt>
          <cx:pt idx="8024">1</cx:pt>
          <cx:pt idx="8025">1</cx:pt>
          <cx:pt idx="8026">1</cx:pt>
          <cx:pt idx="8027">1</cx:pt>
          <cx:pt idx="8028">1</cx:pt>
          <cx:pt idx="8029">1</cx:pt>
          <cx:pt idx="8030">1</cx:pt>
          <cx:pt idx="8031">1</cx:pt>
          <cx:pt idx="8032">1</cx:pt>
          <cx:pt idx="8033">1</cx:pt>
          <cx:pt idx="8034">1</cx:pt>
          <cx:pt idx="8035">1</cx:pt>
          <cx:pt idx="8036">1</cx:pt>
          <cx:pt idx="8037">1</cx:pt>
          <cx:pt idx="8038">1</cx:pt>
          <cx:pt idx="8039">1</cx:pt>
          <cx:pt idx="8040">1</cx:pt>
          <cx:pt idx="8041">1</cx:pt>
          <cx:pt idx="8042">1</cx:pt>
          <cx:pt idx="8043">1</cx:pt>
          <cx:pt idx="8044">1</cx:pt>
          <cx:pt idx="8045">3</cx:pt>
          <cx:pt idx="8046">1</cx:pt>
          <cx:pt idx="8047">1</cx:pt>
          <cx:pt idx="8048">1</cx:pt>
          <cx:pt idx="8049">1</cx:pt>
          <cx:pt idx="8050">1</cx:pt>
          <cx:pt idx="8051">1</cx:pt>
          <cx:pt idx="8052">1</cx:pt>
          <cx:pt idx="8053">1</cx:pt>
          <cx:pt idx="8054">1</cx:pt>
          <cx:pt idx="8055">1</cx:pt>
          <cx:pt idx="8056">1</cx:pt>
          <cx:pt idx="8057">1</cx:pt>
          <cx:pt idx="8058">1</cx:pt>
          <cx:pt idx="8059">1</cx:pt>
          <cx:pt idx="8060">1</cx:pt>
          <cx:pt idx="8061">1</cx:pt>
          <cx:pt idx="8062">1</cx:pt>
          <cx:pt idx="8063">1</cx:pt>
          <cx:pt idx="8064">1</cx:pt>
          <cx:pt idx="8065">1</cx:pt>
          <cx:pt idx="8066">1</cx:pt>
          <cx:pt idx="8067">1</cx:pt>
          <cx:pt idx="8068">1</cx:pt>
          <cx:pt idx="8069">1</cx:pt>
          <cx:pt idx="8070">1</cx:pt>
          <cx:pt idx="8071">1</cx:pt>
          <cx:pt idx="8072">1</cx:pt>
          <cx:pt idx="8073">1</cx:pt>
          <cx:pt idx="8074">1</cx:pt>
          <cx:pt idx="8075">1</cx:pt>
          <cx:pt idx="8076">1</cx:pt>
          <cx:pt idx="8077">1</cx:pt>
          <cx:pt idx="8078">1</cx:pt>
          <cx:pt idx="8079">1</cx:pt>
          <cx:pt idx="8080">1</cx:pt>
          <cx:pt idx="8081">1</cx:pt>
          <cx:pt idx="8082">1</cx:pt>
          <cx:pt idx="8083">1</cx:pt>
          <cx:pt idx="8084">1</cx:pt>
          <cx:pt idx="8085">1</cx:pt>
          <cx:pt idx="8086">1</cx:pt>
          <cx:pt idx="8087">1</cx:pt>
          <cx:pt idx="8088">1</cx:pt>
          <cx:pt idx="8089">1</cx:pt>
          <cx:pt idx="8090">1</cx:pt>
          <cx:pt idx="8091">1</cx:pt>
          <cx:pt idx="8092">1</cx:pt>
          <cx:pt idx="8093">1</cx:pt>
          <cx:pt idx="8094">1</cx:pt>
          <cx:pt idx="8095">1</cx:pt>
          <cx:pt idx="8096">1</cx:pt>
          <cx:pt idx="8097">1</cx:pt>
          <cx:pt idx="8098">1</cx:pt>
          <cx:pt idx="8099">1</cx:pt>
          <cx:pt idx="8100">1</cx:pt>
          <cx:pt idx="8101">1</cx:pt>
          <cx:pt idx="8102">1</cx:pt>
          <cx:pt idx="8103">1</cx:pt>
          <cx:pt idx="8104">1</cx:pt>
          <cx:pt idx="8105">1</cx:pt>
          <cx:pt idx="8106">1</cx:pt>
          <cx:pt idx="8107">1</cx:pt>
          <cx:pt idx="8108">1</cx:pt>
          <cx:pt idx="8109">3</cx:pt>
          <cx:pt idx="8110">1</cx:pt>
          <cx:pt idx="8111">1</cx:pt>
          <cx:pt idx="8112">1</cx:pt>
          <cx:pt idx="8113">1</cx:pt>
          <cx:pt idx="8114">1</cx:pt>
          <cx:pt idx="8115">1</cx:pt>
          <cx:pt idx="8116">3</cx:pt>
          <cx:pt idx="8117">1</cx:pt>
          <cx:pt idx="8118">1</cx:pt>
          <cx:pt idx="8119">1</cx:pt>
          <cx:pt idx="8120">1</cx:pt>
          <cx:pt idx="8121">1</cx:pt>
          <cx:pt idx="8122">1</cx:pt>
          <cx:pt idx="8123">1</cx:pt>
          <cx:pt idx="8124">1</cx:pt>
          <cx:pt idx="8125">1</cx:pt>
          <cx:pt idx="8126">1</cx:pt>
          <cx:pt idx="8127">1</cx:pt>
          <cx:pt idx="8128">1</cx:pt>
          <cx:pt idx="8129">1</cx:pt>
          <cx:pt idx="8130">1</cx:pt>
          <cx:pt idx="8131">1</cx:pt>
          <cx:pt idx="8132">1</cx:pt>
          <cx:pt idx="8133">1</cx:pt>
          <cx:pt idx="8134">1</cx:pt>
          <cx:pt idx="8135">1</cx:pt>
          <cx:pt idx="8136">1</cx:pt>
          <cx:pt idx="8137">1</cx:pt>
          <cx:pt idx="8138">1</cx:pt>
          <cx:pt idx="8139">1</cx:pt>
          <cx:pt idx="8140">1</cx:pt>
          <cx:pt idx="8141">1</cx:pt>
          <cx:pt idx="8142">1</cx:pt>
          <cx:pt idx="8143">1</cx:pt>
          <cx:pt idx="8144">1</cx:pt>
          <cx:pt idx="8145">1</cx:pt>
          <cx:pt idx="8146">1</cx:pt>
          <cx:pt idx="8147">1</cx:pt>
          <cx:pt idx="8148">1</cx:pt>
          <cx:pt idx="8149">1</cx:pt>
          <cx:pt idx="8150">1</cx:pt>
          <cx:pt idx="8151">1</cx:pt>
          <cx:pt idx="8152">1</cx:pt>
          <cx:pt idx="8153">1</cx:pt>
          <cx:pt idx="8154">1</cx:pt>
          <cx:pt idx="8155">1</cx:pt>
          <cx:pt idx="8156">1</cx:pt>
          <cx:pt idx="8157">1</cx:pt>
          <cx:pt idx="8158">1</cx:pt>
          <cx:pt idx="8159">1</cx:pt>
          <cx:pt idx="8160">1</cx:pt>
          <cx:pt idx="8161">1</cx:pt>
          <cx:pt idx="8162">1</cx:pt>
          <cx:pt idx="8163">3</cx:pt>
          <cx:pt idx="8164">1</cx:pt>
          <cx:pt idx="8165">1</cx:pt>
          <cx:pt idx="8166">1</cx:pt>
          <cx:pt idx="8167">1</cx:pt>
          <cx:pt idx="8168">1</cx:pt>
          <cx:pt idx="8169">1</cx:pt>
          <cx:pt idx="8170">1</cx:pt>
          <cx:pt idx="8171">1</cx:pt>
          <cx:pt idx="8172">1</cx:pt>
          <cx:pt idx="8173">1</cx:pt>
          <cx:pt idx="8174">1</cx:pt>
          <cx:pt idx="8175">1</cx:pt>
          <cx:pt idx="8176">1</cx:pt>
          <cx:pt idx="8177">1</cx:pt>
          <cx:pt idx="8178">1</cx:pt>
          <cx:pt idx="8179">1</cx:pt>
          <cx:pt idx="8180">1</cx:pt>
          <cx:pt idx="8181">1</cx:pt>
          <cx:pt idx="8182">1</cx:pt>
          <cx:pt idx="8183">1</cx:pt>
          <cx:pt idx="8184">1</cx:pt>
          <cx:pt idx="8185">1</cx:pt>
          <cx:pt idx="8186">1</cx:pt>
          <cx:pt idx="8187">1</cx:pt>
          <cx:pt idx="8188">1</cx:pt>
          <cx:pt idx="8189">1</cx:pt>
          <cx:pt idx="8190">1</cx:pt>
          <cx:pt idx="8191">1</cx:pt>
          <cx:pt idx="8192">1</cx:pt>
          <cx:pt idx="8193">1</cx:pt>
          <cx:pt idx="8194">1</cx:pt>
          <cx:pt idx="8195">1</cx:pt>
          <cx:pt idx="8196">1</cx:pt>
          <cx:pt idx="8197">1</cx:pt>
          <cx:pt idx="8198">1</cx:pt>
          <cx:pt idx="8199">1</cx:pt>
          <cx:pt idx="8200">1</cx:pt>
          <cx:pt idx="8201">1</cx:pt>
          <cx:pt idx="8202">1</cx:pt>
          <cx:pt idx="8203">1</cx:pt>
          <cx:pt idx="8204">1</cx:pt>
          <cx:pt idx="8205">1</cx:pt>
          <cx:pt idx="8206">1</cx:pt>
          <cx:pt idx="8207">1</cx:pt>
          <cx:pt idx="8208">1</cx:pt>
          <cx:pt idx="8209">1</cx:pt>
          <cx:pt idx="8210">1</cx:pt>
          <cx:pt idx="8211">1</cx:pt>
          <cx:pt idx="8212">1</cx:pt>
          <cx:pt idx="8213">1</cx:pt>
          <cx:pt idx="8214">1</cx:pt>
          <cx:pt idx="8215">1</cx:pt>
          <cx:pt idx="8216">1</cx:pt>
          <cx:pt idx="8217">1</cx:pt>
          <cx:pt idx="8218">1</cx:pt>
          <cx:pt idx="8219">1</cx:pt>
          <cx:pt idx="8220">1</cx:pt>
          <cx:pt idx="8221">1</cx:pt>
          <cx:pt idx="8222">1</cx:pt>
          <cx:pt idx="8223">1</cx:pt>
          <cx:pt idx="8224">1</cx:pt>
          <cx:pt idx="8225">1</cx:pt>
          <cx:pt idx="8226">1</cx:pt>
          <cx:pt idx="8227">3</cx:pt>
          <cx:pt idx="8228">1</cx:pt>
          <cx:pt idx="8229">1</cx:pt>
          <cx:pt idx="8230">1</cx:pt>
          <cx:pt idx="8231">1</cx:pt>
          <cx:pt idx="8232">1</cx:pt>
          <cx:pt idx="8233">1</cx:pt>
          <cx:pt idx="8234">1</cx:pt>
          <cx:pt idx="8235">1</cx:pt>
          <cx:pt idx="8236">1</cx:pt>
          <cx:pt idx="8237">1</cx:pt>
          <cx:pt idx="8238">1</cx:pt>
          <cx:pt idx="8239">1</cx:pt>
          <cx:pt idx="8240">1</cx:pt>
          <cx:pt idx="8241">1</cx:pt>
          <cx:pt idx="8242">1</cx:pt>
          <cx:pt idx="8243">1</cx:pt>
          <cx:pt idx="8244">1</cx:pt>
          <cx:pt idx="8245">1</cx:pt>
          <cx:pt idx="8246">1</cx:pt>
          <cx:pt idx="8247">1</cx:pt>
          <cx:pt idx="8248">1</cx:pt>
          <cx:pt idx="8249">1</cx:pt>
          <cx:pt idx="8250">1</cx:pt>
          <cx:pt idx="8251">1</cx:pt>
          <cx:pt idx="8252">1</cx:pt>
          <cx:pt idx="8253">1</cx:pt>
          <cx:pt idx="8254">1</cx:pt>
          <cx:pt idx="8255">1</cx:pt>
          <cx:pt idx="8256">1</cx:pt>
          <cx:pt idx="8257">1</cx:pt>
          <cx:pt idx="8258">1</cx:pt>
          <cx:pt idx="8259">1</cx:pt>
          <cx:pt idx="8260">1</cx:pt>
          <cx:pt idx="8261">1</cx:pt>
          <cx:pt idx="8262">1</cx:pt>
          <cx:pt idx="8263">1</cx:pt>
          <cx:pt idx="8264">1</cx:pt>
          <cx:pt idx="8265">1</cx:pt>
          <cx:pt idx="8266">1</cx:pt>
          <cx:pt idx="8267">1</cx:pt>
          <cx:pt idx="8268">1</cx:pt>
          <cx:pt idx="8269">1</cx:pt>
          <cx:pt idx="8270">1</cx:pt>
          <cx:pt idx="8271">1</cx:pt>
          <cx:pt idx="8272">1</cx:pt>
          <cx:pt idx="8273">1</cx:pt>
          <cx:pt idx="8274">1</cx:pt>
          <cx:pt idx="8275">1</cx:pt>
          <cx:pt idx="8276">1</cx:pt>
          <cx:pt idx="8277">1</cx:pt>
          <cx:pt idx="8278">1</cx:pt>
          <cx:pt idx="8279">1</cx:pt>
          <cx:pt idx="8280">1</cx:pt>
          <cx:pt idx="8281">1</cx:pt>
          <cx:pt idx="8282">1</cx:pt>
          <cx:pt idx="8283">1</cx:pt>
          <cx:pt idx="8284">1</cx:pt>
          <cx:pt idx="8285">1</cx:pt>
          <cx:pt idx="8286">1</cx:pt>
          <cx:pt idx="8287">1</cx:pt>
          <cx:pt idx="8288">3</cx:pt>
          <cx:pt idx="8289">1</cx:pt>
          <cx:pt idx="8290">1</cx:pt>
          <cx:pt idx="8291">1</cx:pt>
          <cx:pt idx="8292">1</cx:pt>
          <cx:pt idx="8293">1</cx:pt>
          <cx:pt idx="8294">1</cx:pt>
          <cx:pt idx="8295">1</cx:pt>
          <cx:pt idx="8296">1</cx:pt>
          <cx:pt idx="8297">1</cx:pt>
          <cx:pt idx="8298">1</cx:pt>
          <cx:pt idx="8299">1</cx:pt>
          <cx:pt idx="8300">1</cx:pt>
          <cx:pt idx="8301">1</cx:pt>
          <cx:pt idx="8302">1</cx:pt>
          <cx:pt idx="8303">1</cx:pt>
          <cx:pt idx="8304">1</cx:pt>
          <cx:pt idx="8305">1</cx:pt>
          <cx:pt idx="8306">1</cx:pt>
          <cx:pt idx="8307">1</cx:pt>
          <cx:pt idx="8308">1</cx:pt>
          <cx:pt idx="8309">1</cx:pt>
          <cx:pt idx="8310">1</cx:pt>
          <cx:pt idx="8311">1</cx:pt>
          <cx:pt idx="8312">1</cx:pt>
          <cx:pt idx="8313">1</cx:pt>
          <cx:pt idx="8314">1</cx:pt>
          <cx:pt idx="8315">1</cx:pt>
          <cx:pt idx="8316">1</cx:pt>
          <cx:pt idx="8317">1</cx:pt>
          <cx:pt idx="8318">1</cx:pt>
          <cx:pt idx="8319">1</cx:pt>
          <cx:pt idx="8320">1</cx:pt>
          <cx:pt idx="8321">1</cx:pt>
          <cx:pt idx="8322">1</cx:pt>
          <cx:pt idx="8323">1</cx:pt>
          <cx:pt idx="8324">1</cx:pt>
          <cx:pt idx="8325">1</cx:pt>
          <cx:pt idx="8326">1</cx:pt>
          <cx:pt idx="8327">1</cx:pt>
          <cx:pt idx="8328">1</cx:pt>
          <cx:pt idx="8329">1</cx:pt>
          <cx:pt idx="8330">1</cx:pt>
          <cx:pt idx="8331">1</cx:pt>
          <cx:pt idx="8332">1</cx:pt>
          <cx:pt idx="8333">3</cx:pt>
          <cx:pt idx="8334">1</cx:pt>
          <cx:pt idx="8335">1</cx:pt>
          <cx:pt idx="8336">1</cx:pt>
          <cx:pt idx="8337">1</cx:pt>
          <cx:pt idx="8338">1</cx:pt>
          <cx:pt idx="8339">1</cx:pt>
          <cx:pt idx="8340">1</cx:pt>
          <cx:pt idx="8341">3</cx:pt>
          <cx:pt idx="8342">1</cx:pt>
          <cx:pt idx="8343">1</cx:pt>
          <cx:pt idx="8344">1</cx:pt>
          <cx:pt idx="8345">1</cx:pt>
          <cx:pt idx="8346">1</cx:pt>
          <cx:pt idx="8347">1</cx:pt>
          <cx:pt idx="8348">1</cx:pt>
          <cx:pt idx="8349">1</cx:pt>
          <cx:pt idx="8350">1</cx:pt>
          <cx:pt idx="8351">1</cx:pt>
          <cx:pt idx="8352">1</cx:pt>
          <cx:pt idx="8353">1</cx:pt>
          <cx:pt idx="8354">1</cx:pt>
          <cx:pt idx="8355">1</cx:pt>
          <cx:pt idx="8356">1</cx:pt>
          <cx:pt idx="8357">1</cx:pt>
          <cx:pt idx="8358">1</cx:pt>
          <cx:pt idx="8359">1</cx:pt>
          <cx:pt idx="8360">1</cx:pt>
          <cx:pt idx="8361">1</cx:pt>
          <cx:pt idx="8362">1</cx:pt>
          <cx:pt idx="8363">1</cx:pt>
          <cx:pt idx="8364">1</cx:pt>
          <cx:pt idx="8365">1</cx:pt>
          <cx:pt idx="8366">1</cx:pt>
          <cx:pt idx="8367">3</cx:pt>
          <cx:pt idx="8368">1</cx:pt>
          <cx:pt idx="8369">1</cx:pt>
          <cx:pt idx="8370">1</cx:pt>
          <cx:pt idx="8371">1</cx:pt>
          <cx:pt idx="8372">1</cx:pt>
          <cx:pt idx="8373">1</cx:pt>
          <cx:pt idx="8374">1</cx:pt>
          <cx:pt idx="8375">1</cx:pt>
          <cx:pt idx="8376">1</cx:pt>
          <cx:pt idx="8377">1</cx:pt>
          <cx:pt idx="8378">3</cx:pt>
          <cx:pt idx="8379">1</cx:pt>
          <cx:pt idx="8380">1</cx:pt>
          <cx:pt idx="8381">1</cx:pt>
          <cx:pt idx="8382">1</cx:pt>
          <cx:pt idx="8383">1</cx:pt>
          <cx:pt idx="8384">1</cx:pt>
          <cx:pt idx="8385">1</cx:pt>
          <cx:pt idx="8386">1</cx:pt>
          <cx:pt idx="8387">1</cx:pt>
          <cx:pt idx="8388">1</cx:pt>
          <cx:pt idx="8389">1</cx:pt>
          <cx:pt idx="8390">1</cx:pt>
          <cx:pt idx="8391">1</cx:pt>
          <cx:pt idx="8392">1</cx:pt>
          <cx:pt idx="8393">1</cx:pt>
          <cx:pt idx="8394">1</cx:pt>
          <cx:pt idx="8395">1</cx:pt>
          <cx:pt idx="8396">1</cx:pt>
          <cx:pt idx="8397">1</cx:pt>
          <cx:pt idx="8398">1</cx:pt>
          <cx:pt idx="8399">1</cx:pt>
          <cx:pt idx="8400">1</cx:pt>
          <cx:pt idx="8401">1</cx:pt>
          <cx:pt idx="8402">1</cx:pt>
          <cx:pt idx="8403">1</cx:pt>
          <cx:pt idx="8404">1</cx:pt>
          <cx:pt idx="8405">1</cx:pt>
          <cx:pt idx="8406">1</cx:pt>
          <cx:pt idx="8407">1</cx:pt>
          <cx:pt idx="8408">1</cx:pt>
          <cx:pt idx="8409">1</cx:pt>
          <cx:pt idx="8410">1</cx:pt>
          <cx:pt idx="8411">1</cx:pt>
          <cx:pt idx="8412">1</cx:pt>
          <cx:pt idx="8413">1</cx:pt>
          <cx:pt idx="8414">1</cx:pt>
          <cx:pt idx="8415">1</cx:pt>
          <cx:pt idx="8416">1</cx:pt>
          <cx:pt idx="8417">1</cx:pt>
          <cx:pt idx="8418">1</cx:pt>
          <cx:pt idx="8419">1</cx:pt>
          <cx:pt idx="8420">1</cx:pt>
          <cx:pt idx="8421">1</cx:pt>
          <cx:pt idx="8422">3</cx:pt>
          <cx:pt idx="8423">1</cx:pt>
          <cx:pt idx="8424">1</cx:pt>
          <cx:pt idx="8425">1</cx:pt>
          <cx:pt idx="8426">1</cx:pt>
          <cx:pt idx="8427">1</cx:pt>
          <cx:pt idx="8428">1</cx:pt>
          <cx:pt idx="8429">1</cx:pt>
          <cx:pt idx="8430">1</cx:pt>
          <cx:pt idx="8431">1</cx:pt>
          <cx:pt idx="8432">1</cx:pt>
          <cx:pt idx="8433">1</cx:pt>
          <cx:pt idx="8434">1</cx:pt>
          <cx:pt idx="8435">1</cx:pt>
          <cx:pt idx="8436">1</cx:pt>
          <cx:pt idx="8437">1</cx:pt>
          <cx:pt idx="8438">1</cx:pt>
          <cx:pt idx="8439">1</cx:pt>
          <cx:pt idx="8440">1</cx:pt>
          <cx:pt idx="8441">1</cx:pt>
          <cx:pt idx="8442">1</cx:pt>
          <cx:pt idx="8443">1</cx:pt>
          <cx:pt idx="8444">1</cx:pt>
          <cx:pt idx="8445">1</cx:pt>
          <cx:pt idx="8446">3</cx:pt>
          <cx:pt idx="8447">1</cx:pt>
          <cx:pt idx="8448">1</cx:pt>
          <cx:pt idx="8449">3</cx:pt>
          <cx:pt idx="8450">1</cx:pt>
          <cx:pt idx="8451">1</cx:pt>
          <cx:pt idx="8452">1</cx:pt>
          <cx:pt idx="8453">1</cx:pt>
          <cx:pt idx="8454">1</cx:pt>
          <cx:pt idx="8455">1</cx:pt>
          <cx:pt idx="8456">1</cx:pt>
          <cx:pt idx="8457">1</cx:pt>
          <cx:pt idx="8458">1</cx:pt>
          <cx:pt idx="8459">1</cx:pt>
          <cx:pt idx="8460">1</cx:pt>
          <cx:pt idx="8461">1</cx:pt>
          <cx:pt idx="8462">1</cx:pt>
          <cx:pt idx="8463">1</cx:pt>
          <cx:pt idx="8464">1</cx:pt>
          <cx:pt idx="8465">1</cx:pt>
          <cx:pt idx="8466">1</cx:pt>
          <cx:pt idx="8467">1</cx:pt>
          <cx:pt idx="8468">1</cx:pt>
          <cx:pt idx="8469">1</cx:pt>
          <cx:pt idx="8470">1</cx:pt>
          <cx:pt idx="8471">1</cx:pt>
          <cx:pt idx="8472">1</cx:pt>
          <cx:pt idx="8473">1</cx:pt>
          <cx:pt idx="8474">1</cx:pt>
          <cx:pt idx="8475">1</cx:pt>
          <cx:pt idx="8476">1</cx:pt>
          <cx:pt idx="8477">1</cx:pt>
          <cx:pt idx="8478">1</cx:pt>
          <cx:pt idx="8479">1</cx:pt>
          <cx:pt idx="8480">1</cx:pt>
          <cx:pt idx="8481">1</cx:pt>
          <cx:pt idx="8482">1</cx:pt>
          <cx:pt idx="8483">1</cx:pt>
          <cx:pt idx="8484">1</cx:pt>
          <cx:pt idx="8485">1</cx:pt>
          <cx:pt idx="8486">3</cx:pt>
          <cx:pt idx="8487">1</cx:pt>
          <cx:pt idx="8488">1</cx:pt>
          <cx:pt idx="8489">1</cx:pt>
          <cx:pt idx="8490">1</cx:pt>
          <cx:pt idx="8491">1</cx:pt>
          <cx:pt idx="8492">1</cx:pt>
          <cx:pt idx="8493">1</cx:pt>
          <cx:pt idx="8494">3</cx:pt>
          <cx:pt idx="8495">1</cx:pt>
          <cx:pt idx="8496">1</cx:pt>
          <cx:pt idx="8497">1</cx:pt>
          <cx:pt idx="8498">1</cx:pt>
          <cx:pt idx="8499">1</cx:pt>
          <cx:pt idx="8500">1</cx:pt>
          <cx:pt idx="8501">1</cx:pt>
          <cx:pt idx="8502">1</cx:pt>
          <cx:pt idx="8503">1</cx:pt>
          <cx:pt idx="8504">1</cx:pt>
          <cx:pt idx="8505">1</cx:pt>
          <cx:pt idx="8506">3</cx:pt>
          <cx:pt idx="8507">1</cx:pt>
          <cx:pt idx="8508">1</cx:pt>
          <cx:pt idx="8509">1</cx:pt>
          <cx:pt idx="8510">1</cx:pt>
          <cx:pt idx="8511">1</cx:pt>
          <cx:pt idx="8512">1</cx:pt>
          <cx:pt idx="8513">1</cx:pt>
          <cx:pt idx="8514">1</cx:pt>
          <cx:pt idx="8515">1</cx:pt>
          <cx:pt idx="8516">1</cx:pt>
          <cx:pt idx="8517">1</cx:pt>
          <cx:pt idx="8518">1</cx:pt>
          <cx:pt idx="8519">1</cx:pt>
          <cx:pt idx="8520">1</cx:pt>
          <cx:pt idx="8521">1</cx:pt>
          <cx:pt idx="8522">1</cx:pt>
          <cx:pt idx="8523">1</cx:pt>
          <cx:pt idx="8524">1</cx:pt>
          <cx:pt idx="8525">1</cx:pt>
          <cx:pt idx="8526">1</cx:pt>
          <cx:pt idx="8527">1</cx:pt>
          <cx:pt idx="8528">1</cx:pt>
          <cx:pt idx="8529">1</cx:pt>
          <cx:pt idx="8530">1</cx:pt>
          <cx:pt idx="8531">1</cx:pt>
          <cx:pt idx="8532">1</cx:pt>
          <cx:pt idx="8533">1</cx:pt>
          <cx:pt idx="8534">1</cx:pt>
          <cx:pt idx="8535">1</cx:pt>
          <cx:pt idx="8536">1</cx:pt>
          <cx:pt idx="8537">1</cx:pt>
          <cx:pt idx="8538">1</cx:pt>
          <cx:pt idx="8539">1</cx:pt>
          <cx:pt idx="8540">1</cx:pt>
          <cx:pt idx="8541">1</cx:pt>
          <cx:pt idx="8542">1</cx:pt>
          <cx:pt idx="8543">1</cx:pt>
          <cx:pt idx="8544">1</cx:pt>
          <cx:pt idx="8545">1</cx:pt>
          <cx:pt idx="8546">1</cx:pt>
          <cx:pt idx="8547">1</cx:pt>
          <cx:pt idx="8548">1</cx:pt>
          <cx:pt idx="8549">1</cx:pt>
          <cx:pt idx="8550">1</cx:pt>
          <cx:pt idx="8551">1</cx:pt>
          <cx:pt idx="8552">1</cx:pt>
          <cx:pt idx="8553">1</cx:pt>
          <cx:pt idx="8554">1</cx:pt>
          <cx:pt idx="8555">1</cx:pt>
          <cx:pt idx="8556">1</cx:pt>
          <cx:pt idx="8557">1</cx:pt>
          <cx:pt idx="8558">1</cx:pt>
          <cx:pt idx="8559">1</cx:pt>
          <cx:pt idx="8560">1</cx:pt>
          <cx:pt idx="8561">1</cx:pt>
          <cx:pt idx="8562">1</cx:pt>
          <cx:pt idx="8563">1</cx:pt>
          <cx:pt idx="8564">1</cx:pt>
          <cx:pt idx="8565">1</cx:pt>
          <cx:pt idx="8566">1</cx:pt>
          <cx:pt idx="8567">1</cx:pt>
          <cx:pt idx="8568">1</cx:pt>
          <cx:pt idx="8569">1</cx:pt>
          <cx:pt idx="8570">1</cx:pt>
          <cx:pt idx="8571">1</cx:pt>
          <cx:pt idx="8572">1</cx:pt>
          <cx:pt idx="8573">1</cx:pt>
          <cx:pt idx="8574">1</cx:pt>
          <cx:pt idx="8575">1</cx:pt>
          <cx:pt idx="8576">1</cx:pt>
          <cx:pt idx="8577">1</cx:pt>
          <cx:pt idx="8578">1</cx:pt>
          <cx:pt idx="8579">1</cx:pt>
          <cx:pt idx="8580">1</cx:pt>
          <cx:pt idx="8581">1</cx:pt>
          <cx:pt idx="8582">1</cx:pt>
          <cx:pt idx="8583">1</cx:pt>
          <cx:pt idx="8584">1</cx:pt>
          <cx:pt idx="8585">1</cx:pt>
          <cx:pt idx="8586">1</cx:pt>
          <cx:pt idx="8587">1</cx:pt>
          <cx:pt idx="8588">1</cx:pt>
          <cx:pt idx="8589">1</cx:pt>
          <cx:pt idx="8590">1</cx:pt>
          <cx:pt idx="8591">1</cx:pt>
          <cx:pt idx="8592">1</cx:pt>
          <cx:pt idx="8593">1</cx:pt>
          <cx:pt idx="8594">1</cx:pt>
          <cx:pt idx="8595">1</cx:pt>
          <cx:pt idx="8596">1</cx:pt>
          <cx:pt idx="8597">1</cx:pt>
          <cx:pt idx="8598">1</cx:pt>
          <cx:pt idx="8599">1</cx:pt>
          <cx:pt idx="8600">1</cx:pt>
          <cx:pt idx="8601">1</cx:pt>
          <cx:pt idx="8602">1</cx:pt>
          <cx:pt idx="8603">3</cx:pt>
          <cx:pt idx="8604">1</cx:pt>
          <cx:pt idx="8605">1</cx:pt>
          <cx:pt idx="8606">1</cx:pt>
          <cx:pt idx="8607">1</cx:pt>
          <cx:pt idx="8608">1</cx:pt>
          <cx:pt idx="8609">1</cx:pt>
          <cx:pt idx="8610">1</cx:pt>
          <cx:pt idx="8611">1</cx:pt>
          <cx:pt idx="8612">1</cx:pt>
          <cx:pt idx="8613">1</cx:pt>
          <cx:pt idx="8614">1</cx:pt>
          <cx:pt idx="8615">1</cx:pt>
          <cx:pt idx="8616">1</cx:pt>
          <cx:pt idx="8617">1</cx:pt>
          <cx:pt idx="8618">1</cx:pt>
          <cx:pt idx="8619">1</cx:pt>
          <cx:pt idx="8620">1</cx:pt>
          <cx:pt idx="8621">1</cx:pt>
          <cx:pt idx="8622">1</cx:pt>
          <cx:pt idx="8623">1</cx:pt>
          <cx:pt idx="8624">1</cx:pt>
          <cx:pt idx="8625">1</cx:pt>
          <cx:pt idx="8626">1</cx:pt>
          <cx:pt idx="8627">3</cx:pt>
          <cx:pt idx="8628">1</cx:pt>
          <cx:pt idx="8629">1</cx:pt>
          <cx:pt idx="8630">1</cx:pt>
          <cx:pt idx="8631">1</cx:pt>
          <cx:pt idx="8632">1</cx:pt>
          <cx:pt idx="8633">1</cx:pt>
          <cx:pt idx="8634">1</cx:pt>
          <cx:pt idx="8635">1</cx:pt>
          <cx:pt idx="8636">1</cx:pt>
          <cx:pt idx="8637">1</cx:pt>
          <cx:pt idx="8638">1</cx:pt>
          <cx:pt idx="8639">1</cx:pt>
          <cx:pt idx="8640">1</cx:pt>
          <cx:pt idx="8641">1</cx:pt>
          <cx:pt idx="8642">1</cx:pt>
          <cx:pt idx="8643">1</cx:pt>
          <cx:pt idx="8644">1</cx:pt>
          <cx:pt idx="8645">1</cx:pt>
          <cx:pt idx="8646">1</cx:pt>
          <cx:pt idx="8647">1</cx:pt>
          <cx:pt idx="8648">1</cx:pt>
          <cx:pt idx="8649">1</cx:pt>
          <cx:pt idx="8650">1</cx:pt>
          <cx:pt idx="8651">1</cx:pt>
          <cx:pt idx="8652">3</cx:pt>
          <cx:pt idx="8653">1</cx:pt>
          <cx:pt idx="8654">1</cx:pt>
          <cx:pt idx="8655">1</cx:pt>
          <cx:pt idx="8656">1</cx:pt>
          <cx:pt idx="8657">1</cx:pt>
          <cx:pt idx="8658">1</cx:pt>
          <cx:pt idx="8659">1</cx:pt>
          <cx:pt idx="8660">1</cx:pt>
          <cx:pt idx="8661">1</cx:pt>
          <cx:pt idx="8662">1</cx:pt>
          <cx:pt idx="8663">1</cx:pt>
          <cx:pt idx="8664">1</cx:pt>
          <cx:pt idx="8665">1</cx:pt>
          <cx:pt idx="8666">1</cx:pt>
          <cx:pt idx="8667">1</cx:pt>
          <cx:pt idx="8668">1</cx:pt>
          <cx:pt idx="8669">1</cx:pt>
          <cx:pt idx="8670">1</cx:pt>
          <cx:pt idx="8671">3</cx:pt>
          <cx:pt idx="8672">1</cx:pt>
          <cx:pt idx="8673">1</cx:pt>
          <cx:pt idx="8674">1</cx:pt>
          <cx:pt idx="8675">1</cx:pt>
          <cx:pt idx="8676">1</cx:pt>
          <cx:pt idx="8677">1</cx:pt>
          <cx:pt idx="8678">1</cx:pt>
          <cx:pt idx="8679">1</cx:pt>
          <cx:pt idx="8680">1</cx:pt>
          <cx:pt idx="8681">1</cx:pt>
          <cx:pt idx="8682">1</cx:pt>
          <cx:pt idx="8683">1</cx:pt>
          <cx:pt idx="8684">1</cx:pt>
          <cx:pt idx="8685">1</cx:pt>
          <cx:pt idx="8686">1</cx:pt>
          <cx:pt idx="8687">1</cx:pt>
          <cx:pt idx="8688">1</cx:pt>
          <cx:pt idx="8689">1</cx:pt>
          <cx:pt idx="8690">1</cx:pt>
          <cx:pt idx="8691">1</cx:pt>
          <cx:pt idx="8692">1</cx:pt>
          <cx:pt idx="8693">1</cx:pt>
          <cx:pt idx="8694">1</cx:pt>
          <cx:pt idx="8695">1</cx:pt>
          <cx:pt idx="8696">1</cx:pt>
          <cx:pt idx="8697">1</cx:pt>
          <cx:pt idx="8698">1</cx:pt>
          <cx:pt idx="8699">1</cx:pt>
          <cx:pt idx="8700">1</cx:pt>
          <cx:pt idx="8701">1</cx:pt>
          <cx:pt idx="8702">1</cx:pt>
          <cx:pt idx="8703">1</cx:pt>
          <cx:pt idx="8704">1</cx:pt>
          <cx:pt idx="8705">1</cx:pt>
          <cx:pt idx="8706">1</cx:pt>
          <cx:pt idx="8707">1</cx:pt>
          <cx:pt idx="8708">3</cx:pt>
          <cx:pt idx="8709">1</cx:pt>
          <cx:pt idx="8710">1</cx:pt>
          <cx:pt idx="8711">1</cx:pt>
          <cx:pt idx="8712">1</cx:pt>
          <cx:pt idx="8713">1</cx:pt>
          <cx:pt idx="8714">1</cx:pt>
          <cx:pt idx="8715">1</cx:pt>
          <cx:pt idx="8716">1</cx:pt>
          <cx:pt idx="8717">1</cx:pt>
          <cx:pt idx="8718">3</cx:pt>
          <cx:pt idx="8719">1</cx:pt>
          <cx:pt idx="8720">1</cx:pt>
          <cx:pt idx="8721">1</cx:pt>
          <cx:pt idx="8722">3</cx:pt>
          <cx:pt idx="8723">1</cx:pt>
          <cx:pt idx="8724">1</cx:pt>
          <cx:pt idx="8725">1</cx:pt>
          <cx:pt idx="8726">1</cx:pt>
          <cx:pt idx="8727">1</cx:pt>
          <cx:pt idx="8728">1</cx:pt>
          <cx:pt idx="8729">1</cx:pt>
          <cx:pt idx="8730">1</cx:pt>
          <cx:pt idx="8731">1</cx:pt>
          <cx:pt idx="8732">1</cx:pt>
          <cx:pt idx="8733">1</cx:pt>
          <cx:pt idx="8734">1</cx:pt>
          <cx:pt idx="8735">1</cx:pt>
          <cx:pt idx="8736">1</cx:pt>
          <cx:pt idx="8737">1</cx:pt>
          <cx:pt idx="8738">1</cx:pt>
          <cx:pt idx="8739">1</cx:pt>
          <cx:pt idx="8740">1</cx:pt>
          <cx:pt idx="8741">1</cx:pt>
          <cx:pt idx="8742">1</cx:pt>
          <cx:pt idx="8743">1</cx:pt>
          <cx:pt idx="8744">1</cx:pt>
          <cx:pt idx="8745">1</cx:pt>
          <cx:pt idx="8746">1</cx:pt>
          <cx:pt idx="8747">1</cx:pt>
          <cx:pt idx="8748">1</cx:pt>
          <cx:pt idx="8749">1</cx:pt>
          <cx:pt idx="8750">1</cx:pt>
          <cx:pt idx="8751">1</cx:pt>
          <cx:pt idx="8752">1</cx:pt>
          <cx:pt idx="8753">1</cx:pt>
          <cx:pt idx="8754">1</cx:pt>
          <cx:pt idx="8755">1</cx:pt>
          <cx:pt idx="8756">1</cx:pt>
          <cx:pt idx="8757">1</cx:pt>
          <cx:pt idx="8758">1</cx:pt>
          <cx:pt idx="8759">1</cx:pt>
          <cx:pt idx="8760">1</cx:pt>
          <cx:pt idx="8761">3</cx:pt>
          <cx:pt idx="8762">1</cx:pt>
          <cx:pt idx="8763">1</cx:pt>
          <cx:pt idx="8764">1</cx:pt>
          <cx:pt idx="8765">1</cx:pt>
          <cx:pt idx="8766">1</cx:pt>
          <cx:pt idx="8767">1</cx:pt>
          <cx:pt idx="8768">1</cx:pt>
          <cx:pt idx="8769">1</cx:pt>
          <cx:pt idx="8770">1</cx:pt>
          <cx:pt idx="8771">1</cx:pt>
          <cx:pt idx="8772">1</cx:pt>
          <cx:pt idx="8773">1</cx:pt>
          <cx:pt idx="8774">1</cx:pt>
          <cx:pt idx="8775">1</cx:pt>
          <cx:pt idx="8776">1</cx:pt>
          <cx:pt idx="8777">1</cx:pt>
          <cx:pt idx="8778">1</cx:pt>
          <cx:pt idx="8779">1</cx:pt>
          <cx:pt idx="8780">1</cx:pt>
          <cx:pt idx="8781">1</cx:pt>
          <cx:pt idx="8782">1</cx:pt>
          <cx:pt idx="8783">1</cx:pt>
          <cx:pt idx="8784">1</cx:pt>
          <cx:pt idx="8785">1</cx:pt>
          <cx:pt idx="8786">1</cx:pt>
          <cx:pt idx="8787">1</cx:pt>
          <cx:pt idx="8788">1</cx:pt>
          <cx:pt idx="8789">1</cx:pt>
          <cx:pt idx="8790">1</cx:pt>
          <cx:pt idx="8791">1</cx:pt>
          <cx:pt idx="8792">1</cx:pt>
          <cx:pt idx="8793">1</cx:pt>
          <cx:pt idx="8794">1</cx:pt>
          <cx:pt idx="8795">1</cx:pt>
          <cx:pt idx="8796">1</cx:pt>
          <cx:pt idx="8797">1</cx:pt>
          <cx:pt idx="8798">1</cx:pt>
          <cx:pt idx="8799">1</cx:pt>
          <cx:pt idx="8800">1</cx:pt>
          <cx:pt idx="8801">1</cx:pt>
          <cx:pt idx="8802">1</cx:pt>
          <cx:pt idx="8803">1</cx:pt>
          <cx:pt idx="8804">1</cx:pt>
          <cx:pt idx="8805">1</cx:pt>
          <cx:pt idx="8806">1</cx:pt>
          <cx:pt idx="8807">1</cx:pt>
          <cx:pt idx="8808">1</cx:pt>
          <cx:pt idx="8809">1</cx:pt>
          <cx:pt idx="8810">1</cx:pt>
          <cx:pt idx="8811">1</cx:pt>
          <cx:pt idx="8812">1</cx:pt>
          <cx:pt idx="8813">1</cx:pt>
          <cx:pt idx="8814">1</cx:pt>
          <cx:pt idx="8815">1</cx:pt>
          <cx:pt idx="8816">1</cx:pt>
          <cx:pt idx="8817">1</cx:pt>
          <cx:pt idx="8818">1</cx:pt>
          <cx:pt idx="8819">3</cx:pt>
          <cx:pt idx="8820">1</cx:pt>
          <cx:pt idx="8821">1</cx:pt>
          <cx:pt idx="8822">1</cx:pt>
          <cx:pt idx="8823">1</cx:pt>
          <cx:pt idx="8824">1</cx:pt>
          <cx:pt idx="8825">1</cx:pt>
          <cx:pt idx="8826">1</cx:pt>
          <cx:pt idx="8827">1</cx:pt>
          <cx:pt idx="8828">1</cx:pt>
          <cx:pt idx="8829">1</cx:pt>
          <cx:pt idx="8830">1</cx:pt>
          <cx:pt idx="8831">1</cx:pt>
          <cx:pt idx="8832">1</cx:pt>
          <cx:pt idx="8833">1</cx:pt>
          <cx:pt idx="8834">1</cx:pt>
          <cx:pt idx="8835">1</cx:pt>
          <cx:pt idx="8836">1</cx:pt>
          <cx:pt idx="8837">1</cx:pt>
          <cx:pt idx="8838">1</cx:pt>
          <cx:pt idx="8839">1</cx:pt>
          <cx:pt idx="8840">1</cx:pt>
          <cx:pt idx="8841">1</cx:pt>
          <cx:pt idx="8842">1</cx:pt>
          <cx:pt idx="8843">1</cx:pt>
          <cx:pt idx="8844">1</cx:pt>
          <cx:pt idx="8845">1</cx:pt>
          <cx:pt idx="8846">1</cx:pt>
          <cx:pt idx="8847">1</cx:pt>
          <cx:pt idx="8848">1</cx:pt>
          <cx:pt idx="8849">1</cx:pt>
          <cx:pt idx="8850">1</cx:pt>
          <cx:pt idx="8851">1</cx:pt>
          <cx:pt idx="8852">1</cx:pt>
          <cx:pt idx="8853">1</cx:pt>
          <cx:pt idx="8854">1</cx:pt>
          <cx:pt idx="8855">1</cx:pt>
          <cx:pt idx="8856">1</cx:pt>
          <cx:pt idx="8857">1</cx:pt>
          <cx:pt idx="8858">1</cx:pt>
          <cx:pt idx="8859">1</cx:pt>
          <cx:pt idx="8860">1</cx:pt>
          <cx:pt idx="8861">1</cx:pt>
          <cx:pt idx="8862">1</cx:pt>
          <cx:pt idx="8863">1</cx:pt>
          <cx:pt idx="8864">1</cx:pt>
          <cx:pt idx="8865">1</cx:pt>
          <cx:pt idx="8866">1</cx:pt>
          <cx:pt idx="8867">1</cx:pt>
          <cx:pt idx="8868">1</cx:pt>
          <cx:pt idx="8869">1</cx:pt>
          <cx:pt idx="8870">1</cx:pt>
          <cx:pt idx="8871">1</cx:pt>
          <cx:pt idx="8872">1</cx:pt>
          <cx:pt idx="8873">1</cx:pt>
          <cx:pt idx="8874">1</cx:pt>
          <cx:pt idx="8875">1</cx:pt>
          <cx:pt idx="8876">1</cx:pt>
          <cx:pt idx="8877">1</cx:pt>
          <cx:pt idx="8878">1</cx:pt>
          <cx:pt idx="8879">1</cx:pt>
          <cx:pt idx="8880">1</cx:pt>
          <cx:pt idx="8881">1</cx:pt>
          <cx:pt idx="8882">1</cx:pt>
          <cx:pt idx="8883">1</cx:pt>
          <cx:pt idx="8884">1</cx:pt>
          <cx:pt idx="8885">1</cx:pt>
          <cx:pt idx="8886">1</cx:pt>
          <cx:pt idx="8887">1</cx:pt>
          <cx:pt idx="8888">1</cx:pt>
          <cx:pt idx="8889">1</cx:pt>
          <cx:pt idx="8890">1</cx:pt>
          <cx:pt idx="8891">1</cx:pt>
          <cx:pt idx="8892">1</cx:pt>
          <cx:pt idx="8893">1</cx:pt>
          <cx:pt idx="8894">1</cx:pt>
          <cx:pt idx="8895">1</cx:pt>
          <cx:pt idx="8896">1</cx:pt>
          <cx:pt idx="8897">1</cx:pt>
          <cx:pt idx="8898">1</cx:pt>
          <cx:pt idx="8899">1</cx:pt>
          <cx:pt idx="8900">1</cx:pt>
          <cx:pt idx="8901">1</cx:pt>
          <cx:pt idx="8902">1</cx:pt>
          <cx:pt idx="8903">1</cx:pt>
          <cx:pt idx="8904">1</cx:pt>
          <cx:pt idx="8905">1</cx:pt>
          <cx:pt idx="8906">1</cx:pt>
          <cx:pt idx="8907">1</cx:pt>
          <cx:pt idx="8908">1</cx:pt>
          <cx:pt idx="8909">1</cx:pt>
          <cx:pt idx="8910">1</cx:pt>
          <cx:pt idx="8911">1</cx:pt>
          <cx:pt idx="8912">1</cx:pt>
          <cx:pt idx="8913">1</cx:pt>
          <cx:pt idx="8914">1</cx:pt>
          <cx:pt idx="8915">1</cx:pt>
          <cx:pt idx="8916">1</cx:pt>
          <cx:pt idx="8917">1</cx:pt>
          <cx:pt idx="8918">1</cx:pt>
          <cx:pt idx="8919">1</cx:pt>
          <cx:pt idx="8920">1</cx:pt>
          <cx:pt idx="8921">1</cx:pt>
          <cx:pt idx="8922">1</cx:pt>
          <cx:pt idx="8923">1</cx:pt>
          <cx:pt idx="8924">1</cx:pt>
          <cx:pt idx="8925">1</cx:pt>
          <cx:pt idx="8926">3</cx:pt>
          <cx:pt idx="8927">1</cx:pt>
          <cx:pt idx="8928">1</cx:pt>
          <cx:pt idx="8929">1</cx:pt>
          <cx:pt idx="8930">1</cx:pt>
          <cx:pt idx="8931">1</cx:pt>
          <cx:pt idx="8932">1</cx:pt>
          <cx:pt idx="8933">1</cx:pt>
          <cx:pt idx="8934">1</cx:pt>
          <cx:pt idx="8935">1</cx:pt>
          <cx:pt idx="8936">1</cx:pt>
          <cx:pt idx="8937">1</cx:pt>
          <cx:pt idx="8938">1</cx:pt>
          <cx:pt idx="8939">1</cx:pt>
          <cx:pt idx="8940">1</cx:pt>
          <cx:pt idx="8941">1</cx:pt>
          <cx:pt idx="8942">1</cx:pt>
          <cx:pt idx="8943">1</cx:pt>
          <cx:pt idx="8944">1</cx:pt>
          <cx:pt idx="8945">1</cx:pt>
          <cx:pt idx="8946">1</cx:pt>
          <cx:pt idx="8947">1</cx:pt>
          <cx:pt idx="8948">1</cx:pt>
          <cx:pt idx="8949">1</cx:pt>
          <cx:pt idx="8950">1</cx:pt>
          <cx:pt idx="8951">1</cx:pt>
          <cx:pt idx="8952">1</cx:pt>
          <cx:pt idx="8953">1</cx:pt>
          <cx:pt idx="8954">1</cx:pt>
          <cx:pt idx="8955">1</cx:pt>
          <cx:pt idx="8956">1</cx:pt>
          <cx:pt idx="8957">3</cx:pt>
          <cx:pt idx="8958">1</cx:pt>
          <cx:pt idx="8959">1</cx:pt>
          <cx:pt idx="8960">1</cx:pt>
          <cx:pt idx="8961">1</cx:pt>
          <cx:pt idx="8962">1</cx:pt>
          <cx:pt idx="8963">1</cx:pt>
          <cx:pt idx="8964">1</cx:pt>
          <cx:pt idx="8965">1</cx:pt>
          <cx:pt idx="8966">1</cx:pt>
          <cx:pt idx="8967">1</cx:pt>
          <cx:pt idx="8968">1</cx:pt>
          <cx:pt idx="8969">1</cx:pt>
          <cx:pt idx="8970">1</cx:pt>
          <cx:pt idx="8971">1</cx:pt>
          <cx:pt idx="8972">1</cx:pt>
          <cx:pt idx="8973">1</cx:pt>
          <cx:pt idx="8974">1</cx:pt>
          <cx:pt idx="8975">1</cx:pt>
          <cx:pt idx="8976">1</cx:pt>
          <cx:pt idx="8977">1</cx:pt>
          <cx:pt idx="8978">1</cx:pt>
          <cx:pt idx="8979">3</cx:pt>
          <cx:pt idx="8980">1</cx:pt>
          <cx:pt idx="8981">1</cx:pt>
          <cx:pt idx="8982">1</cx:pt>
          <cx:pt idx="8983">1</cx:pt>
          <cx:pt idx="8984">1</cx:pt>
          <cx:pt idx="8985">1</cx:pt>
          <cx:pt idx="8986">1</cx:pt>
          <cx:pt idx="8987">1</cx:pt>
          <cx:pt idx="8988">1</cx:pt>
          <cx:pt idx="8989">1</cx:pt>
          <cx:pt idx="8990">1</cx:pt>
          <cx:pt idx="8991">1</cx:pt>
          <cx:pt idx="8992">1</cx:pt>
          <cx:pt idx="8993">1</cx:pt>
          <cx:pt idx="8994">1</cx:pt>
          <cx:pt idx="8995">1</cx:pt>
          <cx:pt idx="8996">1</cx:pt>
          <cx:pt idx="8997">1</cx:pt>
          <cx:pt idx="8998">1</cx:pt>
          <cx:pt idx="8999">1</cx:pt>
          <cx:pt idx="9000">1</cx:pt>
          <cx:pt idx="9001">1</cx:pt>
          <cx:pt idx="9002">1</cx:pt>
          <cx:pt idx="9003">1</cx:pt>
          <cx:pt idx="9004">1</cx:pt>
          <cx:pt idx="9005">1</cx:pt>
          <cx:pt idx="9006">1</cx:pt>
          <cx:pt idx="9007">1</cx:pt>
          <cx:pt idx="9008">3</cx:pt>
          <cx:pt idx="9009">1</cx:pt>
          <cx:pt idx="9010">1</cx:pt>
          <cx:pt idx="9011">1</cx:pt>
          <cx:pt idx="9012">1</cx:pt>
          <cx:pt idx="9013">1</cx:pt>
          <cx:pt idx="9014">1</cx:pt>
          <cx:pt idx="9015">1</cx:pt>
          <cx:pt idx="9016">1</cx:pt>
          <cx:pt idx="9017">1</cx:pt>
          <cx:pt idx="9018">1</cx:pt>
          <cx:pt idx="9019">1</cx:pt>
          <cx:pt idx="9020">1</cx:pt>
          <cx:pt idx="9021">1</cx:pt>
          <cx:pt idx="9022">1</cx:pt>
          <cx:pt idx="9023">1</cx:pt>
          <cx:pt idx="9024">1</cx:pt>
          <cx:pt idx="9025">1</cx:pt>
          <cx:pt idx="9026">1</cx:pt>
          <cx:pt idx="9027">1</cx:pt>
          <cx:pt idx="9028">1</cx:pt>
          <cx:pt idx="9029">1</cx:pt>
          <cx:pt idx="9030">1</cx:pt>
          <cx:pt idx="9031">3</cx:pt>
          <cx:pt idx="9032">1</cx:pt>
          <cx:pt idx="9033">1</cx:pt>
          <cx:pt idx="9034">1</cx:pt>
          <cx:pt idx="9035">1</cx:pt>
          <cx:pt idx="9036">1</cx:pt>
          <cx:pt idx="9037">1</cx:pt>
          <cx:pt idx="9038">1</cx:pt>
          <cx:pt idx="9039">1</cx:pt>
          <cx:pt idx="9040">1</cx:pt>
          <cx:pt idx="9041">1</cx:pt>
          <cx:pt idx="9042">1</cx:pt>
          <cx:pt idx="9043">1</cx:pt>
          <cx:pt idx="9044">1</cx:pt>
          <cx:pt idx="9045">1</cx:pt>
          <cx:pt idx="9046">1</cx:pt>
          <cx:pt idx="9047">1</cx:pt>
          <cx:pt idx="9048">1</cx:pt>
          <cx:pt idx="9049">1</cx:pt>
          <cx:pt idx="9050">1</cx:pt>
          <cx:pt idx="9051">1</cx:pt>
          <cx:pt idx="9052">1</cx:pt>
          <cx:pt idx="9053">1</cx:pt>
          <cx:pt idx="9054">1</cx:pt>
          <cx:pt idx="9055">1</cx:pt>
          <cx:pt idx="9056">1</cx:pt>
          <cx:pt idx="9057">1</cx:pt>
          <cx:pt idx="9058">1</cx:pt>
          <cx:pt idx="9059">1</cx:pt>
          <cx:pt idx="9060">1</cx:pt>
          <cx:pt idx="9061">1</cx:pt>
          <cx:pt idx="9062">1</cx:pt>
          <cx:pt idx="9063">1</cx:pt>
          <cx:pt idx="9064">1</cx:pt>
          <cx:pt idx="9065">1</cx:pt>
          <cx:pt idx="9066">1</cx:pt>
          <cx:pt idx="9067">1</cx:pt>
          <cx:pt idx="9068">1</cx:pt>
          <cx:pt idx="9069">1</cx:pt>
          <cx:pt idx="9070">1</cx:pt>
          <cx:pt idx="9071">1</cx:pt>
          <cx:pt idx="9072">1</cx:pt>
          <cx:pt idx="9073">1</cx:pt>
          <cx:pt idx="9074">1</cx:pt>
          <cx:pt idx="9075">1</cx:pt>
          <cx:pt idx="9076">1</cx:pt>
          <cx:pt idx="9077">1</cx:pt>
          <cx:pt idx="9078">1</cx:pt>
          <cx:pt idx="9079">1</cx:pt>
          <cx:pt idx="9080">1</cx:pt>
          <cx:pt idx="9081">1</cx:pt>
          <cx:pt idx="9082">1</cx:pt>
          <cx:pt idx="9083">1</cx:pt>
          <cx:pt idx="9084">1</cx:pt>
          <cx:pt idx="9085">1</cx:pt>
          <cx:pt idx="9086">1</cx:pt>
          <cx:pt idx="9087">1</cx:pt>
          <cx:pt idx="9088">1</cx:pt>
          <cx:pt idx="9089">1</cx:pt>
          <cx:pt idx="9090">1</cx:pt>
          <cx:pt idx="9091">1</cx:pt>
          <cx:pt idx="9092">1</cx:pt>
          <cx:pt idx="9093">1</cx:pt>
          <cx:pt idx="9094">1</cx:pt>
          <cx:pt idx="9095">1</cx:pt>
          <cx:pt idx="9096">1</cx:pt>
          <cx:pt idx="9097">3</cx:pt>
          <cx:pt idx="9098">1</cx:pt>
          <cx:pt idx="9099">3</cx:pt>
          <cx:pt idx="9100">1</cx:pt>
          <cx:pt idx="9101">1</cx:pt>
          <cx:pt idx="9102">1</cx:pt>
          <cx:pt idx="9103">1</cx:pt>
          <cx:pt idx="9104">1</cx:pt>
          <cx:pt idx="9105">1</cx:pt>
          <cx:pt idx="9106">1</cx:pt>
          <cx:pt idx="9107">1</cx:pt>
          <cx:pt idx="9108">1</cx:pt>
          <cx:pt idx="9109">1</cx:pt>
          <cx:pt idx="9110">1</cx:pt>
          <cx:pt idx="9111">1</cx:pt>
          <cx:pt idx="9112">3</cx:pt>
          <cx:pt idx="9113">1</cx:pt>
          <cx:pt idx="9114">3</cx:pt>
          <cx:pt idx="9115">1</cx:pt>
          <cx:pt idx="9116">1</cx:pt>
          <cx:pt idx="9117">1</cx:pt>
          <cx:pt idx="9118">1</cx:pt>
          <cx:pt idx="9119">1</cx:pt>
          <cx:pt idx="9120">1</cx:pt>
          <cx:pt idx="9121">1</cx:pt>
          <cx:pt idx="9122">1</cx:pt>
          <cx:pt idx="9123">1</cx:pt>
          <cx:pt idx="9124">1</cx:pt>
          <cx:pt idx="9125">1</cx:pt>
          <cx:pt idx="9126">1</cx:pt>
          <cx:pt idx="9127">1</cx:pt>
          <cx:pt idx="9128">1</cx:pt>
          <cx:pt idx="9129">1</cx:pt>
          <cx:pt idx="9130">1</cx:pt>
          <cx:pt idx="9131">1</cx:pt>
          <cx:pt idx="9132">1</cx:pt>
          <cx:pt idx="9133">3</cx:pt>
          <cx:pt idx="9134">1</cx:pt>
          <cx:pt idx="9135">1</cx:pt>
          <cx:pt idx="9136">1</cx:pt>
          <cx:pt idx="9137">1</cx:pt>
          <cx:pt idx="9138">1</cx:pt>
          <cx:pt idx="9139">1</cx:pt>
          <cx:pt idx="9140">1</cx:pt>
          <cx:pt idx="9141">1</cx:pt>
          <cx:pt idx="9142">1</cx:pt>
          <cx:pt idx="9143">1</cx:pt>
          <cx:pt idx="9144">1</cx:pt>
          <cx:pt idx="9145">1</cx:pt>
          <cx:pt idx="9146">1</cx:pt>
          <cx:pt idx="9147">1</cx:pt>
          <cx:pt idx="9148">1</cx:pt>
          <cx:pt idx="9149">1</cx:pt>
          <cx:pt idx="9150">1</cx:pt>
          <cx:pt idx="9151">1</cx:pt>
          <cx:pt idx="9152">1</cx:pt>
          <cx:pt idx="9153">1</cx:pt>
          <cx:pt idx="9154">1</cx:pt>
          <cx:pt idx="9155">1</cx:pt>
          <cx:pt idx="9156">1</cx:pt>
          <cx:pt idx="9157">1</cx:pt>
          <cx:pt idx="9158">1</cx:pt>
          <cx:pt idx="9159">1</cx:pt>
          <cx:pt idx="9160">1</cx:pt>
          <cx:pt idx="9161">1</cx:pt>
          <cx:pt idx="9162">1</cx:pt>
          <cx:pt idx="9163">1</cx:pt>
          <cx:pt idx="9164">1</cx:pt>
          <cx:pt idx="9165">1</cx:pt>
          <cx:pt idx="9166">1</cx:pt>
          <cx:pt idx="9167">1</cx:pt>
          <cx:pt idx="9168">1</cx:pt>
          <cx:pt idx="9169">1</cx:pt>
          <cx:pt idx="9170">1</cx:pt>
          <cx:pt idx="9171">1</cx:pt>
          <cx:pt idx="9172">1</cx:pt>
          <cx:pt idx="9173">1</cx:pt>
          <cx:pt idx="9174">1</cx:pt>
          <cx:pt idx="9175">1</cx:pt>
          <cx:pt idx="9176">1</cx:pt>
          <cx:pt idx="9177">1</cx:pt>
          <cx:pt idx="9178">1</cx:pt>
          <cx:pt idx="9179">1</cx:pt>
          <cx:pt idx="9180">1</cx:pt>
          <cx:pt idx="9181">1</cx:pt>
          <cx:pt idx="9182">1</cx:pt>
          <cx:pt idx="9183">1</cx:pt>
          <cx:pt idx="9184">1</cx:pt>
          <cx:pt idx="9185">1</cx:pt>
          <cx:pt idx="9186">1</cx:pt>
          <cx:pt idx="9187">1</cx:pt>
          <cx:pt idx="9188">1</cx:pt>
          <cx:pt idx="9189">1</cx:pt>
          <cx:pt idx="9190">1</cx:pt>
          <cx:pt idx="9191">1</cx:pt>
          <cx:pt idx="9192">1</cx:pt>
          <cx:pt idx="9193">1</cx:pt>
          <cx:pt idx="9194">1</cx:pt>
          <cx:pt idx="9195">1</cx:pt>
          <cx:pt idx="9196">1</cx:pt>
          <cx:pt idx="9197">1</cx:pt>
          <cx:pt idx="9198">1</cx:pt>
          <cx:pt idx="9199">1</cx:pt>
          <cx:pt idx="9200">1</cx:pt>
          <cx:pt idx="9201">1</cx:pt>
          <cx:pt idx="9202">1</cx:pt>
          <cx:pt idx="9203">3</cx:pt>
          <cx:pt idx="9204">1</cx:pt>
          <cx:pt idx="9205">1</cx:pt>
          <cx:pt idx="9206">1</cx:pt>
          <cx:pt idx="9207">1</cx:pt>
          <cx:pt idx="9208">1</cx:pt>
          <cx:pt idx="9209">1</cx:pt>
          <cx:pt idx="9210">1</cx:pt>
          <cx:pt idx="9211">1</cx:pt>
          <cx:pt idx="9212">1</cx:pt>
          <cx:pt idx="9213">1</cx:pt>
          <cx:pt idx="9214">1</cx:pt>
          <cx:pt idx="9215">1</cx:pt>
          <cx:pt idx="9216">1</cx:pt>
          <cx:pt idx="9217">1</cx:pt>
          <cx:pt idx="9218">1</cx:pt>
          <cx:pt idx="9219">1</cx:pt>
          <cx:pt idx="9220">1</cx:pt>
          <cx:pt idx="9221">1</cx:pt>
          <cx:pt idx="9222">1</cx:pt>
          <cx:pt idx="9223">1</cx:pt>
          <cx:pt idx="9224">1</cx:pt>
          <cx:pt idx="9225">1</cx:pt>
          <cx:pt idx="9226">1</cx:pt>
          <cx:pt idx="9227">1</cx:pt>
          <cx:pt idx="9228">1</cx:pt>
          <cx:pt idx="9229">1</cx:pt>
          <cx:pt idx="9230">1</cx:pt>
          <cx:pt idx="9231">1</cx:pt>
          <cx:pt idx="9232">1</cx:pt>
          <cx:pt idx="9233">1</cx:pt>
          <cx:pt idx="9234">1</cx:pt>
          <cx:pt idx="9235">1</cx:pt>
          <cx:pt idx="9236">1</cx:pt>
          <cx:pt idx="9237">1</cx:pt>
          <cx:pt idx="9238">1</cx:pt>
          <cx:pt idx="9239">1</cx:pt>
          <cx:pt idx="9240">1</cx:pt>
          <cx:pt idx="9241">1</cx:pt>
          <cx:pt idx="9242">1</cx:pt>
          <cx:pt idx="9243">1</cx:pt>
          <cx:pt idx="9244">1</cx:pt>
          <cx:pt idx="9245">1</cx:pt>
          <cx:pt idx="9246">1</cx:pt>
          <cx:pt idx="9247">1</cx:pt>
          <cx:pt idx="9248">1</cx:pt>
          <cx:pt idx="9249">1</cx:pt>
          <cx:pt idx="9250">1</cx:pt>
          <cx:pt idx="9251">1</cx:pt>
          <cx:pt idx="9252">1</cx:pt>
          <cx:pt idx="9253">1</cx:pt>
          <cx:pt idx="9254">1</cx:pt>
          <cx:pt idx="9255">1</cx:pt>
          <cx:pt idx="9256">1</cx:pt>
          <cx:pt idx="9257">1</cx:pt>
          <cx:pt idx="9258">1</cx:pt>
          <cx:pt idx="9259">1</cx:pt>
          <cx:pt idx="9260">1</cx:pt>
          <cx:pt idx="9261">1</cx:pt>
          <cx:pt idx="9262">1</cx:pt>
          <cx:pt idx="9263">1</cx:pt>
          <cx:pt idx="9264">1</cx:pt>
          <cx:pt idx="9265">1</cx:pt>
          <cx:pt idx="9266">1</cx:pt>
          <cx:pt idx="9267">1</cx:pt>
          <cx:pt idx="9268">1</cx:pt>
          <cx:pt idx="9269">1</cx:pt>
          <cx:pt idx="9270">1</cx:pt>
          <cx:pt idx="9271">1</cx:pt>
          <cx:pt idx="9272">1</cx:pt>
          <cx:pt idx="9273">1</cx:pt>
          <cx:pt idx="9274">1</cx:pt>
          <cx:pt idx="9275">1</cx:pt>
          <cx:pt idx="9276">1</cx:pt>
          <cx:pt idx="9277">3</cx:pt>
          <cx:pt idx="9278">1</cx:pt>
          <cx:pt idx="9279">1</cx:pt>
          <cx:pt idx="9280">1</cx:pt>
          <cx:pt idx="9281">1</cx:pt>
          <cx:pt idx="9282">1</cx:pt>
          <cx:pt idx="9283">1</cx:pt>
          <cx:pt idx="9284">1</cx:pt>
          <cx:pt idx="9285">1</cx:pt>
          <cx:pt idx="9286">1</cx:pt>
          <cx:pt idx="9287">1</cx:pt>
          <cx:pt idx="9288">1</cx:pt>
          <cx:pt idx="9289">1</cx:pt>
          <cx:pt idx="9290">1</cx:pt>
          <cx:pt idx="9291">1</cx:pt>
          <cx:pt idx="9292">1</cx:pt>
          <cx:pt idx="9293">1</cx:pt>
          <cx:pt idx="9294">1</cx:pt>
          <cx:pt idx="9295">1</cx:pt>
          <cx:pt idx="9296">1</cx:pt>
          <cx:pt idx="9297">1</cx:pt>
          <cx:pt idx="9298">1</cx:pt>
          <cx:pt idx="9299">1</cx:pt>
          <cx:pt idx="9300">1</cx:pt>
          <cx:pt idx="9301">1</cx:pt>
          <cx:pt idx="9302">1</cx:pt>
          <cx:pt idx="9303">1</cx:pt>
          <cx:pt idx="9304">1</cx:pt>
          <cx:pt idx="9305">1</cx:pt>
          <cx:pt idx="9306">1</cx:pt>
          <cx:pt idx="9307">1</cx:pt>
          <cx:pt idx="9308">1</cx:pt>
          <cx:pt idx="9309">1</cx:pt>
          <cx:pt idx="9310">1</cx:pt>
          <cx:pt idx="9311">1</cx:pt>
          <cx:pt idx="9312">1</cx:pt>
          <cx:pt idx="9313">1</cx:pt>
          <cx:pt idx="9314">1</cx:pt>
          <cx:pt idx="9315">1</cx:pt>
          <cx:pt idx="9316">1</cx:pt>
          <cx:pt idx="9317">1</cx:pt>
          <cx:pt idx="9318">1</cx:pt>
          <cx:pt idx="9319">1</cx:pt>
          <cx:pt idx="9320">1</cx:pt>
          <cx:pt idx="9321">1</cx:pt>
          <cx:pt idx="9322">1</cx:pt>
          <cx:pt idx="9323">1</cx:pt>
          <cx:pt idx="9324">1</cx:pt>
          <cx:pt idx="9325">1</cx:pt>
          <cx:pt idx="9326">1</cx:pt>
          <cx:pt idx="9327">1</cx:pt>
          <cx:pt idx="9328">1</cx:pt>
          <cx:pt idx="9329">1</cx:pt>
          <cx:pt idx="9330">1</cx:pt>
          <cx:pt idx="9331">1</cx:pt>
          <cx:pt idx="9332">1</cx:pt>
          <cx:pt idx="9333">1</cx:pt>
          <cx:pt idx="9334">3</cx:pt>
          <cx:pt idx="9335">1</cx:pt>
          <cx:pt idx="9336">1</cx:pt>
          <cx:pt idx="9337">1</cx:pt>
          <cx:pt idx="9338">1</cx:pt>
          <cx:pt idx="9339">1</cx:pt>
          <cx:pt idx="9340">1</cx:pt>
          <cx:pt idx="9341">1</cx:pt>
          <cx:pt idx="9342">1</cx:pt>
          <cx:pt idx="9343">1</cx:pt>
          <cx:pt idx="9344">1</cx:pt>
          <cx:pt idx="9345">1</cx:pt>
          <cx:pt idx="9346">1</cx:pt>
          <cx:pt idx="9347">1</cx:pt>
          <cx:pt idx="9348">1</cx:pt>
          <cx:pt idx="9349">1</cx:pt>
          <cx:pt idx="9350">1</cx:pt>
          <cx:pt idx="9351">1</cx:pt>
          <cx:pt idx="9352">1</cx:pt>
          <cx:pt idx="9353">3</cx:pt>
          <cx:pt idx="9354">1</cx:pt>
          <cx:pt idx="9355">1</cx:pt>
          <cx:pt idx="9356">1</cx:pt>
          <cx:pt idx="9357">1</cx:pt>
          <cx:pt idx="9358">1</cx:pt>
          <cx:pt idx="9359">1</cx:pt>
          <cx:pt idx="9360">1</cx:pt>
          <cx:pt idx="9361">1</cx:pt>
          <cx:pt idx="9362">1</cx:pt>
          <cx:pt idx="9363">1</cx:pt>
          <cx:pt idx="9364">1</cx:pt>
          <cx:pt idx="9365">1</cx:pt>
          <cx:pt idx="9366">1</cx:pt>
          <cx:pt idx="9367">1</cx:pt>
          <cx:pt idx="9368">1</cx:pt>
          <cx:pt idx="9369">1</cx:pt>
          <cx:pt idx="9370">1</cx:pt>
          <cx:pt idx="9371">1</cx:pt>
          <cx:pt idx="9372">1</cx:pt>
          <cx:pt idx="9373">1</cx:pt>
          <cx:pt idx="9374">1</cx:pt>
          <cx:pt idx="9375">1</cx:pt>
          <cx:pt idx="9376">1</cx:pt>
          <cx:pt idx="9377">1</cx:pt>
          <cx:pt idx="9378">1</cx:pt>
          <cx:pt idx="9379">1</cx:pt>
          <cx:pt idx="9380">1</cx:pt>
          <cx:pt idx="9381">1</cx:pt>
          <cx:pt idx="9382">1</cx:pt>
          <cx:pt idx="9383">1</cx:pt>
          <cx:pt idx="9384">1</cx:pt>
          <cx:pt idx="9385">1</cx:pt>
          <cx:pt idx="9386">1</cx:pt>
          <cx:pt idx="9387">1</cx:pt>
          <cx:pt idx="9388">1</cx:pt>
          <cx:pt idx="9389">1</cx:pt>
          <cx:pt idx="9390">1</cx:pt>
          <cx:pt idx="9391">1</cx:pt>
          <cx:pt idx="9392">1</cx:pt>
          <cx:pt idx="9393">1</cx:pt>
          <cx:pt idx="9394">1</cx:pt>
          <cx:pt idx="9395">1</cx:pt>
          <cx:pt idx="9396">1</cx:pt>
          <cx:pt idx="9397">1</cx:pt>
          <cx:pt idx="9398">1</cx:pt>
          <cx:pt idx="9399">1</cx:pt>
          <cx:pt idx="9400">1</cx:pt>
          <cx:pt idx="9401">1</cx:pt>
          <cx:pt idx="9402">1</cx:pt>
          <cx:pt idx="9403">1</cx:pt>
          <cx:pt idx="9404">1</cx:pt>
          <cx:pt idx="9405">1</cx:pt>
          <cx:pt idx="9406">1</cx:pt>
          <cx:pt idx="9407">1</cx:pt>
          <cx:pt idx="9408">1</cx:pt>
          <cx:pt idx="9409">1</cx:pt>
          <cx:pt idx="9410">1</cx:pt>
          <cx:pt idx="9411">1</cx:pt>
          <cx:pt idx="9412">1</cx:pt>
          <cx:pt idx="9413">1</cx:pt>
          <cx:pt idx="9414">1</cx:pt>
          <cx:pt idx="9415">1</cx:pt>
          <cx:pt idx="9416">1</cx:pt>
          <cx:pt idx="9417">1</cx:pt>
          <cx:pt idx="9418">1</cx:pt>
          <cx:pt idx="9419">1</cx:pt>
          <cx:pt idx="9420">1</cx:pt>
          <cx:pt idx="9421">1</cx:pt>
          <cx:pt idx="9422">1</cx:pt>
          <cx:pt idx="9423">1</cx:pt>
          <cx:pt idx="9424">1</cx:pt>
          <cx:pt idx="9425">1</cx:pt>
          <cx:pt idx="9426">3</cx:pt>
          <cx:pt idx="9427">1</cx:pt>
          <cx:pt idx="9428">1</cx:pt>
          <cx:pt idx="9429">1</cx:pt>
          <cx:pt idx="9430">1</cx:pt>
          <cx:pt idx="9431">1</cx:pt>
          <cx:pt idx="9432">1</cx:pt>
          <cx:pt idx="9433">1</cx:pt>
          <cx:pt idx="9434">1</cx:pt>
          <cx:pt idx="9435">1</cx:pt>
          <cx:pt idx="9436">1</cx:pt>
          <cx:pt idx="9437">1</cx:pt>
          <cx:pt idx="9438">1</cx:pt>
          <cx:pt idx="9439">1</cx:pt>
          <cx:pt idx="9440">1</cx:pt>
          <cx:pt idx="9441">1</cx:pt>
          <cx:pt idx="9442">1</cx:pt>
          <cx:pt idx="9443">3</cx:pt>
          <cx:pt idx="9444">1</cx:pt>
          <cx:pt idx="9445">1</cx:pt>
          <cx:pt idx="9446">1</cx:pt>
          <cx:pt idx="9447">1</cx:pt>
          <cx:pt idx="9448">1</cx:pt>
          <cx:pt idx="9449">1</cx:pt>
          <cx:pt idx="9450">1</cx:pt>
          <cx:pt idx="9451">1</cx:pt>
          <cx:pt idx="9452">1</cx:pt>
          <cx:pt idx="9453">1</cx:pt>
          <cx:pt idx="9454">1</cx:pt>
          <cx:pt idx="9455">1</cx:pt>
          <cx:pt idx="9456">1</cx:pt>
          <cx:pt idx="9457">1</cx:pt>
          <cx:pt idx="9458">1</cx:pt>
          <cx:pt idx="9459">1</cx:pt>
          <cx:pt idx="9460">1</cx:pt>
          <cx:pt idx="9461">1</cx:pt>
          <cx:pt idx="9462">1</cx:pt>
          <cx:pt idx="9463">1</cx:pt>
          <cx:pt idx="9464">1</cx:pt>
          <cx:pt idx="9465">1</cx:pt>
          <cx:pt idx="9466">1</cx:pt>
          <cx:pt idx="9467">1</cx:pt>
          <cx:pt idx="9468">1</cx:pt>
          <cx:pt idx="9469">1</cx:pt>
          <cx:pt idx="9470">1</cx:pt>
          <cx:pt idx="9471">1</cx:pt>
          <cx:pt idx="9472">3</cx:pt>
          <cx:pt idx="9473">1</cx:pt>
          <cx:pt idx="9474">1</cx:pt>
          <cx:pt idx="9475">1</cx:pt>
          <cx:pt idx="9476">1</cx:pt>
          <cx:pt idx="9477">1</cx:pt>
          <cx:pt idx="9478">1</cx:pt>
          <cx:pt idx="9479">1</cx:pt>
          <cx:pt idx="9480">1</cx:pt>
          <cx:pt idx="9481">1</cx:pt>
          <cx:pt idx="9482">1</cx:pt>
          <cx:pt idx="9483">1</cx:pt>
          <cx:pt idx="9484">1</cx:pt>
          <cx:pt idx="9485">1</cx:pt>
          <cx:pt idx="9486">1</cx:pt>
          <cx:pt idx="9487">1</cx:pt>
          <cx:pt idx="9488">1</cx:pt>
          <cx:pt idx="9489">3</cx:pt>
          <cx:pt idx="9490">1</cx:pt>
          <cx:pt idx="9491">1</cx:pt>
          <cx:pt idx="9492">1</cx:pt>
          <cx:pt idx="9493">1</cx:pt>
          <cx:pt idx="9494">1</cx:pt>
          <cx:pt idx="9495">1</cx:pt>
          <cx:pt idx="9496">1</cx:pt>
          <cx:pt idx="9497">1</cx:pt>
          <cx:pt idx="9498">1</cx:pt>
          <cx:pt idx="9499">1</cx:pt>
          <cx:pt idx="9500">1</cx:pt>
          <cx:pt idx="9501">1</cx:pt>
          <cx:pt idx="9502">1</cx:pt>
          <cx:pt idx="9503">1</cx:pt>
          <cx:pt idx="9504">1</cx:pt>
          <cx:pt idx="9505">1</cx:pt>
          <cx:pt idx="9506">1</cx:pt>
          <cx:pt idx="9507">1</cx:pt>
          <cx:pt idx="9508">1</cx:pt>
          <cx:pt idx="9509">1</cx:pt>
          <cx:pt idx="9510">1</cx:pt>
          <cx:pt idx="9511">1</cx:pt>
          <cx:pt idx="9512">1</cx:pt>
          <cx:pt idx="9513">1</cx:pt>
          <cx:pt idx="9514">1</cx:pt>
          <cx:pt idx="9515">1</cx:pt>
          <cx:pt idx="9516">1</cx:pt>
          <cx:pt idx="9517">1</cx:pt>
          <cx:pt idx="9518">1</cx:pt>
          <cx:pt idx="9519">1</cx:pt>
          <cx:pt idx="9520">1</cx:pt>
          <cx:pt idx="9521">1</cx:pt>
          <cx:pt idx="9522">1</cx:pt>
          <cx:pt idx="9523">1</cx:pt>
          <cx:pt idx="9524">1</cx:pt>
          <cx:pt idx="9525">3</cx:pt>
          <cx:pt idx="9526">1</cx:pt>
          <cx:pt idx="9527">1</cx:pt>
          <cx:pt idx="9528">1</cx:pt>
          <cx:pt idx="9529">1</cx:pt>
          <cx:pt idx="9530">1</cx:pt>
          <cx:pt idx="9531">1</cx:pt>
          <cx:pt idx="9532">3</cx:pt>
          <cx:pt idx="9533">1</cx:pt>
          <cx:pt idx="9534">1</cx:pt>
          <cx:pt idx="9535">1</cx:pt>
          <cx:pt idx="9536">1</cx:pt>
          <cx:pt idx="9537">1</cx:pt>
          <cx:pt idx="9538">1</cx:pt>
          <cx:pt idx="9539">1</cx:pt>
          <cx:pt idx="9540">1</cx:pt>
          <cx:pt idx="9541">1</cx:pt>
          <cx:pt idx="9542">1</cx:pt>
          <cx:pt idx="9543">1</cx:pt>
          <cx:pt idx="9544">1</cx:pt>
          <cx:pt idx="9545">1</cx:pt>
          <cx:pt idx="9546">1</cx:pt>
          <cx:pt idx="9547">1</cx:pt>
          <cx:pt idx="9548">1</cx:pt>
          <cx:pt idx="9549">1</cx:pt>
          <cx:pt idx="9550">1</cx:pt>
          <cx:pt idx="9551">1</cx:pt>
          <cx:pt idx="9552">1</cx:pt>
          <cx:pt idx="9553">1</cx:pt>
          <cx:pt idx="9554">1</cx:pt>
          <cx:pt idx="9555">1</cx:pt>
          <cx:pt idx="9556">1</cx:pt>
          <cx:pt idx="9557">1</cx:pt>
          <cx:pt idx="9558">1</cx:pt>
          <cx:pt idx="9559">1</cx:pt>
          <cx:pt idx="9560">1</cx:pt>
          <cx:pt idx="9561">3</cx:pt>
          <cx:pt idx="9562">1</cx:pt>
          <cx:pt idx="9563">3</cx:pt>
          <cx:pt idx="9564">1</cx:pt>
          <cx:pt idx="9565">1</cx:pt>
          <cx:pt idx="9566">1</cx:pt>
          <cx:pt idx="9567">1</cx:pt>
          <cx:pt idx="9568">1</cx:pt>
          <cx:pt idx="9569">1</cx:pt>
          <cx:pt idx="9570">1</cx:pt>
          <cx:pt idx="9571">1</cx:pt>
          <cx:pt idx="9572">1</cx:pt>
          <cx:pt idx="9573">1</cx:pt>
          <cx:pt idx="9574">1</cx:pt>
          <cx:pt idx="9575">1</cx:pt>
          <cx:pt idx="9576">1</cx:pt>
          <cx:pt idx="9577">1</cx:pt>
          <cx:pt idx="9578">1</cx:pt>
          <cx:pt idx="9579">1</cx:pt>
          <cx:pt idx="9580">1</cx:pt>
          <cx:pt idx="9581">1</cx:pt>
          <cx:pt idx="9582">1</cx:pt>
          <cx:pt idx="9583">1</cx:pt>
          <cx:pt idx="9584">1</cx:pt>
          <cx:pt idx="9585">1</cx:pt>
          <cx:pt idx="9586">1</cx:pt>
          <cx:pt idx="9587">1</cx:pt>
          <cx:pt idx="9588">1</cx:pt>
          <cx:pt idx="9589">1</cx:pt>
          <cx:pt idx="9590">1</cx:pt>
          <cx:pt idx="9591">1</cx:pt>
          <cx:pt idx="9592">1</cx:pt>
          <cx:pt idx="9593">1</cx:pt>
          <cx:pt idx="9594">1</cx:pt>
          <cx:pt idx="9595">1</cx:pt>
          <cx:pt idx="9596">1</cx:pt>
          <cx:pt idx="9597">1</cx:pt>
          <cx:pt idx="9598">1</cx:pt>
          <cx:pt idx="9599">1</cx:pt>
          <cx:pt idx="9600">1</cx:pt>
          <cx:pt idx="9601">1</cx:pt>
          <cx:pt idx="9602">1</cx:pt>
          <cx:pt idx="9603">1</cx:pt>
          <cx:pt idx="9604">1</cx:pt>
          <cx:pt idx="9605">1</cx:pt>
          <cx:pt idx="9606">1</cx:pt>
          <cx:pt idx="9607">1</cx:pt>
          <cx:pt idx="9608">1</cx:pt>
          <cx:pt idx="9609">1</cx:pt>
          <cx:pt idx="9610">1</cx:pt>
          <cx:pt idx="9611">1</cx:pt>
          <cx:pt idx="9612">1</cx:pt>
          <cx:pt idx="9613">1</cx:pt>
          <cx:pt idx="9614">1</cx:pt>
          <cx:pt idx="9615">1</cx:pt>
          <cx:pt idx="9616">1</cx:pt>
          <cx:pt idx="9617">1</cx:pt>
          <cx:pt idx="9618">1</cx:pt>
          <cx:pt idx="9619">1</cx:pt>
          <cx:pt idx="9620">1</cx:pt>
          <cx:pt idx="9621">1</cx:pt>
          <cx:pt idx="9622">1</cx:pt>
          <cx:pt idx="9623">1</cx:pt>
          <cx:pt idx="9624">1</cx:pt>
          <cx:pt idx="9625">1</cx:pt>
          <cx:pt idx="9626">1</cx:pt>
          <cx:pt idx="9627">1</cx:pt>
          <cx:pt idx="9628">1</cx:pt>
          <cx:pt idx="9629">1</cx:pt>
          <cx:pt idx="9630">1</cx:pt>
          <cx:pt idx="9631">3</cx:pt>
          <cx:pt idx="9632">1</cx:pt>
          <cx:pt idx="9633">1</cx:pt>
          <cx:pt idx="9634">1</cx:pt>
          <cx:pt idx="9635">1</cx:pt>
          <cx:pt idx="9636">1</cx:pt>
          <cx:pt idx="9637">1</cx:pt>
          <cx:pt idx="9638">1</cx:pt>
          <cx:pt idx="9639">1</cx:pt>
          <cx:pt idx="9640">1</cx:pt>
          <cx:pt idx="9641">1</cx:pt>
          <cx:pt idx="9642">1</cx:pt>
          <cx:pt idx="9643">1</cx:pt>
          <cx:pt idx="9644">1</cx:pt>
          <cx:pt idx="9645">1</cx:pt>
          <cx:pt idx="9646">1</cx:pt>
          <cx:pt idx="9647">1</cx:pt>
          <cx:pt idx="9648">1</cx:pt>
          <cx:pt idx="9649">1</cx:pt>
          <cx:pt idx="9650">1</cx:pt>
          <cx:pt idx="9651">1</cx:pt>
          <cx:pt idx="9652">1</cx:pt>
          <cx:pt idx="9653">1</cx:pt>
          <cx:pt idx="9654">1</cx:pt>
          <cx:pt idx="9655">1</cx:pt>
          <cx:pt idx="9656">1</cx:pt>
          <cx:pt idx="9657">1</cx:pt>
          <cx:pt idx="9658">1</cx:pt>
          <cx:pt idx="9659">1</cx:pt>
          <cx:pt idx="9660">1</cx:pt>
          <cx:pt idx="9661">1</cx:pt>
          <cx:pt idx="9662">1</cx:pt>
          <cx:pt idx="9663">1</cx:pt>
          <cx:pt idx="9664">1</cx:pt>
          <cx:pt idx="9665">1</cx:pt>
          <cx:pt idx="9666">1</cx:pt>
          <cx:pt idx="9667">1</cx:pt>
          <cx:pt idx="9668">1</cx:pt>
          <cx:pt idx="9669">1</cx:pt>
          <cx:pt idx="9670">1</cx:pt>
          <cx:pt idx="9671">1</cx:pt>
          <cx:pt idx="9672">1</cx:pt>
          <cx:pt idx="9673">1</cx:pt>
          <cx:pt idx="9674">1</cx:pt>
          <cx:pt idx="9675">1</cx:pt>
          <cx:pt idx="9676">1</cx:pt>
          <cx:pt idx="9677">1</cx:pt>
          <cx:pt idx="9678">1</cx:pt>
          <cx:pt idx="9679">1</cx:pt>
          <cx:pt idx="9680">1</cx:pt>
          <cx:pt idx="9681">1</cx:pt>
          <cx:pt idx="9682">1</cx:pt>
          <cx:pt idx="9683">3</cx:pt>
          <cx:pt idx="9684">1</cx:pt>
          <cx:pt idx="9685">1</cx:pt>
          <cx:pt idx="9686">1</cx:pt>
          <cx:pt idx="9687">1</cx:pt>
          <cx:pt idx="9688">1</cx:pt>
          <cx:pt idx="9689">1</cx:pt>
          <cx:pt idx="9690">1</cx:pt>
          <cx:pt idx="9691">1</cx:pt>
          <cx:pt idx="9692">1</cx:pt>
          <cx:pt idx="9693">1</cx:pt>
          <cx:pt idx="9694">1</cx:pt>
          <cx:pt idx="9695">1</cx:pt>
          <cx:pt idx="9696">1</cx:pt>
          <cx:pt idx="9697">1</cx:pt>
          <cx:pt idx="9698">1</cx:pt>
          <cx:pt idx="9699">1</cx:pt>
          <cx:pt idx="9700">1</cx:pt>
          <cx:pt idx="9701">1</cx:pt>
          <cx:pt idx="9702">1</cx:pt>
          <cx:pt idx="9703">1</cx:pt>
          <cx:pt idx="9704">1</cx:pt>
          <cx:pt idx="9705">1</cx:pt>
          <cx:pt idx="9706">1</cx:pt>
          <cx:pt idx="9707">1</cx:pt>
          <cx:pt idx="9708">3</cx:pt>
          <cx:pt idx="9709">1</cx:pt>
          <cx:pt idx="9710">1</cx:pt>
          <cx:pt idx="9711">1</cx:pt>
          <cx:pt idx="9712">1</cx:pt>
          <cx:pt idx="9713">1</cx:pt>
          <cx:pt idx="9714">1</cx:pt>
          <cx:pt idx="9715">1</cx:pt>
          <cx:pt idx="9716">1</cx:pt>
          <cx:pt idx="9717">1</cx:pt>
          <cx:pt idx="9718">1</cx:pt>
          <cx:pt idx="9719">1</cx:pt>
          <cx:pt idx="9720">1</cx:pt>
          <cx:pt idx="9721">3</cx:pt>
          <cx:pt idx="9722">1</cx:pt>
          <cx:pt idx="9723">1</cx:pt>
          <cx:pt idx="9724">1</cx:pt>
          <cx:pt idx="9725">3</cx:pt>
          <cx:pt idx="9726">1</cx:pt>
          <cx:pt idx="9727">1</cx:pt>
          <cx:pt idx="9728">1</cx:pt>
          <cx:pt idx="9729">1</cx:pt>
          <cx:pt idx="9730">3</cx:pt>
          <cx:pt idx="9731">1</cx:pt>
          <cx:pt idx="9732">1</cx:pt>
          <cx:pt idx="9733">1</cx:pt>
          <cx:pt idx="9734">1</cx:pt>
          <cx:pt idx="9735">1</cx:pt>
          <cx:pt idx="9736">1</cx:pt>
          <cx:pt idx="9737">1</cx:pt>
          <cx:pt idx="9738">1</cx:pt>
          <cx:pt idx="9739">1</cx:pt>
          <cx:pt idx="9740">1</cx:pt>
          <cx:pt idx="9741">1</cx:pt>
          <cx:pt idx="9742">1</cx:pt>
          <cx:pt idx="9743">1</cx:pt>
          <cx:pt idx="9744">1</cx:pt>
          <cx:pt idx="9745">1</cx:pt>
          <cx:pt idx="9746">1</cx:pt>
          <cx:pt idx="9747">1</cx:pt>
          <cx:pt idx="9748">1</cx:pt>
          <cx:pt idx="9749">1</cx:pt>
          <cx:pt idx="9750">1</cx:pt>
          <cx:pt idx="9751">1</cx:pt>
          <cx:pt idx="9752">1</cx:pt>
          <cx:pt idx="9753">1</cx:pt>
          <cx:pt idx="9754">1</cx:pt>
          <cx:pt idx="9755">1</cx:pt>
          <cx:pt idx="9756">1</cx:pt>
          <cx:pt idx="9757">1</cx:pt>
          <cx:pt idx="9758">1</cx:pt>
          <cx:pt idx="9759">1</cx:pt>
          <cx:pt idx="9760">1</cx:pt>
          <cx:pt idx="9761">1</cx:pt>
          <cx:pt idx="9762">1</cx:pt>
          <cx:pt idx="9763">1</cx:pt>
          <cx:pt idx="9764">1</cx:pt>
          <cx:pt idx="9765">1</cx:pt>
          <cx:pt idx="9766">1</cx:pt>
          <cx:pt idx="9767">1</cx:pt>
          <cx:pt idx="9768">1</cx:pt>
          <cx:pt idx="9769">1</cx:pt>
          <cx:pt idx="9770">1</cx:pt>
          <cx:pt idx="9771">1</cx:pt>
          <cx:pt idx="9772">1</cx:pt>
          <cx:pt idx="9773">1</cx:pt>
          <cx:pt idx="9774">1</cx:pt>
          <cx:pt idx="9775">1</cx:pt>
          <cx:pt idx="9776">1</cx:pt>
          <cx:pt idx="9777">1</cx:pt>
          <cx:pt idx="9778">1</cx:pt>
          <cx:pt idx="9779">1</cx:pt>
          <cx:pt idx="9780">3</cx:pt>
          <cx:pt idx="9781">1</cx:pt>
          <cx:pt idx="9782">1</cx:pt>
          <cx:pt idx="9783">1</cx:pt>
          <cx:pt idx="9784">1</cx:pt>
          <cx:pt idx="9785">1</cx:pt>
          <cx:pt idx="9786">1</cx:pt>
          <cx:pt idx="9787">1</cx:pt>
          <cx:pt idx="9788">1</cx:pt>
          <cx:pt idx="9789">1</cx:pt>
          <cx:pt idx="9790">1</cx:pt>
          <cx:pt idx="9791">1</cx:pt>
          <cx:pt idx="9792">1</cx:pt>
          <cx:pt idx="9793">1</cx:pt>
          <cx:pt idx="9794">1</cx:pt>
          <cx:pt idx="9795">1</cx:pt>
          <cx:pt idx="9796">1</cx:pt>
          <cx:pt idx="9797">1</cx:pt>
          <cx:pt idx="9798">1</cx:pt>
          <cx:pt idx="9799">1</cx:pt>
          <cx:pt idx="9800">1</cx:pt>
          <cx:pt idx="9801">1</cx:pt>
          <cx:pt idx="9802">1</cx:pt>
          <cx:pt idx="9803">1</cx:pt>
          <cx:pt idx="9804">1</cx:pt>
          <cx:pt idx="9805">1</cx:pt>
          <cx:pt idx="9806">1</cx:pt>
          <cx:pt idx="9807">1</cx:pt>
          <cx:pt idx="9808">1</cx:pt>
          <cx:pt idx="9809">1</cx:pt>
          <cx:pt idx="9810">1</cx:pt>
          <cx:pt idx="9811">1</cx:pt>
          <cx:pt idx="9812">1</cx:pt>
          <cx:pt idx="9813">1</cx:pt>
          <cx:pt idx="9814">1</cx:pt>
          <cx:pt idx="9815">1</cx:pt>
          <cx:pt idx="9816">1</cx:pt>
          <cx:pt idx="9817">1</cx:pt>
          <cx:pt idx="9818">1</cx:pt>
          <cx:pt idx="9819">1</cx:pt>
          <cx:pt idx="9820">1</cx:pt>
          <cx:pt idx="9821">1</cx:pt>
          <cx:pt idx="9822">1</cx:pt>
          <cx:pt idx="9823">1</cx:pt>
          <cx:pt idx="9824">1</cx:pt>
          <cx:pt idx="9825">1</cx:pt>
          <cx:pt idx="9826">1</cx:pt>
          <cx:pt idx="9827">1</cx:pt>
          <cx:pt idx="9828">1</cx:pt>
          <cx:pt idx="9829">1</cx:pt>
          <cx:pt idx="9830">1</cx:pt>
          <cx:pt idx="9831">1</cx:pt>
          <cx:pt idx="9832">1</cx:pt>
          <cx:pt idx="9833">1</cx:pt>
          <cx:pt idx="9834">1</cx:pt>
          <cx:pt idx="9835">1</cx:pt>
          <cx:pt idx="9836">1</cx:pt>
          <cx:pt idx="9837">1</cx:pt>
          <cx:pt idx="9838">1</cx:pt>
          <cx:pt idx="9839">1</cx:pt>
          <cx:pt idx="9840">1</cx:pt>
          <cx:pt idx="9841">1</cx:pt>
          <cx:pt idx="9842">1</cx:pt>
          <cx:pt idx="9843">1</cx:pt>
          <cx:pt idx="9844">1</cx:pt>
          <cx:pt idx="9845">1</cx:pt>
          <cx:pt idx="9846">1</cx:pt>
          <cx:pt idx="9847">1</cx:pt>
          <cx:pt idx="9848">1</cx:pt>
          <cx:pt idx="9849">1</cx:pt>
          <cx:pt idx="9850">1</cx:pt>
          <cx:pt idx="9851">1</cx:pt>
          <cx:pt idx="9852">1</cx:pt>
          <cx:pt idx="9853">1</cx:pt>
          <cx:pt idx="9854">1</cx:pt>
          <cx:pt idx="9855">1</cx:pt>
          <cx:pt idx="9856">1</cx:pt>
          <cx:pt idx="9857">1</cx:pt>
          <cx:pt idx="9858">1</cx:pt>
          <cx:pt idx="9859">1</cx:pt>
          <cx:pt idx="9860">1</cx:pt>
          <cx:pt idx="9861">1</cx:pt>
          <cx:pt idx="9862">1</cx:pt>
          <cx:pt idx="9863">1</cx:pt>
          <cx:pt idx="9864">1</cx:pt>
          <cx:pt idx="9865">1</cx:pt>
          <cx:pt idx="9866">1</cx:pt>
          <cx:pt idx="9867">1</cx:pt>
          <cx:pt idx="9868">3</cx:pt>
          <cx:pt idx="9869">1</cx:pt>
          <cx:pt idx="9870">1</cx:pt>
          <cx:pt idx="9871">1</cx:pt>
          <cx:pt idx="9872">1</cx:pt>
          <cx:pt idx="9873">1</cx:pt>
          <cx:pt idx="9874">1</cx:pt>
          <cx:pt idx="9875">1</cx:pt>
          <cx:pt idx="9876">1</cx:pt>
          <cx:pt idx="9877">1</cx:pt>
          <cx:pt idx="9878">1</cx:pt>
          <cx:pt idx="9879">1</cx:pt>
          <cx:pt idx="9880">1</cx:pt>
          <cx:pt idx="9881">1</cx:pt>
          <cx:pt idx="9882">1</cx:pt>
          <cx:pt idx="9883">1</cx:pt>
          <cx:pt idx="9884">1</cx:pt>
          <cx:pt idx="9885">1</cx:pt>
          <cx:pt idx="9886">1</cx:pt>
          <cx:pt idx="9887">1</cx:pt>
          <cx:pt idx="9888">1</cx:pt>
          <cx:pt idx="9889">1</cx:pt>
          <cx:pt idx="9890">1</cx:pt>
          <cx:pt idx="9891">3</cx:pt>
          <cx:pt idx="9892">1</cx:pt>
          <cx:pt idx="9893">1</cx:pt>
          <cx:pt idx="9894">1</cx:pt>
          <cx:pt idx="9895">1</cx:pt>
          <cx:pt idx="9896">1</cx:pt>
          <cx:pt idx="9897">1</cx:pt>
          <cx:pt idx="9898">1</cx:pt>
          <cx:pt idx="9899">1</cx:pt>
          <cx:pt idx="9900">1</cx:pt>
          <cx:pt idx="9901">1</cx:pt>
          <cx:pt idx="9902">1</cx:pt>
          <cx:pt idx="9903">1</cx:pt>
          <cx:pt idx="9904">1</cx:pt>
          <cx:pt idx="9905">1</cx:pt>
          <cx:pt idx="9906">1</cx:pt>
          <cx:pt idx="9907">1</cx:pt>
          <cx:pt idx="9908">1</cx:pt>
          <cx:pt idx="9909">1</cx:pt>
          <cx:pt idx="9910">1</cx:pt>
          <cx:pt idx="9911">1</cx:pt>
          <cx:pt idx="9912">1</cx:pt>
          <cx:pt idx="9913">1</cx:pt>
          <cx:pt idx="9914">1</cx:pt>
          <cx:pt idx="9915">1</cx:pt>
          <cx:pt idx="9916">1</cx:pt>
          <cx:pt idx="9917">1</cx:pt>
          <cx:pt idx="9918">1</cx:pt>
          <cx:pt idx="9919">1</cx:pt>
          <cx:pt idx="9920">1</cx:pt>
          <cx:pt idx="9921">1</cx:pt>
          <cx:pt idx="9922">3</cx:pt>
          <cx:pt idx="9923">1</cx:pt>
          <cx:pt idx="9924">1</cx:pt>
          <cx:pt idx="9925">1</cx:pt>
          <cx:pt idx="9926">1</cx:pt>
          <cx:pt idx="9927">1</cx:pt>
          <cx:pt idx="9928">1</cx:pt>
          <cx:pt idx="9929">1</cx:pt>
          <cx:pt idx="9930">1</cx:pt>
          <cx:pt idx="9931">1</cx:pt>
          <cx:pt idx="9932">1</cx:pt>
          <cx:pt idx="9933">1</cx:pt>
          <cx:pt idx="9934">1</cx:pt>
          <cx:pt idx="9935">1</cx:pt>
          <cx:pt idx="9936">1</cx:pt>
          <cx:pt idx="9937">1</cx:pt>
          <cx:pt idx="9938">1</cx:pt>
          <cx:pt idx="9939">1</cx:pt>
          <cx:pt idx="9940">1</cx:pt>
          <cx:pt idx="9941">1</cx:pt>
          <cx:pt idx="9942">1</cx:pt>
          <cx:pt idx="9943">1</cx:pt>
          <cx:pt idx="9944">1</cx:pt>
          <cx:pt idx="9945">1</cx:pt>
          <cx:pt idx="9946">1</cx:pt>
          <cx:pt idx="9947">1</cx:pt>
          <cx:pt idx="9948">1</cx:pt>
          <cx:pt idx="9949">1</cx:pt>
          <cx:pt idx="9950">1</cx:pt>
          <cx:pt idx="9951">1</cx:pt>
          <cx:pt idx="9952">1</cx:pt>
          <cx:pt idx="9953">1</cx:pt>
          <cx:pt idx="9954">1</cx:pt>
          <cx:pt idx="9955">1</cx:pt>
          <cx:pt idx="9956">1</cx:pt>
          <cx:pt idx="9957">1</cx:pt>
          <cx:pt idx="9958">1</cx:pt>
          <cx:pt idx="9959">1</cx:pt>
          <cx:pt idx="9960">1</cx:pt>
          <cx:pt idx="9961">1</cx:pt>
          <cx:pt idx="9962">1</cx:pt>
          <cx:pt idx="9963">1</cx:pt>
          <cx:pt idx="9964">1</cx:pt>
          <cx:pt idx="9965">1</cx:pt>
          <cx:pt idx="9966">1</cx:pt>
          <cx:pt idx="9967">1</cx:pt>
          <cx:pt idx="9968">1</cx:pt>
          <cx:pt idx="9969">1</cx:pt>
          <cx:pt idx="9970">1</cx:pt>
          <cx:pt idx="9971">1</cx:pt>
          <cx:pt idx="9972">1</cx:pt>
          <cx:pt idx="9973">1</cx:pt>
          <cx:pt idx="9974">1</cx:pt>
          <cx:pt idx="9975">1</cx:pt>
          <cx:pt idx="9976">1</cx:pt>
          <cx:pt idx="9977">1</cx:pt>
          <cx:pt idx="9978">1</cx:pt>
          <cx:pt idx="9979">1</cx:pt>
          <cx:pt idx="9980">1</cx:pt>
          <cx:pt idx="9981">1</cx:pt>
          <cx:pt idx="9982">1</cx:pt>
          <cx:pt idx="9983">1</cx:pt>
          <cx:pt idx="9984">1</cx:pt>
          <cx:pt idx="9985">1</cx:pt>
          <cx:pt idx="9986">1</cx:pt>
          <cx:pt idx="9987">1</cx:pt>
          <cx:pt idx="9988">1</cx:pt>
          <cx:pt idx="9989">1</cx:pt>
          <cx:pt idx="9990">1</cx:pt>
          <cx:pt idx="9991">1</cx:pt>
          <cx:pt idx="9992">1</cx:pt>
          <cx:pt idx="9993">1</cx:pt>
          <cx:pt idx="9994">1</cx:pt>
          <cx:pt idx="9995">1</cx:pt>
          <cx:pt idx="9996">1</cx:pt>
          <cx:pt idx="9997">1</cx:pt>
          <cx:pt idx="9998">1</cx:pt>
          <cx:pt idx="9999">1</cx:pt>
          <cx:pt idx="10000">1</cx:pt>
          <cx:pt idx="10001">1</cx:pt>
          <cx:pt idx="10002">1</cx:pt>
          <cx:pt idx="10003">1</cx:pt>
          <cx:pt idx="10004">1</cx:pt>
          <cx:pt idx="10005">1</cx:pt>
          <cx:pt idx="10006">1</cx:pt>
          <cx:pt idx="10007">1</cx:pt>
          <cx:pt idx="10008">1</cx:pt>
          <cx:pt idx="10009">1</cx:pt>
          <cx:pt idx="10010">1</cx:pt>
          <cx:pt idx="10011">1</cx:pt>
          <cx:pt idx="10012">1</cx:pt>
          <cx:pt idx="10013">1</cx:pt>
          <cx:pt idx="10014">3</cx:pt>
          <cx:pt idx="10015">1</cx:pt>
          <cx:pt idx="10016">1</cx:pt>
          <cx:pt idx="10017">1</cx:pt>
          <cx:pt idx="10018">1</cx:pt>
          <cx:pt idx="10019">1</cx:pt>
          <cx:pt idx="10020">1</cx:pt>
          <cx:pt idx="10021">1</cx:pt>
          <cx:pt idx="10022">1</cx:pt>
          <cx:pt idx="10023">1</cx:pt>
          <cx:pt idx="10024">1</cx:pt>
          <cx:pt idx="10025">1</cx:pt>
          <cx:pt idx="10026">1</cx:pt>
          <cx:pt idx="10027">1</cx:pt>
          <cx:pt idx="10028">1</cx:pt>
          <cx:pt idx="10029">1</cx:pt>
          <cx:pt idx="10030">1</cx:pt>
          <cx:pt idx="10031">1</cx:pt>
          <cx:pt idx="10032">3</cx:pt>
          <cx:pt idx="10033">1</cx:pt>
          <cx:pt idx="10034">1</cx:pt>
          <cx:pt idx="10035">1</cx:pt>
          <cx:pt idx="10036">1</cx:pt>
          <cx:pt idx="10037">1</cx:pt>
          <cx:pt idx="10038">1</cx:pt>
          <cx:pt idx="10039">1</cx:pt>
          <cx:pt idx="10040">1</cx:pt>
          <cx:pt idx="10041">1</cx:pt>
          <cx:pt idx="10042">1</cx:pt>
          <cx:pt idx="10043">3</cx:pt>
          <cx:pt idx="10044">1</cx:pt>
          <cx:pt idx="10045">1</cx:pt>
          <cx:pt idx="10046">1</cx:pt>
          <cx:pt idx="10047">1</cx:pt>
          <cx:pt idx="10048">1</cx:pt>
          <cx:pt idx="10049">1</cx:pt>
          <cx:pt idx="10050">1</cx:pt>
          <cx:pt idx="10051">1</cx:pt>
          <cx:pt idx="10052">1</cx:pt>
          <cx:pt idx="10053">1</cx:pt>
          <cx:pt idx="10054">1</cx:pt>
          <cx:pt idx="10055">1</cx:pt>
          <cx:pt idx="10056">1</cx:pt>
          <cx:pt idx="10057">1</cx:pt>
          <cx:pt idx="10058">1</cx:pt>
          <cx:pt idx="10059">1</cx:pt>
          <cx:pt idx="10060">1</cx:pt>
          <cx:pt idx="10061">1</cx:pt>
          <cx:pt idx="10062">1</cx:pt>
          <cx:pt idx="10063">1</cx:pt>
          <cx:pt idx="10064">1</cx:pt>
          <cx:pt idx="10065">1</cx:pt>
          <cx:pt idx="10066">1</cx:pt>
          <cx:pt idx="10067">1</cx:pt>
          <cx:pt idx="10068">1</cx:pt>
          <cx:pt idx="10069">1</cx:pt>
          <cx:pt idx="10070">1</cx:pt>
          <cx:pt idx="10071">1</cx:pt>
          <cx:pt idx="10072">1</cx:pt>
          <cx:pt idx="10073">1</cx:pt>
          <cx:pt idx="10074">1</cx:pt>
          <cx:pt idx="10075">1</cx:pt>
          <cx:pt idx="10076">1</cx:pt>
          <cx:pt idx="10077">1</cx:pt>
          <cx:pt idx="10078">3</cx:pt>
          <cx:pt idx="10079">1</cx:pt>
          <cx:pt idx="10080">1</cx:pt>
          <cx:pt idx="10081">1</cx:pt>
          <cx:pt idx="10082">1</cx:pt>
          <cx:pt idx="10083">1</cx:pt>
          <cx:pt idx="10084">1</cx:pt>
          <cx:pt idx="10085">1</cx:pt>
          <cx:pt idx="10086">1</cx:pt>
          <cx:pt idx="10087">1</cx:pt>
          <cx:pt idx="10088">1</cx:pt>
          <cx:pt idx="10089">1</cx:pt>
          <cx:pt idx="10090">1</cx:pt>
          <cx:pt idx="10091">1</cx:pt>
          <cx:pt idx="10092">1</cx:pt>
          <cx:pt idx="10093">1</cx:pt>
          <cx:pt idx="10094">1</cx:pt>
          <cx:pt idx="10095">1</cx:pt>
          <cx:pt idx="10096">1</cx:pt>
          <cx:pt idx="10097">1</cx:pt>
          <cx:pt idx="10098">1</cx:pt>
          <cx:pt idx="10099">1</cx:pt>
          <cx:pt idx="10100">1</cx:pt>
          <cx:pt idx="10101">1</cx:pt>
          <cx:pt idx="10102">1</cx:pt>
          <cx:pt idx="10103">1</cx:pt>
          <cx:pt idx="10104">1</cx:pt>
          <cx:pt idx="10105">1</cx:pt>
          <cx:pt idx="10106">1</cx:pt>
          <cx:pt idx="10107">1</cx:pt>
          <cx:pt idx="10108">1</cx:pt>
          <cx:pt idx="10109">1</cx:pt>
          <cx:pt idx="10110">1</cx:pt>
          <cx:pt idx="10111">1</cx:pt>
          <cx:pt idx="10112">1</cx:pt>
          <cx:pt idx="10113">1</cx:pt>
          <cx:pt idx="10114">1</cx:pt>
          <cx:pt idx="10115">1</cx:pt>
          <cx:pt idx="10116">1</cx:pt>
          <cx:pt idx="10117">1</cx:pt>
          <cx:pt idx="10118">1</cx:pt>
          <cx:pt idx="10119">1</cx:pt>
          <cx:pt idx="10120">1</cx:pt>
          <cx:pt idx="10121">1</cx:pt>
          <cx:pt idx="10122">1</cx:pt>
          <cx:pt idx="10123">3</cx:pt>
          <cx:pt idx="10124">1</cx:pt>
          <cx:pt idx="10125">1</cx:pt>
          <cx:pt idx="10126">1</cx:pt>
          <cx:pt idx="10127">1</cx:pt>
          <cx:pt idx="10128">1</cx:pt>
          <cx:pt idx="10129">1</cx:pt>
          <cx:pt idx="10130">1</cx:pt>
          <cx:pt idx="10131">1</cx:pt>
          <cx:pt idx="10132">1</cx:pt>
          <cx:pt idx="10133">1</cx:pt>
          <cx:pt idx="10134">1</cx:pt>
          <cx:pt idx="10135">1</cx:pt>
          <cx:pt idx="10136">1</cx:pt>
          <cx:pt idx="10137">1</cx:pt>
          <cx:pt idx="10138">1</cx:pt>
          <cx:pt idx="10139">1</cx:pt>
          <cx:pt idx="10140">1</cx:pt>
          <cx:pt idx="10141">1</cx:pt>
          <cx:pt idx="10142">1</cx:pt>
          <cx:pt idx="10143">1</cx:pt>
          <cx:pt idx="10144">1</cx:pt>
          <cx:pt idx="10145">1</cx:pt>
          <cx:pt idx="10146">1</cx:pt>
          <cx:pt idx="10147">1</cx:pt>
          <cx:pt idx="10148">1</cx:pt>
          <cx:pt idx="10149">1</cx:pt>
          <cx:pt idx="10150">1</cx:pt>
          <cx:pt idx="10151">1</cx:pt>
          <cx:pt idx="10152">1</cx:pt>
          <cx:pt idx="10153">1</cx:pt>
          <cx:pt idx="10154">1</cx:pt>
          <cx:pt idx="10155">1</cx:pt>
          <cx:pt idx="10156">1</cx:pt>
          <cx:pt idx="10157">1</cx:pt>
          <cx:pt idx="10158">1</cx:pt>
          <cx:pt idx="10159">1</cx:pt>
          <cx:pt idx="10160">1</cx:pt>
          <cx:pt idx="10161">1</cx:pt>
          <cx:pt idx="10162">1</cx:pt>
          <cx:pt idx="10163">1</cx:pt>
          <cx:pt idx="10164">1</cx:pt>
          <cx:pt idx="10165">1</cx:pt>
          <cx:pt idx="10166">1</cx:pt>
          <cx:pt idx="10167">1</cx:pt>
          <cx:pt idx="10168">1</cx:pt>
          <cx:pt idx="10169">1</cx:pt>
          <cx:pt idx="10170">1</cx:pt>
          <cx:pt idx="10171">1</cx:pt>
          <cx:pt idx="10172">1</cx:pt>
          <cx:pt idx="10173">1</cx:pt>
          <cx:pt idx="10174">1</cx:pt>
          <cx:pt idx="10175">1</cx:pt>
          <cx:pt idx="10176">1</cx:pt>
          <cx:pt idx="10177">1</cx:pt>
          <cx:pt idx="10178">1</cx:pt>
          <cx:pt idx="10179">1</cx:pt>
          <cx:pt idx="10180">1</cx:pt>
          <cx:pt idx="10181">1</cx:pt>
          <cx:pt idx="10182">1</cx:pt>
          <cx:pt idx="10183">1</cx:pt>
          <cx:pt idx="10184">1</cx:pt>
          <cx:pt idx="10185">1</cx:pt>
          <cx:pt idx="10186">1</cx:pt>
          <cx:pt idx="10187">3</cx:pt>
          <cx:pt idx="10188">1</cx:pt>
          <cx:pt idx="10189">1</cx:pt>
          <cx:pt idx="10190">1</cx:pt>
          <cx:pt idx="10191">1</cx:pt>
          <cx:pt idx="10192">1</cx:pt>
          <cx:pt idx="10193">1</cx:pt>
          <cx:pt idx="10194">1</cx:pt>
          <cx:pt idx="10195">1</cx:pt>
          <cx:pt idx="10196">1</cx:pt>
          <cx:pt idx="10197">1</cx:pt>
          <cx:pt idx="10198">1</cx:pt>
          <cx:pt idx="10199">1</cx:pt>
          <cx:pt idx="10200">1</cx:pt>
          <cx:pt idx="10201">1</cx:pt>
          <cx:pt idx="10202">1</cx:pt>
          <cx:pt idx="10203">1</cx:pt>
          <cx:pt idx="10204">1</cx:pt>
          <cx:pt idx="10205">1</cx:pt>
          <cx:pt idx="10206">1</cx:pt>
          <cx:pt idx="10207">1</cx:pt>
          <cx:pt idx="10208">1</cx:pt>
          <cx:pt idx="10209">1</cx:pt>
          <cx:pt idx="10210">1</cx:pt>
          <cx:pt idx="10211">1</cx:pt>
          <cx:pt idx="10212">1</cx:pt>
          <cx:pt idx="10213">1</cx:pt>
          <cx:pt idx="10214">3</cx:pt>
          <cx:pt idx="10215">1</cx:pt>
          <cx:pt idx="10216">1</cx:pt>
          <cx:pt idx="10217">1</cx:pt>
          <cx:pt idx="10218">1</cx:pt>
          <cx:pt idx="10219">1</cx:pt>
          <cx:pt idx="10220">1</cx:pt>
          <cx:pt idx="10221">1</cx:pt>
          <cx:pt idx="10222">1</cx:pt>
          <cx:pt idx="10223">1</cx:pt>
          <cx:pt idx="10224">1</cx:pt>
          <cx:pt idx="10225">1</cx:pt>
          <cx:pt idx="10226">1</cx:pt>
          <cx:pt idx="10227">1</cx:pt>
          <cx:pt idx="10228">1</cx:pt>
          <cx:pt idx="10229">1</cx:pt>
          <cx:pt idx="10230">1</cx:pt>
          <cx:pt idx="10231">1</cx:pt>
          <cx:pt idx="10232">1</cx:pt>
          <cx:pt idx="10233">1</cx:pt>
          <cx:pt idx="10234">1</cx:pt>
          <cx:pt idx="10235">1</cx:pt>
          <cx:pt idx="10236">1</cx:pt>
          <cx:pt idx="10237">3</cx:pt>
          <cx:pt idx="10238">1</cx:pt>
          <cx:pt idx="10239">1</cx:pt>
          <cx:pt idx="10240">1</cx:pt>
          <cx:pt idx="10241">1</cx:pt>
          <cx:pt idx="10242">1</cx:pt>
          <cx:pt idx="10243">1</cx:pt>
          <cx:pt idx="10244">1</cx:pt>
          <cx:pt idx="10245">1</cx:pt>
          <cx:pt idx="10246">1</cx:pt>
          <cx:pt idx="10247">1</cx:pt>
          <cx:pt idx="10248">1</cx:pt>
          <cx:pt idx="10249">1</cx:pt>
          <cx:pt idx="10250">1</cx:pt>
          <cx:pt idx="10251">1</cx:pt>
          <cx:pt idx="10252">1</cx:pt>
          <cx:pt idx="10253">1</cx:pt>
          <cx:pt idx="10254">1</cx:pt>
          <cx:pt idx="10255">1</cx:pt>
          <cx:pt idx="10256">1</cx:pt>
          <cx:pt idx="10257">1</cx:pt>
          <cx:pt idx="10258">1</cx:pt>
          <cx:pt idx="10259">1</cx:pt>
          <cx:pt idx="10260">1</cx:pt>
          <cx:pt idx="10261">1</cx:pt>
          <cx:pt idx="10262">1</cx:pt>
          <cx:pt idx="10263">1</cx:pt>
          <cx:pt idx="10264">1</cx:pt>
          <cx:pt idx="10265">1</cx:pt>
          <cx:pt idx="10266">1</cx:pt>
          <cx:pt idx="10267">1</cx:pt>
          <cx:pt idx="10268">1</cx:pt>
          <cx:pt idx="10269">1</cx:pt>
          <cx:pt idx="10270">1</cx:pt>
          <cx:pt idx="10271">1</cx:pt>
          <cx:pt idx="10272">1</cx:pt>
          <cx:pt idx="10273">1</cx:pt>
          <cx:pt idx="10274">1</cx:pt>
          <cx:pt idx="10275">1</cx:pt>
          <cx:pt idx="10276">1</cx:pt>
          <cx:pt idx="10277">1</cx:pt>
          <cx:pt idx="10278">1</cx:pt>
          <cx:pt idx="10279">1</cx:pt>
          <cx:pt idx="10280">1</cx:pt>
          <cx:pt idx="10281">1</cx:pt>
          <cx:pt idx="10282">1</cx:pt>
          <cx:pt idx="10283">1</cx:pt>
          <cx:pt idx="10284">1</cx:pt>
          <cx:pt idx="10285">1</cx:pt>
          <cx:pt idx="10286">1</cx:pt>
          <cx:pt idx="10287">1</cx:pt>
          <cx:pt idx="10288">3</cx:pt>
          <cx:pt idx="10289">1</cx:pt>
          <cx:pt idx="10290">1</cx:pt>
          <cx:pt idx="10291">1</cx:pt>
          <cx:pt idx="10292">1</cx:pt>
          <cx:pt idx="10293">1</cx:pt>
          <cx:pt idx="10294">1</cx:pt>
          <cx:pt idx="10295">1</cx:pt>
          <cx:pt idx="10296">1</cx:pt>
          <cx:pt idx="10297">1</cx:pt>
          <cx:pt idx="10298">1</cx:pt>
          <cx:pt idx="10299">3</cx:pt>
          <cx:pt idx="10300">1</cx:pt>
          <cx:pt idx="10301">1</cx:pt>
          <cx:pt idx="10302">1</cx:pt>
          <cx:pt idx="10303">1</cx:pt>
          <cx:pt idx="10304">1</cx:pt>
          <cx:pt idx="10305">1</cx:pt>
          <cx:pt idx="10306">1</cx:pt>
          <cx:pt idx="10307">1</cx:pt>
          <cx:pt idx="10308">1</cx:pt>
          <cx:pt idx="10309">1</cx:pt>
          <cx:pt idx="10310">1</cx:pt>
          <cx:pt idx="10311">1</cx:pt>
          <cx:pt idx="10312">1</cx:pt>
          <cx:pt idx="10313">1</cx:pt>
          <cx:pt idx="10314">1</cx:pt>
          <cx:pt idx="10315">1</cx:pt>
          <cx:pt idx="10316">1</cx:pt>
          <cx:pt idx="10317">1</cx:pt>
          <cx:pt idx="10318">1</cx:pt>
          <cx:pt idx="10319">1</cx:pt>
          <cx:pt idx="10320">1</cx:pt>
          <cx:pt idx="10321">1</cx:pt>
          <cx:pt idx="10322">1</cx:pt>
          <cx:pt idx="10323">1</cx:pt>
          <cx:pt idx="10324">1</cx:pt>
          <cx:pt idx="10325">1</cx:pt>
          <cx:pt idx="10326">1</cx:pt>
          <cx:pt idx="10327">1</cx:pt>
          <cx:pt idx="10328">1</cx:pt>
          <cx:pt idx="10329">1</cx:pt>
          <cx:pt idx="10330">1</cx:pt>
          <cx:pt idx="10331">1</cx:pt>
          <cx:pt idx="10332">1</cx:pt>
          <cx:pt idx="10333">1</cx:pt>
          <cx:pt idx="10334">1</cx:pt>
          <cx:pt idx="10335">1</cx:pt>
          <cx:pt idx="10336">1</cx:pt>
          <cx:pt idx="10337">1</cx:pt>
          <cx:pt idx="10338">1</cx:pt>
          <cx:pt idx="10339">1</cx:pt>
          <cx:pt idx="10340">1</cx:pt>
          <cx:pt idx="10341">1</cx:pt>
          <cx:pt idx="10342">1</cx:pt>
          <cx:pt idx="10343">1</cx:pt>
          <cx:pt idx="10344">1</cx:pt>
          <cx:pt idx="10345">1</cx:pt>
          <cx:pt idx="10346">1</cx:pt>
          <cx:pt idx="10347">1</cx:pt>
          <cx:pt idx="10348">1</cx:pt>
          <cx:pt idx="10349">3</cx:pt>
          <cx:pt idx="10350">1</cx:pt>
          <cx:pt idx="10351">1</cx:pt>
          <cx:pt idx="10352">1</cx:pt>
          <cx:pt idx="10353">1</cx:pt>
          <cx:pt idx="10354">1</cx:pt>
          <cx:pt idx="10355">1</cx:pt>
          <cx:pt idx="10356">1</cx:pt>
          <cx:pt idx="10357">1</cx:pt>
          <cx:pt idx="10358">1</cx:pt>
          <cx:pt idx="10359">1</cx:pt>
          <cx:pt idx="10360">1</cx:pt>
          <cx:pt idx="10361">1</cx:pt>
          <cx:pt idx="10362">1</cx:pt>
          <cx:pt idx="10363">1</cx:pt>
          <cx:pt idx="10364">1</cx:pt>
          <cx:pt idx="10365">1</cx:pt>
          <cx:pt idx="10366">1</cx:pt>
          <cx:pt idx="10367">1</cx:pt>
          <cx:pt idx="10368">1</cx:pt>
          <cx:pt idx="10369">1</cx:pt>
          <cx:pt idx="10370">1</cx:pt>
          <cx:pt idx="10371">3</cx:pt>
          <cx:pt idx="10372">3</cx:pt>
          <cx:pt idx="10373">1</cx:pt>
          <cx:pt idx="10374">1</cx:pt>
          <cx:pt idx="10375">1</cx:pt>
          <cx:pt idx="10376">1</cx:pt>
          <cx:pt idx="10377">1</cx:pt>
          <cx:pt idx="10378">1</cx:pt>
          <cx:pt idx="10379">1</cx:pt>
          <cx:pt idx="10380">1</cx:pt>
          <cx:pt idx="10381">1</cx:pt>
          <cx:pt idx="10382">3</cx:pt>
          <cx:pt idx="10383">1</cx:pt>
          <cx:pt idx="10384">1</cx:pt>
          <cx:pt idx="10385">1</cx:pt>
          <cx:pt idx="10386">1</cx:pt>
          <cx:pt idx="10387">1</cx:pt>
          <cx:pt idx="10388">1</cx:pt>
          <cx:pt idx="10389">1</cx:pt>
          <cx:pt idx="10390">3</cx:pt>
          <cx:pt idx="10391">1</cx:pt>
          <cx:pt idx="10392">1</cx:pt>
          <cx:pt idx="10393">1</cx:pt>
          <cx:pt idx="10394">1</cx:pt>
          <cx:pt idx="10395">1</cx:pt>
          <cx:pt idx="10396">1</cx:pt>
          <cx:pt idx="10397">1</cx:pt>
          <cx:pt idx="10398">1</cx:pt>
          <cx:pt idx="10399">1</cx:pt>
          <cx:pt idx="10400">1</cx:pt>
          <cx:pt idx="10401">1</cx:pt>
          <cx:pt idx="10402">1</cx:pt>
          <cx:pt idx="10403">1</cx:pt>
          <cx:pt idx="10404">3</cx:pt>
          <cx:pt idx="10405">1</cx:pt>
          <cx:pt idx="10406">1</cx:pt>
          <cx:pt idx="10407">1</cx:pt>
          <cx:pt idx="10408">1</cx:pt>
          <cx:pt idx="10409">1</cx:pt>
          <cx:pt idx="10410">1</cx:pt>
          <cx:pt idx="10411">1</cx:pt>
          <cx:pt idx="10412">1</cx:pt>
          <cx:pt idx="10413">3</cx:pt>
          <cx:pt idx="10414">3</cx:pt>
          <cx:pt idx="10415">1</cx:pt>
          <cx:pt idx="10416">1</cx:pt>
          <cx:pt idx="10417">1</cx:pt>
          <cx:pt idx="10418">1</cx:pt>
          <cx:pt idx="10419">1</cx:pt>
          <cx:pt idx="10420">1</cx:pt>
          <cx:pt idx="10421">1</cx:pt>
          <cx:pt idx="10422">1</cx:pt>
          <cx:pt idx="10423">1</cx:pt>
          <cx:pt idx="10424">1</cx:pt>
          <cx:pt idx="10425">1</cx:pt>
          <cx:pt idx="10426">1</cx:pt>
          <cx:pt idx="10427">1</cx:pt>
          <cx:pt idx="10428">1</cx:pt>
          <cx:pt idx="10429">1</cx:pt>
          <cx:pt idx="10430">1</cx:pt>
          <cx:pt idx="10431">1</cx:pt>
          <cx:pt idx="10432">1</cx:pt>
          <cx:pt idx="10433">1</cx:pt>
          <cx:pt idx="10434">1</cx:pt>
          <cx:pt idx="10435">1</cx:pt>
          <cx:pt idx="10436">1</cx:pt>
          <cx:pt idx="10437">1</cx:pt>
          <cx:pt idx="10438">1</cx:pt>
          <cx:pt idx="10439">1</cx:pt>
          <cx:pt idx="10440">1</cx:pt>
          <cx:pt idx="10441">1</cx:pt>
          <cx:pt idx="10442">1</cx:pt>
          <cx:pt idx="10443">1</cx:pt>
          <cx:pt idx="10444">1</cx:pt>
          <cx:pt idx="10445">1</cx:pt>
          <cx:pt idx="10446">1</cx:pt>
          <cx:pt idx="10447">1</cx:pt>
          <cx:pt idx="10448">1</cx:pt>
          <cx:pt idx="10449">1</cx:pt>
          <cx:pt idx="10450">1</cx:pt>
          <cx:pt idx="10451">1</cx:pt>
          <cx:pt idx="10452">1</cx:pt>
          <cx:pt idx="10453">1</cx:pt>
          <cx:pt idx="10454">3</cx:pt>
          <cx:pt idx="10455">1</cx:pt>
          <cx:pt idx="10456">1</cx:pt>
          <cx:pt idx="10457">1</cx:pt>
          <cx:pt idx="10458">1</cx:pt>
          <cx:pt idx="10459">1</cx:pt>
          <cx:pt idx="10460">1</cx:pt>
          <cx:pt idx="10461">1</cx:pt>
          <cx:pt idx="10462">1</cx:pt>
          <cx:pt idx="10463">1</cx:pt>
          <cx:pt idx="10464">3</cx:pt>
          <cx:pt idx="10465">1</cx:pt>
          <cx:pt idx="10466">1</cx:pt>
          <cx:pt idx="10467">1</cx:pt>
          <cx:pt idx="10468">1</cx:pt>
          <cx:pt idx="10469">1</cx:pt>
          <cx:pt idx="10470">1</cx:pt>
          <cx:pt idx="10471">1</cx:pt>
          <cx:pt idx="10472">1</cx:pt>
          <cx:pt idx="10473">1</cx:pt>
          <cx:pt idx="10474">1</cx:pt>
          <cx:pt idx="10475">1</cx:pt>
          <cx:pt idx="10476">1</cx:pt>
          <cx:pt idx="10477">1</cx:pt>
          <cx:pt idx="10478">1</cx:pt>
          <cx:pt idx="10479">1</cx:pt>
          <cx:pt idx="10480">1</cx:pt>
          <cx:pt idx="10481">1</cx:pt>
          <cx:pt idx="10482">1</cx:pt>
          <cx:pt idx="10483">1</cx:pt>
          <cx:pt idx="10484">1</cx:pt>
          <cx:pt idx="10485">1</cx:pt>
          <cx:pt idx="10486">1</cx:pt>
          <cx:pt idx="10487">1</cx:pt>
          <cx:pt idx="10488">1</cx:pt>
          <cx:pt idx="10489">1</cx:pt>
          <cx:pt idx="10490">1</cx:pt>
          <cx:pt idx="10491">1</cx:pt>
          <cx:pt idx="10492">1</cx:pt>
          <cx:pt idx="10493">1</cx:pt>
          <cx:pt idx="10494">1</cx:pt>
          <cx:pt idx="10495">1</cx:pt>
          <cx:pt idx="10496">1</cx:pt>
          <cx:pt idx="10497">1</cx:pt>
          <cx:pt idx="10498">1</cx:pt>
          <cx:pt idx="10499">1</cx:pt>
          <cx:pt idx="10500">1</cx:pt>
          <cx:pt idx="10501">1</cx:pt>
          <cx:pt idx="10502">3</cx:pt>
          <cx:pt idx="10503">1</cx:pt>
          <cx:pt idx="10504">1</cx:pt>
          <cx:pt idx="10505">1</cx:pt>
          <cx:pt idx="10506">1</cx:pt>
          <cx:pt idx="10507">1</cx:pt>
          <cx:pt idx="10508">1</cx:pt>
          <cx:pt idx="10509">1</cx:pt>
          <cx:pt idx="10510">1</cx:pt>
          <cx:pt idx="10511">1</cx:pt>
          <cx:pt idx="10512">1</cx:pt>
          <cx:pt idx="10513">1</cx:pt>
          <cx:pt idx="10514">1</cx:pt>
          <cx:pt idx="10515">1</cx:pt>
          <cx:pt idx="10516">1</cx:pt>
          <cx:pt idx="10517">1</cx:pt>
          <cx:pt idx="10518">1</cx:pt>
          <cx:pt idx="10519">3</cx:pt>
          <cx:pt idx="10520">1</cx:pt>
          <cx:pt idx="10521">1</cx:pt>
          <cx:pt idx="10522">1</cx:pt>
          <cx:pt idx="10523">1</cx:pt>
          <cx:pt idx="10524">1</cx:pt>
          <cx:pt idx="10525">1</cx:pt>
          <cx:pt idx="10526">1</cx:pt>
          <cx:pt idx="10527">1</cx:pt>
          <cx:pt idx="10528">1</cx:pt>
          <cx:pt idx="10529">1</cx:pt>
          <cx:pt idx="10530">1</cx:pt>
          <cx:pt idx="10531">1</cx:pt>
          <cx:pt idx="10532">1</cx:pt>
          <cx:pt idx="10533">1</cx:pt>
          <cx:pt idx="10534">1</cx:pt>
          <cx:pt idx="10535">1</cx:pt>
          <cx:pt idx="10536">1</cx:pt>
          <cx:pt idx="10537">1</cx:pt>
          <cx:pt idx="10538">1</cx:pt>
          <cx:pt idx="10539">1</cx:pt>
          <cx:pt idx="10540">1</cx:pt>
          <cx:pt idx="10541">1</cx:pt>
          <cx:pt idx="10542">1</cx:pt>
          <cx:pt idx="10543">1</cx:pt>
          <cx:pt idx="10544">1</cx:pt>
          <cx:pt idx="10545">1</cx:pt>
          <cx:pt idx="10546">1</cx:pt>
          <cx:pt idx="10547">1</cx:pt>
          <cx:pt idx="10548">1</cx:pt>
          <cx:pt idx="10549">1</cx:pt>
          <cx:pt idx="10550">1</cx:pt>
          <cx:pt idx="10551">1</cx:pt>
          <cx:pt idx="10552">1</cx:pt>
          <cx:pt idx="10553">1</cx:pt>
          <cx:pt idx="10554">1</cx:pt>
          <cx:pt idx="10555">1</cx:pt>
          <cx:pt idx="10556">1</cx:pt>
          <cx:pt idx="10557">1</cx:pt>
          <cx:pt idx="10558">1</cx:pt>
          <cx:pt idx="10559">1</cx:pt>
          <cx:pt idx="10560">1</cx:pt>
          <cx:pt idx="10561">1</cx:pt>
          <cx:pt idx="10562">1</cx:pt>
          <cx:pt idx="10563">1</cx:pt>
          <cx:pt idx="10564">1</cx:pt>
          <cx:pt idx="10565">1</cx:pt>
          <cx:pt idx="10566">1</cx:pt>
          <cx:pt idx="10567">1</cx:pt>
          <cx:pt idx="10568">1</cx:pt>
          <cx:pt idx="10569">1</cx:pt>
          <cx:pt idx="10570">1</cx:pt>
          <cx:pt idx="10571">1</cx:pt>
          <cx:pt idx="10572">1</cx:pt>
          <cx:pt idx="10573">1</cx:pt>
          <cx:pt idx="10574">1</cx:pt>
          <cx:pt idx="10575">1</cx:pt>
          <cx:pt idx="10576">1</cx:pt>
          <cx:pt idx="10577">1</cx:pt>
          <cx:pt idx="10578">1</cx:pt>
          <cx:pt idx="10579">1</cx:pt>
          <cx:pt idx="10580">1</cx:pt>
          <cx:pt idx="10581">1</cx:pt>
          <cx:pt idx="10582">1</cx:pt>
          <cx:pt idx="10583">1</cx:pt>
          <cx:pt idx="10584">1</cx:pt>
          <cx:pt idx="10585">1</cx:pt>
          <cx:pt idx="10586">1</cx:pt>
          <cx:pt idx="10587">1</cx:pt>
          <cx:pt idx="10588">1</cx:pt>
          <cx:pt idx="10589">1</cx:pt>
          <cx:pt idx="10590">1</cx:pt>
          <cx:pt idx="10591">1</cx:pt>
          <cx:pt idx="10592">1</cx:pt>
          <cx:pt idx="10593">1</cx:pt>
          <cx:pt idx="10594">1</cx:pt>
          <cx:pt idx="10595">1</cx:pt>
          <cx:pt idx="10596">1</cx:pt>
          <cx:pt idx="10597">1</cx:pt>
          <cx:pt idx="10598">1</cx:pt>
          <cx:pt idx="10599">1</cx:pt>
          <cx:pt idx="10600">1</cx:pt>
          <cx:pt idx="10601">1</cx:pt>
          <cx:pt idx="10602">1</cx:pt>
          <cx:pt idx="10603">1</cx:pt>
          <cx:pt idx="10604">1</cx:pt>
          <cx:pt idx="10605">1</cx:pt>
          <cx:pt idx="10606">1</cx:pt>
          <cx:pt idx="10607">1</cx:pt>
          <cx:pt idx="10608">1</cx:pt>
          <cx:pt idx="10609">1</cx:pt>
          <cx:pt idx="10610">1</cx:pt>
          <cx:pt idx="10611">1</cx:pt>
          <cx:pt idx="10612">1</cx:pt>
          <cx:pt idx="10613">1</cx:pt>
          <cx:pt idx="10614">1</cx:pt>
          <cx:pt idx="10615">1</cx:pt>
          <cx:pt idx="10616">1</cx:pt>
          <cx:pt idx="10617">1</cx:pt>
          <cx:pt idx="10618">1</cx:pt>
          <cx:pt idx="10619">1</cx:pt>
          <cx:pt idx="10620">1</cx:pt>
          <cx:pt idx="10621">1</cx:pt>
          <cx:pt idx="10622">1</cx:pt>
          <cx:pt idx="10623">1</cx:pt>
          <cx:pt idx="10624">1</cx:pt>
          <cx:pt idx="10625">1</cx:pt>
          <cx:pt idx="10626">1</cx:pt>
          <cx:pt idx="10627">1</cx:pt>
          <cx:pt idx="10628">1</cx:pt>
          <cx:pt idx="10629">1</cx:pt>
          <cx:pt idx="10630">1</cx:pt>
          <cx:pt idx="10631">1</cx:pt>
          <cx:pt idx="10632">1</cx:pt>
          <cx:pt idx="10633">1</cx:pt>
          <cx:pt idx="10634">1</cx:pt>
          <cx:pt idx="10635">1</cx:pt>
          <cx:pt idx="10636">1</cx:pt>
          <cx:pt idx="10637">1</cx:pt>
          <cx:pt idx="10638">3</cx:pt>
          <cx:pt idx="10639">1</cx:pt>
          <cx:pt idx="10640">1</cx:pt>
          <cx:pt idx="10641">1</cx:pt>
          <cx:pt idx="10642">1</cx:pt>
          <cx:pt idx="10643">1</cx:pt>
          <cx:pt idx="10644">1</cx:pt>
          <cx:pt idx="10645">3</cx:pt>
          <cx:pt idx="10646">1</cx:pt>
          <cx:pt idx="10647">1</cx:pt>
          <cx:pt idx="10648">1</cx:pt>
          <cx:pt idx="10649">1</cx:pt>
          <cx:pt idx="10650">1</cx:pt>
          <cx:pt idx="10651">1</cx:pt>
          <cx:pt idx="10652">1</cx:pt>
          <cx:pt idx="10653">3</cx:pt>
          <cx:pt idx="10654">1</cx:pt>
          <cx:pt idx="10655">1</cx:pt>
          <cx:pt idx="10656">1</cx:pt>
          <cx:pt idx="10657">1</cx:pt>
          <cx:pt idx="10658">1</cx:pt>
          <cx:pt idx="10659">1</cx:pt>
          <cx:pt idx="10660">1</cx:pt>
          <cx:pt idx="10661">1</cx:pt>
          <cx:pt idx="10662">1</cx:pt>
          <cx:pt idx="10663">1</cx:pt>
          <cx:pt idx="10664">1</cx:pt>
          <cx:pt idx="10665">1</cx:pt>
          <cx:pt idx="10666">1</cx:pt>
          <cx:pt idx="10667">1</cx:pt>
          <cx:pt idx="10668">1</cx:pt>
          <cx:pt idx="10669">1</cx:pt>
          <cx:pt idx="10670">1</cx:pt>
          <cx:pt idx="10671">1</cx:pt>
          <cx:pt idx="10672">1</cx:pt>
          <cx:pt idx="10673">1</cx:pt>
          <cx:pt idx="10674">1</cx:pt>
          <cx:pt idx="10675">1</cx:pt>
          <cx:pt idx="10676">1</cx:pt>
          <cx:pt idx="10677">1</cx:pt>
          <cx:pt idx="10678">1</cx:pt>
          <cx:pt idx="10679">1</cx:pt>
          <cx:pt idx="10680">1</cx:pt>
          <cx:pt idx="10681">1</cx:pt>
          <cx:pt idx="10682">1</cx:pt>
          <cx:pt idx="10683">1</cx:pt>
          <cx:pt idx="10684">1</cx:pt>
          <cx:pt idx="10685">3</cx:pt>
          <cx:pt idx="10686">1</cx:pt>
          <cx:pt idx="10687">1</cx:pt>
          <cx:pt idx="10688">1</cx:pt>
          <cx:pt idx="10689">3</cx:pt>
          <cx:pt idx="10690">1</cx:pt>
          <cx:pt idx="10691">1</cx:pt>
          <cx:pt idx="10692">1</cx:pt>
          <cx:pt idx="10693">1</cx:pt>
          <cx:pt idx="10694">1</cx:pt>
          <cx:pt idx="10695">1</cx:pt>
          <cx:pt idx="10696">1</cx:pt>
          <cx:pt idx="10697">1</cx:pt>
          <cx:pt idx="10698">1</cx:pt>
          <cx:pt idx="10699">1</cx:pt>
          <cx:pt idx="10700">1</cx:pt>
          <cx:pt idx="10701">1</cx:pt>
          <cx:pt idx="10702">1</cx:pt>
          <cx:pt idx="10703">1</cx:pt>
          <cx:pt idx="10704">1</cx:pt>
          <cx:pt idx="10705">1</cx:pt>
          <cx:pt idx="10706">1</cx:pt>
          <cx:pt idx="10707">1</cx:pt>
          <cx:pt idx="10708">1</cx:pt>
          <cx:pt idx="10709">1</cx:pt>
          <cx:pt idx="10710">1</cx:pt>
          <cx:pt idx="10711">1</cx:pt>
          <cx:pt idx="10712">1</cx:pt>
          <cx:pt idx="10713">1</cx:pt>
          <cx:pt idx="10714">1</cx:pt>
          <cx:pt idx="10715">1</cx:pt>
          <cx:pt idx="10716">1</cx:pt>
          <cx:pt idx="10717">1</cx:pt>
          <cx:pt idx="10718">1</cx:pt>
          <cx:pt idx="10719">1</cx:pt>
          <cx:pt idx="10720">1</cx:pt>
          <cx:pt idx="10721">1</cx:pt>
          <cx:pt idx="10722">1</cx:pt>
          <cx:pt idx="10723">1</cx:pt>
          <cx:pt idx="10724">1</cx:pt>
          <cx:pt idx="10725">1</cx:pt>
          <cx:pt idx="10726">1</cx:pt>
          <cx:pt idx="10727">1</cx:pt>
          <cx:pt idx="10728">1</cx:pt>
          <cx:pt idx="10729">1</cx:pt>
          <cx:pt idx="10730">1</cx:pt>
          <cx:pt idx="10731">1</cx:pt>
          <cx:pt idx="10732">1</cx:pt>
          <cx:pt idx="10733">1</cx:pt>
          <cx:pt idx="10734">1</cx:pt>
          <cx:pt idx="10735">1</cx:pt>
          <cx:pt idx="10736">1</cx:pt>
          <cx:pt idx="10737">1</cx:pt>
          <cx:pt idx="10738">1</cx:pt>
          <cx:pt idx="10739">1</cx:pt>
          <cx:pt idx="10740">1</cx:pt>
          <cx:pt idx="10741">1</cx:pt>
          <cx:pt idx="10742">1</cx:pt>
          <cx:pt idx="10743">1</cx:pt>
          <cx:pt idx="10744">1</cx:pt>
          <cx:pt idx="10745">1</cx:pt>
          <cx:pt idx="10746">1</cx:pt>
          <cx:pt idx="10747">1</cx:pt>
          <cx:pt idx="10748">1</cx:pt>
          <cx:pt idx="10749">1</cx:pt>
          <cx:pt idx="10750">1</cx:pt>
          <cx:pt idx="10751">1</cx:pt>
          <cx:pt idx="10752">1</cx:pt>
          <cx:pt idx="10753">1</cx:pt>
          <cx:pt idx="10754">1</cx:pt>
          <cx:pt idx="10755">1</cx:pt>
          <cx:pt idx="10756">1</cx:pt>
          <cx:pt idx="10757">1</cx:pt>
          <cx:pt idx="10758">1</cx:pt>
          <cx:pt idx="10759">1</cx:pt>
          <cx:pt idx="10760">1</cx:pt>
          <cx:pt idx="10761">1</cx:pt>
          <cx:pt idx="10762">1</cx:pt>
          <cx:pt idx="10763">1</cx:pt>
          <cx:pt idx="10764">1</cx:pt>
          <cx:pt idx="10765">1</cx:pt>
          <cx:pt idx="10766">1</cx:pt>
          <cx:pt idx="10767">1</cx:pt>
          <cx:pt idx="10768">1</cx:pt>
          <cx:pt idx="10769">1</cx:pt>
          <cx:pt idx="10770">1</cx:pt>
          <cx:pt idx="10771">1</cx:pt>
          <cx:pt idx="10772">1</cx:pt>
          <cx:pt idx="10773">1</cx:pt>
          <cx:pt idx="10774">1</cx:pt>
          <cx:pt idx="10775">1</cx:pt>
          <cx:pt idx="10776">1</cx:pt>
          <cx:pt idx="10777">1</cx:pt>
          <cx:pt idx="10778">1</cx:pt>
          <cx:pt idx="10779">1</cx:pt>
          <cx:pt idx="10780">1</cx:pt>
          <cx:pt idx="10781">1</cx:pt>
          <cx:pt idx="10782">1</cx:pt>
          <cx:pt idx="10783">1</cx:pt>
          <cx:pt idx="10784">1</cx:pt>
          <cx:pt idx="10785">1</cx:pt>
          <cx:pt idx="10786">1</cx:pt>
          <cx:pt idx="10787">1</cx:pt>
          <cx:pt idx="10788">1</cx:pt>
          <cx:pt idx="10789">1</cx:pt>
          <cx:pt idx="10790">1</cx:pt>
          <cx:pt idx="10791">1</cx:pt>
          <cx:pt idx="10792">1</cx:pt>
          <cx:pt idx="10793">1</cx:pt>
          <cx:pt idx="10794">1</cx:pt>
          <cx:pt idx="10795">1</cx:pt>
          <cx:pt idx="10796">1</cx:pt>
          <cx:pt idx="10797">1</cx:pt>
          <cx:pt idx="10798">1</cx:pt>
          <cx:pt idx="10799">1</cx:pt>
          <cx:pt idx="10800">1</cx:pt>
          <cx:pt idx="10801">1</cx:pt>
          <cx:pt idx="10802">1</cx:pt>
          <cx:pt idx="10803">1</cx:pt>
          <cx:pt idx="10804">1</cx:pt>
          <cx:pt idx="10805">1</cx:pt>
          <cx:pt idx="10806">3</cx:pt>
          <cx:pt idx="10807">1</cx:pt>
          <cx:pt idx="10808">1</cx:pt>
          <cx:pt idx="10809">1</cx:pt>
          <cx:pt idx="10810">1</cx:pt>
          <cx:pt idx="10811">1</cx:pt>
          <cx:pt idx="10812">1</cx:pt>
          <cx:pt idx="10813">1</cx:pt>
          <cx:pt idx="10814">1</cx:pt>
          <cx:pt idx="10815">1</cx:pt>
          <cx:pt idx="10816">1</cx:pt>
          <cx:pt idx="10817">1</cx:pt>
          <cx:pt idx="10818">1</cx:pt>
          <cx:pt idx="10819">1</cx:pt>
          <cx:pt idx="10820">1</cx:pt>
          <cx:pt idx="10821">1</cx:pt>
          <cx:pt idx="10822">1</cx:pt>
          <cx:pt idx="10823">1</cx:pt>
          <cx:pt idx="10824">1</cx:pt>
          <cx:pt idx="10825">1</cx:pt>
          <cx:pt idx="10826">1</cx:pt>
          <cx:pt idx="10827">1</cx:pt>
          <cx:pt idx="10828">1</cx:pt>
          <cx:pt idx="10829">1</cx:pt>
          <cx:pt idx="10830">1</cx:pt>
          <cx:pt idx="10831">1</cx:pt>
          <cx:pt idx="10832">3</cx:pt>
          <cx:pt idx="10833">1</cx:pt>
          <cx:pt idx="10834">1</cx:pt>
          <cx:pt idx="10835">1</cx:pt>
          <cx:pt idx="10836">1</cx:pt>
          <cx:pt idx="10837">1</cx:pt>
          <cx:pt idx="10838">1</cx:pt>
          <cx:pt idx="10839">1</cx:pt>
          <cx:pt idx="10840">1</cx:pt>
          <cx:pt idx="10841">1</cx:pt>
          <cx:pt idx="10842">1</cx:pt>
          <cx:pt idx="10843">1</cx:pt>
          <cx:pt idx="10844">1</cx:pt>
          <cx:pt idx="10845">1</cx:pt>
          <cx:pt idx="10846">1</cx:pt>
          <cx:pt idx="10847">1</cx:pt>
          <cx:pt idx="10848">1</cx:pt>
          <cx:pt idx="10849">1</cx:pt>
          <cx:pt idx="10850">1</cx:pt>
          <cx:pt idx="10851">1</cx:pt>
          <cx:pt idx="10852">1</cx:pt>
          <cx:pt idx="10853">1</cx:pt>
          <cx:pt idx="10854">1</cx:pt>
          <cx:pt idx="10855">1</cx:pt>
          <cx:pt idx="10856">3</cx:pt>
          <cx:pt idx="10857">1</cx:pt>
          <cx:pt idx="10858">1</cx:pt>
          <cx:pt idx="10859">1</cx:pt>
          <cx:pt idx="10860">1</cx:pt>
          <cx:pt idx="10861">1</cx:pt>
          <cx:pt idx="10862">1</cx:pt>
          <cx:pt idx="10863">1</cx:pt>
          <cx:pt idx="10864">1</cx:pt>
          <cx:pt idx="10865">1</cx:pt>
          <cx:pt idx="10866">1</cx:pt>
          <cx:pt idx="10867">1</cx:pt>
          <cx:pt idx="10868">1</cx:pt>
          <cx:pt idx="10869">1</cx:pt>
          <cx:pt idx="10870">1</cx:pt>
          <cx:pt idx="10871">1</cx:pt>
          <cx:pt idx="10872">1</cx:pt>
          <cx:pt idx="10873">1</cx:pt>
          <cx:pt idx="10874">1</cx:pt>
          <cx:pt idx="10875">1</cx:pt>
          <cx:pt idx="10876">1</cx:pt>
          <cx:pt idx="10877">1</cx:pt>
          <cx:pt idx="10878">1</cx:pt>
          <cx:pt idx="10879">1</cx:pt>
          <cx:pt idx="10880">1</cx:pt>
          <cx:pt idx="10881">1</cx:pt>
          <cx:pt idx="10882">1</cx:pt>
          <cx:pt idx="10883">1</cx:pt>
          <cx:pt idx="10884">3</cx:pt>
          <cx:pt idx="10885">1</cx:pt>
          <cx:pt idx="10886">1</cx:pt>
          <cx:pt idx="10887">1</cx:pt>
          <cx:pt idx="10888">1</cx:pt>
          <cx:pt idx="10889">1</cx:pt>
          <cx:pt idx="10890">1</cx:pt>
          <cx:pt idx="10891">3</cx:pt>
          <cx:pt idx="10892">1</cx:pt>
          <cx:pt idx="10893">1</cx:pt>
          <cx:pt idx="10894">1</cx:pt>
          <cx:pt idx="10895">1</cx:pt>
          <cx:pt idx="10896">1</cx:pt>
          <cx:pt idx="10897">1</cx:pt>
          <cx:pt idx="10898">1</cx:pt>
          <cx:pt idx="10899">1</cx:pt>
          <cx:pt idx="10900">1</cx:pt>
          <cx:pt idx="10901">1</cx:pt>
          <cx:pt idx="10902">1</cx:pt>
          <cx:pt idx="10903">1</cx:pt>
          <cx:pt idx="10904">1</cx:pt>
          <cx:pt idx="10905">1</cx:pt>
          <cx:pt idx="10906">1</cx:pt>
          <cx:pt idx="10907">1</cx:pt>
          <cx:pt idx="10908">1</cx:pt>
          <cx:pt idx="10909">1</cx:pt>
          <cx:pt idx="10910">1</cx:pt>
          <cx:pt idx="10911">1</cx:pt>
          <cx:pt idx="10912">1</cx:pt>
          <cx:pt idx="10913">1</cx:pt>
          <cx:pt idx="10914">1</cx:pt>
          <cx:pt idx="10915">1</cx:pt>
          <cx:pt idx="10916">1</cx:pt>
          <cx:pt idx="10917">1</cx:pt>
          <cx:pt idx="10918">1</cx:pt>
          <cx:pt idx="10919">1</cx:pt>
          <cx:pt idx="10920">1</cx:pt>
          <cx:pt idx="10921">1</cx:pt>
          <cx:pt idx="10922">1</cx:pt>
          <cx:pt idx="10923">1</cx:pt>
          <cx:pt idx="10924">1</cx:pt>
          <cx:pt idx="10925">1</cx:pt>
          <cx:pt idx="10926">1</cx:pt>
          <cx:pt idx="10927">1</cx:pt>
          <cx:pt idx="10928">1</cx:pt>
          <cx:pt idx="10929">1</cx:pt>
          <cx:pt idx="10930">1</cx:pt>
          <cx:pt idx="10931">1</cx:pt>
          <cx:pt idx="10932">1</cx:pt>
          <cx:pt idx="10933">1</cx:pt>
          <cx:pt idx="10934">1</cx:pt>
          <cx:pt idx="10935">1</cx:pt>
          <cx:pt idx="10936">1</cx:pt>
          <cx:pt idx="10937">1</cx:pt>
          <cx:pt idx="10938">1</cx:pt>
          <cx:pt idx="10939">1</cx:pt>
          <cx:pt idx="10940">1</cx:pt>
          <cx:pt idx="10941">1</cx:pt>
          <cx:pt idx="10942">1</cx:pt>
          <cx:pt idx="10943">1</cx:pt>
          <cx:pt idx="10944">1</cx:pt>
          <cx:pt idx="10945">1</cx:pt>
          <cx:pt idx="10946">1</cx:pt>
          <cx:pt idx="10947">1</cx:pt>
          <cx:pt idx="10948">1</cx:pt>
          <cx:pt idx="10949">1</cx:pt>
          <cx:pt idx="10950">1</cx:pt>
          <cx:pt idx="10951">1</cx:pt>
          <cx:pt idx="10952">1</cx:pt>
          <cx:pt idx="10953">1</cx:pt>
          <cx:pt idx="10954">1</cx:pt>
          <cx:pt idx="10955">1</cx:pt>
          <cx:pt idx="10956">1</cx:pt>
          <cx:pt idx="10957">1</cx:pt>
          <cx:pt idx="10958">1</cx:pt>
          <cx:pt idx="10959">1</cx:pt>
          <cx:pt idx="10960">1</cx:pt>
          <cx:pt idx="10961">1</cx:pt>
          <cx:pt idx="10962">1</cx:pt>
          <cx:pt idx="10963">1</cx:pt>
          <cx:pt idx="10964">1</cx:pt>
          <cx:pt idx="10965">1</cx:pt>
          <cx:pt idx="10966">1</cx:pt>
          <cx:pt idx="10967">1</cx:pt>
          <cx:pt idx="10968">1</cx:pt>
          <cx:pt idx="10969">1</cx:pt>
          <cx:pt idx="10970">1</cx:pt>
          <cx:pt idx="10971">1</cx:pt>
          <cx:pt idx="10972">1</cx:pt>
          <cx:pt idx="10973">1</cx:pt>
          <cx:pt idx="10974">1</cx:pt>
          <cx:pt idx="10975">1</cx:pt>
          <cx:pt idx="10976">1</cx:pt>
          <cx:pt idx="10977">1</cx:pt>
          <cx:pt idx="10978">1</cx:pt>
          <cx:pt idx="10979">1</cx:pt>
          <cx:pt idx="10980">1</cx:pt>
          <cx:pt idx="10981">1</cx:pt>
          <cx:pt idx="10982">1</cx:pt>
          <cx:pt idx="10983">1</cx:pt>
          <cx:pt idx="10984">1</cx:pt>
          <cx:pt idx="10985">1</cx:pt>
          <cx:pt idx="10986">1</cx:pt>
          <cx:pt idx="10987">1</cx:pt>
          <cx:pt idx="10988">1</cx:pt>
          <cx:pt idx="10989">1</cx:pt>
          <cx:pt idx="10990">1</cx:pt>
          <cx:pt idx="10991">1</cx:pt>
          <cx:pt idx="10992">1</cx:pt>
          <cx:pt idx="10993">1</cx:pt>
          <cx:pt idx="10994">1</cx:pt>
          <cx:pt idx="10995">1</cx:pt>
          <cx:pt idx="10996">1</cx:pt>
          <cx:pt idx="10997">1</cx:pt>
          <cx:pt idx="10998">1</cx:pt>
          <cx:pt idx="10999">1</cx:pt>
          <cx:pt idx="11000">1</cx:pt>
          <cx:pt idx="11001">1</cx:pt>
          <cx:pt idx="11002">1</cx:pt>
          <cx:pt idx="11003">1</cx:pt>
          <cx:pt idx="11004">1</cx:pt>
          <cx:pt idx="11005">1</cx:pt>
          <cx:pt idx="11006">1</cx:pt>
          <cx:pt idx="11007">1</cx:pt>
          <cx:pt idx="11008">1</cx:pt>
          <cx:pt idx="11009">1</cx:pt>
          <cx:pt idx="11010">1</cx:pt>
          <cx:pt idx="11011">1</cx:pt>
          <cx:pt idx="11012">1</cx:pt>
          <cx:pt idx="11013">1</cx:pt>
          <cx:pt idx="11014">1</cx:pt>
          <cx:pt idx="11015">3</cx:pt>
          <cx:pt idx="11016">1</cx:pt>
          <cx:pt idx="11017">3</cx:pt>
          <cx:pt idx="11018">1</cx:pt>
          <cx:pt idx="11019">1</cx:pt>
          <cx:pt idx="11020">1</cx:pt>
          <cx:pt idx="11021">1</cx:pt>
          <cx:pt idx="11022">1</cx:pt>
          <cx:pt idx="11023">1</cx:pt>
          <cx:pt idx="11024">1</cx:pt>
          <cx:pt idx="11025">1</cx:pt>
          <cx:pt idx="11026">1</cx:pt>
          <cx:pt idx="11027">1</cx:pt>
          <cx:pt idx="11028">1</cx:pt>
          <cx:pt idx="11029">1</cx:pt>
          <cx:pt idx="11030">1</cx:pt>
          <cx:pt idx="11031">1</cx:pt>
          <cx:pt idx="11032">1</cx:pt>
          <cx:pt idx="11033">1</cx:pt>
          <cx:pt idx="11034">1</cx:pt>
          <cx:pt idx="11035">1</cx:pt>
          <cx:pt idx="11036">1</cx:pt>
          <cx:pt idx="11037">1</cx:pt>
          <cx:pt idx="11038">3</cx:pt>
          <cx:pt idx="11039">1</cx:pt>
          <cx:pt idx="11040">1</cx:pt>
          <cx:pt idx="11041">1</cx:pt>
          <cx:pt idx="11042">1</cx:pt>
          <cx:pt idx="11043">1</cx:pt>
          <cx:pt idx="11044">1</cx:pt>
          <cx:pt idx="11045">1</cx:pt>
          <cx:pt idx="11046">1</cx:pt>
          <cx:pt idx="11047">1</cx:pt>
          <cx:pt idx="11048">1</cx:pt>
          <cx:pt idx="11049">1</cx:pt>
          <cx:pt idx="11050">1</cx:pt>
          <cx:pt idx="11051">1</cx:pt>
          <cx:pt idx="11052">1</cx:pt>
          <cx:pt idx="11053">1</cx:pt>
          <cx:pt idx="11054">1</cx:pt>
          <cx:pt idx="11055">1</cx:pt>
          <cx:pt idx="11056">1</cx:pt>
          <cx:pt idx="11057">1</cx:pt>
          <cx:pt idx="11058">1</cx:pt>
          <cx:pt idx="11059">1</cx:pt>
          <cx:pt idx="11060">1</cx:pt>
          <cx:pt idx="11061">1</cx:pt>
          <cx:pt idx="11062">1</cx:pt>
          <cx:pt idx="11063">1</cx:pt>
          <cx:pt idx="11064">1</cx:pt>
          <cx:pt idx="11065">1</cx:pt>
          <cx:pt idx="11066">1</cx:pt>
          <cx:pt idx="11067">1</cx:pt>
          <cx:pt idx="11068">1</cx:pt>
          <cx:pt idx="11069">1</cx:pt>
          <cx:pt idx="11070">1</cx:pt>
          <cx:pt idx="11071">1</cx:pt>
          <cx:pt idx="11072">1</cx:pt>
          <cx:pt idx="11073">1</cx:pt>
          <cx:pt idx="11074">1</cx:pt>
          <cx:pt idx="11075">1</cx:pt>
          <cx:pt idx="11076">1</cx:pt>
          <cx:pt idx="11077">1</cx:pt>
          <cx:pt idx="11078">1</cx:pt>
          <cx:pt idx="11079">1</cx:pt>
          <cx:pt idx="11080">1</cx:pt>
          <cx:pt idx="11081">1</cx:pt>
          <cx:pt idx="11082">1</cx:pt>
          <cx:pt idx="11083">1</cx:pt>
          <cx:pt idx="11084">1</cx:pt>
          <cx:pt idx="11085">1</cx:pt>
          <cx:pt idx="11086">1</cx:pt>
          <cx:pt idx="11087">1</cx:pt>
          <cx:pt idx="11088">1</cx:pt>
          <cx:pt idx="11089">1</cx:pt>
          <cx:pt idx="11090">1</cx:pt>
          <cx:pt idx="11091">1</cx:pt>
          <cx:pt idx="11092">1</cx:pt>
          <cx:pt idx="11093">1</cx:pt>
          <cx:pt idx="11094">1</cx:pt>
          <cx:pt idx="11095">1</cx:pt>
          <cx:pt idx="11096">1</cx:pt>
          <cx:pt idx="11097">1</cx:pt>
          <cx:pt idx="11098">1</cx:pt>
          <cx:pt idx="11099">1</cx:pt>
          <cx:pt idx="11100">1</cx:pt>
          <cx:pt idx="11101">1</cx:pt>
          <cx:pt idx="11102">1</cx:pt>
          <cx:pt idx="11103">1</cx:pt>
          <cx:pt idx="11104">1</cx:pt>
          <cx:pt idx="11105">1</cx:pt>
          <cx:pt idx="11106">1</cx:pt>
          <cx:pt idx="11107">1</cx:pt>
          <cx:pt idx="11108">1</cx:pt>
          <cx:pt idx="11109">1</cx:pt>
          <cx:pt idx="11110">1</cx:pt>
          <cx:pt idx="11111">1</cx:pt>
          <cx:pt idx="11112">3</cx:pt>
          <cx:pt idx="11113">1</cx:pt>
          <cx:pt idx="11114">1</cx:pt>
          <cx:pt idx="11115">1</cx:pt>
          <cx:pt idx="11116">1</cx:pt>
          <cx:pt idx="11117">1</cx:pt>
          <cx:pt idx="11118">1</cx:pt>
          <cx:pt idx="11119">1</cx:pt>
          <cx:pt idx="11120">1</cx:pt>
          <cx:pt idx="11121">1</cx:pt>
          <cx:pt idx="11122">1</cx:pt>
          <cx:pt idx="11123">1</cx:pt>
          <cx:pt idx="11124">1</cx:pt>
          <cx:pt idx="11125">1</cx:pt>
          <cx:pt idx="11126">1</cx:pt>
          <cx:pt idx="11127">1</cx:pt>
          <cx:pt idx="11128">1</cx:pt>
          <cx:pt idx="11129">1</cx:pt>
          <cx:pt idx="11130">1</cx:pt>
          <cx:pt idx="11131">1</cx:pt>
          <cx:pt idx="11132">1</cx:pt>
          <cx:pt idx="11133">1</cx:pt>
          <cx:pt idx="11134">1</cx:pt>
          <cx:pt idx="11135">1</cx:pt>
          <cx:pt idx="11136">1</cx:pt>
          <cx:pt idx="11137">1</cx:pt>
          <cx:pt idx="11138">1</cx:pt>
          <cx:pt idx="11139">1</cx:pt>
          <cx:pt idx="11140">1</cx:pt>
          <cx:pt idx="11141">1</cx:pt>
          <cx:pt idx="11142">1</cx:pt>
          <cx:pt idx="11143">1</cx:pt>
          <cx:pt idx="11144">3</cx:pt>
          <cx:pt idx="11145">1</cx:pt>
          <cx:pt idx="11146">1</cx:pt>
          <cx:pt idx="11147">1</cx:pt>
          <cx:pt idx="11148">1</cx:pt>
          <cx:pt idx="11149">1</cx:pt>
          <cx:pt idx="11150">1</cx:pt>
          <cx:pt idx="11151">1</cx:pt>
          <cx:pt idx="11152">1</cx:pt>
          <cx:pt idx="11153">1</cx:pt>
          <cx:pt idx="11154">1</cx:pt>
          <cx:pt idx="11155">1</cx:pt>
          <cx:pt idx="11156">1</cx:pt>
          <cx:pt idx="11157">1</cx:pt>
          <cx:pt idx="11158">1</cx:pt>
          <cx:pt idx="11159">3</cx:pt>
          <cx:pt idx="11160">1</cx:pt>
          <cx:pt idx="11161">1</cx:pt>
          <cx:pt idx="11162">1</cx:pt>
          <cx:pt idx="11163">1</cx:pt>
          <cx:pt idx="11164">1</cx:pt>
          <cx:pt idx="11165">1</cx:pt>
          <cx:pt idx="11166">1</cx:pt>
          <cx:pt idx="11167">1</cx:pt>
          <cx:pt idx="11168">1</cx:pt>
          <cx:pt idx="11169">1</cx:pt>
          <cx:pt idx="11170">1</cx:pt>
          <cx:pt idx="11171">1</cx:pt>
          <cx:pt idx="11172">1</cx:pt>
          <cx:pt idx="11173">1</cx:pt>
          <cx:pt idx="11174">1</cx:pt>
          <cx:pt idx="11175">1</cx:pt>
          <cx:pt idx="11176">1</cx:pt>
          <cx:pt idx="11177">1</cx:pt>
          <cx:pt idx="11178">1</cx:pt>
          <cx:pt idx="11179">1</cx:pt>
          <cx:pt idx="11180">1</cx:pt>
          <cx:pt idx="11181">1</cx:pt>
          <cx:pt idx="11182">1</cx:pt>
          <cx:pt idx="11183">1</cx:pt>
          <cx:pt idx="11184">1</cx:pt>
          <cx:pt idx="11185">1</cx:pt>
          <cx:pt idx="11186">1</cx:pt>
          <cx:pt idx="11187">1</cx:pt>
          <cx:pt idx="11188">1</cx:pt>
          <cx:pt idx="11189">1</cx:pt>
          <cx:pt idx="11190">1</cx:pt>
          <cx:pt idx="11191">1</cx:pt>
          <cx:pt idx="11192">1</cx:pt>
          <cx:pt idx="11193">1</cx:pt>
          <cx:pt idx="11194">3</cx:pt>
          <cx:pt idx="11195">1</cx:pt>
          <cx:pt idx="11196">1</cx:pt>
          <cx:pt idx="11197">1</cx:pt>
          <cx:pt idx="11198">1</cx:pt>
          <cx:pt idx="11199">1</cx:pt>
          <cx:pt idx="11200">1</cx:pt>
          <cx:pt idx="11201">1</cx:pt>
          <cx:pt idx="11202">1</cx:pt>
          <cx:pt idx="11203">1</cx:pt>
          <cx:pt idx="11204">1</cx:pt>
          <cx:pt idx="11205">1</cx:pt>
          <cx:pt idx="11206">1</cx:pt>
          <cx:pt idx="11207">1</cx:pt>
          <cx:pt idx="11208">1</cx:pt>
          <cx:pt idx="11209">1</cx:pt>
          <cx:pt idx="11210">1</cx:pt>
          <cx:pt idx="11211">1</cx:pt>
          <cx:pt idx="11212">1</cx:pt>
          <cx:pt idx="11213">1</cx:pt>
          <cx:pt idx="11214">1</cx:pt>
          <cx:pt idx="11215">1</cx:pt>
          <cx:pt idx="11216">1</cx:pt>
          <cx:pt idx="11217">1</cx:pt>
          <cx:pt idx="11218">1</cx:pt>
          <cx:pt idx="11219">1</cx:pt>
          <cx:pt idx="11220">1</cx:pt>
          <cx:pt idx="11221">1</cx:pt>
          <cx:pt idx="11222">1</cx:pt>
          <cx:pt idx="11223">1</cx:pt>
          <cx:pt idx="11224">1</cx:pt>
          <cx:pt idx="11225">1</cx:pt>
          <cx:pt idx="11226">1</cx:pt>
          <cx:pt idx="11227">1</cx:pt>
          <cx:pt idx="11228">1</cx:pt>
          <cx:pt idx="11229">1</cx:pt>
          <cx:pt idx="11230">1</cx:pt>
          <cx:pt idx="11231">1</cx:pt>
          <cx:pt idx="11232">1</cx:pt>
          <cx:pt idx="11233">1</cx:pt>
          <cx:pt idx="11234">1</cx:pt>
          <cx:pt idx="11235">1</cx:pt>
          <cx:pt idx="11236">1</cx:pt>
          <cx:pt idx="11237">1</cx:pt>
          <cx:pt idx="11238">1</cx:pt>
          <cx:pt idx="11239">1</cx:pt>
          <cx:pt idx="11240">1</cx:pt>
          <cx:pt idx="11241">1</cx:pt>
          <cx:pt idx="11242">1</cx:pt>
          <cx:pt idx="11243">1</cx:pt>
          <cx:pt idx="11244">1</cx:pt>
          <cx:pt idx="11245">1</cx:pt>
          <cx:pt idx="11246">1</cx:pt>
          <cx:pt idx="11247">1</cx:pt>
          <cx:pt idx="11248">1</cx:pt>
          <cx:pt idx="11249">1</cx:pt>
          <cx:pt idx="11250">1</cx:pt>
          <cx:pt idx="11251">1</cx:pt>
          <cx:pt idx="11252">1</cx:pt>
          <cx:pt idx="11253">1</cx:pt>
          <cx:pt idx="11254">1</cx:pt>
          <cx:pt idx="11255">1</cx:pt>
          <cx:pt idx="11256">1</cx:pt>
          <cx:pt idx="11257">1</cx:pt>
          <cx:pt idx="11258">1</cx:pt>
          <cx:pt idx="11259">1</cx:pt>
          <cx:pt idx="11260">1</cx:pt>
          <cx:pt idx="11261">1</cx:pt>
          <cx:pt idx="11262">1</cx:pt>
          <cx:pt idx="11263">1</cx:pt>
          <cx:pt idx="11264">1</cx:pt>
          <cx:pt idx="11265">1</cx:pt>
          <cx:pt idx="11266">1</cx:pt>
          <cx:pt idx="11267">1</cx:pt>
          <cx:pt idx="11268">1</cx:pt>
          <cx:pt idx="11269">1</cx:pt>
          <cx:pt idx="11270">1</cx:pt>
          <cx:pt idx="11271">1</cx:pt>
          <cx:pt idx="11272">1</cx:pt>
          <cx:pt idx="11273">1</cx:pt>
          <cx:pt idx="11274">1</cx:pt>
          <cx:pt idx="11275">1</cx:pt>
          <cx:pt idx="11276">1</cx:pt>
          <cx:pt idx="11277">1</cx:pt>
          <cx:pt idx="11278">1</cx:pt>
          <cx:pt idx="11279">1</cx:pt>
          <cx:pt idx="11280">1</cx:pt>
          <cx:pt idx="11281">1</cx:pt>
          <cx:pt idx="11282">1</cx:pt>
          <cx:pt idx="11283">1</cx:pt>
          <cx:pt idx="11284">1</cx:pt>
          <cx:pt idx="11285">1</cx:pt>
          <cx:pt idx="11286">1</cx:pt>
          <cx:pt idx="11287">1</cx:pt>
          <cx:pt idx="11288">1</cx:pt>
          <cx:pt idx="11289">1</cx:pt>
          <cx:pt idx="11290">1</cx:pt>
          <cx:pt idx="11291">1</cx:pt>
          <cx:pt idx="11292">1</cx:pt>
          <cx:pt idx="11293">1</cx:pt>
          <cx:pt idx="11294">1</cx:pt>
          <cx:pt idx="11295">1</cx:pt>
          <cx:pt idx="11296">1</cx:pt>
          <cx:pt idx="11297">1</cx:pt>
          <cx:pt idx="11298">1</cx:pt>
          <cx:pt idx="11299">1</cx:pt>
          <cx:pt idx="11300">1</cx:pt>
          <cx:pt idx="11301">1</cx:pt>
          <cx:pt idx="11302">1</cx:pt>
          <cx:pt idx="11303">1</cx:pt>
          <cx:pt idx="11304">1</cx:pt>
          <cx:pt idx="11305">1</cx:pt>
          <cx:pt idx="11306">1</cx:pt>
          <cx:pt idx="11307">1</cx:pt>
          <cx:pt idx="11308">1</cx:pt>
          <cx:pt idx="11309">1</cx:pt>
          <cx:pt idx="11310">1</cx:pt>
          <cx:pt idx="11311">1</cx:pt>
          <cx:pt idx="11312">1</cx:pt>
          <cx:pt idx="11313">1</cx:pt>
          <cx:pt idx="11314">1</cx:pt>
          <cx:pt idx="11315">1</cx:pt>
          <cx:pt idx="11316">1</cx:pt>
          <cx:pt idx="11317">1</cx:pt>
          <cx:pt idx="11318">1</cx:pt>
          <cx:pt idx="11319">1</cx:pt>
          <cx:pt idx="11320">1</cx:pt>
          <cx:pt idx="11321">1</cx:pt>
          <cx:pt idx="11322">1</cx:pt>
          <cx:pt idx="11323">1</cx:pt>
          <cx:pt idx="11324">1</cx:pt>
          <cx:pt idx="11325">1</cx:pt>
          <cx:pt idx="11326">1</cx:pt>
          <cx:pt idx="11327">1</cx:pt>
          <cx:pt idx="11328">1</cx:pt>
          <cx:pt idx="11329">1</cx:pt>
          <cx:pt idx="11330">1</cx:pt>
          <cx:pt idx="11331">1</cx:pt>
          <cx:pt idx="11332">1</cx:pt>
          <cx:pt idx="11333">1</cx:pt>
          <cx:pt idx="11334">1</cx:pt>
          <cx:pt idx="11335">1</cx:pt>
          <cx:pt idx="11336">1</cx:pt>
          <cx:pt idx="11337">1</cx:pt>
          <cx:pt idx="11338">1</cx:pt>
          <cx:pt idx="11339">1</cx:pt>
          <cx:pt idx="11340">1</cx:pt>
          <cx:pt idx="11341">1</cx:pt>
          <cx:pt idx="11342">1</cx:pt>
          <cx:pt idx="11343">1</cx:pt>
          <cx:pt idx="11344">1</cx:pt>
          <cx:pt idx="11345">1</cx:pt>
          <cx:pt idx="11346">1</cx:pt>
          <cx:pt idx="11347">1</cx:pt>
          <cx:pt idx="11348">1</cx:pt>
          <cx:pt idx="11349">1</cx:pt>
          <cx:pt idx="11350">1</cx:pt>
          <cx:pt idx="11351">3</cx:pt>
          <cx:pt idx="11352">1</cx:pt>
          <cx:pt idx="11353">1</cx:pt>
          <cx:pt idx="11354">1</cx:pt>
          <cx:pt idx="11355">1</cx:pt>
          <cx:pt idx="11356">1</cx:pt>
          <cx:pt idx="11357">1</cx:pt>
          <cx:pt idx="11358">1</cx:pt>
          <cx:pt idx="11359">1</cx:pt>
          <cx:pt idx="11360">1</cx:pt>
          <cx:pt idx="11361">1</cx:pt>
          <cx:pt idx="11362">1</cx:pt>
          <cx:pt idx="11363">1</cx:pt>
          <cx:pt idx="11364">1</cx:pt>
          <cx:pt idx="11365">1</cx:pt>
          <cx:pt idx="11366">3</cx:pt>
          <cx:pt idx="11367">1</cx:pt>
          <cx:pt idx="11368">1</cx:pt>
          <cx:pt idx="11369">1</cx:pt>
          <cx:pt idx="11370">1</cx:pt>
          <cx:pt idx="11371">1</cx:pt>
          <cx:pt idx="11372">1</cx:pt>
          <cx:pt idx="11373">1</cx:pt>
          <cx:pt idx="11374">1</cx:pt>
          <cx:pt idx="11375">3</cx:pt>
          <cx:pt idx="11376">1</cx:pt>
          <cx:pt idx="11377">1</cx:pt>
          <cx:pt idx="11378">1</cx:pt>
          <cx:pt idx="11379">1</cx:pt>
          <cx:pt idx="11380">1</cx:pt>
          <cx:pt idx="11381">1</cx:pt>
          <cx:pt idx="11382">1</cx:pt>
          <cx:pt idx="11383">1</cx:pt>
          <cx:pt idx="11384">1</cx:pt>
          <cx:pt idx="11385">1</cx:pt>
          <cx:pt idx="11386">1</cx:pt>
          <cx:pt idx="11387">1</cx:pt>
          <cx:pt idx="11388">1</cx:pt>
          <cx:pt idx="11389">1</cx:pt>
          <cx:pt idx="11390">1</cx:pt>
          <cx:pt idx="11391">1</cx:pt>
          <cx:pt idx="11392">1</cx:pt>
          <cx:pt idx="11393">1</cx:pt>
          <cx:pt idx="11394">1</cx:pt>
          <cx:pt idx="11395">1</cx:pt>
          <cx:pt idx="11396">1</cx:pt>
          <cx:pt idx="11397">1</cx:pt>
          <cx:pt idx="11398">1</cx:pt>
          <cx:pt idx="11399">1</cx:pt>
          <cx:pt idx="11400">1</cx:pt>
          <cx:pt idx="11401">1</cx:pt>
          <cx:pt idx="11402">1</cx:pt>
          <cx:pt idx="11403">1</cx:pt>
          <cx:pt idx="11404">1</cx:pt>
          <cx:pt idx="11405">1</cx:pt>
          <cx:pt idx="11406">1</cx:pt>
          <cx:pt idx="11407">1</cx:pt>
          <cx:pt idx="11408">1</cx:pt>
          <cx:pt idx="11409">1</cx:pt>
          <cx:pt idx="11410">1</cx:pt>
          <cx:pt idx="11411">1</cx:pt>
          <cx:pt idx="11412">1</cx:pt>
          <cx:pt idx="11413">1</cx:pt>
          <cx:pt idx="11414">1</cx:pt>
          <cx:pt idx="11415">1</cx:pt>
          <cx:pt idx="11416">1</cx:pt>
          <cx:pt idx="11417">1</cx:pt>
          <cx:pt idx="11418">1</cx:pt>
          <cx:pt idx="11419">1</cx:pt>
          <cx:pt idx="11420">1</cx:pt>
          <cx:pt idx="11421">1</cx:pt>
          <cx:pt idx="11422">1</cx:pt>
          <cx:pt idx="11423">1</cx:pt>
          <cx:pt idx="11424">1</cx:pt>
          <cx:pt idx="11425">3</cx:pt>
          <cx:pt idx="11426">1</cx:pt>
          <cx:pt idx="11427">1</cx:pt>
          <cx:pt idx="11428">1</cx:pt>
          <cx:pt idx="11429">1</cx:pt>
          <cx:pt idx="11430">1</cx:pt>
          <cx:pt idx="11431">1</cx:pt>
          <cx:pt idx="11432">1</cx:pt>
          <cx:pt idx="11433">1</cx:pt>
          <cx:pt idx="11434">1</cx:pt>
          <cx:pt idx="11435">1</cx:pt>
          <cx:pt idx="11436">1</cx:pt>
          <cx:pt idx="11437">1</cx:pt>
          <cx:pt idx="11438">1</cx:pt>
          <cx:pt idx="11439">1</cx:pt>
          <cx:pt idx="11440">1</cx:pt>
          <cx:pt idx="11441">1</cx:pt>
          <cx:pt idx="11442">1</cx:pt>
          <cx:pt idx="11443">1</cx:pt>
          <cx:pt idx="11444">1</cx:pt>
          <cx:pt idx="11445">1</cx:pt>
          <cx:pt idx="11446">1</cx:pt>
          <cx:pt idx="11447">1</cx:pt>
          <cx:pt idx="11448">1</cx:pt>
          <cx:pt idx="11449">1</cx:pt>
          <cx:pt idx="11450">1</cx:pt>
          <cx:pt idx="11451">1</cx:pt>
          <cx:pt idx="11452">1</cx:pt>
          <cx:pt idx="11453">1</cx:pt>
          <cx:pt idx="11454">1</cx:pt>
          <cx:pt idx="11455">1</cx:pt>
          <cx:pt idx="11456">1</cx:pt>
          <cx:pt idx="11457">1</cx:pt>
          <cx:pt idx="11458">3</cx:pt>
          <cx:pt idx="11459">1</cx:pt>
          <cx:pt idx="11460">1</cx:pt>
          <cx:pt idx="11461">1</cx:pt>
          <cx:pt idx="11462">1</cx:pt>
          <cx:pt idx="11463">1</cx:pt>
          <cx:pt idx="11464">1</cx:pt>
          <cx:pt idx="11465">1</cx:pt>
          <cx:pt idx="11466">1</cx:pt>
          <cx:pt idx="11467">1</cx:pt>
          <cx:pt idx="11468">1</cx:pt>
          <cx:pt idx="11469">1</cx:pt>
          <cx:pt idx="11470">1</cx:pt>
          <cx:pt idx="11471">1</cx:pt>
          <cx:pt idx="11472">1</cx:pt>
          <cx:pt idx="11473">3</cx:pt>
          <cx:pt idx="11474">1</cx:pt>
          <cx:pt idx="11475">1</cx:pt>
          <cx:pt idx="11476">1</cx:pt>
          <cx:pt idx="11477">1</cx:pt>
          <cx:pt idx="11478">1</cx:pt>
          <cx:pt idx="11479">1</cx:pt>
          <cx:pt idx="11480">1</cx:pt>
          <cx:pt idx="11481">1</cx:pt>
          <cx:pt idx="11482">1</cx:pt>
          <cx:pt idx="11483">1</cx:pt>
          <cx:pt idx="11484">3</cx:pt>
          <cx:pt idx="11485">1</cx:pt>
          <cx:pt idx="11486">1</cx:pt>
          <cx:pt idx="11487">1</cx:pt>
          <cx:pt idx="11488">1</cx:pt>
          <cx:pt idx="11489">1</cx:pt>
          <cx:pt idx="11490">1</cx:pt>
          <cx:pt idx="11491">1</cx:pt>
          <cx:pt idx="11492">1</cx:pt>
          <cx:pt idx="11493">1</cx:pt>
          <cx:pt idx="11494">1</cx:pt>
          <cx:pt idx="11495">1</cx:pt>
          <cx:pt idx="11496">1</cx:pt>
          <cx:pt idx="11497">1</cx:pt>
          <cx:pt idx="11498">1</cx:pt>
          <cx:pt idx="11499">1</cx:pt>
          <cx:pt idx="11500">1</cx:pt>
          <cx:pt idx="11501">1</cx:pt>
          <cx:pt idx="11502">1</cx:pt>
          <cx:pt idx="11503">1</cx:pt>
          <cx:pt idx="11504">1</cx:pt>
          <cx:pt idx="11505">1</cx:pt>
          <cx:pt idx="11506">1</cx:pt>
          <cx:pt idx="11507">1</cx:pt>
          <cx:pt idx="11508">1</cx:pt>
          <cx:pt idx="11509">1</cx:pt>
          <cx:pt idx="11510">1</cx:pt>
          <cx:pt idx="11511">1</cx:pt>
          <cx:pt idx="11512">1</cx:pt>
          <cx:pt idx="11513">1</cx:pt>
          <cx:pt idx="11514">1</cx:pt>
          <cx:pt idx="11515">1</cx:pt>
          <cx:pt idx="11516">1</cx:pt>
          <cx:pt idx="11517">1</cx:pt>
          <cx:pt idx="11518">1</cx:pt>
          <cx:pt idx="11519">1</cx:pt>
          <cx:pt idx="11520">1</cx:pt>
          <cx:pt idx="11521">1</cx:pt>
          <cx:pt idx="11522">1</cx:pt>
          <cx:pt idx="11523">1</cx:pt>
          <cx:pt idx="11524">1</cx:pt>
          <cx:pt idx="11525">1</cx:pt>
          <cx:pt idx="11526">1</cx:pt>
          <cx:pt idx="11527">1</cx:pt>
          <cx:pt idx="11528">1</cx:pt>
          <cx:pt idx="11529">1</cx:pt>
          <cx:pt idx="11530">1</cx:pt>
          <cx:pt idx="11531">1</cx:pt>
          <cx:pt idx="11532">1</cx:pt>
          <cx:pt idx="11533">1</cx:pt>
          <cx:pt idx="11534">1</cx:pt>
          <cx:pt idx="11535">1</cx:pt>
          <cx:pt idx="11536">1</cx:pt>
          <cx:pt idx="11537">1</cx:pt>
          <cx:pt idx="11538">1</cx:pt>
          <cx:pt idx="11539">1</cx:pt>
          <cx:pt idx="11540">1</cx:pt>
          <cx:pt idx="11541">1</cx:pt>
          <cx:pt idx="11542">1</cx:pt>
          <cx:pt idx="11543">1</cx:pt>
          <cx:pt idx="11544">1</cx:pt>
          <cx:pt idx="11545">1</cx:pt>
          <cx:pt idx="11546">1</cx:pt>
          <cx:pt idx="11547">1</cx:pt>
          <cx:pt idx="11548">1</cx:pt>
          <cx:pt idx="11549">1</cx:pt>
          <cx:pt idx="11550">1</cx:pt>
          <cx:pt idx="11551">1</cx:pt>
          <cx:pt idx="11552">1</cx:pt>
          <cx:pt idx="11553">1</cx:pt>
          <cx:pt idx="11554">1</cx:pt>
          <cx:pt idx="11555">1</cx:pt>
          <cx:pt idx="11556">1</cx:pt>
          <cx:pt idx="11557">1</cx:pt>
          <cx:pt idx="11558">1</cx:pt>
          <cx:pt idx="11559">1</cx:pt>
          <cx:pt idx="11560">1</cx:pt>
          <cx:pt idx="11561">1</cx:pt>
          <cx:pt idx="11562">1</cx:pt>
          <cx:pt idx="11563">1</cx:pt>
          <cx:pt idx="11564">1</cx:pt>
          <cx:pt idx="11565">1</cx:pt>
          <cx:pt idx="11566">1</cx:pt>
          <cx:pt idx="11567">1</cx:pt>
          <cx:pt idx="11568">1</cx:pt>
          <cx:pt idx="11569">1</cx:pt>
          <cx:pt idx="11570">1</cx:pt>
          <cx:pt idx="11571">1</cx:pt>
          <cx:pt idx="11572">1</cx:pt>
          <cx:pt idx="11573">1</cx:pt>
          <cx:pt idx="11574">1</cx:pt>
          <cx:pt idx="11575">1</cx:pt>
          <cx:pt idx="11576">1</cx:pt>
          <cx:pt idx="11577">1</cx:pt>
          <cx:pt idx="11578">1</cx:pt>
          <cx:pt idx="11579">1</cx:pt>
          <cx:pt idx="11580">1</cx:pt>
          <cx:pt idx="11581">1</cx:pt>
          <cx:pt idx="11582">1</cx:pt>
          <cx:pt idx="11583">1</cx:pt>
          <cx:pt idx="11584">1</cx:pt>
          <cx:pt idx="11585">1</cx:pt>
          <cx:pt idx="11586">1</cx:pt>
          <cx:pt idx="11587">1</cx:pt>
          <cx:pt idx="11588">1</cx:pt>
          <cx:pt idx="11589">1</cx:pt>
          <cx:pt idx="11590">1</cx:pt>
          <cx:pt idx="11591">1</cx:pt>
          <cx:pt idx="11592">1</cx:pt>
          <cx:pt idx="11593">1</cx:pt>
          <cx:pt idx="11594">1</cx:pt>
          <cx:pt idx="11595">1</cx:pt>
          <cx:pt idx="11596">1</cx:pt>
          <cx:pt idx="11597">1</cx:pt>
          <cx:pt idx="11598">1</cx:pt>
          <cx:pt idx="11599">1</cx:pt>
          <cx:pt idx="11600">1</cx:pt>
          <cx:pt idx="11601">1</cx:pt>
          <cx:pt idx="11602">1</cx:pt>
          <cx:pt idx="11603">1</cx:pt>
          <cx:pt idx="11604">1</cx:pt>
          <cx:pt idx="11605">1</cx:pt>
          <cx:pt idx="11606">1</cx:pt>
          <cx:pt idx="11607">1</cx:pt>
          <cx:pt idx="11608">1</cx:pt>
          <cx:pt idx="11609">1</cx:pt>
          <cx:pt idx="11610">1</cx:pt>
          <cx:pt idx="11611">1</cx:pt>
          <cx:pt idx="11612">1</cx:pt>
          <cx:pt idx="11613">1</cx:pt>
          <cx:pt idx="11614">1</cx:pt>
          <cx:pt idx="11615">1</cx:pt>
          <cx:pt idx="11616">1</cx:pt>
          <cx:pt idx="11617">1</cx:pt>
          <cx:pt idx="11618">1</cx:pt>
          <cx:pt idx="11619">1</cx:pt>
          <cx:pt idx="11620">1</cx:pt>
          <cx:pt idx="11621">1</cx:pt>
          <cx:pt idx="11622">1</cx:pt>
          <cx:pt idx="11623">1</cx:pt>
          <cx:pt idx="11624">1</cx:pt>
          <cx:pt idx="11625">1</cx:pt>
          <cx:pt idx="11626">1</cx:pt>
          <cx:pt idx="11627">1</cx:pt>
          <cx:pt idx="11628">1</cx:pt>
          <cx:pt idx="11629">1</cx:pt>
          <cx:pt idx="11630">1</cx:pt>
          <cx:pt idx="11631">1</cx:pt>
          <cx:pt idx="11632">1</cx:pt>
          <cx:pt idx="11633">3</cx:pt>
          <cx:pt idx="11634">1</cx:pt>
          <cx:pt idx="11635">1</cx:pt>
          <cx:pt idx="11636">1</cx:pt>
          <cx:pt idx="11637">1</cx:pt>
          <cx:pt idx="11638">1</cx:pt>
          <cx:pt idx="11639">1</cx:pt>
          <cx:pt idx="11640">1</cx:pt>
          <cx:pt idx="11641">1</cx:pt>
          <cx:pt idx="11642">1</cx:pt>
          <cx:pt idx="11643">1</cx:pt>
          <cx:pt idx="11644">1</cx:pt>
          <cx:pt idx="11645">1</cx:pt>
          <cx:pt idx="11646">1</cx:pt>
          <cx:pt idx="11647">1</cx:pt>
          <cx:pt idx="11648">1</cx:pt>
          <cx:pt idx="11649">1</cx:pt>
          <cx:pt idx="11650">1</cx:pt>
          <cx:pt idx="11651">1</cx:pt>
          <cx:pt idx="11652">3</cx:pt>
          <cx:pt idx="11653">1</cx:pt>
          <cx:pt idx="11654">1</cx:pt>
          <cx:pt idx="11655">1</cx:pt>
          <cx:pt idx="11656">1</cx:pt>
          <cx:pt idx="11657">1</cx:pt>
          <cx:pt idx="11658">1</cx:pt>
          <cx:pt idx="11659">1</cx:pt>
          <cx:pt idx="11660">1</cx:pt>
          <cx:pt idx="11661">1</cx:pt>
          <cx:pt idx="11662">1</cx:pt>
          <cx:pt idx="11663">1</cx:pt>
          <cx:pt idx="11664">1</cx:pt>
          <cx:pt idx="11665">1</cx:pt>
          <cx:pt idx="11666">1</cx:pt>
          <cx:pt idx="11667">1</cx:pt>
          <cx:pt idx="11668">1</cx:pt>
          <cx:pt idx="11669">1</cx:pt>
          <cx:pt idx="11670">1</cx:pt>
          <cx:pt idx="11671">1</cx:pt>
          <cx:pt idx="11672">1</cx:pt>
          <cx:pt idx="11673">1</cx:pt>
          <cx:pt idx="11674">3</cx:pt>
          <cx:pt idx="11675">1</cx:pt>
          <cx:pt idx="11676">1</cx:pt>
          <cx:pt idx="11677">1</cx:pt>
          <cx:pt idx="11678">1</cx:pt>
          <cx:pt idx="11679">1</cx:pt>
          <cx:pt idx="11680">1</cx:pt>
          <cx:pt idx="11681">1</cx:pt>
          <cx:pt idx="11682">1</cx:pt>
          <cx:pt idx="11683">1</cx:pt>
          <cx:pt idx="11684">1</cx:pt>
          <cx:pt idx="11685">1</cx:pt>
          <cx:pt idx="11686">1</cx:pt>
          <cx:pt idx="11687">1</cx:pt>
          <cx:pt idx="11688">1</cx:pt>
          <cx:pt idx="11689">1</cx:pt>
          <cx:pt idx="11690">1</cx:pt>
          <cx:pt idx="11691">1</cx:pt>
          <cx:pt idx="11692">1</cx:pt>
          <cx:pt idx="11693">1</cx:pt>
          <cx:pt idx="11694">1</cx:pt>
          <cx:pt idx="11695">1</cx:pt>
          <cx:pt idx="11696">3</cx:pt>
          <cx:pt idx="11697">1</cx:pt>
          <cx:pt idx="11698">1</cx:pt>
          <cx:pt idx="11699">1</cx:pt>
          <cx:pt idx="11700">1</cx:pt>
          <cx:pt idx="11701">1</cx:pt>
          <cx:pt idx="11702">1</cx:pt>
          <cx:pt idx="11703">1</cx:pt>
          <cx:pt idx="11704">1</cx:pt>
          <cx:pt idx="11705">1</cx:pt>
          <cx:pt idx="11706">1</cx:pt>
          <cx:pt idx="11707">1</cx:pt>
          <cx:pt idx="11708">1</cx:pt>
          <cx:pt idx="11709">1</cx:pt>
          <cx:pt idx="11710">1</cx:pt>
          <cx:pt idx="11711">1</cx:pt>
          <cx:pt idx="11712">1</cx:pt>
          <cx:pt idx="11713">1</cx:pt>
          <cx:pt idx="11714">1</cx:pt>
          <cx:pt idx="11715">1</cx:pt>
          <cx:pt idx="11716">1</cx:pt>
          <cx:pt idx="11717">1</cx:pt>
          <cx:pt idx="11718">1</cx:pt>
          <cx:pt idx="11719">1</cx:pt>
          <cx:pt idx="11720">1</cx:pt>
          <cx:pt idx="11721">1</cx:pt>
          <cx:pt idx="11722">1</cx:pt>
          <cx:pt idx="11723">1</cx:pt>
          <cx:pt idx="11724">3</cx:pt>
          <cx:pt idx="11725">1</cx:pt>
          <cx:pt idx="11726">1</cx:pt>
          <cx:pt idx="11727">1</cx:pt>
          <cx:pt idx="11728">1</cx:pt>
          <cx:pt idx="11729">1</cx:pt>
          <cx:pt idx="11730">1</cx:pt>
          <cx:pt idx="11731">1</cx:pt>
          <cx:pt idx="11732">1</cx:pt>
          <cx:pt idx="11733">1</cx:pt>
          <cx:pt idx="11734">1</cx:pt>
          <cx:pt idx="11735">1</cx:pt>
          <cx:pt idx="11736">1</cx:pt>
          <cx:pt idx="11737">1</cx:pt>
          <cx:pt idx="11738">1</cx:pt>
          <cx:pt idx="11739">1</cx:pt>
          <cx:pt idx="11740">1</cx:pt>
          <cx:pt idx="11741">1</cx:pt>
          <cx:pt idx="11742">1</cx:pt>
          <cx:pt idx="11743">1</cx:pt>
          <cx:pt idx="11744">1</cx:pt>
          <cx:pt idx="11745">1</cx:pt>
          <cx:pt idx="11746">3</cx:pt>
          <cx:pt idx="11747">1</cx:pt>
          <cx:pt idx="11748">1</cx:pt>
          <cx:pt idx="11749">1</cx:pt>
          <cx:pt idx="11750">1</cx:pt>
          <cx:pt idx="11751">1</cx:pt>
          <cx:pt idx="11752">1</cx:pt>
          <cx:pt idx="11753">1</cx:pt>
          <cx:pt idx="11754">1</cx:pt>
          <cx:pt idx="11755">1</cx:pt>
          <cx:pt idx="11756">1</cx:pt>
          <cx:pt idx="11757">1</cx:pt>
          <cx:pt idx="11758">1</cx:pt>
          <cx:pt idx="11759">1</cx:pt>
          <cx:pt idx="11760">1</cx:pt>
          <cx:pt idx="11761">1</cx:pt>
          <cx:pt idx="11762">1</cx:pt>
          <cx:pt idx="11763">1</cx:pt>
          <cx:pt idx="11764">1</cx:pt>
          <cx:pt idx="11765">1</cx:pt>
          <cx:pt idx="11766">1</cx:pt>
          <cx:pt idx="11767">1</cx:pt>
          <cx:pt idx="11768">1</cx:pt>
          <cx:pt idx="11769">1</cx:pt>
          <cx:pt idx="11770">1</cx:pt>
          <cx:pt idx="11771">1</cx:pt>
          <cx:pt idx="11772">1</cx:pt>
          <cx:pt idx="11773">1</cx:pt>
          <cx:pt idx="11774">1</cx:pt>
          <cx:pt idx="11775">1</cx:pt>
          <cx:pt idx="11776">1</cx:pt>
          <cx:pt idx="11777">1</cx:pt>
          <cx:pt idx="11778">1</cx:pt>
          <cx:pt idx="11779">1</cx:pt>
          <cx:pt idx="11780">1</cx:pt>
          <cx:pt idx="11781">1</cx:pt>
          <cx:pt idx="11782">1</cx:pt>
          <cx:pt idx="11783">1</cx:pt>
          <cx:pt idx="11784">1</cx:pt>
          <cx:pt idx="11785">1</cx:pt>
          <cx:pt idx="11786">1</cx:pt>
          <cx:pt idx="11787">1</cx:pt>
          <cx:pt idx="11788">1</cx:pt>
          <cx:pt idx="11789">1</cx:pt>
          <cx:pt idx="11790">1</cx:pt>
          <cx:pt idx="11791">1</cx:pt>
          <cx:pt idx="11792">1</cx:pt>
          <cx:pt idx="11793">1</cx:pt>
          <cx:pt idx="11794">1</cx:pt>
          <cx:pt idx="11795">1</cx:pt>
          <cx:pt idx="11796">1</cx:pt>
          <cx:pt idx="11797">1</cx:pt>
          <cx:pt idx="11798">1</cx:pt>
          <cx:pt idx="11799">1</cx:pt>
          <cx:pt idx="11800">1</cx:pt>
          <cx:pt idx="11801">1</cx:pt>
          <cx:pt idx="11802">1</cx:pt>
          <cx:pt idx="11803">1</cx:pt>
          <cx:pt idx="11804">1</cx:pt>
          <cx:pt idx="11805">1</cx:pt>
          <cx:pt idx="11806">1</cx:pt>
          <cx:pt idx="11807">1</cx:pt>
          <cx:pt idx="11808">1</cx:pt>
          <cx:pt idx="11809">1</cx:pt>
          <cx:pt idx="11810">1</cx:pt>
          <cx:pt idx="11811">1</cx:pt>
          <cx:pt idx="11812">1</cx:pt>
          <cx:pt idx="11813">1</cx:pt>
          <cx:pt idx="11814">1</cx:pt>
          <cx:pt idx="11815">1</cx:pt>
          <cx:pt idx="11816">1</cx:pt>
          <cx:pt idx="11817">3</cx:pt>
          <cx:pt idx="11818">1</cx:pt>
          <cx:pt idx="11819">1</cx:pt>
          <cx:pt idx="11820">1</cx:pt>
          <cx:pt idx="11821">1</cx:pt>
          <cx:pt idx="11822">1</cx:pt>
          <cx:pt idx="11823">1</cx:pt>
          <cx:pt idx="11824">1</cx:pt>
          <cx:pt idx="11825">1</cx:pt>
          <cx:pt idx="11826">1</cx:pt>
          <cx:pt idx="11827">1</cx:pt>
          <cx:pt idx="11828">1</cx:pt>
          <cx:pt idx="11829">1</cx:pt>
          <cx:pt idx="11830">1</cx:pt>
          <cx:pt idx="11831">1</cx:pt>
          <cx:pt idx="11832">1</cx:pt>
          <cx:pt idx="11833">1</cx:pt>
          <cx:pt idx="11834">1</cx:pt>
          <cx:pt idx="11835">1</cx:pt>
          <cx:pt idx="11836">1</cx:pt>
          <cx:pt idx="11837">1</cx:pt>
          <cx:pt idx="11838">1</cx:pt>
          <cx:pt idx="11839">1</cx:pt>
          <cx:pt idx="11840">1</cx:pt>
          <cx:pt idx="11841">1</cx:pt>
          <cx:pt idx="11842">1</cx:pt>
          <cx:pt idx="11843">1</cx:pt>
          <cx:pt idx="11844">1</cx:pt>
          <cx:pt idx="11845">1</cx:pt>
          <cx:pt idx="11846">1</cx:pt>
          <cx:pt idx="11847">1</cx:pt>
          <cx:pt idx="11848">1</cx:pt>
          <cx:pt idx="11849">3</cx:pt>
          <cx:pt idx="11850">1</cx:pt>
          <cx:pt idx="11851">1</cx:pt>
          <cx:pt idx="11852">1</cx:pt>
          <cx:pt idx="11853">1</cx:pt>
          <cx:pt idx="11854">1</cx:pt>
          <cx:pt idx="11855">1</cx:pt>
          <cx:pt idx="11856">1</cx:pt>
          <cx:pt idx="11857">1</cx:pt>
          <cx:pt idx="11858">1</cx:pt>
          <cx:pt idx="11859">1</cx:pt>
          <cx:pt idx="11860">1</cx:pt>
          <cx:pt idx="11861">1</cx:pt>
          <cx:pt idx="11862">1</cx:pt>
          <cx:pt idx="11863">1</cx:pt>
          <cx:pt idx="11864">1</cx:pt>
          <cx:pt idx="11865">1</cx:pt>
          <cx:pt idx="11866">1</cx:pt>
          <cx:pt idx="11867">1</cx:pt>
          <cx:pt idx="11868">1</cx:pt>
          <cx:pt idx="11869">1</cx:pt>
          <cx:pt idx="11870">1</cx:pt>
          <cx:pt idx="11871">1</cx:pt>
          <cx:pt idx="11872">1</cx:pt>
          <cx:pt idx="11873">1</cx:pt>
          <cx:pt idx="11874">1</cx:pt>
          <cx:pt idx="11875">1</cx:pt>
          <cx:pt idx="11876">1</cx:pt>
          <cx:pt idx="11877">1</cx:pt>
          <cx:pt idx="11878">1</cx:pt>
          <cx:pt idx="11879">3</cx:pt>
          <cx:pt idx="11880">1</cx:pt>
          <cx:pt idx="11881">1</cx:pt>
          <cx:pt idx="11882">1</cx:pt>
          <cx:pt idx="11883">1</cx:pt>
          <cx:pt idx="11884">1</cx:pt>
          <cx:pt idx="11885">1</cx:pt>
          <cx:pt idx="11886">1</cx:pt>
          <cx:pt idx="11887">1</cx:pt>
          <cx:pt idx="11888">1</cx:pt>
          <cx:pt idx="11889">1</cx:pt>
          <cx:pt idx="11890">1</cx:pt>
          <cx:pt idx="11891">1</cx:pt>
          <cx:pt idx="11892">1</cx:pt>
          <cx:pt idx="11893">1</cx:pt>
          <cx:pt idx="11894">1</cx:pt>
          <cx:pt idx="11895">1</cx:pt>
          <cx:pt idx="11896">1</cx:pt>
          <cx:pt idx="11897">1</cx:pt>
          <cx:pt idx="11898">1</cx:pt>
          <cx:pt idx="11899">1</cx:pt>
          <cx:pt idx="11900">3</cx:pt>
          <cx:pt idx="11901">1</cx:pt>
          <cx:pt idx="11902">1</cx:pt>
          <cx:pt idx="11903">1</cx:pt>
          <cx:pt idx="11904">1</cx:pt>
          <cx:pt idx="11905">1</cx:pt>
          <cx:pt idx="11906">1</cx:pt>
          <cx:pt idx="11907">3</cx:pt>
          <cx:pt idx="11908">1</cx:pt>
          <cx:pt idx="11909">1</cx:pt>
          <cx:pt idx="11910">1</cx:pt>
          <cx:pt idx="11911">3</cx:pt>
          <cx:pt idx="11912">1</cx:pt>
          <cx:pt idx="11913">1</cx:pt>
          <cx:pt idx="11914">1</cx:pt>
          <cx:pt idx="11915">1</cx:pt>
          <cx:pt idx="11916">1</cx:pt>
          <cx:pt idx="11917">1</cx:pt>
          <cx:pt idx="11918">1</cx:pt>
          <cx:pt idx="11919">1</cx:pt>
          <cx:pt idx="11920">1</cx:pt>
          <cx:pt idx="11921">1</cx:pt>
          <cx:pt idx="11922">1</cx:pt>
          <cx:pt idx="11923">1</cx:pt>
          <cx:pt idx="11924">1</cx:pt>
          <cx:pt idx="11925">1</cx:pt>
          <cx:pt idx="11926">1</cx:pt>
          <cx:pt idx="11927">1</cx:pt>
          <cx:pt idx="11928">1</cx:pt>
          <cx:pt idx="11929">1</cx:pt>
          <cx:pt idx="11930">1</cx:pt>
          <cx:pt idx="11931">1</cx:pt>
          <cx:pt idx="11932">1</cx:pt>
          <cx:pt idx="11933">1</cx:pt>
          <cx:pt idx="11934">1</cx:pt>
          <cx:pt idx="11935">1</cx:pt>
          <cx:pt idx="11936">1</cx:pt>
          <cx:pt idx="11937">1</cx:pt>
          <cx:pt idx="11938">1</cx:pt>
          <cx:pt idx="11939">1</cx:pt>
          <cx:pt idx="11940">1</cx:pt>
          <cx:pt idx="11941">1</cx:pt>
          <cx:pt idx="11942">1</cx:pt>
          <cx:pt idx="11943">1</cx:pt>
          <cx:pt idx="11944">1</cx:pt>
          <cx:pt idx="11945">1</cx:pt>
          <cx:pt idx="11946">1</cx:pt>
          <cx:pt idx="11947">1</cx:pt>
          <cx:pt idx="11948">3</cx:pt>
          <cx:pt idx="11949">1</cx:pt>
          <cx:pt idx="11950">1</cx:pt>
          <cx:pt idx="11951">1</cx:pt>
          <cx:pt idx="11952">1</cx:pt>
          <cx:pt idx="11953">1</cx:pt>
          <cx:pt idx="11954">1</cx:pt>
          <cx:pt idx="11955">3</cx:pt>
          <cx:pt idx="11956">1</cx:pt>
          <cx:pt idx="11957">1</cx:pt>
          <cx:pt idx="11958">1</cx:pt>
          <cx:pt idx="11959">1</cx:pt>
          <cx:pt idx="11960">1</cx:pt>
          <cx:pt idx="11961">1</cx:pt>
          <cx:pt idx="11962">1</cx:pt>
          <cx:pt idx="11963">3</cx:pt>
          <cx:pt idx="11964">1</cx:pt>
          <cx:pt idx="11965">1</cx:pt>
          <cx:pt idx="11966">1</cx:pt>
          <cx:pt idx="11967">1</cx:pt>
          <cx:pt idx="11968">1</cx:pt>
          <cx:pt idx="11969">1</cx:pt>
          <cx:pt idx="11970">1</cx:pt>
          <cx:pt idx="11971">1</cx:pt>
          <cx:pt idx="11972">1</cx:pt>
          <cx:pt idx="11973">1</cx:pt>
          <cx:pt idx="11974">1</cx:pt>
          <cx:pt idx="11975">1</cx:pt>
          <cx:pt idx="11976">1</cx:pt>
          <cx:pt idx="11977">1</cx:pt>
          <cx:pt idx="11978">1</cx:pt>
          <cx:pt idx="11979">1</cx:pt>
          <cx:pt idx="11980">3</cx:pt>
          <cx:pt idx="11981">1</cx:pt>
          <cx:pt idx="11982">1</cx:pt>
          <cx:pt idx="11983">1</cx:pt>
          <cx:pt idx="11984">1</cx:pt>
          <cx:pt idx="11985">1</cx:pt>
          <cx:pt idx="11986">1</cx:pt>
          <cx:pt idx="11987">1</cx:pt>
          <cx:pt idx="11988">1</cx:pt>
          <cx:pt idx="11989">1</cx:pt>
          <cx:pt idx="11990">1</cx:pt>
          <cx:pt idx="11991">1</cx:pt>
          <cx:pt idx="11992">1</cx:pt>
          <cx:pt idx="11993">1</cx:pt>
          <cx:pt idx="11994">3</cx:pt>
          <cx:pt idx="11995">1</cx:pt>
          <cx:pt idx="11996">1</cx:pt>
          <cx:pt idx="11997">1</cx:pt>
          <cx:pt idx="11998">1</cx:pt>
          <cx:pt idx="11999">1</cx:pt>
          <cx:pt idx="12000">1</cx:pt>
          <cx:pt idx="12001">1</cx:pt>
          <cx:pt idx="12002">1</cx:pt>
          <cx:pt idx="12003">1</cx:pt>
          <cx:pt idx="12004">1</cx:pt>
          <cx:pt idx="12005">1</cx:pt>
          <cx:pt idx="12006">1</cx:pt>
          <cx:pt idx="12007">1</cx:pt>
          <cx:pt idx="12008">1</cx:pt>
          <cx:pt idx="12009">1</cx:pt>
          <cx:pt idx="12010">1</cx:pt>
          <cx:pt idx="12011">1</cx:pt>
          <cx:pt idx="12012">1</cx:pt>
          <cx:pt idx="12013">1</cx:pt>
          <cx:pt idx="12014">1</cx:pt>
          <cx:pt idx="12015">1</cx:pt>
          <cx:pt idx="12016">1</cx:pt>
          <cx:pt idx="12017">1</cx:pt>
          <cx:pt idx="12018">1</cx:pt>
          <cx:pt idx="12019">1</cx:pt>
          <cx:pt idx="12020">1</cx:pt>
          <cx:pt idx="12021">1</cx:pt>
          <cx:pt idx="12022">1</cx:pt>
          <cx:pt idx="12023">1</cx:pt>
          <cx:pt idx="12024">1</cx:pt>
          <cx:pt idx="12025">1</cx:pt>
          <cx:pt idx="12026">1</cx:pt>
          <cx:pt idx="12027">1</cx:pt>
          <cx:pt idx="12028">1</cx:pt>
          <cx:pt idx="12029">1</cx:pt>
          <cx:pt idx="12030">1</cx:pt>
          <cx:pt idx="12031">1</cx:pt>
          <cx:pt idx="12032">1</cx:pt>
          <cx:pt idx="12033">1</cx:pt>
          <cx:pt idx="12034">1</cx:pt>
          <cx:pt idx="12035">1</cx:pt>
          <cx:pt idx="12036">1</cx:pt>
          <cx:pt idx="12037">1</cx:pt>
          <cx:pt idx="12038">1</cx:pt>
          <cx:pt idx="12039">1</cx:pt>
          <cx:pt idx="12040">1</cx:pt>
          <cx:pt idx="12041">1</cx:pt>
          <cx:pt idx="12042">1</cx:pt>
          <cx:pt idx="12043">1</cx:pt>
          <cx:pt idx="12044">1</cx:pt>
          <cx:pt idx="12045">1</cx:pt>
          <cx:pt idx="12046">1</cx:pt>
          <cx:pt idx="12047">1</cx:pt>
          <cx:pt idx="12048">1</cx:pt>
          <cx:pt idx="12049">1</cx:pt>
          <cx:pt idx="12050">1</cx:pt>
          <cx:pt idx="12051">1</cx:pt>
          <cx:pt idx="12052">1</cx:pt>
          <cx:pt idx="12053">1</cx:pt>
          <cx:pt idx="12054">1</cx:pt>
          <cx:pt idx="12055">1</cx:pt>
          <cx:pt idx="12056">1</cx:pt>
          <cx:pt idx="12057">1</cx:pt>
          <cx:pt idx="12058">1</cx:pt>
          <cx:pt idx="12059">1</cx:pt>
          <cx:pt idx="12060">1</cx:pt>
          <cx:pt idx="12061">1</cx:pt>
          <cx:pt idx="12062">1</cx:pt>
          <cx:pt idx="12063">1</cx:pt>
          <cx:pt idx="12064">1</cx:pt>
          <cx:pt idx="12065">1</cx:pt>
          <cx:pt idx="12066">1</cx:pt>
          <cx:pt idx="12067">1</cx:pt>
          <cx:pt idx="12068">1</cx:pt>
          <cx:pt idx="12069">1</cx:pt>
          <cx:pt idx="12070">1</cx:pt>
          <cx:pt idx="12071">1</cx:pt>
          <cx:pt idx="12072">1</cx:pt>
          <cx:pt idx="12073">1</cx:pt>
          <cx:pt idx="12074">1</cx:pt>
          <cx:pt idx="12075">1</cx:pt>
          <cx:pt idx="12076">1</cx:pt>
          <cx:pt idx="12077">1</cx:pt>
          <cx:pt idx="12078">1</cx:pt>
          <cx:pt idx="12079">1</cx:pt>
          <cx:pt idx="12080">1</cx:pt>
          <cx:pt idx="12081">1</cx:pt>
          <cx:pt idx="12082">1</cx:pt>
          <cx:pt idx="12083">3</cx:pt>
          <cx:pt idx="12084">1</cx:pt>
          <cx:pt idx="12085">1</cx:pt>
          <cx:pt idx="12086">1</cx:pt>
          <cx:pt idx="12087">1</cx:pt>
          <cx:pt idx="12088">1</cx:pt>
          <cx:pt idx="12089">1</cx:pt>
          <cx:pt idx="12090">1</cx:pt>
          <cx:pt idx="12091">1</cx:pt>
          <cx:pt idx="12092">1</cx:pt>
          <cx:pt idx="12093">1</cx:pt>
          <cx:pt idx="12094">1</cx:pt>
          <cx:pt idx="12095">3</cx:pt>
          <cx:pt idx="12096">1</cx:pt>
          <cx:pt idx="12097">3</cx:pt>
          <cx:pt idx="12098">1</cx:pt>
          <cx:pt idx="12099">1</cx:pt>
          <cx:pt idx="12100">1</cx:pt>
          <cx:pt idx="12101">1</cx:pt>
          <cx:pt idx="12102">1</cx:pt>
          <cx:pt idx="12103">1</cx:pt>
          <cx:pt idx="12104">1</cx:pt>
          <cx:pt idx="12105">1</cx:pt>
          <cx:pt idx="12106">1</cx:pt>
          <cx:pt idx="12107">1</cx:pt>
          <cx:pt idx="12108">1</cx:pt>
          <cx:pt idx="12109">1</cx:pt>
          <cx:pt idx="12110">1</cx:pt>
          <cx:pt idx="12111">1</cx:pt>
          <cx:pt idx="12112">1</cx:pt>
          <cx:pt idx="12113">1</cx:pt>
          <cx:pt idx="12114">1</cx:pt>
          <cx:pt idx="12115">1</cx:pt>
          <cx:pt idx="12116">1</cx:pt>
          <cx:pt idx="12117">1</cx:pt>
          <cx:pt idx="12118">1</cx:pt>
          <cx:pt idx="12119">1</cx:pt>
          <cx:pt idx="12120">1</cx:pt>
          <cx:pt idx="12121">1</cx:pt>
          <cx:pt idx="12122">1</cx:pt>
          <cx:pt idx="12123">1</cx:pt>
          <cx:pt idx="12124">1</cx:pt>
          <cx:pt idx="12125">1</cx:pt>
          <cx:pt idx="12126">1</cx:pt>
          <cx:pt idx="12127">1</cx:pt>
          <cx:pt idx="12128">1</cx:pt>
          <cx:pt idx="12129">1</cx:pt>
          <cx:pt idx="12130">1</cx:pt>
          <cx:pt idx="12131">1</cx:pt>
          <cx:pt idx="12132">1</cx:pt>
          <cx:pt idx="12133">1</cx:pt>
          <cx:pt idx="12134">1</cx:pt>
          <cx:pt idx="12135">1</cx:pt>
          <cx:pt idx="12136">1</cx:pt>
          <cx:pt idx="12137">1</cx:pt>
          <cx:pt idx="12138">1</cx:pt>
          <cx:pt idx="12139">1</cx:pt>
          <cx:pt idx="12140">1</cx:pt>
          <cx:pt idx="12141">1</cx:pt>
          <cx:pt idx="12142">1</cx:pt>
          <cx:pt idx="12143">1</cx:pt>
          <cx:pt idx="12144">1</cx:pt>
          <cx:pt idx="12145">1</cx:pt>
          <cx:pt idx="12146">1</cx:pt>
          <cx:pt idx="12147">1</cx:pt>
          <cx:pt idx="12148">1</cx:pt>
          <cx:pt idx="12149">1</cx:pt>
          <cx:pt idx="12150">3</cx:pt>
          <cx:pt idx="12151">1</cx:pt>
          <cx:pt idx="12152">1</cx:pt>
          <cx:pt idx="12153">1</cx:pt>
          <cx:pt idx="12154">1</cx:pt>
          <cx:pt idx="12155">1</cx:pt>
          <cx:pt idx="12156">1</cx:pt>
          <cx:pt idx="12157">1</cx:pt>
          <cx:pt idx="12158">1</cx:pt>
          <cx:pt idx="12159">1</cx:pt>
          <cx:pt idx="12160">1</cx:pt>
          <cx:pt idx="12161">1</cx:pt>
          <cx:pt idx="12162">1</cx:pt>
          <cx:pt idx="12163">1</cx:pt>
          <cx:pt idx="12164">1</cx:pt>
          <cx:pt idx="12165">1</cx:pt>
          <cx:pt idx="12166">1</cx:pt>
          <cx:pt idx="12167">1</cx:pt>
          <cx:pt idx="12168">1</cx:pt>
          <cx:pt idx="12169">1</cx:pt>
          <cx:pt idx="12170">1</cx:pt>
          <cx:pt idx="12171">1</cx:pt>
          <cx:pt idx="12172">1</cx:pt>
          <cx:pt idx="12173">1</cx:pt>
          <cx:pt idx="12174">1</cx:pt>
          <cx:pt idx="12175">1</cx:pt>
          <cx:pt idx="12176">1</cx:pt>
          <cx:pt idx="12177">1</cx:pt>
          <cx:pt idx="12178">1</cx:pt>
          <cx:pt idx="12179">1</cx:pt>
          <cx:pt idx="12180">1</cx:pt>
          <cx:pt idx="12181">1</cx:pt>
          <cx:pt idx="12182">1</cx:pt>
          <cx:pt idx="12183">1</cx:pt>
          <cx:pt idx="12184">1</cx:pt>
          <cx:pt idx="12185">1</cx:pt>
          <cx:pt idx="12186">1</cx:pt>
          <cx:pt idx="12187">1</cx:pt>
          <cx:pt idx="12188">1</cx:pt>
          <cx:pt idx="12189">1</cx:pt>
          <cx:pt idx="12190">1</cx:pt>
          <cx:pt idx="12191">1</cx:pt>
          <cx:pt idx="12192">1</cx:pt>
          <cx:pt idx="12193">1</cx:pt>
          <cx:pt idx="12194">1</cx:pt>
          <cx:pt idx="12195">1</cx:pt>
          <cx:pt idx="12196">1</cx:pt>
          <cx:pt idx="12197">3</cx:pt>
          <cx:pt idx="12198">1</cx:pt>
          <cx:pt idx="12199">1</cx:pt>
          <cx:pt idx="12200">1</cx:pt>
          <cx:pt idx="12201">1</cx:pt>
          <cx:pt idx="12202">1</cx:pt>
          <cx:pt idx="12203">1</cx:pt>
          <cx:pt idx="12204">1</cx:pt>
          <cx:pt idx="12205">1</cx:pt>
          <cx:pt idx="12206">1</cx:pt>
          <cx:pt idx="12207">1</cx:pt>
          <cx:pt idx="12208">1</cx:pt>
          <cx:pt idx="12209">1</cx:pt>
          <cx:pt idx="12210">1</cx:pt>
          <cx:pt idx="12211">3</cx:pt>
          <cx:pt idx="12212">1</cx:pt>
          <cx:pt idx="12213">1</cx:pt>
          <cx:pt idx="12214">1</cx:pt>
          <cx:pt idx="12215">1</cx:pt>
          <cx:pt idx="12216">3</cx:pt>
          <cx:pt idx="12217">1</cx:pt>
          <cx:pt idx="12218">1</cx:pt>
          <cx:pt idx="12219">1</cx:pt>
          <cx:pt idx="12220">1</cx:pt>
          <cx:pt idx="12221">3</cx:pt>
          <cx:pt idx="12222">1</cx:pt>
          <cx:pt idx="12223">1</cx:pt>
          <cx:pt idx="12224">1</cx:pt>
          <cx:pt idx="12225">1</cx:pt>
          <cx:pt idx="12226">1</cx:pt>
          <cx:pt idx="12227">1</cx:pt>
          <cx:pt idx="12228">1</cx:pt>
          <cx:pt idx="12229">1</cx:pt>
          <cx:pt idx="12230">1</cx:pt>
          <cx:pt idx="12231">1</cx:pt>
          <cx:pt idx="12232">1</cx:pt>
          <cx:pt idx="12233">1</cx:pt>
          <cx:pt idx="12234">3</cx:pt>
          <cx:pt idx="12235">1</cx:pt>
          <cx:pt idx="12236">1</cx:pt>
          <cx:pt idx="12237">1</cx:pt>
          <cx:pt idx="12238">1</cx:pt>
          <cx:pt idx="12239">1</cx:pt>
          <cx:pt idx="12240">1</cx:pt>
          <cx:pt idx="12241">1</cx:pt>
          <cx:pt idx="12242">1</cx:pt>
          <cx:pt idx="12243">1</cx:pt>
          <cx:pt idx="12244">1</cx:pt>
          <cx:pt idx="12245">1</cx:pt>
          <cx:pt idx="12246">1</cx:pt>
          <cx:pt idx="12247">1</cx:pt>
          <cx:pt idx="12248">1</cx:pt>
          <cx:pt idx="12249">1</cx:pt>
          <cx:pt idx="12250">1</cx:pt>
          <cx:pt idx="12251">1</cx:pt>
          <cx:pt idx="12252">1</cx:pt>
          <cx:pt idx="12253">1</cx:pt>
          <cx:pt idx="12254">1</cx:pt>
          <cx:pt idx="12255">1</cx:pt>
          <cx:pt idx="12256">1</cx:pt>
          <cx:pt idx="12257">3</cx:pt>
          <cx:pt idx="12258">1</cx:pt>
          <cx:pt idx="12259">1</cx:pt>
          <cx:pt idx="12260">1</cx:pt>
          <cx:pt idx="12261">1</cx:pt>
          <cx:pt idx="12262">1</cx:pt>
          <cx:pt idx="12263">1</cx:pt>
          <cx:pt idx="12264">1</cx:pt>
          <cx:pt idx="12265">1</cx:pt>
          <cx:pt idx="12266">1</cx:pt>
          <cx:pt idx="12267">1</cx:pt>
          <cx:pt idx="12268">1</cx:pt>
          <cx:pt idx="12269">1</cx:pt>
          <cx:pt idx="12270">3</cx:pt>
          <cx:pt idx="12271">1</cx:pt>
          <cx:pt idx="12272">1</cx:pt>
          <cx:pt idx="12273">1</cx:pt>
          <cx:pt idx="12274">1</cx:pt>
          <cx:pt idx="12275">1</cx:pt>
          <cx:pt idx="12276">1</cx:pt>
          <cx:pt idx="12277">1</cx:pt>
          <cx:pt idx="12278">1</cx:pt>
          <cx:pt idx="12279">1</cx:pt>
          <cx:pt idx="12280">1</cx:pt>
          <cx:pt idx="12281">1</cx:pt>
          <cx:pt idx="12282">1</cx:pt>
          <cx:pt idx="12283">1</cx:pt>
          <cx:pt idx="12284">1</cx:pt>
          <cx:pt idx="12285">1</cx:pt>
          <cx:pt idx="12286">1</cx:pt>
          <cx:pt idx="12287">1</cx:pt>
          <cx:pt idx="12288">1</cx:pt>
          <cx:pt idx="12289">1</cx:pt>
          <cx:pt idx="12290">1</cx:pt>
          <cx:pt idx="12291">1</cx:pt>
          <cx:pt idx="12292">1</cx:pt>
          <cx:pt idx="12293">1</cx:pt>
          <cx:pt idx="12294">1</cx:pt>
          <cx:pt idx="12295">1</cx:pt>
          <cx:pt idx="12296">1</cx:pt>
          <cx:pt idx="12297">1</cx:pt>
          <cx:pt idx="12298">1</cx:pt>
          <cx:pt idx="12299">1</cx:pt>
          <cx:pt idx="12300">1</cx:pt>
          <cx:pt idx="12301">1</cx:pt>
          <cx:pt idx="12302">1</cx:pt>
          <cx:pt idx="12303">1</cx:pt>
          <cx:pt idx="12304">1</cx:pt>
          <cx:pt idx="12305">1</cx:pt>
          <cx:pt idx="12306">1</cx:pt>
          <cx:pt idx="12307">1</cx:pt>
          <cx:pt idx="12308">1</cx:pt>
          <cx:pt idx="12309">1</cx:pt>
          <cx:pt idx="12310">1</cx:pt>
          <cx:pt idx="12311">1</cx:pt>
          <cx:pt idx="12312">1</cx:pt>
          <cx:pt idx="12313">1</cx:pt>
          <cx:pt idx="12314">1</cx:pt>
          <cx:pt idx="12315">1</cx:pt>
          <cx:pt idx="12316">1</cx:pt>
          <cx:pt idx="12317">1</cx:pt>
          <cx:pt idx="12318">1</cx:pt>
          <cx:pt idx="12319">1</cx:pt>
          <cx:pt idx="12320">1</cx:pt>
          <cx:pt idx="12321">1</cx:pt>
          <cx:pt idx="12322">1</cx:pt>
          <cx:pt idx="12323">1</cx:pt>
          <cx:pt idx="12324">3</cx:pt>
          <cx:pt idx="12325">1</cx:pt>
          <cx:pt idx="12326">1</cx:pt>
          <cx:pt idx="12327">1</cx:pt>
          <cx:pt idx="12328">1</cx:pt>
          <cx:pt idx="12329">1</cx:pt>
          <cx:pt idx="12330">1</cx:pt>
          <cx:pt idx="12331">1</cx:pt>
          <cx:pt idx="12332">1</cx:pt>
          <cx:pt idx="12333">1</cx:pt>
          <cx:pt idx="12334">1</cx:pt>
          <cx:pt idx="12335">1</cx:pt>
          <cx:pt idx="12336">1</cx:pt>
          <cx:pt idx="12337">1</cx:pt>
          <cx:pt idx="12338">1</cx:pt>
          <cx:pt idx="12339">1</cx:pt>
          <cx:pt idx="12340">1</cx:pt>
          <cx:pt idx="12341">3</cx:pt>
          <cx:pt idx="12342">1</cx:pt>
          <cx:pt idx="12343">1</cx:pt>
          <cx:pt idx="12344">1</cx:pt>
          <cx:pt idx="12345">1</cx:pt>
          <cx:pt idx="12346">1</cx:pt>
          <cx:pt idx="12347">1</cx:pt>
          <cx:pt idx="12348">1</cx:pt>
          <cx:pt idx="12349">1</cx:pt>
          <cx:pt idx="12350">1</cx:pt>
          <cx:pt idx="12351">1</cx:pt>
          <cx:pt idx="12352">1</cx:pt>
          <cx:pt idx="12353">1</cx:pt>
          <cx:pt idx="12354">1</cx:pt>
          <cx:pt idx="12355">1</cx:pt>
          <cx:pt idx="12356">1</cx:pt>
          <cx:pt idx="12357">1</cx:pt>
          <cx:pt idx="12358">1</cx:pt>
          <cx:pt idx="12359">1</cx:pt>
          <cx:pt idx="12360">1</cx:pt>
          <cx:pt idx="12361">1</cx:pt>
          <cx:pt idx="12362">1</cx:pt>
          <cx:pt idx="12363">1</cx:pt>
          <cx:pt idx="12364">1</cx:pt>
          <cx:pt idx="12365">1</cx:pt>
          <cx:pt idx="12366">1</cx:pt>
          <cx:pt idx="12367">1</cx:pt>
          <cx:pt idx="12368">1</cx:pt>
          <cx:pt idx="12369">1</cx:pt>
          <cx:pt idx="12370">1</cx:pt>
          <cx:pt idx="12371">1</cx:pt>
          <cx:pt idx="12372">1</cx:pt>
          <cx:pt idx="12373">1</cx:pt>
          <cx:pt idx="12374">1</cx:pt>
          <cx:pt idx="12375">1</cx:pt>
          <cx:pt idx="12376">1</cx:pt>
          <cx:pt idx="12377">1</cx:pt>
          <cx:pt idx="12378">1</cx:pt>
          <cx:pt idx="12379">1</cx:pt>
          <cx:pt idx="12380">1</cx:pt>
          <cx:pt idx="12381">1</cx:pt>
          <cx:pt idx="12382">3</cx:pt>
          <cx:pt idx="12383">1</cx:pt>
          <cx:pt idx="12384">1</cx:pt>
          <cx:pt idx="12385">1</cx:pt>
          <cx:pt idx="12386">1</cx:pt>
          <cx:pt idx="12387">1</cx:pt>
          <cx:pt idx="12388">1</cx:pt>
          <cx:pt idx="12389">1</cx:pt>
          <cx:pt idx="12390">1</cx:pt>
          <cx:pt idx="12391">1</cx:pt>
          <cx:pt idx="12392">1</cx:pt>
          <cx:pt idx="12393">1</cx:pt>
          <cx:pt idx="12394">1</cx:pt>
          <cx:pt idx="12395">1</cx:pt>
          <cx:pt idx="12396">1</cx:pt>
          <cx:pt idx="12397">1</cx:pt>
          <cx:pt idx="12398">1</cx:pt>
          <cx:pt idx="12399">1</cx:pt>
          <cx:pt idx="12400">1</cx:pt>
          <cx:pt idx="12401">1</cx:pt>
          <cx:pt idx="12402">1</cx:pt>
          <cx:pt idx="12403">1</cx:pt>
          <cx:pt idx="12404">1</cx:pt>
          <cx:pt idx="12405">1</cx:pt>
          <cx:pt idx="12406">1</cx:pt>
          <cx:pt idx="12407">1</cx:pt>
          <cx:pt idx="12408">1</cx:pt>
          <cx:pt idx="12409">1</cx:pt>
          <cx:pt idx="12410">1</cx:pt>
          <cx:pt idx="12411">1</cx:pt>
          <cx:pt idx="12412">1</cx:pt>
          <cx:pt idx="12413">1</cx:pt>
          <cx:pt idx="12414">1</cx:pt>
          <cx:pt idx="12415">1</cx:pt>
          <cx:pt idx="12416">1</cx:pt>
          <cx:pt idx="12417">1</cx:pt>
          <cx:pt idx="12418">1</cx:pt>
          <cx:pt idx="12419">1</cx:pt>
          <cx:pt idx="12420">1</cx:pt>
          <cx:pt idx="12421">1</cx:pt>
          <cx:pt idx="12422">1</cx:pt>
          <cx:pt idx="12423">1</cx:pt>
          <cx:pt idx="12424">3</cx:pt>
          <cx:pt idx="12425">1</cx:pt>
          <cx:pt idx="12426">1</cx:pt>
          <cx:pt idx="12427">1</cx:pt>
          <cx:pt idx="12428">1</cx:pt>
          <cx:pt idx="12429">3</cx:pt>
          <cx:pt idx="12430">1</cx:pt>
          <cx:pt idx="12431">1</cx:pt>
          <cx:pt idx="12432">1</cx:pt>
          <cx:pt idx="12433">1</cx:pt>
          <cx:pt idx="12434">1</cx:pt>
          <cx:pt idx="12435">1</cx:pt>
          <cx:pt idx="12436">1</cx:pt>
          <cx:pt idx="12437">1</cx:pt>
          <cx:pt idx="12438">1</cx:pt>
          <cx:pt idx="12439">1</cx:pt>
          <cx:pt idx="12440">1</cx:pt>
          <cx:pt idx="12441">1</cx:pt>
          <cx:pt idx="12442">1</cx:pt>
          <cx:pt idx="12443">1</cx:pt>
          <cx:pt idx="12444">1</cx:pt>
          <cx:pt idx="12445">1</cx:pt>
          <cx:pt idx="12446">1</cx:pt>
          <cx:pt idx="12447">1</cx:pt>
          <cx:pt idx="12448">1</cx:pt>
          <cx:pt idx="12449">1</cx:pt>
          <cx:pt idx="12450">1</cx:pt>
          <cx:pt idx="12451">1</cx:pt>
          <cx:pt idx="12452">1</cx:pt>
          <cx:pt idx="12453">1</cx:pt>
          <cx:pt idx="12454">1</cx:pt>
          <cx:pt idx="12455">1</cx:pt>
          <cx:pt idx="12456">1</cx:pt>
          <cx:pt idx="12457">1</cx:pt>
          <cx:pt idx="12458">1</cx:pt>
          <cx:pt idx="12459">1</cx:pt>
          <cx:pt idx="12460">1</cx:pt>
          <cx:pt idx="12461">1</cx:pt>
          <cx:pt idx="12462">1</cx:pt>
          <cx:pt idx="12463">1</cx:pt>
          <cx:pt idx="12464">1</cx:pt>
          <cx:pt idx="12465">1</cx:pt>
          <cx:pt idx="12466">1</cx:pt>
          <cx:pt idx="12467">1</cx:pt>
          <cx:pt idx="12468">1</cx:pt>
          <cx:pt idx="12469">1</cx:pt>
          <cx:pt idx="12470">1</cx:pt>
          <cx:pt idx="12471">1</cx:pt>
          <cx:pt idx="12472">1</cx:pt>
          <cx:pt idx="12473">1</cx:pt>
          <cx:pt idx="12474">1</cx:pt>
          <cx:pt idx="12475">1</cx:pt>
          <cx:pt idx="12476">1</cx:pt>
          <cx:pt idx="12477">1</cx:pt>
          <cx:pt idx="12478">1</cx:pt>
          <cx:pt idx="12479">1</cx:pt>
          <cx:pt idx="12480">1</cx:pt>
          <cx:pt idx="12481">1</cx:pt>
          <cx:pt idx="12482">1</cx:pt>
          <cx:pt idx="12483">1</cx:pt>
          <cx:pt idx="12484">1</cx:pt>
          <cx:pt idx="12485">1</cx:pt>
          <cx:pt idx="12486">1</cx:pt>
          <cx:pt idx="12487">1</cx:pt>
          <cx:pt idx="12488">1</cx:pt>
          <cx:pt idx="12489">1</cx:pt>
          <cx:pt idx="12490">1</cx:pt>
          <cx:pt idx="12491">1</cx:pt>
          <cx:pt idx="12492">1</cx:pt>
          <cx:pt idx="12493">1</cx:pt>
          <cx:pt idx="12494">1</cx:pt>
          <cx:pt idx="12495">1</cx:pt>
          <cx:pt idx="12496">1</cx:pt>
          <cx:pt idx="12497">1</cx:pt>
          <cx:pt idx="12498">1</cx:pt>
          <cx:pt idx="12499">1</cx:pt>
          <cx:pt idx="12500">1</cx:pt>
          <cx:pt idx="12501">1</cx:pt>
          <cx:pt idx="12502">1</cx:pt>
          <cx:pt idx="12503">1</cx:pt>
          <cx:pt idx="12504">1</cx:pt>
          <cx:pt idx="12505">1</cx:pt>
          <cx:pt idx="12506">1</cx:pt>
          <cx:pt idx="12507">1</cx:pt>
          <cx:pt idx="12508">1</cx:pt>
          <cx:pt idx="12509">1</cx:pt>
          <cx:pt idx="12510">1</cx:pt>
          <cx:pt idx="12511">1</cx:pt>
          <cx:pt idx="12512">1</cx:pt>
          <cx:pt idx="12513">1</cx:pt>
          <cx:pt idx="12514">1</cx:pt>
          <cx:pt idx="12515">1</cx:pt>
          <cx:pt idx="12516">1</cx:pt>
          <cx:pt idx="12517">1</cx:pt>
          <cx:pt idx="12518">1</cx:pt>
          <cx:pt idx="12519">1</cx:pt>
          <cx:pt idx="12520">3</cx:pt>
          <cx:pt idx="12521">1</cx:pt>
          <cx:pt idx="12522">1</cx:pt>
          <cx:pt idx="12523">1</cx:pt>
          <cx:pt idx="12524">1</cx:pt>
          <cx:pt idx="12525">1</cx:pt>
          <cx:pt idx="12526">1</cx:pt>
          <cx:pt idx="12527">1</cx:pt>
          <cx:pt idx="12528">1</cx:pt>
          <cx:pt idx="12529">1</cx:pt>
          <cx:pt idx="12530">1</cx:pt>
          <cx:pt idx="12531">3</cx:pt>
          <cx:pt idx="12532">1</cx:pt>
          <cx:pt idx="12533">1</cx:pt>
          <cx:pt idx="12534">1</cx:pt>
          <cx:pt idx="12535">1</cx:pt>
          <cx:pt idx="12536">1</cx:pt>
          <cx:pt idx="12537">1</cx:pt>
          <cx:pt idx="12538">1</cx:pt>
          <cx:pt idx="12539">1</cx:pt>
          <cx:pt idx="12540">1</cx:pt>
          <cx:pt idx="12541">3</cx:pt>
          <cx:pt idx="12542">1</cx:pt>
          <cx:pt idx="12543">1</cx:pt>
          <cx:pt idx="12544">1</cx:pt>
          <cx:pt idx="12545">1</cx:pt>
          <cx:pt idx="12546">1</cx:pt>
          <cx:pt idx="12547">1</cx:pt>
          <cx:pt idx="12548">1</cx:pt>
          <cx:pt idx="12549">1</cx:pt>
          <cx:pt idx="12550">1</cx:pt>
          <cx:pt idx="12551">1</cx:pt>
          <cx:pt idx="12552">1</cx:pt>
          <cx:pt idx="12553">1</cx:pt>
          <cx:pt idx="12554">1</cx:pt>
          <cx:pt idx="12555">1</cx:pt>
          <cx:pt idx="12556">1</cx:pt>
          <cx:pt idx="12557">1</cx:pt>
          <cx:pt idx="12558">1</cx:pt>
          <cx:pt idx="12559">1</cx:pt>
          <cx:pt idx="12560">1</cx:pt>
          <cx:pt idx="12561">1</cx:pt>
          <cx:pt idx="12562">1</cx:pt>
          <cx:pt idx="12563">1</cx:pt>
          <cx:pt idx="12564">1</cx:pt>
          <cx:pt idx="12565">1</cx:pt>
          <cx:pt idx="12566">1</cx:pt>
          <cx:pt idx="12567">1</cx:pt>
          <cx:pt idx="12568">1</cx:pt>
          <cx:pt idx="12569">1</cx:pt>
          <cx:pt idx="12570">1</cx:pt>
          <cx:pt idx="12571">1</cx:pt>
          <cx:pt idx="12572">1</cx:pt>
          <cx:pt idx="12573">1</cx:pt>
          <cx:pt idx="12574">1</cx:pt>
          <cx:pt idx="12575">1</cx:pt>
          <cx:pt idx="12576">1</cx:pt>
          <cx:pt idx="12577">1</cx:pt>
          <cx:pt idx="12578">1</cx:pt>
          <cx:pt idx="12579">1</cx:pt>
          <cx:pt idx="12580">1</cx:pt>
          <cx:pt idx="12581">1</cx:pt>
          <cx:pt idx="12582">1</cx:pt>
          <cx:pt idx="12583">1</cx:pt>
          <cx:pt idx="12584">1</cx:pt>
          <cx:pt idx="12585">1</cx:pt>
          <cx:pt idx="12586">1</cx:pt>
          <cx:pt idx="12587">1</cx:pt>
          <cx:pt idx="12588">1</cx:pt>
          <cx:pt idx="12589">1</cx:pt>
          <cx:pt idx="12590">1</cx:pt>
          <cx:pt idx="12591">1</cx:pt>
          <cx:pt idx="12592">1</cx:pt>
          <cx:pt idx="12593">1</cx:pt>
          <cx:pt idx="12594">1</cx:pt>
          <cx:pt idx="12595">1</cx:pt>
          <cx:pt idx="12596">1</cx:pt>
          <cx:pt idx="12597">1</cx:pt>
          <cx:pt idx="12598">1</cx:pt>
          <cx:pt idx="12599">1</cx:pt>
          <cx:pt idx="12600">1</cx:pt>
          <cx:pt idx="12601">1</cx:pt>
          <cx:pt idx="12602">1</cx:pt>
          <cx:pt idx="12603">1</cx:pt>
          <cx:pt idx="12604">1</cx:pt>
          <cx:pt idx="12605">1</cx:pt>
          <cx:pt idx="12606">1</cx:pt>
          <cx:pt idx="12607">1</cx:pt>
          <cx:pt idx="12608">1</cx:pt>
          <cx:pt idx="12609">1</cx:pt>
          <cx:pt idx="12610">1</cx:pt>
          <cx:pt idx="12611">1</cx:pt>
          <cx:pt idx="12612">1</cx:pt>
          <cx:pt idx="12613">1</cx:pt>
          <cx:pt idx="12614">1</cx:pt>
          <cx:pt idx="12615">1</cx:pt>
          <cx:pt idx="12616">1</cx:pt>
          <cx:pt idx="12617">1</cx:pt>
          <cx:pt idx="12618">1</cx:pt>
          <cx:pt idx="12619">1</cx:pt>
          <cx:pt idx="12620">1</cx:pt>
          <cx:pt idx="12621">1</cx:pt>
          <cx:pt idx="12622">1</cx:pt>
          <cx:pt idx="12623">1</cx:pt>
          <cx:pt idx="12624">1</cx:pt>
          <cx:pt idx="12625">1</cx:pt>
          <cx:pt idx="12626">3</cx:pt>
          <cx:pt idx="12627">1</cx:pt>
          <cx:pt idx="12628">1</cx:pt>
          <cx:pt idx="12629">1</cx:pt>
          <cx:pt idx="12630">1</cx:pt>
          <cx:pt idx="12631">1</cx:pt>
          <cx:pt idx="12632">1</cx:pt>
          <cx:pt idx="12633">1</cx:pt>
          <cx:pt idx="12634">1</cx:pt>
          <cx:pt idx="12635">1</cx:pt>
          <cx:pt idx="12636">1</cx:pt>
          <cx:pt idx="12637">1</cx:pt>
          <cx:pt idx="12638">1</cx:pt>
          <cx:pt idx="12639">1</cx:pt>
          <cx:pt idx="12640">1</cx:pt>
          <cx:pt idx="12641">1</cx:pt>
          <cx:pt idx="12642">1</cx:pt>
          <cx:pt idx="12643">1</cx:pt>
          <cx:pt idx="12644">1</cx:pt>
          <cx:pt idx="12645">1</cx:pt>
          <cx:pt idx="12646">1</cx:pt>
          <cx:pt idx="12647">1</cx:pt>
          <cx:pt idx="12648">1</cx:pt>
          <cx:pt idx="12649">1</cx:pt>
          <cx:pt idx="12650">1</cx:pt>
          <cx:pt idx="12651">1</cx:pt>
          <cx:pt idx="12652">1</cx:pt>
          <cx:pt idx="12653">1</cx:pt>
          <cx:pt idx="12654">1</cx:pt>
          <cx:pt idx="12655">1</cx:pt>
          <cx:pt idx="12656">1</cx:pt>
          <cx:pt idx="12657">1</cx:pt>
          <cx:pt idx="12658">1</cx:pt>
          <cx:pt idx="12659">1</cx:pt>
          <cx:pt idx="12660">1</cx:pt>
          <cx:pt idx="12661">1</cx:pt>
          <cx:pt idx="12662">1</cx:pt>
          <cx:pt idx="12663">1</cx:pt>
          <cx:pt idx="12664">1</cx:pt>
          <cx:pt idx="12665">1</cx:pt>
          <cx:pt idx="12666">1</cx:pt>
          <cx:pt idx="12667">1</cx:pt>
          <cx:pt idx="12668">1</cx:pt>
          <cx:pt idx="12669">1</cx:pt>
          <cx:pt idx="12670">1</cx:pt>
          <cx:pt idx="12671">1</cx:pt>
          <cx:pt idx="12672">1</cx:pt>
          <cx:pt idx="12673">1</cx:pt>
          <cx:pt idx="12674">1</cx:pt>
          <cx:pt idx="12675">1</cx:pt>
          <cx:pt idx="12676">1</cx:pt>
          <cx:pt idx="12677">1</cx:pt>
          <cx:pt idx="12678">1</cx:pt>
          <cx:pt idx="12679">1</cx:pt>
          <cx:pt idx="12680">1</cx:pt>
          <cx:pt idx="12681">1</cx:pt>
          <cx:pt idx="12682">1</cx:pt>
          <cx:pt idx="12683">1</cx:pt>
          <cx:pt idx="12684">1</cx:pt>
          <cx:pt idx="12685">1</cx:pt>
          <cx:pt idx="12686">1</cx:pt>
          <cx:pt idx="12687">1</cx:pt>
          <cx:pt idx="12688">1</cx:pt>
          <cx:pt idx="12689">1</cx:pt>
          <cx:pt idx="12690">1</cx:pt>
          <cx:pt idx="12691">1</cx:pt>
          <cx:pt idx="12692">1</cx:pt>
          <cx:pt idx="12693">1</cx:pt>
          <cx:pt idx="12694">1</cx:pt>
          <cx:pt idx="12695">1</cx:pt>
          <cx:pt idx="12696">1</cx:pt>
          <cx:pt idx="12697">1</cx:pt>
          <cx:pt idx="12698">1</cx:pt>
          <cx:pt idx="12699">1</cx:pt>
          <cx:pt idx="12700">1</cx:pt>
          <cx:pt idx="12701">1</cx:pt>
          <cx:pt idx="12702">1</cx:pt>
          <cx:pt idx="12703">1</cx:pt>
          <cx:pt idx="12704">1</cx:pt>
          <cx:pt idx="12705">1</cx:pt>
          <cx:pt idx="12706">1</cx:pt>
          <cx:pt idx="12707">1</cx:pt>
          <cx:pt idx="12708">1</cx:pt>
          <cx:pt idx="12709">1</cx:pt>
          <cx:pt idx="12710">1</cx:pt>
          <cx:pt idx="12711">1</cx:pt>
          <cx:pt idx="12712">1</cx:pt>
          <cx:pt idx="12713">1</cx:pt>
          <cx:pt idx="12714">1</cx:pt>
          <cx:pt idx="12715">1</cx:pt>
          <cx:pt idx="12716">1</cx:pt>
          <cx:pt idx="12717">1</cx:pt>
          <cx:pt idx="12718">1</cx:pt>
          <cx:pt idx="12719">3</cx:pt>
          <cx:pt idx="12720">1</cx:pt>
          <cx:pt idx="12721">1</cx:pt>
          <cx:pt idx="12722">1</cx:pt>
          <cx:pt idx="12723">1</cx:pt>
          <cx:pt idx="12724">1</cx:pt>
          <cx:pt idx="12725">1</cx:pt>
          <cx:pt idx="12726">1</cx:pt>
          <cx:pt idx="12727">1</cx:pt>
          <cx:pt idx="12728">1</cx:pt>
          <cx:pt idx="12729">1</cx:pt>
          <cx:pt idx="12730">1</cx:pt>
          <cx:pt idx="12731">1</cx:pt>
          <cx:pt idx="12732">1</cx:pt>
          <cx:pt idx="12733">1</cx:pt>
          <cx:pt idx="12734">1</cx:pt>
          <cx:pt idx="12735">1</cx:pt>
          <cx:pt idx="12736">1</cx:pt>
          <cx:pt idx="12737">1</cx:pt>
          <cx:pt idx="12738">1</cx:pt>
          <cx:pt idx="12739">1</cx:pt>
          <cx:pt idx="12740">1</cx:pt>
          <cx:pt idx="12741">1</cx:pt>
          <cx:pt idx="12742">1</cx:pt>
          <cx:pt idx="12743">1</cx:pt>
          <cx:pt idx="12744">1</cx:pt>
          <cx:pt idx="12745">1</cx:pt>
          <cx:pt idx="12746">1</cx:pt>
          <cx:pt idx="12747">1</cx:pt>
          <cx:pt idx="12748">1</cx:pt>
          <cx:pt idx="12749">1</cx:pt>
          <cx:pt idx="12750">1</cx:pt>
          <cx:pt idx="12751">1</cx:pt>
          <cx:pt idx="12752">1</cx:pt>
          <cx:pt idx="12753">1</cx:pt>
          <cx:pt idx="12754">1</cx:pt>
          <cx:pt idx="12755">1</cx:pt>
          <cx:pt idx="12756">1</cx:pt>
          <cx:pt idx="12757">1</cx:pt>
          <cx:pt idx="12758">1</cx:pt>
          <cx:pt idx="12759">1</cx:pt>
          <cx:pt idx="12760">1</cx:pt>
          <cx:pt idx="12761">1</cx:pt>
          <cx:pt idx="12762">1</cx:pt>
          <cx:pt idx="12763">1</cx:pt>
          <cx:pt idx="12764">1</cx:pt>
          <cx:pt idx="12765">1</cx:pt>
          <cx:pt idx="12766">1</cx:pt>
          <cx:pt idx="12767">1</cx:pt>
          <cx:pt idx="12768">1</cx:pt>
          <cx:pt idx="12769">1</cx:pt>
          <cx:pt idx="12770">1</cx:pt>
          <cx:pt idx="12771">1</cx:pt>
          <cx:pt idx="12772">1</cx:pt>
          <cx:pt idx="12773">1</cx:pt>
          <cx:pt idx="12774">3</cx:pt>
          <cx:pt idx="12775">1</cx:pt>
          <cx:pt idx="12776">1</cx:pt>
          <cx:pt idx="12777">1</cx:pt>
          <cx:pt idx="12778">1</cx:pt>
          <cx:pt idx="12779">1</cx:pt>
          <cx:pt idx="12780">1</cx:pt>
          <cx:pt idx="12781">1</cx:pt>
          <cx:pt idx="12782">1</cx:pt>
          <cx:pt idx="12783">1</cx:pt>
          <cx:pt idx="12784">1</cx:pt>
          <cx:pt idx="12785">1</cx:pt>
          <cx:pt idx="12786">1</cx:pt>
          <cx:pt idx="12787">1</cx:pt>
          <cx:pt idx="12788">1</cx:pt>
          <cx:pt idx="12789">1</cx:pt>
          <cx:pt idx="12790">1</cx:pt>
          <cx:pt idx="12791">1</cx:pt>
          <cx:pt idx="12792">1</cx:pt>
          <cx:pt idx="12793">1</cx:pt>
          <cx:pt idx="12794">1</cx:pt>
          <cx:pt idx="12795">1</cx:pt>
          <cx:pt idx="12796">1</cx:pt>
          <cx:pt idx="12797">1</cx:pt>
          <cx:pt idx="12798">1</cx:pt>
          <cx:pt idx="12799">1</cx:pt>
          <cx:pt idx="12800">1</cx:pt>
          <cx:pt idx="12801">1</cx:pt>
          <cx:pt idx="12802">1</cx:pt>
          <cx:pt idx="12803">1</cx:pt>
          <cx:pt idx="12804">1</cx:pt>
          <cx:pt idx="12805">1</cx:pt>
          <cx:pt idx="12806">1</cx:pt>
          <cx:pt idx="12807">1</cx:pt>
          <cx:pt idx="12808">3</cx:pt>
          <cx:pt idx="12809">3</cx:pt>
          <cx:pt idx="12810">1</cx:pt>
          <cx:pt idx="12811">1</cx:pt>
          <cx:pt idx="12812">1</cx:pt>
          <cx:pt idx="12813">1</cx:pt>
          <cx:pt idx="12814">1</cx:pt>
          <cx:pt idx="12815">1</cx:pt>
          <cx:pt idx="12816">1</cx:pt>
          <cx:pt idx="12817">1</cx:pt>
          <cx:pt idx="12818">1</cx:pt>
          <cx:pt idx="12819">1</cx:pt>
          <cx:pt idx="12820">3</cx:pt>
          <cx:pt idx="12821">1</cx:pt>
          <cx:pt idx="12822">1</cx:pt>
          <cx:pt idx="12823">1</cx:pt>
          <cx:pt idx="12824">1</cx:pt>
          <cx:pt idx="12825">1</cx:pt>
          <cx:pt idx="12826">1</cx:pt>
          <cx:pt idx="12827">1</cx:pt>
          <cx:pt idx="12828">1</cx:pt>
          <cx:pt idx="12829">1</cx:pt>
          <cx:pt idx="12830">1</cx:pt>
          <cx:pt idx="12831">1</cx:pt>
          <cx:pt idx="12832">3</cx:pt>
          <cx:pt idx="12833">1</cx:pt>
          <cx:pt idx="12834">1</cx:pt>
          <cx:pt idx="12835">1</cx:pt>
          <cx:pt idx="12836">1</cx:pt>
          <cx:pt idx="12837">1</cx:pt>
          <cx:pt idx="12838">1</cx:pt>
          <cx:pt idx="12839">1</cx:pt>
          <cx:pt idx="12840">3</cx:pt>
          <cx:pt idx="12841">1</cx:pt>
          <cx:pt idx="12842">1</cx:pt>
          <cx:pt idx="12843">1</cx:pt>
          <cx:pt idx="12844">1</cx:pt>
          <cx:pt idx="12845">1</cx:pt>
          <cx:pt idx="12846">1</cx:pt>
          <cx:pt idx="12847">1</cx:pt>
          <cx:pt idx="12848">1</cx:pt>
          <cx:pt idx="12849">1</cx:pt>
          <cx:pt idx="12850">1</cx:pt>
          <cx:pt idx="12851">1</cx:pt>
          <cx:pt idx="12852">1</cx:pt>
          <cx:pt idx="12853">1</cx:pt>
          <cx:pt idx="12854">1</cx:pt>
          <cx:pt idx="12855">1</cx:pt>
          <cx:pt idx="12856">1</cx:pt>
          <cx:pt idx="12857">1</cx:pt>
          <cx:pt idx="12858">1</cx:pt>
          <cx:pt idx="12859">1</cx:pt>
          <cx:pt idx="12860">1</cx:pt>
          <cx:pt idx="12861">1</cx:pt>
          <cx:pt idx="12862">1</cx:pt>
          <cx:pt idx="12863">1</cx:pt>
          <cx:pt idx="12864">1</cx:pt>
          <cx:pt idx="12865">3</cx:pt>
          <cx:pt idx="12866">1</cx:pt>
          <cx:pt idx="12867">1</cx:pt>
          <cx:pt idx="12868">1</cx:pt>
          <cx:pt idx="12869">3</cx:pt>
          <cx:pt idx="12870">1</cx:pt>
          <cx:pt idx="12871">1</cx:pt>
          <cx:pt idx="12872">1</cx:pt>
          <cx:pt idx="12873">1</cx:pt>
          <cx:pt idx="12874">1</cx:pt>
          <cx:pt idx="12875">1</cx:pt>
          <cx:pt idx="12876">1</cx:pt>
          <cx:pt idx="12877">1</cx:pt>
          <cx:pt idx="12878">1</cx:pt>
          <cx:pt idx="12879">1</cx:pt>
          <cx:pt idx="12880">1</cx:pt>
          <cx:pt idx="12881">1</cx:pt>
          <cx:pt idx="12882">1</cx:pt>
          <cx:pt idx="12883">1</cx:pt>
          <cx:pt idx="12884">1</cx:pt>
          <cx:pt idx="12885">1</cx:pt>
          <cx:pt idx="12886">1</cx:pt>
          <cx:pt idx="12887">1</cx:pt>
          <cx:pt idx="12888">1</cx:pt>
          <cx:pt idx="12889">1</cx:pt>
          <cx:pt idx="12890">1</cx:pt>
          <cx:pt idx="12891">1</cx:pt>
          <cx:pt idx="12892">1</cx:pt>
          <cx:pt idx="12893">1</cx:pt>
          <cx:pt idx="12894">1</cx:pt>
          <cx:pt idx="12895">1</cx:pt>
          <cx:pt idx="12896">1</cx:pt>
          <cx:pt idx="12897">1</cx:pt>
          <cx:pt idx="12898">1</cx:pt>
          <cx:pt idx="12899">1</cx:pt>
          <cx:pt idx="12900">1</cx:pt>
          <cx:pt idx="12901">1</cx:pt>
          <cx:pt idx="12902">1</cx:pt>
          <cx:pt idx="12903">1</cx:pt>
          <cx:pt idx="12904">1</cx:pt>
          <cx:pt idx="12905">1</cx:pt>
          <cx:pt idx="12906">1</cx:pt>
          <cx:pt idx="12907">1</cx:pt>
          <cx:pt idx="12908">1</cx:pt>
          <cx:pt idx="12909">1</cx:pt>
          <cx:pt idx="12910">1</cx:pt>
          <cx:pt idx="12911">1</cx:pt>
          <cx:pt idx="12912">1</cx:pt>
          <cx:pt idx="12913">1</cx:pt>
          <cx:pt idx="12914">1</cx:pt>
          <cx:pt idx="12915">1</cx:pt>
          <cx:pt idx="12916">1</cx:pt>
          <cx:pt idx="12917">1</cx:pt>
          <cx:pt idx="12918">1</cx:pt>
          <cx:pt idx="12919">1</cx:pt>
          <cx:pt idx="12920">1</cx:pt>
          <cx:pt idx="12921">3</cx:pt>
          <cx:pt idx="12922">1</cx:pt>
          <cx:pt idx="12923">1</cx:pt>
          <cx:pt idx="12924">3</cx:pt>
          <cx:pt idx="12925">1</cx:pt>
          <cx:pt idx="12926">1</cx:pt>
          <cx:pt idx="12927">1</cx:pt>
          <cx:pt idx="12928">1</cx:pt>
          <cx:pt idx="12929">1</cx:pt>
          <cx:pt idx="12930">1</cx:pt>
          <cx:pt idx="12931">1</cx:pt>
          <cx:pt idx="12932">1</cx:pt>
          <cx:pt idx="12933">1</cx:pt>
          <cx:pt idx="12934">1</cx:pt>
          <cx:pt idx="12935">1</cx:pt>
          <cx:pt idx="12936">1</cx:pt>
          <cx:pt idx="12937">1</cx:pt>
          <cx:pt idx="12938">1</cx:pt>
          <cx:pt idx="12939">1</cx:pt>
          <cx:pt idx="12940">1</cx:pt>
          <cx:pt idx="12941">1</cx:pt>
          <cx:pt idx="12942">1</cx:pt>
          <cx:pt idx="12943">1</cx:pt>
          <cx:pt idx="12944">1</cx:pt>
          <cx:pt idx="12945">1</cx:pt>
          <cx:pt idx="12946">1</cx:pt>
          <cx:pt idx="12947">1</cx:pt>
          <cx:pt idx="12948">1</cx:pt>
          <cx:pt idx="12949">1</cx:pt>
          <cx:pt idx="12950">1</cx:pt>
          <cx:pt idx="12951">1</cx:pt>
          <cx:pt idx="12952">1</cx:pt>
          <cx:pt idx="12953">1</cx:pt>
          <cx:pt idx="12954">1</cx:pt>
          <cx:pt idx="12955">1</cx:pt>
          <cx:pt idx="12956">1</cx:pt>
          <cx:pt idx="12957">1</cx:pt>
          <cx:pt idx="12958">1</cx:pt>
          <cx:pt idx="12959">1</cx:pt>
          <cx:pt idx="12960">1</cx:pt>
          <cx:pt idx="12961">1</cx:pt>
          <cx:pt idx="12962">1</cx:pt>
          <cx:pt idx="12963">1</cx:pt>
          <cx:pt idx="12964">1</cx:pt>
          <cx:pt idx="12965">1</cx:pt>
          <cx:pt idx="12966">1</cx:pt>
          <cx:pt idx="12967">1</cx:pt>
          <cx:pt idx="12968">1</cx:pt>
          <cx:pt idx="12969">1</cx:pt>
          <cx:pt idx="12970">1</cx:pt>
          <cx:pt idx="12971">1</cx:pt>
          <cx:pt idx="12972">1</cx:pt>
          <cx:pt idx="12973">1</cx:pt>
          <cx:pt idx="12974">1</cx:pt>
          <cx:pt idx="12975">1</cx:pt>
          <cx:pt idx="12976">1</cx:pt>
          <cx:pt idx="12977">1</cx:pt>
          <cx:pt idx="12978">1</cx:pt>
          <cx:pt idx="12979">1</cx:pt>
          <cx:pt idx="12980">1</cx:pt>
          <cx:pt idx="12981">1</cx:pt>
          <cx:pt idx="12982">1</cx:pt>
          <cx:pt idx="12983">1</cx:pt>
          <cx:pt idx="12984">1</cx:pt>
          <cx:pt idx="12985">1</cx:pt>
          <cx:pt idx="12986">1</cx:pt>
          <cx:pt idx="12987">1</cx:pt>
          <cx:pt idx="12988">1</cx:pt>
          <cx:pt idx="12989">1</cx:pt>
          <cx:pt idx="12990">1</cx:pt>
          <cx:pt idx="12991">1</cx:pt>
          <cx:pt idx="12992">1</cx:pt>
          <cx:pt idx="12993">1</cx:pt>
          <cx:pt idx="12994">1</cx:pt>
          <cx:pt idx="12995">1</cx:pt>
          <cx:pt idx="12996">1</cx:pt>
          <cx:pt idx="12997">1</cx:pt>
          <cx:pt idx="12998">3</cx:pt>
          <cx:pt idx="12999">1</cx:pt>
          <cx:pt idx="13000">1</cx:pt>
          <cx:pt idx="13001">1</cx:pt>
          <cx:pt idx="13002">1</cx:pt>
          <cx:pt idx="13003">1</cx:pt>
          <cx:pt idx="13004">1</cx:pt>
          <cx:pt idx="13005">1</cx:pt>
          <cx:pt idx="13006">1</cx:pt>
          <cx:pt idx="13007">1</cx:pt>
          <cx:pt idx="13008">1</cx:pt>
          <cx:pt idx="13009">1</cx:pt>
          <cx:pt idx="13010">1</cx:pt>
          <cx:pt idx="13011">1</cx:pt>
          <cx:pt idx="13012">1</cx:pt>
          <cx:pt idx="13013">1</cx:pt>
          <cx:pt idx="13014">1</cx:pt>
          <cx:pt idx="13015">1</cx:pt>
          <cx:pt idx="13016">1</cx:pt>
          <cx:pt idx="13017">1</cx:pt>
          <cx:pt idx="13018">1</cx:pt>
          <cx:pt idx="13019">1</cx:pt>
          <cx:pt idx="13020">1</cx:pt>
          <cx:pt idx="13021">1</cx:pt>
          <cx:pt idx="13022">1</cx:pt>
          <cx:pt idx="13023">1</cx:pt>
          <cx:pt idx="13024">1</cx:pt>
          <cx:pt idx="13025">1</cx:pt>
          <cx:pt idx="13026">1</cx:pt>
          <cx:pt idx="13027">1</cx:pt>
          <cx:pt idx="13028">1</cx:pt>
          <cx:pt idx="13029">1</cx:pt>
          <cx:pt idx="13030">1</cx:pt>
          <cx:pt idx="13031">1</cx:pt>
          <cx:pt idx="13032">1</cx:pt>
          <cx:pt idx="13033">1</cx:pt>
          <cx:pt idx="13034">1</cx:pt>
          <cx:pt idx="13035">1</cx:pt>
          <cx:pt idx="13036">1</cx:pt>
          <cx:pt idx="13037">1</cx:pt>
          <cx:pt idx="13038">3</cx:pt>
          <cx:pt idx="13039">1</cx:pt>
          <cx:pt idx="13040">1</cx:pt>
          <cx:pt idx="13041">1</cx:pt>
          <cx:pt idx="13042">1</cx:pt>
          <cx:pt idx="13043">1</cx:pt>
          <cx:pt idx="13044">1</cx:pt>
          <cx:pt idx="13045">1</cx:pt>
          <cx:pt idx="13046">1</cx:pt>
          <cx:pt idx="13047">1</cx:pt>
          <cx:pt idx="13048">1</cx:pt>
          <cx:pt idx="13049">1</cx:pt>
          <cx:pt idx="13050">1</cx:pt>
          <cx:pt idx="13051">1</cx:pt>
          <cx:pt idx="13052">1</cx:pt>
          <cx:pt idx="13053">1</cx:pt>
          <cx:pt idx="13054">1</cx:pt>
          <cx:pt idx="13055">1</cx:pt>
          <cx:pt idx="13056">1</cx:pt>
          <cx:pt idx="13057">1</cx:pt>
          <cx:pt idx="13058">1</cx:pt>
          <cx:pt idx="13059">1</cx:pt>
          <cx:pt idx="13060">1</cx:pt>
          <cx:pt idx="13061">1</cx:pt>
          <cx:pt idx="13062">3</cx:pt>
          <cx:pt idx="13063">1</cx:pt>
          <cx:pt idx="13064">1</cx:pt>
          <cx:pt idx="13065">1</cx:pt>
          <cx:pt idx="13066">1</cx:pt>
          <cx:pt idx="13067">1</cx:pt>
          <cx:pt idx="13068">1</cx:pt>
          <cx:pt idx="13069">1</cx:pt>
          <cx:pt idx="13070">1</cx:pt>
          <cx:pt idx="13071">1</cx:pt>
          <cx:pt idx="13072">1</cx:pt>
          <cx:pt idx="13073">1</cx:pt>
          <cx:pt idx="13074">1</cx:pt>
          <cx:pt idx="13075">1</cx:pt>
          <cx:pt idx="13076">1</cx:pt>
          <cx:pt idx="13077">1</cx:pt>
          <cx:pt idx="13078">1</cx:pt>
          <cx:pt idx="13079">1</cx:pt>
          <cx:pt idx="13080">1</cx:pt>
          <cx:pt idx="13081">1</cx:pt>
          <cx:pt idx="13082">1</cx:pt>
          <cx:pt idx="13083">1</cx:pt>
          <cx:pt idx="13084">1</cx:pt>
          <cx:pt idx="13085">1</cx:pt>
          <cx:pt idx="13086">1</cx:pt>
          <cx:pt idx="13087">1</cx:pt>
          <cx:pt idx="13088">3</cx:pt>
          <cx:pt idx="13089">1</cx:pt>
          <cx:pt idx="13090">1</cx:pt>
          <cx:pt idx="13091">1</cx:pt>
          <cx:pt idx="13092">1</cx:pt>
          <cx:pt idx="13093">1</cx:pt>
          <cx:pt idx="13094">1</cx:pt>
          <cx:pt idx="13095">1</cx:pt>
          <cx:pt idx="13096">1</cx:pt>
          <cx:pt idx="13097">1</cx:pt>
          <cx:pt idx="13098">1</cx:pt>
          <cx:pt idx="13099">1</cx:pt>
          <cx:pt idx="13100">1</cx:pt>
          <cx:pt idx="13101">1</cx:pt>
          <cx:pt idx="13102">1</cx:pt>
          <cx:pt idx="13103">1</cx:pt>
          <cx:pt idx="13104">1</cx:pt>
          <cx:pt idx="13105">1</cx:pt>
          <cx:pt idx="13106">1</cx:pt>
          <cx:pt idx="13107">1</cx:pt>
          <cx:pt idx="13108">1</cx:pt>
          <cx:pt idx="13109">1</cx:pt>
          <cx:pt idx="13110">1</cx:pt>
          <cx:pt idx="13111">1</cx:pt>
          <cx:pt idx="13112">1</cx:pt>
          <cx:pt idx="13113">1</cx:pt>
          <cx:pt idx="13114">1</cx:pt>
          <cx:pt idx="13115">1</cx:pt>
          <cx:pt idx="13116">1</cx:pt>
          <cx:pt idx="13117">1</cx:pt>
          <cx:pt idx="13118">1</cx:pt>
          <cx:pt idx="13119">1</cx:pt>
          <cx:pt idx="13120">1</cx:pt>
          <cx:pt idx="13121">1</cx:pt>
          <cx:pt idx="13122">1</cx:pt>
          <cx:pt idx="13123">1</cx:pt>
          <cx:pt idx="13124">1</cx:pt>
          <cx:pt idx="13125">1</cx:pt>
          <cx:pt idx="13126">1</cx:pt>
          <cx:pt idx="13127">1</cx:pt>
          <cx:pt idx="13128">1</cx:pt>
          <cx:pt idx="13129">1</cx:pt>
          <cx:pt idx="13130">1</cx:pt>
          <cx:pt idx="13131">1</cx:pt>
          <cx:pt idx="13132">1</cx:pt>
          <cx:pt idx="13133">1</cx:pt>
          <cx:pt idx="13134">1</cx:pt>
          <cx:pt idx="13135">1</cx:pt>
          <cx:pt idx="13136">1</cx:pt>
          <cx:pt idx="13137">1</cx:pt>
          <cx:pt idx="13138">1</cx:pt>
          <cx:pt idx="13139">1</cx:pt>
          <cx:pt idx="13140">1</cx:pt>
          <cx:pt idx="13141">1</cx:pt>
          <cx:pt idx="13142">1</cx:pt>
          <cx:pt idx="13143">1</cx:pt>
          <cx:pt idx="13144">1</cx:pt>
          <cx:pt idx="13145">1</cx:pt>
          <cx:pt idx="13146">1</cx:pt>
          <cx:pt idx="13147">1</cx:pt>
          <cx:pt idx="13148">1</cx:pt>
          <cx:pt idx="13149">1</cx:pt>
          <cx:pt idx="13150">1</cx:pt>
          <cx:pt idx="13151">1</cx:pt>
          <cx:pt idx="13152">1</cx:pt>
          <cx:pt idx="13153">1</cx:pt>
          <cx:pt idx="13154">1</cx:pt>
          <cx:pt idx="13155">1</cx:pt>
          <cx:pt idx="13156">1</cx:pt>
          <cx:pt idx="13157">1</cx:pt>
          <cx:pt idx="13158">1</cx:pt>
          <cx:pt idx="13159">1</cx:pt>
          <cx:pt idx="13160">1</cx:pt>
          <cx:pt idx="13161">1</cx:pt>
          <cx:pt idx="13162">1</cx:pt>
          <cx:pt idx="13163">3</cx:pt>
          <cx:pt idx="13164">1</cx:pt>
          <cx:pt idx="13165">1</cx:pt>
          <cx:pt idx="13166">1</cx:pt>
          <cx:pt idx="13167">1</cx:pt>
          <cx:pt idx="13168">1</cx:pt>
          <cx:pt idx="13169">1</cx:pt>
          <cx:pt idx="13170">1</cx:pt>
          <cx:pt idx="13171">1</cx:pt>
          <cx:pt idx="13172">1</cx:pt>
          <cx:pt idx="13173">1</cx:pt>
          <cx:pt idx="13174">1</cx:pt>
          <cx:pt idx="13175">1</cx:pt>
          <cx:pt idx="13176">1</cx:pt>
          <cx:pt idx="13177">1</cx:pt>
          <cx:pt idx="13178">1</cx:pt>
          <cx:pt idx="13179">1</cx:pt>
          <cx:pt idx="13180">1</cx:pt>
          <cx:pt idx="13181">1</cx:pt>
          <cx:pt idx="13182">1</cx:pt>
          <cx:pt idx="13183">1</cx:pt>
          <cx:pt idx="13184">1</cx:pt>
          <cx:pt idx="13185">1</cx:pt>
          <cx:pt idx="13186">1</cx:pt>
          <cx:pt idx="13187">1</cx:pt>
          <cx:pt idx="13188">1</cx:pt>
          <cx:pt idx="13189">1</cx:pt>
          <cx:pt idx="13190">1</cx:pt>
          <cx:pt idx="13191">3</cx:pt>
          <cx:pt idx="13192">1</cx:pt>
          <cx:pt idx="13193">1</cx:pt>
          <cx:pt idx="13194">1</cx:pt>
          <cx:pt idx="13195">1</cx:pt>
          <cx:pt idx="13196">1</cx:pt>
          <cx:pt idx="13197">1</cx:pt>
          <cx:pt idx="13198">1</cx:pt>
          <cx:pt idx="13199">1</cx:pt>
          <cx:pt idx="13200">1</cx:pt>
          <cx:pt idx="13201">1</cx:pt>
          <cx:pt idx="13202">1</cx:pt>
          <cx:pt idx="13203">1</cx:pt>
          <cx:pt idx="13204">1</cx:pt>
          <cx:pt idx="13205">1</cx:pt>
          <cx:pt idx="13206">1</cx:pt>
          <cx:pt idx="13207">1</cx:pt>
          <cx:pt idx="13208">1</cx:pt>
          <cx:pt idx="13209">1</cx:pt>
          <cx:pt idx="13210">1</cx:pt>
          <cx:pt idx="13211">1</cx:pt>
          <cx:pt idx="13212">1</cx:pt>
          <cx:pt idx="13213">1</cx:pt>
          <cx:pt idx="13214">1</cx:pt>
          <cx:pt idx="13215">1</cx:pt>
          <cx:pt idx="13216">1</cx:pt>
          <cx:pt idx="13217">1</cx:pt>
          <cx:pt idx="13218">1</cx:pt>
          <cx:pt idx="13219">1</cx:pt>
          <cx:pt idx="13220">1</cx:pt>
          <cx:pt idx="13221">1</cx:pt>
          <cx:pt idx="13222">1</cx:pt>
          <cx:pt idx="13223">1</cx:pt>
          <cx:pt idx="13224">1</cx:pt>
          <cx:pt idx="13225">1</cx:pt>
          <cx:pt idx="13226">1</cx:pt>
          <cx:pt idx="13227">1</cx:pt>
          <cx:pt idx="13228">1</cx:pt>
          <cx:pt idx="13229">1</cx:pt>
          <cx:pt idx="13230">1</cx:pt>
          <cx:pt idx="13231">1</cx:pt>
          <cx:pt idx="13232">1</cx:pt>
          <cx:pt idx="13233">1</cx:pt>
          <cx:pt idx="13234">1</cx:pt>
          <cx:pt idx="13235">1</cx:pt>
          <cx:pt idx="13236">1</cx:pt>
          <cx:pt idx="13237">3</cx:pt>
          <cx:pt idx="13238">1</cx:pt>
          <cx:pt idx="13239">1</cx:pt>
          <cx:pt idx="13240">1</cx:pt>
          <cx:pt idx="13241">1</cx:pt>
          <cx:pt idx="13242">1</cx:pt>
          <cx:pt idx="13243">1</cx:pt>
          <cx:pt idx="13244">1</cx:pt>
          <cx:pt idx="13245">1</cx:pt>
          <cx:pt idx="13246">1</cx:pt>
          <cx:pt idx="13247">1</cx:pt>
          <cx:pt idx="13248">1</cx:pt>
          <cx:pt idx="13249">1</cx:pt>
          <cx:pt idx="13250">1</cx:pt>
          <cx:pt idx="13251">1</cx:pt>
          <cx:pt idx="13252">1</cx:pt>
          <cx:pt idx="13253">1</cx:pt>
          <cx:pt idx="13254">1</cx:pt>
          <cx:pt idx="13255">1</cx:pt>
          <cx:pt idx="13256">1</cx:pt>
          <cx:pt idx="13257">3</cx:pt>
          <cx:pt idx="13258">1</cx:pt>
          <cx:pt idx="13259">1</cx:pt>
          <cx:pt idx="13260">1</cx:pt>
          <cx:pt idx="13261">1</cx:pt>
          <cx:pt idx="13262">1</cx:pt>
          <cx:pt idx="13263">1</cx:pt>
          <cx:pt idx="13264">1</cx:pt>
          <cx:pt idx="13265">1</cx:pt>
          <cx:pt idx="13266">1</cx:pt>
          <cx:pt idx="13267">1</cx:pt>
          <cx:pt idx="13268">3</cx:pt>
          <cx:pt idx="13269">1</cx:pt>
          <cx:pt idx="13270">1</cx:pt>
          <cx:pt idx="13271">1</cx:pt>
          <cx:pt idx="13272">3</cx:pt>
          <cx:pt idx="13273">1</cx:pt>
          <cx:pt idx="13274">1</cx:pt>
          <cx:pt idx="13275">1</cx:pt>
          <cx:pt idx="13276">1</cx:pt>
          <cx:pt idx="13277">1</cx:pt>
          <cx:pt idx="13278">1</cx:pt>
          <cx:pt idx="13279">1</cx:pt>
          <cx:pt idx="13280">1</cx:pt>
          <cx:pt idx="13281">1</cx:pt>
          <cx:pt idx="13282">1</cx:pt>
          <cx:pt idx="13283">1</cx:pt>
          <cx:pt idx="13284">1</cx:pt>
          <cx:pt idx="13285">1</cx:pt>
          <cx:pt idx="13286">1</cx:pt>
          <cx:pt idx="13287">1</cx:pt>
          <cx:pt idx="13288">1</cx:pt>
          <cx:pt idx="13289">1</cx:pt>
          <cx:pt idx="13290">1</cx:pt>
          <cx:pt idx="13291">3</cx:pt>
          <cx:pt idx="13292">1</cx:pt>
          <cx:pt idx="13293">1</cx:pt>
          <cx:pt idx="13294">1</cx:pt>
          <cx:pt idx="13295">1</cx:pt>
          <cx:pt idx="13296">1</cx:pt>
          <cx:pt idx="13297">1</cx:pt>
          <cx:pt idx="13298">1</cx:pt>
          <cx:pt idx="13299">1</cx:pt>
          <cx:pt idx="13300">1</cx:pt>
          <cx:pt idx="13301">1</cx:pt>
          <cx:pt idx="13302">1</cx:pt>
          <cx:pt idx="13303">1</cx:pt>
          <cx:pt idx="13304">1</cx:pt>
          <cx:pt idx="13305">1</cx:pt>
          <cx:pt idx="13306">1</cx:pt>
          <cx:pt idx="13307">1</cx:pt>
          <cx:pt idx="13308">1</cx:pt>
          <cx:pt idx="13309">1</cx:pt>
          <cx:pt idx="13310">1</cx:pt>
          <cx:pt idx="13311">1</cx:pt>
          <cx:pt idx="13312">1</cx:pt>
          <cx:pt idx="13313">1</cx:pt>
          <cx:pt idx="13314">1</cx:pt>
          <cx:pt idx="13315">1</cx:pt>
          <cx:pt idx="13316">1</cx:pt>
          <cx:pt idx="13317">1</cx:pt>
          <cx:pt idx="13318">1</cx:pt>
          <cx:pt idx="13319">1</cx:pt>
          <cx:pt idx="13320">1</cx:pt>
          <cx:pt idx="13321">1</cx:pt>
          <cx:pt idx="13322">1</cx:pt>
          <cx:pt idx="13323">1</cx:pt>
          <cx:pt idx="13324">1</cx:pt>
          <cx:pt idx="13325">1</cx:pt>
          <cx:pt idx="13326">1</cx:pt>
          <cx:pt idx="13327">1</cx:pt>
          <cx:pt idx="13328">1</cx:pt>
          <cx:pt idx="13329">3</cx:pt>
          <cx:pt idx="13330">1</cx:pt>
          <cx:pt idx="13331">1</cx:pt>
          <cx:pt idx="13332">1</cx:pt>
          <cx:pt idx="13333">1</cx:pt>
          <cx:pt idx="13334">1</cx:pt>
          <cx:pt idx="13335">1</cx:pt>
          <cx:pt idx="13336">1</cx:pt>
          <cx:pt idx="13337">1</cx:pt>
          <cx:pt idx="13338">1</cx:pt>
          <cx:pt idx="13339">1</cx:pt>
          <cx:pt idx="13340">1</cx:pt>
          <cx:pt idx="13341">1</cx:pt>
          <cx:pt idx="13342">1</cx:pt>
          <cx:pt idx="13343">1</cx:pt>
          <cx:pt idx="13344">1</cx:pt>
          <cx:pt idx="13345">1</cx:pt>
          <cx:pt idx="13346">1</cx:pt>
          <cx:pt idx="13347">1</cx:pt>
          <cx:pt idx="13348">1</cx:pt>
          <cx:pt idx="13349">1</cx:pt>
          <cx:pt idx="13350">1</cx:pt>
          <cx:pt idx="13351">1</cx:pt>
          <cx:pt idx="13352">1</cx:pt>
          <cx:pt idx="13353">1</cx:pt>
          <cx:pt idx="13354">1</cx:pt>
          <cx:pt idx="13355">1</cx:pt>
          <cx:pt idx="13356">1</cx:pt>
          <cx:pt idx="13357">1</cx:pt>
          <cx:pt idx="13358">1</cx:pt>
          <cx:pt idx="13359">1</cx:pt>
          <cx:pt idx="13360">1</cx:pt>
          <cx:pt idx="13361">1</cx:pt>
          <cx:pt idx="13362">1</cx:pt>
          <cx:pt idx="13363">1</cx:pt>
          <cx:pt idx="13364">1</cx:pt>
          <cx:pt idx="13365">1</cx:pt>
          <cx:pt idx="13366">1</cx:pt>
          <cx:pt idx="13367">1</cx:pt>
          <cx:pt idx="13368">3</cx:pt>
          <cx:pt idx="13369">1</cx:pt>
          <cx:pt idx="13370">1</cx:pt>
          <cx:pt idx="13371">1</cx:pt>
          <cx:pt idx="13372">1</cx:pt>
          <cx:pt idx="13373">1</cx:pt>
          <cx:pt idx="13374">1</cx:pt>
          <cx:pt idx="13375">1</cx:pt>
          <cx:pt idx="13376">1</cx:pt>
          <cx:pt idx="13377">1</cx:pt>
          <cx:pt idx="13378">3</cx:pt>
          <cx:pt idx="13379">1</cx:pt>
          <cx:pt idx="13380">1</cx:pt>
          <cx:pt idx="13381">1</cx:pt>
          <cx:pt idx="13382">1</cx:pt>
          <cx:pt idx="13383">1</cx:pt>
          <cx:pt idx="13384">1</cx:pt>
          <cx:pt idx="13385">1</cx:pt>
          <cx:pt idx="13386">1</cx:pt>
          <cx:pt idx="13387">1</cx:pt>
          <cx:pt idx="13388">1</cx:pt>
          <cx:pt idx="13389">1</cx:pt>
          <cx:pt idx="13390">1</cx:pt>
          <cx:pt idx="13391">1</cx:pt>
          <cx:pt idx="13392">1</cx:pt>
          <cx:pt idx="13393">1</cx:pt>
          <cx:pt idx="13394">1</cx:pt>
          <cx:pt idx="13395">1</cx:pt>
          <cx:pt idx="13396">1</cx:pt>
          <cx:pt idx="13397">1</cx:pt>
          <cx:pt idx="13398">1</cx:pt>
          <cx:pt idx="13399">1</cx:pt>
          <cx:pt idx="13400">1</cx:pt>
          <cx:pt idx="13401">1</cx:pt>
          <cx:pt idx="13402">1</cx:pt>
          <cx:pt idx="13403">1</cx:pt>
          <cx:pt idx="13404">1</cx:pt>
          <cx:pt idx="13405">1</cx:pt>
          <cx:pt idx="13406">1</cx:pt>
          <cx:pt idx="13407">1</cx:pt>
          <cx:pt idx="13408">1</cx:pt>
          <cx:pt idx="13409">1</cx:pt>
          <cx:pt idx="13410">1</cx:pt>
          <cx:pt idx="13411">1</cx:pt>
          <cx:pt idx="13412">1</cx:pt>
          <cx:pt idx="13413">1</cx:pt>
          <cx:pt idx="13414">1</cx:pt>
          <cx:pt idx="13415">1</cx:pt>
          <cx:pt idx="13416">1</cx:pt>
          <cx:pt idx="13417">1</cx:pt>
          <cx:pt idx="13418">1</cx:pt>
          <cx:pt idx="13419">1</cx:pt>
          <cx:pt idx="13420">1</cx:pt>
          <cx:pt idx="13421">1</cx:pt>
          <cx:pt idx="13422">1</cx:pt>
          <cx:pt idx="13423">1</cx:pt>
          <cx:pt idx="13424">1</cx:pt>
          <cx:pt idx="13425">1</cx:pt>
          <cx:pt idx="13426">1</cx:pt>
          <cx:pt idx="13427">1</cx:pt>
          <cx:pt idx="13428">1</cx:pt>
          <cx:pt idx="13429">1</cx:pt>
          <cx:pt idx="13430">1</cx:pt>
          <cx:pt idx="13431">1</cx:pt>
          <cx:pt idx="13432">1</cx:pt>
          <cx:pt idx="13433">1</cx:pt>
          <cx:pt idx="13434">1</cx:pt>
          <cx:pt idx="13435">1</cx:pt>
          <cx:pt idx="13436">1</cx:pt>
          <cx:pt idx="13437">1</cx:pt>
          <cx:pt idx="13438">1</cx:pt>
          <cx:pt idx="13439">1</cx:pt>
          <cx:pt idx="13440">1</cx:pt>
          <cx:pt idx="13441">1</cx:pt>
          <cx:pt idx="13442">1</cx:pt>
          <cx:pt idx="13443">1</cx:pt>
          <cx:pt idx="13444">1</cx:pt>
          <cx:pt idx="13445">1</cx:pt>
          <cx:pt idx="13446">1</cx:pt>
          <cx:pt idx="13447">1</cx:pt>
          <cx:pt idx="13448">1</cx:pt>
          <cx:pt idx="13449">1</cx:pt>
          <cx:pt idx="13450">1</cx:pt>
          <cx:pt idx="13451">1</cx:pt>
          <cx:pt idx="13452">1</cx:pt>
          <cx:pt idx="13453">1</cx:pt>
          <cx:pt idx="13454">1</cx:pt>
          <cx:pt idx="13455">3</cx:pt>
          <cx:pt idx="13456">1</cx:pt>
          <cx:pt idx="13457">1</cx:pt>
          <cx:pt idx="13458">1</cx:pt>
          <cx:pt idx="13459">1</cx:pt>
          <cx:pt idx="13460">1</cx:pt>
          <cx:pt idx="13461">1</cx:pt>
          <cx:pt idx="13462">1</cx:pt>
          <cx:pt idx="13463">1</cx:pt>
          <cx:pt idx="13464">3</cx:pt>
          <cx:pt idx="13465">3</cx:pt>
          <cx:pt idx="13466">1</cx:pt>
          <cx:pt idx="13467">1</cx:pt>
          <cx:pt idx="13468">1</cx:pt>
          <cx:pt idx="13469">1</cx:pt>
          <cx:pt idx="13470">1</cx:pt>
          <cx:pt idx="13471">1</cx:pt>
          <cx:pt idx="13472">1</cx:pt>
          <cx:pt idx="13473">1</cx:pt>
          <cx:pt idx="13474">1</cx:pt>
          <cx:pt idx="13475">1</cx:pt>
          <cx:pt idx="13476">1</cx:pt>
          <cx:pt idx="13477">1</cx:pt>
          <cx:pt idx="13478">1</cx:pt>
          <cx:pt idx="13479">1</cx:pt>
          <cx:pt idx="13480">1</cx:pt>
          <cx:pt idx="13481">1</cx:pt>
          <cx:pt idx="13482">1</cx:pt>
          <cx:pt idx="13483">1</cx:pt>
          <cx:pt idx="13484">1</cx:pt>
          <cx:pt idx="13485">1</cx:pt>
          <cx:pt idx="13486">1</cx:pt>
          <cx:pt idx="13487">1</cx:pt>
          <cx:pt idx="13488">1</cx:pt>
          <cx:pt idx="13489">1</cx:pt>
          <cx:pt idx="13490">1</cx:pt>
          <cx:pt idx="13491">1</cx:pt>
          <cx:pt idx="13492">1</cx:pt>
          <cx:pt idx="13493">1</cx:pt>
          <cx:pt idx="13494">1</cx:pt>
          <cx:pt idx="13495">1</cx:pt>
          <cx:pt idx="13496">1</cx:pt>
          <cx:pt idx="13497">1</cx:pt>
          <cx:pt idx="13498">1</cx:pt>
          <cx:pt idx="13499">1</cx:pt>
          <cx:pt idx="13500">3</cx:pt>
          <cx:pt idx="13501">3</cx:pt>
          <cx:pt idx="13502">1</cx:pt>
          <cx:pt idx="13503">1</cx:pt>
          <cx:pt idx="13504">1</cx:pt>
          <cx:pt idx="13505">1</cx:pt>
          <cx:pt idx="13506">1</cx:pt>
          <cx:pt idx="13507">1</cx:pt>
          <cx:pt idx="13508">1</cx:pt>
          <cx:pt idx="13509">1</cx:pt>
          <cx:pt idx="13510">1</cx:pt>
          <cx:pt idx="13511">1</cx:pt>
          <cx:pt idx="13512">3</cx:pt>
          <cx:pt idx="13513">1</cx:pt>
          <cx:pt idx="13514">1</cx:pt>
          <cx:pt idx="13515">1</cx:pt>
          <cx:pt idx="13516">1</cx:pt>
          <cx:pt idx="13517">1</cx:pt>
          <cx:pt idx="13518">1</cx:pt>
          <cx:pt idx="13519">1</cx:pt>
          <cx:pt idx="13520">1</cx:pt>
          <cx:pt idx="13521">1</cx:pt>
          <cx:pt idx="13522">1</cx:pt>
          <cx:pt idx="13523">1</cx:pt>
          <cx:pt idx="13524">1</cx:pt>
          <cx:pt idx="13525">1</cx:pt>
          <cx:pt idx="13526">1</cx:pt>
          <cx:pt idx="13527">1</cx:pt>
          <cx:pt idx="13528">1</cx:pt>
          <cx:pt idx="13529">1</cx:pt>
          <cx:pt idx="13530">1</cx:pt>
          <cx:pt idx="13531">1</cx:pt>
          <cx:pt idx="13532">1</cx:pt>
          <cx:pt idx="13533">1</cx:pt>
          <cx:pt idx="13534">1</cx:pt>
          <cx:pt idx="13535">1</cx:pt>
          <cx:pt idx="13536">1</cx:pt>
          <cx:pt idx="13537">1</cx:pt>
          <cx:pt idx="13538">1</cx:pt>
          <cx:pt idx="13539">1</cx:pt>
          <cx:pt idx="13540">1</cx:pt>
          <cx:pt idx="13541">1</cx:pt>
          <cx:pt idx="13542">1</cx:pt>
          <cx:pt idx="13543">1</cx:pt>
          <cx:pt idx="13544">1</cx:pt>
          <cx:pt idx="13545">1</cx:pt>
          <cx:pt idx="13546">1</cx:pt>
          <cx:pt idx="13547">1</cx:pt>
          <cx:pt idx="13548">1</cx:pt>
          <cx:pt idx="13549">1</cx:pt>
          <cx:pt idx="13550">1</cx:pt>
          <cx:pt idx="13551">1</cx:pt>
          <cx:pt idx="13552">1</cx:pt>
          <cx:pt idx="13553">1</cx:pt>
          <cx:pt idx="13554">1</cx:pt>
          <cx:pt idx="13555">1</cx:pt>
          <cx:pt idx="13556">1</cx:pt>
          <cx:pt idx="13557">1</cx:pt>
          <cx:pt idx="13558">1</cx:pt>
          <cx:pt idx="13559">1</cx:pt>
          <cx:pt idx="13560">1</cx:pt>
          <cx:pt idx="13561">1</cx:pt>
          <cx:pt idx="13562">1</cx:pt>
          <cx:pt idx="13563">1</cx:pt>
          <cx:pt idx="13564">1</cx:pt>
          <cx:pt idx="13565">1</cx:pt>
          <cx:pt idx="13566">1</cx:pt>
          <cx:pt idx="13567">1</cx:pt>
          <cx:pt idx="13568">1</cx:pt>
          <cx:pt idx="13569">1</cx:pt>
          <cx:pt idx="13570">1</cx:pt>
          <cx:pt idx="13571">1</cx:pt>
          <cx:pt idx="13572">1</cx:pt>
          <cx:pt idx="13573">1</cx:pt>
          <cx:pt idx="13574">1</cx:pt>
          <cx:pt idx="13575">1</cx:pt>
          <cx:pt idx="13576">1</cx:pt>
          <cx:pt idx="13577">1</cx:pt>
          <cx:pt idx="13578">1</cx:pt>
          <cx:pt idx="13579">1</cx:pt>
          <cx:pt idx="13580">1</cx:pt>
          <cx:pt idx="13581">1</cx:pt>
          <cx:pt idx="13582">1</cx:pt>
          <cx:pt idx="13583">1</cx:pt>
          <cx:pt idx="13584">1</cx:pt>
          <cx:pt idx="13585">1</cx:pt>
          <cx:pt idx="13586">1</cx:pt>
          <cx:pt idx="13587">1</cx:pt>
          <cx:pt idx="13588">1</cx:pt>
          <cx:pt idx="13589">1</cx:pt>
          <cx:pt idx="13590">1</cx:pt>
          <cx:pt idx="13591">1</cx:pt>
          <cx:pt idx="13592">1</cx:pt>
          <cx:pt idx="13593">1</cx:pt>
          <cx:pt idx="13594">1</cx:pt>
          <cx:pt idx="13595">1</cx:pt>
          <cx:pt idx="13596">1</cx:pt>
          <cx:pt idx="13597">1</cx:pt>
          <cx:pt idx="13598">1</cx:pt>
          <cx:pt idx="13599">3</cx:pt>
          <cx:pt idx="13600">1</cx:pt>
          <cx:pt idx="13601">1</cx:pt>
          <cx:pt idx="13602">1</cx:pt>
          <cx:pt idx="13603">1</cx:pt>
          <cx:pt idx="13604">1</cx:pt>
          <cx:pt idx="13605">1</cx:pt>
          <cx:pt idx="13606">1</cx:pt>
          <cx:pt idx="13607">1</cx:pt>
          <cx:pt idx="13608">1</cx:pt>
          <cx:pt idx="13609">1</cx:pt>
          <cx:pt idx="13610">1</cx:pt>
          <cx:pt idx="13611">1</cx:pt>
          <cx:pt idx="13612">1</cx:pt>
          <cx:pt idx="13613">1</cx:pt>
          <cx:pt idx="13614">1</cx:pt>
          <cx:pt idx="13615">1</cx:pt>
          <cx:pt idx="13616">1</cx:pt>
          <cx:pt idx="13617">1</cx:pt>
          <cx:pt idx="13618">1</cx:pt>
          <cx:pt idx="13619">1</cx:pt>
          <cx:pt idx="13620">1</cx:pt>
          <cx:pt idx="13621">1</cx:pt>
          <cx:pt idx="13622">1</cx:pt>
          <cx:pt idx="13623">1</cx:pt>
          <cx:pt idx="13624">1</cx:pt>
          <cx:pt idx="13625">1</cx:pt>
          <cx:pt idx="13626">1</cx:pt>
          <cx:pt idx="13627">1</cx:pt>
          <cx:pt idx="13628">1</cx:pt>
          <cx:pt idx="13629">1</cx:pt>
          <cx:pt idx="13630">1</cx:pt>
          <cx:pt idx="13631">1</cx:pt>
          <cx:pt idx="13632">1</cx:pt>
          <cx:pt idx="13633">1</cx:pt>
          <cx:pt idx="13634">1</cx:pt>
          <cx:pt idx="13635">1</cx:pt>
          <cx:pt idx="13636">1</cx:pt>
          <cx:pt idx="13637">1</cx:pt>
          <cx:pt idx="13638">1</cx:pt>
          <cx:pt idx="13639">1</cx:pt>
          <cx:pt idx="13640">1</cx:pt>
          <cx:pt idx="13641">1</cx:pt>
          <cx:pt idx="13642">1</cx:pt>
          <cx:pt idx="13643">3</cx:pt>
          <cx:pt idx="13644">1</cx:pt>
          <cx:pt idx="13645">1</cx:pt>
          <cx:pt idx="13646">1</cx:pt>
          <cx:pt idx="13647">1</cx:pt>
          <cx:pt idx="13648">1</cx:pt>
          <cx:pt idx="13649">1</cx:pt>
          <cx:pt idx="13650">3</cx:pt>
          <cx:pt idx="13651">1</cx:pt>
          <cx:pt idx="13652">1</cx:pt>
          <cx:pt idx="13653">1</cx:pt>
          <cx:pt idx="13654">1</cx:pt>
          <cx:pt idx="13655">1</cx:pt>
          <cx:pt idx="13656">1</cx:pt>
          <cx:pt idx="13657">1</cx:pt>
          <cx:pt idx="13658">1</cx:pt>
          <cx:pt idx="13659">1</cx:pt>
          <cx:pt idx="13660">1</cx:pt>
          <cx:pt idx="13661">1</cx:pt>
          <cx:pt idx="13662">1</cx:pt>
          <cx:pt idx="13663">1</cx:pt>
          <cx:pt idx="13664">1</cx:pt>
          <cx:pt idx="13665">1</cx:pt>
          <cx:pt idx="13666">1</cx:pt>
          <cx:pt idx="13667">1</cx:pt>
          <cx:pt idx="13668">1</cx:pt>
          <cx:pt idx="13669">1</cx:pt>
          <cx:pt idx="13670">1</cx:pt>
          <cx:pt idx="13671">1</cx:pt>
          <cx:pt idx="13672">1</cx:pt>
          <cx:pt idx="13673">1</cx:pt>
          <cx:pt idx="13674">1</cx:pt>
          <cx:pt idx="13675">1</cx:pt>
          <cx:pt idx="13676">1</cx:pt>
          <cx:pt idx="13677">1</cx:pt>
          <cx:pt idx="13678">1</cx:pt>
          <cx:pt idx="13679">1</cx:pt>
          <cx:pt idx="13680">1</cx:pt>
          <cx:pt idx="13681">1</cx:pt>
          <cx:pt idx="13682">1</cx:pt>
          <cx:pt idx="13683">1</cx:pt>
          <cx:pt idx="13684">1</cx:pt>
          <cx:pt idx="13685">1</cx:pt>
          <cx:pt idx="13686">1</cx:pt>
          <cx:pt idx="13687">1</cx:pt>
          <cx:pt idx="13688">1</cx:pt>
          <cx:pt idx="13689">1</cx:pt>
          <cx:pt idx="13690">1</cx:pt>
          <cx:pt idx="13691">1</cx:pt>
          <cx:pt idx="13692">1</cx:pt>
          <cx:pt idx="13693">1</cx:pt>
          <cx:pt idx="13694">1</cx:pt>
          <cx:pt idx="13695">1</cx:pt>
          <cx:pt idx="13696">1</cx:pt>
          <cx:pt idx="13697">1</cx:pt>
          <cx:pt idx="13698">1</cx:pt>
          <cx:pt idx="13699">1</cx:pt>
          <cx:pt idx="13700">1</cx:pt>
          <cx:pt idx="13701">1</cx:pt>
          <cx:pt idx="13702">1</cx:pt>
          <cx:pt idx="13703">1</cx:pt>
          <cx:pt idx="13704">1</cx:pt>
          <cx:pt idx="13705">1</cx:pt>
          <cx:pt idx="13706">1</cx:pt>
          <cx:pt idx="13707">1</cx:pt>
          <cx:pt idx="13708">1</cx:pt>
          <cx:pt idx="13709">1</cx:pt>
          <cx:pt idx="13710">1</cx:pt>
          <cx:pt idx="13711">1</cx:pt>
          <cx:pt idx="13712">1</cx:pt>
          <cx:pt idx="13713">1</cx:pt>
          <cx:pt idx="13714">1</cx:pt>
          <cx:pt idx="13715">1</cx:pt>
          <cx:pt idx="13716">1</cx:pt>
          <cx:pt idx="13717">1</cx:pt>
          <cx:pt idx="13718">1</cx:pt>
          <cx:pt idx="13719">1</cx:pt>
          <cx:pt idx="13720">1</cx:pt>
          <cx:pt idx="13721">1</cx:pt>
          <cx:pt idx="13722">1</cx:pt>
          <cx:pt idx="13723">1</cx:pt>
          <cx:pt idx="13724">1</cx:pt>
          <cx:pt idx="13725">1</cx:pt>
          <cx:pt idx="13726">1</cx:pt>
          <cx:pt idx="13727">1</cx:pt>
          <cx:pt idx="13728">1</cx:pt>
          <cx:pt idx="13729">1</cx:pt>
          <cx:pt idx="13730">1</cx:pt>
          <cx:pt idx="13731">1</cx:pt>
          <cx:pt idx="13732">1</cx:pt>
          <cx:pt idx="13733">1</cx:pt>
          <cx:pt idx="13734">1</cx:pt>
          <cx:pt idx="13735">1</cx:pt>
          <cx:pt idx="13736">1</cx:pt>
          <cx:pt idx="13737">1</cx:pt>
          <cx:pt idx="13738">1</cx:pt>
          <cx:pt idx="13739">1</cx:pt>
          <cx:pt idx="13740">1</cx:pt>
          <cx:pt idx="13741">1</cx:pt>
          <cx:pt idx="13742">1</cx:pt>
          <cx:pt idx="13743">1</cx:pt>
          <cx:pt idx="13744">1</cx:pt>
          <cx:pt idx="13745">1</cx:pt>
          <cx:pt idx="13746">1</cx:pt>
          <cx:pt idx="13747">1</cx:pt>
          <cx:pt idx="13748">1</cx:pt>
          <cx:pt idx="13749">1</cx:pt>
          <cx:pt idx="13750">1</cx:pt>
          <cx:pt idx="13751">1</cx:pt>
          <cx:pt idx="13752">1</cx:pt>
          <cx:pt idx="13753">1</cx:pt>
          <cx:pt idx="13754">1</cx:pt>
          <cx:pt idx="13755">3</cx:pt>
          <cx:pt idx="13756">1</cx:pt>
          <cx:pt idx="13757">1</cx:pt>
          <cx:pt idx="13758">1</cx:pt>
          <cx:pt idx="13759">1</cx:pt>
          <cx:pt idx="13760">1</cx:pt>
          <cx:pt idx="13761">1</cx:pt>
          <cx:pt idx="13762">1</cx:pt>
          <cx:pt idx="13763">3</cx:pt>
          <cx:pt idx="13764">1</cx:pt>
          <cx:pt idx="13765">1</cx:pt>
          <cx:pt idx="13766">3</cx:pt>
          <cx:pt idx="13767">1</cx:pt>
          <cx:pt idx="13768">1</cx:pt>
          <cx:pt idx="13769">1</cx:pt>
          <cx:pt idx="13770">1</cx:pt>
          <cx:pt idx="13771">1</cx:pt>
          <cx:pt idx="13772">1</cx:pt>
          <cx:pt idx="13773">1</cx:pt>
          <cx:pt idx="13774">1</cx:pt>
          <cx:pt idx="13775">3</cx:pt>
          <cx:pt idx="13776">1</cx:pt>
          <cx:pt idx="13777">1</cx:pt>
          <cx:pt idx="13778">1</cx:pt>
          <cx:pt idx="13779">1</cx:pt>
          <cx:pt idx="13780">1</cx:pt>
          <cx:pt idx="13781">1</cx:pt>
          <cx:pt idx="13782">1</cx:pt>
          <cx:pt idx="13783">1</cx:pt>
          <cx:pt idx="13784">1</cx:pt>
          <cx:pt idx="13785">1</cx:pt>
          <cx:pt idx="13786">1</cx:pt>
          <cx:pt idx="13787">1</cx:pt>
          <cx:pt idx="13788">1</cx:pt>
          <cx:pt idx="13789">1</cx:pt>
          <cx:pt idx="13790">1</cx:pt>
          <cx:pt idx="13791">1</cx:pt>
          <cx:pt idx="13792">1</cx:pt>
          <cx:pt idx="13793">1</cx:pt>
          <cx:pt idx="13794">1</cx:pt>
          <cx:pt idx="13795">1</cx:pt>
          <cx:pt idx="13796">1</cx:pt>
          <cx:pt idx="13797">1</cx:pt>
          <cx:pt idx="13798">1</cx:pt>
          <cx:pt idx="13799">1</cx:pt>
          <cx:pt idx="13800">1</cx:pt>
          <cx:pt idx="13801">1</cx:pt>
          <cx:pt idx="13802">1</cx:pt>
          <cx:pt idx="13803">1</cx:pt>
          <cx:pt idx="13804">1</cx:pt>
          <cx:pt idx="13805">1</cx:pt>
          <cx:pt idx="13806">1</cx:pt>
          <cx:pt idx="13807">1</cx:pt>
          <cx:pt idx="13808">1</cx:pt>
          <cx:pt idx="13809">1</cx:pt>
          <cx:pt idx="13810">1</cx:pt>
          <cx:pt idx="13811">1</cx:pt>
          <cx:pt idx="13812">3</cx:pt>
          <cx:pt idx="13813">1</cx:pt>
          <cx:pt idx="13814">1</cx:pt>
          <cx:pt idx="13815">1</cx:pt>
          <cx:pt idx="13816">1</cx:pt>
          <cx:pt idx="13817">1</cx:pt>
          <cx:pt idx="13818">1</cx:pt>
          <cx:pt idx="13819">1</cx:pt>
          <cx:pt idx="13820">1</cx:pt>
          <cx:pt idx="13821">1</cx:pt>
          <cx:pt idx="13822">1</cx:pt>
          <cx:pt idx="13823">1</cx:pt>
          <cx:pt idx="13824">1</cx:pt>
          <cx:pt idx="13825">1</cx:pt>
          <cx:pt idx="13826">1</cx:pt>
          <cx:pt idx="13827">1</cx:pt>
          <cx:pt idx="13828">1</cx:pt>
          <cx:pt idx="13829">1</cx:pt>
          <cx:pt idx="13830">1</cx:pt>
          <cx:pt idx="13831">1</cx:pt>
          <cx:pt idx="13832">1</cx:pt>
          <cx:pt idx="13833">1</cx:pt>
          <cx:pt idx="13834">1</cx:pt>
          <cx:pt idx="13835">1</cx:pt>
          <cx:pt idx="13836">1</cx:pt>
          <cx:pt idx="13837">1</cx:pt>
          <cx:pt idx="13838">1</cx:pt>
          <cx:pt idx="13839">1</cx:pt>
          <cx:pt idx="13840">1</cx:pt>
          <cx:pt idx="13841">1</cx:pt>
          <cx:pt idx="13842">1</cx:pt>
          <cx:pt idx="13843">1</cx:pt>
          <cx:pt idx="13844">1</cx:pt>
          <cx:pt idx="13845">1</cx:pt>
          <cx:pt idx="13846">1</cx:pt>
          <cx:pt idx="13847">3</cx:pt>
          <cx:pt idx="13848">1</cx:pt>
          <cx:pt idx="13849">1</cx:pt>
          <cx:pt idx="13850">1</cx:pt>
          <cx:pt idx="13851">1</cx:pt>
          <cx:pt idx="13852">1</cx:pt>
          <cx:pt idx="13853">1</cx:pt>
          <cx:pt idx="13854">1</cx:pt>
          <cx:pt idx="13855">1</cx:pt>
          <cx:pt idx="13856">1</cx:pt>
          <cx:pt idx="13857">1</cx:pt>
          <cx:pt idx="13858">1</cx:pt>
          <cx:pt idx="13859">1</cx:pt>
          <cx:pt idx="13860">1</cx:pt>
          <cx:pt idx="13861">1</cx:pt>
          <cx:pt idx="13862">1</cx:pt>
          <cx:pt idx="13863">1</cx:pt>
          <cx:pt idx="13864">1</cx:pt>
          <cx:pt idx="13865">1</cx:pt>
          <cx:pt idx="13866">1</cx:pt>
          <cx:pt idx="13867">1</cx:pt>
          <cx:pt idx="13868">1</cx:pt>
          <cx:pt idx="13869">1</cx:pt>
          <cx:pt idx="13870">1</cx:pt>
          <cx:pt idx="13871">1</cx:pt>
          <cx:pt idx="13872">3</cx:pt>
          <cx:pt idx="13873">1</cx:pt>
          <cx:pt idx="13874">1</cx:pt>
          <cx:pt idx="13875">1</cx:pt>
          <cx:pt idx="13876">1</cx:pt>
          <cx:pt idx="13877">1</cx:pt>
          <cx:pt idx="13878">1</cx:pt>
          <cx:pt idx="13879">1</cx:pt>
          <cx:pt idx="13880">1</cx:pt>
          <cx:pt idx="13881">1</cx:pt>
          <cx:pt idx="13882">1</cx:pt>
          <cx:pt idx="13883">1</cx:pt>
          <cx:pt idx="13884">1</cx:pt>
          <cx:pt idx="13885">1</cx:pt>
          <cx:pt idx="13886">1</cx:pt>
          <cx:pt idx="13887">1</cx:pt>
          <cx:pt idx="13888">3</cx:pt>
          <cx:pt idx="13889">1</cx:pt>
          <cx:pt idx="13890">1</cx:pt>
          <cx:pt idx="13891">1</cx:pt>
          <cx:pt idx="13892">1</cx:pt>
          <cx:pt idx="13893">1</cx:pt>
          <cx:pt idx="13894">1</cx:pt>
          <cx:pt idx="13895">1</cx:pt>
          <cx:pt idx="13896">1</cx:pt>
          <cx:pt idx="13897">1</cx:pt>
          <cx:pt idx="13898">1</cx:pt>
          <cx:pt idx="13899">1</cx:pt>
          <cx:pt idx="13900">1</cx:pt>
          <cx:pt idx="13901">1</cx:pt>
          <cx:pt idx="13902">1</cx:pt>
          <cx:pt idx="13903">1</cx:pt>
          <cx:pt idx="13904">3</cx:pt>
          <cx:pt idx="13905">1</cx:pt>
          <cx:pt idx="13906">1</cx:pt>
          <cx:pt idx="13907">1</cx:pt>
          <cx:pt idx="13908">1</cx:pt>
          <cx:pt idx="13909">1</cx:pt>
          <cx:pt idx="13910">1</cx:pt>
          <cx:pt idx="13911">3</cx:pt>
          <cx:pt idx="13912">1</cx:pt>
          <cx:pt idx="13913">3</cx:pt>
          <cx:pt idx="13914">1</cx:pt>
          <cx:pt idx="13915">1</cx:pt>
          <cx:pt idx="13916">3</cx:pt>
          <cx:pt idx="13917">1</cx:pt>
          <cx:pt idx="13918">1</cx:pt>
          <cx:pt idx="13919">1</cx:pt>
          <cx:pt idx="13920">1</cx:pt>
          <cx:pt idx="13921">1</cx:pt>
          <cx:pt idx="13922">1</cx:pt>
          <cx:pt idx="13923">1</cx:pt>
          <cx:pt idx="13924">3</cx:pt>
          <cx:pt idx="13925">1</cx:pt>
          <cx:pt idx="13926">1</cx:pt>
          <cx:pt idx="13927">1</cx:pt>
          <cx:pt idx="13928">1</cx:pt>
          <cx:pt idx="13929">1</cx:pt>
          <cx:pt idx="13930">1</cx:pt>
          <cx:pt idx="13931">1</cx:pt>
          <cx:pt idx="13932">1</cx:pt>
          <cx:pt idx="13933">1</cx:pt>
          <cx:pt idx="13934">1</cx:pt>
          <cx:pt idx="13935">1</cx:pt>
          <cx:pt idx="13936">1</cx:pt>
          <cx:pt idx="13937">1</cx:pt>
          <cx:pt idx="13938">1</cx:pt>
          <cx:pt idx="13939">1</cx:pt>
          <cx:pt idx="13940">3</cx:pt>
          <cx:pt idx="13941">1</cx:pt>
          <cx:pt idx="13942">1</cx:pt>
          <cx:pt idx="13943">1</cx:pt>
          <cx:pt idx="13944">1</cx:pt>
          <cx:pt idx="13945">1</cx:pt>
          <cx:pt idx="13946">1</cx:pt>
          <cx:pt idx="13947">1</cx:pt>
          <cx:pt idx="13948">1</cx:pt>
          <cx:pt idx="13949">1</cx:pt>
          <cx:pt idx="13950">1</cx:pt>
          <cx:pt idx="13951">1</cx:pt>
          <cx:pt idx="13952">1</cx:pt>
          <cx:pt idx="13953">1</cx:pt>
          <cx:pt idx="13954">1</cx:pt>
          <cx:pt idx="13955">1</cx:pt>
          <cx:pt idx="13956">1</cx:pt>
          <cx:pt idx="13957">3</cx:pt>
          <cx:pt idx="13958">1</cx:pt>
          <cx:pt idx="13959">1</cx:pt>
          <cx:pt idx="13960">1</cx:pt>
          <cx:pt idx="13961">1</cx:pt>
          <cx:pt idx="13962">1</cx:pt>
          <cx:pt idx="13963">1</cx:pt>
          <cx:pt idx="13964">1</cx:pt>
          <cx:pt idx="13965">3</cx:pt>
          <cx:pt idx="13966">1</cx:pt>
          <cx:pt idx="13967">1</cx:pt>
          <cx:pt idx="13968">1</cx:pt>
          <cx:pt idx="13969">1</cx:pt>
          <cx:pt idx="13970">1</cx:pt>
          <cx:pt idx="13971">1</cx:pt>
          <cx:pt idx="13972">1</cx:pt>
          <cx:pt idx="13973">1</cx:pt>
          <cx:pt idx="13974">3</cx:pt>
          <cx:pt idx="13975">1</cx:pt>
          <cx:pt idx="13976">1</cx:pt>
          <cx:pt idx="13977">1</cx:pt>
          <cx:pt idx="13978">3</cx:pt>
          <cx:pt idx="13979">1</cx:pt>
          <cx:pt idx="13980">1</cx:pt>
          <cx:pt idx="13981">1</cx:pt>
          <cx:pt idx="13982">1</cx:pt>
          <cx:pt idx="13983">1</cx:pt>
          <cx:pt idx="13984">1</cx:pt>
          <cx:pt idx="13985">1</cx:pt>
          <cx:pt idx="13986">1</cx:pt>
          <cx:pt idx="13987">1</cx:pt>
          <cx:pt idx="13988">1</cx:pt>
          <cx:pt idx="13989">1</cx:pt>
          <cx:pt idx="13990">1</cx:pt>
          <cx:pt idx="13991">1</cx:pt>
          <cx:pt idx="13992">1</cx:pt>
          <cx:pt idx="13993">1</cx:pt>
          <cx:pt idx="13994">1</cx:pt>
          <cx:pt idx="13995">1</cx:pt>
          <cx:pt idx="13996">1</cx:pt>
          <cx:pt idx="13997">1</cx:pt>
          <cx:pt idx="13998">1</cx:pt>
          <cx:pt idx="13999">3</cx:pt>
          <cx:pt idx="14000">1</cx:pt>
          <cx:pt idx="14001">1</cx:pt>
          <cx:pt idx="14002">1</cx:pt>
          <cx:pt idx="14003">1</cx:pt>
          <cx:pt idx="14004">1</cx:pt>
          <cx:pt idx="14005">1</cx:pt>
          <cx:pt idx="14006">1</cx:pt>
          <cx:pt idx="14007">1</cx:pt>
          <cx:pt idx="14008">1</cx:pt>
          <cx:pt idx="14009">1</cx:pt>
          <cx:pt idx="14010">1</cx:pt>
          <cx:pt idx="14011">1</cx:pt>
          <cx:pt idx="14012">1</cx:pt>
          <cx:pt idx="14013">1</cx:pt>
          <cx:pt idx="14014">1</cx:pt>
          <cx:pt idx="14015">1</cx:pt>
          <cx:pt idx="14016">1</cx:pt>
          <cx:pt idx="14017">1</cx:pt>
          <cx:pt idx="14018">1</cx:pt>
          <cx:pt idx="14019">1</cx:pt>
          <cx:pt idx="14020">1</cx:pt>
          <cx:pt idx="14021">1</cx:pt>
          <cx:pt idx="14022">1</cx:pt>
          <cx:pt idx="14023">1</cx:pt>
          <cx:pt idx="14024">1</cx:pt>
          <cx:pt idx="14025">1</cx:pt>
          <cx:pt idx="14026">1</cx:pt>
          <cx:pt idx="14027">1</cx:pt>
          <cx:pt idx="14028">1</cx:pt>
          <cx:pt idx="14029">1</cx:pt>
          <cx:pt idx="14030">1</cx:pt>
          <cx:pt idx="14031">1</cx:pt>
          <cx:pt idx="14032">1</cx:pt>
          <cx:pt idx="14033">1</cx:pt>
          <cx:pt idx="14034">1</cx:pt>
          <cx:pt idx="14035">1</cx:pt>
          <cx:pt idx="14036">1</cx:pt>
          <cx:pt idx="14037">1</cx:pt>
          <cx:pt idx="14038">1</cx:pt>
          <cx:pt idx="14039">1</cx:pt>
          <cx:pt idx="14040">1</cx:pt>
          <cx:pt idx="14041">1</cx:pt>
          <cx:pt idx="14042">1</cx:pt>
          <cx:pt idx="14043">1</cx:pt>
          <cx:pt idx="14044">1</cx:pt>
          <cx:pt idx="14045">1</cx:pt>
          <cx:pt idx="14046">1</cx:pt>
          <cx:pt idx="14047">1</cx:pt>
          <cx:pt idx="14048">1</cx:pt>
          <cx:pt idx="14049">1</cx:pt>
          <cx:pt idx="14050">1</cx:pt>
          <cx:pt idx="14051">1</cx:pt>
          <cx:pt idx="14052">1</cx:pt>
          <cx:pt idx="14053">1</cx:pt>
          <cx:pt idx="14054">1</cx:pt>
          <cx:pt idx="14055">1</cx:pt>
          <cx:pt idx="14056">1</cx:pt>
          <cx:pt idx="14057">1</cx:pt>
          <cx:pt idx="14058">1</cx:pt>
          <cx:pt idx="14059">1</cx:pt>
          <cx:pt idx="14060">1</cx:pt>
          <cx:pt idx="14061">1</cx:pt>
          <cx:pt idx="14062">1</cx:pt>
          <cx:pt idx="14063">1</cx:pt>
          <cx:pt idx="14064">1</cx:pt>
          <cx:pt idx="14065">1</cx:pt>
          <cx:pt idx="14066">1</cx:pt>
          <cx:pt idx="14067">1</cx:pt>
          <cx:pt idx="14068">1</cx:pt>
          <cx:pt idx="14069">1</cx:pt>
          <cx:pt idx="14070">1</cx:pt>
          <cx:pt idx="14071">1</cx:pt>
          <cx:pt idx="14072">1</cx:pt>
          <cx:pt idx="14073">1</cx:pt>
          <cx:pt idx="14074">1</cx:pt>
          <cx:pt idx="14075">1</cx:pt>
          <cx:pt idx="14076">3</cx:pt>
          <cx:pt idx="14077">1</cx:pt>
          <cx:pt idx="14078">1</cx:pt>
          <cx:pt idx="14079">1</cx:pt>
          <cx:pt idx="14080">1</cx:pt>
          <cx:pt idx="14081">1</cx:pt>
          <cx:pt idx="14082">1</cx:pt>
          <cx:pt idx="14083">1</cx:pt>
          <cx:pt idx="14084">1</cx:pt>
          <cx:pt idx="14085">1</cx:pt>
          <cx:pt idx="14086">1</cx:pt>
          <cx:pt idx="14087">1</cx:pt>
          <cx:pt idx="14088">1</cx:pt>
          <cx:pt idx="14089">1</cx:pt>
          <cx:pt idx="14090">1</cx:pt>
          <cx:pt idx="14091">1</cx:pt>
          <cx:pt idx="14092">1</cx:pt>
          <cx:pt idx="14093">1</cx:pt>
          <cx:pt idx="14094">1</cx:pt>
          <cx:pt idx="14095">1</cx:pt>
          <cx:pt idx="14096">1</cx:pt>
          <cx:pt idx="14097">1</cx:pt>
          <cx:pt idx="14098">1</cx:pt>
          <cx:pt idx="14099">1</cx:pt>
          <cx:pt idx="14100">1</cx:pt>
          <cx:pt idx="14101">1</cx:pt>
          <cx:pt idx="14102">1</cx:pt>
          <cx:pt idx="14103">1</cx:pt>
          <cx:pt idx="14104">1</cx:pt>
          <cx:pt idx="14105">1</cx:pt>
          <cx:pt idx="14106">1</cx:pt>
          <cx:pt idx="14107">1</cx:pt>
          <cx:pt idx="14108">1</cx:pt>
          <cx:pt idx="14109">3</cx:pt>
          <cx:pt idx="14110">1</cx:pt>
          <cx:pt idx="14111">1</cx:pt>
          <cx:pt idx="14112">1</cx:pt>
          <cx:pt idx="14113">1</cx:pt>
          <cx:pt idx="14114">1</cx:pt>
          <cx:pt idx="14115">1</cx:pt>
          <cx:pt idx="14116">1</cx:pt>
          <cx:pt idx="14117">1</cx:pt>
          <cx:pt idx="14118">1</cx:pt>
          <cx:pt idx="14119">1</cx:pt>
          <cx:pt idx="14120">1</cx:pt>
          <cx:pt idx="14121">1</cx:pt>
          <cx:pt idx="14122">1</cx:pt>
          <cx:pt idx="14123">1</cx:pt>
          <cx:pt idx="14124">1</cx:pt>
          <cx:pt idx="14125">1</cx:pt>
          <cx:pt idx="14126">1</cx:pt>
          <cx:pt idx="14127">1</cx:pt>
          <cx:pt idx="14128">1</cx:pt>
          <cx:pt idx="14129">1</cx:pt>
          <cx:pt idx="14130">1</cx:pt>
          <cx:pt idx="14131">1</cx:pt>
          <cx:pt idx="14132">1</cx:pt>
          <cx:pt idx="14133">1</cx:pt>
          <cx:pt idx="14134">3</cx:pt>
          <cx:pt idx="14135">1</cx:pt>
          <cx:pt idx="14136">1</cx:pt>
          <cx:pt idx="14137">1</cx:pt>
          <cx:pt idx="14138">1</cx:pt>
          <cx:pt idx="14139">1</cx:pt>
          <cx:pt idx="14140">1</cx:pt>
          <cx:pt idx="14141">1</cx:pt>
          <cx:pt idx="14142">1</cx:pt>
          <cx:pt idx="14143">1</cx:pt>
          <cx:pt idx="14144">1</cx:pt>
          <cx:pt idx="14145">1</cx:pt>
          <cx:pt idx="14146">1</cx:pt>
          <cx:pt idx="14147">1</cx:pt>
          <cx:pt idx="14148">1</cx:pt>
          <cx:pt idx="14149">1</cx:pt>
          <cx:pt idx="14150">1</cx:pt>
          <cx:pt idx="14151">1</cx:pt>
          <cx:pt idx="14152">1</cx:pt>
          <cx:pt idx="14153">1</cx:pt>
          <cx:pt idx="14154">1</cx:pt>
          <cx:pt idx="14155">1</cx:pt>
          <cx:pt idx="14156">1</cx:pt>
          <cx:pt idx="14157">1</cx:pt>
          <cx:pt idx="14158">1</cx:pt>
          <cx:pt idx="14159">1</cx:pt>
          <cx:pt idx="14160">1</cx:pt>
          <cx:pt idx="14161">1</cx:pt>
          <cx:pt idx="14162">1</cx:pt>
          <cx:pt idx="14163">1</cx:pt>
          <cx:pt idx="14164">1</cx:pt>
          <cx:pt idx="14165">1</cx:pt>
          <cx:pt idx="14166">1</cx:pt>
          <cx:pt idx="14167">1</cx:pt>
          <cx:pt idx="14168">1</cx:pt>
          <cx:pt idx="14169">1</cx:pt>
          <cx:pt idx="14170">1</cx:pt>
          <cx:pt idx="14171">1</cx:pt>
          <cx:pt idx="14172">1</cx:pt>
          <cx:pt idx="14173">1</cx:pt>
          <cx:pt idx="14174">1</cx:pt>
          <cx:pt idx="14175">1</cx:pt>
          <cx:pt idx="14176">1</cx:pt>
          <cx:pt idx="14177">1</cx:pt>
          <cx:pt idx="14178">1</cx:pt>
          <cx:pt idx="14179">1</cx:pt>
          <cx:pt idx="14180">1</cx:pt>
          <cx:pt idx="14181">1</cx:pt>
          <cx:pt idx="14182">1</cx:pt>
          <cx:pt idx="14183">1</cx:pt>
          <cx:pt idx="14184">1</cx:pt>
          <cx:pt idx="14185">1</cx:pt>
          <cx:pt idx="14186">1</cx:pt>
          <cx:pt idx="14187">1</cx:pt>
          <cx:pt idx="14188">1</cx:pt>
          <cx:pt idx="14189">1</cx:pt>
          <cx:pt idx="14190">1</cx:pt>
          <cx:pt idx="14191">1</cx:pt>
          <cx:pt idx="14192">1</cx:pt>
          <cx:pt idx="14193">1</cx:pt>
          <cx:pt idx="14194">1</cx:pt>
          <cx:pt idx="14195">1</cx:pt>
          <cx:pt idx="14196">1</cx:pt>
          <cx:pt idx="14197">1</cx:pt>
          <cx:pt idx="14198">1</cx:pt>
          <cx:pt idx="14199">1</cx:pt>
          <cx:pt idx="14200">1</cx:pt>
          <cx:pt idx="14201">1</cx:pt>
          <cx:pt idx="14202">1</cx:pt>
          <cx:pt idx="14203">1</cx:pt>
          <cx:pt idx="14204">1</cx:pt>
          <cx:pt idx="14205">1</cx:pt>
          <cx:pt idx="14206">1</cx:pt>
          <cx:pt idx="14207">1</cx:pt>
          <cx:pt idx="14208">1</cx:pt>
          <cx:pt idx="14209">3</cx:pt>
          <cx:pt idx="14210">3</cx:pt>
          <cx:pt idx="14211">1</cx:pt>
          <cx:pt idx="14212">1</cx:pt>
          <cx:pt idx="14213">1</cx:pt>
          <cx:pt idx="14214">1</cx:pt>
          <cx:pt idx="14215">1</cx:pt>
          <cx:pt idx="14216">1</cx:pt>
          <cx:pt idx="14217">3</cx:pt>
          <cx:pt idx="14218">1</cx:pt>
          <cx:pt idx="14219">1</cx:pt>
          <cx:pt idx="14220">1</cx:pt>
          <cx:pt idx="14221">3</cx:pt>
          <cx:pt idx="14222">3</cx:pt>
          <cx:pt idx="14223">1</cx:pt>
          <cx:pt idx="14224">1</cx:pt>
          <cx:pt idx="14225">1</cx:pt>
          <cx:pt idx="14226">1</cx:pt>
          <cx:pt idx="14227">1</cx:pt>
          <cx:pt idx="14228">1</cx:pt>
          <cx:pt idx="14229">1</cx:pt>
          <cx:pt idx="14230">1</cx:pt>
          <cx:pt idx="14231">1</cx:pt>
          <cx:pt idx="14232">1</cx:pt>
          <cx:pt idx="14233">1</cx:pt>
          <cx:pt idx="14234">1</cx:pt>
          <cx:pt idx="14235">1</cx:pt>
          <cx:pt idx="14236">3</cx:pt>
          <cx:pt idx="14237">1</cx:pt>
          <cx:pt idx="14238">1</cx:pt>
          <cx:pt idx="14239">1</cx:pt>
          <cx:pt idx="14240">1</cx:pt>
          <cx:pt idx="14241">1</cx:pt>
          <cx:pt idx="14242">1</cx:pt>
          <cx:pt idx="14243">1</cx:pt>
          <cx:pt idx="14244">1</cx:pt>
          <cx:pt idx="14245">1</cx:pt>
          <cx:pt idx="14246">1</cx:pt>
          <cx:pt idx="14247">3</cx:pt>
          <cx:pt idx="14248">1</cx:pt>
          <cx:pt idx="14249">1</cx:pt>
          <cx:pt idx="14250">1</cx:pt>
          <cx:pt idx="14251">1</cx:pt>
          <cx:pt idx="14252">1</cx:pt>
          <cx:pt idx="14253">1</cx:pt>
          <cx:pt idx="14254">1</cx:pt>
          <cx:pt idx="14255">1</cx:pt>
          <cx:pt idx="14256">1</cx:pt>
          <cx:pt idx="14257">1</cx:pt>
          <cx:pt idx="14258">1</cx:pt>
          <cx:pt idx="14259">1</cx:pt>
          <cx:pt idx="14260">1</cx:pt>
          <cx:pt idx="14261">1</cx:pt>
          <cx:pt idx="14262">1</cx:pt>
          <cx:pt idx="14263">1</cx:pt>
          <cx:pt idx="14264">1</cx:pt>
          <cx:pt idx="14265">1</cx:pt>
          <cx:pt idx="14266">1</cx:pt>
          <cx:pt idx="14267">1</cx:pt>
          <cx:pt idx="14268">1</cx:pt>
          <cx:pt idx="14269">1</cx:pt>
          <cx:pt idx="14270">1</cx:pt>
          <cx:pt idx="14271">1</cx:pt>
          <cx:pt idx="14272">1</cx:pt>
          <cx:pt idx="14273">3</cx:pt>
          <cx:pt idx="14274">1</cx:pt>
          <cx:pt idx="14275">1</cx:pt>
          <cx:pt idx="14276">1</cx:pt>
          <cx:pt idx="14277">3</cx:pt>
          <cx:pt idx="14278">1</cx:pt>
          <cx:pt idx="14279">1</cx:pt>
          <cx:pt idx="14280">1</cx:pt>
          <cx:pt idx="14281">1</cx:pt>
          <cx:pt idx="14282">1</cx:pt>
          <cx:pt idx="14283">1</cx:pt>
          <cx:pt idx="14284">1</cx:pt>
          <cx:pt idx="14285">1</cx:pt>
          <cx:pt idx="14286">1</cx:pt>
          <cx:pt idx="14287">1</cx:pt>
          <cx:pt idx="14288">1</cx:pt>
          <cx:pt idx="14289">1</cx:pt>
          <cx:pt idx="14290">1</cx:pt>
          <cx:pt idx="14291">1</cx:pt>
          <cx:pt idx="14292">1</cx:pt>
          <cx:pt idx="14293">1</cx:pt>
          <cx:pt idx="14294">1</cx:pt>
          <cx:pt idx="14295">1</cx:pt>
          <cx:pt idx="14296">1</cx:pt>
          <cx:pt idx="14297">1</cx:pt>
          <cx:pt idx="14298">1</cx:pt>
          <cx:pt idx="14299">1</cx:pt>
          <cx:pt idx="14300">1</cx:pt>
          <cx:pt idx="14301">1</cx:pt>
          <cx:pt idx="14302">1</cx:pt>
          <cx:pt idx="14303">1</cx:pt>
          <cx:pt idx="14304">1</cx:pt>
          <cx:pt idx="14305">1</cx:pt>
          <cx:pt idx="14306">1</cx:pt>
          <cx:pt idx="14307">1</cx:pt>
          <cx:pt idx="14308">1</cx:pt>
          <cx:pt idx="14309">1</cx:pt>
          <cx:pt idx="14310">1</cx:pt>
          <cx:pt idx="14311">1</cx:pt>
          <cx:pt idx="14312">1</cx:pt>
          <cx:pt idx="14313">1</cx:pt>
          <cx:pt idx="14314">1</cx:pt>
          <cx:pt idx="14315">1</cx:pt>
          <cx:pt idx="14316">1</cx:pt>
          <cx:pt idx="14317">1</cx:pt>
          <cx:pt idx="14318">1</cx:pt>
          <cx:pt idx="14319">1</cx:pt>
          <cx:pt idx="14320">1</cx:pt>
          <cx:pt idx="14321">1</cx:pt>
          <cx:pt idx="14322">1</cx:pt>
          <cx:pt idx="14323">1</cx:pt>
          <cx:pt idx="14324">1</cx:pt>
          <cx:pt idx="14325">1</cx:pt>
          <cx:pt idx="14326">1</cx:pt>
          <cx:pt idx="14327">1</cx:pt>
          <cx:pt idx="14328">1</cx:pt>
          <cx:pt idx="14329">1</cx:pt>
          <cx:pt idx="14330">1</cx:pt>
          <cx:pt idx="14331">1</cx:pt>
          <cx:pt idx="14332">1</cx:pt>
          <cx:pt idx="14333">1</cx:pt>
          <cx:pt idx="14334">1</cx:pt>
          <cx:pt idx="14335">1</cx:pt>
          <cx:pt idx="14336">1</cx:pt>
          <cx:pt idx="14337">1</cx:pt>
          <cx:pt idx="14338">1</cx:pt>
          <cx:pt idx="14339">1</cx:pt>
          <cx:pt idx="14340">1</cx:pt>
          <cx:pt idx="14341">1</cx:pt>
          <cx:pt idx="14342">1</cx:pt>
          <cx:pt idx="14343">1</cx:pt>
          <cx:pt idx="14344">1</cx:pt>
          <cx:pt idx="14345">1</cx:pt>
          <cx:pt idx="14346">1</cx:pt>
          <cx:pt idx="14347">1</cx:pt>
          <cx:pt idx="14348">1</cx:pt>
          <cx:pt idx="14349">1</cx:pt>
          <cx:pt idx="14350">1</cx:pt>
          <cx:pt idx="14351">1</cx:pt>
          <cx:pt idx="14352">1</cx:pt>
          <cx:pt idx="14353">1</cx:pt>
          <cx:pt idx="14354">1</cx:pt>
          <cx:pt idx="14355">1</cx:pt>
          <cx:pt idx="14356">1</cx:pt>
          <cx:pt idx="14357">1</cx:pt>
          <cx:pt idx="14358">3</cx:pt>
          <cx:pt idx="14359">1</cx:pt>
          <cx:pt idx="14360">1</cx:pt>
          <cx:pt idx="14361">3</cx:pt>
          <cx:pt idx="14362">1</cx:pt>
          <cx:pt idx="14363">1</cx:pt>
          <cx:pt idx="14364">1</cx:pt>
          <cx:pt idx="14365">1</cx:pt>
          <cx:pt idx="14366">1</cx:pt>
          <cx:pt idx="14367">1</cx:pt>
          <cx:pt idx="14368">1</cx:pt>
          <cx:pt idx="14369">1</cx:pt>
          <cx:pt idx="14370">1</cx:pt>
          <cx:pt idx="14371">1</cx:pt>
          <cx:pt idx="14372">1</cx:pt>
          <cx:pt idx="14373">1</cx:pt>
          <cx:pt idx="14374">1</cx:pt>
          <cx:pt idx="14375">1</cx:pt>
          <cx:pt idx="14376">3</cx:pt>
          <cx:pt idx="14377">1</cx:pt>
          <cx:pt idx="14378">1</cx:pt>
          <cx:pt idx="14379">1</cx:pt>
          <cx:pt idx="14380">1</cx:pt>
          <cx:pt idx="14381">1</cx:pt>
          <cx:pt idx="14382">1</cx:pt>
          <cx:pt idx="14383">1</cx:pt>
          <cx:pt idx="14384">1</cx:pt>
          <cx:pt idx="14385">1</cx:pt>
          <cx:pt idx="14386">1</cx:pt>
          <cx:pt idx="14387">3</cx:pt>
          <cx:pt idx="14388">1</cx:pt>
          <cx:pt idx="14389">1</cx:pt>
          <cx:pt idx="14390">1</cx:pt>
          <cx:pt idx="14391">1</cx:pt>
          <cx:pt idx="14392">1</cx:pt>
          <cx:pt idx="14393">1</cx:pt>
          <cx:pt idx="14394">3</cx:pt>
          <cx:pt idx="14395">1</cx:pt>
          <cx:pt idx="14396">1</cx:pt>
          <cx:pt idx="14397">1</cx:pt>
          <cx:pt idx="14398">1</cx:pt>
          <cx:pt idx="14399">1</cx:pt>
          <cx:pt idx="14400">1</cx:pt>
          <cx:pt idx="14401">3</cx:pt>
          <cx:pt idx="14402">1</cx:pt>
          <cx:pt idx="14403">1</cx:pt>
          <cx:pt idx="14404">1</cx:pt>
          <cx:pt idx="14405">1</cx:pt>
          <cx:pt idx="14406">1</cx:pt>
          <cx:pt idx="14407">1</cx:pt>
          <cx:pt idx="14408">1</cx:pt>
          <cx:pt idx="14409">1</cx:pt>
          <cx:pt idx="14410">1</cx:pt>
          <cx:pt idx="14411">1</cx:pt>
          <cx:pt idx="14412">1</cx:pt>
          <cx:pt idx="14413">1</cx:pt>
          <cx:pt idx="14414">1</cx:pt>
          <cx:pt idx="14415">1</cx:pt>
          <cx:pt idx="14416">1</cx:pt>
          <cx:pt idx="14417">3</cx:pt>
          <cx:pt idx="14418">1</cx:pt>
          <cx:pt idx="14419">1</cx:pt>
          <cx:pt idx="14420">1</cx:pt>
          <cx:pt idx="14421">1</cx:pt>
          <cx:pt idx="14422">1</cx:pt>
          <cx:pt idx="14423">1</cx:pt>
          <cx:pt idx="14424">1</cx:pt>
          <cx:pt idx="14425">1</cx:pt>
          <cx:pt idx="14426">1</cx:pt>
          <cx:pt idx="14427">1</cx:pt>
          <cx:pt idx="14428">1</cx:pt>
          <cx:pt idx="14429">1</cx:pt>
          <cx:pt idx="14430">1</cx:pt>
          <cx:pt idx="14431">1</cx:pt>
          <cx:pt idx="14432">1</cx:pt>
          <cx:pt idx="14433">1</cx:pt>
          <cx:pt idx="14434">1</cx:pt>
          <cx:pt idx="14435">1</cx:pt>
          <cx:pt idx="14436">1</cx:pt>
          <cx:pt idx="14437">1</cx:pt>
          <cx:pt idx="14438">1</cx:pt>
          <cx:pt idx="14439">1</cx:pt>
          <cx:pt idx="14440">1</cx:pt>
          <cx:pt idx="14441">1</cx:pt>
          <cx:pt idx="14442">1</cx:pt>
          <cx:pt idx="14443">1</cx:pt>
          <cx:pt idx="14444">1</cx:pt>
          <cx:pt idx="14445">1</cx:pt>
          <cx:pt idx="14446">1</cx:pt>
          <cx:pt idx="14447">1</cx:pt>
          <cx:pt idx="14448">1</cx:pt>
          <cx:pt idx="14449">1</cx:pt>
          <cx:pt idx="14450">1</cx:pt>
          <cx:pt idx="14451">1</cx:pt>
          <cx:pt idx="14452">1</cx:pt>
          <cx:pt idx="14453">1</cx:pt>
          <cx:pt idx="14454">1</cx:pt>
          <cx:pt idx="14455">1</cx:pt>
          <cx:pt idx="14456">1</cx:pt>
          <cx:pt idx="14457">1</cx:pt>
          <cx:pt idx="14458">1</cx:pt>
          <cx:pt idx="14459">1</cx:pt>
          <cx:pt idx="14460">1</cx:pt>
          <cx:pt idx="14461">1</cx:pt>
          <cx:pt idx="14462">1</cx:pt>
          <cx:pt idx="14463">1</cx:pt>
          <cx:pt idx="14464">3</cx:pt>
          <cx:pt idx="14465">1</cx:pt>
          <cx:pt idx="14466">1</cx:pt>
          <cx:pt idx="14467">1</cx:pt>
          <cx:pt idx="14468">1</cx:pt>
          <cx:pt idx="14469">1</cx:pt>
          <cx:pt idx="14470">1</cx:pt>
          <cx:pt idx="14471">1</cx:pt>
          <cx:pt idx="14472">1</cx:pt>
          <cx:pt idx="14473">1</cx:pt>
          <cx:pt idx="14474">1</cx:pt>
          <cx:pt idx="14475">1</cx:pt>
          <cx:pt idx="14476">1</cx:pt>
          <cx:pt idx="14477">1</cx:pt>
          <cx:pt idx="14478">1</cx:pt>
          <cx:pt idx="14479">1</cx:pt>
          <cx:pt idx="14480">1</cx:pt>
          <cx:pt idx="14481">1</cx:pt>
          <cx:pt idx="14482">1</cx:pt>
          <cx:pt idx="14483">1</cx:pt>
          <cx:pt idx="14484">1</cx:pt>
          <cx:pt idx="14485">1</cx:pt>
          <cx:pt idx="14486">1</cx:pt>
          <cx:pt idx="14487">1</cx:pt>
          <cx:pt idx="14488">1</cx:pt>
          <cx:pt idx="14489">1</cx:pt>
          <cx:pt idx="14490">1</cx:pt>
          <cx:pt idx="14491">1</cx:pt>
          <cx:pt idx="14492">1</cx:pt>
          <cx:pt idx="14493">1</cx:pt>
          <cx:pt idx="14494">1</cx:pt>
          <cx:pt idx="14495">1</cx:pt>
          <cx:pt idx="14496">1</cx:pt>
          <cx:pt idx="14497">1</cx:pt>
          <cx:pt idx="14498">1</cx:pt>
          <cx:pt idx="14499">1</cx:pt>
          <cx:pt idx="14500">1</cx:pt>
          <cx:pt idx="14501">1</cx:pt>
          <cx:pt idx="14502">1</cx:pt>
          <cx:pt idx="14503">1</cx:pt>
          <cx:pt idx="14504">1</cx:pt>
          <cx:pt idx="14505">1</cx:pt>
          <cx:pt idx="14506">1</cx:pt>
          <cx:pt idx="14507">1</cx:pt>
          <cx:pt idx="14508">1</cx:pt>
          <cx:pt idx="14509">1</cx:pt>
          <cx:pt idx="14510">1</cx:pt>
          <cx:pt idx="14511">1</cx:pt>
          <cx:pt idx="14512">1</cx:pt>
          <cx:pt idx="14513">1</cx:pt>
          <cx:pt idx="14514">1</cx:pt>
          <cx:pt idx="14515">1</cx:pt>
          <cx:pt idx="14516">1</cx:pt>
          <cx:pt idx="14517">1</cx:pt>
          <cx:pt idx="14518">1</cx:pt>
          <cx:pt idx="14519">1</cx:pt>
          <cx:pt idx="14520">1</cx:pt>
          <cx:pt idx="14521">1</cx:pt>
          <cx:pt idx="14522">1</cx:pt>
          <cx:pt idx="14523">1</cx:pt>
          <cx:pt idx="14524">1</cx:pt>
          <cx:pt idx="14525">1</cx:pt>
          <cx:pt idx="14526">1</cx:pt>
          <cx:pt idx="14527">1</cx:pt>
          <cx:pt idx="14528">1</cx:pt>
          <cx:pt idx="14529">1</cx:pt>
          <cx:pt idx="14530">1</cx:pt>
          <cx:pt idx="14531">1</cx:pt>
          <cx:pt idx="14532">1</cx:pt>
          <cx:pt idx="14533">1</cx:pt>
          <cx:pt idx="14534">1</cx:pt>
          <cx:pt idx="14535">1</cx:pt>
          <cx:pt idx="14536">1</cx:pt>
          <cx:pt idx="14537">1</cx:pt>
          <cx:pt idx="14538">1</cx:pt>
          <cx:pt idx="14539">1</cx:pt>
          <cx:pt idx="14540">1</cx:pt>
          <cx:pt idx="14541">1</cx:pt>
          <cx:pt idx="14542">1</cx:pt>
          <cx:pt idx="14543">1</cx:pt>
          <cx:pt idx="14544">3</cx:pt>
          <cx:pt idx="14545">1</cx:pt>
          <cx:pt idx="14546">1</cx:pt>
          <cx:pt idx="14547">1</cx:pt>
          <cx:pt idx="14548">1</cx:pt>
          <cx:pt idx="14549">1</cx:pt>
          <cx:pt idx="14550">1</cx:pt>
          <cx:pt idx="14551">1</cx:pt>
          <cx:pt idx="14552">1</cx:pt>
          <cx:pt idx="14553">1</cx:pt>
          <cx:pt idx="14554">1</cx:pt>
          <cx:pt idx="14555">1</cx:pt>
          <cx:pt idx="14556">1</cx:pt>
          <cx:pt idx="14557">1</cx:pt>
          <cx:pt idx="14558">1</cx:pt>
          <cx:pt idx="14559">1</cx:pt>
          <cx:pt idx="14560">1</cx:pt>
          <cx:pt idx="14561">1</cx:pt>
          <cx:pt idx="14562">1</cx:pt>
          <cx:pt idx="14563">1</cx:pt>
          <cx:pt idx="14564">1</cx:pt>
          <cx:pt idx="14565">1</cx:pt>
          <cx:pt idx="14566">1</cx:pt>
          <cx:pt idx="14567">1</cx:pt>
          <cx:pt idx="14568">1</cx:pt>
          <cx:pt idx="14569">1</cx:pt>
          <cx:pt idx="14570">1</cx:pt>
          <cx:pt idx="14571">1</cx:pt>
          <cx:pt idx="14572">1</cx:pt>
          <cx:pt idx="14573">1</cx:pt>
          <cx:pt idx="14574">3</cx:pt>
          <cx:pt idx="14575">1</cx:pt>
          <cx:pt idx="14576">1</cx:pt>
          <cx:pt idx="14577">1</cx:pt>
          <cx:pt idx="14578">1</cx:pt>
          <cx:pt idx="14579">1</cx:pt>
          <cx:pt idx="14580">1</cx:pt>
          <cx:pt idx="14581">1</cx:pt>
          <cx:pt idx="14582">1</cx:pt>
          <cx:pt idx="14583">1</cx:pt>
          <cx:pt idx="14584">1</cx:pt>
          <cx:pt idx="14585">1</cx:pt>
          <cx:pt idx="14586">1</cx:pt>
          <cx:pt idx="14587">1</cx:pt>
          <cx:pt idx="14588">1</cx:pt>
          <cx:pt idx="14589">1</cx:pt>
          <cx:pt idx="14590">1</cx:pt>
          <cx:pt idx="14591">1</cx:pt>
          <cx:pt idx="14592">1</cx:pt>
          <cx:pt idx="14593">1</cx:pt>
          <cx:pt idx="14594">1</cx:pt>
          <cx:pt idx="14595">1</cx:pt>
          <cx:pt idx="14596">1</cx:pt>
          <cx:pt idx="14597">1</cx:pt>
          <cx:pt idx="14598">1</cx:pt>
          <cx:pt idx="14599">1</cx:pt>
          <cx:pt idx="14600">1</cx:pt>
          <cx:pt idx="14601">1</cx:pt>
          <cx:pt idx="14602">1</cx:pt>
          <cx:pt idx="14603">1</cx:pt>
          <cx:pt idx="14604">1</cx:pt>
          <cx:pt idx="14605">1</cx:pt>
          <cx:pt idx="14606">1</cx:pt>
          <cx:pt idx="14607">1</cx:pt>
          <cx:pt idx="14608">1</cx:pt>
          <cx:pt idx="14609">1</cx:pt>
          <cx:pt idx="14610">1</cx:pt>
          <cx:pt idx="14611">1</cx:pt>
          <cx:pt idx="14612">1</cx:pt>
          <cx:pt idx="14613">1</cx:pt>
          <cx:pt idx="14614">1</cx:pt>
          <cx:pt idx="14615">1</cx:pt>
          <cx:pt idx="14616">1</cx:pt>
          <cx:pt idx="14617">1</cx:pt>
          <cx:pt idx="14618">1</cx:pt>
          <cx:pt idx="14619">1</cx:pt>
          <cx:pt idx="14620">1</cx:pt>
          <cx:pt idx="14621">1</cx:pt>
          <cx:pt idx="14622">1</cx:pt>
          <cx:pt idx="14623">1</cx:pt>
          <cx:pt idx="14624">1</cx:pt>
          <cx:pt idx="14625">1</cx:pt>
          <cx:pt idx="14626">1</cx:pt>
          <cx:pt idx="14627">1</cx:pt>
          <cx:pt idx="14628">1</cx:pt>
          <cx:pt idx="14629">1</cx:pt>
          <cx:pt idx="14630">1</cx:pt>
          <cx:pt idx="14631">1</cx:pt>
          <cx:pt idx="14632">3</cx:pt>
          <cx:pt idx="14633">1</cx:pt>
          <cx:pt idx="14634">1</cx:pt>
          <cx:pt idx="14635">1</cx:pt>
          <cx:pt idx="14636">1</cx:pt>
          <cx:pt idx="14637">1</cx:pt>
          <cx:pt idx="14638">1</cx:pt>
          <cx:pt idx="14639">1</cx:pt>
          <cx:pt idx="14640">1</cx:pt>
          <cx:pt idx="14641">1</cx:pt>
          <cx:pt idx="14642">1</cx:pt>
          <cx:pt idx="14643">1</cx:pt>
          <cx:pt idx="14644">1</cx:pt>
          <cx:pt idx="14645">1</cx:pt>
          <cx:pt idx="14646">1</cx:pt>
          <cx:pt idx="14647">1</cx:pt>
          <cx:pt idx="14648">1</cx:pt>
          <cx:pt idx="14649">1</cx:pt>
          <cx:pt idx="14650">1</cx:pt>
          <cx:pt idx="14651">1</cx:pt>
          <cx:pt idx="14652">1</cx:pt>
          <cx:pt idx="14653">1</cx:pt>
          <cx:pt idx="14654">1</cx:pt>
          <cx:pt idx="14655">1</cx:pt>
          <cx:pt idx="14656">1</cx:pt>
          <cx:pt idx="14657">1</cx:pt>
          <cx:pt idx="14658">1</cx:pt>
          <cx:pt idx="14659">1</cx:pt>
          <cx:pt idx="14660">1</cx:pt>
          <cx:pt idx="14661">1</cx:pt>
          <cx:pt idx="14662">1</cx:pt>
          <cx:pt idx="14663">1</cx:pt>
          <cx:pt idx="14664">1</cx:pt>
          <cx:pt idx="14665">1</cx:pt>
          <cx:pt idx="14666">1</cx:pt>
          <cx:pt idx="14667">1</cx:pt>
          <cx:pt idx="14668">1</cx:pt>
          <cx:pt idx="14669">1</cx:pt>
          <cx:pt idx="14670">1</cx:pt>
          <cx:pt idx="14671">1</cx:pt>
          <cx:pt idx="14672">1</cx:pt>
          <cx:pt idx="14673">1</cx:pt>
          <cx:pt idx="14674">1</cx:pt>
          <cx:pt idx="14675">1</cx:pt>
          <cx:pt idx="14676">1</cx:pt>
          <cx:pt idx="14677">1</cx:pt>
          <cx:pt idx="14678">1</cx:pt>
          <cx:pt idx="14679">1</cx:pt>
          <cx:pt idx="14680">1</cx:pt>
          <cx:pt idx="14681">1</cx:pt>
          <cx:pt idx="14682">1</cx:pt>
          <cx:pt idx="14683">1</cx:pt>
          <cx:pt idx="14684">1</cx:pt>
          <cx:pt idx="14685">1</cx:pt>
          <cx:pt idx="14686">1</cx:pt>
          <cx:pt idx="14687">3</cx:pt>
          <cx:pt idx="14688">1</cx:pt>
          <cx:pt idx="14689">1</cx:pt>
          <cx:pt idx="14690">1</cx:pt>
          <cx:pt idx="14691">1</cx:pt>
          <cx:pt idx="14692">1</cx:pt>
          <cx:pt idx="14693">1</cx:pt>
          <cx:pt idx="14694">1</cx:pt>
          <cx:pt idx="14695">1</cx:pt>
          <cx:pt idx="14696">3</cx:pt>
          <cx:pt idx="14697">1</cx:pt>
          <cx:pt idx="14698">1</cx:pt>
          <cx:pt idx="14699">1</cx:pt>
          <cx:pt idx="14700">1</cx:pt>
          <cx:pt idx="14701">1</cx:pt>
          <cx:pt idx="14702">1</cx:pt>
          <cx:pt idx="14703">1</cx:pt>
          <cx:pt idx="14704">1</cx:pt>
          <cx:pt idx="14705">1</cx:pt>
          <cx:pt idx="14706">1</cx:pt>
          <cx:pt idx="14707">1</cx:pt>
          <cx:pt idx="14708">1</cx:pt>
          <cx:pt idx="14709">1</cx:pt>
          <cx:pt idx="14710">1</cx:pt>
          <cx:pt idx="14711">1</cx:pt>
          <cx:pt idx="14712">1</cx:pt>
          <cx:pt idx="14713">1</cx:pt>
          <cx:pt idx="14714">1</cx:pt>
          <cx:pt idx="14715">1</cx:pt>
          <cx:pt idx="14716">1</cx:pt>
          <cx:pt idx="14717">1</cx:pt>
          <cx:pt idx="14718">1</cx:pt>
          <cx:pt idx="14719">1</cx:pt>
          <cx:pt idx="14720">1</cx:pt>
          <cx:pt idx="14721">1</cx:pt>
          <cx:pt idx="14722">1</cx:pt>
          <cx:pt idx="14723">1</cx:pt>
          <cx:pt idx="14724">1</cx:pt>
          <cx:pt idx="14725">1</cx:pt>
          <cx:pt idx="14726">1</cx:pt>
          <cx:pt idx="14727">1</cx:pt>
          <cx:pt idx="14728">1</cx:pt>
          <cx:pt idx="14729">1</cx:pt>
          <cx:pt idx="14730">1</cx:pt>
          <cx:pt idx="14731">1</cx:pt>
          <cx:pt idx="14732">1</cx:pt>
          <cx:pt idx="14733">1</cx:pt>
          <cx:pt idx="14734">1</cx:pt>
          <cx:pt idx="14735">1</cx:pt>
          <cx:pt idx="14736">1</cx:pt>
          <cx:pt idx="14737">1</cx:pt>
          <cx:pt idx="14738">1</cx:pt>
          <cx:pt idx="14739">1</cx:pt>
          <cx:pt idx="14740">1</cx:pt>
          <cx:pt idx="14741">1</cx:pt>
          <cx:pt idx="14742">1</cx:pt>
          <cx:pt idx="14743">1</cx:pt>
          <cx:pt idx="14744">1</cx:pt>
          <cx:pt idx="14745">1</cx:pt>
          <cx:pt idx="14746">1</cx:pt>
          <cx:pt idx="14747">1</cx:pt>
          <cx:pt idx="14748">1</cx:pt>
          <cx:pt idx="14749">1</cx:pt>
          <cx:pt idx="14750">1</cx:pt>
          <cx:pt idx="14751">1</cx:pt>
          <cx:pt idx="14752">1</cx:pt>
          <cx:pt idx="14753">3</cx:pt>
          <cx:pt idx="14754">1</cx:pt>
          <cx:pt idx="14755">1</cx:pt>
          <cx:pt idx="14756">1</cx:pt>
          <cx:pt idx="14757">1</cx:pt>
          <cx:pt idx="14758">1</cx:pt>
          <cx:pt idx="14759">1</cx:pt>
          <cx:pt idx="14760">1</cx:pt>
          <cx:pt idx="14761">1</cx:pt>
          <cx:pt idx="14762">1</cx:pt>
          <cx:pt idx="14763">1</cx:pt>
          <cx:pt idx="14764">1</cx:pt>
          <cx:pt idx="14765">1</cx:pt>
          <cx:pt idx="14766">1</cx:pt>
          <cx:pt idx="14767">1</cx:pt>
          <cx:pt idx="14768">1</cx:pt>
          <cx:pt idx="14769">1</cx:pt>
          <cx:pt idx="14770">1</cx:pt>
          <cx:pt idx="14771">1</cx:pt>
          <cx:pt idx="14772">1</cx:pt>
          <cx:pt idx="14773">1</cx:pt>
          <cx:pt idx="14774">1</cx:pt>
          <cx:pt idx="14775">1</cx:pt>
          <cx:pt idx="14776">1</cx:pt>
          <cx:pt idx="14777">1</cx:pt>
          <cx:pt idx="14778">3</cx:pt>
          <cx:pt idx="14779">1</cx:pt>
          <cx:pt idx="14780">1</cx:pt>
          <cx:pt idx="14781">1</cx:pt>
          <cx:pt idx="14782">1</cx:pt>
          <cx:pt idx="14783">1</cx:pt>
          <cx:pt idx="14784">1</cx:pt>
          <cx:pt idx="14785">1</cx:pt>
          <cx:pt idx="14786">1</cx:pt>
          <cx:pt idx="14787">1</cx:pt>
          <cx:pt idx="14788">1</cx:pt>
          <cx:pt idx="14789">1</cx:pt>
          <cx:pt idx="14790">1</cx:pt>
          <cx:pt idx="14791">1</cx:pt>
          <cx:pt idx="14792">1</cx:pt>
          <cx:pt idx="14793">1</cx:pt>
          <cx:pt idx="14794">1</cx:pt>
          <cx:pt idx="14795">1</cx:pt>
          <cx:pt idx="14796">1</cx:pt>
          <cx:pt idx="14797">1</cx:pt>
          <cx:pt idx="14798">1</cx:pt>
          <cx:pt idx="14799">3</cx:pt>
          <cx:pt idx="14800">1</cx:pt>
          <cx:pt idx="14801">1</cx:pt>
          <cx:pt idx="14802">1</cx:pt>
          <cx:pt idx="14803">1</cx:pt>
          <cx:pt idx="14804">1</cx:pt>
          <cx:pt idx="14805">1</cx:pt>
          <cx:pt idx="14806">1</cx:pt>
          <cx:pt idx="14807">1</cx:pt>
          <cx:pt idx="14808">1</cx:pt>
          <cx:pt idx="14809">1</cx:pt>
          <cx:pt idx="14810">1</cx:pt>
          <cx:pt idx="14811">1</cx:pt>
          <cx:pt idx="14812">1</cx:pt>
          <cx:pt idx="14813">1</cx:pt>
          <cx:pt idx="14814">1</cx:pt>
          <cx:pt idx="14815">1</cx:pt>
          <cx:pt idx="14816">1</cx:pt>
          <cx:pt idx="14817">1</cx:pt>
          <cx:pt idx="14818">1</cx:pt>
          <cx:pt idx="14819">1</cx:pt>
          <cx:pt idx="14820">1</cx:pt>
          <cx:pt idx="14821">1</cx:pt>
          <cx:pt idx="14822">1</cx:pt>
          <cx:pt idx="14823">1</cx:pt>
          <cx:pt idx="14824">1</cx:pt>
          <cx:pt idx="14825">1</cx:pt>
          <cx:pt idx="14826">1</cx:pt>
          <cx:pt idx="14827">1</cx:pt>
          <cx:pt idx="14828">1</cx:pt>
          <cx:pt idx="14829">1</cx:pt>
          <cx:pt idx="14830">1</cx:pt>
          <cx:pt idx="14831">1</cx:pt>
          <cx:pt idx="14832">1</cx:pt>
          <cx:pt idx="14833">1</cx:pt>
          <cx:pt idx="14834">1</cx:pt>
          <cx:pt idx="14835">1</cx:pt>
          <cx:pt idx="14836">1</cx:pt>
          <cx:pt idx="14837">1</cx:pt>
          <cx:pt idx="14838">1</cx:pt>
          <cx:pt idx="14839">1</cx:pt>
          <cx:pt idx="14840">1</cx:pt>
          <cx:pt idx="14841">1</cx:pt>
          <cx:pt idx="14842">1</cx:pt>
          <cx:pt idx="14843">3</cx:pt>
          <cx:pt idx="14844">1</cx:pt>
          <cx:pt idx="14845">1</cx:pt>
          <cx:pt idx="14846">1</cx:pt>
          <cx:pt idx="14847">1</cx:pt>
          <cx:pt idx="14848">1</cx:pt>
          <cx:pt idx="14849">1</cx:pt>
          <cx:pt idx="14850">3</cx:pt>
          <cx:pt idx="14851">1</cx:pt>
          <cx:pt idx="14852">1</cx:pt>
          <cx:pt idx="14853">1</cx:pt>
          <cx:pt idx="14854">1</cx:pt>
          <cx:pt idx="14855">1</cx:pt>
          <cx:pt idx="14856">1</cx:pt>
          <cx:pt idx="14857">1</cx:pt>
          <cx:pt idx="14858">1</cx:pt>
          <cx:pt idx="14859">1</cx:pt>
          <cx:pt idx="14860">1</cx:pt>
          <cx:pt idx="14861">3</cx:pt>
          <cx:pt idx="14862">1</cx:pt>
          <cx:pt idx="14863">1</cx:pt>
          <cx:pt idx="14864">1</cx:pt>
          <cx:pt idx="14865">1</cx:pt>
          <cx:pt idx="14866">1</cx:pt>
          <cx:pt idx="14867">1</cx:pt>
          <cx:pt idx="14868">1</cx:pt>
          <cx:pt idx="14869">1</cx:pt>
          <cx:pt idx="14870">1</cx:pt>
          <cx:pt idx="14871">1</cx:pt>
          <cx:pt idx="14872">1</cx:pt>
          <cx:pt idx="14873">1</cx:pt>
          <cx:pt idx="14874">3</cx:pt>
          <cx:pt idx="14875">1</cx:pt>
          <cx:pt idx="14876">1</cx:pt>
          <cx:pt idx="14877">1</cx:pt>
          <cx:pt idx="14878">1</cx:pt>
          <cx:pt idx="14879">1</cx:pt>
          <cx:pt idx="14880">1</cx:pt>
          <cx:pt idx="14881">1</cx:pt>
          <cx:pt idx="14882">1</cx:pt>
          <cx:pt idx="14883">1</cx:pt>
          <cx:pt idx="14884">1</cx:pt>
          <cx:pt idx="14885">3</cx:pt>
          <cx:pt idx="14886">1</cx:pt>
          <cx:pt idx="14887">1</cx:pt>
          <cx:pt idx="14888">1</cx:pt>
          <cx:pt idx="14889">1</cx:pt>
          <cx:pt idx="14890">1</cx:pt>
          <cx:pt idx="14891">1</cx:pt>
          <cx:pt idx="14892">1</cx:pt>
          <cx:pt idx="14893">1</cx:pt>
          <cx:pt idx="14894">1</cx:pt>
          <cx:pt idx="14895">1</cx:pt>
          <cx:pt idx="14896">1</cx:pt>
          <cx:pt idx="14897">1</cx:pt>
          <cx:pt idx="14898">1</cx:pt>
          <cx:pt idx="14899">1</cx:pt>
          <cx:pt idx="14900">1</cx:pt>
          <cx:pt idx="14901">1</cx:pt>
          <cx:pt idx="14902">1</cx:pt>
          <cx:pt idx="14903">1</cx:pt>
          <cx:pt idx="14904">1</cx:pt>
          <cx:pt idx="14905">1</cx:pt>
          <cx:pt idx="14906">1</cx:pt>
          <cx:pt idx="14907">1</cx:pt>
          <cx:pt idx="14908">1</cx:pt>
          <cx:pt idx="14909">1</cx:pt>
          <cx:pt idx="14910">1</cx:pt>
          <cx:pt idx="14911">1</cx:pt>
          <cx:pt idx="14912">1</cx:pt>
          <cx:pt idx="14913">1</cx:pt>
          <cx:pt idx="14914">1</cx:pt>
          <cx:pt idx="14915">1</cx:pt>
          <cx:pt idx="14916">1</cx:pt>
          <cx:pt idx="14917">1</cx:pt>
          <cx:pt idx="14918">1</cx:pt>
          <cx:pt idx="14919">1</cx:pt>
          <cx:pt idx="14920">1</cx:pt>
          <cx:pt idx="14921">1</cx:pt>
          <cx:pt idx="14922">1</cx:pt>
          <cx:pt idx="14923">1</cx:pt>
          <cx:pt idx="14924">1</cx:pt>
          <cx:pt idx="14925">1</cx:pt>
          <cx:pt idx="14926">1</cx:pt>
          <cx:pt idx="14927">1</cx:pt>
          <cx:pt idx="14928">1</cx:pt>
          <cx:pt idx="14929">1</cx:pt>
          <cx:pt idx="14930">1</cx:pt>
          <cx:pt idx="14931">1</cx:pt>
          <cx:pt idx="14932">1</cx:pt>
          <cx:pt idx="14933">1</cx:pt>
          <cx:pt idx="14934">1</cx:pt>
          <cx:pt idx="14935">1</cx:pt>
          <cx:pt idx="14936">1</cx:pt>
          <cx:pt idx="14937">1</cx:pt>
          <cx:pt idx="14938">1</cx:pt>
          <cx:pt idx="14939">1</cx:pt>
          <cx:pt idx="14940">1</cx:pt>
          <cx:pt idx="14941">1</cx:pt>
          <cx:pt idx="14942">1</cx:pt>
          <cx:pt idx="14943">1</cx:pt>
          <cx:pt idx="14944">1</cx:pt>
          <cx:pt idx="14945">1</cx:pt>
          <cx:pt idx="14946">1</cx:pt>
          <cx:pt idx="14947">1</cx:pt>
          <cx:pt idx="14948">1</cx:pt>
          <cx:pt idx="14949">1</cx:pt>
          <cx:pt idx="14950">1</cx:pt>
          <cx:pt idx="14951">1</cx:pt>
          <cx:pt idx="14952">1</cx:pt>
          <cx:pt idx="14953">1</cx:pt>
          <cx:pt idx="14954">1</cx:pt>
          <cx:pt idx="14955">1</cx:pt>
          <cx:pt idx="14956">1</cx:pt>
          <cx:pt idx="14957">1</cx:pt>
          <cx:pt idx="14958">1</cx:pt>
          <cx:pt idx="14959">1</cx:pt>
          <cx:pt idx="14960">1</cx:pt>
          <cx:pt idx="14961">1</cx:pt>
          <cx:pt idx="14962">1</cx:pt>
          <cx:pt idx="14963">1</cx:pt>
          <cx:pt idx="14964">1</cx:pt>
          <cx:pt idx="14965">1</cx:pt>
          <cx:pt idx="14966">1</cx:pt>
          <cx:pt idx="14967">1</cx:pt>
          <cx:pt idx="14968">1</cx:pt>
          <cx:pt idx="14969">1</cx:pt>
          <cx:pt idx="14970">1</cx:pt>
          <cx:pt idx="14971">1</cx:pt>
          <cx:pt idx="14972">1</cx:pt>
          <cx:pt idx="14973">1</cx:pt>
          <cx:pt idx="14974">1</cx:pt>
          <cx:pt idx="14975">1</cx:pt>
          <cx:pt idx="14976">1</cx:pt>
          <cx:pt idx="14977">1</cx:pt>
          <cx:pt idx="14978">1</cx:pt>
          <cx:pt idx="14979">1</cx:pt>
          <cx:pt idx="14980">1</cx:pt>
          <cx:pt idx="14981">1</cx:pt>
          <cx:pt idx="14982">3</cx:pt>
          <cx:pt idx="14983">1</cx:pt>
          <cx:pt idx="14984">1</cx:pt>
          <cx:pt idx="14985">1</cx:pt>
          <cx:pt idx="14986">1</cx:pt>
          <cx:pt idx="14987">3</cx:pt>
          <cx:pt idx="14988">1</cx:pt>
          <cx:pt idx="14989">1</cx:pt>
          <cx:pt idx="14990">1</cx:pt>
          <cx:pt idx="14991">1</cx:pt>
          <cx:pt idx="14992">3</cx:pt>
          <cx:pt idx="14993">1</cx:pt>
          <cx:pt idx="14994">1</cx:pt>
          <cx:pt idx="14995">1</cx:pt>
          <cx:pt idx="14996">1</cx:pt>
          <cx:pt idx="14997">1</cx:pt>
          <cx:pt idx="14998">1</cx:pt>
          <cx:pt idx="14999">1</cx:pt>
          <cx:pt idx="15000">1</cx:pt>
          <cx:pt idx="15001">1</cx:pt>
          <cx:pt idx="15002">1</cx:pt>
          <cx:pt idx="15003">1</cx:pt>
          <cx:pt idx="15004">1</cx:pt>
          <cx:pt idx="15005">1</cx:pt>
          <cx:pt idx="15006">1</cx:pt>
          <cx:pt idx="15007">1</cx:pt>
          <cx:pt idx="15008">1</cx:pt>
          <cx:pt idx="15009">1</cx:pt>
          <cx:pt idx="15010">1</cx:pt>
          <cx:pt idx="15011">1</cx:pt>
          <cx:pt idx="15012">1</cx:pt>
          <cx:pt idx="15013">1</cx:pt>
          <cx:pt idx="15014">1</cx:pt>
          <cx:pt idx="15015">1</cx:pt>
          <cx:pt idx="15016">1</cx:pt>
          <cx:pt idx="15017">1</cx:pt>
          <cx:pt idx="15018">1</cx:pt>
          <cx:pt idx="15019">1</cx:pt>
          <cx:pt idx="15020">3</cx:pt>
          <cx:pt idx="15021">3</cx:pt>
          <cx:pt idx="15022">1</cx:pt>
          <cx:pt idx="15023">1</cx:pt>
          <cx:pt idx="15024">3</cx:pt>
          <cx:pt idx="15025">1</cx:pt>
          <cx:pt idx="15026">1</cx:pt>
          <cx:pt idx="15027">1</cx:pt>
          <cx:pt idx="15028">1</cx:pt>
          <cx:pt idx="15029">1</cx:pt>
          <cx:pt idx="15030">1</cx:pt>
          <cx:pt idx="15031">1</cx:pt>
          <cx:pt idx="15032">1</cx:pt>
          <cx:pt idx="15033">1</cx:pt>
          <cx:pt idx="15034">1</cx:pt>
          <cx:pt idx="15035">1</cx:pt>
          <cx:pt idx="15036">1</cx:pt>
          <cx:pt idx="15037">1</cx:pt>
          <cx:pt idx="15038">1</cx:pt>
          <cx:pt idx="15039">1</cx:pt>
          <cx:pt idx="15040">1</cx:pt>
          <cx:pt idx="15041">1</cx:pt>
          <cx:pt idx="15042">3</cx:pt>
          <cx:pt idx="15043">1</cx:pt>
          <cx:pt idx="15044">1</cx:pt>
          <cx:pt idx="15045">1</cx:pt>
          <cx:pt idx="15046">1</cx:pt>
          <cx:pt idx="15047">1</cx:pt>
          <cx:pt idx="15048">1</cx:pt>
          <cx:pt idx="15049">1</cx:pt>
          <cx:pt idx="15050">1</cx:pt>
          <cx:pt idx="15051">1</cx:pt>
          <cx:pt idx="15052">1</cx:pt>
          <cx:pt idx="15053">1</cx:pt>
          <cx:pt idx="15054">1</cx:pt>
          <cx:pt idx="15055">1</cx:pt>
          <cx:pt idx="15056">1</cx:pt>
          <cx:pt idx="15057">1</cx:pt>
          <cx:pt idx="15058">1</cx:pt>
          <cx:pt idx="15059">1</cx:pt>
          <cx:pt idx="15060">1</cx:pt>
          <cx:pt idx="15061">3</cx:pt>
          <cx:pt idx="15062">1</cx:pt>
          <cx:pt idx="15063">1</cx:pt>
          <cx:pt idx="15064">1</cx:pt>
          <cx:pt idx="15065">1</cx:pt>
          <cx:pt idx="15066">1</cx:pt>
          <cx:pt idx="15067">1</cx:pt>
          <cx:pt idx="15068">1</cx:pt>
          <cx:pt idx="15069">1</cx:pt>
          <cx:pt idx="15070">1</cx:pt>
          <cx:pt idx="15071">1</cx:pt>
          <cx:pt idx="15072">1</cx:pt>
          <cx:pt idx="15073">1</cx:pt>
          <cx:pt idx="15074">1</cx:pt>
          <cx:pt idx="15075">1</cx:pt>
          <cx:pt idx="15076">1</cx:pt>
          <cx:pt idx="15077">1</cx:pt>
          <cx:pt idx="15078">1</cx:pt>
          <cx:pt idx="15079">1</cx:pt>
          <cx:pt idx="15080">1</cx:pt>
          <cx:pt idx="15081">1</cx:pt>
          <cx:pt idx="15082">1</cx:pt>
          <cx:pt idx="15083">1</cx:pt>
          <cx:pt idx="15084">1</cx:pt>
          <cx:pt idx="15085">1</cx:pt>
          <cx:pt idx="15086">1</cx:pt>
          <cx:pt idx="15087">1</cx:pt>
          <cx:pt idx="15088">1</cx:pt>
          <cx:pt idx="15089">1</cx:pt>
          <cx:pt idx="15090">1</cx:pt>
          <cx:pt idx="15091">1</cx:pt>
          <cx:pt idx="15092">1</cx:pt>
          <cx:pt idx="15093">1</cx:pt>
          <cx:pt idx="15094">1</cx:pt>
          <cx:pt idx="15095">1</cx:pt>
          <cx:pt idx="15096">1</cx:pt>
          <cx:pt idx="15097">1</cx:pt>
          <cx:pt idx="15098">1</cx:pt>
          <cx:pt idx="15099">1</cx:pt>
          <cx:pt idx="15100">1</cx:pt>
          <cx:pt idx="15101">1</cx:pt>
          <cx:pt idx="15102">1</cx:pt>
          <cx:pt idx="15103">1</cx:pt>
          <cx:pt idx="15104">1</cx:pt>
          <cx:pt idx="15105">1</cx:pt>
          <cx:pt idx="15106">1</cx:pt>
          <cx:pt idx="15107">1</cx:pt>
          <cx:pt idx="15108">1</cx:pt>
          <cx:pt idx="15109">1</cx:pt>
          <cx:pt idx="15110">1</cx:pt>
          <cx:pt idx="15111">1</cx:pt>
          <cx:pt idx="15112">1</cx:pt>
          <cx:pt idx="15113">1</cx:pt>
          <cx:pt idx="15114">1</cx:pt>
          <cx:pt idx="15115">1</cx:pt>
          <cx:pt idx="15116">1</cx:pt>
          <cx:pt idx="15117">1</cx:pt>
          <cx:pt idx="15118">1</cx:pt>
          <cx:pt idx="15119">1</cx:pt>
          <cx:pt idx="15120">1</cx:pt>
          <cx:pt idx="15121">1</cx:pt>
          <cx:pt idx="15122">1</cx:pt>
          <cx:pt idx="15123">1</cx:pt>
          <cx:pt idx="15124">1</cx:pt>
          <cx:pt idx="15125">1</cx:pt>
          <cx:pt idx="15126">1</cx:pt>
          <cx:pt idx="15127">1</cx:pt>
          <cx:pt idx="15128">1</cx:pt>
          <cx:pt idx="15129">1</cx:pt>
          <cx:pt idx="15130">1</cx:pt>
          <cx:pt idx="15131">1</cx:pt>
          <cx:pt idx="15132">1</cx:pt>
          <cx:pt idx="15133">1</cx:pt>
          <cx:pt idx="15134">1</cx:pt>
          <cx:pt idx="15135">1</cx:pt>
          <cx:pt idx="15136">1</cx:pt>
          <cx:pt idx="15137">1</cx:pt>
          <cx:pt idx="15138">1</cx:pt>
          <cx:pt idx="15139">1</cx:pt>
          <cx:pt idx="15140">1</cx:pt>
          <cx:pt idx="15141">1</cx:pt>
          <cx:pt idx="15142">1</cx:pt>
          <cx:pt idx="15143">1</cx:pt>
          <cx:pt idx="15144">1</cx:pt>
          <cx:pt idx="15145">1</cx:pt>
          <cx:pt idx="15146">1</cx:pt>
          <cx:pt idx="15147">1</cx:pt>
          <cx:pt idx="15148">1</cx:pt>
          <cx:pt idx="15149">1</cx:pt>
          <cx:pt idx="15150">1</cx:pt>
          <cx:pt idx="15151">1</cx:pt>
          <cx:pt idx="15152">1</cx:pt>
          <cx:pt idx="15153">1</cx:pt>
          <cx:pt idx="15154">1</cx:pt>
          <cx:pt idx="15155">1</cx:pt>
          <cx:pt idx="15156">1</cx:pt>
          <cx:pt idx="15157">1</cx:pt>
          <cx:pt idx="15158">3</cx:pt>
          <cx:pt idx="15159">1</cx:pt>
          <cx:pt idx="15160">1</cx:pt>
          <cx:pt idx="15161">1</cx:pt>
          <cx:pt idx="15162">3</cx:pt>
          <cx:pt idx="15163">1</cx:pt>
          <cx:pt idx="15164">1</cx:pt>
          <cx:pt idx="15165">3</cx:pt>
          <cx:pt idx="15166">1</cx:pt>
          <cx:pt idx="15167">1</cx:pt>
          <cx:pt idx="15168">1</cx:pt>
          <cx:pt idx="15169">1</cx:pt>
          <cx:pt idx="15170">1</cx:pt>
          <cx:pt idx="15171">1</cx:pt>
          <cx:pt idx="15172">1</cx:pt>
          <cx:pt idx="15173">1</cx:pt>
          <cx:pt idx="15174">1</cx:pt>
          <cx:pt idx="15175">1</cx:pt>
          <cx:pt idx="15176">1</cx:pt>
          <cx:pt idx="15177">1</cx:pt>
          <cx:pt idx="15178">1</cx:pt>
          <cx:pt idx="15179">1</cx:pt>
          <cx:pt idx="15180">1</cx:pt>
          <cx:pt idx="15181">1</cx:pt>
          <cx:pt idx="15182">1</cx:pt>
          <cx:pt idx="15183">1</cx:pt>
          <cx:pt idx="15184">1</cx:pt>
          <cx:pt idx="15185">1</cx:pt>
          <cx:pt idx="15186">1</cx:pt>
          <cx:pt idx="15187">1</cx:pt>
          <cx:pt idx="15188">1</cx:pt>
          <cx:pt idx="15189">1</cx:pt>
          <cx:pt idx="15190">1</cx:pt>
          <cx:pt idx="15191">1</cx:pt>
          <cx:pt idx="15192">1</cx:pt>
          <cx:pt idx="15193">1</cx:pt>
          <cx:pt idx="15194">1</cx:pt>
          <cx:pt idx="15195">1</cx:pt>
          <cx:pt idx="15196">1</cx:pt>
          <cx:pt idx="15197">1</cx:pt>
          <cx:pt idx="15198">1</cx:pt>
          <cx:pt idx="15199">1</cx:pt>
          <cx:pt idx="15200">1</cx:pt>
          <cx:pt idx="15201">1</cx:pt>
          <cx:pt idx="15202">1</cx:pt>
          <cx:pt idx="15203">1</cx:pt>
          <cx:pt idx="15204">1</cx:pt>
          <cx:pt idx="15205">1</cx:pt>
          <cx:pt idx="15206">1</cx:pt>
          <cx:pt idx="15207">1</cx:pt>
          <cx:pt idx="15208">1</cx:pt>
          <cx:pt idx="15209">1</cx:pt>
          <cx:pt idx="15210">1</cx:pt>
          <cx:pt idx="15211">1</cx:pt>
          <cx:pt idx="15212">1</cx:pt>
          <cx:pt idx="15213">1</cx:pt>
          <cx:pt idx="15214">1</cx:pt>
          <cx:pt idx="15215">1</cx:pt>
          <cx:pt idx="15216">1</cx:pt>
          <cx:pt idx="15217">1</cx:pt>
          <cx:pt idx="15218">1</cx:pt>
          <cx:pt idx="15219">1</cx:pt>
          <cx:pt idx="15220">1</cx:pt>
          <cx:pt idx="15221">1</cx:pt>
          <cx:pt idx="15222">1</cx:pt>
          <cx:pt idx="15223">1</cx:pt>
          <cx:pt idx="15224">1</cx:pt>
          <cx:pt idx="15225">1</cx:pt>
          <cx:pt idx="15226">1</cx:pt>
          <cx:pt idx="15227">1</cx:pt>
          <cx:pt idx="15228">1</cx:pt>
          <cx:pt idx="15229">1</cx:pt>
          <cx:pt idx="15230">1</cx:pt>
          <cx:pt idx="15231">1</cx:pt>
          <cx:pt idx="15232">1</cx:pt>
          <cx:pt idx="15233">1</cx:pt>
          <cx:pt idx="15234">1</cx:pt>
          <cx:pt idx="15235">1</cx:pt>
          <cx:pt idx="15236">1</cx:pt>
          <cx:pt idx="15237">1</cx:pt>
          <cx:pt idx="15238">1</cx:pt>
          <cx:pt idx="15239">1</cx:pt>
          <cx:pt idx="15240">1</cx:pt>
          <cx:pt idx="15241">1</cx:pt>
          <cx:pt idx="15242">1</cx:pt>
          <cx:pt idx="15243">1</cx:pt>
          <cx:pt idx="15244">1</cx:pt>
          <cx:pt idx="15245">1</cx:pt>
          <cx:pt idx="15246">1</cx:pt>
          <cx:pt idx="15247">1</cx:pt>
          <cx:pt idx="15248">1</cx:pt>
          <cx:pt idx="15249">1</cx:pt>
          <cx:pt idx="15250">1</cx:pt>
          <cx:pt idx="15251">1</cx:pt>
          <cx:pt idx="15252">1</cx:pt>
          <cx:pt idx="15253">1</cx:pt>
          <cx:pt idx="15254">1</cx:pt>
          <cx:pt idx="15255">1</cx:pt>
          <cx:pt idx="15256">1</cx:pt>
          <cx:pt idx="15257">1</cx:pt>
          <cx:pt idx="15258">3</cx:pt>
          <cx:pt idx="15259">1</cx:pt>
          <cx:pt idx="15260">1</cx:pt>
          <cx:pt idx="15261">1</cx:pt>
          <cx:pt idx="15262">1</cx:pt>
          <cx:pt idx="15263">1</cx:pt>
          <cx:pt idx="15264">1</cx:pt>
          <cx:pt idx="15265">1</cx:pt>
          <cx:pt idx="15266">1</cx:pt>
          <cx:pt idx="15267">1</cx:pt>
          <cx:pt idx="15268">1</cx:pt>
          <cx:pt idx="15269">1</cx:pt>
          <cx:pt idx="15270">1</cx:pt>
          <cx:pt idx="15271">1</cx:pt>
          <cx:pt idx="15272">1</cx:pt>
          <cx:pt idx="15273">1</cx:pt>
          <cx:pt idx="15274">1</cx:pt>
          <cx:pt idx="15275">1</cx:pt>
          <cx:pt idx="15276">1</cx:pt>
          <cx:pt idx="15277">1</cx:pt>
          <cx:pt idx="15278">1</cx:pt>
          <cx:pt idx="15279">1</cx:pt>
          <cx:pt idx="15280">1</cx:pt>
          <cx:pt idx="15281">1</cx:pt>
          <cx:pt idx="15282">1</cx:pt>
          <cx:pt idx="15283">1</cx:pt>
          <cx:pt idx="15284">1</cx:pt>
          <cx:pt idx="15285">1</cx:pt>
          <cx:pt idx="15286">1</cx:pt>
          <cx:pt idx="15287">1</cx:pt>
          <cx:pt idx="15288">1</cx:pt>
          <cx:pt idx="15289">1</cx:pt>
          <cx:pt idx="15290">1</cx:pt>
          <cx:pt idx="15291">1</cx:pt>
          <cx:pt idx="15292">1</cx:pt>
          <cx:pt idx="15293">1</cx:pt>
          <cx:pt idx="15294">1</cx:pt>
          <cx:pt idx="15295">1</cx:pt>
          <cx:pt idx="15296">1</cx:pt>
          <cx:pt idx="15297">1</cx:pt>
          <cx:pt idx="15298">1</cx:pt>
          <cx:pt idx="15299">1</cx:pt>
          <cx:pt idx="15300">3</cx:pt>
          <cx:pt idx="15301">1</cx:pt>
          <cx:pt idx="15302">1</cx:pt>
          <cx:pt idx="15303">1</cx:pt>
          <cx:pt idx="15304">1</cx:pt>
          <cx:pt idx="15305">1</cx:pt>
          <cx:pt idx="15306">1</cx:pt>
          <cx:pt idx="15307">1</cx:pt>
          <cx:pt idx="15308">1</cx:pt>
          <cx:pt idx="15309">1</cx:pt>
          <cx:pt idx="15310">1</cx:pt>
          <cx:pt idx="15311">1</cx:pt>
          <cx:pt idx="15312">1</cx:pt>
          <cx:pt idx="15313">1</cx:pt>
          <cx:pt idx="15314">1</cx:pt>
          <cx:pt idx="15315">1</cx:pt>
          <cx:pt idx="15316">1</cx:pt>
          <cx:pt idx="15317">1</cx:pt>
          <cx:pt idx="15318">1</cx:pt>
          <cx:pt idx="15319">1</cx:pt>
          <cx:pt idx="15320">1</cx:pt>
          <cx:pt idx="15321">1</cx:pt>
          <cx:pt idx="15322">1</cx:pt>
          <cx:pt idx="15323">1</cx:pt>
          <cx:pt idx="15324">1</cx:pt>
          <cx:pt idx="15325">1</cx:pt>
          <cx:pt idx="15326">1</cx:pt>
          <cx:pt idx="15327">1</cx:pt>
          <cx:pt idx="15328">1</cx:pt>
          <cx:pt idx="15329">1</cx:pt>
          <cx:pt idx="15330">1</cx:pt>
          <cx:pt idx="15331">1</cx:pt>
          <cx:pt idx="15332">3</cx:pt>
          <cx:pt idx="15333">1</cx:pt>
          <cx:pt idx="15334">1</cx:pt>
          <cx:pt idx="15335">1</cx:pt>
          <cx:pt idx="15336">1</cx:pt>
          <cx:pt idx="15337">1</cx:pt>
          <cx:pt idx="15338">3</cx:pt>
          <cx:pt idx="15339">1</cx:pt>
          <cx:pt idx="15340">1</cx:pt>
          <cx:pt idx="15341">1</cx:pt>
          <cx:pt idx="15342">1</cx:pt>
          <cx:pt idx="15343">1</cx:pt>
          <cx:pt idx="15344">1</cx:pt>
          <cx:pt idx="15345">1</cx:pt>
          <cx:pt idx="15346">1</cx:pt>
          <cx:pt idx="15347">1</cx:pt>
          <cx:pt idx="15348">1</cx:pt>
          <cx:pt idx="15349">1</cx:pt>
          <cx:pt idx="15350">1</cx:pt>
          <cx:pt idx="15351">1</cx:pt>
          <cx:pt idx="15352">1</cx:pt>
          <cx:pt idx="15353">1</cx:pt>
          <cx:pt idx="15354">1</cx:pt>
          <cx:pt idx="15355">1</cx:pt>
          <cx:pt idx="15356">1</cx:pt>
          <cx:pt idx="15357">1</cx:pt>
          <cx:pt idx="15358">1</cx:pt>
          <cx:pt idx="15359">1</cx:pt>
          <cx:pt idx="15360">1</cx:pt>
          <cx:pt idx="15361">1</cx:pt>
          <cx:pt idx="15362">1</cx:pt>
          <cx:pt idx="15363">1</cx:pt>
          <cx:pt idx="15364">1</cx:pt>
          <cx:pt idx="15365">1</cx:pt>
          <cx:pt idx="15366">1</cx:pt>
          <cx:pt idx="15367">1</cx:pt>
          <cx:pt idx="15368">1</cx:pt>
          <cx:pt idx="15369">1</cx:pt>
          <cx:pt idx="15370">1</cx:pt>
          <cx:pt idx="15371">1</cx:pt>
          <cx:pt idx="15372">1</cx:pt>
          <cx:pt idx="15373">1</cx:pt>
          <cx:pt idx="15374">1</cx:pt>
          <cx:pt idx="15375">1</cx:pt>
          <cx:pt idx="15376">1</cx:pt>
          <cx:pt idx="15377">1</cx:pt>
          <cx:pt idx="15378">1</cx:pt>
          <cx:pt idx="15379">1</cx:pt>
          <cx:pt idx="15380">1</cx:pt>
          <cx:pt idx="15381">1</cx:pt>
          <cx:pt idx="15382">1</cx:pt>
          <cx:pt idx="15383">1</cx:pt>
          <cx:pt idx="15384">1</cx:pt>
          <cx:pt idx="15385">1</cx:pt>
          <cx:pt idx="15386">1</cx:pt>
          <cx:pt idx="15387">1</cx:pt>
          <cx:pt idx="15388">1</cx:pt>
          <cx:pt idx="15389">1</cx:pt>
          <cx:pt idx="15390">1</cx:pt>
          <cx:pt idx="15391">1</cx:pt>
          <cx:pt idx="15392">1</cx:pt>
          <cx:pt idx="15393">1</cx:pt>
          <cx:pt idx="15394">1</cx:pt>
          <cx:pt idx="15395">1</cx:pt>
          <cx:pt idx="15396">1</cx:pt>
          <cx:pt idx="15397">1</cx:pt>
          <cx:pt idx="15398">1</cx:pt>
          <cx:pt idx="15399">1</cx:pt>
          <cx:pt idx="15400">1</cx:pt>
          <cx:pt idx="15401">1</cx:pt>
          <cx:pt idx="15402">3</cx:pt>
          <cx:pt idx="15403">1</cx:pt>
          <cx:pt idx="15404">1</cx:pt>
          <cx:pt idx="15405">1</cx:pt>
          <cx:pt idx="15406">1</cx:pt>
          <cx:pt idx="15407">1</cx:pt>
          <cx:pt idx="15408">1</cx:pt>
          <cx:pt idx="15409">3</cx:pt>
          <cx:pt idx="15410">1</cx:pt>
          <cx:pt idx="15411">1</cx:pt>
          <cx:pt idx="15412">1</cx:pt>
          <cx:pt idx="15413">1</cx:pt>
          <cx:pt idx="15414">1</cx:pt>
          <cx:pt idx="15415">1</cx:pt>
          <cx:pt idx="15416">1</cx:pt>
          <cx:pt idx="15417">1</cx:pt>
          <cx:pt idx="15418">1</cx:pt>
          <cx:pt idx="15419">1</cx:pt>
          <cx:pt idx="15420">1</cx:pt>
          <cx:pt idx="15421">1</cx:pt>
          <cx:pt idx="15422">1</cx:pt>
          <cx:pt idx="15423">1</cx:pt>
          <cx:pt idx="15424">1</cx:pt>
          <cx:pt idx="15425">1</cx:pt>
          <cx:pt idx="15426">1</cx:pt>
          <cx:pt idx="15427">1</cx:pt>
          <cx:pt idx="15428">1</cx:pt>
          <cx:pt idx="15429">1</cx:pt>
          <cx:pt idx="15430">1</cx:pt>
          <cx:pt idx="15431">1</cx:pt>
          <cx:pt idx="15432">1</cx:pt>
          <cx:pt idx="15433">3</cx:pt>
          <cx:pt idx="15434">1</cx:pt>
          <cx:pt idx="15435">1</cx:pt>
          <cx:pt idx="15436">1</cx:pt>
          <cx:pt idx="15437">1</cx:pt>
          <cx:pt idx="15438">1</cx:pt>
          <cx:pt idx="15439">1</cx:pt>
          <cx:pt idx="15440">1</cx:pt>
          <cx:pt idx="15441">1</cx:pt>
          <cx:pt idx="15442">1</cx:pt>
          <cx:pt idx="15443">1</cx:pt>
          <cx:pt idx="15444">1</cx:pt>
          <cx:pt idx="15445">1</cx:pt>
          <cx:pt idx="15446">1</cx:pt>
          <cx:pt idx="15447">1</cx:pt>
          <cx:pt idx="15448">1</cx:pt>
          <cx:pt idx="15449">1</cx:pt>
          <cx:pt idx="15450">1</cx:pt>
          <cx:pt idx="15451">1</cx:pt>
          <cx:pt idx="15452">1</cx:pt>
          <cx:pt idx="15453">1</cx:pt>
          <cx:pt idx="15454">1</cx:pt>
          <cx:pt idx="15455">1</cx:pt>
          <cx:pt idx="15456">1</cx:pt>
          <cx:pt idx="15457">1</cx:pt>
          <cx:pt idx="15458">1</cx:pt>
          <cx:pt idx="15459">1</cx:pt>
          <cx:pt idx="15460">3</cx:pt>
          <cx:pt idx="15461">1</cx:pt>
          <cx:pt idx="15462">1</cx:pt>
          <cx:pt idx="15463">1</cx:pt>
          <cx:pt idx="15464">1</cx:pt>
          <cx:pt idx="15465">1</cx:pt>
          <cx:pt idx="15466">1</cx:pt>
          <cx:pt idx="15467">1</cx:pt>
          <cx:pt idx="15468">1</cx:pt>
          <cx:pt idx="15469">1</cx:pt>
          <cx:pt idx="15470">1</cx:pt>
          <cx:pt idx="15471">1</cx:pt>
          <cx:pt idx="15472">1</cx:pt>
          <cx:pt idx="15473">1</cx:pt>
          <cx:pt idx="15474">1</cx:pt>
          <cx:pt idx="15475">1</cx:pt>
          <cx:pt idx="15476">1</cx:pt>
          <cx:pt idx="15477">1</cx:pt>
          <cx:pt idx="15478">1</cx:pt>
          <cx:pt idx="15479">1</cx:pt>
          <cx:pt idx="15480">1</cx:pt>
          <cx:pt idx="15481">1</cx:pt>
          <cx:pt idx="15482">1</cx:pt>
          <cx:pt idx="15483">1</cx:pt>
          <cx:pt idx="15484">1</cx:pt>
          <cx:pt idx="15485">1</cx:pt>
          <cx:pt idx="15486">1</cx:pt>
          <cx:pt idx="15487">1</cx:pt>
          <cx:pt idx="15488">1</cx:pt>
          <cx:pt idx="15489">1</cx:pt>
          <cx:pt idx="15490">1</cx:pt>
          <cx:pt idx="15491">1</cx:pt>
          <cx:pt idx="15492">1</cx:pt>
          <cx:pt idx="15493">1</cx:pt>
          <cx:pt idx="15494">1</cx:pt>
          <cx:pt idx="15495">1</cx:pt>
          <cx:pt idx="15496">1</cx:pt>
          <cx:pt idx="15497">1</cx:pt>
          <cx:pt idx="15498">1</cx:pt>
          <cx:pt idx="15499">1</cx:pt>
          <cx:pt idx="15500">1</cx:pt>
          <cx:pt idx="15501">1</cx:pt>
          <cx:pt idx="15502">1</cx:pt>
          <cx:pt idx="15503">1</cx:pt>
          <cx:pt idx="15504">1</cx:pt>
          <cx:pt idx="15505">1</cx:pt>
          <cx:pt idx="15506">1</cx:pt>
          <cx:pt idx="15507">1</cx:pt>
          <cx:pt idx="15508">1</cx:pt>
          <cx:pt idx="15509">1</cx:pt>
          <cx:pt idx="15510">1</cx:pt>
          <cx:pt idx="15511">1</cx:pt>
          <cx:pt idx="15512">1</cx:pt>
          <cx:pt idx="15513">1</cx:pt>
          <cx:pt idx="15514">1</cx:pt>
          <cx:pt idx="15515">1</cx:pt>
          <cx:pt idx="15516">1</cx:pt>
          <cx:pt idx="15517">1</cx:pt>
          <cx:pt idx="15518">1</cx:pt>
          <cx:pt idx="15519">1</cx:pt>
          <cx:pt idx="15520">1</cx:pt>
          <cx:pt idx="15521">1</cx:pt>
          <cx:pt idx="15522">1</cx:pt>
          <cx:pt idx="15523">1</cx:pt>
          <cx:pt idx="15524">1</cx:pt>
          <cx:pt idx="15525">1</cx:pt>
          <cx:pt idx="15526">1</cx:pt>
          <cx:pt idx="15527">1</cx:pt>
          <cx:pt idx="15528">1</cx:pt>
          <cx:pt idx="15529">1</cx:pt>
          <cx:pt idx="15530">1</cx:pt>
          <cx:pt idx="15531">1</cx:pt>
          <cx:pt idx="15532">1</cx:pt>
          <cx:pt idx="15533">1</cx:pt>
          <cx:pt idx="15534">1</cx:pt>
          <cx:pt idx="15535">1</cx:pt>
          <cx:pt idx="15536">1</cx:pt>
          <cx:pt idx="15537">1</cx:pt>
          <cx:pt idx="15538">1</cx:pt>
          <cx:pt idx="15539">1</cx:pt>
          <cx:pt idx="15540">1</cx:pt>
          <cx:pt idx="15541">1</cx:pt>
          <cx:pt idx="15542">1</cx:pt>
          <cx:pt idx="15543">1</cx:pt>
          <cx:pt idx="15544">1</cx:pt>
          <cx:pt idx="15545">1</cx:pt>
          <cx:pt idx="15546">1</cx:pt>
          <cx:pt idx="15547">1</cx:pt>
          <cx:pt idx="15548">1</cx:pt>
          <cx:pt idx="15549">1</cx:pt>
          <cx:pt idx="15550">1</cx:pt>
          <cx:pt idx="15551">1</cx:pt>
          <cx:pt idx="15552">3</cx:pt>
          <cx:pt idx="15553">1</cx:pt>
          <cx:pt idx="15554">1</cx:pt>
          <cx:pt idx="15555">1</cx:pt>
          <cx:pt idx="15556">1</cx:pt>
          <cx:pt idx="15557">1</cx:pt>
          <cx:pt idx="15558">1</cx:pt>
          <cx:pt idx="15559">1</cx:pt>
          <cx:pt idx="15560">1</cx:pt>
          <cx:pt idx="15561">1</cx:pt>
          <cx:pt idx="15562">1</cx:pt>
          <cx:pt idx="15563">1</cx:pt>
          <cx:pt idx="15564">1</cx:pt>
          <cx:pt idx="15565">1</cx:pt>
          <cx:pt idx="15566">1</cx:pt>
          <cx:pt idx="15567">1</cx:pt>
          <cx:pt idx="15568">3</cx:pt>
          <cx:pt idx="15569">1</cx:pt>
          <cx:pt idx="15570">1</cx:pt>
          <cx:pt idx="15571">1</cx:pt>
          <cx:pt idx="15572">1</cx:pt>
          <cx:pt idx="15573">1</cx:pt>
          <cx:pt idx="15574">1</cx:pt>
          <cx:pt idx="15575">1</cx:pt>
          <cx:pt idx="15576">1</cx:pt>
          <cx:pt idx="15577">1</cx:pt>
          <cx:pt idx="15578">1</cx:pt>
          <cx:pt idx="15579">1</cx:pt>
          <cx:pt idx="15580">3</cx:pt>
          <cx:pt idx="15581">1</cx:pt>
          <cx:pt idx="15582">1</cx:pt>
          <cx:pt idx="15583">1</cx:pt>
          <cx:pt idx="15584">1</cx:pt>
          <cx:pt idx="15585">1</cx:pt>
          <cx:pt idx="15586">1</cx:pt>
          <cx:pt idx="15587">1</cx:pt>
          <cx:pt idx="15588">1</cx:pt>
          <cx:pt idx="15589">1</cx:pt>
          <cx:pt idx="15590">1</cx:pt>
          <cx:pt idx="15591">1</cx:pt>
          <cx:pt idx="15592">3</cx:pt>
          <cx:pt idx="15593">1</cx:pt>
          <cx:pt idx="15594">1</cx:pt>
          <cx:pt idx="15595">1</cx:pt>
          <cx:pt idx="15596">1</cx:pt>
          <cx:pt idx="15597">1</cx:pt>
          <cx:pt idx="15598">1</cx:pt>
          <cx:pt idx="15599">1</cx:pt>
          <cx:pt idx="15600">1</cx:pt>
          <cx:pt idx="15601">1</cx:pt>
          <cx:pt idx="15602">1</cx:pt>
          <cx:pt idx="15603">1</cx:pt>
          <cx:pt idx="15604">1</cx:pt>
          <cx:pt idx="15605">1</cx:pt>
          <cx:pt idx="15606">1</cx:pt>
          <cx:pt idx="15607">1</cx:pt>
          <cx:pt idx="15608">1</cx:pt>
          <cx:pt idx="15609">1</cx:pt>
          <cx:pt idx="15610">1</cx:pt>
          <cx:pt idx="15611">1</cx:pt>
          <cx:pt idx="15612">1</cx:pt>
          <cx:pt idx="15613">1</cx:pt>
          <cx:pt idx="15614">1</cx:pt>
          <cx:pt idx="15615">1</cx:pt>
          <cx:pt idx="15616">3</cx:pt>
          <cx:pt idx="15617">1</cx:pt>
          <cx:pt idx="15618">1</cx:pt>
          <cx:pt idx="15619">1</cx:pt>
          <cx:pt idx="15620">1</cx:pt>
          <cx:pt idx="15621">3</cx:pt>
          <cx:pt idx="15622">1</cx:pt>
          <cx:pt idx="15623">1</cx:pt>
          <cx:pt idx="15624">1</cx:pt>
          <cx:pt idx="15625">1</cx:pt>
          <cx:pt idx="15626">1</cx:pt>
          <cx:pt idx="15627">1</cx:pt>
          <cx:pt idx="15628">1</cx:pt>
          <cx:pt idx="15629">1</cx:pt>
          <cx:pt idx="15630">1</cx:pt>
          <cx:pt idx="15631">1</cx:pt>
          <cx:pt idx="15632">1</cx:pt>
          <cx:pt idx="15633">1</cx:pt>
          <cx:pt idx="15634">1</cx:pt>
          <cx:pt idx="15635">1</cx:pt>
          <cx:pt idx="15636">1</cx:pt>
          <cx:pt idx="15637">1</cx:pt>
          <cx:pt idx="15638">3</cx:pt>
          <cx:pt idx="15639">1</cx:pt>
          <cx:pt idx="15640">1</cx:pt>
          <cx:pt idx="15641">1</cx:pt>
          <cx:pt idx="15642">1</cx:pt>
          <cx:pt idx="15643">1</cx:pt>
          <cx:pt idx="15644">1</cx:pt>
          <cx:pt idx="15645">1</cx:pt>
          <cx:pt idx="15646">1</cx:pt>
          <cx:pt idx="15647">1</cx:pt>
          <cx:pt idx="15648">1</cx:pt>
          <cx:pt idx="15649">1</cx:pt>
          <cx:pt idx="15650">1</cx:pt>
          <cx:pt idx="15651">1</cx:pt>
          <cx:pt idx="15652">1</cx:pt>
          <cx:pt idx="15653">1</cx:pt>
          <cx:pt idx="15654">1</cx:pt>
          <cx:pt idx="15655">1</cx:pt>
          <cx:pt idx="15656">1</cx:pt>
          <cx:pt idx="15657">1</cx:pt>
          <cx:pt idx="15658">1</cx:pt>
          <cx:pt idx="15659">1</cx:pt>
          <cx:pt idx="15660">1</cx:pt>
          <cx:pt idx="15661">1</cx:pt>
          <cx:pt idx="15662">1</cx:pt>
          <cx:pt idx="15663">1</cx:pt>
          <cx:pt idx="15664">1</cx:pt>
          <cx:pt idx="15665">1</cx:pt>
          <cx:pt idx="15666">1</cx:pt>
          <cx:pt idx="15667">1</cx:pt>
          <cx:pt idx="15668">1</cx:pt>
          <cx:pt idx="15669">1</cx:pt>
          <cx:pt idx="15670">1</cx:pt>
          <cx:pt idx="15671">1</cx:pt>
          <cx:pt idx="15672">1</cx:pt>
          <cx:pt idx="15673">1</cx:pt>
          <cx:pt idx="15674">1</cx:pt>
          <cx:pt idx="15675">1</cx:pt>
          <cx:pt idx="15676">1</cx:pt>
          <cx:pt idx="15677">1</cx:pt>
          <cx:pt idx="15678">1</cx:pt>
          <cx:pt idx="15679">1</cx:pt>
          <cx:pt idx="15680">1</cx:pt>
          <cx:pt idx="15681">1</cx:pt>
          <cx:pt idx="15682">1</cx:pt>
          <cx:pt idx="15683">1</cx:pt>
          <cx:pt idx="15684">1</cx:pt>
          <cx:pt idx="15685">3</cx:pt>
          <cx:pt idx="15686">1</cx:pt>
          <cx:pt idx="15687">1</cx:pt>
          <cx:pt idx="15688">1</cx:pt>
          <cx:pt idx="15689">1</cx:pt>
          <cx:pt idx="15690">1</cx:pt>
          <cx:pt idx="15691">1</cx:pt>
          <cx:pt idx="15692">1</cx:pt>
          <cx:pt idx="15693">1</cx:pt>
          <cx:pt idx="15694">1</cx:pt>
          <cx:pt idx="15695">1</cx:pt>
          <cx:pt idx="15696">1</cx:pt>
          <cx:pt idx="15697">1</cx:pt>
          <cx:pt idx="15698">1</cx:pt>
          <cx:pt idx="15699">1</cx:pt>
          <cx:pt idx="15700">1</cx:pt>
          <cx:pt idx="15701">1</cx:pt>
          <cx:pt idx="15702">1</cx:pt>
          <cx:pt idx="15703">1</cx:pt>
          <cx:pt idx="15704">1</cx:pt>
          <cx:pt idx="15705">1</cx:pt>
          <cx:pt idx="15706">1</cx:pt>
          <cx:pt idx="15707">1</cx:pt>
          <cx:pt idx="15708">1</cx:pt>
          <cx:pt idx="15709">1</cx:pt>
          <cx:pt idx="15710">1</cx:pt>
          <cx:pt idx="15711">1</cx:pt>
          <cx:pt idx="15712">1</cx:pt>
          <cx:pt idx="15713">1</cx:pt>
          <cx:pt idx="15714">1</cx:pt>
          <cx:pt idx="15715">1</cx:pt>
          <cx:pt idx="15716">1</cx:pt>
          <cx:pt idx="15717">1</cx:pt>
          <cx:pt idx="15718">1</cx:pt>
          <cx:pt idx="15719">1</cx:pt>
          <cx:pt idx="15720">1</cx:pt>
          <cx:pt idx="15721">1</cx:pt>
          <cx:pt idx="15722">1</cx:pt>
          <cx:pt idx="15723">1</cx:pt>
          <cx:pt idx="15724">1</cx:pt>
          <cx:pt idx="15725">1</cx:pt>
          <cx:pt idx="15726">1</cx:pt>
          <cx:pt idx="15727">1</cx:pt>
          <cx:pt idx="15728">1</cx:pt>
          <cx:pt idx="15729">1</cx:pt>
          <cx:pt idx="15730">1</cx:pt>
          <cx:pt idx="15731">1</cx:pt>
          <cx:pt idx="15732">1</cx:pt>
          <cx:pt idx="15733">1</cx:pt>
          <cx:pt idx="15734">1</cx:pt>
          <cx:pt idx="15735">1</cx:pt>
          <cx:pt idx="15736">1</cx:pt>
          <cx:pt idx="15737">1</cx:pt>
          <cx:pt idx="15738">1</cx:pt>
          <cx:pt idx="15739">1</cx:pt>
          <cx:pt idx="15740">1</cx:pt>
          <cx:pt idx="15741">1</cx:pt>
          <cx:pt idx="15742">1</cx:pt>
          <cx:pt idx="15743">1</cx:pt>
          <cx:pt idx="15744">1</cx:pt>
          <cx:pt idx="15745">1</cx:pt>
          <cx:pt idx="15746">1</cx:pt>
          <cx:pt idx="15747">1</cx:pt>
          <cx:pt idx="15748">1</cx:pt>
          <cx:pt idx="15749">1</cx:pt>
          <cx:pt idx="15750">1</cx:pt>
          <cx:pt idx="15751">1</cx:pt>
          <cx:pt idx="15752">1</cx:pt>
          <cx:pt idx="15753">1</cx:pt>
          <cx:pt idx="15754">1</cx:pt>
          <cx:pt idx="15755">1</cx:pt>
          <cx:pt idx="15756">1</cx:pt>
          <cx:pt idx="15757">1</cx:pt>
          <cx:pt idx="15758">1</cx:pt>
          <cx:pt idx="15759">1</cx:pt>
          <cx:pt idx="15760">1</cx:pt>
          <cx:pt idx="15761">1</cx:pt>
          <cx:pt idx="15762">1</cx:pt>
          <cx:pt idx="15763">1</cx:pt>
          <cx:pt idx="15764">1</cx:pt>
          <cx:pt idx="15765">1</cx:pt>
          <cx:pt idx="15766">1</cx:pt>
          <cx:pt idx="15767">1</cx:pt>
          <cx:pt idx="15768">1</cx:pt>
          <cx:pt idx="15769">1</cx:pt>
          <cx:pt idx="15770">1</cx:pt>
          <cx:pt idx="15771">1</cx:pt>
          <cx:pt idx="15772">1</cx:pt>
          <cx:pt idx="15773">1</cx:pt>
          <cx:pt idx="15774">1</cx:pt>
          <cx:pt idx="15775">1</cx:pt>
          <cx:pt idx="15776">1</cx:pt>
          <cx:pt idx="15777">3</cx:pt>
          <cx:pt idx="15778">3</cx:pt>
          <cx:pt idx="15779">1</cx:pt>
          <cx:pt idx="15780">1</cx:pt>
          <cx:pt idx="15781">1</cx:pt>
          <cx:pt idx="15782">3</cx:pt>
          <cx:pt idx="15783">1</cx:pt>
          <cx:pt idx="15784">1</cx:pt>
          <cx:pt idx="15785">1</cx:pt>
          <cx:pt idx="15786">1</cx:pt>
          <cx:pt idx="15787">1</cx:pt>
          <cx:pt idx="15788">1</cx:pt>
          <cx:pt idx="15789">1</cx:pt>
          <cx:pt idx="15790">1</cx:pt>
          <cx:pt idx="15791">1</cx:pt>
          <cx:pt idx="15792">1</cx:pt>
          <cx:pt idx="15793">1</cx:pt>
          <cx:pt idx="15794">1</cx:pt>
          <cx:pt idx="15795">1</cx:pt>
          <cx:pt idx="15796">1</cx:pt>
          <cx:pt idx="15797">1</cx:pt>
          <cx:pt idx="15798">1</cx:pt>
          <cx:pt idx="15799">1</cx:pt>
          <cx:pt idx="15800">1</cx:pt>
          <cx:pt idx="15801">1</cx:pt>
          <cx:pt idx="15802">1</cx:pt>
          <cx:pt idx="15803">1</cx:pt>
          <cx:pt idx="15804">1</cx:pt>
          <cx:pt idx="15805">1</cx:pt>
          <cx:pt idx="15806">3</cx:pt>
          <cx:pt idx="15807">1</cx:pt>
          <cx:pt idx="15808">1</cx:pt>
          <cx:pt idx="15809">1</cx:pt>
          <cx:pt idx="15810">1</cx:pt>
          <cx:pt idx="15811">1</cx:pt>
          <cx:pt idx="15812">1</cx:pt>
          <cx:pt idx="15813">1</cx:pt>
          <cx:pt idx="15814">1</cx:pt>
          <cx:pt idx="15815">1</cx:pt>
          <cx:pt idx="15816">1</cx:pt>
          <cx:pt idx="15817">1</cx:pt>
          <cx:pt idx="15818">1</cx:pt>
          <cx:pt idx="15819">1</cx:pt>
          <cx:pt idx="15820">1</cx:pt>
          <cx:pt idx="15821">1</cx:pt>
          <cx:pt idx="15822">1</cx:pt>
          <cx:pt idx="15823">1</cx:pt>
          <cx:pt idx="15824">1</cx:pt>
          <cx:pt idx="15825">1</cx:pt>
          <cx:pt idx="15826">1</cx:pt>
          <cx:pt idx="15827">1</cx:pt>
          <cx:pt idx="15828">1</cx:pt>
          <cx:pt idx="15829">1</cx:pt>
          <cx:pt idx="15830">1</cx:pt>
          <cx:pt idx="15831">1</cx:pt>
          <cx:pt idx="15832">1</cx:pt>
          <cx:pt idx="15833">1</cx:pt>
          <cx:pt idx="15834">1</cx:pt>
          <cx:pt idx="15835">3</cx:pt>
          <cx:pt idx="15836">3</cx:pt>
          <cx:pt idx="15837">1</cx:pt>
          <cx:pt idx="15838">1</cx:pt>
          <cx:pt idx="15839">1</cx:pt>
          <cx:pt idx="15840">1</cx:pt>
          <cx:pt idx="15841">1</cx:pt>
          <cx:pt idx="15842">1</cx:pt>
          <cx:pt idx="15843">1</cx:pt>
          <cx:pt idx="15844">1</cx:pt>
          <cx:pt idx="15845">1</cx:pt>
          <cx:pt idx="15846">1</cx:pt>
          <cx:pt idx="15847">1</cx:pt>
          <cx:pt idx="15848">3</cx:pt>
          <cx:pt idx="15849">1</cx:pt>
          <cx:pt idx="15850">1</cx:pt>
          <cx:pt idx="15851">1</cx:pt>
          <cx:pt idx="15852">1</cx:pt>
          <cx:pt idx="15853">1</cx:pt>
          <cx:pt idx="15854">1</cx:pt>
          <cx:pt idx="15855">1</cx:pt>
          <cx:pt idx="15856">1</cx:pt>
          <cx:pt idx="15857">1</cx:pt>
          <cx:pt idx="15858">1</cx:pt>
          <cx:pt idx="15859">1</cx:pt>
          <cx:pt idx="15860">1</cx:pt>
          <cx:pt idx="15861">1</cx:pt>
          <cx:pt idx="15862">1</cx:pt>
          <cx:pt idx="15863">1</cx:pt>
          <cx:pt idx="15864">1</cx:pt>
          <cx:pt idx="15865">1</cx:pt>
          <cx:pt idx="15866">1</cx:pt>
          <cx:pt idx="15867">1</cx:pt>
          <cx:pt idx="15868">1</cx:pt>
          <cx:pt idx="15869">1</cx:pt>
          <cx:pt idx="15870">1</cx:pt>
          <cx:pt idx="15871">1</cx:pt>
          <cx:pt idx="15872">1</cx:pt>
          <cx:pt idx="15873">1</cx:pt>
          <cx:pt idx="15874">1</cx:pt>
          <cx:pt idx="15875">1</cx:pt>
          <cx:pt idx="15876">1</cx:pt>
          <cx:pt idx="15877">1</cx:pt>
          <cx:pt idx="15878">1</cx:pt>
          <cx:pt idx="15879">1</cx:pt>
          <cx:pt idx="15880">1</cx:pt>
          <cx:pt idx="15881">1</cx:pt>
          <cx:pt idx="15882">1</cx:pt>
          <cx:pt idx="15883">1</cx:pt>
          <cx:pt idx="15884">1</cx:pt>
          <cx:pt idx="15885">1</cx:pt>
          <cx:pt idx="15886">1</cx:pt>
          <cx:pt idx="15887">1</cx:pt>
          <cx:pt idx="15888">1</cx:pt>
          <cx:pt idx="15889">1</cx:pt>
          <cx:pt idx="15890">1</cx:pt>
          <cx:pt idx="15891">1</cx:pt>
          <cx:pt idx="15892">1</cx:pt>
          <cx:pt idx="15893">1</cx:pt>
          <cx:pt idx="15894">1</cx:pt>
          <cx:pt idx="15895">1</cx:pt>
          <cx:pt idx="15896">1</cx:pt>
          <cx:pt idx="15897">1</cx:pt>
          <cx:pt idx="15898">1</cx:pt>
          <cx:pt idx="15899">1</cx:pt>
          <cx:pt idx="15900">1</cx:pt>
          <cx:pt idx="15901">1</cx:pt>
          <cx:pt idx="15902">1</cx:pt>
          <cx:pt idx="15903">1</cx:pt>
          <cx:pt idx="15904">1</cx:pt>
          <cx:pt idx="15905">1</cx:pt>
          <cx:pt idx="15906">1</cx:pt>
          <cx:pt idx="15907">1</cx:pt>
          <cx:pt idx="15908">1</cx:pt>
          <cx:pt idx="15909">1</cx:pt>
          <cx:pt idx="15910">1</cx:pt>
          <cx:pt idx="15911">1</cx:pt>
          <cx:pt idx="15912">1</cx:pt>
          <cx:pt idx="15913">1</cx:pt>
          <cx:pt idx="15914">1</cx:pt>
          <cx:pt idx="15915">1</cx:pt>
          <cx:pt idx="15916">1</cx:pt>
          <cx:pt idx="15917">1</cx:pt>
          <cx:pt idx="15918">1</cx:pt>
          <cx:pt idx="15919">1</cx:pt>
          <cx:pt idx="15920">1</cx:pt>
          <cx:pt idx="15921">1</cx:pt>
          <cx:pt idx="15922">1</cx:pt>
          <cx:pt idx="15923">1</cx:pt>
          <cx:pt idx="15924">1</cx:pt>
          <cx:pt idx="15925">1</cx:pt>
          <cx:pt idx="15926">1</cx:pt>
          <cx:pt idx="15927">1</cx:pt>
          <cx:pt idx="15928">1</cx:pt>
          <cx:pt idx="15929">1</cx:pt>
          <cx:pt idx="15930">1</cx:pt>
          <cx:pt idx="15931">1</cx:pt>
          <cx:pt idx="15932">1</cx:pt>
          <cx:pt idx="15933">1</cx:pt>
          <cx:pt idx="15934">1</cx:pt>
          <cx:pt idx="15935">1</cx:pt>
          <cx:pt idx="15936">1</cx:pt>
          <cx:pt idx="15937">1</cx:pt>
          <cx:pt idx="15938">1</cx:pt>
          <cx:pt idx="15939">1</cx:pt>
          <cx:pt idx="15940">1</cx:pt>
          <cx:pt idx="15941">1</cx:pt>
          <cx:pt idx="15942">1</cx:pt>
          <cx:pt idx="15943">1</cx:pt>
          <cx:pt idx="15944">3</cx:pt>
          <cx:pt idx="15945">1</cx:pt>
          <cx:pt idx="15946">1</cx:pt>
          <cx:pt idx="15947">1</cx:pt>
          <cx:pt idx="15948">1</cx:pt>
          <cx:pt idx="15949">1</cx:pt>
          <cx:pt idx="15950">1</cx:pt>
          <cx:pt idx="15951">3</cx:pt>
          <cx:pt idx="15952">1</cx:pt>
          <cx:pt idx="15953">1</cx:pt>
          <cx:pt idx="15954">1</cx:pt>
          <cx:pt idx="15955">1</cx:pt>
          <cx:pt idx="15956">1</cx:pt>
          <cx:pt idx="15957">3</cx:pt>
          <cx:pt idx="15958">1</cx:pt>
          <cx:pt idx="15959">1</cx:pt>
          <cx:pt idx="15960">1</cx:pt>
          <cx:pt idx="15961">1</cx:pt>
          <cx:pt idx="15962">1</cx:pt>
          <cx:pt idx="15963">1</cx:pt>
          <cx:pt idx="15964">1</cx:pt>
          <cx:pt idx="15965">1</cx:pt>
          <cx:pt idx="15966">1</cx:pt>
          <cx:pt idx="15967">1</cx:pt>
          <cx:pt idx="15968">1</cx:pt>
          <cx:pt idx="15969">1</cx:pt>
          <cx:pt idx="15970">1</cx:pt>
          <cx:pt idx="15971">1</cx:pt>
          <cx:pt idx="15972">1</cx:pt>
          <cx:pt idx="15973">1</cx:pt>
          <cx:pt idx="15974">1</cx:pt>
          <cx:pt idx="15975">1</cx:pt>
          <cx:pt idx="15976">1</cx:pt>
          <cx:pt idx="15977">1</cx:pt>
          <cx:pt idx="15978">1</cx:pt>
          <cx:pt idx="15979">1</cx:pt>
          <cx:pt idx="15980">1</cx:pt>
          <cx:pt idx="15981">3</cx:pt>
          <cx:pt idx="15982">1</cx:pt>
          <cx:pt idx="15983">1</cx:pt>
          <cx:pt idx="15984">1</cx:pt>
          <cx:pt idx="15985">3</cx:pt>
          <cx:pt idx="15986">1</cx:pt>
          <cx:pt idx="15987">1</cx:pt>
          <cx:pt idx="15988">1</cx:pt>
          <cx:pt idx="15989">1</cx:pt>
          <cx:pt idx="15990">1</cx:pt>
          <cx:pt idx="15991">1</cx:pt>
          <cx:pt idx="15992">1</cx:pt>
          <cx:pt idx="15993">1</cx:pt>
          <cx:pt idx="15994">1</cx:pt>
          <cx:pt idx="15995">1</cx:pt>
          <cx:pt idx="15996">1</cx:pt>
          <cx:pt idx="15997">1</cx:pt>
          <cx:pt idx="15998">1</cx:pt>
          <cx:pt idx="15999">1</cx:pt>
          <cx:pt idx="16000">1</cx:pt>
          <cx:pt idx="16001">1</cx:pt>
          <cx:pt idx="16002">3</cx:pt>
          <cx:pt idx="16003">1</cx:pt>
          <cx:pt idx="16004">1</cx:pt>
          <cx:pt idx="16005">1</cx:pt>
          <cx:pt idx="16006">1</cx:pt>
          <cx:pt idx="16007">1</cx:pt>
          <cx:pt idx="16008">1</cx:pt>
          <cx:pt idx="16009">1</cx:pt>
          <cx:pt idx="16010">1</cx:pt>
          <cx:pt idx="16011">1</cx:pt>
          <cx:pt idx="16012">1</cx:pt>
          <cx:pt idx="16013">1</cx:pt>
          <cx:pt idx="16014">1</cx:pt>
          <cx:pt idx="16015">1</cx:pt>
          <cx:pt idx="16016">1</cx:pt>
          <cx:pt idx="16017">1</cx:pt>
          <cx:pt idx="16018">1</cx:pt>
          <cx:pt idx="16019">1</cx:pt>
          <cx:pt idx="16020">1</cx:pt>
          <cx:pt idx="16021">1</cx:pt>
          <cx:pt idx="16022">1</cx:pt>
          <cx:pt idx="16023">3</cx:pt>
          <cx:pt idx="16024">1</cx:pt>
          <cx:pt idx="16025">1</cx:pt>
          <cx:pt idx="16026">1</cx:pt>
          <cx:pt idx="16027">1</cx:pt>
          <cx:pt idx="16028">1</cx:pt>
          <cx:pt idx="16029">1</cx:pt>
          <cx:pt idx="16030">1</cx:pt>
          <cx:pt idx="16031">1</cx:pt>
          <cx:pt idx="16032">1</cx:pt>
          <cx:pt idx="16033">3</cx:pt>
          <cx:pt idx="16034">1</cx:pt>
          <cx:pt idx="16035">1</cx:pt>
          <cx:pt idx="16036">1</cx:pt>
          <cx:pt idx="16037">1</cx:pt>
          <cx:pt idx="16038">1</cx:pt>
          <cx:pt idx="16039">1</cx:pt>
          <cx:pt idx="16040">1</cx:pt>
          <cx:pt idx="16041">1</cx:pt>
          <cx:pt idx="16042">1</cx:pt>
          <cx:pt idx="16043">1</cx:pt>
          <cx:pt idx="16044">1</cx:pt>
          <cx:pt idx="16045">3</cx:pt>
          <cx:pt idx="16046">1</cx:pt>
          <cx:pt idx="16047">1</cx:pt>
          <cx:pt idx="16048">1</cx:pt>
          <cx:pt idx="16049">1</cx:pt>
          <cx:pt idx="16050">1</cx:pt>
          <cx:pt idx="16051">1</cx:pt>
          <cx:pt idx="16052">1</cx:pt>
          <cx:pt idx="16053">1</cx:pt>
          <cx:pt idx="16054">1</cx:pt>
          <cx:pt idx="16055">1</cx:pt>
          <cx:pt idx="16056">1</cx:pt>
          <cx:pt idx="16057">1</cx:pt>
          <cx:pt idx="16058">1</cx:pt>
          <cx:pt idx="16059">1</cx:pt>
          <cx:pt idx="16060">1</cx:pt>
          <cx:pt idx="16061">1</cx:pt>
          <cx:pt idx="16062">1</cx:pt>
          <cx:pt idx="16063">1</cx:pt>
          <cx:pt idx="16064">1</cx:pt>
          <cx:pt idx="16065">1</cx:pt>
          <cx:pt idx="16066">1</cx:pt>
          <cx:pt idx="16067">1</cx:pt>
          <cx:pt idx="16068">1</cx:pt>
          <cx:pt idx="16069">1</cx:pt>
          <cx:pt idx="16070">1</cx:pt>
          <cx:pt idx="16071">1</cx:pt>
          <cx:pt idx="16072">1</cx:pt>
          <cx:pt idx="16073">1</cx:pt>
          <cx:pt idx="16074">1</cx:pt>
          <cx:pt idx="16075">1</cx:pt>
          <cx:pt idx="16076">1</cx:pt>
          <cx:pt idx="16077">1</cx:pt>
          <cx:pt idx="16078">1</cx:pt>
          <cx:pt idx="16079">1</cx:pt>
          <cx:pt idx="16080">1</cx:pt>
          <cx:pt idx="16081">1</cx:pt>
          <cx:pt idx="16082">1</cx:pt>
          <cx:pt idx="16083">1</cx:pt>
          <cx:pt idx="16084">1</cx:pt>
          <cx:pt idx="16085">1</cx:pt>
          <cx:pt idx="16086">1</cx:pt>
          <cx:pt idx="16087">1</cx:pt>
          <cx:pt idx="16088">1</cx:pt>
          <cx:pt idx="16089">1</cx:pt>
          <cx:pt idx="16090">1</cx:pt>
          <cx:pt idx="16091">1</cx:pt>
          <cx:pt idx="16092">1</cx:pt>
          <cx:pt idx="16093">1</cx:pt>
          <cx:pt idx="16094">1</cx:pt>
          <cx:pt idx="16095">1</cx:pt>
          <cx:pt idx="16096">1</cx:pt>
          <cx:pt idx="16097">1</cx:pt>
          <cx:pt idx="16098">1</cx:pt>
          <cx:pt idx="16099">1</cx:pt>
          <cx:pt idx="16100">1</cx:pt>
          <cx:pt idx="16101">1</cx:pt>
          <cx:pt idx="16102">1</cx:pt>
          <cx:pt idx="16103">1</cx:pt>
          <cx:pt idx="16104">1</cx:pt>
          <cx:pt idx="16105">1</cx:pt>
          <cx:pt idx="16106">1</cx:pt>
          <cx:pt idx="16107">1</cx:pt>
          <cx:pt idx="16108">1</cx:pt>
          <cx:pt idx="16109">1</cx:pt>
          <cx:pt idx="16110">1</cx:pt>
          <cx:pt idx="16111">1</cx:pt>
          <cx:pt idx="16112">1</cx:pt>
          <cx:pt idx="16113">1</cx:pt>
          <cx:pt idx="16114">1</cx:pt>
          <cx:pt idx="16115">1</cx:pt>
          <cx:pt idx="16116">1</cx:pt>
          <cx:pt idx="16117">1</cx:pt>
          <cx:pt idx="16118">1</cx:pt>
          <cx:pt idx="16119">1</cx:pt>
          <cx:pt idx="16120">1</cx:pt>
          <cx:pt idx="16121">1</cx:pt>
          <cx:pt idx="16122">1</cx:pt>
          <cx:pt idx="16123">1</cx:pt>
          <cx:pt idx="16124">1</cx:pt>
          <cx:pt idx="16125">1</cx:pt>
          <cx:pt idx="16126">1</cx:pt>
          <cx:pt idx="16127">1</cx:pt>
          <cx:pt idx="16128">1</cx:pt>
          <cx:pt idx="16129">1</cx:pt>
          <cx:pt idx="16130">1</cx:pt>
          <cx:pt idx="16131">1</cx:pt>
          <cx:pt idx="16132">1</cx:pt>
          <cx:pt idx="16133">1</cx:pt>
          <cx:pt idx="16134">1</cx:pt>
          <cx:pt idx="16135">1</cx:pt>
          <cx:pt idx="16136">1</cx:pt>
          <cx:pt idx="16137">1</cx:pt>
          <cx:pt idx="16138">1</cx:pt>
          <cx:pt idx="16139">1</cx:pt>
          <cx:pt idx="16140">1</cx:pt>
          <cx:pt idx="16141">1</cx:pt>
          <cx:pt idx="16142">1</cx:pt>
          <cx:pt idx="16143">1</cx:pt>
          <cx:pt idx="16144">1</cx:pt>
          <cx:pt idx="16145">1</cx:pt>
          <cx:pt idx="16146">1</cx:pt>
          <cx:pt idx="16147">1</cx:pt>
          <cx:pt idx="16148">1</cx:pt>
          <cx:pt idx="16149">1</cx:pt>
          <cx:pt idx="16150">1</cx:pt>
          <cx:pt idx="16151">1</cx:pt>
          <cx:pt idx="16152">1</cx:pt>
          <cx:pt idx="16153">1</cx:pt>
          <cx:pt idx="16154">3</cx:pt>
          <cx:pt idx="16155">1</cx:pt>
          <cx:pt idx="16156">1</cx:pt>
          <cx:pt idx="16157">1</cx:pt>
          <cx:pt idx="16158">1</cx:pt>
          <cx:pt idx="16159">1</cx:pt>
          <cx:pt idx="16160">1</cx:pt>
          <cx:pt idx="16161">1</cx:pt>
          <cx:pt idx="16162">1</cx:pt>
          <cx:pt idx="16163">1</cx:pt>
          <cx:pt idx="16164">1</cx:pt>
          <cx:pt idx="16165">1</cx:pt>
          <cx:pt idx="16166">1</cx:pt>
          <cx:pt idx="16167">1</cx:pt>
          <cx:pt idx="16168">1</cx:pt>
          <cx:pt idx="16169">1</cx:pt>
          <cx:pt idx="16170">1</cx:pt>
          <cx:pt idx="16171">1</cx:pt>
          <cx:pt idx="16172">1</cx:pt>
          <cx:pt idx="16173">1</cx:pt>
          <cx:pt idx="16174">1</cx:pt>
          <cx:pt idx="16175">1</cx:pt>
          <cx:pt idx="16176">1</cx:pt>
          <cx:pt idx="16177">1</cx:pt>
          <cx:pt idx="16178">1</cx:pt>
          <cx:pt idx="16179">1</cx:pt>
          <cx:pt idx="16180">1</cx:pt>
          <cx:pt idx="16181">1</cx:pt>
          <cx:pt idx="16182">1</cx:pt>
          <cx:pt idx="16183">1</cx:pt>
          <cx:pt idx="16184">1</cx:pt>
          <cx:pt idx="16185">1</cx:pt>
          <cx:pt idx="16186">1</cx:pt>
          <cx:pt idx="16187">1</cx:pt>
          <cx:pt idx="16188">1</cx:pt>
          <cx:pt idx="16189">3</cx:pt>
          <cx:pt idx="16190">1</cx:pt>
          <cx:pt idx="16191">1</cx:pt>
          <cx:pt idx="16192">1</cx:pt>
          <cx:pt idx="16193">1</cx:pt>
          <cx:pt idx="16194">1</cx:pt>
          <cx:pt idx="16195">3</cx:pt>
          <cx:pt idx="16196">1</cx:pt>
          <cx:pt idx="16197">1</cx:pt>
          <cx:pt idx="16198">1</cx:pt>
          <cx:pt idx="16199">1</cx:pt>
          <cx:pt idx="16200">1</cx:pt>
          <cx:pt idx="16201">1</cx:pt>
          <cx:pt idx="16202">1</cx:pt>
          <cx:pt idx="16203">1</cx:pt>
          <cx:pt idx="16204">1</cx:pt>
          <cx:pt idx="16205">1</cx:pt>
          <cx:pt idx="16206">1</cx:pt>
          <cx:pt idx="16207">1</cx:pt>
          <cx:pt idx="16208">1</cx:pt>
          <cx:pt idx="16209">1</cx:pt>
          <cx:pt idx="16210">1</cx:pt>
          <cx:pt idx="16211">1</cx:pt>
          <cx:pt idx="16212">1</cx:pt>
          <cx:pt idx="16213">1</cx:pt>
          <cx:pt idx="16214">1</cx:pt>
          <cx:pt idx="16215">1</cx:pt>
          <cx:pt idx="16216">1</cx:pt>
          <cx:pt idx="16217">1</cx:pt>
          <cx:pt idx="16218">1</cx:pt>
          <cx:pt idx="16219">1</cx:pt>
          <cx:pt idx="16220">1</cx:pt>
          <cx:pt idx="16221">1</cx:pt>
          <cx:pt idx="16222">1</cx:pt>
          <cx:pt idx="16223">1</cx:pt>
          <cx:pt idx="16224">1</cx:pt>
          <cx:pt idx="16225">1</cx:pt>
          <cx:pt idx="16226">1</cx:pt>
          <cx:pt idx="16227">1</cx:pt>
          <cx:pt idx="16228">1</cx:pt>
          <cx:pt idx="16229">1</cx:pt>
          <cx:pt idx="16230">1</cx:pt>
          <cx:pt idx="16231">1</cx:pt>
          <cx:pt idx="16232">1</cx:pt>
          <cx:pt idx="16233">1</cx:pt>
          <cx:pt idx="16234">1</cx:pt>
          <cx:pt idx="16235">1</cx:pt>
          <cx:pt idx="16236">1</cx:pt>
          <cx:pt idx="16237">1</cx:pt>
          <cx:pt idx="16238">1</cx:pt>
          <cx:pt idx="16239">1</cx:pt>
          <cx:pt idx="16240">1</cx:pt>
          <cx:pt idx="16241">1</cx:pt>
          <cx:pt idx="16242">1</cx:pt>
          <cx:pt idx="16243">1</cx:pt>
          <cx:pt idx="16244">1</cx:pt>
          <cx:pt idx="16245">1</cx:pt>
          <cx:pt idx="16246">1</cx:pt>
          <cx:pt idx="16247">1</cx:pt>
          <cx:pt idx="16248">1</cx:pt>
          <cx:pt idx="16249">1</cx:pt>
          <cx:pt idx="16250">1</cx:pt>
          <cx:pt idx="16251">1</cx:pt>
          <cx:pt idx="16252">1</cx:pt>
          <cx:pt idx="16253">1</cx:pt>
          <cx:pt idx="16254">1</cx:pt>
          <cx:pt idx="16255">1</cx:pt>
          <cx:pt idx="16256">1</cx:pt>
          <cx:pt idx="16257">1</cx:pt>
          <cx:pt idx="16258">1</cx:pt>
          <cx:pt idx="16259">1</cx:pt>
          <cx:pt idx="16260">1</cx:pt>
          <cx:pt idx="16261">1</cx:pt>
          <cx:pt idx="16262">1</cx:pt>
          <cx:pt idx="16263">1</cx:pt>
          <cx:pt idx="16264">1</cx:pt>
          <cx:pt idx="16265">1</cx:pt>
          <cx:pt idx="16266">1</cx:pt>
          <cx:pt idx="16267">1</cx:pt>
          <cx:pt idx="16268">1</cx:pt>
          <cx:pt idx="16269">1</cx:pt>
          <cx:pt idx="16270">1</cx:pt>
          <cx:pt idx="16271">1</cx:pt>
          <cx:pt idx="16272">1</cx:pt>
          <cx:pt idx="16273">1</cx:pt>
          <cx:pt idx="16274">1</cx:pt>
          <cx:pt idx="16275">1</cx:pt>
          <cx:pt idx="16276">1</cx:pt>
          <cx:pt idx="16277">1</cx:pt>
          <cx:pt idx="16278">1</cx:pt>
          <cx:pt idx="16279">1</cx:pt>
          <cx:pt idx="16280">1</cx:pt>
          <cx:pt idx="16281">1</cx:pt>
          <cx:pt idx="16282">1</cx:pt>
          <cx:pt idx="16283">1</cx:pt>
          <cx:pt idx="16284">1</cx:pt>
          <cx:pt idx="16285">1</cx:pt>
          <cx:pt idx="16286">1</cx:pt>
          <cx:pt idx="16287">3</cx:pt>
          <cx:pt idx="16288">1</cx:pt>
          <cx:pt idx="16289">1</cx:pt>
          <cx:pt idx="16290">1</cx:pt>
          <cx:pt idx="16291">1</cx:pt>
          <cx:pt idx="16292">1</cx:pt>
          <cx:pt idx="16293">1</cx:pt>
          <cx:pt idx="16294">1</cx:pt>
          <cx:pt idx="16295">1</cx:pt>
          <cx:pt idx="16296">1</cx:pt>
          <cx:pt idx="16297">1</cx:pt>
          <cx:pt idx="16298">1</cx:pt>
          <cx:pt idx="16299">1</cx:pt>
          <cx:pt idx="16300">1</cx:pt>
          <cx:pt idx="16301">1</cx:pt>
          <cx:pt idx="16302">1</cx:pt>
          <cx:pt idx="16303">1</cx:pt>
          <cx:pt idx="16304">1</cx:pt>
          <cx:pt idx="16305">1</cx:pt>
          <cx:pt idx="16306">1</cx:pt>
          <cx:pt idx="16307">1</cx:pt>
          <cx:pt idx="16308">1</cx:pt>
          <cx:pt idx="16309">1</cx:pt>
          <cx:pt idx="16310">1</cx:pt>
          <cx:pt idx="16311">1</cx:pt>
          <cx:pt idx="16312">1</cx:pt>
          <cx:pt idx="16313">1</cx:pt>
          <cx:pt idx="16314">1</cx:pt>
          <cx:pt idx="16315">3</cx:pt>
          <cx:pt idx="16316">1</cx:pt>
          <cx:pt idx="16317">1</cx:pt>
          <cx:pt idx="16318">3</cx:pt>
          <cx:pt idx="16319">1</cx:pt>
          <cx:pt idx="16320">1</cx:pt>
          <cx:pt idx="16321">1</cx:pt>
          <cx:pt idx="16322">1</cx:pt>
          <cx:pt idx="16323">1</cx:pt>
          <cx:pt idx="16324">1</cx:pt>
          <cx:pt idx="16325">1</cx:pt>
          <cx:pt idx="16326">1</cx:pt>
          <cx:pt idx="16327">1</cx:pt>
          <cx:pt idx="16328">1</cx:pt>
          <cx:pt idx="16329">1</cx:pt>
          <cx:pt idx="16330">1</cx:pt>
          <cx:pt idx="16331">1</cx:pt>
          <cx:pt idx="16332">1</cx:pt>
          <cx:pt idx="16333">1</cx:pt>
          <cx:pt idx="16334">1</cx:pt>
          <cx:pt idx="16335">1</cx:pt>
          <cx:pt idx="16336">1</cx:pt>
          <cx:pt idx="16337">1</cx:pt>
          <cx:pt idx="16338">1</cx:pt>
          <cx:pt idx="16339">1</cx:pt>
          <cx:pt idx="16340">1</cx:pt>
          <cx:pt idx="16341">1</cx:pt>
          <cx:pt idx="16342">1</cx:pt>
          <cx:pt idx="16343">1</cx:pt>
          <cx:pt idx="16344">1</cx:pt>
          <cx:pt idx="16345">1</cx:pt>
          <cx:pt idx="16346">1</cx:pt>
          <cx:pt idx="16347">1</cx:pt>
          <cx:pt idx="16348">1</cx:pt>
          <cx:pt idx="16349">1</cx:pt>
          <cx:pt idx="16350">1</cx:pt>
          <cx:pt idx="16351">1</cx:pt>
          <cx:pt idx="16352">3</cx:pt>
          <cx:pt idx="16353">1</cx:pt>
          <cx:pt idx="16354">1</cx:pt>
          <cx:pt idx="16355">1</cx:pt>
          <cx:pt idx="16356">1</cx:pt>
          <cx:pt idx="16357">1</cx:pt>
          <cx:pt idx="16358">1</cx:pt>
          <cx:pt idx="16359">1</cx:pt>
          <cx:pt idx="16360">1</cx:pt>
          <cx:pt idx="16361">1</cx:pt>
          <cx:pt idx="16362">1</cx:pt>
          <cx:pt idx="16363">1</cx:pt>
          <cx:pt idx="16364">1</cx:pt>
          <cx:pt idx="16365">1</cx:pt>
          <cx:pt idx="16366">1</cx:pt>
          <cx:pt idx="16367">1</cx:pt>
          <cx:pt idx="16368">1</cx:pt>
          <cx:pt idx="16369">1</cx:pt>
          <cx:pt idx="16370">1</cx:pt>
          <cx:pt idx="16371">1</cx:pt>
          <cx:pt idx="16372">1</cx:pt>
          <cx:pt idx="16373">1</cx:pt>
          <cx:pt idx="16374">1</cx:pt>
          <cx:pt idx="16375">1</cx:pt>
          <cx:pt idx="16376">1</cx:pt>
          <cx:pt idx="16377">1</cx:pt>
          <cx:pt idx="16378">1</cx:pt>
          <cx:pt idx="16379">1</cx:pt>
          <cx:pt idx="16380">1</cx:pt>
          <cx:pt idx="16381">1</cx:pt>
          <cx:pt idx="16382">1</cx:pt>
          <cx:pt idx="16383">1</cx:pt>
          <cx:pt idx="16384">1</cx:pt>
          <cx:pt idx="16385">1</cx:pt>
          <cx:pt idx="16386">1</cx:pt>
          <cx:pt idx="16387">1</cx:pt>
          <cx:pt idx="16388">1</cx:pt>
          <cx:pt idx="16389">1</cx:pt>
          <cx:pt idx="16390">1</cx:pt>
          <cx:pt idx="16391">1</cx:pt>
          <cx:pt idx="16392">1</cx:pt>
          <cx:pt idx="16393">1</cx:pt>
          <cx:pt idx="16394">1</cx:pt>
          <cx:pt idx="16395">1</cx:pt>
          <cx:pt idx="16396">1</cx:pt>
          <cx:pt idx="16397">1</cx:pt>
          <cx:pt idx="16398">1</cx:pt>
          <cx:pt idx="16399">1</cx:pt>
          <cx:pt idx="16400">1</cx:pt>
          <cx:pt idx="16401">1</cx:pt>
          <cx:pt idx="16402">1</cx:pt>
          <cx:pt idx="16403">1</cx:pt>
          <cx:pt idx="16404">1</cx:pt>
          <cx:pt idx="16405">3</cx:pt>
          <cx:pt idx="16406">3</cx:pt>
          <cx:pt idx="16407">1</cx:pt>
          <cx:pt idx="16408">1</cx:pt>
          <cx:pt idx="16409">1</cx:pt>
          <cx:pt idx="16410">1</cx:pt>
          <cx:pt idx="16411">1</cx:pt>
          <cx:pt idx="16412">1</cx:pt>
          <cx:pt idx="16413">1</cx:pt>
          <cx:pt idx="16414">1</cx:pt>
          <cx:pt idx="16415">1</cx:pt>
          <cx:pt idx="16416">1</cx:pt>
          <cx:pt idx="16417">1</cx:pt>
          <cx:pt idx="16418">1</cx:pt>
          <cx:pt idx="16419">1</cx:pt>
          <cx:pt idx="16420">1</cx:pt>
          <cx:pt idx="16421">1</cx:pt>
          <cx:pt idx="16422">1</cx:pt>
          <cx:pt idx="16423">1</cx:pt>
          <cx:pt idx="16424">1</cx:pt>
          <cx:pt idx="16425">1</cx:pt>
          <cx:pt idx="16426">1</cx:pt>
          <cx:pt idx="16427">1</cx:pt>
          <cx:pt idx="16428">1</cx:pt>
          <cx:pt idx="16429">1</cx:pt>
          <cx:pt idx="16430">1</cx:pt>
          <cx:pt idx="16431">1</cx:pt>
          <cx:pt idx="16432">1</cx:pt>
          <cx:pt idx="16433">1</cx:pt>
          <cx:pt idx="16434">1</cx:pt>
          <cx:pt idx="16435">3</cx:pt>
          <cx:pt idx="16436">1</cx:pt>
          <cx:pt idx="16437">1</cx:pt>
          <cx:pt idx="16438">1</cx:pt>
          <cx:pt idx="16439">1</cx:pt>
          <cx:pt idx="16440">1</cx:pt>
          <cx:pt idx="16441">1</cx:pt>
          <cx:pt idx="16442">1</cx:pt>
          <cx:pt idx="16443">1</cx:pt>
          <cx:pt idx="16444">1</cx:pt>
          <cx:pt idx="16445">1</cx:pt>
          <cx:pt idx="16446">1</cx:pt>
          <cx:pt idx="16447">1</cx:pt>
          <cx:pt idx="16448">1</cx:pt>
          <cx:pt idx="16449">1</cx:pt>
          <cx:pt idx="16450">1</cx:pt>
          <cx:pt idx="16451">1</cx:pt>
          <cx:pt idx="16452">3</cx:pt>
          <cx:pt idx="16453">1</cx:pt>
          <cx:pt idx="16454">1</cx:pt>
          <cx:pt idx="16455">1</cx:pt>
          <cx:pt idx="16456">1</cx:pt>
          <cx:pt idx="16457">1</cx:pt>
          <cx:pt idx="16458">1</cx:pt>
          <cx:pt idx="16459">1</cx:pt>
          <cx:pt idx="16460">1</cx:pt>
          <cx:pt idx="16461">1</cx:pt>
          <cx:pt idx="16462">1</cx:pt>
          <cx:pt idx="16463">1</cx:pt>
          <cx:pt idx="16464">1</cx:pt>
          <cx:pt idx="16465">1</cx:pt>
          <cx:pt idx="16466">1</cx:pt>
          <cx:pt idx="16467">1</cx:pt>
          <cx:pt idx="16468">1</cx:pt>
          <cx:pt idx="16469">1</cx:pt>
          <cx:pt idx="16470">1</cx:pt>
          <cx:pt idx="16471">1</cx:pt>
          <cx:pt idx="16472">1</cx:pt>
          <cx:pt idx="16473">1</cx:pt>
          <cx:pt idx="16474">1</cx:pt>
          <cx:pt idx="16475">1</cx:pt>
          <cx:pt idx="16476">1</cx:pt>
          <cx:pt idx="16477">1</cx:pt>
          <cx:pt idx="16478">1</cx:pt>
          <cx:pt idx="16479">1</cx:pt>
          <cx:pt idx="16480">1</cx:pt>
          <cx:pt idx="16481">1</cx:pt>
          <cx:pt idx="16482">1</cx:pt>
          <cx:pt idx="16483">1</cx:pt>
          <cx:pt idx="16484">1</cx:pt>
          <cx:pt idx="16485">1</cx:pt>
          <cx:pt idx="16486">1</cx:pt>
          <cx:pt idx="16487">1</cx:pt>
          <cx:pt idx="16488">1</cx:pt>
          <cx:pt idx="16489">1</cx:pt>
          <cx:pt idx="16490">1</cx:pt>
          <cx:pt idx="16491">1</cx:pt>
          <cx:pt idx="16492">1</cx:pt>
          <cx:pt idx="16493">1</cx:pt>
          <cx:pt idx="16494">1</cx:pt>
          <cx:pt idx="16495">3</cx:pt>
          <cx:pt idx="16496">1</cx:pt>
          <cx:pt idx="16497">1</cx:pt>
          <cx:pt idx="16498">1</cx:pt>
          <cx:pt idx="16499">1</cx:pt>
          <cx:pt idx="16500">1</cx:pt>
          <cx:pt idx="16501">1</cx:pt>
          <cx:pt idx="16502">1</cx:pt>
          <cx:pt idx="16503">1</cx:pt>
          <cx:pt idx="16504">1</cx:pt>
          <cx:pt idx="16505">3</cx:pt>
          <cx:pt idx="16506">1</cx:pt>
          <cx:pt idx="16507">1</cx:pt>
          <cx:pt idx="16508">1</cx:pt>
          <cx:pt idx="16509">1</cx:pt>
          <cx:pt idx="16510">1</cx:pt>
          <cx:pt idx="16511">1</cx:pt>
          <cx:pt idx="16512">1</cx:pt>
          <cx:pt idx="16513">1</cx:pt>
          <cx:pt idx="16514">1</cx:pt>
          <cx:pt idx="16515">1</cx:pt>
          <cx:pt idx="16516">1</cx:pt>
          <cx:pt idx="16517">1</cx:pt>
          <cx:pt idx="16518">1</cx:pt>
          <cx:pt idx="16519">1</cx:pt>
          <cx:pt idx="16520">1</cx:pt>
          <cx:pt idx="16521">1</cx:pt>
          <cx:pt idx="16522">1</cx:pt>
          <cx:pt idx="16523">1</cx:pt>
          <cx:pt idx="16524">1</cx:pt>
          <cx:pt idx="16525">1</cx:pt>
          <cx:pt idx="16526">1</cx:pt>
          <cx:pt idx="16527">1</cx:pt>
          <cx:pt idx="16528">1</cx:pt>
          <cx:pt idx="16529">1</cx:pt>
          <cx:pt idx="16530">1</cx:pt>
          <cx:pt idx="16531">1</cx:pt>
          <cx:pt idx="16532">1</cx:pt>
          <cx:pt idx="16533">1</cx:pt>
          <cx:pt idx="16534">1</cx:pt>
          <cx:pt idx="16535">1</cx:pt>
          <cx:pt idx="16536">1</cx:pt>
          <cx:pt idx="16537">1</cx:pt>
          <cx:pt idx="16538">1</cx:pt>
          <cx:pt idx="16539">1</cx:pt>
          <cx:pt idx="16540">1</cx:pt>
          <cx:pt idx="16541">1</cx:pt>
          <cx:pt idx="16542">1</cx:pt>
          <cx:pt idx="16543">1</cx:pt>
          <cx:pt idx="16544">1</cx:pt>
          <cx:pt idx="16545">3</cx:pt>
          <cx:pt idx="16546">1</cx:pt>
          <cx:pt idx="16547">1</cx:pt>
          <cx:pt idx="16548">1</cx:pt>
          <cx:pt idx="16549">1</cx:pt>
          <cx:pt idx="16550">1</cx:pt>
          <cx:pt idx="16551">1</cx:pt>
          <cx:pt idx="16552">1</cx:pt>
          <cx:pt idx="16553">1</cx:pt>
          <cx:pt idx="16554">1</cx:pt>
          <cx:pt idx="16555">1</cx:pt>
          <cx:pt idx="16556">1</cx:pt>
          <cx:pt idx="16557">1</cx:pt>
          <cx:pt idx="16558">1</cx:pt>
          <cx:pt idx="16559">1</cx:pt>
          <cx:pt idx="16560">1</cx:pt>
          <cx:pt idx="16561">1</cx:pt>
          <cx:pt idx="16562">1</cx:pt>
          <cx:pt idx="16563">1</cx:pt>
          <cx:pt idx="16564">1</cx:pt>
          <cx:pt idx="16565">1</cx:pt>
          <cx:pt idx="16566">1</cx:pt>
          <cx:pt idx="16567">1</cx:pt>
          <cx:pt idx="16568">1</cx:pt>
          <cx:pt idx="16569">1</cx:pt>
          <cx:pt idx="16570">1</cx:pt>
          <cx:pt idx="16571">1</cx:pt>
          <cx:pt idx="16572">1</cx:pt>
          <cx:pt idx="16573">1</cx:pt>
          <cx:pt idx="16574">1</cx:pt>
          <cx:pt idx="16575">1</cx:pt>
          <cx:pt idx="16576">1</cx:pt>
          <cx:pt idx="16577">1</cx:pt>
          <cx:pt idx="16578">1</cx:pt>
          <cx:pt idx="16579">1</cx:pt>
          <cx:pt idx="16580">1</cx:pt>
          <cx:pt idx="16581">1</cx:pt>
          <cx:pt idx="16582">1</cx:pt>
          <cx:pt idx="16583">1</cx:pt>
          <cx:pt idx="16584">1</cx:pt>
          <cx:pt idx="16585">1</cx:pt>
          <cx:pt idx="16586">1</cx:pt>
          <cx:pt idx="16587">1</cx:pt>
          <cx:pt idx="16588">1</cx:pt>
          <cx:pt idx="16589">1</cx:pt>
          <cx:pt idx="16590">1</cx:pt>
          <cx:pt idx="16591">1</cx:pt>
          <cx:pt idx="16592">1</cx:pt>
          <cx:pt idx="16593">1</cx:pt>
          <cx:pt idx="16594">1</cx:pt>
          <cx:pt idx="16595">1</cx:pt>
          <cx:pt idx="16596">1</cx:pt>
          <cx:pt idx="16597">1</cx:pt>
          <cx:pt idx="16598">1</cx:pt>
          <cx:pt idx="16599">1</cx:pt>
          <cx:pt idx="16600">1</cx:pt>
          <cx:pt idx="16601">1</cx:pt>
          <cx:pt idx="16602">1</cx:pt>
          <cx:pt idx="16603">1</cx:pt>
          <cx:pt idx="16604">1</cx:pt>
          <cx:pt idx="16605">1</cx:pt>
          <cx:pt idx="16606">3</cx:pt>
          <cx:pt idx="16607">1</cx:pt>
          <cx:pt idx="16608">1</cx:pt>
          <cx:pt idx="16609">1</cx:pt>
          <cx:pt idx="16610">1</cx:pt>
          <cx:pt idx="16611">1</cx:pt>
          <cx:pt idx="16612">1</cx:pt>
          <cx:pt idx="16613">1</cx:pt>
          <cx:pt idx="16614">1</cx:pt>
          <cx:pt idx="16615">1</cx:pt>
          <cx:pt idx="16616">1</cx:pt>
          <cx:pt idx="16617">1</cx:pt>
          <cx:pt idx="16618">1</cx:pt>
          <cx:pt idx="16619">1</cx:pt>
          <cx:pt idx="16620">1</cx:pt>
          <cx:pt idx="16621">1</cx:pt>
          <cx:pt idx="16622">1</cx:pt>
          <cx:pt idx="16623">1</cx:pt>
          <cx:pt idx="16624">1</cx:pt>
          <cx:pt idx="16625">1</cx:pt>
          <cx:pt idx="16626">1</cx:pt>
          <cx:pt idx="16627">1</cx:pt>
          <cx:pt idx="16628">1</cx:pt>
          <cx:pt idx="16629">1</cx:pt>
          <cx:pt idx="16630">1</cx:pt>
          <cx:pt idx="16631">1</cx:pt>
          <cx:pt idx="16632">1</cx:pt>
          <cx:pt idx="16633">1</cx:pt>
          <cx:pt idx="16634">1</cx:pt>
          <cx:pt idx="16635">1</cx:pt>
          <cx:pt idx="16636">1</cx:pt>
          <cx:pt idx="16637">1</cx:pt>
          <cx:pt idx="16638">1</cx:pt>
          <cx:pt idx="16639">1</cx:pt>
          <cx:pt idx="16640">1</cx:pt>
          <cx:pt idx="16641">1</cx:pt>
          <cx:pt idx="16642">1</cx:pt>
          <cx:pt idx="16643">1</cx:pt>
          <cx:pt idx="16644">1</cx:pt>
          <cx:pt idx="16645">1</cx:pt>
          <cx:pt idx="16646">1</cx:pt>
          <cx:pt idx="16647">1</cx:pt>
          <cx:pt idx="16648">1</cx:pt>
          <cx:pt idx="16649">1</cx:pt>
          <cx:pt idx="16650">1</cx:pt>
          <cx:pt idx="16651">1</cx:pt>
          <cx:pt idx="16652">1</cx:pt>
          <cx:pt idx="16653">1</cx:pt>
          <cx:pt idx="16654">1</cx:pt>
          <cx:pt idx="16655">1</cx:pt>
          <cx:pt idx="16656">1</cx:pt>
          <cx:pt idx="16657">1</cx:pt>
          <cx:pt idx="16658">1</cx:pt>
          <cx:pt idx="16659">1</cx:pt>
          <cx:pt idx="16660">1</cx:pt>
          <cx:pt idx="16661">1</cx:pt>
          <cx:pt idx="16662">1</cx:pt>
          <cx:pt idx="16663">1</cx:pt>
          <cx:pt idx="16664">1</cx:pt>
          <cx:pt idx="16665">1</cx:pt>
          <cx:pt idx="16666">1</cx:pt>
          <cx:pt idx="16667">1</cx:pt>
          <cx:pt idx="16668">1</cx:pt>
          <cx:pt idx="16669">1</cx:pt>
          <cx:pt idx="16670">1</cx:pt>
          <cx:pt idx="16671">1</cx:pt>
          <cx:pt idx="16672">1</cx:pt>
          <cx:pt idx="16673">1</cx:pt>
          <cx:pt idx="16674">1</cx:pt>
          <cx:pt idx="16675">1</cx:pt>
          <cx:pt idx="16676">1</cx:pt>
          <cx:pt idx="16677">1</cx:pt>
          <cx:pt idx="16678">1</cx:pt>
          <cx:pt idx="16679">1</cx:pt>
          <cx:pt idx="16680">1</cx:pt>
          <cx:pt idx="16681">1</cx:pt>
          <cx:pt idx="16682">1</cx:pt>
          <cx:pt idx="16683">1</cx:pt>
          <cx:pt idx="16684">1</cx:pt>
          <cx:pt idx="16685">1</cx:pt>
          <cx:pt idx="16686">1</cx:pt>
          <cx:pt idx="16687">1</cx:pt>
          <cx:pt idx="16688">1</cx:pt>
          <cx:pt idx="16689">1</cx:pt>
          <cx:pt idx="16690">1</cx:pt>
          <cx:pt idx="16691">1</cx:pt>
          <cx:pt idx="16692">1</cx:pt>
          <cx:pt idx="16693">1</cx:pt>
          <cx:pt idx="16694">1</cx:pt>
          <cx:pt idx="16695">1</cx:pt>
          <cx:pt idx="16696">1</cx:pt>
          <cx:pt idx="16697">1</cx:pt>
          <cx:pt idx="16698">1</cx:pt>
          <cx:pt idx="16699">1</cx:pt>
          <cx:pt idx="16700">1</cx:pt>
          <cx:pt idx="16701">1</cx:pt>
          <cx:pt idx="16702">1</cx:pt>
          <cx:pt idx="16703">1</cx:pt>
          <cx:pt idx="16704">1</cx:pt>
          <cx:pt idx="16705">1</cx:pt>
          <cx:pt idx="16706">1</cx:pt>
          <cx:pt idx="16707">1</cx:pt>
          <cx:pt idx="16708">1</cx:pt>
          <cx:pt idx="16709">1</cx:pt>
          <cx:pt idx="16710">1</cx:pt>
          <cx:pt idx="16711">1</cx:pt>
          <cx:pt idx="16712">1</cx:pt>
          <cx:pt idx="16713">1</cx:pt>
          <cx:pt idx="16714">1</cx:pt>
          <cx:pt idx="16715">1</cx:pt>
          <cx:pt idx="16716">1</cx:pt>
          <cx:pt idx="16717">1</cx:pt>
          <cx:pt idx="16718">1</cx:pt>
          <cx:pt idx="16719">1</cx:pt>
          <cx:pt idx="16720">1</cx:pt>
          <cx:pt idx="16721">1</cx:pt>
          <cx:pt idx="16722">1</cx:pt>
          <cx:pt idx="16723">1</cx:pt>
          <cx:pt idx="16724">1</cx:pt>
          <cx:pt idx="16725">1</cx:pt>
          <cx:pt idx="16726">1</cx:pt>
          <cx:pt idx="16727">1</cx:pt>
          <cx:pt idx="16728">1</cx:pt>
          <cx:pt idx="16729">1</cx:pt>
          <cx:pt idx="16730">1</cx:pt>
          <cx:pt idx="16731">1</cx:pt>
          <cx:pt idx="16732">1</cx:pt>
          <cx:pt idx="16733">1</cx:pt>
          <cx:pt idx="16734">1</cx:pt>
          <cx:pt idx="16735">1</cx:pt>
          <cx:pt idx="16736">1</cx:pt>
          <cx:pt idx="16737">1</cx:pt>
          <cx:pt idx="16738">1</cx:pt>
          <cx:pt idx="16739">1</cx:pt>
          <cx:pt idx="16740">1</cx:pt>
          <cx:pt idx="16741">1</cx:pt>
          <cx:pt idx="16742">1</cx:pt>
          <cx:pt idx="16743">1</cx:pt>
          <cx:pt idx="16744">1</cx:pt>
          <cx:pt idx="16745">1</cx:pt>
          <cx:pt idx="16746">1</cx:pt>
          <cx:pt idx="16747">1</cx:pt>
          <cx:pt idx="16748">1</cx:pt>
          <cx:pt idx="16749">1</cx:pt>
          <cx:pt idx="16750">1</cx:pt>
          <cx:pt idx="16751">1</cx:pt>
          <cx:pt idx="16752">1</cx:pt>
          <cx:pt idx="16753">1</cx:pt>
          <cx:pt idx="16754">1</cx:pt>
          <cx:pt idx="16755">1</cx:pt>
          <cx:pt idx="16756">1</cx:pt>
          <cx:pt idx="16757">1</cx:pt>
          <cx:pt idx="16758">1</cx:pt>
          <cx:pt idx="16759">3</cx:pt>
          <cx:pt idx="16760">1</cx:pt>
          <cx:pt idx="16761">1</cx:pt>
          <cx:pt idx="16762">1</cx:pt>
          <cx:pt idx="16763">1</cx:pt>
          <cx:pt idx="16764">1</cx:pt>
          <cx:pt idx="16765">1</cx:pt>
          <cx:pt idx="16766">1</cx:pt>
          <cx:pt idx="16767">1</cx:pt>
          <cx:pt idx="16768">1</cx:pt>
          <cx:pt idx="16769">1</cx:pt>
          <cx:pt idx="16770">1</cx:pt>
          <cx:pt idx="16771">1</cx:pt>
          <cx:pt idx="16772">1</cx:pt>
          <cx:pt idx="16773">1</cx:pt>
          <cx:pt idx="16774">1</cx:pt>
          <cx:pt idx="16775">1</cx:pt>
          <cx:pt idx="16776">1</cx:pt>
          <cx:pt idx="16777">1</cx:pt>
          <cx:pt idx="16778">1</cx:pt>
          <cx:pt idx="16779">1</cx:pt>
          <cx:pt idx="16780">1</cx:pt>
          <cx:pt idx="16781">1</cx:pt>
          <cx:pt idx="16782">1</cx:pt>
          <cx:pt idx="16783">1</cx:pt>
          <cx:pt idx="16784">1</cx:pt>
          <cx:pt idx="16785">1</cx:pt>
          <cx:pt idx="16786">1</cx:pt>
          <cx:pt idx="16787">1</cx:pt>
          <cx:pt idx="16788">1</cx:pt>
          <cx:pt idx="16789">1</cx:pt>
          <cx:pt idx="16790">1</cx:pt>
          <cx:pt idx="16791">1</cx:pt>
          <cx:pt idx="16792">1</cx:pt>
          <cx:pt idx="16793">1</cx:pt>
          <cx:pt idx="16794">1</cx:pt>
          <cx:pt idx="16795">1</cx:pt>
          <cx:pt idx="16796">1</cx:pt>
          <cx:pt idx="16797">1</cx:pt>
          <cx:pt idx="16798">1</cx:pt>
          <cx:pt idx="16799">1</cx:pt>
          <cx:pt idx="16800">1</cx:pt>
          <cx:pt idx="16801">1</cx:pt>
          <cx:pt idx="16802">1</cx:pt>
          <cx:pt idx="16803">1</cx:pt>
          <cx:pt idx="16804">1</cx:pt>
          <cx:pt idx="16805">1</cx:pt>
          <cx:pt idx="16806">1</cx:pt>
          <cx:pt idx="16807">1</cx:pt>
          <cx:pt idx="16808">1</cx:pt>
          <cx:pt idx="16809">1</cx:pt>
          <cx:pt idx="16810">3</cx:pt>
          <cx:pt idx="16811">1</cx:pt>
          <cx:pt idx="16812">1</cx:pt>
          <cx:pt idx="16813">1</cx:pt>
          <cx:pt idx="16814">1</cx:pt>
          <cx:pt idx="16815">1</cx:pt>
          <cx:pt idx="16816">1</cx:pt>
          <cx:pt idx="16817">1</cx:pt>
          <cx:pt idx="16818">1</cx:pt>
          <cx:pt idx="16819">1</cx:pt>
          <cx:pt idx="16820">1</cx:pt>
          <cx:pt idx="16821">1</cx:pt>
          <cx:pt idx="16822">3</cx:pt>
          <cx:pt idx="16823">1</cx:pt>
          <cx:pt idx="16824">1</cx:pt>
          <cx:pt idx="16825">1</cx:pt>
          <cx:pt idx="16826">1</cx:pt>
          <cx:pt idx="16827">1</cx:pt>
          <cx:pt idx="16828">1</cx:pt>
          <cx:pt idx="16829">3</cx:pt>
          <cx:pt idx="16830">1</cx:pt>
          <cx:pt idx="16831">1</cx:pt>
          <cx:pt idx="16832">1</cx:pt>
          <cx:pt idx="16833">3</cx:pt>
          <cx:pt idx="16834">1</cx:pt>
          <cx:pt idx="16835">1</cx:pt>
          <cx:pt idx="16836">1</cx:pt>
          <cx:pt idx="16837">1</cx:pt>
          <cx:pt idx="16838">1</cx:pt>
          <cx:pt idx="16839">1</cx:pt>
          <cx:pt idx="16840">1</cx:pt>
          <cx:pt idx="16841">1</cx:pt>
          <cx:pt idx="16842">1</cx:pt>
          <cx:pt idx="16843">1</cx:pt>
          <cx:pt idx="16844">1</cx:pt>
          <cx:pt idx="16845">1</cx:pt>
          <cx:pt idx="16846">1</cx:pt>
          <cx:pt idx="16847">1</cx:pt>
          <cx:pt idx="16848">1</cx:pt>
          <cx:pt idx="16849">1</cx:pt>
          <cx:pt idx="16850">3</cx:pt>
          <cx:pt idx="16851">1</cx:pt>
          <cx:pt idx="16852">1</cx:pt>
          <cx:pt idx="16853">1</cx:pt>
          <cx:pt idx="16854">1</cx:pt>
          <cx:pt idx="16855">1</cx:pt>
          <cx:pt idx="16856">1</cx:pt>
          <cx:pt idx="16857">1</cx:pt>
          <cx:pt idx="16858">1</cx:pt>
          <cx:pt idx="16859">1</cx:pt>
          <cx:pt idx="16860">1</cx:pt>
          <cx:pt idx="16861">1</cx:pt>
          <cx:pt idx="16862">1</cx:pt>
          <cx:pt idx="16863">1</cx:pt>
          <cx:pt idx="16864">1</cx:pt>
          <cx:pt idx="16865">1</cx:pt>
          <cx:pt idx="16866">1</cx:pt>
          <cx:pt idx="16867">1</cx:pt>
          <cx:pt idx="16868">1</cx:pt>
          <cx:pt idx="16869">1</cx:pt>
          <cx:pt idx="16870">1</cx:pt>
          <cx:pt idx="16871">1</cx:pt>
          <cx:pt idx="16872">1</cx:pt>
          <cx:pt idx="16873">1</cx:pt>
          <cx:pt idx="16874">1</cx:pt>
          <cx:pt idx="16875">1</cx:pt>
          <cx:pt idx="16876">1</cx:pt>
          <cx:pt idx="16877">1</cx:pt>
          <cx:pt idx="16878">1</cx:pt>
          <cx:pt idx="16879">1</cx:pt>
          <cx:pt idx="16880">1</cx:pt>
          <cx:pt idx="16881">1</cx:pt>
          <cx:pt idx="16882">1</cx:pt>
          <cx:pt idx="16883">1</cx:pt>
          <cx:pt idx="16884">1</cx:pt>
          <cx:pt idx="16885">1</cx:pt>
          <cx:pt idx="16886">1</cx:pt>
          <cx:pt idx="16887">1</cx:pt>
          <cx:pt idx="16888">1</cx:pt>
          <cx:pt idx="16889">1</cx:pt>
          <cx:pt idx="16890">1</cx:pt>
          <cx:pt idx="16891">1</cx:pt>
          <cx:pt idx="16892">1</cx:pt>
          <cx:pt idx="16893">1</cx:pt>
          <cx:pt idx="16894">1</cx:pt>
          <cx:pt idx="16895">1</cx:pt>
          <cx:pt idx="16896">1</cx:pt>
          <cx:pt idx="16897">1</cx:pt>
          <cx:pt idx="16898">1</cx:pt>
          <cx:pt idx="16899">1</cx:pt>
          <cx:pt idx="16900">1</cx:pt>
          <cx:pt idx="16901">1</cx:pt>
          <cx:pt idx="16902">1</cx:pt>
          <cx:pt idx="16903">1</cx:pt>
          <cx:pt idx="16904">1</cx:pt>
          <cx:pt idx="16905">1</cx:pt>
          <cx:pt idx="16906">1</cx:pt>
          <cx:pt idx="16907">1</cx:pt>
          <cx:pt idx="16908">1</cx:pt>
          <cx:pt idx="16909">1</cx:pt>
          <cx:pt idx="16910">1</cx:pt>
          <cx:pt idx="16911">1</cx:pt>
          <cx:pt idx="16912">1</cx:pt>
          <cx:pt idx="16913">1</cx:pt>
          <cx:pt idx="16914">1</cx:pt>
          <cx:pt idx="16915">1</cx:pt>
          <cx:pt idx="16916">1</cx:pt>
          <cx:pt idx="16917">1</cx:pt>
          <cx:pt idx="16918">1</cx:pt>
          <cx:pt idx="16919">1</cx:pt>
          <cx:pt idx="16920">1</cx:pt>
          <cx:pt idx="16921">3</cx:pt>
          <cx:pt idx="16922">1</cx:pt>
          <cx:pt idx="16923">1</cx:pt>
          <cx:pt idx="16924">1</cx:pt>
          <cx:pt idx="16925">1</cx:pt>
          <cx:pt idx="16926">1</cx:pt>
          <cx:pt idx="16927">1</cx:pt>
          <cx:pt idx="16928">1</cx:pt>
          <cx:pt idx="16929">1</cx:pt>
          <cx:pt idx="16930">1</cx:pt>
          <cx:pt idx="16931">1</cx:pt>
          <cx:pt idx="16932">1</cx:pt>
          <cx:pt idx="16933">1</cx:pt>
          <cx:pt idx="16934">1</cx:pt>
          <cx:pt idx="16935">1</cx:pt>
          <cx:pt idx="16936">1</cx:pt>
          <cx:pt idx="16937">1</cx:pt>
          <cx:pt idx="16938">1</cx:pt>
          <cx:pt idx="16939">1</cx:pt>
          <cx:pt idx="16940">1</cx:pt>
          <cx:pt idx="16941">1</cx:pt>
          <cx:pt idx="16942">1</cx:pt>
          <cx:pt idx="16943">1</cx:pt>
          <cx:pt idx="16944">1</cx:pt>
          <cx:pt idx="16945">1</cx:pt>
          <cx:pt idx="16946">1</cx:pt>
          <cx:pt idx="16947">1</cx:pt>
          <cx:pt idx="16948">1</cx:pt>
          <cx:pt idx="16949">1</cx:pt>
          <cx:pt idx="16950">1</cx:pt>
          <cx:pt idx="16951">1</cx:pt>
          <cx:pt idx="16952">1</cx:pt>
          <cx:pt idx="16953">1</cx:pt>
          <cx:pt idx="16954">1</cx:pt>
          <cx:pt idx="16955">1</cx:pt>
          <cx:pt idx="16956">1</cx:pt>
          <cx:pt idx="16957">1</cx:pt>
          <cx:pt idx="16958">1</cx:pt>
          <cx:pt idx="16959">1</cx:pt>
          <cx:pt idx="16960">1</cx:pt>
          <cx:pt idx="16961">1</cx:pt>
          <cx:pt idx="16962">1</cx:pt>
          <cx:pt idx="16963">1</cx:pt>
          <cx:pt idx="16964">1</cx:pt>
          <cx:pt idx="16965">1</cx:pt>
          <cx:pt idx="16966">1</cx:pt>
          <cx:pt idx="16967">1</cx:pt>
          <cx:pt idx="16968">1</cx:pt>
          <cx:pt idx="16969">1</cx:pt>
          <cx:pt idx="16970">1</cx:pt>
          <cx:pt idx="16971">1</cx:pt>
          <cx:pt idx="16972">1</cx:pt>
          <cx:pt idx="16973">1</cx:pt>
          <cx:pt idx="16974">1</cx:pt>
          <cx:pt idx="16975">1</cx:pt>
          <cx:pt idx="16976">1</cx:pt>
          <cx:pt idx="16977">1</cx:pt>
          <cx:pt idx="16978">1</cx:pt>
          <cx:pt idx="16979">1</cx:pt>
          <cx:pt idx="16980">1</cx:pt>
          <cx:pt idx="16981">1</cx:pt>
          <cx:pt idx="16982">1</cx:pt>
          <cx:pt idx="16983">1</cx:pt>
          <cx:pt idx="16984">1</cx:pt>
          <cx:pt idx="16985">1</cx:pt>
          <cx:pt idx="16986">1</cx:pt>
          <cx:pt idx="16987">1</cx:pt>
          <cx:pt idx="16988">1</cx:pt>
          <cx:pt idx="16989">3</cx:pt>
          <cx:pt idx="16990">1</cx:pt>
          <cx:pt idx="16991">1</cx:pt>
          <cx:pt idx="16992">1</cx:pt>
          <cx:pt idx="16993">1</cx:pt>
          <cx:pt idx="16994">1</cx:pt>
          <cx:pt idx="16995">1</cx:pt>
          <cx:pt idx="16996">1</cx:pt>
          <cx:pt idx="16997">1</cx:pt>
          <cx:pt idx="16998">1</cx:pt>
          <cx:pt idx="16999">1</cx:pt>
          <cx:pt idx="17000">1</cx:pt>
          <cx:pt idx="17001">1</cx:pt>
          <cx:pt idx="17002">1</cx:pt>
          <cx:pt idx="17003">1</cx:pt>
          <cx:pt idx="17004">1</cx:pt>
          <cx:pt idx="17005">1</cx:pt>
          <cx:pt idx="17006">1</cx:pt>
          <cx:pt idx="17007">1</cx:pt>
          <cx:pt idx="17008">1</cx:pt>
          <cx:pt idx="17009">1</cx:pt>
          <cx:pt idx="17010">1</cx:pt>
          <cx:pt idx="17011">1</cx:pt>
          <cx:pt idx="17012">1</cx:pt>
          <cx:pt idx="17013">1</cx:pt>
          <cx:pt idx="17014">1</cx:pt>
          <cx:pt idx="17015">1</cx:pt>
          <cx:pt idx="17016">1</cx:pt>
          <cx:pt idx="17017">1</cx:pt>
          <cx:pt idx="17018">1</cx:pt>
          <cx:pt idx="17019">1</cx:pt>
          <cx:pt idx="17020">1</cx:pt>
          <cx:pt idx="17021">1</cx:pt>
          <cx:pt idx="17022">3</cx:pt>
          <cx:pt idx="17023">1</cx:pt>
          <cx:pt idx="17024">1</cx:pt>
          <cx:pt idx="17025">1</cx:pt>
          <cx:pt idx="17026">1</cx:pt>
          <cx:pt idx="17027">1</cx:pt>
          <cx:pt idx="17028">1</cx:pt>
          <cx:pt idx="17029">3</cx:pt>
          <cx:pt idx="17030">1</cx:pt>
          <cx:pt idx="17031">1</cx:pt>
          <cx:pt idx="17032">1</cx:pt>
          <cx:pt idx="17033">1</cx:pt>
          <cx:pt idx="17034">1</cx:pt>
          <cx:pt idx="17035">1</cx:pt>
          <cx:pt idx="17036">1</cx:pt>
          <cx:pt idx="17037">1</cx:pt>
          <cx:pt idx="17038">1</cx:pt>
          <cx:pt idx="17039">1</cx:pt>
          <cx:pt idx="17040">1</cx:pt>
          <cx:pt idx="17041">1</cx:pt>
          <cx:pt idx="17042">1</cx:pt>
          <cx:pt idx="17043">1</cx:pt>
          <cx:pt idx="17044">1</cx:pt>
          <cx:pt idx="17045">1</cx:pt>
          <cx:pt idx="17046">1</cx:pt>
          <cx:pt idx="17047">1</cx:pt>
          <cx:pt idx="17048">1</cx:pt>
          <cx:pt idx="17049">1</cx:pt>
          <cx:pt idx="17050">1</cx:pt>
          <cx:pt idx="17051">1</cx:pt>
          <cx:pt idx="17052">1</cx:pt>
          <cx:pt idx="17053">1</cx:pt>
          <cx:pt idx="17054">1</cx:pt>
          <cx:pt idx="17055">1</cx:pt>
          <cx:pt idx="17056">1</cx:pt>
          <cx:pt idx="17057">1</cx:pt>
          <cx:pt idx="17058">1</cx:pt>
          <cx:pt idx="17059">1</cx:pt>
          <cx:pt idx="17060">3</cx:pt>
          <cx:pt idx="17061">1</cx:pt>
          <cx:pt idx="17062">1</cx:pt>
          <cx:pt idx="17063">1</cx:pt>
          <cx:pt idx="17064">1</cx:pt>
          <cx:pt idx="17065">1</cx:pt>
          <cx:pt idx="17066">1</cx:pt>
          <cx:pt idx="17067">1</cx:pt>
          <cx:pt idx="17068">1</cx:pt>
          <cx:pt idx="17069">1</cx:pt>
          <cx:pt idx="17070">1</cx:pt>
          <cx:pt idx="17071">1</cx:pt>
          <cx:pt idx="17072">1</cx:pt>
          <cx:pt idx="17073">1</cx:pt>
          <cx:pt idx="17074">1</cx:pt>
          <cx:pt idx="17075">1</cx:pt>
          <cx:pt idx="17076">1</cx:pt>
          <cx:pt idx="17077">1</cx:pt>
          <cx:pt idx="17078">1</cx:pt>
          <cx:pt idx="17079">1</cx:pt>
          <cx:pt idx="17080">1</cx:pt>
          <cx:pt idx="17081">1</cx:pt>
          <cx:pt idx="17082">1</cx:pt>
          <cx:pt idx="17083">1</cx:pt>
          <cx:pt idx="17084">1</cx:pt>
          <cx:pt idx="17085">1</cx:pt>
          <cx:pt idx="17086">1</cx:pt>
          <cx:pt idx="17087">1</cx:pt>
          <cx:pt idx="17088">1</cx:pt>
          <cx:pt idx="17089">1</cx:pt>
          <cx:pt idx="17090">1</cx:pt>
          <cx:pt idx="17091">1</cx:pt>
          <cx:pt idx="17092">3</cx:pt>
          <cx:pt idx="17093">1</cx:pt>
          <cx:pt idx="17094">1</cx:pt>
          <cx:pt idx="17095">1</cx:pt>
          <cx:pt idx="17096">1</cx:pt>
          <cx:pt idx="17097">1</cx:pt>
          <cx:pt idx="17098">1</cx:pt>
          <cx:pt idx="17099">1</cx:pt>
          <cx:pt idx="17100">1</cx:pt>
          <cx:pt idx="17101">1</cx:pt>
          <cx:pt idx="17102">1</cx:pt>
          <cx:pt idx="17103">1</cx:pt>
          <cx:pt idx="17104">1</cx:pt>
          <cx:pt idx="17105">1</cx:pt>
          <cx:pt idx="17106">1</cx:pt>
          <cx:pt idx="17107">1</cx:pt>
          <cx:pt idx="17108">1</cx:pt>
          <cx:pt idx="17109">1</cx:pt>
          <cx:pt idx="17110">1</cx:pt>
          <cx:pt idx="17111">1</cx:pt>
          <cx:pt idx="17112">1</cx:pt>
          <cx:pt idx="17113">1</cx:pt>
          <cx:pt idx="17114">1</cx:pt>
          <cx:pt idx="17115">3</cx:pt>
          <cx:pt idx="17116">1</cx:pt>
          <cx:pt idx="17117">1</cx:pt>
          <cx:pt idx="17118">3</cx:pt>
          <cx:pt idx="17119">1</cx:pt>
          <cx:pt idx="17120">1</cx:pt>
          <cx:pt idx="17121">1</cx:pt>
          <cx:pt idx="17122">1</cx:pt>
          <cx:pt idx="17123">1</cx:pt>
          <cx:pt idx="17124">1</cx:pt>
          <cx:pt idx="17125">1</cx:pt>
          <cx:pt idx="17126">1</cx:pt>
          <cx:pt idx="17127">3</cx:pt>
          <cx:pt idx="17128">1</cx:pt>
          <cx:pt idx="17129">1</cx:pt>
          <cx:pt idx="17130">1</cx:pt>
          <cx:pt idx="17131">1</cx:pt>
          <cx:pt idx="17132">1</cx:pt>
          <cx:pt idx="17133">1</cx:pt>
          <cx:pt idx="17134">1</cx:pt>
          <cx:pt idx="17135">1</cx:pt>
          <cx:pt idx="17136">1</cx:pt>
          <cx:pt idx="17137">1</cx:pt>
          <cx:pt idx="17138">1</cx:pt>
          <cx:pt idx="17139">1</cx:pt>
          <cx:pt idx="17140">1</cx:pt>
          <cx:pt idx="17141">1</cx:pt>
          <cx:pt idx="17142">1</cx:pt>
          <cx:pt idx="17143">1</cx:pt>
          <cx:pt idx="17144">1</cx:pt>
          <cx:pt idx="17145">1</cx:pt>
          <cx:pt idx="17146">1</cx:pt>
          <cx:pt idx="17147">1</cx:pt>
          <cx:pt idx="17148">1</cx:pt>
          <cx:pt idx="17149">1</cx:pt>
          <cx:pt idx="17150">1</cx:pt>
          <cx:pt idx="17151">1</cx:pt>
          <cx:pt idx="17152">1</cx:pt>
          <cx:pt idx="17153">1</cx:pt>
          <cx:pt idx="17154">1</cx:pt>
          <cx:pt idx="17155">1</cx:pt>
          <cx:pt idx="17156">1</cx:pt>
          <cx:pt idx="17157">1</cx:pt>
          <cx:pt idx="17158">1</cx:pt>
          <cx:pt idx="17159">1</cx:pt>
          <cx:pt idx="17160">1</cx:pt>
          <cx:pt idx="17161">1</cx:pt>
          <cx:pt idx="17162">1</cx:pt>
          <cx:pt idx="17163">1</cx:pt>
          <cx:pt idx="17164">3</cx:pt>
          <cx:pt idx="17165">1</cx:pt>
          <cx:pt idx="17166">1</cx:pt>
          <cx:pt idx="17167">1</cx:pt>
          <cx:pt idx="17168">1</cx:pt>
          <cx:pt idx="17169">1</cx:pt>
          <cx:pt idx="17170">1</cx:pt>
          <cx:pt idx="17171">1</cx:pt>
          <cx:pt idx="17172">1</cx:pt>
          <cx:pt idx="17173">1</cx:pt>
          <cx:pt idx="17174">1</cx:pt>
          <cx:pt idx="17175">1</cx:pt>
          <cx:pt idx="17176">1</cx:pt>
          <cx:pt idx="17177">1</cx:pt>
          <cx:pt idx="17178">1</cx:pt>
          <cx:pt idx="17179">1</cx:pt>
          <cx:pt idx="17180">1</cx:pt>
          <cx:pt idx="17181">1</cx:pt>
          <cx:pt idx="17182">1</cx:pt>
          <cx:pt idx="17183">1</cx:pt>
          <cx:pt idx="17184">1</cx:pt>
          <cx:pt idx="17185">1</cx:pt>
          <cx:pt idx="17186">1</cx:pt>
          <cx:pt idx="17187">1</cx:pt>
          <cx:pt idx="17188">1</cx:pt>
          <cx:pt idx="17189">1</cx:pt>
          <cx:pt idx="17190">1</cx:pt>
          <cx:pt idx="17191">1</cx:pt>
          <cx:pt idx="17192">1</cx:pt>
          <cx:pt idx="17193">1</cx:pt>
          <cx:pt idx="17194">1</cx:pt>
          <cx:pt idx="17195">1</cx:pt>
          <cx:pt idx="17196">1</cx:pt>
          <cx:pt idx="17197">1</cx:pt>
          <cx:pt idx="17198">1</cx:pt>
          <cx:pt idx="17199">1</cx:pt>
          <cx:pt idx="17200">1</cx:pt>
          <cx:pt idx="17201">1</cx:pt>
          <cx:pt idx="17202">1</cx:pt>
          <cx:pt idx="17203">1</cx:pt>
          <cx:pt idx="17204">1</cx:pt>
          <cx:pt idx="17205">1</cx:pt>
          <cx:pt idx="17206">1</cx:pt>
          <cx:pt idx="17207">1</cx:pt>
          <cx:pt idx="17208">1</cx:pt>
          <cx:pt idx="17209">1</cx:pt>
          <cx:pt idx="17210">1</cx:pt>
          <cx:pt idx="17211">1</cx:pt>
          <cx:pt idx="17212">1</cx:pt>
          <cx:pt idx="17213">1</cx:pt>
          <cx:pt idx="17214">1</cx:pt>
          <cx:pt idx="17215">1</cx:pt>
          <cx:pt idx="17216">1</cx:pt>
          <cx:pt idx="17217">1</cx:pt>
          <cx:pt idx="17218">3</cx:pt>
          <cx:pt idx="17219">1</cx:pt>
          <cx:pt idx="17220">1</cx:pt>
          <cx:pt idx="17221">3</cx:pt>
          <cx:pt idx="17222">1</cx:pt>
          <cx:pt idx="17223">1</cx:pt>
          <cx:pt idx="17224">1</cx:pt>
          <cx:pt idx="17225">1</cx:pt>
          <cx:pt idx="17226">1</cx:pt>
          <cx:pt idx="17227">1</cx:pt>
          <cx:pt idx="17228">1</cx:pt>
          <cx:pt idx="17229">1</cx:pt>
          <cx:pt idx="17230">1</cx:pt>
          <cx:pt idx="17231">3</cx:pt>
          <cx:pt idx="17232">1</cx:pt>
          <cx:pt idx="17233">1</cx:pt>
          <cx:pt idx="17234">1</cx:pt>
          <cx:pt idx="17235">1</cx:pt>
          <cx:pt idx="17236">1</cx:pt>
          <cx:pt idx="17237">1</cx:pt>
          <cx:pt idx="17238">1</cx:pt>
          <cx:pt idx="17239">1</cx:pt>
          <cx:pt idx="17240">1</cx:pt>
          <cx:pt idx="17241">1</cx:pt>
          <cx:pt idx="17242">1</cx:pt>
          <cx:pt idx="17243">1</cx:pt>
          <cx:pt idx="17244">1</cx:pt>
          <cx:pt idx="17245">1</cx:pt>
          <cx:pt idx="17246">1</cx:pt>
          <cx:pt idx="17247">1</cx:pt>
          <cx:pt idx="17248">1</cx:pt>
          <cx:pt idx="17249">1</cx:pt>
          <cx:pt idx="17250">1</cx:pt>
          <cx:pt idx="17251">1</cx:pt>
          <cx:pt idx="17252">1</cx:pt>
          <cx:pt idx="17253">1</cx:pt>
          <cx:pt idx="17254">1</cx:pt>
          <cx:pt idx="17255">1</cx:pt>
          <cx:pt idx="17256">1</cx:pt>
          <cx:pt idx="17257">1</cx:pt>
          <cx:pt idx="17258">1</cx:pt>
          <cx:pt idx="17259">1</cx:pt>
          <cx:pt idx="17260">1</cx:pt>
          <cx:pt idx="17261">1</cx:pt>
          <cx:pt idx="17262">1</cx:pt>
          <cx:pt idx="17263">3</cx:pt>
          <cx:pt idx="17264">1</cx:pt>
          <cx:pt idx="17265">1</cx:pt>
          <cx:pt idx="17266">1</cx:pt>
          <cx:pt idx="17267">1</cx:pt>
          <cx:pt idx="17268">1</cx:pt>
          <cx:pt idx="17269">1</cx:pt>
          <cx:pt idx="17270">1</cx:pt>
          <cx:pt idx="17271">1</cx:pt>
          <cx:pt idx="17272">1</cx:pt>
          <cx:pt idx="17273">1</cx:pt>
          <cx:pt idx="17274">1</cx:pt>
          <cx:pt idx="17275">1</cx:pt>
          <cx:pt idx="17276">1</cx:pt>
          <cx:pt idx="17277">1</cx:pt>
          <cx:pt idx="17278">1</cx:pt>
          <cx:pt idx="17279">1</cx:pt>
          <cx:pt idx="17280">1</cx:pt>
          <cx:pt idx="17281">1</cx:pt>
          <cx:pt idx="17282">1</cx:pt>
          <cx:pt idx="17283">1</cx:pt>
          <cx:pt idx="17284">1</cx:pt>
          <cx:pt idx="17285">1</cx:pt>
          <cx:pt idx="17286">1</cx:pt>
          <cx:pt idx="17287">1</cx:pt>
          <cx:pt idx="17288">1</cx:pt>
          <cx:pt idx="17289">1</cx:pt>
          <cx:pt idx="17290">1</cx:pt>
          <cx:pt idx="17291">1</cx:pt>
          <cx:pt idx="17292">1</cx:pt>
          <cx:pt idx="17293">1</cx:pt>
          <cx:pt idx="17294">1</cx:pt>
          <cx:pt idx="17295">1</cx:pt>
          <cx:pt idx="17296">1</cx:pt>
          <cx:pt idx="17297">1</cx:pt>
          <cx:pt idx="17298">1</cx:pt>
          <cx:pt idx="17299">1</cx:pt>
          <cx:pt idx="17300">1</cx:pt>
          <cx:pt idx="17301">1</cx:pt>
          <cx:pt idx="17302">1</cx:pt>
          <cx:pt idx="17303">1</cx:pt>
          <cx:pt idx="17304">1</cx:pt>
          <cx:pt idx="17305">1</cx:pt>
          <cx:pt idx="17306">1</cx:pt>
          <cx:pt idx="17307">1</cx:pt>
          <cx:pt idx="17308">1</cx:pt>
          <cx:pt idx="17309">1</cx:pt>
          <cx:pt idx="17310">1</cx:pt>
          <cx:pt idx="17311">1</cx:pt>
          <cx:pt idx="17312">1</cx:pt>
          <cx:pt idx="17313">3</cx:pt>
          <cx:pt idx="17314">1</cx:pt>
          <cx:pt idx="17315">1</cx:pt>
          <cx:pt idx="17316">1</cx:pt>
          <cx:pt idx="17317">1</cx:pt>
          <cx:pt idx="17318">1</cx:pt>
          <cx:pt idx="17319">1</cx:pt>
          <cx:pt idx="17320">1</cx:pt>
          <cx:pt idx="17321">1</cx:pt>
          <cx:pt idx="17322">1</cx:pt>
          <cx:pt idx="17323">1</cx:pt>
          <cx:pt idx="17324">1</cx:pt>
          <cx:pt idx="17325">3</cx:pt>
          <cx:pt idx="17326">1</cx:pt>
          <cx:pt idx="17327">1</cx:pt>
          <cx:pt idx="17328">1</cx:pt>
          <cx:pt idx="17329">1</cx:pt>
          <cx:pt idx="17330">3</cx:pt>
          <cx:pt idx="17331">3</cx:pt>
          <cx:pt idx="17332">1</cx:pt>
          <cx:pt idx="17333">1</cx:pt>
          <cx:pt idx="17334">1</cx:pt>
          <cx:pt idx="17335">1</cx:pt>
          <cx:pt idx="17336">1</cx:pt>
          <cx:pt idx="17337">1</cx:pt>
          <cx:pt idx="17338">1</cx:pt>
          <cx:pt idx="17339">1</cx:pt>
          <cx:pt idx="17340">1</cx:pt>
          <cx:pt idx="17341">1</cx:pt>
          <cx:pt idx="17342">1</cx:pt>
          <cx:pt idx="17343">1</cx:pt>
          <cx:pt idx="17344">1</cx:pt>
          <cx:pt idx="17345">1</cx:pt>
          <cx:pt idx="17346">1</cx:pt>
          <cx:pt idx="17347">1</cx:pt>
          <cx:pt idx="17348">1</cx:pt>
          <cx:pt idx="17349">1</cx:pt>
          <cx:pt idx="17350">1</cx:pt>
          <cx:pt idx="17351">3</cx:pt>
          <cx:pt idx="17352">1</cx:pt>
          <cx:pt idx="17353">1</cx:pt>
          <cx:pt idx="17354">1</cx:pt>
          <cx:pt idx="17355">1</cx:pt>
          <cx:pt idx="17356">1</cx:pt>
          <cx:pt idx="17357">1</cx:pt>
          <cx:pt idx="17358">1</cx:pt>
          <cx:pt idx="17359">1</cx:pt>
          <cx:pt idx="17360">1</cx:pt>
          <cx:pt idx="17361">1</cx:pt>
          <cx:pt idx="17362">1</cx:pt>
          <cx:pt idx="17363">1</cx:pt>
          <cx:pt idx="17364">1</cx:pt>
          <cx:pt idx="17365">1</cx:pt>
          <cx:pt idx="17366">1</cx:pt>
          <cx:pt idx="17367">1</cx:pt>
          <cx:pt idx="17368">1</cx:pt>
          <cx:pt idx="17369">1</cx:pt>
          <cx:pt idx="17370">1</cx:pt>
          <cx:pt idx="17371">1</cx:pt>
          <cx:pt idx="17372">3</cx:pt>
          <cx:pt idx="17373">1</cx:pt>
          <cx:pt idx="17374">1</cx:pt>
          <cx:pt idx="17375">1</cx:pt>
          <cx:pt idx="17376">1</cx:pt>
          <cx:pt idx="17377">1</cx:pt>
          <cx:pt idx="17378">1</cx:pt>
          <cx:pt idx="17379">1</cx:pt>
          <cx:pt idx="17380">1</cx:pt>
          <cx:pt idx="17381">3</cx:pt>
          <cx:pt idx="17382">1</cx:pt>
          <cx:pt idx="17383">1</cx:pt>
          <cx:pt idx="17384">1</cx:pt>
          <cx:pt idx="17385">1</cx:pt>
          <cx:pt idx="17386">1</cx:pt>
          <cx:pt idx="17387">1</cx:pt>
          <cx:pt idx="17388">1</cx:pt>
          <cx:pt idx="17389">1</cx:pt>
          <cx:pt idx="17390">1</cx:pt>
          <cx:pt idx="17391">1</cx:pt>
          <cx:pt idx="17392">3</cx:pt>
          <cx:pt idx="17393">1</cx:pt>
          <cx:pt idx="17394">1</cx:pt>
          <cx:pt idx="17395">1</cx:pt>
          <cx:pt idx="17396">1</cx:pt>
          <cx:pt idx="17397">1</cx:pt>
          <cx:pt idx="17398">1</cx:pt>
          <cx:pt idx="17399">1</cx:pt>
          <cx:pt idx="17400">1</cx:pt>
          <cx:pt idx="17401">1</cx:pt>
          <cx:pt idx="17402">1</cx:pt>
          <cx:pt idx="17403">1</cx:pt>
          <cx:pt idx="17404">1</cx:pt>
          <cx:pt idx="17405">1</cx:pt>
          <cx:pt idx="17406">1</cx:pt>
          <cx:pt idx="17407">1</cx:pt>
          <cx:pt idx="17408">1</cx:pt>
          <cx:pt idx="17409">1</cx:pt>
          <cx:pt idx="17410">1</cx:pt>
          <cx:pt idx="17411">1</cx:pt>
          <cx:pt idx="17412">1</cx:pt>
          <cx:pt idx="17413">1</cx:pt>
          <cx:pt idx="17414">1</cx:pt>
          <cx:pt idx="17415">3</cx:pt>
          <cx:pt idx="17416">3</cx:pt>
          <cx:pt idx="17417">1</cx:pt>
          <cx:pt idx="17418">1</cx:pt>
          <cx:pt idx="17419">1</cx:pt>
          <cx:pt idx="17420">1</cx:pt>
          <cx:pt idx="17421">1</cx:pt>
          <cx:pt idx="17422">1</cx:pt>
          <cx:pt idx="17423">1</cx:pt>
          <cx:pt idx="17424">1</cx:pt>
          <cx:pt idx="17425">1</cx:pt>
          <cx:pt idx="17426">1</cx:pt>
          <cx:pt idx="17427">1</cx:pt>
          <cx:pt idx="17428">3</cx:pt>
          <cx:pt idx="17429">1</cx:pt>
          <cx:pt idx="17430">1</cx:pt>
          <cx:pt idx="17431">1</cx:pt>
          <cx:pt idx="17432">1</cx:pt>
          <cx:pt idx="17433">1</cx:pt>
          <cx:pt idx="17434">1</cx:pt>
          <cx:pt idx="17435">1</cx:pt>
          <cx:pt idx="17436">1</cx:pt>
          <cx:pt idx="17437">1</cx:pt>
          <cx:pt idx="17438">1</cx:pt>
          <cx:pt idx="17439">1</cx:pt>
          <cx:pt idx="17440">1</cx:pt>
          <cx:pt idx="17441">3</cx:pt>
          <cx:pt idx="17442">1</cx:pt>
          <cx:pt idx="17443">1</cx:pt>
          <cx:pt idx="17444">1</cx:pt>
          <cx:pt idx="17445">1</cx:pt>
          <cx:pt idx="17446">1</cx:pt>
          <cx:pt idx="17447">1</cx:pt>
          <cx:pt idx="17448">1</cx:pt>
          <cx:pt idx="17449">1</cx:pt>
          <cx:pt idx="17450">1</cx:pt>
          <cx:pt idx="17451">1</cx:pt>
          <cx:pt idx="17452">1</cx:pt>
          <cx:pt idx="17453">1</cx:pt>
          <cx:pt idx="17454">1</cx:pt>
          <cx:pt idx="17455">3</cx:pt>
          <cx:pt idx="17456">1</cx:pt>
          <cx:pt idx="17457">1</cx:pt>
          <cx:pt idx="17458">1</cx:pt>
          <cx:pt idx="17459">1</cx:pt>
          <cx:pt idx="17460">1</cx:pt>
          <cx:pt idx="17461">1</cx:pt>
          <cx:pt idx="17462">1</cx:pt>
          <cx:pt idx="17463">1</cx:pt>
          <cx:pt idx="17464">1</cx:pt>
          <cx:pt idx="17465">1</cx:pt>
          <cx:pt idx="17466">1</cx:pt>
          <cx:pt idx="17467">1</cx:pt>
          <cx:pt idx="17468">1</cx:pt>
          <cx:pt idx="17469">1</cx:pt>
          <cx:pt idx="17470">1</cx:pt>
          <cx:pt idx="17471">1</cx:pt>
          <cx:pt idx="17472">1</cx:pt>
          <cx:pt idx="17473">1</cx:pt>
          <cx:pt idx="17474">1</cx:pt>
          <cx:pt idx="17475">1</cx:pt>
          <cx:pt idx="17476">1</cx:pt>
          <cx:pt idx="17477">1</cx:pt>
          <cx:pt idx="17478">1</cx:pt>
          <cx:pt idx="17479">1</cx:pt>
          <cx:pt idx="17480">1</cx:pt>
          <cx:pt idx="17481">1</cx:pt>
          <cx:pt idx="17482">1</cx:pt>
          <cx:pt idx="17483">1</cx:pt>
          <cx:pt idx="17484">1</cx:pt>
          <cx:pt idx="17485">1</cx:pt>
          <cx:pt idx="17486">1</cx:pt>
          <cx:pt idx="17487">1</cx:pt>
          <cx:pt idx="17488">1</cx:pt>
          <cx:pt idx="17489">1</cx:pt>
          <cx:pt idx="17490">1</cx:pt>
          <cx:pt idx="17491">1</cx:pt>
          <cx:pt idx="17492">1</cx:pt>
          <cx:pt idx="17493">1</cx:pt>
          <cx:pt idx="17494">3</cx:pt>
          <cx:pt idx="17495">1</cx:pt>
          <cx:pt idx="17496">1</cx:pt>
          <cx:pt idx="17497">1</cx:pt>
          <cx:pt idx="17498">1</cx:pt>
          <cx:pt idx="17499">1</cx:pt>
          <cx:pt idx="17500">1</cx:pt>
          <cx:pt idx="17501">1</cx:pt>
          <cx:pt idx="17502">1</cx:pt>
          <cx:pt idx="17503">1</cx:pt>
          <cx:pt idx="17504">1</cx:pt>
          <cx:pt idx="17505">1</cx:pt>
          <cx:pt idx="17506">1</cx:pt>
          <cx:pt idx="17507">1</cx:pt>
          <cx:pt idx="17508">1</cx:pt>
          <cx:pt idx="17509">1</cx:pt>
          <cx:pt idx="17510">1</cx:pt>
          <cx:pt idx="17511">1</cx:pt>
          <cx:pt idx="17512">1</cx:pt>
          <cx:pt idx="17513">1</cx:pt>
          <cx:pt idx="17514">1</cx:pt>
          <cx:pt idx="17515">1</cx:pt>
          <cx:pt idx="17516">1</cx:pt>
          <cx:pt idx="17517">1</cx:pt>
          <cx:pt idx="17518">1</cx:pt>
          <cx:pt idx="17519">1</cx:pt>
          <cx:pt idx="17520">1</cx:pt>
          <cx:pt idx="17521">1</cx:pt>
          <cx:pt idx="17522">1</cx:pt>
          <cx:pt idx="17523">1</cx:pt>
          <cx:pt idx="17524">1</cx:pt>
          <cx:pt idx="17525">1</cx:pt>
          <cx:pt idx="17526">1</cx:pt>
          <cx:pt idx="17527">1</cx:pt>
          <cx:pt idx="17528">1</cx:pt>
          <cx:pt idx="17529">1</cx:pt>
          <cx:pt idx="17530">1</cx:pt>
          <cx:pt idx="17531">1</cx:pt>
          <cx:pt idx="17532">1</cx:pt>
          <cx:pt idx="17533">1</cx:pt>
          <cx:pt idx="17534">1</cx:pt>
          <cx:pt idx="17535">1</cx:pt>
          <cx:pt idx="17536">1</cx:pt>
          <cx:pt idx="17537">1</cx:pt>
          <cx:pt idx="17538">1</cx:pt>
          <cx:pt idx="17539">1</cx:pt>
          <cx:pt idx="17540">1</cx:pt>
          <cx:pt idx="17541">1</cx:pt>
          <cx:pt idx="17542">1</cx:pt>
          <cx:pt idx="17543">1</cx:pt>
          <cx:pt idx="17544">1</cx:pt>
          <cx:pt idx="17545">1</cx:pt>
          <cx:pt idx="17546">1</cx:pt>
          <cx:pt idx="17547">1</cx:pt>
          <cx:pt idx="17548">1</cx:pt>
          <cx:pt idx="17549">1</cx:pt>
          <cx:pt idx="17550">1</cx:pt>
          <cx:pt idx="17551">1</cx:pt>
          <cx:pt idx="17552">1</cx:pt>
          <cx:pt idx="17553">1</cx:pt>
          <cx:pt idx="17554">1</cx:pt>
          <cx:pt idx="17555">1</cx:pt>
          <cx:pt idx="17556">1</cx:pt>
          <cx:pt idx="17557">1</cx:pt>
          <cx:pt idx="17558">1</cx:pt>
          <cx:pt idx="17559">1</cx:pt>
          <cx:pt idx="17560">1</cx:pt>
          <cx:pt idx="17561">1</cx:pt>
          <cx:pt idx="17562">1</cx:pt>
          <cx:pt idx="17563">3</cx:pt>
          <cx:pt idx="17564">1</cx:pt>
          <cx:pt idx="17565">1</cx:pt>
          <cx:pt idx="17566">1</cx:pt>
          <cx:pt idx="17567">1</cx:pt>
          <cx:pt idx="17568">1</cx:pt>
          <cx:pt idx="17569">1</cx:pt>
          <cx:pt idx="17570">1</cx:pt>
          <cx:pt idx="17571">1</cx:pt>
          <cx:pt idx="17572">1</cx:pt>
          <cx:pt idx="17573">3</cx:pt>
          <cx:pt idx="17574">1</cx:pt>
          <cx:pt idx="17575">1</cx:pt>
          <cx:pt idx="17576">1</cx:pt>
          <cx:pt idx="17577">1</cx:pt>
          <cx:pt idx="17578">1</cx:pt>
          <cx:pt idx="17579">1</cx:pt>
          <cx:pt idx="17580">1</cx:pt>
          <cx:pt idx="17581">1</cx:pt>
          <cx:pt idx="17582">1</cx:pt>
          <cx:pt idx="17583">1</cx:pt>
          <cx:pt idx="17584">1</cx:pt>
          <cx:pt idx="17585">1</cx:pt>
          <cx:pt idx="17586">1</cx:pt>
          <cx:pt idx="17587">1</cx:pt>
          <cx:pt idx="17588">1</cx:pt>
          <cx:pt idx="17589">1</cx:pt>
          <cx:pt idx="17590">1</cx:pt>
          <cx:pt idx="17591">1</cx:pt>
          <cx:pt idx="17592">1</cx:pt>
          <cx:pt idx="17593">1</cx:pt>
          <cx:pt idx="17594">1</cx:pt>
          <cx:pt idx="17595">1</cx:pt>
          <cx:pt idx="17596">1</cx:pt>
          <cx:pt idx="17597">1</cx:pt>
          <cx:pt idx="17598">1</cx:pt>
          <cx:pt idx="17599">1</cx:pt>
          <cx:pt idx="17600">1</cx:pt>
          <cx:pt idx="17601">1</cx:pt>
          <cx:pt idx="17602">1</cx:pt>
          <cx:pt idx="17603">1</cx:pt>
          <cx:pt idx="17604">1</cx:pt>
          <cx:pt idx="17605">1</cx:pt>
          <cx:pt idx="17606">1</cx:pt>
          <cx:pt idx="17607">1</cx:pt>
          <cx:pt idx="17608">1</cx:pt>
          <cx:pt idx="17609">1</cx:pt>
          <cx:pt idx="17610">1</cx:pt>
          <cx:pt idx="17611">1</cx:pt>
          <cx:pt idx="17612">1</cx:pt>
          <cx:pt idx="17613">1</cx:pt>
          <cx:pt idx="17614">1</cx:pt>
          <cx:pt idx="17615">1</cx:pt>
          <cx:pt idx="17616">3</cx:pt>
          <cx:pt idx="17617">1</cx:pt>
          <cx:pt idx="17618">1</cx:pt>
          <cx:pt idx="17619">1</cx:pt>
          <cx:pt idx="17620">1</cx:pt>
          <cx:pt idx="17621">1</cx:pt>
          <cx:pt idx="17622">1</cx:pt>
          <cx:pt idx="17623">3</cx:pt>
          <cx:pt idx="17624">1</cx:pt>
          <cx:pt idx="17625">1</cx:pt>
          <cx:pt idx="17626">1</cx:pt>
          <cx:pt idx="17627">1</cx:pt>
          <cx:pt idx="17628">1</cx:pt>
          <cx:pt idx="17629">1</cx:pt>
          <cx:pt idx="17630">1</cx:pt>
          <cx:pt idx="17631">1</cx:pt>
          <cx:pt idx="17632">1</cx:pt>
          <cx:pt idx="17633">1</cx:pt>
          <cx:pt idx="17634">1</cx:pt>
          <cx:pt idx="17635">1</cx:pt>
          <cx:pt idx="17636">1</cx:pt>
          <cx:pt idx="17637">1</cx:pt>
          <cx:pt idx="17638">1</cx:pt>
          <cx:pt idx="17639">1</cx:pt>
          <cx:pt idx="17640">1</cx:pt>
          <cx:pt idx="17641">1</cx:pt>
          <cx:pt idx="17642">1</cx:pt>
          <cx:pt idx="17643">1</cx:pt>
          <cx:pt idx="17644">1</cx:pt>
          <cx:pt idx="17645">3</cx:pt>
          <cx:pt idx="17646">1</cx:pt>
          <cx:pt idx="17647">1</cx:pt>
          <cx:pt idx="17648">1</cx:pt>
          <cx:pt idx="17649">1</cx:pt>
          <cx:pt idx="17650">1</cx:pt>
          <cx:pt idx="17651">1</cx:pt>
          <cx:pt idx="17652">1</cx:pt>
          <cx:pt idx="17653">1</cx:pt>
          <cx:pt idx="17654">1</cx:pt>
          <cx:pt idx="17655">1</cx:pt>
          <cx:pt idx="17656">1</cx:pt>
          <cx:pt idx="17657">1</cx:pt>
          <cx:pt idx="17658">1</cx:pt>
          <cx:pt idx="17659">1</cx:pt>
          <cx:pt idx="17660">1</cx:pt>
          <cx:pt idx="17661">1</cx:pt>
          <cx:pt idx="17662">1</cx:pt>
          <cx:pt idx="17663">1</cx:pt>
          <cx:pt idx="17664">1</cx:pt>
          <cx:pt idx="17665">3</cx:pt>
          <cx:pt idx="17666">1</cx:pt>
          <cx:pt idx="17667">1</cx:pt>
          <cx:pt idx="17668">1</cx:pt>
          <cx:pt idx="17669">1</cx:pt>
          <cx:pt idx="17670">3</cx:pt>
          <cx:pt idx="17671">1</cx:pt>
          <cx:pt idx="17672">1</cx:pt>
          <cx:pt idx="17673">1</cx:pt>
          <cx:pt idx="17674">1</cx:pt>
          <cx:pt idx="17675">1</cx:pt>
          <cx:pt idx="17676">1</cx:pt>
          <cx:pt idx="17677">1</cx:pt>
          <cx:pt idx="17678">1</cx:pt>
          <cx:pt idx="17679">1</cx:pt>
          <cx:pt idx="17680">1</cx:pt>
          <cx:pt idx="17681">1</cx:pt>
          <cx:pt idx="17682">1</cx:pt>
          <cx:pt idx="17683">1</cx:pt>
          <cx:pt idx="17684">1</cx:pt>
          <cx:pt idx="17685">1</cx:pt>
          <cx:pt idx="17686">1</cx:pt>
          <cx:pt idx="17687">1</cx:pt>
          <cx:pt idx="17688">1</cx:pt>
          <cx:pt idx="17689">1</cx:pt>
          <cx:pt idx="17690">1</cx:pt>
          <cx:pt idx="17691">1</cx:pt>
          <cx:pt idx="17692">1</cx:pt>
          <cx:pt idx="17693">1</cx:pt>
          <cx:pt idx="17694">1</cx:pt>
          <cx:pt idx="17695">1</cx:pt>
          <cx:pt idx="17696">1</cx:pt>
          <cx:pt idx="17697">1</cx:pt>
          <cx:pt idx="17698">1</cx:pt>
          <cx:pt idx="17699">1</cx:pt>
          <cx:pt idx="17700">1</cx:pt>
          <cx:pt idx="17701">3</cx:pt>
          <cx:pt idx="17702">1</cx:pt>
          <cx:pt idx="17703">1</cx:pt>
          <cx:pt idx="17704">1</cx:pt>
          <cx:pt idx="17705">1</cx:pt>
          <cx:pt idx="17706">1</cx:pt>
          <cx:pt idx="17707">1</cx:pt>
          <cx:pt idx="17708">1</cx:pt>
          <cx:pt idx="17709">1</cx:pt>
          <cx:pt idx="17710">1</cx:pt>
          <cx:pt idx="17711">1</cx:pt>
          <cx:pt idx="17712">1</cx:pt>
          <cx:pt idx="17713">1</cx:pt>
          <cx:pt idx="17714">1</cx:pt>
          <cx:pt idx="17715">1</cx:pt>
          <cx:pt idx="17716">1</cx:pt>
          <cx:pt idx="17717">1</cx:pt>
          <cx:pt idx="17718">1</cx:pt>
          <cx:pt idx="17719">1</cx:pt>
          <cx:pt idx="17720">1</cx:pt>
          <cx:pt idx="17721">1</cx:pt>
          <cx:pt idx="17722">1</cx:pt>
          <cx:pt idx="17723">1</cx:pt>
          <cx:pt idx="17724">1</cx:pt>
          <cx:pt idx="17725">1</cx:pt>
          <cx:pt idx="17726">1</cx:pt>
          <cx:pt idx="17727">1</cx:pt>
          <cx:pt idx="17728">1</cx:pt>
          <cx:pt idx="17729">1</cx:pt>
          <cx:pt idx="17730">1</cx:pt>
          <cx:pt idx="17731">1</cx:pt>
          <cx:pt idx="17732">1</cx:pt>
          <cx:pt idx="17733">1</cx:pt>
          <cx:pt idx="17734">1</cx:pt>
          <cx:pt idx="17735">1</cx:pt>
          <cx:pt idx="17736">1</cx:pt>
          <cx:pt idx="17737">1</cx:pt>
          <cx:pt idx="17738">1</cx:pt>
          <cx:pt idx="17739">1</cx:pt>
          <cx:pt idx="17740">1</cx:pt>
          <cx:pt idx="17741">1</cx:pt>
          <cx:pt idx="17742">1</cx:pt>
          <cx:pt idx="17743">1</cx:pt>
          <cx:pt idx="17744">1</cx:pt>
          <cx:pt idx="17745">1</cx:pt>
          <cx:pt idx="17746">1</cx:pt>
          <cx:pt idx="17747">1</cx:pt>
          <cx:pt idx="17748">1</cx:pt>
          <cx:pt idx="17749">1</cx:pt>
          <cx:pt idx="17750">1</cx:pt>
          <cx:pt idx="17751">1</cx:pt>
          <cx:pt idx="17752">1</cx:pt>
          <cx:pt idx="17753">1</cx:pt>
          <cx:pt idx="17754">1</cx:pt>
          <cx:pt idx="17755">1</cx:pt>
          <cx:pt idx="17756">1</cx:pt>
          <cx:pt idx="17757">1</cx:pt>
          <cx:pt idx="17758">1</cx:pt>
          <cx:pt idx="17759">1</cx:pt>
          <cx:pt idx="17760">1</cx:pt>
          <cx:pt idx="17761">1</cx:pt>
          <cx:pt idx="17762">1</cx:pt>
          <cx:pt idx="17763">1</cx:pt>
          <cx:pt idx="17764">1</cx:pt>
          <cx:pt idx="17765">1</cx:pt>
          <cx:pt idx="17766">1</cx:pt>
          <cx:pt idx="17767">1</cx:pt>
          <cx:pt idx="17768">1</cx:pt>
          <cx:pt idx="17769">1</cx:pt>
          <cx:pt idx="17770">1</cx:pt>
          <cx:pt idx="17771">1</cx:pt>
          <cx:pt idx="17772">1</cx:pt>
          <cx:pt idx="17773">1</cx:pt>
          <cx:pt idx="17774">1</cx:pt>
          <cx:pt idx="17775">1</cx:pt>
          <cx:pt idx="17776">1</cx:pt>
          <cx:pt idx="17777">1</cx:pt>
          <cx:pt idx="17778">1</cx:pt>
          <cx:pt idx="17779">1</cx:pt>
          <cx:pt idx="17780">1</cx:pt>
          <cx:pt idx="17781">1</cx:pt>
          <cx:pt idx="17782">1</cx:pt>
          <cx:pt idx="17783">1</cx:pt>
          <cx:pt idx="17784">1</cx:pt>
          <cx:pt idx="17785">1</cx:pt>
          <cx:pt idx="17786">3</cx:pt>
          <cx:pt idx="17787">1</cx:pt>
          <cx:pt idx="17788">1</cx:pt>
          <cx:pt idx="17789">1</cx:pt>
          <cx:pt idx="17790">1</cx:pt>
          <cx:pt idx="17791">1</cx:pt>
          <cx:pt idx="17792">1</cx:pt>
          <cx:pt idx="17793">1</cx:pt>
          <cx:pt idx="17794">1</cx:pt>
          <cx:pt idx="17795">1</cx:pt>
          <cx:pt idx="17796">1</cx:pt>
          <cx:pt idx="17797">3</cx:pt>
          <cx:pt idx="17798">1</cx:pt>
          <cx:pt idx="17799">1</cx:pt>
          <cx:pt idx="17800">1</cx:pt>
          <cx:pt idx="17801">1</cx:pt>
          <cx:pt idx="17802">1</cx:pt>
          <cx:pt idx="17803">1</cx:pt>
          <cx:pt idx="17804">1</cx:pt>
          <cx:pt idx="17805">1</cx:pt>
          <cx:pt idx="17806">1</cx:pt>
          <cx:pt idx="17807">1</cx:pt>
          <cx:pt idx="17808">1</cx:pt>
          <cx:pt idx="17809">1</cx:pt>
          <cx:pt idx="17810">1</cx:pt>
          <cx:pt idx="17811">1</cx:pt>
          <cx:pt idx="17812">1</cx:pt>
          <cx:pt idx="17813">1</cx:pt>
          <cx:pt idx="17814">1</cx:pt>
          <cx:pt idx="17815">1</cx:pt>
          <cx:pt idx="17816">1</cx:pt>
          <cx:pt idx="17817">1</cx:pt>
          <cx:pt idx="17818">1</cx:pt>
          <cx:pt idx="17819">1</cx:pt>
          <cx:pt idx="17820">1</cx:pt>
          <cx:pt idx="17821">1</cx:pt>
          <cx:pt idx="17822">1</cx:pt>
          <cx:pt idx="17823">1</cx:pt>
          <cx:pt idx="17824">1</cx:pt>
          <cx:pt idx="17825">1</cx:pt>
          <cx:pt idx="17826">1</cx:pt>
          <cx:pt idx="17827">3</cx:pt>
          <cx:pt idx="17828">1</cx:pt>
          <cx:pt idx="17829">1</cx:pt>
          <cx:pt idx="17830">1</cx:pt>
          <cx:pt idx="17831">1</cx:pt>
          <cx:pt idx="17832">1</cx:pt>
          <cx:pt idx="17833">1</cx:pt>
          <cx:pt idx="17834">1</cx:pt>
          <cx:pt idx="17835">1</cx:pt>
          <cx:pt idx="17836">1</cx:pt>
          <cx:pt idx="17837">1</cx:pt>
          <cx:pt idx="17838">1</cx:pt>
          <cx:pt idx="17839">1</cx:pt>
          <cx:pt idx="17840">1</cx:pt>
          <cx:pt idx="17841">1</cx:pt>
          <cx:pt idx="17842">1</cx:pt>
          <cx:pt idx="17843">1</cx:pt>
          <cx:pt idx="17844">1</cx:pt>
          <cx:pt idx="17845">1</cx:pt>
          <cx:pt idx="17846">1</cx:pt>
          <cx:pt idx="17847">1</cx:pt>
          <cx:pt idx="17848">1</cx:pt>
          <cx:pt idx="17849">3</cx:pt>
          <cx:pt idx="17850">1</cx:pt>
          <cx:pt idx="17851">1</cx:pt>
          <cx:pt idx="17852">1</cx:pt>
          <cx:pt idx="17853">1</cx:pt>
          <cx:pt idx="17854">1</cx:pt>
          <cx:pt idx="17855">1</cx:pt>
          <cx:pt idx="17856">1</cx:pt>
          <cx:pt idx="17857">1</cx:pt>
          <cx:pt idx="17858">1</cx:pt>
          <cx:pt idx="17859">1</cx:pt>
          <cx:pt idx="17860">1</cx:pt>
          <cx:pt idx="17861">1</cx:pt>
          <cx:pt idx="17862">1</cx:pt>
          <cx:pt idx="17863">1</cx:pt>
          <cx:pt idx="17864">1</cx:pt>
          <cx:pt idx="17865">1</cx:pt>
          <cx:pt idx="17866">1</cx:pt>
          <cx:pt idx="17867">1</cx:pt>
          <cx:pt idx="17868">1</cx:pt>
          <cx:pt idx="17869">1</cx:pt>
          <cx:pt idx="17870">1</cx:pt>
          <cx:pt idx="17871">1</cx:pt>
          <cx:pt idx="17872">1</cx:pt>
          <cx:pt idx="17873">1</cx:pt>
          <cx:pt idx="17874">1</cx:pt>
          <cx:pt idx="17875">1</cx:pt>
          <cx:pt idx="17876">1</cx:pt>
          <cx:pt idx="17877">1</cx:pt>
          <cx:pt idx="17878">1</cx:pt>
          <cx:pt idx="17879">1</cx:pt>
          <cx:pt idx="17880">1</cx:pt>
          <cx:pt idx="17881">1</cx:pt>
          <cx:pt idx="17882">1</cx:pt>
          <cx:pt idx="17883">1</cx:pt>
          <cx:pt idx="17884">1</cx:pt>
          <cx:pt idx="17885">1</cx:pt>
          <cx:pt idx="17886">1</cx:pt>
          <cx:pt idx="17887">1</cx:pt>
          <cx:pt idx="17888">1</cx:pt>
          <cx:pt idx="17889">1</cx:pt>
          <cx:pt idx="17890">1</cx:pt>
          <cx:pt idx="17891">1</cx:pt>
          <cx:pt idx="17892">1</cx:pt>
          <cx:pt idx="17893">1</cx:pt>
          <cx:pt idx="17894">1</cx:pt>
          <cx:pt idx="17895">1</cx:pt>
          <cx:pt idx="17896">1</cx:pt>
          <cx:pt idx="17897">1</cx:pt>
          <cx:pt idx="17898">1</cx:pt>
          <cx:pt idx="17899">1</cx:pt>
          <cx:pt idx="17900">1</cx:pt>
          <cx:pt idx="17901">1</cx:pt>
          <cx:pt idx="17902">1</cx:pt>
          <cx:pt idx="17903">1</cx:pt>
          <cx:pt idx="17904">1</cx:pt>
          <cx:pt idx="17905">1</cx:pt>
          <cx:pt idx="17906">1</cx:pt>
          <cx:pt idx="17907">1</cx:pt>
          <cx:pt idx="17908">1</cx:pt>
          <cx:pt idx="17909">1</cx:pt>
          <cx:pt idx="17910">1</cx:pt>
          <cx:pt idx="17911">1</cx:pt>
          <cx:pt idx="17912">1</cx:pt>
          <cx:pt idx="17913">1</cx:pt>
          <cx:pt idx="17914">1</cx:pt>
          <cx:pt idx="17915">1</cx:pt>
          <cx:pt idx="17916">1</cx:pt>
          <cx:pt idx="17917">1</cx:pt>
          <cx:pt idx="17918">1</cx:pt>
          <cx:pt idx="17919">1</cx:pt>
          <cx:pt idx="17920">3</cx:pt>
          <cx:pt idx="17921">1</cx:pt>
          <cx:pt idx="17922">1</cx:pt>
          <cx:pt idx="17923">1</cx:pt>
          <cx:pt idx="17924">1</cx:pt>
          <cx:pt idx="17925">1</cx:pt>
          <cx:pt idx="17926">1</cx:pt>
          <cx:pt idx="17927">1</cx:pt>
          <cx:pt idx="17928">1</cx:pt>
          <cx:pt idx="17929">3</cx:pt>
          <cx:pt idx="17930">1</cx:pt>
          <cx:pt idx="17931">1</cx:pt>
          <cx:pt idx="17932">1</cx:pt>
          <cx:pt idx="17933">1</cx:pt>
          <cx:pt idx="17934">1</cx:pt>
          <cx:pt idx="17935">1</cx:pt>
          <cx:pt idx="17936">1</cx:pt>
          <cx:pt idx="17937">1</cx:pt>
          <cx:pt idx="17938">1</cx:pt>
          <cx:pt idx="17939">1</cx:pt>
          <cx:pt idx="17940">1</cx:pt>
          <cx:pt idx="17941">1</cx:pt>
          <cx:pt idx="17942">1</cx:pt>
          <cx:pt idx="17943">1</cx:pt>
          <cx:pt idx="17944">1</cx:pt>
          <cx:pt idx="17945">1</cx:pt>
          <cx:pt idx="17946">1</cx:pt>
          <cx:pt idx="17947">1</cx:pt>
          <cx:pt idx="17948">1</cx:pt>
          <cx:pt idx="17949">1</cx:pt>
          <cx:pt idx="17950">1</cx:pt>
          <cx:pt idx="17951">1</cx:pt>
          <cx:pt idx="17952">1</cx:pt>
          <cx:pt idx="17953">1</cx:pt>
          <cx:pt idx="17954">1</cx:pt>
          <cx:pt idx="17955">1</cx:pt>
          <cx:pt idx="17956">1</cx:pt>
          <cx:pt idx="17957">1</cx:pt>
          <cx:pt idx="17958">1</cx:pt>
          <cx:pt idx="17959">1</cx:pt>
          <cx:pt idx="17960">1</cx:pt>
          <cx:pt idx="17961">1</cx:pt>
          <cx:pt idx="17962">1</cx:pt>
          <cx:pt idx="17963">1</cx:pt>
          <cx:pt idx="17964">1</cx:pt>
          <cx:pt idx="17965">1</cx:pt>
          <cx:pt idx="17966">1</cx:pt>
          <cx:pt idx="17967">1</cx:pt>
          <cx:pt idx="17968">1</cx:pt>
          <cx:pt idx="17969">1</cx:pt>
          <cx:pt idx="17970">1</cx:pt>
          <cx:pt idx="17971">1</cx:pt>
          <cx:pt idx="17972">1</cx:pt>
          <cx:pt idx="17973">1</cx:pt>
          <cx:pt idx="17974">1</cx:pt>
          <cx:pt idx="17975">1</cx:pt>
          <cx:pt idx="17976">1</cx:pt>
          <cx:pt idx="17977">1</cx:pt>
          <cx:pt idx="17978">1</cx:pt>
          <cx:pt idx="17979">1</cx:pt>
          <cx:pt idx="17980">1</cx:pt>
          <cx:pt idx="17981">1</cx:pt>
          <cx:pt idx="17982">1</cx:pt>
          <cx:pt idx="17983">1</cx:pt>
          <cx:pt idx="17984">1</cx:pt>
          <cx:pt idx="17985">1</cx:pt>
          <cx:pt idx="17986">1</cx:pt>
          <cx:pt idx="17987">1</cx:pt>
          <cx:pt idx="17988">1</cx:pt>
          <cx:pt idx="17989">1</cx:pt>
          <cx:pt idx="17990">1</cx:pt>
          <cx:pt idx="17991">1</cx:pt>
          <cx:pt idx="17992">1</cx:pt>
          <cx:pt idx="17993">1</cx:pt>
          <cx:pt idx="17994">1</cx:pt>
          <cx:pt idx="17995">1</cx:pt>
          <cx:pt idx="17996">1</cx:pt>
          <cx:pt idx="17997">1</cx:pt>
          <cx:pt idx="17998">1</cx:pt>
          <cx:pt idx="17999">1</cx:pt>
          <cx:pt idx="18000">1</cx:pt>
          <cx:pt idx="18001">1</cx:pt>
          <cx:pt idx="18002">1</cx:pt>
          <cx:pt idx="18003">1</cx:pt>
          <cx:pt idx="18004">1</cx:pt>
          <cx:pt idx="18005">1</cx:pt>
          <cx:pt idx="18006">3</cx:pt>
          <cx:pt idx="18007">1</cx:pt>
          <cx:pt idx="18008">1</cx:pt>
          <cx:pt idx="18009">1</cx:pt>
          <cx:pt idx="18010">1</cx:pt>
          <cx:pt idx="18011">1</cx:pt>
          <cx:pt idx="18012">1</cx:pt>
          <cx:pt idx="18013">1</cx:pt>
          <cx:pt idx="18014">1</cx:pt>
          <cx:pt idx="18015">1</cx:pt>
          <cx:pt idx="18016">1</cx:pt>
          <cx:pt idx="18017">3</cx:pt>
          <cx:pt idx="18018">1</cx:pt>
          <cx:pt idx="18019">1</cx:pt>
          <cx:pt idx="18020">1</cx:pt>
          <cx:pt idx="18021">1</cx:pt>
          <cx:pt idx="18022">1</cx:pt>
          <cx:pt idx="18023">1</cx:pt>
          <cx:pt idx="18024">1</cx:pt>
          <cx:pt idx="18025">1</cx:pt>
          <cx:pt idx="18026">1</cx:pt>
          <cx:pt idx="18027">1</cx:pt>
          <cx:pt idx="18028">1</cx:pt>
          <cx:pt idx="18029">1</cx:pt>
          <cx:pt idx="18030">1</cx:pt>
          <cx:pt idx="18031">3</cx:pt>
          <cx:pt idx="18032">1</cx:pt>
          <cx:pt idx="18033">1</cx:pt>
          <cx:pt idx="18034">1</cx:pt>
          <cx:pt idx="18035">1</cx:pt>
          <cx:pt idx="18036">3</cx:pt>
          <cx:pt idx="18037">1</cx:pt>
          <cx:pt idx="18038">1</cx:pt>
          <cx:pt idx="18039">1</cx:pt>
          <cx:pt idx="18040">1</cx:pt>
          <cx:pt idx="18041">1</cx:pt>
          <cx:pt idx="18042">1</cx:pt>
          <cx:pt idx="18043">1</cx:pt>
          <cx:pt idx="18044">1</cx:pt>
          <cx:pt idx="18045">1</cx:pt>
          <cx:pt idx="18046">1</cx:pt>
          <cx:pt idx="18047">1</cx:pt>
          <cx:pt idx="18048">1</cx:pt>
          <cx:pt idx="18049">1</cx:pt>
          <cx:pt idx="18050">1</cx:pt>
          <cx:pt idx="18051">1</cx:pt>
          <cx:pt idx="18052">1</cx:pt>
          <cx:pt idx="18053">1</cx:pt>
          <cx:pt idx="18054">1</cx:pt>
          <cx:pt idx="18055">1</cx:pt>
          <cx:pt idx="18056">1</cx:pt>
          <cx:pt idx="18057">1</cx:pt>
          <cx:pt idx="18058">1</cx:pt>
          <cx:pt idx="18059">1</cx:pt>
          <cx:pt idx="18060">1</cx:pt>
          <cx:pt idx="18061">1</cx:pt>
          <cx:pt idx="18062">1</cx:pt>
          <cx:pt idx="18063">1</cx:pt>
          <cx:pt idx="18064">1</cx:pt>
          <cx:pt idx="18065">1</cx:pt>
          <cx:pt idx="18066">1</cx:pt>
          <cx:pt idx="18067">1</cx:pt>
          <cx:pt idx="18068">1</cx:pt>
          <cx:pt idx="18069">1</cx:pt>
          <cx:pt idx="18070">1</cx:pt>
          <cx:pt idx="18071">3</cx:pt>
          <cx:pt idx="18072">1</cx:pt>
          <cx:pt idx="18073">1</cx:pt>
          <cx:pt idx="18074">1</cx:pt>
          <cx:pt idx="18075">1</cx:pt>
          <cx:pt idx="18076">1</cx:pt>
          <cx:pt idx="18077">1</cx:pt>
          <cx:pt idx="18078">1</cx:pt>
          <cx:pt idx="18079">1</cx:pt>
          <cx:pt idx="18080">1</cx:pt>
          <cx:pt idx="18081">1</cx:pt>
          <cx:pt idx="18082">1</cx:pt>
          <cx:pt idx="18083">1</cx:pt>
          <cx:pt idx="18084">1</cx:pt>
          <cx:pt idx="18085">1</cx:pt>
          <cx:pt idx="18086">1</cx:pt>
          <cx:pt idx="18087">1</cx:pt>
          <cx:pt idx="18088">3</cx:pt>
          <cx:pt idx="18089">1</cx:pt>
          <cx:pt idx="18090">1</cx:pt>
          <cx:pt idx="18091">1</cx:pt>
          <cx:pt idx="18092">1</cx:pt>
          <cx:pt idx="18093">1</cx:pt>
          <cx:pt idx="18094">1</cx:pt>
          <cx:pt idx="18095">1</cx:pt>
          <cx:pt idx="18096">3</cx:pt>
          <cx:pt idx="18097">1</cx:pt>
          <cx:pt idx="18098">1</cx:pt>
          <cx:pt idx="18099">1</cx:pt>
          <cx:pt idx="18100">1</cx:pt>
          <cx:pt idx="18101">1</cx:pt>
          <cx:pt idx="18102">1</cx:pt>
          <cx:pt idx="18103">1</cx:pt>
          <cx:pt idx="18104">1</cx:pt>
          <cx:pt idx="18105">3</cx:pt>
          <cx:pt idx="18106">1</cx:pt>
          <cx:pt idx="18107">1</cx:pt>
          <cx:pt idx="18108">1</cx:pt>
          <cx:pt idx="18109">1</cx:pt>
          <cx:pt idx="18110">1</cx:pt>
          <cx:pt idx="18111">1</cx:pt>
          <cx:pt idx="18112">1</cx:pt>
          <cx:pt idx="18113">1</cx:pt>
          <cx:pt idx="18114">1</cx:pt>
          <cx:pt idx="18115">1</cx:pt>
          <cx:pt idx="18116">1</cx:pt>
          <cx:pt idx="18117">1</cx:pt>
          <cx:pt idx="18118">1</cx:pt>
          <cx:pt idx="18119">3</cx:pt>
          <cx:pt idx="18120">1</cx:pt>
          <cx:pt idx="18121">1</cx:pt>
          <cx:pt idx="18122">1</cx:pt>
          <cx:pt idx="18123">1</cx:pt>
          <cx:pt idx="18124">1</cx:pt>
          <cx:pt idx="18125">1</cx:pt>
          <cx:pt idx="18126">1</cx:pt>
          <cx:pt idx="18127">1</cx:pt>
          <cx:pt idx="18128">1</cx:pt>
          <cx:pt idx="18129">1</cx:pt>
          <cx:pt idx="18130">1</cx:pt>
          <cx:pt idx="18131">1</cx:pt>
          <cx:pt idx="18132">1</cx:pt>
          <cx:pt idx="18133">1</cx:pt>
          <cx:pt idx="18134">1</cx:pt>
          <cx:pt idx="18135">1</cx:pt>
          <cx:pt idx="18136">1</cx:pt>
          <cx:pt idx="18137">1</cx:pt>
          <cx:pt idx="18138">1</cx:pt>
          <cx:pt idx="18139">1</cx:pt>
          <cx:pt idx="18140">1</cx:pt>
          <cx:pt idx="18141">1</cx:pt>
          <cx:pt idx="18142">1</cx:pt>
          <cx:pt idx="18143">1</cx:pt>
          <cx:pt idx="18144">1</cx:pt>
          <cx:pt idx="18145">1</cx:pt>
          <cx:pt idx="18146">1</cx:pt>
          <cx:pt idx="18147">1</cx:pt>
          <cx:pt idx="18148">1</cx:pt>
          <cx:pt idx="18149">1</cx:pt>
          <cx:pt idx="18150">1</cx:pt>
          <cx:pt idx="18151">3</cx:pt>
          <cx:pt idx="18152">1</cx:pt>
          <cx:pt idx="18153">1</cx:pt>
          <cx:pt idx="18154">1</cx:pt>
          <cx:pt idx="18155">1</cx:pt>
          <cx:pt idx="18156">1</cx:pt>
          <cx:pt idx="18157">1</cx:pt>
          <cx:pt idx="18158">1</cx:pt>
          <cx:pt idx="18159">1</cx:pt>
          <cx:pt idx="18160">1</cx:pt>
          <cx:pt idx="18161">1</cx:pt>
          <cx:pt idx="18162">1</cx:pt>
          <cx:pt idx="18163">1</cx:pt>
          <cx:pt idx="18164">1</cx:pt>
          <cx:pt idx="18165">1</cx:pt>
          <cx:pt idx="18166">1</cx:pt>
          <cx:pt idx="18167">1</cx:pt>
          <cx:pt idx="18168">1</cx:pt>
          <cx:pt idx="18169">1</cx:pt>
          <cx:pt idx="18170">1</cx:pt>
          <cx:pt idx="18171">1</cx:pt>
          <cx:pt idx="18172">1</cx:pt>
          <cx:pt idx="18173">3</cx:pt>
          <cx:pt idx="18174">1</cx:pt>
          <cx:pt idx="18175">1</cx:pt>
          <cx:pt idx="18176">1</cx:pt>
          <cx:pt idx="18177">1</cx:pt>
          <cx:pt idx="18178">3</cx:pt>
          <cx:pt idx="18179">1</cx:pt>
          <cx:pt idx="18180">1</cx:pt>
          <cx:pt idx="18181">1</cx:pt>
          <cx:pt idx="18182">1</cx:pt>
          <cx:pt idx="18183">1</cx:pt>
          <cx:pt idx="18184">1</cx:pt>
          <cx:pt idx="18185">1</cx:pt>
          <cx:pt idx="18186">1</cx:pt>
          <cx:pt idx="18187">1</cx:pt>
          <cx:pt idx="18188">1</cx:pt>
          <cx:pt idx="18189">1</cx:pt>
          <cx:pt idx="18190">1</cx:pt>
          <cx:pt idx="18191">1</cx:pt>
          <cx:pt idx="18192">1</cx:pt>
          <cx:pt idx="18193">1</cx:pt>
          <cx:pt idx="18194">1</cx:pt>
          <cx:pt idx="18195">1</cx:pt>
          <cx:pt idx="18196">1</cx:pt>
          <cx:pt idx="18197">1</cx:pt>
          <cx:pt idx="18198">1</cx:pt>
          <cx:pt idx="18199">1</cx:pt>
          <cx:pt idx="18200">1</cx:pt>
          <cx:pt idx="18201">1</cx:pt>
          <cx:pt idx="18202">3</cx:pt>
          <cx:pt idx="18203">1</cx:pt>
          <cx:pt idx="18204">1</cx:pt>
          <cx:pt idx="18205">3</cx:pt>
          <cx:pt idx="18206">1</cx:pt>
          <cx:pt idx="18207">3</cx:pt>
          <cx:pt idx="18208">1</cx:pt>
          <cx:pt idx="18209">1</cx:pt>
          <cx:pt idx="18210">1</cx:pt>
          <cx:pt idx="18211">1</cx:pt>
          <cx:pt idx="18212">1</cx:pt>
          <cx:pt idx="18213">1</cx:pt>
          <cx:pt idx="18214">1</cx:pt>
          <cx:pt idx="18215">1</cx:pt>
          <cx:pt idx="18216">1</cx:pt>
          <cx:pt idx="18217">1</cx:pt>
          <cx:pt idx="18218">1</cx:pt>
          <cx:pt idx="18219">1</cx:pt>
          <cx:pt idx="18220">1</cx:pt>
          <cx:pt idx="18221">1</cx:pt>
          <cx:pt idx="18222">1</cx:pt>
          <cx:pt idx="18223">1</cx:pt>
          <cx:pt idx="18224">1</cx:pt>
          <cx:pt idx="18225">1</cx:pt>
          <cx:pt idx="18226">1</cx:pt>
          <cx:pt idx="18227">1</cx:pt>
          <cx:pt idx="18228">1</cx:pt>
          <cx:pt idx="18229">1</cx:pt>
          <cx:pt idx="18230">1</cx:pt>
          <cx:pt idx="18231">1</cx:pt>
          <cx:pt idx="18232">1</cx:pt>
          <cx:pt idx="18233">3</cx:pt>
          <cx:pt idx="18234">1</cx:pt>
          <cx:pt idx="18235">1</cx:pt>
          <cx:pt idx="18236">1</cx:pt>
          <cx:pt idx="18237">1</cx:pt>
          <cx:pt idx="18238">1</cx:pt>
          <cx:pt idx="18239">1</cx:pt>
          <cx:pt idx="18240">1</cx:pt>
          <cx:pt idx="18241">1</cx:pt>
          <cx:pt idx="18242">1</cx:pt>
          <cx:pt idx="18243">1</cx:pt>
          <cx:pt idx="18244">1</cx:pt>
          <cx:pt idx="18245">1</cx:pt>
          <cx:pt idx="18246">1</cx:pt>
          <cx:pt idx="18247">1</cx:pt>
          <cx:pt idx="18248">1</cx:pt>
          <cx:pt idx="18249">1</cx:pt>
          <cx:pt idx="18250">1</cx:pt>
          <cx:pt idx="18251">1</cx:pt>
          <cx:pt idx="18252">1</cx:pt>
          <cx:pt idx="18253">1</cx:pt>
          <cx:pt idx="18254">1</cx:pt>
          <cx:pt idx="18255">1</cx:pt>
          <cx:pt idx="18256">1</cx:pt>
          <cx:pt idx="18257">1</cx:pt>
          <cx:pt idx="18258">1</cx:pt>
          <cx:pt idx="18259">1</cx:pt>
          <cx:pt idx="18260">1</cx:pt>
          <cx:pt idx="18261">1</cx:pt>
          <cx:pt idx="18262">1</cx:pt>
          <cx:pt idx="18263">1</cx:pt>
          <cx:pt idx="18264">1</cx:pt>
          <cx:pt idx="18265">1</cx:pt>
          <cx:pt idx="18266">1</cx:pt>
          <cx:pt idx="18267">1</cx:pt>
          <cx:pt idx="18268">1</cx:pt>
          <cx:pt idx="18269">1</cx:pt>
          <cx:pt idx="18270">1</cx:pt>
          <cx:pt idx="18271">1</cx:pt>
          <cx:pt idx="18272">1</cx:pt>
          <cx:pt idx="18273">1</cx:pt>
          <cx:pt idx="18274">1</cx:pt>
          <cx:pt idx="18275">1</cx:pt>
          <cx:pt idx="18276">1</cx:pt>
          <cx:pt idx="18277">1</cx:pt>
          <cx:pt idx="18278">1</cx:pt>
          <cx:pt idx="18279">1</cx:pt>
          <cx:pt idx="18280">1</cx:pt>
          <cx:pt idx="18281">1</cx:pt>
          <cx:pt idx="18282">1</cx:pt>
          <cx:pt idx="18283">1</cx:pt>
          <cx:pt idx="18284">1</cx:pt>
          <cx:pt idx="18285">1</cx:pt>
          <cx:pt idx="18286">1</cx:pt>
          <cx:pt idx="18287">1</cx:pt>
          <cx:pt idx="18288">1</cx:pt>
          <cx:pt idx="18289">1</cx:pt>
          <cx:pt idx="18290">1</cx:pt>
          <cx:pt idx="18291">1</cx:pt>
          <cx:pt idx="18292">1</cx:pt>
          <cx:pt idx="18293">1</cx:pt>
          <cx:pt idx="18294">1</cx:pt>
          <cx:pt idx="18295">1</cx:pt>
          <cx:pt idx="18296">1</cx:pt>
          <cx:pt idx="18297">1</cx:pt>
          <cx:pt idx="18298">1</cx:pt>
          <cx:pt idx="18299">1</cx:pt>
          <cx:pt idx="18300">1</cx:pt>
          <cx:pt idx="18301">1</cx:pt>
          <cx:pt idx="18302">1</cx:pt>
          <cx:pt idx="18303">1</cx:pt>
          <cx:pt idx="18304">1</cx:pt>
          <cx:pt idx="18305">1</cx:pt>
          <cx:pt idx="18306">1</cx:pt>
          <cx:pt idx="18307">1</cx:pt>
          <cx:pt idx="18308">1</cx:pt>
          <cx:pt idx="18309">1</cx:pt>
          <cx:pt idx="18310">1</cx:pt>
          <cx:pt idx="18311">1</cx:pt>
          <cx:pt idx="18312">1</cx:pt>
          <cx:pt idx="18313">1</cx:pt>
          <cx:pt idx="18314">1</cx:pt>
          <cx:pt idx="18315">1</cx:pt>
          <cx:pt idx="18316">1</cx:pt>
          <cx:pt idx="18317">1</cx:pt>
          <cx:pt idx="18318">1</cx:pt>
          <cx:pt idx="18319">1</cx:pt>
          <cx:pt idx="18320">1</cx:pt>
          <cx:pt idx="18321">1</cx:pt>
          <cx:pt idx="18322">1</cx:pt>
          <cx:pt idx="18323">1</cx:pt>
          <cx:pt idx="18324">1</cx:pt>
          <cx:pt idx="18325">1</cx:pt>
          <cx:pt idx="18326">3</cx:pt>
          <cx:pt idx="18327">1</cx:pt>
          <cx:pt idx="18328">1</cx:pt>
          <cx:pt idx="18329">1</cx:pt>
          <cx:pt idx="18330">1</cx:pt>
          <cx:pt idx="18331">1</cx:pt>
          <cx:pt idx="18332">1</cx:pt>
          <cx:pt idx="18333">1</cx:pt>
          <cx:pt idx="18334">1</cx:pt>
          <cx:pt idx="18335">1</cx:pt>
          <cx:pt idx="18336">1</cx:pt>
          <cx:pt idx="18337">1</cx:pt>
          <cx:pt idx="18338">1</cx:pt>
          <cx:pt idx="18339">1</cx:pt>
          <cx:pt idx="18340">1</cx:pt>
          <cx:pt idx="18341">1</cx:pt>
          <cx:pt idx="18342">1</cx:pt>
          <cx:pt idx="18343">1</cx:pt>
          <cx:pt idx="18344">1</cx:pt>
          <cx:pt idx="18345">1</cx:pt>
          <cx:pt idx="18346">1</cx:pt>
          <cx:pt idx="18347">1</cx:pt>
          <cx:pt idx="18348">1</cx:pt>
          <cx:pt idx="18349">1</cx:pt>
          <cx:pt idx="18350">1</cx:pt>
          <cx:pt idx="18351">1</cx:pt>
          <cx:pt idx="18352">1</cx:pt>
          <cx:pt idx="18353">1</cx:pt>
          <cx:pt idx="18354">1</cx:pt>
          <cx:pt idx="18355">1</cx:pt>
          <cx:pt idx="18356">1</cx:pt>
          <cx:pt idx="18357">1</cx:pt>
          <cx:pt idx="18358">1</cx:pt>
          <cx:pt idx="18359">1</cx:pt>
          <cx:pt idx="18360">1</cx:pt>
          <cx:pt idx="18361">1</cx:pt>
          <cx:pt idx="18362">1</cx:pt>
          <cx:pt idx="18363">1</cx:pt>
          <cx:pt idx="18364">1</cx:pt>
          <cx:pt idx="18365">1</cx:pt>
          <cx:pt idx="18366">1</cx:pt>
          <cx:pt idx="18367">1</cx:pt>
          <cx:pt idx="18368">1</cx:pt>
          <cx:pt idx="18369">1</cx:pt>
          <cx:pt idx="18370">1</cx:pt>
          <cx:pt idx="18371">1</cx:pt>
          <cx:pt idx="18372">1</cx:pt>
          <cx:pt idx="18373">3</cx:pt>
          <cx:pt idx="18374">1</cx:pt>
          <cx:pt idx="18375">1</cx:pt>
          <cx:pt idx="18376">1</cx:pt>
          <cx:pt idx="18377">1</cx:pt>
          <cx:pt idx="18378">1</cx:pt>
          <cx:pt idx="18379">1</cx:pt>
          <cx:pt idx="18380">1</cx:pt>
          <cx:pt idx="18381">1</cx:pt>
          <cx:pt idx="18382">1</cx:pt>
          <cx:pt idx="18383">1</cx:pt>
          <cx:pt idx="18384">1</cx:pt>
          <cx:pt idx="18385">1</cx:pt>
          <cx:pt idx="18386">1</cx:pt>
          <cx:pt idx="18387">1</cx:pt>
          <cx:pt idx="18388">3</cx:pt>
          <cx:pt idx="18389">1</cx:pt>
          <cx:pt idx="18390">1</cx:pt>
          <cx:pt idx="18391">1</cx:pt>
          <cx:pt idx="18392">1</cx:pt>
          <cx:pt idx="18393">1</cx:pt>
          <cx:pt idx="18394">1</cx:pt>
          <cx:pt idx="18395">1</cx:pt>
          <cx:pt idx="18396">1</cx:pt>
          <cx:pt idx="18397">1</cx:pt>
          <cx:pt idx="18398">1</cx:pt>
          <cx:pt idx="18399">1</cx:pt>
          <cx:pt idx="18400">1</cx:pt>
          <cx:pt idx="18401">1</cx:pt>
          <cx:pt idx="18402">1</cx:pt>
          <cx:pt idx="18403">1</cx:pt>
          <cx:pt idx="18404">1</cx:pt>
          <cx:pt idx="18405">1</cx:pt>
          <cx:pt idx="18406">1</cx:pt>
          <cx:pt idx="18407">1</cx:pt>
          <cx:pt idx="18408">1</cx:pt>
          <cx:pt idx="18409">1</cx:pt>
          <cx:pt idx="18410">1</cx:pt>
          <cx:pt idx="18411">1</cx:pt>
          <cx:pt idx="18412">1</cx:pt>
          <cx:pt idx="18413">1</cx:pt>
          <cx:pt idx="18414">1</cx:pt>
          <cx:pt idx="18415">1</cx:pt>
          <cx:pt idx="18416">1</cx:pt>
          <cx:pt idx="18417">1</cx:pt>
          <cx:pt idx="18418">1</cx:pt>
          <cx:pt idx="18419">1</cx:pt>
          <cx:pt idx="18420">1</cx:pt>
          <cx:pt idx="18421">1</cx:pt>
          <cx:pt idx="18422">1</cx:pt>
          <cx:pt idx="18423">1</cx:pt>
          <cx:pt idx="18424">1</cx:pt>
          <cx:pt idx="18425">1</cx:pt>
          <cx:pt idx="18426">1</cx:pt>
          <cx:pt idx="18427">1</cx:pt>
          <cx:pt idx="18428">1</cx:pt>
          <cx:pt idx="18429">1</cx:pt>
          <cx:pt idx="18430">1</cx:pt>
          <cx:pt idx="18431">1</cx:pt>
          <cx:pt idx="18432">1</cx:pt>
          <cx:pt idx="18433">1</cx:pt>
          <cx:pt idx="18434">1</cx:pt>
          <cx:pt idx="18435">1</cx:pt>
          <cx:pt idx="18436">1</cx:pt>
          <cx:pt idx="18437">1</cx:pt>
          <cx:pt idx="18438">3</cx:pt>
          <cx:pt idx="18439">1</cx:pt>
          <cx:pt idx="18440">1</cx:pt>
          <cx:pt idx="18441">1</cx:pt>
          <cx:pt idx="18442">1</cx:pt>
          <cx:pt idx="18443">1</cx:pt>
          <cx:pt idx="18444">1</cx:pt>
          <cx:pt idx="18445">1</cx:pt>
          <cx:pt idx="18446">1</cx:pt>
          <cx:pt idx="18447">1</cx:pt>
          <cx:pt idx="18448">1</cx:pt>
          <cx:pt idx="18449">1</cx:pt>
          <cx:pt idx="18450">1</cx:pt>
          <cx:pt idx="18451">1</cx:pt>
          <cx:pt idx="18452">1</cx:pt>
          <cx:pt idx="18453">1</cx:pt>
          <cx:pt idx="18454">1</cx:pt>
          <cx:pt idx="18455">1</cx:pt>
          <cx:pt idx="18456">1</cx:pt>
          <cx:pt idx="18457">1</cx:pt>
          <cx:pt idx="18458">1</cx:pt>
          <cx:pt idx="18459">1</cx:pt>
          <cx:pt idx="18460">1</cx:pt>
          <cx:pt idx="18461">1</cx:pt>
          <cx:pt idx="18462">1</cx:pt>
          <cx:pt idx="18463">1</cx:pt>
          <cx:pt idx="18464">1</cx:pt>
          <cx:pt idx="18465">1</cx:pt>
          <cx:pt idx="18466">1</cx:pt>
          <cx:pt idx="18467">1</cx:pt>
          <cx:pt idx="18468">1</cx:pt>
          <cx:pt idx="18469">1</cx:pt>
          <cx:pt idx="18470">1</cx:pt>
          <cx:pt idx="18471">1</cx:pt>
          <cx:pt idx="18472">1</cx:pt>
          <cx:pt idx="18473">1</cx:pt>
          <cx:pt idx="18474">1</cx:pt>
          <cx:pt idx="18475">1</cx:pt>
          <cx:pt idx="18476">1</cx:pt>
          <cx:pt idx="18477">1</cx:pt>
          <cx:pt idx="18478">1</cx:pt>
          <cx:pt idx="18479">1</cx:pt>
          <cx:pt idx="18480">1</cx:pt>
          <cx:pt idx="18481">1</cx:pt>
          <cx:pt idx="18482">1</cx:pt>
          <cx:pt idx="18483">3</cx:pt>
          <cx:pt idx="18484">1</cx:pt>
          <cx:pt idx="18485">1</cx:pt>
          <cx:pt idx="18486">1</cx:pt>
          <cx:pt idx="18487">1</cx:pt>
          <cx:pt idx="18488">1</cx:pt>
          <cx:pt idx="18489">1</cx:pt>
          <cx:pt idx="18490">1</cx:pt>
          <cx:pt idx="18491">1</cx:pt>
          <cx:pt idx="18492">1</cx:pt>
          <cx:pt idx="18493">1</cx:pt>
          <cx:pt idx="18494">1</cx:pt>
          <cx:pt idx="18495">1</cx:pt>
          <cx:pt idx="18496">1</cx:pt>
          <cx:pt idx="18497">1</cx:pt>
          <cx:pt idx="18498">1</cx:pt>
          <cx:pt idx="18499">1</cx:pt>
          <cx:pt idx="18500">3</cx:pt>
          <cx:pt idx="18501">1</cx:pt>
          <cx:pt idx="18502">1</cx:pt>
          <cx:pt idx="18503">1</cx:pt>
          <cx:pt idx="18504">1</cx:pt>
          <cx:pt idx="18505">1</cx:pt>
          <cx:pt idx="18506">1</cx:pt>
          <cx:pt idx="18507">1</cx:pt>
          <cx:pt idx="18508">1</cx:pt>
          <cx:pt idx="18509">1</cx:pt>
          <cx:pt idx="18510">1</cx:pt>
          <cx:pt idx="18511">1</cx:pt>
          <cx:pt idx="18512">1</cx:pt>
          <cx:pt idx="18513">1</cx:pt>
          <cx:pt idx="18514">1</cx:pt>
          <cx:pt idx="18515">1</cx:pt>
          <cx:pt idx="18516">1</cx:pt>
          <cx:pt idx="18517">1</cx:pt>
          <cx:pt idx="18518">3</cx:pt>
          <cx:pt idx="18519">1</cx:pt>
          <cx:pt idx="18520">1</cx:pt>
          <cx:pt idx="18521">1</cx:pt>
          <cx:pt idx="18522">1</cx:pt>
          <cx:pt idx="18523">1</cx:pt>
          <cx:pt idx="18524">1</cx:pt>
          <cx:pt idx="18525">1</cx:pt>
          <cx:pt idx="18526">3</cx:pt>
          <cx:pt idx="18527">1</cx:pt>
          <cx:pt idx="18528">1</cx:pt>
          <cx:pt idx="18529">1</cx:pt>
          <cx:pt idx="18530">1</cx:pt>
          <cx:pt idx="18531">1</cx:pt>
          <cx:pt idx="18532">1</cx:pt>
          <cx:pt idx="18533">1</cx:pt>
          <cx:pt idx="18534">1</cx:pt>
          <cx:pt idx="18535">1</cx:pt>
          <cx:pt idx="18536">1</cx:pt>
          <cx:pt idx="18537">1</cx:pt>
          <cx:pt idx="18538">1</cx:pt>
          <cx:pt idx="18539">1</cx:pt>
          <cx:pt idx="18540">1</cx:pt>
          <cx:pt idx="18541">1</cx:pt>
          <cx:pt idx="18542">1</cx:pt>
          <cx:pt idx="18543">1</cx:pt>
          <cx:pt idx="18544">1</cx:pt>
          <cx:pt idx="18545">1</cx:pt>
          <cx:pt idx="18546">1</cx:pt>
          <cx:pt idx="18547">1</cx:pt>
          <cx:pt idx="18548">1</cx:pt>
          <cx:pt idx="18549">1</cx:pt>
          <cx:pt idx="18550">3</cx:pt>
          <cx:pt idx="18551">1</cx:pt>
          <cx:pt idx="18552">1</cx:pt>
          <cx:pt idx="18553">1</cx:pt>
          <cx:pt idx="18554">1</cx:pt>
          <cx:pt idx="18555">1</cx:pt>
          <cx:pt idx="18556">1</cx:pt>
          <cx:pt idx="18557">1</cx:pt>
          <cx:pt idx="18558">1</cx:pt>
          <cx:pt idx="18559">1</cx:pt>
          <cx:pt idx="18560">1</cx:pt>
          <cx:pt idx="18561">1</cx:pt>
          <cx:pt idx="18562">1</cx:pt>
          <cx:pt idx="18563">1</cx:pt>
          <cx:pt idx="18564">1</cx:pt>
          <cx:pt idx="18565">1</cx:pt>
          <cx:pt idx="18566">1</cx:pt>
          <cx:pt idx="18567">1</cx:pt>
          <cx:pt idx="18568">1</cx:pt>
          <cx:pt idx="18569">1</cx:pt>
          <cx:pt idx="18570">1</cx:pt>
          <cx:pt idx="18571">1</cx:pt>
          <cx:pt idx="18572">1</cx:pt>
          <cx:pt idx="18573">1</cx:pt>
          <cx:pt idx="18574">1</cx:pt>
          <cx:pt idx="18575">1</cx:pt>
          <cx:pt idx="18576">1</cx:pt>
          <cx:pt idx="18577">1</cx:pt>
          <cx:pt idx="18578">1</cx:pt>
          <cx:pt idx="18579">1</cx:pt>
          <cx:pt idx="18580">1</cx:pt>
          <cx:pt idx="18581">1</cx:pt>
          <cx:pt idx="18582">1</cx:pt>
          <cx:pt idx="18583">1</cx:pt>
          <cx:pt idx="18584">1</cx:pt>
          <cx:pt idx="18585">1</cx:pt>
          <cx:pt idx="18586">1</cx:pt>
          <cx:pt idx="18587">1</cx:pt>
          <cx:pt idx="18588">3</cx:pt>
          <cx:pt idx="18589">1</cx:pt>
          <cx:pt idx="18590">1</cx:pt>
          <cx:pt idx="18591">1</cx:pt>
          <cx:pt idx="18592">1</cx:pt>
          <cx:pt idx="18593">1</cx:pt>
          <cx:pt idx="18594">1</cx:pt>
          <cx:pt idx="18595">1</cx:pt>
          <cx:pt idx="18596">1</cx:pt>
          <cx:pt idx="18597">1</cx:pt>
          <cx:pt idx="18598">1</cx:pt>
          <cx:pt idx="18599">3</cx:pt>
          <cx:pt idx="18600">1</cx:pt>
          <cx:pt idx="18601">1</cx:pt>
          <cx:pt idx="18602">1</cx:pt>
          <cx:pt idx="18603">1</cx:pt>
          <cx:pt idx="18604">1</cx:pt>
          <cx:pt idx="18605">1</cx:pt>
          <cx:pt idx="18606">1</cx:pt>
          <cx:pt idx="18607">1</cx:pt>
          <cx:pt idx="18608">1</cx:pt>
          <cx:pt idx="18609">1</cx:pt>
          <cx:pt idx="18610">1</cx:pt>
          <cx:pt idx="18611">1</cx:pt>
          <cx:pt idx="18612">1</cx:pt>
          <cx:pt idx="18613">1</cx:pt>
          <cx:pt idx="18614">1</cx:pt>
          <cx:pt idx="18615">1</cx:pt>
          <cx:pt idx="18616">1</cx:pt>
          <cx:pt idx="18617">1</cx:pt>
          <cx:pt idx="18618">1</cx:pt>
          <cx:pt idx="18619">1</cx:pt>
          <cx:pt idx="18620">1</cx:pt>
          <cx:pt idx="18621">1</cx:pt>
          <cx:pt idx="18622">1</cx:pt>
          <cx:pt idx="18623">1</cx:pt>
          <cx:pt idx="18624">1</cx:pt>
          <cx:pt idx="18625">1</cx:pt>
          <cx:pt idx="18626">1</cx:pt>
          <cx:pt idx="18627">1</cx:pt>
          <cx:pt idx="18628">1</cx:pt>
          <cx:pt idx="18629">1</cx:pt>
          <cx:pt idx="18630">1</cx:pt>
          <cx:pt idx="18631">1</cx:pt>
          <cx:pt idx="18632">1</cx:pt>
          <cx:pt idx="18633">1</cx:pt>
          <cx:pt idx="18634">1</cx:pt>
          <cx:pt idx="18635">1</cx:pt>
          <cx:pt idx="18636">1</cx:pt>
          <cx:pt idx="18637">1</cx:pt>
          <cx:pt idx="18638">1</cx:pt>
          <cx:pt idx="18639">1</cx:pt>
          <cx:pt idx="18640">1</cx:pt>
          <cx:pt idx="18641">1</cx:pt>
          <cx:pt idx="18642">3</cx:pt>
          <cx:pt idx="18643">1</cx:pt>
          <cx:pt idx="18644">3</cx:pt>
          <cx:pt idx="18645">1</cx:pt>
          <cx:pt idx="18646">1</cx:pt>
          <cx:pt idx="18647">1</cx:pt>
          <cx:pt idx="18648">1</cx:pt>
          <cx:pt idx="18649">1</cx:pt>
          <cx:pt idx="18650">1</cx:pt>
          <cx:pt idx="18651">1</cx:pt>
          <cx:pt idx="18652">1</cx:pt>
          <cx:pt idx="18653">1</cx:pt>
          <cx:pt idx="18654">1</cx:pt>
          <cx:pt idx="18655">1</cx:pt>
          <cx:pt idx="18656">1</cx:pt>
          <cx:pt idx="18657">1</cx:pt>
          <cx:pt idx="18658">1</cx:pt>
          <cx:pt idx="18659">1</cx:pt>
          <cx:pt idx="18660">1</cx:pt>
          <cx:pt idx="18661">1</cx:pt>
          <cx:pt idx="18662">1</cx:pt>
          <cx:pt idx="18663">1</cx:pt>
          <cx:pt idx="18664">1</cx:pt>
          <cx:pt idx="18665">1</cx:pt>
          <cx:pt idx="18666">1</cx:pt>
          <cx:pt idx="18667">1</cx:pt>
          <cx:pt idx="18668">1</cx:pt>
          <cx:pt idx="18669">1</cx:pt>
          <cx:pt idx="18670">1</cx:pt>
          <cx:pt idx="18671">1</cx:pt>
          <cx:pt idx="18672">3</cx:pt>
          <cx:pt idx="18673">1</cx:pt>
          <cx:pt idx="18674">1</cx:pt>
          <cx:pt idx="18675">1</cx:pt>
          <cx:pt idx="18676">1</cx:pt>
          <cx:pt idx="18677">1</cx:pt>
          <cx:pt idx="18678">1</cx:pt>
          <cx:pt idx="18679">1</cx:pt>
          <cx:pt idx="18680">1</cx:pt>
          <cx:pt idx="18681">1</cx:pt>
          <cx:pt idx="18682">1</cx:pt>
          <cx:pt idx="18683">1</cx:pt>
          <cx:pt idx="18684">1</cx:pt>
          <cx:pt idx="18685">1</cx:pt>
          <cx:pt idx="18686">1</cx:pt>
          <cx:pt idx="18687">1</cx:pt>
          <cx:pt idx="18688">1</cx:pt>
          <cx:pt idx="18689">1</cx:pt>
          <cx:pt idx="18690">1</cx:pt>
          <cx:pt idx="18691">1</cx:pt>
          <cx:pt idx="18692">1</cx:pt>
          <cx:pt idx="18693">1</cx:pt>
          <cx:pt idx="18694">1</cx:pt>
          <cx:pt idx="18695">1</cx:pt>
          <cx:pt idx="18696">1</cx:pt>
          <cx:pt idx="18697">1</cx:pt>
          <cx:pt idx="18698">1</cx:pt>
          <cx:pt idx="18699">1</cx:pt>
          <cx:pt idx="18700">1</cx:pt>
          <cx:pt idx="18701">1</cx:pt>
          <cx:pt idx="18702">1</cx:pt>
          <cx:pt idx="18703">1</cx:pt>
          <cx:pt idx="18704">1</cx:pt>
          <cx:pt idx="18705">1</cx:pt>
          <cx:pt idx="18706">1</cx:pt>
          <cx:pt idx="18707">1</cx:pt>
          <cx:pt idx="18708">1</cx:pt>
          <cx:pt idx="18709">1</cx:pt>
          <cx:pt idx="18710">1</cx:pt>
          <cx:pt idx="18711">1</cx:pt>
          <cx:pt idx="18712">1</cx:pt>
          <cx:pt idx="18713">3</cx:pt>
          <cx:pt idx="18714">1</cx:pt>
          <cx:pt idx="18715">1</cx:pt>
          <cx:pt idx="18716">1</cx:pt>
          <cx:pt idx="18717">1</cx:pt>
          <cx:pt idx="18718">1</cx:pt>
          <cx:pt idx="18719">3</cx:pt>
          <cx:pt idx="18720">1</cx:pt>
          <cx:pt idx="18721">1</cx:pt>
          <cx:pt idx="18722">1</cx:pt>
          <cx:pt idx="18723">1</cx:pt>
          <cx:pt idx="18724">1</cx:pt>
          <cx:pt idx="18725">1</cx:pt>
          <cx:pt idx="18726">1</cx:pt>
          <cx:pt idx="18727">1</cx:pt>
          <cx:pt idx="18728">1</cx:pt>
          <cx:pt idx="18729">1</cx:pt>
          <cx:pt idx="18730">1</cx:pt>
          <cx:pt idx="18731">1</cx:pt>
          <cx:pt idx="18732">1</cx:pt>
          <cx:pt idx="18733">1</cx:pt>
          <cx:pt idx="18734">1</cx:pt>
          <cx:pt idx="18735">1</cx:pt>
          <cx:pt idx="18736">1</cx:pt>
          <cx:pt idx="18737">1</cx:pt>
          <cx:pt idx="18738">1</cx:pt>
          <cx:pt idx="18739">1</cx:pt>
          <cx:pt idx="18740">1</cx:pt>
          <cx:pt idx="18741">1</cx:pt>
          <cx:pt idx="18742">1</cx:pt>
          <cx:pt idx="18743">1</cx:pt>
          <cx:pt idx="18744">1</cx:pt>
          <cx:pt idx="18745">1</cx:pt>
          <cx:pt idx="18746">1</cx:pt>
          <cx:pt idx="18747">1</cx:pt>
          <cx:pt idx="18748">1</cx:pt>
          <cx:pt idx="18749">1</cx:pt>
          <cx:pt idx="18750">1</cx:pt>
          <cx:pt idx="18751">1</cx:pt>
          <cx:pt idx="18752">3</cx:pt>
          <cx:pt idx="18753">1</cx:pt>
          <cx:pt idx="18754">1</cx:pt>
          <cx:pt idx="18755">1</cx:pt>
          <cx:pt idx="18756">1</cx:pt>
          <cx:pt idx="18757">1</cx:pt>
          <cx:pt idx="18758">1</cx:pt>
          <cx:pt idx="18759">1</cx:pt>
          <cx:pt idx="18760">1</cx:pt>
          <cx:pt idx="18761">1</cx:pt>
          <cx:pt idx="18762">1</cx:pt>
          <cx:pt idx="18763">1</cx:pt>
          <cx:pt idx="18764">1</cx:pt>
          <cx:pt idx="18765">1</cx:pt>
          <cx:pt idx="18766">1</cx:pt>
          <cx:pt idx="18767">1</cx:pt>
          <cx:pt idx="18768">1</cx:pt>
          <cx:pt idx="18769">1</cx:pt>
          <cx:pt idx="18770">1</cx:pt>
          <cx:pt idx="18771">1</cx:pt>
          <cx:pt idx="18772">1</cx:pt>
          <cx:pt idx="18773">1</cx:pt>
          <cx:pt idx="18774">1</cx:pt>
          <cx:pt idx="18775">1</cx:pt>
          <cx:pt idx="18776">1</cx:pt>
          <cx:pt idx="18777">1</cx:pt>
          <cx:pt idx="18778">1</cx:pt>
          <cx:pt idx="18779">1</cx:pt>
          <cx:pt idx="18780">1</cx:pt>
          <cx:pt idx="18781">1</cx:pt>
          <cx:pt idx="18782">1</cx:pt>
          <cx:pt idx="18783">1</cx:pt>
          <cx:pt idx="18784">1</cx:pt>
          <cx:pt idx="18785">1</cx:pt>
          <cx:pt idx="18786">1</cx:pt>
          <cx:pt idx="18787">1</cx:pt>
          <cx:pt idx="18788">1</cx:pt>
          <cx:pt idx="18789">1</cx:pt>
          <cx:pt idx="18790">1</cx:pt>
          <cx:pt idx="18791">1</cx:pt>
          <cx:pt idx="18792">1</cx:pt>
          <cx:pt idx="18793">1</cx:pt>
          <cx:pt idx="18794">1</cx:pt>
          <cx:pt idx="18795">1</cx:pt>
          <cx:pt idx="18796">1</cx:pt>
          <cx:pt idx="18797">1</cx:pt>
          <cx:pt idx="18798">1</cx:pt>
          <cx:pt idx="18799">1</cx:pt>
          <cx:pt idx="18800">1</cx:pt>
          <cx:pt idx="18801">1</cx:pt>
          <cx:pt idx="18802">1</cx:pt>
          <cx:pt idx="18803">1</cx:pt>
          <cx:pt idx="18804">1</cx:pt>
          <cx:pt idx="18805">1</cx:pt>
          <cx:pt idx="18806">1</cx:pt>
          <cx:pt idx="18807">1</cx:pt>
          <cx:pt idx="18808">1</cx:pt>
          <cx:pt idx="18809">1</cx:pt>
          <cx:pt idx="18810">1</cx:pt>
          <cx:pt idx="18811">1</cx:pt>
          <cx:pt idx="18812">1</cx:pt>
          <cx:pt idx="18813">1</cx:pt>
          <cx:pt idx="18814">1</cx:pt>
          <cx:pt idx="18815">1</cx:pt>
          <cx:pt idx="18816">1</cx:pt>
          <cx:pt idx="18817">1</cx:pt>
          <cx:pt idx="18818">1</cx:pt>
          <cx:pt idx="18819">1</cx:pt>
          <cx:pt idx="18820">3</cx:pt>
          <cx:pt idx="18821">1</cx:pt>
          <cx:pt idx="18822">1</cx:pt>
          <cx:pt idx="18823">1</cx:pt>
          <cx:pt idx="18824">1</cx:pt>
          <cx:pt idx="18825">1</cx:pt>
          <cx:pt idx="18826">1</cx:pt>
          <cx:pt idx="18827">1</cx:pt>
          <cx:pt idx="18828">1</cx:pt>
          <cx:pt idx="18829">1</cx:pt>
          <cx:pt idx="18830">1</cx:pt>
          <cx:pt idx="18831">1</cx:pt>
          <cx:pt idx="18832">1</cx:pt>
          <cx:pt idx="18833">1</cx:pt>
          <cx:pt idx="18834">1</cx:pt>
          <cx:pt idx="18835">1</cx:pt>
          <cx:pt idx="18836">1</cx:pt>
          <cx:pt idx="18837">1</cx:pt>
          <cx:pt idx="18838">1</cx:pt>
          <cx:pt idx="18839">1</cx:pt>
          <cx:pt idx="18840">3</cx:pt>
          <cx:pt idx="18841">1</cx:pt>
          <cx:pt idx="18842">1</cx:pt>
          <cx:pt idx="18843">1</cx:pt>
          <cx:pt idx="18844">1</cx:pt>
          <cx:pt idx="18845">1</cx:pt>
          <cx:pt idx="18846">1</cx:pt>
          <cx:pt idx="18847">1</cx:pt>
          <cx:pt idx="18848">1</cx:pt>
          <cx:pt idx="18849">1</cx:pt>
          <cx:pt idx="18850">1</cx:pt>
          <cx:pt idx="18851">1</cx:pt>
          <cx:pt idx="18852">1</cx:pt>
          <cx:pt idx="18853">1</cx:pt>
          <cx:pt idx="18854">1</cx:pt>
          <cx:pt idx="18855">1</cx:pt>
          <cx:pt idx="18856">1</cx:pt>
          <cx:pt idx="18857">1</cx:pt>
          <cx:pt idx="18858">1</cx:pt>
          <cx:pt idx="18859">1</cx:pt>
          <cx:pt idx="18860">1</cx:pt>
          <cx:pt idx="18861">1</cx:pt>
          <cx:pt idx="18862">3</cx:pt>
          <cx:pt idx="18863">1</cx:pt>
          <cx:pt idx="18864">1</cx:pt>
          <cx:pt idx="18865">1</cx:pt>
          <cx:pt idx="18866">1</cx:pt>
          <cx:pt idx="18867">3</cx:pt>
          <cx:pt idx="18868">1</cx:pt>
          <cx:pt idx="18869">1</cx:pt>
          <cx:pt idx="18870">1</cx:pt>
          <cx:pt idx="18871">1</cx:pt>
          <cx:pt idx="18872">1</cx:pt>
          <cx:pt idx="18873">1</cx:pt>
          <cx:pt idx="18874">1</cx:pt>
          <cx:pt idx="18875">1</cx:pt>
          <cx:pt idx="18876">1</cx:pt>
          <cx:pt idx="18877">1</cx:pt>
          <cx:pt idx="18878">1</cx:pt>
          <cx:pt idx="18879">1</cx:pt>
          <cx:pt idx="18880">1</cx:pt>
          <cx:pt idx="18881">1</cx:pt>
          <cx:pt idx="18882">1</cx:pt>
          <cx:pt idx="18883">1</cx:pt>
          <cx:pt idx="18884">1</cx:pt>
          <cx:pt idx="18885">1</cx:pt>
          <cx:pt idx="18886">1</cx:pt>
          <cx:pt idx="18887">1</cx:pt>
          <cx:pt idx="18888">1</cx:pt>
          <cx:pt idx="18889">1</cx:pt>
          <cx:pt idx="18890">1</cx:pt>
          <cx:pt idx="18891">1</cx:pt>
          <cx:pt idx="18892">1</cx:pt>
          <cx:pt idx="18893">1</cx:pt>
          <cx:pt idx="18894">1</cx:pt>
          <cx:pt idx="18895">1</cx:pt>
          <cx:pt idx="18896">3</cx:pt>
          <cx:pt idx="18897">1</cx:pt>
          <cx:pt idx="18898">1</cx:pt>
          <cx:pt idx="18899">1</cx:pt>
          <cx:pt idx="18900">1</cx:pt>
          <cx:pt idx="18901">1</cx:pt>
          <cx:pt idx="18902">1</cx:pt>
          <cx:pt idx="18903">1</cx:pt>
          <cx:pt idx="18904">1</cx:pt>
          <cx:pt idx="18905">1</cx:pt>
          <cx:pt idx="18906">1</cx:pt>
          <cx:pt idx="18907">1</cx:pt>
          <cx:pt idx="18908">1</cx:pt>
          <cx:pt idx="18909">1</cx:pt>
          <cx:pt idx="18910">1</cx:pt>
          <cx:pt idx="18911">1</cx:pt>
          <cx:pt idx="18912">1</cx:pt>
          <cx:pt idx="18913">1</cx:pt>
          <cx:pt idx="18914">1</cx:pt>
          <cx:pt idx="18915">1</cx:pt>
          <cx:pt idx="18916">1</cx:pt>
          <cx:pt idx="18917">1</cx:pt>
          <cx:pt idx="18918">1</cx:pt>
          <cx:pt idx="18919">1</cx:pt>
          <cx:pt idx="18920">1</cx:pt>
          <cx:pt idx="18921">1</cx:pt>
          <cx:pt idx="18922">1</cx:pt>
          <cx:pt idx="18923">1</cx:pt>
          <cx:pt idx="18924">1</cx:pt>
          <cx:pt idx="18925">3</cx:pt>
          <cx:pt idx="18926">1</cx:pt>
          <cx:pt idx="18927">1</cx:pt>
          <cx:pt idx="18928">1</cx:pt>
          <cx:pt idx="18929">1</cx:pt>
          <cx:pt idx="18930">1</cx:pt>
          <cx:pt idx="18931">1</cx:pt>
          <cx:pt idx="18932">1</cx:pt>
          <cx:pt idx="18933">1</cx:pt>
          <cx:pt idx="18934">3</cx:pt>
          <cx:pt idx="18935">1</cx:pt>
          <cx:pt idx="18936">1</cx:pt>
          <cx:pt idx="18937">1</cx:pt>
          <cx:pt idx="18938">1</cx:pt>
          <cx:pt idx="18939">1</cx:pt>
          <cx:pt idx="18940">1</cx:pt>
          <cx:pt idx="18941">1</cx:pt>
          <cx:pt idx="18942">1</cx:pt>
          <cx:pt idx="18943">1</cx:pt>
          <cx:pt idx="18944">1</cx:pt>
          <cx:pt idx="18945">1</cx:pt>
          <cx:pt idx="18946">1</cx:pt>
          <cx:pt idx="18947">1</cx:pt>
          <cx:pt idx="18948">1</cx:pt>
          <cx:pt idx="18949">1</cx:pt>
          <cx:pt idx="18950">1</cx:pt>
          <cx:pt idx="18951">1</cx:pt>
          <cx:pt idx="18952">1</cx:pt>
          <cx:pt idx="18953">1</cx:pt>
          <cx:pt idx="18954">1</cx:pt>
          <cx:pt idx="18955">1</cx:pt>
          <cx:pt idx="18956">1</cx:pt>
          <cx:pt idx="18957">1</cx:pt>
          <cx:pt idx="18958">1</cx:pt>
          <cx:pt idx="18959">1</cx:pt>
          <cx:pt idx="18960">1</cx:pt>
          <cx:pt idx="18961">1</cx:pt>
          <cx:pt idx="18962">1</cx:pt>
          <cx:pt idx="18963">1</cx:pt>
          <cx:pt idx="18964">1</cx:pt>
          <cx:pt idx="18965">1</cx:pt>
          <cx:pt idx="18966">1</cx:pt>
          <cx:pt idx="18967">1</cx:pt>
          <cx:pt idx="18968">1</cx:pt>
          <cx:pt idx="18969">1</cx:pt>
          <cx:pt idx="18970">1</cx:pt>
          <cx:pt idx="18971">1</cx:pt>
          <cx:pt idx="18972">1</cx:pt>
          <cx:pt idx="18973">1</cx:pt>
          <cx:pt idx="18974">1</cx:pt>
          <cx:pt idx="18975">3</cx:pt>
          <cx:pt idx="18976">1</cx:pt>
          <cx:pt idx="18977">1</cx:pt>
          <cx:pt idx="18978">1</cx:pt>
          <cx:pt idx="18979">1</cx:pt>
          <cx:pt idx="18980">1</cx:pt>
          <cx:pt idx="18981">1</cx:pt>
          <cx:pt idx="18982">1</cx:pt>
          <cx:pt idx="18983">1</cx:pt>
          <cx:pt idx="18984">1</cx:pt>
          <cx:pt idx="18985">1</cx:pt>
          <cx:pt idx="18986">1</cx:pt>
          <cx:pt idx="18987">1</cx:pt>
          <cx:pt idx="18988">1</cx:pt>
          <cx:pt idx="18989">1</cx:pt>
          <cx:pt idx="18990">1</cx:pt>
          <cx:pt idx="18991">1</cx:pt>
          <cx:pt idx="18992">1</cx:pt>
          <cx:pt idx="18993">1</cx:pt>
          <cx:pt idx="18994">1</cx:pt>
          <cx:pt idx="18995">1</cx:pt>
          <cx:pt idx="18996">1</cx:pt>
          <cx:pt idx="18997">1</cx:pt>
          <cx:pt idx="18998">1</cx:pt>
          <cx:pt idx="18999">1</cx:pt>
          <cx:pt idx="19000">1</cx:pt>
          <cx:pt idx="19001">1</cx:pt>
          <cx:pt idx="19002">1</cx:pt>
          <cx:pt idx="19003">1</cx:pt>
          <cx:pt idx="19004">1</cx:pt>
          <cx:pt idx="19005">1</cx:pt>
          <cx:pt idx="19006">1</cx:pt>
          <cx:pt idx="19007">1</cx:pt>
          <cx:pt idx="19008">1</cx:pt>
          <cx:pt idx="19009">1</cx:pt>
          <cx:pt idx="19010">1</cx:pt>
          <cx:pt idx="19011">1</cx:pt>
          <cx:pt idx="19012">1</cx:pt>
          <cx:pt idx="19013">1</cx:pt>
          <cx:pt idx="19014">1</cx:pt>
          <cx:pt idx="19015">1</cx:pt>
          <cx:pt idx="19016">1</cx:pt>
          <cx:pt idx="19017">1</cx:pt>
          <cx:pt idx="19018">1</cx:pt>
          <cx:pt idx="19019">1</cx:pt>
          <cx:pt idx="19020">1</cx:pt>
          <cx:pt idx="19021">1</cx:pt>
          <cx:pt idx="19022">1</cx:pt>
          <cx:pt idx="19023">1</cx:pt>
          <cx:pt idx="19024">1</cx:pt>
          <cx:pt idx="19025">1</cx:pt>
          <cx:pt idx="19026">1</cx:pt>
          <cx:pt idx="19027">1</cx:pt>
          <cx:pt idx="19028">1</cx:pt>
          <cx:pt idx="19029">1</cx:pt>
          <cx:pt idx="19030">1</cx:pt>
          <cx:pt idx="19031">1</cx:pt>
          <cx:pt idx="19032">1</cx:pt>
          <cx:pt idx="19033">1</cx:pt>
          <cx:pt idx="19034">1</cx:pt>
          <cx:pt idx="19035">1</cx:pt>
          <cx:pt idx="19036">1</cx:pt>
          <cx:pt idx="19037">1</cx:pt>
          <cx:pt idx="19038">1</cx:pt>
          <cx:pt idx="19039">1</cx:pt>
          <cx:pt idx="19040">1</cx:pt>
          <cx:pt idx="19041">3</cx:pt>
          <cx:pt idx="19042">1</cx:pt>
          <cx:pt idx="19043">1</cx:pt>
          <cx:pt idx="19044">1</cx:pt>
          <cx:pt idx="19045">1</cx:pt>
          <cx:pt idx="19046">1</cx:pt>
          <cx:pt idx="19047">1</cx:pt>
          <cx:pt idx="19048">1</cx:pt>
          <cx:pt idx="19049">1</cx:pt>
          <cx:pt idx="19050">1</cx:pt>
          <cx:pt idx="19051">1</cx:pt>
          <cx:pt idx="19052">1</cx:pt>
          <cx:pt idx="19053">1</cx:pt>
          <cx:pt idx="19054">1</cx:pt>
          <cx:pt idx="19055">1</cx:pt>
          <cx:pt idx="19056">1</cx:pt>
          <cx:pt idx="19057">1</cx:pt>
          <cx:pt idx="19058">1</cx:pt>
          <cx:pt idx="19059">1</cx:pt>
          <cx:pt idx="19060">1</cx:pt>
          <cx:pt idx="19061">1</cx:pt>
          <cx:pt idx="19062">1</cx:pt>
          <cx:pt idx="19063">1</cx:pt>
          <cx:pt idx="19064">1</cx:pt>
          <cx:pt idx="19065">1</cx:pt>
          <cx:pt idx="19066">1</cx:pt>
          <cx:pt idx="19067">1</cx:pt>
          <cx:pt idx="19068">1</cx:pt>
          <cx:pt idx="19069">1</cx:pt>
          <cx:pt idx="19070">1</cx:pt>
          <cx:pt idx="19071">1</cx:pt>
          <cx:pt idx="19072">1</cx:pt>
          <cx:pt idx="19073">3</cx:pt>
          <cx:pt idx="19074">1</cx:pt>
          <cx:pt idx="19075">1</cx:pt>
          <cx:pt idx="19076">1</cx:pt>
          <cx:pt idx="19077">1</cx:pt>
          <cx:pt idx="19078">1</cx:pt>
          <cx:pt idx="19079">1</cx:pt>
          <cx:pt idx="19080">1</cx:pt>
          <cx:pt idx="19081">1</cx:pt>
          <cx:pt idx="19082">1</cx:pt>
          <cx:pt idx="19083">1</cx:pt>
          <cx:pt idx="19084">1</cx:pt>
          <cx:pt idx="19085">1</cx:pt>
          <cx:pt idx="19086">1</cx:pt>
          <cx:pt idx="19087">1</cx:pt>
          <cx:pt idx="19088">1</cx:pt>
          <cx:pt idx="19089">1</cx:pt>
          <cx:pt idx="19090">1</cx:pt>
          <cx:pt idx="19091">1</cx:pt>
          <cx:pt idx="19092">1</cx:pt>
          <cx:pt idx="19093">1</cx:pt>
          <cx:pt idx="19094">1</cx:pt>
          <cx:pt idx="19095">1</cx:pt>
          <cx:pt idx="19096">1</cx:pt>
          <cx:pt idx="19097">1</cx:pt>
          <cx:pt idx="19098">1</cx:pt>
          <cx:pt idx="19099">1</cx:pt>
          <cx:pt idx="19100">1</cx:pt>
          <cx:pt idx="19101">1</cx:pt>
          <cx:pt idx="19102">1</cx:pt>
          <cx:pt idx="19103">1</cx:pt>
          <cx:pt idx="19104">1</cx:pt>
          <cx:pt idx="19105">1</cx:pt>
          <cx:pt idx="19106">1</cx:pt>
          <cx:pt idx="19107">1</cx:pt>
          <cx:pt idx="19108">1</cx:pt>
          <cx:pt idx="19109">1</cx:pt>
          <cx:pt idx="19110">1</cx:pt>
          <cx:pt idx="19111">1</cx:pt>
          <cx:pt idx="19112">1</cx:pt>
          <cx:pt idx="19113">3</cx:pt>
          <cx:pt idx="19114">1</cx:pt>
          <cx:pt idx="19115">1</cx:pt>
          <cx:pt idx="19116">1</cx:pt>
          <cx:pt idx="19117">1</cx:pt>
          <cx:pt idx="19118">1</cx:pt>
          <cx:pt idx="19119">1</cx:pt>
          <cx:pt idx="19120">1</cx:pt>
          <cx:pt idx="19121">3</cx:pt>
          <cx:pt idx="19122">1</cx:pt>
          <cx:pt idx="19123">1</cx:pt>
          <cx:pt idx="19124">1</cx:pt>
          <cx:pt idx="19125">1</cx:pt>
          <cx:pt idx="19126">1</cx:pt>
          <cx:pt idx="19127">1</cx:pt>
          <cx:pt idx="19128">1</cx:pt>
          <cx:pt idx="19129">1</cx:pt>
          <cx:pt idx="19130">1</cx:pt>
          <cx:pt idx="19131">1</cx:pt>
          <cx:pt idx="19132">1</cx:pt>
          <cx:pt idx="19133">1</cx:pt>
          <cx:pt idx="19134">1</cx:pt>
          <cx:pt idx="19135">1</cx:pt>
          <cx:pt idx="19136">1</cx:pt>
          <cx:pt idx="19137">1</cx:pt>
          <cx:pt idx="19138">1</cx:pt>
          <cx:pt idx="19139">1</cx:pt>
          <cx:pt idx="19140">1</cx:pt>
          <cx:pt idx="19141">1</cx:pt>
          <cx:pt idx="19142">1</cx:pt>
          <cx:pt idx="19143">1</cx:pt>
          <cx:pt idx="19144">1</cx:pt>
          <cx:pt idx="19145">1</cx:pt>
          <cx:pt idx="19146">1</cx:pt>
          <cx:pt idx="19147">1</cx:pt>
          <cx:pt idx="19148">1</cx:pt>
          <cx:pt idx="19149">1</cx:pt>
          <cx:pt idx="19150">1</cx:pt>
          <cx:pt idx="19151">1</cx:pt>
          <cx:pt idx="19152">1</cx:pt>
          <cx:pt idx="19153">1</cx:pt>
          <cx:pt idx="19154">1</cx:pt>
          <cx:pt idx="19155">1</cx:pt>
          <cx:pt idx="19156">1</cx:pt>
          <cx:pt idx="19157">1</cx:pt>
          <cx:pt idx="19158">1</cx:pt>
          <cx:pt idx="19159">1</cx:pt>
          <cx:pt idx="19160">1</cx:pt>
          <cx:pt idx="19161">1</cx:pt>
          <cx:pt idx="19162">1</cx:pt>
          <cx:pt idx="19163">1</cx:pt>
          <cx:pt idx="19164">1</cx:pt>
          <cx:pt idx="19165">1</cx:pt>
          <cx:pt idx="19166">1</cx:pt>
          <cx:pt idx="19167">1</cx:pt>
          <cx:pt idx="19168">1</cx:pt>
          <cx:pt idx="19169">1</cx:pt>
          <cx:pt idx="19170">1</cx:pt>
          <cx:pt idx="19171">1</cx:pt>
          <cx:pt idx="19172">1</cx:pt>
          <cx:pt idx="19173">1</cx:pt>
          <cx:pt idx="19174">1</cx:pt>
          <cx:pt idx="19175">1</cx:pt>
          <cx:pt idx="19176">1</cx:pt>
          <cx:pt idx="19177">1</cx:pt>
          <cx:pt idx="19178">1</cx:pt>
          <cx:pt idx="19179">1</cx:pt>
          <cx:pt idx="19180">1</cx:pt>
          <cx:pt idx="19181">1</cx:pt>
          <cx:pt idx="19182">1</cx:pt>
          <cx:pt idx="19183">1</cx:pt>
          <cx:pt idx="19184">1</cx:pt>
          <cx:pt idx="19185">1</cx:pt>
          <cx:pt idx="19186">1</cx:pt>
          <cx:pt idx="19187">1</cx:pt>
          <cx:pt idx="19188">1</cx:pt>
          <cx:pt idx="19189">3</cx:pt>
          <cx:pt idx="19190">1</cx:pt>
          <cx:pt idx="19191">1</cx:pt>
          <cx:pt idx="19192">1</cx:pt>
          <cx:pt idx="19193">3</cx:pt>
          <cx:pt idx="19194">1</cx:pt>
          <cx:pt idx="19195">1</cx:pt>
          <cx:pt idx="19196">1</cx:pt>
          <cx:pt idx="19197">1</cx:pt>
          <cx:pt idx="19198">1</cx:pt>
          <cx:pt idx="19199">1</cx:pt>
          <cx:pt idx="19200">1</cx:pt>
          <cx:pt idx="19201">3</cx:pt>
          <cx:pt idx="19202">1</cx:pt>
          <cx:pt idx="19203">1</cx:pt>
          <cx:pt idx="19204">1</cx:pt>
          <cx:pt idx="19205">1</cx:pt>
          <cx:pt idx="19206">1</cx:pt>
          <cx:pt idx="19207">1</cx:pt>
          <cx:pt idx="19208">1</cx:pt>
          <cx:pt idx="19209">1</cx:pt>
          <cx:pt idx="19210">1</cx:pt>
          <cx:pt idx="19211">1</cx:pt>
          <cx:pt idx="19212">1</cx:pt>
          <cx:pt idx="19213">1</cx:pt>
          <cx:pt idx="19214">1</cx:pt>
          <cx:pt idx="19215">1</cx:pt>
          <cx:pt idx="19216">1</cx:pt>
          <cx:pt idx="19217">1</cx:pt>
          <cx:pt idx="19218">1</cx:pt>
          <cx:pt idx="19219">1</cx:pt>
          <cx:pt idx="19220">1</cx:pt>
          <cx:pt idx="19221">1</cx:pt>
          <cx:pt idx="19222">1</cx:pt>
          <cx:pt idx="19223">1</cx:pt>
          <cx:pt idx="19224">1</cx:pt>
          <cx:pt idx="19225">1</cx:pt>
          <cx:pt idx="19226">1</cx:pt>
          <cx:pt idx="19227">1</cx:pt>
          <cx:pt idx="19228">1</cx:pt>
          <cx:pt idx="19229">1</cx:pt>
          <cx:pt idx="19230">1</cx:pt>
          <cx:pt idx="19231">1</cx:pt>
          <cx:pt idx="19232">1</cx:pt>
          <cx:pt idx="19233">1</cx:pt>
          <cx:pt idx="19234">1</cx:pt>
          <cx:pt idx="19235">3</cx:pt>
          <cx:pt idx="19236">1</cx:pt>
          <cx:pt idx="19237">1</cx:pt>
          <cx:pt idx="19238">1</cx:pt>
          <cx:pt idx="19239">1</cx:pt>
          <cx:pt idx="19240">1</cx:pt>
          <cx:pt idx="19241">1</cx:pt>
          <cx:pt idx="19242">1</cx:pt>
          <cx:pt idx="19243">1</cx:pt>
          <cx:pt idx="19244">1</cx:pt>
          <cx:pt idx="19245">1</cx:pt>
          <cx:pt idx="19246">1</cx:pt>
          <cx:pt idx="19247">1</cx:pt>
          <cx:pt idx="19248">1</cx:pt>
          <cx:pt idx="19249">1</cx:pt>
          <cx:pt idx="19250">1</cx:pt>
          <cx:pt idx="19251">1</cx:pt>
          <cx:pt idx="19252">1</cx:pt>
          <cx:pt idx="19253">1</cx:pt>
          <cx:pt idx="19254">1</cx:pt>
          <cx:pt idx="19255">1</cx:pt>
          <cx:pt idx="19256">1</cx:pt>
          <cx:pt idx="19257">1</cx:pt>
          <cx:pt idx="19258">1</cx:pt>
          <cx:pt idx="19259">1</cx:pt>
          <cx:pt idx="19260">3</cx:pt>
          <cx:pt idx="19261">1</cx:pt>
          <cx:pt idx="19262">1</cx:pt>
          <cx:pt idx="19263">1</cx:pt>
          <cx:pt idx="19264">1</cx:pt>
          <cx:pt idx="19265">1</cx:pt>
          <cx:pt idx="19266">1</cx:pt>
          <cx:pt idx="19267">1</cx:pt>
          <cx:pt idx="19268">1</cx:pt>
          <cx:pt idx="19269">1</cx:pt>
          <cx:pt idx="19270">1</cx:pt>
          <cx:pt idx="19271">1</cx:pt>
          <cx:pt idx="19272">1</cx:pt>
          <cx:pt idx="19273">3</cx:pt>
          <cx:pt idx="19274">1</cx:pt>
          <cx:pt idx="19275">1</cx:pt>
          <cx:pt idx="19276">1</cx:pt>
          <cx:pt idx="19277">1</cx:pt>
          <cx:pt idx="19278">1</cx:pt>
          <cx:pt idx="19279">1</cx:pt>
          <cx:pt idx="19280">1</cx:pt>
          <cx:pt idx="19281">1</cx:pt>
          <cx:pt idx="19282">1</cx:pt>
          <cx:pt idx="19283">1</cx:pt>
          <cx:pt idx="19284">1</cx:pt>
          <cx:pt idx="19285">1</cx:pt>
          <cx:pt idx="19286">1</cx:pt>
          <cx:pt idx="19287">1</cx:pt>
          <cx:pt idx="19288">1</cx:pt>
          <cx:pt idx="19289">1</cx:pt>
          <cx:pt idx="19290">1</cx:pt>
          <cx:pt idx="19291">1</cx:pt>
          <cx:pt idx="19292">1</cx:pt>
          <cx:pt idx="19293">1</cx:pt>
          <cx:pt idx="19294">1</cx:pt>
          <cx:pt idx="19295">1</cx:pt>
          <cx:pt idx="19296">1</cx:pt>
          <cx:pt idx="19297">1</cx:pt>
          <cx:pt idx="19298">1</cx:pt>
          <cx:pt idx="19299">1</cx:pt>
          <cx:pt idx="19300">1</cx:pt>
          <cx:pt idx="19301">1</cx:pt>
          <cx:pt idx="19302">1</cx:pt>
          <cx:pt idx="19303">1</cx:pt>
          <cx:pt idx="19304">1</cx:pt>
          <cx:pt idx="19305">1</cx:pt>
          <cx:pt idx="19306">1</cx:pt>
          <cx:pt idx="19307">1</cx:pt>
          <cx:pt idx="19308">1</cx:pt>
          <cx:pt idx="19309">1</cx:pt>
          <cx:pt idx="19310">1</cx:pt>
          <cx:pt idx="19311">1</cx:pt>
          <cx:pt idx="19312">1</cx:pt>
          <cx:pt idx="19313">1</cx:pt>
          <cx:pt idx="19314">1</cx:pt>
          <cx:pt idx="19315">1</cx:pt>
          <cx:pt idx="19316">1</cx:pt>
          <cx:pt idx="19317">1</cx:pt>
          <cx:pt idx="19318">1</cx:pt>
          <cx:pt idx="19319">1</cx:pt>
          <cx:pt idx="19320">1</cx:pt>
          <cx:pt idx="19321">1</cx:pt>
          <cx:pt idx="19322">3</cx:pt>
          <cx:pt idx="19323">1</cx:pt>
          <cx:pt idx="19324">1</cx:pt>
          <cx:pt idx="19325">1</cx:pt>
          <cx:pt idx="19326">1</cx:pt>
          <cx:pt idx="19327">1</cx:pt>
          <cx:pt idx="19328">1</cx:pt>
          <cx:pt idx="19329">1</cx:pt>
          <cx:pt idx="19330">1</cx:pt>
          <cx:pt idx="19331">1</cx:pt>
          <cx:pt idx="19332">1</cx:pt>
          <cx:pt idx="19333">1</cx:pt>
          <cx:pt idx="19334">1</cx:pt>
          <cx:pt idx="19335">1</cx:pt>
          <cx:pt idx="19336">1</cx:pt>
          <cx:pt idx="19337">1</cx:pt>
          <cx:pt idx="19338">1</cx:pt>
          <cx:pt idx="19339">1</cx:pt>
          <cx:pt idx="19340">1</cx:pt>
          <cx:pt idx="19341">1</cx:pt>
          <cx:pt idx="19342">1</cx:pt>
          <cx:pt idx="19343">1</cx:pt>
          <cx:pt idx="19344">1</cx:pt>
          <cx:pt idx="19345">1</cx:pt>
          <cx:pt idx="19346">1</cx:pt>
          <cx:pt idx="19347">1</cx:pt>
          <cx:pt idx="19348">1</cx:pt>
          <cx:pt idx="19349">1</cx:pt>
          <cx:pt idx="19350">1</cx:pt>
          <cx:pt idx="19351">1</cx:pt>
          <cx:pt idx="19352">1</cx:pt>
          <cx:pt idx="19353">1</cx:pt>
          <cx:pt idx="19354">1</cx:pt>
          <cx:pt idx="19355">1</cx:pt>
          <cx:pt idx="19356">1</cx:pt>
          <cx:pt idx="19357">1</cx:pt>
          <cx:pt idx="19358">1</cx:pt>
          <cx:pt idx="19359">1</cx:pt>
          <cx:pt idx="19360">1</cx:pt>
          <cx:pt idx="19361">1</cx:pt>
          <cx:pt idx="19362">1</cx:pt>
          <cx:pt idx="19363">1</cx:pt>
          <cx:pt idx="19364">1</cx:pt>
          <cx:pt idx="19365">1</cx:pt>
          <cx:pt idx="19366">1</cx:pt>
          <cx:pt idx="19367">1</cx:pt>
          <cx:pt idx="19368">1</cx:pt>
          <cx:pt idx="19369">1</cx:pt>
          <cx:pt idx="19370">1</cx:pt>
          <cx:pt idx="19371">1</cx:pt>
          <cx:pt idx="19372">1</cx:pt>
          <cx:pt idx="19373">1</cx:pt>
          <cx:pt idx="19374">1</cx:pt>
          <cx:pt idx="19375">1</cx:pt>
          <cx:pt idx="19376">1</cx:pt>
          <cx:pt idx="19377">1</cx:pt>
          <cx:pt idx="19378">1</cx:pt>
          <cx:pt idx="19379">1</cx:pt>
          <cx:pt idx="19380">1</cx:pt>
          <cx:pt idx="19381">3</cx:pt>
          <cx:pt idx="19382">1</cx:pt>
          <cx:pt idx="19383">1</cx:pt>
          <cx:pt idx="19384">1</cx:pt>
          <cx:pt idx="19385">1</cx:pt>
          <cx:pt idx="19386">1</cx:pt>
          <cx:pt idx="19387">1</cx:pt>
          <cx:pt idx="19388">1</cx:pt>
          <cx:pt idx="19389">1</cx:pt>
          <cx:pt idx="19390">1</cx:pt>
          <cx:pt idx="19391">1</cx:pt>
          <cx:pt idx="19392">3</cx:pt>
          <cx:pt idx="19393">1</cx:pt>
          <cx:pt idx="19394">1</cx:pt>
          <cx:pt idx="19395">1</cx:pt>
          <cx:pt idx="19396">1</cx:pt>
          <cx:pt idx="19397">1</cx:pt>
          <cx:pt idx="19398">1</cx:pt>
          <cx:pt idx="19399">1</cx:pt>
          <cx:pt idx="19400">1</cx:pt>
          <cx:pt idx="19401">1</cx:pt>
          <cx:pt idx="19402">1</cx:pt>
          <cx:pt idx="19403">1</cx:pt>
          <cx:pt idx="19404">1</cx:pt>
          <cx:pt idx="19405">1</cx:pt>
          <cx:pt idx="19406">1</cx:pt>
          <cx:pt idx="19407">1</cx:pt>
          <cx:pt idx="19408">1</cx:pt>
          <cx:pt idx="19409">1</cx:pt>
          <cx:pt idx="19410">1</cx:pt>
          <cx:pt idx="19411">1</cx:pt>
          <cx:pt idx="19412">1</cx:pt>
          <cx:pt idx="19413">1</cx:pt>
          <cx:pt idx="19414">1</cx:pt>
          <cx:pt idx="19415">1</cx:pt>
          <cx:pt idx="19416">1</cx:pt>
          <cx:pt idx="19417">1</cx:pt>
          <cx:pt idx="19418">1</cx:pt>
          <cx:pt idx="19419">1</cx:pt>
          <cx:pt idx="19420">1</cx:pt>
          <cx:pt idx="19421">1</cx:pt>
          <cx:pt idx="19422">1</cx:pt>
          <cx:pt idx="19423">1</cx:pt>
          <cx:pt idx="19424">1</cx:pt>
          <cx:pt idx="19425">1</cx:pt>
          <cx:pt idx="19426">1</cx:pt>
          <cx:pt idx="19427">1</cx:pt>
          <cx:pt idx="19428">1</cx:pt>
          <cx:pt idx="19429">1</cx:pt>
          <cx:pt idx="19430">1</cx:pt>
          <cx:pt idx="19431">1</cx:pt>
          <cx:pt idx="19432">1</cx:pt>
          <cx:pt idx="19433">1</cx:pt>
          <cx:pt idx="19434">1</cx:pt>
          <cx:pt idx="19435">1</cx:pt>
          <cx:pt idx="19436">1</cx:pt>
          <cx:pt idx="19437">1</cx:pt>
          <cx:pt idx="19438">1</cx:pt>
          <cx:pt idx="19439">1</cx:pt>
          <cx:pt idx="19440">1</cx:pt>
          <cx:pt idx="19441">1</cx:pt>
          <cx:pt idx="19442">1</cx:pt>
          <cx:pt idx="19443">1</cx:pt>
          <cx:pt idx="19444">1</cx:pt>
          <cx:pt idx="19445">1</cx:pt>
          <cx:pt idx="19446">1</cx:pt>
          <cx:pt idx="19447">1</cx:pt>
          <cx:pt idx="19448">1</cx:pt>
          <cx:pt idx="19449">1</cx:pt>
          <cx:pt idx="19450">1</cx:pt>
          <cx:pt idx="19451">1</cx:pt>
          <cx:pt idx="19452">1</cx:pt>
          <cx:pt idx="19453">1</cx:pt>
          <cx:pt idx="19454">1</cx:pt>
          <cx:pt idx="19455">1</cx:pt>
          <cx:pt idx="19456">1</cx:pt>
          <cx:pt idx="19457">1</cx:pt>
          <cx:pt idx="19458">1</cx:pt>
          <cx:pt idx="19459">1</cx:pt>
          <cx:pt idx="19460">1</cx:pt>
          <cx:pt idx="19461">3</cx:pt>
          <cx:pt idx="19462">1</cx:pt>
          <cx:pt idx="19463">1</cx:pt>
          <cx:pt idx="19464">1</cx:pt>
          <cx:pt idx="19465">1</cx:pt>
          <cx:pt idx="19466">1</cx:pt>
          <cx:pt idx="19467">1</cx:pt>
          <cx:pt idx="19468">1</cx:pt>
          <cx:pt idx="19469">1</cx:pt>
          <cx:pt idx="19470">1</cx:pt>
          <cx:pt idx="19471">1</cx:pt>
          <cx:pt idx="19472">1</cx:pt>
          <cx:pt idx="19473">1</cx:pt>
          <cx:pt idx="19474">1</cx:pt>
          <cx:pt idx="19475">1</cx:pt>
          <cx:pt idx="19476">1</cx:pt>
          <cx:pt idx="19477">1</cx:pt>
          <cx:pt idx="19478">1</cx:pt>
          <cx:pt idx="19479">1</cx:pt>
          <cx:pt idx="19480">1</cx:pt>
          <cx:pt idx="19481">1</cx:pt>
          <cx:pt idx="19482">1</cx:pt>
          <cx:pt idx="19483">1</cx:pt>
          <cx:pt idx="19484">1</cx:pt>
          <cx:pt idx="19485">1</cx:pt>
          <cx:pt idx="19486">1</cx:pt>
          <cx:pt idx="19487">1</cx:pt>
          <cx:pt idx="19488">1</cx:pt>
          <cx:pt idx="19489">1</cx:pt>
          <cx:pt idx="19490">1</cx:pt>
          <cx:pt idx="19491">1</cx:pt>
          <cx:pt idx="19492">1</cx:pt>
          <cx:pt idx="19493">1</cx:pt>
          <cx:pt idx="19494">1</cx:pt>
          <cx:pt idx="19495">1</cx:pt>
          <cx:pt idx="19496">1</cx:pt>
          <cx:pt idx="19497">1</cx:pt>
          <cx:pt idx="19498">1</cx:pt>
          <cx:pt idx="19499">1</cx:pt>
          <cx:pt idx="19500">1</cx:pt>
          <cx:pt idx="19501">1</cx:pt>
          <cx:pt idx="19502">1</cx:pt>
          <cx:pt idx="19503">1</cx:pt>
          <cx:pt idx="19504">1</cx:pt>
          <cx:pt idx="19505">1</cx:pt>
          <cx:pt idx="19506">1</cx:pt>
          <cx:pt idx="19507">1</cx:pt>
          <cx:pt idx="19508">1</cx:pt>
          <cx:pt idx="19509">1</cx:pt>
          <cx:pt idx="19510">1</cx:pt>
          <cx:pt idx="19511">1</cx:pt>
          <cx:pt idx="19512">3</cx:pt>
          <cx:pt idx="19513">1</cx:pt>
          <cx:pt idx="19514">1</cx:pt>
          <cx:pt idx="19515">1</cx:pt>
          <cx:pt idx="19516">1</cx:pt>
          <cx:pt idx="19517">3</cx:pt>
          <cx:pt idx="19518">1</cx:pt>
          <cx:pt idx="19519">1</cx:pt>
          <cx:pt idx="19520">1</cx:pt>
          <cx:pt idx="19521">1</cx:pt>
          <cx:pt idx="19522">1</cx:pt>
          <cx:pt idx="19523">1</cx:pt>
          <cx:pt idx="19524">1</cx:pt>
          <cx:pt idx="19525">1</cx:pt>
          <cx:pt idx="19526">1</cx:pt>
          <cx:pt idx="19527">1</cx:pt>
          <cx:pt idx="19528">1</cx:pt>
          <cx:pt idx="19529">1</cx:pt>
          <cx:pt idx="19530">1</cx:pt>
          <cx:pt idx="19531">1</cx:pt>
          <cx:pt idx="19532">1</cx:pt>
          <cx:pt idx="19533">1</cx:pt>
          <cx:pt idx="19534">1</cx:pt>
          <cx:pt idx="19535">1</cx:pt>
          <cx:pt idx="19536">1</cx:pt>
          <cx:pt idx="19537">1</cx:pt>
          <cx:pt idx="19538">1</cx:pt>
          <cx:pt idx="19539">1</cx:pt>
          <cx:pt idx="19540">3</cx:pt>
          <cx:pt idx="19541">3</cx:pt>
          <cx:pt idx="19542">1</cx:pt>
          <cx:pt idx="19543">1</cx:pt>
          <cx:pt idx="19544">1</cx:pt>
          <cx:pt idx="19545">1</cx:pt>
          <cx:pt idx="19546">1</cx:pt>
          <cx:pt idx="19547">1</cx:pt>
          <cx:pt idx="19548">1</cx:pt>
          <cx:pt idx="19549">1</cx:pt>
          <cx:pt idx="19550">1</cx:pt>
          <cx:pt idx="19551">1</cx:pt>
          <cx:pt idx="19552">1</cx:pt>
          <cx:pt idx="19553">1</cx:pt>
          <cx:pt idx="19554">1</cx:pt>
          <cx:pt idx="19555">1</cx:pt>
          <cx:pt idx="19556">1</cx:pt>
          <cx:pt idx="19557">1</cx:pt>
          <cx:pt idx="19558">1</cx:pt>
          <cx:pt idx="19559">1</cx:pt>
          <cx:pt idx="19560">1</cx:pt>
          <cx:pt idx="19561">1</cx:pt>
          <cx:pt idx="19562">1</cx:pt>
          <cx:pt idx="19563">1</cx:pt>
          <cx:pt idx="19564">1</cx:pt>
          <cx:pt idx="19565">3</cx:pt>
          <cx:pt idx="19566">1</cx:pt>
          <cx:pt idx="19567">1</cx:pt>
          <cx:pt idx="19568">1</cx:pt>
          <cx:pt idx="19569">1</cx:pt>
          <cx:pt idx="19570">1</cx:pt>
          <cx:pt idx="19571">1</cx:pt>
          <cx:pt idx="19572">1</cx:pt>
          <cx:pt idx="19573">1</cx:pt>
          <cx:pt idx="19574">1</cx:pt>
          <cx:pt idx="19575">1</cx:pt>
          <cx:pt idx="19576">1</cx:pt>
          <cx:pt idx="19577">1</cx:pt>
          <cx:pt idx="19578">1</cx:pt>
          <cx:pt idx="19579">3</cx:pt>
          <cx:pt idx="19580">1</cx:pt>
          <cx:pt idx="19581">1</cx:pt>
          <cx:pt idx="19582">1</cx:pt>
          <cx:pt idx="19583">1</cx:pt>
          <cx:pt idx="19584">1</cx:pt>
          <cx:pt idx="19585">1</cx:pt>
          <cx:pt idx="19586">1</cx:pt>
          <cx:pt idx="19587">1</cx:pt>
          <cx:pt idx="19588">1</cx:pt>
          <cx:pt idx="19589">1</cx:pt>
          <cx:pt idx="19590">1</cx:pt>
          <cx:pt idx="19591">1</cx:pt>
          <cx:pt idx="19592">1</cx:pt>
          <cx:pt idx="19593">1</cx:pt>
          <cx:pt idx="19594">1</cx:pt>
          <cx:pt idx="19595">1</cx:pt>
          <cx:pt idx="19596">1</cx:pt>
          <cx:pt idx="19597">1</cx:pt>
          <cx:pt idx="19598">1</cx:pt>
          <cx:pt idx="19599">1</cx:pt>
          <cx:pt idx="19600">1</cx:pt>
          <cx:pt idx="19601">1</cx:pt>
          <cx:pt idx="19602">1</cx:pt>
          <cx:pt idx="19603">1</cx:pt>
          <cx:pt idx="19604">1</cx:pt>
          <cx:pt idx="19605">1</cx:pt>
          <cx:pt idx="19606">1</cx:pt>
          <cx:pt idx="19607">1</cx:pt>
          <cx:pt idx="19608">1</cx:pt>
          <cx:pt idx="19609">3</cx:pt>
          <cx:pt idx="19610">1</cx:pt>
          <cx:pt idx="19611">1</cx:pt>
          <cx:pt idx="19612">1</cx:pt>
          <cx:pt idx="19613">1</cx:pt>
          <cx:pt idx="19614">1</cx:pt>
          <cx:pt idx="19615">1</cx:pt>
          <cx:pt idx="19616">1</cx:pt>
          <cx:pt idx="19617">1</cx:pt>
          <cx:pt idx="19618">1</cx:pt>
          <cx:pt idx="19619">1</cx:pt>
          <cx:pt idx="19620">1</cx:pt>
          <cx:pt idx="19621">1</cx:pt>
          <cx:pt idx="19622">1</cx:pt>
          <cx:pt idx="19623">1</cx:pt>
          <cx:pt idx="19624">1</cx:pt>
          <cx:pt idx="19625">1</cx:pt>
          <cx:pt idx="19626">1</cx:pt>
          <cx:pt idx="19627">1</cx:pt>
          <cx:pt idx="19628">1</cx:pt>
          <cx:pt idx="19629">1</cx:pt>
          <cx:pt idx="19630">1</cx:pt>
          <cx:pt idx="19631">1</cx:pt>
          <cx:pt idx="19632">1</cx:pt>
          <cx:pt idx="19633">1</cx:pt>
          <cx:pt idx="19634">1</cx:pt>
          <cx:pt idx="19635">1</cx:pt>
          <cx:pt idx="19636">1</cx:pt>
          <cx:pt idx="19637">1</cx:pt>
          <cx:pt idx="19638">1</cx:pt>
          <cx:pt idx="19639">1</cx:pt>
          <cx:pt idx="19640">1</cx:pt>
          <cx:pt idx="19641">1</cx:pt>
          <cx:pt idx="19642">1</cx:pt>
          <cx:pt idx="19643">1</cx:pt>
          <cx:pt idx="19644">1</cx:pt>
          <cx:pt idx="19645">1</cx:pt>
          <cx:pt idx="19646">1</cx:pt>
          <cx:pt idx="19647">1</cx:pt>
          <cx:pt idx="19648">1</cx:pt>
          <cx:pt idx="19649">1</cx:pt>
          <cx:pt idx="19650">1</cx:pt>
          <cx:pt idx="19651">1</cx:pt>
          <cx:pt idx="19652">1</cx:pt>
          <cx:pt idx="19653">1</cx:pt>
          <cx:pt idx="19654">1</cx:pt>
          <cx:pt idx="19655">1</cx:pt>
          <cx:pt idx="19656">1</cx:pt>
          <cx:pt idx="19657">1</cx:pt>
          <cx:pt idx="19658">1</cx:pt>
          <cx:pt idx="19659">1</cx:pt>
          <cx:pt idx="19660">1</cx:pt>
          <cx:pt idx="19661">1</cx:pt>
          <cx:pt idx="19662">1</cx:pt>
          <cx:pt idx="19663">1</cx:pt>
          <cx:pt idx="19664">1</cx:pt>
          <cx:pt idx="19665">1</cx:pt>
          <cx:pt idx="19666">1</cx:pt>
          <cx:pt idx="19667">1</cx:pt>
          <cx:pt idx="19668">1</cx:pt>
          <cx:pt idx="19669">1</cx:pt>
          <cx:pt idx="19670">1</cx:pt>
          <cx:pt idx="19671">1</cx:pt>
          <cx:pt idx="19672">1</cx:pt>
          <cx:pt idx="19673">1</cx:pt>
          <cx:pt idx="19674">1</cx:pt>
          <cx:pt idx="19675">1</cx:pt>
          <cx:pt idx="19676">1</cx:pt>
          <cx:pt idx="19677">1</cx:pt>
          <cx:pt idx="19678">3</cx:pt>
          <cx:pt idx="19679">1</cx:pt>
          <cx:pt idx="19680">1</cx:pt>
          <cx:pt idx="19681">1</cx:pt>
          <cx:pt idx="19682">1</cx:pt>
          <cx:pt idx="19683">1</cx:pt>
          <cx:pt idx="19684">1</cx:pt>
          <cx:pt idx="19685">1</cx:pt>
          <cx:pt idx="19686">1</cx:pt>
          <cx:pt idx="19687">1</cx:pt>
          <cx:pt idx="19688">1</cx:pt>
          <cx:pt idx="19689">1</cx:pt>
          <cx:pt idx="19690">1</cx:pt>
          <cx:pt idx="19691">1</cx:pt>
          <cx:pt idx="19692">1</cx:pt>
          <cx:pt idx="19693">1</cx:pt>
          <cx:pt idx="19694">1</cx:pt>
          <cx:pt idx="19695">1</cx:pt>
          <cx:pt idx="19696">1</cx:pt>
          <cx:pt idx="19697">1</cx:pt>
          <cx:pt idx="19698">1</cx:pt>
          <cx:pt idx="19699">1</cx:pt>
          <cx:pt idx="19700">1</cx:pt>
          <cx:pt idx="19701">1</cx:pt>
          <cx:pt idx="19702">1</cx:pt>
          <cx:pt idx="19703">1</cx:pt>
          <cx:pt idx="19704">3</cx:pt>
          <cx:pt idx="19705">1</cx:pt>
          <cx:pt idx="19706">1</cx:pt>
          <cx:pt idx="19707">1</cx:pt>
          <cx:pt idx="19708">1</cx:pt>
          <cx:pt idx="19709">1</cx:pt>
          <cx:pt idx="19710">1</cx:pt>
          <cx:pt idx="19711">1</cx:pt>
          <cx:pt idx="19712">1</cx:pt>
          <cx:pt idx="19713">1</cx:pt>
          <cx:pt idx="19714">1</cx:pt>
          <cx:pt idx="19715">1</cx:pt>
          <cx:pt idx="19716">1</cx:pt>
          <cx:pt idx="19717">1</cx:pt>
          <cx:pt idx="19718">1</cx:pt>
          <cx:pt idx="19719">1</cx:pt>
          <cx:pt idx="19720">1</cx:pt>
          <cx:pt idx="19721">1</cx:pt>
          <cx:pt idx="19722">1</cx:pt>
          <cx:pt idx="19723">1</cx:pt>
          <cx:pt idx="19724">3</cx:pt>
          <cx:pt idx="19725">1</cx:pt>
          <cx:pt idx="19726">1</cx:pt>
          <cx:pt idx="19727">1</cx:pt>
          <cx:pt idx="19728">1</cx:pt>
          <cx:pt idx="19729">1</cx:pt>
          <cx:pt idx="19730">1</cx:pt>
          <cx:pt idx="19731">1</cx:pt>
          <cx:pt idx="19732">1</cx:pt>
          <cx:pt idx="19733">1</cx:pt>
          <cx:pt idx="19734">1</cx:pt>
          <cx:pt idx="19735">1</cx:pt>
          <cx:pt idx="19736">1</cx:pt>
          <cx:pt idx="19737">1</cx:pt>
          <cx:pt idx="19738">1</cx:pt>
          <cx:pt idx="19739">1</cx:pt>
          <cx:pt idx="19740">1</cx:pt>
          <cx:pt idx="19741">1</cx:pt>
          <cx:pt idx="19742">1</cx:pt>
          <cx:pt idx="19743">1</cx:pt>
          <cx:pt idx="19744">1</cx:pt>
          <cx:pt idx="19745">1</cx:pt>
          <cx:pt idx="19746">1</cx:pt>
          <cx:pt idx="19747">1</cx:pt>
          <cx:pt idx="19748">1</cx:pt>
          <cx:pt idx="19749">1</cx:pt>
          <cx:pt idx="19750">1</cx:pt>
          <cx:pt idx="19751">1</cx:pt>
          <cx:pt idx="19752">1</cx:pt>
          <cx:pt idx="19753">1</cx:pt>
          <cx:pt idx="19754">1</cx:pt>
          <cx:pt idx="19755">1</cx:pt>
          <cx:pt idx="19756">1</cx:pt>
          <cx:pt idx="19757">1</cx:pt>
          <cx:pt idx="19758">1</cx:pt>
          <cx:pt idx="19759">1</cx:pt>
          <cx:pt idx="19760">1</cx:pt>
          <cx:pt idx="19761">1</cx:pt>
          <cx:pt idx="19762">1</cx:pt>
          <cx:pt idx="19763">1</cx:pt>
          <cx:pt idx="19764">1</cx:pt>
          <cx:pt idx="19765">1</cx:pt>
          <cx:pt idx="19766">1</cx:pt>
          <cx:pt idx="19767">1</cx:pt>
          <cx:pt idx="19768">1</cx:pt>
          <cx:pt idx="19769">1</cx:pt>
          <cx:pt idx="19770">1</cx:pt>
          <cx:pt idx="19771">1</cx:pt>
          <cx:pt idx="19772">1</cx:pt>
          <cx:pt idx="19773">1</cx:pt>
          <cx:pt idx="19774">1</cx:pt>
          <cx:pt idx="19775">1</cx:pt>
          <cx:pt idx="19776">1</cx:pt>
          <cx:pt idx="19777">1</cx:pt>
          <cx:pt idx="19778">1</cx:pt>
          <cx:pt idx="19779">1</cx:pt>
          <cx:pt idx="19780">3</cx:pt>
          <cx:pt idx="19781">1</cx:pt>
          <cx:pt idx="19782">1</cx:pt>
          <cx:pt idx="19783">1</cx:pt>
          <cx:pt idx="19784">1</cx:pt>
          <cx:pt idx="19785">1</cx:pt>
          <cx:pt idx="19786">1</cx:pt>
          <cx:pt idx="19787">3</cx:pt>
          <cx:pt idx="19788">1</cx:pt>
          <cx:pt idx="19789">1</cx:pt>
          <cx:pt idx="19790">1</cx:pt>
          <cx:pt idx="19791">1</cx:pt>
          <cx:pt idx="19792">1</cx:pt>
          <cx:pt idx="19793">1</cx:pt>
          <cx:pt idx="19794">1</cx:pt>
          <cx:pt idx="19795">1</cx:pt>
          <cx:pt idx="19796">1</cx:pt>
          <cx:pt idx="19797">1</cx:pt>
          <cx:pt idx="19798">1</cx:pt>
          <cx:pt idx="19799">1</cx:pt>
          <cx:pt idx="19800">1</cx:pt>
          <cx:pt idx="19801">1</cx:pt>
          <cx:pt idx="19802">1</cx:pt>
          <cx:pt idx="19803">1</cx:pt>
          <cx:pt idx="19804">1</cx:pt>
          <cx:pt idx="19805">1</cx:pt>
          <cx:pt idx="19806">1</cx:pt>
          <cx:pt idx="19807">1</cx:pt>
          <cx:pt idx="19808">1</cx:pt>
          <cx:pt idx="19809">1</cx:pt>
          <cx:pt idx="19810">1</cx:pt>
          <cx:pt idx="19811">3</cx:pt>
          <cx:pt idx="19812">1</cx:pt>
          <cx:pt idx="19813">1</cx:pt>
          <cx:pt idx="19814">1</cx:pt>
          <cx:pt idx="19815">1</cx:pt>
          <cx:pt idx="19816">1</cx:pt>
          <cx:pt idx="19817">1</cx:pt>
          <cx:pt idx="19818">1</cx:pt>
          <cx:pt idx="19819">1</cx:pt>
          <cx:pt idx="19820">1</cx:pt>
          <cx:pt idx="19821">1</cx:pt>
          <cx:pt idx="19822">1</cx:pt>
          <cx:pt idx="19823">1</cx:pt>
          <cx:pt idx="19824">1</cx:pt>
          <cx:pt idx="19825">1</cx:pt>
          <cx:pt idx="19826">1</cx:pt>
          <cx:pt idx="19827">1</cx:pt>
          <cx:pt idx="19828">1</cx:pt>
          <cx:pt idx="19829">1</cx:pt>
          <cx:pt idx="19830">1</cx:pt>
          <cx:pt idx="19831">1</cx:pt>
          <cx:pt idx="19832">1</cx:pt>
          <cx:pt idx="19833">1</cx:pt>
          <cx:pt idx="19834">1</cx:pt>
          <cx:pt idx="19835">1</cx:pt>
          <cx:pt idx="19836">1</cx:pt>
          <cx:pt idx="19837">1</cx:pt>
          <cx:pt idx="19838">1</cx:pt>
          <cx:pt idx="19839">1</cx:pt>
          <cx:pt idx="19840">1</cx:pt>
          <cx:pt idx="19841">1</cx:pt>
          <cx:pt idx="19842">1</cx:pt>
          <cx:pt idx="19843">3</cx:pt>
          <cx:pt idx="19844">1</cx:pt>
          <cx:pt idx="19845">1</cx:pt>
          <cx:pt idx="19846">1</cx:pt>
          <cx:pt idx="19847">1</cx:pt>
          <cx:pt idx="19848">1</cx:pt>
          <cx:pt idx="19849">1</cx:pt>
          <cx:pt idx="19850">1</cx:pt>
          <cx:pt idx="19851">1</cx:pt>
          <cx:pt idx="19852">1</cx:pt>
          <cx:pt idx="19853">1</cx:pt>
          <cx:pt idx="19854">1</cx:pt>
          <cx:pt idx="19855">1</cx:pt>
          <cx:pt idx="19856">1</cx:pt>
          <cx:pt idx="19857">1</cx:pt>
          <cx:pt idx="19858">1</cx:pt>
          <cx:pt idx="19859">1</cx:pt>
          <cx:pt idx="19860">1</cx:pt>
          <cx:pt idx="19861">1</cx:pt>
          <cx:pt idx="19862">1</cx:pt>
          <cx:pt idx="19863">1</cx:pt>
          <cx:pt idx="19864">1</cx:pt>
          <cx:pt idx="19865">1</cx:pt>
          <cx:pt idx="19866">1</cx:pt>
          <cx:pt idx="19867">1</cx:pt>
          <cx:pt idx="19868">1</cx:pt>
          <cx:pt idx="19869">1</cx:pt>
          <cx:pt idx="19870">1</cx:pt>
          <cx:pt idx="19871">1</cx:pt>
          <cx:pt idx="19872">1</cx:pt>
          <cx:pt idx="19873">1</cx:pt>
          <cx:pt idx="19874">1</cx:pt>
          <cx:pt idx="19875">1</cx:pt>
          <cx:pt idx="19876">1</cx:pt>
          <cx:pt idx="19877">1</cx:pt>
          <cx:pt idx="19878">1</cx:pt>
          <cx:pt idx="19879">1</cx:pt>
          <cx:pt idx="19880">1</cx:pt>
          <cx:pt idx="19881">1</cx:pt>
          <cx:pt idx="19882">1</cx:pt>
          <cx:pt idx="19883">1</cx:pt>
          <cx:pt idx="19884">1</cx:pt>
          <cx:pt idx="19885">1</cx:pt>
          <cx:pt idx="19886">1</cx:pt>
          <cx:pt idx="19887">1</cx:pt>
          <cx:pt idx="19888">1</cx:pt>
          <cx:pt idx="19889">1</cx:pt>
          <cx:pt idx="19890">1</cx:pt>
          <cx:pt idx="19891">1</cx:pt>
          <cx:pt idx="19892">1</cx:pt>
          <cx:pt idx="19893">1</cx:pt>
          <cx:pt idx="19894">1</cx:pt>
          <cx:pt idx="19895">1</cx:pt>
          <cx:pt idx="19896">1</cx:pt>
          <cx:pt idx="19897">1</cx:pt>
          <cx:pt idx="19898">3</cx:pt>
          <cx:pt idx="19899">1</cx:pt>
          <cx:pt idx="19900">1</cx:pt>
          <cx:pt idx="19901">1</cx:pt>
          <cx:pt idx="19902">1</cx:pt>
          <cx:pt idx="19903">1</cx:pt>
          <cx:pt idx="19904">1</cx:pt>
          <cx:pt idx="19905">1</cx:pt>
          <cx:pt idx="19906">1</cx:pt>
          <cx:pt idx="19907">3</cx:pt>
          <cx:pt idx="19908">1</cx:pt>
          <cx:pt idx="19909">1</cx:pt>
          <cx:pt idx="19910">1</cx:pt>
          <cx:pt idx="19911">1</cx:pt>
          <cx:pt idx="19912">1</cx:pt>
          <cx:pt idx="19913">1</cx:pt>
          <cx:pt idx="19914">1</cx:pt>
          <cx:pt idx="19915">1</cx:pt>
          <cx:pt idx="19916">1</cx:pt>
          <cx:pt idx="19917">1</cx:pt>
          <cx:pt idx="19918">1</cx:pt>
          <cx:pt idx="19919">1</cx:pt>
          <cx:pt idx="19920">1</cx:pt>
          <cx:pt idx="19921">1</cx:pt>
          <cx:pt idx="19922">1</cx:pt>
          <cx:pt idx="19923">1</cx:pt>
          <cx:pt idx="19924">1</cx:pt>
          <cx:pt idx="19925">1</cx:pt>
          <cx:pt idx="19926">1</cx:pt>
          <cx:pt idx="19927">1</cx:pt>
          <cx:pt idx="19928">1</cx:pt>
          <cx:pt idx="19929">3</cx:pt>
          <cx:pt idx="19930">1</cx:pt>
          <cx:pt idx="19931">3</cx:pt>
          <cx:pt idx="19932">1</cx:pt>
          <cx:pt idx="19933">1</cx:pt>
          <cx:pt idx="19934">1</cx:pt>
          <cx:pt idx="19935">1</cx:pt>
          <cx:pt idx="19936">1</cx:pt>
          <cx:pt idx="19937">1</cx:pt>
          <cx:pt idx="19938">1</cx:pt>
          <cx:pt idx="19939">1</cx:pt>
          <cx:pt idx="19940">1</cx:pt>
          <cx:pt idx="19941">1</cx:pt>
          <cx:pt idx="19942">1</cx:pt>
          <cx:pt idx="19943">1</cx:pt>
          <cx:pt idx="19944">1</cx:pt>
          <cx:pt idx="19945">1</cx:pt>
          <cx:pt idx="19946">1</cx:pt>
          <cx:pt idx="19947">1</cx:pt>
          <cx:pt idx="19948">1</cx:pt>
          <cx:pt idx="19949">1</cx:pt>
          <cx:pt idx="19950">1</cx:pt>
          <cx:pt idx="19951">1</cx:pt>
          <cx:pt idx="19952">1</cx:pt>
          <cx:pt idx="19953">1</cx:pt>
          <cx:pt idx="19954">1</cx:pt>
          <cx:pt idx="19955">1</cx:pt>
          <cx:pt idx="19956">1</cx:pt>
          <cx:pt idx="19957">1</cx:pt>
          <cx:pt idx="19958">1</cx:pt>
          <cx:pt idx="19959">1</cx:pt>
          <cx:pt idx="19960">1</cx:pt>
          <cx:pt idx="19961">1</cx:pt>
          <cx:pt idx="19962">1</cx:pt>
          <cx:pt idx="19963">1</cx:pt>
          <cx:pt idx="19964">1</cx:pt>
          <cx:pt idx="19965">1</cx:pt>
          <cx:pt idx="19966">1</cx:pt>
          <cx:pt idx="19967">1</cx:pt>
          <cx:pt idx="19968">1</cx:pt>
          <cx:pt idx="19969">1</cx:pt>
          <cx:pt idx="19970">1</cx:pt>
          <cx:pt idx="19971">1</cx:pt>
          <cx:pt idx="19972">1</cx:pt>
          <cx:pt idx="19973">1</cx:pt>
          <cx:pt idx="19974">1</cx:pt>
          <cx:pt idx="19975">1</cx:pt>
          <cx:pt idx="19976">1</cx:pt>
          <cx:pt idx="19977">1</cx:pt>
          <cx:pt idx="19978">1</cx:pt>
          <cx:pt idx="19979">1</cx:pt>
          <cx:pt idx="19980">1</cx:pt>
          <cx:pt idx="19981">1</cx:pt>
          <cx:pt idx="19982">1</cx:pt>
          <cx:pt idx="19983">1</cx:pt>
          <cx:pt idx="19984">1</cx:pt>
          <cx:pt idx="19985">1</cx:pt>
          <cx:pt idx="19986">1</cx:pt>
          <cx:pt idx="19987">1</cx:pt>
          <cx:pt idx="19988">1</cx:pt>
          <cx:pt idx="19989">1</cx:pt>
          <cx:pt idx="19990">1</cx:pt>
          <cx:pt idx="19991">1</cx:pt>
          <cx:pt idx="19992">1</cx:pt>
          <cx:pt idx="19993">1</cx:pt>
          <cx:pt idx="19994">1</cx:pt>
          <cx:pt idx="19995">1</cx:pt>
          <cx:pt idx="19996">1</cx:pt>
          <cx:pt idx="19997">1</cx:pt>
          <cx:pt idx="19998">1</cx:pt>
          <cx:pt idx="19999">1</cx:pt>
          <cx:pt idx="20000">1</cx:pt>
          <cx:pt idx="20001">1</cx:pt>
          <cx:pt idx="20002">1</cx:pt>
          <cx:pt idx="20003">1</cx:pt>
          <cx:pt idx="20004">1</cx:pt>
          <cx:pt idx="20005">1</cx:pt>
          <cx:pt idx="20006">1</cx:pt>
          <cx:pt idx="20007">1</cx:pt>
          <cx:pt idx="20008">3</cx:pt>
          <cx:pt idx="20009">1</cx:pt>
          <cx:pt idx="20010">1</cx:pt>
          <cx:pt idx="20011">1</cx:pt>
          <cx:pt idx="20012">1</cx:pt>
          <cx:pt idx="20013">1</cx:pt>
          <cx:pt idx="20014">3</cx:pt>
          <cx:pt idx="20015">1</cx:pt>
          <cx:pt idx="20016">1</cx:pt>
          <cx:pt idx="20017">1</cx:pt>
          <cx:pt idx="20018">1</cx:pt>
          <cx:pt idx="20019">1</cx:pt>
          <cx:pt idx="20020">1</cx:pt>
          <cx:pt idx="20021">1</cx:pt>
          <cx:pt idx="20022">1</cx:pt>
          <cx:pt idx="20023">1</cx:pt>
          <cx:pt idx="20024">1</cx:pt>
          <cx:pt idx="20025">1</cx:pt>
          <cx:pt idx="20026">1</cx:pt>
          <cx:pt idx="20027">1</cx:pt>
          <cx:pt idx="20028">1</cx:pt>
          <cx:pt idx="20029">1</cx:pt>
          <cx:pt idx="20030">1</cx:pt>
          <cx:pt idx="20031">1</cx:pt>
          <cx:pt idx="20032">1</cx:pt>
          <cx:pt idx="20033">1</cx:pt>
          <cx:pt idx="20034">1</cx:pt>
          <cx:pt idx="20035">1</cx:pt>
          <cx:pt idx="20036">1</cx:pt>
          <cx:pt idx="20037">1</cx:pt>
          <cx:pt idx="20038">1</cx:pt>
          <cx:pt idx="20039">1</cx:pt>
          <cx:pt idx="20040">1</cx:pt>
          <cx:pt idx="20041">1</cx:pt>
          <cx:pt idx="20042">1</cx:pt>
          <cx:pt idx="20043">1</cx:pt>
          <cx:pt idx="20044">1</cx:pt>
          <cx:pt idx="20045">1</cx:pt>
          <cx:pt idx="20046">1</cx:pt>
          <cx:pt idx="20047">1</cx:pt>
          <cx:pt idx="20048">3</cx:pt>
          <cx:pt idx="20049">1</cx:pt>
          <cx:pt idx="20050">1</cx:pt>
          <cx:pt idx="20051">1</cx:pt>
          <cx:pt idx="20052">1</cx:pt>
          <cx:pt idx="20053">1</cx:pt>
          <cx:pt idx="20054">1</cx:pt>
          <cx:pt idx="20055">1</cx:pt>
          <cx:pt idx="20056">1</cx:pt>
          <cx:pt idx="20057">1</cx:pt>
          <cx:pt idx="20058">1</cx:pt>
          <cx:pt idx="20059">1</cx:pt>
          <cx:pt idx="20060">1</cx:pt>
          <cx:pt idx="20061">1</cx:pt>
          <cx:pt idx="20062">1</cx:pt>
          <cx:pt idx="20063">1</cx:pt>
          <cx:pt idx="20064">1</cx:pt>
          <cx:pt idx="20065">1</cx:pt>
          <cx:pt idx="20066">1</cx:pt>
          <cx:pt idx="20067">1</cx:pt>
          <cx:pt idx="20068">1</cx:pt>
          <cx:pt idx="20069">1</cx:pt>
          <cx:pt idx="20070">1</cx:pt>
          <cx:pt idx="20071">1</cx:pt>
          <cx:pt idx="20072">1</cx:pt>
          <cx:pt idx="20073">1</cx:pt>
          <cx:pt idx="20074">1</cx:pt>
          <cx:pt idx="20075">1</cx:pt>
          <cx:pt idx="20076">1</cx:pt>
          <cx:pt idx="20077">1</cx:pt>
          <cx:pt idx="20078">1</cx:pt>
          <cx:pt idx="20079">1</cx:pt>
          <cx:pt idx="20080">1</cx:pt>
          <cx:pt idx="20081">1</cx:pt>
          <cx:pt idx="20082">1</cx:pt>
          <cx:pt idx="20083">1</cx:pt>
          <cx:pt idx="20084">1</cx:pt>
          <cx:pt idx="20085">1</cx:pt>
          <cx:pt idx="20086">1</cx:pt>
          <cx:pt idx="20087">1</cx:pt>
          <cx:pt idx="20088">1</cx:pt>
          <cx:pt idx="20089">1</cx:pt>
          <cx:pt idx="20090">1</cx:pt>
          <cx:pt idx="20091">1</cx:pt>
          <cx:pt idx="20092">1</cx:pt>
          <cx:pt idx="20093">1</cx:pt>
          <cx:pt idx="20094">1</cx:pt>
          <cx:pt idx="20095">1</cx:pt>
          <cx:pt idx="20096">1</cx:pt>
          <cx:pt idx="20097">1</cx:pt>
          <cx:pt idx="20098">1</cx:pt>
          <cx:pt idx="20099">1</cx:pt>
          <cx:pt idx="20100">1</cx:pt>
          <cx:pt idx="20101">1</cx:pt>
          <cx:pt idx="20102">1</cx:pt>
          <cx:pt idx="20103">1</cx:pt>
          <cx:pt idx="20104">1</cx:pt>
          <cx:pt idx="20105">1</cx:pt>
          <cx:pt idx="20106">1</cx:pt>
          <cx:pt idx="20107">1</cx:pt>
          <cx:pt idx="20108">1</cx:pt>
          <cx:pt idx="20109">1</cx:pt>
          <cx:pt idx="20110">1</cx:pt>
          <cx:pt idx="20111">1</cx:pt>
          <cx:pt idx="20112">1</cx:pt>
          <cx:pt idx="20113">1</cx:pt>
          <cx:pt idx="20114">1</cx:pt>
          <cx:pt idx="20115">1</cx:pt>
          <cx:pt idx="20116">1</cx:pt>
          <cx:pt idx="20117">1</cx:pt>
          <cx:pt idx="20118">1</cx:pt>
          <cx:pt idx="20119">1</cx:pt>
          <cx:pt idx="20120">1</cx:pt>
          <cx:pt idx="20121">1</cx:pt>
          <cx:pt idx="20122">1</cx:pt>
          <cx:pt idx="20123">1</cx:pt>
          <cx:pt idx="20124">1</cx:pt>
          <cx:pt idx="20125">1</cx:pt>
          <cx:pt idx="20126">1</cx:pt>
          <cx:pt idx="20127">1</cx:pt>
          <cx:pt idx="20128">1</cx:pt>
          <cx:pt idx="20129">1</cx:pt>
          <cx:pt idx="20130">1</cx:pt>
          <cx:pt idx="20131">1</cx:pt>
          <cx:pt idx="20132">1</cx:pt>
          <cx:pt idx="20133">1</cx:pt>
          <cx:pt idx="20134">1</cx:pt>
          <cx:pt idx="20135">1</cx:pt>
          <cx:pt idx="20136">1</cx:pt>
          <cx:pt idx="20137">3</cx:pt>
          <cx:pt idx="20138">1</cx:pt>
          <cx:pt idx="20139">1</cx:pt>
          <cx:pt idx="20140">1</cx:pt>
          <cx:pt idx="20141">1</cx:pt>
          <cx:pt idx="20142">1</cx:pt>
          <cx:pt idx="20143">1</cx:pt>
          <cx:pt idx="20144">1</cx:pt>
          <cx:pt idx="20145">1</cx:pt>
          <cx:pt idx="20146">1</cx:pt>
          <cx:pt idx="20147">1</cx:pt>
          <cx:pt idx="20148">1</cx:pt>
          <cx:pt idx="20149">1</cx:pt>
          <cx:pt idx="20150">1</cx:pt>
          <cx:pt idx="20151">1</cx:pt>
          <cx:pt idx="20152">1</cx:pt>
          <cx:pt idx="20153">1</cx:pt>
          <cx:pt idx="20154">1</cx:pt>
          <cx:pt idx="20155">1</cx:pt>
          <cx:pt idx="20156">3</cx:pt>
          <cx:pt idx="20157">1</cx:pt>
          <cx:pt idx="20158">1</cx:pt>
          <cx:pt idx="20159">1</cx:pt>
          <cx:pt idx="20160">1</cx:pt>
          <cx:pt idx="20161">1</cx:pt>
          <cx:pt idx="20162">1</cx:pt>
          <cx:pt idx="20163">1</cx:pt>
          <cx:pt idx="20164">1</cx:pt>
          <cx:pt idx="20165">1</cx:pt>
          <cx:pt idx="20166">1</cx:pt>
          <cx:pt idx="20167">1</cx:pt>
          <cx:pt idx="20168">1</cx:pt>
          <cx:pt idx="20169">1</cx:pt>
          <cx:pt idx="20170">1</cx:pt>
          <cx:pt idx="20171">1</cx:pt>
          <cx:pt idx="20172">1</cx:pt>
          <cx:pt idx="20173">1</cx:pt>
          <cx:pt idx="20174">1</cx:pt>
          <cx:pt idx="20175">1</cx:pt>
          <cx:pt idx="20176">3</cx:pt>
          <cx:pt idx="20177">1</cx:pt>
          <cx:pt idx="20178">1</cx:pt>
          <cx:pt idx="20179">1</cx:pt>
          <cx:pt idx="20180">1</cx:pt>
          <cx:pt idx="20181">1</cx:pt>
          <cx:pt idx="20182">1</cx:pt>
          <cx:pt idx="20183">1</cx:pt>
          <cx:pt idx="20184">1</cx:pt>
          <cx:pt idx="20185">1</cx:pt>
          <cx:pt idx="20186">1</cx:pt>
          <cx:pt idx="20187">1</cx:pt>
          <cx:pt idx="20188">1</cx:pt>
          <cx:pt idx="20189">1</cx:pt>
          <cx:pt idx="20190">1</cx:pt>
          <cx:pt idx="20191">1</cx:pt>
          <cx:pt idx="20192">1</cx:pt>
          <cx:pt idx="20193">1</cx:pt>
          <cx:pt idx="20194">1</cx:pt>
          <cx:pt idx="20195">1</cx:pt>
          <cx:pt idx="20196">1</cx:pt>
          <cx:pt idx="20197">1</cx:pt>
          <cx:pt idx="20198">1</cx:pt>
          <cx:pt idx="20199">1</cx:pt>
          <cx:pt idx="20200">1</cx:pt>
          <cx:pt idx="20201">1</cx:pt>
          <cx:pt idx="20202">1</cx:pt>
          <cx:pt idx="20203">1</cx:pt>
          <cx:pt idx="20204">1</cx:pt>
          <cx:pt idx="20205">3</cx:pt>
          <cx:pt idx="20206">1</cx:pt>
          <cx:pt idx="20207">1</cx:pt>
          <cx:pt idx="20208">1</cx:pt>
          <cx:pt idx="20209">1</cx:pt>
          <cx:pt idx="20210">1</cx:pt>
          <cx:pt idx="20211">1</cx:pt>
          <cx:pt idx="20212">1</cx:pt>
          <cx:pt idx="20213">1</cx:pt>
          <cx:pt idx="20214">1</cx:pt>
          <cx:pt idx="20215">1</cx:pt>
          <cx:pt idx="20216">1</cx:pt>
          <cx:pt idx="20217">1</cx:pt>
          <cx:pt idx="20218">1</cx:pt>
          <cx:pt idx="20219">1</cx:pt>
          <cx:pt idx="20220">1</cx:pt>
          <cx:pt idx="20221">1</cx:pt>
          <cx:pt idx="20222">1</cx:pt>
          <cx:pt idx="20223">1</cx:pt>
          <cx:pt idx="20224">1</cx:pt>
          <cx:pt idx="20225">1</cx:pt>
          <cx:pt idx="20226">1</cx:pt>
          <cx:pt idx="20227">1</cx:pt>
          <cx:pt idx="20228">1</cx:pt>
          <cx:pt idx="20229">1</cx:pt>
          <cx:pt idx="20230">3</cx:pt>
          <cx:pt idx="20231">1</cx:pt>
          <cx:pt idx="20232">1</cx:pt>
          <cx:pt idx="20233">1</cx:pt>
          <cx:pt idx="20234">1</cx:pt>
          <cx:pt idx="20235">1</cx:pt>
          <cx:pt idx="20236">1</cx:pt>
          <cx:pt idx="20237">1</cx:pt>
          <cx:pt idx="20238">1</cx:pt>
          <cx:pt idx="20239">1</cx:pt>
          <cx:pt idx="20240">1</cx:pt>
          <cx:pt idx="20241">1</cx:pt>
          <cx:pt idx="20242">1</cx:pt>
          <cx:pt idx="20243">1</cx:pt>
          <cx:pt idx="20244">1</cx:pt>
          <cx:pt idx="20245">1</cx:pt>
          <cx:pt idx="20246">1</cx:pt>
          <cx:pt idx="20247">3</cx:pt>
          <cx:pt idx="20248">1</cx:pt>
          <cx:pt idx="20249">1</cx:pt>
          <cx:pt idx="20250">1</cx:pt>
          <cx:pt idx="20251">1</cx:pt>
          <cx:pt idx="20252">1</cx:pt>
          <cx:pt idx="20253">1</cx:pt>
          <cx:pt idx="20254">1</cx:pt>
          <cx:pt idx="20255">1</cx:pt>
          <cx:pt idx="20256">1</cx:pt>
          <cx:pt idx="20257">1</cx:pt>
          <cx:pt idx="20258">1</cx:pt>
          <cx:pt idx="20259">1</cx:pt>
          <cx:pt idx="20260">3</cx:pt>
          <cx:pt idx="20261">1</cx:pt>
          <cx:pt idx="20262">1</cx:pt>
          <cx:pt idx="20263">1</cx:pt>
          <cx:pt idx="20264">1</cx:pt>
          <cx:pt idx="20265">3</cx:pt>
          <cx:pt idx="20266">1</cx:pt>
          <cx:pt idx="20267">1</cx:pt>
          <cx:pt idx="20268">1</cx:pt>
          <cx:pt idx="20269">1</cx:pt>
          <cx:pt idx="20270">1</cx:pt>
          <cx:pt idx="20271">1</cx:pt>
          <cx:pt idx="20272">1</cx:pt>
          <cx:pt idx="20273">1</cx:pt>
          <cx:pt idx="20274">1</cx:pt>
          <cx:pt idx="20275">1</cx:pt>
          <cx:pt idx="20276">1</cx:pt>
          <cx:pt idx="20277">1</cx:pt>
          <cx:pt idx="20278">1</cx:pt>
          <cx:pt idx="20279">1</cx:pt>
          <cx:pt idx="20280">3</cx:pt>
          <cx:pt idx="20281">1</cx:pt>
          <cx:pt idx="20282">1</cx:pt>
          <cx:pt idx="20283">1</cx:pt>
          <cx:pt idx="20284">1</cx:pt>
          <cx:pt idx="20285">1</cx:pt>
          <cx:pt idx="20286">1</cx:pt>
          <cx:pt idx="20287">1</cx:pt>
          <cx:pt idx="20288">1</cx:pt>
          <cx:pt idx="20289">1</cx:pt>
          <cx:pt idx="20290">1</cx:pt>
          <cx:pt idx="20291">1</cx:pt>
          <cx:pt idx="20292">1</cx:pt>
          <cx:pt idx="20293">1</cx:pt>
          <cx:pt idx="20294">1</cx:pt>
          <cx:pt idx="20295">1</cx:pt>
          <cx:pt idx="20296">1</cx:pt>
          <cx:pt idx="20297">1</cx:pt>
          <cx:pt idx="20298">1</cx:pt>
          <cx:pt idx="20299">1</cx:pt>
          <cx:pt idx="20300">1</cx:pt>
          <cx:pt idx="20301">1</cx:pt>
          <cx:pt idx="20302">1</cx:pt>
          <cx:pt idx="20303">1</cx:pt>
          <cx:pt idx="20304">1</cx:pt>
          <cx:pt idx="20305">1</cx:pt>
          <cx:pt idx="20306">1</cx:pt>
          <cx:pt idx="20307">1</cx:pt>
          <cx:pt idx="20308">1</cx:pt>
          <cx:pt idx="20309">1</cx:pt>
          <cx:pt idx="20310">1</cx:pt>
          <cx:pt idx="20311">1</cx:pt>
          <cx:pt idx="20312">1</cx:pt>
          <cx:pt idx="20313">3</cx:pt>
          <cx:pt idx="20314">1</cx:pt>
          <cx:pt idx="20315">1</cx:pt>
          <cx:pt idx="20316">1</cx:pt>
          <cx:pt idx="20317">1</cx:pt>
          <cx:pt idx="20318">1</cx:pt>
          <cx:pt idx="20319">1</cx:pt>
          <cx:pt idx="20320">1</cx:pt>
          <cx:pt idx="20321">1</cx:pt>
          <cx:pt idx="20322">1</cx:pt>
          <cx:pt idx="20323">1</cx:pt>
          <cx:pt idx="20324">1</cx:pt>
          <cx:pt idx="20325">1</cx:pt>
          <cx:pt idx="20326">1</cx:pt>
          <cx:pt idx="20327">1</cx:pt>
          <cx:pt idx="20328">1</cx:pt>
          <cx:pt idx="20329">1</cx:pt>
          <cx:pt idx="20330">1</cx:pt>
          <cx:pt idx="20331">1</cx:pt>
          <cx:pt idx="20332">1</cx:pt>
          <cx:pt idx="20333">1</cx:pt>
          <cx:pt idx="20334">1</cx:pt>
          <cx:pt idx="20335">1</cx:pt>
          <cx:pt idx="20336">1</cx:pt>
          <cx:pt idx="20337">1</cx:pt>
          <cx:pt idx="20338">1</cx:pt>
          <cx:pt idx="20339">1</cx:pt>
          <cx:pt idx="20340">1</cx:pt>
          <cx:pt idx="20341">1</cx:pt>
          <cx:pt idx="20342">1</cx:pt>
          <cx:pt idx="20343">1</cx:pt>
          <cx:pt idx="20344">1</cx:pt>
          <cx:pt idx="20345">1</cx:pt>
          <cx:pt idx="20346">1</cx:pt>
          <cx:pt idx="20347">1</cx:pt>
          <cx:pt idx="20348">1</cx:pt>
          <cx:pt idx="20349">1</cx:pt>
          <cx:pt idx="20350">1</cx:pt>
          <cx:pt idx="20351">1</cx:pt>
          <cx:pt idx="20352">1</cx:pt>
          <cx:pt idx="20353">1</cx:pt>
          <cx:pt idx="20354">1</cx:pt>
          <cx:pt idx="20355">1</cx:pt>
          <cx:pt idx="20356">1</cx:pt>
          <cx:pt idx="20357">1</cx:pt>
          <cx:pt idx="20358">1</cx:pt>
          <cx:pt idx="20359">1</cx:pt>
          <cx:pt idx="20360">1</cx:pt>
          <cx:pt idx="20361">1</cx:pt>
          <cx:pt idx="20362">1</cx:pt>
          <cx:pt idx="20363">1</cx:pt>
          <cx:pt idx="20364">1</cx:pt>
          <cx:pt idx="20365">1</cx:pt>
          <cx:pt idx="20366">3</cx:pt>
          <cx:pt idx="20367">1</cx:pt>
          <cx:pt idx="20368">1</cx:pt>
          <cx:pt idx="20369">1</cx:pt>
          <cx:pt idx="20370">1</cx:pt>
          <cx:pt idx="20371">1</cx:pt>
          <cx:pt idx="20372">1</cx:pt>
          <cx:pt idx="20373">1</cx:pt>
          <cx:pt idx="20374">1</cx:pt>
          <cx:pt idx="20375">1</cx:pt>
          <cx:pt idx="20376">1</cx:pt>
          <cx:pt idx="20377">1</cx:pt>
          <cx:pt idx="20378">1</cx:pt>
          <cx:pt idx="20379">1</cx:pt>
          <cx:pt idx="20380">1</cx:pt>
          <cx:pt idx="20381">1</cx:pt>
          <cx:pt idx="20382">1</cx:pt>
          <cx:pt idx="20383">1</cx:pt>
          <cx:pt idx="20384">1</cx:pt>
          <cx:pt idx="20385">1</cx:pt>
          <cx:pt idx="20386">1</cx:pt>
          <cx:pt idx="20387">1</cx:pt>
          <cx:pt idx="20388">1</cx:pt>
          <cx:pt idx="20389">1</cx:pt>
          <cx:pt idx="20390">3</cx:pt>
          <cx:pt idx="20391">1</cx:pt>
          <cx:pt idx="20392">1</cx:pt>
          <cx:pt idx="20393">1</cx:pt>
          <cx:pt idx="20394">1</cx:pt>
          <cx:pt idx="20395">1</cx:pt>
          <cx:pt idx="20396">1</cx:pt>
          <cx:pt idx="20397">1</cx:pt>
          <cx:pt idx="20398">1</cx:pt>
          <cx:pt idx="20399">1</cx:pt>
          <cx:pt idx="20400">1</cx:pt>
          <cx:pt idx="20401">1</cx:pt>
          <cx:pt idx="20402">1</cx:pt>
          <cx:pt idx="20403">1</cx:pt>
          <cx:pt idx="20404">1</cx:pt>
          <cx:pt idx="20405">1</cx:pt>
          <cx:pt idx="20406">1</cx:pt>
          <cx:pt idx="20407">1</cx:pt>
          <cx:pt idx="20408">1</cx:pt>
          <cx:pt idx="20409">1</cx:pt>
          <cx:pt idx="20410">1</cx:pt>
          <cx:pt idx="20411">1</cx:pt>
          <cx:pt idx="20412">1</cx:pt>
          <cx:pt idx="20413">1</cx:pt>
          <cx:pt idx="20414">1</cx:pt>
          <cx:pt idx="20415">1</cx:pt>
          <cx:pt idx="20416">1</cx:pt>
          <cx:pt idx="20417">1</cx:pt>
          <cx:pt idx="20418">1</cx:pt>
          <cx:pt idx="20419">1</cx:pt>
          <cx:pt idx="20420">1</cx:pt>
          <cx:pt idx="20421">1</cx:pt>
          <cx:pt idx="20422">1</cx:pt>
          <cx:pt idx="20423">1</cx:pt>
          <cx:pt idx="20424">1</cx:pt>
          <cx:pt idx="20425">1</cx:pt>
          <cx:pt idx="20426">1</cx:pt>
          <cx:pt idx="20427">1</cx:pt>
          <cx:pt idx="20428">1</cx:pt>
          <cx:pt idx="20429">1</cx:pt>
          <cx:pt idx="20430">1</cx:pt>
          <cx:pt idx="20431">1</cx:pt>
          <cx:pt idx="20432">1</cx:pt>
          <cx:pt idx="20433">1</cx:pt>
          <cx:pt idx="20434">1</cx:pt>
          <cx:pt idx="20435">1</cx:pt>
          <cx:pt idx="20436">1</cx:pt>
          <cx:pt idx="20437">1</cx:pt>
          <cx:pt idx="20438">1</cx:pt>
          <cx:pt idx="20439">1</cx:pt>
          <cx:pt idx="20440">1</cx:pt>
          <cx:pt idx="20441">1</cx:pt>
          <cx:pt idx="20442">1</cx:pt>
          <cx:pt idx="20443">1</cx:pt>
          <cx:pt idx="20444">1</cx:pt>
          <cx:pt idx="20445">1</cx:pt>
          <cx:pt idx="20446">1</cx:pt>
          <cx:pt idx="20447">1</cx:pt>
          <cx:pt idx="20448">1</cx:pt>
          <cx:pt idx="20449">1</cx:pt>
          <cx:pt idx="20450">1</cx:pt>
          <cx:pt idx="20451">3</cx:pt>
          <cx:pt idx="20452">1</cx:pt>
          <cx:pt idx="20453">1</cx:pt>
          <cx:pt idx="20454">1</cx:pt>
          <cx:pt idx="20455">1</cx:pt>
          <cx:pt idx="20456">1</cx:pt>
          <cx:pt idx="20457">1</cx:pt>
          <cx:pt idx="20458">1</cx:pt>
          <cx:pt idx="20459">1</cx:pt>
          <cx:pt idx="20460">1</cx:pt>
          <cx:pt idx="20461">1</cx:pt>
          <cx:pt idx="20462">1</cx:pt>
          <cx:pt idx="20463">1</cx:pt>
          <cx:pt idx="20464">1</cx:pt>
          <cx:pt idx="20465">1</cx:pt>
          <cx:pt idx="20466">1</cx:pt>
          <cx:pt idx="20467">1</cx:pt>
          <cx:pt idx="20468">1</cx:pt>
          <cx:pt idx="20469">1</cx:pt>
          <cx:pt idx="20470">1</cx:pt>
          <cx:pt idx="20471">1</cx:pt>
          <cx:pt idx="20472">1</cx:pt>
          <cx:pt idx="20473">1</cx:pt>
          <cx:pt idx="20474">1</cx:pt>
          <cx:pt idx="20475">1</cx:pt>
          <cx:pt idx="20476">1</cx:pt>
          <cx:pt idx="20477">1</cx:pt>
          <cx:pt idx="20478">1</cx:pt>
          <cx:pt idx="20479">1</cx:pt>
          <cx:pt idx="20480">1</cx:pt>
          <cx:pt idx="20481">1</cx:pt>
          <cx:pt idx="20482">1</cx:pt>
          <cx:pt idx="20483">1</cx:pt>
          <cx:pt idx="20484">1</cx:pt>
          <cx:pt idx="20485">1</cx:pt>
          <cx:pt idx="20486">1</cx:pt>
          <cx:pt idx="20487">1</cx:pt>
          <cx:pt idx="20488">1</cx:pt>
          <cx:pt idx="20489">3</cx:pt>
          <cx:pt idx="20490">1</cx:pt>
          <cx:pt idx="20491">1</cx:pt>
          <cx:pt idx="20492">1</cx:pt>
          <cx:pt idx="20493">3</cx:pt>
          <cx:pt idx="20494">1</cx:pt>
          <cx:pt idx="20495">1</cx:pt>
          <cx:pt idx="20496">1</cx:pt>
          <cx:pt idx="20497">1</cx:pt>
          <cx:pt idx="20498">1</cx:pt>
          <cx:pt idx="20499">1</cx:pt>
          <cx:pt idx="20500">1</cx:pt>
          <cx:pt idx="20501">1</cx:pt>
          <cx:pt idx="20502">3</cx:pt>
          <cx:pt idx="20503">3</cx:pt>
          <cx:pt idx="20504">1</cx:pt>
          <cx:pt idx="20505">1</cx:pt>
          <cx:pt idx="20506">1</cx:pt>
          <cx:pt idx="20507">1</cx:pt>
          <cx:pt idx="20508">1</cx:pt>
          <cx:pt idx="20509">1</cx:pt>
          <cx:pt idx="20510">1</cx:pt>
          <cx:pt idx="20511">1</cx:pt>
          <cx:pt idx="20512">1</cx:pt>
          <cx:pt idx="20513">1</cx:pt>
          <cx:pt idx="20514">1</cx:pt>
          <cx:pt idx="20515">1</cx:pt>
          <cx:pt idx="20516">1</cx:pt>
          <cx:pt idx="20517">1</cx:pt>
          <cx:pt idx="20518">1</cx:pt>
          <cx:pt idx="20519">1</cx:pt>
          <cx:pt idx="20520">1</cx:pt>
          <cx:pt idx="20521">1</cx:pt>
          <cx:pt idx="20522">1</cx:pt>
          <cx:pt idx="20523">1</cx:pt>
          <cx:pt idx="20524">1</cx:pt>
          <cx:pt idx="20525">1</cx:pt>
          <cx:pt idx="20526">1</cx:pt>
          <cx:pt idx="20527">1</cx:pt>
          <cx:pt idx="20528">1</cx:pt>
          <cx:pt idx="20529">1</cx:pt>
          <cx:pt idx="20530">1</cx:pt>
          <cx:pt idx="20531">1</cx:pt>
          <cx:pt idx="20532">1</cx:pt>
          <cx:pt idx="20533">1</cx:pt>
          <cx:pt idx="20534">1</cx:pt>
          <cx:pt idx="20535">1</cx:pt>
          <cx:pt idx="20536">1</cx:pt>
          <cx:pt idx="20537">1</cx:pt>
          <cx:pt idx="20538">1</cx:pt>
          <cx:pt idx="20539">1</cx:pt>
          <cx:pt idx="20540">1</cx:pt>
          <cx:pt idx="20541">1</cx:pt>
          <cx:pt idx="20542">1</cx:pt>
          <cx:pt idx="20543">1</cx:pt>
          <cx:pt idx="20544">1</cx:pt>
          <cx:pt idx="20545">1</cx:pt>
          <cx:pt idx="20546">1</cx:pt>
          <cx:pt idx="20547">1</cx:pt>
          <cx:pt idx="20548">1</cx:pt>
          <cx:pt idx="20549">1</cx:pt>
          <cx:pt idx="20550">1</cx:pt>
          <cx:pt idx="20551">1</cx:pt>
          <cx:pt idx="20552">1</cx:pt>
          <cx:pt idx="20553">1</cx:pt>
          <cx:pt idx="20554">1</cx:pt>
          <cx:pt idx="20555">1</cx:pt>
          <cx:pt idx="20556">1</cx:pt>
          <cx:pt idx="20557">1</cx:pt>
          <cx:pt idx="20558">1</cx:pt>
          <cx:pt idx="20559">1</cx:pt>
          <cx:pt idx="20560">1</cx:pt>
          <cx:pt idx="20561">1</cx:pt>
          <cx:pt idx="20562">1</cx:pt>
          <cx:pt idx="20563">1</cx:pt>
          <cx:pt idx="20564">3</cx:pt>
          <cx:pt idx="20565">1</cx:pt>
          <cx:pt idx="20566">1</cx:pt>
          <cx:pt idx="20567">1</cx:pt>
          <cx:pt idx="20568">1</cx:pt>
          <cx:pt idx="20569">1</cx:pt>
          <cx:pt idx="20570">1</cx:pt>
          <cx:pt idx="20571">1</cx:pt>
          <cx:pt idx="20572">1</cx:pt>
          <cx:pt idx="20573">1</cx:pt>
          <cx:pt idx="20574">1</cx:pt>
          <cx:pt idx="20575">1</cx:pt>
          <cx:pt idx="20576">1</cx:pt>
          <cx:pt idx="20577">1</cx:pt>
          <cx:pt idx="20578">1</cx:pt>
          <cx:pt idx="20579">1</cx:pt>
          <cx:pt idx="20580">1</cx:pt>
          <cx:pt idx="20581">1</cx:pt>
          <cx:pt idx="20582">1</cx:pt>
          <cx:pt idx="20583">1</cx:pt>
          <cx:pt idx="20584">1</cx:pt>
          <cx:pt idx="20585">1</cx:pt>
          <cx:pt idx="20586">1</cx:pt>
          <cx:pt idx="20587">1</cx:pt>
          <cx:pt idx="20588">1</cx:pt>
          <cx:pt idx="20589">1</cx:pt>
          <cx:pt idx="20590">1</cx:pt>
          <cx:pt idx="20591">1</cx:pt>
          <cx:pt idx="20592">1</cx:pt>
          <cx:pt idx="20593">1</cx:pt>
          <cx:pt idx="20594">1</cx:pt>
          <cx:pt idx="20595">1</cx:pt>
          <cx:pt idx="20596">1</cx:pt>
          <cx:pt idx="20597">1</cx:pt>
          <cx:pt idx="20598">1</cx:pt>
          <cx:pt idx="20599">1</cx:pt>
          <cx:pt idx="20600">1</cx:pt>
          <cx:pt idx="20601">1</cx:pt>
          <cx:pt idx="20602">1</cx:pt>
          <cx:pt idx="20603">1</cx:pt>
          <cx:pt idx="20604">1</cx:pt>
          <cx:pt idx="20605">1</cx:pt>
          <cx:pt idx="20606">1</cx:pt>
          <cx:pt idx="20607">1</cx:pt>
          <cx:pt idx="20608">1</cx:pt>
          <cx:pt idx="20609">1</cx:pt>
          <cx:pt idx="20610">1</cx:pt>
          <cx:pt idx="20611">1</cx:pt>
          <cx:pt idx="20612">1</cx:pt>
          <cx:pt idx="20613">1</cx:pt>
          <cx:pt idx="20614">1</cx:pt>
          <cx:pt idx="20615">1</cx:pt>
          <cx:pt idx="20616">1</cx:pt>
          <cx:pt idx="20617">1</cx:pt>
          <cx:pt idx="20618">1</cx:pt>
          <cx:pt idx="20619">1</cx:pt>
          <cx:pt idx="20620">1</cx:pt>
          <cx:pt idx="20621">1</cx:pt>
          <cx:pt idx="20622">1</cx:pt>
          <cx:pt idx="20623">1</cx:pt>
          <cx:pt idx="20624">1</cx:pt>
          <cx:pt idx="20625">1</cx:pt>
          <cx:pt idx="20626">1</cx:pt>
          <cx:pt idx="20627">1</cx:pt>
          <cx:pt idx="20628">1</cx:pt>
          <cx:pt idx="20629">1</cx:pt>
          <cx:pt idx="20630">1</cx:pt>
          <cx:pt idx="20631">1</cx:pt>
          <cx:pt idx="20632">1</cx:pt>
          <cx:pt idx="20633">1</cx:pt>
          <cx:pt idx="20634">1</cx:pt>
          <cx:pt idx="20635">1</cx:pt>
          <cx:pt idx="20636">1</cx:pt>
          <cx:pt idx="20637">1</cx:pt>
          <cx:pt idx="20638">1</cx:pt>
          <cx:pt idx="20639">1</cx:pt>
          <cx:pt idx="20640">1</cx:pt>
          <cx:pt idx="20641">1</cx:pt>
          <cx:pt idx="20642">1</cx:pt>
          <cx:pt idx="20643">1</cx:pt>
          <cx:pt idx="20644">1</cx:pt>
          <cx:pt idx="20645">1</cx:pt>
          <cx:pt idx="20646">1</cx:pt>
          <cx:pt idx="20647">1</cx:pt>
          <cx:pt idx="20648">1</cx:pt>
          <cx:pt idx="20649">1</cx:pt>
          <cx:pt idx="20650">1</cx:pt>
          <cx:pt idx="20651">1</cx:pt>
          <cx:pt idx="20652">1</cx:pt>
          <cx:pt idx="20653">1</cx:pt>
          <cx:pt idx="20654">1</cx:pt>
          <cx:pt idx="20655">1</cx:pt>
          <cx:pt idx="20656">3</cx:pt>
          <cx:pt idx="20657">1</cx:pt>
          <cx:pt idx="20658">1</cx:pt>
          <cx:pt idx="20659">1</cx:pt>
          <cx:pt idx="20660">1</cx:pt>
          <cx:pt idx="20661">1</cx:pt>
          <cx:pt idx="20662">1</cx:pt>
          <cx:pt idx="20663">1</cx:pt>
          <cx:pt idx="20664">1</cx:pt>
          <cx:pt idx="20665">1</cx:pt>
          <cx:pt idx="20666">1</cx:pt>
          <cx:pt idx="20667">1</cx:pt>
          <cx:pt idx="20668">1</cx:pt>
          <cx:pt idx="20669">1</cx:pt>
          <cx:pt idx="20670">1</cx:pt>
          <cx:pt idx="20671">1</cx:pt>
          <cx:pt idx="20672">1</cx:pt>
          <cx:pt idx="20673">1</cx:pt>
          <cx:pt idx="20674">1</cx:pt>
          <cx:pt idx="20675">1</cx:pt>
          <cx:pt idx="20676">1</cx:pt>
          <cx:pt idx="20677">1</cx:pt>
          <cx:pt idx="20678">1</cx:pt>
          <cx:pt idx="20679">1</cx:pt>
          <cx:pt idx="20680">1</cx:pt>
          <cx:pt idx="20681">1</cx:pt>
          <cx:pt idx="20682">1</cx:pt>
          <cx:pt idx="20683">1</cx:pt>
          <cx:pt idx="20684">1</cx:pt>
          <cx:pt idx="20685">1</cx:pt>
          <cx:pt idx="20686">3</cx:pt>
          <cx:pt idx="20687">1</cx:pt>
          <cx:pt idx="20688">1</cx:pt>
          <cx:pt idx="20689">1</cx:pt>
          <cx:pt idx="20690">1</cx:pt>
          <cx:pt idx="20691">1</cx:pt>
          <cx:pt idx="20692">1</cx:pt>
          <cx:pt idx="20693">1</cx:pt>
          <cx:pt idx="20694">1</cx:pt>
          <cx:pt idx="20695">1</cx:pt>
          <cx:pt idx="20696">1</cx:pt>
          <cx:pt idx="20697">3</cx:pt>
          <cx:pt idx="20698">1</cx:pt>
          <cx:pt idx="20699">1</cx:pt>
          <cx:pt idx="20700">1</cx:pt>
          <cx:pt idx="20701">3</cx:pt>
          <cx:pt idx="20702">1</cx:pt>
          <cx:pt idx="20703">1</cx:pt>
          <cx:pt idx="20704">1</cx:pt>
          <cx:pt idx="20705">1</cx:pt>
          <cx:pt idx="20706">1</cx:pt>
          <cx:pt idx="20707">1</cx:pt>
          <cx:pt idx="20708">1</cx:pt>
          <cx:pt idx="20709">1</cx:pt>
          <cx:pt idx="20710">1</cx:pt>
          <cx:pt idx="20711">1</cx:pt>
          <cx:pt idx="20712">1</cx:pt>
          <cx:pt idx="20713">1</cx:pt>
          <cx:pt idx="20714">1</cx:pt>
          <cx:pt idx="20715">1</cx:pt>
          <cx:pt idx="20716">1</cx:pt>
          <cx:pt idx="20717">1</cx:pt>
          <cx:pt idx="20718">1</cx:pt>
          <cx:pt idx="20719">1</cx:pt>
          <cx:pt idx="20720">1</cx:pt>
          <cx:pt idx="20721">1</cx:pt>
          <cx:pt idx="20722">1</cx:pt>
          <cx:pt idx="20723">1</cx:pt>
          <cx:pt idx="20724">1</cx:pt>
          <cx:pt idx="20725">1</cx:pt>
          <cx:pt idx="20726">1</cx:pt>
          <cx:pt idx="20727">1</cx:pt>
          <cx:pt idx="20728">1</cx:pt>
          <cx:pt idx="20729">1</cx:pt>
          <cx:pt idx="20730">1</cx:pt>
          <cx:pt idx="20731">1</cx:pt>
          <cx:pt idx="20732">1</cx:pt>
          <cx:pt idx="20733">1</cx:pt>
          <cx:pt idx="20734">1</cx:pt>
          <cx:pt idx="20735">1</cx:pt>
          <cx:pt idx="20736">1</cx:pt>
          <cx:pt idx="20737">1</cx:pt>
          <cx:pt idx="20738">1</cx:pt>
          <cx:pt idx="20739">1</cx:pt>
          <cx:pt idx="20740">1</cx:pt>
          <cx:pt idx="20741">1</cx:pt>
          <cx:pt idx="20742">1</cx:pt>
          <cx:pt idx="20743">1</cx:pt>
          <cx:pt idx="20744">1</cx:pt>
          <cx:pt idx="20745">1</cx:pt>
          <cx:pt idx="20746">1</cx:pt>
          <cx:pt idx="20747">1</cx:pt>
          <cx:pt idx="20748">1</cx:pt>
          <cx:pt idx="20749">1</cx:pt>
          <cx:pt idx="20750">1</cx:pt>
          <cx:pt idx="20751">1</cx:pt>
          <cx:pt idx="20752">1</cx:pt>
          <cx:pt idx="20753">1</cx:pt>
          <cx:pt idx="20754">1</cx:pt>
          <cx:pt idx="20755">1</cx:pt>
          <cx:pt idx="20756">1</cx:pt>
          <cx:pt idx="20757">1</cx:pt>
          <cx:pt idx="20758">1</cx:pt>
          <cx:pt idx="20759">1</cx:pt>
          <cx:pt idx="20760">1</cx:pt>
          <cx:pt idx="20761">1</cx:pt>
          <cx:pt idx="20762">1</cx:pt>
          <cx:pt idx="20763">1</cx:pt>
          <cx:pt idx="20764">1</cx:pt>
          <cx:pt idx="20765">1</cx:pt>
          <cx:pt idx="20766">1</cx:pt>
          <cx:pt idx="20767">1</cx:pt>
          <cx:pt idx="20768">1</cx:pt>
          <cx:pt idx="20769">1</cx:pt>
          <cx:pt idx="20770">1</cx:pt>
          <cx:pt idx="20771">1</cx:pt>
          <cx:pt idx="20772">1</cx:pt>
          <cx:pt idx="20773">1</cx:pt>
          <cx:pt idx="20774">1</cx:pt>
          <cx:pt idx="20775">1</cx:pt>
          <cx:pt idx="20776">1</cx:pt>
          <cx:pt idx="20777">1</cx:pt>
          <cx:pt idx="20778">1</cx:pt>
          <cx:pt idx="20779">1</cx:pt>
          <cx:pt idx="20780">1</cx:pt>
          <cx:pt idx="20781">1</cx:pt>
          <cx:pt idx="20782">1</cx:pt>
          <cx:pt idx="20783">1</cx:pt>
          <cx:pt idx="20784">1</cx:pt>
          <cx:pt idx="20785">1</cx:pt>
          <cx:pt idx="20786">1</cx:pt>
          <cx:pt idx="20787">1</cx:pt>
          <cx:pt idx="20788">1</cx:pt>
          <cx:pt idx="20789">1</cx:pt>
          <cx:pt idx="20790">1</cx:pt>
          <cx:pt idx="20791">1</cx:pt>
          <cx:pt idx="20792">1</cx:pt>
          <cx:pt idx="20793">1</cx:pt>
          <cx:pt idx="20794">1</cx:pt>
          <cx:pt idx="20795">1</cx:pt>
          <cx:pt idx="20796">3</cx:pt>
          <cx:pt idx="20797">1</cx:pt>
          <cx:pt idx="20798">1</cx:pt>
          <cx:pt idx="20799">1</cx:pt>
          <cx:pt idx="20800">1</cx:pt>
          <cx:pt idx="20801">1</cx:pt>
          <cx:pt idx="20802">1</cx:pt>
          <cx:pt idx="20803">1</cx:pt>
          <cx:pt idx="20804">1</cx:pt>
          <cx:pt idx="20805">1</cx:pt>
          <cx:pt idx="20806">1</cx:pt>
          <cx:pt idx="20807">1</cx:pt>
          <cx:pt idx="20808">1</cx:pt>
          <cx:pt idx="20809">1</cx:pt>
          <cx:pt idx="20810">1</cx:pt>
          <cx:pt idx="20811">1</cx:pt>
          <cx:pt idx="20812">1</cx:pt>
          <cx:pt idx="20813">1</cx:pt>
          <cx:pt idx="20814">1</cx:pt>
          <cx:pt idx="20815">1</cx:pt>
          <cx:pt idx="20816">1</cx:pt>
          <cx:pt idx="20817">1</cx:pt>
          <cx:pt idx="20818">1</cx:pt>
          <cx:pt idx="20819">1</cx:pt>
          <cx:pt idx="20820">1</cx:pt>
          <cx:pt idx="20821">1</cx:pt>
          <cx:pt idx="20822">1</cx:pt>
          <cx:pt idx="20823">1</cx:pt>
          <cx:pt idx="20824">1</cx:pt>
          <cx:pt idx="20825">1</cx:pt>
          <cx:pt idx="20826">1</cx:pt>
          <cx:pt idx="20827">1</cx:pt>
          <cx:pt idx="20828">1</cx:pt>
          <cx:pt idx="20829">1</cx:pt>
          <cx:pt idx="20830">1</cx:pt>
          <cx:pt idx="20831">1</cx:pt>
          <cx:pt idx="20832">1</cx:pt>
          <cx:pt idx="20833">1</cx:pt>
          <cx:pt idx="20834">1</cx:pt>
          <cx:pt idx="20835">1</cx:pt>
          <cx:pt idx="20836">1</cx:pt>
          <cx:pt idx="20837">1</cx:pt>
          <cx:pt idx="20838">1</cx:pt>
          <cx:pt idx="20839">1</cx:pt>
          <cx:pt idx="20840">1</cx:pt>
          <cx:pt idx="20841">1</cx:pt>
          <cx:pt idx="20842">1</cx:pt>
          <cx:pt idx="20843">1</cx:pt>
          <cx:pt idx="20844">1</cx:pt>
          <cx:pt idx="20845">1</cx:pt>
          <cx:pt idx="20846">1</cx:pt>
          <cx:pt idx="20847">1</cx:pt>
          <cx:pt idx="20848">1</cx:pt>
          <cx:pt idx="20849">1</cx:pt>
          <cx:pt idx="20850">1</cx:pt>
          <cx:pt idx="20851">1</cx:pt>
          <cx:pt idx="20852">1</cx:pt>
          <cx:pt idx="20853">1</cx:pt>
          <cx:pt idx="20854">1</cx:pt>
          <cx:pt idx="20855">1</cx:pt>
          <cx:pt idx="20856">1</cx:pt>
          <cx:pt idx="20857">1</cx:pt>
          <cx:pt idx="20858">1</cx:pt>
          <cx:pt idx="20859">1</cx:pt>
          <cx:pt idx="20860">1</cx:pt>
          <cx:pt idx="20861">1</cx:pt>
          <cx:pt idx="20862">1</cx:pt>
          <cx:pt idx="20863">1</cx:pt>
          <cx:pt idx="20864">1</cx:pt>
          <cx:pt idx="20865">1</cx:pt>
          <cx:pt idx="20866">1</cx:pt>
          <cx:pt idx="20867">1</cx:pt>
          <cx:pt idx="20868">1</cx:pt>
          <cx:pt idx="20869">1</cx:pt>
          <cx:pt idx="20870">1</cx:pt>
          <cx:pt idx="20871">1</cx:pt>
          <cx:pt idx="20872">1</cx:pt>
          <cx:pt idx="20873">1</cx:pt>
          <cx:pt idx="20874">1</cx:pt>
          <cx:pt idx="20875">1</cx:pt>
          <cx:pt idx="20876">1</cx:pt>
          <cx:pt idx="20877">1</cx:pt>
          <cx:pt idx="20878">1</cx:pt>
          <cx:pt idx="20879">1</cx:pt>
          <cx:pt idx="20880">1</cx:pt>
          <cx:pt idx="20881">1</cx:pt>
          <cx:pt idx="20882">1</cx:pt>
          <cx:pt idx="20883">1</cx:pt>
          <cx:pt idx="20884">1</cx:pt>
          <cx:pt idx="20885">1</cx:pt>
          <cx:pt idx="20886">1</cx:pt>
          <cx:pt idx="20887">1</cx:pt>
          <cx:pt idx="20888">1</cx:pt>
          <cx:pt idx="20889">3</cx:pt>
          <cx:pt idx="20890">1</cx:pt>
          <cx:pt idx="20891">1</cx:pt>
          <cx:pt idx="20892">1</cx:pt>
          <cx:pt idx="20893">1</cx:pt>
          <cx:pt idx="20894">1</cx:pt>
          <cx:pt idx="20895">1</cx:pt>
          <cx:pt idx="20896">1</cx:pt>
          <cx:pt idx="20897">1</cx:pt>
          <cx:pt idx="20898">1</cx:pt>
          <cx:pt idx="20899">1</cx:pt>
          <cx:pt idx="20900">1</cx:pt>
          <cx:pt idx="20901">1</cx:pt>
          <cx:pt idx="20902">1</cx:pt>
          <cx:pt idx="20903">1</cx:pt>
          <cx:pt idx="20904">1</cx:pt>
          <cx:pt idx="20905">1</cx:pt>
          <cx:pt idx="20906">1</cx:pt>
          <cx:pt idx="20907">1</cx:pt>
          <cx:pt idx="20908">1</cx:pt>
          <cx:pt idx="20909">1</cx:pt>
          <cx:pt idx="20910">1</cx:pt>
          <cx:pt idx="20911">1</cx:pt>
          <cx:pt idx="20912">1</cx:pt>
          <cx:pt idx="20913">1</cx:pt>
          <cx:pt idx="20914">1</cx:pt>
          <cx:pt idx="20915">1</cx:pt>
          <cx:pt idx="20916">1</cx:pt>
          <cx:pt idx="20917">1</cx:pt>
          <cx:pt idx="20918">1</cx:pt>
          <cx:pt idx="20919">1</cx:pt>
          <cx:pt idx="20920">1</cx:pt>
          <cx:pt idx="20921">1</cx:pt>
          <cx:pt idx="20922">1</cx:pt>
          <cx:pt idx="20923">1</cx:pt>
          <cx:pt idx="20924">1</cx:pt>
          <cx:pt idx="20925">1</cx:pt>
          <cx:pt idx="20926">1</cx:pt>
          <cx:pt idx="20927">1</cx:pt>
          <cx:pt idx="20928">1</cx:pt>
          <cx:pt idx="20929">1</cx:pt>
          <cx:pt idx="20930">1</cx:pt>
          <cx:pt idx="20931">1</cx:pt>
          <cx:pt idx="20932">1</cx:pt>
          <cx:pt idx="20933">1</cx:pt>
          <cx:pt idx="20934">1</cx:pt>
          <cx:pt idx="20935">1</cx:pt>
          <cx:pt idx="20936">1</cx:pt>
          <cx:pt idx="20937">1</cx:pt>
          <cx:pt idx="20938">1</cx:pt>
          <cx:pt idx="20939">1</cx:pt>
          <cx:pt idx="20940">1</cx:pt>
          <cx:pt idx="20941">1</cx:pt>
          <cx:pt idx="20942">1</cx:pt>
          <cx:pt idx="20943">1</cx:pt>
          <cx:pt idx="20944">1</cx:pt>
          <cx:pt idx="20945">1</cx:pt>
          <cx:pt idx="20946">1</cx:pt>
          <cx:pt idx="20947">1</cx:pt>
          <cx:pt idx="20948">1</cx:pt>
          <cx:pt idx="20949">1</cx:pt>
          <cx:pt idx="20950">1</cx:pt>
          <cx:pt idx="20951">1</cx:pt>
          <cx:pt idx="20952">1</cx:pt>
          <cx:pt idx="20953">1</cx:pt>
          <cx:pt idx="20954">1</cx:pt>
          <cx:pt idx="20955">1</cx:pt>
          <cx:pt idx="20956">1</cx:pt>
          <cx:pt idx="20957">1</cx:pt>
          <cx:pt idx="20958">1</cx:pt>
          <cx:pt idx="20959">1</cx:pt>
          <cx:pt idx="20960">1</cx:pt>
          <cx:pt idx="20961">1</cx:pt>
          <cx:pt idx="20962">1</cx:pt>
          <cx:pt idx="20963">1</cx:pt>
          <cx:pt idx="20964">1</cx:pt>
          <cx:pt idx="20965">1</cx:pt>
          <cx:pt idx="20966">1</cx:pt>
          <cx:pt idx="20967">1</cx:pt>
          <cx:pt idx="20968">1</cx:pt>
          <cx:pt idx="20969">1</cx:pt>
          <cx:pt idx="20970">1</cx:pt>
          <cx:pt idx="20971">1</cx:pt>
          <cx:pt idx="20972">1</cx:pt>
          <cx:pt idx="20973">1</cx:pt>
          <cx:pt idx="20974">1</cx:pt>
          <cx:pt idx="20975">1</cx:pt>
          <cx:pt idx="20976">1</cx:pt>
          <cx:pt idx="20977">1</cx:pt>
          <cx:pt idx="20978">1</cx:pt>
          <cx:pt idx="20979">1</cx:pt>
          <cx:pt idx="20980">1</cx:pt>
          <cx:pt idx="20981">1</cx:pt>
          <cx:pt idx="20982">1</cx:pt>
          <cx:pt idx="20983">1</cx:pt>
          <cx:pt idx="20984">1</cx:pt>
          <cx:pt idx="20985">1</cx:pt>
          <cx:pt idx="20986">1</cx:pt>
          <cx:pt idx="20987">1</cx:pt>
          <cx:pt idx="20988">1</cx:pt>
          <cx:pt idx="20989">1</cx:pt>
          <cx:pt idx="20990">1</cx:pt>
          <cx:pt idx="20991">1</cx:pt>
          <cx:pt idx="20992">1</cx:pt>
          <cx:pt idx="20993">1</cx:pt>
          <cx:pt idx="20994">1</cx:pt>
          <cx:pt idx="20995">1</cx:pt>
          <cx:pt idx="20996">1</cx:pt>
          <cx:pt idx="20997">1</cx:pt>
          <cx:pt idx="20998">1</cx:pt>
          <cx:pt idx="20999">1</cx:pt>
          <cx:pt idx="21000">1</cx:pt>
          <cx:pt idx="21001">1</cx:pt>
          <cx:pt idx="21002">1</cx:pt>
          <cx:pt idx="21003">1</cx:pt>
          <cx:pt idx="21004">1</cx:pt>
          <cx:pt idx="21005">1</cx:pt>
          <cx:pt idx="21006">1</cx:pt>
          <cx:pt idx="21007">1</cx:pt>
          <cx:pt idx="21008">1</cx:pt>
          <cx:pt idx="21009">1</cx:pt>
          <cx:pt idx="21010">1</cx:pt>
          <cx:pt idx="21011">1</cx:pt>
          <cx:pt idx="21012">1</cx:pt>
          <cx:pt idx="21013">1</cx:pt>
          <cx:pt idx="21014">1</cx:pt>
          <cx:pt idx="21015">1</cx:pt>
          <cx:pt idx="21016">1</cx:pt>
          <cx:pt idx="21017">1</cx:pt>
          <cx:pt idx="21018">1</cx:pt>
          <cx:pt idx="21019">1</cx:pt>
          <cx:pt idx="21020">1</cx:pt>
          <cx:pt idx="21021">1</cx:pt>
          <cx:pt idx="21022">1</cx:pt>
          <cx:pt idx="21023">1</cx:pt>
          <cx:pt idx="21024">1</cx:pt>
          <cx:pt idx="21025">1</cx:pt>
          <cx:pt idx="21026">1</cx:pt>
          <cx:pt idx="21027">1</cx:pt>
          <cx:pt idx="21028">1</cx:pt>
          <cx:pt idx="21029">1</cx:pt>
          <cx:pt idx="21030">1</cx:pt>
          <cx:pt idx="21031">1</cx:pt>
          <cx:pt idx="21032">1</cx:pt>
          <cx:pt idx="21033">1</cx:pt>
          <cx:pt idx="21034">1</cx:pt>
          <cx:pt idx="21035">3</cx:pt>
          <cx:pt idx="21036">1</cx:pt>
          <cx:pt idx="21037">1</cx:pt>
          <cx:pt idx="21038">1</cx:pt>
          <cx:pt idx="21039">1</cx:pt>
          <cx:pt idx="21040">1</cx:pt>
          <cx:pt idx="21041">1</cx:pt>
          <cx:pt idx="21042">1</cx:pt>
          <cx:pt idx="21043">1</cx:pt>
          <cx:pt idx="21044">1</cx:pt>
          <cx:pt idx="21045">1</cx:pt>
          <cx:pt idx="21046">1</cx:pt>
          <cx:pt idx="21047">1</cx:pt>
          <cx:pt idx="21048">1</cx:pt>
          <cx:pt idx="21049">1</cx:pt>
          <cx:pt idx="21050">1</cx:pt>
          <cx:pt idx="21051">1</cx:pt>
          <cx:pt idx="21052">1</cx:pt>
          <cx:pt idx="21053">1</cx:pt>
          <cx:pt idx="21054">1</cx:pt>
          <cx:pt idx="21055">1</cx:pt>
          <cx:pt idx="21056">1</cx:pt>
          <cx:pt idx="21057">1</cx:pt>
          <cx:pt idx="21058">1</cx:pt>
          <cx:pt idx="21059">1</cx:pt>
          <cx:pt idx="21060">1</cx:pt>
          <cx:pt idx="21061">1</cx:pt>
          <cx:pt idx="21062">1</cx:pt>
          <cx:pt idx="21063">1</cx:pt>
          <cx:pt idx="21064">1</cx:pt>
          <cx:pt idx="21065">1</cx:pt>
          <cx:pt idx="21066">1</cx:pt>
          <cx:pt idx="21067">1</cx:pt>
          <cx:pt idx="21068">1</cx:pt>
          <cx:pt idx="21069">1</cx:pt>
          <cx:pt idx="21070">1</cx:pt>
          <cx:pt idx="21071">1</cx:pt>
          <cx:pt idx="21072">1</cx:pt>
          <cx:pt idx="21073">1</cx:pt>
          <cx:pt idx="21074">1</cx:pt>
          <cx:pt idx="21075">3</cx:pt>
          <cx:pt idx="21076">1</cx:pt>
          <cx:pt idx="21077">1</cx:pt>
          <cx:pt idx="21078">1</cx:pt>
          <cx:pt idx="21079">1</cx:pt>
          <cx:pt idx="21080">1</cx:pt>
          <cx:pt idx="21081">1</cx:pt>
          <cx:pt idx="21082">1</cx:pt>
          <cx:pt idx="21083">1</cx:pt>
          <cx:pt idx="21084">1</cx:pt>
          <cx:pt idx="21085">1</cx:pt>
          <cx:pt idx="21086">1</cx:pt>
          <cx:pt idx="21087">1</cx:pt>
          <cx:pt idx="21088">1</cx:pt>
          <cx:pt idx="21089">1</cx:pt>
          <cx:pt idx="21090">1</cx:pt>
          <cx:pt idx="21091">1</cx:pt>
          <cx:pt idx="21092">1</cx:pt>
          <cx:pt idx="21093">1</cx:pt>
          <cx:pt idx="21094">1</cx:pt>
          <cx:pt idx="21095">3</cx:pt>
          <cx:pt idx="21096">1</cx:pt>
          <cx:pt idx="21097">1</cx:pt>
          <cx:pt idx="21098">1</cx:pt>
          <cx:pt idx="21099">1</cx:pt>
          <cx:pt idx="21100">1</cx:pt>
          <cx:pt idx="21101">1</cx:pt>
          <cx:pt idx="21102">1</cx:pt>
          <cx:pt idx="21103">1</cx:pt>
          <cx:pt idx="21104">1</cx:pt>
          <cx:pt idx="21105">1</cx:pt>
          <cx:pt idx="21106">1</cx:pt>
          <cx:pt idx="21107">1</cx:pt>
          <cx:pt idx="21108">1</cx:pt>
          <cx:pt idx="21109">1</cx:pt>
          <cx:pt idx="21110">1</cx:pt>
          <cx:pt idx="21111">1</cx:pt>
          <cx:pt idx="21112">1</cx:pt>
          <cx:pt idx="21113">1</cx:pt>
          <cx:pt idx="21114">1</cx:pt>
          <cx:pt idx="21115">1</cx:pt>
          <cx:pt idx="21116">1</cx:pt>
          <cx:pt idx="21117">1</cx:pt>
          <cx:pt idx="21118">1</cx:pt>
          <cx:pt idx="21119">1</cx:pt>
          <cx:pt idx="21120">1</cx:pt>
          <cx:pt idx="21121">1</cx:pt>
          <cx:pt idx="21122">1</cx:pt>
          <cx:pt idx="21123">1</cx:pt>
          <cx:pt idx="21124">1</cx:pt>
          <cx:pt idx="21125">1</cx:pt>
          <cx:pt idx="21126">1</cx:pt>
          <cx:pt idx="21127">1</cx:pt>
          <cx:pt idx="21128">1</cx:pt>
          <cx:pt idx="21129">1</cx:pt>
          <cx:pt idx="21130">1</cx:pt>
          <cx:pt idx="21131">1</cx:pt>
          <cx:pt idx="21132">1</cx:pt>
          <cx:pt idx="21133">1</cx:pt>
          <cx:pt idx="21134">1</cx:pt>
          <cx:pt idx="21135">1</cx:pt>
          <cx:pt idx="21136">1</cx:pt>
          <cx:pt idx="21137">1</cx:pt>
          <cx:pt idx="21138">1</cx:pt>
          <cx:pt idx="21139">1</cx:pt>
          <cx:pt idx="21140">1</cx:pt>
          <cx:pt idx="21141">1</cx:pt>
          <cx:pt idx="21142">1</cx:pt>
          <cx:pt idx="21143">1</cx:pt>
          <cx:pt idx="21144">1</cx:pt>
          <cx:pt idx="21145">1</cx:pt>
          <cx:pt idx="21146">1</cx:pt>
          <cx:pt idx="21147">1</cx:pt>
          <cx:pt idx="21148">1</cx:pt>
          <cx:pt idx="21149">1</cx:pt>
          <cx:pt idx="21150">1</cx:pt>
          <cx:pt idx="21151">1</cx:pt>
          <cx:pt idx="21152">1</cx:pt>
          <cx:pt idx="21153">1</cx:pt>
          <cx:pt idx="21154">1</cx:pt>
          <cx:pt idx="21155">1</cx:pt>
          <cx:pt idx="21156">1</cx:pt>
          <cx:pt idx="21157">1</cx:pt>
          <cx:pt idx="21158">1</cx:pt>
          <cx:pt idx="21159">1</cx:pt>
          <cx:pt idx="21160">1</cx:pt>
          <cx:pt idx="21161">1</cx:pt>
          <cx:pt idx="21162">1</cx:pt>
          <cx:pt idx="21163">1</cx:pt>
          <cx:pt idx="21164">1</cx:pt>
          <cx:pt idx="21165">1</cx:pt>
          <cx:pt idx="21166">1</cx:pt>
          <cx:pt idx="21167">1</cx:pt>
          <cx:pt idx="21168">1</cx:pt>
          <cx:pt idx="21169">1</cx:pt>
          <cx:pt idx="21170">3</cx:pt>
          <cx:pt idx="21171">1</cx:pt>
          <cx:pt idx="21172">1</cx:pt>
          <cx:pt idx="21173">1</cx:pt>
          <cx:pt idx="21174">1</cx:pt>
          <cx:pt idx="21175">1</cx:pt>
          <cx:pt idx="21176">1</cx:pt>
          <cx:pt idx="21177">3</cx:pt>
          <cx:pt idx="21178">1</cx:pt>
          <cx:pt idx="21179">1</cx:pt>
          <cx:pt idx="21180">1</cx:pt>
          <cx:pt idx="21181">1</cx:pt>
          <cx:pt idx="21182">1</cx:pt>
          <cx:pt idx="21183">1</cx:pt>
          <cx:pt idx="21184">1</cx:pt>
          <cx:pt idx="21185">1</cx:pt>
          <cx:pt idx="21186">1</cx:pt>
          <cx:pt idx="21187">1</cx:pt>
          <cx:pt idx="21188">1</cx:pt>
          <cx:pt idx="21189">1</cx:pt>
          <cx:pt idx="21190">1</cx:pt>
          <cx:pt idx="21191">1</cx:pt>
          <cx:pt idx="21192">1</cx:pt>
          <cx:pt idx="21193">1</cx:pt>
          <cx:pt idx="21194">1</cx:pt>
          <cx:pt idx="21195">1</cx:pt>
          <cx:pt idx="21196">1</cx:pt>
          <cx:pt idx="21197">1</cx:pt>
          <cx:pt idx="21198">1</cx:pt>
          <cx:pt idx="21199">1</cx:pt>
          <cx:pt idx="21200">1</cx:pt>
          <cx:pt idx="21201">1</cx:pt>
          <cx:pt idx="21202">1</cx:pt>
          <cx:pt idx="21203">1</cx:pt>
          <cx:pt idx="21204">1</cx:pt>
          <cx:pt idx="21205">1</cx:pt>
          <cx:pt idx="21206">1</cx:pt>
          <cx:pt idx="21207">1</cx:pt>
          <cx:pt idx="21208">1</cx:pt>
          <cx:pt idx="21209">1</cx:pt>
          <cx:pt idx="21210">3</cx:pt>
          <cx:pt idx="21211">1</cx:pt>
          <cx:pt idx="21212">1</cx:pt>
          <cx:pt idx="21213">1</cx:pt>
          <cx:pt idx="21214">1</cx:pt>
          <cx:pt idx="21215">1</cx:pt>
          <cx:pt idx="21216">1</cx:pt>
          <cx:pt idx="21217">1</cx:pt>
          <cx:pt idx="21218">1</cx:pt>
          <cx:pt idx="21219">1</cx:pt>
          <cx:pt idx="21220">1</cx:pt>
          <cx:pt idx="21221">1</cx:pt>
          <cx:pt idx="21222">1</cx:pt>
          <cx:pt idx="21223">1</cx:pt>
          <cx:pt idx="21224">1</cx:pt>
          <cx:pt idx="21225">1</cx:pt>
          <cx:pt idx="21226">1</cx:pt>
          <cx:pt idx="21227">1</cx:pt>
          <cx:pt idx="21228">1</cx:pt>
          <cx:pt idx="21229">3</cx:pt>
          <cx:pt idx="21230">1</cx:pt>
          <cx:pt idx="21231">1</cx:pt>
          <cx:pt idx="21232">1</cx:pt>
          <cx:pt idx="21233">1</cx:pt>
          <cx:pt idx="21234">1</cx:pt>
          <cx:pt idx="21235">1</cx:pt>
          <cx:pt idx="21236">1</cx:pt>
          <cx:pt idx="21237">1</cx:pt>
          <cx:pt idx="21238">1</cx:pt>
          <cx:pt idx="21239">1</cx:pt>
          <cx:pt idx="21240">1</cx:pt>
          <cx:pt idx="21241">1</cx:pt>
          <cx:pt idx="21242">1</cx:pt>
          <cx:pt idx="21243">1</cx:pt>
          <cx:pt idx="21244">1</cx:pt>
          <cx:pt idx="21245">1</cx:pt>
          <cx:pt idx="21246">1</cx:pt>
          <cx:pt idx="21247">1</cx:pt>
          <cx:pt idx="21248">1</cx:pt>
          <cx:pt idx="21249">1</cx:pt>
          <cx:pt idx="21250">1</cx:pt>
          <cx:pt idx="21251">1</cx:pt>
          <cx:pt idx="21252">1</cx:pt>
          <cx:pt idx="21253">1</cx:pt>
          <cx:pt idx="21254">1</cx:pt>
          <cx:pt idx="21255">1</cx:pt>
          <cx:pt idx="21256">3</cx:pt>
          <cx:pt idx="21257">1</cx:pt>
          <cx:pt idx="21258">1</cx:pt>
          <cx:pt idx="21259">1</cx:pt>
          <cx:pt idx="21260">1</cx:pt>
          <cx:pt idx="21261">1</cx:pt>
          <cx:pt idx="21262">1</cx:pt>
          <cx:pt idx="21263">1</cx:pt>
          <cx:pt idx="21264">1</cx:pt>
          <cx:pt idx="21265">1</cx:pt>
          <cx:pt idx="21266">1</cx:pt>
          <cx:pt idx="21267">1</cx:pt>
          <cx:pt idx="21268">1</cx:pt>
          <cx:pt idx="21269">1</cx:pt>
          <cx:pt idx="21270">3</cx:pt>
          <cx:pt idx="21271">1</cx:pt>
          <cx:pt idx="21272">1</cx:pt>
          <cx:pt idx="21273">1</cx:pt>
          <cx:pt idx="21274">1</cx:pt>
          <cx:pt idx="21275">1</cx:pt>
          <cx:pt idx="21276">1</cx:pt>
          <cx:pt idx="21277">1</cx:pt>
          <cx:pt idx="21278">1</cx:pt>
          <cx:pt idx="21279">1</cx:pt>
          <cx:pt idx="21280">1</cx:pt>
          <cx:pt idx="21281">1</cx:pt>
          <cx:pt idx="21282">1</cx:pt>
          <cx:pt idx="21283">1</cx:pt>
          <cx:pt idx="21284">1</cx:pt>
          <cx:pt idx="21285">1</cx:pt>
          <cx:pt idx="21286">1</cx:pt>
          <cx:pt idx="21287">1</cx:pt>
          <cx:pt idx="21288">1</cx:pt>
          <cx:pt idx="21289">1</cx:pt>
          <cx:pt idx="21290">1</cx:pt>
          <cx:pt idx="21291">1</cx:pt>
          <cx:pt idx="21292">1</cx:pt>
          <cx:pt idx="21293">1</cx:pt>
          <cx:pt idx="21294">1</cx:pt>
          <cx:pt idx="21295">1</cx:pt>
          <cx:pt idx="21296">1</cx:pt>
          <cx:pt idx="21297">1</cx:pt>
          <cx:pt idx="21298">1</cx:pt>
          <cx:pt idx="21299">1</cx:pt>
          <cx:pt idx="21300">1</cx:pt>
          <cx:pt idx="21301">1</cx:pt>
          <cx:pt idx="21302">1</cx:pt>
          <cx:pt idx="21303">1</cx:pt>
          <cx:pt idx="21304">1</cx:pt>
          <cx:pt idx="21305">1</cx:pt>
          <cx:pt idx="21306">1</cx:pt>
          <cx:pt idx="21307">1</cx:pt>
          <cx:pt idx="21308">1</cx:pt>
          <cx:pt idx="21309">1</cx:pt>
          <cx:pt idx="21310">1</cx:pt>
          <cx:pt idx="21311">1</cx:pt>
          <cx:pt idx="21312">1</cx:pt>
          <cx:pt idx="21313">1</cx:pt>
          <cx:pt idx="21314">1</cx:pt>
          <cx:pt idx="21315">1</cx:pt>
          <cx:pt idx="21316">1</cx:pt>
          <cx:pt idx="21317">1</cx:pt>
          <cx:pt idx="21318">1</cx:pt>
          <cx:pt idx="21319">1</cx:pt>
          <cx:pt idx="21320">1</cx:pt>
          <cx:pt idx="21321">1</cx:pt>
          <cx:pt idx="21322">1</cx:pt>
          <cx:pt idx="21323">1</cx:pt>
          <cx:pt idx="21324">1</cx:pt>
          <cx:pt idx="21325">1</cx:pt>
          <cx:pt idx="21326">1</cx:pt>
          <cx:pt idx="21327">1</cx:pt>
          <cx:pt idx="21328">1</cx:pt>
          <cx:pt idx="21329">1</cx:pt>
          <cx:pt idx="21330">1</cx:pt>
          <cx:pt idx="21331">1</cx:pt>
          <cx:pt idx="21332">3</cx:pt>
          <cx:pt idx="21333">1</cx:pt>
          <cx:pt idx="21334">1</cx:pt>
          <cx:pt idx="21335">1</cx:pt>
          <cx:pt idx="21336">1</cx:pt>
          <cx:pt idx="21337">1</cx:pt>
          <cx:pt idx="21338">1</cx:pt>
          <cx:pt idx="21339">1</cx:pt>
          <cx:pt idx="21340">1</cx:pt>
          <cx:pt idx="21341">1</cx:pt>
          <cx:pt idx="21342">1</cx:pt>
          <cx:pt idx="21343">1</cx:pt>
          <cx:pt idx="21344">1</cx:pt>
          <cx:pt idx="21345">1</cx:pt>
          <cx:pt idx="21346">1</cx:pt>
          <cx:pt idx="21347">1</cx:pt>
          <cx:pt idx="21348">1</cx:pt>
          <cx:pt idx="21349">1</cx:pt>
          <cx:pt idx="21350">1</cx:pt>
          <cx:pt idx="21351">1</cx:pt>
          <cx:pt idx="21352">1</cx:pt>
          <cx:pt idx="21353">1</cx:pt>
          <cx:pt idx="21354">1</cx:pt>
          <cx:pt idx="21355">1</cx:pt>
          <cx:pt idx="21356">1</cx:pt>
          <cx:pt idx="21357">1</cx:pt>
          <cx:pt idx="21358">1</cx:pt>
          <cx:pt idx="21359">1</cx:pt>
          <cx:pt idx="21360">1</cx:pt>
          <cx:pt idx="21361">1</cx:pt>
          <cx:pt idx="21362">1</cx:pt>
          <cx:pt idx="21363">1</cx:pt>
          <cx:pt idx="21364">1</cx:pt>
          <cx:pt idx="21365">1</cx:pt>
          <cx:pt idx="21366">1</cx:pt>
          <cx:pt idx="21367">1</cx:pt>
          <cx:pt idx="21368">1</cx:pt>
          <cx:pt idx="21369">1</cx:pt>
          <cx:pt idx="21370">1</cx:pt>
          <cx:pt idx="21371">1</cx:pt>
          <cx:pt idx="21372">1</cx:pt>
          <cx:pt idx="21373">1</cx:pt>
          <cx:pt idx="21374">1</cx:pt>
          <cx:pt idx="21375">1</cx:pt>
          <cx:pt idx="21376">1</cx:pt>
          <cx:pt idx="21377">1</cx:pt>
          <cx:pt idx="21378">1</cx:pt>
          <cx:pt idx="21379">1</cx:pt>
          <cx:pt idx="21380">1</cx:pt>
          <cx:pt idx="21381">1</cx:pt>
          <cx:pt idx="21382">1</cx:pt>
          <cx:pt idx="21383">1</cx:pt>
          <cx:pt idx="21384">1</cx:pt>
          <cx:pt idx="21385">1</cx:pt>
          <cx:pt idx="21386">1</cx:pt>
          <cx:pt idx="21387">1</cx:pt>
          <cx:pt idx="21388">1</cx:pt>
          <cx:pt idx="21389">1</cx:pt>
          <cx:pt idx="21390">1</cx:pt>
          <cx:pt idx="21391">1</cx:pt>
          <cx:pt idx="21392">1</cx:pt>
          <cx:pt idx="21393">1</cx:pt>
          <cx:pt idx="21394">1</cx:pt>
          <cx:pt idx="21395">1</cx:pt>
          <cx:pt idx="21396">1</cx:pt>
          <cx:pt idx="21397">1</cx:pt>
          <cx:pt idx="21398">1</cx:pt>
          <cx:pt idx="21399">1</cx:pt>
          <cx:pt idx="21400">1</cx:pt>
          <cx:pt idx="21401">1</cx:pt>
          <cx:pt idx="21402">1</cx:pt>
          <cx:pt idx="21403">1</cx:pt>
          <cx:pt idx="21404">1</cx:pt>
          <cx:pt idx="21405">1</cx:pt>
          <cx:pt idx="21406">1</cx:pt>
          <cx:pt idx="21407">1</cx:pt>
          <cx:pt idx="21408">1</cx:pt>
          <cx:pt idx="21409">1</cx:pt>
          <cx:pt idx="21410">1</cx:pt>
          <cx:pt idx="21411">1</cx:pt>
          <cx:pt idx="21412">1</cx:pt>
          <cx:pt idx="21413">1</cx:pt>
          <cx:pt idx="21414">1</cx:pt>
          <cx:pt idx="21415">1</cx:pt>
          <cx:pt idx="21416">1</cx:pt>
          <cx:pt idx="21417">1</cx:pt>
          <cx:pt idx="21418">1</cx:pt>
          <cx:pt idx="21419">1</cx:pt>
          <cx:pt idx="21420">1</cx:pt>
          <cx:pt idx="21421">1</cx:pt>
          <cx:pt idx="21422">1</cx:pt>
          <cx:pt idx="21423">1</cx:pt>
          <cx:pt idx="21424">1</cx:pt>
          <cx:pt idx="21425">1</cx:pt>
          <cx:pt idx="21426">1</cx:pt>
          <cx:pt idx="21427">1</cx:pt>
          <cx:pt idx="21428">1</cx:pt>
          <cx:pt idx="21429">1</cx:pt>
          <cx:pt idx="21430">1</cx:pt>
          <cx:pt idx="21431">1</cx:pt>
          <cx:pt idx="21432">3</cx:pt>
          <cx:pt idx="21433">1</cx:pt>
          <cx:pt idx="21434">1</cx:pt>
          <cx:pt idx="21435">1</cx:pt>
          <cx:pt idx="21436">1</cx:pt>
          <cx:pt idx="21437">1</cx:pt>
          <cx:pt idx="21438">1</cx:pt>
          <cx:pt idx="21439">1</cx:pt>
          <cx:pt idx="21440">3</cx:pt>
          <cx:pt idx="21441">1</cx:pt>
          <cx:pt idx="21442">1</cx:pt>
          <cx:pt idx="21443">1</cx:pt>
          <cx:pt idx="21444">3</cx:pt>
          <cx:pt idx="21445">1</cx:pt>
          <cx:pt idx="21446">1</cx:pt>
          <cx:pt idx="21447">1</cx:pt>
          <cx:pt idx="21448">1</cx:pt>
          <cx:pt idx="21449">1</cx:pt>
          <cx:pt idx="21450">1</cx:pt>
          <cx:pt idx="21451">1</cx:pt>
          <cx:pt idx="21452">1</cx:pt>
          <cx:pt idx="21453">1</cx:pt>
          <cx:pt idx="21454">1</cx:pt>
          <cx:pt idx="21455">1</cx:pt>
          <cx:pt idx="21456">1</cx:pt>
          <cx:pt idx="21457">1</cx:pt>
          <cx:pt idx="21458">1</cx:pt>
          <cx:pt idx="21459">1</cx:pt>
          <cx:pt idx="21460">1</cx:pt>
          <cx:pt idx="21461">1</cx:pt>
          <cx:pt idx="21462">1</cx:pt>
          <cx:pt idx="21463">1</cx:pt>
          <cx:pt idx="21464">1</cx:pt>
          <cx:pt idx="21465">1</cx:pt>
          <cx:pt idx="21466">1</cx:pt>
          <cx:pt idx="21467">1</cx:pt>
          <cx:pt idx="21468">1</cx:pt>
          <cx:pt idx="21469">1</cx:pt>
          <cx:pt idx="21470">1</cx:pt>
          <cx:pt idx="21471">1</cx:pt>
          <cx:pt idx="21472">1</cx:pt>
          <cx:pt idx="21473">1</cx:pt>
          <cx:pt idx="21474">1</cx:pt>
          <cx:pt idx="21475">1</cx:pt>
          <cx:pt idx="21476">1</cx:pt>
          <cx:pt idx="21477">3</cx:pt>
          <cx:pt idx="21478">1</cx:pt>
          <cx:pt idx="21479">1</cx:pt>
          <cx:pt idx="21480">1</cx:pt>
          <cx:pt idx="21481">1</cx:pt>
          <cx:pt idx="21482">1</cx:pt>
          <cx:pt idx="21483">1</cx:pt>
          <cx:pt idx="21484">1</cx:pt>
          <cx:pt idx="21485">1</cx:pt>
          <cx:pt idx="21486">1</cx:pt>
          <cx:pt idx="21487">1</cx:pt>
          <cx:pt idx="21488">1</cx:pt>
          <cx:pt idx="21489">1</cx:pt>
          <cx:pt idx="21490">1</cx:pt>
          <cx:pt idx="21491">1</cx:pt>
          <cx:pt idx="21492">1</cx:pt>
          <cx:pt idx="21493">1</cx:pt>
          <cx:pt idx="21494">1</cx:pt>
          <cx:pt idx="21495">1</cx:pt>
          <cx:pt idx="21496">1</cx:pt>
          <cx:pt idx="21497">1</cx:pt>
          <cx:pt idx="21498">1</cx:pt>
          <cx:pt idx="21499">1</cx:pt>
          <cx:pt idx="21500">1</cx:pt>
          <cx:pt idx="21501">1</cx:pt>
          <cx:pt idx="21502">1</cx:pt>
          <cx:pt idx="21503">1</cx:pt>
          <cx:pt idx="21504">1</cx:pt>
          <cx:pt idx="21505">1</cx:pt>
          <cx:pt idx="21506">1</cx:pt>
          <cx:pt idx="21507">1</cx:pt>
          <cx:pt idx="21508">1</cx:pt>
          <cx:pt idx="21509">1</cx:pt>
          <cx:pt idx="21510">1</cx:pt>
          <cx:pt idx="21511">1</cx:pt>
          <cx:pt idx="21512">1</cx:pt>
          <cx:pt idx="21513">1</cx:pt>
          <cx:pt idx="21514">1</cx:pt>
          <cx:pt idx="21515">1</cx:pt>
          <cx:pt idx="21516">1</cx:pt>
          <cx:pt idx="21517">1</cx:pt>
          <cx:pt idx="21518">1</cx:pt>
          <cx:pt idx="21519">1</cx:pt>
          <cx:pt idx="21520">1</cx:pt>
          <cx:pt idx="21521">1</cx:pt>
          <cx:pt idx="21522">1</cx:pt>
          <cx:pt idx="21523">1</cx:pt>
          <cx:pt idx="21524">1</cx:pt>
          <cx:pt idx="21525">1</cx:pt>
          <cx:pt idx="21526">1</cx:pt>
          <cx:pt idx="21527">1</cx:pt>
          <cx:pt idx="21528">1</cx:pt>
          <cx:pt idx="21529">1</cx:pt>
          <cx:pt idx="21530">1</cx:pt>
          <cx:pt idx="21531">1</cx:pt>
          <cx:pt idx="21532">1</cx:pt>
          <cx:pt idx="21533">3</cx:pt>
          <cx:pt idx="21534">1</cx:pt>
          <cx:pt idx="21535">1</cx:pt>
          <cx:pt idx="21536">1</cx:pt>
          <cx:pt idx="21537">1</cx:pt>
          <cx:pt idx="21538">1</cx:pt>
          <cx:pt idx="21539">1</cx:pt>
          <cx:pt idx="21540">1</cx:pt>
          <cx:pt idx="21541">1</cx:pt>
          <cx:pt idx="21542">1</cx:pt>
          <cx:pt idx="21543">1</cx:pt>
          <cx:pt idx="21544">1</cx:pt>
          <cx:pt idx="21545">1</cx:pt>
          <cx:pt idx="21546">1</cx:pt>
          <cx:pt idx="21547">1</cx:pt>
          <cx:pt idx="21548">1</cx:pt>
          <cx:pt idx="21549">1</cx:pt>
          <cx:pt idx="21550">1</cx:pt>
          <cx:pt idx="21551">1</cx:pt>
          <cx:pt idx="21552">1</cx:pt>
          <cx:pt idx="21553">1</cx:pt>
          <cx:pt idx="21554">1</cx:pt>
          <cx:pt idx="21555">1</cx:pt>
          <cx:pt idx="21556">1</cx:pt>
          <cx:pt idx="21557">1</cx:pt>
          <cx:pt idx="21558">1</cx:pt>
          <cx:pt idx="21559">1</cx:pt>
          <cx:pt idx="21560">1</cx:pt>
          <cx:pt idx="21561">1</cx:pt>
          <cx:pt idx="21562">1</cx:pt>
          <cx:pt idx="21563">3</cx:pt>
          <cx:pt idx="21564">1</cx:pt>
          <cx:pt idx="21565">1</cx:pt>
          <cx:pt idx="21566">1</cx:pt>
          <cx:pt idx="21567">1</cx:pt>
          <cx:pt idx="21568">1</cx:pt>
          <cx:pt idx="21569">1</cx:pt>
          <cx:pt idx="21570">1</cx:pt>
          <cx:pt idx="21571">1</cx:pt>
          <cx:pt idx="21572">1</cx:pt>
          <cx:pt idx="21573">1</cx:pt>
          <cx:pt idx="21574">1</cx:pt>
          <cx:pt idx="21575">1</cx:pt>
          <cx:pt idx="21576">1</cx:pt>
          <cx:pt idx="21577">1</cx:pt>
          <cx:pt idx="21578">1</cx:pt>
          <cx:pt idx="21579">1</cx:pt>
          <cx:pt idx="21580">1</cx:pt>
          <cx:pt idx="21581">1</cx:pt>
          <cx:pt idx="21582">1</cx:pt>
          <cx:pt idx="21583">1</cx:pt>
          <cx:pt idx="21584">1</cx:pt>
          <cx:pt idx="21585">1</cx:pt>
          <cx:pt idx="21586">1</cx:pt>
          <cx:pt idx="21587">1</cx:pt>
          <cx:pt idx="21588">1</cx:pt>
          <cx:pt idx="21589">1</cx:pt>
          <cx:pt idx="21590">1</cx:pt>
          <cx:pt idx="21591">1</cx:pt>
          <cx:pt idx="21592">1</cx:pt>
          <cx:pt idx="21593">1</cx:pt>
          <cx:pt idx="21594">1</cx:pt>
          <cx:pt idx="21595">1</cx:pt>
          <cx:pt idx="21596">1</cx:pt>
          <cx:pt idx="21597">1</cx:pt>
          <cx:pt idx="21598">1</cx:pt>
          <cx:pt idx="21599">1</cx:pt>
          <cx:pt idx="21600">1</cx:pt>
          <cx:pt idx="21601">1</cx:pt>
          <cx:pt idx="21602">1</cx:pt>
          <cx:pt idx="21603">3</cx:pt>
          <cx:pt idx="21604">1</cx:pt>
          <cx:pt idx="21605">1</cx:pt>
          <cx:pt idx="21606">3</cx:pt>
          <cx:pt idx="21607">1</cx:pt>
          <cx:pt idx="21608">1</cx:pt>
          <cx:pt idx="21609">1</cx:pt>
          <cx:pt idx="21610">1</cx:pt>
          <cx:pt idx="21611">1</cx:pt>
          <cx:pt idx="21612">1</cx:pt>
          <cx:pt idx="21613">1</cx:pt>
          <cx:pt idx="21614">1</cx:pt>
          <cx:pt idx="21615">1</cx:pt>
          <cx:pt idx="21616">1</cx:pt>
          <cx:pt idx="21617">1</cx:pt>
          <cx:pt idx="21618">3</cx:pt>
          <cx:pt idx="21619">1</cx:pt>
          <cx:pt idx="21620">1</cx:pt>
          <cx:pt idx="21621">1</cx:pt>
          <cx:pt idx="21622">1</cx:pt>
          <cx:pt idx="21623">1</cx:pt>
          <cx:pt idx="21624">1</cx:pt>
          <cx:pt idx="21625">1</cx:pt>
          <cx:pt idx="21626">1</cx:pt>
          <cx:pt idx="21627">1</cx:pt>
          <cx:pt idx="21628">1</cx:pt>
          <cx:pt idx="21629">1</cx:pt>
          <cx:pt idx="21630">1</cx:pt>
          <cx:pt idx="21631">1</cx:pt>
          <cx:pt idx="21632">1</cx:pt>
          <cx:pt idx="21633">1</cx:pt>
          <cx:pt idx="21634">1</cx:pt>
          <cx:pt idx="21635">1</cx:pt>
          <cx:pt idx="21636">1</cx:pt>
          <cx:pt idx="21637">1</cx:pt>
          <cx:pt idx="21638">1</cx:pt>
          <cx:pt idx="21639">1</cx:pt>
          <cx:pt idx="21640">1</cx:pt>
          <cx:pt idx="21641">1</cx:pt>
          <cx:pt idx="21642">1</cx:pt>
          <cx:pt idx="21643">1</cx:pt>
          <cx:pt idx="21644">1</cx:pt>
          <cx:pt idx="21645">1</cx:pt>
          <cx:pt idx="21646">1</cx:pt>
          <cx:pt idx="21647">1</cx:pt>
          <cx:pt idx="21648">1</cx:pt>
          <cx:pt idx="21649">1</cx:pt>
          <cx:pt idx="21650">1</cx:pt>
          <cx:pt idx="21651">1</cx:pt>
          <cx:pt idx="21652">1</cx:pt>
          <cx:pt idx="21653">1</cx:pt>
          <cx:pt idx="21654">1</cx:pt>
          <cx:pt idx="21655">1</cx:pt>
          <cx:pt idx="21656">1</cx:pt>
          <cx:pt idx="21657">1</cx:pt>
          <cx:pt idx="21658">1</cx:pt>
          <cx:pt idx="21659">1</cx:pt>
          <cx:pt idx="21660">1</cx:pt>
          <cx:pt idx="21661">1</cx:pt>
          <cx:pt idx="21662">1</cx:pt>
          <cx:pt idx="21663">1</cx:pt>
          <cx:pt idx="21664">1</cx:pt>
          <cx:pt idx="21665">1</cx:pt>
          <cx:pt idx="21666">1</cx:pt>
          <cx:pt idx="21667">1</cx:pt>
          <cx:pt idx="21668">1</cx:pt>
          <cx:pt idx="21669">1</cx:pt>
          <cx:pt idx="21670">1</cx:pt>
          <cx:pt idx="21671">1</cx:pt>
          <cx:pt idx="21672">1</cx:pt>
          <cx:pt idx="21673">1</cx:pt>
          <cx:pt idx="21674">1</cx:pt>
          <cx:pt idx="21675">1</cx:pt>
          <cx:pt idx="21676">1</cx:pt>
          <cx:pt idx="21677">1</cx:pt>
          <cx:pt idx="21678">1</cx:pt>
          <cx:pt idx="21679">1</cx:pt>
          <cx:pt idx="21680">1</cx:pt>
          <cx:pt idx="21681">1</cx:pt>
          <cx:pt idx="21682">1</cx:pt>
          <cx:pt idx="21683">1</cx:pt>
          <cx:pt idx="21684">3</cx:pt>
          <cx:pt idx="21685">1</cx:pt>
          <cx:pt idx="21686">1</cx:pt>
          <cx:pt idx="21687">1</cx:pt>
          <cx:pt idx="21688">1</cx:pt>
          <cx:pt idx="21689">1</cx:pt>
          <cx:pt idx="21690">1</cx:pt>
          <cx:pt idx="21691">1</cx:pt>
          <cx:pt idx="21692">1</cx:pt>
          <cx:pt idx="21693">1</cx:pt>
          <cx:pt idx="21694">1</cx:pt>
          <cx:pt idx="21695">1</cx:pt>
          <cx:pt idx="21696">1</cx:pt>
          <cx:pt idx="21697">1</cx:pt>
          <cx:pt idx="21698">1</cx:pt>
          <cx:pt idx="21699">1</cx:pt>
          <cx:pt idx="21700">1</cx:pt>
          <cx:pt idx="21701">1</cx:pt>
          <cx:pt idx="21702">1</cx:pt>
          <cx:pt idx="21703">1</cx:pt>
          <cx:pt idx="21704">1</cx:pt>
          <cx:pt idx="21705">1</cx:pt>
          <cx:pt idx="21706">1</cx:pt>
          <cx:pt idx="21707">1</cx:pt>
          <cx:pt idx="21708">1</cx:pt>
          <cx:pt idx="21709">1</cx:pt>
          <cx:pt idx="21710">1</cx:pt>
          <cx:pt idx="21711">1</cx:pt>
          <cx:pt idx="21712">1</cx:pt>
          <cx:pt idx="21713">1</cx:pt>
          <cx:pt idx="21714">1</cx:pt>
          <cx:pt idx="21715">3</cx:pt>
          <cx:pt idx="21716">1</cx:pt>
          <cx:pt idx="21717">1</cx:pt>
          <cx:pt idx="21718">1</cx:pt>
          <cx:pt idx="21719">1</cx:pt>
          <cx:pt idx="21720">1</cx:pt>
          <cx:pt idx="21721">1</cx:pt>
          <cx:pt idx="21722">1</cx:pt>
          <cx:pt idx="21723">1</cx:pt>
          <cx:pt idx="21724">3</cx:pt>
          <cx:pt idx="21725">1</cx:pt>
          <cx:pt idx="21726">1</cx:pt>
          <cx:pt idx="21727">1</cx:pt>
          <cx:pt idx="21728">1</cx:pt>
          <cx:pt idx="21729">1</cx:pt>
          <cx:pt idx="21730">1</cx:pt>
          <cx:pt idx="21731">3</cx:pt>
          <cx:pt idx="21732">1</cx:pt>
          <cx:pt idx="21733">1</cx:pt>
          <cx:pt idx="21734">1</cx:pt>
          <cx:pt idx="21735">1</cx:pt>
          <cx:pt idx="21736">1</cx:pt>
          <cx:pt idx="21737">1</cx:pt>
          <cx:pt idx="21738">1</cx:pt>
          <cx:pt idx="21739">1</cx:pt>
          <cx:pt idx="21740">1</cx:pt>
          <cx:pt idx="21741">1</cx:pt>
          <cx:pt idx="21742">1</cx:pt>
          <cx:pt idx="21743">1</cx:pt>
          <cx:pt idx="21744">1</cx:pt>
          <cx:pt idx="21745">1</cx:pt>
          <cx:pt idx="21746">1</cx:pt>
          <cx:pt idx="21747">1</cx:pt>
          <cx:pt idx="21748">1</cx:pt>
          <cx:pt idx="21749">1</cx:pt>
          <cx:pt idx="21750">1</cx:pt>
          <cx:pt idx="21751">1</cx:pt>
          <cx:pt idx="21752">3</cx:pt>
          <cx:pt idx="21753">1</cx:pt>
          <cx:pt idx="21754">1</cx:pt>
          <cx:pt idx="21755">1</cx:pt>
          <cx:pt idx="21756">1</cx:pt>
          <cx:pt idx="21757">1</cx:pt>
          <cx:pt idx="21758">1</cx:pt>
          <cx:pt idx="21759">1</cx:pt>
          <cx:pt idx="21760">1</cx:pt>
          <cx:pt idx="21761">1</cx:pt>
          <cx:pt idx="21762">1</cx:pt>
          <cx:pt idx="21763">1</cx:pt>
          <cx:pt idx="21764">1</cx:pt>
          <cx:pt idx="21765">1</cx:pt>
          <cx:pt idx="21766">1</cx:pt>
          <cx:pt idx="21767">1</cx:pt>
          <cx:pt idx="21768">1</cx:pt>
          <cx:pt idx="21769">1</cx:pt>
          <cx:pt idx="21770">1</cx:pt>
          <cx:pt idx="21771">1</cx:pt>
          <cx:pt idx="21772">1</cx:pt>
          <cx:pt idx="21773">1</cx:pt>
          <cx:pt idx="21774">1</cx:pt>
          <cx:pt idx="21775">1</cx:pt>
          <cx:pt idx="21776">1</cx:pt>
          <cx:pt idx="21777">3</cx:pt>
          <cx:pt idx="21778">1</cx:pt>
          <cx:pt idx="21779">1</cx:pt>
          <cx:pt idx="21780">1</cx:pt>
          <cx:pt idx="21781">1</cx:pt>
          <cx:pt idx="21782">3</cx:pt>
          <cx:pt idx="21783">1</cx:pt>
          <cx:pt idx="21784">1</cx:pt>
          <cx:pt idx="21785">1</cx:pt>
          <cx:pt idx="21786">1</cx:pt>
          <cx:pt idx="21787">1</cx:pt>
          <cx:pt idx="21788">1</cx:pt>
          <cx:pt idx="21789">1</cx:pt>
          <cx:pt idx="21790">1</cx:pt>
          <cx:pt idx="21791">1</cx:pt>
          <cx:pt idx="21792">1</cx:pt>
          <cx:pt idx="21793">1</cx:pt>
          <cx:pt idx="21794">1</cx:pt>
          <cx:pt idx="21795">1</cx:pt>
          <cx:pt idx="21796">1</cx:pt>
          <cx:pt idx="21797">3</cx:pt>
          <cx:pt idx="21798">1</cx:pt>
          <cx:pt idx="21799">1</cx:pt>
          <cx:pt idx="21800">1</cx:pt>
          <cx:pt idx="21801">1</cx:pt>
          <cx:pt idx="21802">1</cx:pt>
          <cx:pt idx="21803">1</cx:pt>
          <cx:pt idx="21804">1</cx:pt>
          <cx:pt idx="21805">1</cx:pt>
          <cx:pt idx="21806">1</cx:pt>
          <cx:pt idx="21807">1</cx:pt>
          <cx:pt idx="21808">1</cx:pt>
          <cx:pt idx="21809">1</cx:pt>
          <cx:pt idx="21810">1</cx:pt>
          <cx:pt idx="21811">1</cx:pt>
          <cx:pt idx="21812">1</cx:pt>
          <cx:pt idx="21813">1</cx:pt>
          <cx:pt idx="21814">1</cx:pt>
          <cx:pt idx="21815">1</cx:pt>
          <cx:pt idx="21816">1</cx:pt>
          <cx:pt idx="21817">1</cx:pt>
          <cx:pt idx="21818">1</cx:pt>
          <cx:pt idx="21819">1</cx:pt>
          <cx:pt idx="21820">1</cx:pt>
          <cx:pt idx="21821">1</cx:pt>
          <cx:pt idx="21822">1</cx:pt>
          <cx:pt idx="21823">1</cx:pt>
          <cx:pt idx="21824">1</cx:pt>
          <cx:pt idx="21825">1</cx:pt>
          <cx:pt idx="21826">1</cx:pt>
          <cx:pt idx="21827">1</cx:pt>
          <cx:pt idx="21828">1</cx:pt>
          <cx:pt idx="21829">1</cx:pt>
          <cx:pt idx="21830">1</cx:pt>
          <cx:pt idx="21831">1</cx:pt>
          <cx:pt idx="21832">1</cx:pt>
          <cx:pt idx="21833">1</cx:pt>
          <cx:pt idx="21834">1</cx:pt>
          <cx:pt idx="21835">1</cx:pt>
          <cx:pt idx="21836">1</cx:pt>
          <cx:pt idx="21837">1</cx:pt>
          <cx:pt idx="21838">1</cx:pt>
          <cx:pt idx="21839">1</cx:pt>
          <cx:pt idx="21840">1</cx:pt>
          <cx:pt idx="21841">1</cx:pt>
          <cx:pt idx="21842">1</cx:pt>
          <cx:pt idx="21843">1</cx:pt>
          <cx:pt idx="21844">1</cx:pt>
          <cx:pt idx="21845">1</cx:pt>
          <cx:pt idx="21846">1</cx:pt>
          <cx:pt idx="21847">1</cx:pt>
          <cx:pt idx="21848">3</cx:pt>
          <cx:pt idx="21849">1</cx:pt>
          <cx:pt idx="21850">1</cx:pt>
          <cx:pt idx="21851">1</cx:pt>
          <cx:pt idx="21852">1</cx:pt>
          <cx:pt idx="21853">1</cx:pt>
          <cx:pt idx="21854">1</cx:pt>
          <cx:pt idx="21855">1</cx:pt>
          <cx:pt idx="21856">1</cx:pt>
          <cx:pt idx="21857">1</cx:pt>
          <cx:pt idx="21858">1</cx:pt>
          <cx:pt idx="21859">1</cx:pt>
          <cx:pt idx="21860">1</cx:pt>
          <cx:pt idx="21861">1</cx:pt>
          <cx:pt idx="21862">1</cx:pt>
          <cx:pt idx="21863">1</cx:pt>
          <cx:pt idx="21864">1</cx:pt>
          <cx:pt idx="21865">1</cx:pt>
          <cx:pt idx="21866">1</cx:pt>
          <cx:pt idx="21867">1</cx:pt>
          <cx:pt idx="21868">1</cx:pt>
          <cx:pt idx="21869">1</cx:pt>
          <cx:pt idx="21870">1</cx:pt>
          <cx:pt idx="21871">1</cx:pt>
          <cx:pt idx="21872">1</cx:pt>
          <cx:pt idx="21873">1</cx:pt>
          <cx:pt idx="21874">1</cx:pt>
          <cx:pt idx="21875">1</cx:pt>
          <cx:pt idx="21876">1</cx:pt>
          <cx:pt idx="21877">1</cx:pt>
          <cx:pt idx="21878">1</cx:pt>
          <cx:pt idx="21879">1</cx:pt>
          <cx:pt idx="21880">1</cx:pt>
          <cx:pt idx="21881">1</cx:pt>
          <cx:pt idx="21882">1</cx:pt>
          <cx:pt idx="21883">1</cx:pt>
          <cx:pt idx="21884">1</cx:pt>
          <cx:pt idx="21885">1</cx:pt>
          <cx:pt idx="21886">1</cx:pt>
          <cx:pt idx="21887">1</cx:pt>
          <cx:pt idx="21888">1</cx:pt>
          <cx:pt idx="21889">1</cx:pt>
          <cx:pt idx="21890">1</cx:pt>
          <cx:pt idx="21891">1</cx:pt>
          <cx:pt idx="21892">1</cx:pt>
          <cx:pt idx="21893">1</cx:pt>
          <cx:pt idx="21894">1</cx:pt>
          <cx:pt idx="21895">1</cx:pt>
          <cx:pt idx="21896">1</cx:pt>
          <cx:pt idx="21897">1</cx:pt>
          <cx:pt idx="21898">1</cx:pt>
          <cx:pt idx="21899">1</cx:pt>
          <cx:pt idx="21900">1</cx:pt>
          <cx:pt idx="21901">1</cx:pt>
          <cx:pt idx="21902">1</cx:pt>
          <cx:pt idx="21903">3</cx:pt>
          <cx:pt idx="21904">1</cx:pt>
          <cx:pt idx="21905">1</cx:pt>
          <cx:pt idx="21906">1</cx:pt>
          <cx:pt idx="21907">3</cx:pt>
          <cx:pt idx="21908">1</cx:pt>
          <cx:pt idx="21909">1</cx:pt>
          <cx:pt idx="21910">1</cx:pt>
          <cx:pt idx="21911">1</cx:pt>
          <cx:pt idx="21912">1</cx:pt>
          <cx:pt idx="21913">1</cx:pt>
          <cx:pt idx="21914">1</cx:pt>
          <cx:pt idx="21915">1</cx:pt>
          <cx:pt idx="21916">1</cx:pt>
          <cx:pt idx="21917">1</cx:pt>
          <cx:pt idx="21918">1</cx:pt>
          <cx:pt idx="21919">1</cx:pt>
          <cx:pt idx="21920">1</cx:pt>
          <cx:pt idx="21921">3</cx:pt>
          <cx:pt idx="21922">1</cx:pt>
          <cx:pt idx="21923">1</cx:pt>
          <cx:pt idx="21924">1</cx:pt>
          <cx:pt idx="21925">1</cx:pt>
          <cx:pt idx="21926">1</cx:pt>
          <cx:pt idx="21927">1</cx:pt>
          <cx:pt idx="21928">1</cx:pt>
          <cx:pt idx="21929">1</cx:pt>
          <cx:pt idx="21930">1</cx:pt>
          <cx:pt idx="21931">1</cx:pt>
          <cx:pt idx="21932">1</cx:pt>
          <cx:pt idx="21933">1</cx:pt>
          <cx:pt idx="21934">1</cx:pt>
          <cx:pt idx="21935">1</cx:pt>
          <cx:pt idx="21936">1</cx:pt>
          <cx:pt idx="21937">1</cx:pt>
          <cx:pt idx="21938">1</cx:pt>
          <cx:pt idx="21939">1</cx:pt>
          <cx:pt idx="21940">1</cx:pt>
          <cx:pt idx="21941">1</cx:pt>
          <cx:pt idx="21942">1</cx:pt>
          <cx:pt idx="21943">1</cx:pt>
          <cx:pt idx="21944">1</cx:pt>
          <cx:pt idx="21945">1</cx:pt>
          <cx:pt idx="21946">1</cx:pt>
          <cx:pt idx="21947">1</cx:pt>
          <cx:pt idx="21948">1</cx:pt>
          <cx:pt idx="21949">1</cx:pt>
          <cx:pt idx="21950">3</cx:pt>
          <cx:pt idx="21951">1</cx:pt>
          <cx:pt idx="21952">1</cx:pt>
          <cx:pt idx="21953">1</cx:pt>
          <cx:pt idx="21954">1</cx:pt>
          <cx:pt idx="21955">1</cx:pt>
          <cx:pt idx="21956">1</cx:pt>
          <cx:pt idx="21957">1</cx:pt>
          <cx:pt idx="21958">1</cx:pt>
          <cx:pt idx="21959">1</cx:pt>
          <cx:pt idx="21960">1</cx:pt>
          <cx:pt idx="21961">1</cx:pt>
          <cx:pt idx="21962">1</cx:pt>
          <cx:pt idx="21963">1</cx:pt>
          <cx:pt idx="21964">1</cx:pt>
          <cx:pt idx="21965">1</cx:pt>
          <cx:pt idx="21966">1</cx:pt>
          <cx:pt idx="21967">1</cx:pt>
          <cx:pt idx="21968">1</cx:pt>
          <cx:pt idx="21969">1</cx:pt>
          <cx:pt idx="21970">1</cx:pt>
          <cx:pt idx="21971">1</cx:pt>
          <cx:pt idx="21972">1</cx:pt>
          <cx:pt idx="21973">1</cx:pt>
          <cx:pt idx="21974">1</cx:pt>
          <cx:pt idx="21975">1</cx:pt>
          <cx:pt idx="21976">1</cx:pt>
          <cx:pt idx="21977">1</cx:pt>
          <cx:pt idx="21978">1</cx:pt>
          <cx:pt idx="21979">1</cx:pt>
          <cx:pt idx="21980">1</cx:pt>
          <cx:pt idx="21981">1</cx:pt>
          <cx:pt idx="21982">1</cx:pt>
          <cx:pt idx="21983">1</cx:pt>
          <cx:pt idx="21984">1</cx:pt>
          <cx:pt idx="21985">1</cx:pt>
          <cx:pt idx="21986">1</cx:pt>
          <cx:pt idx="21987">1</cx:pt>
          <cx:pt idx="21988">1</cx:pt>
          <cx:pt idx="21989">1</cx:pt>
          <cx:pt idx="21990">1</cx:pt>
          <cx:pt idx="21991">1</cx:pt>
          <cx:pt idx="21992">1</cx:pt>
          <cx:pt idx="21993">1</cx:pt>
          <cx:pt idx="21994">1</cx:pt>
          <cx:pt idx="21995">1</cx:pt>
          <cx:pt idx="21996">1</cx:pt>
          <cx:pt idx="21997">1</cx:pt>
          <cx:pt idx="21998">1</cx:pt>
          <cx:pt idx="21999">3</cx:pt>
          <cx:pt idx="22000">1</cx:pt>
          <cx:pt idx="22001">3</cx:pt>
          <cx:pt idx="22002">1</cx:pt>
          <cx:pt idx="22003">1</cx:pt>
          <cx:pt idx="22004">1</cx:pt>
          <cx:pt idx="22005">1</cx:pt>
          <cx:pt idx="22006">1</cx:pt>
          <cx:pt idx="22007">1</cx:pt>
          <cx:pt idx="22008">1</cx:pt>
          <cx:pt idx="22009">1</cx:pt>
          <cx:pt idx="22010">1</cx:pt>
          <cx:pt idx="22011">1</cx:pt>
          <cx:pt idx="22012">1</cx:pt>
          <cx:pt idx="22013">1</cx:pt>
          <cx:pt idx="22014">1</cx:pt>
          <cx:pt idx="22015">1</cx:pt>
          <cx:pt idx="22016">1</cx:pt>
          <cx:pt idx="22017">3</cx:pt>
          <cx:pt idx="22018">1</cx:pt>
          <cx:pt idx="22019">1</cx:pt>
          <cx:pt idx="22020">1</cx:pt>
          <cx:pt idx="22021">1</cx:pt>
          <cx:pt idx="22022">1</cx:pt>
          <cx:pt idx="22023">1</cx:pt>
          <cx:pt idx="22024">1</cx:pt>
          <cx:pt idx="22025">1</cx:pt>
          <cx:pt idx="22026">1</cx:pt>
          <cx:pt idx="22027">1</cx:pt>
          <cx:pt idx="22028">1</cx:pt>
          <cx:pt idx="22029">1</cx:pt>
          <cx:pt idx="22030">3</cx:pt>
          <cx:pt idx="22031">1</cx:pt>
          <cx:pt idx="22032">1</cx:pt>
          <cx:pt idx="22033">1</cx:pt>
          <cx:pt idx="22034">1</cx:pt>
          <cx:pt idx="22035">1</cx:pt>
          <cx:pt idx="22036">1</cx:pt>
          <cx:pt idx="22037">1</cx:pt>
          <cx:pt idx="22038">1</cx:pt>
          <cx:pt idx="22039">1</cx:pt>
          <cx:pt idx="22040">1</cx:pt>
          <cx:pt idx="22041">1</cx:pt>
          <cx:pt idx="22042">1</cx:pt>
          <cx:pt idx="22043">1</cx:pt>
          <cx:pt idx="22044">1</cx:pt>
          <cx:pt idx="22045">3</cx:pt>
          <cx:pt idx="22046">1</cx:pt>
          <cx:pt idx="22047">1</cx:pt>
          <cx:pt idx="22048">1</cx:pt>
          <cx:pt idx="22049">1</cx:pt>
          <cx:pt idx="22050">1</cx:pt>
          <cx:pt idx="22051">1</cx:pt>
          <cx:pt idx="22052">1</cx:pt>
          <cx:pt idx="22053">1</cx:pt>
          <cx:pt idx="22054">1</cx:pt>
          <cx:pt idx="22055">1</cx:pt>
          <cx:pt idx="22056">1</cx:pt>
          <cx:pt idx="22057">1</cx:pt>
          <cx:pt idx="22058">1</cx:pt>
          <cx:pt idx="22059">1</cx:pt>
          <cx:pt idx="22060">1</cx:pt>
          <cx:pt idx="22061">1</cx:pt>
          <cx:pt idx="22062">1</cx:pt>
          <cx:pt idx="22063">1</cx:pt>
          <cx:pt idx="22064">1</cx:pt>
          <cx:pt idx="22065">3</cx:pt>
          <cx:pt idx="22066">1</cx:pt>
          <cx:pt idx="22067">1</cx:pt>
          <cx:pt idx="22068">1</cx:pt>
          <cx:pt idx="22069">1</cx:pt>
          <cx:pt idx="22070">1</cx:pt>
          <cx:pt idx="22071">1</cx:pt>
          <cx:pt idx="22072">1</cx:pt>
          <cx:pt idx="22073">1</cx:pt>
          <cx:pt idx="22074">1</cx:pt>
          <cx:pt idx="22075">1</cx:pt>
          <cx:pt idx="22076">1</cx:pt>
          <cx:pt idx="22077">1</cx:pt>
          <cx:pt idx="22078">1</cx:pt>
          <cx:pt idx="22079">1</cx:pt>
          <cx:pt idx="22080">1</cx:pt>
          <cx:pt idx="22081">1</cx:pt>
          <cx:pt idx="22082">1</cx:pt>
          <cx:pt idx="22083">1</cx:pt>
          <cx:pt idx="22084">1</cx:pt>
          <cx:pt idx="22085">1</cx:pt>
          <cx:pt idx="22086">1</cx:pt>
          <cx:pt idx="22087">1</cx:pt>
          <cx:pt idx="22088">1</cx:pt>
          <cx:pt idx="22089">1</cx:pt>
          <cx:pt idx="22090">1</cx:pt>
          <cx:pt idx="22091">1</cx:pt>
          <cx:pt idx="22092">1</cx:pt>
          <cx:pt idx="22093">1</cx:pt>
          <cx:pt idx="22094">1</cx:pt>
          <cx:pt idx="22095">1</cx:pt>
          <cx:pt idx="22096">1</cx:pt>
          <cx:pt idx="22097">1</cx:pt>
          <cx:pt idx="22098">1</cx:pt>
          <cx:pt idx="22099">1</cx:pt>
          <cx:pt idx="22100">1</cx:pt>
          <cx:pt idx="22101">1</cx:pt>
          <cx:pt idx="22102">1</cx:pt>
          <cx:pt idx="22103">1</cx:pt>
          <cx:pt idx="22104">1</cx:pt>
          <cx:pt idx="22105">1</cx:pt>
          <cx:pt idx="22106">1</cx:pt>
          <cx:pt idx="22107">3</cx:pt>
          <cx:pt idx="22108">1</cx:pt>
          <cx:pt idx="22109">1</cx:pt>
          <cx:pt idx="22110">1</cx:pt>
          <cx:pt idx="22111">1</cx:pt>
          <cx:pt idx="22112">1</cx:pt>
          <cx:pt idx="22113">1</cx:pt>
          <cx:pt idx="22114">3</cx:pt>
          <cx:pt idx="22115">1</cx:pt>
          <cx:pt idx="22116">1</cx:pt>
          <cx:pt idx="22117">1</cx:pt>
          <cx:pt idx="22118">1</cx:pt>
          <cx:pt idx="22119">1</cx:pt>
          <cx:pt idx="22120">1</cx:pt>
          <cx:pt idx="22121">1</cx:pt>
          <cx:pt idx="22122">1</cx:pt>
          <cx:pt idx="22123">1</cx:pt>
          <cx:pt idx="22124">1</cx:pt>
          <cx:pt idx="22125">1</cx:pt>
          <cx:pt idx="22126">1</cx:pt>
          <cx:pt idx="22127">3</cx:pt>
          <cx:pt idx="22128">1</cx:pt>
          <cx:pt idx="22129">1</cx:pt>
          <cx:pt idx="22130">1</cx:pt>
          <cx:pt idx="22131">1</cx:pt>
          <cx:pt idx="22132">1</cx:pt>
          <cx:pt idx="22133">1</cx:pt>
          <cx:pt idx="22134">1</cx:pt>
          <cx:pt idx="22135">1</cx:pt>
          <cx:pt idx="22136">1</cx:pt>
          <cx:pt idx="22137">1</cx:pt>
          <cx:pt idx="22138">1</cx:pt>
          <cx:pt idx="22139">1</cx:pt>
          <cx:pt idx="22140">1</cx:pt>
          <cx:pt idx="22141">1</cx:pt>
          <cx:pt idx="22142">1</cx:pt>
          <cx:pt idx="22143">1</cx:pt>
          <cx:pt idx="22144">1</cx:pt>
          <cx:pt idx="22145">1</cx:pt>
          <cx:pt idx="22146">1</cx:pt>
          <cx:pt idx="22147">1</cx:pt>
          <cx:pt idx="22148">1</cx:pt>
          <cx:pt idx="22149">1</cx:pt>
          <cx:pt idx="22150">1</cx:pt>
          <cx:pt idx="22151">1</cx:pt>
          <cx:pt idx="22152">1</cx:pt>
          <cx:pt idx="22153">1</cx:pt>
          <cx:pt idx="22154">1</cx:pt>
          <cx:pt idx="22155">1</cx:pt>
          <cx:pt idx="22156">1</cx:pt>
          <cx:pt idx="22157">1</cx:pt>
          <cx:pt idx="22158">1</cx:pt>
          <cx:pt idx="22159">1</cx:pt>
          <cx:pt idx="22160">1</cx:pt>
          <cx:pt idx="22161">1</cx:pt>
          <cx:pt idx="22162">1</cx:pt>
          <cx:pt idx="22163">1</cx:pt>
          <cx:pt idx="22164">1</cx:pt>
          <cx:pt idx="22165">1</cx:pt>
          <cx:pt idx="22166">1</cx:pt>
          <cx:pt idx="22167">1</cx:pt>
          <cx:pt idx="22168">1</cx:pt>
          <cx:pt idx="22169">1</cx:pt>
          <cx:pt idx="22170">1</cx:pt>
          <cx:pt idx="22171">1</cx:pt>
          <cx:pt idx="22172">1</cx:pt>
          <cx:pt idx="22173">1</cx:pt>
          <cx:pt idx="22174">1</cx:pt>
          <cx:pt idx="22175">1</cx:pt>
          <cx:pt idx="22176">1</cx:pt>
          <cx:pt idx="22177">3</cx:pt>
          <cx:pt idx="22178">1</cx:pt>
          <cx:pt idx="22179">1</cx:pt>
          <cx:pt idx="22180">1</cx:pt>
          <cx:pt idx="22181">1</cx:pt>
          <cx:pt idx="22182">1</cx:pt>
          <cx:pt idx="22183">1</cx:pt>
          <cx:pt idx="22184">1</cx:pt>
          <cx:pt idx="22185">1</cx:pt>
          <cx:pt idx="22186">1</cx:pt>
          <cx:pt idx="22187">1</cx:pt>
          <cx:pt idx="22188">1</cx:pt>
          <cx:pt idx="22189">1</cx:pt>
          <cx:pt idx="22190">1</cx:pt>
          <cx:pt idx="22191">1</cx:pt>
          <cx:pt idx="22192">1</cx:pt>
          <cx:pt idx="22193">1</cx:pt>
          <cx:pt idx="22194">1</cx:pt>
          <cx:pt idx="22195">1</cx:pt>
          <cx:pt idx="22196">1</cx:pt>
          <cx:pt idx="22197">1</cx:pt>
          <cx:pt idx="22198">1</cx:pt>
          <cx:pt idx="22199">1</cx:pt>
          <cx:pt idx="22200">1</cx:pt>
          <cx:pt idx="22201">1</cx:pt>
          <cx:pt idx="22202">1</cx:pt>
          <cx:pt idx="22203">1</cx:pt>
          <cx:pt idx="22204">1</cx:pt>
          <cx:pt idx="22205">1</cx:pt>
          <cx:pt idx="22206">1</cx:pt>
          <cx:pt idx="22207">1</cx:pt>
          <cx:pt idx="22208">1</cx:pt>
          <cx:pt idx="22209">1</cx:pt>
          <cx:pt idx="22210">1</cx:pt>
          <cx:pt idx="22211">1</cx:pt>
          <cx:pt idx="22212">1</cx:pt>
          <cx:pt idx="22213">1</cx:pt>
          <cx:pt idx="22214">1</cx:pt>
          <cx:pt idx="22215">1</cx:pt>
          <cx:pt idx="22216">1</cx:pt>
          <cx:pt idx="22217">1</cx:pt>
          <cx:pt idx="22218">1</cx:pt>
          <cx:pt idx="22219">1</cx:pt>
          <cx:pt idx="22220">1</cx:pt>
          <cx:pt idx="22221">1</cx:pt>
          <cx:pt idx="22222">1</cx:pt>
          <cx:pt idx="22223">1</cx:pt>
          <cx:pt idx="22224">1</cx:pt>
          <cx:pt idx="22225">1</cx:pt>
          <cx:pt idx="22226">1</cx:pt>
          <cx:pt idx="22227">1</cx:pt>
          <cx:pt idx="22228">1</cx:pt>
          <cx:pt idx="22229">1</cx:pt>
          <cx:pt idx="22230">1</cx:pt>
          <cx:pt idx="22231">1</cx:pt>
          <cx:pt idx="22232">1</cx:pt>
          <cx:pt idx="22233">1</cx:pt>
          <cx:pt idx="22234">1</cx:pt>
          <cx:pt idx="22235">1</cx:pt>
          <cx:pt idx="22236">1</cx:pt>
          <cx:pt idx="22237">1</cx:pt>
          <cx:pt idx="22238">1</cx:pt>
          <cx:pt idx="22239">1</cx:pt>
          <cx:pt idx="22240">1</cx:pt>
          <cx:pt idx="22241">1</cx:pt>
          <cx:pt idx="22242">1</cx:pt>
          <cx:pt idx="22243">1</cx:pt>
          <cx:pt idx="22244">1</cx:pt>
          <cx:pt idx="22245">1</cx:pt>
          <cx:pt idx="22246">1</cx:pt>
          <cx:pt idx="22247">1</cx:pt>
          <cx:pt idx="22248">1</cx:pt>
          <cx:pt idx="22249">1</cx:pt>
          <cx:pt idx="22250">1</cx:pt>
          <cx:pt idx="22251">1</cx:pt>
          <cx:pt idx="22252">1</cx:pt>
          <cx:pt idx="22253">1</cx:pt>
          <cx:pt idx="22254">1</cx:pt>
          <cx:pt idx="22255">1</cx:pt>
          <cx:pt idx="22256">1</cx:pt>
          <cx:pt idx="22257">1</cx:pt>
          <cx:pt idx="22258">1</cx:pt>
          <cx:pt idx="22259">1</cx:pt>
          <cx:pt idx="22260">1</cx:pt>
          <cx:pt idx="22261">1</cx:pt>
          <cx:pt idx="22262">1</cx:pt>
          <cx:pt idx="22263">1</cx:pt>
          <cx:pt idx="22264">1</cx:pt>
          <cx:pt idx="22265">1</cx:pt>
          <cx:pt idx="22266">1</cx:pt>
          <cx:pt idx="22267">1</cx:pt>
          <cx:pt idx="22268">1</cx:pt>
          <cx:pt idx="22269">1</cx:pt>
          <cx:pt idx="22270">1</cx:pt>
          <cx:pt idx="22271">1</cx:pt>
          <cx:pt idx="22272">1</cx:pt>
          <cx:pt idx="22273">1</cx:pt>
          <cx:pt idx="22274">1</cx:pt>
          <cx:pt idx="22275">1</cx:pt>
          <cx:pt idx="22276">1</cx:pt>
          <cx:pt idx="22277">1</cx:pt>
          <cx:pt idx="22278">1</cx:pt>
          <cx:pt idx="22279">1</cx:pt>
          <cx:pt idx="22280">1</cx:pt>
          <cx:pt idx="22281">1</cx:pt>
          <cx:pt idx="22282">1</cx:pt>
          <cx:pt idx="22283">1</cx:pt>
          <cx:pt idx="22284">1</cx:pt>
          <cx:pt idx="22285">1</cx:pt>
          <cx:pt idx="22286">1</cx:pt>
          <cx:pt idx="22287">1</cx:pt>
          <cx:pt idx="22288">1</cx:pt>
          <cx:pt idx="22289">1</cx:pt>
          <cx:pt idx="22290">1</cx:pt>
          <cx:pt idx="22291">1</cx:pt>
          <cx:pt idx="22292">1</cx:pt>
          <cx:pt idx="22293">1</cx:pt>
          <cx:pt idx="22294">1</cx:pt>
          <cx:pt idx="22295">1</cx:pt>
          <cx:pt idx="22296">3</cx:pt>
          <cx:pt idx="22297">1</cx:pt>
          <cx:pt idx="22298">1</cx:pt>
          <cx:pt idx="22299">1</cx:pt>
          <cx:pt idx="22300">1</cx:pt>
          <cx:pt idx="22301">1</cx:pt>
          <cx:pt idx="22302">1</cx:pt>
          <cx:pt idx="22303">1</cx:pt>
          <cx:pt idx="22304">1</cx:pt>
          <cx:pt idx="22305">1</cx:pt>
          <cx:pt idx="22306">1</cx:pt>
          <cx:pt idx="22307">1</cx:pt>
          <cx:pt idx="22308">1</cx:pt>
          <cx:pt idx="22309">1</cx:pt>
          <cx:pt idx="22310">1</cx:pt>
          <cx:pt idx="22311">1</cx:pt>
          <cx:pt idx="22312">1</cx:pt>
          <cx:pt idx="22313">1</cx:pt>
          <cx:pt idx="22314">1</cx:pt>
          <cx:pt idx="22315">1</cx:pt>
          <cx:pt idx="22316">1</cx:pt>
          <cx:pt idx="22317">1</cx:pt>
          <cx:pt idx="22318">1</cx:pt>
          <cx:pt idx="22319">1</cx:pt>
          <cx:pt idx="22320">1</cx:pt>
          <cx:pt idx="22321">1</cx:pt>
          <cx:pt idx="22322">3</cx:pt>
          <cx:pt idx="22323">1</cx:pt>
          <cx:pt idx="22324">1</cx:pt>
          <cx:pt idx="22325">1</cx:pt>
          <cx:pt idx="22326">1</cx:pt>
          <cx:pt idx="22327">1</cx:pt>
          <cx:pt idx="22328">1</cx:pt>
          <cx:pt idx="22329">1</cx:pt>
          <cx:pt idx="22330">1</cx:pt>
          <cx:pt idx="22331">1</cx:pt>
          <cx:pt idx="22332">3</cx:pt>
          <cx:pt idx="22333">1</cx:pt>
          <cx:pt idx="22334">1</cx:pt>
          <cx:pt idx="22335">1</cx:pt>
          <cx:pt idx="22336">1</cx:pt>
          <cx:pt idx="22337">1</cx:pt>
          <cx:pt idx="22338">1</cx:pt>
          <cx:pt idx="22339">1</cx:pt>
          <cx:pt idx="22340">1</cx:pt>
          <cx:pt idx="22341">1</cx:pt>
          <cx:pt idx="22342">1</cx:pt>
          <cx:pt idx="22343">1</cx:pt>
          <cx:pt idx="22344">1</cx:pt>
          <cx:pt idx="22345">1</cx:pt>
          <cx:pt idx="22346">1</cx:pt>
          <cx:pt idx="22347">1</cx:pt>
          <cx:pt idx="22348">1</cx:pt>
          <cx:pt idx="22349">1</cx:pt>
          <cx:pt idx="22350">1</cx:pt>
          <cx:pt idx="22351">1</cx:pt>
          <cx:pt idx="22352">1</cx:pt>
          <cx:pt idx="22353">1</cx:pt>
          <cx:pt idx="22354">1</cx:pt>
          <cx:pt idx="22355">1</cx:pt>
          <cx:pt idx="22356">1</cx:pt>
          <cx:pt idx="22357">1</cx:pt>
          <cx:pt idx="22358">1</cx:pt>
          <cx:pt idx="22359">1</cx:pt>
          <cx:pt idx="22360">1</cx:pt>
          <cx:pt idx="22361">1</cx:pt>
          <cx:pt idx="22362">1</cx:pt>
          <cx:pt idx="22363">1</cx:pt>
          <cx:pt idx="22364">1</cx:pt>
          <cx:pt idx="22365">1</cx:pt>
          <cx:pt idx="22366">1</cx:pt>
          <cx:pt idx="22367">1</cx:pt>
          <cx:pt idx="22368">1</cx:pt>
          <cx:pt idx="22369">1</cx:pt>
          <cx:pt idx="22370">1</cx:pt>
          <cx:pt idx="22371">1</cx:pt>
          <cx:pt idx="22372">1</cx:pt>
          <cx:pt idx="22373">1</cx:pt>
          <cx:pt idx="22374">1</cx:pt>
          <cx:pt idx="22375">1</cx:pt>
          <cx:pt idx="22376">1</cx:pt>
          <cx:pt idx="22377">1</cx:pt>
          <cx:pt idx="22378">1</cx:pt>
          <cx:pt idx="22379">1</cx:pt>
          <cx:pt idx="22380">1</cx:pt>
          <cx:pt idx="22381">1</cx:pt>
          <cx:pt idx="22382">1</cx:pt>
          <cx:pt idx="22383">1</cx:pt>
          <cx:pt idx="22384">1</cx:pt>
          <cx:pt idx="22385">1</cx:pt>
          <cx:pt idx="22386">3</cx:pt>
          <cx:pt idx="22387">3</cx:pt>
          <cx:pt idx="22388">1</cx:pt>
          <cx:pt idx="22389">1</cx:pt>
          <cx:pt idx="22390">1</cx:pt>
          <cx:pt idx="22391">1</cx:pt>
          <cx:pt idx="22392">1</cx:pt>
          <cx:pt idx="22393">1</cx:pt>
          <cx:pt idx="22394">1</cx:pt>
          <cx:pt idx="22395">1</cx:pt>
          <cx:pt idx="22396">1</cx:pt>
          <cx:pt idx="22397">1</cx:pt>
          <cx:pt idx="22398">1</cx:pt>
          <cx:pt idx="22399">1</cx:pt>
          <cx:pt idx="22400">1</cx:pt>
          <cx:pt idx="22401">1</cx:pt>
          <cx:pt idx="22402">1</cx:pt>
          <cx:pt idx="22403">1</cx:pt>
          <cx:pt idx="22404">1</cx:pt>
          <cx:pt idx="22405">1</cx:pt>
          <cx:pt idx="22406">1</cx:pt>
          <cx:pt idx="22407">1</cx:pt>
          <cx:pt idx="22408">1</cx:pt>
          <cx:pt idx="22409">1</cx:pt>
          <cx:pt idx="22410">1</cx:pt>
          <cx:pt idx="22411">1</cx:pt>
          <cx:pt idx="22412">1</cx:pt>
          <cx:pt idx="22413">1</cx:pt>
          <cx:pt idx="22414">1</cx:pt>
          <cx:pt idx="22415">1</cx:pt>
          <cx:pt idx="22416">1</cx:pt>
          <cx:pt idx="22417">1</cx:pt>
          <cx:pt idx="22418">1</cx:pt>
          <cx:pt idx="22419">1</cx:pt>
          <cx:pt idx="22420">1</cx:pt>
          <cx:pt idx="22421">1</cx:pt>
          <cx:pt idx="22422">1</cx:pt>
          <cx:pt idx="22423">1</cx:pt>
          <cx:pt idx="22424">1</cx:pt>
          <cx:pt idx="22425">1</cx:pt>
          <cx:pt idx="22426">1</cx:pt>
          <cx:pt idx="22427">1</cx:pt>
          <cx:pt idx="22428">1</cx:pt>
          <cx:pt idx="22429">3</cx:pt>
          <cx:pt idx="22430">1</cx:pt>
          <cx:pt idx="22431">1</cx:pt>
          <cx:pt idx="22432">1</cx:pt>
          <cx:pt idx="22433">1</cx:pt>
          <cx:pt idx="22434">1</cx:pt>
          <cx:pt idx="22435">1</cx:pt>
          <cx:pt idx="22436">1</cx:pt>
          <cx:pt idx="22437">1</cx:pt>
          <cx:pt idx="22438">1</cx:pt>
          <cx:pt idx="22439">1</cx:pt>
          <cx:pt idx="22440">3</cx:pt>
          <cx:pt idx="22441">1</cx:pt>
          <cx:pt idx="22442">1</cx:pt>
          <cx:pt idx="22443">1</cx:pt>
          <cx:pt idx="22444">1</cx:pt>
          <cx:pt idx="22445">1</cx:pt>
          <cx:pt idx="22446">1</cx:pt>
          <cx:pt idx="22447">1</cx:pt>
          <cx:pt idx="22448">1</cx:pt>
          <cx:pt idx="22449">1</cx:pt>
          <cx:pt idx="22450">1</cx:pt>
          <cx:pt idx="22451">1</cx:pt>
          <cx:pt idx="22452">1</cx:pt>
          <cx:pt idx="22453">1</cx:pt>
          <cx:pt idx="22454">1</cx:pt>
          <cx:pt idx="22455">3</cx:pt>
          <cx:pt idx="22456">1</cx:pt>
          <cx:pt idx="22457">1</cx:pt>
          <cx:pt idx="22458">1</cx:pt>
          <cx:pt idx="22459">1</cx:pt>
          <cx:pt idx="22460">1</cx:pt>
          <cx:pt idx="22461">1</cx:pt>
          <cx:pt idx="22462">1</cx:pt>
          <cx:pt idx="22463">1</cx:pt>
          <cx:pt idx="22464">1</cx:pt>
          <cx:pt idx="22465">1</cx:pt>
          <cx:pt idx="22466">1</cx:pt>
          <cx:pt idx="22467">1</cx:pt>
          <cx:pt idx="22468">1</cx:pt>
          <cx:pt idx="22469">1</cx:pt>
          <cx:pt idx="22470">1</cx:pt>
          <cx:pt idx="22471">1</cx:pt>
          <cx:pt idx="22472">1</cx:pt>
          <cx:pt idx="22473">1</cx:pt>
          <cx:pt idx="22474">3</cx:pt>
          <cx:pt idx="22475">1</cx:pt>
          <cx:pt idx="22476">1</cx:pt>
          <cx:pt idx="22477">1</cx:pt>
          <cx:pt idx="22478">1</cx:pt>
          <cx:pt idx="22479">1</cx:pt>
          <cx:pt idx="22480">1</cx:pt>
          <cx:pt idx="22481">1</cx:pt>
          <cx:pt idx="22482">1</cx:pt>
          <cx:pt idx="22483">1</cx:pt>
          <cx:pt idx="22484">1</cx:pt>
          <cx:pt idx="22485">1</cx:pt>
          <cx:pt idx="22486">1</cx:pt>
          <cx:pt idx="22487">1</cx:pt>
          <cx:pt idx="22488">1</cx:pt>
          <cx:pt idx="22489">1</cx:pt>
          <cx:pt idx="22490">1</cx:pt>
          <cx:pt idx="22491">1</cx:pt>
          <cx:pt idx="22492">1</cx:pt>
          <cx:pt idx="22493">1</cx:pt>
          <cx:pt idx="22494">1</cx:pt>
          <cx:pt idx="22495">1</cx:pt>
          <cx:pt idx="22496">1</cx:pt>
          <cx:pt idx="22497">1</cx:pt>
          <cx:pt idx="22498">1</cx:pt>
          <cx:pt idx="22499">1</cx:pt>
          <cx:pt idx="22500">1</cx:pt>
          <cx:pt idx="22501">1</cx:pt>
          <cx:pt idx="22502">1</cx:pt>
          <cx:pt idx="22503">3</cx:pt>
          <cx:pt idx="22504">1</cx:pt>
          <cx:pt idx="22505">1</cx:pt>
          <cx:pt idx="22506">1</cx:pt>
          <cx:pt idx="22507">1</cx:pt>
          <cx:pt idx="22508">1</cx:pt>
          <cx:pt idx="22509">1</cx:pt>
          <cx:pt idx="22510">1</cx:pt>
          <cx:pt idx="22511">1</cx:pt>
          <cx:pt idx="22512">1</cx:pt>
          <cx:pt idx="22513">1</cx:pt>
          <cx:pt idx="22514">3</cx:pt>
          <cx:pt idx="22515">1</cx:pt>
          <cx:pt idx="22516">1</cx:pt>
          <cx:pt idx="22517">1</cx:pt>
          <cx:pt idx="22518">1</cx:pt>
          <cx:pt idx="22519">1</cx:pt>
          <cx:pt idx="22520">1</cx:pt>
          <cx:pt idx="22521">1</cx:pt>
          <cx:pt idx="22522">1</cx:pt>
          <cx:pt idx="22523">1</cx:pt>
          <cx:pt idx="22524">1</cx:pt>
          <cx:pt idx="22525">1</cx:pt>
          <cx:pt idx="22526">1</cx:pt>
          <cx:pt idx="22527">1</cx:pt>
          <cx:pt idx="22528">1</cx:pt>
          <cx:pt idx="22529">1</cx:pt>
          <cx:pt idx="22530">1</cx:pt>
          <cx:pt idx="22531">1</cx:pt>
          <cx:pt idx="22532">1</cx:pt>
          <cx:pt idx="22533">1</cx:pt>
          <cx:pt idx="22534">1</cx:pt>
          <cx:pt idx="22535">1</cx:pt>
          <cx:pt idx="22536">1</cx:pt>
          <cx:pt idx="22537">1</cx:pt>
          <cx:pt idx="22538">1</cx:pt>
          <cx:pt idx="22539">1</cx:pt>
          <cx:pt idx="22540">1</cx:pt>
          <cx:pt idx="22541">1</cx:pt>
          <cx:pt idx="22542">1</cx:pt>
          <cx:pt idx="22543">3</cx:pt>
          <cx:pt idx="22544">1</cx:pt>
          <cx:pt idx="22545">1</cx:pt>
          <cx:pt idx="22546">1</cx:pt>
          <cx:pt idx="22547">1</cx:pt>
          <cx:pt idx="22548">1</cx:pt>
          <cx:pt idx="22549">1</cx:pt>
          <cx:pt idx="22550">1</cx:pt>
          <cx:pt idx="22551">1</cx:pt>
          <cx:pt idx="22552">1</cx:pt>
          <cx:pt idx="22553">1</cx:pt>
          <cx:pt idx="22554">1</cx:pt>
          <cx:pt idx="22555">1</cx:pt>
          <cx:pt idx="22556">1</cx:pt>
          <cx:pt idx="22557">3</cx:pt>
          <cx:pt idx="22558">1</cx:pt>
          <cx:pt idx="22559">1</cx:pt>
          <cx:pt idx="22560">1</cx:pt>
          <cx:pt idx="22561">1</cx:pt>
          <cx:pt idx="22562">1</cx:pt>
          <cx:pt idx="22563">1</cx:pt>
          <cx:pt idx="22564">1</cx:pt>
          <cx:pt idx="22565">1</cx:pt>
          <cx:pt idx="22566">1</cx:pt>
          <cx:pt idx="22567">1</cx:pt>
          <cx:pt idx="22568">1</cx:pt>
          <cx:pt idx="22569">1</cx:pt>
          <cx:pt idx="22570">1</cx:pt>
          <cx:pt idx="22571">1</cx:pt>
          <cx:pt idx="22572">1</cx:pt>
          <cx:pt idx="22573">1</cx:pt>
          <cx:pt idx="22574">1</cx:pt>
          <cx:pt idx="22575">1</cx:pt>
          <cx:pt idx="22576">1</cx:pt>
          <cx:pt idx="22577">3</cx:pt>
          <cx:pt idx="22578">1</cx:pt>
          <cx:pt idx="22579">1</cx:pt>
          <cx:pt idx="22580">1</cx:pt>
          <cx:pt idx="22581">1</cx:pt>
          <cx:pt idx="22582">1</cx:pt>
          <cx:pt idx="22583">1</cx:pt>
          <cx:pt idx="22584">1</cx:pt>
          <cx:pt idx="22585">1</cx:pt>
          <cx:pt idx="22586">1</cx:pt>
          <cx:pt idx="22587">1</cx:pt>
          <cx:pt idx="22588">1</cx:pt>
          <cx:pt idx="22589">1</cx:pt>
          <cx:pt idx="22590">3</cx:pt>
          <cx:pt idx="22591">1</cx:pt>
          <cx:pt idx="22592">1</cx:pt>
          <cx:pt idx="22593">1</cx:pt>
          <cx:pt idx="22594">1</cx:pt>
          <cx:pt idx="22595">1</cx:pt>
          <cx:pt idx="22596">1</cx:pt>
          <cx:pt idx="22597">1</cx:pt>
          <cx:pt idx="22598">1</cx:pt>
          <cx:pt idx="22599">1</cx:pt>
          <cx:pt idx="22600">1</cx:pt>
          <cx:pt idx="22601">1</cx:pt>
          <cx:pt idx="22602">1</cx:pt>
          <cx:pt idx="22603">1</cx:pt>
          <cx:pt idx="22604">1</cx:pt>
          <cx:pt idx="22605">1</cx:pt>
          <cx:pt idx="22606">1</cx:pt>
          <cx:pt idx="22607">1</cx:pt>
          <cx:pt idx="22608">1</cx:pt>
          <cx:pt idx="22609">1</cx:pt>
          <cx:pt idx="22610">1</cx:pt>
          <cx:pt idx="22611">1</cx:pt>
          <cx:pt idx="22612">1</cx:pt>
          <cx:pt idx="22613">1</cx:pt>
          <cx:pt idx="22614">1</cx:pt>
          <cx:pt idx="22615">1</cx:pt>
          <cx:pt idx="22616">1</cx:pt>
          <cx:pt idx="22617">1</cx:pt>
          <cx:pt idx="22618">1</cx:pt>
          <cx:pt idx="22619">1</cx:pt>
          <cx:pt idx="22620">1</cx:pt>
          <cx:pt idx="22621">1</cx:pt>
          <cx:pt idx="22622">1</cx:pt>
          <cx:pt idx="22623">1</cx:pt>
          <cx:pt idx="22624">1</cx:pt>
          <cx:pt idx="22625">1</cx:pt>
          <cx:pt idx="22626">1</cx:pt>
          <cx:pt idx="22627">1</cx:pt>
          <cx:pt idx="22628">1</cx:pt>
          <cx:pt idx="22629">1</cx:pt>
          <cx:pt idx="22630">1</cx:pt>
          <cx:pt idx="22631">1</cx:pt>
          <cx:pt idx="22632">1</cx:pt>
          <cx:pt idx="22633">1</cx:pt>
          <cx:pt idx="22634">1</cx:pt>
          <cx:pt idx="22635">1</cx:pt>
          <cx:pt idx="22636">1</cx:pt>
          <cx:pt idx="22637">1</cx:pt>
          <cx:pt idx="22638">1</cx:pt>
          <cx:pt idx="22639">1</cx:pt>
          <cx:pt idx="22640">1</cx:pt>
          <cx:pt idx="22641">1</cx:pt>
          <cx:pt idx="22642">1</cx:pt>
          <cx:pt idx="22643">1</cx:pt>
          <cx:pt idx="22644">1</cx:pt>
          <cx:pt idx="22645">1</cx:pt>
          <cx:pt idx="22646">1</cx:pt>
          <cx:pt idx="22647">1</cx:pt>
          <cx:pt idx="22648">1</cx:pt>
          <cx:pt idx="22649">1</cx:pt>
          <cx:pt idx="22650">3</cx:pt>
          <cx:pt idx="22651">1</cx:pt>
          <cx:pt idx="22652">1</cx:pt>
          <cx:pt idx="22653">1</cx:pt>
          <cx:pt idx="22654">1</cx:pt>
          <cx:pt idx="22655">1</cx:pt>
          <cx:pt idx="22656">1</cx:pt>
          <cx:pt idx="22657">1</cx:pt>
          <cx:pt idx="22658">1</cx:pt>
          <cx:pt idx="22659">1</cx:pt>
          <cx:pt idx="22660">1</cx:pt>
          <cx:pt idx="22661">1</cx:pt>
          <cx:pt idx="22662">1</cx:pt>
          <cx:pt idx="22663">3</cx:pt>
          <cx:pt idx="22664">1</cx:pt>
          <cx:pt idx="22665">1</cx:pt>
          <cx:pt idx="22666">1</cx:pt>
          <cx:pt idx="22667">1</cx:pt>
          <cx:pt idx="22668">1</cx:pt>
          <cx:pt idx="22669">1</cx:pt>
          <cx:pt idx="22670">1</cx:pt>
          <cx:pt idx="22671">1</cx:pt>
          <cx:pt idx="22672">1</cx:pt>
          <cx:pt idx="22673">1</cx:pt>
          <cx:pt idx="22674">1</cx:pt>
          <cx:pt idx="22675">1</cx:pt>
          <cx:pt idx="22676">1</cx:pt>
          <cx:pt idx="22677">1</cx:pt>
          <cx:pt idx="22678">1</cx:pt>
          <cx:pt idx="22679">1</cx:pt>
          <cx:pt idx="22680">1</cx:pt>
          <cx:pt idx="22681">1</cx:pt>
          <cx:pt idx="22682">1</cx:pt>
          <cx:pt idx="22683">1</cx:pt>
          <cx:pt idx="22684">1</cx:pt>
          <cx:pt idx="22685">1</cx:pt>
          <cx:pt idx="22686">1</cx:pt>
          <cx:pt idx="22687">1</cx:pt>
          <cx:pt idx="22688">1</cx:pt>
          <cx:pt idx="22689">1</cx:pt>
          <cx:pt idx="22690">1</cx:pt>
          <cx:pt idx="22691">1</cx:pt>
          <cx:pt idx="22692">1</cx:pt>
          <cx:pt idx="22693">1</cx:pt>
          <cx:pt idx="22694">3</cx:pt>
          <cx:pt idx="22695">1</cx:pt>
          <cx:pt idx="22696">1</cx:pt>
          <cx:pt idx="22697">1</cx:pt>
          <cx:pt idx="22698">1</cx:pt>
          <cx:pt idx="22699">1</cx:pt>
          <cx:pt idx="22700">1</cx:pt>
          <cx:pt idx="22701">1</cx:pt>
          <cx:pt idx="22702">1</cx:pt>
          <cx:pt idx="22703">1</cx:pt>
          <cx:pt idx="22704">1</cx:pt>
          <cx:pt idx="22705">3</cx:pt>
          <cx:pt idx="22706">1</cx:pt>
          <cx:pt idx="22707">1</cx:pt>
          <cx:pt idx="22708">1</cx:pt>
          <cx:pt idx="22709">1</cx:pt>
          <cx:pt idx="22710">1</cx:pt>
          <cx:pt idx="22711">1</cx:pt>
          <cx:pt idx="22712">1</cx:pt>
          <cx:pt idx="22713">1</cx:pt>
          <cx:pt idx="22714">1</cx:pt>
          <cx:pt idx="22715">1</cx:pt>
          <cx:pt idx="22716">1</cx:pt>
          <cx:pt idx="22717">1</cx:pt>
          <cx:pt idx="22718">1</cx:pt>
          <cx:pt idx="22719">1</cx:pt>
          <cx:pt idx="22720">1</cx:pt>
          <cx:pt idx="22721">1</cx:pt>
          <cx:pt idx="22722">1</cx:pt>
          <cx:pt idx="22723">1</cx:pt>
          <cx:pt idx="22724">1</cx:pt>
          <cx:pt idx="22725">1</cx:pt>
          <cx:pt idx="22726">1</cx:pt>
          <cx:pt idx="22727">1</cx:pt>
          <cx:pt idx="22728">1</cx:pt>
          <cx:pt idx="22729">1</cx:pt>
          <cx:pt idx="22730">1</cx:pt>
          <cx:pt idx="22731">3</cx:pt>
          <cx:pt idx="22732">1</cx:pt>
          <cx:pt idx="22733">1</cx:pt>
          <cx:pt idx="22734">1</cx:pt>
          <cx:pt idx="22735">1</cx:pt>
          <cx:pt idx="22736">1</cx:pt>
          <cx:pt idx="22737">1</cx:pt>
          <cx:pt idx="22738">1</cx:pt>
          <cx:pt idx="22739">1</cx:pt>
          <cx:pt idx="22740">1</cx:pt>
          <cx:pt idx="22741">1</cx:pt>
          <cx:pt idx="22742">1</cx:pt>
          <cx:pt idx="22743">1</cx:pt>
          <cx:pt idx="22744">1</cx:pt>
          <cx:pt idx="22745">1</cx:pt>
          <cx:pt idx="22746">1</cx:pt>
          <cx:pt idx="22747">1</cx:pt>
          <cx:pt idx="22748">1</cx:pt>
          <cx:pt idx="22749">1</cx:pt>
          <cx:pt idx="22750">1</cx:pt>
          <cx:pt idx="22751">1</cx:pt>
          <cx:pt idx="22752">1</cx:pt>
          <cx:pt idx="22753">1</cx:pt>
          <cx:pt idx="22754">1</cx:pt>
          <cx:pt idx="22755">1</cx:pt>
          <cx:pt idx="22756">1</cx:pt>
          <cx:pt idx="22757">3</cx:pt>
          <cx:pt idx="22758">1</cx:pt>
          <cx:pt idx="22759">1</cx:pt>
          <cx:pt idx="22760">1</cx:pt>
          <cx:pt idx="22761">1</cx:pt>
          <cx:pt idx="22762">1</cx:pt>
          <cx:pt idx="22763">1</cx:pt>
          <cx:pt idx="22764">1</cx:pt>
          <cx:pt idx="22765">1</cx:pt>
          <cx:pt idx="22766">1</cx:pt>
          <cx:pt idx="22767">1</cx:pt>
          <cx:pt idx="22768">1</cx:pt>
          <cx:pt idx="22769">1</cx:pt>
          <cx:pt idx="22770">1</cx:pt>
          <cx:pt idx="22771">1</cx:pt>
          <cx:pt idx="22772">1</cx:pt>
          <cx:pt idx="22773">1</cx:pt>
          <cx:pt idx="22774">1</cx:pt>
          <cx:pt idx="22775">1</cx:pt>
          <cx:pt idx="22776">1</cx:pt>
          <cx:pt idx="22777">1</cx:pt>
          <cx:pt idx="22778">1</cx:pt>
          <cx:pt idx="22779">1</cx:pt>
          <cx:pt idx="22780">1</cx:pt>
          <cx:pt idx="22781">1</cx:pt>
          <cx:pt idx="22782">1</cx:pt>
          <cx:pt idx="22783">1</cx:pt>
          <cx:pt idx="22784">1</cx:pt>
          <cx:pt idx="22785">1</cx:pt>
          <cx:pt idx="22786">1</cx:pt>
          <cx:pt idx="22787">1</cx:pt>
          <cx:pt idx="22788">1</cx:pt>
          <cx:pt idx="22789">1</cx:pt>
          <cx:pt idx="22790">1</cx:pt>
          <cx:pt idx="22791">1</cx:pt>
          <cx:pt idx="22792">1</cx:pt>
          <cx:pt idx="22793">1</cx:pt>
          <cx:pt idx="22794">1</cx:pt>
          <cx:pt idx="22795">1</cx:pt>
          <cx:pt idx="22796">1</cx:pt>
          <cx:pt idx="22797">1</cx:pt>
          <cx:pt idx="22798">1</cx:pt>
          <cx:pt idx="22799">1</cx:pt>
          <cx:pt idx="22800">1</cx:pt>
          <cx:pt idx="22801">1</cx:pt>
          <cx:pt idx="22802">1</cx:pt>
          <cx:pt idx="22803">1</cx:pt>
          <cx:pt idx="22804">1</cx:pt>
          <cx:pt idx="22805">1</cx:pt>
          <cx:pt idx="22806">1</cx:pt>
          <cx:pt idx="22807">1</cx:pt>
          <cx:pt idx="22808">1</cx:pt>
          <cx:pt idx="22809">1</cx:pt>
          <cx:pt idx="22810">3</cx:pt>
          <cx:pt idx="22811">1</cx:pt>
          <cx:pt idx="22812">1</cx:pt>
          <cx:pt idx="22813">1</cx:pt>
          <cx:pt idx="22814">1</cx:pt>
          <cx:pt idx="22815">1</cx:pt>
          <cx:pt idx="22816">1</cx:pt>
          <cx:pt idx="22817">3</cx:pt>
          <cx:pt idx="22818">1</cx:pt>
          <cx:pt idx="22819">1</cx:pt>
          <cx:pt idx="22820">1</cx:pt>
          <cx:pt idx="22821">1</cx:pt>
          <cx:pt idx="22822">1</cx:pt>
          <cx:pt idx="22823">1</cx:pt>
          <cx:pt idx="22824">1</cx:pt>
          <cx:pt idx="22825">1</cx:pt>
          <cx:pt idx="22826">1</cx:pt>
          <cx:pt idx="22827">1</cx:pt>
          <cx:pt idx="22828">1</cx:pt>
          <cx:pt idx="22829">1</cx:pt>
          <cx:pt idx="22830">1</cx:pt>
          <cx:pt idx="22831">1</cx:pt>
          <cx:pt idx="22832">1</cx:pt>
          <cx:pt idx="22833">1</cx:pt>
          <cx:pt idx="22834">1</cx:pt>
          <cx:pt idx="22835">1</cx:pt>
          <cx:pt idx="22836">1</cx:pt>
          <cx:pt idx="22837">1</cx:pt>
          <cx:pt idx="22838">3</cx:pt>
          <cx:pt idx="22839">1</cx:pt>
          <cx:pt idx="22840">1</cx:pt>
          <cx:pt idx="22841">1</cx:pt>
          <cx:pt idx="22842">1</cx:pt>
          <cx:pt idx="22843">1</cx:pt>
          <cx:pt idx="22844">1</cx:pt>
          <cx:pt idx="22845">1</cx:pt>
          <cx:pt idx="22846">1</cx:pt>
          <cx:pt idx="22847">1</cx:pt>
          <cx:pt idx="22848">1</cx:pt>
          <cx:pt idx="22849">1</cx:pt>
          <cx:pt idx="22850">1</cx:pt>
          <cx:pt idx="22851">1</cx:pt>
          <cx:pt idx="22852">1</cx:pt>
          <cx:pt idx="22853">1</cx:pt>
          <cx:pt idx="22854">1</cx:pt>
          <cx:pt idx="22855">1</cx:pt>
          <cx:pt idx="22856">1</cx:pt>
          <cx:pt idx="22857">1</cx:pt>
          <cx:pt idx="22858">1</cx:pt>
          <cx:pt idx="22859">1</cx:pt>
          <cx:pt idx="22860">1</cx:pt>
          <cx:pt idx="22861">1</cx:pt>
          <cx:pt idx="22862">1</cx:pt>
          <cx:pt idx="22863">1</cx:pt>
          <cx:pt idx="22864">1</cx:pt>
          <cx:pt idx="22865">1</cx:pt>
          <cx:pt idx="22866">1</cx:pt>
          <cx:pt idx="22867">1</cx:pt>
          <cx:pt idx="22868">1</cx:pt>
          <cx:pt idx="22869">1</cx:pt>
          <cx:pt idx="22870">1</cx:pt>
          <cx:pt idx="22871">1</cx:pt>
          <cx:pt idx="22872">1</cx:pt>
          <cx:pt idx="22873">1</cx:pt>
          <cx:pt idx="22874">1</cx:pt>
          <cx:pt idx="22875">1</cx:pt>
          <cx:pt idx="22876">1</cx:pt>
          <cx:pt idx="22877">1</cx:pt>
          <cx:pt idx="22878">1</cx:pt>
          <cx:pt idx="22879">1</cx:pt>
          <cx:pt idx="22880">1</cx:pt>
          <cx:pt idx="22881">1</cx:pt>
          <cx:pt idx="22882">1</cx:pt>
          <cx:pt idx="22883">1</cx:pt>
          <cx:pt idx="22884">1</cx:pt>
          <cx:pt idx="22885">1</cx:pt>
          <cx:pt idx="22886">1</cx:pt>
          <cx:pt idx="22887">1</cx:pt>
          <cx:pt idx="22888">1</cx:pt>
          <cx:pt idx="22889">1</cx:pt>
          <cx:pt idx="22890">1</cx:pt>
          <cx:pt idx="22891">1</cx:pt>
          <cx:pt idx="22892">1</cx:pt>
          <cx:pt idx="22893">1</cx:pt>
          <cx:pt idx="22894">1</cx:pt>
          <cx:pt idx="22895">1</cx:pt>
          <cx:pt idx="22896">1</cx:pt>
          <cx:pt idx="22897">1</cx:pt>
          <cx:pt idx="22898">3</cx:pt>
          <cx:pt idx="22899">1</cx:pt>
          <cx:pt idx="22900">1</cx:pt>
          <cx:pt idx="22901">1</cx:pt>
          <cx:pt idx="22902">1</cx:pt>
          <cx:pt idx="22903">1</cx:pt>
          <cx:pt idx="22904">1</cx:pt>
          <cx:pt idx="22905">1</cx:pt>
          <cx:pt idx="22906">1</cx:pt>
          <cx:pt idx="22907">1</cx:pt>
          <cx:pt idx="22908">1</cx:pt>
          <cx:pt idx="22909">1</cx:pt>
          <cx:pt idx="22910">1</cx:pt>
          <cx:pt idx="22911">1</cx:pt>
          <cx:pt idx="22912">1</cx:pt>
          <cx:pt idx="22913">1</cx:pt>
          <cx:pt idx="22914">1</cx:pt>
          <cx:pt idx="22915">1</cx:pt>
          <cx:pt idx="22916">1</cx:pt>
          <cx:pt idx="22917">1</cx:pt>
          <cx:pt idx="22918">1</cx:pt>
          <cx:pt idx="22919">1</cx:pt>
          <cx:pt idx="22920">1</cx:pt>
          <cx:pt idx="22921">1</cx:pt>
          <cx:pt idx="22922">3</cx:pt>
          <cx:pt idx="22923">1</cx:pt>
          <cx:pt idx="22924">1</cx:pt>
          <cx:pt idx="22925">1</cx:pt>
          <cx:pt idx="22926">1</cx:pt>
          <cx:pt idx="22927">1</cx:pt>
          <cx:pt idx="22928">1</cx:pt>
          <cx:pt idx="22929">1</cx:pt>
          <cx:pt idx="22930">1</cx:pt>
          <cx:pt idx="22931">1</cx:pt>
          <cx:pt idx="22932">1</cx:pt>
          <cx:pt idx="22933">1</cx:pt>
          <cx:pt idx="22934">1</cx:pt>
          <cx:pt idx="22935">1</cx:pt>
          <cx:pt idx="22936">1</cx:pt>
          <cx:pt idx="22937">1</cx:pt>
          <cx:pt idx="22938">1</cx:pt>
          <cx:pt idx="22939">1</cx:pt>
          <cx:pt idx="22940">1</cx:pt>
          <cx:pt idx="22941">1</cx:pt>
          <cx:pt idx="22942">1</cx:pt>
          <cx:pt idx="22943">1</cx:pt>
          <cx:pt idx="22944">1</cx:pt>
          <cx:pt idx="22945">1</cx:pt>
          <cx:pt idx="22946">1</cx:pt>
          <cx:pt idx="22947">1</cx:pt>
          <cx:pt idx="22948">1</cx:pt>
          <cx:pt idx="22949">1</cx:pt>
          <cx:pt idx="22950">1</cx:pt>
          <cx:pt idx="22951">1</cx:pt>
          <cx:pt idx="22952">1</cx:pt>
          <cx:pt idx="22953">1</cx:pt>
          <cx:pt idx="22954">1</cx:pt>
          <cx:pt idx="22955">1</cx:pt>
          <cx:pt idx="22956">1</cx:pt>
          <cx:pt idx="22957">1</cx:pt>
          <cx:pt idx="22958">1</cx:pt>
          <cx:pt idx="22959">1</cx:pt>
          <cx:pt idx="22960">1</cx:pt>
          <cx:pt idx="22961">1</cx:pt>
          <cx:pt idx="22962">1</cx:pt>
          <cx:pt idx="22963">1</cx:pt>
          <cx:pt idx="22964">1</cx:pt>
          <cx:pt idx="22965">1</cx:pt>
          <cx:pt idx="22966">1</cx:pt>
          <cx:pt idx="22967">1</cx:pt>
          <cx:pt idx="22968">1</cx:pt>
          <cx:pt idx="22969">1</cx:pt>
          <cx:pt idx="22970">1</cx:pt>
          <cx:pt idx="22971">1</cx:pt>
          <cx:pt idx="22972">3</cx:pt>
          <cx:pt idx="22973">1</cx:pt>
          <cx:pt idx="22974">1</cx:pt>
          <cx:pt idx="22975">1</cx:pt>
          <cx:pt idx="22976">1</cx:pt>
          <cx:pt idx="22977">3</cx:pt>
          <cx:pt idx="22978">1</cx:pt>
          <cx:pt idx="22979">1</cx:pt>
          <cx:pt idx="22980">1</cx:pt>
          <cx:pt idx="22981">3</cx:pt>
          <cx:pt idx="22982">1</cx:pt>
          <cx:pt idx="22983">1</cx:pt>
          <cx:pt idx="22984">1</cx:pt>
          <cx:pt idx="22985">1</cx:pt>
          <cx:pt idx="22986">1</cx:pt>
          <cx:pt idx="22987">1</cx:pt>
          <cx:pt idx="22988">1</cx:pt>
          <cx:pt idx="22989">1</cx:pt>
          <cx:pt idx="22990">1</cx:pt>
          <cx:pt idx="22991">1</cx:pt>
          <cx:pt idx="22992">1</cx:pt>
          <cx:pt idx="22993">1</cx:pt>
          <cx:pt idx="22994">1</cx:pt>
          <cx:pt idx="22995">1</cx:pt>
          <cx:pt idx="22996">1</cx:pt>
          <cx:pt idx="22997">3</cx:pt>
          <cx:pt idx="22998">1</cx:pt>
          <cx:pt idx="22999">1</cx:pt>
          <cx:pt idx="23000">1</cx:pt>
          <cx:pt idx="23001">1</cx:pt>
          <cx:pt idx="23002">1</cx:pt>
          <cx:pt idx="23003">1</cx:pt>
          <cx:pt idx="23004">1</cx:pt>
          <cx:pt idx="23005">1</cx:pt>
          <cx:pt idx="23006">1</cx:pt>
          <cx:pt idx="23007">1</cx:pt>
          <cx:pt idx="23008">1</cx:pt>
          <cx:pt idx="23009">1</cx:pt>
          <cx:pt idx="23010">1</cx:pt>
          <cx:pt idx="23011">1</cx:pt>
          <cx:pt idx="23012">3</cx:pt>
          <cx:pt idx="23013">1</cx:pt>
          <cx:pt idx="23014">1</cx:pt>
          <cx:pt idx="23015">1</cx:pt>
          <cx:pt idx="23016">1</cx:pt>
          <cx:pt idx="23017">1</cx:pt>
          <cx:pt idx="23018">1</cx:pt>
          <cx:pt idx="23019">1</cx:pt>
          <cx:pt idx="23020">1</cx:pt>
          <cx:pt idx="23021">3</cx:pt>
          <cx:pt idx="23022">1</cx:pt>
          <cx:pt idx="23023">1</cx:pt>
          <cx:pt idx="23024">1</cx:pt>
          <cx:pt idx="23025">1</cx:pt>
          <cx:pt idx="23026">1</cx:pt>
          <cx:pt idx="23027">1</cx:pt>
          <cx:pt idx="23028">1</cx:pt>
          <cx:pt idx="23029">1</cx:pt>
          <cx:pt idx="23030">1</cx:pt>
          <cx:pt idx="23031">1</cx:pt>
          <cx:pt idx="23032">1</cx:pt>
          <cx:pt idx="23033">1</cx:pt>
          <cx:pt idx="23034">1</cx:pt>
          <cx:pt idx="23035">1</cx:pt>
          <cx:pt idx="23036">1</cx:pt>
          <cx:pt idx="23037">1</cx:pt>
          <cx:pt idx="23038">1</cx:pt>
          <cx:pt idx="23039">1</cx:pt>
          <cx:pt idx="23040">1</cx:pt>
          <cx:pt idx="23041">1</cx:pt>
          <cx:pt idx="23042">1</cx:pt>
          <cx:pt idx="23043">1</cx:pt>
          <cx:pt idx="23044">1</cx:pt>
          <cx:pt idx="23045">1</cx:pt>
          <cx:pt idx="23046">1</cx:pt>
          <cx:pt idx="23047">3</cx:pt>
          <cx:pt idx="23048">1</cx:pt>
          <cx:pt idx="23049">1</cx:pt>
          <cx:pt idx="23050">1</cx:pt>
          <cx:pt idx="23051">1</cx:pt>
          <cx:pt idx="23052">1</cx:pt>
          <cx:pt idx="23053">1</cx:pt>
          <cx:pt idx="23054">1</cx:pt>
          <cx:pt idx="23055">1</cx:pt>
          <cx:pt idx="23056">1</cx:pt>
          <cx:pt idx="23057">1</cx:pt>
          <cx:pt idx="23058">1</cx:pt>
          <cx:pt idx="23059">1</cx:pt>
          <cx:pt idx="23060">1</cx:pt>
          <cx:pt idx="23061">1</cx:pt>
          <cx:pt idx="23062">1</cx:pt>
          <cx:pt idx="23063">1</cx:pt>
          <cx:pt idx="23064">1</cx:pt>
          <cx:pt idx="23065">1</cx:pt>
          <cx:pt idx="23066">1</cx:pt>
          <cx:pt idx="23067">1</cx:pt>
          <cx:pt idx="23068">1</cx:pt>
          <cx:pt idx="23069">1</cx:pt>
          <cx:pt idx="23070">1</cx:pt>
          <cx:pt idx="23071">1</cx:pt>
          <cx:pt idx="23072">3</cx:pt>
          <cx:pt idx="23073">3</cx:pt>
          <cx:pt idx="23074">1</cx:pt>
          <cx:pt idx="23075">3</cx:pt>
          <cx:pt idx="23076">1</cx:pt>
          <cx:pt idx="23077">1</cx:pt>
          <cx:pt idx="23078">1</cx:pt>
          <cx:pt idx="23079">1</cx:pt>
          <cx:pt idx="23080">1</cx:pt>
          <cx:pt idx="23081">1</cx:pt>
          <cx:pt idx="23082">1</cx:pt>
          <cx:pt idx="23083">1</cx:pt>
          <cx:pt idx="23084">1</cx:pt>
          <cx:pt idx="23085">1</cx:pt>
          <cx:pt idx="23086">1</cx:pt>
          <cx:pt idx="23087">3</cx:pt>
          <cx:pt idx="23088">1</cx:pt>
          <cx:pt idx="23089">1</cx:pt>
          <cx:pt idx="23090">1</cx:pt>
          <cx:pt idx="23091">1</cx:pt>
          <cx:pt idx="23092">1</cx:pt>
          <cx:pt idx="23093">1</cx:pt>
          <cx:pt idx="23094">1</cx:pt>
          <cx:pt idx="23095">1</cx:pt>
          <cx:pt idx="23096">1</cx:pt>
          <cx:pt idx="23097">1</cx:pt>
          <cx:pt idx="23098">1</cx:pt>
          <cx:pt idx="23099">1</cx:pt>
          <cx:pt idx="23100">1</cx:pt>
          <cx:pt idx="23101">1</cx:pt>
          <cx:pt idx="23102">1</cx:pt>
          <cx:pt idx="23103">1</cx:pt>
          <cx:pt idx="23104">1</cx:pt>
          <cx:pt idx="23105">1</cx:pt>
          <cx:pt idx="23106">1</cx:pt>
          <cx:pt idx="23107">1</cx:pt>
          <cx:pt idx="23108">1</cx:pt>
          <cx:pt idx="23109">1</cx:pt>
          <cx:pt idx="23110">1</cx:pt>
          <cx:pt idx="23111">1</cx:pt>
          <cx:pt idx="23112">1</cx:pt>
          <cx:pt idx="23113">1</cx:pt>
          <cx:pt idx="23114">1</cx:pt>
          <cx:pt idx="23115">1</cx:pt>
          <cx:pt idx="23116">1</cx:pt>
          <cx:pt idx="23117">1</cx:pt>
          <cx:pt idx="23118">1</cx:pt>
          <cx:pt idx="23119">1</cx:pt>
          <cx:pt idx="23120">1</cx:pt>
          <cx:pt idx="23121">1</cx:pt>
          <cx:pt idx="23122">1</cx:pt>
          <cx:pt idx="23123">1</cx:pt>
          <cx:pt idx="23124">1</cx:pt>
          <cx:pt idx="23125">1</cx:pt>
          <cx:pt idx="23126">1</cx:pt>
          <cx:pt idx="23127">1</cx:pt>
          <cx:pt idx="23128">1</cx:pt>
          <cx:pt idx="23129">3</cx:pt>
          <cx:pt idx="23130">1</cx:pt>
          <cx:pt idx="23131">1</cx:pt>
          <cx:pt idx="23132">1</cx:pt>
          <cx:pt idx="23133">1</cx:pt>
          <cx:pt idx="23134">1</cx:pt>
          <cx:pt idx="23135">1</cx:pt>
          <cx:pt idx="23136">1</cx:pt>
          <cx:pt idx="23137">1</cx:pt>
          <cx:pt idx="23138">1</cx:pt>
          <cx:pt idx="23139">1</cx:pt>
          <cx:pt idx="23140">1</cx:pt>
          <cx:pt idx="23141">1</cx:pt>
          <cx:pt idx="23142">1</cx:pt>
          <cx:pt idx="23143">1</cx:pt>
          <cx:pt idx="23144">1</cx:pt>
          <cx:pt idx="23145">1</cx:pt>
          <cx:pt idx="23146">1</cx:pt>
          <cx:pt idx="23147">1</cx:pt>
          <cx:pt idx="23148">1</cx:pt>
          <cx:pt idx="23149">1</cx:pt>
          <cx:pt idx="23150">1</cx:pt>
          <cx:pt idx="23151">1</cx:pt>
          <cx:pt idx="23152">1</cx:pt>
          <cx:pt idx="23153">1</cx:pt>
          <cx:pt idx="23154">1</cx:pt>
          <cx:pt idx="23155">1</cx:pt>
          <cx:pt idx="23156">1</cx:pt>
          <cx:pt idx="23157">1</cx:pt>
          <cx:pt idx="23158">1</cx:pt>
          <cx:pt idx="23159">1</cx:pt>
          <cx:pt idx="23160">1</cx:pt>
          <cx:pt idx="23161">1</cx:pt>
          <cx:pt idx="23162">1</cx:pt>
          <cx:pt idx="23163">1</cx:pt>
          <cx:pt idx="23164">3</cx:pt>
          <cx:pt idx="23165">1</cx:pt>
          <cx:pt idx="23166">1</cx:pt>
          <cx:pt idx="23167">1</cx:pt>
          <cx:pt idx="23168">1</cx:pt>
          <cx:pt idx="23169">1</cx:pt>
          <cx:pt idx="23170">1</cx:pt>
          <cx:pt idx="23171">1</cx:pt>
          <cx:pt idx="23172">1</cx:pt>
          <cx:pt idx="23173">1</cx:pt>
          <cx:pt idx="23174">1</cx:pt>
          <cx:pt idx="23175">1</cx:pt>
          <cx:pt idx="23176">1</cx:pt>
          <cx:pt idx="23177">1</cx:pt>
          <cx:pt idx="23178">1</cx:pt>
          <cx:pt idx="23179">1</cx:pt>
          <cx:pt idx="23180">1</cx:pt>
          <cx:pt idx="23181">1</cx:pt>
          <cx:pt idx="23182">1</cx:pt>
          <cx:pt idx="23183">1</cx:pt>
          <cx:pt idx="23184">1</cx:pt>
          <cx:pt idx="23185">1</cx:pt>
          <cx:pt idx="23186">1</cx:pt>
          <cx:pt idx="23187">1</cx:pt>
          <cx:pt idx="23188">1</cx:pt>
          <cx:pt idx="23189">1</cx:pt>
          <cx:pt idx="23190">1</cx:pt>
          <cx:pt idx="23191">1</cx:pt>
          <cx:pt idx="23192">1</cx:pt>
          <cx:pt idx="23193">3</cx:pt>
          <cx:pt idx="23194">1</cx:pt>
          <cx:pt idx="23195">1</cx:pt>
          <cx:pt idx="23196">3</cx:pt>
          <cx:pt idx="23197">1</cx:pt>
          <cx:pt idx="23198">1</cx:pt>
          <cx:pt idx="23199">1</cx:pt>
          <cx:pt idx="23200">1</cx:pt>
          <cx:pt idx="23201">1</cx:pt>
          <cx:pt idx="23202">1</cx:pt>
          <cx:pt idx="23203">1</cx:pt>
          <cx:pt idx="23204">1</cx:pt>
          <cx:pt idx="23205">1</cx:pt>
          <cx:pt idx="23206">1</cx:pt>
          <cx:pt idx="23207">1</cx:pt>
          <cx:pt idx="23208">1</cx:pt>
          <cx:pt idx="23209">1</cx:pt>
          <cx:pt idx="23210">1</cx:pt>
          <cx:pt idx="23211">1</cx:pt>
          <cx:pt idx="23212">1</cx:pt>
          <cx:pt idx="23213">1</cx:pt>
          <cx:pt idx="23214">1</cx:pt>
          <cx:pt idx="23215">1</cx:pt>
          <cx:pt idx="23216">1</cx:pt>
          <cx:pt idx="23217">1</cx:pt>
          <cx:pt idx="23218">1</cx:pt>
          <cx:pt idx="23219">1</cx:pt>
          <cx:pt idx="23220">1</cx:pt>
          <cx:pt idx="23221">1</cx:pt>
          <cx:pt idx="23222">1</cx:pt>
          <cx:pt idx="23223">1</cx:pt>
          <cx:pt idx="23224">1</cx:pt>
          <cx:pt idx="23225">1</cx:pt>
          <cx:pt idx="23226">1</cx:pt>
          <cx:pt idx="23227">1</cx:pt>
          <cx:pt idx="23228">1</cx:pt>
          <cx:pt idx="23229">1</cx:pt>
          <cx:pt idx="23230">1</cx:pt>
          <cx:pt idx="23231">1</cx:pt>
          <cx:pt idx="23232">1</cx:pt>
          <cx:pt idx="23233">1</cx:pt>
          <cx:pt idx="23234">1</cx:pt>
          <cx:pt idx="23235">1</cx:pt>
          <cx:pt idx="23236">1</cx:pt>
          <cx:pt idx="23237">1</cx:pt>
          <cx:pt idx="23238">1</cx:pt>
          <cx:pt idx="23239">1</cx:pt>
          <cx:pt idx="23240">1</cx:pt>
          <cx:pt idx="23241">1</cx:pt>
          <cx:pt idx="23242">1</cx:pt>
          <cx:pt idx="23243">1</cx:pt>
          <cx:pt idx="23244">1</cx:pt>
          <cx:pt idx="23245">3</cx:pt>
          <cx:pt idx="23246">1</cx:pt>
          <cx:pt idx="23247">1</cx:pt>
          <cx:pt idx="23248">1</cx:pt>
          <cx:pt idx="23249">1</cx:pt>
          <cx:pt idx="23250">1</cx:pt>
          <cx:pt idx="23251">1</cx:pt>
          <cx:pt idx="23252">1</cx:pt>
          <cx:pt idx="23253">1</cx:pt>
          <cx:pt idx="23254">1</cx:pt>
          <cx:pt idx="23255">1</cx:pt>
          <cx:pt idx="23256">1</cx:pt>
          <cx:pt idx="23257">1</cx:pt>
          <cx:pt idx="23258">1</cx:pt>
          <cx:pt idx="23259">1</cx:pt>
          <cx:pt idx="23260">1</cx:pt>
          <cx:pt idx="23261">1</cx:pt>
          <cx:pt idx="23262">1</cx:pt>
          <cx:pt idx="23263">1</cx:pt>
          <cx:pt idx="23264">3</cx:pt>
          <cx:pt idx="23265">1</cx:pt>
          <cx:pt idx="23266">1</cx:pt>
          <cx:pt idx="23267">1</cx:pt>
          <cx:pt idx="23268">1</cx:pt>
          <cx:pt idx="23269">1</cx:pt>
          <cx:pt idx="23270">1</cx:pt>
          <cx:pt idx="23271">1</cx:pt>
          <cx:pt idx="23272">1</cx:pt>
          <cx:pt idx="23273">1</cx:pt>
          <cx:pt idx="23274">1</cx:pt>
          <cx:pt idx="23275">1</cx:pt>
          <cx:pt idx="23276">1</cx:pt>
          <cx:pt idx="23277">1</cx:pt>
          <cx:pt idx="23278">3</cx:pt>
          <cx:pt idx="23279">1</cx:pt>
          <cx:pt idx="23280">1</cx:pt>
          <cx:pt idx="23281">1</cx:pt>
          <cx:pt idx="23282">1</cx:pt>
          <cx:pt idx="23283">1</cx:pt>
          <cx:pt idx="23284">1</cx:pt>
          <cx:pt idx="23285">1</cx:pt>
          <cx:pt idx="23286">1</cx:pt>
          <cx:pt idx="23287">1</cx:pt>
          <cx:pt idx="23288">1</cx:pt>
          <cx:pt idx="23289">1</cx:pt>
          <cx:pt idx="23290">1</cx:pt>
          <cx:pt idx="23291">1</cx:pt>
          <cx:pt idx="23292">1</cx:pt>
          <cx:pt idx="23293">1</cx:pt>
          <cx:pt idx="23294">1</cx:pt>
          <cx:pt idx="23295">1</cx:pt>
          <cx:pt idx="23296">1</cx:pt>
          <cx:pt idx="23297">1</cx:pt>
          <cx:pt idx="23298">1</cx:pt>
          <cx:pt idx="23299">1</cx:pt>
          <cx:pt idx="23300">1</cx:pt>
          <cx:pt idx="23301">1</cx:pt>
          <cx:pt idx="23302">1</cx:pt>
          <cx:pt idx="23303">1</cx:pt>
          <cx:pt idx="23304">1</cx:pt>
          <cx:pt idx="23305">1</cx:pt>
          <cx:pt idx="23306">1</cx:pt>
          <cx:pt idx="23307">1</cx:pt>
          <cx:pt idx="23308">1</cx:pt>
          <cx:pt idx="23309">1</cx:pt>
          <cx:pt idx="23310">1</cx:pt>
          <cx:pt idx="23311">1</cx:pt>
          <cx:pt idx="23312">1</cx:pt>
          <cx:pt idx="23313">1</cx:pt>
          <cx:pt idx="23314">1</cx:pt>
          <cx:pt idx="23315">1</cx:pt>
          <cx:pt idx="23316">1</cx:pt>
          <cx:pt idx="23317">1</cx:pt>
          <cx:pt idx="23318">3</cx:pt>
          <cx:pt idx="23319">1</cx:pt>
          <cx:pt idx="23320">3</cx:pt>
          <cx:pt idx="23321">1</cx:pt>
          <cx:pt idx="23322">1</cx:pt>
          <cx:pt idx="23323">1</cx:pt>
          <cx:pt idx="23324">1</cx:pt>
          <cx:pt idx="23325">1</cx:pt>
          <cx:pt idx="23326">1</cx:pt>
          <cx:pt idx="23327">1</cx:pt>
          <cx:pt idx="23328">1</cx:pt>
          <cx:pt idx="23329">3</cx:pt>
          <cx:pt idx="23330">1</cx:pt>
          <cx:pt idx="23331">1</cx:pt>
          <cx:pt idx="23332">1</cx:pt>
          <cx:pt idx="23333">1</cx:pt>
          <cx:pt idx="23334">1</cx:pt>
          <cx:pt idx="23335">1</cx:pt>
          <cx:pt idx="23336">1</cx:pt>
          <cx:pt idx="23337">1</cx:pt>
          <cx:pt idx="23338">1</cx:pt>
          <cx:pt idx="23339">1</cx:pt>
          <cx:pt idx="23340">1</cx:pt>
          <cx:pt idx="23341">1</cx:pt>
          <cx:pt idx="23342">1</cx:pt>
          <cx:pt idx="23343">1</cx:pt>
          <cx:pt idx="23344">1</cx:pt>
          <cx:pt idx="23345">1</cx:pt>
          <cx:pt idx="23346">1</cx:pt>
          <cx:pt idx="23347">1</cx:pt>
          <cx:pt idx="23348">1</cx:pt>
          <cx:pt idx="23349">1</cx:pt>
          <cx:pt idx="23350">1</cx:pt>
          <cx:pt idx="23351">1</cx:pt>
          <cx:pt idx="23352">1</cx:pt>
          <cx:pt idx="23353">1</cx:pt>
          <cx:pt idx="23354">1</cx:pt>
          <cx:pt idx="23355">3</cx:pt>
          <cx:pt idx="23356">1</cx:pt>
          <cx:pt idx="23357">1</cx:pt>
          <cx:pt idx="23358">1</cx:pt>
          <cx:pt idx="23359">1</cx:pt>
          <cx:pt idx="23360">1</cx:pt>
          <cx:pt idx="23361">1</cx:pt>
          <cx:pt idx="23362">1</cx:pt>
          <cx:pt idx="23363">1</cx:pt>
          <cx:pt idx="23364">1</cx:pt>
          <cx:pt idx="23365">1</cx:pt>
          <cx:pt idx="23366">1</cx:pt>
          <cx:pt idx="23367">1</cx:pt>
          <cx:pt idx="23368">1</cx:pt>
          <cx:pt idx="23369">1</cx:pt>
          <cx:pt idx="23370">1</cx:pt>
          <cx:pt idx="23371">1</cx:pt>
          <cx:pt idx="23372">1</cx:pt>
          <cx:pt idx="23373">1</cx:pt>
          <cx:pt idx="23374">1</cx:pt>
          <cx:pt idx="23375">1</cx:pt>
          <cx:pt idx="23376">1</cx:pt>
          <cx:pt idx="23377">1</cx:pt>
          <cx:pt idx="23378">1</cx:pt>
          <cx:pt idx="23379">1</cx:pt>
          <cx:pt idx="23380">1</cx:pt>
          <cx:pt idx="23381">1</cx:pt>
          <cx:pt idx="23382">1</cx:pt>
          <cx:pt idx="23383">1</cx:pt>
          <cx:pt idx="23384">1</cx:pt>
          <cx:pt idx="23385">1</cx:pt>
          <cx:pt idx="23386">1</cx:pt>
          <cx:pt idx="23387">1</cx:pt>
          <cx:pt idx="23388">1</cx:pt>
          <cx:pt idx="23389">1</cx:pt>
          <cx:pt idx="23390">1</cx:pt>
          <cx:pt idx="23391">1</cx:pt>
          <cx:pt idx="23392">1</cx:pt>
          <cx:pt idx="23393">3</cx:pt>
          <cx:pt idx="23394">1</cx:pt>
          <cx:pt idx="23395">1</cx:pt>
          <cx:pt idx="23396">1</cx:pt>
          <cx:pt idx="23397">1</cx:pt>
          <cx:pt idx="23398">1</cx:pt>
          <cx:pt idx="23399">1</cx:pt>
          <cx:pt idx="23400">1</cx:pt>
          <cx:pt idx="23401">1</cx:pt>
          <cx:pt idx="23402">1</cx:pt>
          <cx:pt idx="23403">1</cx:pt>
          <cx:pt idx="23404">1</cx:pt>
          <cx:pt idx="23405">1</cx:pt>
          <cx:pt idx="23406">1</cx:pt>
          <cx:pt idx="23407">1</cx:pt>
          <cx:pt idx="23408">1</cx:pt>
          <cx:pt idx="23409">1</cx:pt>
          <cx:pt idx="23410">1</cx:pt>
          <cx:pt idx="23411">1</cx:pt>
          <cx:pt idx="23412">1</cx:pt>
          <cx:pt idx="23413">1</cx:pt>
          <cx:pt idx="23414">1</cx:pt>
          <cx:pt idx="23415">1</cx:pt>
          <cx:pt idx="23416">1</cx:pt>
          <cx:pt idx="23417">1</cx:pt>
          <cx:pt idx="23418">1</cx:pt>
          <cx:pt idx="23419">1</cx:pt>
          <cx:pt idx="23420">1</cx:pt>
          <cx:pt idx="23421">1</cx:pt>
          <cx:pt idx="23422">1</cx:pt>
          <cx:pt idx="23423">1</cx:pt>
          <cx:pt idx="23424">1</cx:pt>
          <cx:pt idx="23425">3</cx:pt>
          <cx:pt idx="23426">1</cx:pt>
          <cx:pt idx="23427">1</cx:pt>
          <cx:pt idx="23428">1</cx:pt>
          <cx:pt idx="23429">1</cx:pt>
          <cx:pt idx="23430">3</cx:pt>
          <cx:pt idx="23431">1</cx:pt>
          <cx:pt idx="23432">1</cx:pt>
          <cx:pt idx="23433">1</cx:pt>
          <cx:pt idx="23434">1</cx:pt>
          <cx:pt idx="23435">1</cx:pt>
          <cx:pt idx="23436">1</cx:pt>
          <cx:pt idx="23437">1</cx:pt>
          <cx:pt idx="23438">1</cx:pt>
          <cx:pt idx="23439">1</cx:pt>
          <cx:pt idx="23440">1</cx:pt>
          <cx:pt idx="23441">1</cx:pt>
          <cx:pt idx="23442">1</cx:pt>
          <cx:pt idx="23443">1</cx:pt>
          <cx:pt idx="23444">1</cx:pt>
          <cx:pt idx="23445">1</cx:pt>
          <cx:pt idx="23446">1</cx:pt>
          <cx:pt idx="23447">1</cx:pt>
          <cx:pt idx="23448">1</cx:pt>
          <cx:pt idx="23449">1</cx:pt>
          <cx:pt idx="23450">1</cx:pt>
          <cx:pt idx="23451">1</cx:pt>
          <cx:pt idx="23452">1</cx:pt>
          <cx:pt idx="23453">1</cx:pt>
          <cx:pt idx="23454">1</cx:pt>
          <cx:pt idx="23455">1</cx:pt>
          <cx:pt idx="23456">1</cx:pt>
          <cx:pt idx="23457">1</cx:pt>
          <cx:pt idx="23458">1</cx:pt>
          <cx:pt idx="23459">1</cx:pt>
          <cx:pt idx="23460">1</cx:pt>
          <cx:pt idx="23461">1</cx:pt>
          <cx:pt idx="23462">1</cx:pt>
          <cx:pt idx="23463">1</cx:pt>
          <cx:pt idx="23464">1</cx:pt>
          <cx:pt idx="23465">1</cx:pt>
          <cx:pt idx="23466">1</cx:pt>
          <cx:pt idx="23467">1</cx:pt>
          <cx:pt idx="23468">1</cx:pt>
          <cx:pt idx="23469">1</cx:pt>
          <cx:pt idx="23470">1</cx:pt>
          <cx:pt idx="23471">1</cx:pt>
          <cx:pt idx="23472">1</cx:pt>
          <cx:pt idx="23473">1</cx:pt>
          <cx:pt idx="23474">1</cx:pt>
          <cx:pt idx="23475">1</cx:pt>
          <cx:pt idx="23476">1</cx:pt>
          <cx:pt idx="23477">1</cx:pt>
          <cx:pt idx="23478">1</cx:pt>
          <cx:pt idx="23479">3</cx:pt>
          <cx:pt idx="23480">1</cx:pt>
          <cx:pt idx="23481">1</cx:pt>
          <cx:pt idx="23482">1</cx:pt>
          <cx:pt idx="23483">1</cx:pt>
          <cx:pt idx="23484">1</cx:pt>
          <cx:pt idx="23485">1</cx:pt>
          <cx:pt idx="23486">1</cx:pt>
          <cx:pt idx="23487">1</cx:pt>
          <cx:pt idx="23488">1</cx:pt>
          <cx:pt idx="23489">1</cx:pt>
          <cx:pt idx="23490">1</cx:pt>
          <cx:pt idx="23491">1</cx:pt>
          <cx:pt idx="23492">3</cx:pt>
          <cx:pt idx="23493">1</cx:pt>
          <cx:pt idx="23494">1</cx:pt>
          <cx:pt idx="23495">1</cx:pt>
          <cx:pt idx="23496">1</cx:pt>
          <cx:pt idx="23497">1</cx:pt>
          <cx:pt idx="23498">1</cx:pt>
          <cx:pt idx="23499">1</cx:pt>
          <cx:pt idx="23500">1</cx:pt>
          <cx:pt idx="23501">1</cx:pt>
          <cx:pt idx="23502">1</cx:pt>
          <cx:pt idx="23503">1</cx:pt>
          <cx:pt idx="23504">1</cx:pt>
          <cx:pt idx="23505">1</cx:pt>
          <cx:pt idx="23506">1</cx:pt>
          <cx:pt idx="23507">1</cx:pt>
          <cx:pt idx="23508">1</cx:pt>
          <cx:pt idx="23509">1</cx:pt>
          <cx:pt idx="23510">1</cx:pt>
          <cx:pt idx="23511">1</cx:pt>
          <cx:pt idx="23512">1</cx:pt>
          <cx:pt idx="23513">1</cx:pt>
          <cx:pt idx="23514">1</cx:pt>
          <cx:pt idx="23515">1</cx:pt>
          <cx:pt idx="23516">1</cx:pt>
          <cx:pt idx="23517">1</cx:pt>
          <cx:pt idx="23518">1</cx:pt>
          <cx:pt idx="23519">1</cx:pt>
          <cx:pt idx="23520">1</cx:pt>
          <cx:pt idx="23521">1</cx:pt>
          <cx:pt idx="23522">1</cx:pt>
          <cx:pt idx="23523">1</cx:pt>
          <cx:pt idx="23524">1</cx:pt>
          <cx:pt idx="23525">1</cx:pt>
          <cx:pt idx="23526">1</cx:pt>
          <cx:pt idx="23527">1</cx:pt>
          <cx:pt idx="23528">1</cx:pt>
          <cx:pt idx="23529">1</cx:pt>
          <cx:pt idx="23530">1</cx:pt>
          <cx:pt idx="23531">1</cx:pt>
          <cx:pt idx="23532">1</cx:pt>
          <cx:pt idx="23533">1</cx:pt>
          <cx:pt idx="23534">1</cx:pt>
          <cx:pt idx="23535">1</cx:pt>
          <cx:pt idx="23536">1</cx:pt>
          <cx:pt idx="23537">1</cx:pt>
          <cx:pt idx="23538">1</cx:pt>
          <cx:pt idx="23539">1</cx:pt>
          <cx:pt idx="23540">1</cx:pt>
          <cx:pt idx="23541">1</cx:pt>
          <cx:pt idx="23542">1</cx:pt>
          <cx:pt idx="23543">1</cx:pt>
          <cx:pt idx="23544">1</cx:pt>
          <cx:pt idx="23545">1</cx:pt>
          <cx:pt idx="23546">1</cx:pt>
          <cx:pt idx="23547">1</cx:pt>
          <cx:pt idx="23548">1</cx:pt>
          <cx:pt idx="23549">1</cx:pt>
          <cx:pt idx="23550">1</cx:pt>
          <cx:pt idx="23551">1</cx:pt>
          <cx:pt idx="23552">3</cx:pt>
          <cx:pt idx="23553">1</cx:pt>
          <cx:pt idx="23554">1</cx:pt>
          <cx:pt idx="23555">1</cx:pt>
          <cx:pt idx="23556">1</cx:pt>
          <cx:pt idx="23557">1</cx:pt>
          <cx:pt idx="23558">1</cx:pt>
          <cx:pt idx="23559">1</cx:pt>
          <cx:pt idx="23560">1</cx:pt>
          <cx:pt idx="23561">1</cx:pt>
          <cx:pt idx="23562">1</cx:pt>
          <cx:pt idx="23563">1</cx:pt>
          <cx:pt idx="23564">1</cx:pt>
          <cx:pt idx="23565">1</cx:pt>
          <cx:pt idx="23566">1</cx:pt>
          <cx:pt idx="23567">1</cx:pt>
          <cx:pt idx="23568">1</cx:pt>
          <cx:pt idx="23569">1</cx:pt>
          <cx:pt idx="23570">1</cx:pt>
          <cx:pt idx="23571">1</cx:pt>
          <cx:pt idx="23572">1</cx:pt>
          <cx:pt idx="23573">3</cx:pt>
          <cx:pt idx="23574">1</cx:pt>
          <cx:pt idx="23575">1</cx:pt>
          <cx:pt idx="23576">1</cx:pt>
          <cx:pt idx="23577">1</cx:pt>
          <cx:pt idx="23578">1</cx:pt>
          <cx:pt idx="23579">1</cx:pt>
          <cx:pt idx="23580">1</cx:pt>
          <cx:pt idx="23581">1</cx:pt>
          <cx:pt idx="23582">1</cx:pt>
          <cx:pt idx="23583">1</cx:pt>
          <cx:pt idx="23584">1</cx:pt>
          <cx:pt idx="23585">1</cx:pt>
          <cx:pt idx="23586">1</cx:pt>
          <cx:pt idx="23587">1</cx:pt>
          <cx:pt idx="23588">1</cx:pt>
          <cx:pt idx="23589">1</cx:pt>
          <cx:pt idx="23590">1</cx:pt>
          <cx:pt idx="23591">1</cx:pt>
          <cx:pt idx="23592">1</cx:pt>
          <cx:pt idx="23593">1</cx:pt>
          <cx:pt idx="23594">1</cx:pt>
          <cx:pt idx="23595">1</cx:pt>
          <cx:pt idx="23596">1</cx:pt>
          <cx:pt idx="23597">3</cx:pt>
          <cx:pt idx="23598">1</cx:pt>
          <cx:pt idx="23599">1</cx:pt>
          <cx:pt idx="23600">1</cx:pt>
          <cx:pt idx="23601">1</cx:pt>
          <cx:pt idx="23602">1</cx:pt>
          <cx:pt idx="23603">1</cx:pt>
          <cx:pt idx="23604">1</cx:pt>
          <cx:pt idx="23605">1</cx:pt>
          <cx:pt idx="23606">1</cx:pt>
          <cx:pt idx="23607">1</cx:pt>
          <cx:pt idx="23608">1</cx:pt>
          <cx:pt idx="23609">1</cx:pt>
          <cx:pt idx="23610">1</cx:pt>
          <cx:pt idx="23611">1</cx:pt>
          <cx:pt idx="23612">1</cx:pt>
          <cx:pt idx="23613">1</cx:pt>
          <cx:pt idx="23614">1</cx:pt>
          <cx:pt idx="23615">1</cx:pt>
          <cx:pt idx="23616">1</cx:pt>
          <cx:pt idx="23617">1</cx:pt>
          <cx:pt idx="23618">1</cx:pt>
          <cx:pt idx="23619">1</cx:pt>
          <cx:pt idx="23620">1</cx:pt>
          <cx:pt idx="23621">1</cx:pt>
          <cx:pt idx="23622">1</cx:pt>
          <cx:pt idx="23623">1</cx:pt>
          <cx:pt idx="23624">1</cx:pt>
          <cx:pt idx="23625">1</cx:pt>
          <cx:pt idx="23626">1</cx:pt>
          <cx:pt idx="23627">1</cx:pt>
          <cx:pt idx="23628">1</cx:pt>
          <cx:pt idx="23629">1</cx:pt>
          <cx:pt idx="23630">1</cx:pt>
          <cx:pt idx="23631">1</cx:pt>
          <cx:pt idx="23632">1</cx:pt>
          <cx:pt idx="23633">1</cx:pt>
          <cx:pt idx="23634">1</cx:pt>
          <cx:pt idx="23635">1</cx:pt>
          <cx:pt idx="23636">1</cx:pt>
          <cx:pt idx="23637">1</cx:pt>
          <cx:pt idx="23638">1</cx:pt>
          <cx:pt idx="23639">1</cx:pt>
          <cx:pt idx="23640">1</cx:pt>
          <cx:pt idx="23641">1</cx:pt>
          <cx:pt idx="23642">1</cx:pt>
          <cx:pt idx="23643">1</cx:pt>
          <cx:pt idx="23644">1</cx:pt>
          <cx:pt idx="23645">1</cx:pt>
          <cx:pt idx="23646">1</cx:pt>
          <cx:pt idx="23647">1</cx:pt>
          <cx:pt idx="23648">1</cx:pt>
          <cx:pt idx="23649">1</cx:pt>
          <cx:pt idx="23650">1</cx:pt>
          <cx:pt idx="23651">1</cx:pt>
          <cx:pt idx="23652">1</cx:pt>
          <cx:pt idx="23653">1</cx:pt>
          <cx:pt idx="23654">1</cx:pt>
          <cx:pt idx="23655">1</cx:pt>
          <cx:pt idx="23656">1</cx:pt>
          <cx:pt idx="23657">1</cx:pt>
          <cx:pt idx="23658">1</cx:pt>
          <cx:pt idx="23659">1</cx:pt>
          <cx:pt idx="23660">1</cx:pt>
          <cx:pt idx="23661">1</cx:pt>
          <cx:pt idx="23662">1</cx:pt>
          <cx:pt idx="23663">1</cx:pt>
          <cx:pt idx="23664">1</cx:pt>
          <cx:pt idx="23665">1</cx:pt>
          <cx:pt idx="23666">1</cx:pt>
          <cx:pt idx="23667">1</cx:pt>
          <cx:pt idx="23668">1</cx:pt>
          <cx:pt idx="23669">1</cx:pt>
          <cx:pt idx="23670">1</cx:pt>
          <cx:pt idx="23671">1</cx:pt>
          <cx:pt idx="23672">1</cx:pt>
          <cx:pt idx="23673">1</cx:pt>
          <cx:pt idx="23674">1</cx:pt>
          <cx:pt idx="23675">1</cx:pt>
          <cx:pt idx="23676">1</cx:pt>
          <cx:pt idx="23677">1</cx:pt>
          <cx:pt idx="23678">1</cx:pt>
          <cx:pt idx="23679">1</cx:pt>
          <cx:pt idx="23680">1</cx:pt>
          <cx:pt idx="23681">1</cx:pt>
          <cx:pt idx="23682">1</cx:pt>
          <cx:pt idx="23683">1</cx:pt>
          <cx:pt idx="23684">1</cx:pt>
          <cx:pt idx="23685">1</cx:pt>
          <cx:pt idx="23686">1</cx:pt>
          <cx:pt idx="23687">1</cx:pt>
          <cx:pt idx="23688">1</cx:pt>
          <cx:pt idx="23689">1</cx:pt>
          <cx:pt idx="23690">1</cx:pt>
          <cx:pt idx="23691">1</cx:pt>
          <cx:pt idx="23692">1</cx:pt>
          <cx:pt idx="23693">1</cx:pt>
          <cx:pt idx="23694">1</cx:pt>
          <cx:pt idx="23695">1</cx:pt>
          <cx:pt idx="23696">1</cx:pt>
          <cx:pt idx="23697">1</cx:pt>
          <cx:pt idx="23698">1</cx:pt>
          <cx:pt idx="23699">3</cx:pt>
          <cx:pt idx="23700">1</cx:pt>
          <cx:pt idx="23701">1</cx:pt>
          <cx:pt idx="23702">1</cx:pt>
          <cx:pt idx="23703">1</cx:pt>
          <cx:pt idx="23704">1</cx:pt>
          <cx:pt idx="23705">1</cx:pt>
          <cx:pt idx="23706">1</cx:pt>
          <cx:pt idx="23707">1</cx:pt>
          <cx:pt idx="23708">1</cx:pt>
          <cx:pt idx="23709">1</cx:pt>
          <cx:pt idx="23710">1</cx:pt>
          <cx:pt idx="23711">1</cx:pt>
          <cx:pt idx="23712">1</cx:pt>
          <cx:pt idx="23713">1</cx:pt>
          <cx:pt idx="23714">1</cx:pt>
          <cx:pt idx="23715">1</cx:pt>
          <cx:pt idx="23716">1</cx:pt>
          <cx:pt idx="23717">1</cx:pt>
          <cx:pt idx="23718">1</cx:pt>
          <cx:pt idx="23719">1</cx:pt>
          <cx:pt idx="23720">1</cx:pt>
          <cx:pt idx="23721">1</cx:pt>
          <cx:pt idx="23722">3</cx:pt>
          <cx:pt idx="23723">1</cx:pt>
          <cx:pt idx="23724">1</cx:pt>
          <cx:pt idx="23725">1</cx:pt>
          <cx:pt idx="23726">1</cx:pt>
          <cx:pt idx="23727">1</cx:pt>
          <cx:pt idx="23728">1</cx:pt>
          <cx:pt idx="23729">3</cx:pt>
          <cx:pt idx="23730">1</cx:pt>
          <cx:pt idx="23731">1</cx:pt>
          <cx:pt idx="23732">3</cx:pt>
          <cx:pt idx="23733">1</cx:pt>
          <cx:pt idx="23734">1</cx:pt>
          <cx:pt idx="23735">1</cx:pt>
          <cx:pt idx="23736">1</cx:pt>
          <cx:pt idx="23737">1</cx:pt>
          <cx:pt idx="23738">1</cx:pt>
          <cx:pt idx="23739">1</cx:pt>
          <cx:pt idx="23740">1</cx:pt>
          <cx:pt idx="23741">1</cx:pt>
          <cx:pt idx="23742">1</cx:pt>
          <cx:pt idx="23743">1</cx:pt>
          <cx:pt idx="23744">1</cx:pt>
          <cx:pt idx="23745">1</cx:pt>
          <cx:pt idx="23746">1</cx:pt>
          <cx:pt idx="23747">1</cx:pt>
          <cx:pt idx="23748">1</cx:pt>
          <cx:pt idx="23749">1</cx:pt>
          <cx:pt idx="23750">1</cx:pt>
          <cx:pt idx="23751">1</cx:pt>
          <cx:pt idx="23752">1</cx:pt>
          <cx:pt idx="23753">1</cx:pt>
          <cx:pt idx="23754">1</cx:pt>
          <cx:pt idx="23755">1</cx:pt>
          <cx:pt idx="23756">1</cx:pt>
          <cx:pt idx="23757">3</cx:pt>
          <cx:pt idx="23758">1</cx:pt>
          <cx:pt idx="23759">1</cx:pt>
          <cx:pt idx="23760">1</cx:pt>
          <cx:pt idx="23761">1</cx:pt>
          <cx:pt idx="23762">1</cx:pt>
          <cx:pt idx="23763">1</cx:pt>
          <cx:pt idx="23764">1</cx:pt>
          <cx:pt idx="23765">1</cx:pt>
          <cx:pt idx="23766">1</cx:pt>
          <cx:pt idx="23767">1</cx:pt>
          <cx:pt idx="23768">1</cx:pt>
          <cx:pt idx="23769">1</cx:pt>
          <cx:pt idx="23770">1</cx:pt>
          <cx:pt idx="23771">1</cx:pt>
          <cx:pt idx="23772">1</cx:pt>
          <cx:pt idx="23773">1</cx:pt>
          <cx:pt idx="23774">1</cx:pt>
          <cx:pt idx="23775">1</cx:pt>
          <cx:pt idx="23776">1</cx:pt>
          <cx:pt idx="23777">1</cx:pt>
          <cx:pt idx="23778">1</cx:pt>
          <cx:pt idx="23779">1</cx:pt>
          <cx:pt idx="23780">1</cx:pt>
          <cx:pt idx="23781">1</cx:pt>
          <cx:pt idx="23782">1</cx:pt>
          <cx:pt idx="23783">1</cx:pt>
          <cx:pt idx="23784">1</cx:pt>
          <cx:pt idx="23785">1</cx:pt>
          <cx:pt idx="23786">1</cx:pt>
          <cx:pt idx="23787">1</cx:pt>
          <cx:pt idx="23788">1</cx:pt>
          <cx:pt idx="23789">1</cx:pt>
          <cx:pt idx="23790">1</cx:pt>
          <cx:pt idx="23791">1</cx:pt>
          <cx:pt idx="23792">1</cx:pt>
          <cx:pt idx="23793">1</cx:pt>
          <cx:pt idx="23794">1</cx:pt>
          <cx:pt idx="23795">1</cx:pt>
          <cx:pt idx="23796">1</cx:pt>
          <cx:pt idx="23797">1</cx:pt>
          <cx:pt idx="23798">1</cx:pt>
          <cx:pt idx="23799">1</cx:pt>
          <cx:pt idx="23800">1</cx:pt>
          <cx:pt idx="23801">1</cx:pt>
          <cx:pt idx="23802">1</cx:pt>
          <cx:pt idx="23803">1</cx:pt>
          <cx:pt idx="23804">1</cx:pt>
          <cx:pt idx="23805">1</cx:pt>
          <cx:pt idx="23806">1</cx:pt>
          <cx:pt idx="23807">3</cx:pt>
          <cx:pt idx="23808">1</cx:pt>
          <cx:pt idx="23809">1</cx:pt>
          <cx:pt idx="23810">1</cx:pt>
          <cx:pt idx="23811">1</cx:pt>
          <cx:pt idx="23812">1</cx:pt>
          <cx:pt idx="23813">1</cx:pt>
          <cx:pt idx="23814">1</cx:pt>
          <cx:pt idx="23815">1</cx:pt>
          <cx:pt idx="23816">1</cx:pt>
          <cx:pt idx="23817">1</cx:pt>
          <cx:pt idx="23818">1</cx:pt>
          <cx:pt idx="23819">1</cx:pt>
          <cx:pt idx="23820">1</cx:pt>
          <cx:pt idx="23821">1</cx:pt>
          <cx:pt idx="23822">1</cx:pt>
          <cx:pt idx="23823">1</cx:pt>
          <cx:pt idx="23824">1</cx:pt>
          <cx:pt idx="23825">1</cx:pt>
          <cx:pt idx="23826">1</cx:pt>
          <cx:pt idx="23827">1</cx:pt>
          <cx:pt idx="23828">1</cx:pt>
          <cx:pt idx="23829">1</cx:pt>
          <cx:pt idx="23830">1</cx:pt>
          <cx:pt idx="23831">1</cx:pt>
          <cx:pt idx="23832">1</cx:pt>
          <cx:pt idx="23833">1</cx:pt>
          <cx:pt idx="23834">1</cx:pt>
          <cx:pt idx="23835">1</cx:pt>
          <cx:pt idx="23836">1</cx:pt>
          <cx:pt idx="23837">1</cx:pt>
          <cx:pt idx="23838">1</cx:pt>
          <cx:pt idx="23839">1</cx:pt>
          <cx:pt idx="23840">1</cx:pt>
          <cx:pt idx="23841">1</cx:pt>
          <cx:pt idx="23842">1</cx:pt>
          <cx:pt idx="23843">3</cx:pt>
          <cx:pt idx="23844">1</cx:pt>
          <cx:pt idx="23845">1</cx:pt>
          <cx:pt idx="23846">1</cx:pt>
          <cx:pt idx="23847">1</cx:pt>
          <cx:pt idx="23848">1</cx:pt>
          <cx:pt idx="23849">1</cx:pt>
          <cx:pt idx="23850">1</cx:pt>
          <cx:pt idx="23851">1</cx:pt>
          <cx:pt idx="23852">1</cx:pt>
          <cx:pt idx="23853">1</cx:pt>
          <cx:pt idx="23854">1</cx:pt>
          <cx:pt idx="23855">1</cx:pt>
          <cx:pt idx="23856">1</cx:pt>
          <cx:pt idx="23857">1</cx:pt>
          <cx:pt idx="23858">1</cx:pt>
          <cx:pt idx="23859">1</cx:pt>
          <cx:pt idx="23860">1</cx:pt>
          <cx:pt idx="23861">1</cx:pt>
          <cx:pt idx="23862">1</cx:pt>
          <cx:pt idx="23863">1</cx:pt>
          <cx:pt idx="23864">1</cx:pt>
          <cx:pt idx="23865">1</cx:pt>
          <cx:pt idx="23866">1</cx:pt>
          <cx:pt idx="23867">1</cx:pt>
          <cx:pt idx="23868">3</cx:pt>
          <cx:pt idx="23869">1</cx:pt>
          <cx:pt idx="23870">1</cx:pt>
          <cx:pt idx="23871">1</cx:pt>
          <cx:pt idx="23872">1</cx:pt>
          <cx:pt idx="23873">1</cx:pt>
          <cx:pt idx="23874">1</cx:pt>
          <cx:pt idx="23875">1</cx:pt>
          <cx:pt idx="23876">1</cx:pt>
          <cx:pt idx="23877">1</cx:pt>
          <cx:pt idx="23878">1</cx:pt>
          <cx:pt idx="23879">1</cx:pt>
          <cx:pt idx="23880">1</cx:pt>
          <cx:pt idx="23881">1</cx:pt>
          <cx:pt idx="23882">1</cx:pt>
          <cx:pt idx="23883">1</cx:pt>
          <cx:pt idx="23884">1</cx:pt>
          <cx:pt idx="23885">1</cx:pt>
          <cx:pt idx="23886">1</cx:pt>
          <cx:pt idx="23887">1</cx:pt>
          <cx:pt idx="23888">3</cx:pt>
          <cx:pt idx="23889">1</cx:pt>
          <cx:pt idx="23890">1</cx:pt>
          <cx:pt idx="23891">1</cx:pt>
          <cx:pt idx="23892">1</cx:pt>
          <cx:pt idx="23893">1</cx:pt>
          <cx:pt idx="23894">1</cx:pt>
          <cx:pt idx="23895">1</cx:pt>
          <cx:pt idx="23896">1</cx:pt>
          <cx:pt idx="23897">1</cx:pt>
          <cx:pt idx="23898">1</cx:pt>
          <cx:pt idx="23899">1</cx:pt>
          <cx:pt idx="23900">1</cx:pt>
          <cx:pt idx="23901">1</cx:pt>
          <cx:pt idx="23902">1</cx:pt>
          <cx:pt idx="23903">1</cx:pt>
          <cx:pt idx="23904">1</cx:pt>
          <cx:pt idx="23905">1</cx:pt>
          <cx:pt idx="23906">1</cx:pt>
          <cx:pt idx="23907">1</cx:pt>
          <cx:pt idx="23908">1</cx:pt>
          <cx:pt idx="23909">1</cx:pt>
          <cx:pt idx="23910">1</cx:pt>
          <cx:pt idx="23911">1</cx:pt>
          <cx:pt idx="23912">1</cx:pt>
          <cx:pt idx="23913">1</cx:pt>
          <cx:pt idx="23914">1</cx:pt>
          <cx:pt idx="23915">1</cx:pt>
          <cx:pt idx="23916">1</cx:pt>
          <cx:pt idx="23917">1</cx:pt>
          <cx:pt idx="23918">1</cx:pt>
          <cx:pt idx="23919">1</cx:pt>
          <cx:pt idx="23920">3</cx:pt>
          <cx:pt idx="23921">1</cx:pt>
          <cx:pt idx="23922">1</cx:pt>
          <cx:pt idx="23923">1</cx:pt>
          <cx:pt idx="23924">1</cx:pt>
          <cx:pt idx="23925">1</cx:pt>
          <cx:pt idx="23926">1</cx:pt>
          <cx:pt idx="23927">1</cx:pt>
          <cx:pt idx="23928">1</cx:pt>
          <cx:pt idx="23929">1</cx:pt>
          <cx:pt idx="23930">1</cx:pt>
          <cx:pt idx="23931">1</cx:pt>
          <cx:pt idx="23932">1</cx:pt>
          <cx:pt idx="23933">1</cx:pt>
          <cx:pt idx="23934">1</cx:pt>
          <cx:pt idx="23935">1</cx:pt>
          <cx:pt idx="23936">1</cx:pt>
          <cx:pt idx="23937">1</cx:pt>
          <cx:pt idx="23938">1</cx:pt>
          <cx:pt idx="23939">1</cx:pt>
          <cx:pt idx="23940">1</cx:pt>
          <cx:pt idx="23941">1</cx:pt>
          <cx:pt idx="23942">1</cx:pt>
          <cx:pt idx="23943">1</cx:pt>
          <cx:pt idx="23944">1</cx:pt>
          <cx:pt idx="23945">1</cx:pt>
          <cx:pt idx="23946">1</cx:pt>
          <cx:pt idx="23947">1</cx:pt>
          <cx:pt idx="23948">1</cx:pt>
          <cx:pt idx="23949">1</cx:pt>
          <cx:pt idx="23950">1</cx:pt>
          <cx:pt idx="23951">1</cx:pt>
          <cx:pt idx="23952">1</cx:pt>
          <cx:pt idx="23953">1</cx:pt>
          <cx:pt idx="23954">1</cx:pt>
          <cx:pt idx="23955">1</cx:pt>
          <cx:pt idx="23956">1</cx:pt>
          <cx:pt idx="23957">1</cx:pt>
          <cx:pt idx="23958">1</cx:pt>
          <cx:pt idx="23959">1</cx:pt>
          <cx:pt idx="23960">1</cx:pt>
          <cx:pt idx="23961">1</cx:pt>
          <cx:pt idx="23962">3</cx:pt>
          <cx:pt idx="23963">1</cx:pt>
          <cx:pt idx="23964">1</cx:pt>
          <cx:pt idx="23965">1</cx:pt>
          <cx:pt idx="23966">1</cx:pt>
          <cx:pt idx="23967">1</cx:pt>
          <cx:pt idx="23968">1</cx:pt>
          <cx:pt idx="23969">1</cx:pt>
          <cx:pt idx="23970">1</cx:pt>
          <cx:pt idx="23971">1</cx:pt>
          <cx:pt idx="23972">1</cx:pt>
          <cx:pt idx="23973">1</cx:pt>
          <cx:pt idx="23974">1</cx:pt>
          <cx:pt idx="23975">1</cx:pt>
          <cx:pt idx="23976">1</cx:pt>
          <cx:pt idx="23977">1</cx:pt>
          <cx:pt idx="23978">1</cx:pt>
          <cx:pt idx="23979">1</cx:pt>
          <cx:pt idx="23980">1</cx:pt>
          <cx:pt idx="23981">1</cx:pt>
          <cx:pt idx="23982">1</cx:pt>
          <cx:pt idx="23983">1</cx:pt>
          <cx:pt idx="23984">1</cx:pt>
          <cx:pt idx="23985">1</cx:pt>
          <cx:pt idx="23986">1</cx:pt>
          <cx:pt idx="23987">1</cx:pt>
          <cx:pt idx="23988">1</cx:pt>
          <cx:pt idx="23989">1</cx:pt>
          <cx:pt idx="23990">1</cx:pt>
          <cx:pt idx="23991">1</cx:pt>
          <cx:pt idx="23992">1</cx:pt>
          <cx:pt idx="23993">1</cx:pt>
          <cx:pt idx="23994">1</cx:pt>
          <cx:pt idx="23995">1</cx:pt>
          <cx:pt idx="23996">1</cx:pt>
          <cx:pt idx="23997">1</cx:pt>
          <cx:pt idx="23998">1</cx:pt>
          <cx:pt idx="23999">1</cx:pt>
          <cx:pt idx="24000">1</cx:pt>
          <cx:pt idx="24001">1</cx:pt>
          <cx:pt idx="24002">1</cx:pt>
          <cx:pt idx="24003">1</cx:pt>
          <cx:pt idx="24004">1</cx:pt>
          <cx:pt idx="24005">1</cx:pt>
          <cx:pt idx="24006">1</cx:pt>
          <cx:pt idx="24007">1</cx:pt>
          <cx:pt idx="24008">1</cx:pt>
          <cx:pt idx="24009">1</cx:pt>
          <cx:pt idx="24010">1</cx:pt>
          <cx:pt idx="24011">1</cx:pt>
          <cx:pt idx="24012">1</cx:pt>
          <cx:pt idx="24013">1</cx:pt>
          <cx:pt idx="24014">1</cx:pt>
          <cx:pt idx="24015">1</cx:pt>
          <cx:pt idx="24016">1</cx:pt>
          <cx:pt idx="24017">1</cx:pt>
          <cx:pt idx="24018">1</cx:pt>
          <cx:pt idx="24019">1</cx:pt>
          <cx:pt idx="24020">1</cx:pt>
          <cx:pt idx="24021">1</cx:pt>
          <cx:pt idx="24022">3</cx:pt>
          <cx:pt idx="24023">1</cx:pt>
          <cx:pt idx="24024">1</cx:pt>
          <cx:pt idx="24025">1</cx:pt>
          <cx:pt idx="24026">1</cx:pt>
          <cx:pt idx="24027">1</cx:pt>
          <cx:pt idx="24028">1</cx:pt>
          <cx:pt idx="24029">1</cx:pt>
          <cx:pt idx="24030">1</cx:pt>
          <cx:pt idx="24031">1</cx:pt>
          <cx:pt idx="24032">1</cx:pt>
          <cx:pt idx="24033">1</cx:pt>
          <cx:pt idx="24034">1</cx:pt>
          <cx:pt idx="24035">1</cx:pt>
          <cx:pt idx="24036">1</cx:pt>
          <cx:pt idx="24037">1</cx:pt>
          <cx:pt idx="24038">1</cx:pt>
          <cx:pt idx="24039">1</cx:pt>
          <cx:pt idx="24040">1</cx:pt>
          <cx:pt idx="24041">1</cx:pt>
          <cx:pt idx="24042">1</cx:pt>
          <cx:pt idx="24043">1</cx:pt>
          <cx:pt idx="24044">1</cx:pt>
          <cx:pt idx="24045">1</cx:pt>
          <cx:pt idx="24046">1</cx:pt>
          <cx:pt idx="24047">1</cx:pt>
          <cx:pt idx="24048">1</cx:pt>
          <cx:pt idx="24049">1</cx:pt>
          <cx:pt idx="24050">1</cx:pt>
          <cx:pt idx="24051">1</cx:pt>
          <cx:pt idx="24052">1</cx:pt>
          <cx:pt idx="24053">1</cx:pt>
          <cx:pt idx="24054">1</cx:pt>
          <cx:pt idx="24055">1</cx:pt>
          <cx:pt idx="24056">1</cx:pt>
          <cx:pt idx="24057">1</cx:pt>
          <cx:pt idx="24058">1</cx:pt>
          <cx:pt idx="24059">1</cx:pt>
          <cx:pt idx="24060">1</cx:pt>
          <cx:pt idx="24061">1</cx:pt>
          <cx:pt idx="24062">1</cx:pt>
          <cx:pt idx="24063">3</cx:pt>
          <cx:pt idx="24064">1</cx:pt>
          <cx:pt idx="24065">1</cx:pt>
          <cx:pt idx="24066">1</cx:pt>
          <cx:pt idx="24067">1</cx:pt>
          <cx:pt idx="24068">1</cx:pt>
          <cx:pt idx="24069">1</cx:pt>
          <cx:pt idx="24070">1</cx:pt>
          <cx:pt idx="24071">1</cx:pt>
          <cx:pt idx="24072">1</cx:pt>
          <cx:pt idx="24073">1</cx:pt>
          <cx:pt idx="24074">1</cx:pt>
          <cx:pt idx="24075">1</cx:pt>
          <cx:pt idx="24076">1</cx:pt>
          <cx:pt idx="24077">1</cx:pt>
          <cx:pt idx="24078">1</cx:pt>
          <cx:pt idx="24079">1</cx:pt>
          <cx:pt idx="24080">1</cx:pt>
          <cx:pt idx="24081">1</cx:pt>
          <cx:pt idx="24082">1</cx:pt>
          <cx:pt idx="24083">3</cx:pt>
          <cx:pt idx="24084">1</cx:pt>
          <cx:pt idx="24085">1</cx:pt>
          <cx:pt idx="24086">1</cx:pt>
          <cx:pt idx="24087">1</cx:pt>
          <cx:pt idx="24088">1</cx:pt>
          <cx:pt idx="24089">1</cx:pt>
          <cx:pt idx="24090">1</cx:pt>
          <cx:pt idx="24091">1</cx:pt>
          <cx:pt idx="24092">1</cx:pt>
          <cx:pt idx="24093">3</cx:pt>
          <cx:pt idx="24094">1</cx:pt>
          <cx:pt idx="24095">1</cx:pt>
          <cx:pt idx="24096">1</cx:pt>
          <cx:pt idx="24097">1</cx:pt>
          <cx:pt idx="24098">1</cx:pt>
          <cx:pt idx="24099">1</cx:pt>
          <cx:pt idx="24100">3</cx:pt>
          <cx:pt idx="24101">1</cx:pt>
          <cx:pt idx="24102">1</cx:pt>
          <cx:pt idx="24103">1</cx:pt>
          <cx:pt idx="24104">1</cx:pt>
          <cx:pt idx="24105">1</cx:pt>
          <cx:pt idx="24106">3</cx:pt>
          <cx:pt idx="24107">1</cx:pt>
          <cx:pt idx="24108">1</cx:pt>
          <cx:pt idx="24109">1</cx:pt>
          <cx:pt idx="24110">1</cx:pt>
          <cx:pt idx="24111">1</cx:pt>
          <cx:pt idx="24112">1</cx:pt>
          <cx:pt idx="24113">1</cx:pt>
          <cx:pt idx="24114">1</cx:pt>
          <cx:pt idx="24115">1</cx:pt>
          <cx:pt idx="24116">1</cx:pt>
          <cx:pt idx="24117">1</cx:pt>
          <cx:pt idx="24118">1</cx:pt>
          <cx:pt idx="24119">1</cx:pt>
          <cx:pt idx="24120">1</cx:pt>
          <cx:pt idx="24121">1</cx:pt>
          <cx:pt idx="24122">1</cx:pt>
          <cx:pt idx="24123">1</cx:pt>
          <cx:pt idx="24124">1</cx:pt>
          <cx:pt idx="24125">1</cx:pt>
          <cx:pt idx="24126">1</cx:pt>
          <cx:pt idx="24127">1</cx:pt>
          <cx:pt idx="24128">3</cx:pt>
          <cx:pt idx="24129">1</cx:pt>
          <cx:pt idx="24130">1</cx:pt>
          <cx:pt idx="24131">1</cx:pt>
          <cx:pt idx="24132">1</cx:pt>
          <cx:pt idx="24133">1</cx:pt>
          <cx:pt idx="24134">1</cx:pt>
          <cx:pt idx="24135">1</cx:pt>
          <cx:pt idx="24136">1</cx:pt>
          <cx:pt idx="24137">1</cx:pt>
          <cx:pt idx="24138">1</cx:pt>
          <cx:pt idx="24139">1</cx:pt>
          <cx:pt idx="24140">1</cx:pt>
          <cx:pt idx="24141">1</cx:pt>
          <cx:pt idx="24142">1</cx:pt>
          <cx:pt idx="24143">1</cx:pt>
          <cx:pt idx="24144">1</cx:pt>
          <cx:pt idx="24145">1</cx:pt>
          <cx:pt idx="24146">1</cx:pt>
          <cx:pt idx="24147">1</cx:pt>
          <cx:pt idx="24148">1</cx:pt>
          <cx:pt idx="24149">1</cx:pt>
          <cx:pt idx="24150">1</cx:pt>
          <cx:pt idx="24151">1</cx:pt>
          <cx:pt idx="24152">1</cx:pt>
          <cx:pt idx="24153">1</cx:pt>
          <cx:pt idx="24154">1</cx:pt>
          <cx:pt idx="24155">1</cx:pt>
          <cx:pt idx="24156">1</cx:pt>
          <cx:pt idx="24157">1</cx:pt>
          <cx:pt idx="24158">1</cx:pt>
          <cx:pt idx="24159">1</cx:pt>
          <cx:pt idx="24160">1</cx:pt>
          <cx:pt idx="24161">1</cx:pt>
          <cx:pt idx="24162">1</cx:pt>
          <cx:pt idx="24163">1</cx:pt>
          <cx:pt idx="24164">1</cx:pt>
          <cx:pt idx="24165">3</cx:pt>
          <cx:pt idx="24166">1</cx:pt>
          <cx:pt idx="24167">1</cx:pt>
          <cx:pt idx="24168">1</cx:pt>
          <cx:pt idx="24169">1</cx:pt>
          <cx:pt idx="24170">1</cx:pt>
          <cx:pt idx="24171">1</cx:pt>
          <cx:pt idx="24172">1</cx:pt>
          <cx:pt idx="24173">1</cx:pt>
          <cx:pt idx="24174">1</cx:pt>
          <cx:pt idx="24175">1</cx:pt>
          <cx:pt idx="24176">1</cx:pt>
          <cx:pt idx="24177">1</cx:pt>
          <cx:pt idx="24178">1</cx:pt>
          <cx:pt idx="24179">1</cx:pt>
          <cx:pt idx="24180">1</cx:pt>
          <cx:pt idx="24181">1</cx:pt>
          <cx:pt idx="24182">1</cx:pt>
          <cx:pt idx="24183">3</cx:pt>
          <cx:pt idx="24184">1</cx:pt>
          <cx:pt idx="24185">1</cx:pt>
          <cx:pt idx="24186">1</cx:pt>
          <cx:pt idx="24187">1</cx:pt>
          <cx:pt idx="24188">1</cx:pt>
          <cx:pt idx="24189">1</cx:pt>
          <cx:pt idx="24190">1</cx:pt>
          <cx:pt idx="24191">1</cx:pt>
          <cx:pt idx="24192">1</cx:pt>
          <cx:pt idx="24193">1</cx:pt>
          <cx:pt idx="24194">1</cx:pt>
          <cx:pt idx="24195">1</cx:pt>
          <cx:pt idx="24196">3</cx:pt>
          <cx:pt idx="24197">1</cx:pt>
          <cx:pt idx="24198">1</cx:pt>
          <cx:pt idx="24199">1</cx:pt>
          <cx:pt idx="24200">1</cx:pt>
          <cx:pt idx="24201">1</cx:pt>
          <cx:pt idx="24202">3</cx:pt>
          <cx:pt idx="24203">1</cx:pt>
          <cx:pt idx="24204">1</cx:pt>
          <cx:pt idx="24205">1</cx:pt>
          <cx:pt idx="24206">1</cx:pt>
          <cx:pt idx="24207">1</cx:pt>
          <cx:pt idx="24208">1</cx:pt>
          <cx:pt idx="24209">1</cx:pt>
          <cx:pt idx="24210">1</cx:pt>
          <cx:pt idx="24211">1</cx:pt>
          <cx:pt idx="24212">1</cx:pt>
          <cx:pt idx="24213">1</cx:pt>
          <cx:pt idx="24214">1</cx:pt>
          <cx:pt idx="24215">1</cx:pt>
          <cx:pt idx="24216">1</cx:pt>
          <cx:pt idx="24217">1</cx:pt>
          <cx:pt idx="24218">1</cx:pt>
          <cx:pt idx="24219">1</cx:pt>
          <cx:pt idx="24220">1</cx:pt>
          <cx:pt idx="24221">1</cx:pt>
          <cx:pt idx="24222">1</cx:pt>
          <cx:pt idx="24223">1</cx:pt>
          <cx:pt idx="24224">1</cx:pt>
          <cx:pt idx="24225">1</cx:pt>
          <cx:pt idx="24226">1</cx:pt>
          <cx:pt idx="24227">1</cx:pt>
          <cx:pt idx="24228">1</cx:pt>
          <cx:pt idx="24229">1</cx:pt>
          <cx:pt idx="24230">1</cx:pt>
          <cx:pt idx="24231">1</cx:pt>
          <cx:pt idx="24232">1</cx:pt>
          <cx:pt idx="24233">1</cx:pt>
          <cx:pt idx="24234">1</cx:pt>
          <cx:pt idx="24235">1</cx:pt>
          <cx:pt idx="24236">1</cx:pt>
          <cx:pt idx="24237">1</cx:pt>
          <cx:pt idx="24238">1</cx:pt>
          <cx:pt idx="24239">1</cx:pt>
          <cx:pt idx="24240">1</cx:pt>
          <cx:pt idx="24241">1</cx:pt>
          <cx:pt idx="24242">3</cx:pt>
          <cx:pt idx="24243">1</cx:pt>
          <cx:pt idx="24244">1</cx:pt>
          <cx:pt idx="24245">1</cx:pt>
          <cx:pt idx="24246">1</cx:pt>
          <cx:pt idx="24247">1</cx:pt>
          <cx:pt idx="24248">1</cx:pt>
          <cx:pt idx="24249">1</cx:pt>
          <cx:pt idx="24250">1</cx:pt>
          <cx:pt idx="24251">1</cx:pt>
          <cx:pt idx="24252">1</cx:pt>
          <cx:pt idx="24253">1</cx:pt>
          <cx:pt idx="24254">1</cx:pt>
          <cx:pt idx="24255">1</cx:pt>
          <cx:pt idx="24256">1</cx:pt>
          <cx:pt idx="24257">1</cx:pt>
          <cx:pt idx="24258">1</cx:pt>
          <cx:pt idx="24259">1</cx:pt>
          <cx:pt idx="24260">1</cx:pt>
          <cx:pt idx="24261">1</cx:pt>
          <cx:pt idx="24262">1</cx:pt>
          <cx:pt idx="24263">1</cx:pt>
          <cx:pt idx="24264">1</cx:pt>
          <cx:pt idx="24265">1</cx:pt>
          <cx:pt idx="24266">1</cx:pt>
          <cx:pt idx="24267">1</cx:pt>
          <cx:pt idx="24268">1</cx:pt>
          <cx:pt idx="24269">1</cx:pt>
          <cx:pt idx="24270">1</cx:pt>
          <cx:pt idx="24271">1</cx:pt>
          <cx:pt idx="24272">1</cx:pt>
          <cx:pt idx="24273">1</cx:pt>
          <cx:pt idx="24274">1</cx:pt>
          <cx:pt idx="24275">1</cx:pt>
          <cx:pt idx="24276">1</cx:pt>
          <cx:pt idx="24277">1</cx:pt>
          <cx:pt idx="24278">1</cx:pt>
          <cx:pt idx="24279">1</cx:pt>
          <cx:pt idx="24280">1</cx:pt>
          <cx:pt idx="24281">1</cx:pt>
          <cx:pt idx="24282">1</cx:pt>
          <cx:pt idx="24283">1</cx:pt>
          <cx:pt idx="24284">1</cx:pt>
          <cx:pt idx="24285">1</cx:pt>
          <cx:pt idx="24286">1</cx:pt>
          <cx:pt idx="24287">1</cx:pt>
          <cx:pt idx="24288">1</cx:pt>
          <cx:pt idx="24289">1</cx:pt>
          <cx:pt idx="24290">1</cx:pt>
          <cx:pt idx="24291">1</cx:pt>
          <cx:pt idx="24292">1</cx:pt>
          <cx:pt idx="24293">1</cx:pt>
          <cx:pt idx="24294">1</cx:pt>
          <cx:pt idx="24295">1</cx:pt>
          <cx:pt idx="24296">1</cx:pt>
          <cx:pt idx="24297">1</cx:pt>
          <cx:pt idx="24298">1</cx:pt>
          <cx:pt idx="24299">1</cx:pt>
          <cx:pt idx="24300">1</cx:pt>
          <cx:pt idx="24301">1</cx:pt>
          <cx:pt idx="24302">3</cx:pt>
          <cx:pt idx="24303">1</cx:pt>
          <cx:pt idx="24304">1</cx:pt>
          <cx:pt idx="24305">1</cx:pt>
          <cx:pt idx="24306">1</cx:pt>
          <cx:pt idx="24307">1</cx:pt>
          <cx:pt idx="24308">1</cx:pt>
          <cx:pt idx="24309">1</cx:pt>
          <cx:pt idx="24310">1</cx:pt>
          <cx:pt idx="24311">3</cx:pt>
          <cx:pt idx="24312">1</cx:pt>
          <cx:pt idx="24313">1</cx:pt>
          <cx:pt idx="24314">1</cx:pt>
          <cx:pt idx="24315">1</cx:pt>
          <cx:pt idx="24316">1</cx:pt>
          <cx:pt idx="24317">1</cx:pt>
          <cx:pt idx="24318">1</cx:pt>
          <cx:pt idx="24319">1</cx:pt>
          <cx:pt idx="24320">1</cx:pt>
          <cx:pt idx="24321">1</cx:pt>
          <cx:pt idx="24322">1</cx:pt>
          <cx:pt idx="24323">1</cx:pt>
          <cx:pt idx="24324">1</cx:pt>
          <cx:pt idx="24325">1</cx:pt>
          <cx:pt idx="24326">1</cx:pt>
          <cx:pt idx="24327">1</cx:pt>
          <cx:pt idx="24328">1</cx:pt>
          <cx:pt idx="24329">1</cx:pt>
          <cx:pt idx="24330">1</cx:pt>
          <cx:pt idx="24331">1</cx:pt>
          <cx:pt idx="24332">1</cx:pt>
          <cx:pt idx="24333">3</cx:pt>
          <cx:pt idx="24334">1</cx:pt>
          <cx:pt idx="24335">1</cx:pt>
          <cx:pt idx="24336">1</cx:pt>
          <cx:pt idx="24337">1</cx:pt>
          <cx:pt idx="24338">1</cx:pt>
          <cx:pt idx="24339">3</cx:pt>
          <cx:pt idx="24340">1</cx:pt>
          <cx:pt idx="24341">1</cx:pt>
          <cx:pt idx="24342">1</cx:pt>
          <cx:pt idx="24343">1</cx:pt>
          <cx:pt idx="24344">1</cx:pt>
          <cx:pt idx="24345">1</cx:pt>
          <cx:pt idx="24346">1</cx:pt>
          <cx:pt idx="24347">1</cx:pt>
          <cx:pt idx="24348">1</cx:pt>
          <cx:pt idx="24349">1</cx:pt>
          <cx:pt idx="24350">1</cx:pt>
          <cx:pt idx="24351">1</cx:pt>
          <cx:pt idx="24352">1</cx:pt>
          <cx:pt idx="24353">1</cx:pt>
          <cx:pt idx="24354">1</cx:pt>
          <cx:pt idx="24355">1</cx:pt>
          <cx:pt idx="24356">1</cx:pt>
          <cx:pt idx="24357">1</cx:pt>
          <cx:pt idx="24358">1</cx:pt>
          <cx:pt idx="24359">1</cx:pt>
          <cx:pt idx="24360">1</cx:pt>
          <cx:pt idx="24361">1</cx:pt>
          <cx:pt idx="24362">1</cx:pt>
          <cx:pt idx="24363">1</cx:pt>
          <cx:pt idx="24364">1</cx:pt>
          <cx:pt idx="24365">1</cx:pt>
          <cx:pt idx="24366">1</cx:pt>
          <cx:pt idx="24367">1</cx:pt>
          <cx:pt idx="24368">1</cx:pt>
          <cx:pt idx="24369">1</cx:pt>
          <cx:pt idx="24370">1</cx:pt>
          <cx:pt idx="24371">1</cx:pt>
          <cx:pt idx="24372">1</cx:pt>
          <cx:pt idx="24373">1</cx:pt>
          <cx:pt idx="24374">1</cx:pt>
          <cx:pt idx="24375">1</cx:pt>
          <cx:pt idx="24376">1</cx:pt>
          <cx:pt idx="24377">1</cx:pt>
          <cx:pt idx="24378">1</cx:pt>
          <cx:pt idx="24379">1</cx:pt>
          <cx:pt idx="24380">1</cx:pt>
          <cx:pt idx="24381">1</cx:pt>
          <cx:pt idx="24382">1</cx:pt>
          <cx:pt idx="24383">1</cx:pt>
          <cx:pt idx="24384">1</cx:pt>
          <cx:pt idx="24385">1</cx:pt>
          <cx:pt idx="24386">1</cx:pt>
          <cx:pt idx="24387">1</cx:pt>
          <cx:pt idx="24388">1</cx:pt>
          <cx:pt idx="24389">1</cx:pt>
          <cx:pt idx="24390">1</cx:pt>
          <cx:pt idx="24391">1</cx:pt>
          <cx:pt idx="24392">1</cx:pt>
          <cx:pt idx="24393">1</cx:pt>
          <cx:pt idx="24394">1</cx:pt>
          <cx:pt idx="24395">1</cx:pt>
          <cx:pt idx="24396">1</cx:pt>
          <cx:pt idx="24397">1</cx:pt>
          <cx:pt idx="24398">1</cx:pt>
          <cx:pt idx="24399">1</cx:pt>
          <cx:pt idx="24400">1</cx:pt>
          <cx:pt idx="24401">1</cx:pt>
          <cx:pt idx="24402">1</cx:pt>
          <cx:pt idx="24403">1</cx:pt>
          <cx:pt idx="24404">1</cx:pt>
          <cx:pt idx="24405">1</cx:pt>
          <cx:pt idx="24406">1</cx:pt>
          <cx:pt idx="24407">1</cx:pt>
          <cx:pt idx="24408">1</cx:pt>
          <cx:pt idx="24409">1</cx:pt>
          <cx:pt idx="24410">1</cx:pt>
          <cx:pt idx="24411">1</cx:pt>
          <cx:pt idx="24412">1</cx:pt>
          <cx:pt idx="24413">1</cx:pt>
          <cx:pt idx="24414">1</cx:pt>
          <cx:pt idx="24415">1</cx:pt>
          <cx:pt idx="24416">1</cx:pt>
          <cx:pt idx="24417">1</cx:pt>
          <cx:pt idx="24418">1</cx:pt>
          <cx:pt idx="24419">1</cx:pt>
          <cx:pt idx="24420">1</cx:pt>
          <cx:pt idx="24421">1</cx:pt>
          <cx:pt idx="24422">1</cx:pt>
          <cx:pt idx="24423">1</cx:pt>
          <cx:pt idx="24424">1</cx:pt>
          <cx:pt idx="24425">1</cx:pt>
          <cx:pt idx="24426">1</cx:pt>
          <cx:pt idx="24427">1</cx:pt>
          <cx:pt idx="24428">1</cx:pt>
          <cx:pt idx="24429">1</cx:pt>
          <cx:pt idx="24430">1</cx:pt>
          <cx:pt idx="24431">1</cx:pt>
          <cx:pt idx="24432">1</cx:pt>
          <cx:pt idx="24433">1</cx:pt>
          <cx:pt idx="24434">1</cx:pt>
          <cx:pt idx="24435">1</cx:pt>
          <cx:pt idx="24436">1</cx:pt>
          <cx:pt idx="24437">1</cx:pt>
          <cx:pt idx="24438">1</cx:pt>
          <cx:pt idx="24439">1</cx:pt>
          <cx:pt idx="24440">1</cx:pt>
          <cx:pt idx="24441">1</cx:pt>
          <cx:pt idx="24442">1</cx:pt>
          <cx:pt idx="24443">1</cx:pt>
          <cx:pt idx="24444">1</cx:pt>
          <cx:pt idx="24445">1</cx:pt>
          <cx:pt idx="24446">1</cx:pt>
          <cx:pt idx="24447">1</cx:pt>
          <cx:pt idx="24448">1</cx:pt>
          <cx:pt idx="24449">1</cx:pt>
          <cx:pt idx="24450">1</cx:pt>
          <cx:pt idx="24451">1</cx:pt>
          <cx:pt idx="24452">1</cx:pt>
          <cx:pt idx="24453">3</cx:pt>
          <cx:pt idx="24454">1</cx:pt>
          <cx:pt idx="24455">1</cx:pt>
          <cx:pt idx="24456">1</cx:pt>
          <cx:pt idx="24457">1</cx:pt>
          <cx:pt idx="24458">1</cx:pt>
          <cx:pt idx="24459">1</cx:pt>
          <cx:pt idx="24460">1</cx:pt>
          <cx:pt idx="24461">1</cx:pt>
          <cx:pt idx="24462">1</cx:pt>
          <cx:pt idx="24463">1</cx:pt>
          <cx:pt idx="24464">1</cx:pt>
          <cx:pt idx="24465">1</cx:pt>
          <cx:pt idx="24466">1</cx:pt>
          <cx:pt idx="24467">1</cx:pt>
          <cx:pt idx="24468">1</cx:pt>
          <cx:pt idx="24469">1</cx:pt>
          <cx:pt idx="24470">3</cx:pt>
          <cx:pt idx="24471">1</cx:pt>
          <cx:pt idx="24472">1</cx:pt>
          <cx:pt idx="24473">1</cx:pt>
          <cx:pt idx="24474">1</cx:pt>
          <cx:pt idx="24475">1</cx:pt>
          <cx:pt idx="24476">1</cx:pt>
          <cx:pt idx="24477">1</cx:pt>
          <cx:pt idx="24478">1</cx:pt>
          <cx:pt idx="24479">1</cx:pt>
          <cx:pt idx="24480">1</cx:pt>
          <cx:pt idx="24481">1</cx:pt>
          <cx:pt idx="24482">1</cx:pt>
          <cx:pt idx="24483">1</cx:pt>
          <cx:pt idx="24484">1</cx:pt>
          <cx:pt idx="24485">1</cx:pt>
          <cx:pt idx="24486">1</cx:pt>
          <cx:pt idx="24487">1</cx:pt>
          <cx:pt idx="24488">1</cx:pt>
          <cx:pt idx="24489">1</cx:pt>
          <cx:pt idx="24490">1</cx:pt>
          <cx:pt idx="24491">1</cx:pt>
          <cx:pt idx="24492">1</cx:pt>
          <cx:pt idx="24493">1</cx:pt>
          <cx:pt idx="24494">1</cx:pt>
          <cx:pt idx="24495">1</cx:pt>
          <cx:pt idx="24496">1</cx:pt>
          <cx:pt idx="24497">1</cx:pt>
          <cx:pt idx="24498">1</cx:pt>
          <cx:pt idx="24499">1</cx:pt>
          <cx:pt idx="24500">1</cx:pt>
          <cx:pt idx="24501">1</cx:pt>
          <cx:pt idx="24502">1</cx:pt>
          <cx:pt idx="24503">1</cx:pt>
          <cx:pt idx="24504">1</cx:pt>
          <cx:pt idx="24505">1</cx:pt>
          <cx:pt idx="24506">1</cx:pt>
          <cx:pt idx="24507">1</cx:pt>
          <cx:pt idx="24508">1</cx:pt>
          <cx:pt idx="24509">1</cx:pt>
          <cx:pt idx="24510">1</cx:pt>
          <cx:pt idx="24511">1</cx:pt>
          <cx:pt idx="24512">1</cx:pt>
          <cx:pt idx="24513">1</cx:pt>
          <cx:pt idx="24514">3</cx:pt>
          <cx:pt idx="24515">1</cx:pt>
          <cx:pt idx="24516">1</cx:pt>
          <cx:pt idx="24517">1</cx:pt>
          <cx:pt idx="24518">1</cx:pt>
          <cx:pt idx="24519">1</cx:pt>
          <cx:pt idx="24520">1</cx:pt>
          <cx:pt idx="24521">1</cx:pt>
          <cx:pt idx="24522">1</cx:pt>
          <cx:pt idx="24523">1</cx:pt>
          <cx:pt idx="24524">1</cx:pt>
          <cx:pt idx="24525">1</cx:pt>
          <cx:pt idx="24526">1</cx:pt>
          <cx:pt idx="24527">1</cx:pt>
          <cx:pt idx="24528">1</cx:pt>
          <cx:pt idx="24529">1</cx:pt>
          <cx:pt idx="24530">1</cx:pt>
          <cx:pt idx="24531">1</cx:pt>
          <cx:pt idx="24532">1</cx:pt>
          <cx:pt idx="24533">1</cx:pt>
          <cx:pt idx="24534">1</cx:pt>
          <cx:pt idx="24535">1</cx:pt>
          <cx:pt idx="24536">1</cx:pt>
          <cx:pt idx="24537">1</cx:pt>
          <cx:pt idx="24538">1</cx:pt>
          <cx:pt idx="24539">1</cx:pt>
          <cx:pt idx="24540">1</cx:pt>
          <cx:pt idx="24541">1</cx:pt>
          <cx:pt idx="24542">1</cx:pt>
          <cx:pt idx="24543">1</cx:pt>
          <cx:pt idx="24544">1</cx:pt>
          <cx:pt idx="24545">1</cx:pt>
          <cx:pt idx="24546">1</cx:pt>
          <cx:pt idx="24547">3</cx:pt>
          <cx:pt idx="24548">1</cx:pt>
          <cx:pt idx="24549">1</cx:pt>
          <cx:pt idx="24550">1</cx:pt>
          <cx:pt idx="24551">1</cx:pt>
          <cx:pt idx="24552">1</cx:pt>
          <cx:pt idx="24553">1</cx:pt>
          <cx:pt idx="24554">1</cx:pt>
          <cx:pt idx="24555">1</cx:pt>
          <cx:pt idx="24556">1</cx:pt>
          <cx:pt idx="24557">1</cx:pt>
          <cx:pt idx="24558">1</cx:pt>
          <cx:pt idx="24559">1</cx:pt>
          <cx:pt idx="24560">1</cx:pt>
          <cx:pt idx="24561">1</cx:pt>
          <cx:pt idx="24562">1</cx:pt>
          <cx:pt idx="24563">1</cx:pt>
          <cx:pt idx="24564">1</cx:pt>
          <cx:pt idx="24565">1</cx:pt>
          <cx:pt idx="24566">1</cx:pt>
          <cx:pt idx="24567">1</cx:pt>
          <cx:pt idx="24568">1</cx:pt>
          <cx:pt idx="24569">1</cx:pt>
          <cx:pt idx="24570">1</cx:pt>
          <cx:pt idx="24571">1</cx:pt>
          <cx:pt idx="24572">1</cx:pt>
          <cx:pt idx="24573">1</cx:pt>
          <cx:pt idx="24574">1</cx:pt>
          <cx:pt idx="24575">1</cx:pt>
          <cx:pt idx="24576">1</cx:pt>
          <cx:pt idx="24577">1</cx:pt>
          <cx:pt idx="24578">1</cx:pt>
          <cx:pt idx="24579">1</cx:pt>
          <cx:pt idx="24580">1</cx:pt>
          <cx:pt idx="24581">1</cx:pt>
          <cx:pt idx="24582">1</cx:pt>
          <cx:pt idx="24583">1</cx:pt>
          <cx:pt idx="24584">3</cx:pt>
          <cx:pt idx="24585">1</cx:pt>
          <cx:pt idx="24586">1</cx:pt>
          <cx:pt idx="24587">1</cx:pt>
          <cx:pt idx="24588">1</cx:pt>
          <cx:pt idx="24589">1</cx:pt>
          <cx:pt idx="24590">1</cx:pt>
          <cx:pt idx="24591">1</cx:pt>
          <cx:pt idx="24592">1</cx:pt>
          <cx:pt idx="24593">1</cx:pt>
          <cx:pt idx="24594">1</cx:pt>
          <cx:pt idx="24595">3</cx:pt>
          <cx:pt idx="24596">1</cx:pt>
          <cx:pt idx="24597">1</cx:pt>
          <cx:pt idx="24598">1</cx:pt>
          <cx:pt idx="24599">1</cx:pt>
          <cx:pt idx="24600">1</cx:pt>
          <cx:pt idx="24601">1</cx:pt>
          <cx:pt idx="24602">1</cx:pt>
          <cx:pt idx="24603">1</cx:pt>
          <cx:pt idx="24604">1</cx:pt>
          <cx:pt idx="24605">1</cx:pt>
          <cx:pt idx="24606">1</cx:pt>
          <cx:pt idx="24607">1</cx:pt>
          <cx:pt idx="24608">1</cx:pt>
          <cx:pt idx="24609">1</cx:pt>
          <cx:pt idx="24610">1</cx:pt>
          <cx:pt idx="24611">1</cx:pt>
          <cx:pt idx="24612">1</cx:pt>
          <cx:pt idx="24613">1</cx:pt>
          <cx:pt idx="24614">1</cx:pt>
          <cx:pt idx="24615">1</cx:pt>
          <cx:pt idx="24616">1</cx:pt>
          <cx:pt idx="24617">1</cx:pt>
          <cx:pt idx="24618">1</cx:pt>
          <cx:pt idx="24619">1</cx:pt>
          <cx:pt idx="24620">1</cx:pt>
          <cx:pt idx="24621">1</cx:pt>
          <cx:pt idx="24622">1</cx:pt>
          <cx:pt idx="24623">1</cx:pt>
          <cx:pt idx="24624">1</cx:pt>
          <cx:pt idx="24625">1</cx:pt>
          <cx:pt idx="24626">3</cx:pt>
          <cx:pt idx="24627">1</cx:pt>
          <cx:pt idx="24628">1</cx:pt>
          <cx:pt idx="24629">1</cx:pt>
          <cx:pt idx="24630">1</cx:pt>
          <cx:pt idx="24631">1</cx:pt>
          <cx:pt idx="24632">1</cx:pt>
          <cx:pt idx="24633">1</cx:pt>
          <cx:pt idx="24634">1</cx:pt>
          <cx:pt idx="24635">1</cx:pt>
          <cx:pt idx="24636">1</cx:pt>
          <cx:pt idx="24637">1</cx:pt>
          <cx:pt idx="24638">1</cx:pt>
          <cx:pt idx="24639">1</cx:pt>
          <cx:pt idx="24640">1</cx:pt>
          <cx:pt idx="24641">3</cx:pt>
          <cx:pt idx="24642">1</cx:pt>
          <cx:pt idx="24643">1</cx:pt>
          <cx:pt idx="24644">1</cx:pt>
          <cx:pt idx="24645">1</cx:pt>
          <cx:pt idx="24646">1</cx:pt>
          <cx:pt idx="24647">1</cx:pt>
          <cx:pt idx="24648">1</cx:pt>
          <cx:pt idx="24649">1</cx:pt>
          <cx:pt idx="24650">1</cx:pt>
          <cx:pt idx="24651">1</cx:pt>
          <cx:pt idx="24652">1</cx:pt>
          <cx:pt idx="24653">1</cx:pt>
          <cx:pt idx="24654">1</cx:pt>
          <cx:pt idx="24655">1</cx:pt>
          <cx:pt idx="24656">1</cx:pt>
          <cx:pt idx="24657">1</cx:pt>
          <cx:pt idx="24658">1</cx:pt>
          <cx:pt idx="24659">1</cx:pt>
          <cx:pt idx="24660">1</cx:pt>
          <cx:pt idx="24661">1</cx:pt>
          <cx:pt idx="24662">1</cx:pt>
          <cx:pt idx="24663">1</cx:pt>
          <cx:pt idx="24664">1</cx:pt>
          <cx:pt idx="24665">1</cx:pt>
          <cx:pt idx="24666">1</cx:pt>
          <cx:pt idx="24667">1</cx:pt>
          <cx:pt idx="24668">1</cx:pt>
          <cx:pt idx="24669">1</cx:pt>
          <cx:pt idx="24670">1</cx:pt>
          <cx:pt idx="24671">1</cx:pt>
          <cx:pt idx="24672">1</cx:pt>
          <cx:pt idx="24673">1</cx:pt>
          <cx:pt idx="24674">1</cx:pt>
          <cx:pt idx="24675">1</cx:pt>
          <cx:pt idx="24676">3</cx:pt>
          <cx:pt idx="24677">1</cx:pt>
          <cx:pt idx="24678">1</cx:pt>
          <cx:pt idx="24679">1</cx:pt>
          <cx:pt idx="24680">1</cx:pt>
          <cx:pt idx="24681">1</cx:pt>
          <cx:pt idx="24682">1</cx:pt>
          <cx:pt idx="24683">1</cx:pt>
          <cx:pt idx="24684">1</cx:pt>
          <cx:pt idx="24685">1</cx:pt>
          <cx:pt idx="24686">1</cx:pt>
          <cx:pt idx="24687">1</cx:pt>
          <cx:pt idx="24688">1</cx:pt>
          <cx:pt idx="24689">1</cx:pt>
          <cx:pt idx="24690">1</cx:pt>
          <cx:pt idx="24691">1</cx:pt>
          <cx:pt idx="24692">1</cx:pt>
          <cx:pt idx="24693">1</cx:pt>
          <cx:pt idx="24694">1</cx:pt>
          <cx:pt idx="24695">1</cx:pt>
          <cx:pt idx="24696">1</cx:pt>
          <cx:pt idx="24697">1</cx:pt>
          <cx:pt idx="24698">1</cx:pt>
          <cx:pt idx="24699">1</cx:pt>
          <cx:pt idx="24700">1</cx:pt>
          <cx:pt idx="24701">1</cx:pt>
          <cx:pt idx="24702">1</cx:pt>
          <cx:pt idx="24703">1</cx:pt>
          <cx:pt idx="24704">1</cx:pt>
          <cx:pt idx="24705">1</cx:pt>
          <cx:pt idx="24706">1</cx:pt>
          <cx:pt idx="24707">1</cx:pt>
          <cx:pt idx="24708">1</cx:pt>
          <cx:pt idx="24709">1</cx:pt>
          <cx:pt idx="24710">1</cx:pt>
          <cx:pt idx="24711">3</cx:pt>
          <cx:pt idx="24712">1</cx:pt>
          <cx:pt idx="24713">1</cx:pt>
          <cx:pt idx="24714">1</cx:pt>
          <cx:pt idx="24715">1</cx:pt>
          <cx:pt idx="24716">1</cx:pt>
          <cx:pt idx="24717">1</cx:pt>
          <cx:pt idx="24718">1</cx:pt>
          <cx:pt idx="24719">1</cx:pt>
          <cx:pt idx="24720">1</cx:pt>
          <cx:pt idx="24721">1</cx:pt>
          <cx:pt idx="24722">1</cx:pt>
          <cx:pt idx="24723">1</cx:pt>
          <cx:pt idx="24724">1</cx:pt>
          <cx:pt idx="24725">1</cx:pt>
          <cx:pt idx="24726">1</cx:pt>
          <cx:pt idx="24727">1</cx:pt>
          <cx:pt idx="24728">1</cx:pt>
          <cx:pt idx="24729">3</cx:pt>
          <cx:pt idx="24730">1</cx:pt>
          <cx:pt idx="24731">1</cx:pt>
          <cx:pt idx="24732">1</cx:pt>
          <cx:pt idx="24733">1</cx:pt>
          <cx:pt idx="24734">1</cx:pt>
          <cx:pt idx="24735">1</cx:pt>
          <cx:pt idx="24736">1</cx:pt>
          <cx:pt idx="24737">1</cx:pt>
          <cx:pt idx="24738">1</cx:pt>
          <cx:pt idx="24739">1</cx:pt>
          <cx:pt idx="24740">1</cx:pt>
          <cx:pt idx="24741">1</cx:pt>
          <cx:pt idx="24742">1</cx:pt>
          <cx:pt idx="24743">1</cx:pt>
          <cx:pt idx="24744">3</cx:pt>
          <cx:pt idx="24745">3</cx:pt>
          <cx:pt idx="24746">1</cx:pt>
          <cx:pt idx="24747">1</cx:pt>
          <cx:pt idx="24748">1</cx:pt>
          <cx:pt idx="24749">1</cx:pt>
          <cx:pt idx="24750">1</cx:pt>
          <cx:pt idx="24751">1</cx:pt>
          <cx:pt idx="24752">1</cx:pt>
          <cx:pt idx="24753">1</cx:pt>
          <cx:pt idx="24754">1</cx:pt>
          <cx:pt idx="24755">1</cx:pt>
          <cx:pt idx="24756">3</cx:pt>
          <cx:pt idx="24757">1</cx:pt>
          <cx:pt idx="24758">1</cx:pt>
          <cx:pt idx="24759">1</cx:pt>
          <cx:pt idx="24760">1</cx:pt>
          <cx:pt idx="24761">1</cx:pt>
          <cx:pt idx="24762">1</cx:pt>
          <cx:pt idx="24763">1</cx:pt>
          <cx:pt idx="24764">1</cx:pt>
          <cx:pt idx="24765">1</cx:pt>
          <cx:pt idx="24766">1</cx:pt>
          <cx:pt idx="24767">1</cx:pt>
          <cx:pt idx="24768">1</cx:pt>
          <cx:pt idx="24769">1</cx:pt>
          <cx:pt idx="24770">1</cx:pt>
          <cx:pt idx="24771">1</cx:pt>
          <cx:pt idx="24772">1</cx:pt>
          <cx:pt idx="24773">1</cx:pt>
          <cx:pt idx="24774">1</cx:pt>
          <cx:pt idx="24775">1</cx:pt>
          <cx:pt idx="24776">1</cx:pt>
          <cx:pt idx="24777">1</cx:pt>
          <cx:pt idx="24778">3</cx:pt>
          <cx:pt idx="24779">1</cx:pt>
          <cx:pt idx="24780">1</cx:pt>
          <cx:pt idx="24781">1</cx:pt>
          <cx:pt idx="24782">1</cx:pt>
          <cx:pt idx="24783">1</cx:pt>
          <cx:pt idx="24784">1</cx:pt>
          <cx:pt idx="24785">1</cx:pt>
          <cx:pt idx="24786">1</cx:pt>
          <cx:pt idx="24787">1</cx:pt>
          <cx:pt idx="24788">1</cx:pt>
          <cx:pt idx="24789">1</cx:pt>
          <cx:pt idx="24790">1</cx:pt>
          <cx:pt idx="24791">3</cx:pt>
          <cx:pt idx="24792">1</cx:pt>
          <cx:pt idx="24793">3</cx:pt>
          <cx:pt idx="24794">1</cx:pt>
          <cx:pt idx="24795">1</cx:pt>
          <cx:pt idx="24796">1</cx:pt>
          <cx:pt idx="24797">1</cx:pt>
          <cx:pt idx="24798">1</cx:pt>
          <cx:pt idx="24799">1</cx:pt>
          <cx:pt idx="24800">1</cx:pt>
          <cx:pt idx="24801">1</cx:pt>
          <cx:pt idx="24802">1</cx:pt>
          <cx:pt idx="24803">1</cx:pt>
          <cx:pt idx="24804">1</cx:pt>
          <cx:pt idx="24805">1</cx:pt>
          <cx:pt idx="24806">1</cx:pt>
          <cx:pt idx="24807">1</cx:pt>
          <cx:pt idx="24808">1</cx:pt>
          <cx:pt idx="24809">1</cx:pt>
          <cx:pt idx="24810">1</cx:pt>
          <cx:pt idx="24811">1</cx:pt>
          <cx:pt idx="24812">1</cx:pt>
          <cx:pt idx="24813">1</cx:pt>
          <cx:pt idx="24814">1</cx:pt>
          <cx:pt idx="24815">1</cx:pt>
          <cx:pt idx="24816">1</cx:pt>
          <cx:pt idx="24817">1</cx:pt>
          <cx:pt idx="24818">1</cx:pt>
          <cx:pt idx="24819">1</cx:pt>
          <cx:pt idx="24820">1</cx:pt>
          <cx:pt idx="24821">1</cx:pt>
          <cx:pt idx="24822">1</cx:pt>
          <cx:pt idx="24823">1</cx:pt>
          <cx:pt idx="24824">1</cx:pt>
          <cx:pt idx="24825">1</cx:pt>
          <cx:pt idx="24826">1</cx:pt>
          <cx:pt idx="24827">1</cx:pt>
          <cx:pt idx="24828">1</cx:pt>
          <cx:pt idx="24829">1</cx:pt>
          <cx:pt idx="24830">1</cx:pt>
          <cx:pt idx="24831">1</cx:pt>
          <cx:pt idx="24832">1</cx:pt>
          <cx:pt idx="24833">1</cx:pt>
          <cx:pt idx="24834">1</cx:pt>
          <cx:pt idx="24835">1</cx:pt>
          <cx:pt idx="24836">1</cx:pt>
          <cx:pt idx="24837">1</cx:pt>
          <cx:pt idx="24838">1</cx:pt>
          <cx:pt idx="24839">1</cx:pt>
          <cx:pt idx="24840">1</cx:pt>
          <cx:pt idx="24841">1</cx:pt>
          <cx:pt idx="24842">1</cx:pt>
          <cx:pt idx="24843">1</cx:pt>
          <cx:pt idx="24844">1</cx:pt>
          <cx:pt idx="24845">1</cx:pt>
          <cx:pt idx="24846">1</cx:pt>
          <cx:pt idx="24847">1</cx:pt>
          <cx:pt idx="24848">1</cx:pt>
          <cx:pt idx="24849">1</cx:pt>
          <cx:pt idx="24850">1</cx:pt>
          <cx:pt idx="24851">1</cx:pt>
          <cx:pt idx="24852">1</cx:pt>
          <cx:pt idx="24853">1</cx:pt>
          <cx:pt idx="24854">1</cx:pt>
          <cx:pt idx="24855">1</cx:pt>
          <cx:pt idx="24856">1</cx:pt>
          <cx:pt idx="24857">1</cx:pt>
          <cx:pt idx="24858">1</cx:pt>
          <cx:pt idx="24859">1</cx:pt>
          <cx:pt idx="24860">1</cx:pt>
          <cx:pt idx="24861">1</cx:pt>
          <cx:pt idx="24862">1</cx:pt>
          <cx:pt idx="24863">1</cx:pt>
          <cx:pt idx="24864">1</cx:pt>
          <cx:pt idx="24865">1</cx:pt>
          <cx:pt idx="24866">1</cx:pt>
          <cx:pt idx="24867">1</cx:pt>
          <cx:pt idx="24868">1</cx:pt>
          <cx:pt idx="24869">1</cx:pt>
          <cx:pt idx="24870">1</cx:pt>
          <cx:pt idx="24871">1</cx:pt>
          <cx:pt idx="24872">1</cx:pt>
          <cx:pt idx="24873">1</cx:pt>
          <cx:pt idx="24874">1</cx:pt>
          <cx:pt idx="24875">1</cx:pt>
          <cx:pt idx="24876">1</cx:pt>
          <cx:pt idx="24877">1</cx:pt>
          <cx:pt idx="24878">1</cx:pt>
          <cx:pt idx="24879">1</cx:pt>
          <cx:pt idx="24880">1</cx:pt>
          <cx:pt idx="24881">1</cx:pt>
          <cx:pt idx="24882">3</cx:pt>
          <cx:pt idx="24883">1</cx:pt>
          <cx:pt idx="24884">1</cx:pt>
          <cx:pt idx="24885">1</cx:pt>
          <cx:pt idx="24886">1</cx:pt>
          <cx:pt idx="24887">1</cx:pt>
          <cx:pt idx="24888">3</cx:pt>
          <cx:pt idx="24889">1</cx:pt>
          <cx:pt idx="24890">1</cx:pt>
          <cx:pt idx="24891">1</cx:pt>
          <cx:pt idx="24892">1</cx:pt>
          <cx:pt idx="24893">1</cx:pt>
          <cx:pt idx="24894">1</cx:pt>
          <cx:pt idx="24895">1</cx:pt>
          <cx:pt idx="24896">1</cx:pt>
          <cx:pt idx="24897">1</cx:pt>
          <cx:pt idx="24898">1</cx:pt>
          <cx:pt idx="24899">1</cx:pt>
          <cx:pt idx="24900">1</cx:pt>
          <cx:pt idx="24901">1</cx:pt>
          <cx:pt idx="24902">1</cx:pt>
          <cx:pt idx="24903">1</cx:pt>
          <cx:pt idx="24904">1</cx:pt>
          <cx:pt idx="24905">1</cx:pt>
          <cx:pt idx="24906">1</cx:pt>
          <cx:pt idx="24907">1</cx:pt>
          <cx:pt idx="24908">1</cx:pt>
          <cx:pt idx="24909">1</cx:pt>
          <cx:pt idx="24910">1</cx:pt>
          <cx:pt idx="24911">1</cx:pt>
          <cx:pt idx="24912">1</cx:pt>
          <cx:pt idx="24913">1</cx:pt>
          <cx:pt idx="24914">1</cx:pt>
          <cx:pt idx="24915">1</cx:pt>
          <cx:pt idx="24916">1</cx:pt>
          <cx:pt idx="24917">1</cx:pt>
          <cx:pt idx="24918">1</cx:pt>
          <cx:pt idx="24919">1</cx:pt>
          <cx:pt idx="24920">1</cx:pt>
          <cx:pt idx="24921">1</cx:pt>
          <cx:pt idx="24922">1</cx:pt>
          <cx:pt idx="24923">1</cx:pt>
          <cx:pt idx="24924">1</cx:pt>
          <cx:pt idx="24925">1</cx:pt>
          <cx:pt idx="24926">1</cx:pt>
          <cx:pt idx="24927">1</cx:pt>
          <cx:pt idx="24928">1</cx:pt>
          <cx:pt idx="24929">1</cx:pt>
          <cx:pt idx="24930">1</cx:pt>
          <cx:pt idx="24931">1</cx:pt>
          <cx:pt idx="24932">1</cx:pt>
          <cx:pt idx="24933">1</cx:pt>
          <cx:pt idx="24934">1</cx:pt>
          <cx:pt idx="24935">1</cx:pt>
          <cx:pt idx="24936">1</cx:pt>
          <cx:pt idx="24937">1</cx:pt>
          <cx:pt idx="24938">1</cx:pt>
          <cx:pt idx="24939">1</cx:pt>
          <cx:pt idx="24940">1</cx:pt>
          <cx:pt idx="24941">1</cx:pt>
          <cx:pt idx="24942">1</cx:pt>
          <cx:pt idx="24943">1</cx:pt>
          <cx:pt idx="24944">1</cx:pt>
          <cx:pt idx="24945">1</cx:pt>
          <cx:pt idx="24946">1</cx:pt>
          <cx:pt idx="24947">1</cx:pt>
          <cx:pt idx="24948">1</cx:pt>
          <cx:pt idx="24949">1</cx:pt>
          <cx:pt idx="24950">1</cx:pt>
          <cx:pt idx="24951">1</cx:pt>
          <cx:pt idx="24952">1</cx:pt>
          <cx:pt idx="24953">1</cx:pt>
          <cx:pt idx="24954">1</cx:pt>
          <cx:pt idx="24955">1</cx:pt>
          <cx:pt idx="24956">1</cx:pt>
          <cx:pt idx="24957">1</cx:pt>
          <cx:pt idx="24958">1</cx:pt>
          <cx:pt idx="24959">1</cx:pt>
          <cx:pt idx="24960">1</cx:pt>
          <cx:pt idx="24961">1</cx:pt>
          <cx:pt idx="24962">1</cx:pt>
          <cx:pt idx="24963">1</cx:pt>
          <cx:pt idx="24964">3</cx:pt>
          <cx:pt idx="24965">1</cx:pt>
          <cx:pt idx="24966">1</cx:pt>
          <cx:pt idx="24967">1</cx:pt>
          <cx:pt idx="24968">1</cx:pt>
          <cx:pt idx="24969">1</cx:pt>
          <cx:pt idx="24970">1</cx:pt>
          <cx:pt idx="24971">1</cx:pt>
          <cx:pt idx="24972">1</cx:pt>
          <cx:pt idx="24973">1</cx:pt>
          <cx:pt idx="24974">1</cx:pt>
          <cx:pt idx="24975">1</cx:pt>
          <cx:pt idx="24976">1</cx:pt>
          <cx:pt idx="24977">1</cx:pt>
          <cx:pt idx="24978">1</cx:pt>
          <cx:pt idx="24979">1</cx:pt>
          <cx:pt idx="24980">1</cx:pt>
          <cx:pt idx="24981">1</cx:pt>
          <cx:pt idx="24982">1</cx:pt>
          <cx:pt idx="24983">1</cx:pt>
          <cx:pt idx="24984">1</cx:pt>
          <cx:pt idx="24985">1</cx:pt>
          <cx:pt idx="24986">3</cx:pt>
          <cx:pt idx="24987">1</cx:pt>
          <cx:pt idx="24988">1</cx:pt>
          <cx:pt idx="24989">1</cx:pt>
          <cx:pt idx="24990">1</cx:pt>
          <cx:pt idx="24991">1</cx:pt>
          <cx:pt idx="24992">1</cx:pt>
          <cx:pt idx="24993">1</cx:pt>
          <cx:pt idx="24994">1</cx:pt>
          <cx:pt idx="24995">1</cx:pt>
          <cx:pt idx="24996">1</cx:pt>
          <cx:pt idx="24997">3</cx:pt>
          <cx:pt idx="24998">3</cx:pt>
          <cx:pt idx="24999">1</cx:pt>
          <cx:pt idx="25000">1</cx:pt>
          <cx:pt idx="25001">1</cx:pt>
          <cx:pt idx="25002">1</cx:pt>
          <cx:pt idx="25003">1</cx:pt>
          <cx:pt idx="25004">1</cx:pt>
          <cx:pt idx="25005">1</cx:pt>
          <cx:pt idx="25006">1</cx:pt>
          <cx:pt idx="25007">1</cx:pt>
          <cx:pt idx="25008">1</cx:pt>
          <cx:pt idx="25009">1</cx:pt>
          <cx:pt idx="25010">1</cx:pt>
          <cx:pt idx="25011">1</cx:pt>
          <cx:pt idx="25012">1</cx:pt>
          <cx:pt idx="25013">1</cx:pt>
          <cx:pt idx="25014">1</cx:pt>
          <cx:pt idx="25015">1</cx:pt>
          <cx:pt idx="25016">1</cx:pt>
          <cx:pt idx="25017">3</cx:pt>
          <cx:pt idx="25018">3</cx:pt>
          <cx:pt idx="25019">1</cx:pt>
          <cx:pt idx="25020">1</cx:pt>
          <cx:pt idx="25021">1</cx:pt>
          <cx:pt idx="25022">1</cx:pt>
          <cx:pt idx="25023">1</cx:pt>
          <cx:pt idx="25024">1</cx:pt>
          <cx:pt idx="25025">1</cx:pt>
          <cx:pt idx="25026">1</cx:pt>
          <cx:pt idx="25027">1</cx:pt>
          <cx:pt idx="25028">1</cx:pt>
          <cx:pt idx="25029">1</cx:pt>
          <cx:pt idx="25030">1</cx:pt>
          <cx:pt idx="25031">1</cx:pt>
          <cx:pt idx="25032">1</cx:pt>
          <cx:pt idx="25033">1</cx:pt>
          <cx:pt idx="25034">1</cx:pt>
          <cx:pt idx="25035">1</cx:pt>
          <cx:pt idx="25036">1</cx:pt>
          <cx:pt idx="25037">1</cx:pt>
          <cx:pt idx="25038">1</cx:pt>
          <cx:pt idx="25039">1</cx:pt>
          <cx:pt idx="25040">1</cx:pt>
          <cx:pt idx="25041">1</cx:pt>
          <cx:pt idx="25042">3</cx:pt>
          <cx:pt idx="25043">1</cx:pt>
          <cx:pt idx="25044">1</cx:pt>
          <cx:pt idx="25045">1</cx:pt>
          <cx:pt idx="25046">1</cx:pt>
          <cx:pt idx="25047">1</cx:pt>
          <cx:pt idx="25048">1</cx:pt>
          <cx:pt idx="25049">1</cx:pt>
          <cx:pt idx="25050">1</cx:pt>
          <cx:pt idx="25051">1</cx:pt>
          <cx:pt idx="25052">1</cx:pt>
          <cx:pt idx="25053">1</cx:pt>
          <cx:pt idx="25054">1</cx:pt>
          <cx:pt idx="25055">1</cx:pt>
          <cx:pt idx="25056">1</cx:pt>
          <cx:pt idx="25057">1</cx:pt>
          <cx:pt idx="25058">1</cx:pt>
          <cx:pt idx="25059">1</cx:pt>
          <cx:pt idx="25060">1</cx:pt>
          <cx:pt idx="25061">1</cx:pt>
          <cx:pt idx="25062">1</cx:pt>
          <cx:pt idx="25063">1</cx:pt>
          <cx:pt idx="25064">1</cx:pt>
          <cx:pt idx="25065">1</cx:pt>
          <cx:pt idx="25066">1</cx:pt>
          <cx:pt idx="25067">1</cx:pt>
          <cx:pt idx="25068">1</cx:pt>
          <cx:pt idx="25069">1</cx:pt>
          <cx:pt idx="25070">1</cx:pt>
          <cx:pt idx="25071">1</cx:pt>
          <cx:pt idx="25072">1</cx:pt>
          <cx:pt idx="25073">1</cx:pt>
          <cx:pt idx="25074">1</cx:pt>
          <cx:pt idx="25075">1</cx:pt>
          <cx:pt idx="25076">1</cx:pt>
          <cx:pt idx="25077">1</cx:pt>
          <cx:pt idx="25078">1</cx:pt>
          <cx:pt idx="25079">1</cx:pt>
          <cx:pt idx="25080">1</cx:pt>
          <cx:pt idx="25081">1</cx:pt>
          <cx:pt idx="25082">1</cx:pt>
          <cx:pt idx="25083">1</cx:pt>
          <cx:pt idx="25084">1</cx:pt>
          <cx:pt idx="25085">1</cx:pt>
          <cx:pt idx="25086">1</cx:pt>
          <cx:pt idx="25087">1</cx:pt>
          <cx:pt idx="25088">1</cx:pt>
          <cx:pt idx="25089">3</cx:pt>
          <cx:pt idx="25090">1</cx:pt>
          <cx:pt idx="25091">1</cx:pt>
          <cx:pt idx="25092">1</cx:pt>
          <cx:pt idx="25093">1</cx:pt>
          <cx:pt idx="25094">1</cx:pt>
          <cx:pt idx="25095">1</cx:pt>
          <cx:pt idx="25096">1</cx:pt>
          <cx:pt idx="25097">1</cx:pt>
          <cx:pt idx="25098">1</cx:pt>
          <cx:pt idx="25099">1</cx:pt>
          <cx:pt idx="25100">1</cx:pt>
          <cx:pt idx="25101">1</cx:pt>
          <cx:pt idx="25102">1</cx:pt>
          <cx:pt idx="25103">1</cx:pt>
          <cx:pt idx="25104">1</cx:pt>
          <cx:pt idx="25105">1</cx:pt>
          <cx:pt idx="25106">1</cx:pt>
          <cx:pt idx="25107">1</cx:pt>
          <cx:pt idx="25108">1</cx:pt>
          <cx:pt idx="25109">1</cx:pt>
          <cx:pt idx="25110">1</cx:pt>
          <cx:pt idx="25111">1</cx:pt>
          <cx:pt idx="25112">1</cx:pt>
          <cx:pt idx="25113">1</cx:pt>
          <cx:pt idx="25114">1</cx:pt>
          <cx:pt idx="25115">1</cx:pt>
          <cx:pt idx="25116">1</cx:pt>
          <cx:pt idx="25117">1</cx:pt>
          <cx:pt idx="25118">1</cx:pt>
          <cx:pt idx="25119">1</cx:pt>
          <cx:pt idx="25120">1</cx:pt>
          <cx:pt idx="25121">1</cx:pt>
          <cx:pt idx="25122">1</cx:pt>
          <cx:pt idx="25123">1</cx:pt>
          <cx:pt idx="25124">1</cx:pt>
          <cx:pt idx="25125">1</cx:pt>
          <cx:pt idx="25126">1</cx:pt>
          <cx:pt idx="25127">1</cx:pt>
          <cx:pt idx="25128">1</cx:pt>
          <cx:pt idx="25129">1</cx:pt>
          <cx:pt idx="25130">1</cx:pt>
          <cx:pt idx="25131">1</cx:pt>
          <cx:pt idx="25132">1</cx:pt>
          <cx:pt idx="25133">1</cx:pt>
          <cx:pt idx="25134">1</cx:pt>
          <cx:pt idx="25135">3</cx:pt>
          <cx:pt idx="25136">1</cx:pt>
          <cx:pt idx="25137">1</cx:pt>
          <cx:pt idx="25138">1</cx:pt>
          <cx:pt idx="25139">1</cx:pt>
          <cx:pt idx="25140">3</cx:pt>
          <cx:pt idx="25141">1</cx:pt>
          <cx:pt idx="25142">1</cx:pt>
          <cx:pt idx="25143">1</cx:pt>
          <cx:pt idx="25144">1</cx:pt>
          <cx:pt idx="25145">1</cx:pt>
          <cx:pt idx="25146">1</cx:pt>
          <cx:pt idx="25147">1</cx:pt>
          <cx:pt idx="25148">1</cx:pt>
          <cx:pt idx="25149">1</cx:pt>
          <cx:pt idx="25150">1</cx:pt>
          <cx:pt idx="25151">1</cx:pt>
          <cx:pt idx="25152">1</cx:pt>
          <cx:pt idx="25153">1</cx:pt>
          <cx:pt idx="25154">1</cx:pt>
          <cx:pt idx="25155">1</cx:pt>
          <cx:pt idx="25156">1</cx:pt>
          <cx:pt idx="25157">1</cx:pt>
          <cx:pt idx="25158">1</cx:pt>
          <cx:pt idx="25159">1</cx:pt>
          <cx:pt idx="25160">1</cx:pt>
          <cx:pt idx="25161">1</cx:pt>
          <cx:pt idx="25162">1</cx:pt>
          <cx:pt idx="25163">1</cx:pt>
          <cx:pt idx="25164">1</cx:pt>
          <cx:pt idx="25165">1</cx:pt>
          <cx:pt idx="25166">3</cx:pt>
          <cx:pt idx="25167">1</cx:pt>
          <cx:pt idx="25168">1</cx:pt>
          <cx:pt idx="25169">1</cx:pt>
          <cx:pt idx="25170">1</cx:pt>
          <cx:pt idx="25171">3</cx:pt>
          <cx:pt idx="25172">1</cx:pt>
          <cx:pt idx="25173">1</cx:pt>
          <cx:pt idx="25174">1</cx:pt>
          <cx:pt idx="25175">1</cx:pt>
          <cx:pt idx="25176">1</cx:pt>
          <cx:pt idx="25177">1</cx:pt>
          <cx:pt idx="25178">1</cx:pt>
          <cx:pt idx="25179">1</cx:pt>
          <cx:pt idx="25180">1</cx:pt>
          <cx:pt idx="25181">1</cx:pt>
          <cx:pt idx="25182">1</cx:pt>
          <cx:pt idx="25183">1</cx:pt>
          <cx:pt idx="25184">1</cx:pt>
          <cx:pt idx="25185">1</cx:pt>
          <cx:pt idx="25186">1</cx:pt>
          <cx:pt idx="25187">1</cx:pt>
          <cx:pt idx="25188">1</cx:pt>
          <cx:pt idx="25189">1</cx:pt>
          <cx:pt idx="25190">1</cx:pt>
          <cx:pt idx="25191">1</cx:pt>
          <cx:pt idx="25192">1</cx:pt>
          <cx:pt idx="25193">1</cx:pt>
          <cx:pt idx="25194">1</cx:pt>
          <cx:pt idx="25195">1</cx:pt>
          <cx:pt idx="25196">1</cx:pt>
          <cx:pt idx="25197">1</cx:pt>
          <cx:pt idx="25198">1</cx:pt>
          <cx:pt idx="25199">1</cx:pt>
          <cx:pt idx="25200">1</cx:pt>
          <cx:pt idx="25201">1</cx:pt>
          <cx:pt idx="25202">1</cx:pt>
          <cx:pt idx="25203">1</cx:pt>
          <cx:pt idx="25204">3</cx:pt>
          <cx:pt idx="25205">3</cx:pt>
          <cx:pt idx="25206">1</cx:pt>
          <cx:pt idx="25207">1</cx:pt>
          <cx:pt idx="25208">1</cx:pt>
          <cx:pt idx="25209">1</cx:pt>
          <cx:pt idx="25210">3</cx:pt>
          <cx:pt idx="25211">1</cx:pt>
          <cx:pt idx="25212">1</cx:pt>
          <cx:pt idx="25213">1</cx:pt>
          <cx:pt idx="25214">3</cx:pt>
          <cx:pt idx="25215">1</cx:pt>
          <cx:pt idx="25216">1</cx:pt>
          <cx:pt idx="25217">1</cx:pt>
          <cx:pt idx="25218">1</cx:pt>
          <cx:pt idx="25219">1</cx:pt>
          <cx:pt idx="25220">1</cx:pt>
          <cx:pt idx="25221">3</cx:pt>
          <cx:pt idx="25222">1</cx:pt>
          <cx:pt idx="25223">1</cx:pt>
          <cx:pt idx="25224">1</cx:pt>
          <cx:pt idx="25225">1</cx:pt>
          <cx:pt idx="25226">1</cx:pt>
          <cx:pt idx="25227">1</cx:pt>
          <cx:pt idx="25228">1</cx:pt>
          <cx:pt idx="25229">1</cx:pt>
          <cx:pt idx="25230">1</cx:pt>
          <cx:pt idx="25231">1</cx:pt>
          <cx:pt idx="25232">1</cx:pt>
          <cx:pt idx="25233">1</cx:pt>
          <cx:pt idx="25234">1</cx:pt>
          <cx:pt idx="25235">1</cx:pt>
          <cx:pt idx="25236">1</cx:pt>
          <cx:pt idx="25237">1</cx:pt>
          <cx:pt idx="25238">1</cx:pt>
          <cx:pt idx="25239">1</cx:pt>
          <cx:pt idx="25240">1</cx:pt>
          <cx:pt idx="25241">1</cx:pt>
          <cx:pt idx="25242">1</cx:pt>
          <cx:pt idx="25243">1</cx:pt>
          <cx:pt idx="25244">1</cx:pt>
          <cx:pt idx="25245">1</cx:pt>
          <cx:pt idx="25246">1</cx:pt>
          <cx:pt idx="25247">1</cx:pt>
          <cx:pt idx="25248">1</cx:pt>
          <cx:pt idx="25249">1</cx:pt>
          <cx:pt idx="25250">1</cx:pt>
          <cx:pt idx="25251">1</cx:pt>
          <cx:pt idx="25252">1</cx:pt>
          <cx:pt idx="25253">1</cx:pt>
          <cx:pt idx="25254">1</cx:pt>
          <cx:pt idx="25255">1</cx:pt>
          <cx:pt idx="25256">1</cx:pt>
          <cx:pt idx="25257">1</cx:pt>
          <cx:pt idx="25258">1</cx:pt>
          <cx:pt idx="25259">1</cx:pt>
          <cx:pt idx="25260">1</cx:pt>
          <cx:pt idx="25261">1</cx:pt>
          <cx:pt idx="25262">1</cx:pt>
          <cx:pt idx="25263">1</cx:pt>
          <cx:pt idx="25264">1</cx:pt>
          <cx:pt idx="25265">1</cx:pt>
          <cx:pt idx="25266">1</cx:pt>
          <cx:pt idx="25267">1</cx:pt>
          <cx:pt idx="25268">1</cx:pt>
          <cx:pt idx="25269">1</cx:pt>
          <cx:pt idx="25270">1</cx:pt>
          <cx:pt idx="25271">1</cx:pt>
          <cx:pt idx="25272">1</cx:pt>
          <cx:pt idx="25273">1</cx:pt>
          <cx:pt idx="25274">1</cx:pt>
          <cx:pt idx="25275">1</cx:pt>
          <cx:pt idx="25276">1</cx:pt>
          <cx:pt idx="25277">1</cx:pt>
          <cx:pt idx="25278">1</cx:pt>
          <cx:pt idx="25279">1</cx:pt>
          <cx:pt idx="25280">1</cx:pt>
          <cx:pt idx="25281">3</cx:pt>
          <cx:pt idx="25282">1</cx:pt>
          <cx:pt idx="25283">1</cx:pt>
          <cx:pt idx="25284">1</cx:pt>
          <cx:pt idx="25285">1</cx:pt>
          <cx:pt idx="25286">1</cx:pt>
          <cx:pt idx="25287">1</cx:pt>
          <cx:pt idx="25288">1</cx:pt>
          <cx:pt idx="25289">1</cx:pt>
          <cx:pt idx="25290">1</cx:pt>
          <cx:pt idx="25291">1</cx:pt>
          <cx:pt idx="25292">1</cx:pt>
          <cx:pt idx="25293">1</cx:pt>
          <cx:pt idx="25294">3</cx:pt>
          <cx:pt idx="25295">3</cx:pt>
          <cx:pt idx="25296">1</cx:pt>
          <cx:pt idx="25297">1</cx:pt>
          <cx:pt idx="25298">1</cx:pt>
          <cx:pt idx="25299">3</cx:pt>
          <cx:pt idx="25300">1</cx:pt>
          <cx:pt idx="25301">1</cx:pt>
          <cx:pt idx="25302">1</cx:pt>
          <cx:pt idx="25303">1</cx:pt>
          <cx:pt idx="25304">1</cx:pt>
          <cx:pt idx="25305">1</cx:pt>
          <cx:pt idx="25306">1</cx:pt>
          <cx:pt idx="25307">1</cx:pt>
          <cx:pt idx="25308">1</cx:pt>
          <cx:pt idx="25309">1</cx:pt>
          <cx:pt idx="25310">3</cx:pt>
          <cx:pt idx="25311">1</cx:pt>
          <cx:pt idx="25312">1</cx:pt>
          <cx:pt idx="25313">1</cx:pt>
          <cx:pt idx="25314">1</cx:pt>
          <cx:pt idx="25315">1</cx:pt>
          <cx:pt idx="25316">3</cx:pt>
          <cx:pt idx="25317">1</cx:pt>
          <cx:pt idx="25318">1</cx:pt>
          <cx:pt idx="25319">1</cx:pt>
          <cx:pt idx="25320">1</cx:pt>
          <cx:pt idx="25321">1</cx:pt>
          <cx:pt idx="25322">1</cx:pt>
          <cx:pt idx="25323">1</cx:pt>
          <cx:pt idx="25324">1</cx:pt>
          <cx:pt idx="25325">1</cx:pt>
          <cx:pt idx="25326">1</cx:pt>
          <cx:pt idx="25327">1</cx:pt>
          <cx:pt idx="25328">1</cx:pt>
          <cx:pt idx="25329">1</cx:pt>
          <cx:pt idx="25330">1</cx:pt>
          <cx:pt idx="25331">1</cx:pt>
          <cx:pt idx="25332">1</cx:pt>
          <cx:pt idx="25333">1</cx:pt>
          <cx:pt idx="25334">3</cx:pt>
          <cx:pt idx="25335">1</cx:pt>
          <cx:pt idx="25336">1</cx:pt>
          <cx:pt idx="25337">1</cx:pt>
          <cx:pt idx="25338">1</cx:pt>
          <cx:pt idx="25339">1</cx:pt>
          <cx:pt idx="25340">1</cx:pt>
          <cx:pt idx="25341">1</cx:pt>
          <cx:pt idx="25342">3</cx:pt>
          <cx:pt idx="25343">1</cx:pt>
          <cx:pt idx="25344">1</cx:pt>
          <cx:pt idx="25345">1</cx:pt>
          <cx:pt idx="25346">1</cx:pt>
          <cx:pt idx="25347">1</cx:pt>
          <cx:pt idx="25348">3</cx:pt>
          <cx:pt idx="25349">1</cx:pt>
          <cx:pt idx="25350">1</cx:pt>
          <cx:pt idx="25351">1</cx:pt>
          <cx:pt idx="25352">1</cx:pt>
          <cx:pt idx="25353">1</cx:pt>
          <cx:pt idx="25354">3</cx:pt>
          <cx:pt idx="25355">3</cx:pt>
          <cx:pt idx="25356">1</cx:pt>
          <cx:pt idx="25357">1</cx:pt>
          <cx:pt idx="25358">1</cx:pt>
          <cx:pt idx="25359">3</cx:pt>
          <cx:pt idx="25360">1</cx:pt>
          <cx:pt idx="25361">1</cx:pt>
          <cx:pt idx="25362">1</cx:pt>
          <cx:pt idx="25363">1</cx:pt>
          <cx:pt idx="25364">1</cx:pt>
          <cx:pt idx="25365">1</cx:pt>
          <cx:pt idx="25366">1</cx:pt>
          <cx:pt idx="25367">1</cx:pt>
          <cx:pt idx="25368">3</cx:pt>
          <cx:pt idx="25369">1</cx:pt>
          <cx:pt idx="25370">1</cx:pt>
          <cx:pt idx="25371">1</cx:pt>
          <cx:pt idx="25372">1</cx:pt>
          <cx:pt idx="25373">1</cx:pt>
          <cx:pt idx="25374">1</cx:pt>
          <cx:pt idx="25375">1</cx:pt>
          <cx:pt idx="25376">1</cx:pt>
          <cx:pt idx="25377">1</cx:pt>
          <cx:pt idx="25378">1</cx:pt>
          <cx:pt idx="25379">1</cx:pt>
          <cx:pt idx="25380">1</cx:pt>
          <cx:pt idx="25381">1</cx:pt>
          <cx:pt idx="25382">1</cx:pt>
          <cx:pt idx="25383">1</cx:pt>
          <cx:pt idx="25384">1</cx:pt>
          <cx:pt idx="25385">1</cx:pt>
          <cx:pt idx="25386">1</cx:pt>
          <cx:pt idx="25387">1</cx:pt>
          <cx:pt idx="25388">1</cx:pt>
          <cx:pt idx="25389">1</cx:pt>
          <cx:pt idx="25390">1</cx:pt>
          <cx:pt idx="25391">1</cx:pt>
          <cx:pt idx="25392">1</cx:pt>
          <cx:pt idx="25393">1</cx:pt>
          <cx:pt idx="25394">1</cx:pt>
          <cx:pt idx="25395">1</cx:pt>
          <cx:pt idx="25396">1</cx:pt>
          <cx:pt idx="25397">1</cx:pt>
          <cx:pt idx="25398">1</cx:pt>
          <cx:pt idx="25399">1</cx:pt>
          <cx:pt idx="25400">1</cx:pt>
          <cx:pt idx="25401">1</cx:pt>
          <cx:pt idx="25402">1</cx:pt>
          <cx:pt idx="25403">1</cx:pt>
          <cx:pt idx="25404">1</cx:pt>
          <cx:pt idx="25405">1</cx:pt>
          <cx:pt idx="25406">1</cx:pt>
          <cx:pt idx="25407">1</cx:pt>
          <cx:pt idx="25408">1</cx:pt>
          <cx:pt idx="25409">1</cx:pt>
          <cx:pt idx="25410">3</cx:pt>
          <cx:pt idx="25411">1</cx:pt>
          <cx:pt idx="25412">1</cx:pt>
          <cx:pt idx="25413">1</cx:pt>
          <cx:pt idx="25414">1</cx:pt>
          <cx:pt idx="25415">1</cx:pt>
          <cx:pt idx="25416">1</cx:pt>
          <cx:pt idx="25417">1</cx:pt>
          <cx:pt idx="25418">1</cx:pt>
          <cx:pt idx="25419">1</cx:pt>
          <cx:pt idx="25420">1</cx:pt>
          <cx:pt idx="25421">1</cx:pt>
          <cx:pt idx="25422">1</cx:pt>
          <cx:pt idx="25423">1</cx:pt>
          <cx:pt idx="25424">1</cx:pt>
          <cx:pt idx="25425">1</cx:pt>
          <cx:pt idx="25426">1</cx:pt>
          <cx:pt idx="25427">1</cx:pt>
          <cx:pt idx="25428">1</cx:pt>
          <cx:pt idx="25429">1</cx:pt>
          <cx:pt idx="25430">1</cx:pt>
          <cx:pt idx="25431">1</cx:pt>
          <cx:pt idx="25432">1</cx:pt>
          <cx:pt idx="25433">1</cx:pt>
          <cx:pt idx="25434">1</cx:pt>
          <cx:pt idx="25435">1</cx:pt>
          <cx:pt idx="25436">1</cx:pt>
          <cx:pt idx="25437">1</cx:pt>
          <cx:pt idx="25438">1</cx:pt>
          <cx:pt idx="25439">1</cx:pt>
          <cx:pt idx="25440">1</cx:pt>
          <cx:pt idx="25441">1</cx:pt>
          <cx:pt idx="25442">1</cx:pt>
          <cx:pt idx="25443">1</cx:pt>
          <cx:pt idx="25444">1</cx:pt>
          <cx:pt idx="25445">1</cx:pt>
          <cx:pt idx="25446">1</cx:pt>
          <cx:pt idx="25447">1</cx:pt>
          <cx:pt idx="25448">1</cx:pt>
          <cx:pt idx="25449">1</cx:pt>
          <cx:pt idx="25450">1</cx:pt>
          <cx:pt idx="25451">1</cx:pt>
          <cx:pt idx="25452">1</cx:pt>
          <cx:pt idx="25453">1</cx:pt>
          <cx:pt idx="25454">1</cx:pt>
          <cx:pt idx="25455">1</cx:pt>
          <cx:pt idx="25456">1</cx:pt>
          <cx:pt idx="25457">1</cx:pt>
          <cx:pt idx="25458">1</cx:pt>
          <cx:pt idx="25459">3</cx:pt>
          <cx:pt idx="25460">1</cx:pt>
          <cx:pt idx="25461">1</cx:pt>
          <cx:pt idx="25462">1</cx:pt>
          <cx:pt idx="25463">1</cx:pt>
          <cx:pt idx="25464">1</cx:pt>
          <cx:pt idx="25465">1</cx:pt>
          <cx:pt idx="25466">1</cx:pt>
          <cx:pt idx="25467">1</cx:pt>
          <cx:pt idx="25468">1</cx:pt>
          <cx:pt idx="25469">1</cx:pt>
          <cx:pt idx="25470">1</cx:pt>
          <cx:pt idx="25471">1</cx:pt>
          <cx:pt idx="25472">1</cx:pt>
          <cx:pt idx="25473">1</cx:pt>
          <cx:pt idx="25474">1</cx:pt>
          <cx:pt idx="25475">1</cx:pt>
          <cx:pt idx="25476">1</cx:pt>
          <cx:pt idx="25477">1</cx:pt>
          <cx:pt idx="25478">1</cx:pt>
          <cx:pt idx="25479">1</cx:pt>
          <cx:pt idx="25480">1</cx:pt>
          <cx:pt idx="25481">1</cx:pt>
          <cx:pt idx="25482">1</cx:pt>
          <cx:pt idx="25483">1</cx:pt>
          <cx:pt idx="25484">1</cx:pt>
          <cx:pt idx="25485">1</cx:pt>
          <cx:pt idx="25486">1</cx:pt>
          <cx:pt idx="25487">1</cx:pt>
          <cx:pt idx="25488">1</cx:pt>
          <cx:pt idx="25489">1</cx:pt>
          <cx:pt idx="25490">3</cx:pt>
          <cx:pt idx="25491">1</cx:pt>
          <cx:pt idx="25492">1</cx:pt>
          <cx:pt idx="25493">1</cx:pt>
          <cx:pt idx="25494">1</cx:pt>
          <cx:pt idx="25495">1</cx:pt>
          <cx:pt idx="25496">1</cx:pt>
          <cx:pt idx="25497">1</cx:pt>
          <cx:pt idx="25498">1</cx:pt>
          <cx:pt idx="25499">1</cx:pt>
          <cx:pt idx="25500">1</cx:pt>
          <cx:pt idx="25501">1</cx:pt>
          <cx:pt idx="25502">1</cx:pt>
          <cx:pt idx="25503">1</cx:pt>
          <cx:pt idx="25504">1</cx:pt>
          <cx:pt idx="25505">1</cx:pt>
          <cx:pt idx="25506">1</cx:pt>
          <cx:pt idx="25507">1</cx:pt>
          <cx:pt idx="25508">1</cx:pt>
          <cx:pt idx="25509">1</cx:pt>
          <cx:pt idx="25510">1</cx:pt>
          <cx:pt idx="25511">1</cx:pt>
          <cx:pt idx="25512">1</cx:pt>
          <cx:pt idx="25513">1</cx:pt>
          <cx:pt idx="25514">1</cx:pt>
          <cx:pt idx="25515">1</cx:pt>
          <cx:pt idx="25516">1</cx:pt>
          <cx:pt idx="25517">1</cx:pt>
          <cx:pt idx="25518">1</cx:pt>
          <cx:pt idx="25519">1</cx:pt>
          <cx:pt idx="25520">1</cx:pt>
          <cx:pt idx="25521">1</cx:pt>
          <cx:pt idx="25522">1</cx:pt>
          <cx:pt idx="25523">1</cx:pt>
          <cx:pt idx="25524">1</cx:pt>
          <cx:pt idx="25525">1</cx:pt>
          <cx:pt idx="25526">1</cx:pt>
          <cx:pt idx="25527">1</cx:pt>
          <cx:pt idx="25528">1</cx:pt>
          <cx:pt idx="25529">1</cx:pt>
          <cx:pt idx="25530">1</cx:pt>
          <cx:pt idx="25531">1</cx:pt>
          <cx:pt idx="25532">3</cx:pt>
          <cx:pt idx="25533">1</cx:pt>
          <cx:pt idx="25534">1</cx:pt>
          <cx:pt idx="25535">1</cx:pt>
          <cx:pt idx="25536">1</cx:pt>
          <cx:pt idx="25537">1</cx:pt>
          <cx:pt idx="25538">1</cx:pt>
          <cx:pt idx="25539">1</cx:pt>
          <cx:pt idx="25540">1</cx:pt>
          <cx:pt idx="25541">1</cx:pt>
          <cx:pt idx="25542">1</cx:pt>
          <cx:pt idx="25543">1</cx:pt>
          <cx:pt idx="25544">1</cx:pt>
          <cx:pt idx="25545">1</cx:pt>
          <cx:pt idx="25546">3</cx:pt>
          <cx:pt idx="25547">1</cx:pt>
          <cx:pt idx="25548">1</cx:pt>
          <cx:pt idx="25549">1</cx:pt>
          <cx:pt idx="25550">1</cx:pt>
          <cx:pt idx="25551">1</cx:pt>
          <cx:pt idx="25552">1</cx:pt>
          <cx:pt idx="25553">1</cx:pt>
          <cx:pt idx="25554">1</cx:pt>
          <cx:pt idx="25555">1</cx:pt>
          <cx:pt idx="25556">1</cx:pt>
          <cx:pt idx="25557">1</cx:pt>
          <cx:pt idx="25558">1</cx:pt>
          <cx:pt idx="25559">1</cx:pt>
          <cx:pt idx="25560">1</cx:pt>
          <cx:pt idx="25561">1</cx:pt>
          <cx:pt idx="25562">1</cx:pt>
          <cx:pt idx="25563">1</cx:pt>
          <cx:pt idx="25564">1</cx:pt>
          <cx:pt idx="25565">1</cx:pt>
          <cx:pt idx="25566">1</cx:pt>
          <cx:pt idx="25567">1</cx:pt>
          <cx:pt idx="25568">1</cx:pt>
          <cx:pt idx="25569">1</cx:pt>
          <cx:pt idx="25570">1</cx:pt>
          <cx:pt idx="25571">1</cx:pt>
          <cx:pt idx="25572">1</cx:pt>
          <cx:pt idx="25573">1</cx:pt>
          <cx:pt idx="25574">1</cx:pt>
          <cx:pt idx="25575">1</cx:pt>
          <cx:pt idx="25576">1</cx:pt>
          <cx:pt idx="25577">1</cx:pt>
          <cx:pt idx="25578">1</cx:pt>
          <cx:pt idx="25579">3</cx:pt>
          <cx:pt idx="25580">1</cx:pt>
          <cx:pt idx="25581">1</cx:pt>
          <cx:pt idx="25582">1</cx:pt>
          <cx:pt idx="25583">1</cx:pt>
          <cx:pt idx="25584">1</cx:pt>
          <cx:pt idx="25585">1</cx:pt>
          <cx:pt idx="25586">1</cx:pt>
          <cx:pt idx="25587">1</cx:pt>
          <cx:pt idx="25588">1</cx:pt>
          <cx:pt idx="25589">1</cx:pt>
          <cx:pt idx="25590">1</cx:pt>
          <cx:pt idx="25591">1</cx:pt>
          <cx:pt idx="25592">1</cx:pt>
          <cx:pt idx="25593">1</cx:pt>
          <cx:pt idx="25594">1</cx:pt>
          <cx:pt idx="25595">1</cx:pt>
          <cx:pt idx="25596">1</cx:pt>
          <cx:pt idx="25597">1</cx:pt>
          <cx:pt idx="25598">1</cx:pt>
          <cx:pt idx="25599">1</cx:pt>
          <cx:pt idx="25600">1</cx:pt>
          <cx:pt idx="25601">1</cx:pt>
          <cx:pt idx="25602">1</cx:pt>
          <cx:pt idx="25603">1</cx:pt>
          <cx:pt idx="25604">1</cx:pt>
          <cx:pt idx="25605">1</cx:pt>
          <cx:pt idx="25606">1</cx:pt>
          <cx:pt idx="25607">1</cx:pt>
          <cx:pt idx="25608">3</cx:pt>
          <cx:pt idx="25609">1</cx:pt>
          <cx:pt idx="25610">1</cx:pt>
          <cx:pt idx="25611">1</cx:pt>
          <cx:pt idx="25612">1</cx:pt>
          <cx:pt idx="25613">1</cx:pt>
          <cx:pt idx="25614">1</cx:pt>
          <cx:pt idx="25615">1</cx:pt>
          <cx:pt idx="25616">1</cx:pt>
          <cx:pt idx="25617">1</cx:pt>
          <cx:pt idx="25618">1</cx:pt>
          <cx:pt idx="25619">1</cx:pt>
          <cx:pt idx="25620">1</cx:pt>
          <cx:pt idx="25621">1</cx:pt>
          <cx:pt idx="25622">1</cx:pt>
          <cx:pt idx="25623">1</cx:pt>
          <cx:pt idx="25624">1</cx:pt>
          <cx:pt idx="25625">1</cx:pt>
          <cx:pt idx="25626">1</cx:pt>
          <cx:pt idx="25627">1</cx:pt>
          <cx:pt idx="25628">1</cx:pt>
          <cx:pt idx="25629">1</cx:pt>
          <cx:pt idx="25630">1</cx:pt>
          <cx:pt idx="25631">1</cx:pt>
          <cx:pt idx="25632">1</cx:pt>
          <cx:pt idx="25633">1</cx:pt>
          <cx:pt idx="25634">1</cx:pt>
          <cx:pt idx="25635">1</cx:pt>
          <cx:pt idx="25636">1</cx:pt>
          <cx:pt idx="25637">1</cx:pt>
          <cx:pt idx="25638">3</cx:pt>
          <cx:pt idx="25639">1</cx:pt>
          <cx:pt idx="25640">1</cx:pt>
          <cx:pt idx="25641">1</cx:pt>
          <cx:pt idx="25642">1</cx:pt>
          <cx:pt idx="25643">1</cx:pt>
          <cx:pt idx="25644">1</cx:pt>
          <cx:pt idx="25645">1</cx:pt>
          <cx:pt idx="25646">1</cx:pt>
          <cx:pt idx="25647">1</cx:pt>
          <cx:pt idx="25648">1</cx:pt>
          <cx:pt idx="25649">1</cx:pt>
          <cx:pt idx="25650">1</cx:pt>
          <cx:pt idx="25651">1</cx:pt>
          <cx:pt idx="25652">1</cx:pt>
          <cx:pt idx="25653">1</cx:pt>
          <cx:pt idx="25654">1</cx:pt>
          <cx:pt idx="25655">1</cx:pt>
          <cx:pt idx="25656">1</cx:pt>
          <cx:pt idx="25657">1</cx:pt>
          <cx:pt idx="25658">1</cx:pt>
          <cx:pt idx="25659">3</cx:pt>
          <cx:pt idx="25660">1</cx:pt>
          <cx:pt idx="25661">1</cx:pt>
          <cx:pt idx="25662">1</cx:pt>
          <cx:pt idx="25663">1</cx:pt>
          <cx:pt idx="25664">1</cx:pt>
          <cx:pt idx="25665">1</cx:pt>
          <cx:pt idx="25666">1</cx:pt>
          <cx:pt idx="25667">1</cx:pt>
          <cx:pt idx="25668">1</cx:pt>
          <cx:pt idx="25669">1</cx:pt>
          <cx:pt idx="25670">1</cx:pt>
          <cx:pt idx="25671">1</cx:pt>
          <cx:pt idx="25672">1</cx:pt>
          <cx:pt idx="25673">1</cx:pt>
          <cx:pt idx="25674">1</cx:pt>
          <cx:pt idx="25675">1</cx:pt>
          <cx:pt idx="25676">1</cx:pt>
          <cx:pt idx="25677">1</cx:pt>
          <cx:pt idx="25678">1</cx:pt>
          <cx:pt idx="25679">1</cx:pt>
          <cx:pt idx="25680">1</cx:pt>
          <cx:pt idx="25681">1</cx:pt>
          <cx:pt idx="25682">1</cx:pt>
          <cx:pt idx="25683">1</cx:pt>
          <cx:pt idx="25684">1</cx:pt>
          <cx:pt idx="25685">1</cx:pt>
          <cx:pt idx="25686">1</cx:pt>
          <cx:pt idx="25687">1</cx:pt>
          <cx:pt idx="25688">1</cx:pt>
          <cx:pt idx="25689">1</cx:pt>
          <cx:pt idx="25690">1</cx:pt>
          <cx:pt idx="25691">1</cx:pt>
          <cx:pt idx="25692">1</cx:pt>
          <cx:pt idx="25693">1</cx:pt>
          <cx:pt idx="25694">1</cx:pt>
          <cx:pt idx="25695">1</cx:pt>
          <cx:pt idx="25696">1</cx:pt>
          <cx:pt idx="25697">1</cx:pt>
          <cx:pt idx="25698">1</cx:pt>
          <cx:pt idx="25699">1</cx:pt>
          <cx:pt idx="25700">1</cx:pt>
          <cx:pt idx="25701">1</cx:pt>
          <cx:pt idx="25702">1</cx:pt>
          <cx:pt idx="25703">1</cx:pt>
          <cx:pt idx="25704">1</cx:pt>
          <cx:pt idx="25705">1</cx:pt>
          <cx:pt idx="25706">1</cx:pt>
          <cx:pt idx="25707">1</cx:pt>
          <cx:pt idx="25708">1</cx:pt>
          <cx:pt idx="25709">1</cx:pt>
          <cx:pt idx="25710">1</cx:pt>
          <cx:pt idx="25711">1</cx:pt>
          <cx:pt idx="25712">1</cx:pt>
          <cx:pt idx="25713">1</cx:pt>
          <cx:pt idx="25714">1</cx:pt>
          <cx:pt idx="25715">1</cx:pt>
          <cx:pt idx="25716">1</cx:pt>
          <cx:pt idx="25717">1</cx:pt>
          <cx:pt idx="25718">1</cx:pt>
          <cx:pt idx="25719">1</cx:pt>
          <cx:pt idx="25720">1</cx:pt>
          <cx:pt idx="25721">1</cx:pt>
          <cx:pt idx="25722">1</cx:pt>
          <cx:pt idx="25723">1</cx:pt>
          <cx:pt idx="25724">1</cx:pt>
          <cx:pt idx="25725">1</cx:pt>
          <cx:pt idx="25726">1</cx:pt>
          <cx:pt idx="25727">1</cx:pt>
          <cx:pt idx="25728">1</cx:pt>
          <cx:pt idx="25729">1</cx:pt>
          <cx:pt idx="25730">1</cx:pt>
          <cx:pt idx="25731">1</cx:pt>
          <cx:pt idx="25732">1</cx:pt>
          <cx:pt idx="25733">1</cx:pt>
          <cx:pt idx="25734">3</cx:pt>
          <cx:pt idx="25735">1</cx:pt>
          <cx:pt idx="25736">1</cx:pt>
          <cx:pt idx="25737">1</cx:pt>
          <cx:pt idx="25738">1</cx:pt>
          <cx:pt idx="25739">1</cx:pt>
          <cx:pt idx="25740">1</cx:pt>
          <cx:pt idx="25741">1</cx:pt>
          <cx:pt idx="25742">1</cx:pt>
          <cx:pt idx="25743">1</cx:pt>
          <cx:pt idx="25744">1</cx:pt>
          <cx:pt idx="25745">1</cx:pt>
          <cx:pt idx="25746">1</cx:pt>
          <cx:pt idx="25747">1</cx:pt>
          <cx:pt idx="25748">1</cx:pt>
          <cx:pt idx="25749">1</cx:pt>
          <cx:pt idx="25750">1</cx:pt>
          <cx:pt idx="25751">1</cx:pt>
          <cx:pt idx="25752">1</cx:pt>
          <cx:pt idx="25753">1</cx:pt>
          <cx:pt idx="25754">1</cx:pt>
          <cx:pt idx="25755">1</cx:pt>
          <cx:pt idx="25756">1</cx:pt>
          <cx:pt idx="25757">1</cx:pt>
          <cx:pt idx="25758">1</cx:pt>
          <cx:pt idx="25759">1</cx:pt>
          <cx:pt idx="25760">1</cx:pt>
          <cx:pt idx="25761">1</cx:pt>
          <cx:pt idx="25762">1</cx:pt>
          <cx:pt idx="25763">1</cx:pt>
          <cx:pt idx="25764">1</cx:pt>
          <cx:pt idx="25765">1</cx:pt>
          <cx:pt idx="25766">1</cx:pt>
          <cx:pt idx="25767">1</cx:pt>
          <cx:pt idx="25768">1</cx:pt>
          <cx:pt idx="25769">1</cx:pt>
          <cx:pt idx="25770">1</cx:pt>
          <cx:pt idx="25771">1</cx:pt>
          <cx:pt idx="25772">1</cx:pt>
          <cx:pt idx="25773">1</cx:pt>
          <cx:pt idx="25774">1</cx:pt>
          <cx:pt idx="25775">1</cx:pt>
          <cx:pt idx="25776">1</cx:pt>
          <cx:pt idx="25777">1</cx:pt>
          <cx:pt idx="25778">1</cx:pt>
          <cx:pt idx="25779">1</cx:pt>
          <cx:pt idx="25780">1</cx:pt>
          <cx:pt idx="25781">1</cx:pt>
          <cx:pt idx="25782">1</cx:pt>
          <cx:pt idx="25783">1</cx:pt>
          <cx:pt idx="25784">1</cx:pt>
          <cx:pt idx="25785">1</cx:pt>
          <cx:pt idx="25786">1</cx:pt>
          <cx:pt idx="25787">1</cx:pt>
          <cx:pt idx="25788">1</cx:pt>
          <cx:pt idx="25789">1</cx:pt>
          <cx:pt idx="25790">1</cx:pt>
          <cx:pt idx="25791">1</cx:pt>
          <cx:pt idx="25792">1</cx:pt>
          <cx:pt idx="25793">1</cx:pt>
          <cx:pt idx="25794">1</cx:pt>
          <cx:pt idx="25795">1</cx:pt>
          <cx:pt idx="25796">1</cx:pt>
          <cx:pt idx="25797">1</cx:pt>
          <cx:pt idx="25798">1</cx:pt>
          <cx:pt idx="25799">1</cx:pt>
          <cx:pt idx="25800">1</cx:pt>
          <cx:pt idx="25801">1</cx:pt>
          <cx:pt idx="25802">1</cx:pt>
          <cx:pt idx="25803">1</cx:pt>
          <cx:pt idx="25804">1</cx:pt>
          <cx:pt idx="25805">1</cx:pt>
          <cx:pt idx="25806">1</cx:pt>
          <cx:pt idx="25807">1</cx:pt>
          <cx:pt idx="25808">1</cx:pt>
          <cx:pt idx="25809">1</cx:pt>
          <cx:pt idx="25810">3</cx:pt>
          <cx:pt idx="25811">1</cx:pt>
          <cx:pt idx="25812">1</cx:pt>
          <cx:pt idx="25813">1</cx:pt>
          <cx:pt idx="25814">1</cx:pt>
          <cx:pt idx="25815">1</cx:pt>
          <cx:pt idx="25816">1</cx:pt>
          <cx:pt idx="25817">1</cx:pt>
          <cx:pt idx="25818">1</cx:pt>
          <cx:pt idx="25819">1</cx:pt>
          <cx:pt idx="25820">1</cx:pt>
          <cx:pt idx="25821">1</cx:pt>
          <cx:pt idx="25822">1</cx:pt>
          <cx:pt idx="25823">1</cx:pt>
          <cx:pt idx="25824">1</cx:pt>
          <cx:pt idx="25825">1</cx:pt>
          <cx:pt idx="25826">1</cx:pt>
          <cx:pt idx="25827">1</cx:pt>
          <cx:pt idx="25828">1</cx:pt>
          <cx:pt idx="25829">1</cx:pt>
          <cx:pt idx="25830">1</cx:pt>
          <cx:pt idx="25831">1</cx:pt>
          <cx:pt idx="25832">1</cx:pt>
          <cx:pt idx="25833">1</cx:pt>
          <cx:pt idx="25834">1</cx:pt>
          <cx:pt idx="25835">1</cx:pt>
          <cx:pt idx="25836">1</cx:pt>
          <cx:pt idx="25837">1</cx:pt>
          <cx:pt idx="25838">1</cx:pt>
          <cx:pt idx="25839">3</cx:pt>
          <cx:pt idx="25840">1</cx:pt>
          <cx:pt idx="25841">1</cx:pt>
          <cx:pt idx="25842">1</cx:pt>
          <cx:pt idx="25843">1</cx:pt>
          <cx:pt idx="25844">1</cx:pt>
          <cx:pt idx="25845">1</cx:pt>
          <cx:pt idx="25846">1</cx:pt>
          <cx:pt idx="25847">1</cx:pt>
          <cx:pt idx="25848">1</cx:pt>
          <cx:pt idx="25849">1</cx:pt>
          <cx:pt idx="25850">1</cx:pt>
          <cx:pt idx="25851">1</cx:pt>
          <cx:pt idx="25852">1</cx:pt>
          <cx:pt idx="25853">1</cx:pt>
          <cx:pt idx="25854">1</cx:pt>
          <cx:pt idx="25855">1</cx:pt>
          <cx:pt idx="25856">1</cx:pt>
          <cx:pt idx="25857">1</cx:pt>
          <cx:pt idx="25858">1</cx:pt>
          <cx:pt idx="25859">1</cx:pt>
          <cx:pt idx="25860">1</cx:pt>
          <cx:pt idx="25861">1</cx:pt>
          <cx:pt idx="25862">1</cx:pt>
          <cx:pt idx="25863">1</cx:pt>
          <cx:pt idx="25864">1</cx:pt>
          <cx:pt idx="25865">1</cx:pt>
          <cx:pt idx="25866">1</cx:pt>
          <cx:pt idx="25867">1</cx:pt>
          <cx:pt idx="25868">1</cx:pt>
          <cx:pt idx="25869">1</cx:pt>
          <cx:pt idx="25870">1</cx:pt>
          <cx:pt idx="25871">1</cx:pt>
          <cx:pt idx="25872">1</cx:pt>
          <cx:pt idx="25873">1</cx:pt>
          <cx:pt idx="25874">1</cx:pt>
          <cx:pt idx="25875">1</cx:pt>
          <cx:pt idx="25876">1</cx:pt>
          <cx:pt idx="25877">1</cx:pt>
          <cx:pt idx="25878">1</cx:pt>
          <cx:pt idx="25879">1</cx:pt>
          <cx:pt idx="25880">1</cx:pt>
          <cx:pt idx="25881">1</cx:pt>
          <cx:pt idx="25882">1</cx:pt>
          <cx:pt idx="25883">1</cx:pt>
          <cx:pt idx="25884">1</cx:pt>
          <cx:pt idx="25885">1</cx:pt>
          <cx:pt idx="25886">3</cx:pt>
          <cx:pt idx="25887">1</cx:pt>
          <cx:pt idx="25888">1</cx:pt>
          <cx:pt idx="25889">3</cx:pt>
          <cx:pt idx="25890">1</cx:pt>
          <cx:pt idx="25891">1</cx:pt>
          <cx:pt idx="25892">1</cx:pt>
          <cx:pt idx="25893">1</cx:pt>
          <cx:pt idx="25894">1</cx:pt>
          <cx:pt idx="25895">1</cx:pt>
          <cx:pt idx="25896">1</cx:pt>
          <cx:pt idx="25897">1</cx:pt>
          <cx:pt idx="25898">1</cx:pt>
          <cx:pt idx="25899">1</cx:pt>
          <cx:pt idx="25900">1</cx:pt>
          <cx:pt idx="25901">1</cx:pt>
          <cx:pt idx="25902">1</cx:pt>
          <cx:pt idx="25903">1</cx:pt>
          <cx:pt idx="25904">1</cx:pt>
          <cx:pt idx="25905">1</cx:pt>
          <cx:pt idx="25906">1</cx:pt>
          <cx:pt idx="25907">1</cx:pt>
          <cx:pt idx="25908">3</cx:pt>
          <cx:pt idx="25909">1</cx:pt>
          <cx:pt idx="25910">1</cx:pt>
          <cx:pt idx="25911">1</cx:pt>
          <cx:pt idx="25912">1</cx:pt>
          <cx:pt idx="25913">1</cx:pt>
          <cx:pt idx="25914">1</cx:pt>
          <cx:pt idx="25915">1</cx:pt>
          <cx:pt idx="25916">1</cx:pt>
          <cx:pt idx="25917">1</cx:pt>
          <cx:pt idx="25918">1</cx:pt>
          <cx:pt idx="25919">1</cx:pt>
          <cx:pt idx="25920">3</cx:pt>
          <cx:pt idx="25921">1</cx:pt>
          <cx:pt idx="25922">1</cx:pt>
          <cx:pt idx="25923">1</cx:pt>
          <cx:pt idx="25924">1</cx:pt>
          <cx:pt idx="25925">1</cx:pt>
          <cx:pt idx="25926">1</cx:pt>
          <cx:pt idx="25927">1</cx:pt>
          <cx:pt idx="25928">1</cx:pt>
          <cx:pt idx="25929">1</cx:pt>
          <cx:pt idx="25930">1</cx:pt>
          <cx:pt idx="25931">1</cx:pt>
          <cx:pt idx="25932">1</cx:pt>
          <cx:pt idx="25933">1</cx:pt>
          <cx:pt idx="25934">1</cx:pt>
          <cx:pt idx="25935">1</cx:pt>
          <cx:pt idx="25936">1</cx:pt>
          <cx:pt idx="25937">1</cx:pt>
          <cx:pt idx="25938">1</cx:pt>
          <cx:pt idx="25939">1</cx:pt>
          <cx:pt idx="25940">1</cx:pt>
          <cx:pt idx="25941">1</cx:pt>
          <cx:pt idx="25942">1</cx:pt>
          <cx:pt idx="25943">1</cx:pt>
          <cx:pt idx="25944">1</cx:pt>
          <cx:pt idx="25945">1</cx:pt>
          <cx:pt idx="25946">1</cx:pt>
          <cx:pt idx="25947">1</cx:pt>
          <cx:pt idx="25948">1</cx:pt>
          <cx:pt idx="25949">1</cx:pt>
          <cx:pt idx="25950">1</cx:pt>
          <cx:pt idx="25951">1</cx:pt>
          <cx:pt idx="25952">1</cx:pt>
          <cx:pt idx="25953">3</cx:pt>
          <cx:pt idx="25954">1</cx:pt>
          <cx:pt idx="25955">1</cx:pt>
          <cx:pt idx="25956">1</cx:pt>
          <cx:pt idx="25957">1</cx:pt>
          <cx:pt idx="25958">1</cx:pt>
          <cx:pt idx="25959">1</cx:pt>
          <cx:pt idx="25960">1</cx:pt>
          <cx:pt idx="25961">1</cx:pt>
          <cx:pt idx="25962">1</cx:pt>
          <cx:pt idx="25963">1</cx:pt>
          <cx:pt idx="25964">1</cx:pt>
          <cx:pt idx="25965">1</cx:pt>
          <cx:pt idx="25966">1</cx:pt>
          <cx:pt idx="25967">1</cx:pt>
          <cx:pt idx="25968">1</cx:pt>
          <cx:pt idx="25969">1</cx:pt>
          <cx:pt idx="25970">1</cx:pt>
          <cx:pt idx="25971">1</cx:pt>
          <cx:pt idx="25972">1</cx:pt>
          <cx:pt idx="25973">1</cx:pt>
          <cx:pt idx="25974">1</cx:pt>
          <cx:pt idx="25975">1</cx:pt>
          <cx:pt idx="25976">1</cx:pt>
          <cx:pt idx="25977">1</cx:pt>
          <cx:pt idx="25978">1</cx:pt>
          <cx:pt idx="25979">1</cx:pt>
          <cx:pt idx="25980">1</cx:pt>
          <cx:pt idx="25981">1</cx:pt>
          <cx:pt idx="25982">1</cx:pt>
          <cx:pt idx="25983">1</cx:pt>
          <cx:pt idx="25984">3</cx:pt>
          <cx:pt idx="25985">1</cx:pt>
          <cx:pt idx="25986">1</cx:pt>
          <cx:pt idx="25987">1</cx:pt>
          <cx:pt idx="25988">1</cx:pt>
          <cx:pt idx="25989">1</cx:pt>
          <cx:pt idx="25990">1</cx:pt>
          <cx:pt idx="25991">1</cx:pt>
          <cx:pt idx="25992">1</cx:pt>
          <cx:pt idx="25993">1</cx:pt>
          <cx:pt idx="25994">1</cx:pt>
          <cx:pt idx="25995">1</cx:pt>
          <cx:pt idx="25996">1</cx:pt>
          <cx:pt idx="25997">1</cx:pt>
          <cx:pt idx="25998">1</cx:pt>
          <cx:pt idx="25999">1</cx:pt>
          <cx:pt idx="26000">1</cx:pt>
          <cx:pt idx="26001">1</cx:pt>
          <cx:pt idx="26002">1</cx:pt>
          <cx:pt idx="26003">1</cx:pt>
          <cx:pt idx="26004">1</cx:pt>
          <cx:pt idx="26005">1</cx:pt>
          <cx:pt idx="26006">1</cx:pt>
          <cx:pt idx="26007">1</cx:pt>
          <cx:pt idx="26008">1</cx:pt>
          <cx:pt idx="26009">1</cx:pt>
          <cx:pt idx="26010">1</cx:pt>
          <cx:pt idx="26011">1</cx:pt>
          <cx:pt idx="26012">1</cx:pt>
          <cx:pt idx="26013">1</cx:pt>
          <cx:pt idx="26014">1</cx:pt>
          <cx:pt idx="26015">1</cx:pt>
          <cx:pt idx="26016">1</cx:pt>
          <cx:pt idx="26017">3</cx:pt>
          <cx:pt idx="26018">3</cx:pt>
          <cx:pt idx="26019">3</cx:pt>
          <cx:pt idx="26020">3</cx:pt>
          <cx:pt idx="26021">1</cx:pt>
          <cx:pt idx="26022">1</cx:pt>
          <cx:pt idx="26023">1</cx:pt>
          <cx:pt idx="26024">1</cx:pt>
          <cx:pt idx="26025">1</cx:pt>
          <cx:pt idx="26026">1</cx:pt>
          <cx:pt idx="26027">1</cx:pt>
          <cx:pt idx="26028">3</cx:pt>
          <cx:pt idx="26029">1</cx:pt>
          <cx:pt idx="26030">1</cx:pt>
          <cx:pt idx="26031">3</cx:pt>
          <cx:pt idx="26032">1</cx:pt>
          <cx:pt idx="26033">1</cx:pt>
          <cx:pt idx="26034">1</cx:pt>
          <cx:pt idx="26035">1</cx:pt>
          <cx:pt idx="26036">1</cx:pt>
          <cx:pt idx="26037">1</cx:pt>
          <cx:pt idx="26038">1</cx:pt>
          <cx:pt idx="26039">1</cx:pt>
          <cx:pt idx="26040">1</cx:pt>
          <cx:pt idx="26041">1</cx:pt>
          <cx:pt idx="26042">1</cx:pt>
          <cx:pt idx="26043">1</cx:pt>
          <cx:pt idx="26044">1</cx:pt>
          <cx:pt idx="26045">1</cx:pt>
          <cx:pt idx="26046">1</cx:pt>
          <cx:pt idx="26047">1</cx:pt>
          <cx:pt idx="26048">1</cx:pt>
          <cx:pt idx="26049">1</cx:pt>
          <cx:pt idx="26050">1</cx:pt>
          <cx:pt idx="26051">1</cx:pt>
          <cx:pt idx="26052">1</cx:pt>
          <cx:pt idx="26053">1</cx:pt>
          <cx:pt idx="26054">1</cx:pt>
          <cx:pt idx="26055">1</cx:pt>
          <cx:pt idx="26056">1</cx:pt>
          <cx:pt idx="26057">1</cx:pt>
          <cx:pt idx="26058">1</cx:pt>
          <cx:pt idx="26059">1</cx:pt>
          <cx:pt idx="26060">1</cx:pt>
          <cx:pt idx="26061">1</cx:pt>
          <cx:pt idx="26062">1</cx:pt>
          <cx:pt idx="26063">1</cx:pt>
          <cx:pt idx="26064">1</cx:pt>
          <cx:pt idx="26065">1</cx:pt>
          <cx:pt idx="26066">1</cx:pt>
          <cx:pt idx="26067">1</cx:pt>
          <cx:pt idx="26068">1</cx:pt>
          <cx:pt idx="26069">1</cx:pt>
          <cx:pt idx="26070">1</cx:pt>
          <cx:pt idx="26071">1</cx:pt>
          <cx:pt idx="26072">1</cx:pt>
          <cx:pt idx="26073">1</cx:pt>
          <cx:pt idx="26074">1</cx:pt>
          <cx:pt idx="26075">1</cx:pt>
          <cx:pt idx="26076">1</cx:pt>
          <cx:pt idx="26077">1</cx:pt>
          <cx:pt idx="26078">1</cx:pt>
          <cx:pt idx="26079">1</cx:pt>
          <cx:pt idx="26080">1</cx:pt>
          <cx:pt idx="26081">1</cx:pt>
          <cx:pt idx="26082">1</cx:pt>
          <cx:pt idx="26083">1</cx:pt>
          <cx:pt idx="26084">1</cx:pt>
          <cx:pt idx="26085">1</cx:pt>
          <cx:pt idx="26086">1</cx:pt>
          <cx:pt idx="26087">1</cx:pt>
          <cx:pt idx="26088">1</cx:pt>
          <cx:pt idx="26089">1</cx:pt>
          <cx:pt idx="26090">1</cx:pt>
          <cx:pt idx="26091">1</cx:pt>
          <cx:pt idx="26092">1</cx:pt>
          <cx:pt idx="26093">1</cx:pt>
          <cx:pt idx="26094">1</cx:pt>
          <cx:pt idx="26095">1</cx:pt>
          <cx:pt idx="26096">3</cx:pt>
          <cx:pt idx="26097">1</cx:pt>
          <cx:pt idx="26098">1</cx:pt>
          <cx:pt idx="26099">3</cx:pt>
          <cx:pt idx="26100">1</cx:pt>
          <cx:pt idx="26101">1</cx:pt>
          <cx:pt idx="26102">1</cx:pt>
          <cx:pt idx="26103">1</cx:pt>
          <cx:pt idx="26104">1</cx:pt>
          <cx:pt idx="26105">1</cx:pt>
          <cx:pt idx="26106">1</cx:pt>
          <cx:pt idx="26107">1</cx:pt>
          <cx:pt idx="26108">1</cx:pt>
          <cx:pt idx="26109">1</cx:pt>
          <cx:pt idx="26110">1</cx:pt>
          <cx:pt idx="26111">1</cx:pt>
          <cx:pt idx="26112">1</cx:pt>
          <cx:pt idx="26113">1</cx:pt>
          <cx:pt idx="26114">1</cx:pt>
          <cx:pt idx="26115">1</cx:pt>
          <cx:pt idx="26116">1</cx:pt>
          <cx:pt idx="26117">1</cx:pt>
          <cx:pt idx="26118">1</cx:pt>
          <cx:pt idx="26119">1</cx:pt>
          <cx:pt idx="26120">3</cx:pt>
          <cx:pt idx="26121">1</cx:pt>
          <cx:pt idx="26122">1</cx:pt>
          <cx:pt idx="26123">1</cx:pt>
          <cx:pt idx="26124">1</cx:pt>
          <cx:pt idx="26125">1</cx:pt>
          <cx:pt idx="26126">1</cx:pt>
          <cx:pt idx="26127">1</cx:pt>
          <cx:pt idx="26128">1</cx:pt>
          <cx:pt idx="26129">1</cx:pt>
          <cx:pt idx="26130">1</cx:pt>
          <cx:pt idx="26131">3</cx:pt>
          <cx:pt idx="26132">1</cx:pt>
          <cx:pt idx="26133">1</cx:pt>
          <cx:pt idx="26134">1</cx:pt>
          <cx:pt idx="26135">1</cx:pt>
          <cx:pt idx="26136">1</cx:pt>
          <cx:pt idx="26137">1</cx:pt>
          <cx:pt idx="26138">1</cx:pt>
          <cx:pt idx="26139">3</cx:pt>
          <cx:pt idx="26140">1</cx:pt>
          <cx:pt idx="26141">1</cx:pt>
          <cx:pt idx="26142">1</cx:pt>
          <cx:pt idx="26143">1</cx:pt>
          <cx:pt idx="26144">1</cx:pt>
          <cx:pt idx="26145">1</cx:pt>
          <cx:pt idx="26146">1</cx:pt>
          <cx:pt idx="26147">1</cx:pt>
          <cx:pt idx="26148">1</cx:pt>
          <cx:pt idx="26149">1</cx:pt>
          <cx:pt idx="26150">1</cx:pt>
          <cx:pt idx="26151">1</cx:pt>
          <cx:pt idx="26152">1</cx:pt>
          <cx:pt idx="26153">1</cx:pt>
          <cx:pt idx="26154">1</cx:pt>
          <cx:pt idx="26155">1</cx:pt>
          <cx:pt idx="26156">1</cx:pt>
          <cx:pt idx="26157">1</cx:pt>
          <cx:pt idx="26158">1</cx:pt>
          <cx:pt idx="26159">1</cx:pt>
          <cx:pt idx="26160">1</cx:pt>
          <cx:pt idx="26161">1</cx:pt>
          <cx:pt idx="26162">1</cx:pt>
          <cx:pt idx="26163">1</cx:pt>
          <cx:pt idx="26164">1</cx:pt>
          <cx:pt idx="26165">1</cx:pt>
          <cx:pt idx="26166">1</cx:pt>
          <cx:pt idx="26167">1</cx:pt>
          <cx:pt idx="26168">1</cx:pt>
          <cx:pt idx="26169">1</cx:pt>
          <cx:pt idx="26170">1</cx:pt>
          <cx:pt idx="26171">1</cx:pt>
          <cx:pt idx="26172">1</cx:pt>
          <cx:pt idx="26173">1</cx:pt>
          <cx:pt idx="26174">1</cx:pt>
          <cx:pt idx="26175">1</cx:pt>
          <cx:pt idx="26176">1</cx:pt>
          <cx:pt idx="26177">1</cx:pt>
          <cx:pt idx="26178">1</cx:pt>
          <cx:pt idx="26179">1</cx:pt>
          <cx:pt idx="26180">1</cx:pt>
          <cx:pt idx="26181">1</cx:pt>
          <cx:pt idx="26182">1</cx:pt>
          <cx:pt idx="26183">1</cx:pt>
          <cx:pt idx="26184">1</cx:pt>
          <cx:pt idx="26185">1</cx:pt>
          <cx:pt idx="26186">1</cx:pt>
          <cx:pt idx="26187">3</cx:pt>
          <cx:pt idx="26188">1</cx:pt>
          <cx:pt idx="26189">1</cx:pt>
          <cx:pt idx="26190">1</cx:pt>
          <cx:pt idx="26191">1</cx:pt>
          <cx:pt idx="26192">1</cx:pt>
          <cx:pt idx="26193">1</cx:pt>
          <cx:pt idx="26194">1</cx:pt>
          <cx:pt idx="26195">1</cx:pt>
          <cx:pt idx="26196">1</cx:pt>
          <cx:pt idx="26197">1</cx:pt>
          <cx:pt idx="26198">1</cx:pt>
          <cx:pt idx="26199">1</cx:pt>
          <cx:pt idx="26200">1</cx:pt>
          <cx:pt idx="26201">1</cx:pt>
          <cx:pt idx="26202">3</cx:pt>
          <cx:pt idx="26203">1</cx:pt>
          <cx:pt idx="26204">1</cx:pt>
          <cx:pt idx="26205">1</cx:pt>
          <cx:pt idx="26206">1</cx:pt>
          <cx:pt idx="26207">1</cx:pt>
          <cx:pt idx="26208">1</cx:pt>
          <cx:pt idx="26209">1</cx:pt>
          <cx:pt idx="26210">1</cx:pt>
          <cx:pt idx="26211">1</cx:pt>
          <cx:pt idx="26212">1</cx:pt>
          <cx:pt idx="26213">1</cx:pt>
          <cx:pt idx="26214">1</cx:pt>
          <cx:pt idx="26215">1</cx:pt>
          <cx:pt idx="26216">1</cx:pt>
          <cx:pt idx="26217">1</cx:pt>
          <cx:pt idx="26218">1</cx:pt>
          <cx:pt idx="26219">1</cx:pt>
          <cx:pt idx="26220">1</cx:pt>
          <cx:pt idx="26221">1</cx:pt>
          <cx:pt idx="26222">1</cx:pt>
          <cx:pt idx="26223">1</cx:pt>
          <cx:pt idx="26224">1</cx:pt>
          <cx:pt idx="26225">1</cx:pt>
          <cx:pt idx="26226">1</cx:pt>
          <cx:pt idx="26227">1</cx:pt>
          <cx:pt idx="26228">3</cx:pt>
          <cx:pt idx="26229">1</cx:pt>
          <cx:pt idx="26230">1</cx:pt>
          <cx:pt idx="26231">1</cx:pt>
          <cx:pt idx="26232">1</cx:pt>
          <cx:pt idx="26233">1</cx:pt>
          <cx:pt idx="26234">1</cx:pt>
          <cx:pt idx="26235">1</cx:pt>
          <cx:pt idx="26236">1</cx:pt>
          <cx:pt idx="26237">1</cx:pt>
          <cx:pt idx="26238">1</cx:pt>
          <cx:pt idx="26239">1</cx:pt>
          <cx:pt idx="26240">1</cx:pt>
          <cx:pt idx="26241">1</cx:pt>
          <cx:pt idx="26242">1</cx:pt>
          <cx:pt idx="26243">1</cx:pt>
          <cx:pt idx="26244">1</cx:pt>
          <cx:pt idx="26245">1</cx:pt>
          <cx:pt idx="26246">1</cx:pt>
          <cx:pt idx="26247">3</cx:pt>
          <cx:pt idx="26248">1</cx:pt>
          <cx:pt idx="26249">1</cx:pt>
          <cx:pt idx="26250">1</cx:pt>
          <cx:pt idx="26251">1</cx:pt>
          <cx:pt idx="26252">1</cx:pt>
          <cx:pt idx="26253">1</cx:pt>
          <cx:pt idx="26254">1</cx:pt>
          <cx:pt idx="26255">1</cx:pt>
          <cx:pt idx="26256">1</cx:pt>
          <cx:pt idx="26257">1</cx:pt>
          <cx:pt idx="26258">1</cx:pt>
          <cx:pt idx="26259">1</cx:pt>
          <cx:pt idx="26260">1</cx:pt>
          <cx:pt idx="26261">1</cx:pt>
          <cx:pt idx="26262">1</cx:pt>
          <cx:pt idx="26263">1</cx:pt>
          <cx:pt idx="26264">1</cx:pt>
          <cx:pt idx="26265">1</cx:pt>
          <cx:pt idx="26266">1</cx:pt>
          <cx:pt idx="26267">1</cx:pt>
          <cx:pt idx="26268">1</cx:pt>
          <cx:pt idx="26269">1</cx:pt>
          <cx:pt idx="26270">1</cx:pt>
          <cx:pt idx="26271">1</cx:pt>
          <cx:pt idx="26272">1</cx:pt>
          <cx:pt idx="26273">1</cx:pt>
          <cx:pt idx="26274">1</cx:pt>
          <cx:pt idx="26275">1</cx:pt>
          <cx:pt idx="26276">1</cx:pt>
          <cx:pt idx="26277">1</cx:pt>
          <cx:pt idx="26278">1</cx:pt>
          <cx:pt idx="26279">1</cx:pt>
          <cx:pt idx="26280">1</cx:pt>
          <cx:pt idx="26281">1</cx:pt>
          <cx:pt idx="26282">3</cx:pt>
          <cx:pt idx="26283">1</cx:pt>
          <cx:pt idx="26284">1</cx:pt>
          <cx:pt idx="26285">1</cx:pt>
          <cx:pt idx="26286">1</cx:pt>
          <cx:pt idx="26287">1</cx:pt>
          <cx:pt idx="26288">1</cx:pt>
          <cx:pt idx="26289">1</cx:pt>
          <cx:pt idx="26290">1</cx:pt>
          <cx:pt idx="26291">1</cx:pt>
          <cx:pt idx="26292">1</cx:pt>
          <cx:pt idx="26293">1</cx:pt>
          <cx:pt idx="26294">1</cx:pt>
          <cx:pt idx="26295">1</cx:pt>
          <cx:pt idx="26296">1</cx:pt>
          <cx:pt idx="26297">1</cx:pt>
          <cx:pt idx="26298">1</cx:pt>
          <cx:pt idx="26299">3</cx:pt>
          <cx:pt idx="26300">1</cx:pt>
          <cx:pt idx="26301">1</cx:pt>
          <cx:pt idx="26302">1</cx:pt>
          <cx:pt idx="26303">1</cx:pt>
          <cx:pt idx="26304">1</cx:pt>
          <cx:pt idx="26305">1</cx:pt>
          <cx:pt idx="26306">1</cx:pt>
          <cx:pt idx="26307">1</cx:pt>
          <cx:pt idx="26308">1</cx:pt>
          <cx:pt idx="26309">1</cx:pt>
          <cx:pt idx="26310">1</cx:pt>
          <cx:pt idx="26311">1</cx:pt>
          <cx:pt idx="26312">1</cx:pt>
          <cx:pt idx="26313">1</cx:pt>
          <cx:pt idx="26314">3</cx:pt>
          <cx:pt idx="26315">1</cx:pt>
          <cx:pt idx="26316">1</cx:pt>
          <cx:pt idx="26317">1</cx:pt>
          <cx:pt idx="26318">1</cx:pt>
          <cx:pt idx="26319">1</cx:pt>
          <cx:pt idx="26320">3</cx:pt>
          <cx:pt idx="26321">1</cx:pt>
          <cx:pt idx="26322">1</cx:pt>
          <cx:pt idx="26323">1</cx:pt>
          <cx:pt idx="26324">1</cx:pt>
          <cx:pt idx="26325">1</cx:pt>
          <cx:pt idx="26326">1</cx:pt>
          <cx:pt idx="26327">1</cx:pt>
          <cx:pt idx="26328">1</cx:pt>
          <cx:pt idx="26329">1</cx:pt>
          <cx:pt idx="26330">1</cx:pt>
          <cx:pt idx="26331">1</cx:pt>
          <cx:pt idx="26332">1</cx:pt>
          <cx:pt idx="26333">1</cx:pt>
          <cx:pt idx="26334">1</cx:pt>
          <cx:pt idx="26335">1</cx:pt>
          <cx:pt idx="26336">1</cx:pt>
          <cx:pt idx="26337">1</cx:pt>
          <cx:pt idx="26338">1</cx:pt>
          <cx:pt idx="26339">1</cx:pt>
          <cx:pt idx="26340">1</cx:pt>
          <cx:pt idx="26341">1</cx:pt>
          <cx:pt idx="26342">1</cx:pt>
          <cx:pt idx="26343">3</cx:pt>
          <cx:pt idx="26344">1</cx:pt>
          <cx:pt idx="26345">1</cx:pt>
          <cx:pt idx="26346">1</cx:pt>
          <cx:pt idx="26347">1</cx:pt>
          <cx:pt idx="26348">1</cx:pt>
          <cx:pt idx="26349">1</cx:pt>
          <cx:pt idx="26350">1</cx:pt>
          <cx:pt idx="26351">1</cx:pt>
          <cx:pt idx="26352">1</cx:pt>
          <cx:pt idx="26353">1</cx:pt>
          <cx:pt idx="26354">1</cx:pt>
          <cx:pt idx="26355">1</cx:pt>
          <cx:pt idx="26356">1</cx:pt>
          <cx:pt idx="26357">1</cx:pt>
          <cx:pt idx="26358">1</cx:pt>
          <cx:pt idx="26359">1</cx:pt>
          <cx:pt idx="26360">1</cx:pt>
          <cx:pt idx="26361">1</cx:pt>
          <cx:pt idx="26362">1</cx:pt>
          <cx:pt idx="26363">1</cx:pt>
          <cx:pt idx="26364">1</cx:pt>
          <cx:pt idx="26365">1</cx:pt>
          <cx:pt idx="26366">1</cx:pt>
          <cx:pt idx="26367">1</cx:pt>
          <cx:pt idx="26368">1</cx:pt>
          <cx:pt idx="26369">1</cx:pt>
          <cx:pt idx="26370">1</cx:pt>
          <cx:pt idx="26371">1</cx:pt>
          <cx:pt idx="26372">1</cx:pt>
          <cx:pt idx="26373">1</cx:pt>
          <cx:pt idx="26374">1</cx:pt>
          <cx:pt idx="26375">1</cx:pt>
          <cx:pt idx="26376">3</cx:pt>
          <cx:pt idx="26377">3</cx:pt>
          <cx:pt idx="26378">1</cx:pt>
          <cx:pt idx="26379">1</cx:pt>
          <cx:pt idx="26380">1</cx:pt>
          <cx:pt idx="26381">1</cx:pt>
          <cx:pt idx="26382">1</cx:pt>
          <cx:pt idx="26383">1</cx:pt>
          <cx:pt idx="26384">1</cx:pt>
          <cx:pt idx="26385">1</cx:pt>
          <cx:pt idx="26386">1</cx:pt>
          <cx:pt idx="26387">1</cx:pt>
          <cx:pt idx="26388">1</cx:pt>
          <cx:pt idx="26389">1</cx:pt>
          <cx:pt idx="26390">1</cx:pt>
          <cx:pt idx="26391">1</cx:pt>
          <cx:pt idx="26392">1</cx:pt>
          <cx:pt idx="26393">1</cx:pt>
          <cx:pt idx="26394">1</cx:pt>
          <cx:pt idx="26395">1</cx:pt>
          <cx:pt idx="26396">1</cx:pt>
          <cx:pt idx="26397">1</cx:pt>
          <cx:pt idx="26398">1</cx:pt>
          <cx:pt idx="26399">1</cx:pt>
          <cx:pt idx="26400">1</cx:pt>
          <cx:pt idx="26401">1</cx:pt>
          <cx:pt idx="26402">1</cx:pt>
          <cx:pt idx="26403">1</cx:pt>
          <cx:pt idx="26404">1</cx:pt>
          <cx:pt idx="26405">1</cx:pt>
          <cx:pt idx="26406">1</cx:pt>
          <cx:pt idx="26407">1</cx:pt>
          <cx:pt idx="26408">1</cx:pt>
          <cx:pt idx="26409">1</cx:pt>
          <cx:pt idx="26410">1</cx:pt>
          <cx:pt idx="26411">1</cx:pt>
          <cx:pt idx="26412">1</cx:pt>
          <cx:pt idx="26413">1</cx:pt>
          <cx:pt idx="26414">1</cx:pt>
          <cx:pt idx="26415">1</cx:pt>
          <cx:pt idx="26416">1</cx:pt>
          <cx:pt idx="26417">1</cx:pt>
          <cx:pt idx="26418">1</cx:pt>
          <cx:pt idx="26419">3</cx:pt>
          <cx:pt idx="26420">1</cx:pt>
          <cx:pt idx="26421">1</cx:pt>
          <cx:pt idx="26422">1</cx:pt>
          <cx:pt idx="26423">1</cx:pt>
          <cx:pt idx="26424">1</cx:pt>
          <cx:pt idx="26425">1</cx:pt>
          <cx:pt idx="26426">1</cx:pt>
          <cx:pt idx="26427">1</cx:pt>
          <cx:pt idx="26428">1</cx:pt>
          <cx:pt idx="26429">1</cx:pt>
          <cx:pt idx="26430">1</cx:pt>
          <cx:pt idx="26431">1</cx:pt>
          <cx:pt idx="26432">3</cx:pt>
          <cx:pt idx="26433">1</cx:pt>
          <cx:pt idx="26434">1</cx:pt>
          <cx:pt idx="26435">1</cx:pt>
          <cx:pt idx="26436">1</cx:pt>
          <cx:pt idx="26437">1</cx:pt>
          <cx:pt idx="26438">1</cx:pt>
          <cx:pt idx="26439">1</cx:pt>
          <cx:pt idx="26440">1</cx:pt>
          <cx:pt idx="26441">1</cx:pt>
          <cx:pt idx="26442">1</cx:pt>
          <cx:pt idx="26443">1</cx:pt>
          <cx:pt idx="26444">1</cx:pt>
          <cx:pt idx="26445">1</cx:pt>
          <cx:pt idx="26446">1</cx:pt>
          <cx:pt idx="26447">1</cx:pt>
          <cx:pt idx="26448">1</cx:pt>
          <cx:pt idx="26449">1</cx:pt>
          <cx:pt idx="26450">1</cx:pt>
          <cx:pt idx="26451">1</cx:pt>
          <cx:pt idx="26452">1</cx:pt>
          <cx:pt idx="26453">1</cx:pt>
          <cx:pt idx="26454">3</cx:pt>
          <cx:pt idx="26455">1</cx:pt>
          <cx:pt idx="26456">1</cx:pt>
          <cx:pt idx="26457">1</cx:pt>
          <cx:pt idx="26458">1</cx:pt>
          <cx:pt idx="26459">1</cx:pt>
          <cx:pt idx="26460">1</cx:pt>
          <cx:pt idx="26461">1</cx:pt>
          <cx:pt idx="26462">1</cx:pt>
          <cx:pt idx="26463">1</cx:pt>
          <cx:pt idx="26464">1</cx:pt>
          <cx:pt idx="26465">1</cx:pt>
          <cx:pt idx="26466">1</cx:pt>
          <cx:pt idx="26467">1</cx:pt>
          <cx:pt idx="26468">1</cx:pt>
          <cx:pt idx="26469">1</cx:pt>
          <cx:pt idx="26470">1</cx:pt>
          <cx:pt idx="26471">1</cx:pt>
          <cx:pt idx="26472">1</cx:pt>
          <cx:pt idx="26473">1</cx:pt>
          <cx:pt idx="26474">1</cx:pt>
          <cx:pt idx="26475">1</cx:pt>
          <cx:pt idx="26476">1</cx:pt>
          <cx:pt idx="26477">1</cx:pt>
          <cx:pt idx="26478">1</cx:pt>
          <cx:pt idx="26479">1</cx:pt>
          <cx:pt idx="26480">3</cx:pt>
          <cx:pt idx="26481">1</cx:pt>
          <cx:pt idx="26482">1</cx:pt>
          <cx:pt idx="26483">1</cx:pt>
          <cx:pt idx="26484">1</cx:pt>
          <cx:pt idx="26485">1</cx:pt>
          <cx:pt idx="26486">1</cx:pt>
          <cx:pt idx="26487">1</cx:pt>
          <cx:pt idx="26488">1</cx:pt>
          <cx:pt idx="26489">1</cx:pt>
          <cx:pt idx="26490">1</cx:pt>
          <cx:pt idx="26491">1</cx:pt>
          <cx:pt idx="26492">1</cx:pt>
          <cx:pt idx="26493">1</cx:pt>
          <cx:pt idx="26494">1</cx:pt>
          <cx:pt idx="26495">1</cx:pt>
          <cx:pt idx="26496">1</cx:pt>
          <cx:pt idx="26497">1</cx:pt>
          <cx:pt idx="26498">1</cx:pt>
          <cx:pt idx="26499">1</cx:pt>
          <cx:pt idx="26500">1</cx:pt>
          <cx:pt idx="26501">1</cx:pt>
          <cx:pt idx="26502">1</cx:pt>
          <cx:pt idx="26503">1</cx:pt>
          <cx:pt idx="26504">1</cx:pt>
          <cx:pt idx="26505">1</cx:pt>
          <cx:pt idx="26506">3</cx:pt>
          <cx:pt idx="26507">1</cx:pt>
          <cx:pt idx="26508">1</cx:pt>
          <cx:pt idx="26509">1</cx:pt>
          <cx:pt idx="26510">1</cx:pt>
          <cx:pt idx="26511">1</cx:pt>
          <cx:pt idx="26512">1</cx:pt>
          <cx:pt idx="26513">1</cx:pt>
          <cx:pt idx="26514">1</cx:pt>
          <cx:pt idx="26515">1</cx:pt>
          <cx:pt idx="26516">1</cx:pt>
          <cx:pt idx="26517">1</cx:pt>
          <cx:pt idx="26518">3</cx:pt>
          <cx:pt idx="26519">1</cx:pt>
          <cx:pt idx="26520">1</cx:pt>
          <cx:pt idx="26521">1</cx:pt>
          <cx:pt idx="26522">1</cx:pt>
          <cx:pt idx="26523">1</cx:pt>
          <cx:pt idx="26524">1</cx:pt>
          <cx:pt idx="26525">1</cx:pt>
          <cx:pt idx="26526">1</cx:pt>
          <cx:pt idx="26527">1</cx:pt>
          <cx:pt idx="26528">1</cx:pt>
          <cx:pt idx="26529">1</cx:pt>
          <cx:pt idx="26530">1</cx:pt>
          <cx:pt idx="26531">1</cx:pt>
          <cx:pt idx="26532">1</cx:pt>
          <cx:pt idx="26533">1</cx:pt>
          <cx:pt idx="26534">1</cx:pt>
          <cx:pt idx="26535">1</cx:pt>
          <cx:pt idx="26536">1</cx:pt>
          <cx:pt idx="26537">1</cx:pt>
          <cx:pt idx="26538">1</cx:pt>
          <cx:pt idx="26539">1</cx:pt>
          <cx:pt idx="26540">1</cx:pt>
          <cx:pt idx="26541">1</cx:pt>
          <cx:pt idx="26542">1</cx:pt>
          <cx:pt idx="26543">1</cx:pt>
          <cx:pt idx="26544">1</cx:pt>
          <cx:pt idx="26545">1</cx:pt>
          <cx:pt idx="26546">1</cx:pt>
          <cx:pt idx="26547">1</cx:pt>
          <cx:pt idx="26548">1</cx:pt>
          <cx:pt idx="26549">1</cx:pt>
          <cx:pt idx="26550">1</cx:pt>
          <cx:pt idx="26551">1</cx:pt>
          <cx:pt idx="26552">1</cx:pt>
          <cx:pt idx="26553">1</cx:pt>
          <cx:pt idx="26554">1</cx:pt>
          <cx:pt idx="26555">1</cx:pt>
          <cx:pt idx="26556">1</cx:pt>
          <cx:pt idx="26557">1</cx:pt>
          <cx:pt idx="26558">1</cx:pt>
          <cx:pt idx="26559">1</cx:pt>
          <cx:pt idx="26560">1</cx:pt>
          <cx:pt idx="26561">1</cx:pt>
          <cx:pt idx="26562">1</cx:pt>
          <cx:pt idx="26563">1</cx:pt>
          <cx:pt idx="26564">1</cx:pt>
          <cx:pt idx="26565">1</cx:pt>
          <cx:pt idx="26566">1</cx:pt>
          <cx:pt idx="26567">1</cx:pt>
          <cx:pt idx="26568">1</cx:pt>
          <cx:pt idx="26569">1</cx:pt>
          <cx:pt idx="26570">1</cx:pt>
          <cx:pt idx="26571">1</cx:pt>
          <cx:pt idx="26572">1</cx:pt>
          <cx:pt idx="26573">1</cx:pt>
          <cx:pt idx="26574">1</cx:pt>
          <cx:pt idx="26575">1</cx:pt>
          <cx:pt idx="26576">1</cx:pt>
          <cx:pt idx="26577">1</cx:pt>
          <cx:pt idx="26578">1</cx:pt>
          <cx:pt idx="26579">1</cx:pt>
          <cx:pt idx="26580">1</cx:pt>
          <cx:pt idx="26581">1</cx:pt>
          <cx:pt idx="26582">1</cx:pt>
          <cx:pt idx="26583">1</cx:pt>
          <cx:pt idx="26584">1</cx:pt>
          <cx:pt idx="26585">1</cx:pt>
          <cx:pt idx="26586">1</cx:pt>
          <cx:pt idx="26587">1</cx:pt>
          <cx:pt idx="26588">1</cx:pt>
          <cx:pt idx="26589">1</cx:pt>
          <cx:pt idx="26590">1</cx:pt>
          <cx:pt idx="26591">1</cx:pt>
          <cx:pt idx="26592">1</cx:pt>
          <cx:pt idx="26593">1</cx:pt>
          <cx:pt idx="26594">3</cx:pt>
          <cx:pt idx="26595">1</cx:pt>
          <cx:pt idx="26596">1</cx:pt>
          <cx:pt idx="26597">1</cx:pt>
          <cx:pt idx="26598">1</cx:pt>
          <cx:pt idx="26599">1</cx:pt>
          <cx:pt idx="26600">1</cx:pt>
          <cx:pt idx="26601">1</cx:pt>
          <cx:pt idx="26602">1</cx:pt>
          <cx:pt idx="26603">1</cx:pt>
          <cx:pt idx="26604">1</cx:pt>
          <cx:pt idx="26605">1</cx:pt>
          <cx:pt idx="26606">1</cx:pt>
          <cx:pt idx="26607">1</cx:pt>
          <cx:pt idx="26608">1</cx:pt>
          <cx:pt idx="26609">1</cx:pt>
          <cx:pt idx="26610">1</cx:pt>
          <cx:pt idx="26611">1</cx:pt>
          <cx:pt idx="26612">1</cx:pt>
          <cx:pt idx="26613">1</cx:pt>
          <cx:pt idx="26614">1</cx:pt>
          <cx:pt idx="26615">1</cx:pt>
          <cx:pt idx="26616">1</cx:pt>
          <cx:pt idx="26617">1</cx:pt>
          <cx:pt idx="26618">1</cx:pt>
          <cx:pt idx="26619">1</cx:pt>
          <cx:pt idx="26620">1</cx:pt>
          <cx:pt idx="26621">1</cx:pt>
          <cx:pt idx="26622">1</cx:pt>
          <cx:pt idx="26623">1</cx:pt>
          <cx:pt idx="26624">1</cx:pt>
          <cx:pt idx="26625">1</cx:pt>
          <cx:pt idx="26626">1</cx:pt>
          <cx:pt idx="26627">1</cx:pt>
          <cx:pt idx="26628">1</cx:pt>
          <cx:pt idx="26629">1</cx:pt>
          <cx:pt idx="26630">1</cx:pt>
          <cx:pt idx="26631">1</cx:pt>
          <cx:pt idx="26632">1</cx:pt>
          <cx:pt idx="26633">1</cx:pt>
          <cx:pt idx="26634">1</cx:pt>
          <cx:pt idx="26635">1</cx:pt>
          <cx:pt idx="26636">1</cx:pt>
          <cx:pt idx="26637">1</cx:pt>
          <cx:pt idx="26638">1</cx:pt>
          <cx:pt idx="26639">1</cx:pt>
          <cx:pt idx="26640">1</cx:pt>
          <cx:pt idx="26641">1</cx:pt>
          <cx:pt idx="26642">1</cx:pt>
          <cx:pt idx="26643">1</cx:pt>
          <cx:pt idx="26644">1</cx:pt>
          <cx:pt idx="26645">1</cx:pt>
          <cx:pt idx="26646">1</cx:pt>
          <cx:pt idx="26647">1</cx:pt>
          <cx:pt idx="26648">1</cx:pt>
          <cx:pt idx="26649">1</cx:pt>
          <cx:pt idx="26650">1</cx:pt>
          <cx:pt idx="26651">1</cx:pt>
          <cx:pt idx="26652">1</cx:pt>
          <cx:pt idx="26653">1</cx:pt>
          <cx:pt idx="26654">1</cx:pt>
          <cx:pt idx="26655">1</cx:pt>
          <cx:pt idx="26656">1</cx:pt>
          <cx:pt idx="26657">1</cx:pt>
          <cx:pt idx="26658">1</cx:pt>
          <cx:pt idx="26659">1</cx:pt>
          <cx:pt idx="26660">1</cx:pt>
          <cx:pt idx="26661">1</cx:pt>
          <cx:pt idx="26662">1</cx:pt>
          <cx:pt idx="26663">1</cx:pt>
          <cx:pt idx="26664">1</cx:pt>
          <cx:pt idx="26665">1</cx:pt>
          <cx:pt idx="26666">1</cx:pt>
          <cx:pt idx="26667">1</cx:pt>
          <cx:pt idx="26668">1</cx:pt>
          <cx:pt idx="26669">1</cx:pt>
          <cx:pt idx="26670">1</cx:pt>
          <cx:pt idx="26671">1</cx:pt>
          <cx:pt idx="26672">1</cx:pt>
          <cx:pt idx="26673">1</cx:pt>
          <cx:pt idx="26674">1</cx:pt>
          <cx:pt idx="26675">1</cx:pt>
          <cx:pt idx="26676">1</cx:pt>
          <cx:pt idx="26677">1</cx:pt>
          <cx:pt idx="26678">1</cx:pt>
          <cx:pt idx="26679">1</cx:pt>
          <cx:pt idx="26680">1</cx:pt>
          <cx:pt idx="26681">1</cx:pt>
          <cx:pt idx="26682">1</cx:pt>
          <cx:pt idx="26683">1</cx:pt>
          <cx:pt idx="26684">1</cx:pt>
          <cx:pt idx="26685">1</cx:pt>
          <cx:pt idx="26686">1</cx:pt>
          <cx:pt idx="26687">1</cx:pt>
          <cx:pt idx="26688">1</cx:pt>
          <cx:pt idx="26689">1</cx:pt>
          <cx:pt idx="26690">1</cx:pt>
          <cx:pt idx="26691">1</cx:pt>
          <cx:pt idx="26692">1</cx:pt>
          <cx:pt idx="26693">1</cx:pt>
          <cx:pt idx="26694">1</cx:pt>
          <cx:pt idx="26695">1</cx:pt>
          <cx:pt idx="26696">1</cx:pt>
          <cx:pt idx="26697">1</cx:pt>
          <cx:pt idx="26698">1</cx:pt>
          <cx:pt idx="26699">1</cx:pt>
          <cx:pt idx="26700">1</cx:pt>
          <cx:pt idx="26701">1</cx:pt>
          <cx:pt idx="26702">1</cx:pt>
          <cx:pt idx="26703">1</cx:pt>
          <cx:pt idx="26704">1</cx:pt>
          <cx:pt idx="26705">1</cx:pt>
          <cx:pt idx="26706">1</cx:pt>
          <cx:pt idx="26707">1</cx:pt>
          <cx:pt idx="26708">1</cx:pt>
          <cx:pt idx="26709">1</cx:pt>
          <cx:pt idx="26710">1</cx:pt>
          <cx:pt idx="26711">1</cx:pt>
          <cx:pt idx="26712">1</cx:pt>
          <cx:pt idx="26713">1</cx:pt>
          <cx:pt idx="26714">1</cx:pt>
          <cx:pt idx="26715">1</cx:pt>
          <cx:pt idx="26716">1</cx:pt>
          <cx:pt idx="26717">1</cx:pt>
          <cx:pt idx="26718">1</cx:pt>
          <cx:pt idx="26719">1</cx:pt>
          <cx:pt idx="26720">1</cx:pt>
          <cx:pt idx="26721">1</cx:pt>
          <cx:pt idx="26722">1</cx:pt>
          <cx:pt idx="26723">1</cx:pt>
          <cx:pt idx="26724">1</cx:pt>
          <cx:pt idx="26725">1</cx:pt>
          <cx:pt idx="26726">1</cx:pt>
          <cx:pt idx="26727">1</cx:pt>
          <cx:pt idx="26728">1</cx:pt>
          <cx:pt idx="26729">1</cx:pt>
          <cx:pt idx="26730">1</cx:pt>
          <cx:pt idx="26731">1</cx:pt>
          <cx:pt idx="26732">1</cx:pt>
          <cx:pt idx="26733">1</cx:pt>
          <cx:pt idx="26734">1</cx:pt>
          <cx:pt idx="26735">1</cx:pt>
          <cx:pt idx="26736">1</cx:pt>
          <cx:pt idx="26737">1</cx:pt>
          <cx:pt idx="26738">1</cx:pt>
          <cx:pt idx="26739">1</cx:pt>
          <cx:pt idx="26740">1</cx:pt>
          <cx:pt idx="26741">1</cx:pt>
          <cx:pt idx="26742">1</cx:pt>
          <cx:pt idx="26743">3</cx:pt>
          <cx:pt idx="26744">1</cx:pt>
          <cx:pt idx="26745">3</cx:pt>
          <cx:pt idx="26746">1</cx:pt>
          <cx:pt idx="26747">1</cx:pt>
          <cx:pt idx="26748">1</cx:pt>
          <cx:pt idx="26749">1</cx:pt>
          <cx:pt idx="26750">1</cx:pt>
          <cx:pt idx="26751">1</cx:pt>
          <cx:pt idx="26752">1</cx:pt>
          <cx:pt idx="26753">1</cx:pt>
          <cx:pt idx="26754">1</cx:pt>
          <cx:pt idx="26755">1</cx:pt>
          <cx:pt idx="26756">1</cx:pt>
          <cx:pt idx="26757">1</cx:pt>
          <cx:pt idx="26758">1</cx:pt>
          <cx:pt idx="26759">1</cx:pt>
          <cx:pt idx="26760">1</cx:pt>
          <cx:pt idx="26761">1</cx:pt>
          <cx:pt idx="26762">1</cx:pt>
          <cx:pt idx="26763">1</cx:pt>
          <cx:pt idx="26764">1</cx:pt>
          <cx:pt idx="26765">1</cx:pt>
          <cx:pt idx="26766">1</cx:pt>
          <cx:pt idx="26767">1</cx:pt>
          <cx:pt idx="26768">1</cx:pt>
          <cx:pt idx="26769">1</cx:pt>
          <cx:pt idx="26770">1</cx:pt>
          <cx:pt idx="26771">1</cx:pt>
          <cx:pt idx="26772">1</cx:pt>
          <cx:pt idx="26773">1</cx:pt>
          <cx:pt idx="26774">1</cx:pt>
          <cx:pt idx="26775">1</cx:pt>
          <cx:pt idx="26776">1</cx:pt>
          <cx:pt idx="26777">1</cx:pt>
          <cx:pt idx="26778">1</cx:pt>
          <cx:pt idx="26779">1</cx:pt>
          <cx:pt idx="26780">1</cx:pt>
          <cx:pt idx="26781">3</cx:pt>
          <cx:pt idx="26782">1</cx:pt>
          <cx:pt idx="26783">1</cx:pt>
          <cx:pt idx="26784">1</cx:pt>
          <cx:pt idx="26785">1</cx:pt>
          <cx:pt idx="26786">1</cx:pt>
          <cx:pt idx="26787">1</cx:pt>
          <cx:pt idx="26788">1</cx:pt>
          <cx:pt idx="26789">1</cx:pt>
          <cx:pt idx="26790">1</cx:pt>
          <cx:pt idx="26791">1</cx:pt>
          <cx:pt idx="26792">1</cx:pt>
          <cx:pt idx="26793">1</cx:pt>
          <cx:pt idx="26794">1</cx:pt>
          <cx:pt idx="26795">1</cx:pt>
          <cx:pt idx="26796">1</cx:pt>
          <cx:pt idx="26797">1</cx:pt>
          <cx:pt idx="26798">1</cx:pt>
          <cx:pt idx="26799">1</cx:pt>
          <cx:pt idx="26800">1</cx:pt>
          <cx:pt idx="26801">1</cx:pt>
          <cx:pt idx="26802">1</cx:pt>
          <cx:pt idx="26803">1</cx:pt>
          <cx:pt idx="26804">1</cx:pt>
          <cx:pt idx="26805">1</cx:pt>
          <cx:pt idx="26806">1</cx:pt>
          <cx:pt idx="26807">1</cx:pt>
          <cx:pt idx="26808">1</cx:pt>
          <cx:pt idx="26809">1</cx:pt>
          <cx:pt idx="26810">3</cx:pt>
          <cx:pt idx="26811">1</cx:pt>
          <cx:pt idx="26812">1</cx:pt>
          <cx:pt idx="26813">1</cx:pt>
          <cx:pt idx="26814">1</cx:pt>
          <cx:pt idx="26815">1</cx:pt>
          <cx:pt idx="26816">1</cx:pt>
          <cx:pt idx="26817">1</cx:pt>
          <cx:pt idx="26818">1</cx:pt>
          <cx:pt idx="26819">1</cx:pt>
          <cx:pt idx="26820">1</cx:pt>
          <cx:pt idx="26821">1</cx:pt>
          <cx:pt idx="26822">1</cx:pt>
          <cx:pt idx="26823">1</cx:pt>
          <cx:pt idx="26824">1</cx:pt>
          <cx:pt idx="26825">1</cx:pt>
          <cx:pt idx="26826">1</cx:pt>
          <cx:pt idx="26827">1</cx:pt>
          <cx:pt idx="26828">1</cx:pt>
          <cx:pt idx="26829">1</cx:pt>
          <cx:pt idx="26830">1</cx:pt>
          <cx:pt idx="26831">1</cx:pt>
          <cx:pt idx="26832">1</cx:pt>
          <cx:pt idx="26833">1</cx:pt>
          <cx:pt idx="26834">1</cx:pt>
          <cx:pt idx="26835">1</cx:pt>
          <cx:pt idx="26836">1</cx:pt>
          <cx:pt idx="26837">1</cx:pt>
          <cx:pt idx="26838">1</cx:pt>
          <cx:pt idx="26839">1</cx:pt>
          <cx:pt idx="26840">1</cx:pt>
          <cx:pt idx="26841">1</cx:pt>
          <cx:pt idx="26842">1</cx:pt>
          <cx:pt idx="26843">1</cx:pt>
          <cx:pt idx="26844">3</cx:pt>
          <cx:pt idx="26845">1</cx:pt>
          <cx:pt idx="26846">1</cx:pt>
          <cx:pt idx="26847">1</cx:pt>
          <cx:pt idx="26848">1</cx:pt>
          <cx:pt idx="26849">1</cx:pt>
          <cx:pt idx="26850">1</cx:pt>
          <cx:pt idx="26851">1</cx:pt>
          <cx:pt idx="26852">1</cx:pt>
          <cx:pt idx="26853">1</cx:pt>
          <cx:pt idx="26854">1</cx:pt>
          <cx:pt idx="26855">1</cx:pt>
          <cx:pt idx="26856">1</cx:pt>
          <cx:pt idx="26857">1</cx:pt>
          <cx:pt idx="26858">1</cx:pt>
          <cx:pt idx="26859">1</cx:pt>
          <cx:pt idx="26860">1</cx:pt>
          <cx:pt idx="26861">3</cx:pt>
          <cx:pt idx="26862">1</cx:pt>
          <cx:pt idx="26863">1</cx:pt>
          <cx:pt idx="26864">1</cx:pt>
          <cx:pt idx="26865">1</cx:pt>
          <cx:pt idx="26866">1</cx:pt>
          <cx:pt idx="26867">1</cx:pt>
          <cx:pt idx="26868">1</cx:pt>
          <cx:pt idx="26869">1</cx:pt>
          <cx:pt idx="26870">1</cx:pt>
          <cx:pt idx="26871">1</cx:pt>
          <cx:pt idx="26872">1</cx:pt>
          <cx:pt idx="26873">1</cx:pt>
          <cx:pt idx="26874">1</cx:pt>
          <cx:pt idx="26875">1</cx:pt>
          <cx:pt idx="26876">1</cx:pt>
          <cx:pt idx="26877">1</cx:pt>
          <cx:pt idx="26878">1</cx:pt>
          <cx:pt idx="26879">1</cx:pt>
          <cx:pt idx="26880">1</cx:pt>
          <cx:pt idx="26881">1</cx:pt>
          <cx:pt idx="26882">1</cx:pt>
          <cx:pt idx="26883">1</cx:pt>
          <cx:pt idx="26884">1</cx:pt>
          <cx:pt idx="26885">1</cx:pt>
          <cx:pt idx="26886">1</cx:pt>
          <cx:pt idx="26887">1</cx:pt>
          <cx:pt idx="26888">1</cx:pt>
          <cx:pt idx="26889">1</cx:pt>
          <cx:pt idx="26890">3</cx:pt>
          <cx:pt idx="26891">1</cx:pt>
          <cx:pt idx="26892">1</cx:pt>
          <cx:pt idx="26893">1</cx:pt>
          <cx:pt idx="26894">1</cx:pt>
          <cx:pt idx="26895">1</cx:pt>
          <cx:pt idx="26896">1</cx:pt>
          <cx:pt idx="26897">1</cx:pt>
          <cx:pt idx="26898">1</cx:pt>
          <cx:pt idx="26899">1</cx:pt>
          <cx:pt idx="26900">1</cx:pt>
          <cx:pt idx="26901">1</cx:pt>
          <cx:pt idx="26902">1</cx:pt>
          <cx:pt idx="26903">1</cx:pt>
          <cx:pt idx="26904">1</cx:pt>
          <cx:pt idx="26905">1</cx:pt>
          <cx:pt idx="26906">1</cx:pt>
          <cx:pt idx="26907">1</cx:pt>
          <cx:pt idx="26908">1</cx:pt>
          <cx:pt idx="26909">1</cx:pt>
          <cx:pt idx="26910">1</cx:pt>
          <cx:pt idx="26911">1</cx:pt>
          <cx:pt idx="26912">1</cx:pt>
          <cx:pt idx="26913">3</cx:pt>
          <cx:pt idx="26914">1</cx:pt>
          <cx:pt idx="26915">1</cx:pt>
          <cx:pt idx="26916">3</cx:pt>
          <cx:pt idx="26917">1</cx:pt>
          <cx:pt idx="26918">1</cx:pt>
          <cx:pt idx="26919">1</cx:pt>
          <cx:pt idx="26920">1</cx:pt>
          <cx:pt idx="26921">1</cx:pt>
          <cx:pt idx="26922">1</cx:pt>
          <cx:pt idx="26923">1</cx:pt>
          <cx:pt idx="26924">1</cx:pt>
          <cx:pt idx="26925">1</cx:pt>
          <cx:pt idx="26926">1</cx:pt>
          <cx:pt idx="26927">1</cx:pt>
          <cx:pt idx="26928">1</cx:pt>
          <cx:pt idx="26929">1</cx:pt>
          <cx:pt idx="26930">1</cx:pt>
          <cx:pt idx="26931">1</cx:pt>
          <cx:pt idx="26932">1</cx:pt>
          <cx:pt idx="26933">1</cx:pt>
          <cx:pt idx="26934">1</cx:pt>
          <cx:pt idx="26935">1</cx:pt>
          <cx:pt idx="26936">1</cx:pt>
          <cx:pt idx="26937">1</cx:pt>
          <cx:pt idx="26938">1</cx:pt>
          <cx:pt idx="26939">1</cx:pt>
          <cx:pt idx="26940">1</cx:pt>
          <cx:pt idx="26941">1</cx:pt>
          <cx:pt idx="26942">1</cx:pt>
          <cx:pt idx="26943">1</cx:pt>
          <cx:pt idx="26944">1</cx:pt>
          <cx:pt idx="26945">1</cx:pt>
          <cx:pt idx="26946">1</cx:pt>
          <cx:pt idx="26947">1</cx:pt>
          <cx:pt idx="26948">1</cx:pt>
          <cx:pt idx="26949">1</cx:pt>
          <cx:pt idx="26950">1</cx:pt>
          <cx:pt idx="26951">1</cx:pt>
          <cx:pt idx="26952">1</cx:pt>
          <cx:pt idx="26953">3</cx:pt>
          <cx:pt idx="26954">1</cx:pt>
          <cx:pt idx="26955">1</cx:pt>
          <cx:pt idx="26956">1</cx:pt>
          <cx:pt idx="26957">1</cx:pt>
          <cx:pt idx="26958">1</cx:pt>
          <cx:pt idx="26959">1</cx:pt>
          <cx:pt idx="26960">1</cx:pt>
          <cx:pt idx="26961">1</cx:pt>
          <cx:pt idx="26962">1</cx:pt>
          <cx:pt idx="26963">1</cx:pt>
          <cx:pt idx="26964">1</cx:pt>
          <cx:pt idx="26965">1</cx:pt>
          <cx:pt idx="26966">1</cx:pt>
          <cx:pt idx="26967">1</cx:pt>
          <cx:pt idx="26968">1</cx:pt>
          <cx:pt idx="26969">1</cx:pt>
          <cx:pt idx="26970">1</cx:pt>
          <cx:pt idx="26971">1</cx:pt>
          <cx:pt idx="26972">1</cx:pt>
          <cx:pt idx="26973">1</cx:pt>
          <cx:pt idx="26974">1</cx:pt>
          <cx:pt idx="26975">1</cx:pt>
          <cx:pt idx="26976">1</cx:pt>
          <cx:pt idx="26977">1</cx:pt>
          <cx:pt idx="26978">1</cx:pt>
          <cx:pt idx="26979">1</cx:pt>
          <cx:pt idx="26980">1</cx:pt>
          <cx:pt idx="26981">1</cx:pt>
          <cx:pt idx="26982">1</cx:pt>
          <cx:pt idx="26983">1</cx:pt>
          <cx:pt idx="26984">1</cx:pt>
          <cx:pt idx="26985">1</cx:pt>
          <cx:pt idx="26986">1</cx:pt>
          <cx:pt idx="26987">1</cx:pt>
          <cx:pt idx="26988">1</cx:pt>
          <cx:pt idx="26989">1</cx:pt>
          <cx:pt idx="26990">1</cx:pt>
          <cx:pt idx="26991">1</cx:pt>
          <cx:pt idx="26992">1</cx:pt>
          <cx:pt idx="26993">1</cx:pt>
          <cx:pt idx="26994">1</cx:pt>
          <cx:pt idx="26995">1</cx:pt>
          <cx:pt idx="26996">1</cx:pt>
          <cx:pt idx="26997">1</cx:pt>
          <cx:pt idx="26998">1</cx:pt>
          <cx:pt idx="26999">1</cx:pt>
          <cx:pt idx="27000">1</cx:pt>
          <cx:pt idx="27001">1</cx:pt>
          <cx:pt idx="27002">1</cx:pt>
          <cx:pt idx="27003">1</cx:pt>
          <cx:pt idx="27004">1</cx:pt>
          <cx:pt idx="27005">1</cx:pt>
          <cx:pt idx="27006">1</cx:pt>
          <cx:pt idx="27007">1</cx:pt>
          <cx:pt idx="27008">1</cx:pt>
          <cx:pt idx="27009">1</cx:pt>
          <cx:pt idx="27010">1</cx:pt>
          <cx:pt idx="27011">1</cx:pt>
          <cx:pt idx="27012">1</cx:pt>
          <cx:pt idx="27013">1</cx:pt>
          <cx:pt idx="27014">1</cx:pt>
          <cx:pt idx="27015">1</cx:pt>
          <cx:pt idx="27016">1</cx:pt>
          <cx:pt idx="27017">1</cx:pt>
          <cx:pt idx="27018">1</cx:pt>
          <cx:pt idx="27019">1</cx:pt>
          <cx:pt idx="27020">1</cx:pt>
          <cx:pt idx="27021">1</cx:pt>
          <cx:pt idx="27022">1</cx:pt>
          <cx:pt idx="27023">1</cx:pt>
          <cx:pt idx="27024">1</cx:pt>
          <cx:pt idx="27025">1</cx:pt>
          <cx:pt idx="27026">1</cx:pt>
          <cx:pt idx="27027">1</cx:pt>
          <cx:pt idx="27028">1</cx:pt>
          <cx:pt idx="27029">1</cx:pt>
          <cx:pt idx="27030">1</cx:pt>
          <cx:pt idx="27031">1</cx:pt>
          <cx:pt idx="27032">1</cx:pt>
          <cx:pt idx="27033">1</cx:pt>
          <cx:pt idx="27034">1</cx:pt>
          <cx:pt idx="27035">1</cx:pt>
          <cx:pt idx="27036">1</cx:pt>
          <cx:pt idx="27037">1</cx:pt>
          <cx:pt idx="27038">1</cx:pt>
          <cx:pt idx="27039">1</cx:pt>
          <cx:pt idx="27040">1</cx:pt>
          <cx:pt idx="27041">1</cx:pt>
          <cx:pt idx="27042">1</cx:pt>
          <cx:pt idx="27043">1</cx:pt>
          <cx:pt idx="27044">1</cx:pt>
          <cx:pt idx="27045">1</cx:pt>
          <cx:pt idx="27046">1</cx:pt>
          <cx:pt idx="27047">1</cx:pt>
          <cx:pt idx="27048">1</cx:pt>
          <cx:pt idx="27049">1</cx:pt>
          <cx:pt idx="27050">1</cx:pt>
          <cx:pt idx="27051">1</cx:pt>
          <cx:pt idx="27052">1</cx:pt>
          <cx:pt idx="27053">1</cx:pt>
          <cx:pt idx="27054">1</cx:pt>
          <cx:pt idx="27055">1</cx:pt>
          <cx:pt idx="27056">1</cx:pt>
          <cx:pt idx="27057">1</cx:pt>
          <cx:pt idx="27058">1</cx:pt>
          <cx:pt idx="27059">1</cx:pt>
          <cx:pt idx="27060">1</cx:pt>
          <cx:pt idx="27061">1</cx:pt>
          <cx:pt idx="27062">1</cx:pt>
          <cx:pt idx="27063">1</cx:pt>
          <cx:pt idx="27064">1</cx:pt>
          <cx:pt idx="27065">1</cx:pt>
          <cx:pt idx="27066">1</cx:pt>
          <cx:pt idx="27067">1</cx:pt>
          <cx:pt idx="27068">1</cx:pt>
          <cx:pt idx="27069">1</cx:pt>
          <cx:pt idx="27070">1</cx:pt>
          <cx:pt idx="27071">1</cx:pt>
          <cx:pt idx="27072">1</cx:pt>
          <cx:pt idx="27073">1</cx:pt>
          <cx:pt idx="27074">1</cx:pt>
          <cx:pt idx="27075">1</cx:pt>
          <cx:pt idx="27076">1</cx:pt>
          <cx:pt idx="27077">1</cx:pt>
          <cx:pt idx="27078">1</cx:pt>
          <cx:pt idx="27079">1</cx:pt>
          <cx:pt idx="27080">1</cx:pt>
          <cx:pt idx="27081">1</cx:pt>
          <cx:pt idx="27082">1</cx:pt>
          <cx:pt idx="27083">1</cx:pt>
          <cx:pt idx="27084">1</cx:pt>
          <cx:pt idx="27085">1</cx:pt>
          <cx:pt idx="27086">1</cx:pt>
          <cx:pt idx="27087">1</cx:pt>
          <cx:pt idx="27088">1</cx:pt>
          <cx:pt idx="27089">1</cx:pt>
          <cx:pt idx="27090">1</cx:pt>
          <cx:pt idx="27091">1</cx:pt>
          <cx:pt idx="27092">1</cx:pt>
          <cx:pt idx="27093">1</cx:pt>
          <cx:pt idx="27094">1</cx:pt>
          <cx:pt idx="27095">1</cx:pt>
          <cx:pt idx="27096">1</cx:pt>
          <cx:pt idx="27097">1</cx:pt>
          <cx:pt idx="27098">1</cx:pt>
          <cx:pt idx="27099">1</cx:pt>
          <cx:pt idx="27100">1</cx:pt>
          <cx:pt idx="27101">1</cx:pt>
          <cx:pt idx="27102">1</cx:pt>
          <cx:pt idx="27103">1</cx:pt>
          <cx:pt idx="27104">1</cx:pt>
          <cx:pt idx="27105">1</cx:pt>
          <cx:pt idx="27106">1</cx:pt>
          <cx:pt idx="27107">1</cx:pt>
          <cx:pt idx="27108">1</cx:pt>
          <cx:pt idx="27109">1</cx:pt>
          <cx:pt idx="27110">1</cx:pt>
          <cx:pt idx="27111">1</cx:pt>
          <cx:pt idx="27112">1</cx:pt>
          <cx:pt idx="27113">1</cx:pt>
          <cx:pt idx="27114">1</cx:pt>
          <cx:pt idx="27115">1</cx:pt>
          <cx:pt idx="27116">1</cx:pt>
          <cx:pt idx="27117">1</cx:pt>
          <cx:pt idx="27118">1</cx:pt>
          <cx:pt idx="27119">1</cx:pt>
          <cx:pt idx="27120">1</cx:pt>
          <cx:pt idx="27121">1</cx:pt>
          <cx:pt idx="27122">1</cx:pt>
          <cx:pt idx="27123">1</cx:pt>
          <cx:pt idx="27124">1</cx:pt>
          <cx:pt idx="27125">1</cx:pt>
          <cx:pt idx="27126">1</cx:pt>
          <cx:pt idx="27127">1</cx:pt>
          <cx:pt idx="27128">1</cx:pt>
          <cx:pt idx="27129">1</cx:pt>
          <cx:pt idx="27130">1</cx:pt>
          <cx:pt idx="27131">1</cx:pt>
          <cx:pt idx="27132">1</cx:pt>
          <cx:pt idx="27133">1</cx:pt>
          <cx:pt idx="27134">1</cx:pt>
          <cx:pt idx="27135">1</cx:pt>
          <cx:pt idx="27136">1</cx:pt>
          <cx:pt idx="27137">1</cx:pt>
          <cx:pt idx="27138">1</cx:pt>
          <cx:pt idx="27139">1</cx:pt>
          <cx:pt idx="27140">1</cx:pt>
          <cx:pt idx="27141">1</cx:pt>
          <cx:pt idx="27142">1</cx:pt>
          <cx:pt idx="27143">1</cx:pt>
          <cx:pt idx="27144">1</cx:pt>
          <cx:pt idx="27145">1</cx:pt>
          <cx:pt idx="27146">1</cx:pt>
          <cx:pt idx="27147">1</cx:pt>
          <cx:pt idx="27148">1</cx:pt>
          <cx:pt idx="27149">1</cx:pt>
          <cx:pt idx="27150">1</cx:pt>
          <cx:pt idx="27151">1</cx:pt>
          <cx:pt idx="27152">1</cx:pt>
          <cx:pt idx="27153">3</cx:pt>
          <cx:pt idx="27154">1</cx:pt>
          <cx:pt idx="27155">1</cx:pt>
          <cx:pt idx="27156">1</cx:pt>
          <cx:pt idx="27157">1</cx:pt>
          <cx:pt idx="27158">1</cx:pt>
          <cx:pt idx="27159">1</cx:pt>
          <cx:pt idx="27160">1</cx:pt>
          <cx:pt idx="27161">1</cx:pt>
          <cx:pt idx="27162">1</cx:pt>
          <cx:pt idx="27163">1</cx:pt>
          <cx:pt idx="27164">1</cx:pt>
          <cx:pt idx="27165">1</cx:pt>
          <cx:pt idx="27166">1</cx:pt>
          <cx:pt idx="27167">1</cx:pt>
          <cx:pt idx="27168">1</cx:pt>
          <cx:pt idx="27169">1</cx:pt>
          <cx:pt idx="27170">1</cx:pt>
          <cx:pt idx="27171">1</cx:pt>
          <cx:pt idx="27172">1</cx:pt>
          <cx:pt idx="27173">1</cx:pt>
          <cx:pt idx="27174">1</cx:pt>
          <cx:pt idx="27175">1</cx:pt>
          <cx:pt idx="27176">3</cx:pt>
          <cx:pt idx="27177">1</cx:pt>
          <cx:pt idx="27178">1</cx:pt>
          <cx:pt idx="27179">1</cx:pt>
          <cx:pt idx="27180">1</cx:pt>
          <cx:pt idx="27181">1</cx:pt>
          <cx:pt idx="27182">1</cx:pt>
          <cx:pt idx="27183">1</cx:pt>
          <cx:pt idx="27184">1</cx:pt>
          <cx:pt idx="27185">1</cx:pt>
          <cx:pt idx="27186">1</cx:pt>
          <cx:pt idx="27187">1</cx:pt>
          <cx:pt idx="27188">1</cx:pt>
          <cx:pt idx="27189">1</cx:pt>
          <cx:pt idx="27190">1</cx:pt>
          <cx:pt idx="27191">1</cx:pt>
          <cx:pt idx="27192">1</cx:pt>
          <cx:pt idx="27193">1</cx:pt>
          <cx:pt idx="27194">1</cx:pt>
          <cx:pt idx="27195">1</cx:pt>
          <cx:pt idx="27196">1</cx:pt>
          <cx:pt idx="27197">1</cx:pt>
          <cx:pt idx="27198">1</cx:pt>
          <cx:pt idx="27199">1</cx:pt>
          <cx:pt idx="27200">1</cx:pt>
          <cx:pt idx="27201">1</cx:pt>
          <cx:pt idx="27202">1</cx:pt>
          <cx:pt idx="27203">1</cx:pt>
          <cx:pt idx="27204">1</cx:pt>
          <cx:pt idx="27205">1</cx:pt>
          <cx:pt idx="27206">1</cx:pt>
          <cx:pt idx="27207">1</cx:pt>
          <cx:pt idx="27208">1</cx:pt>
          <cx:pt idx="27209">1</cx:pt>
          <cx:pt idx="27210">1</cx:pt>
          <cx:pt idx="27211">1</cx:pt>
          <cx:pt idx="27212">1</cx:pt>
          <cx:pt idx="27213">1</cx:pt>
          <cx:pt idx="27214">3</cx:pt>
          <cx:pt idx="27215">1</cx:pt>
          <cx:pt idx="27216">1</cx:pt>
          <cx:pt idx="27217">1</cx:pt>
          <cx:pt idx="27218">1</cx:pt>
          <cx:pt idx="27219">1</cx:pt>
          <cx:pt idx="27220">1</cx:pt>
          <cx:pt idx="27221">1</cx:pt>
          <cx:pt idx="27222">1</cx:pt>
          <cx:pt idx="27223">1</cx:pt>
          <cx:pt idx="27224">1</cx:pt>
          <cx:pt idx="27225">3</cx:pt>
          <cx:pt idx="27226">1</cx:pt>
          <cx:pt idx="27227">1</cx:pt>
          <cx:pt idx="27228">1</cx:pt>
          <cx:pt idx="27229">1</cx:pt>
          <cx:pt idx="27230">1</cx:pt>
          <cx:pt idx="27231">1</cx:pt>
          <cx:pt idx="27232">1</cx:pt>
          <cx:pt idx="27233">1</cx:pt>
          <cx:pt idx="27234">1</cx:pt>
          <cx:pt idx="27235">1</cx:pt>
          <cx:pt idx="27236">1</cx:pt>
          <cx:pt idx="27237">1</cx:pt>
          <cx:pt idx="27238">1</cx:pt>
          <cx:pt idx="27239">3</cx:pt>
          <cx:pt idx="27240">1</cx:pt>
          <cx:pt idx="27241">1</cx:pt>
          <cx:pt idx="27242">1</cx:pt>
          <cx:pt idx="27243">1</cx:pt>
          <cx:pt idx="27244">1</cx:pt>
          <cx:pt idx="27245">1</cx:pt>
          <cx:pt idx="27246">1</cx:pt>
          <cx:pt idx="27247">1</cx:pt>
          <cx:pt idx="27248">1</cx:pt>
          <cx:pt idx="27249">1</cx:pt>
          <cx:pt idx="27250">1</cx:pt>
          <cx:pt idx="27251">1</cx:pt>
          <cx:pt idx="27252">1</cx:pt>
          <cx:pt idx="27253">1</cx:pt>
          <cx:pt idx="27254">1</cx:pt>
          <cx:pt idx="27255">1</cx:pt>
          <cx:pt idx="27256">1</cx:pt>
          <cx:pt idx="27257">1</cx:pt>
          <cx:pt idx="27258">1</cx:pt>
          <cx:pt idx="27259">1</cx:pt>
          <cx:pt idx="27260">1</cx:pt>
          <cx:pt idx="27261">1</cx:pt>
          <cx:pt idx="27262">3</cx:pt>
          <cx:pt idx="27263">1</cx:pt>
          <cx:pt idx="27264">1</cx:pt>
          <cx:pt idx="27265">1</cx:pt>
          <cx:pt idx="27266">1</cx:pt>
          <cx:pt idx="27267">1</cx:pt>
          <cx:pt idx="27268">1</cx:pt>
          <cx:pt idx="27269">1</cx:pt>
          <cx:pt idx="27270">1</cx:pt>
          <cx:pt idx="27271">1</cx:pt>
          <cx:pt idx="27272">1</cx:pt>
          <cx:pt idx="27273">1</cx:pt>
          <cx:pt idx="27274">1</cx:pt>
          <cx:pt idx="27275">3</cx:pt>
          <cx:pt idx="27276">1</cx:pt>
          <cx:pt idx="27277">1</cx:pt>
          <cx:pt idx="27278">1</cx:pt>
          <cx:pt idx="27279">1</cx:pt>
          <cx:pt idx="27280">1</cx:pt>
          <cx:pt idx="27281">1</cx:pt>
          <cx:pt idx="27282">1</cx:pt>
          <cx:pt idx="27283">1</cx:pt>
          <cx:pt idx="27284">1</cx:pt>
          <cx:pt idx="27285">1</cx:pt>
          <cx:pt idx="27286">1</cx:pt>
          <cx:pt idx="27287">1</cx:pt>
          <cx:pt idx="27288">1</cx:pt>
          <cx:pt idx="27289">1</cx:pt>
          <cx:pt idx="27290">1</cx:pt>
          <cx:pt idx="27291">1</cx:pt>
          <cx:pt idx="27292">1</cx:pt>
          <cx:pt idx="27293">1</cx:pt>
          <cx:pt idx="27294">1</cx:pt>
          <cx:pt idx="27295">1</cx:pt>
          <cx:pt idx="27296">1</cx:pt>
          <cx:pt idx="27297">1</cx:pt>
          <cx:pt idx="27298">1</cx:pt>
          <cx:pt idx="27299">1</cx:pt>
          <cx:pt idx="27300">1</cx:pt>
          <cx:pt idx="27301">1</cx:pt>
          <cx:pt idx="27302">1</cx:pt>
          <cx:pt idx="27303">1</cx:pt>
          <cx:pt idx="27304">1</cx:pt>
          <cx:pt idx="27305">1</cx:pt>
          <cx:pt idx="27306">1</cx:pt>
          <cx:pt idx="27307">1</cx:pt>
          <cx:pt idx="27308">1</cx:pt>
          <cx:pt idx="27309">1</cx:pt>
          <cx:pt idx="27310">1</cx:pt>
          <cx:pt idx="27311">1</cx:pt>
          <cx:pt idx="27312">1</cx:pt>
          <cx:pt idx="27313">1</cx:pt>
          <cx:pt idx="27314">3</cx:pt>
          <cx:pt idx="27315">1</cx:pt>
          <cx:pt idx="27316">1</cx:pt>
          <cx:pt idx="27317">1</cx:pt>
          <cx:pt idx="27318">1</cx:pt>
          <cx:pt idx="27319">1</cx:pt>
          <cx:pt idx="27320">1</cx:pt>
          <cx:pt idx="27321">1</cx:pt>
          <cx:pt idx="27322">1</cx:pt>
          <cx:pt idx="27323">1</cx:pt>
          <cx:pt idx="27324">1</cx:pt>
          <cx:pt idx="27325">1</cx:pt>
          <cx:pt idx="27326">1</cx:pt>
          <cx:pt idx="27327">1</cx:pt>
          <cx:pt idx="27328">1</cx:pt>
          <cx:pt idx="27329">1</cx:pt>
          <cx:pt idx="27330">1</cx:pt>
          <cx:pt idx="27331">1</cx:pt>
          <cx:pt idx="27332">1</cx:pt>
          <cx:pt idx="27333">1</cx:pt>
          <cx:pt idx="27334">1</cx:pt>
          <cx:pt idx="27335">1</cx:pt>
          <cx:pt idx="27336">1</cx:pt>
          <cx:pt idx="27337">1</cx:pt>
          <cx:pt idx="27338">1</cx:pt>
          <cx:pt idx="27339">1</cx:pt>
          <cx:pt idx="27340">3</cx:pt>
          <cx:pt idx="27341">1</cx:pt>
          <cx:pt idx="27342">1</cx:pt>
          <cx:pt idx="27343">1</cx:pt>
          <cx:pt idx="27344">1</cx:pt>
          <cx:pt idx="27345">1</cx:pt>
          <cx:pt idx="27346">1</cx:pt>
          <cx:pt idx="27347">1</cx:pt>
          <cx:pt idx="27348">1</cx:pt>
          <cx:pt idx="27349">1</cx:pt>
          <cx:pt idx="27350">1</cx:pt>
          <cx:pt idx="27351">1</cx:pt>
          <cx:pt idx="27352">1</cx:pt>
          <cx:pt idx="27353">1</cx:pt>
          <cx:pt idx="27354">1</cx:pt>
          <cx:pt idx="27355">1</cx:pt>
          <cx:pt idx="27356">1</cx:pt>
          <cx:pt idx="27357">1</cx:pt>
          <cx:pt idx="27358">1</cx:pt>
          <cx:pt idx="27359">1</cx:pt>
          <cx:pt idx="27360">1</cx:pt>
          <cx:pt idx="27361">1</cx:pt>
          <cx:pt idx="27362">1</cx:pt>
          <cx:pt idx="27363">1</cx:pt>
          <cx:pt idx="27364">1</cx:pt>
          <cx:pt idx="27365">1</cx:pt>
          <cx:pt idx="27366">1</cx:pt>
          <cx:pt idx="27367">1</cx:pt>
          <cx:pt idx="27368">1</cx:pt>
          <cx:pt idx="27369">1</cx:pt>
          <cx:pt idx="27370">1</cx:pt>
          <cx:pt idx="27371">1</cx:pt>
          <cx:pt idx="27372">1</cx:pt>
          <cx:pt idx="27373">1</cx:pt>
          <cx:pt idx="27374">1</cx:pt>
          <cx:pt idx="27375">1</cx:pt>
          <cx:pt idx="27376">3</cx:pt>
          <cx:pt idx="27377">1</cx:pt>
          <cx:pt idx="27378">1</cx:pt>
          <cx:pt idx="27379">1</cx:pt>
          <cx:pt idx="27380">1</cx:pt>
          <cx:pt idx="27381">1</cx:pt>
          <cx:pt idx="27382">1</cx:pt>
          <cx:pt idx="27383">1</cx:pt>
          <cx:pt idx="27384">1</cx:pt>
          <cx:pt idx="27385">1</cx:pt>
          <cx:pt idx="27386">1</cx:pt>
          <cx:pt idx="27387">1</cx:pt>
          <cx:pt idx="27388">1</cx:pt>
          <cx:pt idx="27389">1</cx:pt>
          <cx:pt idx="27390">1</cx:pt>
          <cx:pt idx="27391">1</cx:pt>
          <cx:pt idx="27392">1</cx:pt>
          <cx:pt idx="27393">1</cx:pt>
          <cx:pt idx="27394">1</cx:pt>
          <cx:pt idx="27395">1</cx:pt>
          <cx:pt idx="27396">1</cx:pt>
          <cx:pt idx="27397">1</cx:pt>
          <cx:pt idx="27398">1</cx:pt>
          <cx:pt idx="27399">1</cx:pt>
          <cx:pt idx="27400">1</cx:pt>
          <cx:pt idx="27401">1</cx:pt>
          <cx:pt idx="27402">1</cx:pt>
          <cx:pt idx="27403">1</cx:pt>
          <cx:pt idx="27404">1</cx:pt>
          <cx:pt idx="27405">1</cx:pt>
          <cx:pt idx="27406">1</cx:pt>
          <cx:pt idx="27407">1</cx:pt>
          <cx:pt idx="27408">1</cx:pt>
          <cx:pt idx="27409">1</cx:pt>
          <cx:pt idx="27410">1</cx:pt>
          <cx:pt idx="27411">1</cx:pt>
          <cx:pt idx="27412">1</cx:pt>
          <cx:pt idx="27413">3</cx:pt>
          <cx:pt idx="27414">1</cx:pt>
          <cx:pt idx="27415">1</cx:pt>
          <cx:pt idx="27416">1</cx:pt>
          <cx:pt idx="27417">1</cx:pt>
          <cx:pt idx="27418">1</cx:pt>
          <cx:pt idx="27419">3</cx:pt>
          <cx:pt idx="27420">1</cx:pt>
          <cx:pt idx="27421">1</cx:pt>
          <cx:pt idx="27422">1</cx:pt>
          <cx:pt idx="27423">1</cx:pt>
          <cx:pt idx="27424">1</cx:pt>
          <cx:pt idx="27425">1</cx:pt>
          <cx:pt idx="27426">1</cx:pt>
          <cx:pt idx="27427">1</cx:pt>
          <cx:pt idx="27428">1</cx:pt>
          <cx:pt idx="27429">1</cx:pt>
          <cx:pt idx="27430">1</cx:pt>
          <cx:pt idx="27431">1</cx:pt>
          <cx:pt idx="27432">1</cx:pt>
          <cx:pt idx="27433">1</cx:pt>
          <cx:pt idx="27434">1</cx:pt>
          <cx:pt idx="27435">1</cx:pt>
          <cx:pt idx="27436">1</cx:pt>
          <cx:pt idx="27437">1</cx:pt>
          <cx:pt idx="27438">1</cx:pt>
          <cx:pt idx="27439">1</cx:pt>
          <cx:pt idx="27440">1</cx:pt>
          <cx:pt idx="27441">1</cx:pt>
          <cx:pt idx="27442">1</cx:pt>
          <cx:pt idx="27443">1</cx:pt>
          <cx:pt idx="27444">1</cx:pt>
          <cx:pt idx="27445">1</cx:pt>
          <cx:pt idx="27446">1</cx:pt>
          <cx:pt idx="27447">1</cx:pt>
          <cx:pt idx="27448">3</cx:pt>
          <cx:pt idx="27449">1</cx:pt>
          <cx:pt idx="27450">1</cx:pt>
          <cx:pt idx="27451">1</cx:pt>
          <cx:pt idx="27452">1</cx:pt>
          <cx:pt idx="27453">1</cx:pt>
          <cx:pt idx="27454">1</cx:pt>
          <cx:pt idx="27455">1</cx:pt>
          <cx:pt idx="27456">1</cx:pt>
          <cx:pt idx="27457">1</cx:pt>
          <cx:pt idx="27458">1</cx:pt>
          <cx:pt idx="27459">1</cx:pt>
          <cx:pt idx="27460">1</cx:pt>
          <cx:pt idx="27461">1</cx:pt>
          <cx:pt idx="27462">1</cx:pt>
          <cx:pt idx="27463">1</cx:pt>
          <cx:pt idx="27464">1</cx:pt>
          <cx:pt idx="27465">1</cx:pt>
          <cx:pt idx="27466">1</cx:pt>
          <cx:pt idx="27467">1</cx:pt>
          <cx:pt idx="27468">1</cx:pt>
          <cx:pt idx="27469">1</cx:pt>
          <cx:pt idx="27470">1</cx:pt>
          <cx:pt idx="27471">1</cx:pt>
          <cx:pt idx="27472">1</cx:pt>
          <cx:pt idx="27473">1</cx:pt>
          <cx:pt idx="27474">1</cx:pt>
          <cx:pt idx="27475">1</cx:pt>
          <cx:pt idx="27476">1</cx:pt>
          <cx:pt idx="27477">1</cx:pt>
          <cx:pt idx="27478">1</cx:pt>
          <cx:pt idx="27479">1</cx:pt>
          <cx:pt idx="27480">1</cx:pt>
          <cx:pt idx="27481">1</cx:pt>
          <cx:pt idx="27482">1</cx:pt>
          <cx:pt idx="27483">1</cx:pt>
          <cx:pt idx="27484">1</cx:pt>
          <cx:pt idx="27485">1</cx:pt>
          <cx:pt idx="27486">1</cx:pt>
          <cx:pt idx="27487">1</cx:pt>
          <cx:pt idx="27488">1</cx:pt>
          <cx:pt idx="27489">1</cx:pt>
          <cx:pt idx="27490">1</cx:pt>
          <cx:pt idx="27491">1</cx:pt>
          <cx:pt idx="27492">3</cx:pt>
          <cx:pt idx="27493">1</cx:pt>
          <cx:pt idx="27494">3</cx:pt>
          <cx:pt idx="27495">1</cx:pt>
          <cx:pt idx="27496">1</cx:pt>
          <cx:pt idx="27497">1</cx:pt>
          <cx:pt idx="27498">1</cx:pt>
          <cx:pt idx="27499">1</cx:pt>
          <cx:pt idx="27500">1</cx:pt>
          <cx:pt idx="27501">1</cx:pt>
          <cx:pt idx="27502">1</cx:pt>
          <cx:pt idx="27503">1</cx:pt>
          <cx:pt idx="27504">1</cx:pt>
          <cx:pt idx="27505">1</cx:pt>
          <cx:pt idx="27506">1</cx:pt>
          <cx:pt idx="27507">1</cx:pt>
          <cx:pt idx="27508">1</cx:pt>
          <cx:pt idx="27509">1</cx:pt>
          <cx:pt idx="27510">1</cx:pt>
          <cx:pt idx="27511">1</cx:pt>
          <cx:pt idx="27512">1</cx:pt>
          <cx:pt idx="27513">1</cx:pt>
          <cx:pt idx="27514">1</cx:pt>
          <cx:pt idx="27515">1</cx:pt>
          <cx:pt idx="27516">1</cx:pt>
          <cx:pt idx="27517">1</cx:pt>
          <cx:pt idx="27518">1</cx:pt>
          <cx:pt idx="27519">1</cx:pt>
          <cx:pt idx="27520">1</cx:pt>
          <cx:pt idx="27521">1</cx:pt>
          <cx:pt idx="27522">3</cx:pt>
          <cx:pt idx="27523">1</cx:pt>
          <cx:pt idx="27524">1</cx:pt>
          <cx:pt idx="27525">1</cx:pt>
          <cx:pt idx="27526">1</cx:pt>
          <cx:pt idx="27527">1</cx:pt>
          <cx:pt idx="27528">1</cx:pt>
          <cx:pt idx="27529">1</cx:pt>
          <cx:pt idx="27530">1</cx:pt>
          <cx:pt idx="27531">1</cx:pt>
          <cx:pt idx="27532">1</cx:pt>
          <cx:pt idx="27533">1</cx:pt>
          <cx:pt idx="27534">1</cx:pt>
          <cx:pt idx="27535">1</cx:pt>
          <cx:pt idx="27536">3</cx:pt>
          <cx:pt idx="27537">1</cx:pt>
          <cx:pt idx="27538">1</cx:pt>
          <cx:pt idx="27539">1</cx:pt>
          <cx:pt idx="27540">1</cx:pt>
          <cx:pt idx="27541">1</cx:pt>
          <cx:pt idx="27542">1</cx:pt>
          <cx:pt idx="27543">1</cx:pt>
          <cx:pt idx="27544">1</cx:pt>
          <cx:pt idx="27545">1</cx:pt>
          <cx:pt idx="27546">1</cx:pt>
          <cx:pt idx="27547">1</cx:pt>
          <cx:pt idx="27548">1</cx:pt>
          <cx:pt idx="27549">1</cx:pt>
          <cx:pt idx="27550">1</cx:pt>
          <cx:pt idx="27551">1</cx:pt>
          <cx:pt idx="27552">1</cx:pt>
          <cx:pt idx="27553">1</cx:pt>
          <cx:pt idx="27554">1</cx:pt>
          <cx:pt idx="27555">1</cx:pt>
          <cx:pt idx="27556">1</cx:pt>
          <cx:pt idx="27557">1</cx:pt>
          <cx:pt idx="27558">1</cx:pt>
          <cx:pt idx="27559">1</cx:pt>
          <cx:pt idx="27560">1</cx:pt>
          <cx:pt idx="27561">1</cx:pt>
          <cx:pt idx="27562">3</cx:pt>
          <cx:pt idx="27563">1</cx:pt>
          <cx:pt idx="27564">1</cx:pt>
          <cx:pt idx="27565">1</cx:pt>
          <cx:pt idx="27566">1</cx:pt>
          <cx:pt idx="27567">1</cx:pt>
          <cx:pt idx="27568">1</cx:pt>
          <cx:pt idx="27569">1</cx:pt>
          <cx:pt idx="27570">1</cx:pt>
          <cx:pt idx="27571">1</cx:pt>
          <cx:pt idx="27572">1</cx:pt>
          <cx:pt idx="27573">1</cx:pt>
          <cx:pt idx="27574">1</cx:pt>
          <cx:pt idx="27575">1</cx:pt>
          <cx:pt idx="27576">1</cx:pt>
          <cx:pt idx="27577">1</cx:pt>
          <cx:pt idx="27578">1</cx:pt>
          <cx:pt idx="27579">1</cx:pt>
          <cx:pt idx="27580">1</cx:pt>
          <cx:pt idx="27581">1</cx:pt>
          <cx:pt idx="27582">1</cx:pt>
          <cx:pt idx="27583">1</cx:pt>
          <cx:pt idx="27584">1</cx:pt>
          <cx:pt idx="27585">1</cx:pt>
          <cx:pt idx="27586">1</cx:pt>
          <cx:pt idx="27587">3</cx:pt>
          <cx:pt idx="27588">1</cx:pt>
          <cx:pt idx="27589">1</cx:pt>
          <cx:pt idx="27590">1</cx:pt>
          <cx:pt idx="27591">1</cx:pt>
          <cx:pt idx="27592">1</cx:pt>
          <cx:pt idx="27593">1</cx:pt>
          <cx:pt idx="27594">1</cx:pt>
          <cx:pt idx="27595">1</cx:pt>
          <cx:pt idx="27596">1</cx:pt>
          <cx:pt idx="27597">1</cx:pt>
          <cx:pt idx="27598">1</cx:pt>
          <cx:pt idx="27599">1</cx:pt>
          <cx:pt idx="27600">1</cx:pt>
          <cx:pt idx="27601">1</cx:pt>
          <cx:pt idx="27602">1</cx:pt>
          <cx:pt idx="27603">1</cx:pt>
          <cx:pt idx="27604">1</cx:pt>
          <cx:pt idx="27605">1</cx:pt>
          <cx:pt idx="27606">1</cx:pt>
          <cx:pt idx="27607">1</cx:pt>
          <cx:pt idx="27608">1</cx:pt>
          <cx:pt idx="27609">1</cx:pt>
          <cx:pt idx="27610">1</cx:pt>
          <cx:pt idx="27611">1</cx:pt>
          <cx:pt idx="27612">1</cx:pt>
          <cx:pt idx="27613">1</cx:pt>
          <cx:pt idx="27614">1</cx:pt>
          <cx:pt idx="27615">1</cx:pt>
          <cx:pt idx="27616">1</cx:pt>
          <cx:pt idx="27617">1</cx:pt>
          <cx:pt idx="27618">1</cx:pt>
          <cx:pt idx="27619">1</cx:pt>
          <cx:pt idx="27620">1</cx:pt>
          <cx:pt idx="27621">1</cx:pt>
          <cx:pt idx="27622">1</cx:pt>
          <cx:pt idx="27623">1</cx:pt>
          <cx:pt idx="27624">1</cx:pt>
          <cx:pt idx="27625">1</cx:pt>
          <cx:pt idx="27626">1</cx:pt>
          <cx:pt idx="27627">1</cx:pt>
          <cx:pt idx="27628">1</cx:pt>
          <cx:pt idx="27629">1</cx:pt>
          <cx:pt idx="27630">1</cx:pt>
          <cx:pt idx="27631">1</cx:pt>
          <cx:pt idx="27632">1</cx:pt>
          <cx:pt idx="27633">1</cx:pt>
          <cx:pt idx="27634">1</cx:pt>
          <cx:pt idx="27635">1</cx:pt>
          <cx:pt idx="27636">1</cx:pt>
          <cx:pt idx="27637">1</cx:pt>
          <cx:pt idx="27638">1</cx:pt>
          <cx:pt idx="27639">1</cx:pt>
          <cx:pt idx="27640">1</cx:pt>
          <cx:pt idx="27641">1</cx:pt>
          <cx:pt idx="27642">1</cx:pt>
          <cx:pt idx="27643">1</cx:pt>
          <cx:pt idx="27644">1</cx:pt>
          <cx:pt idx="27645">1</cx:pt>
          <cx:pt idx="27646">1</cx:pt>
          <cx:pt idx="27647">1</cx:pt>
          <cx:pt idx="27648">1</cx:pt>
          <cx:pt idx="27649">1</cx:pt>
          <cx:pt idx="27650">1</cx:pt>
          <cx:pt idx="27651">1</cx:pt>
          <cx:pt idx="27652">1</cx:pt>
          <cx:pt idx="27653">1</cx:pt>
          <cx:pt idx="27654">1</cx:pt>
          <cx:pt idx="27655">1</cx:pt>
          <cx:pt idx="27656">1</cx:pt>
          <cx:pt idx="27657">1</cx:pt>
          <cx:pt idx="27658">1</cx:pt>
          <cx:pt idx="27659">1</cx:pt>
          <cx:pt idx="27660">1</cx:pt>
          <cx:pt idx="27661">1</cx:pt>
          <cx:pt idx="27662">1</cx:pt>
          <cx:pt idx="27663">1</cx:pt>
          <cx:pt idx="27664">1</cx:pt>
          <cx:pt idx="27665">1</cx:pt>
          <cx:pt idx="27666">1</cx:pt>
          <cx:pt idx="27667">1</cx:pt>
          <cx:pt idx="27668">1</cx:pt>
          <cx:pt idx="27669">1</cx:pt>
          <cx:pt idx="27670">1</cx:pt>
          <cx:pt idx="27671">1</cx:pt>
          <cx:pt idx="27672">1</cx:pt>
          <cx:pt idx="27673">1</cx:pt>
          <cx:pt idx="27674">1</cx:pt>
          <cx:pt idx="27675">1</cx:pt>
          <cx:pt idx="27676">1</cx:pt>
          <cx:pt idx="27677">1</cx:pt>
          <cx:pt idx="27678">1</cx:pt>
          <cx:pt idx="27679">1</cx:pt>
          <cx:pt idx="27680">1</cx:pt>
          <cx:pt idx="27681">1</cx:pt>
          <cx:pt idx="27682">3</cx:pt>
          <cx:pt idx="27683">1</cx:pt>
          <cx:pt idx="27684">1</cx:pt>
          <cx:pt idx="27685">1</cx:pt>
          <cx:pt idx="27686">1</cx:pt>
          <cx:pt idx="27687">1</cx:pt>
          <cx:pt idx="27688">1</cx:pt>
          <cx:pt idx="27689">1</cx:pt>
          <cx:pt idx="27690">1</cx:pt>
          <cx:pt idx="27691">1</cx:pt>
          <cx:pt idx="27692">1</cx:pt>
          <cx:pt idx="27693">1</cx:pt>
          <cx:pt idx="27694">1</cx:pt>
          <cx:pt idx="27695">1</cx:pt>
          <cx:pt idx="27696">1</cx:pt>
          <cx:pt idx="27697">1</cx:pt>
          <cx:pt idx="27698">1</cx:pt>
          <cx:pt idx="27699">1</cx:pt>
          <cx:pt idx="27700">1</cx:pt>
          <cx:pt idx="27701">1</cx:pt>
          <cx:pt idx="27702">1</cx:pt>
          <cx:pt idx="27703">1</cx:pt>
          <cx:pt idx="27704">1</cx:pt>
          <cx:pt idx="27705">1</cx:pt>
          <cx:pt idx="27706">1</cx:pt>
          <cx:pt idx="27707">1</cx:pt>
          <cx:pt idx="27708">1</cx:pt>
          <cx:pt idx="27709">1</cx:pt>
          <cx:pt idx="27710">1</cx:pt>
          <cx:pt idx="27711">1</cx:pt>
          <cx:pt idx="27712">1</cx:pt>
          <cx:pt idx="27713">1</cx:pt>
          <cx:pt idx="27714">1</cx:pt>
          <cx:pt idx="27715">1</cx:pt>
          <cx:pt idx="27716">1</cx:pt>
          <cx:pt idx="27717">1</cx:pt>
          <cx:pt idx="27718">1</cx:pt>
          <cx:pt idx="27719">1</cx:pt>
          <cx:pt idx="27720">1</cx:pt>
          <cx:pt idx="27721">1</cx:pt>
          <cx:pt idx="27722">1</cx:pt>
          <cx:pt idx="27723">1</cx:pt>
          <cx:pt idx="27724">1</cx:pt>
          <cx:pt idx="27725">1</cx:pt>
          <cx:pt idx="27726">1</cx:pt>
          <cx:pt idx="27727">1</cx:pt>
          <cx:pt idx="27728">1</cx:pt>
          <cx:pt idx="27729">1</cx:pt>
          <cx:pt idx="27730">1</cx:pt>
          <cx:pt idx="27731">1</cx:pt>
          <cx:pt idx="27732">1</cx:pt>
          <cx:pt idx="27733">1</cx:pt>
          <cx:pt idx="27734">1</cx:pt>
          <cx:pt idx="27735">1</cx:pt>
          <cx:pt idx="27736">1</cx:pt>
          <cx:pt idx="27737">1</cx:pt>
          <cx:pt idx="27738">3</cx:pt>
          <cx:pt idx="27739">1</cx:pt>
          <cx:pt idx="27740">1</cx:pt>
          <cx:pt idx="27741">1</cx:pt>
          <cx:pt idx="27742">1</cx:pt>
          <cx:pt idx="27743">1</cx:pt>
          <cx:pt idx="27744">1</cx:pt>
          <cx:pt idx="27745">1</cx:pt>
          <cx:pt idx="27746">1</cx:pt>
          <cx:pt idx="27747">1</cx:pt>
          <cx:pt idx="27748">1</cx:pt>
          <cx:pt idx="27749">1</cx:pt>
          <cx:pt idx="27750">1</cx:pt>
          <cx:pt idx="27751">1</cx:pt>
          <cx:pt idx="27752">1</cx:pt>
          <cx:pt idx="27753">1</cx:pt>
          <cx:pt idx="27754">1</cx:pt>
          <cx:pt idx="27755">1</cx:pt>
          <cx:pt idx="27756">1</cx:pt>
          <cx:pt idx="27757">1</cx:pt>
          <cx:pt idx="27758">1</cx:pt>
          <cx:pt idx="27759">1</cx:pt>
          <cx:pt idx="27760">1</cx:pt>
          <cx:pt idx="27761">1</cx:pt>
          <cx:pt idx="27762">3</cx:pt>
          <cx:pt idx="27763">1</cx:pt>
          <cx:pt idx="27764">1</cx:pt>
          <cx:pt idx="27765">3</cx:pt>
          <cx:pt idx="27766">1</cx:pt>
          <cx:pt idx="27767">1</cx:pt>
          <cx:pt idx="27768">1</cx:pt>
          <cx:pt idx="27769">1</cx:pt>
          <cx:pt idx="27770">1</cx:pt>
          <cx:pt idx="27771">1</cx:pt>
          <cx:pt idx="27772">1</cx:pt>
          <cx:pt idx="27773">1</cx:pt>
          <cx:pt idx="27774">1</cx:pt>
          <cx:pt idx="27775">1</cx:pt>
          <cx:pt idx="27776">1</cx:pt>
          <cx:pt idx="27777">1</cx:pt>
          <cx:pt idx="27778">1</cx:pt>
          <cx:pt idx="27779">1</cx:pt>
          <cx:pt idx="27780">1</cx:pt>
          <cx:pt idx="27781">1</cx:pt>
          <cx:pt idx="27782">1</cx:pt>
          <cx:pt idx="27783">1</cx:pt>
          <cx:pt idx="27784">1</cx:pt>
          <cx:pt idx="27785">3</cx:pt>
          <cx:pt idx="27786">1</cx:pt>
          <cx:pt idx="27787">1</cx:pt>
          <cx:pt idx="27788">3</cx:pt>
          <cx:pt idx="27789">1</cx:pt>
          <cx:pt idx="27790">1</cx:pt>
          <cx:pt idx="27791">1</cx:pt>
          <cx:pt idx="27792">1</cx:pt>
          <cx:pt idx="27793">1</cx:pt>
          <cx:pt idx="27794">1</cx:pt>
          <cx:pt idx="27795">1</cx:pt>
          <cx:pt idx="27796">1</cx:pt>
          <cx:pt idx="27797">1</cx:pt>
          <cx:pt idx="27798">1</cx:pt>
          <cx:pt idx="27799">1</cx:pt>
          <cx:pt idx="27800">1</cx:pt>
          <cx:pt idx="27801">1</cx:pt>
          <cx:pt idx="27802">1</cx:pt>
          <cx:pt idx="27803">1</cx:pt>
          <cx:pt idx="27804">1</cx:pt>
          <cx:pt idx="27805">1</cx:pt>
          <cx:pt idx="27806">3</cx:pt>
          <cx:pt idx="27807">1</cx:pt>
          <cx:pt idx="27808">1</cx:pt>
          <cx:pt idx="27809">1</cx:pt>
          <cx:pt idx="27810">1</cx:pt>
          <cx:pt idx="27811">1</cx:pt>
          <cx:pt idx="27812">1</cx:pt>
          <cx:pt idx="27813">1</cx:pt>
          <cx:pt idx="27814">1</cx:pt>
          <cx:pt idx="27815">1</cx:pt>
          <cx:pt idx="27816">1</cx:pt>
          <cx:pt idx="27817">1</cx:pt>
          <cx:pt idx="27818">1</cx:pt>
          <cx:pt idx="27819">1</cx:pt>
          <cx:pt idx="27820">1</cx:pt>
          <cx:pt idx="27821">1</cx:pt>
          <cx:pt idx="27822">1</cx:pt>
          <cx:pt idx="27823">1</cx:pt>
          <cx:pt idx="27824">1</cx:pt>
          <cx:pt idx="27825">1</cx:pt>
          <cx:pt idx="27826">1</cx:pt>
          <cx:pt idx="27827">1</cx:pt>
          <cx:pt idx="27828">1</cx:pt>
          <cx:pt idx="27829">1</cx:pt>
          <cx:pt idx="27830">1</cx:pt>
          <cx:pt idx="27831">1</cx:pt>
          <cx:pt idx="27832">1</cx:pt>
          <cx:pt idx="27833">1</cx:pt>
          <cx:pt idx="27834">1</cx:pt>
          <cx:pt idx="27835">1</cx:pt>
          <cx:pt idx="27836">1</cx:pt>
          <cx:pt idx="27837">1</cx:pt>
          <cx:pt idx="27838">1</cx:pt>
          <cx:pt idx="27839">1</cx:pt>
          <cx:pt idx="27840">1</cx:pt>
          <cx:pt idx="27841">1</cx:pt>
          <cx:pt idx="27842">1</cx:pt>
          <cx:pt idx="27843">1</cx:pt>
          <cx:pt idx="27844">1</cx:pt>
          <cx:pt idx="27845">1</cx:pt>
          <cx:pt idx="27846">1</cx:pt>
          <cx:pt idx="27847">1</cx:pt>
          <cx:pt idx="27848">1</cx:pt>
          <cx:pt idx="27849">1</cx:pt>
          <cx:pt idx="27850">1</cx:pt>
          <cx:pt idx="27851">1</cx:pt>
          <cx:pt idx="27852">1</cx:pt>
          <cx:pt idx="27853">1</cx:pt>
          <cx:pt idx="27854">1</cx:pt>
          <cx:pt idx="27855">1</cx:pt>
          <cx:pt idx="27856">1</cx:pt>
          <cx:pt idx="27857">1</cx:pt>
          <cx:pt idx="27858">1</cx:pt>
          <cx:pt idx="27859">1</cx:pt>
          <cx:pt idx="27860">1</cx:pt>
          <cx:pt idx="27861">1</cx:pt>
          <cx:pt idx="27862">1</cx:pt>
          <cx:pt idx="27863">1</cx:pt>
          <cx:pt idx="27864">1</cx:pt>
          <cx:pt idx="27865">1</cx:pt>
          <cx:pt idx="27866">1</cx:pt>
          <cx:pt idx="27867">1</cx:pt>
          <cx:pt idx="27868">1</cx:pt>
          <cx:pt idx="27869">1</cx:pt>
          <cx:pt idx="27870">1</cx:pt>
          <cx:pt idx="27871">1</cx:pt>
          <cx:pt idx="27872">1</cx:pt>
          <cx:pt idx="27873">1</cx:pt>
          <cx:pt idx="27874">1</cx:pt>
          <cx:pt idx="27875">1</cx:pt>
          <cx:pt idx="27876">1</cx:pt>
          <cx:pt idx="27877">1</cx:pt>
          <cx:pt idx="27878">1</cx:pt>
          <cx:pt idx="27879">1</cx:pt>
          <cx:pt idx="27880">1</cx:pt>
          <cx:pt idx="27881">1</cx:pt>
          <cx:pt idx="27882">1</cx:pt>
          <cx:pt idx="27883">1</cx:pt>
          <cx:pt idx="27884">1</cx:pt>
          <cx:pt idx="27885">1</cx:pt>
          <cx:pt idx="27886">1</cx:pt>
          <cx:pt idx="27887">3</cx:pt>
          <cx:pt idx="27888">1</cx:pt>
          <cx:pt idx="27889">1</cx:pt>
          <cx:pt idx="27890">1</cx:pt>
          <cx:pt idx="27891">1</cx:pt>
          <cx:pt idx="27892">1</cx:pt>
          <cx:pt idx="27893">1</cx:pt>
          <cx:pt idx="27894">1</cx:pt>
          <cx:pt idx="27895">1</cx:pt>
          <cx:pt idx="27896">1</cx:pt>
          <cx:pt idx="27897">1</cx:pt>
          <cx:pt idx="27898">1</cx:pt>
          <cx:pt idx="27899">1</cx:pt>
          <cx:pt idx="27900">1</cx:pt>
          <cx:pt idx="27901">1</cx:pt>
          <cx:pt idx="27902">1</cx:pt>
          <cx:pt idx="27903">1</cx:pt>
          <cx:pt idx="27904">1</cx:pt>
          <cx:pt idx="27905">1</cx:pt>
          <cx:pt idx="27906">1</cx:pt>
          <cx:pt idx="27907">1</cx:pt>
          <cx:pt idx="27908">1</cx:pt>
          <cx:pt idx="27909">1</cx:pt>
          <cx:pt idx="27910">1</cx:pt>
          <cx:pt idx="27911">1</cx:pt>
          <cx:pt idx="27912">1</cx:pt>
          <cx:pt idx="27913">1</cx:pt>
          <cx:pt idx="27914">1</cx:pt>
          <cx:pt idx="27915">1</cx:pt>
          <cx:pt idx="27916">1</cx:pt>
          <cx:pt idx="27917">1</cx:pt>
          <cx:pt idx="27918">1</cx:pt>
          <cx:pt idx="27919">1</cx:pt>
          <cx:pt idx="27920">1</cx:pt>
          <cx:pt idx="27921">1</cx:pt>
          <cx:pt idx="27922">1</cx:pt>
          <cx:pt idx="27923">3</cx:pt>
          <cx:pt idx="27924">1</cx:pt>
          <cx:pt idx="27925">1</cx:pt>
          <cx:pt idx="27926">1</cx:pt>
          <cx:pt idx="27927">1</cx:pt>
          <cx:pt idx="27928">1</cx:pt>
          <cx:pt idx="27929">1</cx:pt>
          <cx:pt idx="27930">1</cx:pt>
          <cx:pt idx="27931">1</cx:pt>
          <cx:pt idx="27932">3</cx:pt>
          <cx:pt idx="27933">1</cx:pt>
          <cx:pt idx="27934">1</cx:pt>
          <cx:pt idx="27935">1</cx:pt>
          <cx:pt idx="27936">1</cx:pt>
          <cx:pt idx="27937">3</cx:pt>
          <cx:pt idx="27938">1</cx:pt>
          <cx:pt idx="27939">1</cx:pt>
          <cx:pt idx="27940">1</cx:pt>
          <cx:pt idx="27941">1</cx:pt>
          <cx:pt idx="27942">1</cx:pt>
          <cx:pt idx="27943">1</cx:pt>
          <cx:pt idx="27944">1</cx:pt>
          <cx:pt idx="27945">1</cx:pt>
          <cx:pt idx="27946">1</cx:pt>
          <cx:pt idx="27947">1</cx:pt>
          <cx:pt idx="27948">1</cx:pt>
          <cx:pt idx="27949">1</cx:pt>
          <cx:pt idx="27950">1</cx:pt>
          <cx:pt idx="27951">1</cx:pt>
          <cx:pt idx="27952">1</cx:pt>
          <cx:pt idx="27953">1</cx:pt>
          <cx:pt idx="27954">1</cx:pt>
          <cx:pt idx="27955">1</cx:pt>
          <cx:pt idx="27956">1</cx:pt>
          <cx:pt idx="27957">1</cx:pt>
          <cx:pt idx="27958">1</cx:pt>
          <cx:pt idx="27959">1</cx:pt>
          <cx:pt idx="27960">1</cx:pt>
          <cx:pt idx="27961">1</cx:pt>
          <cx:pt idx="27962">1</cx:pt>
          <cx:pt idx="27963">1</cx:pt>
          <cx:pt idx="27964">1</cx:pt>
          <cx:pt idx="27965">3</cx:pt>
          <cx:pt idx="27966">1</cx:pt>
          <cx:pt idx="27967">1</cx:pt>
          <cx:pt idx="27968">1</cx:pt>
          <cx:pt idx="27969">1</cx:pt>
          <cx:pt idx="27970">1</cx:pt>
          <cx:pt idx="27971">1</cx:pt>
          <cx:pt idx="27972">1</cx:pt>
          <cx:pt idx="27973">1</cx:pt>
          <cx:pt idx="27974">1</cx:pt>
          <cx:pt idx="27975">1</cx:pt>
          <cx:pt idx="27976">1</cx:pt>
          <cx:pt idx="27977">1</cx:pt>
          <cx:pt idx="27978">1</cx:pt>
          <cx:pt idx="27979">1</cx:pt>
          <cx:pt idx="27980">1</cx:pt>
          <cx:pt idx="27981">1</cx:pt>
          <cx:pt idx="27982">1</cx:pt>
          <cx:pt idx="27983">1</cx:pt>
          <cx:pt idx="27984">1</cx:pt>
          <cx:pt idx="27985">1</cx:pt>
          <cx:pt idx="27986">1</cx:pt>
          <cx:pt idx="27987">1</cx:pt>
          <cx:pt idx="27988">1</cx:pt>
          <cx:pt idx="27989">1</cx:pt>
          <cx:pt idx="27990">1</cx:pt>
          <cx:pt idx="27991">1</cx:pt>
          <cx:pt idx="27992">1</cx:pt>
          <cx:pt idx="27993">1</cx:pt>
          <cx:pt idx="27994">1</cx:pt>
          <cx:pt idx="27995">1</cx:pt>
          <cx:pt idx="27996">1</cx:pt>
          <cx:pt idx="27997">1</cx:pt>
          <cx:pt idx="27998">1</cx:pt>
          <cx:pt idx="27999">1</cx:pt>
          <cx:pt idx="28000">1</cx:pt>
          <cx:pt idx="28001">1</cx:pt>
          <cx:pt idx="28002">1</cx:pt>
          <cx:pt idx="28003">1</cx:pt>
          <cx:pt idx="28004">1</cx:pt>
          <cx:pt idx="28005">1</cx:pt>
          <cx:pt idx="28006">1</cx:pt>
          <cx:pt idx="28007">1</cx:pt>
          <cx:pt idx="28008">1</cx:pt>
          <cx:pt idx="28009">1</cx:pt>
          <cx:pt idx="28010">1</cx:pt>
          <cx:pt idx="28011">1</cx:pt>
          <cx:pt idx="28012">1</cx:pt>
          <cx:pt idx="28013">1</cx:pt>
          <cx:pt idx="28014">1</cx:pt>
          <cx:pt idx="28015">1</cx:pt>
          <cx:pt idx="28016">1</cx:pt>
          <cx:pt idx="28017">1</cx:pt>
          <cx:pt idx="28018">1</cx:pt>
          <cx:pt idx="28019">1</cx:pt>
          <cx:pt idx="28020">1</cx:pt>
          <cx:pt idx="28021">1</cx:pt>
          <cx:pt idx="28022">1</cx:pt>
          <cx:pt idx="28023">1</cx:pt>
          <cx:pt idx="28024">1</cx:pt>
          <cx:pt idx="28025">1</cx:pt>
          <cx:pt idx="28026">1</cx:pt>
          <cx:pt idx="28027">1</cx:pt>
          <cx:pt idx="28028">1</cx:pt>
          <cx:pt idx="28029">3</cx:pt>
          <cx:pt idx="28030">1</cx:pt>
          <cx:pt idx="28031">1</cx:pt>
          <cx:pt idx="28032">1</cx:pt>
          <cx:pt idx="28033">1</cx:pt>
          <cx:pt idx="28034">1</cx:pt>
          <cx:pt idx="28035">1</cx:pt>
          <cx:pt idx="28036">1</cx:pt>
          <cx:pt idx="28037">1</cx:pt>
          <cx:pt idx="28038">1</cx:pt>
          <cx:pt idx="28039">1</cx:pt>
          <cx:pt idx="28040">1</cx:pt>
          <cx:pt idx="28041">1</cx:pt>
          <cx:pt idx="28042">1</cx:pt>
          <cx:pt idx="28043">1</cx:pt>
          <cx:pt idx="28044">1</cx:pt>
          <cx:pt idx="28045">1</cx:pt>
          <cx:pt idx="28046">1</cx:pt>
          <cx:pt idx="28047">1</cx:pt>
          <cx:pt idx="28048">1</cx:pt>
          <cx:pt idx="28049">1</cx:pt>
          <cx:pt idx="28050">1</cx:pt>
          <cx:pt idx="28051">3</cx:pt>
          <cx:pt idx="28052">1</cx:pt>
          <cx:pt idx="28053">1</cx:pt>
          <cx:pt idx="28054">1</cx:pt>
          <cx:pt idx="28055">1</cx:pt>
          <cx:pt idx="28056">1</cx:pt>
          <cx:pt idx="28057">1</cx:pt>
          <cx:pt idx="28058">1</cx:pt>
          <cx:pt idx="28059">1</cx:pt>
          <cx:pt idx="28060">3</cx:pt>
          <cx:pt idx="28061">1</cx:pt>
          <cx:pt idx="28062">1</cx:pt>
          <cx:pt idx="28063">1</cx:pt>
          <cx:pt idx="28064">1</cx:pt>
          <cx:pt idx="28065">1</cx:pt>
          <cx:pt idx="28066">1</cx:pt>
          <cx:pt idx="28067">1</cx:pt>
          <cx:pt idx="28068">1</cx:pt>
          <cx:pt idx="28069">1</cx:pt>
          <cx:pt idx="28070">3</cx:pt>
          <cx:pt idx="28071">1</cx:pt>
          <cx:pt idx="28072">1</cx:pt>
          <cx:pt idx="28073">1</cx:pt>
          <cx:pt idx="28074">1</cx:pt>
          <cx:pt idx="28075">1</cx:pt>
          <cx:pt idx="28076">1</cx:pt>
          <cx:pt idx="28077">1</cx:pt>
          <cx:pt idx="28078">1</cx:pt>
          <cx:pt idx="28079">1</cx:pt>
          <cx:pt idx="28080">1</cx:pt>
          <cx:pt idx="28081">1</cx:pt>
          <cx:pt idx="28082">1</cx:pt>
          <cx:pt idx="28083">1</cx:pt>
          <cx:pt idx="28084">1</cx:pt>
          <cx:pt idx="28085">1</cx:pt>
          <cx:pt idx="28086">1</cx:pt>
          <cx:pt idx="28087">1</cx:pt>
          <cx:pt idx="28088">1</cx:pt>
          <cx:pt idx="28089">1</cx:pt>
          <cx:pt idx="28090">1</cx:pt>
          <cx:pt idx="28091">1</cx:pt>
          <cx:pt idx="28092">1</cx:pt>
          <cx:pt idx="28093">1</cx:pt>
          <cx:pt idx="28094">1</cx:pt>
          <cx:pt idx="28095">1</cx:pt>
          <cx:pt idx="28096">1</cx:pt>
          <cx:pt idx="28097">1</cx:pt>
          <cx:pt idx="28098">1</cx:pt>
          <cx:pt idx="28099">3</cx:pt>
          <cx:pt idx="28100">1</cx:pt>
          <cx:pt idx="28101">1</cx:pt>
          <cx:pt idx="28102">1</cx:pt>
          <cx:pt idx="28103">1</cx:pt>
          <cx:pt idx="28104">1</cx:pt>
          <cx:pt idx="28105">1</cx:pt>
          <cx:pt idx="28106">1</cx:pt>
          <cx:pt idx="28107">1</cx:pt>
          <cx:pt idx="28108">1</cx:pt>
          <cx:pt idx="28109">1</cx:pt>
          <cx:pt idx="28110">1</cx:pt>
          <cx:pt idx="28111">1</cx:pt>
          <cx:pt idx="28112">1</cx:pt>
          <cx:pt idx="28113">1</cx:pt>
          <cx:pt idx="28114">1</cx:pt>
          <cx:pt idx="28115">1</cx:pt>
          <cx:pt idx="28116">1</cx:pt>
          <cx:pt idx="28117">1</cx:pt>
          <cx:pt idx="28118">1</cx:pt>
          <cx:pt idx="28119">1</cx:pt>
          <cx:pt idx="28120">1</cx:pt>
          <cx:pt idx="28121">1</cx:pt>
          <cx:pt idx="28122">1</cx:pt>
          <cx:pt idx="28123">1</cx:pt>
          <cx:pt idx="28124">1</cx:pt>
          <cx:pt idx="28125">1</cx:pt>
          <cx:pt idx="28126">1</cx:pt>
          <cx:pt idx="28127">1</cx:pt>
          <cx:pt idx="28128">1</cx:pt>
          <cx:pt idx="28129">1</cx:pt>
          <cx:pt idx="28130">1</cx:pt>
          <cx:pt idx="28131">1</cx:pt>
          <cx:pt idx="28132">1</cx:pt>
          <cx:pt idx="28133">1</cx:pt>
          <cx:pt idx="28134">1</cx:pt>
          <cx:pt idx="28135">1</cx:pt>
          <cx:pt idx="28136">1</cx:pt>
          <cx:pt idx="28137">1</cx:pt>
          <cx:pt idx="28138">1</cx:pt>
          <cx:pt idx="28139">1</cx:pt>
          <cx:pt idx="28140">1</cx:pt>
          <cx:pt idx="28141">1</cx:pt>
          <cx:pt idx="28142">1</cx:pt>
          <cx:pt idx="28143">1</cx:pt>
          <cx:pt idx="28144">1</cx:pt>
          <cx:pt idx="28145">1</cx:pt>
          <cx:pt idx="28146">1</cx:pt>
          <cx:pt idx="28147">1</cx:pt>
          <cx:pt idx="28148">1</cx:pt>
          <cx:pt idx="28149">1</cx:pt>
          <cx:pt idx="28150">1</cx:pt>
          <cx:pt idx="28151">1</cx:pt>
          <cx:pt idx="28152">1</cx:pt>
          <cx:pt idx="28153">1</cx:pt>
          <cx:pt idx="28154">1</cx:pt>
          <cx:pt idx="28155">1</cx:pt>
          <cx:pt idx="28156">1</cx:pt>
          <cx:pt idx="28157">1</cx:pt>
          <cx:pt idx="28158">1</cx:pt>
          <cx:pt idx="28159">3</cx:pt>
          <cx:pt idx="28160">1</cx:pt>
          <cx:pt idx="28161">1</cx:pt>
          <cx:pt idx="28162">1</cx:pt>
          <cx:pt idx="28163">1</cx:pt>
          <cx:pt idx="28164">1</cx:pt>
          <cx:pt idx="28165">1</cx:pt>
          <cx:pt idx="28166">1</cx:pt>
          <cx:pt idx="28167">1</cx:pt>
          <cx:pt idx="28168">1</cx:pt>
          <cx:pt idx="28169">1</cx:pt>
          <cx:pt idx="28170">1</cx:pt>
          <cx:pt idx="28171">1</cx:pt>
          <cx:pt idx="28172">1</cx:pt>
          <cx:pt idx="28173">1</cx:pt>
          <cx:pt idx="28174">1</cx:pt>
          <cx:pt idx="28175">1</cx:pt>
          <cx:pt idx="28176">1</cx:pt>
          <cx:pt idx="28177">1</cx:pt>
          <cx:pt idx="28178">1</cx:pt>
          <cx:pt idx="28179">1</cx:pt>
          <cx:pt idx="28180">1</cx:pt>
          <cx:pt idx="28181">1</cx:pt>
          <cx:pt idx="28182">1</cx:pt>
          <cx:pt idx="28183">1</cx:pt>
          <cx:pt idx="28184">1</cx:pt>
          <cx:pt idx="28185">1</cx:pt>
          <cx:pt idx="28186">1</cx:pt>
          <cx:pt idx="28187">1</cx:pt>
          <cx:pt idx="28188">1</cx:pt>
          <cx:pt idx="28189">1</cx:pt>
          <cx:pt idx="28190">1</cx:pt>
          <cx:pt idx="28191">3</cx:pt>
          <cx:pt idx="28192">1</cx:pt>
          <cx:pt idx="28193">1</cx:pt>
          <cx:pt idx="28194">1</cx:pt>
          <cx:pt idx="28195">1</cx:pt>
          <cx:pt idx="28196">1</cx:pt>
          <cx:pt idx="28197">1</cx:pt>
          <cx:pt idx="28198">1</cx:pt>
          <cx:pt idx="28199">1</cx:pt>
          <cx:pt idx="28200">1</cx:pt>
          <cx:pt idx="28201">1</cx:pt>
          <cx:pt idx="28202">1</cx:pt>
          <cx:pt idx="28203">1</cx:pt>
          <cx:pt idx="28204">1</cx:pt>
          <cx:pt idx="28205">1</cx:pt>
          <cx:pt idx="28206">1</cx:pt>
          <cx:pt idx="28207">1</cx:pt>
          <cx:pt idx="28208">1</cx:pt>
          <cx:pt idx="28209">1</cx:pt>
          <cx:pt idx="28210">1</cx:pt>
          <cx:pt idx="28211">1</cx:pt>
          <cx:pt idx="28212">1</cx:pt>
          <cx:pt idx="28213">1</cx:pt>
          <cx:pt idx="28214">1</cx:pt>
          <cx:pt idx="28215">1</cx:pt>
          <cx:pt idx="28216">1</cx:pt>
          <cx:pt idx="28217">1</cx:pt>
          <cx:pt idx="28218">1</cx:pt>
          <cx:pt idx="28219">1</cx:pt>
          <cx:pt idx="28220">1</cx:pt>
          <cx:pt idx="28221">1</cx:pt>
          <cx:pt idx="28222">1</cx:pt>
          <cx:pt idx="28223">1</cx:pt>
          <cx:pt idx="28224">1</cx:pt>
          <cx:pt idx="28225">1</cx:pt>
          <cx:pt idx="28226">1</cx:pt>
          <cx:pt idx="28227">1</cx:pt>
          <cx:pt idx="28228">1</cx:pt>
          <cx:pt idx="28229">1</cx:pt>
          <cx:pt idx="28230">1</cx:pt>
          <cx:pt idx="28231">1</cx:pt>
          <cx:pt idx="28232">1</cx:pt>
          <cx:pt idx="28233">1</cx:pt>
          <cx:pt idx="28234">1</cx:pt>
          <cx:pt idx="28235">1</cx:pt>
          <cx:pt idx="28236">1</cx:pt>
          <cx:pt idx="28237">1</cx:pt>
          <cx:pt idx="28238">1</cx:pt>
          <cx:pt idx="28239">1</cx:pt>
          <cx:pt idx="28240">1</cx:pt>
          <cx:pt idx="28241">1</cx:pt>
          <cx:pt idx="28242">1</cx:pt>
          <cx:pt idx="28243">1</cx:pt>
          <cx:pt idx="28244">1</cx:pt>
          <cx:pt idx="28245">1</cx:pt>
          <cx:pt idx="28246">1</cx:pt>
          <cx:pt idx="28247">1</cx:pt>
          <cx:pt idx="28248">1</cx:pt>
          <cx:pt idx="28249">1</cx:pt>
          <cx:pt idx="28250">1</cx:pt>
          <cx:pt idx="28251">1</cx:pt>
          <cx:pt idx="28252">1</cx:pt>
          <cx:pt idx="28253">1</cx:pt>
          <cx:pt idx="28254">3</cx:pt>
          <cx:pt idx="28255">1</cx:pt>
          <cx:pt idx="28256">1</cx:pt>
          <cx:pt idx="28257">1</cx:pt>
          <cx:pt idx="28258">1</cx:pt>
          <cx:pt idx="28259">1</cx:pt>
          <cx:pt idx="28260">1</cx:pt>
          <cx:pt idx="28261">1</cx:pt>
          <cx:pt idx="28262">1</cx:pt>
          <cx:pt idx="28263">1</cx:pt>
          <cx:pt idx="28264">1</cx:pt>
          <cx:pt idx="28265">1</cx:pt>
          <cx:pt idx="28266">1</cx:pt>
          <cx:pt idx="28267">1</cx:pt>
          <cx:pt idx="28268">1</cx:pt>
          <cx:pt idx="28269">1</cx:pt>
          <cx:pt idx="28270">1</cx:pt>
          <cx:pt idx="28271">1</cx:pt>
          <cx:pt idx="28272">1</cx:pt>
          <cx:pt idx="28273">1</cx:pt>
          <cx:pt idx="28274">1</cx:pt>
          <cx:pt idx="28275">1</cx:pt>
          <cx:pt idx="28276">1</cx:pt>
          <cx:pt idx="28277">1</cx:pt>
          <cx:pt idx="28278">3</cx:pt>
          <cx:pt idx="28279">1</cx:pt>
          <cx:pt idx="28280">1</cx:pt>
          <cx:pt idx="28281">1</cx:pt>
          <cx:pt idx="28282">1</cx:pt>
          <cx:pt idx="28283">1</cx:pt>
          <cx:pt idx="28284">1</cx:pt>
          <cx:pt idx="28285">1</cx:pt>
          <cx:pt idx="28286">3</cx:pt>
          <cx:pt idx="28287">1</cx:pt>
          <cx:pt idx="28288">1</cx:pt>
          <cx:pt idx="28289">1</cx:pt>
          <cx:pt idx="28290">1</cx:pt>
          <cx:pt idx="28291">1</cx:pt>
          <cx:pt idx="28292">1</cx:pt>
          <cx:pt idx="28293">1</cx:pt>
          <cx:pt idx="28294">1</cx:pt>
          <cx:pt idx="28295">1</cx:pt>
          <cx:pt idx="28296">1</cx:pt>
          <cx:pt idx="28297">1</cx:pt>
          <cx:pt idx="28298">1</cx:pt>
          <cx:pt idx="28299">1</cx:pt>
          <cx:pt idx="28300">1</cx:pt>
          <cx:pt idx="28301">1</cx:pt>
          <cx:pt idx="28302">1</cx:pt>
          <cx:pt idx="28303">1</cx:pt>
          <cx:pt idx="28304">1</cx:pt>
          <cx:pt idx="28305">1</cx:pt>
          <cx:pt idx="28306">1</cx:pt>
          <cx:pt idx="28307">1</cx:pt>
          <cx:pt idx="28308">1</cx:pt>
          <cx:pt idx="28309">1</cx:pt>
          <cx:pt idx="28310">1</cx:pt>
          <cx:pt idx="28311">1</cx:pt>
          <cx:pt idx="28312">1</cx:pt>
          <cx:pt idx="28313">1</cx:pt>
          <cx:pt idx="28314">1</cx:pt>
          <cx:pt idx="28315">1</cx:pt>
          <cx:pt idx="28316">1</cx:pt>
          <cx:pt idx="28317">1</cx:pt>
          <cx:pt idx="28318">1</cx:pt>
          <cx:pt idx="28319">1</cx:pt>
          <cx:pt idx="28320">1</cx:pt>
          <cx:pt idx="28321">1</cx:pt>
          <cx:pt idx="28322">1</cx:pt>
          <cx:pt idx="28323">1</cx:pt>
          <cx:pt idx="28324">1</cx:pt>
          <cx:pt idx="28325">1</cx:pt>
          <cx:pt idx="28326">3</cx:pt>
          <cx:pt idx="28327">3</cx:pt>
          <cx:pt idx="28328">1</cx:pt>
          <cx:pt idx="28329">1</cx:pt>
          <cx:pt idx="28330">1</cx:pt>
          <cx:pt idx="28331">1</cx:pt>
          <cx:pt idx="28332">1</cx:pt>
          <cx:pt idx="28333">1</cx:pt>
          <cx:pt idx="28334">1</cx:pt>
          <cx:pt idx="28335">1</cx:pt>
          <cx:pt idx="28336">1</cx:pt>
          <cx:pt idx="28337">1</cx:pt>
          <cx:pt idx="28338">1</cx:pt>
          <cx:pt idx="28339">1</cx:pt>
          <cx:pt idx="28340">1</cx:pt>
          <cx:pt idx="28341">1</cx:pt>
          <cx:pt idx="28342">1</cx:pt>
          <cx:pt idx="28343">1</cx:pt>
          <cx:pt idx="28344">1</cx:pt>
          <cx:pt idx="28345">1</cx:pt>
          <cx:pt idx="28346">1</cx:pt>
          <cx:pt idx="28347">1</cx:pt>
          <cx:pt idx="28348">1</cx:pt>
          <cx:pt idx="28349">1</cx:pt>
          <cx:pt idx="28350">1</cx:pt>
          <cx:pt idx="28351">1</cx:pt>
          <cx:pt idx="28352">1</cx:pt>
          <cx:pt idx="28353">1</cx:pt>
          <cx:pt idx="28354">1</cx:pt>
          <cx:pt idx="28355">1</cx:pt>
          <cx:pt idx="28356">1</cx:pt>
          <cx:pt idx="28357">1</cx:pt>
          <cx:pt idx="28358">1</cx:pt>
          <cx:pt idx="28359">1</cx:pt>
          <cx:pt idx="28360">1</cx:pt>
          <cx:pt idx="28361">1</cx:pt>
          <cx:pt idx="28362">1</cx:pt>
          <cx:pt idx="28363">1</cx:pt>
          <cx:pt idx="28364">3</cx:pt>
          <cx:pt idx="28365">1</cx:pt>
          <cx:pt idx="28366">1</cx:pt>
          <cx:pt idx="28367">1</cx:pt>
          <cx:pt idx="28368">1</cx:pt>
          <cx:pt idx="28369">1</cx:pt>
          <cx:pt idx="28370">1</cx:pt>
          <cx:pt idx="28371">1</cx:pt>
          <cx:pt idx="28372">1</cx:pt>
          <cx:pt idx="28373">1</cx:pt>
          <cx:pt idx="28374">1</cx:pt>
          <cx:pt idx="28375">1</cx:pt>
          <cx:pt idx="28376">1</cx:pt>
          <cx:pt idx="28377">1</cx:pt>
          <cx:pt idx="28378">1</cx:pt>
          <cx:pt idx="28379">1</cx:pt>
          <cx:pt idx="28380">1</cx:pt>
          <cx:pt idx="28381">1</cx:pt>
          <cx:pt idx="28382">1</cx:pt>
          <cx:pt idx="28383">1</cx:pt>
          <cx:pt idx="28384">1</cx:pt>
          <cx:pt idx="28385">3</cx:pt>
          <cx:pt idx="28386">1</cx:pt>
          <cx:pt idx="28387">1</cx:pt>
          <cx:pt idx="28388">1</cx:pt>
          <cx:pt idx="28389">1</cx:pt>
          <cx:pt idx="28390">1</cx:pt>
          <cx:pt idx="28391">1</cx:pt>
          <cx:pt idx="28392">1</cx:pt>
          <cx:pt idx="28393">1</cx:pt>
          <cx:pt idx="28394">1</cx:pt>
          <cx:pt idx="28395">1</cx:pt>
          <cx:pt idx="28396">1</cx:pt>
          <cx:pt idx="28397">1</cx:pt>
          <cx:pt idx="28398">1</cx:pt>
          <cx:pt idx="28399">1</cx:pt>
          <cx:pt idx="28400">1</cx:pt>
          <cx:pt idx="28401">1</cx:pt>
          <cx:pt idx="28402">1</cx:pt>
          <cx:pt idx="28403">1</cx:pt>
          <cx:pt idx="28404">3</cx:pt>
          <cx:pt idx="28405">1</cx:pt>
          <cx:pt idx="28406">1</cx:pt>
          <cx:pt idx="28407">1</cx:pt>
          <cx:pt idx="28408">1</cx:pt>
          <cx:pt idx="28409">1</cx:pt>
          <cx:pt idx="28410">1</cx:pt>
          <cx:pt idx="28411">1</cx:pt>
          <cx:pt idx="28412">1</cx:pt>
          <cx:pt idx="28413">3</cx:pt>
          <cx:pt idx="28414">1</cx:pt>
          <cx:pt idx="28415">1</cx:pt>
          <cx:pt idx="28416">1</cx:pt>
          <cx:pt idx="28417">1</cx:pt>
          <cx:pt idx="28418">1</cx:pt>
          <cx:pt idx="28419">1</cx:pt>
          <cx:pt idx="28420">1</cx:pt>
          <cx:pt idx="28421">1</cx:pt>
          <cx:pt idx="28422">1</cx:pt>
          <cx:pt idx="28423">1</cx:pt>
          <cx:pt idx="28424">1</cx:pt>
          <cx:pt idx="28425">1</cx:pt>
          <cx:pt idx="28426">1</cx:pt>
          <cx:pt idx="28427">1</cx:pt>
          <cx:pt idx="28428">1</cx:pt>
          <cx:pt idx="28429">1</cx:pt>
          <cx:pt idx="28430">1</cx:pt>
          <cx:pt idx="28431">3</cx:pt>
          <cx:pt idx="28432">1</cx:pt>
          <cx:pt idx="28433">1</cx:pt>
          <cx:pt idx="28434">1</cx:pt>
          <cx:pt idx="28435">1</cx:pt>
          <cx:pt idx="28436">1</cx:pt>
          <cx:pt idx="28437">1</cx:pt>
          <cx:pt idx="28438">3</cx:pt>
          <cx:pt idx="28439">1</cx:pt>
          <cx:pt idx="28440">1</cx:pt>
          <cx:pt idx="28441">3</cx:pt>
          <cx:pt idx="28442">1</cx:pt>
          <cx:pt idx="28443">1</cx:pt>
          <cx:pt idx="28444">1</cx:pt>
          <cx:pt idx="28445">1</cx:pt>
          <cx:pt idx="28446">1</cx:pt>
          <cx:pt idx="28447">1</cx:pt>
          <cx:pt idx="28448">1</cx:pt>
          <cx:pt idx="28449">1</cx:pt>
          <cx:pt idx="28450">1</cx:pt>
          <cx:pt idx="28451">1</cx:pt>
          <cx:pt idx="28452">1</cx:pt>
          <cx:pt idx="28453">1</cx:pt>
          <cx:pt idx="28454">1</cx:pt>
          <cx:pt idx="28455">1</cx:pt>
          <cx:pt idx="28456">1</cx:pt>
          <cx:pt idx="28457">1</cx:pt>
          <cx:pt idx="28458">1</cx:pt>
          <cx:pt idx="28459">1</cx:pt>
          <cx:pt idx="28460">1</cx:pt>
          <cx:pt idx="28461">1</cx:pt>
          <cx:pt idx="28462">1</cx:pt>
          <cx:pt idx="28463">1</cx:pt>
          <cx:pt idx="28464">1</cx:pt>
          <cx:pt idx="28465">1</cx:pt>
          <cx:pt idx="28466">1</cx:pt>
          <cx:pt idx="28467">1</cx:pt>
          <cx:pt idx="28468">1</cx:pt>
          <cx:pt idx="28469">1</cx:pt>
          <cx:pt idx="28470">1</cx:pt>
          <cx:pt idx="28471">1</cx:pt>
          <cx:pt idx="28472">1</cx:pt>
          <cx:pt idx="28473">1</cx:pt>
          <cx:pt idx="28474">1</cx:pt>
          <cx:pt idx="28475">1</cx:pt>
          <cx:pt idx="28476">1</cx:pt>
          <cx:pt idx="28477">1</cx:pt>
          <cx:pt idx="28478">1</cx:pt>
          <cx:pt idx="28479">1</cx:pt>
          <cx:pt idx="28480">1</cx:pt>
          <cx:pt idx="28481">1</cx:pt>
          <cx:pt idx="28482">1</cx:pt>
          <cx:pt idx="28483">1</cx:pt>
          <cx:pt idx="28484">1</cx:pt>
          <cx:pt idx="28485">1</cx:pt>
          <cx:pt idx="28486">1</cx:pt>
          <cx:pt idx="28487">1</cx:pt>
          <cx:pt idx="28488">1</cx:pt>
          <cx:pt idx="28489">1</cx:pt>
          <cx:pt idx="28490">1</cx:pt>
          <cx:pt idx="28491">1</cx:pt>
          <cx:pt idx="28492">1</cx:pt>
          <cx:pt idx="28493">1</cx:pt>
          <cx:pt idx="28494">1</cx:pt>
          <cx:pt idx="28495">1</cx:pt>
          <cx:pt idx="28496">1</cx:pt>
          <cx:pt idx="28497">1</cx:pt>
          <cx:pt idx="28498">1</cx:pt>
          <cx:pt idx="28499">1</cx:pt>
          <cx:pt idx="28500">1</cx:pt>
          <cx:pt idx="28501">1</cx:pt>
          <cx:pt idx="28502">1</cx:pt>
          <cx:pt idx="28503">1</cx:pt>
          <cx:pt idx="28504">1</cx:pt>
          <cx:pt idx="28505">1</cx:pt>
          <cx:pt idx="28506">1</cx:pt>
          <cx:pt idx="28507">1</cx:pt>
          <cx:pt idx="28508">1</cx:pt>
          <cx:pt idx="28509">1</cx:pt>
          <cx:pt idx="28510">1</cx:pt>
          <cx:pt idx="28511">1</cx:pt>
          <cx:pt idx="28512">1</cx:pt>
          <cx:pt idx="28513">1</cx:pt>
          <cx:pt idx="28514">1</cx:pt>
          <cx:pt idx="28515">1</cx:pt>
          <cx:pt idx="28516">1</cx:pt>
          <cx:pt idx="28517">1</cx:pt>
          <cx:pt idx="28518">1</cx:pt>
          <cx:pt idx="28519">1</cx:pt>
          <cx:pt idx="28520">1</cx:pt>
          <cx:pt idx="28521">1</cx:pt>
          <cx:pt idx="28522">1</cx:pt>
          <cx:pt idx="28523">1</cx:pt>
          <cx:pt idx="28524">3</cx:pt>
          <cx:pt idx="28525">1</cx:pt>
          <cx:pt idx="28526">1</cx:pt>
          <cx:pt idx="28527">1</cx:pt>
          <cx:pt idx="28528">1</cx:pt>
          <cx:pt idx="28529">1</cx:pt>
          <cx:pt idx="28530">1</cx:pt>
          <cx:pt idx="28531">1</cx:pt>
          <cx:pt idx="28532">1</cx:pt>
          <cx:pt idx="28533">1</cx:pt>
          <cx:pt idx="28534">1</cx:pt>
          <cx:pt idx="28535">1</cx:pt>
          <cx:pt idx="28536">1</cx:pt>
          <cx:pt idx="28537">1</cx:pt>
          <cx:pt idx="28538">1</cx:pt>
          <cx:pt idx="28539">1</cx:pt>
          <cx:pt idx="28540">1</cx:pt>
          <cx:pt idx="28541">1</cx:pt>
          <cx:pt idx="28542">1</cx:pt>
          <cx:pt idx="28543">1</cx:pt>
          <cx:pt idx="28544">1</cx:pt>
          <cx:pt idx="28545">1</cx:pt>
          <cx:pt idx="28546">1</cx:pt>
          <cx:pt idx="28547">1</cx:pt>
          <cx:pt idx="28548">1</cx:pt>
          <cx:pt idx="28549">1</cx:pt>
          <cx:pt idx="28550">1</cx:pt>
          <cx:pt idx="28551">1</cx:pt>
          <cx:pt idx="28552">1</cx:pt>
          <cx:pt idx="28553">1</cx:pt>
          <cx:pt idx="28554">1</cx:pt>
          <cx:pt idx="28555">1</cx:pt>
          <cx:pt idx="28556">1</cx:pt>
          <cx:pt idx="28557">1</cx:pt>
          <cx:pt idx="28558">1</cx:pt>
          <cx:pt idx="28559">1</cx:pt>
          <cx:pt idx="28560">1</cx:pt>
          <cx:pt idx="28561">1</cx:pt>
          <cx:pt idx="28562">1</cx:pt>
          <cx:pt idx="28563">1</cx:pt>
          <cx:pt idx="28564">1</cx:pt>
          <cx:pt idx="28565">1</cx:pt>
          <cx:pt idx="28566">1</cx:pt>
          <cx:pt idx="28567">1</cx:pt>
          <cx:pt idx="28568">3</cx:pt>
          <cx:pt idx="28569">1</cx:pt>
          <cx:pt idx="28570">1</cx:pt>
          <cx:pt idx="28571">1</cx:pt>
          <cx:pt idx="28572">1</cx:pt>
          <cx:pt idx="28573">1</cx:pt>
          <cx:pt idx="28574">1</cx:pt>
          <cx:pt idx="28575">1</cx:pt>
          <cx:pt idx="28576">3</cx:pt>
          <cx:pt idx="28577">1</cx:pt>
          <cx:pt idx="28578">1</cx:pt>
          <cx:pt idx="28579">1</cx:pt>
          <cx:pt idx="28580">1</cx:pt>
          <cx:pt idx="28581">1</cx:pt>
          <cx:pt idx="28582">1</cx:pt>
          <cx:pt idx="28583">1</cx:pt>
          <cx:pt idx="28584">1</cx:pt>
          <cx:pt idx="28585">1</cx:pt>
          <cx:pt idx="28586">1</cx:pt>
          <cx:pt idx="28587">1</cx:pt>
          <cx:pt idx="28588">1</cx:pt>
          <cx:pt idx="28589">1</cx:pt>
          <cx:pt idx="28590">3</cx:pt>
          <cx:pt idx="28591">1</cx:pt>
          <cx:pt idx="28592">1</cx:pt>
          <cx:pt idx="28593">1</cx:pt>
          <cx:pt idx="28594">1</cx:pt>
          <cx:pt idx="28595">1</cx:pt>
          <cx:pt idx="28596">1</cx:pt>
          <cx:pt idx="28597">1</cx:pt>
          <cx:pt idx="28598">1</cx:pt>
          <cx:pt idx="28599">1</cx:pt>
          <cx:pt idx="28600">1</cx:pt>
          <cx:pt idx="28601">1</cx:pt>
          <cx:pt idx="28602">1</cx:pt>
          <cx:pt idx="28603">1</cx:pt>
          <cx:pt idx="28604">1</cx:pt>
          <cx:pt idx="28605">1</cx:pt>
          <cx:pt idx="28606">1</cx:pt>
          <cx:pt idx="28607">1</cx:pt>
          <cx:pt idx="28608">1</cx:pt>
          <cx:pt idx="28609">1</cx:pt>
          <cx:pt idx="28610">1</cx:pt>
          <cx:pt idx="28611">1</cx:pt>
          <cx:pt idx="28612">1</cx:pt>
          <cx:pt idx="28613">1</cx:pt>
          <cx:pt idx="28614">1</cx:pt>
          <cx:pt idx="28615">1</cx:pt>
          <cx:pt idx="28616">1</cx:pt>
          <cx:pt idx="28617">1</cx:pt>
          <cx:pt idx="28618">1</cx:pt>
          <cx:pt idx="28619">1</cx:pt>
          <cx:pt idx="28620">1</cx:pt>
          <cx:pt idx="28621">1</cx:pt>
          <cx:pt idx="28622">1</cx:pt>
          <cx:pt idx="28623">1</cx:pt>
          <cx:pt idx="28624">1</cx:pt>
          <cx:pt idx="28625">1</cx:pt>
          <cx:pt idx="28626">1</cx:pt>
          <cx:pt idx="28627">1</cx:pt>
          <cx:pt idx="28628">1</cx:pt>
          <cx:pt idx="28629">1</cx:pt>
          <cx:pt idx="28630">1</cx:pt>
          <cx:pt idx="28631">1</cx:pt>
          <cx:pt idx="28632">1</cx:pt>
          <cx:pt idx="28633">1</cx:pt>
          <cx:pt idx="28634">1</cx:pt>
          <cx:pt idx="28635">1</cx:pt>
          <cx:pt idx="28636">1</cx:pt>
          <cx:pt idx="28637">1</cx:pt>
          <cx:pt idx="28638">1</cx:pt>
          <cx:pt idx="28639">1</cx:pt>
          <cx:pt idx="28640">1</cx:pt>
          <cx:pt idx="28641">1</cx:pt>
          <cx:pt idx="28642">1</cx:pt>
          <cx:pt idx="28643">1</cx:pt>
          <cx:pt idx="28644">1</cx:pt>
          <cx:pt idx="28645">1</cx:pt>
          <cx:pt idx="28646">1</cx:pt>
          <cx:pt idx="28647">1</cx:pt>
          <cx:pt idx="28648">3</cx:pt>
          <cx:pt idx="28649">1</cx:pt>
          <cx:pt idx="28650">1</cx:pt>
          <cx:pt idx="28651">1</cx:pt>
          <cx:pt idx="28652">1</cx:pt>
          <cx:pt idx="28653">1</cx:pt>
          <cx:pt idx="28654">1</cx:pt>
          <cx:pt idx="28655">1</cx:pt>
          <cx:pt idx="28656">1</cx:pt>
          <cx:pt idx="28657">1</cx:pt>
          <cx:pt idx="28658">1</cx:pt>
          <cx:pt idx="28659">1</cx:pt>
          <cx:pt idx="28660">1</cx:pt>
          <cx:pt idx="28661">1</cx:pt>
          <cx:pt idx="28662">3</cx:pt>
          <cx:pt idx="28663">1</cx:pt>
          <cx:pt idx="28664">1</cx:pt>
          <cx:pt idx="28665">1</cx:pt>
          <cx:pt idx="28666">1</cx:pt>
          <cx:pt idx="28667">1</cx:pt>
          <cx:pt idx="28668">1</cx:pt>
          <cx:pt idx="28669">1</cx:pt>
          <cx:pt idx="28670">1</cx:pt>
          <cx:pt idx="28671">1</cx:pt>
          <cx:pt idx="28672">1</cx:pt>
          <cx:pt idx="28673">1</cx:pt>
          <cx:pt idx="28674">1</cx:pt>
          <cx:pt idx="28675">1</cx:pt>
          <cx:pt idx="28676">1</cx:pt>
          <cx:pt idx="28677">1</cx:pt>
          <cx:pt idx="28678">1</cx:pt>
          <cx:pt idx="28679">1</cx:pt>
          <cx:pt idx="28680">1</cx:pt>
          <cx:pt idx="28681">1</cx:pt>
          <cx:pt idx="28682">1</cx:pt>
          <cx:pt idx="28683">1</cx:pt>
          <cx:pt idx="28684">3</cx:pt>
          <cx:pt idx="28685">1</cx:pt>
          <cx:pt idx="28686">1</cx:pt>
          <cx:pt idx="28687">1</cx:pt>
          <cx:pt idx="28688">1</cx:pt>
          <cx:pt idx="28689">1</cx:pt>
          <cx:pt idx="28690">1</cx:pt>
          <cx:pt idx="28691">1</cx:pt>
          <cx:pt idx="28692">1</cx:pt>
          <cx:pt idx="28693">1</cx:pt>
          <cx:pt idx="28694">1</cx:pt>
          <cx:pt idx="28695">1</cx:pt>
          <cx:pt idx="28696">1</cx:pt>
          <cx:pt idx="28697">1</cx:pt>
          <cx:pt idx="28698">1</cx:pt>
          <cx:pt idx="28699">1</cx:pt>
          <cx:pt idx="28700">1</cx:pt>
          <cx:pt idx="28701">1</cx:pt>
          <cx:pt idx="28702">1</cx:pt>
          <cx:pt idx="28703">1</cx:pt>
          <cx:pt idx="28704">1</cx:pt>
          <cx:pt idx="28705">1</cx:pt>
          <cx:pt idx="28706">1</cx:pt>
          <cx:pt idx="28707">1</cx:pt>
          <cx:pt idx="28708">1</cx:pt>
          <cx:pt idx="28709">1</cx:pt>
          <cx:pt idx="28710">1</cx:pt>
          <cx:pt idx="28711">1</cx:pt>
          <cx:pt idx="28712">1</cx:pt>
          <cx:pt idx="28713">1</cx:pt>
          <cx:pt idx="28714">1</cx:pt>
          <cx:pt idx="28715">1</cx:pt>
          <cx:pt idx="28716">1</cx:pt>
          <cx:pt idx="28717">1</cx:pt>
          <cx:pt idx="28718">1</cx:pt>
          <cx:pt idx="28719">1</cx:pt>
          <cx:pt idx="28720">1</cx:pt>
          <cx:pt idx="28721">1</cx:pt>
          <cx:pt idx="28722">1</cx:pt>
          <cx:pt idx="28723">1</cx:pt>
          <cx:pt idx="28724">1</cx:pt>
          <cx:pt idx="28725">1</cx:pt>
          <cx:pt idx="28726">1</cx:pt>
          <cx:pt idx="28727">1</cx:pt>
          <cx:pt idx="28728">1</cx:pt>
          <cx:pt idx="28729">1</cx:pt>
          <cx:pt idx="28730">1</cx:pt>
          <cx:pt idx="28731">1</cx:pt>
          <cx:pt idx="28732">1</cx:pt>
          <cx:pt idx="28733">1</cx:pt>
          <cx:pt idx="28734">1</cx:pt>
          <cx:pt idx="28735">1</cx:pt>
          <cx:pt idx="28736">1</cx:pt>
          <cx:pt idx="28737">1</cx:pt>
          <cx:pt idx="28738">1</cx:pt>
          <cx:pt idx="28739">1</cx:pt>
          <cx:pt idx="28740">1</cx:pt>
          <cx:pt idx="28741">1</cx:pt>
          <cx:pt idx="28742">1</cx:pt>
          <cx:pt idx="28743">1</cx:pt>
          <cx:pt idx="28744">1</cx:pt>
          <cx:pt idx="28745">1</cx:pt>
          <cx:pt idx="28746">1</cx:pt>
          <cx:pt idx="28747">1</cx:pt>
          <cx:pt idx="28748">1</cx:pt>
          <cx:pt idx="28749">1</cx:pt>
          <cx:pt idx="28750">1</cx:pt>
          <cx:pt idx="28751">1</cx:pt>
          <cx:pt idx="28752">1</cx:pt>
          <cx:pt idx="28753">1</cx:pt>
          <cx:pt idx="28754">3</cx:pt>
          <cx:pt idx="28755">1</cx:pt>
          <cx:pt idx="28756">1</cx:pt>
          <cx:pt idx="28757">1</cx:pt>
          <cx:pt idx="28758">1</cx:pt>
          <cx:pt idx="28759">1</cx:pt>
          <cx:pt idx="28760">1</cx:pt>
          <cx:pt idx="28761">1</cx:pt>
          <cx:pt idx="28762">1</cx:pt>
          <cx:pt idx="28763">1</cx:pt>
          <cx:pt idx="28764">1</cx:pt>
          <cx:pt idx="28765">1</cx:pt>
          <cx:pt idx="28766">1</cx:pt>
          <cx:pt idx="28767">1</cx:pt>
          <cx:pt idx="28768">1</cx:pt>
          <cx:pt idx="28769">1</cx:pt>
          <cx:pt idx="28770">1</cx:pt>
          <cx:pt idx="28771">1</cx:pt>
          <cx:pt idx="28772">1</cx:pt>
          <cx:pt idx="28773">1</cx:pt>
          <cx:pt idx="28774">1</cx:pt>
          <cx:pt idx="28775">1</cx:pt>
          <cx:pt idx="28776">1</cx:pt>
          <cx:pt idx="28777">1</cx:pt>
          <cx:pt idx="28778">1</cx:pt>
          <cx:pt idx="28779">1</cx:pt>
          <cx:pt idx="28780">1</cx:pt>
          <cx:pt idx="28781">1</cx:pt>
          <cx:pt idx="28782">1</cx:pt>
          <cx:pt idx="28783">1</cx:pt>
          <cx:pt idx="28784">1</cx:pt>
          <cx:pt idx="28785">1</cx:pt>
          <cx:pt idx="28786">1</cx:pt>
          <cx:pt idx="28787">1</cx:pt>
          <cx:pt idx="28788">1</cx:pt>
          <cx:pt idx="28789">1</cx:pt>
          <cx:pt idx="28790">1</cx:pt>
          <cx:pt idx="28791">1</cx:pt>
          <cx:pt idx="28792">1</cx:pt>
          <cx:pt idx="28793">1</cx:pt>
          <cx:pt idx="28794">1</cx:pt>
          <cx:pt idx="28795">1</cx:pt>
          <cx:pt idx="28796">1</cx:pt>
          <cx:pt idx="28797">1</cx:pt>
          <cx:pt idx="28798">1</cx:pt>
          <cx:pt idx="28799">3</cx:pt>
          <cx:pt idx="28800">1</cx:pt>
          <cx:pt idx="28801">1</cx:pt>
          <cx:pt idx="28802">1</cx:pt>
          <cx:pt idx="28803">1</cx:pt>
          <cx:pt idx="28804">1</cx:pt>
          <cx:pt idx="28805">1</cx:pt>
          <cx:pt idx="28806">3</cx:pt>
          <cx:pt idx="28807">1</cx:pt>
          <cx:pt idx="28808">1</cx:pt>
          <cx:pt idx="28809">1</cx:pt>
          <cx:pt idx="28810">1</cx:pt>
          <cx:pt idx="28811">3</cx:pt>
          <cx:pt idx="28812">1</cx:pt>
          <cx:pt idx="28813">1</cx:pt>
          <cx:pt idx="28814">3</cx:pt>
          <cx:pt idx="28815">1</cx:pt>
          <cx:pt idx="28816">1</cx:pt>
          <cx:pt idx="28817">1</cx:pt>
          <cx:pt idx="28818">1</cx:pt>
          <cx:pt idx="28819">1</cx:pt>
          <cx:pt idx="28820">1</cx:pt>
          <cx:pt idx="28821">1</cx:pt>
          <cx:pt idx="28822">1</cx:pt>
          <cx:pt idx="28823">1</cx:pt>
          <cx:pt idx="28824">1</cx:pt>
          <cx:pt idx="28825">1</cx:pt>
          <cx:pt idx="28826">1</cx:pt>
          <cx:pt idx="28827">1</cx:pt>
          <cx:pt idx="28828">1</cx:pt>
          <cx:pt idx="28829">1</cx:pt>
          <cx:pt idx="28830">1</cx:pt>
          <cx:pt idx="28831">1</cx:pt>
          <cx:pt idx="28832">1</cx:pt>
          <cx:pt idx="28833">1</cx:pt>
          <cx:pt idx="28834">1</cx:pt>
          <cx:pt idx="28835">1</cx:pt>
          <cx:pt idx="28836">1</cx:pt>
          <cx:pt idx="28837">1</cx:pt>
          <cx:pt idx="28838">1</cx:pt>
          <cx:pt idx="28839">1</cx:pt>
          <cx:pt idx="28840">1</cx:pt>
          <cx:pt idx="28841">1</cx:pt>
          <cx:pt idx="28842">1</cx:pt>
          <cx:pt idx="28843">3</cx:pt>
          <cx:pt idx="28844">1</cx:pt>
          <cx:pt idx="28845">1</cx:pt>
          <cx:pt idx="28846">1</cx:pt>
          <cx:pt idx="28847">1</cx:pt>
          <cx:pt idx="28848">1</cx:pt>
          <cx:pt idx="28849">1</cx:pt>
          <cx:pt idx="28850">1</cx:pt>
          <cx:pt idx="28851">1</cx:pt>
          <cx:pt idx="28852">1</cx:pt>
          <cx:pt idx="28853">1</cx:pt>
          <cx:pt idx="28854">1</cx:pt>
          <cx:pt idx="28855">1</cx:pt>
          <cx:pt idx="28856">1</cx:pt>
          <cx:pt idx="28857">1</cx:pt>
          <cx:pt idx="28858">1</cx:pt>
          <cx:pt idx="28859">1</cx:pt>
          <cx:pt idx="28860">1</cx:pt>
          <cx:pt idx="28861">1</cx:pt>
          <cx:pt idx="28862">1</cx:pt>
          <cx:pt idx="28863">1</cx:pt>
          <cx:pt idx="28864">1</cx:pt>
          <cx:pt idx="28865">1</cx:pt>
          <cx:pt idx="28866">1</cx:pt>
          <cx:pt idx="28867">1</cx:pt>
          <cx:pt idx="28868">1</cx:pt>
          <cx:pt idx="28869">1</cx:pt>
          <cx:pt idx="28870">1</cx:pt>
          <cx:pt idx="28871">1</cx:pt>
          <cx:pt idx="28872">1</cx:pt>
          <cx:pt idx="28873">1</cx:pt>
          <cx:pt idx="28874">1</cx:pt>
          <cx:pt idx="28875">3</cx:pt>
          <cx:pt idx="28876">1</cx:pt>
          <cx:pt idx="28877">1</cx:pt>
          <cx:pt idx="28878">1</cx:pt>
          <cx:pt idx="28879">1</cx:pt>
          <cx:pt idx="28880">1</cx:pt>
          <cx:pt idx="28881">1</cx:pt>
          <cx:pt idx="28882">1</cx:pt>
          <cx:pt idx="28883">1</cx:pt>
          <cx:pt idx="28884">1</cx:pt>
          <cx:pt idx="28885">1</cx:pt>
          <cx:pt idx="28886">1</cx:pt>
          <cx:pt idx="28887">1</cx:pt>
          <cx:pt idx="28888">1</cx:pt>
          <cx:pt idx="28889">1</cx:pt>
          <cx:pt idx="28890">1</cx:pt>
          <cx:pt idx="28891">1</cx:pt>
          <cx:pt idx="28892">1</cx:pt>
          <cx:pt idx="28893">1</cx:pt>
          <cx:pt idx="28894">1</cx:pt>
          <cx:pt idx="28895">1</cx:pt>
          <cx:pt idx="28896">1</cx:pt>
          <cx:pt idx="28897">1</cx:pt>
          <cx:pt idx="28898">1</cx:pt>
          <cx:pt idx="28899">1</cx:pt>
          <cx:pt idx="28900">1</cx:pt>
          <cx:pt idx="28901">1</cx:pt>
          <cx:pt idx="28902">1</cx:pt>
          <cx:pt idx="28903">1</cx:pt>
          <cx:pt idx="28904">1</cx:pt>
          <cx:pt idx="28905">1</cx:pt>
          <cx:pt idx="28906">1</cx:pt>
          <cx:pt idx="28907">1</cx:pt>
          <cx:pt idx="28908">1</cx:pt>
          <cx:pt idx="28909">1</cx:pt>
          <cx:pt idx="28910">3</cx:pt>
          <cx:pt idx="28911">1</cx:pt>
          <cx:pt idx="28912">1</cx:pt>
          <cx:pt idx="28913">1</cx:pt>
          <cx:pt idx="28914">1</cx:pt>
          <cx:pt idx="28915">1</cx:pt>
          <cx:pt idx="28916">1</cx:pt>
          <cx:pt idx="28917">1</cx:pt>
          <cx:pt idx="28918">1</cx:pt>
          <cx:pt idx="28919">1</cx:pt>
          <cx:pt idx="28920">3</cx:pt>
          <cx:pt idx="28921">1</cx:pt>
          <cx:pt idx="28922">1</cx:pt>
          <cx:pt idx="28923">1</cx:pt>
          <cx:pt idx="28924">1</cx:pt>
          <cx:pt idx="28925">1</cx:pt>
          <cx:pt idx="28926">1</cx:pt>
          <cx:pt idx="28927">1</cx:pt>
          <cx:pt idx="28928">1</cx:pt>
          <cx:pt idx="28929">1</cx:pt>
          <cx:pt idx="28930">1</cx:pt>
          <cx:pt idx="28931">1</cx:pt>
          <cx:pt idx="28932">1</cx:pt>
          <cx:pt idx="28933">1</cx:pt>
          <cx:pt idx="28934">1</cx:pt>
          <cx:pt idx="28935">1</cx:pt>
          <cx:pt idx="28936">1</cx:pt>
          <cx:pt idx="28937">1</cx:pt>
          <cx:pt idx="28938">1</cx:pt>
          <cx:pt idx="28939">1</cx:pt>
          <cx:pt idx="28940">1</cx:pt>
          <cx:pt idx="28941">1</cx:pt>
          <cx:pt idx="28942">1</cx:pt>
          <cx:pt idx="28943">1</cx:pt>
          <cx:pt idx="28944">1</cx:pt>
          <cx:pt idx="28945">1</cx:pt>
          <cx:pt idx="28946">1</cx:pt>
          <cx:pt idx="28947">1</cx:pt>
          <cx:pt idx="28948">1</cx:pt>
          <cx:pt idx="28949">1</cx:pt>
          <cx:pt idx="28950">1</cx:pt>
          <cx:pt idx="28951">1</cx:pt>
          <cx:pt idx="28952">1</cx:pt>
          <cx:pt idx="28953">1</cx:pt>
          <cx:pt idx="28954">1</cx:pt>
          <cx:pt idx="28955">1</cx:pt>
          <cx:pt idx="28956">1</cx:pt>
          <cx:pt idx="28957">3</cx:pt>
          <cx:pt idx="28958">1</cx:pt>
          <cx:pt idx="28959">1</cx:pt>
          <cx:pt idx="28960">1</cx:pt>
          <cx:pt idx="28961">1</cx:pt>
          <cx:pt idx="28962">1</cx:pt>
          <cx:pt idx="28963">1</cx:pt>
          <cx:pt idx="28964">1</cx:pt>
          <cx:pt idx="28965">1</cx:pt>
          <cx:pt idx="28966">1</cx:pt>
          <cx:pt idx="28967">1</cx:pt>
          <cx:pt idx="28968">1</cx:pt>
          <cx:pt idx="28969">1</cx:pt>
          <cx:pt idx="28970">1</cx:pt>
          <cx:pt idx="28971">1</cx:pt>
          <cx:pt idx="28972">1</cx:pt>
          <cx:pt idx="28973">1</cx:pt>
          <cx:pt idx="28974">1</cx:pt>
          <cx:pt idx="28975">1</cx:pt>
          <cx:pt idx="28976">1</cx:pt>
          <cx:pt idx="28977">1</cx:pt>
          <cx:pt idx="28978">1</cx:pt>
          <cx:pt idx="28979">1</cx:pt>
          <cx:pt idx="28980">1</cx:pt>
          <cx:pt idx="28981">1</cx:pt>
          <cx:pt idx="28982">1</cx:pt>
          <cx:pt idx="28983">1</cx:pt>
          <cx:pt idx="28984">1</cx:pt>
          <cx:pt idx="28985">1</cx:pt>
          <cx:pt idx="28986">1</cx:pt>
          <cx:pt idx="28987">1</cx:pt>
          <cx:pt idx="28988">1</cx:pt>
          <cx:pt idx="28989">1</cx:pt>
          <cx:pt idx="28990">3</cx:pt>
          <cx:pt idx="28991">1</cx:pt>
          <cx:pt idx="28992">1</cx:pt>
          <cx:pt idx="28993">1</cx:pt>
          <cx:pt idx="28994">1</cx:pt>
          <cx:pt idx="28995">1</cx:pt>
          <cx:pt idx="28996">1</cx:pt>
          <cx:pt idx="28997">1</cx:pt>
          <cx:pt idx="28998">1</cx:pt>
          <cx:pt idx="28999">1</cx:pt>
          <cx:pt idx="29000">1</cx:pt>
          <cx:pt idx="29001">1</cx:pt>
          <cx:pt idx="29002">1</cx:pt>
          <cx:pt idx="29003">1</cx:pt>
          <cx:pt idx="29004">1</cx:pt>
          <cx:pt idx="29005">1</cx:pt>
          <cx:pt idx="29006">1</cx:pt>
          <cx:pt idx="29007">1</cx:pt>
          <cx:pt idx="29008">1</cx:pt>
          <cx:pt idx="29009">1</cx:pt>
          <cx:pt idx="29010">1</cx:pt>
          <cx:pt idx="29011">1</cx:pt>
          <cx:pt idx="29012">1</cx:pt>
          <cx:pt idx="29013">1</cx:pt>
          <cx:pt idx="29014">1</cx:pt>
          <cx:pt idx="29015">1</cx:pt>
          <cx:pt idx="29016">1</cx:pt>
          <cx:pt idx="29017">1</cx:pt>
          <cx:pt idx="29018">1</cx:pt>
          <cx:pt idx="29019">1</cx:pt>
          <cx:pt idx="29020">1</cx:pt>
          <cx:pt idx="29021">1</cx:pt>
          <cx:pt idx="29022">1</cx:pt>
          <cx:pt idx="29023">1</cx:pt>
          <cx:pt idx="29024">1</cx:pt>
          <cx:pt idx="29025">3</cx:pt>
          <cx:pt idx="29026">1</cx:pt>
          <cx:pt idx="29027">1</cx:pt>
          <cx:pt idx="29028">1</cx:pt>
          <cx:pt idx="29029">3</cx:pt>
          <cx:pt idx="29030">1</cx:pt>
          <cx:pt idx="29031">1</cx:pt>
          <cx:pt idx="29032">3</cx:pt>
          <cx:pt idx="29033">1</cx:pt>
          <cx:pt idx="29034">1</cx:pt>
          <cx:pt idx="29035">1</cx:pt>
          <cx:pt idx="29036">1</cx:pt>
          <cx:pt idx="29037">1</cx:pt>
          <cx:pt idx="29038">1</cx:pt>
          <cx:pt idx="29039">1</cx:pt>
          <cx:pt idx="29040">1</cx:pt>
          <cx:pt idx="29041">1</cx:pt>
          <cx:pt idx="29042">1</cx:pt>
          <cx:pt idx="29043">1</cx:pt>
          <cx:pt idx="29044">1</cx:pt>
          <cx:pt idx="29045">3</cx:pt>
          <cx:pt idx="29046">1</cx:pt>
          <cx:pt idx="29047">1</cx:pt>
          <cx:pt idx="29048">1</cx:pt>
          <cx:pt idx="29049">1</cx:pt>
          <cx:pt idx="29050">1</cx:pt>
          <cx:pt idx="29051">1</cx:pt>
          <cx:pt idx="29052">1</cx:pt>
          <cx:pt idx="29053">1</cx:pt>
          <cx:pt idx="29054">1</cx:pt>
          <cx:pt idx="29055">1</cx:pt>
          <cx:pt idx="29056">1</cx:pt>
          <cx:pt idx="29057">1</cx:pt>
          <cx:pt idx="29058">1</cx:pt>
          <cx:pt idx="29059">1</cx:pt>
          <cx:pt idx="29060">1</cx:pt>
          <cx:pt idx="29061">3</cx:pt>
          <cx:pt idx="29062">1</cx:pt>
          <cx:pt idx="29063">1</cx:pt>
          <cx:pt idx="29064">1</cx:pt>
          <cx:pt idx="29065">1</cx:pt>
          <cx:pt idx="29066">1</cx:pt>
          <cx:pt idx="29067">1</cx:pt>
          <cx:pt idx="29068">1</cx:pt>
          <cx:pt idx="29069">1</cx:pt>
          <cx:pt idx="29070">1</cx:pt>
          <cx:pt idx="29071">1</cx:pt>
          <cx:pt idx="29072">3</cx:pt>
          <cx:pt idx="29073">1</cx:pt>
          <cx:pt idx="29074">1</cx:pt>
          <cx:pt idx="29075">3</cx:pt>
          <cx:pt idx="29076">1</cx:pt>
          <cx:pt idx="29077">1</cx:pt>
          <cx:pt idx="29078">1</cx:pt>
          <cx:pt idx="29079">1</cx:pt>
          <cx:pt idx="29080">1</cx:pt>
          <cx:pt idx="29081">1</cx:pt>
          <cx:pt idx="29082">1</cx:pt>
          <cx:pt idx="29083">1</cx:pt>
          <cx:pt idx="29084">1</cx:pt>
          <cx:pt idx="29085">1</cx:pt>
          <cx:pt idx="29086">3</cx:pt>
          <cx:pt idx="29087">1</cx:pt>
          <cx:pt idx="29088">1</cx:pt>
          <cx:pt idx="29089">1</cx:pt>
          <cx:pt idx="29090">1</cx:pt>
          <cx:pt idx="29091">1</cx:pt>
          <cx:pt idx="29092">1</cx:pt>
          <cx:pt idx="29093">1</cx:pt>
          <cx:pt idx="29094">1</cx:pt>
          <cx:pt idx="29095">1</cx:pt>
          <cx:pt idx="29096">1</cx:pt>
          <cx:pt idx="29097">1</cx:pt>
          <cx:pt idx="29098">1</cx:pt>
          <cx:pt idx="29099">1</cx:pt>
          <cx:pt idx="29100">1</cx:pt>
          <cx:pt idx="29101">1</cx:pt>
          <cx:pt idx="29102">1</cx:pt>
          <cx:pt idx="29103">1</cx:pt>
          <cx:pt idx="29104">1</cx:pt>
          <cx:pt idx="29105">1</cx:pt>
          <cx:pt idx="29106">1</cx:pt>
          <cx:pt idx="29107">1</cx:pt>
          <cx:pt idx="29108">1</cx:pt>
          <cx:pt idx="29109">1</cx:pt>
          <cx:pt idx="29110">1</cx:pt>
          <cx:pt idx="29111">3</cx:pt>
          <cx:pt idx="29112">1</cx:pt>
          <cx:pt idx="29113">1</cx:pt>
          <cx:pt idx="29114">1</cx:pt>
          <cx:pt idx="29115">1</cx:pt>
          <cx:pt idx="29116">1</cx:pt>
          <cx:pt idx="29117">1</cx:pt>
          <cx:pt idx="29118">1</cx:pt>
          <cx:pt idx="29119">1</cx:pt>
          <cx:pt idx="29120">1</cx:pt>
          <cx:pt idx="29121">1</cx:pt>
          <cx:pt idx="29122">1</cx:pt>
          <cx:pt idx="29123">3</cx:pt>
          <cx:pt idx="29124">3</cx:pt>
          <cx:pt idx="29125">1</cx:pt>
          <cx:pt idx="29126">1</cx:pt>
          <cx:pt idx="29127">1</cx:pt>
          <cx:pt idx="29128">1</cx:pt>
          <cx:pt idx="29129">1</cx:pt>
          <cx:pt idx="29130">1</cx:pt>
          <cx:pt idx="29131">1</cx:pt>
          <cx:pt idx="29132">1</cx:pt>
          <cx:pt idx="29133">1</cx:pt>
          <cx:pt idx="29134">1</cx:pt>
          <cx:pt idx="29135">1</cx:pt>
          <cx:pt idx="29136">1</cx:pt>
          <cx:pt idx="29137">1</cx:pt>
          <cx:pt idx="29138">1</cx:pt>
          <cx:pt idx="29139">1</cx:pt>
          <cx:pt idx="29140">1</cx:pt>
          <cx:pt idx="29141">1</cx:pt>
          <cx:pt idx="29142">1</cx:pt>
          <cx:pt idx="29143">1</cx:pt>
          <cx:pt idx="29144">1</cx:pt>
          <cx:pt idx="29145">1</cx:pt>
          <cx:pt idx="29146">1</cx:pt>
          <cx:pt idx="29147">1</cx:pt>
          <cx:pt idx="29148">1</cx:pt>
          <cx:pt idx="29149">1</cx:pt>
          <cx:pt idx="29150">1</cx:pt>
          <cx:pt idx="29151">1</cx:pt>
          <cx:pt idx="29152">1</cx:pt>
          <cx:pt idx="29153">1</cx:pt>
          <cx:pt idx="29154">1</cx:pt>
          <cx:pt idx="29155">1</cx:pt>
          <cx:pt idx="29156">1</cx:pt>
          <cx:pt idx="29157">1</cx:pt>
          <cx:pt idx="29158">1</cx:pt>
          <cx:pt idx="29159">1</cx:pt>
          <cx:pt idx="29160">1</cx:pt>
          <cx:pt idx="29161">1</cx:pt>
          <cx:pt idx="29162">1</cx:pt>
          <cx:pt idx="29163">1</cx:pt>
          <cx:pt idx="29164">1</cx:pt>
          <cx:pt idx="29165">1</cx:pt>
          <cx:pt idx="29166">1</cx:pt>
          <cx:pt idx="29167">1</cx:pt>
          <cx:pt idx="29168">1</cx:pt>
          <cx:pt idx="29169">1</cx:pt>
          <cx:pt idx="29170">1</cx:pt>
          <cx:pt idx="29171">1</cx:pt>
          <cx:pt idx="29172">1</cx:pt>
          <cx:pt idx="29173">1</cx:pt>
          <cx:pt idx="29174">1</cx:pt>
          <cx:pt idx="29175">1</cx:pt>
          <cx:pt idx="29176">1</cx:pt>
          <cx:pt idx="29177">1</cx:pt>
          <cx:pt idx="29178">1</cx:pt>
          <cx:pt idx="29179">1</cx:pt>
          <cx:pt idx="29180">1</cx:pt>
          <cx:pt idx="29181">1</cx:pt>
          <cx:pt idx="29182">1</cx:pt>
          <cx:pt idx="29183">1</cx:pt>
          <cx:pt idx="29184">1</cx:pt>
          <cx:pt idx="29185">1</cx:pt>
          <cx:pt idx="29186">1</cx:pt>
          <cx:pt idx="29187">1</cx:pt>
          <cx:pt idx="29188">1</cx:pt>
          <cx:pt idx="29189">1</cx:pt>
          <cx:pt idx="29190">1</cx:pt>
          <cx:pt idx="29191">1</cx:pt>
          <cx:pt idx="29192">1</cx:pt>
          <cx:pt idx="29193">1</cx:pt>
          <cx:pt idx="29194">1</cx:pt>
          <cx:pt idx="29195">1</cx:pt>
          <cx:pt idx="29196">1</cx:pt>
          <cx:pt idx="29197">1</cx:pt>
          <cx:pt idx="29198">1</cx:pt>
          <cx:pt idx="29199">1</cx:pt>
          <cx:pt idx="29200">1</cx:pt>
          <cx:pt idx="29201">1</cx:pt>
          <cx:pt idx="29202">1</cx:pt>
          <cx:pt idx="29203">1</cx:pt>
          <cx:pt idx="29204">1</cx:pt>
          <cx:pt idx="29205">1</cx:pt>
          <cx:pt idx="29206">1</cx:pt>
          <cx:pt idx="29207">1</cx:pt>
          <cx:pt idx="29208">1</cx:pt>
          <cx:pt idx="29209">1</cx:pt>
          <cx:pt idx="29210">1</cx:pt>
          <cx:pt idx="29211">1</cx:pt>
          <cx:pt idx="29212">1</cx:pt>
          <cx:pt idx="29213">1</cx:pt>
          <cx:pt idx="29214">1</cx:pt>
          <cx:pt idx="29215">1</cx:pt>
          <cx:pt idx="29216">1</cx:pt>
          <cx:pt idx="29217">1</cx:pt>
          <cx:pt idx="29218">1</cx:pt>
          <cx:pt idx="29219">1</cx:pt>
          <cx:pt idx="29220">1</cx:pt>
          <cx:pt idx="29221">1</cx:pt>
          <cx:pt idx="29222">1</cx:pt>
          <cx:pt idx="29223">1</cx:pt>
          <cx:pt idx="29224">1</cx:pt>
          <cx:pt idx="29225">1</cx:pt>
          <cx:pt idx="29226">1</cx:pt>
          <cx:pt idx="29227">1</cx:pt>
          <cx:pt idx="29228">1</cx:pt>
          <cx:pt idx="29229">1</cx:pt>
          <cx:pt idx="29230">1</cx:pt>
          <cx:pt idx="29231">1</cx:pt>
          <cx:pt idx="29232">1</cx:pt>
          <cx:pt idx="29233">1</cx:pt>
          <cx:pt idx="29234">1</cx:pt>
          <cx:pt idx="29235">1</cx:pt>
          <cx:pt idx="29236">1</cx:pt>
          <cx:pt idx="29237">1</cx:pt>
          <cx:pt idx="29238">1</cx:pt>
          <cx:pt idx="29239">1</cx:pt>
          <cx:pt idx="29240">1</cx:pt>
          <cx:pt idx="29241">1</cx:pt>
          <cx:pt idx="29242">1</cx:pt>
          <cx:pt idx="29243">1</cx:pt>
          <cx:pt idx="29244">1</cx:pt>
          <cx:pt idx="29245">1</cx:pt>
          <cx:pt idx="29246">1</cx:pt>
          <cx:pt idx="29247">1</cx:pt>
          <cx:pt idx="29248">1</cx:pt>
          <cx:pt idx="29249">1</cx:pt>
          <cx:pt idx="29250">1</cx:pt>
          <cx:pt idx="29251">1</cx:pt>
          <cx:pt idx="29252">1</cx:pt>
          <cx:pt idx="29253">1</cx:pt>
          <cx:pt idx="29254">1</cx:pt>
          <cx:pt idx="29255">1</cx:pt>
          <cx:pt idx="29256">1</cx:pt>
          <cx:pt idx="29257">1</cx:pt>
          <cx:pt idx="29258">1</cx:pt>
          <cx:pt idx="29259">1</cx:pt>
          <cx:pt idx="29260">1</cx:pt>
          <cx:pt idx="29261">1</cx:pt>
          <cx:pt idx="29262">1</cx:pt>
          <cx:pt idx="29263">1</cx:pt>
          <cx:pt idx="29264">1</cx:pt>
          <cx:pt idx="29265">1</cx:pt>
          <cx:pt idx="29266">1</cx:pt>
          <cx:pt idx="29267">1</cx:pt>
          <cx:pt idx="29268">1</cx:pt>
          <cx:pt idx="29269">1</cx:pt>
          <cx:pt idx="29270">1</cx:pt>
          <cx:pt idx="29271">1</cx:pt>
          <cx:pt idx="29272">1</cx:pt>
          <cx:pt idx="29273">3</cx:pt>
          <cx:pt idx="29274">1</cx:pt>
          <cx:pt idx="29275">1</cx:pt>
          <cx:pt idx="29276">1</cx:pt>
          <cx:pt idx="29277">1</cx:pt>
          <cx:pt idx="29278">1</cx:pt>
          <cx:pt idx="29279">1</cx:pt>
          <cx:pt idx="29280">1</cx:pt>
          <cx:pt idx="29281">1</cx:pt>
          <cx:pt idx="29282">1</cx:pt>
          <cx:pt idx="29283">1</cx:pt>
          <cx:pt idx="29284">3</cx:pt>
          <cx:pt idx="29285">1</cx:pt>
          <cx:pt idx="29286">1</cx:pt>
          <cx:pt idx="29287">1</cx:pt>
          <cx:pt idx="29288">1</cx:pt>
          <cx:pt idx="29289">1</cx:pt>
          <cx:pt idx="29290">1</cx:pt>
          <cx:pt idx="29291">1</cx:pt>
          <cx:pt idx="29292">1</cx:pt>
          <cx:pt idx="29293">1</cx:pt>
          <cx:pt idx="29294">1</cx:pt>
          <cx:pt idx="29295">1</cx:pt>
          <cx:pt idx="29296">1</cx:pt>
          <cx:pt idx="29297">1</cx:pt>
          <cx:pt idx="29298">1</cx:pt>
          <cx:pt idx="29299">1</cx:pt>
          <cx:pt idx="29300">1</cx:pt>
          <cx:pt idx="29301">1</cx:pt>
          <cx:pt idx="29302">1</cx:pt>
          <cx:pt idx="29303">1</cx:pt>
          <cx:pt idx="29304">1</cx:pt>
          <cx:pt idx="29305">1</cx:pt>
          <cx:pt idx="29306">1</cx:pt>
          <cx:pt idx="29307">1</cx:pt>
          <cx:pt idx="29308">1</cx:pt>
          <cx:pt idx="29309">1</cx:pt>
          <cx:pt idx="29310">1</cx:pt>
          <cx:pt idx="29311">1</cx:pt>
          <cx:pt idx="29312">1</cx:pt>
          <cx:pt idx="29313">1</cx:pt>
          <cx:pt idx="29314">1</cx:pt>
          <cx:pt idx="29315">3</cx:pt>
          <cx:pt idx="29316">3</cx:pt>
          <cx:pt idx="29317">1</cx:pt>
          <cx:pt idx="29318">1</cx:pt>
          <cx:pt idx="29319">1</cx:pt>
          <cx:pt idx="29320">1</cx:pt>
          <cx:pt idx="29321">1</cx:pt>
          <cx:pt idx="29322">1</cx:pt>
          <cx:pt idx="29323">1</cx:pt>
          <cx:pt idx="29324">1</cx:pt>
          <cx:pt idx="29325">1</cx:pt>
          <cx:pt idx="29326">1</cx:pt>
          <cx:pt idx="29327">1</cx:pt>
          <cx:pt idx="29328">1</cx:pt>
          <cx:pt idx="29329">1</cx:pt>
          <cx:pt idx="29330">1</cx:pt>
          <cx:pt idx="29331">1</cx:pt>
          <cx:pt idx="29332">1</cx:pt>
          <cx:pt idx="29333">1</cx:pt>
          <cx:pt idx="29334">1</cx:pt>
          <cx:pt idx="29335">1</cx:pt>
          <cx:pt idx="29336">1</cx:pt>
          <cx:pt idx="29337">1</cx:pt>
          <cx:pt idx="29338">1</cx:pt>
          <cx:pt idx="29339">1</cx:pt>
          <cx:pt idx="29340">1</cx:pt>
          <cx:pt idx="29341">1</cx:pt>
          <cx:pt idx="29342">1</cx:pt>
          <cx:pt idx="29343">1</cx:pt>
          <cx:pt idx="29344">1</cx:pt>
          <cx:pt idx="29345">1</cx:pt>
          <cx:pt idx="29346">1</cx:pt>
          <cx:pt idx="29347">1</cx:pt>
          <cx:pt idx="29348">1</cx:pt>
          <cx:pt idx="29349">1</cx:pt>
          <cx:pt idx="29350">1</cx:pt>
          <cx:pt idx="29351">1</cx:pt>
          <cx:pt idx="29352">1</cx:pt>
          <cx:pt idx="29353">1</cx:pt>
          <cx:pt idx="29354">1</cx:pt>
          <cx:pt idx="29355">1</cx:pt>
          <cx:pt idx="29356">1</cx:pt>
          <cx:pt idx="29357">1</cx:pt>
          <cx:pt idx="29358">1</cx:pt>
          <cx:pt idx="29359">1</cx:pt>
          <cx:pt idx="29360">1</cx:pt>
          <cx:pt idx="29361">1</cx:pt>
          <cx:pt idx="29362">1</cx:pt>
          <cx:pt idx="29363">1</cx:pt>
          <cx:pt idx="29364">1</cx:pt>
          <cx:pt idx="29365">1</cx:pt>
          <cx:pt idx="29366">1</cx:pt>
          <cx:pt idx="29367">1</cx:pt>
          <cx:pt idx="29368">1</cx:pt>
          <cx:pt idx="29369">1</cx:pt>
          <cx:pt idx="29370">1</cx:pt>
          <cx:pt idx="29371">1</cx:pt>
          <cx:pt idx="29372">1</cx:pt>
          <cx:pt idx="29373">1</cx:pt>
          <cx:pt idx="29374">1</cx:pt>
          <cx:pt idx="29375">1</cx:pt>
          <cx:pt idx="29376">1</cx:pt>
          <cx:pt idx="29377">1</cx:pt>
          <cx:pt idx="29378">1</cx:pt>
          <cx:pt idx="29379">1</cx:pt>
          <cx:pt idx="29380">1</cx:pt>
          <cx:pt idx="29381">1</cx:pt>
          <cx:pt idx="29382">1</cx:pt>
          <cx:pt idx="29383">1</cx:pt>
          <cx:pt idx="29384">1</cx:pt>
          <cx:pt idx="29385">1</cx:pt>
          <cx:pt idx="29386">1</cx:pt>
          <cx:pt idx="29387">1</cx:pt>
          <cx:pt idx="29388">1</cx:pt>
          <cx:pt idx="29389">1</cx:pt>
          <cx:pt idx="29390">1</cx:pt>
          <cx:pt idx="29391">1</cx:pt>
          <cx:pt idx="29392">1</cx:pt>
          <cx:pt idx="29393">1</cx:pt>
          <cx:pt idx="29394">1</cx:pt>
          <cx:pt idx="29395">1</cx:pt>
          <cx:pt idx="29396">1</cx:pt>
          <cx:pt idx="29397">1</cx:pt>
          <cx:pt idx="29398">1</cx:pt>
          <cx:pt idx="29399">1</cx:pt>
          <cx:pt idx="29400">1</cx:pt>
          <cx:pt idx="29401">1</cx:pt>
          <cx:pt idx="29402">1</cx:pt>
          <cx:pt idx="29403">1</cx:pt>
          <cx:pt idx="29404">1</cx:pt>
          <cx:pt idx="29405">1</cx:pt>
          <cx:pt idx="29406">1</cx:pt>
          <cx:pt idx="29407">1</cx:pt>
          <cx:pt idx="29408">1</cx:pt>
          <cx:pt idx="29409">1</cx:pt>
          <cx:pt idx="29410">1</cx:pt>
          <cx:pt idx="29411">3</cx:pt>
          <cx:pt idx="29412">1</cx:pt>
          <cx:pt idx="29413">1</cx:pt>
          <cx:pt idx="29414">1</cx:pt>
          <cx:pt idx="29415">3</cx:pt>
          <cx:pt idx="29416">1</cx:pt>
          <cx:pt idx="29417">1</cx:pt>
          <cx:pt idx="29418">1</cx:pt>
          <cx:pt idx="29419">1</cx:pt>
          <cx:pt idx="29420">1</cx:pt>
          <cx:pt idx="29421">1</cx:pt>
          <cx:pt idx="29422">1</cx:pt>
          <cx:pt idx="29423">1</cx:pt>
          <cx:pt idx="29424">1</cx:pt>
          <cx:pt idx="29425">1</cx:pt>
          <cx:pt idx="29426">1</cx:pt>
          <cx:pt idx="29427">1</cx:pt>
          <cx:pt idx="29428">1</cx:pt>
          <cx:pt idx="29429">1</cx:pt>
          <cx:pt idx="29430">1</cx:pt>
          <cx:pt idx="29431">1</cx:pt>
          <cx:pt idx="29432">1</cx:pt>
          <cx:pt idx="29433">1</cx:pt>
          <cx:pt idx="29434">1</cx:pt>
          <cx:pt idx="29435">1</cx:pt>
          <cx:pt idx="29436">1</cx:pt>
          <cx:pt idx="29437">1</cx:pt>
          <cx:pt idx="29438">1</cx:pt>
          <cx:pt idx="29439">1</cx:pt>
          <cx:pt idx="29440">1</cx:pt>
          <cx:pt idx="29441">1</cx:pt>
          <cx:pt idx="29442">1</cx:pt>
          <cx:pt idx="29443">1</cx:pt>
          <cx:pt idx="29444">1</cx:pt>
          <cx:pt idx="29445">1</cx:pt>
          <cx:pt idx="29446">1</cx:pt>
          <cx:pt idx="29447">1</cx:pt>
          <cx:pt idx="29448">1</cx:pt>
          <cx:pt idx="29449">1</cx:pt>
          <cx:pt idx="29450">1</cx:pt>
          <cx:pt idx="29451">1</cx:pt>
          <cx:pt idx="29452">1</cx:pt>
          <cx:pt idx="29453">1</cx:pt>
          <cx:pt idx="29454">1</cx:pt>
          <cx:pt idx="29455">1</cx:pt>
          <cx:pt idx="29456">1</cx:pt>
          <cx:pt idx="29457">1</cx:pt>
          <cx:pt idx="29458">1</cx:pt>
          <cx:pt idx="29459">1</cx:pt>
          <cx:pt idx="29460">1</cx:pt>
          <cx:pt idx="29461">1</cx:pt>
          <cx:pt idx="29462">3</cx:pt>
          <cx:pt idx="29463">1</cx:pt>
          <cx:pt idx="29464">1</cx:pt>
          <cx:pt idx="29465">1</cx:pt>
          <cx:pt idx="29466">1</cx:pt>
          <cx:pt idx="29467">1</cx:pt>
          <cx:pt idx="29468">1</cx:pt>
          <cx:pt idx="29469">1</cx:pt>
          <cx:pt idx="29470">1</cx:pt>
          <cx:pt idx="29471">1</cx:pt>
          <cx:pt idx="29472">1</cx:pt>
          <cx:pt idx="29473">1</cx:pt>
          <cx:pt idx="29474">1</cx:pt>
          <cx:pt idx="29475">1</cx:pt>
          <cx:pt idx="29476">1</cx:pt>
          <cx:pt idx="29477">1</cx:pt>
          <cx:pt idx="29478">1</cx:pt>
          <cx:pt idx="29479">1</cx:pt>
          <cx:pt idx="29480">1</cx:pt>
          <cx:pt idx="29481">1</cx:pt>
          <cx:pt idx="29482">1</cx:pt>
          <cx:pt idx="29483">1</cx:pt>
          <cx:pt idx="29484">1</cx:pt>
          <cx:pt idx="29485">1</cx:pt>
          <cx:pt idx="29486">1</cx:pt>
          <cx:pt idx="29487">1</cx:pt>
          <cx:pt idx="29488">1</cx:pt>
          <cx:pt idx="29489">1</cx:pt>
          <cx:pt idx="29490">1</cx:pt>
          <cx:pt idx="29491">1</cx:pt>
          <cx:pt idx="29492">1</cx:pt>
          <cx:pt idx="29493">1</cx:pt>
          <cx:pt idx="29494">1</cx:pt>
          <cx:pt idx="29495">1</cx:pt>
          <cx:pt idx="29496">1</cx:pt>
          <cx:pt idx="29497">1</cx:pt>
          <cx:pt idx="29498">1</cx:pt>
          <cx:pt idx="29499">1</cx:pt>
          <cx:pt idx="29500">1</cx:pt>
          <cx:pt idx="29501">1</cx:pt>
          <cx:pt idx="29502">1</cx:pt>
          <cx:pt idx="29503">1</cx:pt>
          <cx:pt idx="29504">1</cx:pt>
          <cx:pt idx="29505">1</cx:pt>
          <cx:pt idx="29506">1</cx:pt>
          <cx:pt idx="29507">1</cx:pt>
          <cx:pt idx="29508">1</cx:pt>
          <cx:pt idx="29509">1</cx:pt>
          <cx:pt idx="29510">1</cx:pt>
          <cx:pt idx="29511">1</cx:pt>
          <cx:pt idx="29512">3</cx:pt>
          <cx:pt idx="29513">1</cx:pt>
          <cx:pt idx="29514">1</cx:pt>
          <cx:pt idx="29515">1</cx:pt>
          <cx:pt idx="29516">1</cx:pt>
          <cx:pt idx="29517">1</cx:pt>
          <cx:pt idx="29518">1</cx:pt>
          <cx:pt idx="29519">1</cx:pt>
          <cx:pt idx="29520">1</cx:pt>
          <cx:pt idx="29521">1</cx:pt>
          <cx:pt idx="29522">1</cx:pt>
          <cx:pt idx="29523">1</cx:pt>
          <cx:pt idx="29524">1</cx:pt>
          <cx:pt idx="29525">1</cx:pt>
          <cx:pt idx="29526">1</cx:pt>
          <cx:pt idx="29527">1</cx:pt>
          <cx:pt idx="29528">1</cx:pt>
          <cx:pt idx="29529">1</cx:pt>
          <cx:pt idx="29530">1</cx:pt>
          <cx:pt idx="29531">1</cx:pt>
          <cx:pt idx="29532">1</cx:pt>
          <cx:pt idx="29533">1</cx:pt>
          <cx:pt idx="29534">1</cx:pt>
          <cx:pt idx="29535">1</cx:pt>
          <cx:pt idx="29536">1</cx:pt>
          <cx:pt idx="29537">1</cx:pt>
          <cx:pt idx="29538">3</cx:pt>
          <cx:pt idx="29539">1</cx:pt>
          <cx:pt idx="29540">1</cx:pt>
          <cx:pt idx="29541">1</cx:pt>
          <cx:pt idx="29542">1</cx:pt>
          <cx:pt idx="29543">1</cx:pt>
          <cx:pt idx="29544">1</cx:pt>
          <cx:pt idx="29545">1</cx:pt>
          <cx:pt idx="29546">1</cx:pt>
          <cx:pt idx="29547">1</cx:pt>
          <cx:pt idx="29548">1</cx:pt>
          <cx:pt idx="29549">1</cx:pt>
          <cx:pt idx="29550">1</cx:pt>
          <cx:pt idx="29551">1</cx:pt>
          <cx:pt idx="29552">1</cx:pt>
          <cx:pt idx="29553">1</cx:pt>
          <cx:pt idx="29554">1</cx:pt>
          <cx:pt idx="29555">1</cx:pt>
          <cx:pt idx="29556">1</cx:pt>
          <cx:pt idx="29557">1</cx:pt>
          <cx:pt idx="29558">1</cx:pt>
          <cx:pt idx="29559">1</cx:pt>
          <cx:pt idx="29560">1</cx:pt>
          <cx:pt idx="29561">1</cx:pt>
          <cx:pt idx="29562">1</cx:pt>
          <cx:pt idx="29563">1</cx:pt>
          <cx:pt idx="29564">1</cx:pt>
          <cx:pt idx="29565">1</cx:pt>
          <cx:pt idx="29566">1</cx:pt>
          <cx:pt idx="29567">1</cx:pt>
          <cx:pt idx="29568">1</cx:pt>
          <cx:pt idx="29569">1</cx:pt>
          <cx:pt idx="29570">1</cx:pt>
          <cx:pt idx="29571">1</cx:pt>
          <cx:pt idx="29572">3</cx:pt>
          <cx:pt idx="29573">1</cx:pt>
          <cx:pt idx="29574">1</cx:pt>
          <cx:pt idx="29575">1</cx:pt>
          <cx:pt idx="29576">1</cx:pt>
          <cx:pt idx="29577">1</cx:pt>
          <cx:pt idx="29578">1</cx:pt>
          <cx:pt idx="29579">1</cx:pt>
          <cx:pt idx="29580">3</cx:pt>
          <cx:pt idx="29581">1</cx:pt>
          <cx:pt idx="29582">1</cx:pt>
          <cx:pt idx="29583">1</cx:pt>
          <cx:pt idx="29584">1</cx:pt>
          <cx:pt idx="29585">1</cx:pt>
          <cx:pt idx="29586">1</cx:pt>
          <cx:pt idx="29587">1</cx:pt>
          <cx:pt idx="29588">1</cx:pt>
          <cx:pt idx="29589">1</cx:pt>
          <cx:pt idx="29590">1</cx:pt>
          <cx:pt idx="29591">1</cx:pt>
          <cx:pt idx="29592">1</cx:pt>
          <cx:pt idx="29593">1</cx:pt>
          <cx:pt idx="29594">1</cx:pt>
          <cx:pt idx="29595">1</cx:pt>
          <cx:pt idx="29596">1</cx:pt>
          <cx:pt idx="29597">1</cx:pt>
          <cx:pt idx="29598">1</cx:pt>
          <cx:pt idx="29599">1</cx:pt>
          <cx:pt idx="29600">1</cx:pt>
          <cx:pt idx="29601">1</cx:pt>
          <cx:pt idx="29602">1</cx:pt>
          <cx:pt idx="29603">1</cx:pt>
          <cx:pt idx="29604">1</cx:pt>
          <cx:pt idx="29605">1</cx:pt>
          <cx:pt idx="29606">1</cx:pt>
          <cx:pt idx="29607">1</cx:pt>
          <cx:pt idx="29608">1</cx:pt>
          <cx:pt idx="29609">3</cx:pt>
          <cx:pt idx="29610">1</cx:pt>
          <cx:pt idx="29611">1</cx:pt>
          <cx:pt idx="29612">1</cx:pt>
          <cx:pt idx="29613">1</cx:pt>
          <cx:pt idx="29614">1</cx:pt>
          <cx:pt idx="29615">1</cx:pt>
          <cx:pt idx="29616">1</cx:pt>
          <cx:pt idx="29617">1</cx:pt>
          <cx:pt idx="29618">1</cx:pt>
          <cx:pt idx="29619">1</cx:pt>
          <cx:pt idx="29620">1</cx:pt>
          <cx:pt idx="29621">1</cx:pt>
          <cx:pt idx="29622">3</cx:pt>
          <cx:pt idx="29623">1</cx:pt>
          <cx:pt idx="29624">1</cx:pt>
          <cx:pt idx="29625">1</cx:pt>
          <cx:pt idx="29626">1</cx:pt>
          <cx:pt idx="29627">1</cx:pt>
          <cx:pt idx="29628">1</cx:pt>
          <cx:pt idx="29629">1</cx:pt>
          <cx:pt idx="29630">1</cx:pt>
          <cx:pt idx="29631">1</cx:pt>
          <cx:pt idx="29632">1</cx:pt>
          <cx:pt idx="29633">1</cx:pt>
          <cx:pt idx="29634">3</cx:pt>
          <cx:pt idx="29635">1</cx:pt>
          <cx:pt idx="29636">1</cx:pt>
          <cx:pt idx="29637">1</cx:pt>
          <cx:pt idx="29638">1</cx:pt>
          <cx:pt idx="29639">1</cx:pt>
          <cx:pt idx="29640">1</cx:pt>
          <cx:pt idx="29641">1</cx:pt>
          <cx:pt idx="29642">1</cx:pt>
          <cx:pt idx="29643">1</cx:pt>
          <cx:pt idx="29644">1</cx:pt>
          <cx:pt idx="29645">1</cx:pt>
          <cx:pt idx="29646">1</cx:pt>
          <cx:pt idx="29647">1</cx:pt>
          <cx:pt idx="29648">1</cx:pt>
          <cx:pt idx="29649">1</cx:pt>
          <cx:pt idx="29650">1</cx:pt>
          <cx:pt idx="29651">1</cx:pt>
          <cx:pt idx="29652">1</cx:pt>
          <cx:pt idx="29653">1</cx:pt>
          <cx:pt idx="29654">1</cx:pt>
          <cx:pt idx="29655">1</cx:pt>
          <cx:pt idx="29656">1</cx:pt>
          <cx:pt idx="29657">1</cx:pt>
          <cx:pt idx="29658">1</cx:pt>
          <cx:pt idx="29659">1</cx:pt>
          <cx:pt idx="29660">1</cx:pt>
          <cx:pt idx="29661">1</cx:pt>
          <cx:pt idx="29662">1</cx:pt>
          <cx:pt idx="29663">1</cx:pt>
          <cx:pt idx="29664">1</cx:pt>
          <cx:pt idx="29665">1</cx:pt>
          <cx:pt idx="29666">1</cx:pt>
          <cx:pt idx="29667">1</cx:pt>
          <cx:pt idx="29668">1</cx:pt>
          <cx:pt idx="29669">1</cx:pt>
          <cx:pt idx="29670">1</cx:pt>
          <cx:pt idx="29671">1</cx:pt>
          <cx:pt idx="29672">1</cx:pt>
          <cx:pt idx="29673">1</cx:pt>
          <cx:pt idx="29674">1</cx:pt>
          <cx:pt idx="29675">1</cx:pt>
          <cx:pt idx="29676">1</cx:pt>
          <cx:pt idx="29677">1</cx:pt>
          <cx:pt idx="29678">1</cx:pt>
          <cx:pt idx="29679">1</cx:pt>
          <cx:pt idx="29680">1</cx:pt>
          <cx:pt idx="29681">1</cx:pt>
          <cx:pt idx="29682">1</cx:pt>
          <cx:pt idx="29683">3</cx:pt>
          <cx:pt idx="29684">1</cx:pt>
          <cx:pt idx="29685">1</cx:pt>
          <cx:pt idx="29686">1</cx:pt>
          <cx:pt idx="29687">1</cx:pt>
          <cx:pt idx="29688">1</cx:pt>
          <cx:pt idx="29689">1</cx:pt>
          <cx:pt idx="29690">1</cx:pt>
          <cx:pt idx="29691">1</cx:pt>
          <cx:pt idx="29692">1</cx:pt>
          <cx:pt idx="29693">1</cx:pt>
          <cx:pt idx="29694">1</cx:pt>
          <cx:pt idx="29695">1</cx:pt>
          <cx:pt idx="29696">1</cx:pt>
          <cx:pt idx="29697">1</cx:pt>
          <cx:pt idx="29698">1</cx:pt>
          <cx:pt idx="29699">1</cx:pt>
          <cx:pt idx="29700">1</cx:pt>
          <cx:pt idx="29701">1</cx:pt>
          <cx:pt idx="29702">1</cx:pt>
          <cx:pt idx="29703">1</cx:pt>
          <cx:pt idx="29704">1</cx:pt>
          <cx:pt idx="29705">1</cx:pt>
          <cx:pt idx="29706">1</cx:pt>
          <cx:pt idx="29707">1</cx:pt>
          <cx:pt idx="29708">1</cx:pt>
          <cx:pt idx="29709">1</cx:pt>
          <cx:pt idx="29710">1</cx:pt>
          <cx:pt idx="29711">1</cx:pt>
          <cx:pt idx="29712">1</cx:pt>
          <cx:pt idx="29713">1</cx:pt>
          <cx:pt idx="29714">3</cx:pt>
          <cx:pt idx="29715">1</cx:pt>
          <cx:pt idx="29716">1</cx:pt>
          <cx:pt idx="29717">1</cx:pt>
          <cx:pt idx="29718">1</cx:pt>
          <cx:pt idx="29719">1</cx:pt>
          <cx:pt idx="29720">1</cx:pt>
          <cx:pt idx="29721">1</cx:pt>
          <cx:pt idx="29722">1</cx:pt>
          <cx:pt idx="29723">1</cx:pt>
          <cx:pt idx="29724">1</cx:pt>
          <cx:pt idx="29725">1</cx:pt>
          <cx:pt idx="29726">1</cx:pt>
          <cx:pt idx="29727">1</cx:pt>
          <cx:pt idx="29728">1</cx:pt>
          <cx:pt idx="29729">1</cx:pt>
          <cx:pt idx="29730">1</cx:pt>
          <cx:pt idx="29731">1</cx:pt>
          <cx:pt idx="29732">1</cx:pt>
          <cx:pt idx="29733">1</cx:pt>
          <cx:pt idx="29734">1</cx:pt>
          <cx:pt idx="29735">1</cx:pt>
          <cx:pt idx="29736">1</cx:pt>
          <cx:pt idx="29737">1</cx:pt>
          <cx:pt idx="29738">1</cx:pt>
          <cx:pt idx="29739">1</cx:pt>
          <cx:pt idx="29740">1</cx:pt>
          <cx:pt idx="29741">1</cx:pt>
          <cx:pt idx="29742">1</cx:pt>
          <cx:pt idx="29743">1</cx:pt>
          <cx:pt idx="29744">1</cx:pt>
          <cx:pt idx="29745">1</cx:pt>
          <cx:pt idx="29746">1</cx:pt>
          <cx:pt idx="29747">1</cx:pt>
          <cx:pt idx="29748">1</cx:pt>
          <cx:pt idx="29749">1</cx:pt>
          <cx:pt idx="29750">1</cx:pt>
          <cx:pt idx="29751">1</cx:pt>
          <cx:pt idx="29752">1</cx:pt>
          <cx:pt idx="29753">1</cx:pt>
          <cx:pt idx="29754">1</cx:pt>
          <cx:pt idx="29755">1</cx:pt>
          <cx:pt idx="29756">1</cx:pt>
          <cx:pt idx="29757">1</cx:pt>
          <cx:pt idx="29758">1</cx:pt>
          <cx:pt idx="29759">3</cx:pt>
          <cx:pt idx="29760">1</cx:pt>
          <cx:pt idx="29761">1</cx:pt>
          <cx:pt idx="29762">1</cx:pt>
          <cx:pt idx="29763">1</cx:pt>
          <cx:pt idx="29764">1</cx:pt>
          <cx:pt idx="29765">1</cx:pt>
          <cx:pt idx="29766">1</cx:pt>
          <cx:pt idx="29767">1</cx:pt>
          <cx:pt idx="29768">1</cx:pt>
          <cx:pt idx="29769">1</cx:pt>
          <cx:pt idx="29770">1</cx:pt>
          <cx:pt idx="29771">1</cx:pt>
          <cx:pt idx="29772">1</cx:pt>
          <cx:pt idx="29773">1</cx:pt>
          <cx:pt idx="29774">1</cx:pt>
          <cx:pt idx="29775">1</cx:pt>
          <cx:pt idx="29776">1</cx:pt>
          <cx:pt idx="29777">1</cx:pt>
          <cx:pt idx="29778">1</cx:pt>
          <cx:pt idx="29779">1</cx:pt>
          <cx:pt idx="29780">1</cx:pt>
          <cx:pt idx="29781">1</cx:pt>
          <cx:pt idx="29782">1</cx:pt>
          <cx:pt idx="29783">1</cx:pt>
          <cx:pt idx="29784">1</cx:pt>
          <cx:pt idx="29785">1</cx:pt>
          <cx:pt idx="29786">1</cx:pt>
          <cx:pt idx="29787">1</cx:pt>
          <cx:pt idx="29788">1</cx:pt>
          <cx:pt idx="29789">1</cx:pt>
          <cx:pt idx="29790">1</cx:pt>
          <cx:pt idx="29791">3</cx:pt>
          <cx:pt idx="29792">1</cx:pt>
          <cx:pt idx="29793">1</cx:pt>
          <cx:pt idx="29794">1</cx:pt>
          <cx:pt idx="29795">1</cx:pt>
          <cx:pt idx="29796">1</cx:pt>
          <cx:pt idx="29797">1</cx:pt>
          <cx:pt idx="29798">1</cx:pt>
          <cx:pt idx="29799">1</cx:pt>
          <cx:pt idx="29800">1</cx:pt>
          <cx:pt idx="29801">1</cx:pt>
          <cx:pt idx="29802">1</cx:pt>
          <cx:pt idx="29803">1</cx:pt>
          <cx:pt idx="29804">1</cx:pt>
          <cx:pt idx="29805">1</cx:pt>
          <cx:pt idx="29806">1</cx:pt>
          <cx:pt idx="29807">1</cx:pt>
          <cx:pt idx="29808">1</cx:pt>
          <cx:pt idx="29809">1</cx:pt>
          <cx:pt idx="29810">1</cx:pt>
          <cx:pt idx="29811">1</cx:pt>
          <cx:pt idx="29812">1</cx:pt>
          <cx:pt idx="29813">1</cx:pt>
          <cx:pt idx="29814">1</cx:pt>
          <cx:pt idx="29815">1</cx:pt>
          <cx:pt idx="29816">1</cx:pt>
          <cx:pt idx="29817">1</cx:pt>
          <cx:pt idx="29818">1</cx:pt>
          <cx:pt idx="29819">1</cx:pt>
          <cx:pt idx="29820">1</cx:pt>
          <cx:pt idx="29821">1</cx:pt>
          <cx:pt idx="29822">1</cx:pt>
          <cx:pt idx="29823">1</cx:pt>
          <cx:pt idx="29824">1</cx:pt>
          <cx:pt idx="29825">1</cx:pt>
          <cx:pt idx="29826">1</cx:pt>
          <cx:pt idx="29827">1</cx:pt>
          <cx:pt idx="29828">1</cx:pt>
          <cx:pt idx="29829">1</cx:pt>
          <cx:pt idx="29830">1</cx:pt>
          <cx:pt idx="29831">1</cx:pt>
          <cx:pt idx="29832">1</cx:pt>
          <cx:pt idx="29833">1</cx:pt>
          <cx:pt idx="29834">1</cx:pt>
          <cx:pt idx="29835">1</cx:pt>
          <cx:pt idx="29836">1</cx:pt>
          <cx:pt idx="29837">1</cx:pt>
          <cx:pt idx="29838">1</cx:pt>
          <cx:pt idx="29839">1</cx:pt>
          <cx:pt idx="29840">1</cx:pt>
          <cx:pt idx="29841">1</cx:pt>
          <cx:pt idx="29842">1</cx:pt>
          <cx:pt idx="29843">1</cx:pt>
          <cx:pt idx="29844">1</cx:pt>
          <cx:pt idx="29845">1</cx:pt>
          <cx:pt idx="29846">1</cx:pt>
          <cx:pt idx="29847">1</cx:pt>
          <cx:pt idx="29848">1</cx:pt>
          <cx:pt idx="29849">1</cx:pt>
          <cx:pt idx="29850">1</cx:pt>
          <cx:pt idx="29851">1</cx:pt>
          <cx:pt idx="29852">1</cx:pt>
          <cx:pt idx="29853">1</cx:pt>
          <cx:pt idx="29854">1</cx:pt>
          <cx:pt idx="29855">1</cx:pt>
          <cx:pt idx="29856">1</cx:pt>
          <cx:pt idx="29857">1</cx:pt>
          <cx:pt idx="29858">1</cx:pt>
          <cx:pt idx="29859">1</cx:pt>
          <cx:pt idx="29860">1</cx:pt>
          <cx:pt idx="29861">1</cx:pt>
          <cx:pt idx="29862">1</cx:pt>
          <cx:pt idx="29863">1</cx:pt>
          <cx:pt idx="29864">1</cx:pt>
          <cx:pt idx="29865">1</cx:pt>
          <cx:pt idx="29866">1</cx:pt>
          <cx:pt idx="29867">1</cx:pt>
          <cx:pt idx="29868">1</cx:pt>
          <cx:pt idx="29869">1</cx:pt>
          <cx:pt idx="29870">1</cx:pt>
          <cx:pt idx="29871">3</cx:pt>
          <cx:pt idx="29872">1</cx:pt>
          <cx:pt idx="29873">1</cx:pt>
          <cx:pt idx="29874">1</cx:pt>
          <cx:pt idx="29875">1</cx:pt>
          <cx:pt idx="29876">1</cx:pt>
          <cx:pt idx="29877">1</cx:pt>
          <cx:pt idx="29878">1</cx:pt>
          <cx:pt idx="29879">1</cx:pt>
          <cx:pt idx="29880">1</cx:pt>
          <cx:pt idx="29881">1</cx:pt>
          <cx:pt idx="29882">1</cx:pt>
          <cx:pt idx="29883">1</cx:pt>
          <cx:pt idx="29884">1</cx:pt>
          <cx:pt idx="29885">1</cx:pt>
          <cx:pt idx="29886">1</cx:pt>
          <cx:pt idx="29887">1</cx:pt>
          <cx:pt idx="29888">1</cx:pt>
          <cx:pt idx="29889">1</cx:pt>
          <cx:pt idx="29890">1</cx:pt>
          <cx:pt idx="29891">1</cx:pt>
          <cx:pt idx="29892">1</cx:pt>
          <cx:pt idx="29893">1</cx:pt>
          <cx:pt idx="29894">1</cx:pt>
          <cx:pt idx="29895">1</cx:pt>
          <cx:pt idx="29896">1</cx:pt>
          <cx:pt idx="29897">1</cx:pt>
          <cx:pt idx="29898">1</cx:pt>
          <cx:pt idx="29899">1</cx:pt>
          <cx:pt idx="29900">1</cx:pt>
          <cx:pt idx="29901">1</cx:pt>
          <cx:pt idx="29902">1</cx:pt>
          <cx:pt idx="29903">1</cx:pt>
          <cx:pt idx="29904">1</cx:pt>
          <cx:pt idx="29905">1</cx:pt>
          <cx:pt idx="29906">1</cx:pt>
          <cx:pt idx="29907">1</cx:pt>
          <cx:pt idx="29908">1</cx:pt>
          <cx:pt idx="29909">1</cx:pt>
          <cx:pt idx="29910">1</cx:pt>
          <cx:pt idx="29911">1</cx:pt>
          <cx:pt idx="29912">3</cx:pt>
          <cx:pt idx="29913">1</cx:pt>
          <cx:pt idx="29914">1</cx:pt>
          <cx:pt idx="29915">1</cx:pt>
          <cx:pt idx="29916">1</cx:pt>
          <cx:pt idx="29917">1</cx:pt>
          <cx:pt idx="29918">1</cx:pt>
          <cx:pt idx="29919">1</cx:pt>
          <cx:pt idx="29920">1</cx:pt>
          <cx:pt idx="29921">1</cx:pt>
          <cx:pt idx="29922">1</cx:pt>
          <cx:pt idx="29923">1</cx:pt>
          <cx:pt idx="29924">1</cx:pt>
          <cx:pt idx="29925">3</cx:pt>
          <cx:pt idx="29926">1</cx:pt>
          <cx:pt idx="29927">1</cx:pt>
          <cx:pt idx="29928">1</cx:pt>
          <cx:pt idx="29929">1</cx:pt>
          <cx:pt idx="29930">1</cx:pt>
          <cx:pt idx="29931">1</cx:pt>
          <cx:pt idx="29932">1</cx:pt>
          <cx:pt idx="29933">1</cx:pt>
          <cx:pt idx="29934">1</cx:pt>
          <cx:pt idx="29935">1</cx:pt>
          <cx:pt idx="29936">1</cx:pt>
          <cx:pt idx="29937">1</cx:pt>
          <cx:pt idx="29938">1</cx:pt>
          <cx:pt idx="29939">1</cx:pt>
          <cx:pt idx="29940">1</cx:pt>
          <cx:pt idx="29941">1</cx:pt>
          <cx:pt idx="29942">1</cx:pt>
          <cx:pt idx="29943">1</cx:pt>
          <cx:pt idx="29944">1</cx:pt>
          <cx:pt idx="29945">1</cx:pt>
          <cx:pt idx="29946">1</cx:pt>
          <cx:pt idx="29947">3</cx:pt>
          <cx:pt idx="29948">1</cx:pt>
          <cx:pt idx="29949">1</cx:pt>
          <cx:pt idx="29950">1</cx:pt>
          <cx:pt idx="29951">1</cx:pt>
          <cx:pt idx="29952">1</cx:pt>
          <cx:pt idx="29953">1</cx:pt>
          <cx:pt idx="29954">1</cx:pt>
          <cx:pt idx="29955">1</cx:pt>
          <cx:pt idx="29956">1</cx:pt>
          <cx:pt idx="29957">1</cx:pt>
          <cx:pt idx="29958">1</cx:pt>
          <cx:pt idx="29959">1</cx:pt>
          <cx:pt idx="29960">1</cx:pt>
          <cx:pt idx="29961">1</cx:pt>
          <cx:pt idx="29962">1</cx:pt>
          <cx:pt idx="29963">1</cx:pt>
          <cx:pt idx="29964">1</cx:pt>
          <cx:pt idx="29965">1</cx:pt>
          <cx:pt idx="29966">1</cx:pt>
          <cx:pt idx="29967">1</cx:pt>
          <cx:pt idx="29968">1</cx:pt>
          <cx:pt idx="29969">1</cx:pt>
          <cx:pt idx="29970">1</cx:pt>
          <cx:pt idx="29971">1</cx:pt>
          <cx:pt idx="29972">1</cx:pt>
          <cx:pt idx="29973">1</cx:pt>
          <cx:pt idx="29974">1</cx:pt>
          <cx:pt idx="29975">1</cx:pt>
          <cx:pt idx="29976">1</cx:pt>
          <cx:pt idx="29977">3</cx:pt>
          <cx:pt idx="29978">1</cx:pt>
          <cx:pt idx="29979">1</cx:pt>
          <cx:pt idx="29980">1</cx:pt>
          <cx:pt idx="29981">1</cx:pt>
          <cx:pt idx="29982">1</cx:pt>
          <cx:pt idx="29983">1</cx:pt>
          <cx:pt idx="29984">1</cx:pt>
          <cx:pt idx="29985">1</cx:pt>
          <cx:pt idx="29986">3</cx:pt>
          <cx:pt idx="29987">1</cx:pt>
          <cx:pt idx="29988">1</cx:pt>
          <cx:pt idx="29989">1</cx:pt>
          <cx:pt idx="29990">1</cx:pt>
          <cx:pt idx="29991">3</cx:pt>
          <cx:pt idx="29992">1</cx:pt>
          <cx:pt idx="29993">1</cx:pt>
          <cx:pt idx="29994">1</cx:pt>
          <cx:pt idx="29995">1</cx:pt>
          <cx:pt idx="29996">1</cx:pt>
          <cx:pt idx="29997">1</cx:pt>
          <cx:pt idx="29998">1</cx:pt>
          <cx:pt idx="29999">1</cx:pt>
          <cx:pt idx="30000">1</cx:pt>
          <cx:pt idx="30001">1</cx:pt>
          <cx:pt idx="30002">1</cx:pt>
          <cx:pt idx="30003">1</cx:pt>
          <cx:pt idx="30004">1</cx:pt>
          <cx:pt idx="30005">1</cx:pt>
          <cx:pt idx="30006">1</cx:pt>
          <cx:pt idx="30007">1</cx:pt>
          <cx:pt idx="30008">1</cx:pt>
          <cx:pt idx="30009">1</cx:pt>
          <cx:pt idx="30010">1</cx:pt>
          <cx:pt idx="30011">1</cx:pt>
          <cx:pt idx="30012">1</cx:pt>
          <cx:pt idx="30013">3</cx:pt>
          <cx:pt idx="30014">1</cx:pt>
          <cx:pt idx="30015">1</cx:pt>
          <cx:pt idx="30016">1</cx:pt>
          <cx:pt idx="30017">1</cx:pt>
          <cx:pt idx="30018">1</cx:pt>
          <cx:pt idx="30019">1</cx:pt>
          <cx:pt idx="30020">1</cx:pt>
          <cx:pt idx="30021">1</cx:pt>
          <cx:pt idx="30022">1</cx:pt>
          <cx:pt idx="30023">1</cx:pt>
          <cx:pt idx="30024">1</cx:pt>
          <cx:pt idx="30025">1</cx:pt>
          <cx:pt idx="30026">1</cx:pt>
          <cx:pt idx="30027">1</cx:pt>
          <cx:pt idx="30028">1</cx:pt>
          <cx:pt idx="30029">1</cx:pt>
          <cx:pt idx="30030">1</cx:pt>
          <cx:pt idx="30031">1</cx:pt>
          <cx:pt idx="30032">1</cx:pt>
          <cx:pt idx="30033">3</cx:pt>
          <cx:pt idx="30034">1</cx:pt>
          <cx:pt idx="30035">1</cx:pt>
          <cx:pt idx="30036">1</cx:pt>
          <cx:pt idx="30037">1</cx:pt>
          <cx:pt idx="30038">1</cx:pt>
          <cx:pt idx="30039">1</cx:pt>
          <cx:pt idx="30040">1</cx:pt>
          <cx:pt idx="30041">1</cx:pt>
          <cx:pt idx="30042">1</cx:pt>
          <cx:pt idx="30043">1</cx:pt>
          <cx:pt idx="30044">1</cx:pt>
          <cx:pt idx="30045">1</cx:pt>
          <cx:pt idx="30046">3</cx:pt>
          <cx:pt idx="30047">1</cx:pt>
          <cx:pt idx="30048">1</cx:pt>
          <cx:pt idx="30049">1</cx:pt>
          <cx:pt idx="30050">1</cx:pt>
          <cx:pt idx="30051">1</cx:pt>
          <cx:pt idx="30052">1</cx:pt>
          <cx:pt idx="30053">3</cx:pt>
          <cx:pt idx="30054">1</cx:pt>
          <cx:pt idx="30055">1</cx:pt>
          <cx:pt idx="30056">1</cx:pt>
          <cx:pt idx="30057">1</cx:pt>
          <cx:pt idx="30058">1</cx:pt>
          <cx:pt idx="30059">1</cx:pt>
          <cx:pt idx="30060">1</cx:pt>
          <cx:pt idx="30061">1</cx:pt>
          <cx:pt idx="30062">1</cx:pt>
          <cx:pt idx="30063">1</cx:pt>
          <cx:pt idx="30064">1</cx:pt>
          <cx:pt idx="30065">1</cx:pt>
          <cx:pt idx="30066">1</cx:pt>
          <cx:pt idx="30067">1</cx:pt>
          <cx:pt idx="30068">1</cx:pt>
          <cx:pt idx="30069">1</cx:pt>
          <cx:pt idx="30070">1</cx:pt>
          <cx:pt idx="30071">1</cx:pt>
          <cx:pt idx="30072">1</cx:pt>
          <cx:pt idx="30073">1</cx:pt>
          <cx:pt idx="30074">1</cx:pt>
          <cx:pt idx="30075">1</cx:pt>
          <cx:pt idx="30076">1</cx:pt>
          <cx:pt idx="30077">1</cx:pt>
          <cx:pt idx="30078">1</cx:pt>
          <cx:pt idx="30079">1</cx:pt>
          <cx:pt idx="30080">1</cx:pt>
          <cx:pt idx="30081">1</cx:pt>
          <cx:pt idx="30082">1</cx:pt>
          <cx:pt idx="30083">1</cx:pt>
          <cx:pt idx="30084">1</cx:pt>
          <cx:pt idx="30085">1</cx:pt>
          <cx:pt idx="30086">1</cx:pt>
          <cx:pt idx="30087">1</cx:pt>
          <cx:pt idx="30088">1</cx:pt>
          <cx:pt idx="30089">1</cx:pt>
          <cx:pt idx="30090">1</cx:pt>
          <cx:pt idx="30091">1</cx:pt>
          <cx:pt idx="30092">1</cx:pt>
          <cx:pt idx="30093">1</cx:pt>
          <cx:pt idx="30094">1</cx:pt>
          <cx:pt idx="30095">1</cx:pt>
          <cx:pt idx="30096">1</cx:pt>
          <cx:pt idx="30097">1</cx:pt>
          <cx:pt idx="30098">1</cx:pt>
          <cx:pt idx="30099">1</cx:pt>
          <cx:pt idx="30100">1</cx:pt>
          <cx:pt idx="30101">1</cx:pt>
          <cx:pt idx="30102">1</cx:pt>
          <cx:pt idx="30103">1</cx:pt>
          <cx:pt idx="30104">1</cx:pt>
          <cx:pt idx="30105">1</cx:pt>
          <cx:pt idx="30106">1</cx:pt>
          <cx:pt idx="30107">1</cx:pt>
          <cx:pt idx="30108">1</cx:pt>
          <cx:pt idx="30109">1</cx:pt>
          <cx:pt idx="30110">1</cx:pt>
          <cx:pt idx="30111">1</cx:pt>
          <cx:pt idx="30112">1</cx:pt>
          <cx:pt idx="30113">1</cx:pt>
          <cx:pt idx="30114">1</cx:pt>
          <cx:pt idx="30115">1</cx:pt>
          <cx:pt idx="30116">1</cx:pt>
          <cx:pt idx="30117">1</cx:pt>
          <cx:pt idx="30118">1</cx:pt>
          <cx:pt idx="30119">1</cx:pt>
          <cx:pt idx="30120">1</cx:pt>
          <cx:pt idx="30121">1</cx:pt>
          <cx:pt idx="30122">1</cx:pt>
          <cx:pt idx="30123">1</cx:pt>
          <cx:pt idx="30124">1</cx:pt>
          <cx:pt idx="30125">3</cx:pt>
          <cx:pt idx="30126">1</cx:pt>
          <cx:pt idx="30127">1</cx:pt>
          <cx:pt idx="30128">1</cx:pt>
          <cx:pt idx="30129">1</cx:pt>
          <cx:pt idx="30130">1</cx:pt>
          <cx:pt idx="30131">1</cx:pt>
          <cx:pt idx="30132">1</cx:pt>
          <cx:pt idx="30133">1</cx:pt>
          <cx:pt idx="30134">1</cx:pt>
          <cx:pt idx="30135">1</cx:pt>
          <cx:pt idx="30136">1</cx:pt>
          <cx:pt idx="30137">1</cx:pt>
          <cx:pt idx="30138">1</cx:pt>
          <cx:pt idx="30139">1</cx:pt>
          <cx:pt idx="30140">1</cx:pt>
          <cx:pt idx="30141">1</cx:pt>
          <cx:pt idx="30142">1</cx:pt>
          <cx:pt idx="30143">1</cx:pt>
          <cx:pt idx="30144">1</cx:pt>
          <cx:pt idx="30145">1</cx:pt>
          <cx:pt idx="30146">1</cx:pt>
          <cx:pt idx="30147">1</cx:pt>
          <cx:pt idx="30148">1</cx:pt>
          <cx:pt idx="30149">1</cx:pt>
          <cx:pt idx="30150">1</cx:pt>
          <cx:pt idx="30151">1</cx:pt>
          <cx:pt idx="30152">1</cx:pt>
          <cx:pt idx="30153">1</cx:pt>
          <cx:pt idx="30154">1</cx:pt>
          <cx:pt idx="30155">1</cx:pt>
          <cx:pt idx="30156">1</cx:pt>
          <cx:pt idx="30157">1</cx:pt>
          <cx:pt idx="30158">1</cx:pt>
          <cx:pt idx="30159">1</cx:pt>
          <cx:pt idx="30160">1</cx:pt>
          <cx:pt idx="30161">1</cx:pt>
          <cx:pt idx="30162">1</cx:pt>
          <cx:pt idx="30163">1</cx:pt>
          <cx:pt idx="30164">1</cx:pt>
          <cx:pt idx="30165">1</cx:pt>
          <cx:pt idx="30166">1</cx:pt>
          <cx:pt idx="30167">1</cx:pt>
          <cx:pt idx="30168">1</cx:pt>
          <cx:pt idx="30169">1</cx:pt>
          <cx:pt idx="30170">1</cx:pt>
          <cx:pt idx="30171">1</cx:pt>
          <cx:pt idx="30172">1</cx:pt>
          <cx:pt idx="30173">1</cx:pt>
          <cx:pt idx="30174">1</cx:pt>
          <cx:pt idx="30175">1</cx:pt>
          <cx:pt idx="30176">1</cx:pt>
          <cx:pt idx="30177">1</cx:pt>
          <cx:pt idx="30178">1</cx:pt>
          <cx:pt idx="30179">1</cx:pt>
          <cx:pt idx="30180">1</cx:pt>
          <cx:pt idx="30181">1</cx:pt>
          <cx:pt idx="30182">1</cx:pt>
          <cx:pt idx="30183">1</cx:pt>
          <cx:pt idx="30184">1</cx:pt>
          <cx:pt idx="30185">1</cx:pt>
          <cx:pt idx="30186">1</cx:pt>
          <cx:pt idx="30187">1</cx:pt>
          <cx:pt idx="30188">1</cx:pt>
          <cx:pt idx="30189">1</cx:pt>
          <cx:pt idx="30190">1</cx:pt>
          <cx:pt idx="30191">1</cx:pt>
          <cx:pt idx="30192">1</cx:pt>
          <cx:pt idx="30193">1</cx:pt>
          <cx:pt idx="30194">1</cx:pt>
          <cx:pt idx="30195">1</cx:pt>
          <cx:pt idx="30196">1</cx:pt>
          <cx:pt idx="30197">1</cx:pt>
          <cx:pt idx="30198">1</cx:pt>
          <cx:pt idx="30199">1</cx:pt>
          <cx:pt idx="30200">1</cx:pt>
          <cx:pt idx="30201">1</cx:pt>
          <cx:pt idx="30202">1</cx:pt>
          <cx:pt idx="30203">1</cx:pt>
          <cx:pt idx="30204">1</cx:pt>
          <cx:pt idx="30205">1</cx:pt>
          <cx:pt idx="30206">1</cx:pt>
          <cx:pt idx="30207">1</cx:pt>
          <cx:pt idx="30208">1</cx:pt>
          <cx:pt idx="30209">1</cx:pt>
          <cx:pt idx="30210">1</cx:pt>
          <cx:pt idx="30211">1</cx:pt>
          <cx:pt idx="30212">1</cx:pt>
          <cx:pt idx="30213">1</cx:pt>
          <cx:pt idx="30214">1</cx:pt>
          <cx:pt idx="30215">1</cx:pt>
          <cx:pt idx="30216">1</cx:pt>
          <cx:pt idx="30217">1</cx:pt>
          <cx:pt idx="30218">1</cx:pt>
          <cx:pt idx="30219">1</cx:pt>
          <cx:pt idx="30220">1</cx:pt>
          <cx:pt idx="30221">1</cx:pt>
          <cx:pt idx="30222">1</cx:pt>
          <cx:pt idx="30223">1</cx:pt>
          <cx:pt idx="30224">1</cx:pt>
          <cx:pt idx="30225">1</cx:pt>
          <cx:pt idx="30226">1</cx:pt>
          <cx:pt idx="30227">1</cx:pt>
          <cx:pt idx="30228">1</cx:pt>
          <cx:pt idx="30229">1</cx:pt>
          <cx:pt idx="30230">1</cx:pt>
          <cx:pt idx="30231">1</cx:pt>
          <cx:pt idx="30232">1</cx:pt>
          <cx:pt idx="30233">1</cx:pt>
          <cx:pt idx="30234">1</cx:pt>
          <cx:pt idx="30235">1</cx:pt>
          <cx:pt idx="30236">1</cx:pt>
          <cx:pt idx="30237">1</cx:pt>
          <cx:pt idx="30238">1</cx:pt>
          <cx:pt idx="30239">1</cx:pt>
          <cx:pt idx="30240">1</cx:pt>
          <cx:pt idx="30241">1</cx:pt>
          <cx:pt idx="30242">1</cx:pt>
          <cx:pt idx="30243">1</cx:pt>
          <cx:pt idx="30244">1</cx:pt>
          <cx:pt idx="30245">1</cx:pt>
          <cx:pt idx="30246">3</cx:pt>
          <cx:pt idx="30247">1</cx:pt>
          <cx:pt idx="30248">1</cx:pt>
          <cx:pt idx="30249">1</cx:pt>
          <cx:pt idx="30250">1</cx:pt>
          <cx:pt idx="30251">1</cx:pt>
          <cx:pt idx="30252">1</cx:pt>
          <cx:pt idx="30253">1</cx:pt>
          <cx:pt idx="30254">1</cx:pt>
          <cx:pt idx="30255">1</cx:pt>
          <cx:pt idx="30256">1</cx:pt>
          <cx:pt idx="30257">1</cx:pt>
          <cx:pt idx="30258">1</cx:pt>
          <cx:pt idx="30259">1</cx:pt>
          <cx:pt idx="30260">1</cx:pt>
          <cx:pt idx="30261">3</cx:pt>
          <cx:pt idx="30262">1</cx:pt>
          <cx:pt idx="30263">1</cx:pt>
          <cx:pt idx="30264">1</cx:pt>
          <cx:pt idx="30265">1</cx:pt>
          <cx:pt idx="30266">1</cx:pt>
          <cx:pt idx="30267">1</cx:pt>
          <cx:pt idx="30268">1</cx:pt>
          <cx:pt idx="30269">1</cx:pt>
          <cx:pt idx="30270">1</cx:pt>
          <cx:pt idx="30271">1</cx:pt>
          <cx:pt idx="30272">1</cx:pt>
          <cx:pt idx="30273">1</cx:pt>
          <cx:pt idx="30274">1</cx:pt>
          <cx:pt idx="30275">1</cx:pt>
          <cx:pt idx="30276">1</cx:pt>
          <cx:pt idx="30277">1</cx:pt>
          <cx:pt idx="30278">1</cx:pt>
          <cx:pt idx="30279">1</cx:pt>
          <cx:pt idx="30280">1</cx:pt>
          <cx:pt idx="30281">1</cx:pt>
          <cx:pt idx="30282">3</cx:pt>
          <cx:pt idx="30283">1</cx:pt>
          <cx:pt idx="30284">1</cx:pt>
          <cx:pt idx="30285">1</cx:pt>
          <cx:pt idx="30286">1</cx:pt>
          <cx:pt idx="30287">1</cx:pt>
          <cx:pt idx="30288">1</cx:pt>
          <cx:pt idx="30289">1</cx:pt>
          <cx:pt idx="30290">1</cx:pt>
          <cx:pt idx="30291">1</cx:pt>
          <cx:pt idx="30292">1</cx:pt>
          <cx:pt idx="30293">1</cx:pt>
          <cx:pt idx="30294">1</cx:pt>
          <cx:pt idx="30295">1</cx:pt>
          <cx:pt idx="30296">1</cx:pt>
          <cx:pt idx="30297">1</cx:pt>
          <cx:pt idx="30298">3</cx:pt>
          <cx:pt idx="30299">1</cx:pt>
          <cx:pt idx="30300">1</cx:pt>
          <cx:pt idx="30301">1</cx:pt>
          <cx:pt idx="30302">1</cx:pt>
          <cx:pt idx="30303">3</cx:pt>
          <cx:pt idx="30304">1</cx:pt>
          <cx:pt idx="30305">1</cx:pt>
          <cx:pt idx="30306">1</cx:pt>
          <cx:pt idx="30307">1</cx:pt>
          <cx:pt idx="30308">1</cx:pt>
          <cx:pt idx="30309">1</cx:pt>
          <cx:pt idx="30310">1</cx:pt>
          <cx:pt idx="30311">1</cx:pt>
          <cx:pt idx="30312">1</cx:pt>
          <cx:pt idx="30313">1</cx:pt>
          <cx:pt idx="30314">1</cx:pt>
          <cx:pt idx="30315">1</cx:pt>
          <cx:pt idx="30316">1</cx:pt>
          <cx:pt idx="30317">1</cx:pt>
          <cx:pt idx="30318">1</cx:pt>
          <cx:pt idx="30319">1</cx:pt>
          <cx:pt idx="30320">1</cx:pt>
          <cx:pt idx="30321">1</cx:pt>
          <cx:pt idx="30322">1</cx:pt>
          <cx:pt idx="30323">1</cx:pt>
          <cx:pt idx="30324">3</cx:pt>
          <cx:pt idx="30325">1</cx:pt>
          <cx:pt idx="30326">1</cx:pt>
          <cx:pt idx="30327">1</cx:pt>
          <cx:pt idx="30328">1</cx:pt>
          <cx:pt idx="30329">1</cx:pt>
          <cx:pt idx="30330">1</cx:pt>
          <cx:pt idx="30331">1</cx:pt>
          <cx:pt idx="30332">1</cx:pt>
          <cx:pt idx="30333">1</cx:pt>
          <cx:pt idx="30334">1</cx:pt>
          <cx:pt idx="30335">1</cx:pt>
          <cx:pt idx="30336">1</cx:pt>
          <cx:pt idx="30337">1</cx:pt>
          <cx:pt idx="30338">1</cx:pt>
          <cx:pt idx="30339">1</cx:pt>
          <cx:pt idx="30340">1</cx:pt>
          <cx:pt idx="30341">1</cx:pt>
          <cx:pt idx="30342">1</cx:pt>
          <cx:pt idx="30343">1</cx:pt>
          <cx:pt idx="30344">1</cx:pt>
          <cx:pt idx="30345">1</cx:pt>
          <cx:pt idx="30346">1</cx:pt>
          <cx:pt idx="30347">1</cx:pt>
          <cx:pt idx="30348">1</cx:pt>
          <cx:pt idx="30349">1</cx:pt>
          <cx:pt idx="30350">1</cx:pt>
          <cx:pt idx="30351">1</cx:pt>
          <cx:pt idx="30352">1</cx:pt>
          <cx:pt idx="30353">1</cx:pt>
          <cx:pt idx="30354">1</cx:pt>
          <cx:pt idx="30355">1</cx:pt>
          <cx:pt idx="30356">1</cx:pt>
          <cx:pt idx="30357">1</cx:pt>
          <cx:pt idx="30358">1</cx:pt>
          <cx:pt idx="30359">1</cx:pt>
          <cx:pt idx="30360">1</cx:pt>
          <cx:pt idx="30361">1</cx:pt>
          <cx:pt idx="30362">1</cx:pt>
          <cx:pt idx="30363">1</cx:pt>
          <cx:pt idx="30364">1</cx:pt>
          <cx:pt idx="30365">1</cx:pt>
          <cx:pt idx="30366">1</cx:pt>
          <cx:pt idx="30367">1</cx:pt>
          <cx:pt idx="30368">1</cx:pt>
          <cx:pt idx="30369">1</cx:pt>
          <cx:pt idx="30370">1</cx:pt>
          <cx:pt idx="30371">1</cx:pt>
          <cx:pt idx="30372">1</cx:pt>
          <cx:pt idx="30373">1</cx:pt>
          <cx:pt idx="30374">1</cx:pt>
          <cx:pt idx="30375">1</cx:pt>
          <cx:pt idx="30376">1</cx:pt>
          <cx:pt idx="30377">1</cx:pt>
          <cx:pt idx="30378">1</cx:pt>
          <cx:pt idx="30379">1</cx:pt>
          <cx:pt idx="30380">1</cx:pt>
          <cx:pt idx="30381">1</cx:pt>
          <cx:pt idx="30382">1</cx:pt>
          <cx:pt idx="30383">1</cx:pt>
          <cx:pt idx="30384">1</cx:pt>
          <cx:pt idx="30385">1</cx:pt>
          <cx:pt idx="30386">1</cx:pt>
          <cx:pt idx="30387">1</cx:pt>
          <cx:pt idx="30388">1</cx:pt>
          <cx:pt idx="30389">1</cx:pt>
          <cx:pt idx="30390">1</cx:pt>
          <cx:pt idx="30391">1</cx:pt>
          <cx:pt idx="30392">1</cx:pt>
          <cx:pt idx="30393">1</cx:pt>
          <cx:pt idx="30394">1</cx:pt>
          <cx:pt idx="30395">1</cx:pt>
          <cx:pt idx="30396">1</cx:pt>
          <cx:pt idx="30397">1</cx:pt>
          <cx:pt idx="30398">1</cx:pt>
          <cx:pt idx="30399">1</cx:pt>
          <cx:pt idx="30400">1</cx:pt>
          <cx:pt idx="30401">1</cx:pt>
          <cx:pt idx="30402">1</cx:pt>
          <cx:pt idx="30403">1</cx:pt>
          <cx:pt idx="30404">1</cx:pt>
          <cx:pt idx="30405">1</cx:pt>
          <cx:pt idx="30406">1</cx:pt>
          <cx:pt idx="30407">1</cx:pt>
          <cx:pt idx="30408">1</cx:pt>
          <cx:pt idx="30409">1</cx:pt>
          <cx:pt idx="30410">1</cx:pt>
          <cx:pt idx="30411">1</cx:pt>
          <cx:pt idx="30412">1</cx:pt>
          <cx:pt idx="30413">1</cx:pt>
          <cx:pt idx="30414">1</cx:pt>
          <cx:pt idx="30415">1</cx:pt>
          <cx:pt idx="30416">1</cx:pt>
          <cx:pt idx="30417">1</cx:pt>
          <cx:pt idx="30418">1</cx:pt>
          <cx:pt idx="30419">1</cx:pt>
          <cx:pt idx="30420">1</cx:pt>
          <cx:pt idx="30421">1</cx:pt>
          <cx:pt idx="30422">1</cx:pt>
          <cx:pt idx="30423">1</cx:pt>
          <cx:pt idx="30424">1</cx:pt>
          <cx:pt idx="30425">1</cx:pt>
          <cx:pt idx="30426">1</cx:pt>
          <cx:pt idx="30427">1</cx:pt>
          <cx:pt idx="30428">1</cx:pt>
          <cx:pt idx="30429">1</cx:pt>
          <cx:pt idx="30430">1</cx:pt>
          <cx:pt idx="30431">1</cx:pt>
          <cx:pt idx="30432">1</cx:pt>
          <cx:pt idx="30433">1</cx:pt>
          <cx:pt idx="30434">1</cx:pt>
          <cx:pt idx="30435">1</cx:pt>
          <cx:pt idx="30436">1</cx:pt>
          <cx:pt idx="30437">1</cx:pt>
          <cx:pt idx="30438">1</cx:pt>
          <cx:pt idx="30439">1</cx:pt>
          <cx:pt idx="30440">1</cx:pt>
          <cx:pt idx="30441">1</cx:pt>
          <cx:pt idx="30442">1</cx:pt>
          <cx:pt idx="30443">1</cx:pt>
          <cx:pt idx="30444">1</cx:pt>
          <cx:pt idx="30445">1</cx:pt>
          <cx:pt idx="30446">1</cx:pt>
          <cx:pt idx="30447">1</cx:pt>
          <cx:pt idx="30448">1</cx:pt>
          <cx:pt idx="30449">1</cx:pt>
          <cx:pt idx="30450">1</cx:pt>
          <cx:pt idx="30451">1</cx:pt>
          <cx:pt idx="30452">1</cx:pt>
          <cx:pt idx="30453">3</cx:pt>
          <cx:pt idx="30454">1</cx:pt>
          <cx:pt idx="30455">1</cx:pt>
          <cx:pt idx="30456">1</cx:pt>
          <cx:pt idx="30457">1</cx:pt>
          <cx:pt idx="30458">1</cx:pt>
          <cx:pt idx="30459">1</cx:pt>
          <cx:pt idx="30460">1</cx:pt>
          <cx:pt idx="30461">1</cx:pt>
          <cx:pt idx="30462">1</cx:pt>
          <cx:pt idx="30463">1</cx:pt>
          <cx:pt idx="30464">1</cx:pt>
          <cx:pt idx="30465">1</cx:pt>
          <cx:pt idx="30466">1</cx:pt>
          <cx:pt idx="30467">1</cx:pt>
          <cx:pt idx="30468">1</cx:pt>
          <cx:pt idx="30469">1</cx:pt>
          <cx:pt idx="30470">1</cx:pt>
          <cx:pt idx="30471">1</cx:pt>
          <cx:pt idx="30472">1</cx:pt>
          <cx:pt idx="30473">1</cx:pt>
          <cx:pt idx="30474">1</cx:pt>
          <cx:pt idx="30475">1</cx:pt>
          <cx:pt idx="30476">1</cx:pt>
          <cx:pt idx="30477">1</cx:pt>
          <cx:pt idx="30478">1</cx:pt>
          <cx:pt idx="30479">1</cx:pt>
          <cx:pt idx="30480">1</cx:pt>
          <cx:pt idx="30481">1</cx:pt>
          <cx:pt idx="30482">1</cx:pt>
          <cx:pt idx="30483">1</cx:pt>
          <cx:pt idx="30484">1</cx:pt>
          <cx:pt idx="30485">1</cx:pt>
          <cx:pt idx="30486">1</cx:pt>
          <cx:pt idx="30487">1</cx:pt>
          <cx:pt idx="30488">1</cx:pt>
          <cx:pt idx="30489">1</cx:pt>
          <cx:pt idx="30490">1</cx:pt>
          <cx:pt idx="30491">1</cx:pt>
          <cx:pt idx="30492">1</cx:pt>
          <cx:pt idx="30493">1</cx:pt>
          <cx:pt idx="30494">1</cx:pt>
          <cx:pt idx="30495">1</cx:pt>
          <cx:pt idx="30496">1</cx:pt>
          <cx:pt idx="30497">1</cx:pt>
          <cx:pt idx="30498">1</cx:pt>
          <cx:pt idx="30499">1</cx:pt>
          <cx:pt idx="30500">1</cx:pt>
          <cx:pt idx="30501">1</cx:pt>
          <cx:pt idx="30502">1</cx:pt>
          <cx:pt idx="30503">1</cx:pt>
          <cx:pt idx="30504">1</cx:pt>
          <cx:pt idx="30505">1</cx:pt>
          <cx:pt idx="30506">1</cx:pt>
          <cx:pt idx="30507">1</cx:pt>
          <cx:pt idx="30508">1</cx:pt>
          <cx:pt idx="30509">1</cx:pt>
          <cx:pt idx="30510">1</cx:pt>
          <cx:pt idx="30511">3</cx:pt>
          <cx:pt idx="30512">1</cx:pt>
          <cx:pt idx="30513">1</cx:pt>
          <cx:pt idx="30514">1</cx:pt>
          <cx:pt idx="30515">3</cx:pt>
          <cx:pt idx="30516">1</cx:pt>
          <cx:pt idx="30517">1</cx:pt>
          <cx:pt idx="30518">1</cx:pt>
          <cx:pt idx="30519">1</cx:pt>
          <cx:pt idx="30520">1</cx:pt>
          <cx:pt idx="30521">1</cx:pt>
          <cx:pt idx="30522">1</cx:pt>
          <cx:pt idx="30523">1</cx:pt>
          <cx:pt idx="30524">1</cx:pt>
          <cx:pt idx="30525">1</cx:pt>
          <cx:pt idx="30526">1</cx:pt>
          <cx:pt idx="30527">1</cx:pt>
          <cx:pt idx="30528">1</cx:pt>
          <cx:pt idx="30529">1</cx:pt>
          <cx:pt idx="30530">1</cx:pt>
          <cx:pt idx="30531">1</cx:pt>
          <cx:pt idx="30532">1</cx:pt>
          <cx:pt idx="30533">1</cx:pt>
          <cx:pt idx="30534">1</cx:pt>
          <cx:pt idx="30535">3</cx:pt>
          <cx:pt idx="30536">1</cx:pt>
          <cx:pt idx="30537">1</cx:pt>
          <cx:pt idx="30538">1</cx:pt>
          <cx:pt idx="30539">1</cx:pt>
          <cx:pt idx="30540">1</cx:pt>
          <cx:pt idx="30541">1</cx:pt>
          <cx:pt idx="30542">1</cx:pt>
          <cx:pt idx="30543">1</cx:pt>
          <cx:pt idx="30544">1</cx:pt>
          <cx:pt idx="30545">1</cx:pt>
          <cx:pt idx="30546">1</cx:pt>
          <cx:pt idx="30547">1</cx:pt>
          <cx:pt idx="30548">1</cx:pt>
          <cx:pt idx="30549">1</cx:pt>
          <cx:pt idx="30550">1</cx:pt>
          <cx:pt idx="30551">1</cx:pt>
          <cx:pt idx="30552">1</cx:pt>
          <cx:pt idx="30553">1</cx:pt>
          <cx:pt idx="30554">1</cx:pt>
          <cx:pt idx="30555">1</cx:pt>
          <cx:pt idx="30556">1</cx:pt>
          <cx:pt idx="30557">3</cx:pt>
          <cx:pt idx="30558">1</cx:pt>
          <cx:pt idx="30559">1</cx:pt>
          <cx:pt idx="30560">1</cx:pt>
          <cx:pt idx="30561">1</cx:pt>
          <cx:pt idx="30562">1</cx:pt>
          <cx:pt idx="30563">1</cx:pt>
          <cx:pt idx="30564">1</cx:pt>
          <cx:pt idx="30565">1</cx:pt>
          <cx:pt idx="30566">1</cx:pt>
          <cx:pt idx="30567">1</cx:pt>
          <cx:pt idx="30568">1</cx:pt>
          <cx:pt idx="30569">1</cx:pt>
          <cx:pt idx="30570">1</cx:pt>
          <cx:pt idx="30571">1</cx:pt>
          <cx:pt idx="30572">1</cx:pt>
          <cx:pt idx="30573">1</cx:pt>
          <cx:pt idx="30574">1</cx:pt>
          <cx:pt idx="30575">1</cx:pt>
          <cx:pt idx="30576">1</cx:pt>
          <cx:pt idx="30577">1</cx:pt>
          <cx:pt idx="30578">1</cx:pt>
          <cx:pt idx="30579">1</cx:pt>
          <cx:pt idx="30580">1</cx:pt>
          <cx:pt idx="30581">1</cx:pt>
          <cx:pt idx="30582">1</cx:pt>
          <cx:pt idx="30583">1</cx:pt>
          <cx:pt idx="30584">1</cx:pt>
          <cx:pt idx="30585">1</cx:pt>
          <cx:pt idx="30586">1</cx:pt>
          <cx:pt idx="30587">1</cx:pt>
          <cx:pt idx="30588">1</cx:pt>
          <cx:pt idx="30589">1</cx:pt>
          <cx:pt idx="30590">1</cx:pt>
          <cx:pt idx="30591">1</cx:pt>
          <cx:pt idx="30592">1</cx:pt>
          <cx:pt idx="30593">1</cx:pt>
          <cx:pt idx="30594">1</cx:pt>
          <cx:pt idx="30595">1</cx:pt>
          <cx:pt idx="30596">1</cx:pt>
          <cx:pt idx="30597">1</cx:pt>
          <cx:pt idx="30598">1</cx:pt>
          <cx:pt idx="30599">1</cx:pt>
          <cx:pt idx="30600">1</cx:pt>
          <cx:pt idx="30601">1</cx:pt>
          <cx:pt idx="30602">1</cx:pt>
          <cx:pt idx="30603">1</cx:pt>
          <cx:pt idx="30604">1</cx:pt>
          <cx:pt idx="30605">1</cx:pt>
          <cx:pt idx="30606">1</cx:pt>
          <cx:pt idx="30607">1</cx:pt>
          <cx:pt idx="30608">1</cx:pt>
          <cx:pt idx="30609">1</cx:pt>
          <cx:pt idx="30610">1</cx:pt>
          <cx:pt idx="30611">1</cx:pt>
          <cx:pt idx="30612">1</cx:pt>
          <cx:pt idx="30613">1</cx:pt>
          <cx:pt idx="30614">1</cx:pt>
          <cx:pt idx="30615">1</cx:pt>
          <cx:pt idx="30616">3</cx:pt>
          <cx:pt idx="30617">1</cx:pt>
          <cx:pt idx="30618">1</cx:pt>
          <cx:pt idx="30619">1</cx:pt>
          <cx:pt idx="30620">1</cx:pt>
          <cx:pt idx="30621">1</cx:pt>
          <cx:pt idx="30622">1</cx:pt>
          <cx:pt idx="30623">1</cx:pt>
          <cx:pt idx="30624">1</cx:pt>
          <cx:pt idx="30625">1</cx:pt>
          <cx:pt idx="30626">1</cx:pt>
          <cx:pt idx="30627">1</cx:pt>
          <cx:pt idx="30628">1</cx:pt>
          <cx:pt idx="30629">1</cx:pt>
          <cx:pt idx="30630">1</cx:pt>
          <cx:pt idx="30631">3</cx:pt>
          <cx:pt idx="30632">1</cx:pt>
          <cx:pt idx="30633">1</cx:pt>
          <cx:pt idx="30634">1</cx:pt>
          <cx:pt idx="30635">1</cx:pt>
          <cx:pt idx="30636">1</cx:pt>
          <cx:pt idx="30637">1</cx:pt>
          <cx:pt idx="30638">1</cx:pt>
          <cx:pt idx="30639">1</cx:pt>
          <cx:pt idx="30640">1</cx:pt>
          <cx:pt idx="30641">1</cx:pt>
          <cx:pt idx="30642">1</cx:pt>
          <cx:pt idx="30643">1</cx:pt>
          <cx:pt idx="30644">1</cx:pt>
          <cx:pt idx="30645">1</cx:pt>
          <cx:pt idx="30646">1</cx:pt>
          <cx:pt idx="30647">1</cx:pt>
          <cx:pt idx="30648">1</cx:pt>
          <cx:pt idx="30649">1</cx:pt>
          <cx:pt idx="30650">1</cx:pt>
          <cx:pt idx="30651">1</cx:pt>
          <cx:pt idx="30652">1</cx:pt>
          <cx:pt idx="30653">1</cx:pt>
          <cx:pt idx="30654">1</cx:pt>
          <cx:pt idx="30655">1</cx:pt>
          <cx:pt idx="30656">1</cx:pt>
          <cx:pt idx="30657">1</cx:pt>
          <cx:pt idx="30658">1</cx:pt>
          <cx:pt idx="30659">3</cx:pt>
          <cx:pt idx="30660">1</cx:pt>
          <cx:pt idx="30661">1</cx:pt>
          <cx:pt idx="30662">1</cx:pt>
          <cx:pt idx="30663">1</cx:pt>
          <cx:pt idx="30664">1</cx:pt>
          <cx:pt idx="30665">1</cx:pt>
          <cx:pt idx="30666">3</cx:pt>
          <cx:pt idx="30667">1</cx:pt>
          <cx:pt idx="30668">1</cx:pt>
          <cx:pt idx="30669">1</cx:pt>
          <cx:pt idx="30670">1</cx:pt>
          <cx:pt idx="30671">1</cx:pt>
          <cx:pt idx="30672">1</cx:pt>
          <cx:pt idx="30673">1</cx:pt>
          <cx:pt idx="30674">3</cx:pt>
          <cx:pt idx="30675">1</cx:pt>
          <cx:pt idx="30676">1</cx:pt>
          <cx:pt idx="30677">1</cx:pt>
          <cx:pt idx="30678">1</cx:pt>
          <cx:pt idx="30679">1</cx:pt>
          <cx:pt idx="30680">1</cx:pt>
          <cx:pt idx="30681">1</cx:pt>
          <cx:pt idx="30682">1</cx:pt>
          <cx:pt idx="30683">1</cx:pt>
          <cx:pt idx="30684">1</cx:pt>
          <cx:pt idx="30685">1</cx:pt>
          <cx:pt idx="30686">1</cx:pt>
          <cx:pt idx="30687">1</cx:pt>
          <cx:pt idx="30688">1</cx:pt>
          <cx:pt idx="30689">1</cx:pt>
          <cx:pt idx="30690">1</cx:pt>
          <cx:pt idx="30691">1</cx:pt>
          <cx:pt idx="30692">1</cx:pt>
          <cx:pt idx="30693">1</cx:pt>
          <cx:pt idx="30694">1</cx:pt>
          <cx:pt idx="30695">1</cx:pt>
          <cx:pt idx="30696">1</cx:pt>
          <cx:pt idx="30697">1</cx:pt>
          <cx:pt idx="30698">1</cx:pt>
          <cx:pt idx="30699">1</cx:pt>
          <cx:pt idx="30700">1</cx:pt>
          <cx:pt idx="30701">1</cx:pt>
          <cx:pt idx="30702">1</cx:pt>
          <cx:pt idx="30703">1</cx:pt>
          <cx:pt idx="30704">1</cx:pt>
          <cx:pt idx="30705">1</cx:pt>
          <cx:pt idx="30706">1</cx:pt>
          <cx:pt idx="30707">3</cx:pt>
          <cx:pt idx="30708">1</cx:pt>
          <cx:pt idx="30709">1</cx:pt>
          <cx:pt idx="30710">1</cx:pt>
          <cx:pt idx="30711">1</cx:pt>
          <cx:pt idx="30712">1</cx:pt>
          <cx:pt idx="30713">1</cx:pt>
          <cx:pt idx="30714">1</cx:pt>
          <cx:pt idx="30715">1</cx:pt>
          <cx:pt idx="30716">1</cx:pt>
          <cx:pt idx="30717">1</cx:pt>
          <cx:pt idx="30718">1</cx:pt>
          <cx:pt idx="30719">1</cx:pt>
          <cx:pt idx="30720">1</cx:pt>
          <cx:pt idx="30721">1</cx:pt>
          <cx:pt idx="30722">1</cx:pt>
          <cx:pt idx="30723">1</cx:pt>
          <cx:pt idx="30724">1</cx:pt>
          <cx:pt idx="30725">1</cx:pt>
          <cx:pt idx="30726">1</cx:pt>
          <cx:pt idx="30727">1</cx:pt>
          <cx:pt idx="30728">1</cx:pt>
          <cx:pt idx="30729">1</cx:pt>
          <cx:pt idx="30730">1</cx:pt>
          <cx:pt idx="30731">1</cx:pt>
          <cx:pt idx="30732">1</cx:pt>
          <cx:pt idx="30733">1</cx:pt>
          <cx:pt idx="30734">1</cx:pt>
          <cx:pt idx="30735">1</cx:pt>
          <cx:pt idx="30736">1</cx:pt>
          <cx:pt idx="30737">1</cx:pt>
          <cx:pt idx="30738">1</cx:pt>
          <cx:pt idx="30739">1</cx:pt>
          <cx:pt idx="30740">1</cx:pt>
          <cx:pt idx="30741">1</cx:pt>
          <cx:pt idx="30742">1</cx:pt>
          <cx:pt idx="30743">1</cx:pt>
          <cx:pt idx="30744">1</cx:pt>
          <cx:pt idx="30745">1</cx:pt>
          <cx:pt idx="30746">1</cx:pt>
          <cx:pt idx="30747">1</cx:pt>
          <cx:pt idx="30748">1</cx:pt>
          <cx:pt idx="30749">1</cx:pt>
          <cx:pt idx="30750">1</cx:pt>
          <cx:pt idx="30751">1</cx:pt>
          <cx:pt idx="30752">1</cx:pt>
          <cx:pt idx="30753">1</cx:pt>
          <cx:pt idx="30754">1</cx:pt>
          <cx:pt idx="30755">1</cx:pt>
          <cx:pt idx="30756">1</cx:pt>
          <cx:pt idx="30757">1</cx:pt>
          <cx:pt idx="30758">1</cx:pt>
          <cx:pt idx="30759">1</cx:pt>
          <cx:pt idx="30760">1</cx:pt>
          <cx:pt idx="30761">1</cx:pt>
          <cx:pt idx="30762">1</cx:pt>
          <cx:pt idx="30763">1</cx:pt>
          <cx:pt idx="30764">1</cx:pt>
          <cx:pt idx="30765">1</cx:pt>
          <cx:pt idx="30766">1</cx:pt>
          <cx:pt idx="30767">1</cx:pt>
          <cx:pt idx="30768">1</cx:pt>
          <cx:pt idx="30769">1</cx:pt>
          <cx:pt idx="30770">1</cx:pt>
          <cx:pt idx="30771">1</cx:pt>
          <cx:pt idx="30772">1</cx:pt>
          <cx:pt idx="30773">1</cx:pt>
          <cx:pt idx="30774">1</cx:pt>
          <cx:pt idx="30775">1</cx:pt>
          <cx:pt idx="30776">1</cx:pt>
          <cx:pt idx="30777">1</cx:pt>
          <cx:pt idx="30778">3</cx:pt>
          <cx:pt idx="30779">1</cx:pt>
          <cx:pt idx="30780">1</cx:pt>
          <cx:pt idx="30781">1</cx:pt>
          <cx:pt idx="30782">1</cx:pt>
          <cx:pt idx="30783">1</cx:pt>
          <cx:pt idx="30784">1</cx:pt>
          <cx:pt idx="30785">1</cx:pt>
          <cx:pt idx="30786">1</cx:pt>
          <cx:pt idx="30787">1</cx:pt>
          <cx:pt idx="30788">1</cx:pt>
          <cx:pt idx="30789">1</cx:pt>
          <cx:pt idx="30790">1</cx:pt>
          <cx:pt idx="30791">1</cx:pt>
          <cx:pt idx="30792">1</cx:pt>
          <cx:pt idx="30793">1</cx:pt>
          <cx:pt idx="30794">1</cx:pt>
          <cx:pt idx="30795">1</cx:pt>
          <cx:pt idx="30796">1</cx:pt>
          <cx:pt idx="30797">1</cx:pt>
          <cx:pt idx="30798">1</cx:pt>
          <cx:pt idx="30799">1</cx:pt>
          <cx:pt idx="30800">1</cx:pt>
          <cx:pt idx="30801">1</cx:pt>
          <cx:pt idx="30802">1</cx:pt>
          <cx:pt idx="30803">1</cx:pt>
          <cx:pt idx="30804">1</cx:pt>
          <cx:pt idx="30805">1</cx:pt>
          <cx:pt idx="30806">1</cx:pt>
          <cx:pt idx="30807">1</cx:pt>
          <cx:pt idx="30808">1</cx:pt>
          <cx:pt idx="30809">1</cx:pt>
          <cx:pt idx="30810">1</cx:pt>
          <cx:pt idx="30811">1</cx:pt>
          <cx:pt idx="30812">1</cx:pt>
          <cx:pt idx="30813">1</cx:pt>
          <cx:pt idx="30814">1</cx:pt>
          <cx:pt idx="30815">1</cx:pt>
          <cx:pt idx="30816">1</cx:pt>
          <cx:pt idx="30817">1</cx:pt>
          <cx:pt idx="30818">1</cx:pt>
          <cx:pt idx="30819">1</cx:pt>
          <cx:pt idx="30820">1</cx:pt>
          <cx:pt idx="30821">1</cx:pt>
          <cx:pt idx="30822">1</cx:pt>
          <cx:pt idx="30823">1</cx:pt>
          <cx:pt idx="30824">1</cx:pt>
          <cx:pt idx="30825">1</cx:pt>
          <cx:pt idx="30826">1</cx:pt>
          <cx:pt idx="30827">1</cx:pt>
          <cx:pt idx="30828">1</cx:pt>
          <cx:pt idx="30829">1</cx:pt>
          <cx:pt idx="30830">1</cx:pt>
          <cx:pt idx="30831">1</cx:pt>
          <cx:pt idx="30832">3</cx:pt>
          <cx:pt idx="30833">1</cx:pt>
          <cx:pt idx="30834">1</cx:pt>
          <cx:pt idx="30835">1</cx:pt>
          <cx:pt idx="30836">1</cx:pt>
          <cx:pt idx="30837">1</cx:pt>
          <cx:pt idx="30838">1</cx:pt>
          <cx:pt idx="30839">1</cx:pt>
          <cx:pt idx="30840">1</cx:pt>
          <cx:pt idx="30841">1</cx:pt>
          <cx:pt idx="30842">1</cx:pt>
          <cx:pt idx="30843">1</cx:pt>
          <cx:pt idx="30844">1</cx:pt>
          <cx:pt idx="30845">1</cx:pt>
          <cx:pt idx="30846">1</cx:pt>
          <cx:pt idx="30847">1</cx:pt>
          <cx:pt idx="30848">1</cx:pt>
          <cx:pt idx="30849">1</cx:pt>
          <cx:pt idx="30850">1</cx:pt>
          <cx:pt idx="30851">1</cx:pt>
          <cx:pt idx="30852">1</cx:pt>
          <cx:pt idx="30853">1</cx:pt>
          <cx:pt idx="30854">1</cx:pt>
          <cx:pt idx="30855">1</cx:pt>
          <cx:pt idx="30856">1</cx:pt>
          <cx:pt idx="30857">1</cx:pt>
          <cx:pt idx="30858">1</cx:pt>
          <cx:pt idx="30859">1</cx:pt>
          <cx:pt idx="30860">1</cx:pt>
          <cx:pt idx="30861">1</cx:pt>
          <cx:pt idx="30862">1</cx:pt>
          <cx:pt idx="30863">1</cx:pt>
          <cx:pt idx="30864">1</cx:pt>
          <cx:pt idx="30865">1</cx:pt>
          <cx:pt idx="30866">1</cx:pt>
          <cx:pt idx="30867">1</cx:pt>
          <cx:pt idx="30868">1</cx:pt>
          <cx:pt idx="30869">1</cx:pt>
          <cx:pt idx="30870">3</cx:pt>
          <cx:pt idx="30871">1</cx:pt>
          <cx:pt idx="30872">1</cx:pt>
          <cx:pt idx="30873">1</cx:pt>
          <cx:pt idx="30874">1</cx:pt>
          <cx:pt idx="30875">1</cx:pt>
          <cx:pt idx="30876">1</cx:pt>
          <cx:pt idx="30877">1</cx:pt>
          <cx:pt idx="30878">1</cx:pt>
          <cx:pt idx="30879">1</cx:pt>
          <cx:pt idx="30880">1</cx:pt>
          <cx:pt idx="30881">1</cx:pt>
          <cx:pt idx="30882">1</cx:pt>
          <cx:pt idx="30883">1</cx:pt>
          <cx:pt idx="30884">1</cx:pt>
          <cx:pt idx="30885">1</cx:pt>
          <cx:pt idx="30886">3</cx:pt>
          <cx:pt idx="30887">1</cx:pt>
          <cx:pt idx="30888">1</cx:pt>
          <cx:pt idx="30889">1</cx:pt>
          <cx:pt idx="30890">1</cx:pt>
          <cx:pt idx="30891">3</cx:pt>
          <cx:pt idx="30892">1</cx:pt>
          <cx:pt idx="30893">1</cx:pt>
          <cx:pt idx="30894">1</cx:pt>
          <cx:pt idx="30895">1</cx:pt>
          <cx:pt idx="30896">1</cx:pt>
          <cx:pt idx="30897">1</cx:pt>
          <cx:pt idx="30898">1</cx:pt>
          <cx:pt idx="30899">1</cx:pt>
          <cx:pt idx="30900">1</cx:pt>
          <cx:pt idx="30901">1</cx:pt>
          <cx:pt idx="30902">3</cx:pt>
          <cx:pt idx="30903">1</cx:pt>
          <cx:pt idx="30904">1</cx:pt>
          <cx:pt idx="30905">1</cx:pt>
          <cx:pt idx="30906">1</cx:pt>
          <cx:pt idx="30907">1</cx:pt>
          <cx:pt idx="30908">1</cx:pt>
          <cx:pt idx="30909">1</cx:pt>
          <cx:pt idx="30910">1</cx:pt>
          <cx:pt idx="30911">1</cx:pt>
          <cx:pt idx="30912">1</cx:pt>
          <cx:pt idx="30913">1</cx:pt>
          <cx:pt idx="30914">1</cx:pt>
          <cx:pt idx="30915">1</cx:pt>
          <cx:pt idx="30916">1</cx:pt>
          <cx:pt idx="30917">1</cx:pt>
          <cx:pt idx="30918">1</cx:pt>
          <cx:pt idx="30919">1</cx:pt>
          <cx:pt idx="30920">1</cx:pt>
          <cx:pt idx="30921">1</cx:pt>
          <cx:pt idx="30922">1</cx:pt>
          <cx:pt idx="30923">1</cx:pt>
          <cx:pt idx="30924">1</cx:pt>
          <cx:pt idx="30925">1</cx:pt>
          <cx:pt idx="30926">1</cx:pt>
          <cx:pt idx="30927">1</cx:pt>
          <cx:pt idx="30928">1</cx:pt>
          <cx:pt idx="30929">1</cx:pt>
          <cx:pt idx="30930">1</cx:pt>
          <cx:pt idx="30931">1</cx:pt>
          <cx:pt idx="30932">1</cx:pt>
          <cx:pt idx="30933">1</cx:pt>
          <cx:pt idx="30934">1</cx:pt>
          <cx:pt idx="30935">1</cx:pt>
          <cx:pt idx="30936">1</cx:pt>
          <cx:pt idx="30937">1</cx:pt>
          <cx:pt idx="30938">1</cx:pt>
          <cx:pt idx="30939">1</cx:pt>
          <cx:pt idx="30940">1</cx:pt>
          <cx:pt idx="30941">1</cx:pt>
          <cx:pt idx="30942">1</cx:pt>
          <cx:pt idx="30943">1</cx:pt>
          <cx:pt idx="30944">1</cx:pt>
          <cx:pt idx="30945">1</cx:pt>
          <cx:pt idx="30946">1</cx:pt>
          <cx:pt idx="30947">1</cx:pt>
          <cx:pt idx="30948">1</cx:pt>
          <cx:pt idx="30949">1</cx:pt>
          <cx:pt idx="30950">1</cx:pt>
          <cx:pt idx="30951">1</cx:pt>
          <cx:pt idx="30952">1</cx:pt>
          <cx:pt idx="30953">1</cx:pt>
          <cx:pt idx="30954">1</cx:pt>
          <cx:pt idx="30955">3</cx:pt>
          <cx:pt idx="30956">1</cx:pt>
          <cx:pt idx="30957">1</cx:pt>
          <cx:pt idx="30958">1</cx:pt>
          <cx:pt idx="30959">3</cx:pt>
          <cx:pt idx="30960">1</cx:pt>
          <cx:pt idx="30961">1</cx:pt>
          <cx:pt idx="30962">1</cx:pt>
          <cx:pt idx="30963">1</cx:pt>
          <cx:pt idx="30964">1</cx:pt>
          <cx:pt idx="30965">1</cx:pt>
          <cx:pt idx="30966">1</cx:pt>
          <cx:pt idx="30967">1</cx:pt>
          <cx:pt idx="30968">1</cx:pt>
          <cx:pt idx="30969">1</cx:pt>
          <cx:pt idx="30970">1</cx:pt>
          <cx:pt idx="30971">1</cx:pt>
          <cx:pt idx="30972">1</cx:pt>
          <cx:pt idx="30973">1</cx:pt>
          <cx:pt idx="30974">1</cx:pt>
          <cx:pt idx="30975">1</cx:pt>
          <cx:pt idx="30976">1</cx:pt>
          <cx:pt idx="30977">1</cx:pt>
          <cx:pt idx="30978">1</cx:pt>
          <cx:pt idx="30979">1</cx:pt>
          <cx:pt idx="30980">1</cx:pt>
          <cx:pt idx="30981">1</cx:pt>
          <cx:pt idx="30982">1</cx:pt>
          <cx:pt idx="30983">1</cx:pt>
          <cx:pt idx="30984">1</cx:pt>
          <cx:pt idx="30985">1</cx:pt>
          <cx:pt idx="30986">1</cx:pt>
          <cx:pt idx="30987">1</cx:pt>
          <cx:pt idx="30988">1</cx:pt>
          <cx:pt idx="30989">1</cx:pt>
          <cx:pt idx="30990">1</cx:pt>
          <cx:pt idx="30991">3</cx:pt>
          <cx:pt idx="30992">1</cx:pt>
          <cx:pt idx="30993">1</cx:pt>
          <cx:pt idx="30994">1</cx:pt>
          <cx:pt idx="30995">1</cx:pt>
          <cx:pt idx="30996">1</cx:pt>
          <cx:pt idx="30997">1</cx:pt>
          <cx:pt idx="30998">1</cx:pt>
          <cx:pt idx="30999">1</cx:pt>
          <cx:pt idx="31000">1</cx:pt>
          <cx:pt idx="31001">1</cx:pt>
          <cx:pt idx="31002">1</cx:pt>
          <cx:pt idx="31003">1</cx:pt>
          <cx:pt idx="31004">1</cx:pt>
          <cx:pt idx="31005">1</cx:pt>
          <cx:pt idx="31006">1</cx:pt>
          <cx:pt idx="31007">1</cx:pt>
          <cx:pt idx="31008">1</cx:pt>
          <cx:pt idx="31009">1</cx:pt>
          <cx:pt idx="31010">1</cx:pt>
          <cx:pt idx="31011">1</cx:pt>
          <cx:pt idx="31012">1</cx:pt>
          <cx:pt idx="31013">1</cx:pt>
          <cx:pt idx="31014">1</cx:pt>
          <cx:pt idx="31015">1</cx:pt>
          <cx:pt idx="31016">1</cx:pt>
          <cx:pt idx="31017">1</cx:pt>
          <cx:pt idx="31018">1</cx:pt>
          <cx:pt idx="31019">1</cx:pt>
          <cx:pt idx="31020">1</cx:pt>
          <cx:pt idx="31021">1</cx:pt>
          <cx:pt idx="31022">1</cx:pt>
          <cx:pt idx="31023">1</cx:pt>
          <cx:pt idx="31024">1</cx:pt>
          <cx:pt idx="31025">1</cx:pt>
          <cx:pt idx="31026">1</cx:pt>
          <cx:pt idx="31027">1</cx:pt>
          <cx:pt idx="31028">1</cx:pt>
          <cx:pt idx="31029">1</cx:pt>
          <cx:pt idx="31030">1</cx:pt>
          <cx:pt idx="31031">1</cx:pt>
          <cx:pt idx="31032">1</cx:pt>
          <cx:pt idx="31033">1</cx:pt>
          <cx:pt idx="31034">1</cx:pt>
          <cx:pt idx="31035">1</cx:pt>
          <cx:pt idx="31036">1</cx:pt>
          <cx:pt idx="31037">1</cx:pt>
          <cx:pt idx="31038">1</cx:pt>
          <cx:pt idx="31039">1</cx:pt>
          <cx:pt idx="31040">1</cx:pt>
          <cx:pt idx="31041">1</cx:pt>
          <cx:pt idx="31042">1</cx:pt>
          <cx:pt idx="31043">1</cx:pt>
          <cx:pt idx="31044">1</cx:pt>
          <cx:pt idx="31045">1</cx:pt>
          <cx:pt idx="31046">1</cx:pt>
          <cx:pt idx="31047">1</cx:pt>
          <cx:pt idx="31048">1</cx:pt>
          <cx:pt idx="31049">1</cx:pt>
          <cx:pt idx="31050">1</cx:pt>
          <cx:pt idx="31051">1</cx:pt>
          <cx:pt idx="31052">1</cx:pt>
          <cx:pt idx="31053">1</cx:pt>
          <cx:pt idx="31054">1</cx:pt>
          <cx:pt idx="31055">1</cx:pt>
          <cx:pt idx="31056">3</cx:pt>
          <cx:pt idx="31057">1</cx:pt>
          <cx:pt idx="31058">1</cx:pt>
          <cx:pt idx="31059">1</cx:pt>
          <cx:pt idx="31060">1</cx:pt>
          <cx:pt idx="31061">1</cx:pt>
          <cx:pt idx="31062">1</cx:pt>
          <cx:pt idx="31063">1</cx:pt>
          <cx:pt idx="31064">1</cx:pt>
          <cx:pt idx="31065">1</cx:pt>
          <cx:pt idx="31066">1</cx:pt>
          <cx:pt idx="31067">1</cx:pt>
          <cx:pt idx="31068">1</cx:pt>
          <cx:pt idx="31069">1</cx:pt>
          <cx:pt idx="31070">1</cx:pt>
          <cx:pt idx="31071">1</cx:pt>
          <cx:pt idx="31072">1</cx:pt>
          <cx:pt idx="31073">1</cx:pt>
          <cx:pt idx="31074">1</cx:pt>
          <cx:pt idx="31075">1</cx:pt>
          <cx:pt idx="31076">1</cx:pt>
          <cx:pt idx="31077">1</cx:pt>
          <cx:pt idx="31078">1</cx:pt>
          <cx:pt idx="31079">1</cx:pt>
          <cx:pt idx="31080">1</cx:pt>
          <cx:pt idx="31081">1</cx:pt>
          <cx:pt idx="31082">1</cx:pt>
          <cx:pt idx="31083">1</cx:pt>
          <cx:pt idx="31084">1</cx:pt>
          <cx:pt idx="31085">1</cx:pt>
          <cx:pt idx="31086">1</cx:pt>
          <cx:pt idx="31087">1</cx:pt>
          <cx:pt idx="31088">1</cx:pt>
          <cx:pt idx="31089">1</cx:pt>
          <cx:pt idx="31090">1</cx:pt>
          <cx:pt idx="31091">1</cx:pt>
          <cx:pt idx="31092">1</cx:pt>
          <cx:pt idx="31093">1</cx:pt>
          <cx:pt idx="31094">1</cx:pt>
          <cx:pt idx="31095">1</cx:pt>
          <cx:pt idx="31096">1</cx:pt>
          <cx:pt idx="31097">3</cx:pt>
          <cx:pt idx="31098">3</cx:pt>
          <cx:pt idx="31099">1</cx:pt>
          <cx:pt idx="31100">1</cx:pt>
          <cx:pt idx="31101">1</cx:pt>
          <cx:pt idx="31102">1</cx:pt>
          <cx:pt idx="31103">1</cx:pt>
          <cx:pt idx="31104">1</cx:pt>
          <cx:pt idx="31105">1</cx:pt>
          <cx:pt idx="31106">1</cx:pt>
          <cx:pt idx="31107">1</cx:pt>
          <cx:pt idx="31108">1</cx:pt>
          <cx:pt idx="31109">1</cx:pt>
          <cx:pt idx="31110">1</cx:pt>
          <cx:pt idx="31111">1</cx:pt>
          <cx:pt idx="31112">1</cx:pt>
          <cx:pt idx="31113">1</cx:pt>
          <cx:pt idx="31114">1</cx:pt>
          <cx:pt idx="31115">1</cx:pt>
          <cx:pt idx="31116">1</cx:pt>
          <cx:pt idx="31117">1</cx:pt>
          <cx:pt idx="31118">1</cx:pt>
          <cx:pt idx="31119">1</cx:pt>
          <cx:pt idx="31120">1</cx:pt>
          <cx:pt idx="31121">1</cx:pt>
          <cx:pt idx="31122">3</cx:pt>
          <cx:pt idx="31123">1</cx:pt>
          <cx:pt idx="31124">1</cx:pt>
          <cx:pt idx="31125">1</cx:pt>
          <cx:pt idx="31126">1</cx:pt>
          <cx:pt idx="31127">1</cx:pt>
          <cx:pt idx="31128">1</cx:pt>
          <cx:pt idx="31129">1</cx:pt>
          <cx:pt idx="31130">1</cx:pt>
          <cx:pt idx="31131">1</cx:pt>
          <cx:pt idx="31132">1</cx:pt>
          <cx:pt idx="31133">1</cx:pt>
          <cx:pt idx="31134">1</cx:pt>
          <cx:pt idx="31135">1</cx:pt>
          <cx:pt idx="31136">1</cx:pt>
          <cx:pt idx="31137">1</cx:pt>
          <cx:pt idx="31138">1</cx:pt>
          <cx:pt idx="31139">1</cx:pt>
          <cx:pt idx="31140">1</cx:pt>
          <cx:pt idx="31141">1</cx:pt>
          <cx:pt idx="31142">1</cx:pt>
          <cx:pt idx="31143">3</cx:pt>
          <cx:pt idx="31144">1</cx:pt>
          <cx:pt idx="31145">1</cx:pt>
          <cx:pt idx="31146">1</cx:pt>
          <cx:pt idx="31147">1</cx:pt>
          <cx:pt idx="31148">1</cx:pt>
          <cx:pt idx="31149">1</cx:pt>
          <cx:pt idx="31150">1</cx:pt>
          <cx:pt idx="31151">1</cx:pt>
          <cx:pt idx="31152">1</cx:pt>
          <cx:pt idx="31153">1</cx:pt>
          <cx:pt idx="31154">1</cx:pt>
          <cx:pt idx="31155">1</cx:pt>
          <cx:pt idx="31156">1</cx:pt>
          <cx:pt idx="31157">1</cx:pt>
          <cx:pt idx="31158">1</cx:pt>
          <cx:pt idx="31159">1</cx:pt>
          <cx:pt idx="31160">1</cx:pt>
          <cx:pt idx="31161">1</cx:pt>
          <cx:pt idx="31162">1</cx:pt>
          <cx:pt idx="31163">1</cx:pt>
          <cx:pt idx="31164">1</cx:pt>
          <cx:pt idx="31165">1</cx:pt>
          <cx:pt idx="31166">1</cx:pt>
          <cx:pt idx="31167">1</cx:pt>
          <cx:pt idx="31168">1</cx:pt>
          <cx:pt idx="31169">1</cx:pt>
          <cx:pt idx="31170">1</cx:pt>
          <cx:pt idx="31171">1</cx:pt>
          <cx:pt idx="31172">1</cx:pt>
          <cx:pt idx="31173">1</cx:pt>
          <cx:pt idx="31174">3</cx:pt>
          <cx:pt idx="31175">1</cx:pt>
          <cx:pt idx="31176">1</cx:pt>
          <cx:pt idx="31177">1</cx:pt>
          <cx:pt idx="31178">1</cx:pt>
          <cx:pt idx="31179">1</cx:pt>
          <cx:pt idx="31180">3</cx:pt>
          <cx:pt idx="31181">1</cx:pt>
          <cx:pt idx="31182">1</cx:pt>
          <cx:pt idx="31183">1</cx:pt>
          <cx:pt idx="31184">1</cx:pt>
          <cx:pt idx="31185">1</cx:pt>
          <cx:pt idx="31186">1</cx:pt>
          <cx:pt idx="31187">1</cx:pt>
          <cx:pt idx="31188">1</cx:pt>
          <cx:pt idx="31189">1</cx:pt>
          <cx:pt idx="31190">1</cx:pt>
          <cx:pt idx="31191">1</cx:pt>
          <cx:pt idx="31192">1</cx:pt>
          <cx:pt idx="31193">1</cx:pt>
          <cx:pt idx="31194">1</cx:pt>
          <cx:pt idx="31195">1</cx:pt>
          <cx:pt idx="31196">1</cx:pt>
          <cx:pt idx="31197">1</cx:pt>
          <cx:pt idx="31198">1</cx:pt>
          <cx:pt idx="31199">1</cx:pt>
          <cx:pt idx="31200">1</cx:pt>
          <cx:pt idx="31201">1</cx:pt>
          <cx:pt idx="31202">1</cx:pt>
          <cx:pt idx="31203">1</cx:pt>
          <cx:pt idx="31204">1</cx:pt>
          <cx:pt idx="31205">1</cx:pt>
          <cx:pt idx="31206">1</cx:pt>
          <cx:pt idx="31207">1</cx:pt>
          <cx:pt idx="31208">1</cx:pt>
          <cx:pt idx="31209">1</cx:pt>
          <cx:pt idx="31210">1</cx:pt>
          <cx:pt idx="31211">1</cx:pt>
          <cx:pt idx="31212">1</cx:pt>
          <cx:pt idx="31213">1</cx:pt>
          <cx:pt idx="31214">1</cx:pt>
          <cx:pt idx="31215">1</cx:pt>
          <cx:pt idx="31216">1</cx:pt>
          <cx:pt idx="31217">1</cx:pt>
          <cx:pt idx="31218">1</cx:pt>
          <cx:pt idx="31219">1</cx:pt>
          <cx:pt idx="31220">1</cx:pt>
          <cx:pt idx="31221">1</cx:pt>
          <cx:pt idx="31222">1</cx:pt>
          <cx:pt idx="31223">1</cx:pt>
          <cx:pt idx="31224">1</cx:pt>
          <cx:pt idx="31225">1</cx:pt>
          <cx:pt idx="31226">1</cx:pt>
          <cx:pt idx="31227">1</cx:pt>
          <cx:pt idx="31228">1</cx:pt>
          <cx:pt idx="31229">1</cx:pt>
          <cx:pt idx="31230">1</cx:pt>
          <cx:pt idx="31231">1</cx:pt>
          <cx:pt idx="31232">1</cx:pt>
          <cx:pt idx="31233">1</cx:pt>
          <cx:pt idx="31234">1</cx:pt>
          <cx:pt idx="31235">1</cx:pt>
          <cx:pt idx="31236">1</cx:pt>
          <cx:pt idx="31237">1</cx:pt>
          <cx:pt idx="31238">1</cx:pt>
          <cx:pt idx="31239">1</cx:pt>
          <cx:pt idx="31240">1</cx:pt>
          <cx:pt idx="31241">1</cx:pt>
          <cx:pt idx="31242">1</cx:pt>
          <cx:pt idx="31243">1</cx:pt>
          <cx:pt idx="31244">1</cx:pt>
          <cx:pt idx="31245">1</cx:pt>
          <cx:pt idx="31246">1</cx:pt>
          <cx:pt idx="31247">1</cx:pt>
          <cx:pt idx="31248">1</cx:pt>
          <cx:pt idx="31249">1</cx:pt>
          <cx:pt idx="31250">1</cx:pt>
          <cx:pt idx="31251">1</cx:pt>
          <cx:pt idx="31252">1</cx:pt>
          <cx:pt idx="31253">1</cx:pt>
          <cx:pt idx="31254">1</cx:pt>
          <cx:pt idx="31255">1</cx:pt>
          <cx:pt idx="31256">1</cx:pt>
          <cx:pt idx="31257">1</cx:pt>
          <cx:pt idx="31258">1</cx:pt>
          <cx:pt idx="31259">1</cx:pt>
          <cx:pt idx="31260">1</cx:pt>
          <cx:pt idx="31261">1</cx:pt>
          <cx:pt idx="31262">1</cx:pt>
          <cx:pt idx="31263">1</cx:pt>
          <cx:pt idx="31264">1</cx:pt>
          <cx:pt idx="31265">1</cx:pt>
          <cx:pt idx="31266">1</cx:pt>
          <cx:pt idx="31267">1</cx:pt>
          <cx:pt idx="31268">1</cx:pt>
          <cx:pt idx="31269">1</cx:pt>
          <cx:pt idx="31270">1</cx:pt>
          <cx:pt idx="31271">1</cx:pt>
          <cx:pt idx="31272">1</cx:pt>
          <cx:pt idx="31273">1</cx:pt>
          <cx:pt idx="31274">1</cx:pt>
          <cx:pt idx="31275">1</cx:pt>
          <cx:pt idx="31276">1</cx:pt>
          <cx:pt idx="31277">1</cx:pt>
          <cx:pt idx="31278">1</cx:pt>
          <cx:pt idx="31279">1</cx:pt>
          <cx:pt idx="31280">1</cx:pt>
          <cx:pt idx="31281">1</cx:pt>
          <cx:pt idx="31282">1</cx:pt>
          <cx:pt idx="31283">1</cx:pt>
          <cx:pt idx="31284">1</cx:pt>
          <cx:pt idx="31285">1</cx:pt>
          <cx:pt idx="31286">1</cx:pt>
          <cx:pt idx="31287">1</cx:pt>
          <cx:pt idx="31288">1</cx:pt>
          <cx:pt idx="31289">1</cx:pt>
          <cx:pt idx="31290">1</cx:pt>
          <cx:pt idx="31291">1</cx:pt>
          <cx:pt idx="31292">1</cx:pt>
          <cx:pt idx="31293">1</cx:pt>
          <cx:pt idx="31294">1</cx:pt>
          <cx:pt idx="31295">1</cx:pt>
          <cx:pt idx="31296">1</cx:pt>
          <cx:pt idx="31297">1</cx:pt>
          <cx:pt idx="31298">1</cx:pt>
          <cx:pt idx="31299">1</cx:pt>
          <cx:pt idx="31300">1</cx:pt>
          <cx:pt idx="31301">1</cx:pt>
          <cx:pt idx="31302">1</cx:pt>
          <cx:pt idx="31303">1</cx:pt>
          <cx:pt idx="31304">1</cx:pt>
          <cx:pt idx="31305">1</cx:pt>
          <cx:pt idx="31306">1</cx:pt>
          <cx:pt idx="31307">1</cx:pt>
          <cx:pt idx="31308">1</cx:pt>
          <cx:pt idx="31309">1</cx:pt>
          <cx:pt idx="31310">1</cx:pt>
          <cx:pt idx="31311">1</cx:pt>
          <cx:pt idx="31312">1</cx:pt>
          <cx:pt idx="31313">1</cx:pt>
          <cx:pt idx="31314">1</cx:pt>
          <cx:pt idx="31315">1</cx:pt>
          <cx:pt idx="31316">1</cx:pt>
          <cx:pt idx="31317">1</cx:pt>
          <cx:pt idx="31318">1</cx:pt>
          <cx:pt idx="31319">1</cx:pt>
          <cx:pt idx="31320">1</cx:pt>
          <cx:pt idx="31321">1</cx:pt>
          <cx:pt idx="31322">1</cx:pt>
          <cx:pt idx="31323">1</cx:pt>
          <cx:pt idx="31324">1</cx:pt>
          <cx:pt idx="31325">1</cx:pt>
          <cx:pt idx="31326">1</cx:pt>
          <cx:pt idx="31327">1</cx:pt>
          <cx:pt idx="31328">1</cx:pt>
          <cx:pt idx="31329">1</cx:pt>
          <cx:pt idx="31330">1</cx:pt>
          <cx:pt idx="31331">1</cx:pt>
          <cx:pt idx="31332">1</cx:pt>
          <cx:pt idx="31333">1</cx:pt>
          <cx:pt idx="31334">1</cx:pt>
          <cx:pt idx="31335">1</cx:pt>
          <cx:pt idx="31336">1</cx:pt>
          <cx:pt idx="31337">1</cx:pt>
          <cx:pt idx="31338">1</cx:pt>
          <cx:pt idx="31339">1</cx:pt>
          <cx:pt idx="31340">1</cx:pt>
          <cx:pt idx="31341">1</cx:pt>
          <cx:pt idx="31342">1</cx:pt>
          <cx:pt idx="31343">1</cx:pt>
          <cx:pt idx="31344">1</cx:pt>
          <cx:pt idx="31345">1</cx:pt>
          <cx:pt idx="31346">1</cx:pt>
          <cx:pt idx="31347">1</cx:pt>
          <cx:pt idx="31348">1</cx:pt>
          <cx:pt idx="31349">3</cx:pt>
          <cx:pt idx="31350">1</cx:pt>
          <cx:pt idx="31351">3</cx:pt>
          <cx:pt idx="31352">1</cx:pt>
          <cx:pt idx="31353">1</cx:pt>
          <cx:pt idx="31354">1</cx:pt>
          <cx:pt idx="31355">1</cx:pt>
          <cx:pt idx="31356">1</cx:pt>
          <cx:pt idx="31357">1</cx:pt>
          <cx:pt idx="31358">1</cx:pt>
          <cx:pt idx="31359">1</cx:pt>
          <cx:pt idx="31360">1</cx:pt>
          <cx:pt idx="31361">1</cx:pt>
          <cx:pt idx="31362">1</cx:pt>
          <cx:pt idx="31363">1</cx:pt>
          <cx:pt idx="31364">1</cx:pt>
          <cx:pt idx="31365">1</cx:pt>
          <cx:pt idx="31366">1</cx:pt>
          <cx:pt idx="31367">1</cx:pt>
          <cx:pt idx="31368">1</cx:pt>
          <cx:pt idx="31369">1</cx:pt>
          <cx:pt idx="31370">1</cx:pt>
          <cx:pt idx="31371">1</cx:pt>
          <cx:pt idx="31372">1</cx:pt>
          <cx:pt idx="31373">1</cx:pt>
          <cx:pt idx="31374">1</cx:pt>
          <cx:pt idx="31375">1</cx:pt>
          <cx:pt idx="31376">1</cx:pt>
          <cx:pt idx="31377">1</cx:pt>
          <cx:pt idx="31378">1</cx:pt>
          <cx:pt idx="31379">1</cx:pt>
          <cx:pt idx="31380">1</cx:pt>
          <cx:pt idx="31381">1</cx:pt>
          <cx:pt idx="31382">1</cx:pt>
          <cx:pt idx="31383">1</cx:pt>
          <cx:pt idx="31384">1</cx:pt>
          <cx:pt idx="31385">1</cx:pt>
          <cx:pt idx="31386">1</cx:pt>
          <cx:pt idx="31387">1</cx:pt>
          <cx:pt idx="31388">1</cx:pt>
          <cx:pt idx="31389">1</cx:pt>
          <cx:pt idx="31390">1</cx:pt>
          <cx:pt idx="31391">1</cx:pt>
          <cx:pt idx="31392">1</cx:pt>
          <cx:pt idx="31393">1</cx:pt>
          <cx:pt idx="31394">1</cx:pt>
          <cx:pt idx="31395">1</cx:pt>
          <cx:pt idx="31396">1</cx:pt>
          <cx:pt idx="31397">1</cx:pt>
          <cx:pt idx="31398">1</cx:pt>
          <cx:pt idx="31399">1</cx:pt>
          <cx:pt idx="31400">1</cx:pt>
          <cx:pt idx="31401">1</cx:pt>
          <cx:pt idx="31402">3</cx:pt>
          <cx:pt idx="31403">1</cx:pt>
          <cx:pt idx="31404">3</cx:pt>
          <cx:pt idx="31405">1</cx:pt>
          <cx:pt idx="31406">1</cx:pt>
          <cx:pt idx="31407">1</cx:pt>
          <cx:pt idx="31408">1</cx:pt>
          <cx:pt idx="31409">1</cx:pt>
          <cx:pt idx="31410">1</cx:pt>
          <cx:pt idx="31411">1</cx:pt>
          <cx:pt idx="31412">1</cx:pt>
          <cx:pt idx="31413">1</cx:pt>
          <cx:pt idx="31414">1</cx:pt>
          <cx:pt idx="31415">1</cx:pt>
          <cx:pt idx="31416">1</cx:pt>
          <cx:pt idx="31417">1</cx:pt>
          <cx:pt idx="31418">1</cx:pt>
          <cx:pt idx="31419">1</cx:pt>
          <cx:pt idx="31420">1</cx:pt>
          <cx:pt idx="31421">1</cx:pt>
          <cx:pt idx="31422">1</cx:pt>
          <cx:pt idx="31423">1</cx:pt>
          <cx:pt idx="31424">1</cx:pt>
          <cx:pt idx="31425">1</cx:pt>
          <cx:pt idx="31426">1</cx:pt>
          <cx:pt idx="31427">1</cx:pt>
          <cx:pt idx="31428">1</cx:pt>
          <cx:pt idx="31429">1</cx:pt>
          <cx:pt idx="31430">1</cx:pt>
          <cx:pt idx="31431">1</cx:pt>
          <cx:pt idx="31432">1</cx:pt>
          <cx:pt idx="31433">1</cx:pt>
          <cx:pt idx="31434">1</cx:pt>
          <cx:pt idx="31435">1</cx:pt>
          <cx:pt idx="31436">1</cx:pt>
          <cx:pt idx="31437">1</cx:pt>
          <cx:pt idx="31438">1</cx:pt>
          <cx:pt idx="31439">1</cx:pt>
          <cx:pt idx="31440">1</cx:pt>
          <cx:pt idx="31441">1</cx:pt>
          <cx:pt idx="31442">1</cx:pt>
          <cx:pt idx="31443">1</cx:pt>
          <cx:pt idx="31444">1</cx:pt>
          <cx:pt idx="31445">1</cx:pt>
          <cx:pt idx="31446">3</cx:pt>
          <cx:pt idx="31447">1</cx:pt>
          <cx:pt idx="31448">3</cx:pt>
          <cx:pt idx="31449">1</cx:pt>
          <cx:pt idx="31450">1</cx:pt>
          <cx:pt idx="31451">1</cx:pt>
          <cx:pt idx="31452">1</cx:pt>
          <cx:pt idx="31453">1</cx:pt>
          <cx:pt idx="31454">1</cx:pt>
          <cx:pt idx="31455">1</cx:pt>
          <cx:pt idx="31456">1</cx:pt>
          <cx:pt idx="31457">1</cx:pt>
          <cx:pt idx="31458">1</cx:pt>
          <cx:pt idx="31459">1</cx:pt>
          <cx:pt idx="31460">1</cx:pt>
          <cx:pt idx="31461">1</cx:pt>
          <cx:pt idx="31462">1</cx:pt>
          <cx:pt idx="31463">1</cx:pt>
          <cx:pt idx="31464">1</cx:pt>
          <cx:pt idx="31465">1</cx:pt>
          <cx:pt idx="31466">1</cx:pt>
          <cx:pt idx="31467">3</cx:pt>
          <cx:pt idx="31468">1</cx:pt>
          <cx:pt idx="31469">1</cx:pt>
          <cx:pt idx="31470">1</cx:pt>
          <cx:pt idx="31471">1</cx:pt>
          <cx:pt idx="31472">1</cx:pt>
          <cx:pt idx="31473">1</cx:pt>
          <cx:pt idx="31474">1</cx:pt>
          <cx:pt idx="31475">1</cx:pt>
          <cx:pt idx="31476">1</cx:pt>
          <cx:pt idx="31477">1</cx:pt>
          <cx:pt idx="31478">1</cx:pt>
          <cx:pt idx="31479">1</cx:pt>
          <cx:pt idx="31480">1</cx:pt>
          <cx:pt idx="31481">1</cx:pt>
          <cx:pt idx="31482">1</cx:pt>
          <cx:pt idx="31483">1</cx:pt>
          <cx:pt idx="31484">1</cx:pt>
          <cx:pt idx="31485">1</cx:pt>
          <cx:pt idx="31486">1</cx:pt>
          <cx:pt idx="31487">1</cx:pt>
          <cx:pt idx="31488">1</cx:pt>
          <cx:pt idx="31489">1</cx:pt>
          <cx:pt idx="31490">3</cx:pt>
          <cx:pt idx="31491">1</cx:pt>
          <cx:pt idx="31492">1</cx:pt>
          <cx:pt idx="31493">1</cx:pt>
          <cx:pt idx="31494">1</cx:pt>
          <cx:pt idx="31495">1</cx:pt>
          <cx:pt idx="31496">1</cx:pt>
          <cx:pt idx="31497">1</cx:pt>
          <cx:pt idx="31498">1</cx:pt>
          <cx:pt idx="31499">1</cx:pt>
          <cx:pt idx="31500">1</cx:pt>
          <cx:pt idx="31501">1</cx:pt>
          <cx:pt idx="31502">1</cx:pt>
          <cx:pt idx="31503">1</cx:pt>
          <cx:pt idx="31504">1</cx:pt>
          <cx:pt idx="31505">1</cx:pt>
          <cx:pt idx="31506">1</cx:pt>
          <cx:pt idx="31507">1</cx:pt>
          <cx:pt idx="31508">1</cx:pt>
          <cx:pt idx="31509">1</cx:pt>
          <cx:pt idx="31510">1</cx:pt>
          <cx:pt idx="31511">1</cx:pt>
          <cx:pt idx="31512">1</cx:pt>
          <cx:pt idx="31513">1</cx:pt>
          <cx:pt idx="31514">1</cx:pt>
          <cx:pt idx="31515">1</cx:pt>
          <cx:pt idx="31516">1</cx:pt>
          <cx:pt idx="31517">1</cx:pt>
          <cx:pt idx="31518">1</cx:pt>
          <cx:pt idx="31519">1</cx:pt>
          <cx:pt idx="31520">1</cx:pt>
          <cx:pt idx="31521">1</cx:pt>
          <cx:pt idx="31522">1</cx:pt>
          <cx:pt idx="31523">1</cx:pt>
          <cx:pt idx="31524">1</cx:pt>
          <cx:pt idx="31525">1</cx:pt>
          <cx:pt idx="31526">1</cx:pt>
          <cx:pt idx="31527">1</cx:pt>
          <cx:pt idx="31528">1</cx:pt>
          <cx:pt idx="31529">1</cx:pt>
          <cx:pt idx="31530">1</cx:pt>
          <cx:pt idx="31531">1</cx:pt>
          <cx:pt idx="31532">1</cx:pt>
          <cx:pt idx="31533">1</cx:pt>
          <cx:pt idx="31534">1</cx:pt>
          <cx:pt idx="31535">1</cx:pt>
          <cx:pt idx="31536">1</cx:pt>
          <cx:pt idx="31537">1</cx:pt>
          <cx:pt idx="31538">1</cx:pt>
          <cx:pt idx="31539">1</cx:pt>
          <cx:pt idx="31540">1</cx:pt>
          <cx:pt idx="31541">1</cx:pt>
          <cx:pt idx="31542">3</cx:pt>
          <cx:pt idx="31543">1</cx:pt>
          <cx:pt idx="31544">1</cx:pt>
          <cx:pt idx="31545">1</cx:pt>
          <cx:pt idx="31546">1</cx:pt>
          <cx:pt idx="31547">1</cx:pt>
          <cx:pt idx="31548">1</cx:pt>
          <cx:pt idx="31549">1</cx:pt>
          <cx:pt idx="31550">1</cx:pt>
          <cx:pt idx="31551">1</cx:pt>
          <cx:pt idx="31552">1</cx:pt>
          <cx:pt idx="31553">1</cx:pt>
          <cx:pt idx="31554">1</cx:pt>
          <cx:pt idx="31555">1</cx:pt>
          <cx:pt idx="31556">1</cx:pt>
          <cx:pt idx="31557">1</cx:pt>
          <cx:pt idx="31558">1</cx:pt>
          <cx:pt idx="31559">1</cx:pt>
          <cx:pt idx="31560">1</cx:pt>
          <cx:pt idx="31561">1</cx:pt>
          <cx:pt idx="31562">1</cx:pt>
          <cx:pt idx="31563">1</cx:pt>
          <cx:pt idx="31564">1</cx:pt>
          <cx:pt idx="31565">1</cx:pt>
          <cx:pt idx="31566">1</cx:pt>
          <cx:pt idx="31567">1</cx:pt>
          <cx:pt idx="31568">1</cx:pt>
          <cx:pt idx="31569">1</cx:pt>
          <cx:pt idx="31570">1</cx:pt>
          <cx:pt idx="31571">1</cx:pt>
          <cx:pt idx="31572">1</cx:pt>
          <cx:pt idx="31573">1</cx:pt>
          <cx:pt idx="31574">1</cx:pt>
          <cx:pt idx="31575">1</cx:pt>
          <cx:pt idx="31576">1</cx:pt>
          <cx:pt idx="31577">1</cx:pt>
          <cx:pt idx="31578">1</cx:pt>
          <cx:pt idx="31579">1</cx:pt>
          <cx:pt idx="31580">1</cx:pt>
          <cx:pt idx="31581">1</cx:pt>
          <cx:pt idx="31582">1</cx:pt>
          <cx:pt idx="31583">1</cx:pt>
          <cx:pt idx="31584">1</cx:pt>
          <cx:pt idx="31585">1</cx:pt>
          <cx:pt idx="31586">1</cx:pt>
          <cx:pt idx="31587">3</cx:pt>
          <cx:pt idx="31588">1</cx:pt>
          <cx:pt idx="31589">1</cx:pt>
          <cx:pt idx="31590">1</cx:pt>
          <cx:pt idx="31591">1</cx:pt>
          <cx:pt idx="31592">1</cx:pt>
          <cx:pt idx="31593">1</cx:pt>
          <cx:pt idx="31594">1</cx:pt>
          <cx:pt idx="31595">1</cx:pt>
          <cx:pt idx="31596">1</cx:pt>
          <cx:pt idx="31597">1</cx:pt>
          <cx:pt idx="31598">1</cx:pt>
          <cx:pt idx="31599">1</cx:pt>
          <cx:pt idx="31600">1</cx:pt>
          <cx:pt idx="31601">1</cx:pt>
          <cx:pt idx="31602">1</cx:pt>
          <cx:pt idx="31603">1</cx:pt>
          <cx:pt idx="31604">1</cx:pt>
          <cx:pt idx="31605">1</cx:pt>
          <cx:pt idx="31606">1</cx:pt>
          <cx:pt idx="31607">1</cx:pt>
          <cx:pt idx="31608">1</cx:pt>
          <cx:pt idx="31609">1</cx:pt>
          <cx:pt idx="31610">1</cx:pt>
          <cx:pt idx="31611">1</cx:pt>
          <cx:pt idx="31612">1</cx:pt>
          <cx:pt idx="31613">1</cx:pt>
          <cx:pt idx="31614">1</cx:pt>
          <cx:pt idx="31615">1</cx:pt>
          <cx:pt idx="31616">1</cx:pt>
          <cx:pt idx="31617">1</cx:pt>
          <cx:pt idx="31618">1</cx:pt>
          <cx:pt idx="31619">1</cx:pt>
          <cx:pt idx="31620">1</cx:pt>
          <cx:pt idx="31621">1</cx:pt>
          <cx:pt idx="31622">1</cx:pt>
          <cx:pt idx="31623">1</cx:pt>
          <cx:pt idx="31624">1</cx:pt>
          <cx:pt idx="31625">1</cx:pt>
          <cx:pt idx="31626">1</cx:pt>
          <cx:pt idx="31627">1</cx:pt>
          <cx:pt idx="31628">1</cx:pt>
          <cx:pt idx="31629">1</cx:pt>
          <cx:pt idx="31630">1</cx:pt>
          <cx:pt idx="31631">1</cx:pt>
          <cx:pt idx="31632">1</cx:pt>
          <cx:pt idx="31633">1</cx:pt>
          <cx:pt idx="31634">1</cx:pt>
          <cx:pt idx="31635">1</cx:pt>
          <cx:pt idx="31636">1</cx:pt>
          <cx:pt idx="31637">1</cx:pt>
          <cx:pt idx="31638">1</cx:pt>
          <cx:pt idx="31639">3</cx:pt>
          <cx:pt idx="31640">1</cx:pt>
          <cx:pt idx="31641">1</cx:pt>
          <cx:pt idx="31642">1</cx:pt>
          <cx:pt idx="31643">1</cx:pt>
          <cx:pt idx="31644">1</cx:pt>
          <cx:pt idx="31645">1</cx:pt>
          <cx:pt idx="31646">1</cx:pt>
          <cx:pt idx="31647">1</cx:pt>
          <cx:pt idx="31648">1</cx:pt>
          <cx:pt idx="31649">1</cx:pt>
          <cx:pt idx="31650">1</cx:pt>
          <cx:pt idx="31651">1</cx:pt>
          <cx:pt idx="31652">1</cx:pt>
          <cx:pt idx="31653">1</cx:pt>
          <cx:pt idx="31654">1</cx:pt>
          <cx:pt idx="31655">1</cx:pt>
          <cx:pt idx="31656">1</cx:pt>
          <cx:pt idx="31657">1</cx:pt>
          <cx:pt idx="31658">1</cx:pt>
          <cx:pt idx="31659">1</cx:pt>
          <cx:pt idx="31660">1</cx:pt>
          <cx:pt idx="31661">1</cx:pt>
          <cx:pt idx="31662">1</cx:pt>
          <cx:pt idx="31663">1</cx:pt>
          <cx:pt idx="31664">1</cx:pt>
          <cx:pt idx="31665">1</cx:pt>
          <cx:pt idx="31666">1</cx:pt>
          <cx:pt idx="31667">1</cx:pt>
          <cx:pt idx="31668">1</cx:pt>
          <cx:pt idx="31669">1</cx:pt>
          <cx:pt idx="31670">1</cx:pt>
          <cx:pt idx="31671">1</cx:pt>
          <cx:pt idx="31672">1</cx:pt>
          <cx:pt idx="31673">1</cx:pt>
          <cx:pt idx="31674">1</cx:pt>
          <cx:pt idx="31675">1</cx:pt>
          <cx:pt idx="31676">1</cx:pt>
          <cx:pt idx="31677">1</cx:pt>
          <cx:pt idx="31678">1</cx:pt>
          <cx:pt idx="31679">1</cx:pt>
          <cx:pt idx="31680">1</cx:pt>
          <cx:pt idx="31681">1</cx:pt>
          <cx:pt idx="31682">1</cx:pt>
          <cx:pt idx="31683">1</cx:pt>
          <cx:pt idx="31684">1</cx:pt>
          <cx:pt idx="31685">1</cx:pt>
          <cx:pt idx="31686">1</cx:pt>
          <cx:pt idx="31687">1</cx:pt>
          <cx:pt idx="31688">1</cx:pt>
          <cx:pt idx="31689">1</cx:pt>
          <cx:pt idx="31690">1</cx:pt>
          <cx:pt idx="31691">1</cx:pt>
          <cx:pt idx="31692">1</cx:pt>
          <cx:pt idx="31693">1</cx:pt>
          <cx:pt idx="31694">1</cx:pt>
          <cx:pt idx="31695">1</cx:pt>
          <cx:pt idx="31696">1</cx:pt>
          <cx:pt idx="31697">1</cx:pt>
          <cx:pt idx="31698">1</cx:pt>
          <cx:pt idx="31699">1</cx:pt>
          <cx:pt idx="31700">1</cx:pt>
          <cx:pt idx="31701">1</cx:pt>
          <cx:pt idx="31702">1</cx:pt>
          <cx:pt idx="31703">1</cx:pt>
          <cx:pt idx="31704">1</cx:pt>
          <cx:pt idx="31705">1</cx:pt>
          <cx:pt idx="31706">1</cx:pt>
          <cx:pt idx="31707">1</cx:pt>
          <cx:pt idx="31708">1</cx:pt>
          <cx:pt idx="31709">1</cx:pt>
          <cx:pt idx="31710">1</cx:pt>
          <cx:pt idx="31711">1</cx:pt>
          <cx:pt idx="31712">1</cx:pt>
          <cx:pt idx="31713">3</cx:pt>
          <cx:pt idx="31714">1</cx:pt>
          <cx:pt idx="31715">1</cx:pt>
          <cx:pt idx="31716">3</cx:pt>
          <cx:pt idx="31717">1</cx:pt>
          <cx:pt idx="31718">1</cx:pt>
          <cx:pt idx="31719">1</cx:pt>
          <cx:pt idx="31720">1</cx:pt>
          <cx:pt idx="31721">1</cx:pt>
          <cx:pt idx="31722">1</cx:pt>
          <cx:pt idx="31723">1</cx:pt>
          <cx:pt idx="31724">1</cx:pt>
          <cx:pt idx="31725">1</cx:pt>
          <cx:pt idx="31726">1</cx:pt>
          <cx:pt idx="31727">1</cx:pt>
          <cx:pt idx="31728">1</cx:pt>
          <cx:pt idx="31729">1</cx:pt>
          <cx:pt idx="31730">1</cx:pt>
          <cx:pt idx="31731">1</cx:pt>
          <cx:pt idx="31732">1</cx:pt>
          <cx:pt idx="31733">1</cx:pt>
          <cx:pt idx="31734">1</cx:pt>
          <cx:pt idx="31735">1</cx:pt>
          <cx:pt idx="31736">1</cx:pt>
          <cx:pt idx="31737">1</cx:pt>
          <cx:pt idx="31738">1</cx:pt>
          <cx:pt idx="31739">1</cx:pt>
          <cx:pt idx="31740">1</cx:pt>
          <cx:pt idx="31741">1</cx:pt>
          <cx:pt idx="31742">1</cx:pt>
          <cx:pt idx="31743">1</cx:pt>
          <cx:pt idx="31744">1</cx:pt>
          <cx:pt idx="31745">1</cx:pt>
          <cx:pt idx="31746">1</cx:pt>
          <cx:pt idx="31747">1</cx:pt>
          <cx:pt idx="31748">1</cx:pt>
          <cx:pt idx="31749">1</cx:pt>
          <cx:pt idx="31750">1</cx:pt>
          <cx:pt idx="31751">1</cx:pt>
          <cx:pt idx="31752">3</cx:pt>
          <cx:pt idx="31753">1</cx:pt>
          <cx:pt idx="31754">1</cx:pt>
          <cx:pt idx="31755">1</cx:pt>
          <cx:pt idx="31756">1</cx:pt>
          <cx:pt idx="31757">1</cx:pt>
          <cx:pt idx="31758">1</cx:pt>
          <cx:pt idx="31759">1</cx:pt>
          <cx:pt idx="31760">1</cx:pt>
          <cx:pt idx="31761">1</cx:pt>
          <cx:pt idx="31762">1</cx:pt>
          <cx:pt idx="31763">1</cx:pt>
          <cx:pt idx="31764">1</cx:pt>
          <cx:pt idx="31765">1</cx:pt>
          <cx:pt idx="31766">1</cx:pt>
          <cx:pt idx="31767">1</cx:pt>
          <cx:pt idx="31768">1</cx:pt>
          <cx:pt idx="31769">1</cx:pt>
          <cx:pt idx="31770">1</cx:pt>
          <cx:pt idx="31771">1</cx:pt>
          <cx:pt idx="31772">1</cx:pt>
          <cx:pt idx="31773">1</cx:pt>
          <cx:pt idx="31774">1</cx:pt>
          <cx:pt idx="31775">1</cx:pt>
          <cx:pt idx="31776">1</cx:pt>
          <cx:pt idx="31777">1</cx:pt>
          <cx:pt idx="31778">1</cx:pt>
          <cx:pt idx="31779">1</cx:pt>
          <cx:pt idx="31780">1</cx:pt>
          <cx:pt idx="31781">1</cx:pt>
          <cx:pt idx="31782">1</cx:pt>
          <cx:pt idx="31783">1</cx:pt>
          <cx:pt idx="31784">1</cx:pt>
          <cx:pt idx="31785">1</cx:pt>
          <cx:pt idx="31786">1</cx:pt>
          <cx:pt idx="31787">1</cx:pt>
          <cx:pt idx="31788">1</cx:pt>
          <cx:pt idx="31789">1</cx:pt>
          <cx:pt idx="31790">1</cx:pt>
          <cx:pt idx="31791">1</cx:pt>
          <cx:pt idx="31792">1</cx:pt>
          <cx:pt idx="31793">1</cx:pt>
          <cx:pt idx="31794">1</cx:pt>
          <cx:pt idx="31795">1</cx:pt>
          <cx:pt idx="31796">1</cx:pt>
          <cx:pt idx="31797">1</cx:pt>
          <cx:pt idx="31798">1</cx:pt>
          <cx:pt idx="31799">1</cx:pt>
          <cx:pt idx="31800">1</cx:pt>
          <cx:pt idx="31801">1</cx:pt>
          <cx:pt idx="31802">1</cx:pt>
          <cx:pt idx="31803">1</cx:pt>
          <cx:pt idx="31804">1</cx:pt>
          <cx:pt idx="31805">1</cx:pt>
          <cx:pt idx="31806">1</cx:pt>
          <cx:pt idx="31807">1</cx:pt>
          <cx:pt idx="31808">1</cx:pt>
          <cx:pt idx="31809">1</cx:pt>
          <cx:pt idx="31810">1</cx:pt>
          <cx:pt idx="31811">1</cx:pt>
          <cx:pt idx="31812">1</cx:pt>
          <cx:pt idx="31813">1</cx:pt>
          <cx:pt idx="31814">1</cx:pt>
          <cx:pt idx="31815">1</cx:pt>
          <cx:pt idx="31816">1</cx:pt>
          <cx:pt idx="31817">1</cx:pt>
          <cx:pt idx="31818">1</cx:pt>
          <cx:pt idx="31819">1</cx:pt>
          <cx:pt idx="31820">1</cx:pt>
          <cx:pt idx="31821">1</cx:pt>
          <cx:pt idx="31822">1</cx:pt>
          <cx:pt idx="31823">1</cx:pt>
          <cx:pt idx="31824">1</cx:pt>
          <cx:pt idx="31825">1</cx:pt>
          <cx:pt idx="31826">1</cx:pt>
          <cx:pt idx="31827">1</cx:pt>
          <cx:pt idx="31828">1</cx:pt>
          <cx:pt idx="31829">3</cx:pt>
          <cx:pt idx="31830">1</cx:pt>
          <cx:pt idx="31831">1</cx:pt>
          <cx:pt idx="31832">1</cx:pt>
          <cx:pt idx="31833">1</cx:pt>
          <cx:pt idx="31834">1</cx:pt>
          <cx:pt idx="31835">1</cx:pt>
          <cx:pt idx="31836">1</cx:pt>
          <cx:pt idx="31837">1</cx:pt>
          <cx:pt idx="31838">1</cx:pt>
          <cx:pt idx="31839">1</cx:pt>
          <cx:pt idx="31840">1</cx:pt>
          <cx:pt idx="31841">1</cx:pt>
          <cx:pt idx="31842">1</cx:pt>
          <cx:pt idx="31843">1</cx:pt>
          <cx:pt idx="31844">1</cx:pt>
          <cx:pt idx="31845">1</cx:pt>
          <cx:pt idx="31846">1</cx:pt>
          <cx:pt idx="31847">1</cx:pt>
          <cx:pt idx="31848">1</cx:pt>
          <cx:pt idx="31849">1</cx:pt>
          <cx:pt idx="31850">1</cx:pt>
          <cx:pt idx="31851">1</cx:pt>
          <cx:pt idx="31852">1</cx:pt>
          <cx:pt idx="31853">1</cx:pt>
          <cx:pt idx="31854">3</cx:pt>
          <cx:pt idx="31855">1</cx:pt>
          <cx:pt idx="31856">1</cx:pt>
          <cx:pt idx="31857">1</cx:pt>
          <cx:pt idx="31858">1</cx:pt>
          <cx:pt idx="31859">1</cx:pt>
          <cx:pt idx="31860">1</cx:pt>
          <cx:pt idx="31861">1</cx:pt>
          <cx:pt idx="31862">3</cx:pt>
          <cx:pt idx="31863">1</cx:pt>
          <cx:pt idx="31864">1</cx:pt>
          <cx:pt idx="31865">1</cx:pt>
          <cx:pt idx="31866">1</cx:pt>
          <cx:pt idx="31867">1</cx:pt>
          <cx:pt idx="31868">1</cx:pt>
          <cx:pt idx="31869">1</cx:pt>
          <cx:pt idx="31870">1</cx:pt>
          <cx:pt idx="31871">1</cx:pt>
          <cx:pt idx="31872">1</cx:pt>
          <cx:pt idx="31873">1</cx:pt>
          <cx:pt idx="31874">1</cx:pt>
          <cx:pt idx="31875">1</cx:pt>
          <cx:pt idx="31876">1</cx:pt>
          <cx:pt idx="31877">1</cx:pt>
          <cx:pt idx="31878">1</cx:pt>
          <cx:pt idx="31879">1</cx:pt>
          <cx:pt idx="31880">1</cx:pt>
          <cx:pt idx="31881">1</cx:pt>
          <cx:pt idx="31882">1</cx:pt>
          <cx:pt idx="31883">1</cx:pt>
          <cx:pt idx="31884">1</cx:pt>
          <cx:pt idx="31885">1</cx:pt>
          <cx:pt idx="31886">3</cx:pt>
          <cx:pt idx="31887">1</cx:pt>
          <cx:pt idx="31888">1</cx:pt>
          <cx:pt idx="31889">1</cx:pt>
          <cx:pt idx="31890">1</cx:pt>
          <cx:pt idx="31891">1</cx:pt>
          <cx:pt idx="31892">1</cx:pt>
          <cx:pt idx="31893">1</cx:pt>
          <cx:pt idx="31894">1</cx:pt>
          <cx:pt idx="31895">1</cx:pt>
          <cx:pt idx="31896">1</cx:pt>
          <cx:pt idx="31897">1</cx:pt>
          <cx:pt idx="31898">1</cx:pt>
          <cx:pt idx="31899">1</cx:pt>
          <cx:pt idx="31900">1</cx:pt>
          <cx:pt idx="31901">3</cx:pt>
          <cx:pt idx="31902">1</cx:pt>
          <cx:pt idx="31903">1</cx:pt>
          <cx:pt idx="31904">1</cx:pt>
          <cx:pt idx="31905">1</cx:pt>
          <cx:pt idx="31906">1</cx:pt>
          <cx:pt idx="31907">1</cx:pt>
          <cx:pt idx="31908">1</cx:pt>
          <cx:pt idx="31909">1</cx:pt>
          <cx:pt idx="31910">1</cx:pt>
          <cx:pt idx="31911">1</cx:pt>
          <cx:pt idx="31912">1</cx:pt>
          <cx:pt idx="31913">1</cx:pt>
          <cx:pt idx="31914">1</cx:pt>
          <cx:pt idx="31915">1</cx:pt>
          <cx:pt idx="31916">1</cx:pt>
          <cx:pt idx="31917">1</cx:pt>
          <cx:pt idx="31918">1</cx:pt>
          <cx:pt idx="31919">1</cx:pt>
          <cx:pt idx="31920">1</cx:pt>
          <cx:pt idx="31921">1</cx:pt>
          <cx:pt idx="31922">1</cx:pt>
          <cx:pt idx="31923">1</cx:pt>
          <cx:pt idx="31924">1</cx:pt>
          <cx:pt idx="31925">1</cx:pt>
          <cx:pt idx="31926">1</cx:pt>
          <cx:pt idx="31927">1</cx:pt>
          <cx:pt idx="31928">1</cx:pt>
          <cx:pt idx="31929">1</cx:pt>
          <cx:pt idx="31930">1</cx:pt>
          <cx:pt idx="31931">1</cx:pt>
          <cx:pt idx="31932">1</cx:pt>
          <cx:pt idx="31933">1</cx:pt>
          <cx:pt idx="31934">1</cx:pt>
          <cx:pt idx="31935">1</cx:pt>
          <cx:pt idx="31936">1</cx:pt>
          <cx:pt idx="31937">1</cx:pt>
          <cx:pt idx="31938">1</cx:pt>
          <cx:pt idx="31939">1</cx:pt>
          <cx:pt idx="31940">1</cx:pt>
          <cx:pt idx="31941">1</cx:pt>
          <cx:pt idx="31942">1</cx:pt>
          <cx:pt idx="31943">1</cx:pt>
          <cx:pt idx="31944">1</cx:pt>
          <cx:pt idx="31945">1</cx:pt>
          <cx:pt idx="31946">1</cx:pt>
          <cx:pt idx="31947">1</cx:pt>
          <cx:pt idx="31948">1</cx:pt>
          <cx:pt idx="31949">1</cx:pt>
          <cx:pt idx="31950">1</cx:pt>
          <cx:pt idx="31951">1</cx:pt>
          <cx:pt idx="31952">1</cx:pt>
          <cx:pt idx="31953">1</cx:pt>
          <cx:pt idx="31954">1</cx:pt>
          <cx:pt idx="31955">1</cx:pt>
          <cx:pt idx="31956">1</cx:pt>
          <cx:pt idx="31957">1</cx:pt>
          <cx:pt idx="31958">1</cx:pt>
          <cx:pt idx="31959">1</cx:pt>
          <cx:pt idx="31960">1</cx:pt>
          <cx:pt idx="31961">1</cx:pt>
          <cx:pt idx="31962">1</cx:pt>
          <cx:pt idx="31963">1</cx:pt>
          <cx:pt idx="31964">1</cx:pt>
          <cx:pt idx="31965">1</cx:pt>
          <cx:pt idx="31966">1</cx:pt>
          <cx:pt idx="31967">1</cx:pt>
          <cx:pt idx="31968">1</cx:pt>
          <cx:pt idx="31969">1</cx:pt>
          <cx:pt idx="31970">1</cx:pt>
          <cx:pt idx="31971">1</cx:pt>
          <cx:pt idx="31972">1</cx:pt>
          <cx:pt idx="31973">1</cx:pt>
          <cx:pt idx="31974">1</cx:pt>
          <cx:pt idx="31975">1</cx:pt>
          <cx:pt idx="31976">1</cx:pt>
          <cx:pt idx="31977">1</cx:pt>
          <cx:pt idx="31978">1</cx:pt>
          <cx:pt idx="31979">1</cx:pt>
          <cx:pt idx="31980">1</cx:pt>
          <cx:pt idx="31981">1</cx:pt>
          <cx:pt idx="31982">1</cx:pt>
          <cx:pt idx="31983">1</cx:pt>
          <cx:pt idx="31984">1</cx:pt>
          <cx:pt idx="31985">1</cx:pt>
          <cx:pt idx="31986">1</cx:pt>
          <cx:pt idx="31987">1</cx:pt>
          <cx:pt idx="31988">1</cx:pt>
          <cx:pt idx="31989">1</cx:pt>
          <cx:pt idx="31990">1</cx:pt>
          <cx:pt idx="31991">1</cx:pt>
          <cx:pt idx="31992">1</cx:pt>
          <cx:pt idx="31993">1</cx:pt>
          <cx:pt idx="31994">1</cx:pt>
          <cx:pt idx="31995">1</cx:pt>
          <cx:pt idx="31996">1</cx:pt>
          <cx:pt idx="31997">1</cx:pt>
          <cx:pt idx="31998">1</cx:pt>
          <cx:pt idx="31999">1</cx:pt>
          <cx:pt idx="32000">1</cx:pt>
          <cx:pt idx="32001">1</cx:pt>
          <cx:pt idx="32002">1</cx:pt>
          <cx:pt idx="32003">1</cx:pt>
          <cx:pt idx="32004">1</cx:pt>
          <cx:pt idx="32005">1</cx:pt>
          <cx:pt idx="32006">1</cx:pt>
          <cx:pt idx="32007">1</cx:pt>
          <cx:pt idx="32008">1</cx:pt>
          <cx:pt idx="32009">1</cx:pt>
          <cx:pt idx="32010">1</cx:pt>
          <cx:pt idx="32011">1</cx:pt>
          <cx:pt idx="32012">1</cx:pt>
          <cx:pt idx="32013">1</cx:pt>
          <cx:pt idx="32014">1</cx:pt>
          <cx:pt idx="32015">1</cx:pt>
          <cx:pt idx="32016">1</cx:pt>
          <cx:pt idx="32017">1</cx:pt>
          <cx:pt idx="32018">1</cx:pt>
          <cx:pt idx="32019">1</cx:pt>
          <cx:pt idx="32020">1</cx:pt>
          <cx:pt idx="32021">1</cx:pt>
          <cx:pt idx="32022">1</cx:pt>
          <cx:pt idx="32023">1</cx:pt>
          <cx:pt idx="32024">1</cx:pt>
          <cx:pt idx="32025">1</cx:pt>
          <cx:pt idx="32026">1</cx:pt>
          <cx:pt idx="32027">1</cx:pt>
          <cx:pt idx="32028">1</cx:pt>
          <cx:pt idx="32029">1</cx:pt>
          <cx:pt idx="32030">1</cx:pt>
          <cx:pt idx="32031">1</cx:pt>
          <cx:pt idx="32032">1</cx:pt>
          <cx:pt idx="32033">1</cx:pt>
          <cx:pt idx="32034">1</cx:pt>
          <cx:pt idx="32035">1</cx:pt>
          <cx:pt idx="32036">1</cx:pt>
          <cx:pt idx="32037">1</cx:pt>
          <cx:pt idx="32038">1</cx:pt>
          <cx:pt idx="32039">1</cx:pt>
          <cx:pt idx="32040">1</cx:pt>
          <cx:pt idx="32041">1</cx:pt>
          <cx:pt idx="32042">1</cx:pt>
          <cx:pt idx="32043">1</cx:pt>
          <cx:pt idx="32044">1</cx:pt>
          <cx:pt idx="32045">1</cx:pt>
          <cx:pt idx="32046">1</cx:pt>
          <cx:pt idx="32047">1</cx:pt>
          <cx:pt idx="32048">1</cx:pt>
          <cx:pt idx="32049">1</cx:pt>
          <cx:pt idx="32050">1</cx:pt>
          <cx:pt idx="32051">1</cx:pt>
          <cx:pt idx="32052">1</cx:pt>
          <cx:pt idx="32053">1</cx:pt>
          <cx:pt idx="32054">1</cx:pt>
          <cx:pt idx="32055">1</cx:pt>
          <cx:pt idx="32056">1</cx:pt>
          <cx:pt idx="32057">1</cx:pt>
          <cx:pt idx="32058">1</cx:pt>
          <cx:pt idx="32059">1</cx:pt>
          <cx:pt idx="32060">1</cx:pt>
          <cx:pt idx="32061">1</cx:pt>
          <cx:pt idx="32062">1</cx:pt>
          <cx:pt idx="32063">1</cx:pt>
          <cx:pt idx="32064">1</cx:pt>
          <cx:pt idx="32065">1</cx:pt>
          <cx:pt idx="32066">1</cx:pt>
          <cx:pt idx="32067">1</cx:pt>
          <cx:pt idx="32068">1</cx:pt>
          <cx:pt idx="32069">1</cx:pt>
          <cx:pt idx="32070">1</cx:pt>
          <cx:pt idx="32071">1</cx:pt>
          <cx:pt idx="32072">1</cx:pt>
          <cx:pt idx="32073">1</cx:pt>
          <cx:pt idx="32074">1</cx:pt>
          <cx:pt idx="32075">1</cx:pt>
          <cx:pt idx="32076">1</cx:pt>
          <cx:pt idx="32077">1</cx:pt>
          <cx:pt idx="32078">1</cx:pt>
          <cx:pt idx="32079">1</cx:pt>
          <cx:pt idx="32080">1</cx:pt>
          <cx:pt idx="32081">1</cx:pt>
          <cx:pt idx="32082">1</cx:pt>
          <cx:pt idx="32083">1</cx:pt>
          <cx:pt idx="32084">1</cx:pt>
          <cx:pt idx="32085">1</cx:pt>
          <cx:pt idx="32086">1</cx:pt>
          <cx:pt idx="32087">1</cx:pt>
          <cx:pt idx="32088">1</cx:pt>
          <cx:pt idx="32089">1</cx:pt>
          <cx:pt idx="32090">1</cx:pt>
          <cx:pt idx="32091">1</cx:pt>
          <cx:pt idx="32092">1</cx:pt>
          <cx:pt idx="32093">1</cx:pt>
          <cx:pt idx="32094">3</cx:pt>
          <cx:pt idx="32095">1</cx:pt>
          <cx:pt idx="32096">1</cx:pt>
          <cx:pt idx="32097">1</cx:pt>
          <cx:pt idx="32098">1</cx:pt>
          <cx:pt idx="32099">1</cx:pt>
          <cx:pt idx="32100">1</cx:pt>
          <cx:pt idx="32101">1</cx:pt>
          <cx:pt idx="32102">1</cx:pt>
          <cx:pt idx="32103">1</cx:pt>
          <cx:pt idx="32104">1</cx:pt>
          <cx:pt idx="32105">1</cx:pt>
          <cx:pt idx="32106">1</cx:pt>
          <cx:pt idx="32107">1</cx:pt>
          <cx:pt idx="32108">1</cx:pt>
          <cx:pt idx="32109">1</cx:pt>
          <cx:pt idx="32110">1</cx:pt>
          <cx:pt idx="32111">1</cx:pt>
          <cx:pt idx="32112">1</cx:pt>
          <cx:pt idx="32113">1</cx:pt>
          <cx:pt idx="32114">1</cx:pt>
          <cx:pt idx="32115">1</cx:pt>
          <cx:pt idx="32116">1</cx:pt>
          <cx:pt idx="32117">1</cx:pt>
          <cx:pt idx="32118">1</cx:pt>
          <cx:pt idx="32119">1</cx:pt>
          <cx:pt idx="32120">1</cx:pt>
          <cx:pt idx="32121">1</cx:pt>
          <cx:pt idx="32122">1</cx:pt>
          <cx:pt idx="32123">1</cx:pt>
          <cx:pt idx="32124">1</cx:pt>
          <cx:pt idx="32125">1</cx:pt>
          <cx:pt idx="32126">1</cx:pt>
          <cx:pt idx="32127">1</cx:pt>
          <cx:pt idx="32128">1</cx:pt>
          <cx:pt idx="32129">1</cx:pt>
          <cx:pt idx="32130">1</cx:pt>
          <cx:pt idx="32131">1</cx:pt>
          <cx:pt idx="32132">1</cx:pt>
          <cx:pt idx="32133">1</cx:pt>
          <cx:pt idx="32134">1</cx:pt>
          <cx:pt idx="32135">1</cx:pt>
          <cx:pt idx="32136">1</cx:pt>
          <cx:pt idx="32137">3</cx:pt>
          <cx:pt idx="32138">1</cx:pt>
          <cx:pt idx="32139">1</cx:pt>
          <cx:pt idx="32140">1</cx:pt>
          <cx:pt idx="32141">1</cx:pt>
          <cx:pt idx="32142">1</cx:pt>
          <cx:pt idx="32143">1</cx:pt>
          <cx:pt idx="32144">1</cx:pt>
          <cx:pt idx="32145">1</cx:pt>
          <cx:pt idx="32146">1</cx:pt>
          <cx:pt idx="32147">1</cx:pt>
          <cx:pt idx="32148">1</cx:pt>
          <cx:pt idx="32149">1</cx:pt>
          <cx:pt idx="32150">1</cx:pt>
          <cx:pt idx="32151">1</cx:pt>
          <cx:pt idx="32152">1</cx:pt>
          <cx:pt idx="32153">1</cx:pt>
          <cx:pt idx="32154">1</cx:pt>
          <cx:pt idx="32155">1</cx:pt>
          <cx:pt idx="32156">1</cx:pt>
          <cx:pt idx="32157">1</cx:pt>
          <cx:pt idx="32158">1</cx:pt>
          <cx:pt idx="32159">1</cx:pt>
          <cx:pt idx="32160">1</cx:pt>
          <cx:pt idx="32161">1</cx:pt>
          <cx:pt idx="32162">1</cx:pt>
          <cx:pt idx="32163">1</cx:pt>
          <cx:pt idx="32164">1</cx:pt>
          <cx:pt idx="32165">1</cx:pt>
          <cx:pt idx="32166">1</cx:pt>
          <cx:pt idx="32167">1</cx:pt>
          <cx:pt idx="32168">1</cx:pt>
          <cx:pt idx="32169">1</cx:pt>
          <cx:pt idx="32170">1</cx:pt>
          <cx:pt idx="32171">1</cx:pt>
          <cx:pt idx="32172">1</cx:pt>
          <cx:pt idx="32173">1</cx:pt>
          <cx:pt idx="32174">1</cx:pt>
          <cx:pt idx="32175">1</cx:pt>
          <cx:pt idx="32176">1</cx:pt>
          <cx:pt idx="32177">1</cx:pt>
          <cx:pt idx="32178">1</cx:pt>
          <cx:pt idx="32179">1</cx:pt>
          <cx:pt idx="32180">1</cx:pt>
          <cx:pt idx="32181">1</cx:pt>
          <cx:pt idx="32182">1</cx:pt>
          <cx:pt idx="32183">1</cx:pt>
          <cx:pt idx="32184">1</cx:pt>
          <cx:pt idx="32185">1</cx:pt>
          <cx:pt idx="32186">1</cx:pt>
          <cx:pt idx="32187">1</cx:pt>
          <cx:pt idx="32188">1</cx:pt>
          <cx:pt idx="32189">1</cx:pt>
          <cx:pt idx="32190">1</cx:pt>
          <cx:pt idx="32191">1</cx:pt>
          <cx:pt idx="32192">1</cx:pt>
          <cx:pt idx="32193">1</cx:pt>
          <cx:pt idx="32194">1</cx:pt>
          <cx:pt idx="32195">1</cx:pt>
          <cx:pt idx="32196">1</cx:pt>
          <cx:pt idx="32197">1</cx:pt>
          <cx:pt idx="32198">1</cx:pt>
          <cx:pt idx="32199">1</cx:pt>
          <cx:pt idx="32200">1</cx:pt>
          <cx:pt idx="32201">1</cx:pt>
          <cx:pt idx="32202">1</cx:pt>
          <cx:pt idx="32203">1</cx:pt>
          <cx:pt idx="32204">1</cx:pt>
          <cx:pt idx="32205">1</cx:pt>
          <cx:pt idx="32206">3</cx:pt>
          <cx:pt idx="32207">1</cx:pt>
          <cx:pt idx="32208">1</cx:pt>
          <cx:pt idx="32209">1</cx:pt>
          <cx:pt idx="32210">1</cx:pt>
          <cx:pt idx="32211">1</cx:pt>
          <cx:pt idx="32212">1</cx:pt>
          <cx:pt idx="32213">1</cx:pt>
          <cx:pt idx="32214">1</cx:pt>
          <cx:pt idx="32215">1</cx:pt>
          <cx:pt idx="32216">3</cx:pt>
          <cx:pt idx="32217">1</cx:pt>
          <cx:pt idx="32218">1</cx:pt>
          <cx:pt idx="32219">1</cx:pt>
          <cx:pt idx="32220">1</cx:pt>
          <cx:pt idx="32221">1</cx:pt>
          <cx:pt idx="32222">1</cx:pt>
          <cx:pt idx="32223">1</cx:pt>
          <cx:pt idx="32224">1</cx:pt>
          <cx:pt idx="32225">1</cx:pt>
          <cx:pt idx="32226">1</cx:pt>
          <cx:pt idx="32227">1</cx:pt>
          <cx:pt idx="32228">1</cx:pt>
          <cx:pt idx="32229">1</cx:pt>
          <cx:pt idx="32230">1</cx:pt>
          <cx:pt idx="32231">1</cx:pt>
          <cx:pt idx="32232">1</cx:pt>
          <cx:pt idx="32233">1</cx:pt>
          <cx:pt idx="32234">1</cx:pt>
          <cx:pt idx="32235">1</cx:pt>
          <cx:pt idx="32236">1</cx:pt>
          <cx:pt idx="32237">1</cx:pt>
          <cx:pt idx="32238">1</cx:pt>
          <cx:pt idx="32239">1</cx:pt>
          <cx:pt idx="32240">1</cx:pt>
          <cx:pt idx="32241">1</cx:pt>
          <cx:pt idx="32242">1</cx:pt>
          <cx:pt idx="32243">1</cx:pt>
          <cx:pt idx="32244">1</cx:pt>
          <cx:pt idx="32245">1</cx:pt>
          <cx:pt idx="32246">1</cx:pt>
          <cx:pt idx="32247">1</cx:pt>
          <cx:pt idx="32248">1</cx:pt>
          <cx:pt idx="32249">1</cx:pt>
          <cx:pt idx="32250">1</cx:pt>
          <cx:pt idx="32251">1</cx:pt>
          <cx:pt idx="32252">1</cx:pt>
          <cx:pt idx="32253">1</cx:pt>
          <cx:pt idx="32254">1</cx:pt>
          <cx:pt idx="32255">1</cx:pt>
          <cx:pt idx="32256">1</cx:pt>
          <cx:pt idx="32257">1</cx:pt>
          <cx:pt idx="32258">1</cx:pt>
          <cx:pt idx="32259">1</cx:pt>
          <cx:pt idx="32260">1</cx:pt>
          <cx:pt idx="32261">1</cx:pt>
          <cx:pt idx="32262">1</cx:pt>
          <cx:pt idx="32263">1</cx:pt>
          <cx:pt idx="32264">1</cx:pt>
          <cx:pt idx="32265">1</cx:pt>
          <cx:pt idx="32266">1</cx:pt>
          <cx:pt idx="32267">1</cx:pt>
          <cx:pt idx="32268">1</cx:pt>
          <cx:pt idx="32269">1</cx:pt>
          <cx:pt idx="32270">1</cx:pt>
          <cx:pt idx="32271">1</cx:pt>
          <cx:pt idx="32272">1</cx:pt>
          <cx:pt idx="32273">1</cx:pt>
          <cx:pt idx="32274">1</cx:pt>
          <cx:pt idx="32275">1</cx:pt>
          <cx:pt idx="32276">1</cx:pt>
          <cx:pt idx="32277">1</cx:pt>
          <cx:pt idx="32278">1</cx:pt>
          <cx:pt idx="32279">1</cx:pt>
          <cx:pt idx="32280">1</cx:pt>
          <cx:pt idx="32281">1</cx:pt>
          <cx:pt idx="32282">1</cx:pt>
          <cx:pt idx="32283">1</cx:pt>
          <cx:pt idx="32284">1</cx:pt>
          <cx:pt idx="32285">1</cx:pt>
          <cx:pt idx="32286">1</cx:pt>
          <cx:pt idx="32287">1</cx:pt>
          <cx:pt idx="32288">1</cx:pt>
          <cx:pt idx="32289">1</cx:pt>
          <cx:pt idx="32290">1</cx:pt>
          <cx:pt idx="32291">1</cx:pt>
          <cx:pt idx="32292">1</cx:pt>
          <cx:pt idx="32293">1</cx:pt>
          <cx:pt idx="32294">1</cx:pt>
          <cx:pt idx="32295">1</cx:pt>
          <cx:pt idx="32296">1</cx:pt>
          <cx:pt idx="32297">1</cx:pt>
          <cx:pt idx="32298">1</cx:pt>
          <cx:pt idx="32299">1</cx:pt>
          <cx:pt idx="32300">1</cx:pt>
          <cx:pt idx="32301">1</cx:pt>
          <cx:pt idx="32302">1</cx:pt>
          <cx:pt idx="32303">1</cx:pt>
          <cx:pt idx="32304">1</cx:pt>
          <cx:pt idx="32305">1</cx:pt>
          <cx:pt idx="32306">1</cx:pt>
          <cx:pt idx="32307">1</cx:pt>
          <cx:pt idx="32308">1</cx:pt>
          <cx:pt idx="32309">1</cx:pt>
          <cx:pt idx="32310">1</cx:pt>
          <cx:pt idx="32311">1</cx:pt>
          <cx:pt idx="32312">1</cx:pt>
          <cx:pt idx="32313">1</cx:pt>
          <cx:pt idx="32314">1</cx:pt>
          <cx:pt idx="32315">1</cx:pt>
          <cx:pt idx="32316">1</cx:pt>
          <cx:pt idx="32317">1</cx:pt>
          <cx:pt idx="32318">3</cx:pt>
          <cx:pt idx="32319">1</cx:pt>
          <cx:pt idx="32320">1</cx:pt>
          <cx:pt idx="32321">1</cx:pt>
          <cx:pt idx="32322">1</cx:pt>
          <cx:pt idx="32323">1</cx:pt>
          <cx:pt idx="32324">1</cx:pt>
          <cx:pt idx="32325">1</cx:pt>
          <cx:pt idx="32326">1</cx:pt>
          <cx:pt idx="32327">1</cx:pt>
          <cx:pt idx="32328">1</cx:pt>
          <cx:pt idx="32329">1</cx:pt>
          <cx:pt idx="32330">1</cx:pt>
          <cx:pt idx="32331">1</cx:pt>
          <cx:pt idx="32332">1</cx:pt>
          <cx:pt idx="32333">1</cx:pt>
          <cx:pt idx="32334">1</cx:pt>
          <cx:pt idx="32335">1</cx:pt>
          <cx:pt idx="32336">1</cx:pt>
          <cx:pt idx="32337">1</cx:pt>
          <cx:pt idx="32338">1</cx:pt>
          <cx:pt idx="32339">1</cx:pt>
          <cx:pt idx="32340">1</cx:pt>
          <cx:pt idx="32341">1</cx:pt>
          <cx:pt idx="32342">1</cx:pt>
          <cx:pt idx="32343">1</cx:pt>
          <cx:pt idx="32344">1</cx:pt>
          <cx:pt idx="32345">1</cx:pt>
          <cx:pt idx="32346">1</cx:pt>
          <cx:pt idx="32347">1</cx:pt>
          <cx:pt idx="32348">1</cx:pt>
          <cx:pt idx="32349">1</cx:pt>
          <cx:pt idx="32350">3</cx:pt>
          <cx:pt idx="32351">1</cx:pt>
          <cx:pt idx="32352">1</cx:pt>
          <cx:pt idx="32353">1</cx:pt>
          <cx:pt idx="32354">1</cx:pt>
          <cx:pt idx="32355">1</cx:pt>
          <cx:pt idx="32356">1</cx:pt>
          <cx:pt idx="32357">1</cx:pt>
          <cx:pt idx="32358">1</cx:pt>
          <cx:pt idx="32359">1</cx:pt>
          <cx:pt idx="32360">1</cx:pt>
          <cx:pt idx="32361">1</cx:pt>
          <cx:pt idx="32362">1</cx:pt>
          <cx:pt idx="32363">1</cx:pt>
          <cx:pt idx="32364">1</cx:pt>
          <cx:pt idx="32365">1</cx:pt>
          <cx:pt idx="32366">1</cx:pt>
          <cx:pt idx="32367">1</cx:pt>
          <cx:pt idx="32368">1</cx:pt>
          <cx:pt idx="32369">1</cx:pt>
          <cx:pt idx="32370">1</cx:pt>
          <cx:pt idx="32371">1</cx:pt>
          <cx:pt idx="32372">1</cx:pt>
          <cx:pt idx="32373">1</cx:pt>
          <cx:pt idx="32374">1</cx:pt>
          <cx:pt idx="32375">1</cx:pt>
          <cx:pt idx="32376">1</cx:pt>
          <cx:pt idx="32377">1</cx:pt>
          <cx:pt idx="32378">1</cx:pt>
          <cx:pt idx="32379">1</cx:pt>
          <cx:pt idx="32380">1</cx:pt>
          <cx:pt idx="32381">1</cx:pt>
          <cx:pt idx="32382">1</cx:pt>
          <cx:pt idx="32383">1</cx:pt>
          <cx:pt idx="32384">1</cx:pt>
          <cx:pt idx="32385">1</cx:pt>
          <cx:pt idx="32386">1</cx:pt>
          <cx:pt idx="32387">1</cx:pt>
          <cx:pt idx="32388">1</cx:pt>
          <cx:pt idx="32389">1</cx:pt>
          <cx:pt idx="32390">1</cx:pt>
          <cx:pt idx="32391">1</cx:pt>
          <cx:pt idx="32392">1</cx:pt>
          <cx:pt idx="32393">1</cx:pt>
          <cx:pt idx="32394">1</cx:pt>
          <cx:pt idx="32395">1</cx:pt>
          <cx:pt idx="32396">1</cx:pt>
          <cx:pt idx="32397">1</cx:pt>
          <cx:pt idx="32398">1</cx:pt>
          <cx:pt idx="32399">1</cx:pt>
          <cx:pt idx="32400">3</cx:pt>
          <cx:pt idx="32401">1</cx:pt>
          <cx:pt idx="32402">1</cx:pt>
          <cx:pt idx="32403">1</cx:pt>
          <cx:pt idx="32404">1</cx:pt>
          <cx:pt idx="32405">1</cx:pt>
          <cx:pt idx="32406">1</cx:pt>
          <cx:pt idx="32407">1</cx:pt>
          <cx:pt idx="32408">1</cx:pt>
          <cx:pt idx="32409">1</cx:pt>
          <cx:pt idx="32410">1</cx:pt>
          <cx:pt idx="32411">3</cx:pt>
          <cx:pt idx="32412">1</cx:pt>
          <cx:pt idx="32413">1</cx:pt>
          <cx:pt idx="32414">1</cx:pt>
          <cx:pt idx="32415">1</cx:pt>
          <cx:pt idx="32416">1</cx:pt>
          <cx:pt idx="32417">1</cx:pt>
          <cx:pt idx="32418">1</cx:pt>
          <cx:pt idx="32419">1</cx:pt>
          <cx:pt idx="32420">1</cx:pt>
          <cx:pt idx="32421">1</cx:pt>
          <cx:pt idx="32422">1</cx:pt>
          <cx:pt idx="32423">1</cx:pt>
          <cx:pt idx="32424">1</cx:pt>
          <cx:pt idx="32425">1</cx:pt>
          <cx:pt idx="32426">1</cx:pt>
          <cx:pt idx="32427">1</cx:pt>
          <cx:pt idx="32428">1</cx:pt>
          <cx:pt idx="32429">1</cx:pt>
          <cx:pt idx="32430">1</cx:pt>
          <cx:pt idx="32431">1</cx:pt>
          <cx:pt idx="32432">1</cx:pt>
          <cx:pt idx="32433">1</cx:pt>
          <cx:pt idx="32434">3</cx:pt>
          <cx:pt idx="32435">1</cx:pt>
          <cx:pt idx="32436">1</cx:pt>
          <cx:pt idx="32437">1</cx:pt>
          <cx:pt idx="32438">1</cx:pt>
          <cx:pt idx="32439">1</cx:pt>
          <cx:pt idx="32440">1</cx:pt>
          <cx:pt idx="32441">1</cx:pt>
          <cx:pt idx="32442">1</cx:pt>
          <cx:pt idx="32443">1</cx:pt>
          <cx:pt idx="32444">1</cx:pt>
          <cx:pt idx="32445">1</cx:pt>
          <cx:pt idx="32446">1</cx:pt>
          <cx:pt idx="32447">1</cx:pt>
          <cx:pt idx="32448">1</cx:pt>
          <cx:pt idx="32449">1</cx:pt>
          <cx:pt idx="32450">1</cx:pt>
          <cx:pt idx="32451">1</cx:pt>
          <cx:pt idx="32452">1</cx:pt>
          <cx:pt idx="32453">1</cx:pt>
          <cx:pt idx="32454">1</cx:pt>
          <cx:pt idx="32455">1</cx:pt>
          <cx:pt idx="32456">1</cx:pt>
          <cx:pt idx="32457">1</cx:pt>
          <cx:pt idx="32458">1</cx:pt>
          <cx:pt idx="32459">1</cx:pt>
          <cx:pt idx="32460">1</cx:pt>
          <cx:pt idx="32461">1</cx:pt>
          <cx:pt idx="32462">1</cx:pt>
          <cx:pt idx="32463">1</cx:pt>
          <cx:pt idx="32464">1</cx:pt>
          <cx:pt idx="32465">1</cx:pt>
          <cx:pt idx="32466">1</cx:pt>
          <cx:pt idx="32467">1</cx:pt>
          <cx:pt idx="32468">1</cx:pt>
          <cx:pt idx="32469">1</cx:pt>
          <cx:pt idx="32470">1</cx:pt>
          <cx:pt idx="32471">1</cx:pt>
          <cx:pt idx="32472">1</cx:pt>
          <cx:pt idx="32473">1</cx:pt>
          <cx:pt idx="32474">1</cx:pt>
          <cx:pt idx="32475">1</cx:pt>
          <cx:pt idx="32476">1</cx:pt>
          <cx:pt idx="32477">1</cx:pt>
          <cx:pt idx="32478">1</cx:pt>
          <cx:pt idx="32479">1</cx:pt>
          <cx:pt idx="32480">1</cx:pt>
          <cx:pt idx="32481">1</cx:pt>
          <cx:pt idx="32482">1</cx:pt>
          <cx:pt idx="32483">1</cx:pt>
          <cx:pt idx="32484">1</cx:pt>
          <cx:pt idx="32485">1</cx:pt>
          <cx:pt idx="32486">1</cx:pt>
          <cx:pt idx="32487">1</cx:pt>
          <cx:pt idx="32488">1</cx:pt>
          <cx:pt idx="32489">1</cx:pt>
          <cx:pt idx="32490">1</cx:pt>
          <cx:pt idx="32491">1</cx:pt>
          <cx:pt idx="32492">1</cx:pt>
          <cx:pt idx="32493">1</cx:pt>
          <cx:pt idx="32494">1</cx:pt>
          <cx:pt idx="32495">1</cx:pt>
          <cx:pt idx="32496">1</cx:pt>
          <cx:pt idx="32497">1</cx:pt>
          <cx:pt idx="32498">1</cx:pt>
          <cx:pt idx="32499">1</cx:pt>
          <cx:pt idx="32500">1</cx:pt>
          <cx:pt idx="32501">1</cx:pt>
          <cx:pt idx="32502">1</cx:pt>
          <cx:pt idx="32503">1</cx:pt>
          <cx:pt idx="32504">1</cx:pt>
          <cx:pt idx="32505">1</cx:pt>
          <cx:pt idx="32506">1</cx:pt>
          <cx:pt idx="32507">1</cx:pt>
          <cx:pt idx="32508">1</cx:pt>
          <cx:pt idx="32509">1</cx:pt>
          <cx:pt idx="32510">1</cx:pt>
          <cx:pt idx="32511">1</cx:pt>
          <cx:pt idx="32512">1</cx:pt>
          <cx:pt idx="32513">1</cx:pt>
          <cx:pt idx="32514">1</cx:pt>
          <cx:pt idx="32515">1</cx:pt>
          <cx:pt idx="32516">1</cx:pt>
          <cx:pt idx="32517">1</cx:pt>
          <cx:pt idx="32518">1</cx:pt>
          <cx:pt idx="32519">1</cx:pt>
          <cx:pt idx="32520">1</cx:pt>
          <cx:pt idx="32521">1</cx:pt>
          <cx:pt idx="32522">1</cx:pt>
          <cx:pt idx="32523">1</cx:pt>
          <cx:pt idx="32524">1</cx:pt>
          <cx:pt idx="32525">1</cx:pt>
          <cx:pt idx="32526">1</cx:pt>
          <cx:pt idx="32527">1</cx:pt>
          <cx:pt idx="32528">1</cx:pt>
          <cx:pt idx="32529">1</cx:pt>
          <cx:pt idx="32530">1</cx:pt>
          <cx:pt idx="32531">1</cx:pt>
          <cx:pt idx="32532">1</cx:pt>
          <cx:pt idx="32533">1</cx:pt>
          <cx:pt idx="32534">1</cx:pt>
          <cx:pt idx="32535">1</cx:pt>
          <cx:pt idx="32536">1</cx:pt>
          <cx:pt idx="32537">1</cx:pt>
          <cx:pt idx="32538">1</cx:pt>
          <cx:pt idx="32539">1</cx:pt>
          <cx:pt idx="32540">1</cx:pt>
          <cx:pt idx="32541">1</cx:pt>
          <cx:pt idx="32542">1</cx:pt>
          <cx:pt idx="32543">1</cx:pt>
          <cx:pt idx="32544">1</cx:pt>
          <cx:pt idx="32545">1</cx:pt>
          <cx:pt idx="32546">1</cx:pt>
          <cx:pt idx="32547">1</cx:pt>
          <cx:pt idx="32548">1</cx:pt>
          <cx:pt idx="32549">1</cx:pt>
          <cx:pt idx="32550">1</cx:pt>
          <cx:pt idx="32551">1</cx:pt>
          <cx:pt idx="32552">1</cx:pt>
          <cx:pt idx="32553">1</cx:pt>
          <cx:pt idx="32554">1</cx:pt>
          <cx:pt idx="32555">1</cx:pt>
          <cx:pt idx="32556">1</cx:pt>
          <cx:pt idx="32557">1</cx:pt>
          <cx:pt idx="32558">1</cx:pt>
          <cx:pt idx="32559">1</cx:pt>
          <cx:pt idx="32560">1</cx:pt>
          <cx:pt idx="32561">1</cx:pt>
          <cx:pt idx="32562">1</cx:pt>
          <cx:pt idx="32563">1</cx:pt>
          <cx:pt idx="32564">1</cx:pt>
          <cx:pt idx="32565">1</cx:pt>
          <cx:pt idx="32566">1</cx:pt>
          <cx:pt idx="32567">1</cx:pt>
          <cx:pt idx="32568">1</cx:pt>
          <cx:pt idx="32569">1</cx:pt>
          <cx:pt idx="32570">1</cx:pt>
          <cx:pt idx="32571">1</cx:pt>
          <cx:pt idx="32572">1</cx:pt>
          <cx:pt idx="32573">1</cx:pt>
          <cx:pt idx="32574">1</cx:pt>
          <cx:pt idx="32575">1</cx:pt>
          <cx:pt idx="32576">1</cx:pt>
          <cx:pt idx="32577">1</cx:pt>
          <cx:pt idx="32578">1</cx:pt>
          <cx:pt idx="32579">1</cx:pt>
          <cx:pt idx="32580">1</cx:pt>
          <cx:pt idx="32581">1</cx:pt>
          <cx:pt idx="32582">1</cx:pt>
          <cx:pt idx="32583">1</cx:pt>
          <cx:pt idx="32584">1</cx:pt>
          <cx:pt idx="32585">1</cx:pt>
          <cx:pt idx="32586">1</cx:pt>
          <cx:pt idx="32587">1</cx:pt>
          <cx:pt idx="32588">1</cx:pt>
          <cx:pt idx="32589">1</cx:pt>
          <cx:pt idx="32590">1</cx:pt>
          <cx:pt idx="32591">1</cx:pt>
          <cx:pt idx="32592">1</cx:pt>
          <cx:pt idx="32593">1</cx:pt>
          <cx:pt idx="32594">1</cx:pt>
          <cx:pt idx="32595">1</cx:pt>
          <cx:pt idx="32596">1</cx:pt>
          <cx:pt idx="32597">1</cx:pt>
          <cx:pt idx="32598">1</cx:pt>
          <cx:pt idx="32599">1</cx:pt>
          <cx:pt idx="32600">1</cx:pt>
          <cx:pt idx="32601">1</cx:pt>
          <cx:pt idx="32602">1</cx:pt>
          <cx:pt idx="32603">1</cx:pt>
          <cx:pt idx="32604">1</cx:pt>
          <cx:pt idx="32605">1</cx:pt>
          <cx:pt idx="32606">1</cx:pt>
          <cx:pt idx="32607">1</cx:pt>
          <cx:pt idx="32608">1</cx:pt>
          <cx:pt idx="32609">1</cx:pt>
          <cx:pt idx="32610">1</cx:pt>
          <cx:pt idx="32611">1</cx:pt>
          <cx:pt idx="32612">1</cx:pt>
          <cx:pt idx="32613">1</cx:pt>
          <cx:pt idx="32614">1</cx:pt>
          <cx:pt idx="32615">1</cx:pt>
          <cx:pt idx="32616">1</cx:pt>
          <cx:pt idx="32617">1</cx:pt>
          <cx:pt idx="32618">1</cx:pt>
          <cx:pt idx="32619">1</cx:pt>
          <cx:pt idx="32620">1</cx:pt>
          <cx:pt idx="32621">1</cx:pt>
          <cx:pt idx="32622">3</cx:pt>
          <cx:pt idx="32623">1</cx:pt>
          <cx:pt idx="32624">1</cx:pt>
          <cx:pt idx="32625">1</cx:pt>
          <cx:pt idx="32626">1</cx:pt>
          <cx:pt idx="32627">1</cx:pt>
          <cx:pt idx="32628">1</cx:pt>
          <cx:pt idx="32629">1</cx:pt>
          <cx:pt idx="32630">1</cx:pt>
          <cx:pt idx="32631">1</cx:pt>
          <cx:pt idx="32632">1</cx:pt>
          <cx:pt idx="32633">1</cx:pt>
          <cx:pt idx="32634">1</cx:pt>
          <cx:pt idx="32635">1</cx:pt>
          <cx:pt idx="32636">1</cx:pt>
          <cx:pt idx="32637">3</cx:pt>
          <cx:pt idx="32638">1</cx:pt>
          <cx:pt idx="32639">1</cx:pt>
          <cx:pt idx="32640">1</cx:pt>
          <cx:pt idx="32641">1</cx:pt>
          <cx:pt idx="32642">1</cx:pt>
          <cx:pt idx="32643">1</cx:pt>
          <cx:pt idx="32644">1</cx:pt>
          <cx:pt idx="32645">1</cx:pt>
          <cx:pt idx="32646">1</cx:pt>
          <cx:pt idx="32647">1</cx:pt>
          <cx:pt idx="32648">1</cx:pt>
          <cx:pt idx="32649">1</cx:pt>
          <cx:pt idx="32650">1</cx:pt>
          <cx:pt idx="32651">1</cx:pt>
          <cx:pt idx="32652">1</cx:pt>
          <cx:pt idx="32653">1</cx:pt>
          <cx:pt idx="32654">1</cx:pt>
          <cx:pt idx="32655">1</cx:pt>
          <cx:pt idx="32656">1</cx:pt>
          <cx:pt idx="32657">1</cx:pt>
          <cx:pt idx="32658">1</cx:pt>
          <cx:pt idx="32659">1</cx:pt>
          <cx:pt idx="32660">1</cx:pt>
          <cx:pt idx="32661">1</cx:pt>
          <cx:pt idx="32662">1</cx:pt>
          <cx:pt idx="32663">1</cx:pt>
          <cx:pt idx="32664">1</cx:pt>
          <cx:pt idx="32665">1</cx:pt>
          <cx:pt idx="32666">1</cx:pt>
          <cx:pt idx="32667">1</cx:pt>
          <cx:pt idx="32668">1</cx:pt>
          <cx:pt idx="32669">1</cx:pt>
          <cx:pt idx="32670">1</cx:pt>
          <cx:pt idx="32671">1</cx:pt>
          <cx:pt idx="32672">1</cx:pt>
          <cx:pt idx="32673">1</cx:pt>
          <cx:pt idx="32674">1</cx:pt>
          <cx:pt idx="32675">1</cx:pt>
          <cx:pt idx="32676">1</cx:pt>
          <cx:pt idx="32677">1</cx:pt>
          <cx:pt idx="32678">1</cx:pt>
          <cx:pt idx="32679">1</cx:pt>
          <cx:pt idx="32680">1</cx:pt>
          <cx:pt idx="32681">1</cx:pt>
          <cx:pt idx="32682">1</cx:pt>
          <cx:pt idx="32683">1</cx:pt>
          <cx:pt idx="32684">1</cx:pt>
          <cx:pt idx="32685">1</cx:pt>
          <cx:pt idx="32686">1</cx:pt>
          <cx:pt idx="32687">1</cx:pt>
          <cx:pt idx="32688">1</cx:pt>
          <cx:pt idx="32689">1</cx:pt>
          <cx:pt idx="32690">1</cx:pt>
          <cx:pt idx="32691">1</cx:pt>
          <cx:pt idx="32692">1</cx:pt>
          <cx:pt idx="32693">1</cx:pt>
          <cx:pt idx="32694">1</cx:pt>
          <cx:pt idx="32695">1</cx:pt>
          <cx:pt idx="32696">1</cx:pt>
          <cx:pt idx="32697">1</cx:pt>
          <cx:pt idx="32698">1</cx:pt>
          <cx:pt idx="32699">1</cx:pt>
          <cx:pt idx="32700">3</cx:pt>
          <cx:pt idx="32701">1</cx:pt>
          <cx:pt idx="32702">1</cx:pt>
          <cx:pt idx="32703">1</cx:pt>
          <cx:pt idx="32704">1</cx:pt>
          <cx:pt idx="32705">1</cx:pt>
          <cx:pt idx="32706">1</cx:pt>
          <cx:pt idx="32707">1</cx:pt>
          <cx:pt idx="32708">1</cx:pt>
          <cx:pt idx="32709">1</cx:pt>
          <cx:pt idx="32710">1</cx:pt>
          <cx:pt idx="32711">1</cx:pt>
          <cx:pt idx="32712">1</cx:pt>
          <cx:pt idx="32713">1</cx:pt>
          <cx:pt idx="32714">1</cx:pt>
          <cx:pt idx="32715">1</cx:pt>
          <cx:pt idx="32716">1</cx:pt>
          <cx:pt idx="32717">1</cx:pt>
          <cx:pt idx="32718">1</cx:pt>
          <cx:pt idx="32719">1</cx:pt>
          <cx:pt idx="32720">1</cx:pt>
          <cx:pt idx="32721">1</cx:pt>
          <cx:pt idx="32722">1</cx:pt>
          <cx:pt idx="32723">1</cx:pt>
          <cx:pt idx="32724">1</cx:pt>
          <cx:pt idx="32725">1</cx:pt>
          <cx:pt idx="32726">1</cx:pt>
          <cx:pt idx="32727">1</cx:pt>
          <cx:pt idx="32728">1</cx:pt>
          <cx:pt idx="32729">1</cx:pt>
          <cx:pt idx="32730">1</cx:pt>
          <cx:pt idx="32731">1</cx:pt>
          <cx:pt idx="32732">1</cx:pt>
          <cx:pt idx="32733">1</cx:pt>
          <cx:pt idx="32734">1</cx:pt>
          <cx:pt idx="32735">3</cx:pt>
          <cx:pt idx="32736">1</cx:pt>
          <cx:pt idx="32737">1</cx:pt>
          <cx:pt idx="32738">1</cx:pt>
          <cx:pt idx="32739">1</cx:pt>
          <cx:pt idx="32740">1</cx:pt>
          <cx:pt idx="32741">1</cx:pt>
          <cx:pt idx="32742">1</cx:pt>
          <cx:pt idx="32743">1</cx:pt>
          <cx:pt idx="32744">1</cx:pt>
          <cx:pt idx="32745">1</cx:pt>
          <cx:pt idx="32746">1</cx:pt>
          <cx:pt idx="32747">1</cx:pt>
          <cx:pt idx="32748">1</cx:pt>
          <cx:pt idx="32749">1</cx:pt>
          <cx:pt idx="32750">1</cx:pt>
          <cx:pt idx="32751">1</cx:pt>
          <cx:pt idx="32752">1</cx:pt>
          <cx:pt idx="32753">1</cx:pt>
          <cx:pt idx="32754">1</cx:pt>
          <cx:pt idx="32755">1</cx:pt>
          <cx:pt idx="32756">1</cx:pt>
          <cx:pt idx="32757">1</cx:pt>
          <cx:pt idx="32758">1</cx:pt>
          <cx:pt idx="32759">1</cx:pt>
          <cx:pt idx="32760">1</cx:pt>
          <cx:pt idx="32761">1</cx:pt>
          <cx:pt idx="32762">1</cx:pt>
          <cx:pt idx="32763">1</cx:pt>
          <cx:pt idx="32764">1</cx:pt>
          <cx:pt idx="32765">1</cx:pt>
          <cx:pt idx="32766">1</cx:pt>
          <cx:pt idx="32767">1</cx:pt>
          <cx:pt idx="32768">1</cx:pt>
          <cx:pt idx="32769">1</cx:pt>
          <cx:pt idx="32770">1</cx:pt>
          <cx:pt idx="32771">1</cx:pt>
          <cx:pt idx="32772">1</cx:pt>
          <cx:pt idx="32773">1</cx:pt>
          <cx:pt idx="32774">1</cx:pt>
          <cx:pt idx="32775">1</cx:pt>
          <cx:pt idx="32776">1</cx:pt>
          <cx:pt idx="32777">1</cx:pt>
          <cx:pt idx="32778">1</cx:pt>
          <cx:pt idx="32779">1</cx:pt>
          <cx:pt idx="32780">1</cx:pt>
          <cx:pt idx="32781">1</cx:pt>
          <cx:pt idx="32782">1</cx:pt>
          <cx:pt idx="32783">1</cx:pt>
          <cx:pt idx="32784">1</cx:pt>
          <cx:pt idx="32785">1</cx:pt>
          <cx:pt idx="32786">1</cx:pt>
          <cx:pt idx="32787">1</cx:pt>
          <cx:pt idx="32788">1</cx:pt>
          <cx:pt idx="32789">1</cx:pt>
          <cx:pt idx="32790">1</cx:pt>
          <cx:pt idx="32791">1</cx:pt>
          <cx:pt idx="32792">1</cx:pt>
          <cx:pt idx="32793">1</cx:pt>
          <cx:pt idx="32794">1</cx:pt>
          <cx:pt idx="32795">1</cx:pt>
          <cx:pt idx="32796">1</cx:pt>
          <cx:pt idx="32797">1</cx:pt>
          <cx:pt idx="32798">1</cx:pt>
          <cx:pt idx="32799">1</cx:pt>
          <cx:pt idx="32800">1</cx:pt>
          <cx:pt idx="32801">1</cx:pt>
          <cx:pt idx="32802">1</cx:pt>
          <cx:pt idx="32803">1</cx:pt>
          <cx:pt idx="32804">1</cx:pt>
          <cx:pt idx="32805">1</cx:pt>
          <cx:pt idx="32806">1</cx:pt>
          <cx:pt idx="32807">1</cx:pt>
          <cx:pt idx="32808">1</cx:pt>
          <cx:pt idx="32809">1</cx:pt>
          <cx:pt idx="32810">1</cx:pt>
          <cx:pt idx="32811">1</cx:pt>
          <cx:pt idx="32812">1</cx:pt>
          <cx:pt idx="32813">1</cx:pt>
          <cx:pt idx="32814">1</cx:pt>
          <cx:pt idx="32815">1</cx:pt>
          <cx:pt idx="32816">1</cx:pt>
          <cx:pt idx="32817">1</cx:pt>
          <cx:pt idx="32818">1</cx:pt>
          <cx:pt idx="32819">1</cx:pt>
          <cx:pt idx="32820">1</cx:pt>
          <cx:pt idx="32821">1</cx:pt>
          <cx:pt idx="32822">1</cx:pt>
          <cx:pt idx="32823">1</cx:pt>
          <cx:pt idx="32824">1</cx:pt>
          <cx:pt idx="32825">1</cx:pt>
          <cx:pt idx="32826">1</cx:pt>
          <cx:pt idx="32827">1</cx:pt>
          <cx:pt idx="32828">1</cx:pt>
          <cx:pt idx="32829">1</cx:pt>
          <cx:pt idx="32830">1</cx:pt>
          <cx:pt idx="32831">1</cx:pt>
          <cx:pt idx="32832">1</cx:pt>
          <cx:pt idx="32833">1</cx:pt>
          <cx:pt idx="32834">1</cx:pt>
          <cx:pt idx="32835">1</cx:pt>
          <cx:pt idx="32836">1</cx:pt>
          <cx:pt idx="32837">1</cx:pt>
          <cx:pt idx="32838">1</cx:pt>
          <cx:pt idx="32839">1</cx:pt>
          <cx:pt idx="32840">1</cx:pt>
          <cx:pt idx="32841">1</cx:pt>
          <cx:pt idx="32842">1</cx:pt>
          <cx:pt idx="32843">3</cx:pt>
          <cx:pt idx="32844">1</cx:pt>
          <cx:pt idx="32845">1</cx:pt>
          <cx:pt idx="32846">1</cx:pt>
          <cx:pt idx="32847">1</cx:pt>
          <cx:pt idx="32848">1</cx:pt>
          <cx:pt idx="32849">1</cx:pt>
          <cx:pt idx="32850">1</cx:pt>
          <cx:pt idx="32851">1</cx:pt>
          <cx:pt idx="32852">1</cx:pt>
          <cx:pt idx="32853">1</cx:pt>
          <cx:pt idx="32854">1</cx:pt>
          <cx:pt idx="32855">1</cx:pt>
          <cx:pt idx="32856">1</cx:pt>
          <cx:pt idx="32857">1</cx:pt>
          <cx:pt idx="32858">1</cx:pt>
          <cx:pt idx="32859">1</cx:pt>
          <cx:pt idx="32860">1</cx:pt>
          <cx:pt idx="32861">1</cx:pt>
          <cx:pt idx="32862">1</cx:pt>
          <cx:pt idx="32863">1</cx:pt>
          <cx:pt idx="32864">1</cx:pt>
          <cx:pt idx="32865">1</cx:pt>
          <cx:pt idx="32866">1</cx:pt>
          <cx:pt idx="32867">1</cx:pt>
          <cx:pt idx="32868">1</cx:pt>
          <cx:pt idx="32869">1</cx:pt>
          <cx:pt idx="32870">1</cx:pt>
          <cx:pt idx="32871">1</cx:pt>
          <cx:pt idx="32872">1</cx:pt>
          <cx:pt idx="32873">1</cx:pt>
          <cx:pt idx="32874">1</cx:pt>
          <cx:pt idx="32875">1</cx:pt>
          <cx:pt idx="32876">1</cx:pt>
          <cx:pt idx="32877">1</cx:pt>
          <cx:pt idx="32878">1</cx:pt>
          <cx:pt idx="32879">1</cx:pt>
          <cx:pt idx="32880">1</cx:pt>
          <cx:pt idx="32881">1</cx:pt>
          <cx:pt idx="32882">3</cx:pt>
          <cx:pt idx="32883">1</cx:pt>
          <cx:pt idx="32884">1</cx:pt>
          <cx:pt idx="32885">1</cx:pt>
          <cx:pt idx="32886">3</cx:pt>
          <cx:pt idx="32887">1</cx:pt>
          <cx:pt idx="32888">1</cx:pt>
          <cx:pt idx="32889">1</cx:pt>
          <cx:pt idx="32890">1</cx:pt>
          <cx:pt idx="32891">1</cx:pt>
          <cx:pt idx="32892">1</cx:pt>
          <cx:pt idx="32893">1</cx:pt>
          <cx:pt idx="32894">3</cx:pt>
          <cx:pt idx="32895">1</cx:pt>
          <cx:pt idx="32896">1</cx:pt>
          <cx:pt idx="32897">1</cx:pt>
          <cx:pt idx="32898">1</cx:pt>
          <cx:pt idx="32899">1</cx:pt>
          <cx:pt idx="32900">1</cx:pt>
          <cx:pt idx="32901">1</cx:pt>
          <cx:pt idx="32902">1</cx:pt>
          <cx:pt idx="32903">1</cx:pt>
          <cx:pt idx="32904">1</cx:pt>
          <cx:pt idx="32905">1</cx:pt>
          <cx:pt idx="32906">1</cx:pt>
          <cx:pt idx="32907">1</cx:pt>
          <cx:pt idx="32908">1</cx:pt>
          <cx:pt idx="32909">1</cx:pt>
          <cx:pt idx="32910">1</cx:pt>
          <cx:pt idx="32911">1</cx:pt>
          <cx:pt idx="32912">1</cx:pt>
          <cx:pt idx="32913">1</cx:pt>
          <cx:pt idx="32914">1</cx:pt>
          <cx:pt idx="32915">1</cx:pt>
          <cx:pt idx="32916">1</cx:pt>
          <cx:pt idx="32917">1</cx:pt>
          <cx:pt idx="32918">1</cx:pt>
          <cx:pt idx="32919">1</cx:pt>
          <cx:pt idx="32920">1</cx:pt>
          <cx:pt idx="32921">1</cx:pt>
          <cx:pt idx="32922">1</cx:pt>
          <cx:pt idx="32923">1</cx:pt>
          <cx:pt idx="32924">1</cx:pt>
          <cx:pt idx="32925">1</cx:pt>
          <cx:pt idx="32926">1</cx:pt>
          <cx:pt idx="32927">1</cx:pt>
          <cx:pt idx="32928">1</cx:pt>
          <cx:pt idx="32929">1</cx:pt>
          <cx:pt idx="32930">1</cx:pt>
          <cx:pt idx="32931">1</cx:pt>
          <cx:pt idx="32932">1</cx:pt>
          <cx:pt idx="32933">1</cx:pt>
          <cx:pt idx="32934">1</cx:pt>
          <cx:pt idx="32935">1</cx:pt>
          <cx:pt idx="32936">1</cx:pt>
          <cx:pt idx="32937">1</cx:pt>
          <cx:pt idx="32938">1</cx:pt>
          <cx:pt idx="32939">1</cx:pt>
          <cx:pt idx="32940">1</cx:pt>
          <cx:pt idx="32941">1</cx:pt>
          <cx:pt idx="32942">1</cx:pt>
          <cx:pt idx="32943">1</cx:pt>
          <cx:pt idx="32944">1</cx:pt>
          <cx:pt idx="32945">1</cx:pt>
          <cx:pt idx="32946">1</cx:pt>
          <cx:pt idx="32947">1</cx:pt>
          <cx:pt idx="32948">1</cx:pt>
          <cx:pt idx="32949">1</cx:pt>
          <cx:pt idx="32950">1</cx:pt>
          <cx:pt idx="32951">1</cx:pt>
          <cx:pt idx="32952">3</cx:pt>
          <cx:pt idx="32953">1</cx:pt>
          <cx:pt idx="32954">1</cx:pt>
          <cx:pt idx="32955">1</cx:pt>
          <cx:pt idx="32956">1</cx:pt>
          <cx:pt idx="32957">1</cx:pt>
          <cx:pt idx="32958">1</cx:pt>
          <cx:pt idx="32959">1</cx:pt>
          <cx:pt idx="32960">1</cx:pt>
          <cx:pt idx="32961">1</cx:pt>
          <cx:pt idx="32962">1</cx:pt>
          <cx:pt idx="32963">1</cx:pt>
          <cx:pt idx="32964">1</cx:pt>
          <cx:pt idx="32965">1</cx:pt>
          <cx:pt idx="32966">1</cx:pt>
          <cx:pt idx="32967">1</cx:pt>
          <cx:pt idx="32968">1</cx:pt>
          <cx:pt idx="32969">1</cx:pt>
          <cx:pt idx="32970">1</cx:pt>
          <cx:pt idx="32971">1</cx:pt>
          <cx:pt idx="32972">1</cx:pt>
          <cx:pt idx="32973">1</cx:pt>
          <cx:pt idx="32974">1</cx:pt>
          <cx:pt idx="32975">1</cx:pt>
          <cx:pt idx="32976">1</cx:pt>
          <cx:pt idx="32977">1</cx:pt>
          <cx:pt idx="32978">1</cx:pt>
          <cx:pt idx="32979">1</cx:pt>
          <cx:pt idx="32980">1</cx:pt>
          <cx:pt idx="32981">1</cx:pt>
          <cx:pt idx="32982">1</cx:pt>
          <cx:pt idx="32983">1</cx:pt>
          <cx:pt idx="32984">1</cx:pt>
          <cx:pt idx="32985">1</cx:pt>
          <cx:pt idx="32986">1</cx:pt>
          <cx:pt idx="32987">1</cx:pt>
          <cx:pt idx="32988">1</cx:pt>
          <cx:pt idx="32989">1</cx:pt>
          <cx:pt idx="32990">1</cx:pt>
          <cx:pt idx="32991">1</cx:pt>
          <cx:pt idx="32992">1</cx:pt>
          <cx:pt idx="32993">3</cx:pt>
          <cx:pt idx="32994">1</cx:pt>
          <cx:pt idx="32995">1</cx:pt>
          <cx:pt idx="32996">1</cx:pt>
          <cx:pt idx="32997">1</cx:pt>
          <cx:pt idx="32998">1</cx:pt>
          <cx:pt idx="32999">1</cx:pt>
          <cx:pt idx="33000">1</cx:pt>
          <cx:pt idx="33001">1</cx:pt>
          <cx:pt idx="33002">1</cx:pt>
          <cx:pt idx="33003">1</cx:pt>
          <cx:pt idx="33004">1</cx:pt>
          <cx:pt idx="33005">1</cx:pt>
          <cx:pt idx="33006">1</cx:pt>
          <cx:pt idx="33007">1</cx:pt>
          <cx:pt idx="33008">1</cx:pt>
          <cx:pt idx="33009">1</cx:pt>
          <cx:pt idx="33010">1</cx:pt>
          <cx:pt idx="33011">1</cx:pt>
          <cx:pt idx="33012">1</cx:pt>
          <cx:pt idx="33013">1</cx:pt>
          <cx:pt idx="33014">1</cx:pt>
          <cx:pt idx="33015">1</cx:pt>
          <cx:pt idx="33016">1</cx:pt>
          <cx:pt idx="33017">1</cx:pt>
          <cx:pt idx="33018">1</cx:pt>
          <cx:pt idx="33019">1</cx:pt>
          <cx:pt idx="33020">1</cx:pt>
          <cx:pt idx="33021">1</cx:pt>
          <cx:pt idx="33022">1</cx:pt>
          <cx:pt idx="33023">1</cx:pt>
          <cx:pt idx="33024">1</cx:pt>
          <cx:pt idx="33025">1</cx:pt>
          <cx:pt idx="33026">1</cx:pt>
          <cx:pt idx="33027">1</cx:pt>
          <cx:pt idx="33028">1</cx:pt>
          <cx:pt idx="33029">1</cx:pt>
          <cx:pt idx="33030">1</cx:pt>
          <cx:pt idx="33031">1</cx:pt>
          <cx:pt idx="33032">1</cx:pt>
          <cx:pt idx="33033">1</cx:pt>
          <cx:pt idx="33034">1</cx:pt>
          <cx:pt idx="33035">1</cx:pt>
          <cx:pt idx="33036">1</cx:pt>
          <cx:pt idx="33037">1</cx:pt>
          <cx:pt idx="33038">1</cx:pt>
          <cx:pt idx="33039">1</cx:pt>
          <cx:pt idx="33040">1</cx:pt>
          <cx:pt idx="33041">1</cx:pt>
          <cx:pt idx="33042">1</cx:pt>
          <cx:pt idx="33043">1</cx:pt>
          <cx:pt idx="33044">1</cx:pt>
          <cx:pt idx="33045">1</cx:pt>
          <cx:pt idx="33046">1</cx:pt>
          <cx:pt idx="33047">1</cx:pt>
          <cx:pt idx="33048">1</cx:pt>
          <cx:pt idx="33049">1</cx:pt>
          <cx:pt idx="33050">1</cx:pt>
          <cx:pt idx="33051">1</cx:pt>
          <cx:pt idx="33052">1</cx:pt>
          <cx:pt idx="33053">1</cx:pt>
          <cx:pt idx="33054">1</cx:pt>
          <cx:pt idx="33055">1</cx:pt>
          <cx:pt idx="33056">1</cx:pt>
          <cx:pt idx="33057">1</cx:pt>
          <cx:pt idx="33058">1</cx:pt>
          <cx:pt idx="33059">1</cx:pt>
          <cx:pt idx="33060">1</cx:pt>
          <cx:pt idx="33061">1</cx:pt>
          <cx:pt idx="33062">1</cx:pt>
          <cx:pt idx="33063">1</cx:pt>
          <cx:pt idx="33064">1</cx:pt>
          <cx:pt idx="33065">1</cx:pt>
          <cx:pt idx="33066">1</cx:pt>
          <cx:pt idx="33067">1</cx:pt>
          <cx:pt idx="33068">1</cx:pt>
          <cx:pt idx="33069">1</cx:pt>
          <cx:pt idx="33070">1</cx:pt>
          <cx:pt idx="33071">1</cx:pt>
          <cx:pt idx="33072">1</cx:pt>
          <cx:pt idx="33073">1</cx:pt>
          <cx:pt idx="33074">1</cx:pt>
          <cx:pt idx="33075">1</cx:pt>
          <cx:pt idx="33076">1</cx:pt>
          <cx:pt idx="33077">1</cx:pt>
          <cx:pt idx="33078">1</cx:pt>
          <cx:pt idx="33079">1</cx:pt>
          <cx:pt idx="33080">1</cx:pt>
          <cx:pt idx="33081">1</cx:pt>
          <cx:pt idx="33082">1</cx:pt>
          <cx:pt idx="33083">1</cx:pt>
          <cx:pt idx="33084">1</cx:pt>
          <cx:pt idx="33085">1</cx:pt>
          <cx:pt idx="33086">1</cx:pt>
          <cx:pt idx="33087">1</cx:pt>
          <cx:pt idx="33088">1</cx:pt>
          <cx:pt idx="33089">1</cx:pt>
          <cx:pt idx="33090">1</cx:pt>
          <cx:pt idx="33091">1</cx:pt>
          <cx:pt idx="33092">1</cx:pt>
          <cx:pt idx="33093">1</cx:pt>
          <cx:pt idx="33094">1</cx:pt>
          <cx:pt idx="33095">1</cx:pt>
          <cx:pt idx="33096">1</cx:pt>
          <cx:pt idx="33097">1</cx:pt>
          <cx:pt idx="33098">1</cx:pt>
          <cx:pt idx="33099">1</cx:pt>
          <cx:pt idx="33100">1</cx:pt>
          <cx:pt idx="33101">1</cx:pt>
          <cx:pt idx="33102">1</cx:pt>
          <cx:pt idx="33103">1</cx:pt>
          <cx:pt idx="33104">1</cx:pt>
          <cx:pt idx="33105">1</cx:pt>
          <cx:pt idx="33106">1</cx:pt>
          <cx:pt idx="33107">1</cx:pt>
          <cx:pt idx="33108">1</cx:pt>
          <cx:pt idx="33109">1</cx:pt>
          <cx:pt idx="33110">1</cx:pt>
          <cx:pt idx="33111">1</cx:pt>
          <cx:pt idx="33112">1</cx:pt>
          <cx:pt idx="33113">1</cx:pt>
          <cx:pt idx="33114">1</cx:pt>
          <cx:pt idx="33115">1</cx:pt>
          <cx:pt idx="33116">1</cx:pt>
          <cx:pt idx="33117">1</cx:pt>
          <cx:pt idx="33118">1</cx:pt>
          <cx:pt idx="33119">1</cx:pt>
          <cx:pt idx="33120">1</cx:pt>
          <cx:pt idx="33121">1</cx:pt>
          <cx:pt idx="33122">1</cx:pt>
          <cx:pt idx="33123">3</cx:pt>
          <cx:pt idx="33124">1</cx:pt>
          <cx:pt idx="33125">1</cx:pt>
          <cx:pt idx="33126">1</cx:pt>
          <cx:pt idx="33127">1</cx:pt>
          <cx:pt idx="33128">1</cx:pt>
          <cx:pt idx="33129">1</cx:pt>
          <cx:pt idx="33130">1</cx:pt>
          <cx:pt idx="33131">1</cx:pt>
          <cx:pt idx="33132">1</cx:pt>
          <cx:pt idx="33133">1</cx:pt>
          <cx:pt idx="33134">1</cx:pt>
          <cx:pt idx="33135">1</cx:pt>
          <cx:pt idx="33136">1</cx:pt>
          <cx:pt idx="33137">1</cx:pt>
          <cx:pt idx="33138">1</cx:pt>
          <cx:pt idx="33139">1</cx:pt>
          <cx:pt idx="33140">1</cx:pt>
          <cx:pt idx="33141">1</cx:pt>
          <cx:pt idx="33142">1</cx:pt>
          <cx:pt idx="33143">1</cx:pt>
          <cx:pt idx="33144">1</cx:pt>
          <cx:pt idx="33145">1</cx:pt>
          <cx:pt idx="33146">1</cx:pt>
          <cx:pt idx="33147">1</cx:pt>
          <cx:pt idx="33148">1</cx:pt>
          <cx:pt idx="33149">1</cx:pt>
          <cx:pt idx="33150">1</cx:pt>
          <cx:pt idx="33151">3</cx:pt>
          <cx:pt idx="33152">1</cx:pt>
          <cx:pt idx="33153">1</cx:pt>
          <cx:pt idx="33154">1</cx:pt>
          <cx:pt idx="33155">1</cx:pt>
          <cx:pt idx="33156">1</cx:pt>
          <cx:pt idx="33157">1</cx:pt>
          <cx:pt idx="33158">1</cx:pt>
          <cx:pt idx="33159">1</cx:pt>
          <cx:pt idx="33160">1</cx:pt>
          <cx:pt idx="33161">1</cx:pt>
          <cx:pt idx="33162">1</cx:pt>
          <cx:pt idx="33163">1</cx:pt>
          <cx:pt idx="33164">1</cx:pt>
          <cx:pt idx="33165">1</cx:pt>
          <cx:pt idx="33166">1</cx:pt>
          <cx:pt idx="33167">1</cx:pt>
          <cx:pt idx="33168">1</cx:pt>
          <cx:pt idx="33169">1</cx:pt>
          <cx:pt idx="33170">1</cx:pt>
          <cx:pt idx="33171">1</cx:pt>
          <cx:pt idx="33172">1</cx:pt>
          <cx:pt idx="33173">1</cx:pt>
          <cx:pt idx="33174">1</cx:pt>
          <cx:pt idx="33175">1</cx:pt>
          <cx:pt idx="33176">1</cx:pt>
          <cx:pt idx="33177">1</cx:pt>
          <cx:pt idx="33178">1</cx:pt>
          <cx:pt idx="33179">1</cx:pt>
          <cx:pt idx="33180">1</cx:pt>
          <cx:pt idx="33181">1</cx:pt>
          <cx:pt idx="33182">1</cx:pt>
          <cx:pt idx="33183">1</cx:pt>
          <cx:pt idx="33184">1</cx:pt>
          <cx:pt idx="33185">1</cx:pt>
          <cx:pt idx="33186">1</cx:pt>
          <cx:pt idx="33187">1</cx:pt>
          <cx:pt idx="33188">1</cx:pt>
          <cx:pt idx="33189">1</cx:pt>
          <cx:pt idx="33190">1</cx:pt>
          <cx:pt idx="33191">1</cx:pt>
          <cx:pt idx="33192">1</cx:pt>
          <cx:pt idx="33193">1</cx:pt>
          <cx:pt idx="33194">1</cx:pt>
          <cx:pt idx="33195">1</cx:pt>
          <cx:pt idx="33196">1</cx:pt>
          <cx:pt idx="33197">1</cx:pt>
          <cx:pt idx="33198">1</cx:pt>
          <cx:pt idx="33199">1</cx:pt>
          <cx:pt idx="33200">1</cx:pt>
          <cx:pt idx="33201">1</cx:pt>
          <cx:pt idx="33202">1</cx:pt>
          <cx:pt idx="33203">1</cx:pt>
          <cx:pt idx="33204">1</cx:pt>
          <cx:pt idx="33205">1</cx:pt>
          <cx:pt idx="33206">1</cx:pt>
          <cx:pt idx="33207">1</cx:pt>
          <cx:pt idx="33208">1</cx:pt>
          <cx:pt idx="33209">1</cx:pt>
          <cx:pt idx="33210">1</cx:pt>
          <cx:pt idx="33211">1</cx:pt>
          <cx:pt idx="33212">1</cx:pt>
          <cx:pt idx="33213">1</cx:pt>
          <cx:pt idx="33214">1</cx:pt>
          <cx:pt idx="33215">1</cx:pt>
          <cx:pt idx="33216">1</cx:pt>
          <cx:pt idx="33217">1</cx:pt>
          <cx:pt idx="33218">1</cx:pt>
          <cx:pt idx="33219">1</cx:pt>
          <cx:pt idx="33220">1</cx:pt>
          <cx:pt idx="33221">1</cx:pt>
          <cx:pt idx="33222">1</cx:pt>
          <cx:pt idx="33223">1</cx:pt>
          <cx:pt idx="33224">1</cx:pt>
          <cx:pt idx="33225">1</cx:pt>
          <cx:pt idx="33226">1</cx:pt>
          <cx:pt idx="33227">1</cx:pt>
          <cx:pt idx="33228">1</cx:pt>
          <cx:pt idx="33229">1</cx:pt>
          <cx:pt idx="33230">1</cx:pt>
          <cx:pt idx="33231">1</cx:pt>
          <cx:pt idx="33232">1</cx:pt>
          <cx:pt idx="33233">1</cx:pt>
          <cx:pt idx="33234">1</cx:pt>
          <cx:pt idx="33235">1</cx:pt>
          <cx:pt idx="33236">1</cx:pt>
          <cx:pt idx="33237">1</cx:pt>
          <cx:pt idx="33238">1</cx:pt>
          <cx:pt idx="33239">1</cx:pt>
          <cx:pt idx="33240">1</cx:pt>
          <cx:pt idx="33241">1</cx:pt>
          <cx:pt idx="33242">1</cx:pt>
          <cx:pt idx="33243">1</cx:pt>
          <cx:pt idx="33244">1</cx:pt>
          <cx:pt idx="33245">1</cx:pt>
          <cx:pt idx="33246">1</cx:pt>
          <cx:pt idx="33247">1</cx:pt>
          <cx:pt idx="33248">1</cx:pt>
          <cx:pt idx="33249">1</cx:pt>
          <cx:pt idx="33250">1</cx:pt>
          <cx:pt idx="33251">1</cx:pt>
          <cx:pt idx="33252">1</cx:pt>
          <cx:pt idx="33253">1</cx:pt>
          <cx:pt idx="33254">3</cx:pt>
          <cx:pt idx="33255">1</cx:pt>
          <cx:pt idx="33256">1</cx:pt>
          <cx:pt idx="33257">1</cx:pt>
          <cx:pt idx="33258">1</cx:pt>
          <cx:pt idx="33259">1</cx:pt>
          <cx:pt idx="33260">1</cx:pt>
          <cx:pt idx="33261">1</cx:pt>
          <cx:pt idx="33262">1</cx:pt>
          <cx:pt idx="33263">1</cx:pt>
          <cx:pt idx="33264">1</cx:pt>
          <cx:pt idx="33265">1</cx:pt>
          <cx:pt idx="33266">1</cx:pt>
          <cx:pt idx="33267">1</cx:pt>
          <cx:pt idx="33268">1</cx:pt>
          <cx:pt idx="33269">1</cx:pt>
          <cx:pt idx="33270">1</cx:pt>
          <cx:pt idx="33271">1</cx:pt>
          <cx:pt idx="33272">1</cx:pt>
          <cx:pt idx="33273">1</cx:pt>
          <cx:pt idx="33274">1</cx:pt>
          <cx:pt idx="33275">1</cx:pt>
          <cx:pt idx="33276">1</cx:pt>
          <cx:pt idx="33277">1</cx:pt>
          <cx:pt idx="33278">1</cx:pt>
          <cx:pt idx="33279">1</cx:pt>
          <cx:pt idx="33280">1</cx:pt>
          <cx:pt idx="33281">1</cx:pt>
          <cx:pt idx="33282">1</cx:pt>
          <cx:pt idx="33283">1</cx:pt>
          <cx:pt idx="33284">1</cx:pt>
          <cx:pt idx="33285">1</cx:pt>
          <cx:pt idx="33286">1</cx:pt>
          <cx:pt idx="33287">1</cx:pt>
          <cx:pt idx="33288">1</cx:pt>
          <cx:pt idx="33289">1</cx:pt>
          <cx:pt idx="33290">1</cx:pt>
          <cx:pt idx="33291">1</cx:pt>
          <cx:pt idx="33292">1</cx:pt>
          <cx:pt idx="33293">1</cx:pt>
          <cx:pt idx="33294">1</cx:pt>
          <cx:pt idx="33295">1</cx:pt>
          <cx:pt idx="33296">1</cx:pt>
          <cx:pt idx="33297">1</cx:pt>
          <cx:pt idx="33298">1</cx:pt>
          <cx:pt idx="33299">1</cx:pt>
          <cx:pt idx="33300">1</cx:pt>
          <cx:pt idx="33301">1</cx:pt>
          <cx:pt idx="33302">1</cx:pt>
          <cx:pt idx="33303">1</cx:pt>
          <cx:pt idx="33304">1</cx:pt>
          <cx:pt idx="33305">1</cx:pt>
          <cx:pt idx="33306">1</cx:pt>
          <cx:pt idx="33307">1</cx:pt>
          <cx:pt idx="33308">1</cx:pt>
          <cx:pt idx="33309">1</cx:pt>
          <cx:pt idx="33310">1</cx:pt>
          <cx:pt idx="33311">1</cx:pt>
          <cx:pt idx="33312">1</cx:pt>
          <cx:pt idx="33313">1</cx:pt>
          <cx:pt idx="33314">1</cx:pt>
          <cx:pt idx="33315">1</cx:pt>
          <cx:pt idx="33316">1</cx:pt>
          <cx:pt idx="33317">1</cx:pt>
          <cx:pt idx="33318">1</cx:pt>
          <cx:pt idx="33319">1</cx:pt>
          <cx:pt idx="33320">1</cx:pt>
          <cx:pt idx="33321">1</cx:pt>
          <cx:pt idx="33322">1</cx:pt>
          <cx:pt idx="33323">1</cx:pt>
          <cx:pt idx="33324">1</cx:pt>
          <cx:pt idx="33325">1</cx:pt>
          <cx:pt idx="33326">1</cx:pt>
          <cx:pt idx="33327">1</cx:pt>
          <cx:pt idx="33328">1</cx:pt>
          <cx:pt idx="33329">1</cx:pt>
          <cx:pt idx="33330">1</cx:pt>
          <cx:pt idx="33331">1</cx:pt>
          <cx:pt idx="33332">1</cx:pt>
          <cx:pt idx="33333">1</cx:pt>
          <cx:pt idx="33334">1</cx:pt>
          <cx:pt idx="33335">1</cx:pt>
          <cx:pt idx="33336">1</cx:pt>
          <cx:pt idx="33337">1</cx:pt>
          <cx:pt idx="33338">1</cx:pt>
          <cx:pt idx="33339">1</cx:pt>
          <cx:pt idx="33340">1</cx:pt>
          <cx:pt idx="33341">1</cx:pt>
          <cx:pt idx="33342">1</cx:pt>
          <cx:pt idx="33343">1</cx:pt>
          <cx:pt idx="33344">1</cx:pt>
          <cx:pt idx="33345">1</cx:pt>
          <cx:pt idx="33346">1</cx:pt>
          <cx:pt idx="33347">1</cx:pt>
          <cx:pt idx="33348">1</cx:pt>
          <cx:pt idx="33349">1</cx:pt>
          <cx:pt idx="33350">1</cx:pt>
          <cx:pt idx="33351">1</cx:pt>
          <cx:pt idx="33352">1</cx:pt>
          <cx:pt idx="33353">1</cx:pt>
          <cx:pt idx="33354">1</cx:pt>
          <cx:pt idx="33355">1</cx:pt>
          <cx:pt idx="33356">1</cx:pt>
          <cx:pt idx="33357">1</cx:pt>
          <cx:pt idx="33358">1</cx:pt>
          <cx:pt idx="33359">1</cx:pt>
          <cx:pt idx="33360">1</cx:pt>
          <cx:pt idx="33361">1</cx:pt>
          <cx:pt idx="33362">1</cx:pt>
          <cx:pt idx="33363">1</cx:pt>
          <cx:pt idx="33364">1</cx:pt>
          <cx:pt idx="33365">3</cx:pt>
          <cx:pt idx="33366">1</cx:pt>
          <cx:pt idx="33367">1</cx:pt>
          <cx:pt idx="33368">1</cx:pt>
          <cx:pt idx="33369">1</cx:pt>
          <cx:pt idx="33370">1</cx:pt>
          <cx:pt idx="33371">1</cx:pt>
          <cx:pt idx="33372">1</cx:pt>
          <cx:pt idx="33373">3</cx:pt>
          <cx:pt idx="33374">1</cx:pt>
          <cx:pt idx="33375">1</cx:pt>
          <cx:pt idx="33376">1</cx:pt>
          <cx:pt idx="33377">1</cx:pt>
          <cx:pt idx="33378">1</cx:pt>
          <cx:pt idx="33379">1</cx:pt>
          <cx:pt idx="33380">1</cx:pt>
          <cx:pt idx="33381">1</cx:pt>
          <cx:pt idx="33382">3</cx:pt>
          <cx:pt idx="33383">1</cx:pt>
          <cx:pt idx="33384">1</cx:pt>
          <cx:pt idx="33385">1</cx:pt>
          <cx:pt idx="33386">1</cx:pt>
          <cx:pt idx="33387">1</cx:pt>
          <cx:pt idx="33388">1</cx:pt>
          <cx:pt idx="33389">1</cx:pt>
          <cx:pt idx="33390">1</cx:pt>
          <cx:pt idx="33391">1</cx:pt>
          <cx:pt idx="33392">1</cx:pt>
          <cx:pt idx="33393">1</cx:pt>
          <cx:pt idx="33394">1</cx:pt>
          <cx:pt idx="33395">1</cx:pt>
          <cx:pt idx="33396">1</cx:pt>
          <cx:pt idx="33397">1</cx:pt>
          <cx:pt idx="33398">1</cx:pt>
          <cx:pt idx="33399">3</cx:pt>
          <cx:pt idx="33400">1</cx:pt>
          <cx:pt idx="33401">1</cx:pt>
          <cx:pt idx="33402">1</cx:pt>
          <cx:pt idx="33403">1</cx:pt>
          <cx:pt idx="33404">1</cx:pt>
          <cx:pt idx="33405">1</cx:pt>
          <cx:pt idx="33406">1</cx:pt>
          <cx:pt idx="33407">1</cx:pt>
          <cx:pt idx="33408">1</cx:pt>
          <cx:pt idx="33409">1</cx:pt>
          <cx:pt idx="33410">1</cx:pt>
          <cx:pt idx="33411">1</cx:pt>
          <cx:pt idx="33412">1</cx:pt>
          <cx:pt idx="33413">3</cx:pt>
          <cx:pt idx="33414">1</cx:pt>
          <cx:pt idx="33415">1</cx:pt>
          <cx:pt idx="33416">1</cx:pt>
          <cx:pt idx="33417">1</cx:pt>
          <cx:pt idx="33418">1</cx:pt>
          <cx:pt idx="33419">1</cx:pt>
          <cx:pt idx="33420">1</cx:pt>
          <cx:pt idx="33421">1</cx:pt>
          <cx:pt idx="33422">1</cx:pt>
          <cx:pt idx="33423">1</cx:pt>
          <cx:pt idx="33424">1</cx:pt>
          <cx:pt idx="33425">1</cx:pt>
          <cx:pt idx="33426">1</cx:pt>
          <cx:pt idx="33427">1</cx:pt>
          <cx:pt idx="33428">1</cx:pt>
          <cx:pt idx="33429">1</cx:pt>
          <cx:pt idx="33430">1</cx:pt>
          <cx:pt idx="33431">1</cx:pt>
          <cx:pt idx="33432">1</cx:pt>
          <cx:pt idx="33433">1</cx:pt>
          <cx:pt idx="33434">1</cx:pt>
          <cx:pt idx="33435">1</cx:pt>
          <cx:pt idx="33436">1</cx:pt>
          <cx:pt idx="33437">1</cx:pt>
          <cx:pt idx="33438">1</cx:pt>
          <cx:pt idx="33439">1</cx:pt>
          <cx:pt idx="33440">1</cx:pt>
          <cx:pt idx="33441">1</cx:pt>
          <cx:pt idx="33442">1</cx:pt>
          <cx:pt idx="33443">1</cx:pt>
          <cx:pt idx="33444">1</cx:pt>
          <cx:pt idx="33445">1</cx:pt>
          <cx:pt idx="33446">1</cx:pt>
          <cx:pt idx="33447">1</cx:pt>
          <cx:pt idx="33448">1</cx:pt>
          <cx:pt idx="33449">1</cx:pt>
          <cx:pt idx="33450">1</cx:pt>
          <cx:pt idx="33451">1</cx:pt>
          <cx:pt idx="33452">1</cx:pt>
          <cx:pt idx="33453">1</cx:pt>
          <cx:pt idx="33454">1</cx:pt>
          <cx:pt idx="33455">1</cx:pt>
          <cx:pt idx="33456">1</cx:pt>
          <cx:pt idx="33457">1</cx:pt>
          <cx:pt idx="33458">1</cx:pt>
          <cx:pt idx="33459">1</cx:pt>
          <cx:pt idx="33460">1</cx:pt>
          <cx:pt idx="33461">1</cx:pt>
          <cx:pt idx="33462">1</cx:pt>
          <cx:pt idx="33463">1</cx:pt>
          <cx:pt idx="33464">1</cx:pt>
          <cx:pt idx="33465">1</cx:pt>
          <cx:pt idx="33466">1</cx:pt>
          <cx:pt idx="33467">1</cx:pt>
          <cx:pt idx="33468">1</cx:pt>
          <cx:pt idx="33469">3</cx:pt>
          <cx:pt idx="33470">1</cx:pt>
          <cx:pt idx="33471">1</cx:pt>
          <cx:pt idx="33472">1</cx:pt>
          <cx:pt idx="33473">1</cx:pt>
          <cx:pt idx="33474">1</cx:pt>
          <cx:pt idx="33475">1</cx:pt>
          <cx:pt idx="33476">1</cx:pt>
          <cx:pt idx="33477">1</cx:pt>
          <cx:pt idx="33478">1</cx:pt>
          <cx:pt idx="33479">1</cx:pt>
          <cx:pt idx="33480">3</cx:pt>
          <cx:pt idx="33481">1</cx:pt>
          <cx:pt idx="33482">1</cx:pt>
          <cx:pt idx="33483">1</cx:pt>
          <cx:pt idx="33484">1</cx:pt>
          <cx:pt idx="33485">1</cx:pt>
          <cx:pt idx="33486">1</cx:pt>
          <cx:pt idx="33487">1</cx:pt>
          <cx:pt idx="33488">1</cx:pt>
          <cx:pt idx="33489">1</cx:pt>
          <cx:pt idx="33490">1</cx:pt>
          <cx:pt idx="33491">1</cx:pt>
          <cx:pt idx="33492">1</cx:pt>
          <cx:pt idx="33493">1</cx:pt>
          <cx:pt idx="33494">1</cx:pt>
          <cx:pt idx="33495">1</cx:pt>
          <cx:pt idx="33496">1</cx:pt>
          <cx:pt idx="33497">1</cx:pt>
          <cx:pt idx="33498">1</cx:pt>
          <cx:pt idx="33499">1</cx:pt>
          <cx:pt idx="33500">1</cx:pt>
          <cx:pt idx="33501">1</cx:pt>
          <cx:pt idx="33502">1</cx:pt>
          <cx:pt idx="33503">1</cx:pt>
          <cx:pt idx="33504">1</cx:pt>
          <cx:pt idx="33505">1</cx:pt>
          <cx:pt idx="33506">1</cx:pt>
          <cx:pt idx="33507">1</cx:pt>
          <cx:pt idx="33508">1</cx:pt>
          <cx:pt idx="33509">1</cx:pt>
          <cx:pt idx="33510">1</cx:pt>
          <cx:pt idx="33511">1</cx:pt>
          <cx:pt idx="33512">1</cx:pt>
          <cx:pt idx="33513">1</cx:pt>
          <cx:pt idx="33514">1</cx:pt>
          <cx:pt idx="33515">1</cx:pt>
          <cx:pt idx="33516">1</cx:pt>
          <cx:pt idx="33517">1</cx:pt>
          <cx:pt idx="33518">1</cx:pt>
          <cx:pt idx="33519">1</cx:pt>
          <cx:pt idx="33520">1</cx:pt>
          <cx:pt idx="33521">1</cx:pt>
          <cx:pt idx="33522">1</cx:pt>
          <cx:pt idx="33523">3</cx:pt>
          <cx:pt idx="33524">1</cx:pt>
          <cx:pt idx="33525">1</cx:pt>
          <cx:pt idx="33526">1</cx:pt>
          <cx:pt idx="33527">1</cx:pt>
          <cx:pt idx="33528">1</cx:pt>
          <cx:pt idx="33529">1</cx:pt>
          <cx:pt idx="33530">1</cx:pt>
          <cx:pt idx="33531">1</cx:pt>
          <cx:pt idx="33532">1</cx:pt>
          <cx:pt idx="33533">1</cx:pt>
          <cx:pt idx="33534">1</cx:pt>
          <cx:pt idx="33535">1</cx:pt>
          <cx:pt idx="33536">1</cx:pt>
          <cx:pt idx="33537">1</cx:pt>
          <cx:pt idx="33538">1</cx:pt>
          <cx:pt idx="33539">1</cx:pt>
          <cx:pt idx="33540">1</cx:pt>
          <cx:pt idx="33541">1</cx:pt>
          <cx:pt idx="33542">1</cx:pt>
          <cx:pt idx="33543">1</cx:pt>
          <cx:pt idx="33544">1</cx:pt>
          <cx:pt idx="33545">1</cx:pt>
          <cx:pt idx="33546">1</cx:pt>
          <cx:pt idx="33547">1</cx:pt>
          <cx:pt idx="33548">3</cx:pt>
          <cx:pt idx="33549">1</cx:pt>
          <cx:pt idx="33550">1</cx:pt>
          <cx:pt idx="33551">1</cx:pt>
          <cx:pt idx="33552">1</cx:pt>
          <cx:pt idx="33553">1</cx:pt>
          <cx:pt idx="33554">1</cx:pt>
          <cx:pt idx="33555">1</cx:pt>
          <cx:pt idx="33556">1</cx:pt>
          <cx:pt idx="33557">1</cx:pt>
          <cx:pt idx="33558">1</cx:pt>
          <cx:pt idx="33559">1</cx:pt>
          <cx:pt idx="33560">1</cx:pt>
          <cx:pt idx="33561">1</cx:pt>
          <cx:pt idx="33562">1</cx:pt>
          <cx:pt idx="33563">1</cx:pt>
          <cx:pt idx="33564">1</cx:pt>
          <cx:pt idx="33565">1</cx:pt>
          <cx:pt idx="33566">1</cx:pt>
          <cx:pt idx="33567">1</cx:pt>
          <cx:pt idx="33568">1</cx:pt>
          <cx:pt idx="33569">1</cx:pt>
          <cx:pt idx="33570">1</cx:pt>
          <cx:pt idx="33571">1</cx:pt>
          <cx:pt idx="33572">1</cx:pt>
          <cx:pt idx="33573">1</cx:pt>
          <cx:pt idx="33574">1</cx:pt>
          <cx:pt idx="33575">1</cx:pt>
          <cx:pt idx="33576">1</cx:pt>
          <cx:pt idx="33577">1</cx:pt>
          <cx:pt idx="33578">1</cx:pt>
          <cx:pt idx="33579">1</cx:pt>
          <cx:pt idx="33580">1</cx:pt>
          <cx:pt idx="33581">1</cx:pt>
          <cx:pt idx="33582">1</cx:pt>
          <cx:pt idx="33583">1</cx:pt>
          <cx:pt idx="33584">1</cx:pt>
          <cx:pt idx="33585">1</cx:pt>
          <cx:pt idx="33586">1</cx:pt>
          <cx:pt idx="33587">1</cx:pt>
          <cx:pt idx="33588">1</cx:pt>
          <cx:pt idx="33589">1</cx:pt>
          <cx:pt idx="33590">1</cx:pt>
          <cx:pt idx="33591">1</cx:pt>
          <cx:pt idx="33592">3</cx:pt>
          <cx:pt idx="33593">1</cx:pt>
          <cx:pt idx="33594">1</cx:pt>
          <cx:pt idx="33595">1</cx:pt>
          <cx:pt idx="33596">1</cx:pt>
          <cx:pt idx="33597">1</cx:pt>
          <cx:pt idx="33598">1</cx:pt>
          <cx:pt idx="33599">1</cx:pt>
          <cx:pt idx="33600">1</cx:pt>
          <cx:pt idx="33601">1</cx:pt>
          <cx:pt idx="33602">1</cx:pt>
          <cx:pt idx="33603">1</cx:pt>
          <cx:pt idx="33604">1</cx:pt>
          <cx:pt idx="33605">1</cx:pt>
          <cx:pt idx="33606">1</cx:pt>
          <cx:pt idx="33607">1</cx:pt>
          <cx:pt idx="33608">1</cx:pt>
          <cx:pt idx="33609">1</cx:pt>
          <cx:pt idx="33610">1</cx:pt>
          <cx:pt idx="33611">1</cx:pt>
          <cx:pt idx="33612">1</cx:pt>
          <cx:pt idx="33613">1</cx:pt>
          <cx:pt idx="33614">1</cx:pt>
          <cx:pt idx="33615">1</cx:pt>
          <cx:pt idx="33616">1</cx:pt>
          <cx:pt idx="33617">1</cx:pt>
          <cx:pt idx="33618">1</cx:pt>
          <cx:pt idx="33619">1</cx:pt>
          <cx:pt idx="33620">1</cx:pt>
          <cx:pt idx="33621">1</cx:pt>
          <cx:pt idx="33622">1</cx:pt>
          <cx:pt idx="33623">1</cx:pt>
          <cx:pt idx="33624">1</cx:pt>
          <cx:pt idx="33625">1</cx:pt>
          <cx:pt idx="33626">1</cx:pt>
          <cx:pt idx="33627">1</cx:pt>
          <cx:pt idx="33628">1</cx:pt>
          <cx:pt idx="33629">1</cx:pt>
          <cx:pt idx="33630">1</cx:pt>
          <cx:pt idx="33631">1</cx:pt>
          <cx:pt idx="33632">1</cx:pt>
          <cx:pt idx="33633">1</cx:pt>
          <cx:pt idx="33634">1</cx:pt>
          <cx:pt idx="33635">1</cx:pt>
          <cx:pt idx="33636">1</cx:pt>
          <cx:pt idx="33637">1</cx:pt>
          <cx:pt idx="33638">1</cx:pt>
          <cx:pt idx="33639">1</cx:pt>
          <cx:pt idx="33640">1</cx:pt>
          <cx:pt idx="33641">1</cx:pt>
          <cx:pt idx="33642">1</cx:pt>
          <cx:pt idx="33643">1</cx:pt>
          <cx:pt idx="33644">1</cx:pt>
          <cx:pt idx="33645">1</cx:pt>
          <cx:pt idx="33646">1</cx:pt>
          <cx:pt idx="33647">1</cx:pt>
          <cx:pt idx="33648">1</cx:pt>
          <cx:pt idx="33649">1</cx:pt>
          <cx:pt idx="33650">1</cx:pt>
          <cx:pt idx="33651">1</cx:pt>
          <cx:pt idx="33652">1</cx:pt>
          <cx:pt idx="33653">1</cx:pt>
          <cx:pt idx="33654">1</cx:pt>
          <cx:pt idx="33655">1</cx:pt>
          <cx:pt idx="33656">1</cx:pt>
          <cx:pt idx="33657">1</cx:pt>
          <cx:pt idx="33658">1</cx:pt>
          <cx:pt idx="33659">1</cx:pt>
          <cx:pt idx="33660">1</cx:pt>
          <cx:pt idx="33661">1</cx:pt>
          <cx:pt idx="33662">1</cx:pt>
          <cx:pt idx="33663">1</cx:pt>
          <cx:pt idx="33664">1</cx:pt>
          <cx:pt idx="33665">1</cx:pt>
          <cx:pt idx="33666">1</cx:pt>
          <cx:pt idx="33667">1</cx:pt>
          <cx:pt idx="33668">1</cx:pt>
          <cx:pt idx="33669">1</cx:pt>
          <cx:pt idx="33670">1</cx:pt>
          <cx:pt idx="33671">1</cx:pt>
          <cx:pt idx="33672">1</cx:pt>
          <cx:pt idx="33673">1</cx:pt>
          <cx:pt idx="33674">1</cx:pt>
          <cx:pt idx="33675">1</cx:pt>
          <cx:pt idx="33676">1</cx:pt>
          <cx:pt idx="33677">1</cx:pt>
          <cx:pt idx="33678">1</cx:pt>
          <cx:pt idx="33679">1</cx:pt>
          <cx:pt idx="33680">1</cx:pt>
          <cx:pt idx="33681">1</cx:pt>
          <cx:pt idx="33682">1</cx:pt>
          <cx:pt idx="33683">1</cx:pt>
          <cx:pt idx="33684">1</cx:pt>
          <cx:pt idx="33685">1</cx:pt>
          <cx:pt idx="33686">1</cx:pt>
          <cx:pt idx="33687">1</cx:pt>
          <cx:pt idx="33688">1</cx:pt>
          <cx:pt idx="33689">1</cx:pt>
          <cx:pt idx="33690">1</cx:pt>
          <cx:pt idx="33691">1</cx:pt>
          <cx:pt idx="33692">1</cx:pt>
          <cx:pt idx="33693">1</cx:pt>
          <cx:pt idx="33694">1</cx:pt>
          <cx:pt idx="33695">1</cx:pt>
          <cx:pt idx="33696">1</cx:pt>
          <cx:pt idx="33697">1</cx:pt>
          <cx:pt idx="33698">1</cx:pt>
          <cx:pt idx="33699">1</cx:pt>
          <cx:pt idx="33700">1</cx:pt>
          <cx:pt idx="33701">1</cx:pt>
          <cx:pt idx="33702">1</cx:pt>
          <cx:pt idx="33703">1</cx:pt>
          <cx:pt idx="33704">1</cx:pt>
          <cx:pt idx="33705">1</cx:pt>
          <cx:pt idx="33706">1</cx:pt>
          <cx:pt idx="33707">1</cx:pt>
          <cx:pt idx="33708">1</cx:pt>
          <cx:pt idx="33709">1</cx:pt>
          <cx:pt idx="33710">1</cx:pt>
          <cx:pt idx="33711">1</cx:pt>
          <cx:pt idx="33712">1</cx:pt>
          <cx:pt idx="33713">1</cx:pt>
          <cx:pt idx="33714">1</cx:pt>
          <cx:pt idx="33715">1</cx:pt>
          <cx:pt idx="33716">1</cx:pt>
          <cx:pt idx="33717">1</cx:pt>
          <cx:pt idx="33718">1</cx:pt>
          <cx:pt idx="33719">1</cx:pt>
          <cx:pt idx="33720">1</cx:pt>
          <cx:pt idx="33721">1</cx:pt>
          <cx:pt idx="33722">1</cx:pt>
          <cx:pt idx="33723">1</cx:pt>
          <cx:pt idx="33724">1</cx:pt>
          <cx:pt idx="33725">1</cx:pt>
          <cx:pt idx="33726">1</cx:pt>
          <cx:pt idx="33727">1</cx:pt>
          <cx:pt idx="33728">1</cx:pt>
          <cx:pt idx="33729">1</cx:pt>
          <cx:pt idx="33730">1</cx:pt>
          <cx:pt idx="33731">1</cx:pt>
          <cx:pt idx="33732">1</cx:pt>
          <cx:pt idx="33733">1</cx:pt>
          <cx:pt idx="33734">1</cx:pt>
          <cx:pt idx="33735">1</cx:pt>
          <cx:pt idx="33736">1</cx:pt>
          <cx:pt idx="33737">1</cx:pt>
          <cx:pt idx="33738">1</cx:pt>
          <cx:pt idx="33739">1</cx:pt>
          <cx:pt idx="33740">1</cx:pt>
          <cx:pt idx="33741">1</cx:pt>
          <cx:pt idx="33742">1</cx:pt>
          <cx:pt idx="33743">1</cx:pt>
          <cx:pt idx="33744">1</cx:pt>
          <cx:pt idx="33745">1</cx:pt>
          <cx:pt idx="33746">1</cx:pt>
          <cx:pt idx="33747">1</cx:pt>
          <cx:pt idx="33748">1</cx:pt>
          <cx:pt idx="33749">1</cx:pt>
          <cx:pt idx="33750">1</cx:pt>
          <cx:pt idx="33751">1</cx:pt>
          <cx:pt idx="33752">1</cx:pt>
          <cx:pt idx="33753">1</cx:pt>
          <cx:pt idx="33754">1</cx:pt>
          <cx:pt idx="33755">1</cx:pt>
          <cx:pt idx="33756">1</cx:pt>
          <cx:pt idx="33757">1</cx:pt>
          <cx:pt idx="33758">1</cx:pt>
          <cx:pt idx="33759">1</cx:pt>
          <cx:pt idx="33760">1</cx:pt>
          <cx:pt idx="33761">1</cx:pt>
          <cx:pt idx="33762">1</cx:pt>
          <cx:pt idx="33763">1</cx:pt>
          <cx:pt idx="33764">1</cx:pt>
          <cx:pt idx="33765">1</cx:pt>
          <cx:pt idx="33766">1</cx:pt>
          <cx:pt idx="33767">1</cx:pt>
          <cx:pt idx="33768">1</cx:pt>
          <cx:pt idx="33769">1</cx:pt>
          <cx:pt idx="33770">1</cx:pt>
          <cx:pt idx="33771">1</cx:pt>
          <cx:pt idx="33772">1</cx:pt>
          <cx:pt idx="33773">1</cx:pt>
          <cx:pt idx="33774">1</cx:pt>
          <cx:pt idx="33775">1</cx:pt>
          <cx:pt idx="33776">1</cx:pt>
          <cx:pt idx="33777">1</cx:pt>
          <cx:pt idx="33778">1</cx:pt>
          <cx:pt idx="33779">1</cx:pt>
          <cx:pt idx="33780">1</cx:pt>
          <cx:pt idx="33781">1</cx:pt>
          <cx:pt idx="33782">1</cx:pt>
          <cx:pt idx="33783">1</cx:pt>
          <cx:pt idx="33784">1</cx:pt>
          <cx:pt idx="33785">1</cx:pt>
          <cx:pt idx="33786">1</cx:pt>
          <cx:pt idx="33787">1</cx:pt>
          <cx:pt idx="33788">1</cx:pt>
          <cx:pt idx="33789">1</cx:pt>
          <cx:pt idx="33790">1</cx:pt>
          <cx:pt idx="33791">1</cx:pt>
          <cx:pt idx="33792">3</cx:pt>
          <cx:pt idx="33793">1</cx:pt>
          <cx:pt idx="33794">1</cx:pt>
          <cx:pt idx="33795">1</cx:pt>
          <cx:pt idx="33796">1</cx:pt>
          <cx:pt idx="33797">1</cx:pt>
          <cx:pt idx="33798">1</cx:pt>
          <cx:pt idx="33799">1</cx:pt>
          <cx:pt idx="33800">1</cx:pt>
          <cx:pt idx="33801">1</cx:pt>
          <cx:pt idx="33802">1</cx:pt>
          <cx:pt idx="33803">1</cx:pt>
          <cx:pt idx="33804">1</cx:pt>
          <cx:pt idx="33805">1</cx:pt>
          <cx:pt idx="33806">1</cx:pt>
          <cx:pt idx="33807">1</cx:pt>
          <cx:pt idx="33808">1</cx:pt>
          <cx:pt idx="33809">1</cx:pt>
          <cx:pt idx="33810">1</cx:pt>
          <cx:pt idx="33811">1</cx:pt>
          <cx:pt idx="33812">1</cx:pt>
          <cx:pt idx="33813">1</cx:pt>
          <cx:pt idx="33814">1</cx:pt>
          <cx:pt idx="33815">1</cx:pt>
          <cx:pt idx="33816">1</cx:pt>
          <cx:pt idx="33817">1</cx:pt>
          <cx:pt idx="33818">1</cx:pt>
          <cx:pt idx="33819">1</cx:pt>
          <cx:pt idx="33820">1</cx:pt>
          <cx:pt idx="33821">1</cx:pt>
          <cx:pt idx="33822">1</cx:pt>
          <cx:pt idx="33823">1</cx:pt>
          <cx:pt idx="33824">1</cx:pt>
          <cx:pt idx="33825">1</cx:pt>
          <cx:pt idx="33826">1</cx:pt>
          <cx:pt idx="33827">1</cx:pt>
          <cx:pt idx="33828">1</cx:pt>
          <cx:pt idx="33829">1</cx:pt>
          <cx:pt idx="33830">1</cx:pt>
          <cx:pt idx="33831">1</cx:pt>
          <cx:pt idx="33832">1</cx:pt>
          <cx:pt idx="33833">1</cx:pt>
          <cx:pt idx="33834">1</cx:pt>
          <cx:pt idx="33835">1</cx:pt>
          <cx:pt idx="33836">1</cx:pt>
          <cx:pt idx="33837">1</cx:pt>
          <cx:pt idx="33838">1</cx:pt>
          <cx:pt idx="33839">1</cx:pt>
          <cx:pt idx="33840">1</cx:pt>
          <cx:pt idx="33841">1</cx:pt>
          <cx:pt idx="33842">1</cx:pt>
          <cx:pt idx="33843">1</cx:pt>
          <cx:pt idx="33844">1</cx:pt>
          <cx:pt idx="33845">1</cx:pt>
          <cx:pt idx="33846">1</cx:pt>
          <cx:pt idx="33847">1</cx:pt>
          <cx:pt idx="33848">1</cx:pt>
          <cx:pt idx="33849">1</cx:pt>
          <cx:pt idx="33850">1</cx:pt>
          <cx:pt idx="33851">1</cx:pt>
          <cx:pt idx="33852">1</cx:pt>
          <cx:pt idx="33853">1</cx:pt>
          <cx:pt idx="33854">1</cx:pt>
          <cx:pt idx="33855">1</cx:pt>
          <cx:pt idx="33856">1</cx:pt>
          <cx:pt idx="33857">1</cx:pt>
          <cx:pt idx="33858">1</cx:pt>
          <cx:pt idx="33859">1</cx:pt>
          <cx:pt idx="33860">1</cx:pt>
          <cx:pt idx="33861">1</cx:pt>
          <cx:pt idx="33862">1</cx:pt>
          <cx:pt idx="33863">1</cx:pt>
          <cx:pt idx="33864">1</cx:pt>
          <cx:pt idx="33865">1</cx:pt>
          <cx:pt idx="33866">3</cx:pt>
          <cx:pt idx="33867">1</cx:pt>
          <cx:pt idx="33868">1</cx:pt>
          <cx:pt idx="33869">1</cx:pt>
          <cx:pt idx="33870">1</cx:pt>
          <cx:pt idx="33871">1</cx:pt>
          <cx:pt idx="33872">1</cx:pt>
          <cx:pt idx="33873">1</cx:pt>
          <cx:pt idx="33874">1</cx:pt>
          <cx:pt idx="33875">1</cx:pt>
          <cx:pt idx="33876">1</cx:pt>
          <cx:pt idx="33877">1</cx:pt>
          <cx:pt idx="33878">1</cx:pt>
          <cx:pt idx="33879">1</cx:pt>
          <cx:pt idx="33880">1</cx:pt>
          <cx:pt idx="33881">1</cx:pt>
          <cx:pt idx="33882">1</cx:pt>
          <cx:pt idx="33883">1</cx:pt>
          <cx:pt idx="33884">1</cx:pt>
          <cx:pt idx="33885">1</cx:pt>
          <cx:pt idx="33886">1</cx:pt>
          <cx:pt idx="33887">1</cx:pt>
          <cx:pt idx="33888">1</cx:pt>
          <cx:pt idx="33889">1</cx:pt>
          <cx:pt idx="33890">1</cx:pt>
          <cx:pt idx="33891">1</cx:pt>
          <cx:pt idx="33892">1</cx:pt>
          <cx:pt idx="33893">1</cx:pt>
          <cx:pt idx="33894">1</cx:pt>
          <cx:pt idx="33895">1</cx:pt>
          <cx:pt idx="33896">1</cx:pt>
          <cx:pt idx="33897">1</cx:pt>
          <cx:pt idx="33898">1</cx:pt>
          <cx:pt idx="33899">1</cx:pt>
          <cx:pt idx="33900">1</cx:pt>
          <cx:pt idx="33901">1</cx:pt>
          <cx:pt idx="33902">1</cx:pt>
          <cx:pt idx="33903">1</cx:pt>
          <cx:pt idx="33904">1</cx:pt>
          <cx:pt idx="33905">1</cx:pt>
          <cx:pt idx="33906">1</cx:pt>
          <cx:pt idx="33907">1</cx:pt>
          <cx:pt idx="33908">1</cx:pt>
          <cx:pt idx="33909">1</cx:pt>
          <cx:pt idx="33910">1</cx:pt>
          <cx:pt idx="33911">1</cx:pt>
          <cx:pt idx="33912">1</cx:pt>
          <cx:pt idx="33913">1</cx:pt>
          <cx:pt idx="33914">1</cx:pt>
          <cx:pt idx="33915">1</cx:pt>
          <cx:pt idx="33916">1</cx:pt>
          <cx:pt idx="33917">1</cx:pt>
          <cx:pt idx="33918">1</cx:pt>
          <cx:pt idx="33919">1</cx:pt>
          <cx:pt idx="33920">1</cx:pt>
          <cx:pt idx="33921">1</cx:pt>
          <cx:pt idx="33922">1</cx:pt>
          <cx:pt idx="33923">1</cx:pt>
          <cx:pt idx="33924">1</cx:pt>
          <cx:pt idx="33925">1</cx:pt>
          <cx:pt idx="33926">1</cx:pt>
          <cx:pt idx="33927">1</cx:pt>
          <cx:pt idx="33928">1</cx:pt>
          <cx:pt idx="33929">1</cx:pt>
          <cx:pt idx="33930">1</cx:pt>
          <cx:pt idx="33931">1</cx:pt>
          <cx:pt idx="33932">1</cx:pt>
          <cx:pt idx="33933">1</cx:pt>
          <cx:pt idx="33934">1</cx:pt>
          <cx:pt idx="33935">1</cx:pt>
          <cx:pt idx="33936">1</cx:pt>
          <cx:pt idx="33937">1</cx:pt>
          <cx:pt idx="33938">1</cx:pt>
          <cx:pt idx="33939">1</cx:pt>
          <cx:pt idx="33940">1</cx:pt>
          <cx:pt idx="33941">1</cx:pt>
          <cx:pt idx="33942">1</cx:pt>
          <cx:pt idx="33943">1</cx:pt>
          <cx:pt idx="33944">1</cx:pt>
          <cx:pt idx="33945">1</cx:pt>
          <cx:pt idx="33946">1</cx:pt>
          <cx:pt idx="33947">1</cx:pt>
          <cx:pt idx="33948">1</cx:pt>
          <cx:pt idx="33949">1</cx:pt>
          <cx:pt idx="33950">1</cx:pt>
          <cx:pt idx="33951">1</cx:pt>
          <cx:pt idx="33952">1</cx:pt>
          <cx:pt idx="33953">1</cx:pt>
          <cx:pt idx="33954">1</cx:pt>
          <cx:pt idx="33955">1</cx:pt>
          <cx:pt idx="33956">1</cx:pt>
          <cx:pt idx="33957">1</cx:pt>
          <cx:pt idx="33958">1</cx:pt>
          <cx:pt idx="33959">1</cx:pt>
          <cx:pt idx="33960">1</cx:pt>
          <cx:pt idx="33961">1</cx:pt>
          <cx:pt idx="33962">1</cx:pt>
          <cx:pt idx="33963">1</cx:pt>
          <cx:pt idx="33964">1</cx:pt>
          <cx:pt idx="33965">1</cx:pt>
          <cx:pt idx="33966">1</cx:pt>
          <cx:pt idx="33967">1</cx:pt>
          <cx:pt idx="33968">1</cx:pt>
          <cx:pt idx="33969">1</cx:pt>
          <cx:pt idx="33970">1</cx:pt>
          <cx:pt idx="33971">1</cx:pt>
          <cx:pt idx="33972">1</cx:pt>
          <cx:pt idx="33973">1</cx:pt>
          <cx:pt idx="33974">1</cx:pt>
          <cx:pt idx="33975">3</cx:pt>
          <cx:pt idx="33976">3</cx:pt>
          <cx:pt idx="33977">1</cx:pt>
          <cx:pt idx="33978">1</cx:pt>
          <cx:pt idx="33979">1</cx:pt>
          <cx:pt idx="33980">1</cx:pt>
          <cx:pt idx="33981">1</cx:pt>
          <cx:pt idx="33982">1</cx:pt>
          <cx:pt idx="33983">1</cx:pt>
          <cx:pt idx="33984">3</cx:pt>
          <cx:pt idx="33985">1</cx:pt>
          <cx:pt idx="33986">1</cx:pt>
          <cx:pt idx="33987">1</cx:pt>
          <cx:pt idx="33988">1</cx:pt>
          <cx:pt idx="33989">1</cx:pt>
          <cx:pt idx="33990">1</cx:pt>
          <cx:pt idx="33991">1</cx:pt>
          <cx:pt idx="33992">1</cx:pt>
          <cx:pt idx="33993">1</cx:pt>
          <cx:pt idx="33994">1</cx:pt>
          <cx:pt idx="33995">1</cx:pt>
          <cx:pt idx="33996">1</cx:pt>
          <cx:pt idx="33997">1</cx:pt>
          <cx:pt idx="33998">1</cx:pt>
          <cx:pt idx="33999">1</cx:pt>
          <cx:pt idx="34000">1</cx:pt>
          <cx:pt idx="34001">1</cx:pt>
          <cx:pt idx="34002">1</cx:pt>
          <cx:pt idx="34003">1</cx:pt>
          <cx:pt idx="34004">1</cx:pt>
          <cx:pt idx="34005">1</cx:pt>
          <cx:pt idx="34006">1</cx:pt>
          <cx:pt idx="34007">1</cx:pt>
          <cx:pt idx="34008">1</cx:pt>
          <cx:pt idx="34009">1</cx:pt>
          <cx:pt idx="34010">1</cx:pt>
          <cx:pt idx="34011">1</cx:pt>
          <cx:pt idx="34012">1</cx:pt>
          <cx:pt idx="34013">1</cx:pt>
          <cx:pt idx="34014">1</cx:pt>
          <cx:pt idx="34015">1</cx:pt>
          <cx:pt idx="34016">1</cx:pt>
          <cx:pt idx="34017">1</cx:pt>
          <cx:pt idx="34018">1</cx:pt>
          <cx:pt idx="34019">1</cx:pt>
          <cx:pt idx="34020">1</cx:pt>
          <cx:pt idx="34021">1</cx:pt>
          <cx:pt idx="34022">1</cx:pt>
          <cx:pt idx="34023">1</cx:pt>
          <cx:pt idx="34024">1</cx:pt>
          <cx:pt idx="34025">1</cx:pt>
          <cx:pt idx="34026">1</cx:pt>
          <cx:pt idx="34027">1</cx:pt>
          <cx:pt idx="34028">1</cx:pt>
          <cx:pt idx="34029">1</cx:pt>
          <cx:pt idx="34030">1</cx:pt>
          <cx:pt idx="34031">1</cx:pt>
          <cx:pt idx="34032">1</cx:pt>
          <cx:pt idx="34033">1</cx:pt>
          <cx:pt idx="34034">1</cx:pt>
          <cx:pt idx="34035">1</cx:pt>
          <cx:pt idx="34036">1</cx:pt>
          <cx:pt idx="34037">1</cx:pt>
          <cx:pt idx="34038">1</cx:pt>
          <cx:pt idx="34039">1</cx:pt>
          <cx:pt idx="34040">1</cx:pt>
          <cx:pt idx="34041">1</cx:pt>
          <cx:pt idx="34042">1</cx:pt>
          <cx:pt idx="34043">1</cx:pt>
          <cx:pt idx="34044">1</cx:pt>
          <cx:pt idx="34045">1</cx:pt>
          <cx:pt idx="34046">1</cx:pt>
          <cx:pt idx="34047">1</cx:pt>
          <cx:pt idx="34048">1</cx:pt>
          <cx:pt idx="34049">1</cx:pt>
          <cx:pt idx="34050">1</cx:pt>
          <cx:pt idx="34051">1</cx:pt>
          <cx:pt idx="34052">1</cx:pt>
          <cx:pt idx="34053">1</cx:pt>
          <cx:pt idx="34054">1</cx:pt>
          <cx:pt idx="34055">1</cx:pt>
          <cx:pt idx="34056">1</cx:pt>
          <cx:pt idx="34057">1</cx:pt>
          <cx:pt idx="34058">1</cx:pt>
          <cx:pt idx="34059">1</cx:pt>
          <cx:pt idx="34060">1</cx:pt>
          <cx:pt idx="34061">1</cx:pt>
          <cx:pt idx="34062">1</cx:pt>
          <cx:pt idx="34063">1</cx:pt>
          <cx:pt idx="34064">1</cx:pt>
          <cx:pt idx="34065">1</cx:pt>
          <cx:pt idx="34066">3</cx:pt>
          <cx:pt idx="34067">1</cx:pt>
          <cx:pt idx="34068">1</cx:pt>
          <cx:pt idx="34069">1</cx:pt>
          <cx:pt idx="34070">1</cx:pt>
          <cx:pt idx="34071">1</cx:pt>
          <cx:pt idx="34072">1</cx:pt>
          <cx:pt idx="34073">1</cx:pt>
          <cx:pt idx="34074">1</cx:pt>
          <cx:pt idx="34075">1</cx:pt>
          <cx:pt idx="34076">1</cx:pt>
          <cx:pt idx="34077">1</cx:pt>
          <cx:pt idx="34078">1</cx:pt>
          <cx:pt idx="34079">1</cx:pt>
          <cx:pt idx="34080">1</cx:pt>
          <cx:pt idx="34081">1</cx:pt>
          <cx:pt idx="34082">1</cx:pt>
          <cx:pt idx="34083">1</cx:pt>
          <cx:pt idx="34084">1</cx:pt>
          <cx:pt idx="34085">1</cx:pt>
          <cx:pt idx="34086">1</cx:pt>
          <cx:pt idx="34087">1</cx:pt>
          <cx:pt idx="34088">1</cx:pt>
          <cx:pt idx="34089">1</cx:pt>
          <cx:pt idx="34090">1</cx:pt>
          <cx:pt idx="34091">1</cx:pt>
          <cx:pt idx="34092">1</cx:pt>
          <cx:pt idx="34093">1</cx:pt>
          <cx:pt idx="34094">1</cx:pt>
          <cx:pt idx="34095">1</cx:pt>
          <cx:pt idx="34096">1</cx:pt>
          <cx:pt idx="34097">1</cx:pt>
          <cx:pt idx="34098">3</cx:pt>
          <cx:pt idx="34099">1</cx:pt>
          <cx:pt idx="34100">1</cx:pt>
          <cx:pt idx="34101">1</cx:pt>
          <cx:pt idx="34102">1</cx:pt>
          <cx:pt idx="34103">1</cx:pt>
          <cx:pt idx="34104">1</cx:pt>
          <cx:pt idx="34105">1</cx:pt>
          <cx:pt idx="34106">1</cx:pt>
          <cx:pt idx="34107">1</cx:pt>
          <cx:pt idx="34108">1</cx:pt>
          <cx:pt idx="34109">1</cx:pt>
          <cx:pt idx="34110">1</cx:pt>
          <cx:pt idx="34111">1</cx:pt>
          <cx:pt idx="34112">1</cx:pt>
          <cx:pt idx="34113">1</cx:pt>
          <cx:pt idx="34114">1</cx:pt>
          <cx:pt idx="34115">1</cx:pt>
          <cx:pt idx="34116">3</cx:pt>
          <cx:pt idx="34117">1</cx:pt>
          <cx:pt idx="34118">1</cx:pt>
          <cx:pt idx="34119">1</cx:pt>
          <cx:pt idx="34120">1</cx:pt>
          <cx:pt idx="34121">1</cx:pt>
          <cx:pt idx="34122">1</cx:pt>
          <cx:pt idx="34123">1</cx:pt>
          <cx:pt idx="34124">1</cx:pt>
          <cx:pt idx="34125">1</cx:pt>
          <cx:pt idx="34126">1</cx:pt>
          <cx:pt idx="34127">1</cx:pt>
          <cx:pt idx="34128">1</cx:pt>
          <cx:pt idx="34129">1</cx:pt>
          <cx:pt idx="34130">1</cx:pt>
          <cx:pt idx="34131">1</cx:pt>
          <cx:pt idx="34132">1</cx:pt>
          <cx:pt idx="34133">1</cx:pt>
          <cx:pt idx="34134">1</cx:pt>
          <cx:pt idx="34135">1</cx:pt>
          <cx:pt idx="34136">1</cx:pt>
          <cx:pt idx="34137">1</cx:pt>
          <cx:pt idx="34138">3</cx:pt>
          <cx:pt idx="34139">1</cx:pt>
          <cx:pt idx="34140">1</cx:pt>
          <cx:pt idx="34141">1</cx:pt>
          <cx:pt idx="34142">1</cx:pt>
          <cx:pt idx="34143">1</cx:pt>
          <cx:pt idx="34144">1</cx:pt>
          <cx:pt idx="34145">1</cx:pt>
          <cx:pt idx="34146">1</cx:pt>
          <cx:pt idx="34147">1</cx:pt>
          <cx:pt idx="34148">1</cx:pt>
          <cx:pt idx="34149">1</cx:pt>
          <cx:pt idx="34150">1</cx:pt>
          <cx:pt idx="34151">1</cx:pt>
          <cx:pt idx="34152">1</cx:pt>
          <cx:pt idx="34153">1</cx:pt>
          <cx:pt idx="34154">1</cx:pt>
          <cx:pt idx="34155">1</cx:pt>
          <cx:pt idx="34156">1</cx:pt>
          <cx:pt idx="34157">1</cx:pt>
          <cx:pt idx="34158">1</cx:pt>
          <cx:pt idx="34159">1</cx:pt>
          <cx:pt idx="34160">1</cx:pt>
          <cx:pt idx="34161">3</cx:pt>
          <cx:pt idx="34162">1</cx:pt>
          <cx:pt idx="34163">1</cx:pt>
          <cx:pt idx="34164">1</cx:pt>
          <cx:pt idx="34165">1</cx:pt>
          <cx:pt idx="34166">1</cx:pt>
          <cx:pt idx="34167">3</cx:pt>
          <cx:pt idx="34168">1</cx:pt>
          <cx:pt idx="34169">1</cx:pt>
          <cx:pt idx="34170">1</cx:pt>
          <cx:pt idx="34171">1</cx:pt>
          <cx:pt idx="34172">1</cx:pt>
          <cx:pt idx="34173">1</cx:pt>
          <cx:pt idx="34174">1</cx:pt>
          <cx:pt idx="34175">1</cx:pt>
          <cx:pt idx="34176">1</cx:pt>
          <cx:pt idx="34177">1</cx:pt>
          <cx:pt idx="34178">1</cx:pt>
          <cx:pt idx="34179">1</cx:pt>
          <cx:pt idx="34180">1</cx:pt>
          <cx:pt idx="34181">1</cx:pt>
          <cx:pt idx="34182">1</cx:pt>
          <cx:pt idx="34183">1</cx:pt>
          <cx:pt idx="34184">1</cx:pt>
          <cx:pt idx="34185">1</cx:pt>
          <cx:pt idx="34186">1</cx:pt>
          <cx:pt idx="34187">1</cx:pt>
          <cx:pt idx="34188">1</cx:pt>
          <cx:pt idx="34189">1</cx:pt>
          <cx:pt idx="34190">1</cx:pt>
          <cx:pt idx="34191">1</cx:pt>
          <cx:pt idx="34192">1</cx:pt>
          <cx:pt idx="34193">1</cx:pt>
          <cx:pt idx="34194">1</cx:pt>
          <cx:pt idx="34195">1</cx:pt>
          <cx:pt idx="34196">1</cx:pt>
          <cx:pt idx="34197">1</cx:pt>
          <cx:pt idx="34198">1</cx:pt>
          <cx:pt idx="34199">1</cx:pt>
          <cx:pt idx="34200">1</cx:pt>
          <cx:pt idx="34201">1</cx:pt>
          <cx:pt idx="34202">1</cx:pt>
          <cx:pt idx="34203">1</cx:pt>
          <cx:pt idx="34204">1</cx:pt>
          <cx:pt idx="34205">1</cx:pt>
          <cx:pt idx="34206">1</cx:pt>
          <cx:pt idx="34207">1</cx:pt>
          <cx:pt idx="34208">1</cx:pt>
          <cx:pt idx="34209">1</cx:pt>
          <cx:pt idx="34210">1</cx:pt>
          <cx:pt idx="34211">1</cx:pt>
          <cx:pt idx="34212">1</cx:pt>
          <cx:pt idx="34213">1</cx:pt>
          <cx:pt idx="34214">1</cx:pt>
          <cx:pt idx="34215">1</cx:pt>
          <cx:pt idx="34216">1</cx:pt>
          <cx:pt idx="34217">1</cx:pt>
          <cx:pt idx="34218">1</cx:pt>
          <cx:pt idx="34219">1</cx:pt>
          <cx:pt idx="34220">1</cx:pt>
          <cx:pt idx="34221">1</cx:pt>
          <cx:pt idx="34222">1</cx:pt>
          <cx:pt idx="34223">1</cx:pt>
          <cx:pt idx="34224">1</cx:pt>
          <cx:pt idx="34225">1</cx:pt>
          <cx:pt idx="34226">1</cx:pt>
          <cx:pt idx="34227">1</cx:pt>
          <cx:pt idx="34228">1</cx:pt>
          <cx:pt idx="34229">1</cx:pt>
          <cx:pt idx="34230">1</cx:pt>
          <cx:pt idx="34231">1</cx:pt>
          <cx:pt idx="34232">1</cx:pt>
          <cx:pt idx="34233">1</cx:pt>
          <cx:pt idx="34234">1</cx:pt>
          <cx:pt idx="34235">1</cx:pt>
          <cx:pt idx="34236">1</cx:pt>
          <cx:pt idx="34237">1</cx:pt>
          <cx:pt idx="34238">1</cx:pt>
          <cx:pt idx="34239">1</cx:pt>
          <cx:pt idx="34240">1</cx:pt>
          <cx:pt idx="34241">1</cx:pt>
          <cx:pt idx="34242">1</cx:pt>
          <cx:pt idx="34243">1</cx:pt>
          <cx:pt idx="34244">1</cx:pt>
          <cx:pt idx="34245">1</cx:pt>
          <cx:pt idx="34246">3</cx:pt>
          <cx:pt idx="34247">1</cx:pt>
          <cx:pt idx="34248">1</cx:pt>
          <cx:pt idx="34249">1</cx:pt>
          <cx:pt idx="34250">1</cx:pt>
          <cx:pt idx="34251">1</cx:pt>
          <cx:pt idx="34252">1</cx:pt>
          <cx:pt idx="34253">1</cx:pt>
          <cx:pt idx="34254">1</cx:pt>
          <cx:pt idx="34255">1</cx:pt>
          <cx:pt idx="34256">1</cx:pt>
          <cx:pt idx="34257">1</cx:pt>
          <cx:pt idx="34258">1</cx:pt>
          <cx:pt idx="34259">1</cx:pt>
          <cx:pt idx="34260">1</cx:pt>
          <cx:pt idx="34261">1</cx:pt>
          <cx:pt idx="34262">1</cx:pt>
          <cx:pt idx="34263">1</cx:pt>
          <cx:pt idx="34264">1</cx:pt>
          <cx:pt idx="34265">1</cx:pt>
          <cx:pt idx="34266">1</cx:pt>
          <cx:pt idx="34267">1</cx:pt>
          <cx:pt idx="34268">1</cx:pt>
          <cx:pt idx="34269">1</cx:pt>
          <cx:pt idx="34270">1</cx:pt>
          <cx:pt idx="34271">1</cx:pt>
          <cx:pt idx="34272">1</cx:pt>
          <cx:pt idx="34273">1</cx:pt>
          <cx:pt idx="34274">1</cx:pt>
          <cx:pt idx="34275">1</cx:pt>
          <cx:pt idx="34276">1</cx:pt>
          <cx:pt idx="34277">1</cx:pt>
          <cx:pt idx="34278">1</cx:pt>
          <cx:pt idx="34279">1</cx:pt>
          <cx:pt idx="34280">1</cx:pt>
          <cx:pt idx="34281">1</cx:pt>
          <cx:pt idx="34282">1</cx:pt>
          <cx:pt idx="34283">1</cx:pt>
          <cx:pt idx="34284">1</cx:pt>
          <cx:pt idx="34285">1</cx:pt>
          <cx:pt idx="34286">1</cx:pt>
          <cx:pt idx="34287">1</cx:pt>
          <cx:pt idx="34288">1</cx:pt>
          <cx:pt idx="34289">1</cx:pt>
          <cx:pt idx="34290">3</cx:pt>
          <cx:pt idx="34291">1</cx:pt>
          <cx:pt idx="34292">1</cx:pt>
          <cx:pt idx="34293">1</cx:pt>
          <cx:pt idx="34294">1</cx:pt>
          <cx:pt idx="34295">1</cx:pt>
          <cx:pt idx="34296">1</cx:pt>
          <cx:pt idx="34297">1</cx:pt>
          <cx:pt idx="34298">1</cx:pt>
          <cx:pt idx="34299">1</cx:pt>
          <cx:pt idx="34300">1</cx:pt>
          <cx:pt idx="34301">1</cx:pt>
          <cx:pt idx="34302">1</cx:pt>
          <cx:pt idx="34303">1</cx:pt>
          <cx:pt idx="34304">1</cx:pt>
          <cx:pt idx="34305">1</cx:pt>
          <cx:pt idx="34306">1</cx:pt>
          <cx:pt idx="34307">1</cx:pt>
          <cx:pt idx="34308">1</cx:pt>
          <cx:pt idx="34309">1</cx:pt>
          <cx:pt idx="34310">1</cx:pt>
          <cx:pt idx="34311">1</cx:pt>
          <cx:pt idx="34312">1</cx:pt>
          <cx:pt idx="34313">1</cx:pt>
          <cx:pt idx="34314">1</cx:pt>
          <cx:pt idx="34315">1</cx:pt>
          <cx:pt idx="34316">1</cx:pt>
          <cx:pt idx="34317">1</cx:pt>
          <cx:pt idx="34318">1</cx:pt>
          <cx:pt idx="34319">1</cx:pt>
          <cx:pt idx="34320">1</cx:pt>
          <cx:pt idx="34321">1</cx:pt>
          <cx:pt idx="34322">1</cx:pt>
          <cx:pt idx="34323">1</cx:pt>
          <cx:pt idx="34324">1</cx:pt>
          <cx:pt idx="34325">1</cx:pt>
          <cx:pt idx="34326">1</cx:pt>
          <cx:pt idx="34327">1</cx:pt>
          <cx:pt idx="34328">1</cx:pt>
          <cx:pt idx="34329">1</cx:pt>
          <cx:pt idx="34330">1</cx:pt>
          <cx:pt idx="34331">3</cx:pt>
          <cx:pt idx="34332">1</cx:pt>
          <cx:pt idx="34333">1</cx:pt>
          <cx:pt idx="34334">1</cx:pt>
          <cx:pt idx="34335">1</cx:pt>
          <cx:pt idx="34336">1</cx:pt>
          <cx:pt idx="34337">1</cx:pt>
          <cx:pt idx="34338">1</cx:pt>
          <cx:pt idx="34339">1</cx:pt>
          <cx:pt idx="34340">1</cx:pt>
          <cx:pt idx="34341">1</cx:pt>
          <cx:pt idx="34342">1</cx:pt>
          <cx:pt idx="34343">1</cx:pt>
          <cx:pt idx="34344">1</cx:pt>
          <cx:pt idx="34345">3</cx:pt>
          <cx:pt idx="34346">1</cx:pt>
          <cx:pt idx="34347">1</cx:pt>
          <cx:pt idx="34348">1</cx:pt>
          <cx:pt idx="34349">1</cx:pt>
          <cx:pt idx="34350">1</cx:pt>
          <cx:pt idx="34351">1</cx:pt>
          <cx:pt idx="34352">1</cx:pt>
          <cx:pt idx="34353">1</cx:pt>
          <cx:pt idx="34354">1</cx:pt>
          <cx:pt idx="34355">1</cx:pt>
          <cx:pt idx="34356">1</cx:pt>
          <cx:pt idx="34357">1</cx:pt>
          <cx:pt idx="34358">1</cx:pt>
          <cx:pt idx="34359">1</cx:pt>
          <cx:pt idx="34360">1</cx:pt>
          <cx:pt idx="34361">1</cx:pt>
          <cx:pt idx="34362">1</cx:pt>
          <cx:pt idx="34363">1</cx:pt>
          <cx:pt idx="34364">1</cx:pt>
          <cx:pt idx="34365">1</cx:pt>
          <cx:pt idx="34366">3</cx:pt>
          <cx:pt idx="34367">1</cx:pt>
          <cx:pt idx="34368">1</cx:pt>
          <cx:pt idx="34369">1</cx:pt>
          <cx:pt idx="34370">1</cx:pt>
          <cx:pt idx="34371">1</cx:pt>
          <cx:pt idx="34372">1</cx:pt>
          <cx:pt idx="34373">1</cx:pt>
          <cx:pt idx="34374">1</cx:pt>
          <cx:pt idx="34375">1</cx:pt>
          <cx:pt idx="34376">1</cx:pt>
          <cx:pt idx="34377">1</cx:pt>
          <cx:pt idx="34378">1</cx:pt>
          <cx:pt idx="34379">1</cx:pt>
          <cx:pt idx="34380">1</cx:pt>
          <cx:pt idx="34381">1</cx:pt>
          <cx:pt idx="34382">1</cx:pt>
          <cx:pt idx="34383">1</cx:pt>
          <cx:pt idx="34384">1</cx:pt>
          <cx:pt idx="34385">3</cx:pt>
          <cx:pt idx="34386">1</cx:pt>
          <cx:pt idx="34387">1</cx:pt>
          <cx:pt idx="34388">1</cx:pt>
          <cx:pt idx="34389">1</cx:pt>
          <cx:pt idx="34390">1</cx:pt>
          <cx:pt idx="34391">1</cx:pt>
          <cx:pt idx="34392">1</cx:pt>
          <cx:pt idx="34393">1</cx:pt>
          <cx:pt idx="34394">1</cx:pt>
          <cx:pt idx="34395">1</cx:pt>
          <cx:pt idx="34396">1</cx:pt>
          <cx:pt idx="34397">1</cx:pt>
          <cx:pt idx="34398">1</cx:pt>
          <cx:pt idx="34399">1</cx:pt>
          <cx:pt idx="34400">1</cx:pt>
          <cx:pt idx="34401">1</cx:pt>
          <cx:pt idx="34402">1</cx:pt>
          <cx:pt idx="34403">1</cx:pt>
          <cx:pt idx="34404">1</cx:pt>
          <cx:pt idx="34405">1</cx:pt>
          <cx:pt idx="34406">1</cx:pt>
          <cx:pt idx="34407">1</cx:pt>
          <cx:pt idx="34408">1</cx:pt>
          <cx:pt idx="34409">1</cx:pt>
          <cx:pt idx="34410">1</cx:pt>
          <cx:pt idx="34411">1</cx:pt>
          <cx:pt idx="34412">1</cx:pt>
          <cx:pt idx="34413">1</cx:pt>
          <cx:pt idx="34414">1</cx:pt>
          <cx:pt idx="34415">1</cx:pt>
          <cx:pt idx="34416">1</cx:pt>
          <cx:pt idx="34417">1</cx:pt>
          <cx:pt idx="34418">1</cx:pt>
          <cx:pt idx="34419">1</cx:pt>
          <cx:pt idx="34420">1</cx:pt>
          <cx:pt idx="34421">1</cx:pt>
          <cx:pt idx="34422">1</cx:pt>
          <cx:pt idx="34423">1</cx:pt>
          <cx:pt idx="34424">1</cx:pt>
          <cx:pt idx="34425">1</cx:pt>
          <cx:pt idx="34426">1</cx:pt>
          <cx:pt idx="34427">1</cx:pt>
          <cx:pt idx="34428">1</cx:pt>
          <cx:pt idx="34429">1</cx:pt>
          <cx:pt idx="34430">1</cx:pt>
          <cx:pt idx="34431">1</cx:pt>
          <cx:pt idx="34432">1</cx:pt>
          <cx:pt idx="34433">1</cx:pt>
          <cx:pt idx="34434">1</cx:pt>
          <cx:pt idx="34435">1</cx:pt>
          <cx:pt idx="34436">1</cx:pt>
          <cx:pt idx="34437">1</cx:pt>
          <cx:pt idx="34438">1</cx:pt>
          <cx:pt idx="34439">1</cx:pt>
          <cx:pt idx="34440">1</cx:pt>
          <cx:pt idx="34441">1</cx:pt>
          <cx:pt idx="34442">1</cx:pt>
          <cx:pt idx="34443">1</cx:pt>
          <cx:pt idx="34444">1</cx:pt>
          <cx:pt idx="34445">1</cx:pt>
          <cx:pt idx="34446">1</cx:pt>
          <cx:pt idx="34447">1</cx:pt>
          <cx:pt idx="34448">1</cx:pt>
          <cx:pt idx="34449">1</cx:pt>
          <cx:pt idx="34450">1</cx:pt>
          <cx:pt idx="34451">1</cx:pt>
          <cx:pt idx="34452">1</cx:pt>
          <cx:pt idx="34453">1</cx:pt>
          <cx:pt idx="34454">1</cx:pt>
          <cx:pt idx="34455">1</cx:pt>
          <cx:pt idx="34456">1</cx:pt>
          <cx:pt idx="34457">1</cx:pt>
          <cx:pt idx="34458">1</cx:pt>
          <cx:pt idx="34459">1</cx:pt>
          <cx:pt idx="34460">1</cx:pt>
          <cx:pt idx="34461">1</cx:pt>
          <cx:pt idx="34462">1</cx:pt>
          <cx:pt idx="34463">1</cx:pt>
          <cx:pt idx="34464">1</cx:pt>
          <cx:pt idx="34465">1</cx:pt>
          <cx:pt idx="34466">3</cx:pt>
          <cx:pt idx="34467">1</cx:pt>
          <cx:pt idx="34468">1</cx:pt>
          <cx:pt idx="34469">1</cx:pt>
          <cx:pt idx="34470">1</cx:pt>
          <cx:pt idx="34471">1</cx:pt>
          <cx:pt idx="34472">1</cx:pt>
          <cx:pt idx="34473">1</cx:pt>
          <cx:pt idx="34474">1</cx:pt>
          <cx:pt idx="34475">1</cx:pt>
          <cx:pt idx="34476">1</cx:pt>
          <cx:pt idx="34477">1</cx:pt>
          <cx:pt idx="34478">1</cx:pt>
          <cx:pt idx="34479">1</cx:pt>
          <cx:pt idx="34480">1</cx:pt>
          <cx:pt idx="34481">1</cx:pt>
          <cx:pt idx="34482">1</cx:pt>
          <cx:pt idx="34483">1</cx:pt>
          <cx:pt idx="34484">1</cx:pt>
          <cx:pt idx="34485">1</cx:pt>
          <cx:pt idx="34486">1</cx:pt>
          <cx:pt idx="34487">1</cx:pt>
          <cx:pt idx="34488">1</cx:pt>
          <cx:pt idx="34489">1</cx:pt>
          <cx:pt idx="34490">1</cx:pt>
          <cx:pt idx="34491">1</cx:pt>
          <cx:pt idx="34492">1</cx:pt>
          <cx:pt idx="34493">1</cx:pt>
          <cx:pt idx="34494">1</cx:pt>
          <cx:pt idx="34495">1</cx:pt>
          <cx:pt idx="34496">1</cx:pt>
          <cx:pt idx="34497">1</cx:pt>
          <cx:pt idx="34498">1</cx:pt>
          <cx:pt idx="34499">1</cx:pt>
          <cx:pt idx="34500">1</cx:pt>
          <cx:pt idx="34501">1</cx:pt>
          <cx:pt idx="34502">1</cx:pt>
          <cx:pt idx="34503">1</cx:pt>
          <cx:pt idx="34504">1</cx:pt>
          <cx:pt idx="34505">1</cx:pt>
          <cx:pt idx="34506">1</cx:pt>
          <cx:pt idx="34507">1</cx:pt>
          <cx:pt idx="34508">1</cx:pt>
          <cx:pt idx="34509">1</cx:pt>
          <cx:pt idx="34510">1</cx:pt>
          <cx:pt idx="34511">1</cx:pt>
          <cx:pt idx="34512">1</cx:pt>
          <cx:pt idx="34513">1</cx:pt>
          <cx:pt idx="34514">1</cx:pt>
          <cx:pt idx="34515">1</cx:pt>
          <cx:pt idx="34516">1</cx:pt>
          <cx:pt idx="34517">3</cx:pt>
          <cx:pt idx="34518">1</cx:pt>
          <cx:pt idx="34519">1</cx:pt>
          <cx:pt idx="34520">1</cx:pt>
          <cx:pt idx="34521">1</cx:pt>
          <cx:pt idx="34522">1</cx:pt>
          <cx:pt idx="34523">1</cx:pt>
          <cx:pt idx="34524">1</cx:pt>
          <cx:pt idx="34525">1</cx:pt>
          <cx:pt idx="34526">1</cx:pt>
          <cx:pt idx="34527">1</cx:pt>
          <cx:pt idx="34528">1</cx:pt>
          <cx:pt idx="34529">1</cx:pt>
          <cx:pt idx="34530">1</cx:pt>
          <cx:pt idx="34531">1</cx:pt>
          <cx:pt idx="34532">1</cx:pt>
          <cx:pt idx="34533">1</cx:pt>
          <cx:pt idx="34534">1</cx:pt>
          <cx:pt idx="34535">1</cx:pt>
          <cx:pt idx="34536">1</cx:pt>
          <cx:pt idx="34537">1</cx:pt>
          <cx:pt idx="34538">1</cx:pt>
          <cx:pt idx="34539">1</cx:pt>
          <cx:pt idx="34540">1</cx:pt>
          <cx:pt idx="34541">1</cx:pt>
          <cx:pt idx="34542">1</cx:pt>
          <cx:pt idx="34543">1</cx:pt>
          <cx:pt idx="34544">1</cx:pt>
          <cx:pt idx="34545">1</cx:pt>
          <cx:pt idx="34546">1</cx:pt>
          <cx:pt idx="34547">1</cx:pt>
          <cx:pt idx="34548">1</cx:pt>
          <cx:pt idx="34549">1</cx:pt>
          <cx:pt idx="34550">1</cx:pt>
          <cx:pt idx="34551">1</cx:pt>
          <cx:pt idx="34552">1</cx:pt>
          <cx:pt idx="34553">1</cx:pt>
          <cx:pt idx="34554">1</cx:pt>
          <cx:pt idx="34555">1</cx:pt>
          <cx:pt idx="34556">1</cx:pt>
          <cx:pt idx="34557">1</cx:pt>
          <cx:pt idx="34558">1</cx:pt>
          <cx:pt idx="34559">1</cx:pt>
          <cx:pt idx="34560">1</cx:pt>
          <cx:pt idx="34561">1</cx:pt>
          <cx:pt idx="34562">1</cx:pt>
          <cx:pt idx="34563">1</cx:pt>
          <cx:pt idx="34564">1</cx:pt>
          <cx:pt idx="34565">1</cx:pt>
          <cx:pt idx="34566">1</cx:pt>
          <cx:pt idx="34567">1</cx:pt>
          <cx:pt idx="34568">1</cx:pt>
          <cx:pt idx="34569">1</cx:pt>
          <cx:pt idx="34570">1</cx:pt>
          <cx:pt idx="34571">1</cx:pt>
          <cx:pt idx="34572">1</cx:pt>
          <cx:pt idx="34573">1</cx:pt>
          <cx:pt idx="34574">1</cx:pt>
          <cx:pt idx="34575">1</cx:pt>
          <cx:pt idx="34576">1</cx:pt>
          <cx:pt idx="34577">1</cx:pt>
          <cx:pt idx="34578">1</cx:pt>
          <cx:pt idx="34579">1</cx:pt>
          <cx:pt idx="34580">3</cx:pt>
          <cx:pt idx="34581">1</cx:pt>
          <cx:pt idx="34582">1</cx:pt>
          <cx:pt idx="34583">1</cx:pt>
          <cx:pt idx="34584">1</cx:pt>
          <cx:pt idx="34585">1</cx:pt>
          <cx:pt idx="34586">1</cx:pt>
          <cx:pt idx="34587">1</cx:pt>
          <cx:pt idx="34588">1</cx:pt>
          <cx:pt idx="34589">1</cx:pt>
          <cx:pt idx="34590">1</cx:pt>
          <cx:pt idx="34591">1</cx:pt>
          <cx:pt idx="34592">1</cx:pt>
          <cx:pt idx="34593">1</cx:pt>
          <cx:pt idx="34594">1</cx:pt>
          <cx:pt idx="34595">1</cx:pt>
          <cx:pt idx="34596">1</cx:pt>
          <cx:pt idx="34597">1</cx:pt>
          <cx:pt idx="34598">1</cx:pt>
          <cx:pt idx="34599">1</cx:pt>
          <cx:pt idx="34600">1</cx:pt>
          <cx:pt idx="34601">1</cx:pt>
          <cx:pt idx="34602">3</cx:pt>
          <cx:pt idx="34603">1</cx:pt>
          <cx:pt idx="34604">1</cx:pt>
          <cx:pt idx="34605">1</cx:pt>
          <cx:pt idx="34606">1</cx:pt>
          <cx:pt idx="34607">1</cx:pt>
          <cx:pt idx="34608">1</cx:pt>
          <cx:pt idx="34609">1</cx:pt>
          <cx:pt idx="34610">1</cx:pt>
          <cx:pt idx="34611">1</cx:pt>
          <cx:pt idx="34612">1</cx:pt>
          <cx:pt idx="34613">1</cx:pt>
          <cx:pt idx="34614">1</cx:pt>
          <cx:pt idx="34615">1</cx:pt>
          <cx:pt idx="34616">1</cx:pt>
          <cx:pt idx="34617">1</cx:pt>
          <cx:pt idx="34618">1</cx:pt>
          <cx:pt idx="34619">1</cx:pt>
          <cx:pt idx="34620">1</cx:pt>
          <cx:pt idx="34621">1</cx:pt>
          <cx:pt idx="34622">1</cx:pt>
          <cx:pt idx="34623">1</cx:pt>
          <cx:pt idx="34624">1</cx:pt>
          <cx:pt idx="34625">1</cx:pt>
          <cx:pt idx="34626">1</cx:pt>
          <cx:pt idx="34627">1</cx:pt>
          <cx:pt idx="34628">1</cx:pt>
          <cx:pt idx="34629">1</cx:pt>
          <cx:pt idx="34630">1</cx:pt>
          <cx:pt idx="34631">1</cx:pt>
          <cx:pt idx="34632">1</cx:pt>
          <cx:pt idx="34633">1</cx:pt>
          <cx:pt idx="34634">1</cx:pt>
          <cx:pt idx="34635">1</cx:pt>
          <cx:pt idx="34636">3</cx:pt>
          <cx:pt idx="34637">1</cx:pt>
          <cx:pt idx="34638">1</cx:pt>
          <cx:pt idx="34639">1</cx:pt>
          <cx:pt idx="34640">1</cx:pt>
          <cx:pt idx="34641">1</cx:pt>
          <cx:pt idx="34642">1</cx:pt>
          <cx:pt idx="34643">1</cx:pt>
          <cx:pt idx="34644">1</cx:pt>
          <cx:pt idx="34645">1</cx:pt>
          <cx:pt idx="34646">1</cx:pt>
          <cx:pt idx="34647">1</cx:pt>
          <cx:pt idx="34648">1</cx:pt>
          <cx:pt idx="34649">1</cx:pt>
          <cx:pt idx="34650">1</cx:pt>
          <cx:pt idx="34651">1</cx:pt>
          <cx:pt idx="34652">1</cx:pt>
          <cx:pt idx="34653">1</cx:pt>
          <cx:pt idx="34654">1</cx:pt>
          <cx:pt idx="34655">1</cx:pt>
          <cx:pt idx="34656">1</cx:pt>
          <cx:pt idx="34657">3</cx:pt>
          <cx:pt idx="34658">1</cx:pt>
          <cx:pt idx="34659">1</cx:pt>
          <cx:pt idx="34660">1</cx:pt>
          <cx:pt idx="34661">1</cx:pt>
          <cx:pt idx="34662">1</cx:pt>
          <cx:pt idx="34663">1</cx:pt>
          <cx:pt idx="34664">1</cx:pt>
          <cx:pt idx="34665">1</cx:pt>
          <cx:pt idx="34666">1</cx:pt>
          <cx:pt idx="34667">1</cx:pt>
          <cx:pt idx="34668">1</cx:pt>
          <cx:pt idx="34669">1</cx:pt>
          <cx:pt idx="34670">3</cx:pt>
          <cx:pt idx="34671">1</cx:pt>
          <cx:pt idx="34672">1</cx:pt>
          <cx:pt idx="34673">1</cx:pt>
          <cx:pt idx="34674">1</cx:pt>
          <cx:pt idx="34675">1</cx:pt>
          <cx:pt idx="34676">1</cx:pt>
          <cx:pt idx="34677">1</cx:pt>
          <cx:pt idx="34678">1</cx:pt>
          <cx:pt idx="34679">1</cx:pt>
          <cx:pt idx="34680">1</cx:pt>
          <cx:pt idx="34681">1</cx:pt>
          <cx:pt idx="34682">1</cx:pt>
          <cx:pt idx="34683">1</cx:pt>
          <cx:pt idx="34684">1</cx:pt>
          <cx:pt idx="34685">1</cx:pt>
          <cx:pt idx="34686">1</cx:pt>
          <cx:pt idx="34687">1</cx:pt>
          <cx:pt idx="34688">1</cx:pt>
          <cx:pt idx="34689">1</cx:pt>
          <cx:pt idx="34690">1</cx:pt>
          <cx:pt idx="34691">1</cx:pt>
          <cx:pt idx="34692">1</cx:pt>
          <cx:pt idx="34693">1</cx:pt>
          <cx:pt idx="34694">1</cx:pt>
          <cx:pt idx="34695">1</cx:pt>
          <cx:pt idx="34696">1</cx:pt>
          <cx:pt idx="34697">1</cx:pt>
          <cx:pt idx="34698">1</cx:pt>
          <cx:pt idx="34699">1</cx:pt>
          <cx:pt idx="34700">1</cx:pt>
          <cx:pt idx="34701">1</cx:pt>
          <cx:pt idx="34702">1</cx:pt>
          <cx:pt idx="34703">3</cx:pt>
          <cx:pt idx="34704">1</cx:pt>
          <cx:pt idx="34705">3</cx:pt>
          <cx:pt idx="34706">1</cx:pt>
          <cx:pt idx="34707">1</cx:pt>
          <cx:pt idx="34708">1</cx:pt>
          <cx:pt idx="34709">1</cx:pt>
          <cx:pt idx="34710">1</cx:pt>
          <cx:pt idx="34711">1</cx:pt>
          <cx:pt idx="34712">1</cx:pt>
          <cx:pt idx="34713">1</cx:pt>
          <cx:pt idx="34714">1</cx:pt>
          <cx:pt idx="34715">1</cx:pt>
          <cx:pt idx="34716">1</cx:pt>
          <cx:pt idx="34717">1</cx:pt>
          <cx:pt idx="34718">1</cx:pt>
          <cx:pt idx="34719">1</cx:pt>
          <cx:pt idx="34720">1</cx:pt>
          <cx:pt idx="34721">1</cx:pt>
          <cx:pt idx="34722">1</cx:pt>
          <cx:pt idx="34723">1</cx:pt>
          <cx:pt idx="34724">1</cx:pt>
          <cx:pt idx="34725">1</cx:pt>
          <cx:pt idx="34726">1</cx:pt>
          <cx:pt idx="34727">1</cx:pt>
          <cx:pt idx="34728">1</cx:pt>
          <cx:pt idx="34729">1</cx:pt>
          <cx:pt idx="34730">1</cx:pt>
          <cx:pt idx="34731">3</cx:pt>
          <cx:pt idx="34732">1</cx:pt>
          <cx:pt idx="34733">1</cx:pt>
          <cx:pt idx="34734">1</cx:pt>
          <cx:pt idx="34735">1</cx:pt>
          <cx:pt idx="34736">1</cx:pt>
          <cx:pt idx="34737">1</cx:pt>
          <cx:pt idx="34738">3</cx:pt>
          <cx:pt idx="34739">1</cx:pt>
          <cx:pt idx="34740">1</cx:pt>
          <cx:pt idx="34741">1</cx:pt>
          <cx:pt idx="34742">1</cx:pt>
          <cx:pt idx="34743">1</cx:pt>
          <cx:pt idx="34744">1</cx:pt>
          <cx:pt idx="34745">1</cx:pt>
          <cx:pt idx="34746">1</cx:pt>
          <cx:pt idx="34747">1</cx:pt>
          <cx:pt idx="34748">1</cx:pt>
          <cx:pt idx="34749">1</cx:pt>
          <cx:pt idx="34750">1</cx:pt>
          <cx:pt idx="34751">1</cx:pt>
          <cx:pt idx="34752">1</cx:pt>
          <cx:pt idx="34753">1</cx:pt>
          <cx:pt idx="34754">1</cx:pt>
          <cx:pt idx="34755">3</cx:pt>
          <cx:pt idx="34756">1</cx:pt>
          <cx:pt idx="34757">1</cx:pt>
          <cx:pt idx="34758">3</cx:pt>
          <cx:pt idx="34759">1</cx:pt>
          <cx:pt idx="34760">1</cx:pt>
          <cx:pt idx="34761">1</cx:pt>
          <cx:pt idx="34762">1</cx:pt>
          <cx:pt idx="34763">1</cx:pt>
          <cx:pt idx="34764">1</cx:pt>
          <cx:pt idx="34765">1</cx:pt>
          <cx:pt idx="34766">1</cx:pt>
          <cx:pt idx="34767">1</cx:pt>
          <cx:pt idx="34768">1</cx:pt>
          <cx:pt idx="34769">1</cx:pt>
          <cx:pt idx="34770">1</cx:pt>
          <cx:pt idx="34771">1</cx:pt>
          <cx:pt idx="34772">1</cx:pt>
          <cx:pt idx="34773">1</cx:pt>
          <cx:pt idx="34774">1</cx:pt>
          <cx:pt idx="34775">1</cx:pt>
          <cx:pt idx="34776">1</cx:pt>
          <cx:pt idx="34777">1</cx:pt>
          <cx:pt idx="34778">1</cx:pt>
          <cx:pt idx="34779">1</cx:pt>
          <cx:pt idx="34780">1</cx:pt>
          <cx:pt idx="34781">1</cx:pt>
          <cx:pt idx="34782">1</cx:pt>
          <cx:pt idx="34783">1</cx:pt>
          <cx:pt idx="34784">1</cx:pt>
          <cx:pt idx="34785">1</cx:pt>
          <cx:pt idx="34786">1</cx:pt>
          <cx:pt idx="34787">1</cx:pt>
          <cx:pt idx="34788">1</cx:pt>
          <cx:pt idx="34789">1</cx:pt>
          <cx:pt idx="34790">1</cx:pt>
          <cx:pt idx="34791">1</cx:pt>
          <cx:pt idx="34792">1</cx:pt>
          <cx:pt idx="34793">1</cx:pt>
          <cx:pt idx="34794">1</cx:pt>
          <cx:pt idx="34795">1</cx:pt>
          <cx:pt idx="34796">1</cx:pt>
          <cx:pt idx="34797">1</cx:pt>
          <cx:pt idx="34798">1</cx:pt>
          <cx:pt idx="34799">3</cx:pt>
          <cx:pt idx="34800">1</cx:pt>
          <cx:pt idx="34801">1</cx:pt>
          <cx:pt idx="34802">1</cx:pt>
          <cx:pt idx="34803">1</cx:pt>
          <cx:pt idx="34804">3</cx:pt>
          <cx:pt idx="34805">1</cx:pt>
          <cx:pt idx="34806">1</cx:pt>
          <cx:pt idx="34807">1</cx:pt>
          <cx:pt idx="34808">1</cx:pt>
          <cx:pt idx="34809">1</cx:pt>
          <cx:pt idx="34810">1</cx:pt>
          <cx:pt idx="34811">1</cx:pt>
          <cx:pt idx="34812">1</cx:pt>
          <cx:pt idx="34813">1</cx:pt>
          <cx:pt idx="34814">1</cx:pt>
          <cx:pt idx="34815">1</cx:pt>
          <cx:pt idx="34816">1</cx:pt>
          <cx:pt idx="34817">1</cx:pt>
          <cx:pt idx="34818">1</cx:pt>
          <cx:pt idx="34819">1</cx:pt>
          <cx:pt idx="34820">1</cx:pt>
          <cx:pt idx="34821">1</cx:pt>
          <cx:pt idx="34822">1</cx:pt>
          <cx:pt idx="34823">1</cx:pt>
          <cx:pt idx="34824">1</cx:pt>
          <cx:pt idx="34825">1</cx:pt>
          <cx:pt idx="34826">1</cx:pt>
          <cx:pt idx="34827">1</cx:pt>
          <cx:pt idx="34828">1</cx:pt>
          <cx:pt idx="34829">1</cx:pt>
          <cx:pt idx="34830">1</cx:pt>
          <cx:pt idx="34831">1</cx:pt>
          <cx:pt idx="34832">1</cx:pt>
          <cx:pt idx="34833">1</cx:pt>
          <cx:pt idx="34834">1</cx:pt>
          <cx:pt idx="34835">1</cx:pt>
          <cx:pt idx="34836">1</cx:pt>
          <cx:pt idx="34837">1</cx:pt>
          <cx:pt idx="34838">1</cx:pt>
          <cx:pt idx="34839">1</cx:pt>
          <cx:pt idx="34840">1</cx:pt>
          <cx:pt idx="34841">1</cx:pt>
          <cx:pt idx="34842">1</cx:pt>
          <cx:pt idx="34843">1</cx:pt>
          <cx:pt idx="34844">1</cx:pt>
          <cx:pt idx="34845">1</cx:pt>
          <cx:pt idx="34846">1</cx:pt>
          <cx:pt idx="34847">1</cx:pt>
          <cx:pt idx="34848">1</cx:pt>
          <cx:pt idx="34849">1</cx:pt>
          <cx:pt idx="34850">1</cx:pt>
          <cx:pt idx="34851">3</cx:pt>
          <cx:pt idx="34852">1</cx:pt>
          <cx:pt idx="34853">1</cx:pt>
          <cx:pt idx="34854">3</cx:pt>
          <cx:pt idx="34855">1</cx:pt>
          <cx:pt idx="34856">1</cx:pt>
          <cx:pt idx="34857">1</cx:pt>
          <cx:pt idx="34858">1</cx:pt>
          <cx:pt idx="34859">1</cx:pt>
          <cx:pt idx="34860">1</cx:pt>
          <cx:pt idx="34861">1</cx:pt>
          <cx:pt idx="34862">1</cx:pt>
          <cx:pt idx="34863">1</cx:pt>
          <cx:pt idx="34864">1</cx:pt>
          <cx:pt idx="34865">1</cx:pt>
          <cx:pt idx="34866">1</cx:pt>
          <cx:pt idx="34867">1</cx:pt>
          <cx:pt idx="34868">1</cx:pt>
          <cx:pt idx="34869">1</cx:pt>
          <cx:pt idx="34870">1</cx:pt>
          <cx:pt idx="34871">1</cx:pt>
          <cx:pt idx="34872">1</cx:pt>
          <cx:pt idx="34873">1</cx:pt>
          <cx:pt idx="34874">1</cx:pt>
          <cx:pt idx="34875">1</cx:pt>
          <cx:pt idx="34876">1</cx:pt>
          <cx:pt idx="34877">1</cx:pt>
          <cx:pt idx="34878">1</cx:pt>
          <cx:pt idx="34879">1</cx:pt>
          <cx:pt idx="34880">1</cx:pt>
          <cx:pt idx="34881">1</cx:pt>
          <cx:pt idx="34882">1</cx:pt>
          <cx:pt idx="34883">1</cx:pt>
          <cx:pt idx="34884">1</cx:pt>
          <cx:pt idx="34885">1</cx:pt>
          <cx:pt idx="34886">1</cx:pt>
          <cx:pt idx="34887">1</cx:pt>
          <cx:pt idx="34888">3</cx:pt>
          <cx:pt idx="34889">1</cx:pt>
          <cx:pt idx="34890">1</cx:pt>
          <cx:pt idx="34891">1</cx:pt>
          <cx:pt idx="34892">1</cx:pt>
          <cx:pt idx="34893">1</cx:pt>
          <cx:pt idx="34894">1</cx:pt>
          <cx:pt idx="34895">1</cx:pt>
          <cx:pt idx="34896">1</cx:pt>
          <cx:pt idx="34897">1</cx:pt>
          <cx:pt idx="34898">1</cx:pt>
          <cx:pt idx="34899">1</cx:pt>
          <cx:pt idx="34900">1</cx:pt>
          <cx:pt idx="34901">1</cx:pt>
          <cx:pt idx="34902">1</cx:pt>
          <cx:pt idx="34903">1</cx:pt>
          <cx:pt idx="34904">1</cx:pt>
          <cx:pt idx="34905">1</cx:pt>
          <cx:pt idx="34906">1</cx:pt>
          <cx:pt idx="34907">1</cx:pt>
          <cx:pt idx="34908">1</cx:pt>
          <cx:pt idx="34909">1</cx:pt>
          <cx:pt idx="34910">1</cx:pt>
          <cx:pt idx="34911">3</cx:pt>
          <cx:pt idx="34912">1</cx:pt>
          <cx:pt idx="34913">1</cx:pt>
          <cx:pt idx="34914">1</cx:pt>
          <cx:pt idx="34915">1</cx:pt>
          <cx:pt idx="34916">1</cx:pt>
          <cx:pt idx="34917">1</cx:pt>
          <cx:pt idx="34918">1</cx:pt>
          <cx:pt idx="34919">1</cx:pt>
          <cx:pt idx="34920">1</cx:pt>
          <cx:pt idx="34921">1</cx:pt>
          <cx:pt idx="34922">1</cx:pt>
          <cx:pt idx="34923">1</cx:pt>
          <cx:pt idx="34924">1</cx:pt>
          <cx:pt idx="34925">1</cx:pt>
          <cx:pt idx="34926">1</cx:pt>
          <cx:pt idx="34927">1</cx:pt>
          <cx:pt idx="34928">1</cx:pt>
          <cx:pt idx="34929">1</cx:pt>
          <cx:pt idx="34930">3</cx:pt>
          <cx:pt idx="34931">1</cx:pt>
          <cx:pt idx="34932">1</cx:pt>
          <cx:pt idx="34933">1</cx:pt>
          <cx:pt idx="34934">1</cx:pt>
          <cx:pt idx="34935">1</cx:pt>
          <cx:pt idx="34936">1</cx:pt>
          <cx:pt idx="34937">1</cx:pt>
          <cx:pt idx="34938">3</cx:pt>
          <cx:pt idx="34939">1</cx:pt>
          <cx:pt idx="34940">1</cx:pt>
          <cx:pt idx="34941">1</cx:pt>
          <cx:pt idx="34942">1</cx:pt>
          <cx:pt idx="34943">1</cx:pt>
          <cx:pt idx="34944">1</cx:pt>
          <cx:pt idx="34945">1</cx:pt>
          <cx:pt idx="34946">1</cx:pt>
          <cx:pt idx="34947">1</cx:pt>
          <cx:pt idx="34948">1</cx:pt>
          <cx:pt idx="34949">1</cx:pt>
          <cx:pt idx="34950">1</cx:pt>
          <cx:pt idx="34951">1</cx:pt>
          <cx:pt idx="34952">1</cx:pt>
          <cx:pt idx="34953">1</cx:pt>
          <cx:pt idx="34954">1</cx:pt>
          <cx:pt idx="34955">1</cx:pt>
          <cx:pt idx="34956">1</cx:pt>
          <cx:pt idx="34957">1</cx:pt>
          <cx:pt idx="34958">1</cx:pt>
          <cx:pt idx="34959">1</cx:pt>
          <cx:pt idx="34960">1</cx:pt>
          <cx:pt idx="34961">1</cx:pt>
          <cx:pt idx="34962">1</cx:pt>
          <cx:pt idx="34963">1</cx:pt>
          <cx:pt idx="34964">1</cx:pt>
          <cx:pt idx="34965">1</cx:pt>
          <cx:pt idx="34966">1</cx:pt>
          <cx:pt idx="34967">1</cx:pt>
          <cx:pt idx="34968">1</cx:pt>
          <cx:pt idx="34969">1</cx:pt>
          <cx:pt idx="34970">1</cx:pt>
          <cx:pt idx="34971">1</cx:pt>
          <cx:pt idx="34972">1</cx:pt>
          <cx:pt idx="34973">1</cx:pt>
          <cx:pt idx="34974">1</cx:pt>
          <cx:pt idx="34975">1</cx:pt>
          <cx:pt idx="34976">1</cx:pt>
          <cx:pt idx="34977">1</cx:pt>
          <cx:pt idx="34978">1</cx:pt>
          <cx:pt idx="34979">1</cx:pt>
          <cx:pt idx="34980">1</cx:pt>
          <cx:pt idx="34981">1</cx:pt>
          <cx:pt idx="34982">1</cx:pt>
          <cx:pt idx="34983">1</cx:pt>
          <cx:pt idx="34984">1</cx:pt>
          <cx:pt idx="34985">1</cx:pt>
          <cx:pt idx="34986">1</cx:pt>
          <cx:pt idx="34987">1</cx:pt>
          <cx:pt idx="34988">1</cx:pt>
          <cx:pt idx="34989">1</cx:pt>
          <cx:pt idx="34990">1</cx:pt>
          <cx:pt idx="34991">1</cx:pt>
          <cx:pt idx="34992">1</cx:pt>
          <cx:pt idx="34993">1</cx:pt>
          <cx:pt idx="34994">1</cx:pt>
          <cx:pt idx="34995">1</cx:pt>
          <cx:pt idx="34996">1</cx:pt>
          <cx:pt idx="34997">1</cx:pt>
          <cx:pt idx="34998">1</cx:pt>
          <cx:pt idx="34999">1</cx:pt>
          <cx:pt idx="35000">1</cx:pt>
          <cx:pt idx="35001">1</cx:pt>
          <cx:pt idx="35002">3</cx:pt>
          <cx:pt idx="35003">1</cx:pt>
          <cx:pt idx="35004">1</cx:pt>
          <cx:pt idx="35005">1</cx:pt>
          <cx:pt idx="35006">1</cx:pt>
          <cx:pt idx="35007">1</cx:pt>
          <cx:pt idx="35008">1</cx:pt>
          <cx:pt idx="35009">1</cx:pt>
          <cx:pt idx="35010">1</cx:pt>
          <cx:pt idx="35011">1</cx:pt>
          <cx:pt idx="35012">1</cx:pt>
          <cx:pt idx="35013">1</cx:pt>
          <cx:pt idx="35014">1</cx:pt>
          <cx:pt idx="35015">1</cx:pt>
          <cx:pt idx="35016">1</cx:pt>
          <cx:pt idx="35017">1</cx:pt>
          <cx:pt idx="35018">1</cx:pt>
          <cx:pt idx="35019">1</cx:pt>
          <cx:pt idx="35020">1</cx:pt>
          <cx:pt idx="35021">1</cx:pt>
          <cx:pt idx="35022">1</cx:pt>
          <cx:pt idx="35023">1</cx:pt>
          <cx:pt idx="35024">1</cx:pt>
          <cx:pt idx="35025">1</cx:pt>
          <cx:pt idx="35026">1</cx:pt>
          <cx:pt idx="35027">1</cx:pt>
          <cx:pt idx="35028">1</cx:pt>
          <cx:pt idx="35029">1</cx:pt>
          <cx:pt idx="35030">1</cx:pt>
          <cx:pt idx="35031">1</cx:pt>
          <cx:pt idx="35032">1</cx:pt>
          <cx:pt idx="35033">1</cx:pt>
          <cx:pt idx="35034">1</cx:pt>
          <cx:pt idx="35035">1</cx:pt>
          <cx:pt idx="35036">1</cx:pt>
          <cx:pt idx="35037">1</cx:pt>
          <cx:pt idx="35038">1</cx:pt>
          <cx:pt idx="35039">1</cx:pt>
          <cx:pt idx="35040">1</cx:pt>
          <cx:pt idx="35041">1</cx:pt>
          <cx:pt idx="35042">1</cx:pt>
          <cx:pt idx="35043">1</cx:pt>
          <cx:pt idx="35044">1</cx:pt>
          <cx:pt idx="35045">1</cx:pt>
          <cx:pt idx="35046">1</cx:pt>
          <cx:pt idx="35047">1</cx:pt>
          <cx:pt idx="35048">1</cx:pt>
          <cx:pt idx="35049">1</cx:pt>
          <cx:pt idx="35050">1</cx:pt>
          <cx:pt idx="35051">1</cx:pt>
          <cx:pt idx="35052">1</cx:pt>
          <cx:pt idx="35053">1</cx:pt>
          <cx:pt idx="35054">1</cx:pt>
          <cx:pt idx="35055">1</cx:pt>
          <cx:pt idx="35056">1</cx:pt>
          <cx:pt idx="35057">1</cx:pt>
          <cx:pt idx="35058">1</cx:pt>
          <cx:pt idx="35059">1</cx:pt>
          <cx:pt idx="35060">1</cx:pt>
          <cx:pt idx="35061">1</cx:pt>
          <cx:pt idx="35062">1</cx:pt>
          <cx:pt idx="35063">1</cx:pt>
          <cx:pt idx="35064">1</cx:pt>
          <cx:pt idx="35065">1</cx:pt>
          <cx:pt idx="35066">1</cx:pt>
          <cx:pt idx="35067">1</cx:pt>
          <cx:pt idx="35068">1</cx:pt>
          <cx:pt idx="35069">1</cx:pt>
          <cx:pt idx="35070">1</cx:pt>
          <cx:pt idx="35071">1</cx:pt>
          <cx:pt idx="35072">1</cx:pt>
          <cx:pt idx="35073">1</cx:pt>
          <cx:pt idx="35074">1</cx:pt>
          <cx:pt idx="35075">3</cx:pt>
          <cx:pt idx="35076">1</cx:pt>
          <cx:pt idx="35077">3</cx:pt>
          <cx:pt idx="35078">1</cx:pt>
          <cx:pt idx="35079">1</cx:pt>
          <cx:pt idx="35080">1</cx:pt>
          <cx:pt idx="35081">1</cx:pt>
          <cx:pt idx="35082">1</cx:pt>
          <cx:pt idx="35083">1</cx:pt>
          <cx:pt idx="35084">1</cx:pt>
          <cx:pt idx="35085">1</cx:pt>
          <cx:pt idx="35086">1</cx:pt>
          <cx:pt idx="35087">1</cx:pt>
          <cx:pt idx="35088">1</cx:pt>
          <cx:pt idx="35089">1</cx:pt>
          <cx:pt idx="35090">1</cx:pt>
          <cx:pt idx="35091">1</cx:pt>
          <cx:pt idx="35092">1</cx:pt>
          <cx:pt idx="35093">1</cx:pt>
          <cx:pt idx="35094">1</cx:pt>
          <cx:pt idx="35095">1</cx:pt>
          <cx:pt idx="35096">1</cx:pt>
          <cx:pt idx="35097">1</cx:pt>
          <cx:pt idx="35098">1</cx:pt>
          <cx:pt idx="35099">1</cx:pt>
          <cx:pt idx="35100">1</cx:pt>
          <cx:pt idx="35101">1</cx:pt>
          <cx:pt idx="35102">1</cx:pt>
          <cx:pt idx="35103">1</cx:pt>
          <cx:pt idx="35104">1</cx:pt>
          <cx:pt idx="35105">1</cx:pt>
          <cx:pt idx="35106">3</cx:pt>
          <cx:pt idx="35107">3</cx:pt>
          <cx:pt idx="35108">1</cx:pt>
          <cx:pt idx="35109">1</cx:pt>
          <cx:pt idx="35110">1</cx:pt>
          <cx:pt idx="35111">1</cx:pt>
          <cx:pt idx="35112">1</cx:pt>
          <cx:pt idx="35113">1</cx:pt>
          <cx:pt idx="35114">1</cx:pt>
          <cx:pt idx="35115">1</cx:pt>
          <cx:pt idx="35116">1</cx:pt>
          <cx:pt idx="35117">1</cx:pt>
          <cx:pt idx="35118">1</cx:pt>
          <cx:pt idx="35119">1</cx:pt>
          <cx:pt idx="35120">1</cx:pt>
          <cx:pt idx="35121">1</cx:pt>
          <cx:pt idx="35122">1</cx:pt>
          <cx:pt idx="35123">1</cx:pt>
          <cx:pt idx="35124">1</cx:pt>
          <cx:pt idx="35125">1</cx:pt>
          <cx:pt idx="35126">3</cx:pt>
          <cx:pt idx="35127">1</cx:pt>
          <cx:pt idx="35128">1</cx:pt>
          <cx:pt idx="35129">1</cx:pt>
          <cx:pt idx="35130">1</cx:pt>
          <cx:pt idx="35131">1</cx:pt>
          <cx:pt idx="35132">1</cx:pt>
          <cx:pt idx="35133">1</cx:pt>
          <cx:pt idx="35134">1</cx:pt>
          <cx:pt idx="35135">1</cx:pt>
          <cx:pt idx="35136">1</cx:pt>
          <cx:pt idx="35137">1</cx:pt>
          <cx:pt idx="35138">1</cx:pt>
          <cx:pt idx="35139">1</cx:pt>
          <cx:pt idx="35140">1</cx:pt>
          <cx:pt idx="35141">1</cx:pt>
          <cx:pt idx="35142">1</cx:pt>
          <cx:pt idx="35143">1</cx:pt>
          <cx:pt idx="35144">1</cx:pt>
          <cx:pt idx="35145">1</cx:pt>
          <cx:pt idx="35146">1</cx:pt>
          <cx:pt idx="35147">1</cx:pt>
          <cx:pt idx="35148">1</cx:pt>
          <cx:pt idx="35149">1</cx:pt>
          <cx:pt idx="35150">1</cx:pt>
          <cx:pt idx="35151">3</cx:pt>
          <cx:pt idx="35152">1</cx:pt>
          <cx:pt idx="35153">1</cx:pt>
          <cx:pt idx="35154">1</cx:pt>
          <cx:pt idx="35155">1</cx:pt>
          <cx:pt idx="35156">1</cx:pt>
          <cx:pt idx="35157">1</cx:pt>
          <cx:pt idx="35158">1</cx:pt>
          <cx:pt idx="35159">1</cx:pt>
          <cx:pt idx="35160">1</cx:pt>
          <cx:pt idx="35161">1</cx:pt>
          <cx:pt idx="35162">1</cx:pt>
          <cx:pt idx="35163">1</cx:pt>
          <cx:pt idx="35164">1</cx:pt>
          <cx:pt idx="35165">1</cx:pt>
          <cx:pt idx="35166">1</cx:pt>
          <cx:pt idx="35167">1</cx:pt>
          <cx:pt idx="35168">1</cx:pt>
          <cx:pt idx="35169">1</cx:pt>
          <cx:pt idx="35170">1</cx:pt>
          <cx:pt idx="35171">1</cx:pt>
          <cx:pt idx="35172">1</cx:pt>
          <cx:pt idx="35173">1</cx:pt>
          <cx:pt idx="35174">1</cx:pt>
          <cx:pt idx="35175">3</cx:pt>
          <cx:pt idx="35176">1</cx:pt>
          <cx:pt idx="35177">1</cx:pt>
          <cx:pt idx="35178">1</cx:pt>
          <cx:pt idx="35179">1</cx:pt>
          <cx:pt idx="35180">1</cx:pt>
          <cx:pt idx="35181">1</cx:pt>
          <cx:pt idx="35182">1</cx:pt>
          <cx:pt idx="35183">1</cx:pt>
          <cx:pt idx="35184">1</cx:pt>
          <cx:pt idx="35185">3</cx:pt>
          <cx:pt idx="35186">1</cx:pt>
          <cx:pt idx="35187">1</cx:pt>
          <cx:pt idx="35188">1</cx:pt>
          <cx:pt idx="35189">1</cx:pt>
          <cx:pt idx="35190">1</cx:pt>
          <cx:pt idx="35191">1</cx:pt>
          <cx:pt idx="35192">1</cx:pt>
          <cx:pt idx="35193">1</cx:pt>
          <cx:pt idx="35194">1</cx:pt>
          <cx:pt idx="35195">1</cx:pt>
          <cx:pt idx="35196">1</cx:pt>
          <cx:pt idx="35197">1</cx:pt>
          <cx:pt idx="35198">1</cx:pt>
          <cx:pt idx="35199">1</cx:pt>
          <cx:pt idx="35200">1</cx:pt>
          <cx:pt idx="35201">1</cx:pt>
          <cx:pt idx="35202">1</cx:pt>
          <cx:pt idx="35203">1</cx:pt>
          <cx:pt idx="35204">1</cx:pt>
          <cx:pt idx="35205">1</cx:pt>
          <cx:pt idx="35206">1</cx:pt>
          <cx:pt idx="35207">1</cx:pt>
          <cx:pt idx="35208">1</cx:pt>
          <cx:pt idx="35209">1</cx:pt>
          <cx:pt idx="35210">1</cx:pt>
          <cx:pt idx="35211">1</cx:pt>
          <cx:pt idx="35212">1</cx:pt>
          <cx:pt idx="35213">1</cx:pt>
          <cx:pt idx="35214">1</cx:pt>
          <cx:pt idx="35215">1</cx:pt>
          <cx:pt idx="35216">1</cx:pt>
          <cx:pt idx="35217">1</cx:pt>
          <cx:pt idx="35218">1</cx:pt>
          <cx:pt idx="35219">1</cx:pt>
          <cx:pt idx="35220">1</cx:pt>
          <cx:pt idx="35221">1</cx:pt>
          <cx:pt idx="35222">1</cx:pt>
          <cx:pt idx="35223">1</cx:pt>
          <cx:pt idx="35224">1</cx:pt>
          <cx:pt idx="35225">1</cx:pt>
          <cx:pt idx="35226">1</cx:pt>
          <cx:pt idx="35227">1</cx:pt>
          <cx:pt idx="35228">3</cx:pt>
          <cx:pt idx="35229">1</cx:pt>
          <cx:pt idx="35230">1</cx:pt>
          <cx:pt idx="35231">1</cx:pt>
          <cx:pt idx="35232">1</cx:pt>
          <cx:pt idx="35233">1</cx:pt>
          <cx:pt idx="35234">1</cx:pt>
          <cx:pt idx="35235">3</cx:pt>
          <cx:pt idx="35236">1</cx:pt>
          <cx:pt idx="35237">1</cx:pt>
          <cx:pt idx="35238">1</cx:pt>
          <cx:pt idx="35239">1</cx:pt>
          <cx:pt idx="35240">1</cx:pt>
          <cx:pt idx="35241">1</cx:pt>
          <cx:pt idx="35242">1</cx:pt>
          <cx:pt idx="35243">1</cx:pt>
          <cx:pt idx="35244">1</cx:pt>
          <cx:pt idx="35245">1</cx:pt>
          <cx:pt idx="35246">1</cx:pt>
          <cx:pt idx="35247">1</cx:pt>
          <cx:pt idx="35248">1</cx:pt>
          <cx:pt idx="35249">1</cx:pt>
          <cx:pt idx="35250">1</cx:pt>
          <cx:pt idx="35251">1</cx:pt>
          <cx:pt idx="35252">1</cx:pt>
          <cx:pt idx="35253">1</cx:pt>
          <cx:pt idx="35254">1</cx:pt>
          <cx:pt idx="35255">1</cx:pt>
          <cx:pt idx="35256">1</cx:pt>
          <cx:pt idx="35257">3</cx:pt>
          <cx:pt idx="35258">1</cx:pt>
          <cx:pt idx="35259">1</cx:pt>
          <cx:pt idx="35260">1</cx:pt>
          <cx:pt idx="35261">1</cx:pt>
          <cx:pt idx="35262">1</cx:pt>
          <cx:pt idx="35263">1</cx:pt>
          <cx:pt idx="35264">1</cx:pt>
          <cx:pt idx="35265">1</cx:pt>
          <cx:pt idx="35266">1</cx:pt>
          <cx:pt idx="35267">1</cx:pt>
          <cx:pt idx="35268">1</cx:pt>
          <cx:pt idx="35269">1</cx:pt>
          <cx:pt idx="35270">1</cx:pt>
          <cx:pt idx="35271">1</cx:pt>
          <cx:pt idx="35272">1</cx:pt>
          <cx:pt idx="35273">1</cx:pt>
          <cx:pt idx="35274">1</cx:pt>
          <cx:pt idx="35275">1</cx:pt>
          <cx:pt idx="35276">1</cx:pt>
          <cx:pt idx="35277">1</cx:pt>
          <cx:pt idx="35278">1</cx:pt>
          <cx:pt idx="35279">1</cx:pt>
          <cx:pt idx="35280">1</cx:pt>
          <cx:pt idx="35281">1</cx:pt>
          <cx:pt idx="35282">1</cx:pt>
          <cx:pt idx="35283">1</cx:pt>
          <cx:pt idx="35284">1</cx:pt>
          <cx:pt idx="35285">1</cx:pt>
          <cx:pt idx="35286">1</cx:pt>
          <cx:pt idx="35287">1</cx:pt>
          <cx:pt idx="35288">1</cx:pt>
          <cx:pt idx="35289">1</cx:pt>
          <cx:pt idx="35290">1</cx:pt>
          <cx:pt idx="35291">1</cx:pt>
          <cx:pt idx="35292">1</cx:pt>
          <cx:pt idx="35293">1</cx:pt>
          <cx:pt idx="35294">1</cx:pt>
          <cx:pt idx="35295">1</cx:pt>
          <cx:pt idx="35296">1</cx:pt>
          <cx:pt idx="35297">1</cx:pt>
          <cx:pt idx="35298">1</cx:pt>
          <cx:pt idx="35299">1</cx:pt>
          <cx:pt idx="35300">1</cx:pt>
          <cx:pt idx="35301">1</cx:pt>
          <cx:pt idx="35302">1</cx:pt>
          <cx:pt idx="35303">1</cx:pt>
          <cx:pt idx="35304">1</cx:pt>
          <cx:pt idx="35305">1</cx:pt>
          <cx:pt idx="35306">1</cx:pt>
          <cx:pt idx="35307">1</cx:pt>
          <cx:pt idx="35308">1</cx:pt>
          <cx:pt idx="35309">1</cx:pt>
          <cx:pt idx="35310">1</cx:pt>
          <cx:pt idx="35311">1</cx:pt>
          <cx:pt idx="35312">1</cx:pt>
          <cx:pt idx="35313">1</cx:pt>
          <cx:pt idx="35314">1</cx:pt>
          <cx:pt idx="35315">1</cx:pt>
          <cx:pt idx="35316">1</cx:pt>
          <cx:pt idx="35317">1</cx:pt>
          <cx:pt idx="35318">1</cx:pt>
          <cx:pt idx="35319">1</cx:pt>
          <cx:pt idx="35320">1</cx:pt>
          <cx:pt idx="35321">1</cx:pt>
          <cx:pt idx="35322">1</cx:pt>
          <cx:pt idx="35323">1</cx:pt>
          <cx:pt idx="35324">1</cx:pt>
          <cx:pt idx="35325">1</cx:pt>
          <cx:pt idx="35326">1</cx:pt>
          <cx:pt idx="35327">1</cx:pt>
          <cx:pt idx="35328">1</cx:pt>
          <cx:pt idx="35329">1</cx:pt>
          <cx:pt idx="35330">1</cx:pt>
          <cx:pt idx="35331">1</cx:pt>
          <cx:pt idx="35332">1</cx:pt>
          <cx:pt idx="35333">1</cx:pt>
          <cx:pt idx="35334">1</cx:pt>
          <cx:pt idx="35335">1</cx:pt>
          <cx:pt idx="35336">1</cx:pt>
          <cx:pt idx="35337">1</cx:pt>
          <cx:pt idx="35338">1</cx:pt>
          <cx:pt idx="35339">1</cx:pt>
          <cx:pt idx="35340">3</cx:pt>
          <cx:pt idx="35341">3</cx:pt>
          <cx:pt idx="35342">1</cx:pt>
          <cx:pt idx="35343">1</cx:pt>
          <cx:pt idx="35344">1</cx:pt>
          <cx:pt idx="35345">1</cx:pt>
          <cx:pt idx="35346">1</cx:pt>
          <cx:pt idx="35347">1</cx:pt>
          <cx:pt idx="35348">1</cx:pt>
          <cx:pt idx="35349">1</cx:pt>
          <cx:pt idx="35350">3</cx:pt>
          <cx:pt idx="35351">1</cx:pt>
          <cx:pt idx="35352">1</cx:pt>
          <cx:pt idx="35353">1</cx:pt>
          <cx:pt idx="35354">1</cx:pt>
          <cx:pt idx="35355">1</cx:pt>
          <cx:pt idx="35356">1</cx:pt>
          <cx:pt idx="35357">1</cx:pt>
          <cx:pt idx="35358">1</cx:pt>
          <cx:pt idx="35359">1</cx:pt>
          <cx:pt idx="35360">1</cx:pt>
          <cx:pt idx="35361">1</cx:pt>
          <cx:pt idx="35362">1</cx:pt>
          <cx:pt idx="35363">1</cx:pt>
          <cx:pt idx="35364">1</cx:pt>
          <cx:pt idx="35365">1</cx:pt>
          <cx:pt idx="35366">1</cx:pt>
          <cx:pt idx="35367">1</cx:pt>
          <cx:pt idx="35368">1</cx:pt>
          <cx:pt idx="35369">1</cx:pt>
          <cx:pt idx="35370">1</cx:pt>
          <cx:pt idx="35371">1</cx:pt>
          <cx:pt idx="35372">1</cx:pt>
          <cx:pt idx="35373">1</cx:pt>
          <cx:pt idx="35374">1</cx:pt>
          <cx:pt idx="35375">1</cx:pt>
          <cx:pt idx="35376">1</cx:pt>
          <cx:pt idx="35377">1</cx:pt>
          <cx:pt idx="35378">1</cx:pt>
          <cx:pt idx="35379">1</cx:pt>
          <cx:pt idx="35380">1</cx:pt>
          <cx:pt idx="35381">1</cx:pt>
          <cx:pt idx="35382">1</cx:pt>
          <cx:pt idx="35383">1</cx:pt>
          <cx:pt idx="35384">1</cx:pt>
          <cx:pt idx="35385">1</cx:pt>
          <cx:pt idx="35386">1</cx:pt>
          <cx:pt idx="35387">3</cx:pt>
          <cx:pt idx="35388">1</cx:pt>
          <cx:pt idx="35389">1</cx:pt>
          <cx:pt idx="35390">1</cx:pt>
          <cx:pt idx="35391">1</cx:pt>
          <cx:pt idx="35392">1</cx:pt>
          <cx:pt idx="35393">1</cx:pt>
          <cx:pt idx="35394">1</cx:pt>
          <cx:pt idx="35395">1</cx:pt>
          <cx:pt idx="35396">1</cx:pt>
          <cx:pt idx="35397">1</cx:pt>
          <cx:pt idx="35398">1</cx:pt>
          <cx:pt idx="35399">1</cx:pt>
          <cx:pt idx="35400">1</cx:pt>
          <cx:pt idx="35401">1</cx:pt>
          <cx:pt idx="35402">1</cx:pt>
          <cx:pt idx="35403">1</cx:pt>
          <cx:pt idx="35404">1</cx:pt>
          <cx:pt idx="35405">1</cx:pt>
          <cx:pt idx="35406">1</cx:pt>
          <cx:pt idx="35407">1</cx:pt>
          <cx:pt idx="35408">1</cx:pt>
          <cx:pt idx="35409">1</cx:pt>
          <cx:pt idx="35410">1</cx:pt>
          <cx:pt idx="35411">1</cx:pt>
          <cx:pt idx="35412">1</cx:pt>
          <cx:pt idx="35413">1</cx:pt>
          <cx:pt idx="35414">1</cx:pt>
          <cx:pt idx="35415">1</cx:pt>
          <cx:pt idx="35416">1</cx:pt>
          <cx:pt idx="35417">1</cx:pt>
          <cx:pt idx="35418">1</cx:pt>
          <cx:pt idx="35419">1</cx:pt>
          <cx:pt idx="35420">1</cx:pt>
          <cx:pt idx="35421">1</cx:pt>
          <cx:pt idx="35422">1</cx:pt>
          <cx:pt idx="35423">1</cx:pt>
          <cx:pt idx="35424">1</cx:pt>
          <cx:pt idx="35425">1</cx:pt>
          <cx:pt idx="35426">1</cx:pt>
          <cx:pt idx="35427">1</cx:pt>
          <cx:pt idx="35428">1</cx:pt>
          <cx:pt idx="35429">1</cx:pt>
          <cx:pt idx="35430">3</cx:pt>
          <cx:pt idx="35431">1</cx:pt>
          <cx:pt idx="35432">1</cx:pt>
          <cx:pt idx="35433">1</cx:pt>
          <cx:pt idx="35434">1</cx:pt>
          <cx:pt idx="35435">1</cx:pt>
          <cx:pt idx="35436">1</cx:pt>
          <cx:pt idx="35437">1</cx:pt>
          <cx:pt idx="35438">1</cx:pt>
          <cx:pt idx="35439">1</cx:pt>
          <cx:pt idx="35440">1</cx:pt>
          <cx:pt idx="35441">1</cx:pt>
          <cx:pt idx="35442">1</cx:pt>
          <cx:pt idx="35443">1</cx:pt>
          <cx:pt idx="35444">1</cx:pt>
          <cx:pt idx="35445">1</cx:pt>
          <cx:pt idx="35446">1</cx:pt>
          <cx:pt idx="35447">1</cx:pt>
          <cx:pt idx="35448">1</cx:pt>
          <cx:pt idx="35449">1</cx:pt>
          <cx:pt idx="35450">1</cx:pt>
          <cx:pt idx="35451">1</cx:pt>
          <cx:pt idx="35452">1</cx:pt>
          <cx:pt idx="35453">1</cx:pt>
          <cx:pt idx="35454">1</cx:pt>
          <cx:pt idx="35455">1</cx:pt>
          <cx:pt idx="35456">1</cx:pt>
          <cx:pt idx="35457">1</cx:pt>
          <cx:pt idx="35458">1</cx:pt>
          <cx:pt idx="35459">1</cx:pt>
          <cx:pt idx="35460">1</cx:pt>
          <cx:pt idx="35461">1</cx:pt>
          <cx:pt idx="35462">1</cx:pt>
          <cx:pt idx="35463">1</cx:pt>
          <cx:pt idx="35464">1</cx:pt>
          <cx:pt idx="35465">1</cx:pt>
          <cx:pt idx="35466">1</cx:pt>
          <cx:pt idx="35467">1</cx:pt>
          <cx:pt idx="35468">1</cx:pt>
          <cx:pt idx="35469">1</cx:pt>
          <cx:pt idx="35470">1</cx:pt>
          <cx:pt idx="35471">1</cx:pt>
          <cx:pt idx="35472">1</cx:pt>
          <cx:pt idx="35473">1</cx:pt>
          <cx:pt idx="35474">1</cx:pt>
          <cx:pt idx="35475">1</cx:pt>
          <cx:pt idx="35476">1</cx:pt>
          <cx:pt idx="35477">3</cx:pt>
          <cx:pt idx="35478">1</cx:pt>
          <cx:pt idx="35479">1</cx:pt>
          <cx:pt idx="35480">1</cx:pt>
          <cx:pt idx="35481">1</cx:pt>
          <cx:pt idx="35482">3</cx:pt>
          <cx:pt idx="35483">1</cx:pt>
          <cx:pt idx="35484">1</cx:pt>
          <cx:pt idx="35485">1</cx:pt>
          <cx:pt idx="35486">1</cx:pt>
          <cx:pt idx="35487">1</cx:pt>
          <cx:pt idx="35488">1</cx:pt>
          <cx:pt idx="35489">1</cx:pt>
          <cx:pt idx="35490">1</cx:pt>
          <cx:pt idx="35491">1</cx:pt>
          <cx:pt idx="35492">1</cx:pt>
          <cx:pt idx="35493">1</cx:pt>
          <cx:pt idx="35494">1</cx:pt>
          <cx:pt idx="35495">1</cx:pt>
          <cx:pt idx="35496">1</cx:pt>
          <cx:pt idx="35497">1</cx:pt>
          <cx:pt idx="35498">1</cx:pt>
          <cx:pt idx="35499">1</cx:pt>
          <cx:pt idx="35500">1</cx:pt>
          <cx:pt idx="35501">1</cx:pt>
          <cx:pt idx="35502">1</cx:pt>
          <cx:pt idx="35503">1</cx:pt>
          <cx:pt idx="35504">1</cx:pt>
          <cx:pt idx="35505">1</cx:pt>
          <cx:pt idx="35506">1</cx:pt>
          <cx:pt idx="35507">1</cx:pt>
          <cx:pt idx="35508">1</cx:pt>
          <cx:pt idx="35509">1</cx:pt>
          <cx:pt idx="35510">1</cx:pt>
          <cx:pt idx="35511">1</cx:pt>
          <cx:pt idx="35512">1</cx:pt>
          <cx:pt idx="35513">1</cx:pt>
          <cx:pt idx="35514">1</cx:pt>
          <cx:pt idx="35515">1</cx:pt>
          <cx:pt idx="35516">1</cx:pt>
          <cx:pt idx="35517">1</cx:pt>
          <cx:pt idx="35518">1</cx:pt>
          <cx:pt idx="35519">1</cx:pt>
          <cx:pt idx="35520">1</cx:pt>
          <cx:pt idx="35521">1</cx:pt>
          <cx:pt idx="35522">1</cx:pt>
          <cx:pt idx="35523">1</cx:pt>
          <cx:pt idx="35524">1</cx:pt>
          <cx:pt idx="35525">1</cx:pt>
          <cx:pt idx="35526">1</cx:pt>
          <cx:pt idx="35527">1</cx:pt>
          <cx:pt idx="35528">1</cx:pt>
          <cx:pt idx="35529">1</cx:pt>
          <cx:pt idx="35530">1</cx:pt>
          <cx:pt idx="35531">1</cx:pt>
          <cx:pt idx="35532">1</cx:pt>
          <cx:pt idx="35533">1</cx:pt>
          <cx:pt idx="35534">1</cx:pt>
          <cx:pt idx="35535">1</cx:pt>
          <cx:pt idx="35536">1</cx:pt>
          <cx:pt idx="35537">1</cx:pt>
          <cx:pt idx="35538">1</cx:pt>
          <cx:pt idx="35539">1</cx:pt>
          <cx:pt idx="35540">1</cx:pt>
          <cx:pt idx="35541">1</cx:pt>
          <cx:pt idx="35542">1</cx:pt>
          <cx:pt idx="35543">1</cx:pt>
          <cx:pt idx="35544">1</cx:pt>
          <cx:pt idx="35545">1</cx:pt>
          <cx:pt idx="35546">1</cx:pt>
          <cx:pt idx="35547">1</cx:pt>
          <cx:pt idx="35548">3</cx:pt>
          <cx:pt idx="35549">1</cx:pt>
          <cx:pt idx="35550">1</cx:pt>
          <cx:pt idx="35551">1</cx:pt>
          <cx:pt idx="35552">3</cx:pt>
          <cx:pt idx="35553">1</cx:pt>
          <cx:pt idx="35554">1</cx:pt>
          <cx:pt idx="35555">1</cx:pt>
          <cx:pt idx="35556">1</cx:pt>
          <cx:pt idx="35557">1</cx:pt>
          <cx:pt idx="35558">1</cx:pt>
          <cx:pt idx="35559">1</cx:pt>
          <cx:pt idx="35560">3</cx:pt>
          <cx:pt idx="35561">1</cx:pt>
          <cx:pt idx="35562">1</cx:pt>
          <cx:pt idx="35563">1</cx:pt>
          <cx:pt idx="35564">1</cx:pt>
          <cx:pt idx="35565">1</cx:pt>
          <cx:pt idx="35566">3</cx:pt>
          <cx:pt idx="35567">1</cx:pt>
          <cx:pt idx="35568">1</cx:pt>
          <cx:pt idx="35569">1</cx:pt>
          <cx:pt idx="35570">1</cx:pt>
          <cx:pt idx="35571">1</cx:pt>
          <cx:pt idx="35572">1</cx:pt>
          <cx:pt idx="35573">1</cx:pt>
          <cx:pt idx="35574">1</cx:pt>
          <cx:pt idx="35575">1</cx:pt>
          <cx:pt idx="35576">1</cx:pt>
          <cx:pt idx="35577">1</cx:pt>
          <cx:pt idx="35578">1</cx:pt>
          <cx:pt idx="35579">1</cx:pt>
          <cx:pt idx="35580">1</cx:pt>
          <cx:pt idx="35581">1</cx:pt>
          <cx:pt idx="35582">1</cx:pt>
          <cx:pt idx="35583">1</cx:pt>
          <cx:pt idx="35584">1</cx:pt>
          <cx:pt idx="35585">1</cx:pt>
          <cx:pt idx="35586">1</cx:pt>
          <cx:pt idx="35587">1</cx:pt>
          <cx:pt idx="35588">1</cx:pt>
          <cx:pt idx="35589">1</cx:pt>
          <cx:pt idx="35590">1</cx:pt>
          <cx:pt idx="35591">1</cx:pt>
          <cx:pt idx="35592">1</cx:pt>
          <cx:pt idx="35593">1</cx:pt>
          <cx:pt idx="35594">1</cx:pt>
          <cx:pt idx="35595">1</cx:pt>
          <cx:pt idx="35596">1</cx:pt>
          <cx:pt idx="35597">1</cx:pt>
          <cx:pt idx="35598">1</cx:pt>
          <cx:pt idx="35599">1</cx:pt>
          <cx:pt idx="35600">1</cx:pt>
          <cx:pt idx="35601">1</cx:pt>
          <cx:pt idx="35602">1</cx:pt>
          <cx:pt idx="35603">1</cx:pt>
          <cx:pt idx="35604">1</cx:pt>
          <cx:pt idx="35605">1</cx:pt>
          <cx:pt idx="35606">1</cx:pt>
          <cx:pt idx="35607">1</cx:pt>
          <cx:pt idx="35608">1</cx:pt>
          <cx:pt idx="35609">1</cx:pt>
          <cx:pt idx="35610">1</cx:pt>
          <cx:pt idx="35611">1</cx:pt>
          <cx:pt idx="35612">1</cx:pt>
          <cx:pt idx="35613">1</cx:pt>
          <cx:pt idx="35614">1</cx:pt>
          <cx:pt idx="35615">1</cx:pt>
          <cx:pt idx="35616">1</cx:pt>
          <cx:pt idx="35617">1</cx:pt>
          <cx:pt idx="35618">1</cx:pt>
          <cx:pt idx="35619">1</cx:pt>
          <cx:pt idx="35620">1</cx:pt>
          <cx:pt idx="35621">1</cx:pt>
          <cx:pt idx="35622">1</cx:pt>
          <cx:pt idx="35623">1</cx:pt>
          <cx:pt idx="35624">1</cx:pt>
          <cx:pt idx="35625">1</cx:pt>
          <cx:pt idx="35626">1</cx:pt>
          <cx:pt idx="35627">1</cx:pt>
          <cx:pt idx="35628">1</cx:pt>
          <cx:pt idx="35629">1</cx:pt>
          <cx:pt idx="35630">1</cx:pt>
          <cx:pt idx="35631">1</cx:pt>
          <cx:pt idx="35632">1</cx:pt>
          <cx:pt idx="35633">1</cx:pt>
          <cx:pt idx="35634">1</cx:pt>
          <cx:pt idx="35635">1</cx:pt>
          <cx:pt idx="35636">1</cx:pt>
          <cx:pt idx="35637">1</cx:pt>
          <cx:pt idx="35638">1</cx:pt>
          <cx:pt idx="35639">1</cx:pt>
          <cx:pt idx="35640">1</cx:pt>
          <cx:pt idx="35641">1</cx:pt>
          <cx:pt idx="35642">1</cx:pt>
          <cx:pt idx="35643">1</cx:pt>
          <cx:pt idx="35644">1</cx:pt>
          <cx:pt idx="35645">1</cx:pt>
          <cx:pt idx="35646">1</cx:pt>
          <cx:pt idx="35647">1</cx:pt>
          <cx:pt idx="35648">1</cx:pt>
          <cx:pt idx="35649">1</cx:pt>
          <cx:pt idx="35650">1</cx:pt>
          <cx:pt idx="35651">1</cx:pt>
          <cx:pt idx="35652">1</cx:pt>
          <cx:pt idx="35653">1</cx:pt>
          <cx:pt idx="35654">1</cx:pt>
          <cx:pt idx="35655">1</cx:pt>
          <cx:pt idx="35656">1</cx:pt>
          <cx:pt idx="35657">1</cx:pt>
          <cx:pt idx="35658">1</cx:pt>
          <cx:pt idx="35659">1</cx:pt>
          <cx:pt idx="35660">1</cx:pt>
          <cx:pt idx="35661">1</cx:pt>
          <cx:pt idx="35662">1</cx:pt>
          <cx:pt idx="35663">1</cx:pt>
          <cx:pt idx="35664">1</cx:pt>
          <cx:pt idx="35665">1</cx:pt>
          <cx:pt idx="35666">1</cx:pt>
          <cx:pt idx="35667">1</cx:pt>
          <cx:pt idx="35668">1</cx:pt>
          <cx:pt idx="35669">1</cx:pt>
          <cx:pt idx="35670">1</cx:pt>
          <cx:pt idx="35671">1</cx:pt>
          <cx:pt idx="35672">1</cx:pt>
          <cx:pt idx="35673">1</cx:pt>
          <cx:pt idx="35674">1</cx:pt>
          <cx:pt idx="35675">1</cx:pt>
          <cx:pt idx="35676">1</cx:pt>
          <cx:pt idx="35677">1</cx:pt>
          <cx:pt idx="35678">1</cx:pt>
          <cx:pt idx="35679">1</cx:pt>
          <cx:pt idx="35680">1</cx:pt>
          <cx:pt idx="35681">1</cx:pt>
          <cx:pt idx="35682">1</cx:pt>
          <cx:pt idx="35683">1</cx:pt>
          <cx:pt idx="35684">1</cx:pt>
          <cx:pt idx="35685">1</cx:pt>
          <cx:pt idx="35686">1</cx:pt>
          <cx:pt idx="35687">1</cx:pt>
          <cx:pt idx="35688">1</cx:pt>
          <cx:pt idx="35689">1</cx:pt>
          <cx:pt idx="35690">3</cx:pt>
          <cx:pt idx="35691">1</cx:pt>
          <cx:pt idx="35692">1</cx:pt>
          <cx:pt idx="35693">1</cx:pt>
          <cx:pt idx="35694">1</cx:pt>
          <cx:pt idx="35695">1</cx:pt>
          <cx:pt idx="35696">1</cx:pt>
          <cx:pt idx="35697">1</cx:pt>
          <cx:pt idx="35698">1</cx:pt>
          <cx:pt idx="35699">3</cx:pt>
          <cx:pt idx="35700">1</cx:pt>
          <cx:pt idx="35701">1</cx:pt>
          <cx:pt idx="35702">1</cx:pt>
          <cx:pt idx="35703">1</cx:pt>
          <cx:pt idx="35704">1</cx:pt>
          <cx:pt idx="35705">1</cx:pt>
          <cx:pt idx="35706">1</cx:pt>
          <cx:pt idx="35707">1</cx:pt>
          <cx:pt idx="35708">1</cx:pt>
          <cx:pt idx="35709">1</cx:pt>
          <cx:pt idx="35710">1</cx:pt>
          <cx:pt idx="35711">1</cx:pt>
          <cx:pt idx="35712">1</cx:pt>
          <cx:pt idx="35713">1</cx:pt>
          <cx:pt idx="35714">1</cx:pt>
          <cx:pt idx="35715">1</cx:pt>
          <cx:pt idx="35716">1</cx:pt>
          <cx:pt idx="35717">1</cx:pt>
          <cx:pt idx="35718">1</cx:pt>
          <cx:pt idx="35719">1</cx:pt>
          <cx:pt idx="35720">1</cx:pt>
          <cx:pt idx="35721">1</cx:pt>
          <cx:pt idx="35722">1</cx:pt>
          <cx:pt idx="35723">1</cx:pt>
          <cx:pt idx="35724">1</cx:pt>
          <cx:pt idx="35725">1</cx:pt>
          <cx:pt idx="35726">1</cx:pt>
          <cx:pt idx="35727">1</cx:pt>
          <cx:pt idx="35728">1</cx:pt>
          <cx:pt idx="35729">1</cx:pt>
          <cx:pt idx="35730">1</cx:pt>
          <cx:pt idx="35731">1</cx:pt>
          <cx:pt idx="35732">1</cx:pt>
          <cx:pt idx="35733">1</cx:pt>
          <cx:pt idx="35734">1</cx:pt>
          <cx:pt idx="35735">1</cx:pt>
          <cx:pt idx="35736">1</cx:pt>
          <cx:pt idx="35737">1</cx:pt>
          <cx:pt idx="35738">1</cx:pt>
          <cx:pt idx="35739">1</cx:pt>
          <cx:pt idx="35740">1</cx:pt>
          <cx:pt idx="35741">1</cx:pt>
          <cx:pt idx="35742">1</cx:pt>
          <cx:pt idx="35743">1</cx:pt>
          <cx:pt idx="35744">1</cx:pt>
          <cx:pt idx="35745">1</cx:pt>
          <cx:pt idx="35746">1</cx:pt>
          <cx:pt idx="35747">3</cx:pt>
          <cx:pt idx="35748">1</cx:pt>
          <cx:pt idx="35749">1</cx:pt>
          <cx:pt idx="35750">1</cx:pt>
          <cx:pt idx="35751">1</cx:pt>
          <cx:pt idx="35752">1</cx:pt>
          <cx:pt idx="35753">1</cx:pt>
          <cx:pt idx="35754">1</cx:pt>
          <cx:pt idx="35755">1</cx:pt>
          <cx:pt idx="35756">1</cx:pt>
          <cx:pt idx="35757">1</cx:pt>
          <cx:pt idx="35758">1</cx:pt>
          <cx:pt idx="35759">1</cx:pt>
          <cx:pt idx="35760">1</cx:pt>
          <cx:pt idx="35761">1</cx:pt>
          <cx:pt idx="35762">1</cx:pt>
          <cx:pt idx="35763">1</cx:pt>
          <cx:pt idx="35764">1</cx:pt>
          <cx:pt idx="35765">1</cx:pt>
          <cx:pt idx="35766">1</cx:pt>
          <cx:pt idx="35767">1</cx:pt>
          <cx:pt idx="35768">1</cx:pt>
          <cx:pt idx="35769">1</cx:pt>
          <cx:pt idx="35770">1</cx:pt>
          <cx:pt idx="35771">1</cx:pt>
          <cx:pt idx="35772">1</cx:pt>
          <cx:pt idx="35773">3</cx:pt>
          <cx:pt idx="35774">1</cx:pt>
          <cx:pt idx="35775">1</cx:pt>
          <cx:pt idx="35776">1</cx:pt>
          <cx:pt idx="35777">1</cx:pt>
          <cx:pt idx="35778">1</cx:pt>
          <cx:pt idx="35779">1</cx:pt>
          <cx:pt idx="35780">1</cx:pt>
          <cx:pt idx="35781">1</cx:pt>
          <cx:pt idx="35782">1</cx:pt>
          <cx:pt idx="35783">1</cx:pt>
          <cx:pt idx="35784">1</cx:pt>
          <cx:pt idx="35785">1</cx:pt>
          <cx:pt idx="35786">1</cx:pt>
          <cx:pt idx="35787">1</cx:pt>
          <cx:pt idx="35788">1</cx:pt>
          <cx:pt idx="35789">1</cx:pt>
          <cx:pt idx="35790">1</cx:pt>
          <cx:pt idx="35791">1</cx:pt>
          <cx:pt idx="35792">1</cx:pt>
          <cx:pt idx="35793">1</cx:pt>
          <cx:pt idx="35794">1</cx:pt>
          <cx:pt idx="35795">1</cx:pt>
          <cx:pt idx="35796">1</cx:pt>
          <cx:pt idx="35797">1</cx:pt>
          <cx:pt idx="35798">1</cx:pt>
          <cx:pt idx="35799">1</cx:pt>
          <cx:pt idx="35800">1</cx:pt>
          <cx:pt idx="35801">1</cx:pt>
          <cx:pt idx="35802">1</cx:pt>
          <cx:pt idx="35803">1</cx:pt>
          <cx:pt idx="35804">1</cx:pt>
          <cx:pt idx="35805">1</cx:pt>
          <cx:pt idx="35806">1</cx:pt>
          <cx:pt idx="35807">1</cx:pt>
          <cx:pt idx="35808">1</cx:pt>
          <cx:pt idx="35809">1</cx:pt>
          <cx:pt idx="35810">1</cx:pt>
          <cx:pt idx="35811">1</cx:pt>
          <cx:pt idx="35812">1</cx:pt>
          <cx:pt idx="35813">1</cx:pt>
          <cx:pt idx="35814">1</cx:pt>
          <cx:pt idx="35815">1</cx:pt>
          <cx:pt idx="35816">1</cx:pt>
          <cx:pt idx="35817">1</cx:pt>
          <cx:pt idx="35818">1</cx:pt>
          <cx:pt idx="35819">1</cx:pt>
          <cx:pt idx="35820">3</cx:pt>
          <cx:pt idx="35821">1</cx:pt>
          <cx:pt idx="35822">1</cx:pt>
          <cx:pt idx="35823">3</cx:pt>
          <cx:pt idx="35824">1</cx:pt>
          <cx:pt idx="35825">3</cx:pt>
          <cx:pt idx="35826">1</cx:pt>
          <cx:pt idx="35827">1</cx:pt>
          <cx:pt idx="35828">1</cx:pt>
          <cx:pt idx="35829">1</cx:pt>
          <cx:pt idx="35830">1</cx:pt>
          <cx:pt idx="35831">1</cx:pt>
          <cx:pt idx="35832">1</cx:pt>
          <cx:pt idx="35833">1</cx:pt>
          <cx:pt idx="35834">1</cx:pt>
          <cx:pt idx="35835">1</cx:pt>
          <cx:pt idx="35836">1</cx:pt>
          <cx:pt idx="35837">1</cx:pt>
          <cx:pt idx="35838">1</cx:pt>
          <cx:pt idx="35839">1</cx:pt>
          <cx:pt idx="35840">1</cx:pt>
          <cx:pt idx="35841">1</cx:pt>
          <cx:pt idx="35842">1</cx:pt>
          <cx:pt idx="35843">1</cx:pt>
          <cx:pt idx="35844">1</cx:pt>
          <cx:pt idx="35845">1</cx:pt>
          <cx:pt idx="35846">1</cx:pt>
          <cx:pt idx="35847">1</cx:pt>
          <cx:pt idx="35848">1</cx:pt>
          <cx:pt idx="35849">1</cx:pt>
          <cx:pt idx="35850">1</cx:pt>
          <cx:pt idx="35851">1</cx:pt>
          <cx:pt idx="35852">1</cx:pt>
          <cx:pt idx="35853">1</cx:pt>
          <cx:pt idx="35854">1</cx:pt>
          <cx:pt idx="35855">1</cx:pt>
          <cx:pt idx="35856">1</cx:pt>
          <cx:pt idx="35857">1</cx:pt>
          <cx:pt idx="35858">1</cx:pt>
          <cx:pt idx="35859">1</cx:pt>
          <cx:pt idx="35860">1</cx:pt>
          <cx:pt idx="35861">1</cx:pt>
          <cx:pt idx="35862">1</cx:pt>
          <cx:pt idx="35863">1</cx:pt>
          <cx:pt idx="35864">1</cx:pt>
          <cx:pt idx="35865">1</cx:pt>
          <cx:pt idx="35866">1</cx:pt>
          <cx:pt idx="35867">1</cx:pt>
          <cx:pt idx="35868">1</cx:pt>
          <cx:pt idx="35869">1</cx:pt>
          <cx:pt idx="35870">1</cx:pt>
          <cx:pt idx="35871">1</cx:pt>
          <cx:pt idx="35872">1</cx:pt>
          <cx:pt idx="35873">1</cx:pt>
          <cx:pt idx="35874">1</cx:pt>
          <cx:pt idx="35875">1</cx:pt>
          <cx:pt idx="35876">1</cx:pt>
          <cx:pt idx="35877">1</cx:pt>
          <cx:pt idx="35878">1</cx:pt>
          <cx:pt idx="35879">1</cx:pt>
          <cx:pt idx="35880">1</cx:pt>
          <cx:pt idx="35881">1</cx:pt>
          <cx:pt idx="35882">1</cx:pt>
          <cx:pt idx="35883">1</cx:pt>
          <cx:pt idx="35884">1</cx:pt>
          <cx:pt idx="35885">1</cx:pt>
          <cx:pt idx="35886">1</cx:pt>
          <cx:pt idx="35887">1</cx:pt>
          <cx:pt idx="35888">1</cx:pt>
          <cx:pt idx="35889">1</cx:pt>
          <cx:pt idx="35890">1</cx:pt>
          <cx:pt idx="35891">3</cx:pt>
          <cx:pt idx="35892">1</cx:pt>
          <cx:pt idx="35893">1</cx:pt>
          <cx:pt idx="35894">1</cx:pt>
          <cx:pt idx="35895">3</cx:pt>
          <cx:pt idx="35896">1</cx:pt>
          <cx:pt idx="35897">1</cx:pt>
          <cx:pt idx="35898">1</cx:pt>
          <cx:pt idx="35899">1</cx:pt>
          <cx:pt idx="35900">1</cx:pt>
          <cx:pt idx="35901">1</cx:pt>
          <cx:pt idx="35902">1</cx:pt>
          <cx:pt idx="35903">1</cx:pt>
          <cx:pt idx="35904">1</cx:pt>
          <cx:pt idx="35905">1</cx:pt>
          <cx:pt idx="35906">1</cx:pt>
          <cx:pt idx="35907">1</cx:pt>
          <cx:pt idx="35908">1</cx:pt>
          <cx:pt idx="35909">3</cx:pt>
          <cx:pt idx="35910">1</cx:pt>
          <cx:pt idx="35911">1</cx:pt>
          <cx:pt idx="35912">1</cx:pt>
          <cx:pt idx="35913">1</cx:pt>
          <cx:pt idx="35914">1</cx:pt>
          <cx:pt idx="35915">1</cx:pt>
          <cx:pt idx="35916">1</cx:pt>
          <cx:pt idx="35917">1</cx:pt>
          <cx:pt idx="35918">1</cx:pt>
          <cx:pt idx="35919">1</cx:pt>
          <cx:pt idx="35920">1</cx:pt>
          <cx:pt idx="35921">1</cx:pt>
          <cx:pt idx="35922">1</cx:pt>
          <cx:pt idx="35923">1</cx:pt>
          <cx:pt idx="35924">1</cx:pt>
          <cx:pt idx="35925">1</cx:pt>
          <cx:pt idx="35926">1</cx:pt>
          <cx:pt idx="35927">1</cx:pt>
          <cx:pt idx="35928">1</cx:pt>
          <cx:pt idx="35929">1</cx:pt>
          <cx:pt idx="35930">1</cx:pt>
          <cx:pt idx="35931">1</cx:pt>
          <cx:pt idx="35932">3</cx:pt>
          <cx:pt idx="35933">1</cx:pt>
          <cx:pt idx="35934">1</cx:pt>
          <cx:pt idx="35935">1</cx:pt>
          <cx:pt idx="35936">1</cx:pt>
          <cx:pt idx="35937">1</cx:pt>
          <cx:pt idx="35938">1</cx:pt>
          <cx:pt idx="35939">1</cx:pt>
          <cx:pt idx="35940">1</cx:pt>
          <cx:pt idx="35941">1</cx:pt>
          <cx:pt idx="35942">1</cx:pt>
          <cx:pt idx="35943">1</cx:pt>
          <cx:pt idx="35944">1</cx:pt>
          <cx:pt idx="35945">1</cx:pt>
          <cx:pt idx="35946">1</cx:pt>
          <cx:pt idx="35947">1</cx:pt>
          <cx:pt idx="35948">1</cx:pt>
          <cx:pt idx="35949">1</cx:pt>
          <cx:pt idx="35950">1</cx:pt>
          <cx:pt idx="35951">1</cx:pt>
          <cx:pt idx="35952">1</cx:pt>
          <cx:pt idx="35953">1</cx:pt>
          <cx:pt idx="35954">1</cx:pt>
          <cx:pt idx="35955">1</cx:pt>
          <cx:pt idx="35956">1</cx:pt>
          <cx:pt idx="35957">1</cx:pt>
          <cx:pt idx="35958">1</cx:pt>
          <cx:pt idx="35959">1</cx:pt>
          <cx:pt idx="35960">1</cx:pt>
          <cx:pt idx="35961">1</cx:pt>
          <cx:pt idx="35962">1</cx:pt>
          <cx:pt idx="35963">1</cx:pt>
          <cx:pt idx="35964">1</cx:pt>
          <cx:pt idx="35965">1</cx:pt>
          <cx:pt idx="35966">1</cx:pt>
          <cx:pt idx="35967">3</cx:pt>
          <cx:pt idx="35968">1</cx:pt>
          <cx:pt idx="35969">1</cx:pt>
          <cx:pt idx="35970">1</cx:pt>
          <cx:pt idx="35971">1</cx:pt>
          <cx:pt idx="35972">1</cx:pt>
          <cx:pt idx="35973">1</cx:pt>
          <cx:pt idx="35974">1</cx:pt>
          <cx:pt idx="35975">1</cx:pt>
          <cx:pt idx="35976">1</cx:pt>
          <cx:pt idx="35977">1</cx:pt>
          <cx:pt idx="35978">1</cx:pt>
          <cx:pt idx="35979">1</cx:pt>
          <cx:pt idx="35980">1</cx:pt>
          <cx:pt idx="35981">1</cx:pt>
          <cx:pt idx="35982">1</cx:pt>
          <cx:pt idx="35983">1</cx:pt>
          <cx:pt idx="35984">1</cx:pt>
          <cx:pt idx="35985">1</cx:pt>
          <cx:pt idx="35986">1</cx:pt>
          <cx:pt idx="35987">1</cx:pt>
          <cx:pt idx="35988">1</cx:pt>
          <cx:pt idx="35989">1</cx:pt>
          <cx:pt idx="35990">1</cx:pt>
          <cx:pt idx="35991">1</cx:pt>
          <cx:pt idx="35992">1</cx:pt>
          <cx:pt idx="35993">1</cx:pt>
          <cx:pt idx="35994">1</cx:pt>
          <cx:pt idx="35995">1</cx:pt>
          <cx:pt idx="35996">1</cx:pt>
          <cx:pt idx="35997">1</cx:pt>
          <cx:pt idx="35998">1</cx:pt>
          <cx:pt idx="35999">1</cx:pt>
          <cx:pt idx="36000">1</cx:pt>
          <cx:pt idx="36001">1</cx:pt>
          <cx:pt idx="36002">1</cx:pt>
          <cx:pt idx="36003">1</cx:pt>
          <cx:pt idx="36004">1</cx:pt>
          <cx:pt idx="36005">1</cx:pt>
          <cx:pt idx="36006">1</cx:pt>
          <cx:pt idx="36007">1</cx:pt>
          <cx:pt idx="36008">1</cx:pt>
          <cx:pt idx="36009">1</cx:pt>
          <cx:pt idx="36010">1</cx:pt>
          <cx:pt idx="36011">1</cx:pt>
          <cx:pt idx="36012">1</cx:pt>
          <cx:pt idx="36013">1</cx:pt>
          <cx:pt idx="36014">1</cx:pt>
          <cx:pt idx="36015">1</cx:pt>
          <cx:pt idx="36016">1</cx:pt>
          <cx:pt idx="36017">1</cx:pt>
          <cx:pt idx="36018">1</cx:pt>
          <cx:pt idx="36019">1</cx:pt>
          <cx:pt idx="36020">1</cx:pt>
          <cx:pt idx="36021">1</cx:pt>
          <cx:pt idx="36022">1</cx:pt>
          <cx:pt idx="36023">1</cx:pt>
          <cx:pt idx="36024">1</cx:pt>
          <cx:pt idx="36025">1</cx:pt>
          <cx:pt idx="36026">1</cx:pt>
          <cx:pt idx="36027">1</cx:pt>
          <cx:pt idx="36028">1</cx:pt>
          <cx:pt idx="36029">1</cx:pt>
          <cx:pt idx="36030">1</cx:pt>
          <cx:pt idx="36031">1</cx:pt>
          <cx:pt idx="36032">1</cx:pt>
          <cx:pt idx="36033">1</cx:pt>
          <cx:pt idx="36034">1</cx:pt>
          <cx:pt idx="36035">1</cx:pt>
          <cx:pt idx="36036">1</cx:pt>
          <cx:pt idx="36037">1</cx:pt>
          <cx:pt idx="36038">1</cx:pt>
          <cx:pt idx="36039">1</cx:pt>
          <cx:pt idx="36040">1</cx:pt>
          <cx:pt idx="36041">1</cx:pt>
          <cx:pt idx="36042">1</cx:pt>
          <cx:pt idx="36043">1</cx:pt>
          <cx:pt idx="36044">1</cx:pt>
          <cx:pt idx="36045">1</cx:pt>
          <cx:pt idx="36046">1</cx:pt>
          <cx:pt idx="36047">1</cx:pt>
          <cx:pt idx="36048">1</cx:pt>
          <cx:pt idx="36049">1</cx:pt>
          <cx:pt idx="36050">1</cx:pt>
          <cx:pt idx="36051">1</cx:pt>
          <cx:pt idx="36052">1</cx:pt>
          <cx:pt idx="36053">1</cx:pt>
          <cx:pt idx="36054">1</cx:pt>
          <cx:pt idx="36055">1</cx:pt>
          <cx:pt idx="36056">1</cx:pt>
          <cx:pt idx="36057">1</cx:pt>
          <cx:pt idx="36058">1</cx:pt>
          <cx:pt idx="36059">1</cx:pt>
          <cx:pt idx="36060">1</cx:pt>
          <cx:pt idx="36061">1</cx:pt>
          <cx:pt idx="36062">1</cx:pt>
          <cx:pt idx="36063">1</cx:pt>
          <cx:pt idx="36064">1</cx:pt>
          <cx:pt idx="36065">1</cx:pt>
          <cx:pt idx="36066">1</cx:pt>
          <cx:pt idx="36067">1</cx:pt>
          <cx:pt idx="36068">3</cx:pt>
          <cx:pt idx="36069">1</cx:pt>
          <cx:pt idx="36070">1</cx:pt>
          <cx:pt idx="36071">1</cx:pt>
          <cx:pt idx="36072">1</cx:pt>
          <cx:pt idx="36073">1</cx:pt>
          <cx:pt idx="36074">1</cx:pt>
          <cx:pt idx="36075">1</cx:pt>
          <cx:pt idx="36076">1</cx:pt>
          <cx:pt idx="36077">1</cx:pt>
          <cx:pt idx="36078">1</cx:pt>
          <cx:pt idx="36079">1</cx:pt>
          <cx:pt idx="36080">1</cx:pt>
          <cx:pt idx="36081">1</cx:pt>
          <cx:pt idx="36082">1</cx:pt>
          <cx:pt idx="36083">1</cx:pt>
          <cx:pt idx="36084">1</cx:pt>
          <cx:pt idx="36085">1</cx:pt>
          <cx:pt idx="36086">1</cx:pt>
          <cx:pt idx="36087">1</cx:pt>
          <cx:pt idx="36088">1</cx:pt>
          <cx:pt idx="36089">1</cx:pt>
          <cx:pt idx="36090">1</cx:pt>
          <cx:pt idx="36091">1</cx:pt>
          <cx:pt idx="36092">1</cx:pt>
          <cx:pt idx="36093">3</cx:pt>
          <cx:pt idx="36094">1</cx:pt>
          <cx:pt idx="36095">1</cx:pt>
          <cx:pt idx="36096">3</cx:pt>
          <cx:pt idx="36097">1</cx:pt>
          <cx:pt idx="36098">1</cx:pt>
          <cx:pt idx="36099">3</cx:pt>
          <cx:pt idx="36100">1</cx:pt>
          <cx:pt idx="36101">1</cx:pt>
          <cx:pt idx="36102">1</cx:pt>
          <cx:pt idx="36103">1</cx:pt>
          <cx:pt idx="36104">1</cx:pt>
          <cx:pt idx="36105">1</cx:pt>
          <cx:pt idx="36106">1</cx:pt>
          <cx:pt idx="36107">1</cx:pt>
          <cx:pt idx="36108">1</cx:pt>
          <cx:pt idx="36109">1</cx:pt>
          <cx:pt idx="36110">1</cx:pt>
          <cx:pt idx="36111">1</cx:pt>
          <cx:pt idx="36112">1</cx:pt>
          <cx:pt idx="36113">1</cx:pt>
          <cx:pt idx="36114">1</cx:pt>
          <cx:pt idx="36115">1</cx:pt>
          <cx:pt idx="36116">1</cx:pt>
          <cx:pt idx="36117">1</cx:pt>
          <cx:pt idx="36118">1</cx:pt>
          <cx:pt idx="36119">1</cx:pt>
          <cx:pt idx="36120">1</cx:pt>
          <cx:pt idx="36121">1</cx:pt>
          <cx:pt idx="36122">1</cx:pt>
          <cx:pt idx="36123">1</cx:pt>
          <cx:pt idx="36124">1</cx:pt>
          <cx:pt idx="36125">1</cx:pt>
          <cx:pt idx="36126">1</cx:pt>
          <cx:pt idx="36127">1</cx:pt>
          <cx:pt idx="36128">1</cx:pt>
          <cx:pt idx="36129">1</cx:pt>
          <cx:pt idx="36130">1</cx:pt>
          <cx:pt idx="36131">1</cx:pt>
          <cx:pt idx="36132">1</cx:pt>
          <cx:pt idx="36133">1</cx:pt>
          <cx:pt idx="36134">1</cx:pt>
          <cx:pt idx="36135">1</cx:pt>
          <cx:pt idx="36136">1</cx:pt>
          <cx:pt idx="36137">1</cx:pt>
          <cx:pt idx="36138">1</cx:pt>
          <cx:pt idx="36139">1</cx:pt>
          <cx:pt idx="36140">1</cx:pt>
          <cx:pt idx="36141">1</cx:pt>
          <cx:pt idx="36142">1</cx:pt>
          <cx:pt idx="36143">1</cx:pt>
          <cx:pt idx="36144">1</cx:pt>
          <cx:pt idx="36145">1</cx:pt>
          <cx:pt idx="36146">3</cx:pt>
          <cx:pt idx="36147">1</cx:pt>
          <cx:pt idx="36148">1</cx:pt>
          <cx:pt idx="36149">1</cx:pt>
          <cx:pt idx="36150">1</cx:pt>
          <cx:pt idx="36151">1</cx:pt>
          <cx:pt idx="36152">1</cx:pt>
          <cx:pt idx="36153">1</cx:pt>
          <cx:pt idx="36154">1</cx:pt>
          <cx:pt idx="36155">1</cx:pt>
          <cx:pt idx="36156">1</cx:pt>
          <cx:pt idx="36157">1</cx:pt>
          <cx:pt idx="36158">1</cx:pt>
          <cx:pt idx="36159">1</cx:pt>
          <cx:pt idx="36160">1</cx:pt>
          <cx:pt idx="36161">1</cx:pt>
          <cx:pt idx="36162">1</cx:pt>
          <cx:pt idx="36163">1</cx:pt>
          <cx:pt idx="36164">1</cx:pt>
          <cx:pt idx="36165">1</cx:pt>
          <cx:pt idx="36166">1</cx:pt>
          <cx:pt idx="36167">1</cx:pt>
          <cx:pt idx="36168">1</cx:pt>
          <cx:pt idx="36169">1</cx:pt>
          <cx:pt idx="36170">1</cx:pt>
          <cx:pt idx="36171">1</cx:pt>
          <cx:pt idx="36172">1</cx:pt>
          <cx:pt idx="36173">1</cx:pt>
          <cx:pt idx="36174">1</cx:pt>
          <cx:pt idx="36175">1</cx:pt>
          <cx:pt idx="36176">1</cx:pt>
          <cx:pt idx="36177">1</cx:pt>
          <cx:pt idx="36178">1</cx:pt>
          <cx:pt idx="36179">1</cx:pt>
          <cx:pt idx="36180">3</cx:pt>
          <cx:pt idx="36181">1</cx:pt>
          <cx:pt idx="36182">1</cx:pt>
          <cx:pt idx="36183">1</cx:pt>
          <cx:pt idx="36184">1</cx:pt>
          <cx:pt idx="36185">1</cx:pt>
          <cx:pt idx="36186">1</cx:pt>
          <cx:pt idx="36187">1</cx:pt>
          <cx:pt idx="36188">1</cx:pt>
          <cx:pt idx="36189">1</cx:pt>
          <cx:pt idx="36190">1</cx:pt>
          <cx:pt idx="36191">1</cx:pt>
          <cx:pt idx="36192">1</cx:pt>
          <cx:pt idx="36193">1</cx:pt>
          <cx:pt idx="36194">1</cx:pt>
          <cx:pt idx="36195">1</cx:pt>
          <cx:pt idx="36196">1</cx:pt>
          <cx:pt idx="36197">1</cx:pt>
          <cx:pt idx="36198">1</cx:pt>
          <cx:pt idx="36199">3</cx:pt>
          <cx:pt idx="36200">1</cx:pt>
          <cx:pt idx="36201">1</cx:pt>
          <cx:pt idx="36202">1</cx:pt>
          <cx:pt idx="36203">1</cx:pt>
          <cx:pt idx="36204">1</cx:pt>
          <cx:pt idx="36205">1</cx:pt>
          <cx:pt idx="36206">1</cx:pt>
          <cx:pt idx="36207">1</cx:pt>
          <cx:pt idx="36208">1</cx:pt>
          <cx:pt idx="36209">1</cx:pt>
          <cx:pt idx="36210">3</cx:pt>
          <cx:pt idx="36211">1</cx:pt>
          <cx:pt idx="36212">1</cx:pt>
          <cx:pt idx="36213">1</cx:pt>
          <cx:pt idx="36214">1</cx:pt>
          <cx:pt idx="36215">1</cx:pt>
          <cx:pt idx="36216">1</cx:pt>
          <cx:pt idx="36217">1</cx:pt>
          <cx:pt idx="36218">1</cx:pt>
          <cx:pt idx="36219">1</cx:pt>
          <cx:pt idx="36220">1</cx:pt>
          <cx:pt idx="36221">1</cx:pt>
          <cx:pt idx="36222">1</cx:pt>
          <cx:pt idx="36223">1</cx:pt>
          <cx:pt idx="36224">1</cx:pt>
          <cx:pt idx="36225">1</cx:pt>
          <cx:pt idx="36226">1</cx:pt>
          <cx:pt idx="36227">1</cx:pt>
          <cx:pt idx="36228">1</cx:pt>
          <cx:pt idx="36229">1</cx:pt>
          <cx:pt idx="36230">1</cx:pt>
          <cx:pt idx="36231">1</cx:pt>
          <cx:pt idx="36232">1</cx:pt>
          <cx:pt idx="36233">1</cx:pt>
          <cx:pt idx="36234">1</cx:pt>
          <cx:pt idx="36235">1</cx:pt>
          <cx:pt idx="36236">1</cx:pt>
          <cx:pt idx="36237">1</cx:pt>
          <cx:pt idx="36238">1</cx:pt>
          <cx:pt idx="36239">1</cx:pt>
          <cx:pt idx="36240">1</cx:pt>
          <cx:pt idx="36241">1</cx:pt>
          <cx:pt idx="36242">1</cx:pt>
          <cx:pt idx="36243">1</cx:pt>
          <cx:pt idx="36244">1</cx:pt>
          <cx:pt idx="36245">1</cx:pt>
          <cx:pt idx="36246">1</cx:pt>
          <cx:pt idx="36247">1</cx:pt>
          <cx:pt idx="36248">1</cx:pt>
          <cx:pt idx="36249">1</cx:pt>
          <cx:pt idx="36250">1</cx:pt>
          <cx:pt idx="36251">1</cx:pt>
          <cx:pt idx="36252">1</cx:pt>
          <cx:pt idx="36253">1</cx:pt>
          <cx:pt idx="36254">1</cx:pt>
          <cx:pt idx="36255">1</cx:pt>
          <cx:pt idx="36256">1</cx:pt>
          <cx:pt idx="36257">1</cx:pt>
          <cx:pt idx="36258">1</cx:pt>
          <cx:pt idx="36259">1</cx:pt>
          <cx:pt idx="36260">1</cx:pt>
          <cx:pt idx="36261">3</cx:pt>
          <cx:pt idx="36262">1</cx:pt>
          <cx:pt idx="36263">1</cx:pt>
          <cx:pt idx="36264">1</cx:pt>
          <cx:pt idx="36265">1</cx:pt>
          <cx:pt idx="36266">1</cx:pt>
          <cx:pt idx="36267">1</cx:pt>
          <cx:pt idx="36268">1</cx:pt>
          <cx:pt idx="36269">1</cx:pt>
          <cx:pt idx="36270">1</cx:pt>
          <cx:pt idx="36271">1</cx:pt>
          <cx:pt idx="36272">1</cx:pt>
          <cx:pt idx="36273">1</cx:pt>
          <cx:pt idx="36274">1</cx:pt>
          <cx:pt idx="36275">1</cx:pt>
          <cx:pt idx="36276">1</cx:pt>
          <cx:pt idx="36277">1</cx:pt>
          <cx:pt idx="36278">1</cx:pt>
          <cx:pt idx="36279">1</cx:pt>
          <cx:pt idx="36280">1</cx:pt>
          <cx:pt idx="36281">1</cx:pt>
          <cx:pt idx="36282">1</cx:pt>
          <cx:pt idx="36283">1</cx:pt>
          <cx:pt idx="36284">1</cx:pt>
          <cx:pt idx="36285">1</cx:pt>
          <cx:pt idx="36286">1</cx:pt>
          <cx:pt idx="36287">1</cx:pt>
          <cx:pt idx="36288">1</cx:pt>
          <cx:pt idx="36289">1</cx:pt>
          <cx:pt idx="36290">1</cx:pt>
          <cx:pt idx="36291">3</cx:pt>
          <cx:pt idx="36292">1</cx:pt>
          <cx:pt idx="36293">1</cx:pt>
          <cx:pt idx="36294">1</cx:pt>
          <cx:pt idx="36295">1</cx:pt>
          <cx:pt idx="36296">1</cx:pt>
          <cx:pt idx="36297">1</cx:pt>
          <cx:pt idx="36298">3</cx:pt>
          <cx:pt idx="36299">1</cx:pt>
          <cx:pt idx="36300">1</cx:pt>
          <cx:pt idx="36301">1</cx:pt>
          <cx:pt idx="36302">1</cx:pt>
          <cx:pt idx="36303">1</cx:pt>
          <cx:pt idx="36304">1</cx:pt>
          <cx:pt idx="36305">1</cx:pt>
          <cx:pt idx="36306">1</cx:pt>
          <cx:pt idx="36307">1</cx:pt>
          <cx:pt idx="36308">1</cx:pt>
          <cx:pt idx="36309">1</cx:pt>
          <cx:pt idx="36310">1</cx:pt>
          <cx:pt idx="36311">1</cx:pt>
          <cx:pt idx="36312">1</cx:pt>
          <cx:pt idx="36313">1</cx:pt>
          <cx:pt idx="36314">1</cx:pt>
          <cx:pt idx="36315">1</cx:pt>
          <cx:pt idx="36316">1</cx:pt>
          <cx:pt idx="36317">1</cx:pt>
          <cx:pt idx="36318">1</cx:pt>
          <cx:pt idx="36319">1</cx:pt>
          <cx:pt idx="36320">1</cx:pt>
          <cx:pt idx="36321">1</cx:pt>
          <cx:pt idx="36322">1</cx:pt>
          <cx:pt idx="36323">1</cx:pt>
          <cx:pt idx="36324">1</cx:pt>
          <cx:pt idx="36325">1</cx:pt>
          <cx:pt idx="36326">1</cx:pt>
          <cx:pt idx="36327">1</cx:pt>
          <cx:pt idx="36328">1</cx:pt>
          <cx:pt idx="36329">1</cx:pt>
          <cx:pt idx="36330">1</cx:pt>
          <cx:pt idx="36331">1</cx:pt>
          <cx:pt idx="36332">1</cx:pt>
          <cx:pt idx="36333">1</cx:pt>
          <cx:pt idx="36334">1</cx:pt>
          <cx:pt idx="36335">1</cx:pt>
          <cx:pt idx="36336">1</cx:pt>
          <cx:pt idx="36337">1</cx:pt>
          <cx:pt idx="36338">1</cx:pt>
          <cx:pt idx="36339">1</cx:pt>
          <cx:pt idx="36340">1</cx:pt>
          <cx:pt idx="36341">1</cx:pt>
          <cx:pt idx="36342">1</cx:pt>
          <cx:pt idx="36343">1</cx:pt>
          <cx:pt idx="36344">1</cx:pt>
          <cx:pt idx="36345">1</cx:pt>
          <cx:pt idx="36346">1</cx:pt>
          <cx:pt idx="36347">1</cx:pt>
          <cx:pt idx="36348">1</cx:pt>
          <cx:pt idx="36349">1</cx:pt>
          <cx:pt idx="36350">1</cx:pt>
          <cx:pt idx="36351">1</cx:pt>
          <cx:pt idx="36352">1</cx:pt>
          <cx:pt idx="36353">1</cx:pt>
          <cx:pt idx="36354">1</cx:pt>
          <cx:pt idx="36355">1</cx:pt>
          <cx:pt idx="36356">1</cx:pt>
          <cx:pt idx="36357">3</cx:pt>
          <cx:pt idx="36358">3</cx:pt>
          <cx:pt idx="36359">1</cx:pt>
          <cx:pt idx="36360">1</cx:pt>
          <cx:pt idx="36361">1</cx:pt>
          <cx:pt idx="36362">1</cx:pt>
          <cx:pt idx="36363">1</cx:pt>
          <cx:pt idx="36364">1</cx:pt>
          <cx:pt idx="36365">1</cx:pt>
          <cx:pt idx="36366">1</cx:pt>
          <cx:pt idx="36367">1</cx:pt>
          <cx:pt idx="36368">3</cx:pt>
          <cx:pt idx="36369">3</cx:pt>
          <cx:pt idx="36370">1</cx:pt>
          <cx:pt idx="36371">1</cx:pt>
          <cx:pt idx="36372">1</cx:pt>
          <cx:pt idx="36373">1</cx:pt>
          <cx:pt idx="36374">1</cx:pt>
          <cx:pt idx="36375">1</cx:pt>
          <cx:pt idx="36376">1</cx:pt>
          <cx:pt idx="36377">1</cx:pt>
          <cx:pt idx="36378">1</cx:pt>
          <cx:pt idx="36379">1</cx:pt>
          <cx:pt idx="36380">1</cx:pt>
          <cx:pt idx="36381">1</cx:pt>
          <cx:pt idx="36382">1</cx:pt>
          <cx:pt idx="36383">1</cx:pt>
          <cx:pt idx="36384">1</cx:pt>
          <cx:pt idx="36385">1</cx:pt>
          <cx:pt idx="36386">1</cx:pt>
          <cx:pt idx="36387">1</cx:pt>
          <cx:pt idx="36388">1</cx:pt>
          <cx:pt idx="36389">1</cx:pt>
          <cx:pt idx="36390">1</cx:pt>
          <cx:pt idx="36391">1</cx:pt>
          <cx:pt idx="36392">1</cx:pt>
          <cx:pt idx="36393">1</cx:pt>
          <cx:pt idx="36394">1</cx:pt>
          <cx:pt idx="36395">1</cx:pt>
          <cx:pt idx="36396">1</cx:pt>
          <cx:pt idx="36397">1</cx:pt>
          <cx:pt idx="36398">1</cx:pt>
          <cx:pt idx="36399">1</cx:pt>
          <cx:pt idx="36400">1</cx:pt>
          <cx:pt idx="36401">1</cx:pt>
          <cx:pt idx="36402">1</cx:pt>
          <cx:pt idx="36403">1</cx:pt>
          <cx:pt idx="36404">1</cx:pt>
          <cx:pt idx="36405">1</cx:pt>
          <cx:pt idx="36406">1</cx:pt>
          <cx:pt idx="36407">1</cx:pt>
          <cx:pt idx="36408">1</cx:pt>
          <cx:pt idx="36409">1</cx:pt>
          <cx:pt idx="36410">1</cx:pt>
          <cx:pt idx="36411">1</cx:pt>
          <cx:pt idx="36412">1</cx:pt>
          <cx:pt idx="36413">1</cx:pt>
          <cx:pt idx="36414">1</cx:pt>
          <cx:pt idx="36415">1</cx:pt>
          <cx:pt idx="36416">1</cx:pt>
          <cx:pt idx="36417">1</cx:pt>
          <cx:pt idx="36418">1</cx:pt>
          <cx:pt idx="36419">1</cx:pt>
          <cx:pt idx="36420">1</cx:pt>
          <cx:pt idx="36421">1</cx:pt>
          <cx:pt idx="36422">1</cx:pt>
          <cx:pt idx="36423">1</cx:pt>
          <cx:pt idx="36424">1</cx:pt>
          <cx:pt idx="36425">1</cx:pt>
          <cx:pt idx="36426">1</cx:pt>
          <cx:pt idx="36427">1</cx:pt>
          <cx:pt idx="36428">1</cx:pt>
          <cx:pt idx="36429">1</cx:pt>
          <cx:pt idx="36430">1</cx:pt>
          <cx:pt idx="36431">1</cx:pt>
          <cx:pt idx="36432">1</cx:pt>
          <cx:pt idx="36433">1</cx:pt>
          <cx:pt idx="36434">1</cx:pt>
          <cx:pt idx="36435">1</cx:pt>
          <cx:pt idx="36436">1</cx:pt>
          <cx:pt idx="36437">1</cx:pt>
          <cx:pt idx="36438">1</cx:pt>
          <cx:pt idx="36439">1</cx:pt>
          <cx:pt idx="36440">1</cx:pt>
          <cx:pt idx="36441">1</cx:pt>
          <cx:pt idx="36442">1</cx:pt>
          <cx:pt idx="36443">1</cx:pt>
          <cx:pt idx="36444">1</cx:pt>
          <cx:pt idx="36445">1</cx:pt>
          <cx:pt idx="36446">1</cx:pt>
          <cx:pt idx="36447">1</cx:pt>
          <cx:pt idx="36448">3</cx:pt>
          <cx:pt idx="36449">1</cx:pt>
          <cx:pt idx="36450">3</cx:pt>
          <cx:pt idx="36451">1</cx:pt>
          <cx:pt idx="36452">1</cx:pt>
          <cx:pt idx="36453">1</cx:pt>
          <cx:pt idx="36454">1</cx:pt>
          <cx:pt idx="36455">1</cx:pt>
          <cx:pt idx="36456">1</cx:pt>
          <cx:pt idx="36457">1</cx:pt>
          <cx:pt idx="36458">1</cx:pt>
          <cx:pt idx="36459">1</cx:pt>
          <cx:pt idx="36460">1</cx:pt>
          <cx:pt idx="36461">1</cx:pt>
          <cx:pt idx="36462">1</cx:pt>
          <cx:pt idx="36463">1</cx:pt>
          <cx:pt idx="36464">1</cx:pt>
          <cx:pt idx="36465">1</cx:pt>
          <cx:pt idx="36466">1</cx:pt>
          <cx:pt idx="36467">1</cx:pt>
          <cx:pt idx="36468">1</cx:pt>
          <cx:pt idx="36469">1</cx:pt>
          <cx:pt idx="36470">1</cx:pt>
          <cx:pt idx="36471">1</cx:pt>
          <cx:pt idx="36472">1</cx:pt>
          <cx:pt idx="36473">1</cx:pt>
          <cx:pt idx="36474">1</cx:pt>
          <cx:pt idx="36475">1</cx:pt>
          <cx:pt idx="36476">1</cx:pt>
          <cx:pt idx="36477">1</cx:pt>
          <cx:pt idx="36478">1</cx:pt>
          <cx:pt idx="36479">1</cx:pt>
          <cx:pt idx="36480">1</cx:pt>
          <cx:pt idx="36481">1</cx:pt>
          <cx:pt idx="36482">1</cx:pt>
          <cx:pt idx="36483">1</cx:pt>
          <cx:pt idx="36484">3</cx:pt>
          <cx:pt idx="36485">1</cx:pt>
          <cx:pt idx="36486">1</cx:pt>
          <cx:pt idx="36487">1</cx:pt>
          <cx:pt idx="36488">1</cx:pt>
          <cx:pt idx="36489">1</cx:pt>
          <cx:pt idx="36490">1</cx:pt>
          <cx:pt idx="36491">1</cx:pt>
          <cx:pt idx="36492">1</cx:pt>
          <cx:pt idx="36493">1</cx:pt>
          <cx:pt idx="36494">1</cx:pt>
          <cx:pt idx="36495">1</cx:pt>
          <cx:pt idx="36496">1</cx:pt>
          <cx:pt idx="36497">1</cx:pt>
          <cx:pt idx="36498">1</cx:pt>
          <cx:pt idx="36499">1</cx:pt>
          <cx:pt idx="36500">1</cx:pt>
          <cx:pt idx="36501">1</cx:pt>
          <cx:pt idx="36502">1</cx:pt>
          <cx:pt idx="36503">1</cx:pt>
          <cx:pt idx="36504">1</cx:pt>
          <cx:pt idx="36505">1</cx:pt>
          <cx:pt idx="36506">1</cx:pt>
          <cx:pt idx="36507">1</cx:pt>
          <cx:pt idx="36508">1</cx:pt>
          <cx:pt idx="36509">1</cx:pt>
          <cx:pt idx="36510">1</cx:pt>
          <cx:pt idx="36511">1</cx:pt>
          <cx:pt idx="36512">1</cx:pt>
          <cx:pt idx="36513">1</cx:pt>
          <cx:pt idx="36514">1</cx:pt>
          <cx:pt idx="36515">1</cx:pt>
          <cx:pt idx="36516">3</cx:pt>
          <cx:pt idx="36517">1</cx:pt>
          <cx:pt idx="36518">1</cx:pt>
          <cx:pt idx="36519">1</cx:pt>
          <cx:pt idx="36520">1</cx:pt>
          <cx:pt idx="36521">1</cx:pt>
          <cx:pt idx="36522">1</cx:pt>
          <cx:pt idx="36523">1</cx:pt>
          <cx:pt idx="36524">1</cx:pt>
          <cx:pt idx="36525">3</cx:pt>
          <cx:pt idx="36526">1</cx:pt>
          <cx:pt idx="36527">1</cx:pt>
          <cx:pt idx="36528">1</cx:pt>
          <cx:pt idx="36529">1</cx:pt>
          <cx:pt idx="36530">1</cx:pt>
          <cx:pt idx="36531">1</cx:pt>
          <cx:pt idx="36532">1</cx:pt>
          <cx:pt idx="36533">1</cx:pt>
          <cx:pt idx="36534">1</cx:pt>
          <cx:pt idx="36535">1</cx:pt>
          <cx:pt idx="36536">1</cx:pt>
          <cx:pt idx="36537">1</cx:pt>
          <cx:pt idx="36538">1</cx:pt>
          <cx:pt idx="36539">1</cx:pt>
          <cx:pt idx="36540">1</cx:pt>
          <cx:pt idx="36541">1</cx:pt>
          <cx:pt idx="36542">1</cx:pt>
          <cx:pt idx="36543">1</cx:pt>
          <cx:pt idx="36544">1</cx:pt>
          <cx:pt idx="36545">1</cx:pt>
          <cx:pt idx="36546">3</cx:pt>
          <cx:pt idx="36547">1</cx:pt>
          <cx:pt idx="36548">1</cx:pt>
          <cx:pt idx="36549">1</cx:pt>
          <cx:pt idx="36550">1</cx:pt>
          <cx:pt idx="36551">1</cx:pt>
          <cx:pt idx="36552">1</cx:pt>
          <cx:pt idx="36553">1</cx:pt>
          <cx:pt idx="36554">1</cx:pt>
          <cx:pt idx="36555">1</cx:pt>
          <cx:pt idx="36556">1</cx:pt>
          <cx:pt idx="36557">1</cx:pt>
          <cx:pt idx="36558">1</cx:pt>
          <cx:pt idx="36559">1</cx:pt>
          <cx:pt idx="36560">1</cx:pt>
          <cx:pt idx="36561">1</cx:pt>
          <cx:pt idx="36562">1</cx:pt>
          <cx:pt idx="36563">1</cx:pt>
          <cx:pt idx="36564">1</cx:pt>
          <cx:pt idx="36565">1</cx:pt>
          <cx:pt idx="36566">1</cx:pt>
          <cx:pt idx="36567">1</cx:pt>
          <cx:pt idx="36568">1</cx:pt>
          <cx:pt idx="36569">3</cx:pt>
          <cx:pt idx="36570">1</cx:pt>
          <cx:pt idx="36571">1</cx:pt>
          <cx:pt idx="36572">1</cx:pt>
          <cx:pt idx="36573">3</cx:pt>
          <cx:pt idx="36574">1</cx:pt>
          <cx:pt idx="36575">1</cx:pt>
          <cx:pt idx="36576">1</cx:pt>
          <cx:pt idx="36577">1</cx:pt>
          <cx:pt idx="36578">1</cx:pt>
          <cx:pt idx="36579">1</cx:pt>
          <cx:pt idx="36580">1</cx:pt>
          <cx:pt idx="36581">1</cx:pt>
          <cx:pt idx="36582">1</cx:pt>
          <cx:pt idx="36583">1</cx:pt>
          <cx:pt idx="36584">1</cx:pt>
          <cx:pt idx="36585">1</cx:pt>
          <cx:pt idx="36586">1</cx:pt>
          <cx:pt idx="36587">1</cx:pt>
          <cx:pt idx="36588">1</cx:pt>
          <cx:pt idx="36589">1</cx:pt>
          <cx:pt idx="36590">1</cx:pt>
          <cx:pt idx="36591">1</cx:pt>
          <cx:pt idx="36592">1</cx:pt>
          <cx:pt idx="36593">1</cx:pt>
          <cx:pt idx="36594">1</cx:pt>
          <cx:pt idx="36595">1</cx:pt>
          <cx:pt idx="36596">1</cx:pt>
          <cx:pt idx="36597">1</cx:pt>
          <cx:pt idx="36598">1</cx:pt>
          <cx:pt idx="36599">1</cx:pt>
          <cx:pt idx="36600">1</cx:pt>
          <cx:pt idx="36601">3</cx:pt>
          <cx:pt idx="36602">1</cx:pt>
          <cx:pt idx="36603">1</cx:pt>
          <cx:pt idx="36604">1</cx:pt>
          <cx:pt idx="36605">1</cx:pt>
          <cx:pt idx="36606">1</cx:pt>
          <cx:pt idx="36607">1</cx:pt>
          <cx:pt idx="36608">1</cx:pt>
          <cx:pt idx="36609">1</cx:pt>
          <cx:pt idx="36610">1</cx:pt>
          <cx:pt idx="36611">1</cx:pt>
          <cx:pt idx="36612">1</cx:pt>
          <cx:pt idx="36613">1</cx:pt>
          <cx:pt idx="36614">1</cx:pt>
          <cx:pt idx="36615">1</cx:pt>
          <cx:pt idx="36616">1</cx:pt>
          <cx:pt idx="36617">1</cx:pt>
          <cx:pt idx="36618">1</cx:pt>
          <cx:pt idx="36619">1</cx:pt>
          <cx:pt idx="36620">1</cx:pt>
          <cx:pt idx="36621">1</cx:pt>
          <cx:pt idx="36622">1</cx:pt>
          <cx:pt idx="36623">1</cx:pt>
          <cx:pt idx="36624">1</cx:pt>
          <cx:pt idx="36625">3</cx:pt>
          <cx:pt idx="36626">1</cx:pt>
          <cx:pt idx="36627">1</cx:pt>
          <cx:pt idx="36628">1</cx:pt>
          <cx:pt idx="36629">1</cx:pt>
          <cx:pt idx="36630">1</cx:pt>
          <cx:pt idx="36631">1</cx:pt>
          <cx:pt idx="36632">1</cx:pt>
          <cx:pt idx="36633">1</cx:pt>
          <cx:pt idx="36634">1</cx:pt>
          <cx:pt idx="36635">1</cx:pt>
          <cx:pt idx="36636">1</cx:pt>
          <cx:pt idx="36637">1</cx:pt>
          <cx:pt idx="36638">1</cx:pt>
          <cx:pt idx="36639">1</cx:pt>
          <cx:pt idx="36640">1</cx:pt>
          <cx:pt idx="36641">3</cx:pt>
          <cx:pt idx="36642">1</cx:pt>
          <cx:pt idx="36643">1</cx:pt>
          <cx:pt idx="36644">1</cx:pt>
          <cx:pt idx="36645">1</cx:pt>
          <cx:pt idx="36646">1</cx:pt>
          <cx:pt idx="36647">1</cx:pt>
          <cx:pt idx="36648">1</cx:pt>
          <cx:pt idx="36649">1</cx:pt>
          <cx:pt idx="36650">1</cx:pt>
          <cx:pt idx="36651">1</cx:pt>
          <cx:pt idx="36652">1</cx:pt>
          <cx:pt idx="36653">1</cx:pt>
          <cx:pt idx="36654">1</cx:pt>
          <cx:pt idx="36655">1</cx:pt>
          <cx:pt idx="36656">1</cx:pt>
          <cx:pt idx="36657">1</cx:pt>
          <cx:pt idx="36658">1</cx:pt>
          <cx:pt idx="36659">1</cx:pt>
          <cx:pt idx="36660">1</cx:pt>
          <cx:pt idx="36661">1</cx:pt>
          <cx:pt idx="36662">1</cx:pt>
          <cx:pt idx="36663">1</cx:pt>
          <cx:pt idx="36664">1</cx:pt>
          <cx:pt idx="36665">1</cx:pt>
          <cx:pt idx="36666">1</cx:pt>
          <cx:pt idx="36667">1</cx:pt>
          <cx:pt idx="36668">1</cx:pt>
          <cx:pt idx="36669">1</cx:pt>
          <cx:pt idx="36670">1</cx:pt>
          <cx:pt idx="36671">1</cx:pt>
          <cx:pt idx="36672">1</cx:pt>
          <cx:pt idx="36673">1</cx:pt>
          <cx:pt idx="36674">1</cx:pt>
        </cx:lvl>
      </cx:strDim>
      <cx:numDim type="val">
        <cx:f>'[HADS 2013.xlsx]thads2013n'!$C$2:$C$36676</cx:f>
        <cx:lvl ptCount="36675" formatCode="General">
          <cx:pt idx="0">40000</cx:pt>
          <cx:pt idx="1">130000</cx:pt>
          <cx:pt idx="2">150000</cx:pt>
          <cx:pt idx="3">200000</cx:pt>
          <cx:pt idx="4">260000</cx:pt>
          <cx:pt idx="5">170000</cx:pt>
          <cx:pt idx="6">230000</cx:pt>
          <cx:pt idx="7">200000</cx:pt>
          <cx:pt idx="8">300000</cx:pt>
          <cx:pt idx="9">380000</cx:pt>
          <cx:pt idx="10">300000</cx:pt>
          <cx:pt idx="11">230000</cx:pt>
          <cx:pt idx="12">150000</cx:pt>
          <cx:pt idx="13">300000</cx:pt>
          <cx:pt idx="14">60000</cx:pt>
          <cx:pt idx="15">40000</cx:pt>
          <cx:pt idx="16">290000</cx:pt>
          <cx:pt idx="17">230000</cx:pt>
          <cx:pt idx="18">260000</cx:pt>
          <cx:pt idx="19">280000</cx:pt>
          <cx:pt idx="20">110000</cx:pt>
          <cx:pt idx="21">330000</cx:pt>
          <cx:pt idx="22">90000</cx:pt>
          <cx:pt idx="23">100000</cx:pt>
          <cx:pt idx="24">260000</cx:pt>
          <cx:pt idx="25">150000</cx:pt>
          <cx:pt idx="26">300000</cx:pt>
          <cx:pt idx="27">150000</cx:pt>
          <cx:pt idx="28">180000</cx:pt>
          <cx:pt idx="29">570000</cx:pt>
          <cx:pt idx="30">160000</cx:pt>
          <cx:pt idx="31">210000</cx:pt>
          <cx:pt idx="32">650000</cx:pt>
          <cx:pt idx="33">200000</cx:pt>
          <cx:pt idx="34">350000</cx:pt>
          <cx:pt idx="35">200000</cx:pt>
          <cx:pt idx="36">850000</cx:pt>
          <cx:pt idx="37">70000</cx:pt>
          <cx:pt idx="38">80000</cx:pt>
          <cx:pt idx="39">100000</cx:pt>
          <cx:pt idx="40">200000</cx:pt>
          <cx:pt idx="41">110000</cx:pt>
          <cx:pt idx="42">160000</cx:pt>
          <cx:pt idx="43">80000</cx:pt>
          <cx:pt idx="44">500000</cx:pt>
          <cx:pt idx="45">110000</cx:pt>
          <cx:pt idx="46">170000</cx:pt>
          <cx:pt idx="47">150000</cx:pt>
          <cx:pt idx="48">250000</cx:pt>
          <cx:pt idx="49">150000</cx:pt>
          <cx:pt idx="50">320000</cx:pt>
          <cx:pt idx="51">300000</cx:pt>
          <cx:pt idx="52">300000</cx:pt>
          <cx:pt idx="53">330000</cx:pt>
          <cx:pt idx="54">240000</cx:pt>
          <cx:pt idx="55">150000</cx:pt>
          <cx:pt idx="56">300000</cx:pt>
          <cx:pt idx="57">330000</cx:pt>
          <cx:pt idx="58">700000</cx:pt>
          <cx:pt idx="59">1200000</cx:pt>
          <cx:pt idx="60">250000</cx:pt>
          <cx:pt idx="61">250000</cx:pt>
          <cx:pt idx="62">450000</cx:pt>
          <cx:pt idx="63">300000</cx:pt>
          <cx:pt idx="64">110000</cx:pt>
          <cx:pt idx="65">130000</cx:pt>
          <cx:pt idx="66">170000</cx:pt>
          <cx:pt idx="67">450000</cx:pt>
          <cx:pt idx="68">200000</cx:pt>
          <cx:pt idx="69">380000</cx:pt>
          <cx:pt idx="70">180000</cx:pt>
          <cx:pt idx="71">90000</cx:pt>
          <cx:pt idx="72">300000</cx:pt>
          <cx:pt idx="73">240000</cx:pt>
          <cx:pt idx="74">180000</cx:pt>
          <cx:pt idx="75">190000</cx:pt>
          <cx:pt idx="76">180000</cx:pt>
          <cx:pt idx="77">490000</cx:pt>
          <cx:pt idx="78">330000</cx:pt>
          <cx:pt idx="79">300000</cx:pt>
          <cx:pt idx="80">200000</cx:pt>
          <cx:pt idx="81">840000</cx:pt>
          <cx:pt idx="82">190000</cx:pt>
          <cx:pt idx="83">350000</cx:pt>
          <cx:pt idx="84">550000</cx:pt>
          <cx:pt idx="85">100000</cx:pt>
          <cx:pt idx="86">100000</cx:pt>
          <cx:pt idx="87">180000</cx:pt>
          <cx:pt idx="88">130000</cx:pt>
          <cx:pt idx="89">240000</cx:pt>
          <cx:pt idx="90">210000</cx:pt>
          <cx:pt idx="91">160000</cx:pt>
          <cx:pt idx="92">140000</cx:pt>
          <cx:pt idx="93">150000</cx:pt>
          <cx:pt idx="94">30000</cx:pt>
          <cx:pt idx="95">180000</cx:pt>
          <cx:pt idx="96">260000</cx:pt>
          <cx:pt idx="97">130000</cx:pt>
          <cx:pt idx="98">300000</cx:pt>
          <cx:pt idx="99">230000</cx:pt>
          <cx:pt idx="100">80000</cx:pt>
          <cx:pt idx="101">200000</cx:pt>
          <cx:pt idx="102">350000</cx:pt>
          <cx:pt idx="103">690000</cx:pt>
          <cx:pt idx="104">250000</cx:pt>
          <cx:pt idx="105">250000</cx:pt>
          <cx:pt idx="106">440000</cx:pt>
          <cx:pt idx="107">150000</cx:pt>
          <cx:pt idx="108">850000</cx:pt>
          <cx:pt idx="109">120000</cx:pt>
          <cx:pt idx="110">260000</cx:pt>
          <cx:pt idx="111">150000</cx:pt>
          <cx:pt idx="112">430000</cx:pt>
          <cx:pt idx="113">250000</cx:pt>
          <cx:pt idx="114">220000</cx:pt>
          <cx:pt idx="115">100000</cx:pt>
          <cx:pt idx="116">120000</cx:pt>
          <cx:pt idx="117">440000</cx:pt>
          <cx:pt idx="118">170000</cx:pt>
          <cx:pt idx="119">330000</cx:pt>
          <cx:pt idx="120">110000</cx:pt>
          <cx:pt idx="121">190000</cx:pt>
          <cx:pt idx="122">50000</cx:pt>
          <cx:pt idx="123">50000</cx:pt>
          <cx:pt idx="124">130000</cx:pt>
          <cx:pt idx="125">330000</cx:pt>
          <cx:pt idx="126">150000</cx:pt>
          <cx:pt idx="127">430000</cx:pt>
          <cx:pt idx="128">590000</cx:pt>
          <cx:pt idx="129">470000</cx:pt>
          <cx:pt idx="130">180000</cx:pt>
          <cx:pt idx="131">2520000</cx:pt>
          <cx:pt idx="132">220000</cx:pt>
          <cx:pt idx="133">280000</cx:pt>
          <cx:pt idx="134">250000</cx:pt>
          <cx:pt idx="135">250000</cx:pt>
          <cx:pt idx="136">100000</cx:pt>
          <cx:pt idx="137">180000</cx:pt>
          <cx:pt idx="138">600000</cx:pt>
          <cx:pt idx="139">210000</cx:pt>
          <cx:pt idx="140">160000</cx:pt>
          <cx:pt idx="141">560000</cx:pt>
          <cx:pt idx="142">120000</cx:pt>
          <cx:pt idx="143">460000</cx:pt>
          <cx:pt idx="144">80000</cx:pt>
          <cx:pt idx="145">150000</cx:pt>
          <cx:pt idx="146">370000</cx:pt>
          <cx:pt idx="147">200000</cx:pt>
          <cx:pt idx="148">390000</cx:pt>
          <cx:pt idx="149">330000</cx:pt>
          <cx:pt idx="150">90000</cx:pt>
          <cx:pt idx="151">340000</cx:pt>
          <cx:pt idx="152">260000</cx:pt>
          <cx:pt idx="153">180000</cx:pt>
          <cx:pt idx="154">140000</cx:pt>
          <cx:pt idx="155">430000</cx:pt>
          <cx:pt idx="156">430000</cx:pt>
          <cx:pt idx="157">300000</cx:pt>
          <cx:pt idx="158">430000</cx:pt>
          <cx:pt idx="159">450000</cx:pt>
          <cx:pt idx="160">340000</cx:pt>
          <cx:pt idx="161">180000</cx:pt>
          <cx:pt idx="162">600000</cx:pt>
          <cx:pt idx="163">1020000</cx:pt>
          <cx:pt idx="164">100000</cx:pt>
          <cx:pt idx="165">180000</cx:pt>
          <cx:pt idx="166">140000</cx:pt>
          <cx:pt idx="167">80000</cx:pt>
          <cx:pt idx="168">180000</cx:pt>
          <cx:pt idx="169">200000</cx:pt>
          <cx:pt idx="170">130000</cx:pt>
          <cx:pt idx="171">200000</cx:pt>
          <cx:pt idx="172">100000</cx:pt>
          <cx:pt idx="173">240000</cx:pt>
          <cx:pt idx="174">200000</cx:pt>
          <cx:pt idx="175">340000</cx:pt>
          <cx:pt idx="176">180000</cx:pt>
          <cx:pt idx="177">170000</cx:pt>
          <cx:pt idx="178">230000</cx:pt>
          <cx:pt idx="179">120000</cx:pt>
          <cx:pt idx="180">240000</cx:pt>
          <cx:pt idx="181">150000</cx:pt>
          <cx:pt idx="182">570000</cx:pt>
          <cx:pt idx="183">130000</cx:pt>
          <cx:pt idx="184">180000</cx:pt>
          <cx:pt idx="185">140000</cx:pt>
          <cx:pt idx="186">200000</cx:pt>
          <cx:pt idx="187">380000</cx:pt>
          <cx:pt idx="188">480000</cx:pt>
          <cx:pt idx="189">250000</cx:pt>
          <cx:pt idx="190">70000</cx:pt>
          <cx:pt idx="191">120000</cx:pt>
          <cx:pt idx="192">170000</cx:pt>
          <cx:pt idx="193">340000</cx:pt>
          <cx:pt idx="194">440000</cx:pt>
          <cx:pt idx="195">160000</cx:pt>
          <cx:pt idx="196">180000</cx:pt>
          <cx:pt idx="197">180000</cx:pt>
          <cx:pt idx="198">170000</cx:pt>
          <cx:pt idx="199">60000</cx:pt>
          <cx:pt idx="200">100000</cx:pt>
          <cx:pt idx="201">380000</cx:pt>
          <cx:pt idx="202">300000</cx:pt>
          <cx:pt idx="203">350000</cx:pt>
          <cx:pt idx="204">200000</cx:pt>
          <cx:pt idx="205">530000</cx:pt>
          <cx:pt idx="206">280000</cx:pt>
          <cx:pt idx="207">280000</cx:pt>
          <cx:pt idx="208">430000</cx:pt>
          <cx:pt idx="209">2520000</cx:pt>
          <cx:pt idx="210">380000</cx:pt>
          <cx:pt idx="211">40000</cx:pt>
          <cx:pt idx="212">100000</cx:pt>
          <cx:pt idx="213">150000</cx:pt>
          <cx:pt idx="214">120000</cx:pt>
          <cx:pt idx="215">250000</cx:pt>
          <cx:pt idx="216">170000</cx:pt>
          <cx:pt idx="217">400000</cx:pt>
          <cx:pt idx="218">90000</cx:pt>
          <cx:pt idx="219">180000</cx:pt>
          <cx:pt idx="220">120000</cx:pt>
          <cx:pt idx="221">100000</cx:pt>
          <cx:pt idx="222">550000</cx:pt>
          <cx:pt idx="223">160000</cx:pt>
          <cx:pt idx="224">210000</cx:pt>
          <cx:pt idx="225">250000</cx:pt>
          <cx:pt idx="226">90000</cx:pt>
          <cx:pt idx="227">230000</cx:pt>
          <cx:pt idx="228">320000</cx:pt>
          <cx:pt idx="229">150000</cx:pt>
          <cx:pt idx="230">600000</cx:pt>
          <cx:pt idx="231">80000</cx:pt>
          <cx:pt idx="232">150000</cx:pt>
          <cx:pt idx="233">90000</cx:pt>
          <cx:pt idx="234">90000</cx:pt>
          <cx:pt idx="235">600000</cx:pt>
          <cx:pt idx="236">390000</cx:pt>
          <cx:pt idx="237">90000</cx:pt>
          <cx:pt idx="238">130000</cx:pt>
          <cx:pt idx="239">140000</cx:pt>
          <cx:pt idx="240">10000</cx:pt>
          <cx:pt idx="241">350000</cx:pt>
          <cx:pt idx="242">150000</cx:pt>
          <cx:pt idx="243">200000</cx:pt>
          <cx:pt idx="244">530000</cx:pt>
          <cx:pt idx="245">210000</cx:pt>
          <cx:pt idx="246">200000</cx:pt>
          <cx:pt idx="247">650000</cx:pt>
          <cx:pt idx="248">180000</cx:pt>
          <cx:pt idx="249">150000</cx:pt>
          <cx:pt idx="250">230000</cx:pt>
          <cx:pt idx="251">130000</cx:pt>
          <cx:pt idx="252">80000</cx:pt>
          <cx:pt idx="253">330000</cx:pt>
          <cx:pt idx="254">200000</cx:pt>
          <cx:pt idx="255">290000</cx:pt>
          <cx:pt idx="256">2520000</cx:pt>
          <cx:pt idx="257">250000</cx:pt>
          <cx:pt idx="258">170000</cx:pt>
          <cx:pt idx="259">200000</cx:pt>
          <cx:pt idx="260">260000</cx:pt>
          <cx:pt idx="261">230000</cx:pt>
          <cx:pt idx="262">310000</cx:pt>
          <cx:pt idx="263">150000</cx:pt>
          <cx:pt idx="264">120000</cx:pt>
          <cx:pt idx="265">450000</cx:pt>
          <cx:pt idx="266">530000</cx:pt>
          <cx:pt idx="267">350000</cx:pt>
          <cx:pt idx="268">190000</cx:pt>
          <cx:pt idx="269">100000</cx:pt>
          <cx:pt idx="270">80000</cx:pt>
          <cx:pt idx="271">100000</cx:pt>
          <cx:pt idx="272">370000</cx:pt>
          <cx:pt idx="273">330000</cx:pt>
          <cx:pt idx="274">330000</cx:pt>
          <cx:pt idx="275">300000</cx:pt>
          <cx:pt idx="276">130000</cx:pt>
          <cx:pt idx="277">200000</cx:pt>
          <cx:pt idx="278">190000</cx:pt>
          <cx:pt idx="279">120000</cx:pt>
          <cx:pt idx="280">470000</cx:pt>
          <cx:pt idx="281">360000</cx:pt>
          <cx:pt idx="282">480000</cx:pt>
          <cx:pt idx="283">80000</cx:pt>
          <cx:pt idx="284">180000</cx:pt>
          <cx:pt idx="285">130000</cx:pt>
          <cx:pt idx="286">350000</cx:pt>
          <cx:pt idx="287">330000</cx:pt>
          <cx:pt idx="288">220000</cx:pt>
          <cx:pt idx="289">130000</cx:pt>
          <cx:pt idx="290">700000</cx:pt>
          <cx:pt idx="291">350000</cx:pt>
          <cx:pt idx="292">570000</cx:pt>
          <cx:pt idx="293">40000</cx:pt>
          <cx:pt idx="294">120000</cx:pt>
          <cx:pt idx="295">190000</cx:pt>
          <cx:pt idx="296">130000</cx:pt>
          <cx:pt idx="297">150000</cx:pt>
          <cx:pt idx="298">250000</cx:pt>
          <cx:pt idx="299">390000</cx:pt>
          <cx:pt idx="300">250000</cx:pt>
          <cx:pt idx="301">400000</cx:pt>
          <cx:pt idx="302">210000</cx:pt>
          <cx:pt idx="303">40000</cx:pt>
          <cx:pt idx="304">180000</cx:pt>
          <cx:pt idx="305">160000</cx:pt>
          <cx:pt idx="306">120000</cx:pt>
          <cx:pt idx="307">120000</cx:pt>
          <cx:pt idx="308">200000</cx:pt>
          <cx:pt idx="309">290000</cx:pt>
          <cx:pt idx="310">150000</cx:pt>
          <cx:pt idx="311">120000</cx:pt>
          <cx:pt idx="312">320000</cx:pt>
          <cx:pt idx="313">800000</cx:pt>
          <cx:pt idx="314">300000</cx:pt>
          <cx:pt idx="315">350000</cx:pt>
          <cx:pt idx="316">300000</cx:pt>
          <cx:pt idx="317">250000</cx:pt>
          <cx:pt idx="318">180000</cx:pt>
          <cx:pt idx="319">190000</cx:pt>
          <cx:pt idx="320">110000</cx:pt>
          <cx:pt idx="321">100000</cx:pt>
          <cx:pt idx="322">650000</cx:pt>
          <cx:pt idx="323">330000</cx:pt>
          <cx:pt idx="324">1000000</cx:pt>
          <cx:pt idx="325">900000</cx:pt>
          <cx:pt idx="326">60000</cx:pt>
          <cx:pt idx="327">220000</cx:pt>
          <cx:pt idx="328">50000</cx:pt>
          <cx:pt idx="329">80000</cx:pt>
          <cx:pt idx="330">280000</cx:pt>
          <cx:pt idx="331">100000</cx:pt>
          <cx:pt idx="332">150000</cx:pt>
          <cx:pt idx="333">180000</cx:pt>
          <cx:pt idx="334">90000</cx:pt>
          <cx:pt idx="335">140000</cx:pt>
          <cx:pt idx="336">190000</cx:pt>
          <cx:pt idx="337">730000</cx:pt>
          <cx:pt idx="338">160000</cx:pt>
          <cx:pt idx="339">270000</cx:pt>
          <cx:pt idx="340">40000</cx:pt>
          <cx:pt idx="341">950000</cx:pt>
          <cx:pt idx="342">150000</cx:pt>
          <cx:pt idx="343">200000</cx:pt>
          <cx:pt idx="344">150000</cx:pt>
          <cx:pt idx="345">130000</cx:pt>
          <cx:pt idx="346">100000</cx:pt>
          <cx:pt idx="347">280000</cx:pt>
          <cx:pt idx="348">220000</cx:pt>
          <cx:pt idx="349">90000</cx:pt>
          <cx:pt idx="350">270000</cx:pt>
          <cx:pt idx="351">250000</cx:pt>
          <cx:pt idx="352">140000</cx:pt>
          <cx:pt idx="353">800000</cx:pt>
          <cx:pt idx="354">300000</cx:pt>
          <cx:pt idx="355">70000</cx:pt>
          <cx:pt idx="356">300000</cx:pt>
          <cx:pt idx="357">150000</cx:pt>
          <cx:pt idx="358">90000</cx:pt>
          <cx:pt idx="359">200000</cx:pt>
          <cx:pt idx="360">450000</cx:pt>
          <cx:pt idx="361">280000</cx:pt>
          <cx:pt idx="362">370000</cx:pt>
          <cx:pt idx="363">440000</cx:pt>
          <cx:pt idx="364">330000</cx:pt>
          <cx:pt idx="365">100000</cx:pt>
          <cx:pt idx="366">300000</cx:pt>
          <cx:pt idx="367">120000</cx:pt>
          <cx:pt idx="368">10000</cx:pt>
          <cx:pt idx="369">350000</cx:pt>
          <cx:pt idx="370">250000</cx:pt>
          <cx:pt idx="371">50000</cx:pt>
          <cx:pt idx="372">170000</cx:pt>
          <cx:pt idx="373">130000</cx:pt>
          <cx:pt idx="374">300000</cx:pt>
          <cx:pt idx="375">500000</cx:pt>
          <cx:pt idx="376">60000</cx:pt>
          <cx:pt idx="377">400000</cx:pt>
          <cx:pt idx="378">300000</cx:pt>
          <cx:pt idx="379">150000</cx:pt>
          <cx:pt idx="380">130000</cx:pt>
          <cx:pt idx="381">90000</cx:pt>
          <cx:pt idx="382">140000</cx:pt>
          <cx:pt idx="383">510000</cx:pt>
          <cx:pt idx="384">20000</cx:pt>
          <cx:pt idx="385">400000</cx:pt>
          <cx:pt idx="386">120000</cx:pt>
          <cx:pt idx="387">100000</cx:pt>
          <cx:pt idx="388">130000</cx:pt>
          <cx:pt idx="389">20000</cx:pt>
          <cx:pt idx="390">350000</cx:pt>
          <cx:pt idx="391">140000</cx:pt>
          <cx:pt idx="392">250000</cx:pt>
          <cx:pt idx="393">280000</cx:pt>
          <cx:pt idx="394">400000</cx:pt>
          <cx:pt idx="395">150000</cx:pt>
          <cx:pt idx="396">160000</cx:pt>
          <cx:pt idx="397">210000</cx:pt>
          <cx:pt idx="398">50000</cx:pt>
          <cx:pt idx="399">80000</cx:pt>
          <cx:pt idx="400">120000</cx:pt>
          <cx:pt idx="401">70000</cx:pt>
          <cx:pt idx="402">200000</cx:pt>
          <cx:pt idx="403">240000</cx:pt>
          <cx:pt idx="404">190000</cx:pt>
          <cx:pt idx="405">280000</cx:pt>
          <cx:pt idx="406">150000</cx:pt>
          <cx:pt idx="407">150000</cx:pt>
          <cx:pt idx="408">450000</cx:pt>
          <cx:pt idx="409">280000</cx:pt>
          <cx:pt idx="410">90000</cx:pt>
          <cx:pt idx="411">200000</cx:pt>
          <cx:pt idx="412">120000</cx:pt>
          <cx:pt idx="413">70000</cx:pt>
          <cx:pt idx="414">200000</cx:pt>
          <cx:pt idx="415">350000</cx:pt>
          <cx:pt idx="416">170000</cx:pt>
          <cx:pt idx="417">160000</cx:pt>
          <cx:pt idx="418">90000</cx:pt>
          <cx:pt idx="419">100000</cx:pt>
          <cx:pt idx="420">140000</cx:pt>
          <cx:pt idx="421">280000</cx:pt>
          <cx:pt idx="422">150000</cx:pt>
          <cx:pt idx="423">200000</cx:pt>
          <cx:pt idx="424">140000</cx:pt>
          <cx:pt idx="425">200000</cx:pt>
          <cx:pt idx="426">100000</cx:pt>
          <cx:pt idx="427">120000</cx:pt>
          <cx:pt idx="428">480000</cx:pt>
          <cx:pt idx="429">370000</cx:pt>
          <cx:pt idx="430">260000</cx:pt>
          <cx:pt idx="431">230000</cx:pt>
          <cx:pt idx="432">130000</cx:pt>
          <cx:pt idx="433">210000</cx:pt>
          <cx:pt idx="434">310000</cx:pt>
          <cx:pt idx="435">80000</cx:pt>
          <cx:pt idx="436">350000</cx:pt>
          <cx:pt idx="437">80000</cx:pt>
          <cx:pt idx="438">110000</cx:pt>
          <cx:pt idx="439">120000</cx:pt>
          <cx:pt idx="440">390000</cx:pt>
          <cx:pt idx="441">330000</cx:pt>
          <cx:pt idx="442">500000</cx:pt>
          <cx:pt idx="443">230000</cx:pt>
          <cx:pt idx="444">350000</cx:pt>
          <cx:pt idx="445">160000</cx:pt>
          <cx:pt idx="446">750000</cx:pt>
          <cx:pt idx="447">440000</cx:pt>
          <cx:pt idx="448">190000</cx:pt>
          <cx:pt idx="449">700000</cx:pt>
          <cx:pt idx="450">180000</cx:pt>
          <cx:pt idx="451">180000</cx:pt>
          <cx:pt idx="452">140000</cx:pt>
          <cx:pt idx="453">170000</cx:pt>
          <cx:pt idx="454">90000</cx:pt>
          <cx:pt idx="455">200000</cx:pt>
          <cx:pt idx="456">250000</cx:pt>
          <cx:pt idx="457">160000</cx:pt>
          <cx:pt idx="458">150000</cx:pt>
          <cx:pt idx="459">150000</cx:pt>
          <cx:pt idx="460">140000</cx:pt>
          <cx:pt idx="461">450000</cx:pt>
          <cx:pt idx="462">500000</cx:pt>
          <cx:pt idx="463">20000</cx:pt>
          <cx:pt idx="464">340000</cx:pt>
          <cx:pt idx="465">230000</cx:pt>
          <cx:pt idx="466">150000</cx:pt>
          <cx:pt idx="467">550000</cx:pt>
          <cx:pt idx="468">450000</cx:pt>
          <cx:pt idx="469">650000</cx:pt>
          <cx:pt idx="470">120000</cx:pt>
          <cx:pt idx="471">40000</cx:pt>
          <cx:pt idx="472">130000</cx:pt>
          <cx:pt idx="473">80000</cx:pt>
          <cx:pt idx="474">90000</cx:pt>
          <cx:pt idx="475">80000</cx:pt>
          <cx:pt idx="476">260000</cx:pt>
          <cx:pt idx="477">400000</cx:pt>
          <cx:pt idx="478">220000</cx:pt>
          <cx:pt idx="479">270000</cx:pt>
          <cx:pt idx="480">60000</cx:pt>
          <cx:pt idx="481">250000</cx:pt>
          <cx:pt idx="482">300000</cx:pt>
          <cx:pt idx="483">80000</cx:pt>
          <cx:pt idx="484">180000</cx:pt>
          <cx:pt idx="485">180000</cx:pt>
          <cx:pt idx="486">160000</cx:pt>
          <cx:pt idx="487">250000</cx:pt>
          <cx:pt idx="488">150000</cx:pt>
          <cx:pt idx="489">140000</cx:pt>
          <cx:pt idx="490">310000</cx:pt>
          <cx:pt idx="491">80000</cx:pt>
          <cx:pt idx="492">330000</cx:pt>
          <cx:pt idx="493">310000</cx:pt>
          <cx:pt idx="494">130000</cx:pt>
          <cx:pt idx="495">230000</cx:pt>
          <cx:pt idx="496">150000</cx:pt>
          <cx:pt idx="497">330000</cx:pt>
          <cx:pt idx="498">180000</cx:pt>
          <cx:pt idx="499">230000</cx:pt>
          <cx:pt idx="500">160000</cx:pt>
          <cx:pt idx="501">140000</cx:pt>
          <cx:pt idx="502">230000</cx:pt>
          <cx:pt idx="503">110000</cx:pt>
          <cx:pt idx="504">120000</cx:pt>
          <cx:pt idx="505">100000</cx:pt>
          <cx:pt idx="506">500000</cx:pt>
          <cx:pt idx="507">400000</cx:pt>
          <cx:pt idx="508">350000</cx:pt>
          <cx:pt idx="509">250000</cx:pt>
          <cx:pt idx="510">140000</cx:pt>
          <cx:pt idx="511">260000</cx:pt>
          <cx:pt idx="512">500000</cx:pt>
          <cx:pt idx="513">850000</cx:pt>
          <cx:pt idx="514">550000</cx:pt>
          <cx:pt idx="515">350000</cx:pt>
          <cx:pt idx="516">270000</cx:pt>
          <cx:pt idx="517">200000</cx:pt>
          <cx:pt idx="518">330000</cx:pt>
          <cx:pt idx="519">350000</cx:pt>
          <cx:pt idx="520">170000</cx:pt>
          <cx:pt idx="521">70000</cx:pt>
          <cx:pt idx="522">300000</cx:pt>
          <cx:pt idx="523">200000</cx:pt>
          <cx:pt idx="524">650000</cx:pt>
          <cx:pt idx="525">2520000</cx:pt>
          <cx:pt idx="526">450000</cx:pt>
          <cx:pt idx="527">140000</cx:pt>
          <cx:pt idx="528">280000</cx:pt>
          <cx:pt idx="529">200000</cx:pt>
          <cx:pt idx="530">500000</cx:pt>
          <cx:pt idx="531">250000</cx:pt>
          <cx:pt idx="532">140000</cx:pt>
          <cx:pt idx="533">80000</cx:pt>
          <cx:pt idx="534">110000</cx:pt>
          <cx:pt idx="535">300000</cx:pt>
          <cx:pt idx="536">100000</cx:pt>
          <cx:pt idx="537">190000</cx:pt>
          <cx:pt idx="538">300000</cx:pt>
          <cx:pt idx="539">100000</cx:pt>
          <cx:pt idx="540">60000</cx:pt>
          <cx:pt idx="541">400000</cx:pt>
          <cx:pt idx="542">140000</cx:pt>
          <cx:pt idx="543">250000</cx:pt>
          <cx:pt idx="544">120000</cx:pt>
          <cx:pt idx="545">80000</cx:pt>
          <cx:pt idx="546">320000</cx:pt>
          <cx:pt idx="547">330000</cx:pt>
          <cx:pt idx="548">40000</cx:pt>
          <cx:pt idx="549">90000</cx:pt>
          <cx:pt idx="550">130000</cx:pt>
          <cx:pt idx="551">450000</cx:pt>
          <cx:pt idx="552">150000</cx:pt>
          <cx:pt idx="553">550000</cx:pt>
          <cx:pt idx="554">280000</cx:pt>
          <cx:pt idx="555">260000</cx:pt>
          <cx:pt idx="556">240000</cx:pt>
          <cx:pt idx="557">10000</cx:pt>
          <cx:pt idx="558">100000</cx:pt>
          <cx:pt idx="559">190000</cx:pt>
          <cx:pt idx="560">150000</cx:pt>
          <cx:pt idx="561">800000</cx:pt>
          <cx:pt idx="562">230000</cx:pt>
          <cx:pt idx="563">300000</cx:pt>
          <cx:pt idx="564">110000</cx:pt>
          <cx:pt idx="565">200000</cx:pt>
          <cx:pt idx="566">760000</cx:pt>
          <cx:pt idx="567">230000</cx:pt>
          <cx:pt idx="568">400000</cx:pt>
          <cx:pt idx="569">370000</cx:pt>
          <cx:pt idx="570">170000</cx:pt>
          <cx:pt idx="571">270000</cx:pt>
          <cx:pt idx="572">330000</cx:pt>
          <cx:pt idx="573">90000</cx:pt>
          <cx:pt idx="574">250000</cx:pt>
          <cx:pt idx="575">60000</cx:pt>
          <cx:pt idx="576">400000</cx:pt>
          <cx:pt idx="577">660000</cx:pt>
          <cx:pt idx="578">70000</cx:pt>
          <cx:pt idx="579">210000</cx:pt>
          <cx:pt idx="580">130000</cx:pt>
          <cx:pt idx="581">310000</cx:pt>
          <cx:pt idx="582">90000</cx:pt>
          <cx:pt idx="583">80000</cx:pt>
          <cx:pt idx="584">90000</cx:pt>
          <cx:pt idx="585">150000</cx:pt>
          <cx:pt idx="586">150000</cx:pt>
          <cx:pt idx="587">100000</cx:pt>
          <cx:pt idx="588">600000</cx:pt>
          <cx:pt idx="589">250000</cx:pt>
          <cx:pt idx="590">120000</cx:pt>
          <cx:pt idx="591">430000</cx:pt>
          <cx:pt idx="592">450000</cx:pt>
          <cx:pt idx="593">600000</cx:pt>
          <cx:pt idx="594">830000</cx:pt>
          <cx:pt idx="595">480000</cx:pt>
          <cx:pt idx="596">230000</cx:pt>
          <cx:pt idx="597">200000</cx:pt>
          <cx:pt idx="598">130000</cx:pt>
          <cx:pt idx="599">450000</cx:pt>
          <cx:pt idx="600">490000</cx:pt>
          <cx:pt idx="601">230000</cx:pt>
          <cx:pt idx="602">60000</cx:pt>
          <cx:pt idx="603">180000</cx:pt>
          <cx:pt idx="604">650000</cx:pt>
          <cx:pt idx="605">650000</cx:pt>
          <cx:pt idx="606">80000</cx:pt>
          <cx:pt idx="607">160000</cx:pt>
          <cx:pt idx="608">400000</cx:pt>
          <cx:pt idx="609">630000</cx:pt>
          <cx:pt idx="610">200000</cx:pt>
          <cx:pt idx="611">490000</cx:pt>
          <cx:pt idx="612">300000</cx:pt>
          <cx:pt idx="613">130000</cx:pt>
          <cx:pt idx="614">320000</cx:pt>
          <cx:pt idx="615">500000</cx:pt>
          <cx:pt idx="616">290000</cx:pt>
          <cx:pt idx="617">500000</cx:pt>
          <cx:pt idx="618">230000</cx:pt>
          <cx:pt idx="619">200000</cx:pt>
          <cx:pt idx="620">1000000</cx:pt>
          <cx:pt idx="621">150000</cx:pt>
          <cx:pt idx="622">220000</cx:pt>
          <cx:pt idx="623">280000</cx:pt>
          <cx:pt idx="624">170000</cx:pt>
          <cx:pt idx="625">300000</cx:pt>
          <cx:pt idx="626">50000</cx:pt>
          <cx:pt idx="627">100000</cx:pt>
          <cx:pt idx="628">110000</cx:pt>
          <cx:pt idx="629">500000</cx:pt>
          <cx:pt idx="630">350000</cx:pt>
          <cx:pt idx="631">550000</cx:pt>
          <cx:pt idx="632">300000</cx:pt>
          <cx:pt idx="633">50000</cx:pt>
          <cx:pt idx="634">70000</cx:pt>
          <cx:pt idx="635">330000</cx:pt>
          <cx:pt idx="636">160000</cx:pt>
          <cx:pt idx="637">250000</cx:pt>
          <cx:pt idx="638">200000</cx:pt>
          <cx:pt idx="639">90000</cx:pt>
          <cx:pt idx="640">50000</cx:pt>
          <cx:pt idx="641">200000</cx:pt>
          <cx:pt idx="642">100000</cx:pt>
          <cx:pt idx="643">350000</cx:pt>
          <cx:pt idx="644">1000000</cx:pt>
          <cx:pt idx="645">50000</cx:pt>
          <cx:pt idx="646">300000</cx:pt>
          <cx:pt idx="647">800000</cx:pt>
          <cx:pt idx="648">150000</cx:pt>
          <cx:pt idx="649">200000</cx:pt>
          <cx:pt idx="650">380000</cx:pt>
          <cx:pt idx="651">200000</cx:pt>
          <cx:pt idx="652">300000</cx:pt>
          <cx:pt idx="653">150000</cx:pt>
          <cx:pt idx="654">200000</cx:pt>
          <cx:pt idx="655">250000</cx:pt>
          <cx:pt idx="656">100000</cx:pt>
          <cx:pt idx="657">220000</cx:pt>
          <cx:pt idx="658">150000</cx:pt>
          <cx:pt idx="659">180000</cx:pt>
          <cx:pt idx="660">360000</cx:pt>
          <cx:pt idx="661">650000</cx:pt>
          <cx:pt idx="662">280000</cx:pt>
          <cx:pt idx="663">250000</cx:pt>
          <cx:pt idx="664">330000</cx:pt>
          <cx:pt idx="665">340000</cx:pt>
          <cx:pt idx="666">310000</cx:pt>
          <cx:pt idx="667">330000</cx:pt>
          <cx:pt idx="668">480000</cx:pt>
          <cx:pt idx="669">180000</cx:pt>
          <cx:pt idx="670">80000</cx:pt>
          <cx:pt idx="671">100000</cx:pt>
          <cx:pt idx="672">200000</cx:pt>
          <cx:pt idx="673">100000</cx:pt>
          <cx:pt idx="674">60000</cx:pt>
          <cx:pt idx="675">180000</cx:pt>
          <cx:pt idx="676">320000</cx:pt>
          <cx:pt idx="677">170000</cx:pt>
          <cx:pt idx="678">140000</cx:pt>
          <cx:pt idx="679">60000</cx:pt>
          <cx:pt idx="680">280000</cx:pt>
          <cx:pt idx="681">220000</cx:pt>
          <cx:pt idx="682">160000</cx:pt>
          <cx:pt idx="683">190000</cx:pt>
          <cx:pt idx="684">160000</cx:pt>
          <cx:pt idx="685">140000</cx:pt>
          <cx:pt idx="686">170000</cx:pt>
          <cx:pt idx="687">170000</cx:pt>
          <cx:pt idx="688">180000</cx:pt>
          <cx:pt idx="689">50000</cx:pt>
          <cx:pt idx="690">190000</cx:pt>
          <cx:pt idx="691">400000</cx:pt>
          <cx:pt idx="692">180000</cx:pt>
          <cx:pt idx="693">800000</cx:pt>
          <cx:pt idx="694">350000</cx:pt>
          <cx:pt idx="695">130000</cx:pt>
          <cx:pt idx="696">330000</cx:pt>
          <cx:pt idx="697">70000</cx:pt>
          <cx:pt idx="698">80000</cx:pt>
          <cx:pt idx="699">170000</cx:pt>
          <cx:pt idx="700">280000</cx:pt>
          <cx:pt idx="701">410000</cx:pt>
          <cx:pt idx="702">170000</cx:pt>
          <cx:pt idx="703">180000</cx:pt>
          <cx:pt idx="704">480000</cx:pt>
          <cx:pt idx="705">280000</cx:pt>
          <cx:pt idx="706">320000</cx:pt>
          <cx:pt idx="707">180000</cx:pt>
          <cx:pt idx="708">190000</cx:pt>
          <cx:pt idx="709">500000</cx:pt>
          <cx:pt idx="710">300000</cx:pt>
          <cx:pt idx="711">950000</cx:pt>
          <cx:pt idx="712">650000</cx:pt>
          <cx:pt idx="713">500000</cx:pt>
          <cx:pt idx="714">100000</cx:pt>
          <cx:pt idx="715">90000</cx:pt>
          <cx:pt idx="716">360000</cx:pt>
          <cx:pt idx="717">120000</cx:pt>
          <cx:pt idx="718">100000</cx:pt>
          <cx:pt idx="719">90000</cx:pt>
          <cx:pt idx="720">250000</cx:pt>
          <cx:pt idx="721">300000</cx:pt>
          <cx:pt idx="722">300000</cx:pt>
          <cx:pt idx="723">30000</cx:pt>
          <cx:pt idx="724">170000</cx:pt>
          <cx:pt idx="725">140000</cx:pt>
          <cx:pt idx="726">120000</cx:pt>
          <cx:pt idx="727">80000</cx:pt>
          <cx:pt idx="728">200000</cx:pt>
          <cx:pt idx="729">320000</cx:pt>
          <cx:pt idx="730">80000</cx:pt>
          <cx:pt idx="731">210000</cx:pt>
          <cx:pt idx="732">500000</cx:pt>
          <cx:pt idx="733">220000</cx:pt>
          <cx:pt idx="734">110000</cx:pt>
          <cx:pt idx="735">200000</cx:pt>
          <cx:pt idx="736">650000</cx:pt>
          <cx:pt idx="737">110000</cx:pt>
          <cx:pt idx="738">330000</cx:pt>
          <cx:pt idx="739">100000</cx:pt>
          <cx:pt idx="740">170000</cx:pt>
          <cx:pt idx="741">130000</cx:pt>
          <cx:pt idx="742">200000</cx:pt>
          <cx:pt idx="743">180000</cx:pt>
          <cx:pt idx="744">70000</cx:pt>
          <cx:pt idx="745">140000</cx:pt>
          <cx:pt idx="746">200000</cx:pt>
          <cx:pt idx="747">490000</cx:pt>
          <cx:pt idx="748">250000</cx:pt>
          <cx:pt idx="749">80000</cx:pt>
          <cx:pt idx="750">1200000</cx:pt>
          <cx:pt idx="751">650000</cx:pt>
          <cx:pt idx="752">300000</cx:pt>
          <cx:pt idx="753">1000000</cx:pt>
          <cx:pt idx="754">230000</cx:pt>
          <cx:pt idx="755">300000</cx:pt>
          <cx:pt idx="756">120000</cx:pt>
          <cx:pt idx="757">270000</cx:pt>
          <cx:pt idx="758">310000</cx:pt>
          <cx:pt idx="759">680000</cx:pt>
          <cx:pt idx="760">400000</cx:pt>
          <cx:pt idx="761">400000</cx:pt>
          <cx:pt idx="762">450000</cx:pt>
          <cx:pt idx="763">300000</cx:pt>
          <cx:pt idx="764">100000</cx:pt>
          <cx:pt idx="765">250000</cx:pt>
          <cx:pt idx="766">120000</cx:pt>
          <cx:pt idx="767">580000</cx:pt>
          <cx:pt idx="768">200000</cx:pt>
          <cx:pt idx="769">250000</cx:pt>
          <cx:pt idx="770">220000</cx:pt>
          <cx:pt idx="771">90000</cx:pt>
          <cx:pt idx="772">350000</cx:pt>
          <cx:pt idx="773">150000</cx:pt>
          <cx:pt idx="774">250000</cx:pt>
          <cx:pt idx="775">70000</cx:pt>
          <cx:pt idx="776">290000</cx:pt>
          <cx:pt idx="777">80000</cx:pt>
          <cx:pt idx="778">70000</cx:pt>
          <cx:pt idx="779">40000</cx:pt>
          <cx:pt idx="780">270000</cx:pt>
          <cx:pt idx="781">2520000</cx:pt>
          <cx:pt idx="782">350000</cx:pt>
          <cx:pt idx="783">200000</cx:pt>
          <cx:pt idx="784">260000</cx:pt>
          <cx:pt idx="785">390000</cx:pt>
          <cx:pt idx="786">90000</cx:pt>
          <cx:pt idx="787">140000</cx:pt>
          <cx:pt idx="788">260000</cx:pt>
          <cx:pt idx="789">190000</cx:pt>
          <cx:pt idx="790">130000</cx:pt>
          <cx:pt idx="791">40000</cx:pt>
          <cx:pt idx="792">350000</cx:pt>
          <cx:pt idx="793">300000</cx:pt>
          <cx:pt idx="794">400000</cx:pt>
          <cx:pt idx="795">560000</cx:pt>
          <cx:pt idx="796">240000</cx:pt>
          <cx:pt idx="797">400000</cx:pt>
          <cx:pt idx="798">20000</cx:pt>
          <cx:pt idx="799">300000</cx:pt>
          <cx:pt idx="800">170000</cx:pt>
          <cx:pt idx="801">430000</cx:pt>
          <cx:pt idx="802">60000</cx:pt>
          <cx:pt idx="803">180000</cx:pt>
          <cx:pt idx="804">200000</cx:pt>
          <cx:pt idx="805">750000</cx:pt>
          <cx:pt idx="806">160000</cx:pt>
          <cx:pt idx="807">300000</cx:pt>
          <cx:pt idx="808">2520000</cx:pt>
          <cx:pt idx="809">150000</cx:pt>
          <cx:pt idx="810">140000</cx:pt>
          <cx:pt idx="811">350000</cx:pt>
          <cx:pt idx="812">230000</cx:pt>
          <cx:pt idx="813">790000</cx:pt>
          <cx:pt idx="814">200000</cx:pt>
          <cx:pt idx="815">900000</cx:pt>
          <cx:pt idx="816">60000</cx:pt>
          <cx:pt idx="817">190000</cx:pt>
          <cx:pt idx="818">650000</cx:pt>
          <cx:pt idx="819">170000</cx:pt>
          <cx:pt idx="820">150000</cx:pt>
          <cx:pt idx="821">100000</cx:pt>
          <cx:pt idx="822">200000</cx:pt>
          <cx:pt idx="823">210000</cx:pt>
          <cx:pt idx="824">160000</cx:pt>
          <cx:pt idx="825">170000</cx:pt>
          <cx:pt idx="826">100000</cx:pt>
          <cx:pt idx="827">200000</cx:pt>
          <cx:pt idx="828">120000</cx:pt>
          <cx:pt idx="829">600000</cx:pt>
          <cx:pt idx="830">180000</cx:pt>
          <cx:pt idx="831">450000</cx:pt>
          <cx:pt idx="832">540000</cx:pt>
          <cx:pt idx="833">160000</cx:pt>
          <cx:pt idx="834">190000</cx:pt>
          <cx:pt idx="835">250000</cx:pt>
          <cx:pt idx="836">180000</cx:pt>
          <cx:pt idx="837">180000</cx:pt>
          <cx:pt idx="838">140000</cx:pt>
          <cx:pt idx="839">250000</cx:pt>
          <cx:pt idx="840">800000</cx:pt>
          <cx:pt idx="841">60000</cx:pt>
          <cx:pt idx="842">260000</cx:pt>
          <cx:pt idx="843">90000</cx:pt>
          <cx:pt idx="844">120000</cx:pt>
          <cx:pt idx="845">70000</cx:pt>
          <cx:pt idx="846">160000</cx:pt>
          <cx:pt idx="847">220000</cx:pt>
          <cx:pt idx="848">140000</cx:pt>
          <cx:pt idx="849">140000</cx:pt>
          <cx:pt idx="850">420000</cx:pt>
          <cx:pt idx="851">80000</cx:pt>
          <cx:pt idx="852">120000</cx:pt>
          <cx:pt idx="853">250000</cx:pt>
          <cx:pt idx="854">10000</cx:pt>
          <cx:pt idx="855">140000</cx:pt>
          <cx:pt idx="856">300000</cx:pt>
          <cx:pt idx="857">100000</cx:pt>
          <cx:pt idx="858">250000</cx:pt>
          <cx:pt idx="859">110000</cx:pt>
          <cx:pt idx="860">300000</cx:pt>
          <cx:pt idx="861">130000</cx:pt>
          <cx:pt idx="862">1300000</cx:pt>
          <cx:pt idx="863">430000</cx:pt>
          <cx:pt idx="864">200000</cx:pt>
          <cx:pt idx="865">500000</cx:pt>
          <cx:pt idx="866">280000</cx:pt>
          <cx:pt idx="867">40000</cx:pt>
          <cx:pt idx="868">400000</cx:pt>
          <cx:pt idx="869">130000</cx:pt>
          <cx:pt idx="870">250000</cx:pt>
          <cx:pt idx="871">190000</cx:pt>
          <cx:pt idx="872">180000</cx:pt>
          <cx:pt idx="873">120000</cx:pt>
          <cx:pt idx="874">180000</cx:pt>
          <cx:pt idx="875">700000</cx:pt>
          <cx:pt idx="876">280000</cx:pt>
          <cx:pt idx="877">100000</cx:pt>
          <cx:pt idx="878">200000</cx:pt>
          <cx:pt idx="879">350000</cx:pt>
          <cx:pt idx="880">900000</cx:pt>
          <cx:pt idx="881">100000</cx:pt>
          <cx:pt idx="882">390000</cx:pt>
          <cx:pt idx="883">60000</cx:pt>
          <cx:pt idx="884">130000</cx:pt>
          <cx:pt idx="885">250000</cx:pt>
          <cx:pt idx="886">70000</cx:pt>
          <cx:pt idx="887">290000</cx:pt>
          <cx:pt idx="888">150000</cx:pt>
          <cx:pt idx="889">250000</cx:pt>
          <cx:pt idx="890">180000</cx:pt>
          <cx:pt idx="891">370000</cx:pt>
          <cx:pt idx="892">60000</cx:pt>
          <cx:pt idx="893">150000</cx:pt>
          <cx:pt idx="894">240000</cx:pt>
          <cx:pt idx="895">600000</cx:pt>
          <cx:pt idx="896">60000</cx:pt>
          <cx:pt idx="897">80000</cx:pt>
          <cx:pt idx="898">260000</cx:pt>
          <cx:pt idx="899">80000</cx:pt>
          <cx:pt idx="900">180000</cx:pt>
          <cx:pt idx="901">250000</cx:pt>
          <cx:pt idx="902">90000</cx:pt>
          <cx:pt idx="903">170000</cx:pt>
          <cx:pt idx="904">330000</cx:pt>
          <cx:pt idx="905">350000</cx:pt>
          <cx:pt idx="906">240000</cx:pt>
          <cx:pt idx="907">400000</cx:pt>
          <cx:pt idx="908">280000</cx:pt>
          <cx:pt idx="909">650000</cx:pt>
          <cx:pt idx="910">580000</cx:pt>
          <cx:pt idx="911">280000</cx:pt>
          <cx:pt idx="912">210000</cx:pt>
          <cx:pt idx="913">390000</cx:pt>
          <cx:pt idx="914">150000</cx:pt>
          <cx:pt idx="915">90000</cx:pt>
          <cx:pt idx="916">220000</cx:pt>
          <cx:pt idx="917">80000</cx:pt>
          <cx:pt idx="918">80000</cx:pt>
          <cx:pt idx="919">500000</cx:pt>
          <cx:pt idx="920">350000</cx:pt>
          <cx:pt idx="921">230000</cx:pt>
          <cx:pt idx="922">580000</cx:pt>
          <cx:pt idx="923">210000</cx:pt>
          <cx:pt idx="924">220000</cx:pt>
          <cx:pt idx="925">650000</cx:pt>
          <cx:pt idx="926">390000</cx:pt>
          <cx:pt idx="927">100000</cx:pt>
          <cx:pt idx="928">350000</cx:pt>
          <cx:pt idx="929">300000</cx:pt>
          <cx:pt idx="930">40000</cx:pt>
          <cx:pt idx="931">340000</cx:pt>
          <cx:pt idx="932">2520000</cx:pt>
          <cx:pt idx="933">80000</cx:pt>
          <cx:pt idx="934">500000</cx:pt>
          <cx:pt idx="935">280000</cx:pt>
          <cx:pt idx="936">140000</cx:pt>
          <cx:pt idx="937">50000</cx:pt>
          <cx:pt idx="938">440000</cx:pt>
          <cx:pt idx="939">320000</cx:pt>
          <cx:pt idx="940">70000</cx:pt>
          <cx:pt idx="941">170000</cx:pt>
          <cx:pt idx="942">250000</cx:pt>
          <cx:pt idx="943">130000</cx:pt>
          <cx:pt idx="944">100000</cx:pt>
          <cx:pt idx="945">250000</cx:pt>
          <cx:pt idx="946">150000</cx:pt>
          <cx:pt idx="947">240000</cx:pt>
          <cx:pt idx="948">280000</cx:pt>
          <cx:pt idx="949">570000</cx:pt>
          <cx:pt idx="950">400000</cx:pt>
          <cx:pt idx="951">150000</cx:pt>
          <cx:pt idx="952">260000</cx:pt>
          <cx:pt idx="953">200000</cx:pt>
          <cx:pt idx="954">140000</cx:pt>
          <cx:pt idx="955">330000</cx:pt>
          <cx:pt idx="956">180000</cx:pt>
          <cx:pt idx="957">330000</cx:pt>
          <cx:pt idx="958">170000</cx:pt>
          <cx:pt idx="959">580000</cx:pt>
          <cx:pt idx="960">80000</cx:pt>
          <cx:pt idx="961">400000</cx:pt>
          <cx:pt idx="962">80000</cx:pt>
          <cx:pt idx="963">160000</cx:pt>
          <cx:pt idx="964">230000</cx:pt>
          <cx:pt idx="965">210000</cx:pt>
          <cx:pt idx="966">400000</cx:pt>
          <cx:pt idx="967">300000</cx:pt>
          <cx:pt idx="968">100000</cx:pt>
          <cx:pt idx="969">280000</cx:pt>
          <cx:pt idx="970">150000</cx:pt>
          <cx:pt idx="971">330000</cx:pt>
          <cx:pt idx="972">320000</cx:pt>
          <cx:pt idx="973">450000</cx:pt>
          <cx:pt idx="974">240000</cx:pt>
          <cx:pt idx="975">150000</cx:pt>
          <cx:pt idx="976">250000</cx:pt>
          <cx:pt idx="977">300000</cx:pt>
          <cx:pt idx="978">130000</cx:pt>
          <cx:pt idx="979">170000</cx:pt>
          <cx:pt idx="980">320000</cx:pt>
          <cx:pt idx="981">290000</cx:pt>
          <cx:pt idx="982">1200000</cx:pt>
          <cx:pt idx="983">80000</cx:pt>
          <cx:pt idx="984">10000</cx:pt>
          <cx:pt idx="985">80000</cx:pt>
          <cx:pt idx="986">90000</cx:pt>
          <cx:pt idx="987">110000</cx:pt>
          <cx:pt idx="988">200000</cx:pt>
          <cx:pt idx="989">30000</cx:pt>
          <cx:pt idx="990">10000</cx:pt>
          <cx:pt idx="991">330000</cx:pt>
          <cx:pt idx="992">150000</cx:pt>
          <cx:pt idx="993">70000</cx:pt>
          <cx:pt idx="994">150000</cx:pt>
          <cx:pt idx="995">50000</cx:pt>
          <cx:pt idx="996">150000</cx:pt>
          <cx:pt idx="997">180000</cx:pt>
          <cx:pt idx="998">210000</cx:pt>
          <cx:pt idx="999">30000</cx:pt>
          <cx:pt idx="1000">120000</cx:pt>
          <cx:pt idx="1001">350000</cx:pt>
          <cx:pt idx="1002">20000</cx:pt>
          <cx:pt idx="1003">260000</cx:pt>
          <cx:pt idx="1004">20000</cx:pt>
          <cx:pt idx="1005">20000</cx:pt>
          <cx:pt idx="1006">50000</cx:pt>
          <cx:pt idx="1007">30000</cx:pt>
          <cx:pt idx="1008">10000</cx:pt>
          <cx:pt idx="1009">10000</cx:pt>
          <cx:pt idx="1010">20000</cx:pt>
          <cx:pt idx="1011">40000</cx:pt>
          <cx:pt idx="1012">10000</cx:pt>
          <cx:pt idx="1013">20000</cx:pt>
          <cx:pt idx="1014">190000</cx:pt>
          <cx:pt idx="1015">30000</cx:pt>
          <cx:pt idx="1016">30000</cx:pt>
          <cx:pt idx="1017">20000</cx:pt>
          <cx:pt idx="1018">10000</cx:pt>
          <cx:pt idx="1019">180000</cx:pt>
          <cx:pt idx="1020">40000</cx:pt>
          <cx:pt idx="1021">20000</cx:pt>
          <cx:pt idx="1022">10000</cx:pt>
          <cx:pt idx="1023">150000</cx:pt>
          <cx:pt idx="1024">250000</cx:pt>
          <cx:pt idx="1025">30000</cx:pt>
          <cx:pt idx="1026">80000</cx:pt>
          <cx:pt idx="1027">100000</cx:pt>
          <cx:pt idx="1028">60000</cx:pt>
          <cx:pt idx="1029">450000</cx:pt>
          <cx:pt idx="1030">270000</cx:pt>
          <cx:pt idx="1031">80000</cx:pt>
          <cx:pt idx="1032">20000</cx:pt>
          <cx:pt idx="1033">130000</cx:pt>
          <cx:pt idx="1034">380000</cx:pt>
          <cx:pt idx="1035">210000</cx:pt>
          <cx:pt idx="1036">150000</cx:pt>
          <cx:pt idx="1037">230000</cx:pt>
          <cx:pt idx="1038">250000</cx:pt>
          <cx:pt idx="1039">60000</cx:pt>
          <cx:pt idx="1040">300000</cx:pt>
          <cx:pt idx="1041">500000</cx:pt>
          <cx:pt idx="1042">10000</cx:pt>
          <cx:pt idx="1043">200000</cx:pt>
          <cx:pt idx="1044">150000</cx:pt>
          <cx:pt idx="1045">300000</cx:pt>
          <cx:pt idx="1046">90000</cx:pt>
          <cx:pt idx="1047">60000</cx:pt>
          <cx:pt idx="1048">30000</cx:pt>
          <cx:pt idx="1049">40000</cx:pt>
          <cx:pt idx="1050">170000</cx:pt>
          <cx:pt idx="1051">10000</cx:pt>
          <cx:pt idx="1052">400000</cx:pt>
          <cx:pt idx="1053">40000</cx:pt>
          <cx:pt idx="1054">10000</cx:pt>
          <cx:pt idx="1055">80000</cx:pt>
          <cx:pt idx="1056">130000</cx:pt>
          <cx:pt idx="1057">450000</cx:pt>
          <cx:pt idx="1058">150000</cx:pt>
          <cx:pt idx="1059">250000</cx:pt>
          <cx:pt idx="1060">100000</cx:pt>
          <cx:pt idx="1061">100000</cx:pt>
          <cx:pt idx="1062">200000</cx:pt>
          <cx:pt idx="1063">230000</cx:pt>
          <cx:pt idx="1064">400000</cx:pt>
          <cx:pt idx="1065">150000</cx:pt>
          <cx:pt idx="1066">180000</cx:pt>
          <cx:pt idx="1067">230000</cx:pt>
          <cx:pt idx="1068">170000</cx:pt>
          <cx:pt idx="1069">160000</cx:pt>
          <cx:pt idx="1070">320000</cx:pt>
          <cx:pt idx="1071">150000</cx:pt>
          <cx:pt idx="1072">140000</cx:pt>
          <cx:pt idx="1073">250000</cx:pt>
          <cx:pt idx="1074">160000</cx:pt>
          <cx:pt idx="1075">270000</cx:pt>
          <cx:pt idx="1076">130000</cx:pt>
          <cx:pt idx="1077">130000</cx:pt>
          <cx:pt idx="1078">230000</cx:pt>
          <cx:pt idx="1079">230000</cx:pt>
          <cx:pt idx="1080">180000</cx:pt>
          <cx:pt idx="1081">180000</cx:pt>
          <cx:pt idx="1082">650000</cx:pt>
          <cx:pt idx="1083">130000</cx:pt>
          <cx:pt idx="1084">300000</cx:pt>
          <cx:pt idx="1085">100000</cx:pt>
          <cx:pt idx="1086">200000</cx:pt>
          <cx:pt idx="1087">150000</cx:pt>
          <cx:pt idx="1088">320000</cx:pt>
          <cx:pt idx="1089">200000</cx:pt>
          <cx:pt idx="1090">110000</cx:pt>
          <cx:pt idx="1091">140000</cx:pt>
          <cx:pt idx="1092">150000</cx:pt>
          <cx:pt idx="1093">330000</cx:pt>
          <cx:pt idx="1094">500000</cx:pt>
          <cx:pt idx="1095">650000</cx:pt>
          <cx:pt idx="1096">180000</cx:pt>
          <cx:pt idx="1097">150000</cx:pt>
          <cx:pt idx="1098">140000</cx:pt>
          <cx:pt idx="1099">130000</cx:pt>
          <cx:pt idx="1100">90000</cx:pt>
          <cx:pt idx="1101">150000</cx:pt>
          <cx:pt idx="1102">30000</cx:pt>
          <cx:pt idx="1103">190000</cx:pt>
          <cx:pt idx="1104">380000</cx:pt>
          <cx:pt idx="1105">120000</cx:pt>
          <cx:pt idx="1106">170000</cx:pt>
          <cx:pt idx="1107">50000</cx:pt>
          <cx:pt idx="1108">120000</cx:pt>
          <cx:pt idx="1109">120000</cx:pt>
          <cx:pt idx="1110">360000</cx:pt>
          <cx:pt idx="1111">300000</cx:pt>
          <cx:pt idx="1112">120000</cx:pt>
          <cx:pt idx="1113">140000</cx:pt>
          <cx:pt idx="1114">160000</cx:pt>
          <cx:pt idx="1115">60000</cx:pt>
          <cx:pt idx="1116">150000</cx:pt>
          <cx:pt idx="1117">80000</cx:pt>
          <cx:pt idx="1118">130000</cx:pt>
          <cx:pt idx="1119">180000</cx:pt>
          <cx:pt idx="1120">200000</cx:pt>
          <cx:pt idx="1121">320000</cx:pt>
          <cx:pt idx="1122">320000</cx:pt>
          <cx:pt idx="1123">110000</cx:pt>
          <cx:pt idx="1124">180000</cx:pt>
          <cx:pt idx="1125">200000</cx:pt>
          <cx:pt idx="1126">80000</cx:pt>
          <cx:pt idx="1127">50000</cx:pt>
          <cx:pt idx="1128">70000</cx:pt>
          <cx:pt idx="1129">50000</cx:pt>
          <cx:pt idx="1130">40000</cx:pt>
          <cx:pt idx="1131">50000</cx:pt>
          <cx:pt idx="1132">50000</cx:pt>
          <cx:pt idx="1133">280000</cx:pt>
          <cx:pt idx="1134">90000</cx:pt>
          <cx:pt idx="1135">350000</cx:pt>
          <cx:pt idx="1136">70000</cx:pt>
          <cx:pt idx="1137">200000</cx:pt>
          <cx:pt idx="1138">180000</cx:pt>
          <cx:pt idx="1139">200000</cx:pt>
          <cx:pt idx="1140">100000</cx:pt>
          <cx:pt idx="1141">350000</cx:pt>
          <cx:pt idx="1142">150000</cx:pt>
          <cx:pt idx="1143">30000</cx:pt>
          <cx:pt idx="1144">80000</cx:pt>
          <cx:pt idx="1145">70000</cx:pt>
          <cx:pt idx="1146">90000</cx:pt>
          <cx:pt idx="1147">130000</cx:pt>
          <cx:pt idx="1148">80000</cx:pt>
          <cx:pt idx="1149">20000</cx:pt>
          <cx:pt idx="1150">300000</cx:pt>
          <cx:pt idx="1151">210000</cx:pt>
          <cx:pt idx="1152">30000</cx:pt>
          <cx:pt idx="1153">80000</cx:pt>
          <cx:pt idx="1154">350000</cx:pt>
          <cx:pt idx="1155">180000</cx:pt>
          <cx:pt idx="1156">60000</cx:pt>
          <cx:pt idx="1157">390000</cx:pt>
          <cx:pt idx="1158">270000</cx:pt>
          <cx:pt idx="1159">230000</cx:pt>
          <cx:pt idx="1160">850000</cx:pt>
          <cx:pt idx="1161">100000</cx:pt>
          <cx:pt idx="1162">110000</cx:pt>
          <cx:pt idx="1163">300000</cx:pt>
          <cx:pt idx="1164">70000</cx:pt>
          <cx:pt idx="1165">250000</cx:pt>
          <cx:pt idx="1166">70000</cx:pt>
          <cx:pt idx="1167">90000</cx:pt>
          <cx:pt idx="1168">140000</cx:pt>
          <cx:pt idx="1169">130000</cx:pt>
          <cx:pt idx="1170">160000</cx:pt>
          <cx:pt idx="1171">310000</cx:pt>
          <cx:pt idx="1172">310000</cx:pt>
          <cx:pt idx="1173">150000</cx:pt>
          <cx:pt idx="1174">210000</cx:pt>
          <cx:pt idx="1175">320000</cx:pt>
          <cx:pt idx="1176">200000</cx:pt>
          <cx:pt idx="1177">320000</cx:pt>
          <cx:pt idx="1178">40000</cx:pt>
          <cx:pt idx="1179">30000</cx:pt>
          <cx:pt idx="1180">30000</cx:pt>
          <cx:pt idx="1181">700000</cx:pt>
          <cx:pt idx="1182">70000</cx:pt>
          <cx:pt idx="1183">280000</cx:pt>
          <cx:pt idx="1184">200000</cx:pt>
          <cx:pt idx="1185">240000</cx:pt>
          <cx:pt idx="1186">90000</cx:pt>
          <cx:pt idx="1187">170000</cx:pt>
          <cx:pt idx="1188">150000</cx:pt>
          <cx:pt idx="1189">240000</cx:pt>
          <cx:pt idx="1190">150000</cx:pt>
          <cx:pt idx="1191">450000</cx:pt>
          <cx:pt idx="1192">200000</cx:pt>
          <cx:pt idx="1193">550000</cx:pt>
          <cx:pt idx="1194">400000</cx:pt>
          <cx:pt idx="1195">580000</cx:pt>
          <cx:pt idx="1196">350000</cx:pt>
          <cx:pt idx="1197">100000</cx:pt>
          <cx:pt idx="1198">300000</cx:pt>
          <cx:pt idx="1199">170000</cx:pt>
          <cx:pt idx="1200">150000</cx:pt>
          <cx:pt idx="1201">60000</cx:pt>
          <cx:pt idx="1202">120000</cx:pt>
          <cx:pt idx="1203">160000</cx:pt>
          <cx:pt idx="1204">110000</cx:pt>
          <cx:pt idx="1205">380000</cx:pt>
          <cx:pt idx="1206">110000</cx:pt>
          <cx:pt idx="1207">500000</cx:pt>
          <cx:pt idx="1208">800000</cx:pt>
          <cx:pt idx="1209">580000</cx:pt>
          <cx:pt idx="1210">20000</cx:pt>
          <cx:pt idx="1211">320000</cx:pt>
          <cx:pt idx="1212">200000</cx:pt>
          <cx:pt idx="1213">70000</cx:pt>
          <cx:pt idx="1214">370000</cx:pt>
          <cx:pt idx="1215">430000</cx:pt>
          <cx:pt idx="1216">80000</cx:pt>
          <cx:pt idx="1217">480000</cx:pt>
          <cx:pt idx="1218">350000</cx:pt>
          <cx:pt idx="1219">400000</cx:pt>
          <cx:pt idx="1220">700000</cx:pt>
          <cx:pt idx="1221">290000</cx:pt>
          <cx:pt idx="1222">300000</cx:pt>
          <cx:pt idx="1223">300000</cx:pt>
          <cx:pt idx="1224">160000</cx:pt>
          <cx:pt idx="1225">80000</cx:pt>
          <cx:pt idx="1226">60000</cx:pt>
          <cx:pt idx="1227">120000</cx:pt>
          <cx:pt idx="1228">120000</cx:pt>
          <cx:pt idx="1229">300000</cx:pt>
          <cx:pt idx="1230">210000</cx:pt>
          <cx:pt idx="1231">200000</cx:pt>
          <cx:pt idx="1232">80000</cx:pt>
          <cx:pt idx="1233">190000</cx:pt>
          <cx:pt idx="1234">420000</cx:pt>
          <cx:pt idx="1235">160000</cx:pt>
          <cx:pt idx="1236">200000</cx:pt>
          <cx:pt idx="1237">360000</cx:pt>
          <cx:pt idx="1238">400000</cx:pt>
          <cx:pt idx="1239">50000</cx:pt>
          <cx:pt idx="1240">80000</cx:pt>
          <cx:pt idx="1241">80000</cx:pt>
          <cx:pt idx="1242">40000</cx:pt>
          <cx:pt idx="1243">40000</cx:pt>
          <cx:pt idx="1244">40000</cx:pt>
          <cx:pt idx="1245">500000</cx:pt>
          <cx:pt idx="1246">550000</cx:pt>
          <cx:pt idx="1247">350000</cx:pt>
          <cx:pt idx="1248">100000</cx:pt>
          <cx:pt idx="1249">300000</cx:pt>
          <cx:pt idx="1250">20000</cx:pt>
          <cx:pt idx="1251">390000</cx:pt>
          <cx:pt idx="1252">70000</cx:pt>
          <cx:pt idx="1253">350000</cx:pt>
          <cx:pt idx="1254">610000</cx:pt>
          <cx:pt idx="1255">80000</cx:pt>
          <cx:pt idx="1256">30000</cx:pt>
          <cx:pt idx="1257">100000</cx:pt>
          <cx:pt idx="1258">80000</cx:pt>
          <cx:pt idx="1259">200000</cx:pt>
          <cx:pt idx="1260">100000</cx:pt>
          <cx:pt idx="1261">400000</cx:pt>
          <cx:pt idx="1262">500000</cx:pt>
          <cx:pt idx="1263">300000</cx:pt>
          <cx:pt idx="1264">320000</cx:pt>
          <cx:pt idx="1265">500000</cx:pt>
          <cx:pt idx="1266">250000</cx:pt>
          <cx:pt idx="1267">290000</cx:pt>
          <cx:pt idx="1268">2520000</cx:pt>
          <cx:pt idx="1269">260000</cx:pt>
          <cx:pt idx="1270">200000</cx:pt>
          <cx:pt idx="1271">150000</cx:pt>
          <cx:pt idx="1272">70000</cx:pt>
          <cx:pt idx="1273">40000</cx:pt>
          <cx:pt idx="1274">100000</cx:pt>
          <cx:pt idx="1275">100000</cx:pt>
          <cx:pt idx="1276">70000</cx:pt>
          <cx:pt idx="1277">80000</cx:pt>
          <cx:pt idx="1278">250000</cx:pt>
          <cx:pt idx="1279">200000</cx:pt>
          <cx:pt idx="1280">1200000</cx:pt>
          <cx:pt idx="1281">200000</cx:pt>
          <cx:pt idx="1282">620000</cx:pt>
          <cx:pt idx="1283">500000</cx:pt>
          <cx:pt idx="1284">350000</cx:pt>
          <cx:pt idx="1285">310000</cx:pt>
          <cx:pt idx="1286">600000</cx:pt>
          <cx:pt idx="1287">340000</cx:pt>
          <cx:pt idx="1288">60000</cx:pt>
          <cx:pt idx="1289">140000</cx:pt>
          <cx:pt idx="1290">350000</cx:pt>
          <cx:pt idx="1291">50000</cx:pt>
          <cx:pt idx="1292">90000</cx:pt>
          <cx:pt idx="1293">60000</cx:pt>
          <cx:pt idx="1294">30000</cx:pt>
          <cx:pt idx="1295">130000</cx:pt>
          <cx:pt idx="1296">40000</cx:pt>
          <cx:pt idx="1297">80000</cx:pt>
          <cx:pt idx="1298">130000</cx:pt>
          <cx:pt idx="1299">260000</cx:pt>
          <cx:pt idx="1300">700000</cx:pt>
          <cx:pt idx="1301">280000</cx:pt>
          <cx:pt idx="1302">500000</cx:pt>
          <cx:pt idx="1303">230000</cx:pt>
          <cx:pt idx="1304">240000</cx:pt>
          <cx:pt idx="1305">290000</cx:pt>
          <cx:pt idx="1306">320000</cx:pt>
          <cx:pt idx="1307">350000</cx:pt>
          <cx:pt idx="1308">120000</cx:pt>
          <cx:pt idx="1309">120000</cx:pt>
          <cx:pt idx="1310">50000</cx:pt>
          <cx:pt idx="1311">130000</cx:pt>
          <cx:pt idx="1312">60000</cx:pt>
          <cx:pt idx="1313">700000</cx:pt>
          <cx:pt idx="1314">200000</cx:pt>
          <cx:pt idx="1315">370000</cx:pt>
          <cx:pt idx="1316">450000</cx:pt>
          <cx:pt idx="1317">150000</cx:pt>
          <cx:pt idx="1318">200000</cx:pt>
          <cx:pt idx="1319">550000</cx:pt>
          <cx:pt idx="1320">70000</cx:pt>
          <cx:pt idx="1321">550000</cx:pt>
          <cx:pt idx="1322">40000</cx:pt>
          <cx:pt idx="1323">270000</cx:pt>
          <cx:pt idx="1324">200000</cx:pt>
          <cx:pt idx="1325">100000</cx:pt>
          <cx:pt idx="1326">100000</cx:pt>
          <cx:pt idx="1327">300000</cx:pt>
          <cx:pt idx="1328">200000</cx:pt>
          <cx:pt idx="1329">130000</cx:pt>
          <cx:pt idx="1330">350000</cx:pt>
          <cx:pt idx="1331">150000</cx:pt>
          <cx:pt idx="1332">350000</cx:pt>
          <cx:pt idx="1333">200000</cx:pt>
          <cx:pt idx="1334">400000</cx:pt>
          <cx:pt idx="1335">160000</cx:pt>
          <cx:pt idx="1336">190000</cx:pt>
          <cx:pt idx="1337">150000</cx:pt>
          <cx:pt idx="1338">240000</cx:pt>
          <cx:pt idx="1339">30000</cx:pt>
          <cx:pt idx="1340">120000</cx:pt>
          <cx:pt idx="1341">20000</cx:pt>
          <cx:pt idx="1342">130000</cx:pt>
          <cx:pt idx="1343">40000</cx:pt>
          <cx:pt idx="1344">400000</cx:pt>
          <cx:pt idx="1345">300000</cx:pt>
          <cx:pt idx="1346">90000</cx:pt>
          <cx:pt idx="1347">60000</cx:pt>
          <cx:pt idx="1348">180000</cx:pt>
          <cx:pt idx="1349">200000</cx:pt>
          <cx:pt idx="1350">180000</cx:pt>
          <cx:pt idx="1351">350000</cx:pt>
          <cx:pt idx="1352">30000</cx:pt>
          <cx:pt idx="1353">200000</cx:pt>
          <cx:pt idx="1354">350000</cx:pt>
          <cx:pt idx="1355">150000</cx:pt>
          <cx:pt idx="1356">90000</cx:pt>
          <cx:pt idx="1357">270000</cx:pt>
          <cx:pt idx="1358">160000</cx:pt>
          <cx:pt idx="1359">180000</cx:pt>
          <cx:pt idx="1360">120000</cx:pt>
          <cx:pt idx="1361">120000</cx:pt>
          <cx:pt idx="1362">220000</cx:pt>
          <cx:pt idx="1363">50000</cx:pt>
          <cx:pt idx="1364">100000</cx:pt>
          <cx:pt idx="1365">200000</cx:pt>
          <cx:pt idx="1366">150000</cx:pt>
          <cx:pt idx="1367">250000</cx:pt>
          <cx:pt idx="1368">120000</cx:pt>
          <cx:pt idx="1369">200000</cx:pt>
          <cx:pt idx="1370">200000</cx:pt>
          <cx:pt idx="1371">140000</cx:pt>
          <cx:pt idx="1372">120000</cx:pt>
          <cx:pt idx="1373">200000</cx:pt>
          <cx:pt idx="1374">120000</cx:pt>
          <cx:pt idx="1375">330000</cx:pt>
          <cx:pt idx="1376">350000</cx:pt>
          <cx:pt idx="1377">450000</cx:pt>
          <cx:pt idx="1378">150000</cx:pt>
          <cx:pt idx="1379">90000</cx:pt>
          <cx:pt idx="1380">170000</cx:pt>
          <cx:pt idx="1381">250000</cx:pt>
          <cx:pt idx="1382">200000</cx:pt>
          <cx:pt idx="1383">30000</cx:pt>
          <cx:pt idx="1384">10000</cx:pt>
          <cx:pt idx="1385">60000</cx:pt>
          <cx:pt idx="1386">120000</cx:pt>
          <cx:pt idx="1387">50000</cx:pt>
          <cx:pt idx="1388">630000</cx:pt>
          <cx:pt idx="1389">260000</cx:pt>
          <cx:pt idx="1390">300000</cx:pt>
          <cx:pt idx="1391">180000</cx:pt>
          <cx:pt idx="1392">210000</cx:pt>
          <cx:pt idx="1393">150000</cx:pt>
          <cx:pt idx="1394">400000</cx:pt>
          <cx:pt idx="1395">150000</cx:pt>
          <cx:pt idx="1396">90000</cx:pt>
          <cx:pt idx="1397">60000</cx:pt>
          <cx:pt idx="1398">20000</cx:pt>
          <cx:pt idx="1399">50000</cx:pt>
          <cx:pt idx="1400">280000</cx:pt>
          <cx:pt idx="1401">220000</cx:pt>
          <cx:pt idx="1402">200000</cx:pt>
          <cx:pt idx="1403">90000</cx:pt>
          <cx:pt idx="1404">250000</cx:pt>
          <cx:pt idx="1405">10000</cx:pt>
          <cx:pt idx="1406">200000</cx:pt>
          <cx:pt idx="1407">230000</cx:pt>
          <cx:pt idx="1408">150000</cx:pt>
          <cx:pt idx="1409">100000</cx:pt>
          <cx:pt idx="1410">100000</cx:pt>
          <cx:pt idx="1411">100000</cx:pt>
          <cx:pt idx="1412">130000</cx:pt>
          <cx:pt idx="1413">130000</cx:pt>
          <cx:pt idx="1414">130000</cx:pt>
          <cx:pt idx="1415">530000</cx:pt>
          <cx:pt idx="1416">70000</cx:pt>
          <cx:pt idx="1417">300000</cx:pt>
          <cx:pt idx="1418">270000</cx:pt>
          <cx:pt idx="1419">250000</cx:pt>
          <cx:pt idx="1420">140000</cx:pt>
          <cx:pt idx="1421">20000</cx:pt>
          <cx:pt idx="1422">200000</cx:pt>
          <cx:pt idx="1423">550000</cx:pt>
          <cx:pt idx="1424">230000</cx:pt>
          <cx:pt idx="1425">120000</cx:pt>
          <cx:pt idx="1426">150000</cx:pt>
          <cx:pt idx="1427">700000</cx:pt>
          <cx:pt idx="1428">130000</cx:pt>
          <cx:pt idx="1429">100000</cx:pt>
          <cx:pt idx="1430">100000</cx:pt>
          <cx:pt idx="1431">80000</cx:pt>
          <cx:pt idx="1432">50000</cx:pt>
          <cx:pt idx="1433">30000</cx:pt>
          <cx:pt idx="1434">380000</cx:pt>
          <cx:pt idx="1435">270000</cx:pt>
          <cx:pt idx="1436">100000</cx:pt>
          <cx:pt idx="1437">1000000</cx:pt>
          <cx:pt idx="1438">30000</cx:pt>
          <cx:pt idx="1439">300000</cx:pt>
          <cx:pt idx="1440">20000</cx:pt>
          <cx:pt idx="1441">280000</cx:pt>
          <cx:pt idx="1442">100000</cx:pt>
          <cx:pt idx="1443">80000</cx:pt>
          <cx:pt idx="1444">250000</cx:pt>
          <cx:pt idx="1445">50000</cx:pt>
          <cx:pt idx="1446">60000</cx:pt>
          <cx:pt idx="1447">60000</cx:pt>
          <cx:pt idx="1448">270000</cx:pt>
          <cx:pt idx="1449">900000</cx:pt>
          <cx:pt idx="1450">300000</cx:pt>
          <cx:pt idx="1451">90000</cx:pt>
          <cx:pt idx="1452">10000</cx:pt>
          <cx:pt idx="1453">630000</cx:pt>
          <cx:pt idx="1454">450000</cx:pt>
          <cx:pt idx="1455">190000</cx:pt>
          <cx:pt idx="1456">750000</cx:pt>
          <cx:pt idx="1457">130000</cx:pt>
          <cx:pt idx="1458">90000</cx:pt>
          <cx:pt idx="1459">240000</cx:pt>
          <cx:pt idx="1460">500000</cx:pt>
          <cx:pt idx="1461">100000</cx:pt>
          <cx:pt idx="1462">90000</cx:pt>
          <cx:pt idx="1463">80000</cx:pt>
          <cx:pt idx="1464">100000</cx:pt>
          <cx:pt idx="1465">100000</cx:pt>
          <cx:pt idx="1466">80000</cx:pt>
          <cx:pt idx="1467">100000</cx:pt>
          <cx:pt idx="1468">700000</cx:pt>
          <cx:pt idx="1469">2520000</cx:pt>
          <cx:pt idx="1470">390000</cx:pt>
          <cx:pt idx="1471">600000</cx:pt>
          <cx:pt idx="1472">300000</cx:pt>
          <cx:pt idx="1473">480000</cx:pt>
          <cx:pt idx="1474">1000000</cx:pt>
          <cx:pt idx="1475">30000</cx:pt>
          <cx:pt idx="1476">40000</cx:pt>
          <cx:pt idx="1477">90000</cx:pt>
          <cx:pt idx="1478">40000</cx:pt>
          <cx:pt idx="1479">10000</cx:pt>
          <cx:pt idx="1480">80000</cx:pt>
          <cx:pt idx="1481">230000</cx:pt>
          <cx:pt idx="1482">10000</cx:pt>
          <cx:pt idx="1483">80000</cx:pt>
          <cx:pt idx="1484">160000</cx:pt>
          <cx:pt idx="1485">250000</cx:pt>
          <cx:pt idx="1486">1010000</cx:pt>
          <cx:pt idx="1487">520000</cx:pt>
          <cx:pt idx="1488">300000</cx:pt>
          <cx:pt idx="1489">350000</cx:pt>
          <cx:pt idx="1490">30000</cx:pt>
          <cx:pt idx="1491">500000</cx:pt>
          <cx:pt idx="1492">260000</cx:pt>
          <cx:pt idx="1493">70000</cx:pt>
          <cx:pt idx="1494">400000</cx:pt>
          <cx:pt idx="1495">90000</cx:pt>
          <cx:pt idx="1496">400000</cx:pt>
          <cx:pt idx="1497">510000</cx:pt>
          <cx:pt idx="1498">200000</cx:pt>
          <cx:pt idx="1499">30000</cx:pt>
          <cx:pt idx="1500">60000</cx:pt>
          <cx:pt idx="1501">150000</cx:pt>
          <cx:pt idx="1502">400000</cx:pt>
          <cx:pt idx="1503">120000</cx:pt>
          <cx:pt idx="1504">40000</cx:pt>
          <cx:pt idx="1505">300000</cx:pt>
          <cx:pt idx="1506">50000</cx:pt>
          <cx:pt idx="1507">160000</cx:pt>
          <cx:pt idx="1508">100000</cx:pt>
          <cx:pt idx="1509">70000</cx:pt>
          <cx:pt idx="1510">80000</cx:pt>
          <cx:pt idx="1511">100000</cx:pt>
          <cx:pt idx="1512">260000</cx:pt>
          <cx:pt idx="1513">390000</cx:pt>
          <cx:pt idx="1514">500000</cx:pt>
          <cx:pt idx="1515">500000</cx:pt>
          <cx:pt idx="1516">30000</cx:pt>
          <cx:pt idx="1517">60000</cx:pt>
          <cx:pt idx="1518">150000</cx:pt>
          <cx:pt idx="1519">280000</cx:pt>
          <cx:pt idx="1520">60000</cx:pt>
          <cx:pt idx="1521">190000</cx:pt>
          <cx:pt idx="1522">70000</cx:pt>
          <cx:pt idx="1523">300000</cx:pt>
          <cx:pt idx="1524">50000</cx:pt>
          <cx:pt idx="1525">300000</cx:pt>
          <cx:pt idx="1526">230000</cx:pt>
          <cx:pt idx="1527">140000</cx:pt>
          <cx:pt idx="1528">10000</cx:pt>
          <cx:pt idx="1529">180000</cx:pt>
          <cx:pt idx="1530">10000</cx:pt>
          <cx:pt idx="1531">80000</cx:pt>
          <cx:pt idx="1532">110000</cx:pt>
          <cx:pt idx="1533">50000</cx:pt>
          <cx:pt idx="1534">80000</cx:pt>
          <cx:pt idx="1535">50000</cx:pt>
          <cx:pt idx="1536">50000</cx:pt>
          <cx:pt idx="1537">130000</cx:pt>
          <cx:pt idx="1538">500000</cx:pt>
          <cx:pt idx="1539">250000</cx:pt>
          <cx:pt idx="1540">100000</cx:pt>
          <cx:pt idx="1541">350000</cx:pt>
          <cx:pt idx="1542">170000</cx:pt>
          <cx:pt idx="1543">350000</cx:pt>
          <cx:pt idx="1544">150000</cx:pt>
          <cx:pt idx="1545">250000</cx:pt>
          <cx:pt idx="1546">150000</cx:pt>
          <cx:pt idx="1547">100000</cx:pt>
          <cx:pt idx="1548">210000</cx:pt>
          <cx:pt idx="1549">330000</cx:pt>
          <cx:pt idx="1550">60000</cx:pt>
          <cx:pt idx="1551">50000</cx:pt>
          <cx:pt idx="1552">40000</cx:pt>
          <cx:pt idx="1553">40000</cx:pt>
          <cx:pt idx="1554">150000</cx:pt>
          <cx:pt idx="1555">150000</cx:pt>
          <cx:pt idx="1556">260000</cx:pt>
          <cx:pt idx="1557">120000</cx:pt>
          <cx:pt idx="1558">250000</cx:pt>
          <cx:pt idx="1559">330000</cx:pt>
          <cx:pt idx="1560">330000</cx:pt>
          <cx:pt idx="1561">250000</cx:pt>
          <cx:pt idx="1562">160000</cx:pt>
          <cx:pt idx="1563">160000</cx:pt>
          <cx:pt idx="1564">60000</cx:pt>
          <cx:pt idx="1565">200000</cx:pt>
          <cx:pt idx="1566">2520000</cx:pt>
          <cx:pt idx="1567">200000</cx:pt>
          <cx:pt idx="1568">30000</cx:pt>
          <cx:pt idx="1569">400000</cx:pt>
          <cx:pt idx="1570">380000</cx:pt>
          <cx:pt idx="1571">2520000</cx:pt>
          <cx:pt idx="1572">180000</cx:pt>
          <cx:pt idx="1573">160000</cx:pt>
          <cx:pt idx="1574">150000</cx:pt>
          <cx:pt idx="1575">30000</cx:pt>
          <cx:pt idx="1576">20000</cx:pt>
          <cx:pt idx="1577">100000</cx:pt>
          <cx:pt idx="1578">50000</cx:pt>
          <cx:pt idx="1579">70000</cx:pt>
          <cx:pt idx="1580">200000</cx:pt>
          <cx:pt idx="1581">250000</cx:pt>
          <cx:pt idx="1582">500000</cx:pt>
          <cx:pt idx="1583">150000</cx:pt>
          <cx:pt idx="1584">300000</cx:pt>
          <cx:pt idx="1585">450000</cx:pt>
          <cx:pt idx="1586">300000</cx:pt>
          <cx:pt idx="1587">250000</cx:pt>
          <cx:pt idx="1588">20000</cx:pt>
          <cx:pt idx="1589">300000</cx:pt>
          <cx:pt idx="1590">120000</cx:pt>
          <cx:pt idx="1591">430000</cx:pt>
          <cx:pt idx="1592">450000</cx:pt>
          <cx:pt idx="1593">40000</cx:pt>
          <cx:pt idx="1594">360000</cx:pt>
          <cx:pt idx="1595">850000</cx:pt>
          <cx:pt idx="1596">120000</cx:pt>
          <cx:pt idx="1597">100000</cx:pt>
          <cx:pt idx="1598">420000</cx:pt>
          <cx:pt idx="1599">400000</cx:pt>
          <cx:pt idx="1600">260000</cx:pt>
          <cx:pt idx="1601">90000</cx:pt>
          <cx:pt idx="1602">90000</cx:pt>
          <cx:pt idx="1603">100000</cx:pt>
          <cx:pt idx="1604">80000</cx:pt>
          <cx:pt idx="1605">20000</cx:pt>
          <cx:pt idx="1606">250000</cx:pt>
          <cx:pt idx="1607">450000</cx:pt>
          <cx:pt idx="1608">400000</cx:pt>
          <cx:pt idx="1609">200000</cx:pt>
          <cx:pt idx="1610">160000</cx:pt>
          <cx:pt idx="1611">60000</cx:pt>
          <cx:pt idx="1612">30000</cx:pt>
          <cx:pt idx="1613">20000</cx:pt>
          <cx:pt idx="1614">150000</cx:pt>
          <cx:pt idx="1615">60000</cx:pt>
          <cx:pt idx="1616">150000</cx:pt>
          <cx:pt idx="1617">90000</cx:pt>
          <cx:pt idx="1618">40000</cx:pt>
          <cx:pt idx="1619">130000</cx:pt>
          <cx:pt idx="1620">290000</cx:pt>
          <cx:pt idx="1621">180000</cx:pt>
          <cx:pt idx="1622">90000</cx:pt>
          <cx:pt idx="1623">60000</cx:pt>
          <cx:pt idx="1624">20000</cx:pt>
          <cx:pt idx="1625">2520000</cx:pt>
          <cx:pt idx="1626">450000</cx:pt>
          <cx:pt idx="1627">300000</cx:pt>
          <cx:pt idx="1628">20000</cx:pt>
          <cx:pt idx="1629">240000</cx:pt>
          <cx:pt idx="1630">40000</cx:pt>
          <cx:pt idx="1631">50000</cx:pt>
          <cx:pt idx="1632">150000</cx:pt>
          <cx:pt idx="1633">100000</cx:pt>
          <cx:pt idx="1634">230000</cx:pt>
          <cx:pt idx="1635">40000</cx:pt>
          <cx:pt idx="1636">300000</cx:pt>
          <cx:pt idx="1637">120000</cx:pt>
          <cx:pt idx="1638">250000</cx:pt>
          <cx:pt idx="1639">80000</cx:pt>
          <cx:pt idx="1640">500000</cx:pt>
          <cx:pt idx="1641">130000</cx:pt>
          <cx:pt idx="1642">400000</cx:pt>
          <cx:pt idx="1643">40000</cx:pt>
          <cx:pt idx="1644">300000</cx:pt>
          <cx:pt idx="1645">280000</cx:pt>
          <cx:pt idx="1646">250000</cx:pt>
          <cx:pt idx="1647">90000</cx:pt>
          <cx:pt idx="1648">130000</cx:pt>
          <cx:pt idx="1649">400000</cx:pt>
          <cx:pt idx="1650">100000</cx:pt>
          <cx:pt idx="1651">150000</cx:pt>
          <cx:pt idx="1652">90000</cx:pt>
          <cx:pt idx="1653">100000</cx:pt>
          <cx:pt idx="1654">450000</cx:pt>
          <cx:pt idx="1655">700000</cx:pt>
          <cx:pt idx="1656">60000</cx:pt>
          <cx:pt idx="1657">750000</cx:pt>
          <cx:pt idx="1658">560000</cx:pt>
          <cx:pt idx="1659">30000</cx:pt>
          <cx:pt idx="1660">280000</cx:pt>
          <cx:pt idx="1661">30000</cx:pt>
          <cx:pt idx="1662">170000</cx:pt>
          <cx:pt idx="1663">350000</cx:pt>
          <cx:pt idx="1664">150000</cx:pt>
          <cx:pt idx="1665">600000</cx:pt>
          <cx:pt idx="1666">360000</cx:pt>
          <cx:pt idx="1667">410000</cx:pt>
          <cx:pt idx="1668">100000</cx:pt>
          <cx:pt idx="1669">700000</cx:pt>
          <cx:pt idx="1670">50000</cx:pt>
          <cx:pt idx="1671">50000</cx:pt>
          <cx:pt idx="1672">140000</cx:pt>
          <cx:pt idx="1673">220000</cx:pt>
          <cx:pt idx="1674">90000</cx:pt>
          <cx:pt idx="1675">230000</cx:pt>
          <cx:pt idx="1676">300000</cx:pt>
          <cx:pt idx="1677">260000</cx:pt>
          <cx:pt idx="1678">220000</cx:pt>
          <cx:pt idx="1679">400000</cx:pt>
          <cx:pt idx="1680">180000</cx:pt>
          <cx:pt idx="1681">430000</cx:pt>
          <cx:pt idx="1682">40000</cx:pt>
          <cx:pt idx="1683">850000</cx:pt>
          <cx:pt idx="1684">150000</cx:pt>
          <cx:pt idx="1685">70000</cx:pt>
          <cx:pt idx="1686">120000</cx:pt>
          <cx:pt idx="1687">250000</cx:pt>
          <cx:pt idx="1688">440000</cx:pt>
          <cx:pt idx="1689">70000</cx:pt>
          <cx:pt idx="1690">200000</cx:pt>
          <cx:pt idx="1691">80000</cx:pt>
          <cx:pt idx="1692">160000</cx:pt>
          <cx:pt idx="1693">250000</cx:pt>
          <cx:pt idx="1694">180000</cx:pt>
          <cx:pt idx="1695">300000</cx:pt>
          <cx:pt idx="1696">60000</cx:pt>
          <cx:pt idx="1697">200000</cx:pt>
          <cx:pt idx="1698">450000</cx:pt>
          <cx:pt idx="1699">450000</cx:pt>
          <cx:pt idx="1700">300000</cx:pt>
          <cx:pt idx="1701">170000</cx:pt>
          <cx:pt idx="1702">160000</cx:pt>
          <cx:pt idx="1703">900000</cx:pt>
          <cx:pt idx="1704">2520000</cx:pt>
          <cx:pt idx="1705">450000</cx:pt>
          <cx:pt idx="1706">100000</cx:pt>
          <cx:pt idx="1707">140000</cx:pt>
          <cx:pt idx="1708">170000</cx:pt>
          <cx:pt idx="1709">100000</cx:pt>
          <cx:pt idx="1710">150000</cx:pt>
          <cx:pt idx="1711">550000</cx:pt>
          <cx:pt idx="1712">550000</cx:pt>
          <cx:pt idx="1713">210000</cx:pt>
          <cx:pt idx="1714">80000</cx:pt>
          <cx:pt idx="1715">200000</cx:pt>
          <cx:pt idx="1716">100000</cx:pt>
          <cx:pt idx="1717">150000</cx:pt>
          <cx:pt idx="1718">70000</cx:pt>
          <cx:pt idx="1719">400000</cx:pt>
          <cx:pt idx="1720">380000</cx:pt>
          <cx:pt idx="1721">300000</cx:pt>
          <cx:pt idx="1722">60000</cx:pt>
          <cx:pt idx="1723">80000</cx:pt>
          <cx:pt idx="1724">210000</cx:pt>
          <cx:pt idx="1725">280000</cx:pt>
          <cx:pt idx="1726">2520000</cx:pt>
          <cx:pt idx="1727">10000</cx:pt>
          <cx:pt idx="1728">270000</cx:pt>
          <cx:pt idx="1729">350000</cx:pt>
          <cx:pt idx="1730">380000</cx:pt>
          <cx:pt idx="1731">60000</cx:pt>
          <cx:pt idx="1732">140000</cx:pt>
          <cx:pt idx="1733">150000</cx:pt>
          <cx:pt idx="1734">160000</cx:pt>
          <cx:pt idx="1735">80000</cx:pt>
          <cx:pt idx="1736">150000</cx:pt>
          <cx:pt idx="1737">60000</cx:pt>
          <cx:pt idx="1738">40000</cx:pt>
          <cx:pt idx="1739">150000</cx:pt>
          <cx:pt idx="1740">420000</cx:pt>
          <cx:pt idx="1741">50000</cx:pt>
          <cx:pt idx="1742">330000</cx:pt>
          <cx:pt idx="1743">110000</cx:pt>
          <cx:pt idx="1744">70000</cx:pt>
          <cx:pt idx="1745">90000</cx:pt>
          <cx:pt idx="1746">100000</cx:pt>
          <cx:pt idx="1747">180000</cx:pt>
          <cx:pt idx="1748">600000</cx:pt>
          <cx:pt idx="1749">100000</cx:pt>
          <cx:pt idx="1750">160000</cx:pt>
          <cx:pt idx="1751">120000</cx:pt>
          <cx:pt idx="1752">300000</cx:pt>
          <cx:pt idx="1753">120000</cx:pt>
          <cx:pt idx="1754">100000</cx:pt>
          <cx:pt idx="1755">10000</cx:pt>
          <cx:pt idx="1756">230000</cx:pt>
          <cx:pt idx="1757">580000</cx:pt>
          <cx:pt idx="1758">40000</cx:pt>
          <cx:pt idx="1759">50000</cx:pt>
          <cx:pt idx="1760">480000</cx:pt>
          <cx:pt idx="1761">80000</cx:pt>
          <cx:pt idx="1762">140000</cx:pt>
          <cx:pt idx="1763">300000</cx:pt>
          <cx:pt idx="1764">280000</cx:pt>
          <cx:pt idx="1765">160000</cx:pt>
          <cx:pt idx="1766">130000</cx:pt>
          <cx:pt idx="1767">500000</cx:pt>
          <cx:pt idx="1768">800000</cx:pt>
          <cx:pt idx="1769">170000</cx:pt>
          <cx:pt idx="1770">100000</cx:pt>
          <cx:pt idx="1771">390000</cx:pt>
          <cx:pt idx="1772">640000</cx:pt>
          <cx:pt idx="1773">180000</cx:pt>
          <cx:pt idx="1774">100000</cx:pt>
          <cx:pt idx="1775">100000</cx:pt>
          <cx:pt idx="1776">750000</cx:pt>
          <cx:pt idx="1777">130000</cx:pt>
          <cx:pt idx="1778">150000</cx:pt>
          <cx:pt idx="1779">260000</cx:pt>
          <cx:pt idx="1780">200000</cx:pt>
          <cx:pt idx="1781">480000</cx:pt>
          <cx:pt idx="1782">300000</cx:pt>
          <cx:pt idx="1783">50000</cx:pt>
          <cx:pt idx="1784">230000</cx:pt>
          <cx:pt idx="1785">150000</cx:pt>
          <cx:pt idx="1786">150000</cx:pt>
          <cx:pt idx="1787">160000</cx:pt>
          <cx:pt idx="1788">280000</cx:pt>
          <cx:pt idx="1789">370000</cx:pt>
          <cx:pt idx="1790">250000</cx:pt>
          <cx:pt idx="1791">130000</cx:pt>
          <cx:pt idx="1792">170000</cx:pt>
          <cx:pt idx="1793">90000</cx:pt>
          <cx:pt idx="1794">90000</cx:pt>
          <cx:pt idx="1795">80000</cx:pt>
          <cx:pt idx="1796">240000</cx:pt>
          <cx:pt idx="1797">30000</cx:pt>
          <cx:pt idx="1798">10000</cx:pt>
          <cx:pt idx="1799">210000</cx:pt>
          <cx:pt idx="1800">90000</cx:pt>
          <cx:pt idx="1801">750000</cx:pt>
          <cx:pt idx="1802">2520000</cx:pt>
          <cx:pt idx="1803">600000</cx:pt>
          <cx:pt idx="1804">600000</cx:pt>
          <cx:pt idx="1805">400000</cx:pt>
          <cx:pt idx="1806">2520000</cx:pt>
          <cx:pt idx="1807">400000</cx:pt>
          <cx:pt idx="1808">220000</cx:pt>
          <cx:pt idx="1809">350000</cx:pt>
          <cx:pt idx="1810">650000</cx:pt>
          <cx:pt idx="1811">270000</cx:pt>
          <cx:pt idx="1812">280000</cx:pt>
          <cx:pt idx="1813">80000</cx:pt>
          <cx:pt idx="1814">410000</cx:pt>
          <cx:pt idx="1815">170000</cx:pt>
          <cx:pt idx="1816">450000</cx:pt>
          <cx:pt idx="1817">80000</cx:pt>
          <cx:pt idx="1818">80000</cx:pt>
          <cx:pt idx="1819">130000</cx:pt>
          <cx:pt idx="1820">900000</cx:pt>
          <cx:pt idx="1821">100000</cx:pt>
          <cx:pt idx="1822">300000</cx:pt>
          <cx:pt idx="1823">320000</cx:pt>
          <cx:pt idx="1824">400000</cx:pt>
          <cx:pt idx="1825">90000</cx:pt>
          <cx:pt idx="1826">10000</cx:pt>
          <cx:pt idx="1827">90000</cx:pt>
          <cx:pt idx="1828">100000</cx:pt>
          <cx:pt idx="1829">190000</cx:pt>
          <cx:pt idx="1830">130000</cx:pt>
          <cx:pt idx="1831">370000</cx:pt>
          <cx:pt idx="1832">470000</cx:pt>
          <cx:pt idx="1833">1300000</cx:pt>
          <cx:pt idx="1834">850000</cx:pt>
          <cx:pt idx="1835">220000</cx:pt>
          <cx:pt idx="1836">250000</cx:pt>
          <cx:pt idx="1837">2520000</cx:pt>
          <cx:pt idx="1838">70000</cx:pt>
          <cx:pt idx="1839">100000</cx:pt>
          <cx:pt idx="1840">1000000</cx:pt>
          <cx:pt idx="1841">850000</cx:pt>
          <cx:pt idx="1842">450000</cx:pt>
          <cx:pt idx="1843">600000</cx:pt>
          <cx:pt idx="1844">500000</cx:pt>
          <cx:pt idx="1845">460000</cx:pt>
          <cx:pt idx="1846">260000</cx:pt>
          <cx:pt idx="1847">1000000</cx:pt>
          <cx:pt idx="1848">1100000</cx:pt>
          <cx:pt idx="1849">400000</cx:pt>
          <cx:pt idx="1850">100000</cx:pt>
          <cx:pt idx="1851">70000</cx:pt>
          <cx:pt idx="1852">260000</cx:pt>
          <cx:pt idx="1853">240000</cx:pt>
          <cx:pt idx="1854">20000</cx:pt>
          <cx:pt idx="1855">250000</cx:pt>
          <cx:pt idx="1856">300000</cx:pt>
          <cx:pt idx="1857">430000</cx:pt>
          <cx:pt idx="1858">210000</cx:pt>
          <cx:pt idx="1859">130000</cx:pt>
          <cx:pt idx="1860">130000</cx:pt>
          <cx:pt idx="1861">50000</cx:pt>
          <cx:pt idx="1862">900000</cx:pt>
          <cx:pt idx="1863">130000</cx:pt>
          <cx:pt idx="1864">270000</cx:pt>
          <cx:pt idx="1865">550000</cx:pt>
          <cx:pt idx="1866">150000</cx:pt>
          <cx:pt idx="1867">80000</cx:pt>
          <cx:pt idx="1868">40000</cx:pt>
          <cx:pt idx="1869">100000</cx:pt>
          <cx:pt idx="1870">220000</cx:pt>
          <cx:pt idx="1871">180000</cx:pt>
          <cx:pt idx="1872">400000</cx:pt>
          <cx:pt idx="1873">200000</cx:pt>
          <cx:pt idx="1874">250000</cx:pt>
          <cx:pt idx="1875">80000</cx:pt>
          <cx:pt idx="1876">370000</cx:pt>
          <cx:pt idx="1877">450000</cx:pt>
          <cx:pt idx="1878">400000</cx:pt>
          <cx:pt idx="1879">160000</cx:pt>
          <cx:pt idx="1880">320000</cx:pt>
          <cx:pt idx="1881">150000</cx:pt>
          <cx:pt idx="1882">230000</cx:pt>
          <cx:pt idx="1883">40000</cx:pt>
          <cx:pt idx="1884">70000</cx:pt>
          <cx:pt idx="1885">300000</cx:pt>
          <cx:pt idx="1886">300000</cx:pt>
          <cx:pt idx="1887">310000</cx:pt>
          <cx:pt idx="1888">500000</cx:pt>
          <cx:pt idx="1889">180000</cx:pt>
          <cx:pt idx="1890">420000</cx:pt>
          <cx:pt idx="1891">80000</cx:pt>
          <cx:pt idx="1892">480000</cx:pt>
          <cx:pt idx="1893">480000</cx:pt>
          <cx:pt idx="1894">150000</cx:pt>
          <cx:pt idx="1895">170000</cx:pt>
          <cx:pt idx="1896">330000</cx:pt>
          <cx:pt idx="1897">180000</cx:pt>
          <cx:pt idx="1898">70000</cx:pt>
          <cx:pt idx="1899">110000</cx:pt>
          <cx:pt idx="1900">350000</cx:pt>
          <cx:pt idx="1901">600000</cx:pt>
          <cx:pt idx="1902">60000</cx:pt>
          <cx:pt idx="1903">2520000</cx:pt>
          <cx:pt idx="1904">580000</cx:pt>
          <cx:pt idx="1905">80000</cx:pt>
          <cx:pt idx="1906">600000</cx:pt>
          <cx:pt idx="1907">600000</cx:pt>
          <cx:pt idx="1908">100000</cx:pt>
          <cx:pt idx="1909">160000</cx:pt>
          <cx:pt idx="1910">200000</cx:pt>
          <cx:pt idx="1911">160000</cx:pt>
          <cx:pt idx="1912">60000</cx:pt>
          <cx:pt idx="1913">400000</cx:pt>
          <cx:pt idx="1914">300000</cx:pt>
          <cx:pt idx="1915">200000</cx:pt>
          <cx:pt idx="1916">280000</cx:pt>
          <cx:pt idx="1917">2520000</cx:pt>
          <cx:pt idx="1918">350000</cx:pt>
          <cx:pt idx="1919">200000</cx:pt>
          <cx:pt idx="1920">750000</cx:pt>
          <cx:pt idx="1921">40000</cx:pt>
          <cx:pt idx="1922">180000</cx:pt>
          <cx:pt idx="1923">80000</cx:pt>
          <cx:pt idx="1924">280000</cx:pt>
          <cx:pt idx="1925">150000</cx:pt>
          <cx:pt idx="1926">70000</cx:pt>
          <cx:pt idx="1927">150000</cx:pt>
          <cx:pt idx="1928">400000</cx:pt>
          <cx:pt idx="1929">430000</cx:pt>
          <cx:pt idx="1930">50000</cx:pt>
          <cx:pt idx="1931">100000</cx:pt>
          <cx:pt idx="1932">250000</cx:pt>
          <cx:pt idx="1933">330000</cx:pt>
          <cx:pt idx="1934">450000</cx:pt>
          <cx:pt idx="1935">240000</cx:pt>
          <cx:pt idx="1936">270000</cx:pt>
          <cx:pt idx="1937">190000</cx:pt>
          <cx:pt idx="1938">250000</cx:pt>
          <cx:pt idx="1939">100000</cx:pt>
          <cx:pt idx="1940">60000</cx:pt>
          <cx:pt idx="1941">2520000</cx:pt>
          <cx:pt idx="1942">450000</cx:pt>
          <cx:pt idx="1943">400000</cx:pt>
          <cx:pt idx="1944">130000</cx:pt>
          <cx:pt idx="1945">320000</cx:pt>
          <cx:pt idx="1946">90000</cx:pt>
          <cx:pt idx="1947">10000</cx:pt>
          <cx:pt idx="1948">90000</cx:pt>
          <cx:pt idx="1949">400000</cx:pt>
          <cx:pt idx="1950">40000</cx:pt>
          <cx:pt idx="1951">700000</cx:pt>
          <cx:pt idx="1952">70000</cx:pt>
          <cx:pt idx="1953">300000</cx:pt>
          <cx:pt idx="1954">500000</cx:pt>
          <cx:pt idx="1955">60000</cx:pt>
          <cx:pt idx="1956">310000</cx:pt>
          <cx:pt idx="1957">20000</cx:pt>
          <cx:pt idx="1958">60000</cx:pt>
          <cx:pt idx="1959">1000000</cx:pt>
          <cx:pt idx="1960">10000</cx:pt>
          <cx:pt idx="1961">150000</cx:pt>
          <cx:pt idx="1962">10000</cx:pt>
          <cx:pt idx="1963">180000</cx:pt>
          <cx:pt idx="1964">250000</cx:pt>
          <cx:pt idx="1965">110000</cx:pt>
          <cx:pt idx="1966">350000</cx:pt>
          <cx:pt idx="1967">240000</cx:pt>
          <cx:pt idx="1968">300000</cx:pt>
          <cx:pt idx="1969">300000</cx:pt>
          <cx:pt idx="1970">50000</cx:pt>
          <cx:pt idx="1971">600000</cx:pt>
          <cx:pt idx="1972">400000</cx:pt>
          <cx:pt idx="1973">170000</cx:pt>
          <cx:pt idx="1974">600000</cx:pt>
          <cx:pt idx="1975">90000</cx:pt>
          <cx:pt idx="1976">120000</cx:pt>
          <cx:pt idx="1977">130000</cx:pt>
          <cx:pt idx="1978">280000</cx:pt>
          <cx:pt idx="1979">180000</cx:pt>
          <cx:pt idx="1980">150000</cx:pt>
          <cx:pt idx="1981">70000</cx:pt>
          <cx:pt idx="1982">880000</cx:pt>
          <cx:pt idx="1983">600000</cx:pt>
          <cx:pt idx="1984">100000</cx:pt>
          <cx:pt idx="1985">10000</cx:pt>
          <cx:pt idx="1986">100000</cx:pt>
          <cx:pt idx="1987">130000</cx:pt>
          <cx:pt idx="1988">280000</cx:pt>
          <cx:pt idx="1989">350000</cx:pt>
          <cx:pt idx="1990">30000</cx:pt>
          <cx:pt idx="1991">110000</cx:pt>
          <cx:pt idx="1992">390000</cx:pt>
          <cx:pt idx="1993">700000</cx:pt>
          <cx:pt idx="1994">330000</cx:pt>
          <cx:pt idx="1995">550000</cx:pt>
          <cx:pt idx="1996">290000</cx:pt>
          <cx:pt idx="1997">150000</cx:pt>
          <cx:pt idx="1998">150000</cx:pt>
          <cx:pt idx="1999">130000</cx:pt>
          <cx:pt idx="2000">100000</cx:pt>
          <cx:pt idx="2001">90000</cx:pt>
          <cx:pt idx="2002">250000</cx:pt>
          <cx:pt idx="2003">240000</cx:pt>
          <cx:pt idx="2004">400000</cx:pt>
          <cx:pt idx="2005">480000</cx:pt>
          <cx:pt idx="2006">20000</cx:pt>
          <cx:pt idx="2007">60000</cx:pt>
          <cx:pt idx="2008">130000</cx:pt>
          <cx:pt idx="2009">170000</cx:pt>
          <cx:pt idx="2010">210000</cx:pt>
          <cx:pt idx="2011">480000</cx:pt>
          <cx:pt idx="2012">2520000</cx:pt>
          <cx:pt idx="2013">110000</cx:pt>
          <cx:pt idx="2014">80000</cx:pt>
          <cx:pt idx="2015">280000</cx:pt>
          <cx:pt idx="2016">150000</cx:pt>
          <cx:pt idx="2017">80000</cx:pt>
          <cx:pt idx="2018">180000</cx:pt>
          <cx:pt idx="2019">100000</cx:pt>
          <cx:pt idx="2020">600000</cx:pt>
          <cx:pt idx="2021">2520000</cx:pt>
          <cx:pt idx="2022">250000</cx:pt>
          <cx:pt idx="2023">100000</cx:pt>
          <cx:pt idx="2024">460000</cx:pt>
          <cx:pt idx="2025">350000</cx:pt>
          <cx:pt idx="2026">310000</cx:pt>
          <cx:pt idx="2027">300000</cx:pt>
          <cx:pt idx="2028">100000</cx:pt>
          <cx:pt idx="2029">250000</cx:pt>
          <cx:pt idx="2030">250000</cx:pt>
          <cx:pt idx="2031">340000</cx:pt>
          <cx:pt idx="2032">390000</cx:pt>
          <cx:pt idx="2033">300000</cx:pt>
          <cx:pt idx="2034">320000</cx:pt>
          <cx:pt idx="2035">190000</cx:pt>
          <cx:pt idx="2036">250000</cx:pt>
          <cx:pt idx="2037">160000</cx:pt>
          <cx:pt idx="2038">120000</cx:pt>
          <cx:pt idx="2039">200000</cx:pt>
          <cx:pt idx="2040">160000</cx:pt>
          <cx:pt idx="2041">320000</cx:pt>
          <cx:pt idx="2042">1100000</cx:pt>
          <cx:pt idx="2043">230000</cx:pt>
          <cx:pt idx="2044">130000</cx:pt>
          <cx:pt idx="2045">800000</cx:pt>
          <cx:pt idx="2046">500000</cx:pt>
          <cx:pt idx="2047">450000</cx:pt>
          <cx:pt idx="2048">280000</cx:pt>
          <cx:pt idx="2049">90000</cx:pt>
          <cx:pt idx="2050">20000</cx:pt>
          <cx:pt idx="2051">400000</cx:pt>
          <cx:pt idx="2052">430000</cx:pt>
          <cx:pt idx="2053">90000</cx:pt>
          <cx:pt idx="2054">20000</cx:pt>
          <cx:pt idx="2055">130000</cx:pt>
          <cx:pt idx="2056">10000</cx:pt>
          <cx:pt idx="2057">50000</cx:pt>
          <cx:pt idx="2058">250000</cx:pt>
          <cx:pt idx="2059">80000</cx:pt>
          <cx:pt idx="2060">900000</cx:pt>
          <cx:pt idx="2061">200000</cx:pt>
          <cx:pt idx="2062">300000</cx:pt>
          <cx:pt idx="2063">130000</cx:pt>
          <cx:pt idx="2064">160000</cx:pt>
          <cx:pt idx="2065">280000</cx:pt>
          <cx:pt idx="2066">180000</cx:pt>
          <cx:pt idx="2067">750000</cx:pt>
          <cx:pt idx="2068">600000</cx:pt>
          <cx:pt idx="2069">500000</cx:pt>
          <cx:pt idx="2070">250000</cx:pt>
          <cx:pt idx="2071">140000</cx:pt>
          <cx:pt idx="2072">300000</cx:pt>
          <cx:pt idx="2073">370000</cx:pt>
          <cx:pt idx="2074">310000</cx:pt>
          <cx:pt idx="2075">370000</cx:pt>
          <cx:pt idx="2076">530000</cx:pt>
          <cx:pt idx="2077">190000</cx:pt>
          <cx:pt idx="2078">200000</cx:pt>
          <cx:pt idx="2079">200000</cx:pt>
          <cx:pt idx="2080">200000</cx:pt>
          <cx:pt idx="2081">460000</cx:pt>
          <cx:pt idx="2082">350000</cx:pt>
          <cx:pt idx="2083">40000</cx:pt>
          <cx:pt idx="2084">350000</cx:pt>
          <cx:pt idx="2085">80000</cx:pt>
          <cx:pt idx="2086">170000</cx:pt>
          <cx:pt idx="2087">130000</cx:pt>
          <cx:pt idx="2088">90000</cx:pt>
          <cx:pt idx="2089">30000</cx:pt>
          <cx:pt idx="2090">130000</cx:pt>
          <cx:pt idx="2091">90000</cx:pt>
          <cx:pt idx="2092">110000</cx:pt>
          <cx:pt idx="2093">1350000</cx:pt>
          <cx:pt idx="2094">650000</cx:pt>
          <cx:pt idx="2095">90000</cx:pt>
          <cx:pt idx="2096">90000</cx:pt>
          <cx:pt idx="2097">300000</cx:pt>
          <cx:pt idx="2098">80000</cx:pt>
          <cx:pt idx="2099">350000</cx:pt>
          <cx:pt idx="2100">170000</cx:pt>
          <cx:pt idx="2101">250000</cx:pt>
          <cx:pt idx="2102">140000</cx:pt>
          <cx:pt idx="2103">60000</cx:pt>
          <cx:pt idx="2104">80000</cx:pt>
          <cx:pt idx="2105">160000</cx:pt>
          <cx:pt idx="2106">130000</cx:pt>
          <cx:pt idx="2107">120000</cx:pt>
          <cx:pt idx="2108">150000</cx:pt>
          <cx:pt idx="2109">40000</cx:pt>
          <cx:pt idx="2110">270000</cx:pt>
          <cx:pt idx="2111">80000</cx:pt>
          <cx:pt idx="2112">230000</cx:pt>
          <cx:pt idx="2113">100000</cx:pt>
          <cx:pt idx="2114">250000</cx:pt>
          <cx:pt idx="2115">620000</cx:pt>
          <cx:pt idx="2116">300000</cx:pt>
          <cx:pt idx="2117">650000</cx:pt>
          <cx:pt idx="2118">840000</cx:pt>
          <cx:pt idx="2119">900000</cx:pt>
          <cx:pt idx="2120">300000</cx:pt>
          <cx:pt idx="2121">100000</cx:pt>
          <cx:pt idx="2122">120000</cx:pt>
          <cx:pt idx="2123">180000</cx:pt>
          <cx:pt idx="2124">60000</cx:pt>
          <cx:pt idx="2125">180000</cx:pt>
          <cx:pt idx="2126">350000</cx:pt>
          <cx:pt idx="2127">350000</cx:pt>
          <cx:pt idx="2128">360000</cx:pt>
          <cx:pt idx="2129">250000</cx:pt>
          <cx:pt idx="2130">120000</cx:pt>
          <cx:pt idx="2131">380000</cx:pt>
          <cx:pt idx="2132">880000</cx:pt>
          <cx:pt idx="2133">170000</cx:pt>
          <cx:pt idx="2134">460000</cx:pt>
          <cx:pt idx="2135">140000</cx:pt>
          <cx:pt idx="2136">150000</cx:pt>
          <cx:pt idx="2137">1250000</cx:pt>
          <cx:pt idx="2138">370000</cx:pt>
          <cx:pt idx="2139">20000</cx:pt>
          <cx:pt idx="2140">170000</cx:pt>
          <cx:pt idx="2141">500000</cx:pt>
          <cx:pt idx="2142">330000</cx:pt>
          <cx:pt idx="2143">300000</cx:pt>
          <cx:pt idx="2144">230000</cx:pt>
          <cx:pt idx="2145">460000</cx:pt>
          <cx:pt idx="2146">450000</cx:pt>
          <cx:pt idx="2147">250000</cx:pt>
          <cx:pt idx="2148">450000</cx:pt>
          <cx:pt idx="2149">150000</cx:pt>
          <cx:pt idx="2150">20000</cx:pt>
          <cx:pt idx="2151">100000</cx:pt>
          <cx:pt idx="2152">70000</cx:pt>
          <cx:pt idx="2153">10000</cx:pt>
          <cx:pt idx="2154">240000</cx:pt>
          <cx:pt idx="2155">250000</cx:pt>
          <cx:pt idx="2156">550000</cx:pt>
          <cx:pt idx="2157">440000</cx:pt>
          <cx:pt idx="2158">220000</cx:pt>
          <cx:pt idx="2159">390000</cx:pt>
          <cx:pt idx="2160">1000000</cx:pt>
          <cx:pt idx="2161">360000</cx:pt>
          <cx:pt idx="2162">180000</cx:pt>
          <cx:pt idx="2163">720000</cx:pt>
          <cx:pt idx="2164">80000</cx:pt>
          <cx:pt idx="2165">150000</cx:pt>
          <cx:pt idx="2166">150000</cx:pt>
          <cx:pt idx="2167">250000</cx:pt>
          <cx:pt idx="2168">100000</cx:pt>
          <cx:pt idx="2169">550000</cx:pt>
          <cx:pt idx="2170">280000</cx:pt>
          <cx:pt idx="2171">320000</cx:pt>
          <cx:pt idx="2172">290000</cx:pt>
          <cx:pt idx="2173">150000</cx:pt>
          <cx:pt idx="2174">90000</cx:pt>
          <cx:pt idx="2175">200000</cx:pt>
          <cx:pt idx="2176">60000</cx:pt>
          <cx:pt idx="2177">200000</cx:pt>
          <cx:pt idx="2178">30000</cx:pt>
          <cx:pt idx="2179">60000</cx:pt>
          <cx:pt idx="2180">300000</cx:pt>
          <cx:pt idx="2181">1000000</cx:pt>
          <cx:pt idx="2182">90000</cx:pt>
          <cx:pt idx="2183">700000</cx:pt>
          <cx:pt idx="2184">500000</cx:pt>
          <cx:pt idx="2185">130000</cx:pt>
          <cx:pt idx="2186">450000</cx:pt>
          <cx:pt idx="2187">300000</cx:pt>
          <cx:pt idx="2188">350000</cx:pt>
          <cx:pt idx="2189">150000</cx:pt>
          <cx:pt idx="2190">30000</cx:pt>
          <cx:pt idx="2191">50000</cx:pt>
          <cx:pt idx="2192">220000</cx:pt>
          <cx:pt idx="2193">120000</cx:pt>
          <cx:pt idx="2194">660000</cx:pt>
          <cx:pt idx="2195">50000</cx:pt>
          <cx:pt idx="2196">10000</cx:pt>
          <cx:pt idx="2197">100000</cx:pt>
          <cx:pt idx="2198">150000</cx:pt>
          <cx:pt idx="2199">150000</cx:pt>
          <cx:pt idx="2200">290000</cx:pt>
          <cx:pt idx="2201">230000</cx:pt>
          <cx:pt idx="2202">300000</cx:pt>
          <cx:pt idx="2203">150000</cx:pt>
          <cx:pt idx="2204">210000</cx:pt>
          <cx:pt idx="2205">200000</cx:pt>
          <cx:pt idx="2206">250000</cx:pt>
          <cx:pt idx="2207">120000</cx:pt>
          <cx:pt idx="2208">150000</cx:pt>
          <cx:pt idx="2209">550000</cx:pt>
          <cx:pt idx="2210">110000</cx:pt>
          <cx:pt idx="2211">40000</cx:pt>
          <cx:pt idx="2212">80000</cx:pt>
          <cx:pt idx="2213">40000</cx:pt>
          <cx:pt idx="2214">210000</cx:pt>
          <cx:pt idx="2215">90000</cx:pt>
          <cx:pt idx="2216">80000</cx:pt>
          <cx:pt idx="2217">90000</cx:pt>
          <cx:pt idx="2218">400000</cx:pt>
          <cx:pt idx="2219">300000</cx:pt>
          <cx:pt idx="2220">270000</cx:pt>
          <cx:pt idx="2221">160000</cx:pt>
          <cx:pt idx="2222">2520000</cx:pt>
          <cx:pt idx="2223">650000</cx:pt>
          <cx:pt idx="2224">630000</cx:pt>
          <cx:pt idx="2225">140000</cx:pt>
          <cx:pt idx="2226">140000</cx:pt>
          <cx:pt idx="2227">180000</cx:pt>
          <cx:pt idx="2228">300000</cx:pt>
          <cx:pt idx="2229">380000</cx:pt>
          <cx:pt idx="2230">200000</cx:pt>
          <cx:pt idx="2231">200000</cx:pt>
          <cx:pt idx="2232">120000</cx:pt>
          <cx:pt idx="2233">230000</cx:pt>
          <cx:pt idx="2234">80000</cx:pt>
          <cx:pt idx="2235">280000</cx:pt>
          <cx:pt idx="2236">200000</cx:pt>
          <cx:pt idx="2237">500000</cx:pt>
          <cx:pt idx="2238">140000</cx:pt>
          <cx:pt idx="2239">190000</cx:pt>
          <cx:pt idx="2240">130000</cx:pt>
          <cx:pt idx="2241">40000</cx:pt>
          <cx:pt idx="2242">180000</cx:pt>
          <cx:pt idx="2243">90000</cx:pt>
          <cx:pt idx="2244">750000</cx:pt>
          <cx:pt idx="2245">700000</cx:pt>
          <cx:pt idx="2246">140000</cx:pt>
          <cx:pt idx="2247">160000</cx:pt>
          <cx:pt idx="2248">160000</cx:pt>
          <cx:pt idx="2249">100000</cx:pt>
          <cx:pt idx="2250">400000</cx:pt>
          <cx:pt idx="2251">300000</cx:pt>
          <cx:pt idx="2252">600000</cx:pt>
          <cx:pt idx="2253">300000</cx:pt>
          <cx:pt idx="2254">180000</cx:pt>
          <cx:pt idx="2255">60000</cx:pt>
          <cx:pt idx="2256">160000</cx:pt>
          <cx:pt idx="2257">300000</cx:pt>
          <cx:pt idx="2258">90000</cx:pt>
          <cx:pt idx="2259">230000</cx:pt>
          <cx:pt idx="2260">350000</cx:pt>
          <cx:pt idx="2261">370000</cx:pt>
          <cx:pt idx="2262">110000</cx:pt>
          <cx:pt idx="2263">200000</cx:pt>
          <cx:pt idx="2264">200000</cx:pt>
          <cx:pt idx="2265">180000</cx:pt>
          <cx:pt idx="2266">230000</cx:pt>
          <cx:pt idx="2267">650000</cx:pt>
          <cx:pt idx="2268">2520000</cx:pt>
          <cx:pt idx="2269">150000</cx:pt>
          <cx:pt idx="2270">200000</cx:pt>
          <cx:pt idx="2271">280000</cx:pt>
          <cx:pt idx="2272">150000</cx:pt>
          <cx:pt idx="2273">80000</cx:pt>
          <cx:pt idx="2274">30000</cx:pt>
          <cx:pt idx="2275">110000</cx:pt>
          <cx:pt idx="2276">70000</cx:pt>
          <cx:pt idx="2277">240000</cx:pt>
          <cx:pt idx="2278">160000</cx:pt>
          <cx:pt idx="2279">40000</cx:pt>
          <cx:pt idx="2280">40000</cx:pt>
          <cx:pt idx="2281">50000</cx:pt>
          <cx:pt idx="2282">1200000</cx:pt>
          <cx:pt idx="2283">600000</cx:pt>
          <cx:pt idx="2284">150000</cx:pt>
          <cx:pt idx="2285">350000</cx:pt>
          <cx:pt idx="2286">400000</cx:pt>
          <cx:pt idx="2287">140000</cx:pt>
          <cx:pt idx="2288">10000</cx:pt>
          <cx:pt idx="2289">110000</cx:pt>
          <cx:pt idx="2290">150000</cx:pt>
          <cx:pt idx="2291">90000</cx:pt>
          <cx:pt idx="2292">100000</cx:pt>
          <cx:pt idx="2293">240000</cx:pt>
          <cx:pt idx="2294">130000</cx:pt>
          <cx:pt idx="2295">250000</cx:pt>
          <cx:pt idx="2296">370000</cx:pt>
          <cx:pt idx="2297">400000</cx:pt>
          <cx:pt idx="2298">200000</cx:pt>
          <cx:pt idx="2299">800000</cx:pt>
          <cx:pt idx="2300">280000</cx:pt>
          <cx:pt idx="2301">450000</cx:pt>
          <cx:pt idx="2302">700000</cx:pt>
          <cx:pt idx="2303">400000</cx:pt>
          <cx:pt idx="2304">120000</cx:pt>
          <cx:pt idx="2305">200000</cx:pt>
          <cx:pt idx="2306">500000</cx:pt>
          <cx:pt idx="2307">520000</cx:pt>
          <cx:pt idx="2308">30000</cx:pt>
          <cx:pt idx="2309">80000</cx:pt>
          <cx:pt idx="2310">200000</cx:pt>
          <cx:pt idx="2311">230000</cx:pt>
          <cx:pt idx="2312">240000</cx:pt>
          <cx:pt idx="2313">180000</cx:pt>
          <cx:pt idx="2314">90000</cx:pt>
          <cx:pt idx="2315">500000</cx:pt>
          <cx:pt idx="2316">100000</cx:pt>
          <cx:pt idx="2317">120000</cx:pt>
          <cx:pt idx="2318">330000</cx:pt>
          <cx:pt idx="2319">190000</cx:pt>
          <cx:pt idx="2320">30000</cx:pt>
          <cx:pt idx="2321">200000</cx:pt>
          <cx:pt idx="2322">480000</cx:pt>
          <cx:pt idx="2323">220000</cx:pt>
          <cx:pt idx="2324">400000</cx:pt>
          <cx:pt idx="2325">400000</cx:pt>
          <cx:pt idx="2326">320000</cx:pt>
          <cx:pt idx="2327">350000</cx:pt>
          <cx:pt idx="2328">150000</cx:pt>
          <cx:pt idx="2329">1000000</cx:pt>
          <cx:pt idx="2330">2520000</cx:pt>
          <cx:pt idx="2331">20000</cx:pt>
          <cx:pt idx="2332">420000</cx:pt>
          <cx:pt idx="2333">300000</cx:pt>
          <cx:pt idx="2334">200000</cx:pt>
          <cx:pt idx="2335">200000</cx:pt>
          <cx:pt idx="2336">150000</cx:pt>
          <cx:pt idx="2337">80000</cx:pt>
          <cx:pt idx="2338">80000</cx:pt>
          <cx:pt idx="2339">90000</cx:pt>
          <cx:pt idx="2340">190000</cx:pt>
          <cx:pt idx="2341">330000</cx:pt>
          <cx:pt idx="2342">450000</cx:pt>
          <cx:pt idx="2343">80000</cx:pt>
          <cx:pt idx="2344">230000</cx:pt>
          <cx:pt idx="2345">140000</cx:pt>
          <cx:pt idx="2346">90000</cx:pt>
          <cx:pt idx="2347">40000</cx:pt>
          <cx:pt idx="2348">800000</cx:pt>
          <cx:pt idx="2349">350000</cx:pt>
          <cx:pt idx="2350">300000</cx:pt>
          <cx:pt idx="2351">160000</cx:pt>
          <cx:pt idx="2352">10000</cx:pt>
          <cx:pt idx="2353">500000</cx:pt>
          <cx:pt idx="2354">100000</cx:pt>
          <cx:pt idx="2355">30000</cx:pt>
          <cx:pt idx="2356">180000</cx:pt>
          <cx:pt idx="2357">60000</cx:pt>
          <cx:pt idx="2358">80000</cx:pt>
          <cx:pt idx="2359">280000</cx:pt>
          <cx:pt idx="2360">20000</cx:pt>
          <cx:pt idx="2361">90000</cx:pt>
          <cx:pt idx="2362">60000</cx:pt>
          <cx:pt idx="2363">150000</cx:pt>
          <cx:pt idx="2364">1000000</cx:pt>
          <cx:pt idx="2365">50000</cx:pt>
          <cx:pt idx="2366">170000</cx:pt>
          <cx:pt idx="2367">50000</cx:pt>
          <cx:pt idx="2368">120000</cx:pt>
          <cx:pt idx="2369">180000</cx:pt>
          <cx:pt idx="2370">300000</cx:pt>
          <cx:pt idx="2371">140000</cx:pt>
          <cx:pt idx="2372">500000</cx:pt>
          <cx:pt idx="2373">100000</cx:pt>
          <cx:pt idx="2374">90000</cx:pt>
          <cx:pt idx="2375">400000</cx:pt>
          <cx:pt idx="2376">240000</cx:pt>
          <cx:pt idx="2377">230000</cx:pt>
          <cx:pt idx="2378">330000</cx:pt>
          <cx:pt idx="2379">2520000</cx:pt>
          <cx:pt idx="2380">180000</cx:pt>
          <cx:pt idx="2381">200000</cx:pt>
          <cx:pt idx="2382">170000</cx:pt>
          <cx:pt idx="2383">40000</cx:pt>
          <cx:pt idx="2384">180000</cx:pt>
          <cx:pt idx="2385">250000</cx:pt>
          <cx:pt idx="2386">50000</cx:pt>
          <cx:pt idx="2387">80000</cx:pt>
          <cx:pt idx="2388">50000</cx:pt>
          <cx:pt idx="2389">20000</cx:pt>
          <cx:pt idx="2390">70000</cx:pt>
          <cx:pt idx="2391">40000</cx:pt>
          <cx:pt idx="2392">350000</cx:pt>
          <cx:pt idx="2393">100000</cx:pt>
          <cx:pt idx="2394">190000</cx:pt>
          <cx:pt idx="2395">40000</cx:pt>
          <cx:pt idx="2396">190000</cx:pt>
          <cx:pt idx="2397">350000</cx:pt>
          <cx:pt idx="2398">70000</cx:pt>
          <cx:pt idx="2399">70000</cx:pt>
          <cx:pt idx="2400">20000</cx:pt>
          <cx:pt idx="2401">90000</cx:pt>
          <cx:pt idx="2402">200000</cx:pt>
          <cx:pt idx="2403">160000</cx:pt>
          <cx:pt idx="2404">300000</cx:pt>
          <cx:pt idx="2405">50000</cx:pt>
          <cx:pt idx="2406">190000</cx:pt>
          <cx:pt idx="2407">400000</cx:pt>
          <cx:pt idx="2408">220000</cx:pt>
          <cx:pt idx="2409">380000</cx:pt>
          <cx:pt idx="2410">390000</cx:pt>
          <cx:pt idx="2411">330000</cx:pt>
          <cx:pt idx="2412">250000</cx:pt>
          <cx:pt idx="2413">450000</cx:pt>
          <cx:pt idx="2414">100000</cx:pt>
          <cx:pt idx="2415">130000</cx:pt>
          <cx:pt idx="2416">170000</cx:pt>
          <cx:pt idx="2417">550000</cx:pt>
          <cx:pt idx="2418">90000</cx:pt>
          <cx:pt idx="2419">400000</cx:pt>
          <cx:pt idx="2420">230000</cx:pt>
          <cx:pt idx="2421">150000</cx:pt>
          <cx:pt idx="2422">50000</cx:pt>
          <cx:pt idx="2423">60000</cx:pt>
          <cx:pt idx="2424">230000</cx:pt>
          <cx:pt idx="2425">140000</cx:pt>
          <cx:pt idx="2426">450000</cx:pt>
          <cx:pt idx="2427">20000</cx:pt>
          <cx:pt idx="2428">40000</cx:pt>
          <cx:pt idx="2429">180000</cx:pt>
          <cx:pt idx="2430">250000</cx:pt>
          <cx:pt idx="2431">190000</cx:pt>
          <cx:pt idx="2432">50000</cx:pt>
          <cx:pt idx="2433">100000</cx:pt>
          <cx:pt idx="2434">400000</cx:pt>
          <cx:pt idx="2435">200000</cx:pt>
          <cx:pt idx="2436">380000</cx:pt>
          <cx:pt idx="2437">180000</cx:pt>
          <cx:pt idx="2438">220000</cx:pt>
          <cx:pt idx="2439">150000</cx:pt>
          <cx:pt idx="2440">350000</cx:pt>
          <cx:pt idx="2441">550000</cx:pt>
          <cx:pt idx="2442">230000</cx:pt>
          <cx:pt idx="2443">200000</cx:pt>
          <cx:pt idx="2444">400000</cx:pt>
          <cx:pt idx="2445">460000</cx:pt>
          <cx:pt idx="2446">600000</cx:pt>
          <cx:pt idx="2447">180000</cx:pt>
          <cx:pt idx="2448">290000</cx:pt>
          <cx:pt idx="2449">130000</cx:pt>
          <cx:pt idx="2450">40000</cx:pt>
          <cx:pt idx="2451">550000</cx:pt>
          <cx:pt idx="2452">800000</cx:pt>
          <cx:pt idx="2453">2520000</cx:pt>
          <cx:pt idx="2454">180000</cx:pt>
          <cx:pt idx="2455">80000</cx:pt>
          <cx:pt idx="2456">100000</cx:pt>
          <cx:pt idx="2457">120000</cx:pt>
          <cx:pt idx="2458">280000</cx:pt>
          <cx:pt idx="2459">250000</cx:pt>
          <cx:pt idx="2460">90000</cx:pt>
          <cx:pt idx="2461">40000</cx:pt>
          <cx:pt idx="2462">50000</cx:pt>
          <cx:pt idx="2463">300000</cx:pt>
          <cx:pt idx="2464">170000</cx:pt>
          <cx:pt idx="2465">100000</cx:pt>
          <cx:pt idx="2466">20000</cx:pt>
          <cx:pt idx="2467">200000</cx:pt>
          <cx:pt idx="2468">80000</cx:pt>
          <cx:pt idx="2469">130000</cx:pt>
          <cx:pt idx="2470">250000</cx:pt>
          <cx:pt idx="2471">350000</cx:pt>
          <cx:pt idx="2472">170000</cx:pt>
          <cx:pt idx="2473">50000</cx:pt>
          <cx:pt idx="2474">180000</cx:pt>
          <cx:pt idx="2475">600000</cx:pt>
          <cx:pt idx="2476">150000</cx:pt>
          <cx:pt idx="2477">90000</cx:pt>
          <cx:pt idx="2478">50000</cx:pt>
          <cx:pt idx="2479">190000</cx:pt>
          <cx:pt idx="2480">500000</cx:pt>
          <cx:pt idx="2481">80000</cx:pt>
          <cx:pt idx="2482">190000</cx:pt>
          <cx:pt idx="2483">170000</cx:pt>
          <cx:pt idx="2484">220000</cx:pt>
          <cx:pt idx="2485">40000</cx:pt>
          <cx:pt idx="2486">120000</cx:pt>
          <cx:pt idx="2487">200000</cx:pt>
          <cx:pt idx="2488">50000</cx:pt>
          <cx:pt idx="2489">200000</cx:pt>
          <cx:pt idx="2490">150000</cx:pt>
          <cx:pt idx="2491">90000</cx:pt>
          <cx:pt idx="2492">150000</cx:pt>
          <cx:pt idx="2493">600000</cx:pt>
          <cx:pt idx="2494">20000</cx:pt>
          <cx:pt idx="2495">190000</cx:pt>
          <cx:pt idx="2496">170000</cx:pt>
          <cx:pt idx="2497">190000</cx:pt>
          <cx:pt idx="2498">850000</cx:pt>
          <cx:pt idx="2499">130000</cx:pt>
          <cx:pt idx="2500">10000</cx:pt>
          <cx:pt idx="2501">120000</cx:pt>
          <cx:pt idx="2502">110000</cx:pt>
          <cx:pt idx="2503">400000</cx:pt>
          <cx:pt idx="2504">80000</cx:pt>
          <cx:pt idx="2505">50000</cx:pt>
          <cx:pt idx="2506">150000</cx:pt>
          <cx:pt idx="2507">10000</cx:pt>
          <cx:pt idx="2508">130000</cx:pt>
          <cx:pt idx="2509">150000</cx:pt>
          <cx:pt idx="2510">100000</cx:pt>
          <cx:pt idx="2511">130000</cx:pt>
          <cx:pt idx="2512">70000</cx:pt>
          <cx:pt idx="2513">650000</cx:pt>
          <cx:pt idx="2514">480000</cx:pt>
          <cx:pt idx="2515">680000</cx:pt>
          <cx:pt idx="2516">340000</cx:pt>
          <cx:pt idx="2517">500000</cx:pt>
          <cx:pt idx="2518">350000</cx:pt>
          <cx:pt idx="2519">530000</cx:pt>
          <cx:pt idx="2520">350000</cx:pt>
          <cx:pt idx="2521">140000</cx:pt>
          <cx:pt idx="2522">160000</cx:pt>
          <cx:pt idx="2523">120000</cx:pt>
          <cx:pt idx="2524">60000</cx:pt>
          <cx:pt idx="2525">390000</cx:pt>
          <cx:pt idx="2526">500000</cx:pt>
          <cx:pt idx="2527">170000</cx:pt>
          <cx:pt idx="2528">50000</cx:pt>
          <cx:pt idx="2529">140000</cx:pt>
          <cx:pt idx="2530">550000</cx:pt>
          <cx:pt idx="2531">400000</cx:pt>
          <cx:pt idx="2532">130000</cx:pt>
          <cx:pt idx="2533">110000</cx:pt>
          <cx:pt idx="2534">110000</cx:pt>
          <cx:pt idx="2535">200000</cx:pt>
          <cx:pt idx="2536">220000</cx:pt>
          <cx:pt idx="2537">150000</cx:pt>
          <cx:pt idx="2538">350000</cx:pt>
          <cx:pt idx="2539">230000</cx:pt>
          <cx:pt idx="2540">740000</cx:pt>
          <cx:pt idx="2541">480000</cx:pt>
          <cx:pt idx="2542">90000</cx:pt>
          <cx:pt idx="2543">630000</cx:pt>
          <cx:pt idx="2544">70000</cx:pt>
          <cx:pt idx="2545">790000</cx:pt>
          <cx:pt idx="2546">110000</cx:pt>
          <cx:pt idx="2547">50000</cx:pt>
          <cx:pt idx="2548">180000</cx:pt>
          <cx:pt idx="2549">70000</cx:pt>
          <cx:pt idx="2550">190000</cx:pt>
          <cx:pt idx="2551">180000</cx:pt>
          <cx:pt idx="2552">100000</cx:pt>
          <cx:pt idx="2553">350000</cx:pt>
          <cx:pt idx="2554">320000</cx:pt>
          <cx:pt idx="2555">40000</cx:pt>
          <cx:pt idx="2556">110000</cx:pt>
          <cx:pt idx="2557">110000</cx:pt>
          <cx:pt idx="2558">120000</cx:pt>
          <cx:pt idx="2559">100000</cx:pt>
          <cx:pt idx="2560">170000</cx:pt>
          <cx:pt idx="2561">150000</cx:pt>
          <cx:pt idx="2562">150000</cx:pt>
          <cx:pt idx="2563">400000</cx:pt>
          <cx:pt idx="2564">430000</cx:pt>
          <cx:pt idx="2565">330000</cx:pt>
          <cx:pt idx="2566">300000</cx:pt>
          <cx:pt idx="2567">170000</cx:pt>
          <cx:pt idx="2568">500000</cx:pt>
          <cx:pt idx="2569">330000</cx:pt>
          <cx:pt idx="2570">140000</cx:pt>
          <cx:pt idx="2571">230000</cx:pt>
          <cx:pt idx="2572">100000</cx:pt>
          <cx:pt idx="2573">550000</cx:pt>
          <cx:pt idx="2574">90000</cx:pt>
          <cx:pt idx="2575">140000</cx:pt>
          <cx:pt idx="2576">260000</cx:pt>
          <cx:pt idx="2577">90000</cx:pt>
          <cx:pt idx="2578">130000</cx:pt>
          <cx:pt idx="2579">130000</cx:pt>
          <cx:pt idx="2580">500000</cx:pt>
          <cx:pt idx="2581">100000</cx:pt>
          <cx:pt idx="2582">180000</cx:pt>
          <cx:pt idx="2583">890000</cx:pt>
          <cx:pt idx="2584">600000</cx:pt>
          <cx:pt idx="2585">440000</cx:pt>
          <cx:pt idx="2586">250000</cx:pt>
          <cx:pt idx="2587">60000</cx:pt>
          <cx:pt idx="2588">70000</cx:pt>
          <cx:pt idx="2589">1000000</cx:pt>
          <cx:pt idx="2590">250000</cx:pt>
          <cx:pt idx="2591">90000</cx:pt>
          <cx:pt idx="2592">430000</cx:pt>
          <cx:pt idx="2593">300000</cx:pt>
          <cx:pt idx="2594">50000</cx:pt>
          <cx:pt idx="2595">100000</cx:pt>
          <cx:pt idx="2596">300000</cx:pt>
          <cx:pt idx="2597">70000</cx:pt>
          <cx:pt idx="2598">120000</cx:pt>
          <cx:pt idx="2599">30000</cx:pt>
          <cx:pt idx="2600">20000</cx:pt>
          <cx:pt idx="2601">40000</cx:pt>
          <cx:pt idx="2602">180000</cx:pt>
          <cx:pt idx="2603">350000</cx:pt>
          <cx:pt idx="2604">250000</cx:pt>
          <cx:pt idx="2605">160000</cx:pt>
          <cx:pt idx="2606">40000</cx:pt>
          <cx:pt idx="2607">90000</cx:pt>
          <cx:pt idx="2608">120000</cx:pt>
          <cx:pt idx="2609">60000</cx:pt>
          <cx:pt idx="2610">80000</cx:pt>
          <cx:pt idx="2611">190000</cx:pt>
          <cx:pt idx="2612">10000</cx:pt>
          <cx:pt idx="2613">140000</cx:pt>
          <cx:pt idx="2614">90000</cx:pt>
          <cx:pt idx="2615">80000</cx:pt>
          <cx:pt idx="2616">10000</cx:pt>
          <cx:pt idx="2617">70000</cx:pt>
          <cx:pt idx="2618">220000</cx:pt>
          <cx:pt idx="2619">20000</cx:pt>
          <cx:pt idx="2620">100000</cx:pt>
          <cx:pt idx="2621">30000</cx:pt>
          <cx:pt idx="2622">140000</cx:pt>
          <cx:pt idx="2623">280000</cx:pt>
          <cx:pt idx="2624">800000</cx:pt>
          <cx:pt idx="2625">70000</cx:pt>
          <cx:pt idx="2626">140000</cx:pt>
          <cx:pt idx="2627">400000</cx:pt>
          <cx:pt idx="2628">270000</cx:pt>
          <cx:pt idx="2629">140000</cx:pt>
          <cx:pt idx="2630">10000</cx:pt>
          <cx:pt idx="2631">360000</cx:pt>
          <cx:pt idx="2632">300000</cx:pt>
          <cx:pt idx="2633">600000</cx:pt>
          <cx:pt idx="2634">100000</cx:pt>
          <cx:pt idx="2635">190000</cx:pt>
          <cx:pt idx="2636">350000</cx:pt>
          <cx:pt idx="2637">210000</cx:pt>
          <cx:pt idx="2638">190000</cx:pt>
          <cx:pt idx="2639">60000</cx:pt>
          <cx:pt idx="2640">70000</cx:pt>
          <cx:pt idx="2641">280000</cx:pt>
          <cx:pt idx="2642">40000</cx:pt>
          <cx:pt idx="2643">2520000</cx:pt>
          <cx:pt idx="2644">200000</cx:pt>
          <cx:pt idx="2645">300000</cx:pt>
          <cx:pt idx="2646">150000</cx:pt>
          <cx:pt idx="2647">100000</cx:pt>
          <cx:pt idx="2648">700000</cx:pt>
          <cx:pt idx="2649">180000</cx:pt>
          <cx:pt idx="2650">40000</cx:pt>
          <cx:pt idx="2651">90000</cx:pt>
          <cx:pt idx="2652">120000</cx:pt>
          <cx:pt idx="2653">130000</cx:pt>
          <cx:pt idx="2654">180000</cx:pt>
          <cx:pt idx="2655">180000</cx:pt>
          <cx:pt idx="2656">1000000</cx:pt>
          <cx:pt idx="2657">60000</cx:pt>
          <cx:pt idx="2658">90000</cx:pt>
          <cx:pt idx="2659">150000</cx:pt>
          <cx:pt idx="2660">150000</cx:pt>
          <cx:pt idx="2661">140000</cx:pt>
          <cx:pt idx="2662">300000</cx:pt>
          <cx:pt idx="2663">370000</cx:pt>
          <cx:pt idx="2664">130000</cx:pt>
          <cx:pt idx="2665">320000</cx:pt>
          <cx:pt idx="2666">100000</cx:pt>
          <cx:pt idx="2667">80000</cx:pt>
          <cx:pt idx="2668">450000</cx:pt>
          <cx:pt idx="2669">170000</cx:pt>
          <cx:pt idx="2670">90000</cx:pt>
          <cx:pt idx="2671">150000</cx:pt>
          <cx:pt idx="2672">230000</cx:pt>
          <cx:pt idx="2673">350000</cx:pt>
          <cx:pt idx="2674">230000</cx:pt>
          <cx:pt idx="2675">40000</cx:pt>
          <cx:pt idx="2676">190000</cx:pt>
          <cx:pt idx="2677">300000</cx:pt>
          <cx:pt idx="2678">200000</cx:pt>
          <cx:pt idx="2679">150000</cx:pt>
          <cx:pt idx="2680">200000</cx:pt>
          <cx:pt idx="2681">50000</cx:pt>
          <cx:pt idx="2682">240000</cx:pt>
          <cx:pt idx="2683">260000</cx:pt>
          <cx:pt idx="2684">30000</cx:pt>
          <cx:pt idx="2685">50000</cx:pt>
          <cx:pt idx="2686">70000</cx:pt>
          <cx:pt idx="2687">60000</cx:pt>
          <cx:pt idx="2688">90000</cx:pt>
          <cx:pt idx="2689">230000</cx:pt>
          <cx:pt idx="2690">400000</cx:pt>
          <cx:pt idx="2691">100000</cx:pt>
          <cx:pt idx="2692">80000</cx:pt>
          <cx:pt idx="2693">110000</cx:pt>
          <cx:pt idx="2694">120000</cx:pt>
          <cx:pt idx="2695">100000</cx:pt>
          <cx:pt idx="2696">50000</cx:pt>
          <cx:pt idx="2697">250000</cx:pt>
          <cx:pt idx="2698">650000</cx:pt>
          <cx:pt idx="2699">1000000</cx:pt>
          <cx:pt idx="2700">120000</cx:pt>
          <cx:pt idx="2701">700000</cx:pt>
          <cx:pt idx="2702">630000</cx:pt>
          <cx:pt idx="2703">600000</cx:pt>
          <cx:pt idx="2704">800000</cx:pt>
          <cx:pt idx="2705">60000</cx:pt>
          <cx:pt idx="2706">60000</cx:pt>
          <cx:pt idx="2707">670000</cx:pt>
          <cx:pt idx="2708">270000</cx:pt>
          <cx:pt idx="2709">80000</cx:pt>
          <cx:pt idx="2710">50000</cx:pt>
          <cx:pt idx="2711">360000</cx:pt>
          <cx:pt idx="2712">40000</cx:pt>
          <cx:pt idx="2713">300000</cx:pt>
          <cx:pt idx="2714">100000</cx:pt>
          <cx:pt idx="2715">230000</cx:pt>
          <cx:pt idx="2716">200000</cx:pt>
          <cx:pt idx="2717">140000</cx:pt>
          <cx:pt idx="2718">160000</cx:pt>
          <cx:pt idx="2719">90000</cx:pt>
          <cx:pt idx="2720">100000</cx:pt>
          <cx:pt idx="2721">110000</cx:pt>
          <cx:pt idx="2722">430000</cx:pt>
          <cx:pt idx="2723">10000</cx:pt>
          <cx:pt idx="2724">70000</cx:pt>
          <cx:pt idx="2725">150000</cx:pt>
          <cx:pt idx="2726">200000</cx:pt>
          <cx:pt idx="2727">200000</cx:pt>
          <cx:pt idx="2728">220000</cx:pt>
          <cx:pt idx="2729">350000</cx:pt>
          <cx:pt idx="2730">140000</cx:pt>
          <cx:pt idx="2731">90000</cx:pt>
          <cx:pt idx="2732">180000</cx:pt>
          <cx:pt idx="2733">40000</cx:pt>
          <cx:pt idx="2734">180000</cx:pt>
          <cx:pt idx="2735">200000</cx:pt>
          <cx:pt idx="2736">20000</cx:pt>
          <cx:pt idx="2737">140000</cx:pt>
          <cx:pt idx="2738">280000</cx:pt>
          <cx:pt idx="2739">150000</cx:pt>
          <cx:pt idx="2740">140000</cx:pt>
          <cx:pt idx="2741">400000</cx:pt>
          <cx:pt idx="2742">500000</cx:pt>
          <cx:pt idx="2743">330000</cx:pt>
          <cx:pt idx="2744">120000</cx:pt>
          <cx:pt idx="2745">300000</cx:pt>
          <cx:pt idx="2746">80000</cx:pt>
          <cx:pt idx="2747">100000</cx:pt>
          <cx:pt idx="2748">160000</cx:pt>
          <cx:pt idx="2749">90000</cx:pt>
          <cx:pt idx="2750">80000</cx:pt>
          <cx:pt idx="2751">600000</cx:pt>
          <cx:pt idx="2752">570000</cx:pt>
          <cx:pt idx="2753">800000</cx:pt>
          <cx:pt idx="2754">500000</cx:pt>
          <cx:pt idx="2755">400000</cx:pt>
          <cx:pt idx="2756">180000</cx:pt>
          <cx:pt idx="2757">130000</cx:pt>
          <cx:pt idx="2758">20000</cx:pt>
          <cx:pt idx="2759">120000</cx:pt>
          <cx:pt idx="2760">230000</cx:pt>
          <cx:pt idx="2761">170000</cx:pt>
          <cx:pt idx="2762">70000</cx:pt>
          <cx:pt idx="2763">250000</cx:pt>
          <cx:pt idx="2764">210000</cx:pt>
          <cx:pt idx="2765">2520000</cx:pt>
          <cx:pt idx="2766">700000</cx:pt>
          <cx:pt idx="2767">200000</cx:pt>
          <cx:pt idx="2768">40000</cx:pt>
          <cx:pt idx="2769">130000</cx:pt>
          <cx:pt idx="2770">60000</cx:pt>
          <cx:pt idx="2771">420000</cx:pt>
          <cx:pt idx="2772">80000</cx:pt>
          <cx:pt idx="2773">100000</cx:pt>
          <cx:pt idx="2774">300000</cx:pt>
          <cx:pt idx="2775">270000</cx:pt>
          <cx:pt idx="2776">70000</cx:pt>
          <cx:pt idx="2777">200000</cx:pt>
          <cx:pt idx="2778">30000</cx:pt>
          <cx:pt idx="2779">10000</cx:pt>
          <cx:pt idx="2780">80000</cx:pt>
          <cx:pt idx="2781">300000</cx:pt>
          <cx:pt idx="2782">90000</cx:pt>
          <cx:pt idx="2783">110000</cx:pt>
          <cx:pt idx="2784">140000</cx:pt>
          <cx:pt idx="2785">60000</cx:pt>
          <cx:pt idx="2786">400000</cx:pt>
          <cx:pt idx="2787">480000</cx:pt>
          <cx:pt idx="2788">150000</cx:pt>
          <cx:pt idx="2789">60000</cx:pt>
          <cx:pt idx="2790">110000</cx:pt>
          <cx:pt idx="2791">60000</cx:pt>
          <cx:pt idx="2792">90000</cx:pt>
          <cx:pt idx="2793">200000</cx:pt>
          <cx:pt idx="2794">260000</cx:pt>
          <cx:pt idx="2795">200000</cx:pt>
          <cx:pt idx="2796">150000</cx:pt>
          <cx:pt idx="2797">370000</cx:pt>
          <cx:pt idx="2798">400000</cx:pt>
          <cx:pt idx="2799">110000</cx:pt>
          <cx:pt idx="2800">50000</cx:pt>
          <cx:pt idx="2801">30000</cx:pt>
          <cx:pt idx="2802">250000</cx:pt>
          <cx:pt idx="2803">180000</cx:pt>
          <cx:pt idx="2804">300000</cx:pt>
          <cx:pt idx="2805">90000</cx:pt>
          <cx:pt idx="2806">100000</cx:pt>
          <cx:pt idx="2807">250000</cx:pt>
          <cx:pt idx="2808">350000</cx:pt>
          <cx:pt idx="2809">220000</cx:pt>
          <cx:pt idx="2810">220000</cx:pt>
          <cx:pt idx="2811">140000</cx:pt>
          <cx:pt idx="2812">200000</cx:pt>
          <cx:pt idx="2813">150000</cx:pt>
          <cx:pt idx="2814">80000</cx:pt>
          <cx:pt idx="2815">120000</cx:pt>
          <cx:pt idx="2816">110000</cx:pt>
          <cx:pt idx="2817">80000</cx:pt>
          <cx:pt idx="2818">100000</cx:pt>
          <cx:pt idx="2819">160000</cx:pt>
          <cx:pt idx="2820">90000</cx:pt>
          <cx:pt idx="2821">370000</cx:pt>
          <cx:pt idx="2822">350000</cx:pt>
          <cx:pt idx="2823">100000</cx:pt>
          <cx:pt idx="2824">130000</cx:pt>
          <cx:pt idx="2825">200000</cx:pt>
          <cx:pt idx="2826">30000</cx:pt>
          <cx:pt idx="2827">70000</cx:pt>
          <cx:pt idx="2828">280000</cx:pt>
          <cx:pt idx="2829">10000</cx:pt>
          <cx:pt idx="2830">150000</cx:pt>
          <cx:pt idx="2831">70000</cx:pt>
          <cx:pt idx="2832">150000</cx:pt>
          <cx:pt idx="2833">50000</cx:pt>
          <cx:pt idx="2834">200000</cx:pt>
          <cx:pt idx="2835">150000</cx:pt>
          <cx:pt idx="2836">150000</cx:pt>
          <cx:pt idx="2837">40000</cx:pt>
          <cx:pt idx="2838">70000</cx:pt>
          <cx:pt idx="2839">150000</cx:pt>
          <cx:pt idx="2840">130000</cx:pt>
          <cx:pt idx="2841">40000</cx:pt>
          <cx:pt idx="2842">80000</cx:pt>
          <cx:pt idx="2843">50000</cx:pt>
          <cx:pt idx="2844">30000</cx:pt>
          <cx:pt idx="2845">150000</cx:pt>
          <cx:pt idx="2846">40000</cx:pt>
          <cx:pt idx="2847">150000</cx:pt>
          <cx:pt idx="2848">160000</cx:pt>
          <cx:pt idx="2849">130000</cx:pt>
          <cx:pt idx="2850">110000</cx:pt>
          <cx:pt idx="2851">80000</cx:pt>
          <cx:pt idx="2852">280000</cx:pt>
          <cx:pt idx="2853">400000</cx:pt>
          <cx:pt idx="2854">110000</cx:pt>
          <cx:pt idx="2855">1250000</cx:pt>
          <cx:pt idx="2856">140000</cx:pt>
          <cx:pt idx="2857">70000</cx:pt>
          <cx:pt idx="2858">70000</cx:pt>
          <cx:pt idx="2859">80000</cx:pt>
          <cx:pt idx="2860">80000</cx:pt>
          <cx:pt idx="2861">90000</cx:pt>
          <cx:pt idx="2862">20000</cx:pt>
          <cx:pt idx="2863">90000</cx:pt>
          <cx:pt idx="2864">50000</cx:pt>
          <cx:pt idx="2865">240000</cx:pt>
          <cx:pt idx="2866">180000</cx:pt>
          <cx:pt idx="2867">90000</cx:pt>
          <cx:pt idx="2868">280000</cx:pt>
          <cx:pt idx="2869">180000</cx:pt>
          <cx:pt idx="2870">60000</cx:pt>
          <cx:pt idx="2871">160000</cx:pt>
          <cx:pt idx="2872">200000</cx:pt>
          <cx:pt idx="2873">60000</cx:pt>
          <cx:pt idx="2874">50000</cx:pt>
          <cx:pt idx="2875">100000</cx:pt>
          <cx:pt idx="2876">150000</cx:pt>
          <cx:pt idx="2877">90000</cx:pt>
          <cx:pt idx="2878">100000</cx:pt>
          <cx:pt idx="2879">20000</cx:pt>
          <cx:pt idx="2880">130000</cx:pt>
          <cx:pt idx="2881">270000</cx:pt>
          <cx:pt idx="2882">100000</cx:pt>
          <cx:pt idx="2883">100000</cx:pt>
          <cx:pt idx="2884">80000</cx:pt>
          <cx:pt idx="2885">230000</cx:pt>
          <cx:pt idx="2886">140000</cx:pt>
          <cx:pt idx="2887">60000</cx:pt>
          <cx:pt idx="2888">110000</cx:pt>
          <cx:pt idx="2889">180000</cx:pt>
          <cx:pt idx="2890">250000</cx:pt>
          <cx:pt idx="2891">100000</cx:pt>
          <cx:pt idx="2892">150000</cx:pt>
          <cx:pt idx="2893">290000</cx:pt>
          <cx:pt idx="2894">280000</cx:pt>
          <cx:pt idx="2895">80000</cx:pt>
          <cx:pt idx="2896">100000</cx:pt>
          <cx:pt idx="2897">150000</cx:pt>
          <cx:pt idx="2898">310000</cx:pt>
          <cx:pt idx="2899">120000</cx:pt>
          <cx:pt idx="2900">120000</cx:pt>
          <cx:pt idx="2901">80000</cx:pt>
          <cx:pt idx="2902">150000</cx:pt>
          <cx:pt idx="2903">180000</cx:pt>
          <cx:pt idx="2904">250000</cx:pt>
          <cx:pt idx="2905">390000</cx:pt>
          <cx:pt idx="2906">110000</cx:pt>
          <cx:pt idx="2907">110000</cx:pt>
          <cx:pt idx="2908">70000</cx:pt>
          <cx:pt idx="2909">180000</cx:pt>
          <cx:pt idx="2910">40000</cx:pt>
          <cx:pt idx="2911">100000</cx:pt>
          <cx:pt idx="2912">70000</cx:pt>
          <cx:pt idx="2913">100000</cx:pt>
          <cx:pt idx="2914">200000</cx:pt>
          <cx:pt idx="2915">60000</cx:pt>
          <cx:pt idx="2916">90000</cx:pt>
          <cx:pt idx="2917">60000</cx:pt>
          <cx:pt idx="2918">130000</cx:pt>
          <cx:pt idx="2919">80000</cx:pt>
          <cx:pt idx="2920">2520000</cx:pt>
          <cx:pt idx="2921">450000</cx:pt>
          <cx:pt idx="2922">500000</cx:pt>
          <cx:pt idx="2923">340000</cx:pt>
          <cx:pt idx="2924">320000</cx:pt>
          <cx:pt idx="2925">300000</cx:pt>
          <cx:pt idx="2926">230000</cx:pt>
          <cx:pt idx="2927">50000</cx:pt>
          <cx:pt idx="2928">50000</cx:pt>
          <cx:pt idx="2929">380000</cx:pt>
          <cx:pt idx="2930">120000</cx:pt>
          <cx:pt idx="2931">10000</cx:pt>
          <cx:pt idx="2932">140000</cx:pt>
          <cx:pt idx="2933">120000</cx:pt>
          <cx:pt idx="2934">600000</cx:pt>
          <cx:pt idx="2935">100000</cx:pt>
          <cx:pt idx="2936">290000</cx:pt>
          <cx:pt idx="2937">110000</cx:pt>
          <cx:pt idx="2938">130000</cx:pt>
          <cx:pt idx="2939">400000</cx:pt>
          <cx:pt idx="2940">70000</cx:pt>
          <cx:pt idx="2941">70000</cx:pt>
          <cx:pt idx="2942">120000</cx:pt>
          <cx:pt idx="2943">720000</cx:pt>
          <cx:pt idx="2944">50000</cx:pt>
          <cx:pt idx="2945">30000</cx:pt>
          <cx:pt idx="2946">80000</cx:pt>
          <cx:pt idx="2947">40000</cx:pt>
          <cx:pt idx="2948">130000</cx:pt>
          <cx:pt idx="2949">350000</cx:pt>
          <cx:pt idx="2950">150000</cx:pt>
          <cx:pt idx="2951">400000</cx:pt>
          <cx:pt idx="2952">70000</cx:pt>
          <cx:pt idx="2953">150000</cx:pt>
          <cx:pt idx="2954">130000</cx:pt>
          <cx:pt idx="2955">100000</cx:pt>
          <cx:pt idx="2956">130000</cx:pt>
          <cx:pt idx="2957">30000</cx:pt>
          <cx:pt idx="2958">70000</cx:pt>
          <cx:pt idx="2959">130000</cx:pt>
          <cx:pt idx="2960">30000</cx:pt>
          <cx:pt idx="2961">370000</cx:pt>
          <cx:pt idx="2962">350000</cx:pt>
          <cx:pt idx="2963">150000</cx:pt>
          <cx:pt idx="2964">260000</cx:pt>
          <cx:pt idx="2965">80000</cx:pt>
          <cx:pt idx="2966">110000</cx:pt>
          <cx:pt idx="2967">150000</cx:pt>
          <cx:pt idx="2968">180000</cx:pt>
          <cx:pt idx="2969">130000</cx:pt>
          <cx:pt idx="2970">40000</cx:pt>
          <cx:pt idx="2971">300000</cx:pt>
          <cx:pt idx="2972">550000</cx:pt>
          <cx:pt idx="2973">180000</cx:pt>
          <cx:pt idx="2974">150000</cx:pt>
          <cx:pt idx="2975">2520000</cx:pt>
          <cx:pt idx="2976">2520000</cx:pt>
          <cx:pt idx="2977">70000</cx:pt>
          <cx:pt idx="2978">300000</cx:pt>
          <cx:pt idx="2979">260000</cx:pt>
          <cx:pt idx="2980">100000</cx:pt>
          <cx:pt idx="2981">380000</cx:pt>
          <cx:pt idx="2982">350000</cx:pt>
          <cx:pt idx="2983">70000</cx:pt>
          <cx:pt idx="2984">300000</cx:pt>
          <cx:pt idx="2985">250000</cx:pt>
          <cx:pt idx="2986">180000</cx:pt>
          <cx:pt idx="2987">110000</cx:pt>
          <cx:pt idx="2988">180000</cx:pt>
          <cx:pt idx="2989">250000</cx:pt>
          <cx:pt idx="2990">200000</cx:pt>
          <cx:pt idx="2991">600000</cx:pt>
          <cx:pt idx="2992">240000</cx:pt>
          <cx:pt idx="2993">20000</cx:pt>
          <cx:pt idx="2994">210000</cx:pt>
          <cx:pt idx="2995">250000</cx:pt>
          <cx:pt idx="2996">180000</cx:pt>
          <cx:pt idx="2997">140000</cx:pt>
          <cx:pt idx="2998">120000</cx:pt>
          <cx:pt idx="2999">180000</cx:pt>
          <cx:pt idx="3000">90000</cx:pt>
          <cx:pt idx="3001">180000</cx:pt>
          <cx:pt idx="3002">120000</cx:pt>
          <cx:pt idx="3003">120000</cx:pt>
          <cx:pt idx="3004">10000</cx:pt>
          <cx:pt idx="3005">80000</cx:pt>
          <cx:pt idx="3006">120000</cx:pt>
          <cx:pt idx="3007">300000</cx:pt>
          <cx:pt idx="3008">90000</cx:pt>
          <cx:pt idx="3009">280000</cx:pt>
          <cx:pt idx="3010">100000</cx:pt>
          <cx:pt idx="3011">600000</cx:pt>
          <cx:pt idx="3012">430000</cx:pt>
          <cx:pt idx="3013">170000</cx:pt>
          <cx:pt idx="3014">100000</cx:pt>
          <cx:pt idx="3015">220000</cx:pt>
          <cx:pt idx="3016">70000</cx:pt>
          <cx:pt idx="3017">30000</cx:pt>
          <cx:pt idx="3018">50000</cx:pt>
          <cx:pt idx="3019">20000</cx:pt>
          <cx:pt idx="3020">250000</cx:pt>
          <cx:pt idx="3021">150000</cx:pt>
          <cx:pt idx="3022">80000</cx:pt>
          <cx:pt idx="3023">400000</cx:pt>
          <cx:pt idx="3024">300000</cx:pt>
          <cx:pt idx="3025">130000</cx:pt>
          <cx:pt idx="3026">280000</cx:pt>
          <cx:pt idx="3027">250000</cx:pt>
          <cx:pt idx="3028">250000</cx:pt>
          <cx:pt idx="3029">150000</cx:pt>
          <cx:pt idx="3030">150000</cx:pt>
          <cx:pt idx="3031">80000</cx:pt>
          <cx:pt idx="3032">220000</cx:pt>
          <cx:pt idx="3033">120000</cx:pt>
          <cx:pt idx="3034">400000</cx:pt>
          <cx:pt idx="3035">50000</cx:pt>
          <cx:pt idx="3036">300000</cx:pt>
          <cx:pt idx="3037">1000000</cx:pt>
          <cx:pt idx="3038">2520000</cx:pt>
          <cx:pt idx="3039">160000</cx:pt>
          <cx:pt idx="3040">140000</cx:pt>
          <cx:pt idx="3041">130000</cx:pt>
          <cx:pt idx="3042">300000</cx:pt>
          <cx:pt idx="3043">490000</cx:pt>
          <cx:pt idx="3044">70000</cx:pt>
          <cx:pt idx="3045">120000</cx:pt>
          <cx:pt idx="3046">170000</cx:pt>
          <cx:pt idx="3047">160000</cx:pt>
          <cx:pt idx="3048">100000</cx:pt>
          <cx:pt idx="3049">500000</cx:pt>
          <cx:pt idx="3050">160000</cx:pt>
          <cx:pt idx="3051">230000</cx:pt>
          <cx:pt idx="3052">290000</cx:pt>
          <cx:pt idx="3053">80000</cx:pt>
          <cx:pt idx="3054">250000</cx:pt>
          <cx:pt idx="3055">130000</cx:pt>
          <cx:pt idx="3056">150000</cx:pt>
          <cx:pt idx="3057">250000</cx:pt>
          <cx:pt idx="3058">130000</cx:pt>
          <cx:pt idx="3059">40000</cx:pt>
          <cx:pt idx="3060">90000</cx:pt>
          <cx:pt idx="3061">190000</cx:pt>
          <cx:pt idx="3062">80000</cx:pt>
          <cx:pt idx="3063">90000</cx:pt>
          <cx:pt idx="3064">140000</cx:pt>
          <cx:pt idx="3065">400000</cx:pt>
          <cx:pt idx="3066">210000</cx:pt>
          <cx:pt idx="3067">30000</cx:pt>
          <cx:pt idx="3068">110000</cx:pt>
          <cx:pt idx="3069">100000</cx:pt>
          <cx:pt idx="3070">80000</cx:pt>
          <cx:pt idx="3071">450000</cx:pt>
          <cx:pt idx="3072">100000</cx:pt>
          <cx:pt idx="3073">350000</cx:pt>
          <cx:pt idx="3074">170000</cx:pt>
          <cx:pt idx="3075">40000</cx:pt>
          <cx:pt idx="3076">170000</cx:pt>
          <cx:pt idx="3077">40000</cx:pt>
          <cx:pt idx="3078">1000000</cx:pt>
          <cx:pt idx="3079">200000</cx:pt>
          <cx:pt idx="3080">60000</cx:pt>
          <cx:pt idx="3081">80000</cx:pt>
          <cx:pt idx="3082">130000</cx:pt>
          <cx:pt idx="3083">90000</cx:pt>
          <cx:pt idx="3084">380000</cx:pt>
          <cx:pt idx="3085">180000</cx:pt>
          <cx:pt idx="3086">80000</cx:pt>
          <cx:pt idx="3087">120000</cx:pt>
          <cx:pt idx="3088">120000</cx:pt>
          <cx:pt idx="3089">170000</cx:pt>
          <cx:pt idx="3090">80000</cx:pt>
          <cx:pt idx="3091">240000</cx:pt>
          <cx:pt idx="3092">80000</cx:pt>
          <cx:pt idx="3093">270000</cx:pt>
          <cx:pt idx="3094">80000</cx:pt>
          <cx:pt idx="3095">140000</cx:pt>
          <cx:pt idx="3096">240000</cx:pt>
          <cx:pt idx="3097">250000</cx:pt>
          <cx:pt idx="3098">130000</cx:pt>
          <cx:pt idx="3099">300000</cx:pt>
          <cx:pt idx="3100">550000</cx:pt>
          <cx:pt idx="3101">80000</cx:pt>
          <cx:pt idx="3102">100000</cx:pt>
          <cx:pt idx="3103">190000</cx:pt>
          <cx:pt idx="3104">20000</cx:pt>
          <cx:pt idx="3105">120000</cx:pt>
          <cx:pt idx="3106">400000</cx:pt>
          <cx:pt idx="3107">180000</cx:pt>
          <cx:pt idx="3108">350000</cx:pt>
          <cx:pt idx="3109">150000</cx:pt>
          <cx:pt idx="3110">70000</cx:pt>
          <cx:pt idx="3111">70000</cx:pt>
          <cx:pt idx="3112">110000</cx:pt>
          <cx:pt idx="3113">80000</cx:pt>
          <cx:pt idx="3114">200000</cx:pt>
          <cx:pt idx="3115">950000</cx:pt>
          <cx:pt idx="3116">200000</cx:pt>
          <cx:pt idx="3117">250000</cx:pt>
          <cx:pt idx="3118">230000</cx:pt>
          <cx:pt idx="3119">100000</cx:pt>
          <cx:pt idx="3120">50000</cx:pt>
          <cx:pt idx="3121">150000</cx:pt>
          <cx:pt idx="3122">140000</cx:pt>
          <cx:pt idx="3123">60000</cx:pt>
          <cx:pt idx="3124">120000</cx:pt>
          <cx:pt idx="3125">90000</cx:pt>
          <cx:pt idx="3126">190000</cx:pt>
          <cx:pt idx="3127">150000</cx:pt>
          <cx:pt idx="3128">230000</cx:pt>
          <cx:pt idx="3129">100000</cx:pt>
          <cx:pt idx="3130">90000</cx:pt>
          <cx:pt idx="3131">40000</cx:pt>
          <cx:pt idx="3132">120000</cx:pt>
          <cx:pt idx="3133">50000</cx:pt>
          <cx:pt idx="3134">90000</cx:pt>
          <cx:pt idx="3135">100000</cx:pt>
          <cx:pt idx="3136">80000</cx:pt>
          <cx:pt idx="3137">10000</cx:pt>
          <cx:pt idx="3138">250000</cx:pt>
          <cx:pt idx="3139">90000</cx:pt>
          <cx:pt idx="3140">280000</cx:pt>
          <cx:pt idx="3141">550000</cx:pt>
          <cx:pt idx="3142">780000</cx:pt>
          <cx:pt idx="3143">260000</cx:pt>
          <cx:pt idx="3144">140000</cx:pt>
          <cx:pt idx="3145">200000</cx:pt>
          <cx:pt idx="3146">300000</cx:pt>
          <cx:pt idx="3147">270000</cx:pt>
          <cx:pt idx="3148">110000</cx:pt>
          <cx:pt idx="3149">170000</cx:pt>
          <cx:pt idx="3150">110000</cx:pt>
          <cx:pt idx="3151">100000</cx:pt>
          <cx:pt idx="3152">100000</cx:pt>
          <cx:pt idx="3153">170000</cx:pt>
          <cx:pt idx="3154">60000</cx:pt>
          <cx:pt idx="3155">100000</cx:pt>
          <cx:pt idx="3156">120000</cx:pt>
          <cx:pt idx="3157">70000</cx:pt>
          <cx:pt idx="3158">80000</cx:pt>
          <cx:pt idx="3159">400000</cx:pt>
          <cx:pt idx="3160">150000</cx:pt>
          <cx:pt idx="3161">50000</cx:pt>
          <cx:pt idx="3162">80000</cx:pt>
          <cx:pt idx="3163">70000</cx:pt>
          <cx:pt idx="3164">190000</cx:pt>
          <cx:pt idx="3165">350000</cx:pt>
          <cx:pt idx="3166">70000</cx:pt>
          <cx:pt idx="3167">240000</cx:pt>
          <cx:pt idx="3168">70000</cx:pt>
          <cx:pt idx="3169">90000</cx:pt>
          <cx:pt idx="3170">150000</cx:pt>
          <cx:pt idx="3171">50000</cx:pt>
          <cx:pt idx="3172">180000</cx:pt>
          <cx:pt idx="3173">150000</cx:pt>
          <cx:pt idx="3174">200000</cx:pt>
          <cx:pt idx="3175">40000</cx:pt>
          <cx:pt idx="3176">130000</cx:pt>
          <cx:pt idx="3177">280000</cx:pt>
          <cx:pt idx="3178">80000</cx:pt>
          <cx:pt idx="3179">300000</cx:pt>
          <cx:pt idx="3180">60000</cx:pt>
          <cx:pt idx="3181">100000</cx:pt>
          <cx:pt idx="3182">40000</cx:pt>
          <cx:pt idx="3183">100000</cx:pt>
          <cx:pt idx="3184">80000</cx:pt>
          <cx:pt idx="3185">600000</cx:pt>
          <cx:pt idx="3186">250000</cx:pt>
          <cx:pt idx="3187">140000</cx:pt>
          <cx:pt idx="3188">200000</cx:pt>
          <cx:pt idx="3189">40000</cx:pt>
          <cx:pt idx="3190">150000</cx:pt>
          <cx:pt idx="3191">160000</cx:pt>
          <cx:pt idx="3192">150000</cx:pt>
          <cx:pt idx="3193">80000</cx:pt>
          <cx:pt idx="3194">70000</cx:pt>
          <cx:pt idx="3195">170000</cx:pt>
          <cx:pt idx="3196">50000</cx:pt>
          <cx:pt idx="3197">130000</cx:pt>
          <cx:pt idx="3198">80000</cx:pt>
          <cx:pt idx="3199">80000</cx:pt>
          <cx:pt idx="3200">110000</cx:pt>
          <cx:pt idx="3201">250000</cx:pt>
          <cx:pt idx="3202">90000</cx:pt>
          <cx:pt idx="3203">170000</cx:pt>
          <cx:pt idx="3204">190000</cx:pt>
          <cx:pt idx="3205">240000</cx:pt>
          <cx:pt idx="3206">150000</cx:pt>
          <cx:pt idx="3207">140000</cx:pt>
          <cx:pt idx="3208">150000</cx:pt>
          <cx:pt idx="3209">80000</cx:pt>
          <cx:pt idx="3210">520000</cx:pt>
          <cx:pt idx="3211">850000</cx:pt>
          <cx:pt idx="3212">200000</cx:pt>
          <cx:pt idx="3213">140000</cx:pt>
          <cx:pt idx="3214">100000</cx:pt>
          <cx:pt idx="3215">20000</cx:pt>
          <cx:pt idx="3216">140000</cx:pt>
          <cx:pt idx="3217">140000</cx:pt>
          <cx:pt idx="3218">80000</cx:pt>
          <cx:pt idx="3219">300000</cx:pt>
          <cx:pt idx="3220">430000</cx:pt>
          <cx:pt idx="3221">150000</cx:pt>
          <cx:pt idx="3222">170000</cx:pt>
          <cx:pt idx="3223">90000</cx:pt>
          <cx:pt idx="3224">150000</cx:pt>
          <cx:pt idx="3225">140000</cx:pt>
          <cx:pt idx="3226">60000</cx:pt>
          <cx:pt idx="3227">150000</cx:pt>
          <cx:pt idx="3228">110000</cx:pt>
          <cx:pt idx="3229">140000</cx:pt>
          <cx:pt idx="3230">370000</cx:pt>
          <cx:pt idx="3231">100000</cx:pt>
          <cx:pt idx="3232">130000</cx:pt>
          <cx:pt idx="3233">240000</cx:pt>
          <cx:pt idx="3234">100000</cx:pt>
          <cx:pt idx="3235">300000</cx:pt>
          <cx:pt idx="3236">130000</cx:pt>
          <cx:pt idx="3237">100000</cx:pt>
          <cx:pt idx="3238">250000</cx:pt>
          <cx:pt idx="3239">120000</cx:pt>
          <cx:pt idx="3240">350000</cx:pt>
          <cx:pt idx="3241">100000</cx:pt>
          <cx:pt idx="3242">10000</cx:pt>
          <cx:pt idx="3243">70000</cx:pt>
          <cx:pt idx="3244">60000</cx:pt>
          <cx:pt idx="3245">40000</cx:pt>
          <cx:pt idx="3246">150000</cx:pt>
          <cx:pt idx="3247">130000</cx:pt>
          <cx:pt idx="3248">120000</cx:pt>
          <cx:pt idx="3249">100000</cx:pt>
          <cx:pt idx="3250">90000</cx:pt>
          <cx:pt idx="3251">180000</cx:pt>
          <cx:pt idx="3252">10000</cx:pt>
          <cx:pt idx="3253">190000</cx:pt>
          <cx:pt idx="3254">50000</cx:pt>
          <cx:pt idx="3255">70000</cx:pt>
          <cx:pt idx="3256">120000</cx:pt>
          <cx:pt idx="3257">140000</cx:pt>
          <cx:pt idx="3258">40000</cx:pt>
          <cx:pt idx="3259">190000</cx:pt>
          <cx:pt idx="3260">200000</cx:pt>
          <cx:pt idx="3261">50000</cx:pt>
          <cx:pt idx="3262">10000</cx:pt>
          <cx:pt idx="3263">80000</cx:pt>
          <cx:pt idx="3264">120000</cx:pt>
          <cx:pt idx="3265">70000</cx:pt>
          <cx:pt idx="3266">100000</cx:pt>
          <cx:pt idx="3267">70000</cx:pt>
          <cx:pt idx="3268">50000</cx:pt>
          <cx:pt idx="3269">110000</cx:pt>
          <cx:pt idx="3270">50000</cx:pt>
          <cx:pt idx="3271">80000</cx:pt>
          <cx:pt idx="3272">320000</cx:pt>
          <cx:pt idx="3273">150000</cx:pt>
          <cx:pt idx="3274">80000</cx:pt>
          <cx:pt idx="3275">250000</cx:pt>
          <cx:pt idx="3276">50000</cx:pt>
          <cx:pt idx="3277">150000</cx:pt>
          <cx:pt idx="3278">200000</cx:pt>
          <cx:pt idx="3279">90000</cx:pt>
          <cx:pt idx="3280">90000</cx:pt>
          <cx:pt idx="3281">130000</cx:pt>
          <cx:pt idx="3282">250000</cx:pt>
          <cx:pt idx="3283">100000</cx:pt>
          <cx:pt idx="3284">200000</cx:pt>
          <cx:pt idx="3285">80000</cx:pt>
          <cx:pt idx="3286">330000</cx:pt>
          <cx:pt idx="3287">100000</cx:pt>
          <cx:pt idx="3288">750000</cx:pt>
          <cx:pt idx="3289">150000</cx:pt>
          <cx:pt idx="3290">600000</cx:pt>
          <cx:pt idx="3291">80000</cx:pt>
          <cx:pt idx="3292">250000</cx:pt>
          <cx:pt idx="3293">120000</cx:pt>
          <cx:pt idx="3294">80000</cx:pt>
          <cx:pt idx="3295">190000</cx:pt>
          <cx:pt idx="3296">190000</cx:pt>
          <cx:pt idx="3297">100000</cx:pt>
          <cx:pt idx="3298">180000</cx:pt>
          <cx:pt idx="3299">120000</cx:pt>
          <cx:pt idx="3300">20000</cx:pt>
          <cx:pt idx="3301">90000</cx:pt>
          <cx:pt idx="3302">80000</cx:pt>
          <cx:pt idx="3303">250000</cx:pt>
          <cx:pt idx="3304">360000</cx:pt>
          <cx:pt idx="3305">380000</cx:pt>
          <cx:pt idx="3306">340000</cx:pt>
          <cx:pt idx="3307">330000</cx:pt>
          <cx:pt idx="3308">140000</cx:pt>
          <cx:pt idx="3309">100000</cx:pt>
          <cx:pt idx="3310">480000</cx:pt>
          <cx:pt idx="3311">50000</cx:pt>
          <cx:pt idx="3312">100000</cx:pt>
          <cx:pt idx="3313">270000</cx:pt>
          <cx:pt idx="3314">100000</cx:pt>
          <cx:pt idx="3315">170000</cx:pt>
          <cx:pt idx="3316">80000</cx:pt>
          <cx:pt idx="3317">150000</cx:pt>
          <cx:pt idx="3318">120000</cx:pt>
          <cx:pt idx="3319">90000</cx:pt>
          <cx:pt idx="3320">70000</cx:pt>
          <cx:pt idx="3321">120000</cx:pt>
          <cx:pt idx="3322">120000</cx:pt>
          <cx:pt idx="3323">80000</cx:pt>
          <cx:pt idx="3324">100000</cx:pt>
          <cx:pt idx="3325">70000</cx:pt>
          <cx:pt idx="3326">190000</cx:pt>
          <cx:pt idx="3327">100000</cx:pt>
          <cx:pt idx="3328">80000</cx:pt>
          <cx:pt idx="3329">80000</cx:pt>
          <cx:pt idx="3330">170000</cx:pt>
          <cx:pt idx="3331">80000</cx:pt>
          <cx:pt idx="3332">80000</cx:pt>
          <cx:pt idx="3333">130000</cx:pt>
          <cx:pt idx="3334">70000</cx:pt>
          <cx:pt idx="3335">90000</cx:pt>
          <cx:pt idx="3336">650000</cx:pt>
          <cx:pt idx="3337">180000</cx:pt>
          <cx:pt idx="3338">60000</cx:pt>
          <cx:pt idx="3339">130000</cx:pt>
          <cx:pt idx="3340">90000</cx:pt>
          <cx:pt idx="3341">70000</cx:pt>
          <cx:pt idx="3342">70000</cx:pt>
          <cx:pt idx="3343">50000</cx:pt>
          <cx:pt idx="3344">150000</cx:pt>
          <cx:pt idx="3345">110000</cx:pt>
          <cx:pt idx="3346">250000</cx:pt>
          <cx:pt idx="3347">130000</cx:pt>
          <cx:pt idx="3348">180000</cx:pt>
          <cx:pt idx="3349">150000</cx:pt>
          <cx:pt idx="3350">40000</cx:pt>
          <cx:pt idx="3351">130000</cx:pt>
          <cx:pt idx="3352">120000</cx:pt>
          <cx:pt idx="3353">150000</cx:pt>
          <cx:pt idx="3354">230000</cx:pt>
          <cx:pt idx="3355">600000</cx:pt>
          <cx:pt idx="3356">230000</cx:pt>
          <cx:pt idx="3357">130000</cx:pt>
          <cx:pt idx="3358">300000</cx:pt>
          <cx:pt idx="3359">120000</cx:pt>
          <cx:pt idx="3360">250000</cx:pt>
          <cx:pt idx="3361">170000</cx:pt>
          <cx:pt idx="3362">180000</cx:pt>
          <cx:pt idx="3363">170000</cx:pt>
          <cx:pt idx="3364">890000</cx:pt>
          <cx:pt idx="3365">150000</cx:pt>
          <cx:pt idx="3366">60000</cx:pt>
          <cx:pt idx="3367">150000</cx:pt>
          <cx:pt idx="3368">150000</cx:pt>
          <cx:pt idx="3369">30000</cx:pt>
          <cx:pt idx="3370">500000</cx:pt>
          <cx:pt idx="3371">160000</cx:pt>
          <cx:pt idx="3372">30000</cx:pt>
          <cx:pt idx="3373">180000</cx:pt>
          <cx:pt idx="3374">230000</cx:pt>
          <cx:pt idx="3375">50000</cx:pt>
          <cx:pt idx="3376">120000</cx:pt>
          <cx:pt idx="3377">80000</cx:pt>
          <cx:pt idx="3378">140000</cx:pt>
          <cx:pt idx="3379">180000</cx:pt>
          <cx:pt idx="3380">80000</cx:pt>
          <cx:pt idx="3381">350000</cx:pt>
          <cx:pt idx="3382">200000</cx:pt>
          <cx:pt idx="3383">150000</cx:pt>
          <cx:pt idx="3384">100000</cx:pt>
          <cx:pt idx="3385">80000</cx:pt>
          <cx:pt idx="3386">60000</cx:pt>
          <cx:pt idx="3387">80000</cx:pt>
          <cx:pt idx="3388">300000</cx:pt>
          <cx:pt idx="3389">90000</cx:pt>
          <cx:pt idx="3390">100000</cx:pt>
          <cx:pt idx="3391">130000</cx:pt>
          <cx:pt idx="3392">80000</cx:pt>
          <cx:pt idx="3393">150000</cx:pt>
          <cx:pt idx="3394">500000</cx:pt>
          <cx:pt idx="3395">30000</cx:pt>
          <cx:pt idx="3396">320000</cx:pt>
          <cx:pt idx="3397">220000</cx:pt>
          <cx:pt idx="3398">100000</cx:pt>
          <cx:pt idx="3399">80000</cx:pt>
          <cx:pt idx="3400">400000</cx:pt>
          <cx:pt idx="3401">300000</cx:pt>
          <cx:pt idx="3402">550000</cx:pt>
          <cx:pt idx="3403">170000</cx:pt>
          <cx:pt idx="3404">480000</cx:pt>
          <cx:pt idx="3405">150000</cx:pt>
          <cx:pt idx="3406">60000</cx:pt>
          <cx:pt idx="3407">200000</cx:pt>
          <cx:pt idx="3408">140000</cx:pt>
          <cx:pt idx="3409">70000</cx:pt>
          <cx:pt idx="3410">200000</cx:pt>
          <cx:pt idx="3411">100000</cx:pt>
          <cx:pt idx="3412">550000</cx:pt>
          <cx:pt idx="3413">100000</cx:pt>
          <cx:pt idx="3414">450000</cx:pt>
          <cx:pt idx="3415">290000</cx:pt>
          <cx:pt idx="3416">150000</cx:pt>
          <cx:pt idx="3417">110000</cx:pt>
          <cx:pt idx="3418">70000</cx:pt>
          <cx:pt idx="3419">400000</cx:pt>
          <cx:pt idx="3420">310000</cx:pt>
          <cx:pt idx="3421">50000</cx:pt>
          <cx:pt idx="3422">180000</cx:pt>
          <cx:pt idx="3423">20000</cx:pt>
          <cx:pt idx="3424">70000</cx:pt>
          <cx:pt idx="3425">110000</cx:pt>
          <cx:pt idx="3426">350000</cx:pt>
          <cx:pt idx="3427">280000</cx:pt>
          <cx:pt idx="3428">240000</cx:pt>
          <cx:pt idx="3429">130000</cx:pt>
          <cx:pt idx="3430">150000</cx:pt>
          <cx:pt idx="3431">130000</cx:pt>
          <cx:pt idx="3432">110000</cx:pt>
          <cx:pt idx="3433">50000</cx:pt>
          <cx:pt idx="3434">70000</cx:pt>
          <cx:pt idx="3435">1000000</cx:pt>
          <cx:pt idx="3436">350000</cx:pt>
          <cx:pt idx="3437">50000</cx:pt>
          <cx:pt idx="3438">90000</cx:pt>
          <cx:pt idx="3439">100000</cx:pt>
          <cx:pt idx="3440">140000</cx:pt>
          <cx:pt idx="3441">800000</cx:pt>
          <cx:pt idx="3442">250000</cx:pt>
          <cx:pt idx="3443">250000</cx:pt>
          <cx:pt idx="3444">60000</cx:pt>
          <cx:pt idx="3445">230000</cx:pt>
          <cx:pt idx="3446">550000</cx:pt>
          <cx:pt idx="3447">60000</cx:pt>
          <cx:pt idx="3448">80000</cx:pt>
          <cx:pt idx="3449">650000</cx:pt>
          <cx:pt idx="3450">80000</cx:pt>
          <cx:pt idx="3451">90000</cx:pt>
          <cx:pt idx="3452">400000</cx:pt>
          <cx:pt idx="3453">200000</cx:pt>
          <cx:pt idx="3454">990000</cx:pt>
          <cx:pt idx="3455">90000</cx:pt>
          <cx:pt idx="3456">220000</cx:pt>
          <cx:pt idx="3457">200000</cx:pt>
          <cx:pt idx="3458">280000</cx:pt>
          <cx:pt idx="3459">220000</cx:pt>
          <cx:pt idx="3460">180000</cx:pt>
          <cx:pt idx="3461">120000</cx:pt>
          <cx:pt idx="3462">200000</cx:pt>
          <cx:pt idx="3463">250000</cx:pt>
          <cx:pt idx="3464">100000</cx:pt>
          <cx:pt idx="3465">50000</cx:pt>
          <cx:pt idx="3466">90000</cx:pt>
          <cx:pt idx="3467">80000</cx:pt>
          <cx:pt idx="3468">100000</cx:pt>
          <cx:pt idx="3469">70000</cx:pt>
          <cx:pt idx="3470">110000</cx:pt>
          <cx:pt idx="3471">100000</cx:pt>
          <cx:pt idx="3472">800000</cx:pt>
          <cx:pt idx="3473">500000</cx:pt>
          <cx:pt idx="3474">600000</cx:pt>
          <cx:pt idx="3475">150000</cx:pt>
          <cx:pt idx="3476">250000</cx:pt>
          <cx:pt idx="3477">130000</cx:pt>
          <cx:pt idx="3478">250000</cx:pt>
          <cx:pt idx="3479">500000</cx:pt>
          <cx:pt idx="3480">600000</cx:pt>
          <cx:pt idx="3481">500000</cx:pt>
          <cx:pt idx="3482">400000</cx:pt>
          <cx:pt idx="3483">220000</cx:pt>
          <cx:pt idx="3484">320000</cx:pt>
          <cx:pt idx="3485">90000</cx:pt>
          <cx:pt idx="3486">400000</cx:pt>
          <cx:pt idx="3487">430000</cx:pt>
          <cx:pt idx="3488">340000</cx:pt>
          <cx:pt idx="3489">300000</cx:pt>
          <cx:pt idx="3490">180000</cx:pt>
          <cx:pt idx="3491">130000</cx:pt>
          <cx:pt idx="3492">180000</cx:pt>
          <cx:pt idx="3493">290000</cx:pt>
          <cx:pt idx="3494">160000</cx:pt>
          <cx:pt idx="3495">190000</cx:pt>
          <cx:pt idx="3496">90000</cx:pt>
          <cx:pt idx="3497">230000</cx:pt>
          <cx:pt idx="3498">90000</cx:pt>
          <cx:pt idx="3499">40000</cx:pt>
          <cx:pt idx="3500">160000</cx:pt>
          <cx:pt idx="3501">250000</cx:pt>
          <cx:pt idx="3502">300000</cx:pt>
          <cx:pt idx="3503">210000</cx:pt>
          <cx:pt idx="3504">250000</cx:pt>
          <cx:pt idx="3505">600000</cx:pt>
          <cx:pt idx="3506">400000</cx:pt>
          <cx:pt idx="3507">300000</cx:pt>
          <cx:pt idx="3508">710000</cx:pt>
          <cx:pt idx="3509">600000</cx:pt>
          <cx:pt idx="3510">650000</cx:pt>
          <cx:pt idx="3511">400000</cx:pt>
          <cx:pt idx="3512">580000</cx:pt>
          <cx:pt idx="3513">650000</cx:pt>
          <cx:pt idx="3514">220000</cx:pt>
          <cx:pt idx="3515">50000</cx:pt>
          <cx:pt idx="3516">180000</cx:pt>
          <cx:pt idx="3517">140000</cx:pt>
          <cx:pt idx="3518">430000</cx:pt>
          <cx:pt idx="3519">290000</cx:pt>
          <cx:pt idx="3520">500000</cx:pt>
          <cx:pt idx="3521">500000</cx:pt>
          <cx:pt idx="3522">390000</cx:pt>
          <cx:pt idx="3523">400000</cx:pt>
          <cx:pt idx="3524">110000</cx:pt>
          <cx:pt idx="3525">380000</cx:pt>
          <cx:pt idx="3526">200000</cx:pt>
          <cx:pt idx="3527">370000</cx:pt>
          <cx:pt idx="3528">60000</cx:pt>
          <cx:pt idx="3529">170000</cx:pt>
          <cx:pt idx="3530">70000</cx:pt>
          <cx:pt idx="3531">200000</cx:pt>
          <cx:pt idx="3532">150000</cx:pt>
          <cx:pt idx="3533">700000</cx:pt>
          <cx:pt idx="3534">10000</cx:pt>
          <cx:pt idx="3535">350000</cx:pt>
          <cx:pt idx="3536">40000</cx:pt>
          <cx:pt idx="3537">100000</cx:pt>
          <cx:pt idx="3538">110000</cx:pt>
          <cx:pt idx="3539">130000</cx:pt>
          <cx:pt idx="3540">50000</cx:pt>
          <cx:pt idx="3541">200000</cx:pt>
          <cx:pt idx="3542">440000</cx:pt>
          <cx:pt idx="3543">450000</cx:pt>
          <cx:pt idx="3544">40000</cx:pt>
          <cx:pt idx="3545">1200000</cx:pt>
          <cx:pt idx="3546">350000</cx:pt>
          <cx:pt idx="3547">270000</cx:pt>
          <cx:pt idx="3548">150000</cx:pt>
          <cx:pt idx="3549">500000</cx:pt>
          <cx:pt idx="3550">500000</cx:pt>
          <cx:pt idx="3551">500000</cx:pt>
          <cx:pt idx="3552">700000</cx:pt>
          <cx:pt idx="3553">340000</cx:pt>
          <cx:pt idx="3554">380000</cx:pt>
          <cx:pt idx="3555">200000</cx:pt>
          <cx:pt idx="3556">700000</cx:pt>
          <cx:pt idx="3557">60000</cx:pt>
          <cx:pt idx="3558">90000</cx:pt>
          <cx:pt idx="3559">30000</cx:pt>
          <cx:pt idx="3560">140000</cx:pt>
          <cx:pt idx="3561">260000</cx:pt>
          <cx:pt idx="3562">350000</cx:pt>
          <cx:pt idx="3563">400000</cx:pt>
          <cx:pt idx="3564">310000</cx:pt>
          <cx:pt idx="3565">70000</cx:pt>
          <cx:pt idx="3566">240000</cx:pt>
          <cx:pt idx="3567">120000</cx:pt>
          <cx:pt idx="3568">200000</cx:pt>
          <cx:pt idx="3569">350000</cx:pt>
          <cx:pt idx="3570">230000</cx:pt>
          <cx:pt idx="3571">190000</cx:pt>
          <cx:pt idx="3572">280000</cx:pt>
          <cx:pt idx="3573">180000</cx:pt>
          <cx:pt idx="3574">180000</cx:pt>
          <cx:pt idx="3575">70000</cx:pt>
          <cx:pt idx="3576">160000</cx:pt>
          <cx:pt idx="3577">280000</cx:pt>
          <cx:pt idx="3578">180000</cx:pt>
          <cx:pt idx="3579">230000</cx:pt>
          <cx:pt idx="3580">70000</cx:pt>
          <cx:pt idx="3581">190000</cx:pt>
          <cx:pt idx="3582">180000</cx:pt>
          <cx:pt idx="3583">900000</cx:pt>
          <cx:pt idx="3584">120000</cx:pt>
          <cx:pt idx="3585">110000</cx:pt>
          <cx:pt idx="3586">350000</cx:pt>
          <cx:pt idx="3587">100000</cx:pt>
          <cx:pt idx="3588">250000</cx:pt>
          <cx:pt idx="3589">540000</cx:pt>
          <cx:pt idx="3590">270000</cx:pt>
          <cx:pt idx="3591">600000</cx:pt>
          <cx:pt idx="3592">390000</cx:pt>
          <cx:pt idx="3593">1000000</cx:pt>
          <cx:pt idx="3594">850000</cx:pt>
          <cx:pt idx="3595">110000</cx:pt>
          <cx:pt idx="3596">400000</cx:pt>
          <cx:pt idx="3597">400000</cx:pt>
          <cx:pt idx="3598">400000</cx:pt>
          <cx:pt idx="3599">310000</cx:pt>
          <cx:pt idx="3600">240000</cx:pt>
          <cx:pt idx="3601">240000</cx:pt>
          <cx:pt idx="3602">320000</cx:pt>
          <cx:pt idx="3603">350000</cx:pt>
          <cx:pt idx="3604">170000</cx:pt>
          <cx:pt idx="3605">390000</cx:pt>
          <cx:pt idx="3606">180000</cx:pt>
          <cx:pt idx="3607">180000</cx:pt>
          <cx:pt idx="3608">450000</cx:pt>
          <cx:pt idx="3609">60000</cx:pt>
          <cx:pt idx="3610">150000</cx:pt>
          <cx:pt idx="3611">180000</cx:pt>
          <cx:pt idx="3612">400000</cx:pt>
          <cx:pt idx="3613">410000</cx:pt>
          <cx:pt idx="3614">600000</cx:pt>
          <cx:pt idx="3615">200000</cx:pt>
          <cx:pt idx="3616">110000</cx:pt>
          <cx:pt idx="3617">160000</cx:pt>
          <cx:pt idx="3618">200000</cx:pt>
          <cx:pt idx="3619">230000</cx:pt>
          <cx:pt idx="3620">80000</cx:pt>
          <cx:pt idx="3621">200000</cx:pt>
          <cx:pt idx="3622">350000</cx:pt>
          <cx:pt idx="3623">140000</cx:pt>
          <cx:pt idx="3624">80000</cx:pt>
          <cx:pt idx="3625">370000</cx:pt>
          <cx:pt idx="3626">50000</cx:pt>
          <cx:pt idx="3627">280000</cx:pt>
          <cx:pt idx="3628">350000</cx:pt>
          <cx:pt idx="3629">180000</cx:pt>
          <cx:pt idx="3630">190000</cx:pt>
          <cx:pt idx="3631">600000</cx:pt>
          <cx:pt idx="3632">30000</cx:pt>
          <cx:pt idx="3633">300000</cx:pt>
          <cx:pt idx="3634">200000</cx:pt>
          <cx:pt idx="3635">250000</cx:pt>
          <cx:pt idx="3636">310000</cx:pt>
          <cx:pt idx="3637">180000</cx:pt>
          <cx:pt idx="3638">180000</cx:pt>
          <cx:pt idx="3639">310000</cx:pt>
          <cx:pt idx="3640">450000</cx:pt>
          <cx:pt idx="3641">630000</cx:pt>
          <cx:pt idx="3642">600000</cx:pt>
          <cx:pt idx="3643">380000</cx:pt>
          <cx:pt idx="3644">630000</cx:pt>
          <cx:pt idx="3645">500000</cx:pt>
          <cx:pt idx="3646">450000</cx:pt>
          <cx:pt idx="3647">400000</cx:pt>
          <cx:pt idx="3648">150000</cx:pt>
          <cx:pt idx="3649">400000</cx:pt>
          <cx:pt idx="3650">400000</cx:pt>
          <cx:pt idx="3651">1250000</cx:pt>
          <cx:pt idx="3652">250000</cx:pt>
          <cx:pt idx="3653">750000</cx:pt>
          <cx:pt idx="3654">500000</cx:pt>
          <cx:pt idx="3655">850000</cx:pt>
          <cx:pt idx="3656">900000</cx:pt>
          <cx:pt idx="3657">900000</cx:pt>
          <cx:pt idx="3658">30000</cx:pt>
          <cx:pt idx="3659">90000</cx:pt>
          <cx:pt idx="3660">2520000</cx:pt>
          <cx:pt idx="3661">320000</cx:pt>
          <cx:pt idx="3662">600000</cx:pt>
          <cx:pt idx="3663">130000</cx:pt>
          <cx:pt idx="3664">680000</cx:pt>
          <cx:pt idx="3665">680000</cx:pt>
          <cx:pt idx="3666">400000</cx:pt>
          <cx:pt idx="3667">110000</cx:pt>
          <cx:pt idx="3668">400000</cx:pt>
          <cx:pt idx="3669">80000</cx:pt>
          <cx:pt idx="3670">50000</cx:pt>
          <cx:pt idx="3671">200000</cx:pt>
          <cx:pt idx="3672">200000</cx:pt>
          <cx:pt idx="3673">290000</cx:pt>
          <cx:pt idx="3674">230000</cx:pt>
          <cx:pt idx="3675">400000</cx:pt>
          <cx:pt idx="3676">380000</cx:pt>
          <cx:pt idx="3677">200000</cx:pt>
          <cx:pt idx="3678">150000</cx:pt>
          <cx:pt idx="3679">170000</cx:pt>
          <cx:pt idx="3680">120000</cx:pt>
          <cx:pt idx="3681">380000</cx:pt>
          <cx:pt idx="3682">500000</cx:pt>
          <cx:pt idx="3683">2520000</cx:pt>
          <cx:pt idx="3684">550000</cx:pt>
          <cx:pt idx="3685">110000</cx:pt>
          <cx:pt idx="3686">340000</cx:pt>
          <cx:pt idx="3687">630000</cx:pt>
          <cx:pt idx="3688">370000</cx:pt>
          <cx:pt idx="3689">250000</cx:pt>
          <cx:pt idx="3690">700000</cx:pt>
          <cx:pt idx="3691">360000</cx:pt>
          <cx:pt idx="3692">310000</cx:pt>
          <cx:pt idx="3693">150000</cx:pt>
          <cx:pt idx="3694">180000</cx:pt>
          <cx:pt idx="3695">400000</cx:pt>
          <cx:pt idx="3696">200000</cx:pt>
          <cx:pt idx="3697">210000</cx:pt>
          <cx:pt idx="3698">190000</cx:pt>
          <cx:pt idx="3699">170000</cx:pt>
          <cx:pt idx="3700">170000</cx:pt>
          <cx:pt idx="3701">50000</cx:pt>
          <cx:pt idx="3702">150000</cx:pt>
          <cx:pt idx="3703">250000</cx:pt>
          <cx:pt idx="3704">50000</cx:pt>
          <cx:pt idx="3705">90000</cx:pt>
          <cx:pt idx="3706">160000</cx:pt>
          <cx:pt idx="3707">320000</cx:pt>
          <cx:pt idx="3708">150000</cx:pt>
          <cx:pt idx="3709">110000</cx:pt>
          <cx:pt idx="3710">250000</cx:pt>
          <cx:pt idx="3711">220000</cx:pt>
          <cx:pt idx="3712">320000</cx:pt>
          <cx:pt idx="3713">220000</cx:pt>
          <cx:pt idx="3714">310000</cx:pt>
          <cx:pt idx="3715">180000</cx:pt>
          <cx:pt idx="3716">180000</cx:pt>
          <cx:pt idx="3717">290000</cx:pt>
          <cx:pt idx="3718">350000</cx:pt>
          <cx:pt idx="3719">330000</cx:pt>
          <cx:pt idx="3720">260000</cx:pt>
          <cx:pt idx="3721">450000</cx:pt>
          <cx:pt idx="3722">330000</cx:pt>
          <cx:pt idx="3723">400000</cx:pt>
          <cx:pt idx="3724">2520000</cx:pt>
          <cx:pt idx="3725">600000</cx:pt>
          <cx:pt idx="3726">230000</cx:pt>
          <cx:pt idx="3727">350000</cx:pt>
          <cx:pt idx="3728">500000</cx:pt>
          <cx:pt idx="3729">300000</cx:pt>
          <cx:pt idx="3730">300000</cx:pt>
          <cx:pt idx="3731">30000</cx:pt>
          <cx:pt idx="3732">170000</cx:pt>
          <cx:pt idx="3733">330000</cx:pt>
          <cx:pt idx="3734">170000</cx:pt>
          <cx:pt idx="3735">170000</cx:pt>
          <cx:pt idx="3736">60000</cx:pt>
          <cx:pt idx="3737">400000</cx:pt>
          <cx:pt idx="3738">300000</cx:pt>
          <cx:pt idx="3739">430000</cx:pt>
          <cx:pt idx="3740">400000</cx:pt>
          <cx:pt idx="3741">500000</cx:pt>
          <cx:pt idx="3742">250000</cx:pt>
          <cx:pt idx="3743">300000</cx:pt>
          <cx:pt idx="3744">380000</cx:pt>
          <cx:pt idx="3745">300000</cx:pt>
          <cx:pt idx="3746">850000</cx:pt>
          <cx:pt idx="3747">330000</cx:pt>
          <cx:pt idx="3748">450000</cx:pt>
          <cx:pt idx="3749">330000</cx:pt>
          <cx:pt idx="3750">300000</cx:pt>
          <cx:pt idx="3751">600000</cx:pt>
          <cx:pt idx="3752">600000</cx:pt>
          <cx:pt idx="3753">240000</cx:pt>
          <cx:pt idx="3754">110000</cx:pt>
          <cx:pt idx="3755">200000</cx:pt>
          <cx:pt idx="3756">250000</cx:pt>
          <cx:pt idx="3757">200000</cx:pt>
          <cx:pt idx="3758">140000</cx:pt>
          <cx:pt idx="3759">160000</cx:pt>
          <cx:pt idx="3760">180000</cx:pt>
          <cx:pt idx="3761">300000</cx:pt>
          <cx:pt idx="3762">480000</cx:pt>
          <cx:pt idx="3763">850000</cx:pt>
          <cx:pt idx="3764">200000</cx:pt>
          <cx:pt idx="3765">650000</cx:pt>
          <cx:pt idx="3766">350000</cx:pt>
          <cx:pt idx="3767">350000</cx:pt>
          <cx:pt idx="3768">290000</cx:pt>
          <cx:pt idx="3769">350000</cx:pt>
          <cx:pt idx="3770">350000</cx:pt>
          <cx:pt idx="3771">300000</cx:pt>
          <cx:pt idx="3772">240000</cx:pt>
          <cx:pt idx="3773">350000</cx:pt>
          <cx:pt idx="3774">270000</cx:pt>
          <cx:pt idx="3775">600000</cx:pt>
          <cx:pt idx="3776">90000</cx:pt>
          <cx:pt idx="3777">30000</cx:pt>
          <cx:pt idx="3778">350000</cx:pt>
          <cx:pt idx="3779">1000000</cx:pt>
          <cx:pt idx="3780">800000</cx:pt>
          <cx:pt idx="3781">280000</cx:pt>
          <cx:pt idx="3782">380000</cx:pt>
          <cx:pt idx="3783">330000</cx:pt>
          <cx:pt idx="3784">500000</cx:pt>
          <cx:pt idx="3785">1250000</cx:pt>
          <cx:pt idx="3786">330000</cx:pt>
          <cx:pt idx="3787">150000</cx:pt>
          <cx:pt idx="3788">140000</cx:pt>
          <cx:pt idx="3789">180000</cx:pt>
          <cx:pt idx="3790">170000</cx:pt>
          <cx:pt idx="3791">170000</cx:pt>
          <cx:pt idx="3792">30000</cx:pt>
          <cx:pt idx="3793">550000</cx:pt>
          <cx:pt idx="3794">120000</cx:pt>
          <cx:pt idx="3795">30000</cx:pt>
          <cx:pt idx="3796">50000</cx:pt>
          <cx:pt idx="3797">300000</cx:pt>
          <cx:pt idx="3798">400000</cx:pt>
          <cx:pt idx="3799">400000</cx:pt>
          <cx:pt idx="3800">300000</cx:pt>
          <cx:pt idx="3801">110000</cx:pt>
          <cx:pt idx="3802">330000</cx:pt>
          <cx:pt idx="3803">350000</cx:pt>
          <cx:pt idx="3804">350000</cx:pt>
          <cx:pt idx="3805">350000</cx:pt>
          <cx:pt idx="3806">300000</cx:pt>
          <cx:pt idx="3807">330000</cx:pt>
          <cx:pt idx="3808">250000</cx:pt>
          <cx:pt idx="3809">300000</cx:pt>
          <cx:pt idx="3810">500000</cx:pt>
          <cx:pt idx="3811">400000</cx:pt>
          <cx:pt idx="3812">170000</cx:pt>
          <cx:pt idx="3813">550000</cx:pt>
          <cx:pt idx="3814">210000</cx:pt>
          <cx:pt idx="3815">10000</cx:pt>
          <cx:pt idx="3816">30000</cx:pt>
          <cx:pt idx="3817">30000</cx:pt>
          <cx:pt idx="3818">20000</cx:pt>
          <cx:pt idx="3819">20000</cx:pt>
          <cx:pt idx="3820">90000</cx:pt>
          <cx:pt idx="3821">70000</cx:pt>
          <cx:pt idx="3822">90000</cx:pt>
          <cx:pt idx="3823">250000</cx:pt>
          <cx:pt idx="3824">180000</cx:pt>
          <cx:pt idx="3825">180000</cx:pt>
          <cx:pt idx="3826">450000</cx:pt>
          <cx:pt idx="3827">50000</cx:pt>
          <cx:pt idx="3828">220000</cx:pt>
          <cx:pt idx="3829">300000</cx:pt>
          <cx:pt idx="3830">50000</cx:pt>
          <cx:pt idx="3831">220000</cx:pt>
          <cx:pt idx="3832">750000</cx:pt>
          <cx:pt idx="3833">2520000</cx:pt>
          <cx:pt idx="3834">420000</cx:pt>
          <cx:pt idx="3835">330000</cx:pt>
          <cx:pt idx="3836">500000</cx:pt>
          <cx:pt idx="3837">240000</cx:pt>
          <cx:pt idx="3838">330000</cx:pt>
          <cx:pt idx="3839">310000</cx:pt>
          <cx:pt idx="3840">580000</cx:pt>
          <cx:pt idx="3841">2520000</cx:pt>
          <cx:pt idx="3842">2520000</cx:pt>
          <cx:pt idx="3843">50000</cx:pt>
          <cx:pt idx="3844">250000</cx:pt>
          <cx:pt idx="3845">1200000</cx:pt>
          <cx:pt idx="3846">2520000</cx:pt>
          <cx:pt idx="3847">400000</cx:pt>
          <cx:pt idx="3848">220000</cx:pt>
          <cx:pt idx="3849">280000</cx:pt>
          <cx:pt idx="3850">250000</cx:pt>
          <cx:pt idx="3851">750000</cx:pt>
          <cx:pt idx="3852">300000</cx:pt>
          <cx:pt idx="3853">350000</cx:pt>
          <cx:pt idx="3854">2520000</cx:pt>
          <cx:pt idx="3855">250000</cx:pt>
          <cx:pt idx="3856">700000</cx:pt>
          <cx:pt idx="3857">270000</cx:pt>
          <cx:pt idx="3858">1200000</cx:pt>
          <cx:pt idx="3859">400000</cx:pt>
          <cx:pt idx="3860">190000</cx:pt>
          <cx:pt idx="3861">430000</cx:pt>
          <cx:pt idx="3862">200000</cx:pt>
          <cx:pt idx="3863">150000</cx:pt>
          <cx:pt idx="3864">400000</cx:pt>
          <cx:pt idx="3865">200000</cx:pt>
          <cx:pt idx="3866">160000</cx:pt>
          <cx:pt idx="3867">380000</cx:pt>
          <cx:pt idx="3868">10000</cx:pt>
          <cx:pt idx="3869">200000</cx:pt>
          <cx:pt idx="3870">250000</cx:pt>
          <cx:pt idx="3871">300000</cx:pt>
          <cx:pt idx="3872">300000</cx:pt>
          <cx:pt idx="3873">2520000</cx:pt>
          <cx:pt idx="3874">400000</cx:pt>
          <cx:pt idx="3875">450000</cx:pt>
          <cx:pt idx="3876">500000</cx:pt>
          <cx:pt idx="3877">350000</cx:pt>
          <cx:pt idx="3878">230000</cx:pt>
          <cx:pt idx="3879">100000</cx:pt>
          <cx:pt idx="3880">180000</cx:pt>
          <cx:pt idx="3881">300000</cx:pt>
          <cx:pt idx="3882">200000</cx:pt>
          <cx:pt idx="3883">600000</cx:pt>
          <cx:pt idx="3884">200000</cx:pt>
          <cx:pt idx="3885">190000</cx:pt>
          <cx:pt idx="3886">140000</cx:pt>
          <cx:pt idx="3887">230000</cx:pt>
          <cx:pt idx="3888">230000</cx:pt>
          <cx:pt idx="3889">500000</cx:pt>
          <cx:pt idx="3890">80000</cx:pt>
          <cx:pt idx="3891">150000</cx:pt>
          <cx:pt idx="3892">130000</cx:pt>
          <cx:pt idx="3893">300000</cx:pt>
          <cx:pt idx="3894">100000</cx:pt>
          <cx:pt idx="3895">120000</cx:pt>
          <cx:pt idx="3896">120000</cx:pt>
          <cx:pt idx="3897">260000</cx:pt>
          <cx:pt idx="3898">300000</cx:pt>
          <cx:pt idx="3899">120000</cx:pt>
          <cx:pt idx="3900">300000</cx:pt>
          <cx:pt idx="3901">400000</cx:pt>
          <cx:pt idx="3902">110000</cx:pt>
          <cx:pt idx="3903">110000</cx:pt>
          <cx:pt idx="3904">160000</cx:pt>
          <cx:pt idx="3905">130000</cx:pt>
          <cx:pt idx="3906">90000</cx:pt>
          <cx:pt idx="3907">180000</cx:pt>
          <cx:pt idx="3908">30000</cx:pt>
          <cx:pt idx="3909">330000</cx:pt>
          <cx:pt idx="3910">90000</cx:pt>
          <cx:pt idx="3911">300000</cx:pt>
          <cx:pt idx="3912">230000</cx:pt>
          <cx:pt idx="3913">180000</cx:pt>
          <cx:pt idx="3914">480000</cx:pt>
          <cx:pt idx="3915">330000</cx:pt>
          <cx:pt idx="3916">650000</cx:pt>
          <cx:pt idx="3917">100000</cx:pt>
          <cx:pt idx="3918">2520000</cx:pt>
          <cx:pt idx="3919">60000</cx:pt>
          <cx:pt idx="3920">250000</cx:pt>
          <cx:pt idx="3921">300000</cx:pt>
          <cx:pt idx="3922">280000</cx:pt>
          <cx:pt idx="3923">680000</cx:pt>
          <cx:pt idx="3924">250000</cx:pt>
          <cx:pt idx="3925">350000</cx:pt>
          <cx:pt idx="3926">350000</cx:pt>
          <cx:pt idx="3927">250000</cx:pt>
          <cx:pt idx="3928">390000</cx:pt>
          <cx:pt idx="3929">200000</cx:pt>
          <cx:pt idx="3930">250000</cx:pt>
          <cx:pt idx="3931">200000</cx:pt>
          <cx:pt idx="3932">310000</cx:pt>
          <cx:pt idx="3933">30000</cx:pt>
          <cx:pt idx="3934">400000</cx:pt>
          <cx:pt idx="3935">800000</cx:pt>
          <cx:pt idx="3936">50000</cx:pt>
          <cx:pt idx="3937">250000</cx:pt>
          <cx:pt idx="3938">150000</cx:pt>
          <cx:pt idx="3939">160000</cx:pt>
          <cx:pt idx="3940">300000</cx:pt>
          <cx:pt idx="3941">90000</cx:pt>
          <cx:pt idx="3942">100000</cx:pt>
          <cx:pt idx="3943">100000</cx:pt>
          <cx:pt idx="3944">10000</cx:pt>
          <cx:pt idx="3945">20000</cx:pt>
          <cx:pt idx="3946">350000</cx:pt>
          <cx:pt idx="3947">120000</cx:pt>
          <cx:pt idx="3948">70000</cx:pt>
          <cx:pt idx="3949">130000</cx:pt>
          <cx:pt idx="3950">180000</cx:pt>
          <cx:pt idx="3951">400000</cx:pt>
          <cx:pt idx="3952">50000</cx:pt>
          <cx:pt idx="3953">530000</cx:pt>
          <cx:pt idx="3954">50000</cx:pt>
          <cx:pt idx="3955">30000</cx:pt>
          <cx:pt idx="3956">390000</cx:pt>
          <cx:pt idx="3957">60000</cx:pt>
          <cx:pt idx="3958">60000</cx:pt>
          <cx:pt idx="3959">60000</cx:pt>
          <cx:pt idx="3960">10000</cx:pt>
          <cx:pt idx="3961">150000</cx:pt>
          <cx:pt idx="3962">150000</cx:pt>
          <cx:pt idx="3963">120000</cx:pt>
          <cx:pt idx="3964">10000</cx:pt>
          <cx:pt idx="3965">60000</cx:pt>
          <cx:pt idx="3966">80000</cx:pt>
          <cx:pt idx="3967">300000</cx:pt>
          <cx:pt idx="3968">350000</cx:pt>
          <cx:pt idx="3969">100000</cx:pt>
          <cx:pt idx="3970">100000</cx:pt>
          <cx:pt idx="3971">20000</cx:pt>
          <cx:pt idx="3972">150000</cx:pt>
          <cx:pt idx="3973">450000</cx:pt>
          <cx:pt idx="3974">110000</cx:pt>
          <cx:pt idx="3975">180000</cx:pt>
          <cx:pt idx="3976">20000</cx:pt>
          <cx:pt idx="3977">90000</cx:pt>
          <cx:pt idx="3978">80000</cx:pt>
          <cx:pt idx="3979">150000</cx:pt>
          <cx:pt idx="3980">200000</cx:pt>
          <cx:pt idx="3981">70000</cx:pt>
          <cx:pt idx="3982">600000</cx:pt>
          <cx:pt idx="3983">30000</cx:pt>
          <cx:pt idx="3984">100000</cx:pt>
          <cx:pt idx="3985">180000</cx:pt>
          <cx:pt idx="3986">10000</cx:pt>
          <cx:pt idx="3987">90000</cx:pt>
          <cx:pt idx="3988">60000</cx:pt>
          <cx:pt idx="3989">60000</cx:pt>
          <cx:pt idx="3990">20000</cx:pt>
          <cx:pt idx="3991">60000</cx:pt>
          <cx:pt idx="3992">50000</cx:pt>
          <cx:pt idx="3993">80000</cx:pt>
          <cx:pt idx="3994">150000</cx:pt>
          <cx:pt idx="3995">220000</cx:pt>
          <cx:pt idx="3996">30000</cx:pt>
          <cx:pt idx="3997">50000</cx:pt>
          <cx:pt idx="3998">40000</cx:pt>
          <cx:pt idx="3999">80000</cx:pt>
          <cx:pt idx="4000">60000</cx:pt>
          <cx:pt idx="4001">2520000</cx:pt>
          <cx:pt idx="4002">1100000</cx:pt>
          <cx:pt idx="4003">2520000</cx:pt>
          <cx:pt idx="4004">30000</cx:pt>
          <cx:pt idx="4005">150000</cx:pt>
          <cx:pt idx="4006">150000</cx:pt>
          <cx:pt idx="4007">160000</cx:pt>
          <cx:pt idx="4008">150000</cx:pt>
          <cx:pt idx="4009">150000</cx:pt>
          <cx:pt idx="4010">80000</cx:pt>
          <cx:pt idx="4011">50000</cx:pt>
          <cx:pt idx="4012">90000</cx:pt>
          <cx:pt idx="4013">260000</cx:pt>
          <cx:pt idx="4014">40000</cx:pt>
          <cx:pt idx="4015">50000</cx:pt>
          <cx:pt idx="4016">70000</cx:pt>
          <cx:pt idx="4017">280000</cx:pt>
          <cx:pt idx="4018">120000</cx:pt>
          <cx:pt idx="4019">190000</cx:pt>
          <cx:pt idx="4020">120000</cx:pt>
          <cx:pt idx="4021">10000</cx:pt>
          <cx:pt idx="4022">160000</cx:pt>
          <cx:pt idx="4023">100000</cx:pt>
          <cx:pt idx="4024">130000</cx:pt>
          <cx:pt idx="4025">200000</cx:pt>
          <cx:pt idx="4026">150000</cx:pt>
          <cx:pt idx="4027">180000</cx:pt>
          <cx:pt idx="4028">130000</cx:pt>
          <cx:pt idx="4029">80000</cx:pt>
          <cx:pt idx="4030">120000</cx:pt>
          <cx:pt idx="4031">200000</cx:pt>
          <cx:pt idx="4032">200000</cx:pt>
          <cx:pt idx="4033">130000</cx:pt>
          <cx:pt idx="4034">300000</cx:pt>
          <cx:pt idx="4035">120000</cx:pt>
          <cx:pt idx="4036">280000</cx:pt>
          <cx:pt idx="4037">60000</cx:pt>
          <cx:pt idx="4038">250000</cx:pt>
          <cx:pt idx="4039">30000</cx:pt>
          <cx:pt idx="4040">120000</cx:pt>
          <cx:pt idx="4041">200000</cx:pt>
          <cx:pt idx="4042">80000</cx:pt>
          <cx:pt idx="4043">150000</cx:pt>
          <cx:pt idx="4044">180000</cx:pt>
          <cx:pt idx="4045">80000</cx:pt>
          <cx:pt idx="4046">100000</cx:pt>
          <cx:pt idx="4047">200000</cx:pt>
          <cx:pt idx="4048">70000</cx:pt>
          <cx:pt idx="4049">100000</cx:pt>
          <cx:pt idx="4050">100000</cx:pt>
          <cx:pt idx="4051">750000</cx:pt>
          <cx:pt idx="4052">180000</cx:pt>
          <cx:pt idx="4053">130000</cx:pt>
          <cx:pt idx="4054">190000</cx:pt>
          <cx:pt idx="4055">600000</cx:pt>
          <cx:pt idx="4056">250000</cx:pt>
          <cx:pt idx="4057">750000</cx:pt>
          <cx:pt idx="4058">750000</cx:pt>
          <cx:pt idx="4059">80000</cx:pt>
          <cx:pt idx="4060">60000</cx:pt>
          <cx:pt idx="4061">300000</cx:pt>
          <cx:pt idx="4062">80000</cx:pt>
          <cx:pt idx="4063">240000</cx:pt>
          <cx:pt idx="4064">130000</cx:pt>
          <cx:pt idx="4065">100000</cx:pt>
          <cx:pt idx="4066">60000</cx:pt>
          <cx:pt idx="4067">30000</cx:pt>
          <cx:pt idx="4068">50000</cx:pt>
          <cx:pt idx="4069">200000</cx:pt>
          <cx:pt idx="4070">200000</cx:pt>
          <cx:pt idx="4071">170000</cx:pt>
          <cx:pt idx="4072">100000</cx:pt>
          <cx:pt idx="4073">10000</cx:pt>
          <cx:pt idx="4074">70000</cx:pt>
          <cx:pt idx="4075">20000</cx:pt>
          <cx:pt idx="4076">130000</cx:pt>
          <cx:pt idx="4077">100000</cx:pt>
          <cx:pt idx="4078">120000</cx:pt>
          <cx:pt idx="4079">40000</cx:pt>
          <cx:pt idx="4080">180000</cx:pt>
          <cx:pt idx="4081">90000</cx:pt>
          <cx:pt idx="4082">80000</cx:pt>
          <cx:pt idx="4083">130000</cx:pt>
          <cx:pt idx="4084">150000</cx:pt>
          <cx:pt idx="4085">80000</cx:pt>
          <cx:pt idx="4086">50000</cx:pt>
          <cx:pt idx="4087">10000</cx:pt>
          <cx:pt idx="4088">60000</cx:pt>
          <cx:pt idx="4089">100000</cx:pt>
          <cx:pt idx="4090">10000</cx:pt>
          <cx:pt idx="4091">110000</cx:pt>
          <cx:pt idx="4092">130000</cx:pt>
          <cx:pt idx="4093">120000</cx:pt>
          <cx:pt idx="4094">60000</cx:pt>
          <cx:pt idx="4095">280000</cx:pt>
          <cx:pt idx="4096">200000</cx:pt>
          <cx:pt idx="4097">250000</cx:pt>
          <cx:pt idx="4098">200000</cx:pt>
          <cx:pt idx="4099">110000</cx:pt>
          <cx:pt idx="4100">170000</cx:pt>
          <cx:pt idx="4101">60000</cx:pt>
          <cx:pt idx="4102">90000</cx:pt>
          <cx:pt idx="4103">130000</cx:pt>
          <cx:pt idx="4104">140000</cx:pt>
          <cx:pt idx="4105">100000</cx:pt>
          <cx:pt idx="4106">100000</cx:pt>
          <cx:pt idx="4107">130000</cx:pt>
          <cx:pt idx="4108">200000</cx:pt>
          <cx:pt idx="4109">800000</cx:pt>
          <cx:pt idx="4110">140000</cx:pt>
          <cx:pt idx="4111">300000</cx:pt>
          <cx:pt idx="4112">30000</cx:pt>
          <cx:pt idx="4113">90000</cx:pt>
          <cx:pt idx="4114">100000</cx:pt>
          <cx:pt idx="4115">650000</cx:pt>
          <cx:pt idx="4116">30000</cx:pt>
          <cx:pt idx="4117">100000</cx:pt>
          <cx:pt idx="4118">210000</cx:pt>
          <cx:pt idx="4119">30000</cx:pt>
          <cx:pt idx="4120">120000</cx:pt>
          <cx:pt idx="4121">60000</cx:pt>
          <cx:pt idx="4122">130000</cx:pt>
          <cx:pt idx="4123">200000</cx:pt>
          <cx:pt idx="4124">100000</cx:pt>
          <cx:pt idx="4125">160000</cx:pt>
          <cx:pt idx="4126">500000</cx:pt>
          <cx:pt idx="4127">10000</cx:pt>
          <cx:pt idx="4128">20000</cx:pt>
          <cx:pt idx="4129">30000</cx:pt>
          <cx:pt idx="4130">100000</cx:pt>
          <cx:pt idx="4131">70000</cx:pt>
          <cx:pt idx="4132">180000</cx:pt>
          <cx:pt idx="4133">80000</cx:pt>
          <cx:pt idx="4134">70000</cx:pt>
          <cx:pt idx="4135">10000</cx:pt>
          <cx:pt idx="4136">280000</cx:pt>
          <cx:pt idx="4137">60000</cx:pt>
          <cx:pt idx="4138">100000</cx:pt>
          <cx:pt idx="4139">150000</cx:pt>
          <cx:pt idx="4140">80000</cx:pt>
          <cx:pt idx="4141">300000</cx:pt>
          <cx:pt idx="4142">90000</cx:pt>
          <cx:pt idx="4143">10000</cx:pt>
          <cx:pt idx="4144">10000</cx:pt>
          <cx:pt idx="4145">150000</cx:pt>
          <cx:pt idx="4146">20000</cx:pt>
          <cx:pt idx="4147">100000</cx:pt>
          <cx:pt idx="4148">750000</cx:pt>
          <cx:pt idx="4149">130000</cx:pt>
          <cx:pt idx="4150">180000</cx:pt>
          <cx:pt idx="4151">90000</cx:pt>
          <cx:pt idx="4152">40000</cx:pt>
          <cx:pt idx="4153">80000</cx:pt>
          <cx:pt idx="4154">100000</cx:pt>
          <cx:pt idx="4155">10000</cx:pt>
          <cx:pt idx="4156">80000</cx:pt>
          <cx:pt idx="4157">150000</cx:pt>
          <cx:pt idx="4158">110000</cx:pt>
          <cx:pt idx="4159">80000</cx:pt>
          <cx:pt idx="4160">80000</cx:pt>
          <cx:pt idx="4161">120000</cx:pt>
          <cx:pt idx="4162">90000</cx:pt>
          <cx:pt idx="4163">260000</cx:pt>
          <cx:pt idx="4164">200000</cx:pt>
          <cx:pt idx="4165">80000</cx:pt>
          <cx:pt idx="4166">220000</cx:pt>
          <cx:pt idx="4167">130000</cx:pt>
          <cx:pt idx="4168">210000</cx:pt>
          <cx:pt idx="4169">350000</cx:pt>
          <cx:pt idx="4170">400000</cx:pt>
          <cx:pt idx="4171">400000</cx:pt>
          <cx:pt idx="4172">220000</cx:pt>
          <cx:pt idx="4173">60000</cx:pt>
          <cx:pt idx="4174">20000</cx:pt>
          <cx:pt idx="4175">30000</cx:pt>
          <cx:pt idx="4176">10000</cx:pt>
          <cx:pt idx="4177">40000</cx:pt>
          <cx:pt idx="4178">20000</cx:pt>
          <cx:pt idx="4179">50000</cx:pt>
          <cx:pt idx="4180">220000</cx:pt>
          <cx:pt idx="4181">110000</cx:pt>
          <cx:pt idx="4182">300000</cx:pt>
          <cx:pt idx="4183">90000</cx:pt>
          <cx:pt idx="4184">130000</cx:pt>
          <cx:pt idx="4185">300000</cx:pt>
          <cx:pt idx="4186">500000</cx:pt>
          <cx:pt idx="4187">110000</cx:pt>
          <cx:pt idx="4188">110000</cx:pt>
          <cx:pt idx="4189">230000</cx:pt>
          <cx:pt idx="4190">90000</cx:pt>
          <cx:pt idx="4191">180000</cx:pt>
          <cx:pt idx="4192">180000</cx:pt>
          <cx:pt idx="4193">10000</cx:pt>
          <cx:pt idx="4194">80000</cx:pt>
          <cx:pt idx="4195">50000</cx:pt>
          <cx:pt idx="4196">30000</cx:pt>
          <cx:pt idx="4197">130000</cx:pt>
          <cx:pt idx="4198">190000</cx:pt>
          <cx:pt idx="4199">200000</cx:pt>
          <cx:pt idx="4200">160000</cx:pt>
          <cx:pt idx="4201">150000</cx:pt>
          <cx:pt idx="4202">280000</cx:pt>
          <cx:pt idx="4203">110000</cx:pt>
          <cx:pt idx="4204">280000</cx:pt>
          <cx:pt idx="4205">280000</cx:pt>
          <cx:pt idx="4206">160000</cx:pt>
          <cx:pt idx="4207">100000</cx:pt>
          <cx:pt idx="4208">100000</cx:pt>
          <cx:pt idx="4209">130000</cx:pt>
          <cx:pt idx="4210">80000</cx:pt>
          <cx:pt idx="4211">90000</cx:pt>
          <cx:pt idx="4212">60000</cx:pt>
          <cx:pt idx="4213">150000</cx:pt>
          <cx:pt idx="4214">1000000</cx:pt>
          <cx:pt idx="4215">500000</cx:pt>
          <cx:pt idx="4216">20000</cx:pt>
          <cx:pt idx="4217">150000</cx:pt>
          <cx:pt idx="4218">30000</cx:pt>
          <cx:pt idx="4219">90000</cx:pt>
          <cx:pt idx="4220">100000</cx:pt>
          <cx:pt idx="4221">1000000</cx:pt>
          <cx:pt idx="4222">70000</cx:pt>
          <cx:pt idx="4223">70000</cx:pt>
          <cx:pt idx="4224">240000</cx:pt>
          <cx:pt idx="4225">180000</cx:pt>
          <cx:pt idx="4226">330000</cx:pt>
          <cx:pt idx="4227">180000</cx:pt>
          <cx:pt idx="4228">130000</cx:pt>
          <cx:pt idx="4229">400000</cx:pt>
          <cx:pt idx="4230">40000</cx:pt>
          <cx:pt idx="4231">130000</cx:pt>
          <cx:pt idx="4232">70000</cx:pt>
          <cx:pt idx="4233">200000</cx:pt>
          <cx:pt idx="4234">130000</cx:pt>
          <cx:pt idx="4235">150000</cx:pt>
          <cx:pt idx="4236">150000</cx:pt>
          <cx:pt idx="4237">80000</cx:pt>
          <cx:pt idx="4238">120000</cx:pt>
          <cx:pt idx="4239">120000</cx:pt>
          <cx:pt idx="4240">120000</cx:pt>
          <cx:pt idx="4241">170000</cx:pt>
          <cx:pt idx="4242">80000</cx:pt>
          <cx:pt idx="4243">120000</cx:pt>
          <cx:pt idx="4244">200000</cx:pt>
          <cx:pt idx="4245">130000</cx:pt>
          <cx:pt idx="4246">120000</cx:pt>
          <cx:pt idx="4247">130000</cx:pt>
          <cx:pt idx="4248">200000</cx:pt>
          <cx:pt idx="4249">40000</cx:pt>
          <cx:pt idx="4250">10000</cx:pt>
          <cx:pt idx="4251">80000</cx:pt>
          <cx:pt idx="4252">110000</cx:pt>
          <cx:pt idx="4253">80000</cx:pt>
          <cx:pt idx="4254">170000</cx:pt>
          <cx:pt idx="4255">60000</cx:pt>
          <cx:pt idx="4256">120000</cx:pt>
          <cx:pt idx="4257">60000</cx:pt>
          <cx:pt idx="4258">140000</cx:pt>
          <cx:pt idx="4259">250000</cx:pt>
          <cx:pt idx="4260">120000</cx:pt>
          <cx:pt idx="4261">250000</cx:pt>
          <cx:pt idx="4262">60000</cx:pt>
          <cx:pt idx="4263">120000</cx:pt>
          <cx:pt idx="4264">100000</cx:pt>
          <cx:pt idx="4265">100000</cx:pt>
          <cx:pt idx="4266">80000</cx:pt>
          <cx:pt idx="4267">180000</cx:pt>
          <cx:pt idx="4268">250000</cx:pt>
          <cx:pt idx="4269">550000</cx:pt>
          <cx:pt idx="4270">250000</cx:pt>
          <cx:pt idx="4271">200000</cx:pt>
          <cx:pt idx="4272">200000</cx:pt>
          <cx:pt idx="4273">160000</cx:pt>
          <cx:pt idx="4274">50000</cx:pt>
          <cx:pt idx="4275">170000</cx:pt>
          <cx:pt idx="4276">100000</cx:pt>
          <cx:pt idx="4277">650000</cx:pt>
          <cx:pt idx="4278">20000</cx:pt>
          <cx:pt idx="4279">250000</cx:pt>
          <cx:pt idx="4280">50000</cx:pt>
          <cx:pt idx="4281">130000</cx:pt>
          <cx:pt idx="4282">160000</cx:pt>
          <cx:pt idx="4283">230000</cx:pt>
          <cx:pt idx="4284">130000</cx:pt>
          <cx:pt idx="4285">10000</cx:pt>
          <cx:pt idx="4286">140000</cx:pt>
          <cx:pt idx="4287">750000</cx:pt>
          <cx:pt idx="4288">200000</cx:pt>
          <cx:pt idx="4289">350000</cx:pt>
          <cx:pt idx="4290">450000</cx:pt>
          <cx:pt idx="4291">700000</cx:pt>
          <cx:pt idx="4292">530000</cx:pt>
          <cx:pt idx="4293">250000</cx:pt>
          <cx:pt idx="4294">180000</cx:pt>
          <cx:pt idx="4295">150000</cx:pt>
          <cx:pt idx="4296">160000</cx:pt>
          <cx:pt idx="4297">250000</cx:pt>
          <cx:pt idx="4298">10000</cx:pt>
          <cx:pt idx="4299">300000</cx:pt>
          <cx:pt idx="4300">450000</cx:pt>
          <cx:pt idx="4301">190000</cx:pt>
          <cx:pt idx="4302">230000</cx:pt>
          <cx:pt idx="4303">170000</cx:pt>
          <cx:pt idx="4304">250000</cx:pt>
          <cx:pt idx="4305">150000</cx:pt>
          <cx:pt idx="4306">40000</cx:pt>
          <cx:pt idx="4307">220000</cx:pt>
          <cx:pt idx="4308">140000</cx:pt>
          <cx:pt idx="4309">120000</cx:pt>
          <cx:pt idx="4310">100000</cx:pt>
          <cx:pt idx="4311">750000</cx:pt>
          <cx:pt idx="4312">210000</cx:pt>
          <cx:pt idx="4313">100000</cx:pt>
          <cx:pt idx="4314">160000</cx:pt>
          <cx:pt idx="4315">80000</cx:pt>
          <cx:pt idx="4316">530000</cx:pt>
          <cx:pt idx="4317">270000</cx:pt>
          <cx:pt idx="4318">10000</cx:pt>
          <cx:pt idx="4319">120000</cx:pt>
          <cx:pt idx="4320">90000</cx:pt>
          <cx:pt idx="4321">140000</cx:pt>
          <cx:pt idx="4322">30000</cx:pt>
          <cx:pt idx="4323">180000</cx:pt>
          <cx:pt idx="4324">20000</cx:pt>
          <cx:pt idx="4325">280000</cx:pt>
          <cx:pt idx="4326">10000</cx:pt>
          <cx:pt idx="4327">220000</cx:pt>
          <cx:pt idx="4328">50000</cx:pt>
          <cx:pt idx="4329">920000</cx:pt>
          <cx:pt idx="4330">100000</cx:pt>
          <cx:pt idx="4331">30000</cx:pt>
          <cx:pt idx="4332">20000</cx:pt>
          <cx:pt idx="4333">70000</cx:pt>
          <cx:pt idx="4334">30000</cx:pt>
          <cx:pt idx="4335">10000</cx:pt>
          <cx:pt idx="4336">30000</cx:pt>
          <cx:pt idx="4337">90000</cx:pt>
          <cx:pt idx="4338">120000</cx:pt>
          <cx:pt idx="4339">40000</cx:pt>
          <cx:pt idx="4340">300000</cx:pt>
          <cx:pt idx="4341">120000</cx:pt>
          <cx:pt idx="4342">190000</cx:pt>
          <cx:pt idx="4343">30000</cx:pt>
          <cx:pt idx="4344">30000</cx:pt>
          <cx:pt idx="4345">90000</cx:pt>
          <cx:pt idx="4346">150000</cx:pt>
          <cx:pt idx="4347">280000</cx:pt>
          <cx:pt idx="4348">50000</cx:pt>
          <cx:pt idx="4349">240000</cx:pt>
          <cx:pt idx="4350">150000</cx:pt>
          <cx:pt idx="4351">170000</cx:pt>
          <cx:pt idx="4352">300000</cx:pt>
          <cx:pt idx="4353">500000</cx:pt>
          <cx:pt idx="4354">140000</cx:pt>
          <cx:pt idx="4355">130000</cx:pt>
          <cx:pt idx="4356">200000</cx:pt>
          <cx:pt idx="4357">500000</cx:pt>
          <cx:pt idx="4358">10000</cx:pt>
          <cx:pt idx="4359">800000</cx:pt>
          <cx:pt idx="4360">330000</cx:pt>
          <cx:pt idx="4361">360000</cx:pt>
          <cx:pt idx="4362">200000</cx:pt>
          <cx:pt idx="4363">380000</cx:pt>
          <cx:pt idx="4364">140000</cx:pt>
          <cx:pt idx="4365">100000</cx:pt>
          <cx:pt idx="4366">430000</cx:pt>
          <cx:pt idx="4367">240000</cx:pt>
          <cx:pt idx="4368">110000</cx:pt>
          <cx:pt idx="4369">170000</cx:pt>
          <cx:pt idx="4370">250000</cx:pt>
          <cx:pt idx="4371">10000</cx:pt>
          <cx:pt idx="4372">150000</cx:pt>
          <cx:pt idx="4373">80000</cx:pt>
          <cx:pt idx="4374">150000</cx:pt>
          <cx:pt idx="4375">130000</cx:pt>
          <cx:pt idx="4376">140000</cx:pt>
          <cx:pt idx="4377">130000</cx:pt>
          <cx:pt idx="4378">350000</cx:pt>
          <cx:pt idx="4379">80000</cx:pt>
          <cx:pt idx="4380">70000</cx:pt>
          <cx:pt idx="4381">30000</cx:pt>
          <cx:pt idx="4382">60000</cx:pt>
          <cx:pt idx="4383">200000</cx:pt>
          <cx:pt idx="4384">210000</cx:pt>
          <cx:pt idx="4385">80000</cx:pt>
          <cx:pt idx="4386">180000</cx:pt>
          <cx:pt idx="4387">150000</cx:pt>
          <cx:pt idx="4388">170000</cx:pt>
          <cx:pt idx="4389">260000</cx:pt>
          <cx:pt idx="4390">50000</cx:pt>
          <cx:pt idx="4391">100000</cx:pt>
          <cx:pt idx="4392">120000</cx:pt>
          <cx:pt idx="4393">120000</cx:pt>
          <cx:pt idx="4394">350000</cx:pt>
          <cx:pt idx="4395">300000</cx:pt>
          <cx:pt idx="4396">50000</cx:pt>
          <cx:pt idx="4397">80000</cx:pt>
          <cx:pt idx="4398">80000</cx:pt>
          <cx:pt idx="4399">140000</cx:pt>
          <cx:pt idx="4400">150000</cx:pt>
          <cx:pt idx="4401">70000</cx:pt>
          <cx:pt idx="4402">120000</cx:pt>
          <cx:pt idx="4403">500000</cx:pt>
          <cx:pt idx="4404">140000</cx:pt>
          <cx:pt idx="4405">300000</cx:pt>
          <cx:pt idx="4406">120000</cx:pt>
          <cx:pt idx="4407">260000</cx:pt>
          <cx:pt idx="4408">100000</cx:pt>
          <cx:pt idx="4409">120000</cx:pt>
          <cx:pt idx="4410">200000</cx:pt>
          <cx:pt idx="4411">150000</cx:pt>
          <cx:pt idx="4412">110000</cx:pt>
          <cx:pt idx="4413">10000</cx:pt>
          <cx:pt idx="4414">100000</cx:pt>
          <cx:pt idx="4415">200000</cx:pt>
          <cx:pt idx="4416">150000</cx:pt>
          <cx:pt idx="4417">200000</cx:pt>
          <cx:pt idx="4418">110000</cx:pt>
          <cx:pt idx="4419">120000</cx:pt>
          <cx:pt idx="4420">150000</cx:pt>
          <cx:pt idx="4421">280000</cx:pt>
          <cx:pt idx="4422">130000</cx:pt>
          <cx:pt idx="4423">10000</cx:pt>
          <cx:pt idx="4424">80000</cx:pt>
          <cx:pt idx="4425">130000</cx:pt>
          <cx:pt idx="4426">200000</cx:pt>
          <cx:pt idx="4427">300000</cx:pt>
          <cx:pt idx="4428">90000</cx:pt>
          <cx:pt idx="4429">220000</cx:pt>
          <cx:pt idx="4430">100000</cx:pt>
          <cx:pt idx="4431">850000</cx:pt>
          <cx:pt idx="4432">110000</cx:pt>
          <cx:pt idx="4433">90000</cx:pt>
          <cx:pt idx="4434">160000</cx:pt>
          <cx:pt idx="4435">180000</cx:pt>
          <cx:pt idx="4436">40000</cx:pt>
          <cx:pt idx="4437">10000</cx:pt>
          <cx:pt idx="4438">300000</cx:pt>
          <cx:pt idx="4439">80000</cx:pt>
          <cx:pt idx="4440">30000</cx:pt>
          <cx:pt idx="4441">2520000</cx:pt>
          <cx:pt idx="4442">390000</cx:pt>
          <cx:pt idx="4443">360000</cx:pt>
          <cx:pt idx="4444">600000</cx:pt>
          <cx:pt idx="4445">230000</cx:pt>
          <cx:pt idx="4446">100000</cx:pt>
          <cx:pt idx="4447">40000</cx:pt>
          <cx:pt idx="4448">30000</cx:pt>
          <cx:pt idx="4449">50000</cx:pt>
          <cx:pt idx="4450">20000</cx:pt>
          <cx:pt idx="4451">150000</cx:pt>
          <cx:pt idx="4452">140000</cx:pt>
          <cx:pt idx="4453">310000</cx:pt>
          <cx:pt idx="4454">90000</cx:pt>
          <cx:pt idx="4455">80000</cx:pt>
          <cx:pt idx="4456">110000</cx:pt>
          <cx:pt idx="4457">10000</cx:pt>
          <cx:pt idx="4458">250000</cx:pt>
          <cx:pt idx="4459">30000</cx:pt>
          <cx:pt idx="4460">100000</cx:pt>
          <cx:pt idx="4461">70000</cx:pt>
          <cx:pt idx="4462">20000</cx:pt>
          <cx:pt idx="4463">90000</cx:pt>
          <cx:pt idx="4464">160000</cx:pt>
          <cx:pt idx="4465">80000</cx:pt>
          <cx:pt idx="4466">210000</cx:pt>
          <cx:pt idx="4467">210000</cx:pt>
          <cx:pt idx="4468">250000</cx:pt>
          <cx:pt idx="4469">270000</cx:pt>
          <cx:pt idx="4470">350000</cx:pt>
          <cx:pt idx="4471">150000</cx:pt>
          <cx:pt idx="4472">180000</cx:pt>
          <cx:pt idx="4473">100000</cx:pt>
          <cx:pt idx="4474">150000</cx:pt>
          <cx:pt idx="4475">350000</cx:pt>
          <cx:pt idx="4476">350000</cx:pt>
          <cx:pt idx="4477">90000</cx:pt>
          <cx:pt idx="4478">120000</cx:pt>
          <cx:pt idx="4479">500000</cx:pt>
          <cx:pt idx="4480">500000</cx:pt>
          <cx:pt idx="4481">20000</cx:pt>
          <cx:pt idx="4482">50000</cx:pt>
          <cx:pt idx="4483">80000</cx:pt>
          <cx:pt idx="4484">200000</cx:pt>
          <cx:pt idx="4485">20000</cx:pt>
          <cx:pt idx="4486">200000</cx:pt>
          <cx:pt idx="4487">120000</cx:pt>
          <cx:pt idx="4488">450000</cx:pt>
          <cx:pt idx="4489">250000</cx:pt>
          <cx:pt idx="4490">50000</cx:pt>
          <cx:pt idx="4491">10000</cx:pt>
          <cx:pt idx="4492">80000</cx:pt>
          <cx:pt idx="4493">20000</cx:pt>
          <cx:pt idx="4494">400000</cx:pt>
          <cx:pt idx="4495">170000</cx:pt>
          <cx:pt idx="4496">30000</cx:pt>
          <cx:pt idx="4497">130000</cx:pt>
          <cx:pt idx="4498">230000</cx:pt>
          <cx:pt idx="4499">550000</cx:pt>
          <cx:pt idx="4500">180000</cx:pt>
          <cx:pt idx="4501">80000</cx:pt>
          <cx:pt idx="4502">130000</cx:pt>
          <cx:pt idx="4503">200000</cx:pt>
          <cx:pt idx="4504">900000</cx:pt>
          <cx:pt idx="4505">200000</cx:pt>
          <cx:pt idx="4506">170000</cx:pt>
          <cx:pt idx="4507">50000</cx:pt>
          <cx:pt idx="4508">80000</cx:pt>
          <cx:pt idx="4509">190000</cx:pt>
          <cx:pt idx="4510">180000</cx:pt>
          <cx:pt idx="4511">170000</cx:pt>
          <cx:pt idx="4512">70000</cx:pt>
          <cx:pt idx="4513">360000</cx:pt>
          <cx:pt idx="4514">200000</cx:pt>
          <cx:pt idx="4515">230000</cx:pt>
          <cx:pt idx="4516">130000</cx:pt>
          <cx:pt idx="4517">80000</cx:pt>
          <cx:pt idx="4518">1200000</cx:pt>
          <cx:pt idx="4519">30000</cx:pt>
          <cx:pt idx="4520">10000</cx:pt>
          <cx:pt idx="4521">130000</cx:pt>
          <cx:pt idx="4522">70000</cx:pt>
          <cx:pt idx="4523">250000</cx:pt>
          <cx:pt idx="4524">80000</cx:pt>
          <cx:pt idx="4525">50000</cx:pt>
          <cx:pt idx="4526">160000</cx:pt>
          <cx:pt idx="4527">100000</cx:pt>
          <cx:pt idx="4528">400000</cx:pt>
          <cx:pt idx="4529">240000</cx:pt>
          <cx:pt idx="4530">30000</cx:pt>
          <cx:pt idx="4531">300000</cx:pt>
          <cx:pt idx="4532">300000</cx:pt>
          <cx:pt idx="4533">320000</cx:pt>
          <cx:pt idx="4534">80000</cx:pt>
          <cx:pt idx="4535">80000</cx:pt>
          <cx:pt idx="4536">100000</cx:pt>
          <cx:pt idx="4537">150000</cx:pt>
          <cx:pt idx="4538">60000</cx:pt>
          <cx:pt idx="4539">80000</cx:pt>
          <cx:pt idx="4540">130000</cx:pt>
          <cx:pt idx="4541">130000</cx:pt>
          <cx:pt idx="4542">80000</cx:pt>
          <cx:pt idx="4543">120000</cx:pt>
          <cx:pt idx="4544">550000</cx:pt>
          <cx:pt idx="4545">300000</cx:pt>
          <cx:pt idx="4546">450000</cx:pt>
          <cx:pt idx="4547">30000</cx:pt>
          <cx:pt idx="4548">100000</cx:pt>
          <cx:pt idx="4549">650000</cx:pt>
          <cx:pt idx="4550">60000</cx:pt>
          <cx:pt idx="4551">10000</cx:pt>
          <cx:pt idx="4552">90000</cx:pt>
          <cx:pt idx="4553">350000</cx:pt>
          <cx:pt idx="4554">150000</cx:pt>
          <cx:pt idx="4555">150000</cx:pt>
          <cx:pt idx="4556">50000</cx:pt>
          <cx:pt idx="4557">90000</cx:pt>
          <cx:pt idx="4558">80000</cx:pt>
          <cx:pt idx="4559">10000</cx:pt>
          <cx:pt idx="4560">10000</cx:pt>
          <cx:pt idx="4561">10000</cx:pt>
          <cx:pt idx="4562">180000</cx:pt>
          <cx:pt idx="4563">250000</cx:pt>
          <cx:pt idx="4564">40000</cx:pt>
          <cx:pt idx="4565">90000</cx:pt>
          <cx:pt idx="4566">220000</cx:pt>
          <cx:pt idx="4567">90000</cx:pt>
          <cx:pt idx="4568">110000</cx:pt>
          <cx:pt idx="4569">150000</cx:pt>
          <cx:pt idx="4570">150000</cx:pt>
          <cx:pt idx="4571">100000</cx:pt>
          <cx:pt idx="4572">80000</cx:pt>
          <cx:pt idx="4573">80000</cx:pt>
          <cx:pt idx="4574">90000</cx:pt>
          <cx:pt idx="4575">40000</cx:pt>
          <cx:pt idx="4576">80000</cx:pt>
          <cx:pt idx="4577">260000</cx:pt>
          <cx:pt idx="4578">150000</cx:pt>
          <cx:pt idx="4579">140000</cx:pt>
          <cx:pt idx="4580">70000</cx:pt>
          <cx:pt idx="4581">260000</cx:pt>
          <cx:pt idx="4582">200000</cx:pt>
          <cx:pt idx="4583">140000</cx:pt>
          <cx:pt idx="4584">10000</cx:pt>
          <cx:pt idx="4585">230000</cx:pt>
          <cx:pt idx="4586">160000</cx:pt>
          <cx:pt idx="4587">230000</cx:pt>
          <cx:pt idx="4588">200000</cx:pt>
          <cx:pt idx="4589">20000</cx:pt>
          <cx:pt idx="4590">420000</cx:pt>
          <cx:pt idx="4591">80000</cx:pt>
          <cx:pt idx="4592">100000</cx:pt>
          <cx:pt idx="4593">40000</cx:pt>
          <cx:pt idx="4594">250000</cx:pt>
          <cx:pt idx="4595">100000</cx:pt>
          <cx:pt idx="4596">140000</cx:pt>
          <cx:pt idx="4597">100000</cx:pt>
          <cx:pt idx="4598">80000</cx:pt>
          <cx:pt idx="4599">60000</cx:pt>
          <cx:pt idx="4600">300000</cx:pt>
          <cx:pt idx="4601">10000</cx:pt>
          <cx:pt idx="4602">100000</cx:pt>
          <cx:pt idx="4603">260000</cx:pt>
          <cx:pt idx="4604">250000</cx:pt>
          <cx:pt idx="4605">250000</cx:pt>
          <cx:pt idx="4606">30000</cx:pt>
          <cx:pt idx="4607">350000</cx:pt>
          <cx:pt idx="4608">10000</cx:pt>
          <cx:pt idx="4609">60000</cx:pt>
          <cx:pt idx="4610">10000</cx:pt>
          <cx:pt idx="4611">250000</cx:pt>
          <cx:pt idx="4612">240000</cx:pt>
          <cx:pt idx="4613">300000</cx:pt>
          <cx:pt idx="4614">280000</cx:pt>
          <cx:pt idx="4615">10000</cx:pt>
          <cx:pt idx="4616">100000</cx:pt>
          <cx:pt idx="4617">90000</cx:pt>
          <cx:pt idx="4618">140000</cx:pt>
          <cx:pt idx="4619">40000</cx:pt>
          <cx:pt idx="4620">40000</cx:pt>
          <cx:pt idx="4621">30000</cx:pt>
          <cx:pt idx="4622">150000</cx:pt>
          <cx:pt idx="4623">150000</cx:pt>
          <cx:pt idx="4624">160000</cx:pt>
          <cx:pt idx="4625">80000</cx:pt>
          <cx:pt idx="4626">80000</cx:pt>
          <cx:pt idx="4627">60000</cx:pt>
          <cx:pt idx="4628">140000</cx:pt>
          <cx:pt idx="4629">500000</cx:pt>
          <cx:pt idx="4630">100000</cx:pt>
          <cx:pt idx="4631">100000</cx:pt>
          <cx:pt idx="4632">220000</cx:pt>
          <cx:pt idx="4633">250000</cx:pt>
          <cx:pt idx="4634">40000</cx:pt>
          <cx:pt idx="4635">210000</cx:pt>
          <cx:pt idx="4636">50000</cx:pt>
          <cx:pt idx="4637">350000</cx:pt>
          <cx:pt idx="4638">250000</cx:pt>
          <cx:pt idx="4639">80000</cx:pt>
          <cx:pt idx="4640">140000</cx:pt>
          <cx:pt idx="4641">80000</cx:pt>
          <cx:pt idx="4642">80000</cx:pt>
          <cx:pt idx="4643">200000</cx:pt>
          <cx:pt idx="4644">280000</cx:pt>
          <cx:pt idx="4645">250000</cx:pt>
          <cx:pt idx="4646">70000</cx:pt>
          <cx:pt idx="4647">20000</cx:pt>
          <cx:pt idx="4648">10000</cx:pt>
          <cx:pt idx="4649">80000</cx:pt>
          <cx:pt idx="4650">80000</cx:pt>
          <cx:pt idx="4651">290000</cx:pt>
          <cx:pt idx="4652">220000</cx:pt>
          <cx:pt idx="4653">500000</cx:pt>
          <cx:pt idx="4654">160000</cx:pt>
          <cx:pt idx="4655">60000</cx:pt>
          <cx:pt idx="4656">250000</cx:pt>
          <cx:pt idx="4657">90000</cx:pt>
          <cx:pt idx="4658">30000</cx:pt>
          <cx:pt idx="4659">60000</cx:pt>
          <cx:pt idx="4660">90000</cx:pt>
          <cx:pt idx="4661">150000</cx:pt>
          <cx:pt idx="4662">20000</cx:pt>
          <cx:pt idx="4663">180000</cx:pt>
          <cx:pt idx="4664">170000</cx:pt>
          <cx:pt idx="4665">160000</cx:pt>
          <cx:pt idx="4666">180000</cx:pt>
          <cx:pt idx="4667">230000</cx:pt>
          <cx:pt idx="4668">120000</cx:pt>
          <cx:pt idx="4669">120000</cx:pt>
          <cx:pt idx="4670">380000</cx:pt>
          <cx:pt idx="4671">140000</cx:pt>
          <cx:pt idx="4672">10000</cx:pt>
          <cx:pt idx="4673">10000</cx:pt>
          <cx:pt idx="4674">50000</cx:pt>
          <cx:pt idx="4675">70000</cx:pt>
          <cx:pt idx="4676">150000</cx:pt>
          <cx:pt idx="4677">20000</cx:pt>
          <cx:pt idx="4678">20000</cx:pt>
          <cx:pt idx="4679">140000</cx:pt>
          <cx:pt idx="4680">10000</cx:pt>
          <cx:pt idx="4681">120000</cx:pt>
          <cx:pt idx="4682">60000</cx:pt>
          <cx:pt idx="4683">30000</cx:pt>
          <cx:pt idx="4684">20000</cx:pt>
          <cx:pt idx="4685">30000</cx:pt>
          <cx:pt idx="4686">10000</cx:pt>
          <cx:pt idx="4687">380000</cx:pt>
          <cx:pt idx="4688">100000</cx:pt>
          <cx:pt idx="4689">60000</cx:pt>
          <cx:pt idx="4690">40000</cx:pt>
          <cx:pt idx="4691">100000</cx:pt>
          <cx:pt idx="4692">20000</cx:pt>
          <cx:pt idx="4693">130000</cx:pt>
          <cx:pt idx="4694">150000</cx:pt>
          <cx:pt idx="4695">280000</cx:pt>
          <cx:pt idx="4696">250000</cx:pt>
          <cx:pt idx="4697">180000</cx:pt>
          <cx:pt idx="4698">10000</cx:pt>
          <cx:pt idx="4699">160000</cx:pt>
          <cx:pt idx="4700">180000</cx:pt>
          <cx:pt idx="4701">150000</cx:pt>
          <cx:pt idx="4702">80000</cx:pt>
          <cx:pt idx="4703">70000</cx:pt>
          <cx:pt idx="4704">70000</cx:pt>
          <cx:pt idx="4705">70000</cx:pt>
          <cx:pt idx="4706">150000</cx:pt>
          <cx:pt idx="4707">550000</cx:pt>
          <cx:pt idx="4708">330000</cx:pt>
          <cx:pt idx="4709">150000</cx:pt>
          <cx:pt idx="4710">150000</cx:pt>
          <cx:pt idx="4711">90000</cx:pt>
          <cx:pt idx="4712">130000</cx:pt>
          <cx:pt idx="4713">350000</cx:pt>
          <cx:pt idx="4714">50000</cx:pt>
          <cx:pt idx="4715">170000</cx:pt>
          <cx:pt idx="4716">220000</cx:pt>
          <cx:pt idx="4717">110000</cx:pt>
          <cx:pt idx="4718">90000</cx:pt>
          <cx:pt idx="4719">130000</cx:pt>
          <cx:pt idx="4720">300000</cx:pt>
          <cx:pt idx="4721">120000</cx:pt>
          <cx:pt idx="4722">130000</cx:pt>
          <cx:pt idx="4723">40000</cx:pt>
          <cx:pt idx="4724">70000</cx:pt>
          <cx:pt idx="4725">10000</cx:pt>
          <cx:pt idx="4726">30000</cx:pt>
          <cx:pt idx="4727">90000</cx:pt>
          <cx:pt idx="4728">140000</cx:pt>
          <cx:pt idx="4729">170000</cx:pt>
          <cx:pt idx="4730">250000</cx:pt>
          <cx:pt idx="4731">80000</cx:pt>
          <cx:pt idx="4732">180000</cx:pt>
          <cx:pt idx="4733">90000</cx:pt>
          <cx:pt idx="4734">180000</cx:pt>
          <cx:pt idx="4735">130000</cx:pt>
          <cx:pt idx="4736">200000</cx:pt>
          <cx:pt idx="4737">90000</cx:pt>
          <cx:pt idx="4738">30000</cx:pt>
          <cx:pt idx="4739">80000</cx:pt>
          <cx:pt idx="4740">160000</cx:pt>
          <cx:pt idx="4741">190000</cx:pt>
          <cx:pt idx="4742">30000</cx:pt>
          <cx:pt idx="4743">40000</cx:pt>
          <cx:pt idx="4744">150000</cx:pt>
          <cx:pt idx="4745">150000</cx:pt>
          <cx:pt idx="4746">20000</cx:pt>
          <cx:pt idx="4747">30000</cx:pt>
          <cx:pt idx="4748">20000</cx:pt>
          <cx:pt idx="4749">80000</cx:pt>
          <cx:pt idx="4750">130000</cx:pt>
          <cx:pt idx="4751">40000</cx:pt>
          <cx:pt idx="4752">40000</cx:pt>
          <cx:pt idx="4753">1000000</cx:pt>
          <cx:pt idx="4754">160000</cx:pt>
          <cx:pt idx="4755">140000</cx:pt>
          <cx:pt idx="4756">80000</cx:pt>
          <cx:pt idx="4757">150000</cx:pt>
          <cx:pt idx="4758">500000</cx:pt>
          <cx:pt idx="4759">70000</cx:pt>
          <cx:pt idx="4760">60000</cx:pt>
          <cx:pt idx="4761">60000</cx:pt>
          <cx:pt idx="4762">60000</cx:pt>
          <cx:pt idx="4763">250000</cx:pt>
          <cx:pt idx="4764">20000</cx:pt>
          <cx:pt idx="4765">40000</cx:pt>
          <cx:pt idx="4766">170000</cx:pt>
          <cx:pt idx="4767">130000</cx:pt>
          <cx:pt idx="4768">130000</cx:pt>
          <cx:pt idx="4769">140000</cx:pt>
          <cx:pt idx="4770">110000</cx:pt>
          <cx:pt idx="4771">100000</cx:pt>
          <cx:pt idx="4772">300000</cx:pt>
          <cx:pt idx="4773">150000</cx:pt>
          <cx:pt idx="4774">100000</cx:pt>
          <cx:pt idx="4775">130000</cx:pt>
          <cx:pt idx="4776">290000</cx:pt>
          <cx:pt idx="4777">100000</cx:pt>
          <cx:pt idx="4778">140000</cx:pt>
          <cx:pt idx="4779">60000</cx:pt>
          <cx:pt idx="4780">150000</cx:pt>
          <cx:pt idx="4781">240000</cx:pt>
          <cx:pt idx="4782">10000</cx:pt>
          <cx:pt idx="4783">40000</cx:pt>
          <cx:pt idx="4784">80000</cx:pt>
          <cx:pt idx="4785">60000</cx:pt>
          <cx:pt idx="4786">50000</cx:pt>
          <cx:pt idx="4787">50000</cx:pt>
          <cx:pt idx="4788">100000</cx:pt>
          <cx:pt idx="4789">330000</cx:pt>
          <cx:pt idx="4790">300000</cx:pt>
          <cx:pt idx="4791">430000</cx:pt>
          <cx:pt idx="4792">300000</cx:pt>
          <cx:pt idx="4793">10000</cx:pt>
          <cx:pt idx="4794">80000</cx:pt>
          <cx:pt idx="4795">50000</cx:pt>
          <cx:pt idx="4796">150000</cx:pt>
          <cx:pt idx="4797">90000</cx:pt>
          <cx:pt idx="4798">160000</cx:pt>
          <cx:pt idx="4799">400000</cx:pt>
          <cx:pt idx="4800">550000</cx:pt>
          <cx:pt idx="4801">60000</cx:pt>
          <cx:pt idx="4802">150000</cx:pt>
          <cx:pt idx="4803">40000</cx:pt>
          <cx:pt idx="4804">90000</cx:pt>
          <cx:pt idx="4805">180000</cx:pt>
          <cx:pt idx="4806">80000</cx:pt>
          <cx:pt idx="4807">140000</cx:pt>
          <cx:pt idx="4808">40000</cx:pt>
          <cx:pt idx="4809">140000</cx:pt>
          <cx:pt idx="4810">90000</cx:pt>
          <cx:pt idx="4811">70000</cx:pt>
          <cx:pt idx="4812">120000</cx:pt>
          <cx:pt idx="4813">90000</cx:pt>
          <cx:pt idx="4814">130000</cx:pt>
          <cx:pt idx="4815">200000</cx:pt>
          <cx:pt idx="4816">10000</cx:pt>
          <cx:pt idx="4817">80000</cx:pt>
          <cx:pt idx="4818">80000</cx:pt>
          <cx:pt idx="4819">280000</cx:pt>
          <cx:pt idx="4820">50000</cx:pt>
          <cx:pt idx="4821">120000</cx:pt>
          <cx:pt idx="4822">150000</cx:pt>
          <cx:pt idx="4823">700000</cx:pt>
          <cx:pt idx="4824">190000</cx:pt>
          <cx:pt idx="4825">50000</cx:pt>
          <cx:pt idx="4826">40000</cx:pt>
          <cx:pt idx="4827">200000</cx:pt>
          <cx:pt idx="4828">160000</cx:pt>
          <cx:pt idx="4829">190000</cx:pt>
          <cx:pt idx="4830">20000</cx:pt>
          <cx:pt idx="4831">190000</cx:pt>
          <cx:pt idx="4832">380000</cx:pt>
          <cx:pt idx="4833">300000</cx:pt>
          <cx:pt idx="4834">580000</cx:pt>
          <cx:pt idx="4835">10000</cx:pt>
          <cx:pt idx="4836">400000</cx:pt>
          <cx:pt idx="4837">150000</cx:pt>
          <cx:pt idx="4838">180000</cx:pt>
          <cx:pt idx="4839">150000</cx:pt>
          <cx:pt idx="4840">250000</cx:pt>
          <cx:pt idx="4841">150000</cx:pt>
          <cx:pt idx="4842">200000</cx:pt>
          <cx:pt idx="4843">30000</cx:pt>
          <cx:pt idx="4844">150000</cx:pt>
          <cx:pt idx="4845">270000</cx:pt>
          <cx:pt idx="4846">90000</cx:pt>
          <cx:pt idx="4847">60000</cx:pt>
          <cx:pt idx="4848">80000</cx:pt>
          <cx:pt idx="4849">40000</cx:pt>
          <cx:pt idx="4850">400000</cx:pt>
          <cx:pt idx="4851">40000</cx:pt>
          <cx:pt idx="4852">130000</cx:pt>
          <cx:pt idx="4853">500000</cx:pt>
          <cx:pt idx="4854">50000</cx:pt>
          <cx:pt idx="4855">280000</cx:pt>
          <cx:pt idx="4856">230000</cx:pt>
          <cx:pt idx="4857">110000</cx:pt>
          <cx:pt idx="4858">140000</cx:pt>
          <cx:pt idx="4859">280000</cx:pt>
          <cx:pt idx="4860">140000</cx:pt>
          <cx:pt idx="4861">90000</cx:pt>
          <cx:pt idx="4862">750000</cx:pt>
          <cx:pt idx="4863">80000</cx:pt>
          <cx:pt idx="4864">10000</cx:pt>
          <cx:pt idx="4865">150000</cx:pt>
          <cx:pt idx="4866">270000</cx:pt>
          <cx:pt idx="4867">300000</cx:pt>
          <cx:pt idx="4868">70000</cx:pt>
          <cx:pt idx="4869">250000</cx:pt>
          <cx:pt idx="4870">90000</cx:pt>
          <cx:pt idx="4871">130000</cx:pt>
          <cx:pt idx="4872">500000</cx:pt>
          <cx:pt idx="4873">60000</cx:pt>
          <cx:pt idx="4874">190000</cx:pt>
          <cx:pt idx="4875">200000</cx:pt>
          <cx:pt idx="4876">100000</cx:pt>
          <cx:pt idx="4877">120000</cx:pt>
          <cx:pt idx="4878">250000</cx:pt>
          <cx:pt idx="4879">290000</cx:pt>
          <cx:pt idx="4880">30000</cx:pt>
          <cx:pt idx="4881">140000</cx:pt>
          <cx:pt idx="4882">60000</cx:pt>
          <cx:pt idx="4883">150000</cx:pt>
          <cx:pt idx="4884">130000</cx:pt>
          <cx:pt idx="4885">10000</cx:pt>
          <cx:pt idx="4886">220000</cx:pt>
          <cx:pt idx="4887">350000</cx:pt>
          <cx:pt idx="4888">250000</cx:pt>
          <cx:pt idx="4889">250000</cx:pt>
          <cx:pt idx="4890">330000</cx:pt>
          <cx:pt idx="4891">130000</cx:pt>
          <cx:pt idx="4892">330000</cx:pt>
          <cx:pt idx="4893">180000</cx:pt>
          <cx:pt idx="4894">400000</cx:pt>
          <cx:pt idx="4895">40000</cx:pt>
          <cx:pt idx="4896">80000</cx:pt>
          <cx:pt idx="4897">130000</cx:pt>
          <cx:pt idx="4898">70000</cx:pt>
          <cx:pt idx="4899">20000</cx:pt>
          <cx:pt idx="4900">60000</cx:pt>
          <cx:pt idx="4901">80000</cx:pt>
          <cx:pt idx="4902">140000</cx:pt>
          <cx:pt idx="4903">210000</cx:pt>
          <cx:pt idx="4904">100000</cx:pt>
          <cx:pt idx="4905">290000</cx:pt>
          <cx:pt idx="4906">80000</cx:pt>
          <cx:pt idx="4907">50000</cx:pt>
          <cx:pt idx="4908">130000</cx:pt>
          <cx:pt idx="4909">70000</cx:pt>
          <cx:pt idx="4910">40000</cx:pt>
          <cx:pt idx="4911">200000</cx:pt>
          <cx:pt idx="4912">80000</cx:pt>
          <cx:pt idx="4913">80000</cx:pt>
          <cx:pt idx="4914">100000</cx:pt>
          <cx:pt idx="4915">130000</cx:pt>
          <cx:pt idx="4916">150000</cx:pt>
          <cx:pt idx="4917">200000</cx:pt>
          <cx:pt idx="4918">100000</cx:pt>
          <cx:pt idx="4919">80000</cx:pt>
          <cx:pt idx="4920">80000</cx:pt>
          <cx:pt idx="4921">140000</cx:pt>
          <cx:pt idx="4922">140000</cx:pt>
          <cx:pt idx="4923">120000</cx:pt>
          <cx:pt idx="4924">300000</cx:pt>
          <cx:pt idx="4925">100000</cx:pt>
          <cx:pt idx="4926">300000</cx:pt>
          <cx:pt idx="4927">100000</cx:pt>
          <cx:pt idx="4928">80000</cx:pt>
          <cx:pt idx="4929">80000</cx:pt>
          <cx:pt idx="4930">90000</cx:pt>
          <cx:pt idx="4931">180000</cx:pt>
          <cx:pt idx="4932">200000</cx:pt>
          <cx:pt idx="4933">170000</cx:pt>
          <cx:pt idx="4934">180000</cx:pt>
          <cx:pt idx="4935">400000</cx:pt>
          <cx:pt idx="4936">80000</cx:pt>
          <cx:pt idx="4937">200000</cx:pt>
          <cx:pt idx="4938">210000</cx:pt>
          <cx:pt idx="4939">140000</cx:pt>
          <cx:pt idx="4940">280000</cx:pt>
          <cx:pt idx="4941">500000</cx:pt>
          <cx:pt idx="4942">70000</cx:pt>
          <cx:pt idx="4943">100000</cx:pt>
          <cx:pt idx="4944">140000</cx:pt>
          <cx:pt idx="4945">80000</cx:pt>
          <cx:pt idx="4946">80000</cx:pt>
          <cx:pt idx="4947">310000</cx:pt>
          <cx:pt idx="4948">350000</cx:pt>
          <cx:pt idx="4949">60000</cx:pt>
          <cx:pt idx="4950">170000</cx:pt>
          <cx:pt idx="4951">200000</cx:pt>
          <cx:pt idx="4952">30000</cx:pt>
          <cx:pt idx="4953">150000</cx:pt>
          <cx:pt idx="4954">170000</cx:pt>
          <cx:pt idx="4955">140000</cx:pt>
          <cx:pt idx="4956">190000</cx:pt>
          <cx:pt idx="4957">100000</cx:pt>
          <cx:pt idx="4958">200000</cx:pt>
          <cx:pt idx="4959">180000</cx:pt>
          <cx:pt idx="4960">300000</cx:pt>
          <cx:pt idx="4961">100000</cx:pt>
          <cx:pt idx="4962">200000</cx:pt>
          <cx:pt idx="4963">160000</cx:pt>
          <cx:pt idx="4964">110000</cx:pt>
          <cx:pt idx="4965">70000</cx:pt>
          <cx:pt idx="4966">230000</cx:pt>
          <cx:pt idx="4967">110000</cx:pt>
          <cx:pt idx="4968">30000</cx:pt>
          <cx:pt idx="4969">50000</cx:pt>
          <cx:pt idx="4970">70000</cx:pt>
          <cx:pt idx="4971">50000</cx:pt>
          <cx:pt idx="4972">300000</cx:pt>
          <cx:pt idx="4973">50000</cx:pt>
          <cx:pt idx="4974">20000</cx:pt>
          <cx:pt idx="4975">240000</cx:pt>
          <cx:pt idx="4976">20000</cx:pt>
          <cx:pt idx="4977">90000</cx:pt>
          <cx:pt idx="4978">60000</cx:pt>
          <cx:pt idx="4979">600000</cx:pt>
          <cx:pt idx="4980">450000</cx:pt>
          <cx:pt idx="4981">250000</cx:pt>
          <cx:pt idx="4982">400000</cx:pt>
          <cx:pt idx="4983">90000</cx:pt>
          <cx:pt idx="4984">120000</cx:pt>
          <cx:pt idx="4985">120000</cx:pt>
          <cx:pt idx="4986">650000</cx:pt>
          <cx:pt idx="4987">380000</cx:pt>
          <cx:pt idx="4988">160000</cx:pt>
          <cx:pt idx="4989">20000</cx:pt>
          <cx:pt idx="4990">150000</cx:pt>
          <cx:pt idx="4991">150000</cx:pt>
          <cx:pt idx="4992">50000</cx:pt>
          <cx:pt idx="4993">160000</cx:pt>
          <cx:pt idx="4994">70000</cx:pt>
          <cx:pt idx="4995">220000</cx:pt>
          <cx:pt idx="4996">1130000</cx:pt>
          <cx:pt idx="4997">750000</cx:pt>
          <cx:pt idx="4998">360000</cx:pt>
          <cx:pt idx="4999">80000</cx:pt>
          <cx:pt idx="5000">260000</cx:pt>
          <cx:pt idx="5001">500000</cx:pt>
          <cx:pt idx="5002">440000</cx:pt>
          <cx:pt idx="5003">600000</cx:pt>
          <cx:pt idx="5004">600000</cx:pt>
          <cx:pt idx="5005">180000</cx:pt>
          <cx:pt idx="5006">70000</cx:pt>
          <cx:pt idx="5007">370000</cx:pt>
          <cx:pt idx="5008">70000</cx:pt>
          <cx:pt idx="5009">230000</cx:pt>
          <cx:pt idx="5010">180000</cx:pt>
          <cx:pt idx="5011">170000</cx:pt>
          <cx:pt idx="5012">200000</cx:pt>
          <cx:pt idx="5013">160000</cx:pt>
          <cx:pt idx="5014">40000</cx:pt>
          <cx:pt idx="5015">500000</cx:pt>
          <cx:pt idx="5016">350000</cx:pt>
          <cx:pt idx="5017">600000</cx:pt>
          <cx:pt idx="5018">70000</cx:pt>
          <cx:pt idx="5019">130000</cx:pt>
          <cx:pt idx="5020">40000</cx:pt>
          <cx:pt idx="5021">300000</cx:pt>
          <cx:pt idx="5022">40000</cx:pt>
          <cx:pt idx="5023">20000</cx:pt>
          <cx:pt idx="5024">80000</cx:pt>
          <cx:pt idx="5025">90000</cx:pt>
          <cx:pt idx="5026">50000</cx:pt>
          <cx:pt idx="5027">140000</cx:pt>
          <cx:pt idx="5028">190000</cx:pt>
          <cx:pt idx="5029">60000</cx:pt>
          <cx:pt idx="5030">70000</cx:pt>
          <cx:pt idx="5031">70000</cx:pt>
          <cx:pt idx="5032">80000</cx:pt>
          <cx:pt idx="5033">70000</cx:pt>
          <cx:pt idx="5034">30000</cx:pt>
          <cx:pt idx="5035">10000</cx:pt>
          <cx:pt idx="5036">70000</cx:pt>
          <cx:pt idx="5037">90000</cx:pt>
          <cx:pt idx="5038">120000</cx:pt>
          <cx:pt idx="5039">80000</cx:pt>
          <cx:pt idx="5040">250000</cx:pt>
          <cx:pt idx="5041">330000</cx:pt>
          <cx:pt idx="5042">350000</cx:pt>
          <cx:pt idx="5043">260000</cx:pt>
          <cx:pt idx="5044">260000</cx:pt>
          <cx:pt idx="5045">130000</cx:pt>
          <cx:pt idx="5046">10000</cx:pt>
          <cx:pt idx="5047">110000</cx:pt>
          <cx:pt idx="5048">40000</cx:pt>
          <cx:pt idx="5049">80000</cx:pt>
          <cx:pt idx="5050">50000</cx:pt>
          <cx:pt idx="5051">90000</cx:pt>
          <cx:pt idx="5052">130000</cx:pt>
          <cx:pt idx="5053">250000</cx:pt>
          <cx:pt idx="5054">110000</cx:pt>
          <cx:pt idx="5055">140000</cx:pt>
          <cx:pt idx="5056">90000</cx:pt>
          <cx:pt idx="5057">20000</cx:pt>
          <cx:pt idx="5058">280000</cx:pt>
          <cx:pt idx="5059">100000</cx:pt>
          <cx:pt idx="5060">50000</cx:pt>
          <cx:pt idx="5061">120000</cx:pt>
          <cx:pt idx="5062">110000</cx:pt>
          <cx:pt idx="5063">60000</cx:pt>
          <cx:pt idx="5064">90000</cx:pt>
          <cx:pt idx="5065">60000</cx:pt>
          <cx:pt idx="5066">100000</cx:pt>
          <cx:pt idx="5067">150000</cx:pt>
          <cx:pt idx="5068">200000</cx:pt>
          <cx:pt idx="5069">100000</cx:pt>
          <cx:pt idx="5070">60000</cx:pt>
          <cx:pt idx="5071">240000</cx:pt>
          <cx:pt idx="5072">20000</cx:pt>
          <cx:pt idx="5073">20000</cx:pt>
          <cx:pt idx="5074">60000</cx:pt>
          <cx:pt idx="5075">600000</cx:pt>
          <cx:pt idx="5076">150000</cx:pt>
          <cx:pt idx="5077">60000</cx:pt>
          <cx:pt idx="5078">150000</cx:pt>
          <cx:pt idx="5079">500000</cx:pt>
          <cx:pt idx="5080">400000</cx:pt>
          <cx:pt idx="5081">140000</cx:pt>
          <cx:pt idx="5082">90000</cx:pt>
          <cx:pt idx="5083">200000</cx:pt>
          <cx:pt idx="5084">120000</cx:pt>
          <cx:pt idx="5085">100000</cx:pt>
          <cx:pt idx="5086">100000</cx:pt>
          <cx:pt idx="5087">120000</cx:pt>
          <cx:pt idx="5088">150000</cx:pt>
          <cx:pt idx="5089">120000</cx:pt>
          <cx:pt idx="5090">240000</cx:pt>
          <cx:pt idx="5091">200000</cx:pt>
          <cx:pt idx="5092">60000</cx:pt>
          <cx:pt idx="5093">80000</cx:pt>
          <cx:pt idx="5094">250000</cx:pt>
          <cx:pt idx="5095">150000</cx:pt>
          <cx:pt idx="5096">80000</cx:pt>
          <cx:pt idx="5097">190000</cx:pt>
          <cx:pt idx="5098">300000</cx:pt>
          <cx:pt idx="5099">100000</cx:pt>
          <cx:pt idx="5100">20000</cx:pt>
          <cx:pt idx="5101">10000</cx:pt>
          <cx:pt idx="5102">190000</cx:pt>
          <cx:pt idx="5103">110000</cx:pt>
          <cx:pt idx="5104">140000</cx:pt>
          <cx:pt idx="5105">110000</cx:pt>
          <cx:pt idx="5106">100000</cx:pt>
          <cx:pt idx="5107">130000</cx:pt>
          <cx:pt idx="5108">100000</cx:pt>
          <cx:pt idx="5109">260000</cx:pt>
          <cx:pt idx="5110">550000</cx:pt>
          <cx:pt idx="5111">90000</cx:pt>
          <cx:pt idx="5112">90000</cx:pt>
          <cx:pt idx="5113">80000</cx:pt>
          <cx:pt idx="5114">70000</cx:pt>
          <cx:pt idx="5115">100000</cx:pt>
          <cx:pt idx="5116">200000</cx:pt>
          <cx:pt idx="5117">130000</cx:pt>
          <cx:pt idx="5118">100000</cx:pt>
          <cx:pt idx="5119">100000</cx:pt>
          <cx:pt idx="5120">30000</cx:pt>
          <cx:pt idx="5121">40000</cx:pt>
          <cx:pt idx="5122">100000</cx:pt>
          <cx:pt idx="5123">280000</cx:pt>
          <cx:pt idx="5124">200000</cx:pt>
          <cx:pt idx="5125">150000</cx:pt>
          <cx:pt idx="5126">100000</cx:pt>
          <cx:pt idx="5127">10000</cx:pt>
          <cx:pt idx="5128">100000</cx:pt>
          <cx:pt idx="5129">80000</cx:pt>
          <cx:pt idx="5130">90000</cx:pt>
          <cx:pt idx="5131">220000</cx:pt>
          <cx:pt idx="5132">70000</cx:pt>
          <cx:pt idx="5133">80000</cx:pt>
          <cx:pt idx="5134">160000</cx:pt>
          <cx:pt idx="5135">330000</cx:pt>
          <cx:pt idx="5136">200000</cx:pt>
          <cx:pt idx="5137">70000</cx:pt>
          <cx:pt idx="5138">130000</cx:pt>
          <cx:pt idx="5139">240000</cx:pt>
          <cx:pt idx="5140">250000</cx:pt>
          <cx:pt idx="5141">180000</cx:pt>
          <cx:pt idx="5142">200000</cx:pt>
          <cx:pt idx="5143">120000</cx:pt>
          <cx:pt idx="5144">30000</cx:pt>
          <cx:pt idx="5145">20000</cx:pt>
          <cx:pt idx="5146">40000</cx:pt>
          <cx:pt idx="5147">40000</cx:pt>
          <cx:pt idx="5148">40000</cx:pt>
          <cx:pt idx="5149">120000</cx:pt>
          <cx:pt idx="5150">10000</cx:pt>
          <cx:pt idx="5151">200000</cx:pt>
          <cx:pt idx="5152">90000</cx:pt>
          <cx:pt idx="5153">130000</cx:pt>
          <cx:pt idx="5154">180000</cx:pt>
          <cx:pt idx="5155">150000</cx:pt>
          <cx:pt idx="5156">70000</cx:pt>
          <cx:pt idx="5157">120000</cx:pt>
          <cx:pt idx="5158">90000</cx:pt>
          <cx:pt idx="5159">180000</cx:pt>
          <cx:pt idx="5160">50000</cx:pt>
          <cx:pt idx="5161">100000</cx:pt>
          <cx:pt idx="5162">130000</cx:pt>
          <cx:pt idx="5163">180000</cx:pt>
          <cx:pt idx="5164">200000</cx:pt>
          <cx:pt idx="5165">130000</cx:pt>
          <cx:pt idx="5166">180000</cx:pt>
          <cx:pt idx="5167">150000</cx:pt>
          <cx:pt idx="5168">180000</cx:pt>
          <cx:pt idx="5169">120000</cx:pt>
          <cx:pt idx="5170">60000</cx:pt>
          <cx:pt idx="5171">160000</cx:pt>
          <cx:pt idx="5172">350000</cx:pt>
          <cx:pt idx="5173">230000</cx:pt>
          <cx:pt idx="5174">350000</cx:pt>
          <cx:pt idx="5175">400000</cx:pt>
          <cx:pt idx="5176">200000</cx:pt>
          <cx:pt idx="5177">30000</cx:pt>
          <cx:pt idx="5178">190000</cx:pt>
          <cx:pt idx="5179">200000</cx:pt>
          <cx:pt idx="5180">40000</cx:pt>
          <cx:pt idx="5181">130000</cx:pt>
          <cx:pt idx="5182">50000</cx:pt>
          <cx:pt idx="5183">130000</cx:pt>
          <cx:pt idx="5184">120000</cx:pt>
          <cx:pt idx="5185">100000</cx:pt>
          <cx:pt idx="5186">60000</cx:pt>
          <cx:pt idx="5187">30000</cx:pt>
          <cx:pt idx="5188">360000</cx:pt>
          <cx:pt idx="5189">360000</cx:pt>
          <cx:pt idx="5190">350000</cx:pt>
          <cx:pt idx="5191">60000</cx:pt>
          <cx:pt idx="5192">150000</cx:pt>
          <cx:pt idx="5193">30000</cx:pt>
          <cx:pt idx="5194">10000</cx:pt>
          <cx:pt idx="5195">170000</cx:pt>
          <cx:pt idx="5196">170000</cx:pt>
          <cx:pt idx="5197">130000</cx:pt>
          <cx:pt idx="5198">150000</cx:pt>
          <cx:pt idx="5199">60000</cx:pt>
          <cx:pt idx="5200">130000</cx:pt>
          <cx:pt idx="5201">100000</cx:pt>
          <cx:pt idx="5202">90000</cx:pt>
          <cx:pt idx="5203">130000</cx:pt>
          <cx:pt idx="5204">50000</cx:pt>
          <cx:pt idx="5205">100000</cx:pt>
          <cx:pt idx="5206">50000</cx:pt>
          <cx:pt idx="5207">50000</cx:pt>
          <cx:pt idx="5208">20000</cx:pt>
          <cx:pt idx="5209">180000</cx:pt>
          <cx:pt idx="5210">150000</cx:pt>
          <cx:pt idx="5211">40000</cx:pt>
          <cx:pt idx="5212">250000</cx:pt>
          <cx:pt idx="5213">20000</cx:pt>
          <cx:pt idx="5214">500000</cx:pt>
          <cx:pt idx="5215">450000</cx:pt>
          <cx:pt idx="5216">100000</cx:pt>
          <cx:pt idx="5217">250000</cx:pt>
          <cx:pt idx="5218">80000</cx:pt>
          <cx:pt idx="5219">100000</cx:pt>
          <cx:pt idx="5220">80000</cx:pt>
          <cx:pt idx="5221">450000</cx:pt>
          <cx:pt idx="5222">110000</cx:pt>
          <cx:pt idx="5223">100000</cx:pt>
          <cx:pt idx="5224">150000</cx:pt>
          <cx:pt idx="5225">300000</cx:pt>
          <cx:pt idx="5226">350000</cx:pt>
          <cx:pt idx="5227">380000</cx:pt>
          <cx:pt idx="5228">850000</cx:pt>
          <cx:pt idx="5229">300000</cx:pt>
          <cx:pt idx="5230">220000</cx:pt>
          <cx:pt idx="5231">80000</cx:pt>
          <cx:pt idx="5232">200000</cx:pt>
          <cx:pt idx="5233">70000</cx:pt>
          <cx:pt idx="5234">80000</cx:pt>
          <cx:pt idx="5235">80000</cx:pt>
          <cx:pt idx="5236">150000</cx:pt>
          <cx:pt idx="5237">70000</cx:pt>
          <cx:pt idx="5238">100000</cx:pt>
          <cx:pt idx="5239">80000</cx:pt>
          <cx:pt idx="5240">200000</cx:pt>
          <cx:pt idx="5241">200000</cx:pt>
          <cx:pt idx="5242">130000</cx:pt>
          <cx:pt idx="5243">70000</cx:pt>
          <cx:pt idx="5244">120000</cx:pt>
          <cx:pt idx="5245">180000</cx:pt>
          <cx:pt idx="5246">80000</cx:pt>
          <cx:pt idx="5247">150000</cx:pt>
          <cx:pt idx="5248">150000</cx:pt>
          <cx:pt idx="5249">230000</cx:pt>
          <cx:pt idx="5250">120000</cx:pt>
          <cx:pt idx="5251">280000</cx:pt>
          <cx:pt idx="5252">200000</cx:pt>
          <cx:pt idx="5253">300000</cx:pt>
          <cx:pt idx="5254">80000</cx:pt>
          <cx:pt idx="5255">900000</cx:pt>
          <cx:pt idx="5256">250000</cx:pt>
          <cx:pt idx="5257">260000</cx:pt>
          <cx:pt idx="5258">260000</cx:pt>
          <cx:pt idx="5259">30000</cx:pt>
          <cx:pt idx="5260">400000</cx:pt>
          <cx:pt idx="5261">70000</cx:pt>
          <cx:pt idx="5262">200000</cx:pt>
          <cx:pt idx="5263">180000</cx:pt>
          <cx:pt idx="5264">200000</cx:pt>
          <cx:pt idx="5265">120000</cx:pt>
          <cx:pt idx="5266">10000</cx:pt>
          <cx:pt idx="5267">10000</cx:pt>
          <cx:pt idx="5268">10000</cx:pt>
          <cx:pt idx="5269">160000</cx:pt>
          <cx:pt idx="5270">300000</cx:pt>
          <cx:pt idx="5271">250000</cx:pt>
          <cx:pt idx="5272">40000</cx:pt>
          <cx:pt idx="5273">70000</cx:pt>
          <cx:pt idx="5274">200000</cx:pt>
          <cx:pt idx="5275">130000</cx:pt>
          <cx:pt idx="5276">100000</cx:pt>
          <cx:pt idx="5277">80000</cx:pt>
          <cx:pt idx="5278">80000</cx:pt>
          <cx:pt idx="5279">80000</cx:pt>
          <cx:pt idx="5280">60000</cx:pt>
          <cx:pt idx="5281">120000</cx:pt>
          <cx:pt idx="5282">80000</cx:pt>
          <cx:pt idx="5283">150000</cx:pt>
          <cx:pt idx="5284">100000</cx:pt>
          <cx:pt idx="5285">270000</cx:pt>
          <cx:pt idx="5286">50000</cx:pt>
          <cx:pt idx="5287">300000</cx:pt>
          <cx:pt idx="5288">300000</cx:pt>
          <cx:pt idx="5289">10000</cx:pt>
          <cx:pt idx="5290">10000</cx:pt>
          <cx:pt idx="5291">260000</cx:pt>
          <cx:pt idx="5292">10000</cx:pt>
          <cx:pt idx="5293">20000</cx:pt>
          <cx:pt idx="5294">190000</cx:pt>
          <cx:pt idx="5295">190000</cx:pt>
          <cx:pt idx="5296">180000</cx:pt>
          <cx:pt idx="5297">400000</cx:pt>
          <cx:pt idx="5298">200000</cx:pt>
          <cx:pt idx="5299">180000</cx:pt>
          <cx:pt idx="5300">190000</cx:pt>
          <cx:pt idx="5301">180000</cx:pt>
          <cx:pt idx="5302">250000</cx:pt>
          <cx:pt idx="5303">280000</cx:pt>
          <cx:pt idx="5304">120000</cx:pt>
          <cx:pt idx="5305">290000</cx:pt>
          <cx:pt idx="5306">110000</cx:pt>
          <cx:pt idx="5307">200000</cx:pt>
          <cx:pt idx="5308">330000</cx:pt>
          <cx:pt idx="5309">90000</cx:pt>
          <cx:pt idx="5310">160000</cx:pt>
          <cx:pt idx="5311">140000</cx:pt>
          <cx:pt idx="5312">140000</cx:pt>
          <cx:pt idx="5313">290000</cx:pt>
          <cx:pt idx="5314">80000</cx:pt>
          <cx:pt idx="5315">180000</cx:pt>
          <cx:pt idx="5316">210000</cx:pt>
          <cx:pt idx="5317">180000</cx:pt>
          <cx:pt idx="5318">200000</cx:pt>
          <cx:pt idx="5319">170000</cx:pt>
          <cx:pt idx="5320">230000</cx:pt>
          <cx:pt idx="5321">240000</cx:pt>
          <cx:pt idx="5322">30000</cx:pt>
          <cx:pt idx="5323">120000</cx:pt>
          <cx:pt idx="5324">140000</cx:pt>
          <cx:pt idx="5325">160000</cx:pt>
          <cx:pt idx="5326">150000</cx:pt>
          <cx:pt idx="5327">240000</cx:pt>
          <cx:pt idx="5328">750000</cx:pt>
          <cx:pt idx="5329">180000</cx:pt>
          <cx:pt idx="5330">350000</cx:pt>
          <cx:pt idx="5331">300000</cx:pt>
          <cx:pt idx="5332">180000</cx:pt>
          <cx:pt idx="5333">160000</cx:pt>
          <cx:pt idx="5334">320000</cx:pt>
          <cx:pt idx="5335">380000</cx:pt>
          <cx:pt idx="5336">50000</cx:pt>
          <cx:pt idx="5337">300000</cx:pt>
          <cx:pt idx="5338">170000</cx:pt>
          <cx:pt idx="5339">160000</cx:pt>
          <cx:pt idx="5340">230000</cx:pt>
          <cx:pt idx="5341">450000</cx:pt>
          <cx:pt idx="5342">250000</cx:pt>
          <cx:pt idx="5343">230000</cx:pt>
          <cx:pt idx="5344">390000</cx:pt>
          <cx:pt idx="5345">550000</cx:pt>
          <cx:pt idx="5346">260000</cx:pt>
          <cx:pt idx="5347">170000</cx:pt>
          <cx:pt idx="5348">250000</cx:pt>
          <cx:pt idx="5349">170000</cx:pt>
          <cx:pt idx="5350">320000</cx:pt>
          <cx:pt idx="5351">310000</cx:pt>
          <cx:pt idx="5352">340000</cx:pt>
          <cx:pt idx="5353">350000</cx:pt>
          <cx:pt idx="5354">120000</cx:pt>
          <cx:pt idx="5355">120000</cx:pt>
          <cx:pt idx="5356">120000</cx:pt>
          <cx:pt idx="5357">160000</cx:pt>
          <cx:pt idx="5358">1050000</cx:pt>
          <cx:pt idx="5359">320000</cx:pt>
          <cx:pt idx="5360">2520000</cx:pt>
          <cx:pt idx="5361">800000</cx:pt>
          <cx:pt idx="5362">630000</cx:pt>
          <cx:pt idx="5363">180000</cx:pt>
          <cx:pt idx="5364">90000</cx:pt>
          <cx:pt idx="5365">100000</cx:pt>
          <cx:pt idx="5366">100000</cx:pt>
          <cx:pt idx="5367">150000</cx:pt>
          <cx:pt idx="5368">250000</cx:pt>
          <cx:pt idx="5369">260000</cx:pt>
          <cx:pt idx="5370">300000</cx:pt>
          <cx:pt idx="5371">190000</cx:pt>
          <cx:pt idx="5372">220000</cx:pt>
          <cx:pt idx="5373">600000</cx:pt>
          <cx:pt idx="5374">500000</cx:pt>
          <cx:pt idx="5375">140000</cx:pt>
          <cx:pt idx="5376">480000</cx:pt>
          <cx:pt idx="5377">120000</cx:pt>
          <cx:pt idx="5378">80000</cx:pt>
          <cx:pt idx="5379">350000</cx:pt>
          <cx:pt idx="5380">120000</cx:pt>
          <cx:pt idx="5381">160000</cx:pt>
          <cx:pt idx="5382">130000</cx:pt>
          <cx:pt idx="5383">80000</cx:pt>
          <cx:pt idx="5384">140000</cx:pt>
          <cx:pt idx="5385">210000</cx:pt>
          <cx:pt idx="5386">130000</cx:pt>
          <cx:pt idx="5387">400000</cx:pt>
          <cx:pt idx="5388">180000</cx:pt>
          <cx:pt idx="5389">300000</cx:pt>
          <cx:pt idx="5390">140000</cx:pt>
          <cx:pt idx="5391">620000</cx:pt>
          <cx:pt idx="5392">300000</cx:pt>
          <cx:pt idx="5393">250000</cx:pt>
          <cx:pt idx="5394">580000</cx:pt>
          <cx:pt idx="5395">190000</cx:pt>
          <cx:pt idx="5396">350000</cx:pt>
          <cx:pt idx="5397">300000</cx:pt>
          <cx:pt idx="5398">130000</cx:pt>
          <cx:pt idx="5399">170000</cx:pt>
          <cx:pt idx="5400">170000</cx:pt>
          <cx:pt idx="5401">110000</cx:pt>
          <cx:pt idx="5402">100000</cx:pt>
          <cx:pt idx="5403">150000</cx:pt>
          <cx:pt idx="5404">100000</cx:pt>
          <cx:pt idx="5405">630000</cx:pt>
          <cx:pt idx="5406">120000</cx:pt>
          <cx:pt idx="5407">270000</cx:pt>
          <cx:pt idx="5408">350000</cx:pt>
          <cx:pt idx="5409">180000</cx:pt>
          <cx:pt idx="5410">150000</cx:pt>
          <cx:pt idx="5411">300000</cx:pt>
          <cx:pt idx="5412">210000</cx:pt>
          <cx:pt idx="5413">130000</cx:pt>
          <cx:pt idx="5414">300000</cx:pt>
          <cx:pt idx="5415">650000</cx:pt>
          <cx:pt idx="5416">140000</cx:pt>
          <cx:pt idx="5417">100000</cx:pt>
          <cx:pt idx="5418">350000</cx:pt>
          <cx:pt idx="5419">310000</cx:pt>
          <cx:pt idx="5420">550000</cx:pt>
          <cx:pt idx="5421">140000</cx:pt>
          <cx:pt idx="5422">250000</cx:pt>
          <cx:pt idx="5423">280000</cx:pt>
          <cx:pt idx="5424">2520000</cx:pt>
          <cx:pt idx="5425">440000</cx:pt>
          <cx:pt idx="5426">300000</cx:pt>
          <cx:pt idx="5427">70000</cx:pt>
          <cx:pt idx="5428">120000</cx:pt>
          <cx:pt idx="5429">290000</cx:pt>
          <cx:pt idx="5430">400000</cx:pt>
          <cx:pt idx="5431">180000</cx:pt>
          <cx:pt idx="5432">150000</cx:pt>
          <cx:pt idx="5433">120000</cx:pt>
          <cx:pt idx="5434">130000</cx:pt>
          <cx:pt idx="5435">150000</cx:pt>
          <cx:pt idx="5436">270000</cx:pt>
          <cx:pt idx="5437">300000</cx:pt>
          <cx:pt idx="5438">120000</cx:pt>
          <cx:pt idx="5439">110000</cx:pt>
          <cx:pt idx="5440">180000</cx:pt>
          <cx:pt idx="5441">350000</cx:pt>
          <cx:pt idx="5442">290000</cx:pt>
          <cx:pt idx="5443">200000</cx:pt>
          <cx:pt idx="5444">70000</cx:pt>
          <cx:pt idx="5445">290000</cx:pt>
          <cx:pt idx="5446">370000</cx:pt>
          <cx:pt idx="5447">320000</cx:pt>
          <cx:pt idx="5448">140000</cx:pt>
          <cx:pt idx="5449">260000</cx:pt>
          <cx:pt idx="5450">260000</cx:pt>
          <cx:pt idx="5451">110000</cx:pt>
          <cx:pt idx="5452">200000</cx:pt>
          <cx:pt idx="5453">130000</cx:pt>
          <cx:pt idx="5454">500000</cx:pt>
          <cx:pt idx="5455">380000</cx:pt>
          <cx:pt idx="5456">240000</cx:pt>
          <cx:pt idx="5457">250000</cx:pt>
          <cx:pt idx="5458">550000</cx:pt>
          <cx:pt idx="5459">220000</cx:pt>
          <cx:pt idx="5460">300000</cx:pt>
          <cx:pt idx="5461">130000</cx:pt>
          <cx:pt idx="5462">180000</cx:pt>
          <cx:pt idx="5463">150000</cx:pt>
          <cx:pt idx="5464">120000</cx:pt>
          <cx:pt idx="5465">150000</cx:pt>
          <cx:pt idx="5466">180000</cx:pt>
          <cx:pt idx="5467">180000</cx:pt>
          <cx:pt idx="5468">280000</cx:pt>
          <cx:pt idx="5469">360000</cx:pt>
          <cx:pt idx="5470">650000</cx:pt>
          <cx:pt idx="5471">500000</cx:pt>
          <cx:pt idx="5472">470000</cx:pt>
          <cx:pt idx="5473">2520000</cx:pt>
          <cx:pt idx="5474">250000</cx:pt>
          <cx:pt idx="5475">150000</cx:pt>
          <cx:pt idx="5476">210000</cx:pt>
          <cx:pt idx="5477">800000</cx:pt>
          <cx:pt idx="5478">330000</cx:pt>
          <cx:pt idx="5479">230000</cx:pt>
          <cx:pt idx="5480">280000</cx:pt>
          <cx:pt idx="5481">100000</cx:pt>
          <cx:pt idx="5482">330000</cx:pt>
          <cx:pt idx="5483">90000</cx:pt>
          <cx:pt idx="5484">280000</cx:pt>
          <cx:pt idx="5485">400000</cx:pt>
          <cx:pt idx="5486">130000</cx:pt>
          <cx:pt idx="5487">170000</cx:pt>
          <cx:pt idx="5488">260000</cx:pt>
          <cx:pt idx="5489">190000</cx:pt>
          <cx:pt idx="5490">190000</cx:pt>
          <cx:pt idx="5491">160000</cx:pt>
          <cx:pt idx="5492">200000</cx:pt>
          <cx:pt idx="5493">330000</cx:pt>
          <cx:pt idx="5494">480000</cx:pt>
          <cx:pt idx="5495">130000</cx:pt>
          <cx:pt idx="5496">180000</cx:pt>
          <cx:pt idx="5497">180000</cx:pt>
          <cx:pt idx="5498">160000</cx:pt>
          <cx:pt idx="5499">200000</cx:pt>
          <cx:pt idx="5500">20000</cx:pt>
          <cx:pt idx="5501">800000</cx:pt>
          <cx:pt idx="5502">130000</cx:pt>
          <cx:pt idx="5503">100000</cx:pt>
          <cx:pt idx="5504">250000</cx:pt>
          <cx:pt idx="5505">160000</cx:pt>
          <cx:pt idx="5506">110000</cx:pt>
          <cx:pt idx="5507">70000</cx:pt>
          <cx:pt idx="5508">250000</cx:pt>
          <cx:pt idx="5509">2520000</cx:pt>
          <cx:pt idx="5510">420000</cx:pt>
          <cx:pt idx="5511">650000</cx:pt>
          <cx:pt idx="5512">150000</cx:pt>
          <cx:pt idx="5513">160000</cx:pt>
          <cx:pt idx="5514">250000</cx:pt>
          <cx:pt idx="5515">550000</cx:pt>
          <cx:pt idx="5516">200000</cx:pt>
          <cx:pt idx="5517">320000</cx:pt>
          <cx:pt idx="5518">80000</cx:pt>
          <cx:pt idx="5519">180000</cx:pt>
          <cx:pt idx="5520">150000</cx:pt>
          <cx:pt idx="5521">90000</cx:pt>
          <cx:pt idx="5522">330000</cx:pt>
          <cx:pt idx="5523">500000</cx:pt>
          <cx:pt idx="5524">150000</cx:pt>
          <cx:pt idx="5525">150000</cx:pt>
          <cx:pt idx="5526">180000</cx:pt>
          <cx:pt idx="5527">200000</cx:pt>
          <cx:pt idx="5528">800000</cx:pt>
          <cx:pt idx="5529">160000</cx:pt>
          <cx:pt idx="5530">130000</cx:pt>
          <cx:pt idx="5531">150000</cx:pt>
          <cx:pt idx="5532">300000</cx:pt>
          <cx:pt idx="5533">200000</cx:pt>
          <cx:pt idx="5534">30000</cx:pt>
          <cx:pt idx="5535">30000</cx:pt>
          <cx:pt idx="5536">60000</cx:pt>
          <cx:pt idx="5537">20000</cx:pt>
          <cx:pt idx="5538">170000</cx:pt>
          <cx:pt idx="5539">380000</cx:pt>
          <cx:pt idx="5540">200000</cx:pt>
          <cx:pt idx="5541">470000</cx:pt>
          <cx:pt idx="5542">300000</cx:pt>
          <cx:pt idx="5543">180000</cx:pt>
          <cx:pt idx="5544">200000</cx:pt>
          <cx:pt idx="5545">240000</cx:pt>
          <cx:pt idx="5546">210000</cx:pt>
          <cx:pt idx="5547">100000</cx:pt>
          <cx:pt idx="5548">380000</cx:pt>
          <cx:pt idx="5549">220000</cx:pt>
          <cx:pt idx="5550">150000</cx:pt>
          <cx:pt idx="5551">400000</cx:pt>
          <cx:pt idx="5552">150000</cx:pt>
          <cx:pt idx="5553">200000</cx:pt>
          <cx:pt idx="5554">200000</cx:pt>
          <cx:pt idx="5555">160000</cx:pt>
          <cx:pt idx="5556">180000</cx:pt>
          <cx:pt idx="5557">90000</cx:pt>
          <cx:pt idx="5558">250000</cx:pt>
          <cx:pt idx="5559">250000</cx:pt>
          <cx:pt idx="5560">290000</cx:pt>
          <cx:pt idx="5561">800000</cx:pt>
          <cx:pt idx="5562">2520000</cx:pt>
          <cx:pt idx="5563">100000</cx:pt>
          <cx:pt idx="5564">160000</cx:pt>
          <cx:pt idx="5565">130000</cx:pt>
          <cx:pt idx="5566">180000</cx:pt>
          <cx:pt idx="5567">300000</cx:pt>
          <cx:pt idx="5568">100000</cx:pt>
          <cx:pt idx="5569">480000</cx:pt>
          <cx:pt idx="5570">260000</cx:pt>
          <cx:pt idx="5571">460000</cx:pt>
          <cx:pt idx="5572">450000</cx:pt>
          <cx:pt idx="5573">490000</cx:pt>
          <cx:pt idx="5574">110000</cx:pt>
          <cx:pt idx="5575">190000</cx:pt>
          <cx:pt idx="5576">160000</cx:pt>
          <cx:pt idx="5577">900000</cx:pt>
          <cx:pt idx="5578">250000</cx:pt>
          <cx:pt idx="5579">1000000</cx:pt>
          <cx:pt idx="5580">180000</cx:pt>
          <cx:pt idx="5581">150000</cx:pt>
          <cx:pt idx="5582">100000</cx:pt>
          <cx:pt idx="5583">280000</cx:pt>
          <cx:pt idx="5584">120000</cx:pt>
          <cx:pt idx="5585">180000</cx:pt>
          <cx:pt idx="5586">380000</cx:pt>
          <cx:pt idx="5587">200000</cx:pt>
          <cx:pt idx="5588">120000</cx:pt>
          <cx:pt idx="5589">180000</cx:pt>
          <cx:pt idx="5590">240000</cx:pt>
          <cx:pt idx="5591">350000</cx:pt>
          <cx:pt idx="5592">140000</cx:pt>
          <cx:pt idx="5593">180000</cx:pt>
          <cx:pt idx="5594">110000</cx:pt>
          <cx:pt idx="5595">550000</cx:pt>
          <cx:pt idx="5596">200000</cx:pt>
          <cx:pt idx="5597">150000</cx:pt>
          <cx:pt idx="5598">500000</cx:pt>
          <cx:pt idx="5599">160000</cx:pt>
          <cx:pt idx="5600">120000</cx:pt>
          <cx:pt idx="5601">420000</cx:pt>
          <cx:pt idx="5602">600000</cx:pt>
          <cx:pt idx="5603">250000</cx:pt>
          <cx:pt idx="5604">260000</cx:pt>
          <cx:pt idx="5605">350000</cx:pt>
          <cx:pt idx="5606">140000</cx:pt>
          <cx:pt idx="5607">170000</cx:pt>
          <cx:pt idx="5608">130000</cx:pt>
          <cx:pt idx="5609">250000</cx:pt>
          <cx:pt idx="5610">260000</cx:pt>
          <cx:pt idx="5611">400000</cx:pt>
          <cx:pt idx="5612">290000</cx:pt>
          <cx:pt idx="5613">420000</cx:pt>
          <cx:pt idx="5614">130000</cx:pt>
          <cx:pt idx="5615">240000</cx:pt>
          <cx:pt idx="5616">180000</cx:pt>
          <cx:pt idx="5617">400000</cx:pt>
          <cx:pt idx="5618">270000</cx:pt>
          <cx:pt idx="5619">50000</cx:pt>
          <cx:pt idx="5620">250000</cx:pt>
          <cx:pt idx="5621">400000</cx:pt>
          <cx:pt idx="5622">450000</cx:pt>
          <cx:pt idx="5623">340000</cx:pt>
          <cx:pt idx="5624">220000</cx:pt>
          <cx:pt idx="5625">200000</cx:pt>
          <cx:pt idx="5626">160000</cx:pt>
          <cx:pt idx="5627">170000</cx:pt>
          <cx:pt idx="5628">150000</cx:pt>
          <cx:pt idx="5629">150000</cx:pt>
          <cx:pt idx="5630">240000</cx:pt>
          <cx:pt idx="5631">160000</cx:pt>
          <cx:pt idx="5632">150000</cx:pt>
          <cx:pt idx="5633">200000</cx:pt>
          <cx:pt idx="5634">160000</cx:pt>
          <cx:pt idx="5635">110000</cx:pt>
          <cx:pt idx="5636">160000</cx:pt>
          <cx:pt idx="5637">1100000</cx:pt>
          <cx:pt idx="5638">220000</cx:pt>
          <cx:pt idx="5639">140000</cx:pt>
          <cx:pt idx="5640">630000</cx:pt>
          <cx:pt idx="5641">120000</cx:pt>
          <cx:pt idx="5642">100000</cx:pt>
          <cx:pt idx="5643">400000</cx:pt>
          <cx:pt idx="5644">410000</cx:pt>
          <cx:pt idx="5645">180000</cx:pt>
          <cx:pt idx="5646">230000</cx:pt>
          <cx:pt idx="5647">250000</cx:pt>
          <cx:pt idx="5648">280000</cx:pt>
          <cx:pt idx="5649">120000</cx:pt>
          <cx:pt idx="5650">600000</cx:pt>
          <cx:pt idx="5651">180000</cx:pt>
          <cx:pt idx="5652">450000</cx:pt>
          <cx:pt idx="5653">100000</cx:pt>
          <cx:pt idx="5654">190000</cx:pt>
          <cx:pt idx="5655">270000</cx:pt>
          <cx:pt idx="5656">40000</cx:pt>
          <cx:pt idx="5657">220000</cx:pt>
          <cx:pt idx="5658">230000</cx:pt>
          <cx:pt idx="5659">250000</cx:pt>
          <cx:pt idx="5660">150000</cx:pt>
          <cx:pt idx="5661">150000</cx:pt>
          <cx:pt idx="5662">250000</cx:pt>
          <cx:pt idx="5663">200000</cx:pt>
          <cx:pt idx="5664">430000</cx:pt>
          <cx:pt idx="5665">150000</cx:pt>
          <cx:pt idx="5666">230000</cx:pt>
          <cx:pt idx="5667">180000</cx:pt>
          <cx:pt idx="5668">650000</cx:pt>
          <cx:pt idx="5669">900000</cx:pt>
          <cx:pt idx="5670">150000</cx:pt>
          <cx:pt idx="5671">230000</cx:pt>
          <cx:pt idx="5672">170000</cx:pt>
          <cx:pt idx="5673">300000</cx:pt>
          <cx:pt idx="5674">700000</cx:pt>
          <cx:pt idx="5675">120000</cx:pt>
          <cx:pt idx="5676">800000</cx:pt>
          <cx:pt idx="5677">300000</cx:pt>
          <cx:pt idx="5678">100000</cx:pt>
          <cx:pt idx="5679">220000</cx:pt>
          <cx:pt idx="5680">500000</cx:pt>
          <cx:pt idx="5681">190000</cx:pt>
          <cx:pt idx="5682">80000</cx:pt>
          <cx:pt idx="5683">80000</cx:pt>
          <cx:pt idx="5684">130000</cx:pt>
          <cx:pt idx="5685">300000</cx:pt>
          <cx:pt idx="5686">330000</cx:pt>
          <cx:pt idx="5687">260000</cx:pt>
          <cx:pt idx="5688">1000000</cx:pt>
          <cx:pt idx="5689">260000</cx:pt>
          <cx:pt idx="5690">120000</cx:pt>
          <cx:pt idx="5691">90000</cx:pt>
          <cx:pt idx="5692">500000</cx:pt>
          <cx:pt idx="5693">350000</cx:pt>
          <cx:pt idx="5694">450000</cx:pt>
          <cx:pt idx="5695">200000</cx:pt>
          <cx:pt idx="5696">210000</cx:pt>
          <cx:pt idx="5697">230000</cx:pt>
          <cx:pt idx="5698">400000</cx:pt>
          <cx:pt idx="5699">70000</cx:pt>
          <cx:pt idx="5700">230000</cx:pt>
          <cx:pt idx="5701">140000</cx:pt>
          <cx:pt idx="5702">850000</cx:pt>
          <cx:pt idx="5703">430000</cx:pt>
          <cx:pt idx="5704">110000</cx:pt>
          <cx:pt idx="5705">600000</cx:pt>
          <cx:pt idx="5706">200000</cx:pt>
          <cx:pt idx="5707">250000</cx:pt>
          <cx:pt idx="5708">400000</cx:pt>
          <cx:pt idx="5709">100000</cx:pt>
          <cx:pt idx="5710">180000</cx:pt>
          <cx:pt idx="5711">180000</cx:pt>
          <cx:pt idx="5712">330000</cx:pt>
          <cx:pt idx="5713">150000</cx:pt>
          <cx:pt idx="5714">450000</cx:pt>
          <cx:pt idx="5715">80000</cx:pt>
          <cx:pt idx="5716">120000</cx:pt>
          <cx:pt idx="5717">100000</cx:pt>
          <cx:pt idx="5718">200000</cx:pt>
          <cx:pt idx="5719">80000</cx:pt>
          <cx:pt idx="5720">20000</cx:pt>
          <cx:pt idx="5721">400000</cx:pt>
          <cx:pt idx="5722">500000</cx:pt>
          <cx:pt idx="5723">200000</cx:pt>
          <cx:pt idx="5724">190000</cx:pt>
          <cx:pt idx="5725">250000</cx:pt>
          <cx:pt idx="5726">170000</cx:pt>
          <cx:pt idx="5727">500000</cx:pt>
          <cx:pt idx="5728">200000</cx:pt>
          <cx:pt idx="5729">200000</cx:pt>
          <cx:pt idx="5730">90000</cx:pt>
          <cx:pt idx="5731">140000</cx:pt>
          <cx:pt idx="5732">900000</cx:pt>
          <cx:pt idx="5733">200000</cx:pt>
          <cx:pt idx="5734">130000</cx:pt>
          <cx:pt idx="5735">220000</cx:pt>
          <cx:pt idx="5736">180000</cx:pt>
          <cx:pt idx="5737">150000</cx:pt>
          <cx:pt idx="5738">150000</cx:pt>
          <cx:pt idx="5739">100000</cx:pt>
          <cx:pt idx="5740">130000</cx:pt>
          <cx:pt idx="5741">200000</cx:pt>
          <cx:pt idx="5742">300000</cx:pt>
          <cx:pt idx="5743">160000</cx:pt>
          <cx:pt idx="5744">60000</cx:pt>
          <cx:pt idx="5745">500000</cx:pt>
          <cx:pt idx="5746">430000</cx:pt>
          <cx:pt idx="5747">90000</cx:pt>
          <cx:pt idx="5748">70000</cx:pt>
          <cx:pt idx="5749">350000</cx:pt>
          <cx:pt idx="5750">110000</cx:pt>
          <cx:pt idx="5751">200000</cx:pt>
          <cx:pt idx="5752">180000</cx:pt>
          <cx:pt idx="5753">180000</cx:pt>
          <cx:pt idx="5754">160000</cx:pt>
          <cx:pt idx="5755">300000</cx:pt>
          <cx:pt idx="5756">330000</cx:pt>
          <cx:pt idx="5757">450000</cx:pt>
          <cx:pt idx="5758">160000</cx:pt>
          <cx:pt idx="5759">220000</cx:pt>
          <cx:pt idx="5760">150000</cx:pt>
          <cx:pt idx="5761">160000</cx:pt>
          <cx:pt idx="5762">170000</cx:pt>
          <cx:pt idx="5763">650000</cx:pt>
          <cx:pt idx="5764">450000</cx:pt>
          <cx:pt idx="5765">660000</cx:pt>
          <cx:pt idx="5766">200000</cx:pt>
          <cx:pt idx="5767">650000</cx:pt>
          <cx:pt idx="5768">150000</cx:pt>
          <cx:pt idx="5769">130000</cx:pt>
          <cx:pt idx="5770">380000</cx:pt>
          <cx:pt idx="5771">500000</cx:pt>
          <cx:pt idx="5772">250000</cx:pt>
          <cx:pt idx="5773">250000</cx:pt>
          <cx:pt idx="5774">170000</cx:pt>
          <cx:pt idx="5775">150000</cx:pt>
          <cx:pt idx="5776">350000</cx:pt>
          <cx:pt idx="5777">90000</cx:pt>
          <cx:pt idx="5778">70000</cx:pt>
          <cx:pt idx="5779">190000</cx:pt>
          <cx:pt idx="5780">180000</cx:pt>
          <cx:pt idx="5781">460000</cx:pt>
          <cx:pt idx="5782">2520000</cx:pt>
          <cx:pt idx="5783">350000</cx:pt>
          <cx:pt idx="5784">400000</cx:pt>
          <cx:pt idx="5785">250000</cx:pt>
          <cx:pt idx="5786">230000</cx:pt>
          <cx:pt idx="5787">350000</cx:pt>
          <cx:pt idx="5788">330000</cx:pt>
          <cx:pt idx="5789">160000</cx:pt>
          <cx:pt idx="5790">120000</cx:pt>
          <cx:pt idx="5791">600000</cx:pt>
          <cx:pt idx="5792">440000</cx:pt>
          <cx:pt idx="5793">130000</cx:pt>
          <cx:pt idx="5794">600000</cx:pt>
          <cx:pt idx="5795">70000</cx:pt>
          <cx:pt idx="5796">70000</cx:pt>
          <cx:pt idx="5797">90000</cx:pt>
          <cx:pt idx="5798">230000</cx:pt>
          <cx:pt idx="5799">160000</cx:pt>
          <cx:pt idx="5800">240000</cx:pt>
          <cx:pt idx="5801">210000</cx:pt>
          <cx:pt idx="5802">310000</cx:pt>
          <cx:pt idx="5803">450000</cx:pt>
          <cx:pt idx="5804">130000</cx:pt>
          <cx:pt idx="5805">120000</cx:pt>
          <cx:pt idx="5806">120000</cx:pt>
          <cx:pt idx="5807">240000</cx:pt>
          <cx:pt idx="5808">90000</cx:pt>
          <cx:pt idx="5809">250000</cx:pt>
          <cx:pt idx="5810">300000</cx:pt>
          <cx:pt idx="5811">380000</cx:pt>
          <cx:pt idx="5812">170000</cx:pt>
          <cx:pt idx="5813">350000</cx:pt>
          <cx:pt idx="5814">300000</cx:pt>
          <cx:pt idx="5815">400000</cx:pt>
          <cx:pt idx="5816">310000</cx:pt>
          <cx:pt idx="5817">570000</cx:pt>
          <cx:pt idx="5818">100000</cx:pt>
          <cx:pt idx="5819">80000</cx:pt>
          <cx:pt idx="5820">320000</cx:pt>
          <cx:pt idx="5821">230000</cx:pt>
          <cx:pt idx="5822">200000</cx:pt>
          <cx:pt idx="5823">280000</cx:pt>
          <cx:pt idx="5824">280000</cx:pt>
          <cx:pt idx="5825">200000</cx:pt>
          <cx:pt idx="5826">500000</cx:pt>
          <cx:pt idx="5827">100000</cx:pt>
          <cx:pt idx="5828">230000</cx:pt>
          <cx:pt idx="5829">140000</cx:pt>
          <cx:pt idx="5830">380000</cx:pt>
          <cx:pt idx="5831">130000</cx:pt>
          <cx:pt idx="5832">500000</cx:pt>
          <cx:pt idx="5833">350000</cx:pt>
          <cx:pt idx="5834">250000</cx:pt>
          <cx:pt idx="5835">70000</cx:pt>
          <cx:pt idx="5836">600000</cx:pt>
          <cx:pt idx="5837">140000</cx:pt>
          <cx:pt idx="5838">120000</cx:pt>
          <cx:pt idx="5839">150000</cx:pt>
          <cx:pt idx="5840">140000</cx:pt>
          <cx:pt idx="5841">280000</cx:pt>
          <cx:pt idx="5842">320000</cx:pt>
          <cx:pt idx="5843">460000</cx:pt>
          <cx:pt idx="5844">180000</cx:pt>
          <cx:pt idx="5845">290000</cx:pt>
          <cx:pt idx="5846">750000</cx:pt>
          <cx:pt idx="5847">490000</cx:pt>
          <cx:pt idx="5848">300000</cx:pt>
          <cx:pt idx="5849">220000</cx:pt>
          <cx:pt idx="5850">90000</cx:pt>
          <cx:pt idx="5851">100000</cx:pt>
          <cx:pt idx="5852">260000</cx:pt>
          <cx:pt idx="5853">190000</cx:pt>
          <cx:pt idx="5854">200000</cx:pt>
          <cx:pt idx="5855">340000</cx:pt>
          <cx:pt idx="5856">90000</cx:pt>
          <cx:pt idx="5857">2520000</cx:pt>
          <cx:pt idx="5858">100000</cx:pt>
          <cx:pt idx="5859">150000</cx:pt>
          <cx:pt idx="5860">330000</cx:pt>
          <cx:pt idx="5861">130000</cx:pt>
          <cx:pt idx="5862">220000</cx:pt>
          <cx:pt idx="5863">250000</cx:pt>
          <cx:pt idx="5864">430000</cx:pt>
          <cx:pt idx="5865">70000</cx:pt>
          <cx:pt idx="5866">160000</cx:pt>
          <cx:pt idx="5867">120000</cx:pt>
          <cx:pt idx="5868">130000</cx:pt>
          <cx:pt idx="5869">180000</cx:pt>
          <cx:pt idx="5870">400000</cx:pt>
          <cx:pt idx="5871">200000</cx:pt>
          <cx:pt idx="5872">280000</cx:pt>
          <cx:pt idx="5873">120000</cx:pt>
          <cx:pt idx="5874">300000</cx:pt>
          <cx:pt idx="5875">310000</cx:pt>
          <cx:pt idx="5876">110000</cx:pt>
          <cx:pt idx="5877">180000</cx:pt>
          <cx:pt idx="5878">200000</cx:pt>
          <cx:pt idx="5879">200000</cx:pt>
          <cx:pt idx="5880">670000</cx:pt>
          <cx:pt idx="5881">300000</cx:pt>
          <cx:pt idx="5882">2520000</cx:pt>
          <cx:pt idx="5883">60000</cx:pt>
          <cx:pt idx="5884">300000</cx:pt>
          <cx:pt idx="5885">230000</cx:pt>
          <cx:pt idx="5886">610000</cx:pt>
          <cx:pt idx="5887">270000</cx:pt>
          <cx:pt idx="5888">160000</cx:pt>
          <cx:pt idx="5889">70000</cx:pt>
          <cx:pt idx="5890">1000000</cx:pt>
          <cx:pt idx="5891">350000</cx:pt>
          <cx:pt idx="5892">20000</cx:pt>
          <cx:pt idx="5893">70000</cx:pt>
          <cx:pt idx="5894">300000</cx:pt>
          <cx:pt idx="5895">20000</cx:pt>
          <cx:pt idx="5896">170000</cx:pt>
          <cx:pt idx="5897">840000</cx:pt>
          <cx:pt idx="5898">300000</cx:pt>
          <cx:pt idx="5899">750000</cx:pt>
          <cx:pt idx="5900">70000</cx:pt>
          <cx:pt idx="5901">2520000</cx:pt>
          <cx:pt idx="5902">120000</cx:pt>
          <cx:pt idx="5903">2520000</cx:pt>
          <cx:pt idx="5904">80000</cx:pt>
          <cx:pt idx="5905">110000</cx:pt>
          <cx:pt idx="5906">280000</cx:pt>
          <cx:pt idx="5907">350000</cx:pt>
          <cx:pt idx="5908">170000</cx:pt>
          <cx:pt idx="5909">300000</cx:pt>
          <cx:pt idx="5910">200000</cx:pt>
          <cx:pt idx="5911">250000</cx:pt>
          <cx:pt idx="5912">580000</cx:pt>
          <cx:pt idx="5913">230000</cx:pt>
          <cx:pt idx="5914">300000</cx:pt>
          <cx:pt idx="5915">430000</cx:pt>
          <cx:pt idx="5916">210000</cx:pt>
          <cx:pt idx="5917">480000</cx:pt>
          <cx:pt idx="5918">250000</cx:pt>
          <cx:pt idx="5919">80000</cx:pt>
          <cx:pt idx="5920">130000</cx:pt>
          <cx:pt idx="5921">480000</cx:pt>
          <cx:pt idx="5922">90000</cx:pt>
          <cx:pt idx="5923">250000</cx:pt>
          <cx:pt idx="5924">900000</cx:pt>
          <cx:pt idx="5925">310000</cx:pt>
          <cx:pt idx="5926">100000</cx:pt>
          <cx:pt idx="5927">280000</cx:pt>
          <cx:pt idx="5928">80000</cx:pt>
          <cx:pt idx="5929">50000</cx:pt>
          <cx:pt idx="5930">60000</cx:pt>
          <cx:pt idx="5931">300000</cx:pt>
          <cx:pt idx="5932">300000</cx:pt>
          <cx:pt idx="5933">140000</cx:pt>
          <cx:pt idx="5934">100000</cx:pt>
          <cx:pt idx="5935">180000</cx:pt>
          <cx:pt idx="5936">230000</cx:pt>
          <cx:pt idx="5937">180000</cx:pt>
          <cx:pt idx="5938">130000</cx:pt>
          <cx:pt idx="5939">130000</cx:pt>
          <cx:pt idx="5940">600000</cx:pt>
          <cx:pt idx="5941">150000</cx:pt>
          <cx:pt idx="5942">90000</cx:pt>
          <cx:pt idx="5943">500000</cx:pt>
          <cx:pt idx="5944">370000</cx:pt>
          <cx:pt idx="5945">430000</cx:pt>
          <cx:pt idx="5946">400000</cx:pt>
          <cx:pt idx="5947">190000</cx:pt>
          <cx:pt idx="5948">200000</cx:pt>
          <cx:pt idx="5949">300000</cx:pt>
          <cx:pt idx="5950">280000</cx:pt>
          <cx:pt idx="5951">650000</cx:pt>
          <cx:pt idx="5952">330000</cx:pt>
          <cx:pt idx="5953">200000</cx:pt>
          <cx:pt idx="5954">130000</cx:pt>
          <cx:pt idx="5955">120000</cx:pt>
          <cx:pt idx="5956">150000</cx:pt>
          <cx:pt idx="5957">300000</cx:pt>
          <cx:pt idx="5958">300000</cx:pt>
          <cx:pt idx="5959">150000</cx:pt>
          <cx:pt idx="5960">90000</cx:pt>
          <cx:pt idx="5961">160000</cx:pt>
          <cx:pt idx="5962">220000</cx:pt>
          <cx:pt idx="5963">70000</cx:pt>
          <cx:pt idx="5964">110000</cx:pt>
          <cx:pt idx="5965">1000000</cx:pt>
          <cx:pt idx="5966">130000</cx:pt>
          <cx:pt idx="5967">300000</cx:pt>
          <cx:pt idx="5968">200000</cx:pt>
          <cx:pt idx="5969">950000</cx:pt>
          <cx:pt idx="5970">120000</cx:pt>
          <cx:pt idx="5971">450000</cx:pt>
          <cx:pt idx="5972">170000</cx:pt>
          <cx:pt idx="5973">110000</cx:pt>
          <cx:pt idx="5974">500000</cx:pt>
          <cx:pt idx="5975">150000</cx:pt>
          <cx:pt idx="5976">340000</cx:pt>
          <cx:pt idx="5977">360000</cx:pt>
          <cx:pt idx="5978">40000</cx:pt>
          <cx:pt idx="5979">120000</cx:pt>
          <cx:pt idx="5980">10000</cx:pt>
          <cx:pt idx="5981">110000</cx:pt>
          <cx:pt idx="5982">460000</cx:pt>
          <cx:pt idx="5983">100000</cx:pt>
          <cx:pt idx="5984">130000</cx:pt>
          <cx:pt idx="5985">260000</cx:pt>
          <cx:pt idx="5986">300000</cx:pt>
          <cx:pt idx="5987">350000</cx:pt>
          <cx:pt idx="5988">150000</cx:pt>
          <cx:pt idx="5989">240000</cx:pt>
          <cx:pt idx="5990">300000</cx:pt>
          <cx:pt idx="5991">400000</cx:pt>
          <cx:pt idx="5992">60000</cx:pt>
          <cx:pt idx="5993">250000</cx:pt>
          <cx:pt idx="5994">100000</cx:pt>
          <cx:pt idx="5995">1000000</cx:pt>
          <cx:pt idx="5996">140000</cx:pt>
          <cx:pt idx="5997">250000</cx:pt>
          <cx:pt idx="5998">220000</cx:pt>
          <cx:pt idx="5999">160000</cx:pt>
          <cx:pt idx="6000">500000</cx:pt>
          <cx:pt idx="6001">140000</cx:pt>
          <cx:pt idx="6002">650000</cx:pt>
          <cx:pt idx="6003">20000</cx:pt>
          <cx:pt idx="6004">130000</cx:pt>
          <cx:pt idx="6005">50000</cx:pt>
          <cx:pt idx="6006">230000</cx:pt>
          <cx:pt idx="6007">160000</cx:pt>
          <cx:pt idx="6008">350000</cx:pt>
          <cx:pt idx="6009">300000</cx:pt>
          <cx:pt idx="6010">400000</cx:pt>
          <cx:pt idx="6011">270000</cx:pt>
          <cx:pt idx="6012">150000</cx:pt>
          <cx:pt idx="6013">650000</cx:pt>
          <cx:pt idx="6014">360000</cx:pt>
          <cx:pt idx="6015">660000</cx:pt>
          <cx:pt idx="6016">400000</cx:pt>
          <cx:pt idx="6017">200000</cx:pt>
          <cx:pt idx="6018">30000</cx:pt>
          <cx:pt idx="6019">800000</cx:pt>
          <cx:pt idx="6020">120000</cx:pt>
          <cx:pt idx="6021">600000</cx:pt>
          <cx:pt idx="6022">270000</cx:pt>
          <cx:pt idx="6023">280000</cx:pt>
          <cx:pt idx="6024">400000</cx:pt>
          <cx:pt idx="6025">420000</cx:pt>
          <cx:pt idx="6026">230000</cx:pt>
          <cx:pt idx="6027">230000</cx:pt>
          <cx:pt idx="6028">150000</cx:pt>
          <cx:pt idx="6029">300000</cx:pt>
          <cx:pt idx="6030">130000</cx:pt>
          <cx:pt idx="6031">550000</cx:pt>
          <cx:pt idx="6032">60000</cx:pt>
          <cx:pt idx="6033">200000</cx:pt>
          <cx:pt idx="6034">150000</cx:pt>
          <cx:pt idx="6035">600000</cx:pt>
          <cx:pt idx="6036">160000</cx:pt>
          <cx:pt idx="6037">130000</cx:pt>
          <cx:pt idx="6038">260000</cx:pt>
          <cx:pt idx="6039">250000</cx:pt>
          <cx:pt idx="6040">130000</cx:pt>
          <cx:pt idx="6041">320000</cx:pt>
          <cx:pt idx="6042">140000</cx:pt>
          <cx:pt idx="6043">2520000</cx:pt>
          <cx:pt idx="6044">40000</cx:pt>
          <cx:pt idx="6045">250000</cx:pt>
          <cx:pt idx="6046">290000</cx:pt>
          <cx:pt idx="6047">250000</cx:pt>
          <cx:pt idx="6048">930000</cx:pt>
          <cx:pt idx="6049">350000</cx:pt>
          <cx:pt idx="6050">300000</cx:pt>
          <cx:pt idx="6051">190000</cx:pt>
          <cx:pt idx="6052">430000</cx:pt>
          <cx:pt idx="6053">40000</cx:pt>
          <cx:pt idx="6054">250000</cx:pt>
          <cx:pt idx="6055">720000</cx:pt>
          <cx:pt idx="6056">800000</cx:pt>
          <cx:pt idx="6057">440000</cx:pt>
          <cx:pt idx="6058">140000</cx:pt>
          <cx:pt idx="6059">700000</cx:pt>
          <cx:pt idx="6060">280000</cx:pt>
          <cx:pt idx="6061">180000</cx:pt>
          <cx:pt idx="6062">70000</cx:pt>
          <cx:pt idx="6063">380000</cx:pt>
          <cx:pt idx="6064">300000</cx:pt>
          <cx:pt idx="6065">880000</cx:pt>
          <cx:pt idx="6066">100000</cx:pt>
          <cx:pt idx="6067">160000</cx:pt>
          <cx:pt idx="6068">200000</cx:pt>
          <cx:pt idx="6069">190000</cx:pt>
          <cx:pt idx="6070">180000</cx:pt>
          <cx:pt idx="6071">560000</cx:pt>
          <cx:pt idx="6072">150000</cx:pt>
          <cx:pt idx="6073">590000</cx:pt>
          <cx:pt idx="6074">350000</cx:pt>
          <cx:pt idx="6075">380000</cx:pt>
          <cx:pt idx="6076">620000</cx:pt>
          <cx:pt idx="6077">90000</cx:pt>
          <cx:pt idx="6078">120000</cx:pt>
          <cx:pt idx="6079">200000</cx:pt>
          <cx:pt idx="6080">120000</cx:pt>
          <cx:pt idx="6081">80000</cx:pt>
          <cx:pt idx="6082">240000</cx:pt>
          <cx:pt idx="6083">160000</cx:pt>
          <cx:pt idx="6084">120000</cx:pt>
          <cx:pt idx="6085">800000</cx:pt>
          <cx:pt idx="6086">450000</cx:pt>
          <cx:pt idx="6087">270000</cx:pt>
          <cx:pt idx="6088">150000</cx:pt>
          <cx:pt idx="6089">450000</cx:pt>
          <cx:pt idx="6090">140000</cx:pt>
          <cx:pt idx="6091">500000</cx:pt>
          <cx:pt idx="6092">150000</cx:pt>
          <cx:pt idx="6093">380000</cx:pt>
          <cx:pt idx="6094">360000</cx:pt>
          <cx:pt idx="6095">90000</cx:pt>
          <cx:pt idx="6096">360000</cx:pt>
          <cx:pt idx="6097">600000</cx:pt>
          <cx:pt idx="6098">250000</cx:pt>
          <cx:pt idx="6099">150000</cx:pt>
          <cx:pt idx="6100">450000</cx:pt>
          <cx:pt idx="6101">350000</cx:pt>
          <cx:pt idx="6102">120000</cx:pt>
          <cx:pt idx="6103">400000</cx:pt>
          <cx:pt idx="6104">630000</cx:pt>
          <cx:pt idx="6105">190000</cx:pt>
          <cx:pt idx="6106">280000</cx:pt>
          <cx:pt idx="6107">140000</cx:pt>
          <cx:pt idx="6108">200000</cx:pt>
          <cx:pt idx="6109">40000</cx:pt>
          <cx:pt idx="6110">100000</cx:pt>
          <cx:pt idx="6111">170000</cx:pt>
          <cx:pt idx="6112">230000</cx:pt>
          <cx:pt idx="6113">130000</cx:pt>
          <cx:pt idx="6114">1000000</cx:pt>
          <cx:pt idx="6115">180000</cx:pt>
          <cx:pt idx="6116">780000</cx:pt>
          <cx:pt idx="6117">250000</cx:pt>
          <cx:pt idx="6118">150000</cx:pt>
          <cx:pt idx="6119">150000</cx:pt>
          <cx:pt idx="6120">400000</cx:pt>
          <cx:pt idx="6121">300000</cx:pt>
          <cx:pt idx="6122">80000</cx:pt>
          <cx:pt idx="6123">240000</cx:pt>
          <cx:pt idx="6124">200000</cx:pt>
          <cx:pt idx="6125">200000</cx:pt>
          <cx:pt idx="6126">700000</cx:pt>
          <cx:pt idx="6127">650000</cx:pt>
          <cx:pt idx="6128">650000</cx:pt>
          <cx:pt idx="6129">800000</cx:pt>
          <cx:pt idx="6130">170000</cx:pt>
          <cx:pt idx="6131">250000</cx:pt>
          <cx:pt idx="6132">110000</cx:pt>
          <cx:pt idx="6133">110000</cx:pt>
          <cx:pt idx="6134">200000</cx:pt>
          <cx:pt idx="6135">210000</cx:pt>
          <cx:pt idx="6136">120000</cx:pt>
          <cx:pt idx="6137">520000</cx:pt>
          <cx:pt idx="6138">290000</cx:pt>
          <cx:pt idx="6139">370000</cx:pt>
          <cx:pt idx="6140">180000</cx:pt>
          <cx:pt idx="6141">1000000</cx:pt>
          <cx:pt idx="6142">400000</cx:pt>
          <cx:pt idx="6143">80000</cx:pt>
          <cx:pt idx="6144">350000</cx:pt>
          <cx:pt idx="6145">400000</cx:pt>
          <cx:pt idx="6146">150000</cx:pt>
          <cx:pt idx="6147">100000</cx:pt>
          <cx:pt idx="6148">140000</cx:pt>
          <cx:pt idx="6149">450000</cx:pt>
          <cx:pt idx="6150">150000</cx:pt>
          <cx:pt idx="6151">90000</cx:pt>
          <cx:pt idx="6152">170000</cx:pt>
          <cx:pt idx="6153">180000</cx:pt>
          <cx:pt idx="6154">70000</cx:pt>
          <cx:pt idx="6155">450000</cx:pt>
          <cx:pt idx="6156">500000</cx:pt>
          <cx:pt idx="6157">50000</cx:pt>
          <cx:pt idx="6158">250000</cx:pt>
          <cx:pt idx="6159">250000</cx:pt>
          <cx:pt idx="6160">220000</cx:pt>
          <cx:pt idx="6161">170000</cx:pt>
          <cx:pt idx="6162">120000</cx:pt>
          <cx:pt idx="6163">180000</cx:pt>
          <cx:pt idx="6164">150000</cx:pt>
          <cx:pt idx="6165">120000</cx:pt>
          <cx:pt idx="6166">500000</cx:pt>
          <cx:pt idx="6167">90000</cx:pt>
          <cx:pt idx="6168">70000</cx:pt>
          <cx:pt idx="6169">60000</cx:pt>
          <cx:pt idx="6170">200000</cx:pt>
          <cx:pt idx="6171">250000</cx:pt>
          <cx:pt idx="6172">300000</cx:pt>
          <cx:pt idx="6173">240000</cx:pt>
          <cx:pt idx="6174">400000</cx:pt>
          <cx:pt idx="6175">60000</cx:pt>
          <cx:pt idx="6176">300000</cx:pt>
          <cx:pt idx="6177">200000</cx:pt>
          <cx:pt idx="6178">130000</cx:pt>
          <cx:pt idx="6179">300000</cx:pt>
          <cx:pt idx="6180">400000</cx:pt>
          <cx:pt idx="6181">280000</cx:pt>
          <cx:pt idx="6182">230000</cx:pt>
          <cx:pt idx="6183">180000</cx:pt>
          <cx:pt idx="6184">290000</cx:pt>
          <cx:pt idx="6185">100000</cx:pt>
          <cx:pt idx="6186">2520000</cx:pt>
          <cx:pt idx="6187">250000</cx:pt>
          <cx:pt idx="6188">220000</cx:pt>
          <cx:pt idx="6189">530000</cx:pt>
          <cx:pt idx="6190">750000</cx:pt>
          <cx:pt idx="6191">250000</cx:pt>
          <cx:pt idx="6192">800000</cx:pt>
          <cx:pt idx="6193">240000</cx:pt>
          <cx:pt idx="6194">800000</cx:pt>
          <cx:pt idx="6195">70000</cx:pt>
          <cx:pt idx="6196">140000</cx:pt>
          <cx:pt idx="6197">400000</cx:pt>
          <cx:pt idx="6198">1100000</cx:pt>
          <cx:pt idx="6199">90000</cx:pt>
          <cx:pt idx="6200">100000</cx:pt>
          <cx:pt idx="6201">350000</cx:pt>
          <cx:pt idx="6202">280000</cx:pt>
          <cx:pt idx="6203">350000</cx:pt>
          <cx:pt idx="6204">250000</cx:pt>
          <cx:pt idx="6205">130000</cx:pt>
          <cx:pt idx="6206">300000</cx:pt>
          <cx:pt idx="6207">380000</cx:pt>
          <cx:pt idx="6208">330000</cx:pt>
          <cx:pt idx="6209">110000</cx:pt>
          <cx:pt idx="6210">290000</cx:pt>
          <cx:pt idx="6211">100000</cx:pt>
          <cx:pt idx="6212">220000</cx:pt>
          <cx:pt idx="6213">470000</cx:pt>
          <cx:pt idx="6214">2520000</cx:pt>
          <cx:pt idx="6215">20000</cx:pt>
          <cx:pt idx="6216">160000</cx:pt>
          <cx:pt idx="6217">180000</cx:pt>
          <cx:pt idx="6218">300000</cx:pt>
          <cx:pt idx="6219">80000</cx:pt>
          <cx:pt idx="6220">150000</cx:pt>
          <cx:pt idx="6221">70000</cx:pt>
          <cx:pt idx="6222">500000</cx:pt>
          <cx:pt idx="6223">70000</cx:pt>
          <cx:pt idx="6224">90000</cx:pt>
          <cx:pt idx="6225">560000</cx:pt>
          <cx:pt idx="6226">750000</cx:pt>
          <cx:pt idx="6227">230000</cx:pt>
          <cx:pt idx="6228">130000</cx:pt>
          <cx:pt idx="6229">130000</cx:pt>
          <cx:pt idx="6230">130000</cx:pt>
          <cx:pt idx="6231">700000</cx:pt>
          <cx:pt idx="6232">80000</cx:pt>
          <cx:pt idx="6233">200000</cx:pt>
          <cx:pt idx="6234">660000</cx:pt>
          <cx:pt idx="6235">290000</cx:pt>
          <cx:pt idx="6236">160000</cx:pt>
          <cx:pt idx="6237">610000</cx:pt>
          <cx:pt idx="6238">250000</cx:pt>
          <cx:pt idx="6239">120000</cx:pt>
          <cx:pt idx="6240">390000</cx:pt>
          <cx:pt idx="6241">70000</cx:pt>
          <cx:pt idx="6242">600000</cx:pt>
          <cx:pt idx="6243">250000</cx:pt>
          <cx:pt idx="6244">400000</cx:pt>
          <cx:pt idx="6245">150000</cx:pt>
          <cx:pt idx="6246">70000</cx:pt>
          <cx:pt idx="6247">1200000</cx:pt>
          <cx:pt idx="6248">160000</cx:pt>
          <cx:pt idx="6249">100000</cx:pt>
          <cx:pt idx="6250">100000</cx:pt>
          <cx:pt idx="6251">150000</cx:pt>
          <cx:pt idx="6252">180000</cx:pt>
          <cx:pt idx="6253">150000</cx:pt>
          <cx:pt idx="6254">280000</cx:pt>
          <cx:pt idx="6255">70000</cx:pt>
          <cx:pt idx="6256">100000</cx:pt>
          <cx:pt idx="6257">190000</cx:pt>
          <cx:pt idx="6258">130000</cx:pt>
          <cx:pt idx="6259">100000</cx:pt>
          <cx:pt idx="6260">300000</cx:pt>
          <cx:pt idx="6261">420000</cx:pt>
          <cx:pt idx="6262">50000</cx:pt>
          <cx:pt idx="6263">120000</cx:pt>
          <cx:pt idx="6264">130000</cx:pt>
          <cx:pt idx="6265">40000</cx:pt>
          <cx:pt idx="6266">150000</cx:pt>
          <cx:pt idx="6267">100000</cx:pt>
          <cx:pt idx="6268">290000</cx:pt>
          <cx:pt idx="6269">30000</cx:pt>
          <cx:pt idx="6270">10000</cx:pt>
          <cx:pt idx="6271">40000</cx:pt>
          <cx:pt idx="6272">310000</cx:pt>
          <cx:pt idx="6273">60000</cx:pt>
          <cx:pt idx="6274">200000</cx:pt>
          <cx:pt idx="6275">10000</cx:pt>
          <cx:pt idx="6276">110000</cx:pt>
          <cx:pt idx="6277">190000</cx:pt>
          <cx:pt idx="6278">90000</cx:pt>
          <cx:pt idx="6279">20000</cx:pt>
          <cx:pt idx="6280">30000</cx:pt>
          <cx:pt idx="6281">10000</cx:pt>
          <cx:pt idx="6282">90000</cx:pt>
          <cx:pt idx="6283">20000</cx:pt>
          <cx:pt idx="6284">50000</cx:pt>
          <cx:pt idx="6285">10000</cx:pt>
          <cx:pt idx="6286">190000</cx:pt>
          <cx:pt idx="6287">30000</cx:pt>
          <cx:pt idx="6288">10000</cx:pt>
          <cx:pt idx="6289">200000</cx:pt>
          <cx:pt idx="6290">80000</cx:pt>
          <cx:pt idx="6291">230000</cx:pt>
          <cx:pt idx="6292">140000</cx:pt>
          <cx:pt idx="6293">150000</cx:pt>
          <cx:pt idx="6294">10000</cx:pt>
          <cx:pt idx="6295">10000</cx:pt>
          <cx:pt idx="6296">130000</cx:pt>
          <cx:pt idx="6297">120000</cx:pt>
          <cx:pt idx="6298">30000</cx:pt>
          <cx:pt idx="6299">20000</cx:pt>
          <cx:pt idx="6300">10000</cx:pt>
          <cx:pt idx="6301">50000</cx:pt>
          <cx:pt idx="6302">170000</cx:pt>
          <cx:pt idx="6303">50000</cx:pt>
          <cx:pt idx="6304">180000</cx:pt>
          <cx:pt idx="6305">90000</cx:pt>
          <cx:pt idx="6306">90000</cx:pt>
          <cx:pt idx="6307">120000</cx:pt>
          <cx:pt idx="6308">300000</cx:pt>
          <cx:pt idx="6309">660000</cx:pt>
          <cx:pt idx="6310">400000</cx:pt>
          <cx:pt idx="6311">70000</cx:pt>
          <cx:pt idx="6312">90000</cx:pt>
          <cx:pt idx="6313">80000</cx:pt>
          <cx:pt idx="6314">20000</cx:pt>
          <cx:pt idx="6315">50000</cx:pt>
          <cx:pt idx="6316">140000</cx:pt>
          <cx:pt idx="6317">30000</cx:pt>
          <cx:pt idx="6318">100000</cx:pt>
          <cx:pt idx="6319">280000</cx:pt>
          <cx:pt idx="6320">50000</cx:pt>
          <cx:pt idx="6321">180000</cx:pt>
          <cx:pt idx="6322">80000</cx:pt>
          <cx:pt idx="6323">80000</cx:pt>
          <cx:pt idx="6324">330000</cx:pt>
          <cx:pt idx="6325">350000</cx:pt>
          <cx:pt idx="6326">110000</cx:pt>
          <cx:pt idx="6327">200000</cx:pt>
          <cx:pt idx="6328">80000</cx:pt>
          <cx:pt idx="6329">60000</cx:pt>
          <cx:pt idx="6330">180000</cx:pt>
          <cx:pt idx="6331">150000</cx:pt>
          <cx:pt idx="6332">170000</cx:pt>
          <cx:pt idx="6333">90000</cx:pt>
          <cx:pt idx="6334">50000</cx:pt>
          <cx:pt idx="6335">80000</cx:pt>
          <cx:pt idx="6336">100000</cx:pt>
          <cx:pt idx="6337">20000</cx:pt>
          <cx:pt idx="6338">190000</cx:pt>
          <cx:pt idx="6339">10000</cx:pt>
          <cx:pt idx="6340">70000</cx:pt>
          <cx:pt idx="6341">140000</cx:pt>
          <cx:pt idx="6342">210000</cx:pt>
          <cx:pt idx="6343">200000</cx:pt>
          <cx:pt idx="6344">240000</cx:pt>
          <cx:pt idx="6345">230000</cx:pt>
          <cx:pt idx="6346">230000</cx:pt>
          <cx:pt idx="6347">20000</cx:pt>
          <cx:pt idx="6348">200000</cx:pt>
          <cx:pt idx="6349">100000</cx:pt>
          <cx:pt idx="6350">130000</cx:pt>
          <cx:pt idx="6351">530000</cx:pt>
          <cx:pt idx="6352">200000</cx:pt>
          <cx:pt idx="6353">250000</cx:pt>
          <cx:pt idx="6354">600000</cx:pt>
          <cx:pt idx="6355">200000</cx:pt>
          <cx:pt idx="6356">180000</cx:pt>
          <cx:pt idx="6357">90000</cx:pt>
          <cx:pt idx="6358">320000</cx:pt>
          <cx:pt idx="6359">240000</cx:pt>
          <cx:pt idx="6360">190000</cx:pt>
          <cx:pt idx="6361">10000</cx:pt>
          <cx:pt idx="6362">300000</cx:pt>
          <cx:pt idx="6363">360000</cx:pt>
          <cx:pt idx="6364">250000</cx:pt>
          <cx:pt idx="6365">270000</cx:pt>
          <cx:pt idx="6366">200000</cx:pt>
          <cx:pt idx="6367">780000</cx:pt>
          <cx:pt idx="6368">350000</cx:pt>
          <cx:pt idx="6369">220000</cx:pt>
          <cx:pt idx="6370">30000</cx:pt>
          <cx:pt idx="6371">200000</cx:pt>
          <cx:pt idx="6372">30000</cx:pt>
          <cx:pt idx="6373">150000</cx:pt>
          <cx:pt idx="6374">730000</cx:pt>
          <cx:pt idx="6375">730000</cx:pt>
          <cx:pt idx="6376">300000</cx:pt>
          <cx:pt idx="6377">150000</cx:pt>
          <cx:pt idx="6378">130000</cx:pt>
          <cx:pt idx="6379">150000</cx:pt>
          <cx:pt idx="6380">150000</cx:pt>
          <cx:pt idx="6381">100000</cx:pt>
          <cx:pt idx="6382">50000</cx:pt>
          <cx:pt idx="6383">70000</cx:pt>
          <cx:pt idx="6384">80000</cx:pt>
          <cx:pt idx="6385">160000</cx:pt>
          <cx:pt idx="6386">500000</cx:pt>
          <cx:pt idx="6387">180000</cx:pt>
          <cx:pt idx="6388">120000</cx:pt>
          <cx:pt idx="6389">80000</cx:pt>
          <cx:pt idx="6390">100000</cx:pt>
          <cx:pt idx="6391">200000</cx:pt>
          <cx:pt idx="6392">70000</cx:pt>
          <cx:pt idx="6393">250000</cx:pt>
          <cx:pt idx="6394">20000</cx:pt>
          <cx:pt idx="6395">120000</cx:pt>
          <cx:pt idx="6396">400000</cx:pt>
          <cx:pt idx="6397">50000</cx:pt>
          <cx:pt idx="6398">120000</cx:pt>
          <cx:pt idx="6399">120000</cx:pt>
          <cx:pt idx="6400">250000</cx:pt>
          <cx:pt idx="6401">120000</cx:pt>
          <cx:pt idx="6402">140000</cx:pt>
          <cx:pt idx="6403">200000</cx:pt>
          <cx:pt idx="6404">190000</cx:pt>
          <cx:pt idx="6405">80000</cx:pt>
          <cx:pt idx="6406">140000</cx:pt>
          <cx:pt idx="6407">160000</cx:pt>
          <cx:pt idx="6408">160000</cx:pt>
          <cx:pt idx="6409">120000</cx:pt>
          <cx:pt idx="6410">50000</cx:pt>
          <cx:pt idx="6411">30000</cx:pt>
          <cx:pt idx="6412">300000</cx:pt>
          <cx:pt idx="6413">260000</cx:pt>
          <cx:pt idx="6414">200000</cx:pt>
          <cx:pt idx="6415">250000</cx:pt>
          <cx:pt idx="6416">250000</cx:pt>
          <cx:pt idx="6417">10000</cx:pt>
          <cx:pt idx="6418">70000</cx:pt>
          <cx:pt idx="6419">30000</cx:pt>
          <cx:pt idx="6420">80000</cx:pt>
          <cx:pt idx="6421">120000</cx:pt>
          <cx:pt idx="6422">10000</cx:pt>
          <cx:pt idx="6423">120000</cx:pt>
          <cx:pt idx="6424">300000</cx:pt>
          <cx:pt idx="6425">100000</cx:pt>
          <cx:pt idx="6426">20000</cx:pt>
          <cx:pt idx="6427">60000</cx:pt>
          <cx:pt idx="6428">50000</cx:pt>
          <cx:pt idx="6429">50000</cx:pt>
          <cx:pt idx="6430">400000</cx:pt>
          <cx:pt idx="6431">500000</cx:pt>
          <cx:pt idx="6432">250000</cx:pt>
          <cx:pt idx="6433">180000</cx:pt>
          <cx:pt idx="6434">190000</cx:pt>
          <cx:pt idx="6435">250000</cx:pt>
          <cx:pt idx="6436">250000</cx:pt>
          <cx:pt idx="6437">70000</cx:pt>
          <cx:pt idx="6438">400000</cx:pt>
          <cx:pt idx="6439">430000</cx:pt>
          <cx:pt idx="6440">30000</cx:pt>
          <cx:pt idx="6441">240000</cx:pt>
          <cx:pt idx="6442">290000</cx:pt>
          <cx:pt idx="6443">130000</cx:pt>
          <cx:pt idx="6444">300000</cx:pt>
          <cx:pt idx="6445">380000</cx:pt>
          <cx:pt idx="6446">60000</cx:pt>
          <cx:pt idx="6447">130000</cx:pt>
          <cx:pt idx="6448">80000</cx:pt>
          <cx:pt idx="6449">160000</cx:pt>
          <cx:pt idx="6450">180000</cx:pt>
          <cx:pt idx="6451">350000</cx:pt>
          <cx:pt idx="6452">250000</cx:pt>
          <cx:pt idx="6453">490000</cx:pt>
          <cx:pt idx="6454">100000</cx:pt>
          <cx:pt idx="6455">850000</cx:pt>
          <cx:pt idx="6456">50000</cx:pt>
          <cx:pt idx="6457">420000</cx:pt>
          <cx:pt idx="6458">100000</cx:pt>
          <cx:pt idx="6459">50000</cx:pt>
          <cx:pt idx="6460">120000</cx:pt>
          <cx:pt idx="6461">380000</cx:pt>
          <cx:pt idx="6462">280000</cx:pt>
          <cx:pt idx="6463">160000</cx:pt>
          <cx:pt idx="6464">100000</cx:pt>
          <cx:pt idx="6465">250000</cx:pt>
          <cx:pt idx="6466">230000</cx:pt>
          <cx:pt idx="6467">50000</cx:pt>
          <cx:pt idx="6468">200000</cx:pt>
          <cx:pt idx="6469">300000</cx:pt>
          <cx:pt idx="6470">70000</cx:pt>
          <cx:pt idx="6471">480000</cx:pt>
          <cx:pt idx="6472">550000</cx:pt>
          <cx:pt idx="6473">600000</cx:pt>
          <cx:pt idx="6474">400000</cx:pt>
          <cx:pt idx="6475">230000</cx:pt>
          <cx:pt idx="6476">350000</cx:pt>
          <cx:pt idx="6477">190000</cx:pt>
          <cx:pt idx="6478">10000</cx:pt>
          <cx:pt idx="6479">80000</cx:pt>
          <cx:pt idx="6480">80000</cx:pt>
          <cx:pt idx="6481">190000</cx:pt>
          <cx:pt idx="6482">400000</cx:pt>
          <cx:pt idx="6483">400000</cx:pt>
          <cx:pt idx="6484">40000</cx:pt>
          <cx:pt idx="6485">600000</cx:pt>
          <cx:pt idx="6486">800000</cx:pt>
          <cx:pt idx="6487">50000</cx:pt>
          <cx:pt idx="6488">110000</cx:pt>
          <cx:pt idx="6489">180000</cx:pt>
          <cx:pt idx="6490">70000</cx:pt>
          <cx:pt idx="6491">50000</cx:pt>
          <cx:pt idx="6492">250000</cx:pt>
          <cx:pt idx="6493">20000</cx:pt>
          <cx:pt idx="6494">370000</cx:pt>
          <cx:pt idx="6495">230000</cx:pt>
          <cx:pt idx="6496">350000</cx:pt>
          <cx:pt idx="6497">250000</cx:pt>
          <cx:pt idx="6498">850000</cx:pt>
          <cx:pt idx="6499">650000</cx:pt>
          <cx:pt idx="6500">40000</cx:pt>
          <cx:pt idx="6501">90000</cx:pt>
          <cx:pt idx="6502">120000</cx:pt>
          <cx:pt idx="6503">30000</cx:pt>
          <cx:pt idx="6504">30000</cx:pt>
          <cx:pt idx="6505">50000</cx:pt>
          <cx:pt idx="6506">200000</cx:pt>
          <cx:pt idx="6507">200000</cx:pt>
          <cx:pt idx="6508">170000</cx:pt>
          <cx:pt idx="6509">430000</cx:pt>
          <cx:pt idx="6510">250000</cx:pt>
          <cx:pt idx="6511">250000</cx:pt>
          <cx:pt idx="6512">350000</cx:pt>
          <cx:pt idx="6513">430000</cx:pt>
          <cx:pt idx="6514">30000</cx:pt>
          <cx:pt idx="6515">250000</cx:pt>
          <cx:pt idx="6516">450000</cx:pt>
          <cx:pt idx="6517">330000</cx:pt>
          <cx:pt idx="6518">500000</cx:pt>
          <cx:pt idx="6519">60000</cx:pt>
          <cx:pt idx="6520">20000</cx:pt>
          <cx:pt idx="6521">100000</cx:pt>
          <cx:pt idx="6522">40000</cx:pt>
          <cx:pt idx="6523">470000</cx:pt>
          <cx:pt idx="6524">280000</cx:pt>
          <cx:pt idx="6525">250000</cx:pt>
          <cx:pt idx="6526">50000</cx:pt>
          <cx:pt idx="6527">230000</cx:pt>
          <cx:pt idx="6528">180000</cx:pt>
          <cx:pt idx="6529">200000</cx:pt>
          <cx:pt idx="6530">160000</cx:pt>
          <cx:pt idx="6531">400000</cx:pt>
          <cx:pt idx="6532">450000</cx:pt>
          <cx:pt idx="6533">500000</cx:pt>
          <cx:pt idx="6534">2520000</cx:pt>
          <cx:pt idx="6535">30000</cx:pt>
          <cx:pt idx="6536">30000</cx:pt>
          <cx:pt idx="6537">90000</cx:pt>
          <cx:pt idx="6538">180000</cx:pt>
          <cx:pt idx="6539">90000</cx:pt>
          <cx:pt idx="6540">180000</cx:pt>
          <cx:pt idx="6541">320000</cx:pt>
          <cx:pt idx="6542">200000</cx:pt>
          <cx:pt idx="6543">200000</cx:pt>
          <cx:pt idx="6544">310000</cx:pt>
          <cx:pt idx="6545">480000</cx:pt>
          <cx:pt idx="6546">80000</cx:pt>
          <cx:pt idx="6547">300000</cx:pt>
          <cx:pt idx="6548">80000</cx:pt>
          <cx:pt idx="6549">90000</cx:pt>
          <cx:pt idx="6550">160000</cx:pt>
          <cx:pt idx="6551">40000</cx:pt>
          <cx:pt idx="6552">30000</cx:pt>
          <cx:pt idx="6553">300000</cx:pt>
          <cx:pt idx="6554">540000</cx:pt>
          <cx:pt idx="6555">350000</cx:pt>
          <cx:pt idx="6556">1000000</cx:pt>
          <cx:pt idx="6557">400000</cx:pt>
          <cx:pt idx="6558">250000</cx:pt>
          <cx:pt idx="6559">200000</cx:pt>
          <cx:pt idx="6560">250000</cx:pt>
          <cx:pt idx="6561">130000</cx:pt>
          <cx:pt idx="6562">500000</cx:pt>
          <cx:pt idx="6563">200000</cx:pt>
          <cx:pt idx="6564">60000</cx:pt>
          <cx:pt idx="6565">30000</cx:pt>
          <cx:pt idx="6566">60000</cx:pt>
          <cx:pt idx="6567">300000</cx:pt>
          <cx:pt idx="6568">130000</cx:pt>
          <cx:pt idx="6569">450000</cx:pt>
          <cx:pt idx="6570">210000</cx:pt>
          <cx:pt idx="6571">250000</cx:pt>
          <cx:pt idx="6572">170000</cx:pt>
          <cx:pt idx="6573">300000</cx:pt>
          <cx:pt idx="6574">870000</cx:pt>
          <cx:pt idx="6575">360000</cx:pt>
          <cx:pt idx="6576">100000</cx:pt>
          <cx:pt idx="6577">250000</cx:pt>
          <cx:pt idx="6578">180000</cx:pt>
          <cx:pt idx="6579">80000</cx:pt>
          <cx:pt idx="6580">30000</cx:pt>
          <cx:pt idx="6581">60000</cx:pt>
          <cx:pt idx="6582">30000</cx:pt>
          <cx:pt idx="6583">50000</cx:pt>
          <cx:pt idx="6584">70000</cx:pt>
          <cx:pt idx="6585">90000</cx:pt>
          <cx:pt idx="6586">180000</cx:pt>
          <cx:pt idx="6587">500000</cx:pt>
          <cx:pt idx="6588">750000</cx:pt>
          <cx:pt idx="6589">600000</cx:pt>
          <cx:pt idx="6590">500000</cx:pt>
          <cx:pt idx="6591">180000</cx:pt>
          <cx:pt idx="6592">90000</cx:pt>
          <cx:pt idx="6593">250000</cx:pt>
          <cx:pt idx="6594">100000</cx:pt>
          <cx:pt idx="6595">90000</cx:pt>
          <cx:pt idx="6596">180000</cx:pt>
          <cx:pt idx="6597">180000</cx:pt>
          <cx:pt idx="6598">190000</cx:pt>
          <cx:pt idx="6599">280000</cx:pt>
          <cx:pt idx="6600">160000</cx:pt>
          <cx:pt idx="6601">250000</cx:pt>
          <cx:pt idx="6602">330000</cx:pt>
          <cx:pt idx="6603">20000</cx:pt>
          <cx:pt idx="6604">230000</cx:pt>
          <cx:pt idx="6605">200000</cx:pt>
          <cx:pt idx="6606">450000</cx:pt>
          <cx:pt idx="6607">110000</cx:pt>
          <cx:pt idx="6608">900000</cx:pt>
          <cx:pt idx="6609">200000</cx:pt>
          <cx:pt idx="6610">290000</cx:pt>
          <cx:pt idx="6611">230000</cx:pt>
          <cx:pt idx="6612">290000</cx:pt>
          <cx:pt idx="6613">310000</cx:pt>
          <cx:pt idx="6614">350000</cx:pt>
          <cx:pt idx="6615">90000</cx:pt>
          <cx:pt idx="6616">470000</cx:pt>
          <cx:pt idx="6617">250000</cx:pt>
          <cx:pt idx="6618">320000</cx:pt>
          <cx:pt idx="6619">160000</cx:pt>
          <cx:pt idx="6620">130000</cx:pt>
          <cx:pt idx="6621">170000</cx:pt>
          <cx:pt idx="6622">300000</cx:pt>
          <cx:pt idx="6623">60000</cx:pt>
          <cx:pt idx="6624">130000</cx:pt>
          <cx:pt idx="6625">130000</cx:pt>
          <cx:pt idx="6626">100000</cx:pt>
          <cx:pt idx="6627">60000</cx:pt>
          <cx:pt idx="6628">70000</cx:pt>
          <cx:pt idx="6629">450000</cx:pt>
          <cx:pt idx="6630">120000</cx:pt>
          <cx:pt idx="6631">180000</cx:pt>
          <cx:pt idx="6632">140000</cx:pt>
          <cx:pt idx="6633">40000</cx:pt>
          <cx:pt idx="6634">40000</cx:pt>
          <cx:pt idx="6635">120000</cx:pt>
          <cx:pt idx="6636">250000</cx:pt>
          <cx:pt idx="6637">650000</cx:pt>
          <cx:pt idx="6638">300000</cx:pt>
          <cx:pt idx="6639">300000</cx:pt>
          <cx:pt idx="6640">250000</cx:pt>
          <cx:pt idx="6641">180000</cx:pt>
          <cx:pt idx="6642">210000</cx:pt>
          <cx:pt idx="6643">210000</cx:pt>
          <cx:pt idx="6644">210000</cx:pt>
          <cx:pt idx="6645">130000</cx:pt>
          <cx:pt idx="6646">70000</cx:pt>
          <cx:pt idx="6647">250000</cx:pt>
          <cx:pt idx="6648">300000</cx:pt>
          <cx:pt idx="6649">320000</cx:pt>
          <cx:pt idx="6650">400000</cx:pt>
          <cx:pt idx="6651">210000</cx:pt>
          <cx:pt idx="6652">40000</cx:pt>
          <cx:pt idx="6653">40000</cx:pt>
          <cx:pt idx="6654">150000</cx:pt>
          <cx:pt idx="6655">70000</cx:pt>
          <cx:pt idx="6656">90000</cx:pt>
          <cx:pt idx="6657">180000</cx:pt>
          <cx:pt idx="6658">100000</cx:pt>
          <cx:pt idx="6659">100000</cx:pt>
          <cx:pt idx="6660">200000</cx:pt>
          <cx:pt idx="6661">190000</cx:pt>
          <cx:pt idx="6662">200000</cx:pt>
          <cx:pt idx="6663">180000</cx:pt>
          <cx:pt idx="6664">180000</cx:pt>
          <cx:pt idx="6665">200000</cx:pt>
          <cx:pt idx="6666">50000</cx:pt>
          <cx:pt idx="6667">400000</cx:pt>
          <cx:pt idx="6668">320000</cx:pt>
          <cx:pt idx="6669">100000</cx:pt>
          <cx:pt idx="6670">70000</cx:pt>
          <cx:pt idx="6671">400000</cx:pt>
          <cx:pt idx="6672">30000</cx:pt>
          <cx:pt idx="6673">200000</cx:pt>
          <cx:pt idx="6674">40000</cx:pt>
          <cx:pt idx="6675">30000</cx:pt>
          <cx:pt idx="6676">120000</cx:pt>
          <cx:pt idx="6677">350000</cx:pt>
          <cx:pt idx="6678">30000</cx:pt>
          <cx:pt idx="6679">160000</cx:pt>
          <cx:pt idx="6680">80000</cx:pt>
          <cx:pt idx="6681">150000</cx:pt>
          <cx:pt idx="6682">150000</cx:pt>
          <cx:pt idx="6683">140000</cx:pt>
          <cx:pt idx="6684">150000</cx:pt>
          <cx:pt idx="6685">200000</cx:pt>
          <cx:pt idx="6686">140000</cx:pt>
          <cx:pt idx="6687">240000</cx:pt>
          <cx:pt idx="6688">200000</cx:pt>
          <cx:pt idx="6689">150000</cx:pt>
          <cx:pt idx="6690">470000</cx:pt>
          <cx:pt idx="6691">330000</cx:pt>
          <cx:pt idx="6692">170000</cx:pt>
          <cx:pt idx="6693">130000</cx:pt>
          <cx:pt idx="6694">210000</cx:pt>
          <cx:pt idx="6695">60000</cx:pt>
          <cx:pt idx="6696">70000</cx:pt>
          <cx:pt idx="6697">40000</cx:pt>
          <cx:pt idx="6698">2520000</cx:pt>
          <cx:pt idx="6699">800000</cx:pt>
          <cx:pt idx="6700">30000</cx:pt>
          <cx:pt idx="6701">90000</cx:pt>
          <cx:pt idx="6702">100000</cx:pt>
          <cx:pt idx="6703">300000</cx:pt>
          <cx:pt idx="6704">20000</cx:pt>
          <cx:pt idx="6705">240000</cx:pt>
          <cx:pt idx="6706">30000</cx:pt>
          <cx:pt idx="6707">50000</cx:pt>
          <cx:pt idx="6708">60000</cx:pt>
          <cx:pt idx="6709">330000</cx:pt>
          <cx:pt idx="6710">300000</cx:pt>
          <cx:pt idx="6711">180000</cx:pt>
          <cx:pt idx="6712">120000</cx:pt>
          <cx:pt idx="6713">220000</cx:pt>
          <cx:pt idx="6714">60000</cx:pt>
          <cx:pt idx="6715">50000</cx:pt>
          <cx:pt idx="6716">50000</cx:pt>
          <cx:pt idx="6717">550000</cx:pt>
          <cx:pt idx="6718">670000</cx:pt>
          <cx:pt idx="6719">60000</cx:pt>
          <cx:pt idx="6720">180000</cx:pt>
          <cx:pt idx="6721">40000</cx:pt>
          <cx:pt idx="6722">300000</cx:pt>
          <cx:pt idx="6723">1200000</cx:pt>
          <cx:pt idx="6724">650000</cx:pt>
          <cx:pt idx="6725">20000</cx:pt>
          <cx:pt idx="6726">10000</cx:pt>
          <cx:pt idx="6727">50000</cx:pt>
          <cx:pt idx="6728">20000</cx:pt>
          <cx:pt idx="6729">50000</cx:pt>
          <cx:pt idx="6730">60000</cx:pt>
          <cx:pt idx="6731">90000</cx:pt>
          <cx:pt idx="6732">60000</cx:pt>
          <cx:pt idx="6733">110000</cx:pt>
          <cx:pt idx="6734">90000</cx:pt>
          <cx:pt idx="6735">600000</cx:pt>
          <cx:pt idx="6736">580000</cx:pt>
          <cx:pt idx="6737">300000</cx:pt>
          <cx:pt idx="6738">230000</cx:pt>
          <cx:pt idx="6739">80000</cx:pt>
          <cx:pt idx="6740">400000</cx:pt>
          <cx:pt idx="6741">360000</cx:pt>
          <cx:pt idx="6742">180000</cx:pt>
          <cx:pt idx="6743">170000</cx:pt>
          <cx:pt idx="6744">350000</cx:pt>
          <cx:pt idx="6745">180000</cx:pt>
          <cx:pt idx="6746">160000</cx:pt>
          <cx:pt idx="6747">350000</cx:pt>
          <cx:pt idx="6748">90000</cx:pt>
          <cx:pt idx="6749">40000</cx:pt>
          <cx:pt idx="6750">60000</cx:pt>
          <cx:pt idx="6751">150000</cx:pt>
          <cx:pt idx="6752">110000</cx:pt>
          <cx:pt idx="6753">80000</cx:pt>
          <cx:pt idx="6754">170000</cx:pt>
          <cx:pt idx="6755">590000</cx:pt>
          <cx:pt idx="6756">80000</cx:pt>
          <cx:pt idx="6757">170000</cx:pt>
          <cx:pt idx="6758">240000</cx:pt>
          <cx:pt idx="6759">390000</cx:pt>
          <cx:pt idx="6760">80000</cx:pt>
          <cx:pt idx="6761">790000</cx:pt>
          <cx:pt idx="6762">1000000</cx:pt>
          <cx:pt idx="6763">150000</cx:pt>
          <cx:pt idx="6764">250000</cx:pt>
          <cx:pt idx="6765">450000</cx:pt>
          <cx:pt idx="6766">90000</cx:pt>
          <cx:pt idx="6767">30000</cx:pt>
          <cx:pt idx="6768">200000</cx:pt>
          <cx:pt idx="6769">100000</cx:pt>
          <cx:pt idx="6770">20000</cx:pt>
          <cx:pt idx="6771">400000</cx:pt>
          <cx:pt idx="6772">230000</cx:pt>
          <cx:pt idx="6773">250000</cx:pt>
          <cx:pt idx="6774">100000</cx:pt>
          <cx:pt idx="6775">70000</cx:pt>
          <cx:pt idx="6776">150000</cx:pt>
          <cx:pt idx="6777">190000</cx:pt>
          <cx:pt idx="6778">200000</cx:pt>
          <cx:pt idx="6779">300000</cx:pt>
          <cx:pt idx="6780">40000</cx:pt>
          <cx:pt idx="6781">150000</cx:pt>
          <cx:pt idx="6782">850000</cx:pt>
          <cx:pt idx="6783">100000</cx:pt>
          <cx:pt idx="6784">230000</cx:pt>
          <cx:pt idx="6785">400000</cx:pt>
          <cx:pt idx="6786">60000</cx:pt>
          <cx:pt idx="6787">80000</cx:pt>
          <cx:pt idx="6788">190000</cx:pt>
          <cx:pt idx="6789">170000</cx:pt>
          <cx:pt idx="6790">80000</cx:pt>
          <cx:pt idx="6791">180000</cx:pt>
          <cx:pt idx="6792">450000</cx:pt>
          <cx:pt idx="6793">90000</cx:pt>
          <cx:pt idx="6794">500000</cx:pt>
          <cx:pt idx="6795">30000</cx:pt>
          <cx:pt idx="6796">210000</cx:pt>
          <cx:pt idx="6797">50000</cx:pt>
          <cx:pt idx="6798">350000</cx:pt>
          <cx:pt idx="6799">400000</cx:pt>
          <cx:pt idx="6800">200000</cx:pt>
          <cx:pt idx="6801">180000</cx:pt>
          <cx:pt idx="6802">70000</cx:pt>
          <cx:pt idx="6803">70000</cx:pt>
          <cx:pt idx="6804">60000</cx:pt>
          <cx:pt idx="6805">230000</cx:pt>
          <cx:pt idx="6806">130000</cx:pt>
          <cx:pt idx="6807">680000</cx:pt>
          <cx:pt idx="6808">350000</cx:pt>
          <cx:pt idx="6809">80000</cx:pt>
          <cx:pt idx="6810">400000</cx:pt>
          <cx:pt idx="6811">100000</cx:pt>
          <cx:pt idx="6812">210000</cx:pt>
          <cx:pt idx="6813">250000</cx:pt>
          <cx:pt idx="6814">250000</cx:pt>
          <cx:pt idx="6815">170000</cx:pt>
          <cx:pt idx="6816">850000</cx:pt>
          <cx:pt idx="6817">10000</cx:pt>
          <cx:pt idx="6818">250000</cx:pt>
          <cx:pt idx="6819">230000</cx:pt>
          <cx:pt idx="6820">40000</cx:pt>
          <cx:pt idx="6821">250000</cx:pt>
          <cx:pt idx="6822">280000</cx:pt>
          <cx:pt idx="6823">120000</cx:pt>
          <cx:pt idx="6824">60000</cx:pt>
          <cx:pt idx="6825">150000</cx:pt>
          <cx:pt idx="6826">60000</cx:pt>
          <cx:pt idx="6827">70000</cx:pt>
          <cx:pt idx="6828">500000</cx:pt>
          <cx:pt idx="6829">60000</cx:pt>
          <cx:pt idx="6830">350000</cx:pt>
          <cx:pt idx="6831">800000</cx:pt>
          <cx:pt idx="6832">90000</cx:pt>
          <cx:pt idx="6833">340000</cx:pt>
          <cx:pt idx="6834">250000</cx:pt>
          <cx:pt idx="6835">500000</cx:pt>
          <cx:pt idx="6836">170000</cx:pt>
          <cx:pt idx="6837">500000</cx:pt>
          <cx:pt idx="6838">50000</cx:pt>
          <cx:pt idx="6839">280000</cx:pt>
          <cx:pt idx="6840">500000</cx:pt>
          <cx:pt idx="6841">1100000</cx:pt>
          <cx:pt idx="6842">40000</cx:pt>
          <cx:pt idx="6843">30000</cx:pt>
          <cx:pt idx="6844">130000</cx:pt>
          <cx:pt idx="6845">100000</cx:pt>
          <cx:pt idx="6846">50000</cx:pt>
          <cx:pt idx="6847">50000</cx:pt>
          <cx:pt idx="6848">100000</cx:pt>
          <cx:pt idx="6849">100000</cx:pt>
          <cx:pt idx="6850">100000</cx:pt>
          <cx:pt idx="6851">100000</cx:pt>
          <cx:pt idx="6852">160000</cx:pt>
          <cx:pt idx="6853">800000</cx:pt>
          <cx:pt idx="6854">90000</cx:pt>
          <cx:pt idx="6855">270000</cx:pt>
          <cx:pt idx="6856">1250000</cx:pt>
          <cx:pt idx="6857">170000</cx:pt>
          <cx:pt idx="6858">400000</cx:pt>
          <cx:pt idx="6859">450000</cx:pt>
          <cx:pt idx="6860">130000</cx:pt>
          <cx:pt idx="6861">230000</cx:pt>
          <cx:pt idx="6862">200000</cx:pt>
          <cx:pt idx="6863">80000</cx:pt>
          <cx:pt idx="6864">250000</cx:pt>
          <cx:pt idx="6865">500000</cx:pt>
          <cx:pt idx="6866">600000</cx:pt>
          <cx:pt idx="6867">500000</cx:pt>
          <cx:pt idx="6868">60000</cx:pt>
          <cx:pt idx="6869">350000</cx:pt>
          <cx:pt idx="6870">1000000</cx:pt>
          <cx:pt idx="6871">150000</cx:pt>
          <cx:pt idx="6872">80000</cx:pt>
          <cx:pt idx="6873">300000</cx:pt>
          <cx:pt idx="6874">200000</cx:pt>
          <cx:pt idx="6875">180000</cx:pt>
          <cx:pt idx="6876">100000</cx:pt>
          <cx:pt idx="6877">80000</cx:pt>
          <cx:pt idx="6878">120000</cx:pt>
          <cx:pt idx="6879">400000</cx:pt>
          <cx:pt idx="6880">300000</cx:pt>
          <cx:pt idx="6881">150000</cx:pt>
          <cx:pt idx="6882">300000</cx:pt>
          <cx:pt idx="6883">450000</cx:pt>
          <cx:pt idx="6884">80000</cx:pt>
          <cx:pt idx="6885">500000</cx:pt>
          <cx:pt idx="6886">400000</cx:pt>
          <cx:pt idx="6887">350000</cx:pt>
          <cx:pt idx="6888">150000</cx:pt>
          <cx:pt idx="6889">650000</cx:pt>
          <cx:pt idx="6890">250000</cx:pt>
          <cx:pt idx="6891">500000</cx:pt>
          <cx:pt idx="6892">900000</cx:pt>
          <cx:pt idx="6893">260000</cx:pt>
          <cx:pt idx="6894">390000</cx:pt>
          <cx:pt idx="6895">2520000</cx:pt>
          <cx:pt idx="6896">650000</cx:pt>
          <cx:pt idx="6897">40000</cx:pt>
          <cx:pt idx="6898">300000</cx:pt>
          <cx:pt idx="6899">2520000</cx:pt>
          <cx:pt idx="6900">250000</cx:pt>
          <cx:pt idx="6901">250000</cx:pt>
          <cx:pt idx="6902">380000</cx:pt>
          <cx:pt idx="6903">200000</cx:pt>
          <cx:pt idx="6904">90000</cx:pt>
          <cx:pt idx="6905">10000</cx:pt>
          <cx:pt idx="6906">250000</cx:pt>
          <cx:pt idx="6907">20000</cx:pt>
          <cx:pt idx="6908">10000</cx:pt>
          <cx:pt idx="6909">70000</cx:pt>
          <cx:pt idx="6910">130000</cx:pt>
          <cx:pt idx="6911">40000</cx:pt>
          <cx:pt idx="6912">80000</cx:pt>
          <cx:pt idx="6913">180000</cx:pt>
          <cx:pt idx="6914">30000</cx:pt>
          <cx:pt idx="6915">190000</cx:pt>
          <cx:pt idx="6916">70000</cx:pt>
          <cx:pt idx="6917">300000</cx:pt>
          <cx:pt idx="6918">180000</cx:pt>
          <cx:pt idx="6919">170000</cx:pt>
          <cx:pt idx="6920">30000</cx:pt>
          <cx:pt idx="6921">110000</cx:pt>
          <cx:pt idx="6922">100000</cx:pt>
          <cx:pt idx="6923">150000</cx:pt>
          <cx:pt idx="6924">420000</cx:pt>
          <cx:pt idx="6925">20000</cx:pt>
          <cx:pt idx="6926">380000</cx:pt>
          <cx:pt idx="6927">150000</cx:pt>
          <cx:pt idx="6928">500000</cx:pt>
          <cx:pt idx="6929">350000</cx:pt>
          <cx:pt idx="6930">120000</cx:pt>
          <cx:pt idx="6931">10000</cx:pt>
          <cx:pt idx="6932">650000</cx:pt>
          <cx:pt idx="6933">80000</cx:pt>
          <cx:pt idx="6934">400000</cx:pt>
          <cx:pt idx="6935">100000</cx:pt>
          <cx:pt idx="6936">170000</cx:pt>
          <cx:pt idx="6937">120000</cx:pt>
          <cx:pt idx="6938">260000</cx:pt>
          <cx:pt idx="6939">100000</cx:pt>
          <cx:pt idx="6940">120000</cx:pt>
          <cx:pt idx="6941">200000</cx:pt>
          <cx:pt idx="6942">30000</cx:pt>
          <cx:pt idx="6943">10000</cx:pt>
          <cx:pt idx="6944">40000</cx:pt>
          <cx:pt idx="6945">170000</cx:pt>
          <cx:pt idx="6946">10000</cx:pt>
          <cx:pt idx="6947">100000</cx:pt>
          <cx:pt idx="6948">20000</cx:pt>
          <cx:pt idx="6949">160000</cx:pt>
          <cx:pt idx="6950">170000</cx:pt>
          <cx:pt idx="6951">220000</cx:pt>
          <cx:pt idx="6952">200000</cx:pt>
          <cx:pt idx="6953">180000</cx:pt>
          <cx:pt idx="6954">310000</cx:pt>
          <cx:pt idx="6955">40000</cx:pt>
          <cx:pt idx="6956">40000</cx:pt>
          <cx:pt idx="6957">500000</cx:pt>
          <cx:pt idx="6958">50000</cx:pt>
          <cx:pt idx="6959">160000</cx:pt>
          <cx:pt idx="6960">400000</cx:pt>
          <cx:pt idx="6961">10000</cx:pt>
          <cx:pt idx="6962">350000</cx:pt>
          <cx:pt idx="6963">210000</cx:pt>
          <cx:pt idx="6964">150000</cx:pt>
          <cx:pt idx="6965">400000</cx:pt>
          <cx:pt idx="6966">500000</cx:pt>
          <cx:pt idx="6967">600000</cx:pt>
          <cx:pt idx="6968">130000</cx:pt>
          <cx:pt idx="6969">60000</cx:pt>
          <cx:pt idx="6970">70000</cx:pt>
          <cx:pt idx="6971">150000</cx:pt>
          <cx:pt idx="6972">30000</cx:pt>
          <cx:pt idx="6973">100000</cx:pt>
          <cx:pt idx="6974">150000</cx:pt>
          <cx:pt idx="6975">230000</cx:pt>
          <cx:pt idx="6976">450000</cx:pt>
          <cx:pt idx="6977">80000</cx:pt>
          <cx:pt idx="6978">170000</cx:pt>
          <cx:pt idx="6979">900000</cx:pt>
          <cx:pt idx="6980">290000</cx:pt>
          <cx:pt idx="6981">400000</cx:pt>
          <cx:pt idx="6982">200000</cx:pt>
          <cx:pt idx="6983">300000</cx:pt>
          <cx:pt idx="6984">350000</cx:pt>
          <cx:pt idx="6985">70000</cx:pt>
          <cx:pt idx="6986">130000</cx:pt>
          <cx:pt idx="6987">1000000</cx:pt>
          <cx:pt idx="6988">130000</cx:pt>
          <cx:pt idx="6989">350000</cx:pt>
          <cx:pt idx="6990">700000</cx:pt>
          <cx:pt idx="6991">200000</cx:pt>
          <cx:pt idx="6992">40000</cx:pt>
          <cx:pt idx="6993">30000</cx:pt>
          <cx:pt idx="6994">70000</cx:pt>
          <cx:pt idx="6995">500000</cx:pt>
          <cx:pt idx="6996">300000</cx:pt>
          <cx:pt idx="6997">300000</cx:pt>
          <cx:pt idx="6998">200000</cx:pt>
          <cx:pt idx="6999">650000</cx:pt>
          <cx:pt idx="7000">30000</cx:pt>
          <cx:pt idx="7001">180000</cx:pt>
          <cx:pt idx="7002">350000</cx:pt>
          <cx:pt idx="7003">150000</cx:pt>
          <cx:pt idx="7004">40000</cx:pt>
          <cx:pt idx="7005">130000</cx:pt>
          <cx:pt idx="7006">70000</cx:pt>
          <cx:pt idx="7007">40000</cx:pt>
          <cx:pt idx="7008">200000</cx:pt>
          <cx:pt idx="7009">130000</cx:pt>
          <cx:pt idx="7010">800000</cx:pt>
          <cx:pt idx="7011">200000</cx:pt>
          <cx:pt idx="7012">160000</cx:pt>
          <cx:pt idx="7013">160000</cx:pt>
          <cx:pt idx="7014">40000</cx:pt>
          <cx:pt idx="7015">600000</cx:pt>
          <cx:pt idx="7016">100000</cx:pt>
          <cx:pt idx="7017">180000</cx:pt>
          <cx:pt idx="7018">90000</cx:pt>
          <cx:pt idx="7019">60000</cx:pt>
          <cx:pt idx="7020">300000</cx:pt>
          <cx:pt idx="7021">200000</cx:pt>
          <cx:pt idx="7022">90000</cx:pt>
          <cx:pt idx="7023">20000</cx:pt>
          <cx:pt idx="7024">600000</cx:pt>
          <cx:pt idx="7025">250000</cx:pt>
          <cx:pt idx="7026">250000</cx:pt>
          <cx:pt idx="7027">230000</cx:pt>
          <cx:pt idx="7028">70000</cx:pt>
          <cx:pt idx="7029">550000</cx:pt>
          <cx:pt idx="7030">90000</cx:pt>
          <cx:pt idx="7031">130000</cx:pt>
          <cx:pt idx="7032">450000</cx:pt>
          <cx:pt idx="7033">240000</cx:pt>
          <cx:pt idx="7034">400000</cx:pt>
          <cx:pt idx="7035">200000</cx:pt>
          <cx:pt idx="7036">250000</cx:pt>
          <cx:pt idx="7037">130000</cx:pt>
          <cx:pt idx="7038">200000</cx:pt>
          <cx:pt idx="7039">10000</cx:pt>
          <cx:pt idx="7040">200000</cx:pt>
          <cx:pt idx="7041">90000</cx:pt>
          <cx:pt idx="7042">110000</cx:pt>
          <cx:pt idx="7043">700000</cx:pt>
          <cx:pt idx="7044">530000</cx:pt>
          <cx:pt idx="7045">100000</cx:pt>
          <cx:pt idx="7046">200000</cx:pt>
          <cx:pt idx="7047">320000</cx:pt>
          <cx:pt idx="7048">20000</cx:pt>
          <cx:pt idx="7049">160000</cx:pt>
          <cx:pt idx="7050">300000</cx:pt>
          <cx:pt idx="7051">600000</cx:pt>
          <cx:pt idx="7052">200000</cx:pt>
          <cx:pt idx="7053">180000</cx:pt>
          <cx:pt idx="7054">150000</cx:pt>
          <cx:pt idx="7055">200000</cx:pt>
          <cx:pt idx="7056">140000</cx:pt>
          <cx:pt idx="7057">150000</cx:pt>
          <cx:pt idx="7058">110000</cx:pt>
          <cx:pt idx="7059">270000</cx:pt>
          <cx:pt idx="7060">220000</cx:pt>
          <cx:pt idx="7061">250000</cx:pt>
          <cx:pt idx="7062">250000</cx:pt>
          <cx:pt idx="7063">230000</cx:pt>
          <cx:pt idx="7064">180000</cx:pt>
          <cx:pt idx="7065">200000</cx:pt>
          <cx:pt idx="7066">190000</cx:pt>
          <cx:pt idx="7067">900000</cx:pt>
          <cx:pt idx="7068">60000</cx:pt>
          <cx:pt idx="7069">160000</cx:pt>
          <cx:pt idx="7070">550000</cx:pt>
          <cx:pt idx="7071">550000</cx:pt>
          <cx:pt idx="7072">110000</cx:pt>
          <cx:pt idx="7073">300000</cx:pt>
          <cx:pt idx="7074">140000</cx:pt>
          <cx:pt idx="7075">40000</cx:pt>
          <cx:pt idx="7076">70000</cx:pt>
          <cx:pt idx="7077">130000</cx:pt>
          <cx:pt idx="7078">220000</cx:pt>
          <cx:pt idx="7079">420000</cx:pt>
          <cx:pt idx="7080">600000</cx:pt>
          <cx:pt idx="7081">230000</cx:pt>
          <cx:pt idx="7082">230000</cx:pt>
          <cx:pt idx="7083">500000</cx:pt>
          <cx:pt idx="7084">130000</cx:pt>
          <cx:pt idx="7085">450000</cx:pt>
          <cx:pt idx="7086">160000</cx:pt>
          <cx:pt idx="7087">60000</cx:pt>
          <cx:pt idx="7088">450000</cx:pt>
          <cx:pt idx="7089">10000</cx:pt>
          <cx:pt idx="7090">300000</cx:pt>
          <cx:pt idx="7091">180000</cx:pt>
          <cx:pt idx="7092">110000</cx:pt>
          <cx:pt idx="7093">70000</cx:pt>
          <cx:pt idx="7094">90000</cx:pt>
          <cx:pt idx="7095">480000</cx:pt>
          <cx:pt idx="7096">190000</cx:pt>
          <cx:pt idx="7097">350000</cx:pt>
          <cx:pt idx="7098">350000</cx:pt>
          <cx:pt idx="7099">390000</cx:pt>
          <cx:pt idx="7100">140000</cx:pt>
          <cx:pt idx="7101">80000</cx:pt>
          <cx:pt idx="7102">220000</cx:pt>
          <cx:pt idx="7103">340000</cx:pt>
          <cx:pt idx="7104">350000</cx:pt>
          <cx:pt idx="7105">60000</cx:pt>
          <cx:pt idx="7106">150000</cx:pt>
          <cx:pt idx="7107">200000</cx:pt>
          <cx:pt idx="7108">120000</cx:pt>
          <cx:pt idx="7109">150000</cx:pt>
          <cx:pt idx="7110">120000</cx:pt>
          <cx:pt idx="7111">50000</cx:pt>
          <cx:pt idx="7112">600000</cx:pt>
          <cx:pt idx="7113">750000</cx:pt>
          <cx:pt idx="7114">430000</cx:pt>
          <cx:pt idx="7115">270000</cx:pt>
          <cx:pt idx="7116">360000</cx:pt>
          <cx:pt idx="7117">430000</cx:pt>
          <cx:pt idx="7118">140000</cx:pt>
          <cx:pt idx="7119">330000</cx:pt>
          <cx:pt idx="7120">350000</cx:pt>
          <cx:pt idx="7121">190000</cx:pt>
          <cx:pt idx="7122">120000</cx:pt>
          <cx:pt idx="7123">130000</cx:pt>
          <cx:pt idx="7124">80000</cx:pt>
          <cx:pt idx="7125">110000</cx:pt>
          <cx:pt idx="7126">650000</cx:pt>
          <cx:pt idx="7127">500000</cx:pt>
          <cx:pt idx="7128">80000</cx:pt>
          <cx:pt idx="7129">400000</cx:pt>
          <cx:pt idx="7130">600000</cx:pt>
          <cx:pt idx="7131">500000</cx:pt>
          <cx:pt idx="7132">200000</cx:pt>
          <cx:pt idx="7133">400000</cx:pt>
          <cx:pt idx="7134">100000</cx:pt>
          <cx:pt idx="7135">120000</cx:pt>
          <cx:pt idx="7136">180000</cx:pt>
          <cx:pt idx="7137">50000</cx:pt>
          <cx:pt idx="7138">10000</cx:pt>
          <cx:pt idx="7139">250000</cx:pt>
          <cx:pt idx="7140">100000</cx:pt>
          <cx:pt idx="7141">70000</cx:pt>
          <cx:pt idx="7142">500000</cx:pt>
          <cx:pt idx="7143">270000</cx:pt>
          <cx:pt idx="7144">200000</cx:pt>
          <cx:pt idx="7145">80000</cx:pt>
          <cx:pt idx="7146">180000</cx:pt>
          <cx:pt idx="7147">90000</cx:pt>
          <cx:pt idx="7148">350000</cx:pt>
          <cx:pt idx="7149">90000</cx:pt>
          <cx:pt idx="7150">700000</cx:pt>
          <cx:pt idx="7151">80000</cx:pt>
          <cx:pt idx="7152">400000</cx:pt>
          <cx:pt idx="7153">350000</cx:pt>
          <cx:pt idx="7154">250000</cx:pt>
          <cx:pt idx="7155">260000</cx:pt>
          <cx:pt idx="7156">80000</cx:pt>
          <cx:pt idx="7157">900000</cx:pt>
          <cx:pt idx="7158">450000</cx:pt>
          <cx:pt idx="7159">550000</cx:pt>
          <cx:pt idx="7160">300000</cx:pt>
          <cx:pt idx="7161">600000</cx:pt>
          <cx:pt idx="7162">230000</cx:pt>
          <cx:pt idx="7163">380000</cx:pt>
          <cx:pt idx="7164">150000</cx:pt>
          <cx:pt idx="7165">380000</cx:pt>
          <cx:pt idx="7166">100000</cx:pt>
          <cx:pt idx="7167">300000</cx:pt>
          <cx:pt idx="7168">260000</cx:pt>
          <cx:pt idx="7169">150000</cx:pt>
          <cx:pt idx="7170">350000</cx:pt>
          <cx:pt idx="7171">200000</cx:pt>
          <cx:pt idx="7172">250000</cx:pt>
          <cx:pt idx="7173">80000</cx:pt>
          <cx:pt idx="7174">550000</cx:pt>
          <cx:pt idx="7175">350000</cx:pt>
          <cx:pt idx="7176">560000</cx:pt>
          <cx:pt idx="7177">60000</cx:pt>
          <cx:pt idx="7178">90000</cx:pt>
          <cx:pt idx="7179">750000</cx:pt>
          <cx:pt idx="7180">60000</cx:pt>
          <cx:pt idx="7181">250000</cx:pt>
          <cx:pt idx="7182">130000</cx:pt>
          <cx:pt idx="7183">150000</cx:pt>
          <cx:pt idx="7184">130000</cx:pt>
          <cx:pt idx="7185">10000</cx:pt>
          <cx:pt idx="7186">240000</cx:pt>
          <cx:pt idx="7187">350000</cx:pt>
          <cx:pt idx="7188">100000</cx:pt>
          <cx:pt idx="7189">70000</cx:pt>
          <cx:pt idx="7190">350000</cx:pt>
          <cx:pt idx="7191">60000</cx:pt>
          <cx:pt idx="7192">300000</cx:pt>
          <cx:pt idx="7193">350000</cx:pt>
          <cx:pt idx="7194">450000</cx:pt>
          <cx:pt idx="7195">300000</cx:pt>
          <cx:pt idx="7196">280000</cx:pt>
          <cx:pt idx="7197">160000</cx:pt>
          <cx:pt idx="7198">1080000</cx:pt>
          <cx:pt idx="7199">130000</cx:pt>
          <cx:pt idx="7200">120000</cx:pt>
          <cx:pt idx="7201">220000</cx:pt>
          <cx:pt idx="7202">100000</cx:pt>
          <cx:pt idx="7203">400000</cx:pt>
          <cx:pt idx="7204">430000</cx:pt>
          <cx:pt idx="7205">500000</cx:pt>
          <cx:pt idx="7206">600000</cx:pt>
          <cx:pt idx="7207">750000</cx:pt>
          <cx:pt idx="7208">120000</cx:pt>
          <cx:pt idx="7209">90000</cx:pt>
          <cx:pt idx="7210">450000</cx:pt>
          <cx:pt idx="7211">500000</cx:pt>
          <cx:pt idx="7212">550000</cx:pt>
          <cx:pt idx="7213">250000</cx:pt>
          <cx:pt idx="7214">430000</cx:pt>
          <cx:pt idx="7215">310000</cx:pt>
          <cx:pt idx="7216">500000</cx:pt>
          <cx:pt idx="7217">200000</cx:pt>
          <cx:pt idx="7218">390000</cx:pt>
          <cx:pt idx="7219">200000</cx:pt>
          <cx:pt idx="7220">450000</cx:pt>
          <cx:pt idx="7221">40000</cx:pt>
          <cx:pt idx="7222">230000</cx:pt>
          <cx:pt idx="7223">140000</cx:pt>
          <cx:pt idx="7224">750000</cx:pt>
          <cx:pt idx="7225">70000</cx:pt>
          <cx:pt idx="7226">1200000</cx:pt>
          <cx:pt idx="7227">720000</cx:pt>
          <cx:pt idx="7228">90000</cx:pt>
          <cx:pt idx="7229">70000</cx:pt>
          <cx:pt idx="7230">80000</cx:pt>
          <cx:pt idx="7231">280000</cx:pt>
          <cx:pt idx="7232">250000</cx:pt>
          <cx:pt idx="7233">850000</cx:pt>
          <cx:pt idx="7234">250000</cx:pt>
          <cx:pt idx="7235">1300000</cx:pt>
          <cx:pt idx="7236">430000</cx:pt>
          <cx:pt idx="7237">250000</cx:pt>
          <cx:pt idx="7238">300000</cx:pt>
          <cx:pt idx="7239">70000</cx:pt>
          <cx:pt idx="7240">100000</cx:pt>
          <cx:pt idx="7241">120000</cx:pt>
          <cx:pt idx="7242">120000</cx:pt>
          <cx:pt idx="7243">170000</cx:pt>
          <cx:pt idx="7244">450000</cx:pt>
          <cx:pt idx="7245">290000</cx:pt>
          <cx:pt idx="7246">350000</cx:pt>
          <cx:pt idx="7247">350000</cx:pt>
          <cx:pt idx="7248">410000</cx:pt>
          <cx:pt idx="7249">600000</cx:pt>
          <cx:pt idx="7250">40000</cx:pt>
          <cx:pt idx="7251">350000</cx:pt>
          <cx:pt idx="7252">60000</cx:pt>
          <cx:pt idx="7253">110000</cx:pt>
          <cx:pt idx="7254">260000</cx:pt>
          <cx:pt idx="7255">350000</cx:pt>
          <cx:pt idx="7256">260000</cx:pt>
          <cx:pt idx="7257">170000</cx:pt>
          <cx:pt idx="7258">320000</cx:pt>
          <cx:pt idx="7259">250000</cx:pt>
          <cx:pt idx="7260">180000</cx:pt>
          <cx:pt idx="7261">100000</cx:pt>
          <cx:pt idx="7262">280000</cx:pt>
          <cx:pt idx="7263">430000</cx:pt>
          <cx:pt idx="7264">200000</cx:pt>
          <cx:pt idx="7265">30000</cx:pt>
          <cx:pt idx="7266">550000</cx:pt>
          <cx:pt idx="7267">50000</cx:pt>
          <cx:pt idx="7268">750000</cx:pt>
          <cx:pt idx="7269">260000</cx:pt>
          <cx:pt idx="7270">20000</cx:pt>
          <cx:pt idx="7271">180000</cx:pt>
          <cx:pt idx="7272">60000</cx:pt>
          <cx:pt idx="7273">600000</cx:pt>
          <cx:pt idx="7274">220000</cx:pt>
          <cx:pt idx="7275">190000</cx:pt>
          <cx:pt idx="7276">430000</cx:pt>
          <cx:pt idx="7277">250000</cx:pt>
          <cx:pt idx="7278">20000</cx:pt>
          <cx:pt idx="7279">40000</cx:pt>
          <cx:pt idx="7280">800000</cx:pt>
          <cx:pt idx="7281">200000</cx:pt>
          <cx:pt idx="7282">300000</cx:pt>
          <cx:pt idx="7283">150000</cx:pt>
          <cx:pt idx="7284">330000</cx:pt>
          <cx:pt idx="7285">1100000</cx:pt>
          <cx:pt idx="7286">1350000</cx:pt>
          <cx:pt idx="7287">260000</cx:pt>
          <cx:pt idx="7288">120000</cx:pt>
          <cx:pt idx="7289">700000</cx:pt>
          <cx:pt idx="7290">250000</cx:pt>
          <cx:pt idx="7291">70000</cx:pt>
          <cx:pt idx="7292">750000</cx:pt>
          <cx:pt idx="7293">590000</cx:pt>
          <cx:pt idx="7294">80000</cx:pt>
          <cx:pt idx="7295">400000</cx:pt>
          <cx:pt idx="7296">250000</cx:pt>
          <cx:pt idx="7297">300000</cx:pt>
          <cx:pt idx="7298">40000</cx:pt>
          <cx:pt idx="7299">60000</cx:pt>
          <cx:pt idx="7300">800000</cx:pt>
          <cx:pt idx="7301">650000</cx:pt>
          <cx:pt idx="7302">400000</cx:pt>
          <cx:pt idx="7303">210000</cx:pt>
          <cx:pt idx="7304">190000</cx:pt>
          <cx:pt idx="7305">100000</cx:pt>
          <cx:pt idx="7306">240000</cx:pt>
          <cx:pt idx="7307">450000</cx:pt>
          <cx:pt idx="7308">80000</cx:pt>
          <cx:pt idx="7309">850000</cx:pt>
          <cx:pt idx="7310">500000</cx:pt>
          <cx:pt idx="7311">60000</cx:pt>
          <cx:pt idx="7312">200000</cx:pt>
          <cx:pt idx="7313">300000</cx:pt>
          <cx:pt idx="7314">250000</cx:pt>
          <cx:pt idx="7315">1000000</cx:pt>
          <cx:pt idx="7316">170000</cx:pt>
          <cx:pt idx="7317">40000</cx:pt>
          <cx:pt idx="7318">150000</cx:pt>
          <cx:pt idx="7319">50000</cx:pt>
          <cx:pt idx="7320">130000</cx:pt>
          <cx:pt idx="7321">190000</cx:pt>
          <cx:pt idx="7322">160000</cx:pt>
          <cx:pt idx="7323">370000</cx:pt>
          <cx:pt idx="7324">110000</cx:pt>
          <cx:pt idx="7325">280000</cx:pt>
          <cx:pt idx="7326">110000</cx:pt>
          <cx:pt idx="7327">830000</cx:pt>
          <cx:pt idx="7328">850000</cx:pt>
          <cx:pt idx="7329">100000</cx:pt>
          <cx:pt idx="7330">90000</cx:pt>
          <cx:pt idx="7331">170000</cx:pt>
          <cx:pt idx="7332">300000</cx:pt>
          <cx:pt idx="7333">200000</cx:pt>
          <cx:pt idx="7334">170000</cx:pt>
          <cx:pt idx="7335">750000</cx:pt>
          <cx:pt idx="7336">600000</cx:pt>
          <cx:pt idx="7337">450000</cx:pt>
          <cx:pt idx="7338">470000</cx:pt>
          <cx:pt idx="7339">140000</cx:pt>
          <cx:pt idx="7340">450000</cx:pt>
          <cx:pt idx="7341">50000</cx:pt>
          <cx:pt idx="7342">130000</cx:pt>
          <cx:pt idx="7343">110000</cx:pt>
          <cx:pt idx="7344">200000</cx:pt>
          <cx:pt idx="7345">110000</cx:pt>
          <cx:pt idx="7346">240000</cx:pt>
          <cx:pt idx="7347">200000</cx:pt>
          <cx:pt idx="7348">150000</cx:pt>
          <cx:pt idx="7349">140000</cx:pt>
          <cx:pt idx="7350">450000</cx:pt>
          <cx:pt idx="7351">650000</cx:pt>
          <cx:pt idx="7352">600000</cx:pt>
          <cx:pt idx="7353">70000</cx:pt>
          <cx:pt idx="7354">450000</cx:pt>
          <cx:pt idx="7355">60000</cx:pt>
          <cx:pt idx="7356">90000</cx:pt>
          <cx:pt idx="7357">500000</cx:pt>
          <cx:pt idx="7358">450000</cx:pt>
          <cx:pt idx="7359">120000</cx:pt>
          <cx:pt idx="7360">180000</cx:pt>
          <cx:pt idx="7361">180000</cx:pt>
          <cx:pt idx="7362">50000</cx:pt>
          <cx:pt idx="7363">750000</cx:pt>
          <cx:pt idx="7364">180000</cx:pt>
          <cx:pt idx="7365">80000</cx:pt>
          <cx:pt idx="7366">150000</cx:pt>
          <cx:pt idx="7367">100000</cx:pt>
          <cx:pt idx="7368">220000</cx:pt>
          <cx:pt idx="7369">280000</cx:pt>
          <cx:pt idx="7370">600000</cx:pt>
          <cx:pt idx="7371">160000</cx:pt>
          <cx:pt idx="7372">280000</cx:pt>
          <cx:pt idx="7373">250000</cx:pt>
          <cx:pt idx="7374">320000</cx:pt>
          <cx:pt idx="7375">200000</cx:pt>
          <cx:pt idx="7376">650000</cx:pt>
          <cx:pt idx="7377">300000</cx:pt>
          <cx:pt idx="7378">180000</cx:pt>
          <cx:pt idx="7379">200000</cx:pt>
          <cx:pt idx="7380">200000</cx:pt>
          <cx:pt idx="7381">50000</cx:pt>
          <cx:pt idx="7382">50000</cx:pt>
          <cx:pt idx="7383">70000</cx:pt>
          <cx:pt idx="7384">260000</cx:pt>
          <cx:pt idx="7385">60000</cx:pt>
          <cx:pt idx="7386">700000</cx:pt>
          <cx:pt idx="7387">50000</cx:pt>
          <cx:pt idx="7388">30000</cx:pt>
          <cx:pt idx="7389">160000</cx:pt>
          <cx:pt idx="7390">70000</cx:pt>
          <cx:pt idx="7391">50000</cx:pt>
          <cx:pt idx="7392">800000</cx:pt>
          <cx:pt idx="7393">900000</cx:pt>
          <cx:pt idx="7394">300000</cx:pt>
          <cx:pt idx="7395">100000</cx:pt>
          <cx:pt idx="7396">130000</cx:pt>
          <cx:pt idx="7397">250000</cx:pt>
          <cx:pt idx="7398">430000</cx:pt>
          <cx:pt idx="7399">150000</cx:pt>
          <cx:pt idx="7400">100000</cx:pt>
          <cx:pt idx="7401">130000</cx:pt>
          <cx:pt idx="7402">230000</cx:pt>
          <cx:pt idx="7403">180000</cx:pt>
          <cx:pt idx="7404">40000</cx:pt>
          <cx:pt idx="7405">120000</cx:pt>
          <cx:pt idx="7406">220000</cx:pt>
          <cx:pt idx="7407">550000</cx:pt>
          <cx:pt idx="7408">300000</cx:pt>
          <cx:pt idx="7409">90000</cx:pt>
          <cx:pt idx="7410">230000</cx:pt>
          <cx:pt idx="7411">140000</cx:pt>
          <cx:pt idx="7412">90000</cx:pt>
          <cx:pt idx="7413">280000</cx:pt>
          <cx:pt idx="7414">570000</cx:pt>
          <cx:pt idx="7415">600000</cx:pt>
          <cx:pt idx="7416">800000</cx:pt>
          <cx:pt idx="7417">900000</cx:pt>
          <cx:pt idx="7418">100000</cx:pt>
          <cx:pt idx="7419">1000000</cx:pt>
          <cx:pt idx="7420">130000</cx:pt>
          <cx:pt idx="7421">40000</cx:pt>
          <cx:pt idx="7422">460000</cx:pt>
          <cx:pt idx="7423">300000</cx:pt>
          <cx:pt idx="7424">400000</cx:pt>
          <cx:pt idx="7425">100000</cx:pt>
          <cx:pt idx="7426">220000</cx:pt>
          <cx:pt idx="7427">280000</cx:pt>
          <cx:pt idx="7428">140000</cx:pt>
          <cx:pt idx="7429">2520000</cx:pt>
          <cx:pt idx="7430">130000</cx:pt>
          <cx:pt idx="7431">500000</cx:pt>
          <cx:pt idx="7432">140000</cx:pt>
          <cx:pt idx="7433">70000</cx:pt>
          <cx:pt idx="7434">170000</cx:pt>
          <cx:pt idx="7435">190000</cx:pt>
          <cx:pt idx="7436">300000</cx:pt>
          <cx:pt idx="7437">80000</cx:pt>
          <cx:pt idx="7438">500000</cx:pt>
          <cx:pt idx="7439">530000</cx:pt>
          <cx:pt idx="7440">220000</cx:pt>
          <cx:pt idx="7441">150000</cx:pt>
          <cx:pt idx="7442">280000</cx:pt>
          <cx:pt idx="7443">280000</cx:pt>
          <cx:pt idx="7444">600000</cx:pt>
          <cx:pt idx="7445">590000</cx:pt>
          <cx:pt idx="7446">750000</cx:pt>
          <cx:pt idx="7447">160000</cx:pt>
          <cx:pt idx="7448">90000</cx:pt>
          <cx:pt idx="7449">80000</cx:pt>
          <cx:pt idx="7450">120000</cx:pt>
          <cx:pt idx="7451">210000</cx:pt>
          <cx:pt idx="7452">90000</cx:pt>
          <cx:pt idx="7453">260000</cx:pt>
          <cx:pt idx="7454">150000</cx:pt>
          <cx:pt idx="7455">100000</cx:pt>
          <cx:pt idx="7456">230000</cx:pt>
          <cx:pt idx="7457">340000</cx:pt>
          <cx:pt idx="7458">240000</cx:pt>
          <cx:pt idx="7459">300000</cx:pt>
          <cx:pt idx="7460">600000</cx:pt>
          <cx:pt idx="7461">30000</cx:pt>
          <cx:pt idx="7462">70000</cx:pt>
          <cx:pt idx="7463">250000</cx:pt>
          <cx:pt idx="7464">80000</cx:pt>
          <cx:pt idx="7465">200000</cx:pt>
          <cx:pt idx="7466">300000</cx:pt>
          <cx:pt idx="7467">80000</cx:pt>
          <cx:pt idx="7468">130000</cx:pt>
          <cx:pt idx="7469">450000</cx:pt>
          <cx:pt idx="7470">850000</cx:pt>
          <cx:pt idx="7471">850000</cx:pt>
          <cx:pt idx="7472">1000000</cx:pt>
          <cx:pt idx="7473">60000</cx:pt>
          <cx:pt idx="7474">60000</cx:pt>
          <cx:pt idx="7475">480000</cx:pt>
          <cx:pt idx="7476">140000</cx:pt>
          <cx:pt idx="7477">260000</cx:pt>
          <cx:pt idx="7478">250000</cx:pt>
          <cx:pt idx="7479">200000</cx:pt>
          <cx:pt idx="7480">500000</cx:pt>
          <cx:pt idx="7481">350000</cx:pt>
          <cx:pt idx="7482">240000</cx:pt>
          <cx:pt idx="7483">250000</cx:pt>
          <cx:pt idx="7484">40000</cx:pt>
          <cx:pt idx="7485">10000</cx:pt>
          <cx:pt idx="7486">30000</cx:pt>
          <cx:pt idx="7487">80000</cx:pt>
          <cx:pt idx="7488">180000</cx:pt>
          <cx:pt idx="7489">140000</cx:pt>
          <cx:pt idx="7490">180000</cx:pt>
          <cx:pt idx="7491">370000</cx:pt>
          <cx:pt idx="7492">20000</cx:pt>
          <cx:pt idx="7493">430000</cx:pt>
          <cx:pt idx="7494">180000</cx:pt>
          <cx:pt idx="7495">200000</cx:pt>
          <cx:pt idx="7496">50000</cx:pt>
          <cx:pt idx="7497">190000</cx:pt>
          <cx:pt idx="7498">250000</cx:pt>
          <cx:pt idx="7499">250000</cx:pt>
          <cx:pt idx="7500">50000</cx:pt>
          <cx:pt idx="7501">130000</cx:pt>
          <cx:pt idx="7502">190000</cx:pt>
          <cx:pt idx="7503">450000</cx:pt>
          <cx:pt idx="7504">150000</cx:pt>
          <cx:pt idx="7505">140000</cx:pt>
          <cx:pt idx="7506">240000</cx:pt>
          <cx:pt idx="7507">60000</cx:pt>
          <cx:pt idx="7508">160000</cx:pt>
          <cx:pt idx="7509">280000</cx:pt>
          <cx:pt idx="7510">70000</cx:pt>
          <cx:pt idx="7511">10000</cx:pt>
          <cx:pt idx="7512">60000</cx:pt>
          <cx:pt idx="7513">750000</cx:pt>
          <cx:pt idx="7514">800000</cx:pt>
          <cx:pt idx="7515">500000</cx:pt>
          <cx:pt idx="7516">980000</cx:pt>
          <cx:pt idx="7517">330000</cx:pt>
          <cx:pt idx="7518">380000</cx:pt>
          <cx:pt idx="7519">250000</cx:pt>
          <cx:pt idx="7520">400000</cx:pt>
          <cx:pt idx="7521">40000</cx:pt>
          <cx:pt idx="7522">120000</cx:pt>
          <cx:pt idx="7523">190000</cx:pt>
          <cx:pt idx="7524">280000</cx:pt>
          <cx:pt idx="7525">250000</cx:pt>
          <cx:pt idx="7526">100000</cx:pt>
          <cx:pt idx="7527">60000</cx:pt>
          <cx:pt idx="7528">100000</cx:pt>
          <cx:pt idx="7529">400000</cx:pt>
          <cx:pt idx="7530">300000</cx:pt>
          <cx:pt idx="7531">130000</cx:pt>
          <cx:pt idx="7532">120000</cx:pt>
          <cx:pt idx="7533">100000</cx:pt>
          <cx:pt idx="7534">50000</cx:pt>
          <cx:pt idx="7535">40000</cx:pt>
          <cx:pt idx="7536">170000</cx:pt>
          <cx:pt idx="7537">500000</cx:pt>
          <cx:pt idx="7538">200000</cx:pt>
          <cx:pt idx="7539">480000</cx:pt>
          <cx:pt idx="7540">210000</cx:pt>
          <cx:pt idx="7541">400000</cx:pt>
          <cx:pt idx="7542">500000</cx:pt>
          <cx:pt idx="7543">60000</cx:pt>
          <cx:pt idx="7544">2520000</cx:pt>
          <cx:pt idx="7545">600000</cx:pt>
          <cx:pt idx="7546">1000000</cx:pt>
          <cx:pt idx="7547">450000</cx:pt>
          <cx:pt idx="7548">250000</cx:pt>
          <cx:pt idx="7549">300000</cx:pt>
          <cx:pt idx="7550">130000</cx:pt>
          <cx:pt idx="7551">380000</cx:pt>
          <cx:pt idx="7552">240000</cx:pt>
          <cx:pt idx="7553">120000</cx:pt>
          <cx:pt idx="7554">170000</cx:pt>
          <cx:pt idx="7555">150000</cx:pt>
          <cx:pt idx="7556">70000</cx:pt>
          <cx:pt idx="7557">120000</cx:pt>
          <cx:pt idx="7558">100000</cx:pt>
          <cx:pt idx="7559">260000</cx:pt>
          <cx:pt idx="7560">180000</cx:pt>
          <cx:pt idx="7561">500000</cx:pt>
          <cx:pt idx="7562">2520000</cx:pt>
          <cx:pt idx="7563">480000</cx:pt>
          <cx:pt idx="7564">130000</cx:pt>
          <cx:pt idx="7565">70000</cx:pt>
          <cx:pt idx="7566">30000</cx:pt>
          <cx:pt idx="7567">60000</cx:pt>
          <cx:pt idx="7568">60000</cx:pt>
          <cx:pt idx="7569">100000</cx:pt>
          <cx:pt idx="7570">250000</cx:pt>
          <cx:pt idx="7571">50000</cx:pt>
          <cx:pt idx="7572">150000</cx:pt>
          <cx:pt idx="7573">130000</cx:pt>
          <cx:pt idx="7574">140000</cx:pt>
          <cx:pt idx="7575">300000</cx:pt>
          <cx:pt idx="7576">190000</cx:pt>
          <cx:pt idx="7577">140000</cx:pt>
          <cx:pt idx="7578">70000</cx:pt>
          <cx:pt idx="7579">350000</cx:pt>
          <cx:pt idx="7580">180000</cx:pt>
          <cx:pt idx="7581">250000</cx:pt>
          <cx:pt idx="7582">410000</cx:pt>
          <cx:pt idx="7583">650000</cx:pt>
          <cx:pt idx="7584">70000</cx:pt>
          <cx:pt idx="7585">130000</cx:pt>
          <cx:pt idx="7586">170000</cx:pt>
          <cx:pt idx="7587">350000</cx:pt>
          <cx:pt idx="7588">90000</cx:pt>
          <cx:pt idx="7589">70000</cx:pt>
          <cx:pt idx="7590">80000</cx:pt>
          <cx:pt idx="7591">280000</cx:pt>
          <cx:pt idx="7592">200000</cx:pt>
          <cx:pt idx="7593">60000</cx:pt>
          <cx:pt idx="7594">80000</cx:pt>
          <cx:pt idx="7595">60000</cx:pt>
          <cx:pt idx="7596">350000</cx:pt>
          <cx:pt idx="7597">70000</cx:pt>
          <cx:pt idx="7598">190000</cx:pt>
          <cx:pt idx="7599">580000</cx:pt>
          <cx:pt idx="7600">200000</cx:pt>
          <cx:pt idx="7601">240000</cx:pt>
          <cx:pt idx="7602">1000000</cx:pt>
          <cx:pt idx="7603">60000</cx:pt>
          <cx:pt idx="7604">60000</cx:pt>
          <cx:pt idx="7605">80000</cx:pt>
          <cx:pt idx="7606">320000</cx:pt>
          <cx:pt idx="7607">400000</cx:pt>
          <cx:pt idx="7608">40000</cx:pt>
          <cx:pt idx="7609">70000</cx:pt>
          <cx:pt idx="7610">250000</cx:pt>
          <cx:pt idx="7611">90000</cx:pt>
          <cx:pt idx="7612">120000</cx:pt>
          <cx:pt idx="7613">20000</cx:pt>
          <cx:pt idx="7614">210000</cx:pt>
          <cx:pt idx="7615">250000</cx:pt>
          <cx:pt idx="7616">140000</cx:pt>
          <cx:pt idx="7617">150000</cx:pt>
          <cx:pt idx="7618">50000</cx:pt>
          <cx:pt idx="7619">650000</cx:pt>
          <cx:pt idx="7620">780000</cx:pt>
          <cx:pt idx="7621">140000</cx:pt>
          <cx:pt idx="7622">30000</cx:pt>
          <cx:pt idx="7623">150000</cx:pt>
          <cx:pt idx="7624">60000</cx:pt>
          <cx:pt idx="7625">140000</cx:pt>
          <cx:pt idx="7626">200000</cx:pt>
          <cx:pt idx="7627">330000</cx:pt>
          <cx:pt idx="7628">50000</cx:pt>
          <cx:pt idx="7629">80000</cx:pt>
          <cx:pt idx="7630">650000</cx:pt>
          <cx:pt idx="7631">850000</cx:pt>
          <cx:pt idx="7632">130000</cx:pt>
          <cx:pt idx="7633">300000</cx:pt>
          <cx:pt idx="7634">450000</cx:pt>
          <cx:pt idx="7635">90000</cx:pt>
          <cx:pt idx="7636">100000</cx:pt>
          <cx:pt idx="7637">70000</cx:pt>
          <cx:pt idx="7638">200000</cx:pt>
          <cx:pt idx="7639">10000</cx:pt>
          <cx:pt idx="7640">20000</cx:pt>
          <cx:pt idx="7641">100000</cx:pt>
          <cx:pt idx="7642">40000</cx:pt>
          <cx:pt idx="7643">150000</cx:pt>
          <cx:pt idx="7644">210000</cx:pt>
          <cx:pt idx="7645">100000</cx:pt>
          <cx:pt idx="7646">380000</cx:pt>
          <cx:pt idx="7647">400000</cx:pt>
          <cx:pt idx="7648">90000</cx:pt>
          <cx:pt idx="7649">430000</cx:pt>
          <cx:pt idx="7650">400000</cx:pt>
          <cx:pt idx="7651">280000</cx:pt>
          <cx:pt idx="7652">350000</cx:pt>
          <cx:pt idx="7653">700000</cx:pt>
          <cx:pt idx="7654">200000</cx:pt>
          <cx:pt idx="7655">20000</cx:pt>
          <cx:pt idx="7656">110000</cx:pt>
          <cx:pt idx="7657">180000</cx:pt>
          <cx:pt idx="7658">580000</cx:pt>
          <cx:pt idx="7659">780000</cx:pt>
          <cx:pt idx="7660">400000</cx:pt>
          <cx:pt idx="7661">50000</cx:pt>
          <cx:pt idx="7662">40000</cx:pt>
          <cx:pt idx="7663">520000</cx:pt>
          <cx:pt idx="7664">220000</cx:pt>
          <cx:pt idx="7665">140000</cx:pt>
          <cx:pt idx="7666">600000</cx:pt>
          <cx:pt idx="7667">190000</cx:pt>
          <cx:pt idx="7668">160000</cx:pt>
          <cx:pt idx="7669">100000</cx:pt>
          <cx:pt idx="7670">230000</cx:pt>
          <cx:pt idx="7671">120000</cx:pt>
          <cx:pt idx="7672">130000</cx:pt>
          <cx:pt idx="7673">330000</cx:pt>
          <cx:pt idx="7674">70000</cx:pt>
          <cx:pt idx="7675">120000</cx:pt>
          <cx:pt idx="7676">450000</cx:pt>
          <cx:pt idx="7677">130000</cx:pt>
          <cx:pt idx="7678">180000</cx:pt>
          <cx:pt idx="7679">150000</cx:pt>
          <cx:pt idx="7680">240000</cx:pt>
          <cx:pt idx="7681">550000</cx:pt>
          <cx:pt idx="7682">360000</cx:pt>
          <cx:pt idx="7683">350000</cx:pt>
          <cx:pt idx="7684">480000</cx:pt>
          <cx:pt idx="7685">1200000</cx:pt>
          <cx:pt idx="7686">510000</cx:pt>
          <cx:pt idx="7687">210000</cx:pt>
          <cx:pt idx="7688">290000</cx:pt>
          <cx:pt idx="7689">160000</cx:pt>
          <cx:pt idx="7690">180000</cx:pt>
          <cx:pt idx="7691">180000</cx:pt>
          <cx:pt idx="7692">200000</cx:pt>
          <cx:pt idx="7693">450000</cx:pt>
          <cx:pt idx="7694">950000</cx:pt>
          <cx:pt idx="7695">130000</cx:pt>
          <cx:pt idx="7696">350000</cx:pt>
          <cx:pt idx="7697">440000</cx:pt>
          <cx:pt idx="7698">1000000</cx:pt>
          <cx:pt idx="7699">790000</cx:pt>
          <cx:pt idx="7700">270000</cx:pt>
          <cx:pt idx="7701">230000</cx:pt>
          <cx:pt idx="7702">180000</cx:pt>
          <cx:pt idx="7703">550000</cx:pt>
          <cx:pt idx="7704">600000</cx:pt>
          <cx:pt idx="7705">500000</cx:pt>
          <cx:pt idx="7706">800000</cx:pt>
          <cx:pt idx="7707">150000</cx:pt>
          <cx:pt idx="7708">480000</cx:pt>
          <cx:pt idx="7709">70000</cx:pt>
          <cx:pt idx="7710">170000</cx:pt>
          <cx:pt idx="7711">130000</cx:pt>
          <cx:pt idx="7712">100000</cx:pt>
          <cx:pt idx="7713">70000</cx:pt>
          <cx:pt idx="7714">180000</cx:pt>
          <cx:pt idx="7715">220000</cx:pt>
          <cx:pt idx="7716">220000</cx:pt>
          <cx:pt idx="7717">450000</cx:pt>
          <cx:pt idx="7718">200000</cx:pt>
          <cx:pt idx="7719">430000</cx:pt>
          <cx:pt idx="7720">420000</cx:pt>
          <cx:pt idx="7721">580000</cx:pt>
          <cx:pt idx="7722">500000</cx:pt>
          <cx:pt idx="7723">60000</cx:pt>
          <cx:pt idx="7724">300000</cx:pt>
          <cx:pt idx="7725">450000</cx:pt>
          <cx:pt idx="7726">450000</cx:pt>
          <cx:pt idx="7727">90000</cx:pt>
          <cx:pt idx="7728">60000</cx:pt>
          <cx:pt idx="7729">70000</cx:pt>
          <cx:pt idx="7730">270000</cx:pt>
          <cx:pt idx="7731">550000</cx:pt>
          <cx:pt idx="7732">70000</cx:pt>
          <cx:pt idx="7733">150000</cx:pt>
          <cx:pt idx="7734">150000</cx:pt>
          <cx:pt idx="7735">150000</cx:pt>
          <cx:pt idx="7736">160000</cx:pt>
          <cx:pt idx="7737">100000</cx:pt>
          <cx:pt idx="7738">50000</cx:pt>
          <cx:pt idx="7739">50000</cx:pt>
          <cx:pt idx="7740">20000</cx:pt>
          <cx:pt idx="7741">120000</cx:pt>
          <cx:pt idx="7742">230000</cx:pt>
          <cx:pt idx="7743">280000</cx:pt>
          <cx:pt idx="7744">50000</cx:pt>
          <cx:pt idx="7745">50000</cx:pt>
          <cx:pt idx="7746">700000</cx:pt>
          <cx:pt idx="7747">200000</cx:pt>
          <cx:pt idx="7748">130000</cx:pt>
          <cx:pt idx="7749">100000</cx:pt>
          <cx:pt idx="7750">70000</cx:pt>
          <cx:pt idx="7751">400000</cx:pt>
          <cx:pt idx="7752">250000</cx:pt>
          <cx:pt idx="7753">250000</cx:pt>
          <cx:pt idx="7754">240000</cx:pt>
          <cx:pt idx="7755">450000</cx:pt>
          <cx:pt idx="7756">40000</cx:pt>
          <cx:pt idx="7757">80000</cx:pt>
          <cx:pt idx="7758">150000</cx:pt>
          <cx:pt idx="7759">170000</cx:pt>
          <cx:pt idx="7760">90000</cx:pt>
          <cx:pt idx="7761">200000</cx:pt>
          <cx:pt idx="7762">100000</cx:pt>
          <cx:pt idx="7763">400000</cx:pt>
          <cx:pt idx="7764">720000</cx:pt>
          <cx:pt idx="7765">200000</cx:pt>
          <cx:pt idx="7766">100000</cx:pt>
          <cx:pt idx="7767">180000</cx:pt>
          <cx:pt idx="7768">140000</cx:pt>
          <cx:pt idx="7769">90000</cx:pt>
          <cx:pt idx="7770">640000</cx:pt>
          <cx:pt idx="7771">430000</cx:pt>
          <cx:pt idx="7772">150000</cx:pt>
          <cx:pt idx="7773">100000</cx:pt>
          <cx:pt idx="7774">330000</cx:pt>
          <cx:pt idx="7775">70000</cx:pt>
          <cx:pt idx="7776">100000</cx:pt>
          <cx:pt idx="7777">130000</cx:pt>
          <cx:pt idx="7778">80000</cx:pt>
          <cx:pt idx="7779">200000</cx:pt>
          <cx:pt idx="7780">70000</cx:pt>
          <cx:pt idx="7781">300000</cx:pt>
          <cx:pt idx="7782">90000</cx:pt>
          <cx:pt idx="7783">70000</cx:pt>
          <cx:pt idx="7784">120000</cx:pt>
          <cx:pt idx="7785">150000</cx:pt>
          <cx:pt idx="7786">30000</cx:pt>
          <cx:pt idx="7787">130000</cx:pt>
          <cx:pt idx="7788">90000</cx:pt>
          <cx:pt idx="7789">110000</cx:pt>
          <cx:pt idx="7790">150000</cx:pt>
          <cx:pt idx="7791">2520000</cx:pt>
          <cx:pt idx="7792">500000</cx:pt>
          <cx:pt idx="7793">480000</cx:pt>
          <cx:pt idx="7794">500000</cx:pt>
          <cx:pt idx="7795">480000</cx:pt>
          <cx:pt idx="7796">350000</cx:pt>
          <cx:pt idx="7797">900000</cx:pt>
          <cx:pt idx="7798">600000</cx:pt>
          <cx:pt idx="7799">590000</cx:pt>
          <cx:pt idx="7800">130000</cx:pt>
          <cx:pt idx="7801">880000</cx:pt>
          <cx:pt idx="7802">30000</cx:pt>
          <cx:pt idx="7803">180000</cx:pt>
          <cx:pt idx="7804">90000</cx:pt>
          <cx:pt idx="7805">350000</cx:pt>
          <cx:pt idx="7806">330000</cx:pt>
          <cx:pt idx="7807">600000</cx:pt>
          <cx:pt idx="7808">260000</cx:pt>
          <cx:pt idx="7809">80000</cx:pt>
          <cx:pt idx="7810">100000</cx:pt>
          <cx:pt idx="7811">800000</cx:pt>
          <cx:pt idx="7812">70000</cx:pt>
          <cx:pt idx="7813">400000</cx:pt>
          <cx:pt idx="7814">500000</cx:pt>
          <cx:pt idx="7815">300000</cx:pt>
          <cx:pt idx="7816">60000</cx:pt>
          <cx:pt idx="7817">300000</cx:pt>
          <cx:pt idx="7818">380000</cx:pt>
          <cx:pt idx="7819">400000</cx:pt>
          <cx:pt idx="7820">300000</cx:pt>
          <cx:pt idx="7821">40000</cx:pt>
          <cx:pt idx="7822">30000</cx:pt>
          <cx:pt idx="7823">1000000</cx:pt>
          <cx:pt idx="7824">380000</cx:pt>
          <cx:pt idx="7825">30000</cx:pt>
          <cx:pt idx="7826">30000</cx:pt>
          <cx:pt idx="7827">350000</cx:pt>
          <cx:pt idx="7828">700000</cx:pt>
          <cx:pt idx="7829">40000</cx:pt>
          <cx:pt idx="7830">130000</cx:pt>
          <cx:pt idx="7831">110000</cx:pt>
          <cx:pt idx="7832">300000</cx:pt>
          <cx:pt idx="7833">330000</cx:pt>
          <cx:pt idx="7834">60000</cx:pt>
          <cx:pt idx="7835">110000</cx:pt>
          <cx:pt idx="7836">130000</cx:pt>
          <cx:pt idx="7837">310000</cx:pt>
          <cx:pt idx="7838">180000</cx:pt>
          <cx:pt idx="7839">80000</cx:pt>
          <cx:pt idx="7840">80000</cx:pt>
          <cx:pt idx="7841">110000</cx:pt>
          <cx:pt idx="7842">120000</cx:pt>
          <cx:pt idx="7843">370000</cx:pt>
          <cx:pt idx="7844">260000</cx:pt>
          <cx:pt idx="7845">100000</cx:pt>
          <cx:pt idx="7846">230000</cx:pt>
          <cx:pt idx="7847">170000</cx:pt>
          <cx:pt idx="7848">340000</cx:pt>
          <cx:pt idx="7849">330000</cx:pt>
          <cx:pt idx="7850">140000</cx:pt>
          <cx:pt idx="7851">170000</cx:pt>
          <cx:pt idx="7852">140000</cx:pt>
          <cx:pt idx="7853">60000</cx:pt>
          <cx:pt idx="7854">400000</cx:pt>
          <cx:pt idx="7855">190000</cx:pt>
          <cx:pt idx="7856">60000</cx:pt>
          <cx:pt idx="7857">240000</cx:pt>
          <cx:pt idx="7858">120000</cx:pt>
          <cx:pt idx="7859">180000</cx:pt>
          <cx:pt idx="7860">650000</cx:pt>
          <cx:pt idx="7861">120000</cx:pt>
          <cx:pt idx="7862">80000</cx:pt>
          <cx:pt idx="7863">120000</cx:pt>
          <cx:pt idx="7864">100000</cx:pt>
          <cx:pt idx="7865">210000</cx:pt>
          <cx:pt idx="7866">90000</cx:pt>
          <cx:pt idx="7867">240000</cx:pt>
          <cx:pt idx="7868">150000</cx:pt>
          <cx:pt idx="7869">80000</cx:pt>
          <cx:pt idx="7870">70000</cx:pt>
          <cx:pt idx="7871">290000</cx:pt>
          <cx:pt idx="7872">300000</cx:pt>
          <cx:pt idx="7873">300000</cx:pt>
          <cx:pt idx="7874">360000</cx:pt>
          <cx:pt idx="7875">80000</cx:pt>
          <cx:pt idx="7876">50000</cx:pt>
          <cx:pt idx="7877">100000</cx:pt>
          <cx:pt idx="7878">100000</cx:pt>
          <cx:pt idx="7879">150000</cx:pt>
          <cx:pt idx="7880">90000</cx:pt>
          <cx:pt idx="7881">210000</cx:pt>
          <cx:pt idx="7882">170000</cx:pt>
          <cx:pt idx="7883">50000</cx:pt>
          <cx:pt idx="7884">120000</cx:pt>
          <cx:pt idx="7885">350000</cx:pt>
          <cx:pt idx="7886">90000</cx:pt>
          <cx:pt idx="7887">60000</cx:pt>
          <cx:pt idx="7888">100000</cx:pt>
          <cx:pt idx="7889">70000</cx:pt>
          <cx:pt idx="7890">100000</cx:pt>
          <cx:pt idx="7891">80000</cx:pt>
          <cx:pt idx="7892">150000</cx:pt>
          <cx:pt idx="7893">130000</cx:pt>
          <cx:pt idx="7894">140000</cx:pt>
          <cx:pt idx="7895">110000</cx:pt>
          <cx:pt idx="7896">90000</cx:pt>
          <cx:pt idx="7897">70000</cx:pt>
          <cx:pt idx="7898">70000</cx:pt>
          <cx:pt idx="7899">2520000</cx:pt>
          <cx:pt idx="7900">300000</cx:pt>
          <cx:pt idx="7901">30000</cx:pt>
          <cx:pt idx="7902">100000</cx:pt>
          <cx:pt idx="7903">250000</cx:pt>
          <cx:pt idx="7904">350000</cx:pt>
          <cx:pt idx="7905">20000</cx:pt>
          <cx:pt idx="7906">130000</cx:pt>
          <cx:pt idx="7907">180000</cx:pt>
          <cx:pt idx="7908">150000</cx:pt>
          <cx:pt idx="7909">80000</cx:pt>
          <cx:pt idx="7910">100000</cx:pt>
          <cx:pt idx="7911">40000</cx:pt>
          <cx:pt idx="7912">100000</cx:pt>
          <cx:pt idx="7913">40000</cx:pt>
          <cx:pt idx="7914">50000</cx:pt>
          <cx:pt idx="7915">120000</cx:pt>
          <cx:pt idx="7916">240000</cx:pt>
          <cx:pt idx="7917">80000</cx:pt>
          <cx:pt idx="7918">350000</cx:pt>
          <cx:pt idx="7919">400000</cx:pt>
          <cx:pt idx="7920">630000</cx:pt>
          <cx:pt idx="7921">120000</cx:pt>
          <cx:pt idx="7922">130000</cx:pt>
          <cx:pt idx="7923">270000</cx:pt>
          <cx:pt idx="7924">400000</cx:pt>
          <cx:pt idx="7925">850000</cx:pt>
          <cx:pt idx="7926">160000</cx:pt>
          <cx:pt idx="7927">170000</cx:pt>
          <cx:pt idx="7928">80000</cx:pt>
          <cx:pt idx="7929">150000</cx:pt>
          <cx:pt idx="7930">90000</cx:pt>
          <cx:pt idx="7931">120000</cx:pt>
          <cx:pt idx="7932">80000</cx:pt>
          <cx:pt idx="7933">160000</cx:pt>
          <cx:pt idx="7934">250000</cx:pt>
          <cx:pt idx="7935">230000</cx:pt>
          <cx:pt idx="7936">260000</cx:pt>
          <cx:pt idx="7937">180000</cx:pt>
          <cx:pt idx="7938">50000</cx:pt>
          <cx:pt idx="7939">400000</cx:pt>
          <cx:pt idx="7940">80000</cx:pt>
          <cx:pt idx="7941">170000</cx:pt>
          <cx:pt idx="7942">120000</cx:pt>
          <cx:pt idx="7943">210000</cx:pt>
          <cx:pt idx="7944">50000</cx:pt>
          <cx:pt idx="7945">90000</cx:pt>
          <cx:pt idx="7946">1300000</cx:pt>
          <cx:pt idx="7947">90000</cx:pt>
          <cx:pt idx="7948">90000</cx:pt>
          <cx:pt idx="7949">200000</cx:pt>
          <cx:pt idx="7950">20000</cx:pt>
          <cx:pt idx="7951">160000</cx:pt>
          <cx:pt idx="7952">220000</cx:pt>
          <cx:pt idx="7953">80000</cx:pt>
          <cx:pt idx="7954">90000</cx:pt>
          <cx:pt idx="7955">500000</cx:pt>
          <cx:pt idx="7956">320000</cx:pt>
          <cx:pt idx="7957">90000</cx:pt>
          <cx:pt idx="7958">400000</cx:pt>
          <cx:pt idx="7959">600000</cx:pt>
          <cx:pt idx="7960">200000</cx:pt>
          <cx:pt idx="7961">280000</cx:pt>
          <cx:pt idx="7962">250000</cx:pt>
          <cx:pt idx="7963">160000</cx:pt>
          <cx:pt idx="7964">300000</cx:pt>
          <cx:pt idx="7965">200000</cx:pt>
          <cx:pt idx="7966">80000</cx:pt>
          <cx:pt idx="7967">230000</cx:pt>
          <cx:pt idx="7968">110000</cx:pt>
          <cx:pt idx="7969">130000</cx:pt>
          <cx:pt idx="7970">310000</cx:pt>
          <cx:pt idx="7971">140000</cx:pt>
          <cx:pt idx="7972">40000</cx:pt>
          <cx:pt idx="7973">100000</cx:pt>
          <cx:pt idx="7974">70000</cx:pt>
          <cx:pt idx="7975">180000</cx:pt>
          <cx:pt idx="7976">900000</cx:pt>
          <cx:pt idx="7977">120000</cx:pt>
          <cx:pt idx="7978">80000</cx:pt>
          <cx:pt idx="7979">140000</cx:pt>
          <cx:pt idx="7980">150000</cx:pt>
          <cx:pt idx="7981">110000</cx:pt>
          <cx:pt idx="7982">80000</cx:pt>
          <cx:pt idx="7983">290000</cx:pt>
          <cx:pt idx="7984">550000</cx:pt>
          <cx:pt idx="7985">590000</cx:pt>
          <cx:pt idx="7986">1200000</cx:pt>
          <cx:pt idx="7987">90000</cx:pt>
          <cx:pt idx="7988">800000</cx:pt>
          <cx:pt idx="7989">360000</cx:pt>
          <cx:pt idx="7990">60000</cx:pt>
          <cx:pt idx="7991">120000</cx:pt>
          <cx:pt idx="7992">130000</cx:pt>
          <cx:pt idx="7993">750000</cx:pt>
          <cx:pt idx="7994">2520000</cx:pt>
          <cx:pt idx="7995">500000</cx:pt>
          <cx:pt idx="7996">420000</cx:pt>
          <cx:pt idx="7997">80000</cx:pt>
          <cx:pt idx="7998">230000</cx:pt>
          <cx:pt idx="7999">300000</cx:pt>
          <cx:pt idx="8000">200000</cx:pt>
          <cx:pt idx="8001">110000</cx:pt>
          <cx:pt idx="8002">110000</cx:pt>
          <cx:pt idx="8003">150000</cx:pt>
          <cx:pt idx="8004">230000</cx:pt>
          <cx:pt idx="8005">200000</cx:pt>
          <cx:pt idx="8006">130000</cx:pt>
          <cx:pt idx="8007">210000</cx:pt>
          <cx:pt idx="8008">170000</cx:pt>
          <cx:pt idx="8009">140000</cx:pt>
          <cx:pt idx="8010">130000</cx:pt>
          <cx:pt idx="8011">50000</cx:pt>
          <cx:pt idx="8012">1200000</cx:pt>
          <cx:pt idx="8013">650000</cx:pt>
          <cx:pt idx="8014">20000</cx:pt>
          <cx:pt idx="8015">40000</cx:pt>
          <cx:pt idx="8016">300000</cx:pt>
          <cx:pt idx="8017">110000</cx:pt>
          <cx:pt idx="8018">450000</cx:pt>
          <cx:pt idx="8019">750000</cx:pt>
          <cx:pt idx="8020">390000</cx:pt>
          <cx:pt idx="8021">130000</cx:pt>
          <cx:pt idx="8022">240000</cx:pt>
          <cx:pt idx="8023">60000</cx:pt>
          <cx:pt idx="8024">110000</cx:pt>
          <cx:pt idx="8025">380000</cx:pt>
          <cx:pt idx="8026">240000</cx:pt>
          <cx:pt idx="8027">270000</cx:pt>
          <cx:pt idx="8028">250000</cx:pt>
          <cx:pt idx="8029">350000</cx:pt>
          <cx:pt idx="8030">900000</cx:pt>
          <cx:pt idx="8031">50000</cx:pt>
          <cx:pt idx="8032">100000</cx:pt>
          <cx:pt idx="8033">190000</cx:pt>
          <cx:pt idx="8034">120000</cx:pt>
          <cx:pt idx="8035">730000</cx:pt>
          <cx:pt idx="8036">1000000</cx:pt>
          <cx:pt idx="8037">50000</cx:pt>
          <cx:pt idx="8038">350000</cx:pt>
          <cx:pt idx="8039">200000</cx:pt>
          <cx:pt idx="8040">300000</cx:pt>
          <cx:pt idx="8041">500000</cx:pt>
          <cx:pt idx="8042">100000</cx:pt>
          <cx:pt idx="8043">100000</cx:pt>
          <cx:pt idx="8044">400000</cx:pt>
          <cx:pt idx="8045">60000</cx:pt>
          <cx:pt idx="8046">230000</cx:pt>
          <cx:pt idx="8047">190000</cx:pt>
          <cx:pt idx="8048">90000</cx:pt>
          <cx:pt idx="8049">100000</cx:pt>
          <cx:pt idx="8050">2520000</cx:pt>
          <cx:pt idx="8051">250000</cx:pt>
          <cx:pt idx="8052">50000</cx:pt>
          <cx:pt idx="8053">130000</cx:pt>
          <cx:pt idx="8054">90000</cx:pt>
          <cx:pt idx="8055">120000</cx:pt>
          <cx:pt idx="8056">120000</cx:pt>
          <cx:pt idx="8057">180000</cx:pt>
          <cx:pt idx="8058">40000</cx:pt>
          <cx:pt idx="8059">130000</cx:pt>
          <cx:pt idx="8060">10000</cx:pt>
          <cx:pt idx="8061">50000</cx:pt>
          <cx:pt idx="8062">30000</cx:pt>
          <cx:pt idx="8063">700000</cx:pt>
          <cx:pt idx="8064">10000</cx:pt>
          <cx:pt idx="8065">180000</cx:pt>
          <cx:pt idx="8066">50000</cx:pt>
          <cx:pt idx="8067">300000</cx:pt>
          <cx:pt idx="8068">40000</cx:pt>
          <cx:pt idx="8069">120000</cx:pt>
          <cx:pt idx="8070">90000</cx:pt>
          <cx:pt idx="8071">90000</cx:pt>
          <cx:pt idx="8072">260000</cx:pt>
          <cx:pt idx="8073">100000</cx:pt>
          <cx:pt idx="8074">300000</cx:pt>
          <cx:pt idx="8075">100000</cx:pt>
          <cx:pt idx="8076">150000</cx:pt>
          <cx:pt idx="8077">200000</cx:pt>
          <cx:pt idx="8078">40000</cx:pt>
          <cx:pt idx="8079">50000</cx:pt>
          <cx:pt idx="8080">250000</cx:pt>
          <cx:pt idx="8081">150000</cx:pt>
          <cx:pt idx="8082">80000</cx:pt>
          <cx:pt idx="8083">280000</cx:pt>
          <cx:pt idx="8084">120000</cx:pt>
          <cx:pt idx="8085">110000</cx:pt>
          <cx:pt idx="8086">170000</cx:pt>
          <cx:pt idx="8087">90000</cx:pt>
          <cx:pt idx="8088">100000</cx:pt>
          <cx:pt idx="8089">100000</cx:pt>
          <cx:pt idx="8090">210000</cx:pt>
          <cx:pt idx="8091">100000</cx:pt>
          <cx:pt idx="8092">250000</cx:pt>
          <cx:pt idx="8093">290000</cx:pt>
          <cx:pt idx="8094">70000</cx:pt>
          <cx:pt idx="8095">1000000</cx:pt>
          <cx:pt idx="8096">90000</cx:pt>
          <cx:pt idx="8097">200000</cx:pt>
          <cx:pt idx="8098">50000</cx:pt>
          <cx:pt idx="8099">90000</cx:pt>
          <cx:pt idx="8100">100000</cx:pt>
          <cx:pt idx="8101">70000</cx:pt>
          <cx:pt idx="8102">340000</cx:pt>
          <cx:pt idx="8103">360000</cx:pt>
          <cx:pt idx="8104">200000</cx:pt>
          <cx:pt idx="8105">160000</cx:pt>
          <cx:pt idx="8106">200000</cx:pt>
          <cx:pt idx="8107">110000</cx:pt>
          <cx:pt idx="8108">40000</cx:pt>
          <cx:pt idx="8109">250000</cx:pt>
          <cx:pt idx="8110">50000</cx:pt>
          <cx:pt idx="8111">120000</cx:pt>
          <cx:pt idx="8112">280000</cx:pt>
          <cx:pt idx="8113">150000</cx:pt>
          <cx:pt idx="8114">800000</cx:pt>
          <cx:pt idx="8115">140000</cx:pt>
          <cx:pt idx="8116">70000</cx:pt>
          <cx:pt idx="8117">120000</cx:pt>
          <cx:pt idx="8118">250000</cx:pt>
          <cx:pt idx="8119">110000</cx:pt>
          <cx:pt idx="8120">150000</cx:pt>
          <cx:pt idx="8121">230000</cx:pt>
          <cx:pt idx="8122">60000</cx:pt>
          <cx:pt idx="8123">90000</cx:pt>
          <cx:pt idx="8124">120000</cx:pt>
          <cx:pt idx="8125">150000</cx:pt>
          <cx:pt idx="8126">300000</cx:pt>
          <cx:pt idx="8127">90000</cx:pt>
          <cx:pt idx="8128">300000</cx:pt>
          <cx:pt idx="8129">100000</cx:pt>
          <cx:pt idx="8130">70000</cx:pt>
          <cx:pt idx="8131">130000</cx:pt>
          <cx:pt idx="8132">190000</cx:pt>
          <cx:pt idx="8133">50000</cx:pt>
          <cx:pt idx="8134">220000</cx:pt>
          <cx:pt idx="8135">130000</cx:pt>
          <cx:pt idx="8136">90000</cx:pt>
          <cx:pt idx="8137">450000</cx:pt>
          <cx:pt idx="8138">550000</cx:pt>
          <cx:pt idx="8139">700000</cx:pt>
          <cx:pt idx="8140">2520000</cx:pt>
          <cx:pt idx="8141">320000</cx:pt>
          <cx:pt idx="8142">90000</cx:pt>
          <cx:pt idx="8143">100000</cx:pt>
          <cx:pt idx="8144">250000</cx:pt>
          <cx:pt idx="8145">100000</cx:pt>
          <cx:pt idx="8146">120000</cx:pt>
          <cx:pt idx="8147">400000</cx:pt>
          <cx:pt idx="8148">80000</cx:pt>
          <cx:pt idx="8149">300000</cx:pt>
          <cx:pt idx="8150">170000</cx:pt>
          <cx:pt idx="8151">120000</cx:pt>
          <cx:pt idx="8152">180000</cx:pt>
          <cx:pt idx="8153">70000</cx:pt>
          <cx:pt idx="8154">20000</cx:pt>
          <cx:pt idx="8155">140000</cx:pt>
          <cx:pt idx="8156">50000</cx:pt>
          <cx:pt idx="8157">280000</cx:pt>
          <cx:pt idx="8158">330000</cx:pt>
          <cx:pt idx="8159">100000</cx:pt>
          <cx:pt idx="8160">130000</cx:pt>
          <cx:pt idx="8161">30000</cx:pt>
          <cx:pt idx="8162">80000</cx:pt>
          <cx:pt idx="8163">280000</cx:pt>
          <cx:pt idx="8164">20000</cx:pt>
          <cx:pt idx="8165">80000</cx:pt>
          <cx:pt idx="8166">140000</cx:pt>
          <cx:pt idx="8167">100000</cx:pt>
          <cx:pt idx="8168">30000</cx:pt>
          <cx:pt idx="8169">250000</cx:pt>
          <cx:pt idx="8170">130000</cx:pt>
          <cx:pt idx="8171">750000</cx:pt>
          <cx:pt idx="8172">80000</cx:pt>
          <cx:pt idx="8173">50000</cx:pt>
          <cx:pt idx="8174">430000</cx:pt>
          <cx:pt idx="8175">600000</cx:pt>
          <cx:pt idx="8176">170000</cx:pt>
          <cx:pt idx="8177">260000</cx:pt>
          <cx:pt idx="8178">750000</cx:pt>
          <cx:pt idx="8179">600000</cx:pt>
          <cx:pt idx="8180">70000</cx:pt>
          <cx:pt idx="8181">130000</cx:pt>
          <cx:pt idx="8182">70000</cx:pt>
          <cx:pt idx="8183">180000</cx:pt>
          <cx:pt idx="8184">250000</cx:pt>
          <cx:pt idx="8185">200000</cx:pt>
          <cx:pt idx="8186">100000</cx:pt>
          <cx:pt idx="8187">220000</cx:pt>
          <cx:pt idx="8188">250000</cx:pt>
          <cx:pt idx="8189">200000</cx:pt>
          <cx:pt idx="8190">530000</cx:pt>
          <cx:pt idx="8191">350000</cx:pt>
          <cx:pt idx="8192">350000</cx:pt>
          <cx:pt idx="8193">70000</cx:pt>
          <cx:pt idx="8194">150000</cx:pt>
          <cx:pt idx="8195">50000</cx:pt>
          <cx:pt idx="8196">150000</cx:pt>
          <cx:pt idx="8197">170000</cx:pt>
          <cx:pt idx="8198">130000</cx:pt>
          <cx:pt idx="8199">80000</cx:pt>
          <cx:pt idx="8200">460000</cx:pt>
          <cx:pt idx="8201">150000</cx:pt>
          <cx:pt idx="8202">280000</cx:pt>
          <cx:pt idx="8203">90000</cx:pt>
          <cx:pt idx="8204">30000</cx:pt>
          <cx:pt idx="8205">120000</cx:pt>
          <cx:pt idx="8206">100000</cx:pt>
          <cx:pt idx="8207">110000</cx:pt>
          <cx:pt idx="8208">130000</cx:pt>
          <cx:pt idx="8209">70000</cx:pt>
          <cx:pt idx="8210">110000</cx:pt>
          <cx:pt idx="8211">200000</cx:pt>
          <cx:pt idx="8212">60000</cx:pt>
          <cx:pt idx="8213">90000</cx:pt>
          <cx:pt idx="8214">180000</cx:pt>
          <cx:pt idx="8215">120000</cx:pt>
          <cx:pt idx="8216">320000</cx:pt>
          <cx:pt idx="8217">90000</cx:pt>
          <cx:pt idx="8218">100000</cx:pt>
          <cx:pt idx="8219">160000</cx:pt>
          <cx:pt idx="8220">180000</cx:pt>
          <cx:pt idx="8221">70000</cx:pt>
          <cx:pt idx="8222">130000</cx:pt>
          <cx:pt idx="8223">200000</cx:pt>
          <cx:pt idx="8224">70000</cx:pt>
          <cx:pt idx="8225">140000</cx:pt>
          <cx:pt idx="8226">50000</cx:pt>
          <cx:pt idx="8227">30000</cx:pt>
          <cx:pt idx="8228">50000</cx:pt>
          <cx:pt idx="8229">50000</cx:pt>
          <cx:pt idx="8230">150000</cx:pt>
          <cx:pt idx="8231">140000</cx:pt>
          <cx:pt idx="8232">90000</cx:pt>
          <cx:pt idx="8233">100000</cx:pt>
          <cx:pt idx="8234">290000</cx:pt>
          <cx:pt idx="8235">140000</cx:pt>
          <cx:pt idx="8236">120000</cx:pt>
          <cx:pt idx="8237">80000</cx:pt>
          <cx:pt idx="8238">400000</cx:pt>
          <cx:pt idx="8239">110000</cx:pt>
          <cx:pt idx="8240">180000</cx:pt>
          <cx:pt idx="8241">900000</cx:pt>
          <cx:pt idx="8242">390000</cx:pt>
          <cx:pt idx="8243">330000</cx:pt>
          <cx:pt idx="8244">140000</cx:pt>
          <cx:pt idx="8245">100000</cx:pt>
          <cx:pt idx="8246">190000</cx:pt>
          <cx:pt idx="8247">200000</cx:pt>
          <cx:pt idx="8248">180000</cx:pt>
          <cx:pt idx="8249">250000</cx:pt>
          <cx:pt idx="8250">100000</cx:pt>
          <cx:pt idx="8251">160000</cx:pt>
          <cx:pt idx="8252">400000</cx:pt>
          <cx:pt idx="8253">130000</cx:pt>
          <cx:pt idx="8254">320000</cx:pt>
          <cx:pt idx="8255">80000</cx:pt>
          <cx:pt idx="8256">60000</cx:pt>
          <cx:pt idx="8257">120000</cx:pt>
          <cx:pt idx="8258">270000</cx:pt>
          <cx:pt idx="8259">130000</cx:pt>
          <cx:pt idx="8260">230000</cx:pt>
          <cx:pt idx="8261">80000</cx:pt>
          <cx:pt idx="8262">300000</cx:pt>
          <cx:pt idx="8263">130000</cx:pt>
          <cx:pt idx="8264">700000</cx:pt>
          <cx:pt idx="8265">80000</cx:pt>
          <cx:pt idx="8266">50000</cx:pt>
          <cx:pt idx="8267">300000</cx:pt>
          <cx:pt idx="8268">100000</cx:pt>
          <cx:pt idx="8269">250000</cx:pt>
          <cx:pt idx="8270">80000</cx:pt>
          <cx:pt idx="8271">70000</cx:pt>
          <cx:pt idx="8272">170000</cx:pt>
          <cx:pt idx="8273">90000</cx:pt>
          <cx:pt idx="8274">120000</cx:pt>
          <cx:pt idx="8275">100000</cx:pt>
          <cx:pt idx="8276">50000</cx:pt>
          <cx:pt idx="8277">2520000</cx:pt>
          <cx:pt idx="8278">120000</cx:pt>
          <cx:pt idx="8279">80000</cx:pt>
          <cx:pt idx="8280">80000</cx:pt>
          <cx:pt idx="8281">80000</cx:pt>
          <cx:pt idx="8282">120000</cx:pt>
          <cx:pt idx="8283">160000</cx:pt>
          <cx:pt idx="8284">150000</cx:pt>
          <cx:pt idx="8285">140000</cx:pt>
          <cx:pt idx="8286">580000</cx:pt>
          <cx:pt idx="8287">450000</cx:pt>
          <cx:pt idx="8288">80000</cx:pt>
          <cx:pt idx="8289">90000</cx:pt>
          <cx:pt idx="8290">30000</cx:pt>
          <cx:pt idx="8291">30000</cx:pt>
          <cx:pt idx="8292">50000</cx:pt>
          <cx:pt idx="8293">500000</cx:pt>
          <cx:pt idx="8294">90000</cx:pt>
          <cx:pt idx="8295">140000</cx:pt>
          <cx:pt idx="8296">120000</cx:pt>
          <cx:pt idx="8297">700000</cx:pt>
          <cx:pt idx="8298">350000</cx:pt>
          <cx:pt idx="8299">140000</cx:pt>
          <cx:pt idx="8300">120000</cx:pt>
          <cx:pt idx="8301">600000</cx:pt>
          <cx:pt idx="8302">420000</cx:pt>
          <cx:pt idx="8303">90000</cx:pt>
          <cx:pt idx="8304">230000</cx:pt>
          <cx:pt idx="8305">290000</cx:pt>
          <cx:pt idx="8306">300000</cx:pt>
          <cx:pt idx="8307">350000</cx:pt>
          <cx:pt idx="8308">130000</cx:pt>
          <cx:pt idx="8309">130000</cx:pt>
          <cx:pt idx="8310">140000</cx:pt>
          <cx:pt idx="8311">180000</cx:pt>
          <cx:pt idx="8312">20000</cx:pt>
          <cx:pt idx="8313">110000</cx:pt>
          <cx:pt idx="8314">290000</cx:pt>
          <cx:pt idx="8315">100000</cx:pt>
          <cx:pt idx="8316">70000</cx:pt>
          <cx:pt idx="8317">1300000</cx:pt>
          <cx:pt idx="8318">1000000</cx:pt>
          <cx:pt idx="8319">220000</cx:pt>
          <cx:pt idx="8320">90000</cx:pt>
          <cx:pt idx="8321">600000</cx:pt>
          <cx:pt idx="8322">400000</cx:pt>
          <cx:pt idx="8323">170000</cx:pt>
          <cx:pt idx="8324">300000</cx:pt>
          <cx:pt idx="8325">130000</cx:pt>
          <cx:pt idx="8326">280000</cx:pt>
          <cx:pt idx="8327">40000</cx:pt>
          <cx:pt idx="8328">60000</cx:pt>
          <cx:pt idx="8329">130000</cx:pt>
          <cx:pt idx="8330">80000</cx:pt>
          <cx:pt idx="8331">120000</cx:pt>
          <cx:pt idx="8332">30000</cx:pt>
          <cx:pt idx="8333">130000</cx:pt>
          <cx:pt idx="8334">280000</cx:pt>
          <cx:pt idx="8335">300000</cx:pt>
          <cx:pt idx="8336">130000</cx:pt>
          <cx:pt idx="8337">70000</cx:pt>
          <cx:pt idx="8338">90000</cx:pt>
          <cx:pt idx="8339">220000</cx:pt>
          <cx:pt idx="8340">110000</cx:pt>
          <cx:pt idx="8341">50000</cx:pt>
          <cx:pt idx="8342">150000</cx:pt>
          <cx:pt idx="8343">180000</cx:pt>
          <cx:pt idx="8344">90000</cx:pt>
          <cx:pt idx="8345">170000</cx:pt>
          <cx:pt idx="8346">100000</cx:pt>
          <cx:pt idx="8347">60000</cx:pt>
          <cx:pt idx="8348">100000</cx:pt>
          <cx:pt idx="8349">230000</cx:pt>
          <cx:pt idx="8350">100000</cx:pt>
          <cx:pt idx="8351">80000</cx:pt>
          <cx:pt idx="8352">60000</cx:pt>
          <cx:pt idx="8353">30000</cx:pt>
          <cx:pt idx="8354">80000</cx:pt>
          <cx:pt idx="8355">30000</cx:pt>
          <cx:pt idx="8356">40000</cx:pt>
          <cx:pt idx="8357">170000</cx:pt>
          <cx:pt idx="8358">160000</cx:pt>
          <cx:pt idx="8359">120000</cx:pt>
          <cx:pt idx="8360">50000</cx:pt>
          <cx:pt idx="8361">40000</cx:pt>
          <cx:pt idx="8362">50000</cx:pt>
          <cx:pt idx="8363">600000</cx:pt>
          <cx:pt idx="8364">120000</cx:pt>
          <cx:pt idx="8365">40000</cx:pt>
          <cx:pt idx="8366">40000</cx:pt>
          <cx:pt idx="8367">70000</cx:pt>
          <cx:pt idx="8368">100000</cx:pt>
          <cx:pt idx="8369">280000</cx:pt>
          <cx:pt idx="8370">120000</cx:pt>
          <cx:pt idx="8371">100000</cx:pt>
          <cx:pt idx="8372">160000</cx:pt>
          <cx:pt idx="8373">200000</cx:pt>
          <cx:pt idx="8374">180000</cx:pt>
          <cx:pt idx="8375">50000</cx:pt>
          <cx:pt idx="8376">80000</cx:pt>
          <cx:pt idx="8377">80000</cx:pt>
          <cx:pt idx="8378">750000</cx:pt>
          <cx:pt idx="8379">220000</cx:pt>
          <cx:pt idx="8380">110000</cx:pt>
          <cx:pt idx="8381">350000</cx:pt>
          <cx:pt idx="8382">300000</cx:pt>
          <cx:pt idx="8383">500000</cx:pt>
          <cx:pt idx="8384">250000</cx:pt>
          <cx:pt idx="8385">530000</cx:pt>
          <cx:pt idx="8386">120000</cx:pt>
          <cx:pt idx="8387">300000</cx:pt>
          <cx:pt idx="8388">140000</cx:pt>
          <cx:pt idx="8389">80000</cx:pt>
          <cx:pt idx="8390">70000</cx:pt>
          <cx:pt idx="8391">190000</cx:pt>
          <cx:pt idx="8392">70000</cx:pt>
          <cx:pt idx="8393">390000</cx:pt>
          <cx:pt idx="8394">50000</cx:pt>
          <cx:pt idx="8395">60000</cx:pt>
          <cx:pt idx="8396">150000</cx:pt>
          <cx:pt idx="8397">150000</cx:pt>
          <cx:pt idx="8398">120000</cx:pt>
          <cx:pt idx="8399">70000</cx:pt>
          <cx:pt idx="8400">80000</cx:pt>
          <cx:pt idx="8401">90000</cx:pt>
          <cx:pt idx="8402">30000</cx:pt>
          <cx:pt idx="8403">90000</cx:pt>
          <cx:pt idx="8404">40000</cx:pt>
          <cx:pt idx="8405">60000</cx:pt>
          <cx:pt idx="8406">60000</cx:pt>
          <cx:pt idx="8407">200000</cx:pt>
          <cx:pt idx="8408">240000</cx:pt>
          <cx:pt idx="8409">1000000</cx:pt>
          <cx:pt idx="8410">30000</cx:pt>
          <cx:pt idx="8411">70000</cx:pt>
          <cx:pt idx="8412">60000</cx:pt>
          <cx:pt idx="8413">230000</cx:pt>
          <cx:pt idx="8414">90000</cx:pt>
          <cx:pt idx="8415">200000</cx:pt>
          <cx:pt idx="8416">200000</cx:pt>
          <cx:pt idx="8417">70000</cx:pt>
          <cx:pt idx="8418">80000</cx:pt>
          <cx:pt idx="8419">150000</cx:pt>
          <cx:pt idx="8420">40000</cx:pt>
          <cx:pt idx="8421">60000</cx:pt>
          <cx:pt idx="8422">360000</cx:pt>
          <cx:pt idx="8423">80000</cx:pt>
          <cx:pt idx="8424">350000</cx:pt>
          <cx:pt idx="8425">160000</cx:pt>
          <cx:pt idx="8426">30000</cx:pt>
          <cx:pt idx="8427">30000</cx:pt>
          <cx:pt idx="8428">30000</cx:pt>
          <cx:pt idx="8429">120000</cx:pt>
          <cx:pt idx="8430">200000</cx:pt>
          <cx:pt idx="8431">50000</cx:pt>
          <cx:pt idx="8432">240000</cx:pt>
          <cx:pt idx="8433">480000</cx:pt>
          <cx:pt idx="8434">150000</cx:pt>
          <cx:pt idx="8435">80000</cx:pt>
          <cx:pt idx="8436">240000</cx:pt>
          <cx:pt idx="8437">300000</cx:pt>
          <cx:pt idx="8438">150000</cx:pt>
          <cx:pt idx="8439">190000</cx:pt>
          <cx:pt idx="8440">300000</cx:pt>
          <cx:pt idx="8441">110000</cx:pt>
          <cx:pt idx="8442">320000</cx:pt>
          <cx:pt idx="8443">90000</cx:pt>
          <cx:pt idx="8444">140000</cx:pt>
          <cx:pt idx="8445">250000</cx:pt>
          <cx:pt idx="8446">60000</cx:pt>
          <cx:pt idx="8447">40000</cx:pt>
          <cx:pt idx="8448">60000</cx:pt>
          <cx:pt idx="8449">210000</cx:pt>
          <cx:pt idx="8450">10000</cx:pt>
          <cx:pt idx="8451">250000</cx:pt>
          <cx:pt idx="8452">70000</cx:pt>
          <cx:pt idx="8453">390000</cx:pt>
          <cx:pt idx="8454">100000</cx:pt>
          <cx:pt idx="8455">80000</cx:pt>
          <cx:pt idx="8456">50000</cx:pt>
          <cx:pt idx="8457">350000</cx:pt>
          <cx:pt idx="8458">350000</cx:pt>
          <cx:pt idx="8459">500000</cx:pt>
          <cx:pt idx="8460">400000</cx:pt>
          <cx:pt idx="8461">280000</cx:pt>
          <cx:pt idx="8462">250000</cx:pt>
          <cx:pt idx="8463">300000</cx:pt>
          <cx:pt idx="8464">300000</cx:pt>
          <cx:pt idx="8465">90000</cx:pt>
          <cx:pt idx="8466">60000</cx:pt>
          <cx:pt idx="8467">160000</cx:pt>
          <cx:pt idx="8468">50000</cx:pt>
          <cx:pt idx="8469">1000000</cx:pt>
          <cx:pt idx="8470">200000</cx:pt>
          <cx:pt idx="8471">250000</cx:pt>
          <cx:pt idx="8472">30000</cx:pt>
          <cx:pt idx="8473">190000</cx:pt>
          <cx:pt idx="8474">90000</cx:pt>
          <cx:pt idx="8475">200000</cx:pt>
          <cx:pt idx="8476">270000</cx:pt>
          <cx:pt idx="8477">90000</cx:pt>
          <cx:pt idx="8478">40000</cx:pt>
          <cx:pt idx="8479">80000</cx:pt>
          <cx:pt idx="8480">40000</cx:pt>
          <cx:pt idx="8481">90000</cx:pt>
          <cx:pt idx="8482">40000</cx:pt>
          <cx:pt idx="8483">250000</cx:pt>
          <cx:pt idx="8484">90000</cx:pt>
          <cx:pt idx="8485">80000</cx:pt>
          <cx:pt idx="8486">150000</cx:pt>
          <cx:pt idx="8487">150000</cx:pt>
          <cx:pt idx="8488">90000</cx:pt>
          <cx:pt idx="8489">150000</cx:pt>
          <cx:pt idx="8490">100000</cx:pt>
          <cx:pt idx="8491">40000</cx:pt>
          <cx:pt idx="8492">180000</cx:pt>
          <cx:pt idx="8493">150000</cx:pt>
          <cx:pt idx="8494">400000</cx:pt>
          <cx:pt idx="8495">110000</cx:pt>
          <cx:pt idx="8496">130000</cx:pt>
          <cx:pt idx="8497">100000</cx:pt>
          <cx:pt idx="8498">80000</cx:pt>
          <cx:pt idx="8499">230000</cx:pt>
          <cx:pt idx="8500">150000</cx:pt>
          <cx:pt idx="8501">50000</cx:pt>
          <cx:pt idx="8502">320000</cx:pt>
          <cx:pt idx="8503">400000</cx:pt>
          <cx:pt idx="8504">80000</cx:pt>
          <cx:pt idx="8505">70000</cx:pt>
          <cx:pt idx="8506">150000</cx:pt>
          <cx:pt idx="8507">70000</cx:pt>
          <cx:pt idx="8508">80000</cx:pt>
          <cx:pt idx="8509">50000</cx:pt>
          <cx:pt idx="8510">100000</cx:pt>
          <cx:pt idx="8511">350000</cx:pt>
          <cx:pt idx="8512">150000</cx:pt>
          <cx:pt idx="8513">60000</cx:pt>
          <cx:pt idx="8514">250000</cx:pt>
          <cx:pt idx="8515">130000</cx:pt>
          <cx:pt idx="8516">170000</cx:pt>
          <cx:pt idx="8517">280000</cx:pt>
          <cx:pt idx="8518">110000</cx:pt>
          <cx:pt idx="8519">80000</cx:pt>
          <cx:pt idx="8520">210000</cx:pt>
          <cx:pt idx="8521">60000</cx:pt>
          <cx:pt idx="8522">150000</cx:pt>
          <cx:pt idx="8523">160000</cx:pt>
          <cx:pt idx="8524">100000</cx:pt>
          <cx:pt idx="8525">140000</cx:pt>
          <cx:pt idx="8526">150000</cx:pt>
          <cx:pt idx="8527">100000</cx:pt>
          <cx:pt idx="8528">250000</cx:pt>
          <cx:pt idx="8529">90000</cx:pt>
          <cx:pt idx="8530">200000</cx:pt>
          <cx:pt idx="8531">40000</cx:pt>
          <cx:pt idx="8532">60000</cx:pt>
          <cx:pt idx="8533">130000</cx:pt>
          <cx:pt idx="8534">140000</cx:pt>
          <cx:pt idx="8535">90000</cx:pt>
          <cx:pt idx="8536">90000</cx:pt>
          <cx:pt idx="8537">40000</cx:pt>
          <cx:pt idx="8538">120000</cx:pt>
          <cx:pt idx="8539">120000</cx:pt>
          <cx:pt idx="8540">250000</cx:pt>
          <cx:pt idx="8541">70000</cx:pt>
          <cx:pt idx="8542">90000</cx:pt>
          <cx:pt idx="8543">60000</cx:pt>
          <cx:pt idx="8544">80000</cx:pt>
          <cx:pt idx="8545">90000</cx:pt>
          <cx:pt idx="8546">40000</cx:pt>
          <cx:pt idx="8547">240000</cx:pt>
          <cx:pt idx="8548">190000</cx:pt>
          <cx:pt idx="8549">200000</cx:pt>
          <cx:pt idx="8550">150000</cx:pt>
          <cx:pt idx="8551">200000</cx:pt>
          <cx:pt idx="8552">50000</cx:pt>
          <cx:pt idx="8553">60000</cx:pt>
          <cx:pt idx="8554">80000</cx:pt>
          <cx:pt idx="8555">130000</cx:pt>
          <cx:pt idx="8556">140000</cx:pt>
          <cx:pt idx="8557">170000</cx:pt>
          <cx:pt idx="8558">90000</cx:pt>
          <cx:pt idx="8559">150000</cx:pt>
          <cx:pt idx="8560">300000</cx:pt>
          <cx:pt idx="8561">140000</cx:pt>
          <cx:pt idx="8562">140000</cx:pt>
          <cx:pt idx="8563">170000</cx:pt>
          <cx:pt idx="8564">80000</cx:pt>
          <cx:pt idx="8565">100000</cx:pt>
          <cx:pt idx="8566">300000</cx:pt>
          <cx:pt idx="8567">230000</cx:pt>
          <cx:pt idx="8568">90000</cx:pt>
          <cx:pt idx="8569">300000</cx:pt>
          <cx:pt idx="8570">900000</cx:pt>
          <cx:pt idx="8571">60000</cx:pt>
          <cx:pt idx="8572">240000</cx:pt>
          <cx:pt idx="8573">20000</cx:pt>
          <cx:pt idx="8574">50000</cx:pt>
          <cx:pt idx="8575">150000</cx:pt>
          <cx:pt idx="8576">80000</cx:pt>
          <cx:pt idx="8577">220000</cx:pt>
          <cx:pt idx="8578">600000</cx:pt>
          <cx:pt idx="8579">110000</cx:pt>
          <cx:pt idx="8580">80000</cx:pt>
          <cx:pt idx="8581">140000</cx:pt>
          <cx:pt idx="8582">120000</cx:pt>
          <cx:pt idx="8583">150000</cx:pt>
          <cx:pt idx="8584">90000</cx:pt>
          <cx:pt idx="8585">120000</cx:pt>
          <cx:pt idx="8586">120000</cx:pt>
          <cx:pt idx="8587">100000</cx:pt>
          <cx:pt idx="8588">100000</cx:pt>
          <cx:pt idx="8589">180000</cx:pt>
          <cx:pt idx="8590">120000</cx:pt>
          <cx:pt idx="8591">80000</cx:pt>
          <cx:pt idx="8592">100000</cx:pt>
          <cx:pt idx="8593">350000</cx:pt>
          <cx:pt idx="8594">80000</cx:pt>
          <cx:pt idx="8595">230000</cx:pt>
          <cx:pt idx="8596">540000</cx:pt>
          <cx:pt idx="8597">150000</cx:pt>
          <cx:pt idx="8598">250000</cx:pt>
          <cx:pt idx="8599">2520000</cx:pt>
          <cx:pt idx="8600">600000</cx:pt>
          <cx:pt idx="8601">2520000</cx:pt>
          <cx:pt idx="8602">130000</cx:pt>
          <cx:pt idx="8603">160000</cx:pt>
          <cx:pt idx="8604">200000</cx:pt>
          <cx:pt idx="8605">170000</cx:pt>
          <cx:pt idx="8606">100000</cx:pt>
          <cx:pt idx="8607">80000</cx:pt>
          <cx:pt idx="8608">90000</cx:pt>
          <cx:pt idx="8609">110000</cx:pt>
          <cx:pt idx="8610">120000</cx:pt>
          <cx:pt idx="8611">90000</cx:pt>
          <cx:pt idx="8612">80000</cx:pt>
          <cx:pt idx="8613">830000</cx:pt>
          <cx:pt idx="8614">160000</cx:pt>
          <cx:pt idx="8615">30000</cx:pt>
          <cx:pt idx="8616">430000</cx:pt>
          <cx:pt idx="8617">80000</cx:pt>
          <cx:pt idx="8618">250000</cx:pt>
          <cx:pt idx="8619">80000</cx:pt>
          <cx:pt idx="8620">190000</cx:pt>
          <cx:pt idx="8621">150000</cx:pt>
          <cx:pt idx="8622">100000</cx:pt>
          <cx:pt idx="8623">80000</cx:pt>
          <cx:pt idx="8624">50000</cx:pt>
          <cx:pt idx="8625">140000</cx:pt>
          <cx:pt idx="8626">100000</cx:pt>
          <cx:pt idx="8627">220000</cx:pt>
          <cx:pt idx="8628">100000</cx:pt>
          <cx:pt idx="8629">30000</cx:pt>
          <cx:pt idx="8630">100000</cx:pt>
          <cx:pt idx="8631">110000</cx:pt>
          <cx:pt idx="8632">140000</cx:pt>
          <cx:pt idx="8633">250000</cx:pt>
          <cx:pt idx="8634">50000</cx:pt>
          <cx:pt idx="8635">160000</cx:pt>
          <cx:pt idx="8636">350000</cx:pt>
          <cx:pt idx="8637">70000</cx:pt>
          <cx:pt idx="8638">100000</cx:pt>
          <cx:pt idx="8639">450000</cx:pt>
          <cx:pt idx="8640">1200000</cx:pt>
          <cx:pt idx="8641">70000</cx:pt>
          <cx:pt idx="8642">110000</cx:pt>
          <cx:pt idx="8643">110000</cx:pt>
          <cx:pt idx="8644">20000</cx:pt>
          <cx:pt idx="8645">90000</cx:pt>
          <cx:pt idx="8646">50000</cx:pt>
          <cx:pt idx="8647">60000</cx:pt>
          <cx:pt idx="8648">250000</cx:pt>
          <cx:pt idx="8649">100000</cx:pt>
          <cx:pt idx="8650">500000</cx:pt>
          <cx:pt idx="8651">400000</cx:pt>
          <cx:pt idx="8652">30000</cx:pt>
          <cx:pt idx="8653">100000</cx:pt>
          <cx:pt idx="8654">160000</cx:pt>
          <cx:pt idx="8655">130000</cx:pt>
          <cx:pt idx="8656">90000</cx:pt>
          <cx:pt idx="8657">290000</cx:pt>
          <cx:pt idx="8658">300000</cx:pt>
          <cx:pt idx="8659">260000</cx:pt>
          <cx:pt idx="8660">140000</cx:pt>
          <cx:pt idx="8661">80000</cx:pt>
          <cx:pt idx="8662">200000</cx:pt>
          <cx:pt idx="8663">120000</cx:pt>
          <cx:pt idx="8664">120000</cx:pt>
          <cx:pt idx="8665">210000</cx:pt>
          <cx:pt idx="8666">50000</cx:pt>
          <cx:pt idx="8667">400000</cx:pt>
          <cx:pt idx="8668">300000</cx:pt>
          <cx:pt idx="8669">200000</cx:pt>
          <cx:pt idx="8670">90000</cx:pt>
          <cx:pt idx="8671">30000</cx:pt>
          <cx:pt idx="8672">200000</cx:pt>
          <cx:pt idx="8673">90000</cx:pt>
          <cx:pt idx="8674">700000</cx:pt>
          <cx:pt idx="8675">80000</cx:pt>
          <cx:pt idx="8676">60000</cx:pt>
          <cx:pt idx="8677">250000</cx:pt>
          <cx:pt idx="8678">170000</cx:pt>
          <cx:pt idx="8679">140000</cx:pt>
          <cx:pt idx="8680">30000</cx:pt>
          <cx:pt idx="8681">150000</cx:pt>
          <cx:pt idx="8682">150000</cx:pt>
          <cx:pt idx="8683">230000</cx:pt>
          <cx:pt idx="8684">140000</cx:pt>
          <cx:pt idx="8685">100000</cx:pt>
          <cx:pt idx="8686">60000</cx:pt>
          <cx:pt idx="8687">150000</cx:pt>
          <cx:pt idx="8688">90000</cx:pt>
          <cx:pt idx="8689">70000</cx:pt>
          <cx:pt idx="8690">190000</cx:pt>
          <cx:pt idx="8691">90000</cx:pt>
          <cx:pt idx="8692">150000</cx:pt>
          <cx:pt idx="8693">200000</cx:pt>
          <cx:pt idx="8694">60000</cx:pt>
          <cx:pt idx="8695">160000</cx:pt>
          <cx:pt idx="8696">80000</cx:pt>
          <cx:pt idx="8697">60000</cx:pt>
          <cx:pt idx="8698">60000</cx:pt>
          <cx:pt idx="8699">150000</cx:pt>
          <cx:pt idx="8700">250000</cx:pt>
          <cx:pt idx="8701">80000</cx:pt>
          <cx:pt idx="8702">600000</cx:pt>
          <cx:pt idx="8703">90000</cx:pt>
          <cx:pt idx="8704">230000</cx:pt>
          <cx:pt idx="8705">100000</cx:pt>
          <cx:pt idx="8706">100000</cx:pt>
          <cx:pt idx="8707">70000</cx:pt>
          <cx:pt idx="8708">50000</cx:pt>
          <cx:pt idx="8709">180000</cx:pt>
          <cx:pt idx="8710">100000</cx:pt>
          <cx:pt idx="8711">330000</cx:pt>
          <cx:pt idx="8712">150000</cx:pt>
          <cx:pt idx="8713">400000</cx:pt>
          <cx:pt idx="8714">450000</cx:pt>
          <cx:pt idx="8715">540000</cx:pt>
          <cx:pt idx="8716">160000</cx:pt>
          <cx:pt idx="8717">250000</cx:pt>
          <cx:pt idx="8718">20000</cx:pt>
          <cx:pt idx="8719">280000</cx:pt>
          <cx:pt idx="8720">250000</cx:pt>
          <cx:pt idx="8721">270000</cx:pt>
          <cx:pt idx="8722">170000</cx:pt>
          <cx:pt idx="8723">110000</cx:pt>
          <cx:pt idx="8724">280000</cx:pt>
          <cx:pt idx="8725">30000</cx:pt>
          <cx:pt idx="8726">90000</cx:pt>
          <cx:pt idx="8727">120000</cx:pt>
          <cx:pt idx="8728">190000</cx:pt>
          <cx:pt idx="8729">220000</cx:pt>
          <cx:pt idx="8730">270000</cx:pt>
          <cx:pt idx="8731">300000</cx:pt>
          <cx:pt idx="8732">350000</cx:pt>
          <cx:pt idx="8733">80000</cx:pt>
          <cx:pt idx="8734">60000</cx:pt>
          <cx:pt idx="8735">90000</cx:pt>
          <cx:pt idx="8736">100000</cx:pt>
          <cx:pt idx="8737">90000</cx:pt>
          <cx:pt idx="8738">1200000</cx:pt>
          <cx:pt idx="8739">790000</cx:pt>
          <cx:pt idx="8740">110000</cx:pt>
          <cx:pt idx="8741">300000</cx:pt>
          <cx:pt idx="8742">80000</cx:pt>
          <cx:pt idx="8743">140000</cx:pt>
          <cx:pt idx="8744">300000</cx:pt>
          <cx:pt idx="8745">340000</cx:pt>
          <cx:pt idx="8746">70000</cx:pt>
          <cx:pt idx="8747">170000</cx:pt>
          <cx:pt idx="8748">400000</cx:pt>
          <cx:pt idx="8749">230000</cx:pt>
          <cx:pt idx="8750">90000</cx:pt>
          <cx:pt idx="8751">130000</cx:pt>
          <cx:pt idx="8752">400000</cx:pt>
          <cx:pt idx="8753">270000</cx:pt>
          <cx:pt idx="8754">180000</cx:pt>
          <cx:pt idx="8755">40000</cx:pt>
          <cx:pt idx="8756">60000</cx:pt>
          <cx:pt idx="8757">200000</cx:pt>
          <cx:pt idx="8758">200000</cx:pt>
          <cx:pt idx="8759">350000</cx:pt>
          <cx:pt idx="8760">350000</cx:pt>
          <cx:pt idx="8761">100000</cx:pt>
          <cx:pt idx="8762">350000</cx:pt>
          <cx:pt idx="8763">280000</cx:pt>
          <cx:pt idx="8764">250000</cx:pt>
          <cx:pt idx="8765">180000</cx:pt>
          <cx:pt idx="8766">70000</cx:pt>
          <cx:pt idx="8767">130000</cx:pt>
          <cx:pt idx="8768">50000</cx:pt>
          <cx:pt idx="8769">350000</cx:pt>
          <cx:pt idx="8770">220000</cx:pt>
          <cx:pt idx="8771">560000</cx:pt>
          <cx:pt idx="8772">800000</cx:pt>
          <cx:pt idx="8773">320000</cx:pt>
          <cx:pt idx="8774">300000</cx:pt>
          <cx:pt idx="8775">700000</cx:pt>
          <cx:pt idx="8776">400000</cx:pt>
          <cx:pt idx="8777">500000</cx:pt>
          <cx:pt idx="8778">580000</cx:pt>
          <cx:pt idx="8779">600000</cx:pt>
          <cx:pt idx="8780">300000</cx:pt>
          <cx:pt idx="8781">500000</cx:pt>
          <cx:pt idx="8782">1040000</cx:pt>
          <cx:pt idx="8783">650000</cx:pt>
          <cx:pt idx="8784">550000</cx:pt>
          <cx:pt idx="8785">140000</cx:pt>
          <cx:pt idx="8786">150000</cx:pt>
          <cx:pt idx="8787">130000</cx:pt>
          <cx:pt idx="8788">150000</cx:pt>
          <cx:pt idx="8789">230000</cx:pt>
          <cx:pt idx="8790">70000</cx:pt>
          <cx:pt idx="8791">120000</cx:pt>
          <cx:pt idx="8792">60000</cx:pt>
          <cx:pt idx="8793">30000</cx:pt>
          <cx:pt idx="8794">30000</cx:pt>
          <cx:pt idx="8795">210000</cx:pt>
          <cx:pt idx="8796">270000</cx:pt>
          <cx:pt idx="8797">230000</cx:pt>
          <cx:pt idx="8798">150000</cx:pt>
          <cx:pt idx="8799">320000</cx:pt>
          <cx:pt idx="8800">300000</cx:pt>
          <cx:pt idx="8801">400000</cx:pt>
          <cx:pt idx="8802">400000</cx:pt>
          <cx:pt idx="8803">300000</cx:pt>
          <cx:pt idx="8804">1000000</cx:pt>
          <cx:pt idx="8805">380000</cx:pt>
          <cx:pt idx="8806">500000</cx:pt>
          <cx:pt idx="8807">180000</cx:pt>
          <cx:pt idx="8808">280000</cx:pt>
          <cx:pt idx="8809">350000</cx:pt>
          <cx:pt idx="8810">190000</cx:pt>
          <cx:pt idx="8811">130000</cx:pt>
          <cx:pt idx="8812">320000</cx:pt>
          <cx:pt idx="8813">300000</cx:pt>
          <cx:pt idx="8814">650000</cx:pt>
          <cx:pt idx="8815">950000</cx:pt>
          <cx:pt idx="8816">450000</cx:pt>
          <cx:pt idx="8817">900000</cx:pt>
          <cx:pt idx="8818">750000</cx:pt>
          <cx:pt idx="8819">190000</cx:pt>
          <cx:pt idx="8820">300000</cx:pt>
          <cx:pt idx="8821">400000</cx:pt>
          <cx:pt idx="8822">190000</cx:pt>
          <cx:pt idx="8823">190000</cx:pt>
          <cx:pt idx="8824">90000</cx:pt>
          <cx:pt idx="8825">250000</cx:pt>
          <cx:pt idx="8826">210000</cx:pt>
          <cx:pt idx="8827">350000</cx:pt>
          <cx:pt idx="8828">140000</cx:pt>
          <cx:pt idx="8829">240000</cx:pt>
          <cx:pt idx="8830">120000</cx:pt>
          <cx:pt idx="8831">1000000</cx:pt>
          <cx:pt idx="8832">130000</cx:pt>
          <cx:pt idx="8833">180000</cx:pt>
          <cx:pt idx="8834">2520000</cx:pt>
          <cx:pt idx="8835">600000</cx:pt>
          <cx:pt idx="8836">70000</cx:pt>
          <cx:pt idx="8837">320000</cx:pt>
          <cx:pt idx="8838">450000</cx:pt>
          <cx:pt idx="8839">500000</cx:pt>
          <cx:pt idx="8840">450000</cx:pt>
          <cx:pt idx="8841">270000</cx:pt>
          <cx:pt idx="8842">480000</cx:pt>
          <cx:pt idx="8843">230000</cx:pt>
          <cx:pt idx="8844">600000</cx:pt>
          <cx:pt idx="8845">220000</cx:pt>
          <cx:pt idx="8846">2520000</cx:pt>
          <cx:pt idx="8847">680000</cx:pt>
          <cx:pt idx="8848">560000</cx:pt>
          <cx:pt idx="8849">480000</cx:pt>
          <cx:pt idx="8850">450000</cx:pt>
          <cx:pt idx="8851">150000</cx:pt>
          <cx:pt idx="8852">340000</cx:pt>
          <cx:pt idx="8853">100000</cx:pt>
          <cx:pt idx="8854">310000</cx:pt>
          <cx:pt idx="8855">300000</cx:pt>
          <cx:pt idx="8856">500000</cx:pt>
          <cx:pt idx="8857">490000</cx:pt>
          <cx:pt idx="8858">1200000</cx:pt>
          <cx:pt idx="8859">500000</cx:pt>
          <cx:pt idx="8860">500000</cx:pt>
          <cx:pt idx="8861">200000</cx:pt>
          <cx:pt idx="8862">250000</cx:pt>
          <cx:pt idx="8863">550000</cx:pt>
          <cx:pt idx="8864">500000</cx:pt>
          <cx:pt idx="8865">160000</cx:pt>
          <cx:pt idx="8866">190000</cx:pt>
          <cx:pt idx="8867">120000</cx:pt>
          <cx:pt idx="8868">160000</cx:pt>
          <cx:pt idx="8869">350000</cx:pt>
          <cx:pt idx="8870">20000</cx:pt>
          <cx:pt idx="8871">230000</cx:pt>
          <cx:pt idx="8872">50000</cx:pt>
          <cx:pt idx="8873">150000</cx:pt>
          <cx:pt idx="8874">250000</cx:pt>
          <cx:pt idx="8875">250000</cx:pt>
          <cx:pt idx="8876">450000</cx:pt>
          <cx:pt idx="8877">210000</cx:pt>
          <cx:pt idx="8878">1200000</cx:pt>
          <cx:pt idx="8879">60000</cx:pt>
          <cx:pt idx="8880">350000</cx:pt>
          <cx:pt idx="8881">130000</cx:pt>
          <cx:pt idx="8882">50000</cx:pt>
          <cx:pt idx="8883">350000</cx:pt>
          <cx:pt idx="8884">350000</cx:pt>
          <cx:pt idx="8885">850000</cx:pt>
          <cx:pt idx="8886">170000</cx:pt>
          <cx:pt idx="8887">660000</cx:pt>
          <cx:pt idx="8888">500000</cx:pt>
          <cx:pt idx="8889">1250000</cx:pt>
          <cx:pt idx="8890">380000</cx:pt>
          <cx:pt idx="8891">350000</cx:pt>
          <cx:pt idx="8892">350000</cx:pt>
          <cx:pt idx="8893">500000</cx:pt>
          <cx:pt idx="8894">500000</cx:pt>
          <cx:pt idx="8895">460000</cx:pt>
          <cx:pt idx="8896">200000</cx:pt>
          <cx:pt idx="8897">250000</cx:pt>
          <cx:pt idx="8898">230000</cx:pt>
          <cx:pt idx="8899">390000</cx:pt>
          <cx:pt idx="8900">200000</cx:pt>
          <cx:pt idx="8901">170000</cx:pt>
          <cx:pt idx="8902">280000</cx:pt>
          <cx:pt idx="8903">170000</cx:pt>
          <cx:pt idx="8904">250000</cx:pt>
          <cx:pt idx="8905">600000</cx:pt>
          <cx:pt idx="8906">170000</cx:pt>
          <cx:pt idx="8907">700000</cx:pt>
          <cx:pt idx="8908">380000</cx:pt>
          <cx:pt idx="8909">500000</cx:pt>
          <cx:pt idx="8910">600000</cx:pt>
          <cx:pt idx="8911">600000</cx:pt>
          <cx:pt idx="8912">80000</cx:pt>
          <cx:pt idx="8913">140000</cx:pt>
          <cx:pt idx="8914">300000</cx:pt>
          <cx:pt idx="8915">300000</cx:pt>
          <cx:pt idx="8916">480000</cx:pt>
          <cx:pt idx="8917">190000</cx:pt>
          <cx:pt idx="8918">230000</cx:pt>
          <cx:pt idx="8919">300000</cx:pt>
          <cx:pt idx="8920">180000</cx:pt>
          <cx:pt idx="8921">20000</cx:pt>
          <cx:pt idx="8922">180000</cx:pt>
          <cx:pt idx="8923">550000</cx:pt>
          <cx:pt idx="8924">120000</cx:pt>
          <cx:pt idx="8925">160000</cx:pt>
          <cx:pt idx="8926">130000</cx:pt>
          <cx:pt idx="8927">320000</cx:pt>
          <cx:pt idx="8928">290000</cx:pt>
          <cx:pt idx="8929">120000</cx:pt>
          <cx:pt idx="8930">310000</cx:pt>
          <cx:pt idx="8931">30000</cx:pt>
          <cx:pt idx="8932">210000</cx:pt>
          <cx:pt idx="8933">110000</cx:pt>
          <cx:pt idx="8934">400000</cx:pt>
          <cx:pt idx="8935">550000</cx:pt>
          <cx:pt idx="8936">500000</cx:pt>
          <cx:pt idx="8937">480000</cx:pt>
          <cx:pt idx="8938">200000</cx:pt>
          <cx:pt idx="8939">300000</cx:pt>
          <cx:pt idx="8940">2520000</cx:pt>
          <cx:pt idx="8941">240000</cx:pt>
          <cx:pt idx="8942">350000</cx:pt>
          <cx:pt idx="8943">270000</cx:pt>
          <cx:pt idx="8944">30000</cx:pt>
          <cx:pt idx="8945">500000</cx:pt>
          <cx:pt idx="8946">600000</cx:pt>
          <cx:pt idx="8947">500000</cx:pt>
          <cx:pt idx="8948">230000</cx:pt>
          <cx:pt idx="8949">200000</cx:pt>
          <cx:pt idx="8950">250000</cx:pt>
          <cx:pt idx="8951">520000</cx:pt>
          <cx:pt idx="8952">150000</cx:pt>
          <cx:pt idx="8953">280000</cx:pt>
          <cx:pt idx="8954">150000</cx:pt>
          <cx:pt idx="8955">150000</cx:pt>
          <cx:pt idx="8956">180000</cx:pt>
          <cx:pt idx="8957">300000</cx:pt>
          <cx:pt idx="8958">300000</cx:pt>
          <cx:pt idx="8959">150000</cx:pt>
          <cx:pt idx="8960">680000</cx:pt>
          <cx:pt idx="8961">180000</cx:pt>
          <cx:pt idx="8962">750000</cx:pt>
          <cx:pt idx="8963">300000</cx:pt>
          <cx:pt idx="8964">180000</cx:pt>
          <cx:pt idx="8965">450000</cx:pt>
          <cx:pt idx="8966">450000</cx:pt>
          <cx:pt idx="8967">300000</cx:pt>
          <cx:pt idx="8968">170000</cx:pt>
          <cx:pt idx="8969">240000</cx:pt>
          <cx:pt idx="8970">330000</cx:pt>
          <cx:pt idx="8971">150000</cx:pt>
          <cx:pt idx="8972">50000</cx:pt>
          <cx:pt idx="8973">320000</cx:pt>
          <cx:pt idx="8974">50000</cx:pt>
          <cx:pt idx="8975">160000</cx:pt>
          <cx:pt idx="8976">60000</cx:pt>
          <cx:pt idx="8977">180000</cx:pt>
          <cx:pt idx="8978">180000</cx:pt>
          <cx:pt idx="8979">130000</cx:pt>
          <cx:pt idx="8980">230000</cx:pt>
          <cx:pt idx="8981">350000</cx:pt>
          <cx:pt idx="8982">250000</cx:pt>
          <cx:pt idx="8983">310000</cx:pt>
          <cx:pt idx="8984">430000</cx:pt>
          <cx:pt idx="8985">450000</cx:pt>
          <cx:pt idx="8986">420000</cx:pt>
          <cx:pt idx="8987">350000</cx:pt>
          <cx:pt idx="8988">170000</cx:pt>
          <cx:pt idx="8989">300000</cx:pt>
          <cx:pt idx="8990">250000</cx:pt>
          <cx:pt idx="8991">300000</cx:pt>
          <cx:pt idx="8992">400000</cx:pt>
          <cx:pt idx="8993">350000</cx:pt>
          <cx:pt idx="8994">400000</cx:pt>
          <cx:pt idx="8995">140000</cx:pt>
          <cx:pt idx="8996">280000</cx:pt>
          <cx:pt idx="8997">390000</cx:pt>
          <cx:pt idx="8998">400000</cx:pt>
          <cx:pt idx="8999">520000</cx:pt>
          <cx:pt idx="9000">300000</cx:pt>
          <cx:pt idx="9001">200000</cx:pt>
          <cx:pt idx="9002">550000</cx:pt>
          <cx:pt idx="9003">100000</cx:pt>
          <cx:pt idx="9004">440000</cx:pt>
          <cx:pt idx="9005">110000</cx:pt>
          <cx:pt idx="9006">230000</cx:pt>
          <cx:pt idx="9007">280000</cx:pt>
          <cx:pt idx="9008">300000</cx:pt>
          <cx:pt idx="9009">420000</cx:pt>
          <cx:pt idx="9010">180000</cx:pt>
          <cx:pt idx="9011">650000</cx:pt>
          <cx:pt idx="9012">600000</cx:pt>
          <cx:pt idx="9013">400000</cx:pt>
          <cx:pt idx="9014">450000</cx:pt>
          <cx:pt idx="9015">300000</cx:pt>
          <cx:pt idx="9016">450000</cx:pt>
          <cx:pt idx="9017">250000</cx:pt>
          <cx:pt idx="9018">280000</cx:pt>
          <cx:pt idx="9019">230000</cx:pt>
          <cx:pt idx="9020">150000</cx:pt>
          <cx:pt idx="9021">380000</cx:pt>
          <cx:pt idx="9022">600000</cx:pt>
          <cx:pt idx="9023">350000</cx:pt>
          <cx:pt idx="9024">210000</cx:pt>
          <cx:pt idx="9025">500000</cx:pt>
          <cx:pt idx="9026">230000</cx:pt>
          <cx:pt idx="9027">280000</cx:pt>
          <cx:pt idx="9028">150000</cx:pt>
          <cx:pt idx="9029">300000</cx:pt>
          <cx:pt idx="9030">230000</cx:pt>
          <cx:pt idx="9031">130000</cx:pt>
          <cx:pt idx="9032">80000</cx:pt>
          <cx:pt idx="9033">200000</cx:pt>
          <cx:pt idx="9034">500000</cx:pt>
          <cx:pt idx="9035">2520000</cx:pt>
          <cx:pt idx="9036">650000</cx:pt>
          <cx:pt idx="9037">70000</cx:pt>
          <cx:pt idx="9038">190000</cx:pt>
          <cx:pt idx="9039">70000</cx:pt>
          <cx:pt idx="9040">160000</cx:pt>
          <cx:pt idx="9041">230000</cx:pt>
          <cx:pt idx="9042">280000</cx:pt>
          <cx:pt idx="9043">130000</cx:pt>
          <cx:pt idx="9044">330000</cx:pt>
          <cx:pt idx="9045">300000</cx:pt>
          <cx:pt idx="9046">350000</cx:pt>
          <cx:pt idx="9047">600000</cx:pt>
          <cx:pt idx="9048">480000</cx:pt>
          <cx:pt idx="9049">400000</cx:pt>
          <cx:pt idx="9050">350000</cx:pt>
          <cx:pt idx="9051">500000</cx:pt>
          <cx:pt idx="9052">170000</cx:pt>
          <cx:pt idx="9053">450000</cx:pt>
          <cx:pt idx="9054">300000</cx:pt>
          <cx:pt idx="9055">500000</cx:pt>
          <cx:pt idx="9056">2520000</cx:pt>
          <cx:pt idx="9057">100000</cx:pt>
          <cx:pt idx="9058">320000</cx:pt>
          <cx:pt idx="9059">400000</cx:pt>
          <cx:pt idx="9060">500000</cx:pt>
          <cx:pt idx="9061">180000</cx:pt>
          <cx:pt idx="9062">900000</cx:pt>
          <cx:pt idx="9063">280000</cx:pt>
          <cx:pt idx="9064">600000</cx:pt>
          <cx:pt idx="9065">500000</cx:pt>
          <cx:pt idx="9066">250000</cx:pt>
          <cx:pt idx="9067">400000</cx:pt>
          <cx:pt idx="9068">530000</cx:pt>
          <cx:pt idx="9069">90000</cx:pt>
          <cx:pt idx="9070">150000</cx:pt>
          <cx:pt idx="9071">380000</cx:pt>
          <cx:pt idx="9072">60000</cx:pt>
          <cx:pt idx="9073">50000</cx:pt>
          <cx:pt idx="9074">90000</cx:pt>
          <cx:pt idx="9075">300000</cx:pt>
          <cx:pt idx="9076">250000</cx:pt>
          <cx:pt idx="9077">400000</cx:pt>
          <cx:pt idx="9078">280000</cx:pt>
          <cx:pt idx="9079">290000</cx:pt>
          <cx:pt idx="9080">450000</cx:pt>
          <cx:pt idx="9081">250000</cx:pt>
          <cx:pt idx="9082">250000</cx:pt>
          <cx:pt idx="9083">230000</cx:pt>
          <cx:pt idx="9084">250000</cx:pt>
          <cx:pt idx="9085">60000</cx:pt>
          <cx:pt idx="9086">300000</cx:pt>
          <cx:pt idx="9087">300000</cx:pt>
          <cx:pt idx="9088">50000</cx:pt>
          <cx:pt idx="9089">450000</cx:pt>
          <cx:pt idx="9090">330000</cx:pt>
          <cx:pt idx="9091">200000</cx:pt>
          <cx:pt idx="9092">200000</cx:pt>
          <cx:pt idx="9093">250000</cx:pt>
          <cx:pt idx="9094">350000</cx:pt>
          <cx:pt idx="9095">180000</cx:pt>
          <cx:pt idx="9096">160000</cx:pt>
          <cx:pt idx="9097">100000</cx:pt>
          <cx:pt idx="9098">300000</cx:pt>
          <cx:pt idx="9099">10000</cx:pt>
          <cx:pt idx="9100">150000</cx:pt>
          <cx:pt idx="9101">110000</cx:pt>
          <cx:pt idx="9102">90000</cx:pt>
          <cx:pt idx="9103">100000</cx:pt>
          <cx:pt idx="9104">30000</cx:pt>
          <cx:pt idx="9105">100000</cx:pt>
          <cx:pt idx="9106">120000</cx:pt>
          <cx:pt idx="9107">220000</cx:pt>
          <cx:pt idx="9108">40000</cx:pt>
          <cx:pt idx="9109">40000</cx:pt>
          <cx:pt idx="9110">350000</cx:pt>
          <cx:pt idx="9111">650000</cx:pt>
          <cx:pt idx="9112">30000</cx:pt>
          <cx:pt idx="9113">340000</cx:pt>
          <cx:pt idx="9114">200000</cx:pt>
          <cx:pt idx="9115">230000</cx:pt>
          <cx:pt idx="9116">150000</cx:pt>
          <cx:pt idx="9117">250000</cx:pt>
          <cx:pt idx="9118">200000</cx:pt>
          <cx:pt idx="9119">30000</cx:pt>
          <cx:pt idx="9120">310000</cx:pt>
          <cx:pt idx="9121">230000</cx:pt>
          <cx:pt idx="9122">30000</cx:pt>
          <cx:pt idx="9123">550000</cx:pt>
          <cx:pt idx="9124">250000</cx:pt>
          <cx:pt idx="9125">750000</cx:pt>
          <cx:pt idx="9126">170000</cx:pt>
          <cx:pt idx="9127">170000</cx:pt>
          <cx:pt idx="9128">150000</cx:pt>
          <cx:pt idx="9129">310000</cx:pt>
          <cx:pt idx="9130">280000</cx:pt>
          <cx:pt idx="9131">290000</cx:pt>
          <cx:pt idx="9132">140000</cx:pt>
          <cx:pt idx="9133">500000</cx:pt>
          <cx:pt idx="9134">400000</cx:pt>
          <cx:pt idx="9135">400000</cx:pt>
          <cx:pt idx="9136">350000</cx:pt>
          <cx:pt idx="9137">350000</cx:pt>
          <cx:pt idx="9138">1300000</cx:pt>
          <cx:pt idx="9139">300000</cx:pt>
          <cx:pt idx="9140">300000</cx:pt>
          <cx:pt idx="9141">350000</cx:pt>
          <cx:pt idx="9142">380000</cx:pt>
          <cx:pt idx="9143">300000</cx:pt>
          <cx:pt idx="9144">250000</cx:pt>
          <cx:pt idx="9145">390000</cx:pt>
          <cx:pt idx="9146">260000</cx:pt>
          <cx:pt idx="9147">400000</cx:pt>
          <cx:pt idx="9148">250000</cx:pt>
          <cx:pt idx="9149">380000</cx:pt>
          <cx:pt idx="9150">1200000</cx:pt>
          <cx:pt idx="9151">40000</cx:pt>
          <cx:pt idx="9152">110000</cx:pt>
          <cx:pt idx="9153">120000</cx:pt>
          <cx:pt idx="9154">230000</cx:pt>
          <cx:pt idx="9155">200000</cx:pt>
          <cx:pt idx="9156">450000</cx:pt>
          <cx:pt idx="9157">230000</cx:pt>
          <cx:pt idx="9158">10000</cx:pt>
          <cx:pt idx="9159">250000</cx:pt>
          <cx:pt idx="9160">150000</cx:pt>
          <cx:pt idx="9161">100000</cx:pt>
          <cx:pt idx="9162">100000</cx:pt>
          <cx:pt idx="9163">100000</cx:pt>
          <cx:pt idx="9164">370000</cx:pt>
          <cx:pt idx="9165">100000</cx:pt>
          <cx:pt idx="9166">200000</cx:pt>
          <cx:pt idx="9167">210000</cx:pt>
          <cx:pt idx="9168">500000</cx:pt>
          <cx:pt idx="9169">900000</cx:pt>
          <cx:pt idx="9170">350000</cx:pt>
          <cx:pt idx="9171">300000</cx:pt>
          <cx:pt idx="9172">550000</cx:pt>
          <cx:pt idx="9173">130000</cx:pt>
          <cx:pt idx="9174">120000</cx:pt>
          <cx:pt idx="9175">650000</cx:pt>
          <cx:pt idx="9176">230000</cx:pt>
          <cx:pt idx="9177">350000</cx:pt>
          <cx:pt idx="9178">400000</cx:pt>
          <cx:pt idx="9179">160000</cx:pt>
          <cx:pt idx="9180">200000</cx:pt>
          <cx:pt idx="9181">300000</cx:pt>
          <cx:pt idx="9182">200000</cx:pt>
          <cx:pt idx="9183">140000</cx:pt>
          <cx:pt idx="9184">140000</cx:pt>
          <cx:pt idx="9185">80000</cx:pt>
          <cx:pt idx="9186">120000</cx:pt>
          <cx:pt idx="9187">430000</cx:pt>
          <cx:pt idx="9188">280000</cx:pt>
          <cx:pt idx="9189">30000</cx:pt>
          <cx:pt idx="9190">110000</cx:pt>
          <cx:pt idx="9191">330000</cx:pt>
          <cx:pt idx="9192">180000</cx:pt>
          <cx:pt idx="9193">110000</cx:pt>
          <cx:pt idx="9194">100000</cx:pt>
          <cx:pt idx="9195">40000</cx:pt>
          <cx:pt idx="9196">40000</cx:pt>
          <cx:pt idx="9197">120000</cx:pt>
          <cx:pt idx="9198">250000</cx:pt>
          <cx:pt idx="9199">650000</cx:pt>
          <cx:pt idx="9200">100000</cx:pt>
          <cx:pt idx="9201">650000</cx:pt>
          <cx:pt idx="9202">200000</cx:pt>
          <cx:pt idx="9203">30000</cx:pt>
          <cx:pt idx="9204">200000</cx:pt>
          <cx:pt idx="9205">350000</cx:pt>
          <cx:pt idx="9206">380000</cx:pt>
          <cx:pt idx="9207">30000</cx:pt>
          <cx:pt idx="9208">200000</cx:pt>
          <cx:pt idx="9209">400000</cx:pt>
          <cx:pt idx="9210">80000</cx:pt>
          <cx:pt idx="9211">80000</cx:pt>
          <cx:pt idx="9212">850000</cx:pt>
          <cx:pt idx="9213">800000</cx:pt>
          <cx:pt idx="9214">250000</cx:pt>
          <cx:pt idx="9215">170000</cx:pt>
          <cx:pt idx="9216">400000</cx:pt>
          <cx:pt idx="9217">360000</cx:pt>
          <cx:pt idx="9218">300000</cx:pt>
          <cx:pt idx="9219">350000</cx:pt>
          <cx:pt idx="9220">220000</cx:pt>
          <cx:pt idx="9221">690000</cx:pt>
          <cx:pt idx="9222">180000</cx:pt>
          <cx:pt idx="9223">470000</cx:pt>
          <cx:pt idx="9224">240000</cx:pt>
          <cx:pt idx="9225">400000</cx:pt>
          <cx:pt idx="9226">450000</cx:pt>
          <cx:pt idx="9227">400000</cx:pt>
          <cx:pt idx="9228">750000</cx:pt>
          <cx:pt idx="9229">450000</cx:pt>
          <cx:pt idx="9230">50000</cx:pt>
          <cx:pt idx="9231">90000</cx:pt>
          <cx:pt idx="9232">100000</cx:pt>
          <cx:pt idx="9233">130000</cx:pt>
          <cx:pt idx="9234">300000</cx:pt>
          <cx:pt idx="9235">180000</cx:pt>
          <cx:pt idx="9236">170000</cx:pt>
          <cx:pt idx="9237">200000</cx:pt>
          <cx:pt idx="9238">100000</cx:pt>
          <cx:pt idx="9239">110000</cx:pt>
          <cx:pt idx="9240">500000</cx:pt>
          <cx:pt idx="9241">60000</cx:pt>
          <cx:pt idx="9242">250000</cx:pt>
          <cx:pt idx="9243">50000</cx:pt>
          <cx:pt idx="9244">10000</cx:pt>
          <cx:pt idx="9245">30000</cx:pt>
          <cx:pt idx="9246">70000</cx:pt>
          <cx:pt idx="9247">30000</cx:pt>
          <cx:pt idx="9248">30000</cx:pt>
          <cx:pt idx="9249">390000</cx:pt>
          <cx:pt idx="9250">100000</cx:pt>
          <cx:pt idx="9251">150000</cx:pt>
          <cx:pt idx="9252">100000</cx:pt>
          <cx:pt idx="9253">1100000</cx:pt>
          <cx:pt idx="9254">310000</cx:pt>
          <cx:pt idx="9255">180000</cx:pt>
          <cx:pt idx="9256">180000</cx:pt>
          <cx:pt idx="9257">280000</cx:pt>
          <cx:pt idx="9258">200000</cx:pt>
          <cx:pt idx="9259">230000</cx:pt>
          <cx:pt idx="9260">300000</cx:pt>
          <cx:pt idx="9261">200000</cx:pt>
          <cx:pt idx="9262">240000</cx:pt>
          <cx:pt idx="9263">250000</cx:pt>
          <cx:pt idx="9264">250000</cx:pt>
          <cx:pt idx="9265">550000</cx:pt>
          <cx:pt idx="9266">150000</cx:pt>
          <cx:pt idx="9267">50000</cx:pt>
          <cx:pt idx="9268">70000</cx:pt>
          <cx:pt idx="9269">250000</cx:pt>
          <cx:pt idx="9270">60000</cx:pt>
          <cx:pt idx="9271">10000</cx:pt>
          <cx:pt idx="9272">350000</cx:pt>
          <cx:pt idx="9273">120000</cx:pt>
          <cx:pt idx="9274">90000</cx:pt>
          <cx:pt idx="9275">130000</cx:pt>
          <cx:pt idx="9276">30000</cx:pt>
          <cx:pt idx="9277">90000</cx:pt>
          <cx:pt idx="9278">120000</cx:pt>
          <cx:pt idx="9279">390000</cx:pt>
          <cx:pt idx="9280">130000</cx:pt>
          <cx:pt idx="9281">900000</cx:pt>
          <cx:pt idx="9282">50000</cx:pt>
          <cx:pt idx="9283">140000</cx:pt>
          <cx:pt idx="9284">70000</cx:pt>
          <cx:pt idx="9285">180000</cx:pt>
          <cx:pt idx="9286">70000</cx:pt>
          <cx:pt idx="9287">50000</cx:pt>
          <cx:pt idx="9288">250000</cx:pt>
          <cx:pt idx="9289">150000</cx:pt>
          <cx:pt idx="9290">190000</cx:pt>
          <cx:pt idx="9291">190000</cx:pt>
          <cx:pt idx="9292">140000</cx:pt>
          <cx:pt idx="9293">80000</cx:pt>
          <cx:pt idx="9294">60000</cx:pt>
          <cx:pt idx="9295">60000</cx:pt>
          <cx:pt idx="9296">60000</cx:pt>
          <cx:pt idx="9297">150000</cx:pt>
          <cx:pt idx="9298">150000</cx:pt>
          <cx:pt idx="9299">150000</cx:pt>
          <cx:pt idx="9300">150000</cx:pt>
          <cx:pt idx="9301">100000</cx:pt>
          <cx:pt idx="9302">40000</cx:pt>
          <cx:pt idx="9303">200000</cx:pt>
          <cx:pt idx="9304">240000</cx:pt>
          <cx:pt idx="9305">280000</cx:pt>
          <cx:pt idx="9306">30000</cx:pt>
          <cx:pt idx="9307">10000</cx:pt>
          <cx:pt idx="9308">50000</cx:pt>
          <cx:pt idx="9309">70000</cx:pt>
          <cx:pt idx="9310">100000</cx:pt>
          <cx:pt idx="9311">150000</cx:pt>
          <cx:pt idx="9312">180000</cx:pt>
          <cx:pt idx="9313">80000</cx:pt>
          <cx:pt idx="9314">400000</cx:pt>
          <cx:pt idx="9315">600000</cx:pt>
          <cx:pt idx="9316">500000</cx:pt>
          <cx:pt idx="9317">300000</cx:pt>
          <cx:pt idx="9318">270000</cx:pt>
          <cx:pt idx="9319">150000</cx:pt>
          <cx:pt idx="9320">50000</cx:pt>
          <cx:pt idx="9321">120000</cx:pt>
          <cx:pt idx="9322">250000</cx:pt>
          <cx:pt idx="9323">70000</cx:pt>
          <cx:pt idx="9324">10000</cx:pt>
          <cx:pt idx="9325">50000</cx:pt>
          <cx:pt idx="9326">100000</cx:pt>
          <cx:pt idx="9327">230000</cx:pt>
          <cx:pt idx="9328">180000</cx:pt>
          <cx:pt idx="9329">50000</cx:pt>
          <cx:pt idx="9330">200000</cx:pt>
          <cx:pt idx="9331">10000</cx:pt>
          <cx:pt idx="9332">100000</cx:pt>
          <cx:pt idx="9333">140000</cx:pt>
          <cx:pt idx="9334">40000</cx:pt>
          <cx:pt idx="9335">60000</cx:pt>
          <cx:pt idx="9336">200000</cx:pt>
          <cx:pt idx="9337">40000</cx:pt>
          <cx:pt idx="9338">120000</cx:pt>
          <cx:pt idx="9339">10000</cx:pt>
          <cx:pt idx="9340">20000</cx:pt>
          <cx:pt idx="9341">150000</cx:pt>
          <cx:pt idx="9342">60000</cx:pt>
          <cx:pt idx="9343">300000</cx:pt>
          <cx:pt idx="9344">50000</cx:pt>
          <cx:pt idx="9345">10000</cx:pt>
          <cx:pt idx="9346">30000</cx:pt>
          <cx:pt idx="9347">300000</cx:pt>
          <cx:pt idx="9348">250000</cx:pt>
          <cx:pt idx="9349">310000</cx:pt>
          <cx:pt idx="9350">2520000</cx:pt>
          <cx:pt idx="9351">230000</cx:pt>
          <cx:pt idx="9352">420000</cx:pt>
          <cx:pt idx="9353">170000</cx:pt>
          <cx:pt idx="9354">450000</cx:pt>
          <cx:pt idx="9355">800000</cx:pt>
          <cx:pt idx="9356">280000</cx:pt>
          <cx:pt idx="9357">120000</cx:pt>
          <cx:pt idx="9358">30000</cx:pt>
          <cx:pt idx="9359">20000</cx:pt>
          <cx:pt idx="9360">1000000</cx:pt>
          <cx:pt idx="9361">100000</cx:pt>
          <cx:pt idx="9362">680000</cx:pt>
          <cx:pt idx="9363">80000</cx:pt>
          <cx:pt idx="9364">20000</cx:pt>
          <cx:pt idx="9365">100000</cx:pt>
          <cx:pt idx="9366">70000</cx:pt>
          <cx:pt idx="9367">250000</cx:pt>
          <cx:pt idx="9368">400000</cx:pt>
          <cx:pt idx="9369">160000</cx:pt>
          <cx:pt idx="9370">500000</cx:pt>
          <cx:pt idx="9371">380000</cx:pt>
          <cx:pt idx="9372">130000</cx:pt>
          <cx:pt idx="9373">170000</cx:pt>
          <cx:pt idx="9374">1200000</cx:pt>
          <cx:pt idx="9375">2520000</cx:pt>
          <cx:pt idx="9376">90000</cx:pt>
          <cx:pt idx="9377">200000</cx:pt>
          <cx:pt idx="9378">70000</cx:pt>
          <cx:pt idx="9379">110000</cx:pt>
          <cx:pt idx="9380">80000</cx:pt>
          <cx:pt idx="9381">100000</cx:pt>
          <cx:pt idx="9382">150000</cx:pt>
          <cx:pt idx="9383">150000</cx:pt>
          <cx:pt idx="9384">250000</cx:pt>
          <cx:pt idx="9385">430000</cx:pt>
          <cx:pt idx="9386">170000</cx:pt>
          <cx:pt idx="9387">2520000</cx:pt>
          <cx:pt idx="9388">300000</cx:pt>
          <cx:pt idx="9389">130000</cx:pt>
          <cx:pt idx="9390">180000</cx:pt>
          <cx:pt idx="9391">50000</cx:pt>
          <cx:pt idx="9392">100000</cx:pt>
          <cx:pt idx="9393">200000</cx:pt>
          <cx:pt idx="9394">80000</cx:pt>
          <cx:pt idx="9395">140000</cx:pt>
          <cx:pt idx="9396">80000</cx:pt>
          <cx:pt idx="9397">50000</cx:pt>
          <cx:pt idx="9398">110000</cx:pt>
          <cx:pt idx="9399">20000</cx:pt>
          <cx:pt idx="9400">180000</cx:pt>
          <cx:pt idx="9401">50000</cx:pt>
          <cx:pt idx="9402">80000</cx:pt>
          <cx:pt idx="9403">130000</cx:pt>
          <cx:pt idx="9404">200000</cx:pt>
          <cx:pt idx="9405">230000</cx:pt>
          <cx:pt idx="9406">80000</cx:pt>
          <cx:pt idx="9407">90000</cx:pt>
          <cx:pt idx="9408">500000</cx:pt>
          <cx:pt idx="9409">140000</cx:pt>
          <cx:pt idx="9410">40000</cx:pt>
          <cx:pt idx="9411">30000</cx:pt>
          <cx:pt idx="9412">150000</cx:pt>
          <cx:pt idx="9413">300000</cx:pt>
          <cx:pt idx="9414">110000</cx:pt>
          <cx:pt idx="9415">130000</cx:pt>
          <cx:pt idx="9416">50000</cx:pt>
          <cx:pt idx="9417">230000</cx:pt>
          <cx:pt idx="9418">280000</cx:pt>
          <cx:pt idx="9419">280000</cx:pt>
          <cx:pt idx="9420">40000</cx:pt>
          <cx:pt idx="9421">90000</cx:pt>
          <cx:pt idx="9422">150000</cx:pt>
          <cx:pt idx="9423">200000</cx:pt>
          <cx:pt idx="9424">100000</cx:pt>
          <cx:pt idx="9425">30000</cx:pt>
          <cx:pt idx="9426">500000</cx:pt>
          <cx:pt idx="9427">20000</cx:pt>
          <cx:pt idx="9428">10000</cx:pt>
          <cx:pt idx="9429">90000</cx:pt>
          <cx:pt idx="9430">150000</cx:pt>
          <cx:pt idx="9431">150000</cx:pt>
          <cx:pt idx="9432">50000</cx:pt>
          <cx:pt idx="9433">80000</cx:pt>
          <cx:pt idx="9434">140000</cx:pt>
          <cx:pt idx="9435">150000</cx:pt>
          <cx:pt idx="9436">180000</cx:pt>
          <cx:pt idx="9437">200000</cx:pt>
          <cx:pt idx="9438">400000</cx:pt>
          <cx:pt idx="9439">150000</cx:pt>
          <cx:pt idx="9440">250000</cx:pt>
          <cx:pt idx="9441">1000000</cx:pt>
          <cx:pt idx="9442">70000</cx:pt>
          <cx:pt idx="9443">120000</cx:pt>
          <cx:pt idx="9444">150000</cx:pt>
          <cx:pt idx="9445">170000</cx:pt>
          <cx:pt idx="9446">80000</cx:pt>
          <cx:pt idx="9447">250000</cx:pt>
          <cx:pt idx="9448">240000</cx:pt>
          <cx:pt idx="9449">150000</cx:pt>
          <cx:pt idx="9450">40000</cx:pt>
          <cx:pt idx="9451">180000</cx:pt>
          <cx:pt idx="9452">140000</cx:pt>
          <cx:pt idx="9453">80000</cx:pt>
          <cx:pt idx="9454">330000</cx:pt>
          <cx:pt idx="9455">140000</cx:pt>
          <cx:pt idx="9456">700000</cx:pt>
          <cx:pt idx="9457">70000</cx:pt>
          <cx:pt idx="9458">240000</cx:pt>
          <cx:pt idx="9459">280000</cx:pt>
          <cx:pt idx="9460">120000</cx:pt>
          <cx:pt idx="9461">80000</cx:pt>
          <cx:pt idx="9462">30000</cx:pt>
          <cx:pt idx="9463">120000</cx:pt>
          <cx:pt idx="9464">220000</cx:pt>
          <cx:pt idx="9465">100000</cx:pt>
          <cx:pt idx="9466">80000</cx:pt>
          <cx:pt idx="9467">90000</cx:pt>
          <cx:pt idx="9468">400000</cx:pt>
          <cx:pt idx="9469">200000</cx:pt>
          <cx:pt idx="9470">330000</cx:pt>
          <cx:pt idx="9471">100000</cx:pt>
          <cx:pt idx="9472">80000</cx:pt>
          <cx:pt idx="9473">210000</cx:pt>
          <cx:pt idx="9474">200000</cx:pt>
          <cx:pt idx="9475">100000</cx:pt>
          <cx:pt idx="9476">50000</cx:pt>
          <cx:pt idx="9477">50000</cx:pt>
          <cx:pt idx="9478">380000</cx:pt>
          <cx:pt idx="9479">120000</cx:pt>
          <cx:pt idx="9480">70000</cx:pt>
          <cx:pt idx="9481">150000</cx:pt>
          <cx:pt idx="9482">140000</cx:pt>
          <cx:pt idx="9483">210000</cx:pt>
          <cx:pt idx="9484">750000</cx:pt>
          <cx:pt idx="9485">1000000</cx:pt>
          <cx:pt idx="9486">110000</cx:pt>
          <cx:pt idx="9487">130000</cx:pt>
          <cx:pt idx="9488">10000</cx:pt>
          <cx:pt idx="9489">150000</cx:pt>
          <cx:pt idx="9490">180000</cx:pt>
          <cx:pt idx="9491">330000</cx:pt>
          <cx:pt idx="9492">290000</cx:pt>
          <cx:pt idx="9493">250000</cx:pt>
          <cx:pt idx="9494">120000</cx:pt>
          <cx:pt idx="9495">110000</cx:pt>
          <cx:pt idx="9496">130000</cx:pt>
          <cx:pt idx="9497">150000</cx:pt>
          <cx:pt idx="9498">150000</cx:pt>
          <cx:pt idx="9499">180000</cx:pt>
          <cx:pt idx="9500">100000</cx:pt>
          <cx:pt idx="9501">10000</cx:pt>
          <cx:pt idx="9502">40000</cx:pt>
          <cx:pt idx="9503">130000</cx:pt>
          <cx:pt idx="9504">130000</cx:pt>
          <cx:pt idx="9505">120000</cx:pt>
          <cx:pt idx="9506">140000</cx:pt>
          <cx:pt idx="9507">560000</cx:pt>
          <cx:pt idx="9508">40000</cx:pt>
          <cx:pt idx="9509">80000</cx:pt>
          <cx:pt idx="9510">280000</cx:pt>
          <cx:pt idx="9511">120000</cx:pt>
          <cx:pt idx="9512">160000</cx:pt>
          <cx:pt idx="9513">360000</cx:pt>
          <cx:pt idx="9514">430000</cx:pt>
          <cx:pt idx="9515">60000</cx:pt>
          <cx:pt idx="9516">50000</cx:pt>
          <cx:pt idx="9517">20000</cx:pt>
          <cx:pt idx="9518">70000</cx:pt>
          <cx:pt idx="9519">70000</cx:pt>
          <cx:pt idx="9520">10000</cx:pt>
          <cx:pt idx="9521">10000</cx:pt>
          <cx:pt idx="9522">10000</cx:pt>
          <cx:pt idx="9523">280000</cx:pt>
          <cx:pt idx="9524">100000</cx:pt>
          <cx:pt idx="9525">110000</cx:pt>
          <cx:pt idx="9526">20000</cx:pt>
          <cx:pt idx="9527">90000</cx:pt>
          <cx:pt idx="9528">30000</cx:pt>
          <cx:pt idx="9529">160000</cx:pt>
          <cx:pt idx="9530">20000</cx:pt>
          <cx:pt idx="9531">410000</cx:pt>
          <cx:pt idx="9532">10000</cx:pt>
          <cx:pt idx="9533">250000</cx:pt>
          <cx:pt idx="9534">400000</cx:pt>
          <cx:pt idx="9535">130000</cx:pt>
          <cx:pt idx="9536">170000</cx:pt>
          <cx:pt idx="9537">100000</cx:pt>
          <cx:pt idx="9538">170000</cx:pt>
          <cx:pt idx="9539">170000</cx:pt>
          <cx:pt idx="9540">500000</cx:pt>
          <cx:pt idx="9541">130000</cx:pt>
          <cx:pt idx="9542">210000</cx:pt>
          <cx:pt idx="9543">150000</cx:pt>
          <cx:pt idx="9544">230000</cx:pt>
          <cx:pt idx="9545">130000</cx:pt>
          <cx:pt idx="9546">400000</cx:pt>
          <cx:pt idx="9547">400000</cx:pt>
          <cx:pt idx="9548">10000</cx:pt>
          <cx:pt idx="9549">300000</cx:pt>
          <cx:pt idx="9550">160000</cx:pt>
          <cx:pt idx="9551">130000</cx:pt>
          <cx:pt idx="9552">40000</cx:pt>
          <cx:pt idx="9553">180000</cx:pt>
          <cx:pt idx="9554">140000</cx:pt>
          <cx:pt idx="9555">2520000</cx:pt>
          <cx:pt idx="9556">850000</cx:pt>
          <cx:pt idx="9557">90000</cx:pt>
          <cx:pt idx="9558">80000</cx:pt>
          <cx:pt idx="9559">300000</cx:pt>
          <cx:pt idx="9560">10000</cx:pt>
          <cx:pt idx="9561">40000</cx:pt>
          <cx:pt idx="9562">150000</cx:pt>
          <cx:pt idx="9563">70000</cx:pt>
          <cx:pt idx="9564">190000</cx:pt>
          <cx:pt idx="9565">170000</cx:pt>
          <cx:pt idx="9566">150000</cx:pt>
          <cx:pt idx="9567">10000</cx:pt>
          <cx:pt idx="9568">120000</cx:pt>
          <cx:pt idx="9569">120000</cx:pt>
          <cx:pt idx="9570">10000</cx:pt>
          <cx:pt idx="9571">190000</cx:pt>
          <cx:pt idx="9572">100000</cx:pt>
          <cx:pt idx="9573">50000</cx:pt>
          <cx:pt idx="9574">150000</cx:pt>
          <cx:pt idx="9575">20000</cx:pt>
          <cx:pt idx="9576">90000</cx:pt>
          <cx:pt idx="9577">300000</cx:pt>
          <cx:pt idx="9578">110000</cx:pt>
          <cx:pt idx="9579">210000</cx:pt>
          <cx:pt idx="9580">50000</cx:pt>
          <cx:pt idx="9581">120000</cx:pt>
          <cx:pt idx="9582">200000</cx:pt>
          <cx:pt idx="9583">200000</cx:pt>
          <cx:pt idx="9584">130000</cx:pt>
          <cx:pt idx="9585">160000</cx:pt>
          <cx:pt idx="9586">40000</cx:pt>
          <cx:pt idx="9587">100000</cx:pt>
          <cx:pt idx="9588">200000</cx:pt>
          <cx:pt idx="9589">250000</cx:pt>
          <cx:pt idx="9590">30000</cx:pt>
          <cx:pt idx="9591">70000</cx:pt>
          <cx:pt idx="9592">10000</cx:pt>
          <cx:pt idx="9593">200000</cx:pt>
          <cx:pt idx="9594">160000</cx:pt>
          <cx:pt idx="9595">200000</cx:pt>
          <cx:pt idx="9596">200000</cx:pt>
          <cx:pt idx="9597">200000</cx:pt>
          <cx:pt idx="9598">10000</cx:pt>
          <cx:pt idx="9599">90000</cx:pt>
          <cx:pt idx="9600">110000</cx:pt>
          <cx:pt idx="9601">40000</cx:pt>
          <cx:pt idx="9602">200000</cx:pt>
          <cx:pt idx="9603">150000</cx:pt>
          <cx:pt idx="9604">140000</cx:pt>
          <cx:pt idx="9605">50000</cx:pt>
          <cx:pt idx="9606">240000</cx:pt>
          <cx:pt idx="9607">60000</cx:pt>
          <cx:pt idx="9608">130000</cx:pt>
          <cx:pt idx="9609">130000</cx:pt>
          <cx:pt idx="9610">150000</cx:pt>
          <cx:pt idx="9611">160000</cx:pt>
          <cx:pt idx="9612">150000</cx:pt>
          <cx:pt idx="9613">360000</cx:pt>
          <cx:pt idx="9614">140000</cx:pt>
          <cx:pt idx="9615">150000</cx:pt>
          <cx:pt idx="9616">110000</cx:pt>
          <cx:pt idx="9617">180000</cx:pt>
          <cx:pt idx="9618">110000</cx:pt>
          <cx:pt idx="9619">50000</cx:pt>
          <cx:pt idx="9620">190000</cx:pt>
          <cx:pt idx="9621">260000</cx:pt>
          <cx:pt idx="9622">110000</cx:pt>
          <cx:pt idx="9623">390000</cx:pt>
          <cx:pt idx="9624">200000</cx:pt>
          <cx:pt idx="9625">150000</cx:pt>
          <cx:pt idx="9626">150000</cx:pt>
          <cx:pt idx="9627">260000</cx:pt>
          <cx:pt idx="9628">120000</cx:pt>
          <cx:pt idx="9629">180000</cx:pt>
          <cx:pt idx="9630">350000</cx:pt>
          <cx:pt idx="9631">190000</cx:pt>
          <cx:pt idx="9632">350000</cx:pt>
          <cx:pt idx="9633">40000</cx:pt>
          <cx:pt idx="9634">130000</cx:pt>
          <cx:pt idx="9635">20000</cx:pt>
          <cx:pt idx="9636">90000</cx:pt>
          <cx:pt idx="9637">80000</cx:pt>
          <cx:pt idx="9638">100000</cx:pt>
          <cx:pt idx="9639">140000</cx:pt>
          <cx:pt idx="9640">150000</cx:pt>
          <cx:pt idx="9641">240000</cx:pt>
          <cx:pt idx="9642">310000</cx:pt>
          <cx:pt idx="9643">70000</cx:pt>
          <cx:pt idx="9644">300000</cx:pt>
          <cx:pt idx="9645">110000</cx:pt>
          <cx:pt idx="9646">130000</cx:pt>
          <cx:pt idx="9647">50000</cx:pt>
          <cx:pt idx="9648">110000</cx:pt>
          <cx:pt idx="9649">90000</cx:pt>
          <cx:pt idx="9650">180000</cx:pt>
          <cx:pt idx="9651">60000</cx:pt>
          <cx:pt idx="9652">80000</cx:pt>
          <cx:pt idx="9653">120000</cx:pt>
          <cx:pt idx="9654">30000</cx:pt>
          <cx:pt idx="9655">700000</cx:pt>
          <cx:pt idx="9656">180000</cx:pt>
          <cx:pt idx="9657">2520000</cx:pt>
          <cx:pt idx="9658">20000</cx:pt>
          <cx:pt idx="9659">300000</cx:pt>
          <cx:pt idx="9660">150000</cx:pt>
          <cx:pt idx="9661">80000</cx:pt>
          <cx:pt idx="9662">50000</cx:pt>
          <cx:pt idx="9663">120000</cx:pt>
          <cx:pt idx="9664">80000</cx:pt>
          <cx:pt idx="9665">350000</cx:pt>
          <cx:pt idx="9666">100000</cx:pt>
          <cx:pt idx="9667">200000</cx:pt>
          <cx:pt idx="9668">2520000</cx:pt>
          <cx:pt idx="9669">350000</cx:pt>
          <cx:pt idx="9670">100000</cx:pt>
          <cx:pt idx="9671">160000</cx:pt>
          <cx:pt idx="9672">100000</cx:pt>
          <cx:pt idx="9673">350000</cx:pt>
          <cx:pt idx="9674">500000</cx:pt>
          <cx:pt idx="9675">120000</cx:pt>
          <cx:pt idx="9676">90000</cx:pt>
          <cx:pt idx="9677">100000</cx:pt>
          <cx:pt idx="9678">400000</cx:pt>
          <cx:pt idx="9679">530000</cx:pt>
          <cx:pt idx="9680">130000</cx:pt>
          <cx:pt idx="9681">110000</cx:pt>
          <cx:pt idx="9682">190000</cx:pt>
          <cx:pt idx="9683">110000</cx:pt>
          <cx:pt idx="9684">120000</cx:pt>
          <cx:pt idx="9685">110000</cx:pt>
          <cx:pt idx="9686">180000</cx:pt>
          <cx:pt idx="9687">180000</cx:pt>
          <cx:pt idx="9688">200000</cx:pt>
          <cx:pt idx="9689">230000</cx:pt>
          <cx:pt idx="9690">180000</cx:pt>
          <cx:pt idx="9691">170000</cx:pt>
          <cx:pt idx="9692">140000</cx:pt>
          <cx:pt idx="9693">50000</cx:pt>
          <cx:pt idx="9694">90000</cx:pt>
          <cx:pt idx="9695">60000</cx:pt>
          <cx:pt idx="9696">20000</cx:pt>
          <cx:pt idx="9697">130000</cx:pt>
          <cx:pt idx="9698">200000</cx:pt>
          <cx:pt idx="9699">200000</cx:pt>
          <cx:pt idx="9700">180000</cx:pt>
          <cx:pt idx="9701">40000</cx:pt>
          <cx:pt idx="9702">30000</cx:pt>
          <cx:pt idx="9703">120000</cx:pt>
          <cx:pt idx="9704">130000</cx:pt>
          <cx:pt idx="9705">150000</cx:pt>
          <cx:pt idx="9706">90000</cx:pt>
          <cx:pt idx="9707">500000</cx:pt>
          <cx:pt idx="9708">290000</cx:pt>
          <cx:pt idx="9709">210000</cx:pt>
          <cx:pt idx="9710">750000</cx:pt>
          <cx:pt idx="9711">200000</cx:pt>
          <cx:pt idx="9712">200000</cx:pt>
          <cx:pt idx="9713">150000</cx:pt>
          <cx:pt idx="9714">400000</cx:pt>
          <cx:pt idx="9715">400000</cx:pt>
          <cx:pt idx="9716">600000</cx:pt>
          <cx:pt idx="9717">40000</cx:pt>
          <cx:pt idx="9718">60000</cx:pt>
          <cx:pt idx="9719">100000</cx:pt>
          <cx:pt idx="9720">10000</cx:pt>
          <cx:pt idx="9721">160000</cx:pt>
          <cx:pt idx="9722">120000</cx:pt>
          <cx:pt idx="9723">150000</cx:pt>
          <cx:pt idx="9724">70000</cx:pt>
          <cx:pt idx="9725">40000</cx:pt>
          <cx:pt idx="9726">140000</cx:pt>
          <cx:pt idx="9727">440000</cx:pt>
          <cx:pt idx="9728">220000</cx:pt>
          <cx:pt idx="9729">250000</cx:pt>
          <cx:pt idx="9730">40000</cx:pt>
          <cx:pt idx="9731">180000</cx:pt>
          <cx:pt idx="9732">50000</cx:pt>
          <cx:pt idx="9733">80000</cx:pt>
          <cx:pt idx="9734">140000</cx:pt>
          <cx:pt idx="9735">390000</cx:pt>
          <cx:pt idx="9736">300000</cx:pt>
          <cx:pt idx="9737">450000</cx:pt>
          <cx:pt idx="9738">130000</cx:pt>
          <cx:pt idx="9739">100000</cx:pt>
          <cx:pt idx="9740">120000</cx:pt>
          <cx:pt idx="9741">120000</cx:pt>
          <cx:pt idx="9742">150000</cx:pt>
          <cx:pt idx="9743">30000</cx:pt>
          <cx:pt idx="9744">250000</cx:pt>
          <cx:pt idx="9745">100000</cx:pt>
          <cx:pt idx="9746">250000</cx:pt>
          <cx:pt idx="9747">200000</cx:pt>
          <cx:pt idx="9748">150000</cx:pt>
          <cx:pt idx="9749">200000</cx:pt>
          <cx:pt idx="9750">60000</cx:pt>
          <cx:pt idx="9751">60000</cx:pt>
          <cx:pt idx="9752">80000</cx:pt>
          <cx:pt idx="9753">50000</cx:pt>
          <cx:pt idx="9754">20000</cx:pt>
          <cx:pt idx="9755">110000</cx:pt>
          <cx:pt idx="9756">350000</cx:pt>
          <cx:pt idx="9757">20000</cx:pt>
          <cx:pt idx="9758">40000</cx:pt>
          <cx:pt idx="9759">500000</cx:pt>
          <cx:pt idx="9760">680000</cx:pt>
          <cx:pt idx="9761">150000</cx:pt>
          <cx:pt idx="9762">230000</cx:pt>
          <cx:pt idx="9763">170000</cx:pt>
          <cx:pt idx="9764">50000</cx:pt>
          <cx:pt idx="9765">150000</cx:pt>
          <cx:pt idx="9766">110000</cx:pt>
          <cx:pt idx="9767">150000</cx:pt>
          <cx:pt idx="9768">420000</cx:pt>
          <cx:pt idx="9769">100000</cx:pt>
          <cx:pt idx="9770">90000</cx:pt>
          <cx:pt idx="9771">20000</cx:pt>
          <cx:pt idx="9772">40000</cx:pt>
          <cx:pt idx="9773">170000</cx:pt>
          <cx:pt idx="9774">160000</cx:pt>
          <cx:pt idx="9775">150000</cx:pt>
          <cx:pt idx="9776">20000</cx:pt>
          <cx:pt idx="9777">20000</cx:pt>
          <cx:pt idx="9778">50000</cx:pt>
          <cx:pt idx="9779">250000</cx:pt>
          <cx:pt idx="9780">310000</cx:pt>
          <cx:pt idx="9781">60000</cx:pt>
          <cx:pt idx="9782">300000</cx:pt>
          <cx:pt idx="9783">450000</cx:pt>
          <cx:pt idx="9784">120000</cx:pt>
          <cx:pt idx="9785">750000</cx:pt>
          <cx:pt idx="9786">400000</cx:pt>
          <cx:pt idx="9787">80000</cx:pt>
          <cx:pt idx="9788">650000</cx:pt>
          <cx:pt idx="9789">500000</cx:pt>
          <cx:pt idx="9790">750000</cx:pt>
          <cx:pt idx="9791">550000</cx:pt>
          <cx:pt idx="9792">70000</cx:pt>
          <cx:pt idx="9793">190000</cx:pt>
          <cx:pt idx="9794">170000</cx:pt>
          <cx:pt idx="9795">90000</cx:pt>
          <cx:pt idx="9796">110000</cx:pt>
          <cx:pt idx="9797">80000</cx:pt>
          <cx:pt idx="9798">200000</cx:pt>
          <cx:pt idx="9799">250000</cx:pt>
          <cx:pt idx="9800">50000</cx:pt>
          <cx:pt idx="9801">80000</cx:pt>
          <cx:pt idx="9802">50000</cx:pt>
          <cx:pt idx="9803">180000</cx:pt>
          <cx:pt idx="9804">80000</cx:pt>
          <cx:pt idx="9805">230000</cx:pt>
          <cx:pt idx="9806">200000</cx:pt>
          <cx:pt idx="9807">10000</cx:pt>
          <cx:pt idx="9808">70000</cx:pt>
          <cx:pt idx="9809">90000</cx:pt>
          <cx:pt idx="9810">60000</cx:pt>
          <cx:pt idx="9811">200000</cx:pt>
          <cx:pt idx="9812">200000</cx:pt>
          <cx:pt idx="9813">200000</cx:pt>
          <cx:pt idx="9814">60000</cx:pt>
          <cx:pt idx="9815">370000</cx:pt>
          <cx:pt idx="9816">550000</cx:pt>
          <cx:pt idx="9817">250000</cx:pt>
          <cx:pt idx="9818">250000</cx:pt>
          <cx:pt idx="9819">200000</cx:pt>
          <cx:pt idx="9820">130000</cx:pt>
          <cx:pt idx="9821">420000</cx:pt>
          <cx:pt idx="9822">230000</cx:pt>
          <cx:pt idx="9823">30000</cx:pt>
          <cx:pt idx="9824">290000</cx:pt>
          <cx:pt idx="9825">40000</cx:pt>
          <cx:pt idx="9826">100000</cx:pt>
          <cx:pt idx="9827">190000</cx:pt>
          <cx:pt idx="9828">80000</cx:pt>
          <cx:pt idx="9829">140000</cx:pt>
          <cx:pt idx="9830">90000</cx:pt>
          <cx:pt idx="9831">150000</cx:pt>
          <cx:pt idx="9832">10000</cx:pt>
          <cx:pt idx="9833">330000</cx:pt>
          <cx:pt idx="9834">180000</cx:pt>
          <cx:pt idx="9835">230000</cx:pt>
          <cx:pt idx="9836">50000</cx:pt>
          <cx:pt idx="9837">10000</cx:pt>
          <cx:pt idx="9838">70000</cx:pt>
          <cx:pt idx="9839">180000</cx:pt>
          <cx:pt idx="9840">50000</cx:pt>
          <cx:pt idx="9841">280000</cx:pt>
          <cx:pt idx="9842">190000</cx:pt>
          <cx:pt idx="9843">300000</cx:pt>
          <cx:pt idx="9844">110000</cx:pt>
          <cx:pt idx="9845">100000</cx:pt>
          <cx:pt idx="9846">60000</cx:pt>
          <cx:pt idx="9847">50000</cx:pt>
          <cx:pt idx="9848">350000</cx:pt>
          <cx:pt idx="9849">120000</cx:pt>
          <cx:pt idx="9850">90000</cx:pt>
          <cx:pt idx="9851">190000</cx:pt>
          <cx:pt idx="9852">100000</cx:pt>
          <cx:pt idx="9853">130000</cx:pt>
          <cx:pt idx="9854">150000</cx:pt>
          <cx:pt idx="9855">110000</cx:pt>
          <cx:pt idx="9856">350000</cx:pt>
          <cx:pt idx="9857">550000</cx:pt>
          <cx:pt idx="9858">300000</cx:pt>
          <cx:pt idx="9859">350000</cx:pt>
          <cx:pt idx="9860">250000</cx:pt>
          <cx:pt idx="9861">50000</cx:pt>
          <cx:pt idx="9862">300000</cx:pt>
          <cx:pt idx="9863">140000</cx:pt>
          <cx:pt idx="9864">100000</cx:pt>
          <cx:pt idx="9865">170000</cx:pt>
          <cx:pt idx="9866">240000</cx:pt>
          <cx:pt idx="9867">230000</cx:pt>
          <cx:pt idx="9868">250000</cx:pt>
          <cx:pt idx="9869">90000</cx:pt>
          <cx:pt idx="9870">300000</cx:pt>
          <cx:pt idx="9871">160000</cx:pt>
          <cx:pt idx="9872">90000</cx:pt>
          <cx:pt idx="9873">80000</cx:pt>
          <cx:pt idx="9874">60000</cx:pt>
          <cx:pt idx="9875">230000</cx:pt>
          <cx:pt idx="9876">130000</cx:pt>
          <cx:pt idx="9877">90000</cx:pt>
          <cx:pt idx="9878">150000</cx:pt>
          <cx:pt idx="9879">180000</cx:pt>
          <cx:pt idx="9880">230000</cx:pt>
          <cx:pt idx="9881">200000</cx:pt>
          <cx:pt idx="9882">20000</cx:pt>
          <cx:pt idx="9883">250000</cx:pt>
          <cx:pt idx="9884">80000</cx:pt>
          <cx:pt idx="9885">200000</cx:pt>
          <cx:pt idx="9886">30000</cx:pt>
          <cx:pt idx="9887">150000</cx:pt>
          <cx:pt idx="9888">200000</cx:pt>
          <cx:pt idx="9889">30000</cx:pt>
          <cx:pt idx="9890">180000</cx:pt>
          <cx:pt idx="9891">170000</cx:pt>
          <cx:pt idx="9892">130000</cx:pt>
          <cx:pt idx="9893">340000</cx:pt>
          <cx:pt idx="9894">300000</cx:pt>
          <cx:pt idx="9895">170000</cx:pt>
          <cx:pt idx="9896">430000</cx:pt>
          <cx:pt idx="9897">40000</cx:pt>
          <cx:pt idx="9898">270000</cx:pt>
          <cx:pt idx="9899">250000</cx:pt>
          <cx:pt idx="9900">90000</cx:pt>
          <cx:pt idx="9901">180000</cx:pt>
          <cx:pt idx="9902">30000</cx:pt>
          <cx:pt idx="9903">70000</cx:pt>
          <cx:pt idx="9904">30000</cx:pt>
          <cx:pt idx="9905">80000</cx:pt>
          <cx:pt idx="9906">380000</cx:pt>
          <cx:pt idx="9907">350000</cx:pt>
          <cx:pt idx="9908">200000</cx:pt>
          <cx:pt idx="9909">120000</cx:pt>
          <cx:pt idx="9910">70000</cx:pt>
          <cx:pt idx="9911">950000</cx:pt>
          <cx:pt idx="9912">100000</cx:pt>
          <cx:pt idx="9913">80000</cx:pt>
          <cx:pt idx="9914">150000</cx:pt>
          <cx:pt idx="9915">40000</cx:pt>
          <cx:pt idx="9916">130000</cx:pt>
          <cx:pt idx="9917">50000</cx:pt>
          <cx:pt idx="9918">230000</cx:pt>
          <cx:pt idx="9919">150000</cx:pt>
          <cx:pt idx="9920">110000</cx:pt>
          <cx:pt idx="9921">30000</cx:pt>
          <cx:pt idx="9922">290000</cx:pt>
          <cx:pt idx="9923">200000</cx:pt>
          <cx:pt idx="9924">180000</cx:pt>
          <cx:pt idx="9925">70000</cx:pt>
          <cx:pt idx="9926">40000</cx:pt>
          <cx:pt idx="9927">500000</cx:pt>
          <cx:pt idx="9928">10000</cx:pt>
          <cx:pt idx="9929">200000</cx:pt>
          <cx:pt idx="9930">140000</cx:pt>
          <cx:pt idx="9931">70000</cx:pt>
          <cx:pt idx="9932">230000</cx:pt>
          <cx:pt idx="9933">20000</cx:pt>
          <cx:pt idx="9934">230000</cx:pt>
          <cx:pt idx="9935">160000</cx:pt>
          <cx:pt idx="9936">50000</cx:pt>
          <cx:pt idx="9937">400000</cx:pt>
          <cx:pt idx="9938">50000</cx:pt>
          <cx:pt idx="9939">70000</cx:pt>
          <cx:pt idx="9940">30000</cx:pt>
          <cx:pt idx="9941">90000</cx:pt>
          <cx:pt idx="9942">100000</cx:pt>
          <cx:pt idx="9943">210000</cx:pt>
          <cx:pt idx="9944">100000</cx:pt>
          <cx:pt idx="9945">430000</cx:pt>
          <cx:pt idx="9946">550000</cx:pt>
          <cx:pt idx="9947">10000</cx:pt>
          <cx:pt idx="9948">40000</cx:pt>
          <cx:pt idx="9949">380000</cx:pt>
          <cx:pt idx="9950">150000</cx:pt>
          <cx:pt idx="9951">170000</cx:pt>
          <cx:pt idx="9952">80000</cx:pt>
          <cx:pt idx="9953">70000</cx:pt>
          <cx:pt idx="9954">80000</cx:pt>
          <cx:pt idx="9955">100000</cx:pt>
          <cx:pt idx="9956">350000</cx:pt>
          <cx:pt idx="9957">10000</cx:pt>
          <cx:pt idx="9958">150000</cx:pt>
          <cx:pt idx="9959">40000</cx:pt>
          <cx:pt idx="9960">70000</cx:pt>
          <cx:pt idx="9961">100000</cx:pt>
          <cx:pt idx="9962">120000</cx:pt>
          <cx:pt idx="9963">100000</cx:pt>
          <cx:pt idx="9964">300000</cx:pt>
          <cx:pt idx="9965">280000</cx:pt>
          <cx:pt idx="9966">150000</cx:pt>
          <cx:pt idx="9967">170000</cx:pt>
          <cx:pt idx="9968">200000</cx:pt>
          <cx:pt idx="9969">130000</cx:pt>
          <cx:pt idx="9970">40000</cx:pt>
          <cx:pt idx="9971">110000</cx:pt>
          <cx:pt idx="9972">110000</cx:pt>
          <cx:pt idx="9973">50000</cx:pt>
          <cx:pt idx="9974">300000</cx:pt>
          <cx:pt idx="9975">50000</cx:pt>
          <cx:pt idx="9976">90000</cx:pt>
          <cx:pt idx="9977">120000</cx:pt>
          <cx:pt idx="9978">50000</cx:pt>
          <cx:pt idx="9979">30000</cx:pt>
          <cx:pt idx="9980">210000</cx:pt>
          <cx:pt idx="9981">250000</cx:pt>
          <cx:pt idx="9982">70000</cx:pt>
          <cx:pt idx="9983">10000</cx:pt>
          <cx:pt idx="9984">10000</cx:pt>
          <cx:pt idx="9985">400000</cx:pt>
          <cx:pt idx="9986">80000</cx:pt>
          <cx:pt idx="9987">500000</cx:pt>
          <cx:pt idx="9988">250000</cx:pt>
          <cx:pt idx="9989">50000</cx:pt>
          <cx:pt idx="9990">80000</cx:pt>
          <cx:pt idx="9991">150000</cx:pt>
          <cx:pt idx="9992">120000</cx:pt>
          <cx:pt idx="9993">220000</cx:pt>
          <cx:pt idx="9994">100000</cx:pt>
          <cx:pt idx="9995">250000</cx:pt>
          <cx:pt idx="9996">130000</cx:pt>
          <cx:pt idx="9997">300000</cx:pt>
          <cx:pt idx="9998">150000</cx:pt>
          <cx:pt idx="9999">150000</cx:pt>
          <cx:pt idx="10000">130000</cx:pt>
          <cx:pt idx="10001">330000</cx:pt>
          <cx:pt idx="10002">160000</cx:pt>
          <cx:pt idx="10003">190000</cx:pt>
          <cx:pt idx="10004">100000</cx:pt>
          <cx:pt idx="10005">100000</cx:pt>
          <cx:pt idx="10006">120000</cx:pt>
          <cx:pt idx="10007">100000</cx:pt>
          <cx:pt idx="10008">290000</cx:pt>
          <cx:pt idx="10009">150000</cx:pt>
          <cx:pt idx="10010">260000</cx:pt>
          <cx:pt idx="10011">300000</cx:pt>
          <cx:pt idx="10012">100000</cx:pt>
          <cx:pt idx="10013">190000</cx:pt>
          <cx:pt idx="10014">80000</cx:pt>
          <cx:pt idx="10015">80000</cx:pt>
          <cx:pt idx="10016">40000</cx:pt>
          <cx:pt idx="10017">40000</cx:pt>
          <cx:pt idx="10018">90000</cx:pt>
          <cx:pt idx="10019">50000</cx:pt>
          <cx:pt idx="10020">30000</cx:pt>
          <cx:pt idx="10021">60000</cx:pt>
          <cx:pt idx="10022">100000</cx:pt>
          <cx:pt idx="10023">130000</cx:pt>
          <cx:pt idx="10024">180000</cx:pt>
          <cx:pt idx="10025">110000</cx:pt>
          <cx:pt idx="10026">90000</cx:pt>
          <cx:pt idx="10027">90000</cx:pt>
          <cx:pt idx="10028">220000</cx:pt>
          <cx:pt idx="10029">30000</cx:pt>
          <cx:pt idx="10030">30000</cx:pt>
          <cx:pt idx="10031">250000</cx:pt>
          <cx:pt idx="10032">30000</cx:pt>
          <cx:pt idx="10033">250000</cx:pt>
          <cx:pt idx="10034">100000</cx:pt>
          <cx:pt idx="10035">20000</cx:pt>
          <cx:pt idx="10036">80000</cx:pt>
          <cx:pt idx="10037">200000</cx:pt>
          <cx:pt idx="10038">80000</cx:pt>
          <cx:pt idx="10039">100000</cx:pt>
          <cx:pt idx="10040">290000</cx:pt>
          <cx:pt idx="10041">140000</cx:pt>
          <cx:pt idx="10042">230000</cx:pt>
          <cx:pt idx="10043">40000</cx:pt>
          <cx:pt idx="10044">160000</cx:pt>
          <cx:pt idx="10045">20000</cx:pt>
          <cx:pt idx="10046">90000</cx:pt>
          <cx:pt idx="10047">130000</cx:pt>
          <cx:pt idx="10048">20000</cx:pt>
          <cx:pt idx="10049">80000</cx:pt>
          <cx:pt idx="10050">80000</cx:pt>
          <cx:pt idx="10051">100000</cx:pt>
          <cx:pt idx="10052">100000</cx:pt>
          <cx:pt idx="10053">20000</cx:pt>
          <cx:pt idx="10054">110000</cx:pt>
          <cx:pt idx="10055">80000</cx:pt>
          <cx:pt idx="10056">120000</cx:pt>
          <cx:pt idx="10057">140000</cx:pt>
          <cx:pt idx="10058">250000</cx:pt>
          <cx:pt idx="10059">10000</cx:pt>
          <cx:pt idx="10060">60000</cx:pt>
          <cx:pt idx="10061">150000</cx:pt>
          <cx:pt idx="10062">20000</cx:pt>
          <cx:pt idx="10063">300000</cx:pt>
          <cx:pt idx="10064">150000</cx:pt>
          <cx:pt idx="10065">90000</cx:pt>
          <cx:pt idx="10066">20000</cx:pt>
          <cx:pt idx="10067">180000</cx:pt>
          <cx:pt idx="10068">50000</cx:pt>
          <cx:pt idx="10069">10000</cx:pt>
          <cx:pt idx="10070">150000</cx:pt>
          <cx:pt idx="10071">300000</cx:pt>
          <cx:pt idx="10072">80000</cx:pt>
          <cx:pt idx="10073">300000</cx:pt>
          <cx:pt idx="10074">200000</cx:pt>
          <cx:pt idx="10075">190000</cx:pt>
          <cx:pt idx="10076">270000</cx:pt>
          <cx:pt idx="10077">110000</cx:pt>
          <cx:pt idx="10078">190000</cx:pt>
          <cx:pt idx="10079">150000</cx:pt>
          <cx:pt idx="10080">350000</cx:pt>
          <cx:pt idx="10081">250000</cx:pt>
          <cx:pt idx="10082">20000</cx:pt>
          <cx:pt idx="10083">100000</cx:pt>
          <cx:pt idx="10084">30000</cx:pt>
          <cx:pt idx="10085">250000</cx:pt>
          <cx:pt idx="10086">150000</cx:pt>
          <cx:pt idx="10087">150000</cx:pt>
          <cx:pt idx="10088">80000</cx:pt>
          <cx:pt idx="10089">10000</cx:pt>
          <cx:pt idx="10090">100000</cx:pt>
          <cx:pt idx="10091">100000</cx:pt>
          <cx:pt idx="10092">20000</cx:pt>
          <cx:pt idx="10093">90000</cx:pt>
          <cx:pt idx="10094">30000</cx:pt>
          <cx:pt idx="10095">100000</cx:pt>
          <cx:pt idx="10096">230000</cx:pt>
          <cx:pt idx="10097">200000</cx:pt>
          <cx:pt idx="10098">70000</cx:pt>
          <cx:pt idx="10099">180000</cx:pt>
          <cx:pt idx="10100">2520000</cx:pt>
          <cx:pt idx="10101">350000</cx:pt>
          <cx:pt idx="10102">250000</cx:pt>
          <cx:pt idx="10103">170000</cx:pt>
          <cx:pt idx="10104">280000</cx:pt>
          <cx:pt idx="10105">230000</cx:pt>
          <cx:pt idx="10106">300000</cx:pt>
          <cx:pt idx="10107">130000</cx:pt>
          <cx:pt idx="10108">140000</cx:pt>
          <cx:pt idx="10109">130000</cx:pt>
          <cx:pt idx="10110">100000</cx:pt>
          <cx:pt idx="10111">70000</cx:pt>
          <cx:pt idx="10112">90000</cx:pt>
          <cx:pt idx="10113">500000</cx:pt>
          <cx:pt idx="10114">60000</cx:pt>
          <cx:pt idx="10115">400000</cx:pt>
          <cx:pt idx="10116">100000</cx:pt>
          <cx:pt idx="10117">120000</cx:pt>
          <cx:pt idx="10118">200000</cx:pt>
          <cx:pt idx="10119">40000</cx:pt>
          <cx:pt idx="10120">100000</cx:pt>
          <cx:pt idx="10121">140000</cx:pt>
          <cx:pt idx="10122">70000</cx:pt>
          <cx:pt idx="10123">410000</cx:pt>
          <cx:pt idx="10124">130000</cx:pt>
          <cx:pt idx="10125">140000</cx:pt>
          <cx:pt idx="10126">180000</cx:pt>
          <cx:pt idx="10127">130000</cx:pt>
          <cx:pt idx="10128">150000</cx:pt>
          <cx:pt idx="10129">100000</cx:pt>
          <cx:pt idx="10130">500000</cx:pt>
          <cx:pt idx="10131">140000</cx:pt>
          <cx:pt idx="10132">130000</cx:pt>
          <cx:pt idx="10133">30000</cx:pt>
          <cx:pt idx="10134">60000</cx:pt>
          <cx:pt idx="10135">10000</cx:pt>
          <cx:pt idx="10136">60000</cx:pt>
          <cx:pt idx="10137">90000</cx:pt>
          <cx:pt idx="10138">310000</cx:pt>
          <cx:pt idx="10139">30000</cx:pt>
          <cx:pt idx="10140">70000</cx:pt>
          <cx:pt idx="10141">110000</cx:pt>
          <cx:pt idx="10142">130000</cx:pt>
          <cx:pt idx="10143">180000</cx:pt>
          <cx:pt idx="10144">300000</cx:pt>
          <cx:pt idx="10145">400000</cx:pt>
          <cx:pt idx="10146">250000</cx:pt>
          <cx:pt idx="10147">80000</cx:pt>
          <cx:pt idx="10148">40000</cx:pt>
          <cx:pt idx="10149">90000</cx:pt>
          <cx:pt idx="10150">60000</cx:pt>
          <cx:pt idx="10151">150000</cx:pt>
          <cx:pt idx="10152">130000</cx:pt>
          <cx:pt idx="10153">70000</cx:pt>
          <cx:pt idx="10154">130000</cx:pt>
          <cx:pt idx="10155">100000</cx:pt>
          <cx:pt idx="10156">130000</cx:pt>
          <cx:pt idx="10157">210000</cx:pt>
          <cx:pt idx="10158">90000</cx:pt>
          <cx:pt idx="10159">100000</cx:pt>
          <cx:pt idx="10160">350000</cx:pt>
          <cx:pt idx="10161">180000</cx:pt>
          <cx:pt idx="10162">350000</cx:pt>
          <cx:pt idx="10163">50000</cx:pt>
          <cx:pt idx="10164">100000</cx:pt>
          <cx:pt idx="10165">30000</cx:pt>
          <cx:pt idx="10166">70000</cx:pt>
          <cx:pt idx="10167">80000</cx:pt>
          <cx:pt idx="10168">290000</cx:pt>
          <cx:pt idx="10169">290000</cx:pt>
          <cx:pt idx="10170">10000</cx:pt>
          <cx:pt idx="10171">200000</cx:pt>
          <cx:pt idx="10172">900000</cx:pt>
          <cx:pt idx="10173">200000</cx:pt>
          <cx:pt idx="10174">250000</cx:pt>
          <cx:pt idx="10175">40000</cx:pt>
          <cx:pt idx="10176">70000</cx:pt>
          <cx:pt idx="10177">110000</cx:pt>
          <cx:pt idx="10178">150000</cx:pt>
          <cx:pt idx="10179">60000</cx:pt>
          <cx:pt idx="10180">150000</cx:pt>
          <cx:pt idx="10181">250000</cx:pt>
          <cx:pt idx="10182">190000</cx:pt>
          <cx:pt idx="10183">300000</cx:pt>
          <cx:pt idx="10184">20000</cx:pt>
          <cx:pt idx="10185">130000</cx:pt>
          <cx:pt idx="10186">160000</cx:pt>
          <cx:pt idx="10187">270000</cx:pt>
          <cx:pt idx="10188">250000</cx:pt>
          <cx:pt idx="10189">400000</cx:pt>
          <cx:pt idx="10190">600000</cx:pt>
          <cx:pt idx="10191">300000</cx:pt>
          <cx:pt idx="10192">2520000</cx:pt>
          <cx:pt idx="10193">410000</cx:pt>
          <cx:pt idx="10194">550000</cx:pt>
          <cx:pt idx="10195">230000</cx:pt>
          <cx:pt idx="10196">180000</cx:pt>
          <cx:pt idx="10197">140000</cx:pt>
          <cx:pt idx="10198">600000</cx:pt>
          <cx:pt idx="10199">10000</cx:pt>
          <cx:pt idx="10200">550000</cx:pt>
          <cx:pt idx="10201">320000</cx:pt>
          <cx:pt idx="10202">480000</cx:pt>
          <cx:pt idx="10203">450000</cx:pt>
          <cx:pt idx="10204">240000</cx:pt>
          <cx:pt idx="10205">50000</cx:pt>
          <cx:pt idx="10206">100000</cx:pt>
          <cx:pt idx="10207">30000</cx:pt>
          <cx:pt idx="10208">120000</cx:pt>
          <cx:pt idx="10209">250000</cx:pt>
          <cx:pt idx="10210">180000</cx:pt>
          <cx:pt idx="10211">130000</cx:pt>
          <cx:pt idx="10212">70000</cx:pt>
          <cx:pt idx="10213">190000</cx:pt>
          <cx:pt idx="10214">320000</cx:pt>
          <cx:pt idx="10215">200000</cx:pt>
          <cx:pt idx="10216">200000</cx:pt>
          <cx:pt idx="10217">150000</cx:pt>
          <cx:pt idx="10218">200000</cx:pt>
          <cx:pt idx="10219">300000</cx:pt>
          <cx:pt idx="10220">220000</cx:pt>
          <cx:pt idx="10221">250000</cx:pt>
          <cx:pt idx="10222">10000</cx:pt>
          <cx:pt idx="10223">400000</cx:pt>
          <cx:pt idx="10224">400000</cx:pt>
          <cx:pt idx="10225">130000</cx:pt>
          <cx:pt idx="10226">50000</cx:pt>
          <cx:pt idx="10227">190000</cx:pt>
          <cx:pt idx="10228">140000</cx:pt>
          <cx:pt idx="10229">230000</cx:pt>
          <cx:pt idx="10230">150000</cx:pt>
          <cx:pt idx="10231">150000</cx:pt>
          <cx:pt idx="10232">130000</cx:pt>
          <cx:pt idx="10233">100000</cx:pt>
          <cx:pt idx="10234">80000</cx:pt>
          <cx:pt idx="10235">170000</cx:pt>
          <cx:pt idx="10236">30000</cx:pt>
          <cx:pt idx="10237">60000</cx:pt>
          <cx:pt idx="10238">170000</cx:pt>
          <cx:pt idx="10239">30000</cx:pt>
          <cx:pt idx="10240">250000</cx:pt>
          <cx:pt idx="10241">2520000</cx:pt>
          <cx:pt idx="10242">60000</cx:pt>
          <cx:pt idx="10243">300000</cx:pt>
          <cx:pt idx="10244">50000</cx:pt>
          <cx:pt idx="10245">100000</cx:pt>
          <cx:pt idx="10246">10000</cx:pt>
          <cx:pt idx="10247">160000</cx:pt>
          <cx:pt idx="10248">250000</cx:pt>
          <cx:pt idx="10249">750000</cx:pt>
          <cx:pt idx="10250">300000</cx:pt>
          <cx:pt idx="10251">50000</cx:pt>
          <cx:pt idx="10252">80000</cx:pt>
          <cx:pt idx="10253">90000</cx:pt>
          <cx:pt idx="10254">80000</cx:pt>
          <cx:pt idx="10255">40000</cx:pt>
          <cx:pt idx="10256">100000</cx:pt>
          <cx:pt idx="10257">330000</cx:pt>
          <cx:pt idx="10258">20000</cx:pt>
          <cx:pt idx="10259">30000</cx:pt>
          <cx:pt idx="10260">10000</cx:pt>
          <cx:pt idx="10261">230000</cx:pt>
          <cx:pt idx="10262">100000</cx:pt>
          <cx:pt idx="10263">90000</cx:pt>
          <cx:pt idx="10264">100000</cx:pt>
          <cx:pt idx="10265">140000</cx:pt>
          <cx:pt idx="10266">160000</cx:pt>
          <cx:pt idx="10267">150000</cx:pt>
          <cx:pt idx="10268">30000</cx:pt>
          <cx:pt idx="10269">30000</cx:pt>
          <cx:pt idx="10270">150000</cx:pt>
          <cx:pt idx="10271">130000</cx:pt>
          <cx:pt idx="10272">140000</cx:pt>
          <cx:pt idx="10273">80000</cx:pt>
          <cx:pt idx="10274">60000</cx:pt>
          <cx:pt idx="10275">30000</cx:pt>
          <cx:pt idx="10276">40000</cx:pt>
          <cx:pt idx="10277">30000</cx:pt>
          <cx:pt idx="10278">160000</cx:pt>
          <cx:pt idx="10279">190000</cx:pt>
          <cx:pt idx="10280">250000</cx:pt>
          <cx:pt idx="10281">250000</cx:pt>
          <cx:pt idx="10282">240000</cx:pt>
          <cx:pt idx="10283">170000</cx:pt>
          <cx:pt idx="10284">130000</cx:pt>
          <cx:pt idx="10285">150000</cx:pt>
          <cx:pt idx="10286">250000</cx:pt>
          <cx:pt idx="10287">180000</cx:pt>
          <cx:pt idx="10288">50000</cx:pt>
          <cx:pt idx="10289">330000</cx:pt>
          <cx:pt idx="10290">70000</cx:pt>
          <cx:pt idx="10291">90000</cx:pt>
          <cx:pt idx="10292">40000</cx:pt>
          <cx:pt idx="10293">70000</cx:pt>
          <cx:pt idx="10294">20000</cx:pt>
          <cx:pt idx="10295">150000</cx:pt>
          <cx:pt idx="10296">90000</cx:pt>
          <cx:pt idx="10297">250000</cx:pt>
          <cx:pt idx="10298">70000</cx:pt>
          <cx:pt idx="10299">40000</cx:pt>
          <cx:pt idx="10300">30000</cx:pt>
          <cx:pt idx="10301">700000</cx:pt>
          <cx:pt idx="10302">100000</cx:pt>
          <cx:pt idx="10303">130000</cx:pt>
          <cx:pt idx="10304">220000</cx:pt>
          <cx:pt idx="10305">80000</cx:pt>
          <cx:pt idx="10306">120000</cx:pt>
          <cx:pt idx="10307">40000</cx:pt>
          <cx:pt idx="10308">190000</cx:pt>
          <cx:pt idx="10309">150000</cx:pt>
          <cx:pt idx="10310">140000</cx:pt>
          <cx:pt idx="10311">40000</cx:pt>
          <cx:pt idx="10312">200000</cx:pt>
          <cx:pt idx="10313">60000</cx:pt>
          <cx:pt idx="10314">50000</cx:pt>
          <cx:pt idx="10315">190000</cx:pt>
          <cx:pt idx="10316">100000</cx:pt>
          <cx:pt idx="10317">250000</cx:pt>
          <cx:pt idx="10318">100000</cx:pt>
          <cx:pt idx="10319">100000</cx:pt>
          <cx:pt idx="10320">190000</cx:pt>
          <cx:pt idx="10321">40000</cx:pt>
          <cx:pt idx="10322">250000</cx:pt>
          <cx:pt idx="10323">280000</cx:pt>
          <cx:pt idx="10324">100000</cx:pt>
          <cx:pt idx="10325">820000</cx:pt>
          <cx:pt idx="10326">180000</cx:pt>
          <cx:pt idx="10327">120000</cx:pt>
          <cx:pt idx="10328">210000</cx:pt>
          <cx:pt idx="10329">130000</cx:pt>
          <cx:pt idx="10330">10000</cx:pt>
          <cx:pt idx="10331">140000</cx:pt>
          <cx:pt idx="10332">130000</cx:pt>
          <cx:pt idx="10333">70000</cx:pt>
          <cx:pt idx="10334">430000</cx:pt>
          <cx:pt idx="10335">160000</cx:pt>
          <cx:pt idx="10336">220000</cx:pt>
          <cx:pt idx="10337">180000</cx:pt>
          <cx:pt idx="10338">200000</cx:pt>
          <cx:pt idx="10339">130000</cx:pt>
          <cx:pt idx="10340">160000</cx:pt>
          <cx:pt idx="10341">50000</cx:pt>
          <cx:pt idx="10342">240000</cx:pt>
          <cx:pt idx="10343">100000</cx:pt>
          <cx:pt idx="10344">110000</cx:pt>
          <cx:pt idx="10345">140000</cx:pt>
          <cx:pt idx="10346">150000</cx:pt>
          <cx:pt idx="10347">80000</cx:pt>
          <cx:pt idx="10348">300000</cx:pt>
          <cx:pt idx="10349">40000</cx:pt>
          <cx:pt idx="10350">120000</cx:pt>
          <cx:pt idx="10351">40000</cx:pt>
          <cx:pt idx="10352">40000</cx:pt>
          <cx:pt idx="10353">10000</cx:pt>
          <cx:pt idx="10354">80000</cx:pt>
          <cx:pt idx="10355">110000</cx:pt>
          <cx:pt idx="10356">70000</cx:pt>
          <cx:pt idx="10357">110000</cx:pt>
          <cx:pt idx="10358">30000</cx:pt>
          <cx:pt idx="10359">350000</cx:pt>
          <cx:pt idx="10360">200000</cx:pt>
          <cx:pt idx="10361">90000</cx:pt>
          <cx:pt idx="10362">50000</cx:pt>
          <cx:pt idx="10363">250000</cx:pt>
          <cx:pt idx="10364">110000</cx:pt>
          <cx:pt idx="10365">250000</cx:pt>
          <cx:pt idx="10366">20000</cx:pt>
          <cx:pt idx="10367">20000</cx:pt>
          <cx:pt idx="10368">300000</cx:pt>
          <cx:pt idx="10369">70000</cx:pt>
          <cx:pt idx="10370">200000</cx:pt>
          <cx:pt idx="10371">220000</cx:pt>
          <cx:pt idx="10372">390000</cx:pt>
          <cx:pt idx="10373">110000</cx:pt>
          <cx:pt idx="10374">200000</cx:pt>
          <cx:pt idx="10375">190000</cx:pt>
          <cx:pt idx="10376">180000</cx:pt>
          <cx:pt idx="10377">100000</cx:pt>
          <cx:pt idx="10378">200000</cx:pt>
          <cx:pt idx="10379">170000</cx:pt>
          <cx:pt idx="10380">200000</cx:pt>
          <cx:pt idx="10381">150000</cx:pt>
          <cx:pt idx="10382">200000</cx:pt>
          <cx:pt idx="10383">70000</cx:pt>
          <cx:pt idx="10384">80000</cx:pt>
          <cx:pt idx="10385">140000</cx:pt>
          <cx:pt idx="10386">70000</cx:pt>
          <cx:pt idx="10387">380000</cx:pt>
          <cx:pt idx="10388">90000</cx:pt>
          <cx:pt idx="10389">100000</cx:pt>
          <cx:pt idx="10390">40000</cx:pt>
          <cx:pt idx="10391">100000</cx:pt>
          <cx:pt idx="10392">200000</cx:pt>
          <cx:pt idx="10393">70000</cx:pt>
          <cx:pt idx="10394">120000</cx:pt>
          <cx:pt idx="10395">150000</cx:pt>
          <cx:pt idx="10396">160000</cx:pt>
          <cx:pt idx="10397">40000</cx:pt>
          <cx:pt idx="10398">90000</cx:pt>
          <cx:pt idx="10399">360000</cx:pt>
          <cx:pt idx="10400">690000</cx:pt>
          <cx:pt idx="10401">360000</cx:pt>
          <cx:pt idx="10402">690000</cx:pt>
          <cx:pt idx="10403">80000</cx:pt>
          <cx:pt idx="10404">300000</cx:pt>
          <cx:pt idx="10405">120000</cx:pt>
          <cx:pt idx="10406">150000</cx:pt>
          <cx:pt idx="10407">200000</cx:pt>
          <cx:pt idx="10408">150000</cx:pt>
          <cx:pt idx="10409">70000</cx:pt>
          <cx:pt idx="10410">180000</cx:pt>
          <cx:pt idx="10411">150000</cx:pt>
          <cx:pt idx="10412">90000</cx:pt>
          <cx:pt idx="10413">20000</cx:pt>
          <cx:pt idx="10414">80000</cx:pt>
          <cx:pt idx="10415">130000</cx:pt>
          <cx:pt idx="10416">160000</cx:pt>
          <cx:pt idx="10417">160000</cx:pt>
          <cx:pt idx="10418">300000</cx:pt>
          <cx:pt idx="10419">100000</cx:pt>
          <cx:pt idx="10420">180000</cx:pt>
          <cx:pt idx="10421">140000</cx:pt>
          <cx:pt idx="10422">80000</cx:pt>
          <cx:pt idx="10423">30000</cx:pt>
          <cx:pt idx="10424">200000</cx:pt>
          <cx:pt idx="10425">50000</cx:pt>
          <cx:pt idx="10426">150000</cx:pt>
          <cx:pt idx="10427">10000</cx:pt>
          <cx:pt idx="10428">800000</cx:pt>
          <cx:pt idx="10429">200000</cx:pt>
          <cx:pt idx="10430">60000</cx:pt>
          <cx:pt idx="10431">100000</cx:pt>
          <cx:pt idx="10432">50000</cx:pt>
          <cx:pt idx="10433">50000</cx:pt>
          <cx:pt idx="10434">1000000</cx:pt>
          <cx:pt idx="10435">540000</cx:pt>
          <cx:pt idx="10436">700000</cx:pt>
          <cx:pt idx="10437">120000</cx:pt>
          <cx:pt idx="10438">80000</cx:pt>
          <cx:pt idx="10439">50000</cx:pt>
          <cx:pt idx="10440">70000</cx:pt>
          <cx:pt idx="10441">180000</cx:pt>
          <cx:pt idx="10442">150000</cx:pt>
          <cx:pt idx="10443">250000</cx:pt>
          <cx:pt idx="10444">30000</cx:pt>
          <cx:pt idx="10445">180000</cx:pt>
          <cx:pt idx="10446">70000</cx:pt>
          <cx:pt idx="10447">170000</cx:pt>
          <cx:pt idx="10448">60000</cx:pt>
          <cx:pt idx="10449">50000</cx:pt>
          <cx:pt idx="10450">70000</cx:pt>
          <cx:pt idx="10451">150000</cx:pt>
          <cx:pt idx="10452">200000</cx:pt>
          <cx:pt idx="10453">190000</cx:pt>
          <cx:pt idx="10454">140000</cx:pt>
          <cx:pt idx="10455">100000</cx:pt>
          <cx:pt idx="10456">10000</cx:pt>
          <cx:pt idx="10457">200000</cx:pt>
          <cx:pt idx="10458">250000</cx:pt>
          <cx:pt idx="10459">130000</cx:pt>
          <cx:pt idx="10460">400000</cx:pt>
          <cx:pt idx="10461">450000</cx:pt>
          <cx:pt idx="10462">240000</cx:pt>
          <cx:pt idx="10463">330000</cx:pt>
          <cx:pt idx="10464">80000</cx:pt>
          <cx:pt idx="10465">450000</cx:pt>
          <cx:pt idx="10466">140000</cx:pt>
          <cx:pt idx="10467">130000</cx:pt>
          <cx:pt idx="10468">70000</cx:pt>
          <cx:pt idx="10469">200000</cx:pt>
          <cx:pt idx="10470">300000</cx:pt>
          <cx:pt idx="10471">180000</cx:pt>
          <cx:pt idx="10472">160000</cx:pt>
          <cx:pt idx="10473">90000</cx:pt>
          <cx:pt idx="10474">130000</cx:pt>
          <cx:pt idx="10475">40000</cx:pt>
          <cx:pt idx="10476">230000</cx:pt>
          <cx:pt idx="10477">150000</cx:pt>
          <cx:pt idx="10478">70000</cx:pt>
          <cx:pt idx="10479">70000</cx:pt>
          <cx:pt idx="10480">10000</cx:pt>
          <cx:pt idx="10481">100000</cx:pt>
          <cx:pt idx="10482">60000</cx:pt>
          <cx:pt idx="10483">150000</cx:pt>
          <cx:pt idx="10484">200000</cx:pt>
          <cx:pt idx="10485">80000</cx:pt>
          <cx:pt idx="10486">40000</cx:pt>
          <cx:pt idx="10487">40000</cx:pt>
          <cx:pt idx="10488">450000</cx:pt>
          <cx:pt idx="10489">310000</cx:pt>
          <cx:pt idx="10490">100000</cx:pt>
          <cx:pt idx="10491">100000</cx:pt>
          <cx:pt idx="10492">40000</cx:pt>
          <cx:pt idx="10493">2520000</cx:pt>
          <cx:pt idx="10494">70000</cx:pt>
          <cx:pt idx="10495">90000</cx:pt>
          <cx:pt idx="10496">130000</cx:pt>
          <cx:pt idx="10497">100000</cx:pt>
          <cx:pt idx="10498">150000</cx:pt>
          <cx:pt idx="10499">200000</cx:pt>
          <cx:pt idx="10500">100000</cx:pt>
          <cx:pt idx="10501">380000</cx:pt>
          <cx:pt idx="10502">160000</cx:pt>
          <cx:pt idx="10503">300000</cx:pt>
          <cx:pt idx="10504">250000</cx:pt>
          <cx:pt idx="10505">650000</cx:pt>
          <cx:pt idx="10506">550000</cx:pt>
          <cx:pt idx="10507">100000</cx:pt>
          <cx:pt idx="10508">80000</cx:pt>
          <cx:pt idx="10509">260000</cx:pt>
          <cx:pt idx="10510">180000</cx:pt>
          <cx:pt idx="10511">160000</cx:pt>
          <cx:pt idx="10512">140000</cx:pt>
          <cx:pt idx="10513">700000</cx:pt>
          <cx:pt idx="10514">180000</cx:pt>
          <cx:pt idx="10515">90000</cx:pt>
          <cx:pt idx="10516">90000</cx:pt>
          <cx:pt idx="10517">410000</cx:pt>
          <cx:pt idx="10518">210000</cx:pt>
          <cx:pt idx="10519">180000</cx:pt>
          <cx:pt idx="10520">190000</cx:pt>
          <cx:pt idx="10521">380000</cx:pt>
          <cx:pt idx="10522">400000</cx:pt>
          <cx:pt idx="10523">50000</cx:pt>
          <cx:pt idx="10524">200000</cx:pt>
          <cx:pt idx="10525">200000</cx:pt>
          <cx:pt idx="10526">150000</cx:pt>
          <cx:pt idx="10527">320000</cx:pt>
          <cx:pt idx="10528">70000</cx:pt>
          <cx:pt idx="10529">290000</cx:pt>
          <cx:pt idx="10530">200000</cx:pt>
          <cx:pt idx="10531">270000</cx:pt>
          <cx:pt idx="10532">300000</cx:pt>
          <cx:pt idx="10533">170000</cx:pt>
          <cx:pt idx="10534">100000</cx:pt>
          <cx:pt idx="10535">230000</cx:pt>
          <cx:pt idx="10536">130000</cx:pt>
          <cx:pt idx="10537">80000</cx:pt>
          <cx:pt idx="10538">10000</cx:pt>
          <cx:pt idx="10539">350000</cx:pt>
          <cx:pt idx="10540">250000</cx:pt>
          <cx:pt idx="10541">260000</cx:pt>
          <cx:pt idx="10542">160000</cx:pt>
          <cx:pt idx="10543">200000</cx:pt>
          <cx:pt idx="10544">160000</cx:pt>
          <cx:pt idx="10545">230000</cx:pt>
          <cx:pt idx="10546">250000</cx:pt>
          <cx:pt idx="10547">170000</cx:pt>
          <cx:pt idx="10548">240000</cx:pt>
          <cx:pt idx="10549">250000</cx:pt>
          <cx:pt idx="10550">240000</cx:pt>
          <cx:pt idx="10551">170000</cx:pt>
          <cx:pt idx="10552">210000</cx:pt>
          <cx:pt idx="10553">300000</cx:pt>
          <cx:pt idx="10554">450000</cx:pt>
          <cx:pt idx="10555">250000</cx:pt>
          <cx:pt idx="10556">330000</cx:pt>
          <cx:pt idx="10557">120000</cx:pt>
          <cx:pt idx="10558">80000</cx:pt>
          <cx:pt idx="10559">180000</cx:pt>
          <cx:pt idx="10560">220000</cx:pt>
          <cx:pt idx="10561">220000</cx:pt>
          <cx:pt idx="10562">280000</cx:pt>
          <cx:pt idx="10563">400000</cx:pt>
          <cx:pt idx="10564">370000</cx:pt>
          <cx:pt idx="10565">550000</cx:pt>
          <cx:pt idx="10566">40000</cx:pt>
          <cx:pt idx="10567">230000</cx:pt>
          <cx:pt idx="10568">70000</cx:pt>
          <cx:pt idx="10569">120000</cx:pt>
          <cx:pt idx="10570">290000</cx:pt>
          <cx:pt idx="10571">110000</cx:pt>
          <cx:pt idx="10572">90000</cx:pt>
          <cx:pt idx="10573">360000</cx:pt>
          <cx:pt idx="10574">170000</cx:pt>
          <cx:pt idx="10575">220000</cx:pt>
          <cx:pt idx="10576">250000</cx:pt>
          <cx:pt idx="10577">180000</cx:pt>
          <cx:pt idx="10578">120000</cx:pt>
          <cx:pt idx="10579">150000</cx:pt>
          <cx:pt idx="10580">150000</cx:pt>
          <cx:pt idx="10581">350000</cx:pt>
          <cx:pt idx="10582">500000</cx:pt>
          <cx:pt idx="10583">200000</cx:pt>
          <cx:pt idx="10584">240000</cx:pt>
          <cx:pt idx="10585">130000</cx:pt>
          <cx:pt idx="10586">130000</cx:pt>
          <cx:pt idx="10587">1200000</cx:pt>
          <cx:pt idx="10588">350000</cx:pt>
          <cx:pt idx="10589">230000</cx:pt>
          <cx:pt idx="10590">280000</cx:pt>
          <cx:pt idx="10591">150000</cx:pt>
          <cx:pt idx="10592">170000</cx:pt>
          <cx:pt idx="10593">140000</cx:pt>
          <cx:pt idx="10594">140000</cx:pt>
          <cx:pt idx="10595">170000</cx:pt>
          <cx:pt idx="10596">180000</cx:pt>
          <cx:pt idx="10597">630000</cx:pt>
          <cx:pt idx="10598">850000</cx:pt>
          <cx:pt idx="10599">420000</cx:pt>
          <cx:pt idx="10600">90000</cx:pt>
          <cx:pt idx="10601">130000</cx:pt>
          <cx:pt idx="10602">70000</cx:pt>
          <cx:pt idx="10603">100000</cx:pt>
          <cx:pt idx="10604">180000</cx:pt>
          <cx:pt idx="10605">140000</cx:pt>
          <cx:pt idx="10606">170000</cx:pt>
          <cx:pt idx="10607">60000</cx:pt>
          <cx:pt idx="10608">80000</cx:pt>
          <cx:pt idx="10609">250000</cx:pt>
          <cx:pt idx="10610">250000</cx:pt>
          <cx:pt idx="10611">130000</cx:pt>
          <cx:pt idx="10612">150000</cx:pt>
          <cx:pt idx="10613">190000</cx:pt>
          <cx:pt idx="10614">120000</cx:pt>
          <cx:pt idx="10615">200000</cx:pt>
          <cx:pt idx="10616">350000</cx:pt>
          <cx:pt idx="10617">600000</cx:pt>
          <cx:pt idx="10618">360000</cx:pt>
          <cx:pt idx="10619">300000</cx:pt>
          <cx:pt idx="10620">370000</cx:pt>
          <cx:pt idx="10621">120000</cx:pt>
          <cx:pt idx="10622">60000</cx:pt>
          <cx:pt idx="10623">350000</cx:pt>
          <cx:pt idx="10624">250000</cx:pt>
          <cx:pt idx="10625">160000</cx:pt>
          <cx:pt idx="10626">140000</cx:pt>
          <cx:pt idx="10627">400000</cx:pt>
          <cx:pt idx="10628">180000</cx:pt>
          <cx:pt idx="10629">30000</cx:pt>
          <cx:pt idx="10630">200000</cx:pt>
          <cx:pt idx="10631">410000</cx:pt>
          <cx:pt idx="10632">600000</cx:pt>
          <cx:pt idx="10633">210000</cx:pt>
          <cx:pt idx="10634">390000</cx:pt>
          <cx:pt idx="10635">400000</cx:pt>
          <cx:pt idx="10636">140000</cx:pt>
          <cx:pt idx="10637">80000</cx:pt>
          <cx:pt idx="10638">110000</cx:pt>
          <cx:pt idx="10639">70000</cx:pt>
          <cx:pt idx="10640">140000</cx:pt>
          <cx:pt idx="10641">400000</cx:pt>
          <cx:pt idx="10642">180000</cx:pt>
          <cx:pt idx="10643">70000</cx:pt>
          <cx:pt idx="10644">120000</cx:pt>
          <cx:pt idx="10645">130000</cx:pt>
          <cx:pt idx="10646">180000</cx:pt>
          <cx:pt idx="10647">160000</cx:pt>
          <cx:pt idx="10648">120000</cx:pt>
          <cx:pt idx="10649">230000</cx:pt>
          <cx:pt idx="10650">80000</cx:pt>
          <cx:pt idx="10651">220000</cx:pt>
          <cx:pt idx="10652">300000</cx:pt>
          <cx:pt idx="10653">60000</cx:pt>
          <cx:pt idx="10654">350000</cx:pt>
          <cx:pt idx="10655">200000</cx:pt>
          <cx:pt idx="10656">360000</cx:pt>
          <cx:pt idx="10657">380000</cx:pt>
          <cx:pt idx="10658">120000</cx:pt>
          <cx:pt idx="10659">130000</cx:pt>
          <cx:pt idx="10660">350000</cx:pt>
          <cx:pt idx="10661">1200000</cx:pt>
          <cx:pt idx="10662">400000</cx:pt>
          <cx:pt idx="10663">650000</cx:pt>
          <cx:pt idx="10664">250000</cx:pt>
          <cx:pt idx="10665">280000</cx:pt>
          <cx:pt idx="10666">500000</cx:pt>
          <cx:pt idx="10667">100000</cx:pt>
          <cx:pt idx="10668">280000</cx:pt>
          <cx:pt idx="10669">220000</cx:pt>
          <cx:pt idx="10670">260000</cx:pt>
          <cx:pt idx="10671">250000</cx:pt>
          <cx:pt idx="10672">120000</cx:pt>
          <cx:pt idx="10673">2520000</cx:pt>
          <cx:pt idx="10674">410000</cx:pt>
          <cx:pt idx="10675">150000</cx:pt>
          <cx:pt idx="10676">150000</cx:pt>
          <cx:pt idx="10677">350000</cx:pt>
          <cx:pt idx="10678">400000</cx:pt>
          <cx:pt idx="10679">120000</cx:pt>
          <cx:pt idx="10680">140000</cx:pt>
          <cx:pt idx="10681">220000</cx:pt>
          <cx:pt idx="10682">210000</cx:pt>
          <cx:pt idx="10683">100000</cx:pt>
          <cx:pt idx="10684">150000</cx:pt>
          <cx:pt idx="10685">240000</cx:pt>
          <cx:pt idx="10686">160000</cx:pt>
          <cx:pt idx="10687">180000</cx:pt>
          <cx:pt idx="10688">130000</cx:pt>
          <cx:pt idx="10689">500000</cx:pt>
          <cx:pt idx="10690">200000</cx:pt>
          <cx:pt idx="10691">800000</cx:pt>
          <cx:pt idx="10692">180000</cx:pt>
          <cx:pt idx="10693">150000</cx:pt>
          <cx:pt idx="10694">190000</cx:pt>
          <cx:pt idx="10695">110000</cx:pt>
          <cx:pt idx="10696">60000</cx:pt>
          <cx:pt idx="10697">300000</cx:pt>
          <cx:pt idx="10698">300000</cx:pt>
          <cx:pt idx="10699">250000</cx:pt>
          <cx:pt idx="10700">200000</cx:pt>
          <cx:pt idx="10701">170000</cx:pt>
          <cx:pt idx="10702">650000</cx:pt>
          <cx:pt idx="10703">250000</cx:pt>
          <cx:pt idx="10704">160000</cx:pt>
          <cx:pt idx="10705">90000</cx:pt>
          <cx:pt idx="10706">450000</cx:pt>
          <cx:pt idx="10707">220000</cx:pt>
          <cx:pt idx="10708">300000</cx:pt>
          <cx:pt idx="10709">170000</cx:pt>
          <cx:pt idx="10710">290000</cx:pt>
          <cx:pt idx="10711">340000</cx:pt>
          <cx:pt idx="10712">180000</cx:pt>
          <cx:pt idx="10713">80000</cx:pt>
          <cx:pt idx="10714">80000</cx:pt>
          <cx:pt idx="10715">110000</cx:pt>
          <cx:pt idx="10716">130000</cx:pt>
          <cx:pt idx="10717">180000</cx:pt>
          <cx:pt idx="10718">230000</cx:pt>
          <cx:pt idx="10719">100000</cx:pt>
          <cx:pt idx="10720">230000</cx:pt>
          <cx:pt idx="10721">240000</cx:pt>
          <cx:pt idx="10722">100000</cx:pt>
          <cx:pt idx="10723">250000</cx:pt>
          <cx:pt idx="10724">110000</cx:pt>
          <cx:pt idx="10725">2520000</cx:pt>
          <cx:pt idx="10726">130000</cx:pt>
          <cx:pt idx="10727">150000</cx:pt>
          <cx:pt idx="10728">200000</cx:pt>
          <cx:pt idx="10729">250000</cx:pt>
          <cx:pt idx="10730">100000</cx:pt>
          <cx:pt idx="10731">180000</cx:pt>
          <cx:pt idx="10732">300000</cx:pt>
          <cx:pt idx="10733">600000</cx:pt>
          <cx:pt idx="10734">450000</cx:pt>
          <cx:pt idx="10735">380000</cx:pt>
          <cx:pt idx="10736">100000</cx:pt>
          <cx:pt idx="10737">180000</cx:pt>
          <cx:pt idx="10738">30000</cx:pt>
          <cx:pt idx="10739">100000</cx:pt>
          <cx:pt idx="10740">180000</cx:pt>
          <cx:pt idx="10741">150000</cx:pt>
          <cx:pt idx="10742">250000</cx:pt>
          <cx:pt idx="10743">220000</cx:pt>
          <cx:pt idx="10744">140000</cx:pt>
          <cx:pt idx="10745">260000</cx:pt>
          <cx:pt idx="10746">680000</cx:pt>
          <cx:pt idx="10747">350000</cx:pt>
          <cx:pt idx="10748">170000</cx:pt>
          <cx:pt idx="10749">200000</cx:pt>
          <cx:pt idx="10750">880000</cx:pt>
          <cx:pt idx="10751">330000</cx:pt>
          <cx:pt idx="10752">150000</cx:pt>
          <cx:pt idx="10753">280000</cx:pt>
          <cx:pt idx="10754">180000</cx:pt>
          <cx:pt idx="10755">130000</cx:pt>
          <cx:pt idx="10756">170000</cx:pt>
          <cx:pt idx="10757">200000</cx:pt>
          <cx:pt idx="10758">450000</cx:pt>
          <cx:pt idx="10759">250000</cx:pt>
          <cx:pt idx="10760">160000</cx:pt>
          <cx:pt idx="10761">330000</cx:pt>
          <cx:pt idx="10762">230000</cx:pt>
          <cx:pt idx="10763">200000</cx:pt>
          <cx:pt idx="10764">90000</cx:pt>
          <cx:pt idx="10765">250000</cx:pt>
          <cx:pt idx="10766">190000</cx:pt>
          <cx:pt idx="10767">300000</cx:pt>
          <cx:pt idx="10768">300000</cx:pt>
          <cx:pt idx="10769">200000</cx:pt>
          <cx:pt idx="10770">250000</cx:pt>
          <cx:pt idx="10771">280000</cx:pt>
          <cx:pt idx="10772">120000</cx:pt>
          <cx:pt idx="10773">20000</cx:pt>
          <cx:pt idx="10774">140000</cx:pt>
          <cx:pt idx="10775">260000</cx:pt>
          <cx:pt idx="10776">300000</cx:pt>
          <cx:pt idx="10777">250000</cx:pt>
          <cx:pt idx="10778">280000</cx:pt>
          <cx:pt idx="10779">300000</cx:pt>
          <cx:pt idx="10780">120000</cx:pt>
          <cx:pt idx="10781">100000</cx:pt>
          <cx:pt idx="10782">180000</cx:pt>
          <cx:pt idx="10783">2520000</cx:pt>
          <cx:pt idx="10784">250000</cx:pt>
          <cx:pt idx="10785">450000</cx:pt>
          <cx:pt idx="10786">350000</cx:pt>
          <cx:pt idx="10787">90000</cx:pt>
          <cx:pt idx="10788">160000</cx:pt>
          <cx:pt idx="10789">230000</cx:pt>
          <cx:pt idx="10790">180000</cx:pt>
          <cx:pt idx="10791">280000</cx:pt>
          <cx:pt idx="10792">550000</cx:pt>
          <cx:pt idx="10793">400000</cx:pt>
          <cx:pt idx="10794">490000</cx:pt>
          <cx:pt idx="10795">500000</cx:pt>
          <cx:pt idx="10796">480000</cx:pt>
          <cx:pt idx="10797">170000</cx:pt>
          <cx:pt idx="10798">130000</cx:pt>
          <cx:pt idx="10799">70000</cx:pt>
          <cx:pt idx="10800">170000</cx:pt>
          <cx:pt idx="10801">350000</cx:pt>
          <cx:pt idx="10802">190000</cx:pt>
          <cx:pt idx="10803">350000</cx:pt>
          <cx:pt idx="10804">290000</cx:pt>
          <cx:pt idx="10805">170000</cx:pt>
          <cx:pt idx="10806">300000</cx:pt>
          <cx:pt idx="10807">130000</cx:pt>
          <cx:pt idx="10808">100000</cx:pt>
          <cx:pt idx="10809">360000</cx:pt>
          <cx:pt idx="10810">250000</cx:pt>
          <cx:pt idx="10811">400000</cx:pt>
          <cx:pt idx="10812">360000</cx:pt>
          <cx:pt idx="10813">320000</cx:pt>
          <cx:pt idx="10814">200000</cx:pt>
          <cx:pt idx="10815">140000</cx:pt>
          <cx:pt idx="10816">150000</cx:pt>
          <cx:pt idx="10817">390000</cx:pt>
          <cx:pt idx="10818">160000</cx:pt>
          <cx:pt idx="10819">170000</cx:pt>
          <cx:pt idx="10820">680000</cx:pt>
          <cx:pt idx="10821">2520000</cx:pt>
          <cx:pt idx="10822">130000</cx:pt>
          <cx:pt idx="10823">310000</cx:pt>
          <cx:pt idx="10824">300000</cx:pt>
          <cx:pt idx="10825">40000</cx:pt>
          <cx:pt idx="10826">130000</cx:pt>
          <cx:pt idx="10827">140000</cx:pt>
          <cx:pt idx="10828">90000</cx:pt>
          <cx:pt idx="10829">400000</cx:pt>
          <cx:pt idx="10830">350000</cx:pt>
          <cx:pt idx="10831">300000</cx:pt>
          <cx:pt idx="10832">140000</cx:pt>
          <cx:pt idx="10833">220000</cx:pt>
          <cx:pt idx="10834">170000</cx:pt>
          <cx:pt idx="10835">330000</cx:pt>
          <cx:pt idx="10836">90000</cx:pt>
          <cx:pt idx="10837">50000</cx:pt>
          <cx:pt idx="10838">150000</cx:pt>
          <cx:pt idx="10839">100000</cx:pt>
          <cx:pt idx="10840">70000</cx:pt>
          <cx:pt idx="10841">90000</cx:pt>
          <cx:pt idx="10842">700000</cx:pt>
          <cx:pt idx="10843">500000</cx:pt>
          <cx:pt idx="10844">500000</cx:pt>
          <cx:pt idx="10845">650000</cx:pt>
          <cx:pt idx="10846">160000</cx:pt>
          <cx:pt idx="10847">240000</cx:pt>
          <cx:pt idx="10848">180000</cx:pt>
          <cx:pt idx="10849">130000</cx:pt>
          <cx:pt idx="10850">230000</cx:pt>
          <cx:pt idx="10851">250000</cx:pt>
          <cx:pt idx="10852">180000</cx:pt>
          <cx:pt idx="10853">280000</cx:pt>
          <cx:pt idx="10854">450000</cx:pt>
          <cx:pt idx="10855">120000</cx:pt>
          <cx:pt idx="10856">160000</cx:pt>
          <cx:pt idx="10857">70000</cx:pt>
          <cx:pt idx="10858">130000</cx:pt>
          <cx:pt idx="10859">100000</cx:pt>
          <cx:pt idx="10860">100000</cx:pt>
          <cx:pt idx="10861">400000</cx:pt>
          <cx:pt idx="10862">430000</cx:pt>
          <cx:pt idx="10863">80000</cx:pt>
          <cx:pt idx="10864">450000</cx:pt>
          <cx:pt idx="10865">270000</cx:pt>
          <cx:pt idx="10866">120000</cx:pt>
          <cx:pt idx="10867">800000</cx:pt>
          <cx:pt idx="10868">180000</cx:pt>
          <cx:pt idx="10869">130000</cx:pt>
          <cx:pt idx="10870">380000</cx:pt>
          <cx:pt idx="10871">90000</cx:pt>
          <cx:pt idx="10872">350000</cx:pt>
          <cx:pt idx="10873">100000</cx:pt>
          <cx:pt idx="10874">100000</cx:pt>
          <cx:pt idx="10875">550000</cx:pt>
          <cx:pt idx="10876">170000</cx:pt>
          <cx:pt idx="10877">40000</cx:pt>
          <cx:pt idx="10878">350000</cx:pt>
          <cx:pt idx="10879">190000</cx:pt>
          <cx:pt idx="10880">300000</cx:pt>
          <cx:pt idx="10881">270000</cx:pt>
          <cx:pt idx="10882">100000</cx:pt>
          <cx:pt idx="10883">280000</cx:pt>
          <cx:pt idx="10884">50000</cx:pt>
          <cx:pt idx="10885">190000</cx:pt>
          <cx:pt idx="10886">160000</cx:pt>
          <cx:pt idx="10887">300000</cx:pt>
          <cx:pt idx="10888">240000</cx:pt>
          <cx:pt idx="10889">230000</cx:pt>
          <cx:pt idx="10890">400000</cx:pt>
          <cx:pt idx="10891">510000</cx:pt>
          <cx:pt idx="10892">480000</cx:pt>
          <cx:pt idx="10893">150000</cx:pt>
          <cx:pt idx="10894">80000</cx:pt>
          <cx:pt idx="10895">220000</cx:pt>
          <cx:pt idx="10896">200000</cx:pt>
          <cx:pt idx="10897">250000</cx:pt>
          <cx:pt idx="10898">60000</cx:pt>
          <cx:pt idx="10899">2520000</cx:pt>
          <cx:pt idx="10900">300000</cx:pt>
          <cx:pt idx="10901">180000</cx:pt>
          <cx:pt idx="10902">90000</cx:pt>
          <cx:pt idx="10903">120000</cx:pt>
          <cx:pt idx="10904">130000</cx:pt>
          <cx:pt idx="10905">800000</cx:pt>
          <cx:pt idx="10906">430000</cx:pt>
          <cx:pt idx="10907">180000</cx:pt>
          <cx:pt idx="10908">250000</cx:pt>
          <cx:pt idx="10909">200000</cx:pt>
          <cx:pt idx="10910">140000</cx:pt>
          <cx:pt idx="10911">150000</cx:pt>
          <cx:pt idx="10912">230000</cx:pt>
          <cx:pt idx="10913">250000</cx:pt>
          <cx:pt idx="10914">160000</cx:pt>
          <cx:pt idx="10915">350000</cx:pt>
          <cx:pt idx="10916">150000</cx:pt>
          <cx:pt idx="10917">350000</cx:pt>
          <cx:pt idx="10918">350000</cx:pt>
          <cx:pt idx="10919">250000</cx:pt>
          <cx:pt idx="10920">300000</cx:pt>
          <cx:pt idx="10921">300000</cx:pt>
          <cx:pt idx="10922">80000</cx:pt>
          <cx:pt idx="10923">150000</cx:pt>
          <cx:pt idx="10924">190000</cx:pt>
          <cx:pt idx="10925">130000</cx:pt>
          <cx:pt idx="10926">100000</cx:pt>
          <cx:pt idx="10927">60000</cx:pt>
          <cx:pt idx="10928">200000</cx:pt>
          <cx:pt idx="10929">250000</cx:pt>
          <cx:pt idx="10930">190000</cx:pt>
          <cx:pt idx="10931">140000</cx:pt>
          <cx:pt idx="10932">300000</cx:pt>
          <cx:pt idx="10933">330000</cx:pt>
          <cx:pt idx="10934">330000</cx:pt>
          <cx:pt idx="10935">140000</cx:pt>
          <cx:pt idx="10936">140000</cx:pt>
          <cx:pt idx="10937">700000</cx:pt>
          <cx:pt idx="10938">210000</cx:pt>
          <cx:pt idx="10939">360000</cx:pt>
          <cx:pt idx="10940">120000</cx:pt>
          <cx:pt idx="10941">180000</cx:pt>
          <cx:pt idx="10942">240000</cx:pt>
          <cx:pt idx="10943">600000</cx:pt>
          <cx:pt idx="10944">350000</cx:pt>
          <cx:pt idx="10945">380000</cx:pt>
          <cx:pt idx="10946">110000</cx:pt>
          <cx:pt idx="10947">150000</cx:pt>
          <cx:pt idx="10948">190000</cx:pt>
          <cx:pt idx="10949">120000</cx:pt>
          <cx:pt idx="10950">120000</cx:pt>
          <cx:pt idx="10951">400000</cx:pt>
          <cx:pt idx="10952">150000</cx:pt>
          <cx:pt idx="10953">140000</cx:pt>
          <cx:pt idx="10954">190000</cx:pt>
          <cx:pt idx="10955">190000</cx:pt>
          <cx:pt idx="10956">180000</cx:pt>
          <cx:pt idx="10957">180000</cx:pt>
          <cx:pt idx="10958">330000</cx:pt>
          <cx:pt idx="10959">850000</cx:pt>
          <cx:pt idx="10960">150000</cx:pt>
          <cx:pt idx="10961">270000</cx:pt>
          <cx:pt idx="10962">240000</cx:pt>
          <cx:pt idx="10963">200000</cx:pt>
          <cx:pt idx="10964">180000</cx:pt>
          <cx:pt idx="10965">400000</cx:pt>
          <cx:pt idx="10966">180000</cx:pt>
          <cx:pt idx="10967">70000</cx:pt>
          <cx:pt idx="10968">100000</cx:pt>
          <cx:pt idx="10969">250000</cx:pt>
          <cx:pt idx="10970">80000</cx:pt>
          <cx:pt idx="10971">300000</cx:pt>
          <cx:pt idx="10972">220000</cx:pt>
          <cx:pt idx="10973">130000</cx:pt>
          <cx:pt idx="10974">40000</cx:pt>
          <cx:pt idx="10975">180000</cx:pt>
          <cx:pt idx="10976">100000</cx:pt>
          <cx:pt idx="10977">260000</cx:pt>
          <cx:pt idx="10978">250000</cx:pt>
          <cx:pt idx="10979">400000</cx:pt>
          <cx:pt idx="10980">300000</cx:pt>
          <cx:pt idx="10981">230000</cx:pt>
          <cx:pt idx="10982">220000</cx:pt>
          <cx:pt idx="10983">130000</cx:pt>
          <cx:pt idx="10984">110000</cx:pt>
          <cx:pt idx="10985">140000</cx:pt>
          <cx:pt idx="10986">200000</cx:pt>
          <cx:pt idx="10987">400000</cx:pt>
          <cx:pt idx="10988">600000</cx:pt>
          <cx:pt idx="10989">230000</cx:pt>
          <cx:pt idx="10990">430000</cx:pt>
          <cx:pt idx="10991">10000</cx:pt>
          <cx:pt idx="10992">1000000</cx:pt>
          <cx:pt idx="10993">100000</cx:pt>
          <cx:pt idx="10994">290000</cx:pt>
          <cx:pt idx="10995">200000</cx:pt>
          <cx:pt idx="10996">300000</cx:pt>
          <cx:pt idx="10997">100000</cx:pt>
          <cx:pt idx="10998">230000</cx:pt>
          <cx:pt idx="10999">230000</cx:pt>
          <cx:pt idx="11000">150000</cx:pt>
          <cx:pt idx="11001">100000</cx:pt>
          <cx:pt idx="11002">350000</cx:pt>
          <cx:pt idx="11003">280000</cx:pt>
          <cx:pt idx="11004">40000</cx:pt>
          <cx:pt idx="11005">150000</cx:pt>
          <cx:pt idx="11006">870000</cx:pt>
          <cx:pt idx="11007">170000</cx:pt>
          <cx:pt idx="11008">230000</cx:pt>
          <cx:pt idx="11009">150000</cx:pt>
          <cx:pt idx="11010">150000</cx:pt>
          <cx:pt idx="11011">220000</cx:pt>
          <cx:pt idx="11012">130000</cx:pt>
          <cx:pt idx="11013">280000</cx:pt>
          <cx:pt idx="11014">190000</cx:pt>
          <cx:pt idx="11015">250000</cx:pt>
          <cx:pt idx="11016">140000</cx:pt>
          <cx:pt idx="11017">150000</cx:pt>
          <cx:pt idx="11018">280000</cx:pt>
          <cx:pt idx="11019">360000</cx:pt>
          <cx:pt idx="11020">150000</cx:pt>
          <cx:pt idx="11021">180000</cx:pt>
          <cx:pt idx="11022">390000</cx:pt>
          <cx:pt idx="11023">60000</cx:pt>
          <cx:pt idx="11024">700000</cx:pt>
          <cx:pt idx="11025">180000</cx:pt>
          <cx:pt idx="11026">250000</cx:pt>
          <cx:pt idx="11027">500000</cx:pt>
          <cx:pt idx="11028">110000</cx:pt>
          <cx:pt idx="11029">450000</cx:pt>
          <cx:pt idx="11030">200000</cx:pt>
          <cx:pt idx="11031">120000</cx:pt>
          <cx:pt idx="11032">300000</cx:pt>
          <cx:pt idx="11033">130000</cx:pt>
          <cx:pt idx="11034">250000</cx:pt>
          <cx:pt idx="11035">300000</cx:pt>
          <cx:pt idx="11036">150000</cx:pt>
          <cx:pt idx="11037">450000</cx:pt>
          <cx:pt idx="11038">500000</cx:pt>
          <cx:pt idx="11039">350000</cx:pt>
          <cx:pt idx="11040">110000</cx:pt>
          <cx:pt idx="11041">320000</cx:pt>
          <cx:pt idx="11042">170000</cx:pt>
          <cx:pt idx="11043">170000</cx:pt>
          <cx:pt idx="11044">40000</cx:pt>
          <cx:pt idx="11045">190000</cx:pt>
          <cx:pt idx="11046">40000</cx:pt>
          <cx:pt idx="11047">160000</cx:pt>
          <cx:pt idx="11048">160000</cx:pt>
          <cx:pt idx="11049">120000</cx:pt>
          <cx:pt idx="11050">150000</cx:pt>
          <cx:pt idx="11051">130000</cx:pt>
          <cx:pt idx="11052">350000</cx:pt>
          <cx:pt idx="11053">60000</cx:pt>
          <cx:pt idx="11054">230000</cx:pt>
          <cx:pt idx="11055">380000</cx:pt>
          <cx:pt idx="11056">90000</cx:pt>
          <cx:pt idx="11057">570000</cx:pt>
          <cx:pt idx="11058">40000</cx:pt>
          <cx:pt idx="11059">320000</cx:pt>
          <cx:pt idx="11060">140000</cx:pt>
          <cx:pt idx="11061">80000</cx:pt>
          <cx:pt idx="11062">180000</cx:pt>
          <cx:pt idx="11063">150000</cx:pt>
          <cx:pt idx="11064">150000</cx:pt>
          <cx:pt idx="11065">200000</cx:pt>
          <cx:pt idx="11066">480000</cx:pt>
          <cx:pt idx="11067">580000</cx:pt>
          <cx:pt idx="11068">180000</cx:pt>
          <cx:pt idx="11069">210000</cx:pt>
          <cx:pt idx="11070">200000</cx:pt>
          <cx:pt idx="11071">650000</cx:pt>
          <cx:pt idx="11072">240000</cx:pt>
          <cx:pt idx="11073">90000</cx:pt>
          <cx:pt idx="11074">450000</cx:pt>
          <cx:pt idx="11075">1200000</cx:pt>
          <cx:pt idx="11076">330000</cx:pt>
          <cx:pt idx="11077">230000</cx:pt>
          <cx:pt idx="11078">160000</cx:pt>
          <cx:pt idx="11079">400000</cx:pt>
          <cx:pt idx="11080">90000</cx:pt>
          <cx:pt idx="11081">50000</cx:pt>
          <cx:pt idx="11082">220000</cx:pt>
          <cx:pt idx="11083">110000</cx:pt>
          <cx:pt idx="11084">70000</cx:pt>
          <cx:pt idx="11085">80000</cx:pt>
          <cx:pt idx="11086">130000</cx:pt>
          <cx:pt idx="11087">150000</cx:pt>
          <cx:pt idx="11088">250000</cx:pt>
          <cx:pt idx="11089">390000</cx:pt>
          <cx:pt idx="11090">280000</cx:pt>
          <cx:pt idx="11091">140000</cx:pt>
          <cx:pt idx="11092">250000</cx:pt>
          <cx:pt idx="11093">280000</cx:pt>
          <cx:pt idx="11094">800000</cx:pt>
          <cx:pt idx="11095">450000</cx:pt>
          <cx:pt idx="11096">250000</cx:pt>
          <cx:pt idx="11097">430000</cx:pt>
          <cx:pt idx="11098">100000</cx:pt>
          <cx:pt idx="11099">460000</cx:pt>
          <cx:pt idx="11100">90000</cx:pt>
          <cx:pt idx="11101">150000</cx:pt>
          <cx:pt idx="11102">190000</cx:pt>
          <cx:pt idx="11103">230000</cx:pt>
          <cx:pt idx="11104">140000</cx:pt>
          <cx:pt idx="11105">140000</cx:pt>
          <cx:pt idx="11106">260000</cx:pt>
          <cx:pt idx="11107">140000</cx:pt>
          <cx:pt idx="11108">300000</cx:pt>
          <cx:pt idx="11109">120000</cx:pt>
          <cx:pt idx="11110">130000</cx:pt>
          <cx:pt idx="11111">180000</cx:pt>
          <cx:pt idx="11112">120000</cx:pt>
          <cx:pt idx="11113">240000</cx:pt>
          <cx:pt idx="11114">650000</cx:pt>
          <cx:pt idx="11115">270000</cx:pt>
          <cx:pt idx="11116">100000</cx:pt>
          <cx:pt idx="11117">180000</cx:pt>
          <cx:pt idx="11118">170000</cx:pt>
          <cx:pt idx="11119">330000</cx:pt>
          <cx:pt idx="11120">150000</cx:pt>
          <cx:pt idx="11121">300000</cx:pt>
          <cx:pt idx="11122">140000</cx:pt>
          <cx:pt idx="11123">130000</cx:pt>
          <cx:pt idx="11124">230000</cx:pt>
          <cx:pt idx="11125">290000</cx:pt>
          <cx:pt idx="11126">320000</cx:pt>
          <cx:pt idx="11127">80000</cx:pt>
          <cx:pt idx="11128">100000</cx:pt>
          <cx:pt idx="11129">200000</cx:pt>
          <cx:pt idx="11130">540000</cx:pt>
          <cx:pt idx="11131">500000</cx:pt>
          <cx:pt idx="11132">420000</cx:pt>
          <cx:pt idx="11133">2520000</cx:pt>
          <cx:pt idx="11134">650000</cx:pt>
          <cx:pt idx="11135">90000</cx:pt>
          <cx:pt idx="11136">600000</cx:pt>
          <cx:pt idx="11137">170000</cx:pt>
          <cx:pt idx="11138">30000</cx:pt>
          <cx:pt idx="11139">420000</cx:pt>
          <cx:pt idx="11140">600000</cx:pt>
          <cx:pt idx="11141">90000</cx:pt>
          <cx:pt idx="11142">350000</cx:pt>
          <cx:pt idx="11143">400000</cx:pt>
          <cx:pt idx="11144">150000</cx:pt>
          <cx:pt idx="11145">800000</cx:pt>
          <cx:pt idx="11146">500000</cx:pt>
          <cx:pt idx="11147">210000</cx:pt>
          <cx:pt idx="11148">100000</cx:pt>
          <cx:pt idx="11149">720000</cx:pt>
          <cx:pt idx="11150">280000</cx:pt>
          <cx:pt idx="11151">300000</cx:pt>
          <cx:pt idx="11152">300000</cx:pt>
          <cx:pt idx="11153">2520000</cx:pt>
          <cx:pt idx="11154">350000</cx:pt>
          <cx:pt idx="11155">160000</cx:pt>
          <cx:pt idx="11156">300000</cx:pt>
          <cx:pt idx="11157">100000</cx:pt>
          <cx:pt idx="11158">400000</cx:pt>
          <cx:pt idx="11159">500000</cx:pt>
          <cx:pt idx="11160">200000</cx:pt>
          <cx:pt idx="11161">270000</cx:pt>
          <cx:pt idx="11162">280000</cx:pt>
          <cx:pt idx="11163">980000</cx:pt>
          <cx:pt idx="11164">320000</cx:pt>
          <cx:pt idx="11165">150000</cx:pt>
          <cx:pt idx="11166">500000</cx:pt>
          <cx:pt idx="11167">180000</cx:pt>
          <cx:pt idx="11168">190000</cx:pt>
          <cx:pt idx="11169">130000</cx:pt>
          <cx:pt idx="11170">90000</cx:pt>
          <cx:pt idx="11171">110000</cx:pt>
          <cx:pt idx="11172">250000</cx:pt>
          <cx:pt idx="11173">120000</cx:pt>
          <cx:pt idx="11174">330000</cx:pt>
          <cx:pt idx="11175">330000</cx:pt>
          <cx:pt idx="11176">330000</cx:pt>
          <cx:pt idx="11177">110000</cx:pt>
          <cx:pt idx="11178">250000</cx:pt>
          <cx:pt idx="11179">140000</cx:pt>
          <cx:pt idx="11180">200000</cx:pt>
          <cx:pt idx="11181">70000</cx:pt>
          <cx:pt idx="11182">500000</cx:pt>
          <cx:pt idx="11183">400000</cx:pt>
          <cx:pt idx="11184">130000</cx:pt>
          <cx:pt idx="11185">140000</cx:pt>
          <cx:pt idx="11186">230000</cx:pt>
          <cx:pt idx="11187">140000</cx:pt>
          <cx:pt idx="11188">170000</cx:pt>
          <cx:pt idx="11189">180000</cx:pt>
          <cx:pt idx="11190">800000</cx:pt>
          <cx:pt idx="11191">400000</cx:pt>
          <cx:pt idx="11192">230000</cx:pt>
          <cx:pt idx="11193">70000</cx:pt>
          <cx:pt idx="11194">550000</cx:pt>
          <cx:pt idx="11195">280000</cx:pt>
          <cx:pt idx="11196">250000</cx:pt>
          <cx:pt idx="11197">240000</cx:pt>
          <cx:pt idx="11198">230000</cx:pt>
          <cx:pt idx="11199">260000</cx:pt>
          <cx:pt idx="11200">170000</cx:pt>
          <cx:pt idx="11201">130000</cx:pt>
          <cx:pt idx="11202">450000</cx:pt>
          <cx:pt idx="11203">640000</cx:pt>
          <cx:pt idx="11204">240000</cx:pt>
          <cx:pt idx="11205">180000</cx:pt>
          <cx:pt idx="11206">160000</cx:pt>
          <cx:pt idx="11207">170000</cx:pt>
          <cx:pt idx="11208">280000</cx:pt>
          <cx:pt idx="11209">120000</cx:pt>
          <cx:pt idx="11210">500000</cx:pt>
          <cx:pt idx="11211">280000</cx:pt>
          <cx:pt idx="11212">140000</cx:pt>
          <cx:pt idx="11213">600000</cx:pt>
          <cx:pt idx="11214">80000</cx:pt>
          <cx:pt idx="11215">230000</cx:pt>
          <cx:pt idx="11216">140000</cx:pt>
          <cx:pt idx="11217">130000</cx:pt>
          <cx:pt idx="11218">350000</cx:pt>
          <cx:pt idx="11219">500000</cx:pt>
          <cx:pt idx="11220">80000</cx:pt>
          <cx:pt idx="11221">330000</cx:pt>
          <cx:pt idx="11222">150000</cx:pt>
          <cx:pt idx="11223">140000</cx:pt>
          <cx:pt idx="11224">150000</cx:pt>
          <cx:pt idx="11225">150000</cx:pt>
          <cx:pt idx="11226">150000</cx:pt>
          <cx:pt idx="11227">70000</cx:pt>
          <cx:pt idx="11228">180000</cx:pt>
          <cx:pt idx="11229">190000</cx:pt>
          <cx:pt idx="11230">430000</cx:pt>
          <cx:pt idx="11231">280000</cx:pt>
          <cx:pt idx="11232">170000</cx:pt>
          <cx:pt idx="11233">400000</cx:pt>
          <cx:pt idx="11234">200000</cx:pt>
          <cx:pt idx="11235">260000</cx:pt>
          <cx:pt idx="11236">170000</cx:pt>
          <cx:pt idx="11237">110000</cx:pt>
          <cx:pt idx="11238">280000</cx:pt>
          <cx:pt idx="11239">90000</cx:pt>
          <cx:pt idx="11240">250000</cx:pt>
          <cx:pt idx="11241">1200000</cx:pt>
          <cx:pt idx="11242">600000</cx:pt>
          <cx:pt idx="11243">230000</cx:pt>
          <cx:pt idx="11244">240000</cx:pt>
          <cx:pt idx="11245">300000</cx:pt>
          <cx:pt idx="11246">280000</cx:pt>
          <cx:pt idx="11247">500000</cx:pt>
          <cx:pt idx="11248">450000</cx:pt>
          <cx:pt idx="11249">170000</cx:pt>
          <cx:pt idx="11250">140000</cx:pt>
          <cx:pt idx="11251">250000</cx:pt>
          <cx:pt idx="11252">80000</cx:pt>
          <cx:pt idx="11253">330000</cx:pt>
          <cx:pt idx="11254">160000</cx:pt>
          <cx:pt idx="11255">150000</cx:pt>
          <cx:pt idx="11256">600000</cx:pt>
          <cx:pt idx="11257">150000</cx:pt>
          <cx:pt idx="11258">200000</cx:pt>
          <cx:pt idx="11259">200000</cx:pt>
          <cx:pt idx="11260">190000</cx:pt>
          <cx:pt idx="11261">150000</cx:pt>
          <cx:pt idx="11262">140000</cx:pt>
          <cx:pt idx="11263">330000</cx:pt>
          <cx:pt idx="11264">530000</cx:pt>
          <cx:pt idx="11265">790000</cx:pt>
          <cx:pt idx="11266">180000</cx:pt>
          <cx:pt idx="11267">150000</cx:pt>
          <cx:pt idx="11268">150000</cx:pt>
          <cx:pt idx="11269">100000</cx:pt>
          <cx:pt idx="11270">250000</cx:pt>
          <cx:pt idx="11271">270000</cx:pt>
          <cx:pt idx="11272">200000</cx:pt>
          <cx:pt idx="11273">100000</cx:pt>
          <cx:pt idx="11274">550000</cx:pt>
          <cx:pt idx="11275">200000</cx:pt>
          <cx:pt idx="11276">180000</cx:pt>
          <cx:pt idx="11277">400000</cx:pt>
          <cx:pt idx="11278">70000</cx:pt>
          <cx:pt idx="11279">1100000</cx:pt>
          <cx:pt idx="11280">500000</cx:pt>
          <cx:pt idx="11281">230000</cx:pt>
          <cx:pt idx="11282">600000</cx:pt>
          <cx:pt idx="11283">430000</cx:pt>
          <cx:pt idx="11284">480000</cx:pt>
          <cx:pt idx="11285">400000</cx:pt>
          <cx:pt idx="11286">480000</cx:pt>
          <cx:pt idx="11287">430000</cx:pt>
          <cx:pt idx="11288">250000</cx:pt>
          <cx:pt idx="11289">850000</cx:pt>
          <cx:pt idx="11290">350000</cx:pt>
          <cx:pt idx="11291">500000</cx:pt>
          <cx:pt idx="11292">130000</cx:pt>
          <cx:pt idx="11293">310000</cx:pt>
          <cx:pt idx="11294">450000</cx:pt>
          <cx:pt idx="11295">380000</cx:pt>
          <cx:pt idx="11296">370000</cx:pt>
          <cx:pt idx="11297">150000</cx:pt>
          <cx:pt idx="11298">130000</cx:pt>
          <cx:pt idx="11299">280000</cx:pt>
          <cx:pt idx="11300">250000</cx:pt>
          <cx:pt idx="11301">150000</cx:pt>
          <cx:pt idx="11302">450000</cx:pt>
          <cx:pt idx="11303">150000</cx:pt>
          <cx:pt idx="11304">800000</cx:pt>
          <cx:pt idx="11305">250000</cx:pt>
          <cx:pt idx="11306">110000</cx:pt>
          <cx:pt idx="11307">170000</cx:pt>
          <cx:pt idx="11308">100000</cx:pt>
          <cx:pt idx="11309">200000</cx:pt>
          <cx:pt idx="11310">240000</cx:pt>
          <cx:pt idx="11311">110000</cx:pt>
          <cx:pt idx="11312">50000</cx:pt>
          <cx:pt idx="11313">530000</cx:pt>
          <cx:pt idx="11314">250000</cx:pt>
          <cx:pt idx="11315">500000</cx:pt>
          <cx:pt idx="11316">150000</cx:pt>
          <cx:pt idx="11317">90000</cx:pt>
          <cx:pt idx="11318">170000</cx:pt>
          <cx:pt idx="11319">100000</cx:pt>
          <cx:pt idx="11320">140000</cx:pt>
          <cx:pt idx="11321">100000</cx:pt>
          <cx:pt idx="11322">2520000</cx:pt>
          <cx:pt idx="11323">1200000</cx:pt>
          <cx:pt idx="11324">100000</cx:pt>
          <cx:pt idx="11325">250000</cx:pt>
          <cx:pt idx="11326">250000</cx:pt>
          <cx:pt idx="11327">190000</cx:pt>
          <cx:pt idx="11328">650000</cx:pt>
          <cx:pt idx="11329">240000</cx:pt>
          <cx:pt idx="11330">100000</cx:pt>
          <cx:pt idx="11331">90000</cx:pt>
          <cx:pt idx="11332">230000</cx:pt>
          <cx:pt idx="11333">60000</cx:pt>
          <cx:pt idx="11334">380000</cx:pt>
          <cx:pt idx="11335">330000</cx:pt>
          <cx:pt idx="11336">500000</cx:pt>
          <cx:pt idx="11337">80000</cx:pt>
          <cx:pt idx="11338">300000</cx:pt>
          <cx:pt idx="11339">100000</cx:pt>
          <cx:pt idx="11340">240000</cx:pt>
          <cx:pt idx="11341">150000</cx:pt>
          <cx:pt idx="11342">130000</cx:pt>
          <cx:pt idx="11343">200000</cx:pt>
          <cx:pt idx="11344">460000</cx:pt>
          <cx:pt idx="11345">400000</cx:pt>
          <cx:pt idx="11346">240000</cx:pt>
          <cx:pt idx="11347">170000</cx:pt>
          <cx:pt idx="11348">400000</cx:pt>
          <cx:pt idx="11349">160000</cx:pt>
          <cx:pt idx="11350">230000</cx:pt>
          <cx:pt idx="11351">800000</cx:pt>
          <cx:pt idx="11352">150000</cx:pt>
          <cx:pt idx="11353">240000</cx:pt>
          <cx:pt idx="11354">100000</cx:pt>
          <cx:pt idx="11355">200000</cx:pt>
          <cx:pt idx="11356">600000</cx:pt>
          <cx:pt idx="11357">180000</cx:pt>
          <cx:pt idx="11358">140000</cx:pt>
          <cx:pt idx="11359">270000</cx:pt>
          <cx:pt idx="11360">110000</cx:pt>
          <cx:pt idx="11361">130000</cx:pt>
          <cx:pt idx="11362">320000</cx:pt>
          <cx:pt idx="11363">80000</cx:pt>
          <cx:pt idx="11364">350000</cx:pt>
          <cx:pt idx="11365">200000</cx:pt>
          <cx:pt idx="11366">630000</cx:pt>
          <cx:pt idx="11367">240000</cx:pt>
          <cx:pt idx="11368">350000</cx:pt>
          <cx:pt idx="11369">490000</cx:pt>
          <cx:pt idx="11370">420000</cx:pt>
          <cx:pt idx="11371">80000</cx:pt>
          <cx:pt idx="11372">70000</cx:pt>
          <cx:pt idx="11373">150000</cx:pt>
          <cx:pt idx="11374">40000</cx:pt>
          <cx:pt idx="11375">110000</cx:pt>
          <cx:pt idx="11376">400000</cx:pt>
          <cx:pt idx="11377">140000</cx:pt>
          <cx:pt idx="11378">100000</cx:pt>
          <cx:pt idx="11379">140000</cx:pt>
          <cx:pt idx="11380">200000</cx:pt>
          <cx:pt idx="11381">20000</cx:pt>
          <cx:pt idx="11382">150000</cx:pt>
          <cx:pt idx="11383">30000</cx:pt>
          <cx:pt idx="11384">130000</cx:pt>
          <cx:pt idx="11385">90000</cx:pt>
          <cx:pt idx="11386">90000</cx:pt>
          <cx:pt idx="11387">230000</cx:pt>
          <cx:pt idx="11388">150000</cx:pt>
          <cx:pt idx="11389">370000</cx:pt>
          <cx:pt idx="11390">320000</cx:pt>
          <cx:pt idx="11391">190000</cx:pt>
          <cx:pt idx="11392">70000</cx:pt>
          <cx:pt idx="11393">100000</cx:pt>
          <cx:pt idx="11394">90000</cx:pt>
          <cx:pt idx="11395">400000</cx:pt>
          <cx:pt idx="11396">160000</cx:pt>
          <cx:pt idx="11397">350000</cx:pt>
          <cx:pt idx="11398">330000</cx:pt>
          <cx:pt idx="11399">400000</cx:pt>
          <cx:pt idx="11400">450000</cx:pt>
          <cx:pt idx="11401">150000</cx:pt>
          <cx:pt idx="11402">150000</cx:pt>
          <cx:pt idx="11403">380000</cx:pt>
          <cx:pt idx="11404">220000</cx:pt>
          <cx:pt idx="11405">180000</cx:pt>
          <cx:pt idx="11406">250000</cx:pt>
          <cx:pt idx="11407">340000</cx:pt>
          <cx:pt idx="11408">550000</cx:pt>
          <cx:pt idx="11409">200000</cx:pt>
          <cx:pt idx="11410">70000</cx:pt>
          <cx:pt idx="11411">500000</cx:pt>
          <cx:pt idx="11412">400000</cx:pt>
          <cx:pt idx="11413">600000</cx:pt>
          <cx:pt idx="11414">200000</cx:pt>
          <cx:pt idx="11415">400000</cx:pt>
          <cx:pt idx="11416">100000</cx:pt>
          <cx:pt idx="11417">100000</cx:pt>
          <cx:pt idx="11418">350000</cx:pt>
          <cx:pt idx="11419">230000</cx:pt>
          <cx:pt idx="11420">800000</cx:pt>
          <cx:pt idx="11421">600000</cx:pt>
          <cx:pt idx="11422">500000</cx:pt>
          <cx:pt idx="11423">260000</cx:pt>
          <cx:pt idx="11424">170000</cx:pt>
          <cx:pt idx="11425">40000</cx:pt>
          <cx:pt idx="11426">250000</cx:pt>
          <cx:pt idx="11427">380000</cx:pt>
          <cx:pt idx="11428">100000</cx:pt>
          <cx:pt idx="11429">70000</cx:pt>
          <cx:pt idx="11430">80000</cx:pt>
          <cx:pt idx="11431">110000</cx:pt>
          <cx:pt idx="11432">110000</cx:pt>
          <cx:pt idx="11433">160000</cx:pt>
          <cx:pt idx="11434">550000</cx:pt>
          <cx:pt idx="11435">170000</cx:pt>
          <cx:pt idx="11436">190000</cx:pt>
          <cx:pt idx="11437">110000</cx:pt>
          <cx:pt idx="11438">210000</cx:pt>
          <cx:pt idx="11439">160000</cx:pt>
          <cx:pt idx="11440">200000</cx:pt>
          <cx:pt idx="11441">90000</cx:pt>
          <cx:pt idx="11442">320000</cx:pt>
          <cx:pt idx="11443">300000</cx:pt>
          <cx:pt idx="11444">300000</cx:pt>
          <cx:pt idx="11445">600000</cx:pt>
          <cx:pt idx="11446">750000</cx:pt>
          <cx:pt idx="11447">160000</cx:pt>
          <cx:pt idx="11448">640000</cx:pt>
          <cx:pt idx="11449">230000</cx:pt>
          <cx:pt idx="11450">200000</cx:pt>
          <cx:pt idx="11451">140000</cx:pt>
          <cx:pt idx="11452">700000</cx:pt>
          <cx:pt idx="11453">210000</cx:pt>
          <cx:pt idx="11454">130000</cx:pt>
          <cx:pt idx="11455">600000</cx:pt>
          <cx:pt idx="11456">280000</cx:pt>
          <cx:pt idx="11457">800000</cx:pt>
          <cx:pt idx="11458">120000</cx:pt>
          <cx:pt idx="11459">450000</cx:pt>
          <cx:pt idx="11460">350000</cx:pt>
          <cx:pt idx="11461">240000</cx:pt>
          <cx:pt idx="11462">190000</cx:pt>
          <cx:pt idx="11463">180000</cx:pt>
          <cx:pt idx="11464">430000</cx:pt>
          <cx:pt idx="11465">750000</cx:pt>
          <cx:pt idx="11466">150000</cx:pt>
          <cx:pt idx="11467">130000</cx:pt>
          <cx:pt idx="11468">280000</cx:pt>
          <cx:pt idx="11469">250000</cx:pt>
          <cx:pt idx="11470">180000</cx:pt>
          <cx:pt idx="11471">140000</cx:pt>
          <cx:pt idx="11472">200000</cx:pt>
          <cx:pt idx="11473">420000</cx:pt>
          <cx:pt idx="11474">390000</cx:pt>
          <cx:pt idx="11475">2520000</cx:pt>
          <cx:pt idx="11476">300000</cx:pt>
          <cx:pt idx="11477">450000</cx:pt>
          <cx:pt idx="11478">220000</cx:pt>
          <cx:pt idx="11479">300000</cx:pt>
          <cx:pt idx="11480">650000</cx:pt>
          <cx:pt idx="11481">160000</cx:pt>
          <cx:pt idx="11482">300000</cx:pt>
          <cx:pt idx="11483">400000</cx:pt>
          <cx:pt idx="11484">70000</cx:pt>
          <cx:pt idx="11485">150000</cx:pt>
          <cx:pt idx="11486">800000</cx:pt>
          <cx:pt idx="11487">160000</cx:pt>
          <cx:pt idx="11488">430000</cx:pt>
          <cx:pt idx="11489">250000</cx:pt>
          <cx:pt idx="11490">450000</cx:pt>
          <cx:pt idx="11491">130000</cx:pt>
          <cx:pt idx="11492">600000</cx:pt>
          <cx:pt idx="11493">400000</cx:pt>
          <cx:pt idx="11494">330000</cx:pt>
          <cx:pt idx="11495">110000</cx:pt>
          <cx:pt idx="11496">90000</cx:pt>
          <cx:pt idx="11497">700000</cx:pt>
          <cx:pt idx="11498">500000</cx:pt>
          <cx:pt idx="11499">150000</cx:pt>
          <cx:pt idx="11500">150000</cx:pt>
          <cx:pt idx="11501">200000</cx:pt>
          <cx:pt idx="11502">260000</cx:pt>
          <cx:pt idx="11503">120000</cx:pt>
          <cx:pt idx="11504">100000</cx:pt>
          <cx:pt idx="11505">90000</cx:pt>
          <cx:pt idx="11506">400000</cx:pt>
          <cx:pt idx="11507">160000</cx:pt>
          <cx:pt idx="11508">400000</cx:pt>
          <cx:pt idx="11509">100000</cx:pt>
          <cx:pt idx="11510">450000</cx:pt>
          <cx:pt idx="11511">250000</cx:pt>
          <cx:pt idx="11512">70000</cx:pt>
          <cx:pt idx="11513">180000</cx:pt>
          <cx:pt idx="11514">100000</cx:pt>
          <cx:pt idx="11515">150000</cx:pt>
          <cx:pt idx="11516">230000</cx:pt>
          <cx:pt idx="11517">520000</cx:pt>
          <cx:pt idx="11518">160000</cx:pt>
          <cx:pt idx="11519">230000</cx:pt>
          <cx:pt idx="11520">130000</cx:pt>
          <cx:pt idx="11521">220000</cx:pt>
          <cx:pt idx="11522">300000</cx:pt>
          <cx:pt idx="11523">160000</cx:pt>
          <cx:pt idx="11524">280000</cx:pt>
          <cx:pt idx="11525">150000</cx:pt>
          <cx:pt idx="11526">140000</cx:pt>
          <cx:pt idx="11527">130000</cx:pt>
          <cx:pt idx="11528">2520000</cx:pt>
          <cx:pt idx="11529">120000</cx:pt>
          <cx:pt idx="11530">50000</cx:pt>
          <cx:pt idx="11531">160000</cx:pt>
          <cx:pt idx="11532">250000</cx:pt>
          <cx:pt idx="11533">200000</cx:pt>
          <cx:pt idx="11534">100000</cx:pt>
          <cx:pt idx="11535">350000</cx:pt>
          <cx:pt idx="11536">170000</cx:pt>
          <cx:pt idx="11537">200000</cx:pt>
          <cx:pt idx="11538">80000</cx:pt>
          <cx:pt idx="11539">20000</cx:pt>
          <cx:pt idx="11540">60000</cx:pt>
          <cx:pt idx="11541">30000</cx:pt>
          <cx:pt idx="11542">140000</cx:pt>
          <cx:pt idx="11543">10000</cx:pt>
          <cx:pt idx="11544">50000</cx:pt>
          <cx:pt idx="11545">10000</cx:pt>
          <cx:pt idx="11546">200000</cx:pt>
          <cx:pt idx="11547">120000</cx:pt>
          <cx:pt idx="11548">20000</cx:pt>
          <cx:pt idx="11549">10000</cx:pt>
          <cx:pt idx="11550">30000</cx:pt>
          <cx:pt idx="11551">10000</cx:pt>
          <cx:pt idx="11552">190000</cx:pt>
          <cx:pt idx="11553">240000</cx:pt>
          <cx:pt idx="11554">10000</cx:pt>
          <cx:pt idx="11555">20000</cx:pt>
          <cx:pt idx="11556">100000</cx:pt>
          <cx:pt idx="11557">130000</cx:pt>
          <cx:pt idx="11558">200000</cx:pt>
          <cx:pt idx="11559">240000</cx:pt>
          <cx:pt idx="11560">550000</cx:pt>
          <cx:pt idx="11561">150000</cx:pt>
          <cx:pt idx="11562">150000</cx:pt>
          <cx:pt idx="11563">40000</cx:pt>
          <cx:pt idx="11564">10000</cx:pt>
          <cx:pt idx="11565">80000</cx:pt>
          <cx:pt idx="11566">350000</cx:pt>
          <cx:pt idx="11567">10000</cx:pt>
          <cx:pt idx="11568">20000</cx:pt>
          <cx:pt idx="11569">80000</cx:pt>
          <cx:pt idx="11570">10000</cx:pt>
          <cx:pt idx="11571">550000</cx:pt>
          <cx:pt idx="11572">70000</cx:pt>
          <cx:pt idx="11573">130000</cx:pt>
          <cx:pt idx="11574">20000</cx:pt>
          <cx:pt idx="11575">60000</cx:pt>
          <cx:pt idx="11576">20000</cx:pt>
          <cx:pt idx="11577">40000</cx:pt>
          <cx:pt idx="11578">600000</cx:pt>
          <cx:pt idx="11579">10000</cx:pt>
          <cx:pt idx="11580">110000</cx:pt>
          <cx:pt idx="11581">10000</cx:pt>
          <cx:pt idx="11582">20000</cx:pt>
          <cx:pt idx="11583">20000</cx:pt>
          <cx:pt idx="11584">460000</cx:pt>
          <cx:pt idx="11585">90000</cx:pt>
          <cx:pt idx="11586">450000</cx:pt>
          <cx:pt idx="11587">250000</cx:pt>
          <cx:pt idx="11588">180000</cx:pt>
          <cx:pt idx="11589">450000</cx:pt>
          <cx:pt idx="11590">40000</cx:pt>
          <cx:pt idx="11591">550000</cx:pt>
          <cx:pt idx="11592">150000</cx:pt>
          <cx:pt idx="11593">200000</cx:pt>
          <cx:pt idx="11594">40000</cx:pt>
          <cx:pt idx="11595">90000</cx:pt>
          <cx:pt idx="11596">150000</cx:pt>
          <cx:pt idx="11597">330000</cx:pt>
          <cx:pt idx="11598">170000</cx:pt>
          <cx:pt idx="11599">60000</cx:pt>
          <cx:pt idx="11600">60000</cx:pt>
          <cx:pt idx="11601">80000</cx:pt>
          <cx:pt idx="11602">150000</cx:pt>
          <cx:pt idx="11603">70000</cx:pt>
          <cx:pt idx="11604">30000</cx:pt>
          <cx:pt idx="11605">50000</cx:pt>
          <cx:pt idx="11606">10000</cx:pt>
          <cx:pt idx="11607">40000</cx:pt>
          <cx:pt idx="11608">280000</cx:pt>
          <cx:pt idx="11609">30000</cx:pt>
          <cx:pt idx="11610">100000</cx:pt>
          <cx:pt idx="11611">110000</cx:pt>
          <cx:pt idx="11612">10000</cx:pt>
          <cx:pt idx="11613">230000</cx:pt>
          <cx:pt idx="11614">200000</cx:pt>
          <cx:pt idx="11615">10000</cx:pt>
          <cx:pt idx="11616">120000</cx:pt>
          <cx:pt idx="11617">110000</cx:pt>
          <cx:pt idx="11618">170000</cx:pt>
          <cx:pt idx="11619">650000</cx:pt>
          <cx:pt idx="11620">300000</cx:pt>
          <cx:pt idx="11621">190000</cx:pt>
          <cx:pt idx="11622">150000</cx:pt>
          <cx:pt idx="11623">140000</cx:pt>
          <cx:pt idx="11624">170000</cx:pt>
          <cx:pt idx="11625">200000</cx:pt>
          <cx:pt idx="11626">200000</cx:pt>
          <cx:pt idx="11627">230000</cx:pt>
          <cx:pt idx="11628">210000</cx:pt>
          <cx:pt idx="11629">70000</cx:pt>
          <cx:pt idx="11630">290000</cx:pt>
          <cx:pt idx="11631">190000</cx:pt>
          <cx:pt idx="11632">150000</cx:pt>
          <cx:pt idx="11633">200000</cx:pt>
          <cx:pt idx="11634">180000</cx:pt>
          <cx:pt idx="11635">650000</cx:pt>
          <cx:pt idx="11636">150000</cx:pt>
          <cx:pt idx="11637">350000</cx:pt>
          <cx:pt idx="11638">160000</cx:pt>
          <cx:pt idx="11639">50000</cx:pt>
          <cx:pt idx="11640">30000</cx:pt>
          <cx:pt idx="11641">310000</cx:pt>
          <cx:pt idx="11642">300000</cx:pt>
          <cx:pt idx="11643">250000</cx:pt>
          <cx:pt idx="11644">430000</cx:pt>
          <cx:pt idx="11645">430000</cx:pt>
          <cx:pt idx="11646">300000</cx:pt>
          <cx:pt idx="11647">230000</cx:pt>
          <cx:pt idx="11648">230000</cx:pt>
          <cx:pt idx="11649">160000</cx:pt>
          <cx:pt idx="11650">200000</cx:pt>
          <cx:pt idx="11651">10000</cx:pt>
          <cx:pt idx="11652">140000</cx:pt>
          <cx:pt idx="11653">260000</cx:pt>
          <cx:pt idx="11654">340000</cx:pt>
          <cx:pt idx="11655">90000</cx:pt>
          <cx:pt idx="11656">350000</cx:pt>
          <cx:pt idx="11657">520000</cx:pt>
          <cx:pt idx="11658">350000</cx:pt>
          <cx:pt idx="11659">230000</cx:pt>
          <cx:pt idx="11660">40000</cx:pt>
          <cx:pt idx="11661">130000</cx:pt>
          <cx:pt idx="11662">170000</cx:pt>
          <cx:pt idx="11663">30000</cx:pt>
          <cx:pt idx="11664">40000</cx:pt>
          <cx:pt idx="11665">60000</cx:pt>
          <cx:pt idx="11666">20000</cx:pt>
          <cx:pt idx="11667">130000</cx:pt>
          <cx:pt idx="11668">170000</cx:pt>
          <cx:pt idx="11669">130000</cx:pt>
          <cx:pt idx="11670">120000</cx:pt>
          <cx:pt idx="11671">80000</cx:pt>
          <cx:pt idx="11672">250000</cx:pt>
          <cx:pt idx="11673">10000</cx:pt>
          <cx:pt idx="11674">230000</cx:pt>
          <cx:pt idx="11675">600000</cx:pt>
          <cx:pt idx="11676">70000</cx:pt>
          <cx:pt idx="11677">280000</cx:pt>
          <cx:pt idx="11678">70000</cx:pt>
          <cx:pt idx="11679">230000</cx:pt>
          <cx:pt idx="11680">280000</cx:pt>
          <cx:pt idx="11681">250000</cx:pt>
          <cx:pt idx="11682">270000</cx:pt>
          <cx:pt idx="11683">1200000</cx:pt>
          <cx:pt idx="11684">350000</cx:pt>
          <cx:pt idx="11685">200000</cx:pt>
          <cx:pt idx="11686">130000</cx:pt>
          <cx:pt idx="11687">130000</cx:pt>
          <cx:pt idx="11688">130000</cx:pt>
          <cx:pt idx="11689">240000</cx:pt>
          <cx:pt idx="11690">280000</cx:pt>
          <cx:pt idx="11691">110000</cx:pt>
          <cx:pt idx="11692">20000</cx:pt>
          <cx:pt idx="11693">500000</cx:pt>
          <cx:pt idx="11694">350000</cx:pt>
          <cx:pt idx="11695">380000</cx:pt>
          <cx:pt idx="11696">480000</cx:pt>
          <cx:pt idx="11697">150000</cx:pt>
          <cx:pt idx="11698">60000</cx:pt>
          <cx:pt idx="11699">70000</cx:pt>
          <cx:pt idx="11700">900000</cx:pt>
          <cx:pt idx="11701">50000</cx:pt>
          <cx:pt idx="11702">500000</cx:pt>
          <cx:pt idx="11703">40000</cx:pt>
          <cx:pt idx="11704">280000</cx:pt>
          <cx:pt idx="11705">250000</cx:pt>
          <cx:pt idx="11706">240000</cx:pt>
          <cx:pt idx="11707">500000</cx:pt>
          <cx:pt idx="11708">280000</cx:pt>
          <cx:pt idx="11709">250000</cx:pt>
          <cx:pt idx="11710">180000</cx:pt>
          <cx:pt idx="11711">210000</cx:pt>
          <cx:pt idx="11712">450000</cx:pt>
          <cx:pt idx="11713">290000</cx:pt>
          <cx:pt idx="11714">300000</cx:pt>
          <cx:pt idx="11715">130000</cx:pt>
          <cx:pt idx="11716">400000</cx:pt>
          <cx:pt idx="11717">200000</cx:pt>
          <cx:pt idx="11718">350000</cx:pt>
          <cx:pt idx="11719">350000</cx:pt>
          <cx:pt idx="11720">230000</cx:pt>
          <cx:pt idx="11721">150000</cx:pt>
          <cx:pt idx="11722">530000</cx:pt>
          <cx:pt idx="11723">190000</cx:pt>
          <cx:pt idx="11724">450000</cx:pt>
          <cx:pt idx="11725">200000</cx:pt>
          <cx:pt idx="11726">250000</cx:pt>
          <cx:pt idx="11727">190000</cx:pt>
          <cx:pt idx="11728">280000</cx:pt>
          <cx:pt idx="11729">250000</cx:pt>
          <cx:pt idx="11730">140000</cx:pt>
          <cx:pt idx="11731">100000</cx:pt>
          <cx:pt idx="11732">170000</cx:pt>
          <cx:pt idx="11733">750000</cx:pt>
          <cx:pt idx="11734">1000000</cx:pt>
          <cx:pt idx="11735">80000</cx:pt>
          <cx:pt idx="11736">40000</cx:pt>
          <cx:pt idx="11737">500000</cx:pt>
          <cx:pt idx="11738">600000</cx:pt>
          <cx:pt idx="11739">100000</cx:pt>
          <cx:pt idx="11740">90000</cx:pt>
          <cx:pt idx="11741">200000</cx:pt>
          <cx:pt idx="11742">90000</cx:pt>
          <cx:pt idx="11743">300000</cx:pt>
          <cx:pt idx="11744">200000</cx:pt>
          <cx:pt idx="11745">390000</cx:pt>
          <cx:pt idx="11746">260000</cx:pt>
          <cx:pt idx="11747">70000</cx:pt>
          <cx:pt idx="11748">500000</cx:pt>
          <cx:pt idx="11749">600000</cx:pt>
          <cx:pt idx="11750">100000</cx:pt>
          <cx:pt idx="11751">250000</cx:pt>
          <cx:pt idx="11752">100000</cx:pt>
          <cx:pt idx="11753">400000</cx:pt>
          <cx:pt idx="11754">100000</cx:pt>
          <cx:pt idx="11755">250000</cx:pt>
          <cx:pt idx="11756">250000</cx:pt>
          <cx:pt idx="11757">250000</cx:pt>
          <cx:pt idx="11758">110000</cx:pt>
          <cx:pt idx="11759">380000</cx:pt>
          <cx:pt idx="11760">100000</cx:pt>
          <cx:pt idx="11761">580000</cx:pt>
          <cx:pt idx="11762">2520000</cx:pt>
          <cx:pt idx="11763">80000</cx:pt>
          <cx:pt idx="11764">470000</cx:pt>
          <cx:pt idx="11765">180000</cx:pt>
          <cx:pt idx="11766">100000</cx:pt>
          <cx:pt idx="11767">150000</cx:pt>
          <cx:pt idx="11768">80000</cx:pt>
          <cx:pt idx="11769">60000</cx:pt>
          <cx:pt idx="11770">190000</cx:pt>
          <cx:pt idx="11771">430000</cx:pt>
          <cx:pt idx="11772">250000</cx:pt>
          <cx:pt idx="11773">250000</cx:pt>
          <cx:pt idx="11774">220000</cx:pt>
          <cx:pt idx="11775">400000</cx:pt>
          <cx:pt idx="11776">240000</cx:pt>
          <cx:pt idx="11777">300000</cx:pt>
          <cx:pt idx="11778">100000</cx:pt>
          <cx:pt idx="11779">180000</cx:pt>
          <cx:pt idx="11780">100000</cx:pt>
          <cx:pt idx="11781">130000</cx:pt>
          <cx:pt idx="11782">30000</cx:pt>
          <cx:pt idx="11783">180000</cx:pt>
          <cx:pt idx="11784">60000</cx:pt>
          <cx:pt idx="11785">130000</cx:pt>
          <cx:pt idx="11786">240000</cx:pt>
          <cx:pt idx="11787">50000</cx:pt>
          <cx:pt idx="11788">200000</cx:pt>
          <cx:pt idx="11789">450000</cx:pt>
          <cx:pt idx="11790">380000</cx:pt>
          <cx:pt idx="11791">200000</cx:pt>
          <cx:pt idx="11792">450000</cx:pt>
          <cx:pt idx="11793">310000</cx:pt>
          <cx:pt idx="11794">230000</cx:pt>
          <cx:pt idx="11795">270000</cx:pt>
          <cx:pt idx="11796">480000</cx:pt>
          <cx:pt idx="11797">70000</cx:pt>
          <cx:pt idx="11798">200000</cx:pt>
          <cx:pt idx="11799">90000</cx:pt>
          <cx:pt idx="11800">90000</cx:pt>
          <cx:pt idx="11801">210000</cx:pt>
          <cx:pt idx="11802">80000</cx:pt>
          <cx:pt idx="11803">180000</cx:pt>
          <cx:pt idx="11804">160000</cx:pt>
          <cx:pt idx="11805">60000</cx:pt>
          <cx:pt idx="11806">250000</cx:pt>
          <cx:pt idx="11807">180000</cx:pt>
          <cx:pt idx="11808">430000</cx:pt>
          <cx:pt idx="11809">350000</cx:pt>
          <cx:pt idx="11810">40000</cx:pt>
          <cx:pt idx="11811">340000</cx:pt>
          <cx:pt idx="11812">370000</cx:pt>
          <cx:pt idx="11813">160000</cx:pt>
          <cx:pt idx="11814">250000</cx:pt>
          <cx:pt idx="11815">80000</cx:pt>
          <cx:pt idx="11816">180000</cx:pt>
          <cx:pt idx="11817">40000</cx:pt>
          <cx:pt idx="11818">60000</cx:pt>
          <cx:pt idx="11819">180000</cx:pt>
          <cx:pt idx="11820">140000</cx:pt>
          <cx:pt idx="11821">280000</cx:pt>
          <cx:pt idx="11822">1000000</cx:pt>
          <cx:pt idx="11823">220000</cx:pt>
          <cx:pt idx="11824">220000</cx:pt>
          <cx:pt idx="11825">230000</cx:pt>
          <cx:pt idx="11826">230000</cx:pt>
          <cx:pt idx="11827">100000</cx:pt>
          <cx:pt idx="11828">90000</cx:pt>
          <cx:pt idx="11829">70000</cx:pt>
          <cx:pt idx="11830">200000</cx:pt>
          <cx:pt idx="11831">140000</cx:pt>
          <cx:pt idx="11832">210000</cx:pt>
          <cx:pt idx="11833">120000</cx:pt>
          <cx:pt idx="11834">60000</cx:pt>
          <cx:pt idx="11835">80000</cx:pt>
          <cx:pt idx="11836">30000</cx:pt>
          <cx:pt idx="11837">90000</cx:pt>
          <cx:pt idx="11838">60000</cx:pt>
          <cx:pt idx="11839">130000</cx:pt>
          <cx:pt idx="11840">1000000</cx:pt>
          <cx:pt idx="11841">230000</cx:pt>
          <cx:pt idx="11842">320000</cx:pt>
          <cx:pt idx="11843">250000</cx:pt>
          <cx:pt idx="11844">550000</cx:pt>
          <cx:pt idx="11845">600000</cx:pt>
          <cx:pt idx="11846">1000000</cx:pt>
          <cx:pt idx="11847">350000</cx:pt>
          <cx:pt idx="11848">350000</cx:pt>
          <cx:pt idx="11849">150000</cx:pt>
          <cx:pt idx="11850">250000</cx:pt>
          <cx:pt idx="11851">20000</cx:pt>
          <cx:pt idx="11852">60000</cx:pt>
          <cx:pt idx="11853">80000</cx:pt>
          <cx:pt idx="11854">120000</cx:pt>
          <cx:pt idx="11855">40000</cx:pt>
          <cx:pt idx="11856">1000000</cx:pt>
          <cx:pt idx="11857">750000</cx:pt>
          <cx:pt idx="11858">320000</cx:pt>
          <cx:pt idx="11859">320000</cx:pt>
          <cx:pt idx="11860">230000</cx:pt>
          <cx:pt idx="11861">80000</cx:pt>
          <cx:pt idx="11862">200000</cx:pt>
          <cx:pt idx="11863">140000</cx:pt>
          <cx:pt idx="11864">140000</cx:pt>
          <cx:pt idx="11865">100000</cx:pt>
          <cx:pt idx="11866">300000</cx:pt>
          <cx:pt idx="11867">300000</cx:pt>
          <cx:pt idx="11868">580000</cx:pt>
          <cx:pt idx="11869">320000</cx:pt>
          <cx:pt idx="11870">100000</cx:pt>
          <cx:pt idx="11871">450000</cx:pt>
          <cx:pt idx="11872">1100000</cx:pt>
          <cx:pt idx="11873">240000</cx:pt>
          <cx:pt idx="11874">250000</cx:pt>
          <cx:pt idx="11875">180000</cx:pt>
          <cx:pt idx="11876">220000</cx:pt>
          <cx:pt idx="11877">680000</cx:pt>
          <cx:pt idx="11878">40000</cx:pt>
          <cx:pt idx="11879">430000</cx:pt>
          <cx:pt idx="11880">80000</cx:pt>
          <cx:pt idx="11881">130000</cx:pt>
          <cx:pt idx="11882">30000</cx:pt>
          <cx:pt idx="11883">160000</cx:pt>
          <cx:pt idx="11884">130000</cx:pt>
          <cx:pt idx="11885">400000</cx:pt>
          <cx:pt idx="11886">500000</cx:pt>
          <cx:pt idx="11887">400000</cx:pt>
          <cx:pt idx="11888">340000</cx:pt>
          <cx:pt idx="11889">340000</cx:pt>
          <cx:pt idx="11890">220000</cx:pt>
          <cx:pt idx="11891">450000</cx:pt>
          <cx:pt idx="11892">310000</cx:pt>
          <cx:pt idx="11893">330000</cx:pt>
          <cx:pt idx="11894">240000</cx:pt>
          <cx:pt idx="11895">230000</cx:pt>
          <cx:pt idx="11896">50000</cx:pt>
          <cx:pt idx="11897">190000</cx:pt>
          <cx:pt idx="11898">90000</cx:pt>
          <cx:pt idx="11899">80000</cx:pt>
          <cx:pt idx="11900">430000</cx:pt>
          <cx:pt idx="11901">160000</cx:pt>
          <cx:pt idx="11902">130000</cx:pt>
          <cx:pt idx="11903">150000</cx:pt>
          <cx:pt idx="11904">170000</cx:pt>
          <cx:pt idx="11905">150000</cx:pt>
          <cx:pt idx="11906">50000</cx:pt>
          <cx:pt idx="11907">50000</cx:pt>
          <cx:pt idx="11908">450000</cx:pt>
          <cx:pt idx="11909">170000</cx:pt>
          <cx:pt idx="11910">130000</cx:pt>
          <cx:pt idx="11911">150000</cx:pt>
          <cx:pt idx="11912">330000</cx:pt>
          <cx:pt idx="11913">200000</cx:pt>
          <cx:pt idx="11914">200000</cx:pt>
          <cx:pt idx="11915">90000</cx:pt>
          <cx:pt idx="11916">800000</cx:pt>
          <cx:pt idx="11917">300000</cx:pt>
          <cx:pt idx="11918">150000</cx:pt>
          <cx:pt idx="11919">160000</cx:pt>
          <cx:pt idx="11920">150000</cx:pt>
          <cx:pt idx="11921">250000</cx:pt>
          <cx:pt idx="11922">100000</cx:pt>
          <cx:pt idx="11923">200000</cx:pt>
          <cx:pt idx="11924">160000</cx:pt>
          <cx:pt idx="11925">450000</cx:pt>
          <cx:pt idx="11926">150000</cx:pt>
          <cx:pt idx="11927">120000</cx:pt>
          <cx:pt idx="11928">90000</cx:pt>
          <cx:pt idx="11929">150000</cx:pt>
          <cx:pt idx="11930">40000</cx:pt>
          <cx:pt idx="11931">80000</cx:pt>
          <cx:pt idx="11932">30000</cx:pt>
          <cx:pt idx="11933">170000</cx:pt>
          <cx:pt idx="11934">280000</cx:pt>
          <cx:pt idx="11935">490000</cx:pt>
          <cx:pt idx="11936">150000</cx:pt>
          <cx:pt idx="11937">250000</cx:pt>
          <cx:pt idx="11938">160000</cx:pt>
          <cx:pt idx="11939">200000</cx:pt>
          <cx:pt idx="11940">360000</cx:pt>
          <cx:pt idx="11941">190000</cx:pt>
          <cx:pt idx="11942">150000</cx:pt>
          <cx:pt idx="11943">40000</cx:pt>
          <cx:pt idx="11944">150000</cx:pt>
          <cx:pt idx="11945">200000</cx:pt>
          <cx:pt idx="11946">170000</cx:pt>
          <cx:pt idx="11947">40000</cx:pt>
          <cx:pt idx="11948">430000</cx:pt>
          <cx:pt idx="11949">240000</cx:pt>
          <cx:pt idx="11950">450000</cx:pt>
          <cx:pt idx="11951">150000</cx:pt>
          <cx:pt idx="11952">10000</cx:pt>
          <cx:pt idx="11953">140000</cx:pt>
          <cx:pt idx="11954">80000</cx:pt>
          <cx:pt idx="11955">30000</cx:pt>
          <cx:pt idx="11956">40000</cx:pt>
          <cx:pt idx="11957">70000</cx:pt>
          <cx:pt idx="11958">280000</cx:pt>
          <cx:pt idx="11959">290000</cx:pt>
          <cx:pt idx="11960">170000</cx:pt>
          <cx:pt idx="11961">240000</cx:pt>
          <cx:pt idx="11962">200000</cx:pt>
          <cx:pt idx="11963">150000</cx:pt>
          <cx:pt idx="11964">90000</cx:pt>
          <cx:pt idx="11965">150000</cx:pt>
          <cx:pt idx="11966">250000</cx:pt>
          <cx:pt idx="11967">230000</cx:pt>
          <cx:pt idx="11968">1250000</cx:pt>
          <cx:pt idx="11969">300000</cx:pt>
          <cx:pt idx="11970">120000</cx:pt>
          <cx:pt idx="11971">230000</cx:pt>
          <cx:pt idx="11972">230000</cx:pt>
          <cx:pt idx="11973">150000</cx:pt>
          <cx:pt idx="11974">50000</cx:pt>
          <cx:pt idx="11975">220000</cx:pt>
          <cx:pt idx="11976">200000</cx:pt>
          <cx:pt idx="11977">170000</cx:pt>
          <cx:pt idx="11978">70000</cx:pt>
          <cx:pt idx="11979">10000</cx:pt>
          <cx:pt idx="11980">50000</cx:pt>
          <cx:pt idx="11981">200000</cx:pt>
          <cx:pt idx="11982">180000</cx:pt>
          <cx:pt idx="11983">180000</cx:pt>
          <cx:pt idx="11984">180000</cx:pt>
          <cx:pt idx="11985">100000</cx:pt>
          <cx:pt idx="11986">320000</cx:pt>
          <cx:pt idx="11987">170000</cx:pt>
          <cx:pt idx="11988">140000</cx:pt>
          <cx:pt idx="11989">100000</cx:pt>
          <cx:pt idx="11990">90000</cx:pt>
          <cx:pt idx="11991">300000</cx:pt>
          <cx:pt idx="11992">1000000</cx:pt>
          <cx:pt idx="11993">20000</cx:pt>
          <cx:pt idx="11994">30000</cx:pt>
          <cx:pt idx="11995">20000</cx:pt>
          <cx:pt idx="11996">220000</cx:pt>
          <cx:pt idx="11997">30000</cx:pt>
          <cx:pt idx="11998">50000</cx:pt>
          <cx:pt idx="11999">180000</cx:pt>
          <cx:pt idx="12000">50000</cx:pt>
          <cx:pt idx="12001">80000</cx:pt>
          <cx:pt idx="12002">180000</cx:pt>
          <cx:pt idx="12003">800000</cx:pt>
          <cx:pt idx="12004">100000</cx:pt>
          <cx:pt idx="12005">350000</cx:pt>
          <cx:pt idx="12006">500000</cx:pt>
          <cx:pt idx="12007">130000</cx:pt>
          <cx:pt idx="12008">110000</cx:pt>
          <cx:pt idx="12009">250000</cx:pt>
          <cx:pt idx="12010">130000</cx:pt>
          <cx:pt idx="12011">140000</cx:pt>
          <cx:pt idx="12012">650000</cx:pt>
          <cx:pt idx="12013">100000</cx:pt>
          <cx:pt idx="12014">180000</cx:pt>
          <cx:pt idx="12015">130000</cx:pt>
          <cx:pt idx="12016">1100000</cx:pt>
          <cx:pt idx="12017">300000</cx:pt>
          <cx:pt idx="12018">40000</cx:pt>
          <cx:pt idx="12019">100000</cx:pt>
          <cx:pt idx="12020">100000</cx:pt>
          <cx:pt idx="12021">80000</cx:pt>
          <cx:pt idx="12022">70000</cx:pt>
          <cx:pt idx="12023">50000</cx:pt>
          <cx:pt idx="12024">250000</cx:pt>
          <cx:pt idx="12025">160000</cx:pt>
          <cx:pt idx="12026">130000</cx:pt>
          <cx:pt idx="12027">80000</cx:pt>
          <cx:pt idx="12028">60000</cx:pt>
          <cx:pt idx="12029">180000</cx:pt>
          <cx:pt idx="12030">180000</cx:pt>
          <cx:pt idx="12031">340000</cx:pt>
          <cx:pt idx="12032">340000</cx:pt>
          <cx:pt idx="12033">130000</cx:pt>
          <cx:pt idx="12034">300000</cx:pt>
          <cx:pt idx="12035">400000</cx:pt>
          <cx:pt idx="12036">650000</cx:pt>
          <cx:pt idx="12037">30000</cx:pt>
          <cx:pt idx="12038">50000</cx:pt>
          <cx:pt idx="12039">500000</cx:pt>
          <cx:pt idx="12040">360000</cx:pt>
          <cx:pt idx="12041">400000</cx:pt>
          <cx:pt idx="12042">370000</cx:pt>
          <cx:pt idx="12043">260000</cx:pt>
          <cx:pt idx="12044">20000</cx:pt>
          <cx:pt idx="12045">30000</cx:pt>
          <cx:pt idx="12046">80000</cx:pt>
          <cx:pt idx="12047">40000</cx:pt>
          <cx:pt idx="12048">80000</cx:pt>
          <cx:pt idx="12049">30000</cx:pt>
          <cx:pt idx="12050">50000</cx:pt>
          <cx:pt idx="12051">130000</cx:pt>
          <cx:pt idx="12052">450000</cx:pt>
          <cx:pt idx="12053">370000</cx:pt>
          <cx:pt idx="12054">340000</cx:pt>
          <cx:pt idx="12055">130000</cx:pt>
          <cx:pt idx="12056">340000</cx:pt>
          <cx:pt idx="12057">340000</cx:pt>
          <cx:pt idx="12058">200000</cx:pt>
          <cx:pt idx="12059">90000</cx:pt>
          <cx:pt idx="12060">100000</cx:pt>
          <cx:pt idx="12061">400000</cx:pt>
          <cx:pt idx="12062">400000</cx:pt>
          <cx:pt idx="12063">240000</cx:pt>
          <cx:pt idx="12064">1000000</cx:pt>
          <cx:pt idx="12065">40000</cx:pt>
          <cx:pt idx="12066">350000</cx:pt>
          <cx:pt idx="12067">10000</cx:pt>
          <cx:pt idx="12068">40000</cx:pt>
          <cx:pt idx="12069">260000</cx:pt>
          <cx:pt idx="12070">60000</cx:pt>
          <cx:pt idx="12071">900000</cx:pt>
          <cx:pt idx="12072">90000</cx:pt>
          <cx:pt idx="12073">250000</cx:pt>
          <cx:pt idx="12074">190000</cx:pt>
          <cx:pt idx="12075">90000</cx:pt>
          <cx:pt idx="12076">240000</cx:pt>
          <cx:pt idx="12077">340000</cx:pt>
          <cx:pt idx="12078">220000</cx:pt>
          <cx:pt idx="12079">40000</cx:pt>
          <cx:pt idx="12080">140000</cx:pt>
          <cx:pt idx="12081">190000</cx:pt>
          <cx:pt idx="12082">10000</cx:pt>
          <cx:pt idx="12083">10000</cx:pt>
          <cx:pt idx="12084">200000</cx:pt>
          <cx:pt idx="12085">100000</cx:pt>
          <cx:pt idx="12086">280000</cx:pt>
          <cx:pt idx="12087">150000</cx:pt>
          <cx:pt idx="12088">60000</cx:pt>
          <cx:pt idx="12089">90000</cx:pt>
          <cx:pt idx="12090">10000</cx:pt>
          <cx:pt idx="12091">10000</cx:pt>
          <cx:pt idx="12092">210000</cx:pt>
          <cx:pt idx="12093">30000</cx:pt>
          <cx:pt idx="12094">290000</cx:pt>
          <cx:pt idx="12095">20000</cx:pt>
          <cx:pt idx="12096">90000</cx:pt>
          <cx:pt idx="12097">170000</cx:pt>
          <cx:pt idx="12098">300000</cx:pt>
          <cx:pt idx="12099">250000</cx:pt>
          <cx:pt idx="12100">120000</cx:pt>
          <cx:pt idx="12101">150000</cx:pt>
          <cx:pt idx="12102">200000</cx:pt>
          <cx:pt idx="12103">290000</cx:pt>
          <cx:pt idx="12104">90000</cx:pt>
          <cx:pt idx="12105">300000</cx:pt>
          <cx:pt idx="12106">2520000</cx:pt>
          <cx:pt idx="12107">200000</cx:pt>
          <cx:pt idx="12108">230000</cx:pt>
          <cx:pt idx="12109">190000</cx:pt>
          <cx:pt idx="12110">170000</cx:pt>
          <cx:pt idx="12111">180000</cx:pt>
          <cx:pt idx="12112">700000</cx:pt>
          <cx:pt idx="12113">150000</cx:pt>
          <cx:pt idx="12114">1200000</cx:pt>
          <cx:pt idx="12115">330000</cx:pt>
          <cx:pt idx="12116">160000</cx:pt>
          <cx:pt idx="12117">290000</cx:pt>
          <cx:pt idx="12118">20000</cx:pt>
          <cx:pt idx="12119">100000</cx:pt>
          <cx:pt idx="12120">10000</cx:pt>
          <cx:pt idx="12121">350000</cx:pt>
          <cx:pt idx="12122">100000</cx:pt>
          <cx:pt idx="12123">450000</cx:pt>
          <cx:pt idx="12124">20000</cx:pt>
          <cx:pt idx="12125">80000</cx:pt>
          <cx:pt idx="12126">80000</cx:pt>
          <cx:pt idx="12127">30000</cx:pt>
          <cx:pt idx="12128">120000</cx:pt>
          <cx:pt idx="12129">40000</cx:pt>
          <cx:pt idx="12130">350000</cx:pt>
          <cx:pt idx="12131">350000</cx:pt>
          <cx:pt idx="12132">260000</cx:pt>
          <cx:pt idx="12133">300000</cx:pt>
          <cx:pt idx="12134">20000</cx:pt>
          <cx:pt idx="12135">800000</cx:pt>
          <cx:pt idx="12136">110000</cx:pt>
          <cx:pt idx="12137">250000</cx:pt>
          <cx:pt idx="12138">200000</cx:pt>
          <cx:pt idx="12139">1000000</cx:pt>
          <cx:pt idx="12140">180000</cx:pt>
          <cx:pt idx="12141">80000</cx:pt>
          <cx:pt idx="12142">350000</cx:pt>
          <cx:pt idx="12143">80000</cx:pt>
          <cx:pt idx="12144">20000</cx:pt>
          <cx:pt idx="12145">30000</cx:pt>
          <cx:pt idx="12146">80000</cx:pt>
          <cx:pt idx="12147">40000</cx:pt>
          <cx:pt idx="12148">200000</cx:pt>
          <cx:pt idx="12149">180000</cx:pt>
          <cx:pt idx="12150">170000</cx:pt>
          <cx:pt idx="12151">400000</cx:pt>
          <cx:pt idx="12152">400000</cx:pt>
          <cx:pt idx="12153">290000</cx:pt>
          <cx:pt idx="12154">230000</cx:pt>
          <cx:pt idx="12155">150000</cx:pt>
          <cx:pt idx="12156">200000</cx:pt>
          <cx:pt idx="12157">400000</cx:pt>
          <cx:pt idx="12158">380000</cx:pt>
          <cx:pt idx="12159">40000</cx:pt>
          <cx:pt idx="12160">750000</cx:pt>
          <cx:pt idx="12161">750000</cx:pt>
          <cx:pt idx="12162">400000</cx:pt>
          <cx:pt idx="12163">250000</cx:pt>
          <cx:pt idx="12164">10000</cx:pt>
          <cx:pt idx="12165">330000</cx:pt>
          <cx:pt idx="12166">200000</cx:pt>
          <cx:pt idx="12167">250000</cx:pt>
          <cx:pt idx="12168">550000</cx:pt>
          <cx:pt idx="12169">400000</cx:pt>
          <cx:pt idx="12170">460000</cx:pt>
          <cx:pt idx="12171">450000</cx:pt>
          <cx:pt idx="12172">350000</cx:pt>
          <cx:pt idx="12173">350000</cx:pt>
          <cx:pt idx="12174">100000</cx:pt>
          <cx:pt idx="12175">80000</cx:pt>
          <cx:pt idx="12176">140000</cx:pt>
          <cx:pt idx="12177">130000</cx:pt>
          <cx:pt idx="12178">100000</cx:pt>
          <cx:pt idx="12179">10000</cx:pt>
          <cx:pt idx="12180">10000</cx:pt>
          <cx:pt idx="12181">220000</cx:pt>
          <cx:pt idx="12182">400000</cx:pt>
          <cx:pt idx="12183">300000</cx:pt>
          <cx:pt idx="12184">350000</cx:pt>
          <cx:pt idx="12185">80000</cx:pt>
          <cx:pt idx="12186">400000</cx:pt>
          <cx:pt idx="12187">160000</cx:pt>
          <cx:pt idx="12188">180000</cx:pt>
          <cx:pt idx="12189">70000</cx:pt>
          <cx:pt idx="12190">480000</cx:pt>
          <cx:pt idx="12191">80000</cx:pt>
          <cx:pt idx="12192">450000</cx:pt>
          <cx:pt idx="12193">50000</cx:pt>
          <cx:pt idx="12194">100000</cx:pt>
          <cx:pt idx="12195">400000</cx:pt>
          <cx:pt idx="12196">500000</cx:pt>
          <cx:pt idx="12197">400000</cx:pt>
          <cx:pt idx="12198">90000</cx:pt>
          <cx:pt idx="12199">250000</cx:pt>
          <cx:pt idx="12200">350000</cx:pt>
          <cx:pt idx="12201">250000</cx:pt>
          <cx:pt idx="12202">280000</cx:pt>
          <cx:pt idx="12203">400000</cx:pt>
          <cx:pt idx="12204">180000</cx:pt>
          <cx:pt idx="12205">350000</cx:pt>
          <cx:pt idx="12206">400000</cx:pt>
          <cx:pt idx="12207">400000</cx:pt>
          <cx:pt idx="12208">100000</cx:pt>
          <cx:pt idx="12209">100000</cx:pt>
          <cx:pt idx="12210">20000</cx:pt>
          <cx:pt idx="12211">30000</cx:pt>
          <cx:pt idx="12212">100000</cx:pt>
          <cx:pt idx="12213">130000</cx:pt>
          <cx:pt idx="12214">120000</cx:pt>
          <cx:pt idx="12215">140000</cx:pt>
          <cx:pt idx="12216">190000</cx:pt>
          <cx:pt idx="12217">90000</cx:pt>
          <cx:pt idx="12218">150000</cx:pt>
          <cx:pt idx="12219">120000</cx:pt>
          <cx:pt idx="12220">350000</cx:pt>
          <cx:pt idx="12221">50000</cx:pt>
          <cx:pt idx="12222">180000</cx:pt>
          <cx:pt idx="12223">230000</cx:pt>
          <cx:pt idx="12224">300000</cx:pt>
          <cx:pt idx="12225">150000</cx:pt>
          <cx:pt idx="12226">210000</cx:pt>
          <cx:pt idx="12227">600000</cx:pt>
          <cx:pt idx="12228">230000</cx:pt>
          <cx:pt idx="12229">580000</cx:pt>
          <cx:pt idx="12230">40000</cx:pt>
          <cx:pt idx="12231">600000</cx:pt>
          <cx:pt idx="12232">300000</cx:pt>
          <cx:pt idx="12233">300000</cx:pt>
          <cx:pt idx="12234">160000</cx:pt>
          <cx:pt idx="12235">800000</cx:pt>
          <cx:pt idx="12236">320000</cx:pt>
          <cx:pt idx="12237">400000</cx:pt>
          <cx:pt idx="12238">550000</cx:pt>
          <cx:pt idx="12239">280000</cx:pt>
          <cx:pt idx="12240">70000</cx:pt>
          <cx:pt idx="12241">800000</cx:pt>
          <cx:pt idx="12242">430000</cx:pt>
          <cx:pt idx="12243">100000</cx:pt>
          <cx:pt idx="12244">230000</cx:pt>
          <cx:pt idx="12245">250000</cx:pt>
          <cx:pt idx="12246">280000</cx:pt>
          <cx:pt idx="12247">350000</cx:pt>
          <cx:pt idx="12248">300000</cx:pt>
          <cx:pt idx="12249">40000</cx:pt>
          <cx:pt idx="12250">70000</cx:pt>
          <cx:pt idx="12251">120000</cx:pt>
          <cx:pt idx="12252">80000</cx:pt>
          <cx:pt idx="12253">70000</cx:pt>
          <cx:pt idx="12254">10000</cx:pt>
          <cx:pt idx="12255">70000</cx:pt>
          <cx:pt idx="12256">50000</cx:pt>
          <cx:pt idx="12257">160000</cx:pt>
          <cx:pt idx="12258">50000</cx:pt>
          <cx:pt idx="12259">400000</cx:pt>
          <cx:pt idx="12260">450000</cx:pt>
          <cx:pt idx="12261">950000</cx:pt>
          <cx:pt idx="12262">70000</cx:pt>
          <cx:pt idx="12263">220000</cx:pt>
          <cx:pt idx="12264">230000</cx:pt>
          <cx:pt idx="12265">170000</cx:pt>
          <cx:pt idx="12266">130000</cx:pt>
          <cx:pt idx="12267">280000</cx:pt>
          <cx:pt idx="12268">250000</cx:pt>
          <cx:pt idx="12269">110000</cx:pt>
          <cx:pt idx="12270">210000</cx:pt>
          <cx:pt idx="12271">100000</cx:pt>
          <cx:pt idx="12272">120000</cx:pt>
          <cx:pt idx="12273">150000</cx:pt>
          <cx:pt idx="12274">300000</cx:pt>
          <cx:pt idx="12275">100000</cx:pt>
          <cx:pt idx="12276">530000</cx:pt>
          <cx:pt idx="12277">80000</cx:pt>
          <cx:pt idx="12278">450000</cx:pt>
          <cx:pt idx="12279">450000</cx:pt>
          <cx:pt idx="12280">450000</cx:pt>
          <cx:pt idx="12281">630000</cx:pt>
          <cx:pt idx="12282">600000</cx:pt>
          <cx:pt idx="12283">400000</cx:pt>
          <cx:pt idx="12284">280000</cx:pt>
          <cx:pt idx="12285">170000</cx:pt>
          <cx:pt idx="12286">250000</cx:pt>
          <cx:pt idx="12287">250000</cx:pt>
          <cx:pt idx="12288">50000</cx:pt>
          <cx:pt idx="12289">400000</cx:pt>
          <cx:pt idx="12290">150000</cx:pt>
          <cx:pt idx="12291">400000</cx:pt>
          <cx:pt idx="12292">280000</cx:pt>
          <cx:pt idx="12293">600000</cx:pt>
          <cx:pt idx="12294">30000</cx:pt>
          <cx:pt idx="12295">60000</cx:pt>
          <cx:pt idx="12296">60000</cx:pt>
          <cx:pt idx="12297">90000</cx:pt>
          <cx:pt idx="12298">120000</cx:pt>
          <cx:pt idx="12299">240000</cx:pt>
          <cx:pt idx="12300">20000</cx:pt>
          <cx:pt idx="12301">70000</cx:pt>
          <cx:pt idx="12302">300000</cx:pt>
          <cx:pt idx="12303">660000</cx:pt>
          <cx:pt idx="12304">800000</cx:pt>
          <cx:pt idx="12305">210000</cx:pt>
          <cx:pt idx="12306">250000</cx:pt>
          <cx:pt idx="12307">40000</cx:pt>
          <cx:pt idx="12308">180000</cx:pt>
          <cx:pt idx="12309">480000</cx:pt>
          <cx:pt idx="12310">150000</cx:pt>
          <cx:pt idx="12311">100000</cx:pt>
          <cx:pt idx="12312">150000</cx:pt>
          <cx:pt idx="12313">50000</cx:pt>
          <cx:pt idx="12314">280000</cx:pt>
          <cx:pt idx="12315">120000</cx:pt>
          <cx:pt idx="12316">70000</cx:pt>
          <cx:pt idx="12317">300000</cx:pt>
          <cx:pt idx="12318">310000</cx:pt>
          <cx:pt idx="12319">140000</cx:pt>
          <cx:pt idx="12320">40000</cx:pt>
          <cx:pt idx="12321">450000</cx:pt>
          <cx:pt idx="12322">230000</cx:pt>
          <cx:pt idx="12323">500000</cx:pt>
          <cx:pt idx="12324">150000</cx:pt>
          <cx:pt idx="12325">180000</cx:pt>
          <cx:pt idx="12326">500000</cx:pt>
          <cx:pt idx="12327">430000</cx:pt>
          <cx:pt idx="12328">300000</cx:pt>
          <cx:pt idx="12329">140000</cx:pt>
          <cx:pt idx="12330">100000</cx:pt>
          <cx:pt idx="12331">150000</cx:pt>
          <cx:pt idx="12332">390000</cx:pt>
          <cx:pt idx="12333">80000</cx:pt>
          <cx:pt idx="12334">200000</cx:pt>
          <cx:pt idx="12335">2520000</cx:pt>
          <cx:pt idx="12336">600000</cx:pt>
          <cx:pt idx="12337">260000</cx:pt>
          <cx:pt idx="12338">120000</cx:pt>
          <cx:pt idx="12339">10000</cx:pt>
          <cx:pt idx="12340">550000</cx:pt>
          <cx:pt idx="12341">220000</cx:pt>
          <cx:pt idx="12342">90000</cx:pt>
          <cx:pt idx="12343">10000</cx:pt>
          <cx:pt idx="12344">350000</cx:pt>
          <cx:pt idx="12345">130000</cx:pt>
          <cx:pt idx="12346">400000</cx:pt>
          <cx:pt idx="12347">60000</cx:pt>
          <cx:pt idx="12348">260000</cx:pt>
          <cx:pt idx="12349">220000</cx:pt>
          <cx:pt idx="12350">1300000</cx:pt>
          <cx:pt idx="12351">500000</cx:pt>
          <cx:pt idx="12352">300000</cx:pt>
          <cx:pt idx="12353">300000</cx:pt>
          <cx:pt idx="12354">350000</cx:pt>
          <cx:pt idx="12355">70000</cx:pt>
          <cx:pt idx="12356">70000</cx:pt>
          <cx:pt idx="12357">190000</cx:pt>
          <cx:pt idx="12358">20000</cx:pt>
          <cx:pt idx="12359">70000</cx:pt>
          <cx:pt idx="12360">230000</cx:pt>
          <cx:pt idx="12361">80000</cx:pt>
          <cx:pt idx="12362">250000</cx:pt>
          <cx:pt idx="12363">90000</cx:pt>
          <cx:pt idx="12364">80000</cx:pt>
          <cx:pt idx="12365">320000</cx:pt>
          <cx:pt idx="12366">400000</cx:pt>
          <cx:pt idx="12367">60000</cx:pt>
          <cx:pt idx="12368">80000</cx:pt>
          <cx:pt idx="12369">210000</cx:pt>
          <cx:pt idx="12370">200000</cx:pt>
          <cx:pt idx="12371">180000</cx:pt>
          <cx:pt idx="12372">50000</cx:pt>
          <cx:pt idx="12373">350000</cx:pt>
          <cx:pt idx="12374">100000</cx:pt>
          <cx:pt idx="12375">120000</cx:pt>
          <cx:pt idx="12376">630000</cx:pt>
          <cx:pt idx="12377">130000</cx:pt>
          <cx:pt idx="12378">330000</cx:pt>
          <cx:pt idx="12379">500000</cx:pt>
          <cx:pt idx="12380">1000000</cx:pt>
          <cx:pt idx="12381">400000</cx:pt>
          <cx:pt idx="12382">250000</cx:pt>
          <cx:pt idx="12383">100000</cx:pt>
          <cx:pt idx="12384">70000</cx:pt>
          <cx:pt idx="12385">240000</cx:pt>
          <cx:pt idx="12386">80000</cx:pt>
          <cx:pt idx="12387">80000</cx:pt>
          <cx:pt idx="12388">400000</cx:pt>
          <cx:pt idx="12389">350000</cx:pt>
          <cx:pt idx="12390">140000</cx:pt>
          <cx:pt idx="12391">550000</cx:pt>
          <cx:pt idx="12392">150000</cx:pt>
          <cx:pt idx="12393">560000</cx:pt>
          <cx:pt idx="12394">180000</cx:pt>
          <cx:pt idx="12395">300000</cx:pt>
          <cx:pt idx="12396">160000</cx:pt>
          <cx:pt idx="12397">350000</cx:pt>
          <cx:pt idx="12398">110000</cx:pt>
          <cx:pt idx="12399">40000</cx:pt>
          <cx:pt idx="12400">360000</cx:pt>
          <cx:pt idx="12401">100000</cx:pt>
          <cx:pt idx="12402">160000</cx:pt>
          <cx:pt idx="12403">180000</cx:pt>
          <cx:pt idx="12404">650000</cx:pt>
          <cx:pt idx="12405">430000</cx:pt>
          <cx:pt idx="12406">550000</cx:pt>
          <cx:pt idx="12407">300000</cx:pt>
          <cx:pt idx="12408">260000</cx:pt>
          <cx:pt idx="12409">100000</cx:pt>
          <cx:pt idx="12410">100000</cx:pt>
          <cx:pt idx="12411">150000</cx:pt>
          <cx:pt idx="12412">190000</cx:pt>
          <cx:pt idx="12413">2520000</cx:pt>
          <cx:pt idx="12414">300000</cx:pt>
          <cx:pt idx="12415">300000</cx:pt>
          <cx:pt idx="12416">800000</cx:pt>
          <cx:pt idx="12417">340000</cx:pt>
          <cx:pt idx="12418">250000</cx:pt>
          <cx:pt idx="12419">350000</cx:pt>
          <cx:pt idx="12420">50000</cx:pt>
          <cx:pt idx="12421">2520000</cx:pt>
          <cx:pt idx="12422">390000</cx:pt>
          <cx:pt idx="12423">200000</cx:pt>
          <cx:pt idx="12424">610000</cx:pt>
          <cx:pt idx="12425">280000</cx:pt>
          <cx:pt idx="12426">40000</cx:pt>
          <cx:pt idx="12427">350000</cx:pt>
          <cx:pt idx="12428">50000</cx:pt>
          <cx:pt idx="12429">140000</cx:pt>
          <cx:pt idx="12430">250000</cx:pt>
          <cx:pt idx="12431">580000</cx:pt>
          <cx:pt idx="12432">480000</cx:pt>
          <cx:pt idx="12433">90000</cx:pt>
          <cx:pt idx="12434">350000</cx:pt>
          <cx:pt idx="12435">380000</cx:pt>
          <cx:pt idx="12436">40000</cx:pt>
          <cx:pt idx="12437">140000</cx:pt>
          <cx:pt idx="12438">300000</cx:pt>
          <cx:pt idx="12439">320000</cx:pt>
          <cx:pt idx="12440">100000</cx:pt>
          <cx:pt idx="12441">20000</cx:pt>
          <cx:pt idx="12442">140000</cx:pt>
          <cx:pt idx="12443">250000</cx:pt>
          <cx:pt idx="12444">200000</cx:pt>
          <cx:pt idx="12445">100000</cx:pt>
          <cx:pt idx="12446">90000</cx:pt>
          <cx:pt idx="12447">80000</cx:pt>
          <cx:pt idx="12448">300000</cx:pt>
          <cx:pt idx="12449">150000</cx:pt>
          <cx:pt idx="12450">130000</cx:pt>
          <cx:pt idx="12451">150000</cx:pt>
          <cx:pt idx="12452">300000</cx:pt>
          <cx:pt idx="12453">750000</cx:pt>
          <cx:pt idx="12454">350000</cx:pt>
          <cx:pt idx="12455">150000</cx:pt>
          <cx:pt idx="12456">150000</cx:pt>
          <cx:pt idx="12457">600000</cx:pt>
          <cx:pt idx="12458">580000</cx:pt>
          <cx:pt idx="12459">80000</cx:pt>
          <cx:pt idx="12460">130000</cx:pt>
          <cx:pt idx="12461">70000</cx:pt>
          <cx:pt idx="12462">50000</cx:pt>
          <cx:pt idx="12463">250000</cx:pt>
          <cx:pt idx="12464">120000</cx:pt>
          <cx:pt idx="12465">260000</cx:pt>
          <cx:pt idx="12466">600000</cx:pt>
          <cx:pt idx="12467">170000</cx:pt>
          <cx:pt idx="12468">130000</cx:pt>
          <cx:pt idx="12469">300000</cx:pt>
          <cx:pt idx="12470">540000</cx:pt>
          <cx:pt idx="12471">250000</cx:pt>
          <cx:pt idx="12472">600000</cx:pt>
          <cx:pt idx="12473">160000</cx:pt>
          <cx:pt idx="12474">180000</cx:pt>
          <cx:pt idx="12475">90000</cx:pt>
          <cx:pt idx="12476">100000</cx:pt>
          <cx:pt idx="12477">220000</cx:pt>
          <cx:pt idx="12478">150000</cx:pt>
          <cx:pt idx="12479">300000</cx:pt>
          <cx:pt idx="12480">450000</cx:pt>
          <cx:pt idx="12481">70000</cx:pt>
          <cx:pt idx="12482">300000</cx:pt>
          <cx:pt idx="12483">210000</cx:pt>
          <cx:pt idx="12484">70000</cx:pt>
          <cx:pt idx="12485">270000</cx:pt>
          <cx:pt idx="12486">190000</cx:pt>
          <cx:pt idx="12487">70000</cx:pt>
          <cx:pt idx="12488">30000</cx:pt>
          <cx:pt idx="12489">900000</cx:pt>
          <cx:pt idx="12490">750000</cx:pt>
          <cx:pt idx="12491">100000</cx:pt>
          <cx:pt idx="12492">40000</cx:pt>
          <cx:pt idx="12493">80000</cx:pt>
          <cx:pt idx="12494">110000</cx:pt>
          <cx:pt idx="12495">200000</cx:pt>
          <cx:pt idx="12496">180000</cx:pt>
          <cx:pt idx="12497">830000</cx:pt>
          <cx:pt idx="12498">350000</cx:pt>
          <cx:pt idx="12499">100000</cx:pt>
          <cx:pt idx="12500">250000</cx:pt>
          <cx:pt idx="12501">380000</cx:pt>
          <cx:pt idx="12502">1000000</cx:pt>
          <cx:pt idx="12503">260000</cx:pt>
          <cx:pt idx="12504">330000</cx:pt>
          <cx:pt idx="12505">360000</cx:pt>
          <cx:pt idx="12506">300000</cx:pt>
          <cx:pt idx="12507">400000</cx:pt>
          <cx:pt idx="12508">370000</cx:pt>
          <cx:pt idx="12509">550000</cx:pt>
          <cx:pt idx="12510">140000</cx:pt>
          <cx:pt idx="12511">130000</cx:pt>
          <cx:pt idx="12512">300000</cx:pt>
          <cx:pt idx="12513">50000</cx:pt>
          <cx:pt idx="12514">310000</cx:pt>
          <cx:pt idx="12515">130000</cx:pt>
          <cx:pt idx="12516">180000</cx:pt>
          <cx:pt idx="12517">150000</cx:pt>
          <cx:pt idx="12518">350000</cx:pt>
          <cx:pt idx="12519">100000</cx:pt>
          <cx:pt idx="12520">310000</cx:pt>
          <cx:pt idx="12521">850000</cx:pt>
          <cx:pt idx="12522">10000</cx:pt>
          <cx:pt idx="12523">80000</cx:pt>
          <cx:pt idx="12524">100000</cx:pt>
          <cx:pt idx="12525">550000</cx:pt>
          <cx:pt idx="12526">290000</cx:pt>
          <cx:pt idx="12527">290000</cx:pt>
          <cx:pt idx="12528">550000</cx:pt>
          <cx:pt idx="12529">300000</cx:pt>
          <cx:pt idx="12530">120000</cx:pt>
          <cx:pt idx="12531">100000</cx:pt>
          <cx:pt idx="12532">400000</cx:pt>
          <cx:pt idx="12533">250000</cx:pt>
          <cx:pt idx="12534">90000</cx:pt>
          <cx:pt idx="12535">1000000</cx:pt>
          <cx:pt idx="12536">800000</cx:pt>
          <cx:pt idx="12537">450000</cx:pt>
          <cx:pt idx="12538">240000</cx:pt>
          <cx:pt idx="12539">180000</cx:pt>
          <cx:pt idx="12540">130000</cx:pt>
          <cx:pt idx="12541">40000</cx:pt>
          <cx:pt idx="12542">90000</cx:pt>
          <cx:pt idx="12543">90000</cx:pt>
          <cx:pt idx="12544">80000</cx:pt>
          <cx:pt idx="12545">2520000</cx:pt>
          <cx:pt idx="12546">1100000</cx:pt>
          <cx:pt idx="12547">260000</cx:pt>
          <cx:pt idx="12548">430000</cx:pt>
          <cx:pt idx="12549">950000</cx:pt>
          <cx:pt idx="12550">900000</cx:pt>
          <cx:pt idx="12551">200000</cx:pt>
          <cx:pt idx="12552">190000</cx:pt>
          <cx:pt idx="12553">70000</cx:pt>
          <cx:pt idx="12554">900000</cx:pt>
          <cx:pt idx="12555">600000</cx:pt>
          <cx:pt idx="12556">940000</cx:pt>
          <cx:pt idx="12557">130000</cx:pt>
          <cx:pt idx="12558">250000</cx:pt>
          <cx:pt idx="12559">80000</cx:pt>
          <cx:pt idx="12560">50000</cx:pt>
          <cx:pt idx="12561">250000</cx:pt>
          <cx:pt idx="12562">400000</cx:pt>
          <cx:pt idx="12563">60000</cx:pt>
          <cx:pt idx="12564">300000</cx:pt>
          <cx:pt idx="12565">40000</cx:pt>
          <cx:pt idx="12566">60000</cx:pt>
          <cx:pt idx="12567">130000</cx:pt>
          <cx:pt idx="12568">200000</cx:pt>
          <cx:pt idx="12569">410000</cx:pt>
          <cx:pt idx="12570">190000</cx:pt>
          <cx:pt idx="12571">280000</cx:pt>
          <cx:pt idx="12572">120000</cx:pt>
          <cx:pt idx="12573">290000</cx:pt>
          <cx:pt idx="12574">350000</cx:pt>
          <cx:pt idx="12575">70000</cx:pt>
          <cx:pt idx="12576">90000</cx:pt>
          <cx:pt idx="12577">1200000</cx:pt>
          <cx:pt idx="12578">50000</cx:pt>
          <cx:pt idx="12579">60000</cx:pt>
          <cx:pt idx="12580">130000</cx:pt>
          <cx:pt idx="12581">480000</cx:pt>
          <cx:pt idx="12582">290000</cx:pt>
          <cx:pt idx="12583">440000</cx:pt>
          <cx:pt idx="12584">250000</cx:pt>
          <cx:pt idx="12585">300000</cx:pt>
          <cx:pt idx="12586">250000</cx:pt>
          <cx:pt idx="12587">10000</cx:pt>
          <cx:pt idx="12588">250000</cx:pt>
          <cx:pt idx="12589">750000</cx:pt>
          <cx:pt idx="12590">180000</cx:pt>
          <cx:pt idx="12591">410000</cx:pt>
          <cx:pt idx="12592">400000</cx:pt>
          <cx:pt idx="12593">390000</cx:pt>
          <cx:pt idx="12594">180000</cx:pt>
          <cx:pt idx="12595">200000</cx:pt>
          <cx:pt idx="12596">140000</cx:pt>
          <cx:pt idx="12597">30000</cx:pt>
          <cx:pt idx="12598">240000</cx:pt>
          <cx:pt idx="12599">350000</cx:pt>
          <cx:pt idx="12600">250000</cx:pt>
          <cx:pt idx="12601">300000</cx:pt>
          <cx:pt idx="12602">120000</cx:pt>
          <cx:pt idx="12603">70000</cx:pt>
          <cx:pt idx="12604">500000</cx:pt>
          <cx:pt idx="12605">10000</cx:pt>
          <cx:pt idx="12606">50000</cx:pt>
          <cx:pt idx="12607">100000</cx:pt>
          <cx:pt idx="12608">160000</cx:pt>
          <cx:pt idx="12609">400000</cx:pt>
          <cx:pt idx="12610">430000</cx:pt>
          <cx:pt idx="12611">400000</cx:pt>
          <cx:pt idx="12612">1000000</cx:pt>
          <cx:pt idx="12613">10000</cx:pt>
          <cx:pt idx="12614">80000</cx:pt>
          <cx:pt idx="12615">100000</cx:pt>
          <cx:pt idx="12616">70000</cx:pt>
          <cx:pt idx="12617">190000</cx:pt>
          <cx:pt idx="12618">10000</cx:pt>
          <cx:pt idx="12619">290000</cx:pt>
          <cx:pt idx="12620">120000</cx:pt>
          <cx:pt idx="12621">150000</cx:pt>
          <cx:pt idx="12622">280000</cx:pt>
          <cx:pt idx="12623">180000</cx:pt>
          <cx:pt idx="12624">250000</cx:pt>
          <cx:pt idx="12625">220000</cx:pt>
          <cx:pt idx="12626">300000</cx:pt>
          <cx:pt idx="12627">2520000</cx:pt>
          <cx:pt idx="12628">280000</cx:pt>
          <cx:pt idx="12629">180000</cx:pt>
          <cx:pt idx="12630">200000</cx:pt>
          <cx:pt idx="12631">550000</cx:pt>
          <cx:pt idx="12632">250000</cx:pt>
          <cx:pt idx="12633">110000</cx:pt>
          <cx:pt idx="12634">10000</cx:pt>
          <cx:pt idx="12635">160000</cx:pt>
          <cx:pt idx="12636">580000</cx:pt>
          <cx:pt idx="12637">550000</cx:pt>
          <cx:pt idx="12638">70000</cx:pt>
          <cx:pt idx="12639">80000</cx:pt>
          <cx:pt idx="12640">70000</cx:pt>
          <cx:pt idx="12641">80000</cx:pt>
          <cx:pt idx="12642">50000</cx:pt>
          <cx:pt idx="12643">30000</cx:pt>
          <cx:pt idx="12644">90000</cx:pt>
          <cx:pt idx="12645">80000</cx:pt>
          <cx:pt idx="12646">150000</cx:pt>
          <cx:pt idx="12647">120000</cx:pt>
          <cx:pt idx="12648">140000</cx:pt>
          <cx:pt idx="12649">80000</cx:pt>
          <cx:pt idx="12650">30000</cx:pt>
          <cx:pt idx="12651">150000</cx:pt>
          <cx:pt idx="12652">2520000</cx:pt>
          <cx:pt idx="12653">700000</cx:pt>
          <cx:pt idx="12654">80000</cx:pt>
          <cx:pt idx="12655">120000</cx:pt>
          <cx:pt idx="12656">350000</cx:pt>
          <cx:pt idx="12657">230000</cx:pt>
          <cx:pt idx="12658">290000</cx:pt>
          <cx:pt idx="12659">200000</cx:pt>
          <cx:pt idx="12660">390000</cx:pt>
          <cx:pt idx="12661">400000</cx:pt>
          <cx:pt idx="12662">300000</cx:pt>
          <cx:pt idx="12663">30000</cx:pt>
          <cx:pt idx="12664">80000</cx:pt>
          <cx:pt idx="12665">130000</cx:pt>
          <cx:pt idx="12666">170000</cx:pt>
          <cx:pt idx="12667">70000</cx:pt>
          <cx:pt idx="12668">130000</cx:pt>
          <cx:pt idx="12669">130000</cx:pt>
          <cx:pt idx="12670">320000</cx:pt>
          <cx:pt idx="12671">650000</cx:pt>
          <cx:pt idx="12672">250000</cx:pt>
          <cx:pt idx="12673">180000</cx:pt>
          <cx:pt idx="12674">80000</cx:pt>
          <cx:pt idx="12675">350000</cx:pt>
          <cx:pt idx="12676">500000</cx:pt>
          <cx:pt idx="12677">410000</cx:pt>
          <cx:pt idx="12678">750000</cx:pt>
          <cx:pt idx="12679">480000</cx:pt>
          <cx:pt idx="12680">500000</cx:pt>
          <cx:pt idx="12681">70000</cx:pt>
          <cx:pt idx="12682">220000</cx:pt>
          <cx:pt idx="12683">150000</cx:pt>
          <cx:pt idx="12684">450000</cx:pt>
          <cx:pt idx="12685">220000</cx:pt>
          <cx:pt idx="12686">240000</cx:pt>
          <cx:pt idx="12687">220000</cx:pt>
          <cx:pt idx="12688">100000</cx:pt>
          <cx:pt idx="12689">180000</cx:pt>
          <cx:pt idx="12690">900000</cx:pt>
          <cx:pt idx="12691">130000</cx:pt>
          <cx:pt idx="12692">180000</cx:pt>
          <cx:pt idx="12693">560000</cx:pt>
          <cx:pt idx="12694">100000</cx:pt>
          <cx:pt idx="12695">80000</cx:pt>
          <cx:pt idx="12696">80000</cx:pt>
          <cx:pt idx="12697">150000</cx:pt>
          <cx:pt idx="12698">550000</cx:pt>
          <cx:pt idx="12699">260000</cx:pt>
          <cx:pt idx="12700">850000</cx:pt>
          <cx:pt idx="12701">220000</cx:pt>
          <cx:pt idx="12702">300000</cx:pt>
          <cx:pt idx="12703">350000</cx:pt>
          <cx:pt idx="12704">180000</cx:pt>
          <cx:pt idx="12705">130000</cx:pt>
          <cx:pt idx="12706">350000</cx:pt>
          <cx:pt idx="12707">10000</cx:pt>
          <cx:pt idx="12708">180000</cx:pt>
          <cx:pt idx="12709">320000</cx:pt>
          <cx:pt idx="12710">500000</cx:pt>
          <cx:pt idx="12711">390000</cx:pt>
          <cx:pt idx="12712">100000</cx:pt>
          <cx:pt idx="12713">250000</cx:pt>
          <cx:pt idx="12714">100000</cx:pt>
          <cx:pt idx="12715">90000</cx:pt>
          <cx:pt idx="12716">300000</cx:pt>
          <cx:pt idx="12717">70000</cx:pt>
          <cx:pt idx="12718">80000</cx:pt>
          <cx:pt idx="12719">100000</cx:pt>
          <cx:pt idx="12720">400000</cx:pt>
          <cx:pt idx="12721">400000</cx:pt>
          <cx:pt idx="12722">200000</cx:pt>
          <cx:pt idx="12723">380000</cx:pt>
          <cx:pt idx="12724">400000</cx:pt>
          <cx:pt idx="12725">250000</cx:pt>
          <cx:pt idx="12726">850000</cx:pt>
          <cx:pt idx="12727">650000</cx:pt>
          <cx:pt idx="12728">300000</cx:pt>
          <cx:pt idx="12729">400000</cx:pt>
          <cx:pt idx="12730">320000</cx:pt>
          <cx:pt idx="12731">40000</cx:pt>
          <cx:pt idx="12732">180000</cx:pt>
          <cx:pt idx="12733">110000</cx:pt>
          <cx:pt idx="12734">400000</cx:pt>
          <cx:pt idx="12735">250000</cx:pt>
          <cx:pt idx="12736">450000</cx:pt>
          <cx:pt idx="12737">480000</cx:pt>
          <cx:pt idx="12738">90000</cx:pt>
          <cx:pt idx="12739">100000</cx:pt>
          <cx:pt idx="12740">150000</cx:pt>
          <cx:pt idx="12741">380000</cx:pt>
          <cx:pt idx="12742">230000</cx:pt>
          <cx:pt idx="12743">600000</cx:pt>
          <cx:pt idx="12744">450000</cx:pt>
          <cx:pt idx="12745">40000</cx:pt>
          <cx:pt idx="12746">100000</cx:pt>
          <cx:pt idx="12747">50000</cx:pt>
          <cx:pt idx="12748">50000</cx:pt>
          <cx:pt idx="12749">80000</cx:pt>
          <cx:pt idx="12750">80000</cx:pt>
          <cx:pt idx="12751">60000</cx:pt>
          <cx:pt idx="12752">100000</cx:pt>
          <cx:pt idx="12753">50000</cx:pt>
          <cx:pt idx="12754">100000</cx:pt>
          <cx:pt idx="12755">180000</cx:pt>
          <cx:pt idx="12756">180000</cx:pt>
          <cx:pt idx="12757">350000</cx:pt>
          <cx:pt idx="12758">650000</cx:pt>
          <cx:pt idx="12759">70000</cx:pt>
          <cx:pt idx="12760">80000</cx:pt>
          <cx:pt idx="12761">250000</cx:pt>
          <cx:pt idx="12762">350000</cx:pt>
          <cx:pt idx="12763">110000</cx:pt>
          <cx:pt idx="12764">500000</cx:pt>
          <cx:pt idx="12765">260000</cx:pt>
          <cx:pt idx="12766">50000</cx:pt>
          <cx:pt idx="12767">10000</cx:pt>
          <cx:pt idx="12768">500000</cx:pt>
          <cx:pt idx="12769">40000</cx:pt>
          <cx:pt idx="12770">190000</cx:pt>
          <cx:pt idx="12771">140000</cx:pt>
          <cx:pt idx="12772">170000</cx:pt>
          <cx:pt idx="12773">650000</cx:pt>
          <cx:pt idx="12774">50000</cx:pt>
          <cx:pt idx="12775">150000</cx:pt>
          <cx:pt idx="12776">90000</cx:pt>
          <cx:pt idx="12777">140000</cx:pt>
          <cx:pt idx="12778">60000</cx:pt>
          <cx:pt idx="12779">120000</cx:pt>
          <cx:pt idx="12780">110000</cx:pt>
          <cx:pt idx="12781">50000</cx:pt>
          <cx:pt idx="12782">20000</cx:pt>
          <cx:pt idx="12783">60000</cx:pt>
          <cx:pt idx="12784">60000</cx:pt>
          <cx:pt idx="12785">70000</cx:pt>
          <cx:pt idx="12786">70000</cx:pt>
          <cx:pt idx="12787">80000</cx:pt>
          <cx:pt idx="12788">110000</cx:pt>
          <cx:pt idx="12789">70000</cx:pt>
          <cx:pt idx="12790">80000</cx:pt>
          <cx:pt idx="12791">170000</cx:pt>
          <cx:pt idx="12792">300000</cx:pt>
          <cx:pt idx="12793">380000</cx:pt>
          <cx:pt idx="12794">300000</cx:pt>
          <cx:pt idx="12795">480000</cx:pt>
          <cx:pt idx="12796">320000</cx:pt>
          <cx:pt idx="12797">290000</cx:pt>
          <cx:pt idx="12798">90000</cx:pt>
          <cx:pt idx="12799">120000</cx:pt>
          <cx:pt idx="12800">80000</cx:pt>
          <cx:pt idx="12801">900000</cx:pt>
          <cx:pt idx="12802">1000000</cx:pt>
          <cx:pt idx="12803">150000</cx:pt>
          <cx:pt idx="12804">250000</cx:pt>
          <cx:pt idx="12805">60000</cx:pt>
          <cx:pt idx="12806">180000</cx:pt>
          <cx:pt idx="12807">600000</cx:pt>
          <cx:pt idx="12808">90000</cx:pt>
          <cx:pt idx="12809">200000</cx:pt>
          <cx:pt idx="12810">100000</cx:pt>
          <cx:pt idx="12811">190000</cx:pt>
          <cx:pt idx="12812">300000</cx:pt>
          <cx:pt idx="12813">360000</cx:pt>
          <cx:pt idx="12814">150000</cx:pt>
          <cx:pt idx="12815">40000</cx:pt>
          <cx:pt idx="12816">1000000</cx:pt>
          <cx:pt idx="12817">850000</cx:pt>
          <cx:pt idx="12818">300000</cx:pt>
          <cx:pt idx="12819">180000</cx:pt>
          <cx:pt idx="12820">30000</cx:pt>
          <cx:pt idx="12821">300000</cx:pt>
          <cx:pt idx="12822">270000</cx:pt>
          <cx:pt idx="12823">400000</cx:pt>
          <cx:pt idx="12824">70000</cx:pt>
          <cx:pt idx="12825">100000</cx:pt>
          <cx:pt idx="12826">130000</cx:pt>
          <cx:pt idx="12827">90000</cx:pt>
          <cx:pt idx="12828">240000</cx:pt>
          <cx:pt idx="12829">220000</cx:pt>
          <cx:pt idx="12830">220000</cx:pt>
          <cx:pt idx="12831">250000</cx:pt>
          <cx:pt idx="12832">30000</cx:pt>
          <cx:pt idx="12833">360000</cx:pt>
          <cx:pt idx="12834">700000</cx:pt>
          <cx:pt idx="12835">100000</cx:pt>
          <cx:pt idx="12836">270000</cx:pt>
          <cx:pt idx="12837">160000</cx:pt>
          <cx:pt idx="12838">260000</cx:pt>
          <cx:pt idx="12839">230000</cx:pt>
          <cx:pt idx="12840">130000</cx:pt>
          <cx:pt idx="12841">80000</cx:pt>
          <cx:pt idx="12842">50000</cx:pt>
          <cx:pt idx="12843">30000</cx:pt>
          <cx:pt idx="12844">800000</cx:pt>
          <cx:pt idx="12845">250000</cx:pt>
          <cx:pt idx="12846">350000</cx:pt>
          <cx:pt idx="12847">150000</cx:pt>
          <cx:pt idx="12848">20000</cx:pt>
          <cx:pt idx="12849">500000</cx:pt>
          <cx:pt idx="12850">350000</cx:pt>
          <cx:pt idx="12851">500000</cx:pt>
          <cx:pt idx="12852">330000</cx:pt>
          <cx:pt idx="12853">530000</cx:pt>
          <cx:pt idx="12854">80000</cx:pt>
          <cx:pt idx="12855">20000</cx:pt>
          <cx:pt idx="12856">70000</cx:pt>
          <cx:pt idx="12857">130000</cx:pt>
          <cx:pt idx="12858">90000</cx:pt>
          <cx:pt idx="12859">50000</cx:pt>
          <cx:pt idx="12860">150000</cx:pt>
          <cx:pt idx="12861">900000</cx:pt>
          <cx:pt idx="12862">80000</cx:pt>
          <cx:pt idx="12863">80000</cx:pt>
          <cx:pt idx="12864">390000</cx:pt>
          <cx:pt idx="12865">130000</cx:pt>
          <cx:pt idx="12866">480000</cx:pt>
          <cx:pt idx="12867">600000</cx:pt>
          <cx:pt idx="12868">400000</cx:pt>
          <cx:pt idx="12869">2520000</cx:pt>
          <cx:pt idx="12870">230000</cx:pt>
          <cx:pt idx="12871">80000</cx:pt>
          <cx:pt idx="12872">190000</cx:pt>
          <cx:pt idx="12873">350000</cx:pt>
          <cx:pt idx="12874">650000</cx:pt>
          <cx:pt idx="12875">750000</cx:pt>
          <cx:pt idx="12876">300000</cx:pt>
          <cx:pt idx="12877">60000</cx:pt>
          <cx:pt idx="12878">240000</cx:pt>
          <cx:pt idx="12879">350000</cx:pt>
          <cx:pt idx="12880">80000</cx:pt>
          <cx:pt idx="12881">170000</cx:pt>
          <cx:pt idx="12882">360000</cx:pt>
          <cx:pt idx="12883">400000</cx:pt>
          <cx:pt idx="12884">340000</cx:pt>
          <cx:pt idx="12885">120000</cx:pt>
          <cx:pt idx="12886">90000</cx:pt>
          <cx:pt idx="12887">700000</cx:pt>
          <cx:pt idx="12888">450000</cx:pt>
          <cx:pt idx="12889">100000</cx:pt>
          <cx:pt idx="12890">70000</cx:pt>
          <cx:pt idx="12891">350000</cx:pt>
          <cx:pt idx="12892">150000</cx:pt>
          <cx:pt idx="12893">250000</cx:pt>
          <cx:pt idx="12894">200000</cx:pt>
          <cx:pt idx="12895">70000</cx:pt>
          <cx:pt idx="12896">70000</cx:pt>
          <cx:pt idx="12897">230000</cx:pt>
          <cx:pt idx="12898">430000</cx:pt>
          <cx:pt idx="12899">70000</cx:pt>
          <cx:pt idx="12900">170000</cx:pt>
          <cx:pt idx="12901">180000</cx:pt>
          <cx:pt idx="12902">200000</cx:pt>
          <cx:pt idx="12903">20000</cx:pt>
          <cx:pt idx="12904">480000</cx:pt>
          <cx:pt idx="12905">280000</cx:pt>
          <cx:pt idx="12906">100000</cx:pt>
          <cx:pt idx="12907">380000</cx:pt>
          <cx:pt idx="12908">170000</cx:pt>
          <cx:pt idx="12909">90000</cx:pt>
          <cx:pt idx="12910">60000</cx:pt>
          <cx:pt idx="12911">750000</cx:pt>
          <cx:pt idx="12912">60000</cx:pt>
          <cx:pt idx="12913">300000</cx:pt>
          <cx:pt idx="12914">700000</cx:pt>
          <cx:pt idx="12915">150000</cx:pt>
          <cx:pt idx="12916">10000</cx:pt>
          <cx:pt idx="12917">160000</cx:pt>
          <cx:pt idx="12918">50000</cx:pt>
          <cx:pt idx="12919">160000</cx:pt>
          <cx:pt idx="12920">140000</cx:pt>
          <cx:pt idx="12921">800000</cx:pt>
          <cx:pt idx="12922">120000</cx:pt>
          <cx:pt idx="12923">130000</cx:pt>
          <cx:pt idx="12924">100000</cx:pt>
          <cx:pt idx="12925">200000</cx:pt>
          <cx:pt idx="12926">230000</cx:pt>
          <cx:pt idx="12927">680000</cx:pt>
          <cx:pt idx="12928">250000</cx:pt>
          <cx:pt idx="12929">250000</cx:pt>
          <cx:pt idx="12930">230000</cx:pt>
          <cx:pt idx="12931">90000</cx:pt>
          <cx:pt idx="12932">390000</cx:pt>
          <cx:pt idx="12933">360000</cx:pt>
          <cx:pt idx="12934">300000</cx:pt>
          <cx:pt idx="12935">330000</cx:pt>
          <cx:pt idx="12936">250000</cx:pt>
          <cx:pt idx="12937">290000</cx:pt>
          <cx:pt idx="12938">350000</cx:pt>
          <cx:pt idx="12939">440000</cx:pt>
          <cx:pt idx="12940">130000</cx:pt>
          <cx:pt idx="12941">90000</cx:pt>
          <cx:pt idx="12942">180000</cx:pt>
          <cx:pt idx="12943">1200000</cx:pt>
          <cx:pt idx="12944">170000</cx:pt>
          <cx:pt idx="12945">150000</cx:pt>
          <cx:pt idx="12946">420000</cx:pt>
          <cx:pt idx="12947">350000</cx:pt>
          <cx:pt idx="12948">50000</cx:pt>
          <cx:pt idx="12949">140000</cx:pt>
          <cx:pt idx="12950">180000</cx:pt>
          <cx:pt idx="12951">270000</cx:pt>
          <cx:pt idx="12952">300000</cx:pt>
          <cx:pt idx="12953">150000</cx:pt>
          <cx:pt idx="12954">10000</cx:pt>
          <cx:pt idx="12955">350000</cx:pt>
          <cx:pt idx="12956">300000</cx:pt>
          <cx:pt idx="12957">240000</cx:pt>
          <cx:pt idx="12958">150000</cx:pt>
          <cx:pt idx="12959">170000</cx:pt>
          <cx:pt idx="12960">80000</cx:pt>
          <cx:pt idx="12961">650000</cx:pt>
          <cx:pt idx="12962">730000</cx:pt>
          <cx:pt idx="12963">500000</cx:pt>
          <cx:pt idx="12964">750000</cx:pt>
          <cx:pt idx="12965">230000</cx:pt>
          <cx:pt idx="12966">100000</cx:pt>
          <cx:pt idx="12967">180000</cx:pt>
          <cx:pt idx="12968">160000</cx:pt>
          <cx:pt idx="12969">70000</cx:pt>
          <cx:pt idx="12970">400000</cx:pt>
          <cx:pt idx="12971">430000</cx:pt>
          <cx:pt idx="12972">460000</cx:pt>
          <cx:pt idx="12973">450000</cx:pt>
          <cx:pt idx="12974">450000</cx:pt>
          <cx:pt idx="12975">450000</cx:pt>
          <cx:pt idx="12976">500000</cx:pt>
          <cx:pt idx="12977">250000</cx:pt>
          <cx:pt idx="12978">150000</cx:pt>
          <cx:pt idx="12979">200000</cx:pt>
          <cx:pt idx="12980">250000</cx:pt>
          <cx:pt idx="12981">170000</cx:pt>
          <cx:pt idx="12982">130000</cx:pt>
          <cx:pt idx="12983">120000</cx:pt>
          <cx:pt idx="12984">100000</cx:pt>
          <cx:pt idx="12985">630000</cx:pt>
          <cx:pt idx="12986">580000</cx:pt>
          <cx:pt idx="12987">500000</cx:pt>
          <cx:pt idx="12988">300000</cx:pt>
          <cx:pt idx="12989">240000</cx:pt>
          <cx:pt idx="12990">150000</cx:pt>
          <cx:pt idx="12991">1200000</cx:pt>
          <cx:pt idx="12992">270000</cx:pt>
          <cx:pt idx="12993">90000</cx:pt>
          <cx:pt idx="12994">700000</cx:pt>
          <cx:pt idx="12995">10000</cx:pt>
          <cx:pt idx="12996">390000</cx:pt>
          <cx:pt idx="12997">160000</cx:pt>
          <cx:pt idx="12998">200000</cx:pt>
          <cx:pt idx="12999">130000</cx:pt>
          <cx:pt idx="13000">150000</cx:pt>
          <cx:pt idx="13001">140000</cx:pt>
          <cx:pt idx="13002">140000</cx:pt>
          <cx:pt idx="13003">300000</cx:pt>
          <cx:pt idx="13004">880000</cx:pt>
          <cx:pt idx="13005">250000</cx:pt>
          <cx:pt idx="13006">500000</cx:pt>
          <cx:pt idx="13007">600000</cx:pt>
          <cx:pt idx="13008">70000</cx:pt>
          <cx:pt idx="13009">650000</cx:pt>
          <cx:pt idx="13010">2520000</cx:pt>
          <cx:pt idx="13011">560000</cx:pt>
          <cx:pt idx="13012">60000</cx:pt>
          <cx:pt idx="13013">140000</cx:pt>
          <cx:pt idx="13014">100000</cx:pt>
          <cx:pt idx="13015">140000</cx:pt>
          <cx:pt idx="13016">60000</cx:pt>
          <cx:pt idx="13017">200000</cx:pt>
          <cx:pt idx="13018">80000</cx:pt>
          <cx:pt idx="13019">90000</cx:pt>
          <cx:pt idx="13020">10000</cx:pt>
          <cx:pt idx="13021">350000</cx:pt>
          <cx:pt idx="13022">200000</cx:pt>
          <cx:pt idx="13023">200000</cx:pt>
          <cx:pt idx="13024">170000</cx:pt>
          <cx:pt idx="13025">330000</cx:pt>
          <cx:pt idx="13026">250000</cx:pt>
          <cx:pt idx="13027">260000</cx:pt>
          <cx:pt idx="13028">130000</cx:pt>
          <cx:pt idx="13029">30000</cx:pt>
          <cx:pt idx="13030">60000</cx:pt>
          <cx:pt idx="13031">10000</cx:pt>
          <cx:pt idx="13032">200000</cx:pt>
          <cx:pt idx="13033">340000</cx:pt>
          <cx:pt idx="13034">120000</cx:pt>
          <cx:pt idx="13035">240000</cx:pt>
          <cx:pt idx="13036">150000</cx:pt>
          <cx:pt idx="13037">400000</cx:pt>
          <cx:pt idx="13038">100000</cx:pt>
          <cx:pt idx="13039">100000</cx:pt>
          <cx:pt idx="13040">230000</cx:pt>
          <cx:pt idx="13041">70000</cx:pt>
          <cx:pt idx="13042">260000</cx:pt>
          <cx:pt idx="13043">100000</cx:pt>
          <cx:pt idx="13044">10000</cx:pt>
          <cx:pt idx="13045">100000</cx:pt>
          <cx:pt idx="13046">50000</cx:pt>
          <cx:pt idx="13047">150000</cx:pt>
          <cx:pt idx="13048">100000</cx:pt>
          <cx:pt idx="13049">180000</cx:pt>
          <cx:pt idx="13050">700000</cx:pt>
          <cx:pt idx="13051">900000</cx:pt>
          <cx:pt idx="13052">130000</cx:pt>
          <cx:pt idx="13053">160000</cx:pt>
          <cx:pt idx="13054">320000</cx:pt>
          <cx:pt idx="13055">330000</cx:pt>
          <cx:pt idx="13056">140000</cx:pt>
          <cx:pt idx="13057">200000</cx:pt>
          <cx:pt idx="13058">80000</cx:pt>
          <cx:pt idx="13059">80000</cx:pt>
          <cx:pt idx="13060">650000</cx:pt>
          <cx:pt idx="13061">130000</cx:pt>
          <cx:pt idx="13062">60000</cx:pt>
          <cx:pt idx="13063">200000</cx:pt>
          <cx:pt idx="13064">50000</cx:pt>
          <cx:pt idx="13065">150000</cx:pt>
          <cx:pt idx="13066">50000</cx:pt>
          <cx:pt idx="13067">70000</cx:pt>
          <cx:pt idx="13068">30000</cx:pt>
          <cx:pt idx="13069">190000</cx:pt>
          <cx:pt idx="13070">60000</cx:pt>
          <cx:pt idx="13071">80000</cx:pt>
          <cx:pt idx="13072">370000</cx:pt>
          <cx:pt idx="13073">550000</cx:pt>
          <cx:pt idx="13074">650000</cx:pt>
          <cx:pt idx="13075">650000</cx:pt>
          <cx:pt idx="13076">100000</cx:pt>
          <cx:pt idx="13077">40000</cx:pt>
          <cx:pt idx="13078">250000</cx:pt>
          <cx:pt idx="13079">100000</cx:pt>
          <cx:pt idx="13080">180000</cx:pt>
          <cx:pt idx="13081">100000</cx:pt>
          <cx:pt idx="13082">100000</cx:pt>
          <cx:pt idx="13083">130000</cx:pt>
          <cx:pt idx="13084">100000</cx:pt>
          <cx:pt idx="13085">240000</cx:pt>
          <cx:pt idx="13086">40000</cx:pt>
          <cx:pt idx="13087">140000</cx:pt>
          <cx:pt idx="13088">40000</cx:pt>
          <cx:pt idx="13089">70000</cx:pt>
          <cx:pt idx="13090">750000</cx:pt>
          <cx:pt idx="13091">180000</cx:pt>
          <cx:pt idx="13092">120000</cx:pt>
          <cx:pt idx="13093">800000</cx:pt>
          <cx:pt idx="13094">380000</cx:pt>
          <cx:pt idx="13095">290000</cx:pt>
          <cx:pt idx="13096">700000</cx:pt>
          <cx:pt idx="13097">120000</cx:pt>
          <cx:pt idx="13098">70000</cx:pt>
          <cx:pt idx="13099">300000</cx:pt>
          <cx:pt idx="13100">650000</cx:pt>
          <cx:pt idx="13101">650000</cx:pt>
          <cx:pt idx="13102">200000</cx:pt>
          <cx:pt idx="13103">200000</cx:pt>
          <cx:pt idx="13104">430000</cx:pt>
          <cx:pt idx="13105">130000</cx:pt>
          <cx:pt idx="13106">90000</cx:pt>
          <cx:pt idx="13107">750000</cx:pt>
          <cx:pt idx="13108">250000</cx:pt>
          <cx:pt idx="13109">790000</cx:pt>
          <cx:pt idx="13110">160000</cx:pt>
          <cx:pt idx="13111">270000</cx:pt>
          <cx:pt idx="13112">150000</cx:pt>
          <cx:pt idx="13113">250000</cx:pt>
          <cx:pt idx="13114">210000</cx:pt>
          <cx:pt idx="13115">110000</cx:pt>
          <cx:pt idx="13116">130000</cx:pt>
          <cx:pt idx="13117">290000</cx:pt>
          <cx:pt idx="13118">300000</cx:pt>
          <cx:pt idx="13119">120000</cx:pt>
          <cx:pt idx="13120">120000</cx:pt>
          <cx:pt idx="13121">300000</cx:pt>
          <cx:pt idx="13122">600000</cx:pt>
          <cx:pt idx="13123">80000</cx:pt>
          <cx:pt idx="13124">100000</cx:pt>
          <cx:pt idx="13125">130000</cx:pt>
          <cx:pt idx="13126">160000</cx:pt>
          <cx:pt idx="13127">130000</cx:pt>
          <cx:pt idx="13128">120000</cx:pt>
          <cx:pt idx="13129">440000</cx:pt>
          <cx:pt idx="13130">80000</cx:pt>
          <cx:pt idx="13131">400000</cx:pt>
          <cx:pt idx="13132">380000</cx:pt>
          <cx:pt idx="13133">200000</cx:pt>
          <cx:pt idx="13134">70000</cx:pt>
          <cx:pt idx="13135">90000</cx:pt>
          <cx:pt idx="13136">350000</cx:pt>
          <cx:pt idx="13137">140000</cx:pt>
          <cx:pt idx="13138">160000</cx:pt>
          <cx:pt idx="13139">400000</cx:pt>
          <cx:pt idx="13140">250000</cx:pt>
          <cx:pt idx="13141">110000</cx:pt>
          <cx:pt idx="13142">60000</cx:pt>
          <cx:pt idx="13143">150000</cx:pt>
          <cx:pt idx="13144">130000</cx:pt>
          <cx:pt idx="13145">200000</cx:pt>
          <cx:pt idx="13146">30000</cx:pt>
          <cx:pt idx="13147">120000</cx:pt>
          <cx:pt idx="13148">300000</cx:pt>
          <cx:pt idx="13149">180000</cx:pt>
          <cx:pt idx="13150">10000</cx:pt>
          <cx:pt idx="13151">180000</cx:pt>
          <cx:pt idx="13152">70000</cx:pt>
          <cx:pt idx="13153">550000</cx:pt>
          <cx:pt idx="13154">300000</cx:pt>
          <cx:pt idx="13155">140000</cx:pt>
          <cx:pt idx="13156">80000</cx:pt>
          <cx:pt idx="13157">250000</cx:pt>
          <cx:pt idx="13158">60000</cx:pt>
          <cx:pt idx="13159">140000</cx:pt>
          <cx:pt idx="13160">60000</cx:pt>
          <cx:pt idx="13161">80000</cx:pt>
          <cx:pt idx="13162">200000</cx:pt>
          <cx:pt idx="13163">210000</cx:pt>
          <cx:pt idx="13164">10000</cx:pt>
          <cx:pt idx="13165">180000</cx:pt>
          <cx:pt idx="13166">400000</cx:pt>
          <cx:pt idx="13167">170000</cx:pt>
          <cx:pt idx="13168">60000</cx:pt>
          <cx:pt idx="13169">400000</cx:pt>
          <cx:pt idx="13170">780000</cx:pt>
          <cx:pt idx="13171">100000</cx:pt>
          <cx:pt idx="13172">50000</cx:pt>
          <cx:pt idx="13173">40000</cx:pt>
          <cx:pt idx="13174">700000</cx:pt>
          <cx:pt idx="13175">140000</cx:pt>
          <cx:pt idx="13176">300000</cx:pt>
          <cx:pt idx="13177">180000</cx:pt>
          <cx:pt idx="13178">50000</cx:pt>
          <cx:pt idx="13179">630000</cx:pt>
          <cx:pt idx="13180">2520000</cx:pt>
          <cx:pt idx="13181">40000</cx:pt>
          <cx:pt idx="13182">10000</cx:pt>
          <cx:pt idx="13183">380000</cx:pt>
          <cx:pt idx="13184">50000</cx:pt>
          <cx:pt idx="13185">40000</cx:pt>
          <cx:pt idx="13186">120000</cx:pt>
          <cx:pt idx="13187">20000</cx:pt>
          <cx:pt idx="13188">10000</cx:pt>
          <cx:pt idx="13189">130000</cx:pt>
          <cx:pt idx="13190">10000</cx:pt>
          <cx:pt idx="13191">40000</cx:pt>
          <cx:pt idx="13192">50000</cx:pt>
          <cx:pt idx="13193">100000</cx:pt>
          <cx:pt idx="13194">50000</cx:pt>
          <cx:pt idx="13195">70000</cx:pt>
          <cx:pt idx="13196">80000</cx:pt>
          <cx:pt idx="13197">150000</cx:pt>
          <cx:pt idx="13198">100000</cx:pt>
          <cx:pt idx="13199">60000</cx:pt>
          <cx:pt idx="13200">90000</cx:pt>
          <cx:pt idx="13201">80000</cx:pt>
          <cx:pt idx="13202">190000</cx:pt>
          <cx:pt idx="13203">300000</cx:pt>
          <cx:pt idx="13204">250000</cx:pt>
          <cx:pt idx="13205">990000</cx:pt>
          <cx:pt idx="13206">150000</cx:pt>
          <cx:pt idx="13207">170000</cx:pt>
          <cx:pt idx="13208">150000</cx:pt>
          <cx:pt idx="13209">180000</cx:pt>
          <cx:pt idx="13210">100000</cx:pt>
          <cx:pt idx="13211">300000</cx:pt>
          <cx:pt idx="13212">400000</cx:pt>
          <cx:pt idx="13213">900000</cx:pt>
          <cx:pt idx="13214">50000</cx:pt>
          <cx:pt idx="13215">100000</cx:pt>
          <cx:pt idx="13216">450000</cx:pt>
          <cx:pt idx="13217">90000</cx:pt>
          <cx:pt idx="13218">380000</cx:pt>
          <cx:pt idx="13219">300000</cx:pt>
          <cx:pt idx="13220">120000</cx:pt>
          <cx:pt idx="13221">500000</cx:pt>
          <cx:pt idx="13222">100000</cx:pt>
          <cx:pt idx="13223">400000</cx:pt>
          <cx:pt idx="13224">140000</cx:pt>
          <cx:pt idx="13225">380000</cx:pt>
          <cx:pt idx="13226">400000</cx:pt>
          <cx:pt idx="13227">250000</cx:pt>
          <cx:pt idx="13228">150000</cx:pt>
          <cx:pt idx="13229">150000</cx:pt>
          <cx:pt idx="13230">100000</cx:pt>
          <cx:pt idx="13231">230000</cx:pt>
          <cx:pt idx="13232">10000</cx:pt>
          <cx:pt idx="13233">2520000</cx:pt>
          <cx:pt idx="13234">170000</cx:pt>
          <cx:pt idx="13235">80000</cx:pt>
          <cx:pt idx="13236">20000</cx:pt>
          <cx:pt idx="13237">20000</cx:pt>
          <cx:pt idx="13238">70000</cx:pt>
          <cx:pt idx="13239">220000</cx:pt>
          <cx:pt idx="13240">70000</cx:pt>
          <cx:pt idx="13241">300000</cx:pt>
          <cx:pt idx="13242">30000</cx:pt>
          <cx:pt idx="13243">240000</cx:pt>
          <cx:pt idx="13244">180000</cx:pt>
          <cx:pt idx="13245">180000</cx:pt>
          <cx:pt idx="13246">190000</cx:pt>
          <cx:pt idx="13247">250000</cx:pt>
          <cx:pt idx="13248">230000</cx:pt>
          <cx:pt idx="13249">250000</cx:pt>
          <cx:pt idx="13250">280000</cx:pt>
          <cx:pt idx="13251">180000</cx:pt>
          <cx:pt idx="13252">20000</cx:pt>
          <cx:pt idx="13253">80000</cx:pt>
          <cx:pt idx="13254">30000</cx:pt>
          <cx:pt idx="13255">200000</cx:pt>
          <cx:pt idx="13256">280000</cx:pt>
          <cx:pt idx="13257">80000</cx:pt>
          <cx:pt idx="13258">350000</cx:pt>
          <cx:pt idx="13259">160000</cx:pt>
          <cx:pt idx="13260">150000</cx:pt>
          <cx:pt idx="13261">80000</cx:pt>
          <cx:pt idx="13262">30000</cx:pt>
          <cx:pt idx="13263">280000</cx:pt>
          <cx:pt idx="13264">240000</cx:pt>
          <cx:pt idx="13265">100000</cx:pt>
          <cx:pt idx="13266">160000</cx:pt>
          <cx:pt idx="13267">400000</cx:pt>
          <cx:pt idx="13268">40000</cx:pt>
          <cx:pt idx="13269">60000</cx:pt>
          <cx:pt idx="13270">90000</cx:pt>
          <cx:pt idx="13271">100000</cx:pt>
          <cx:pt idx="13272">600000</cx:pt>
          <cx:pt idx="13273">430000</cx:pt>
          <cx:pt idx="13274">760000</cx:pt>
          <cx:pt idx="13275">170000</cx:pt>
          <cx:pt idx="13276">230000</cx:pt>
          <cx:pt idx="13277">200000</cx:pt>
          <cx:pt idx="13278">430000</cx:pt>
          <cx:pt idx="13279">2520000</cx:pt>
          <cx:pt idx="13280">650000</cx:pt>
          <cx:pt idx="13281">500000</cx:pt>
          <cx:pt idx="13282">150000</cx:pt>
          <cx:pt idx="13283">140000</cx:pt>
          <cx:pt idx="13284">180000</cx:pt>
          <cx:pt idx="13285">120000</cx:pt>
          <cx:pt idx="13286">110000</cx:pt>
          <cx:pt idx="13287">150000</cx:pt>
          <cx:pt idx="13288">2520000</cx:pt>
          <cx:pt idx="13289">220000</cx:pt>
          <cx:pt idx="13290">50000</cx:pt>
          <cx:pt idx="13291">820000</cx:pt>
          <cx:pt idx="13292">70000</cx:pt>
          <cx:pt idx="13293">80000</cx:pt>
          <cx:pt idx="13294">90000</cx:pt>
          <cx:pt idx="13295">70000</cx:pt>
          <cx:pt idx="13296">520000</cx:pt>
          <cx:pt idx="13297">1000000</cx:pt>
          <cx:pt idx="13298">20000</cx:pt>
          <cx:pt idx="13299">250000</cx:pt>
          <cx:pt idx="13300">150000</cx:pt>
          <cx:pt idx="13301">80000</cx:pt>
          <cx:pt idx="13302">600000</cx:pt>
          <cx:pt idx="13303">250000</cx:pt>
          <cx:pt idx="13304">240000</cx:pt>
          <cx:pt idx="13305">180000</cx:pt>
          <cx:pt idx="13306">200000</cx:pt>
          <cx:pt idx="13307">400000</cx:pt>
          <cx:pt idx="13308">380000</cx:pt>
          <cx:pt idx="13309">60000</cx:pt>
          <cx:pt idx="13310">260000</cx:pt>
          <cx:pt idx="13311">400000</cx:pt>
          <cx:pt idx="13312">230000</cx:pt>
          <cx:pt idx="13313">70000</cx:pt>
          <cx:pt idx="13314">100000</cx:pt>
          <cx:pt idx="13315">550000</cx:pt>
          <cx:pt idx="13316">400000</cx:pt>
          <cx:pt idx="13317">550000</cx:pt>
          <cx:pt idx="13318">80000</cx:pt>
          <cx:pt idx="13319">90000</cx:pt>
          <cx:pt idx="13320">150000</cx:pt>
          <cx:pt idx="13321">90000</cx:pt>
          <cx:pt idx="13322">100000</cx:pt>
          <cx:pt idx="13323">220000</cx:pt>
          <cx:pt idx="13324">200000</cx:pt>
          <cx:pt idx="13325">1000000</cx:pt>
          <cx:pt idx="13326">100000</cx:pt>
          <cx:pt idx="13327">180000</cx:pt>
          <cx:pt idx="13328">80000</cx:pt>
          <cx:pt idx="13329">170000</cx:pt>
          <cx:pt idx="13330">40000</cx:pt>
          <cx:pt idx="13331">500000</cx:pt>
          <cx:pt idx="13332">30000</cx:pt>
          <cx:pt idx="13333">150000</cx:pt>
          <cx:pt idx="13334">170000</cx:pt>
          <cx:pt idx="13335">200000</cx:pt>
          <cx:pt idx="13336">130000</cx:pt>
          <cx:pt idx="13337">150000</cx:pt>
          <cx:pt idx="13338">70000</cx:pt>
          <cx:pt idx="13339">160000</cx:pt>
          <cx:pt idx="13340">270000</cx:pt>
          <cx:pt idx="13341">100000</cx:pt>
          <cx:pt idx="13342">100000</cx:pt>
          <cx:pt idx="13343">50000</cx:pt>
          <cx:pt idx="13344">80000</cx:pt>
          <cx:pt idx="13345">250000</cx:pt>
          <cx:pt idx="13346">250000</cx:pt>
          <cx:pt idx="13347">50000</cx:pt>
          <cx:pt idx="13348">30000</cx:pt>
          <cx:pt idx="13349">260000</cx:pt>
          <cx:pt idx="13350">150000</cx:pt>
          <cx:pt idx="13351">90000</cx:pt>
          <cx:pt idx="13352">60000</cx:pt>
          <cx:pt idx="13353">90000</cx:pt>
          <cx:pt idx="13354">150000</cx:pt>
          <cx:pt idx="13355">280000</cx:pt>
          <cx:pt idx="13356">150000</cx:pt>
          <cx:pt idx="13357">200000</cx:pt>
          <cx:pt idx="13358">110000</cx:pt>
          <cx:pt idx="13359">260000</cx:pt>
          <cx:pt idx="13360">100000</cx:pt>
          <cx:pt idx="13361">120000</cx:pt>
          <cx:pt idx="13362">30000</cx:pt>
          <cx:pt idx="13363">150000</cx:pt>
          <cx:pt idx="13364">180000</cx:pt>
          <cx:pt idx="13365">150000</cx:pt>
          <cx:pt idx="13366">120000</cx:pt>
          <cx:pt idx="13367">90000</cx:pt>
          <cx:pt idx="13368">250000</cx:pt>
          <cx:pt idx="13369">140000</cx:pt>
          <cx:pt idx="13370">100000</cx:pt>
          <cx:pt idx="13371">160000</cx:pt>
          <cx:pt idx="13372">100000</cx:pt>
          <cx:pt idx="13373">60000</cx:pt>
          <cx:pt idx="13374">180000</cx:pt>
          <cx:pt idx="13375">160000</cx:pt>
          <cx:pt idx="13376">100000</cx:pt>
          <cx:pt idx="13377">90000</cx:pt>
          <cx:pt idx="13378">70000</cx:pt>
          <cx:pt idx="13379">120000</cx:pt>
          <cx:pt idx="13380">40000</cx:pt>
          <cx:pt idx="13381">200000</cx:pt>
          <cx:pt idx="13382">110000</cx:pt>
          <cx:pt idx="13383">300000</cx:pt>
          <cx:pt idx="13384">250000</cx:pt>
          <cx:pt idx="13385">250000</cx:pt>
          <cx:pt idx="13386">80000</cx:pt>
          <cx:pt idx="13387">450000</cx:pt>
          <cx:pt idx="13388">220000</cx:pt>
          <cx:pt idx="13389">2520000</cx:pt>
          <cx:pt idx="13390">220000</cx:pt>
          <cx:pt idx="13391">60000</cx:pt>
          <cx:pt idx="13392">90000</cx:pt>
          <cx:pt idx="13393">320000</cx:pt>
          <cx:pt idx="13394">80000</cx:pt>
          <cx:pt idx="13395">120000</cx:pt>
          <cx:pt idx="13396">50000</cx:pt>
          <cx:pt idx="13397">250000</cx:pt>
          <cx:pt idx="13398">60000</cx:pt>
          <cx:pt idx="13399">110000</cx:pt>
          <cx:pt idx="13400">60000</cx:pt>
          <cx:pt idx="13401">90000</cx:pt>
          <cx:pt idx="13402">210000</cx:pt>
          <cx:pt idx="13403">200000</cx:pt>
          <cx:pt idx="13404">30000</cx:pt>
          <cx:pt idx="13405">40000</cx:pt>
          <cx:pt idx="13406">200000</cx:pt>
          <cx:pt idx="13407">170000</cx:pt>
          <cx:pt idx="13408">180000</cx:pt>
          <cx:pt idx="13409">50000</cx:pt>
          <cx:pt idx="13410">40000</cx:pt>
          <cx:pt idx="13411">90000</cx:pt>
          <cx:pt idx="13412">200000</cx:pt>
          <cx:pt idx="13413">130000</cx:pt>
          <cx:pt idx="13414">20000</cx:pt>
          <cx:pt idx="13415">110000</cx:pt>
          <cx:pt idx="13416">220000</cx:pt>
          <cx:pt idx="13417">300000</cx:pt>
          <cx:pt idx="13418">130000</cx:pt>
          <cx:pt idx="13419">200000</cx:pt>
          <cx:pt idx="13420">100000</cx:pt>
          <cx:pt idx="13421">100000</cx:pt>
          <cx:pt idx="13422">70000</cx:pt>
          <cx:pt idx="13423">100000</cx:pt>
          <cx:pt idx="13424">120000</cx:pt>
          <cx:pt idx="13425">60000</cx:pt>
          <cx:pt idx="13426">650000</cx:pt>
          <cx:pt idx="13427">350000</cx:pt>
          <cx:pt idx="13428">50000</cx:pt>
          <cx:pt idx="13429">50000</cx:pt>
          <cx:pt idx="13430">130000</cx:pt>
          <cx:pt idx="13431">130000</cx:pt>
          <cx:pt idx="13432">130000</cx:pt>
          <cx:pt idx="13433">330000</cx:pt>
          <cx:pt idx="13434">170000</cx:pt>
          <cx:pt idx="13435">30000</cx:pt>
          <cx:pt idx="13436">120000</cx:pt>
          <cx:pt idx="13437">180000</cx:pt>
          <cx:pt idx="13438">160000</cx:pt>
          <cx:pt idx="13439">140000</cx:pt>
          <cx:pt idx="13440">50000</cx:pt>
          <cx:pt idx="13441">340000</cx:pt>
          <cx:pt idx="13442">140000</cx:pt>
          <cx:pt idx="13443">1000000</cx:pt>
          <cx:pt idx="13444">250000</cx:pt>
          <cx:pt idx="13445">250000</cx:pt>
          <cx:pt idx="13446">330000</cx:pt>
          <cx:pt idx="13447">150000</cx:pt>
          <cx:pt idx="13448">350000</cx:pt>
          <cx:pt idx="13449">80000</cx:pt>
          <cx:pt idx="13450">90000</cx:pt>
          <cx:pt idx="13451">50000</cx:pt>
          <cx:pt idx="13452">100000</cx:pt>
          <cx:pt idx="13453">60000</cx:pt>
          <cx:pt idx="13454">130000</cx:pt>
          <cx:pt idx="13455">110000</cx:pt>
          <cx:pt idx="13456">40000</cx:pt>
          <cx:pt idx="13457">100000</cx:pt>
          <cx:pt idx="13458">90000</cx:pt>
          <cx:pt idx="13459">60000</cx:pt>
          <cx:pt idx="13460">200000</cx:pt>
          <cx:pt idx="13461">50000</cx:pt>
          <cx:pt idx="13462">90000</cx:pt>
          <cx:pt idx="13463">100000</cx:pt>
          <cx:pt idx="13464">200000</cx:pt>
          <cx:pt idx="13465">80000</cx:pt>
          <cx:pt idx="13466">140000</cx:pt>
          <cx:pt idx="13467">60000</cx:pt>
          <cx:pt idx="13468">180000</cx:pt>
          <cx:pt idx="13469">30000</cx:pt>
          <cx:pt idx="13470">80000</cx:pt>
          <cx:pt idx="13471">120000</cx:pt>
          <cx:pt idx="13472">80000</cx:pt>
          <cx:pt idx="13473">80000</cx:pt>
          <cx:pt idx="13474">330000</cx:pt>
          <cx:pt idx="13475">430000</cx:pt>
          <cx:pt idx="13476">110000</cx:pt>
          <cx:pt idx="13477">700000</cx:pt>
          <cx:pt idx="13478">200000</cx:pt>
          <cx:pt idx="13479">150000</cx:pt>
          <cx:pt idx="13480">40000</cx:pt>
          <cx:pt idx="13481">40000</cx:pt>
          <cx:pt idx="13482">80000</cx:pt>
          <cx:pt idx="13483">250000</cx:pt>
          <cx:pt idx="13484">180000</cx:pt>
          <cx:pt idx="13485">50000</cx:pt>
          <cx:pt idx="13486">200000</cx:pt>
          <cx:pt idx="13487">130000</cx:pt>
          <cx:pt idx="13488">170000</cx:pt>
          <cx:pt idx="13489">300000</cx:pt>
          <cx:pt idx="13490">100000</cx:pt>
          <cx:pt idx="13491">80000</cx:pt>
          <cx:pt idx="13492">110000</cx:pt>
          <cx:pt idx="13493">80000</cx:pt>
          <cx:pt idx="13494">120000</cx:pt>
          <cx:pt idx="13495">230000</cx:pt>
          <cx:pt idx="13496">100000</cx:pt>
          <cx:pt idx="13497">70000</cx:pt>
          <cx:pt idx="13498">80000</cx:pt>
          <cx:pt idx="13499">370000</cx:pt>
          <cx:pt idx="13500">10000</cx:pt>
          <cx:pt idx="13501">180000</cx:pt>
          <cx:pt idx="13502">370000</cx:pt>
          <cx:pt idx="13503">90000</cx:pt>
          <cx:pt idx="13504">280000</cx:pt>
          <cx:pt idx="13505">190000</cx:pt>
          <cx:pt idx="13506">90000</cx:pt>
          <cx:pt idx="13507">90000</cx:pt>
          <cx:pt idx="13508">270000</cx:pt>
          <cx:pt idx="13509">130000</cx:pt>
          <cx:pt idx="13510">600000</cx:pt>
          <cx:pt idx="13511">130000</cx:pt>
          <cx:pt idx="13512">30000</cx:pt>
          <cx:pt idx="13513">80000</cx:pt>
          <cx:pt idx="13514">290000</cx:pt>
          <cx:pt idx="13515">80000</cx:pt>
          <cx:pt idx="13516">230000</cx:pt>
          <cx:pt idx="13517">50000</cx:pt>
          <cx:pt idx="13518">650000</cx:pt>
          <cx:pt idx="13519">50000</cx:pt>
          <cx:pt idx="13520">160000</cx:pt>
          <cx:pt idx="13521">130000</cx:pt>
          <cx:pt idx="13522">70000</cx:pt>
          <cx:pt idx="13523">160000</cx:pt>
          <cx:pt idx="13524">270000</cx:pt>
          <cx:pt idx="13525">180000</cx:pt>
          <cx:pt idx="13526">300000</cx:pt>
          <cx:pt idx="13527">30000</cx:pt>
          <cx:pt idx="13528">250000</cx:pt>
          <cx:pt idx="13529">460000</cx:pt>
          <cx:pt idx="13530">500000</cx:pt>
          <cx:pt idx="13531">150000</cx:pt>
          <cx:pt idx="13532">150000</cx:pt>
          <cx:pt idx="13533">800000</cx:pt>
          <cx:pt idx="13534">30000</cx:pt>
          <cx:pt idx="13535">120000</cx:pt>
          <cx:pt idx="13536">300000</cx:pt>
          <cx:pt idx="13537">260000</cx:pt>
          <cx:pt idx="13538">120000</cx:pt>
          <cx:pt idx="13539">450000</cx:pt>
          <cx:pt idx="13540">200000</cx:pt>
          <cx:pt idx="13541">70000</cx:pt>
          <cx:pt idx="13542">100000</cx:pt>
          <cx:pt idx="13543">100000</cx:pt>
          <cx:pt idx="13544">190000</cx:pt>
          <cx:pt idx="13545">180000</cx:pt>
          <cx:pt idx="13546">200000</cx:pt>
          <cx:pt idx="13547">250000</cx:pt>
          <cx:pt idx="13548">90000</cx:pt>
          <cx:pt idx="13549">600000</cx:pt>
          <cx:pt idx="13550">60000</cx:pt>
          <cx:pt idx="13551">750000</cx:pt>
          <cx:pt idx="13552">150000</cx:pt>
          <cx:pt idx="13553">40000</cx:pt>
          <cx:pt idx="13554">450000</cx:pt>
          <cx:pt idx="13555">200000</cx:pt>
          <cx:pt idx="13556">80000</cx:pt>
          <cx:pt idx="13557">160000</cx:pt>
          <cx:pt idx="13558">80000</cx:pt>
          <cx:pt idx="13559">70000</cx:pt>
          <cx:pt idx="13560">100000</cx:pt>
          <cx:pt idx="13561">40000</cx:pt>
          <cx:pt idx="13562">60000</cx:pt>
          <cx:pt idx="13563">300000</cx:pt>
          <cx:pt idx="13564">140000</cx:pt>
          <cx:pt idx="13565">110000</cx:pt>
          <cx:pt idx="13566">220000</cx:pt>
          <cx:pt idx="13567">130000</cx:pt>
          <cx:pt idx="13568">350000</cx:pt>
          <cx:pt idx="13569">400000</cx:pt>
          <cx:pt idx="13570">350000</cx:pt>
          <cx:pt idx="13571">400000</cx:pt>
          <cx:pt idx="13572">380000</cx:pt>
          <cx:pt idx="13573">300000</cx:pt>
          <cx:pt idx="13574">100000</cx:pt>
          <cx:pt idx="13575">80000</cx:pt>
          <cx:pt idx="13576">260000</cx:pt>
          <cx:pt idx="13577">100000</cx:pt>
          <cx:pt idx="13578">230000</cx:pt>
          <cx:pt idx="13579">40000</cx:pt>
          <cx:pt idx="13580">50000</cx:pt>
          <cx:pt idx="13581">90000</cx:pt>
          <cx:pt idx="13582">110000</cx:pt>
          <cx:pt idx="13583">150000</cx:pt>
          <cx:pt idx="13584">380000</cx:pt>
          <cx:pt idx="13585">130000</cx:pt>
          <cx:pt idx="13586">50000</cx:pt>
          <cx:pt idx="13587">150000</cx:pt>
          <cx:pt idx="13588">750000</cx:pt>
          <cx:pt idx="13589">600000</cx:pt>
          <cx:pt idx="13590">270000</cx:pt>
          <cx:pt idx="13591">390000</cx:pt>
          <cx:pt idx="13592">120000</cx:pt>
          <cx:pt idx="13593">10000</cx:pt>
          <cx:pt idx="13594">200000</cx:pt>
          <cx:pt idx="13595">180000</cx:pt>
          <cx:pt idx="13596">100000</cx:pt>
          <cx:pt idx="13597">350000</cx:pt>
          <cx:pt idx="13598">800000</cx:pt>
          <cx:pt idx="13599">320000</cx:pt>
          <cx:pt idx="13600">80000</cx:pt>
          <cx:pt idx="13601">20000</cx:pt>
          <cx:pt idx="13602">300000</cx:pt>
          <cx:pt idx="13603">130000</cx:pt>
          <cx:pt idx="13604">50000</cx:pt>
          <cx:pt idx="13605">130000</cx:pt>
          <cx:pt idx="13606">290000</cx:pt>
          <cx:pt idx="13607">90000</cx:pt>
          <cx:pt idx="13608">160000</cx:pt>
          <cx:pt idx="13609">150000</cx:pt>
          <cx:pt idx="13610">80000</cx:pt>
          <cx:pt idx="13611">40000</cx:pt>
          <cx:pt idx="13612">140000</cx:pt>
          <cx:pt idx="13613">90000</cx:pt>
          <cx:pt idx="13614">350000</cx:pt>
          <cx:pt idx="13615">240000</cx:pt>
          <cx:pt idx="13616">430000</cx:pt>
          <cx:pt idx="13617">120000</cx:pt>
          <cx:pt idx="13618">200000</cx:pt>
          <cx:pt idx="13619">80000</cx:pt>
          <cx:pt idx="13620">80000</cx:pt>
          <cx:pt idx="13621">120000</cx:pt>
          <cx:pt idx="13622">300000</cx:pt>
          <cx:pt idx="13623">60000</cx:pt>
          <cx:pt idx="13624">100000</cx:pt>
          <cx:pt idx="13625">400000</cx:pt>
          <cx:pt idx="13626">60000</cx:pt>
          <cx:pt idx="13627">110000</cx:pt>
          <cx:pt idx="13628">30000</cx:pt>
          <cx:pt idx="13629">240000</cx:pt>
          <cx:pt idx="13630">70000</cx:pt>
          <cx:pt idx="13631">90000</cx:pt>
          <cx:pt idx="13632">150000</cx:pt>
          <cx:pt idx="13633">380000</cx:pt>
          <cx:pt idx="13634">50000</cx:pt>
          <cx:pt idx="13635">150000</cx:pt>
          <cx:pt idx="13636">280000</cx:pt>
          <cx:pt idx="13637">160000</cx:pt>
          <cx:pt idx="13638">60000</cx:pt>
          <cx:pt idx="13639">120000</cx:pt>
          <cx:pt idx="13640">30000</cx:pt>
          <cx:pt idx="13641">200000</cx:pt>
          <cx:pt idx="13642">120000</cx:pt>
          <cx:pt idx="13643">160000</cx:pt>
          <cx:pt idx="13644">530000</cx:pt>
          <cx:pt idx="13645">530000</cx:pt>
          <cx:pt idx="13646">400000</cx:pt>
          <cx:pt idx="13647">10000</cx:pt>
          <cx:pt idx="13648">100000</cx:pt>
          <cx:pt idx="13649">200000</cx:pt>
          <cx:pt idx="13650">230000</cx:pt>
          <cx:pt idx="13651">600000</cx:pt>
          <cx:pt idx="13652">120000</cx:pt>
          <cx:pt idx="13653">60000</cx:pt>
          <cx:pt idx="13654">170000</cx:pt>
          <cx:pt idx="13655">160000</cx:pt>
          <cx:pt idx="13656">100000</cx:pt>
          <cx:pt idx="13657">200000</cx:pt>
          <cx:pt idx="13658">180000</cx:pt>
          <cx:pt idx="13659">100000</cx:pt>
          <cx:pt idx="13660">310000</cx:pt>
          <cx:pt idx="13661">300000</cx:pt>
          <cx:pt idx="13662">110000</cx:pt>
          <cx:pt idx="13663">380000</cx:pt>
          <cx:pt idx="13664">320000</cx:pt>
          <cx:pt idx="13665">410000</cx:pt>
          <cx:pt idx="13666">300000</cx:pt>
          <cx:pt idx="13667">100000</cx:pt>
          <cx:pt idx="13668">280000</cx:pt>
          <cx:pt idx="13669">80000</cx:pt>
          <cx:pt idx="13670">520000</cx:pt>
          <cx:pt idx="13671">130000</cx:pt>
          <cx:pt idx="13672">10000</cx:pt>
          <cx:pt idx="13673">180000</cx:pt>
          <cx:pt idx="13674">100000</cx:pt>
          <cx:pt idx="13675">150000</cx:pt>
          <cx:pt idx="13676">80000</cx:pt>
          <cx:pt idx="13677">80000</cx:pt>
          <cx:pt idx="13678">70000</cx:pt>
          <cx:pt idx="13679">270000</cx:pt>
          <cx:pt idx="13680">50000</cx:pt>
          <cx:pt idx="13681">250000</cx:pt>
          <cx:pt idx="13682">220000</cx:pt>
          <cx:pt idx="13683">100000</cx:pt>
          <cx:pt idx="13684">170000</cx:pt>
          <cx:pt idx="13685">90000</cx:pt>
          <cx:pt idx="13686">300000</cx:pt>
          <cx:pt idx="13687">200000</cx:pt>
          <cx:pt idx="13688">40000</cx:pt>
          <cx:pt idx="13689">20000</cx:pt>
          <cx:pt idx="13690">130000</cx:pt>
          <cx:pt idx="13691">90000</cx:pt>
          <cx:pt idx="13692">110000</cx:pt>
          <cx:pt idx="13693">800000</cx:pt>
          <cx:pt idx="13694">90000</cx:pt>
          <cx:pt idx="13695">130000</cx:pt>
          <cx:pt idx="13696">130000</cx:pt>
          <cx:pt idx="13697">80000</cx:pt>
          <cx:pt idx="13698">400000</cx:pt>
          <cx:pt idx="13699">120000</cx:pt>
          <cx:pt idx="13700">90000</cx:pt>
          <cx:pt idx="13701">100000</cx:pt>
          <cx:pt idx="13702">80000</cx:pt>
          <cx:pt idx="13703">80000</cx:pt>
          <cx:pt idx="13704">230000</cx:pt>
          <cx:pt idx="13705">270000</cx:pt>
          <cx:pt idx="13706">400000</cx:pt>
          <cx:pt idx="13707">140000</cx:pt>
          <cx:pt idx="13708">180000</cx:pt>
          <cx:pt idx="13709">250000</cx:pt>
          <cx:pt idx="13710">530000</cx:pt>
          <cx:pt idx="13711">230000</cx:pt>
          <cx:pt idx="13712">140000</cx:pt>
          <cx:pt idx="13713">50000</cx:pt>
          <cx:pt idx="13714">50000</cx:pt>
          <cx:pt idx="13715">70000</cx:pt>
          <cx:pt idx="13716">90000</cx:pt>
          <cx:pt idx="13717">30000</cx:pt>
          <cx:pt idx="13718">180000</cx:pt>
          <cx:pt idx="13719">210000</cx:pt>
          <cx:pt idx="13720">80000</cx:pt>
          <cx:pt idx="13721">170000</cx:pt>
          <cx:pt idx="13722">140000</cx:pt>
          <cx:pt idx="13723">70000</cx:pt>
          <cx:pt idx="13724">480000</cx:pt>
          <cx:pt idx="13725">160000</cx:pt>
          <cx:pt idx="13726">80000</cx:pt>
          <cx:pt idx="13727">40000</cx:pt>
          <cx:pt idx="13728">100000</cx:pt>
          <cx:pt idx="13729">290000</cx:pt>
          <cx:pt idx="13730">210000</cx:pt>
          <cx:pt idx="13731">40000</cx:pt>
          <cx:pt idx="13732">280000</cx:pt>
          <cx:pt idx="13733">230000</cx:pt>
          <cx:pt idx="13734">180000</cx:pt>
          <cx:pt idx="13735">60000</cx:pt>
          <cx:pt idx="13736">180000</cx:pt>
          <cx:pt idx="13737">440000</cx:pt>
          <cx:pt idx="13738">130000</cx:pt>
          <cx:pt idx="13739">60000</cx:pt>
          <cx:pt idx="13740">90000</cx:pt>
          <cx:pt idx="13741">250000</cx:pt>
          <cx:pt idx="13742">190000</cx:pt>
          <cx:pt idx="13743">260000</cx:pt>
          <cx:pt idx="13744">120000</cx:pt>
          <cx:pt idx="13745">1000000</cx:pt>
          <cx:pt idx="13746">180000</cx:pt>
          <cx:pt idx="13747">170000</cx:pt>
          <cx:pt idx="13748">160000</cx:pt>
          <cx:pt idx="13749">180000</cx:pt>
          <cx:pt idx="13750">190000</cx:pt>
          <cx:pt idx="13751">10000</cx:pt>
          <cx:pt idx="13752">10000</cx:pt>
          <cx:pt idx="13753">800000</cx:pt>
          <cx:pt idx="13754">70000</cx:pt>
          <cx:pt idx="13755">150000</cx:pt>
          <cx:pt idx="13756">300000</cx:pt>
          <cx:pt idx="13757">180000</cx:pt>
          <cx:pt idx="13758">30000</cx:pt>
          <cx:pt idx="13759">110000</cx:pt>
          <cx:pt idx="13760">110000</cx:pt>
          <cx:pt idx="13761">80000</cx:pt>
          <cx:pt idx="13762">50000</cx:pt>
          <cx:pt idx="13763">10000</cx:pt>
          <cx:pt idx="13764">200000</cx:pt>
          <cx:pt idx="13765">140000</cx:pt>
          <cx:pt idx="13766">40000</cx:pt>
          <cx:pt idx="13767">190000</cx:pt>
          <cx:pt idx="13768">70000</cx:pt>
          <cx:pt idx="13769">250000</cx:pt>
          <cx:pt idx="13770">90000</cx:pt>
          <cx:pt idx="13771">110000</cx:pt>
          <cx:pt idx="13772">250000</cx:pt>
          <cx:pt idx="13773">100000</cx:pt>
          <cx:pt idx="13774">90000</cx:pt>
          <cx:pt idx="13775">230000</cx:pt>
          <cx:pt idx="13776">250000</cx:pt>
          <cx:pt idx="13777">100000</cx:pt>
          <cx:pt idx="13778">70000</cx:pt>
          <cx:pt idx="13779">160000</cx:pt>
          <cx:pt idx="13780">120000</cx:pt>
          <cx:pt idx="13781">320000</cx:pt>
          <cx:pt idx="13782">450000</cx:pt>
          <cx:pt idx="13783">70000</cx:pt>
          <cx:pt idx="13784">130000</cx:pt>
          <cx:pt idx="13785">30000</cx:pt>
          <cx:pt idx="13786">150000</cx:pt>
          <cx:pt idx="13787">30000</cx:pt>
          <cx:pt idx="13788">50000</cx:pt>
          <cx:pt idx="13789">80000</cx:pt>
          <cx:pt idx="13790">70000</cx:pt>
          <cx:pt idx="13791">170000</cx:pt>
          <cx:pt idx="13792">130000</cx:pt>
          <cx:pt idx="13793">150000</cx:pt>
          <cx:pt idx="13794">240000</cx:pt>
          <cx:pt idx="13795">140000</cx:pt>
          <cx:pt idx="13796">150000</cx:pt>
          <cx:pt idx="13797">60000</cx:pt>
          <cx:pt idx="13798">230000</cx:pt>
          <cx:pt idx="13799">320000</cx:pt>
          <cx:pt idx="13800">60000</cx:pt>
          <cx:pt idx="13801">750000</cx:pt>
          <cx:pt idx="13802">200000</cx:pt>
          <cx:pt idx="13803">450000</cx:pt>
          <cx:pt idx="13804">330000</cx:pt>
          <cx:pt idx="13805">140000</cx:pt>
          <cx:pt idx="13806">80000</cx:pt>
          <cx:pt idx="13807">110000</cx:pt>
          <cx:pt idx="13808">90000</cx:pt>
          <cx:pt idx="13809">230000</cx:pt>
          <cx:pt idx="13810">250000</cx:pt>
          <cx:pt idx="13811">250000</cx:pt>
          <cx:pt idx="13812">50000</cx:pt>
          <cx:pt idx="13813">180000</cx:pt>
          <cx:pt idx="13814">130000</cx:pt>
          <cx:pt idx="13815">60000</cx:pt>
          <cx:pt idx="13816">100000</cx:pt>
          <cx:pt idx="13817">180000</cx:pt>
          <cx:pt idx="13818">160000</cx:pt>
          <cx:pt idx="13819">150000</cx:pt>
          <cx:pt idx="13820">90000</cx:pt>
          <cx:pt idx="13821">120000</cx:pt>
          <cx:pt idx="13822">90000</cx:pt>
          <cx:pt idx="13823">140000</cx:pt>
          <cx:pt idx="13824">120000</cx:pt>
          <cx:pt idx="13825">200000</cx:pt>
          <cx:pt idx="13826">350000</cx:pt>
          <cx:pt idx="13827">120000</cx:pt>
          <cx:pt idx="13828">80000</cx:pt>
          <cx:pt idx="13829">200000</cx:pt>
          <cx:pt idx="13830">130000</cx:pt>
          <cx:pt idx="13831">40000</cx:pt>
          <cx:pt idx="13832">110000</cx:pt>
          <cx:pt idx="13833">70000</cx:pt>
          <cx:pt idx="13834">110000</cx:pt>
          <cx:pt idx="13835">150000</cx:pt>
          <cx:pt idx="13836">180000</cx:pt>
          <cx:pt idx="13837">90000</cx:pt>
          <cx:pt idx="13838">240000</cx:pt>
          <cx:pt idx="13839">350000</cx:pt>
          <cx:pt idx="13840">100000</cx:pt>
          <cx:pt idx="13841">50000</cx:pt>
          <cx:pt idx="13842">300000</cx:pt>
          <cx:pt idx="13843">200000</cx:pt>
          <cx:pt idx="13844">90000</cx:pt>
          <cx:pt idx="13845">330000</cx:pt>
          <cx:pt idx="13846">150000</cx:pt>
          <cx:pt idx="13847">60000</cx:pt>
          <cx:pt idx="13848">170000</cx:pt>
          <cx:pt idx="13849">120000</cx:pt>
          <cx:pt idx="13850">90000</cx:pt>
          <cx:pt idx="13851">80000</cx:pt>
          <cx:pt idx="13852">40000</cx:pt>
          <cx:pt idx="13853">180000</cx:pt>
          <cx:pt idx="13854">170000</cx:pt>
          <cx:pt idx="13855">230000</cx:pt>
          <cx:pt idx="13856">80000</cx:pt>
          <cx:pt idx="13857">110000</cx:pt>
          <cx:pt idx="13858">70000</cx:pt>
          <cx:pt idx="13859">40000</cx:pt>
          <cx:pt idx="13860">80000</cx:pt>
          <cx:pt idx="13861">70000</cx:pt>
          <cx:pt idx="13862">100000</cx:pt>
          <cx:pt idx="13863">200000</cx:pt>
          <cx:pt idx="13864">400000</cx:pt>
          <cx:pt idx="13865">530000</cx:pt>
          <cx:pt idx="13866">80000</cx:pt>
          <cx:pt idx="13867">210000</cx:pt>
          <cx:pt idx="13868">350000</cx:pt>
          <cx:pt idx="13869">160000</cx:pt>
          <cx:pt idx="13870">20000</cx:pt>
          <cx:pt idx="13871">150000</cx:pt>
          <cx:pt idx="13872">450000</cx:pt>
          <cx:pt idx="13873">90000</cx:pt>
          <cx:pt idx="13874">60000</cx:pt>
          <cx:pt idx="13875">190000</cx:pt>
          <cx:pt idx="13876">90000</cx:pt>
          <cx:pt idx="13877">190000</cx:pt>
          <cx:pt idx="13878">80000</cx:pt>
          <cx:pt idx="13879">70000</cx:pt>
          <cx:pt idx="13880">200000</cx:pt>
          <cx:pt idx="13881">160000</cx:pt>
          <cx:pt idx="13882">140000</cx:pt>
          <cx:pt idx="13883">90000</cx:pt>
          <cx:pt idx="13884">180000</cx:pt>
          <cx:pt idx="13885">200000</cx:pt>
          <cx:pt idx="13886">80000</cx:pt>
          <cx:pt idx="13887">230000</cx:pt>
          <cx:pt idx="13888">90000</cx:pt>
          <cx:pt idx="13889">110000</cx:pt>
          <cx:pt idx="13890">180000</cx:pt>
          <cx:pt idx="13891">20000</cx:pt>
          <cx:pt idx="13892">40000</cx:pt>
          <cx:pt idx="13893">100000</cx:pt>
          <cx:pt idx="13894">170000</cx:pt>
          <cx:pt idx="13895">80000</cx:pt>
          <cx:pt idx="13896">80000</cx:pt>
          <cx:pt idx="13897">60000</cx:pt>
          <cx:pt idx="13898">70000</cx:pt>
          <cx:pt idx="13899">100000</cx:pt>
          <cx:pt idx="13900">200000</cx:pt>
          <cx:pt idx="13901">150000</cx:pt>
          <cx:pt idx="13902">50000</cx:pt>
          <cx:pt idx="13903">200000</cx:pt>
          <cx:pt idx="13904">130000</cx:pt>
          <cx:pt idx="13905">180000</cx:pt>
          <cx:pt idx="13906">130000</cx:pt>
          <cx:pt idx="13907">150000</cx:pt>
          <cx:pt idx="13908">170000</cx:pt>
          <cx:pt idx="13909">70000</cx:pt>
          <cx:pt idx="13910">80000</cx:pt>
          <cx:pt idx="13911">290000</cx:pt>
          <cx:pt idx="13912">50000</cx:pt>
          <cx:pt idx="13913">50000</cx:pt>
          <cx:pt idx="13914">200000</cx:pt>
          <cx:pt idx="13915">2520000</cx:pt>
          <cx:pt idx="13916">730000</cx:pt>
          <cx:pt idx="13917">60000</cx:pt>
          <cx:pt idx="13918">100000</cx:pt>
          <cx:pt idx="13919">210000</cx:pt>
          <cx:pt idx="13920">80000</cx:pt>
          <cx:pt idx="13921">70000</cx:pt>
          <cx:pt idx="13922">100000</cx:pt>
          <cx:pt idx="13923">50000</cx:pt>
          <cx:pt idx="13924">320000</cx:pt>
          <cx:pt idx="13925">200000</cx:pt>
          <cx:pt idx="13926">380000</cx:pt>
          <cx:pt idx="13927">200000</cx:pt>
          <cx:pt idx="13928">180000</cx:pt>
          <cx:pt idx="13929">200000</cx:pt>
          <cx:pt idx="13930">300000</cx:pt>
          <cx:pt idx="13931">220000</cx:pt>
          <cx:pt idx="13932">70000</cx:pt>
          <cx:pt idx="13933">30000</cx:pt>
          <cx:pt idx="13934">120000</cx:pt>
          <cx:pt idx="13935">90000</cx:pt>
          <cx:pt idx="13936">250000</cx:pt>
          <cx:pt idx="13937">330000</cx:pt>
          <cx:pt idx="13938">180000</cx:pt>
          <cx:pt idx="13939">10000</cx:pt>
          <cx:pt idx="13940">280000</cx:pt>
          <cx:pt idx="13941">750000</cx:pt>
          <cx:pt idx="13942">180000</cx:pt>
          <cx:pt idx="13943">180000</cx:pt>
          <cx:pt idx="13944">90000</cx:pt>
          <cx:pt idx="13945">130000</cx:pt>
          <cx:pt idx="13946">70000</cx:pt>
          <cx:pt idx="13947">1000000</cx:pt>
          <cx:pt idx="13948">110000</cx:pt>
          <cx:pt idx="13949">10000</cx:pt>
          <cx:pt idx="13950">120000</cx:pt>
          <cx:pt idx="13951">120000</cx:pt>
          <cx:pt idx="13952">180000</cx:pt>
          <cx:pt idx="13953">70000</cx:pt>
          <cx:pt idx="13954">80000</cx:pt>
          <cx:pt idx="13955">180000</cx:pt>
          <cx:pt idx="13956">90000</cx:pt>
          <cx:pt idx="13957">90000</cx:pt>
          <cx:pt idx="13958">80000</cx:pt>
          <cx:pt idx="13959">450000</cx:pt>
          <cx:pt idx="13960">200000</cx:pt>
          <cx:pt idx="13961">120000</cx:pt>
          <cx:pt idx="13962">70000</cx:pt>
          <cx:pt idx="13963">120000</cx:pt>
          <cx:pt idx="13964">100000</cx:pt>
          <cx:pt idx="13965">40000</cx:pt>
          <cx:pt idx="13966">130000</cx:pt>
          <cx:pt idx="13967">100000</cx:pt>
          <cx:pt idx="13968">120000</cx:pt>
          <cx:pt idx="13969">90000</cx:pt>
          <cx:pt idx="13970">10000</cx:pt>
          <cx:pt idx="13971">60000</cx:pt>
          <cx:pt idx="13972">180000</cx:pt>
          <cx:pt idx="13973">250000</cx:pt>
          <cx:pt idx="13974">110000</cx:pt>
          <cx:pt idx="13975">100000</cx:pt>
          <cx:pt idx="13976">430000</cx:pt>
          <cx:pt idx="13977">70000</cx:pt>
          <cx:pt idx="13978">370000</cx:pt>
          <cx:pt idx="13979">380000</cx:pt>
          <cx:pt idx="13980">210000</cx:pt>
          <cx:pt idx="13981">150000</cx:pt>
          <cx:pt idx="13982">720000</cx:pt>
          <cx:pt idx="13983">290000</cx:pt>
          <cx:pt idx="13984">80000</cx:pt>
          <cx:pt idx="13985">30000</cx:pt>
          <cx:pt idx="13986">50000</cx:pt>
          <cx:pt idx="13987">180000</cx:pt>
          <cx:pt idx="13988">120000</cx:pt>
          <cx:pt idx="13989">50000</cx:pt>
          <cx:pt idx="13990">180000</cx:pt>
          <cx:pt idx="13991">380000</cx:pt>
          <cx:pt idx="13992">400000</cx:pt>
          <cx:pt idx="13993">170000</cx:pt>
          <cx:pt idx="13994">40000</cx:pt>
          <cx:pt idx="13995">120000</cx:pt>
          <cx:pt idx="13996">70000</cx:pt>
          <cx:pt idx="13997">40000</cx:pt>
          <cx:pt idx="13998">190000</cx:pt>
          <cx:pt idx="13999">280000</cx:pt>
          <cx:pt idx="14000">80000</cx:pt>
          <cx:pt idx="14001">110000</cx:pt>
          <cx:pt idx="14002">150000</cx:pt>
          <cx:pt idx="14003">20000</cx:pt>
          <cx:pt idx="14004">200000</cx:pt>
          <cx:pt idx="14005">90000</cx:pt>
          <cx:pt idx="14006">150000</cx:pt>
          <cx:pt idx="14007">150000</cx:pt>
          <cx:pt idx="14008">380000</cx:pt>
          <cx:pt idx="14009">70000</cx:pt>
          <cx:pt idx="14010">130000</cx:pt>
          <cx:pt idx="14011">1200000</cx:pt>
          <cx:pt idx="14012">180000</cx:pt>
          <cx:pt idx="14013">130000</cx:pt>
          <cx:pt idx="14014">220000</cx:pt>
          <cx:pt idx="14015">190000</cx:pt>
          <cx:pt idx="14016">200000</cx:pt>
          <cx:pt idx="14017">500000</cx:pt>
          <cx:pt idx="14018">300000</cx:pt>
          <cx:pt idx="14019">390000</cx:pt>
          <cx:pt idx="14020">80000</cx:pt>
          <cx:pt idx="14021">200000</cx:pt>
          <cx:pt idx="14022">490000</cx:pt>
          <cx:pt idx="14023">430000</cx:pt>
          <cx:pt idx="14024">550000</cx:pt>
          <cx:pt idx="14025">230000</cx:pt>
          <cx:pt idx="14026">400000</cx:pt>
          <cx:pt idx="14027">140000</cx:pt>
          <cx:pt idx="14028">40000</cx:pt>
          <cx:pt idx="14029">140000</cx:pt>
          <cx:pt idx="14030">250000</cx:pt>
          <cx:pt idx="14031">10000</cx:pt>
          <cx:pt idx="14032">40000</cx:pt>
          <cx:pt idx="14033">60000</cx:pt>
          <cx:pt idx="14034">120000</cx:pt>
          <cx:pt idx="14035">110000</cx:pt>
          <cx:pt idx="14036">180000</cx:pt>
          <cx:pt idx="14037">250000</cx:pt>
          <cx:pt idx="14038">180000</cx:pt>
          <cx:pt idx="14039">140000</cx:pt>
          <cx:pt idx="14040">250000</cx:pt>
          <cx:pt idx="14041">310000</cx:pt>
          <cx:pt idx="14042">300000</cx:pt>
          <cx:pt idx="14043">100000</cx:pt>
          <cx:pt idx="14044">500000</cx:pt>
          <cx:pt idx="14045">600000</cx:pt>
          <cx:pt idx="14046">2520000</cx:pt>
          <cx:pt idx="14047">230000</cx:pt>
          <cx:pt idx="14048">350000</cx:pt>
          <cx:pt idx="14049">190000</cx:pt>
          <cx:pt idx="14050">110000</cx:pt>
          <cx:pt idx="14051">430000</cx:pt>
          <cx:pt idx="14052">450000</cx:pt>
          <cx:pt idx="14053">260000</cx:pt>
          <cx:pt idx="14054">190000</cx:pt>
          <cx:pt idx="14055">130000</cx:pt>
          <cx:pt idx="14056">50000</cx:pt>
          <cx:pt idx="14057">230000</cx:pt>
          <cx:pt idx="14058">550000</cx:pt>
          <cx:pt idx="14059">140000</cx:pt>
          <cx:pt idx="14060">160000</cx:pt>
          <cx:pt idx="14061">120000</cx:pt>
          <cx:pt idx="14062">150000</cx:pt>
          <cx:pt idx="14063">50000</cx:pt>
          <cx:pt idx="14064">270000</cx:pt>
          <cx:pt idx="14065">100000</cx:pt>
          <cx:pt idx="14066">400000</cx:pt>
          <cx:pt idx="14067">150000</cx:pt>
          <cx:pt idx="14068">300000</cx:pt>
          <cx:pt idx="14069">200000</cx:pt>
          <cx:pt idx="14070">250000</cx:pt>
          <cx:pt idx="14071">70000</cx:pt>
          <cx:pt idx="14072">800000</cx:pt>
          <cx:pt idx="14073">200000</cx:pt>
          <cx:pt idx="14074">500000</cx:pt>
          <cx:pt idx="14075">780000</cx:pt>
          <cx:pt idx="14076">160000</cx:pt>
          <cx:pt idx="14077">950000</cx:pt>
          <cx:pt idx="14078">140000</cx:pt>
          <cx:pt idx="14079">910000</cx:pt>
          <cx:pt idx="14080">400000</cx:pt>
          <cx:pt idx="14081">100000</cx:pt>
          <cx:pt idx="14082">90000</cx:pt>
          <cx:pt idx="14083">70000</cx:pt>
          <cx:pt idx="14084">500000</cx:pt>
          <cx:pt idx="14085">430000</cx:pt>
          <cx:pt idx="14086">410000</cx:pt>
          <cx:pt idx="14087">400000</cx:pt>
          <cx:pt idx="14088">360000</cx:pt>
          <cx:pt idx="14089">200000</cx:pt>
          <cx:pt idx="14090">450000</cx:pt>
          <cx:pt idx="14091">180000</cx:pt>
          <cx:pt idx="14092">150000</cx:pt>
          <cx:pt idx="14093">160000</cx:pt>
          <cx:pt idx="14094">150000</cx:pt>
          <cx:pt idx="14095">150000</cx:pt>
          <cx:pt idx="14096">70000</cx:pt>
          <cx:pt idx="14097">2520000</cx:pt>
          <cx:pt idx="14098">330000</cx:pt>
          <cx:pt idx="14099">100000</cx:pt>
          <cx:pt idx="14100">190000</cx:pt>
          <cx:pt idx="14101">530000</cx:pt>
          <cx:pt idx="14102">210000</cx:pt>
          <cx:pt idx="14103">150000</cx:pt>
          <cx:pt idx="14104">230000</cx:pt>
          <cx:pt idx="14105">250000</cx:pt>
          <cx:pt idx="14106">100000</cx:pt>
          <cx:pt idx="14107">170000</cx:pt>
          <cx:pt idx="14108">210000</cx:pt>
          <cx:pt idx="14109">680000</cx:pt>
          <cx:pt idx="14110">400000</cx:pt>
          <cx:pt idx="14111">850000</cx:pt>
          <cx:pt idx="14112">480000</cx:pt>
          <cx:pt idx="14113">500000</cx:pt>
          <cx:pt idx="14114">500000</cx:pt>
          <cx:pt idx="14115">450000</cx:pt>
          <cx:pt idx="14116">190000</cx:pt>
          <cx:pt idx="14117">170000</cx:pt>
          <cx:pt idx="14118">50000</cx:pt>
          <cx:pt idx="14119">240000</cx:pt>
          <cx:pt idx="14120">300000</cx:pt>
          <cx:pt idx="14121">350000</cx:pt>
          <cx:pt idx="14122">330000</cx:pt>
          <cx:pt idx="14123">300000</cx:pt>
          <cx:pt idx="14124">220000</cx:pt>
          <cx:pt idx="14125">230000</cx:pt>
          <cx:pt idx="14126">400000</cx:pt>
          <cx:pt idx="14127">300000</cx:pt>
          <cx:pt idx="14128">420000</cx:pt>
          <cx:pt idx="14129">350000</cx:pt>
          <cx:pt idx="14130">310000</cx:pt>
          <cx:pt idx="14131">670000</cx:pt>
          <cx:pt idx="14132">300000</cx:pt>
          <cx:pt idx="14133">500000</cx:pt>
          <cx:pt idx="14134">280000</cx:pt>
          <cx:pt idx="14135">230000</cx:pt>
          <cx:pt idx="14136">70000</cx:pt>
          <cx:pt idx="14137">180000</cx:pt>
          <cx:pt idx="14138">180000</cx:pt>
          <cx:pt idx="14139">210000</cx:pt>
          <cx:pt idx="14140">10000</cx:pt>
          <cx:pt idx="14141">60000</cx:pt>
          <cx:pt idx="14142">50000</cx:pt>
          <cx:pt idx="14143">60000</cx:pt>
          <cx:pt idx="14144">250000</cx:pt>
          <cx:pt idx="14145">120000</cx:pt>
          <cx:pt idx="14146">130000</cx:pt>
          <cx:pt idx="14147">70000</cx:pt>
          <cx:pt idx="14148">320000</cx:pt>
          <cx:pt idx="14149">260000</cx:pt>
          <cx:pt idx="14150">410000</cx:pt>
          <cx:pt idx="14151">50000</cx:pt>
          <cx:pt idx="14152">330000</cx:pt>
          <cx:pt idx="14153">380000</cx:pt>
          <cx:pt idx="14154">450000</cx:pt>
          <cx:pt idx="14155">700000</cx:pt>
          <cx:pt idx="14156">860000</cx:pt>
          <cx:pt idx="14157">380000</cx:pt>
          <cx:pt idx="14158">700000</cx:pt>
          <cx:pt idx="14159">420000</cx:pt>
          <cx:pt idx="14160">450000</cx:pt>
          <cx:pt idx="14161">1000000</cx:pt>
          <cx:pt idx="14162">380000</cx:pt>
          <cx:pt idx="14163">300000</cx:pt>
          <cx:pt idx="14164">500000</cx:pt>
          <cx:pt idx="14165">500000</cx:pt>
          <cx:pt idx="14166">550000</cx:pt>
          <cx:pt idx="14167">350000</cx:pt>
          <cx:pt idx="14168">350000</cx:pt>
          <cx:pt idx="14169">350000</cx:pt>
          <cx:pt idx="14170">190000</cx:pt>
          <cx:pt idx="14171">80000</cx:pt>
          <cx:pt idx="14172">150000</cx:pt>
          <cx:pt idx="14173">180000</cx:pt>
          <cx:pt idx="14174">120000</cx:pt>
          <cx:pt idx="14175">220000</cx:pt>
          <cx:pt idx="14176">330000</cx:pt>
          <cx:pt idx="14177">250000</cx:pt>
          <cx:pt idx="14178">380000</cx:pt>
          <cx:pt idx="14179">380000</cx:pt>
          <cx:pt idx="14180">380000</cx:pt>
          <cx:pt idx="14181">180000</cx:pt>
          <cx:pt idx="14182">200000</cx:pt>
          <cx:pt idx="14183">380000</cx:pt>
          <cx:pt idx="14184">280000</cx:pt>
          <cx:pt idx="14185">1000000</cx:pt>
          <cx:pt idx="14186">500000</cx:pt>
          <cx:pt idx="14187">500000</cx:pt>
          <cx:pt idx="14188">240000</cx:pt>
          <cx:pt idx="14189">380000</cx:pt>
          <cx:pt idx="14190">480000</cx:pt>
          <cx:pt idx="14191">650000</cx:pt>
          <cx:pt idx="14192">150000</cx:pt>
          <cx:pt idx="14193">160000</cx:pt>
          <cx:pt idx="14194">130000</cx:pt>
          <cx:pt idx="14195">90000</cx:pt>
          <cx:pt idx="14196">150000</cx:pt>
          <cx:pt idx="14197">110000</cx:pt>
          <cx:pt idx="14198">150000</cx:pt>
          <cx:pt idx="14199">20000</cx:pt>
          <cx:pt idx="14200">90000</cx:pt>
          <cx:pt idx="14201">210000</cx:pt>
          <cx:pt idx="14202">580000</cx:pt>
          <cx:pt idx="14203">130000</cx:pt>
          <cx:pt idx="14204">800000</cx:pt>
          <cx:pt idx="14205">900000</cx:pt>
          <cx:pt idx="14206">80000</cx:pt>
          <cx:pt idx="14207">200000</cx:pt>
          <cx:pt idx="14208">80000</cx:pt>
          <cx:pt idx="14209">630000</cx:pt>
          <cx:pt idx="14210">350000</cx:pt>
          <cx:pt idx="14211">400000</cx:pt>
          <cx:pt idx="14212">230000</cx:pt>
          <cx:pt idx="14213">350000</cx:pt>
          <cx:pt idx="14214">250000</cx:pt>
          <cx:pt idx="14215">620000</cx:pt>
          <cx:pt idx="14216">350000</cx:pt>
          <cx:pt idx="14217">110000</cx:pt>
          <cx:pt idx="14218">360000</cx:pt>
          <cx:pt idx="14219">350000</cx:pt>
          <cx:pt idx="14220">320000</cx:pt>
          <cx:pt idx="14221">200000</cx:pt>
          <cx:pt idx="14222">280000</cx:pt>
          <cx:pt idx="14223">540000</cx:pt>
          <cx:pt idx="14224">270000</cx:pt>
          <cx:pt idx="14225">750000</cx:pt>
          <cx:pt idx="14226">180000</cx:pt>
          <cx:pt idx="14227">130000</cx:pt>
          <cx:pt idx="14228">80000</cx:pt>
          <cx:pt idx="14229">210000</cx:pt>
          <cx:pt idx="14230">70000</cx:pt>
          <cx:pt idx="14231">150000</cx:pt>
          <cx:pt idx="14232">330000</cx:pt>
          <cx:pt idx="14233">250000</cx:pt>
          <cx:pt idx="14234">200000</cx:pt>
          <cx:pt idx="14235">180000</cx:pt>
          <cx:pt idx="14236">300000</cx:pt>
          <cx:pt idx="14237">380000</cx:pt>
          <cx:pt idx="14238">300000</cx:pt>
          <cx:pt idx="14239">250000</cx:pt>
          <cx:pt idx="14240">300000</cx:pt>
          <cx:pt idx="14241">280000</cx:pt>
          <cx:pt idx="14242">350000</cx:pt>
          <cx:pt idx="14243">200000</cx:pt>
          <cx:pt idx="14244">290000</cx:pt>
          <cx:pt idx="14245">290000</cx:pt>
          <cx:pt idx="14246">200000</cx:pt>
          <cx:pt idx="14247">130000</cx:pt>
          <cx:pt idx="14248">230000</cx:pt>
          <cx:pt idx="14249">230000</cx:pt>
          <cx:pt idx="14250">400000</cx:pt>
          <cx:pt idx="14251">100000</cx:pt>
          <cx:pt idx="14252">290000</cx:pt>
          <cx:pt idx="14253">60000</cx:pt>
          <cx:pt idx="14254">180000</cx:pt>
          <cx:pt idx="14255">400000</cx:pt>
          <cx:pt idx="14256">2520000</cx:pt>
          <cx:pt idx="14257">90000</cx:pt>
          <cx:pt idx="14258">110000</cx:pt>
          <cx:pt idx="14259">50000</cx:pt>
          <cx:pt idx="14260">450000</cx:pt>
          <cx:pt idx="14261">300000</cx:pt>
          <cx:pt idx="14262">300000</cx:pt>
          <cx:pt idx="14263">30000</cx:pt>
          <cx:pt idx="14264">50000</cx:pt>
          <cx:pt idx="14265">350000</cx:pt>
          <cx:pt idx="14266">1200000</cx:pt>
          <cx:pt idx="14267">380000</cx:pt>
          <cx:pt idx="14268">200000</cx:pt>
          <cx:pt idx="14269">380000</cx:pt>
          <cx:pt idx="14270">150000</cx:pt>
          <cx:pt idx="14271">460000</cx:pt>
          <cx:pt idx="14272">200000</cx:pt>
          <cx:pt idx="14273">600000</cx:pt>
          <cx:pt idx="14274">600000</cx:pt>
          <cx:pt idx="14275">430000</cx:pt>
          <cx:pt idx="14276">500000</cx:pt>
          <cx:pt idx="14277">100000</cx:pt>
          <cx:pt idx="14278">2520000</cx:pt>
          <cx:pt idx="14279">500000</cx:pt>
          <cx:pt idx="14280">450000</cx:pt>
          <cx:pt idx="14281">200000</cx:pt>
          <cx:pt idx="14282">450000</cx:pt>
          <cx:pt idx="14283">250000</cx:pt>
          <cx:pt idx="14284">340000</cx:pt>
          <cx:pt idx="14285">180000</cx:pt>
          <cx:pt idx="14286">250000</cx:pt>
          <cx:pt idx="14287">250000</cx:pt>
          <cx:pt idx="14288">490000</cx:pt>
          <cx:pt idx="14289">320000</cx:pt>
          <cx:pt idx="14290">800000</cx:pt>
          <cx:pt idx="14291">180000</cx:pt>
          <cx:pt idx="14292">350000</cx:pt>
          <cx:pt idx="14293">300000</cx:pt>
          <cx:pt idx="14294">300000</cx:pt>
          <cx:pt idx="14295">180000</cx:pt>
          <cx:pt idx="14296">450000</cx:pt>
          <cx:pt idx="14297">300000</cx:pt>
          <cx:pt idx="14298">300000</cx:pt>
          <cx:pt idx="14299">100000</cx:pt>
          <cx:pt idx="14300">360000</cx:pt>
          <cx:pt idx="14301">230000</cx:pt>
          <cx:pt idx="14302">250000</cx:pt>
          <cx:pt idx="14303">140000</cx:pt>
          <cx:pt idx="14304">130000</cx:pt>
          <cx:pt idx="14305">260000</cx:pt>
          <cx:pt idx="14306">130000</cx:pt>
          <cx:pt idx="14307">160000</cx:pt>
          <cx:pt idx="14308">200000</cx:pt>
          <cx:pt idx="14309">50000</cx:pt>
          <cx:pt idx="14310">80000</cx:pt>
          <cx:pt idx="14311">150000</cx:pt>
          <cx:pt idx="14312">80000</cx:pt>
          <cx:pt idx="14313">230000</cx:pt>
          <cx:pt idx="14314">400000</cx:pt>
          <cx:pt idx="14315">500000</cx:pt>
          <cx:pt idx="14316">950000</cx:pt>
          <cx:pt idx="14317">60000</cx:pt>
          <cx:pt idx="14318">250000</cx:pt>
          <cx:pt idx="14319">80000</cx:pt>
          <cx:pt idx="14320">240000</cx:pt>
          <cx:pt idx="14321">330000</cx:pt>
          <cx:pt idx="14322">30000</cx:pt>
          <cx:pt idx="14323">700000</cx:pt>
          <cx:pt idx="14324">400000</cx:pt>
          <cx:pt idx="14325">630000</cx:pt>
          <cx:pt idx="14326">300000</cx:pt>
          <cx:pt idx="14327">430000</cx:pt>
          <cx:pt idx="14328">380000</cx:pt>
          <cx:pt idx="14329">750000</cx:pt>
          <cx:pt idx="14330">800000</cx:pt>
          <cx:pt idx="14331">380000</cx:pt>
          <cx:pt idx="14332">460000</cx:pt>
          <cx:pt idx="14333">290000</cx:pt>
          <cx:pt idx="14334">450000</cx:pt>
          <cx:pt idx="14335">370000</cx:pt>
          <cx:pt idx="14336">200000</cx:pt>
          <cx:pt idx="14337">290000</cx:pt>
          <cx:pt idx="14338">370000</cx:pt>
          <cx:pt idx="14339">830000</cx:pt>
          <cx:pt idx="14340">30000</cx:pt>
          <cx:pt idx="14341">190000</cx:pt>
          <cx:pt idx="14342">80000</cx:pt>
          <cx:pt idx="14343">400000</cx:pt>
          <cx:pt idx="14344">630000</cx:pt>
          <cx:pt idx="14345">160000</cx:pt>
          <cx:pt idx="14346">300000</cx:pt>
          <cx:pt idx="14347">2520000</cx:pt>
          <cx:pt idx="14348">30000</cx:pt>
          <cx:pt idx="14349">50000</cx:pt>
          <cx:pt idx="14350">230000</cx:pt>
          <cx:pt idx="14351">140000</cx:pt>
          <cx:pt idx="14352">50000</cx:pt>
          <cx:pt idx="14353">60000</cx:pt>
          <cx:pt idx="14354">330000</cx:pt>
          <cx:pt idx="14355">250000</cx:pt>
          <cx:pt idx="14356">420000</cx:pt>
          <cx:pt idx="14357">800000</cx:pt>
          <cx:pt idx="14358">200000</cx:pt>
          <cx:pt idx="14359">350000</cx:pt>
          <cx:pt idx="14360">250000</cx:pt>
          <cx:pt idx="14361">260000</cx:pt>
          <cx:pt idx="14362">200000</cx:pt>
          <cx:pt idx="14363">300000</cx:pt>
          <cx:pt idx="14364">350000</cx:pt>
          <cx:pt idx="14365">20000</cx:pt>
          <cx:pt idx="14366">700000</cx:pt>
          <cx:pt idx="14367">450000</cx:pt>
          <cx:pt idx="14368">110000</cx:pt>
          <cx:pt idx="14369">350000</cx:pt>
          <cx:pt idx="14370">290000</cx:pt>
          <cx:pt idx="14371">200000</cx:pt>
          <cx:pt idx="14372">120000</cx:pt>
          <cx:pt idx="14373">350000</cx:pt>
          <cx:pt idx="14374">600000</cx:pt>
          <cx:pt idx="14375">70000</cx:pt>
          <cx:pt idx="14376">150000</cx:pt>
          <cx:pt idx="14377">60000</cx:pt>
          <cx:pt idx="14378">40000</cx:pt>
          <cx:pt idx="14379">60000</cx:pt>
          <cx:pt idx="14380">150000</cx:pt>
          <cx:pt idx="14381">30000</cx:pt>
          <cx:pt idx="14382">1000000</cx:pt>
          <cx:pt idx="14383">150000</cx:pt>
          <cx:pt idx="14384">180000</cx:pt>
          <cx:pt idx="14385">230000</cx:pt>
          <cx:pt idx="14386">110000</cx:pt>
          <cx:pt idx="14387">250000</cx:pt>
          <cx:pt idx="14388">380000</cx:pt>
          <cx:pt idx="14389">300000</cx:pt>
          <cx:pt idx="14390">460000</cx:pt>
          <cx:pt idx="14391">480000</cx:pt>
          <cx:pt idx="14392">1000000</cx:pt>
          <cx:pt idx="14393">1000000</cx:pt>
          <cx:pt idx="14394">360000</cx:pt>
          <cx:pt idx="14395">200000</cx:pt>
          <cx:pt idx="14396">380000</cx:pt>
          <cx:pt idx="14397">220000</cx:pt>
          <cx:pt idx="14398">1000000</cx:pt>
          <cx:pt idx="14399">680000</cx:pt>
          <cx:pt idx="14400">460000</cx:pt>
          <cx:pt idx="14401">360000</cx:pt>
          <cx:pt idx="14402">450000</cx:pt>
          <cx:pt idx="14403">320000</cx:pt>
          <cx:pt idx="14404">500000</cx:pt>
          <cx:pt idx="14405">550000</cx:pt>
          <cx:pt idx="14406">270000</cx:pt>
          <cx:pt idx="14407">380000</cx:pt>
          <cx:pt idx="14408">370000</cx:pt>
          <cx:pt idx="14409">150000</cx:pt>
          <cx:pt idx="14410">600000</cx:pt>
          <cx:pt idx="14411">620000</cx:pt>
          <cx:pt idx="14412">150000</cx:pt>
          <cx:pt idx="14413">10000</cx:pt>
          <cx:pt idx="14414">110000</cx:pt>
          <cx:pt idx="14415">190000</cx:pt>
          <cx:pt idx="14416">220000</cx:pt>
          <cx:pt idx="14417">160000</cx:pt>
          <cx:pt idx="14418">170000</cx:pt>
          <cx:pt idx="14419">100000</cx:pt>
          <cx:pt idx="14420">200000</cx:pt>
          <cx:pt idx="14421">90000</cx:pt>
          <cx:pt idx="14422">100000</cx:pt>
          <cx:pt idx="14423">40000</cx:pt>
          <cx:pt idx="14424">330000</cx:pt>
          <cx:pt idx="14425">230000</cx:pt>
          <cx:pt idx="14426">300000</cx:pt>
          <cx:pt idx="14427">270000</cx:pt>
          <cx:pt idx="14428">110000</cx:pt>
          <cx:pt idx="14429">280000</cx:pt>
          <cx:pt idx="14430">100000</cx:pt>
          <cx:pt idx="14431">480000</cx:pt>
          <cx:pt idx="14432">450000</cx:pt>
          <cx:pt idx="14433">450000</cx:pt>
          <cx:pt idx="14434">450000</cx:pt>
          <cx:pt idx="14435">250000</cx:pt>
          <cx:pt idx="14436">600000</cx:pt>
          <cx:pt idx="14437">300000</cx:pt>
          <cx:pt idx="14438">370000</cx:pt>
          <cx:pt idx="14439">470000</cx:pt>
          <cx:pt idx="14440">550000</cx:pt>
          <cx:pt idx="14441">50000</cx:pt>
          <cx:pt idx="14442">300000</cx:pt>
          <cx:pt idx="14443">200000</cx:pt>
          <cx:pt idx="14444">150000</cx:pt>
          <cx:pt idx="14445">240000</cx:pt>
          <cx:pt idx="14446">180000</cx:pt>
          <cx:pt idx="14447">120000</cx:pt>
          <cx:pt idx="14448">40000</cx:pt>
          <cx:pt idx="14449">110000</cx:pt>
          <cx:pt idx="14450">60000</cx:pt>
          <cx:pt idx="14451">110000</cx:pt>
          <cx:pt idx="14452">130000</cx:pt>
          <cx:pt idx="14453">30000</cx:pt>
          <cx:pt idx="14454">170000</cx:pt>
          <cx:pt idx="14455">130000</cx:pt>
          <cx:pt idx="14456">90000</cx:pt>
          <cx:pt idx="14457">90000</cx:pt>
          <cx:pt idx="14458">250000</cx:pt>
          <cx:pt idx="14459">280000</cx:pt>
          <cx:pt idx="14460">120000</cx:pt>
          <cx:pt idx="14461">180000</cx:pt>
          <cx:pt idx="14462">80000</cx:pt>
          <cx:pt idx="14463">110000</cx:pt>
          <cx:pt idx="14464">110000</cx:pt>
          <cx:pt idx="14465">390000</cx:pt>
          <cx:pt idx="14466">450000</cx:pt>
          <cx:pt idx="14467">150000</cx:pt>
          <cx:pt idx="14468">90000</cx:pt>
          <cx:pt idx="14469">350000</cx:pt>
          <cx:pt idx="14470">500000</cx:pt>
          <cx:pt idx="14471">80000</cx:pt>
          <cx:pt idx="14472">500000</cx:pt>
          <cx:pt idx="14473">150000</cx:pt>
          <cx:pt idx="14474">230000</cx:pt>
          <cx:pt idx="14475">400000</cx:pt>
          <cx:pt idx="14476">1000000</cx:pt>
          <cx:pt idx="14477">450000</cx:pt>
          <cx:pt idx="14478">400000</cx:pt>
          <cx:pt idx="14479">600000</cx:pt>
          <cx:pt idx="14480">400000</cx:pt>
          <cx:pt idx="14481">700000</cx:pt>
          <cx:pt idx="14482">350000</cx:pt>
          <cx:pt idx="14483">380000</cx:pt>
          <cx:pt idx="14484">440000</cx:pt>
          <cx:pt idx="14485">500000</cx:pt>
          <cx:pt idx="14486">900000</cx:pt>
          <cx:pt idx="14487">400000</cx:pt>
          <cx:pt idx="14488">380000</cx:pt>
          <cx:pt idx="14489">350000</cx:pt>
          <cx:pt idx="14490">230000</cx:pt>
          <cx:pt idx="14491">380000</cx:pt>
          <cx:pt idx="14492">300000</cx:pt>
          <cx:pt idx="14493">350000</cx:pt>
          <cx:pt idx="14494">200000</cx:pt>
          <cx:pt idx="14495">300000</cx:pt>
          <cx:pt idx="14496">200000</cx:pt>
          <cx:pt idx="14497">2520000</cx:pt>
          <cx:pt idx="14498">500000</cx:pt>
          <cx:pt idx="14499">100000</cx:pt>
          <cx:pt idx="14500">100000</cx:pt>
          <cx:pt idx="14501">250000</cx:pt>
          <cx:pt idx="14502">80000</cx:pt>
          <cx:pt idx="14503">400000</cx:pt>
          <cx:pt idx="14504">140000</cx:pt>
          <cx:pt idx="14505">50000</cx:pt>
          <cx:pt idx="14506">80000</cx:pt>
          <cx:pt idx="14507">80000</cx:pt>
          <cx:pt idx="14508">20000</cx:pt>
          <cx:pt idx="14509">70000</cx:pt>
          <cx:pt idx="14510">10000</cx:pt>
          <cx:pt idx="14511">330000</cx:pt>
          <cx:pt idx="14512">60000</cx:pt>
          <cx:pt idx="14513">130000</cx:pt>
          <cx:pt idx="14514">100000</cx:pt>
          <cx:pt idx="14515">30000</cx:pt>
          <cx:pt idx="14516">100000</cx:pt>
          <cx:pt idx="14517">80000</cx:pt>
          <cx:pt idx="14518">150000</cx:pt>
          <cx:pt idx="14519">100000</cx:pt>
          <cx:pt idx="14520">60000</cx:pt>
          <cx:pt idx="14521">210000</cx:pt>
          <cx:pt idx="14522">130000</cx:pt>
          <cx:pt idx="14523">100000</cx:pt>
          <cx:pt idx="14524">30000</cx:pt>
          <cx:pt idx="14525">10000</cx:pt>
          <cx:pt idx="14526">50000</cx:pt>
          <cx:pt idx="14527">230000</cx:pt>
          <cx:pt idx="14528">150000</cx:pt>
          <cx:pt idx="14529">150000</cx:pt>
          <cx:pt idx="14530">130000</cx:pt>
          <cx:pt idx="14531">10000</cx:pt>
          <cx:pt idx="14532">380000</cx:pt>
          <cx:pt idx="14533">10000</cx:pt>
          <cx:pt idx="14534">80000</cx:pt>
          <cx:pt idx="14535">150000</cx:pt>
          <cx:pt idx="14536">180000</cx:pt>
          <cx:pt idx="14537">170000</cx:pt>
          <cx:pt idx="14538">70000</cx:pt>
          <cx:pt idx="14539">250000</cx:pt>
          <cx:pt idx="14540">50000</cx:pt>
          <cx:pt idx="14541">80000</cx:pt>
          <cx:pt idx="14542">70000</cx:pt>
          <cx:pt idx="14543">80000</cx:pt>
          <cx:pt idx="14544">90000</cx:pt>
          <cx:pt idx="14545">80000</cx:pt>
          <cx:pt idx="14546">90000</cx:pt>
          <cx:pt idx="14547">300000</cx:pt>
          <cx:pt idx="14548">360000</cx:pt>
          <cx:pt idx="14549">40000</cx:pt>
          <cx:pt idx="14550">180000</cx:pt>
          <cx:pt idx="14551">30000</cx:pt>
          <cx:pt idx="14552">220000</cx:pt>
          <cx:pt idx="14553">150000</cx:pt>
          <cx:pt idx="14554">190000</cx:pt>
          <cx:pt idx="14555">50000</cx:pt>
          <cx:pt idx="14556">30000</cx:pt>
          <cx:pt idx="14557">80000</cx:pt>
          <cx:pt idx="14558">60000</cx:pt>
          <cx:pt idx="14559">100000</cx:pt>
          <cx:pt idx="14560">100000</cx:pt>
          <cx:pt idx="14561">100000</cx:pt>
          <cx:pt idx="14562">50000</cx:pt>
          <cx:pt idx="14563">400000</cx:pt>
          <cx:pt idx="14564">430000</cx:pt>
          <cx:pt idx="14565">140000</cx:pt>
          <cx:pt idx="14566">30000</cx:pt>
          <cx:pt idx="14567">250000</cx:pt>
          <cx:pt idx="14568">400000</cx:pt>
          <cx:pt idx="14569">70000</cx:pt>
          <cx:pt idx="14570">650000</cx:pt>
          <cx:pt idx="14571">150000</cx:pt>
          <cx:pt idx="14572">70000</cx:pt>
          <cx:pt idx="14573">40000</cx:pt>
          <cx:pt idx="14574">90000</cx:pt>
          <cx:pt idx="14575">100000</cx:pt>
          <cx:pt idx="14576">90000</cx:pt>
          <cx:pt idx="14577">210000</cx:pt>
          <cx:pt idx="14578">60000</cx:pt>
          <cx:pt idx="14579">110000</cx:pt>
          <cx:pt idx="14580">130000</cx:pt>
          <cx:pt idx="14581">100000</cx:pt>
          <cx:pt idx="14582">110000</cx:pt>
          <cx:pt idx="14583">200000</cx:pt>
          <cx:pt idx="14584">180000</cx:pt>
          <cx:pt idx="14585">70000</cx:pt>
          <cx:pt idx="14586">90000</cx:pt>
          <cx:pt idx="14587">80000</cx:pt>
          <cx:pt idx="14588">40000</cx:pt>
          <cx:pt idx="14589">10000</cx:pt>
          <cx:pt idx="14590">90000</cx:pt>
          <cx:pt idx="14591">140000</cx:pt>
          <cx:pt idx="14592">100000</cx:pt>
          <cx:pt idx="14593">100000</cx:pt>
          <cx:pt idx="14594">200000</cx:pt>
          <cx:pt idx="14595">200000</cx:pt>
          <cx:pt idx="14596">150000</cx:pt>
          <cx:pt idx="14597">100000</cx:pt>
          <cx:pt idx="14598">200000</cx:pt>
          <cx:pt idx="14599">30000</cx:pt>
          <cx:pt idx="14600">150000</cx:pt>
          <cx:pt idx="14601">10000</cx:pt>
          <cx:pt idx="14602">90000</cx:pt>
          <cx:pt idx="14603">40000</cx:pt>
          <cx:pt idx="14604">100000</cx:pt>
          <cx:pt idx="14605">50000</cx:pt>
          <cx:pt idx="14606">80000</cx:pt>
          <cx:pt idx="14607">100000</cx:pt>
          <cx:pt idx="14608">260000</cx:pt>
          <cx:pt idx="14609">70000</cx:pt>
          <cx:pt idx="14610">70000</cx:pt>
          <cx:pt idx="14611">150000</cx:pt>
          <cx:pt idx="14612">20000</cx:pt>
          <cx:pt idx="14613">90000</cx:pt>
          <cx:pt idx="14614">120000</cx:pt>
          <cx:pt idx="14615">320000</cx:pt>
          <cx:pt idx="14616">140000</cx:pt>
          <cx:pt idx="14617">200000</cx:pt>
          <cx:pt idx="14618">180000</cx:pt>
          <cx:pt idx="14619">50000</cx:pt>
          <cx:pt idx="14620">350000</cx:pt>
          <cx:pt idx="14621">420000</cx:pt>
          <cx:pt idx="14622">350000</cx:pt>
          <cx:pt idx="14623">550000</cx:pt>
          <cx:pt idx="14624">500000</cx:pt>
          <cx:pt idx="14625">400000</cx:pt>
          <cx:pt idx="14626">150000</cx:pt>
          <cx:pt idx="14627">300000</cx:pt>
          <cx:pt idx="14628">150000</cx:pt>
          <cx:pt idx="14629">40000</cx:pt>
          <cx:pt idx="14630">20000</cx:pt>
          <cx:pt idx="14631">100000</cx:pt>
          <cx:pt idx="14632">10000</cx:pt>
          <cx:pt idx="14633">10000</cx:pt>
          <cx:pt idx="14634">10000</cx:pt>
          <cx:pt idx="14635">550000</cx:pt>
          <cx:pt idx="14636">450000</cx:pt>
          <cx:pt idx="14637">450000</cx:pt>
          <cx:pt idx="14638">800000</cx:pt>
          <cx:pt idx="14639">50000</cx:pt>
          <cx:pt idx="14640">220000</cx:pt>
          <cx:pt idx="14641">140000</cx:pt>
          <cx:pt idx="14642">150000</cx:pt>
          <cx:pt idx="14643">50000</cx:pt>
          <cx:pt idx="14644">100000</cx:pt>
          <cx:pt idx="14645">380000</cx:pt>
          <cx:pt idx="14646">220000</cx:pt>
          <cx:pt idx="14647">50000</cx:pt>
          <cx:pt idx="14648">130000</cx:pt>
          <cx:pt idx="14649">150000</cx:pt>
          <cx:pt idx="14650">2520000</cx:pt>
          <cx:pt idx="14651">110000</cx:pt>
          <cx:pt idx="14652">120000</cx:pt>
          <cx:pt idx="14653">550000</cx:pt>
          <cx:pt idx="14654">10000</cx:pt>
          <cx:pt idx="14655">280000</cx:pt>
          <cx:pt idx="14656">100000</cx:pt>
          <cx:pt idx="14657">40000</cx:pt>
          <cx:pt idx="14658">150000</cx:pt>
          <cx:pt idx="14659">150000</cx:pt>
          <cx:pt idx="14660">80000</cx:pt>
          <cx:pt idx="14661">150000</cx:pt>
          <cx:pt idx="14662">100000</cx:pt>
          <cx:pt idx="14663">350000</cx:pt>
          <cx:pt idx="14664">200000</cx:pt>
          <cx:pt idx="14665">180000</cx:pt>
          <cx:pt idx="14666">50000</cx:pt>
          <cx:pt idx="14667">200000</cx:pt>
          <cx:pt idx="14668">500000</cx:pt>
          <cx:pt idx="14669">70000</cx:pt>
          <cx:pt idx="14670">170000</cx:pt>
          <cx:pt idx="14671">90000</cx:pt>
          <cx:pt idx="14672">150000</cx:pt>
          <cx:pt idx="14673">140000</cx:pt>
          <cx:pt idx="14674">30000</cx:pt>
          <cx:pt idx="14675">150000</cx:pt>
          <cx:pt idx="14676">150000</cx:pt>
          <cx:pt idx="14677">60000</cx:pt>
          <cx:pt idx="14678">30000</cx:pt>
          <cx:pt idx="14679">160000</cx:pt>
          <cx:pt idx="14680">30000</cx:pt>
          <cx:pt idx="14681">100000</cx:pt>
          <cx:pt idx="14682">180000</cx:pt>
          <cx:pt idx="14683">350000</cx:pt>
          <cx:pt idx="14684">320000</cx:pt>
          <cx:pt idx="14685">120000</cx:pt>
          <cx:pt idx="14686">10000</cx:pt>
          <cx:pt idx="14687">500000</cx:pt>
          <cx:pt idx="14688">200000</cx:pt>
          <cx:pt idx="14689">50000</cx:pt>
          <cx:pt idx="14690">140000</cx:pt>
          <cx:pt idx="14691">20000</cx:pt>
          <cx:pt idx="14692">80000</cx:pt>
          <cx:pt idx="14693">20000</cx:pt>
          <cx:pt idx="14694">70000</cx:pt>
          <cx:pt idx="14695">80000</cx:pt>
          <cx:pt idx="14696">60000</cx:pt>
          <cx:pt idx="14697">10000</cx:pt>
          <cx:pt idx="14698">100000</cx:pt>
          <cx:pt idx="14699">100000</cx:pt>
          <cx:pt idx="14700">130000</cx:pt>
          <cx:pt idx="14701">70000</cx:pt>
          <cx:pt idx="14702">40000</cx:pt>
          <cx:pt idx="14703">90000</cx:pt>
          <cx:pt idx="14704">60000</cx:pt>
          <cx:pt idx="14705">270000</cx:pt>
          <cx:pt idx="14706">120000</cx:pt>
          <cx:pt idx="14707">10000</cx:pt>
          <cx:pt idx="14708">240000</cx:pt>
          <cx:pt idx="14709">50000</cx:pt>
          <cx:pt idx="14710">80000</cx:pt>
          <cx:pt idx="14711">200000</cx:pt>
          <cx:pt idx="14712">100000</cx:pt>
          <cx:pt idx="14713">290000</cx:pt>
          <cx:pt idx="14714">60000</cx:pt>
          <cx:pt idx="14715">80000</cx:pt>
          <cx:pt idx="14716">110000</cx:pt>
          <cx:pt idx="14717">40000</cx:pt>
          <cx:pt idx="14718">10000</cx:pt>
          <cx:pt idx="14719">20000</cx:pt>
          <cx:pt idx="14720">80000</cx:pt>
          <cx:pt idx="14721">50000</cx:pt>
          <cx:pt idx="14722">80000</cx:pt>
          <cx:pt idx="14723">80000</cx:pt>
          <cx:pt idx="14724">10000</cx:pt>
          <cx:pt idx="14725">20000</cx:pt>
          <cx:pt idx="14726">50000</cx:pt>
          <cx:pt idx="14727">30000</cx:pt>
          <cx:pt idx="14728">200000</cx:pt>
          <cx:pt idx="14729">190000</cx:pt>
          <cx:pt idx="14730">130000</cx:pt>
          <cx:pt idx="14731">120000</cx:pt>
          <cx:pt idx="14732">90000</cx:pt>
          <cx:pt idx="14733">110000</cx:pt>
          <cx:pt idx="14734">250000</cx:pt>
          <cx:pt idx="14735">250000</cx:pt>
          <cx:pt idx="14736">340000</cx:pt>
          <cx:pt idx="14737">120000</cx:pt>
          <cx:pt idx="14738">110000</cx:pt>
          <cx:pt idx="14739">250000</cx:pt>
          <cx:pt idx="14740">120000</cx:pt>
          <cx:pt idx="14741">20000</cx:pt>
          <cx:pt idx="14742">170000</cx:pt>
          <cx:pt idx="14743">10000</cx:pt>
          <cx:pt idx="14744">140000</cx:pt>
          <cx:pt idx="14745">60000</cx:pt>
          <cx:pt idx="14746">320000</cx:pt>
          <cx:pt idx="14747">40000</cx:pt>
          <cx:pt idx="14748">100000</cx:pt>
          <cx:pt idx="14749">60000</cx:pt>
          <cx:pt idx="14750">100000</cx:pt>
          <cx:pt idx="14751">150000</cx:pt>
          <cx:pt idx="14752">130000</cx:pt>
          <cx:pt idx="14753">40000</cx:pt>
          <cx:pt idx="14754">60000</cx:pt>
          <cx:pt idx="14755">90000</cx:pt>
          <cx:pt idx="14756">1100000</cx:pt>
          <cx:pt idx="14757">400000</cx:pt>
          <cx:pt idx="14758">20000</cx:pt>
          <cx:pt idx="14759">350000</cx:pt>
          <cx:pt idx="14760">70000</cx:pt>
          <cx:pt idx="14761">220000</cx:pt>
          <cx:pt idx="14762">100000</cx:pt>
          <cx:pt idx="14763">60000</cx:pt>
          <cx:pt idx="14764">160000</cx:pt>
          <cx:pt idx="14765">110000</cx:pt>
          <cx:pt idx="14766">110000</cx:pt>
          <cx:pt idx="14767">250000</cx:pt>
          <cx:pt idx="14768">70000</cx:pt>
          <cx:pt idx="14769">80000</cx:pt>
          <cx:pt idx="14770">150000</cx:pt>
          <cx:pt idx="14771">170000</cx:pt>
          <cx:pt idx="14772">50000</cx:pt>
          <cx:pt idx="14773">80000</cx:pt>
          <cx:pt idx="14774">180000</cx:pt>
          <cx:pt idx="14775">40000</cx:pt>
          <cx:pt idx="14776">220000</cx:pt>
          <cx:pt idx="14777">70000</cx:pt>
          <cx:pt idx="14778">60000</cx:pt>
          <cx:pt idx="14779">60000</cx:pt>
          <cx:pt idx="14780">270000</cx:pt>
          <cx:pt idx="14781">30000</cx:pt>
          <cx:pt idx="14782">130000</cx:pt>
          <cx:pt idx="14783">30000</cx:pt>
          <cx:pt idx="14784">160000</cx:pt>
          <cx:pt idx="14785">110000</cx:pt>
          <cx:pt idx="14786">70000</cx:pt>
          <cx:pt idx="14787">620000</cx:pt>
          <cx:pt idx="14788">100000</cx:pt>
          <cx:pt idx="14789">80000</cx:pt>
          <cx:pt idx="14790">10000</cx:pt>
          <cx:pt idx="14791">50000</cx:pt>
          <cx:pt idx="14792">10000</cx:pt>
          <cx:pt idx="14793">150000</cx:pt>
          <cx:pt idx="14794">210000</cx:pt>
          <cx:pt idx="14795">200000</cx:pt>
          <cx:pt idx="14796">130000</cx:pt>
          <cx:pt idx="14797">480000</cx:pt>
          <cx:pt idx="14798">30000</cx:pt>
          <cx:pt idx="14799">60000</cx:pt>
          <cx:pt idx="14800">40000</cx:pt>
          <cx:pt idx="14801">10000</cx:pt>
          <cx:pt idx="14802">60000</cx:pt>
          <cx:pt idx="14803">200000</cx:pt>
          <cx:pt idx="14804">10000</cx:pt>
          <cx:pt idx="14805">100000</cx:pt>
          <cx:pt idx="14806">50000</cx:pt>
          <cx:pt idx="14807">20000</cx:pt>
          <cx:pt idx="14808">260000</cx:pt>
          <cx:pt idx="14809">450000</cx:pt>
          <cx:pt idx="14810">550000</cx:pt>
          <cx:pt idx="14811">330000</cx:pt>
          <cx:pt idx="14812">280000</cx:pt>
          <cx:pt idx="14813">500000</cx:pt>
          <cx:pt idx="14814">300000</cx:pt>
          <cx:pt idx="14815">160000</cx:pt>
          <cx:pt idx="14816">30000</cx:pt>
          <cx:pt idx="14817">190000</cx:pt>
          <cx:pt idx="14818">180000</cx:pt>
          <cx:pt idx="14819">190000</cx:pt>
          <cx:pt idx="14820">160000</cx:pt>
          <cx:pt idx="14821">280000</cx:pt>
          <cx:pt idx="14822">250000</cx:pt>
          <cx:pt idx="14823">250000</cx:pt>
          <cx:pt idx="14824">10000</cx:pt>
          <cx:pt idx="14825">140000</cx:pt>
          <cx:pt idx="14826">200000</cx:pt>
          <cx:pt idx="14827">90000</cx:pt>
          <cx:pt idx="14828">120000</cx:pt>
          <cx:pt idx="14829">100000</cx:pt>
          <cx:pt idx="14830">80000</cx:pt>
          <cx:pt idx="14831">120000</cx:pt>
          <cx:pt idx="14832">400000</cx:pt>
          <cx:pt idx="14833">100000</cx:pt>
          <cx:pt idx="14834">100000</cx:pt>
          <cx:pt idx="14835">140000</cx:pt>
          <cx:pt idx="14836">70000</cx:pt>
          <cx:pt idx="14837">70000</cx:pt>
          <cx:pt idx="14838">150000</cx:pt>
          <cx:pt idx="14839">140000</cx:pt>
          <cx:pt idx="14840">90000</cx:pt>
          <cx:pt idx="14841">20000</cx:pt>
          <cx:pt idx="14842">30000</cx:pt>
          <cx:pt idx="14843">500000</cx:pt>
          <cx:pt idx="14844">40000</cx:pt>
          <cx:pt idx="14845">70000</cx:pt>
          <cx:pt idx="14846">100000</cx:pt>
          <cx:pt idx="14847">40000</cx:pt>
          <cx:pt idx="14848">40000</cx:pt>
          <cx:pt idx="14849">300000</cx:pt>
          <cx:pt idx="14850">100000</cx:pt>
          <cx:pt idx="14851">10000</cx:pt>
          <cx:pt idx="14852">20000</cx:pt>
          <cx:pt idx="14853">190000</cx:pt>
          <cx:pt idx="14854">150000</cx:pt>
          <cx:pt idx="14855">50000</cx:pt>
          <cx:pt idx="14856">40000</cx:pt>
          <cx:pt idx="14857">20000</cx:pt>
          <cx:pt idx="14858">120000</cx:pt>
          <cx:pt idx="14859">120000</cx:pt>
          <cx:pt idx="14860">30000</cx:pt>
          <cx:pt idx="14861">20000</cx:pt>
          <cx:pt idx="14862">50000</cx:pt>
          <cx:pt idx="14863">80000</cx:pt>
          <cx:pt idx="14864">90000</cx:pt>
          <cx:pt idx="14865">150000</cx:pt>
          <cx:pt idx="14866">70000</cx:pt>
          <cx:pt idx="14867">50000</cx:pt>
          <cx:pt idx="14868">180000</cx:pt>
          <cx:pt idx="14869">40000</cx:pt>
          <cx:pt idx="14870">80000</cx:pt>
          <cx:pt idx="14871">80000</cx:pt>
          <cx:pt idx="14872">180000</cx:pt>
          <cx:pt idx="14873">80000</cx:pt>
          <cx:pt idx="14874">120000</cx:pt>
          <cx:pt idx="14875">90000</cx:pt>
          <cx:pt idx="14876">110000</cx:pt>
          <cx:pt idx="14877">80000</cx:pt>
          <cx:pt idx="14878">40000</cx:pt>
          <cx:pt idx="14879">80000</cx:pt>
          <cx:pt idx="14880">160000</cx:pt>
          <cx:pt idx="14881">90000</cx:pt>
          <cx:pt idx="14882">500000</cx:pt>
          <cx:pt idx="14883">200000</cx:pt>
          <cx:pt idx="14884">150000</cx:pt>
          <cx:pt idx="14885">60000</cx:pt>
          <cx:pt idx="14886">300000</cx:pt>
          <cx:pt idx="14887">250000</cx:pt>
          <cx:pt idx="14888">50000</cx:pt>
          <cx:pt idx="14889">50000</cx:pt>
          <cx:pt idx="14890">70000</cx:pt>
          <cx:pt idx="14891">120000</cx:pt>
          <cx:pt idx="14892">130000</cx:pt>
          <cx:pt idx="14893">210000</cx:pt>
          <cx:pt idx="14894">140000</cx:pt>
          <cx:pt idx="14895">50000</cx:pt>
          <cx:pt idx="14896">70000</cx:pt>
          <cx:pt idx="14897">180000</cx:pt>
          <cx:pt idx="14898">100000</cx:pt>
          <cx:pt idx="14899">300000</cx:pt>
          <cx:pt idx="14900">150000</cx:pt>
          <cx:pt idx="14901">120000</cx:pt>
          <cx:pt idx="14902">20000</cx:pt>
          <cx:pt idx="14903">50000</cx:pt>
          <cx:pt idx="14904">20000</cx:pt>
          <cx:pt idx="14905">70000</cx:pt>
          <cx:pt idx="14906">50000</cx:pt>
          <cx:pt idx="14907">140000</cx:pt>
          <cx:pt idx="14908">2520000</cx:pt>
          <cx:pt idx="14909">100000</cx:pt>
          <cx:pt idx="14910">750000</cx:pt>
          <cx:pt idx="14911">350000</cx:pt>
          <cx:pt idx="14912">150000</cx:pt>
          <cx:pt idx="14913">150000</cx:pt>
          <cx:pt idx="14914">90000</cx:pt>
          <cx:pt idx="14915">80000</cx:pt>
          <cx:pt idx="14916">200000</cx:pt>
          <cx:pt idx="14917">90000</cx:pt>
          <cx:pt idx="14918">130000</cx:pt>
          <cx:pt idx="14919">200000</cx:pt>
          <cx:pt idx="14920">300000</cx:pt>
          <cx:pt idx="14921">30000</cx:pt>
          <cx:pt idx="14922">200000</cx:pt>
          <cx:pt idx="14923">110000</cx:pt>
          <cx:pt idx="14924">100000</cx:pt>
          <cx:pt idx="14925">90000</cx:pt>
          <cx:pt idx="14926">120000</cx:pt>
          <cx:pt idx="14927">160000</cx:pt>
          <cx:pt idx="14928">80000</cx:pt>
          <cx:pt idx="14929">60000</cx:pt>
          <cx:pt idx="14930">600000</cx:pt>
          <cx:pt idx="14931">200000</cx:pt>
          <cx:pt idx="14932">700000</cx:pt>
          <cx:pt idx="14933">150000</cx:pt>
          <cx:pt idx="14934">150000</cx:pt>
          <cx:pt idx="14935">70000</cx:pt>
          <cx:pt idx="14936">60000</cx:pt>
          <cx:pt idx="14937">160000</cx:pt>
          <cx:pt idx="14938">70000</cx:pt>
          <cx:pt idx="14939">200000</cx:pt>
          <cx:pt idx="14940">20000</cx:pt>
          <cx:pt idx="14941">20000</cx:pt>
          <cx:pt idx="14942">600000</cx:pt>
          <cx:pt idx="14943">520000</cx:pt>
          <cx:pt idx="14944">60000</cx:pt>
          <cx:pt idx="14945">110000</cx:pt>
          <cx:pt idx="14946">300000</cx:pt>
          <cx:pt idx="14947">400000</cx:pt>
          <cx:pt idx="14948">40000</cx:pt>
          <cx:pt idx="14949">200000</cx:pt>
          <cx:pt idx="14950">10000</cx:pt>
          <cx:pt idx="14951">150000</cx:pt>
          <cx:pt idx="14952">350000</cx:pt>
          <cx:pt idx="14953">180000</cx:pt>
          <cx:pt idx="14954">490000</cx:pt>
          <cx:pt idx="14955">220000</cx:pt>
          <cx:pt idx="14956">230000</cx:pt>
          <cx:pt idx="14957">50000</cx:pt>
          <cx:pt idx="14958">190000</cx:pt>
          <cx:pt idx="14959">100000</cx:pt>
          <cx:pt idx="14960">270000</cx:pt>
          <cx:pt idx="14961">70000</cx:pt>
          <cx:pt idx="14962">200000</cx:pt>
          <cx:pt idx="14963">50000</cx:pt>
          <cx:pt idx="14964">180000</cx:pt>
          <cx:pt idx="14965">140000</cx:pt>
          <cx:pt idx="14966">350000</cx:pt>
          <cx:pt idx="14967">200000</cx:pt>
          <cx:pt idx="14968">160000</cx:pt>
          <cx:pt idx="14969">80000</cx:pt>
          <cx:pt idx="14970">90000</cx:pt>
          <cx:pt idx="14971">140000</cx:pt>
          <cx:pt idx="14972">10000</cx:pt>
          <cx:pt idx="14973">150000</cx:pt>
          <cx:pt idx="14974">80000</cx:pt>
          <cx:pt idx="14975">70000</cx:pt>
          <cx:pt idx="14976">150000</cx:pt>
          <cx:pt idx="14977">300000</cx:pt>
          <cx:pt idx="14978">410000</cx:pt>
          <cx:pt idx="14979">120000</cx:pt>
          <cx:pt idx="14980">80000</cx:pt>
          <cx:pt idx="14981">120000</cx:pt>
          <cx:pt idx="14982">30000</cx:pt>
          <cx:pt idx="14983">50000</cx:pt>
          <cx:pt idx="14984">120000</cx:pt>
          <cx:pt idx="14985">120000</cx:pt>
          <cx:pt idx="14986">30000</cx:pt>
          <cx:pt idx="14987">30000</cx:pt>
          <cx:pt idx="14988">30000</cx:pt>
          <cx:pt idx="14989">200000</cx:pt>
          <cx:pt idx="14990">200000</cx:pt>
          <cx:pt idx="14991">40000</cx:pt>
          <cx:pt idx="14992">100000</cx:pt>
          <cx:pt idx="14993">100000</cx:pt>
          <cx:pt idx="14994">300000</cx:pt>
          <cx:pt idx="14995">150000</cx:pt>
          <cx:pt idx="14996">350000</cx:pt>
          <cx:pt idx="14997">100000</cx:pt>
          <cx:pt idx="14998">350000</cx:pt>
          <cx:pt idx="14999">40000</cx:pt>
          <cx:pt idx="15000">100000</cx:pt>
          <cx:pt idx="15001">120000</cx:pt>
          <cx:pt idx="15002">400000</cx:pt>
          <cx:pt idx="15003">110000</cx:pt>
          <cx:pt idx="15004">40000</cx:pt>
          <cx:pt idx="15005">200000</cx:pt>
          <cx:pt idx="15006">280000</cx:pt>
          <cx:pt idx="15007">130000</cx:pt>
          <cx:pt idx="15008">150000</cx:pt>
          <cx:pt idx="15009">100000</cx:pt>
          <cx:pt idx="15010">130000</cx:pt>
          <cx:pt idx="15011">160000</cx:pt>
          <cx:pt idx="15012">150000</cx:pt>
          <cx:pt idx="15013">300000</cx:pt>
          <cx:pt idx="15014">40000</cx:pt>
          <cx:pt idx="15015">50000</cx:pt>
          <cx:pt idx="15016">80000</cx:pt>
          <cx:pt idx="15017">140000</cx:pt>
          <cx:pt idx="15018">100000</cx:pt>
          <cx:pt idx="15019">60000</cx:pt>
          <cx:pt idx="15020">150000</cx:pt>
          <cx:pt idx="15021">70000</cx:pt>
          <cx:pt idx="15022">100000</cx:pt>
          <cx:pt idx="15023">170000</cx:pt>
          <cx:pt idx="15024">90000</cx:pt>
          <cx:pt idx="15025">140000</cx:pt>
          <cx:pt idx="15026">100000</cx:pt>
          <cx:pt idx="15027">20000</cx:pt>
          <cx:pt idx="15028">60000</cx:pt>
          <cx:pt idx="15029">120000</cx:pt>
          <cx:pt idx="15030">30000</cx:pt>
          <cx:pt idx="15031">90000</cx:pt>
          <cx:pt idx="15032">10000</cx:pt>
          <cx:pt idx="15033">20000</cx:pt>
          <cx:pt idx="15034">10000</cx:pt>
          <cx:pt idx="15035">180000</cx:pt>
          <cx:pt idx="15036">10000</cx:pt>
          <cx:pt idx="15037">180000</cx:pt>
          <cx:pt idx="15038">10000</cx:pt>
          <cx:pt idx="15039">20000</cx:pt>
          <cx:pt idx="15040">30000</cx:pt>
          <cx:pt idx="15041">300000</cx:pt>
          <cx:pt idx="15042">140000</cx:pt>
          <cx:pt idx="15043">70000</cx:pt>
          <cx:pt idx="15044">60000</cx:pt>
          <cx:pt idx="15045">30000</cx:pt>
          <cx:pt idx="15046">160000</cx:pt>
          <cx:pt idx="15047">160000</cx:pt>
          <cx:pt idx="15048">110000</cx:pt>
          <cx:pt idx="15049">180000</cx:pt>
          <cx:pt idx="15050">80000</cx:pt>
          <cx:pt idx="15051">170000</cx:pt>
          <cx:pt idx="15052">250000</cx:pt>
          <cx:pt idx="15053">120000</cx:pt>
          <cx:pt idx="15054">400000</cx:pt>
          <cx:pt idx="15055">150000</cx:pt>
          <cx:pt idx="15056">450000</cx:pt>
          <cx:pt idx="15057">70000</cx:pt>
          <cx:pt idx="15058">190000</cx:pt>
          <cx:pt idx="15059">600000</cx:pt>
          <cx:pt idx="15060">80000</cx:pt>
          <cx:pt idx="15061">20000</cx:pt>
          <cx:pt idx="15062">80000</cx:pt>
          <cx:pt idx="15063">230000</cx:pt>
          <cx:pt idx="15064">100000</cx:pt>
          <cx:pt idx="15065">430000</cx:pt>
          <cx:pt idx="15066">160000</cx:pt>
          <cx:pt idx="15067">550000</cx:pt>
          <cx:pt idx="15068">10000</cx:pt>
          <cx:pt idx="15069">50000</cx:pt>
          <cx:pt idx="15070">80000</cx:pt>
          <cx:pt idx="15071">90000</cx:pt>
          <cx:pt idx="15072">60000</cx:pt>
          <cx:pt idx="15073">140000</cx:pt>
          <cx:pt idx="15074">200000</cx:pt>
          <cx:pt idx="15075">130000</cx:pt>
          <cx:pt idx="15076">180000</cx:pt>
          <cx:pt idx="15077">300000</cx:pt>
          <cx:pt idx="15078">20000</cx:pt>
          <cx:pt idx="15079">160000</cx:pt>
          <cx:pt idx="15080">330000</cx:pt>
          <cx:pt idx="15081">30000</cx:pt>
          <cx:pt idx="15082">90000</cx:pt>
          <cx:pt idx="15083">100000</cx:pt>
          <cx:pt idx="15084">90000</cx:pt>
          <cx:pt idx="15085">130000</cx:pt>
          <cx:pt idx="15086">100000</cx:pt>
          <cx:pt idx="15087">90000</cx:pt>
          <cx:pt idx="15088">130000</cx:pt>
          <cx:pt idx="15089">200000</cx:pt>
          <cx:pt idx="15090">160000</cx:pt>
          <cx:pt idx="15091">50000</cx:pt>
          <cx:pt idx="15092">40000</cx:pt>
          <cx:pt idx="15093">150000</cx:pt>
          <cx:pt idx="15094">50000</cx:pt>
          <cx:pt idx="15095">90000</cx:pt>
          <cx:pt idx="15096">200000</cx:pt>
          <cx:pt idx="15097">160000</cx:pt>
          <cx:pt idx="15098">230000</cx:pt>
          <cx:pt idx="15099">350000</cx:pt>
          <cx:pt idx="15100">180000</cx:pt>
          <cx:pt idx="15101">120000</cx:pt>
          <cx:pt idx="15102">320000</cx:pt>
          <cx:pt idx="15103">330000</cx:pt>
          <cx:pt idx="15104">380000</cx:pt>
          <cx:pt idx="15105">100000</cx:pt>
          <cx:pt idx="15106">190000</cx:pt>
          <cx:pt idx="15107">130000</cx:pt>
          <cx:pt idx="15108">400000</cx:pt>
          <cx:pt idx="15109">40000</cx:pt>
          <cx:pt idx="15110">350000</cx:pt>
          <cx:pt idx="15111">220000</cx:pt>
          <cx:pt idx="15112">10000</cx:pt>
          <cx:pt idx="15113">300000</cx:pt>
          <cx:pt idx="15114">100000</cx:pt>
          <cx:pt idx="15115">180000</cx:pt>
          <cx:pt idx="15116">70000</cx:pt>
          <cx:pt idx="15117">60000</cx:pt>
          <cx:pt idx="15118">110000</cx:pt>
          <cx:pt idx="15119">120000</cx:pt>
          <cx:pt idx="15120">40000</cx:pt>
          <cx:pt idx="15121">100000</cx:pt>
          <cx:pt idx="15122">220000</cx:pt>
          <cx:pt idx="15123">200000</cx:pt>
          <cx:pt idx="15124">160000</cx:pt>
          <cx:pt idx="15125">120000</cx:pt>
          <cx:pt idx="15126">60000</cx:pt>
          <cx:pt idx="15127">200000</cx:pt>
          <cx:pt idx="15128">70000</cx:pt>
          <cx:pt idx="15129">50000</cx:pt>
          <cx:pt idx="15130">250000</cx:pt>
          <cx:pt idx="15131">60000</cx:pt>
          <cx:pt idx="15132">60000</cx:pt>
          <cx:pt idx="15133">300000</cx:pt>
          <cx:pt idx="15134">90000</cx:pt>
          <cx:pt idx="15135">110000</cx:pt>
          <cx:pt idx="15136">30000</cx:pt>
          <cx:pt idx="15137">250000</cx:pt>
          <cx:pt idx="15138">90000</cx:pt>
          <cx:pt idx="15139">140000</cx:pt>
          <cx:pt idx="15140">550000</cx:pt>
          <cx:pt idx="15141">90000</cx:pt>
          <cx:pt idx="15142">80000</cx:pt>
          <cx:pt idx="15143">200000</cx:pt>
          <cx:pt idx="15144">60000</cx:pt>
          <cx:pt idx="15145">60000</cx:pt>
          <cx:pt idx="15146">20000</cx:pt>
          <cx:pt idx="15147">150000</cx:pt>
          <cx:pt idx="15148">220000</cx:pt>
          <cx:pt idx="15149">300000</cx:pt>
          <cx:pt idx="15150">30000</cx:pt>
          <cx:pt idx="15151">350000</cx:pt>
          <cx:pt idx="15152">450000</cx:pt>
          <cx:pt idx="15153">80000</cx:pt>
          <cx:pt idx="15154">120000</cx:pt>
          <cx:pt idx="15155">50000</cx:pt>
          <cx:pt idx="15156">480000</cx:pt>
          <cx:pt idx="15157">700000</cx:pt>
          <cx:pt idx="15158">590000</cx:pt>
          <cx:pt idx="15159">330000</cx:pt>
          <cx:pt idx="15160">450000</cx:pt>
          <cx:pt idx="15161">400000</cx:pt>
          <cx:pt idx="15162">170000</cx:pt>
          <cx:pt idx="15163">50000</cx:pt>
          <cx:pt idx="15164">90000</cx:pt>
          <cx:pt idx="15165">150000</cx:pt>
          <cx:pt idx="15166">300000</cx:pt>
          <cx:pt idx="15167">140000</cx:pt>
          <cx:pt idx="15168">200000</cx:pt>
          <cx:pt idx="15169">250000</cx:pt>
          <cx:pt idx="15170">120000</cx:pt>
          <cx:pt idx="15171">280000</cx:pt>
          <cx:pt idx="15172">190000</cx:pt>
          <cx:pt idx="15173">230000</cx:pt>
          <cx:pt idx="15174">120000</cx:pt>
          <cx:pt idx="15175">140000</cx:pt>
          <cx:pt idx="15176">120000</cx:pt>
          <cx:pt idx="15177">90000</cx:pt>
          <cx:pt idx="15178">150000</cx:pt>
          <cx:pt idx="15179">250000</cx:pt>
          <cx:pt idx="15180">90000</cx:pt>
          <cx:pt idx="15181">90000</cx:pt>
          <cx:pt idx="15182">200000</cx:pt>
          <cx:pt idx="15183">90000</cx:pt>
          <cx:pt idx="15184">40000</cx:pt>
          <cx:pt idx="15185">30000</cx:pt>
          <cx:pt idx="15186">90000</cx:pt>
          <cx:pt idx="15187">200000</cx:pt>
          <cx:pt idx="15188">40000</cx:pt>
          <cx:pt idx="15189">90000</cx:pt>
          <cx:pt idx="15190">60000</cx:pt>
          <cx:pt idx="15191">170000</cx:pt>
          <cx:pt idx="15192">100000</cx:pt>
          <cx:pt idx="15193">130000</cx:pt>
          <cx:pt idx="15194">200000</cx:pt>
          <cx:pt idx="15195">130000</cx:pt>
          <cx:pt idx="15196">300000</cx:pt>
          <cx:pt idx="15197">50000</cx:pt>
          <cx:pt idx="15198">150000</cx:pt>
          <cx:pt idx="15199">150000</cx:pt>
          <cx:pt idx="15200">350000</cx:pt>
          <cx:pt idx="15201">220000</cx:pt>
          <cx:pt idx="15202">350000</cx:pt>
          <cx:pt idx="15203">100000</cx:pt>
          <cx:pt idx="15204">120000</cx:pt>
          <cx:pt idx="15205">150000</cx:pt>
          <cx:pt idx="15206">70000</cx:pt>
          <cx:pt idx="15207">130000</cx:pt>
          <cx:pt idx="15208">160000</cx:pt>
          <cx:pt idx="15209">160000</cx:pt>
          <cx:pt idx="15210">50000</cx:pt>
          <cx:pt idx="15211">300000</cx:pt>
          <cx:pt idx="15212">300000</cx:pt>
          <cx:pt idx="15213">350000</cx:pt>
          <cx:pt idx="15214">10000</cx:pt>
          <cx:pt idx="15215">130000</cx:pt>
          <cx:pt idx="15216">100000</cx:pt>
          <cx:pt idx="15217">100000</cx:pt>
          <cx:pt idx="15218">100000</cx:pt>
          <cx:pt idx="15219">70000</cx:pt>
          <cx:pt idx="15220">130000</cx:pt>
          <cx:pt idx="15221">130000</cx:pt>
          <cx:pt idx="15222">150000</cx:pt>
          <cx:pt idx="15223">80000</cx:pt>
          <cx:pt idx="15224">80000</cx:pt>
          <cx:pt idx="15225">100000</cx:pt>
          <cx:pt idx="15226">80000</cx:pt>
          <cx:pt idx="15227">80000</cx:pt>
          <cx:pt idx="15228">250000</cx:pt>
          <cx:pt idx="15229">550000</cx:pt>
          <cx:pt idx="15230">270000</cx:pt>
          <cx:pt idx="15231">40000</cx:pt>
          <cx:pt idx="15232">130000</cx:pt>
          <cx:pt idx="15233">200000</cx:pt>
          <cx:pt idx="15234">200000</cx:pt>
          <cx:pt idx="15235">70000</cx:pt>
          <cx:pt idx="15236">350000</cx:pt>
          <cx:pt idx="15237">120000</cx:pt>
          <cx:pt idx="15238">110000</cx:pt>
          <cx:pt idx="15239">90000</cx:pt>
          <cx:pt idx="15240">180000</cx:pt>
          <cx:pt idx="15241">50000</cx:pt>
          <cx:pt idx="15242">50000</cx:pt>
          <cx:pt idx="15243">180000</cx:pt>
          <cx:pt idx="15244">150000</cx:pt>
          <cx:pt idx="15245">100000</cx:pt>
          <cx:pt idx="15246">120000</cx:pt>
          <cx:pt idx="15247">10000</cx:pt>
          <cx:pt idx="15248">160000</cx:pt>
          <cx:pt idx="15249">80000</cx:pt>
          <cx:pt idx="15250">70000</cx:pt>
          <cx:pt idx="15251">80000</cx:pt>
          <cx:pt idx="15252">90000</cx:pt>
          <cx:pt idx="15253">60000</cx:pt>
          <cx:pt idx="15254">450000</cx:pt>
          <cx:pt idx="15255">250000</cx:pt>
          <cx:pt idx="15256">850000</cx:pt>
          <cx:pt idx="15257">320000</cx:pt>
          <cx:pt idx="15258">150000</cx:pt>
          <cx:pt idx="15259">40000</cx:pt>
          <cx:pt idx="15260">240000</cx:pt>
          <cx:pt idx="15261">130000</cx:pt>
          <cx:pt idx="15262">100000</cx:pt>
          <cx:pt idx="15263">20000</cx:pt>
          <cx:pt idx="15264">110000</cx:pt>
          <cx:pt idx="15265">70000</cx:pt>
          <cx:pt idx="15266">130000</cx:pt>
          <cx:pt idx="15267">10000</cx:pt>
          <cx:pt idx="15268">120000</cx:pt>
          <cx:pt idx="15269">200000</cx:pt>
          <cx:pt idx="15270">120000</cx:pt>
          <cx:pt idx="15271">150000</cx:pt>
          <cx:pt idx="15272">80000</cx:pt>
          <cx:pt idx="15273">100000</cx:pt>
          <cx:pt idx="15274">80000</cx:pt>
          <cx:pt idx="15275">120000</cx:pt>
          <cx:pt idx="15276">120000</cx:pt>
          <cx:pt idx="15277">200000</cx:pt>
          <cx:pt idx="15278">100000</cx:pt>
          <cx:pt idx="15279">20000</cx:pt>
          <cx:pt idx="15280">60000</cx:pt>
          <cx:pt idx="15281">70000</cx:pt>
          <cx:pt idx="15282">150000</cx:pt>
          <cx:pt idx="15283">50000</cx:pt>
          <cx:pt idx="15284">300000</cx:pt>
          <cx:pt idx="15285">180000</cx:pt>
          <cx:pt idx="15286">80000</cx:pt>
          <cx:pt idx="15287">80000</cx:pt>
          <cx:pt idx="15288">150000</cx:pt>
          <cx:pt idx="15289">120000</cx:pt>
          <cx:pt idx="15290">140000</cx:pt>
          <cx:pt idx="15291">70000</cx:pt>
          <cx:pt idx="15292">100000</cx:pt>
          <cx:pt idx="15293">120000</cx:pt>
          <cx:pt idx="15294">10000</cx:pt>
          <cx:pt idx="15295">60000</cx:pt>
          <cx:pt idx="15296">150000</cx:pt>
          <cx:pt idx="15297">130000</cx:pt>
          <cx:pt idx="15298">20000</cx:pt>
          <cx:pt idx="15299">130000</cx:pt>
          <cx:pt idx="15300">110000</cx:pt>
          <cx:pt idx="15301">10000</cx:pt>
          <cx:pt idx="15302">50000</cx:pt>
          <cx:pt idx="15303">170000</cx:pt>
          <cx:pt idx="15304">60000</cx:pt>
          <cx:pt idx="15305">130000</cx:pt>
          <cx:pt idx="15306">100000</cx:pt>
          <cx:pt idx="15307">120000</cx:pt>
          <cx:pt idx="15308">80000</cx:pt>
          <cx:pt idx="15309">130000</cx:pt>
          <cx:pt idx="15310">30000</cx:pt>
          <cx:pt idx="15311">180000</cx:pt>
          <cx:pt idx="15312">160000</cx:pt>
          <cx:pt idx="15313">180000</cx:pt>
          <cx:pt idx="15314">320000</cx:pt>
          <cx:pt idx="15315">120000</cx:pt>
          <cx:pt idx="15316">150000</cx:pt>
          <cx:pt idx="15317">50000</cx:pt>
          <cx:pt idx="15318">120000</cx:pt>
          <cx:pt idx="15319">60000</cx:pt>
          <cx:pt idx="15320">350000</cx:pt>
          <cx:pt idx="15321">350000</cx:pt>
          <cx:pt idx="15322">80000</cx:pt>
          <cx:pt idx="15323">280000</cx:pt>
          <cx:pt idx="15324">220000</cx:pt>
          <cx:pt idx="15325">280000</cx:pt>
          <cx:pt idx="15326">150000</cx:pt>
          <cx:pt idx="15327">130000</cx:pt>
          <cx:pt idx="15328">500000</cx:pt>
          <cx:pt idx="15329">180000</cx:pt>
          <cx:pt idx="15330">10000</cx:pt>
          <cx:pt idx="15331">450000</cx:pt>
          <cx:pt idx="15332">200000</cx:pt>
          <cx:pt idx="15333">80000</cx:pt>
          <cx:pt idx="15334">120000</cx:pt>
          <cx:pt idx="15335">90000</cx:pt>
          <cx:pt idx="15336">130000</cx:pt>
          <cx:pt idx="15337">80000</cx:pt>
          <cx:pt idx="15338">40000</cx:pt>
          <cx:pt idx="15339">70000</cx:pt>
          <cx:pt idx="15340">200000</cx:pt>
          <cx:pt idx="15341">200000</cx:pt>
          <cx:pt idx="15342">280000</cx:pt>
          <cx:pt idx="15343">80000</cx:pt>
          <cx:pt idx="15344">200000</cx:pt>
          <cx:pt idx="15345">10000</cx:pt>
          <cx:pt idx="15346">70000</cx:pt>
          <cx:pt idx="15347">500000</cx:pt>
          <cx:pt idx="15348">150000</cx:pt>
          <cx:pt idx="15349">70000</cx:pt>
          <cx:pt idx="15350">100000</cx:pt>
          <cx:pt idx="15351">120000</cx:pt>
          <cx:pt idx="15352">200000</cx:pt>
          <cx:pt idx="15353">30000</cx:pt>
          <cx:pt idx="15354">60000</cx:pt>
          <cx:pt idx="15355">100000</cx:pt>
          <cx:pt idx="15356">550000</cx:pt>
          <cx:pt idx="15357">50000</cx:pt>
          <cx:pt idx="15358">110000</cx:pt>
          <cx:pt idx="15359">80000</cx:pt>
          <cx:pt idx="15360">20000</cx:pt>
          <cx:pt idx="15361">450000</cx:pt>
          <cx:pt idx="15362">230000</cx:pt>
          <cx:pt idx="15363">340000</cx:pt>
          <cx:pt idx="15364">400000</cx:pt>
          <cx:pt idx="15365">90000</cx:pt>
          <cx:pt idx="15366">250000</cx:pt>
          <cx:pt idx="15367">1000000</cx:pt>
          <cx:pt idx="15368">220000</cx:pt>
          <cx:pt idx="15369">130000</cx:pt>
          <cx:pt idx="15370">1000000</cx:pt>
          <cx:pt idx="15371">250000</cx:pt>
          <cx:pt idx="15372">100000</cx:pt>
          <cx:pt idx="15373">70000</cx:pt>
          <cx:pt idx="15374">80000</cx:pt>
          <cx:pt idx="15375">90000</cx:pt>
          <cx:pt idx="15376">140000</cx:pt>
          <cx:pt idx="15377">100000</cx:pt>
          <cx:pt idx="15378">2520000</cx:pt>
          <cx:pt idx="15379">70000</cx:pt>
          <cx:pt idx="15380">250000</cx:pt>
          <cx:pt idx="15381">60000</cx:pt>
          <cx:pt idx="15382">180000</cx:pt>
          <cx:pt idx="15383">70000</cx:pt>
          <cx:pt idx="15384">60000</cx:pt>
          <cx:pt idx="15385">400000</cx:pt>
          <cx:pt idx="15386">140000</cx:pt>
          <cx:pt idx="15387">200000</cx:pt>
          <cx:pt idx="15388">120000</cx:pt>
          <cx:pt idx="15389">80000</cx:pt>
          <cx:pt idx="15390">160000</cx:pt>
          <cx:pt idx="15391">200000</cx:pt>
          <cx:pt idx="15392">90000</cx:pt>
          <cx:pt idx="15393">100000</cx:pt>
          <cx:pt idx="15394">100000</cx:pt>
          <cx:pt idx="15395">20000</cx:pt>
          <cx:pt idx="15396">160000</cx:pt>
          <cx:pt idx="15397">70000</cx:pt>
          <cx:pt idx="15398">130000</cx:pt>
          <cx:pt idx="15399">190000</cx:pt>
          <cx:pt idx="15400">130000</cx:pt>
          <cx:pt idx="15401">150000</cx:pt>
          <cx:pt idx="15402">170000</cx:pt>
          <cx:pt idx="15403">400000</cx:pt>
          <cx:pt idx="15404">30000</cx:pt>
          <cx:pt idx="15405">600000</cx:pt>
          <cx:pt idx="15406">80000</cx:pt>
          <cx:pt idx="15407">1000000</cx:pt>
          <cx:pt idx="15408">160000</cx:pt>
          <cx:pt idx="15409">80000</cx:pt>
          <cx:pt idx="15410">180000</cx:pt>
          <cx:pt idx="15411">100000</cx:pt>
          <cx:pt idx="15412">50000</cx:pt>
          <cx:pt idx="15413">200000</cx:pt>
          <cx:pt idx="15414">100000</cx:pt>
          <cx:pt idx="15415">150000</cx:pt>
          <cx:pt idx="15416">90000</cx:pt>
          <cx:pt idx="15417">150000</cx:pt>
          <cx:pt idx="15418">500000</cx:pt>
          <cx:pt idx="15419">150000</cx:pt>
          <cx:pt idx="15420">50000</cx:pt>
          <cx:pt idx="15421">30000</cx:pt>
          <cx:pt idx="15422">100000</cx:pt>
          <cx:pt idx="15423">10000</cx:pt>
          <cx:pt idx="15424">390000</cx:pt>
          <cx:pt idx="15425">50000</cx:pt>
          <cx:pt idx="15426">450000</cx:pt>
          <cx:pt idx="15427">450000</cx:pt>
          <cx:pt idx="15428">110000</cx:pt>
          <cx:pt idx="15429">100000</cx:pt>
          <cx:pt idx="15430">180000</cx:pt>
          <cx:pt idx="15431">70000</cx:pt>
          <cx:pt idx="15432">40000</cx:pt>
          <cx:pt idx="15433">190000</cx:pt>
          <cx:pt idx="15434">220000</cx:pt>
          <cx:pt idx="15435">130000</cx:pt>
          <cx:pt idx="15436">140000</cx:pt>
          <cx:pt idx="15437">160000</cx:pt>
          <cx:pt idx="15438">190000</cx:pt>
          <cx:pt idx="15439">170000</cx:pt>
          <cx:pt idx="15440">120000</cx:pt>
          <cx:pt idx="15441">130000</cx:pt>
          <cx:pt idx="15442">90000</cx:pt>
          <cx:pt idx="15443">80000</cx:pt>
          <cx:pt idx="15444">40000</cx:pt>
          <cx:pt idx="15445">240000</cx:pt>
          <cx:pt idx="15446">240000</cx:pt>
          <cx:pt idx="15447">200000</cx:pt>
          <cx:pt idx="15448">120000</cx:pt>
          <cx:pt idx="15449">70000</cx:pt>
          <cx:pt idx="15450">50000</cx:pt>
          <cx:pt idx="15451">180000</cx:pt>
          <cx:pt idx="15452">10000</cx:pt>
          <cx:pt idx="15453">20000</cx:pt>
          <cx:pt idx="15454">80000</cx:pt>
          <cx:pt idx="15455">20000</cx:pt>
          <cx:pt idx="15456">70000</cx:pt>
          <cx:pt idx="15457">120000</cx:pt>
          <cx:pt idx="15458">20000</cx:pt>
          <cx:pt idx="15459">130000</cx:pt>
          <cx:pt idx="15460">30000</cx:pt>
          <cx:pt idx="15461">150000</cx:pt>
          <cx:pt idx="15462">450000</cx:pt>
          <cx:pt idx="15463">450000</cx:pt>
          <cx:pt idx="15464">1200000</cx:pt>
          <cx:pt idx="15465">590000</cx:pt>
          <cx:pt idx="15466">1000000</cx:pt>
          <cx:pt idx="15467">800000</cx:pt>
          <cx:pt idx="15468">60000</cx:pt>
          <cx:pt idx="15469">30000</cx:pt>
          <cx:pt idx="15470">480000</cx:pt>
          <cx:pt idx="15471">320000</cx:pt>
          <cx:pt idx="15472">450000</cx:pt>
          <cx:pt idx="15473">400000</cx:pt>
          <cx:pt idx="15474">700000</cx:pt>
          <cx:pt idx="15475">340000</cx:pt>
          <cx:pt idx="15476">180000</cx:pt>
          <cx:pt idx="15477">230000</cx:pt>
          <cx:pt idx="15478">100000</cx:pt>
          <cx:pt idx="15479">580000</cx:pt>
          <cx:pt idx="15480">80000</cx:pt>
          <cx:pt idx="15481">170000</cx:pt>
          <cx:pt idx="15482">50000</cx:pt>
          <cx:pt idx="15483">80000</cx:pt>
          <cx:pt idx="15484">100000</cx:pt>
          <cx:pt idx="15485">40000</cx:pt>
          <cx:pt idx="15486">150000</cx:pt>
          <cx:pt idx="15487">150000</cx:pt>
          <cx:pt idx="15488">400000</cx:pt>
          <cx:pt idx="15489">500000</cx:pt>
          <cx:pt idx="15490">500000</cx:pt>
          <cx:pt idx="15491">300000</cx:pt>
          <cx:pt idx="15492">100000</cx:pt>
          <cx:pt idx="15493">90000</cx:pt>
          <cx:pt idx="15494">20000</cx:pt>
          <cx:pt idx="15495">130000</cx:pt>
          <cx:pt idx="15496">210000</cx:pt>
          <cx:pt idx="15497">150000</cx:pt>
          <cx:pt idx="15498">150000</cx:pt>
          <cx:pt idx="15499">150000</cx:pt>
          <cx:pt idx="15500">80000</cx:pt>
          <cx:pt idx="15501">40000</cx:pt>
          <cx:pt idx="15502">130000</cx:pt>
          <cx:pt idx="15503">120000</cx:pt>
          <cx:pt idx="15504">100000</cx:pt>
          <cx:pt idx="15505">80000</cx:pt>
          <cx:pt idx="15506">100000</cx:pt>
          <cx:pt idx="15507">40000</cx:pt>
          <cx:pt idx="15508">70000</cx:pt>
          <cx:pt idx="15509">90000</cx:pt>
          <cx:pt idx="15510">80000</cx:pt>
          <cx:pt idx="15511">40000</cx:pt>
          <cx:pt idx="15512">60000</cx:pt>
          <cx:pt idx="15513">120000</cx:pt>
          <cx:pt idx="15514">10000</cx:pt>
          <cx:pt idx="15515">60000</cx:pt>
          <cx:pt idx="15516">80000</cx:pt>
          <cx:pt idx="15517">10000</cx:pt>
          <cx:pt idx="15518">30000</cx:pt>
          <cx:pt idx="15519">150000</cx:pt>
          <cx:pt idx="15520">200000</cx:pt>
          <cx:pt idx="15521">480000</cx:pt>
          <cx:pt idx="15522">400000</cx:pt>
          <cx:pt idx="15523">50000</cx:pt>
          <cx:pt idx="15524">60000</cx:pt>
          <cx:pt idx="15525">150000</cx:pt>
          <cx:pt idx="15526">90000</cx:pt>
          <cx:pt idx="15527">130000</cx:pt>
          <cx:pt idx="15528">140000</cx:pt>
          <cx:pt idx="15529">280000</cx:pt>
          <cx:pt idx="15530">70000</cx:pt>
          <cx:pt idx="15531">10000</cx:pt>
          <cx:pt idx="15532">250000</cx:pt>
          <cx:pt idx="15533">130000</cx:pt>
          <cx:pt idx="15534">20000</cx:pt>
          <cx:pt idx="15535">90000</cx:pt>
          <cx:pt idx="15536">120000</cx:pt>
          <cx:pt idx="15537">100000</cx:pt>
          <cx:pt idx="15538">140000</cx:pt>
          <cx:pt idx="15539">160000</cx:pt>
          <cx:pt idx="15540">100000</cx:pt>
          <cx:pt idx="15541">100000</cx:pt>
          <cx:pt idx="15542">80000</cx:pt>
          <cx:pt idx="15543">200000</cx:pt>
          <cx:pt idx="15544">50000</cx:pt>
          <cx:pt idx="15545">110000</cx:pt>
          <cx:pt idx="15546">50000</cx:pt>
          <cx:pt idx="15547">130000</cx:pt>
          <cx:pt idx="15548">120000</cx:pt>
          <cx:pt idx="15549">20000</cx:pt>
          <cx:pt idx="15550">180000</cx:pt>
          <cx:pt idx="15551">50000</cx:pt>
          <cx:pt idx="15552">60000</cx:pt>
          <cx:pt idx="15553">110000</cx:pt>
          <cx:pt idx="15554">90000</cx:pt>
          <cx:pt idx="15555">100000</cx:pt>
          <cx:pt idx="15556">180000</cx:pt>
          <cx:pt idx="15557">20000</cx:pt>
          <cx:pt idx="15558">90000</cx:pt>
          <cx:pt idx="15559">130000</cx:pt>
          <cx:pt idx="15560">50000</cx:pt>
          <cx:pt idx="15561">200000</cx:pt>
          <cx:pt idx="15562">60000</cx:pt>
          <cx:pt idx="15563">60000</cx:pt>
          <cx:pt idx="15564">40000</cx:pt>
          <cx:pt idx="15565">100000</cx:pt>
          <cx:pt idx="15566">80000</cx:pt>
          <cx:pt idx="15567">130000</cx:pt>
          <cx:pt idx="15568">170000</cx:pt>
          <cx:pt idx="15569">130000</cx:pt>
          <cx:pt idx="15570">90000</cx:pt>
          <cx:pt idx="15571">40000</cx:pt>
          <cx:pt idx="15572">2520000</cx:pt>
          <cx:pt idx="15573">150000</cx:pt>
          <cx:pt idx="15574">20000</cx:pt>
          <cx:pt idx="15575">70000</cx:pt>
          <cx:pt idx="15576">70000</cx:pt>
          <cx:pt idx="15577">40000</cx:pt>
          <cx:pt idx="15578">10000</cx:pt>
          <cx:pt idx="15579">30000</cx:pt>
          <cx:pt idx="15580">120000</cx:pt>
          <cx:pt idx="15581">30000</cx:pt>
          <cx:pt idx="15582">170000</cx:pt>
          <cx:pt idx="15583">130000</cx:pt>
          <cx:pt idx="15584">50000</cx:pt>
          <cx:pt idx="15585">190000</cx:pt>
          <cx:pt idx="15586">250000</cx:pt>
          <cx:pt idx="15587">90000</cx:pt>
          <cx:pt idx="15588">50000</cx:pt>
          <cx:pt idx="15589">80000</cx:pt>
          <cx:pt idx="15590">40000</cx:pt>
          <cx:pt idx="15591">10000</cx:pt>
          <cx:pt idx="15592">290000</cx:pt>
          <cx:pt idx="15593">100000</cx:pt>
          <cx:pt idx="15594">160000</cx:pt>
          <cx:pt idx="15595">330000</cx:pt>
          <cx:pt idx="15596">300000</cx:pt>
          <cx:pt idx="15597">40000</cx:pt>
          <cx:pt idx="15598">90000</cx:pt>
          <cx:pt idx="15599">20000</cx:pt>
          <cx:pt idx="15600">200000</cx:pt>
          <cx:pt idx="15601">180000</cx:pt>
          <cx:pt idx="15602">10000</cx:pt>
          <cx:pt idx="15603">60000</cx:pt>
          <cx:pt idx="15604">50000</cx:pt>
          <cx:pt idx="15605">130000</cx:pt>
          <cx:pt idx="15606">180000</cx:pt>
          <cx:pt idx="15607">150000</cx:pt>
          <cx:pt idx="15608">20000</cx:pt>
          <cx:pt idx="15609">250000</cx:pt>
          <cx:pt idx="15610">10000</cx:pt>
          <cx:pt idx="15611">70000</cx:pt>
          <cx:pt idx="15612">140000</cx:pt>
          <cx:pt idx="15613">10000</cx:pt>
          <cx:pt idx="15614">70000</cx:pt>
          <cx:pt idx="15615">150000</cx:pt>
          <cx:pt idx="15616">30000</cx:pt>
          <cx:pt idx="15617">200000</cx:pt>
          <cx:pt idx="15618">160000</cx:pt>
          <cx:pt idx="15619">350000</cx:pt>
          <cx:pt idx="15620">150000</cx:pt>
          <cx:pt idx="15621">180000</cx:pt>
          <cx:pt idx="15622">60000</cx:pt>
          <cx:pt idx="15623">150000</cx:pt>
          <cx:pt idx="15624">150000</cx:pt>
          <cx:pt idx="15625">300000</cx:pt>
          <cx:pt idx="15626">20000</cx:pt>
          <cx:pt idx="15627">30000</cx:pt>
          <cx:pt idx="15628">100000</cx:pt>
          <cx:pt idx="15629">50000</cx:pt>
          <cx:pt idx="15630">70000</cx:pt>
          <cx:pt idx="15631">90000</cx:pt>
          <cx:pt idx="15632">170000</cx:pt>
          <cx:pt idx="15633">350000</cx:pt>
          <cx:pt idx="15634">140000</cx:pt>
          <cx:pt idx="15635">160000</cx:pt>
          <cx:pt idx="15636">120000</cx:pt>
          <cx:pt idx="15637">150000</cx:pt>
          <cx:pt idx="15638">50000</cx:pt>
          <cx:pt idx="15639">100000</cx:pt>
          <cx:pt idx="15640">60000</cx:pt>
          <cx:pt idx="15641">240000</cx:pt>
          <cx:pt idx="15642">50000</cx:pt>
          <cx:pt idx="15643">60000</cx:pt>
          <cx:pt idx="15644">180000</cx:pt>
          <cx:pt idx="15645">120000</cx:pt>
          <cx:pt idx="15646">120000</cx:pt>
          <cx:pt idx="15647">450000</cx:pt>
          <cx:pt idx="15648">300000</cx:pt>
          <cx:pt idx="15649">40000</cx:pt>
          <cx:pt idx="15650">160000</cx:pt>
          <cx:pt idx="15651">60000</cx:pt>
          <cx:pt idx="15652">180000</cx:pt>
          <cx:pt idx="15653">10000</cx:pt>
          <cx:pt idx="15654">20000</cx:pt>
          <cx:pt idx="15655">90000</cx:pt>
          <cx:pt idx="15656">130000</cx:pt>
          <cx:pt idx="15657">20000</cx:pt>
          <cx:pt idx="15658">140000</cx:pt>
          <cx:pt idx="15659">100000</cx:pt>
          <cx:pt idx="15660">70000</cx:pt>
          <cx:pt idx="15661">90000</cx:pt>
          <cx:pt idx="15662">120000</cx:pt>
          <cx:pt idx="15663">200000</cx:pt>
          <cx:pt idx="15664">150000</cx:pt>
          <cx:pt idx="15665">150000</cx:pt>
          <cx:pt idx="15666">30000</cx:pt>
          <cx:pt idx="15667">50000</cx:pt>
          <cx:pt idx="15668">30000</cx:pt>
          <cx:pt idx="15669">50000</cx:pt>
          <cx:pt idx="15670">120000</cx:pt>
          <cx:pt idx="15671">160000</cx:pt>
          <cx:pt idx="15672">40000</cx:pt>
          <cx:pt idx="15673">280000</cx:pt>
          <cx:pt idx="15674">200000</cx:pt>
          <cx:pt idx="15675">60000</cx:pt>
          <cx:pt idx="15676">40000</cx:pt>
          <cx:pt idx="15677">140000</cx:pt>
          <cx:pt idx="15678">80000</cx:pt>
          <cx:pt idx="15679">90000</cx:pt>
          <cx:pt idx="15680">450000</cx:pt>
          <cx:pt idx="15681">560000</cx:pt>
          <cx:pt idx="15682">300000</cx:pt>
          <cx:pt idx="15683">400000</cx:pt>
          <cx:pt idx="15684">60000</cx:pt>
          <cx:pt idx="15685">800000</cx:pt>
          <cx:pt idx="15686">60000</cx:pt>
          <cx:pt idx="15687">80000</cx:pt>
          <cx:pt idx="15688">350000</cx:pt>
          <cx:pt idx="15689">70000</cx:pt>
          <cx:pt idx="15690">250000</cx:pt>
          <cx:pt idx="15691">400000</cx:pt>
          <cx:pt idx="15692">200000</cx:pt>
          <cx:pt idx="15693">320000</cx:pt>
          <cx:pt idx="15694">270000</cx:pt>
          <cx:pt idx="15695">180000</cx:pt>
          <cx:pt idx="15696">150000</cx:pt>
          <cx:pt idx="15697">130000</cx:pt>
          <cx:pt idx="15698">160000</cx:pt>
          <cx:pt idx="15699">250000</cx:pt>
          <cx:pt idx="15700">30000</cx:pt>
          <cx:pt idx="15701">170000</cx:pt>
          <cx:pt idx="15702">70000</cx:pt>
          <cx:pt idx="15703">110000</cx:pt>
          <cx:pt idx="15704">220000</cx:pt>
          <cx:pt idx="15705">150000</cx:pt>
          <cx:pt idx="15706">100000</cx:pt>
          <cx:pt idx="15707">70000</cx:pt>
          <cx:pt idx="15708">80000</cx:pt>
          <cx:pt idx="15709">100000</cx:pt>
          <cx:pt idx="15710">90000</cx:pt>
          <cx:pt idx="15711">130000</cx:pt>
          <cx:pt idx="15712">230000</cx:pt>
          <cx:pt idx="15713">100000</cx:pt>
          <cx:pt idx="15714">30000</cx:pt>
          <cx:pt idx="15715">100000</cx:pt>
          <cx:pt idx="15716">100000</cx:pt>
          <cx:pt idx="15717">220000</cx:pt>
          <cx:pt idx="15718">60000</cx:pt>
          <cx:pt idx="15719">800000</cx:pt>
          <cx:pt idx="15720">200000</cx:pt>
          <cx:pt idx="15721">80000</cx:pt>
          <cx:pt idx="15722">150000</cx:pt>
          <cx:pt idx="15723">130000</cx:pt>
          <cx:pt idx="15724">180000</cx:pt>
          <cx:pt idx="15725">200000</cx:pt>
          <cx:pt idx="15726">210000</cx:pt>
          <cx:pt idx="15727">100000</cx:pt>
          <cx:pt idx="15728">50000</cx:pt>
          <cx:pt idx="15729">70000</cx:pt>
          <cx:pt idx="15730">80000</cx:pt>
          <cx:pt idx="15731">90000</cx:pt>
          <cx:pt idx="15732">230000</cx:pt>
          <cx:pt idx="15733">250000</cx:pt>
          <cx:pt idx="15734">90000</cx:pt>
          <cx:pt idx="15735">50000</cx:pt>
          <cx:pt idx="15736">50000</cx:pt>
          <cx:pt idx="15737">150000</cx:pt>
          <cx:pt idx="15738">80000</cx:pt>
          <cx:pt idx="15739">220000</cx:pt>
          <cx:pt idx="15740">120000</cx:pt>
          <cx:pt idx="15741">90000</cx:pt>
          <cx:pt idx="15742">60000</cx:pt>
          <cx:pt idx="15743">70000</cx:pt>
          <cx:pt idx="15744">80000</cx:pt>
          <cx:pt idx="15745">120000</cx:pt>
          <cx:pt idx="15746">250000</cx:pt>
          <cx:pt idx="15747">40000</cx:pt>
          <cx:pt idx="15748">800000</cx:pt>
          <cx:pt idx="15749">30000</cx:pt>
          <cx:pt idx="15750">260000</cx:pt>
          <cx:pt idx="15751">100000</cx:pt>
          <cx:pt idx="15752">280000</cx:pt>
          <cx:pt idx="15753">130000</cx:pt>
          <cx:pt idx="15754">400000</cx:pt>
          <cx:pt idx="15755">600000</cx:pt>
          <cx:pt idx="15756">100000</cx:pt>
          <cx:pt idx="15757">170000</cx:pt>
          <cx:pt idx="15758">430000</cx:pt>
          <cx:pt idx="15759">250000</cx:pt>
          <cx:pt idx="15760">190000</cx:pt>
          <cx:pt idx="15761">350000</cx:pt>
          <cx:pt idx="15762">180000</cx:pt>
          <cx:pt idx="15763">10000</cx:pt>
          <cx:pt idx="15764">10000</cx:pt>
          <cx:pt idx="15765">430000</cx:pt>
          <cx:pt idx="15766">260000</cx:pt>
          <cx:pt idx="15767">190000</cx:pt>
          <cx:pt idx="15768">180000</cx:pt>
          <cx:pt idx="15769">250000</cx:pt>
          <cx:pt idx="15770">600000</cx:pt>
          <cx:pt idx="15771">120000</cx:pt>
          <cx:pt idx="15772">350000</cx:pt>
          <cx:pt idx="15773">80000</cx:pt>
          <cx:pt idx="15774">580000</cx:pt>
          <cx:pt idx="15775">390000</cx:pt>
          <cx:pt idx="15776">130000</cx:pt>
          <cx:pt idx="15777">270000</cx:pt>
          <cx:pt idx="15778">230000</cx:pt>
          <cx:pt idx="15779">40000</cx:pt>
          <cx:pt idx="15780">150000</cx:pt>
          <cx:pt idx="15781">150000</cx:pt>
          <cx:pt idx="15782">800000</cx:pt>
          <cx:pt idx="15783">450000</cx:pt>
          <cx:pt idx="15784">230000</cx:pt>
          <cx:pt idx="15785">250000</cx:pt>
          <cx:pt idx="15786">500000</cx:pt>
          <cx:pt idx="15787">300000</cx:pt>
          <cx:pt idx="15788">330000</cx:pt>
          <cx:pt idx="15789">250000</cx:pt>
          <cx:pt idx="15790">150000</cx:pt>
          <cx:pt idx="15791">150000</cx:pt>
          <cx:pt idx="15792">250000</cx:pt>
          <cx:pt idx="15793">220000</cx:pt>
          <cx:pt idx="15794">300000</cx:pt>
          <cx:pt idx="15795">450000</cx:pt>
          <cx:pt idx="15796">250000</cx:pt>
          <cx:pt idx="15797">50000</cx:pt>
          <cx:pt idx="15798">130000</cx:pt>
          <cx:pt idx="15799">110000</cx:pt>
          <cx:pt idx="15800">210000</cx:pt>
          <cx:pt idx="15801">90000</cx:pt>
          <cx:pt idx="15802">150000</cx:pt>
          <cx:pt idx="15803">140000</cx:pt>
          <cx:pt idx="15804">100000</cx:pt>
          <cx:pt idx="15805">100000</cx:pt>
          <cx:pt idx="15806">500000</cx:pt>
          <cx:pt idx="15807">280000</cx:pt>
          <cx:pt idx="15808">300000</cx:pt>
          <cx:pt idx="15809">350000</cx:pt>
          <cx:pt idx="15810">330000</cx:pt>
          <cx:pt idx="15811">130000</cx:pt>
          <cx:pt idx="15812">150000</cx:pt>
          <cx:pt idx="15813">380000</cx:pt>
          <cx:pt idx="15814">210000</cx:pt>
          <cx:pt idx="15815">230000</cx:pt>
          <cx:pt idx="15816">280000</cx:pt>
          <cx:pt idx="15817">1200000</cx:pt>
          <cx:pt idx="15818">300000</cx:pt>
          <cx:pt idx="15819">650000</cx:pt>
          <cx:pt idx="15820">850000</cx:pt>
          <cx:pt idx="15821">550000</cx:pt>
          <cx:pt idx="15822">800000</cx:pt>
          <cx:pt idx="15823">90000</cx:pt>
          <cx:pt idx="15824">80000</cx:pt>
          <cx:pt idx="15825">260000</cx:pt>
          <cx:pt idx="15826">200000</cx:pt>
          <cx:pt idx="15827">250000</cx:pt>
          <cx:pt idx="15828">350000</cx:pt>
          <cx:pt idx="15829">150000</cx:pt>
          <cx:pt idx="15830">2520000</cx:pt>
          <cx:pt idx="15831">240000</cx:pt>
          <cx:pt idx="15832">200000</cx:pt>
          <cx:pt idx="15833">320000</cx:pt>
          <cx:pt idx="15834">310000</cx:pt>
          <cx:pt idx="15835">180000</cx:pt>
          <cx:pt idx="15836">280000</cx:pt>
          <cx:pt idx="15837">500000</cx:pt>
          <cx:pt idx="15838">180000</cx:pt>
          <cx:pt idx="15839">90000</cx:pt>
          <cx:pt idx="15840">170000</cx:pt>
          <cx:pt idx="15841">560000</cx:pt>
          <cx:pt idx="15842">200000</cx:pt>
          <cx:pt idx="15843">80000</cx:pt>
          <cx:pt idx="15844">250000</cx:pt>
          <cx:pt idx="15845">180000</cx:pt>
          <cx:pt idx="15846">500000</cx:pt>
          <cx:pt idx="15847">140000</cx:pt>
          <cx:pt idx="15848">140000</cx:pt>
          <cx:pt idx="15849">130000</cx:pt>
          <cx:pt idx="15850">130000</cx:pt>
          <cx:pt idx="15851">250000</cx:pt>
          <cx:pt idx="15852">300000</cx:pt>
          <cx:pt idx="15853">250000</cx:pt>
          <cx:pt idx="15854">270000</cx:pt>
          <cx:pt idx="15855">320000</cx:pt>
          <cx:pt idx="15856">250000</cx:pt>
          <cx:pt idx="15857">650000</cx:pt>
          <cx:pt idx="15858">180000</cx:pt>
          <cx:pt idx="15859">250000</cx:pt>
          <cx:pt idx="15860">120000</cx:pt>
          <cx:pt idx="15861">150000</cx:pt>
          <cx:pt idx="15862">90000</cx:pt>
          <cx:pt idx="15863">300000</cx:pt>
          <cx:pt idx="15864">370000</cx:pt>
          <cx:pt idx="15865">190000</cx:pt>
          <cx:pt idx="15866">290000</cx:pt>
          <cx:pt idx="15867">150000</cx:pt>
          <cx:pt idx="15868">120000</cx:pt>
          <cx:pt idx="15869">250000</cx:pt>
          <cx:pt idx="15870">180000</cx:pt>
          <cx:pt idx="15871">240000</cx:pt>
          <cx:pt idx="15872">400000</cx:pt>
          <cx:pt idx="15873">200000</cx:pt>
          <cx:pt idx="15874">70000</cx:pt>
          <cx:pt idx="15875">180000</cx:pt>
          <cx:pt idx="15876">250000</cx:pt>
          <cx:pt idx="15877">1000000</cx:pt>
          <cx:pt idx="15878">230000</cx:pt>
          <cx:pt idx="15879">2520000</cx:pt>
          <cx:pt idx="15880">400000</cx:pt>
          <cx:pt idx="15881">40000</cx:pt>
          <cx:pt idx="15882">200000</cx:pt>
          <cx:pt idx="15883">40000</cx:pt>
          <cx:pt idx="15884">220000</cx:pt>
          <cx:pt idx="15885">190000</cx:pt>
          <cx:pt idx="15886">200000</cx:pt>
          <cx:pt idx="15887">750000</cx:pt>
          <cx:pt idx="15888">110000</cx:pt>
          <cx:pt idx="15889">400000</cx:pt>
          <cx:pt idx="15890">160000</cx:pt>
          <cx:pt idx="15891">250000</cx:pt>
          <cx:pt idx="15892">80000</cx:pt>
          <cx:pt idx="15893">100000</cx:pt>
          <cx:pt idx="15894">200000</cx:pt>
          <cx:pt idx="15895">480000</cx:pt>
          <cx:pt idx="15896">230000</cx:pt>
          <cx:pt idx="15897">350000</cx:pt>
          <cx:pt idx="15898">130000</cx:pt>
          <cx:pt idx="15899">300000</cx:pt>
          <cx:pt idx="15900">290000</cx:pt>
          <cx:pt idx="15901">120000</cx:pt>
          <cx:pt idx="15902">160000</cx:pt>
          <cx:pt idx="15903">270000</cx:pt>
          <cx:pt idx="15904">100000</cx:pt>
          <cx:pt idx="15905">150000</cx:pt>
          <cx:pt idx="15906">350000</cx:pt>
          <cx:pt idx="15907">100000</cx:pt>
          <cx:pt idx="15908">50000</cx:pt>
          <cx:pt idx="15909">250000</cx:pt>
          <cx:pt idx="15910">2520000</cx:pt>
          <cx:pt idx="15911">310000</cx:pt>
          <cx:pt idx="15912">280000</cx:pt>
          <cx:pt idx="15913">90000</cx:pt>
          <cx:pt idx="15914">180000</cx:pt>
          <cx:pt idx="15915">250000</cx:pt>
          <cx:pt idx="15916">680000</cx:pt>
          <cx:pt idx="15917">180000</cx:pt>
          <cx:pt idx="15918">140000</cx:pt>
          <cx:pt idx="15919">350000</cx:pt>
          <cx:pt idx="15920">550000</cx:pt>
          <cx:pt idx="15921">380000</cx:pt>
          <cx:pt idx="15922">330000</cx:pt>
          <cx:pt idx="15923">220000</cx:pt>
          <cx:pt idx="15924">550000</cx:pt>
          <cx:pt idx="15925">180000</cx:pt>
          <cx:pt idx="15926">130000</cx:pt>
          <cx:pt idx="15927">150000</cx:pt>
          <cx:pt idx="15928">300000</cx:pt>
          <cx:pt idx="15929">320000</cx:pt>
          <cx:pt idx="15930">550000</cx:pt>
          <cx:pt idx="15931">550000</cx:pt>
          <cx:pt idx="15932">250000</cx:pt>
          <cx:pt idx="15933">300000</cx:pt>
          <cx:pt idx="15934">450000</cx:pt>
          <cx:pt idx="15935">300000</cx:pt>
          <cx:pt idx="15936">200000</cx:pt>
          <cx:pt idx="15937">230000</cx:pt>
          <cx:pt idx="15938">170000</cx:pt>
          <cx:pt idx="15939">240000</cx:pt>
          <cx:pt idx="15940">320000</cx:pt>
          <cx:pt idx="15941">300000</cx:pt>
          <cx:pt idx="15942">290000</cx:pt>
          <cx:pt idx="15943">500000</cx:pt>
          <cx:pt idx="15944">300000</cx:pt>
          <cx:pt idx="15945">200000</cx:pt>
          <cx:pt idx="15946">400000</cx:pt>
          <cx:pt idx="15947">180000</cx:pt>
          <cx:pt idx="15948">160000</cx:pt>
          <cx:pt idx="15949">90000</cx:pt>
          <cx:pt idx="15950">190000</cx:pt>
          <cx:pt idx="15951">260000</cx:pt>
          <cx:pt idx="15952">90000</cx:pt>
          <cx:pt idx="15953">200000</cx:pt>
          <cx:pt idx="15954">90000</cx:pt>
          <cx:pt idx="15955">150000</cx:pt>
          <cx:pt idx="15956">60000</cx:pt>
          <cx:pt idx="15957">300000</cx:pt>
          <cx:pt idx="15958">180000</cx:pt>
          <cx:pt idx="15959">180000</cx:pt>
          <cx:pt idx="15960">450000</cx:pt>
          <cx:pt idx="15961">290000</cx:pt>
          <cx:pt idx="15962">140000</cx:pt>
          <cx:pt idx="15963">300000</cx:pt>
          <cx:pt idx="15964">40000</cx:pt>
          <cx:pt idx="15965">50000</cx:pt>
          <cx:pt idx="15966">200000</cx:pt>
          <cx:pt idx="15967">220000</cx:pt>
          <cx:pt idx="15968">120000</cx:pt>
          <cx:pt idx="15969">60000</cx:pt>
          <cx:pt idx="15970">330000</cx:pt>
          <cx:pt idx="15971">70000</cx:pt>
          <cx:pt idx="15972">70000</cx:pt>
          <cx:pt idx="15973">500000</cx:pt>
          <cx:pt idx="15974">70000</cx:pt>
          <cx:pt idx="15975">110000</cx:pt>
          <cx:pt idx="15976">320000</cx:pt>
          <cx:pt idx="15977">90000</cx:pt>
          <cx:pt idx="15978">130000</cx:pt>
          <cx:pt idx="15979">100000</cx:pt>
          <cx:pt idx="15980">200000</cx:pt>
          <cx:pt idx="15981">90000</cx:pt>
          <cx:pt idx="15982">210000</cx:pt>
          <cx:pt idx="15983">610000</cx:pt>
          <cx:pt idx="15984">90000</cx:pt>
          <cx:pt idx="15985">190000</cx:pt>
          <cx:pt idx="15986">190000</cx:pt>
          <cx:pt idx="15987">200000</cx:pt>
          <cx:pt idx="15988">190000</cx:pt>
          <cx:pt idx="15989">190000</cx:pt>
          <cx:pt idx="15990">400000</cx:pt>
          <cx:pt idx="15991">110000</cx:pt>
          <cx:pt idx="15992">280000</cx:pt>
          <cx:pt idx="15993">320000</cx:pt>
          <cx:pt idx="15994">170000</cx:pt>
          <cx:pt idx="15995">30000</cx:pt>
          <cx:pt idx="15996">200000</cx:pt>
          <cx:pt idx="15997">60000</cx:pt>
          <cx:pt idx="15998">120000</cx:pt>
          <cx:pt idx="15999">150000</cx:pt>
          <cx:pt idx="16000">60000</cx:pt>
          <cx:pt idx="16001">100000</cx:pt>
          <cx:pt idx="16002">500000</cx:pt>
          <cx:pt idx="16003">600000</cx:pt>
          <cx:pt idx="16004">320000</cx:pt>
          <cx:pt idx="16005">40000</cx:pt>
          <cx:pt idx="16006">230000</cx:pt>
          <cx:pt idx="16007">140000</cx:pt>
          <cx:pt idx="16008">330000</cx:pt>
          <cx:pt idx="16009">250000</cx:pt>
          <cx:pt idx="16010">200000</cx:pt>
          <cx:pt idx="16011">200000</cx:pt>
          <cx:pt idx="16012">200000</cx:pt>
          <cx:pt idx="16013">150000</cx:pt>
          <cx:pt idx="16014">200000</cx:pt>
          <cx:pt idx="16015">500000</cx:pt>
          <cx:pt idx="16016">110000</cx:pt>
          <cx:pt idx="16017">170000</cx:pt>
          <cx:pt idx="16018">260000</cx:pt>
          <cx:pt idx="16019">150000</cx:pt>
          <cx:pt idx="16020">250000</cx:pt>
          <cx:pt idx="16021">80000</cx:pt>
          <cx:pt idx="16022">430000</cx:pt>
          <cx:pt idx="16023">800000</cx:pt>
          <cx:pt idx="16024">350000</cx:pt>
          <cx:pt idx="16025">80000</cx:pt>
          <cx:pt idx="16026">400000</cx:pt>
          <cx:pt idx="16027">70000</cx:pt>
          <cx:pt idx="16028">140000</cx:pt>
          <cx:pt idx="16029">160000</cx:pt>
          <cx:pt idx="16030">90000</cx:pt>
          <cx:pt idx="16031">130000</cx:pt>
          <cx:pt idx="16032">120000</cx:pt>
          <cx:pt idx="16033">240000</cx:pt>
          <cx:pt idx="16034">400000</cx:pt>
          <cx:pt idx="16035">250000</cx:pt>
          <cx:pt idx="16036">110000</cx:pt>
          <cx:pt idx="16037">150000</cx:pt>
          <cx:pt idx="16038">250000</cx:pt>
          <cx:pt idx="16039">450000</cx:pt>
          <cx:pt idx="16040">150000</cx:pt>
          <cx:pt idx="16041">300000</cx:pt>
          <cx:pt idx="16042">200000</cx:pt>
          <cx:pt idx="16043">200000</cx:pt>
          <cx:pt idx="16044">320000</cx:pt>
          <cx:pt idx="16045">150000</cx:pt>
          <cx:pt idx="16046">350000</cx:pt>
          <cx:pt idx="16047">90000</cx:pt>
          <cx:pt idx="16048">160000</cx:pt>
          <cx:pt idx="16049">1000000</cx:pt>
          <cx:pt idx="16050">420000</cx:pt>
          <cx:pt idx="16051">380000</cx:pt>
          <cx:pt idx="16052">160000</cx:pt>
          <cx:pt idx="16053">250000</cx:pt>
          <cx:pt idx="16054">190000</cx:pt>
          <cx:pt idx="16055">150000</cx:pt>
          <cx:pt idx="16056">190000</cx:pt>
          <cx:pt idx="16057">180000</cx:pt>
          <cx:pt idx="16058">250000</cx:pt>
          <cx:pt idx="16059">150000</cx:pt>
          <cx:pt idx="16060">160000</cx:pt>
          <cx:pt idx="16061">110000</cx:pt>
          <cx:pt idx="16062">570000</cx:pt>
          <cx:pt idx="16063">180000</cx:pt>
          <cx:pt idx="16064">400000</cx:pt>
          <cx:pt idx="16065">250000</cx:pt>
          <cx:pt idx="16066">290000</cx:pt>
          <cx:pt idx="16067">100000</cx:pt>
          <cx:pt idx="16068">200000</cx:pt>
          <cx:pt idx="16069">200000</cx:pt>
          <cx:pt idx="16070">350000</cx:pt>
          <cx:pt idx="16071">320000</cx:pt>
          <cx:pt idx="16072">320000</cx:pt>
          <cx:pt idx="16073">290000</cx:pt>
          <cx:pt idx="16074">210000</cx:pt>
          <cx:pt idx="16075">170000</cx:pt>
          <cx:pt idx="16076">400000</cx:pt>
          <cx:pt idx="16077">120000</cx:pt>
          <cx:pt idx="16078">450000</cx:pt>
          <cx:pt idx="16079">350000</cx:pt>
          <cx:pt idx="16080">180000</cx:pt>
          <cx:pt idx="16081">210000</cx:pt>
          <cx:pt idx="16082">350000</cx:pt>
          <cx:pt idx="16083">350000</cx:pt>
          <cx:pt idx="16084">160000</cx:pt>
          <cx:pt idx="16085">400000</cx:pt>
          <cx:pt idx="16086">250000</cx:pt>
          <cx:pt idx="16087">530000</cx:pt>
          <cx:pt idx="16088">300000</cx:pt>
          <cx:pt idx="16089">380000</cx:pt>
          <cx:pt idx="16090">110000</cx:pt>
          <cx:pt idx="16091">550000</cx:pt>
          <cx:pt idx="16092">190000</cx:pt>
          <cx:pt idx="16093">280000</cx:pt>
          <cx:pt idx="16094">650000</cx:pt>
          <cx:pt idx="16095">650000</cx:pt>
          <cx:pt idx="16096">220000</cx:pt>
          <cx:pt idx="16097">540000</cx:pt>
          <cx:pt idx="16098">650000</cx:pt>
          <cx:pt idx="16099">300000</cx:pt>
          <cx:pt idx="16100">800000</cx:pt>
          <cx:pt idx="16101">230000</cx:pt>
          <cx:pt idx="16102">150000</cx:pt>
          <cx:pt idx="16103">100000</cx:pt>
          <cx:pt idx="16104">170000</cx:pt>
          <cx:pt idx="16105">70000</cx:pt>
          <cx:pt idx="16106">210000</cx:pt>
          <cx:pt idx="16107">800000</cx:pt>
          <cx:pt idx="16108">350000</cx:pt>
          <cx:pt idx="16109">460000</cx:pt>
          <cx:pt idx="16110">600000</cx:pt>
          <cx:pt idx="16111">300000</cx:pt>
          <cx:pt idx="16112">250000</cx:pt>
          <cx:pt idx="16113">300000</cx:pt>
          <cx:pt idx="16114">200000</cx:pt>
          <cx:pt idx="16115">180000</cx:pt>
          <cx:pt idx="16116">80000</cx:pt>
          <cx:pt idx="16117">80000</cx:pt>
          <cx:pt idx="16118">450000</cx:pt>
          <cx:pt idx="16119">700000</cx:pt>
          <cx:pt idx="16120">130000</cx:pt>
          <cx:pt idx="16121">400000</cx:pt>
          <cx:pt idx="16122">730000</cx:pt>
          <cx:pt idx="16123">300000</cx:pt>
          <cx:pt idx="16124">300000</cx:pt>
          <cx:pt idx="16125">200000</cx:pt>
          <cx:pt idx="16126">300000</cx:pt>
          <cx:pt idx="16127">100000</cx:pt>
          <cx:pt idx="16128">200000</cx:pt>
          <cx:pt idx="16129">130000</cx:pt>
          <cx:pt idx="16130">100000</cx:pt>
          <cx:pt idx="16131">230000</cx:pt>
          <cx:pt idx="16132">50000</cx:pt>
          <cx:pt idx="16133">250000</cx:pt>
          <cx:pt idx="16134">130000</cx:pt>
          <cx:pt idx="16135">500000</cx:pt>
          <cx:pt idx="16136">400000</cx:pt>
          <cx:pt idx="16137">180000</cx:pt>
          <cx:pt idx="16138">350000</cx:pt>
          <cx:pt idx="16139">300000</cx:pt>
          <cx:pt idx="16140">160000</cx:pt>
          <cx:pt idx="16141">500000</cx:pt>
          <cx:pt idx="16142">360000</cx:pt>
          <cx:pt idx="16143">350000</cx:pt>
          <cx:pt idx="16144">140000</cx:pt>
          <cx:pt idx="16145">290000</cx:pt>
          <cx:pt idx="16146">2520000</cx:pt>
          <cx:pt idx="16147">240000</cx:pt>
          <cx:pt idx="16148">70000</cx:pt>
          <cx:pt idx="16149">60000</cx:pt>
          <cx:pt idx="16150">70000</cx:pt>
          <cx:pt idx="16151">500000</cx:pt>
          <cx:pt idx="16152">250000</cx:pt>
          <cx:pt idx="16153">210000</cx:pt>
          <cx:pt idx="16154">500000</cx:pt>
          <cx:pt idx="16155">350000</cx:pt>
          <cx:pt idx="16156">1000000</cx:pt>
          <cx:pt idx="16157">620000</cx:pt>
          <cx:pt idx="16158">320000</cx:pt>
          <cx:pt idx="16159">1000000</cx:pt>
          <cx:pt idx="16160">200000</cx:pt>
          <cx:pt idx="16161">650000</cx:pt>
          <cx:pt idx="16162">300000</cx:pt>
          <cx:pt idx="16163">260000</cx:pt>
          <cx:pt idx="16164">130000</cx:pt>
          <cx:pt idx="16165">80000</cx:pt>
          <cx:pt idx="16166">110000</cx:pt>
          <cx:pt idx="16167">500000</cx:pt>
          <cx:pt idx="16168">180000</cx:pt>
          <cx:pt idx="16169">240000</cx:pt>
          <cx:pt idx="16170">190000</cx:pt>
          <cx:pt idx="16171">350000</cx:pt>
          <cx:pt idx="16172">2520000</cx:pt>
          <cx:pt idx="16173">400000</cx:pt>
          <cx:pt idx="16174">40000</cx:pt>
          <cx:pt idx="16175">220000</cx:pt>
          <cx:pt idx="16176">160000</cx:pt>
          <cx:pt idx="16177">150000</cx:pt>
          <cx:pt idx="16178">170000</cx:pt>
          <cx:pt idx="16179">50000</cx:pt>
          <cx:pt idx="16180">200000</cx:pt>
          <cx:pt idx="16181">250000</cx:pt>
          <cx:pt idx="16182">200000</cx:pt>
          <cx:pt idx="16183">400000</cx:pt>
          <cx:pt idx="16184">100000</cx:pt>
          <cx:pt idx="16185">300000</cx:pt>
          <cx:pt idx="16186">280000</cx:pt>
          <cx:pt idx="16187">260000</cx:pt>
          <cx:pt idx="16188">180000</cx:pt>
          <cx:pt idx="16189">200000</cx:pt>
          <cx:pt idx="16190">240000</cx:pt>
          <cx:pt idx="16191">280000</cx:pt>
          <cx:pt idx="16192">220000</cx:pt>
          <cx:pt idx="16193">140000</cx:pt>
          <cx:pt idx="16194">80000</cx:pt>
          <cx:pt idx="16195">230000</cx:pt>
          <cx:pt idx="16196">300000</cx:pt>
          <cx:pt idx="16197">160000</cx:pt>
          <cx:pt idx="16198">240000</cx:pt>
          <cx:pt idx="16199">20000</cx:pt>
          <cx:pt idx="16200">200000</cx:pt>
          <cx:pt idx="16201">300000</cx:pt>
          <cx:pt idx="16202">100000</cx:pt>
          <cx:pt idx="16203">2520000</cx:pt>
          <cx:pt idx="16204">270000</cx:pt>
          <cx:pt idx="16205">150000</cx:pt>
          <cx:pt idx="16206">300000</cx:pt>
          <cx:pt idx="16207">190000</cx:pt>
          <cx:pt idx="16208">140000</cx:pt>
          <cx:pt idx="16209">200000</cx:pt>
          <cx:pt idx="16210">160000</cx:pt>
          <cx:pt idx="16211">290000</cx:pt>
          <cx:pt idx="16212">150000</cx:pt>
          <cx:pt idx="16213">300000</cx:pt>
          <cx:pt idx="16214">160000</cx:pt>
          <cx:pt idx="16215">160000</cx:pt>
          <cx:pt idx="16216">110000</cx:pt>
          <cx:pt idx="16217">300000</cx:pt>
          <cx:pt idx="16218">200000</cx:pt>
          <cx:pt idx="16219">150000</cx:pt>
          <cx:pt idx="16220">200000</cx:pt>
          <cx:pt idx="16221">100000</cx:pt>
          <cx:pt idx="16222">420000</cx:pt>
          <cx:pt idx="16223">50000</cx:pt>
          <cx:pt idx="16224">350000</cx:pt>
          <cx:pt idx="16225">350000</cx:pt>
          <cx:pt idx="16226">350000</cx:pt>
          <cx:pt idx="16227">250000</cx:pt>
          <cx:pt idx="16228">290000</cx:pt>
          <cx:pt idx="16229">1000000</cx:pt>
          <cx:pt idx="16230">50000</cx:pt>
          <cx:pt idx="16231">70000</cx:pt>
          <cx:pt idx="16232">150000</cx:pt>
          <cx:pt idx="16233">150000</cx:pt>
          <cx:pt idx="16234">90000</cx:pt>
          <cx:pt idx="16235">50000</cx:pt>
          <cx:pt idx="16236">460000</cx:pt>
          <cx:pt idx="16237">330000</cx:pt>
          <cx:pt idx="16238">260000</cx:pt>
          <cx:pt idx="16239">430000</cx:pt>
          <cx:pt idx="16240">580000</cx:pt>
          <cx:pt idx="16241">160000</cx:pt>
          <cx:pt idx="16242">550000</cx:pt>
          <cx:pt idx="16243">170000</cx:pt>
          <cx:pt idx="16244">800000</cx:pt>
          <cx:pt idx="16245">280000</cx:pt>
          <cx:pt idx="16246">60000</cx:pt>
          <cx:pt idx="16247">430000</cx:pt>
          <cx:pt idx="16248">80000</cx:pt>
          <cx:pt idx="16249">120000</cx:pt>
          <cx:pt idx="16250">380000</cx:pt>
          <cx:pt idx="16251">350000</cx:pt>
          <cx:pt idx="16252">150000</cx:pt>
          <cx:pt idx="16253">400000</cx:pt>
          <cx:pt idx="16254">300000</cx:pt>
          <cx:pt idx="16255">140000</cx:pt>
          <cx:pt idx="16256">180000</cx:pt>
          <cx:pt idx="16257">170000</cx:pt>
          <cx:pt idx="16258">170000</cx:pt>
          <cx:pt idx="16259">280000</cx:pt>
          <cx:pt idx="16260">60000</cx:pt>
          <cx:pt idx="16261">400000</cx:pt>
          <cx:pt idx="16262">440000</cx:pt>
          <cx:pt idx="16263">320000</cx:pt>
          <cx:pt idx="16264">150000</cx:pt>
          <cx:pt idx="16265">330000</cx:pt>
          <cx:pt idx="16266">90000</cx:pt>
          <cx:pt idx="16267">310000</cx:pt>
          <cx:pt idx="16268">90000</cx:pt>
          <cx:pt idx="16269">130000</cx:pt>
          <cx:pt idx="16270">450000</cx:pt>
          <cx:pt idx="16271">190000</cx:pt>
          <cx:pt idx="16272">450000</cx:pt>
          <cx:pt idx="16273">180000</cx:pt>
          <cx:pt idx="16274">280000</cx:pt>
          <cx:pt idx="16275">2520000</cx:pt>
          <cx:pt idx="16276">80000</cx:pt>
          <cx:pt idx="16277">200000</cx:pt>
          <cx:pt idx="16278">90000</cx:pt>
          <cx:pt idx="16279">500000</cx:pt>
          <cx:pt idx="16280">160000</cx:pt>
          <cx:pt idx="16281">340000</cx:pt>
          <cx:pt idx="16282">1000000</cx:pt>
          <cx:pt idx="16283">240000</cx:pt>
          <cx:pt idx="16284">100000</cx:pt>
          <cx:pt idx="16285">1100000</cx:pt>
          <cx:pt idx="16286">140000</cx:pt>
          <cx:pt idx="16287">260000</cx:pt>
          <cx:pt idx="16288">160000</cx:pt>
          <cx:pt idx="16289">120000</cx:pt>
          <cx:pt idx="16290">100000</cx:pt>
          <cx:pt idx="16291">200000</cx:pt>
          <cx:pt idx="16292">300000</cx:pt>
          <cx:pt idx="16293">160000</cx:pt>
          <cx:pt idx="16294">200000</cx:pt>
          <cx:pt idx="16295">120000</cx:pt>
          <cx:pt idx="16296">450000</cx:pt>
          <cx:pt idx="16297">220000</cx:pt>
          <cx:pt idx="16298">60000</cx:pt>
          <cx:pt idx="16299">1300000</cx:pt>
          <cx:pt idx="16300">110000</cx:pt>
          <cx:pt idx="16301">160000</cx:pt>
          <cx:pt idx="16302">430000</cx:pt>
          <cx:pt idx="16303">200000</cx:pt>
          <cx:pt idx="16304">850000</cx:pt>
          <cx:pt idx="16305">110000</cx:pt>
          <cx:pt idx="16306">150000</cx:pt>
          <cx:pt idx="16307">380000</cx:pt>
          <cx:pt idx="16308">160000</cx:pt>
          <cx:pt idx="16309">150000</cx:pt>
          <cx:pt idx="16310">280000</cx:pt>
          <cx:pt idx="16311">90000</cx:pt>
          <cx:pt idx="16312">200000</cx:pt>
          <cx:pt idx="16313">150000</cx:pt>
          <cx:pt idx="16314">200000</cx:pt>
          <cx:pt idx="16315">280000</cx:pt>
          <cx:pt idx="16316">790000</cx:pt>
          <cx:pt idx="16317">800000</cx:pt>
          <cx:pt idx="16318">300000</cx:pt>
          <cx:pt idx="16319">580000</cx:pt>
          <cx:pt idx="16320">200000</cx:pt>
          <cx:pt idx="16321">220000</cx:pt>
          <cx:pt idx="16322">100000</cx:pt>
          <cx:pt idx="16323">100000</cx:pt>
          <cx:pt idx="16324">300000</cx:pt>
          <cx:pt idx="16325">470000</cx:pt>
          <cx:pt idx="16326">250000</cx:pt>
          <cx:pt idx="16327">100000</cx:pt>
          <cx:pt idx="16328">60000</cx:pt>
          <cx:pt idx="16329">130000</cx:pt>
          <cx:pt idx="16330">200000</cx:pt>
          <cx:pt idx="16331">150000</cx:pt>
          <cx:pt idx="16332">270000</cx:pt>
          <cx:pt idx="16333">210000</cx:pt>
          <cx:pt idx="16334">330000</cx:pt>
          <cx:pt idx="16335">130000</cx:pt>
          <cx:pt idx="16336">700000</cx:pt>
          <cx:pt idx="16337">600000</cx:pt>
          <cx:pt idx="16338">230000</cx:pt>
          <cx:pt idx="16339">70000</cx:pt>
          <cx:pt idx="16340">230000</cx:pt>
          <cx:pt idx="16341">400000</cx:pt>
          <cx:pt idx="16342">80000</cx:pt>
          <cx:pt idx="16343">240000</cx:pt>
          <cx:pt idx="16344">370000</cx:pt>
          <cx:pt idx="16345">230000</cx:pt>
          <cx:pt idx="16346">80000</cx:pt>
          <cx:pt idx="16347">20000</cx:pt>
          <cx:pt idx="16348">300000</cx:pt>
          <cx:pt idx="16349">250000</cx:pt>
          <cx:pt idx="16350">150000</cx:pt>
          <cx:pt idx="16351">160000</cx:pt>
          <cx:pt idx="16352">500000</cx:pt>
          <cx:pt idx="16353">800000</cx:pt>
          <cx:pt idx="16354">250000</cx:pt>
          <cx:pt idx="16355">100000</cx:pt>
          <cx:pt idx="16356">110000</cx:pt>
          <cx:pt idx="16357">220000</cx:pt>
          <cx:pt idx="16358">450000</cx:pt>
          <cx:pt idx="16359">290000</cx:pt>
          <cx:pt idx="16360">330000</cx:pt>
          <cx:pt idx="16361">500000</cx:pt>
          <cx:pt idx="16362">550000</cx:pt>
          <cx:pt idx="16363">300000</cx:pt>
          <cx:pt idx="16364">2520000</cx:pt>
          <cx:pt idx="16365">450000</cx:pt>
          <cx:pt idx="16366">210000</cx:pt>
          <cx:pt idx="16367">200000</cx:pt>
          <cx:pt idx="16368">100000</cx:pt>
          <cx:pt idx="16369">950000</cx:pt>
          <cx:pt idx="16370">140000</cx:pt>
          <cx:pt idx="16371">130000</cx:pt>
          <cx:pt idx="16372">300000</cx:pt>
          <cx:pt idx="16373">350000</cx:pt>
          <cx:pt idx="16374">110000</cx:pt>
          <cx:pt idx="16375">140000</cx:pt>
          <cx:pt idx="16376">130000</cx:pt>
          <cx:pt idx="16377">90000</cx:pt>
          <cx:pt idx="16378">200000</cx:pt>
          <cx:pt idx="16379">180000</cx:pt>
          <cx:pt idx="16380">350000</cx:pt>
          <cx:pt idx="16381">350000</cx:pt>
          <cx:pt idx="16382">950000</cx:pt>
          <cx:pt idx="16383">400000</cx:pt>
          <cx:pt idx="16384">320000</cx:pt>
          <cx:pt idx="16385">250000</cx:pt>
          <cx:pt idx="16386">270000</cx:pt>
          <cx:pt idx="16387">350000</cx:pt>
          <cx:pt idx="16388">1100000</cx:pt>
          <cx:pt idx="16389">230000</cx:pt>
          <cx:pt idx="16390">850000</cx:pt>
          <cx:pt idx="16391">280000</cx:pt>
          <cx:pt idx="16392">500000</cx:pt>
          <cx:pt idx="16393">200000</cx:pt>
          <cx:pt idx="16394">80000</cx:pt>
          <cx:pt idx="16395">130000</cx:pt>
          <cx:pt idx="16396">340000</cx:pt>
          <cx:pt idx="16397">140000</cx:pt>
          <cx:pt idx="16398">320000</cx:pt>
          <cx:pt idx="16399">230000</cx:pt>
          <cx:pt idx="16400">340000</cx:pt>
          <cx:pt idx="16401">200000</cx:pt>
          <cx:pt idx="16402">170000</cx:pt>
          <cx:pt idx="16403">200000</cx:pt>
          <cx:pt idx="16404">380000</cx:pt>
          <cx:pt idx="16405">2520000</cx:pt>
          <cx:pt idx="16406">1000000</cx:pt>
          <cx:pt idx="16407">290000</cx:pt>
          <cx:pt idx="16408">490000</cx:pt>
          <cx:pt idx="16409">300000</cx:pt>
          <cx:pt idx="16410">180000</cx:pt>
          <cx:pt idx="16411">320000</cx:pt>
          <cx:pt idx="16412">300000</cx:pt>
          <cx:pt idx="16413">330000</cx:pt>
          <cx:pt idx="16414">20000</cx:pt>
          <cx:pt idx="16415">10000</cx:pt>
          <cx:pt idx="16416">250000</cx:pt>
          <cx:pt idx="16417">40000</cx:pt>
          <cx:pt idx="16418">320000</cx:pt>
          <cx:pt idx="16419">40000</cx:pt>
          <cx:pt idx="16420">650000</cx:pt>
          <cx:pt idx="16421">190000</cx:pt>
          <cx:pt idx="16422">130000</cx:pt>
          <cx:pt idx="16423">120000</cx:pt>
          <cx:pt idx="16424">80000</cx:pt>
          <cx:pt idx="16425">270000</cx:pt>
          <cx:pt idx="16426">250000</cx:pt>
          <cx:pt idx="16427">550000</cx:pt>
          <cx:pt idx="16428">210000</cx:pt>
          <cx:pt idx="16429">200000</cx:pt>
          <cx:pt idx="16430">200000</cx:pt>
          <cx:pt idx="16431">180000</cx:pt>
          <cx:pt idx="16432">220000</cx:pt>
          <cx:pt idx="16433">2520000</cx:pt>
          <cx:pt idx="16434">270000</cx:pt>
          <cx:pt idx="16435">200000</cx:pt>
          <cx:pt idx="16436">50000</cx:pt>
          <cx:pt idx="16437">40000</cx:pt>
          <cx:pt idx="16438">310000</cx:pt>
          <cx:pt idx="16439">320000</cx:pt>
          <cx:pt idx="16440">160000</cx:pt>
          <cx:pt idx="16441">180000</cx:pt>
          <cx:pt idx="16442">230000</cx:pt>
          <cx:pt idx="16443">350000</cx:pt>
          <cx:pt idx="16444">220000</cx:pt>
          <cx:pt idx="16445">280000</cx:pt>
          <cx:pt idx="16446">60000</cx:pt>
          <cx:pt idx="16447">320000</cx:pt>
          <cx:pt idx="16448">1000000</cx:pt>
          <cx:pt idx="16449">60000</cx:pt>
          <cx:pt idx="16450">90000</cx:pt>
          <cx:pt idx="16451">430000</cx:pt>
          <cx:pt idx="16452">390000</cx:pt>
          <cx:pt idx="16453">350000</cx:pt>
          <cx:pt idx="16454">200000</cx:pt>
          <cx:pt idx="16455">180000</cx:pt>
          <cx:pt idx="16456">320000</cx:pt>
          <cx:pt idx="16457">80000</cx:pt>
          <cx:pt idx="16458">290000</cx:pt>
          <cx:pt idx="16459">150000</cx:pt>
          <cx:pt idx="16460">450000</cx:pt>
          <cx:pt idx="16461">110000</cx:pt>
          <cx:pt idx="16462">130000</cx:pt>
          <cx:pt idx="16463">900000</cx:pt>
          <cx:pt idx="16464">300000</cx:pt>
          <cx:pt idx="16465">140000</cx:pt>
          <cx:pt idx="16466">90000</cx:pt>
          <cx:pt idx="16467">400000</cx:pt>
          <cx:pt idx="16468">300000</cx:pt>
          <cx:pt idx="16469">160000</cx:pt>
          <cx:pt idx="16470">60000</cx:pt>
          <cx:pt idx="16471">90000</cx:pt>
          <cx:pt idx="16472">160000</cx:pt>
          <cx:pt idx="16473">140000</cx:pt>
          <cx:pt idx="16474">70000</cx:pt>
          <cx:pt idx="16475">340000</cx:pt>
          <cx:pt idx="16476">300000</cx:pt>
          <cx:pt idx="16477">200000</cx:pt>
          <cx:pt idx="16478">200000</cx:pt>
          <cx:pt idx="16479">290000</cx:pt>
          <cx:pt idx="16480">280000</cx:pt>
          <cx:pt idx="16481">130000</cx:pt>
          <cx:pt idx="16482">300000</cx:pt>
          <cx:pt idx="16483">750000</cx:pt>
          <cx:pt idx="16484">800000</cx:pt>
          <cx:pt idx="16485">150000</cx:pt>
          <cx:pt idx="16486">130000</cx:pt>
          <cx:pt idx="16487">350000</cx:pt>
          <cx:pt idx="16488">500000</cx:pt>
          <cx:pt idx="16489">200000</cx:pt>
          <cx:pt idx="16490">170000</cx:pt>
          <cx:pt idx="16491">290000</cx:pt>
          <cx:pt idx="16492">160000</cx:pt>
          <cx:pt idx="16493">170000</cx:pt>
          <cx:pt idx="16494">350000</cx:pt>
          <cx:pt idx="16495">620000</cx:pt>
          <cx:pt idx="16496">200000</cx:pt>
          <cx:pt idx="16497">400000</cx:pt>
          <cx:pt idx="16498">270000</cx:pt>
          <cx:pt idx="16499">10000</cx:pt>
          <cx:pt idx="16500">160000</cx:pt>
          <cx:pt idx="16501">250000</cx:pt>
          <cx:pt idx="16502">400000</cx:pt>
          <cx:pt idx="16503">170000</cx:pt>
          <cx:pt idx="16504">230000</cx:pt>
          <cx:pt idx="16505">90000</cx:pt>
          <cx:pt idx="16506">70000</cx:pt>
          <cx:pt idx="16507">100000</cx:pt>
          <cx:pt idx="16508">210000</cx:pt>
          <cx:pt idx="16509">230000</cx:pt>
          <cx:pt idx="16510">50000</cx:pt>
          <cx:pt idx="16511">10000</cx:pt>
          <cx:pt idx="16512">200000</cx:pt>
          <cx:pt idx="16513">160000</cx:pt>
          <cx:pt idx="16514">180000</cx:pt>
          <cx:pt idx="16515">130000</cx:pt>
          <cx:pt idx="16516">160000</cx:pt>
          <cx:pt idx="16517">700000</cx:pt>
          <cx:pt idx="16518">350000</cx:pt>
          <cx:pt idx="16519">250000</cx:pt>
          <cx:pt idx="16520">20000</cx:pt>
          <cx:pt idx="16521">300000</cx:pt>
          <cx:pt idx="16522">450000</cx:pt>
          <cx:pt idx="16523">400000</cx:pt>
          <cx:pt idx="16524">230000</cx:pt>
          <cx:pt idx="16525">210000</cx:pt>
          <cx:pt idx="16526">250000</cx:pt>
          <cx:pt idx="16527">230000</cx:pt>
          <cx:pt idx="16528">250000</cx:pt>
          <cx:pt idx="16529">650000</cx:pt>
          <cx:pt idx="16530">250000</cx:pt>
          <cx:pt idx="16531">290000</cx:pt>
          <cx:pt idx="16532">120000</cx:pt>
          <cx:pt idx="16533">200000</cx:pt>
          <cx:pt idx="16534">130000</cx:pt>
          <cx:pt idx="16535">110000</cx:pt>
          <cx:pt idx="16536">260000</cx:pt>
          <cx:pt idx="16537">530000</cx:pt>
          <cx:pt idx="16538">140000</cx:pt>
          <cx:pt idx="16539">120000</cx:pt>
          <cx:pt idx="16540">300000</cx:pt>
          <cx:pt idx="16541">200000</cx:pt>
          <cx:pt idx="16542">110000</cx:pt>
          <cx:pt idx="16543">90000</cx:pt>
          <cx:pt idx="16544">1020000</cx:pt>
          <cx:pt idx="16545">200000</cx:pt>
          <cx:pt idx="16546">800000</cx:pt>
          <cx:pt idx="16547">200000</cx:pt>
          <cx:pt idx="16548">180000</cx:pt>
          <cx:pt idx="16549">200000</cx:pt>
          <cx:pt idx="16550">400000</cx:pt>
          <cx:pt idx="16551">2520000</cx:pt>
          <cx:pt idx="16552">500000</cx:pt>
          <cx:pt idx="16553">180000</cx:pt>
          <cx:pt idx="16554">150000</cx:pt>
          <cx:pt idx="16555">220000</cx:pt>
          <cx:pt idx="16556">200000</cx:pt>
          <cx:pt idx="16557">200000</cx:pt>
          <cx:pt idx="16558">120000</cx:pt>
          <cx:pt idx="16559">350000</cx:pt>
          <cx:pt idx="16560">330000</cx:pt>
          <cx:pt idx="16561">380000</cx:pt>
          <cx:pt idx="16562">120000</cx:pt>
          <cx:pt idx="16563">400000</cx:pt>
          <cx:pt idx="16564">80000</cx:pt>
          <cx:pt idx="16565">1200000</cx:pt>
          <cx:pt idx="16566">260000</cx:pt>
          <cx:pt idx="16567">180000</cx:pt>
          <cx:pt idx="16568">250000</cx:pt>
          <cx:pt idx="16569">170000</cx:pt>
          <cx:pt idx="16570">120000</cx:pt>
          <cx:pt idx="16571">850000</cx:pt>
          <cx:pt idx="16572">500000</cx:pt>
          <cx:pt idx="16573">350000</cx:pt>
          <cx:pt idx="16574">130000</cx:pt>
          <cx:pt idx="16575">90000</cx:pt>
          <cx:pt idx="16576">1300000</cx:pt>
          <cx:pt idx="16577">210000</cx:pt>
          <cx:pt idx="16578">400000</cx:pt>
          <cx:pt idx="16579">190000</cx:pt>
          <cx:pt idx="16580">80000</cx:pt>
          <cx:pt idx="16581">260000</cx:pt>
          <cx:pt idx="16582">80000</cx:pt>
          <cx:pt idx="16583">380000</cx:pt>
          <cx:pt idx="16584">350000</cx:pt>
          <cx:pt idx="16585">300000</cx:pt>
          <cx:pt idx="16586">480000</cx:pt>
          <cx:pt idx="16587">200000</cx:pt>
          <cx:pt idx="16588">70000</cx:pt>
          <cx:pt idx="16589">550000</cx:pt>
          <cx:pt idx="16590">950000</cx:pt>
          <cx:pt idx="16591">700000</cx:pt>
          <cx:pt idx="16592">800000</cx:pt>
          <cx:pt idx="16593">90000</cx:pt>
          <cx:pt idx="16594">150000</cx:pt>
          <cx:pt idx="16595">160000</cx:pt>
          <cx:pt idx="16596">2520000</cx:pt>
          <cx:pt idx="16597">80000</cx:pt>
          <cx:pt idx="16598">380000</cx:pt>
          <cx:pt idx="16599">150000</cx:pt>
          <cx:pt idx="16600">900000</cx:pt>
          <cx:pt idx="16601">200000</cx:pt>
          <cx:pt idx="16602">630000</cx:pt>
          <cx:pt idx="16603">180000</cx:pt>
          <cx:pt idx="16604">320000</cx:pt>
          <cx:pt idx="16605">180000</cx:pt>
          <cx:pt idx="16606">130000</cx:pt>
          <cx:pt idx="16607">200000</cx:pt>
          <cx:pt idx="16608">250000</cx:pt>
          <cx:pt idx="16609">680000</cx:pt>
          <cx:pt idx="16610">120000</cx:pt>
          <cx:pt idx="16611">220000</cx:pt>
          <cx:pt idx="16612">50000</cx:pt>
          <cx:pt idx="16613">70000</cx:pt>
          <cx:pt idx="16614">150000</cx:pt>
          <cx:pt idx="16615">250000</cx:pt>
          <cx:pt idx="16616">50000</cx:pt>
          <cx:pt idx="16617">300000</cx:pt>
          <cx:pt idx="16618">240000</cx:pt>
          <cx:pt idx="16619">170000</cx:pt>
          <cx:pt idx="16620">370000</cx:pt>
          <cx:pt idx="16621">380000</cx:pt>
          <cx:pt idx="16622">1100000</cx:pt>
          <cx:pt idx="16623">400000</cx:pt>
          <cx:pt idx="16624">200000</cx:pt>
          <cx:pt idx="16625">260000</cx:pt>
          <cx:pt idx="16626">400000</cx:pt>
          <cx:pt idx="16627">850000</cx:pt>
          <cx:pt idx="16628">130000</cx:pt>
          <cx:pt idx="16629">350000</cx:pt>
          <cx:pt idx="16630">330000</cx:pt>
          <cx:pt idx="16631">150000</cx:pt>
          <cx:pt idx="16632">350000</cx:pt>
          <cx:pt idx="16633">250000</cx:pt>
          <cx:pt idx="16634">90000</cx:pt>
          <cx:pt idx="16635">250000</cx:pt>
          <cx:pt idx="16636">600000</cx:pt>
          <cx:pt idx="16637">220000</cx:pt>
          <cx:pt idx="16638">400000</cx:pt>
          <cx:pt idx="16639">350000</cx:pt>
          <cx:pt idx="16640">350000</cx:pt>
          <cx:pt idx="16641">330000</cx:pt>
          <cx:pt idx="16642">100000</cx:pt>
          <cx:pt idx="16643">130000</cx:pt>
          <cx:pt idx="16644">90000</cx:pt>
          <cx:pt idx="16645">170000</cx:pt>
          <cx:pt idx="16646">170000</cx:pt>
          <cx:pt idx="16647">80000</cx:pt>
          <cx:pt idx="16648">600000</cx:pt>
          <cx:pt idx="16649">800000</cx:pt>
          <cx:pt idx="16650">350000</cx:pt>
          <cx:pt idx="16651">410000</cx:pt>
          <cx:pt idx="16652">270000</cx:pt>
          <cx:pt idx="16653">90000</cx:pt>
          <cx:pt idx="16654">360000</cx:pt>
          <cx:pt idx="16655">150000</cx:pt>
          <cx:pt idx="16656">100000</cx:pt>
          <cx:pt idx="16657">230000</cx:pt>
          <cx:pt idx="16658">280000</cx:pt>
          <cx:pt idx="16659">190000</cx:pt>
          <cx:pt idx="16660">180000</cx:pt>
          <cx:pt idx="16661">400000</cx:pt>
          <cx:pt idx="16662">250000</cx:pt>
          <cx:pt idx="16663">180000</cx:pt>
          <cx:pt idx="16664">240000</cx:pt>
          <cx:pt idx="16665">240000</cx:pt>
          <cx:pt idx="16666">280000</cx:pt>
          <cx:pt idx="16667">150000</cx:pt>
          <cx:pt idx="16668">320000</cx:pt>
          <cx:pt idx="16669">430000</cx:pt>
          <cx:pt idx="16670">250000</cx:pt>
          <cx:pt idx="16671">250000</cx:pt>
          <cx:pt idx="16672">220000</cx:pt>
          <cx:pt idx="16673">380000</cx:pt>
          <cx:pt idx="16674">70000</cx:pt>
          <cx:pt idx="16675">190000</cx:pt>
          <cx:pt idx="16676">380000</cx:pt>
          <cx:pt idx="16677">380000</cx:pt>
          <cx:pt idx="16678">600000</cx:pt>
          <cx:pt idx="16679">330000</cx:pt>
          <cx:pt idx="16680">2520000</cx:pt>
          <cx:pt idx="16681">350000</cx:pt>
          <cx:pt idx="16682">200000</cx:pt>
          <cx:pt idx="16683">200000</cx:pt>
          <cx:pt idx="16684">100000</cx:pt>
          <cx:pt idx="16685">500000</cx:pt>
          <cx:pt idx="16686">390000</cx:pt>
          <cx:pt idx="16687">450000</cx:pt>
          <cx:pt idx="16688">950000</cx:pt>
          <cx:pt idx="16689">120000</cx:pt>
          <cx:pt idx="16690">50000</cx:pt>
          <cx:pt idx="16691">190000</cx:pt>
          <cx:pt idx="16692">350000</cx:pt>
          <cx:pt idx="16693">800000</cx:pt>
          <cx:pt idx="16694">750000</cx:pt>
          <cx:pt idx="16695">300000</cx:pt>
          <cx:pt idx="16696">210000</cx:pt>
          <cx:pt idx="16697">120000</cx:pt>
          <cx:pt idx="16698">460000</cx:pt>
          <cx:pt idx="16699">650000</cx:pt>
          <cx:pt idx="16700">210000</cx:pt>
          <cx:pt idx="16701">210000</cx:pt>
          <cx:pt idx="16702">200000</cx:pt>
          <cx:pt idx="16703">90000</cx:pt>
          <cx:pt idx="16704">80000</cx:pt>
          <cx:pt idx="16705">240000</cx:pt>
          <cx:pt idx="16706">400000</cx:pt>
          <cx:pt idx="16707">2520000</cx:pt>
          <cx:pt idx="16708">50000</cx:pt>
          <cx:pt idx="16709">750000</cx:pt>
          <cx:pt idx="16710">800000</cx:pt>
          <cx:pt idx="16711">80000</cx:pt>
          <cx:pt idx="16712">400000</cx:pt>
          <cx:pt idx="16713">550000</cx:pt>
          <cx:pt idx="16714">190000</cx:pt>
          <cx:pt idx="16715">190000</cx:pt>
          <cx:pt idx="16716">800000</cx:pt>
          <cx:pt idx="16717">80000</cx:pt>
          <cx:pt idx="16718">160000</cx:pt>
          <cx:pt idx="16719">250000</cx:pt>
          <cx:pt idx="16720">160000</cx:pt>
          <cx:pt idx="16721">200000</cx:pt>
          <cx:pt idx="16722">100000</cx:pt>
          <cx:pt idx="16723">320000</cx:pt>
          <cx:pt idx="16724">40000</cx:pt>
          <cx:pt idx="16725">460000</cx:pt>
          <cx:pt idx="16726">90000</cx:pt>
          <cx:pt idx="16727">400000</cx:pt>
          <cx:pt idx="16728">270000</cx:pt>
          <cx:pt idx="16729">140000</cx:pt>
          <cx:pt idx="16730">200000</cx:pt>
          <cx:pt idx="16731">60000</cx:pt>
          <cx:pt idx="16732">250000</cx:pt>
          <cx:pt idx="16733">350000</cx:pt>
          <cx:pt idx="16734">130000</cx:pt>
          <cx:pt idx="16735">220000</cx:pt>
          <cx:pt idx="16736">130000</cx:pt>
          <cx:pt idx="16737">100000</cx:pt>
          <cx:pt idx="16738">310000</cx:pt>
          <cx:pt idx="16739">130000</cx:pt>
          <cx:pt idx="16740">100000</cx:pt>
          <cx:pt idx="16741">500000</cx:pt>
          <cx:pt idx="16742">100000</cx:pt>
          <cx:pt idx="16743">630000</cx:pt>
          <cx:pt idx="16744">480000</cx:pt>
          <cx:pt idx="16745">470000</cx:pt>
          <cx:pt idx="16746">80000</cx:pt>
          <cx:pt idx="16747">300000</cx:pt>
          <cx:pt idx="16748">110000</cx:pt>
          <cx:pt idx="16749">190000</cx:pt>
          <cx:pt idx="16750">90000</cx:pt>
          <cx:pt idx="16751">150000</cx:pt>
          <cx:pt idx="16752">140000</cx:pt>
          <cx:pt idx="16753">100000</cx:pt>
          <cx:pt idx="16754">220000</cx:pt>
          <cx:pt idx="16755">200000</cx:pt>
          <cx:pt idx="16756">60000</cx:pt>
          <cx:pt idx="16757">40000</cx:pt>
          <cx:pt idx="16758">80000</cx:pt>
          <cx:pt idx="16759">90000</cx:pt>
          <cx:pt idx="16760">40000</cx:pt>
          <cx:pt idx="16761">70000</cx:pt>
          <cx:pt idx="16762">150000</cx:pt>
          <cx:pt idx="16763">230000</cx:pt>
          <cx:pt idx="16764">140000</cx:pt>
          <cx:pt idx="16765">300000</cx:pt>
          <cx:pt idx="16766">10000</cx:pt>
          <cx:pt idx="16767">20000</cx:pt>
          <cx:pt idx="16768">20000</cx:pt>
          <cx:pt idx="16769">150000</cx:pt>
          <cx:pt idx="16770">130000</cx:pt>
          <cx:pt idx="16771">60000</cx:pt>
          <cx:pt idx="16772">180000</cx:pt>
          <cx:pt idx="16773">90000</cx:pt>
          <cx:pt idx="16774">10000</cx:pt>
          <cx:pt idx="16775">160000</cx:pt>
          <cx:pt idx="16776">150000</cx:pt>
          <cx:pt idx="16777">30000</cx:pt>
          <cx:pt idx="16778">400000</cx:pt>
          <cx:pt idx="16779">130000</cx:pt>
          <cx:pt idx="16780">80000</cx:pt>
          <cx:pt idx="16781">200000</cx:pt>
          <cx:pt idx="16782">30000</cx:pt>
          <cx:pt idx="16783">100000</cx:pt>
          <cx:pt idx="16784">150000</cx:pt>
          <cx:pt idx="16785">10000</cx:pt>
          <cx:pt idx="16786">140000</cx:pt>
          <cx:pt idx="16787">260000</cx:pt>
          <cx:pt idx="16788">70000</cx:pt>
          <cx:pt idx="16789">180000</cx:pt>
          <cx:pt idx="16790">30000</cx:pt>
          <cx:pt idx="16791">100000</cx:pt>
          <cx:pt idx="16792">10000</cx:pt>
          <cx:pt idx="16793">130000</cx:pt>
          <cx:pt idx="16794">70000</cx:pt>
          <cx:pt idx="16795">10000</cx:pt>
          <cx:pt idx="16796">190000</cx:pt>
          <cx:pt idx="16797">10000</cx:pt>
          <cx:pt idx="16798">60000</cx:pt>
          <cx:pt idx="16799">470000</cx:pt>
          <cx:pt idx="16800">280000</cx:pt>
          <cx:pt idx="16801">350000</cx:pt>
          <cx:pt idx="16802">500000</cx:pt>
          <cx:pt idx="16803">300000</cx:pt>
          <cx:pt idx="16804">200000</cx:pt>
          <cx:pt idx="16805">100000</cx:pt>
          <cx:pt idx="16806">90000</cx:pt>
          <cx:pt idx="16807">190000</cx:pt>
          <cx:pt idx="16808">210000</cx:pt>
          <cx:pt idx="16809">140000</cx:pt>
          <cx:pt idx="16810">300000</cx:pt>
          <cx:pt idx="16811">300000</cx:pt>
          <cx:pt idx="16812">130000</cx:pt>
          <cx:pt idx="16813">150000</cx:pt>
          <cx:pt idx="16814">70000</cx:pt>
          <cx:pt idx="16815">180000</cx:pt>
          <cx:pt idx="16816">320000</cx:pt>
          <cx:pt idx="16817">130000</cx:pt>
          <cx:pt idx="16818">190000</cx:pt>
          <cx:pt idx="16819">200000</cx:pt>
          <cx:pt idx="16820">100000</cx:pt>
          <cx:pt idx="16821">140000</cx:pt>
          <cx:pt idx="16822">200000</cx:pt>
          <cx:pt idx="16823">80000</cx:pt>
          <cx:pt idx="16824">170000</cx:pt>
          <cx:pt idx="16825">180000</cx:pt>
          <cx:pt idx="16826">150000</cx:pt>
          <cx:pt idx="16827">1200000</cx:pt>
          <cx:pt idx="16828">40000</cx:pt>
          <cx:pt idx="16829">60000</cx:pt>
          <cx:pt idx="16830">260000</cx:pt>
          <cx:pt idx="16831">240000</cx:pt>
          <cx:pt idx="16832">300000</cx:pt>
          <cx:pt idx="16833">70000</cx:pt>
          <cx:pt idx="16834">180000</cx:pt>
          <cx:pt idx="16835">200000</cx:pt>
          <cx:pt idx="16836">300000</cx:pt>
          <cx:pt idx="16837">90000</cx:pt>
          <cx:pt idx="16838">210000</cx:pt>
          <cx:pt idx="16839">50000</cx:pt>
          <cx:pt idx="16840">10000</cx:pt>
          <cx:pt idx="16841">300000</cx:pt>
          <cx:pt idx="16842">110000</cx:pt>
          <cx:pt idx="16843">110000</cx:pt>
          <cx:pt idx="16844">230000</cx:pt>
          <cx:pt idx="16845">220000</cx:pt>
          <cx:pt idx="16846">110000</cx:pt>
          <cx:pt idx="16847">180000</cx:pt>
          <cx:pt idx="16848">220000</cx:pt>
          <cx:pt idx="16849">220000</cx:pt>
          <cx:pt idx="16850">200000</cx:pt>
          <cx:pt idx="16851">180000</cx:pt>
          <cx:pt idx="16852">180000</cx:pt>
          <cx:pt idx="16853">290000</cx:pt>
          <cx:pt idx="16854">90000</cx:pt>
          <cx:pt idx="16855">80000</cx:pt>
          <cx:pt idx="16856">300000</cx:pt>
          <cx:pt idx="16857">260000</cx:pt>
          <cx:pt idx="16858">200000</cx:pt>
          <cx:pt idx="16859">260000</cx:pt>
          <cx:pt idx="16860">200000</cx:pt>
          <cx:pt idx="16861">90000</cx:pt>
          <cx:pt idx="16862">400000</cx:pt>
          <cx:pt idx="16863">200000</cx:pt>
          <cx:pt idx="16864">170000</cx:pt>
          <cx:pt idx="16865">1000000</cx:pt>
          <cx:pt idx="16866">200000</cx:pt>
          <cx:pt idx="16867">80000</cx:pt>
          <cx:pt idx="16868">100000</cx:pt>
          <cx:pt idx="16869">170000</cx:pt>
          <cx:pt idx="16870">20000</cx:pt>
          <cx:pt idx="16871">500000</cx:pt>
          <cx:pt idx="16872">120000</cx:pt>
          <cx:pt idx="16873">500000</cx:pt>
          <cx:pt idx="16874">180000</cx:pt>
          <cx:pt idx="16875">100000</cx:pt>
          <cx:pt idx="16876">80000</cx:pt>
          <cx:pt idx="16877">140000</cx:pt>
          <cx:pt idx="16878">450000</cx:pt>
          <cx:pt idx="16879">450000</cx:pt>
          <cx:pt idx="16880">130000</cx:pt>
          <cx:pt idx="16881">150000</cx:pt>
          <cx:pt idx="16882">120000</cx:pt>
          <cx:pt idx="16883">180000</cx:pt>
          <cx:pt idx="16884">60000</cx:pt>
          <cx:pt idx="16885">250000</cx:pt>
          <cx:pt idx="16886">350000</cx:pt>
          <cx:pt idx="16887">170000</cx:pt>
          <cx:pt idx="16888">680000</cx:pt>
          <cx:pt idx="16889">1000000</cx:pt>
          <cx:pt idx="16890">120000</cx:pt>
          <cx:pt idx="16891">70000</cx:pt>
          <cx:pt idx="16892">650000</cx:pt>
          <cx:pt idx="16893">120000</cx:pt>
          <cx:pt idx="16894">100000</cx:pt>
          <cx:pt idx="16895">170000</cx:pt>
          <cx:pt idx="16896">350000</cx:pt>
          <cx:pt idx="16897">220000</cx:pt>
          <cx:pt idx="16898">130000</cx:pt>
          <cx:pt idx="16899">500000</cx:pt>
          <cx:pt idx="16900">290000</cx:pt>
          <cx:pt idx="16901">70000</cx:pt>
          <cx:pt idx="16902">400000</cx:pt>
          <cx:pt idx="16903">250000</cx:pt>
          <cx:pt idx="16904">120000</cx:pt>
          <cx:pt idx="16905">220000</cx:pt>
          <cx:pt idx="16906">300000</cx:pt>
          <cx:pt idx="16907">500000</cx:pt>
          <cx:pt idx="16908">70000</cx:pt>
          <cx:pt idx="16909">500000</cx:pt>
          <cx:pt idx="16910">60000</cx:pt>
          <cx:pt idx="16911">300000</cx:pt>
          <cx:pt idx="16912">70000</cx:pt>
          <cx:pt idx="16913">480000</cx:pt>
          <cx:pt idx="16914">220000</cx:pt>
          <cx:pt idx="16915">50000</cx:pt>
          <cx:pt idx="16916">120000</cx:pt>
          <cx:pt idx="16917">120000</cx:pt>
          <cx:pt idx="16918">50000</cx:pt>
          <cx:pt idx="16919">170000</cx:pt>
          <cx:pt idx="16920">200000</cx:pt>
          <cx:pt idx="16921">40000</cx:pt>
          <cx:pt idx="16922">300000</cx:pt>
          <cx:pt idx="16923">850000</cx:pt>
          <cx:pt idx="16924">200000</cx:pt>
          <cx:pt idx="16925">380000</cx:pt>
          <cx:pt idx="16926">70000</cx:pt>
          <cx:pt idx="16927">200000</cx:pt>
          <cx:pt idx="16928">180000</cx:pt>
          <cx:pt idx="16929">20000</cx:pt>
          <cx:pt idx="16930">180000</cx:pt>
          <cx:pt idx="16931">2520000</cx:pt>
          <cx:pt idx="16932">500000</cx:pt>
          <cx:pt idx="16933">190000</cx:pt>
          <cx:pt idx="16934">300000</cx:pt>
          <cx:pt idx="16935">500000</cx:pt>
          <cx:pt idx="16936">220000</cx:pt>
          <cx:pt idx="16937">130000</cx:pt>
          <cx:pt idx="16938">120000</cx:pt>
          <cx:pt idx="16939">350000</cx:pt>
          <cx:pt idx="16940">320000</cx:pt>
          <cx:pt idx="16941">350000</cx:pt>
          <cx:pt idx="16942">200000</cx:pt>
          <cx:pt idx="16943">330000</cx:pt>
          <cx:pt idx="16944">100000</cx:pt>
          <cx:pt idx="16945">90000</cx:pt>
          <cx:pt idx="16946">110000</cx:pt>
          <cx:pt idx="16947">160000</cx:pt>
          <cx:pt idx="16948">80000</cx:pt>
          <cx:pt idx="16949">400000</cx:pt>
          <cx:pt idx="16950">330000</cx:pt>
          <cx:pt idx="16951">70000</cx:pt>
          <cx:pt idx="16952">400000</cx:pt>
          <cx:pt idx="16953">160000</cx:pt>
          <cx:pt idx="16954">600000</cx:pt>
          <cx:pt idx="16955">650000</cx:pt>
          <cx:pt idx="16956">150000</cx:pt>
          <cx:pt idx="16957">230000</cx:pt>
          <cx:pt idx="16958">120000</cx:pt>
          <cx:pt idx="16959">110000</cx:pt>
          <cx:pt idx="16960">80000</cx:pt>
          <cx:pt idx="16961">300000</cx:pt>
          <cx:pt idx="16962">350000</cx:pt>
          <cx:pt idx="16963">300000</cx:pt>
          <cx:pt idx="16964">180000</cx:pt>
          <cx:pt idx="16965">320000</cx:pt>
          <cx:pt idx="16966">350000</cx:pt>
          <cx:pt idx="16967">50000</cx:pt>
          <cx:pt idx="16968">10000</cx:pt>
          <cx:pt idx="16969">130000</cx:pt>
          <cx:pt idx="16970">230000</cx:pt>
          <cx:pt idx="16971">500000</cx:pt>
          <cx:pt idx="16972">260000</cx:pt>
          <cx:pt idx="16973">260000</cx:pt>
          <cx:pt idx="16974">2520000</cx:pt>
          <cx:pt idx="16975">2520000</cx:pt>
          <cx:pt idx="16976">850000</cx:pt>
          <cx:pt idx="16977">50000</cx:pt>
          <cx:pt idx="16978">80000</cx:pt>
          <cx:pt idx="16979">40000</cx:pt>
          <cx:pt idx="16980">70000</cx:pt>
          <cx:pt idx="16981">180000</cx:pt>
          <cx:pt idx="16982">140000</cx:pt>
          <cx:pt idx="16983">280000</cx:pt>
          <cx:pt idx="16984">380000</cx:pt>
          <cx:pt idx="16985">200000</cx:pt>
          <cx:pt idx="16986">290000</cx:pt>
          <cx:pt idx="16987">210000</cx:pt>
          <cx:pt idx="16988">2520000</cx:pt>
          <cx:pt idx="16989">300000</cx:pt>
          <cx:pt idx="16990">2520000</cx:pt>
          <cx:pt idx="16991">70000</cx:pt>
          <cx:pt idx="16992">10000</cx:pt>
          <cx:pt idx="16993">50000</cx:pt>
          <cx:pt idx="16994">140000</cx:pt>
          <cx:pt idx="16995">100000</cx:pt>
          <cx:pt idx="16996">500000</cx:pt>
          <cx:pt idx="16997">500000</cx:pt>
          <cx:pt idx="16998">400000</cx:pt>
          <cx:pt idx="16999">600000</cx:pt>
          <cx:pt idx="17000">160000</cx:pt>
          <cx:pt idx="17001">300000</cx:pt>
          <cx:pt idx="17002">380000</cx:pt>
          <cx:pt idx="17003">2520000</cx:pt>
          <cx:pt idx="17004">600000</cx:pt>
          <cx:pt idx="17005">50000</cx:pt>
          <cx:pt idx="17006">60000</cx:pt>
          <cx:pt idx="17007">140000</cx:pt>
          <cx:pt idx="17008">70000</cx:pt>
          <cx:pt idx="17009">150000</cx:pt>
          <cx:pt idx="17010">240000</cx:pt>
          <cx:pt idx="17011">60000</cx:pt>
          <cx:pt idx="17012">330000</cx:pt>
          <cx:pt idx="17013">400000</cx:pt>
          <cx:pt idx="17014">520000</cx:pt>
          <cx:pt idx="17015">200000</cx:pt>
          <cx:pt idx="17016">80000</cx:pt>
          <cx:pt idx="17017">140000</cx:pt>
          <cx:pt idx="17018">50000</cx:pt>
          <cx:pt idx="17019">70000</cx:pt>
          <cx:pt idx="17020">80000</cx:pt>
          <cx:pt idx="17021">60000</cx:pt>
          <cx:pt idx="17022">80000</cx:pt>
          <cx:pt idx="17023">10000</cx:pt>
          <cx:pt idx="17024">30000</cx:pt>
          <cx:pt idx="17025">550000</cx:pt>
          <cx:pt idx="17026">350000</cx:pt>
          <cx:pt idx="17027">350000</cx:pt>
          <cx:pt idx="17028">410000</cx:pt>
          <cx:pt idx="17029">2520000</cx:pt>
          <cx:pt idx="17030">400000</cx:pt>
          <cx:pt idx="17031">70000</cx:pt>
          <cx:pt idx="17032">50000</cx:pt>
          <cx:pt idx="17033">70000</cx:pt>
          <cx:pt idx="17034">100000</cx:pt>
          <cx:pt idx="17035">60000</cx:pt>
          <cx:pt idx="17036">180000</cx:pt>
          <cx:pt idx="17037">120000</cx:pt>
          <cx:pt idx="17038">120000</cx:pt>
          <cx:pt idx="17039">160000</cx:pt>
          <cx:pt idx="17040">400000</cx:pt>
          <cx:pt idx="17041">400000</cx:pt>
          <cx:pt idx="17042">90000</cx:pt>
          <cx:pt idx="17043">90000</cx:pt>
          <cx:pt idx="17044">750000</cx:pt>
          <cx:pt idx="17045">230000</cx:pt>
          <cx:pt idx="17046">200000</cx:pt>
          <cx:pt idx="17047">10000</cx:pt>
          <cx:pt idx="17048">60000</cx:pt>
          <cx:pt idx="17049">70000</cx:pt>
          <cx:pt idx="17050">180000</cx:pt>
          <cx:pt idx="17051">100000</cx:pt>
          <cx:pt idx="17052">150000</cx:pt>
          <cx:pt idx="17053">400000</cx:pt>
          <cx:pt idx="17054">350000</cx:pt>
          <cx:pt idx="17055">500000</cx:pt>
          <cx:pt idx="17056">390000</cx:pt>
          <cx:pt idx="17057">350000</cx:pt>
          <cx:pt idx="17058">430000</cx:pt>
          <cx:pt idx="17059">60000</cx:pt>
          <cx:pt idx="17060">150000</cx:pt>
          <cx:pt idx="17061">340000</cx:pt>
          <cx:pt idx="17062">180000</cx:pt>
          <cx:pt idx="17063">220000</cx:pt>
          <cx:pt idx="17064">70000</cx:pt>
          <cx:pt idx="17065">180000</cx:pt>
          <cx:pt idx="17066">10000</cx:pt>
          <cx:pt idx="17067">450000</cx:pt>
          <cx:pt idx="17068">390000</cx:pt>
          <cx:pt idx="17069">250000</cx:pt>
          <cx:pt idx="17070">30000</cx:pt>
          <cx:pt idx="17071">200000</cx:pt>
          <cx:pt idx="17072">250000</cx:pt>
          <cx:pt idx="17073">600000</cx:pt>
          <cx:pt idx="17074">400000</cx:pt>
          <cx:pt idx="17075">90000</cx:pt>
          <cx:pt idx="17076">90000</cx:pt>
          <cx:pt idx="17077">100000</cx:pt>
          <cx:pt idx="17078">100000</cx:pt>
          <cx:pt idx="17079">90000</cx:pt>
          <cx:pt idx="17080">160000</cx:pt>
          <cx:pt idx="17081">100000</cx:pt>
          <cx:pt idx="17082">1300000</cx:pt>
          <cx:pt idx="17083">70000</cx:pt>
          <cx:pt idx="17084">100000</cx:pt>
          <cx:pt idx="17085">150000</cx:pt>
          <cx:pt idx="17086">100000</cx:pt>
          <cx:pt idx="17087">140000</cx:pt>
          <cx:pt idx="17088">70000</cx:pt>
          <cx:pt idx="17089">250000</cx:pt>
          <cx:pt idx="17090">380000</cx:pt>
          <cx:pt idx="17091">170000</cx:pt>
          <cx:pt idx="17092">850000</cx:pt>
          <cx:pt idx="17093">150000</cx:pt>
          <cx:pt idx="17094">300000</cx:pt>
          <cx:pt idx="17095">150000</cx:pt>
          <cx:pt idx="17096">300000</cx:pt>
          <cx:pt idx="17097">580000</cx:pt>
          <cx:pt idx="17098">300000</cx:pt>
          <cx:pt idx="17099">200000</cx:pt>
          <cx:pt idx="17100">120000</cx:pt>
          <cx:pt idx="17101">150000</cx:pt>
          <cx:pt idx="17102">150000</cx:pt>
          <cx:pt idx="17103">80000</cx:pt>
          <cx:pt idx="17104">150000</cx:pt>
          <cx:pt idx="17105">700000</cx:pt>
          <cx:pt idx="17106">150000</cx:pt>
          <cx:pt idx="17107">250000</cx:pt>
          <cx:pt idx="17108">70000</cx:pt>
          <cx:pt idx="17109">70000</cx:pt>
          <cx:pt idx="17110">180000</cx:pt>
          <cx:pt idx="17111">40000</cx:pt>
          <cx:pt idx="17112">50000</cx:pt>
          <cx:pt idx="17113">100000</cx:pt>
          <cx:pt idx="17114">160000</cx:pt>
          <cx:pt idx="17115">240000</cx:pt>
          <cx:pt idx="17116">180000</cx:pt>
          <cx:pt idx="17117">150000</cx:pt>
          <cx:pt idx="17118">150000</cx:pt>
          <cx:pt idx="17119">130000</cx:pt>
          <cx:pt idx="17120">180000</cx:pt>
          <cx:pt idx="17121">280000</cx:pt>
          <cx:pt idx="17122">150000</cx:pt>
          <cx:pt idx="17123">350000</cx:pt>
          <cx:pt idx="17124">270000</cx:pt>
          <cx:pt idx="17125">180000</cx:pt>
          <cx:pt idx="17126">300000</cx:pt>
          <cx:pt idx="17127">70000</cx:pt>
          <cx:pt idx="17128">20000</cx:pt>
          <cx:pt idx="17129">250000</cx:pt>
          <cx:pt idx="17130">280000</cx:pt>
          <cx:pt idx="17131">110000</cx:pt>
          <cx:pt idx="17132">20000</cx:pt>
          <cx:pt idx="17133">70000</cx:pt>
          <cx:pt idx="17134">50000</cx:pt>
          <cx:pt idx="17135">110000</cx:pt>
          <cx:pt idx="17136">180000</cx:pt>
          <cx:pt idx="17137">130000</cx:pt>
          <cx:pt idx="17138">200000</cx:pt>
          <cx:pt idx="17139">190000</cx:pt>
          <cx:pt idx="17140">150000</cx:pt>
          <cx:pt idx="17141">100000</cx:pt>
          <cx:pt idx="17142">270000</cx:pt>
          <cx:pt idx="17143">300000</cx:pt>
          <cx:pt idx="17144">10000</cx:pt>
          <cx:pt idx="17145">230000</cx:pt>
          <cx:pt idx="17146">130000</cx:pt>
          <cx:pt idx="17147">10000</cx:pt>
          <cx:pt idx="17148">10000</cx:pt>
          <cx:pt idx="17149">110000</cx:pt>
          <cx:pt idx="17150">80000</cx:pt>
          <cx:pt idx="17151">400000</cx:pt>
          <cx:pt idx="17152">130000</cx:pt>
          <cx:pt idx="17153">80000</cx:pt>
          <cx:pt idx="17154">100000</cx:pt>
          <cx:pt idx="17155">160000</cx:pt>
          <cx:pt idx="17156">190000</cx:pt>
          <cx:pt idx="17157">450000</cx:pt>
          <cx:pt idx="17158">180000</cx:pt>
          <cx:pt idx="17159">400000</cx:pt>
          <cx:pt idx="17160">150000</cx:pt>
          <cx:pt idx="17161">180000</cx:pt>
          <cx:pt idx="17162">270000</cx:pt>
          <cx:pt idx="17163">500000</cx:pt>
          <cx:pt idx="17164">350000</cx:pt>
          <cx:pt idx="17165">230000</cx:pt>
          <cx:pt idx="17166">20000</cx:pt>
          <cx:pt idx="17167">10000</cx:pt>
          <cx:pt idx="17168">340000</cx:pt>
          <cx:pt idx="17169">780000</cx:pt>
          <cx:pt idx="17170">180000</cx:pt>
          <cx:pt idx="17171">170000</cx:pt>
          <cx:pt idx="17172">180000</cx:pt>
          <cx:pt idx="17173">180000</cx:pt>
          <cx:pt idx="17174">50000</cx:pt>
          <cx:pt idx="17175">380000</cx:pt>
          <cx:pt idx="17176">30000</cx:pt>
          <cx:pt idx="17177">320000</cx:pt>
          <cx:pt idx="17178">350000</cx:pt>
          <cx:pt idx="17179">150000</cx:pt>
          <cx:pt idx="17180">150000</cx:pt>
          <cx:pt idx="17181">150000</cx:pt>
          <cx:pt idx="17182">100000</cx:pt>
          <cx:pt idx="17183">150000</cx:pt>
          <cx:pt idx="17184">550000</cx:pt>
          <cx:pt idx="17185">70000</cx:pt>
          <cx:pt idx="17186">90000</cx:pt>
          <cx:pt idx="17187">90000</cx:pt>
          <cx:pt idx="17188">130000</cx:pt>
          <cx:pt idx="17189">450000</cx:pt>
          <cx:pt idx="17190">80000</cx:pt>
          <cx:pt idx="17191">120000</cx:pt>
          <cx:pt idx="17192">180000</cx:pt>
          <cx:pt idx="17193">90000</cx:pt>
          <cx:pt idx="17194">130000</cx:pt>
          <cx:pt idx="17195">400000</cx:pt>
          <cx:pt idx="17196">300000</cx:pt>
          <cx:pt idx="17197">440000</cx:pt>
          <cx:pt idx="17198">650000</cx:pt>
          <cx:pt idx="17199">800000</cx:pt>
          <cx:pt idx="17200">100000</cx:pt>
          <cx:pt idx="17201">150000</cx:pt>
          <cx:pt idx="17202">200000</cx:pt>
          <cx:pt idx="17203">300000</cx:pt>
          <cx:pt idx="17204">900000</cx:pt>
          <cx:pt idx="17205">120000</cx:pt>
          <cx:pt idx="17206">100000</cx:pt>
          <cx:pt idx="17207">30000</cx:pt>
          <cx:pt idx="17208">10000</cx:pt>
          <cx:pt idx="17209">90000</cx:pt>
          <cx:pt idx="17210">210000</cx:pt>
          <cx:pt idx="17211">120000</cx:pt>
          <cx:pt idx="17212">260000</cx:pt>
          <cx:pt idx="17213">190000</cx:pt>
          <cx:pt idx="17214">200000</cx:pt>
          <cx:pt idx="17215">900000</cx:pt>
          <cx:pt idx="17216">100000</cx:pt>
          <cx:pt idx="17217">80000</cx:pt>
          <cx:pt idx="17218">750000</cx:pt>
          <cx:pt idx="17219">150000</cx:pt>
          <cx:pt idx="17220">250000</cx:pt>
          <cx:pt idx="17221">70000</cx:pt>
          <cx:pt idx="17222">100000</cx:pt>
          <cx:pt idx="17223">340000</cx:pt>
          <cx:pt idx="17224">150000</cx:pt>
          <cx:pt idx="17225">900000</cx:pt>
          <cx:pt idx="17226">40000</cx:pt>
          <cx:pt idx="17227">10000</cx:pt>
          <cx:pt idx="17228">30000</cx:pt>
          <cx:pt idx="17229">60000</cx:pt>
          <cx:pt idx="17230">150000</cx:pt>
          <cx:pt idx="17231">80000</cx:pt>
          <cx:pt idx="17232">500000</cx:pt>
          <cx:pt idx="17233">320000</cx:pt>
          <cx:pt idx="17234">130000</cx:pt>
          <cx:pt idx="17235">200000</cx:pt>
          <cx:pt idx="17236">200000</cx:pt>
          <cx:pt idx="17237">350000</cx:pt>
          <cx:pt idx="17238">150000</cx:pt>
          <cx:pt idx="17239">480000</cx:pt>
          <cx:pt idx="17240">1000000</cx:pt>
          <cx:pt idx="17241">140000</cx:pt>
          <cx:pt idx="17242">550000</cx:pt>
          <cx:pt idx="17243">330000</cx:pt>
          <cx:pt idx="17244">270000</cx:pt>
          <cx:pt idx="17245">90000</cx:pt>
          <cx:pt idx="17246">450000</cx:pt>
          <cx:pt idx="17247">600000</cx:pt>
          <cx:pt idx="17248">250000</cx:pt>
          <cx:pt idx="17249">550000</cx:pt>
          <cx:pt idx="17250">150000</cx:pt>
          <cx:pt idx="17251">20000</cx:pt>
          <cx:pt idx="17252">110000</cx:pt>
          <cx:pt idx="17253">240000</cx:pt>
          <cx:pt idx="17254">40000</cx:pt>
          <cx:pt idx="17255">30000</cx:pt>
          <cx:pt idx="17256">290000</cx:pt>
          <cx:pt idx="17257">30000</cx:pt>
          <cx:pt idx="17258">150000</cx:pt>
          <cx:pt idx="17259">30000</cx:pt>
          <cx:pt idx="17260">190000</cx:pt>
          <cx:pt idx="17261">190000</cx:pt>
          <cx:pt idx="17262">20000</cx:pt>
          <cx:pt idx="17263">110000</cx:pt>
          <cx:pt idx="17264">130000</cx:pt>
          <cx:pt idx="17265">110000</cx:pt>
          <cx:pt idx="17266">500000</cx:pt>
          <cx:pt idx="17267">600000</cx:pt>
          <cx:pt idx="17268">140000</cx:pt>
          <cx:pt idx="17269">190000</cx:pt>
          <cx:pt idx="17270">180000</cx:pt>
          <cx:pt idx="17271">370000</cx:pt>
          <cx:pt idx="17272">450000</cx:pt>
          <cx:pt idx="17273">320000</cx:pt>
          <cx:pt idx="17274">20000</cx:pt>
          <cx:pt idx="17275">250000</cx:pt>
          <cx:pt idx="17276">30000</cx:pt>
          <cx:pt idx="17277">1100000</cx:pt>
          <cx:pt idx="17278">70000</cx:pt>
          <cx:pt idx="17279">110000</cx:pt>
          <cx:pt idx="17280">90000</cx:pt>
          <cx:pt idx="17281">90000</cx:pt>
          <cx:pt idx="17282">50000</cx:pt>
          <cx:pt idx="17283">10000</cx:pt>
          <cx:pt idx="17284">50000</cx:pt>
          <cx:pt idx="17285">370000</cx:pt>
          <cx:pt idx="17286">150000</cx:pt>
          <cx:pt idx="17287">240000</cx:pt>
          <cx:pt idx="17288">110000</cx:pt>
          <cx:pt idx="17289">50000</cx:pt>
          <cx:pt idx="17290">700000</cx:pt>
          <cx:pt idx="17291">300000</cx:pt>
          <cx:pt idx="17292">80000</cx:pt>
          <cx:pt idx="17293">180000</cx:pt>
          <cx:pt idx="17294">200000</cx:pt>
          <cx:pt idx="17295">550000</cx:pt>
          <cx:pt idx="17296">850000</cx:pt>
          <cx:pt idx="17297">160000</cx:pt>
          <cx:pt idx="17298">280000</cx:pt>
          <cx:pt idx="17299">160000</cx:pt>
          <cx:pt idx="17300">180000</cx:pt>
          <cx:pt idx="17301">160000</cx:pt>
          <cx:pt idx="17302">200000</cx:pt>
          <cx:pt idx="17303">50000</cx:pt>
          <cx:pt idx="17304">30000</cx:pt>
          <cx:pt idx="17305">20000</cx:pt>
          <cx:pt idx="17306">110000</cx:pt>
          <cx:pt idx="17307">500000</cx:pt>
          <cx:pt idx="17308">130000</cx:pt>
          <cx:pt idx="17309">200000</cx:pt>
          <cx:pt idx="17310">90000</cx:pt>
          <cx:pt idx="17311">600000</cx:pt>
          <cx:pt idx="17312">240000</cx:pt>
          <cx:pt idx="17313">30000</cx:pt>
          <cx:pt idx="17314">410000</cx:pt>
          <cx:pt idx="17315">300000</cx:pt>
          <cx:pt idx="17316">400000</cx:pt>
          <cx:pt idx="17317">450000</cx:pt>
          <cx:pt idx="17318">170000</cx:pt>
          <cx:pt idx="17319">210000</cx:pt>
          <cx:pt idx="17320">250000</cx:pt>
          <cx:pt idx="17321">140000</cx:pt>
          <cx:pt idx="17322">370000</cx:pt>
          <cx:pt idx="17323">170000</cx:pt>
          <cx:pt idx="17324">70000</cx:pt>
          <cx:pt idx="17325">50000</cx:pt>
          <cx:pt idx="17326">160000</cx:pt>
          <cx:pt idx="17327">60000</cx:pt>
          <cx:pt idx="17328">20000</cx:pt>
          <cx:pt idx="17329">80000</cx:pt>
          <cx:pt idx="17330">20000</cx:pt>
          <cx:pt idx="17331">40000</cx:pt>
          <cx:pt idx="17332">100000</cx:pt>
          <cx:pt idx="17333">80000</cx:pt>
          <cx:pt idx="17334">350000</cx:pt>
          <cx:pt idx="17335">400000</cx:pt>
          <cx:pt idx="17336">140000</cx:pt>
          <cx:pt idx="17337">400000</cx:pt>
          <cx:pt idx="17338">300000</cx:pt>
          <cx:pt idx="17339">100000</cx:pt>
          <cx:pt idx="17340">320000</cx:pt>
          <cx:pt idx="17341">400000</cx:pt>
          <cx:pt idx="17342">90000</cx:pt>
          <cx:pt idx="17343">500000</cx:pt>
          <cx:pt idx="17344">350000</cx:pt>
          <cx:pt idx="17345">250000</cx:pt>
          <cx:pt idx="17346">600000</cx:pt>
          <cx:pt idx="17347">300000</cx:pt>
          <cx:pt idx="17348">650000</cx:pt>
          <cx:pt idx="17349">170000</cx:pt>
          <cx:pt idx="17350">100000</cx:pt>
          <cx:pt idx="17351">570000</cx:pt>
          <cx:pt idx="17352">500000</cx:pt>
          <cx:pt idx="17353">590000</cx:pt>
          <cx:pt idx="17354">150000</cx:pt>
          <cx:pt idx="17355">320000</cx:pt>
          <cx:pt idx="17356">180000</cx:pt>
          <cx:pt idx="17357">210000</cx:pt>
          <cx:pt idx="17358">80000</cx:pt>
          <cx:pt idx="17359">240000</cx:pt>
          <cx:pt idx="17360">380000</cx:pt>
          <cx:pt idx="17361">390000</cx:pt>
          <cx:pt idx="17362">300000</cx:pt>
          <cx:pt idx="17363">120000</cx:pt>
          <cx:pt idx="17364">200000</cx:pt>
          <cx:pt idx="17365">100000</cx:pt>
          <cx:pt idx="17366">80000</cx:pt>
          <cx:pt idx="17367">20000</cx:pt>
          <cx:pt idx="17368">70000</cx:pt>
          <cx:pt idx="17369">350000</cx:pt>
          <cx:pt idx="17370">200000</cx:pt>
          <cx:pt idx="17371">200000</cx:pt>
          <cx:pt idx="17372">240000</cx:pt>
          <cx:pt idx="17373">250000</cx:pt>
          <cx:pt idx="17374">110000</cx:pt>
          <cx:pt idx="17375">60000</cx:pt>
          <cx:pt idx="17376">250000</cx:pt>
          <cx:pt idx="17377">80000</cx:pt>
          <cx:pt idx="17378">70000</cx:pt>
          <cx:pt idx="17379">140000</cx:pt>
          <cx:pt idx="17380">300000</cx:pt>
          <cx:pt idx="17381">200000</cx:pt>
          <cx:pt idx="17382">200000</cx:pt>
          <cx:pt idx="17383">50000</cx:pt>
          <cx:pt idx="17384">450000</cx:pt>
          <cx:pt idx="17385">2520000</cx:pt>
          <cx:pt idx="17386">800000</cx:pt>
          <cx:pt idx="17387">350000</cx:pt>
          <cx:pt idx="17388">400000</cx:pt>
          <cx:pt idx="17389">350000</cx:pt>
          <cx:pt idx="17390">300000</cx:pt>
          <cx:pt idx="17391">1350000</cx:pt>
          <cx:pt idx="17392">140000</cx:pt>
          <cx:pt idx="17393">100000</cx:pt>
          <cx:pt idx="17394">100000</cx:pt>
          <cx:pt idx="17395">350000</cx:pt>
          <cx:pt idx="17396">130000</cx:pt>
          <cx:pt idx="17397">70000</cx:pt>
          <cx:pt idx="17398">260000</cx:pt>
          <cx:pt idx="17399">160000</cx:pt>
          <cx:pt idx="17400">150000</cx:pt>
          <cx:pt idx="17401">90000</cx:pt>
          <cx:pt idx="17402">320000</cx:pt>
          <cx:pt idx="17403">30000</cx:pt>
          <cx:pt idx="17404">40000</cx:pt>
          <cx:pt idx="17405">110000</cx:pt>
          <cx:pt idx="17406">50000</cx:pt>
          <cx:pt idx="17407">30000</cx:pt>
          <cx:pt idx="17408">80000</cx:pt>
          <cx:pt idx="17409">30000</cx:pt>
          <cx:pt idx="17410">30000</cx:pt>
          <cx:pt idx="17411">20000</cx:pt>
          <cx:pt idx="17412">50000</cx:pt>
          <cx:pt idx="17413">30000</cx:pt>
          <cx:pt idx="17414">10000</cx:pt>
          <cx:pt idx="17415">110000</cx:pt>
          <cx:pt idx="17416">890000</cx:pt>
          <cx:pt idx="17417">220000</cx:pt>
          <cx:pt idx="17418">70000</cx:pt>
          <cx:pt idx="17419">1100000</cx:pt>
          <cx:pt idx="17420">50000</cx:pt>
          <cx:pt idx="17421">210000</cx:pt>
          <cx:pt idx="17422">80000</cx:pt>
          <cx:pt idx="17423">430000</cx:pt>
          <cx:pt idx="17424">190000</cx:pt>
          <cx:pt idx="17425">200000</cx:pt>
          <cx:pt idx="17426">230000</cx:pt>
          <cx:pt idx="17427">400000</cx:pt>
          <cx:pt idx="17428">890000</cx:pt>
          <cx:pt idx="17429">300000</cx:pt>
          <cx:pt idx="17430">450000</cx:pt>
          <cx:pt idx="17431">50000</cx:pt>
          <cx:pt idx="17432">130000</cx:pt>
          <cx:pt idx="17433">240000</cx:pt>
          <cx:pt idx="17434">160000</cx:pt>
          <cx:pt idx="17435">500000</cx:pt>
          <cx:pt idx="17436">300000</cx:pt>
          <cx:pt idx="17437">350000</cx:pt>
          <cx:pt idx="17438">400000</cx:pt>
          <cx:pt idx="17439">700000</cx:pt>
          <cx:pt idx="17440">450000</cx:pt>
          <cx:pt idx="17441">360000</cx:pt>
          <cx:pt idx="17442">600000</cx:pt>
          <cx:pt idx="17443">400000</cx:pt>
          <cx:pt idx="17444">30000</cx:pt>
          <cx:pt idx="17445">250000</cx:pt>
          <cx:pt idx="17446">90000</cx:pt>
          <cx:pt idx="17447">280000</cx:pt>
          <cx:pt idx="17448">330000</cx:pt>
          <cx:pt idx="17449">250000</cx:pt>
          <cx:pt idx="17450">460000</cx:pt>
          <cx:pt idx="17451">70000</cx:pt>
          <cx:pt idx="17452">120000</cx:pt>
          <cx:pt idx="17453">550000</cx:pt>
          <cx:pt idx="17454">50000</cx:pt>
          <cx:pt idx="17455">20000</cx:pt>
          <cx:pt idx="17456">60000</cx:pt>
          <cx:pt idx="17457">90000</cx:pt>
          <cx:pt idx="17458">60000</cx:pt>
          <cx:pt idx="17459">50000</cx:pt>
          <cx:pt idx="17460">380000</cx:pt>
          <cx:pt idx="17461">2520000</cx:pt>
          <cx:pt idx="17462">150000</cx:pt>
          <cx:pt idx="17463">330000</cx:pt>
          <cx:pt idx="17464">270000</cx:pt>
          <cx:pt idx="17465">170000</cx:pt>
          <cx:pt idx="17466">230000</cx:pt>
          <cx:pt idx="17467">500000</cx:pt>
          <cx:pt idx="17468">230000</cx:pt>
          <cx:pt idx="17469">230000</cx:pt>
          <cx:pt idx="17470">70000</cx:pt>
          <cx:pt idx="17471">200000</cx:pt>
          <cx:pt idx="17472">90000</cx:pt>
          <cx:pt idx="17473">110000</cx:pt>
          <cx:pt idx="17474">700000</cx:pt>
          <cx:pt idx="17475">180000</cx:pt>
          <cx:pt idx="17476">440000</cx:pt>
          <cx:pt idx="17477">320000</cx:pt>
          <cx:pt idx="17478">350000</cx:pt>
          <cx:pt idx="17479">300000</cx:pt>
          <cx:pt idx="17480">240000</cx:pt>
          <cx:pt idx="17481">90000</cx:pt>
          <cx:pt idx="17482">100000</cx:pt>
          <cx:pt idx="17483">500000</cx:pt>
          <cx:pt idx="17484">600000</cx:pt>
          <cx:pt idx="17485">50000</cx:pt>
          <cx:pt idx="17486">60000</cx:pt>
          <cx:pt idx="17487">580000</cx:pt>
          <cx:pt idx="17488">50000</cx:pt>
          <cx:pt idx="17489">850000</cx:pt>
          <cx:pt idx="17490">50000</cx:pt>
          <cx:pt idx="17491">180000</cx:pt>
          <cx:pt idx="17492">400000</cx:pt>
          <cx:pt idx="17493">200000</cx:pt>
          <cx:pt idx="17494">80000</cx:pt>
          <cx:pt idx="17495">120000</cx:pt>
          <cx:pt idx="17496">2520000</cx:pt>
          <cx:pt idx="17497">110000</cx:pt>
          <cx:pt idx="17498">60000</cx:pt>
          <cx:pt idx="17499">380000</cx:pt>
          <cx:pt idx="17500">100000</cx:pt>
          <cx:pt idx="17501">50000</cx:pt>
          <cx:pt idx="17502">300000</cx:pt>
          <cx:pt idx="17503">70000</cx:pt>
          <cx:pt idx="17504">30000</cx:pt>
          <cx:pt idx="17505">120000</cx:pt>
          <cx:pt idx="17506">120000</cx:pt>
          <cx:pt idx="17507">90000</cx:pt>
          <cx:pt idx="17508">140000</cx:pt>
          <cx:pt idx="17509">700000</cx:pt>
          <cx:pt idx="17510">350000</cx:pt>
          <cx:pt idx="17511">520000</cx:pt>
          <cx:pt idx="17512">250000</cx:pt>
          <cx:pt idx="17513">230000</cx:pt>
          <cx:pt idx="17514">70000</cx:pt>
          <cx:pt idx="17515">190000</cx:pt>
          <cx:pt idx="17516">20000</cx:pt>
          <cx:pt idx="17517">90000</cx:pt>
          <cx:pt idx="17518">310000</cx:pt>
          <cx:pt idx="17519">180000</cx:pt>
          <cx:pt idx="17520">180000</cx:pt>
          <cx:pt idx="17521">270000</cx:pt>
          <cx:pt idx="17522">150000</cx:pt>
          <cx:pt idx="17523">190000</cx:pt>
          <cx:pt idx="17524">400000</cx:pt>
          <cx:pt idx="17525">90000</cx:pt>
          <cx:pt idx="17526">800000</cx:pt>
          <cx:pt idx="17527">350000</cx:pt>
          <cx:pt idx="17528">380000</cx:pt>
          <cx:pt idx="17529">300000</cx:pt>
          <cx:pt idx="17530">170000</cx:pt>
          <cx:pt idx="17531">400000</cx:pt>
          <cx:pt idx="17532">600000</cx:pt>
          <cx:pt idx="17533">90000</cx:pt>
          <cx:pt idx="17534">90000</cx:pt>
          <cx:pt idx="17535">180000</cx:pt>
          <cx:pt idx="17536">320000</cx:pt>
          <cx:pt idx="17537">500000</cx:pt>
          <cx:pt idx="17538">80000</cx:pt>
          <cx:pt idx="17539">50000</cx:pt>
          <cx:pt idx="17540">80000</cx:pt>
          <cx:pt idx="17541">280000</cx:pt>
          <cx:pt idx="17542">500000</cx:pt>
          <cx:pt idx="17543">620000</cx:pt>
          <cx:pt idx="17544">460000</cx:pt>
          <cx:pt idx="17545">80000</cx:pt>
          <cx:pt idx="17546">150000</cx:pt>
          <cx:pt idx="17547">470000</cx:pt>
          <cx:pt idx="17548">240000</cx:pt>
          <cx:pt idx="17549">160000</cx:pt>
          <cx:pt idx="17550">300000</cx:pt>
          <cx:pt idx="17551">160000</cx:pt>
          <cx:pt idx="17552">150000</cx:pt>
          <cx:pt idx="17553">150000</cx:pt>
          <cx:pt idx="17554">170000</cx:pt>
          <cx:pt idx="17555">360000</cx:pt>
          <cx:pt idx="17556">390000</cx:pt>
          <cx:pt idx="17557">550000</cx:pt>
          <cx:pt idx="17558">170000</cx:pt>
          <cx:pt idx="17559">80000</cx:pt>
          <cx:pt idx="17560">300000</cx:pt>
          <cx:pt idx="17561">180000</cx:pt>
          <cx:pt idx="17562">300000</cx:pt>
          <cx:pt idx="17563">60000</cx:pt>
          <cx:pt idx="17564">80000</cx:pt>
          <cx:pt idx="17565">10000</cx:pt>
          <cx:pt idx="17566">100000</cx:pt>
          <cx:pt idx="17567">120000</cx:pt>
          <cx:pt idx="17568">120000</cx:pt>
          <cx:pt idx="17569">10000</cx:pt>
          <cx:pt idx="17570">150000</cx:pt>
          <cx:pt idx="17571">130000</cx:pt>
          <cx:pt idx="17572">200000</cx:pt>
          <cx:pt idx="17573">150000</cx:pt>
          <cx:pt idx="17574">90000</cx:pt>
          <cx:pt idx="17575">320000</cx:pt>
          <cx:pt idx="17576">700000</cx:pt>
          <cx:pt idx="17577">230000</cx:pt>
          <cx:pt idx="17578">230000</cx:pt>
          <cx:pt idx="17579">480000</cx:pt>
          <cx:pt idx="17580">500000</cx:pt>
          <cx:pt idx="17581">400000</cx:pt>
          <cx:pt idx="17582">150000</cx:pt>
          <cx:pt idx="17583">20000</cx:pt>
          <cx:pt idx="17584">20000</cx:pt>
          <cx:pt idx="17585">300000</cx:pt>
          <cx:pt idx="17586">160000</cx:pt>
          <cx:pt idx="17587">220000</cx:pt>
          <cx:pt idx="17588">60000</cx:pt>
          <cx:pt idx="17589">60000</cx:pt>
          <cx:pt idx="17590">50000</cx:pt>
          <cx:pt idx="17591">150000</cx:pt>
          <cx:pt idx="17592">230000</cx:pt>
          <cx:pt idx="17593">500000</cx:pt>
          <cx:pt idx="17594">2520000</cx:pt>
          <cx:pt idx="17595">730000</cx:pt>
          <cx:pt idx="17596">120000</cx:pt>
          <cx:pt idx="17597">90000</cx:pt>
          <cx:pt idx="17598">160000</cx:pt>
          <cx:pt idx="17599">740000</cx:pt>
          <cx:pt idx="17600">80000</cx:pt>
          <cx:pt idx="17601">510000</cx:pt>
          <cx:pt idx="17602">400000</cx:pt>
          <cx:pt idx="17603">80000</cx:pt>
          <cx:pt idx="17604">100000</cx:pt>
          <cx:pt idx="17605">70000</cx:pt>
          <cx:pt idx="17606">470000</cx:pt>
          <cx:pt idx="17607">380000</cx:pt>
          <cx:pt idx="17608">40000</cx:pt>
          <cx:pt idx="17609">1000000</cx:pt>
          <cx:pt idx="17610">700000</cx:pt>
          <cx:pt idx="17611">350000</cx:pt>
          <cx:pt idx="17612">400000</cx:pt>
          <cx:pt idx="17613">330000</cx:pt>
          <cx:pt idx="17614">250000</cx:pt>
          <cx:pt idx="17615">650000</cx:pt>
          <cx:pt idx="17616">180000</cx:pt>
          <cx:pt idx="17617">350000</cx:pt>
          <cx:pt idx="17618">320000</cx:pt>
          <cx:pt idx="17619">60000</cx:pt>
          <cx:pt idx="17620">600000</cx:pt>
          <cx:pt idx="17621">600000</cx:pt>
          <cx:pt idx="17622">500000</cx:pt>
          <cx:pt idx="17623">890000</cx:pt>
          <cx:pt idx="17624">500000</cx:pt>
          <cx:pt idx="17625">230000</cx:pt>
          <cx:pt idx="17626">270000</cx:pt>
          <cx:pt idx="17627">2520000</cx:pt>
          <cx:pt idx="17628">400000</cx:pt>
          <cx:pt idx="17629">350000</cx:pt>
          <cx:pt idx="17630">720000</cx:pt>
          <cx:pt idx="17631">320000</cx:pt>
          <cx:pt idx="17632">310000</cx:pt>
          <cx:pt idx="17633">50000</cx:pt>
          <cx:pt idx="17634">200000</cx:pt>
          <cx:pt idx="17635">180000</cx:pt>
          <cx:pt idx="17636">500000</cx:pt>
          <cx:pt idx="17637">30000</cx:pt>
          <cx:pt idx="17638">280000</cx:pt>
          <cx:pt idx="17639">130000</cx:pt>
          <cx:pt idx="17640">90000</cx:pt>
          <cx:pt idx="17641">100000</cx:pt>
          <cx:pt idx="17642">320000</cx:pt>
          <cx:pt idx="17643">330000</cx:pt>
          <cx:pt idx="17644">90000</cx:pt>
          <cx:pt idx="17645">400000</cx:pt>
          <cx:pt idx="17646">240000</cx:pt>
          <cx:pt idx="17647">200000</cx:pt>
          <cx:pt idx="17648">250000</cx:pt>
          <cx:pt idx="17649">180000</cx:pt>
          <cx:pt idx="17650">450000</cx:pt>
          <cx:pt idx="17651">280000</cx:pt>
          <cx:pt idx="17652">60000</cx:pt>
          <cx:pt idx="17653">120000</cx:pt>
          <cx:pt idx="17654">40000</cx:pt>
          <cx:pt idx="17655">90000</cx:pt>
          <cx:pt idx="17656">150000</cx:pt>
          <cx:pt idx="17657">300000</cx:pt>
          <cx:pt idx="17658">90000</cx:pt>
          <cx:pt idx="17659">140000</cx:pt>
          <cx:pt idx="17660">180000</cx:pt>
          <cx:pt idx="17661">330000</cx:pt>
          <cx:pt idx="17662">300000</cx:pt>
          <cx:pt idx="17663">290000</cx:pt>
          <cx:pt idx="17664">230000</cx:pt>
          <cx:pt idx="17665">250000</cx:pt>
          <cx:pt idx="17666">400000</cx:pt>
          <cx:pt idx="17667">250000</cx:pt>
          <cx:pt idx="17668">1000000</cx:pt>
          <cx:pt idx="17669">200000</cx:pt>
          <cx:pt idx="17670">30000</cx:pt>
          <cx:pt idx="17671">300000</cx:pt>
          <cx:pt idx="17672">980000</cx:pt>
          <cx:pt idx="17673">250000</cx:pt>
          <cx:pt idx="17674">200000</cx:pt>
          <cx:pt idx="17675">300000</cx:pt>
          <cx:pt idx="17676">680000</cx:pt>
          <cx:pt idx="17677">550000</cx:pt>
          <cx:pt idx="17678">740000</cx:pt>
          <cx:pt idx="17679">900000</cx:pt>
          <cx:pt idx="17680">390000</cx:pt>
          <cx:pt idx="17681">450000</cx:pt>
          <cx:pt idx="17682">140000</cx:pt>
          <cx:pt idx="17683">500000</cx:pt>
          <cx:pt idx="17684">370000</cx:pt>
          <cx:pt idx="17685">400000</cx:pt>
          <cx:pt idx="17686">550000</cx:pt>
          <cx:pt idx="17687">700000</cx:pt>
          <cx:pt idx="17688">730000</cx:pt>
          <cx:pt idx="17689">130000</cx:pt>
          <cx:pt idx="17690">900000</cx:pt>
          <cx:pt idx="17691">40000</cx:pt>
          <cx:pt idx="17692">700000</cx:pt>
          <cx:pt idx="17693">280000</cx:pt>
          <cx:pt idx="17694">410000</cx:pt>
          <cx:pt idx="17695">300000</cx:pt>
          <cx:pt idx="17696">500000</cx:pt>
          <cx:pt idx="17697">280000</cx:pt>
          <cx:pt idx="17698">330000</cx:pt>
          <cx:pt idx="17699">220000</cx:pt>
          <cx:pt idx="17700">130000</cx:pt>
          <cx:pt idx="17701">500000</cx:pt>
          <cx:pt idx="17702">230000</cx:pt>
          <cx:pt idx="17703">650000</cx:pt>
          <cx:pt idx="17704">200000</cx:pt>
          <cx:pt idx="17705">400000</cx:pt>
          <cx:pt idx="17706">310000</cx:pt>
          <cx:pt idx="17707">190000</cx:pt>
          <cx:pt idx="17708">500000</cx:pt>
          <cx:pt idx="17709">420000</cx:pt>
          <cx:pt idx="17710">130000</cx:pt>
          <cx:pt idx="17711">800000</cx:pt>
          <cx:pt idx="17712">180000</cx:pt>
          <cx:pt idx="17713">210000</cx:pt>
          <cx:pt idx="17714">130000</cx:pt>
          <cx:pt idx="17715">250000</cx:pt>
          <cx:pt idx="17716">260000</cx:pt>
          <cx:pt idx="17717">320000</cx:pt>
          <cx:pt idx="17718">230000</cx:pt>
          <cx:pt idx="17719">250000</cx:pt>
          <cx:pt idx="17720">350000</cx:pt>
          <cx:pt idx="17721">50000</cx:pt>
          <cx:pt idx="17722">80000</cx:pt>
          <cx:pt idx="17723">800000</cx:pt>
          <cx:pt idx="17724">730000</cx:pt>
          <cx:pt idx="17725">200000</cx:pt>
          <cx:pt idx="17726">150000</cx:pt>
          <cx:pt idx="17727">350000</cx:pt>
          <cx:pt idx="17728">150000</cx:pt>
          <cx:pt idx="17729">220000</cx:pt>
          <cx:pt idx="17730">200000</cx:pt>
          <cx:pt idx="17731">180000</cx:pt>
          <cx:pt idx="17732">480000</cx:pt>
          <cx:pt idx="17733">70000</cx:pt>
          <cx:pt idx="17734">250000</cx:pt>
          <cx:pt idx="17735">100000</cx:pt>
          <cx:pt idx="17736">10000</cx:pt>
          <cx:pt idx="17737">140000</cx:pt>
          <cx:pt idx="17738">330000</cx:pt>
          <cx:pt idx="17739">70000</cx:pt>
          <cx:pt idx="17740">60000</cx:pt>
          <cx:pt idx="17741">60000</cx:pt>
          <cx:pt idx="17742">150000</cx:pt>
          <cx:pt idx="17743">100000</cx:pt>
          <cx:pt idx="17744">330000</cx:pt>
          <cx:pt idx="17745">300000</cx:pt>
          <cx:pt idx="17746">500000</cx:pt>
          <cx:pt idx="17747">480000</cx:pt>
          <cx:pt idx="17748">370000</cx:pt>
          <cx:pt idx="17749">350000</cx:pt>
          <cx:pt idx="17750">140000</cx:pt>
          <cx:pt idx="17751">140000</cx:pt>
          <cx:pt idx="17752">300000</cx:pt>
          <cx:pt idx="17753">200000</cx:pt>
          <cx:pt idx="17754">50000</cx:pt>
          <cx:pt idx="17755">100000</cx:pt>
          <cx:pt idx="17756">90000</cx:pt>
          <cx:pt idx="17757">110000</cx:pt>
          <cx:pt idx="17758">80000</cx:pt>
          <cx:pt idx="17759">400000</cx:pt>
          <cx:pt idx="17760">90000</cx:pt>
          <cx:pt idx="17761">320000</cx:pt>
          <cx:pt idx="17762">300000</cx:pt>
          <cx:pt idx="17763">1000000</cx:pt>
          <cx:pt idx="17764">750000</cx:pt>
          <cx:pt idx="17765">90000</cx:pt>
          <cx:pt idx="17766">10000</cx:pt>
          <cx:pt idx="17767">260000</cx:pt>
          <cx:pt idx="17768">190000</cx:pt>
          <cx:pt idx="17769">350000</cx:pt>
          <cx:pt idx="17770">60000</cx:pt>
          <cx:pt idx="17771">600000</cx:pt>
          <cx:pt idx="17772">800000</cx:pt>
          <cx:pt idx="17773">950000</cx:pt>
          <cx:pt idx="17774">170000</cx:pt>
          <cx:pt idx="17775">150000</cx:pt>
          <cx:pt idx="17776">150000</cx:pt>
          <cx:pt idx="17777">300000</cx:pt>
          <cx:pt idx="17778">330000</cx:pt>
          <cx:pt idx="17779">100000</cx:pt>
          <cx:pt idx="17780">350000</cx:pt>
          <cx:pt idx="17781">380000</cx:pt>
          <cx:pt idx="17782">110000</cx:pt>
          <cx:pt idx="17783">90000</cx:pt>
          <cx:pt idx="17784">200000</cx:pt>
          <cx:pt idx="17785">40000</cx:pt>
          <cx:pt idx="17786">70000</cx:pt>
          <cx:pt idx="17787">150000</cx:pt>
          <cx:pt idx="17788">420000</cx:pt>
          <cx:pt idx="17789">250000</cx:pt>
          <cx:pt idx="17790">80000</cx:pt>
          <cx:pt idx="17791">240000</cx:pt>
          <cx:pt idx="17792">230000</cx:pt>
          <cx:pt idx="17793">30000</cx:pt>
          <cx:pt idx="17794">120000</cx:pt>
          <cx:pt idx="17795">550000</cx:pt>
          <cx:pt idx="17796">350000</cx:pt>
          <cx:pt idx="17797">60000</cx:pt>
          <cx:pt idx="17798">160000</cx:pt>
          <cx:pt idx="17799">300000</cx:pt>
          <cx:pt idx="17800">110000</cx:pt>
          <cx:pt idx="17801">680000</cx:pt>
          <cx:pt idx="17802">280000</cx:pt>
          <cx:pt idx="17803">450000</cx:pt>
          <cx:pt idx="17804">250000</cx:pt>
          <cx:pt idx="17805">180000</cx:pt>
          <cx:pt idx="17806">350000</cx:pt>
          <cx:pt idx="17807">200000</cx:pt>
          <cx:pt idx="17808">300000</cx:pt>
          <cx:pt idx="17809">440000</cx:pt>
          <cx:pt idx="17810">300000</cx:pt>
          <cx:pt idx="17811">480000</cx:pt>
          <cx:pt idx="17812">380000</cx:pt>
          <cx:pt idx="17813">250000</cx:pt>
          <cx:pt idx="17814">450000</cx:pt>
          <cx:pt idx="17815">440000</cx:pt>
          <cx:pt idx="17816">130000</cx:pt>
          <cx:pt idx="17817">180000</cx:pt>
          <cx:pt idx="17818">220000</cx:pt>
          <cx:pt idx="17819">50000</cx:pt>
          <cx:pt idx="17820">190000</cx:pt>
          <cx:pt idx="17821">90000</cx:pt>
          <cx:pt idx="17822">190000</cx:pt>
          <cx:pt idx="17823">70000</cx:pt>
          <cx:pt idx="17824">380000</cx:pt>
          <cx:pt idx="17825">1000000</cx:pt>
          <cx:pt idx="17826">400000</cx:pt>
          <cx:pt idx="17827">100000</cx:pt>
          <cx:pt idx="17828">100000</cx:pt>
          <cx:pt idx="17829">30000</cx:pt>
          <cx:pt idx="17830">300000</cx:pt>
          <cx:pt idx="17831">70000</cx:pt>
          <cx:pt idx="17832">700000</cx:pt>
          <cx:pt idx="17833">530000</cx:pt>
          <cx:pt idx="17834">60000</cx:pt>
          <cx:pt idx="17835">60000</cx:pt>
          <cx:pt idx="17836">180000</cx:pt>
          <cx:pt idx="17837">500000</cx:pt>
          <cx:pt idx="17838">550000</cx:pt>
          <cx:pt idx="17839">400000</cx:pt>
          <cx:pt idx="17840">50000</cx:pt>
          <cx:pt idx="17841">10000</cx:pt>
          <cx:pt idx="17842">10000</cx:pt>
          <cx:pt idx="17843">110000</cx:pt>
          <cx:pt idx="17844">1050000</cx:pt>
          <cx:pt idx="17845">670000</cx:pt>
          <cx:pt idx="17846">450000</cx:pt>
          <cx:pt idx="17847">200000</cx:pt>
          <cx:pt idx="17848">200000</cx:pt>
          <cx:pt idx="17849">60000</cx:pt>
          <cx:pt idx="17850">240000</cx:pt>
          <cx:pt idx="17851">210000</cx:pt>
          <cx:pt idx="17852">2520000</cx:pt>
          <cx:pt idx="17853">900000</cx:pt>
          <cx:pt idx="17854">400000</cx:pt>
          <cx:pt idx="17855">300000</cx:pt>
          <cx:pt idx="17856">520000</cx:pt>
          <cx:pt idx="17857">300000</cx:pt>
          <cx:pt idx="17858">150000</cx:pt>
          <cx:pt idx="17859">60000</cx:pt>
          <cx:pt idx="17860">500000</cx:pt>
          <cx:pt idx="17861">280000</cx:pt>
          <cx:pt idx="17862">150000</cx:pt>
          <cx:pt idx="17863">150000</cx:pt>
          <cx:pt idx="17864">450000</cx:pt>
          <cx:pt idx="17865">230000</cx:pt>
          <cx:pt idx="17866">50000</cx:pt>
          <cx:pt idx="17867">90000</cx:pt>
          <cx:pt idx="17868">130000</cx:pt>
          <cx:pt idx="17869">80000</cx:pt>
          <cx:pt idx="17870">60000</cx:pt>
          <cx:pt idx="17871">360000</cx:pt>
          <cx:pt idx="17872">100000</cx:pt>
          <cx:pt idx="17873">100000</cx:pt>
          <cx:pt idx="17874">140000</cx:pt>
          <cx:pt idx="17875">800000</cx:pt>
          <cx:pt idx="17876">800000</cx:pt>
          <cx:pt idx="17877">100000</cx:pt>
          <cx:pt idx="17878">80000</cx:pt>
          <cx:pt idx="17879">170000</cx:pt>
          <cx:pt idx="17880">230000</cx:pt>
          <cx:pt idx="17881">470000</cx:pt>
          <cx:pt idx="17882">190000</cx:pt>
          <cx:pt idx="17883">210000</cx:pt>
          <cx:pt idx="17884">350000</cx:pt>
          <cx:pt idx="17885">100000</cx:pt>
          <cx:pt idx="17886">50000</cx:pt>
          <cx:pt idx="17887">70000</cx:pt>
          <cx:pt idx="17888">450000</cx:pt>
          <cx:pt idx="17889">60000</cx:pt>
          <cx:pt idx="17890">120000</cx:pt>
          <cx:pt idx="17891">650000</cx:pt>
          <cx:pt idx="17892">300000</cx:pt>
          <cx:pt idx="17893">550000</cx:pt>
          <cx:pt idx="17894">100000</cx:pt>
          <cx:pt idx="17895">530000</cx:pt>
          <cx:pt idx="17896">250000</cx:pt>
          <cx:pt idx="17897">150000</cx:pt>
          <cx:pt idx="17898">220000</cx:pt>
          <cx:pt idx="17899">200000</cx:pt>
          <cx:pt idx="17900">450000</cx:pt>
          <cx:pt idx="17901">100000</cx:pt>
          <cx:pt idx="17902">80000</cx:pt>
          <cx:pt idx="17903">40000</cx:pt>
          <cx:pt idx="17904">170000</cx:pt>
          <cx:pt idx="17905">750000</cx:pt>
          <cx:pt idx="17906">130000</cx:pt>
          <cx:pt idx="17907">230000</cx:pt>
          <cx:pt idx="17908">200000</cx:pt>
          <cx:pt idx="17909">280000</cx:pt>
          <cx:pt idx="17910">350000</cx:pt>
          <cx:pt idx="17911">180000</cx:pt>
          <cx:pt idx="17912">130000</cx:pt>
          <cx:pt idx="17913">100000</cx:pt>
          <cx:pt idx="17914">100000</cx:pt>
          <cx:pt idx="17915">100000</cx:pt>
          <cx:pt idx="17916">100000</cx:pt>
          <cx:pt idx="17917">70000</cx:pt>
          <cx:pt idx="17918">500000</cx:pt>
          <cx:pt idx="17919">370000</cx:pt>
          <cx:pt idx="17920">470000</cx:pt>
          <cx:pt idx="17921">500000</cx:pt>
          <cx:pt idx="17922">300000</cx:pt>
          <cx:pt idx="17923">340000</cx:pt>
          <cx:pt idx="17924">230000</cx:pt>
          <cx:pt idx="17925">140000</cx:pt>
          <cx:pt idx="17926">10000</cx:pt>
          <cx:pt idx="17927">40000</cx:pt>
          <cx:pt idx="17928">230000</cx:pt>
          <cx:pt idx="17929">250000</cx:pt>
          <cx:pt idx="17930">400000</cx:pt>
          <cx:pt idx="17931">150000</cx:pt>
          <cx:pt idx="17932">160000</cx:pt>
          <cx:pt idx="17933">140000</cx:pt>
          <cx:pt idx="17934">220000</cx:pt>
          <cx:pt idx="17935">170000</cx:pt>
          <cx:pt idx="17936">200000</cx:pt>
          <cx:pt idx="17937">50000</cx:pt>
          <cx:pt idx="17938">70000</cx:pt>
          <cx:pt idx="17939">120000</cx:pt>
          <cx:pt idx="17940">50000</cx:pt>
          <cx:pt idx="17941">140000</cx:pt>
          <cx:pt idx="17942">280000</cx:pt>
          <cx:pt idx="17943">300000</cx:pt>
          <cx:pt idx="17944">200000</cx:pt>
          <cx:pt idx="17945">900000</cx:pt>
          <cx:pt idx="17946">600000</cx:pt>
          <cx:pt idx="17947">200000</cx:pt>
          <cx:pt idx="17948">50000</cx:pt>
          <cx:pt idx="17949">500000</cx:pt>
          <cx:pt idx="17950">110000</cx:pt>
          <cx:pt idx="17951">80000</cx:pt>
          <cx:pt idx="17952">260000</cx:pt>
          <cx:pt idx="17953">300000</cx:pt>
          <cx:pt idx="17954">90000</cx:pt>
          <cx:pt idx="17955">190000</cx:pt>
          <cx:pt idx="17956">50000</cx:pt>
          <cx:pt idx="17957">500000</cx:pt>
          <cx:pt idx="17958">150000</cx:pt>
          <cx:pt idx="17959">2520000</cx:pt>
          <cx:pt idx="17960">450000</cx:pt>
          <cx:pt idx="17961">20000</cx:pt>
          <cx:pt idx="17962">100000</cx:pt>
          <cx:pt idx="17963">50000</cx:pt>
          <cx:pt idx="17964">110000</cx:pt>
          <cx:pt idx="17965">180000</cx:pt>
          <cx:pt idx="17966">150000</cx:pt>
          <cx:pt idx="17967">150000</cx:pt>
          <cx:pt idx="17968">400000</cx:pt>
          <cx:pt idx="17969">380000</cx:pt>
          <cx:pt idx="17970">100000</cx:pt>
          <cx:pt idx="17971">80000</cx:pt>
          <cx:pt idx="17972">80000</cx:pt>
          <cx:pt idx="17973">290000</cx:pt>
          <cx:pt idx="17974">290000</cx:pt>
          <cx:pt idx="17975">290000</cx:pt>
          <cx:pt idx="17976">300000</cx:pt>
          <cx:pt idx="17977">280000</cx:pt>
          <cx:pt idx="17978">230000</cx:pt>
          <cx:pt idx="17979">240000</cx:pt>
          <cx:pt idx="17980">180000</cx:pt>
          <cx:pt idx="17981">250000</cx:pt>
          <cx:pt idx="17982">300000</cx:pt>
          <cx:pt idx="17983">350000</cx:pt>
          <cx:pt idx="17984">100000</cx:pt>
          <cx:pt idx="17985">400000</cx:pt>
          <cx:pt idx="17986">50000</cx:pt>
          <cx:pt idx="17987">350000</cx:pt>
          <cx:pt idx="17988">170000</cx:pt>
          <cx:pt idx="17989">80000</cx:pt>
          <cx:pt idx="17990">300000</cx:pt>
          <cx:pt idx="17991">300000</cx:pt>
          <cx:pt idx="17992">140000</cx:pt>
          <cx:pt idx="17993">50000</cx:pt>
          <cx:pt idx="17994">340000</cx:pt>
          <cx:pt idx="17995">90000</cx:pt>
          <cx:pt idx="17996">60000</cx:pt>
          <cx:pt idx="17997">40000</cx:pt>
          <cx:pt idx="17998">1000000</cx:pt>
          <cx:pt idx="17999">600000</cx:pt>
          <cx:pt idx="18000">160000</cx:pt>
          <cx:pt idx="18001">130000</cx:pt>
          <cx:pt idx="18002">450000</cx:pt>
          <cx:pt idx="18003">300000</cx:pt>
          <cx:pt idx="18004">700000</cx:pt>
          <cx:pt idx="18005">300000</cx:pt>
          <cx:pt idx="18006">290000</cx:pt>
          <cx:pt idx="18007">200000</cx:pt>
          <cx:pt idx="18008">90000</cx:pt>
          <cx:pt idx="18009">150000</cx:pt>
          <cx:pt idx="18010">90000</cx:pt>
          <cx:pt idx="18011">330000</cx:pt>
          <cx:pt idx="18012">150000</cx:pt>
          <cx:pt idx="18013">450000</cx:pt>
          <cx:pt idx="18014">280000</cx:pt>
          <cx:pt idx="18015">430000</cx:pt>
          <cx:pt idx="18016">380000</cx:pt>
          <cx:pt idx="18017">500000</cx:pt>
          <cx:pt idx="18018">120000</cx:pt>
          <cx:pt idx="18019">300000</cx:pt>
          <cx:pt idx="18020">60000</cx:pt>
          <cx:pt idx="18021">160000</cx:pt>
          <cx:pt idx="18022">400000</cx:pt>
          <cx:pt idx="18023">530000</cx:pt>
          <cx:pt idx="18024">690000</cx:pt>
          <cx:pt idx="18025">2520000</cx:pt>
          <cx:pt idx="18026">600000</cx:pt>
          <cx:pt idx="18027">120000</cx:pt>
          <cx:pt idx="18028">150000</cx:pt>
          <cx:pt idx="18029">100000</cx:pt>
          <cx:pt idx="18030">2520000</cx:pt>
          <cx:pt idx="18031">880000</cx:pt>
          <cx:pt idx="18032">80000</cx:pt>
          <cx:pt idx="18033">150000</cx:pt>
          <cx:pt idx="18034">130000</cx:pt>
          <cx:pt idx="18035">330000</cx:pt>
          <cx:pt idx="18036">70000</cx:pt>
          <cx:pt idx="18037">270000</cx:pt>
          <cx:pt idx="18038">200000</cx:pt>
          <cx:pt idx="18039">2520000</cx:pt>
          <cx:pt idx="18040">190000</cx:pt>
          <cx:pt idx="18041">190000</cx:pt>
          <cx:pt idx="18042">180000</cx:pt>
          <cx:pt idx="18043">100000</cx:pt>
          <cx:pt idx="18044">130000</cx:pt>
          <cx:pt idx="18045">30000</cx:pt>
          <cx:pt idx="18046">800000</cx:pt>
          <cx:pt idx="18047">200000</cx:pt>
          <cx:pt idx="18048">330000</cx:pt>
          <cx:pt idx="18049">420000</cx:pt>
          <cx:pt idx="18050">500000</cx:pt>
          <cx:pt idx="18051">150000</cx:pt>
          <cx:pt idx="18052">90000</cx:pt>
          <cx:pt idx="18053">120000</cx:pt>
          <cx:pt idx="18054">80000</cx:pt>
          <cx:pt idx="18055">800000</cx:pt>
          <cx:pt idx="18056">50000</cx:pt>
          <cx:pt idx="18057">80000</cx:pt>
          <cx:pt idx="18058">50000</cx:pt>
          <cx:pt idx="18059">90000</cx:pt>
          <cx:pt idx="18060">60000</cx:pt>
          <cx:pt idx="18061">470000</cx:pt>
          <cx:pt idx="18062">370000</cx:pt>
          <cx:pt idx="18063">150000</cx:pt>
          <cx:pt idx="18064">170000</cx:pt>
          <cx:pt idx="18065">180000</cx:pt>
          <cx:pt idx="18066">30000</cx:pt>
          <cx:pt idx="18067">190000</cx:pt>
          <cx:pt idx="18068">220000</cx:pt>
          <cx:pt idx="18069">40000</cx:pt>
          <cx:pt idx="18070">70000</cx:pt>
          <cx:pt idx="18071">110000</cx:pt>
          <cx:pt idx="18072">320000</cx:pt>
          <cx:pt idx="18073">750000</cx:pt>
          <cx:pt idx="18074">210000</cx:pt>
          <cx:pt idx="18075">600000</cx:pt>
          <cx:pt idx="18076">450000</cx:pt>
          <cx:pt idx="18077">630000</cx:pt>
          <cx:pt idx="18078">850000</cx:pt>
          <cx:pt idx="18079">350000</cx:pt>
          <cx:pt idx="18080">70000</cx:pt>
          <cx:pt idx="18081">70000</cx:pt>
          <cx:pt idx="18082">180000</cx:pt>
          <cx:pt idx="18083">280000</cx:pt>
          <cx:pt idx="18084">120000</cx:pt>
          <cx:pt idx="18085">70000</cx:pt>
          <cx:pt idx="18086">280000</cx:pt>
          <cx:pt idx="18087">100000</cx:pt>
          <cx:pt idx="18088">100000</cx:pt>
          <cx:pt idx="18089">250000</cx:pt>
          <cx:pt idx="18090">60000</cx:pt>
          <cx:pt idx="18091">300000</cx:pt>
          <cx:pt idx="18092">240000</cx:pt>
          <cx:pt idx="18093">250000</cx:pt>
          <cx:pt idx="18094">440000</cx:pt>
          <cx:pt idx="18095">350000</cx:pt>
          <cx:pt idx="18096">60000</cx:pt>
          <cx:pt idx="18097">550000</cx:pt>
          <cx:pt idx="18098">450000</cx:pt>
          <cx:pt idx="18099">280000</cx:pt>
          <cx:pt idx="18100">190000</cx:pt>
          <cx:pt idx="18101">2520000</cx:pt>
          <cx:pt idx="18102">200000</cx:pt>
          <cx:pt idx="18103">440000</cx:pt>
          <cx:pt idx="18104">220000</cx:pt>
          <cx:pt idx="18105">50000</cx:pt>
          <cx:pt idx="18106">1200000</cx:pt>
          <cx:pt idx="18107">190000</cx:pt>
          <cx:pt idx="18108">250000</cx:pt>
          <cx:pt idx="18109">530000</cx:pt>
          <cx:pt idx="18110">140000</cx:pt>
          <cx:pt idx="18111">110000</cx:pt>
          <cx:pt idx="18112">230000</cx:pt>
          <cx:pt idx="18113">80000</cx:pt>
          <cx:pt idx="18114">120000</cx:pt>
          <cx:pt idx="18115">170000</cx:pt>
          <cx:pt idx="18116">390000</cx:pt>
          <cx:pt idx="18117">70000</cx:pt>
          <cx:pt idx="18118">790000</cx:pt>
          <cx:pt idx="18119">550000</cx:pt>
          <cx:pt idx="18120">300000</cx:pt>
          <cx:pt idx="18121">300000</cx:pt>
          <cx:pt idx="18122">290000</cx:pt>
          <cx:pt idx="18123">70000</cx:pt>
          <cx:pt idx="18124">300000</cx:pt>
          <cx:pt idx="18125">100000</cx:pt>
          <cx:pt idx="18126">400000</cx:pt>
          <cx:pt idx="18127">250000</cx:pt>
          <cx:pt idx="18128">160000</cx:pt>
          <cx:pt idx="18129">80000</cx:pt>
          <cx:pt idx="18130">900000</cx:pt>
          <cx:pt idx="18131">250000</cx:pt>
          <cx:pt idx="18132">110000</cx:pt>
          <cx:pt idx="18133">120000</cx:pt>
          <cx:pt idx="18134">130000</cx:pt>
          <cx:pt idx="18135">20000</cx:pt>
          <cx:pt idx="18136">40000</cx:pt>
          <cx:pt idx="18137">100000</cx:pt>
          <cx:pt idx="18138">120000</cx:pt>
          <cx:pt idx="18139">80000</cx:pt>
          <cx:pt idx="18140">60000</cx:pt>
          <cx:pt idx="18141">300000</cx:pt>
          <cx:pt idx="18142">280000</cx:pt>
          <cx:pt idx="18143">100000</cx:pt>
          <cx:pt idx="18144">90000</cx:pt>
          <cx:pt idx="18145">90000</cx:pt>
          <cx:pt idx="18146">100000</cx:pt>
          <cx:pt idx="18147">150000</cx:pt>
          <cx:pt idx="18148">300000</cx:pt>
          <cx:pt idx="18149">200000</cx:pt>
          <cx:pt idx="18150">200000</cx:pt>
          <cx:pt idx="18151">40000</cx:pt>
          <cx:pt idx="18152">700000</cx:pt>
          <cx:pt idx="18153">380000</cx:pt>
          <cx:pt idx="18154">230000</cx:pt>
          <cx:pt idx="18155">380000</cx:pt>
          <cx:pt idx="18156">160000</cx:pt>
          <cx:pt idx="18157">340000</cx:pt>
          <cx:pt idx="18158">580000</cx:pt>
          <cx:pt idx="18159">430000</cx:pt>
          <cx:pt idx="18160">250000</cx:pt>
          <cx:pt idx="18161">500000</cx:pt>
          <cx:pt idx="18162">80000</cx:pt>
          <cx:pt idx="18163">900000</cx:pt>
          <cx:pt idx="18164">150000</cx:pt>
          <cx:pt idx="18165">300000</cx:pt>
          <cx:pt idx="18166">260000</cx:pt>
          <cx:pt idx="18167">20000</cx:pt>
          <cx:pt idx="18168">120000</cx:pt>
          <cx:pt idx="18169">180000</cx:pt>
          <cx:pt idx="18170">800000</cx:pt>
          <cx:pt idx="18171">250000</cx:pt>
          <cx:pt idx="18172">50000</cx:pt>
          <cx:pt idx="18173">200000</cx:pt>
          <cx:pt idx="18174">40000</cx:pt>
          <cx:pt idx="18175">170000</cx:pt>
          <cx:pt idx="18176">140000</cx:pt>
          <cx:pt idx="18177">800000</cx:pt>
          <cx:pt idx="18178">430000</cx:pt>
          <cx:pt idx="18179">90000</cx:pt>
          <cx:pt idx="18180">30000</cx:pt>
          <cx:pt idx="18181">180000</cx:pt>
          <cx:pt idx="18182">230000</cx:pt>
          <cx:pt idx="18183">80000</cx:pt>
          <cx:pt idx="18184">130000</cx:pt>
          <cx:pt idx="18185">310000</cx:pt>
          <cx:pt idx="18186">870000</cx:pt>
          <cx:pt idx="18187">340000</cx:pt>
          <cx:pt idx="18188">750000</cx:pt>
          <cx:pt idx="18189">240000</cx:pt>
          <cx:pt idx="18190">130000</cx:pt>
          <cx:pt idx="18191">200000</cx:pt>
          <cx:pt idx="18192">320000</cx:pt>
          <cx:pt idx="18193">300000</cx:pt>
          <cx:pt idx="18194">400000</cx:pt>
          <cx:pt idx="18195">480000</cx:pt>
          <cx:pt idx="18196">340000</cx:pt>
          <cx:pt idx="18197">400000</cx:pt>
          <cx:pt idx="18198">450000</cx:pt>
          <cx:pt idx="18199">220000</cx:pt>
          <cx:pt idx="18200">40000</cx:pt>
          <cx:pt idx="18201">130000</cx:pt>
          <cx:pt idx="18202">110000</cx:pt>
          <cx:pt idx="18203">700000</cx:pt>
          <cx:pt idx="18204">900000</cx:pt>
          <cx:pt idx="18205">70000</cx:pt>
          <cx:pt idx="18206">170000</cx:pt>
          <cx:pt idx="18207">150000</cx:pt>
          <cx:pt idx="18208">130000</cx:pt>
          <cx:pt idx="18209">180000</cx:pt>
          <cx:pt idx="18210">170000</cx:pt>
          <cx:pt idx="18211">20000</cx:pt>
          <cx:pt idx="18212">320000</cx:pt>
          <cx:pt idx="18213">220000</cx:pt>
          <cx:pt idx="18214">180000</cx:pt>
          <cx:pt idx="18215">700000</cx:pt>
          <cx:pt idx="18216">70000</cx:pt>
          <cx:pt idx="18217">170000</cx:pt>
          <cx:pt idx="18218">140000</cx:pt>
          <cx:pt idx="18219">400000</cx:pt>
          <cx:pt idx="18220">220000</cx:pt>
          <cx:pt idx="18221">490000</cx:pt>
          <cx:pt idx="18222">80000</cx:pt>
          <cx:pt idx="18223">900000</cx:pt>
          <cx:pt idx="18224">220000</cx:pt>
          <cx:pt idx="18225">70000</cx:pt>
          <cx:pt idx="18226">60000</cx:pt>
          <cx:pt idx="18227">80000</cx:pt>
          <cx:pt idx="18228">210000</cx:pt>
          <cx:pt idx="18229">150000</cx:pt>
          <cx:pt idx="18230">430000</cx:pt>
          <cx:pt idx="18231">190000</cx:pt>
          <cx:pt idx="18232">640000</cx:pt>
          <cx:pt idx="18233">950000</cx:pt>
          <cx:pt idx="18234">80000</cx:pt>
          <cx:pt idx="18235">30000</cx:pt>
          <cx:pt idx="18236">2520000</cx:pt>
          <cx:pt idx="18237">80000</cx:pt>
          <cx:pt idx="18238">800000</cx:pt>
          <cx:pt idx="18239">700000</cx:pt>
          <cx:pt idx="18240">40000</cx:pt>
          <cx:pt idx="18241">70000</cx:pt>
          <cx:pt idx="18242">70000</cx:pt>
          <cx:pt idx="18243">130000</cx:pt>
          <cx:pt idx="18244">130000</cx:pt>
          <cx:pt idx="18245">80000</cx:pt>
          <cx:pt idx="18246">80000</cx:pt>
          <cx:pt idx="18247">70000</cx:pt>
          <cx:pt idx="18248">160000</cx:pt>
          <cx:pt idx="18249">300000</cx:pt>
          <cx:pt idx="18250">150000</cx:pt>
          <cx:pt idx="18251">10000</cx:pt>
          <cx:pt idx="18252">90000</cx:pt>
          <cx:pt idx="18253">60000</cx:pt>
          <cx:pt idx="18254">70000</cx:pt>
          <cx:pt idx="18255">180000</cx:pt>
          <cx:pt idx="18256">250000</cx:pt>
          <cx:pt idx="18257">110000</cx:pt>
          <cx:pt idx="18258">70000</cx:pt>
          <cx:pt idx="18259">110000</cx:pt>
          <cx:pt idx="18260">150000</cx:pt>
          <cx:pt idx="18261">220000</cx:pt>
          <cx:pt idx="18262">350000</cx:pt>
          <cx:pt idx="18263">20000</cx:pt>
          <cx:pt idx="18264">70000</cx:pt>
          <cx:pt idx="18265">10000</cx:pt>
          <cx:pt idx="18266">150000</cx:pt>
          <cx:pt idx="18267">70000</cx:pt>
          <cx:pt idx="18268">80000</cx:pt>
          <cx:pt idx="18269">100000</cx:pt>
          <cx:pt idx="18270">170000</cx:pt>
          <cx:pt idx="18271">1300000</cx:pt>
          <cx:pt idx="18272">1050000</cx:pt>
          <cx:pt idx="18273">850000</cx:pt>
          <cx:pt idx="18274">120000</cx:pt>
          <cx:pt idx="18275">550000</cx:pt>
          <cx:pt idx="18276">80000</cx:pt>
          <cx:pt idx="18277">200000</cx:pt>
          <cx:pt idx="18278">100000</cx:pt>
          <cx:pt idx="18279">80000</cx:pt>
          <cx:pt idx="18280">40000</cx:pt>
          <cx:pt idx="18281">150000</cx:pt>
          <cx:pt idx="18282">140000</cx:pt>
          <cx:pt idx="18283">130000</cx:pt>
          <cx:pt idx="18284">150000</cx:pt>
          <cx:pt idx="18285">60000</cx:pt>
          <cx:pt idx="18286">100000</cx:pt>
          <cx:pt idx="18287">70000</cx:pt>
          <cx:pt idx="18288">130000</cx:pt>
          <cx:pt idx="18289">1000000</cx:pt>
          <cx:pt idx="18290">500000</cx:pt>
          <cx:pt idx="18291">80000</cx:pt>
          <cx:pt idx="18292">500000</cx:pt>
          <cx:pt idx="18293">500000</cx:pt>
          <cx:pt idx="18294">2520000</cx:pt>
          <cx:pt idx="18295">100000</cx:pt>
          <cx:pt idx="18296">100000</cx:pt>
          <cx:pt idx="18297">150000</cx:pt>
          <cx:pt idx="18298">80000</cx:pt>
          <cx:pt idx="18299">120000</cx:pt>
          <cx:pt idx="18300">130000</cx:pt>
          <cx:pt idx="18301">60000</cx:pt>
          <cx:pt idx="18302">150000</cx:pt>
          <cx:pt idx="18303">40000</cx:pt>
          <cx:pt idx="18304">130000</cx:pt>
          <cx:pt idx="18305">130000</cx:pt>
          <cx:pt idx="18306">80000</cx:pt>
          <cx:pt idx="18307">530000</cx:pt>
          <cx:pt idx="18308">90000</cx:pt>
          <cx:pt idx="18309">460000</cx:pt>
          <cx:pt idx="18310">330000</cx:pt>
          <cx:pt idx="18311">150000</cx:pt>
          <cx:pt idx="18312">330000</cx:pt>
          <cx:pt idx="18313">10000</cx:pt>
          <cx:pt idx="18314">650000</cx:pt>
          <cx:pt idx="18315">110000</cx:pt>
          <cx:pt idx="18316">150000</cx:pt>
          <cx:pt idx="18317">140000</cx:pt>
          <cx:pt idx="18318">70000</cx:pt>
          <cx:pt idx="18319">800000</cx:pt>
          <cx:pt idx="18320">500000</cx:pt>
          <cx:pt idx="18321">200000</cx:pt>
          <cx:pt idx="18322">170000</cx:pt>
          <cx:pt idx="18323">170000</cx:pt>
          <cx:pt idx="18324">370000</cx:pt>
          <cx:pt idx="18325">120000</cx:pt>
          <cx:pt idx="18326">70000</cx:pt>
          <cx:pt idx="18327">130000</cx:pt>
          <cx:pt idx="18328">900000</cx:pt>
          <cx:pt idx="18329">140000</cx:pt>
          <cx:pt idx="18330">50000</cx:pt>
          <cx:pt idx="18331">350000</cx:pt>
          <cx:pt idx="18332">80000</cx:pt>
          <cx:pt idx="18333">140000</cx:pt>
          <cx:pt idx="18334">90000</cx:pt>
          <cx:pt idx="18335">100000</cx:pt>
          <cx:pt idx="18336">180000</cx:pt>
          <cx:pt idx="18337">330000</cx:pt>
          <cx:pt idx="18338">130000</cx:pt>
          <cx:pt idx="18339">50000</cx:pt>
          <cx:pt idx="18340">450000</cx:pt>
          <cx:pt idx="18341">240000</cx:pt>
          <cx:pt idx="18342">150000</cx:pt>
          <cx:pt idx="18343">300000</cx:pt>
          <cx:pt idx="18344">180000</cx:pt>
          <cx:pt idx="18345">350000</cx:pt>
          <cx:pt idx="18346">90000</cx:pt>
          <cx:pt idx="18347">180000</cx:pt>
          <cx:pt idx="18348">750000</cx:pt>
          <cx:pt idx="18349">380000</cx:pt>
          <cx:pt idx="18350">100000</cx:pt>
          <cx:pt idx="18351">60000</cx:pt>
          <cx:pt idx="18352">140000</cx:pt>
          <cx:pt idx="18353">250000</cx:pt>
          <cx:pt idx="18354">140000</cx:pt>
          <cx:pt idx="18355">130000</cx:pt>
          <cx:pt idx="18356">150000</cx:pt>
          <cx:pt idx="18357">200000</cx:pt>
          <cx:pt idx="18358">140000</cx:pt>
          <cx:pt idx="18359">150000</cx:pt>
          <cx:pt idx="18360">150000</cx:pt>
          <cx:pt idx="18361">300000</cx:pt>
          <cx:pt idx="18362">140000</cx:pt>
          <cx:pt idx="18363">420000</cx:pt>
          <cx:pt idx="18364">400000</cx:pt>
          <cx:pt idx="18365">350000</cx:pt>
          <cx:pt idx="18366">130000</cx:pt>
          <cx:pt idx="18367">190000</cx:pt>
          <cx:pt idx="18368">440000</cx:pt>
          <cx:pt idx="18369">400000</cx:pt>
          <cx:pt idx="18370">180000</cx:pt>
          <cx:pt idx="18371">30000</cx:pt>
          <cx:pt idx="18372">200000</cx:pt>
          <cx:pt idx="18373">20000</cx:pt>
          <cx:pt idx="18374">180000</cx:pt>
          <cx:pt idx="18375">280000</cx:pt>
          <cx:pt idx="18376">180000</cx:pt>
          <cx:pt idx="18377">500000</cx:pt>
          <cx:pt idx="18378">300000</cx:pt>
          <cx:pt idx="18379">300000</cx:pt>
          <cx:pt idx="18380">90000</cx:pt>
          <cx:pt idx="18381">120000</cx:pt>
          <cx:pt idx="18382">100000</cx:pt>
          <cx:pt idx="18383">140000</cx:pt>
          <cx:pt idx="18384">250000</cx:pt>
          <cx:pt idx="18385">150000</cx:pt>
          <cx:pt idx="18386">180000</cx:pt>
          <cx:pt idx="18387">240000</cx:pt>
          <cx:pt idx="18388">70000</cx:pt>
          <cx:pt idx="18389">80000</cx:pt>
          <cx:pt idx="18390">500000</cx:pt>
          <cx:pt idx="18391">90000</cx:pt>
          <cx:pt idx="18392">160000</cx:pt>
          <cx:pt idx="18393">60000</cx:pt>
          <cx:pt idx="18394">120000</cx:pt>
          <cx:pt idx="18395">170000</cx:pt>
          <cx:pt idx="18396">250000</cx:pt>
          <cx:pt idx="18397">90000</cx:pt>
          <cx:pt idx="18398">250000</cx:pt>
          <cx:pt idx="18399">450000</cx:pt>
          <cx:pt idx="18400">130000</cx:pt>
          <cx:pt idx="18401">230000</cx:pt>
          <cx:pt idx="18402">90000</cx:pt>
          <cx:pt idx="18403">170000</cx:pt>
          <cx:pt idx="18404">100000</cx:pt>
          <cx:pt idx="18405">400000</cx:pt>
          <cx:pt idx="18406">200000</cx:pt>
          <cx:pt idx="18407">120000</cx:pt>
          <cx:pt idx="18408">50000</cx:pt>
          <cx:pt idx="18409">250000</cx:pt>
          <cx:pt idx="18410">100000</cx:pt>
          <cx:pt idx="18411">120000</cx:pt>
          <cx:pt idx="18412">130000</cx:pt>
          <cx:pt idx="18413">140000</cx:pt>
          <cx:pt idx="18414">40000</cx:pt>
          <cx:pt idx="18415">190000</cx:pt>
          <cx:pt idx="18416">140000</cx:pt>
          <cx:pt idx="18417">390000</cx:pt>
          <cx:pt idx="18418">680000</cx:pt>
          <cx:pt idx="18419">290000</cx:pt>
          <cx:pt idx="18420">350000</cx:pt>
          <cx:pt idx="18421">1000000</cx:pt>
          <cx:pt idx="18422">690000</cx:pt>
          <cx:pt idx="18423">460000</cx:pt>
          <cx:pt idx="18424">10000</cx:pt>
          <cx:pt idx="18425">80000</cx:pt>
          <cx:pt idx="18426">140000</cx:pt>
          <cx:pt idx="18427">100000</cx:pt>
          <cx:pt idx="18428">130000</cx:pt>
          <cx:pt idx="18429">450000</cx:pt>
          <cx:pt idx="18430">200000</cx:pt>
          <cx:pt idx="18431">20000</cx:pt>
          <cx:pt idx="18432">610000</cx:pt>
          <cx:pt idx="18433">140000</cx:pt>
          <cx:pt idx="18434">540000</cx:pt>
          <cx:pt idx="18435">290000</cx:pt>
          <cx:pt idx="18436">170000</cx:pt>
          <cx:pt idx="18437">430000</cx:pt>
          <cx:pt idx="18438">140000</cx:pt>
          <cx:pt idx="18439">20000</cx:pt>
          <cx:pt idx="18440">430000</cx:pt>
          <cx:pt idx="18441">150000</cx:pt>
          <cx:pt idx="18442">160000</cx:pt>
          <cx:pt idx="18443">140000</cx:pt>
          <cx:pt idx="18444">700000</cx:pt>
          <cx:pt idx="18445">2520000</cx:pt>
          <cx:pt idx="18446">140000</cx:pt>
          <cx:pt idx="18447">120000</cx:pt>
          <cx:pt idx="18448">140000</cx:pt>
          <cx:pt idx="18449">580000</cx:pt>
          <cx:pt idx="18450">90000</cx:pt>
          <cx:pt idx="18451">700000</cx:pt>
          <cx:pt idx="18452">2520000</cx:pt>
          <cx:pt idx="18453">150000</cx:pt>
          <cx:pt idx="18454">280000</cx:pt>
          <cx:pt idx="18455">170000</cx:pt>
          <cx:pt idx="18456">700000</cx:pt>
          <cx:pt idx="18457">800000</cx:pt>
          <cx:pt idx="18458">130000</cx:pt>
          <cx:pt idx="18459">100000</cx:pt>
          <cx:pt idx="18460">330000</cx:pt>
          <cx:pt idx="18461">150000</cx:pt>
          <cx:pt idx="18462">100000</cx:pt>
          <cx:pt idx="18463">140000</cx:pt>
          <cx:pt idx="18464">90000</cx:pt>
          <cx:pt idx="18465">500000</cx:pt>
          <cx:pt idx="18466">30000</cx:pt>
          <cx:pt idx="18467">180000</cx:pt>
          <cx:pt idx="18468">50000</cx:pt>
          <cx:pt idx="18469">100000</cx:pt>
          <cx:pt idx="18470">80000</cx:pt>
          <cx:pt idx="18471">50000</cx:pt>
          <cx:pt idx="18472">100000</cx:pt>
          <cx:pt idx="18473">300000</cx:pt>
          <cx:pt idx="18474">400000</cx:pt>
          <cx:pt idx="18475">480000</cx:pt>
          <cx:pt idx="18476">550000</cx:pt>
          <cx:pt idx="18477">600000</cx:pt>
          <cx:pt idx="18478">550000</cx:pt>
          <cx:pt idx="18479">750000</cx:pt>
          <cx:pt idx="18480">800000</cx:pt>
          <cx:pt idx="18481">90000</cx:pt>
          <cx:pt idx="18482">180000</cx:pt>
          <cx:pt idx="18483">70000</cx:pt>
          <cx:pt idx="18484">110000</cx:pt>
          <cx:pt idx="18485">200000</cx:pt>
          <cx:pt idx="18486">60000</cx:pt>
          <cx:pt idx="18487">190000</cx:pt>
          <cx:pt idx="18488">100000</cx:pt>
          <cx:pt idx="18489">200000</cx:pt>
          <cx:pt idx="18490">10000</cx:pt>
          <cx:pt idx="18491">130000</cx:pt>
          <cx:pt idx="18492">100000</cx:pt>
          <cx:pt idx="18493">150000</cx:pt>
          <cx:pt idx="18494">90000</cx:pt>
          <cx:pt idx="18495">1000000</cx:pt>
          <cx:pt idx="18496">2520000</cx:pt>
          <cx:pt idx="18497">160000</cx:pt>
          <cx:pt idx="18498">300000</cx:pt>
          <cx:pt idx="18499">360000</cx:pt>
          <cx:pt idx="18500">140000</cx:pt>
          <cx:pt idx="18501">100000</cx:pt>
          <cx:pt idx="18502">120000</cx:pt>
          <cx:pt idx="18503">140000</cx:pt>
          <cx:pt idx="18504">50000</cx:pt>
          <cx:pt idx="18505">80000</cx:pt>
          <cx:pt idx="18506">120000</cx:pt>
          <cx:pt idx="18507">130000</cx:pt>
          <cx:pt idx="18508">170000</cx:pt>
          <cx:pt idx="18509">220000</cx:pt>
          <cx:pt idx="18510">120000</cx:pt>
          <cx:pt idx="18511">230000</cx:pt>
          <cx:pt idx="18512">200000</cx:pt>
          <cx:pt idx="18513">500000</cx:pt>
          <cx:pt idx="18514">90000</cx:pt>
          <cx:pt idx="18515">90000</cx:pt>
          <cx:pt idx="18516">320000</cx:pt>
          <cx:pt idx="18517">60000</cx:pt>
          <cx:pt idx="18518">80000</cx:pt>
          <cx:pt idx="18519">100000</cx:pt>
          <cx:pt idx="18520">50000</cx:pt>
          <cx:pt idx="18521">200000</cx:pt>
          <cx:pt idx="18522">190000</cx:pt>
          <cx:pt idx="18523">250000</cx:pt>
          <cx:pt idx="18524">130000</cx:pt>
          <cx:pt idx="18525">70000</cx:pt>
          <cx:pt idx="18526">10000</cx:pt>
          <cx:pt idx="18527">120000</cx:pt>
          <cx:pt idx="18528">280000</cx:pt>
          <cx:pt idx="18529">220000</cx:pt>
          <cx:pt idx="18530">120000</cx:pt>
          <cx:pt idx="18531">80000</cx:pt>
          <cx:pt idx="18532">140000</cx:pt>
          <cx:pt idx="18533">40000</cx:pt>
          <cx:pt idx="18534">40000</cx:pt>
          <cx:pt idx="18535">200000</cx:pt>
          <cx:pt idx="18536">190000</cx:pt>
          <cx:pt idx="18537">230000</cx:pt>
          <cx:pt idx="18538">170000</cx:pt>
          <cx:pt idx="18539">20000</cx:pt>
          <cx:pt idx="18540">880000</cx:pt>
          <cx:pt idx="18541">2520000</cx:pt>
          <cx:pt idx="18542">90000</cx:pt>
          <cx:pt idx="18543">110000</cx:pt>
          <cx:pt idx="18544">70000</cx:pt>
          <cx:pt idx="18545">170000</cx:pt>
          <cx:pt idx="18546">190000</cx:pt>
          <cx:pt idx="18547">60000</cx:pt>
          <cx:pt idx="18548">70000</cx:pt>
          <cx:pt idx="18549">230000</cx:pt>
          <cx:pt idx="18550">100000</cx:pt>
          <cx:pt idx="18551">400000</cx:pt>
          <cx:pt idx="18552">60000</cx:pt>
          <cx:pt idx="18553">120000</cx:pt>
          <cx:pt idx="18554">190000</cx:pt>
          <cx:pt idx="18555">110000</cx:pt>
          <cx:pt idx="18556">20000</cx:pt>
          <cx:pt idx="18557">250000</cx:pt>
          <cx:pt idx="18558">300000</cx:pt>
          <cx:pt idx="18559">450000</cx:pt>
          <cx:pt idx="18560">90000</cx:pt>
          <cx:pt idx="18561">90000</cx:pt>
          <cx:pt idx="18562">200000</cx:pt>
          <cx:pt idx="18563">180000</cx:pt>
          <cx:pt idx="18564">330000</cx:pt>
          <cx:pt idx="18565">270000</cx:pt>
          <cx:pt idx="18566">80000</cx:pt>
          <cx:pt idx="18567">50000</cx:pt>
          <cx:pt idx="18568">40000</cx:pt>
          <cx:pt idx="18569">100000</cx:pt>
          <cx:pt idx="18570">170000</cx:pt>
          <cx:pt idx="18571">130000</cx:pt>
          <cx:pt idx="18572">330000</cx:pt>
          <cx:pt idx="18573">30000</cx:pt>
          <cx:pt idx="18574">130000</cx:pt>
          <cx:pt idx="18575">80000</cx:pt>
          <cx:pt idx="18576">30000</cx:pt>
          <cx:pt idx="18577">280000</cx:pt>
          <cx:pt idx="18578">100000</cx:pt>
          <cx:pt idx="18579">250000</cx:pt>
          <cx:pt idx="18580">100000</cx:pt>
          <cx:pt idx="18581">80000</cx:pt>
          <cx:pt idx="18582">60000</cx:pt>
          <cx:pt idx="18583">90000</cx:pt>
          <cx:pt idx="18584">280000</cx:pt>
          <cx:pt idx="18585">150000</cx:pt>
          <cx:pt idx="18586">250000</cx:pt>
          <cx:pt idx="18587">200000</cx:pt>
          <cx:pt idx="18588">280000</cx:pt>
          <cx:pt idx="18589">60000</cx:pt>
          <cx:pt idx="18590">160000</cx:pt>
          <cx:pt idx="18591">150000</cx:pt>
          <cx:pt idx="18592">90000</cx:pt>
          <cx:pt idx="18593">160000</cx:pt>
          <cx:pt idx="18594">130000</cx:pt>
          <cx:pt idx="18595">230000</cx:pt>
          <cx:pt idx="18596">340000</cx:pt>
          <cx:pt idx="18597">380000</cx:pt>
          <cx:pt idx="18598">120000</cx:pt>
          <cx:pt idx="18599">140000</cx:pt>
          <cx:pt idx="18600">90000</cx:pt>
          <cx:pt idx="18601">320000</cx:pt>
          <cx:pt idx="18602">170000</cx:pt>
          <cx:pt idx="18603">300000</cx:pt>
          <cx:pt idx="18604">60000</cx:pt>
          <cx:pt idx="18605">260000</cx:pt>
          <cx:pt idx="18606">150000</cx:pt>
          <cx:pt idx="18607">80000</cx:pt>
          <cx:pt idx="18608">170000</cx:pt>
          <cx:pt idx="18609">30000</cx:pt>
          <cx:pt idx="18610">200000</cx:pt>
          <cx:pt idx="18611">350000</cx:pt>
          <cx:pt idx="18612">370000</cx:pt>
          <cx:pt idx="18613">410000</cx:pt>
          <cx:pt idx="18614">2520000</cx:pt>
          <cx:pt idx="18615">800000</cx:pt>
          <cx:pt idx="18616">1000000</cx:pt>
          <cx:pt idx="18617">80000</cx:pt>
          <cx:pt idx="18618">150000</cx:pt>
          <cx:pt idx="18619">150000</cx:pt>
          <cx:pt idx="18620">150000</cx:pt>
          <cx:pt idx="18621">100000</cx:pt>
          <cx:pt idx="18622">180000</cx:pt>
          <cx:pt idx="18623">80000</cx:pt>
          <cx:pt idx="18624">280000</cx:pt>
          <cx:pt idx="18625">30000</cx:pt>
          <cx:pt idx="18626">30000</cx:pt>
          <cx:pt idx="18627">40000</cx:pt>
          <cx:pt idx="18628">20000</cx:pt>
          <cx:pt idx="18629">60000</cx:pt>
          <cx:pt idx="18630">180000</cx:pt>
          <cx:pt idx="18631">250000</cx:pt>
          <cx:pt idx="18632">180000</cx:pt>
          <cx:pt idx="18633">450000</cx:pt>
          <cx:pt idx="18634">480000</cx:pt>
          <cx:pt idx="18635">130000</cx:pt>
          <cx:pt idx="18636">90000</cx:pt>
          <cx:pt idx="18637">100000</cx:pt>
          <cx:pt idx="18638">120000</cx:pt>
          <cx:pt idx="18639">230000</cx:pt>
          <cx:pt idx="18640">100000</cx:pt>
          <cx:pt idx="18641">90000</cx:pt>
          <cx:pt idx="18642">140000</cx:pt>
          <cx:pt idx="18643">500000</cx:pt>
          <cx:pt idx="18644">2520000</cx:pt>
          <cx:pt idx="18645">90000</cx:pt>
          <cx:pt idx="18646">110000</cx:pt>
          <cx:pt idx="18647">130000</cx:pt>
          <cx:pt idx="18648">170000</cx:pt>
          <cx:pt idx="18649">240000</cx:pt>
          <cx:pt idx="18650">140000</cx:pt>
          <cx:pt idx="18651">250000</cx:pt>
          <cx:pt idx="18652">30000</cx:pt>
          <cx:pt idx="18653">90000</cx:pt>
          <cx:pt idx="18654">70000</cx:pt>
          <cx:pt idx="18655">90000</cx:pt>
          <cx:pt idx="18656">80000</cx:pt>
          <cx:pt idx="18657">50000</cx:pt>
          <cx:pt idx="18658">80000</cx:pt>
          <cx:pt idx="18659">50000</cx:pt>
          <cx:pt idx="18660">70000</cx:pt>
          <cx:pt idx="18661">70000</cx:pt>
          <cx:pt idx="18662">120000</cx:pt>
          <cx:pt idx="18663">150000</cx:pt>
          <cx:pt idx="18664">220000</cx:pt>
          <cx:pt idx="18665">90000</cx:pt>
          <cx:pt idx="18666">250000</cx:pt>
          <cx:pt idx="18667">240000</cx:pt>
          <cx:pt idx="18668">100000</cx:pt>
          <cx:pt idx="18669">100000</cx:pt>
          <cx:pt idx="18670">150000</cx:pt>
          <cx:pt idx="18671">250000</cx:pt>
          <cx:pt idx="18672">190000</cx:pt>
          <cx:pt idx="18673">100000</cx:pt>
          <cx:pt idx="18674">60000</cx:pt>
          <cx:pt idx="18675">70000</cx:pt>
          <cx:pt idx="18676">60000</cx:pt>
          <cx:pt idx="18677">110000</cx:pt>
          <cx:pt idx="18678">130000</cx:pt>
          <cx:pt idx="18679">140000</cx:pt>
          <cx:pt idx="18680">90000</cx:pt>
          <cx:pt idx="18681">450000</cx:pt>
          <cx:pt idx="18682">200000</cx:pt>
          <cx:pt idx="18683">480000</cx:pt>
          <cx:pt idx="18684">500000</cx:pt>
          <cx:pt idx="18685">400000</cx:pt>
          <cx:pt idx="18686">250000</cx:pt>
          <cx:pt idx="18687">500000</cx:pt>
          <cx:pt idx="18688">350000</cx:pt>
          <cx:pt idx="18689">250000</cx:pt>
          <cx:pt idx="18690">80000</cx:pt>
          <cx:pt idx="18691">80000</cx:pt>
          <cx:pt idx="18692">120000</cx:pt>
          <cx:pt idx="18693">90000</cx:pt>
          <cx:pt idx="18694">60000</cx:pt>
          <cx:pt idx="18695">140000</cx:pt>
          <cx:pt idx="18696">300000</cx:pt>
          <cx:pt idx="18697">70000</cx:pt>
          <cx:pt idx="18698">90000</cx:pt>
          <cx:pt idx="18699">350000</cx:pt>
          <cx:pt idx="18700">180000</cx:pt>
          <cx:pt idx="18701">350000</cx:pt>
          <cx:pt idx="18702">70000</cx:pt>
          <cx:pt idx="18703">280000</cx:pt>
          <cx:pt idx="18704">200000</cx:pt>
          <cx:pt idx="18705">80000</cx:pt>
          <cx:pt idx="18706">60000</cx:pt>
          <cx:pt idx="18707">70000</cx:pt>
          <cx:pt idx="18708">150000</cx:pt>
          <cx:pt idx="18709">650000</cx:pt>
          <cx:pt idx="18710">130000</cx:pt>
          <cx:pt idx="18711">90000</cx:pt>
          <cx:pt idx="18712">80000</cx:pt>
          <cx:pt idx="18713">40000</cx:pt>
          <cx:pt idx="18714">270000</cx:pt>
          <cx:pt idx="18715">150000</cx:pt>
          <cx:pt idx="18716">70000</cx:pt>
          <cx:pt idx="18717">290000</cx:pt>
          <cx:pt idx="18718">70000</cx:pt>
          <cx:pt idx="18719">10000</cx:pt>
          <cx:pt idx="18720">90000</cx:pt>
          <cx:pt idx="18721">70000</cx:pt>
          <cx:pt idx="18722">100000</cx:pt>
          <cx:pt idx="18723">140000</cx:pt>
          <cx:pt idx="18724">170000</cx:pt>
          <cx:pt idx="18725">160000</cx:pt>
          <cx:pt idx="18726">480000</cx:pt>
          <cx:pt idx="18727">650000</cx:pt>
          <cx:pt idx="18728">180000</cx:pt>
          <cx:pt idx="18729">60000</cx:pt>
          <cx:pt idx="18730">160000</cx:pt>
          <cx:pt idx="18731">200000</cx:pt>
          <cx:pt idx="18732">140000</cx:pt>
          <cx:pt idx="18733">160000</cx:pt>
          <cx:pt idx="18734">500000</cx:pt>
          <cx:pt idx="18735">330000</cx:pt>
          <cx:pt idx="18736">2520000</cx:pt>
          <cx:pt idx="18737">350000</cx:pt>
          <cx:pt idx="18738">450000</cx:pt>
          <cx:pt idx="18739">90000</cx:pt>
          <cx:pt idx="18740">80000</cx:pt>
          <cx:pt idx="18741">260000</cx:pt>
          <cx:pt idx="18742">100000</cx:pt>
          <cx:pt idx="18743">80000</cx:pt>
          <cx:pt idx="18744">60000</cx:pt>
          <cx:pt idx="18745">250000</cx:pt>
          <cx:pt idx="18746">300000</cx:pt>
          <cx:pt idx="18747">250000</cx:pt>
          <cx:pt idx="18748">150000</cx:pt>
          <cx:pt idx="18749">120000</cx:pt>
          <cx:pt idx="18750">150000</cx:pt>
          <cx:pt idx="18751">60000</cx:pt>
          <cx:pt idx="18752">160000</cx:pt>
          <cx:pt idx="18753">230000</cx:pt>
          <cx:pt idx="18754">30000</cx:pt>
          <cx:pt idx="18755">110000</cx:pt>
          <cx:pt idx="18756">150000</cx:pt>
          <cx:pt idx="18757">120000</cx:pt>
          <cx:pt idx="18758">100000</cx:pt>
          <cx:pt idx="18759">100000</cx:pt>
          <cx:pt idx="18760">100000</cx:pt>
          <cx:pt idx="18761">60000</cx:pt>
          <cx:pt idx="18762">60000</cx:pt>
          <cx:pt idx="18763">120000</cx:pt>
          <cx:pt idx="18764">100000</cx:pt>
          <cx:pt idx="18765">60000</cx:pt>
          <cx:pt idx="18766">140000</cx:pt>
          <cx:pt idx="18767">100000</cx:pt>
          <cx:pt idx="18768">200000</cx:pt>
          <cx:pt idx="18769">130000</cx:pt>
          <cx:pt idx="18770">50000</cx:pt>
          <cx:pt idx="18771">80000</cx:pt>
          <cx:pt idx="18772">130000</cx:pt>
          <cx:pt idx="18773">50000</cx:pt>
          <cx:pt idx="18774">340000</cx:pt>
          <cx:pt idx="18775">150000</cx:pt>
          <cx:pt idx="18776">100000</cx:pt>
          <cx:pt idx="18777">280000</cx:pt>
          <cx:pt idx="18778">330000</cx:pt>
          <cx:pt idx="18779">350000</cx:pt>
          <cx:pt idx="18780">300000</cx:pt>
          <cx:pt idx="18781">100000</cx:pt>
          <cx:pt idx="18782">90000</cx:pt>
          <cx:pt idx="18783">250000</cx:pt>
          <cx:pt idx="18784">110000</cx:pt>
          <cx:pt idx="18785">70000</cx:pt>
          <cx:pt idx="18786">30000</cx:pt>
          <cx:pt idx="18787">70000</cx:pt>
          <cx:pt idx="18788">110000</cx:pt>
          <cx:pt idx="18789">90000</cx:pt>
          <cx:pt idx="18790">250000</cx:pt>
          <cx:pt idx="18791">250000</cx:pt>
          <cx:pt idx="18792">330000</cx:pt>
          <cx:pt idx="18793">350000</cx:pt>
          <cx:pt idx="18794">30000</cx:pt>
          <cx:pt idx="18795">400000</cx:pt>
          <cx:pt idx="18796">200000</cx:pt>
          <cx:pt idx="18797">130000</cx:pt>
          <cx:pt idx="18798">130000</cx:pt>
          <cx:pt idx="18799">60000</cx:pt>
          <cx:pt idx="18800">120000</cx:pt>
          <cx:pt idx="18801">70000</cx:pt>
          <cx:pt idx="18802">290000</cx:pt>
          <cx:pt idx="18803">100000</cx:pt>
          <cx:pt idx="18804">110000</cx:pt>
          <cx:pt idx="18805">700000</cx:pt>
          <cx:pt idx="18806">200000</cx:pt>
          <cx:pt idx="18807">140000</cx:pt>
          <cx:pt idx="18808">380000</cx:pt>
          <cx:pt idx="18809">300000</cx:pt>
          <cx:pt idx="18810">170000</cx:pt>
          <cx:pt idx="18811">30000</cx:pt>
          <cx:pt idx="18812">70000</cx:pt>
          <cx:pt idx="18813">300000</cx:pt>
          <cx:pt idx="18814">130000</cx:pt>
          <cx:pt idx="18815">150000</cx:pt>
          <cx:pt idx="18816">250000</cx:pt>
          <cx:pt idx="18817">300000</cx:pt>
          <cx:pt idx="18818">180000</cx:pt>
          <cx:pt idx="18819">300000</cx:pt>
          <cx:pt idx="18820">100000</cx:pt>
          <cx:pt idx="18821">500000</cx:pt>
          <cx:pt idx="18822">200000</cx:pt>
          <cx:pt idx="18823">220000</cx:pt>
          <cx:pt idx="18824">410000</cx:pt>
          <cx:pt idx="18825">70000</cx:pt>
          <cx:pt idx="18826">110000</cx:pt>
          <cx:pt idx="18827">120000</cx:pt>
          <cx:pt idx="18828">90000</cx:pt>
          <cx:pt idx="18829">140000</cx:pt>
          <cx:pt idx="18830">180000</cx:pt>
          <cx:pt idx="18831">380000</cx:pt>
          <cx:pt idx="18832">40000</cx:pt>
          <cx:pt idx="18833">90000</cx:pt>
          <cx:pt idx="18834">80000</cx:pt>
          <cx:pt idx="18835">20000</cx:pt>
          <cx:pt idx="18836">60000</cx:pt>
          <cx:pt idx="18837">150000</cx:pt>
          <cx:pt idx="18838">60000</cx:pt>
          <cx:pt idx="18839">100000</cx:pt>
          <cx:pt idx="18840">90000</cx:pt>
          <cx:pt idx="18841">80000</cx:pt>
          <cx:pt idx="18842">120000</cx:pt>
          <cx:pt idx="18843">170000</cx:pt>
          <cx:pt idx="18844">200000</cx:pt>
          <cx:pt idx="18845">40000</cx:pt>
          <cx:pt idx="18846">170000</cx:pt>
          <cx:pt idx="18847">160000</cx:pt>
          <cx:pt idx="18848">50000</cx:pt>
          <cx:pt idx="18849">50000</cx:pt>
          <cx:pt idx="18850">300000</cx:pt>
          <cx:pt idx="18851">550000</cx:pt>
          <cx:pt idx="18852">90000</cx:pt>
          <cx:pt idx="18853">60000</cx:pt>
          <cx:pt idx="18854">130000</cx:pt>
          <cx:pt idx="18855">120000</cx:pt>
          <cx:pt idx="18856">210000</cx:pt>
          <cx:pt idx="18857">340000</cx:pt>
          <cx:pt idx="18858">280000</cx:pt>
          <cx:pt idx="18859">180000</cx:pt>
          <cx:pt idx="18860">200000</cx:pt>
          <cx:pt idx="18861">130000</cx:pt>
          <cx:pt idx="18862">90000</cx:pt>
          <cx:pt idx="18863">90000</cx:pt>
          <cx:pt idx="18864">190000</cx:pt>
          <cx:pt idx="18865">150000</cx:pt>
          <cx:pt idx="18866">130000</cx:pt>
          <cx:pt idx="18867">30000</cx:pt>
          <cx:pt idx="18868">140000</cx:pt>
          <cx:pt idx="18869">120000</cx:pt>
          <cx:pt idx="18870">140000</cx:pt>
          <cx:pt idx="18871">1000000</cx:pt>
          <cx:pt idx="18872">80000</cx:pt>
          <cx:pt idx="18873">160000</cx:pt>
          <cx:pt idx="18874">300000</cx:pt>
          <cx:pt idx="18875">250000</cx:pt>
          <cx:pt idx="18876">180000</cx:pt>
          <cx:pt idx="18877">430000</cx:pt>
          <cx:pt idx="18878">280000</cx:pt>
          <cx:pt idx="18879">250000</cx:pt>
          <cx:pt idx="18880">380000</cx:pt>
          <cx:pt idx="18881">90000</cx:pt>
          <cx:pt idx="18882">160000</cx:pt>
          <cx:pt idx="18883">100000</cx:pt>
          <cx:pt idx="18884">70000</cx:pt>
          <cx:pt idx="18885">80000</cx:pt>
          <cx:pt idx="18886">400000</cx:pt>
          <cx:pt idx="18887">100000</cx:pt>
          <cx:pt idx="18888">220000</cx:pt>
          <cx:pt idx="18889">80000</cx:pt>
          <cx:pt idx="18890">70000</cx:pt>
          <cx:pt idx="18891">40000</cx:pt>
          <cx:pt idx="18892">100000</cx:pt>
          <cx:pt idx="18893">30000</cx:pt>
          <cx:pt idx="18894">130000</cx:pt>
          <cx:pt idx="18895">30000</cx:pt>
          <cx:pt idx="18896">80000</cx:pt>
          <cx:pt idx="18897">190000</cx:pt>
          <cx:pt idx="18898">600000</cx:pt>
          <cx:pt idx="18899">150000</cx:pt>
          <cx:pt idx="18900">250000</cx:pt>
          <cx:pt idx="18901">90000</cx:pt>
          <cx:pt idx="18902">90000</cx:pt>
          <cx:pt idx="18903">70000</cx:pt>
          <cx:pt idx="18904">300000</cx:pt>
          <cx:pt idx="18905">70000</cx:pt>
          <cx:pt idx="18906">100000</cx:pt>
          <cx:pt idx="18907">200000</cx:pt>
          <cx:pt idx="18908">20000</cx:pt>
          <cx:pt idx="18909">40000</cx:pt>
          <cx:pt idx="18910">20000</cx:pt>
          <cx:pt idx="18911">60000</cx:pt>
          <cx:pt idx="18912">300000</cx:pt>
          <cx:pt idx="18913">80000</cx:pt>
          <cx:pt idx="18914">130000</cx:pt>
          <cx:pt idx="18915">50000</cx:pt>
          <cx:pt idx="18916">280000</cx:pt>
          <cx:pt idx="18917">130000</cx:pt>
          <cx:pt idx="18918">300000</cx:pt>
          <cx:pt idx="18919">330000</cx:pt>
          <cx:pt idx="18920">320000</cx:pt>
          <cx:pt idx="18921">80000</cx:pt>
          <cx:pt idx="18922">370000</cx:pt>
          <cx:pt idx="18923">350000</cx:pt>
          <cx:pt idx="18924">140000</cx:pt>
          <cx:pt idx="18925">170000</cx:pt>
          <cx:pt idx="18926">110000</cx:pt>
          <cx:pt idx="18927">220000</cx:pt>
          <cx:pt idx="18928">200000</cx:pt>
          <cx:pt idx="18929">160000</cx:pt>
          <cx:pt idx="18930">100000</cx:pt>
          <cx:pt idx="18931">100000</cx:pt>
          <cx:pt idx="18932">200000</cx:pt>
          <cx:pt idx="18933">200000</cx:pt>
          <cx:pt idx="18934">20000</cx:pt>
          <cx:pt idx="18935">50000</cx:pt>
          <cx:pt idx="18936">280000</cx:pt>
          <cx:pt idx="18937">120000</cx:pt>
          <cx:pt idx="18938">50000</cx:pt>
          <cx:pt idx="18939">40000</cx:pt>
          <cx:pt idx="18940">120000</cx:pt>
          <cx:pt idx="18941">180000</cx:pt>
          <cx:pt idx="18942">500000</cx:pt>
          <cx:pt idx="18943">450000</cx:pt>
          <cx:pt idx="18944">10000</cx:pt>
          <cx:pt idx="18945">170000</cx:pt>
          <cx:pt idx="18946">270000</cx:pt>
          <cx:pt idx="18947">500000</cx:pt>
          <cx:pt idx="18948">200000</cx:pt>
          <cx:pt idx="18949">280000</cx:pt>
          <cx:pt idx="18950">300000</cx:pt>
          <cx:pt idx="18951">350000</cx:pt>
          <cx:pt idx="18952">100000</cx:pt>
          <cx:pt idx="18953">40000</cx:pt>
          <cx:pt idx="18954">130000</cx:pt>
          <cx:pt idx="18955">150000</cx:pt>
          <cx:pt idx="18956">70000</cx:pt>
          <cx:pt idx="18957">20000</cx:pt>
          <cx:pt idx="18958">230000</cx:pt>
          <cx:pt idx="18959">20000</cx:pt>
          <cx:pt idx="18960">200000</cx:pt>
          <cx:pt idx="18961">60000</cx:pt>
          <cx:pt idx="18962">30000</cx:pt>
          <cx:pt idx="18963">40000</cx:pt>
          <cx:pt idx="18964">90000</cx:pt>
          <cx:pt idx="18965">150000</cx:pt>
          <cx:pt idx="18966">50000</cx:pt>
          <cx:pt idx="18967">30000</cx:pt>
          <cx:pt idx="18968">100000</cx:pt>
          <cx:pt idx="18969">200000</cx:pt>
          <cx:pt idx="18970">90000</cx:pt>
          <cx:pt idx="18971">250000</cx:pt>
          <cx:pt idx="18972">250000</cx:pt>
          <cx:pt idx="18973">100000</cx:pt>
          <cx:pt idx="18974">60000</cx:pt>
          <cx:pt idx="18975">150000</cx:pt>
          <cx:pt idx="18976">150000</cx:pt>
          <cx:pt idx="18977">240000</cx:pt>
          <cx:pt idx="18978">130000</cx:pt>
          <cx:pt idx="18979">100000</cx:pt>
          <cx:pt idx="18980">400000</cx:pt>
          <cx:pt idx="18981">170000</cx:pt>
          <cx:pt idx="18982">300000</cx:pt>
          <cx:pt idx="18983">200000</cx:pt>
          <cx:pt idx="18984">150000</cx:pt>
          <cx:pt idx="18985">220000</cx:pt>
          <cx:pt idx="18986">80000</cx:pt>
          <cx:pt idx="18987">300000</cx:pt>
          <cx:pt idx="18988">150000</cx:pt>
          <cx:pt idx="18989">100000</cx:pt>
          <cx:pt idx="18990">70000</cx:pt>
          <cx:pt idx="18991">130000</cx:pt>
          <cx:pt idx="18992">60000</cx:pt>
          <cx:pt idx="18993">220000</cx:pt>
          <cx:pt idx="18994">160000</cx:pt>
          <cx:pt idx="18995">200000</cx:pt>
          <cx:pt idx="18996">320000</cx:pt>
          <cx:pt idx="18997">250000</cx:pt>
          <cx:pt idx="18998">280000</cx:pt>
          <cx:pt idx="18999">100000</cx:pt>
          <cx:pt idx="19000">170000</cx:pt>
          <cx:pt idx="19001">120000</cx:pt>
          <cx:pt idx="19002">330000</cx:pt>
          <cx:pt idx="19003">180000</cx:pt>
          <cx:pt idx="19004">90000</cx:pt>
          <cx:pt idx="19005">130000</cx:pt>
          <cx:pt idx="19006">80000</cx:pt>
          <cx:pt idx="19007">140000</cx:pt>
          <cx:pt idx="19008">300000</cx:pt>
          <cx:pt idx="19009">50000</cx:pt>
          <cx:pt idx="19010">130000</cx:pt>
          <cx:pt idx="19011">90000</cx:pt>
          <cx:pt idx="19012">40000</cx:pt>
          <cx:pt idx="19013">60000</cx:pt>
          <cx:pt idx="19014">80000</cx:pt>
          <cx:pt idx="19015">380000</cx:pt>
          <cx:pt idx="19016">110000</cx:pt>
          <cx:pt idx="19017">70000</cx:pt>
          <cx:pt idx="19018">130000</cx:pt>
          <cx:pt idx="19019">90000</cx:pt>
          <cx:pt idx="19020">180000</cx:pt>
          <cx:pt idx="19021">150000</cx:pt>
          <cx:pt idx="19022">170000</cx:pt>
          <cx:pt idx="19023">50000</cx:pt>
          <cx:pt idx="19024">100000</cx:pt>
          <cx:pt idx="19025">160000</cx:pt>
          <cx:pt idx="19026">130000</cx:pt>
          <cx:pt idx="19027">250000</cx:pt>
          <cx:pt idx="19028">160000</cx:pt>
          <cx:pt idx="19029">90000</cx:pt>
          <cx:pt idx="19030">350000</cx:pt>
          <cx:pt idx="19031">90000</cx:pt>
          <cx:pt idx="19032">100000</cx:pt>
          <cx:pt idx="19033">120000</cx:pt>
          <cx:pt idx="19034">2520000</cx:pt>
          <cx:pt idx="19035">200000</cx:pt>
          <cx:pt idx="19036">400000</cx:pt>
          <cx:pt idx="19037">100000</cx:pt>
          <cx:pt idx="19038">250000</cx:pt>
          <cx:pt idx="19039">90000</cx:pt>
          <cx:pt idx="19040">180000</cx:pt>
          <cx:pt idx="19041">140000</cx:pt>
          <cx:pt idx="19042">170000</cx:pt>
          <cx:pt idx="19043">170000</cx:pt>
          <cx:pt idx="19044">90000</cx:pt>
          <cx:pt idx="19045">100000</cx:pt>
          <cx:pt idx="19046">40000</cx:pt>
          <cx:pt idx="19047">160000</cx:pt>
          <cx:pt idx="19048">90000</cx:pt>
          <cx:pt idx="19049">350000</cx:pt>
          <cx:pt idx="19050">80000</cx:pt>
          <cx:pt idx="19051">30000</cx:pt>
          <cx:pt idx="19052">100000</cx:pt>
          <cx:pt idx="19053">90000</cx:pt>
          <cx:pt idx="19054">350000</cx:pt>
          <cx:pt idx="19055">10000</cx:pt>
          <cx:pt idx="19056">70000</cx:pt>
          <cx:pt idx="19057">200000</cx:pt>
          <cx:pt idx="19058">40000</cx:pt>
          <cx:pt idx="19059">170000</cx:pt>
          <cx:pt idx="19060">150000</cx:pt>
          <cx:pt idx="19061">80000</cx:pt>
          <cx:pt idx="19062">120000</cx:pt>
          <cx:pt idx="19063">80000</cx:pt>
          <cx:pt idx="19064">80000</cx:pt>
          <cx:pt idx="19065">80000</cx:pt>
          <cx:pt idx="19066">120000</cx:pt>
          <cx:pt idx="19067">120000</cx:pt>
          <cx:pt idx="19068">130000</cx:pt>
          <cx:pt idx="19069">140000</cx:pt>
          <cx:pt idx="19070">80000</cx:pt>
          <cx:pt idx="19071">30000</cx:pt>
          <cx:pt idx="19072">130000</cx:pt>
          <cx:pt idx="19073">110000</cx:pt>
          <cx:pt idx="19074">130000</cx:pt>
          <cx:pt idx="19075">60000</cx:pt>
          <cx:pt idx="19076">180000</cx:pt>
          <cx:pt idx="19077">130000</cx:pt>
          <cx:pt idx="19078">400000</cx:pt>
          <cx:pt idx="19079">150000</cx:pt>
          <cx:pt idx="19080">400000</cx:pt>
          <cx:pt idx="19081">600000</cx:pt>
          <cx:pt idx="19082">180000</cx:pt>
          <cx:pt idx="19083">150000</cx:pt>
          <cx:pt idx="19084">70000</cx:pt>
          <cx:pt idx="19085">280000</cx:pt>
          <cx:pt idx="19086">250000</cx:pt>
          <cx:pt idx="19087">430000</cx:pt>
          <cx:pt idx="19088">150000</cx:pt>
          <cx:pt idx="19089">80000</cx:pt>
          <cx:pt idx="19090">80000</cx:pt>
          <cx:pt idx="19091">90000</cx:pt>
          <cx:pt idx="19092">100000</cx:pt>
          <cx:pt idx="19093">90000</cx:pt>
          <cx:pt idx="19094">40000</cx:pt>
          <cx:pt idx="19095">200000</cx:pt>
          <cx:pt idx="19096">50000</cx:pt>
          <cx:pt idx="19097">150000</cx:pt>
          <cx:pt idx="19098">120000</cx:pt>
          <cx:pt idx="19099">70000</cx:pt>
          <cx:pt idx="19100">220000</cx:pt>
          <cx:pt idx="19101">300000</cx:pt>
          <cx:pt idx="19102">50000</cx:pt>
          <cx:pt idx="19103">90000</cx:pt>
          <cx:pt idx="19104">80000</cx:pt>
          <cx:pt idx="19105">80000</cx:pt>
          <cx:pt idx="19106">100000</cx:pt>
          <cx:pt idx="19107">230000</cx:pt>
          <cx:pt idx="19108">110000</cx:pt>
          <cx:pt idx="19109">80000</cx:pt>
          <cx:pt idx="19110">80000</cx:pt>
          <cx:pt idx="19111">150000</cx:pt>
          <cx:pt idx="19112">80000</cx:pt>
          <cx:pt idx="19113">70000</cx:pt>
          <cx:pt idx="19114">140000</cx:pt>
          <cx:pt idx="19115">80000</cx:pt>
          <cx:pt idx="19116">110000</cx:pt>
          <cx:pt idx="19117">350000</cx:pt>
          <cx:pt idx="19118">50000</cx:pt>
          <cx:pt idx="19119">130000</cx:pt>
          <cx:pt idx="19120">80000</cx:pt>
          <cx:pt idx="19121">50000</cx:pt>
          <cx:pt idx="19122">60000</cx:pt>
          <cx:pt idx="19123">40000</cx:pt>
          <cx:pt idx="19124">200000</cx:pt>
          <cx:pt idx="19125">50000</cx:pt>
          <cx:pt idx="19126">270000</cx:pt>
          <cx:pt idx="19127">150000</cx:pt>
          <cx:pt idx="19128">50000</cx:pt>
          <cx:pt idx="19129">100000</cx:pt>
          <cx:pt idx="19130">70000</cx:pt>
          <cx:pt idx="19131">230000</cx:pt>
          <cx:pt idx="19132">80000</cx:pt>
          <cx:pt idx="19133">60000</cx:pt>
          <cx:pt idx="19134">90000</cx:pt>
          <cx:pt idx="19135">70000</cx:pt>
          <cx:pt idx="19136">140000</cx:pt>
          <cx:pt idx="19137">120000</cx:pt>
          <cx:pt idx="19138">120000</cx:pt>
          <cx:pt idx="19139">140000</cx:pt>
          <cx:pt idx="19140">130000</cx:pt>
          <cx:pt idx="19141">280000</cx:pt>
          <cx:pt idx="19142">210000</cx:pt>
          <cx:pt idx="19143">250000</cx:pt>
          <cx:pt idx="19144">150000</cx:pt>
          <cx:pt idx="19145">100000</cx:pt>
          <cx:pt idx="19146">50000</cx:pt>
          <cx:pt idx="19147">500000</cx:pt>
          <cx:pt idx="19148">340000</cx:pt>
          <cx:pt idx="19149">120000</cx:pt>
          <cx:pt idx="19150">100000</cx:pt>
          <cx:pt idx="19151">100000</cx:pt>
          <cx:pt idx="19152">120000</cx:pt>
          <cx:pt idx="19153">80000</cx:pt>
          <cx:pt idx="19154">900000</cx:pt>
          <cx:pt idx="19155">90000</cx:pt>
          <cx:pt idx="19156">150000</cx:pt>
          <cx:pt idx="19157">80000</cx:pt>
          <cx:pt idx="19158">300000</cx:pt>
          <cx:pt idx="19159">210000</cx:pt>
          <cx:pt idx="19160">360000</cx:pt>
          <cx:pt idx="19161">150000</cx:pt>
          <cx:pt idx="19162">90000</cx:pt>
          <cx:pt idx="19163">600000</cx:pt>
          <cx:pt idx="19164">800000</cx:pt>
          <cx:pt idx="19165">60000</cx:pt>
          <cx:pt idx="19166">70000</cx:pt>
          <cx:pt idx="19167">280000</cx:pt>
          <cx:pt idx="19168">120000</cx:pt>
          <cx:pt idx="19169">40000</cx:pt>
          <cx:pt idx="19170">130000</cx:pt>
          <cx:pt idx="19171">70000</cx:pt>
          <cx:pt idx="19172">140000</cx:pt>
          <cx:pt idx="19173">500000</cx:pt>
          <cx:pt idx="19174">330000</cx:pt>
          <cx:pt idx="19175">250000</cx:pt>
          <cx:pt idx="19176">380000</cx:pt>
          <cx:pt idx="19177">140000</cx:pt>
          <cx:pt idx="19178">350000</cx:pt>
          <cx:pt idx="19179">230000</cx:pt>
          <cx:pt idx="19180">170000</cx:pt>
          <cx:pt idx="19181">110000</cx:pt>
          <cx:pt idx="19182">200000</cx:pt>
          <cx:pt idx="19183">150000</cx:pt>
          <cx:pt idx="19184">180000</cx:pt>
          <cx:pt idx="19185">60000</cx:pt>
          <cx:pt idx="19186">500000</cx:pt>
          <cx:pt idx="19187">50000</cx:pt>
          <cx:pt idx="19188">210000</cx:pt>
          <cx:pt idx="19189">600000</cx:pt>
          <cx:pt idx="19190">200000</cx:pt>
          <cx:pt idx="19191">230000</cx:pt>
          <cx:pt idx="19192">200000</cx:pt>
          <cx:pt idx="19193">130000</cx:pt>
          <cx:pt idx="19194">150000</cx:pt>
          <cx:pt idx="19195">80000</cx:pt>
          <cx:pt idx="19196">230000</cx:pt>
          <cx:pt idx="19197">130000</cx:pt>
          <cx:pt idx="19198">220000</cx:pt>
          <cx:pt idx="19199">20000</cx:pt>
          <cx:pt idx="19200">30000</cx:pt>
          <cx:pt idx="19201">190000</cx:pt>
          <cx:pt idx="19202">250000</cx:pt>
          <cx:pt idx="19203">60000</cx:pt>
          <cx:pt idx="19204">180000</cx:pt>
          <cx:pt idx="19205">100000</cx:pt>
          <cx:pt idx="19206">140000</cx:pt>
          <cx:pt idx="19207">600000</cx:pt>
          <cx:pt idx="19208">80000</cx:pt>
          <cx:pt idx="19209">60000</cx:pt>
          <cx:pt idx="19210">250000</cx:pt>
          <cx:pt idx="19211">300000</cx:pt>
          <cx:pt idx="19212">130000</cx:pt>
          <cx:pt idx="19213">190000</cx:pt>
          <cx:pt idx="19214">1100000</cx:pt>
          <cx:pt idx="19215">50000</cx:pt>
          <cx:pt idx="19216">280000</cx:pt>
          <cx:pt idx="19217">340000</cx:pt>
          <cx:pt idx="19218">160000</cx:pt>
          <cx:pt idx="19219">440000</cx:pt>
          <cx:pt idx="19220">200000</cx:pt>
          <cx:pt idx="19221">100000</cx:pt>
          <cx:pt idx="19222">200000</cx:pt>
          <cx:pt idx="19223">350000</cx:pt>
          <cx:pt idx="19224">180000</cx:pt>
          <cx:pt idx="19225">100000</cx:pt>
          <cx:pt idx="19226">100000</cx:pt>
          <cx:pt idx="19227">230000</cx:pt>
          <cx:pt idx="19228">100000</cx:pt>
          <cx:pt idx="19229">200000</cx:pt>
          <cx:pt idx="19230">200000</cx:pt>
          <cx:pt idx="19231">100000</cx:pt>
          <cx:pt idx="19232">200000</cx:pt>
          <cx:pt idx="19233">180000</cx:pt>
          <cx:pt idx="19234">140000</cx:pt>
          <cx:pt idx="19235">60000</cx:pt>
          <cx:pt idx="19236">160000</cx:pt>
          <cx:pt idx="19237">70000</cx:pt>
          <cx:pt idx="19238">50000</cx:pt>
          <cx:pt idx="19239">20000</cx:pt>
          <cx:pt idx="19240">410000</cx:pt>
          <cx:pt idx="19241">350000</cx:pt>
          <cx:pt idx="19242">300000</cx:pt>
          <cx:pt idx="19243">700000</cx:pt>
          <cx:pt idx="19244">290000</cx:pt>
          <cx:pt idx="19245">460000</cx:pt>
          <cx:pt idx="19246">100000</cx:pt>
          <cx:pt idx="19247">340000</cx:pt>
          <cx:pt idx="19248">680000</cx:pt>
          <cx:pt idx="19249">350000</cx:pt>
          <cx:pt idx="19250">170000</cx:pt>
          <cx:pt idx="19251">90000</cx:pt>
          <cx:pt idx="19252">280000</cx:pt>
          <cx:pt idx="19253">60000</cx:pt>
          <cx:pt idx="19254">40000</cx:pt>
          <cx:pt idx="19255">240000</cx:pt>
          <cx:pt idx="19256">200000</cx:pt>
          <cx:pt idx="19257">20000</cx:pt>
          <cx:pt idx="19258">130000</cx:pt>
          <cx:pt idx="19259">200000</cx:pt>
          <cx:pt idx="19260">60000</cx:pt>
          <cx:pt idx="19261">90000</cx:pt>
          <cx:pt idx="19262">300000</cx:pt>
          <cx:pt idx="19263">250000</cx:pt>
          <cx:pt idx="19264">350000</cx:pt>
          <cx:pt idx="19265">500000</cx:pt>
          <cx:pt idx="19266">440000</cx:pt>
          <cx:pt idx="19267">440000</cx:pt>
          <cx:pt idx="19268">200000</cx:pt>
          <cx:pt idx="19269">500000</cx:pt>
          <cx:pt idx="19270">700000</cx:pt>
          <cx:pt idx="19271">450000</cx:pt>
          <cx:pt idx="19272">450000</cx:pt>
          <cx:pt idx="19273">360000</cx:pt>
          <cx:pt idx="19274">380000</cx:pt>
          <cx:pt idx="19275">350000</cx:pt>
          <cx:pt idx="19276">190000</cx:pt>
          <cx:pt idx="19277">350000</cx:pt>
          <cx:pt idx="19278">450000</cx:pt>
          <cx:pt idx="19279">550000</cx:pt>
          <cx:pt idx="19280">190000</cx:pt>
          <cx:pt idx="19281">370000</cx:pt>
          <cx:pt idx="19282">200000</cx:pt>
          <cx:pt idx="19283">330000</cx:pt>
          <cx:pt idx="19284">330000</cx:pt>
          <cx:pt idx="19285">690000</cx:pt>
          <cx:pt idx="19286">600000</cx:pt>
          <cx:pt idx="19287">380000</cx:pt>
          <cx:pt idx="19288">400000</cx:pt>
          <cx:pt idx="19289">300000</cx:pt>
          <cx:pt idx="19290">220000</cx:pt>
          <cx:pt idx="19291">420000</cx:pt>
          <cx:pt idx="19292">150000</cx:pt>
          <cx:pt idx="19293">100000</cx:pt>
          <cx:pt idx="19294">190000</cx:pt>
          <cx:pt idx="19295">70000</cx:pt>
          <cx:pt idx="19296">20000</cx:pt>
          <cx:pt idx="19297">150000</cx:pt>
          <cx:pt idx="19298">430000</cx:pt>
          <cx:pt idx="19299">50000</cx:pt>
          <cx:pt idx="19300">80000</cx:pt>
          <cx:pt idx="19301">100000</cx:pt>
          <cx:pt idx="19302">70000</cx:pt>
          <cx:pt idx="19303">200000</cx:pt>
          <cx:pt idx="19304">140000</cx:pt>
          <cx:pt idx="19305">380000</cx:pt>
          <cx:pt idx="19306">1000000</cx:pt>
          <cx:pt idx="19307">900000</cx:pt>
          <cx:pt idx="19308">550000</cx:pt>
          <cx:pt idx="19309">20000</cx:pt>
          <cx:pt idx="19310">450000</cx:pt>
          <cx:pt idx="19311">400000</cx:pt>
          <cx:pt idx="19312">500000</cx:pt>
          <cx:pt idx="19313">400000</cx:pt>
          <cx:pt idx="19314">400000</cx:pt>
          <cx:pt idx="19315">200000</cx:pt>
          <cx:pt idx="19316">220000</cx:pt>
          <cx:pt idx="19317">280000</cx:pt>
          <cx:pt idx="19318">430000</cx:pt>
          <cx:pt idx="19319">350000</cx:pt>
          <cx:pt idx="19320">320000</cx:pt>
          <cx:pt idx="19321">50000</cx:pt>
          <cx:pt idx="19322">80000</cx:pt>
          <cx:pt idx="19323">250000</cx:pt>
          <cx:pt idx="19324">300000</cx:pt>
          <cx:pt idx="19325">390000</cx:pt>
          <cx:pt idx="19326">700000</cx:pt>
          <cx:pt idx="19327">340000</cx:pt>
          <cx:pt idx="19328">400000</cx:pt>
          <cx:pt idx="19329">580000</cx:pt>
          <cx:pt idx="19330">340000</cx:pt>
          <cx:pt idx="19331">120000</cx:pt>
          <cx:pt idx="19332">500000</cx:pt>
          <cx:pt idx="19333">750000</cx:pt>
          <cx:pt idx="19334">170000</cx:pt>
          <cx:pt idx="19335">100000</cx:pt>
          <cx:pt idx="19336">20000</cx:pt>
          <cx:pt idx="19337">230000</cx:pt>
          <cx:pt idx="19338">150000</cx:pt>
          <cx:pt idx="19339">120000</cx:pt>
          <cx:pt idx="19340">220000</cx:pt>
          <cx:pt idx="19341">300000</cx:pt>
          <cx:pt idx="19342">400000</cx:pt>
          <cx:pt idx="19343">180000</cx:pt>
          <cx:pt idx="19344">200000</cx:pt>
          <cx:pt idx="19345">200000</cx:pt>
          <cx:pt idx="19346">110000</cx:pt>
          <cx:pt idx="19347">250000</cx:pt>
          <cx:pt idx="19348">250000</cx:pt>
          <cx:pt idx="19349">450000</cx:pt>
          <cx:pt idx="19350">10000</cx:pt>
          <cx:pt idx="19351">1200000</cx:pt>
          <cx:pt idx="19352">410000</cx:pt>
          <cx:pt idx="19353">490000</cx:pt>
          <cx:pt idx="19354">600000</cx:pt>
          <cx:pt idx="19355">400000</cx:pt>
          <cx:pt idx="19356">350000</cx:pt>
          <cx:pt idx="19357">400000</cx:pt>
          <cx:pt idx="19358">350000</cx:pt>
          <cx:pt idx="19359">500000</cx:pt>
          <cx:pt idx="19360">400000</cx:pt>
          <cx:pt idx="19361">460000</cx:pt>
          <cx:pt idx="19362">280000</cx:pt>
          <cx:pt idx="19363">230000</cx:pt>
          <cx:pt idx="19364">230000</cx:pt>
          <cx:pt idx="19365">500000</cx:pt>
          <cx:pt idx="19366">350000</cx:pt>
          <cx:pt idx="19367">150000</cx:pt>
          <cx:pt idx="19368">190000</cx:pt>
          <cx:pt idx="19369">190000</cx:pt>
          <cx:pt idx="19370">150000</cx:pt>
          <cx:pt idx="19371">800000</cx:pt>
          <cx:pt idx="19372">130000</cx:pt>
          <cx:pt idx="19373">380000</cx:pt>
          <cx:pt idx="19374">200000</cx:pt>
          <cx:pt idx="19375">280000</cx:pt>
          <cx:pt idx="19376">380000</cx:pt>
          <cx:pt idx="19377">350000</cx:pt>
          <cx:pt idx="19378">330000</cx:pt>
          <cx:pt idx="19379">2520000</cx:pt>
          <cx:pt idx="19380">2520000</cx:pt>
          <cx:pt idx="19381">500000</cx:pt>
          <cx:pt idx="19382">350000</cx:pt>
          <cx:pt idx="19383">700000</cx:pt>
          <cx:pt idx="19384">250000</cx:pt>
          <cx:pt idx="19385">210000</cx:pt>
          <cx:pt idx="19386">200000</cx:pt>
          <cx:pt idx="19387">550000</cx:pt>
          <cx:pt idx="19388">210000</cx:pt>
          <cx:pt idx="19389">170000</cx:pt>
          <cx:pt idx="19390">190000</cx:pt>
          <cx:pt idx="19391">80000</cx:pt>
          <cx:pt idx="19392">130000</cx:pt>
          <cx:pt idx="19393">100000</cx:pt>
          <cx:pt idx="19394">80000</cx:pt>
          <cx:pt idx="19395">10000</cx:pt>
          <cx:pt idx="19396">110000</cx:pt>
          <cx:pt idx="19397">10000</cx:pt>
          <cx:pt idx="19398">150000</cx:pt>
          <cx:pt idx="19399">210000</cx:pt>
          <cx:pt idx="19400">160000</cx:pt>
          <cx:pt idx="19401">120000</cx:pt>
          <cx:pt idx="19402">10000</cx:pt>
          <cx:pt idx="19403">100000</cx:pt>
          <cx:pt idx="19404">230000</cx:pt>
          <cx:pt idx="19405">320000</cx:pt>
          <cx:pt idx="19406">290000</cx:pt>
          <cx:pt idx="19407">280000</cx:pt>
          <cx:pt idx="19408">60000</cx:pt>
          <cx:pt idx="19409">310000</cx:pt>
          <cx:pt idx="19410">550000</cx:pt>
          <cx:pt idx="19411">210000</cx:pt>
          <cx:pt idx="19412">210000</cx:pt>
          <cx:pt idx="19413">500000</cx:pt>
          <cx:pt idx="19414">600000</cx:pt>
          <cx:pt idx="19415">1000000</cx:pt>
          <cx:pt idx="19416">350000</cx:pt>
          <cx:pt idx="19417">450000</cx:pt>
          <cx:pt idx="19418">130000</cx:pt>
          <cx:pt idx="19419">600000</cx:pt>
          <cx:pt idx="19420">800000</cx:pt>
          <cx:pt idx="19421">410000</cx:pt>
          <cx:pt idx="19422">180000</cx:pt>
          <cx:pt idx="19423">30000</cx:pt>
          <cx:pt idx="19424">530000</cx:pt>
          <cx:pt idx="19425">680000</cx:pt>
          <cx:pt idx="19426">110000</cx:pt>
          <cx:pt idx="19427">390000</cx:pt>
          <cx:pt idx="19428">300000</cx:pt>
          <cx:pt idx="19429">120000</cx:pt>
          <cx:pt idx="19430">210000</cx:pt>
          <cx:pt idx="19431">150000</cx:pt>
          <cx:pt idx="19432">290000</cx:pt>
          <cx:pt idx="19433">480000</cx:pt>
          <cx:pt idx="19434">170000</cx:pt>
          <cx:pt idx="19435">300000</cx:pt>
          <cx:pt idx="19436">120000</cx:pt>
          <cx:pt idx="19437">160000</cx:pt>
          <cx:pt idx="19438">330000</cx:pt>
          <cx:pt idx="19439">470000</cx:pt>
          <cx:pt idx="19440">200000</cx:pt>
          <cx:pt idx="19441">200000</cx:pt>
          <cx:pt idx="19442">210000</cx:pt>
          <cx:pt idx="19443">700000</cx:pt>
          <cx:pt idx="19444">300000</cx:pt>
          <cx:pt idx="19445">220000</cx:pt>
          <cx:pt idx="19446">180000</cx:pt>
          <cx:pt idx="19447">150000</cx:pt>
          <cx:pt idx="19448">200000</cx:pt>
          <cx:pt idx="19449">180000</cx:pt>
          <cx:pt idx="19450">150000</cx:pt>
          <cx:pt idx="19451">10000</cx:pt>
          <cx:pt idx="19452">180000</cx:pt>
          <cx:pt idx="19453">150000</cx:pt>
          <cx:pt idx="19454">200000</cx:pt>
          <cx:pt idx="19455">150000</cx:pt>
          <cx:pt idx="19456">320000</cx:pt>
          <cx:pt idx="19457">150000</cx:pt>
          <cx:pt idx="19458">250000</cx:pt>
          <cx:pt idx="19459">250000</cx:pt>
          <cx:pt idx="19460">50000</cx:pt>
          <cx:pt idx="19461">220000</cx:pt>
          <cx:pt idx="19462">500000</cx:pt>
          <cx:pt idx="19463">500000</cx:pt>
          <cx:pt idx="19464">450000</cx:pt>
          <cx:pt idx="19465">650000</cx:pt>
          <cx:pt idx="19466">530000</cx:pt>
          <cx:pt idx="19467">650000</cx:pt>
          <cx:pt idx="19468">400000</cx:pt>
          <cx:pt idx="19469">650000</cx:pt>
          <cx:pt idx="19470">350000</cx:pt>
          <cx:pt idx="19471">1300000</cx:pt>
          <cx:pt idx="19472">700000</cx:pt>
          <cx:pt idx="19473">320000</cx:pt>
          <cx:pt idx="19474">800000</cx:pt>
          <cx:pt idx="19475">330000</cx:pt>
          <cx:pt idx="19476">450000</cx:pt>
          <cx:pt idx="19477">50000</cx:pt>
          <cx:pt idx="19478">240000</cx:pt>
          <cx:pt idx="19479">180000</cx:pt>
          <cx:pt idx="19480">120000</cx:pt>
          <cx:pt idx="19481">330000</cx:pt>
          <cx:pt idx="19482">780000</cx:pt>
          <cx:pt idx="19483">300000</cx:pt>
          <cx:pt idx="19484">100000</cx:pt>
          <cx:pt idx="19485">350000</cx:pt>
          <cx:pt idx="19486">320000</cx:pt>
          <cx:pt idx="19487">180000</cx:pt>
          <cx:pt idx="19488">280000</cx:pt>
          <cx:pt idx="19489">350000</cx:pt>
          <cx:pt idx="19490">200000</cx:pt>
          <cx:pt idx="19491">650000</cx:pt>
          <cx:pt idx="19492">300000</cx:pt>
          <cx:pt idx="19493">260000</cx:pt>
          <cx:pt idx="19494">250000</cx:pt>
          <cx:pt idx="19495">280000</cx:pt>
          <cx:pt idx="19496">750000</cx:pt>
          <cx:pt idx="19497">280000</cx:pt>
          <cx:pt idx="19498">70000</cx:pt>
          <cx:pt idx="19499">600000</cx:pt>
          <cx:pt idx="19500">350000</cx:pt>
          <cx:pt idx="19501">850000</cx:pt>
          <cx:pt idx="19502">130000</cx:pt>
          <cx:pt idx="19503">350000</cx:pt>
          <cx:pt idx="19504">550000</cx:pt>
          <cx:pt idx="19505">90000</cx:pt>
          <cx:pt idx="19506">180000</cx:pt>
          <cx:pt idx="19507">190000</cx:pt>
          <cx:pt idx="19508">450000</cx:pt>
          <cx:pt idx="19509">350000</cx:pt>
          <cx:pt idx="19510">200000</cx:pt>
          <cx:pt idx="19511">180000</cx:pt>
          <cx:pt idx="19512">130000</cx:pt>
          <cx:pt idx="19513">10000</cx:pt>
          <cx:pt idx="19514">250000</cx:pt>
          <cx:pt idx="19515">270000</cx:pt>
          <cx:pt idx="19516">780000</cx:pt>
          <cx:pt idx="19517">850000</cx:pt>
          <cx:pt idx="19518">230000</cx:pt>
          <cx:pt idx="19519">250000</cx:pt>
          <cx:pt idx="19520">270000</cx:pt>
          <cx:pt idx="19521">350000</cx:pt>
          <cx:pt idx="19522">450000</cx:pt>
          <cx:pt idx="19523">270000</cx:pt>
          <cx:pt idx="19524">50000</cx:pt>
          <cx:pt idx="19525">190000</cx:pt>
          <cx:pt idx="19526">480000</cx:pt>
          <cx:pt idx="19527">330000</cx:pt>
          <cx:pt idx="19528">250000</cx:pt>
          <cx:pt idx="19529">300000</cx:pt>
          <cx:pt idx="19530">400000</cx:pt>
          <cx:pt idx="19531">270000</cx:pt>
          <cx:pt idx="19532">400000</cx:pt>
          <cx:pt idx="19533">230000</cx:pt>
          <cx:pt idx="19534">200000</cx:pt>
          <cx:pt idx="19535">180000</cx:pt>
          <cx:pt idx="19536">180000</cx:pt>
          <cx:pt idx="19537">400000</cx:pt>
          <cx:pt idx="19538">60000</cx:pt>
          <cx:pt idx="19539">500000</cx:pt>
          <cx:pt idx="19540">1000000</cx:pt>
          <cx:pt idx="19541">520000</cx:pt>
          <cx:pt idx="19542">490000</cx:pt>
          <cx:pt idx="19543">460000</cx:pt>
          <cx:pt idx="19544">450000</cx:pt>
          <cx:pt idx="19545">530000</cx:pt>
          <cx:pt idx="19546">500000</cx:pt>
          <cx:pt idx="19547">110000</cx:pt>
          <cx:pt idx="19548">410000</cx:pt>
          <cx:pt idx="19549">190000</cx:pt>
          <cx:pt idx="19550">190000</cx:pt>
          <cx:pt idx="19551">190000</cx:pt>
          <cx:pt idx="19552">280000</cx:pt>
          <cx:pt idx="19553">180000</cx:pt>
          <cx:pt idx="19554">400000</cx:pt>
          <cx:pt idx="19555">80000</cx:pt>
          <cx:pt idx="19556">400000</cx:pt>
          <cx:pt idx="19557">230000</cx:pt>
          <cx:pt idx="19558">250000</cx:pt>
          <cx:pt idx="19559">70000</cx:pt>
          <cx:pt idx="19560">10000</cx:pt>
          <cx:pt idx="19561">280000</cx:pt>
          <cx:pt idx="19562">280000</cx:pt>
          <cx:pt idx="19563">250000</cx:pt>
          <cx:pt idx="19564">230000</cx:pt>
          <cx:pt idx="19565">40000</cx:pt>
          <cx:pt idx="19566">300000</cx:pt>
          <cx:pt idx="19567">330000</cx:pt>
          <cx:pt idx="19568">400000</cx:pt>
          <cx:pt idx="19569">350000</cx:pt>
          <cx:pt idx="19570">250000</cx:pt>
          <cx:pt idx="19571">550000</cx:pt>
          <cx:pt idx="19572">260000</cx:pt>
          <cx:pt idx="19573">700000</cx:pt>
          <cx:pt idx="19574">700000</cx:pt>
          <cx:pt idx="19575">470000</cx:pt>
          <cx:pt idx="19576">180000</cx:pt>
          <cx:pt idx="19577">300000</cx:pt>
          <cx:pt idx="19578">160000</cx:pt>
          <cx:pt idx="19579">440000</cx:pt>
          <cx:pt idx="19580">190000</cx:pt>
          <cx:pt idx="19581">80000</cx:pt>
          <cx:pt idx="19582">60000</cx:pt>
          <cx:pt idx="19583">190000</cx:pt>
          <cx:pt idx="19584">190000</cx:pt>
          <cx:pt idx="19585">150000</cx:pt>
          <cx:pt idx="19586">120000</cx:pt>
          <cx:pt idx="19587">110000</cx:pt>
          <cx:pt idx="19588">350000</cx:pt>
          <cx:pt idx="19589">360000</cx:pt>
          <cx:pt idx="19590">350000</cx:pt>
          <cx:pt idx="19591">200000</cx:pt>
          <cx:pt idx="19592">180000</cx:pt>
          <cx:pt idx="19593">250000</cx:pt>
          <cx:pt idx="19594">430000</cx:pt>
          <cx:pt idx="19595">220000</cx:pt>
          <cx:pt idx="19596">460000</cx:pt>
          <cx:pt idx="19597">1100000</cx:pt>
          <cx:pt idx="19598">650000</cx:pt>
          <cx:pt idx="19599">560000</cx:pt>
          <cx:pt idx="19600">520000</cx:pt>
          <cx:pt idx="19601">1200000</cx:pt>
          <cx:pt idx="19602">300000</cx:pt>
          <cx:pt idx="19603">350000</cx:pt>
          <cx:pt idx="19604">400000</cx:pt>
          <cx:pt idx="19605">300000</cx:pt>
          <cx:pt idx="19606">600000</cx:pt>
          <cx:pt idx="19607">600000</cx:pt>
          <cx:pt idx="19608">400000</cx:pt>
          <cx:pt idx="19609">650000</cx:pt>
          <cx:pt idx="19610">450000</cx:pt>
          <cx:pt idx="19611">1000000</cx:pt>
          <cx:pt idx="19612">1000000</cx:pt>
          <cx:pt idx="19613">440000</cx:pt>
          <cx:pt idx="19614">800000</cx:pt>
          <cx:pt idx="19615">2520000</cx:pt>
          <cx:pt idx="19616">260000</cx:pt>
          <cx:pt idx="19617">400000</cx:pt>
          <cx:pt idx="19618">200000</cx:pt>
          <cx:pt idx="19619">280000</cx:pt>
          <cx:pt idx="19620">300000</cx:pt>
          <cx:pt idx="19621">100000</cx:pt>
          <cx:pt idx="19622">200000</cx:pt>
          <cx:pt idx="19623">600000</cx:pt>
          <cx:pt idx="19624">450000</cx:pt>
          <cx:pt idx="19625">250000</cx:pt>
          <cx:pt idx="19626">70000</cx:pt>
          <cx:pt idx="19627">300000</cx:pt>
          <cx:pt idx="19628">150000</cx:pt>
          <cx:pt idx="19629">190000</cx:pt>
          <cx:pt idx="19630">200000</cx:pt>
          <cx:pt idx="19631">220000</cx:pt>
          <cx:pt idx="19632">150000</cx:pt>
          <cx:pt idx="19633">100000</cx:pt>
          <cx:pt idx="19634">200000</cx:pt>
          <cx:pt idx="19635">330000</cx:pt>
          <cx:pt idx="19636">210000</cx:pt>
          <cx:pt idx="19637">300000</cx:pt>
          <cx:pt idx="19638">400000</cx:pt>
          <cx:pt idx="19639">300000</cx:pt>
          <cx:pt idx="19640">150000</cx:pt>
          <cx:pt idx="19641">700000</cx:pt>
          <cx:pt idx="19642">850000</cx:pt>
          <cx:pt idx="19643">280000</cx:pt>
          <cx:pt idx="19644">700000</cx:pt>
          <cx:pt idx="19645">500000</cx:pt>
          <cx:pt idx="19646">300000</cx:pt>
          <cx:pt idx="19647">250000</cx:pt>
          <cx:pt idx="19648">220000</cx:pt>
          <cx:pt idx="19649">130000</cx:pt>
          <cx:pt idx="19650">260000</cx:pt>
          <cx:pt idx="19651">280000</cx:pt>
          <cx:pt idx="19652">20000</cx:pt>
          <cx:pt idx="19653">90000</cx:pt>
          <cx:pt idx="19654">200000</cx:pt>
          <cx:pt idx="19655">250000</cx:pt>
          <cx:pt idx="19656">90000</cx:pt>
          <cx:pt idx="19657">80000</cx:pt>
          <cx:pt idx="19658">180000</cx:pt>
          <cx:pt idx="19659">350000</cx:pt>
          <cx:pt idx="19660">280000</cx:pt>
          <cx:pt idx="19661">250000</cx:pt>
          <cx:pt idx="19662">180000</cx:pt>
          <cx:pt idx="19663">70000</cx:pt>
          <cx:pt idx="19664">350000</cx:pt>
          <cx:pt idx="19665">1200000</cx:pt>
          <cx:pt idx="19666">300000</cx:pt>
          <cx:pt idx="19667">340000</cx:pt>
          <cx:pt idx="19668">180000</cx:pt>
          <cx:pt idx="19669">250000</cx:pt>
          <cx:pt idx="19670">330000</cx:pt>
          <cx:pt idx="19671">160000</cx:pt>
          <cx:pt idx="19672">90000</cx:pt>
          <cx:pt idx="19673">700000</cx:pt>
          <cx:pt idx="19674">490000</cx:pt>
          <cx:pt idx="19675">2520000</cx:pt>
          <cx:pt idx="19676">380000</cx:pt>
          <cx:pt idx="19677">400000</cx:pt>
          <cx:pt idx="19678">490000</cx:pt>
          <cx:pt idx="19679">300000</cx:pt>
          <cx:pt idx="19680">400000</cx:pt>
          <cx:pt idx="19681">260000</cx:pt>
          <cx:pt idx="19682">450000</cx:pt>
          <cx:pt idx="19683">230000</cx:pt>
          <cx:pt idx="19684">380000</cx:pt>
          <cx:pt idx="19685">350000</cx:pt>
          <cx:pt idx="19686">100000</cx:pt>
          <cx:pt idx="19687">350000</cx:pt>
          <cx:pt idx="19688">400000</cx:pt>
          <cx:pt idx="19689">350000</cx:pt>
          <cx:pt idx="19690">350000</cx:pt>
          <cx:pt idx="19691">400000</cx:pt>
          <cx:pt idx="19692">230000</cx:pt>
          <cx:pt idx="19693">350000</cx:pt>
          <cx:pt idx="19694">220000</cx:pt>
          <cx:pt idx="19695">100000</cx:pt>
          <cx:pt idx="19696">180000</cx:pt>
          <cx:pt idx="19697">130000</cx:pt>
          <cx:pt idx="19698">140000</cx:pt>
          <cx:pt idx="19699">60000</cx:pt>
          <cx:pt idx="19700">280000</cx:pt>
          <cx:pt idx="19701">150000</cx:pt>
          <cx:pt idx="19702">90000</cx:pt>
          <cx:pt idx="19703">100000</cx:pt>
          <cx:pt idx="19704">120000</cx:pt>
          <cx:pt idx="19705">170000</cx:pt>
          <cx:pt idx="19706">210000</cx:pt>
          <cx:pt idx="19707">140000</cx:pt>
          <cx:pt idx="19708">120000</cx:pt>
          <cx:pt idx="19709">300000</cx:pt>
          <cx:pt idx="19710">50000</cx:pt>
          <cx:pt idx="19711">500000</cx:pt>
          <cx:pt idx="19712">130000</cx:pt>
          <cx:pt idx="19713">80000</cx:pt>
          <cx:pt idx="19714">200000</cx:pt>
          <cx:pt idx="19715">130000</cx:pt>
          <cx:pt idx="19716">40000</cx:pt>
          <cx:pt idx="19717">400000</cx:pt>
          <cx:pt idx="19718">260000</cx:pt>
          <cx:pt idx="19719">400000</cx:pt>
          <cx:pt idx="19720">30000</cx:pt>
          <cx:pt idx="19721">140000</cx:pt>
          <cx:pt idx="19722">310000</cx:pt>
          <cx:pt idx="19723">250000</cx:pt>
          <cx:pt idx="19724">150000</cx:pt>
          <cx:pt idx="19725">280000</cx:pt>
          <cx:pt idx="19726">40000</cx:pt>
          <cx:pt idx="19727">400000</cx:pt>
          <cx:pt idx="19728">80000</cx:pt>
          <cx:pt idx="19729">40000</cx:pt>
          <cx:pt idx="19730">40000</cx:pt>
          <cx:pt idx="19731">60000</cx:pt>
          <cx:pt idx="19732">150000</cx:pt>
          <cx:pt idx="19733">100000</cx:pt>
          <cx:pt idx="19734">90000</cx:pt>
          <cx:pt idx="19735">140000</cx:pt>
          <cx:pt idx="19736">180000</cx:pt>
          <cx:pt idx="19737">500000</cx:pt>
          <cx:pt idx="19738">80000</cx:pt>
          <cx:pt idx="19739">450000</cx:pt>
          <cx:pt idx="19740">60000</cx:pt>
          <cx:pt idx="19741">250000</cx:pt>
          <cx:pt idx="19742">150000</cx:pt>
          <cx:pt idx="19743">240000</cx:pt>
          <cx:pt idx="19744">200000</cx:pt>
          <cx:pt idx="19745">160000</cx:pt>
          <cx:pt idx="19746">100000</cx:pt>
          <cx:pt idx="19747">60000</cx:pt>
          <cx:pt idx="19748">30000</cx:pt>
          <cx:pt idx="19749">280000</cx:pt>
          <cx:pt idx="19750">50000</cx:pt>
          <cx:pt idx="19751">140000</cx:pt>
          <cx:pt idx="19752">80000</cx:pt>
          <cx:pt idx="19753">170000</cx:pt>
          <cx:pt idx="19754">80000</cx:pt>
          <cx:pt idx="19755">10000</cx:pt>
          <cx:pt idx="19756">150000</cx:pt>
          <cx:pt idx="19757">30000</cx:pt>
          <cx:pt idx="19758">240000</cx:pt>
          <cx:pt idx="19759">100000</cx:pt>
          <cx:pt idx="19760">150000</cx:pt>
          <cx:pt idx="19761">70000</cx:pt>
          <cx:pt idx="19762">150000</cx:pt>
          <cx:pt idx="19763">30000</cx:pt>
          <cx:pt idx="19764">250000</cx:pt>
          <cx:pt idx="19765">80000</cx:pt>
          <cx:pt idx="19766">150000</cx:pt>
          <cx:pt idx="19767">150000</cx:pt>
          <cx:pt idx="19768">100000</cx:pt>
          <cx:pt idx="19769">70000</cx:pt>
          <cx:pt idx="19770">170000</cx:pt>
          <cx:pt idx="19771">150000</cx:pt>
          <cx:pt idx="19772">120000</cx:pt>
          <cx:pt idx="19773">110000</cx:pt>
          <cx:pt idx="19774">240000</cx:pt>
          <cx:pt idx="19775">30000</cx:pt>
          <cx:pt idx="19776">200000</cx:pt>
          <cx:pt idx="19777">100000</cx:pt>
          <cx:pt idx="19778">60000</cx:pt>
          <cx:pt idx="19779">180000</cx:pt>
          <cx:pt idx="19780">40000</cx:pt>
          <cx:pt idx="19781">150000</cx:pt>
          <cx:pt idx="19782">50000</cx:pt>
          <cx:pt idx="19783">170000</cx:pt>
          <cx:pt idx="19784">180000</cx:pt>
          <cx:pt idx="19785">80000</cx:pt>
          <cx:pt idx="19786">150000</cx:pt>
          <cx:pt idx="19787">50000</cx:pt>
          <cx:pt idx="19788">120000</cx:pt>
          <cx:pt idx="19789">150000</cx:pt>
          <cx:pt idx="19790">130000</cx:pt>
          <cx:pt idx="19791">150000</cx:pt>
          <cx:pt idx="19792">70000</cx:pt>
          <cx:pt idx="19793">90000</cx:pt>
          <cx:pt idx="19794">80000</cx:pt>
          <cx:pt idx="19795">180000</cx:pt>
          <cx:pt idx="19796">230000</cx:pt>
          <cx:pt idx="19797">150000</cx:pt>
          <cx:pt idx="19798">150000</cx:pt>
          <cx:pt idx="19799">60000</cx:pt>
          <cx:pt idx="19800">140000</cx:pt>
          <cx:pt idx="19801">180000</cx:pt>
          <cx:pt idx="19802">250000</cx:pt>
          <cx:pt idx="19803">450000</cx:pt>
          <cx:pt idx="19804">380000</cx:pt>
          <cx:pt idx="19805">230000</cx:pt>
          <cx:pt idx="19806">250000</cx:pt>
          <cx:pt idx="19807">80000</cx:pt>
          <cx:pt idx="19808">100000</cx:pt>
          <cx:pt idx="19809">100000</cx:pt>
          <cx:pt idx="19810">210000</cx:pt>
          <cx:pt idx="19811">50000</cx:pt>
          <cx:pt idx="19812">130000</cx:pt>
          <cx:pt idx="19813">550000</cx:pt>
          <cx:pt idx="19814">40000</cx:pt>
          <cx:pt idx="19815">40000</cx:pt>
          <cx:pt idx="19816">100000</cx:pt>
          <cx:pt idx="19817">80000</cx:pt>
          <cx:pt idx="19818">50000</cx:pt>
          <cx:pt idx="19819">120000</cx:pt>
          <cx:pt idx="19820">160000</cx:pt>
          <cx:pt idx="19821">250000</cx:pt>
          <cx:pt idx="19822">90000</cx:pt>
          <cx:pt idx="19823">140000</cx:pt>
          <cx:pt idx="19824">140000</cx:pt>
          <cx:pt idx="19825">200000</cx:pt>
          <cx:pt idx="19826">90000</cx:pt>
          <cx:pt idx="19827">140000</cx:pt>
          <cx:pt idx="19828">90000</cx:pt>
          <cx:pt idx="19829">850000</cx:pt>
          <cx:pt idx="19830">140000</cx:pt>
          <cx:pt idx="19831">140000</cx:pt>
          <cx:pt idx="19832">250000</cx:pt>
          <cx:pt idx="19833">130000</cx:pt>
          <cx:pt idx="19834">100000</cx:pt>
          <cx:pt idx="19835">210000</cx:pt>
          <cx:pt idx="19836">150000</cx:pt>
          <cx:pt idx="19837">150000</cx:pt>
          <cx:pt idx="19838">240000</cx:pt>
          <cx:pt idx="19839">180000</cx:pt>
          <cx:pt idx="19840">10000</cx:pt>
          <cx:pt idx="19841">180000</cx:pt>
          <cx:pt idx="19842">30000</cx:pt>
          <cx:pt idx="19843">130000</cx:pt>
          <cx:pt idx="19844">120000</cx:pt>
          <cx:pt idx="19845">60000</cx:pt>
          <cx:pt idx="19846">190000</cx:pt>
          <cx:pt idx="19847">70000</cx:pt>
          <cx:pt idx="19848">140000</cx:pt>
          <cx:pt idx="19849">260000</cx:pt>
          <cx:pt idx="19850">150000</cx:pt>
          <cx:pt idx="19851">280000</cx:pt>
          <cx:pt idx="19852">280000</cx:pt>
          <cx:pt idx="19853">100000</cx:pt>
          <cx:pt idx="19854">200000</cx:pt>
          <cx:pt idx="19855">70000</cx:pt>
          <cx:pt idx="19856">100000</cx:pt>
          <cx:pt idx="19857">80000</cx:pt>
          <cx:pt idx="19858">80000</cx:pt>
          <cx:pt idx="19859">30000</cx:pt>
          <cx:pt idx="19860">90000</cx:pt>
          <cx:pt idx="19861">20000</cx:pt>
          <cx:pt idx="19862">50000</cx:pt>
          <cx:pt idx="19863">80000</cx:pt>
          <cx:pt idx="19864">80000</cx:pt>
          <cx:pt idx="19865">400000</cx:pt>
          <cx:pt idx="19866">100000</cx:pt>
          <cx:pt idx="19867">200000</cx:pt>
          <cx:pt idx="19868">50000</cx:pt>
          <cx:pt idx="19869">80000</cx:pt>
          <cx:pt idx="19870">630000</cx:pt>
          <cx:pt idx="19871">130000</cx:pt>
          <cx:pt idx="19872">90000</cx:pt>
          <cx:pt idx="19873">70000</cx:pt>
          <cx:pt idx="19874">60000</cx:pt>
          <cx:pt idx="19875">10000</cx:pt>
          <cx:pt idx="19876">60000</cx:pt>
          <cx:pt idx="19877">150000</cx:pt>
          <cx:pt idx="19878">220000</cx:pt>
          <cx:pt idx="19879">100000</cx:pt>
          <cx:pt idx="19880">180000</cx:pt>
          <cx:pt idx="19881">120000</cx:pt>
          <cx:pt idx="19882">210000</cx:pt>
          <cx:pt idx="19883">250000</cx:pt>
          <cx:pt idx="19884">130000</cx:pt>
          <cx:pt idx="19885">80000</cx:pt>
          <cx:pt idx="19886">120000</cx:pt>
          <cx:pt idx="19887">100000</cx:pt>
          <cx:pt idx="19888">150000</cx:pt>
          <cx:pt idx="19889">90000</cx:pt>
          <cx:pt idx="19890">30000</cx:pt>
          <cx:pt idx="19891">110000</cx:pt>
          <cx:pt idx="19892">70000</cx:pt>
          <cx:pt idx="19893">80000</cx:pt>
          <cx:pt idx="19894">200000</cx:pt>
          <cx:pt idx="19895">50000</cx:pt>
          <cx:pt idx="19896">80000</cx:pt>
          <cx:pt idx="19897">20000</cx:pt>
          <cx:pt idx="19898">170000</cx:pt>
          <cx:pt idx="19899">150000</cx:pt>
          <cx:pt idx="19900">90000</cx:pt>
          <cx:pt idx="19901">150000</cx:pt>
          <cx:pt idx="19902">150000</cx:pt>
          <cx:pt idx="19903">40000</cx:pt>
          <cx:pt idx="19904">180000</cx:pt>
          <cx:pt idx="19905">80000</cx:pt>
          <cx:pt idx="19906">100000</cx:pt>
          <cx:pt idx="19907">160000</cx:pt>
          <cx:pt idx="19908">850000</cx:pt>
          <cx:pt idx="19909">60000</cx:pt>
          <cx:pt idx="19910">270000</cx:pt>
          <cx:pt idx="19911">70000</cx:pt>
          <cx:pt idx="19912">290000</cx:pt>
          <cx:pt idx="19913">460000</cx:pt>
          <cx:pt idx="19914">250000</cx:pt>
          <cx:pt idx="19915">50000</cx:pt>
          <cx:pt idx="19916">300000</cx:pt>
          <cx:pt idx="19917">90000</cx:pt>
          <cx:pt idx="19918">70000</cx:pt>
          <cx:pt idx="19919">140000</cx:pt>
          <cx:pt idx="19920">2520000</cx:pt>
          <cx:pt idx="19921">250000</cx:pt>
          <cx:pt idx="19922">50000</cx:pt>
          <cx:pt idx="19923">650000</cx:pt>
          <cx:pt idx="19924">50000</cx:pt>
          <cx:pt idx="19925">250000</cx:pt>
          <cx:pt idx="19926">120000</cx:pt>
          <cx:pt idx="19927">40000</cx:pt>
          <cx:pt idx="19928">40000</cx:pt>
          <cx:pt idx="19929">140000</cx:pt>
          <cx:pt idx="19930">10000</cx:pt>
          <cx:pt idx="19931">60000</cx:pt>
          <cx:pt idx="19932">180000</cx:pt>
          <cx:pt idx="19933">140000</cx:pt>
          <cx:pt idx="19934">150000</cx:pt>
          <cx:pt idx="19935">10000</cx:pt>
          <cx:pt idx="19936">150000</cx:pt>
          <cx:pt idx="19937">240000</cx:pt>
          <cx:pt idx="19938">80000</cx:pt>
          <cx:pt idx="19939">100000</cx:pt>
          <cx:pt idx="19940">830000</cx:pt>
          <cx:pt idx="19941">130000</cx:pt>
          <cx:pt idx="19942">350000</cx:pt>
          <cx:pt idx="19943">20000</cx:pt>
          <cx:pt idx="19944">150000</cx:pt>
          <cx:pt idx="19945">300000</cx:pt>
          <cx:pt idx="19946">80000</cx:pt>
          <cx:pt idx="19947">160000</cx:pt>
          <cx:pt idx="19948">350000</cx:pt>
          <cx:pt idx="19949">330000</cx:pt>
          <cx:pt idx="19950">70000</cx:pt>
          <cx:pt idx="19951">190000</cx:pt>
          <cx:pt idx="19952">120000</cx:pt>
          <cx:pt idx="19953">150000</cx:pt>
          <cx:pt idx="19954">130000</cx:pt>
          <cx:pt idx="19955">50000</cx:pt>
          <cx:pt idx="19956">300000</cx:pt>
          <cx:pt idx="19957">150000</cx:pt>
          <cx:pt idx="19958">250000</cx:pt>
          <cx:pt idx="19959">250000</cx:pt>
          <cx:pt idx="19960">30000</cx:pt>
          <cx:pt idx="19961">150000</cx:pt>
          <cx:pt idx="19962">90000</cx:pt>
          <cx:pt idx="19963">40000</cx:pt>
          <cx:pt idx="19964">90000</cx:pt>
          <cx:pt idx="19965">190000</cx:pt>
          <cx:pt idx="19966">180000</cx:pt>
          <cx:pt idx="19967">150000</cx:pt>
          <cx:pt idx="19968">120000</cx:pt>
          <cx:pt idx="19969">140000</cx:pt>
          <cx:pt idx="19970">100000</cx:pt>
          <cx:pt idx="19971">120000</cx:pt>
          <cx:pt idx="19972">70000</cx:pt>
          <cx:pt idx="19973">60000</cx:pt>
          <cx:pt idx="19974">400000</cx:pt>
          <cx:pt idx="19975">20000</cx:pt>
          <cx:pt idx="19976">90000</cx:pt>
          <cx:pt idx="19977">200000</cx:pt>
          <cx:pt idx="19978">40000</cx:pt>
          <cx:pt idx="19979">40000</cx:pt>
          <cx:pt idx="19980">200000</cx:pt>
          <cx:pt idx="19981">180000</cx:pt>
          <cx:pt idx="19982">30000</cx:pt>
          <cx:pt idx="19983">30000</cx:pt>
          <cx:pt idx="19984">20000</cx:pt>
          <cx:pt idx="19985">250000</cx:pt>
          <cx:pt idx="19986">650000</cx:pt>
          <cx:pt idx="19987">280000</cx:pt>
          <cx:pt idx="19988">100000</cx:pt>
          <cx:pt idx="19989">10000</cx:pt>
          <cx:pt idx="19990">150000</cx:pt>
          <cx:pt idx="19991">450000</cx:pt>
          <cx:pt idx="19992">180000</cx:pt>
          <cx:pt idx="19993">500000</cx:pt>
          <cx:pt idx="19994">500000</cx:pt>
          <cx:pt idx="19995">700000</cx:pt>
          <cx:pt idx="19996">600000</cx:pt>
          <cx:pt idx="19997">600000</cx:pt>
          <cx:pt idx="19998">70000</cx:pt>
          <cx:pt idx="19999">150000</cx:pt>
          <cx:pt idx="20000">250000</cx:pt>
          <cx:pt idx="20001">160000</cx:pt>
          <cx:pt idx="20002">90000</cx:pt>
          <cx:pt idx="20003">130000</cx:pt>
          <cx:pt idx="20004">80000</cx:pt>
          <cx:pt idx="20005">130000</cx:pt>
          <cx:pt idx="20006">60000</cx:pt>
          <cx:pt idx="20007">10000</cx:pt>
          <cx:pt idx="20008">130000</cx:pt>
          <cx:pt idx="20009">330000</cx:pt>
          <cx:pt idx="20010">120000</cx:pt>
          <cx:pt idx="20011">200000</cx:pt>
          <cx:pt idx="20012">50000</cx:pt>
          <cx:pt idx="20013">40000</cx:pt>
          <cx:pt idx="20014">390000</cx:pt>
          <cx:pt idx="20015">500000</cx:pt>
          <cx:pt idx="20016">200000</cx:pt>
          <cx:pt idx="20017">80000</cx:pt>
          <cx:pt idx="20018">200000</cx:pt>
          <cx:pt idx="20019">10000</cx:pt>
          <cx:pt idx="20020">30000</cx:pt>
          <cx:pt idx="20021">140000</cx:pt>
          <cx:pt idx="20022">120000</cx:pt>
          <cx:pt idx="20023">90000</cx:pt>
          <cx:pt idx="20024">50000</cx:pt>
          <cx:pt idx="20025">130000</cx:pt>
          <cx:pt idx="20026">200000</cx:pt>
          <cx:pt idx="20027">80000</cx:pt>
          <cx:pt idx="20028">150000</cx:pt>
          <cx:pt idx="20029">150000</cx:pt>
          <cx:pt idx="20030">20000</cx:pt>
          <cx:pt idx="20031">220000</cx:pt>
          <cx:pt idx="20032">350000</cx:pt>
          <cx:pt idx="20033">30000</cx:pt>
          <cx:pt idx="20034">300000</cx:pt>
          <cx:pt idx="20035">130000</cx:pt>
          <cx:pt idx="20036">10000</cx:pt>
          <cx:pt idx="20037">200000</cx:pt>
          <cx:pt idx="20038">60000</cx:pt>
          <cx:pt idx="20039">130000</cx:pt>
          <cx:pt idx="20040">40000</cx:pt>
          <cx:pt idx="20041">90000</cx:pt>
          <cx:pt idx="20042">40000</cx:pt>
          <cx:pt idx="20043">130000</cx:pt>
          <cx:pt idx="20044">100000</cx:pt>
          <cx:pt idx="20045">10000</cx:pt>
          <cx:pt idx="20046">230000</cx:pt>
          <cx:pt idx="20047">60000</cx:pt>
          <cx:pt idx="20048">200000</cx:pt>
          <cx:pt idx="20049">200000</cx:pt>
          <cx:pt idx="20050">10000</cx:pt>
          <cx:pt idx="20051">30000</cx:pt>
          <cx:pt idx="20052">150000</cx:pt>
          <cx:pt idx="20053">190000</cx:pt>
          <cx:pt idx="20054">650000</cx:pt>
          <cx:pt idx="20055">80000</cx:pt>
          <cx:pt idx="20056">450000</cx:pt>
          <cx:pt idx="20057">210000</cx:pt>
          <cx:pt idx="20058">20000</cx:pt>
          <cx:pt idx="20059">20000</cx:pt>
          <cx:pt idx="20060">20000</cx:pt>
          <cx:pt idx="20061">50000</cx:pt>
          <cx:pt idx="20062">30000</cx:pt>
          <cx:pt idx="20063">180000</cx:pt>
          <cx:pt idx="20064">30000</cx:pt>
          <cx:pt idx="20065">20000</cx:pt>
          <cx:pt idx="20066">100000</cx:pt>
          <cx:pt idx="20067">60000</cx:pt>
          <cx:pt idx="20068">180000</cx:pt>
          <cx:pt idx="20069">2520000</cx:pt>
          <cx:pt idx="20070">120000</cx:pt>
          <cx:pt idx="20071">120000</cx:pt>
          <cx:pt idx="20072">240000</cx:pt>
          <cx:pt idx="20073">200000</cx:pt>
          <cx:pt idx="20074">200000</cx:pt>
          <cx:pt idx="20075">100000</cx:pt>
          <cx:pt idx="20076">80000</cx:pt>
          <cx:pt idx="20077">120000</cx:pt>
          <cx:pt idx="20078">200000</cx:pt>
          <cx:pt idx="20079">100000</cx:pt>
          <cx:pt idx="20080">210000</cx:pt>
          <cx:pt idx="20081">140000</cx:pt>
          <cx:pt idx="20082">150000</cx:pt>
          <cx:pt idx="20083">280000</cx:pt>
          <cx:pt idx="20084">150000</cx:pt>
          <cx:pt idx="20085">200000</cx:pt>
          <cx:pt idx="20086">160000</cx:pt>
          <cx:pt idx="20087">80000</cx:pt>
          <cx:pt idx="20088">40000</cx:pt>
          <cx:pt idx="20089">50000</cx:pt>
          <cx:pt idx="20090">60000</cx:pt>
          <cx:pt idx="20091">150000</cx:pt>
          <cx:pt idx="20092">100000</cx:pt>
          <cx:pt idx="20093">40000</cx:pt>
          <cx:pt idx="20094">60000</cx:pt>
          <cx:pt idx="20095">90000</cx:pt>
          <cx:pt idx="20096">150000</cx:pt>
          <cx:pt idx="20097">140000</cx:pt>
          <cx:pt idx="20098">160000</cx:pt>
          <cx:pt idx="20099">300000</cx:pt>
          <cx:pt idx="20100">210000</cx:pt>
          <cx:pt idx="20101">70000</cx:pt>
          <cx:pt idx="20102">200000</cx:pt>
          <cx:pt idx="20103">50000</cx:pt>
          <cx:pt idx="20104">120000</cx:pt>
          <cx:pt idx="20105">500000</cx:pt>
          <cx:pt idx="20106">600000</cx:pt>
          <cx:pt idx="20107">500000</cx:pt>
          <cx:pt idx="20108">90000</cx:pt>
          <cx:pt idx="20109">180000</cx:pt>
          <cx:pt idx="20110">100000</cx:pt>
          <cx:pt idx="20111">100000</cx:pt>
          <cx:pt idx="20112">30000</cx:pt>
          <cx:pt idx="20113">160000</cx:pt>
          <cx:pt idx="20114">170000</cx:pt>
          <cx:pt idx="20115">140000</cx:pt>
          <cx:pt idx="20116">330000</cx:pt>
          <cx:pt idx="20117">200000</cx:pt>
          <cx:pt idx="20118">160000</cx:pt>
          <cx:pt idx="20119">250000</cx:pt>
          <cx:pt idx="20120">200000</cx:pt>
          <cx:pt idx="20121">200000</cx:pt>
          <cx:pt idx="20122">140000</cx:pt>
          <cx:pt idx="20123">200000</cx:pt>
          <cx:pt idx="20124">180000</cx:pt>
          <cx:pt idx="20125">210000</cx:pt>
          <cx:pt idx="20126">40000</cx:pt>
          <cx:pt idx="20127">150000</cx:pt>
          <cx:pt idx="20128">150000</cx:pt>
          <cx:pt idx="20129">10000</cx:pt>
          <cx:pt idx="20130">230000</cx:pt>
          <cx:pt idx="20131">300000</cx:pt>
          <cx:pt idx="20132">450000</cx:pt>
          <cx:pt idx="20133">180000</cx:pt>
          <cx:pt idx="20134">150000</cx:pt>
          <cx:pt idx="20135">750000</cx:pt>
          <cx:pt idx="20136">80000</cx:pt>
          <cx:pt idx="20137">80000</cx:pt>
          <cx:pt idx="20138">390000</cx:pt>
          <cx:pt idx="20139">280000</cx:pt>
          <cx:pt idx="20140">600000</cx:pt>
          <cx:pt idx="20141">250000</cx:pt>
          <cx:pt idx="20142">450000</cx:pt>
          <cx:pt idx="20143">400000</cx:pt>
          <cx:pt idx="20144">60000</cx:pt>
          <cx:pt idx="20145">60000</cx:pt>
          <cx:pt idx="20146">300000</cx:pt>
          <cx:pt idx="20147">230000</cx:pt>
          <cx:pt idx="20148">50000</cx:pt>
          <cx:pt idx="20149">50000</cx:pt>
          <cx:pt idx="20150">70000</cx:pt>
          <cx:pt idx="20151">30000</cx:pt>
          <cx:pt idx="20152">90000</cx:pt>
          <cx:pt idx="20153">360000</cx:pt>
          <cx:pt idx="20154">450000</cx:pt>
          <cx:pt idx="20155">70000</cx:pt>
          <cx:pt idx="20156">150000</cx:pt>
          <cx:pt idx="20157">80000</cx:pt>
          <cx:pt idx="20158">190000</cx:pt>
          <cx:pt idx="20159">180000</cx:pt>
          <cx:pt idx="20160">450000</cx:pt>
          <cx:pt idx="20161">20000</cx:pt>
          <cx:pt idx="20162">10000</cx:pt>
          <cx:pt idx="20163">60000</cx:pt>
          <cx:pt idx="20164">140000</cx:pt>
          <cx:pt idx="20165">380000</cx:pt>
          <cx:pt idx="20166">380000</cx:pt>
          <cx:pt idx="20167">130000</cx:pt>
          <cx:pt idx="20168">50000</cx:pt>
          <cx:pt idx="20169">60000</cx:pt>
          <cx:pt idx="20170">200000</cx:pt>
          <cx:pt idx="20171">80000</cx:pt>
          <cx:pt idx="20172">130000</cx:pt>
          <cx:pt idx="20173">50000</cx:pt>
          <cx:pt idx="20174">120000</cx:pt>
          <cx:pt idx="20175">150000</cx:pt>
          <cx:pt idx="20176">170000</cx:pt>
          <cx:pt idx="20177">90000</cx:pt>
          <cx:pt idx="20178">80000</cx:pt>
          <cx:pt idx="20179">70000</cx:pt>
          <cx:pt idx="20180">150000</cx:pt>
          <cx:pt idx="20181">120000</cx:pt>
          <cx:pt idx="20182">70000</cx:pt>
          <cx:pt idx="20183">50000</cx:pt>
          <cx:pt idx="20184">500000</cx:pt>
          <cx:pt idx="20185">130000</cx:pt>
          <cx:pt idx="20186">280000</cx:pt>
          <cx:pt idx="20187">120000</cx:pt>
          <cx:pt idx="20188">80000</cx:pt>
          <cx:pt idx="20189">410000</cx:pt>
          <cx:pt idx="20190">30000</cx:pt>
          <cx:pt idx="20191">40000</cx:pt>
          <cx:pt idx="20192">160000</cx:pt>
          <cx:pt idx="20193">170000</cx:pt>
          <cx:pt idx="20194">170000</cx:pt>
          <cx:pt idx="20195">130000</cx:pt>
          <cx:pt idx="20196">130000</cx:pt>
          <cx:pt idx="20197">200000</cx:pt>
          <cx:pt idx="20198">320000</cx:pt>
          <cx:pt idx="20199">130000</cx:pt>
          <cx:pt idx="20200">130000</cx:pt>
          <cx:pt idx="20201">70000</cx:pt>
          <cx:pt idx="20202">100000</cx:pt>
          <cx:pt idx="20203">20000</cx:pt>
          <cx:pt idx="20204">20000</cx:pt>
          <cx:pt idx="20205">110000</cx:pt>
          <cx:pt idx="20206">280000</cx:pt>
          <cx:pt idx="20207">300000</cx:pt>
          <cx:pt idx="20208">230000</cx:pt>
          <cx:pt idx="20209">130000</cx:pt>
          <cx:pt idx="20210">130000</cx:pt>
          <cx:pt idx="20211">50000</cx:pt>
          <cx:pt idx="20212">70000</cx:pt>
          <cx:pt idx="20213">150000</cx:pt>
          <cx:pt idx="20214">130000</cx:pt>
          <cx:pt idx="20215">1000000</cx:pt>
          <cx:pt idx="20216">700000</cx:pt>
          <cx:pt idx="20217">500000</cx:pt>
          <cx:pt idx="20218">50000</cx:pt>
          <cx:pt idx="20219">200000</cx:pt>
          <cx:pt idx="20220">70000</cx:pt>
          <cx:pt idx="20221">10000</cx:pt>
          <cx:pt idx="20222">20000</cx:pt>
          <cx:pt idx="20223">150000</cx:pt>
          <cx:pt idx="20224">30000</cx:pt>
          <cx:pt idx="20225">90000</cx:pt>
          <cx:pt idx="20226">100000</cx:pt>
          <cx:pt idx="20227">80000</cx:pt>
          <cx:pt idx="20228">140000</cx:pt>
          <cx:pt idx="20229">100000</cx:pt>
          <cx:pt idx="20230">160000</cx:pt>
          <cx:pt idx="20231">90000</cx:pt>
          <cx:pt idx="20232">200000</cx:pt>
          <cx:pt idx="20233">190000</cx:pt>
          <cx:pt idx="20234">80000</cx:pt>
          <cx:pt idx="20235">50000</cx:pt>
          <cx:pt idx="20236">400000</cx:pt>
          <cx:pt idx="20237">100000</cx:pt>
          <cx:pt idx="20238">90000</cx:pt>
          <cx:pt idx="20239">140000</cx:pt>
          <cx:pt idx="20240">230000</cx:pt>
          <cx:pt idx="20241">120000</cx:pt>
          <cx:pt idx="20242">270000</cx:pt>
          <cx:pt idx="20243">150000</cx:pt>
          <cx:pt idx="20244">150000</cx:pt>
          <cx:pt idx="20245">130000</cx:pt>
          <cx:pt idx="20246">90000</cx:pt>
          <cx:pt idx="20247">40000</cx:pt>
          <cx:pt idx="20248">150000</cx:pt>
          <cx:pt idx="20249">30000</cx:pt>
          <cx:pt idx="20250">640000</cx:pt>
          <cx:pt idx="20251">120000</cx:pt>
          <cx:pt idx="20252">150000</cx:pt>
          <cx:pt idx="20253">100000</cx:pt>
          <cx:pt idx="20254">150000</cx:pt>
          <cx:pt idx="20255">130000</cx:pt>
          <cx:pt idx="20256">130000</cx:pt>
          <cx:pt idx="20257">280000</cx:pt>
          <cx:pt idx="20258">200000</cx:pt>
          <cx:pt idx="20259">350000</cx:pt>
          <cx:pt idx="20260">560000</cx:pt>
          <cx:pt idx="20261">120000</cx:pt>
          <cx:pt idx="20262">180000</cx:pt>
          <cx:pt idx="20263">70000</cx:pt>
          <cx:pt idx="20264">350000</cx:pt>
          <cx:pt idx="20265">2520000</cx:pt>
          <cx:pt idx="20266">10000</cx:pt>
          <cx:pt idx="20267">270000</cx:pt>
          <cx:pt idx="20268">180000</cx:pt>
          <cx:pt idx="20269">10000</cx:pt>
          <cx:pt idx="20270">130000</cx:pt>
          <cx:pt idx="20271">350000</cx:pt>
          <cx:pt idx="20272">150000</cx:pt>
          <cx:pt idx="20273">150000</cx:pt>
          <cx:pt idx="20274">120000</cx:pt>
          <cx:pt idx="20275">80000</cx:pt>
          <cx:pt idx="20276">50000</cx:pt>
          <cx:pt idx="20277">90000</cx:pt>
          <cx:pt idx="20278">30000</cx:pt>
          <cx:pt idx="20279">100000</cx:pt>
          <cx:pt idx="20280">400000</cx:pt>
          <cx:pt idx="20281">400000</cx:pt>
          <cx:pt idx="20282">100000</cx:pt>
          <cx:pt idx="20283">100000</cx:pt>
          <cx:pt idx="20284">150000</cx:pt>
          <cx:pt idx="20285">100000</cx:pt>
          <cx:pt idx="20286">90000</cx:pt>
          <cx:pt idx="20287">90000</cx:pt>
          <cx:pt idx="20288">160000</cx:pt>
          <cx:pt idx="20289">40000</cx:pt>
          <cx:pt idx="20290">20000</cx:pt>
          <cx:pt idx="20291">500000</cx:pt>
          <cx:pt idx="20292">160000</cx:pt>
          <cx:pt idx="20293">280000</cx:pt>
          <cx:pt idx="20294">200000</cx:pt>
          <cx:pt idx="20295">150000</cx:pt>
          <cx:pt idx="20296">400000</cx:pt>
          <cx:pt idx="20297">300000</cx:pt>
          <cx:pt idx="20298">90000</cx:pt>
          <cx:pt idx="20299">140000</cx:pt>
          <cx:pt idx="20300">50000</cx:pt>
          <cx:pt idx="20301">80000</cx:pt>
          <cx:pt idx="20302">160000</cx:pt>
          <cx:pt idx="20303">120000</cx:pt>
          <cx:pt idx="20304">120000</cx:pt>
          <cx:pt idx="20305">80000</cx:pt>
          <cx:pt idx="20306">150000</cx:pt>
          <cx:pt idx="20307">140000</cx:pt>
          <cx:pt idx="20308">280000</cx:pt>
          <cx:pt idx="20309">260000</cx:pt>
          <cx:pt idx="20310">70000</cx:pt>
          <cx:pt idx="20311">500000</cx:pt>
          <cx:pt idx="20312">540000</cx:pt>
          <cx:pt idx="20313">320000</cx:pt>
          <cx:pt idx="20314">10000</cx:pt>
          <cx:pt idx="20315">70000</cx:pt>
          <cx:pt idx="20316">140000</cx:pt>
          <cx:pt idx="20317">150000</cx:pt>
          <cx:pt idx="20318">600000</cx:pt>
          <cx:pt idx="20319">10000</cx:pt>
          <cx:pt idx="20320">20000</cx:pt>
          <cx:pt idx="20321">50000</cx:pt>
          <cx:pt idx="20322">90000</cx:pt>
          <cx:pt idx="20323">150000</cx:pt>
          <cx:pt idx="20324">2520000</cx:pt>
          <cx:pt idx="20325">40000</cx:pt>
          <cx:pt idx="20326">20000</cx:pt>
          <cx:pt idx="20327">100000</cx:pt>
          <cx:pt idx="20328">30000</cx:pt>
          <cx:pt idx="20329">160000</cx:pt>
          <cx:pt idx="20330">10000</cx:pt>
          <cx:pt idx="20331">10000</cx:pt>
          <cx:pt idx="20332">340000</cx:pt>
          <cx:pt idx="20333">180000</cx:pt>
          <cx:pt idx="20334">380000</cx:pt>
          <cx:pt idx="20335">350000</cx:pt>
          <cx:pt idx="20336">190000</cx:pt>
          <cx:pt idx="20337">90000</cx:pt>
          <cx:pt idx="20338">200000</cx:pt>
          <cx:pt idx="20339">80000</cx:pt>
          <cx:pt idx="20340">90000</cx:pt>
          <cx:pt idx="20341">150000</cx:pt>
          <cx:pt idx="20342">250000</cx:pt>
          <cx:pt idx="20343">130000</cx:pt>
          <cx:pt idx="20344">80000</cx:pt>
          <cx:pt idx="20345">400000</cx:pt>
          <cx:pt idx="20346">120000</cx:pt>
          <cx:pt idx="20347">80000</cx:pt>
          <cx:pt idx="20348">150000</cx:pt>
          <cx:pt idx="20349">170000</cx:pt>
          <cx:pt idx="20350">170000</cx:pt>
          <cx:pt idx="20351">500000</cx:pt>
          <cx:pt idx="20352">110000</cx:pt>
          <cx:pt idx="20353">150000</cx:pt>
          <cx:pt idx="20354">80000</cx:pt>
          <cx:pt idx="20355">40000</cx:pt>
          <cx:pt idx="20356">100000</cx:pt>
          <cx:pt idx="20357">160000</cx:pt>
          <cx:pt idx="20358">150000</cx:pt>
          <cx:pt idx="20359">400000</cx:pt>
          <cx:pt idx="20360">500000</cx:pt>
          <cx:pt idx="20361">350000</cx:pt>
          <cx:pt idx="20362">90000</cx:pt>
          <cx:pt idx="20363">150000</cx:pt>
          <cx:pt idx="20364">100000</cx:pt>
          <cx:pt idx="20365">80000</cx:pt>
          <cx:pt idx="20366">160000</cx:pt>
          <cx:pt idx="20367">70000</cx:pt>
          <cx:pt idx="20368">10000</cx:pt>
          <cx:pt idx="20369">180000</cx:pt>
          <cx:pt idx="20370">260000</cx:pt>
          <cx:pt idx="20371">10000</cx:pt>
          <cx:pt idx="20372">150000</cx:pt>
          <cx:pt idx="20373">100000</cx:pt>
          <cx:pt idx="20374">250000</cx:pt>
          <cx:pt idx="20375">280000</cx:pt>
          <cx:pt idx="20376">60000</cx:pt>
          <cx:pt idx="20377">90000</cx:pt>
          <cx:pt idx="20378">100000</cx:pt>
          <cx:pt idx="20379">100000</cx:pt>
          <cx:pt idx="20380">50000</cx:pt>
          <cx:pt idx="20381">50000</cx:pt>
          <cx:pt idx="20382">50000</cx:pt>
          <cx:pt idx="20383">10000</cx:pt>
          <cx:pt idx="20384">70000</cx:pt>
          <cx:pt idx="20385">90000</cx:pt>
          <cx:pt idx="20386">90000</cx:pt>
          <cx:pt idx="20387">40000</cx:pt>
          <cx:pt idx="20388">50000</cx:pt>
          <cx:pt idx="20389">10000</cx:pt>
          <cx:pt idx="20390">360000</cx:pt>
          <cx:pt idx="20391">450000</cx:pt>
          <cx:pt idx="20392">430000</cx:pt>
          <cx:pt idx="20393">170000</cx:pt>
          <cx:pt idx="20394">70000</cx:pt>
          <cx:pt idx="20395">110000</cx:pt>
          <cx:pt idx="20396">150000</cx:pt>
          <cx:pt idx="20397">70000</cx:pt>
          <cx:pt idx="20398">100000</cx:pt>
          <cx:pt idx="20399">180000</cx:pt>
          <cx:pt idx="20400">150000</cx:pt>
          <cx:pt idx="20401">300000</cx:pt>
          <cx:pt idx="20402">70000</cx:pt>
          <cx:pt idx="20403">130000</cx:pt>
          <cx:pt idx="20404">230000</cx:pt>
          <cx:pt idx="20405">200000</cx:pt>
          <cx:pt idx="20406">40000</cx:pt>
          <cx:pt idx="20407">100000</cx:pt>
          <cx:pt idx="20408">110000</cx:pt>
          <cx:pt idx="20409">30000</cx:pt>
          <cx:pt idx="20410">80000</cx:pt>
          <cx:pt idx="20411">70000</cx:pt>
          <cx:pt idx="20412">280000</cx:pt>
          <cx:pt idx="20413">150000</cx:pt>
          <cx:pt idx="20414">250000</cx:pt>
          <cx:pt idx="20415">220000</cx:pt>
          <cx:pt idx="20416">120000</cx:pt>
          <cx:pt idx="20417">250000</cx:pt>
          <cx:pt idx="20418">150000</cx:pt>
          <cx:pt idx="20419">80000</cx:pt>
          <cx:pt idx="20420">60000</cx:pt>
          <cx:pt idx="20421">350000</cx:pt>
          <cx:pt idx="20422">140000</cx:pt>
          <cx:pt idx="20423">50000</cx:pt>
          <cx:pt idx="20424">850000</cx:pt>
          <cx:pt idx="20425">90000</cx:pt>
          <cx:pt idx="20426">50000</cx:pt>
          <cx:pt idx="20427">40000</cx:pt>
          <cx:pt idx="20428">90000</cx:pt>
          <cx:pt idx="20429">90000</cx:pt>
          <cx:pt idx="20430">340000</cx:pt>
          <cx:pt idx="20431">130000</cx:pt>
          <cx:pt idx="20432">140000</cx:pt>
          <cx:pt idx="20433">130000</cx:pt>
          <cx:pt idx="20434">400000</cx:pt>
          <cx:pt idx="20435">130000</cx:pt>
          <cx:pt idx="20436">130000</cx:pt>
          <cx:pt idx="20437">150000</cx:pt>
          <cx:pt idx="20438">140000</cx:pt>
          <cx:pt idx="20439">140000</cx:pt>
          <cx:pt idx="20440">90000</cx:pt>
          <cx:pt idx="20441">100000</cx:pt>
          <cx:pt idx="20442">120000</cx:pt>
          <cx:pt idx="20443">50000</cx:pt>
          <cx:pt idx="20444">130000</cx:pt>
          <cx:pt idx="20445">30000</cx:pt>
          <cx:pt idx="20446">200000</cx:pt>
          <cx:pt idx="20447">130000</cx:pt>
          <cx:pt idx="20448">160000</cx:pt>
          <cx:pt idx="20449">200000</cx:pt>
          <cx:pt idx="20450">60000</cx:pt>
          <cx:pt idx="20451">280000</cx:pt>
          <cx:pt idx="20452">160000</cx:pt>
          <cx:pt idx="20453">250000</cx:pt>
          <cx:pt idx="20454">40000</cx:pt>
          <cx:pt idx="20455">100000</cx:pt>
          <cx:pt idx="20456">100000</cx:pt>
          <cx:pt idx="20457">200000</cx:pt>
          <cx:pt idx="20458">200000</cx:pt>
          <cx:pt idx="20459">220000</cx:pt>
          <cx:pt idx="20460">160000</cx:pt>
          <cx:pt idx="20461">40000</cx:pt>
          <cx:pt idx="20462">400000</cx:pt>
          <cx:pt idx="20463">500000</cx:pt>
          <cx:pt idx="20464">80000</cx:pt>
          <cx:pt idx="20465">10000</cx:pt>
          <cx:pt idx="20466">300000</cx:pt>
          <cx:pt idx="20467">110000</cx:pt>
          <cx:pt idx="20468">90000</cx:pt>
          <cx:pt idx="20469">140000</cx:pt>
          <cx:pt idx="20470">130000</cx:pt>
          <cx:pt idx="20471">130000</cx:pt>
          <cx:pt idx="20472">180000</cx:pt>
          <cx:pt idx="20473">400000</cx:pt>
          <cx:pt idx="20474">290000</cx:pt>
          <cx:pt idx="20475">190000</cx:pt>
          <cx:pt idx="20476">100000</cx:pt>
          <cx:pt idx="20477">280000</cx:pt>
          <cx:pt idx="20478">500000</cx:pt>
          <cx:pt idx="20479">210000</cx:pt>
          <cx:pt idx="20480">180000</cx:pt>
          <cx:pt idx="20481">300000</cx:pt>
          <cx:pt idx="20482">60000</cx:pt>
          <cx:pt idx="20483">30000</cx:pt>
          <cx:pt idx="20484">70000</cx:pt>
          <cx:pt idx="20485">100000</cx:pt>
          <cx:pt idx="20486">30000</cx:pt>
          <cx:pt idx="20487">150000</cx:pt>
          <cx:pt idx="20488">110000</cx:pt>
          <cx:pt idx="20489">10000</cx:pt>
          <cx:pt idx="20490">20000</cx:pt>
          <cx:pt idx="20491">80000</cx:pt>
          <cx:pt idx="20492">270000</cx:pt>
          <cx:pt idx="20493">50000</cx:pt>
          <cx:pt idx="20494">250000</cx:pt>
          <cx:pt idx="20495">300000</cx:pt>
          <cx:pt idx="20496">250000</cx:pt>
          <cx:pt idx="20497">150000</cx:pt>
          <cx:pt idx="20498">400000</cx:pt>
          <cx:pt idx="20499">150000</cx:pt>
          <cx:pt idx="20500">300000</cx:pt>
          <cx:pt idx="20501">180000</cx:pt>
          <cx:pt idx="20502">240000</cx:pt>
          <cx:pt idx="20503">650000</cx:pt>
          <cx:pt idx="20504">190000</cx:pt>
          <cx:pt idx="20505">150000</cx:pt>
          <cx:pt idx="20506">150000</cx:pt>
          <cx:pt idx="20507">150000</cx:pt>
          <cx:pt idx="20508">280000</cx:pt>
          <cx:pt idx="20509">150000</cx:pt>
          <cx:pt idx="20510">70000</cx:pt>
          <cx:pt idx="20511">50000</cx:pt>
          <cx:pt idx="20512">200000</cx:pt>
          <cx:pt idx="20513">70000</cx:pt>
          <cx:pt idx="20514">100000</cx:pt>
          <cx:pt idx="20515">30000</cx:pt>
          <cx:pt idx="20516">80000</cx:pt>
          <cx:pt idx="20517">100000</cx:pt>
          <cx:pt idx="20518">150000</cx:pt>
          <cx:pt idx="20519">250000</cx:pt>
          <cx:pt idx="20520">90000</cx:pt>
          <cx:pt idx="20521">50000</cx:pt>
          <cx:pt idx="20522">100000</cx:pt>
          <cx:pt idx="20523">70000</cx:pt>
          <cx:pt idx="20524">40000</cx:pt>
          <cx:pt idx="20525">200000</cx:pt>
          <cx:pt idx="20526">180000</cx:pt>
          <cx:pt idx="20527">130000</cx:pt>
          <cx:pt idx="20528">50000</cx:pt>
          <cx:pt idx="20529">140000</cx:pt>
          <cx:pt idx="20530">200000</cx:pt>
          <cx:pt idx="20531">280000</cx:pt>
          <cx:pt idx="20532">300000</cx:pt>
          <cx:pt idx="20533">350000</cx:pt>
          <cx:pt idx="20534">340000</cx:pt>
          <cx:pt idx="20535">150000</cx:pt>
          <cx:pt idx="20536">90000</cx:pt>
          <cx:pt idx="20537">280000</cx:pt>
          <cx:pt idx="20538">100000</cx:pt>
          <cx:pt idx="20539">230000</cx:pt>
          <cx:pt idx="20540">150000</cx:pt>
          <cx:pt idx="20541">80000</cx:pt>
          <cx:pt idx="20542">50000</cx:pt>
          <cx:pt idx="20543">150000</cx:pt>
          <cx:pt idx="20544">50000</cx:pt>
          <cx:pt idx="20545">80000</cx:pt>
          <cx:pt idx="20546">350000</cx:pt>
          <cx:pt idx="20547">180000</cx:pt>
          <cx:pt idx="20548">80000</cx:pt>
          <cx:pt idx="20549">90000</cx:pt>
          <cx:pt idx="20550">190000</cx:pt>
          <cx:pt idx="20551">60000</cx:pt>
          <cx:pt idx="20552">10000</cx:pt>
          <cx:pt idx="20553">70000</cx:pt>
          <cx:pt idx="20554">150000</cx:pt>
          <cx:pt idx="20555">80000</cx:pt>
          <cx:pt idx="20556">250000</cx:pt>
          <cx:pt idx="20557">200000</cx:pt>
          <cx:pt idx="20558">230000</cx:pt>
          <cx:pt idx="20559">300000</cx:pt>
          <cx:pt idx="20560">900000</cx:pt>
          <cx:pt idx="20561">30000</cx:pt>
          <cx:pt idx="20562">80000</cx:pt>
          <cx:pt idx="20563">100000</cx:pt>
          <cx:pt idx="20564">150000</cx:pt>
          <cx:pt idx="20565">300000</cx:pt>
          <cx:pt idx="20566">450000</cx:pt>
          <cx:pt idx="20567">60000</cx:pt>
          <cx:pt idx="20568">250000</cx:pt>
          <cx:pt idx="20569">80000</cx:pt>
          <cx:pt idx="20570">120000</cx:pt>
          <cx:pt idx="20571">1000000</cx:pt>
          <cx:pt idx="20572">90000</cx:pt>
          <cx:pt idx="20573">90000</cx:pt>
          <cx:pt idx="20574">140000</cx:pt>
          <cx:pt idx="20575">1100000</cx:pt>
          <cx:pt idx="20576">380000</cx:pt>
          <cx:pt idx="20577">280000</cx:pt>
          <cx:pt idx="20578">10000</cx:pt>
          <cx:pt idx="20579">180000</cx:pt>
          <cx:pt idx="20580">60000</cx:pt>
          <cx:pt idx="20581">10000</cx:pt>
          <cx:pt idx="20582">50000</cx:pt>
          <cx:pt idx="20583">170000</cx:pt>
          <cx:pt idx="20584">280000</cx:pt>
          <cx:pt idx="20585">400000</cx:pt>
          <cx:pt idx="20586">800000</cx:pt>
          <cx:pt idx="20587">350000</cx:pt>
          <cx:pt idx="20588">380000</cx:pt>
          <cx:pt idx="20589">380000</cx:pt>
          <cx:pt idx="20590">350000</cx:pt>
          <cx:pt idx="20591">700000</cx:pt>
          <cx:pt idx="20592">50000</cx:pt>
          <cx:pt idx="20593">330000</cx:pt>
          <cx:pt idx="20594">130000</cx:pt>
          <cx:pt idx="20595">160000</cx:pt>
          <cx:pt idx="20596">100000</cx:pt>
          <cx:pt idx="20597">250000</cx:pt>
          <cx:pt idx="20598">140000</cx:pt>
          <cx:pt idx="20599">250000</cx:pt>
          <cx:pt idx="20600">340000</cx:pt>
          <cx:pt idx="20601">80000</cx:pt>
          <cx:pt idx="20602">800000</cx:pt>
          <cx:pt idx="20603">300000</cx:pt>
          <cx:pt idx="20604">80000</cx:pt>
          <cx:pt idx="20605">150000</cx:pt>
          <cx:pt idx="20606">350000</cx:pt>
          <cx:pt idx="20607">150000</cx:pt>
          <cx:pt idx="20608">240000</cx:pt>
          <cx:pt idx="20609">80000</cx:pt>
          <cx:pt idx="20610">250000</cx:pt>
          <cx:pt idx="20611">90000</cx:pt>
          <cx:pt idx="20612">100000</cx:pt>
          <cx:pt idx="20613">250000</cx:pt>
          <cx:pt idx="20614">30000</cx:pt>
          <cx:pt idx="20615">100000</cx:pt>
          <cx:pt idx="20616">130000</cx:pt>
          <cx:pt idx="20617">80000</cx:pt>
          <cx:pt idx="20618">140000</cx:pt>
          <cx:pt idx="20619">150000</cx:pt>
          <cx:pt idx="20620">140000</cx:pt>
          <cx:pt idx="20621">100000</cx:pt>
          <cx:pt idx="20622">150000</cx:pt>
          <cx:pt idx="20623">150000</cx:pt>
          <cx:pt idx="20624">250000</cx:pt>
          <cx:pt idx="20625">170000</cx:pt>
          <cx:pt idx="20626">300000</cx:pt>
          <cx:pt idx="20627">100000</cx:pt>
          <cx:pt idx="20628">90000</cx:pt>
          <cx:pt idx="20629">170000</cx:pt>
          <cx:pt idx="20630">300000</cx:pt>
          <cx:pt idx="20631">140000</cx:pt>
          <cx:pt idx="20632">140000</cx:pt>
          <cx:pt idx="20633">30000</cx:pt>
          <cx:pt idx="20634">160000</cx:pt>
          <cx:pt idx="20635">30000</cx:pt>
          <cx:pt idx="20636">450000</cx:pt>
          <cx:pt idx="20637">90000</cx:pt>
          <cx:pt idx="20638">20000</cx:pt>
          <cx:pt idx="20639">60000</cx:pt>
          <cx:pt idx="20640">300000</cx:pt>
          <cx:pt idx="20641">130000</cx:pt>
          <cx:pt idx="20642">850000</cx:pt>
          <cx:pt idx="20643">90000</cx:pt>
          <cx:pt idx="20644">330000</cx:pt>
          <cx:pt idx="20645">60000</cx:pt>
          <cx:pt idx="20646">30000</cx:pt>
          <cx:pt idx="20647">50000</cx:pt>
          <cx:pt idx="20648">90000</cx:pt>
          <cx:pt idx="20649">120000</cx:pt>
          <cx:pt idx="20650">380000</cx:pt>
          <cx:pt idx="20651">130000</cx:pt>
          <cx:pt idx="20652">70000</cx:pt>
          <cx:pt idx="20653">250000</cx:pt>
          <cx:pt idx="20654">60000</cx:pt>
          <cx:pt idx="20655">220000</cx:pt>
          <cx:pt idx="20656">10000</cx:pt>
          <cx:pt idx="20657">400000</cx:pt>
          <cx:pt idx="20658">200000</cx:pt>
          <cx:pt idx="20659">120000</cx:pt>
          <cx:pt idx="20660">170000</cx:pt>
          <cx:pt idx="20661">80000</cx:pt>
          <cx:pt idx="20662">120000</cx:pt>
          <cx:pt idx="20663">130000</cx:pt>
          <cx:pt idx="20664">60000</cx:pt>
          <cx:pt idx="20665">100000</cx:pt>
          <cx:pt idx="20666">120000</cx:pt>
          <cx:pt idx="20667">100000</cx:pt>
          <cx:pt idx="20668">100000</cx:pt>
          <cx:pt idx="20669">80000</cx:pt>
          <cx:pt idx="20670">350000</cx:pt>
          <cx:pt idx="20671">70000</cx:pt>
          <cx:pt idx="20672">30000</cx:pt>
          <cx:pt idx="20673">70000</cx:pt>
          <cx:pt idx="20674">70000</cx:pt>
          <cx:pt idx="20675">300000</cx:pt>
          <cx:pt idx="20676">130000</cx:pt>
          <cx:pt idx="20677">180000</cx:pt>
          <cx:pt idx="20678">210000</cx:pt>
          <cx:pt idx="20679">260000</cx:pt>
          <cx:pt idx="20680">150000</cx:pt>
          <cx:pt idx="20681">20000</cx:pt>
          <cx:pt idx="20682">120000</cx:pt>
          <cx:pt idx="20683">100000</cx:pt>
          <cx:pt idx="20684">150000</cx:pt>
          <cx:pt idx="20685">140000</cx:pt>
          <cx:pt idx="20686">140000</cx:pt>
          <cx:pt idx="20687">150000</cx:pt>
          <cx:pt idx="20688">380000</cx:pt>
          <cx:pt idx="20689">280000</cx:pt>
          <cx:pt idx="20690">200000</cx:pt>
          <cx:pt idx="20691">10000</cx:pt>
          <cx:pt idx="20692">90000</cx:pt>
          <cx:pt idx="20693">130000</cx:pt>
          <cx:pt idx="20694">10000</cx:pt>
          <cx:pt idx="20695">60000</cx:pt>
          <cx:pt idx="20696">70000</cx:pt>
          <cx:pt idx="20697">170000</cx:pt>
          <cx:pt idx="20698">300000</cx:pt>
          <cx:pt idx="20699">280000</cx:pt>
          <cx:pt idx="20700">150000</cx:pt>
          <cx:pt idx="20701">180000</cx:pt>
          <cx:pt idx="20702">300000</cx:pt>
          <cx:pt idx="20703">100000</cx:pt>
          <cx:pt idx="20704">50000</cx:pt>
          <cx:pt idx="20705">350000</cx:pt>
          <cx:pt idx="20706">100000</cx:pt>
          <cx:pt idx="20707">20000</cx:pt>
          <cx:pt idx="20708">60000</cx:pt>
          <cx:pt idx="20709">50000</cx:pt>
          <cx:pt idx="20710">180000</cx:pt>
          <cx:pt idx="20711">240000</cx:pt>
          <cx:pt idx="20712">200000</cx:pt>
          <cx:pt idx="20713">150000</cx:pt>
          <cx:pt idx="20714">20000</cx:pt>
          <cx:pt idx="20715">10000</cx:pt>
          <cx:pt idx="20716">40000</cx:pt>
          <cx:pt idx="20717">100000</cx:pt>
          <cx:pt idx="20718">250000</cx:pt>
          <cx:pt idx="20719">400000</cx:pt>
          <cx:pt idx="20720">200000</cx:pt>
          <cx:pt idx="20721">120000</cx:pt>
          <cx:pt idx="20722">300000</cx:pt>
          <cx:pt idx="20723">350000</cx:pt>
          <cx:pt idx="20724">270000</cx:pt>
          <cx:pt idx="20725">100000</cx:pt>
          <cx:pt idx="20726">150000</cx:pt>
          <cx:pt idx="20727">150000</cx:pt>
          <cx:pt idx="20728">550000</cx:pt>
          <cx:pt idx="20729">300000</cx:pt>
          <cx:pt idx="20730">130000</cx:pt>
          <cx:pt idx="20731">200000</cx:pt>
          <cx:pt idx="20732">500000</cx:pt>
          <cx:pt idx="20733">20000</cx:pt>
          <cx:pt idx="20734">20000</cx:pt>
          <cx:pt idx="20735">90000</cx:pt>
          <cx:pt idx="20736">10000</cx:pt>
          <cx:pt idx="20737">120000</cx:pt>
          <cx:pt idx="20738">10000</cx:pt>
          <cx:pt idx="20739">750000</cx:pt>
          <cx:pt idx="20740">460000</cx:pt>
          <cx:pt idx="20741">350000</cx:pt>
          <cx:pt idx="20742">300000</cx:pt>
          <cx:pt idx="20743">250000</cx:pt>
          <cx:pt idx="20744">380000</cx:pt>
          <cx:pt idx="20745">180000</cx:pt>
          <cx:pt idx="20746">70000</cx:pt>
          <cx:pt idx="20747">70000</cx:pt>
          <cx:pt idx="20748">80000</cx:pt>
          <cx:pt idx="20749">40000</cx:pt>
          <cx:pt idx="20750">650000</cx:pt>
          <cx:pt idx="20751">350000</cx:pt>
          <cx:pt idx="20752">2520000</cx:pt>
          <cx:pt idx="20753">100000</cx:pt>
          <cx:pt idx="20754">60000</cx:pt>
          <cx:pt idx="20755">120000</cx:pt>
          <cx:pt idx="20756">150000</cx:pt>
          <cx:pt idx="20757">20000</cx:pt>
          <cx:pt idx="20758">130000</cx:pt>
          <cx:pt idx="20759">160000</cx:pt>
          <cx:pt idx="20760">50000</cx:pt>
          <cx:pt idx="20761">30000</cx:pt>
          <cx:pt idx="20762">50000</cx:pt>
          <cx:pt idx="20763">110000</cx:pt>
          <cx:pt idx="20764">110000</cx:pt>
          <cx:pt idx="20765">280000</cx:pt>
          <cx:pt idx="20766">50000</cx:pt>
          <cx:pt idx="20767">30000</cx:pt>
          <cx:pt idx="20768">300000</cx:pt>
          <cx:pt idx="20769">800000</cx:pt>
          <cx:pt idx="20770">80000</cx:pt>
          <cx:pt idx="20771">230000</cx:pt>
          <cx:pt idx="20772">150000</cx:pt>
          <cx:pt idx="20773">650000</cx:pt>
          <cx:pt idx="20774">230000</cx:pt>
          <cx:pt idx="20775">650000</cx:pt>
          <cx:pt idx="20776">150000</cx:pt>
          <cx:pt idx="20777">130000</cx:pt>
          <cx:pt idx="20778">210000</cx:pt>
          <cx:pt idx="20779">180000</cx:pt>
          <cx:pt idx="20780">50000</cx:pt>
          <cx:pt idx="20781">200000</cx:pt>
          <cx:pt idx="20782">250000</cx:pt>
          <cx:pt idx="20783">180000</cx:pt>
          <cx:pt idx="20784">50000</cx:pt>
          <cx:pt idx="20785">70000</cx:pt>
          <cx:pt idx="20786">300000</cx:pt>
          <cx:pt idx="20787">150000</cx:pt>
          <cx:pt idx="20788">20000</cx:pt>
          <cx:pt idx="20789">80000</cx:pt>
          <cx:pt idx="20790">120000</cx:pt>
          <cx:pt idx="20791">70000</cx:pt>
          <cx:pt idx="20792">100000</cx:pt>
          <cx:pt idx="20793">200000</cx:pt>
          <cx:pt idx="20794">180000</cx:pt>
          <cx:pt idx="20795">350000</cx:pt>
          <cx:pt idx="20796">50000</cx:pt>
          <cx:pt idx="20797">50000</cx:pt>
          <cx:pt idx="20798">200000</cx:pt>
          <cx:pt idx="20799">70000</cx:pt>
          <cx:pt idx="20800">140000</cx:pt>
          <cx:pt idx="20801">150000</cx:pt>
          <cx:pt idx="20802">130000</cx:pt>
          <cx:pt idx="20803">40000</cx:pt>
          <cx:pt idx="20804">170000</cx:pt>
          <cx:pt idx="20805">160000</cx:pt>
          <cx:pt idx="20806">130000</cx:pt>
          <cx:pt idx="20807">350000</cx:pt>
          <cx:pt idx="20808">240000</cx:pt>
          <cx:pt idx="20809">90000</cx:pt>
          <cx:pt idx="20810">130000</cx:pt>
          <cx:pt idx="20811">190000</cx:pt>
          <cx:pt idx="20812">250000</cx:pt>
          <cx:pt idx="20813">350000</cx:pt>
          <cx:pt idx="20814">430000</cx:pt>
          <cx:pt idx="20815">230000</cx:pt>
          <cx:pt idx="20816">500000</cx:pt>
          <cx:pt idx="20817">170000</cx:pt>
          <cx:pt idx="20818">200000</cx:pt>
          <cx:pt idx="20819">30000</cx:pt>
          <cx:pt idx="20820">100000</cx:pt>
          <cx:pt idx="20821">90000</cx:pt>
          <cx:pt idx="20822">250000</cx:pt>
          <cx:pt idx="20823">150000</cx:pt>
          <cx:pt idx="20824">300000</cx:pt>
          <cx:pt idx="20825">480000</cx:pt>
          <cx:pt idx="20826">70000</cx:pt>
          <cx:pt idx="20827">20000</cx:pt>
          <cx:pt idx="20828">90000</cx:pt>
          <cx:pt idx="20829">330000</cx:pt>
          <cx:pt idx="20830">40000</cx:pt>
          <cx:pt idx="20831">800000</cx:pt>
          <cx:pt idx="20832">270000</cx:pt>
          <cx:pt idx="20833">90000</cx:pt>
          <cx:pt idx="20834">90000</cx:pt>
          <cx:pt idx="20835">180000</cx:pt>
          <cx:pt idx="20836">180000</cx:pt>
          <cx:pt idx="20837">260000</cx:pt>
          <cx:pt idx="20838">410000</cx:pt>
          <cx:pt idx="20839">240000</cx:pt>
          <cx:pt idx="20840">300000</cx:pt>
          <cx:pt idx="20841">300000</cx:pt>
          <cx:pt idx="20842">600000</cx:pt>
          <cx:pt idx="20843">260000</cx:pt>
          <cx:pt idx="20844">230000</cx:pt>
          <cx:pt idx="20845">180000</cx:pt>
          <cx:pt idx="20846">240000</cx:pt>
          <cx:pt idx="20847">200000</cx:pt>
          <cx:pt idx="20848">150000</cx:pt>
          <cx:pt idx="20849">150000</cx:pt>
          <cx:pt idx="20850">450000</cx:pt>
          <cx:pt idx="20851">400000</cx:pt>
          <cx:pt idx="20852">150000</cx:pt>
          <cx:pt idx="20853">500000</cx:pt>
          <cx:pt idx="20854">220000</cx:pt>
          <cx:pt idx="20855">90000</cx:pt>
          <cx:pt idx="20856">250000</cx:pt>
          <cx:pt idx="20857">130000</cx:pt>
          <cx:pt idx="20858">180000</cx:pt>
          <cx:pt idx="20859">180000</cx:pt>
          <cx:pt idx="20860">450000</cx:pt>
          <cx:pt idx="20861">210000</cx:pt>
          <cx:pt idx="20862">350000</cx:pt>
          <cx:pt idx="20863">1250000</cx:pt>
          <cx:pt idx="20864">270000</cx:pt>
          <cx:pt idx="20865">280000</cx:pt>
          <cx:pt idx="20866">160000</cx:pt>
          <cx:pt idx="20867">140000</cx:pt>
          <cx:pt idx="20868">200000</cx:pt>
          <cx:pt idx="20869">120000</cx:pt>
          <cx:pt idx="20870">130000</cx:pt>
          <cx:pt idx="20871">300000</cx:pt>
          <cx:pt idx="20872">900000</cx:pt>
          <cx:pt idx="20873">300000</cx:pt>
          <cx:pt idx="20874">200000</cx:pt>
          <cx:pt idx="20875">250000</cx:pt>
          <cx:pt idx="20876">500000</cx:pt>
          <cx:pt idx="20877">270000</cx:pt>
          <cx:pt idx="20878">280000</cx:pt>
          <cx:pt idx="20879">170000</cx:pt>
          <cx:pt idx="20880">70000</cx:pt>
          <cx:pt idx="20881">510000</cx:pt>
          <cx:pt idx="20882">350000</cx:pt>
          <cx:pt idx="20883">300000</cx:pt>
          <cx:pt idx="20884">250000</cx:pt>
          <cx:pt idx="20885">190000</cx:pt>
          <cx:pt idx="20886">450000</cx:pt>
          <cx:pt idx="20887">120000</cx:pt>
          <cx:pt idx="20888">80000</cx:pt>
          <cx:pt idx="20889">60000</cx:pt>
          <cx:pt idx="20890">80000</cx:pt>
          <cx:pt idx="20891">500000</cx:pt>
          <cx:pt idx="20892">490000</cx:pt>
          <cx:pt idx="20893">490000</cx:pt>
          <cx:pt idx="20894">190000</cx:pt>
          <cx:pt idx="20895">40000</cx:pt>
          <cx:pt idx="20896">50000</cx:pt>
          <cx:pt idx="20897">300000</cx:pt>
          <cx:pt idx="20898">150000</cx:pt>
          <cx:pt idx="20899">210000</cx:pt>
          <cx:pt idx="20900">90000</cx:pt>
          <cx:pt idx="20901">160000</cx:pt>
          <cx:pt idx="20902">140000</cx:pt>
          <cx:pt idx="20903">210000</cx:pt>
          <cx:pt idx="20904">400000</cx:pt>
          <cx:pt idx="20905">180000</cx:pt>
          <cx:pt idx="20906">180000</cx:pt>
          <cx:pt idx="20907">420000</cx:pt>
          <cx:pt idx="20908">200000</cx:pt>
          <cx:pt idx="20909">380000</cx:pt>
          <cx:pt idx="20910">280000</cx:pt>
          <cx:pt idx="20911">130000</cx:pt>
          <cx:pt idx="20912">150000</cx:pt>
          <cx:pt idx="20913">180000</cx:pt>
          <cx:pt idx="20914">90000</cx:pt>
          <cx:pt idx="20915">140000</cx:pt>
          <cx:pt idx="20916">200000</cx:pt>
          <cx:pt idx="20917">700000</cx:pt>
          <cx:pt idx="20918">250000</cx:pt>
          <cx:pt idx="20919">290000</cx:pt>
          <cx:pt idx="20920">80000</cx:pt>
          <cx:pt idx="20921">550000</cx:pt>
          <cx:pt idx="20922">110000</cx:pt>
          <cx:pt idx="20923">130000</cx:pt>
          <cx:pt idx="20924">170000</cx:pt>
          <cx:pt idx="20925">500000</cx:pt>
          <cx:pt idx="20926">320000</cx:pt>
          <cx:pt idx="20927">160000</cx:pt>
          <cx:pt idx="20928">280000</cx:pt>
          <cx:pt idx="20929">550000</cx:pt>
          <cx:pt idx="20930">180000</cx:pt>
          <cx:pt idx="20931">300000</cx:pt>
          <cx:pt idx="20932">490000</cx:pt>
          <cx:pt idx="20933">410000</cx:pt>
          <cx:pt idx="20934">110000</cx:pt>
          <cx:pt idx="20935">150000</cx:pt>
          <cx:pt idx="20936">220000</cx:pt>
          <cx:pt idx="20937">900000</cx:pt>
          <cx:pt idx="20938">2520000</cx:pt>
          <cx:pt idx="20939">280000</cx:pt>
          <cx:pt idx="20940">130000</cx:pt>
          <cx:pt idx="20941">230000</cx:pt>
          <cx:pt idx="20942">200000</cx:pt>
          <cx:pt idx="20943">450000</cx:pt>
          <cx:pt idx="20944">270000</cx:pt>
          <cx:pt idx="20945">150000</cx:pt>
          <cx:pt idx="20946">220000</cx:pt>
          <cx:pt idx="20947">110000</cx:pt>
          <cx:pt idx="20948">230000</cx:pt>
          <cx:pt idx="20949">300000</cx:pt>
          <cx:pt idx="20950">960000</cx:pt>
          <cx:pt idx="20951">120000</cx:pt>
          <cx:pt idx="20952">200000</cx:pt>
          <cx:pt idx="20953">300000</cx:pt>
          <cx:pt idx="20954">270000</cx:pt>
          <cx:pt idx="20955">400000</cx:pt>
          <cx:pt idx="20956">80000</cx:pt>
          <cx:pt idx="20957">90000</cx:pt>
          <cx:pt idx="20958">230000</cx:pt>
          <cx:pt idx="20959">110000</cx:pt>
          <cx:pt idx="20960">160000</cx:pt>
          <cx:pt idx="20961">370000</cx:pt>
          <cx:pt idx="20962">120000</cx:pt>
          <cx:pt idx="20963">280000</cx:pt>
          <cx:pt idx="20964">230000</cx:pt>
          <cx:pt idx="20965">500000</cx:pt>
          <cx:pt idx="20966">100000</cx:pt>
          <cx:pt idx="20967">190000</cx:pt>
          <cx:pt idx="20968">100000</cx:pt>
          <cx:pt idx="20969">300000</cx:pt>
          <cx:pt idx="20970">350000</cx:pt>
          <cx:pt idx="20971">200000</cx:pt>
          <cx:pt idx="20972">160000</cx:pt>
          <cx:pt idx="20973">100000</cx:pt>
          <cx:pt idx="20974">140000</cx:pt>
          <cx:pt idx="20975">120000</cx:pt>
          <cx:pt idx="20976">270000</cx:pt>
          <cx:pt idx="20977">100000</cx:pt>
          <cx:pt idx="20978">110000</cx:pt>
          <cx:pt idx="20979">100000</cx:pt>
          <cx:pt idx="20980">290000</cx:pt>
          <cx:pt idx="20981">80000</cx:pt>
          <cx:pt idx="20982">320000</cx:pt>
          <cx:pt idx="20983">100000</cx:pt>
          <cx:pt idx="20984">320000</cx:pt>
          <cx:pt idx="20985">150000</cx:pt>
          <cx:pt idx="20986">300000</cx:pt>
          <cx:pt idx="20987">300000</cx:pt>
          <cx:pt idx="20988">200000</cx:pt>
          <cx:pt idx="20989">550000</cx:pt>
          <cx:pt idx="20990">240000</cx:pt>
          <cx:pt idx="20991">130000</cx:pt>
          <cx:pt idx="20992">80000</cx:pt>
          <cx:pt idx="20993">180000</cx:pt>
          <cx:pt idx="20994">160000</cx:pt>
          <cx:pt idx="20995">540000</cx:pt>
          <cx:pt idx="20996">180000</cx:pt>
          <cx:pt idx="20997">190000</cx:pt>
          <cx:pt idx="20998">120000</cx:pt>
          <cx:pt idx="20999">40000</cx:pt>
          <cx:pt idx="21000">150000</cx:pt>
          <cx:pt idx="21001">240000</cx:pt>
          <cx:pt idx="21002">100000</cx:pt>
          <cx:pt idx="21003">190000</cx:pt>
          <cx:pt idx="21004">200000</cx:pt>
          <cx:pt idx="21005">130000</cx:pt>
          <cx:pt idx="21006">250000</cx:pt>
          <cx:pt idx="21007">100000</cx:pt>
          <cx:pt idx="21008">190000</cx:pt>
          <cx:pt idx="21009">180000</cx:pt>
          <cx:pt idx="21010">50000</cx:pt>
          <cx:pt idx="21011">190000</cx:pt>
          <cx:pt idx="21012">350000</cx:pt>
          <cx:pt idx="21013">220000</cx:pt>
          <cx:pt idx="21014">750000</cx:pt>
          <cx:pt idx="21015">230000</cx:pt>
          <cx:pt idx="21016">190000</cx:pt>
          <cx:pt idx="21017">130000</cx:pt>
          <cx:pt idx="21018">240000</cx:pt>
          <cx:pt idx="21019">710000</cx:pt>
          <cx:pt idx="21020">20000</cx:pt>
          <cx:pt idx="21021">110000</cx:pt>
          <cx:pt idx="21022">350000</cx:pt>
          <cx:pt idx="21023">230000</cx:pt>
          <cx:pt idx="21024">230000</cx:pt>
          <cx:pt idx="21025">200000</cx:pt>
          <cx:pt idx="21026">150000</cx:pt>
          <cx:pt idx="21027">260000</cx:pt>
          <cx:pt idx="21028">210000</cx:pt>
          <cx:pt idx="21029">400000</cx:pt>
          <cx:pt idx="21030">150000</cx:pt>
          <cx:pt idx="21031">120000</cx:pt>
          <cx:pt idx="21032">100000</cx:pt>
          <cx:pt idx="21033">200000</cx:pt>
          <cx:pt idx="21034">150000</cx:pt>
          <cx:pt idx="21035">400000</cx:pt>
          <cx:pt idx="21036">80000</cx:pt>
          <cx:pt idx="21037">300000</cx:pt>
          <cx:pt idx="21038">900000</cx:pt>
          <cx:pt idx="21039">300000</cx:pt>
          <cx:pt idx="21040">50000</cx:pt>
          <cx:pt idx="21041">240000</cx:pt>
          <cx:pt idx="21042">180000</cx:pt>
          <cx:pt idx="21043">200000</cx:pt>
          <cx:pt idx="21044">200000</cx:pt>
          <cx:pt idx="21045">230000</cx:pt>
          <cx:pt idx="21046">250000</cx:pt>
          <cx:pt idx="21047">100000</cx:pt>
          <cx:pt idx="21048">180000</cx:pt>
          <cx:pt idx="21049">280000</cx:pt>
          <cx:pt idx="21050">230000</cx:pt>
          <cx:pt idx="21051">160000</cx:pt>
          <cx:pt idx="21052">140000</cx:pt>
          <cx:pt idx="21053">240000</cx:pt>
          <cx:pt idx="21054">140000</cx:pt>
          <cx:pt idx="21055">200000</cx:pt>
          <cx:pt idx="21056">370000</cx:pt>
          <cx:pt idx="21057">170000</cx:pt>
          <cx:pt idx="21058">250000</cx:pt>
          <cx:pt idx="21059">180000</cx:pt>
          <cx:pt idx="21060">470000</cx:pt>
          <cx:pt idx="21061">260000</cx:pt>
          <cx:pt idx="21062">150000</cx:pt>
          <cx:pt idx="21063">80000</cx:pt>
          <cx:pt idx="21064">250000</cx:pt>
          <cx:pt idx="21065">220000</cx:pt>
          <cx:pt idx="21066">390000</cx:pt>
          <cx:pt idx="21067">180000</cx:pt>
          <cx:pt idx="21068">130000</cx:pt>
          <cx:pt idx="21069">260000</cx:pt>
          <cx:pt idx="21070">150000</cx:pt>
          <cx:pt idx="21071">200000</cx:pt>
          <cx:pt idx="21072">60000</cx:pt>
          <cx:pt idx="21073">230000</cx:pt>
          <cx:pt idx="21074">500000</cx:pt>
          <cx:pt idx="21075">1230000</cx:pt>
          <cx:pt idx="21076">70000</cx:pt>
          <cx:pt idx="21077">130000</cx:pt>
          <cx:pt idx="21078">90000</cx:pt>
          <cx:pt idx="21079">750000</cx:pt>
          <cx:pt idx="21080">700000</cx:pt>
          <cx:pt idx="21081">100000</cx:pt>
          <cx:pt idx="21082">180000</cx:pt>
          <cx:pt idx="21083">130000</cx:pt>
          <cx:pt idx="21084">450000</cx:pt>
          <cx:pt idx="21085">330000</cx:pt>
          <cx:pt idx="21086">410000</cx:pt>
          <cx:pt idx="21087">2520000</cx:pt>
          <cx:pt idx="21088">350000</cx:pt>
          <cx:pt idx="21089">160000</cx:pt>
          <cx:pt idx="21090">150000</cx:pt>
          <cx:pt idx="21091">150000</cx:pt>
          <cx:pt idx="21092">140000</cx:pt>
          <cx:pt idx="21093">90000</cx:pt>
          <cx:pt idx="21094">140000</cx:pt>
          <cx:pt idx="21095">130000</cx:pt>
          <cx:pt idx="21096">130000</cx:pt>
          <cx:pt idx="21097">130000</cx:pt>
          <cx:pt idx="21098">70000</cx:pt>
          <cx:pt idx="21099">420000</cx:pt>
          <cx:pt idx="21100">230000</cx:pt>
          <cx:pt idx="21101">250000</cx:pt>
          <cx:pt idx="21102">260000</cx:pt>
          <cx:pt idx="21103">550000</cx:pt>
          <cx:pt idx="21104">380000</cx:pt>
          <cx:pt idx="21105">80000</cx:pt>
          <cx:pt idx="21106">900000</cx:pt>
          <cx:pt idx="21107">360000</cx:pt>
          <cx:pt idx="21108">300000</cx:pt>
          <cx:pt idx="21109">120000</cx:pt>
          <cx:pt idx="21110">350000</cx:pt>
          <cx:pt idx="21111">220000</cx:pt>
          <cx:pt idx="21112">220000</cx:pt>
          <cx:pt idx="21113">200000</cx:pt>
          <cx:pt idx="21114">550000</cx:pt>
          <cx:pt idx="21115">280000</cx:pt>
          <cx:pt idx="21116">750000</cx:pt>
          <cx:pt idx="21117">360000</cx:pt>
          <cx:pt idx="21118">280000</cx:pt>
          <cx:pt idx="21119">110000</cx:pt>
          <cx:pt idx="21120">230000</cx:pt>
          <cx:pt idx="21121">330000</cx:pt>
          <cx:pt idx="21122">140000</cx:pt>
          <cx:pt idx="21123">110000</cx:pt>
          <cx:pt idx="21124">310000</cx:pt>
          <cx:pt idx="21125">200000</cx:pt>
          <cx:pt idx="21126">400000</cx:pt>
          <cx:pt idx="21127">2520000</cx:pt>
          <cx:pt idx="21128">620000</cx:pt>
          <cx:pt idx="21129">350000</cx:pt>
          <cx:pt idx="21130">250000</cx:pt>
          <cx:pt idx="21131">80000</cx:pt>
          <cx:pt idx="21132">90000</cx:pt>
          <cx:pt idx="21133">120000</cx:pt>
          <cx:pt idx="21134">600000</cx:pt>
          <cx:pt idx="21135">280000</cx:pt>
          <cx:pt idx="21136">220000</cx:pt>
          <cx:pt idx="21137">250000</cx:pt>
          <cx:pt idx="21138">400000</cx:pt>
          <cx:pt idx="21139">2520000</cx:pt>
          <cx:pt idx="21140">800000</cx:pt>
          <cx:pt idx="21141">180000</cx:pt>
          <cx:pt idx="21142">350000</cx:pt>
          <cx:pt idx="21143">130000</cx:pt>
          <cx:pt idx="21144">80000</cx:pt>
          <cx:pt idx="21145">280000</cx:pt>
          <cx:pt idx="21146">160000</cx:pt>
          <cx:pt idx="21147">350000</cx:pt>
          <cx:pt idx="21148">500000</cx:pt>
          <cx:pt idx="21149">50000</cx:pt>
          <cx:pt idx="21150">150000</cx:pt>
          <cx:pt idx="21151">200000</cx:pt>
          <cx:pt idx="21152">160000</cx:pt>
          <cx:pt idx="21153">290000</cx:pt>
          <cx:pt idx="21154">90000</cx:pt>
          <cx:pt idx="21155">350000</cx:pt>
          <cx:pt idx="21156">350000</cx:pt>
          <cx:pt idx="21157">190000</cx:pt>
          <cx:pt idx="21158">250000</cx:pt>
          <cx:pt idx="21159">160000</cx:pt>
          <cx:pt idx="21160">60000</cx:pt>
          <cx:pt idx="21161">160000</cx:pt>
          <cx:pt idx="21162">250000</cx:pt>
          <cx:pt idx="21163">150000</cx:pt>
          <cx:pt idx="21164">200000</cx:pt>
          <cx:pt idx="21165">370000</cx:pt>
          <cx:pt idx="21166">360000</cx:pt>
          <cx:pt idx="21167">130000</cx:pt>
          <cx:pt idx="21168">250000</cx:pt>
          <cx:pt idx="21169">170000</cx:pt>
          <cx:pt idx="21170">560000</cx:pt>
          <cx:pt idx="21171">130000</cx:pt>
          <cx:pt idx="21172">210000</cx:pt>
          <cx:pt idx="21173">160000</cx:pt>
          <cx:pt idx="21174">2520000</cx:pt>
          <cx:pt idx="21175">400000</cx:pt>
          <cx:pt idx="21176">150000</cx:pt>
          <cx:pt idx="21177">160000</cx:pt>
          <cx:pt idx="21178">110000</cx:pt>
          <cx:pt idx="21179">110000</cx:pt>
          <cx:pt idx="21180">60000</cx:pt>
          <cx:pt idx="21181">210000</cx:pt>
          <cx:pt idx="21182">120000</cx:pt>
          <cx:pt idx="21183">180000</cx:pt>
          <cx:pt idx="21184">300000</cx:pt>
          <cx:pt idx="21185">280000</cx:pt>
          <cx:pt idx="21186">150000</cx:pt>
          <cx:pt idx="21187">110000</cx:pt>
          <cx:pt idx="21188">150000</cx:pt>
          <cx:pt idx="21189">130000</cx:pt>
          <cx:pt idx="21190">300000</cx:pt>
          <cx:pt idx="21191">400000</cx:pt>
          <cx:pt idx="21192">350000</cx:pt>
          <cx:pt idx="21193">300000</cx:pt>
          <cx:pt idx="21194">400000</cx:pt>
          <cx:pt idx="21195">170000</cx:pt>
          <cx:pt idx="21196">150000</cx:pt>
          <cx:pt idx="21197">180000</cx:pt>
          <cx:pt idx="21198">490000</cx:pt>
          <cx:pt idx="21199">200000</cx:pt>
          <cx:pt idx="21200">400000</cx:pt>
          <cx:pt idx="21201">250000</cx:pt>
          <cx:pt idx="21202">430000</cx:pt>
          <cx:pt idx="21203">410000</cx:pt>
          <cx:pt idx="21204">90000</cx:pt>
          <cx:pt idx="21205">90000</cx:pt>
          <cx:pt idx="21206">1000000</cx:pt>
          <cx:pt idx="21207">280000</cx:pt>
          <cx:pt idx="21208">60000</cx:pt>
          <cx:pt idx="21209">500000</cx:pt>
          <cx:pt idx="21210">120000</cx:pt>
          <cx:pt idx="21211">120000</cx:pt>
          <cx:pt idx="21212">100000</cx:pt>
          <cx:pt idx="21213">150000</cx:pt>
          <cx:pt idx="21214">40000</cx:pt>
          <cx:pt idx="21215">200000</cx:pt>
          <cx:pt idx="21216">160000</cx:pt>
          <cx:pt idx="21217">230000</cx:pt>
          <cx:pt idx="21218">160000</cx:pt>
          <cx:pt idx="21219">330000</cx:pt>
          <cx:pt idx="21220">400000</cx:pt>
          <cx:pt idx="21221">350000</cx:pt>
          <cx:pt idx="21222">270000</cx:pt>
          <cx:pt idx="21223">170000</cx:pt>
          <cx:pt idx="21224">250000</cx:pt>
          <cx:pt idx="21225">160000</cx:pt>
          <cx:pt idx="21226">410000</cx:pt>
          <cx:pt idx="21227">800000</cx:pt>
          <cx:pt idx="21228">500000</cx:pt>
          <cx:pt idx="21229">450000</cx:pt>
          <cx:pt idx="21230">130000</cx:pt>
          <cx:pt idx="21231">90000</cx:pt>
          <cx:pt idx="21232">380000</cx:pt>
          <cx:pt idx="21233">110000</cx:pt>
          <cx:pt idx="21234">400000</cx:pt>
          <cx:pt idx="21235">40000</cx:pt>
          <cx:pt idx="21236">230000</cx:pt>
          <cx:pt idx="21237">160000</cx:pt>
          <cx:pt idx="21238">400000</cx:pt>
          <cx:pt idx="21239">160000</cx:pt>
          <cx:pt idx="21240">300000</cx:pt>
          <cx:pt idx="21241">230000</cx:pt>
          <cx:pt idx="21242">650000</cx:pt>
          <cx:pt idx="21243">300000</cx:pt>
          <cx:pt idx="21244">600000</cx:pt>
          <cx:pt idx="21245">200000</cx:pt>
          <cx:pt idx="21246">200000</cx:pt>
          <cx:pt idx="21247">500000</cx:pt>
          <cx:pt idx="21248">150000</cx:pt>
          <cx:pt idx="21249">70000</cx:pt>
          <cx:pt idx="21250">450000</cx:pt>
          <cx:pt idx="21251">90000</cx:pt>
          <cx:pt idx="21252">250000</cx:pt>
          <cx:pt idx="21253">190000</cx:pt>
          <cx:pt idx="21254">150000</cx:pt>
          <cx:pt idx="21255">400000</cx:pt>
          <cx:pt idx="21256">350000</cx:pt>
          <cx:pt idx="21257">190000</cx:pt>
          <cx:pt idx="21258">130000</cx:pt>
          <cx:pt idx="21259">190000</cx:pt>
          <cx:pt idx="21260">160000</cx:pt>
          <cx:pt idx="21261">350000</cx:pt>
          <cx:pt idx="21262">320000</cx:pt>
          <cx:pt idx="21263">100000</cx:pt>
          <cx:pt idx="21264">170000</cx:pt>
          <cx:pt idx="21265">150000</cx:pt>
          <cx:pt idx="21266">140000</cx:pt>
          <cx:pt idx="21267">110000</cx:pt>
          <cx:pt idx="21268">90000</cx:pt>
          <cx:pt idx="21269">110000</cx:pt>
          <cx:pt idx="21270">100000</cx:pt>
          <cx:pt idx="21271">400000</cx:pt>
          <cx:pt idx="21272">900000</cx:pt>
          <cx:pt idx="21273">230000</cx:pt>
          <cx:pt idx="21274">320000</cx:pt>
          <cx:pt idx="21275">220000</cx:pt>
          <cx:pt idx="21276">180000</cx:pt>
          <cx:pt idx="21277">400000</cx:pt>
          <cx:pt idx="21278">170000</cx:pt>
          <cx:pt idx="21279">150000</cx:pt>
          <cx:pt idx="21280">130000</cx:pt>
          <cx:pt idx="21281">160000</cx:pt>
          <cx:pt idx="21282">630000</cx:pt>
          <cx:pt idx="21283">400000</cx:pt>
          <cx:pt idx="21284">140000</cx:pt>
          <cx:pt idx="21285">160000</cx:pt>
          <cx:pt idx="21286">130000</cx:pt>
          <cx:pt idx="21287">150000</cx:pt>
          <cx:pt idx="21288">130000</cx:pt>
          <cx:pt idx="21289">150000</cx:pt>
          <cx:pt idx="21290">400000</cx:pt>
          <cx:pt idx="21291">300000</cx:pt>
          <cx:pt idx="21292">140000</cx:pt>
          <cx:pt idx="21293">100000</cx:pt>
          <cx:pt idx="21294">250000</cx:pt>
          <cx:pt idx="21295">230000</cx:pt>
          <cx:pt idx="21296">250000</cx:pt>
          <cx:pt idx="21297">350000</cx:pt>
          <cx:pt idx="21298">170000</cx:pt>
          <cx:pt idx="21299">90000</cx:pt>
          <cx:pt idx="21300">180000</cx:pt>
          <cx:pt idx="21301">210000</cx:pt>
          <cx:pt idx="21302">330000</cx:pt>
          <cx:pt idx="21303">380000</cx:pt>
          <cx:pt idx="21304">120000</cx:pt>
          <cx:pt idx="21305">300000</cx:pt>
          <cx:pt idx="21306">230000</cx:pt>
          <cx:pt idx="21307">230000</cx:pt>
          <cx:pt idx="21308">450000</cx:pt>
          <cx:pt idx="21309">140000</cx:pt>
          <cx:pt idx="21310">230000</cx:pt>
          <cx:pt idx="21311">430000</cx:pt>
          <cx:pt idx="21312">200000</cx:pt>
          <cx:pt idx="21313">240000</cx:pt>
          <cx:pt idx="21314">600000</cx:pt>
          <cx:pt idx="21315">240000</cx:pt>
          <cx:pt idx="21316">180000</cx:pt>
          <cx:pt idx="21317">110000</cx:pt>
          <cx:pt idx="21318">200000</cx:pt>
          <cx:pt idx="21319">800000</cx:pt>
          <cx:pt idx="21320">450000</cx:pt>
          <cx:pt idx="21321">60000</cx:pt>
          <cx:pt idx="21322">200000</cx:pt>
          <cx:pt idx="21323">400000</cx:pt>
          <cx:pt idx="21324">330000</cx:pt>
          <cx:pt idx="21325">130000</cx:pt>
          <cx:pt idx="21326">450000</cx:pt>
          <cx:pt idx="21327">1200000</cx:pt>
          <cx:pt idx="21328">250000</cx:pt>
          <cx:pt idx="21329">330000</cx:pt>
          <cx:pt idx="21330">220000</cx:pt>
          <cx:pt idx="21331">2520000</cx:pt>
          <cx:pt idx="21332">2520000</cx:pt>
          <cx:pt idx="21333">250000</cx:pt>
          <cx:pt idx="21334">60000</cx:pt>
          <cx:pt idx="21335">280000</cx:pt>
          <cx:pt idx="21336">10000</cx:pt>
          <cx:pt idx="21337">300000</cx:pt>
          <cx:pt idx="21338">380000</cx:pt>
          <cx:pt idx="21339">200000</cx:pt>
          <cx:pt idx="21340">800000</cx:pt>
          <cx:pt idx="21341">150000</cx:pt>
          <cx:pt idx="21342">150000</cx:pt>
          <cx:pt idx="21343">390000</cx:pt>
          <cx:pt idx="21344">130000</cx:pt>
          <cx:pt idx="21345">170000</cx:pt>
          <cx:pt idx="21346">450000</cx:pt>
          <cx:pt idx="21347">300000</cx:pt>
          <cx:pt idx="21348">650000</cx:pt>
          <cx:pt idx="21349">220000</cx:pt>
          <cx:pt idx="21350">40000</cx:pt>
          <cx:pt idx="21351">220000</cx:pt>
          <cx:pt idx="21352">230000</cx:pt>
          <cx:pt idx="21353">250000</cx:pt>
          <cx:pt idx="21354">90000</cx:pt>
          <cx:pt idx="21355">80000</cx:pt>
          <cx:pt idx="21356">90000</cx:pt>
          <cx:pt idx="21357">290000</cx:pt>
          <cx:pt idx="21358">160000</cx:pt>
          <cx:pt idx="21359">120000</cx:pt>
          <cx:pt idx="21360">170000</cx:pt>
          <cx:pt idx="21361">220000</cx:pt>
          <cx:pt idx="21362">220000</cx:pt>
          <cx:pt idx="21363">70000</cx:pt>
          <cx:pt idx="21364">250000</cx:pt>
          <cx:pt idx="21365">100000</cx:pt>
          <cx:pt idx="21366">300000</cx:pt>
          <cx:pt idx="21367">200000</cx:pt>
          <cx:pt idx="21368">180000</cx:pt>
          <cx:pt idx="21369">180000</cx:pt>
          <cx:pt idx="21370">500000</cx:pt>
          <cx:pt idx="21371">300000</cx:pt>
          <cx:pt idx="21372">220000</cx:pt>
          <cx:pt idx="21373">380000</cx:pt>
          <cx:pt idx="21374">350000</cx:pt>
          <cx:pt idx="21375">120000</cx:pt>
          <cx:pt idx="21376">100000</cx:pt>
          <cx:pt idx="21377">680000</cx:pt>
          <cx:pt idx="21378">260000</cx:pt>
          <cx:pt idx="21379">150000</cx:pt>
          <cx:pt idx="21380">120000</cx:pt>
          <cx:pt idx="21381">290000</cx:pt>
          <cx:pt idx="21382">350000</cx:pt>
          <cx:pt idx="21383">380000</cx:pt>
          <cx:pt idx="21384">90000</cx:pt>
          <cx:pt idx="21385">180000</cx:pt>
          <cx:pt idx="21386">120000</cx:pt>
          <cx:pt idx="21387">200000</cx:pt>
          <cx:pt idx="21388">200000</cx:pt>
          <cx:pt idx="21389">1300000</cx:pt>
          <cx:pt idx="21390">2520000</cx:pt>
          <cx:pt idx="21391">500000</cx:pt>
          <cx:pt idx="21392">800000</cx:pt>
          <cx:pt idx="21393">400000</cx:pt>
          <cx:pt idx="21394">200000</cx:pt>
          <cx:pt idx="21395">180000</cx:pt>
          <cx:pt idx="21396">150000</cx:pt>
          <cx:pt idx="21397">800000</cx:pt>
          <cx:pt idx="21398">150000</cx:pt>
          <cx:pt idx="21399">150000</cx:pt>
          <cx:pt idx="21400">400000</cx:pt>
          <cx:pt idx="21401">350000</cx:pt>
          <cx:pt idx="21402">80000</cx:pt>
          <cx:pt idx="21403">260000</cx:pt>
          <cx:pt idx="21404">230000</cx:pt>
          <cx:pt idx="21405">700000</cx:pt>
          <cx:pt idx="21406">80000</cx:pt>
          <cx:pt idx="21407">350000</cx:pt>
          <cx:pt idx="21408">250000</cx:pt>
          <cx:pt idx="21409">280000</cx:pt>
          <cx:pt idx="21410">530000</cx:pt>
          <cx:pt idx="21411">200000</cx:pt>
          <cx:pt idx="21412">80000</cx:pt>
          <cx:pt idx="21413">120000</cx:pt>
          <cx:pt idx="21414">350000</cx:pt>
          <cx:pt idx="21415">100000</cx:pt>
          <cx:pt idx="21416">180000</cx:pt>
          <cx:pt idx="21417">180000</cx:pt>
          <cx:pt idx="21418">500000</cx:pt>
          <cx:pt idx="21419">300000</cx:pt>
          <cx:pt idx="21420">350000</cx:pt>
          <cx:pt idx="21421">50000</cx:pt>
          <cx:pt idx="21422">120000</cx:pt>
          <cx:pt idx="21423">150000</cx:pt>
          <cx:pt idx="21424">400000</cx:pt>
          <cx:pt idx="21425">130000</cx:pt>
          <cx:pt idx="21426">500000</cx:pt>
          <cx:pt idx="21427">200000</cx:pt>
          <cx:pt idx="21428">500000</cx:pt>
          <cx:pt idx="21429">300000</cx:pt>
          <cx:pt idx="21430">200000</cx:pt>
          <cx:pt idx="21431">200000</cx:pt>
          <cx:pt idx="21432">2520000</cx:pt>
          <cx:pt idx="21433">400000</cx:pt>
          <cx:pt idx="21434">400000</cx:pt>
          <cx:pt idx="21435">200000</cx:pt>
          <cx:pt idx="21436">580000</cx:pt>
          <cx:pt idx="21437">900000</cx:pt>
          <cx:pt idx="21438">130000</cx:pt>
          <cx:pt idx="21439">190000</cx:pt>
          <cx:pt idx="21440">100000</cx:pt>
          <cx:pt idx="21441">130000</cx:pt>
          <cx:pt idx="21442">100000</cx:pt>
          <cx:pt idx="21443">140000</cx:pt>
          <cx:pt idx="21444">430000</cx:pt>
          <cx:pt idx="21445">130000</cx:pt>
          <cx:pt idx="21446">400000</cx:pt>
          <cx:pt idx="21447">200000</cx:pt>
          <cx:pt idx="21448">100000</cx:pt>
          <cx:pt idx="21449">210000</cx:pt>
          <cx:pt idx="21450">190000</cx:pt>
          <cx:pt idx="21451">140000</cx:pt>
          <cx:pt idx="21452">720000</cx:pt>
          <cx:pt idx="21453">90000</cx:pt>
          <cx:pt idx="21454">150000</cx:pt>
          <cx:pt idx="21455">190000</cx:pt>
          <cx:pt idx="21456">900000</cx:pt>
          <cx:pt idx="21457">190000</cx:pt>
          <cx:pt idx="21458">140000</cx:pt>
          <cx:pt idx="21459">180000</cx:pt>
          <cx:pt idx="21460">560000</cx:pt>
          <cx:pt idx="21461">500000</cx:pt>
          <cx:pt idx="21462">50000</cx:pt>
          <cx:pt idx="21463">170000</cx:pt>
          <cx:pt idx="21464">120000</cx:pt>
          <cx:pt idx="21465">650000</cx:pt>
          <cx:pt idx="21466">500000</cx:pt>
          <cx:pt idx="21467">330000</cx:pt>
          <cx:pt idx="21468">440000</cx:pt>
          <cx:pt idx="21469">300000</cx:pt>
          <cx:pt idx="21470">500000</cx:pt>
          <cx:pt idx="21471">120000</cx:pt>
          <cx:pt idx="21472">450000</cx:pt>
          <cx:pt idx="21473">340000</cx:pt>
          <cx:pt idx="21474">350000</cx:pt>
          <cx:pt idx="21475">280000</cx:pt>
          <cx:pt idx="21476">150000</cx:pt>
          <cx:pt idx="21477">110000</cx:pt>
          <cx:pt idx="21478">150000</cx:pt>
          <cx:pt idx="21479">230000</cx:pt>
          <cx:pt idx="21480">320000</cx:pt>
          <cx:pt idx="21481">140000</cx:pt>
          <cx:pt idx="21482">2520000</cx:pt>
          <cx:pt idx="21483">100000</cx:pt>
          <cx:pt idx="21484">530000</cx:pt>
          <cx:pt idx="21485">150000</cx:pt>
          <cx:pt idx="21486">100000</cx:pt>
          <cx:pt idx="21487">150000</cx:pt>
          <cx:pt idx="21488">300000</cx:pt>
          <cx:pt idx="21489">90000</cx:pt>
          <cx:pt idx="21490">100000</cx:pt>
          <cx:pt idx="21491">300000</cx:pt>
          <cx:pt idx="21492">250000</cx:pt>
          <cx:pt idx="21493">600000</cx:pt>
          <cx:pt idx="21494">240000</cx:pt>
          <cx:pt idx="21495">600000</cx:pt>
          <cx:pt idx="21496">140000</cx:pt>
          <cx:pt idx="21497">2520000</cx:pt>
          <cx:pt idx="21498">350000</cx:pt>
          <cx:pt idx="21499">340000</cx:pt>
          <cx:pt idx="21500">130000</cx:pt>
          <cx:pt idx="21501">90000</cx:pt>
          <cx:pt idx="21502">300000</cx:pt>
          <cx:pt idx="21503">70000</cx:pt>
          <cx:pt idx="21504">80000</cx:pt>
          <cx:pt idx="21505">80000</cx:pt>
          <cx:pt idx="21506">50000</cx:pt>
          <cx:pt idx="21507">430000</cx:pt>
          <cx:pt idx="21508">150000</cx:pt>
          <cx:pt idx="21509">300000</cx:pt>
          <cx:pt idx="21510">160000</cx:pt>
          <cx:pt idx="21511">130000</cx:pt>
          <cx:pt idx="21512">300000</cx:pt>
          <cx:pt idx="21513">220000</cx:pt>
          <cx:pt idx="21514">100000</cx:pt>
          <cx:pt idx="21515">160000</cx:pt>
          <cx:pt idx="21516">230000</cx:pt>
          <cx:pt idx="21517">180000</cx:pt>
          <cx:pt idx="21518">180000</cx:pt>
          <cx:pt idx="21519">650000</cx:pt>
          <cx:pt idx="21520">650000</cx:pt>
          <cx:pt idx="21521">80000</cx:pt>
          <cx:pt idx="21522">290000</cx:pt>
          <cx:pt idx="21523">160000</cx:pt>
          <cx:pt idx="21524">110000</cx:pt>
          <cx:pt idx="21525">230000</cx:pt>
          <cx:pt idx="21526">180000</cx:pt>
          <cx:pt idx="21527">130000</cx:pt>
          <cx:pt idx="21528">680000</cx:pt>
          <cx:pt idx="21529">250000</cx:pt>
          <cx:pt idx="21530">300000</cx:pt>
          <cx:pt idx="21531">750000</cx:pt>
          <cx:pt idx="21532">300000</cx:pt>
          <cx:pt idx="21533">100000</cx:pt>
          <cx:pt idx="21534">220000</cx:pt>
          <cx:pt idx="21535">850000</cx:pt>
          <cx:pt idx="21536">250000</cx:pt>
          <cx:pt idx="21537">240000</cx:pt>
          <cx:pt idx="21538">600000</cx:pt>
          <cx:pt idx="21539">700000</cx:pt>
          <cx:pt idx="21540">140000</cx:pt>
          <cx:pt idx="21541">100000</cx:pt>
          <cx:pt idx="21542">450000</cx:pt>
          <cx:pt idx="21543">280000</cx:pt>
          <cx:pt idx="21544">70000</cx:pt>
          <cx:pt idx="21545">280000</cx:pt>
          <cx:pt idx="21546">300000</cx:pt>
          <cx:pt idx="21547">600000</cx:pt>
          <cx:pt idx="21548">180000</cx:pt>
          <cx:pt idx="21549">1100000</cx:pt>
          <cx:pt idx="21550">290000</cx:pt>
          <cx:pt idx="21551">350000</cx:pt>
          <cx:pt idx="21552">70000</cx:pt>
          <cx:pt idx="21553">70000</cx:pt>
          <cx:pt idx="21554">650000</cx:pt>
          <cx:pt idx="21555">140000</cx:pt>
          <cx:pt idx="21556">530000</cx:pt>
          <cx:pt idx="21557">400000</cx:pt>
          <cx:pt idx="21558">250000</cx:pt>
          <cx:pt idx="21559">80000</cx:pt>
          <cx:pt idx="21560">150000</cx:pt>
          <cx:pt idx="21561">150000</cx:pt>
          <cx:pt idx="21562">320000</cx:pt>
          <cx:pt idx="21563">220000</cx:pt>
          <cx:pt idx="21564">800000</cx:pt>
          <cx:pt idx="21565">280000</cx:pt>
          <cx:pt idx="21566">110000</cx:pt>
          <cx:pt idx="21567">260000</cx:pt>
          <cx:pt idx="21568">480000</cx:pt>
          <cx:pt idx="21569">110000</cx:pt>
          <cx:pt idx="21570">490000</cx:pt>
          <cx:pt idx="21571">100000</cx:pt>
          <cx:pt idx="21572">600000</cx:pt>
          <cx:pt idx="21573">380000</cx:pt>
          <cx:pt idx="21574">800000</cx:pt>
          <cx:pt idx="21575">130000</cx:pt>
          <cx:pt idx="21576">80000</cx:pt>
          <cx:pt idx="21577">150000</cx:pt>
          <cx:pt idx="21578">330000</cx:pt>
          <cx:pt idx="21579">130000</cx:pt>
          <cx:pt idx="21580">140000</cx:pt>
          <cx:pt idx="21581">650000</cx:pt>
          <cx:pt idx="21582">1000000</cx:pt>
          <cx:pt idx="21583">150000</cx:pt>
          <cx:pt idx="21584">260000</cx:pt>
          <cx:pt idx="21585">420000</cx:pt>
          <cx:pt idx="21586">530000</cx:pt>
          <cx:pt idx="21587">600000</cx:pt>
          <cx:pt idx="21588">170000</cx:pt>
          <cx:pt idx="21589">880000</cx:pt>
          <cx:pt idx="21590">850000</cx:pt>
          <cx:pt idx="21591">230000</cx:pt>
          <cx:pt idx="21592">400000</cx:pt>
          <cx:pt idx="21593">240000</cx:pt>
          <cx:pt idx="21594">450000</cx:pt>
          <cx:pt idx="21595">480000</cx:pt>
          <cx:pt idx="21596">970000</cx:pt>
          <cx:pt idx="21597">380000</cx:pt>
          <cx:pt idx="21598">750000</cx:pt>
          <cx:pt idx="21599">300000</cx:pt>
          <cx:pt idx="21600">140000</cx:pt>
          <cx:pt idx="21601">130000</cx:pt>
          <cx:pt idx="21602">640000</cx:pt>
          <cx:pt idx="21603">300000</cx:pt>
          <cx:pt idx="21604">310000</cx:pt>
          <cx:pt idx="21605">2520000</cx:pt>
          <cx:pt idx="21606">100000</cx:pt>
          <cx:pt idx="21607">100000</cx:pt>
          <cx:pt idx="21608">180000</cx:pt>
          <cx:pt idx="21609">550000</cx:pt>
          <cx:pt idx="21610">750000</cx:pt>
          <cx:pt idx="21611">330000</cx:pt>
          <cx:pt idx="21612">170000</cx:pt>
          <cx:pt idx="21613">130000</cx:pt>
          <cx:pt idx="21614">200000</cx:pt>
          <cx:pt idx="21615">500000</cx:pt>
          <cx:pt idx="21616">100000</cx:pt>
          <cx:pt idx="21617">480000</cx:pt>
          <cx:pt idx="21618">300000</cx:pt>
          <cx:pt idx="21619">140000</cx:pt>
          <cx:pt idx="21620">630000</cx:pt>
          <cx:pt idx="21621">80000</cx:pt>
          <cx:pt idx="21622">720000</cx:pt>
          <cx:pt idx="21623">350000</cx:pt>
          <cx:pt idx="21624">230000</cx:pt>
          <cx:pt idx="21625">130000</cx:pt>
          <cx:pt idx="21626">640000</cx:pt>
          <cx:pt idx="21627">110000</cx:pt>
          <cx:pt idx="21628">320000</cx:pt>
          <cx:pt idx="21629">550000</cx:pt>
          <cx:pt idx="21630">200000</cx:pt>
          <cx:pt idx="21631">140000</cx:pt>
          <cx:pt idx="21632">210000</cx:pt>
          <cx:pt idx="21633">190000</cx:pt>
          <cx:pt idx="21634">40000</cx:pt>
          <cx:pt idx="21635">40000</cx:pt>
          <cx:pt idx="21636">300000</cx:pt>
          <cx:pt idx="21637">1200000</cx:pt>
          <cx:pt idx="21638">280000</cx:pt>
          <cx:pt idx="21639">160000</cx:pt>
          <cx:pt idx="21640">120000</cx:pt>
          <cx:pt idx="21641">290000</cx:pt>
          <cx:pt idx="21642">100000</cx:pt>
          <cx:pt idx="21643">150000</cx:pt>
          <cx:pt idx="21644">60000</cx:pt>
          <cx:pt idx="21645">1000000</cx:pt>
          <cx:pt idx="21646">120000</cx:pt>
          <cx:pt idx="21647">230000</cx:pt>
          <cx:pt idx="21648">140000</cx:pt>
          <cx:pt idx="21649">120000</cx:pt>
          <cx:pt idx="21650">60000</cx:pt>
          <cx:pt idx="21651">250000</cx:pt>
          <cx:pt idx="21652">130000</cx:pt>
          <cx:pt idx="21653">100000</cx:pt>
          <cx:pt idx="21654">130000</cx:pt>
          <cx:pt idx="21655">130000</cx:pt>
          <cx:pt idx="21656">160000</cx:pt>
          <cx:pt idx="21657">350000</cx:pt>
          <cx:pt idx="21658">900000</cx:pt>
          <cx:pt idx="21659">270000</cx:pt>
          <cx:pt idx="21660">300000</cx:pt>
          <cx:pt idx="21661">80000</cx:pt>
          <cx:pt idx="21662">190000</cx:pt>
          <cx:pt idx="21663">100000</cx:pt>
          <cx:pt idx="21664">450000</cx:pt>
          <cx:pt idx="21665">380000</cx:pt>
          <cx:pt idx="21666">270000</cx:pt>
          <cx:pt idx="21667">240000</cx:pt>
          <cx:pt idx="21668">160000</cx:pt>
          <cx:pt idx="21669">280000</cx:pt>
          <cx:pt idx="21670">180000</cx:pt>
          <cx:pt idx="21671">350000</cx:pt>
          <cx:pt idx="21672">180000</cx:pt>
          <cx:pt idx="21673">210000</cx:pt>
          <cx:pt idx="21674">130000</cx:pt>
          <cx:pt idx="21675">150000</cx:pt>
          <cx:pt idx="21676">400000</cx:pt>
          <cx:pt idx="21677">60000</cx:pt>
          <cx:pt idx="21678">180000</cx:pt>
          <cx:pt idx="21679">80000</cx:pt>
          <cx:pt idx="21680">230000</cx:pt>
          <cx:pt idx="21681">20000</cx:pt>
          <cx:pt idx="21682">30000</cx:pt>
          <cx:pt idx="21683">70000</cx:pt>
          <cx:pt idx="21684">520000</cx:pt>
          <cx:pt idx="21685">30000</cx:pt>
          <cx:pt idx="21686">130000</cx:pt>
          <cx:pt idx="21687">30000</cx:pt>
          <cx:pt idx="21688">130000</cx:pt>
          <cx:pt idx="21689">130000</cx:pt>
          <cx:pt idx="21690">70000</cx:pt>
          <cx:pt idx="21691">10000</cx:pt>
          <cx:pt idx="21692">180000</cx:pt>
          <cx:pt idx="21693">650000</cx:pt>
          <cx:pt idx="21694">10000</cx:pt>
          <cx:pt idx="21695">10000</cx:pt>
          <cx:pt idx="21696">110000</cx:pt>
          <cx:pt idx="21697">450000</cx:pt>
          <cx:pt idx="21698">20000</cx:pt>
          <cx:pt idx="21699">10000</cx:pt>
          <cx:pt idx="21700">210000</cx:pt>
          <cx:pt idx="21701">950000</cx:pt>
          <cx:pt idx="21702">130000</cx:pt>
          <cx:pt idx="21703">130000</cx:pt>
          <cx:pt idx="21704">10000</cx:pt>
          <cx:pt idx="21705">20000</cx:pt>
          <cx:pt idx="21706">40000</cx:pt>
          <cx:pt idx="21707">20000</cx:pt>
          <cx:pt idx="21708">90000</cx:pt>
          <cx:pt idx="21709">40000</cx:pt>
          <cx:pt idx="21710">70000</cx:pt>
          <cx:pt idx="21711">10000</cx:pt>
          <cx:pt idx="21712">30000</cx:pt>
          <cx:pt idx="21713">50000</cx:pt>
          <cx:pt idx="21714">330000</cx:pt>
          <cx:pt idx="21715">430000</cx:pt>
          <cx:pt idx="21716">430000</cx:pt>
          <cx:pt idx="21717">230000</cx:pt>
          <cx:pt idx="21718">190000</cx:pt>
          <cx:pt idx="21719">80000</cx:pt>
          <cx:pt idx="21720">120000</cx:pt>
          <cx:pt idx="21721">2520000</cx:pt>
          <cx:pt idx="21722">170000</cx:pt>
          <cx:pt idx="21723">40000</cx:pt>
          <cx:pt idx="21724">80000</cx:pt>
          <cx:pt idx="21725">80000</cx:pt>
          <cx:pt idx="21726">110000</cx:pt>
          <cx:pt idx="21727">100000</cx:pt>
          <cx:pt idx="21728">10000</cx:pt>
          <cx:pt idx="21729">200000</cx:pt>
          <cx:pt idx="21730">180000</cx:pt>
          <cx:pt idx="21731">60000</cx:pt>
          <cx:pt idx="21732">60000</cx:pt>
          <cx:pt idx="21733">140000</cx:pt>
          <cx:pt idx="21734">150000</cx:pt>
          <cx:pt idx="21735">60000</cx:pt>
          <cx:pt idx="21736">200000</cx:pt>
          <cx:pt idx="21737">250000</cx:pt>
          <cx:pt idx="21738">260000</cx:pt>
          <cx:pt idx="21739">650000</cx:pt>
          <cx:pt idx="21740">100000</cx:pt>
          <cx:pt idx="21741">160000</cx:pt>
          <cx:pt idx="21742">160000</cx:pt>
          <cx:pt idx="21743">200000</cx:pt>
          <cx:pt idx="21744">160000</cx:pt>
          <cx:pt idx="21745">250000</cx:pt>
          <cx:pt idx="21746">200000</cx:pt>
          <cx:pt idx="21747">10000</cx:pt>
          <cx:pt idx="21748">60000</cx:pt>
          <cx:pt idx="21749">130000</cx:pt>
          <cx:pt idx="21750">190000</cx:pt>
          <cx:pt idx="21751">100000</cx:pt>
          <cx:pt idx="21752">80000</cx:pt>
          <cx:pt idx="21753">100000</cx:pt>
          <cx:pt idx="21754">70000</cx:pt>
          <cx:pt idx="21755">250000</cx:pt>
          <cx:pt idx="21756">130000</cx:pt>
          <cx:pt idx="21757">230000</cx:pt>
          <cx:pt idx="21758">200000</cx:pt>
          <cx:pt idx="21759">160000</cx:pt>
          <cx:pt idx="21760">200000</cx:pt>
          <cx:pt idx="21761">250000</cx:pt>
          <cx:pt idx="21762">120000</cx:pt>
          <cx:pt idx="21763">260000</cx:pt>
          <cx:pt idx="21764">200000</cx:pt>
          <cx:pt idx="21765">120000</cx:pt>
          <cx:pt idx="21766">180000</cx:pt>
          <cx:pt idx="21767">160000</cx:pt>
          <cx:pt idx="21768">20000</cx:pt>
          <cx:pt idx="21769">230000</cx:pt>
          <cx:pt idx="21770">200000</cx:pt>
          <cx:pt idx="21771">100000</cx:pt>
          <cx:pt idx="21772">350000</cx:pt>
          <cx:pt idx="21773">350000</cx:pt>
          <cx:pt idx="21774">100000</cx:pt>
          <cx:pt idx="21775">480000</cx:pt>
          <cx:pt idx="21776">280000</cx:pt>
          <cx:pt idx="21777">190000</cx:pt>
          <cx:pt idx="21778">140000</cx:pt>
          <cx:pt idx="21779">130000</cx:pt>
          <cx:pt idx="21780">120000</cx:pt>
          <cx:pt idx="21781">200000</cx:pt>
          <cx:pt idx="21782">80000</cx:pt>
          <cx:pt idx="21783">500000</cx:pt>
          <cx:pt idx="21784">120000</cx:pt>
          <cx:pt idx="21785">150000</cx:pt>
          <cx:pt idx="21786">130000</cx:pt>
          <cx:pt idx="21787">200000</cx:pt>
          <cx:pt idx="21788">100000</cx:pt>
          <cx:pt idx="21789">70000</cx:pt>
          <cx:pt idx="21790">80000</cx:pt>
          <cx:pt idx="21791">40000</cx:pt>
          <cx:pt idx="21792">130000</cx:pt>
          <cx:pt idx="21793">200000</cx:pt>
          <cx:pt idx="21794">50000</cx:pt>
          <cx:pt idx="21795">60000</cx:pt>
          <cx:pt idx="21796">230000</cx:pt>
          <cx:pt idx="21797">40000</cx:pt>
          <cx:pt idx="21798">110000</cx:pt>
          <cx:pt idx="21799">160000</cx:pt>
          <cx:pt idx="21800">100000</cx:pt>
          <cx:pt idx="21801">50000</cx:pt>
          <cx:pt idx="21802">80000</cx:pt>
          <cx:pt idx="21803">10000</cx:pt>
          <cx:pt idx="21804">70000</cx:pt>
          <cx:pt idx="21805">60000</cx:pt>
          <cx:pt idx="21806">220000</cx:pt>
          <cx:pt idx="21807">50000</cx:pt>
          <cx:pt idx="21808">120000</cx:pt>
          <cx:pt idx="21809">120000</cx:pt>
          <cx:pt idx="21810">200000</cx:pt>
          <cx:pt idx="21811">180000</cx:pt>
          <cx:pt idx="21812">70000</cx:pt>
          <cx:pt idx="21813">60000</cx:pt>
          <cx:pt idx="21814">30000</cx:pt>
          <cx:pt idx="21815">40000</cx:pt>
          <cx:pt idx="21816">70000</cx:pt>
          <cx:pt idx="21817">50000</cx:pt>
          <cx:pt idx="21818">150000</cx:pt>
          <cx:pt idx="21819">50000</cx:pt>
          <cx:pt idx="21820">250000</cx:pt>
          <cx:pt idx="21821">90000</cx:pt>
          <cx:pt idx="21822">100000</cx:pt>
          <cx:pt idx="21823">80000</cx:pt>
          <cx:pt idx="21824">70000</cx:pt>
          <cx:pt idx="21825">390000</cx:pt>
          <cx:pt idx="21826">1000000</cx:pt>
          <cx:pt idx="21827">230000</cx:pt>
          <cx:pt idx="21828">250000</cx:pt>
          <cx:pt idx="21829">50000</cx:pt>
          <cx:pt idx="21830">80000</cx:pt>
          <cx:pt idx="21831">30000</cx:pt>
          <cx:pt idx="21832">220000</cx:pt>
          <cx:pt idx="21833">300000</cx:pt>
          <cx:pt idx="21834">200000</cx:pt>
          <cx:pt idx="21835">250000</cx:pt>
          <cx:pt idx="21836">200000</cx:pt>
          <cx:pt idx="21837">280000</cx:pt>
          <cx:pt idx="21838">200000</cx:pt>
          <cx:pt idx="21839">200000</cx:pt>
          <cx:pt idx="21840">200000</cx:pt>
          <cx:pt idx="21841">440000</cx:pt>
          <cx:pt idx="21842">50000</cx:pt>
          <cx:pt idx="21843">150000</cx:pt>
          <cx:pt idx="21844">50000</cx:pt>
          <cx:pt idx="21845">270000</cx:pt>
          <cx:pt idx="21846">150000</cx:pt>
          <cx:pt idx="21847">400000</cx:pt>
          <cx:pt idx="21848">160000</cx:pt>
          <cx:pt idx="21849">450000</cx:pt>
          <cx:pt idx="21850">400000</cx:pt>
          <cx:pt idx="21851">450000</cx:pt>
          <cx:pt idx="21852">230000</cx:pt>
          <cx:pt idx="21853">350000</cx:pt>
          <cx:pt idx="21854">560000</cx:pt>
          <cx:pt idx="21855">530000</cx:pt>
          <cx:pt idx="21856">230000</cx:pt>
          <cx:pt idx="21857">200000</cx:pt>
          <cx:pt idx="21858">170000</cx:pt>
          <cx:pt idx="21859">260000</cx:pt>
          <cx:pt idx="21860">290000</cx:pt>
          <cx:pt idx="21861">230000</cx:pt>
          <cx:pt idx="21862">900000</cx:pt>
          <cx:pt idx="21863">70000</cx:pt>
          <cx:pt idx="21864">250000</cx:pt>
          <cx:pt idx="21865">200000</cx:pt>
          <cx:pt idx="21866">170000</cx:pt>
          <cx:pt idx="21867">130000</cx:pt>
          <cx:pt idx="21868">380000</cx:pt>
          <cx:pt idx="21869">350000</cx:pt>
          <cx:pt idx="21870">300000</cx:pt>
          <cx:pt idx="21871">570000</cx:pt>
          <cx:pt idx="21872">700000</cx:pt>
          <cx:pt idx="21873">2520000</cx:pt>
          <cx:pt idx="21874">700000</cx:pt>
          <cx:pt idx="21875">210000</cx:pt>
          <cx:pt idx="21876">20000</cx:pt>
          <cx:pt idx="21877">70000</cx:pt>
          <cx:pt idx="21878">300000</cx:pt>
          <cx:pt idx="21879">120000</cx:pt>
          <cx:pt idx="21880">1100000</cx:pt>
          <cx:pt idx="21881">190000</cx:pt>
          <cx:pt idx="21882">470000</cx:pt>
          <cx:pt idx="21883">400000</cx:pt>
          <cx:pt idx="21884">350000</cx:pt>
          <cx:pt idx="21885">400000</cx:pt>
          <cx:pt idx="21886">250000</cx:pt>
          <cx:pt idx="21887">850000</cx:pt>
          <cx:pt idx="21888">10000</cx:pt>
          <cx:pt idx="21889">80000</cx:pt>
          <cx:pt idx="21890">70000</cx:pt>
          <cx:pt idx="21891">270000</cx:pt>
          <cx:pt idx="21892">350000</cx:pt>
          <cx:pt idx="21893">280000</cx:pt>
          <cx:pt idx="21894">70000</cx:pt>
          <cx:pt idx="21895">240000</cx:pt>
          <cx:pt idx="21896">800000</cx:pt>
          <cx:pt idx="21897">420000</cx:pt>
          <cx:pt idx="21898">60000</cx:pt>
          <cx:pt idx="21899">70000</cx:pt>
          <cx:pt idx="21900">140000</cx:pt>
          <cx:pt idx="21901">1100000</cx:pt>
          <cx:pt idx="21902">170000</cx:pt>
          <cx:pt idx="21903">250000</cx:pt>
          <cx:pt idx="21904">600000</cx:pt>
          <cx:pt idx="21905">250000</cx:pt>
          <cx:pt idx="21906">40000</cx:pt>
          <cx:pt idx="21907">160000</cx:pt>
          <cx:pt idx="21908">40000</cx:pt>
          <cx:pt idx="21909">550000</cx:pt>
          <cx:pt idx="21910">50000</cx:pt>
          <cx:pt idx="21911">70000</cx:pt>
          <cx:pt idx="21912">50000</cx:pt>
          <cx:pt idx="21913">50000</cx:pt>
          <cx:pt idx="21914">70000</cx:pt>
          <cx:pt idx="21915">70000</cx:pt>
          <cx:pt idx="21916">20000</cx:pt>
          <cx:pt idx="21917">90000</cx:pt>
          <cx:pt idx="21918">80000</cx:pt>
          <cx:pt idx="21919">250000</cx:pt>
          <cx:pt idx="21920">380000</cx:pt>
          <cx:pt idx="21921">190000</cx:pt>
          <cx:pt idx="21922">330000</cx:pt>
          <cx:pt idx="21923">230000</cx:pt>
          <cx:pt idx="21924">250000</cx:pt>
          <cx:pt idx="21925">200000</cx:pt>
          <cx:pt idx="21926">50000</cx:pt>
          <cx:pt idx="21927">200000</cx:pt>
          <cx:pt idx="21928">100000</cx:pt>
          <cx:pt idx="21929">50000</cx:pt>
          <cx:pt idx="21930">110000</cx:pt>
          <cx:pt idx="21931">20000</cx:pt>
          <cx:pt idx="21932">80000</cx:pt>
          <cx:pt idx="21933">80000</cx:pt>
          <cx:pt idx="21934">100000</cx:pt>
          <cx:pt idx="21935">190000</cx:pt>
          <cx:pt idx="21936">330000</cx:pt>
          <cx:pt idx="21937">240000</cx:pt>
          <cx:pt idx="21938">80000</cx:pt>
          <cx:pt idx="21939">220000</cx:pt>
          <cx:pt idx="21940">50000</cx:pt>
          <cx:pt idx="21941">150000</cx:pt>
          <cx:pt idx="21942">110000</cx:pt>
          <cx:pt idx="21943">50000</cx:pt>
          <cx:pt idx="21944">90000</cx:pt>
          <cx:pt idx="21945">70000</cx:pt>
          <cx:pt idx="21946">70000</cx:pt>
          <cx:pt idx="21947">80000</cx:pt>
          <cx:pt idx="21948">10000</cx:pt>
          <cx:pt idx="21949">750000</cx:pt>
          <cx:pt idx="21950">700000</cx:pt>
          <cx:pt idx="21951">440000</cx:pt>
          <cx:pt idx="21952">90000</cx:pt>
          <cx:pt idx="21953">200000</cx:pt>
          <cx:pt idx="21954">350000</cx:pt>
          <cx:pt idx="21955">130000</cx:pt>
          <cx:pt idx="21956">400000</cx:pt>
          <cx:pt idx="21957">2520000</cx:pt>
          <cx:pt idx="21958">350000</cx:pt>
          <cx:pt idx="21959">40000</cx:pt>
          <cx:pt idx="21960">90000</cx:pt>
          <cx:pt idx="21961">2520000</cx:pt>
          <cx:pt idx="21962">700000</cx:pt>
          <cx:pt idx="21963">130000</cx:pt>
          <cx:pt idx="21964">60000</cx:pt>
          <cx:pt idx="21965">20000</cx:pt>
          <cx:pt idx="21966">80000</cx:pt>
          <cx:pt idx="21967">80000</cx:pt>
          <cx:pt idx="21968">400000</cx:pt>
          <cx:pt idx="21969">10000</cx:pt>
          <cx:pt idx="21970">290000</cx:pt>
          <cx:pt idx="21971">300000</cx:pt>
          <cx:pt idx="21972">300000</cx:pt>
          <cx:pt idx="21973">300000</cx:pt>
          <cx:pt idx="21974">280000</cx:pt>
          <cx:pt idx="21975">190000</cx:pt>
          <cx:pt idx="21976">150000</cx:pt>
          <cx:pt idx="21977">150000</cx:pt>
          <cx:pt idx="21978">20000</cx:pt>
          <cx:pt idx="21979">20000</cx:pt>
          <cx:pt idx="21980">80000</cx:pt>
          <cx:pt idx="21981">100000</cx:pt>
          <cx:pt idx="21982">20000</cx:pt>
          <cx:pt idx="21983">430000</cx:pt>
          <cx:pt idx="21984">480000</cx:pt>
          <cx:pt idx="21985">360000</cx:pt>
          <cx:pt idx="21986">190000</cx:pt>
          <cx:pt idx="21987">400000</cx:pt>
          <cx:pt idx="21988">300000</cx:pt>
          <cx:pt idx="21989">190000</cx:pt>
          <cx:pt idx="21990">160000</cx:pt>
          <cx:pt idx="21991">220000</cx:pt>
          <cx:pt idx="21992">100000</cx:pt>
          <cx:pt idx="21993">250000</cx:pt>
          <cx:pt idx="21994">100000</cx:pt>
          <cx:pt idx="21995">400000</cx:pt>
          <cx:pt idx="21996">150000</cx:pt>
          <cx:pt idx="21997">330000</cx:pt>
          <cx:pt idx="21998">400000</cx:pt>
          <cx:pt idx="21999">180000</cx:pt>
          <cx:pt idx="22000">850000</cx:pt>
          <cx:pt idx="22001">230000</cx:pt>
          <cx:pt idx="22002">230000</cx:pt>
          <cx:pt idx="22003">120000</cx:pt>
          <cx:pt idx="22004">150000</cx:pt>
          <cx:pt idx="22005">70000</cx:pt>
          <cx:pt idx="22006">200000</cx:pt>
          <cx:pt idx="22007">90000</cx:pt>
          <cx:pt idx="22008">450000</cx:pt>
          <cx:pt idx="22009">350000</cx:pt>
          <cx:pt idx="22010">250000</cx:pt>
          <cx:pt idx="22011">100000</cx:pt>
          <cx:pt idx="22012">100000</cx:pt>
          <cx:pt idx="22013">120000</cx:pt>
          <cx:pt idx="22014">400000</cx:pt>
          <cx:pt idx="22015">360000</cx:pt>
          <cx:pt idx="22016">280000</cx:pt>
          <cx:pt idx="22017">250000</cx:pt>
          <cx:pt idx="22018">300000</cx:pt>
          <cx:pt idx="22019">170000</cx:pt>
          <cx:pt idx="22020">60000</cx:pt>
          <cx:pt idx="22021">20000</cx:pt>
          <cx:pt idx="22022">90000</cx:pt>
          <cx:pt idx="22023">140000</cx:pt>
          <cx:pt idx="22024">120000</cx:pt>
          <cx:pt idx="22025">80000</cx:pt>
          <cx:pt idx="22026">70000</cx:pt>
          <cx:pt idx="22027">150000</cx:pt>
          <cx:pt idx="22028">130000</cx:pt>
          <cx:pt idx="22029">250000</cx:pt>
          <cx:pt idx="22030">130000</cx:pt>
          <cx:pt idx="22031">100000</cx:pt>
          <cx:pt idx="22032">210000</cx:pt>
          <cx:pt idx="22033">100000</cx:pt>
          <cx:pt idx="22034">90000</cx:pt>
          <cx:pt idx="22035">50000</cx:pt>
          <cx:pt idx="22036">750000</cx:pt>
          <cx:pt idx="22037">60000</cx:pt>
          <cx:pt idx="22038">300000</cx:pt>
          <cx:pt idx="22039">190000</cx:pt>
          <cx:pt idx="22040">230000</cx:pt>
          <cx:pt idx="22041">30000</cx:pt>
          <cx:pt idx="22042">200000</cx:pt>
          <cx:pt idx="22043">90000</cx:pt>
          <cx:pt idx="22044">80000</cx:pt>
          <cx:pt idx="22045">40000</cx:pt>
          <cx:pt idx="22046">50000</cx:pt>
          <cx:pt idx="22047">200000</cx:pt>
          <cx:pt idx="22048">160000</cx:pt>
          <cx:pt idx="22049">170000</cx:pt>
          <cx:pt idx="22050">220000</cx:pt>
          <cx:pt idx="22051">220000</cx:pt>
          <cx:pt idx="22052">40000</cx:pt>
          <cx:pt idx="22053">150000</cx:pt>
          <cx:pt idx="22054">130000</cx:pt>
          <cx:pt idx="22055">20000</cx:pt>
          <cx:pt idx="22056">390000</cx:pt>
          <cx:pt idx="22057">20000</cx:pt>
          <cx:pt idx="22058">200000</cx:pt>
          <cx:pt idx="22059">180000</cx:pt>
          <cx:pt idx="22060">160000</cx:pt>
          <cx:pt idx="22061">130000</cx:pt>
          <cx:pt idx="22062">340000</cx:pt>
          <cx:pt idx="22063">200000</cx:pt>
          <cx:pt idx="22064">190000</cx:pt>
          <cx:pt idx="22065">10000</cx:pt>
          <cx:pt idx="22066">190000</cx:pt>
          <cx:pt idx="22067">120000</cx:pt>
          <cx:pt idx="22068">440000</cx:pt>
          <cx:pt idx="22069">70000</cx:pt>
          <cx:pt idx="22070">80000</cx:pt>
          <cx:pt idx="22071">190000</cx:pt>
          <cx:pt idx="22072">170000</cx:pt>
          <cx:pt idx="22073">40000</cx:pt>
          <cx:pt idx="22074">50000</cx:pt>
          <cx:pt idx="22075">40000</cx:pt>
          <cx:pt idx="22076">30000</cx:pt>
          <cx:pt idx="22077">20000</cx:pt>
          <cx:pt idx="22078">50000</cx:pt>
          <cx:pt idx="22079">180000</cx:pt>
          <cx:pt idx="22080">160000</cx:pt>
          <cx:pt idx="22081">140000</cx:pt>
          <cx:pt idx="22082">100000</cx:pt>
          <cx:pt idx="22083">150000</cx:pt>
          <cx:pt idx="22084">180000</cx:pt>
          <cx:pt idx="22085">180000</cx:pt>
          <cx:pt idx="22086">330000</cx:pt>
          <cx:pt idx="22087">300000</cx:pt>
          <cx:pt idx="22088">1050000</cx:pt>
          <cx:pt idx="22089">120000</cx:pt>
          <cx:pt idx="22090">440000</cx:pt>
          <cx:pt idx="22091">160000</cx:pt>
          <cx:pt idx="22092">30000</cx:pt>
          <cx:pt idx="22093">250000</cx:pt>
          <cx:pt idx="22094">120000</cx:pt>
          <cx:pt idx="22095">400000</cx:pt>
          <cx:pt idx="22096">70000</cx:pt>
          <cx:pt idx="22097">20000</cx:pt>
          <cx:pt idx="22098">90000</cx:pt>
          <cx:pt idx="22099">170000</cx:pt>
          <cx:pt idx="22100">130000</cx:pt>
          <cx:pt idx="22101">130000</cx:pt>
          <cx:pt idx="22102">140000</cx:pt>
          <cx:pt idx="22103">140000</cx:pt>
          <cx:pt idx="22104">230000</cx:pt>
          <cx:pt idx="22105">130000</cx:pt>
          <cx:pt idx="22106">370000</cx:pt>
          <cx:pt idx="22107">430000</cx:pt>
          <cx:pt idx="22108">120000</cx:pt>
          <cx:pt idx="22109">250000</cx:pt>
          <cx:pt idx="22110">240000</cx:pt>
          <cx:pt idx="22111">180000</cx:pt>
          <cx:pt idx="22112">120000</cx:pt>
          <cx:pt idx="22113">120000</cx:pt>
          <cx:pt idx="22114">290000</cx:pt>
          <cx:pt idx="22115">170000</cx:pt>
          <cx:pt idx="22116">300000</cx:pt>
          <cx:pt idx="22117">180000</cx:pt>
          <cx:pt idx="22118">200000</cx:pt>
          <cx:pt idx="22119">60000</cx:pt>
          <cx:pt idx="22120">50000</cx:pt>
          <cx:pt idx="22121">90000</cx:pt>
          <cx:pt idx="22122">140000</cx:pt>
          <cx:pt idx="22123">100000</cx:pt>
          <cx:pt idx="22124">90000</cx:pt>
          <cx:pt idx="22125">140000</cx:pt>
          <cx:pt idx="22126">400000</cx:pt>
          <cx:pt idx="22127">60000</cx:pt>
          <cx:pt idx="22128">300000</cx:pt>
          <cx:pt idx="22129">500000</cx:pt>
          <cx:pt idx="22130">2520000</cx:pt>
          <cx:pt idx="22131">80000</cx:pt>
          <cx:pt idx="22132">550000</cx:pt>
          <cx:pt idx="22133">70000</cx:pt>
          <cx:pt idx="22134">210000</cx:pt>
          <cx:pt idx="22135">480000</cx:pt>
          <cx:pt idx="22136">80000</cx:pt>
          <cx:pt idx="22137">120000</cx:pt>
          <cx:pt idx="22138">1000000</cx:pt>
          <cx:pt idx="22139">1000000</cx:pt>
          <cx:pt idx="22140">650000</cx:pt>
          <cx:pt idx="22141">130000</cx:pt>
          <cx:pt idx="22142">270000</cx:pt>
          <cx:pt idx="22143">800000</cx:pt>
          <cx:pt idx="22144">40000</cx:pt>
          <cx:pt idx="22145">20000</cx:pt>
          <cx:pt idx="22146">180000</cx:pt>
          <cx:pt idx="22147">10000</cx:pt>
          <cx:pt idx="22148">80000</cx:pt>
          <cx:pt idx="22149">180000</cx:pt>
          <cx:pt idx="22150">160000</cx:pt>
          <cx:pt idx="22151">80000</cx:pt>
          <cx:pt idx="22152">180000</cx:pt>
          <cx:pt idx="22153">110000</cx:pt>
          <cx:pt idx="22154">1300000</cx:pt>
          <cx:pt idx="22155">800000</cx:pt>
          <cx:pt idx="22156">220000</cx:pt>
          <cx:pt idx="22157">20000</cx:pt>
          <cx:pt idx="22158">650000</cx:pt>
          <cx:pt idx="22159">600000</cx:pt>
          <cx:pt idx="22160">50000</cx:pt>
          <cx:pt idx="22161">200000</cx:pt>
          <cx:pt idx="22162">80000</cx:pt>
          <cx:pt idx="22163">90000</cx:pt>
          <cx:pt idx="22164">450000</cx:pt>
          <cx:pt idx="22165">40000</cx:pt>
          <cx:pt idx="22166">20000</cx:pt>
          <cx:pt idx="22167">100000</cx:pt>
          <cx:pt idx="22168">180000</cx:pt>
          <cx:pt idx="22169">160000</cx:pt>
          <cx:pt idx="22170">100000</cx:pt>
          <cx:pt idx="22171">400000</cx:pt>
          <cx:pt idx="22172">160000</cx:pt>
          <cx:pt idx="22173">290000</cx:pt>
          <cx:pt idx="22174">160000</cx:pt>
          <cx:pt idx="22175">220000</cx:pt>
          <cx:pt idx="22176">160000</cx:pt>
          <cx:pt idx="22177">2520000</cx:pt>
          <cx:pt idx="22178">340000</cx:pt>
          <cx:pt idx="22179">250000</cx:pt>
          <cx:pt idx="22180">100000</cx:pt>
          <cx:pt idx="22181">750000</cx:pt>
          <cx:pt idx="22182">350000</cx:pt>
          <cx:pt idx="22183">180000</cx:pt>
          <cx:pt idx="22184">280000</cx:pt>
          <cx:pt idx="22185">180000</cx:pt>
          <cx:pt idx="22186">110000</cx:pt>
          <cx:pt idx="22187">30000</cx:pt>
          <cx:pt idx="22188">310000</cx:pt>
          <cx:pt idx="22189">180000</cx:pt>
          <cx:pt idx="22190">100000</cx:pt>
          <cx:pt idx="22191">260000</cx:pt>
          <cx:pt idx="22192">240000</cx:pt>
          <cx:pt idx="22193">200000</cx:pt>
          <cx:pt idx="22194">200000</cx:pt>
          <cx:pt idx="22195">140000</cx:pt>
          <cx:pt idx="22196">300000</cx:pt>
          <cx:pt idx="22197">250000</cx:pt>
          <cx:pt idx="22198">100000</cx:pt>
          <cx:pt idx="22199">700000</cx:pt>
          <cx:pt idx="22200">180000</cx:pt>
          <cx:pt idx="22201">90000</cx:pt>
          <cx:pt idx="22202">100000</cx:pt>
          <cx:pt idx="22203">90000</cx:pt>
          <cx:pt idx="22204">240000</cx:pt>
          <cx:pt idx="22205">560000</cx:pt>
          <cx:pt idx="22206">10000</cx:pt>
          <cx:pt idx="22207">150000</cx:pt>
          <cx:pt idx="22208">30000</cx:pt>
          <cx:pt idx="22209">200000</cx:pt>
          <cx:pt idx="22210">10000</cx:pt>
          <cx:pt idx="22211">180000</cx:pt>
          <cx:pt idx="22212">60000</cx:pt>
          <cx:pt idx="22213">160000</cx:pt>
          <cx:pt idx="22214">200000</cx:pt>
          <cx:pt idx="22215">150000</cx:pt>
          <cx:pt idx="22216">90000</cx:pt>
          <cx:pt idx="22217">70000</cx:pt>
          <cx:pt idx="22218">170000</cx:pt>
          <cx:pt idx="22219">350000</cx:pt>
          <cx:pt idx="22220">360000</cx:pt>
          <cx:pt idx="22221">350000</cx:pt>
          <cx:pt idx="22222">350000</cx:pt>
          <cx:pt idx="22223">350000</cx:pt>
          <cx:pt idx="22224">210000</cx:pt>
          <cx:pt idx="22225">350000</cx:pt>
          <cx:pt idx="22226">200000</cx:pt>
          <cx:pt idx="22227">1350000</cx:pt>
          <cx:pt idx="22228">350000</cx:pt>
          <cx:pt idx="22229">250000</cx:pt>
          <cx:pt idx="22230">430000</cx:pt>
          <cx:pt idx="22231">100000</cx:pt>
          <cx:pt idx="22232">430000</cx:pt>
          <cx:pt idx="22233">80000</cx:pt>
          <cx:pt idx="22234">130000</cx:pt>
          <cx:pt idx="22235">160000</cx:pt>
          <cx:pt idx="22236">10000</cx:pt>
          <cx:pt idx="22237">110000</cx:pt>
          <cx:pt idx="22238">90000</cx:pt>
          <cx:pt idx="22239">80000</cx:pt>
          <cx:pt idx="22240">40000</cx:pt>
          <cx:pt idx="22241">90000</cx:pt>
          <cx:pt idx="22242">250000</cx:pt>
          <cx:pt idx="22243">200000</cx:pt>
          <cx:pt idx="22244">250000</cx:pt>
          <cx:pt idx="22245">10000</cx:pt>
          <cx:pt idx="22246">650000</cx:pt>
          <cx:pt idx="22247">700000</cx:pt>
          <cx:pt idx="22248">350000</cx:pt>
          <cx:pt idx="22249">260000</cx:pt>
          <cx:pt idx="22250">600000</cx:pt>
          <cx:pt idx="22251">170000</cx:pt>
          <cx:pt idx="22252">200000</cx:pt>
          <cx:pt idx="22253">110000</cx:pt>
          <cx:pt idx="22254">130000</cx:pt>
          <cx:pt idx="22255">550000</cx:pt>
          <cx:pt idx="22256">350000</cx:pt>
          <cx:pt idx="22257">300000</cx:pt>
          <cx:pt idx="22258">650000</cx:pt>
          <cx:pt idx="22259">400000</cx:pt>
          <cx:pt idx="22260">20000</cx:pt>
          <cx:pt idx="22261">40000</cx:pt>
          <cx:pt idx="22262">60000</cx:pt>
          <cx:pt idx="22263">180000</cx:pt>
          <cx:pt idx="22264">320000</cx:pt>
          <cx:pt idx="22265">100000</cx:pt>
          <cx:pt idx="22266">250000</cx:pt>
          <cx:pt idx="22267">330000</cx:pt>
          <cx:pt idx="22268">240000</cx:pt>
          <cx:pt idx="22269">250000</cx:pt>
          <cx:pt idx="22270">250000</cx:pt>
          <cx:pt idx="22271">350000</cx:pt>
          <cx:pt idx="22272">40000</cx:pt>
          <cx:pt idx="22273">10000</cx:pt>
          <cx:pt idx="22274">360000</cx:pt>
          <cx:pt idx="22275">350000</cx:pt>
          <cx:pt idx="22276">280000</cx:pt>
          <cx:pt idx="22277">310000</cx:pt>
          <cx:pt idx="22278">60000</cx:pt>
          <cx:pt idx="22279">90000</cx:pt>
          <cx:pt idx="22280">560000</cx:pt>
          <cx:pt idx="22281">350000</cx:pt>
          <cx:pt idx="22282">80000</cx:pt>
          <cx:pt idx="22283">450000</cx:pt>
          <cx:pt idx="22284">80000</cx:pt>
          <cx:pt idx="22285">550000</cx:pt>
          <cx:pt idx="22286">1000000</cx:pt>
          <cx:pt idx="22287">350000</cx:pt>
          <cx:pt idx="22288">750000</cx:pt>
          <cx:pt idx="22289">180000</cx:pt>
          <cx:pt idx="22290">240000</cx:pt>
          <cx:pt idx="22291">1300000</cx:pt>
          <cx:pt idx="22292">230000</cx:pt>
          <cx:pt idx="22293">100000</cx:pt>
          <cx:pt idx="22294">40000</cx:pt>
          <cx:pt idx="22295">100000</cx:pt>
          <cx:pt idx="22296">470000</cx:pt>
          <cx:pt idx="22297">250000</cx:pt>
          <cx:pt idx="22298">130000</cx:pt>
          <cx:pt idx="22299">130000</cx:pt>
          <cx:pt idx="22300">50000</cx:pt>
          <cx:pt idx="22301">450000</cx:pt>
          <cx:pt idx="22302">700000</cx:pt>
          <cx:pt idx="22303">20000</cx:pt>
          <cx:pt idx="22304">150000</cx:pt>
          <cx:pt idx="22305">200000</cx:pt>
          <cx:pt idx="22306">600000</cx:pt>
          <cx:pt idx="22307">550000</cx:pt>
          <cx:pt idx="22308">680000</cx:pt>
          <cx:pt idx="22309">550000</cx:pt>
          <cx:pt idx="22310">100000</cx:pt>
          <cx:pt idx="22311">280000</cx:pt>
          <cx:pt idx="22312">260000</cx:pt>
          <cx:pt idx="22313">200000</cx:pt>
          <cx:pt idx="22314">120000</cx:pt>
          <cx:pt idx="22315">380000</cx:pt>
          <cx:pt idx="22316">50000</cx:pt>
          <cx:pt idx="22317">400000</cx:pt>
          <cx:pt idx="22318">80000</cx:pt>
          <cx:pt idx="22319">230000</cx:pt>
          <cx:pt idx="22320">150000</cx:pt>
          <cx:pt idx="22321">310000</cx:pt>
          <cx:pt idx="22322">10000</cx:pt>
          <cx:pt idx="22323">240000</cx:pt>
          <cx:pt idx="22324">130000</cx:pt>
          <cx:pt idx="22325">400000</cx:pt>
          <cx:pt idx="22326">40000</cx:pt>
          <cx:pt idx="22327">80000</cx:pt>
          <cx:pt idx="22328">280000</cx:pt>
          <cx:pt idx="22329">90000</cx:pt>
          <cx:pt idx="22330">140000</cx:pt>
          <cx:pt idx="22331">160000</cx:pt>
          <cx:pt idx="22332">10000</cx:pt>
          <cx:pt idx="22333">160000</cx:pt>
          <cx:pt idx="22334">60000</cx:pt>
          <cx:pt idx="22335">200000</cx:pt>
          <cx:pt idx="22336">170000</cx:pt>
          <cx:pt idx="22337">170000</cx:pt>
          <cx:pt idx="22338">90000</cx:pt>
          <cx:pt idx="22339">500000</cx:pt>
          <cx:pt idx="22340">750000</cx:pt>
          <cx:pt idx="22341">140000</cx:pt>
          <cx:pt idx="22342">240000</cx:pt>
          <cx:pt idx="22343">230000</cx:pt>
          <cx:pt idx="22344">350000</cx:pt>
          <cx:pt idx="22345">300000</cx:pt>
          <cx:pt idx="22346">110000</cx:pt>
          <cx:pt idx="22347">130000</cx:pt>
          <cx:pt idx="22348">750000</cx:pt>
          <cx:pt idx="22349">240000</cx:pt>
          <cx:pt idx="22350">20000</cx:pt>
          <cx:pt idx="22351">650000</cx:pt>
          <cx:pt idx="22352">90000</cx:pt>
          <cx:pt idx="22353">300000</cx:pt>
          <cx:pt idx="22354">80000</cx:pt>
          <cx:pt idx="22355">190000</cx:pt>
          <cx:pt idx="22356">40000</cx:pt>
          <cx:pt idx="22357">550000</cx:pt>
          <cx:pt idx="22358">180000</cx:pt>
          <cx:pt idx="22359">200000</cx:pt>
          <cx:pt idx="22360">250000</cx:pt>
          <cx:pt idx="22361">800000</cx:pt>
          <cx:pt idx="22362">60000</cx:pt>
          <cx:pt idx="22363">260000</cx:pt>
          <cx:pt idx="22364">330000</cx:pt>
          <cx:pt idx="22365">320000</cx:pt>
          <cx:pt idx="22366">40000</cx:pt>
          <cx:pt idx="22367">400000</cx:pt>
          <cx:pt idx="22368">2520000</cx:pt>
          <cx:pt idx="22369">650000</cx:pt>
          <cx:pt idx="22370">240000</cx:pt>
          <cx:pt idx="22371">580000</cx:pt>
          <cx:pt idx="22372">90000</cx:pt>
          <cx:pt idx="22373">50000</cx:pt>
          <cx:pt idx="22374">50000</cx:pt>
          <cx:pt idx="22375">110000</cx:pt>
          <cx:pt idx="22376">680000</cx:pt>
          <cx:pt idx="22377">290000</cx:pt>
          <cx:pt idx="22378">170000</cx:pt>
          <cx:pt idx="22379">40000</cx:pt>
          <cx:pt idx="22380">200000</cx:pt>
          <cx:pt idx="22381">260000</cx:pt>
          <cx:pt idx="22382">280000</cx:pt>
          <cx:pt idx="22383">230000</cx:pt>
          <cx:pt idx="22384">150000</cx:pt>
          <cx:pt idx="22385">70000</cx:pt>
          <cx:pt idx="22386">220000</cx:pt>
          <cx:pt idx="22387">20000</cx:pt>
          <cx:pt idx="22388">1000000</cx:pt>
          <cx:pt idx="22389">130000</cx:pt>
          <cx:pt idx="22390">80000</cx:pt>
          <cx:pt idx="22391">180000</cx:pt>
          <cx:pt idx="22392">350000</cx:pt>
          <cx:pt idx="22393">590000</cx:pt>
          <cx:pt idx="22394">300000</cx:pt>
          <cx:pt idx="22395">40000</cx:pt>
          <cx:pt idx="22396">100000</cx:pt>
          <cx:pt idx="22397">320000</cx:pt>
          <cx:pt idx="22398">100000</cx:pt>
          <cx:pt idx="22399">830000</cx:pt>
          <cx:pt idx="22400">650000</cx:pt>
          <cx:pt idx="22401">60000</cx:pt>
          <cx:pt idx="22402">130000</cx:pt>
          <cx:pt idx="22403">90000</cx:pt>
          <cx:pt idx="22404">300000</cx:pt>
          <cx:pt idx="22405">450000</cx:pt>
          <cx:pt idx="22406">180000</cx:pt>
          <cx:pt idx="22407">150000</cx:pt>
          <cx:pt idx="22408">350000</cx:pt>
          <cx:pt idx="22409">540000</cx:pt>
          <cx:pt idx="22410">60000</cx:pt>
          <cx:pt idx="22411">2520000</cx:pt>
          <cx:pt idx="22412">200000</cx:pt>
          <cx:pt idx="22413">400000</cx:pt>
          <cx:pt idx="22414">140000</cx:pt>
          <cx:pt idx="22415">130000</cx:pt>
          <cx:pt idx="22416">230000</cx:pt>
          <cx:pt idx="22417">150000</cx:pt>
          <cx:pt idx="22418">70000</cx:pt>
          <cx:pt idx="22419">340000</cx:pt>
          <cx:pt idx="22420">200000</cx:pt>
          <cx:pt idx="22421">250000</cx:pt>
          <cx:pt idx="22422">240000</cx:pt>
          <cx:pt idx="22423">250000</cx:pt>
          <cx:pt idx="22424">50000</cx:pt>
          <cx:pt idx="22425">150000</cx:pt>
          <cx:pt idx="22426">120000</cx:pt>
          <cx:pt idx="22427">180000</cx:pt>
          <cx:pt idx="22428">100000</cx:pt>
          <cx:pt idx="22429">50000</cx:pt>
          <cx:pt idx="22430">110000</cx:pt>
          <cx:pt idx="22431">180000</cx:pt>
          <cx:pt idx="22432">100000</cx:pt>
          <cx:pt idx="22433">550000</cx:pt>
          <cx:pt idx="22434">1000000</cx:pt>
          <cx:pt idx="22435">280000</cx:pt>
          <cx:pt idx="22436">250000</cx:pt>
          <cx:pt idx="22437">320000</cx:pt>
          <cx:pt idx="22438">650000</cx:pt>
          <cx:pt idx="22439">400000</cx:pt>
          <cx:pt idx="22440">90000</cx:pt>
          <cx:pt idx="22441">300000</cx:pt>
          <cx:pt idx="22442">120000</cx:pt>
          <cx:pt idx="22443">1000000</cx:pt>
          <cx:pt idx="22444">50000</cx:pt>
          <cx:pt idx="22445">70000</cx:pt>
          <cx:pt idx="22446">30000</cx:pt>
          <cx:pt idx="22447">240000</cx:pt>
          <cx:pt idx="22448">160000</cx:pt>
          <cx:pt idx="22449">130000</cx:pt>
          <cx:pt idx="22450">150000</cx:pt>
          <cx:pt idx="22451">290000</cx:pt>
          <cx:pt idx="22452">50000</cx:pt>
          <cx:pt idx="22453">80000</cx:pt>
          <cx:pt idx="22454">100000</cx:pt>
          <cx:pt idx="22455">70000</cx:pt>
          <cx:pt idx="22456">300000</cx:pt>
          <cx:pt idx="22457">460000</cx:pt>
          <cx:pt idx="22458">350000</cx:pt>
          <cx:pt idx="22459">90000</cx:pt>
          <cx:pt idx="22460">130000</cx:pt>
          <cx:pt idx="22461">170000</cx:pt>
          <cx:pt idx="22462">250000</cx:pt>
          <cx:pt idx="22463">90000</cx:pt>
          <cx:pt idx="22464">550000</cx:pt>
          <cx:pt idx="22465">160000</cx:pt>
          <cx:pt idx="22466">160000</cx:pt>
          <cx:pt idx="22467">450000</cx:pt>
          <cx:pt idx="22468">270000</cx:pt>
          <cx:pt idx="22469">300000</cx:pt>
          <cx:pt idx="22470">450000</cx:pt>
          <cx:pt idx="22471">230000</cx:pt>
          <cx:pt idx="22472">90000</cx:pt>
          <cx:pt idx="22473">50000</cx:pt>
          <cx:pt idx="22474">120000</cx:pt>
          <cx:pt idx="22475">170000</cx:pt>
          <cx:pt idx="22476">240000</cx:pt>
          <cx:pt idx="22477">400000</cx:pt>
          <cx:pt idx="22478">110000</cx:pt>
          <cx:pt idx="22479">100000</cx:pt>
          <cx:pt idx="22480">60000</cx:pt>
          <cx:pt idx="22481">320000</cx:pt>
          <cx:pt idx="22482">190000</cx:pt>
          <cx:pt idx="22483">170000</cx:pt>
          <cx:pt idx="22484">80000</cx:pt>
          <cx:pt idx="22485">100000</cx:pt>
          <cx:pt idx="22486">150000</cx:pt>
          <cx:pt idx="22487">140000</cx:pt>
          <cx:pt idx="22488">150000</cx:pt>
          <cx:pt idx="22489">150000</cx:pt>
          <cx:pt idx="22490">300000</cx:pt>
          <cx:pt idx="22491">30000</cx:pt>
          <cx:pt idx="22492">100000</cx:pt>
          <cx:pt idx="22493">480000</cx:pt>
          <cx:pt idx="22494">250000</cx:pt>
          <cx:pt idx="22495">110000</cx:pt>
          <cx:pt idx="22496">210000</cx:pt>
          <cx:pt idx="22497">170000</cx:pt>
          <cx:pt idx="22498">210000</cx:pt>
          <cx:pt idx="22499">300000</cx:pt>
          <cx:pt idx="22500">340000</cx:pt>
          <cx:pt idx="22501">180000</cx:pt>
          <cx:pt idx="22502">120000</cx:pt>
          <cx:pt idx="22503">220000</cx:pt>
          <cx:pt idx="22504">100000</cx:pt>
          <cx:pt idx="22505">800000</cx:pt>
          <cx:pt idx="22506">20000</cx:pt>
          <cx:pt idx="22507">230000</cx:pt>
          <cx:pt idx="22508">50000</cx:pt>
          <cx:pt idx="22509">130000</cx:pt>
          <cx:pt idx="22510">280000</cx:pt>
          <cx:pt idx="22511">220000</cx:pt>
          <cx:pt idx="22512">230000</cx:pt>
          <cx:pt idx="22513">400000</cx:pt>
          <cx:pt idx="22514">30000</cx:pt>
          <cx:pt idx="22515">20000</cx:pt>
          <cx:pt idx="22516">330000</cx:pt>
          <cx:pt idx="22517">400000</cx:pt>
          <cx:pt idx="22518">460000</cx:pt>
          <cx:pt idx="22519">100000</cx:pt>
          <cx:pt idx="22520">160000</cx:pt>
          <cx:pt idx="22521">100000</cx:pt>
          <cx:pt idx="22522">50000</cx:pt>
          <cx:pt idx="22523">290000</cx:pt>
          <cx:pt idx="22524">750000</cx:pt>
          <cx:pt idx="22525">550000</cx:pt>
          <cx:pt idx="22526">2520000</cx:pt>
          <cx:pt idx="22527">330000</cx:pt>
          <cx:pt idx="22528">950000</cx:pt>
          <cx:pt idx="22529">230000</cx:pt>
          <cx:pt idx="22530">2520000</cx:pt>
          <cx:pt idx="22531">550000</cx:pt>
          <cx:pt idx="22532">160000</cx:pt>
          <cx:pt idx="22533">240000</cx:pt>
          <cx:pt idx="22534">80000</cx:pt>
          <cx:pt idx="22535">500000</cx:pt>
          <cx:pt idx="22536">450000</cx:pt>
          <cx:pt idx="22537">270000</cx:pt>
          <cx:pt idx="22538">800000</cx:pt>
          <cx:pt idx="22539">420000</cx:pt>
          <cx:pt idx="22540">10000</cx:pt>
          <cx:pt idx="22541">250000</cx:pt>
          <cx:pt idx="22542">330000</cx:pt>
          <cx:pt idx="22543">430000</cx:pt>
          <cx:pt idx="22544">410000</cx:pt>
          <cx:pt idx="22545">250000</cx:pt>
          <cx:pt idx="22546">70000</cx:pt>
          <cx:pt idx="22547">80000</cx:pt>
          <cx:pt idx="22548">90000</cx:pt>
          <cx:pt idx="22549">250000</cx:pt>
          <cx:pt idx="22550">330000</cx:pt>
          <cx:pt idx="22551">300000</cx:pt>
          <cx:pt idx="22552">450000</cx:pt>
          <cx:pt idx="22553">200000</cx:pt>
          <cx:pt idx="22554">130000</cx:pt>
          <cx:pt idx="22555">170000</cx:pt>
          <cx:pt idx="22556">190000</cx:pt>
          <cx:pt idx="22557">370000</cx:pt>
          <cx:pt idx="22558">20000</cx:pt>
          <cx:pt idx="22559">150000</cx:pt>
          <cx:pt idx="22560">30000</cx:pt>
          <cx:pt idx="22561">100000</cx:pt>
          <cx:pt idx="22562">900000</cx:pt>
          <cx:pt idx="22563">240000</cx:pt>
          <cx:pt idx="22564">120000</cx:pt>
          <cx:pt idx="22565">100000</cx:pt>
          <cx:pt idx="22566">150000</cx:pt>
          <cx:pt idx="22567">600000</cx:pt>
          <cx:pt idx="22568">100000</cx:pt>
          <cx:pt idx="22569">90000</cx:pt>
          <cx:pt idx="22570">20000</cx:pt>
          <cx:pt idx="22571">90000</cx:pt>
          <cx:pt idx="22572">200000</cx:pt>
          <cx:pt idx="22573">280000</cx:pt>
          <cx:pt idx="22574">1000000</cx:pt>
          <cx:pt idx="22575">400000</cx:pt>
          <cx:pt idx="22576">250000</cx:pt>
          <cx:pt idx="22577">70000</cx:pt>
          <cx:pt idx="22578">80000</cx:pt>
          <cx:pt idx="22579">850000</cx:pt>
          <cx:pt idx="22580">380000</cx:pt>
          <cx:pt idx="22581">230000</cx:pt>
          <cx:pt idx="22582">130000</cx:pt>
          <cx:pt idx="22583">400000</cx:pt>
          <cx:pt idx="22584">370000</cx:pt>
          <cx:pt idx="22585">450000</cx:pt>
          <cx:pt idx="22586">400000</cx:pt>
          <cx:pt idx="22587">230000</cx:pt>
          <cx:pt idx="22588">180000</cx:pt>
          <cx:pt idx="22589">200000</cx:pt>
          <cx:pt idx="22590">150000</cx:pt>
          <cx:pt idx="22591">60000</cx:pt>
          <cx:pt idx="22592">80000</cx:pt>
          <cx:pt idx="22593">110000</cx:pt>
          <cx:pt idx="22594">90000</cx:pt>
          <cx:pt idx="22595">500000</cx:pt>
          <cx:pt idx="22596">2520000</cx:pt>
          <cx:pt idx="22597">1000000</cx:pt>
          <cx:pt idx="22598">1200000</cx:pt>
          <cx:pt idx="22599">580000</cx:pt>
          <cx:pt idx="22600">80000</cx:pt>
          <cx:pt idx="22601">500000</cx:pt>
          <cx:pt idx="22602">700000</cx:pt>
          <cx:pt idx="22603">230000</cx:pt>
          <cx:pt idx="22604">130000</cx:pt>
          <cx:pt idx="22605">350000</cx:pt>
          <cx:pt idx="22606">180000</cx:pt>
          <cx:pt idx="22607">90000</cx:pt>
          <cx:pt idx="22608">800000</cx:pt>
          <cx:pt idx="22609">400000</cx:pt>
          <cx:pt idx="22610">640000</cx:pt>
          <cx:pt idx="22611">320000</cx:pt>
          <cx:pt idx="22612">500000</cx:pt>
          <cx:pt idx="22613">20000</cx:pt>
          <cx:pt idx="22614">130000</cx:pt>
          <cx:pt idx="22615">950000</cx:pt>
          <cx:pt idx="22616">550000</cx:pt>
          <cx:pt idx="22617">900000</cx:pt>
          <cx:pt idx="22618">650000</cx:pt>
          <cx:pt idx="22619">30000</cx:pt>
          <cx:pt idx="22620">130000</cx:pt>
          <cx:pt idx="22621">100000</cx:pt>
          <cx:pt idx="22622">300000</cx:pt>
          <cx:pt idx="22623">900000</cx:pt>
          <cx:pt idx="22624">280000</cx:pt>
          <cx:pt idx="22625">650000</cx:pt>
          <cx:pt idx="22626">2520000</cx:pt>
          <cx:pt idx="22627">430000</cx:pt>
          <cx:pt idx="22628">220000</cx:pt>
          <cx:pt idx="22629">300000</cx:pt>
          <cx:pt idx="22630">550000</cx:pt>
          <cx:pt idx="22631">250000</cx:pt>
          <cx:pt idx="22632">820000</cx:pt>
          <cx:pt idx="22633">380000</cx:pt>
          <cx:pt idx="22634">380000</cx:pt>
          <cx:pt idx="22635">400000</cx:pt>
          <cx:pt idx="22636">400000</cx:pt>
          <cx:pt idx="22637">350000</cx:pt>
          <cx:pt idx="22638">20000</cx:pt>
          <cx:pt idx="22639">370000</cx:pt>
          <cx:pt idx="22640">190000</cx:pt>
          <cx:pt idx="22641">1050000</cx:pt>
          <cx:pt idx="22642">150000</cx:pt>
          <cx:pt idx="22643">80000</cx:pt>
          <cx:pt idx="22644">220000</cx:pt>
          <cx:pt idx="22645">450000</cx:pt>
          <cx:pt idx="22646">200000</cx:pt>
          <cx:pt idx="22647">170000</cx:pt>
          <cx:pt idx="22648">40000</cx:pt>
          <cx:pt idx="22649">160000</cx:pt>
          <cx:pt idx="22650">300000</cx:pt>
          <cx:pt idx="22651">400000</cx:pt>
          <cx:pt idx="22652">350000</cx:pt>
          <cx:pt idx="22653">260000</cx:pt>
          <cx:pt idx="22654">300000</cx:pt>
          <cx:pt idx="22655">130000</cx:pt>
          <cx:pt idx="22656">300000</cx:pt>
          <cx:pt idx="22657">400000</cx:pt>
          <cx:pt idx="22658">450000</cx:pt>
          <cx:pt idx="22659">80000</cx:pt>
          <cx:pt idx="22660">150000</cx:pt>
          <cx:pt idx="22661">240000</cx:pt>
          <cx:pt idx="22662">250000</cx:pt>
          <cx:pt idx="22663">10000</cx:pt>
          <cx:pt idx="22664">800000</cx:pt>
          <cx:pt idx="22665">20000</cx:pt>
          <cx:pt idx="22666">150000</cx:pt>
          <cx:pt idx="22667">80000</cx:pt>
          <cx:pt idx="22668">280000</cx:pt>
          <cx:pt idx="22669">110000</cx:pt>
          <cx:pt idx="22670">1000000</cx:pt>
          <cx:pt idx="22671">290000</cx:pt>
          <cx:pt idx="22672">130000</cx:pt>
          <cx:pt idx="22673">230000</cx:pt>
          <cx:pt idx="22674">290000</cx:pt>
          <cx:pt idx="22675">200000</cx:pt>
          <cx:pt idx="22676">280000</cx:pt>
          <cx:pt idx="22677">250000</cx:pt>
          <cx:pt idx="22678">320000</cx:pt>
          <cx:pt idx="22679">340000</cx:pt>
          <cx:pt idx="22680">180000</cx:pt>
          <cx:pt idx="22681">310000</cx:pt>
          <cx:pt idx="22682">130000</cx:pt>
          <cx:pt idx="22683">230000</cx:pt>
          <cx:pt idx="22684">230000</cx:pt>
          <cx:pt idx="22685">670000</cx:pt>
          <cx:pt idx="22686">900000</cx:pt>
          <cx:pt idx="22687">10000</cx:pt>
          <cx:pt idx="22688">100000</cx:pt>
          <cx:pt idx="22689">450000</cx:pt>
          <cx:pt idx="22690">10000</cx:pt>
          <cx:pt idx="22691">580000</cx:pt>
          <cx:pt idx="22692">600000</cx:pt>
          <cx:pt idx="22693">130000</cx:pt>
          <cx:pt idx="22694">10000</cx:pt>
          <cx:pt idx="22695">40000</cx:pt>
          <cx:pt idx="22696">380000</cx:pt>
          <cx:pt idx="22697">170000</cx:pt>
          <cx:pt idx="22698">110000</cx:pt>
          <cx:pt idx="22699">780000</cx:pt>
          <cx:pt idx="22700">40000</cx:pt>
          <cx:pt idx="22701">180000</cx:pt>
          <cx:pt idx="22702">150000</cx:pt>
          <cx:pt idx="22703">1200000</cx:pt>
          <cx:pt idx="22704">300000</cx:pt>
          <cx:pt idx="22705">330000</cx:pt>
          <cx:pt idx="22706">400000</cx:pt>
          <cx:pt idx="22707">110000</cx:pt>
          <cx:pt idx="22708">340000</cx:pt>
          <cx:pt idx="22709">190000</cx:pt>
          <cx:pt idx="22710">90000</cx:pt>
          <cx:pt idx="22711">290000</cx:pt>
          <cx:pt idx="22712">750000</cx:pt>
          <cx:pt idx="22713">150000</cx:pt>
          <cx:pt idx="22714">350000</cx:pt>
          <cx:pt idx="22715">220000</cx:pt>
          <cx:pt idx="22716">250000</cx:pt>
          <cx:pt idx="22717">300000</cx:pt>
          <cx:pt idx="22718">300000</cx:pt>
          <cx:pt idx="22719">400000</cx:pt>
          <cx:pt idx="22720">380000</cx:pt>
          <cx:pt idx="22721">180000</cx:pt>
          <cx:pt idx="22722">80000</cx:pt>
          <cx:pt idx="22723">410000</cx:pt>
          <cx:pt idx="22724">590000</cx:pt>
          <cx:pt idx="22725">480000</cx:pt>
          <cx:pt idx="22726">200000</cx:pt>
          <cx:pt idx="22727">500000</cx:pt>
          <cx:pt idx="22728">30000</cx:pt>
          <cx:pt idx="22729">120000</cx:pt>
          <cx:pt idx="22730">140000</cx:pt>
          <cx:pt idx="22731">120000</cx:pt>
          <cx:pt idx="22732">470000</cx:pt>
          <cx:pt idx="22733">700000</cx:pt>
          <cx:pt idx="22734">700000</cx:pt>
          <cx:pt idx="22735">350000</cx:pt>
          <cx:pt idx="22736">250000</cx:pt>
          <cx:pt idx="22737">810000</cx:pt>
          <cx:pt idx="22738">40000</cx:pt>
          <cx:pt idx="22739">300000</cx:pt>
          <cx:pt idx="22740">30000</cx:pt>
          <cx:pt idx="22741">600000</cx:pt>
          <cx:pt idx="22742">400000</cx:pt>
          <cx:pt idx="22743">250000</cx:pt>
          <cx:pt idx="22744">60000</cx:pt>
          <cx:pt idx="22745">130000</cx:pt>
          <cx:pt idx="22746">500000</cx:pt>
          <cx:pt idx="22747">320000</cx:pt>
          <cx:pt idx="22748">10000</cx:pt>
          <cx:pt idx="22749">100000</cx:pt>
          <cx:pt idx="22750">60000</cx:pt>
          <cx:pt idx="22751">90000</cx:pt>
          <cx:pt idx="22752">450000</cx:pt>
          <cx:pt idx="22753">530000</cx:pt>
          <cx:pt idx="22754">50000</cx:pt>
          <cx:pt idx="22755">200000</cx:pt>
          <cx:pt idx="22756">230000</cx:pt>
          <cx:pt idx="22757">10000</cx:pt>
          <cx:pt idx="22758">70000</cx:pt>
          <cx:pt idx="22759">110000</cx:pt>
          <cx:pt idx="22760">200000</cx:pt>
          <cx:pt idx="22761">130000</cx:pt>
          <cx:pt idx="22762">60000</cx:pt>
          <cx:pt idx="22763">30000</cx:pt>
          <cx:pt idx="22764">700000</cx:pt>
          <cx:pt idx="22765">830000</cx:pt>
          <cx:pt idx="22766">170000</cx:pt>
          <cx:pt idx="22767">500000</cx:pt>
          <cx:pt idx="22768">220000</cx:pt>
          <cx:pt idx="22769">340000</cx:pt>
          <cx:pt idx="22770">400000</cx:pt>
          <cx:pt idx="22771">200000</cx:pt>
          <cx:pt idx="22772">60000</cx:pt>
          <cx:pt idx="22773">350000</cx:pt>
          <cx:pt idx="22774">110000</cx:pt>
          <cx:pt idx="22775">160000</cx:pt>
          <cx:pt idx="22776">150000</cx:pt>
          <cx:pt idx="22777">500000</cx:pt>
          <cx:pt idx="22778">250000</cx:pt>
          <cx:pt idx="22779">480000</cx:pt>
          <cx:pt idx="22780">400000</cx:pt>
          <cx:pt idx="22781">700000</cx:pt>
          <cx:pt idx="22782">200000</cx:pt>
          <cx:pt idx="22783">30000</cx:pt>
          <cx:pt idx="22784">60000</cx:pt>
          <cx:pt idx="22785">2520000</cx:pt>
          <cx:pt idx="22786">600000</cx:pt>
          <cx:pt idx="22787">230000</cx:pt>
          <cx:pt idx="22788">380000</cx:pt>
          <cx:pt idx="22789">350000</cx:pt>
          <cx:pt idx="22790">120000</cx:pt>
          <cx:pt idx="22791">40000</cx:pt>
          <cx:pt idx="22792">110000</cx:pt>
          <cx:pt idx="22793">40000</cx:pt>
          <cx:pt idx="22794">80000</cx:pt>
          <cx:pt idx="22795">40000</cx:pt>
          <cx:pt idx="22796">200000</cx:pt>
          <cx:pt idx="22797">260000</cx:pt>
          <cx:pt idx="22798">1200000</cx:pt>
          <cx:pt idx="22799">750000</cx:pt>
          <cx:pt idx="22800">200000</cx:pt>
          <cx:pt idx="22801">180000</cx:pt>
          <cx:pt idx="22802">240000</cx:pt>
          <cx:pt idx="22803">100000</cx:pt>
          <cx:pt idx="22804">250000</cx:pt>
          <cx:pt idx="22805">300000</cx:pt>
          <cx:pt idx="22806">150000</cx:pt>
          <cx:pt idx="22807">180000</cx:pt>
          <cx:pt idx="22808">180000</cx:pt>
          <cx:pt idx="22809">90000</cx:pt>
          <cx:pt idx="22810">170000</cx:pt>
          <cx:pt idx="22811">230000</cx:pt>
          <cx:pt idx="22812">90000</cx:pt>
          <cx:pt idx="22813">30000</cx:pt>
          <cx:pt idx="22814">500000</cx:pt>
          <cx:pt idx="22815">420000</cx:pt>
          <cx:pt idx="22816">700000</cx:pt>
          <cx:pt idx="22817">20000</cx:pt>
          <cx:pt idx="22818">480000</cx:pt>
          <cx:pt idx="22819">30000</cx:pt>
          <cx:pt idx="22820">80000</cx:pt>
          <cx:pt idx="22821">900000</cx:pt>
          <cx:pt idx="22822">650000</cx:pt>
          <cx:pt idx="22823">30000</cx:pt>
          <cx:pt idx="22824">400000</cx:pt>
          <cx:pt idx="22825">130000</cx:pt>
          <cx:pt idx="22826">400000</cx:pt>
          <cx:pt idx="22827">750000</cx:pt>
          <cx:pt idx="22828">2520000</cx:pt>
          <cx:pt idx="22829">1250000</cx:pt>
          <cx:pt idx="22830">100000</cx:pt>
          <cx:pt idx="22831">250000</cx:pt>
          <cx:pt idx="22832">100000</cx:pt>
          <cx:pt idx="22833">180000</cx:pt>
          <cx:pt idx="22834">280000</cx:pt>
          <cx:pt idx="22835">650000</cx:pt>
          <cx:pt idx="22836">180000</cx:pt>
          <cx:pt idx="22837">120000</cx:pt>
          <cx:pt idx="22838">300000</cx:pt>
          <cx:pt idx="22839">500000</cx:pt>
          <cx:pt idx="22840">180000</cx:pt>
          <cx:pt idx="22841">80000</cx:pt>
          <cx:pt idx="22842">20000</cx:pt>
          <cx:pt idx="22843">130000</cx:pt>
          <cx:pt idx="22844">190000</cx:pt>
          <cx:pt idx="22845">120000</cx:pt>
          <cx:pt idx="22846">150000</cx:pt>
          <cx:pt idx="22847">250000</cx:pt>
          <cx:pt idx="22848">350000</cx:pt>
          <cx:pt idx="22849">240000</cx:pt>
          <cx:pt idx="22850">40000</cx:pt>
          <cx:pt idx="22851">200000</cx:pt>
          <cx:pt idx="22852">70000</cx:pt>
          <cx:pt idx="22853">300000</cx:pt>
          <cx:pt idx="22854">220000</cx:pt>
          <cx:pt idx="22855">90000</cx:pt>
          <cx:pt idx="22856">600000</cx:pt>
          <cx:pt idx="22857">660000</cx:pt>
          <cx:pt idx="22858">650000</cx:pt>
          <cx:pt idx="22859">140000</cx:pt>
          <cx:pt idx="22860">300000</cx:pt>
          <cx:pt idx="22861">10000</cx:pt>
          <cx:pt idx="22862">160000</cx:pt>
          <cx:pt idx="22863">60000</cx:pt>
          <cx:pt idx="22864">130000</cx:pt>
          <cx:pt idx="22865">480000</cx:pt>
          <cx:pt idx="22866">870000</cx:pt>
          <cx:pt idx="22867">350000</cx:pt>
          <cx:pt idx="22868">160000</cx:pt>
          <cx:pt idx="22869">350000</cx:pt>
          <cx:pt idx="22870">300000</cx:pt>
          <cx:pt idx="22871">250000</cx:pt>
          <cx:pt idx="22872">230000</cx:pt>
          <cx:pt idx="22873">750000</cx:pt>
          <cx:pt idx="22874">180000</cx:pt>
          <cx:pt idx="22875">150000</cx:pt>
          <cx:pt idx="22876">400000</cx:pt>
          <cx:pt idx="22877">300000</cx:pt>
          <cx:pt idx="22878">10000</cx:pt>
          <cx:pt idx="22879">60000</cx:pt>
          <cx:pt idx="22880">100000</cx:pt>
          <cx:pt idx="22881">140000</cx:pt>
          <cx:pt idx="22882">700000</cx:pt>
          <cx:pt idx="22883">700000</cx:pt>
          <cx:pt idx="22884">60000</cx:pt>
          <cx:pt idx="22885">280000</cx:pt>
          <cx:pt idx="22886">180000</cx:pt>
          <cx:pt idx="22887">150000</cx:pt>
          <cx:pt idx="22888">150000</cx:pt>
          <cx:pt idx="22889">190000</cx:pt>
          <cx:pt idx="22890">220000</cx:pt>
          <cx:pt idx="22891">60000</cx:pt>
          <cx:pt idx="22892">1000000</cx:pt>
          <cx:pt idx="22893">450000</cx:pt>
          <cx:pt idx="22894">350000</cx:pt>
          <cx:pt idx="22895">10000</cx:pt>
          <cx:pt idx="22896">10000</cx:pt>
          <cx:pt idx="22897">190000</cx:pt>
          <cx:pt idx="22898">40000</cx:pt>
          <cx:pt idx="22899">100000</cx:pt>
          <cx:pt idx="22900">140000</cx:pt>
          <cx:pt idx="22901">800000</cx:pt>
          <cx:pt idx="22902">80000</cx:pt>
          <cx:pt idx="22903">100000</cx:pt>
          <cx:pt idx="22904">60000</cx:pt>
          <cx:pt idx="22905">100000</cx:pt>
          <cx:pt idx="22906">420000</cx:pt>
          <cx:pt idx="22907">230000</cx:pt>
          <cx:pt idx="22908">100000</cx:pt>
          <cx:pt idx="22909">450000</cx:pt>
          <cx:pt idx="22910">230000</cx:pt>
          <cx:pt idx="22911">450000</cx:pt>
          <cx:pt idx="22912">200000</cx:pt>
          <cx:pt idx="22913">380000</cx:pt>
          <cx:pt idx="22914">300000</cx:pt>
          <cx:pt idx="22915">210000</cx:pt>
          <cx:pt idx="22916">180000</cx:pt>
          <cx:pt idx="22917">160000</cx:pt>
          <cx:pt idx="22918">180000</cx:pt>
          <cx:pt idx="22919">550000</cx:pt>
          <cx:pt idx="22920">90000</cx:pt>
          <cx:pt idx="22921">150000</cx:pt>
          <cx:pt idx="22922">200000</cx:pt>
          <cx:pt idx="22923">500000</cx:pt>
          <cx:pt idx="22924">180000</cx:pt>
          <cx:pt idx="22925">850000</cx:pt>
          <cx:pt idx="22926">110000</cx:pt>
          <cx:pt idx="22927">170000</cx:pt>
          <cx:pt idx="22928">350000</cx:pt>
          <cx:pt idx="22929">80000</cx:pt>
          <cx:pt idx="22930">180000</cx:pt>
          <cx:pt idx="22931">50000</cx:pt>
          <cx:pt idx="22932">120000</cx:pt>
          <cx:pt idx="22933">30000</cx:pt>
          <cx:pt idx="22934">750000</cx:pt>
          <cx:pt idx="22935">130000</cx:pt>
          <cx:pt idx="22936">600000</cx:pt>
          <cx:pt idx="22937">250000</cx:pt>
          <cx:pt idx="22938">400000</cx:pt>
          <cx:pt idx="22939">600000</cx:pt>
          <cx:pt idx="22940">320000</cx:pt>
          <cx:pt idx="22941">400000</cx:pt>
          <cx:pt idx="22942">210000</cx:pt>
          <cx:pt idx="22943">250000</cx:pt>
          <cx:pt idx="22944">220000</cx:pt>
          <cx:pt idx="22945">170000</cx:pt>
          <cx:pt idx="22946">450000</cx:pt>
          <cx:pt idx="22947">120000</cx:pt>
          <cx:pt idx="22948">80000</cx:pt>
          <cx:pt idx="22949">10000</cx:pt>
          <cx:pt idx="22950">140000</cx:pt>
          <cx:pt idx="22951">500000</cx:pt>
          <cx:pt idx="22952">420000</cx:pt>
          <cx:pt idx="22953">750000</cx:pt>
          <cx:pt idx="22954">120000</cx:pt>
          <cx:pt idx="22955">90000</cx:pt>
          <cx:pt idx="22956">90000</cx:pt>
          <cx:pt idx="22957">120000</cx:pt>
          <cx:pt idx="22958">90000</cx:pt>
          <cx:pt idx="22959">70000</cx:pt>
          <cx:pt idx="22960">160000</cx:pt>
          <cx:pt idx="22961">160000</cx:pt>
          <cx:pt idx="22962">300000</cx:pt>
          <cx:pt idx="22963">240000</cx:pt>
          <cx:pt idx="22964">290000</cx:pt>
          <cx:pt idx="22965">40000</cx:pt>
          <cx:pt idx="22966">400000</cx:pt>
          <cx:pt idx="22967">600000</cx:pt>
          <cx:pt idx="22968">850000</cx:pt>
          <cx:pt idx="22969">180000</cx:pt>
          <cx:pt idx="22970">450000</cx:pt>
          <cx:pt idx="22971">20000</cx:pt>
          <cx:pt idx="22972">330000</cx:pt>
          <cx:pt idx="22973">100000</cx:pt>
          <cx:pt idx="22974">830000</cx:pt>
          <cx:pt idx="22975">330000</cx:pt>
          <cx:pt idx="22976">60000</cx:pt>
          <cx:pt idx="22977">80000</cx:pt>
          <cx:pt idx="22978">200000</cx:pt>
          <cx:pt idx="22979">260000</cx:pt>
          <cx:pt idx="22980">100000</cx:pt>
          <cx:pt idx="22981">70000</cx:pt>
          <cx:pt idx="22982">270000</cx:pt>
          <cx:pt idx="22983">200000</cx:pt>
          <cx:pt idx="22984">120000</cx:pt>
          <cx:pt idx="22985">200000</cx:pt>
          <cx:pt idx="22986">20000</cx:pt>
          <cx:pt idx="22987">2520000</cx:pt>
          <cx:pt idx="22988">190000</cx:pt>
          <cx:pt idx="22989">180000</cx:pt>
          <cx:pt idx="22990">140000</cx:pt>
          <cx:pt idx="22991">270000</cx:pt>
          <cx:pt idx="22992">100000</cx:pt>
          <cx:pt idx="22993">330000</cx:pt>
          <cx:pt idx="22994">110000</cx:pt>
          <cx:pt idx="22995">430000</cx:pt>
          <cx:pt idx="22996">620000</cx:pt>
          <cx:pt idx="22997">560000</cx:pt>
          <cx:pt idx="22998">100000</cx:pt>
          <cx:pt idx="22999">30000</cx:pt>
          <cx:pt idx="23000">120000</cx:pt>
          <cx:pt idx="23001">180000</cx:pt>
          <cx:pt idx="23002">60000</cx:pt>
          <cx:pt idx="23003">480000</cx:pt>
          <cx:pt idx="23004">600000</cx:pt>
          <cx:pt idx="23005">80000</cx:pt>
          <cx:pt idx="23006">250000</cx:pt>
          <cx:pt idx="23007">250000</cx:pt>
          <cx:pt idx="23008">230000</cx:pt>
          <cx:pt idx="23009">190000</cx:pt>
          <cx:pt idx="23010">100000</cx:pt>
          <cx:pt idx="23011">50000</cx:pt>
          <cx:pt idx="23012">70000</cx:pt>
          <cx:pt idx="23013">250000</cx:pt>
          <cx:pt idx="23014">70000</cx:pt>
          <cx:pt idx="23015">180000</cx:pt>
          <cx:pt idx="23016">350000</cx:pt>
          <cx:pt idx="23017">350000</cx:pt>
          <cx:pt idx="23018">110000</cx:pt>
          <cx:pt idx="23019">80000</cx:pt>
          <cx:pt idx="23020">330000</cx:pt>
          <cx:pt idx="23021">190000</cx:pt>
          <cx:pt idx="23022">720000</cx:pt>
          <cx:pt idx="23023">630000</cx:pt>
          <cx:pt idx="23024">200000</cx:pt>
          <cx:pt idx="23025">200000</cx:pt>
          <cx:pt idx="23026">70000</cx:pt>
          <cx:pt idx="23027">90000</cx:pt>
          <cx:pt idx="23028">90000</cx:pt>
          <cx:pt idx="23029">70000</cx:pt>
          <cx:pt idx="23030">120000</cx:pt>
          <cx:pt idx="23031">230000</cx:pt>
          <cx:pt idx="23032">430000</cx:pt>
          <cx:pt idx="23033">90000</cx:pt>
          <cx:pt idx="23034">100000</cx:pt>
          <cx:pt idx="23035">100000</cx:pt>
          <cx:pt idx="23036">240000</cx:pt>
          <cx:pt idx="23037">250000</cx:pt>
          <cx:pt idx="23038">30000</cx:pt>
          <cx:pt idx="23039">570000</cx:pt>
          <cx:pt idx="23040">110000</cx:pt>
          <cx:pt idx="23041">200000</cx:pt>
          <cx:pt idx="23042">300000</cx:pt>
          <cx:pt idx="23043">200000</cx:pt>
          <cx:pt idx="23044">280000</cx:pt>
          <cx:pt idx="23045">150000</cx:pt>
          <cx:pt idx="23046">120000</cx:pt>
          <cx:pt idx="23047">10000</cx:pt>
          <cx:pt idx="23048">100000</cx:pt>
          <cx:pt idx="23049">330000</cx:pt>
          <cx:pt idx="23050">130000</cx:pt>
          <cx:pt idx="23051">150000</cx:pt>
          <cx:pt idx="23052">120000</cx:pt>
          <cx:pt idx="23053">2520000</cx:pt>
          <cx:pt idx="23054">1200000</cx:pt>
          <cx:pt idx="23055">30000</cx:pt>
          <cx:pt idx="23056">350000</cx:pt>
          <cx:pt idx="23057">350000</cx:pt>
          <cx:pt idx="23058">100000</cx:pt>
          <cx:pt idx="23059">150000</cx:pt>
          <cx:pt idx="23060">250000</cx:pt>
          <cx:pt idx="23061">230000</cx:pt>
          <cx:pt idx="23062">100000</cx:pt>
          <cx:pt idx="23063">120000</cx:pt>
          <cx:pt idx="23064">180000</cx:pt>
          <cx:pt idx="23065">30000</cx:pt>
          <cx:pt idx="23066">1300000</cx:pt>
          <cx:pt idx="23067">400000</cx:pt>
          <cx:pt idx="23068">100000</cx:pt>
          <cx:pt idx="23069">120000</cx:pt>
          <cx:pt idx="23070">180000</cx:pt>
          <cx:pt idx="23071">110000</cx:pt>
          <cx:pt idx="23072">150000</cx:pt>
          <cx:pt idx="23073">840000</cx:pt>
          <cx:pt idx="23074">300000</cx:pt>
          <cx:pt idx="23075">1000000</cx:pt>
          <cx:pt idx="23076">300000</cx:pt>
          <cx:pt idx="23077">70000</cx:pt>
          <cx:pt idx="23078">150000</cx:pt>
          <cx:pt idx="23079">550000</cx:pt>
          <cx:pt idx="23080">210000</cx:pt>
          <cx:pt idx="23081">80000</cx:pt>
          <cx:pt idx="23082">150000</cx:pt>
          <cx:pt idx="23083">180000</cx:pt>
          <cx:pt idx="23084">80000</cx:pt>
          <cx:pt idx="23085">130000</cx:pt>
          <cx:pt idx="23086">850000</cx:pt>
          <cx:pt idx="23087">120000</cx:pt>
          <cx:pt idx="23088">170000</cx:pt>
          <cx:pt idx="23089">40000</cx:pt>
          <cx:pt idx="23090">700000</cx:pt>
          <cx:pt idx="23091">360000</cx:pt>
          <cx:pt idx="23092">750000</cx:pt>
          <cx:pt idx="23093">1200000</cx:pt>
          <cx:pt idx="23094">60000</cx:pt>
          <cx:pt idx="23095">300000</cx:pt>
          <cx:pt idx="23096">230000</cx:pt>
          <cx:pt idx="23097">400000</cx:pt>
          <cx:pt idx="23098">170000</cx:pt>
          <cx:pt idx="23099">180000</cx:pt>
          <cx:pt idx="23100">130000</cx:pt>
          <cx:pt idx="23101">100000</cx:pt>
          <cx:pt idx="23102">300000</cx:pt>
          <cx:pt idx="23103">300000</cx:pt>
          <cx:pt idx="23104">200000</cx:pt>
          <cx:pt idx="23105">380000</cx:pt>
          <cx:pt idx="23106">270000</cx:pt>
          <cx:pt idx="23107">300000</cx:pt>
          <cx:pt idx="23108">250000</cx:pt>
          <cx:pt idx="23109">2520000</cx:pt>
          <cx:pt idx="23110">290000</cx:pt>
          <cx:pt idx="23111">90000</cx:pt>
          <cx:pt idx="23112">530000</cx:pt>
          <cx:pt idx="23113">220000</cx:pt>
          <cx:pt idx="23114">130000</cx:pt>
          <cx:pt idx="23115">350000</cx:pt>
          <cx:pt idx="23116">180000</cx:pt>
          <cx:pt idx="23117">150000</cx:pt>
          <cx:pt idx="23118">1000000</cx:pt>
          <cx:pt idx="23119">60000</cx:pt>
          <cx:pt idx="23120">500000</cx:pt>
          <cx:pt idx="23121">250000</cx:pt>
          <cx:pt idx="23122">200000</cx:pt>
          <cx:pt idx="23123">220000</cx:pt>
          <cx:pt idx="23124">400000</cx:pt>
          <cx:pt idx="23125">80000</cx:pt>
          <cx:pt idx="23126">10000</cx:pt>
          <cx:pt idx="23127">40000</cx:pt>
          <cx:pt idx="23128">400000</cx:pt>
          <cx:pt idx="23129">100000</cx:pt>
          <cx:pt idx="23130">300000</cx:pt>
          <cx:pt idx="23131">230000</cx:pt>
          <cx:pt idx="23132">210000</cx:pt>
          <cx:pt idx="23133">800000</cx:pt>
          <cx:pt idx="23134">380000</cx:pt>
          <cx:pt idx="23135">500000</cx:pt>
          <cx:pt idx="23136">350000</cx:pt>
          <cx:pt idx="23137">600000</cx:pt>
          <cx:pt idx="23138">650000</cx:pt>
          <cx:pt idx="23139">180000</cx:pt>
          <cx:pt idx="23140">230000</cx:pt>
          <cx:pt idx="23141">130000</cx:pt>
          <cx:pt idx="23142">110000</cx:pt>
          <cx:pt idx="23143">100000</cx:pt>
          <cx:pt idx="23144">120000</cx:pt>
          <cx:pt idx="23145">900000</cx:pt>
          <cx:pt idx="23146">350000</cx:pt>
          <cx:pt idx="23147">700000</cx:pt>
          <cx:pt idx="23148">50000</cx:pt>
          <cx:pt idx="23149">130000</cx:pt>
          <cx:pt idx="23150">250000</cx:pt>
          <cx:pt idx="23151">210000</cx:pt>
          <cx:pt idx="23152">20000</cx:pt>
          <cx:pt idx="23153">450000</cx:pt>
          <cx:pt idx="23154">240000</cx:pt>
          <cx:pt idx="23155">290000</cx:pt>
          <cx:pt idx="23156">240000</cx:pt>
          <cx:pt idx="23157">150000</cx:pt>
          <cx:pt idx="23158">980000</cx:pt>
          <cx:pt idx="23159">850000</cx:pt>
          <cx:pt idx="23160">1000000</cx:pt>
          <cx:pt idx="23161">230000</cx:pt>
          <cx:pt idx="23162">150000</cx:pt>
          <cx:pt idx="23163">280000</cx:pt>
          <cx:pt idx="23164">2520000</cx:pt>
          <cx:pt idx="23165">150000</cx:pt>
          <cx:pt idx="23166">200000</cx:pt>
          <cx:pt idx="23167">380000</cx:pt>
          <cx:pt idx="23168">310000</cx:pt>
          <cx:pt idx="23169">850000</cx:pt>
          <cx:pt idx="23170">350000</cx:pt>
          <cx:pt idx="23171">60000</cx:pt>
          <cx:pt idx="23172">100000</cx:pt>
          <cx:pt idx="23173">850000</cx:pt>
          <cx:pt idx="23174">1250000</cx:pt>
          <cx:pt idx="23175">120000</cx:pt>
          <cx:pt idx="23176">220000</cx:pt>
          <cx:pt idx="23177">10000</cx:pt>
          <cx:pt idx="23178">130000</cx:pt>
          <cx:pt idx="23179">10000</cx:pt>
          <cx:pt idx="23180">330000</cx:pt>
          <cx:pt idx="23181">90000</cx:pt>
          <cx:pt idx="23182">380000</cx:pt>
          <cx:pt idx="23183">650000</cx:pt>
          <cx:pt idx="23184">380000</cx:pt>
          <cx:pt idx="23185">100000</cx:pt>
          <cx:pt idx="23186">10000</cx:pt>
          <cx:pt idx="23187">160000</cx:pt>
          <cx:pt idx="23188">160000</cx:pt>
          <cx:pt idx="23189">230000</cx:pt>
          <cx:pt idx="23190">180000</cx:pt>
          <cx:pt idx="23191">250000</cx:pt>
          <cx:pt idx="23192">360000</cx:pt>
          <cx:pt idx="23193">30000</cx:pt>
          <cx:pt idx="23194">90000</cx:pt>
          <cx:pt idx="23195">90000</cx:pt>
          <cx:pt idx="23196">100000</cx:pt>
          <cx:pt idx="23197">120000</cx:pt>
          <cx:pt idx="23198">230000</cx:pt>
          <cx:pt idx="23199">70000</cx:pt>
          <cx:pt idx="23200">130000</cx:pt>
          <cx:pt idx="23201">150000</cx:pt>
          <cx:pt idx="23202">120000</cx:pt>
          <cx:pt idx="23203">100000</cx:pt>
          <cx:pt idx="23204">160000</cx:pt>
          <cx:pt idx="23205">500000</cx:pt>
          <cx:pt idx="23206">60000</cx:pt>
          <cx:pt idx="23207">100000</cx:pt>
          <cx:pt idx="23208">70000</cx:pt>
          <cx:pt idx="23209">130000</cx:pt>
          <cx:pt idx="23210">200000</cx:pt>
          <cx:pt idx="23211">80000</cx:pt>
          <cx:pt idx="23212">80000</cx:pt>
          <cx:pt idx="23213">250000</cx:pt>
          <cx:pt idx="23214">190000</cx:pt>
          <cx:pt idx="23215">2520000</cx:pt>
          <cx:pt idx="23216">900000</cx:pt>
          <cx:pt idx="23217">100000</cx:pt>
          <cx:pt idx="23218">120000</cx:pt>
          <cx:pt idx="23219">400000</cx:pt>
          <cx:pt idx="23220">350000</cx:pt>
          <cx:pt idx="23221">190000</cx:pt>
          <cx:pt idx="23222">80000</cx:pt>
          <cx:pt idx="23223">180000</cx:pt>
          <cx:pt idx="23224">170000</cx:pt>
          <cx:pt idx="23225">100000</cx:pt>
          <cx:pt idx="23226">100000</cx:pt>
          <cx:pt idx="23227">450000</cx:pt>
          <cx:pt idx="23228">80000</cx:pt>
          <cx:pt idx="23229">90000</cx:pt>
          <cx:pt idx="23230">110000</cx:pt>
          <cx:pt idx="23231">1000000</cx:pt>
          <cx:pt idx="23232">120000</cx:pt>
          <cx:pt idx="23233">200000</cx:pt>
          <cx:pt idx="23234">550000</cx:pt>
          <cx:pt idx="23235">450000</cx:pt>
          <cx:pt idx="23236">2520000</cx:pt>
          <cx:pt idx="23237">420000</cx:pt>
          <cx:pt idx="23238">550000</cx:pt>
          <cx:pt idx="23239">30000</cx:pt>
          <cx:pt idx="23240">110000</cx:pt>
          <cx:pt idx="23241">900000</cx:pt>
          <cx:pt idx="23242">80000</cx:pt>
          <cx:pt idx="23243">180000</cx:pt>
          <cx:pt idx="23244">300000</cx:pt>
          <cx:pt idx="23245">40000</cx:pt>
          <cx:pt idx="23246">200000</cx:pt>
          <cx:pt idx="23247">390000</cx:pt>
          <cx:pt idx="23248">60000</cx:pt>
          <cx:pt idx="23249">130000</cx:pt>
          <cx:pt idx="23250">70000</cx:pt>
          <cx:pt idx="23251">90000</cx:pt>
          <cx:pt idx="23252">1200000</cx:pt>
          <cx:pt idx="23253">600000</cx:pt>
          <cx:pt idx="23254">180000</cx:pt>
          <cx:pt idx="23255">90000</cx:pt>
          <cx:pt idx="23256">400000</cx:pt>
          <cx:pt idx="23257">90000</cx:pt>
          <cx:pt idx="23258">10000</cx:pt>
          <cx:pt idx="23259">300000</cx:pt>
          <cx:pt idx="23260">150000</cx:pt>
          <cx:pt idx="23261">350000</cx:pt>
          <cx:pt idx="23262">450000</cx:pt>
          <cx:pt idx="23263">2520000</cx:pt>
          <cx:pt idx="23264">80000</cx:pt>
          <cx:pt idx="23265">530000</cx:pt>
          <cx:pt idx="23266">200000</cx:pt>
          <cx:pt idx="23267">70000</cx:pt>
          <cx:pt idx="23268">100000</cx:pt>
          <cx:pt idx="23269">950000</cx:pt>
          <cx:pt idx="23270">2520000</cx:pt>
          <cx:pt idx="23271">670000</cx:pt>
          <cx:pt idx="23272">140000</cx:pt>
          <cx:pt idx="23273">250000</cx:pt>
          <cx:pt idx="23274">130000</cx:pt>
          <cx:pt idx="23275">350000</cx:pt>
          <cx:pt idx="23276">130000</cx:pt>
          <cx:pt idx="23277">170000</cx:pt>
          <cx:pt idx="23278">120000</cx:pt>
          <cx:pt idx="23279">90000</cx:pt>
          <cx:pt idx="23280">70000</cx:pt>
          <cx:pt idx="23281">280000</cx:pt>
          <cx:pt idx="23282">170000</cx:pt>
          <cx:pt idx="23283">70000</cx:pt>
          <cx:pt idx="23284">110000</cx:pt>
          <cx:pt idx="23285">130000</cx:pt>
          <cx:pt idx="23286">180000</cx:pt>
          <cx:pt idx="23287">700000</cx:pt>
          <cx:pt idx="23288">40000</cx:pt>
          <cx:pt idx="23289">80000</cx:pt>
          <cx:pt idx="23290">190000</cx:pt>
          <cx:pt idx="23291">150000</cx:pt>
          <cx:pt idx="23292">250000</cx:pt>
          <cx:pt idx="23293">380000</cx:pt>
          <cx:pt idx="23294">380000</cx:pt>
          <cx:pt idx="23295">380000</cx:pt>
          <cx:pt idx="23296">120000</cx:pt>
          <cx:pt idx="23297">130000</cx:pt>
          <cx:pt idx="23298">180000</cx:pt>
          <cx:pt idx="23299">250000</cx:pt>
          <cx:pt idx="23300">180000</cx:pt>
          <cx:pt idx="23301">270000</cx:pt>
          <cx:pt idx="23302">500000</cx:pt>
          <cx:pt idx="23303">100000</cx:pt>
          <cx:pt idx="23304">230000</cx:pt>
          <cx:pt idx="23305">70000</cx:pt>
          <cx:pt idx="23306">10000</cx:pt>
          <cx:pt idx="23307">400000</cx:pt>
          <cx:pt idx="23308">130000</cx:pt>
          <cx:pt idx="23309">380000</cx:pt>
          <cx:pt idx="23310">300000</cx:pt>
          <cx:pt idx="23311">190000</cx:pt>
          <cx:pt idx="23312">100000</cx:pt>
          <cx:pt idx="23313">150000</cx:pt>
          <cx:pt idx="23314">200000</cx:pt>
          <cx:pt idx="23315">70000</cx:pt>
          <cx:pt idx="23316">140000</cx:pt>
          <cx:pt idx="23317">10000</cx:pt>
          <cx:pt idx="23318">20000</cx:pt>
          <cx:pt idx="23319">90000</cx:pt>
          <cx:pt idx="23320">160000</cx:pt>
          <cx:pt idx="23321">80000</cx:pt>
          <cx:pt idx="23322">250000</cx:pt>
          <cx:pt idx="23323">130000</cx:pt>
          <cx:pt idx="23324">700000</cx:pt>
          <cx:pt idx="23325">150000</cx:pt>
          <cx:pt idx="23326">100000</cx:pt>
          <cx:pt idx="23327">950000</cx:pt>
          <cx:pt idx="23328">170000</cx:pt>
          <cx:pt idx="23329">90000</cx:pt>
          <cx:pt idx="23330">500000</cx:pt>
          <cx:pt idx="23331">250000</cx:pt>
          <cx:pt idx="23332">100000</cx:pt>
          <cx:pt idx="23333">80000</cx:pt>
          <cx:pt idx="23334">80000</cx:pt>
          <cx:pt idx="23335">80000</cx:pt>
          <cx:pt idx="23336">50000</cx:pt>
          <cx:pt idx="23337">280000</cx:pt>
          <cx:pt idx="23338">200000</cx:pt>
          <cx:pt idx="23339">220000</cx:pt>
          <cx:pt idx="23340">110000</cx:pt>
          <cx:pt idx="23341">150000</cx:pt>
          <cx:pt idx="23342">500000</cx:pt>
          <cx:pt idx="23343">100000</cx:pt>
          <cx:pt idx="23344">30000</cx:pt>
          <cx:pt idx="23345">150000</cx:pt>
          <cx:pt idx="23346">20000</cx:pt>
          <cx:pt idx="23347">110000</cx:pt>
          <cx:pt idx="23348">10000</cx:pt>
          <cx:pt idx="23349">130000</cx:pt>
          <cx:pt idx="23350">100000</cx:pt>
          <cx:pt idx="23351">90000</cx:pt>
          <cx:pt idx="23352">160000</cx:pt>
          <cx:pt idx="23353">50000</cx:pt>
          <cx:pt idx="23354">40000</cx:pt>
          <cx:pt idx="23355">150000</cx:pt>
          <cx:pt idx="23356">150000</cx:pt>
          <cx:pt idx="23357">300000</cx:pt>
          <cx:pt idx="23358">150000</cx:pt>
          <cx:pt idx="23359">60000</cx:pt>
          <cx:pt idx="23360">140000</cx:pt>
          <cx:pt idx="23361">100000</cx:pt>
          <cx:pt idx="23362">350000</cx:pt>
          <cx:pt idx="23363">110000</cx:pt>
          <cx:pt idx="23364">180000</cx:pt>
          <cx:pt idx="23365">70000</cx:pt>
          <cx:pt idx="23366">280000</cx:pt>
          <cx:pt idx="23367">420000</cx:pt>
          <cx:pt idx="23368">400000</cx:pt>
          <cx:pt idx="23369">190000</cx:pt>
          <cx:pt idx="23370">50000</cx:pt>
          <cx:pt idx="23371">130000</cx:pt>
          <cx:pt idx="23372">750000</cx:pt>
          <cx:pt idx="23373">300000</cx:pt>
          <cx:pt idx="23374">20000</cx:pt>
          <cx:pt idx="23375">250000</cx:pt>
          <cx:pt idx="23376">90000</cx:pt>
          <cx:pt idx="23377">600000</cx:pt>
          <cx:pt idx="23378">280000</cx:pt>
          <cx:pt idx="23379">70000</cx:pt>
          <cx:pt idx="23380">240000</cx:pt>
          <cx:pt idx="23381">180000</cx:pt>
          <cx:pt idx="23382">70000</cx:pt>
          <cx:pt idx="23383">150000</cx:pt>
          <cx:pt idx="23384">350000</cx:pt>
          <cx:pt idx="23385">20000</cx:pt>
          <cx:pt idx="23386">130000</cx:pt>
          <cx:pt idx="23387">130000</cx:pt>
          <cx:pt idx="23388">530000</cx:pt>
          <cx:pt idx="23389">40000</cx:pt>
          <cx:pt idx="23390">500000</cx:pt>
          <cx:pt idx="23391">650000</cx:pt>
          <cx:pt idx="23392">90000</cx:pt>
          <cx:pt idx="23393">2520000</cx:pt>
          <cx:pt idx="23394">170000</cx:pt>
          <cx:pt idx="23395">150000</cx:pt>
          <cx:pt idx="23396">230000</cx:pt>
          <cx:pt idx="23397">300000</cx:pt>
          <cx:pt idx="23398">450000</cx:pt>
          <cx:pt idx="23399">240000</cx:pt>
          <cx:pt idx="23400">250000</cx:pt>
          <cx:pt idx="23401">480000</cx:pt>
          <cx:pt idx="23402">90000</cx:pt>
          <cx:pt idx="23403">70000</cx:pt>
          <cx:pt idx="23404">250000</cx:pt>
          <cx:pt idx="23405">190000</cx:pt>
          <cx:pt idx="23406">70000</cx:pt>
          <cx:pt idx="23407">600000</cx:pt>
          <cx:pt idx="23408">140000</cx:pt>
          <cx:pt idx="23409">150000</cx:pt>
          <cx:pt idx="23410">390000</cx:pt>
          <cx:pt idx="23411">150000</cx:pt>
          <cx:pt idx="23412">250000</cx:pt>
          <cx:pt idx="23413">200000</cx:pt>
          <cx:pt idx="23414">50000</cx:pt>
          <cx:pt idx="23415">80000</cx:pt>
          <cx:pt idx="23416">230000</cx:pt>
          <cx:pt idx="23417">150000</cx:pt>
          <cx:pt idx="23418">150000</cx:pt>
          <cx:pt idx="23419">60000</cx:pt>
          <cx:pt idx="23420">100000</cx:pt>
          <cx:pt idx="23421">100000</cx:pt>
          <cx:pt idx="23422">120000</cx:pt>
          <cx:pt idx="23423">90000</cx:pt>
          <cx:pt idx="23424">400000</cx:pt>
          <cx:pt idx="23425">10000</cx:pt>
          <cx:pt idx="23426">40000</cx:pt>
          <cx:pt idx="23427">50000</cx:pt>
          <cx:pt idx="23428">600000</cx:pt>
          <cx:pt idx="23429">80000</cx:pt>
          <cx:pt idx="23430">600000</cx:pt>
          <cx:pt idx="23431">160000</cx:pt>
          <cx:pt idx="23432">80000</cx:pt>
          <cx:pt idx="23433">290000</cx:pt>
          <cx:pt idx="23434">550000</cx:pt>
          <cx:pt idx="23435">480000</cx:pt>
          <cx:pt idx="23436">550000</cx:pt>
          <cx:pt idx="23437">190000</cx:pt>
          <cx:pt idx="23438">300000</cx:pt>
          <cx:pt idx="23439">160000</cx:pt>
          <cx:pt idx="23440">1200000</cx:pt>
          <cx:pt idx="23441">330000</cx:pt>
          <cx:pt idx="23442">60000</cx:pt>
          <cx:pt idx="23443">180000</cx:pt>
          <cx:pt idx="23444">200000</cx:pt>
          <cx:pt idx="23445">320000</cx:pt>
          <cx:pt idx="23446">110000</cx:pt>
          <cx:pt idx="23447">200000</cx:pt>
          <cx:pt idx="23448">460000</cx:pt>
          <cx:pt idx="23449">70000</cx:pt>
          <cx:pt idx="23450">250000</cx:pt>
          <cx:pt idx="23451">380000</cx:pt>
          <cx:pt idx="23452">400000</cx:pt>
          <cx:pt idx="23453">10000</cx:pt>
          <cx:pt idx="23454">100000</cx:pt>
          <cx:pt idx="23455">40000</cx:pt>
          <cx:pt idx="23456">140000</cx:pt>
          <cx:pt idx="23457">80000</cx:pt>
          <cx:pt idx="23458">1200000</cx:pt>
          <cx:pt idx="23459">1100000</cx:pt>
          <cx:pt idx="23460">100000</cx:pt>
          <cx:pt idx="23461">110000</cx:pt>
          <cx:pt idx="23462">200000</cx:pt>
          <cx:pt idx="23463">580000</cx:pt>
          <cx:pt idx="23464">190000</cx:pt>
          <cx:pt idx="23465">100000</cx:pt>
          <cx:pt idx="23466">450000</cx:pt>
          <cx:pt idx="23467">150000</cx:pt>
          <cx:pt idx="23468">130000</cx:pt>
          <cx:pt idx="23469">40000</cx:pt>
          <cx:pt idx="23470">200000</cx:pt>
          <cx:pt idx="23471">350000</cx:pt>
          <cx:pt idx="23472">180000</cx:pt>
          <cx:pt idx="23473">200000</cx:pt>
          <cx:pt idx="23474">300000</cx:pt>
          <cx:pt idx="23475">170000</cx:pt>
          <cx:pt idx="23476">550000</cx:pt>
          <cx:pt idx="23477">250000</cx:pt>
          <cx:pt idx="23478">190000</cx:pt>
          <cx:pt idx="23479">300000</cx:pt>
          <cx:pt idx="23480">150000</cx:pt>
          <cx:pt idx="23481">20000</cx:pt>
          <cx:pt idx="23482">370000</cx:pt>
          <cx:pt idx="23483">60000</cx:pt>
          <cx:pt idx="23484">70000</cx:pt>
          <cx:pt idx="23485">40000</cx:pt>
          <cx:pt idx="23486">30000</cx:pt>
          <cx:pt idx="23487">70000</cx:pt>
          <cx:pt idx="23488">380000</cx:pt>
          <cx:pt idx="23489">500000</cx:pt>
          <cx:pt idx="23490">380000</cx:pt>
          <cx:pt idx="23491">90000</cx:pt>
          <cx:pt idx="23492">120000</cx:pt>
          <cx:pt idx="23493">60000</cx:pt>
          <cx:pt idx="23494">190000</cx:pt>
          <cx:pt idx="23495">280000</cx:pt>
          <cx:pt idx="23496">160000</cx:pt>
          <cx:pt idx="23497">200000</cx:pt>
          <cx:pt idx="23498">200000</cx:pt>
          <cx:pt idx="23499">100000</cx:pt>
          <cx:pt idx="23500">300000</cx:pt>
          <cx:pt idx="23501">70000</cx:pt>
          <cx:pt idx="23502">300000</cx:pt>
          <cx:pt idx="23503">150000</cx:pt>
          <cx:pt idx="23504">150000</cx:pt>
          <cx:pt idx="23505">120000</cx:pt>
          <cx:pt idx="23506">220000</cx:pt>
          <cx:pt idx="23507">120000</cx:pt>
          <cx:pt idx="23508">140000</cx:pt>
          <cx:pt idx="23509">110000</cx:pt>
          <cx:pt idx="23510">140000</cx:pt>
          <cx:pt idx="23511">300000</cx:pt>
          <cx:pt idx="23512">70000</cx:pt>
          <cx:pt idx="23513">220000</cx:pt>
          <cx:pt idx="23514">80000</cx:pt>
          <cx:pt idx="23515">80000</cx:pt>
          <cx:pt idx="23516">180000</cx:pt>
          <cx:pt idx="23517">430000</cx:pt>
          <cx:pt idx="23518">80000</cx:pt>
          <cx:pt idx="23519">70000</cx:pt>
          <cx:pt idx="23520">250000</cx:pt>
          <cx:pt idx="23521">50000</cx:pt>
          <cx:pt idx="23522">110000</cx:pt>
          <cx:pt idx="23523">200000</cx:pt>
          <cx:pt idx="23524">350000</cx:pt>
          <cx:pt idx="23525">450000</cx:pt>
          <cx:pt idx="23526">330000</cx:pt>
          <cx:pt idx="23527">70000</cx:pt>
          <cx:pt idx="23528">180000</cx:pt>
          <cx:pt idx="23529">400000</cx:pt>
          <cx:pt idx="23530">180000</cx:pt>
          <cx:pt idx="23531">300000</cx:pt>
          <cx:pt idx="23532">220000</cx:pt>
          <cx:pt idx="23533">100000</cx:pt>
          <cx:pt idx="23534">250000</cx:pt>
          <cx:pt idx="23535">110000</cx:pt>
          <cx:pt idx="23536">80000</cx:pt>
          <cx:pt idx="23537">280000</cx:pt>
          <cx:pt idx="23538">80000</cx:pt>
          <cx:pt idx="23539">100000</cx:pt>
          <cx:pt idx="23540">900000</cx:pt>
          <cx:pt idx="23541">180000</cx:pt>
          <cx:pt idx="23542">90000</cx:pt>
          <cx:pt idx="23543">130000</cx:pt>
          <cx:pt idx="23544">60000</cx:pt>
          <cx:pt idx="23545">70000</cx:pt>
          <cx:pt idx="23546">40000</cx:pt>
          <cx:pt idx="23547">650000</cx:pt>
          <cx:pt idx="23548">130000</cx:pt>
          <cx:pt idx="23549">200000</cx:pt>
          <cx:pt idx="23550">100000</cx:pt>
          <cx:pt idx="23551">150000</cx:pt>
          <cx:pt idx="23552">10000</cx:pt>
          <cx:pt idx="23553">130000</cx:pt>
          <cx:pt idx="23554">50000</cx:pt>
          <cx:pt idx="23555">80000</cx:pt>
          <cx:pt idx="23556">350000</cx:pt>
          <cx:pt idx="23557">180000</cx:pt>
          <cx:pt idx="23558">100000</cx:pt>
          <cx:pt idx="23559">280000</cx:pt>
          <cx:pt idx="23560">310000</cx:pt>
          <cx:pt idx="23561">240000</cx:pt>
          <cx:pt idx="23562">350000</cx:pt>
          <cx:pt idx="23563">240000</cx:pt>
          <cx:pt idx="23564">80000</cx:pt>
          <cx:pt idx="23565">160000</cx:pt>
          <cx:pt idx="23566">60000</cx:pt>
          <cx:pt idx="23567">150000</cx:pt>
          <cx:pt idx="23568">230000</cx:pt>
          <cx:pt idx="23569">90000</cx:pt>
          <cx:pt idx="23570">80000</cx:pt>
          <cx:pt idx="23571">230000</cx:pt>
          <cx:pt idx="23572">150000</cx:pt>
          <cx:pt idx="23573">2520000</cx:pt>
          <cx:pt idx="23574">150000</cx:pt>
          <cx:pt idx="23575">160000</cx:pt>
          <cx:pt idx="23576">150000</cx:pt>
          <cx:pt idx="23577">80000</cx:pt>
          <cx:pt idx="23578">100000</cx:pt>
          <cx:pt idx="23579">150000</cx:pt>
          <cx:pt idx="23580">100000</cx:pt>
          <cx:pt idx="23581">140000</cx:pt>
          <cx:pt idx="23582">50000</cx:pt>
          <cx:pt idx="23583">250000</cx:pt>
          <cx:pt idx="23584">70000</cx:pt>
          <cx:pt idx="23585">190000</cx:pt>
          <cx:pt idx="23586">70000</cx:pt>
          <cx:pt idx="23587">80000</cx:pt>
          <cx:pt idx="23588">450000</cx:pt>
          <cx:pt idx="23589">350000</cx:pt>
          <cx:pt idx="23590">110000</cx:pt>
          <cx:pt idx="23591">200000</cx:pt>
          <cx:pt idx="23592">100000</cx:pt>
          <cx:pt idx="23593">80000</cx:pt>
          <cx:pt idx="23594">140000</cx:pt>
          <cx:pt idx="23595">50000</cx:pt>
          <cx:pt idx="23596">110000</cx:pt>
          <cx:pt idx="23597">70000</cx:pt>
          <cx:pt idx="23598">30000</cx:pt>
          <cx:pt idx="23599">60000</cx:pt>
          <cx:pt idx="23600">150000</cx:pt>
          <cx:pt idx="23601">130000</cx:pt>
          <cx:pt idx="23602">280000</cx:pt>
          <cx:pt idx="23603">850000</cx:pt>
          <cx:pt idx="23604">110000</cx:pt>
          <cx:pt idx="23605">160000</cx:pt>
          <cx:pt idx="23606">80000</cx:pt>
          <cx:pt idx="23607">370000</cx:pt>
          <cx:pt idx="23608">100000</cx:pt>
          <cx:pt idx="23609">60000</cx:pt>
          <cx:pt idx="23610">130000</cx:pt>
          <cx:pt idx="23611">340000</cx:pt>
          <cx:pt idx="23612">90000</cx:pt>
          <cx:pt idx="23613">150000</cx:pt>
          <cx:pt idx="23614">120000</cx:pt>
          <cx:pt idx="23615">200000</cx:pt>
          <cx:pt idx="23616">120000</cx:pt>
          <cx:pt idx="23617">150000</cx:pt>
          <cx:pt idx="23618">150000</cx:pt>
          <cx:pt idx="23619">170000</cx:pt>
          <cx:pt idx="23620">360000</cx:pt>
          <cx:pt idx="23621">180000</cx:pt>
          <cx:pt idx="23622">200000</cx:pt>
          <cx:pt idx="23623">120000</cx:pt>
          <cx:pt idx="23624">190000</cx:pt>
          <cx:pt idx="23625">1250000</cx:pt>
          <cx:pt idx="23626">130000</cx:pt>
          <cx:pt idx="23627">130000</cx:pt>
          <cx:pt idx="23628">100000</cx:pt>
          <cx:pt idx="23629">120000</cx:pt>
          <cx:pt idx="23630">30000</cx:pt>
          <cx:pt idx="23631">120000</cx:pt>
          <cx:pt idx="23632">300000</cx:pt>
          <cx:pt idx="23633">50000</cx:pt>
          <cx:pt idx="23634">110000</cx:pt>
          <cx:pt idx="23635">140000</cx:pt>
          <cx:pt idx="23636">110000</cx:pt>
          <cx:pt idx="23637">50000</cx:pt>
          <cx:pt idx="23638">180000</cx:pt>
          <cx:pt idx="23639">180000</cx:pt>
          <cx:pt idx="23640">70000</cx:pt>
          <cx:pt idx="23641">480000</cx:pt>
          <cx:pt idx="23642">180000</cx:pt>
          <cx:pt idx="23643">100000</cx:pt>
          <cx:pt idx="23644">600000</cx:pt>
          <cx:pt idx="23645">250000</cx:pt>
          <cx:pt idx="23646">380000</cx:pt>
          <cx:pt idx="23647">80000</cx:pt>
          <cx:pt idx="23648">80000</cx:pt>
          <cx:pt idx="23649">100000</cx:pt>
          <cx:pt idx="23650">130000</cx:pt>
          <cx:pt idx="23651">130000</cx:pt>
          <cx:pt idx="23652">190000</cx:pt>
          <cx:pt idx="23653">170000</cx:pt>
          <cx:pt idx="23654">60000</cx:pt>
          <cx:pt idx="23655">60000</cx:pt>
          <cx:pt idx="23656">620000</cx:pt>
          <cx:pt idx="23657">250000</cx:pt>
          <cx:pt idx="23658">640000</cx:pt>
          <cx:pt idx="23659">180000</cx:pt>
          <cx:pt idx="23660">300000</cx:pt>
          <cx:pt idx="23661">200000</cx:pt>
          <cx:pt idx="23662">390000</cx:pt>
          <cx:pt idx="23663">300000</cx:pt>
          <cx:pt idx="23664">40000</cx:pt>
          <cx:pt idx="23665">40000</cx:pt>
          <cx:pt idx="23666">130000</cx:pt>
          <cx:pt idx="23667">130000</cx:pt>
          <cx:pt idx="23668">150000</cx:pt>
          <cx:pt idx="23669">160000</cx:pt>
          <cx:pt idx="23670">210000</cx:pt>
          <cx:pt idx="23671">100000</cx:pt>
          <cx:pt idx="23672">200000</cx:pt>
          <cx:pt idx="23673">130000</cx:pt>
          <cx:pt idx="23674">170000</cx:pt>
          <cx:pt idx="23675">70000</cx:pt>
          <cx:pt idx="23676">500000</cx:pt>
          <cx:pt idx="23677">60000</cx:pt>
          <cx:pt idx="23678">400000</cx:pt>
          <cx:pt idx="23679">320000</cx:pt>
          <cx:pt idx="23680">220000</cx:pt>
          <cx:pt idx="23681">230000</cx:pt>
          <cx:pt idx="23682">250000</cx:pt>
          <cx:pt idx="23683">350000</cx:pt>
          <cx:pt idx="23684">70000</cx:pt>
          <cx:pt idx="23685">120000</cx:pt>
          <cx:pt idx="23686">130000</cx:pt>
          <cx:pt idx="23687">70000</cx:pt>
          <cx:pt idx="23688">70000</cx:pt>
          <cx:pt idx="23689">150000</cx:pt>
          <cx:pt idx="23690">150000</cx:pt>
          <cx:pt idx="23691">110000</cx:pt>
          <cx:pt idx="23692">30000</cx:pt>
          <cx:pt idx="23693">70000</cx:pt>
          <cx:pt idx="23694">70000</cx:pt>
          <cx:pt idx="23695">230000</cx:pt>
          <cx:pt idx="23696">50000</cx:pt>
          <cx:pt idx="23697">1100000</cx:pt>
          <cx:pt idx="23698">380000</cx:pt>
          <cx:pt idx="23699">520000</cx:pt>
          <cx:pt idx="23700">380000</cx:pt>
          <cx:pt idx="23701">120000</cx:pt>
          <cx:pt idx="23702">30000</cx:pt>
          <cx:pt idx="23703">100000</cx:pt>
          <cx:pt idx="23704">150000</cx:pt>
          <cx:pt idx="23705">180000</cx:pt>
          <cx:pt idx="23706">300000</cx:pt>
          <cx:pt idx="23707">350000</cx:pt>
          <cx:pt idx="23708">70000</cx:pt>
          <cx:pt idx="23709">50000</cx:pt>
          <cx:pt idx="23710">270000</cx:pt>
          <cx:pt idx="23711">130000</cx:pt>
          <cx:pt idx="23712">90000</cx:pt>
          <cx:pt idx="23713">380000</cx:pt>
          <cx:pt idx="23714">160000</cx:pt>
          <cx:pt idx="23715">150000</cx:pt>
          <cx:pt idx="23716">1000000</cx:pt>
          <cx:pt idx="23717">700000</cx:pt>
          <cx:pt idx="23718">200000</cx:pt>
          <cx:pt idx="23719">300000</cx:pt>
          <cx:pt idx="23720">300000</cx:pt>
          <cx:pt idx="23721">100000</cx:pt>
          <cx:pt idx="23722">280000</cx:pt>
          <cx:pt idx="23723">30000</cx:pt>
          <cx:pt idx="23724">230000</cx:pt>
          <cx:pt idx="23725">280000</cx:pt>
          <cx:pt idx="23726">300000</cx:pt>
          <cx:pt idx="23727">130000</cx:pt>
          <cx:pt idx="23728">170000</cx:pt>
          <cx:pt idx="23729">270000</cx:pt>
          <cx:pt idx="23730">700000</cx:pt>
          <cx:pt idx="23731">240000</cx:pt>
          <cx:pt idx="23732">160000</cx:pt>
          <cx:pt idx="23733">200000</cx:pt>
          <cx:pt idx="23734">130000</cx:pt>
          <cx:pt idx="23735">310000</cx:pt>
          <cx:pt idx="23736">240000</cx:pt>
          <cx:pt idx="23737">150000</cx:pt>
          <cx:pt idx="23738">200000</cx:pt>
          <cx:pt idx="23739">60000</cx:pt>
          <cx:pt idx="23740">130000</cx:pt>
          <cx:pt idx="23741">70000</cx:pt>
          <cx:pt idx="23742">150000</cx:pt>
          <cx:pt idx="23743">110000</cx:pt>
          <cx:pt idx="23744">150000</cx:pt>
          <cx:pt idx="23745">170000</cx:pt>
          <cx:pt idx="23746">50000</cx:pt>
          <cx:pt idx="23747">40000</cx:pt>
          <cx:pt idx="23748">70000</cx:pt>
          <cx:pt idx="23749">70000</cx:pt>
          <cx:pt idx="23750">300000</cx:pt>
          <cx:pt idx="23751">120000</cx:pt>
          <cx:pt idx="23752">140000</cx:pt>
          <cx:pt idx="23753">800000</cx:pt>
          <cx:pt idx="23754">120000</cx:pt>
          <cx:pt idx="23755">130000</cx:pt>
          <cx:pt idx="23756">130000</cx:pt>
          <cx:pt idx="23757">30000</cx:pt>
          <cx:pt idx="23758">40000</cx:pt>
          <cx:pt idx="23759">50000</cx:pt>
          <cx:pt idx="23760">140000</cx:pt>
          <cx:pt idx="23761">700000</cx:pt>
          <cx:pt idx="23762">2520000</cx:pt>
          <cx:pt idx="23763">140000</cx:pt>
          <cx:pt idx="23764">800000</cx:pt>
          <cx:pt idx="23765">20000</cx:pt>
          <cx:pt idx="23766">80000</cx:pt>
          <cx:pt idx="23767">210000</cx:pt>
          <cx:pt idx="23768">220000</cx:pt>
          <cx:pt idx="23769">120000</cx:pt>
          <cx:pt idx="23770">150000</cx:pt>
          <cx:pt idx="23771">120000</cx:pt>
          <cx:pt idx="23772">160000</cx:pt>
          <cx:pt idx="23773">160000</cx:pt>
          <cx:pt idx="23774">70000</cx:pt>
          <cx:pt idx="23775">80000</cx:pt>
          <cx:pt idx="23776">150000</cx:pt>
          <cx:pt idx="23777">300000</cx:pt>
          <cx:pt idx="23778">100000</cx:pt>
          <cx:pt idx="23779">130000</cx:pt>
          <cx:pt idx="23780">2520000</cx:pt>
          <cx:pt idx="23781">70000</cx:pt>
          <cx:pt idx="23782">150000</cx:pt>
          <cx:pt idx="23783">210000</cx:pt>
          <cx:pt idx="23784">550000</cx:pt>
          <cx:pt idx="23785">180000</cx:pt>
          <cx:pt idx="23786">170000</cx:pt>
          <cx:pt idx="23787">80000</cx:pt>
          <cx:pt idx="23788">50000</cx:pt>
          <cx:pt idx="23789">170000</cx:pt>
          <cx:pt idx="23790">130000</cx:pt>
          <cx:pt idx="23791">240000</cx:pt>
          <cx:pt idx="23792">300000</cx:pt>
          <cx:pt idx="23793">600000</cx:pt>
          <cx:pt idx="23794">50000</cx:pt>
          <cx:pt idx="23795">70000</cx:pt>
          <cx:pt idx="23796">200000</cx:pt>
          <cx:pt idx="23797">50000</cx:pt>
          <cx:pt idx="23798">390000</cx:pt>
          <cx:pt idx="23799">130000</cx:pt>
          <cx:pt idx="23800">70000</cx:pt>
          <cx:pt idx="23801">230000</cx:pt>
          <cx:pt idx="23802">110000</cx:pt>
          <cx:pt idx="23803">120000</cx:pt>
          <cx:pt idx="23804">140000</cx:pt>
          <cx:pt idx="23805">1200000</cx:pt>
          <cx:pt idx="23806">10000</cx:pt>
          <cx:pt idx="23807">20000</cx:pt>
          <cx:pt idx="23808">210000</cx:pt>
          <cx:pt idx="23809">90000</cx:pt>
          <cx:pt idx="23810">30000</cx:pt>
          <cx:pt idx="23811">20000</cx:pt>
          <cx:pt idx="23812">80000</cx:pt>
          <cx:pt idx="23813">300000</cx:pt>
          <cx:pt idx="23814">360000</cx:pt>
          <cx:pt idx="23815">300000</cx:pt>
          <cx:pt idx="23816">90000</cx:pt>
          <cx:pt idx="23817">220000</cx:pt>
          <cx:pt idx="23818">180000</cx:pt>
          <cx:pt idx="23819">120000</cx:pt>
          <cx:pt idx="23820">110000</cx:pt>
          <cx:pt idx="23821">180000</cx:pt>
          <cx:pt idx="23822">50000</cx:pt>
          <cx:pt idx="23823">150000</cx:pt>
          <cx:pt idx="23824">140000</cx:pt>
          <cx:pt idx="23825">120000</cx:pt>
          <cx:pt idx="23826">280000</cx:pt>
          <cx:pt idx="23827">160000</cx:pt>
          <cx:pt idx="23828">80000</cx:pt>
          <cx:pt idx="23829">150000</cx:pt>
          <cx:pt idx="23830">380000</cx:pt>
          <cx:pt idx="23831">330000</cx:pt>
          <cx:pt idx="23832">550000</cx:pt>
          <cx:pt idx="23833">80000</cx:pt>
          <cx:pt idx="23834">250000</cx:pt>
          <cx:pt idx="23835">200000</cx:pt>
          <cx:pt idx="23836">400000</cx:pt>
          <cx:pt idx="23837">380000</cx:pt>
          <cx:pt idx="23838">90000</cx:pt>
          <cx:pt idx="23839">90000</cx:pt>
          <cx:pt idx="23840">80000</cx:pt>
          <cx:pt idx="23841">330000</cx:pt>
          <cx:pt idx="23842">750000</cx:pt>
          <cx:pt idx="23843">130000</cx:pt>
          <cx:pt idx="23844">100000</cx:pt>
          <cx:pt idx="23845">40000</cx:pt>
          <cx:pt idx="23846">130000</cx:pt>
          <cx:pt idx="23847">90000</cx:pt>
          <cx:pt idx="23848">80000</cx:pt>
          <cx:pt idx="23849">650000</cx:pt>
          <cx:pt idx="23850">200000</cx:pt>
          <cx:pt idx="23851">180000</cx:pt>
          <cx:pt idx="23852">40000</cx:pt>
          <cx:pt idx="23853">180000</cx:pt>
          <cx:pt idx="23854">60000</cx:pt>
          <cx:pt idx="23855">180000</cx:pt>
          <cx:pt idx="23856">450000</cx:pt>
          <cx:pt idx="23857">300000</cx:pt>
          <cx:pt idx="23858">320000</cx:pt>
          <cx:pt idx="23859">250000</cx:pt>
          <cx:pt idx="23860">90000</cx:pt>
          <cx:pt idx="23861">110000</cx:pt>
          <cx:pt idx="23862">200000</cx:pt>
          <cx:pt idx="23863">160000</cx:pt>
          <cx:pt idx="23864">120000</cx:pt>
          <cx:pt idx="23865">100000</cx:pt>
          <cx:pt idx="23866">70000</cx:pt>
          <cx:pt idx="23867">40000</cx:pt>
          <cx:pt idx="23868">150000</cx:pt>
          <cx:pt idx="23869">30000</cx:pt>
          <cx:pt idx="23870">150000</cx:pt>
          <cx:pt idx="23871">320000</cx:pt>
          <cx:pt idx="23872">190000</cx:pt>
          <cx:pt idx="23873">200000</cx:pt>
          <cx:pt idx="23874">100000</cx:pt>
          <cx:pt idx="23875">60000</cx:pt>
          <cx:pt idx="23876">140000</cx:pt>
          <cx:pt idx="23877">280000</cx:pt>
          <cx:pt idx="23878">200000</cx:pt>
          <cx:pt idx="23879">200000</cx:pt>
          <cx:pt idx="23880">300000</cx:pt>
          <cx:pt idx="23881">250000</cx:pt>
          <cx:pt idx="23882">400000</cx:pt>
          <cx:pt idx="23883">200000</cx:pt>
          <cx:pt idx="23884">160000</cx:pt>
          <cx:pt idx="23885">140000</cx:pt>
          <cx:pt idx="23886">350000</cx:pt>
          <cx:pt idx="23887">280000</cx:pt>
          <cx:pt idx="23888">130000</cx:pt>
          <cx:pt idx="23889">100000</cx:pt>
          <cx:pt idx="23890">40000</cx:pt>
          <cx:pt idx="23891">200000</cx:pt>
          <cx:pt idx="23892">40000</cx:pt>
          <cx:pt idx="23893">140000</cx:pt>
          <cx:pt idx="23894">130000</cx:pt>
          <cx:pt idx="23895">180000</cx:pt>
          <cx:pt idx="23896">330000</cx:pt>
          <cx:pt idx="23897">200000</cx:pt>
          <cx:pt idx="23898">40000</cx:pt>
          <cx:pt idx="23899">480000</cx:pt>
          <cx:pt idx="23900">10000</cx:pt>
          <cx:pt idx="23901">80000</cx:pt>
          <cx:pt idx="23902">70000</cx:pt>
          <cx:pt idx="23903">200000</cx:pt>
          <cx:pt idx="23904">500000</cx:pt>
          <cx:pt idx="23905">240000</cx:pt>
          <cx:pt idx="23906">40000</cx:pt>
          <cx:pt idx="23907">80000</cx:pt>
          <cx:pt idx="23908">90000</cx:pt>
          <cx:pt idx="23909">310000</cx:pt>
          <cx:pt idx="23910">50000</cx:pt>
          <cx:pt idx="23911">40000</cx:pt>
          <cx:pt idx="23912">380000</cx:pt>
          <cx:pt idx="23913">200000</cx:pt>
          <cx:pt idx="23914">20000</cx:pt>
          <cx:pt idx="23915">50000</cx:pt>
          <cx:pt idx="23916">140000</cx:pt>
          <cx:pt idx="23917">70000</cx:pt>
          <cx:pt idx="23918">200000</cx:pt>
          <cx:pt idx="23919">170000</cx:pt>
          <cx:pt idx="23920">60000</cx:pt>
          <cx:pt idx="23921">80000</cx:pt>
          <cx:pt idx="23922">120000</cx:pt>
          <cx:pt idx="23923">1100000</cx:pt>
          <cx:pt idx="23924">80000</cx:pt>
          <cx:pt idx="23925">70000</cx:pt>
          <cx:pt idx="23926">120000</cx:pt>
          <cx:pt idx="23927">40000</cx:pt>
          <cx:pt idx="23928">80000</cx:pt>
          <cx:pt idx="23929">10000</cx:pt>
          <cx:pt idx="23930">140000</cx:pt>
          <cx:pt idx="23931">550000</cx:pt>
          <cx:pt idx="23932">90000</cx:pt>
          <cx:pt idx="23933">140000</cx:pt>
          <cx:pt idx="23934">450000</cx:pt>
          <cx:pt idx="23935">160000</cx:pt>
          <cx:pt idx="23936">130000</cx:pt>
          <cx:pt idx="23937">40000</cx:pt>
          <cx:pt idx="23938">330000</cx:pt>
          <cx:pt idx="23939">300000</cx:pt>
          <cx:pt idx="23940">80000</cx:pt>
          <cx:pt idx="23941">290000</cx:pt>
          <cx:pt idx="23942">90000</cx:pt>
          <cx:pt idx="23943">140000</cx:pt>
          <cx:pt idx="23944">1200000</cx:pt>
          <cx:pt idx="23945">850000</cx:pt>
          <cx:pt idx="23946">250000</cx:pt>
          <cx:pt idx="23947">140000</cx:pt>
          <cx:pt idx="23948">60000</cx:pt>
          <cx:pt idx="23949">90000</cx:pt>
          <cx:pt idx="23950">80000</cx:pt>
          <cx:pt idx="23951">110000</cx:pt>
          <cx:pt idx="23952">200000</cx:pt>
          <cx:pt idx="23953">70000</cx:pt>
          <cx:pt idx="23954">220000</cx:pt>
          <cx:pt idx="23955">110000</cx:pt>
          <cx:pt idx="23956">10000</cx:pt>
          <cx:pt idx="23957">70000</cx:pt>
          <cx:pt idx="23958">90000</cx:pt>
          <cx:pt idx="23959">70000</cx:pt>
          <cx:pt idx="23960">90000</cx:pt>
          <cx:pt idx="23961">460000</cx:pt>
          <cx:pt idx="23962">10000</cx:pt>
          <cx:pt idx="23963">110000</cx:pt>
          <cx:pt idx="23964">300000</cx:pt>
          <cx:pt idx="23965">150000</cx:pt>
          <cx:pt idx="23966">140000</cx:pt>
          <cx:pt idx="23967">160000</cx:pt>
          <cx:pt idx="23968">70000</cx:pt>
          <cx:pt idx="23969">130000</cx:pt>
          <cx:pt idx="23970">260000</cx:pt>
          <cx:pt idx="23971">130000</cx:pt>
          <cx:pt idx="23972">30000</cx:pt>
          <cx:pt idx="23973">80000</cx:pt>
          <cx:pt idx="23974">90000</cx:pt>
          <cx:pt idx="23975">100000</cx:pt>
          <cx:pt idx="23976">350000</cx:pt>
          <cx:pt idx="23977">150000</cx:pt>
          <cx:pt idx="23978">90000</cx:pt>
          <cx:pt idx="23979">220000</cx:pt>
          <cx:pt idx="23980">80000</cx:pt>
          <cx:pt idx="23981">220000</cx:pt>
          <cx:pt idx="23982">80000</cx:pt>
          <cx:pt idx="23983">500000</cx:pt>
          <cx:pt idx="23984">320000</cx:pt>
          <cx:pt idx="23985">100000</cx:pt>
          <cx:pt idx="23986">10000</cx:pt>
          <cx:pt idx="23987">120000</cx:pt>
          <cx:pt idx="23988">140000</cx:pt>
          <cx:pt idx="23989">150000</cx:pt>
          <cx:pt idx="23990">70000</cx:pt>
          <cx:pt idx="23991">50000</cx:pt>
          <cx:pt idx="23992">60000</cx:pt>
          <cx:pt idx="23993">70000</cx:pt>
          <cx:pt idx="23994">280000</cx:pt>
          <cx:pt idx="23995">290000</cx:pt>
          <cx:pt idx="23996">300000</cx:pt>
          <cx:pt idx="23997">260000</cx:pt>
          <cx:pt idx="23998">140000</cx:pt>
          <cx:pt idx="23999">60000</cx:pt>
          <cx:pt idx="24000">90000</cx:pt>
          <cx:pt idx="24001">70000</cx:pt>
          <cx:pt idx="24002">90000</cx:pt>
          <cx:pt idx="24003">160000</cx:pt>
          <cx:pt idx="24004">360000</cx:pt>
          <cx:pt idx="24005">70000</cx:pt>
          <cx:pt idx="24006">100000</cx:pt>
          <cx:pt idx="24007">70000</cx:pt>
          <cx:pt idx="24008">80000</cx:pt>
          <cx:pt idx="24009">170000</cx:pt>
          <cx:pt idx="24010">70000</cx:pt>
          <cx:pt idx="24011">80000</cx:pt>
          <cx:pt idx="24012">60000</cx:pt>
          <cx:pt idx="24013">80000</cx:pt>
          <cx:pt idx="24014">240000</cx:pt>
          <cx:pt idx="24015">40000</cx:pt>
          <cx:pt idx="24016">150000</cx:pt>
          <cx:pt idx="24017">70000</cx:pt>
          <cx:pt idx="24018">80000</cx:pt>
          <cx:pt idx="24019">80000</cx:pt>
          <cx:pt idx="24020">80000</cx:pt>
          <cx:pt idx="24021">180000</cx:pt>
          <cx:pt idx="24022">110000</cx:pt>
          <cx:pt idx="24023">100000</cx:pt>
          <cx:pt idx="24024">160000</cx:pt>
          <cx:pt idx="24025">40000</cx:pt>
          <cx:pt idx="24026">100000</cx:pt>
          <cx:pt idx="24027">80000</cx:pt>
          <cx:pt idx="24028">140000</cx:pt>
          <cx:pt idx="24029">120000</cx:pt>
          <cx:pt idx="24030">60000</cx:pt>
          <cx:pt idx="24031">200000</cx:pt>
          <cx:pt idx="24032">400000</cx:pt>
          <cx:pt idx="24033">140000</cx:pt>
          <cx:pt idx="24034">70000</cx:pt>
          <cx:pt idx="24035">120000</cx:pt>
          <cx:pt idx="24036">100000</cx:pt>
          <cx:pt idx="24037">120000</cx:pt>
          <cx:pt idx="24038">500000</cx:pt>
          <cx:pt idx="24039">90000</cx:pt>
          <cx:pt idx="24040">900000</cx:pt>
          <cx:pt idx="24041">650000</cx:pt>
          <cx:pt idx="24042">120000</cx:pt>
          <cx:pt idx="24043">150000</cx:pt>
          <cx:pt idx="24044">430000</cx:pt>
          <cx:pt idx="24045">250000</cx:pt>
          <cx:pt idx="24046">120000</cx:pt>
          <cx:pt idx="24047">100000</cx:pt>
          <cx:pt idx="24048">450000</cx:pt>
          <cx:pt idx="24049">600000</cx:pt>
          <cx:pt idx="24050">80000</cx:pt>
          <cx:pt idx="24051">80000</cx:pt>
          <cx:pt idx="24052">140000</cx:pt>
          <cx:pt idx="24053">180000</cx:pt>
          <cx:pt idx="24054">210000</cx:pt>
          <cx:pt idx="24055">20000</cx:pt>
          <cx:pt idx="24056">130000</cx:pt>
          <cx:pt idx="24057">20000</cx:pt>
          <cx:pt idx="24058">150000</cx:pt>
          <cx:pt idx="24059">70000</cx:pt>
          <cx:pt idx="24060">80000</cx:pt>
          <cx:pt idx="24061">400000</cx:pt>
          <cx:pt idx="24062">90000</cx:pt>
          <cx:pt idx="24063">60000</cx:pt>
          <cx:pt idx="24064">90000</cx:pt>
          <cx:pt idx="24065">60000</cx:pt>
          <cx:pt idx="24066">130000</cx:pt>
          <cx:pt idx="24067">180000</cx:pt>
          <cx:pt idx="24068">160000</cx:pt>
          <cx:pt idx="24069">70000</cx:pt>
          <cx:pt idx="24070">90000</cx:pt>
          <cx:pt idx="24071">210000</cx:pt>
          <cx:pt idx="24072">210000</cx:pt>
          <cx:pt idx="24073">80000</cx:pt>
          <cx:pt idx="24074">150000</cx:pt>
          <cx:pt idx="24075">200000</cx:pt>
          <cx:pt idx="24076">120000</cx:pt>
          <cx:pt idx="24077">110000</cx:pt>
          <cx:pt idx="24078">60000</cx:pt>
          <cx:pt idx="24079">220000</cx:pt>
          <cx:pt idx="24080">160000</cx:pt>
          <cx:pt idx="24081">70000</cx:pt>
          <cx:pt idx="24082">160000</cx:pt>
          <cx:pt idx="24083">90000</cx:pt>
          <cx:pt idx="24084">120000</cx:pt>
          <cx:pt idx="24085">140000</cx:pt>
          <cx:pt idx="24086">70000</cx:pt>
          <cx:pt idx="24087">70000</cx:pt>
          <cx:pt idx="24088">700000</cx:pt>
          <cx:pt idx="24089">150000</cx:pt>
          <cx:pt idx="24090">140000</cx:pt>
          <cx:pt idx="24091">130000</cx:pt>
          <cx:pt idx="24092">130000</cx:pt>
          <cx:pt idx="24093">120000</cx:pt>
          <cx:pt idx="24094">40000</cx:pt>
          <cx:pt idx="24095">230000</cx:pt>
          <cx:pt idx="24096">120000</cx:pt>
          <cx:pt idx="24097">90000</cx:pt>
          <cx:pt idx="24098">70000</cx:pt>
          <cx:pt idx="24099">90000</cx:pt>
          <cx:pt idx="24100">2520000</cx:pt>
          <cx:pt idx="24101">90000</cx:pt>
          <cx:pt idx="24102">60000</cx:pt>
          <cx:pt idx="24103">200000</cx:pt>
          <cx:pt idx="24104">120000</cx:pt>
          <cx:pt idx="24105">120000</cx:pt>
          <cx:pt idx="24106">900000</cx:pt>
          <cx:pt idx="24107">200000</cx:pt>
          <cx:pt idx="24108">160000</cx:pt>
          <cx:pt idx="24109">290000</cx:pt>
          <cx:pt idx="24110">30000</cx:pt>
          <cx:pt idx="24111">200000</cx:pt>
          <cx:pt idx="24112">140000</cx:pt>
          <cx:pt idx="24113">100000</cx:pt>
          <cx:pt idx="24114">140000</cx:pt>
          <cx:pt idx="24115">250000</cx:pt>
          <cx:pt idx="24116">180000</cx:pt>
          <cx:pt idx="24117">100000</cx:pt>
          <cx:pt idx="24118">210000</cx:pt>
          <cx:pt idx="24119">60000</cx:pt>
          <cx:pt idx="24120">120000</cx:pt>
          <cx:pt idx="24121">180000</cx:pt>
          <cx:pt idx="24122">100000</cx:pt>
          <cx:pt idx="24123">20000</cx:pt>
          <cx:pt idx="24124">330000</cx:pt>
          <cx:pt idx="24125">450000</cx:pt>
          <cx:pt idx="24126">230000</cx:pt>
          <cx:pt idx="24127">170000</cx:pt>
          <cx:pt idx="24128">120000</cx:pt>
          <cx:pt idx="24129">20000</cx:pt>
          <cx:pt idx="24130">140000</cx:pt>
          <cx:pt idx="24131">10000</cx:pt>
          <cx:pt idx="24132">70000</cx:pt>
          <cx:pt idx="24133">200000</cx:pt>
          <cx:pt idx="24134">140000</cx:pt>
          <cx:pt idx="24135">40000</cx:pt>
          <cx:pt idx="24136">80000</cx:pt>
          <cx:pt idx="24137">280000</cx:pt>
          <cx:pt idx="24138">190000</cx:pt>
          <cx:pt idx="24139">100000</cx:pt>
          <cx:pt idx="24140">120000</cx:pt>
          <cx:pt idx="24141">400000</cx:pt>
          <cx:pt idx="24142">30000</cx:pt>
          <cx:pt idx="24143">250000</cx:pt>
          <cx:pt idx="24144">380000</cx:pt>
          <cx:pt idx="24145">90000</cx:pt>
          <cx:pt idx="24146">130000</cx:pt>
          <cx:pt idx="24147">200000</cx:pt>
          <cx:pt idx="24148">120000</cx:pt>
          <cx:pt idx="24149">50000</cx:pt>
          <cx:pt idx="24150">280000</cx:pt>
          <cx:pt idx="24151">120000</cx:pt>
          <cx:pt idx="24152">80000</cx:pt>
          <cx:pt idx="24153">800000</cx:pt>
          <cx:pt idx="24154">140000</cx:pt>
          <cx:pt idx="24155">200000</cx:pt>
          <cx:pt idx="24156">100000</cx:pt>
          <cx:pt idx="24157">10000</cx:pt>
          <cx:pt idx="24158">230000</cx:pt>
          <cx:pt idx="24159">190000</cx:pt>
          <cx:pt idx="24160">60000</cx:pt>
          <cx:pt idx="24161">400000</cx:pt>
          <cx:pt idx="24162">300000</cx:pt>
          <cx:pt idx="24163">750000</cx:pt>
          <cx:pt idx="24164">70000</cx:pt>
          <cx:pt idx="24165">40000</cx:pt>
          <cx:pt idx="24166">120000</cx:pt>
          <cx:pt idx="24167">300000</cx:pt>
          <cx:pt idx="24168">430000</cx:pt>
          <cx:pt idx="24169">50000</cx:pt>
          <cx:pt idx="24170">100000</cx:pt>
          <cx:pt idx="24171">120000</cx:pt>
          <cx:pt idx="24172">120000</cx:pt>
          <cx:pt idx="24173">90000</cx:pt>
          <cx:pt idx="24174">60000</cx:pt>
          <cx:pt idx="24175">40000</cx:pt>
          <cx:pt idx="24176">200000</cx:pt>
          <cx:pt idx="24177">120000</cx:pt>
          <cx:pt idx="24178">120000</cx:pt>
          <cx:pt idx="24179">450000</cx:pt>
          <cx:pt idx="24180">300000</cx:pt>
          <cx:pt idx="24181">2520000</cx:pt>
          <cx:pt idx="24182">30000</cx:pt>
          <cx:pt idx="24183">50000</cx:pt>
          <cx:pt idx="24184">20000</cx:pt>
          <cx:pt idx="24185">270000</cx:pt>
          <cx:pt idx="24186">110000</cx:pt>
          <cx:pt idx="24187">300000</cx:pt>
          <cx:pt idx="24188">550000</cx:pt>
          <cx:pt idx="24189">220000</cx:pt>
          <cx:pt idx="24190">450000</cx:pt>
          <cx:pt idx="24191">210000</cx:pt>
          <cx:pt idx="24192">120000</cx:pt>
          <cx:pt idx="24193">250000</cx:pt>
          <cx:pt idx="24194">100000</cx:pt>
          <cx:pt idx="24195">1000000</cx:pt>
          <cx:pt idx="24196">140000</cx:pt>
          <cx:pt idx="24197">250000</cx:pt>
          <cx:pt idx="24198">290000</cx:pt>
          <cx:pt idx="24199">80000</cx:pt>
          <cx:pt idx="24200">200000</cx:pt>
          <cx:pt idx="24201">70000</cx:pt>
          <cx:pt idx="24202">150000</cx:pt>
          <cx:pt idx="24203">280000</cx:pt>
          <cx:pt idx="24204">70000</cx:pt>
          <cx:pt idx="24205">30000</cx:pt>
          <cx:pt idx="24206">450000</cx:pt>
          <cx:pt idx="24207">170000</cx:pt>
          <cx:pt idx="24208">250000</cx:pt>
          <cx:pt idx="24209">40000</cx:pt>
          <cx:pt idx="24210">180000</cx:pt>
          <cx:pt idx="24211">110000</cx:pt>
          <cx:pt idx="24212">280000</cx:pt>
          <cx:pt idx="24213">450000</cx:pt>
          <cx:pt idx="24214">180000</cx:pt>
          <cx:pt idx="24215">320000</cx:pt>
          <cx:pt idx="24216">500000</cx:pt>
          <cx:pt idx="24217">700000</cx:pt>
          <cx:pt idx="24218">250000</cx:pt>
          <cx:pt idx="24219">180000</cx:pt>
          <cx:pt idx="24220">350000</cx:pt>
          <cx:pt idx="24221">100000</cx:pt>
          <cx:pt idx="24222">240000</cx:pt>
          <cx:pt idx="24223">350000</cx:pt>
          <cx:pt idx="24224">140000</cx:pt>
          <cx:pt idx="24225">70000</cx:pt>
          <cx:pt idx="24226">110000</cx:pt>
          <cx:pt idx="24227">530000</cx:pt>
          <cx:pt idx="24228">260000</cx:pt>
          <cx:pt idx="24229">260000</cx:pt>
          <cx:pt idx="24230">350000</cx:pt>
          <cx:pt idx="24231">230000</cx:pt>
          <cx:pt idx="24232">170000</cx:pt>
          <cx:pt idx="24233">200000</cx:pt>
          <cx:pt idx="24234">130000</cx:pt>
          <cx:pt idx="24235">250000</cx:pt>
          <cx:pt idx="24236">250000</cx:pt>
          <cx:pt idx="24237">200000</cx:pt>
          <cx:pt idx="24238">80000</cx:pt>
          <cx:pt idx="24239">120000</cx:pt>
          <cx:pt idx="24240">110000</cx:pt>
          <cx:pt idx="24241">150000</cx:pt>
          <cx:pt idx="24242">60000</cx:pt>
          <cx:pt idx="24243">160000</cx:pt>
          <cx:pt idx="24244">70000</cx:pt>
          <cx:pt idx="24245">60000</cx:pt>
          <cx:pt idx="24246">250000</cx:pt>
          <cx:pt idx="24247">280000</cx:pt>
          <cx:pt idx="24248">170000</cx:pt>
          <cx:pt idx="24249">300000</cx:pt>
          <cx:pt idx="24250">150000</cx:pt>
          <cx:pt idx="24251">700000</cx:pt>
          <cx:pt idx="24252">700000</cx:pt>
          <cx:pt idx="24253">2520000</cx:pt>
          <cx:pt idx="24254">290000</cx:pt>
          <cx:pt idx="24255">400000</cx:pt>
          <cx:pt idx="24256">430000</cx:pt>
          <cx:pt idx="24257">600000</cx:pt>
          <cx:pt idx="24258">170000</cx:pt>
          <cx:pt idx="24259">120000</cx:pt>
          <cx:pt idx="24260">150000</cx:pt>
          <cx:pt idx="24261">300000</cx:pt>
          <cx:pt idx="24262">560000</cx:pt>
          <cx:pt idx="24263">130000</cx:pt>
          <cx:pt idx="24264">850000</cx:pt>
          <cx:pt idx="24265">450000</cx:pt>
          <cx:pt idx="24266">500000</cx:pt>
          <cx:pt idx="24267">1200000</cx:pt>
          <cx:pt idx="24268">600000</cx:pt>
          <cx:pt idx="24269">20000</cx:pt>
          <cx:pt idx="24270">170000</cx:pt>
          <cx:pt idx="24271">250000</cx:pt>
          <cx:pt idx="24272">50000</cx:pt>
          <cx:pt idx="24273">140000</cx:pt>
          <cx:pt idx="24274">170000</cx:pt>
          <cx:pt idx="24275">50000</cx:pt>
          <cx:pt idx="24276">750000</cx:pt>
          <cx:pt idx="24277">290000</cx:pt>
          <cx:pt idx="24278">210000</cx:pt>
          <cx:pt idx="24279">250000</cx:pt>
          <cx:pt idx="24280">150000</cx:pt>
          <cx:pt idx="24281">150000</cx:pt>
          <cx:pt idx="24282">200000</cx:pt>
          <cx:pt idx="24283">2520000</cx:pt>
          <cx:pt idx="24284">600000</cx:pt>
          <cx:pt idx="24285">550000</cx:pt>
          <cx:pt idx="24286">150000</cx:pt>
          <cx:pt idx="24287">430000</cx:pt>
          <cx:pt idx="24288">490000</cx:pt>
          <cx:pt idx="24289">650000</cx:pt>
          <cx:pt idx="24290">460000</cx:pt>
          <cx:pt idx="24291">430000</cx:pt>
          <cx:pt idx="24292">300000</cx:pt>
          <cx:pt idx="24293">300000</cx:pt>
          <cx:pt idx="24294">100000</cx:pt>
          <cx:pt idx="24295">300000</cx:pt>
          <cx:pt idx="24296">140000</cx:pt>
          <cx:pt idx="24297">160000</cx:pt>
          <cx:pt idx="24298">350000</cx:pt>
          <cx:pt idx="24299">400000</cx:pt>
          <cx:pt idx="24300">230000</cx:pt>
          <cx:pt idx="24301">400000</cx:pt>
          <cx:pt idx="24302">180000</cx:pt>
          <cx:pt idx="24303">450000</cx:pt>
          <cx:pt idx="24304">400000</cx:pt>
          <cx:pt idx="24305">210000</cx:pt>
          <cx:pt idx="24306">450000</cx:pt>
          <cx:pt idx="24307">120000</cx:pt>
          <cx:pt idx="24308">500000</cx:pt>
          <cx:pt idx="24309">200000</cx:pt>
          <cx:pt idx="24310">300000</cx:pt>
          <cx:pt idx="24311">150000</cx:pt>
          <cx:pt idx="24312">250000</cx:pt>
          <cx:pt idx="24313">160000</cx:pt>
          <cx:pt idx="24314">180000</cx:pt>
          <cx:pt idx="24315">150000</cx:pt>
          <cx:pt idx="24316">300000</cx:pt>
          <cx:pt idx="24317">350000</cx:pt>
          <cx:pt idx="24318">350000</cx:pt>
          <cx:pt idx="24319">2520000</cx:pt>
          <cx:pt idx="24320">400000</cx:pt>
          <cx:pt idx="24321">90000</cx:pt>
          <cx:pt idx="24322">110000</cx:pt>
          <cx:pt idx="24323">210000</cx:pt>
          <cx:pt idx="24324">800000</cx:pt>
          <cx:pt idx="24325">1000000</cx:pt>
          <cx:pt idx="24326">350000</cx:pt>
          <cx:pt idx="24327">600000</cx:pt>
          <cx:pt idx="24328">380000</cx:pt>
          <cx:pt idx="24329">600000</cx:pt>
          <cx:pt idx="24330">340000</cx:pt>
          <cx:pt idx="24331">50000</cx:pt>
          <cx:pt idx="24332">350000</cx:pt>
          <cx:pt idx="24333">2520000</cx:pt>
          <cx:pt idx="24334">700000</cx:pt>
          <cx:pt idx="24335">250000</cx:pt>
          <cx:pt idx="24336">230000</cx:pt>
          <cx:pt idx="24337">150000</cx:pt>
          <cx:pt idx="24338">350000</cx:pt>
          <cx:pt idx="24339">190000</cx:pt>
          <cx:pt idx="24340">180000</cx:pt>
          <cx:pt idx="24341">150000</cx:pt>
          <cx:pt idx="24342">50000</cx:pt>
          <cx:pt idx="24343">170000</cx:pt>
          <cx:pt idx="24344">230000</cx:pt>
          <cx:pt idx="24345">560000</cx:pt>
          <cx:pt idx="24346">300000</cx:pt>
          <cx:pt idx="24347">600000</cx:pt>
          <cx:pt idx="24348">210000</cx:pt>
          <cx:pt idx="24349">150000</cx:pt>
          <cx:pt idx="24350">330000</cx:pt>
          <cx:pt idx="24351">140000</cx:pt>
          <cx:pt idx="24352">350000</cx:pt>
          <cx:pt idx="24353">120000</cx:pt>
          <cx:pt idx="24354">450000</cx:pt>
          <cx:pt idx="24355">320000</cx:pt>
          <cx:pt idx="24356">350000</cx:pt>
          <cx:pt idx="24357">450000</cx:pt>
          <cx:pt idx="24358">750000</cx:pt>
          <cx:pt idx="24359">460000</cx:pt>
          <cx:pt idx="24360">450000</cx:pt>
          <cx:pt idx="24361">300000</cx:pt>
          <cx:pt idx="24362">300000</cx:pt>
          <cx:pt idx="24363">400000</cx:pt>
          <cx:pt idx="24364">130000</cx:pt>
          <cx:pt idx="24365">200000</cx:pt>
          <cx:pt idx="24366">200000</cx:pt>
          <cx:pt idx="24367">680000</cx:pt>
          <cx:pt idx="24368">430000</cx:pt>
          <cx:pt idx="24369">150000</cx:pt>
          <cx:pt idx="24370">80000</cx:pt>
          <cx:pt idx="24371">20000</cx:pt>
          <cx:pt idx="24372">210000</cx:pt>
          <cx:pt idx="24373">180000</cx:pt>
          <cx:pt idx="24374">50000</cx:pt>
          <cx:pt idx="24375">280000</cx:pt>
          <cx:pt idx="24376">370000</cx:pt>
          <cx:pt idx="24377">150000</cx:pt>
          <cx:pt idx="24378">400000</cx:pt>
          <cx:pt idx="24379">300000</cx:pt>
          <cx:pt idx="24380">550000</cx:pt>
          <cx:pt idx="24381">400000</cx:pt>
          <cx:pt idx="24382">480000</cx:pt>
          <cx:pt idx="24383">450000</cx:pt>
          <cx:pt idx="24384">50000</cx:pt>
          <cx:pt idx="24385">810000</cx:pt>
          <cx:pt idx="24386">60000</cx:pt>
          <cx:pt idx="24387">700000</cx:pt>
          <cx:pt idx="24388">330000</cx:pt>
          <cx:pt idx="24389">850000</cx:pt>
          <cx:pt idx="24390">400000</cx:pt>
          <cx:pt idx="24391">680000</cx:pt>
          <cx:pt idx="24392">150000</cx:pt>
          <cx:pt idx="24393">530000</cx:pt>
          <cx:pt idx="24394">350000</cx:pt>
          <cx:pt idx="24395">500000</cx:pt>
          <cx:pt idx="24396">500000</cx:pt>
          <cx:pt idx="24397">500000</cx:pt>
          <cx:pt idx="24398">250000</cx:pt>
          <cx:pt idx="24399">270000</cx:pt>
          <cx:pt idx="24400">170000</cx:pt>
          <cx:pt idx="24401">280000</cx:pt>
          <cx:pt idx="24402">330000</cx:pt>
          <cx:pt idx="24403">350000</cx:pt>
          <cx:pt idx="24404">350000</cx:pt>
          <cx:pt idx="24405">300000</cx:pt>
          <cx:pt idx="24406">320000</cx:pt>
          <cx:pt idx="24407">450000</cx:pt>
          <cx:pt idx="24408">350000</cx:pt>
          <cx:pt idx="24409">320000</cx:pt>
          <cx:pt idx="24410">300000</cx:pt>
          <cx:pt idx="24411">300000</cx:pt>
          <cx:pt idx="24412">700000</cx:pt>
          <cx:pt idx="24413">250000</cx:pt>
          <cx:pt idx="24414">160000</cx:pt>
          <cx:pt idx="24415">300000</cx:pt>
          <cx:pt idx="24416">120000</cx:pt>
          <cx:pt idx="24417">50000</cx:pt>
          <cx:pt idx="24418">190000</cx:pt>
          <cx:pt idx="24419">130000</cx:pt>
          <cx:pt idx="24420">30000</cx:pt>
          <cx:pt idx="24421">260000</cx:pt>
          <cx:pt idx="24422">130000</cx:pt>
          <cx:pt idx="24423">200000</cx:pt>
          <cx:pt idx="24424">100000</cx:pt>
          <cx:pt idx="24425">130000</cx:pt>
          <cx:pt idx="24426">170000</cx:pt>
          <cx:pt idx="24427">240000</cx:pt>
          <cx:pt idx="24428">130000</cx:pt>
          <cx:pt idx="24429">350000</cx:pt>
          <cx:pt idx="24430">150000</cx:pt>
          <cx:pt idx="24431">310000</cx:pt>
          <cx:pt idx="24432">300000</cx:pt>
          <cx:pt idx="24433">280000</cx:pt>
          <cx:pt idx="24434">300000</cx:pt>
          <cx:pt idx="24435">650000</cx:pt>
          <cx:pt idx="24436">640000</cx:pt>
          <cx:pt idx="24437">300000</cx:pt>
          <cx:pt idx="24438">450000</cx:pt>
          <cx:pt idx="24439">340000</cx:pt>
          <cx:pt idx="24440">400000</cx:pt>
          <cx:pt idx="24441">220000</cx:pt>
          <cx:pt idx="24442">400000</cx:pt>
          <cx:pt idx="24443">560000</cx:pt>
          <cx:pt idx="24444">580000</cx:pt>
          <cx:pt idx="24445">180000</cx:pt>
          <cx:pt idx="24446">300000</cx:pt>
          <cx:pt idx="24447">300000</cx:pt>
          <cx:pt idx="24448">150000</cx:pt>
          <cx:pt idx="24449">250000</cx:pt>
          <cx:pt idx="24450">350000</cx:pt>
          <cx:pt idx="24451">40000</cx:pt>
          <cx:pt idx="24452">140000</cx:pt>
          <cx:pt idx="24453">40000</cx:pt>
          <cx:pt idx="24454">490000</cx:pt>
          <cx:pt idx="24455">250000</cx:pt>
          <cx:pt idx="24456">60000</cx:pt>
          <cx:pt idx="24457">230000</cx:pt>
          <cx:pt idx="24458">380000</cx:pt>
          <cx:pt idx="24459">700000</cx:pt>
          <cx:pt idx="24460">400000</cx:pt>
          <cx:pt idx="24461">230000</cx:pt>
          <cx:pt idx="24462">350000</cx:pt>
          <cx:pt idx="24463">130000</cx:pt>
          <cx:pt idx="24464">170000</cx:pt>
          <cx:pt idx="24465">150000</cx:pt>
          <cx:pt idx="24466">150000</cx:pt>
          <cx:pt idx="24467">700000</cx:pt>
          <cx:pt idx="24468">430000</cx:pt>
          <cx:pt idx="24469">300000</cx:pt>
          <cx:pt idx="24470">50000</cx:pt>
          <cx:pt idx="24471">300000</cx:pt>
          <cx:pt idx="24472">280000</cx:pt>
          <cx:pt idx="24473">300000</cx:pt>
          <cx:pt idx="24474">60000</cx:pt>
          <cx:pt idx="24475">240000</cx:pt>
          <cx:pt idx="24476">150000</cx:pt>
          <cx:pt idx="24477">20000</cx:pt>
          <cx:pt idx="24478">10000</cx:pt>
          <cx:pt idx="24479">130000</cx:pt>
          <cx:pt idx="24480">300000</cx:pt>
          <cx:pt idx="24481">300000</cx:pt>
          <cx:pt idx="24482">300000</cx:pt>
          <cx:pt idx="24483">810000</cx:pt>
          <cx:pt idx="24484">210000</cx:pt>
          <cx:pt idx="24485">180000</cx:pt>
          <cx:pt idx="24486">250000</cx:pt>
          <cx:pt idx="24487">600000</cx:pt>
          <cx:pt idx="24488">600000</cx:pt>
          <cx:pt idx="24489">400000</cx:pt>
          <cx:pt idx="24490">240000</cx:pt>
          <cx:pt idx="24491">1000000</cx:pt>
          <cx:pt idx="24492">340000</cx:pt>
          <cx:pt idx="24493">350000</cx:pt>
          <cx:pt idx="24494">1200000</cx:pt>
          <cx:pt idx="24495">500000</cx:pt>
          <cx:pt idx="24496">2520000</cx:pt>
          <cx:pt idx="24497">150000</cx:pt>
          <cx:pt idx="24498">300000</cx:pt>
          <cx:pt idx="24499">250000</cx:pt>
          <cx:pt idx="24500">430000</cx:pt>
          <cx:pt idx="24501">320000</cx:pt>
          <cx:pt idx="24502">300000</cx:pt>
          <cx:pt idx="24503">230000</cx:pt>
          <cx:pt idx="24504">500000</cx:pt>
          <cx:pt idx="24505">600000</cx:pt>
          <cx:pt idx="24506">350000</cx:pt>
          <cx:pt idx="24507">120000</cx:pt>
          <cx:pt idx="24508">270000</cx:pt>
          <cx:pt idx="24509">280000</cx:pt>
          <cx:pt idx="24510">170000</cx:pt>
          <cx:pt idx="24511">280000</cx:pt>
          <cx:pt idx="24512">40000</cx:pt>
          <cx:pt idx="24513">170000</cx:pt>
          <cx:pt idx="24514">40000</cx:pt>
          <cx:pt idx="24515">300000</cx:pt>
          <cx:pt idx="24516">20000</cx:pt>
          <cx:pt idx="24517">80000</cx:pt>
          <cx:pt idx="24518">700000</cx:pt>
          <cx:pt idx="24519">410000</cx:pt>
          <cx:pt idx="24520">380000</cx:pt>
          <cx:pt idx="24521">550000</cx:pt>
          <cx:pt idx="24522">440000</cx:pt>
          <cx:pt idx="24523">380000</cx:pt>
          <cx:pt idx="24524">430000</cx:pt>
          <cx:pt idx="24525">280000</cx:pt>
          <cx:pt idx="24526">300000</cx:pt>
          <cx:pt idx="24527">370000</cx:pt>
          <cx:pt idx="24528">140000</cx:pt>
          <cx:pt idx="24529">750000</cx:pt>
          <cx:pt idx="24530">600000</cx:pt>
          <cx:pt idx="24531">500000</cx:pt>
          <cx:pt idx="24532">120000</cx:pt>
          <cx:pt idx="24533">350000</cx:pt>
          <cx:pt idx="24534">350000</cx:pt>
          <cx:pt idx="24535">170000</cx:pt>
          <cx:pt idx="24536">150000</cx:pt>
          <cx:pt idx="24537">180000</cx:pt>
          <cx:pt idx="24538">130000</cx:pt>
          <cx:pt idx="24539">170000</cx:pt>
          <cx:pt idx="24540">220000</cx:pt>
          <cx:pt idx="24541">1300000</cx:pt>
          <cx:pt idx="24542">80000</cx:pt>
          <cx:pt idx="24543">450000</cx:pt>
          <cx:pt idx="24544">160000</cx:pt>
          <cx:pt idx="24545">180000</cx:pt>
          <cx:pt idx="24546">400000</cx:pt>
          <cx:pt idx="24547">360000</cx:pt>
          <cx:pt idx="24548">350000</cx:pt>
          <cx:pt idx="24549">90000</cx:pt>
          <cx:pt idx="24550">150000</cx:pt>
          <cx:pt idx="24551">430000</cx:pt>
          <cx:pt idx="24552">1000000</cx:pt>
          <cx:pt idx="24553">550000</cx:pt>
          <cx:pt idx="24554">500000</cx:pt>
          <cx:pt idx="24555">400000</cx:pt>
          <cx:pt idx="24556">2520000</cx:pt>
          <cx:pt idx="24557">200000</cx:pt>
          <cx:pt idx="24558">170000</cx:pt>
          <cx:pt idx="24559">230000</cx:pt>
          <cx:pt idx="24560">330000</cx:pt>
          <cx:pt idx="24561">600000</cx:pt>
          <cx:pt idx="24562">280000</cx:pt>
          <cx:pt idx="24563">620000</cx:pt>
          <cx:pt idx="24564">450000</cx:pt>
          <cx:pt idx="24565">650000</cx:pt>
          <cx:pt idx="24566">300000</cx:pt>
          <cx:pt idx="24567">900000</cx:pt>
          <cx:pt idx="24568">650000</cx:pt>
          <cx:pt idx="24569">2520000</cx:pt>
          <cx:pt idx="24570">500000</cx:pt>
          <cx:pt idx="24571">200000</cx:pt>
          <cx:pt idx="24572">600000</cx:pt>
          <cx:pt idx="24573">300000</cx:pt>
          <cx:pt idx="24574">630000</cx:pt>
          <cx:pt idx="24575">180000</cx:pt>
          <cx:pt idx="24576">500000</cx:pt>
          <cx:pt idx="24577">210000</cx:pt>
          <cx:pt idx="24578">300000</cx:pt>
          <cx:pt idx="24579">200000</cx:pt>
          <cx:pt idx="24580">650000</cx:pt>
          <cx:pt idx="24581">350000</cx:pt>
          <cx:pt idx="24582">140000</cx:pt>
          <cx:pt idx="24583">130000</cx:pt>
          <cx:pt idx="24584">180000</cx:pt>
          <cx:pt idx="24585">190000</cx:pt>
          <cx:pt idx="24586">80000</cx:pt>
          <cx:pt idx="24587">200000</cx:pt>
          <cx:pt idx="24588">350000</cx:pt>
          <cx:pt idx="24589">160000</cx:pt>
          <cx:pt idx="24590">350000</cx:pt>
          <cx:pt idx="24591">520000</cx:pt>
          <cx:pt idx="24592">300000</cx:pt>
          <cx:pt idx="24593">250000</cx:pt>
          <cx:pt idx="24594">390000</cx:pt>
          <cx:pt idx="24595">540000</cx:pt>
          <cx:pt idx="24596">650000</cx:pt>
          <cx:pt idx="24597">1200000</cx:pt>
          <cx:pt idx="24598">440000</cx:pt>
          <cx:pt idx="24599">180000</cx:pt>
          <cx:pt idx="24600">350000</cx:pt>
          <cx:pt idx="24601">350000</cx:pt>
          <cx:pt idx="24602">230000</cx:pt>
          <cx:pt idx="24603">230000</cx:pt>
          <cx:pt idx="24604">400000</cx:pt>
          <cx:pt idx="24605">270000</cx:pt>
          <cx:pt idx="24606">400000</cx:pt>
          <cx:pt idx="24607">550000</cx:pt>
          <cx:pt idx="24608">230000</cx:pt>
          <cx:pt idx="24609">110000</cx:pt>
          <cx:pt idx="24610">160000</cx:pt>
          <cx:pt idx="24611">170000</cx:pt>
          <cx:pt idx="24612">350000</cx:pt>
          <cx:pt idx="24613">190000</cx:pt>
          <cx:pt idx="24614">60000</cx:pt>
          <cx:pt idx="24615">30000</cx:pt>
          <cx:pt idx="24616">160000</cx:pt>
          <cx:pt idx="24617">100000</cx:pt>
          <cx:pt idx="24618">250000</cx:pt>
          <cx:pt idx="24619">300000</cx:pt>
          <cx:pt idx="24620">240000</cx:pt>
          <cx:pt idx="24621">140000</cx:pt>
          <cx:pt idx="24622">110000</cx:pt>
          <cx:pt idx="24623">380000</cx:pt>
          <cx:pt idx="24624">200000</cx:pt>
          <cx:pt idx="24625">290000</cx:pt>
          <cx:pt idx="24626">1000000</cx:pt>
          <cx:pt idx="24627">50000</cx:pt>
          <cx:pt idx="24628">250000</cx:pt>
          <cx:pt idx="24629">350000</cx:pt>
          <cx:pt idx="24630">1000000</cx:pt>
          <cx:pt idx="24631">430000</cx:pt>
          <cx:pt idx="24632">380000</cx:pt>
          <cx:pt idx="24633">500000</cx:pt>
          <cx:pt idx="24634">450000</cx:pt>
          <cx:pt idx="24635">150000</cx:pt>
          <cx:pt idx="24636">250000</cx:pt>
          <cx:pt idx="24637">200000</cx:pt>
          <cx:pt idx="24638">200000</cx:pt>
          <cx:pt idx="24639">300000</cx:pt>
          <cx:pt idx="24640">150000</cx:pt>
          <cx:pt idx="24641">650000</cx:pt>
          <cx:pt idx="24642">380000</cx:pt>
          <cx:pt idx="24643">450000</cx:pt>
          <cx:pt idx="24644">800000</cx:pt>
          <cx:pt idx="24645">2520000</cx:pt>
          <cx:pt idx="24646">450000</cx:pt>
          <cx:pt idx="24647">350000</cx:pt>
          <cx:pt idx="24648">100000</cx:pt>
          <cx:pt idx="24649">100000</cx:pt>
          <cx:pt idx="24650">130000</cx:pt>
          <cx:pt idx="24651">250000</cx:pt>
          <cx:pt idx="24652">90000</cx:pt>
          <cx:pt idx="24653">150000</cx:pt>
          <cx:pt idx="24654">290000</cx:pt>
          <cx:pt idx="24655">20000</cx:pt>
          <cx:pt idx="24656">160000</cx:pt>
          <cx:pt idx="24657">800000</cx:pt>
          <cx:pt idx="24658">40000</cx:pt>
          <cx:pt idx="24659">280000</cx:pt>
          <cx:pt idx="24660">230000</cx:pt>
          <cx:pt idx="24661">250000</cx:pt>
          <cx:pt idx="24662">800000</cx:pt>
          <cx:pt idx="24663">70000</cx:pt>
          <cx:pt idx="24664">130000</cx:pt>
          <cx:pt idx="24665">120000</cx:pt>
          <cx:pt idx="24666">650000</cx:pt>
          <cx:pt idx="24667">50000</cx:pt>
          <cx:pt idx="24668">180000</cx:pt>
          <cx:pt idx="24669">90000</cx:pt>
          <cx:pt idx="24670">90000</cx:pt>
          <cx:pt idx="24671">90000</cx:pt>
          <cx:pt idx="24672">10000</cx:pt>
          <cx:pt idx="24673">70000</cx:pt>
          <cx:pt idx="24674">200000</cx:pt>
          <cx:pt idx="24675">70000</cx:pt>
          <cx:pt idx="24676">110000</cx:pt>
          <cx:pt idx="24677">200000</cx:pt>
          <cx:pt idx="24678">280000</cx:pt>
          <cx:pt idx="24679">450000</cx:pt>
          <cx:pt idx="24680">200000</cx:pt>
          <cx:pt idx="24681">160000</cx:pt>
          <cx:pt idx="24682">180000</cx:pt>
          <cx:pt idx="24683">250000</cx:pt>
          <cx:pt idx="24684">120000</cx:pt>
          <cx:pt idx="24685">80000</cx:pt>
          <cx:pt idx="24686">200000</cx:pt>
          <cx:pt idx="24687">430000</cx:pt>
          <cx:pt idx="24688">250000</cx:pt>
          <cx:pt idx="24689">250000</cx:pt>
          <cx:pt idx="24690">40000</cx:pt>
          <cx:pt idx="24691">70000</cx:pt>
          <cx:pt idx="24692">80000</cx:pt>
          <cx:pt idx="24693">70000</cx:pt>
          <cx:pt idx="24694">140000</cx:pt>
          <cx:pt idx="24695">250000</cx:pt>
          <cx:pt idx="24696">180000</cx:pt>
          <cx:pt idx="24697">40000</cx:pt>
          <cx:pt idx="24698">80000</cx:pt>
          <cx:pt idx="24699">200000</cx:pt>
          <cx:pt idx="24700">20000</cx:pt>
          <cx:pt idx="24701">10000</cx:pt>
          <cx:pt idx="24702">10000</cx:pt>
          <cx:pt idx="24703">140000</cx:pt>
          <cx:pt idx="24704">20000</cx:pt>
          <cx:pt idx="24705">100000</cx:pt>
          <cx:pt idx="24706">80000</cx:pt>
          <cx:pt idx="24707">140000</cx:pt>
          <cx:pt idx="24708">80000</cx:pt>
          <cx:pt idx="24709">160000</cx:pt>
          <cx:pt idx="24710">70000</cx:pt>
          <cx:pt idx="24711">40000</cx:pt>
          <cx:pt idx="24712">250000</cx:pt>
          <cx:pt idx="24713">250000</cx:pt>
          <cx:pt idx="24714">100000</cx:pt>
          <cx:pt idx="24715">60000</cx:pt>
          <cx:pt idx="24716">20000</cx:pt>
          <cx:pt idx="24717">200000</cx:pt>
          <cx:pt idx="24718">70000</cx:pt>
          <cx:pt idx="24719">130000</cx:pt>
          <cx:pt idx="24720">100000</cx:pt>
          <cx:pt idx="24721">200000</cx:pt>
          <cx:pt idx="24722">120000</cx:pt>
          <cx:pt idx="24723">30000</cx:pt>
          <cx:pt idx="24724">40000</cx:pt>
          <cx:pt idx="24725">70000</cx:pt>
          <cx:pt idx="24726">90000</cx:pt>
          <cx:pt idx="24727">450000</cx:pt>
          <cx:pt idx="24728">120000</cx:pt>
          <cx:pt idx="24729">90000</cx:pt>
          <cx:pt idx="24730">120000</cx:pt>
          <cx:pt idx="24731">250000</cx:pt>
          <cx:pt idx="24732">80000</cx:pt>
          <cx:pt idx="24733">110000</cx:pt>
          <cx:pt idx="24734">100000</cx:pt>
          <cx:pt idx="24735">90000</cx:pt>
          <cx:pt idx="24736">260000</cx:pt>
          <cx:pt idx="24737">170000</cx:pt>
          <cx:pt idx="24738">280000</cx:pt>
          <cx:pt idx="24739">100000</cx:pt>
          <cx:pt idx="24740">170000</cx:pt>
          <cx:pt idx="24741">120000</cx:pt>
          <cx:pt idx="24742">80000</cx:pt>
          <cx:pt idx="24743">70000</cx:pt>
          <cx:pt idx="24744">130000</cx:pt>
          <cx:pt idx="24745">100000</cx:pt>
          <cx:pt idx="24746">220000</cx:pt>
          <cx:pt idx="24747">250000</cx:pt>
          <cx:pt idx="24748">150000</cx:pt>
          <cx:pt idx="24749">150000</cx:pt>
          <cx:pt idx="24750">100000</cx:pt>
          <cx:pt idx="24751">120000</cx:pt>
          <cx:pt idx="24752">100000</cx:pt>
          <cx:pt idx="24753">200000</cx:pt>
          <cx:pt idx="24754">40000</cx:pt>
          <cx:pt idx="24755">10000</cx:pt>
          <cx:pt idx="24756">60000</cx:pt>
          <cx:pt idx="24757">250000</cx:pt>
          <cx:pt idx="24758">60000</cx:pt>
          <cx:pt idx="24759">140000</cx:pt>
          <cx:pt idx="24760">120000</cx:pt>
          <cx:pt idx="24761">230000</cx:pt>
          <cx:pt idx="24762">480000</cx:pt>
          <cx:pt idx="24763">150000</cx:pt>
          <cx:pt idx="24764">30000</cx:pt>
          <cx:pt idx="24765">130000</cx:pt>
          <cx:pt idx="24766">130000</cx:pt>
          <cx:pt idx="24767">80000</cx:pt>
          <cx:pt idx="24768">230000</cx:pt>
          <cx:pt idx="24769">150000</cx:pt>
          <cx:pt idx="24770">150000</cx:pt>
          <cx:pt idx="24771">70000</cx:pt>
          <cx:pt idx="24772">130000</cx:pt>
          <cx:pt idx="24773">90000</cx:pt>
          <cx:pt idx="24774">70000</cx:pt>
          <cx:pt idx="24775">380000</cx:pt>
          <cx:pt idx="24776">480000</cx:pt>
          <cx:pt idx="24777">700000</cx:pt>
          <cx:pt idx="24778">60000</cx:pt>
          <cx:pt idx="24779">70000</cx:pt>
          <cx:pt idx="24780">200000</cx:pt>
          <cx:pt idx="24781">300000</cx:pt>
          <cx:pt idx="24782">200000</cx:pt>
          <cx:pt idx="24783">250000</cx:pt>
          <cx:pt idx="24784">120000</cx:pt>
          <cx:pt idx="24785">230000</cx:pt>
          <cx:pt idx="24786">70000</cx:pt>
          <cx:pt idx="24787">50000</cx:pt>
          <cx:pt idx="24788">150000</cx:pt>
          <cx:pt idx="24789">30000</cx:pt>
          <cx:pt idx="24790">200000</cx:pt>
          <cx:pt idx="24791">800000</cx:pt>
          <cx:pt idx="24792">150000</cx:pt>
          <cx:pt idx="24793">120000</cx:pt>
          <cx:pt idx="24794">180000</cx:pt>
          <cx:pt idx="24795">80000</cx:pt>
          <cx:pt idx="24796">160000</cx:pt>
          <cx:pt idx="24797">90000</cx:pt>
          <cx:pt idx="24798">180000</cx:pt>
          <cx:pt idx="24799">230000</cx:pt>
          <cx:pt idx="24800">150000</cx:pt>
          <cx:pt idx="24801">60000</cx:pt>
          <cx:pt idx="24802">110000</cx:pt>
          <cx:pt idx="24803">120000</cx:pt>
          <cx:pt idx="24804">160000</cx:pt>
          <cx:pt idx="24805">300000</cx:pt>
          <cx:pt idx="24806">20000</cx:pt>
          <cx:pt idx="24807">100000</cx:pt>
          <cx:pt idx="24808">200000</cx:pt>
          <cx:pt idx="24809">60000</cx:pt>
          <cx:pt idx="24810">50000</cx:pt>
          <cx:pt idx="24811">240000</cx:pt>
          <cx:pt idx="24812">380000</cx:pt>
          <cx:pt idx="24813">200000</cx:pt>
          <cx:pt idx="24814">500000</cx:pt>
          <cx:pt idx="24815">220000</cx:pt>
          <cx:pt idx="24816">150000</cx:pt>
          <cx:pt idx="24817">460000</cx:pt>
          <cx:pt idx="24818">200000</cx:pt>
          <cx:pt idx="24819">260000</cx:pt>
          <cx:pt idx="24820">200000</cx:pt>
          <cx:pt idx="24821">140000</cx:pt>
          <cx:pt idx="24822">50000</cx:pt>
          <cx:pt idx="24823">40000</cx:pt>
          <cx:pt idx="24824">110000</cx:pt>
          <cx:pt idx="24825">120000</cx:pt>
          <cx:pt idx="24826">330000</cx:pt>
          <cx:pt idx="24827">50000</cx:pt>
          <cx:pt idx="24828">100000</cx:pt>
          <cx:pt idx="24829">60000</cx:pt>
          <cx:pt idx="24830">80000</cx:pt>
          <cx:pt idx="24831">230000</cx:pt>
          <cx:pt idx="24832">80000</cx:pt>
          <cx:pt idx="24833">290000</cx:pt>
          <cx:pt idx="24834">60000</cx:pt>
          <cx:pt idx="24835">50000</cx:pt>
          <cx:pt idx="24836">90000</cx:pt>
          <cx:pt idx="24837">130000</cx:pt>
          <cx:pt idx="24838">180000</cx:pt>
          <cx:pt idx="24839">130000</cx:pt>
          <cx:pt idx="24840">120000</cx:pt>
          <cx:pt idx="24841">140000</cx:pt>
          <cx:pt idx="24842">320000</cx:pt>
          <cx:pt idx="24843">10000</cx:pt>
          <cx:pt idx="24844">100000</cx:pt>
          <cx:pt idx="24845">50000</cx:pt>
          <cx:pt idx="24846">130000</cx:pt>
          <cx:pt idx="24847">100000</cx:pt>
          <cx:pt idx="24848">100000</cx:pt>
          <cx:pt idx="24849">100000</cx:pt>
          <cx:pt idx="24850">150000</cx:pt>
          <cx:pt idx="24851">100000</cx:pt>
          <cx:pt idx="24852">90000</cx:pt>
          <cx:pt idx="24853">20000</cx:pt>
          <cx:pt idx="24854">70000</cx:pt>
          <cx:pt idx="24855">70000</cx:pt>
          <cx:pt idx="24856">280000</cx:pt>
          <cx:pt idx="24857">80000</cx:pt>
          <cx:pt idx="24858">90000</cx:pt>
          <cx:pt idx="24859">150000</cx:pt>
          <cx:pt idx="24860">110000</cx:pt>
          <cx:pt idx="24861">10000</cx:pt>
          <cx:pt idx="24862">350000</cx:pt>
          <cx:pt idx="24863">170000</cx:pt>
          <cx:pt idx="24864">200000</cx:pt>
          <cx:pt idx="24865">80000</cx:pt>
          <cx:pt idx="24866">80000</cx:pt>
          <cx:pt idx="24867">70000</cx:pt>
          <cx:pt idx="24868">170000</cx:pt>
          <cx:pt idx="24869">80000</cx:pt>
          <cx:pt idx="24870">60000</cx:pt>
          <cx:pt idx="24871">30000</cx:pt>
          <cx:pt idx="24872">10000</cx:pt>
          <cx:pt idx="24873">700000</cx:pt>
          <cx:pt idx="24874">300000</cx:pt>
          <cx:pt idx="24875">300000</cx:pt>
          <cx:pt idx="24876">60000</cx:pt>
          <cx:pt idx="24877">70000</cx:pt>
          <cx:pt idx="24878">150000</cx:pt>
          <cx:pt idx="24879">650000</cx:pt>
          <cx:pt idx="24880">80000</cx:pt>
          <cx:pt idx="24881">200000</cx:pt>
          <cx:pt idx="24882">130000</cx:pt>
          <cx:pt idx="24883">330000</cx:pt>
          <cx:pt idx="24884">60000</cx:pt>
          <cx:pt idx="24885">60000</cx:pt>
          <cx:pt idx="24886">800000</cx:pt>
          <cx:pt idx="24887">90000</cx:pt>
          <cx:pt idx="24888">80000</cx:pt>
          <cx:pt idx="24889">30000</cx:pt>
          <cx:pt idx="24890">70000</cx:pt>
          <cx:pt idx="24891">160000</cx:pt>
          <cx:pt idx="24892">10000</cx:pt>
          <cx:pt idx="24893">120000</cx:pt>
          <cx:pt idx="24894">150000</cx:pt>
          <cx:pt idx="24895">240000</cx:pt>
          <cx:pt idx="24896">10000</cx:pt>
          <cx:pt idx="24897">200000</cx:pt>
          <cx:pt idx="24898">250000</cx:pt>
          <cx:pt idx="24899">250000</cx:pt>
          <cx:pt idx="24900">360000</cx:pt>
          <cx:pt idx="24901">300000</cx:pt>
          <cx:pt idx="24902">80000</cx:pt>
          <cx:pt idx="24903">40000</cx:pt>
          <cx:pt idx="24904">310000</cx:pt>
          <cx:pt idx="24905">320000</cx:pt>
          <cx:pt idx="24906">250000</cx:pt>
          <cx:pt idx="24907">80000</cx:pt>
          <cx:pt idx="24908">100000</cx:pt>
          <cx:pt idx="24909">200000</cx:pt>
          <cx:pt idx="24910">200000</cx:pt>
          <cx:pt idx="24911">80000</cx:pt>
          <cx:pt idx="24912">10000</cx:pt>
          <cx:pt idx="24913">50000</cx:pt>
          <cx:pt idx="24914">60000</cx:pt>
          <cx:pt idx="24915">100000</cx:pt>
          <cx:pt idx="24916">150000</cx:pt>
          <cx:pt idx="24917">80000</cx:pt>
          <cx:pt idx="24918">150000</cx:pt>
          <cx:pt idx="24919">200000</cx:pt>
          <cx:pt idx="24920">240000</cx:pt>
          <cx:pt idx="24921">150000</cx:pt>
          <cx:pt idx="24922">250000</cx:pt>
          <cx:pt idx="24923">90000</cx:pt>
          <cx:pt idx="24924">30000</cx:pt>
          <cx:pt idx="24925">40000</cx:pt>
          <cx:pt idx="24926">110000</cx:pt>
          <cx:pt idx="24927">450000</cx:pt>
          <cx:pt idx="24928">100000</cx:pt>
          <cx:pt idx="24929">70000</cx:pt>
          <cx:pt idx="24930">90000</cx:pt>
          <cx:pt idx="24931">120000</cx:pt>
          <cx:pt idx="24932">180000</cx:pt>
          <cx:pt idx="24933">180000</cx:pt>
          <cx:pt idx="24934">290000</cx:pt>
          <cx:pt idx="24935">10000</cx:pt>
          <cx:pt idx="24936">10000</cx:pt>
          <cx:pt idx="24937">50000</cx:pt>
          <cx:pt idx="24938">190000</cx:pt>
          <cx:pt idx="24939">550000</cx:pt>
          <cx:pt idx="24940">180000</cx:pt>
          <cx:pt idx="24941">160000</cx:pt>
          <cx:pt idx="24942">240000</cx:pt>
          <cx:pt idx="24943">40000</cx:pt>
          <cx:pt idx="24944">230000</cx:pt>
          <cx:pt idx="24945">20000</cx:pt>
          <cx:pt idx="24946">90000</cx:pt>
          <cx:pt idx="24947">100000</cx:pt>
          <cx:pt idx="24948">30000</cx:pt>
          <cx:pt idx="24949">190000</cx:pt>
          <cx:pt idx="24950">180000</cx:pt>
          <cx:pt idx="24951">410000</cx:pt>
          <cx:pt idx="24952">350000</cx:pt>
          <cx:pt idx="24953">600000</cx:pt>
          <cx:pt idx="24954">330000</cx:pt>
          <cx:pt idx="24955">70000</cx:pt>
          <cx:pt idx="24956">350000</cx:pt>
          <cx:pt idx="24957">210000</cx:pt>
          <cx:pt idx="24958">140000</cx:pt>
          <cx:pt idx="24959">300000</cx:pt>
          <cx:pt idx="24960">220000</cx:pt>
          <cx:pt idx="24961">200000</cx:pt>
          <cx:pt idx="24962">250000</cx:pt>
          <cx:pt idx="24963">360000</cx:pt>
          <cx:pt idx="24964">20000</cx:pt>
          <cx:pt idx="24965">250000</cx:pt>
          <cx:pt idx="24966">80000</cx:pt>
          <cx:pt idx="24967">150000</cx:pt>
          <cx:pt idx="24968">120000</cx:pt>
          <cx:pt idx="24969">40000</cx:pt>
          <cx:pt idx="24970">140000</cx:pt>
          <cx:pt idx="24971">150000</cx:pt>
          <cx:pt idx="24972">80000</cx:pt>
          <cx:pt idx="24973">90000</cx:pt>
          <cx:pt idx="24974">40000</cx:pt>
          <cx:pt idx="24975">60000</cx:pt>
          <cx:pt idx="24976">90000</cx:pt>
          <cx:pt idx="24977">370000</cx:pt>
          <cx:pt idx="24978">10000</cx:pt>
          <cx:pt idx="24979">120000</cx:pt>
          <cx:pt idx="24980">10000</cx:pt>
          <cx:pt idx="24981">130000</cx:pt>
          <cx:pt idx="24982">60000</cx:pt>
          <cx:pt idx="24983">10000</cx:pt>
          <cx:pt idx="24984">200000</cx:pt>
          <cx:pt idx="24985">20000</cx:pt>
          <cx:pt idx="24986">200000</cx:pt>
          <cx:pt idx="24987">130000</cx:pt>
          <cx:pt idx="24988">100000</cx:pt>
          <cx:pt idx="24989">90000</cx:pt>
          <cx:pt idx="24990">20000</cx:pt>
          <cx:pt idx="24991">90000</cx:pt>
          <cx:pt idx="24992">150000</cx:pt>
          <cx:pt idx="24993">100000</cx:pt>
          <cx:pt idx="24994">80000</cx:pt>
          <cx:pt idx="24995">30000</cx:pt>
          <cx:pt idx="24996">160000</cx:pt>
          <cx:pt idx="24997">10000</cx:pt>
          <cx:pt idx="24998">50000</cx:pt>
          <cx:pt idx="24999">60000</cx:pt>
          <cx:pt idx="25000">70000</cx:pt>
          <cx:pt idx="25001">180000</cx:pt>
          <cx:pt idx="25002">200000</cx:pt>
          <cx:pt idx="25003">120000</cx:pt>
          <cx:pt idx="25004">70000</cx:pt>
          <cx:pt idx="25005">100000</cx:pt>
          <cx:pt idx="25006">10000</cx:pt>
          <cx:pt idx="25007">50000</cx:pt>
          <cx:pt idx="25008">30000</cx:pt>
          <cx:pt idx="25009">300000</cx:pt>
          <cx:pt idx="25010">450000</cx:pt>
          <cx:pt idx="25011">100000</cx:pt>
          <cx:pt idx="25012">380000</cx:pt>
          <cx:pt idx="25013">150000</cx:pt>
          <cx:pt idx="25014">80000</cx:pt>
          <cx:pt idx="25015">250000</cx:pt>
          <cx:pt idx="25016">260000</cx:pt>
          <cx:pt idx="25017">100000</cx:pt>
          <cx:pt idx="25018">300000</cx:pt>
          <cx:pt idx="25019">220000</cx:pt>
          <cx:pt idx="25020">280000</cx:pt>
          <cx:pt idx="25021">330000</cx:pt>
          <cx:pt idx="25022">150000</cx:pt>
          <cx:pt idx="25023">190000</cx:pt>
          <cx:pt idx="25024">200000</cx:pt>
          <cx:pt idx="25025">80000</cx:pt>
          <cx:pt idx="25026">30000</cx:pt>
          <cx:pt idx="25027">40000</cx:pt>
          <cx:pt idx="25028">150000</cx:pt>
          <cx:pt idx="25029">20000</cx:pt>
          <cx:pt idx="25030">300000</cx:pt>
          <cx:pt idx="25031">210000</cx:pt>
          <cx:pt idx="25032">140000</cx:pt>
          <cx:pt idx="25033">30000</cx:pt>
          <cx:pt idx="25034">170000</cx:pt>
          <cx:pt idx="25035">150000</cx:pt>
          <cx:pt idx="25036">60000</cx:pt>
          <cx:pt idx="25037">40000</cx:pt>
          <cx:pt idx="25038">80000</cx:pt>
          <cx:pt idx="25039">90000</cx:pt>
          <cx:pt idx="25040">70000</cx:pt>
          <cx:pt idx="25041">90000</cx:pt>
          <cx:pt idx="25042">60000</cx:pt>
          <cx:pt idx="25043">20000</cx:pt>
          <cx:pt idx="25044">100000</cx:pt>
          <cx:pt idx="25045">90000</cx:pt>
          <cx:pt idx="25046">80000</cx:pt>
          <cx:pt idx="25047">90000</cx:pt>
          <cx:pt idx="25048">300000</cx:pt>
          <cx:pt idx="25049">220000</cx:pt>
          <cx:pt idx="25050">80000</cx:pt>
          <cx:pt idx="25051">130000</cx:pt>
          <cx:pt idx="25052">30000</cx:pt>
          <cx:pt idx="25053">150000</cx:pt>
          <cx:pt idx="25054">190000</cx:pt>
          <cx:pt idx="25055">260000</cx:pt>
          <cx:pt idx="25056">400000</cx:pt>
          <cx:pt idx="25057">400000</cx:pt>
          <cx:pt idx="25058">130000</cx:pt>
          <cx:pt idx="25059">130000</cx:pt>
          <cx:pt idx="25060">120000</cx:pt>
          <cx:pt idx="25061">80000</cx:pt>
          <cx:pt idx="25062">40000</cx:pt>
          <cx:pt idx="25063">80000</cx:pt>
          <cx:pt idx="25064">180000</cx:pt>
          <cx:pt idx="25065">40000</cx:pt>
          <cx:pt idx="25066">90000</cx:pt>
          <cx:pt idx="25067">170000</cx:pt>
          <cx:pt idx="25068">160000</cx:pt>
          <cx:pt idx="25069">950000</cx:pt>
          <cx:pt idx="25070">150000</cx:pt>
          <cx:pt idx="25071">60000</cx:pt>
          <cx:pt idx="25072">80000</cx:pt>
          <cx:pt idx="25073">260000</cx:pt>
          <cx:pt idx="25074">80000</cx:pt>
          <cx:pt idx="25075">20000</cx:pt>
          <cx:pt idx="25076">60000</cx:pt>
          <cx:pt idx="25077">120000</cx:pt>
          <cx:pt idx="25078">120000</cx:pt>
          <cx:pt idx="25079">200000</cx:pt>
          <cx:pt idx="25080">200000</cx:pt>
          <cx:pt idx="25081">20000</cx:pt>
          <cx:pt idx="25082">130000</cx:pt>
          <cx:pt idx="25083">280000</cx:pt>
          <cx:pt idx="25084">200000</cx:pt>
          <cx:pt idx="25085">180000</cx:pt>
          <cx:pt idx="25086">150000</cx:pt>
          <cx:pt idx="25087">400000</cx:pt>
          <cx:pt idx="25088">60000</cx:pt>
          <cx:pt idx="25089">160000</cx:pt>
          <cx:pt idx="25090">290000</cx:pt>
          <cx:pt idx="25091">250000</cx:pt>
          <cx:pt idx="25092">380000</cx:pt>
          <cx:pt idx="25093">110000</cx:pt>
          <cx:pt idx="25094">100000</cx:pt>
          <cx:pt idx="25095">50000</cx:pt>
          <cx:pt idx="25096">90000</cx:pt>
          <cx:pt idx="25097">90000</cx:pt>
          <cx:pt idx="25098">70000</cx:pt>
          <cx:pt idx="25099">50000</cx:pt>
          <cx:pt idx="25100">270000</cx:pt>
          <cx:pt idx="25101">580000</cx:pt>
          <cx:pt idx="25102">400000</cx:pt>
          <cx:pt idx="25103">220000</cx:pt>
          <cx:pt idx="25104">450000</cx:pt>
          <cx:pt idx="25105">600000</cx:pt>
          <cx:pt idx="25106">250000</cx:pt>
          <cx:pt idx="25107">200000</cx:pt>
          <cx:pt idx="25108">120000</cx:pt>
          <cx:pt idx="25109">120000</cx:pt>
          <cx:pt idx="25110">130000</cx:pt>
          <cx:pt idx="25111">30000</cx:pt>
          <cx:pt idx="25112">50000</cx:pt>
          <cx:pt idx="25113">130000</cx:pt>
          <cx:pt idx="25114">400000</cx:pt>
          <cx:pt idx="25115">150000</cx:pt>
          <cx:pt idx="25116">120000</cx:pt>
          <cx:pt idx="25117">40000</cx:pt>
          <cx:pt idx="25118">160000</cx:pt>
          <cx:pt idx="25119">60000</cx:pt>
          <cx:pt idx="25120">40000</cx:pt>
          <cx:pt idx="25121">80000</cx:pt>
          <cx:pt idx="25122">130000</cx:pt>
          <cx:pt idx="25123">40000</cx:pt>
          <cx:pt idx="25124">100000</cx:pt>
          <cx:pt idx="25125">10000</cx:pt>
          <cx:pt idx="25126">100000</cx:pt>
          <cx:pt idx="25127">200000</cx:pt>
          <cx:pt idx="25128">140000</cx:pt>
          <cx:pt idx="25129">350000</cx:pt>
          <cx:pt idx="25130">360000</cx:pt>
          <cx:pt idx="25131">350000</cx:pt>
          <cx:pt idx="25132">150000</cx:pt>
          <cx:pt idx="25133">20000</cx:pt>
          <cx:pt idx="25134">150000</cx:pt>
          <cx:pt idx="25135">90000</cx:pt>
          <cx:pt idx="25136">600000</cx:pt>
          <cx:pt idx="25137">50000</cx:pt>
          <cx:pt idx="25138">90000</cx:pt>
          <cx:pt idx="25139">20000</cx:pt>
          <cx:pt idx="25140">170000</cx:pt>
          <cx:pt idx="25141">90000</cx:pt>
          <cx:pt idx="25142">130000</cx:pt>
          <cx:pt idx="25143">130000</cx:pt>
          <cx:pt idx="25144">130000</cx:pt>
          <cx:pt idx="25145">50000</cx:pt>
          <cx:pt idx="25146">100000</cx:pt>
          <cx:pt idx="25147">150000</cx:pt>
          <cx:pt idx="25148">100000</cx:pt>
          <cx:pt idx="25149">30000</cx:pt>
          <cx:pt idx="25150">80000</cx:pt>
          <cx:pt idx="25151">260000</cx:pt>
          <cx:pt idx="25152">50000</cx:pt>
          <cx:pt idx="25153">140000</cx:pt>
          <cx:pt idx="25154">450000</cx:pt>
          <cx:pt idx="25155">90000</cx:pt>
          <cx:pt idx="25156">60000</cx:pt>
          <cx:pt idx="25157">300000</cx:pt>
          <cx:pt idx="25158">300000</cx:pt>
          <cx:pt idx="25159">500000</cx:pt>
          <cx:pt idx="25160">130000</cx:pt>
          <cx:pt idx="25161">150000</cx:pt>
          <cx:pt idx="25162">80000</cx:pt>
          <cx:pt idx="25163">200000</cx:pt>
          <cx:pt idx="25164">230000</cx:pt>
          <cx:pt idx="25165">120000</cx:pt>
          <cx:pt idx="25166">180000</cx:pt>
          <cx:pt idx="25167">130000</cx:pt>
          <cx:pt idx="25168">100000</cx:pt>
          <cx:pt idx="25169">150000</cx:pt>
          <cx:pt idx="25170">100000</cx:pt>
          <cx:pt idx="25171">400000</cx:pt>
          <cx:pt idx="25172">400000</cx:pt>
          <cx:pt idx="25173">280000</cx:pt>
          <cx:pt idx="25174">50000</cx:pt>
          <cx:pt idx="25175">180000</cx:pt>
          <cx:pt idx="25176">100000</cx:pt>
          <cx:pt idx="25177">150000</cx:pt>
          <cx:pt idx="25178">60000</cx:pt>
          <cx:pt idx="25179">180000</cx:pt>
          <cx:pt idx="25180">50000</cx:pt>
          <cx:pt idx="25181">80000</cx:pt>
          <cx:pt idx="25182">280000</cx:pt>
          <cx:pt idx="25183">300000</cx:pt>
          <cx:pt idx="25184">70000</cx:pt>
          <cx:pt idx="25185">280000</cx:pt>
          <cx:pt idx="25186">280000</cx:pt>
          <cx:pt idx="25187">30000</cx:pt>
          <cx:pt idx="25188">70000</cx:pt>
          <cx:pt idx="25189">260000</cx:pt>
          <cx:pt idx="25190">300000</cx:pt>
          <cx:pt idx="25191">200000</cx:pt>
          <cx:pt idx="25192">180000</cx:pt>
          <cx:pt idx="25193">210000</cx:pt>
          <cx:pt idx="25194">350000</cx:pt>
          <cx:pt idx="25195">270000</cx:pt>
          <cx:pt idx="25196">80000</cx:pt>
          <cx:pt idx="25197">60000</cx:pt>
          <cx:pt idx="25198">140000</cx:pt>
          <cx:pt idx="25199">250000</cx:pt>
          <cx:pt idx="25200">250000</cx:pt>
          <cx:pt idx="25201">70000</cx:pt>
          <cx:pt idx="25202">20000</cx:pt>
          <cx:pt idx="25203">2520000</cx:pt>
          <cx:pt idx="25204">180000</cx:pt>
          <cx:pt idx="25205">100000</cx:pt>
          <cx:pt idx="25206">440000</cx:pt>
          <cx:pt idx="25207">80000</cx:pt>
          <cx:pt idx="25208">80000</cx:pt>
          <cx:pt idx="25209">80000</cx:pt>
          <cx:pt idx="25210">150000</cx:pt>
          <cx:pt idx="25211">250000</cx:pt>
          <cx:pt idx="25212">180000</cx:pt>
          <cx:pt idx="25213">90000</cx:pt>
          <cx:pt idx="25214">120000</cx:pt>
          <cx:pt idx="25215">80000</cx:pt>
          <cx:pt idx="25216">150000</cx:pt>
          <cx:pt idx="25217">280000</cx:pt>
          <cx:pt idx="25218">150000</cx:pt>
          <cx:pt idx="25219">200000</cx:pt>
          <cx:pt idx="25220">40000</cx:pt>
          <cx:pt idx="25221">10000</cx:pt>
          <cx:pt idx="25222">180000</cx:pt>
          <cx:pt idx="25223">250000</cx:pt>
          <cx:pt idx="25224">10000</cx:pt>
          <cx:pt idx="25225">150000</cx:pt>
          <cx:pt idx="25226">350000</cx:pt>
          <cx:pt idx="25227">100000</cx:pt>
          <cx:pt idx="25228">170000</cx:pt>
          <cx:pt idx="25229">90000</cx:pt>
          <cx:pt idx="25230">100000</cx:pt>
          <cx:pt idx="25231">230000</cx:pt>
          <cx:pt idx="25232">300000</cx:pt>
          <cx:pt idx="25233">240000</cx:pt>
          <cx:pt idx="25234">70000</cx:pt>
          <cx:pt idx="25235">280000</cx:pt>
          <cx:pt idx="25236">150000</cx:pt>
          <cx:pt idx="25237">200000</cx:pt>
          <cx:pt idx="25238">400000</cx:pt>
          <cx:pt idx="25239">300000</cx:pt>
          <cx:pt idx="25240">230000</cx:pt>
          <cx:pt idx="25241">400000</cx:pt>
          <cx:pt idx="25242">30000</cx:pt>
          <cx:pt idx="25243">80000</cx:pt>
          <cx:pt idx="25244">80000</cx:pt>
          <cx:pt idx="25245">180000</cx:pt>
          <cx:pt idx="25246">150000</cx:pt>
          <cx:pt idx="25247">100000</cx:pt>
          <cx:pt idx="25248">10000</cx:pt>
          <cx:pt idx="25249">80000</cx:pt>
          <cx:pt idx="25250">30000</cx:pt>
          <cx:pt idx="25251">70000</cx:pt>
          <cx:pt idx="25252">160000</cx:pt>
          <cx:pt idx="25253">20000</cx:pt>
          <cx:pt idx="25254">180000</cx:pt>
          <cx:pt idx="25255">170000</cx:pt>
          <cx:pt idx="25256">130000</cx:pt>
          <cx:pt idx="25257">40000</cx:pt>
          <cx:pt idx="25258">60000</cx:pt>
          <cx:pt idx="25259">40000</cx:pt>
          <cx:pt idx="25260">50000</cx:pt>
          <cx:pt idx="25261">300000</cx:pt>
          <cx:pt idx="25262">50000</cx:pt>
          <cx:pt idx="25263">20000</cx:pt>
          <cx:pt idx="25264">130000</cx:pt>
          <cx:pt idx="25265">100000</cx:pt>
          <cx:pt idx="25266">90000</cx:pt>
          <cx:pt idx="25267">350000</cx:pt>
          <cx:pt idx="25268">10000</cx:pt>
          <cx:pt idx="25269">200000</cx:pt>
          <cx:pt idx="25270">30000</cx:pt>
          <cx:pt idx="25271">100000</cx:pt>
          <cx:pt idx="25272">10000</cx:pt>
          <cx:pt idx="25273">70000</cx:pt>
          <cx:pt idx="25274">90000</cx:pt>
          <cx:pt idx="25275">80000</cx:pt>
          <cx:pt idx="25276">180000</cx:pt>
          <cx:pt idx="25277">140000</cx:pt>
          <cx:pt idx="25278">150000</cx:pt>
          <cx:pt idx="25279">10000</cx:pt>
          <cx:pt idx="25280">20000</cx:pt>
          <cx:pt idx="25281">230000</cx:pt>
          <cx:pt idx="25282">50000</cx:pt>
          <cx:pt idx="25283">90000</cx:pt>
          <cx:pt idx="25284">70000</cx:pt>
          <cx:pt idx="25285">120000</cx:pt>
          <cx:pt idx="25286">80000</cx:pt>
          <cx:pt idx="25287">100000</cx:pt>
          <cx:pt idx="25288">60000</cx:pt>
          <cx:pt idx="25289">70000</cx:pt>
          <cx:pt idx="25290">160000</cx:pt>
          <cx:pt idx="25291">110000</cx:pt>
          <cx:pt idx="25292">30000</cx:pt>
          <cx:pt idx="25293">100000</cx:pt>
          <cx:pt idx="25294">170000</cx:pt>
          <cx:pt idx="25295">350000</cx:pt>
          <cx:pt idx="25296">110000</cx:pt>
          <cx:pt idx="25297">170000</cx:pt>
          <cx:pt idx="25298">180000</cx:pt>
          <cx:pt idx="25299">80000</cx:pt>
          <cx:pt idx="25300">150000</cx:pt>
          <cx:pt idx="25301">130000</cx:pt>
          <cx:pt idx="25302">130000</cx:pt>
          <cx:pt idx="25303">50000</cx:pt>
          <cx:pt idx="25304">130000</cx:pt>
          <cx:pt idx="25305">300000</cx:pt>
          <cx:pt idx="25306">200000</cx:pt>
          <cx:pt idx="25307">10000</cx:pt>
          <cx:pt idx="25308">70000</cx:pt>
          <cx:pt idx="25309">100000</cx:pt>
          <cx:pt idx="25310">50000</cx:pt>
          <cx:pt idx="25311">60000</cx:pt>
          <cx:pt idx="25312">110000</cx:pt>
          <cx:pt idx="25313">40000</cx:pt>
          <cx:pt idx="25314">240000</cx:pt>
          <cx:pt idx="25315">300000</cx:pt>
          <cx:pt idx="25316">30000</cx:pt>
          <cx:pt idx="25317">210000</cx:pt>
          <cx:pt idx="25318">480000</cx:pt>
          <cx:pt idx="25319">90000</cx:pt>
          <cx:pt idx="25320">90000</cx:pt>
          <cx:pt idx="25321">100000</cx:pt>
          <cx:pt idx="25322">150000</cx:pt>
          <cx:pt idx="25323">90000</cx:pt>
          <cx:pt idx="25324">160000</cx:pt>
          <cx:pt idx="25325">200000</cx:pt>
          <cx:pt idx="25326">200000</cx:pt>
          <cx:pt idx="25327">30000</cx:pt>
          <cx:pt idx="25328">70000</cx:pt>
          <cx:pt idx="25329">140000</cx:pt>
          <cx:pt idx="25330">120000</cx:pt>
          <cx:pt idx="25331">130000</cx:pt>
          <cx:pt idx="25332">130000</cx:pt>
          <cx:pt idx="25333">150000</cx:pt>
          <cx:pt idx="25334">110000</cx:pt>
          <cx:pt idx="25335">30000</cx:pt>
          <cx:pt idx="25336">90000</cx:pt>
          <cx:pt idx="25337">10000</cx:pt>
          <cx:pt idx="25338">250000</cx:pt>
          <cx:pt idx="25339">50000</cx:pt>
          <cx:pt idx="25340">220000</cx:pt>
          <cx:pt idx="25341">150000</cx:pt>
          <cx:pt idx="25342">40000</cx:pt>
          <cx:pt idx="25343">220000</cx:pt>
          <cx:pt idx="25344">600000</cx:pt>
          <cx:pt idx="25345">110000</cx:pt>
          <cx:pt idx="25346">90000</cx:pt>
          <cx:pt idx="25347">70000</cx:pt>
          <cx:pt idx="25348">20000</cx:pt>
          <cx:pt idx="25349">130000</cx:pt>
          <cx:pt idx="25350">90000</cx:pt>
          <cx:pt idx="25351">150000</cx:pt>
          <cx:pt idx="25352">20000</cx:pt>
          <cx:pt idx="25353">80000</cx:pt>
          <cx:pt idx="25354">20000</cx:pt>
          <cx:pt idx="25355">2520000</cx:pt>
          <cx:pt idx="25356">130000</cx:pt>
          <cx:pt idx="25357">100000</cx:pt>
          <cx:pt idx="25358">110000</cx:pt>
          <cx:pt idx="25359">20000</cx:pt>
          <cx:pt idx="25360">100000</cx:pt>
          <cx:pt idx="25361">100000</cx:pt>
          <cx:pt idx="25362">70000</cx:pt>
          <cx:pt idx="25363">240000</cx:pt>
          <cx:pt idx="25364">110000</cx:pt>
          <cx:pt idx="25365">200000</cx:pt>
          <cx:pt idx="25366">290000</cx:pt>
          <cx:pt idx="25367">300000</cx:pt>
          <cx:pt idx="25368">200000</cx:pt>
          <cx:pt idx="25369">180000</cx:pt>
          <cx:pt idx="25370">100000</cx:pt>
          <cx:pt idx="25371">90000</cx:pt>
          <cx:pt idx="25372">90000</cx:pt>
          <cx:pt idx="25373">50000</cx:pt>
          <cx:pt idx="25374">50000</cx:pt>
          <cx:pt idx="25375">120000</cx:pt>
          <cx:pt idx="25376">200000</cx:pt>
          <cx:pt idx="25377">200000</cx:pt>
          <cx:pt idx="25378">170000</cx:pt>
          <cx:pt idx="25379">20000</cx:pt>
          <cx:pt idx="25380">80000</cx:pt>
          <cx:pt idx="25381">120000</cx:pt>
          <cx:pt idx="25382">30000</cx:pt>
          <cx:pt idx="25383">100000</cx:pt>
          <cx:pt idx="25384">20000</cx:pt>
          <cx:pt idx="25385">120000</cx:pt>
          <cx:pt idx="25386">100000</cx:pt>
          <cx:pt idx="25387">80000</cx:pt>
          <cx:pt idx="25388">400000</cx:pt>
          <cx:pt idx="25389">250000</cx:pt>
          <cx:pt idx="25390">40000</cx:pt>
          <cx:pt idx="25391">250000</cx:pt>
          <cx:pt idx="25392">150000</cx:pt>
          <cx:pt idx="25393">180000</cx:pt>
          <cx:pt idx="25394">40000</cx:pt>
          <cx:pt idx="25395">80000</cx:pt>
          <cx:pt idx="25396">60000</cx:pt>
          <cx:pt idx="25397">30000</cx:pt>
          <cx:pt idx="25398">200000</cx:pt>
          <cx:pt idx="25399">250000</cx:pt>
          <cx:pt idx="25400">170000</cx:pt>
          <cx:pt idx="25401">50000</cx:pt>
          <cx:pt idx="25402">130000</cx:pt>
          <cx:pt idx="25403">100000</cx:pt>
          <cx:pt idx="25404">30000</cx:pt>
          <cx:pt idx="25405">250000</cx:pt>
          <cx:pt idx="25406">600000</cx:pt>
          <cx:pt idx="25407">90000</cx:pt>
          <cx:pt idx="25408">400000</cx:pt>
          <cx:pt idx="25409">550000</cx:pt>
          <cx:pt idx="25410">150000</cx:pt>
          <cx:pt idx="25411">60000</cx:pt>
          <cx:pt idx="25412">60000</cx:pt>
          <cx:pt idx="25413">200000</cx:pt>
          <cx:pt idx="25414">200000</cx:pt>
          <cx:pt idx="25415">170000</cx:pt>
          <cx:pt idx="25416">280000</cx:pt>
          <cx:pt idx="25417">250000</cx:pt>
          <cx:pt idx="25418">20000</cx:pt>
          <cx:pt idx="25419">280000</cx:pt>
          <cx:pt idx="25420">170000</cx:pt>
          <cx:pt idx="25421">60000</cx:pt>
          <cx:pt idx="25422">120000</cx:pt>
          <cx:pt idx="25423">60000</cx:pt>
          <cx:pt idx="25424">80000</cx:pt>
          <cx:pt idx="25425">20000</cx:pt>
          <cx:pt idx="25426">110000</cx:pt>
          <cx:pt idx="25427">250000</cx:pt>
          <cx:pt idx="25428">200000</cx:pt>
          <cx:pt idx="25429">260000</cx:pt>
          <cx:pt idx="25430">360000</cx:pt>
          <cx:pt idx="25431">80000</cx:pt>
          <cx:pt idx="25432">220000</cx:pt>
          <cx:pt idx="25433">140000</cx:pt>
          <cx:pt idx="25434">70000</cx:pt>
          <cx:pt idx="25435">200000</cx:pt>
          <cx:pt idx="25436">230000</cx:pt>
          <cx:pt idx="25437">180000</cx:pt>
          <cx:pt idx="25438">130000</cx:pt>
          <cx:pt idx="25439">130000</cx:pt>
          <cx:pt idx="25440">120000</cx:pt>
          <cx:pt idx="25441">100000</cx:pt>
          <cx:pt idx="25442">750000</cx:pt>
          <cx:pt idx="25443">20000</cx:pt>
          <cx:pt idx="25444">250000</cx:pt>
          <cx:pt idx="25445">200000</cx:pt>
          <cx:pt idx="25446">130000</cx:pt>
          <cx:pt idx="25447">90000</cx:pt>
          <cx:pt idx="25448">300000</cx:pt>
          <cx:pt idx="25449">300000</cx:pt>
          <cx:pt idx="25450">220000</cx:pt>
          <cx:pt idx="25451">160000</cx:pt>
          <cx:pt idx="25452">500000</cx:pt>
          <cx:pt idx="25453">400000</cx:pt>
          <cx:pt idx="25454">130000</cx:pt>
          <cx:pt idx="25455">50000</cx:pt>
          <cx:pt idx="25456">40000</cx:pt>
          <cx:pt idx="25457">10000</cx:pt>
          <cx:pt idx="25458">300000</cx:pt>
          <cx:pt idx="25459">190000</cx:pt>
          <cx:pt idx="25460">30000</cx:pt>
          <cx:pt idx="25461">30000</cx:pt>
          <cx:pt idx="25462">200000</cx:pt>
          <cx:pt idx="25463">80000</cx:pt>
          <cx:pt idx="25464">120000</cx:pt>
          <cx:pt idx="25465">10000</cx:pt>
          <cx:pt idx="25466">150000</cx:pt>
          <cx:pt idx="25467">230000</cx:pt>
          <cx:pt idx="25468">210000</cx:pt>
          <cx:pt idx="25469">150000</cx:pt>
          <cx:pt idx="25470">240000</cx:pt>
          <cx:pt idx="25471">490000</cx:pt>
          <cx:pt idx="25472">390000</cx:pt>
          <cx:pt idx="25473">100000</cx:pt>
          <cx:pt idx="25474">150000</cx:pt>
          <cx:pt idx="25475">70000</cx:pt>
          <cx:pt idx="25476">40000</cx:pt>
          <cx:pt idx="25477">900000</cx:pt>
          <cx:pt idx="25478">80000</cx:pt>
          <cx:pt idx="25479">60000</cx:pt>
          <cx:pt idx="25480">40000</cx:pt>
          <cx:pt idx="25481">800000</cx:pt>
          <cx:pt idx="25482">100000</cx:pt>
          <cx:pt idx="25483">150000</cx:pt>
          <cx:pt idx="25484">170000</cx:pt>
          <cx:pt idx="25485">20000</cx:pt>
          <cx:pt idx="25486">30000</cx:pt>
          <cx:pt idx="25487">100000</cx:pt>
          <cx:pt idx="25488">40000</cx:pt>
          <cx:pt idx="25489">30000</cx:pt>
          <cx:pt idx="25490">210000</cx:pt>
          <cx:pt idx="25491">250000</cx:pt>
          <cx:pt idx="25492">200000</cx:pt>
          <cx:pt idx="25493">400000</cx:pt>
          <cx:pt idx="25494">180000</cx:pt>
          <cx:pt idx="25495">180000</cx:pt>
          <cx:pt idx="25496">150000</cx:pt>
          <cx:pt idx="25497">60000</cx:pt>
          <cx:pt idx="25498">70000</cx:pt>
          <cx:pt idx="25499">140000</cx:pt>
          <cx:pt idx="25500">200000</cx:pt>
          <cx:pt idx="25501">150000</cx:pt>
          <cx:pt idx="25502">90000</cx:pt>
          <cx:pt idx="25503">40000</cx:pt>
          <cx:pt idx="25504">60000</cx:pt>
          <cx:pt idx="25505">260000</cx:pt>
          <cx:pt idx="25506">340000</cx:pt>
          <cx:pt idx="25507">30000</cx:pt>
          <cx:pt idx="25508">470000</cx:pt>
          <cx:pt idx="25509">200000</cx:pt>
          <cx:pt idx="25510">300000</cx:pt>
          <cx:pt idx="25511">380000</cx:pt>
          <cx:pt idx="25512">120000</cx:pt>
          <cx:pt idx="25513">10000</cx:pt>
          <cx:pt idx="25514">600000</cx:pt>
          <cx:pt idx="25515">170000</cx:pt>
          <cx:pt idx="25516">30000</cx:pt>
          <cx:pt idx="25517">130000</cx:pt>
          <cx:pt idx="25518">120000</cx:pt>
          <cx:pt idx="25519">80000</cx:pt>
          <cx:pt idx="25520">100000</cx:pt>
          <cx:pt idx="25521">30000</cx:pt>
          <cx:pt idx="25522">130000</cx:pt>
          <cx:pt idx="25523">70000</cx:pt>
          <cx:pt idx="25524">70000</cx:pt>
          <cx:pt idx="25525">400000</cx:pt>
          <cx:pt idx="25526">90000</cx:pt>
          <cx:pt idx="25527">130000</cx:pt>
          <cx:pt idx="25528">180000</cx:pt>
          <cx:pt idx="25529">170000</cx:pt>
          <cx:pt idx="25530">70000</cx:pt>
          <cx:pt idx="25531">130000</cx:pt>
          <cx:pt idx="25532">20000</cx:pt>
          <cx:pt idx="25533">50000</cx:pt>
          <cx:pt idx="25534">10000</cx:pt>
          <cx:pt idx="25535">280000</cx:pt>
          <cx:pt idx="25536">130000</cx:pt>
          <cx:pt idx="25537">40000</cx:pt>
          <cx:pt idx="25538">120000</cx:pt>
          <cx:pt idx="25539">20000</cx:pt>
          <cx:pt idx="25540">130000</cx:pt>
          <cx:pt idx="25541">250000</cx:pt>
          <cx:pt idx="25542">20000</cx:pt>
          <cx:pt idx="25543">280000</cx:pt>
          <cx:pt idx="25544">200000</cx:pt>
          <cx:pt idx="25545">240000</cx:pt>
          <cx:pt idx="25546">60000</cx:pt>
          <cx:pt idx="25547">50000</cx:pt>
          <cx:pt idx="25548">100000</cx:pt>
          <cx:pt idx="25549">650000</cx:pt>
          <cx:pt idx="25550">60000</cx:pt>
          <cx:pt idx="25551">70000</cx:pt>
          <cx:pt idx="25552">90000</cx:pt>
          <cx:pt idx="25553">50000</cx:pt>
          <cx:pt idx="25554">70000</cx:pt>
          <cx:pt idx="25555">100000</cx:pt>
          <cx:pt idx="25556">20000</cx:pt>
          <cx:pt idx="25557">250000</cx:pt>
          <cx:pt idx="25558">120000</cx:pt>
          <cx:pt idx="25559">100000</cx:pt>
          <cx:pt idx="25560">40000</cx:pt>
          <cx:pt idx="25561">20000</cx:pt>
          <cx:pt idx="25562">100000</cx:pt>
          <cx:pt idx="25563">20000</cx:pt>
          <cx:pt idx="25564">30000</cx:pt>
          <cx:pt idx="25565">50000</cx:pt>
          <cx:pt idx="25566">80000</cx:pt>
          <cx:pt idx="25567">130000</cx:pt>
          <cx:pt idx="25568">30000</cx:pt>
          <cx:pt idx="25569">100000</cx:pt>
          <cx:pt idx="25570">100000</cx:pt>
          <cx:pt idx="25571">50000</cx:pt>
          <cx:pt idx="25572">330000</cx:pt>
          <cx:pt idx="25573">500000</cx:pt>
          <cx:pt idx="25574">260000</cx:pt>
          <cx:pt idx="25575">550000</cx:pt>
          <cx:pt idx="25576">320000</cx:pt>
          <cx:pt idx="25577">730000</cx:pt>
          <cx:pt idx="25578">150000</cx:pt>
          <cx:pt idx="25579">50000</cx:pt>
          <cx:pt idx="25580">250000</cx:pt>
          <cx:pt idx="25581">100000</cx:pt>
          <cx:pt idx="25582">330000</cx:pt>
          <cx:pt idx="25583">350000</cx:pt>
          <cx:pt idx="25584">460000</cx:pt>
          <cx:pt idx="25585">350000</cx:pt>
          <cx:pt idx="25586">380000</cx:pt>
          <cx:pt idx="25587">300000</cx:pt>
          <cx:pt idx="25588">530000</cx:pt>
          <cx:pt idx="25589">300000</cx:pt>
          <cx:pt idx="25590">600000</cx:pt>
          <cx:pt idx="25591">20000</cx:pt>
          <cx:pt idx="25592">350000</cx:pt>
          <cx:pt idx="25593">190000</cx:pt>
          <cx:pt idx="25594">30000</cx:pt>
          <cx:pt idx="25595">160000</cx:pt>
          <cx:pt idx="25596">150000</cx:pt>
          <cx:pt idx="25597">140000</cx:pt>
          <cx:pt idx="25598">70000</cx:pt>
          <cx:pt idx="25599">80000</cx:pt>
          <cx:pt idx="25600">80000</cx:pt>
          <cx:pt idx="25601">120000</cx:pt>
          <cx:pt idx="25602">50000</cx:pt>
          <cx:pt idx="25603">260000</cx:pt>
          <cx:pt idx="25604">260000</cx:pt>
          <cx:pt idx="25605">290000</cx:pt>
          <cx:pt idx="25606">400000</cx:pt>
          <cx:pt idx="25607">90000</cx:pt>
          <cx:pt idx="25608">120000</cx:pt>
          <cx:pt idx="25609">300000</cx:pt>
          <cx:pt idx="25610">150000</cx:pt>
          <cx:pt idx="25611">90000</cx:pt>
          <cx:pt idx="25612">170000</cx:pt>
          <cx:pt idx="25613">150000</cx:pt>
          <cx:pt idx="25614">100000</cx:pt>
          <cx:pt idx="25615">250000</cx:pt>
          <cx:pt idx="25616">60000</cx:pt>
          <cx:pt idx="25617">10000</cx:pt>
          <cx:pt idx="25618">170000</cx:pt>
          <cx:pt idx="25619">140000</cx:pt>
          <cx:pt idx="25620">120000</cx:pt>
          <cx:pt idx="25621">150000</cx:pt>
          <cx:pt idx="25622">200000</cx:pt>
          <cx:pt idx="25623">220000</cx:pt>
          <cx:pt idx="25624">200000</cx:pt>
          <cx:pt idx="25625">350000</cx:pt>
          <cx:pt idx="25626">10000</cx:pt>
          <cx:pt idx="25627">280000</cx:pt>
          <cx:pt idx="25628">80000</cx:pt>
          <cx:pt idx="25629">160000</cx:pt>
          <cx:pt idx="25630">100000</cx:pt>
          <cx:pt idx="25631">10000</cx:pt>
          <cx:pt idx="25632">110000</cx:pt>
          <cx:pt idx="25633">100000</cx:pt>
          <cx:pt idx="25634">200000</cx:pt>
          <cx:pt idx="25635">10000</cx:pt>
          <cx:pt idx="25636">170000</cx:pt>
          <cx:pt idx="25637">40000</cx:pt>
          <cx:pt idx="25638">120000</cx:pt>
          <cx:pt idx="25639">20000</cx:pt>
          <cx:pt idx="25640">200000</cx:pt>
          <cx:pt idx="25641">70000</cx:pt>
          <cx:pt idx="25642">360000</cx:pt>
          <cx:pt idx="25643">130000</cx:pt>
          <cx:pt idx="25644">250000</cx:pt>
          <cx:pt idx="25645">90000</cx:pt>
          <cx:pt idx="25646">50000</cx:pt>
          <cx:pt idx="25647">200000</cx:pt>
          <cx:pt idx="25648">300000</cx:pt>
          <cx:pt idx="25649">180000</cx:pt>
          <cx:pt idx="25650">190000</cx:pt>
          <cx:pt idx="25651">180000</cx:pt>
          <cx:pt idx="25652">60000</cx:pt>
          <cx:pt idx="25653">130000</cx:pt>
          <cx:pt idx="25654">230000</cx:pt>
          <cx:pt idx="25655">150000</cx:pt>
          <cx:pt idx="25656">10000</cx:pt>
          <cx:pt idx="25657">150000</cx:pt>
          <cx:pt idx="25658">100000</cx:pt>
          <cx:pt idx="25659">120000</cx:pt>
          <cx:pt idx="25660">130000</cx:pt>
          <cx:pt idx="25661">50000</cx:pt>
          <cx:pt idx="25662">10000</cx:pt>
          <cx:pt idx="25663">160000</cx:pt>
          <cx:pt idx="25664">70000</cx:pt>
          <cx:pt idx="25665">330000</cx:pt>
          <cx:pt idx="25666">280000</cx:pt>
          <cx:pt idx="25667">110000</cx:pt>
          <cx:pt idx="25668">150000</cx:pt>
          <cx:pt idx="25669">50000</cx:pt>
          <cx:pt idx="25670">20000</cx:pt>
          <cx:pt idx="25671">350000</cx:pt>
          <cx:pt idx="25672">190000</cx:pt>
          <cx:pt idx="25673">200000</cx:pt>
          <cx:pt idx="25674">380000</cx:pt>
          <cx:pt idx="25675">170000</cx:pt>
          <cx:pt idx="25676">180000</cx:pt>
          <cx:pt idx="25677">40000</cx:pt>
          <cx:pt idx="25678">80000</cx:pt>
          <cx:pt idx="25679">450000</cx:pt>
          <cx:pt idx="25680">30000</cx:pt>
          <cx:pt idx="25681">400000</cx:pt>
          <cx:pt idx="25682">200000</cx:pt>
          <cx:pt idx="25683">100000</cx:pt>
          <cx:pt idx="25684">130000</cx:pt>
          <cx:pt idx="25685">100000</cx:pt>
          <cx:pt idx="25686">10000</cx:pt>
          <cx:pt idx="25687">150000</cx:pt>
          <cx:pt idx="25688">600000</cx:pt>
          <cx:pt idx="25689">180000</cx:pt>
          <cx:pt idx="25690">80000</cx:pt>
          <cx:pt idx="25691">90000</cx:pt>
          <cx:pt idx="25692">250000</cx:pt>
          <cx:pt idx="25693">100000</cx:pt>
          <cx:pt idx="25694">100000</cx:pt>
          <cx:pt idx="25695">250000</cx:pt>
          <cx:pt idx="25696">90000</cx:pt>
          <cx:pt idx="25697">800000</cx:pt>
          <cx:pt idx="25698">500000</cx:pt>
          <cx:pt idx="25699">200000</cx:pt>
          <cx:pt idx="25700">500000</cx:pt>
          <cx:pt idx="25701">30000</cx:pt>
          <cx:pt idx="25702">70000</cx:pt>
          <cx:pt idx="25703">70000</cx:pt>
          <cx:pt idx="25704">50000</cx:pt>
          <cx:pt idx="25705">20000</cx:pt>
          <cx:pt idx="25706">90000</cx:pt>
          <cx:pt idx="25707">20000</cx:pt>
          <cx:pt idx="25708">160000</cx:pt>
          <cx:pt idx="25709">200000</cx:pt>
          <cx:pt idx="25710">150000</cx:pt>
          <cx:pt idx="25711">40000</cx:pt>
          <cx:pt idx="25712">120000</cx:pt>
          <cx:pt idx="25713">400000</cx:pt>
          <cx:pt idx="25714">110000</cx:pt>
          <cx:pt idx="25715">20000</cx:pt>
          <cx:pt idx="25716">180000</cx:pt>
          <cx:pt idx="25717">20000</cx:pt>
          <cx:pt idx="25718">60000</cx:pt>
          <cx:pt idx="25719">50000</cx:pt>
          <cx:pt idx="25720">230000</cx:pt>
          <cx:pt idx="25721">60000</cx:pt>
          <cx:pt idx="25722">60000</cx:pt>
          <cx:pt idx="25723">300000</cx:pt>
          <cx:pt idx="25724">400000</cx:pt>
          <cx:pt idx="25725">200000</cx:pt>
          <cx:pt idx="25726">110000</cx:pt>
          <cx:pt idx="25727">320000</cx:pt>
          <cx:pt idx="25728">30000</cx:pt>
          <cx:pt idx="25729">180000</cx:pt>
          <cx:pt idx="25730">200000</cx:pt>
          <cx:pt idx="25731">30000</cx:pt>
          <cx:pt idx="25732">10000</cx:pt>
          <cx:pt idx="25733">10000</cx:pt>
          <cx:pt idx="25734">20000</cx:pt>
          <cx:pt idx="25735">200000</cx:pt>
          <cx:pt idx="25736">10000</cx:pt>
          <cx:pt idx="25737">250000</cx:pt>
          <cx:pt idx="25738">80000</cx:pt>
          <cx:pt idx="25739">130000</cx:pt>
          <cx:pt idx="25740">60000</cx:pt>
          <cx:pt idx="25741">70000</cx:pt>
          <cx:pt idx="25742">120000</cx:pt>
          <cx:pt idx="25743">220000</cx:pt>
          <cx:pt idx="25744">850000</cx:pt>
          <cx:pt idx="25745">70000</cx:pt>
          <cx:pt idx="25746">100000</cx:pt>
          <cx:pt idx="25747">320000</cx:pt>
          <cx:pt idx="25748">100000</cx:pt>
          <cx:pt idx="25749">120000</cx:pt>
          <cx:pt idx="25750">200000</cx:pt>
          <cx:pt idx="25751">160000</cx:pt>
          <cx:pt idx="25752">200000</cx:pt>
          <cx:pt idx="25753">100000</cx:pt>
          <cx:pt idx="25754">40000</cx:pt>
          <cx:pt idx="25755">40000</cx:pt>
          <cx:pt idx="25756">90000</cx:pt>
          <cx:pt idx="25757">60000</cx:pt>
          <cx:pt idx="25758">280000</cx:pt>
          <cx:pt idx="25759">150000</cx:pt>
          <cx:pt idx="25760">180000</cx:pt>
          <cx:pt idx="25761">180000</cx:pt>
          <cx:pt idx="25762">30000</cx:pt>
          <cx:pt idx="25763">200000</cx:pt>
          <cx:pt idx="25764">130000</cx:pt>
          <cx:pt idx="25765">130000</cx:pt>
          <cx:pt idx="25766">450000</cx:pt>
          <cx:pt idx="25767">450000</cx:pt>
          <cx:pt idx="25768">300000</cx:pt>
          <cx:pt idx="25769">260000</cx:pt>
          <cx:pt idx="25770">880000</cx:pt>
          <cx:pt idx="25771">200000</cx:pt>
          <cx:pt idx="25772">70000</cx:pt>
          <cx:pt idx="25773">130000</cx:pt>
          <cx:pt idx="25774">30000</cx:pt>
          <cx:pt idx="25775">100000</cx:pt>
          <cx:pt idx="25776">30000</cx:pt>
          <cx:pt idx="25777">40000</cx:pt>
          <cx:pt idx="25778">100000</cx:pt>
          <cx:pt idx="25779">100000</cx:pt>
          <cx:pt idx="25780">30000</cx:pt>
          <cx:pt idx="25781">140000</cx:pt>
          <cx:pt idx="25782">100000</cx:pt>
          <cx:pt idx="25783">40000</cx:pt>
          <cx:pt idx="25784">40000</cx:pt>
          <cx:pt idx="25785">100000</cx:pt>
          <cx:pt idx="25786">60000</cx:pt>
          <cx:pt idx="25787">90000</cx:pt>
          <cx:pt idx="25788">80000</cx:pt>
          <cx:pt idx="25789">260000</cx:pt>
          <cx:pt idx="25790">90000</cx:pt>
          <cx:pt idx="25791">30000</cx:pt>
          <cx:pt idx="25792">40000</cx:pt>
          <cx:pt idx="25793">300000</cx:pt>
          <cx:pt idx="25794">200000</cx:pt>
          <cx:pt idx="25795">100000</cx:pt>
          <cx:pt idx="25796">250000</cx:pt>
          <cx:pt idx="25797">80000</cx:pt>
          <cx:pt idx="25798">400000</cx:pt>
          <cx:pt idx="25799">190000</cx:pt>
          <cx:pt idx="25800">200000</cx:pt>
          <cx:pt idx="25801">160000</cx:pt>
          <cx:pt idx="25802">190000</cx:pt>
          <cx:pt idx="25803">80000</cx:pt>
          <cx:pt idx="25804">80000</cx:pt>
          <cx:pt idx="25805">110000</cx:pt>
          <cx:pt idx="25806">290000</cx:pt>
          <cx:pt idx="25807">10000</cx:pt>
          <cx:pt idx="25808">70000</cx:pt>
          <cx:pt idx="25809">140000</cx:pt>
          <cx:pt idx="25810">90000</cx:pt>
          <cx:pt idx="25811">40000</cx:pt>
          <cx:pt idx="25812">50000</cx:pt>
          <cx:pt idx="25813">300000</cx:pt>
          <cx:pt idx="25814">160000</cx:pt>
          <cx:pt idx="25815">130000</cx:pt>
          <cx:pt idx="25816">250000</cx:pt>
          <cx:pt idx="25817">170000</cx:pt>
          <cx:pt idx="25818">180000</cx:pt>
          <cx:pt idx="25819">150000</cx:pt>
          <cx:pt idx="25820">80000</cx:pt>
          <cx:pt idx="25821">90000</cx:pt>
          <cx:pt idx="25822">20000</cx:pt>
          <cx:pt idx="25823">60000</cx:pt>
          <cx:pt idx="25824">550000</cx:pt>
          <cx:pt idx="25825">170000</cx:pt>
          <cx:pt idx="25826">150000</cx:pt>
          <cx:pt idx="25827">90000</cx:pt>
          <cx:pt idx="25828">50000</cx:pt>
          <cx:pt idx="25829">130000</cx:pt>
          <cx:pt idx="25830">180000</cx:pt>
          <cx:pt idx="25831">150000</cx:pt>
          <cx:pt idx="25832">140000</cx:pt>
          <cx:pt idx="25833">170000</cx:pt>
          <cx:pt idx="25834">140000</cx:pt>
          <cx:pt idx="25835">100000</cx:pt>
          <cx:pt idx="25836">700000</cx:pt>
          <cx:pt idx="25837">210000</cx:pt>
          <cx:pt idx="25838">500000</cx:pt>
          <cx:pt idx="25839">60000</cx:pt>
          <cx:pt idx="25840">10000</cx:pt>
          <cx:pt idx="25841">200000</cx:pt>
          <cx:pt idx="25842">230000</cx:pt>
          <cx:pt idx="25843">10000</cx:pt>
          <cx:pt idx="25844">300000</cx:pt>
          <cx:pt idx="25845">260000</cx:pt>
          <cx:pt idx="25846">50000</cx:pt>
          <cx:pt idx="25847">300000</cx:pt>
          <cx:pt idx="25848">130000</cx:pt>
          <cx:pt idx="25849">250000</cx:pt>
          <cx:pt idx="25850">140000</cx:pt>
          <cx:pt idx="25851">300000</cx:pt>
          <cx:pt idx="25852">300000</cx:pt>
          <cx:pt idx="25853">160000</cx:pt>
          <cx:pt idx="25854">140000</cx:pt>
          <cx:pt idx="25855">170000</cx:pt>
          <cx:pt idx="25856">190000</cx:pt>
          <cx:pt idx="25857">340000</cx:pt>
          <cx:pt idx="25858">150000</cx:pt>
          <cx:pt idx="25859">190000</cx:pt>
          <cx:pt idx="25860">200000</cx:pt>
          <cx:pt idx="25861">290000</cx:pt>
          <cx:pt idx="25862">110000</cx:pt>
          <cx:pt idx="25863">380000</cx:pt>
          <cx:pt idx="25864">250000</cx:pt>
          <cx:pt idx="25865">150000</cx:pt>
          <cx:pt idx="25866">160000</cx:pt>
          <cx:pt idx="25867">160000</cx:pt>
          <cx:pt idx="25868">100000</cx:pt>
          <cx:pt idx="25869">230000</cx:pt>
          <cx:pt idx="25870">250000</cx:pt>
          <cx:pt idx="25871">150000</cx:pt>
          <cx:pt idx="25872">170000</cx:pt>
          <cx:pt idx="25873">130000</cx:pt>
          <cx:pt idx="25874">40000</cx:pt>
          <cx:pt idx="25875">40000</cx:pt>
          <cx:pt idx="25876">350000</cx:pt>
          <cx:pt idx="25877">200000</cx:pt>
          <cx:pt idx="25878">180000</cx:pt>
          <cx:pt idx="25879">170000</cx:pt>
          <cx:pt idx="25880">280000</cx:pt>
          <cx:pt idx="25881">200000</cx:pt>
          <cx:pt idx="25882">180000</cx:pt>
          <cx:pt idx="25883">350000</cx:pt>
          <cx:pt idx="25884">450000</cx:pt>
          <cx:pt idx="25885">110000</cx:pt>
          <cx:pt idx="25886">500000</cx:pt>
          <cx:pt idx="25887">100000</cx:pt>
          <cx:pt idx="25888">200000</cx:pt>
          <cx:pt idx="25889">190000</cx:pt>
          <cx:pt idx="25890">300000</cx:pt>
          <cx:pt idx="25891">170000</cx:pt>
          <cx:pt idx="25892">150000</cx:pt>
          <cx:pt idx="25893">330000</cx:pt>
          <cx:pt idx="25894">210000</cx:pt>
          <cx:pt idx="25895">150000</cx:pt>
          <cx:pt idx="25896">130000</cx:pt>
          <cx:pt idx="25897">310000</cx:pt>
          <cx:pt idx="25898">280000</cx:pt>
          <cx:pt idx="25899">180000</cx:pt>
          <cx:pt idx="25900">190000</cx:pt>
          <cx:pt idx="25901">130000</cx:pt>
          <cx:pt idx="25902">100000</cx:pt>
          <cx:pt idx="25903">100000</cx:pt>
          <cx:pt idx="25904">140000</cx:pt>
          <cx:pt idx="25905">160000</cx:pt>
          <cx:pt idx="25906">200000</cx:pt>
          <cx:pt idx="25907">410000</cx:pt>
          <cx:pt idx="25908">200000</cx:pt>
          <cx:pt idx="25909">140000</cx:pt>
          <cx:pt idx="25910">130000</cx:pt>
          <cx:pt idx="25911">310000</cx:pt>
          <cx:pt idx="25912">850000</cx:pt>
          <cx:pt idx="25913">900000</cx:pt>
          <cx:pt idx="25914">750000</cx:pt>
          <cx:pt idx="25915">450000</cx:pt>
          <cx:pt idx="25916">500000</cx:pt>
          <cx:pt idx="25917">200000</cx:pt>
          <cx:pt idx="25918">200000</cx:pt>
          <cx:pt idx="25919">500000</cx:pt>
          <cx:pt idx="25920">70000</cx:pt>
          <cx:pt idx="25921">130000</cx:pt>
          <cx:pt idx="25922">140000</cx:pt>
          <cx:pt idx="25923">210000</cx:pt>
          <cx:pt idx="25924">140000</cx:pt>
          <cx:pt idx="25925">180000</cx:pt>
          <cx:pt idx="25926">430000</cx:pt>
          <cx:pt idx="25927">160000</cx:pt>
          <cx:pt idx="25928">110000</cx:pt>
          <cx:pt idx="25929">120000</cx:pt>
          <cx:pt idx="25930">210000</cx:pt>
          <cx:pt idx="25931">200000</cx:pt>
          <cx:pt idx="25932">200000</cx:pt>
          <cx:pt idx="25933">180000</cx:pt>
          <cx:pt idx="25934">190000</cx:pt>
          <cx:pt idx="25935">330000</cx:pt>
          <cx:pt idx="25936">170000</cx:pt>
          <cx:pt idx="25937">260000</cx:pt>
          <cx:pt idx="25938">150000</cx:pt>
          <cx:pt idx="25939">200000</cx:pt>
          <cx:pt idx="25940">230000</cx:pt>
          <cx:pt idx="25941">260000</cx:pt>
          <cx:pt idx="25942">380000</cx:pt>
          <cx:pt idx="25943">60000</cx:pt>
          <cx:pt idx="25944">500000</cx:pt>
          <cx:pt idx="25945">230000</cx:pt>
          <cx:pt idx="25946">280000</cx:pt>
          <cx:pt idx="25947">250000</cx:pt>
          <cx:pt idx="25948">300000</cx:pt>
          <cx:pt idx="25949">450000</cx:pt>
          <cx:pt idx="25950">140000</cx:pt>
          <cx:pt idx="25951">170000</cx:pt>
          <cx:pt idx="25952">110000</cx:pt>
          <cx:pt idx="25953">130000</cx:pt>
          <cx:pt idx="25954">250000</cx:pt>
          <cx:pt idx="25955">280000</cx:pt>
          <cx:pt idx="25956">230000</cx:pt>
          <cx:pt idx="25957">400000</cx:pt>
          <cx:pt idx="25958">160000</cx:pt>
          <cx:pt idx="25959">180000</cx:pt>
          <cx:pt idx="25960">110000</cx:pt>
          <cx:pt idx="25961">240000</cx:pt>
          <cx:pt idx="25962">230000</cx:pt>
          <cx:pt idx="25963">130000</cx:pt>
          <cx:pt idx="25964">300000</cx:pt>
          <cx:pt idx="25965">700000</cx:pt>
          <cx:pt idx="25966">2520000</cx:pt>
          <cx:pt idx="25967">300000</cx:pt>
          <cx:pt idx="25968">80000</cx:pt>
          <cx:pt idx="25969">130000</cx:pt>
          <cx:pt idx="25970">500000</cx:pt>
          <cx:pt idx="25971">350000</cx:pt>
          <cx:pt idx="25972">100000</cx:pt>
          <cx:pt idx="25973">430000</cx:pt>
          <cx:pt idx="25974">160000</cx:pt>
          <cx:pt idx="25975">280000</cx:pt>
          <cx:pt idx="25976">700000</cx:pt>
          <cx:pt idx="25977">330000</cx:pt>
          <cx:pt idx="25978">510000</cx:pt>
          <cx:pt idx="25979">330000</cx:pt>
          <cx:pt idx="25980">700000</cx:pt>
          <cx:pt idx="25981">400000</cx:pt>
          <cx:pt idx="25982">300000</cx:pt>
          <cx:pt idx="25983">200000</cx:pt>
          <cx:pt idx="25984">650000</cx:pt>
          <cx:pt idx="25985">950000</cx:pt>
          <cx:pt idx="25986">350000</cx:pt>
          <cx:pt idx="25987">330000</cx:pt>
          <cx:pt idx="25988">180000</cx:pt>
          <cx:pt idx="25989">100000</cx:pt>
          <cx:pt idx="25990">130000</cx:pt>
          <cx:pt idx="25991">190000</cx:pt>
          <cx:pt idx="25992">550000</cx:pt>
          <cx:pt idx="25993">120000</cx:pt>
          <cx:pt idx="25994">180000</cx:pt>
          <cx:pt idx="25995">330000</cx:pt>
          <cx:pt idx="25996">480000</cx:pt>
          <cx:pt idx="25997">190000</cx:pt>
          <cx:pt idx="25998">140000</cx:pt>
          <cx:pt idx="25999">170000</cx:pt>
          <cx:pt idx="26000">550000</cx:pt>
          <cx:pt idx="26001">120000</cx:pt>
          <cx:pt idx="26002">120000</cx:pt>
          <cx:pt idx="26003">150000</cx:pt>
          <cx:pt idx="26004">210000</cx:pt>
          <cx:pt idx="26005">500000</cx:pt>
          <cx:pt idx="26006">700000</cx:pt>
          <cx:pt idx="26007">230000</cx:pt>
          <cx:pt idx="26008">240000</cx:pt>
          <cx:pt idx="26009">500000</cx:pt>
          <cx:pt idx="26010">360000</cx:pt>
          <cx:pt idx="26011">90000</cx:pt>
          <cx:pt idx="26012">240000</cx:pt>
          <cx:pt idx="26013">280000</cx:pt>
          <cx:pt idx="26014">240000</cx:pt>
          <cx:pt idx="26015">120000</cx:pt>
          <cx:pt idx="26016">200000</cx:pt>
          <cx:pt idx="26017">290000</cx:pt>
          <cx:pt idx="26018">240000</cx:pt>
          <cx:pt idx="26019">40000</cx:pt>
          <cx:pt idx="26020">470000</cx:pt>
          <cx:pt idx="26021">200000</cx:pt>
          <cx:pt idx="26022">140000</cx:pt>
          <cx:pt idx="26023">700000</cx:pt>
          <cx:pt idx="26024">200000</cx:pt>
          <cx:pt idx="26025">380000</cx:pt>
          <cx:pt idx="26026">130000</cx:pt>
          <cx:pt idx="26027">530000</cx:pt>
          <cx:pt idx="26028">290000</cx:pt>
          <cx:pt idx="26029">90000</cx:pt>
          <cx:pt idx="26030">220000</cx:pt>
          <cx:pt idx="26031">90000</cx:pt>
          <cx:pt idx="26032">230000</cx:pt>
          <cx:pt idx="26033">160000</cx:pt>
          <cx:pt idx="26034">300000</cx:pt>
          <cx:pt idx="26035">170000</cx:pt>
          <cx:pt idx="26036">250000</cx:pt>
          <cx:pt idx="26037">350000</cx:pt>
          <cx:pt idx="26038">170000</cx:pt>
          <cx:pt idx="26039">250000</cx:pt>
          <cx:pt idx="26040">260000</cx:pt>
          <cx:pt idx="26041">150000</cx:pt>
          <cx:pt idx="26042">630000</cx:pt>
          <cx:pt idx="26043">700000</cx:pt>
          <cx:pt idx="26044">170000</cx:pt>
          <cx:pt idx="26045">130000</cx:pt>
          <cx:pt idx="26046">230000</cx:pt>
          <cx:pt idx="26047">200000</cx:pt>
          <cx:pt idx="26048">1100000</cx:pt>
          <cx:pt idx="26049">420000</cx:pt>
          <cx:pt idx="26050">330000</cx:pt>
          <cx:pt idx="26051">170000</cx:pt>
          <cx:pt idx="26052">40000</cx:pt>
          <cx:pt idx="26053">330000</cx:pt>
          <cx:pt idx="26054">150000</cx:pt>
          <cx:pt idx="26055">460000</cx:pt>
          <cx:pt idx="26056">200000</cx:pt>
          <cx:pt idx="26057">250000</cx:pt>
          <cx:pt idx="26058">150000</cx:pt>
          <cx:pt idx="26059">300000</cx:pt>
          <cx:pt idx="26060">230000</cx:pt>
          <cx:pt idx="26061">350000</cx:pt>
          <cx:pt idx="26062">120000</cx:pt>
          <cx:pt idx="26063">350000</cx:pt>
          <cx:pt idx="26064">170000</cx:pt>
          <cx:pt idx="26065">140000</cx:pt>
          <cx:pt idx="26066">160000</cx:pt>
          <cx:pt idx="26067">260000</cx:pt>
          <cx:pt idx="26068">170000</cx:pt>
          <cx:pt idx="26069">130000</cx:pt>
          <cx:pt idx="26070">150000</cx:pt>
          <cx:pt idx="26071">70000</cx:pt>
          <cx:pt idx="26072">80000</cx:pt>
          <cx:pt idx="26073">90000</cx:pt>
          <cx:pt idx="26074">110000</cx:pt>
          <cx:pt idx="26075">600000</cx:pt>
          <cx:pt idx="26076">350000</cx:pt>
          <cx:pt idx="26077">150000</cx:pt>
          <cx:pt idx="26078">200000</cx:pt>
          <cx:pt idx="26079">280000</cx:pt>
          <cx:pt idx="26080">210000</cx:pt>
          <cx:pt idx="26081">300000</cx:pt>
          <cx:pt idx="26082">120000</cx:pt>
          <cx:pt idx="26083">130000</cx:pt>
          <cx:pt idx="26084">330000</cx:pt>
          <cx:pt idx="26085">370000</cx:pt>
          <cx:pt idx="26086">180000</cx:pt>
          <cx:pt idx="26087">210000</cx:pt>
          <cx:pt idx="26088">300000</cx:pt>
          <cx:pt idx="26089">230000</cx:pt>
          <cx:pt idx="26090">600000</cx:pt>
          <cx:pt idx="26091">180000</cx:pt>
          <cx:pt idx="26092">180000</cx:pt>
          <cx:pt idx="26093">110000</cx:pt>
          <cx:pt idx="26094">160000</cx:pt>
          <cx:pt idx="26095">450000</cx:pt>
          <cx:pt idx="26096">110000</cx:pt>
          <cx:pt idx="26097">50000</cx:pt>
          <cx:pt idx="26098">250000</cx:pt>
          <cx:pt idx="26099">260000</cx:pt>
          <cx:pt idx="26100">750000</cx:pt>
          <cx:pt idx="26101">750000</cx:pt>
          <cx:pt idx="26102">500000</cx:pt>
          <cx:pt idx="26103">290000</cx:pt>
          <cx:pt idx="26104">400000</cx:pt>
          <cx:pt idx="26105">600000</cx:pt>
          <cx:pt idx="26106">110000</cx:pt>
          <cx:pt idx="26107">130000</cx:pt>
          <cx:pt idx="26108">380000</cx:pt>
          <cx:pt idx="26109">500000</cx:pt>
          <cx:pt idx="26110">170000</cx:pt>
          <cx:pt idx="26111">180000</cx:pt>
          <cx:pt idx="26112">240000</cx:pt>
          <cx:pt idx="26113">180000</cx:pt>
          <cx:pt idx="26114">180000</cx:pt>
          <cx:pt idx="26115">250000</cx:pt>
          <cx:pt idx="26116">180000</cx:pt>
          <cx:pt idx="26117">260000</cx:pt>
          <cx:pt idx="26118">180000</cx:pt>
          <cx:pt idx="26119">150000</cx:pt>
          <cx:pt idx="26120">120000</cx:pt>
          <cx:pt idx="26121">200000</cx:pt>
          <cx:pt idx="26122">230000</cx:pt>
          <cx:pt idx="26123">400000</cx:pt>
          <cx:pt idx="26124">400000</cx:pt>
          <cx:pt idx="26125">250000</cx:pt>
          <cx:pt idx="26126">100000</cx:pt>
          <cx:pt idx="26127">250000</cx:pt>
          <cx:pt idx="26128">170000</cx:pt>
          <cx:pt idx="26129">180000</cx:pt>
          <cx:pt idx="26130">300000</cx:pt>
          <cx:pt idx="26131">140000</cx:pt>
          <cx:pt idx="26132">400000</cx:pt>
          <cx:pt idx="26133">150000</cx:pt>
          <cx:pt idx="26134">260000</cx:pt>
          <cx:pt idx="26135">390000</cx:pt>
          <cx:pt idx="26136">300000</cx:pt>
          <cx:pt idx="26137">220000</cx:pt>
          <cx:pt idx="26138">220000</cx:pt>
          <cx:pt idx="26139">450000</cx:pt>
          <cx:pt idx="26140">70000</cx:pt>
          <cx:pt idx="26141">60000</cx:pt>
          <cx:pt idx="26142">300000</cx:pt>
          <cx:pt idx="26143">10000</cx:pt>
          <cx:pt idx="26144">130000</cx:pt>
          <cx:pt idx="26145">250000</cx:pt>
          <cx:pt idx="26146">280000</cx:pt>
          <cx:pt idx="26147">180000</cx:pt>
          <cx:pt idx="26148">180000</cx:pt>
          <cx:pt idx="26149">160000</cx:pt>
          <cx:pt idx="26150">250000</cx:pt>
          <cx:pt idx="26151">780000</cx:pt>
          <cx:pt idx="26152">380000</cx:pt>
          <cx:pt idx="26153">80000</cx:pt>
          <cx:pt idx="26154">160000</cx:pt>
          <cx:pt idx="26155">200000</cx:pt>
          <cx:pt idx="26156">350000</cx:pt>
          <cx:pt idx="26157">690000</cx:pt>
          <cx:pt idx="26158">500000</cx:pt>
          <cx:pt idx="26159">70000</cx:pt>
          <cx:pt idx="26160">450000</cx:pt>
          <cx:pt idx="26161">70000</cx:pt>
          <cx:pt idx="26162">240000</cx:pt>
          <cx:pt idx="26163">200000</cx:pt>
          <cx:pt idx="26164">300000</cx:pt>
          <cx:pt idx="26165">330000</cx:pt>
          <cx:pt idx="26166">350000</cx:pt>
          <cx:pt idx="26167">290000</cx:pt>
          <cx:pt idx="26168">190000</cx:pt>
          <cx:pt idx="26169">70000</cx:pt>
          <cx:pt idx="26170">140000</cx:pt>
          <cx:pt idx="26171">300000</cx:pt>
          <cx:pt idx="26172">140000</cx:pt>
          <cx:pt idx="26173">250000</cx:pt>
          <cx:pt idx="26174">330000</cx:pt>
          <cx:pt idx="26175">150000</cx:pt>
          <cx:pt idx="26176">350000</cx:pt>
          <cx:pt idx="26177">200000</cx:pt>
          <cx:pt idx="26178">700000</cx:pt>
          <cx:pt idx="26179">300000</cx:pt>
          <cx:pt idx="26180">350000</cx:pt>
          <cx:pt idx="26181">240000</cx:pt>
          <cx:pt idx="26182">140000</cx:pt>
          <cx:pt idx="26183">140000</cx:pt>
          <cx:pt idx="26184">150000</cx:pt>
          <cx:pt idx="26185">60000</cx:pt>
          <cx:pt idx="26186">250000</cx:pt>
          <cx:pt idx="26187">160000</cx:pt>
          <cx:pt idx="26188">350000</cx:pt>
          <cx:pt idx="26189">120000</cx:pt>
          <cx:pt idx="26190">150000</cx:pt>
          <cx:pt idx="26191">180000</cx:pt>
          <cx:pt idx="26192">60000</cx:pt>
          <cx:pt idx="26193">150000</cx:pt>
          <cx:pt idx="26194">430000</cx:pt>
          <cx:pt idx="26195">220000</cx:pt>
          <cx:pt idx="26196">140000</cx:pt>
          <cx:pt idx="26197">350000</cx:pt>
          <cx:pt idx="26198">450000</cx:pt>
          <cx:pt idx="26199">240000</cx:pt>
          <cx:pt idx="26200">390000</cx:pt>
          <cx:pt idx="26201">10000</cx:pt>
          <cx:pt idx="26202">120000</cx:pt>
          <cx:pt idx="26203">110000</cx:pt>
          <cx:pt idx="26204">200000</cx:pt>
          <cx:pt idx="26205">160000</cx:pt>
          <cx:pt idx="26206">200000</cx:pt>
          <cx:pt idx="26207">160000</cx:pt>
          <cx:pt idx="26208">450000</cx:pt>
          <cx:pt idx="26209">170000</cx:pt>
          <cx:pt idx="26210">300000</cx:pt>
          <cx:pt idx="26211">200000</cx:pt>
          <cx:pt idx="26212">450000</cx:pt>
          <cx:pt idx="26213">210000</cx:pt>
          <cx:pt idx="26214">120000</cx:pt>
          <cx:pt idx="26215">250000</cx:pt>
          <cx:pt idx="26216">600000</cx:pt>
          <cx:pt idx="26217">500000</cx:pt>
          <cx:pt idx="26218">450000</cx:pt>
          <cx:pt idx="26219">130000</cx:pt>
          <cx:pt idx="26220">220000</cx:pt>
          <cx:pt idx="26221">380000</cx:pt>
          <cx:pt idx="26222">400000</cx:pt>
          <cx:pt idx="26223">750000</cx:pt>
          <cx:pt idx="26224">300000</cx:pt>
          <cx:pt idx="26225">680000</cx:pt>
          <cx:pt idx="26226">400000</cx:pt>
          <cx:pt idx="26227">2520000</cx:pt>
          <cx:pt idx="26228">280000</cx:pt>
          <cx:pt idx="26229">50000</cx:pt>
          <cx:pt idx="26230">380000</cx:pt>
          <cx:pt idx="26231">160000</cx:pt>
          <cx:pt idx="26232">200000</cx:pt>
          <cx:pt idx="26233">240000</cx:pt>
          <cx:pt idx="26234">140000</cx:pt>
          <cx:pt idx="26235">300000</cx:pt>
          <cx:pt idx="26236">240000</cx:pt>
          <cx:pt idx="26237">800000</cx:pt>
          <cx:pt idx="26238">530000</cx:pt>
          <cx:pt idx="26239">300000</cx:pt>
          <cx:pt idx="26240">320000</cx:pt>
          <cx:pt idx="26241">250000</cx:pt>
          <cx:pt idx="26242">700000</cx:pt>
          <cx:pt idx="26243">170000</cx:pt>
          <cx:pt idx="26244">250000</cx:pt>
          <cx:pt idx="26245">250000</cx:pt>
          <cx:pt idx="26246">90000</cx:pt>
          <cx:pt idx="26247">240000</cx:pt>
          <cx:pt idx="26248">200000</cx:pt>
          <cx:pt idx="26249">130000</cx:pt>
          <cx:pt idx="26250">280000</cx:pt>
          <cx:pt idx="26251">580000</cx:pt>
          <cx:pt idx="26252">270000</cx:pt>
          <cx:pt idx="26253">120000</cx:pt>
          <cx:pt idx="26254">290000</cx:pt>
          <cx:pt idx="26255">420000</cx:pt>
          <cx:pt idx="26256">500000</cx:pt>
          <cx:pt idx="26257">160000</cx:pt>
          <cx:pt idx="26258">190000</cx:pt>
          <cx:pt idx="26259">350000</cx:pt>
          <cx:pt idx="26260">200000</cx:pt>
          <cx:pt idx="26261">400000</cx:pt>
          <cx:pt idx="26262">170000</cx:pt>
          <cx:pt idx="26263">220000</cx:pt>
          <cx:pt idx="26264">480000</cx:pt>
          <cx:pt idx="26265">400000</cx:pt>
          <cx:pt idx="26266">150000</cx:pt>
          <cx:pt idx="26267">170000</cx:pt>
          <cx:pt idx="26268">360000</cx:pt>
          <cx:pt idx="26269">20000</cx:pt>
          <cx:pt idx="26270">370000</cx:pt>
          <cx:pt idx="26271">110000</cx:pt>
          <cx:pt idx="26272">120000</cx:pt>
          <cx:pt idx="26273">750000</cx:pt>
          <cx:pt idx="26274">150000</cx:pt>
          <cx:pt idx="26275">300000</cx:pt>
          <cx:pt idx="26276">280000</cx:pt>
          <cx:pt idx="26277">250000</cx:pt>
          <cx:pt idx="26278">50000</cx:pt>
          <cx:pt idx="26279">170000</cx:pt>
          <cx:pt idx="26280">80000</cx:pt>
          <cx:pt idx="26281">180000</cx:pt>
          <cx:pt idx="26282">50000</cx:pt>
          <cx:pt idx="26283">230000</cx:pt>
          <cx:pt idx="26284">80000</cx:pt>
          <cx:pt idx="26285">250000</cx:pt>
          <cx:pt idx="26286">300000</cx:pt>
          <cx:pt idx="26287">230000</cx:pt>
          <cx:pt idx="26288">130000</cx:pt>
          <cx:pt idx="26289">120000</cx:pt>
          <cx:pt idx="26290">340000</cx:pt>
          <cx:pt idx="26291">260000</cx:pt>
          <cx:pt idx="26292">280000</cx:pt>
          <cx:pt idx="26293">230000</cx:pt>
          <cx:pt idx="26294">350000</cx:pt>
          <cx:pt idx="26295">250000</cx:pt>
          <cx:pt idx="26296">400000</cx:pt>
          <cx:pt idx="26297">400000</cx:pt>
          <cx:pt idx="26298">160000</cx:pt>
          <cx:pt idx="26299">220000</cx:pt>
          <cx:pt idx="26300">220000</cx:pt>
          <cx:pt idx="26301">210000</cx:pt>
          <cx:pt idx="26302">230000</cx:pt>
          <cx:pt idx="26303">240000</cx:pt>
          <cx:pt idx="26304">40000</cx:pt>
          <cx:pt idx="26305">180000</cx:pt>
          <cx:pt idx="26306">250000</cx:pt>
          <cx:pt idx="26307">150000</cx:pt>
          <cx:pt idx="26308">330000</cx:pt>
          <cx:pt idx="26309">150000</cx:pt>
          <cx:pt idx="26310">450000</cx:pt>
          <cx:pt idx="26311">90000</cx:pt>
          <cx:pt idx="26312">90000</cx:pt>
          <cx:pt idx="26313">420000</cx:pt>
          <cx:pt idx="26314">500000</cx:pt>
          <cx:pt idx="26315">350000</cx:pt>
          <cx:pt idx="26316">320000</cx:pt>
          <cx:pt idx="26317">450000</cx:pt>
          <cx:pt idx="26318">2520000</cx:pt>
          <cx:pt idx="26319">180000</cx:pt>
          <cx:pt idx="26320">330000</cx:pt>
          <cx:pt idx="26321">400000</cx:pt>
          <cx:pt idx="26322">180000</cx:pt>
          <cx:pt idx="26323">160000</cx:pt>
          <cx:pt idx="26324">200000</cx:pt>
          <cx:pt idx="26325">60000</cx:pt>
          <cx:pt idx="26326">260000</cx:pt>
          <cx:pt idx="26327">220000</cx:pt>
          <cx:pt idx="26328">530000</cx:pt>
          <cx:pt idx="26329">180000</cx:pt>
          <cx:pt idx="26330">600000</cx:pt>
          <cx:pt idx="26331">190000</cx:pt>
          <cx:pt idx="26332">90000</cx:pt>
          <cx:pt idx="26333">250000</cx:pt>
          <cx:pt idx="26334">230000</cx:pt>
          <cx:pt idx="26335">200000</cx:pt>
          <cx:pt idx="26336">150000</cx:pt>
          <cx:pt idx="26337">80000</cx:pt>
          <cx:pt idx="26338">70000</cx:pt>
          <cx:pt idx="26339">280000</cx:pt>
          <cx:pt idx="26340">350000</cx:pt>
          <cx:pt idx="26341">230000</cx:pt>
          <cx:pt idx="26342">130000</cx:pt>
          <cx:pt idx="26343">200000</cx:pt>
          <cx:pt idx="26344">220000</cx:pt>
          <cx:pt idx="26345">70000</cx:pt>
          <cx:pt idx="26346">100000</cx:pt>
          <cx:pt idx="26347">220000</cx:pt>
          <cx:pt idx="26348">300000</cx:pt>
          <cx:pt idx="26349">340000</cx:pt>
          <cx:pt idx="26350">150000</cx:pt>
          <cx:pt idx="26351">400000</cx:pt>
          <cx:pt idx="26352">220000</cx:pt>
          <cx:pt idx="26353">150000</cx:pt>
          <cx:pt idx="26354">330000</cx:pt>
          <cx:pt idx="26355">330000</cx:pt>
          <cx:pt idx="26356">120000</cx:pt>
          <cx:pt idx="26357">250000</cx:pt>
          <cx:pt idx="26358">400000</cx:pt>
          <cx:pt idx="26359">330000</cx:pt>
          <cx:pt idx="26360">200000</cx:pt>
          <cx:pt idx="26361">150000</cx:pt>
          <cx:pt idx="26362">190000</cx:pt>
          <cx:pt idx="26363">370000</cx:pt>
          <cx:pt idx="26364">550000</cx:pt>
          <cx:pt idx="26365">240000</cx:pt>
          <cx:pt idx="26366">380000</cx:pt>
          <cx:pt idx="26367">150000</cx:pt>
          <cx:pt idx="26368">400000</cx:pt>
          <cx:pt idx="26369">450000</cx:pt>
          <cx:pt idx="26370">160000</cx:pt>
          <cx:pt idx="26371">150000</cx:pt>
          <cx:pt idx="26372">160000</cx:pt>
          <cx:pt idx="26373">750000</cx:pt>
          <cx:pt idx="26374">80000</cx:pt>
          <cx:pt idx="26375">80000</cx:pt>
          <cx:pt idx="26376">140000</cx:pt>
          <cx:pt idx="26377">60000</cx:pt>
          <cx:pt idx="26378">440000</cx:pt>
          <cx:pt idx="26379">180000</cx:pt>
          <cx:pt idx="26380">950000</cx:pt>
          <cx:pt idx="26381">700000</cx:pt>
          <cx:pt idx="26382">160000</cx:pt>
          <cx:pt idx="26383">400000</cx:pt>
          <cx:pt idx="26384">180000</cx:pt>
          <cx:pt idx="26385">250000</cx:pt>
          <cx:pt idx="26386">330000</cx:pt>
          <cx:pt idx="26387">400000</cx:pt>
          <cx:pt idx="26388">140000</cx:pt>
          <cx:pt idx="26389">190000</cx:pt>
          <cx:pt idx="26390">130000</cx:pt>
          <cx:pt idx="26391">140000</cx:pt>
          <cx:pt idx="26392">170000</cx:pt>
          <cx:pt idx="26393">750000</cx:pt>
          <cx:pt idx="26394">170000</cx:pt>
          <cx:pt idx="26395">560000</cx:pt>
          <cx:pt idx="26396">450000</cx:pt>
          <cx:pt idx="26397">240000</cx:pt>
          <cx:pt idx="26398">210000</cx:pt>
          <cx:pt idx="26399">230000</cx:pt>
          <cx:pt idx="26400">190000</cx:pt>
          <cx:pt idx="26401">80000</cx:pt>
          <cx:pt idx="26402">120000</cx:pt>
          <cx:pt idx="26403">200000</cx:pt>
          <cx:pt idx="26404">360000</cx:pt>
          <cx:pt idx="26405">70000</cx:pt>
          <cx:pt idx="26406">230000</cx:pt>
          <cx:pt idx="26407">300000</cx:pt>
          <cx:pt idx="26408">350000</cx:pt>
          <cx:pt idx="26409">300000</cx:pt>
          <cx:pt idx="26410">150000</cx:pt>
          <cx:pt idx="26411">440000</cx:pt>
          <cx:pt idx="26412">320000</cx:pt>
          <cx:pt idx="26413">10000</cx:pt>
          <cx:pt idx="26414">140000</cx:pt>
          <cx:pt idx="26415">130000</cx:pt>
          <cx:pt idx="26416">230000</cx:pt>
          <cx:pt idx="26417">50000</cx:pt>
          <cx:pt idx="26418">650000</cx:pt>
          <cx:pt idx="26419">410000</cx:pt>
          <cx:pt idx="26420">80000</cx:pt>
          <cx:pt idx="26421">80000</cx:pt>
          <cx:pt idx="26422">120000</cx:pt>
          <cx:pt idx="26423">400000</cx:pt>
          <cx:pt idx="26424">290000</cx:pt>
          <cx:pt idx="26425">210000</cx:pt>
          <cx:pt idx="26426">80000</cx:pt>
          <cx:pt idx="26427">580000</cx:pt>
          <cx:pt idx="26428">40000</cx:pt>
          <cx:pt idx="26429">100000</cx:pt>
          <cx:pt idx="26430">180000</cx:pt>
          <cx:pt idx="26431">80000</cx:pt>
          <cx:pt idx="26432">90000</cx:pt>
          <cx:pt idx="26433">350000</cx:pt>
          <cx:pt idx="26434">340000</cx:pt>
          <cx:pt idx="26435">180000</cx:pt>
          <cx:pt idx="26436">170000</cx:pt>
          <cx:pt idx="26437">150000</cx:pt>
          <cx:pt idx="26438">250000</cx:pt>
          <cx:pt idx="26439">90000</cx:pt>
          <cx:pt idx="26440">350000</cx:pt>
          <cx:pt idx="26441">290000</cx:pt>
          <cx:pt idx="26442">70000</cx:pt>
          <cx:pt idx="26443">200000</cx:pt>
          <cx:pt idx="26444">230000</cx:pt>
          <cx:pt idx="26445">170000</cx:pt>
          <cx:pt idx="26446">500000</cx:pt>
          <cx:pt idx="26447">390000</cx:pt>
          <cx:pt idx="26448">600000</cx:pt>
          <cx:pt idx="26449">70000</cx:pt>
          <cx:pt idx="26450">130000</cx:pt>
          <cx:pt idx="26451">180000</cx:pt>
          <cx:pt idx="26452">150000</cx:pt>
          <cx:pt idx="26453">200000</cx:pt>
          <cx:pt idx="26454">120000</cx:pt>
          <cx:pt idx="26455">80000</cx:pt>
          <cx:pt idx="26456">180000</cx:pt>
          <cx:pt idx="26457">600000</cx:pt>
          <cx:pt idx="26458">850000</cx:pt>
          <cx:pt idx="26459">280000</cx:pt>
          <cx:pt idx="26460">250000</cx:pt>
          <cx:pt idx="26461">360000</cx:pt>
          <cx:pt idx="26462">1100000</cx:pt>
          <cx:pt idx="26463">400000</cx:pt>
          <cx:pt idx="26464">180000</cx:pt>
          <cx:pt idx="26465">90000</cx:pt>
          <cx:pt idx="26466">130000</cx:pt>
          <cx:pt idx="26467">230000</cx:pt>
          <cx:pt idx="26468">570000</cx:pt>
          <cx:pt idx="26469">650000</cx:pt>
          <cx:pt idx="26470">90000</cx:pt>
          <cx:pt idx="26471">140000</cx:pt>
          <cx:pt idx="26472">200000</cx:pt>
          <cx:pt idx="26473">400000</cx:pt>
          <cx:pt idx="26474">400000</cx:pt>
          <cx:pt idx="26475">190000</cx:pt>
          <cx:pt idx="26476">150000</cx:pt>
          <cx:pt idx="26477">130000</cx:pt>
          <cx:pt idx="26478">160000</cx:pt>
          <cx:pt idx="26479">100000</cx:pt>
          <cx:pt idx="26480">160000</cx:pt>
          <cx:pt idx="26481">450000</cx:pt>
          <cx:pt idx="26482">150000</cx:pt>
          <cx:pt idx="26483">170000</cx:pt>
          <cx:pt idx="26484">430000</cx:pt>
          <cx:pt idx="26485">120000</cx:pt>
          <cx:pt idx="26486">350000</cx:pt>
          <cx:pt idx="26487">230000</cx:pt>
          <cx:pt idx="26488">140000</cx:pt>
          <cx:pt idx="26489">200000</cx:pt>
          <cx:pt idx="26490">800000</cx:pt>
          <cx:pt idx="26491">2520000</cx:pt>
          <cx:pt idx="26492">50000</cx:pt>
          <cx:pt idx="26493">160000</cx:pt>
          <cx:pt idx="26494">180000</cx:pt>
          <cx:pt idx="26495">150000</cx:pt>
          <cx:pt idx="26496">170000</cx:pt>
          <cx:pt idx="26497">300000</cx:pt>
          <cx:pt idx="26498">380000</cx:pt>
          <cx:pt idx="26499">450000</cx:pt>
          <cx:pt idx="26500">280000</cx:pt>
          <cx:pt idx="26501">280000</cx:pt>
          <cx:pt idx="26502">100000</cx:pt>
          <cx:pt idx="26503">900000</cx:pt>
          <cx:pt idx="26504">50000</cx:pt>
          <cx:pt idx="26505">470000</cx:pt>
          <cx:pt idx="26506">140000</cx:pt>
          <cx:pt idx="26507">150000</cx:pt>
          <cx:pt idx="26508">400000</cx:pt>
          <cx:pt idx="26509">200000</cx:pt>
          <cx:pt idx="26510">160000</cx:pt>
          <cx:pt idx="26511">80000</cx:pt>
          <cx:pt idx="26512">1000000</cx:pt>
          <cx:pt idx="26513">220000</cx:pt>
          <cx:pt idx="26514">500000</cx:pt>
          <cx:pt idx="26515">220000</cx:pt>
          <cx:pt idx="26516">500000</cx:pt>
          <cx:pt idx="26517">100000</cx:pt>
          <cx:pt idx="26518">170000</cx:pt>
          <cx:pt idx="26519">500000</cx:pt>
          <cx:pt idx="26520">300000</cx:pt>
          <cx:pt idx="26521">30000</cx:pt>
          <cx:pt idx="26522">350000</cx:pt>
          <cx:pt idx="26523">100000</cx:pt>
          <cx:pt idx="26524">500000</cx:pt>
          <cx:pt idx="26525">90000</cx:pt>
          <cx:pt idx="26526">80000</cx:pt>
          <cx:pt idx="26527">240000</cx:pt>
          <cx:pt idx="26528">350000</cx:pt>
          <cx:pt idx="26529">100000</cx:pt>
          <cx:pt idx="26530">420000</cx:pt>
          <cx:pt idx="26531">70000</cx:pt>
          <cx:pt idx="26532">100000</cx:pt>
          <cx:pt idx="26533">500000</cx:pt>
          <cx:pt idx="26534">420000</cx:pt>
          <cx:pt idx="26535">230000</cx:pt>
          <cx:pt idx="26536">110000</cx:pt>
          <cx:pt idx="26537">2520000</cx:pt>
          <cx:pt idx="26538">230000</cx:pt>
          <cx:pt idx="26539">370000</cx:pt>
          <cx:pt idx="26540">300000</cx:pt>
          <cx:pt idx="26541">460000</cx:pt>
          <cx:pt idx="26542">180000</cx:pt>
          <cx:pt idx="26543">450000</cx:pt>
          <cx:pt idx="26544">650000</cx:pt>
          <cx:pt idx="26545">100000</cx:pt>
          <cx:pt idx="26546">520000</cx:pt>
          <cx:pt idx="26547">80000</cx:pt>
          <cx:pt idx="26548">330000</cx:pt>
          <cx:pt idx="26549">350000</cx:pt>
          <cx:pt idx="26550">100000</cx:pt>
          <cx:pt idx="26551">100000</cx:pt>
          <cx:pt idx="26552">520000</cx:pt>
          <cx:pt idx="26553">400000</cx:pt>
          <cx:pt idx="26554">40000</cx:pt>
          <cx:pt idx="26555">180000</cx:pt>
          <cx:pt idx="26556">650000</cx:pt>
          <cx:pt idx="26557">350000</cx:pt>
          <cx:pt idx="26558">200000</cx:pt>
          <cx:pt idx="26559">320000</cx:pt>
          <cx:pt idx="26560">250000</cx:pt>
          <cx:pt idx="26561">240000</cx:pt>
          <cx:pt idx="26562">150000</cx:pt>
          <cx:pt idx="26563">80000</cx:pt>
          <cx:pt idx="26564">200000</cx:pt>
          <cx:pt idx="26565">250000</cx:pt>
          <cx:pt idx="26566">80000</cx:pt>
          <cx:pt idx="26567">200000</cx:pt>
          <cx:pt idx="26568">760000</cx:pt>
          <cx:pt idx="26569">600000</cx:pt>
          <cx:pt idx="26570">180000</cx:pt>
          <cx:pt idx="26571">110000</cx:pt>
          <cx:pt idx="26572">160000</cx:pt>
          <cx:pt idx="26573">90000</cx:pt>
          <cx:pt idx="26574">100000</cx:pt>
          <cx:pt idx="26575">50000</cx:pt>
          <cx:pt idx="26576">150000</cx:pt>
          <cx:pt idx="26577">170000</cx:pt>
          <cx:pt idx="26578">300000</cx:pt>
          <cx:pt idx="26579">300000</cx:pt>
          <cx:pt idx="26580">170000</cx:pt>
          <cx:pt idx="26581">300000</cx:pt>
          <cx:pt idx="26582">50000</cx:pt>
          <cx:pt idx="26583">300000</cx:pt>
          <cx:pt idx="26584">140000</cx:pt>
          <cx:pt idx="26585">170000</cx:pt>
          <cx:pt idx="26586">150000</cx:pt>
          <cx:pt idx="26587">350000</cx:pt>
          <cx:pt idx="26588">100000</cx:pt>
          <cx:pt idx="26589">300000</cx:pt>
          <cx:pt idx="26590">650000</cx:pt>
          <cx:pt idx="26591">300000</cx:pt>
          <cx:pt idx="26592">730000</cx:pt>
          <cx:pt idx="26593">180000</cx:pt>
          <cx:pt idx="26594">20000</cx:pt>
          <cx:pt idx="26595">150000</cx:pt>
          <cx:pt idx="26596">550000</cx:pt>
          <cx:pt idx="26597">230000</cx:pt>
          <cx:pt idx="26598">270000</cx:pt>
          <cx:pt idx="26599">100000</cx:pt>
          <cx:pt idx="26600">620000</cx:pt>
          <cx:pt idx="26601">130000</cx:pt>
          <cx:pt idx="26602">70000</cx:pt>
          <cx:pt idx="26603">600000</cx:pt>
          <cx:pt idx="26604">200000</cx:pt>
          <cx:pt idx="26605">60000</cx:pt>
          <cx:pt idx="26606">60000</cx:pt>
          <cx:pt idx="26607">160000</cx:pt>
          <cx:pt idx="26608">150000</cx:pt>
          <cx:pt idx="26609">2520000</cx:pt>
          <cx:pt idx="26610">400000</cx:pt>
          <cx:pt idx="26611">260000</cx:pt>
          <cx:pt idx="26612">90000</cx:pt>
          <cx:pt idx="26613">80000</cx:pt>
          <cx:pt idx="26614">320000</cx:pt>
          <cx:pt idx="26615">280000</cx:pt>
          <cx:pt idx="26616">330000</cx:pt>
          <cx:pt idx="26617">220000</cx:pt>
          <cx:pt idx="26618">90000</cx:pt>
          <cx:pt idx="26619">90000</cx:pt>
          <cx:pt idx="26620">210000</cx:pt>
          <cx:pt idx="26621">400000</cx:pt>
          <cx:pt idx="26622">330000</cx:pt>
          <cx:pt idx="26623">180000</cx:pt>
          <cx:pt idx="26624">160000</cx:pt>
          <cx:pt idx="26625">250000</cx:pt>
          <cx:pt idx="26626">350000</cx:pt>
          <cx:pt idx="26627">130000</cx:pt>
          <cx:pt idx="26628">380000</cx:pt>
          <cx:pt idx="26629">1200000</cx:pt>
          <cx:pt idx="26630">450000</cx:pt>
          <cx:pt idx="26631">220000</cx:pt>
          <cx:pt idx="26632">90000</cx:pt>
          <cx:pt idx="26633">100000</cx:pt>
          <cx:pt idx="26634">400000</cx:pt>
          <cx:pt idx="26635">110000</cx:pt>
          <cx:pt idx="26636">230000</cx:pt>
          <cx:pt idx="26637">640000</cx:pt>
          <cx:pt idx="26638">650000</cx:pt>
          <cx:pt idx="26639">630000</cx:pt>
          <cx:pt idx="26640">150000</cx:pt>
          <cx:pt idx="26641">280000</cx:pt>
          <cx:pt idx="26642">100000</cx:pt>
          <cx:pt idx="26643">1000000</cx:pt>
          <cx:pt idx="26644">230000</cx:pt>
          <cx:pt idx="26645">230000</cx:pt>
          <cx:pt idx="26646">300000</cx:pt>
          <cx:pt idx="26647">120000</cx:pt>
          <cx:pt idx="26648">190000</cx:pt>
          <cx:pt idx="26649">300000</cx:pt>
          <cx:pt idx="26650">460000</cx:pt>
          <cx:pt idx="26651">130000</cx:pt>
          <cx:pt idx="26652">580000</cx:pt>
          <cx:pt idx="26653">150000</cx:pt>
          <cx:pt idx="26654">160000</cx:pt>
          <cx:pt idx="26655">280000</cx:pt>
          <cx:pt idx="26656">160000</cx:pt>
          <cx:pt idx="26657">200000</cx:pt>
          <cx:pt idx="26658">100000</cx:pt>
          <cx:pt idx="26659">200000</cx:pt>
          <cx:pt idx="26660">350000</cx:pt>
          <cx:pt idx="26661">330000</cx:pt>
          <cx:pt idx="26662">130000</cx:pt>
          <cx:pt idx="26663">200000</cx:pt>
          <cx:pt idx="26664">210000</cx:pt>
          <cx:pt idx="26665">300000</cx:pt>
          <cx:pt idx="26666">70000</cx:pt>
          <cx:pt idx="26667">350000</cx:pt>
          <cx:pt idx="26668">250000</cx:pt>
          <cx:pt idx="26669">320000</cx:pt>
          <cx:pt idx="26670">200000</cx:pt>
          <cx:pt idx="26671">380000</cx:pt>
          <cx:pt idx="26672">310000</cx:pt>
          <cx:pt idx="26673">180000</cx:pt>
          <cx:pt idx="26674">320000</cx:pt>
          <cx:pt idx="26675">190000</cx:pt>
          <cx:pt idx="26676">200000</cx:pt>
          <cx:pt idx="26677">530000</cx:pt>
          <cx:pt idx="26678">370000</cx:pt>
          <cx:pt idx="26679">300000</cx:pt>
          <cx:pt idx="26680">400000</cx:pt>
          <cx:pt idx="26681">70000</cx:pt>
          <cx:pt idx="26682">280000</cx:pt>
          <cx:pt idx="26683">290000</cx:pt>
          <cx:pt idx="26684">650000</cx:pt>
          <cx:pt idx="26685">90000</cx:pt>
          <cx:pt idx="26686">130000</cx:pt>
          <cx:pt idx="26687">430000</cx:pt>
          <cx:pt idx="26688">1000000</cx:pt>
          <cx:pt idx="26689">370000</cx:pt>
          <cx:pt idx="26690">750000</cx:pt>
          <cx:pt idx="26691">180000</cx:pt>
          <cx:pt idx="26692">250000</cx:pt>
          <cx:pt idx="26693">260000</cx:pt>
          <cx:pt idx="26694">800000</cx:pt>
          <cx:pt idx="26695">430000</cx:pt>
          <cx:pt idx="26696">800000</cx:pt>
          <cx:pt idx="26697">400000</cx:pt>
          <cx:pt idx="26698">570000</cx:pt>
          <cx:pt idx="26699">100000</cx:pt>
          <cx:pt idx="26700">300000</cx:pt>
          <cx:pt idx="26701">230000</cx:pt>
          <cx:pt idx="26702">420000</cx:pt>
          <cx:pt idx="26703">80000</cx:pt>
          <cx:pt idx="26704">160000</cx:pt>
          <cx:pt idx="26705">600000</cx:pt>
          <cx:pt idx="26706">650000</cx:pt>
          <cx:pt idx="26707">300000</cx:pt>
          <cx:pt idx="26708">150000</cx:pt>
          <cx:pt idx="26709">400000</cx:pt>
          <cx:pt idx="26710">200000</cx:pt>
          <cx:pt idx="26711">400000</cx:pt>
          <cx:pt idx="26712">350000</cx:pt>
          <cx:pt idx="26713">100000</cx:pt>
          <cx:pt idx="26714">200000</cx:pt>
          <cx:pt idx="26715">80000</cx:pt>
          <cx:pt idx="26716">170000</cx:pt>
          <cx:pt idx="26717">260000</cx:pt>
          <cx:pt idx="26718">300000</cx:pt>
          <cx:pt idx="26719">800000</cx:pt>
          <cx:pt idx="26720">600000</cx:pt>
          <cx:pt idx="26721">150000</cx:pt>
          <cx:pt idx="26722">550000</cx:pt>
          <cx:pt idx="26723">90000</cx:pt>
          <cx:pt idx="26724">290000</cx:pt>
          <cx:pt idx="26725">360000</cx:pt>
          <cx:pt idx="26726">280000</cx:pt>
          <cx:pt idx="26727">500000</cx:pt>
          <cx:pt idx="26728">250000</cx:pt>
          <cx:pt idx="26729">130000</cx:pt>
          <cx:pt idx="26730">160000</cx:pt>
          <cx:pt idx="26731">300000</cx:pt>
          <cx:pt idx="26732">600000</cx:pt>
          <cx:pt idx="26733">180000</cx:pt>
          <cx:pt idx="26734">270000</cx:pt>
          <cx:pt idx="26735">60000</cx:pt>
          <cx:pt idx="26736">170000</cx:pt>
          <cx:pt idx="26737">700000</cx:pt>
          <cx:pt idx="26738">190000</cx:pt>
          <cx:pt idx="26739">350000</cx:pt>
          <cx:pt idx="26740">200000</cx:pt>
          <cx:pt idx="26741">440000</cx:pt>
          <cx:pt idx="26742">430000</cx:pt>
          <cx:pt idx="26743">200000</cx:pt>
          <cx:pt idx="26744">330000</cx:pt>
          <cx:pt idx="26745">2520000</cx:pt>
          <cx:pt idx="26746">440000</cx:pt>
          <cx:pt idx="26747">440000</cx:pt>
          <cx:pt idx="26748">180000</cx:pt>
          <cx:pt idx="26749">450000</cx:pt>
          <cx:pt idx="26750">900000</cx:pt>
          <cx:pt idx="26751">380000</cx:pt>
          <cx:pt idx="26752">240000</cx:pt>
          <cx:pt idx="26753">300000</cx:pt>
          <cx:pt idx="26754">850000</cx:pt>
          <cx:pt idx="26755">80000</cx:pt>
          <cx:pt idx="26756">150000</cx:pt>
          <cx:pt idx="26757">130000</cx:pt>
          <cx:pt idx="26758">1200000</cx:pt>
          <cx:pt idx="26759">230000</cx:pt>
          <cx:pt idx="26760">480000</cx:pt>
          <cx:pt idx="26761">250000</cx:pt>
          <cx:pt idx="26762">180000</cx:pt>
          <cx:pt idx="26763">390000</cx:pt>
          <cx:pt idx="26764">300000</cx:pt>
          <cx:pt idx="26765">260000</cx:pt>
          <cx:pt idx="26766">400000</cx:pt>
          <cx:pt idx="26767">100000</cx:pt>
          <cx:pt idx="26768">180000</cx:pt>
          <cx:pt idx="26769">120000</cx:pt>
          <cx:pt idx="26770">100000</cx:pt>
          <cx:pt idx="26771">330000</cx:pt>
          <cx:pt idx="26772">300000</cx:pt>
          <cx:pt idx="26773">750000</cx:pt>
          <cx:pt idx="26774">150000</cx:pt>
          <cx:pt idx="26775">200000</cx:pt>
          <cx:pt idx="26776">190000</cx:pt>
          <cx:pt idx="26777">270000</cx:pt>
          <cx:pt idx="26778">850000</cx:pt>
          <cx:pt idx="26779">140000</cx:pt>
          <cx:pt idx="26780">80000</cx:pt>
          <cx:pt idx="26781">2520000</cx:pt>
          <cx:pt idx="26782">230000</cx:pt>
          <cx:pt idx="26783">900000</cx:pt>
          <cx:pt idx="26784">2520000</cx:pt>
          <cx:pt idx="26785">140000</cx:pt>
          <cx:pt idx="26786">200000</cx:pt>
          <cx:pt idx="26787">100000</cx:pt>
          <cx:pt idx="26788">110000</cx:pt>
          <cx:pt idx="26789">200000</cx:pt>
          <cx:pt idx="26790">250000</cx:pt>
          <cx:pt idx="26791">450000</cx:pt>
          <cx:pt idx="26792">290000</cx:pt>
          <cx:pt idx="26793">140000</cx:pt>
          <cx:pt idx="26794">280000</cx:pt>
          <cx:pt idx="26795">130000</cx:pt>
          <cx:pt idx="26796">250000</cx:pt>
          <cx:pt idx="26797">300000</cx:pt>
          <cx:pt idx="26798">400000</cx:pt>
          <cx:pt idx="26799">80000</cx:pt>
          <cx:pt idx="26800">320000</cx:pt>
          <cx:pt idx="26801">300000</cx:pt>
          <cx:pt idx="26802">750000</cx:pt>
          <cx:pt idx="26803">180000</cx:pt>
          <cx:pt idx="26804">550000</cx:pt>
          <cx:pt idx="26805">280000</cx:pt>
          <cx:pt idx="26806">150000</cx:pt>
          <cx:pt idx="26807">180000</cx:pt>
          <cx:pt idx="26808">70000</cx:pt>
          <cx:pt idx="26809">500000</cx:pt>
          <cx:pt idx="26810">470000</cx:pt>
          <cx:pt idx="26811">600000</cx:pt>
          <cx:pt idx="26812">240000</cx:pt>
          <cx:pt idx="26813">180000</cx:pt>
          <cx:pt idx="26814">110000</cx:pt>
          <cx:pt idx="26815">150000</cx:pt>
          <cx:pt idx="26816">120000</cx:pt>
          <cx:pt idx="26817">250000</cx:pt>
          <cx:pt idx="26818">200000</cx:pt>
          <cx:pt idx="26819">100000</cx:pt>
          <cx:pt idx="26820">130000</cx:pt>
          <cx:pt idx="26821">680000</cx:pt>
          <cx:pt idx="26822">90000</cx:pt>
          <cx:pt idx="26823">260000</cx:pt>
          <cx:pt idx="26824">250000</cx:pt>
          <cx:pt idx="26825">80000</cx:pt>
          <cx:pt idx="26826">300000</cx:pt>
          <cx:pt idx="26827">100000</cx:pt>
          <cx:pt idx="26828">20000</cx:pt>
          <cx:pt idx="26829">170000</cx:pt>
          <cx:pt idx="26830">200000</cx:pt>
          <cx:pt idx="26831">20000</cx:pt>
          <cx:pt idx="26832">50000</cx:pt>
          <cx:pt idx="26833">30000</cx:pt>
          <cx:pt idx="26834">120000</cx:pt>
          <cx:pt idx="26835">10000</cx:pt>
          <cx:pt idx="26836">20000</cx:pt>
          <cx:pt idx="26837">10000</cx:pt>
          <cx:pt idx="26838">10000</cx:pt>
          <cx:pt idx="26839">90000</cx:pt>
          <cx:pt idx="26840">300000</cx:pt>
          <cx:pt idx="26841">30000</cx:pt>
          <cx:pt idx="26842">70000</cx:pt>
          <cx:pt idx="26843">150000</cx:pt>
          <cx:pt idx="26844">500000</cx:pt>
          <cx:pt idx="26845">140000</cx:pt>
          <cx:pt idx="26846">60000</cx:pt>
          <cx:pt idx="26847">10000</cx:pt>
          <cx:pt idx="26848">10000</cx:pt>
          <cx:pt idx="26849">310000</cx:pt>
          <cx:pt idx="26850">80000</cx:pt>
          <cx:pt idx="26851">200000</cx:pt>
          <cx:pt idx="26852">20000</cx:pt>
          <cx:pt idx="26853">30000</cx:pt>
          <cx:pt idx="26854">80000</cx:pt>
          <cx:pt idx="26855">60000</cx:pt>
          <cx:pt idx="26856">270000</cx:pt>
          <cx:pt idx="26857">10000</cx:pt>
          <cx:pt idx="26858">20000</cx:pt>
          <cx:pt idx="26859">60000</cx:pt>
          <cx:pt idx="26860">850000</cx:pt>
          <cx:pt idx="26861">70000</cx:pt>
          <cx:pt idx="26862">20000</cx:pt>
          <cx:pt idx="26863">100000</cx:pt>
          <cx:pt idx="26864">10000</cx:pt>
          <cx:pt idx="26865">90000</cx:pt>
          <cx:pt idx="26866">330000</cx:pt>
          <cx:pt idx="26867">40000</cx:pt>
          <cx:pt idx="26868">700000</cx:pt>
          <cx:pt idx="26869">30000</cx:pt>
          <cx:pt idx="26870">190000</cx:pt>
          <cx:pt idx="26871">210000</cx:pt>
          <cx:pt idx="26872">70000</cx:pt>
          <cx:pt idx="26873">40000</cx:pt>
          <cx:pt idx="26874">90000</cx:pt>
          <cx:pt idx="26875">210000</cx:pt>
          <cx:pt idx="26876">320000</cx:pt>
          <cx:pt idx="26877">30000</cx:pt>
          <cx:pt idx="26878">100000</cx:pt>
          <cx:pt idx="26879">140000</cx:pt>
          <cx:pt idx="26880">140000</cx:pt>
          <cx:pt idx="26881">160000</cx:pt>
          <cx:pt idx="26882">20000</cx:pt>
          <cx:pt idx="26883">150000</cx:pt>
          <cx:pt idx="26884">30000</cx:pt>
          <cx:pt idx="26885">150000</cx:pt>
          <cx:pt idx="26886">60000</cx:pt>
          <cx:pt idx="26887">410000</cx:pt>
          <cx:pt idx="26888">150000</cx:pt>
          <cx:pt idx="26889">140000</cx:pt>
          <cx:pt idx="26890">80000</cx:pt>
          <cx:pt idx="26891">180000</cx:pt>
          <cx:pt idx="26892">140000</cx:pt>
          <cx:pt idx="26893">400000</cx:pt>
          <cx:pt idx="26894">10000</cx:pt>
          <cx:pt idx="26895">60000</cx:pt>
          <cx:pt idx="26896">20000</cx:pt>
          <cx:pt idx="26897">50000</cx:pt>
          <cx:pt idx="26898">150000</cx:pt>
          <cx:pt idx="26899">220000</cx:pt>
          <cx:pt idx="26900">230000</cx:pt>
          <cx:pt idx="26901">180000</cx:pt>
          <cx:pt idx="26902">400000</cx:pt>
          <cx:pt idx="26903">350000</cx:pt>
          <cx:pt idx="26904">200000</cx:pt>
          <cx:pt idx="26905">100000</cx:pt>
          <cx:pt idx="26906">230000</cx:pt>
          <cx:pt idx="26907">150000</cx:pt>
          <cx:pt idx="26908">400000</cx:pt>
          <cx:pt idx="26909">130000</cx:pt>
          <cx:pt idx="26910">110000</cx:pt>
          <cx:pt idx="26911">230000</cx:pt>
          <cx:pt idx="26912">140000</cx:pt>
          <cx:pt idx="26913">160000</cx:pt>
          <cx:pt idx="26914">300000</cx:pt>
          <cx:pt idx="26915">300000</cx:pt>
          <cx:pt idx="26916">300000</cx:pt>
          <cx:pt idx="26917">60000</cx:pt>
          <cx:pt idx="26918">200000</cx:pt>
          <cx:pt idx="26919">140000</cx:pt>
          <cx:pt idx="26920">250000</cx:pt>
          <cx:pt idx="26921">300000</cx:pt>
          <cx:pt idx="26922">150000</cx:pt>
          <cx:pt idx="26923">150000</cx:pt>
          <cx:pt idx="26924">330000</cx:pt>
          <cx:pt idx="26925">130000</cx:pt>
          <cx:pt idx="26926">180000</cx:pt>
          <cx:pt idx="26927">130000</cx:pt>
          <cx:pt idx="26928">130000</cx:pt>
          <cx:pt idx="26929">50000</cx:pt>
          <cx:pt idx="26930">900000</cx:pt>
          <cx:pt idx="26931">280000</cx:pt>
          <cx:pt idx="26932">280000</cx:pt>
          <cx:pt idx="26933">50000</cx:pt>
          <cx:pt idx="26934">120000</cx:pt>
          <cx:pt idx="26935">50000</cx:pt>
          <cx:pt idx="26936">190000</cx:pt>
          <cx:pt idx="26937">150000</cx:pt>
          <cx:pt idx="26938">190000</cx:pt>
          <cx:pt idx="26939">100000</cx:pt>
          <cx:pt idx="26940">100000</cx:pt>
          <cx:pt idx="26941">100000</cx:pt>
          <cx:pt idx="26942">80000</cx:pt>
          <cx:pt idx="26943">100000</cx:pt>
          <cx:pt idx="26944">240000</cx:pt>
          <cx:pt idx="26945">290000</cx:pt>
          <cx:pt idx="26946">50000</cx:pt>
          <cx:pt idx="26947">80000</cx:pt>
          <cx:pt idx="26948">80000</cx:pt>
          <cx:pt idx="26949">80000</cx:pt>
          <cx:pt idx="26950">70000</cx:pt>
          <cx:pt idx="26951">50000</cx:pt>
          <cx:pt idx="26952">150000</cx:pt>
          <cx:pt idx="26953">70000</cx:pt>
          <cx:pt idx="26954">50000</cx:pt>
          <cx:pt idx="26955">150000</cx:pt>
          <cx:pt idx="26956">200000</cx:pt>
          <cx:pt idx="26957">150000</cx:pt>
          <cx:pt idx="26958">900000</cx:pt>
          <cx:pt idx="26959">150000</cx:pt>
          <cx:pt idx="26960">70000</cx:pt>
          <cx:pt idx="26961">70000</cx:pt>
          <cx:pt idx="26962">60000</cx:pt>
          <cx:pt idx="26963">100000</cx:pt>
          <cx:pt idx="26964">250000</cx:pt>
          <cx:pt idx="26965">240000</cx:pt>
          <cx:pt idx="26966">150000</cx:pt>
          <cx:pt idx="26967">250000</cx:pt>
          <cx:pt idx="26968">100000</cx:pt>
          <cx:pt idx="26969">230000</cx:pt>
          <cx:pt idx="26970">70000</cx:pt>
          <cx:pt idx="26971">200000</cx:pt>
          <cx:pt idx="26972">200000</cx:pt>
          <cx:pt idx="26973">200000</cx:pt>
          <cx:pt idx="26974">130000</cx:pt>
          <cx:pt idx="26975">50000</cx:pt>
          <cx:pt idx="26976">320000</cx:pt>
          <cx:pt idx="26977">300000</cx:pt>
          <cx:pt idx="26978">130000</cx:pt>
          <cx:pt idx="26979">280000</cx:pt>
          <cx:pt idx="26980">270000</cx:pt>
          <cx:pt idx="26981">250000</cx:pt>
          <cx:pt idx="26982">150000</cx:pt>
          <cx:pt idx="26983">320000</cx:pt>
          <cx:pt idx="26984">500000</cx:pt>
          <cx:pt idx="26985">30000</cx:pt>
          <cx:pt idx="26986">250000</cx:pt>
          <cx:pt idx="26987">100000</cx:pt>
          <cx:pt idx="26988">200000</cx:pt>
          <cx:pt idx="26989">380000</cx:pt>
          <cx:pt idx="26990">50000</cx:pt>
          <cx:pt idx="26991">500000</cx:pt>
          <cx:pt idx="26992">50000</cx:pt>
          <cx:pt idx="26993">200000</cx:pt>
          <cx:pt idx="26994">280000</cx:pt>
          <cx:pt idx="26995">280000</cx:pt>
          <cx:pt idx="26996">10000</cx:pt>
          <cx:pt idx="26997">250000</cx:pt>
          <cx:pt idx="26998">210000</cx:pt>
          <cx:pt idx="26999">290000</cx:pt>
          <cx:pt idx="27000">150000</cx:pt>
          <cx:pt idx="27001">220000</cx:pt>
          <cx:pt idx="27002">140000</cx:pt>
          <cx:pt idx="27003">120000</cx:pt>
          <cx:pt idx="27004">800000</cx:pt>
          <cx:pt idx="27005">700000</cx:pt>
          <cx:pt idx="27006">220000</cx:pt>
          <cx:pt idx="27007">150000</cx:pt>
          <cx:pt idx="27008">80000</cx:pt>
          <cx:pt idx="27009">220000</cx:pt>
          <cx:pt idx="27010">70000</cx:pt>
          <cx:pt idx="27011">290000</cx:pt>
          <cx:pt idx="27012">120000</cx:pt>
          <cx:pt idx="27013">400000</cx:pt>
          <cx:pt idx="27014">430000</cx:pt>
          <cx:pt idx="27015">280000</cx:pt>
          <cx:pt idx="27016">70000</cx:pt>
          <cx:pt idx="27017">140000</cx:pt>
          <cx:pt idx="27018">10000</cx:pt>
          <cx:pt idx="27019">140000</cx:pt>
          <cx:pt idx="27020">50000</cx:pt>
          <cx:pt idx="27021">120000</cx:pt>
          <cx:pt idx="27022">350000</cx:pt>
          <cx:pt idx="27023">40000</cx:pt>
          <cx:pt idx="27024">120000</cx:pt>
          <cx:pt idx="27025">40000</cx:pt>
          <cx:pt idx="27026">2520000</cx:pt>
          <cx:pt idx="27027">650000</cx:pt>
          <cx:pt idx="27028">100000</cx:pt>
          <cx:pt idx="27029">60000</cx:pt>
          <cx:pt idx="27030">90000</cx:pt>
          <cx:pt idx="27031">500000</cx:pt>
          <cx:pt idx="27032">40000</cx:pt>
          <cx:pt idx="27033">330000</cx:pt>
          <cx:pt idx="27034">380000</cx:pt>
          <cx:pt idx="27035">350000</cx:pt>
          <cx:pt idx="27036">190000</cx:pt>
          <cx:pt idx="27037">70000</cx:pt>
          <cx:pt idx="27038">150000</cx:pt>
          <cx:pt idx="27039">950000</cx:pt>
          <cx:pt idx="27040">90000</cx:pt>
          <cx:pt idx="27041">40000</cx:pt>
          <cx:pt idx="27042">40000</cx:pt>
          <cx:pt idx="27043">140000</cx:pt>
          <cx:pt idx="27044">240000</cx:pt>
          <cx:pt idx="27045">450000</cx:pt>
          <cx:pt idx="27046">250000</cx:pt>
          <cx:pt idx="27047">40000</cx:pt>
          <cx:pt idx="27048">430000</cx:pt>
          <cx:pt idx="27049">300000</cx:pt>
          <cx:pt idx="27050">80000</cx:pt>
          <cx:pt idx="27051">170000</cx:pt>
          <cx:pt idx="27052">300000</cx:pt>
          <cx:pt idx="27053">290000</cx:pt>
          <cx:pt idx="27054">230000</cx:pt>
          <cx:pt idx="27055">350000</cx:pt>
          <cx:pt idx="27056">500000</cx:pt>
          <cx:pt idx="27057">550000</cx:pt>
          <cx:pt idx="27058">350000</cx:pt>
          <cx:pt idx="27059">530000</cx:pt>
          <cx:pt idx="27060">300000</cx:pt>
          <cx:pt idx="27061">150000</cx:pt>
          <cx:pt idx="27062">70000</cx:pt>
          <cx:pt idx="27063">90000</cx:pt>
          <cx:pt idx="27064">350000</cx:pt>
          <cx:pt idx="27065">70000</cx:pt>
          <cx:pt idx="27066">300000</cx:pt>
          <cx:pt idx="27067">300000</cx:pt>
          <cx:pt idx="27068">480000</cx:pt>
          <cx:pt idx="27069">330000</cx:pt>
          <cx:pt idx="27070">100000</cx:pt>
          <cx:pt idx="27071">40000</cx:pt>
          <cx:pt idx="27072">830000</cx:pt>
          <cx:pt idx="27073">170000</cx:pt>
          <cx:pt idx="27074">280000</cx:pt>
          <cx:pt idx="27075">30000</cx:pt>
          <cx:pt idx="27076">200000</cx:pt>
          <cx:pt idx="27077">140000</cx:pt>
          <cx:pt idx="27078">80000</cx:pt>
          <cx:pt idx="27079">100000</cx:pt>
          <cx:pt idx="27080">30000</cx:pt>
          <cx:pt idx="27081">200000</cx:pt>
          <cx:pt idx="27082">470000</cx:pt>
          <cx:pt idx="27083">280000</cx:pt>
          <cx:pt idx="27084">100000</cx:pt>
          <cx:pt idx="27085">200000</cx:pt>
          <cx:pt idx="27086">270000</cx:pt>
          <cx:pt idx="27087">260000</cx:pt>
          <cx:pt idx="27088">80000</cx:pt>
          <cx:pt idx="27089">110000</cx:pt>
          <cx:pt idx="27090">40000</cx:pt>
          <cx:pt idx="27091">100000</cx:pt>
          <cx:pt idx="27092">80000</cx:pt>
          <cx:pt idx="27093">90000</cx:pt>
          <cx:pt idx="27094">300000</cx:pt>
          <cx:pt idx="27095">250000</cx:pt>
          <cx:pt idx="27096">2520000</cx:pt>
          <cx:pt idx="27097">100000</cx:pt>
          <cx:pt idx="27098">40000</cx:pt>
          <cx:pt idx="27099">50000</cx:pt>
          <cx:pt idx="27100">140000</cx:pt>
          <cx:pt idx="27101">60000</cx:pt>
          <cx:pt idx="27102">390000</cx:pt>
          <cx:pt idx="27103">200000</cx:pt>
          <cx:pt idx="27104">250000</cx:pt>
          <cx:pt idx="27105">20000</cx:pt>
          <cx:pt idx="27106">230000</cx:pt>
          <cx:pt idx="27107">200000</cx:pt>
          <cx:pt idx="27108">700000</cx:pt>
          <cx:pt idx="27109">380000</cx:pt>
          <cx:pt idx="27110">260000</cx:pt>
          <cx:pt idx="27111">130000</cx:pt>
          <cx:pt idx="27112">100000</cx:pt>
          <cx:pt idx="27113">180000</cx:pt>
          <cx:pt idx="27114">130000</cx:pt>
          <cx:pt idx="27115">200000</cx:pt>
          <cx:pt idx="27116">280000</cx:pt>
          <cx:pt idx="27117">150000</cx:pt>
          <cx:pt idx="27118">200000</cx:pt>
          <cx:pt idx="27119">180000</cx:pt>
          <cx:pt idx="27120">750000</cx:pt>
          <cx:pt idx="27121">600000</cx:pt>
          <cx:pt idx="27122">130000</cx:pt>
          <cx:pt idx="27123">120000</cx:pt>
          <cx:pt idx="27124">90000</cx:pt>
          <cx:pt idx="27125">80000</cx:pt>
          <cx:pt idx="27126">130000</cx:pt>
          <cx:pt idx="27127">140000</cx:pt>
          <cx:pt idx="27128">210000</cx:pt>
          <cx:pt idx="27129">50000</cx:pt>
          <cx:pt idx="27130">210000</cx:pt>
          <cx:pt idx="27131">80000</cx:pt>
          <cx:pt idx="27132">50000</cx:pt>
          <cx:pt idx="27133">300000</cx:pt>
          <cx:pt idx="27134">350000</cx:pt>
          <cx:pt idx="27135">180000</cx:pt>
          <cx:pt idx="27136">200000</cx:pt>
          <cx:pt idx="27137">190000</cx:pt>
          <cx:pt idx="27138">140000</cx:pt>
          <cx:pt idx="27139">150000</cx:pt>
          <cx:pt idx="27140">180000</cx:pt>
          <cx:pt idx="27141">130000</cx:pt>
          <cx:pt idx="27142">300000</cx:pt>
          <cx:pt idx="27143">180000</cx:pt>
          <cx:pt idx="27144">270000</cx:pt>
          <cx:pt idx="27145">600000</cx:pt>
          <cx:pt idx="27146">210000</cx:pt>
          <cx:pt idx="27147">230000</cx:pt>
          <cx:pt idx="27148">30000</cx:pt>
          <cx:pt idx="27149">40000</cx:pt>
          <cx:pt idx="27150">60000</cx:pt>
          <cx:pt idx="27151">20000</cx:pt>
          <cx:pt idx="27152">80000</cx:pt>
          <cx:pt idx="27153">120000</cx:pt>
          <cx:pt idx="27154">130000</cx:pt>
          <cx:pt idx="27155">180000</cx:pt>
          <cx:pt idx="27156">170000</cx:pt>
          <cx:pt idx="27157">280000</cx:pt>
          <cx:pt idx="27158">210000</cx:pt>
          <cx:pt idx="27159">60000</cx:pt>
          <cx:pt idx="27160">80000</cx:pt>
          <cx:pt idx="27161">300000</cx:pt>
          <cx:pt idx="27162">190000</cx:pt>
          <cx:pt idx="27163">250000</cx:pt>
          <cx:pt idx="27164">20000</cx:pt>
          <cx:pt idx="27165">1000000</cx:pt>
          <cx:pt idx="27166">700000</cx:pt>
          <cx:pt idx="27167">100000</cx:pt>
          <cx:pt idx="27168">100000</cx:pt>
          <cx:pt idx="27169">90000</cx:pt>
          <cx:pt idx="27170">70000</cx:pt>
          <cx:pt idx="27171">70000</cx:pt>
          <cx:pt idx="27172">300000</cx:pt>
          <cx:pt idx="27173">1100000</cx:pt>
          <cx:pt idx="27174">260000</cx:pt>
          <cx:pt idx="27175">530000</cx:pt>
          <cx:pt idx="27176">100000</cx:pt>
          <cx:pt idx="27177">50000</cx:pt>
          <cx:pt idx="27178">600000</cx:pt>
          <cx:pt idx="27179">10000</cx:pt>
          <cx:pt idx="27180">140000</cx:pt>
          <cx:pt idx="27181">170000</cx:pt>
          <cx:pt idx="27182">290000</cx:pt>
          <cx:pt idx="27183">160000</cx:pt>
          <cx:pt idx="27184">180000</cx:pt>
          <cx:pt idx="27185">850000</cx:pt>
          <cx:pt idx="27186">10000</cx:pt>
          <cx:pt idx="27187">450000</cx:pt>
          <cx:pt idx="27188">500000</cx:pt>
          <cx:pt idx="27189">1000000</cx:pt>
          <cx:pt idx="27190">90000</cx:pt>
          <cx:pt idx="27191">280000</cx:pt>
          <cx:pt idx="27192">200000</cx:pt>
          <cx:pt idx="27193">100000</cx:pt>
          <cx:pt idx="27194">200000</cx:pt>
          <cx:pt idx="27195">250000</cx:pt>
          <cx:pt idx="27196">2520000</cx:pt>
          <cx:pt idx="27197">110000</cx:pt>
          <cx:pt idx="27198">350000</cx:pt>
          <cx:pt idx="27199">1000000</cx:pt>
          <cx:pt idx="27200">30000</cx:pt>
          <cx:pt idx="27201">200000</cx:pt>
          <cx:pt idx="27202">70000</cx:pt>
          <cx:pt idx="27203">70000</cx:pt>
          <cx:pt idx="27204">90000</cx:pt>
          <cx:pt idx="27205">90000</cx:pt>
          <cx:pt idx="27206">130000</cx:pt>
          <cx:pt idx="27207">90000</cx:pt>
          <cx:pt idx="27208">90000</cx:pt>
          <cx:pt idx="27209">90000</cx:pt>
          <cx:pt idx="27210">210000</cx:pt>
          <cx:pt idx="27211">2520000</cx:pt>
          <cx:pt idx="27212">10000</cx:pt>
          <cx:pt idx="27213">450000</cx:pt>
          <cx:pt idx="27214">200000</cx:pt>
          <cx:pt idx="27215">530000</cx:pt>
          <cx:pt idx="27216">250000</cx:pt>
          <cx:pt idx="27217">300000</cx:pt>
          <cx:pt idx="27218">450000</cx:pt>
          <cx:pt idx="27219">1000000</cx:pt>
          <cx:pt idx="27220">90000</cx:pt>
          <cx:pt idx="27221">150000</cx:pt>
          <cx:pt idx="27222">250000</cx:pt>
          <cx:pt idx="27223">200000</cx:pt>
          <cx:pt idx="27224">200000</cx:pt>
          <cx:pt idx="27225">100000</cx:pt>
          <cx:pt idx="27226">50000</cx:pt>
          <cx:pt idx="27227">80000</cx:pt>
          <cx:pt idx="27228">60000</cx:pt>
          <cx:pt idx="27229">90000</cx:pt>
          <cx:pt idx="27230">150000</cx:pt>
          <cx:pt idx="27231">380000</cx:pt>
          <cx:pt idx="27232">210000</cx:pt>
          <cx:pt idx="27233">840000</cx:pt>
          <cx:pt idx="27234">210000</cx:pt>
          <cx:pt idx="27235">500000</cx:pt>
          <cx:pt idx="27236">30000</cx:pt>
          <cx:pt idx="27237">1000000</cx:pt>
          <cx:pt idx="27238">500000</cx:pt>
          <cx:pt idx="27239">90000</cx:pt>
          <cx:pt idx="27240">110000</cx:pt>
          <cx:pt idx="27241">550000</cx:pt>
          <cx:pt idx="27242">50000</cx:pt>
          <cx:pt idx="27243">30000</cx:pt>
          <cx:pt idx="27244">40000</cx:pt>
          <cx:pt idx="27245">110000</cx:pt>
          <cx:pt idx="27246">40000</cx:pt>
          <cx:pt idx="27247">300000</cx:pt>
          <cx:pt idx="27248">300000</cx:pt>
          <cx:pt idx="27249">110000</cx:pt>
          <cx:pt idx="27250">240000</cx:pt>
          <cx:pt idx="27251">250000</cx:pt>
          <cx:pt idx="27252">180000</cx:pt>
          <cx:pt idx="27253">230000</cx:pt>
          <cx:pt idx="27254">700000</cx:pt>
          <cx:pt idx="27255">600000</cx:pt>
          <cx:pt idx="27256">800000</cx:pt>
          <cx:pt idx="27257">370000</cx:pt>
          <cx:pt idx="27258">220000</cx:pt>
          <cx:pt idx="27259">110000</cx:pt>
          <cx:pt idx="27260">150000</cx:pt>
          <cx:pt idx="27261">110000</cx:pt>
          <cx:pt idx="27262">10000</cx:pt>
          <cx:pt idx="27263">40000</cx:pt>
          <cx:pt idx="27264">10000</cx:pt>
          <cx:pt idx="27265">40000</cx:pt>
          <cx:pt idx="27266">200000</cx:pt>
          <cx:pt idx="27267">170000</cx:pt>
          <cx:pt idx="27268">150000</cx:pt>
          <cx:pt idx="27269">20000</cx:pt>
          <cx:pt idx="27270">70000</cx:pt>
          <cx:pt idx="27271">350000</cx:pt>
          <cx:pt idx="27272">250000</cx:pt>
          <cx:pt idx="27273">250000</cx:pt>
          <cx:pt idx="27274">100000</cx:pt>
          <cx:pt idx="27275">80000</cx:pt>
          <cx:pt idx="27276">280000</cx:pt>
          <cx:pt idx="27277">210000</cx:pt>
          <cx:pt idx="27278">250000</cx:pt>
          <cx:pt idx="27279">190000</cx:pt>
          <cx:pt idx="27280">90000</cx:pt>
          <cx:pt idx="27281">90000</cx:pt>
          <cx:pt idx="27282">50000</cx:pt>
          <cx:pt idx="27283">50000</cx:pt>
          <cx:pt idx="27284">200000</cx:pt>
          <cx:pt idx="27285">400000</cx:pt>
          <cx:pt idx="27286">400000</cx:pt>
          <cx:pt idx="27287">400000</cx:pt>
          <cx:pt idx="27288">70000</cx:pt>
          <cx:pt idx="27289">120000</cx:pt>
          <cx:pt idx="27290">120000</cx:pt>
          <cx:pt idx="27291">350000</cx:pt>
          <cx:pt idx="27292">320000</cx:pt>
          <cx:pt idx="27293">380000</cx:pt>
          <cx:pt idx="27294">430000</cx:pt>
          <cx:pt idx="27295">500000</cx:pt>
          <cx:pt idx="27296">600000</cx:pt>
          <cx:pt idx="27297">200000</cx:pt>
          <cx:pt idx="27298">110000</cx:pt>
          <cx:pt idx="27299">50000</cx:pt>
          <cx:pt idx="27300">140000</cx:pt>
          <cx:pt idx="27301">220000</cx:pt>
          <cx:pt idx="27302">140000</cx:pt>
          <cx:pt idx="27303">300000</cx:pt>
          <cx:pt idx="27304">230000</cx:pt>
          <cx:pt idx="27305">300000</cx:pt>
          <cx:pt idx="27306">460000</cx:pt>
          <cx:pt idx="27307">550000</cx:pt>
          <cx:pt idx="27308">200000</cx:pt>
          <cx:pt idx="27309">600000</cx:pt>
          <cx:pt idx="27310">320000</cx:pt>
          <cx:pt idx="27311">120000</cx:pt>
          <cx:pt idx="27312">280000</cx:pt>
          <cx:pt idx="27313">130000</cx:pt>
          <cx:pt idx="27314">2520000</cx:pt>
          <cx:pt idx="27315">120000</cx:pt>
          <cx:pt idx="27316">160000</cx:pt>
          <cx:pt idx="27317">60000</cx:pt>
          <cx:pt idx="27318">200000</cx:pt>
          <cx:pt idx="27319">320000</cx:pt>
          <cx:pt idx="27320">100000</cx:pt>
          <cx:pt idx="27321">120000</cx:pt>
          <cx:pt idx="27322">150000</cx:pt>
          <cx:pt idx="27323">150000</cx:pt>
          <cx:pt idx="27324">150000</cx:pt>
          <cx:pt idx="27325">150000</cx:pt>
          <cx:pt idx="27326">200000</cx:pt>
          <cx:pt idx="27327">190000</cx:pt>
          <cx:pt idx="27328">240000</cx:pt>
          <cx:pt idx="27329">100000</cx:pt>
          <cx:pt idx="27330">50000</cx:pt>
          <cx:pt idx="27331">350000</cx:pt>
          <cx:pt idx="27332">200000</cx:pt>
          <cx:pt idx="27333">320000</cx:pt>
          <cx:pt idx="27334">150000</cx:pt>
          <cx:pt idx="27335">330000</cx:pt>
          <cx:pt idx="27336">330000</cx:pt>
          <cx:pt idx="27337">440000</cx:pt>
          <cx:pt idx="27338">700000</cx:pt>
          <cx:pt idx="27339">480000</cx:pt>
          <cx:pt idx="27340">100000</cx:pt>
          <cx:pt idx="27341">70000</cx:pt>
          <cx:pt idx="27342">210000</cx:pt>
          <cx:pt idx="27343">40000</cx:pt>
          <cx:pt idx="27344">430000</cx:pt>
          <cx:pt idx="27345">140000</cx:pt>
          <cx:pt idx="27346">70000</cx:pt>
          <cx:pt idx="27347">340000</cx:pt>
          <cx:pt idx="27348">300000</cx:pt>
          <cx:pt idx="27349">600000</cx:pt>
          <cx:pt idx="27350">150000</cx:pt>
          <cx:pt idx="27351">270000</cx:pt>
          <cx:pt idx="27352">30000</cx:pt>
          <cx:pt idx="27353">40000</cx:pt>
          <cx:pt idx="27354">330000</cx:pt>
          <cx:pt idx="27355">80000</cx:pt>
          <cx:pt idx="27356">250000</cx:pt>
          <cx:pt idx="27357">350000</cx:pt>
          <cx:pt idx="27358">400000</cx:pt>
          <cx:pt idx="27359">400000</cx:pt>
          <cx:pt idx="27360">130000</cx:pt>
          <cx:pt idx="27361">200000</cx:pt>
          <cx:pt idx="27362">250000</cx:pt>
          <cx:pt idx="27363">40000</cx:pt>
          <cx:pt idx="27364">250000</cx:pt>
          <cx:pt idx="27365">200000</cx:pt>
          <cx:pt idx="27366">80000</cx:pt>
          <cx:pt idx="27367">400000</cx:pt>
          <cx:pt idx="27368">120000</cx:pt>
          <cx:pt idx="27369">150000</cx:pt>
          <cx:pt idx="27370">130000</cx:pt>
          <cx:pt idx="27371">500000</cx:pt>
          <cx:pt idx="27372">60000</cx:pt>
          <cx:pt idx="27373">500000</cx:pt>
          <cx:pt idx="27374">600000</cx:pt>
          <cx:pt idx="27375">200000</cx:pt>
          <cx:pt idx="27376">200000</cx:pt>
          <cx:pt idx="27377">300000</cx:pt>
          <cx:pt idx="27378">400000</cx:pt>
          <cx:pt idx="27379">10000</cx:pt>
          <cx:pt idx="27380">150000</cx:pt>
          <cx:pt idx="27381">340000</cx:pt>
          <cx:pt idx="27382">180000</cx:pt>
          <cx:pt idx="27383">250000</cx:pt>
          <cx:pt idx="27384">50000</cx:pt>
          <cx:pt idx="27385">340000</cx:pt>
          <cx:pt idx="27386">350000</cx:pt>
          <cx:pt idx="27387">400000</cx:pt>
          <cx:pt idx="27388">150000</cx:pt>
          <cx:pt idx="27389">380000</cx:pt>
          <cx:pt idx="27390">330000</cx:pt>
          <cx:pt idx="27391">600000</cx:pt>
          <cx:pt idx="27392">40000</cx:pt>
          <cx:pt idx="27393">130000</cx:pt>
          <cx:pt idx="27394">200000</cx:pt>
          <cx:pt idx="27395">450000</cx:pt>
          <cx:pt idx="27396">800000</cx:pt>
          <cx:pt idx="27397">300000</cx:pt>
          <cx:pt idx="27398">60000</cx:pt>
          <cx:pt idx="27399">140000</cx:pt>
          <cx:pt idx="27400">100000</cx:pt>
          <cx:pt idx="27401">90000</cx:pt>
          <cx:pt idx="27402">220000</cx:pt>
          <cx:pt idx="27403">190000</cx:pt>
          <cx:pt idx="27404">130000</cx:pt>
          <cx:pt idx="27405">330000</cx:pt>
          <cx:pt idx="27406">730000</cx:pt>
          <cx:pt idx="27407">220000</cx:pt>
          <cx:pt idx="27408">40000</cx:pt>
          <cx:pt idx="27409">590000</cx:pt>
          <cx:pt idx="27410">1000000</cx:pt>
          <cx:pt idx="27411">280000</cx:pt>
          <cx:pt idx="27412">500000</cx:pt>
          <cx:pt idx="27413">80000</cx:pt>
          <cx:pt idx="27414">380000</cx:pt>
          <cx:pt idx="27415">150000</cx:pt>
          <cx:pt idx="27416">430000</cx:pt>
          <cx:pt idx="27417">50000</cx:pt>
          <cx:pt idx="27418">150000</cx:pt>
          <cx:pt idx="27419">200000</cx:pt>
          <cx:pt idx="27420">120000</cx:pt>
          <cx:pt idx="27421">300000</cx:pt>
          <cx:pt idx="27422">440000</cx:pt>
          <cx:pt idx="27423">500000</cx:pt>
          <cx:pt idx="27424">50000</cx:pt>
          <cx:pt idx="27425">90000</cx:pt>
          <cx:pt idx="27426">90000</cx:pt>
          <cx:pt idx="27427">330000</cx:pt>
          <cx:pt idx="27428">70000</cx:pt>
          <cx:pt idx="27429">200000</cx:pt>
          <cx:pt idx="27430">110000</cx:pt>
          <cx:pt idx="27431">600000</cx:pt>
          <cx:pt idx="27432">410000</cx:pt>
          <cx:pt idx="27433">90000</cx:pt>
          <cx:pt idx="27434">150000</cx:pt>
          <cx:pt idx="27435">150000</cx:pt>
          <cx:pt idx="27436">50000</cx:pt>
          <cx:pt idx="27437">50000</cx:pt>
          <cx:pt idx="27438">350000</cx:pt>
          <cx:pt idx="27439">130000</cx:pt>
          <cx:pt idx="27440">140000</cx:pt>
          <cx:pt idx="27441">70000</cx:pt>
          <cx:pt idx="27442">50000</cx:pt>
          <cx:pt idx="27443">280000</cx:pt>
          <cx:pt idx="27444">350000</cx:pt>
          <cx:pt idx="27445">290000</cx:pt>
          <cx:pt idx="27446">120000</cx:pt>
          <cx:pt idx="27447">270000</cx:pt>
          <cx:pt idx="27448">2520000</cx:pt>
          <cx:pt idx="27449">300000</cx:pt>
          <cx:pt idx="27450">400000</cx:pt>
          <cx:pt idx="27451">80000</cx:pt>
          <cx:pt idx="27452">440000</cx:pt>
          <cx:pt idx="27453">340000</cx:pt>
          <cx:pt idx="27454">60000</cx:pt>
          <cx:pt idx="27455">800000</cx:pt>
          <cx:pt idx="27456">600000</cx:pt>
          <cx:pt idx="27457">580000</cx:pt>
          <cx:pt idx="27458">40000</cx:pt>
          <cx:pt idx="27459">50000</cx:pt>
          <cx:pt idx="27460">210000</cx:pt>
          <cx:pt idx="27461">120000</cx:pt>
          <cx:pt idx="27462">50000</cx:pt>
          <cx:pt idx="27463">170000</cx:pt>
          <cx:pt idx="27464">140000</cx:pt>
          <cx:pt idx="27465">150000</cx:pt>
          <cx:pt idx="27466">750000</cx:pt>
          <cx:pt idx="27467">550000</cx:pt>
          <cx:pt idx="27468">230000</cx:pt>
          <cx:pt idx="27469">350000</cx:pt>
          <cx:pt idx="27470">190000</cx:pt>
          <cx:pt idx="27471">1000000</cx:pt>
          <cx:pt idx="27472">130000</cx:pt>
          <cx:pt idx="27473">90000</cx:pt>
          <cx:pt idx="27474">90000</cx:pt>
          <cx:pt idx="27475">80000</cx:pt>
          <cx:pt idx="27476">80000</cx:pt>
          <cx:pt idx="27477">230000</cx:pt>
          <cx:pt idx="27478">10000</cx:pt>
          <cx:pt idx="27479">80000</cx:pt>
          <cx:pt idx="27480">100000</cx:pt>
          <cx:pt idx="27481">350000</cx:pt>
          <cx:pt idx="27482">100000</cx:pt>
          <cx:pt idx="27483">250000</cx:pt>
          <cx:pt idx="27484">300000</cx:pt>
          <cx:pt idx="27485">690000</cx:pt>
          <cx:pt idx="27486">450000</cx:pt>
          <cx:pt idx="27487">100000</cx:pt>
          <cx:pt idx="27488">120000</cx:pt>
          <cx:pt idx="27489">120000</cx:pt>
          <cx:pt idx="27490">60000</cx:pt>
          <cx:pt idx="27491">2520000</cx:pt>
          <cx:pt idx="27492">110000</cx:pt>
          <cx:pt idx="27493">120000</cx:pt>
          <cx:pt idx="27494">90000</cx:pt>
          <cx:pt idx="27495">480000</cx:pt>
          <cx:pt idx="27496">110000</cx:pt>
          <cx:pt idx="27497">1000000</cx:pt>
          <cx:pt idx="27498">50000</cx:pt>
          <cx:pt idx="27499">700000</cx:pt>
          <cx:pt idx="27500">180000</cx:pt>
          <cx:pt idx="27501">80000</cx:pt>
          <cx:pt idx="27502">130000</cx:pt>
          <cx:pt idx="27503">270000</cx:pt>
          <cx:pt idx="27504">250000</cx:pt>
          <cx:pt idx="27505">380000</cx:pt>
          <cx:pt idx="27506">200000</cx:pt>
          <cx:pt idx="27507">600000</cx:pt>
          <cx:pt idx="27508">150000</cx:pt>
          <cx:pt idx="27509">700000</cx:pt>
          <cx:pt idx="27510">500000</cx:pt>
          <cx:pt idx="27511">280000</cx:pt>
          <cx:pt idx="27512">230000</cx:pt>
          <cx:pt idx="27513">300000</cx:pt>
          <cx:pt idx="27514">150000</cx:pt>
          <cx:pt idx="27515">190000</cx:pt>
          <cx:pt idx="27516">310000</cx:pt>
          <cx:pt idx="27517">500000</cx:pt>
          <cx:pt idx="27518">350000</cx:pt>
          <cx:pt idx="27519">20000</cx:pt>
          <cx:pt idx="27520">200000</cx:pt>
          <cx:pt idx="27521">350000</cx:pt>
          <cx:pt idx="27522">380000</cx:pt>
          <cx:pt idx="27523">240000</cx:pt>
          <cx:pt idx="27524">350000</cx:pt>
          <cx:pt idx="27525">400000</cx:pt>
          <cx:pt idx="27526">850000</cx:pt>
          <cx:pt idx="27527">250000</cx:pt>
          <cx:pt idx="27528">2520000</cx:pt>
          <cx:pt idx="27529">200000</cx:pt>
          <cx:pt idx="27530">100000</cx:pt>
          <cx:pt idx="27531">100000</cx:pt>
          <cx:pt idx="27532">100000</cx:pt>
          <cx:pt idx="27533">800000</cx:pt>
          <cx:pt idx="27534">60000</cx:pt>
          <cx:pt idx="27535">260000</cx:pt>
          <cx:pt idx="27536">180000</cx:pt>
          <cx:pt idx="27537">130000</cx:pt>
          <cx:pt idx="27538">190000</cx:pt>
          <cx:pt idx="27539">300000</cx:pt>
          <cx:pt idx="27540">370000</cx:pt>
          <cx:pt idx="27541">130000</cx:pt>
          <cx:pt idx="27542">1300000</cx:pt>
          <cx:pt idx="27543">150000</cx:pt>
          <cx:pt idx="27544">360000</cx:pt>
          <cx:pt idx="27545">330000</cx:pt>
          <cx:pt idx="27546">70000</cx:pt>
          <cx:pt idx="27547">150000</cx:pt>
          <cx:pt idx="27548">250000</cx:pt>
          <cx:pt idx="27549">150000</cx:pt>
          <cx:pt idx="27550">120000</cx:pt>
          <cx:pt idx="27551">80000</cx:pt>
          <cx:pt idx="27552">120000</cx:pt>
          <cx:pt idx="27553">150000</cx:pt>
          <cx:pt idx="27554">200000</cx:pt>
          <cx:pt idx="27555">250000</cx:pt>
          <cx:pt idx="27556">300000</cx:pt>
          <cx:pt idx="27557">220000</cx:pt>
          <cx:pt idx="27558">250000</cx:pt>
          <cx:pt idx="27559">220000</cx:pt>
          <cx:pt idx="27560">250000</cx:pt>
          <cx:pt idx="27561">700000</cx:pt>
          <cx:pt idx="27562">130000</cx:pt>
          <cx:pt idx="27563">120000</cx:pt>
          <cx:pt idx="27564">140000</cx:pt>
          <cx:pt idx="27565">130000</cx:pt>
          <cx:pt idx="27566">510000</cx:pt>
          <cx:pt idx="27567">160000</cx:pt>
          <cx:pt idx="27568">1100000</cx:pt>
          <cx:pt idx="27569">170000</cx:pt>
          <cx:pt idx="27570">750000</cx:pt>
          <cx:pt idx="27571">220000</cx:pt>
          <cx:pt idx="27572">500000</cx:pt>
          <cx:pt idx="27573">150000</cx:pt>
          <cx:pt idx="27574">220000</cx:pt>
          <cx:pt idx="27575">300000</cx:pt>
          <cx:pt idx="27576">90000</cx:pt>
          <cx:pt idx="27577">400000</cx:pt>
          <cx:pt idx="27578">750000</cx:pt>
          <cx:pt idx="27579">350000</cx:pt>
          <cx:pt idx="27580">80000</cx:pt>
          <cx:pt idx="27581">670000</cx:pt>
          <cx:pt idx="27582">400000</cx:pt>
          <cx:pt idx="27583">630000</cx:pt>
          <cx:pt idx="27584">550000</cx:pt>
          <cx:pt idx="27585">90000</cx:pt>
          <cx:pt idx="27586">300000</cx:pt>
          <cx:pt idx="27587">200000</cx:pt>
          <cx:pt idx="27588">150000</cx:pt>
          <cx:pt idx="27589">200000</cx:pt>
          <cx:pt idx="27590">480000</cx:pt>
          <cx:pt idx="27591">450000</cx:pt>
          <cx:pt idx="27592">1200000</cx:pt>
          <cx:pt idx="27593">120000</cx:pt>
          <cx:pt idx="27594">750000</cx:pt>
          <cx:pt idx="27595">300000</cx:pt>
          <cx:pt idx="27596">500000</cx:pt>
          <cx:pt idx="27597">350000</cx:pt>
          <cx:pt idx="27598">600000</cx:pt>
          <cx:pt idx="27599">350000</cx:pt>
          <cx:pt idx="27600">400000</cx:pt>
          <cx:pt idx="27601">2520000</cx:pt>
          <cx:pt idx="27602">270000</cx:pt>
          <cx:pt idx="27603">1000000</cx:pt>
          <cx:pt idx="27604">300000</cx:pt>
          <cx:pt idx="27605">400000</cx:pt>
          <cx:pt idx="27606">130000</cx:pt>
          <cx:pt idx="27607">90000</cx:pt>
          <cx:pt idx="27608">350000</cx:pt>
          <cx:pt idx="27609">270000</cx:pt>
          <cx:pt idx="27610">370000</cx:pt>
          <cx:pt idx="27611">950000</cx:pt>
          <cx:pt idx="27612">330000</cx:pt>
          <cx:pt idx="27613">60000</cx:pt>
          <cx:pt idx="27614">300000</cx:pt>
          <cx:pt idx="27615">500000</cx:pt>
          <cx:pt idx="27616">500000</cx:pt>
          <cx:pt idx="27617">340000</cx:pt>
          <cx:pt idx="27618">60000</cx:pt>
          <cx:pt idx="27619">150000</cx:pt>
          <cx:pt idx="27620">30000</cx:pt>
          <cx:pt idx="27621">90000</cx:pt>
          <cx:pt idx="27622">30000</cx:pt>
          <cx:pt idx="27623">210000</cx:pt>
          <cx:pt idx="27624">250000</cx:pt>
          <cx:pt idx="27625">90000</cx:pt>
          <cx:pt idx="27626">20000</cx:pt>
          <cx:pt idx="27627">100000</cx:pt>
          <cx:pt idx="27628">500000</cx:pt>
          <cx:pt idx="27629">110000</cx:pt>
          <cx:pt idx="27630">80000</cx:pt>
          <cx:pt idx="27631">150000</cx:pt>
          <cx:pt idx="27632">290000</cx:pt>
          <cx:pt idx="27633">100000</cx:pt>
          <cx:pt idx="27634">300000</cx:pt>
          <cx:pt idx="27635">200000</cx:pt>
          <cx:pt idx="27636">330000</cx:pt>
          <cx:pt idx="27637">250000</cx:pt>
          <cx:pt idx="27638">550000</cx:pt>
          <cx:pt idx="27639">30000</cx:pt>
          <cx:pt idx="27640">40000</cx:pt>
          <cx:pt idx="27641">120000</cx:pt>
          <cx:pt idx="27642">590000</cx:pt>
          <cx:pt idx="27643">60000</cx:pt>
          <cx:pt idx="27644">60000</cx:pt>
          <cx:pt idx="27645">20000</cx:pt>
          <cx:pt idx="27646">300000</cx:pt>
          <cx:pt idx="27647">180000</cx:pt>
          <cx:pt idx="27648">130000</cx:pt>
          <cx:pt idx="27649">30000</cx:pt>
          <cx:pt idx="27650">210000</cx:pt>
          <cx:pt idx="27651">120000</cx:pt>
          <cx:pt idx="27652">80000</cx:pt>
          <cx:pt idx="27653">520000</cx:pt>
          <cx:pt idx="27654">500000</cx:pt>
          <cx:pt idx="27655">500000</cx:pt>
          <cx:pt idx="27656">100000</cx:pt>
          <cx:pt idx="27657">200000</cx:pt>
          <cx:pt idx="27658">250000</cx:pt>
          <cx:pt idx="27659">50000</cx:pt>
          <cx:pt idx="27660">600000</cx:pt>
          <cx:pt idx="27661">1300000</cx:pt>
          <cx:pt idx="27662">70000</cx:pt>
          <cx:pt idx="27663">150000</cx:pt>
          <cx:pt idx="27664">90000</cx:pt>
          <cx:pt idx="27665">100000</cx:pt>
          <cx:pt idx="27666">240000</cx:pt>
          <cx:pt idx="27667">900000</cx:pt>
          <cx:pt idx="27668">600000</cx:pt>
          <cx:pt idx="27669">350000</cx:pt>
          <cx:pt idx="27670">150000</cx:pt>
          <cx:pt idx="27671">2520000</cx:pt>
          <cx:pt idx="27672">340000</cx:pt>
          <cx:pt idx="27673">220000</cx:pt>
          <cx:pt idx="27674">400000</cx:pt>
          <cx:pt idx="27675">750000</cx:pt>
          <cx:pt idx="27676">300000</cx:pt>
          <cx:pt idx="27677">650000</cx:pt>
          <cx:pt idx="27678">650000</cx:pt>
          <cx:pt idx="27679">550000</cx:pt>
          <cx:pt idx="27680">240000</cx:pt>
          <cx:pt idx="27681">280000</cx:pt>
          <cx:pt idx="27682">480000</cx:pt>
          <cx:pt idx="27683">650000</cx:pt>
          <cx:pt idx="27684">450000</cx:pt>
          <cx:pt idx="27685">300000</cx:pt>
          <cx:pt idx="27686">90000</cx:pt>
          <cx:pt idx="27687">50000</cx:pt>
          <cx:pt idx="27688">100000</cx:pt>
          <cx:pt idx="27689">1000000</cx:pt>
          <cx:pt idx="27690">800000</cx:pt>
          <cx:pt idx="27691">480000</cx:pt>
          <cx:pt idx="27692">120000</cx:pt>
          <cx:pt idx="27693">40000</cx:pt>
          <cx:pt idx="27694">250000</cx:pt>
          <cx:pt idx="27695">140000</cx:pt>
          <cx:pt idx="27696">10000</cx:pt>
          <cx:pt idx="27697">20000</cx:pt>
          <cx:pt idx="27698">20000</cx:pt>
          <cx:pt idx="27699">20000</cx:pt>
          <cx:pt idx="27700">40000</cx:pt>
          <cx:pt idx="27701">220000</cx:pt>
          <cx:pt idx="27702">260000</cx:pt>
          <cx:pt idx="27703">250000</cx:pt>
          <cx:pt idx="27704">270000</cx:pt>
          <cx:pt idx="27705">250000</cx:pt>
          <cx:pt idx="27706">130000</cx:pt>
          <cx:pt idx="27707">100000</cx:pt>
          <cx:pt idx="27708">180000</cx:pt>
          <cx:pt idx="27709">280000</cx:pt>
          <cx:pt idx="27710">530000</cx:pt>
          <cx:pt idx="27711">320000</cx:pt>
          <cx:pt idx="27712">240000</cx:pt>
          <cx:pt idx="27713">280000</cx:pt>
          <cx:pt idx="27714">220000</cx:pt>
          <cx:pt idx="27715">400000</cx:pt>
          <cx:pt idx="27716">20000</cx:pt>
          <cx:pt idx="27717">300000</cx:pt>
          <cx:pt idx="27718">250000</cx:pt>
          <cx:pt idx="27719">250000</cx:pt>
          <cx:pt idx="27720">500000</cx:pt>
          <cx:pt idx="27721">450000</cx:pt>
          <cx:pt idx="27722">120000</cx:pt>
          <cx:pt idx="27723">30000</cx:pt>
          <cx:pt idx="27724">850000</cx:pt>
          <cx:pt idx="27725">280000</cx:pt>
          <cx:pt idx="27726">300000</cx:pt>
          <cx:pt idx="27727">100000</cx:pt>
          <cx:pt idx="27728">170000</cx:pt>
          <cx:pt idx="27729">70000</cx:pt>
          <cx:pt idx="27730">190000</cx:pt>
          <cx:pt idx="27731">500000</cx:pt>
          <cx:pt idx="27732">400000</cx:pt>
          <cx:pt idx="27733">180000</cx:pt>
          <cx:pt idx="27734">460000</cx:pt>
          <cx:pt idx="27735">80000</cx:pt>
          <cx:pt idx="27736">80000</cx:pt>
          <cx:pt idx="27737">600000</cx:pt>
          <cx:pt idx="27738">390000</cx:pt>
          <cx:pt idx="27739">800000</cx:pt>
          <cx:pt idx="27740">700000</cx:pt>
          <cx:pt idx="27741">150000</cx:pt>
          <cx:pt idx="27742">250000</cx:pt>
          <cx:pt idx="27743">500000</cx:pt>
          <cx:pt idx="27744">110000</cx:pt>
          <cx:pt idx="27745">1200000</cx:pt>
          <cx:pt idx="27746">160000</cx:pt>
          <cx:pt idx="27747">180000</cx:pt>
          <cx:pt idx="27748">60000</cx:pt>
          <cx:pt idx="27749">400000</cx:pt>
          <cx:pt idx="27750">300000</cx:pt>
          <cx:pt idx="27751">150000</cx:pt>
          <cx:pt idx="27752">450000</cx:pt>
          <cx:pt idx="27753">500000</cx:pt>
          <cx:pt idx="27754">230000</cx:pt>
          <cx:pt idx="27755">300000</cx:pt>
          <cx:pt idx="27756">570000</cx:pt>
          <cx:pt idx="27757">300000</cx:pt>
          <cx:pt idx="27758">150000</cx:pt>
          <cx:pt idx="27759">400000</cx:pt>
          <cx:pt idx="27760">380000</cx:pt>
          <cx:pt idx="27761">340000</cx:pt>
          <cx:pt idx="27762">60000</cx:pt>
          <cx:pt idx="27763">150000</cx:pt>
          <cx:pt idx="27764">200000</cx:pt>
          <cx:pt idx="27765">100000</cx:pt>
          <cx:pt idx="27766">400000</cx:pt>
          <cx:pt idx="27767">650000</cx:pt>
          <cx:pt idx="27768">140000</cx:pt>
          <cx:pt idx="27769">390000</cx:pt>
          <cx:pt idx="27770">450000</cx:pt>
          <cx:pt idx="27771">140000</cx:pt>
          <cx:pt idx="27772">170000</cx:pt>
          <cx:pt idx="27773">300000</cx:pt>
          <cx:pt idx="27774">700000</cx:pt>
          <cx:pt idx="27775">280000</cx:pt>
          <cx:pt idx="27776">320000</cx:pt>
          <cx:pt idx="27777">830000</cx:pt>
          <cx:pt idx="27778">550000</cx:pt>
          <cx:pt idx="27779">110000</cx:pt>
          <cx:pt idx="27780">100000</cx:pt>
          <cx:pt idx="27781">450000</cx:pt>
          <cx:pt idx="27782">500000</cx:pt>
          <cx:pt idx="27783">20000</cx:pt>
          <cx:pt idx="27784">160000</cx:pt>
          <cx:pt idx="27785">150000</cx:pt>
          <cx:pt idx="27786">220000</cx:pt>
          <cx:pt idx="27787">200000</cx:pt>
          <cx:pt idx="27788">60000</cx:pt>
          <cx:pt idx="27789">60000</cx:pt>
          <cx:pt idx="27790">130000</cx:pt>
          <cx:pt idx="27791">130000</cx:pt>
          <cx:pt idx="27792">150000</cx:pt>
          <cx:pt idx="27793">180000</cx:pt>
          <cx:pt idx="27794">130000</cx:pt>
          <cx:pt idx="27795">40000</cx:pt>
          <cx:pt idx="27796">1250000</cx:pt>
          <cx:pt idx="27797">130000</cx:pt>
          <cx:pt idx="27798">120000</cx:pt>
          <cx:pt idx="27799">550000</cx:pt>
          <cx:pt idx="27800">380000</cx:pt>
          <cx:pt idx="27801">330000</cx:pt>
          <cx:pt idx="27802">180000</cx:pt>
          <cx:pt idx="27803">400000</cx:pt>
          <cx:pt idx="27804">200000</cx:pt>
          <cx:pt idx="27805">200000</cx:pt>
          <cx:pt idx="27806">70000</cx:pt>
          <cx:pt idx="27807">350000</cx:pt>
          <cx:pt idx="27808">280000</cx:pt>
          <cx:pt idx="27809">140000</cx:pt>
          <cx:pt idx="27810">80000</cx:pt>
          <cx:pt idx="27811">120000</cx:pt>
          <cx:pt idx="27812">2520000</cx:pt>
          <cx:pt idx="27813">160000</cx:pt>
          <cx:pt idx="27814">230000</cx:pt>
          <cx:pt idx="27815">580000</cx:pt>
          <cx:pt idx="27816">750000</cx:pt>
          <cx:pt idx="27817">800000</cx:pt>
          <cx:pt idx="27818">80000</cx:pt>
          <cx:pt idx="27819">70000</cx:pt>
          <cx:pt idx="27820">250000</cx:pt>
          <cx:pt idx="27821">430000</cx:pt>
          <cx:pt idx="27822">180000</cx:pt>
          <cx:pt idx="27823">430000</cx:pt>
          <cx:pt idx="27824">400000</cx:pt>
          <cx:pt idx="27825">250000</cx:pt>
          <cx:pt idx="27826">150000</cx:pt>
          <cx:pt idx="27827">150000</cx:pt>
          <cx:pt idx="27828">400000</cx:pt>
          <cx:pt idx="27829">270000</cx:pt>
          <cx:pt idx="27830">430000</cx:pt>
          <cx:pt idx="27831">170000</cx:pt>
          <cx:pt idx="27832">330000</cx:pt>
          <cx:pt idx="27833">450000</cx:pt>
          <cx:pt idx="27834">550000</cx:pt>
          <cx:pt idx="27835">400000</cx:pt>
          <cx:pt idx="27836">270000</cx:pt>
          <cx:pt idx="27837">120000</cx:pt>
          <cx:pt idx="27838">80000</cx:pt>
          <cx:pt idx="27839">330000</cx:pt>
          <cx:pt idx="27840">400000</cx:pt>
          <cx:pt idx="27841">90000</cx:pt>
          <cx:pt idx="27842">540000</cx:pt>
          <cx:pt idx="27843">430000</cx:pt>
          <cx:pt idx="27844">150000</cx:pt>
          <cx:pt idx="27845">460000</cx:pt>
          <cx:pt idx="27846">380000</cx:pt>
          <cx:pt idx="27847">170000</cx:pt>
          <cx:pt idx="27848">130000</cx:pt>
          <cx:pt idx="27849">170000</cx:pt>
          <cx:pt idx="27850">500000</cx:pt>
          <cx:pt idx="27851">100000</cx:pt>
          <cx:pt idx="27852">500000</cx:pt>
          <cx:pt idx="27853">550000</cx:pt>
          <cx:pt idx="27854">250000</cx:pt>
          <cx:pt idx="27855">2520000</cx:pt>
          <cx:pt idx="27856">210000</cx:pt>
          <cx:pt idx="27857">180000</cx:pt>
          <cx:pt idx="27858">140000</cx:pt>
          <cx:pt idx="27859">80000</cx:pt>
          <cx:pt idx="27860">400000</cx:pt>
          <cx:pt idx="27861">180000</cx:pt>
          <cx:pt idx="27862">60000</cx:pt>
          <cx:pt idx="27863">110000</cx:pt>
          <cx:pt idx="27864">150000</cx:pt>
          <cx:pt idx="27865">210000</cx:pt>
          <cx:pt idx="27866">100000</cx:pt>
          <cx:pt idx="27867">450000</cx:pt>
          <cx:pt idx="27868">400000</cx:pt>
          <cx:pt idx="27869">170000</cx:pt>
          <cx:pt idx="27870">200000</cx:pt>
          <cx:pt idx="27871">70000</cx:pt>
          <cx:pt idx="27872">750000</cx:pt>
          <cx:pt idx="27873">650000</cx:pt>
          <cx:pt idx="27874">100000</cx:pt>
          <cx:pt idx="27875">130000</cx:pt>
          <cx:pt idx="27876">410000</cx:pt>
          <cx:pt idx="27877">100000</cx:pt>
          <cx:pt idx="27878">140000</cx:pt>
          <cx:pt idx="27879">110000</cx:pt>
          <cx:pt idx="27880">420000</cx:pt>
          <cx:pt idx="27881">470000</cx:pt>
          <cx:pt idx="27882">40000</cx:pt>
          <cx:pt idx="27883">180000</cx:pt>
          <cx:pt idx="27884">140000</cx:pt>
          <cx:pt idx="27885">120000</cx:pt>
          <cx:pt idx="27886">120000</cx:pt>
          <cx:pt idx="27887">120000</cx:pt>
          <cx:pt idx="27888">550000</cx:pt>
          <cx:pt idx="27889">700000</cx:pt>
          <cx:pt idx="27890">100000</cx:pt>
          <cx:pt idx="27891">360000</cx:pt>
          <cx:pt idx="27892">120000</cx:pt>
          <cx:pt idx="27893">40000</cx:pt>
          <cx:pt idx="27894">280000</cx:pt>
          <cx:pt idx="27895">90000</cx:pt>
          <cx:pt idx="27896">400000</cx:pt>
          <cx:pt idx="27897">100000</cx:pt>
          <cx:pt idx="27898">60000</cx:pt>
          <cx:pt idx="27899">300000</cx:pt>
          <cx:pt idx="27900">250000</cx:pt>
          <cx:pt idx="27901">100000</cx:pt>
          <cx:pt idx="27902">110000</cx:pt>
          <cx:pt idx="27903">120000</cx:pt>
          <cx:pt idx="27904">90000</cx:pt>
          <cx:pt idx="27905">40000</cx:pt>
          <cx:pt idx="27906">180000</cx:pt>
          <cx:pt idx="27907">300000</cx:pt>
          <cx:pt idx="27908">40000</cx:pt>
          <cx:pt idx="27909">120000</cx:pt>
          <cx:pt idx="27910">270000</cx:pt>
          <cx:pt idx="27911">250000</cx:pt>
          <cx:pt idx="27912">250000</cx:pt>
          <cx:pt idx="27913">250000</cx:pt>
          <cx:pt idx="27914">390000</cx:pt>
          <cx:pt idx="27915">170000</cx:pt>
          <cx:pt idx="27916">330000</cx:pt>
          <cx:pt idx="27917">330000</cx:pt>
          <cx:pt idx="27918">240000</cx:pt>
          <cx:pt idx="27919">270000</cx:pt>
          <cx:pt idx="27920">280000</cx:pt>
          <cx:pt idx="27921">300000</cx:pt>
          <cx:pt idx="27922">220000</cx:pt>
          <cx:pt idx="27923">180000</cx:pt>
          <cx:pt idx="27924">60000</cx:pt>
          <cx:pt idx="27925">150000</cx:pt>
          <cx:pt idx="27926">70000</cx:pt>
          <cx:pt idx="27927">250000</cx:pt>
          <cx:pt idx="27928">170000</cx:pt>
          <cx:pt idx="27929">170000</cx:pt>
          <cx:pt idx="27930">90000</cx:pt>
          <cx:pt idx="27931">380000</cx:pt>
          <cx:pt idx="27932">170000</cx:pt>
          <cx:pt idx="27933">200000</cx:pt>
          <cx:pt idx="27934">110000</cx:pt>
          <cx:pt idx="27935">120000</cx:pt>
          <cx:pt idx="27936">80000</cx:pt>
          <cx:pt idx="27937">120000</cx:pt>
          <cx:pt idx="27938">70000</cx:pt>
          <cx:pt idx="27939">550000</cx:pt>
          <cx:pt idx="27940">150000</cx:pt>
          <cx:pt idx="27941">130000</cx:pt>
          <cx:pt idx="27942">2520000</cx:pt>
          <cx:pt idx="27943">450000</cx:pt>
          <cx:pt idx="27944">110000</cx:pt>
          <cx:pt idx="27945">30000</cx:pt>
          <cx:pt idx="27946">450000</cx:pt>
          <cx:pt idx="27947">130000</cx:pt>
          <cx:pt idx="27948">80000</cx:pt>
          <cx:pt idx="27949">50000</cx:pt>
          <cx:pt idx="27950">120000</cx:pt>
          <cx:pt idx="27951">330000</cx:pt>
          <cx:pt idx="27952">170000</cx:pt>
          <cx:pt idx="27953">70000</cx:pt>
          <cx:pt idx="27954">130000</cx:pt>
          <cx:pt idx="27955">250000</cx:pt>
          <cx:pt idx="27956">500000</cx:pt>
          <cx:pt idx="27957">490000</cx:pt>
          <cx:pt idx="27958">400000</cx:pt>
          <cx:pt idx="27959">280000</cx:pt>
          <cx:pt idx="27960">280000</cx:pt>
          <cx:pt idx="27961">180000</cx:pt>
          <cx:pt idx="27962">220000</cx:pt>
          <cx:pt idx="27963">380000</cx:pt>
          <cx:pt idx="27964">150000</cx:pt>
          <cx:pt idx="27965">30000</cx:pt>
          <cx:pt idx="27966">120000</cx:pt>
          <cx:pt idx="27967">40000</cx:pt>
          <cx:pt idx="27968">130000</cx:pt>
          <cx:pt idx="27969">70000</cx:pt>
          <cx:pt idx="27970">10000</cx:pt>
          <cx:pt idx="27971">350000</cx:pt>
          <cx:pt idx="27972">160000</cx:pt>
          <cx:pt idx="27973">200000</cx:pt>
          <cx:pt idx="27974">110000</cx:pt>
          <cx:pt idx="27975">80000</cx:pt>
          <cx:pt idx="27976">2520000</cx:pt>
          <cx:pt idx="27977">600000</cx:pt>
          <cx:pt idx="27978">60000</cx:pt>
          <cx:pt idx="27979">200000</cx:pt>
          <cx:pt idx="27980">140000</cx:pt>
          <cx:pt idx="27981">70000</cx:pt>
          <cx:pt idx="27982">500000</cx:pt>
          <cx:pt idx="27983">120000</cx:pt>
          <cx:pt idx="27984">120000</cx:pt>
          <cx:pt idx="27985">400000</cx:pt>
          <cx:pt idx="27986">1000000</cx:pt>
          <cx:pt idx="27987">430000</cx:pt>
          <cx:pt idx="27988">400000</cx:pt>
          <cx:pt idx="27989">260000</cx:pt>
          <cx:pt idx="27990">200000</cx:pt>
          <cx:pt idx="27991">120000</cx:pt>
          <cx:pt idx="27992">260000</cx:pt>
          <cx:pt idx="27993">70000</cx:pt>
          <cx:pt idx="27994">400000</cx:pt>
          <cx:pt idx="27995">400000</cx:pt>
          <cx:pt idx="27996">530000</cx:pt>
          <cx:pt idx="27997">500000</cx:pt>
          <cx:pt idx="27998">100000</cx:pt>
          <cx:pt idx="27999">500000</cx:pt>
          <cx:pt idx="28000">120000</cx:pt>
          <cx:pt idx="28001">80000</cx:pt>
          <cx:pt idx="28002">90000</cx:pt>
          <cx:pt idx="28003">250000</cx:pt>
          <cx:pt idx="28004">800000</cx:pt>
          <cx:pt idx="28005">150000</cx:pt>
          <cx:pt idx="28006">200000</cx:pt>
          <cx:pt idx="28007">270000</cx:pt>
          <cx:pt idx="28008">300000</cx:pt>
          <cx:pt idx="28009">550000</cx:pt>
          <cx:pt idx="28010">220000</cx:pt>
          <cx:pt idx="28011">310000</cx:pt>
          <cx:pt idx="28012">300000</cx:pt>
          <cx:pt idx="28013">70000</cx:pt>
          <cx:pt idx="28014">100000</cx:pt>
          <cx:pt idx="28015">140000</cx:pt>
          <cx:pt idx="28016">50000</cx:pt>
          <cx:pt idx="28017">100000</cx:pt>
          <cx:pt idx="28018">100000</cx:pt>
          <cx:pt idx="28019">180000</cx:pt>
          <cx:pt idx="28020">150000</cx:pt>
          <cx:pt idx="28021">210000</cx:pt>
          <cx:pt idx="28022">150000</cx:pt>
          <cx:pt idx="28023">80000</cx:pt>
          <cx:pt idx="28024">80000</cx:pt>
          <cx:pt idx="28025">330000</cx:pt>
          <cx:pt idx="28026">220000</cx:pt>
          <cx:pt idx="28027">100000</cx:pt>
          <cx:pt idx="28028">170000</cx:pt>
          <cx:pt idx="28029">2520000</cx:pt>
          <cx:pt idx="28030">980000</cx:pt>
          <cx:pt idx="28031">880000</cx:pt>
          <cx:pt idx="28032">130000</cx:pt>
          <cx:pt idx="28033">110000</cx:pt>
          <cx:pt idx="28034">120000</cx:pt>
          <cx:pt idx="28035">320000</cx:pt>
          <cx:pt idx="28036">140000</cx:pt>
          <cx:pt idx="28037">310000</cx:pt>
          <cx:pt idx="28038">200000</cx:pt>
          <cx:pt idx="28039">80000</cx:pt>
          <cx:pt idx="28040">100000</cx:pt>
          <cx:pt idx="28041">800000</cx:pt>
          <cx:pt idx="28042">260000</cx:pt>
          <cx:pt idx="28043">180000</cx:pt>
          <cx:pt idx="28044">150000</cx:pt>
          <cx:pt idx="28045">500000</cx:pt>
          <cx:pt idx="28046">90000</cx:pt>
          <cx:pt idx="28047">50000</cx:pt>
          <cx:pt idx="28048">100000</cx:pt>
          <cx:pt idx="28049">80000</cx:pt>
          <cx:pt idx="28050">800000</cx:pt>
          <cx:pt idx="28051">800000</cx:pt>
          <cx:pt idx="28052">2520000</cx:pt>
          <cx:pt idx="28053">90000</cx:pt>
          <cx:pt idx="28054">10000</cx:pt>
          <cx:pt idx="28055">160000</cx:pt>
          <cx:pt idx="28056">800000</cx:pt>
          <cx:pt idx="28057">10000</cx:pt>
          <cx:pt idx="28058">160000</cx:pt>
          <cx:pt idx="28059">250000</cx:pt>
          <cx:pt idx="28060">10000</cx:pt>
          <cx:pt idx="28061">50000</cx:pt>
          <cx:pt idx="28062">110000</cx:pt>
          <cx:pt idx="28063">210000</cx:pt>
          <cx:pt idx="28064">20000</cx:pt>
          <cx:pt idx="28065">70000</cx:pt>
          <cx:pt idx="28066">90000</cx:pt>
          <cx:pt idx="28067">280000</cx:pt>
          <cx:pt idx="28068">200000</cx:pt>
          <cx:pt idx="28069">380000</cx:pt>
          <cx:pt idx="28070">170000</cx:pt>
          <cx:pt idx="28071">40000</cx:pt>
          <cx:pt idx="28072">300000</cx:pt>
          <cx:pt idx="28073">250000</cx:pt>
          <cx:pt idx="28074">100000</cx:pt>
          <cx:pt idx="28075">40000</cx:pt>
          <cx:pt idx="28076">100000</cx:pt>
          <cx:pt idx="28077">150000</cx:pt>
          <cx:pt idx="28078">140000</cx:pt>
          <cx:pt idx="28079">300000</cx:pt>
          <cx:pt idx="28080">400000</cx:pt>
          <cx:pt idx="28081">80000</cx:pt>
          <cx:pt idx="28082">180000</cx:pt>
          <cx:pt idx="28083">350000</cx:pt>
          <cx:pt idx="28084">350000</cx:pt>
          <cx:pt idx="28085">50000</cx:pt>
          <cx:pt idx="28086">230000</cx:pt>
          <cx:pt idx="28087">120000</cx:pt>
          <cx:pt idx="28088">10000</cx:pt>
          <cx:pt idx="28089">190000</cx:pt>
          <cx:pt idx="28090">230000</cx:pt>
          <cx:pt idx="28091">210000</cx:pt>
          <cx:pt idx="28092">50000</cx:pt>
          <cx:pt idx="28093">850000</cx:pt>
          <cx:pt idx="28094">2520000</cx:pt>
          <cx:pt idx="28095">500000</cx:pt>
          <cx:pt idx="28096">250000</cx:pt>
          <cx:pt idx="28097">150000</cx:pt>
          <cx:pt idx="28098">70000</cx:pt>
          <cx:pt idx="28099">440000</cx:pt>
          <cx:pt idx="28100">800000</cx:pt>
          <cx:pt idx="28101">300000</cx:pt>
          <cx:pt idx="28102">50000</cx:pt>
          <cx:pt idx="28103">100000</cx:pt>
          <cx:pt idx="28104">180000</cx:pt>
          <cx:pt idx="28105">350000</cx:pt>
          <cx:pt idx="28106">250000</cx:pt>
          <cx:pt idx="28107">130000</cx:pt>
          <cx:pt idx="28108">240000</cx:pt>
          <cx:pt idx="28109">250000</cx:pt>
          <cx:pt idx="28110">200000</cx:pt>
          <cx:pt idx="28111">90000</cx:pt>
          <cx:pt idx="28112">70000</cx:pt>
          <cx:pt idx="28113">550000</cx:pt>
          <cx:pt idx="28114">120000</cx:pt>
          <cx:pt idx="28115">70000</cx:pt>
          <cx:pt idx="28116">200000</cx:pt>
          <cx:pt idx="28117">100000</cx:pt>
          <cx:pt idx="28118">170000</cx:pt>
          <cx:pt idx="28119">750000</cx:pt>
          <cx:pt idx="28120">500000</cx:pt>
          <cx:pt idx="28121">2520000</cx:pt>
          <cx:pt idx="28122">370000</cx:pt>
          <cx:pt idx="28123">500000</cx:pt>
          <cx:pt idx="28124">450000</cx:pt>
          <cx:pt idx="28125">400000</cx:pt>
          <cx:pt idx="28126">90000</cx:pt>
          <cx:pt idx="28127">160000</cx:pt>
          <cx:pt idx="28128">700000</cx:pt>
          <cx:pt idx="28129">500000</cx:pt>
          <cx:pt idx="28130">500000</cx:pt>
          <cx:pt idx="28131">260000</cx:pt>
          <cx:pt idx="28132">180000</cx:pt>
          <cx:pt idx="28133">150000</cx:pt>
          <cx:pt idx="28134">180000</cx:pt>
          <cx:pt idx="28135">280000</cx:pt>
          <cx:pt idx="28136">500000</cx:pt>
          <cx:pt idx="28137">900000</cx:pt>
          <cx:pt idx="28138">250000</cx:pt>
          <cx:pt idx="28139">430000</cx:pt>
          <cx:pt idx="28140">400000</cx:pt>
          <cx:pt idx="28141">60000</cx:pt>
          <cx:pt idx="28142">60000</cx:pt>
          <cx:pt idx="28143">800000</cx:pt>
          <cx:pt idx="28144">110000</cx:pt>
          <cx:pt idx="28145">120000</cx:pt>
          <cx:pt idx="28146">150000</cx:pt>
          <cx:pt idx="28147">100000</cx:pt>
          <cx:pt idx="28148">150000</cx:pt>
          <cx:pt idx="28149">100000</cx:pt>
          <cx:pt idx="28150">90000</cx:pt>
          <cx:pt idx="28151">500000</cx:pt>
          <cx:pt idx="28152">30000</cx:pt>
          <cx:pt idx="28153">30000</cx:pt>
          <cx:pt idx="28154">60000</cx:pt>
          <cx:pt idx="28155">100000</cx:pt>
          <cx:pt idx="28156">150000</cx:pt>
          <cx:pt idx="28157">170000</cx:pt>
          <cx:pt idx="28158">500000</cx:pt>
          <cx:pt idx="28159">180000</cx:pt>
          <cx:pt idx="28160">160000</cx:pt>
          <cx:pt idx="28161">200000</cx:pt>
          <cx:pt idx="28162">250000</cx:pt>
          <cx:pt idx="28163">100000</cx:pt>
          <cx:pt idx="28164">200000</cx:pt>
          <cx:pt idx="28165">200000</cx:pt>
          <cx:pt idx="28166">230000</cx:pt>
          <cx:pt idx="28167">350000</cx:pt>
          <cx:pt idx="28168">120000</cx:pt>
          <cx:pt idx="28169">150000</cx:pt>
          <cx:pt idx="28170">180000</cx:pt>
          <cx:pt idx="28171">250000</cx:pt>
          <cx:pt idx="28172">300000</cx:pt>
          <cx:pt idx="28173">300000</cx:pt>
          <cx:pt idx="28174">230000</cx:pt>
          <cx:pt idx="28175">600000</cx:pt>
          <cx:pt idx="28176">120000</cx:pt>
          <cx:pt idx="28177">190000</cx:pt>
          <cx:pt idx="28178">900000</cx:pt>
          <cx:pt idx="28179">250000</cx:pt>
          <cx:pt idx="28180">200000</cx:pt>
          <cx:pt idx="28181">200000</cx:pt>
          <cx:pt idx="28182">100000</cx:pt>
          <cx:pt idx="28183">130000</cx:pt>
          <cx:pt idx="28184">350000</cx:pt>
          <cx:pt idx="28185">180000</cx:pt>
          <cx:pt idx="28186">300000</cx:pt>
          <cx:pt idx="28187">90000</cx:pt>
          <cx:pt idx="28188">220000</cx:pt>
          <cx:pt idx="28189">190000</cx:pt>
          <cx:pt idx="28190">90000</cx:pt>
          <cx:pt idx="28191">120000</cx:pt>
          <cx:pt idx="28192">70000</cx:pt>
          <cx:pt idx="28193">300000</cx:pt>
          <cx:pt idx="28194">50000</cx:pt>
          <cx:pt idx="28195">50000</cx:pt>
          <cx:pt idx="28196">170000</cx:pt>
          <cx:pt idx="28197">100000</cx:pt>
          <cx:pt idx="28198">690000</cx:pt>
          <cx:pt idx="28199">60000</cx:pt>
          <cx:pt idx="28200">450000</cx:pt>
          <cx:pt idx="28201">100000</cx:pt>
          <cx:pt idx="28202">80000</cx:pt>
          <cx:pt idx="28203">280000</cx:pt>
          <cx:pt idx="28204">200000</cx:pt>
          <cx:pt idx="28205">60000</cx:pt>
          <cx:pt idx="28206">90000</cx:pt>
          <cx:pt idx="28207">210000</cx:pt>
          <cx:pt idx="28208">600000</cx:pt>
          <cx:pt idx="28209">110000</cx:pt>
          <cx:pt idx="28210">110000</cx:pt>
          <cx:pt idx="28211">170000</cx:pt>
          <cx:pt idx="28212">140000</cx:pt>
          <cx:pt idx="28213">800000</cx:pt>
          <cx:pt idx="28214">500000</cx:pt>
          <cx:pt idx="28215">550000</cx:pt>
          <cx:pt idx="28216">500000</cx:pt>
          <cx:pt idx="28217">30000</cx:pt>
          <cx:pt idx="28218">90000</cx:pt>
          <cx:pt idx="28219">80000</cx:pt>
          <cx:pt idx="28220">300000</cx:pt>
          <cx:pt idx="28221">250000</cx:pt>
          <cx:pt idx="28222">60000</cx:pt>
          <cx:pt idx="28223">200000</cx:pt>
          <cx:pt idx="28224">630000</cx:pt>
          <cx:pt idx="28225">300000</cx:pt>
          <cx:pt idx="28226">50000</cx:pt>
          <cx:pt idx="28227">180000</cx:pt>
          <cx:pt idx="28228">50000</cx:pt>
          <cx:pt idx="28229">250000</cx:pt>
          <cx:pt idx="28230">120000</cx:pt>
          <cx:pt idx="28231">80000</cx:pt>
          <cx:pt idx="28232">90000</cx:pt>
          <cx:pt idx="28233">40000</cx:pt>
          <cx:pt idx="28234">80000</cx:pt>
          <cx:pt idx="28235">530000</cx:pt>
          <cx:pt idx="28236">400000</cx:pt>
          <cx:pt idx="28237">330000</cx:pt>
          <cx:pt idx="28238">90000</cx:pt>
          <cx:pt idx="28239">200000</cx:pt>
          <cx:pt idx="28240">270000</cx:pt>
          <cx:pt idx="28241">250000</cx:pt>
          <cx:pt idx="28242">300000</cx:pt>
          <cx:pt idx="28243">250000</cx:pt>
          <cx:pt idx="28244">250000</cx:pt>
          <cx:pt idx="28245">110000</cx:pt>
          <cx:pt idx="28246">70000</cx:pt>
          <cx:pt idx="28247">170000</cx:pt>
          <cx:pt idx="28248">260000</cx:pt>
          <cx:pt idx="28249">90000</cx:pt>
          <cx:pt idx="28250">180000</cx:pt>
          <cx:pt idx="28251">20000</cx:pt>
          <cx:pt idx="28252">160000</cx:pt>
          <cx:pt idx="28253">140000</cx:pt>
          <cx:pt idx="28254">160000</cx:pt>
          <cx:pt idx="28255">80000</cx:pt>
          <cx:pt idx="28256">400000</cx:pt>
          <cx:pt idx="28257">150000</cx:pt>
          <cx:pt idx="28258">250000</cx:pt>
          <cx:pt idx="28259">150000</cx:pt>
          <cx:pt idx="28260">500000</cx:pt>
          <cx:pt idx="28261">330000</cx:pt>
          <cx:pt idx="28262">800000</cx:pt>
          <cx:pt idx="28263">150000</cx:pt>
          <cx:pt idx="28264">100000</cx:pt>
          <cx:pt idx="28265">100000</cx:pt>
          <cx:pt idx="28266">140000</cx:pt>
          <cx:pt idx="28267">90000</cx:pt>
          <cx:pt idx="28268">180000</cx:pt>
          <cx:pt idx="28269">70000</cx:pt>
          <cx:pt idx="28270">130000</cx:pt>
          <cx:pt idx="28271">320000</cx:pt>
          <cx:pt idx="28272">450000</cx:pt>
          <cx:pt idx="28273">380000</cx:pt>
          <cx:pt idx="28274">180000</cx:pt>
          <cx:pt idx="28275">900000</cx:pt>
          <cx:pt idx="28276">300000</cx:pt>
          <cx:pt idx="28277">1000000</cx:pt>
          <cx:pt idx="28278">70000</cx:pt>
          <cx:pt idx="28279">380000</cx:pt>
          <cx:pt idx="28280">350000</cx:pt>
          <cx:pt idx="28281">80000</cx:pt>
          <cx:pt idx="28282">350000</cx:pt>
          <cx:pt idx="28283">100000</cx:pt>
          <cx:pt idx="28284">130000</cx:pt>
          <cx:pt idx="28285">200000</cx:pt>
          <cx:pt idx="28286">160000</cx:pt>
          <cx:pt idx="28287">130000</cx:pt>
          <cx:pt idx="28288">180000</cx:pt>
          <cx:pt idx="28289">50000</cx:pt>
          <cx:pt idx="28290">1200000</cx:pt>
          <cx:pt idx="28291">250000</cx:pt>
          <cx:pt idx="28292">80000</cx:pt>
          <cx:pt idx="28293">90000</cx:pt>
          <cx:pt idx="28294">30000</cx:pt>
          <cx:pt idx="28295">230000</cx:pt>
          <cx:pt idx="28296">150000</cx:pt>
          <cx:pt idx="28297">50000</cx:pt>
          <cx:pt idx="28298">450000</cx:pt>
          <cx:pt idx="28299">350000</cx:pt>
          <cx:pt idx="28300">200000</cx:pt>
          <cx:pt idx="28301">270000</cx:pt>
          <cx:pt idx="28302">90000</cx:pt>
          <cx:pt idx="28303">250000</cx:pt>
          <cx:pt idx="28304">350000</cx:pt>
          <cx:pt idx="28305">60000</cx:pt>
          <cx:pt idx="28306">140000</cx:pt>
          <cx:pt idx="28307">160000</cx:pt>
          <cx:pt idx="28308">750000</cx:pt>
          <cx:pt idx="28309">80000</cx:pt>
          <cx:pt idx="28310">120000</cx:pt>
          <cx:pt idx="28311">80000</cx:pt>
          <cx:pt idx="28312">150000</cx:pt>
          <cx:pt idx="28313">240000</cx:pt>
          <cx:pt idx="28314">500000</cx:pt>
          <cx:pt idx="28315">10000</cx:pt>
          <cx:pt idx="28316">60000</cx:pt>
          <cx:pt idx="28317">120000</cx:pt>
          <cx:pt idx="28318">300000</cx:pt>
          <cx:pt idx="28319">60000</cx:pt>
          <cx:pt idx="28320">80000</cx:pt>
          <cx:pt idx="28321">80000</cx:pt>
          <cx:pt idx="28322">230000</cx:pt>
          <cx:pt idx="28323">180000</cx:pt>
          <cx:pt idx="28324">500000</cx:pt>
          <cx:pt idx="28325">80000</cx:pt>
          <cx:pt idx="28326">80000</cx:pt>
          <cx:pt idx="28327">20000</cx:pt>
          <cx:pt idx="28328">60000</cx:pt>
          <cx:pt idx="28329">40000</cx:pt>
          <cx:pt idx="28330">320000</cx:pt>
          <cx:pt idx="28331">200000</cx:pt>
          <cx:pt idx="28332">90000</cx:pt>
          <cx:pt idx="28333">150000</cx:pt>
          <cx:pt idx="28334">50000</cx:pt>
          <cx:pt idx="28335">160000</cx:pt>
          <cx:pt idx="28336">60000</cx:pt>
          <cx:pt idx="28337">50000</cx:pt>
          <cx:pt idx="28338">400000</cx:pt>
          <cx:pt idx="28339">390000</cx:pt>
          <cx:pt idx="28340">370000</cx:pt>
          <cx:pt idx="28341">100000</cx:pt>
          <cx:pt idx="28342">180000</cx:pt>
          <cx:pt idx="28343">550000</cx:pt>
          <cx:pt idx="28344">480000</cx:pt>
          <cx:pt idx="28345">450000</cx:pt>
          <cx:pt idx="28346">260000</cx:pt>
          <cx:pt idx="28347">120000</cx:pt>
          <cx:pt idx="28348">70000</cx:pt>
          <cx:pt idx="28349">200000</cx:pt>
          <cx:pt idx="28350">770000</cx:pt>
          <cx:pt idx="28351">500000</cx:pt>
          <cx:pt idx="28352">130000</cx:pt>
          <cx:pt idx="28353">140000</cx:pt>
          <cx:pt idx="28354">200000</cx:pt>
          <cx:pt idx="28355">400000</cx:pt>
          <cx:pt idx="28356">100000</cx:pt>
          <cx:pt idx="28357">140000</cx:pt>
          <cx:pt idx="28358">800000</cx:pt>
          <cx:pt idx="28359">1100000</cx:pt>
          <cx:pt idx="28360">80000</cx:pt>
          <cx:pt idx="28361">60000</cx:pt>
          <cx:pt idx="28362">200000</cx:pt>
          <cx:pt idx="28363">160000</cx:pt>
          <cx:pt idx="28364">500000</cx:pt>
          <cx:pt idx="28365">200000</cx:pt>
          <cx:pt idx="28366">60000</cx:pt>
          <cx:pt idx="28367">90000</cx:pt>
          <cx:pt idx="28368">140000</cx:pt>
          <cx:pt idx="28369">100000</cx:pt>
          <cx:pt idx="28370">400000</cx:pt>
          <cx:pt idx="28371">120000</cx:pt>
          <cx:pt idx="28372">200000</cx:pt>
          <cx:pt idx="28373">280000</cx:pt>
          <cx:pt idx="28374">60000</cx:pt>
          <cx:pt idx="28375">60000</cx:pt>
          <cx:pt idx="28376">80000</cx:pt>
          <cx:pt idx="28377">250000</cx:pt>
          <cx:pt idx="28378">210000</cx:pt>
          <cx:pt idx="28379">200000</cx:pt>
          <cx:pt idx="28380">370000</cx:pt>
          <cx:pt idx="28381">190000</cx:pt>
          <cx:pt idx="28382">300000</cx:pt>
          <cx:pt idx="28383">230000</cx:pt>
          <cx:pt idx="28384">380000</cx:pt>
          <cx:pt idx="28385">10000</cx:pt>
          <cx:pt idx="28386">40000</cx:pt>
          <cx:pt idx="28387">730000</cx:pt>
          <cx:pt idx="28388">180000</cx:pt>
          <cx:pt idx="28389">130000</cx:pt>
          <cx:pt idx="28390">260000</cx:pt>
          <cx:pt idx="28391">90000</cx:pt>
          <cx:pt idx="28392">80000</cx:pt>
          <cx:pt idx="28393">50000</cx:pt>
          <cx:pt idx="28394">60000</cx:pt>
          <cx:pt idx="28395">370000</cx:pt>
          <cx:pt idx="28396">390000</cx:pt>
          <cx:pt idx="28397">310000</cx:pt>
          <cx:pt idx="28398">330000</cx:pt>
          <cx:pt idx="28399">450000</cx:pt>
          <cx:pt idx="28400">200000</cx:pt>
          <cx:pt idx="28401">380000</cx:pt>
          <cx:pt idx="28402">300000</cx:pt>
          <cx:pt idx="28403">100000</cx:pt>
          <cx:pt idx="28404">70000</cx:pt>
          <cx:pt idx="28405">140000</cx:pt>
          <cx:pt idx="28406">100000</cx:pt>
          <cx:pt idx="28407">70000</cx:pt>
          <cx:pt idx="28408">120000</cx:pt>
          <cx:pt idx="28409">110000</cx:pt>
          <cx:pt idx="28410">180000</cx:pt>
          <cx:pt idx="28411">80000</cx:pt>
          <cx:pt idx="28412">300000</cx:pt>
          <cx:pt idx="28413">2520000</cx:pt>
          <cx:pt idx="28414">2520000</cx:pt>
          <cx:pt idx="28415">140000</cx:pt>
          <cx:pt idx="28416">650000</cx:pt>
          <cx:pt idx="28417">200000</cx:pt>
          <cx:pt idx="28418">600000</cx:pt>
          <cx:pt idx="28419">2520000</cx:pt>
          <cx:pt idx="28420">450000</cx:pt>
          <cx:pt idx="28421">700000</cx:pt>
          <cx:pt idx="28422">1300000</cx:pt>
          <cx:pt idx="28423">90000</cx:pt>
          <cx:pt idx="28424">270000</cx:pt>
          <cx:pt idx="28425">480000</cx:pt>
          <cx:pt idx="28426">100000</cx:pt>
          <cx:pt idx="28427">60000</cx:pt>
          <cx:pt idx="28428">110000</cx:pt>
          <cx:pt idx="28429">90000</cx:pt>
          <cx:pt idx="28430">70000</cx:pt>
          <cx:pt idx="28431">20000</cx:pt>
          <cx:pt idx="28432">100000</cx:pt>
          <cx:pt idx="28433">260000</cx:pt>
          <cx:pt idx="28434">170000</cx:pt>
          <cx:pt idx="28435">230000</cx:pt>
          <cx:pt idx="28436">70000</cx:pt>
          <cx:pt idx="28437">120000</cx:pt>
          <cx:pt idx="28438">290000</cx:pt>
          <cx:pt idx="28439">70000</cx:pt>
          <cx:pt idx="28440">240000</cx:pt>
          <cx:pt idx="28441">150000</cx:pt>
          <cx:pt idx="28442">200000</cx:pt>
          <cx:pt idx="28443">380000</cx:pt>
          <cx:pt idx="28444">770000</cx:pt>
          <cx:pt idx="28445">90000</cx:pt>
          <cx:pt idx="28446">580000</cx:pt>
          <cx:pt idx="28447">50000</cx:pt>
          <cx:pt idx="28448">160000</cx:pt>
          <cx:pt idx="28449">130000</cx:pt>
          <cx:pt idx="28450">550000</cx:pt>
          <cx:pt idx="28451">220000</cx:pt>
          <cx:pt idx="28452">280000</cx:pt>
          <cx:pt idx="28453">390000</cx:pt>
          <cx:pt idx="28454">60000</cx:pt>
          <cx:pt idx="28455">100000</cx:pt>
          <cx:pt idx="28456">120000</cx:pt>
          <cx:pt idx="28457">60000</cx:pt>
          <cx:pt idx="28458">180000</cx:pt>
          <cx:pt idx="28459">430000</cx:pt>
          <cx:pt idx="28460">230000</cx:pt>
          <cx:pt idx="28461">300000</cx:pt>
          <cx:pt idx="28462">40000</cx:pt>
          <cx:pt idx="28463">100000</cx:pt>
          <cx:pt idx="28464">90000</cx:pt>
          <cx:pt idx="28465">140000</cx:pt>
          <cx:pt idx="28466">150000</cx:pt>
          <cx:pt idx="28467">130000</cx:pt>
          <cx:pt idx="28468">100000</cx:pt>
          <cx:pt idx="28469">310000</cx:pt>
          <cx:pt idx="28470">90000</cx:pt>
          <cx:pt idx="28471">70000</cx:pt>
          <cx:pt idx="28472">110000</cx:pt>
          <cx:pt idx="28473">150000</cx:pt>
          <cx:pt idx="28474">130000</cx:pt>
          <cx:pt idx="28475">160000</cx:pt>
          <cx:pt idx="28476">100000</cx:pt>
          <cx:pt idx="28477">100000</cx:pt>
          <cx:pt idx="28478">100000</cx:pt>
          <cx:pt idx="28479">230000</cx:pt>
          <cx:pt idx="28480">140000</cx:pt>
          <cx:pt idx="28481">230000</cx:pt>
          <cx:pt idx="28482">140000</cx:pt>
          <cx:pt idx="28483">100000</cx:pt>
          <cx:pt idx="28484">500000</cx:pt>
          <cx:pt idx="28485">230000</cx:pt>
          <cx:pt idx="28486">50000</cx:pt>
          <cx:pt idx="28487">240000</cx:pt>
          <cx:pt idx="28488">220000</cx:pt>
          <cx:pt idx="28489">230000</cx:pt>
          <cx:pt idx="28490">250000</cx:pt>
          <cx:pt idx="28491">150000</cx:pt>
          <cx:pt idx="28492">120000</cx:pt>
          <cx:pt idx="28493">230000</cx:pt>
          <cx:pt idx="28494">110000</cx:pt>
          <cx:pt idx="28495">180000</cx:pt>
          <cx:pt idx="28496">110000</cx:pt>
          <cx:pt idx="28497">90000</cx:pt>
          <cx:pt idx="28498">70000</cx:pt>
          <cx:pt idx="28499">300000</cx:pt>
          <cx:pt idx="28500">350000</cx:pt>
          <cx:pt idx="28501">500000</cx:pt>
          <cx:pt idx="28502">100000</cx:pt>
          <cx:pt idx="28503">260000</cx:pt>
          <cx:pt idx="28504">220000</cx:pt>
          <cx:pt idx="28505">350000</cx:pt>
          <cx:pt idx="28506">130000</cx:pt>
          <cx:pt idx="28507">170000</cx:pt>
          <cx:pt idx="28508">60000</cx:pt>
          <cx:pt idx="28509">190000</cx:pt>
          <cx:pt idx="28510">350000</cx:pt>
          <cx:pt idx="28511">320000</cx:pt>
          <cx:pt idx="28512">450000</cx:pt>
          <cx:pt idx="28513">100000</cx:pt>
          <cx:pt idx="28514">230000</cx:pt>
          <cx:pt idx="28515">120000</cx:pt>
          <cx:pt idx="28516">110000</cx:pt>
          <cx:pt idx="28517">100000</cx:pt>
          <cx:pt idx="28518">150000</cx:pt>
          <cx:pt idx="28519">50000</cx:pt>
          <cx:pt idx="28520">90000</cx:pt>
          <cx:pt idx="28521">190000</cx:pt>
          <cx:pt idx="28522">170000</cx:pt>
          <cx:pt idx="28523">150000</cx:pt>
          <cx:pt idx="28524">110000</cx:pt>
          <cx:pt idx="28525">80000</cx:pt>
          <cx:pt idx="28526">100000</cx:pt>
          <cx:pt idx="28527">170000</cx:pt>
          <cx:pt idx="28528">160000</cx:pt>
          <cx:pt idx="28529">80000</cx:pt>
          <cx:pt idx="28530">300000</cx:pt>
          <cx:pt idx="28531">90000</cx:pt>
          <cx:pt idx="28532">80000</cx:pt>
          <cx:pt idx="28533">100000</cx:pt>
          <cx:pt idx="28534">170000</cx:pt>
          <cx:pt idx="28535">70000</cx:pt>
          <cx:pt idx="28536">70000</cx:pt>
          <cx:pt idx="28537">70000</cx:pt>
          <cx:pt idx="28538">190000</cx:pt>
          <cx:pt idx="28539">500000</cx:pt>
          <cx:pt idx="28540">750000</cx:pt>
          <cx:pt idx="28541">500000</cx:pt>
          <cx:pt idx="28542">220000</cx:pt>
          <cx:pt idx="28543">200000</cx:pt>
          <cx:pt idx="28544">70000</cx:pt>
          <cx:pt idx="28545">20000</cx:pt>
          <cx:pt idx="28546">70000</cx:pt>
          <cx:pt idx="28547">50000</cx:pt>
          <cx:pt idx="28548">80000</cx:pt>
          <cx:pt idx="28549">90000</cx:pt>
          <cx:pt idx="28550">450000</cx:pt>
          <cx:pt idx="28551">160000</cx:pt>
          <cx:pt idx="28552">50000</cx:pt>
          <cx:pt idx="28553">150000</cx:pt>
          <cx:pt idx="28554">150000</cx:pt>
          <cx:pt idx="28555">600000</cx:pt>
          <cx:pt idx="28556">300000</cx:pt>
          <cx:pt idx="28557">50000</cx:pt>
          <cx:pt idx="28558">100000</cx:pt>
          <cx:pt idx="28559">180000</cx:pt>
          <cx:pt idx="28560">230000</cx:pt>
          <cx:pt idx="28561">60000</cx:pt>
          <cx:pt idx="28562">170000</cx:pt>
          <cx:pt idx="28563">70000</cx:pt>
          <cx:pt idx="28564">120000</cx:pt>
          <cx:pt idx="28565">80000</cx:pt>
          <cx:pt idx="28566">200000</cx:pt>
          <cx:pt idx="28567">20000</cx:pt>
          <cx:pt idx="28568">500000</cx:pt>
          <cx:pt idx="28569">50000</cx:pt>
          <cx:pt idx="28570">200000</cx:pt>
          <cx:pt idx="28571">70000</cx:pt>
          <cx:pt idx="28572">120000</cx:pt>
          <cx:pt idx="28573">160000</cx:pt>
          <cx:pt idx="28574">80000</cx:pt>
          <cx:pt idx="28575">290000</cx:pt>
          <cx:pt idx="28576">90000</cx:pt>
          <cx:pt idx="28577">900000</cx:pt>
          <cx:pt idx="28578">130000</cx:pt>
          <cx:pt idx="28579">90000</cx:pt>
          <cx:pt idx="28580">120000</cx:pt>
          <cx:pt idx="28581">60000</cx:pt>
          <cx:pt idx="28582">70000</cx:pt>
          <cx:pt idx="28583">80000</cx:pt>
          <cx:pt idx="28584">80000</cx:pt>
          <cx:pt idx="28585">100000</cx:pt>
          <cx:pt idx="28586">70000</cx:pt>
          <cx:pt idx="28587">200000</cx:pt>
          <cx:pt idx="28588">200000</cx:pt>
          <cx:pt idx="28589">40000</cx:pt>
          <cx:pt idx="28590">20000</cx:pt>
          <cx:pt idx="28591">180000</cx:pt>
          <cx:pt idx="28592">130000</cx:pt>
          <cx:pt idx="28593">180000</cx:pt>
          <cx:pt idx="28594">230000</cx:pt>
          <cx:pt idx="28595">730000</cx:pt>
          <cx:pt idx="28596">400000</cx:pt>
          <cx:pt idx="28597">350000</cx:pt>
          <cx:pt idx="28598">230000</cx:pt>
          <cx:pt idx="28599">90000</cx:pt>
          <cx:pt idx="28600">130000</cx:pt>
          <cx:pt idx="28601">400000</cx:pt>
          <cx:pt idx="28602">460000</cx:pt>
          <cx:pt idx="28603">130000</cx:pt>
          <cx:pt idx="28604">230000</cx:pt>
          <cx:pt idx="28605">40000</cx:pt>
          <cx:pt idx="28606">150000</cx:pt>
          <cx:pt idx="28607">250000</cx:pt>
          <cx:pt idx="28608">90000</cx:pt>
          <cx:pt idx="28609">160000</cx:pt>
          <cx:pt idx="28610">70000</cx:pt>
          <cx:pt idx="28611">70000</cx:pt>
          <cx:pt idx="28612">240000</cx:pt>
          <cx:pt idx="28613">750000</cx:pt>
          <cx:pt idx="28614">200000</cx:pt>
          <cx:pt idx="28615">100000</cx:pt>
          <cx:pt idx="28616">20000</cx:pt>
          <cx:pt idx="28617">70000</cx:pt>
          <cx:pt idx="28618">50000</cx:pt>
          <cx:pt idx="28619">60000</cx:pt>
          <cx:pt idx="28620">100000</cx:pt>
          <cx:pt idx="28621">40000</cx:pt>
          <cx:pt idx="28622">60000</cx:pt>
          <cx:pt idx="28623">100000</cx:pt>
          <cx:pt idx="28624">250000</cx:pt>
          <cx:pt idx="28625">230000</cx:pt>
          <cx:pt idx="28626">450000</cx:pt>
          <cx:pt idx="28627">50000</cx:pt>
          <cx:pt idx="28628">150000</cx:pt>
          <cx:pt idx="28629">80000</cx:pt>
          <cx:pt idx="28630">200000</cx:pt>
          <cx:pt idx="28631">70000</cx:pt>
          <cx:pt idx="28632">50000</cx:pt>
          <cx:pt idx="28633">140000</cx:pt>
          <cx:pt idx="28634">210000</cx:pt>
          <cx:pt idx="28635">90000</cx:pt>
          <cx:pt idx="28636">200000</cx:pt>
          <cx:pt idx="28637">700000</cx:pt>
          <cx:pt idx="28638">450000</cx:pt>
          <cx:pt idx="28639">330000</cx:pt>
          <cx:pt idx="28640">300000</cx:pt>
          <cx:pt idx="28641">240000</cx:pt>
          <cx:pt idx="28642">60000</cx:pt>
          <cx:pt idx="28643">90000</cx:pt>
          <cx:pt idx="28644">160000</cx:pt>
          <cx:pt idx="28645">50000</cx:pt>
          <cx:pt idx="28646">70000</cx:pt>
          <cx:pt idx="28647">400000</cx:pt>
          <cx:pt idx="28648">100000</cx:pt>
          <cx:pt idx="28649">50000</cx:pt>
          <cx:pt idx="28650">600000</cx:pt>
          <cx:pt idx="28651">260000</cx:pt>
          <cx:pt idx="28652">70000</cx:pt>
          <cx:pt idx="28653">150000</cx:pt>
          <cx:pt idx="28654">80000</cx:pt>
          <cx:pt idx="28655">80000</cx:pt>
          <cx:pt idx="28656">100000</cx:pt>
          <cx:pt idx="28657">100000</cx:pt>
          <cx:pt idx="28658">130000</cx:pt>
          <cx:pt idx="28659">180000</cx:pt>
          <cx:pt idx="28660">140000</cx:pt>
          <cx:pt idx="28661">80000</cx:pt>
          <cx:pt idx="28662">290000</cx:pt>
          <cx:pt idx="28663">70000</cx:pt>
          <cx:pt idx="28664">170000</cx:pt>
          <cx:pt idx="28665">210000</cx:pt>
          <cx:pt idx="28666">300000</cx:pt>
          <cx:pt idx="28667">80000</cx:pt>
          <cx:pt idx="28668">40000</cx:pt>
          <cx:pt idx="28669">190000</cx:pt>
          <cx:pt idx="28670">40000</cx:pt>
          <cx:pt idx="28671">120000</cx:pt>
          <cx:pt idx="28672">100000</cx:pt>
          <cx:pt idx="28673">120000</cx:pt>
          <cx:pt idx="28674">130000</cx:pt>
          <cx:pt idx="28675">50000</cx:pt>
          <cx:pt idx="28676">180000</cx:pt>
          <cx:pt idx="28677">70000</cx:pt>
          <cx:pt idx="28678">250000</cx:pt>
          <cx:pt idx="28679">220000</cx:pt>
          <cx:pt idx="28680">50000</cx:pt>
          <cx:pt idx="28681">40000</cx:pt>
          <cx:pt idx="28682">60000</cx:pt>
          <cx:pt idx="28683">70000</cx:pt>
          <cx:pt idx="28684">70000</cx:pt>
          <cx:pt idx="28685">80000</cx:pt>
          <cx:pt idx="28686">110000</cx:pt>
          <cx:pt idx="28687">110000</cx:pt>
          <cx:pt idx="28688">350000</cx:pt>
          <cx:pt idx="28689">80000</cx:pt>
          <cx:pt idx="28690">280000</cx:pt>
          <cx:pt idx="28691">140000</cx:pt>
          <cx:pt idx="28692">150000</cx:pt>
          <cx:pt idx="28693">600000</cx:pt>
          <cx:pt idx="28694">80000</cx:pt>
          <cx:pt idx="28695">80000</cx:pt>
          <cx:pt idx="28696">100000</cx:pt>
          <cx:pt idx="28697">140000</cx:pt>
          <cx:pt idx="28698">40000</cx:pt>
          <cx:pt idx="28699">30000</cx:pt>
          <cx:pt idx="28700">150000</cx:pt>
          <cx:pt idx="28701">190000</cx:pt>
          <cx:pt idx="28702">150000</cx:pt>
          <cx:pt idx="28703">250000</cx:pt>
          <cx:pt idx="28704">200000</cx:pt>
          <cx:pt idx="28705">140000</cx:pt>
          <cx:pt idx="28706">200000</cx:pt>
          <cx:pt idx="28707">50000</cx:pt>
          <cx:pt idx="28708">200000</cx:pt>
          <cx:pt idx="28709">250000</cx:pt>
          <cx:pt idx="28710">130000</cx:pt>
          <cx:pt idx="28711">130000</cx:pt>
          <cx:pt idx="28712">140000</cx:pt>
          <cx:pt idx="28713">60000</cx:pt>
          <cx:pt idx="28714">130000</cx:pt>
          <cx:pt idx="28715">190000</cx:pt>
          <cx:pt idx="28716">180000</cx:pt>
          <cx:pt idx="28717">530000</cx:pt>
          <cx:pt idx="28718">980000</cx:pt>
          <cx:pt idx="28719">330000</cx:pt>
          <cx:pt idx="28720">270000</cx:pt>
          <cx:pt idx="28721">90000</cx:pt>
          <cx:pt idx="28722">120000</cx:pt>
          <cx:pt idx="28723">150000</cx:pt>
          <cx:pt idx="28724">50000</cx:pt>
          <cx:pt idx="28725">60000</cx:pt>
          <cx:pt idx="28726">40000</cx:pt>
          <cx:pt idx="28727">290000</cx:pt>
          <cx:pt idx="28728">300000</cx:pt>
          <cx:pt idx="28729">160000</cx:pt>
          <cx:pt idx="28730">10000</cx:pt>
          <cx:pt idx="28731">110000</cx:pt>
          <cx:pt idx="28732">260000</cx:pt>
          <cx:pt idx="28733">450000</cx:pt>
          <cx:pt idx="28734">350000</cx:pt>
          <cx:pt idx="28735">80000</cx:pt>
          <cx:pt idx="28736">140000</cx:pt>
          <cx:pt idx="28737">130000</cx:pt>
          <cx:pt idx="28738">80000</cx:pt>
          <cx:pt idx="28739">250000</cx:pt>
          <cx:pt idx="28740">240000</cx:pt>
          <cx:pt idx="28741">300000</cx:pt>
          <cx:pt idx="28742">100000</cx:pt>
          <cx:pt idx="28743">50000</cx:pt>
          <cx:pt idx="28744">200000</cx:pt>
          <cx:pt idx="28745">170000</cx:pt>
          <cx:pt idx="28746">100000</cx:pt>
          <cx:pt idx="28747">90000</cx:pt>
          <cx:pt idx="28748">70000</cx:pt>
          <cx:pt idx="28749">240000</cx:pt>
          <cx:pt idx="28750">400000</cx:pt>
          <cx:pt idx="28751">90000</cx:pt>
          <cx:pt idx="28752">100000</cx:pt>
          <cx:pt idx="28753">230000</cx:pt>
          <cx:pt idx="28754">40000</cx:pt>
          <cx:pt idx="28755">140000</cx:pt>
          <cx:pt idx="28756">60000</cx:pt>
          <cx:pt idx="28757">160000</cx:pt>
          <cx:pt idx="28758">120000</cx:pt>
          <cx:pt idx="28759">120000</cx:pt>
          <cx:pt idx="28760">100000</cx:pt>
          <cx:pt idx="28761">260000</cx:pt>
          <cx:pt idx="28762">130000</cx:pt>
          <cx:pt idx="28763">450000</cx:pt>
          <cx:pt idx="28764">200000</cx:pt>
          <cx:pt idx="28765">100000</cx:pt>
          <cx:pt idx="28766">80000</cx:pt>
          <cx:pt idx="28767">130000</cx:pt>
          <cx:pt idx="28768">380000</cx:pt>
          <cx:pt idx="28769">300000</cx:pt>
          <cx:pt idx="28770">20000</cx:pt>
          <cx:pt idx="28771">110000</cx:pt>
          <cx:pt idx="28772">70000</cx:pt>
          <cx:pt idx="28773">80000</cx:pt>
          <cx:pt idx="28774">40000</cx:pt>
          <cx:pt idx="28775">120000</cx:pt>
          <cx:pt idx="28776">170000</cx:pt>
          <cx:pt idx="28777">140000</cx:pt>
          <cx:pt idx="28778">100000</cx:pt>
          <cx:pt idx="28779">110000</cx:pt>
          <cx:pt idx="28780">170000</cx:pt>
          <cx:pt idx="28781">120000</cx:pt>
          <cx:pt idx="28782">120000</cx:pt>
          <cx:pt idx="28783">150000</cx:pt>
          <cx:pt idx="28784">130000</cx:pt>
          <cx:pt idx="28785">80000</cx:pt>
          <cx:pt idx="28786">40000</cx:pt>
          <cx:pt idx="28787">20000</cx:pt>
          <cx:pt idx="28788">60000</cx:pt>
          <cx:pt idx="28789">70000</cx:pt>
          <cx:pt idx="28790">180000</cx:pt>
          <cx:pt idx="28791">120000</cx:pt>
          <cx:pt idx="28792">100000</cx:pt>
          <cx:pt idx="28793">50000</cx:pt>
          <cx:pt idx="28794">50000</cx:pt>
          <cx:pt idx="28795">200000</cx:pt>
          <cx:pt idx="28796">180000</cx:pt>
          <cx:pt idx="28797">250000</cx:pt>
          <cx:pt idx="28798">10000</cx:pt>
          <cx:pt idx="28799">90000</cx:pt>
          <cx:pt idx="28800">250000</cx:pt>
          <cx:pt idx="28801">270000</cx:pt>
          <cx:pt idx="28802">100000</cx:pt>
          <cx:pt idx="28803">400000</cx:pt>
          <cx:pt idx="28804">300000</cx:pt>
          <cx:pt idx="28805">110000</cx:pt>
          <cx:pt idx="28806">10000</cx:pt>
          <cx:pt idx="28807">160000</cx:pt>
          <cx:pt idx="28808">260000</cx:pt>
          <cx:pt idx="28809">290000</cx:pt>
          <cx:pt idx="28810">90000</cx:pt>
          <cx:pt idx="28811">170000</cx:pt>
          <cx:pt idx="28812">30000</cx:pt>
          <cx:pt idx="28813">60000</cx:pt>
          <cx:pt idx="28814">110000</cx:pt>
          <cx:pt idx="28815">100000</cx:pt>
          <cx:pt idx="28816">70000</cx:pt>
          <cx:pt idx="28817">120000</cx:pt>
          <cx:pt idx="28818">160000</cx:pt>
          <cx:pt idx="28819">80000</cx:pt>
          <cx:pt idx="28820">120000</cx:pt>
          <cx:pt idx="28821">60000</cx:pt>
          <cx:pt idx="28822">150000</cx:pt>
          <cx:pt idx="28823">250000</cx:pt>
          <cx:pt idx="28824">150000</cx:pt>
          <cx:pt idx="28825">100000</cx:pt>
          <cx:pt idx="28826">90000</cx:pt>
          <cx:pt idx="28827">750000</cx:pt>
          <cx:pt idx="28828">50000</cx:pt>
          <cx:pt idx="28829">50000</cx:pt>
          <cx:pt idx="28830">30000</cx:pt>
          <cx:pt idx="28831">30000</cx:pt>
          <cx:pt idx="28832">100000</cx:pt>
          <cx:pt idx="28833">450000</cx:pt>
          <cx:pt idx="28834">100000</cx:pt>
          <cx:pt idx="28835">10000</cx:pt>
          <cx:pt idx="28836">40000</cx:pt>
          <cx:pt idx="28837">200000</cx:pt>
          <cx:pt idx="28838">150000</cx:pt>
          <cx:pt idx="28839">300000</cx:pt>
          <cx:pt idx="28840">160000</cx:pt>
          <cx:pt idx="28841">230000</cx:pt>
          <cx:pt idx="28842">250000</cx:pt>
          <cx:pt idx="28843">10000</cx:pt>
          <cx:pt idx="28844">90000</cx:pt>
          <cx:pt idx="28845">170000</cx:pt>
          <cx:pt idx="28846">100000</cx:pt>
          <cx:pt idx="28847">250000</cx:pt>
          <cx:pt idx="28848">350000</cx:pt>
          <cx:pt idx="28849">10000</cx:pt>
          <cx:pt idx="28850">110000</cx:pt>
          <cx:pt idx="28851">180000</cx:pt>
          <cx:pt idx="28852">50000</cx:pt>
          <cx:pt idx="28853">600000</cx:pt>
          <cx:pt idx="28854">130000</cx:pt>
          <cx:pt idx="28855">80000</cx:pt>
          <cx:pt idx="28856">90000</cx:pt>
          <cx:pt idx="28857">120000</cx:pt>
          <cx:pt idx="28858">70000</cx:pt>
          <cx:pt idx="28859">240000</cx:pt>
          <cx:pt idx="28860">300000</cx:pt>
          <cx:pt idx="28861">80000</cx:pt>
          <cx:pt idx="28862">160000</cx:pt>
          <cx:pt idx="28863">90000</cx:pt>
          <cx:pt idx="28864">120000</cx:pt>
          <cx:pt idx="28865">140000</cx:pt>
          <cx:pt idx="28866">600000</cx:pt>
          <cx:pt idx="28867">170000</cx:pt>
          <cx:pt idx="28868">200000</cx:pt>
          <cx:pt idx="28869">200000</cx:pt>
          <cx:pt idx="28870">500000</cx:pt>
          <cx:pt idx="28871">240000</cx:pt>
          <cx:pt idx="28872">40000</cx:pt>
          <cx:pt idx="28873">180000</cx:pt>
          <cx:pt idx="28874">80000</cx:pt>
          <cx:pt idx="28875">110000</cx:pt>
          <cx:pt idx="28876">200000</cx:pt>
          <cx:pt idx="28877">120000</cx:pt>
          <cx:pt idx="28878">40000</cx:pt>
          <cx:pt idx="28879">170000</cx:pt>
          <cx:pt idx="28880">260000</cx:pt>
          <cx:pt idx="28881">120000</cx:pt>
          <cx:pt idx="28882">240000</cx:pt>
          <cx:pt idx="28883">80000</cx:pt>
          <cx:pt idx="28884">650000</cx:pt>
          <cx:pt idx="28885">350000</cx:pt>
          <cx:pt idx="28886">140000</cx:pt>
          <cx:pt idx="28887">170000</cx:pt>
          <cx:pt idx="28888">70000</cx:pt>
          <cx:pt idx="28889">70000</cx:pt>
          <cx:pt idx="28890">140000</cx:pt>
          <cx:pt idx="28891">200000</cx:pt>
          <cx:pt idx="28892">90000</cx:pt>
          <cx:pt idx="28893">10000</cx:pt>
          <cx:pt idx="28894">900000</cx:pt>
          <cx:pt idx="28895">1000000</cx:pt>
          <cx:pt idx="28896">80000</cx:pt>
          <cx:pt idx="28897">140000</cx:pt>
          <cx:pt idx="28898">100000</cx:pt>
          <cx:pt idx="28899">140000</cx:pt>
          <cx:pt idx="28900">70000</cx:pt>
          <cx:pt idx="28901">300000</cx:pt>
          <cx:pt idx="28902">180000</cx:pt>
          <cx:pt idx="28903">50000</cx:pt>
          <cx:pt idx="28904">150000</cx:pt>
          <cx:pt idx="28905">300000</cx:pt>
          <cx:pt idx="28906">120000</cx:pt>
          <cx:pt idx="28907">40000</cx:pt>
          <cx:pt idx="28908">90000</cx:pt>
          <cx:pt idx="28909">430000</cx:pt>
          <cx:pt idx="28910">180000</cx:pt>
          <cx:pt idx="28911">170000</cx:pt>
          <cx:pt idx="28912">200000</cx:pt>
          <cx:pt idx="28913">170000</cx:pt>
          <cx:pt idx="28914">110000</cx:pt>
          <cx:pt idx="28915">60000</cx:pt>
          <cx:pt idx="28916">40000</cx:pt>
          <cx:pt idx="28917">200000</cx:pt>
          <cx:pt idx="28918">150000</cx:pt>
          <cx:pt idx="28919">130000</cx:pt>
          <cx:pt idx="28920">170000</cx:pt>
          <cx:pt idx="28921">100000</cx:pt>
          <cx:pt idx="28922">70000</cx:pt>
          <cx:pt idx="28923">60000</cx:pt>
          <cx:pt idx="28924">60000</cx:pt>
          <cx:pt idx="28925">60000</cx:pt>
          <cx:pt idx="28926">700000</cx:pt>
          <cx:pt idx="28927">500000</cx:pt>
          <cx:pt idx="28928">130000</cx:pt>
          <cx:pt idx="28929">230000</cx:pt>
          <cx:pt idx="28930">300000</cx:pt>
          <cx:pt idx="28931">300000</cx:pt>
          <cx:pt idx="28932">170000</cx:pt>
          <cx:pt idx="28933">190000</cx:pt>
          <cx:pt idx="28934">200000</cx:pt>
          <cx:pt idx="28935">190000</cx:pt>
          <cx:pt idx="28936">550000</cx:pt>
          <cx:pt idx="28937">80000</cx:pt>
          <cx:pt idx="28938">400000</cx:pt>
          <cx:pt idx="28939">40000</cx:pt>
          <cx:pt idx="28940">80000</cx:pt>
          <cx:pt idx="28941">100000</cx:pt>
          <cx:pt idx="28942">200000</cx:pt>
          <cx:pt idx="28943">240000</cx:pt>
          <cx:pt idx="28944">180000</cx:pt>
          <cx:pt idx="28945">80000</cx:pt>
          <cx:pt idx="28946">60000</cx:pt>
          <cx:pt idx="28947">70000</cx:pt>
          <cx:pt idx="28948">50000</cx:pt>
          <cx:pt idx="28949">70000</cx:pt>
          <cx:pt idx="28950">170000</cx:pt>
          <cx:pt idx="28951">110000</cx:pt>
          <cx:pt idx="28952">100000</cx:pt>
          <cx:pt idx="28953">150000</cx:pt>
          <cx:pt idx="28954">80000</cx:pt>
          <cx:pt idx="28955">90000</cx:pt>
          <cx:pt idx="28956">130000</cx:pt>
          <cx:pt idx="28957">60000</cx:pt>
          <cx:pt idx="28958">100000</cx:pt>
          <cx:pt idx="28959">300000</cx:pt>
          <cx:pt idx="28960">180000</cx:pt>
          <cx:pt idx="28961">120000</cx:pt>
          <cx:pt idx="28962">150000</cx:pt>
          <cx:pt idx="28963">220000</cx:pt>
          <cx:pt idx="28964">230000</cx:pt>
          <cx:pt idx="28965">80000</cx:pt>
          <cx:pt idx="28966">90000</cx:pt>
          <cx:pt idx="28967">20000</cx:pt>
          <cx:pt idx="28968">250000</cx:pt>
          <cx:pt idx="28969">70000</cx:pt>
          <cx:pt idx="28970">300000</cx:pt>
          <cx:pt idx="28971">90000</cx:pt>
          <cx:pt idx="28972">280000</cx:pt>
          <cx:pt idx="28973">110000</cx:pt>
          <cx:pt idx="28974">370000</cx:pt>
          <cx:pt idx="28975">150000</cx:pt>
          <cx:pt idx="28976">130000</cx:pt>
          <cx:pt idx="28977">100000</cx:pt>
          <cx:pt idx="28978">80000</cx:pt>
          <cx:pt idx="28979">60000</cx:pt>
          <cx:pt idx="28980">500000</cx:pt>
          <cx:pt idx="28981">400000</cx:pt>
          <cx:pt idx="28982">30000</cx:pt>
          <cx:pt idx="28983">160000</cx:pt>
          <cx:pt idx="28984">130000</cx:pt>
          <cx:pt idx="28985">230000</cx:pt>
          <cx:pt idx="28986">50000</cx:pt>
          <cx:pt idx="28987">210000</cx:pt>
          <cx:pt idx="28988">190000</cx:pt>
          <cx:pt idx="28989">140000</cx:pt>
          <cx:pt idx="28990">460000</cx:pt>
          <cx:pt idx="28991">90000</cx:pt>
          <cx:pt idx="28992">240000</cx:pt>
          <cx:pt idx="28993">120000</cx:pt>
          <cx:pt idx="28994">140000</cx:pt>
          <cx:pt idx="28995">400000</cx:pt>
          <cx:pt idx="28996">100000</cx:pt>
          <cx:pt idx="28997">110000</cx:pt>
          <cx:pt idx="28998">140000</cx:pt>
          <cx:pt idx="28999">100000</cx:pt>
          <cx:pt idx="29000">150000</cx:pt>
          <cx:pt idx="29001">50000</cx:pt>
          <cx:pt idx="29002">60000</cx:pt>
          <cx:pt idx="29003">90000</cx:pt>
          <cx:pt idx="29004">80000</cx:pt>
          <cx:pt idx="29005">110000</cx:pt>
          <cx:pt idx="29006">70000</cx:pt>
          <cx:pt idx="29007">60000</cx:pt>
          <cx:pt idx="29008">70000</cx:pt>
          <cx:pt idx="29009">200000</cx:pt>
          <cx:pt idx="29010">160000</cx:pt>
          <cx:pt idx="29011">40000</cx:pt>
          <cx:pt idx="29012">160000</cx:pt>
          <cx:pt idx="29013">230000</cx:pt>
          <cx:pt idx="29014">80000</cx:pt>
          <cx:pt idx="29015">200000</cx:pt>
          <cx:pt idx="29016">460000</cx:pt>
          <cx:pt idx="29017">100000</cx:pt>
          <cx:pt idx="29018">100000</cx:pt>
          <cx:pt idx="29019">100000</cx:pt>
          <cx:pt idx="29020">120000</cx:pt>
          <cx:pt idx="29021">60000</cx:pt>
          <cx:pt idx="29022">60000</cx:pt>
          <cx:pt idx="29023">90000</cx:pt>
          <cx:pt idx="29024">90000</cx:pt>
          <cx:pt idx="29025">250000</cx:pt>
          <cx:pt idx="29026">70000</cx:pt>
          <cx:pt idx="29027">60000</cx:pt>
          <cx:pt idx="29028">30000</cx:pt>
          <cx:pt idx="29029">130000</cx:pt>
          <cx:pt idx="29030">60000</cx:pt>
          <cx:pt idx="29031">280000</cx:pt>
          <cx:pt idx="29032">90000</cx:pt>
          <cx:pt idx="29033">90000</cx:pt>
          <cx:pt idx="29034">240000</cx:pt>
          <cx:pt idx="29035">150000</cx:pt>
          <cx:pt idx="29036">150000</cx:pt>
          <cx:pt idx="29037">100000</cx:pt>
          <cx:pt idx="29038">110000</cx:pt>
          <cx:pt idx="29039">150000</cx:pt>
          <cx:pt idx="29040">100000</cx:pt>
          <cx:pt idx="29041">230000</cx:pt>
          <cx:pt idx="29042">130000</cx:pt>
          <cx:pt idx="29043">70000</cx:pt>
          <cx:pt idx="29044">90000</cx:pt>
          <cx:pt idx="29045">130000</cx:pt>
          <cx:pt idx="29046">250000</cx:pt>
          <cx:pt idx="29047">80000</cx:pt>
          <cx:pt idx="29048">60000</cx:pt>
          <cx:pt idx="29049">150000</cx:pt>
          <cx:pt idx="29050">200000</cx:pt>
          <cx:pt idx="29051">140000</cx:pt>
          <cx:pt idx="29052">150000</cx:pt>
          <cx:pt idx="29053">70000</cx:pt>
          <cx:pt idx="29054">100000</cx:pt>
          <cx:pt idx="29055">30000</cx:pt>
          <cx:pt idx="29056">90000</cx:pt>
          <cx:pt idx="29057">90000</cx:pt>
          <cx:pt idx="29058">330000</cx:pt>
          <cx:pt idx="29059">240000</cx:pt>
          <cx:pt idx="29060">130000</cx:pt>
          <cx:pt idx="29061">90000</cx:pt>
          <cx:pt idx="29062">150000</cx:pt>
          <cx:pt idx="29063">350000</cx:pt>
          <cx:pt idx="29064">600000</cx:pt>
          <cx:pt idx="29065">100000</cx:pt>
          <cx:pt idx="29066">90000</cx:pt>
          <cx:pt idx="29067">150000</cx:pt>
          <cx:pt idx="29068">120000</cx:pt>
          <cx:pt idx="29069">350000</cx:pt>
          <cx:pt idx="29070">240000</cx:pt>
          <cx:pt idx="29071">40000</cx:pt>
          <cx:pt idx="29072">330000</cx:pt>
          <cx:pt idx="29073">1000000</cx:pt>
          <cx:pt idx="29074">130000</cx:pt>
          <cx:pt idx="29075">60000</cx:pt>
          <cx:pt idx="29076">260000</cx:pt>
          <cx:pt idx="29077">250000</cx:pt>
          <cx:pt idx="29078">430000</cx:pt>
          <cx:pt idx="29079">650000</cx:pt>
          <cx:pt idx="29080">130000</cx:pt>
          <cx:pt idx="29081">40000</cx:pt>
          <cx:pt idx="29082">70000</cx:pt>
          <cx:pt idx="29083">90000</cx:pt>
          <cx:pt idx="29084">100000</cx:pt>
          <cx:pt idx="29085">250000</cx:pt>
          <cx:pt idx="29086">80000</cx:pt>
          <cx:pt idx="29087">300000</cx:pt>
          <cx:pt idx="29088">70000</cx:pt>
          <cx:pt idx="29089">140000</cx:pt>
          <cx:pt idx="29090">330000</cx:pt>
          <cx:pt idx="29091">250000</cx:pt>
          <cx:pt idx="29092">80000</cx:pt>
          <cx:pt idx="29093">180000</cx:pt>
          <cx:pt idx="29094">900000</cx:pt>
          <cx:pt idx="29095">500000</cx:pt>
          <cx:pt idx="29096">200000</cx:pt>
          <cx:pt idx="29097">230000</cx:pt>
          <cx:pt idx="29098">140000</cx:pt>
          <cx:pt idx="29099">80000</cx:pt>
          <cx:pt idx="29100">40000</cx:pt>
          <cx:pt idx="29101">120000</cx:pt>
          <cx:pt idx="29102">110000</cx:pt>
          <cx:pt idx="29103">400000</cx:pt>
          <cx:pt idx="29104">40000</cx:pt>
          <cx:pt idx="29105">180000</cx:pt>
          <cx:pt idx="29106">150000</cx:pt>
          <cx:pt idx="29107">200000</cx:pt>
          <cx:pt idx="29108">2520000</cx:pt>
          <cx:pt idx="29109">300000</cx:pt>
          <cx:pt idx="29110">90000</cx:pt>
          <cx:pt idx="29111">110000</cx:pt>
          <cx:pt idx="29112">750000</cx:pt>
          <cx:pt idx="29113">270000</cx:pt>
          <cx:pt idx="29114">180000</cx:pt>
          <cx:pt idx="29115">200000</cx:pt>
          <cx:pt idx="29116">230000</cx:pt>
          <cx:pt idx="29117">90000</cx:pt>
          <cx:pt idx="29118">200000</cx:pt>
          <cx:pt idx="29119">190000</cx:pt>
          <cx:pt idx="29120">150000</cx:pt>
          <cx:pt idx="29121">90000</cx:pt>
          <cx:pt idx="29122">350000</cx:pt>
          <cx:pt idx="29123">30000</cx:pt>
          <cx:pt idx="29124">140000</cx:pt>
          <cx:pt idx="29125">150000</cx:pt>
          <cx:pt idx="29126">120000</cx:pt>
          <cx:pt idx="29127">90000</cx:pt>
          <cx:pt idx="29128">2520000</cx:pt>
          <cx:pt idx="29129">120000</cx:pt>
          <cx:pt idx="29130">70000</cx:pt>
          <cx:pt idx="29131">40000</cx:pt>
          <cx:pt idx="29132">230000</cx:pt>
          <cx:pt idx="29133">60000</cx:pt>
          <cx:pt idx="29134">200000</cx:pt>
          <cx:pt idx="29135">70000</cx:pt>
          <cx:pt idx="29136">900000</cx:pt>
          <cx:pt idx="29137">30000</cx:pt>
          <cx:pt idx="29138">900000</cx:pt>
          <cx:pt idx="29139">900000</cx:pt>
          <cx:pt idx="29140">60000</cx:pt>
          <cx:pt idx="29141">700000</cx:pt>
          <cx:pt idx="29142">160000</cx:pt>
          <cx:pt idx="29143">210000</cx:pt>
          <cx:pt idx="29144">180000</cx:pt>
          <cx:pt idx="29145">130000</cx:pt>
          <cx:pt idx="29146">80000</cx:pt>
          <cx:pt idx="29147">80000</cx:pt>
          <cx:pt idx="29148">260000</cx:pt>
          <cx:pt idx="29149">60000</cx:pt>
          <cx:pt idx="29150">240000</cx:pt>
          <cx:pt idx="29151">100000</cx:pt>
          <cx:pt idx="29152">200000</cx:pt>
          <cx:pt idx="29153">220000</cx:pt>
          <cx:pt idx="29154">230000</cx:pt>
          <cx:pt idx="29155">330000</cx:pt>
          <cx:pt idx="29156">410000</cx:pt>
          <cx:pt idx="29157">850000</cx:pt>
          <cx:pt idx="29158">120000</cx:pt>
          <cx:pt idx="29159">300000</cx:pt>
          <cx:pt idx="29160">700000</cx:pt>
          <cx:pt idx="29161">150000</cx:pt>
          <cx:pt idx="29162">550000</cx:pt>
          <cx:pt idx="29163">80000</cx:pt>
          <cx:pt idx="29164">140000</cx:pt>
          <cx:pt idx="29165">90000</cx:pt>
          <cx:pt idx="29166">130000</cx:pt>
          <cx:pt idx="29167">90000</cx:pt>
          <cx:pt idx="29168">190000</cx:pt>
          <cx:pt idx="29169">300000</cx:pt>
          <cx:pt idx="29170">140000</cx:pt>
          <cx:pt idx="29171">130000</cx:pt>
          <cx:pt idx="29172">200000</cx:pt>
          <cx:pt idx="29173">330000</cx:pt>
          <cx:pt idx="29174">70000</cx:pt>
          <cx:pt idx="29175">80000</cx:pt>
          <cx:pt idx="29176">190000</cx:pt>
          <cx:pt idx="29177">140000</cx:pt>
          <cx:pt idx="29178">240000</cx:pt>
          <cx:pt idx="29179">150000</cx:pt>
          <cx:pt idx="29180">170000</cx:pt>
          <cx:pt idx="29181">60000</cx:pt>
          <cx:pt idx="29182">700000</cx:pt>
          <cx:pt idx="29183">400000</cx:pt>
          <cx:pt idx="29184">140000</cx:pt>
          <cx:pt idx="29185">400000</cx:pt>
          <cx:pt idx="29186">350000</cx:pt>
          <cx:pt idx="29187">430000</cx:pt>
          <cx:pt idx="29188">60000</cx:pt>
          <cx:pt idx="29189">120000</cx:pt>
          <cx:pt idx="29190">130000</cx:pt>
          <cx:pt idx="29191">200000</cx:pt>
          <cx:pt idx="29192">320000</cx:pt>
          <cx:pt idx="29193">150000</cx:pt>
          <cx:pt idx="29194">200000</cx:pt>
          <cx:pt idx="29195">230000</cx:pt>
          <cx:pt idx="29196">150000</cx:pt>
          <cx:pt idx="29197">250000</cx:pt>
          <cx:pt idx="29198">650000</cx:pt>
          <cx:pt idx="29199">90000</cx:pt>
          <cx:pt idx="29200">250000</cx:pt>
          <cx:pt idx="29201">130000</cx:pt>
          <cx:pt idx="29202">300000</cx:pt>
          <cx:pt idx="29203">350000</cx:pt>
          <cx:pt idx="29204">1000000</cx:pt>
          <cx:pt idx="29205">300000</cx:pt>
          <cx:pt idx="29206">500000</cx:pt>
          <cx:pt idx="29207">300000</cx:pt>
          <cx:pt idx="29208">500000</cx:pt>
          <cx:pt idx="29209">20000</cx:pt>
          <cx:pt idx="29210">230000</cx:pt>
          <cx:pt idx="29211">60000</cx:pt>
          <cx:pt idx="29212">320000</cx:pt>
          <cx:pt idx="29213">350000</cx:pt>
          <cx:pt idx="29214">280000</cx:pt>
          <cx:pt idx="29215">370000</cx:pt>
          <cx:pt idx="29216">760000</cx:pt>
          <cx:pt idx="29217">700000</cx:pt>
          <cx:pt idx="29218">700000</cx:pt>
          <cx:pt idx="29219">360000</cx:pt>
          <cx:pt idx="29220">400000</cx:pt>
          <cx:pt idx="29221">160000</cx:pt>
          <cx:pt idx="29222">90000</cx:pt>
          <cx:pt idx="29223">10000</cx:pt>
          <cx:pt idx="29224">140000</cx:pt>
          <cx:pt idx="29225">100000</cx:pt>
          <cx:pt idx="29226">60000</cx:pt>
          <cx:pt idx="29227">120000</cx:pt>
          <cx:pt idx="29228">60000</cx:pt>
          <cx:pt idx="29229">300000</cx:pt>
          <cx:pt idx="29230">240000</cx:pt>
          <cx:pt idx="29231">300000</cx:pt>
          <cx:pt idx="29232">750000</cx:pt>
          <cx:pt idx="29233">250000</cx:pt>
          <cx:pt idx="29234">170000</cx:pt>
          <cx:pt idx="29235">130000</cx:pt>
          <cx:pt idx="29236">150000</cx:pt>
          <cx:pt idx="29237">300000</cx:pt>
          <cx:pt idx="29238">900000</cx:pt>
          <cx:pt idx="29239">400000</cx:pt>
          <cx:pt idx="29240">580000</cx:pt>
          <cx:pt idx="29241">400000</cx:pt>
          <cx:pt idx="29242">300000</cx:pt>
          <cx:pt idx="29243">2520000</cx:pt>
          <cx:pt idx="29244">530000</cx:pt>
          <cx:pt idx="29245">350000</cx:pt>
          <cx:pt idx="29246">850000</cx:pt>
          <cx:pt idx="29247">220000</cx:pt>
          <cx:pt idx="29248">330000</cx:pt>
          <cx:pt idx="29249">380000</cx:pt>
          <cx:pt idx="29250">170000</cx:pt>
          <cx:pt idx="29251">260000</cx:pt>
          <cx:pt idx="29252">90000</cx:pt>
          <cx:pt idx="29253">130000</cx:pt>
          <cx:pt idx="29254">500000</cx:pt>
          <cx:pt idx="29255">250000</cx:pt>
          <cx:pt idx="29256">260000</cx:pt>
          <cx:pt idx="29257">180000</cx:pt>
          <cx:pt idx="29258">350000</cx:pt>
          <cx:pt idx="29259">120000</cx:pt>
          <cx:pt idx="29260">180000</cx:pt>
          <cx:pt idx="29261">300000</cx:pt>
          <cx:pt idx="29262">150000</cx:pt>
          <cx:pt idx="29263">150000</cx:pt>
          <cx:pt idx="29264">140000</cx:pt>
          <cx:pt idx="29265">2520000</cx:pt>
          <cx:pt idx="29266">250000</cx:pt>
          <cx:pt idx="29267">150000</cx:pt>
          <cx:pt idx="29268">210000</cx:pt>
          <cx:pt idx="29269">350000</cx:pt>
          <cx:pt idx="29270">30000</cx:pt>
          <cx:pt idx="29271">400000</cx:pt>
          <cx:pt idx="29272">700000</cx:pt>
          <cx:pt idx="29273">450000</cx:pt>
          <cx:pt idx="29274">600000</cx:pt>
          <cx:pt idx="29275">600000</cx:pt>
          <cx:pt idx="29276">500000</cx:pt>
          <cx:pt idx="29277">500000</cx:pt>
          <cx:pt idx="29278">300000</cx:pt>
          <cx:pt idx="29279">270000</cx:pt>
          <cx:pt idx="29280">200000</cx:pt>
          <cx:pt idx="29281">380000</cx:pt>
          <cx:pt idx="29282">260000</cx:pt>
          <cx:pt idx="29283">350000</cx:pt>
          <cx:pt idx="29284">40000</cx:pt>
          <cx:pt idx="29285">50000</cx:pt>
          <cx:pt idx="29286">110000</cx:pt>
          <cx:pt idx="29287">500000</cx:pt>
          <cx:pt idx="29288">200000</cx:pt>
          <cx:pt idx="29289">290000</cx:pt>
          <cx:pt idx="29290">380000</cx:pt>
          <cx:pt idx="29291">600000</cx:pt>
          <cx:pt idx="29292">320000</cx:pt>
          <cx:pt idx="29293">450000</cx:pt>
          <cx:pt idx="29294">200000</cx:pt>
          <cx:pt idx="29295">180000</cx:pt>
          <cx:pt idx="29296">350000</cx:pt>
          <cx:pt idx="29297">180000</cx:pt>
          <cx:pt idx="29298">180000</cx:pt>
          <cx:pt idx="29299">250000</cx:pt>
          <cx:pt idx="29300">200000</cx:pt>
          <cx:pt idx="29301">100000</cx:pt>
          <cx:pt idx="29302">200000</cx:pt>
          <cx:pt idx="29303">140000</cx:pt>
          <cx:pt idx="29304">180000</cx:pt>
          <cx:pt idx="29305">180000</cx:pt>
          <cx:pt idx="29306">50000</cx:pt>
          <cx:pt idx="29307">370000</cx:pt>
          <cx:pt idx="29308">100000</cx:pt>
          <cx:pt idx="29309">260000</cx:pt>
          <cx:pt idx="29310">250000</cx:pt>
          <cx:pt idx="29311">30000</cx:pt>
          <cx:pt idx="29312">30000</cx:pt>
          <cx:pt idx="29313">400000</cx:pt>
          <cx:pt idx="29314">300000</cx:pt>
          <cx:pt idx="29315">500000</cx:pt>
          <cx:pt idx="29316">950000</cx:pt>
          <cx:pt idx="29317">2520000</cx:pt>
          <cx:pt idx="29318">480000</cx:pt>
          <cx:pt idx="29319">900000</cx:pt>
          <cx:pt idx="29320">310000</cx:pt>
          <cx:pt idx="29321">250000</cx:pt>
          <cx:pt idx="29322">500000</cx:pt>
          <cx:pt idx="29323">80000</cx:pt>
          <cx:pt idx="29324">450000</cx:pt>
          <cx:pt idx="29325">230000</cx:pt>
          <cx:pt idx="29326">400000</cx:pt>
          <cx:pt idx="29327">120000</cx:pt>
          <cx:pt idx="29328">450000</cx:pt>
          <cx:pt idx="29329">50000</cx:pt>
          <cx:pt idx="29330">380000</cx:pt>
          <cx:pt idx="29331">350000</cx:pt>
          <cx:pt idx="29332">250000</cx:pt>
          <cx:pt idx="29333">440000</cx:pt>
          <cx:pt idx="29334">500000</cx:pt>
          <cx:pt idx="29335">290000</cx:pt>
          <cx:pt idx="29336">140000</cx:pt>
          <cx:pt idx="29337">140000</cx:pt>
          <cx:pt idx="29338">140000</cx:pt>
          <cx:pt idx="29339">80000</cx:pt>
          <cx:pt idx="29340">450000</cx:pt>
          <cx:pt idx="29341">90000</cx:pt>
          <cx:pt idx="29342">920000</cx:pt>
          <cx:pt idx="29343">110000</cx:pt>
          <cx:pt idx="29344">500000</cx:pt>
          <cx:pt idx="29345">170000</cx:pt>
          <cx:pt idx="29346">250000</cx:pt>
          <cx:pt idx="29347">600000</cx:pt>
          <cx:pt idx="29348">430000</cx:pt>
          <cx:pt idx="29349">360000</cx:pt>
          <cx:pt idx="29350">600000</cx:pt>
          <cx:pt idx="29351">220000</cx:pt>
          <cx:pt idx="29352">650000</cx:pt>
          <cx:pt idx="29353">400000</cx:pt>
          <cx:pt idx="29354">30000</cx:pt>
          <cx:pt idx="29355">220000</cx:pt>
          <cx:pt idx="29356">200000</cx:pt>
          <cx:pt idx="29357">700000</cx:pt>
          <cx:pt idx="29358">380000</cx:pt>
          <cx:pt idx="29359">180000</cx:pt>
          <cx:pt idx="29360">260000</cx:pt>
          <cx:pt idx="29361">80000</cx:pt>
          <cx:pt idx="29362">130000</cx:pt>
          <cx:pt idx="29363">100000</cx:pt>
          <cx:pt idx="29364">190000</cx:pt>
          <cx:pt idx="29365">130000</cx:pt>
          <cx:pt idx="29366">330000</cx:pt>
          <cx:pt idx="29367">800000</cx:pt>
          <cx:pt idx="29368">240000</cx:pt>
          <cx:pt idx="29369">500000</cx:pt>
          <cx:pt idx="29370">320000</cx:pt>
          <cx:pt idx="29371">280000</cx:pt>
          <cx:pt idx="29372">700000</cx:pt>
          <cx:pt idx="29373">230000</cx:pt>
          <cx:pt idx="29374">260000</cx:pt>
          <cx:pt idx="29375">260000</cx:pt>
          <cx:pt idx="29376">200000</cx:pt>
          <cx:pt idx="29377">120000</cx:pt>
          <cx:pt idx="29378">700000</cx:pt>
          <cx:pt idx="29379">240000</cx:pt>
          <cx:pt idx="29380">150000</cx:pt>
          <cx:pt idx="29381">650000</cx:pt>
          <cx:pt idx="29382">400000</cx:pt>
          <cx:pt idx="29383">530000</cx:pt>
          <cx:pt idx="29384">150000</cx:pt>
          <cx:pt idx="29385">150000</cx:pt>
          <cx:pt idx="29386">400000</cx:pt>
          <cx:pt idx="29387">120000</cx:pt>
          <cx:pt idx="29388">350000</cx:pt>
          <cx:pt idx="29389">170000</cx:pt>
          <cx:pt idx="29390">230000</cx:pt>
          <cx:pt idx="29391">20000</cx:pt>
          <cx:pt idx="29392">300000</cx:pt>
          <cx:pt idx="29393">300000</cx:pt>
          <cx:pt idx="29394">120000</cx:pt>
          <cx:pt idx="29395">500000</cx:pt>
          <cx:pt idx="29396">300000</cx:pt>
          <cx:pt idx="29397">240000</cx:pt>
          <cx:pt idx="29398">280000</cx:pt>
          <cx:pt idx="29399">400000</cx:pt>
          <cx:pt idx="29400">90000</cx:pt>
          <cx:pt idx="29401">690000</cx:pt>
          <cx:pt idx="29402">1000000</cx:pt>
          <cx:pt idx="29403">290000</cx:pt>
          <cx:pt idx="29404">620000</cx:pt>
          <cx:pt idx="29405">140000</cx:pt>
          <cx:pt idx="29406">110000</cx:pt>
          <cx:pt idx="29407">300000</cx:pt>
          <cx:pt idx="29408">500000</cx:pt>
          <cx:pt idx="29409">400000</cx:pt>
          <cx:pt idx="29410">500000</cx:pt>
          <cx:pt idx="29411">120000</cx:pt>
          <cx:pt idx="29412">200000</cx:pt>
          <cx:pt idx="29413">350000</cx:pt>
          <cx:pt idx="29414">250000</cx:pt>
          <cx:pt idx="29415">1200000</cx:pt>
          <cx:pt idx="29416">260000</cx:pt>
          <cx:pt idx="29417">280000</cx:pt>
          <cx:pt idx="29418">90000</cx:pt>
          <cx:pt idx="29419">160000</cx:pt>
          <cx:pt idx="29420">140000</cx:pt>
          <cx:pt idx="29421">120000</cx:pt>
          <cx:pt idx="29422">200000</cx:pt>
          <cx:pt idx="29423">130000</cx:pt>
          <cx:pt idx="29424">140000</cx:pt>
          <cx:pt idx="29425">290000</cx:pt>
          <cx:pt idx="29426">200000</cx:pt>
          <cx:pt idx="29427">580000</cx:pt>
          <cx:pt idx="29428">350000</cx:pt>
          <cx:pt idx="29429">400000</cx:pt>
          <cx:pt idx="29430">460000</cx:pt>
          <cx:pt idx="29431">350000</cx:pt>
          <cx:pt idx="29432">150000</cx:pt>
          <cx:pt idx="29433">220000</cx:pt>
          <cx:pt idx="29434">330000</cx:pt>
          <cx:pt idx="29435">250000</cx:pt>
          <cx:pt idx="29436">100000</cx:pt>
          <cx:pt idx="29437">280000</cx:pt>
          <cx:pt idx="29438">70000</cx:pt>
          <cx:pt idx="29439">450000</cx:pt>
          <cx:pt idx="29440">120000</cx:pt>
          <cx:pt idx="29441">550000</cx:pt>
          <cx:pt idx="29442">40000</cx:pt>
          <cx:pt idx="29443">90000</cx:pt>
          <cx:pt idx="29444">280000</cx:pt>
          <cx:pt idx="29445">10000</cx:pt>
          <cx:pt idx="29446">50000</cx:pt>
          <cx:pt idx="29447">40000</cx:pt>
          <cx:pt idx="29448">150000</cx:pt>
          <cx:pt idx="29449">260000</cx:pt>
          <cx:pt idx="29450">150000</cx:pt>
          <cx:pt idx="29451">130000</cx:pt>
          <cx:pt idx="29452">180000</cx:pt>
          <cx:pt idx="29453">450000</cx:pt>
          <cx:pt idx="29454">400000</cx:pt>
          <cx:pt idx="29455">300000</cx:pt>
          <cx:pt idx="29456">300000</cx:pt>
          <cx:pt idx="29457">300000</cx:pt>
          <cx:pt idx="29458">300000</cx:pt>
          <cx:pt idx="29459">130000</cx:pt>
          <cx:pt idx="29460">250000</cx:pt>
          <cx:pt idx="29461">330000</cx:pt>
          <cx:pt idx="29462">500000</cx:pt>
          <cx:pt idx="29463">300000</cx:pt>
          <cx:pt idx="29464">250000</cx:pt>
          <cx:pt idx="29465">100000</cx:pt>
          <cx:pt idx="29466">300000</cx:pt>
          <cx:pt idx="29467">300000</cx:pt>
          <cx:pt idx="29468">380000</cx:pt>
          <cx:pt idx="29469">70000</cx:pt>
          <cx:pt idx="29470">180000</cx:pt>
          <cx:pt idx="29471">130000</cx:pt>
          <cx:pt idx="29472">50000</cx:pt>
          <cx:pt idx="29473">120000</cx:pt>
          <cx:pt idx="29474">150000</cx:pt>
          <cx:pt idx="29475">80000</cx:pt>
          <cx:pt idx="29476">250000</cx:pt>
          <cx:pt idx="29477">130000</cx:pt>
          <cx:pt idx="29478">280000</cx:pt>
          <cx:pt idx="29479">30000</cx:pt>
          <cx:pt idx="29480">70000</cx:pt>
          <cx:pt idx="29481">800000</cx:pt>
          <cx:pt idx="29482">50000</cx:pt>
          <cx:pt idx="29483">50000</cx:pt>
          <cx:pt idx="29484">230000</cx:pt>
          <cx:pt idx="29485">80000</cx:pt>
          <cx:pt idx="29486">90000</cx:pt>
          <cx:pt idx="29487">150000</cx:pt>
          <cx:pt idx="29488">500000</cx:pt>
          <cx:pt idx="29489">650000</cx:pt>
          <cx:pt idx="29490">500000</cx:pt>
          <cx:pt idx="29491">50000</cx:pt>
          <cx:pt idx="29492">60000</cx:pt>
          <cx:pt idx="29493">50000</cx:pt>
          <cx:pt idx="29494">20000</cx:pt>
          <cx:pt idx="29495">90000</cx:pt>
          <cx:pt idx="29496">110000</cx:pt>
          <cx:pt idx="29497">120000</cx:pt>
          <cx:pt idx="29498">750000</cx:pt>
          <cx:pt idx="29499">800000</cx:pt>
          <cx:pt idx="29500">250000</cx:pt>
          <cx:pt idx="29501">200000</cx:pt>
          <cx:pt idx="29502">150000</cx:pt>
          <cx:pt idx="29503">90000</cx:pt>
          <cx:pt idx="29504">120000</cx:pt>
          <cx:pt idx="29505">100000</cx:pt>
          <cx:pt idx="29506">80000</cx:pt>
          <cx:pt idx="29507">80000</cx:pt>
          <cx:pt idx="29508">120000</cx:pt>
          <cx:pt idx="29509">300000</cx:pt>
          <cx:pt idx="29510">400000</cx:pt>
          <cx:pt idx="29511">70000</cx:pt>
          <cx:pt idx="29512">160000</cx:pt>
          <cx:pt idx="29513">150000</cx:pt>
          <cx:pt idx="29514">100000</cx:pt>
          <cx:pt idx="29515">80000</cx:pt>
          <cx:pt idx="29516">120000</cx:pt>
          <cx:pt idx="29517">200000</cx:pt>
          <cx:pt idx="29518">30000</cx:pt>
          <cx:pt idx="29519">170000</cx:pt>
          <cx:pt idx="29520">400000</cx:pt>
          <cx:pt idx="29521">180000</cx:pt>
          <cx:pt idx="29522">180000</cx:pt>
          <cx:pt idx="29523">20000</cx:pt>
          <cx:pt idx="29524">130000</cx:pt>
          <cx:pt idx="29525">40000</cx:pt>
          <cx:pt idx="29526">120000</cx:pt>
          <cx:pt idx="29527">250000</cx:pt>
          <cx:pt idx="29528">20000</cx:pt>
          <cx:pt idx="29529">40000</cx:pt>
          <cx:pt idx="29530">350000</cx:pt>
          <cx:pt idx="29531">100000</cx:pt>
          <cx:pt idx="29532">60000</cx:pt>
          <cx:pt idx="29533">400000</cx:pt>
          <cx:pt idx="29534">130000</cx:pt>
          <cx:pt idx="29535">140000</cx:pt>
          <cx:pt idx="29536">250000</cx:pt>
          <cx:pt idx="29537">480000</cx:pt>
          <cx:pt idx="29538">90000</cx:pt>
          <cx:pt idx="29539">200000</cx:pt>
          <cx:pt idx="29540">90000</cx:pt>
          <cx:pt idx="29541">40000</cx:pt>
          <cx:pt idx="29542">100000</cx:pt>
          <cx:pt idx="29543">40000</cx:pt>
          <cx:pt idx="29544">40000</cx:pt>
          <cx:pt idx="29545">20000</cx:pt>
          <cx:pt idx="29546">50000</cx:pt>
          <cx:pt idx="29547">20000</cx:pt>
          <cx:pt idx="29548">30000</cx:pt>
          <cx:pt idx="29549">20000</cx:pt>
          <cx:pt idx="29550">60000</cx:pt>
          <cx:pt idx="29551">120000</cx:pt>
          <cx:pt idx="29552">100000</cx:pt>
          <cx:pt idx="29553">150000</cx:pt>
          <cx:pt idx="29554">70000</cx:pt>
          <cx:pt idx="29555">120000</cx:pt>
          <cx:pt idx="29556">130000</cx:pt>
          <cx:pt idx="29557">50000</cx:pt>
          <cx:pt idx="29558">120000</cx:pt>
          <cx:pt idx="29559">50000</cx:pt>
          <cx:pt idx="29560">130000</cx:pt>
          <cx:pt idx="29561">90000</cx:pt>
          <cx:pt idx="29562">70000</cx:pt>
          <cx:pt idx="29563">30000</cx:pt>
          <cx:pt idx="29564">50000</cx:pt>
          <cx:pt idx="29565">200000</cx:pt>
          <cx:pt idx="29566">80000</cx:pt>
          <cx:pt idx="29567">220000</cx:pt>
          <cx:pt idx="29568">100000</cx:pt>
          <cx:pt idx="29569">290000</cx:pt>
          <cx:pt idx="29570">170000</cx:pt>
          <cx:pt idx="29571">130000</cx:pt>
          <cx:pt idx="29572">20000</cx:pt>
          <cx:pt idx="29573">260000</cx:pt>
          <cx:pt idx="29574">170000</cx:pt>
          <cx:pt idx="29575">180000</cx:pt>
          <cx:pt idx="29576">150000</cx:pt>
          <cx:pt idx="29577">150000</cx:pt>
          <cx:pt idx="29578">220000</cx:pt>
          <cx:pt idx="29579">200000</cx:pt>
          <cx:pt idx="29580">220000</cx:pt>
          <cx:pt idx="29581">360000</cx:pt>
          <cx:pt idx="29582">90000</cx:pt>
          <cx:pt idx="29583">100000</cx:pt>
          <cx:pt idx="29584">70000</cx:pt>
          <cx:pt idx="29585">10000</cx:pt>
          <cx:pt idx="29586">300000</cx:pt>
          <cx:pt idx="29587">50000</cx:pt>
          <cx:pt idx="29588">150000</cx:pt>
          <cx:pt idx="29589">190000</cx:pt>
          <cx:pt idx="29590">350000</cx:pt>
          <cx:pt idx="29591">600000</cx:pt>
          <cx:pt idx="29592">80000</cx:pt>
          <cx:pt idx="29593">130000</cx:pt>
          <cx:pt idx="29594">140000</cx:pt>
          <cx:pt idx="29595">300000</cx:pt>
          <cx:pt idx="29596">290000</cx:pt>
          <cx:pt idx="29597">160000</cx:pt>
          <cx:pt idx="29598">100000</cx:pt>
          <cx:pt idx="29599">630000</cx:pt>
          <cx:pt idx="29600">350000</cx:pt>
          <cx:pt idx="29601">160000</cx:pt>
          <cx:pt idx="29602">180000</cx:pt>
          <cx:pt idx="29603">130000</cx:pt>
          <cx:pt idx="29604">400000</cx:pt>
          <cx:pt idx="29605">150000</cx:pt>
          <cx:pt idx="29606">400000</cx:pt>
          <cx:pt idx="29607">600000</cx:pt>
          <cx:pt idx="29608">130000</cx:pt>
          <cx:pt idx="29609">80000</cx:pt>
          <cx:pt idx="29610">300000</cx:pt>
          <cx:pt idx="29611">80000</cx:pt>
          <cx:pt idx="29612">30000</cx:pt>
          <cx:pt idx="29613">300000</cx:pt>
          <cx:pt idx="29614">150000</cx:pt>
          <cx:pt idx="29615">70000</cx:pt>
          <cx:pt idx="29616">310000</cx:pt>
          <cx:pt idx="29617">50000</cx:pt>
          <cx:pt idx="29618">280000</cx:pt>
          <cx:pt idx="29619">250000</cx:pt>
          <cx:pt idx="29620">90000</cx:pt>
          <cx:pt idx="29621">270000</cx:pt>
          <cx:pt idx="29622">140000</cx:pt>
          <cx:pt idx="29623">140000</cx:pt>
          <cx:pt idx="29624">70000</cx:pt>
          <cx:pt idx="29625">120000</cx:pt>
          <cx:pt idx="29626">250000</cx:pt>
          <cx:pt idx="29627">180000</cx:pt>
          <cx:pt idx="29628">80000</cx:pt>
          <cx:pt idx="29629">300000</cx:pt>
          <cx:pt idx="29630">250000</cx:pt>
          <cx:pt idx="29631">40000</cx:pt>
          <cx:pt idx="29632">320000</cx:pt>
          <cx:pt idx="29633">450000</cx:pt>
          <cx:pt idx="29634">150000</cx:pt>
          <cx:pt idx="29635">200000</cx:pt>
          <cx:pt idx="29636">300000</cx:pt>
          <cx:pt idx="29637">240000</cx:pt>
          <cx:pt idx="29638">290000</cx:pt>
          <cx:pt idx="29639">190000</cx:pt>
          <cx:pt idx="29640">70000</cx:pt>
          <cx:pt idx="29641">130000</cx:pt>
          <cx:pt idx="29642">80000</cx:pt>
          <cx:pt idx="29643">30000</cx:pt>
          <cx:pt idx="29644">20000</cx:pt>
          <cx:pt idx="29645">650000</cx:pt>
          <cx:pt idx="29646">150000</cx:pt>
          <cx:pt idx="29647">100000</cx:pt>
          <cx:pt idx="29648">90000</cx:pt>
          <cx:pt idx="29649">90000</cx:pt>
          <cx:pt idx="29650">200000</cx:pt>
          <cx:pt idx="29651">120000</cx:pt>
          <cx:pt idx="29652">200000</cx:pt>
          <cx:pt idx="29653">170000</cx:pt>
          <cx:pt idx="29654">200000</cx:pt>
          <cx:pt idx="29655">170000</cx:pt>
          <cx:pt idx="29656">150000</cx:pt>
          <cx:pt idx="29657">80000</cx:pt>
          <cx:pt idx="29658">150000</cx:pt>
          <cx:pt idx="29659">140000</cx:pt>
          <cx:pt idx="29660">250000</cx:pt>
          <cx:pt idx="29661">50000</cx:pt>
          <cx:pt idx="29662">250000</cx:pt>
          <cx:pt idx="29663">180000</cx:pt>
          <cx:pt idx="29664">160000</cx:pt>
          <cx:pt idx="29665">250000</cx:pt>
          <cx:pt idx="29666">300000</cx:pt>
          <cx:pt idx="29667">190000</cx:pt>
          <cx:pt idx="29668">150000</cx:pt>
          <cx:pt idx="29669">80000</cx:pt>
          <cx:pt idx="29670">170000</cx:pt>
          <cx:pt idx="29671">500000</cx:pt>
          <cx:pt idx="29672">280000</cx:pt>
          <cx:pt idx="29673">350000</cx:pt>
          <cx:pt idx="29674">210000</cx:pt>
          <cx:pt idx="29675">10000</cx:pt>
          <cx:pt idx="29676">300000</cx:pt>
          <cx:pt idx="29677">80000</cx:pt>
          <cx:pt idx="29678">100000</cx:pt>
          <cx:pt idx="29679">220000</cx:pt>
          <cx:pt idx="29680">60000</cx:pt>
          <cx:pt idx="29681">130000</cx:pt>
          <cx:pt idx="29682">250000</cx:pt>
          <cx:pt idx="29683">40000</cx:pt>
          <cx:pt idx="29684">130000</cx:pt>
          <cx:pt idx="29685">100000</cx:pt>
          <cx:pt idx="29686">290000</cx:pt>
          <cx:pt idx="29687">310000</cx:pt>
          <cx:pt idx="29688">310000</cx:pt>
          <cx:pt idx="29689">270000</cx:pt>
          <cx:pt idx="29690">80000</cx:pt>
          <cx:pt idx="29691">80000</cx:pt>
          <cx:pt idx="29692">150000</cx:pt>
          <cx:pt idx="29693">130000</cx:pt>
          <cx:pt idx="29694">60000</cx:pt>
          <cx:pt idx="29695">50000</cx:pt>
          <cx:pt idx="29696">120000</cx:pt>
          <cx:pt idx="29697">70000</cx:pt>
          <cx:pt idx="29698">90000</cx:pt>
          <cx:pt idx="29699">100000</cx:pt>
          <cx:pt idx="29700">70000</cx:pt>
          <cx:pt idx="29701">190000</cx:pt>
          <cx:pt idx="29702">50000</cx:pt>
          <cx:pt idx="29703">80000</cx:pt>
          <cx:pt idx="29704">70000</cx:pt>
          <cx:pt idx="29705">300000</cx:pt>
          <cx:pt idx="29706">100000</cx:pt>
          <cx:pt idx="29707">10000</cx:pt>
          <cx:pt idx="29708">190000</cx:pt>
          <cx:pt idx="29709">60000</cx:pt>
          <cx:pt idx="29710">50000</cx:pt>
          <cx:pt idx="29711">30000</cx:pt>
          <cx:pt idx="29712">30000</cx:pt>
          <cx:pt idx="29713">120000</cx:pt>
          <cx:pt idx="29714">140000</cx:pt>
          <cx:pt idx="29715">80000</cx:pt>
          <cx:pt idx="29716">30000</cx:pt>
          <cx:pt idx="29717">150000</cx:pt>
          <cx:pt idx="29718">10000</cx:pt>
          <cx:pt idx="29719">90000</cx:pt>
          <cx:pt idx="29720">200000</cx:pt>
          <cx:pt idx="29721">260000</cx:pt>
          <cx:pt idx="29722">400000</cx:pt>
          <cx:pt idx="29723">200000</cx:pt>
          <cx:pt idx="29724">550000</cx:pt>
          <cx:pt idx="29725">2520000</cx:pt>
          <cx:pt idx="29726">700000</cx:pt>
          <cx:pt idx="29727">500000</cx:pt>
          <cx:pt idx="29728">90000</cx:pt>
          <cx:pt idx="29729">50000</cx:pt>
          <cx:pt idx="29730">350000</cx:pt>
          <cx:pt idx="29731">150000</cx:pt>
          <cx:pt idx="29732">100000</cx:pt>
          <cx:pt idx="29733">200000</cx:pt>
          <cx:pt idx="29734">30000</cx:pt>
          <cx:pt idx="29735">100000</cx:pt>
          <cx:pt idx="29736">250000</cx:pt>
          <cx:pt idx="29737">400000</cx:pt>
          <cx:pt idx="29738">80000</cx:pt>
          <cx:pt idx="29739">100000</cx:pt>
          <cx:pt idx="29740">450000</cx:pt>
          <cx:pt idx="29741">130000</cx:pt>
          <cx:pt idx="29742">80000</cx:pt>
          <cx:pt idx="29743">90000</cx:pt>
          <cx:pt idx="29744">30000</cx:pt>
          <cx:pt idx="29745">240000</cx:pt>
          <cx:pt idx="29746">100000</cx:pt>
          <cx:pt idx="29747">100000</cx:pt>
          <cx:pt idx="29748">180000</cx:pt>
          <cx:pt idx="29749">130000</cx:pt>
          <cx:pt idx="29750">30000</cx:pt>
          <cx:pt idx="29751">60000</cx:pt>
          <cx:pt idx="29752">250000</cx:pt>
          <cx:pt idx="29753">300000</cx:pt>
          <cx:pt idx="29754">240000</cx:pt>
          <cx:pt idx="29755">130000</cx:pt>
          <cx:pt idx="29756">350000</cx:pt>
          <cx:pt idx="29757">150000</cx:pt>
          <cx:pt idx="29758">2520000</cx:pt>
          <cx:pt idx="29759">20000</cx:pt>
          <cx:pt idx="29760">130000</cx:pt>
          <cx:pt idx="29761">90000</cx:pt>
          <cx:pt idx="29762">10000</cx:pt>
          <cx:pt idx="29763">60000</cx:pt>
          <cx:pt idx="29764">60000</cx:pt>
          <cx:pt idx="29765">180000</cx:pt>
          <cx:pt idx="29766">80000</cx:pt>
          <cx:pt idx="29767">40000</cx:pt>
          <cx:pt idx="29768">300000</cx:pt>
          <cx:pt idx="29769">130000</cx:pt>
          <cx:pt idx="29770">100000</cx:pt>
          <cx:pt idx="29771">90000</cx:pt>
          <cx:pt idx="29772">280000</cx:pt>
          <cx:pt idx="29773">150000</cx:pt>
          <cx:pt idx="29774">160000</cx:pt>
          <cx:pt idx="29775">60000</cx:pt>
          <cx:pt idx="29776">10000</cx:pt>
          <cx:pt idx="29777">90000</cx:pt>
          <cx:pt idx="29778">350000</cx:pt>
          <cx:pt idx="29779">250000</cx:pt>
          <cx:pt idx="29780">230000</cx:pt>
          <cx:pt idx="29781">50000</cx:pt>
          <cx:pt idx="29782">20000</cx:pt>
          <cx:pt idx="29783">180000</cx:pt>
          <cx:pt idx="29784">620000</cx:pt>
          <cx:pt idx="29785">10000</cx:pt>
          <cx:pt idx="29786">180000</cx:pt>
          <cx:pt idx="29787">170000</cx:pt>
          <cx:pt idx="29788">230000</cx:pt>
          <cx:pt idx="29789">40000</cx:pt>
          <cx:pt idx="29790">190000</cx:pt>
          <cx:pt idx="29791">120000</cx:pt>
          <cx:pt idx="29792">60000</cx:pt>
          <cx:pt idx="29793">500000</cx:pt>
          <cx:pt idx="29794">110000</cx:pt>
          <cx:pt idx="29795">230000</cx:pt>
          <cx:pt idx="29796">90000</cx:pt>
          <cx:pt idx="29797">2520000</cx:pt>
          <cx:pt idx="29798">60000</cx:pt>
          <cx:pt idx="29799">300000</cx:pt>
          <cx:pt idx="29800">250000</cx:pt>
          <cx:pt idx="29801">170000</cx:pt>
          <cx:pt idx="29802">170000</cx:pt>
          <cx:pt idx="29803">300000</cx:pt>
          <cx:pt idx="29804">500000</cx:pt>
          <cx:pt idx="29805">580000</cx:pt>
          <cx:pt idx="29806">200000</cx:pt>
          <cx:pt idx="29807">450000</cx:pt>
          <cx:pt idx="29808">200000</cx:pt>
          <cx:pt idx="29809">40000</cx:pt>
          <cx:pt idx="29810">230000</cx:pt>
          <cx:pt idx="29811">280000</cx:pt>
          <cx:pt idx="29812">200000</cx:pt>
          <cx:pt idx="29813">130000</cx:pt>
          <cx:pt idx="29814">70000</cx:pt>
          <cx:pt idx="29815">160000</cx:pt>
          <cx:pt idx="29816">500000</cx:pt>
          <cx:pt idx="29817">80000</cx:pt>
          <cx:pt idx="29818">200000</cx:pt>
          <cx:pt idx="29819">230000</cx:pt>
          <cx:pt idx="29820">100000</cx:pt>
          <cx:pt idx="29821">50000</cx:pt>
          <cx:pt idx="29822">130000</cx:pt>
          <cx:pt idx="29823">150000</cx:pt>
          <cx:pt idx="29824">130000</cx:pt>
          <cx:pt idx="29825">200000</cx:pt>
          <cx:pt idx="29826">260000</cx:pt>
          <cx:pt idx="29827">180000</cx:pt>
          <cx:pt idx="29828">80000</cx:pt>
          <cx:pt idx="29829">140000</cx:pt>
          <cx:pt idx="29830">100000</cx:pt>
          <cx:pt idx="29831">80000</cx:pt>
          <cx:pt idx="29832">150000</cx:pt>
          <cx:pt idx="29833">150000</cx:pt>
          <cx:pt idx="29834">200000</cx:pt>
          <cx:pt idx="29835">100000</cx:pt>
          <cx:pt idx="29836">300000</cx:pt>
          <cx:pt idx="29837">30000</cx:pt>
          <cx:pt idx="29838">10000</cx:pt>
          <cx:pt idx="29839">130000</cx:pt>
          <cx:pt idx="29840">20000</cx:pt>
          <cx:pt idx="29841">1000000</cx:pt>
          <cx:pt idx="29842">60000</cx:pt>
          <cx:pt idx="29843">320000</cx:pt>
          <cx:pt idx="29844">10000</cx:pt>
          <cx:pt idx="29845">30000</cx:pt>
          <cx:pt idx="29846">130000</cx:pt>
          <cx:pt idx="29847">50000</cx:pt>
          <cx:pt idx="29848">100000</cx:pt>
          <cx:pt idx="29849">30000</cx:pt>
          <cx:pt idx="29850">40000</cx:pt>
          <cx:pt idx="29851">20000</cx:pt>
          <cx:pt idx="29852">80000</cx:pt>
          <cx:pt idx="29853">20000</cx:pt>
          <cx:pt idx="29854">150000</cx:pt>
          <cx:pt idx="29855">260000</cx:pt>
          <cx:pt idx="29856">50000</cx:pt>
          <cx:pt idx="29857">60000</cx:pt>
          <cx:pt idx="29858">230000</cx:pt>
          <cx:pt idx="29859">200000</cx:pt>
          <cx:pt idx="29860">130000</cx:pt>
          <cx:pt idx="29861">130000</cx:pt>
          <cx:pt idx="29862">80000</cx:pt>
          <cx:pt idx="29863">100000</cx:pt>
          <cx:pt idx="29864">100000</cx:pt>
          <cx:pt idx="29865">300000</cx:pt>
          <cx:pt idx="29866">70000</cx:pt>
          <cx:pt idx="29867">30000</cx:pt>
          <cx:pt idx="29868">90000</cx:pt>
          <cx:pt idx="29869">230000</cx:pt>
          <cx:pt idx="29870">30000</cx:pt>
          <cx:pt idx="29871">20000</cx:pt>
          <cx:pt idx="29872">380000</cx:pt>
          <cx:pt idx="29873">20000</cx:pt>
          <cx:pt idx="29874">90000</cx:pt>
          <cx:pt idx="29875">200000</cx:pt>
          <cx:pt idx="29876">280000</cx:pt>
          <cx:pt idx="29877">120000</cx:pt>
          <cx:pt idx="29878">180000</cx:pt>
          <cx:pt idx="29879">130000</cx:pt>
          <cx:pt idx="29880">100000</cx:pt>
          <cx:pt idx="29881">80000</cx:pt>
          <cx:pt idx="29882">100000</cx:pt>
          <cx:pt idx="29883">350000</cx:pt>
          <cx:pt idx="29884">350000</cx:pt>
          <cx:pt idx="29885">100000</cx:pt>
          <cx:pt idx="29886">100000</cx:pt>
          <cx:pt idx="29887">220000</cx:pt>
          <cx:pt idx="29888">130000</cx:pt>
          <cx:pt idx="29889">130000</cx:pt>
          <cx:pt idx="29890">40000</cx:pt>
          <cx:pt idx="29891">60000</cx:pt>
          <cx:pt idx="29892">120000</cx:pt>
          <cx:pt idx="29893">140000</cx:pt>
          <cx:pt idx="29894">140000</cx:pt>
          <cx:pt idx="29895">110000</cx:pt>
          <cx:pt idx="29896">400000</cx:pt>
          <cx:pt idx="29897">210000</cx:pt>
          <cx:pt idx="29898">180000</cx:pt>
          <cx:pt idx="29899">230000</cx:pt>
          <cx:pt idx="29900">170000</cx:pt>
          <cx:pt idx="29901">260000</cx:pt>
          <cx:pt idx="29902">20000</cx:pt>
          <cx:pt idx="29903">210000</cx:pt>
          <cx:pt idx="29904">40000</cx:pt>
          <cx:pt idx="29905">70000</cx:pt>
          <cx:pt idx="29906">100000</cx:pt>
          <cx:pt idx="29907">40000</cx:pt>
          <cx:pt idx="29908">10000</cx:pt>
          <cx:pt idx="29909">80000</cx:pt>
          <cx:pt idx="29910">160000</cx:pt>
          <cx:pt idx="29911">150000</cx:pt>
          <cx:pt idx="29912">80000</cx:pt>
          <cx:pt idx="29913">90000</cx:pt>
          <cx:pt idx="29914">130000</cx:pt>
          <cx:pt idx="29915">230000</cx:pt>
          <cx:pt idx="29916">100000</cx:pt>
          <cx:pt idx="29917">180000</cx:pt>
          <cx:pt idx="29918">50000</cx:pt>
          <cx:pt idx="29919">250000</cx:pt>
          <cx:pt idx="29920">70000</cx:pt>
          <cx:pt idx="29921">70000</cx:pt>
          <cx:pt idx="29922">80000</cx:pt>
          <cx:pt idx="29923">200000</cx:pt>
          <cx:pt idx="29924">140000</cx:pt>
          <cx:pt idx="29925">100000</cx:pt>
          <cx:pt idx="29926">50000</cx:pt>
          <cx:pt idx="29927">70000</cx:pt>
          <cx:pt idx="29928">40000</cx:pt>
          <cx:pt idx="29929">100000</cx:pt>
          <cx:pt idx="29930">150000</cx:pt>
          <cx:pt idx="29931">220000</cx:pt>
          <cx:pt idx="29932">300000</cx:pt>
          <cx:pt idx="29933">120000</cx:pt>
          <cx:pt idx="29934">240000</cx:pt>
          <cx:pt idx="29935">130000</cx:pt>
          <cx:pt idx="29936">120000</cx:pt>
          <cx:pt idx="29937">180000</cx:pt>
          <cx:pt idx="29938">250000</cx:pt>
          <cx:pt idx="29939">80000</cx:pt>
          <cx:pt idx="29940">10000</cx:pt>
          <cx:pt idx="29941">90000</cx:pt>
          <cx:pt idx="29942">110000</cx:pt>
          <cx:pt idx="29943">220000</cx:pt>
          <cx:pt idx="29944">200000</cx:pt>
          <cx:pt idx="29945">280000</cx:pt>
          <cx:pt idx="29946">170000</cx:pt>
          <cx:pt idx="29947">70000</cx:pt>
          <cx:pt idx="29948">150000</cx:pt>
          <cx:pt idx="29949">200000</cx:pt>
          <cx:pt idx="29950">120000</cx:pt>
          <cx:pt idx="29951">400000</cx:pt>
          <cx:pt idx="29952">400000</cx:pt>
          <cx:pt idx="29953">90000</cx:pt>
          <cx:pt idx="29954">50000</cx:pt>
          <cx:pt idx="29955">140000</cx:pt>
          <cx:pt idx="29956">80000</cx:pt>
          <cx:pt idx="29957">130000</cx:pt>
          <cx:pt idx="29958">80000</cx:pt>
          <cx:pt idx="29959">90000</cx:pt>
          <cx:pt idx="29960">200000</cx:pt>
          <cx:pt idx="29961">200000</cx:pt>
          <cx:pt idx="29962">130000</cx:pt>
          <cx:pt idx="29963">80000</cx:pt>
          <cx:pt idx="29964">200000</cx:pt>
          <cx:pt idx="29965">150000</cx:pt>
          <cx:pt idx="29966">230000</cx:pt>
          <cx:pt idx="29967">90000</cx:pt>
          <cx:pt idx="29968">70000</cx:pt>
          <cx:pt idx="29969">400000</cx:pt>
          <cx:pt idx="29970">80000</cx:pt>
          <cx:pt idx="29971">110000</cx:pt>
          <cx:pt idx="29972">40000</cx:pt>
          <cx:pt idx="29973">30000</cx:pt>
          <cx:pt idx="29974">950000</cx:pt>
          <cx:pt idx="29975">60000</cx:pt>
          <cx:pt idx="29976">80000</cx:pt>
          <cx:pt idx="29977">10000</cx:pt>
          <cx:pt idx="29978">80000</cx:pt>
          <cx:pt idx="29979">400000</cx:pt>
          <cx:pt idx="29980">100000</cx:pt>
          <cx:pt idx="29981">80000</cx:pt>
          <cx:pt idx="29982">130000</cx:pt>
          <cx:pt idx="29983">220000</cx:pt>
          <cx:pt idx="29984">340000</cx:pt>
          <cx:pt idx="29985">430000</cx:pt>
          <cx:pt idx="29986">750000</cx:pt>
          <cx:pt idx="29987">110000</cx:pt>
          <cx:pt idx="29988">140000</cx:pt>
          <cx:pt idx="29989">150000</cx:pt>
          <cx:pt idx="29990">30000</cx:pt>
          <cx:pt idx="29991">160000</cx:pt>
          <cx:pt idx="29992">150000</cx:pt>
          <cx:pt idx="29993">390000</cx:pt>
          <cx:pt idx="29994">50000</cx:pt>
          <cx:pt idx="29995">80000</cx:pt>
          <cx:pt idx="29996">80000</cx:pt>
          <cx:pt idx="29997">80000</cx:pt>
          <cx:pt idx="29998">80000</cx:pt>
          <cx:pt idx="29999">40000</cx:pt>
          <cx:pt idx="30000">500000</cx:pt>
          <cx:pt idx="30001">120000</cx:pt>
          <cx:pt idx="30002">170000</cx:pt>
          <cx:pt idx="30003">270000</cx:pt>
          <cx:pt idx="30004">200000</cx:pt>
          <cx:pt idx="30005">60000</cx:pt>
          <cx:pt idx="30006">320000</cx:pt>
          <cx:pt idx="30007">30000</cx:pt>
          <cx:pt idx="30008">140000</cx:pt>
          <cx:pt idx="30009">10000</cx:pt>
          <cx:pt idx="30010">40000</cx:pt>
          <cx:pt idx="30011">20000</cx:pt>
          <cx:pt idx="30012">300000</cx:pt>
          <cx:pt idx="30013">260000</cx:pt>
          <cx:pt idx="30014">280000</cx:pt>
          <cx:pt idx="30015">20000</cx:pt>
          <cx:pt idx="30016">170000</cx:pt>
          <cx:pt idx="30017">70000</cx:pt>
          <cx:pt idx="30018">110000</cx:pt>
          <cx:pt idx="30019">130000</cx:pt>
          <cx:pt idx="30020">240000</cx:pt>
          <cx:pt idx="30021">160000</cx:pt>
          <cx:pt idx="30022">50000</cx:pt>
          <cx:pt idx="30023">10000</cx:pt>
          <cx:pt idx="30024">200000</cx:pt>
          <cx:pt idx="30025">120000</cx:pt>
          <cx:pt idx="30026">110000</cx:pt>
          <cx:pt idx="30027">180000</cx:pt>
          <cx:pt idx="30028">150000</cx:pt>
          <cx:pt idx="30029">180000</cx:pt>
          <cx:pt idx="30030">70000</cx:pt>
          <cx:pt idx="30031">200000</cx:pt>
          <cx:pt idx="30032">60000</cx:pt>
          <cx:pt idx="30033">180000</cx:pt>
          <cx:pt idx="30034">100000</cx:pt>
          <cx:pt idx="30035">30000</cx:pt>
          <cx:pt idx="30036">150000</cx:pt>
          <cx:pt idx="30037">120000</cx:pt>
          <cx:pt idx="30038">10000</cx:pt>
          <cx:pt idx="30039">100000</cx:pt>
          <cx:pt idx="30040">80000</cx:pt>
          <cx:pt idx="30041">150000</cx:pt>
          <cx:pt idx="30042">60000</cx:pt>
          <cx:pt idx="30043">390000</cx:pt>
          <cx:pt idx="30044">140000</cx:pt>
          <cx:pt idx="30045">280000</cx:pt>
          <cx:pt idx="30046">130000</cx:pt>
          <cx:pt idx="30047">300000</cx:pt>
          <cx:pt idx="30048">230000</cx:pt>
          <cx:pt idx="30049">230000</cx:pt>
          <cx:pt idx="30050">400000</cx:pt>
          <cx:pt idx="30051">260000</cx:pt>
          <cx:pt idx="30052">220000</cx:pt>
          <cx:pt idx="30053">190000</cx:pt>
          <cx:pt idx="30054">250000</cx:pt>
          <cx:pt idx="30055">300000</cx:pt>
          <cx:pt idx="30056">450000</cx:pt>
          <cx:pt idx="30057">10000</cx:pt>
          <cx:pt idx="30058">80000</cx:pt>
          <cx:pt idx="30059">140000</cx:pt>
          <cx:pt idx="30060">20000</cx:pt>
          <cx:pt idx="30061">100000</cx:pt>
          <cx:pt idx="30062">70000</cx:pt>
          <cx:pt idx="30063">330000</cx:pt>
          <cx:pt idx="30064">250000</cx:pt>
          <cx:pt idx="30065">250000</cx:pt>
          <cx:pt idx="30066">500000</cx:pt>
          <cx:pt idx="30067">500000</cx:pt>
          <cx:pt idx="30068">90000</cx:pt>
          <cx:pt idx="30069">100000</cx:pt>
          <cx:pt idx="30070">150000</cx:pt>
          <cx:pt idx="30071">280000</cx:pt>
          <cx:pt idx="30072">60000</cx:pt>
          <cx:pt idx="30073">150000</cx:pt>
          <cx:pt idx="30074">550000</cx:pt>
          <cx:pt idx="30075">50000</cx:pt>
          <cx:pt idx="30076">250000</cx:pt>
          <cx:pt idx="30077">200000</cx:pt>
          <cx:pt idx="30078">600000</cx:pt>
          <cx:pt idx="30079">380000</cx:pt>
          <cx:pt idx="30080">850000</cx:pt>
          <cx:pt idx="30081">450000</cx:pt>
          <cx:pt idx="30082">10000</cx:pt>
          <cx:pt idx="30083">10000</cx:pt>
          <cx:pt idx="30084">100000</cx:pt>
          <cx:pt idx="30085">220000</cx:pt>
          <cx:pt idx="30086">170000</cx:pt>
          <cx:pt idx="30087">180000</cx:pt>
          <cx:pt idx="30088">120000</cx:pt>
          <cx:pt idx="30089">200000</cx:pt>
          <cx:pt idx="30090">170000</cx:pt>
          <cx:pt idx="30091">100000</cx:pt>
          <cx:pt idx="30092">100000</cx:pt>
          <cx:pt idx="30093">80000</cx:pt>
          <cx:pt idx="30094">60000</cx:pt>
          <cx:pt idx="30095">170000</cx:pt>
          <cx:pt idx="30096">260000</cx:pt>
          <cx:pt idx="30097">40000</cx:pt>
          <cx:pt idx="30098">200000</cx:pt>
          <cx:pt idx="30099">250000</cx:pt>
          <cx:pt idx="30100">90000</cx:pt>
          <cx:pt idx="30101">120000</cx:pt>
          <cx:pt idx="30102">30000</cx:pt>
          <cx:pt idx="30103">300000</cx:pt>
          <cx:pt idx="30104">60000</cx:pt>
          <cx:pt idx="30105">180000</cx:pt>
          <cx:pt idx="30106">100000</cx:pt>
          <cx:pt idx="30107">20000</cx:pt>
          <cx:pt idx="30108">50000</cx:pt>
          <cx:pt idx="30109">170000</cx:pt>
          <cx:pt idx="30110">150000</cx:pt>
          <cx:pt idx="30111">60000</cx:pt>
          <cx:pt idx="30112">300000</cx:pt>
          <cx:pt idx="30113">190000</cx:pt>
          <cx:pt idx="30114">200000</cx:pt>
          <cx:pt idx="30115">280000</cx:pt>
          <cx:pt idx="30116">230000</cx:pt>
          <cx:pt idx="30117">250000</cx:pt>
          <cx:pt idx="30118">20000</cx:pt>
          <cx:pt idx="30119">120000</cx:pt>
          <cx:pt idx="30120">140000</cx:pt>
          <cx:pt idx="30121">190000</cx:pt>
          <cx:pt idx="30122">570000</cx:pt>
          <cx:pt idx="30123">70000</cx:pt>
          <cx:pt idx="30124">120000</cx:pt>
          <cx:pt idx="30125">470000</cx:pt>
          <cx:pt idx="30126">160000</cx:pt>
          <cx:pt idx="30127">240000</cx:pt>
          <cx:pt idx="30128">200000</cx:pt>
          <cx:pt idx="30129">130000</cx:pt>
          <cx:pt idx="30130">80000</cx:pt>
          <cx:pt idx="30131">150000</cx:pt>
          <cx:pt idx="30132">200000</cx:pt>
          <cx:pt idx="30133">200000</cx:pt>
          <cx:pt idx="30134">60000</cx:pt>
          <cx:pt idx="30135">430000</cx:pt>
          <cx:pt idx="30136">60000</cx:pt>
          <cx:pt idx="30137">90000</cx:pt>
          <cx:pt idx="30138">40000</cx:pt>
          <cx:pt idx="30139">80000</cx:pt>
          <cx:pt idx="30140">150000</cx:pt>
          <cx:pt idx="30141">100000</cx:pt>
          <cx:pt idx="30142">90000</cx:pt>
          <cx:pt idx="30143">200000</cx:pt>
          <cx:pt idx="30144">10000</cx:pt>
          <cx:pt idx="30145">40000</cx:pt>
          <cx:pt idx="30146">90000</cx:pt>
          <cx:pt idx="30147">100000</cx:pt>
          <cx:pt idx="30148">80000</cx:pt>
          <cx:pt idx="30149">30000</cx:pt>
          <cx:pt idx="30150">430000</cx:pt>
          <cx:pt idx="30151">90000</cx:pt>
          <cx:pt idx="30152">120000</cx:pt>
          <cx:pt idx="30153">180000</cx:pt>
          <cx:pt idx="30154">150000</cx:pt>
          <cx:pt idx="30155">560000</cx:pt>
          <cx:pt idx="30156">320000</cx:pt>
          <cx:pt idx="30157">10000</cx:pt>
          <cx:pt idx="30158">60000</cx:pt>
          <cx:pt idx="30159">70000</cx:pt>
          <cx:pt idx="30160">50000</cx:pt>
          <cx:pt idx="30161">80000</cx:pt>
          <cx:pt idx="30162">140000</cx:pt>
          <cx:pt idx="30163">120000</cx:pt>
          <cx:pt idx="30164">130000</cx:pt>
          <cx:pt idx="30165">150000</cx:pt>
          <cx:pt idx="30166">50000</cx:pt>
          <cx:pt idx="30167">60000</cx:pt>
          <cx:pt idx="30168">700000</cx:pt>
          <cx:pt idx="30169">70000</cx:pt>
          <cx:pt idx="30170">350000</cx:pt>
          <cx:pt idx="30171">50000</cx:pt>
          <cx:pt idx="30172">200000</cx:pt>
          <cx:pt idx="30173">200000</cx:pt>
          <cx:pt idx="30174">50000</cx:pt>
          <cx:pt idx="30175">80000</cx:pt>
          <cx:pt idx="30176">150000</cx:pt>
          <cx:pt idx="30177">250000</cx:pt>
          <cx:pt idx="30178">60000</cx:pt>
          <cx:pt idx="30179">300000</cx:pt>
          <cx:pt idx="30180">280000</cx:pt>
          <cx:pt idx="30181">40000</cx:pt>
          <cx:pt idx="30182">130000</cx:pt>
          <cx:pt idx="30183">100000</cx:pt>
          <cx:pt idx="30184">60000</cx:pt>
          <cx:pt idx="30185">150000</cx:pt>
          <cx:pt idx="30186">10000</cx:pt>
          <cx:pt idx="30187">700000</cx:pt>
          <cx:pt idx="30188">140000</cx:pt>
          <cx:pt idx="30189">280000</cx:pt>
          <cx:pt idx="30190">90000</cx:pt>
          <cx:pt idx="30191">40000</cx:pt>
          <cx:pt idx="30192">500000</cx:pt>
          <cx:pt idx="30193">200000</cx:pt>
          <cx:pt idx="30194">260000</cx:pt>
          <cx:pt idx="30195">10000</cx:pt>
          <cx:pt idx="30196">90000</cx:pt>
          <cx:pt idx="30197">100000</cx:pt>
          <cx:pt idx="30198">90000</cx:pt>
          <cx:pt idx="30199">180000</cx:pt>
          <cx:pt idx="30200">110000</cx:pt>
          <cx:pt idx="30201">90000</cx:pt>
          <cx:pt idx="30202">140000</cx:pt>
          <cx:pt idx="30203">180000</cx:pt>
          <cx:pt idx="30204">100000</cx:pt>
          <cx:pt idx="30205">120000</cx:pt>
          <cx:pt idx="30206">90000</cx:pt>
          <cx:pt idx="30207">60000</cx:pt>
          <cx:pt idx="30208">50000</cx:pt>
          <cx:pt idx="30209">10000</cx:pt>
          <cx:pt idx="30210">70000</cx:pt>
          <cx:pt idx="30211">200000</cx:pt>
          <cx:pt idx="30212">90000</cx:pt>
          <cx:pt idx="30213">150000</cx:pt>
          <cx:pt idx="30214">90000</cx:pt>
          <cx:pt idx="30215">190000</cx:pt>
          <cx:pt idx="30216">140000</cx:pt>
          <cx:pt idx="30217">80000</cx:pt>
          <cx:pt idx="30218">90000</cx:pt>
          <cx:pt idx="30219">120000</cx:pt>
          <cx:pt idx="30220">200000</cx:pt>
          <cx:pt idx="30221">320000</cx:pt>
          <cx:pt idx="30222">30000</cx:pt>
          <cx:pt idx="30223">30000</cx:pt>
          <cx:pt idx="30224">160000</cx:pt>
          <cx:pt idx="30225">40000</cx:pt>
          <cx:pt idx="30226">150000</cx:pt>
          <cx:pt idx="30227">30000</cx:pt>
          <cx:pt idx="30228">300000</cx:pt>
          <cx:pt idx="30229">40000</cx:pt>
          <cx:pt idx="30230">30000</cx:pt>
          <cx:pt idx="30231">480000</cx:pt>
          <cx:pt idx="30232">600000</cx:pt>
          <cx:pt idx="30233">50000</cx:pt>
          <cx:pt idx="30234">40000</cx:pt>
          <cx:pt idx="30235">220000</cx:pt>
          <cx:pt idx="30236">190000</cx:pt>
          <cx:pt idx="30237">120000</cx:pt>
          <cx:pt idx="30238">150000</cx:pt>
          <cx:pt idx="30239">100000</cx:pt>
          <cx:pt idx="30240">20000</cx:pt>
          <cx:pt idx="30241">20000</cx:pt>
          <cx:pt idx="30242">350000</cx:pt>
          <cx:pt idx="30243">340000</cx:pt>
          <cx:pt idx="30244">70000</cx:pt>
          <cx:pt idx="30245">40000</cx:pt>
          <cx:pt idx="30246">10000</cx:pt>
          <cx:pt idx="30247">50000</cx:pt>
          <cx:pt idx="30248">10000</cx:pt>
          <cx:pt idx="30249">90000</cx:pt>
          <cx:pt idx="30250">100000</cx:pt>
          <cx:pt idx="30251">200000</cx:pt>
          <cx:pt idx="30252">640000</cx:pt>
          <cx:pt idx="30253">170000</cx:pt>
          <cx:pt idx="30254">200000</cx:pt>
          <cx:pt idx="30255">130000</cx:pt>
          <cx:pt idx="30256">170000</cx:pt>
          <cx:pt idx="30257">160000</cx:pt>
          <cx:pt idx="30258">100000</cx:pt>
          <cx:pt idx="30259">500000</cx:pt>
          <cx:pt idx="30260">750000</cx:pt>
          <cx:pt idx="30261">220000</cx:pt>
          <cx:pt idx="30262">50000</cx:pt>
          <cx:pt idx="30263">180000</cx:pt>
          <cx:pt idx="30264">170000</cx:pt>
          <cx:pt idx="30265">350000</cx:pt>
          <cx:pt idx="30266">190000</cx:pt>
          <cx:pt idx="30267">240000</cx:pt>
          <cx:pt idx="30268">10000</cx:pt>
          <cx:pt idx="30269">80000</cx:pt>
          <cx:pt idx="30270">50000</cx:pt>
          <cx:pt idx="30271">80000</cx:pt>
          <cx:pt idx="30272">50000</cx:pt>
          <cx:pt idx="30273">100000</cx:pt>
          <cx:pt idx="30274">60000</cx:pt>
          <cx:pt idx="30275">430000</cx:pt>
          <cx:pt idx="30276">150000</cx:pt>
          <cx:pt idx="30277">60000</cx:pt>
          <cx:pt idx="30278">110000</cx:pt>
          <cx:pt idx="30279">180000</cx:pt>
          <cx:pt idx="30280">200000</cx:pt>
          <cx:pt idx="30281">120000</cx:pt>
          <cx:pt idx="30282">130000</cx:pt>
          <cx:pt idx="30283">120000</cx:pt>
          <cx:pt idx="30284">200000</cx:pt>
          <cx:pt idx="30285">120000</cx:pt>
          <cx:pt idx="30286">30000</cx:pt>
          <cx:pt idx="30287">80000</cx:pt>
          <cx:pt idx="30288">60000</cx:pt>
          <cx:pt idx="30289">50000</cx:pt>
          <cx:pt idx="30290">60000</cx:pt>
          <cx:pt idx="30291">130000</cx:pt>
          <cx:pt idx="30292">180000</cx:pt>
          <cx:pt idx="30293">500000</cx:pt>
          <cx:pt idx="30294">110000</cx:pt>
          <cx:pt idx="30295">600000</cx:pt>
          <cx:pt idx="30296">190000</cx:pt>
          <cx:pt idx="30297">70000</cx:pt>
          <cx:pt idx="30298">190000</cx:pt>
          <cx:pt idx="30299">70000</cx:pt>
          <cx:pt idx="30300">130000</cx:pt>
          <cx:pt idx="30301">220000</cx:pt>
          <cx:pt idx="30302">90000</cx:pt>
          <cx:pt idx="30303">300000</cx:pt>
          <cx:pt idx="30304">100000</cx:pt>
          <cx:pt idx="30305">190000</cx:pt>
          <cx:pt idx="30306">60000</cx:pt>
          <cx:pt idx="30307">70000</cx:pt>
          <cx:pt idx="30308">100000</cx:pt>
          <cx:pt idx="30309">30000</cx:pt>
          <cx:pt idx="30310">750000</cx:pt>
          <cx:pt idx="30311">700000</cx:pt>
          <cx:pt idx="30312">80000</cx:pt>
          <cx:pt idx="30313">10000</cx:pt>
          <cx:pt idx="30314">30000</cx:pt>
          <cx:pt idx="30315">60000</cx:pt>
          <cx:pt idx="30316">130000</cx:pt>
          <cx:pt idx="30317">10000</cx:pt>
          <cx:pt idx="30318">10000</cx:pt>
          <cx:pt idx="30319">140000</cx:pt>
          <cx:pt idx="30320">40000</cx:pt>
          <cx:pt idx="30321">200000</cx:pt>
          <cx:pt idx="30322">260000</cx:pt>
          <cx:pt idx="30323">170000</cx:pt>
          <cx:pt idx="30324">200000</cx:pt>
          <cx:pt idx="30325">70000</cx:pt>
          <cx:pt idx="30326">10000</cx:pt>
          <cx:pt idx="30327">100000</cx:pt>
          <cx:pt idx="30328">50000</cx:pt>
          <cx:pt idx="30329">160000</cx:pt>
          <cx:pt idx="30330">130000</cx:pt>
          <cx:pt idx="30331">190000</cx:pt>
          <cx:pt idx="30332">160000</cx:pt>
          <cx:pt idx="30333">230000</cx:pt>
          <cx:pt idx="30334">100000</cx:pt>
          <cx:pt idx="30335">200000</cx:pt>
          <cx:pt idx="30336">70000</cx:pt>
          <cx:pt idx="30337">600000</cx:pt>
          <cx:pt idx="30338">70000</cx:pt>
          <cx:pt idx="30339">170000</cx:pt>
          <cx:pt idx="30340">70000</cx:pt>
          <cx:pt idx="30341">180000</cx:pt>
          <cx:pt idx="30342">130000</cx:pt>
          <cx:pt idx="30343">70000</cx:pt>
          <cx:pt idx="30344">130000</cx:pt>
          <cx:pt idx="30345">300000</cx:pt>
          <cx:pt idx="30346">500000</cx:pt>
          <cx:pt idx="30347">120000</cx:pt>
          <cx:pt idx="30348">100000</cx:pt>
          <cx:pt idx="30349">140000</cx:pt>
          <cx:pt idx="30350">200000</cx:pt>
          <cx:pt idx="30351">60000</cx:pt>
          <cx:pt idx="30352">60000</cx:pt>
          <cx:pt idx="30353">80000</cx:pt>
          <cx:pt idx="30354">120000</cx:pt>
          <cx:pt idx="30355">200000</cx:pt>
          <cx:pt idx="30356">190000</cx:pt>
          <cx:pt idx="30357">60000</cx:pt>
          <cx:pt idx="30358">180000</cx:pt>
          <cx:pt idx="30359">250000</cx:pt>
          <cx:pt idx="30360">370000</cx:pt>
          <cx:pt idx="30361">200000</cx:pt>
          <cx:pt idx="30362">300000</cx:pt>
          <cx:pt idx="30363">300000</cx:pt>
          <cx:pt idx="30364">300000</cx:pt>
          <cx:pt idx="30365">80000</cx:pt>
          <cx:pt idx="30366">20000</cx:pt>
          <cx:pt idx="30367">90000</cx:pt>
          <cx:pt idx="30368">390000</cx:pt>
          <cx:pt idx="30369">150000</cx:pt>
          <cx:pt idx="30370">50000</cx:pt>
          <cx:pt idx="30371">30000</cx:pt>
          <cx:pt idx="30372">10000</cx:pt>
          <cx:pt idx="30373">10000</cx:pt>
          <cx:pt idx="30374">230000</cx:pt>
          <cx:pt idx="30375">200000</cx:pt>
          <cx:pt idx="30376">50000</cx:pt>
          <cx:pt idx="30377">250000</cx:pt>
          <cx:pt idx="30378">50000</cx:pt>
          <cx:pt idx="30379">60000</cx:pt>
          <cx:pt idx="30380">200000</cx:pt>
          <cx:pt idx="30381">80000</cx:pt>
          <cx:pt idx="30382">20000</cx:pt>
          <cx:pt idx="30383">350000</cx:pt>
          <cx:pt idx="30384">230000</cx:pt>
          <cx:pt idx="30385">150000</cx:pt>
          <cx:pt idx="30386">100000</cx:pt>
          <cx:pt idx="30387">90000</cx:pt>
          <cx:pt idx="30388">120000</cx:pt>
          <cx:pt idx="30389">140000</cx:pt>
          <cx:pt idx="30390">330000</cx:pt>
          <cx:pt idx="30391">300000</cx:pt>
          <cx:pt idx="30392">90000</cx:pt>
          <cx:pt idx="30393">330000</cx:pt>
          <cx:pt idx="30394">160000</cx:pt>
          <cx:pt idx="30395">90000</cx:pt>
          <cx:pt idx="30396">60000</cx:pt>
          <cx:pt idx="30397">90000</cx:pt>
          <cx:pt idx="30398">80000</cx:pt>
          <cx:pt idx="30399">80000</cx:pt>
          <cx:pt idx="30400">400000</cx:pt>
          <cx:pt idx="30401">300000</cx:pt>
          <cx:pt idx="30402">450000</cx:pt>
          <cx:pt idx="30403">160000</cx:pt>
          <cx:pt idx="30404">180000</cx:pt>
          <cx:pt idx="30405">180000</cx:pt>
          <cx:pt idx="30406">490000</cx:pt>
          <cx:pt idx="30407">100000</cx:pt>
          <cx:pt idx="30408">160000</cx:pt>
          <cx:pt idx="30409">200000</cx:pt>
          <cx:pt idx="30410">210000</cx:pt>
          <cx:pt idx="30411">10000</cx:pt>
          <cx:pt idx="30412">50000</cx:pt>
          <cx:pt idx="30413">250000</cx:pt>
          <cx:pt idx="30414">100000</cx:pt>
          <cx:pt idx="30415">40000</cx:pt>
          <cx:pt idx="30416">30000</cx:pt>
          <cx:pt idx="30417">190000</cx:pt>
          <cx:pt idx="30418">100000</cx:pt>
          <cx:pt idx="30419">90000</cx:pt>
          <cx:pt idx="30420">120000</cx:pt>
          <cx:pt idx="30421">10000</cx:pt>
          <cx:pt idx="30422">200000</cx:pt>
          <cx:pt idx="30423">10000</cx:pt>
          <cx:pt idx="30424">250000</cx:pt>
          <cx:pt idx="30425">400000</cx:pt>
          <cx:pt idx="30426">50000</cx:pt>
          <cx:pt idx="30427">80000</cx:pt>
          <cx:pt idx="30428">150000</cx:pt>
          <cx:pt idx="30429">150000</cx:pt>
          <cx:pt idx="30430">170000</cx:pt>
          <cx:pt idx="30431">10000</cx:pt>
          <cx:pt idx="30432">100000</cx:pt>
          <cx:pt idx="30433">20000</cx:pt>
          <cx:pt idx="30434">80000</cx:pt>
          <cx:pt idx="30435">120000</cx:pt>
          <cx:pt idx="30436">70000</cx:pt>
          <cx:pt idx="30437">40000</cx:pt>
          <cx:pt idx="30438">80000</cx:pt>
          <cx:pt idx="30439">200000</cx:pt>
          <cx:pt idx="30440">200000</cx:pt>
          <cx:pt idx="30441">200000</cx:pt>
          <cx:pt idx="30442">40000</cx:pt>
          <cx:pt idx="30443">20000</cx:pt>
          <cx:pt idx="30444">20000</cx:pt>
          <cx:pt idx="30445">400000</cx:pt>
          <cx:pt idx="30446">40000</cx:pt>
          <cx:pt idx="30447">140000</cx:pt>
          <cx:pt idx="30448">80000</cx:pt>
          <cx:pt idx="30449">380000</cx:pt>
          <cx:pt idx="30450">800000</cx:pt>
          <cx:pt idx="30451">50000</cx:pt>
          <cx:pt idx="30452">120000</cx:pt>
          <cx:pt idx="30453">60000</cx:pt>
          <cx:pt idx="30454">450000</cx:pt>
          <cx:pt idx="30455">380000</cx:pt>
          <cx:pt idx="30456">70000</cx:pt>
          <cx:pt idx="30457">70000</cx:pt>
          <cx:pt idx="30458">450000</cx:pt>
          <cx:pt idx="30459">120000</cx:pt>
          <cx:pt idx="30460">230000</cx:pt>
          <cx:pt idx="30461">10000</cx:pt>
          <cx:pt idx="30462">140000</cx:pt>
          <cx:pt idx="30463">130000</cx:pt>
          <cx:pt idx="30464">1200000</cx:pt>
          <cx:pt idx="30465">380000</cx:pt>
          <cx:pt idx="30466">400000</cx:pt>
          <cx:pt idx="30467">150000</cx:pt>
          <cx:pt idx="30468">140000</cx:pt>
          <cx:pt idx="30469">180000</cx:pt>
          <cx:pt idx="30470">180000</cx:pt>
          <cx:pt idx="30471">40000</cx:pt>
          <cx:pt idx="30472">420000</cx:pt>
          <cx:pt idx="30473">130000</cx:pt>
          <cx:pt idx="30474">180000</cx:pt>
          <cx:pt idx="30475">120000</cx:pt>
          <cx:pt idx="30476">100000</cx:pt>
          <cx:pt idx="30477">40000</cx:pt>
          <cx:pt idx="30478">150000</cx:pt>
          <cx:pt idx="30479">50000</cx:pt>
          <cx:pt idx="30480">250000</cx:pt>
          <cx:pt idx="30481">350000</cx:pt>
          <cx:pt idx="30482">30000</cx:pt>
          <cx:pt idx="30483">50000</cx:pt>
          <cx:pt idx="30484">50000</cx:pt>
          <cx:pt idx="30485">90000</cx:pt>
          <cx:pt idx="30486">300000</cx:pt>
          <cx:pt idx="30487">50000</cx:pt>
          <cx:pt idx="30488">90000</cx:pt>
          <cx:pt idx="30489">80000</cx:pt>
          <cx:pt idx="30490">30000</cx:pt>
          <cx:pt idx="30491">50000</cx:pt>
          <cx:pt idx="30492">120000</cx:pt>
          <cx:pt idx="30493">90000</cx:pt>
          <cx:pt idx="30494">230000</cx:pt>
          <cx:pt idx="30495">160000</cx:pt>
          <cx:pt idx="30496">420000</cx:pt>
          <cx:pt idx="30497">400000</cx:pt>
          <cx:pt idx="30498">800000</cx:pt>
          <cx:pt idx="30499">300000</cx:pt>
          <cx:pt idx="30500">100000</cx:pt>
          <cx:pt idx="30501">100000</cx:pt>
          <cx:pt idx="30502">30000</cx:pt>
          <cx:pt idx="30503">30000</cx:pt>
          <cx:pt idx="30504">180000</cx:pt>
          <cx:pt idx="30505">180000</cx:pt>
          <cx:pt idx="30506">180000</cx:pt>
          <cx:pt idx="30507">180000</cx:pt>
          <cx:pt idx="30508">10000</cx:pt>
          <cx:pt idx="30509">300000</cx:pt>
          <cx:pt idx="30510">200000</cx:pt>
          <cx:pt idx="30511">110000</cx:pt>
          <cx:pt idx="30512">300000</cx:pt>
          <cx:pt idx="30513">350000</cx:pt>
          <cx:pt idx="30514">40000</cx:pt>
          <cx:pt idx="30515">70000</cx:pt>
          <cx:pt idx="30516">120000</cx:pt>
          <cx:pt idx="30517">150000</cx:pt>
          <cx:pt idx="30518">30000</cx:pt>
          <cx:pt idx="30519">280000</cx:pt>
          <cx:pt idx="30520">50000</cx:pt>
          <cx:pt idx="30521">80000</cx:pt>
          <cx:pt idx="30522">210000</cx:pt>
          <cx:pt idx="30523">170000</cx:pt>
          <cx:pt idx="30524">100000</cx:pt>
          <cx:pt idx="30525">150000</cx:pt>
          <cx:pt idx="30526">80000</cx:pt>
          <cx:pt idx="30527">80000</cx:pt>
          <cx:pt idx="30528">750000</cx:pt>
          <cx:pt idx="30529">400000</cx:pt>
          <cx:pt idx="30530">300000</cx:pt>
          <cx:pt idx="30531">250000</cx:pt>
          <cx:pt idx="30532">300000</cx:pt>
          <cx:pt idx="30533">360000</cx:pt>
          <cx:pt idx="30534">40000</cx:pt>
          <cx:pt idx="30535">190000</cx:pt>
          <cx:pt idx="30536">150000</cx:pt>
          <cx:pt idx="30537">80000</cx:pt>
          <cx:pt idx="30538">90000</cx:pt>
          <cx:pt idx="30539">170000</cx:pt>
          <cx:pt idx="30540">130000</cx:pt>
          <cx:pt idx="30541">60000</cx:pt>
          <cx:pt idx="30542">680000</cx:pt>
          <cx:pt idx="30543">100000</cx:pt>
          <cx:pt idx="30544">100000</cx:pt>
          <cx:pt idx="30545">500000</cx:pt>
          <cx:pt idx="30546">150000</cx:pt>
          <cx:pt idx="30547">150000</cx:pt>
          <cx:pt idx="30548">130000</cx:pt>
          <cx:pt idx="30549">250000</cx:pt>
          <cx:pt idx="30550">80000</cx:pt>
          <cx:pt idx="30551">260000</cx:pt>
          <cx:pt idx="30552">250000</cx:pt>
          <cx:pt idx="30553">140000</cx:pt>
          <cx:pt idx="30554">150000</cx:pt>
          <cx:pt idx="30555">140000</cx:pt>
          <cx:pt idx="30556">250000</cx:pt>
          <cx:pt idx="30557">90000</cx:pt>
          <cx:pt idx="30558">300000</cx:pt>
          <cx:pt idx="30559">70000</cx:pt>
          <cx:pt idx="30560">150000</cx:pt>
          <cx:pt idx="30561">2520000</cx:pt>
          <cx:pt idx="30562">80000</cx:pt>
          <cx:pt idx="30563">150000</cx:pt>
          <cx:pt idx="30564">160000</cx:pt>
          <cx:pt idx="30565">150000</cx:pt>
          <cx:pt idx="30566">400000</cx:pt>
          <cx:pt idx="30567">300000</cx:pt>
          <cx:pt idx="30568">90000</cx:pt>
          <cx:pt idx="30569">50000</cx:pt>
          <cx:pt idx="30570">70000</cx:pt>
          <cx:pt idx="30571">120000</cx:pt>
          <cx:pt idx="30572">130000</cx:pt>
          <cx:pt idx="30573">350000</cx:pt>
          <cx:pt idx="30574">500000</cx:pt>
          <cx:pt idx="30575">160000</cx:pt>
          <cx:pt idx="30576">180000</cx:pt>
          <cx:pt idx="30577">90000</cx:pt>
          <cx:pt idx="30578">20000</cx:pt>
          <cx:pt idx="30579">150000</cx:pt>
          <cx:pt idx="30580">110000</cx:pt>
          <cx:pt idx="30581">90000</cx:pt>
          <cx:pt idx="30582">80000</cx:pt>
          <cx:pt idx="30583">80000</cx:pt>
          <cx:pt idx="30584">500000</cx:pt>
          <cx:pt idx="30585">2520000</cx:pt>
          <cx:pt idx="30586">400000</cx:pt>
          <cx:pt idx="30587">250000</cx:pt>
          <cx:pt idx="30588">30000</cx:pt>
          <cx:pt idx="30589">280000</cx:pt>
          <cx:pt idx="30590">500000</cx:pt>
          <cx:pt idx="30591">170000</cx:pt>
          <cx:pt idx="30592">220000</cx:pt>
          <cx:pt idx="30593">20000</cx:pt>
          <cx:pt idx="30594">160000</cx:pt>
          <cx:pt idx="30595">180000</cx:pt>
          <cx:pt idx="30596">90000</cx:pt>
          <cx:pt idx="30597">320000</cx:pt>
          <cx:pt idx="30598">400000</cx:pt>
          <cx:pt idx="30599">80000</cx:pt>
          <cx:pt idx="30600">180000</cx:pt>
          <cx:pt idx="30601">150000</cx:pt>
          <cx:pt idx="30602">350000</cx:pt>
          <cx:pt idx="30603">260000</cx:pt>
          <cx:pt idx="30604">2520000</cx:pt>
          <cx:pt idx="30605">20000</cx:pt>
          <cx:pt idx="30606">330000</cx:pt>
          <cx:pt idx="30607">240000</cx:pt>
          <cx:pt idx="30608">170000</cx:pt>
          <cx:pt idx="30609">140000</cx:pt>
          <cx:pt idx="30610">110000</cx:pt>
          <cx:pt idx="30611">90000</cx:pt>
          <cx:pt idx="30612">200000</cx:pt>
          <cx:pt idx="30613">100000</cx:pt>
          <cx:pt idx="30614">150000</cx:pt>
          <cx:pt idx="30615">600000</cx:pt>
          <cx:pt idx="30616">90000</cx:pt>
          <cx:pt idx="30617">350000</cx:pt>
          <cx:pt idx="30618">200000</cx:pt>
          <cx:pt idx="30619">120000</cx:pt>
          <cx:pt idx="30620">480000</cx:pt>
          <cx:pt idx="30621">600000</cx:pt>
          <cx:pt idx="30622">90000</cx:pt>
          <cx:pt idx="30623">100000</cx:pt>
          <cx:pt idx="30624">10000</cx:pt>
          <cx:pt idx="30625">120000</cx:pt>
          <cx:pt idx="30626">390000</cx:pt>
          <cx:pt idx="30627">120000</cx:pt>
          <cx:pt idx="30628">100000</cx:pt>
          <cx:pt idx="30629">20000</cx:pt>
          <cx:pt idx="30630">10000</cx:pt>
          <cx:pt idx="30631">60000</cx:pt>
          <cx:pt idx="30632">150000</cx:pt>
          <cx:pt idx="30633">40000</cx:pt>
          <cx:pt idx="30634">30000</cx:pt>
          <cx:pt idx="30635">230000</cx:pt>
          <cx:pt idx="30636">200000</cx:pt>
          <cx:pt idx="30637">120000</cx:pt>
          <cx:pt idx="30638">10000</cx:pt>
          <cx:pt idx="30639">300000</cx:pt>
          <cx:pt idx="30640">630000</cx:pt>
          <cx:pt idx="30641">310000</cx:pt>
          <cx:pt idx="30642">150000</cx:pt>
          <cx:pt idx="30643">80000</cx:pt>
          <cx:pt idx="30644">70000</cx:pt>
          <cx:pt idx="30645">140000</cx:pt>
          <cx:pt idx="30646">30000</cx:pt>
          <cx:pt idx="30647">30000</cx:pt>
          <cx:pt idx="30648">20000</cx:pt>
          <cx:pt idx="30649">250000</cx:pt>
          <cx:pt idx="30650">30000</cx:pt>
          <cx:pt idx="30651">140000</cx:pt>
          <cx:pt idx="30652">300000</cx:pt>
          <cx:pt idx="30653">80000</cx:pt>
          <cx:pt idx="30654">150000</cx:pt>
          <cx:pt idx="30655">150000</cx:pt>
          <cx:pt idx="30656">60000</cx:pt>
          <cx:pt idx="30657">60000</cx:pt>
          <cx:pt idx="30658">150000</cx:pt>
          <cx:pt idx="30659">290000</cx:pt>
          <cx:pt idx="30660">230000</cx:pt>
          <cx:pt idx="30661">190000</cx:pt>
          <cx:pt idx="30662">280000</cx:pt>
          <cx:pt idx="30663">100000</cx:pt>
          <cx:pt idx="30664">250000</cx:pt>
          <cx:pt idx="30665">200000</cx:pt>
          <cx:pt idx="30666">60000</cx:pt>
          <cx:pt idx="30667">60000</cx:pt>
          <cx:pt idx="30668">400000</cx:pt>
          <cx:pt idx="30669">90000</cx:pt>
          <cx:pt idx="30670">50000</cx:pt>
          <cx:pt idx="30671">130000</cx:pt>
          <cx:pt idx="30672">50000</cx:pt>
          <cx:pt idx="30673">40000</cx:pt>
          <cx:pt idx="30674">20000</cx:pt>
          <cx:pt idx="30675">100000</cx:pt>
          <cx:pt idx="30676">300000</cx:pt>
          <cx:pt idx="30677">130000</cx:pt>
          <cx:pt idx="30678">250000</cx:pt>
          <cx:pt idx="30679">370000</cx:pt>
          <cx:pt idx="30680">380000</cx:pt>
          <cx:pt idx="30681">250000</cx:pt>
          <cx:pt idx="30682">100000</cx:pt>
          <cx:pt idx="30683">100000</cx:pt>
          <cx:pt idx="30684">200000</cx:pt>
          <cx:pt idx="30685">90000</cx:pt>
          <cx:pt idx="30686">10000</cx:pt>
          <cx:pt idx="30687">130000</cx:pt>
          <cx:pt idx="30688">180000</cx:pt>
          <cx:pt idx="30689">120000</cx:pt>
          <cx:pt idx="30690">180000</cx:pt>
          <cx:pt idx="30691">20000</cx:pt>
          <cx:pt idx="30692">200000</cx:pt>
          <cx:pt idx="30693">80000</cx:pt>
          <cx:pt idx="30694">150000</cx:pt>
          <cx:pt idx="30695">160000</cx:pt>
          <cx:pt idx="30696">150000</cx:pt>
          <cx:pt idx="30697">160000</cx:pt>
          <cx:pt idx="30698">200000</cx:pt>
          <cx:pt idx="30699">230000</cx:pt>
          <cx:pt idx="30700">210000</cx:pt>
          <cx:pt idx="30701">70000</cx:pt>
          <cx:pt idx="30702">350000</cx:pt>
          <cx:pt idx="30703">150000</cx:pt>
          <cx:pt idx="30704">1100000</cx:pt>
          <cx:pt idx="30705">300000</cx:pt>
          <cx:pt idx="30706">350000</cx:pt>
          <cx:pt idx="30707">150000</cx:pt>
          <cx:pt idx="30708">330000</cx:pt>
          <cx:pt idx="30709">180000</cx:pt>
          <cx:pt idx="30710">200000</cx:pt>
          <cx:pt idx="30711">200000</cx:pt>
          <cx:pt idx="30712">240000</cx:pt>
          <cx:pt idx="30713">80000</cx:pt>
          <cx:pt idx="30714">60000</cx:pt>
          <cx:pt idx="30715">180000</cx:pt>
          <cx:pt idx="30716">390000</cx:pt>
          <cx:pt idx="30717">130000</cx:pt>
          <cx:pt idx="30718">350000</cx:pt>
          <cx:pt idx="30719">300000</cx:pt>
          <cx:pt idx="30720">300000</cx:pt>
          <cx:pt idx="30721">170000</cx:pt>
          <cx:pt idx="30722">350000</cx:pt>
          <cx:pt idx="30723">80000</cx:pt>
          <cx:pt idx="30724">120000</cx:pt>
          <cx:pt idx="30725">140000</cx:pt>
          <cx:pt idx="30726">300000</cx:pt>
          <cx:pt idx="30727">200000</cx:pt>
          <cx:pt idx="30728">240000</cx:pt>
          <cx:pt idx="30729">200000</cx:pt>
          <cx:pt idx="30730">400000</cx:pt>
          <cx:pt idx="30731">400000</cx:pt>
          <cx:pt idx="30732">140000</cx:pt>
          <cx:pt idx="30733">140000</cx:pt>
          <cx:pt idx="30734">210000</cx:pt>
          <cx:pt idx="30735">250000</cx:pt>
          <cx:pt idx="30736">200000</cx:pt>
          <cx:pt idx="30737">130000</cx:pt>
          <cx:pt idx="30738">450000</cx:pt>
          <cx:pt idx="30739">60000</cx:pt>
          <cx:pt idx="30740">190000</cx:pt>
          <cx:pt idx="30741">120000</cx:pt>
          <cx:pt idx="30742">140000</cx:pt>
          <cx:pt idx="30743">540000</cx:pt>
          <cx:pt idx="30744">70000</cx:pt>
          <cx:pt idx="30745">360000</cx:pt>
          <cx:pt idx="30746">120000</cx:pt>
          <cx:pt idx="30747">400000</cx:pt>
          <cx:pt idx="30748">150000</cx:pt>
          <cx:pt idx="30749">100000</cx:pt>
          <cx:pt idx="30750">170000</cx:pt>
          <cx:pt idx="30751">250000</cx:pt>
          <cx:pt idx="30752">400000</cx:pt>
          <cx:pt idx="30753">180000</cx:pt>
          <cx:pt idx="30754">250000</cx:pt>
          <cx:pt idx="30755">220000</cx:pt>
          <cx:pt idx="30756">200000</cx:pt>
          <cx:pt idx="30757">110000</cx:pt>
          <cx:pt idx="30758">150000</cx:pt>
          <cx:pt idx="30759">180000</cx:pt>
          <cx:pt idx="30760">340000</cx:pt>
          <cx:pt idx="30761">300000</cx:pt>
          <cx:pt idx="30762">350000</cx:pt>
          <cx:pt idx="30763">700000</cx:pt>
          <cx:pt idx="30764">400000</cx:pt>
          <cx:pt idx="30765">2520000</cx:pt>
          <cx:pt idx="30766">250000</cx:pt>
          <cx:pt idx="30767">350000</cx:pt>
          <cx:pt idx="30768">100000</cx:pt>
          <cx:pt idx="30769">80000</cx:pt>
          <cx:pt idx="30770">90000</cx:pt>
          <cx:pt idx="30771">200000</cx:pt>
          <cx:pt idx="30772">40000</cx:pt>
          <cx:pt idx="30773">450000</cx:pt>
          <cx:pt idx="30774">80000</cx:pt>
          <cx:pt idx="30775">190000</cx:pt>
          <cx:pt idx="30776">340000</cx:pt>
          <cx:pt idx="30777">320000</cx:pt>
          <cx:pt idx="30778">300000</cx:pt>
          <cx:pt idx="30779">250000</cx:pt>
          <cx:pt idx="30780">100000</cx:pt>
          <cx:pt idx="30781">150000</cx:pt>
          <cx:pt idx="30782">300000</cx:pt>
          <cx:pt idx="30783">80000</cx:pt>
          <cx:pt idx="30784">100000</cx:pt>
          <cx:pt idx="30785">580000</cx:pt>
          <cx:pt idx="30786">250000</cx:pt>
          <cx:pt idx="30787">320000</cx:pt>
          <cx:pt idx="30788">190000</cx:pt>
          <cx:pt idx="30789">140000</cx:pt>
          <cx:pt idx="30790">580000</cx:pt>
          <cx:pt idx="30791">100000</cx:pt>
          <cx:pt idx="30792">330000</cx:pt>
          <cx:pt idx="30793">150000</cx:pt>
          <cx:pt idx="30794">130000</cx:pt>
          <cx:pt idx="30795">240000</cx:pt>
          <cx:pt idx="30796">140000</cx:pt>
          <cx:pt idx="30797">130000</cx:pt>
          <cx:pt idx="30798">530000</cx:pt>
          <cx:pt idx="30799">40000</cx:pt>
          <cx:pt idx="30800">300000</cx:pt>
          <cx:pt idx="30801">350000</cx:pt>
          <cx:pt idx="30802">300000</cx:pt>
          <cx:pt idx="30803">150000</cx:pt>
          <cx:pt idx="30804">150000</cx:pt>
          <cx:pt idx="30805">650000</cx:pt>
          <cx:pt idx="30806">430000</cx:pt>
          <cx:pt idx="30807">220000</cx:pt>
          <cx:pt idx="30808">220000</cx:pt>
          <cx:pt idx="30809">200000</cx:pt>
          <cx:pt idx="30810">200000</cx:pt>
          <cx:pt idx="30811">230000</cx:pt>
          <cx:pt idx="30812">110000</cx:pt>
          <cx:pt idx="30813">230000</cx:pt>
          <cx:pt idx="30814">140000</cx:pt>
          <cx:pt idx="30815">200000</cx:pt>
          <cx:pt idx="30816">300000</cx:pt>
          <cx:pt idx="30817">350000</cx:pt>
          <cx:pt idx="30818">180000</cx:pt>
          <cx:pt idx="30819">140000</cx:pt>
          <cx:pt idx="30820">150000</cx:pt>
          <cx:pt idx="30821">250000</cx:pt>
          <cx:pt idx="30822">150000</cx:pt>
          <cx:pt idx="30823">60000</cx:pt>
          <cx:pt idx="30824">200000</cx:pt>
          <cx:pt idx="30825">190000</cx:pt>
          <cx:pt idx="30826">150000</cx:pt>
          <cx:pt idx="30827">230000</cx:pt>
          <cx:pt idx="30828">110000</cx:pt>
          <cx:pt idx="30829">320000</cx:pt>
          <cx:pt idx="30830">150000</cx:pt>
          <cx:pt idx="30831">160000</cx:pt>
          <cx:pt idx="30832">280000</cx:pt>
          <cx:pt idx="30833">250000</cx:pt>
          <cx:pt idx="30834">160000</cx:pt>
          <cx:pt idx="30835">250000</cx:pt>
          <cx:pt idx="30836">260000</cx:pt>
          <cx:pt idx="30837">90000</cx:pt>
          <cx:pt idx="30838">180000</cx:pt>
          <cx:pt idx="30839">180000</cx:pt>
          <cx:pt idx="30840">100000</cx:pt>
          <cx:pt idx="30841">490000</cx:pt>
          <cx:pt idx="30842">200000</cx:pt>
          <cx:pt idx="30843">180000</cx:pt>
          <cx:pt idx="30844">400000</cx:pt>
          <cx:pt idx="30845">150000</cx:pt>
          <cx:pt idx="30846">160000</cx:pt>
          <cx:pt idx="30847">160000</cx:pt>
          <cx:pt idx="30848">150000</cx:pt>
          <cx:pt idx="30849">50000</cx:pt>
          <cx:pt idx="30850">160000</cx:pt>
          <cx:pt idx="30851">80000</cx:pt>
          <cx:pt idx="30852">480000</cx:pt>
          <cx:pt idx="30853">150000</cx:pt>
          <cx:pt idx="30854">380000</cx:pt>
          <cx:pt idx="30855">240000</cx:pt>
          <cx:pt idx="30856">120000</cx:pt>
          <cx:pt idx="30857">400000</cx:pt>
          <cx:pt idx="30858">170000</cx:pt>
          <cx:pt idx="30859">240000</cx:pt>
          <cx:pt idx="30860">240000</cx:pt>
          <cx:pt idx="30861">280000</cx:pt>
          <cx:pt idx="30862">250000</cx:pt>
          <cx:pt idx="30863">300000</cx:pt>
          <cx:pt idx="30864">400000</cx:pt>
          <cx:pt idx="30865">300000</cx:pt>
          <cx:pt idx="30866">60000</cx:pt>
          <cx:pt idx="30867">250000</cx:pt>
          <cx:pt idx="30868">240000</cx:pt>
          <cx:pt idx="30869">200000</cx:pt>
          <cx:pt idx="30870">330000</cx:pt>
          <cx:pt idx="30871">200000</cx:pt>
          <cx:pt idx="30872">170000</cx:pt>
          <cx:pt idx="30873">140000</cx:pt>
          <cx:pt idx="30874">250000</cx:pt>
          <cx:pt idx="30875">280000</cx:pt>
          <cx:pt idx="30876">60000</cx:pt>
          <cx:pt idx="30877">110000</cx:pt>
          <cx:pt idx="30878">50000</cx:pt>
          <cx:pt idx="30879">260000</cx:pt>
          <cx:pt idx="30880">80000</cx:pt>
          <cx:pt idx="30881">190000</cx:pt>
          <cx:pt idx="30882">230000</cx:pt>
          <cx:pt idx="30883">140000</cx:pt>
          <cx:pt idx="30884">150000</cx:pt>
          <cx:pt idx="30885">250000</cx:pt>
          <cx:pt idx="30886">170000</cx:pt>
          <cx:pt idx="30887">90000</cx:pt>
          <cx:pt idx="30888">300000</cx:pt>
          <cx:pt idx="30889">170000</cx:pt>
          <cx:pt idx="30890">400000</cx:pt>
          <cx:pt idx="30891">280000</cx:pt>
          <cx:pt idx="30892">240000</cx:pt>
          <cx:pt idx="30893">230000</cx:pt>
          <cx:pt idx="30894">600000</cx:pt>
          <cx:pt idx="30895">150000</cx:pt>
          <cx:pt idx="30896">130000</cx:pt>
          <cx:pt idx="30897">190000</cx:pt>
          <cx:pt idx="30898">300000</cx:pt>
          <cx:pt idx="30899">250000</cx:pt>
          <cx:pt idx="30900">190000</cx:pt>
          <cx:pt idx="30901">150000</cx:pt>
          <cx:pt idx="30902">700000</cx:pt>
          <cx:pt idx="30903">130000</cx:pt>
          <cx:pt idx="30904">190000</cx:pt>
          <cx:pt idx="30905">180000</cx:pt>
          <cx:pt idx="30906">450000</cx:pt>
          <cx:pt idx="30907">480000</cx:pt>
          <cx:pt idx="30908">140000</cx:pt>
          <cx:pt idx="30909">90000</cx:pt>
          <cx:pt idx="30910">130000</cx:pt>
          <cx:pt idx="30911">170000</cx:pt>
          <cx:pt idx="30912">120000</cx:pt>
          <cx:pt idx="30913">240000</cx:pt>
          <cx:pt idx="30914">280000</cx:pt>
          <cx:pt idx="30915">390000</cx:pt>
          <cx:pt idx="30916">120000</cx:pt>
          <cx:pt idx="30917">150000</cx:pt>
          <cx:pt idx="30918">100000</cx:pt>
          <cx:pt idx="30919">480000</cx:pt>
          <cx:pt idx="30920">310000</cx:pt>
          <cx:pt idx="30921">230000</cx:pt>
          <cx:pt idx="30922">430000</cx:pt>
          <cx:pt idx="30923">80000</cx:pt>
          <cx:pt idx="30924">2520000</cx:pt>
          <cx:pt idx="30925">90000</cx:pt>
          <cx:pt idx="30926">100000</cx:pt>
          <cx:pt idx="30927">150000</cx:pt>
          <cx:pt idx="30928">150000</cx:pt>
          <cx:pt idx="30929">280000</cx:pt>
          <cx:pt idx="30930">230000</cx:pt>
          <cx:pt idx="30931">160000</cx:pt>
          <cx:pt idx="30932">230000</cx:pt>
          <cx:pt idx="30933">180000</cx:pt>
          <cx:pt idx="30934">120000</cx:pt>
          <cx:pt idx="30935">630000</cx:pt>
          <cx:pt idx="30936">90000</cx:pt>
          <cx:pt idx="30937">120000</cx:pt>
          <cx:pt idx="30938">390000</cx:pt>
          <cx:pt idx="30939">250000</cx:pt>
          <cx:pt idx="30940">200000</cx:pt>
          <cx:pt idx="30941">180000</cx:pt>
          <cx:pt idx="30942">150000</cx:pt>
          <cx:pt idx="30943">180000</cx:pt>
          <cx:pt idx="30944">380000</cx:pt>
          <cx:pt idx="30945">90000</cx:pt>
          <cx:pt idx="30946">110000</cx:pt>
          <cx:pt idx="30947">380000</cx:pt>
          <cx:pt idx="30948">70000</cx:pt>
          <cx:pt idx="30949">350000</cx:pt>
          <cx:pt idx="30950">270000</cx:pt>
          <cx:pt idx="30951">130000</cx:pt>
          <cx:pt idx="30952">120000</cx:pt>
          <cx:pt idx="30953">130000</cx:pt>
          <cx:pt idx="30954">100000</cx:pt>
          <cx:pt idx="30955">330000</cx:pt>
          <cx:pt idx="30956">550000</cx:pt>
          <cx:pt idx="30957">20000</cx:pt>
          <cx:pt idx="30958">350000</cx:pt>
          <cx:pt idx="30959">170000</cx:pt>
          <cx:pt idx="30960">180000</cx:pt>
          <cx:pt idx="30961">80000</cx:pt>
          <cx:pt idx="30962">180000</cx:pt>
          <cx:pt idx="30963">110000</cx:pt>
          <cx:pt idx="30964">170000</cx:pt>
          <cx:pt idx="30965">150000</cx:pt>
          <cx:pt idx="30966">160000</cx:pt>
          <cx:pt idx="30967">200000</cx:pt>
          <cx:pt idx="30968">260000</cx:pt>
          <cx:pt idx="30969">260000</cx:pt>
          <cx:pt idx="30970">130000</cx:pt>
          <cx:pt idx="30971">250000</cx:pt>
          <cx:pt idx="30972">220000</cx:pt>
          <cx:pt idx="30973">300000</cx:pt>
          <cx:pt idx="30974">830000</cx:pt>
          <cx:pt idx="30975">200000</cx:pt>
          <cx:pt idx="30976">300000</cx:pt>
          <cx:pt idx="30977">750000</cx:pt>
          <cx:pt idx="30978">750000</cx:pt>
          <cx:pt idx="30979">170000</cx:pt>
          <cx:pt idx="30980">130000</cx:pt>
          <cx:pt idx="30981">110000</cx:pt>
          <cx:pt idx="30982">120000</cx:pt>
          <cx:pt idx="30983">300000</cx:pt>
          <cx:pt idx="30984">190000</cx:pt>
          <cx:pt idx="30985">450000</cx:pt>
          <cx:pt idx="30986">300000</cx:pt>
          <cx:pt idx="30987">320000</cx:pt>
          <cx:pt idx="30988">200000</cx:pt>
          <cx:pt idx="30989">380000</cx:pt>
          <cx:pt idx="30990">500000</cx:pt>
          <cx:pt idx="30991">360000</cx:pt>
          <cx:pt idx="30992">390000</cx:pt>
          <cx:pt idx="30993">400000</cx:pt>
          <cx:pt idx="30994">160000</cx:pt>
          <cx:pt idx="30995">70000</cx:pt>
          <cx:pt idx="30996">210000</cx:pt>
          <cx:pt idx="30997">450000</cx:pt>
          <cx:pt idx="30998">350000</cx:pt>
          <cx:pt idx="30999">1200000</cx:pt>
          <cx:pt idx="31000">170000</cx:pt>
          <cx:pt idx="31001">300000</cx:pt>
          <cx:pt idx="31002">90000</cx:pt>
          <cx:pt idx="31003">100000</cx:pt>
          <cx:pt idx="31004">150000</cx:pt>
          <cx:pt idx="31005">180000</cx:pt>
          <cx:pt idx="31006">250000</cx:pt>
          <cx:pt idx="31007">180000</cx:pt>
          <cx:pt idx="31008">180000</cx:pt>
          <cx:pt idx="31009">380000</cx:pt>
          <cx:pt idx="31010">180000</cx:pt>
          <cx:pt idx="31011">450000</cx:pt>
          <cx:pt idx="31012">180000</cx:pt>
          <cx:pt idx="31013">330000</cx:pt>
          <cx:pt idx="31014">240000</cx:pt>
          <cx:pt idx="31015">110000</cx:pt>
          <cx:pt idx="31016">50000</cx:pt>
          <cx:pt idx="31017">60000</cx:pt>
          <cx:pt idx="31018">410000</cx:pt>
          <cx:pt idx="31019">900000</cx:pt>
          <cx:pt idx="31020">200000</cx:pt>
          <cx:pt idx="31021">900000</cx:pt>
          <cx:pt idx="31022">650000</cx:pt>
          <cx:pt idx="31023">90000</cx:pt>
          <cx:pt idx="31024">140000</cx:pt>
          <cx:pt idx="31025">380000</cx:pt>
          <cx:pt idx="31026">150000</cx:pt>
          <cx:pt idx="31027">530000</cx:pt>
          <cx:pt idx="31028">250000</cx:pt>
          <cx:pt idx="31029">440000</cx:pt>
          <cx:pt idx="31030">360000</cx:pt>
          <cx:pt idx="31031">350000</cx:pt>
          <cx:pt idx="31032">370000</cx:pt>
          <cx:pt idx="31033">230000</cx:pt>
          <cx:pt idx="31034">450000</cx:pt>
          <cx:pt idx="31035">350000</cx:pt>
          <cx:pt idx="31036">330000</cx:pt>
          <cx:pt idx="31037">230000</cx:pt>
          <cx:pt idx="31038">130000</cx:pt>
          <cx:pt idx="31039">310000</cx:pt>
          <cx:pt idx="31040">180000</cx:pt>
          <cx:pt idx="31041">180000</cx:pt>
          <cx:pt idx="31042">2520000</cx:pt>
          <cx:pt idx="31043">300000</cx:pt>
          <cx:pt idx="31044">180000</cx:pt>
          <cx:pt idx="31045">130000</cx:pt>
          <cx:pt idx="31046">80000</cx:pt>
          <cx:pt idx="31047">350000</cx:pt>
          <cx:pt idx="31048">80000</cx:pt>
          <cx:pt idx="31049">210000</cx:pt>
          <cx:pt idx="31050">180000</cx:pt>
          <cx:pt idx="31051">130000</cx:pt>
          <cx:pt idx="31052">130000</cx:pt>
          <cx:pt idx="31053">60000</cx:pt>
          <cx:pt idx="31054">100000</cx:pt>
          <cx:pt idx="31055">330000</cx:pt>
          <cx:pt idx="31056">80000</cx:pt>
          <cx:pt idx="31057">180000</cx:pt>
          <cx:pt idx="31058">240000</cx:pt>
          <cx:pt idx="31059">180000</cx:pt>
          <cx:pt idx="31060">950000</cx:pt>
          <cx:pt idx="31061">150000</cx:pt>
          <cx:pt idx="31062">140000</cx:pt>
          <cx:pt idx="31063">50000</cx:pt>
          <cx:pt idx="31064">230000</cx:pt>
          <cx:pt idx="31065">200000</cx:pt>
          <cx:pt idx="31066">200000</cx:pt>
          <cx:pt idx="31067">380000</cx:pt>
          <cx:pt idx="31068">220000</cx:pt>
          <cx:pt idx="31069">110000</cx:pt>
          <cx:pt idx="31070">690000</cx:pt>
          <cx:pt idx="31071">130000</cx:pt>
          <cx:pt idx="31072">280000</cx:pt>
          <cx:pt idx="31073">200000</cx:pt>
          <cx:pt idx="31074">290000</cx:pt>
          <cx:pt idx="31075">310000</cx:pt>
          <cx:pt idx="31076">190000</cx:pt>
          <cx:pt idx="31077">80000</cx:pt>
          <cx:pt idx="31078">300000</cx:pt>
          <cx:pt idx="31079">150000</cx:pt>
          <cx:pt idx="31080">250000</cx:pt>
          <cx:pt idx="31081">430000</cx:pt>
          <cx:pt idx="31082">170000</cx:pt>
          <cx:pt idx="31083">90000</cx:pt>
          <cx:pt idx="31084">400000</cx:pt>
          <cx:pt idx="31085">120000</cx:pt>
          <cx:pt idx="31086">120000</cx:pt>
          <cx:pt idx="31087">200000</cx:pt>
          <cx:pt idx="31088">120000</cx:pt>
          <cx:pt idx="31089">130000</cx:pt>
          <cx:pt idx="31090">170000</cx:pt>
          <cx:pt idx="31091">200000</cx:pt>
          <cx:pt idx="31092">260000</cx:pt>
          <cx:pt idx="31093">220000</cx:pt>
          <cx:pt idx="31094">180000</cx:pt>
          <cx:pt idx="31095">180000</cx:pt>
          <cx:pt idx="31096">120000</cx:pt>
          <cx:pt idx="31097">230000</cx:pt>
          <cx:pt idx="31098">130000</cx:pt>
          <cx:pt idx="31099">430000</cx:pt>
          <cx:pt idx="31100">110000</cx:pt>
          <cx:pt idx="31101">250000</cx:pt>
          <cx:pt idx="31102">110000</cx:pt>
          <cx:pt idx="31103">180000</cx:pt>
          <cx:pt idx="31104">400000</cx:pt>
          <cx:pt idx="31105">200000</cx:pt>
          <cx:pt idx="31106">240000</cx:pt>
          <cx:pt idx="31107">750000</cx:pt>
          <cx:pt idx="31108">270000</cx:pt>
          <cx:pt idx="31109">180000</cx:pt>
          <cx:pt idx="31110">290000</cx:pt>
          <cx:pt idx="31111">190000</cx:pt>
          <cx:pt idx="31112">290000</cx:pt>
          <cx:pt idx="31113">230000</cx:pt>
          <cx:pt idx="31114">150000</cx:pt>
          <cx:pt idx="31115">800000</cx:pt>
          <cx:pt idx="31116">200000</cx:pt>
          <cx:pt idx="31117">200000</cx:pt>
          <cx:pt idx="31118">300000</cx:pt>
          <cx:pt idx="31119">110000</cx:pt>
          <cx:pt idx="31120">190000</cx:pt>
          <cx:pt idx="31121">170000</cx:pt>
          <cx:pt idx="31122">110000</cx:pt>
          <cx:pt idx="31123">100000</cx:pt>
          <cx:pt idx="31124">200000</cx:pt>
          <cx:pt idx="31125">400000</cx:pt>
          <cx:pt idx="31126">430000</cx:pt>
          <cx:pt idx="31127">200000</cx:pt>
          <cx:pt idx="31128">230000</cx:pt>
          <cx:pt idx="31129">290000</cx:pt>
          <cx:pt idx="31130">300000</cx:pt>
          <cx:pt idx="31131">200000</cx:pt>
          <cx:pt idx="31132">40000</cx:pt>
          <cx:pt idx="31133">140000</cx:pt>
          <cx:pt idx="31134">200000</cx:pt>
          <cx:pt idx="31135">880000</cx:pt>
          <cx:pt idx="31136">260000</cx:pt>
          <cx:pt idx="31137">350000</cx:pt>
          <cx:pt idx="31138">80000</cx:pt>
          <cx:pt idx="31139">210000</cx:pt>
          <cx:pt idx="31140">140000</cx:pt>
          <cx:pt idx="31141">210000</cx:pt>
          <cx:pt idx="31142">470000</cx:pt>
          <cx:pt idx="31143">30000</cx:pt>
          <cx:pt idx="31144">70000</cx:pt>
          <cx:pt idx="31145">150000</cx:pt>
          <cx:pt idx="31146">180000</cx:pt>
          <cx:pt idx="31147">400000</cx:pt>
          <cx:pt idx="31148">220000</cx:pt>
          <cx:pt idx="31149">180000</cx:pt>
          <cx:pt idx="31150">120000</cx:pt>
          <cx:pt idx="31151">190000</cx:pt>
          <cx:pt idx="31152">210000</cx:pt>
          <cx:pt idx="31153">300000</cx:pt>
          <cx:pt idx="31154">130000</cx:pt>
          <cx:pt idx="31155">140000</cx:pt>
          <cx:pt idx="31156">180000</cx:pt>
          <cx:pt idx="31157">280000</cx:pt>
          <cx:pt idx="31158">500000</cx:pt>
          <cx:pt idx="31159">350000</cx:pt>
          <cx:pt idx="31160">350000</cx:pt>
          <cx:pt idx="31161">290000</cx:pt>
          <cx:pt idx="31162">280000</cx:pt>
          <cx:pt idx="31163">250000</cx:pt>
          <cx:pt idx="31164">200000</cx:pt>
          <cx:pt idx="31165">190000</cx:pt>
          <cx:pt idx="31166">100000</cx:pt>
          <cx:pt idx="31167">220000</cx:pt>
          <cx:pt idx="31168">150000</cx:pt>
          <cx:pt idx="31169">190000</cx:pt>
          <cx:pt idx="31170">180000</cx:pt>
          <cx:pt idx="31171">500000</cx:pt>
          <cx:pt idx="31172">330000</cx:pt>
          <cx:pt idx="31173">350000</cx:pt>
          <cx:pt idx="31174">260000</cx:pt>
          <cx:pt idx="31175">300000</cx:pt>
          <cx:pt idx="31176">180000</cx:pt>
          <cx:pt idx="31177">170000</cx:pt>
          <cx:pt idx="31178">390000</cx:pt>
          <cx:pt idx="31179">330000</cx:pt>
          <cx:pt idx="31180">240000</cx:pt>
          <cx:pt idx="31181">260000</cx:pt>
          <cx:pt idx="31182">150000</cx:pt>
          <cx:pt idx="31183">110000</cx:pt>
          <cx:pt idx="31184">130000</cx:pt>
          <cx:pt idx="31185">90000</cx:pt>
          <cx:pt idx="31186">60000</cx:pt>
          <cx:pt idx="31187">110000</cx:pt>
          <cx:pt idx="31188">250000</cx:pt>
          <cx:pt idx="31189">200000</cx:pt>
          <cx:pt idx="31190">400000</cx:pt>
          <cx:pt idx="31191">100000</cx:pt>
          <cx:pt idx="31192">350000</cx:pt>
          <cx:pt idx="31193">250000</cx:pt>
          <cx:pt idx="31194">130000</cx:pt>
          <cx:pt idx="31195">130000</cx:pt>
          <cx:pt idx="31196">250000</cx:pt>
          <cx:pt idx="31197">180000</cx:pt>
          <cx:pt idx="31198">200000</cx:pt>
          <cx:pt idx="31199">120000</cx:pt>
          <cx:pt idx="31200">80000</cx:pt>
          <cx:pt idx="31201">200000</cx:pt>
          <cx:pt idx="31202">150000</cx:pt>
          <cx:pt idx="31203">200000</cx:pt>
          <cx:pt idx="31204">180000</cx:pt>
          <cx:pt idx="31205">150000</cx:pt>
          <cx:pt idx="31206">190000</cx:pt>
          <cx:pt idx="31207">600000</cx:pt>
          <cx:pt idx="31208">250000</cx:pt>
          <cx:pt idx="31209">120000</cx:pt>
          <cx:pt idx="31210">110000</cx:pt>
          <cx:pt idx="31211">380000</cx:pt>
          <cx:pt idx="31212">550000</cx:pt>
          <cx:pt idx="31213">190000</cx:pt>
          <cx:pt idx="31214">300000</cx:pt>
          <cx:pt idx="31215">90000</cx:pt>
          <cx:pt idx="31216">150000</cx:pt>
          <cx:pt idx="31217">140000</cx:pt>
          <cx:pt idx="31218">300000</cx:pt>
          <cx:pt idx="31219">90000</cx:pt>
          <cx:pt idx="31220">120000</cx:pt>
          <cx:pt idx="31221">1000000</cx:pt>
          <cx:pt idx="31222">270000</cx:pt>
          <cx:pt idx="31223">170000</cx:pt>
          <cx:pt idx="31224">150000</cx:pt>
          <cx:pt idx="31225">410000</cx:pt>
          <cx:pt idx="31226">180000</cx:pt>
          <cx:pt idx="31227">180000</cx:pt>
          <cx:pt idx="31228">540000</cx:pt>
          <cx:pt idx="31229">90000</cx:pt>
          <cx:pt idx="31230">80000</cx:pt>
          <cx:pt idx="31231">10000</cx:pt>
          <cx:pt idx="31232">130000</cx:pt>
          <cx:pt idx="31233">70000</cx:pt>
          <cx:pt idx="31234">90000</cx:pt>
          <cx:pt idx="31235">140000</cx:pt>
          <cx:pt idx="31236">300000</cx:pt>
          <cx:pt idx="31237">200000</cx:pt>
          <cx:pt idx="31238">220000</cx:pt>
          <cx:pt idx="31239">110000</cx:pt>
          <cx:pt idx="31240">100000</cx:pt>
          <cx:pt idx="31241">150000</cx:pt>
          <cx:pt idx="31242">190000</cx:pt>
          <cx:pt idx="31243">230000</cx:pt>
          <cx:pt idx="31244">70000</cx:pt>
          <cx:pt idx="31245">130000</cx:pt>
          <cx:pt idx="31246">180000</cx:pt>
          <cx:pt idx="31247">140000</cx:pt>
          <cx:pt idx="31248">140000</cx:pt>
          <cx:pt idx="31249">500000</cx:pt>
          <cx:pt idx="31250">300000</cx:pt>
          <cx:pt idx="31251">100000</cx:pt>
          <cx:pt idx="31252">80000</cx:pt>
          <cx:pt idx="31253">130000</cx:pt>
          <cx:pt idx="31254">200000</cx:pt>
          <cx:pt idx="31255">410000</cx:pt>
          <cx:pt idx="31256">420000</cx:pt>
          <cx:pt idx="31257">420000</cx:pt>
          <cx:pt idx="31258">600000</cx:pt>
          <cx:pt idx="31259">1000000</cx:pt>
          <cx:pt idx="31260">200000</cx:pt>
          <cx:pt idx="31261">240000</cx:pt>
          <cx:pt idx="31262">290000</cx:pt>
          <cx:pt idx="31263">250000</cx:pt>
          <cx:pt idx="31264">140000</cx:pt>
          <cx:pt idx="31265">120000</cx:pt>
          <cx:pt idx="31266">200000</cx:pt>
          <cx:pt idx="31267">330000</cx:pt>
          <cx:pt idx="31268">530000</cx:pt>
          <cx:pt idx="31269">250000</cx:pt>
          <cx:pt idx="31270">290000</cx:pt>
          <cx:pt idx="31271">180000</cx:pt>
          <cx:pt idx="31272">240000</cx:pt>
          <cx:pt idx="31273">270000</cx:pt>
          <cx:pt idx="31274">350000</cx:pt>
          <cx:pt idx="31275">100000</cx:pt>
          <cx:pt idx="31276">100000</cx:pt>
          <cx:pt idx="31277">130000</cx:pt>
          <cx:pt idx="31278">140000</cx:pt>
          <cx:pt idx="31279">220000</cx:pt>
          <cx:pt idx="31280">550000</cx:pt>
          <cx:pt idx="31281">290000</cx:pt>
          <cx:pt idx="31282">60000</cx:pt>
          <cx:pt idx="31283">110000</cx:pt>
          <cx:pt idx="31284">140000</cx:pt>
          <cx:pt idx="31285">250000</cx:pt>
          <cx:pt idx="31286">420000</cx:pt>
          <cx:pt idx="31287">280000</cx:pt>
          <cx:pt idx="31288">330000</cx:pt>
          <cx:pt idx="31289">280000</cx:pt>
          <cx:pt idx="31290">130000</cx:pt>
          <cx:pt idx="31291">80000</cx:pt>
          <cx:pt idx="31292">400000</cx:pt>
          <cx:pt idx="31293">130000</cx:pt>
          <cx:pt idx="31294">200000</cx:pt>
          <cx:pt idx="31295">270000</cx:pt>
          <cx:pt idx="31296">200000</cx:pt>
          <cx:pt idx="31297">300000</cx:pt>
          <cx:pt idx="31298">220000</cx:pt>
          <cx:pt idx="31299">850000</cx:pt>
          <cx:pt idx="31300">480000</cx:pt>
          <cx:pt idx="31301">130000</cx:pt>
          <cx:pt idx="31302">140000</cx:pt>
          <cx:pt idx="31303">220000</cx:pt>
          <cx:pt idx="31304">330000</cx:pt>
          <cx:pt idx="31305">1000000</cx:pt>
          <cx:pt idx="31306">350000</cx:pt>
          <cx:pt idx="31307">150000</cx:pt>
          <cx:pt idx="31308">220000</cx:pt>
          <cx:pt idx="31309">70000</cx:pt>
          <cx:pt idx="31310">190000</cx:pt>
          <cx:pt idx="31311">140000</cx:pt>
          <cx:pt idx="31312">2520000</cx:pt>
          <cx:pt idx="31313">240000</cx:pt>
          <cx:pt idx="31314">310000</cx:pt>
          <cx:pt idx="31315">280000</cx:pt>
          <cx:pt idx="31316">250000</cx:pt>
          <cx:pt idx="31317">170000</cx:pt>
          <cx:pt idx="31318">100000</cx:pt>
          <cx:pt idx="31319">100000</cx:pt>
          <cx:pt idx="31320">100000</cx:pt>
          <cx:pt idx="31321">160000</cx:pt>
          <cx:pt idx="31322">150000</cx:pt>
          <cx:pt idx="31323">130000</cx:pt>
          <cx:pt idx="31324">100000</cx:pt>
          <cx:pt idx="31325">300000</cx:pt>
          <cx:pt idx="31326">230000</cx:pt>
          <cx:pt idx="31327">290000</cx:pt>
          <cx:pt idx="31328">350000</cx:pt>
          <cx:pt idx="31329">150000</cx:pt>
          <cx:pt idx="31330">150000</cx:pt>
          <cx:pt idx="31331">200000</cx:pt>
          <cx:pt idx="31332">70000</cx:pt>
          <cx:pt idx="31333">240000</cx:pt>
          <cx:pt idx="31334">100000</cx:pt>
          <cx:pt idx="31335">200000</cx:pt>
          <cx:pt idx="31336">70000</cx:pt>
          <cx:pt idx="31337">170000</cx:pt>
          <cx:pt idx="31338">140000</cx:pt>
          <cx:pt idx="31339">120000</cx:pt>
          <cx:pt idx="31340">90000</cx:pt>
          <cx:pt idx="31341">1000000</cx:pt>
          <cx:pt idx="31342">450000</cx:pt>
          <cx:pt idx="31343">50000</cx:pt>
          <cx:pt idx="31344">100000</cx:pt>
          <cx:pt idx="31345">120000</cx:pt>
          <cx:pt idx="31346">150000</cx:pt>
          <cx:pt idx="31347">120000</cx:pt>
          <cx:pt idx="31348">300000</cx:pt>
          <cx:pt idx="31349">780000</cx:pt>
          <cx:pt idx="31350">330000</cx:pt>
          <cx:pt idx="31351">750000</cx:pt>
          <cx:pt idx="31352">200000</cx:pt>
          <cx:pt idx="31353">100000</cx:pt>
          <cx:pt idx="31354">150000</cx:pt>
          <cx:pt idx="31355">330000</cx:pt>
          <cx:pt idx="31356">200000</cx:pt>
          <cx:pt idx="31357">200000</cx:pt>
          <cx:pt idx="31358">80000</cx:pt>
          <cx:pt idx="31359">130000</cx:pt>
          <cx:pt idx="31360">150000</cx:pt>
          <cx:pt idx="31361">450000</cx:pt>
          <cx:pt idx="31362">220000</cx:pt>
          <cx:pt idx="31363">330000</cx:pt>
          <cx:pt idx="31364">150000</cx:pt>
          <cx:pt idx="31365">300000</cx:pt>
          <cx:pt idx="31366">130000</cx:pt>
          <cx:pt idx="31367">110000</cx:pt>
          <cx:pt idx="31368">400000</cx:pt>
          <cx:pt idx="31369">180000</cx:pt>
          <cx:pt idx="31370">300000</cx:pt>
          <cx:pt idx="31371">200000</cx:pt>
          <cx:pt idx="31372">150000</cx:pt>
          <cx:pt idx="31373">200000</cx:pt>
          <cx:pt idx="31374">300000</cx:pt>
          <cx:pt idx="31375">350000</cx:pt>
          <cx:pt idx="31376">500000</cx:pt>
          <cx:pt idx="31377">230000</cx:pt>
          <cx:pt idx="31378">600000</cx:pt>
          <cx:pt idx="31379">900000</cx:pt>
          <cx:pt idx="31380">830000</cx:pt>
          <cx:pt idx="31381">250000</cx:pt>
          <cx:pt idx="31382">300000</cx:pt>
          <cx:pt idx="31383">90000</cx:pt>
          <cx:pt idx="31384">90000</cx:pt>
          <cx:pt idx="31385">150000</cx:pt>
          <cx:pt idx="31386">200000</cx:pt>
          <cx:pt idx="31387">280000</cx:pt>
          <cx:pt idx="31388">280000</cx:pt>
          <cx:pt idx="31389">190000</cx:pt>
          <cx:pt idx="31390">350000</cx:pt>
          <cx:pt idx="31391">200000</cx:pt>
          <cx:pt idx="31392">200000</cx:pt>
          <cx:pt idx="31393">170000</cx:pt>
          <cx:pt idx="31394">100000</cx:pt>
          <cx:pt idx="31395">180000</cx:pt>
          <cx:pt idx="31396">500000</cx:pt>
          <cx:pt idx="31397">250000</cx:pt>
          <cx:pt idx="31398">180000</cx:pt>
          <cx:pt idx="31399">150000</cx:pt>
          <cx:pt idx="31400">150000</cx:pt>
          <cx:pt idx="31401">240000</cx:pt>
          <cx:pt idx="31402">450000</cx:pt>
          <cx:pt idx="31403">220000</cx:pt>
          <cx:pt idx="31404">150000</cx:pt>
          <cx:pt idx="31405">80000</cx:pt>
          <cx:pt idx="31406">170000</cx:pt>
          <cx:pt idx="31407">280000</cx:pt>
          <cx:pt idx="31408">300000</cx:pt>
          <cx:pt idx="31409">260000</cx:pt>
          <cx:pt idx="31410">180000</cx:pt>
          <cx:pt idx="31411">170000</cx:pt>
          <cx:pt idx="31412">450000</cx:pt>
          <cx:pt idx="31413">300000</cx:pt>
          <cx:pt idx="31414">280000</cx:pt>
          <cx:pt idx="31415">180000</cx:pt>
          <cx:pt idx="31416">170000</cx:pt>
          <cx:pt idx="31417">20000</cx:pt>
          <cx:pt idx="31418">400000</cx:pt>
          <cx:pt idx="31419">120000</cx:pt>
          <cx:pt idx="31420">120000</cx:pt>
          <cx:pt idx="31421">180000</cx:pt>
          <cx:pt idx="31422">80000</cx:pt>
          <cx:pt idx="31423">240000</cx:pt>
          <cx:pt idx="31424">100000</cx:pt>
          <cx:pt idx="31425">230000</cx:pt>
          <cx:pt idx="31426">140000</cx:pt>
          <cx:pt idx="31427">220000</cx:pt>
          <cx:pt idx="31428">120000</cx:pt>
          <cx:pt idx="31429">220000</cx:pt>
          <cx:pt idx="31430">180000</cx:pt>
          <cx:pt idx="31431">730000</cx:pt>
          <cx:pt idx="31432">800000</cx:pt>
          <cx:pt idx="31433">220000</cx:pt>
          <cx:pt idx="31434">200000</cx:pt>
          <cx:pt idx="31435">150000</cx:pt>
          <cx:pt idx="31436">90000</cx:pt>
          <cx:pt idx="31437">260000</cx:pt>
          <cx:pt idx="31438">300000</cx:pt>
          <cx:pt idx="31439">150000</cx:pt>
          <cx:pt idx="31440">170000</cx:pt>
          <cx:pt idx="31441">150000</cx:pt>
          <cx:pt idx="31442">300000</cx:pt>
          <cx:pt idx="31443">160000</cx:pt>
          <cx:pt idx="31444">150000</cx:pt>
          <cx:pt idx="31445">200000</cx:pt>
          <cx:pt idx="31446">150000</cx:pt>
          <cx:pt idx="31447">250000</cx:pt>
          <cx:pt idx="31448">150000</cx:pt>
          <cx:pt idx="31449">180000</cx:pt>
          <cx:pt idx="31450">250000</cx:pt>
          <cx:pt idx="31451">180000</cx:pt>
          <cx:pt idx="31452">220000</cx:pt>
          <cx:pt idx="31453">250000</cx:pt>
          <cx:pt idx="31454">150000</cx:pt>
          <cx:pt idx="31455">110000</cx:pt>
          <cx:pt idx="31456">140000</cx:pt>
          <cx:pt idx="31457">200000</cx:pt>
          <cx:pt idx="31458">250000</cx:pt>
          <cx:pt idx="31459">250000</cx:pt>
          <cx:pt idx="31460">140000</cx:pt>
          <cx:pt idx="31461">650000</cx:pt>
          <cx:pt idx="31462">450000</cx:pt>
          <cx:pt idx="31463">620000</cx:pt>
          <cx:pt idx="31464">330000</cx:pt>
          <cx:pt idx="31465">440000</cx:pt>
          <cx:pt idx="31466">320000</cx:pt>
          <cx:pt idx="31467">320000</cx:pt>
          <cx:pt idx="31468">230000</cx:pt>
          <cx:pt idx="31469">250000</cx:pt>
          <cx:pt idx="31470">200000</cx:pt>
          <cx:pt idx="31471">200000</cx:pt>
          <cx:pt idx="31472">200000</cx:pt>
          <cx:pt idx="31473">180000</cx:pt>
          <cx:pt idx="31474">110000</cx:pt>
          <cx:pt idx="31475">150000</cx:pt>
          <cx:pt idx="31476">400000</cx:pt>
          <cx:pt idx="31477">200000</cx:pt>
          <cx:pt idx="31478">200000</cx:pt>
          <cx:pt idx="31479">80000</cx:pt>
          <cx:pt idx="31480">300000</cx:pt>
          <cx:pt idx="31481">50000</cx:pt>
          <cx:pt idx="31482">380000</cx:pt>
          <cx:pt idx="31483">120000</cx:pt>
          <cx:pt idx="31484">450000</cx:pt>
          <cx:pt idx="31485">390000</cx:pt>
          <cx:pt idx="31486">580000</cx:pt>
          <cx:pt idx="31487">400000</cx:pt>
          <cx:pt idx="31488">130000</cx:pt>
          <cx:pt idx="31489">350000</cx:pt>
          <cx:pt idx="31490">100000</cx:pt>
          <cx:pt idx="31491">70000</cx:pt>
          <cx:pt idx="31492">220000</cx:pt>
          <cx:pt idx="31493">210000</cx:pt>
          <cx:pt idx="31494">480000</cx:pt>
          <cx:pt idx="31495">100000</cx:pt>
          <cx:pt idx="31496">600000</cx:pt>
          <cx:pt idx="31497">1000000</cx:pt>
          <cx:pt idx="31498">280000</cx:pt>
          <cx:pt idx="31499">130000</cx:pt>
          <cx:pt idx="31500">100000</cx:pt>
          <cx:pt idx="31501">120000</cx:pt>
          <cx:pt idx="31502">130000</cx:pt>
          <cx:pt idx="31503">40000</cx:pt>
          <cx:pt idx="31504">170000</cx:pt>
          <cx:pt idx="31505">140000</cx:pt>
          <cx:pt idx="31506">160000</cx:pt>
          <cx:pt idx="31507">250000</cx:pt>
          <cx:pt idx="31508">170000</cx:pt>
          <cx:pt idx="31509">300000</cx:pt>
          <cx:pt idx="31510">350000</cx:pt>
          <cx:pt idx="31511">50000</cx:pt>
          <cx:pt idx="31512">120000</cx:pt>
          <cx:pt idx="31513">400000</cx:pt>
          <cx:pt idx="31514">150000</cx:pt>
          <cx:pt idx="31515">150000</cx:pt>
          <cx:pt idx="31516">160000</cx:pt>
          <cx:pt idx="31517">500000</cx:pt>
          <cx:pt idx="31518">250000</cx:pt>
          <cx:pt idx="31519">450000</cx:pt>
          <cx:pt idx="31520">450000</cx:pt>
          <cx:pt idx="31521">60000</cx:pt>
          <cx:pt idx="31522">220000</cx:pt>
          <cx:pt idx="31523">100000</cx:pt>
          <cx:pt idx="31524">450000</cx:pt>
          <cx:pt idx="31525">290000</cx:pt>
          <cx:pt idx="31526">150000</cx:pt>
          <cx:pt idx="31527">110000</cx:pt>
          <cx:pt idx="31528">320000</cx:pt>
          <cx:pt idx="31529">260000</cx:pt>
          <cx:pt idx="31530">310000</cx:pt>
          <cx:pt idx="31531">200000</cx:pt>
          <cx:pt idx="31532">130000</cx:pt>
          <cx:pt idx="31533">430000</cx:pt>
          <cx:pt idx="31534">130000</cx:pt>
          <cx:pt idx="31535">500000</cx:pt>
          <cx:pt idx="31536">2520000</cx:pt>
          <cx:pt idx="31537">100000</cx:pt>
          <cx:pt idx="31538">350000</cx:pt>
          <cx:pt idx="31539">380000</cx:pt>
          <cx:pt idx="31540">80000</cx:pt>
          <cx:pt idx="31541">250000</cx:pt>
          <cx:pt idx="31542">500000</cx:pt>
          <cx:pt idx="31543">190000</cx:pt>
          <cx:pt idx="31544">300000</cx:pt>
          <cx:pt idx="31545">110000</cx:pt>
          <cx:pt idx="31546">170000</cx:pt>
          <cx:pt idx="31547">190000</cx:pt>
          <cx:pt idx="31548">280000</cx:pt>
          <cx:pt idx="31549">360000</cx:pt>
          <cx:pt idx="31550">320000</cx:pt>
          <cx:pt idx="31551">350000</cx:pt>
          <cx:pt idx="31552">750000</cx:pt>
          <cx:pt idx="31553">290000</cx:pt>
          <cx:pt idx="31554">160000</cx:pt>
          <cx:pt idx="31555">330000</cx:pt>
          <cx:pt idx="31556">160000</cx:pt>
          <cx:pt idx="31557">250000</cx:pt>
          <cx:pt idx="31558">170000</cx:pt>
          <cx:pt idx="31559">130000</cx:pt>
          <cx:pt idx="31560">140000</cx:pt>
          <cx:pt idx="31561">550000</cx:pt>
          <cx:pt idx="31562">160000</cx:pt>
          <cx:pt idx="31563">90000</cx:pt>
          <cx:pt idx="31564">100000</cx:pt>
          <cx:pt idx="31565">200000</cx:pt>
          <cx:pt idx="31566">130000</cx:pt>
          <cx:pt idx="31567">170000</cx:pt>
          <cx:pt idx="31568">90000</cx:pt>
          <cx:pt idx="31569">150000</cx:pt>
          <cx:pt idx="31570">130000</cx:pt>
          <cx:pt idx="31571">20000</cx:pt>
          <cx:pt idx="31572">200000</cx:pt>
          <cx:pt idx="31573">300000</cx:pt>
          <cx:pt idx="31574">180000</cx:pt>
          <cx:pt idx="31575">350000</cx:pt>
          <cx:pt idx="31576">100000</cx:pt>
          <cx:pt idx="31577">300000</cx:pt>
          <cx:pt idx="31578">220000</cx:pt>
          <cx:pt idx="31579">400000</cx:pt>
          <cx:pt idx="31580">190000</cx:pt>
          <cx:pt idx="31581">730000</cx:pt>
          <cx:pt idx="31582">280000</cx:pt>
          <cx:pt idx="31583">90000</cx:pt>
          <cx:pt idx="31584">90000</cx:pt>
          <cx:pt idx="31585">120000</cx:pt>
          <cx:pt idx="31586">60000</cx:pt>
          <cx:pt idx="31587">110000</cx:pt>
          <cx:pt idx="31588">180000</cx:pt>
          <cx:pt idx="31589">1000000</cx:pt>
          <cx:pt idx="31590">360000</cx:pt>
          <cx:pt idx="31591">780000</cx:pt>
          <cx:pt idx="31592">480000</cx:pt>
          <cx:pt idx="31593">180000</cx:pt>
          <cx:pt idx="31594">80000</cx:pt>
          <cx:pt idx="31595">300000</cx:pt>
          <cx:pt idx="31596">260000</cx:pt>
          <cx:pt idx="31597">400000</cx:pt>
          <cx:pt idx="31598">100000</cx:pt>
          <cx:pt idx="31599">170000</cx:pt>
          <cx:pt idx="31600">110000</cx:pt>
          <cx:pt idx="31601">430000</cx:pt>
          <cx:pt idx="31602">240000</cx:pt>
          <cx:pt idx="31603">300000</cx:pt>
          <cx:pt idx="31604">70000</cx:pt>
          <cx:pt idx="31605">90000</cx:pt>
          <cx:pt idx="31606">130000</cx:pt>
          <cx:pt idx="31607">90000</cx:pt>
          <cx:pt idx="31608">250000</cx:pt>
          <cx:pt idx="31609">200000</cx:pt>
          <cx:pt idx="31610">230000</cx:pt>
          <cx:pt idx="31611">190000</cx:pt>
          <cx:pt idx="31612">250000</cx:pt>
          <cx:pt idx="31613">50000</cx:pt>
          <cx:pt idx="31614">260000</cx:pt>
          <cx:pt idx="31615">280000</cx:pt>
          <cx:pt idx="31616">500000</cx:pt>
          <cx:pt idx="31617">1300000</cx:pt>
          <cx:pt idx="31618">230000</cx:pt>
          <cx:pt idx="31619">140000</cx:pt>
          <cx:pt idx="31620">350000</cx:pt>
          <cx:pt idx="31621">180000</cx:pt>
          <cx:pt idx="31622">150000</cx:pt>
          <cx:pt idx="31623">350000</cx:pt>
          <cx:pt idx="31624">180000</cx:pt>
          <cx:pt idx="31625">340000</cx:pt>
          <cx:pt idx="31626">220000</cx:pt>
          <cx:pt idx="31627">70000</cx:pt>
          <cx:pt idx="31628">110000</cx:pt>
          <cx:pt idx="31629">260000</cx:pt>
          <cx:pt idx="31630">250000</cx:pt>
          <cx:pt idx="31631">430000</cx:pt>
          <cx:pt idx="31632">140000</cx:pt>
          <cx:pt idx="31633">130000</cx:pt>
          <cx:pt idx="31634">90000</cx:pt>
          <cx:pt idx="31635">200000</cx:pt>
          <cx:pt idx="31636">140000</cx:pt>
          <cx:pt idx="31637">90000</cx:pt>
          <cx:pt idx="31638">160000</cx:pt>
          <cx:pt idx="31639">30000</cx:pt>
          <cx:pt idx="31640">130000</cx:pt>
          <cx:pt idx="31641">270000</cx:pt>
          <cx:pt idx="31642">990000</cx:pt>
          <cx:pt idx="31643">500000</cx:pt>
          <cx:pt idx="31644">150000</cx:pt>
          <cx:pt idx="31645">200000</cx:pt>
          <cx:pt idx="31646">200000</cx:pt>
          <cx:pt idx="31647">180000</cx:pt>
          <cx:pt idx="31648">80000</cx:pt>
          <cx:pt idx="31649">350000</cx:pt>
          <cx:pt idx="31650">250000</cx:pt>
          <cx:pt idx="31651">600000</cx:pt>
          <cx:pt idx="31652">150000</cx:pt>
          <cx:pt idx="31653">100000</cx:pt>
          <cx:pt idx="31654">140000</cx:pt>
          <cx:pt idx="31655">200000</cx:pt>
          <cx:pt idx="31656">400000</cx:pt>
          <cx:pt idx="31657">180000</cx:pt>
          <cx:pt idx="31658">120000</cx:pt>
          <cx:pt idx="31659">250000</cx:pt>
          <cx:pt idx="31660">110000</cx:pt>
          <cx:pt idx="31661">180000</cx:pt>
          <cx:pt idx="31662">180000</cx:pt>
          <cx:pt idx="31663">280000</cx:pt>
          <cx:pt idx="31664">180000</cx:pt>
          <cx:pt idx="31665">70000</cx:pt>
          <cx:pt idx="31666">150000</cx:pt>
          <cx:pt idx="31667">30000</cx:pt>
          <cx:pt idx="31668">680000</cx:pt>
          <cx:pt idx="31669">50000</cx:pt>
          <cx:pt idx="31670">460000</cx:pt>
          <cx:pt idx="31671">350000</cx:pt>
          <cx:pt idx="31672">150000</cx:pt>
          <cx:pt idx="31673">180000</cx:pt>
          <cx:pt idx="31674">390000</cx:pt>
          <cx:pt idx="31675">390000</cx:pt>
          <cx:pt idx="31676">630000</cx:pt>
          <cx:pt idx="31677">100000</cx:pt>
          <cx:pt idx="31678">200000</cx:pt>
          <cx:pt idx="31679">280000</cx:pt>
          <cx:pt idx="31680">200000</cx:pt>
          <cx:pt idx="31681">210000</cx:pt>
          <cx:pt idx="31682">170000</cx:pt>
          <cx:pt idx="31683">150000</cx:pt>
          <cx:pt idx="31684">150000</cx:pt>
          <cx:pt idx="31685">140000</cx:pt>
          <cx:pt idx="31686">400000</cx:pt>
          <cx:pt idx="31687">200000</cx:pt>
          <cx:pt idx="31688">240000</cx:pt>
          <cx:pt idx="31689">370000</cx:pt>
          <cx:pt idx="31690">130000</cx:pt>
          <cx:pt idx="31691">190000</cx:pt>
          <cx:pt idx="31692">30000</cx:pt>
          <cx:pt idx="31693">140000</cx:pt>
          <cx:pt idx="31694">200000</cx:pt>
          <cx:pt idx="31695">240000</cx:pt>
          <cx:pt idx="31696">350000</cx:pt>
          <cx:pt idx="31697">50000</cx:pt>
          <cx:pt idx="31698">300000</cx:pt>
          <cx:pt idx="31699">130000</cx:pt>
          <cx:pt idx="31700">140000</cx:pt>
          <cx:pt idx="31701">140000</cx:pt>
          <cx:pt idx="31702">50000</cx:pt>
          <cx:pt idx="31703">100000</cx:pt>
          <cx:pt idx="31704">100000</cx:pt>
          <cx:pt idx="31705">1020000</cx:pt>
          <cx:pt idx="31706">100000</cx:pt>
          <cx:pt idx="31707">270000</cx:pt>
          <cx:pt idx="31708">250000</cx:pt>
          <cx:pt idx="31709">160000</cx:pt>
          <cx:pt idx="31710">40000</cx:pt>
          <cx:pt idx="31711">110000</cx:pt>
          <cx:pt idx="31712">90000</cx:pt>
          <cx:pt idx="31713">140000</cx:pt>
          <cx:pt idx="31714">40000</cx:pt>
          <cx:pt idx="31715">120000</cx:pt>
          <cx:pt idx="31716">220000</cx:pt>
          <cx:pt idx="31717">250000</cx:pt>
          <cx:pt idx="31718">260000</cx:pt>
          <cx:pt idx="31719">170000</cx:pt>
          <cx:pt idx="31720">180000</cx:pt>
          <cx:pt idx="31721">180000</cx:pt>
          <cx:pt idx="31722">170000</cx:pt>
          <cx:pt idx="31723">130000</cx:pt>
          <cx:pt idx="31724">210000</cx:pt>
          <cx:pt idx="31725">170000</cx:pt>
          <cx:pt idx="31726">300000</cx:pt>
          <cx:pt idx="31727">30000</cx:pt>
          <cx:pt idx="31728">550000</cx:pt>
          <cx:pt idx="31729">180000</cx:pt>
          <cx:pt idx="31730">120000</cx:pt>
          <cx:pt idx="31731">80000</cx:pt>
          <cx:pt idx="31732">700000</cx:pt>
          <cx:pt idx="31733">180000</cx:pt>
          <cx:pt idx="31734">350000</cx:pt>
          <cx:pt idx="31735">120000</cx:pt>
          <cx:pt idx="31736">290000</cx:pt>
          <cx:pt idx="31737">220000</cx:pt>
          <cx:pt idx="31738">550000</cx:pt>
          <cx:pt idx="31739">300000</cx:pt>
          <cx:pt idx="31740">300000</cx:pt>
          <cx:pt idx="31741">350000</cx:pt>
          <cx:pt idx="31742">280000</cx:pt>
          <cx:pt idx="31743">160000</cx:pt>
          <cx:pt idx="31744">360000</cx:pt>
          <cx:pt idx="31745">270000</cx:pt>
          <cx:pt idx="31746">200000</cx:pt>
          <cx:pt idx="31747">600000</cx:pt>
          <cx:pt idx="31748">80000</cx:pt>
          <cx:pt idx="31749">250000</cx:pt>
          <cx:pt idx="31750">400000</cx:pt>
          <cx:pt idx="31751">300000</cx:pt>
          <cx:pt idx="31752">110000</cx:pt>
          <cx:pt idx="31753">450000</cx:pt>
          <cx:pt idx="31754">200000</cx:pt>
          <cx:pt idx="31755">160000</cx:pt>
          <cx:pt idx="31756">230000</cx:pt>
          <cx:pt idx="31757">250000</cx:pt>
          <cx:pt idx="31758">230000</cx:pt>
          <cx:pt idx="31759">250000</cx:pt>
          <cx:pt idx="31760">180000</cx:pt>
          <cx:pt idx="31761">2520000</cx:pt>
          <cx:pt idx="31762">180000</cx:pt>
          <cx:pt idx="31763">430000</cx:pt>
          <cx:pt idx="31764">180000</cx:pt>
          <cx:pt idx="31765">290000</cx:pt>
          <cx:pt idx="31766">400000</cx:pt>
          <cx:pt idx="31767">140000</cx:pt>
          <cx:pt idx="31768">100000</cx:pt>
          <cx:pt idx="31769">180000</cx:pt>
          <cx:pt idx="31770">60000</cx:pt>
          <cx:pt idx="31771">360000</cx:pt>
          <cx:pt idx="31772">100000</cx:pt>
          <cx:pt idx="31773">750000</cx:pt>
          <cx:pt idx="31774">140000</cx:pt>
          <cx:pt idx="31775">750000</cx:pt>
          <cx:pt idx="31776">270000</cx:pt>
          <cx:pt idx="31777">400000</cx:pt>
          <cx:pt idx="31778">280000</cx:pt>
          <cx:pt idx="31779">100000</cx:pt>
          <cx:pt idx="31780">130000</cx:pt>
          <cx:pt idx="31781">180000</cx:pt>
          <cx:pt idx="31782">250000</cx:pt>
          <cx:pt idx="31783">250000</cx:pt>
          <cx:pt idx="31784">480000</cx:pt>
          <cx:pt idx="31785">640000</cx:pt>
          <cx:pt idx="31786">480000</cx:pt>
          <cx:pt idx="31787">400000</cx:pt>
          <cx:pt idx="31788">410000</cx:pt>
          <cx:pt idx="31789">260000</cx:pt>
          <cx:pt idx="31790">300000</cx:pt>
          <cx:pt idx="31791">350000</cx:pt>
          <cx:pt idx="31792">230000</cx:pt>
          <cx:pt idx="31793">300000</cx:pt>
          <cx:pt idx="31794">100000</cx:pt>
          <cx:pt idx="31795">120000</cx:pt>
          <cx:pt idx="31796">20000</cx:pt>
          <cx:pt idx="31797">110000</cx:pt>
          <cx:pt idx="31798">250000</cx:pt>
          <cx:pt idx="31799">140000</cx:pt>
          <cx:pt idx="31800">450000</cx:pt>
          <cx:pt idx="31801">270000</cx:pt>
          <cx:pt idx="31802">220000</cx:pt>
          <cx:pt idx="31803">90000</cx:pt>
          <cx:pt idx="31804">130000</cx:pt>
          <cx:pt idx="31805">50000</cx:pt>
          <cx:pt idx="31806">300000</cx:pt>
          <cx:pt idx="31807">120000</cx:pt>
          <cx:pt idx="31808">190000</cx:pt>
          <cx:pt idx="31809">320000</cx:pt>
          <cx:pt idx="31810">190000</cx:pt>
          <cx:pt idx="31811">140000</cx:pt>
          <cx:pt idx="31812">190000</cx:pt>
          <cx:pt idx="31813">200000</cx:pt>
          <cx:pt idx="31814">200000</cx:pt>
          <cx:pt idx="31815">650000</cx:pt>
          <cx:pt idx="31816">250000</cx:pt>
          <cx:pt idx="31817">360000</cx:pt>
          <cx:pt idx="31818">500000</cx:pt>
          <cx:pt idx="31819">180000</cx:pt>
          <cx:pt idx="31820">160000</cx:pt>
          <cx:pt idx="31821">270000</cx:pt>
          <cx:pt idx="31822">100000</cx:pt>
          <cx:pt idx="31823">800000</cx:pt>
          <cx:pt idx="31824">200000</cx:pt>
          <cx:pt idx="31825">250000</cx:pt>
          <cx:pt idx="31826">220000</cx:pt>
          <cx:pt idx="31827">200000</cx:pt>
          <cx:pt idx="31828">300000</cx:pt>
          <cx:pt idx="31829">160000</cx:pt>
          <cx:pt idx="31830">450000</cx:pt>
          <cx:pt idx="31831">110000</cx:pt>
          <cx:pt idx="31832">110000</cx:pt>
          <cx:pt idx="31833">110000</cx:pt>
          <cx:pt idx="31834">110000</cx:pt>
          <cx:pt idx="31835">590000</cx:pt>
          <cx:pt idx="31836">600000</cx:pt>
          <cx:pt idx="31837">230000</cx:pt>
          <cx:pt idx="31838">250000</cx:pt>
          <cx:pt idx="31839">350000</cx:pt>
          <cx:pt idx="31840">200000</cx:pt>
          <cx:pt idx="31841">340000</cx:pt>
          <cx:pt idx="31842">400000</cx:pt>
          <cx:pt idx="31843">150000</cx:pt>
          <cx:pt idx="31844">90000</cx:pt>
          <cx:pt idx="31845">140000</cx:pt>
          <cx:pt idx="31846">200000</cx:pt>
          <cx:pt idx="31847">200000</cx:pt>
          <cx:pt idx="31848">220000</cx:pt>
          <cx:pt idx="31849">130000</cx:pt>
          <cx:pt idx="31850">350000</cx:pt>
          <cx:pt idx="31851">100000</cx:pt>
          <cx:pt idx="31852">450000</cx:pt>
          <cx:pt idx="31853">250000</cx:pt>
          <cx:pt idx="31854">240000</cx:pt>
          <cx:pt idx="31855">330000</cx:pt>
          <cx:pt idx="31856">300000</cx:pt>
          <cx:pt idx="31857">330000</cx:pt>
          <cx:pt idx="31858">300000</cx:pt>
          <cx:pt idx="31859">120000</cx:pt>
          <cx:pt idx="31860">260000</cx:pt>
          <cx:pt idx="31861">100000</cx:pt>
          <cx:pt idx="31862">310000</cx:pt>
          <cx:pt idx="31863">50000</cx:pt>
          <cx:pt idx="31864">160000</cx:pt>
          <cx:pt idx="31865">160000</cx:pt>
          <cx:pt idx="31866">250000</cx:pt>
          <cx:pt idx="31867">130000</cx:pt>
          <cx:pt idx="31868">210000</cx:pt>
          <cx:pt idx="31869">170000</cx:pt>
          <cx:pt idx="31870">240000</cx:pt>
          <cx:pt idx="31871">170000</cx:pt>
          <cx:pt idx="31872">180000</cx:pt>
          <cx:pt idx="31873">140000</cx:pt>
          <cx:pt idx="31874">180000</cx:pt>
          <cx:pt idx="31875">170000</cx:pt>
          <cx:pt idx="31876">300000</cx:pt>
          <cx:pt idx="31877">90000</cx:pt>
          <cx:pt idx="31878">220000</cx:pt>
          <cx:pt idx="31879">200000</cx:pt>
          <cx:pt idx="31880">250000</cx:pt>
          <cx:pt idx="31881">230000</cx:pt>
          <cx:pt idx="31882">350000</cx:pt>
          <cx:pt idx="31883">250000</cx:pt>
          <cx:pt idx="31884">200000</cx:pt>
          <cx:pt idx="31885">350000</cx:pt>
          <cx:pt idx="31886">190000</cx:pt>
          <cx:pt idx="31887">200000</cx:pt>
          <cx:pt idx="31888">200000</cx:pt>
          <cx:pt idx="31889">240000</cx:pt>
          <cx:pt idx="31890">250000</cx:pt>
          <cx:pt idx="31891">300000</cx:pt>
          <cx:pt idx="31892">290000</cx:pt>
          <cx:pt idx="31893">320000</cx:pt>
          <cx:pt idx="31894">240000</cx:pt>
          <cx:pt idx="31895">150000</cx:pt>
          <cx:pt idx="31896">230000</cx:pt>
          <cx:pt idx="31897">300000</cx:pt>
          <cx:pt idx="31898">140000</cx:pt>
          <cx:pt idx="31899">210000</cx:pt>
          <cx:pt idx="31900">110000</cx:pt>
          <cx:pt idx="31901">110000</cx:pt>
          <cx:pt idx="31902">250000</cx:pt>
          <cx:pt idx="31903">240000</cx:pt>
          <cx:pt idx="31904">160000</cx:pt>
          <cx:pt idx="31905">340000</cx:pt>
          <cx:pt idx="31906">220000</cx:pt>
          <cx:pt idx="31907">40000</cx:pt>
          <cx:pt idx="31908">100000</cx:pt>
          <cx:pt idx="31909">240000</cx:pt>
          <cx:pt idx="31910">140000</cx:pt>
          <cx:pt idx="31911">140000</cx:pt>
          <cx:pt idx="31912">500000</cx:pt>
          <cx:pt idx="31913">300000</cx:pt>
          <cx:pt idx="31914">600000</cx:pt>
          <cx:pt idx="31915">400000</cx:pt>
          <cx:pt idx="31916">250000</cx:pt>
          <cx:pt idx="31917">200000</cx:pt>
          <cx:pt idx="31918">250000</cx:pt>
          <cx:pt idx="31919">400000</cx:pt>
          <cx:pt idx="31920">200000</cx:pt>
          <cx:pt idx="31921">180000</cx:pt>
          <cx:pt idx="31922">240000</cx:pt>
          <cx:pt idx="31923">320000</cx:pt>
          <cx:pt idx="31924">160000</cx:pt>
          <cx:pt idx="31925">300000</cx:pt>
          <cx:pt idx="31926">150000</cx:pt>
          <cx:pt idx="31927">480000</cx:pt>
          <cx:pt idx="31928">60000</cx:pt>
          <cx:pt idx="31929">230000</cx:pt>
          <cx:pt idx="31930">120000</cx:pt>
          <cx:pt idx="31931">290000</cx:pt>
          <cx:pt idx="31932">220000</cx:pt>
          <cx:pt idx="31933">160000</cx:pt>
          <cx:pt idx="31934">300000</cx:pt>
          <cx:pt idx="31935">50000</cx:pt>
          <cx:pt idx="31936">700000</cx:pt>
          <cx:pt idx="31937">80000</cx:pt>
          <cx:pt idx="31938">180000</cx:pt>
          <cx:pt idx="31939">200000</cx:pt>
          <cx:pt idx="31940">330000</cx:pt>
          <cx:pt idx="31941">250000</cx:pt>
          <cx:pt idx="31942">200000</cx:pt>
          <cx:pt idx="31943">350000</cx:pt>
          <cx:pt idx="31944">150000</cx:pt>
          <cx:pt idx="31945">300000</cx:pt>
          <cx:pt idx="31946">80000</cx:pt>
          <cx:pt idx="31947">290000</cx:pt>
          <cx:pt idx="31948">190000</cx:pt>
          <cx:pt idx="31949">220000</cx:pt>
          <cx:pt idx="31950">350000</cx:pt>
          <cx:pt idx="31951">320000</cx:pt>
          <cx:pt idx="31952">500000</cx:pt>
          <cx:pt idx="31953">230000</cx:pt>
          <cx:pt idx="31954">180000</cx:pt>
          <cx:pt idx="31955">120000</cx:pt>
          <cx:pt idx="31956">390000</cx:pt>
          <cx:pt idx="31957">150000</cx:pt>
          <cx:pt idx="31958">60000</cx:pt>
          <cx:pt idx="31959">80000</cx:pt>
          <cx:pt idx="31960">250000</cx:pt>
          <cx:pt idx="31961">850000</cx:pt>
          <cx:pt idx="31962">160000</cx:pt>
          <cx:pt idx="31963">280000</cx:pt>
          <cx:pt idx="31964">750000</cx:pt>
          <cx:pt idx="31965">350000</cx:pt>
          <cx:pt idx="31966">190000</cx:pt>
          <cx:pt idx="31967">170000</cx:pt>
          <cx:pt idx="31968">370000</cx:pt>
          <cx:pt idx="31969">230000</cx:pt>
          <cx:pt idx="31970">900000</cx:pt>
          <cx:pt idx="31971">60000</cx:pt>
          <cx:pt idx="31972">130000</cx:pt>
          <cx:pt idx="31973">430000</cx:pt>
          <cx:pt idx="31974">200000</cx:pt>
          <cx:pt idx="31975">400000</cx:pt>
          <cx:pt idx="31976">330000</cx:pt>
          <cx:pt idx="31977">220000</cx:pt>
          <cx:pt idx="31978">350000</cx:pt>
          <cx:pt idx="31979">200000</cx:pt>
          <cx:pt idx="31980">550000</cx:pt>
          <cx:pt idx="31981">280000</cx:pt>
          <cx:pt idx="31982">280000</cx:pt>
          <cx:pt idx="31983">20000</cx:pt>
          <cx:pt idx="31984">170000</cx:pt>
          <cx:pt idx="31985">110000</cx:pt>
          <cx:pt idx="31986">250000</cx:pt>
          <cx:pt idx="31987">200000</cx:pt>
          <cx:pt idx="31988">210000</cx:pt>
          <cx:pt idx="31989">600000</cx:pt>
          <cx:pt idx="31990">1000000</cx:pt>
          <cx:pt idx="31991">170000</cx:pt>
          <cx:pt idx="31992">270000</cx:pt>
          <cx:pt idx="31993">140000</cx:pt>
          <cx:pt idx="31994">50000</cx:pt>
          <cx:pt idx="31995">330000</cx:pt>
          <cx:pt idx="31996">460000</cx:pt>
          <cx:pt idx="31997">270000</cx:pt>
          <cx:pt idx="31998">150000</cx:pt>
          <cx:pt idx="31999">480000</cx:pt>
          <cx:pt idx="32000">450000</cx:pt>
          <cx:pt idx="32001">550000</cx:pt>
          <cx:pt idx="32002">200000</cx:pt>
          <cx:pt idx="32003">170000</cx:pt>
          <cx:pt idx="32004">250000</cx:pt>
          <cx:pt idx="32005">150000</cx:pt>
          <cx:pt idx="32006">700000</cx:pt>
          <cx:pt idx="32007">180000</cx:pt>
          <cx:pt idx="32008">380000</cx:pt>
          <cx:pt idx="32009">170000</cx:pt>
          <cx:pt idx="32010">180000</cx:pt>
          <cx:pt idx="32011">400000</cx:pt>
          <cx:pt idx="32012">430000</cx:pt>
          <cx:pt idx="32013">280000</cx:pt>
          <cx:pt idx="32014">200000</cx:pt>
          <cx:pt idx="32015">450000</cx:pt>
          <cx:pt idx="32016">120000</cx:pt>
          <cx:pt idx="32017">350000</cx:pt>
          <cx:pt idx="32018">150000</cx:pt>
          <cx:pt idx="32019">200000</cx:pt>
          <cx:pt idx="32020">150000</cx:pt>
          <cx:pt idx="32021">40000</cx:pt>
          <cx:pt idx="32022">230000</cx:pt>
          <cx:pt idx="32023">320000</cx:pt>
          <cx:pt idx="32024">300000</cx:pt>
          <cx:pt idx="32025">240000</cx:pt>
          <cx:pt idx="32026">350000</cx:pt>
          <cx:pt idx="32027">190000</cx:pt>
          <cx:pt idx="32028">150000</cx:pt>
          <cx:pt idx="32029">120000</cx:pt>
          <cx:pt idx="32030">800000</cx:pt>
          <cx:pt idx="32031">450000</cx:pt>
          <cx:pt idx="32032">380000</cx:pt>
          <cx:pt idx="32033">120000</cx:pt>
          <cx:pt idx="32034">150000</cx:pt>
          <cx:pt idx="32035">190000</cx:pt>
          <cx:pt idx="32036">1000000</cx:pt>
          <cx:pt idx="32037">400000</cx:pt>
          <cx:pt idx="32038">50000</cx:pt>
          <cx:pt idx="32039">150000</cx:pt>
          <cx:pt idx="32040">150000</cx:pt>
          <cx:pt idx="32041">150000</cx:pt>
          <cx:pt idx="32042">1000000</cx:pt>
          <cx:pt idx="32043">220000</cx:pt>
          <cx:pt idx="32044">140000</cx:pt>
          <cx:pt idx="32045">220000</cx:pt>
          <cx:pt idx="32046">120000</cx:pt>
          <cx:pt idx="32047">180000</cx:pt>
          <cx:pt idx="32048">170000</cx:pt>
          <cx:pt idx="32049">120000</cx:pt>
          <cx:pt idx="32050">140000</cx:pt>
          <cx:pt idx="32051">280000</cx:pt>
          <cx:pt idx="32052">370000</cx:pt>
          <cx:pt idx="32053">600000</cx:pt>
          <cx:pt idx="32054">350000</cx:pt>
          <cx:pt idx="32055">250000</cx:pt>
          <cx:pt idx="32056">120000</cx:pt>
          <cx:pt idx="32057">110000</cx:pt>
          <cx:pt idx="32058">90000</cx:pt>
          <cx:pt idx="32059">140000</cx:pt>
          <cx:pt idx="32060">220000</cx:pt>
          <cx:pt idx="32061">500000</cx:pt>
          <cx:pt idx="32062">110000</cx:pt>
          <cx:pt idx="32063">250000</cx:pt>
          <cx:pt idx="32064">150000</cx:pt>
          <cx:pt idx="32065">210000</cx:pt>
          <cx:pt idx="32066">140000</cx:pt>
          <cx:pt idx="32067">50000</cx:pt>
          <cx:pt idx="32068">330000</cx:pt>
          <cx:pt idx="32069">200000</cx:pt>
          <cx:pt idx="32070">170000</cx:pt>
          <cx:pt idx="32071">180000</cx:pt>
          <cx:pt idx="32072">200000</cx:pt>
          <cx:pt idx="32073">400000</cx:pt>
          <cx:pt idx="32074">250000</cx:pt>
          <cx:pt idx="32075">250000</cx:pt>
          <cx:pt idx="32076">200000</cx:pt>
          <cx:pt idx="32077">160000</cx:pt>
          <cx:pt idx="32078">100000</cx:pt>
          <cx:pt idx="32079">350000</cx:pt>
          <cx:pt idx="32080">250000</cx:pt>
          <cx:pt idx="32081">20000</cx:pt>
          <cx:pt idx="32082">100000</cx:pt>
          <cx:pt idx="32083">200000</cx:pt>
          <cx:pt idx="32084">60000</cx:pt>
          <cx:pt idx="32085">100000</cx:pt>
          <cx:pt idx="32086">130000</cx:pt>
          <cx:pt idx="32087">120000</cx:pt>
          <cx:pt idx="32088">230000</cx:pt>
          <cx:pt idx="32089">160000</cx:pt>
          <cx:pt idx="32090">120000</cx:pt>
          <cx:pt idx="32091">50000</cx:pt>
          <cx:pt idx="32092">150000</cx:pt>
          <cx:pt idx="32093">130000</cx:pt>
          <cx:pt idx="32094">300000</cx:pt>
          <cx:pt idx="32095">110000</cx:pt>
          <cx:pt idx="32096">360000</cx:pt>
          <cx:pt idx="32097">350000</cx:pt>
          <cx:pt idx="32098">330000</cx:pt>
          <cx:pt idx="32099">210000</cx:pt>
          <cx:pt idx="32100">240000</cx:pt>
          <cx:pt idx="32101">150000</cx:pt>
          <cx:pt idx="32102">140000</cx:pt>
          <cx:pt idx="32103">300000</cx:pt>
          <cx:pt idx="32104">30000</cx:pt>
          <cx:pt idx="32105">260000</cx:pt>
          <cx:pt idx="32106">50000</cx:pt>
          <cx:pt idx="32107">120000</cx:pt>
          <cx:pt idx="32108">330000</cx:pt>
          <cx:pt idx="32109">2520000</cx:pt>
          <cx:pt idx="32110">1000000</cx:pt>
          <cx:pt idx="32111">750000</cx:pt>
          <cx:pt idx="32112">180000</cx:pt>
          <cx:pt idx="32113">160000</cx:pt>
          <cx:pt idx="32114">100000</cx:pt>
          <cx:pt idx="32115">140000</cx:pt>
          <cx:pt idx="32116">100000</cx:pt>
          <cx:pt idx="32117">330000</cx:pt>
          <cx:pt idx="32118">100000</cx:pt>
          <cx:pt idx="32119">230000</cx:pt>
          <cx:pt idx="32120">120000</cx:pt>
          <cx:pt idx="32121">170000</cx:pt>
          <cx:pt idx="32122">350000</cx:pt>
          <cx:pt idx="32123">100000</cx:pt>
          <cx:pt idx="32124">250000</cx:pt>
          <cx:pt idx="32125">250000</cx:pt>
          <cx:pt idx="32126">150000</cx:pt>
          <cx:pt idx="32127">350000</cx:pt>
          <cx:pt idx="32128">70000</cx:pt>
          <cx:pt idx="32129">280000</cx:pt>
          <cx:pt idx="32130">90000</cx:pt>
          <cx:pt idx="32131">250000</cx:pt>
          <cx:pt idx="32132">80000</cx:pt>
          <cx:pt idx="32133">230000</cx:pt>
          <cx:pt idx="32134">180000</cx:pt>
          <cx:pt idx="32135">140000</cx:pt>
          <cx:pt idx="32136">200000</cx:pt>
          <cx:pt idx="32137">160000</cx:pt>
          <cx:pt idx="32138">220000</cx:pt>
          <cx:pt idx="32139">300000</cx:pt>
          <cx:pt idx="32140">170000</cx:pt>
          <cx:pt idx="32141">130000</cx:pt>
          <cx:pt idx="32142">750000</cx:pt>
          <cx:pt idx="32143">310000</cx:pt>
          <cx:pt idx="32144">210000</cx:pt>
          <cx:pt idx="32145">290000</cx:pt>
          <cx:pt idx="32146">160000</cx:pt>
          <cx:pt idx="32147">130000</cx:pt>
          <cx:pt idx="32148">130000</cx:pt>
          <cx:pt idx="32149">200000</cx:pt>
          <cx:pt idx="32150">190000</cx:pt>
          <cx:pt idx="32151">1000000</cx:pt>
          <cx:pt idx="32152">140000</cx:pt>
          <cx:pt idx="32153">200000</cx:pt>
          <cx:pt idx="32154">190000</cx:pt>
          <cx:pt idx="32155">40000</cx:pt>
          <cx:pt idx="32156">190000</cx:pt>
          <cx:pt idx="32157">120000</cx:pt>
          <cx:pt idx="32158">130000</cx:pt>
          <cx:pt idx="32159">130000</cx:pt>
          <cx:pt idx="32160">180000</cx:pt>
          <cx:pt idx="32161">250000</cx:pt>
          <cx:pt idx="32162">260000</cx:pt>
          <cx:pt idx="32163">30000</cx:pt>
          <cx:pt idx="32164">400000</cx:pt>
          <cx:pt idx="32165">180000</cx:pt>
          <cx:pt idx="32166">90000</cx:pt>
          <cx:pt idx="32167">270000</cx:pt>
          <cx:pt idx="32168">180000</cx:pt>
          <cx:pt idx="32169">120000</cx:pt>
          <cx:pt idx="32170">170000</cx:pt>
          <cx:pt idx="32171">140000</cx:pt>
          <cx:pt idx="32172">150000</cx:pt>
          <cx:pt idx="32173">100000</cx:pt>
          <cx:pt idx="32174">200000</cx:pt>
          <cx:pt idx="32175">140000</cx:pt>
          <cx:pt idx="32176">180000</cx:pt>
          <cx:pt idx="32177">230000</cx:pt>
          <cx:pt idx="32178">430000</cx:pt>
          <cx:pt idx="32179">100000</cx:pt>
          <cx:pt idx="32180">150000</cx:pt>
          <cx:pt idx="32181">500000</cx:pt>
          <cx:pt idx="32182">60000</cx:pt>
          <cx:pt idx="32183">110000</cx:pt>
          <cx:pt idx="32184">90000</cx:pt>
          <cx:pt idx="32185">330000</cx:pt>
          <cx:pt idx="32186">50000</cx:pt>
          <cx:pt idx="32187">240000</cx:pt>
          <cx:pt idx="32188">250000</cx:pt>
          <cx:pt idx="32189">250000</cx:pt>
          <cx:pt idx="32190">480000</cx:pt>
          <cx:pt idx="32191">880000</cx:pt>
          <cx:pt idx="32192">1400000</cx:pt>
          <cx:pt idx="32193">100000</cx:pt>
          <cx:pt idx="32194">490000</cx:pt>
          <cx:pt idx="32195">170000</cx:pt>
          <cx:pt idx="32196">380000</cx:pt>
          <cx:pt idx="32197">330000</cx:pt>
          <cx:pt idx="32198">280000</cx:pt>
          <cx:pt idx="32199">130000</cx:pt>
          <cx:pt idx="32200">150000</cx:pt>
          <cx:pt idx="32201">130000</cx:pt>
          <cx:pt idx="32202">160000</cx:pt>
          <cx:pt idx="32203">60000</cx:pt>
          <cx:pt idx="32204">120000</cx:pt>
          <cx:pt idx="32205">140000</cx:pt>
          <cx:pt idx="32206">150000</cx:pt>
          <cx:pt idx="32207">250000</cx:pt>
          <cx:pt idx="32208">70000</cx:pt>
          <cx:pt idx="32209">140000</cx:pt>
          <cx:pt idx="32210">130000</cx:pt>
          <cx:pt idx="32211">130000</cx:pt>
          <cx:pt idx="32212">200000</cx:pt>
          <cx:pt idx="32213">200000</cx:pt>
          <cx:pt idx="32214">70000</cx:pt>
          <cx:pt idx="32215">350000</cx:pt>
          <cx:pt idx="32216">340000</cx:pt>
          <cx:pt idx="32217">230000</cx:pt>
          <cx:pt idx="32218">10000</cx:pt>
          <cx:pt idx="32219">150000</cx:pt>
          <cx:pt idx="32220">500000</cx:pt>
          <cx:pt idx="32221">240000</cx:pt>
          <cx:pt idx="32222">360000</cx:pt>
          <cx:pt idx="32223">190000</cx:pt>
          <cx:pt idx="32224">300000</cx:pt>
          <cx:pt idx="32225">280000</cx:pt>
          <cx:pt idx="32226">90000</cx:pt>
          <cx:pt idx="32227">120000</cx:pt>
          <cx:pt idx="32228">60000</cx:pt>
          <cx:pt idx="32229">130000</cx:pt>
          <cx:pt idx="32230">440000</cx:pt>
          <cx:pt idx="32231">350000</cx:pt>
          <cx:pt idx="32232">240000</cx:pt>
          <cx:pt idx="32233">20000</cx:pt>
          <cx:pt idx="32234">240000</cx:pt>
          <cx:pt idx="32235">1050000</cx:pt>
          <cx:pt idx="32236">350000</cx:pt>
          <cx:pt idx="32237">350000</cx:pt>
          <cx:pt idx="32238">150000</cx:pt>
          <cx:pt idx="32239">210000</cx:pt>
          <cx:pt idx="32240">180000</cx:pt>
          <cx:pt idx="32241">150000</cx:pt>
          <cx:pt idx="32242">220000</cx:pt>
          <cx:pt idx="32243">170000</cx:pt>
          <cx:pt idx="32244">500000</cx:pt>
          <cx:pt idx="32245">310000</cx:pt>
          <cx:pt idx="32246">250000</cx:pt>
          <cx:pt idx="32247">210000</cx:pt>
          <cx:pt idx="32248">60000</cx:pt>
          <cx:pt idx="32249">1200000</cx:pt>
          <cx:pt idx="32250">600000</cx:pt>
          <cx:pt idx="32251">300000</cx:pt>
          <cx:pt idx="32252">140000</cx:pt>
          <cx:pt idx="32253">80000</cx:pt>
          <cx:pt idx="32254">100000</cx:pt>
          <cx:pt idx="32255">100000</cx:pt>
          <cx:pt idx="32256">180000</cx:pt>
          <cx:pt idx="32257">90000</cx:pt>
          <cx:pt idx="32258">50000</cx:pt>
          <cx:pt idx="32259">100000</cx:pt>
          <cx:pt idx="32260">250000</cx:pt>
          <cx:pt idx="32261">100000</cx:pt>
          <cx:pt idx="32262">70000</cx:pt>
          <cx:pt idx="32263">200000</cx:pt>
          <cx:pt idx="32264">450000</cx:pt>
          <cx:pt idx="32265">800000</cx:pt>
          <cx:pt idx="32266">600000</cx:pt>
          <cx:pt idx="32267">400000</cx:pt>
          <cx:pt idx="32268">180000</cx:pt>
          <cx:pt idx="32269">2520000</cx:pt>
          <cx:pt idx="32270">150000</cx:pt>
          <cx:pt idx="32271">130000</cx:pt>
          <cx:pt idx="32272">70000</cx:pt>
          <cx:pt idx="32273">230000</cx:pt>
          <cx:pt idx="32274">60000</cx:pt>
          <cx:pt idx="32275">130000</cx:pt>
          <cx:pt idx="32276">130000</cx:pt>
          <cx:pt idx="32277">80000</cx:pt>
          <cx:pt idx="32278">60000</cx:pt>
          <cx:pt idx="32279">160000</cx:pt>
          <cx:pt idx="32280">30000</cx:pt>
          <cx:pt idx="32281">100000</cx:pt>
          <cx:pt idx="32282">90000</cx:pt>
          <cx:pt idx="32283">150000</cx:pt>
          <cx:pt idx="32284">270000</cx:pt>
          <cx:pt idx="32285">500000</cx:pt>
          <cx:pt idx="32286">500000</cx:pt>
          <cx:pt idx="32287">170000</cx:pt>
          <cx:pt idx="32288">340000</cx:pt>
          <cx:pt idx="32289">120000</cx:pt>
          <cx:pt idx="32290">140000</cx:pt>
          <cx:pt idx="32291">90000</cx:pt>
          <cx:pt idx="32292">130000</cx:pt>
          <cx:pt idx="32293">500000</cx:pt>
          <cx:pt idx="32294">1000000</cx:pt>
          <cx:pt idx="32295">150000</cx:pt>
          <cx:pt idx="32296">80000</cx:pt>
          <cx:pt idx="32297">90000</cx:pt>
          <cx:pt idx="32298">140000</cx:pt>
          <cx:pt idx="32299">140000</cx:pt>
          <cx:pt idx="32300">200000</cx:pt>
          <cx:pt idx="32301">150000</cx:pt>
          <cx:pt idx="32302">400000</cx:pt>
          <cx:pt idx="32303">190000</cx:pt>
          <cx:pt idx="32304">180000</cx:pt>
          <cx:pt idx="32305">400000</cx:pt>
          <cx:pt idx="32306">680000</cx:pt>
          <cx:pt idx="32307">210000</cx:pt>
          <cx:pt idx="32308">750000</cx:pt>
          <cx:pt idx="32309">140000</cx:pt>
          <cx:pt idx="32310">200000</cx:pt>
          <cx:pt idx="32311">80000</cx:pt>
          <cx:pt idx="32312">140000</cx:pt>
          <cx:pt idx="32313">200000</cx:pt>
          <cx:pt idx="32314">300000</cx:pt>
          <cx:pt idx="32315">250000</cx:pt>
          <cx:pt idx="32316">170000</cx:pt>
          <cx:pt idx="32317">170000</cx:pt>
          <cx:pt idx="32318">100000</cx:pt>
          <cx:pt idx="32319">200000</cx:pt>
          <cx:pt idx="32320">290000</cx:pt>
          <cx:pt idx="32321">180000</cx:pt>
          <cx:pt idx="32322">230000</cx:pt>
          <cx:pt idx="32323">400000</cx:pt>
          <cx:pt idx="32324">300000</cx:pt>
          <cx:pt idx="32325">320000</cx:pt>
          <cx:pt idx="32326">350000</cx:pt>
          <cx:pt idx="32327">170000</cx:pt>
          <cx:pt idx="32328">190000</cx:pt>
          <cx:pt idx="32329">80000</cx:pt>
          <cx:pt idx="32330">150000</cx:pt>
          <cx:pt idx="32331">60000</cx:pt>
          <cx:pt idx="32332">320000</cx:pt>
          <cx:pt idx="32333">90000</cx:pt>
          <cx:pt idx="32334">150000</cx:pt>
          <cx:pt idx="32335">650000</cx:pt>
          <cx:pt idx="32336">250000</cx:pt>
          <cx:pt idx="32337">300000</cx:pt>
          <cx:pt idx="32338">100000</cx:pt>
          <cx:pt idx="32339">430000</cx:pt>
          <cx:pt idx="32340">320000</cx:pt>
          <cx:pt idx="32341">350000</cx:pt>
          <cx:pt idx="32342">420000</cx:pt>
          <cx:pt idx="32343">160000</cx:pt>
          <cx:pt idx="32344">370000</cx:pt>
          <cx:pt idx="32345">440000</cx:pt>
          <cx:pt idx="32346">500000</cx:pt>
          <cx:pt idx="32347">400000</cx:pt>
          <cx:pt idx="32348">60000</cx:pt>
          <cx:pt idx="32349">110000</cx:pt>
          <cx:pt idx="32350">130000</cx:pt>
          <cx:pt idx="32351">170000</cx:pt>
          <cx:pt idx="32352">350000</cx:pt>
          <cx:pt idx="32353">120000</cx:pt>
          <cx:pt idx="32354">230000</cx:pt>
          <cx:pt idx="32355">150000</cx:pt>
          <cx:pt idx="32356">150000</cx:pt>
          <cx:pt idx="32357">160000</cx:pt>
          <cx:pt idx="32358">190000</cx:pt>
          <cx:pt idx="32359">300000</cx:pt>
          <cx:pt idx="32360">190000</cx:pt>
          <cx:pt idx="32361">170000</cx:pt>
          <cx:pt idx="32362">190000</cx:pt>
          <cx:pt idx="32363">80000</cx:pt>
          <cx:pt idx="32364">130000</cx:pt>
          <cx:pt idx="32365">80000</cx:pt>
          <cx:pt idx="32366">310000</cx:pt>
          <cx:pt idx="32367">60000</cx:pt>
          <cx:pt idx="32368">180000</cx:pt>
          <cx:pt idx="32369">200000</cx:pt>
          <cx:pt idx="32370">10000</cx:pt>
          <cx:pt idx="32371">150000</cx:pt>
          <cx:pt idx="32372">290000</cx:pt>
          <cx:pt idx="32373">300000</cx:pt>
          <cx:pt idx="32374">850000</cx:pt>
          <cx:pt idx="32375">300000</cx:pt>
          <cx:pt idx="32376">390000</cx:pt>
          <cx:pt idx="32377">180000</cx:pt>
          <cx:pt idx="32378">120000</cx:pt>
          <cx:pt idx="32379">150000</cx:pt>
          <cx:pt idx="32380">200000</cx:pt>
          <cx:pt idx="32381">130000</cx:pt>
          <cx:pt idx="32382">150000</cx:pt>
          <cx:pt idx="32383">100000</cx:pt>
          <cx:pt idx="32384">180000</cx:pt>
          <cx:pt idx="32385">70000</cx:pt>
          <cx:pt idx="32386">160000</cx:pt>
          <cx:pt idx="32387">210000</cx:pt>
          <cx:pt idx="32388">2520000</cx:pt>
          <cx:pt idx="32389">80000</cx:pt>
          <cx:pt idx="32390">350000</cx:pt>
          <cx:pt idx="32391">250000</cx:pt>
          <cx:pt idx="32392">600000</cx:pt>
          <cx:pt idx="32393">390000</cx:pt>
          <cx:pt idx="32394">150000</cx:pt>
          <cx:pt idx="32395">200000</cx:pt>
          <cx:pt idx="32396">240000</cx:pt>
          <cx:pt idx="32397">250000</cx:pt>
          <cx:pt idx="32398">190000</cx:pt>
          <cx:pt idx="32399">350000</cx:pt>
          <cx:pt idx="32400">230000</cx:pt>
          <cx:pt idx="32401">260000</cx:pt>
          <cx:pt idx="32402">490000</cx:pt>
          <cx:pt idx="32403">230000</cx:pt>
          <cx:pt idx="32404">180000</cx:pt>
          <cx:pt idx="32405">350000</cx:pt>
          <cx:pt idx="32406">130000</cx:pt>
          <cx:pt idx="32407">600000</cx:pt>
          <cx:pt idx="32408">120000</cx:pt>
          <cx:pt idx="32409">300000</cx:pt>
          <cx:pt idx="32410">110000</cx:pt>
          <cx:pt idx="32411">140000</cx:pt>
          <cx:pt idx="32412">220000</cx:pt>
          <cx:pt idx="32413">150000</cx:pt>
          <cx:pt idx="32414">580000</cx:pt>
          <cx:pt idx="32415">230000</cx:pt>
          <cx:pt idx="32416">240000</cx:pt>
          <cx:pt idx="32417">250000</cx:pt>
          <cx:pt idx="32418">200000</cx:pt>
          <cx:pt idx="32419">160000</cx:pt>
          <cx:pt idx="32420">270000</cx:pt>
          <cx:pt idx="32421">350000</cx:pt>
          <cx:pt idx="32422">350000</cx:pt>
          <cx:pt idx="32423">200000</cx:pt>
          <cx:pt idx="32424">700000</cx:pt>
          <cx:pt idx="32425">490000</cx:pt>
          <cx:pt idx="32426">120000</cx:pt>
          <cx:pt idx="32427">370000</cx:pt>
          <cx:pt idx="32428">460000</cx:pt>
          <cx:pt idx="32429">450000</cx:pt>
          <cx:pt idx="32430">170000</cx:pt>
          <cx:pt idx="32431">90000</cx:pt>
          <cx:pt idx="32432">270000</cx:pt>
          <cx:pt idx="32433">220000</cx:pt>
          <cx:pt idx="32434">470000</cx:pt>
          <cx:pt idx="32435">290000</cx:pt>
          <cx:pt idx="32436">230000</cx:pt>
          <cx:pt idx="32437">340000</cx:pt>
          <cx:pt idx="32438">200000</cx:pt>
          <cx:pt idx="32439">180000</cx:pt>
          <cx:pt idx="32440">80000</cx:pt>
          <cx:pt idx="32441">150000</cx:pt>
          <cx:pt idx="32442">190000</cx:pt>
          <cx:pt idx="32443">350000</cx:pt>
          <cx:pt idx="32444">230000</cx:pt>
          <cx:pt idx="32445">180000</cx:pt>
          <cx:pt idx="32446">200000</cx:pt>
          <cx:pt idx="32447">200000</cx:pt>
          <cx:pt idx="32448">200000</cx:pt>
          <cx:pt idx="32449">150000</cx:pt>
          <cx:pt idx="32450">250000</cx:pt>
          <cx:pt idx="32451">200000</cx:pt>
          <cx:pt idx="32452">520000</cx:pt>
          <cx:pt idx="32453">220000</cx:pt>
          <cx:pt idx="32454">270000</cx:pt>
          <cx:pt idx="32455">1000000</cx:pt>
          <cx:pt idx="32456">260000</cx:pt>
          <cx:pt idx="32457">280000</cx:pt>
          <cx:pt idx="32458">240000</cx:pt>
          <cx:pt idx="32459">400000</cx:pt>
          <cx:pt idx="32460">150000</cx:pt>
          <cx:pt idx="32461">300000</cx:pt>
          <cx:pt idx="32462">220000</cx:pt>
          <cx:pt idx="32463">300000</cx:pt>
          <cx:pt idx="32464">210000</cx:pt>
          <cx:pt idx="32465">380000</cx:pt>
          <cx:pt idx="32466">260000</cx:pt>
          <cx:pt idx="32467">70000</cx:pt>
          <cx:pt idx="32468">500000</cx:pt>
          <cx:pt idx="32469">140000</cx:pt>
          <cx:pt idx="32470">130000</cx:pt>
          <cx:pt idx="32471">300000</cx:pt>
          <cx:pt idx="32472">150000</cx:pt>
          <cx:pt idx="32473">110000</cx:pt>
          <cx:pt idx="32474">400000</cx:pt>
          <cx:pt idx="32475">40000</cx:pt>
          <cx:pt idx="32476">220000</cx:pt>
          <cx:pt idx="32477">250000</cx:pt>
          <cx:pt idx="32478">190000</cx:pt>
          <cx:pt idx="32479">150000</cx:pt>
          <cx:pt idx="32480">120000</cx:pt>
          <cx:pt idx="32481">400000</cx:pt>
          <cx:pt idx="32482">170000</cx:pt>
          <cx:pt idx="32483">530000</cx:pt>
          <cx:pt idx="32484">380000</cx:pt>
          <cx:pt idx="32485">150000</cx:pt>
          <cx:pt idx="32486">500000</cx:pt>
          <cx:pt idx="32487">180000</cx:pt>
          <cx:pt idx="32488">10000</cx:pt>
          <cx:pt idx="32489">230000</cx:pt>
          <cx:pt idx="32490">280000</cx:pt>
          <cx:pt idx="32491">200000</cx:pt>
          <cx:pt idx="32492">230000</cx:pt>
          <cx:pt idx="32493">150000</cx:pt>
          <cx:pt idx="32494">500000</cx:pt>
          <cx:pt idx="32495">380000</cx:pt>
          <cx:pt idx="32496">220000</cx:pt>
          <cx:pt idx="32497">300000</cx:pt>
          <cx:pt idx="32498">150000</cx:pt>
          <cx:pt idx="32499">200000</cx:pt>
          <cx:pt idx="32500">350000</cx:pt>
          <cx:pt idx="32501">250000</cx:pt>
          <cx:pt idx="32502">430000</cx:pt>
          <cx:pt idx="32503">110000</cx:pt>
          <cx:pt idx="32504">160000</cx:pt>
          <cx:pt idx="32505">600000</cx:pt>
          <cx:pt idx="32506">680000</cx:pt>
          <cx:pt idx="32507">800000</cx:pt>
          <cx:pt idx="32508">400000</cx:pt>
          <cx:pt idx="32509">230000</cx:pt>
          <cx:pt idx="32510">200000</cx:pt>
          <cx:pt idx="32511">250000</cx:pt>
          <cx:pt idx="32512">140000</cx:pt>
          <cx:pt idx="32513">130000</cx:pt>
          <cx:pt idx="32514">260000</cx:pt>
          <cx:pt idx="32515">1200000</cx:pt>
          <cx:pt idx="32516">320000</cx:pt>
          <cx:pt idx="32517">180000</cx:pt>
          <cx:pt idx="32518">150000</cx:pt>
          <cx:pt idx="32519">170000</cx:pt>
          <cx:pt idx="32520">140000</cx:pt>
          <cx:pt idx="32521">180000</cx:pt>
          <cx:pt idx="32522">190000</cx:pt>
          <cx:pt idx="32523">240000</cx:pt>
          <cx:pt idx="32524">260000</cx:pt>
          <cx:pt idx="32525">280000</cx:pt>
          <cx:pt idx="32526">170000</cx:pt>
          <cx:pt idx="32527">480000</cx:pt>
          <cx:pt idx="32528">240000</cx:pt>
          <cx:pt idx="32529">550000</cx:pt>
          <cx:pt idx="32530">830000</cx:pt>
          <cx:pt idx="32531">580000</cx:pt>
          <cx:pt idx="32532">160000</cx:pt>
          <cx:pt idx="32533">130000</cx:pt>
          <cx:pt idx="32534">500000</cx:pt>
          <cx:pt idx="32535">480000</cx:pt>
          <cx:pt idx="32536">70000</cx:pt>
          <cx:pt idx="32537">150000</cx:pt>
          <cx:pt idx="32538">170000</cx:pt>
          <cx:pt idx="32539">150000</cx:pt>
          <cx:pt idx="32540">180000</cx:pt>
          <cx:pt idx="32541">230000</cx:pt>
          <cx:pt idx="32542">230000</cx:pt>
          <cx:pt idx="32543">2520000</cx:pt>
          <cx:pt idx="32544">280000</cx:pt>
          <cx:pt idx="32545">350000</cx:pt>
          <cx:pt idx="32546">250000</cx:pt>
          <cx:pt idx="32547">390000</cx:pt>
          <cx:pt idx="32548">50000</cx:pt>
          <cx:pt idx="32549">400000</cx:pt>
          <cx:pt idx="32550">380000</cx:pt>
          <cx:pt idx="32551">120000</cx:pt>
          <cx:pt idx="32552">230000</cx:pt>
          <cx:pt idx="32553">70000</cx:pt>
          <cx:pt idx="32554">400000</cx:pt>
          <cx:pt idx="32555">250000</cx:pt>
          <cx:pt idx="32556">70000</cx:pt>
          <cx:pt idx="32557">350000</cx:pt>
          <cx:pt idx="32558">70000</cx:pt>
          <cx:pt idx="32559">250000</cx:pt>
          <cx:pt idx="32560">150000</cx:pt>
          <cx:pt idx="32561">420000</cx:pt>
          <cx:pt idx="32562">400000</cx:pt>
          <cx:pt idx="32563">290000</cx:pt>
          <cx:pt idx="32564">800000</cx:pt>
          <cx:pt idx="32565">400000</cx:pt>
          <cx:pt idx="32566">530000</cx:pt>
          <cx:pt idx="32567">210000</cx:pt>
          <cx:pt idx="32568">170000</cx:pt>
          <cx:pt idx="32569">700000</cx:pt>
          <cx:pt idx="32570">80000</cx:pt>
          <cx:pt idx="32571">450000</cx:pt>
          <cx:pt idx="32572">260000</cx:pt>
          <cx:pt idx="32573">120000</cx:pt>
          <cx:pt idx="32574">200000</cx:pt>
          <cx:pt idx="32575">180000</cx:pt>
          <cx:pt idx="32576">350000</cx:pt>
          <cx:pt idx="32577">600000</cx:pt>
          <cx:pt idx="32578">340000</cx:pt>
          <cx:pt idx="32579">120000</cx:pt>
          <cx:pt idx="32580">350000</cx:pt>
          <cx:pt idx="32581">200000</cx:pt>
          <cx:pt idx="32582">30000</cx:pt>
          <cx:pt idx="32583">180000</cx:pt>
          <cx:pt idx="32584">230000</cx:pt>
          <cx:pt idx="32585">270000</cx:pt>
          <cx:pt idx="32586">230000</cx:pt>
          <cx:pt idx="32587">200000</cx:pt>
          <cx:pt idx="32588">420000</cx:pt>
          <cx:pt idx="32589">70000</cx:pt>
          <cx:pt idx="32590">210000</cx:pt>
          <cx:pt idx="32591">290000</cx:pt>
          <cx:pt idx="32592">620000</cx:pt>
          <cx:pt idx="32593">230000</cx:pt>
          <cx:pt idx="32594">170000</cx:pt>
          <cx:pt idx="32595">230000</cx:pt>
          <cx:pt idx="32596">350000</cx:pt>
          <cx:pt idx="32597">100000</cx:pt>
          <cx:pt idx="32598">140000</cx:pt>
          <cx:pt idx="32599">230000</cx:pt>
          <cx:pt idx="32600">280000</cx:pt>
          <cx:pt idx="32601">120000</cx:pt>
          <cx:pt idx="32602">180000</cx:pt>
          <cx:pt idx="32603">130000</cx:pt>
          <cx:pt idx="32604">180000</cx:pt>
          <cx:pt idx="32605">80000</cx:pt>
          <cx:pt idx="32606">120000</cx:pt>
          <cx:pt idx="32607">60000</cx:pt>
          <cx:pt idx="32608">80000</cx:pt>
          <cx:pt idx="32609">70000</cx:pt>
          <cx:pt idx="32610">180000</cx:pt>
          <cx:pt idx="32611">150000</cx:pt>
          <cx:pt idx="32612">120000</cx:pt>
          <cx:pt idx="32613">160000</cx:pt>
          <cx:pt idx="32614">100000</cx:pt>
          <cx:pt idx="32615">220000</cx:pt>
          <cx:pt idx="32616">600000</cx:pt>
          <cx:pt idx="32617">350000</cx:pt>
          <cx:pt idx="32618">110000</cx:pt>
          <cx:pt idx="32619">300000</cx:pt>
          <cx:pt idx="32620">600000</cx:pt>
          <cx:pt idx="32621">340000</cx:pt>
          <cx:pt idx="32622">2520000</cx:pt>
          <cx:pt idx="32623">100000</cx:pt>
          <cx:pt idx="32624">400000</cx:pt>
          <cx:pt idx="32625">120000</cx:pt>
          <cx:pt idx="32626">150000</cx:pt>
          <cx:pt idx="32627">380000</cx:pt>
          <cx:pt idx="32628">170000</cx:pt>
          <cx:pt idx="32629">550000</cx:pt>
          <cx:pt idx="32630">280000</cx:pt>
          <cx:pt idx="32631">200000</cx:pt>
          <cx:pt idx="32632">220000</cx:pt>
          <cx:pt idx="32633">80000</cx:pt>
          <cx:pt idx="32634">250000</cx:pt>
          <cx:pt idx="32635">300000</cx:pt>
          <cx:pt idx="32636">180000</cx:pt>
          <cx:pt idx="32637">170000</cx:pt>
          <cx:pt idx="32638">220000</cx:pt>
          <cx:pt idx="32639">50000</cx:pt>
          <cx:pt idx="32640">110000</cx:pt>
          <cx:pt idx="32641">210000</cx:pt>
          <cx:pt idx="32642">300000</cx:pt>
          <cx:pt idx="32643">280000</cx:pt>
          <cx:pt idx="32644">230000</cx:pt>
          <cx:pt idx="32645">230000</cx:pt>
          <cx:pt idx="32646">340000</cx:pt>
          <cx:pt idx="32647">80000</cx:pt>
          <cx:pt idx="32648">150000</cx:pt>
          <cx:pt idx="32649">180000</cx:pt>
          <cx:pt idx="32650">1300000</cx:pt>
          <cx:pt idx="32651">260000</cx:pt>
          <cx:pt idx="32652">120000</cx:pt>
          <cx:pt idx="32653">800000</cx:pt>
          <cx:pt idx="32654">240000</cx:pt>
          <cx:pt idx="32655">230000</cx:pt>
          <cx:pt idx="32656">400000</cx:pt>
          <cx:pt idx="32657">850000</cx:pt>
          <cx:pt idx="32658">90000</cx:pt>
          <cx:pt idx="32659">280000</cx:pt>
          <cx:pt idx="32660">200000</cx:pt>
          <cx:pt idx="32661">160000</cx:pt>
          <cx:pt idx="32662">400000</cx:pt>
          <cx:pt idx="32663">220000</cx:pt>
          <cx:pt idx="32664">290000</cx:pt>
          <cx:pt idx="32665">950000</cx:pt>
          <cx:pt idx="32666">250000</cx:pt>
          <cx:pt idx="32667">140000</cx:pt>
          <cx:pt idx="32668">160000</cx:pt>
          <cx:pt idx="32669">110000</cx:pt>
          <cx:pt idx="32670">130000</cx:pt>
          <cx:pt idx="32671">300000</cx:pt>
          <cx:pt idx="32672">310000</cx:pt>
          <cx:pt idx="32673">230000</cx:pt>
          <cx:pt idx="32674">390000</cx:pt>
          <cx:pt idx="32675">250000</cx:pt>
          <cx:pt idx="32676">400000</cx:pt>
          <cx:pt idx="32677">60000</cx:pt>
          <cx:pt idx="32678">230000</cx:pt>
          <cx:pt idx="32679">180000</cx:pt>
          <cx:pt idx="32680">150000</cx:pt>
          <cx:pt idx="32681">480000</cx:pt>
          <cx:pt idx="32682">100000</cx:pt>
          <cx:pt idx="32683">280000</cx:pt>
          <cx:pt idx="32684">240000</cx:pt>
          <cx:pt idx="32685">140000</cx:pt>
          <cx:pt idx="32686">600000</cx:pt>
          <cx:pt idx="32687">100000</cx:pt>
          <cx:pt idx="32688">190000</cx:pt>
          <cx:pt idx="32689">200000</cx:pt>
          <cx:pt idx="32690">70000</cx:pt>
          <cx:pt idx="32691">250000</cx:pt>
          <cx:pt idx="32692">200000</cx:pt>
          <cx:pt idx="32693">290000</cx:pt>
          <cx:pt idx="32694">250000</cx:pt>
          <cx:pt idx="32695">350000</cx:pt>
          <cx:pt idx="32696">270000</cx:pt>
          <cx:pt idx="32697">1000000</cx:pt>
          <cx:pt idx="32698">750000</cx:pt>
          <cx:pt idx="32699">1000000</cx:pt>
          <cx:pt idx="32700">570000</cx:pt>
          <cx:pt idx="32701">250000</cx:pt>
          <cx:pt idx="32702">330000</cx:pt>
          <cx:pt idx="32703">240000</cx:pt>
          <cx:pt idx="32704">120000</cx:pt>
          <cx:pt idx="32705">330000</cx:pt>
          <cx:pt idx="32706">330000</cx:pt>
          <cx:pt idx="32707">230000</cx:pt>
          <cx:pt idx="32708">300000</cx:pt>
          <cx:pt idx="32709">250000</cx:pt>
          <cx:pt idx="32710">80000</cx:pt>
          <cx:pt idx="32711">220000</cx:pt>
          <cx:pt idx="32712">380000</cx:pt>
          <cx:pt idx="32713">250000</cx:pt>
          <cx:pt idx="32714">380000</cx:pt>
          <cx:pt idx="32715">300000</cx:pt>
          <cx:pt idx="32716">80000</cx:pt>
          <cx:pt idx="32717">270000</cx:pt>
          <cx:pt idx="32718">160000</cx:pt>
          <cx:pt idx="32719">200000</cx:pt>
          <cx:pt idx="32720">160000</cx:pt>
          <cx:pt idx="32721">600000</cx:pt>
          <cx:pt idx="32722">220000</cx:pt>
          <cx:pt idx="32723">180000</cx:pt>
          <cx:pt idx="32724">100000</cx:pt>
          <cx:pt idx="32725">300000</cx:pt>
          <cx:pt idx="32726">130000</cx:pt>
          <cx:pt idx="32727">270000</cx:pt>
          <cx:pt idx="32728">290000</cx:pt>
          <cx:pt idx="32729">300000</cx:pt>
          <cx:pt idx="32730">350000</cx:pt>
          <cx:pt idx="32731">260000</cx:pt>
          <cx:pt idx="32732">500000</cx:pt>
          <cx:pt idx="32733">250000</cx:pt>
          <cx:pt idx="32734">240000</cx:pt>
          <cx:pt idx="32735">750000</cx:pt>
          <cx:pt idx="32736">250000</cx:pt>
          <cx:pt idx="32737">170000</cx:pt>
          <cx:pt idx="32738">250000</cx:pt>
          <cx:pt idx="32739">110000</cx:pt>
          <cx:pt idx="32740">130000</cx:pt>
          <cx:pt idx="32741">650000</cx:pt>
          <cx:pt idx="32742">80000</cx:pt>
          <cx:pt idx="32743">200000</cx:pt>
          <cx:pt idx="32744">110000</cx:pt>
          <cx:pt idx="32745">160000</cx:pt>
          <cx:pt idx="32746">350000</cx:pt>
          <cx:pt idx="32747">430000</cx:pt>
          <cx:pt idx="32748">280000</cx:pt>
          <cx:pt idx="32749">400000</cx:pt>
          <cx:pt idx="32750">200000</cx:pt>
          <cx:pt idx="32751">950000</cx:pt>
          <cx:pt idx="32752">150000</cx:pt>
          <cx:pt idx="32753">120000</cx:pt>
          <cx:pt idx="32754">270000</cx:pt>
          <cx:pt idx="32755">130000</cx:pt>
          <cx:pt idx="32756">320000</cx:pt>
          <cx:pt idx="32757">350000</cx:pt>
          <cx:pt idx="32758">80000</cx:pt>
          <cx:pt idx="32759">90000</cx:pt>
          <cx:pt idx="32760">50000</cx:pt>
          <cx:pt idx="32761">300000</cx:pt>
          <cx:pt idx="32762">200000</cx:pt>
          <cx:pt idx="32763">250000</cx:pt>
          <cx:pt idx="32764">160000</cx:pt>
          <cx:pt idx="32765">160000</cx:pt>
          <cx:pt idx="32766">80000</cx:pt>
          <cx:pt idx="32767">150000</cx:pt>
          <cx:pt idx="32768">270000</cx:pt>
          <cx:pt idx="32769">200000</cx:pt>
          <cx:pt idx="32770">280000</cx:pt>
          <cx:pt idx="32771">750000</cx:pt>
          <cx:pt idx="32772">190000</cx:pt>
          <cx:pt idx="32773">450000</cx:pt>
          <cx:pt idx="32774">720000</cx:pt>
          <cx:pt idx="32775">40000</cx:pt>
          <cx:pt idx="32776">90000</cx:pt>
          <cx:pt idx="32777">190000</cx:pt>
          <cx:pt idx="32778">450000</cx:pt>
          <cx:pt idx="32779">190000</cx:pt>
          <cx:pt idx="32780">280000</cx:pt>
          <cx:pt idx="32781">200000</cx:pt>
          <cx:pt idx="32782">440000</cx:pt>
          <cx:pt idx="32783">750000</cx:pt>
          <cx:pt idx="32784">1000000</cx:pt>
          <cx:pt idx="32785">300000</cx:pt>
          <cx:pt idx="32786">400000</cx:pt>
          <cx:pt idx="32787">300000</cx:pt>
          <cx:pt idx="32788">130000</cx:pt>
          <cx:pt idx="32789">430000</cx:pt>
          <cx:pt idx="32790">440000</cx:pt>
          <cx:pt idx="32791">520000</cx:pt>
          <cx:pt idx="32792">230000</cx:pt>
          <cx:pt idx="32793">500000</cx:pt>
          <cx:pt idx="32794">180000</cx:pt>
          <cx:pt idx="32795">100000</cx:pt>
          <cx:pt idx="32796">120000</cx:pt>
          <cx:pt idx="32797">600000</cx:pt>
          <cx:pt idx="32798">2520000</cx:pt>
          <cx:pt idx="32799">20000</cx:pt>
          <cx:pt idx="32800">670000</cx:pt>
          <cx:pt idx="32801">200000</cx:pt>
          <cx:pt idx="32802">350000</cx:pt>
          <cx:pt idx="32803">520000</cx:pt>
          <cx:pt idx="32804">550000</cx:pt>
          <cx:pt idx="32805">500000</cx:pt>
          <cx:pt idx="32806">180000</cx:pt>
          <cx:pt idx="32807">450000</cx:pt>
          <cx:pt idx="32808">190000</cx:pt>
          <cx:pt idx="32809">40000</cx:pt>
          <cx:pt idx="32810">550000</cx:pt>
          <cx:pt idx="32811">190000</cx:pt>
          <cx:pt idx="32812">80000</cx:pt>
          <cx:pt idx="32813">90000</cx:pt>
          <cx:pt idx="32814">80000</cx:pt>
          <cx:pt idx="32815">180000</cx:pt>
          <cx:pt idx="32816">630000</cx:pt>
          <cx:pt idx="32817">450000</cx:pt>
          <cx:pt idx="32818">350000</cx:pt>
          <cx:pt idx="32819">340000</cx:pt>
          <cx:pt idx="32820">430000</cx:pt>
          <cx:pt idx="32821">120000</cx:pt>
          <cx:pt idx="32822">150000</cx:pt>
          <cx:pt idx="32823">220000</cx:pt>
          <cx:pt idx="32824">90000</cx:pt>
          <cx:pt idx="32825">60000</cx:pt>
          <cx:pt idx="32826">250000</cx:pt>
          <cx:pt idx="32827">90000</cx:pt>
          <cx:pt idx="32828">250000</cx:pt>
          <cx:pt idx="32829">130000</cx:pt>
          <cx:pt idx="32830">180000</cx:pt>
          <cx:pt idx="32831">920000</cx:pt>
          <cx:pt idx="32832">180000</cx:pt>
          <cx:pt idx="32833">180000</cx:pt>
          <cx:pt idx="32834">250000</cx:pt>
          <cx:pt idx="32835">500000</cx:pt>
          <cx:pt idx="32836">170000</cx:pt>
          <cx:pt idx="32837">180000</cx:pt>
          <cx:pt idx="32838">150000</cx:pt>
          <cx:pt idx="32839">150000</cx:pt>
          <cx:pt idx="32840">130000</cx:pt>
          <cx:pt idx="32841">160000</cx:pt>
          <cx:pt idx="32842">600000</cx:pt>
          <cx:pt idx="32843">370000</cx:pt>
          <cx:pt idx="32844">550000</cx:pt>
          <cx:pt idx="32845">160000</cx:pt>
          <cx:pt idx="32846">160000</cx:pt>
          <cx:pt idx="32847">300000</cx:pt>
          <cx:pt idx="32848">190000</cx:pt>
          <cx:pt idx="32849">120000</cx:pt>
          <cx:pt idx="32850">350000</cx:pt>
          <cx:pt idx="32851">600000</cx:pt>
          <cx:pt idx="32852">230000</cx:pt>
          <cx:pt idx="32853">220000</cx:pt>
          <cx:pt idx="32854">600000</cx:pt>
          <cx:pt idx="32855">350000</cx:pt>
          <cx:pt idx="32856">2520000</cx:pt>
          <cx:pt idx="32857">600000</cx:pt>
          <cx:pt idx="32858">80000</cx:pt>
          <cx:pt idx="32859">200000</cx:pt>
          <cx:pt idx="32860">220000</cx:pt>
          <cx:pt idx="32861">210000</cx:pt>
          <cx:pt idx="32862">60000</cx:pt>
          <cx:pt idx="32863">130000</cx:pt>
          <cx:pt idx="32864">380000</cx:pt>
          <cx:pt idx="32865">330000</cx:pt>
          <cx:pt idx="32866">140000</cx:pt>
          <cx:pt idx="32867">270000</cx:pt>
          <cx:pt idx="32868">190000</cx:pt>
          <cx:pt idx="32869">130000</cx:pt>
          <cx:pt idx="32870">130000</cx:pt>
          <cx:pt idx="32871">250000</cx:pt>
          <cx:pt idx="32872">650000</cx:pt>
          <cx:pt idx="32873">150000</cx:pt>
          <cx:pt idx="32874">350000</cx:pt>
          <cx:pt idx="32875">180000</cx:pt>
          <cx:pt idx="32876">130000</cx:pt>
          <cx:pt idx="32877">20000</cx:pt>
          <cx:pt idx="32878">130000</cx:pt>
          <cx:pt idx="32879">120000</cx:pt>
          <cx:pt idx="32880">130000</cx:pt>
          <cx:pt idx="32881">150000</cx:pt>
          <cx:pt idx="32882">380000</cx:pt>
          <cx:pt idx="32883">210000</cx:pt>
          <cx:pt idx="32884">210000</cx:pt>
          <cx:pt idx="32885">1000000</cx:pt>
          <cx:pt idx="32886">120000</cx:pt>
          <cx:pt idx="32887">350000</cx:pt>
          <cx:pt idx="32888">200000</cx:pt>
          <cx:pt idx="32889">170000</cx:pt>
          <cx:pt idx="32890">170000</cx:pt>
          <cx:pt idx="32891">150000</cx:pt>
          <cx:pt idx="32892">120000</cx:pt>
          <cx:pt idx="32893">420000</cx:pt>
          <cx:pt idx="32894">30000</cx:pt>
          <cx:pt idx="32895">220000</cx:pt>
          <cx:pt idx="32896">140000</cx:pt>
          <cx:pt idx="32897">230000</cx:pt>
          <cx:pt idx="32898">240000</cx:pt>
          <cx:pt idx="32899">170000</cx:pt>
          <cx:pt idx="32900">130000</cx:pt>
          <cx:pt idx="32901">170000</cx:pt>
          <cx:pt idx="32902">170000</cx:pt>
          <cx:pt idx="32903">80000</cx:pt>
          <cx:pt idx="32904">280000</cx:pt>
          <cx:pt idx="32905">80000</cx:pt>
          <cx:pt idx="32906">250000</cx:pt>
          <cx:pt idx="32907">280000</cx:pt>
          <cx:pt idx="32908">160000</cx:pt>
          <cx:pt idx="32909">590000</cx:pt>
          <cx:pt idx="32910">350000</cx:pt>
          <cx:pt idx="32911">600000</cx:pt>
          <cx:pt idx="32912">320000</cx:pt>
          <cx:pt idx="32913">240000</cx:pt>
          <cx:pt idx="32914">200000</cx:pt>
          <cx:pt idx="32915">200000</cx:pt>
          <cx:pt idx="32916">100000</cx:pt>
          <cx:pt idx="32917">220000</cx:pt>
          <cx:pt idx="32918">300000</cx:pt>
          <cx:pt idx="32919">150000</cx:pt>
          <cx:pt idx="32920">90000</cx:pt>
          <cx:pt idx="32921">730000</cx:pt>
          <cx:pt idx="32922">340000</cx:pt>
          <cx:pt idx="32923">390000</cx:pt>
          <cx:pt idx="32924">490000</cx:pt>
          <cx:pt idx="32925">180000</cx:pt>
          <cx:pt idx="32926">250000</cx:pt>
          <cx:pt idx="32927">500000</cx:pt>
          <cx:pt idx="32928">150000</cx:pt>
          <cx:pt idx="32929">400000</cx:pt>
          <cx:pt idx="32930">200000</cx:pt>
          <cx:pt idx="32931">220000</cx:pt>
          <cx:pt idx="32932">140000</cx:pt>
          <cx:pt idx="32933">340000</cx:pt>
          <cx:pt idx="32934">190000</cx:pt>
          <cx:pt idx="32935">110000</cx:pt>
          <cx:pt idx="32936">220000</cx:pt>
          <cx:pt idx="32937">100000</cx:pt>
          <cx:pt idx="32938">600000</cx:pt>
          <cx:pt idx="32939">800000</cx:pt>
          <cx:pt idx="32940">290000</cx:pt>
          <cx:pt idx="32941">500000</cx:pt>
          <cx:pt idx="32942">270000</cx:pt>
          <cx:pt idx="32943">1000000</cx:pt>
          <cx:pt idx="32944">300000</cx:pt>
          <cx:pt idx="32945">260000</cx:pt>
          <cx:pt idx="32946">220000</cx:pt>
          <cx:pt idx="32947">130000</cx:pt>
          <cx:pt idx="32948">210000</cx:pt>
          <cx:pt idx="32949">160000</cx:pt>
          <cx:pt idx="32950">130000</cx:pt>
          <cx:pt idx="32951">120000</cx:pt>
          <cx:pt idx="32952">150000</cx:pt>
          <cx:pt idx="32953">230000</cx:pt>
          <cx:pt idx="32954">200000</cx:pt>
          <cx:pt idx="32955">240000</cx:pt>
          <cx:pt idx="32956">200000</cx:pt>
          <cx:pt idx="32957">260000</cx:pt>
          <cx:pt idx="32958">180000</cx:pt>
          <cx:pt idx="32959">210000</cx:pt>
          <cx:pt idx="32960">100000</cx:pt>
          <cx:pt idx="32961">130000</cx:pt>
          <cx:pt idx="32962">160000</cx:pt>
          <cx:pt idx="32963">380000</cx:pt>
          <cx:pt idx="32964">300000</cx:pt>
          <cx:pt idx="32965">450000</cx:pt>
          <cx:pt idx="32966">700000</cx:pt>
          <cx:pt idx="32967">200000</cx:pt>
          <cx:pt idx="32968">600000</cx:pt>
          <cx:pt idx="32969">420000</cx:pt>
          <cx:pt idx="32970">180000</cx:pt>
          <cx:pt idx="32971">120000</cx:pt>
          <cx:pt idx="32972">250000</cx:pt>
          <cx:pt idx="32973">60000</cx:pt>
          <cx:pt idx="32974">110000</cx:pt>
          <cx:pt idx="32975">180000</cx:pt>
          <cx:pt idx="32976">170000</cx:pt>
          <cx:pt idx="32977">300000</cx:pt>
          <cx:pt idx="32978">110000</cx:pt>
          <cx:pt idx="32979">90000</cx:pt>
          <cx:pt idx="32980">150000</cx:pt>
          <cx:pt idx="32981">250000</cx:pt>
          <cx:pt idx="32982">100000</cx:pt>
          <cx:pt idx="32983">130000</cx:pt>
          <cx:pt idx="32984">170000</cx:pt>
          <cx:pt idx="32985">450000</cx:pt>
          <cx:pt idx="32986">280000</cx:pt>
          <cx:pt idx="32987">170000</cx:pt>
          <cx:pt idx="32988">10000</cx:pt>
          <cx:pt idx="32989">120000</cx:pt>
          <cx:pt idx="32990">320000</cx:pt>
          <cx:pt idx="32991">120000</cx:pt>
          <cx:pt idx="32992">850000</cx:pt>
          <cx:pt idx="32993">90000</cx:pt>
          <cx:pt idx="32994">50000</cx:pt>
          <cx:pt idx="32995">180000</cx:pt>
          <cx:pt idx="32996">450000</cx:pt>
          <cx:pt idx="32997">180000</cx:pt>
          <cx:pt idx="32998">160000</cx:pt>
          <cx:pt idx="32999">80000</cx:pt>
          <cx:pt idx="33000">800000</cx:pt>
          <cx:pt idx="33001">80000</cx:pt>
          <cx:pt idx="33002">230000</cx:pt>
          <cx:pt idx="33003">450000</cx:pt>
          <cx:pt idx="33004">270000</cx:pt>
          <cx:pt idx="33005">180000</cx:pt>
          <cx:pt idx="33006">900000</cx:pt>
          <cx:pt idx="33007">2520000</cx:pt>
          <cx:pt idx="33008">110000</cx:pt>
          <cx:pt idx="33009">300000</cx:pt>
          <cx:pt idx="33010">200000</cx:pt>
          <cx:pt idx="33011">100000</cx:pt>
          <cx:pt idx="33012">360000</cx:pt>
          <cx:pt idx="33013">220000</cx:pt>
          <cx:pt idx="33014">200000</cx:pt>
          <cx:pt idx="33015">180000</cx:pt>
          <cx:pt idx="33016">270000</cx:pt>
          <cx:pt idx="33017">140000</cx:pt>
          <cx:pt idx="33018">280000</cx:pt>
          <cx:pt idx="33019">350000</cx:pt>
          <cx:pt idx="33020">160000</cx:pt>
          <cx:pt idx="33021">10000</cx:pt>
          <cx:pt idx="33022">600000</cx:pt>
          <cx:pt idx="33023">230000</cx:pt>
          <cx:pt idx="33024">100000</cx:pt>
          <cx:pt idx="33025">350000</cx:pt>
          <cx:pt idx="33026">650000</cx:pt>
          <cx:pt idx="33027">200000</cx:pt>
          <cx:pt idx="33028">250000</cx:pt>
          <cx:pt idx="33029">230000</cx:pt>
          <cx:pt idx="33030">2520000</cx:pt>
          <cx:pt idx="33031">300000</cx:pt>
          <cx:pt idx="33032">170000</cx:pt>
          <cx:pt idx="33033">450000</cx:pt>
          <cx:pt idx="33034">140000</cx:pt>
          <cx:pt idx="33035">110000</cx:pt>
          <cx:pt idx="33036">650000</cx:pt>
          <cx:pt idx="33037">280000</cx:pt>
          <cx:pt idx="33038">250000</cx:pt>
          <cx:pt idx="33039">200000</cx:pt>
          <cx:pt idx="33040">130000</cx:pt>
          <cx:pt idx="33041">250000</cx:pt>
          <cx:pt idx="33042">300000</cx:pt>
          <cx:pt idx="33043">390000</cx:pt>
          <cx:pt idx="33044">110000</cx:pt>
          <cx:pt idx="33045">200000</cx:pt>
          <cx:pt idx="33046">250000</cx:pt>
          <cx:pt idx="33047">350000</cx:pt>
          <cx:pt idx="33048">520000</cx:pt>
          <cx:pt idx="33049">200000</cx:pt>
          <cx:pt idx="33050">240000</cx:pt>
          <cx:pt idx="33051">230000</cx:pt>
          <cx:pt idx="33052">300000</cx:pt>
          <cx:pt idx="33053">90000</cx:pt>
          <cx:pt idx="33054">130000</cx:pt>
          <cx:pt idx="33055">160000</cx:pt>
          <cx:pt idx="33056">120000</cx:pt>
          <cx:pt idx="33057">1000000</cx:pt>
          <cx:pt idx="33058">150000</cx:pt>
          <cx:pt idx="33059">550000</cx:pt>
          <cx:pt idx="33060">300000</cx:pt>
          <cx:pt idx="33061">300000</cx:pt>
          <cx:pt idx="33062">140000</cx:pt>
          <cx:pt idx="33063">200000</cx:pt>
          <cx:pt idx="33064">300000</cx:pt>
          <cx:pt idx="33065">100000</cx:pt>
          <cx:pt idx="33066">180000</cx:pt>
          <cx:pt idx="33067">220000</cx:pt>
          <cx:pt idx="33068">240000</cx:pt>
          <cx:pt idx="33069">280000</cx:pt>
          <cx:pt idx="33070">750000</cx:pt>
          <cx:pt idx="33071">450000</cx:pt>
          <cx:pt idx="33072">380000</cx:pt>
          <cx:pt idx="33073">80000</cx:pt>
          <cx:pt idx="33074">170000</cx:pt>
          <cx:pt idx="33075">160000</cx:pt>
          <cx:pt idx="33076">150000</cx:pt>
          <cx:pt idx="33077">300000</cx:pt>
          <cx:pt idx="33078">700000</cx:pt>
          <cx:pt idx="33079">110000</cx:pt>
          <cx:pt idx="33080">190000</cx:pt>
          <cx:pt idx="33081">220000</cx:pt>
          <cx:pt idx="33082">270000</cx:pt>
          <cx:pt idx="33083">270000</cx:pt>
          <cx:pt idx="33084">180000</cx:pt>
          <cx:pt idx="33085">200000</cx:pt>
          <cx:pt idx="33086">330000</cx:pt>
          <cx:pt idx="33087">850000</cx:pt>
          <cx:pt idx="33088">40000</cx:pt>
          <cx:pt idx="33089">600000</cx:pt>
          <cx:pt idx="33090">500000</cx:pt>
          <cx:pt idx="33091">400000</cx:pt>
          <cx:pt idx="33092">140000</cx:pt>
          <cx:pt idx="33093">480000</cx:pt>
          <cx:pt idx="33094">350000</cx:pt>
          <cx:pt idx="33095">400000</cx:pt>
          <cx:pt idx="33096">1000000</cx:pt>
          <cx:pt idx="33097">2520000</cx:pt>
          <cx:pt idx="33098">200000</cx:pt>
          <cx:pt idx="33099">450000</cx:pt>
          <cx:pt idx="33100">200000</cx:pt>
          <cx:pt idx="33101">60000</cx:pt>
          <cx:pt idx="33102">250000</cx:pt>
          <cx:pt idx="33103">220000</cx:pt>
          <cx:pt idx="33104">130000</cx:pt>
          <cx:pt idx="33105">180000</cx:pt>
          <cx:pt idx="33106">110000</cx:pt>
          <cx:pt idx="33107">170000</cx:pt>
          <cx:pt idx="33108">230000</cx:pt>
          <cx:pt idx="33109">150000</cx:pt>
          <cx:pt idx="33110">230000</cx:pt>
          <cx:pt idx="33111">60000</cx:pt>
          <cx:pt idx="33112">160000</cx:pt>
          <cx:pt idx="33113">270000</cx:pt>
          <cx:pt idx="33114">250000</cx:pt>
          <cx:pt idx="33115">170000</cx:pt>
          <cx:pt idx="33116">250000</cx:pt>
          <cx:pt idx="33117">400000</cx:pt>
          <cx:pt idx="33118">220000</cx:pt>
          <cx:pt idx="33119">300000</cx:pt>
          <cx:pt idx="33120">350000</cx:pt>
          <cx:pt idx="33121">160000</cx:pt>
          <cx:pt idx="33122">240000</cx:pt>
          <cx:pt idx="33123">290000</cx:pt>
          <cx:pt idx="33124">450000</cx:pt>
          <cx:pt idx="33125">320000</cx:pt>
          <cx:pt idx="33126">240000</cx:pt>
          <cx:pt idx="33127">200000</cx:pt>
          <cx:pt idx="33128">140000</cx:pt>
          <cx:pt idx="33129">850000</cx:pt>
          <cx:pt idx="33130">1000000</cx:pt>
          <cx:pt idx="33131">750000</cx:pt>
          <cx:pt idx="33132">50000</cx:pt>
          <cx:pt idx="33133">120000</cx:pt>
          <cx:pt idx="33134">560000</cx:pt>
          <cx:pt idx="33135">260000</cx:pt>
          <cx:pt idx="33136">400000</cx:pt>
          <cx:pt idx="33137">330000</cx:pt>
          <cx:pt idx="33138">180000</cx:pt>
          <cx:pt idx="33139">130000</cx:pt>
          <cx:pt idx="33140">400000</cx:pt>
          <cx:pt idx="33141">300000</cx:pt>
          <cx:pt idx="33142">200000</cx:pt>
          <cx:pt idx="33143">190000</cx:pt>
          <cx:pt idx="33144">180000</cx:pt>
          <cx:pt idx="33145">120000</cx:pt>
          <cx:pt idx="33146">300000</cx:pt>
          <cx:pt idx="33147">90000</cx:pt>
          <cx:pt idx="33148">150000</cx:pt>
          <cx:pt idx="33149">120000</cx:pt>
          <cx:pt idx="33150">140000</cx:pt>
          <cx:pt idx="33151">180000</cx:pt>
          <cx:pt idx="33152">130000</cx:pt>
          <cx:pt idx="33153">100000</cx:pt>
          <cx:pt idx="33154">180000</cx:pt>
          <cx:pt idx="33155">180000</cx:pt>
          <cx:pt idx="33156">100000</cx:pt>
          <cx:pt idx="33157">600000</cx:pt>
          <cx:pt idx="33158">2520000</cx:pt>
          <cx:pt idx="33159">110000</cx:pt>
          <cx:pt idx="33160">250000</cx:pt>
          <cx:pt idx="33161">200000</cx:pt>
          <cx:pt idx="33162">80000</cx:pt>
          <cx:pt idx="33163">230000</cx:pt>
          <cx:pt idx="33164">150000</cx:pt>
          <cx:pt idx="33165">200000</cx:pt>
          <cx:pt idx="33166">190000</cx:pt>
          <cx:pt idx="33167">300000</cx:pt>
          <cx:pt idx="33168">90000</cx:pt>
          <cx:pt idx="33169">440000</cx:pt>
          <cx:pt idx="33170">650000</cx:pt>
          <cx:pt idx="33171">240000</cx:pt>
          <cx:pt idx="33172">500000</cx:pt>
          <cx:pt idx="33173">150000</cx:pt>
          <cx:pt idx="33174">140000</cx:pt>
          <cx:pt idx="33175">120000</cx:pt>
          <cx:pt idx="33176">90000</cx:pt>
          <cx:pt idx="33177">130000</cx:pt>
          <cx:pt idx="33178">280000</cx:pt>
          <cx:pt idx="33179">80000</cx:pt>
          <cx:pt idx="33180">250000</cx:pt>
          <cx:pt idx="33181">250000</cx:pt>
          <cx:pt idx="33182">50000</cx:pt>
          <cx:pt idx="33183">70000</cx:pt>
          <cx:pt idx="33184">50000</cx:pt>
          <cx:pt idx="33185">350000</cx:pt>
          <cx:pt idx="33186">320000</cx:pt>
          <cx:pt idx="33187">200000</cx:pt>
          <cx:pt idx="33188">450000</cx:pt>
          <cx:pt idx="33189">180000</cx:pt>
          <cx:pt idx="33190">330000</cx:pt>
          <cx:pt idx="33191">1000000</cx:pt>
          <cx:pt idx="33192">550000</cx:pt>
          <cx:pt idx="33193">150000</cx:pt>
          <cx:pt idx="33194">120000</cx:pt>
          <cx:pt idx="33195">430000</cx:pt>
          <cx:pt idx="33196">320000</cx:pt>
          <cx:pt idx="33197">300000</cx:pt>
          <cx:pt idx="33198">230000</cx:pt>
          <cx:pt idx="33199">220000</cx:pt>
          <cx:pt idx="33200">350000</cx:pt>
          <cx:pt idx="33201">380000</cx:pt>
          <cx:pt idx="33202">370000</cx:pt>
          <cx:pt idx="33203">130000</cx:pt>
          <cx:pt idx="33204">250000</cx:pt>
          <cx:pt idx="33205">250000</cx:pt>
          <cx:pt idx="33206">120000</cx:pt>
          <cx:pt idx="33207">300000</cx:pt>
          <cx:pt idx="33208">110000</cx:pt>
          <cx:pt idx="33209">350000</cx:pt>
          <cx:pt idx="33210">700000</cx:pt>
          <cx:pt idx="33211">180000</cx:pt>
          <cx:pt idx="33212">80000</cx:pt>
          <cx:pt idx="33213">170000</cx:pt>
          <cx:pt idx="33214">230000</cx:pt>
          <cx:pt idx="33215">450000</cx:pt>
          <cx:pt idx="33216">350000</cx:pt>
          <cx:pt idx="33217">300000</cx:pt>
          <cx:pt idx="33218">240000</cx:pt>
          <cx:pt idx="33219">450000</cx:pt>
          <cx:pt idx="33220">250000</cx:pt>
          <cx:pt idx="33221">140000</cx:pt>
          <cx:pt idx="33222">350000</cx:pt>
          <cx:pt idx="33223">180000</cx:pt>
          <cx:pt idx="33224">140000</cx:pt>
          <cx:pt idx="33225">80000</cx:pt>
          <cx:pt idx="33226">900000</cx:pt>
          <cx:pt idx="33227">140000</cx:pt>
          <cx:pt idx="33228">40000</cx:pt>
          <cx:pt idx="33229">90000</cx:pt>
          <cx:pt idx="33230">140000</cx:pt>
          <cx:pt idx="33231">190000</cx:pt>
          <cx:pt idx="33232">100000</cx:pt>
          <cx:pt idx="33233">90000</cx:pt>
          <cx:pt idx="33234">300000</cx:pt>
          <cx:pt idx="33235">150000</cx:pt>
          <cx:pt idx="33236">240000</cx:pt>
          <cx:pt idx="33237">330000</cx:pt>
          <cx:pt idx="33238">300000</cx:pt>
          <cx:pt idx="33239">380000</cx:pt>
          <cx:pt idx="33240">230000</cx:pt>
          <cx:pt idx="33241">500000</cx:pt>
          <cx:pt idx="33242">160000</cx:pt>
          <cx:pt idx="33243">500000</cx:pt>
          <cx:pt idx="33244">350000</cx:pt>
          <cx:pt idx="33245">450000</cx:pt>
          <cx:pt idx="33246">550000</cx:pt>
          <cx:pt idx="33247">300000</cx:pt>
          <cx:pt idx="33248">240000</cx:pt>
          <cx:pt idx="33249">330000</cx:pt>
          <cx:pt idx="33250">200000</cx:pt>
          <cx:pt idx="33251">450000</cx:pt>
          <cx:pt idx="33252">230000</cx:pt>
          <cx:pt idx="33253">350000</cx:pt>
          <cx:pt idx="33254">150000</cx:pt>
          <cx:pt idx="33255">700000</cx:pt>
          <cx:pt idx="33256">250000</cx:pt>
          <cx:pt idx="33257">350000</cx:pt>
          <cx:pt idx="33258">600000</cx:pt>
          <cx:pt idx="33259">270000</cx:pt>
          <cx:pt idx="33260">90000</cx:pt>
          <cx:pt idx="33261">90000</cx:pt>
          <cx:pt idx="33262">130000</cx:pt>
          <cx:pt idx="33263">200000</cx:pt>
          <cx:pt idx="33264">330000</cx:pt>
          <cx:pt idx="33265">200000</cx:pt>
          <cx:pt idx="33266">140000</cx:pt>
          <cx:pt idx="33267">250000</cx:pt>
          <cx:pt idx="33268">350000</cx:pt>
          <cx:pt idx="33269">80000</cx:pt>
          <cx:pt idx="33270">90000</cx:pt>
          <cx:pt idx="33271">90000</cx:pt>
          <cx:pt idx="33272">700000</cx:pt>
          <cx:pt idx="33273">360000</cx:pt>
          <cx:pt idx="33274">150000</cx:pt>
          <cx:pt idx="33275">200000</cx:pt>
          <cx:pt idx="33276">160000</cx:pt>
          <cx:pt idx="33277">900000</cx:pt>
          <cx:pt idx="33278">270000</cx:pt>
          <cx:pt idx="33279">170000</cx:pt>
          <cx:pt idx="33280">200000</cx:pt>
          <cx:pt idx="33281">950000</cx:pt>
          <cx:pt idx="33282">240000</cx:pt>
          <cx:pt idx="33283">220000</cx:pt>
          <cx:pt idx="33284">480000</cx:pt>
          <cx:pt idx="33285">390000</cx:pt>
          <cx:pt idx="33286">130000</cx:pt>
          <cx:pt idx="33287">170000</cx:pt>
          <cx:pt idx="33288">350000</cx:pt>
          <cx:pt idx="33289">450000</cx:pt>
          <cx:pt idx="33290">600000</cx:pt>
          <cx:pt idx="33291">850000</cx:pt>
          <cx:pt idx="33292">650000</cx:pt>
          <cx:pt idx="33293">350000</cx:pt>
          <cx:pt idx="33294">200000</cx:pt>
          <cx:pt idx="33295">160000</cx:pt>
          <cx:pt idx="33296">110000</cx:pt>
          <cx:pt idx="33297">200000</cx:pt>
          <cx:pt idx="33298">200000</cx:pt>
          <cx:pt idx="33299">880000</cx:pt>
          <cx:pt idx="33300">880000</cx:pt>
          <cx:pt idx="33301">330000</cx:pt>
          <cx:pt idx="33302">880000</cx:pt>
          <cx:pt idx="33303">170000</cx:pt>
          <cx:pt idx="33304">220000</cx:pt>
          <cx:pt idx="33305">1200000</cx:pt>
          <cx:pt idx="33306">350000</cx:pt>
          <cx:pt idx="33307">300000</cx:pt>
          <cx:pt idx="33308">140000</cx:pt>
          <cx:pt idx="33309">130000</cx:pt>
          <cx:pt idx="33310">200000</cx:pt>
          <cx:pt idx="33311">180000</cx:pt>
          <cx:pt idx="33312">110000</cx:pt>
          <cx:pt idx="33313">110000</cx:pt>
          <cx:pt idx="33314">300000</cx:pt>
          <cx:pt idx="33315">260000</cx:pt>
          <cx:pt idx="33316">600000</cx:pt>
          <cx:pt idx="33317">400000</cx:pt>
          <cx:pt idx="33318">190000</cx:pt>
          <cx:pt idx="33319">150000</cx:pt>
          <cx:pt idx="33320">110000</cx:pt>
          <cx:pt idx="33321">450000</cx:pt>
          <cx:pt idx="33322">260000</cx:pt>
          <cx:pt idx="33323">170000</cx:pt>
          <cx:pt idx="33324">210000</cx:pt>
          <cx:pt idx="33325">210000</cx:pt>
          <cx:pt idx="33326">230000</cx:pt>
          <cx:pt idx="33327">2520000</cx:pt>
          <cx:pt idx="33328">200000</cx:pt>
          <cx:pt idx="33329">210000</cx:pt>
          <cx:pt idx="33330">50000</cx:pt>
          <cx:pt idx="33331">190000</cx:pt>
          <cx:pt idx="33332">200000</cx:pt>
          <cx:pt idx="33333">450000</cx:pt>
          <cx:pt idx="33334">600000</cx:pt>
          <cx:pt idx="33335">630000</cx:pt>
          <cx:pt idx="33336">150000</cx:pt>
          <cx:pt idx="33337">40000</cx:pt>
          <cx:pt idx="33338">100000</cx:pt>
          <cx:pt idx="33339">180000</cx:pt>
          <cx:pt idx="33340">150000</cx:pt>
          <cx:pt idx="33341">900000</cx:pt>
          <cx:pt idx="33342">280000</cx:pt>
          <cx:pt idx="33343">210000</cx:pt>
          <cx:pt idx="33344">180000</cx:pt>
          <cx:pt idx="33345">800000</cx:pt>
          <cx:pt idx="33346">70000</cx:pt>
          <cx:pt idx="33347">180000</cx:pt>
          <cx:pt idx="33348">210000</cx:pt>
          <cx:pt idx="33349">400000</cx:pt>
          <cx:pt idx="33350">250000</cx:pt>
          <cx:pt idx="33351">1000000</cx:pt>
          <cx:pt idx="33352">160000</cx:pt>
          <cx:pt idx="33353">100000</cx:pt>
          <cx:pt idx="33354">200000</cx:pt>
          <cx:pt idx="33355">270000</cx:pt>
          <cx:pt idx="33356">230000</cx:pt>
          <cx:pt idx="33357">240000</cx:pt>
          <cx:pt idx="33358">190000</cx:pt>
          <cx:pt idx="33359">170000</cx:pt>
          <cx:pt idx="33360">130000</cx:pt>
          <cx:pt idx="33361">100000</cx:pt>
          <cx:pt idx="33362">200000</cx:pt>
          <cx:pt idx="33363">200000</cx:pt>
          <cx:pt idx="33364">790000</cx:pt>
          <cx:pt idx="33365">380000</cx:pt>
          <cx:pt idx="33366">440000</cx:pt>
          <cx:pt idx="33367">270000</cx:pt>
          <cx:pt idx="33368">160000</cx:pt>
          <cx:pt idx="33369">160000</cx:pt>
          <cx:pt idx="33370">130000</cx:pt>
          <cx:pt idx="33371">190000</cx:pt>
          <cx:pt idx="33372">150000</cx:pt>
          <cx:pt idx="33373">600000</cx:pt>
          <cx:pt idx="33374">330000</cx:pt>
          <cx:pt idx="33375">250000</cx:pt>
          <cx:pt idx="33376">200000</cx:pt>
          <cx:pt idx="33377">220000</cx:pt>
          <cx:pt idx="33378">300000</cx:pt>
          <cx:pt idx="33379">80000</cx:pt>
          <cx:pt idx="33380">440000</cx:pt>
          <cx:pt idx="33381">170000</cx:pt>
          <cx:pt idx="33382">230000</cx:pt>
          <cx:pt idx="33383">600000</cx:pt>
          <cx:pt idx="33384">70000</cx:pt>
          <cx:pt idx="33385">200000</cx:pt>
          <cx:pt idx="33386">190000</cx:pt>
          <cx:pt idx="33387">400000</cx:pt>
          <cx:pt idx="33388">150000</cx:pt>
          <cx:pt idx="33389">220000</cx:pt>
          <cx:pt idx="33390">240000</cx:pt>
          <cx:pt idx="33391">1000000</cx:pt>
          <cx:pt idx="33392">200000</cx:pt>
          <cx:pt idx="33393">80000</cx:pt>
          <cx:pt idx="33394">180000</cx:pt>
          <cx:pt idx="33395">350000</cx:pt>
          <cx:pt idx="33396">240000</cx:pt>
          <cx:pt idx="33397">700000</cx:pt>
          <cx:pt idx="33398">250000</cx:pt>
          <cx:pt idx="33399">50000</cx:pt>
          <cx:pt idx="33400">330000</cx:pt>
          <cx:pt idx="33401">700000</cx:pt>
          <cx:pt idx="33402">180000</cx:pt>
          <cx:pt idx="33403">600000</cx:pt>
          <cx:pt idx="33404">160000</cx:pt>
          <cx:pt idx="33405">1000000</cx:pt>
          <cx:pt idx="33406">150000</cx:pt>
          <cx:pt idx="33407">50000</cx:pt>
          <cx:pt idx="33408">170000</cx:pt>
          <cx:pt idx="33409">140000</cx:pt>
          <cx:pt idx="33410">170000</cx:pt>
          <cx:pt idx="33411">380000</cx:pt>
          <cx:pt idx="33412">750000</cx:pt>
          <cx:pt idx="33413">200000</cx:pt>
          <cx:pt idx="33414">150000</cx:pt>
          <cx:pt idx="33415">230000</cx:pt>
          <cx:pt idx="33416">180000</cx:pt>
          <cx:pt idx="33417">400000</cx:pt>
          <cx:pt idx="33418">200000</cx:pt>
          <cx:pt idx="33419">330000</cx:pt>
          <cx:pt idx="33420">240000</cx:pt>
          <cx:pt idx="33421">300000</cx:pt>
          <cx:pt idx="33422">280000</cx:pt>
          <cx:pt idx="33423">300000</cx:pt>
          <cx:pt idx="33424">300000</cx:pt>
          <cx:pt idx="33425">160000</cx:pt>
          <cx:pt idx="33426">140000</cx:pt>
          <cx:pt idx="33427">170000</cx:pt>
          <cx:pt idx="33428">220000</cx:pt>
          <cx:pt idx="33429">1000000</cx:pt>
          <cx:pt idx="33430">50000</cx:pt>
          <cx:pt idx="33431">400000</cx:pt>
          <cx:pt idx="33432">430000</cx:pt>
          <cx:pt idx="33433">350000</cx:pt>
          <cx:pt idx="33434">330000</cx:pt>
          <cx:pt idx="33435">200000</cx:pt>
          <cx:pt idx="33436">100000</cx:pt>
          <cx:pt idx="33437">410000</cx:pt>
          <cx:pt idx="33438">200000</cx:pt>
          <cx:pt idx="33439">100000</cx:pt>
          <cx:pt idx="33440">280000</cx:pt>
          <cx:pt idx="33441">1200000</cx:pt>
          <cx:pt idx="33442">360000</cx:pt>
          <cx:pt idx="33443">480000</cx:pt>
          <cx:pt idx="33444">90000</cx:pt>
          <cx:pt idx="33445">60000</cx:pt>
          <cx:pt idx="33446">150000</cx:pt>
          <cx:pt idx="33447">350000</cx:pt>
          <cx:pt idx="33448">2520000</cx:pt>
          <cx:pt idx="33449">850000</cx:pt>
          <cx:pt idx="33450">850000</cx:pt>
          <cx:pt idx="33451">450000</cx:pt>
          <cx:pt idx="33452">450000</cx:pt>
          <cx:pt idx="33453">410000</cx:pt>
          <cx:pt idx="33454">750000</cx:pt>
          <cx:pt idx="33455">780000</cx:pt>
          <cx:pt idx="33456">250000</cx:pt>
          <cx:pt idx="33457">630000</cx:pt>
          <cx:pt idx="33458">80000</cx:pt>
          <cx:pt idx="33459">200000</cx:pt>
          <cx:pt idx="33460">260000</cx:pt>
          <cx:pt idx="33461">160000</cx:pt>
          <cx:pt idx="33462">230000</cx:pt>
          <cx:pt idx="33463">320000</cx:pt>
          <cx:pt idx="33464">350000</cx:pt>
          <cx:pt idx="33465">650000</cx:pt>
          <cx:pt idx="33466">1000000</cx:pt>
          <cx:pt idx="33467">1100000</cx:pt>
          <cx:pt idx="33468">380000</cx:pt>
          <cx:pt idx="33469">440000</cx:pt>
          <cx:pt idx="33470">300000</cx:pt>
          <cx:pt idx="33471">200000</cx:pt>
          <cx:pt idx="33472">300000</cx:pt>
          <cx:pt idx="33473">220000</cx:pt>
          <cx:pt idx="33474">160000</cx:pt>
          <cx:pt idx="33475">1020000</cx:pt>
          <cx:pt idx="33476">600000</cx:pt>
          <cx:pt idx="33477">400000</cx:pt>
          <cx:pt idx="33478">150000</cx:pt>
          <cx:pt idx="33479">280000</cx:pt>
          <cx:pt idx="33480">70000</cx:pt>
          <cx:pt idx="33481">430000</cx:pt>
          <cx:pt idx="33482">300000</cx:pt>
          <cx:pt idx="33483">160000</cx:pt>
          <cx:pt idx="33484">2520000</cx:pt>
          <cx:pt idx="33485">110000</cx:pt>
          <cx:pt idx="33486">170000</cx:pt>
          <cx:pt idx="33487">220000</cx:pt>
          <cx:pt idx="33488">50000</cx:pt>
          <cx:pt idx="33489">440000</cx:pt>
          <cx:pt idx="33490">460000</cx:pt>
          <cx:pt idx="33491">300000</cx:pt>
          <cx:pt idx="33492">200000</cx:pt>
          <cx:pt idx="33493">130000</cx:pt>
          <cx:pt idx="33494">230000</cx:pt>
          <cx:pt idx="33495">320000</cx:pt>
          <cx:pt idx="33496">400000</cx:pt>
          <cx:pt idx="33497">330000</cx:pt>
          <cx:pt idx="33498">260000</cx:pt>
          <cx:pt idx="33499">100000</cx:pt>
          <cx:pt idx="33500">160000</cx:pt>
          <cx:pt idx="33501">70000</cx:pt>
          <cx:pt idx="33502">400000</cx:pt>
          <cx:pt idx="33503">130000</cx:pt>
          <cx:pt idx="33504">150000</cx:pt>
          <cx:pt idx="33505">180000</cx:pt>
          <cx:pt idx="33506">350000</cx:pt>
          <cx:pt idx="33507">80000</cx:pt>
          <cx:pt idx="33508">120000</cx:pt>
          <cx:pt idx="33509">120000</cx:pt>
          <cx:pt idx="33510">150000</cx:pt>
          <cx:pt idx="33511">350000</cx:pt>
          <cx:pt idx="33512">350000</cx:pt>
          <cx:pt idx="33513">600000</cx:pt>
          <cx:pt idx="33514">480000</cx:pt>
          <cx:pt idx="33515">230000</cx:pt>
          <cx:pt idx="33516">400000</cx:pt>
          <cx:pt idx="33517">140000</cx:pt>
          <cx:pt idx="33518">90000</cx:pt>
          <cx:pt idx="33519">80000</cx:pt>
          <cx:pt idx="33520">90000</cx:pt>
          <cx:pt idx="33521">450000</cx:pt>
          <cx:pt idx="33522">230000</cx:pt>
          <cx:pt idx="33523">250000</cx:pt>
          <cx:pt idx="33524">170000</cx:pt>
          <cx:pt idx="33525">140000</cx:pt>
          <cx:pt idx="33526">400000</cx:pt>
          <cx:pt idx="33527">140000</cx:pt>
          <cx:pt idx="33528">600000</cx:pt>
          <cx:pt idx="33529">190000</cx:pt>
          <cx:pt idx="33530">130000</cx:pt>
          <cx:pt idx="33531">160000</cx:pt>
          <cx:pt idx="33532">200000</cx:pt>
          <cx:pt idx="33533">600000</cx:pt>
          <cx:pt idx="33534">130000</cx:pt>
          <cx:pt idx="33535">400000</cx:pt>
          <cx:pt idx="33536">350000</cx:pt>
          <cx:pt idx="33537">200000</cx:pt>
          <cx:pt idx="33538">150000</cx:pt>
          <cx:pt idx="33539">50000</cx:pt>
          <cx:pt idx="33540">230000</cx:pt>
          <cx:pt idx="33541">250000</cx:pt>
          <cx:pt idx="33542">230000</cx:pt>
          <cx:pt idx="33543">90000</cx:pt>
          <cx:pt idx="33544">130000</cx:pt>
          <cx:pt idx="33545">300000</cx:pt>
          <cx:pt idx="33546">380000</cx:pt>
          <cx:pt idx="33547">160000</cx:pt>
          <cx:pt idx="33548">290000</cx:pt>
          <cx:pt idx="33549">90000</cx:pt>
          <cx:pt idx="33550">400000</cx:pt>
          <cx:pt idx="33551">220000</cx:pt>
          <cx:pt idx="33552">180000</cx:pt>
          <cx:pt idx="33553">110000</cx:pt>
          <cx:pt idx="33554">450000</cx:pt>
          <cx:pt idx="33555">150000</cx:pt>
          <cx:pt idx="33556">400000</cx:pt>
          <cx:pt idx="33557">240000</cx:pt>
          <cx:pt idx="33558">110000</cx:pt>
          <cx:pt idx="33559">300000</cx:pt>
          <cx:pt idx="33560">450000</cx:pt>
          <cx:pt idx="33561">320000</cx:pt>
          <cx:pt idx="33562">290000</cx:pt>
          <cx:pt idx="33563">190000</cx:pt>
          <cx:pt idx="33564">200000</cx:pt>
          <cx:pt idx="33565">300000</cx:pt>
          <cx:pt idx="33566">200000</cx:pt>
          <cx:pt idx="33567">250000</cx:pt>
          <cx:pt idx="33568">240000</cx:pt>
          <cx:pt idx="33569">500000</cx:pt>
          <cx:pt idx="33570">900000</cx:pt>
          <cx:pt idx="33571">290000</cx:pt>
          <cx:pt idx="33572">300000</cx:pt>
          <cx:pt idx="33573">230000</cx:pt>
          <cx:pt idx="33574">150000</cx:pt>
          <cx:pt idx="33575">400000</cx:pt>
          <cx:pt idx="33576">700000</cx:pt>
          <cx:pt idx="33577">300000</cx:pt>
          <cx:pt idx="33578">130000</cx:pt>
          <cx:pt idx="33579">190000</cx:pt>
          <cx:pt idx="33580">520000</cx:pt>
          <cx:pt idx="33581">230000</cx:pt>
          <cx:pt idx="33582">200000</cx:pt>
          <cx:pt idx="33583">150000</cx:pt>
          <cx:pt idx="33584">130000</cx:pt>
          <cx:pt idx="33585">350000</cx:pt>
          <cx:pt idx="33586">300000</cx:pt>
          <cx:pt idx="33587">220000</cx:pt>
          <cx:pt idx="33588">360000</cx:pt>
          <cx:pt idx="33589">360000</cx:pt>
          <cx:pt idx="33590">250000</cx:pt>
          <cx:pt idx="33591">230000</cx:pt>
          <cx:pt idx="33592">240000</cx:pt>
          <cx:pt idx="33593">110000</cx:pt>
          <cx:pt idx="33594">180000</cx:pt>
          <cx:pt idx="33595">110000</cx:pt>
          <cx:pt idx="33596">230000</cx:pt>
          <cx:pt idx="33597">210000</cx:pt>
          <cx:pt idx="33598">2520000</cx:pt>
          <cx:pt idx="33599">60000</cx:pt>
          <cx:pt idx="33600">110000</cx:pt>
          <cx:pt idx="33601">60000</cx:pt>
          <cx:pt idx="33602">750000</cx:pt>
          <cx:pt idx="33603">100000</cx:pt>
          <cx:pt idx="33604">500000</cx:pt>
          <cx:pt idx="33605">100000</cx:pt>
          <cx:pt idx="33606">400000</cx:pt>
          <cx:pt idx="33607">280000</cx:pt>
          <cx:pt idx="33608">270000</cx:pt>
          <cx:pt idx="33609">100000</cx:pt>
          <cx:pt idx="33610">330000</cx:pt>
          <cx:pt idx="33611">500000</cx:pt>
          <cx:pt idx="33612">300000</cx:pt>
          <cx:pt idx="33613">330000</cx:pt>
          <cx:pt idx="33614">400000</cx:pt>
          <cx:pt idx="33615">300000</cx:pt>
          <cx:pt idx="33616">160000</cx:pt>
          <cx:pt idx="33617">330000</cx:pt>
          <cx:pt idx="33618">500000</cx:pt>
          <cx:pt idx="33619">550000</cx:pt>
          <cx:pt idx="33620">60000</cx:pt>
          <cx:pt idx="33621">190000</cx:pt>
          <cx:pt idx="33622">200000</cx:pt>
          <cx:pt idx="33623">580000</cx:pt>
          <cx:pt idx="33624">90000</cx:pt>
          <cx:pt idx="33625">2520000</cx:pt>
          <cx:pt idx="33626">370000</cx:pt>
          <cx:pt idx="33627">340000</cx:pt>
          <cx:pt idx="33628">900000</cx:pt>
          <cx:pt idx="33629">330000</cx:pt>
          <cx:pt idx="33630">230000</cx:pt>
          <cx:pt idx="33631">200000</cx:pt>
          <cx:pt idx="33632">450000</cx:pt>
          <cx:pt idx="33633">230000</cx:pt>
          <cx:pt idx="33634">200000</cx:pt>
          <cx:pt idx="33635">310000</cx:pt>
          <cx:pt idx="33636">420000</cx:pt>
          <cx:pt idx="33637">120000</cx:pt>
          <cx:pt idx="33638">380000</cx:pt>
          <cx:pt idx="33639">800000</cx:pt>
          <cx:pt idx="33640">210000</cx:pt>
          <cx:pt idx="33641">400000</cx:pt>
          <cx:pt idx="33642">150000</cx:pt>
          <cx:pt idx="33643">300000</cx:pt>
          <cx:pt idx="33644">180000</cx:pt>
          <cx:pt idx="33645">120000</cx:pt>
          <cx:pt idx="33646">150000</cx:pt>
          <cx:pt idx="33647">170000</cx:pt>
          <cx:pt idx="33648">300000</cx:pt>
          <cx:pt idx="33649">250000</cx:pt>
          <cx:pt idx="33650">2520000</cx:pt>
          <cx:pt idx="33651">90000</cx:pt>
          <cx:pt idx="33652">100000</cx:pt>
          <cx:pt idx="33653">230000</cx:pt>
          <cx:pt idx="33654">330000</cx:pt>
          <cx:pt idx="33655">150000</cx:pt>
          <cx:pt idx="33656">190000</cx:pt>
          <cx:pt idx="33657">220000</cx:pt>
          <cx:pt idx="33658">250000</cx:pt>
          <cx:pt idx="33659">380000</cx:pt>
          <cx:pt idx="33660">420000</cx:pt>
          <cx:pt idx="33661">300000</cx:pt>
          <cx:pt idx="33662">440000</cx:pt>
          <cx:pt idx="33663">80000</cx:pt>
          <cx:pt idx="33664">200000</cx:pt>
          <cx:pt idx="33665">200000</cx:pt>
          <cx:pt idx="33666">620000</cx:pt>
          <cx:pt idx="33667">790000</cx:pt>
          <cx:pt idx="33668">250000</cx:pt>
          <cx:pt idx="33669">120000</cx:pt>
          <cx:pt idx="33670">270000</cx:pt>
          <cx:pt idx="33671">220000</cx:pt>
          <cx:pt idx="33672">260000</cx:pt>
          <cx:pt idx="33673">200000</cx:pt>
          <cx:pt idx="33674">150000</cx:pt>
          <cx:pt idx="33675">2520000</cx:pt>
          <cx:pt idx="33676">110000</cx:pt>
          <cx:pt idx="33677">70000</cx:pt>
          <cx:pt idx="33678">150000</cx:pt>
          <cx:pt idx="33679">130000</cx:pt>
          <cx:pt idx="33680">200000</cx:pt>
          <cx:pt idx="33681">140000</cx:pt>
          <cx:pt idx="33682">200000</cx:pt>
          <cx:pt idx="33683">100000</cx:pt>
          <cx:pt idx="33684">160000</cx:pt>
          <cx:pt idx="33685">2520000</cx:pt>
          <cx:pt idx="33686">270000</cx:pt>
          <cx:pt idx="33687">230000</cx:pt>
          <cx:pt idx="33688">60000</cx:pt>
          <cx:pt idx="33689">190000</cx:pt>
          <cx:pt idx="33690">350000</cx:pt>
          <cx:pt idx="33691">240000</cx:pt>
          <cx:pt idx="33692">400000</cx:pt>
          <cx:pt idx="33693">160000</cx:pt>
          <cx:pt idx="33694">80000</cx:pt>
          <cx:pt idx="33695">490000</cx:pt>
          <cx:pt idx="33696">70000</cx:pt>
          <cx:pt idx="33697">170000</cx:pt>
          <cx:pt idx="33698">320000</cx:pt>
          <cx:pt idx="33699">250000</cx:pt>
          <cx:pt idx="33700">230000</cx:pt>
          <cx:pt idx="33701">150000</cx:pt>
          <cx:pt idx="33702">170000</cx:pt>
          <cx:pt idx="33703">280000</cx:pt>
          <cx:pt idx="33704">130000</cx:pt>
          <cx:pt idx="33705">190000</cx:pt>
          <cx:pt idx="33706">280000</cx:pt>
          <cx:pt idx="33707">130000</cx:pt>
          <cx:pt idx="33708">130000</cx:pt>
          <cx:pt idx="33709">410000</cx:pt>
          <cx:pt idx="33710">400000</cx:pt>
          <cx:pt idx="33711">170000</cx:pt>
          <cx:pt idx="33712">130000</cx:pt>
          <cx:pt idx="33713">100000</cx:pt>
          <cx:pt idx="33714">1000000</cx:pt>
          <cx:pt idx="33715">650000</cx:pt>
          <cx:pt idx="33716">190000</cx:pt>
          <cx:pt idx="33717">550000</cx:pt>
          <cx:pt idx="33718">540000</cx:pt>
          <cx:pt idx="33719">300000</cx:pt>
          <cx:pt idx="33720">1000000</cx:pt>
          <cx:pt idx="33721">540000</cx:pt>
          <cx:pt idx="33722">200000</cx:pt>
          <cx:pt idx="33723">250000</cx:pt>
          <cx:pt idx="33724">480000</cx:pt>
          <cx:pt idx="33725">380000</cx:pt>
          <cx:pt idx="33726">230000</cx:pt>
          <cx:pt idx="33727">350000</cx:pt>
          <cx:pt idx="33728">800000</cx:pt>
          <cx:pt idx="33729">140000</cx:pt>
          <cx:pt idx="33730">330000</cx:pt>
          <cx:pt idx="33731">190000</cx:pt>
          <cx:pt idx="33732">780000</cx:pt>
          <cx:pt idx="33733">110000</cx:pt>
          <cx:pt idx="33734">420000</cx:pt>
          <cx:pt idx="33735">360000</cx:pt>
          <cx:pt idx="33736">1000000</cx:pt>
          <cx:pt idx="33737">230000</cx:pt>
          <cx:pt idx="33738">180000</cx:pt>
          <cx:pt idx="33739">300000</cx:pt>
          <cx:pt idx="33740">110000</cx:pt>
          <cx:pt idx="33741">320000</cx:pt>
          <cx:pt idx="33742">650000</cx:pt>
          <cx:pt idx="33743">260000</cx:pt>
          <cx:pt idx="33744">280000</cx:pt>
          <cx:pt idx="33745">150000</cx:pt>
          <cx:pt idx="33746">600000</cx:pt>
          <cx:pt idx="33747">70000</cx:pt>
          <cx:pt idx="33748">230000</cx:pt>
          <cx:pt idx="33749">200000</cx:pt>
          <cx:pt idx="33750">200000</cx:pt>
          <cx:pt idx="33751">160000</cx:pt>
          <cx:pt idx="33752">290000</cx:pt>
          <cx:pt idx="33753">2520000</cx:pt>
          <cx:pt idx="33754">300000</cx:pt>
          <cx:pt idx="33755">180000</cx:pt>
          <cx:pt idx="33756">200000</cx:pt>
          <cx:pt idx="33757">380000</cx:pt>
          <cx:pt idx="33758">280000</cx:pt>
          <cx:pt idx="33759">90000</cx:pt>
          <cx:pt idx="33760">90000</cx:pt>
          <cx:pt idx="33761">400000</cx:pt>
          <cx:pt idx="33762">200000</cx:pt>
          <cx:pt idx="33763">70000</cx:pt>
          <cx:pt idx="33764">300000</cx:pt>
          <cx:pt idx="33765">180000</cx:pt>
          <cx:pt idx="33766">300000</cx:pt>
          <cx:pt idx="33767">350000</cx:pt>
          <cx:pt idx="33768">50000</cx:pt>
          <cx:pt idx="33769">160000</cx:pt>
          <cx:pt idx="33770">330000</cx:pt>
          <cx:pt idx="33771">400000</cx:pt>
          <cx:pt idx="33772">1000000</cx:pt>
          <cx:pt idx="33773">540000</cx:pt>
          <cx:pt idx="33774">900000</cx:pt>
          <cx:pt idx="33775">420000</cx:pt>
          <cx:pt idx="33776">330000</cx:pt>
          <cx:pt idx="33777">190000</cx:pt>
          <cx:pt idx="33778">80000</cx:pt>
          <cx:pt idx="33779">330000</cx:pt>
          <cx:pt idx="33780">320000</cx:pt>
          <cx:pt idx="33781">500000</cx:pt>
          <cx:pt idx="33782">280000</cx:pt>
          <cx:pt idx="33783">350000</cx:pt>
          <cx:pt idx="33784">100000</cx:pt>
          <cx:pt idx="33785">100000</cx:pt>
          <cx:pt idx="33786">110000</cx:pt>
          <cx:pt idx="33787">90000</cx:pt>
          <cx:pt idx="33788">100000</cx:pt>
          <cx:pt idx="33789">160000</cx:pt>
          <cx:pt idx="33790">600000</cx:pt>
          <cx:pt idx="33791">170000</cx:pt>
          <cx:pt idx="33792">160000</cx:pt>
          <cx:pt idx="33793">350000</cx:pt>
          <cx:pt idx="33794">400000</cx:pt>
          <cx:pt idx="33795">350000</cx:pt>
          <cx:pt idx="33796">80000</cx:pt>
          <cx:pt idx="33797">130000</cx:pt>
          <cx:pt idx="33798">180000</cx:pt>
          <cx:pt idx="33799">2520000</cx:pt>
          <cx:pt idx="33800">250000</cx:pt>
          <cx:pt idx="33801">120000</cx:pt>
          <cx:pt idx="33802">190000</cx:pt>
          <cx:pt idx="33803">900000</cx:pt>
          <cx:pt idx="33804">420000</cx:pt>
          <cx:pt idx="33805">650000</cx:pt>
          <cx:pt idx="33806">210000</cx:pt>
          <cx:pt idx="33807">850000</cx:pt>
          <cx:pt idx="33808">70000</cx:pt>
          <cx:pt idx="33809">180000</cx:pt>
          <cx:pt idx="33810">230000</cx:pt>
          <cx:pt idx="33811">200000</cx:pt>
          <cx:pt idx="33812">400000</cx:pt>
          <cx:pt idx="33813">190000</cx:pt>
          <cx:pt idx="33814">110000</cx:pt>
          <cx:pt idx="33815">230000</cx:pt>
          <cx:pt idx="33816">450000</cx:pt>
          <cx:pt idx="33817">400000</cx:pt>
          <cx:pt idx="33818">110000</cx:pt>
          <cx:pt idx="33819">110000</cx:pt>
          <cx:pt idx="33820">120000</cx:pt>
          <cx:pt idx="33821">650000</cx:pt>
          <cx:pt idx="33822">90000</cx:pt>
          <cx:pt idx="33823">280000</cx:pt>
          <cx:pt idx="33824">170000</cx:pt>
          <cx:pt idx="33825">350000</cx:pt>
          <cx:pt idx="33826">170000</cx:pt>
          <cx:pt idx="33827">150000</cx:pt>
          <cx:pt idx="33828">390000</cx:pt>
          <cx:pt idx="33829">280000</cx:pt>
          <cx:pt idx="33830">170000</cx:pt>
          <cx:pt idx="33831">180000</cx:pt>
          <cx:pt idx="33832">60000</cx:pt>
          <cx:pt idx="33833">190000</cx:pt>
          <cx:pt idx="33834">320000</cx:pt>
          <cx:pt idx="33835">210000</cx:pt>
          <cx:pt idx="33836">2520000</cx:pt>
          <cx:pt idx="33837">220000</cx:pt>
          <cx:pt idx="33838">210000</cx:pt>
          <cx:pt idx="33839">160000</cx:pt>
          <cx:pt idx="33840">180000</cx:pt>
          <cx:pt idx="33841">90000</cx:pt>
          <cx:pt idx="33842">160000</cx:pt>
          <cx:pt idx="33843">300000</cx:pt>
          <cx:pt idx="33844">500000</cx:pt>
          <cx:pt idx="33845">300000</cx:pt>
          <cx:pt idx="33846">390000</cx:pt>
          <cx:pt idx="33847">270000</cx:pt>
          <cx:pt idx="33848">400000</cx:pt>
          <cx:pt idx="33849">170000</cx:pt>
          <cx:pt idx="33850">300000</cx:pt>
          <cx:pt idx="33851">330000</cx:pt>
          <cx:pt idx="33852">600000</cx:pt>
          <cx:pt idx="33853">390000</cx:pt>
          <cx:pt idx="33854">330000</cx:pt>
          <cx:pt idx="33855">250000</cx:pt>
          <cx:pt idx="33856">600000</cx:pt>
          <cx:pt idx="33857">130000</cx:pt>
          <cx:pt idx="33858">1050000</cx:pt>
          <cx:pt idx="33859">430000</cx:pt>
          <cx:pt idx="33860">160000</cx:pt>
          <cx:pt idx="33861">180000</cx:pt>
          <cx:pt idx="33862">140000</cx:pt>
          <cx:pt idx="33863">300000</cx:pt>
          <cx:pt idx="33864">90000</cx:pt>
          <cx:pt idx="33865">300000</cx:pt>
          <cx:pt idx="33866">100000</cx:pt>
          <cx:pt idx="33867">110000</cx:pt>
          <cx:pt idx="33868">50000</cx:pt>
          <cx:pt idx="33869">1000000</cx:pt>
          <cx:pt idx="33870">430000</cx:pt>
          <cx:pt idx="33871">250000</cx:pt>
          <cx:pt idx="33872">550000</cx:pt>
          <cx:pt idx="33873">250000</cx:pt>
          <cx:pt idx="33874">2520000</cx:pt>
          <cx:pt idx="33875">350000</cx:pt>
          <cx:pt idx="33876">490000</cx:pt>
          <cx:pt idx="33877">160000</cx:pt>
          <cx:pt idx="33878">140000</cx:pt>
          <cx:pt idx="33879">100000</cx:pt>
          <cx:pt idx="33880">700000</cx:pt>
          <cx:pt idx="33881">240000</cx:pt>
          <cx:pt idx="33882">190000</cx:pt>
          <cx:pt idx="33883">230000</cx:pt>
          <cx:pt idx="33884">110000</cx:pt>
          <cx:pt idx="33885">170000</cx:pt>
          <cx:pt idx="33886">250000</cx:pt>
          <cx:pt idx="33887">50000</cx:pt>
          <cx:pt idx="33888">220000</cx:pt>
          <cx:pt idx="33889">600000</cx:pt>
          <cx:pt idx="33890">110000</cx:pt>
          <cx:pt idx="33891">180000</cx:pt>
          <cx:pt idx="33892">120000</cx:pt>
          <cx:pt idx="33893">350000</cx:pt>
          <cx:pt idx="33894">120000</cx:pt>
          <cx:pt idx="33895">180000</cx:pt>
          <cx:pt idx="33896">100000</cx:pt>
          <cx:pt idx="33897">100000</cx:pt>
          <cx:pt idx="33898">160000</cx:pt>
          <cx:pt idx="33899">130000</cx:pt>
          <cx:pt idx="33900">130000</cx:pt>
          <cx:pt idx="33901">230000</cx:pt>
          <cx:pt idx="33902">450000</cx:pt>
          <cx:pt idx="33903">300000</cx:pt>
          <cx:pt idx="33904">110000</cx:pt>
          <cx:pt idx="33905">100000</cx:pt>
          <cx:pt idx="33906">120000</cx:pt>
          <cx:pt idx="33907">400000</cx:pt>
          <cx:pt idx="33908">650000</cx:pt>
          <cx:pt idx="33909">600000</cx:pt>
          <cx:pt idx="33910">2520000</cx:pt>
          <cx:pt idx="33911">350000</cx:pt>
          <cx:pt idx="33912">450000</cx:pt>
          <cx:pt idx="33913">2520000</cx:pt>
          <cx:pt idx="33914">280000</cx:pt>
          <cx:pt idx="33915">890000</cx:pt>
          <cx:pt idx="33916">100000</cx:pt>
          <cx:pt idx="33917">250000</cx:pt>
          <cx:pt idx="33918">500000</cx:pt>
          <cx:pt idx="33919">250000</cx:pt>
          <cx:pt idx="33920">800000</cx:pt>
          <cx:pt idx="33921">80000</cx:pt>
          <cx:pt idx="33922">150000</cx:pt>
          <cx:pt idx="33923">170000</cx:pt>
          <cx:pt idx="33924">500000</cx:pt>
          <cx:pt idx="33925">120000</cx:pt>
          <cx:pt idx="33926">300000</cx:pt>
          <cx:pt idx="33927">100000</cx:pt>
          <cx:pt idx="33928">230000</cx:pt>
          <cx:pt idx="33929">300000</cx:pt>
          <cx:pt idx="33930">280000</cx:pt>
          <cx:pt idx="33931">650000</cx:pt>
          <cx:pt idx="33932">170000</cx:pt>
          <cx:pt idx="33933">760000</cx:pt>
          <cx:pt idx="33934">250000</cx:pt>
          <cx:pt idx="33935">600000</cx:pt>
          <cx:pt idx="33936">100000</cx:pt>
          <cx:pt idx="33937">170000</cx:pt>
          <cx:pt idx="33938">170000</cx:pt>
          <cx:pt idx="33939">130000</cx:pt>
          <cx:pt idx="33940">180000</cx:pt>
          <cx:pt idx="33941">170000</cx:pt>
          <cx:pt idx="33942">190000</cx:pt>
          <cx:pt idx="33943">100000</cx:pt>
          <cx:pt idx="33944">100000</cx:pt>
          <cx:pt idx="33945">120000</cx:pt>
          <cx:pt idx="33946">150000</cx:pt>
          <cx:pt idx="33947">90000</cx:pt>
          <cx:pt idx="33948">130000</cx:pt>
          <cx:pt idx="33949">200000</cx:pt>
          <cx:pt idx="33950">170000</cx:pt>
          <cx:pt idx="33951">40000</cx:pt>
          <cx:pt idx="33952">120000</cx:pt>
          <cx:pt idx="33953">210000</cx:pt>
          <cx:pt idx="33954">580000</cx:pt>
          <cx:pt idx="33955">700000</cx:pt>
          <cx:pt idx="33956">800000</cx:pt>
          <cx:pt idx="33957">300000</cx:pt>
          <cx:pt idx="33958">800000</cx:pt>
          <cx:pt idx="33959">250000</cx:pt>
          <cx:pt idx="33960">100000</cx:pt>
          <cx:pt idx="33961">100000</cx:pt>
          <cx:pt idx="33962">190000</cx:pt>
          <cx:pt idx="33963">190000</cx:pt>
          <cx:pt idx="33964">200000</cx:pt>
          <cx:pt idx="33965">130000</cx:pt>
          <cx:pt idx="33966">160000</cx:pt>
          <cx:pt idx="33967">110000</cx:pt>
          <cx:pt idx="33968">110000</cx:pt>
          <cx:pt idx="33969">100000</cx:pt>
          <cx:pt idx="33970">250000</cx:pt>
          <cx:pt idx="33971">180000</cx:pt>
          <cx:pt idx="33972">190000</cx:pt>
          <cx:pt idx="33973">100000</cx:pt>
          <cx:pt idx="33974">850000</cx:pt>
          <cx:pt idx="33975">320000</cx:pt>
          <cx:pt idx="33976">140000</cx:pt>
          <cx:pt idx="33977">650000</cx:pt>
          <cx:pt idx="33978">900000</cx:pt>
          <cx:pt idx="33979">320000</cx:pt>
          <cx:pt idx="33980">370000</cx:pt>
          <cx:pt idx="33981">170000</cx:pt>
          <cx:pt idx="33982">180000</cx:pt>
          <cx:pt idx="33983">2520000</cx:pt>
          <cx:pt idx="33984">80000</cx:pt>
          <cx:pt idx="33985">70000</cx:pt>
          <cx:pt idx="33986">140000</cx:pt>
          <cx:pt idx="33987">230000</cx:pt>
          <cx:pt idx="33988">450000</cx:pt>
          <cx:pt idx="33989">170000</cx:pt>
          <cx:pt idx="33990">120000</cx:pt>
          <cx:pt idx="33991">270000</cx:pt>
          <cx:pt idx="33992">150000</cx:pt>
          <cx:pt idx="33993">120000</cx:pt>
          <cx:pt idx="33994">170000</cx:pt>
          <cx:pt idx="33995">170000</cx:pt>
          <cx:pt idx="33996">190000</cx:pt>
          <cx:pt idx="33997">120000</cx:pt>
          <cx:pt idx="33998">160000</cx:pt>
          <cx:pt idx="33999">400000</cx:pt>
          <cx:pt idx="34000">450000</cx:pt>
          <cx:pt idx="34001">850000</cx:pt>
          <cx:pt idx="34002">250000</cx:pt>
          <cx:pt idx="34003">190000</cx:pt>
          <cx:pt idx="34004">200000</cx:pt>
          <cx:pt idx="34005">460000</cx:pt>
          <cx:pt idx="34006">60000</cx:pt>
          <cx:pt idx="34007">130000</cx:pt>
          <cx:pt idx="34008">450000</cx:pt>
          <cx:pt idx="34009">140000</cx:pt>
          <cx:pt idx="34010">500000</cx:pt>
          <cx:pt idx="34011">270000</cx:pt>
          <cx:pt idx="34012">650000</cx:pt>
          <cx:pt idx="34013">1100000</cx:pt>
          <cx:pt idx="34014">430000</cx:pt>
          <cx:pt idx="34015">250000</cx:pt>
          <cx:pt idx="34016">100000</cx:pt>
          <cx:pt idx="34017">90000</cx:pt>
          <cx:pt idx="34018">80000</cx:pt>
          <cx:pt idx="34019">130000</cx:pt>
          <cx:pt idx="34020">270000</cx:pt>
          <cx:pt idx="34021">150000</cx:pt>
          <cx:pt idx="34022">200000</cx:pt>
          <cx:pt idx="34023">440000</cx:pt>
          <cx:pt idx="34024">200000</cx:pt>
          <cx:pt idx="34025">230000</cx:pt>
          <cx:pt idx="34026">150000</cx:pt>
          <cx:pt idx="34027">280000</cx:pt>
          <cx:pt idx="34028">290000</cx:pt>
          <cx:pt idx="34029">200000</cx:pt>
          <cx:pt idx="34030">250000</cx:pt>
          <cx:pt idx="34031">120000</cx:pt>
          <cx:pt idx="34032">300000</cx:pt>
          <cx:pt idx="34033">750000</cx:pt>
          <cx:pt idx="34034">430000</cx:pt>
          <cx:pt idx="34035">410000</cx:pt>
          <cx:pt idx="34036">30000</cx:pt>
          <cx:pt idx="34037">150000</cx:pt>
          <cx:pt idx="34038">400000</cx:pt>
          <cx:pt idx="34039">150000</cx:pt>
          <cx:pt idx="34040">250000</cx:pt>
          <cx:pt idx="34041">220000</cx:pt>
          <cx:pt idx="34042">90000</cx:pt>
          <cx:pt idx="34043">180000</cx:pt>
          <cx:pt idx="34044">160000</cx:pt>
          <cx:pt idx="34045">180000</cx:pt>
          <cx:pt idx="34046">200000</cx:pt>
          <cx:pt idx="34047">160000</cx:pt>
          <cx:pt idx="34048">400000</cx:pt>
          <cx:pt idx="34049">400000</cx:pt>
          <cx:pt idx="34050">300000</cx:pt>
          <cx:pt idx="34051">650000</cx:pt>
          <cx:pt idx="34052">600000</cx:pt>
          <cx:pt idx="34053">530000</cx:pt>
          <cx:pt idx="34054">350000</cx:pt>
          <cx:pt idx="34055">70000</cx:pt>
          <cx:pt idx="34056">130000</cx:pt>
          <cx:pt idx="34057">160000</cx:pt>
          <cx:pt idx="34058">430000</cx:pt>
          <cx:pt idx="34059">130000</cx:pt>
          <cx:pt idx="34060">120000</cx:pt>
          <cx:pt idx="34061">130000</cx:pt>
          <cx:pt idx="34062">300000</cx:pt>
          <cx:pt idx="34063">190000</cx:pt>
          <cx:pt idx="34064">180000</cx:pt>
          <cx:pt idx="34065">120000</cx:pt>
          <cx:pt idx="34066">90000</cx:pt>
          <cx:pt idx="34067">250000</cx:pt>
          <cx:pt idx="34068">330000</cx:pt>
          <cx:pt idx="34069">120000</cx:pt>
          <cx:pt idx="34070">150000</cx:pt>
          <cx:pt idx="34071">140000</cx:pt>
          <cx:pt idx="34072">300000</cx:pt>
          <cx:pt idx="34073">290000</cx:pt>
          <cx:pt idx="34074">80000</cx:pt>
          <cx:pt idx="34075">230000</cx:pt>
          <cx:pt idx="34076">300000</cx:pt>
          <cx:pt idx="34077">300000</cx:pt>
          <cx:pt idx="34078">250000</cx:pt>
          <cx:pt idx="34079">140000</cx:pt>
          <cx:pt idx="34080">60000</cx:pt>
          <cx:pt idx="34081">600000</cx:pt>
          <cx:pt idx="34082">320000</cx:pt>
          <cx:pt idx="34083">120000</cx:pt>
          <cx:pt idx="34084">130000</cx:pt>
          <cx:pt idx="34085">440000</cx:pt>
          <cx:pt idx="34086">180000</cx:pt>
          <cx:pt idx="34087">180000</cx:pt>
          <cx:pt idx="34088">270000</cx:pt>
          <cx:pt idx="34089">350000</cx:pt>
          <cx:pt idx="34090">500000</cx:pt>
          <cx:pt idx="34091">290000</cx:pt>
          <cx:pt idx="34092">300000</cx:pt>
          <cx:pt idx="34093">140000</cx:pt>
          <cx:pt idx="34094">230000</cx:pt>
          <cx:pt idx="34095">220000</cx:pt>
          <cx:pt idx="34096">200000</cx:pt>
          <cx:pt idx="34097">450000</cx:pt>
          <cx:pt idx="34098">260000</cx:pt>
          <cx:pt idx="34099">180000</cx:pt>
          <cx:pt idx="34100">170000</cx:pt>
          <cx:pt idx="34101">450000</cx:pt>
          <cx:pt idx="34102">600000</cx:pt>
          <cx:pt idx="34103">1250000</cx:pt>
          <cx:pt idx="34104">330000</cx:pt>
          <cx:pt idx="34105">140000</cx:pt>
          <cx:pt idx="34106">300000</cx:pt>
          <cx:pt idx="34107">120000</cx:pt>
          <cx:pt idx="34108">180000</cx:pt>
          <cx:pt idx="34109">210000</cx:pt>
          <cx:pt idx="34110">80000</cx:pt>
          <cx:pt idx="34111">270000</cx:pt>
          <cx:pt idx="34112">350000</cx:pt>
          <cx:pt idx="34113">450000</cx:pt>
          <cx:pt idx="34114">130000</cx:pt>
          <cx:pt idx="34115">460000</cx:pt>
          <cx:pt idx="34116">100000</cx:pt>
          <cx:pt idx="34117">620000</cx:pt>
          <cx:pt idx="34118">130000</cx:pt>
          <cx:pt idx="34119">200000</cx:pt>
          <cx:pt idx="34120">90000</cx:pt>
          <cx:pt idx="34121">200000</cx:pt>
          <cx:pt idx="34122">200000</cx:pt>
          <cx:pt idx="34123">1000000</cx:pt>
          <cx:pt idx="34124">180000</cx:pt>
          <cx:pt idx="34125">200000</cx:pt>
          <cx:pt idx="34126">400000</cx:pt>
          <cx:pt idx="34127">300000</cx:pt>
          <cx:pt idx="34128">210000</cx:pt>
          <cx:pt idx="34129">200000</cx:pt>
          <cx:pt idx="34130">250000</cx:pt>
          <cx:pt idx="34131">200000</cx:pt>
          <cx:pt idx="34132">390000</cx:pt>
          <cx:pt idx="34133">250000</cx:pt>
          <cx:pt idx="34134">450000</cx:pt>
          <cx:pt idx="34135">540000</cx:pt>
          <cx:pt idx="34136">620000</cx:pt>
          <cx:pt idx="34137">800000</cx:pt>
          <cx:pt idx="34138">250000</cx:pt>
          <cx:pt idx="34139">200000</cx:pt>
          <cx:pt idx="34140">450000</cx:pt>
          <cx:pt idx="34141">450000</cx:pt>
          <cx:pt idx="34142">700000</cx:pt>
          <cx:pt idx="34143">280000</cx:pt>
          <cx:pt idx="34144">240000</cx:pt>
          <cx:pt idx="34145">180000</cx:pt>
          <cx:pt idx="34146">950000</cx:pt>
          <cx:pt idx="34147">250000</cx:pt>
          <cx:pt idx="34148">400000</cx:pt>
          <cx:pt idx="34149">380000</cx:pt>
          <cx:pt idx="34150">390000</cx:pt>
          <cx:pt idx="34151">330000</cx:pt>
          <cx:pt idx="34152">170000</cx:pt>
          <cx:pt idx="34153">200000</cx:pt>
          <cx:pt idx="34154">180000</cx:pt>
          <cx:pt idx="34155">100000</cx:pt>
          <cx:pt idx="34156">250000</cx:pt>
          <cx:pt idx="34157">220000</cx:pt>
          <cx:pt idx="34158">280000</cx:pt>
          <cx:pt idx="34159">360000</cx:pt>
          <cx:pt idx="34160">100000</cx:pt>
          <cx:pt idx="34161">160000</cx:pt>
          <cx:pt idx="34162">900000</cx:pt>
          <cx:pt idx="34163">150000</cx:pt>
          <cx:pt idx="34164">300000</cx:pt>
          <cx:pt idx="34165">320000</cx:pt>
          <cx:pt idx="34166">260000</cx:pt>
          <cx:pt idx="34167">230000</cx:pt>
          <cx:pt idx="34168">350000</cx:pt>
          <cx:pt idx="34169">130000</cx:pt>
          <cx:pt idx="34170">320000</cx:pt>
          <cx:pt idx="34171">130000</cx:pt>
          <cx:pt idx="34172">200000</cx:pt>
          <cx:pt idx="34173">170000</cx:pt>
          <cx:pt idx="34174">450000</cx:pt>
          <cx:pt idx="34175">220000</cx:pt>
          <cx:pt idx="34176">210000</cx:pt>
          <cx:pt idx="34177">350000</cx:pt>
          <cx:pt idx="34178">280000</cx:pt>
          <cx:pt idx="34179">350000</cx:pt>
          <cx:pt idx="34180">330000</cx:pt>
          <cx:pt idx="34181">150000</cx:pt>
          <cx:pt idx="34182">400000</cx:pt>
          <cx:pt idx="34183">330000</cx:pt>
          <cx:pt idx="34184">180000</cx:pt>
          <cx:pt idx="34185">320000</cx:pt>
          <cx:pt idx="34186">170000</cx:pt>
          <cx:pt idx="34187">200000</cx:pt>
          <cx:pt idx="34188">200000</cx:pt>
          <cx:pt idx="34189">190000</cx:pt>
          <cx:pt idx="34190">120000</cx:pt>
          <cx:pt idx="34191">150000</cx:pt>
          <cx:pt idx="34192">290000</cx:pt>
          <cx:pt idx="34193">500000</cx:pt>
          <cx:pt idx="34194">350000</cx:pt>
          <cx:pt idx="34195">460000</cx:pt>
          <cx:pt idx="34196">370000</cx:pt>
          <cx:pt idx="34197">190000</cx:pt>
          <cx:pt idx="34198">110000</cx:pt>
          <cx:pt idx="34199">380000</cx:pt>
          <cx:pt idx="34200">600000</cx:pt>
          <cx:pt idx="34201">250000</cx:pt>
          <cx:pt idx="34202">200000</cx:pt>
          <cx:pt idx="34203">650000</cx:pt>
          <cx:pt idx="34204">550000</cx:pt>
          <cx:pt idx="34205">190000</cx:pt>
          <cx:pt idx="34206">300000</cx:pt>
          <cx:pt idx="34207">130000</cx:pt>
          <cx:pt idx="34208">140000</cx:pt>
          <cx:pt idx="34209">180000</cx:pt>
          <cx:pt idx="34210">180000</cx:pt>
          <cx:pt idx="34211">1000000</cx:pt>
          <cx:pt idx="34212">130000</cx:pt>
          <cx:pt idx="34213">260000</cx:pt>
          <cx:pt idx="34214">230000</cx:pt>
          <cx:pt idx="34215">200000</cx:pt>
          <cx:pt idx="34216">260000</cx:pt>
          <cx:pt idx="34217">270000</cx:pt>
          <cx:pt idx="34218">170000</cx:pt>
          <cx:pt idx="34219">160000</cx:pt>
          <cx:pt idx="34220">180000</cx:pt>
          <cx:pt idx="34221">280000</cx:pt>
          <cx:pt idx="34222">220000</cx:pt>
          <cx:pt idx="34223">160000</cx:pt>
          <cx:pt idx="34224">180000</cx:pt>
          <cx:pt idx="34225">110000</cx:pt>
          <cx:pt idx="34226">180000</cx:pt>
          <cx:pt idx="34227">250000</cx:pt>
          <cx:pt idx="34228">280000</cx:pt>
          <cx:pt idx="34229">550000</cx:pt>
          <cx:pt idx="34230">250000</cx:pt>
          <cx:pt idx="34231">220000</cx:pt>
          <cx:pt idx="34232">80000</cx:pt>
          <cx:pt idx="34233">180000</cx:pt>
          <cx:pt idx="34234">100000</cx:pt>
          <cx:pt idx="34235">180000</cx:pt>
          <cx:pt idx="34236">230000</cx:pt>
          <cx:pt idx="34237">240000</cx:pt>
          <cx:pt idx="34238">500000</cx:pt>
          <cx:pt idx="34239">450000</cx:pt>
          <cx:pt idx="34240">700000</cx:pt>
          <cx:pt idx="34241">180000</cx:pt>
          <cx:pt idx="34242">340000</cx:pt>
          <cx:pt idx="34243">330000</cx:pt>
          <cx:pt idx="34244">280000</cx:pt>
          <cx:pt idx="34245">280000</cx:pt>
          <cx:pt idx="34246">290000</cx:pt>
          <cx:pt idx="34247">250000</cx:pt>
          <cx:pt idx="34248">190000</cx:pt>
          <cx:pt idx="34249">150000</cx:pt>
          <cx:pt idx="34250">520000</cx:pt>
          <cx:pt idx="34251">190000</cx:pt>
          <cx:pt idx="34252">90000</cx:pt>
          <cx:pt idx="34253">220000</cx:pt>
          <cx:pt idx="34254">80000</cx:pt>
          <cx:pt idx="34255">100000</cx:pt>
          <cx:pt idx="34256">440000</cx:pt>
          <cx:pt idx="34257">190000</cx:pt>
          <cx:pt idx="34258">180000</cx:pt>
          <cx:pt idx="34259">600000</cx:pt>
          <cx:pt idx="34260">170000</cx:pt>
          <cx:pt idx="34261">160000</cx:pt>
          <cx:pt idx="34262">280000</cx:pt>
          <cx:pt idx="34263">750000</cx:pt>
          <cx:pt idx="34264">400000</cx:pt>
          <cx:pt idx="34265">180000</cx:pt>
          <cx:pt idx="34266">150000</cx:pt>
          <cx:pt idx="34267">160000</cx:pt>
          <cx:pt idx="34268">200000</cx:pt>
          <cx:pt idx="34269">170000</cx:pt>
          <cx:pt idx="34270">300000</cx:pt>
          <cx:pt idx="34271">280000</cx:pt>
          <cx:pt idx="34272">260000</cx:pt>
          <cx:pt idx="34273">600000</cx:pt>
          <cx:pt idx="34274">150000</cx:pt>
          <cx:pt idx="34275">150000</cx:pt>
          <cx:pt idx="34276">140000</cx:pt>
          <cx:pt idx="34277">150000</cx:pt>
          <cx:pt idx="34278">90000</cx:pt>
          <cx:pt idx="34279">170000</cx:pt>
          <cx:pt idx="34280">340000</cx:pt>
          <cx:pt idx="34281">130000</cx:pt>
          <cx:pt idx="34282">150000</cx:pt>
          <cx:pt idx="34283">100000</cx:pt>
          <cx:pt idx="34284">190000</cx:pt>
          <cx:pt idx="34285">450000</cx:pt>
          <cx:pt idx="34286">140000</cx:pt>
          <cx:pt idx="34287">350000</cx:pt>
          <cx:pt idx="34288">350000</cx:pt>
          <cx:pt idx="34289">120000</cx:pt>
          <cx:pt idx="34290">230000</cx:pt>
          <cx:pt idx="34291">150000</cx:pt>
          <cx:pt idx="34292">170000</cx:pt>
          <cx:pt idx="34293">260000</cx:pt>
          <cx:pt idx="34294">400000</cx:pt>
          <cx:pt idx="34295">140000</cx:pt>
          <cx:pt idx="34296">260000</cx:pt>
          <cx:pt idx="34297">450000</cx:pt>
          <cx:pt idx="34298">110000</cx:pt>
          <cx:pt idx="34299">120000</cx:pt>
          <cx:pt idx="34300">360000</cx:pt>
          <cx:pt idx="34301">70000</cx:pt>
          <cx:pt idx="34302">50000</cx:pt>
          <cx:pt idx="34303">310000</cx:pt>
          <cx:pt idx="34304">180000</cx:pt>
          <cx:pt idx="34305">260000</cx:pt>
          <cx:pt idx="34306">750000</cx:pt>
          <cx:pt idx="34307">110000</cx:pt>
          <cx:pt idx="34308">250000</cx:pt>
          <cx:pt idx="34309">500000</cx:pt>
          <cx:pt idx="34310">90000</cx:pt>
          <cx:pt idx="34311">200000</cx:pt>
          <cx:pt idx="34312">90000</cx:pt>
          <cx:pt idx="34313">130000</cx:pt>
          <cx:pt idx="34314">700000</cx:pt>
          <cx:pt idx="34315">310000</cx:pt>
          <cx:pt idx="34316">240000</cx:pt>
          <cx:pt idx="34317">240000</cx:pt>
          <cx:pt idx="34318">160000</cx:pt>
          <cx:pt idx="34319">230000</cx:pt>
          <cx:pt idx="34320">190000</cx:pt>
          <cx:pt idx="34321">300000</cx:pt>
          <cx:pt idx="34322">350000</cx:pt>
          <cx:pt idx="34323">190000</cx:pt>
          <cx:pt idx="34324">250000</cx:pt>
          <cx:pt idx="34325">600000</cx:pt>
          <cx:pt idx="34326">200000</cx:pt>
          <cx:pt idx="34327">210000</cx:pt>
          <cx:pt idx="34328">400000</cx:pt>
          <cx:pt idx="34329">380000</cx:pt>
          <cx:pt idx="34330">210000</cx:pt>
          <cx:pt idx="34331">140000</cx:pt>
          <cx:pt idx="34332">370000</cx:pt>
          <cx:pt idx="34333">270000</cx:pt>
          <cx:pt idx="34334">160000</cx:pt>
          <cx:pt idx="34335">600000</cx:pt>
          <cx:pt idx="34336">130000</cx:pt>
          <cx:pt idx="34337">100000</cx:pt>
          <cx:pt idx="34338">120000</cx:pt>
          <cx:pt idx="34339">400000</cx:pt>
          <cx:pt idx="34340">120000</cx:pt>
          <cx:pt idx="34341">120000</cx:pt>
          <cx:pt idx="34342">200000</cx:pt>
          <cx:pt idx="34343">520000</cx:pt>
          <cx:pt idx="34344">100000</cx:pt>
          <cx:pt idx="34345">170000</cx:pt>
          <cx:pt idx="34346">200000</cx:pt>
          <cx:pt idx="34347">650000</cx:pt>
          <cx:pt idx="34348">170000</cx:pt>
          <cx:pt idx="34349">80000</cx:pt>
          <cx:pt idx="34350">120000</cx:pt>
          <cx:pt idx="34351">270000</cx:pt>
          <cx:pt idx="34352">280000</cx:pt>
          <cx:pt idx="34353">600000</cx:pt>
          <cx:pt idx="34354">100000</cx:pt>
          <cx:pt idx="34355">270000</cx:pt>
          <cx:pt idx="34356">120000</cx:pt>
          <cx:pt idx="34357">280000</cx:pt>
          <cx:pt idx="34358">700000</cx:pt>
          <cx:pt idx="34359">180000</cx:pt>
          <cx:pt idx="34360">80000</cx:pt>
          <cx:pt idx="34361">100000</cx:pt>
          <cx:pt idx="34362">380000</cx:pt>
          <cx:pt idx="34363">200000</cx:pt>
          <cx:pt idx="34364">120000</cx:pt>
          <cx:pt idx="34365">240000</cx:pt>
          <cx:pt idx="34366">80000</cx:pt>
          <cx:pt idx="34367">90000</cx:pt>
          <cx:pt idx="34368">200000</cx:pt>
          <cx:pt idx="34369">90000</cx:pt>
          <cx:pt idx="34370">250000</cx:pt>
          <cx:pt idx="34371">1200000</cx:pt>
          <cx:pt idx="34372">230000</cx:pt>
          <cx:pt idx="34373">280000</cx:pt>
          <cx:pt idx="34374">330000</cx:pt>
          <cx:pt idx="34375">480000</cx:pt>
          <cx:pt idx="34376">150000</cx:pt>
          <cx:pt idx="34377">250000</cx:pt>
          <cx:pt idx="34378">170000</cx:pt>
          <cx:pt idx="34379">150000</cx:pt>
          <cx:pt idx="34380">450000</cx:pt>
          <cx:pt idx="34381">230000</cx:pt>
          <cx:pt idx="34382">330000</cx:pt>
          <cx:pt idx="34383">230000</cx:pt>
          <cx:pt idx="34384">200000</cx:pt>
          <cx:pt idx="34385">170000</cx:pt>
          <cx:pt idx="34386">150000</cx:pt>
          <cx:pt idx="34387">180000</cx:pt>
          <cx:pt idx="34388">200000</cx:pt>
          <cx:pt idx="34389">100000</cx:pt>
          <cx:pt idx="34390">250000</cx:pt>
          <cx:pt idx="34391">200000</cx:pt>
          <cx:pt idx="34392">350000</cx:pt>
          <cx:pt idx="34393">150000</cx:pt>
          <cx:pt idx="34394">350000</cx:pt>
          <cx:pt idx="34395">400000</cx:pt>
          <cx:pt idx="34396">280000</cx:pt>
          <cx:pt idx="34397">120000</cx:pt>
          <cx:pt idx="34398">200000</cx:pt>
          <cx:pt idx="34399">200000</cx:pt>
          <cx:pt idx="34400">250000</cx:pt>
          <cx:pt idx="34401">50000</cx:pt>
          <cx:pt idx="34402">10000</cx:pt>
          <cx:pt idx="34403">300000</cx:pt>
          <cx:pt idx="34404">600000</cx:pt>
          <cx:pt idx="34405">230000</cx:pt>
          <cx:pt idx="34406">200000</cx:pt>
          <cx:pt idx="34407">20000</cx:pt>
          <cx:pt idx="34408">400000</cx:pt>
          <cx:pt idx="34409">20000</cx:pt>
          <cx:pt idx="34410">150000</cx:pt>
          <cx:pt idx="34411">230000</cx:pt>
          <cx:pt idx="34412">110000</cx:pt>
          <cx:pt idx="34413">230000</cx:pt>
          <cx:pt idx="34414">250000</cx:pt>
          <cx:pt idx="34415">450000</cx:pt>
          <cx:pt idx="34416">210000</cx:pt>
          <cx:pt idx="34417">150000</cx:pt>
          <cx:pt idx="34418">300000</cx:pt>
          <cx:pt idx="34419">50000</cx:pt>
          <cx:pt idx="34420">80000</cx:pt>
          <cx:pt idx="34421">80000</cx:pt>
          <cx:pt idx="34422">150000</cx:pt>
          <cx:pt idx="34423">60000</cx:pt>
          <cx:pt idx="34424">10000</cx:pt>
          <cx:pt idx="34425">350000</cx:pt>
          <cx:pt idx="34426">10000</cx:pt>
          <cx:pt idx="34427">90000</cx:pt>
          <cx:pt idx="34428">300000</cx:pt>
          <cx:pt idx="34429">20000</cx:pt>
          <cx:pt idx="34430">50000</cx:pt>
          <cx:pt idx="34431">10000</cx:pt>
          <cx:pt idx="34432">20000</cx:pt>
          <cx:pt idx="34433">130000</cx:pt>
          <cx:pt idx="34434">20000</cx:pt>
          <cx:pt idx="34435">110000</cx:pt>
          <cx:pt idx="34436">40000</cx:pt>
          <cx:pt idx="34437">10000</cx:pt>
          <cx:pt idx="34438">200000</cx:pt>
          <cx:pt idx="34439">110000</cx:pt>
          <cx:pt idx="34440">170000</cx:pt>
          <cx:pt idx="34441">150000</cx:pt>
          <cx:pt idx="34442">80000</cx:pt>
          <cx:pt idx="34443">70000</cx:pt>
          <cx:pt idx="34444">80000</cx:pt>
          <cx:pt idx="34445">160000</cx:pt>
          <cx:pt idx="34446">20000</cx:pt>
          <cx:pt idx="34447">50000</cx:pt>
          <cx:pt idx="34448">150000</cx:pt>
          <cx:pt idx="34449">170000</cx:pt>
          <cx:pt idx="34450">100000</cx:pt>
          <cx:pt idx="34451">250000</cx:pt>
          <cx:pt idx="34452">130000</cx:pt>
          <cx:pt idx="34453">320000</cx:pt>
          <cx:pt idx="34454">100000</cx:pt>
          <cx:pt idx="34455">200000</cx:pt>
          <cx:pt idx="34456">100000</cx:pt>
          <cx:pt idx="34457">290000</cx:pt>
          <cx:pt idx="34458">30000</cx:pt>
          <cx:pt idx="34459">120000</cx:pt>
          <cx:pt idx="34460">100000</cx:pt>
          <cx:pt idx="34461">120000</cx:pt>
          <cx:pt idx="34462">300000</cx:pt>
          <cx:pt idx="34463">20000</cx:pt>
          <cx:pt idx="34464">450000</cx:pt>
          <cx:pt idx="34465">60000</cx:pt>
          <cx:pt idx="34466">40000</cx:pt>
          <cx:pt idx="34467">20000</cx:pt>
          <cx:pt idx="34468">10000</cx:pt>
          <cx:pt idx="34469">130000</cx:pt>
          <cx:pt idx="34470">200000</cx:pt>
          <cx:pt idx="34471">40000</cx:pt>
          <cx:pt idx="34472">200000</cx:pt>
          <cx:pt idx="34473">450000</cx:pt>
          <cx:pt idx="34474">1000000</cx:pt>
          <cx:pt idx="34475">180000</cx:pt>
          <cx:pt idx="34476">130000</cx:pt>
          <cx:pt idx="34477">150000</cx:pt>
          <cx:pt idx="34478">330000</cx:pt>
          <cx:pt idx="34479">800000</cx:pt>
          <cx:pt idx="34480">200000</cx:pt>
          <cx:pt idx="34481">200000</cx:pt>
          <cx:pt idx="34482">150000</cx:pt>
          <cx:pt idx="34483">130000</cx:pt>
          <cx:pt idx="34484">300000</cx:pt>
          <cx:pt idx="34485">130000</cx:pt>
          <cx:pt idx="34486">1000000</cx:pt>
          <cx:pt idx="34487">250000</cx:pt>
          <cx:pt idx="34488">200000</cx:pt>
          <cx:pt idx="34489">120000</cx:pt>
          <cx:pt idx="34490">70000</cx:pt>
          <cx:pt idx="34491">230000</cx:pt>
          <cx:pt idx="34492">300000</cx:pt>
          <cx:pt idx="34493">200000</cx:pt>
          <cx:pt idx="34494">280000</cx:pt>
          <cx:pt idx="34495">120000</cx:pt>
          <cx:pt idx="34496">100000</cx:pt>
          <cx:pt idx="34497">270000</cx:pt>
          <cx:pt idx="34498">280000</cx:pt>
          <cx:pt idx="34499">350000</cx:pt>
          <cx:pt idx="34500">900000</cx:pt>
          <cx:pt idx="34501">300000</cx:pt>
          <cx:pt idx="34502">100000</cx:pt>
          <cx:pt idx="34503">250000</cx:pt>
          <cx:pt idx="34504">330000</cx:pt>
          <cx:pt idx="34505">180000</cx:pt>
          <cx:pt idx="34506">740000</cx:pt>
          <cx:pt idx="34507">180000</cx:pt>
          <cx:pt idx="34508">270000</cx:pt>
          <cx:pt idx="34509">370000</cx:pt>
          <cx:pt idx="34510">130000</cx:pt>
          <cx:pt idx="34511">110000</cx:pt>
          <cx:pt idx="34512">400000</cx:pt>
          <cx:pt idx="34513">250000</cx:pt>
          <cx:pt idx="34514">190000</cx:pt>
          <cx:pt idx="34515">190000</cx:pt>
          <cx:pt idx="34516">130000</cx:pt>
          <cx:pt idx="34517">600000</cx:pt>
          <cx:pt idx="34518">600000</cx:pt>
          <cx:pt idx="34519">150000</cx:pt>
          <cx:pt idx="34520">140000</cx:pt>
          <cx:pt idx="34521">160000</cx:pt>
          <cx:pt idx="34522">230000</cx:pt>
          <cx:pt idx="34523">900000</cx:pt>
          <cx:pt idx="34524">750000</cx:pt>
          <cx:pt idx="34525">190000</cx:pt>
          <cx:pt idx="34526">200000</cx:pt>
          <cx:pt idx="34527">280000</cx:pt>
          <cx:pt idx="34528">100000</cx:pt>
          <cx:pt idx="34529">200000</cx:pt>
          <cx:pt idx="34530">580000</cx:pt>
          <cx:pt idx="34531">450000</cx:pt>
          <cx:pt idx="34532">170000</cx:pt>
          <cx:pt idx="34533">250000</cx:pt>
          <cx:pt idx="34534">180000</cx:pt>
          <cx:pt idx="34535">260000</cx:pt>
          <cx:pt idx="34536">200000</cx:pt>
          <cx:pt idx="34537">130000</cx:pt>
          <cx:pt idx="34538">130000</cx:pt>
          <cx:pt idx="34539">120000</cx:pt>
          <cx:pt idx="34540">50000</cx:pt>
          <cx:pt idx="34541">850000</cx:pt>
          <cx:pt idx="34542">350000</cx:pt>
          <cx:pt idx="34543">80000</cx:pt>
          <cx:pt idx="34544">130000</cx:pt>
          <cx:pt idx="34545">140000</cx:pt>
          <cx:pt idx="34546">180000</cx:pt>
          <cx:pt idx="34547">50000</cx:pt>
          <cx:pt idx="34548">220000</cx:pt>
          <cx:pt idx="34549">310000</cx:pt>
          <cx:pt idx="34550">200000</cx:pt>
          <cx:pt idx="34551">90000</cx:pt>
          <cx:pt idx="34552">500000</cx:pt>
          <cx:pt idx="34553">100000</cx:pt>
          <cx:pt idx="34554">280000</cx:pt>
          <cx:pt idx="34555">150000</cx:pt>
          <cx:pt idx="34556">170000</cx:pt>
          <cx:pt idx="34557">60000</cx:pt>
          <cx:pt idx="34558">20000</cx:pt>
          <cx:pt idx="34559">50000</cx:pt>
          <cx:pt idx="34560">90000</cx:pt>
          <cx:pt idx="34561">160000</cx:pt>
          <cx:pt idx="34562">40000</cx:pt>
          <cx:pt idx="34563">90000</cx:pt>
          <cx:pt idx="34564">100000</cx:pt>
          <cx:pt idx="34565">110000</cx:pt>
          <cx:pt idx="34566">60000</cx:pt>
          <cx:pt idx="34567">60000</cx:pt>
          <cx:pt idx="34568">90000</cx:pt>
          <cx:pt idx="34569">200000</cx:pt>
          <cx:pt idx="34570">40000</cx:pt>
          <cx:pt idx="34571">140000</cx:pt>
          <cx:pt idx="34572">250000</cx:pt>
          <cx:pt idx="34573">170000</cx:pt>
          <cx:pt idx="34574">80000</cx:pt>
          <cx:pt idx="34575">140000</cx:pt>
          <cx:pt idx="34576">100000</cx:pt>
          <cx:pt idx="34577">20000</cx:pt>
          <cx:pt idx="34578">130000</cx:pt>
          <cx:pt idx="34579">20000</cx:pt>
          <cx:pt idx="34580">230000</cx:pt>
          <cx:pt idx="34581">60000</cx:pt>
          <cx:pt idx="34582">110000</cx:pt>
          <cx:pt idx="34583">340000</cx:pt>
          <cx:pt idx="34584">300000</cx:pt>
          <cx:pt idx="34585">170000</cx:pt>
          <cx:pt idx="34586">240000</cx:pt>
          <cx:pt idx="34587">160000</cx:pt>
          <cx:pt idx="34588">150000</cx:pt>
          <cx:pt idx="34589">180000</cx:pt>
          <cx:pt idx="34590">100000</cx:pt>
          <cx:pt idx="34591">280000</cx:pt>
          <cx:pt idx="34592">130000</cx:pt>
          <cx:pt idx="34593">140000</cx:pt>
          <cx:pt idx="34594">210000</cx:pt>
          <cx:pt idx="34595">40000</cx:pt>
          <cx:pt idx="34596">120000</cx:pt>
          <cx:pt idx="34597">120000</cx:pt>
          <cx:pt idx="34598">180000</cx:pt>
          <cx:pt idx="34599">150000</cx:pt>
          <cx:pt idx="34600">70000</cx:pt>
          <cx:pt idx="34601">60000</cx:pt>
          <cx:pt idx="34602">100000</cx:pt>
          <cx:pt idx="34603">150000</cx:pt>
          <cx:pt idx="34604">80000</cx:pt>
          <cx:pt idx="34605">90000</cx:pt>
          <cx:pt idx="34606">150000</cx:pt>
          <cx:pt idx="34607">200000</cx:pt>
          <cx:pt idx="34608">70000</cx:pt>
          <cx:pt idx="34609">100000</cx:pt>
          <cx:pt idx="34610">150000</cx:pt>
          <cx:pt idx="34611">90000</cx:pt>
          <cx:pt idx="34612">230000</cx:pt>
          <cx:pt idx="34613">100000</cx:pt>
          <cx:pt idx="34614">250000</cx:pt>
          <cx:pt idx="34615">280000</cx:pt>
          <cx:pt idx="34616">300000</cx:pt>
          <cx:pt idx="34617">90000</cx:pt>
          <cx:pt idx="34618">130000</cx:pt>
          <cx:pt idx="34619">110000</cx:pt>
          <cx:pt idx="34620">110000</cx:pt>
          <cx:pt idx="34621">150000</cx:pt>
          <cx:pt idx="34622">70000</cx:pt>
          <cx:pt idx="34623">80000</cx:pt>
          <cx:pt idx="34624">240000</cx:pt>
          <cx:pt idx="34625">80000</cx:pt>
          <cx:pt idx="34626">40000</cx:pt>
          <cx:pt idx="34627">40000</cx:pt>
          <cx:pt idx="34628">110000</cx:pt>
          <cx:pt idx="34629">200000</cx:pt>
          <cx:pt idx="34630">250000</cx:pt>
          <cx:pt idx="34631">100000</cx:pt>
          <cx:pt idx="34632">110000</cx:pt>
          <cx:pt idx="34633">30000</cx:pt>
          <cx:pt idx="34634">450000</cx:pt>
          <cx:pt idx="34635">600000</cx:pt>
          <cx:pt idx="34636">410000</cx:pt>
          <cx:pt idx="34637">200000</cx:pt>
          <cx:pt idx="34638">120000</cx:pt>
          <cx:pt idx="34639">110000</cx:pt>
          <cx:pt idx="34640">160000</cx:pt>
          <cx:pt idx="34641">110000</cx:pt>
          <cx:pt idx="34642">240000</cx:pt>
          <cx:pt idx="34643">140000</cx:pt>
          <cx:pt idx="34644">100000</cx:pt>
          <cx:pt idx="34645">200000</cx:pt>
          <cx:pt idx="34646">130000</cx:pt>
          <cx:pt idx="34647">170000</cx:pt>
          <cx:pt idx="34648">80000</cx:pt>
          <cx:pt idx="34649">150000</cx:pt>
          <cx:pt idx="34650">400000</cx:pt>
          <cx:pt idx="34651">80000</cx:pt>
          <cx:pt idx="34652">350000</cx:pt>
          <cx:pt idx="34653">330000</cx:pt>
          <cx:pt idx="34654">20000</cx:pt>
          <cx:pt idx="34655">60000</cx:pt>
          <cx:pt idx="34656">150000</cx:pt>
          <cx:pt idx="34657">280000</cx:pt>
          <cx:pt idx="34658">160000</cx:pt>
          <cx:pt idx="34659">10000</cx:pt>
          <cx:pt idx="34660">30000</cx:pt>
          <cx:pt idx="34661">150000</cx:pt>
          <cx:pt idx="34662">240000</cx:pt>
          <cx:pt idx="34663">270000</cx:pt>
          <cx:pt idx="34664">100000</cx:pt>
          <cx:pt idx="34665">100000</cx:pt>
          <cx:pt idx="34666">10000</cx:pt>
          <cx:pt idx="34667">30000</cx:pt>
          <cx:pt idx="34668">450000</cx:pt>
          <cx:pt idx="34669">90000</cx:pt>
          <cx:pt idx="34670">70000</cx:pt>
          <cx:pt idx="34671">90000</cx:pt>
          <cx:pt idx="34672">140000</cx:pt>
          <cx:pt idx="34673">400000</cx:pt>
          <cx:pt idx="34674">200000</cx:pt>
          <cx:pt idx="34675">200000</cx:pt>
          <cx:pt idx="34676">30000</cx:pt>
          <cx:pt idx="34677">100000</cx:pt>
          <cx:pt idx="34678">170000</cx:pt>
          <cx:pt idx="34679">280000</cx:pt>
          <cx:pt idx="34680">150000</cx:pt>
          <cx:pt idx="34681">230000</cx:pt>
          <cx:pt idx="34682">200000</cx:pt>
          <cx:pt idx="34683">190000</cx:pt>
          <cx:pt idx="34684">60000</cx:pt>
          <cx:pt idx="34685">300000</cx:pt>
          <cx:pt idx="34686">20000</cx:pt>
          <cx:pt idx="34687">20000</cx:pt>
          <cx:pt idx="34688">20000</cx:pt>
          <cx:pt idx="34689">50000</cx:pt>
          <cx:pt idx="34690">200000</cx:pt>
          <cx:pt idx="34691">100000</cx:pt>
          <cx:pt idx="34692">140000</cx:pt>
          <cx:pt idx="34693">20000</cx:pt>
          <cx:pt idx="34694">200000</cx:pt>
          <cx:pt idx="34695">70000</cx:pt>
          <cx:pt idx="34696">20000</cx:pt>
          <cx:pt idx="34697">100000</cx:pt>
          <cx:pt idx="34698">20000</cx:pt>
          <cx:pt idx="34699">10000</cx:pt>
          <cx:pt idx="34700">10000</cx:pt>
          <cx:pt idx="34701">280000</cx:pt>
          <cx:pt idx="34702">140000</cx:pt>
          <cx:pt idx="34703">320000</cx:pt>
          <cx:pt idx="34704">100000</cx:pt>
          <cx:pt idx="34705">190000</cx:pt>
          <cx:pt idx="34706">100000</cx:pt>
          <cx:pt idx="34707">180000</cx:pt>
          <cx:pt idx="34708">270000</cx:pt>
          <cx:pt idx="34709">40000</cx:pt>
          <cx:pt idx="34710">230000</cx:pt>
          <cx:pt idx="34711">130000</cx:pt>
          <cx:pt idx="34712">80000</cx:pt>
          <cx:pt idx="34713">250000</cx:pt>
          <cx:pt idx="34714">60000</cx:pt>
          <cx:pt idx="34715">150000</cx:pt>
          <cx:pt idx="34716">100000</cx:pt>
          <cx:pt idx="34717">140000</cx:pt>
          <cx:pt idx="34718">120000</cx:pt>
          <cx:pt idx="34719">110000</cx:pt>
          <cx:pt idx="34720">230000</cx:pt>
          <cx:pt idx="34721">50000</cx:pt>
          <cx:pt idx="34722">190000</cx:pt>
          <cx:pt idx="34723">150000</cx:pt>
          <cx:pt idx="34724">100000</cx:pt>
          <cx:pt idx="34725">90000</cx:pt>
          <cx:pt idx="34726">50000</cx:pt>
          <cx:pt idx="34727">340000</cx:pt>
          <cx:pt idx="34728">270000</cx:pt>
          <cx:pt idx="34729">150000</cx:pt>
          <cx:pt idx="34730">130000</cx:pt>
          <cx:pt idx="34731">160000</cx:pt>
          <cx:pt idx="34732">90000</cx:pt>
          <cx:pt idx="34733">370000</cx:pt>
          <cx:pt idx="34734">130000</cx:pt>
          <cx:pt idx="34735">50000</cx:pt>
          <cx:pt idx="34736">330000</cx:pt>
          <cx:pt idx="34737">70000</cx:pt>
          <cx:pt idx="34738">150000</cx:pt>
          <cx:pt idx="34739">220000</cx:pt>
          <cx:pt idx="34740">260000</cx:pt>
          <cx:pt idx="34741">200000</cx:pt>
          <cx:pt idx="34742">180000</cx:pt>
          <cx:pt idx="34743">180000</cx:pt>
          <cx:pt idx="34744">100000</cx:pt>
          <cx:pt idx="34745">300000</cx:pt>
          <cx:pt idx="34746">130000</cx:pt>
          <cx:pt idx="34747">40000</cx:pt>
          <cx:pt idx="34748">140000</cx:pt>
          <cx:pt idx="34749">370000</cx:pt>
          <cx:pt idx="34750">160000</cx:pt>
          <cx:pt idx="34751">80000</cx:pt>
          <cx:pt idx="34752">180000</cx:pt>
          <cx:pt idx="34753">450000</cx:pt>
          <cx:pt idx="34754">120000</cx:pt>
          <cx:pt idx="34755">180000</cx:pt>
          <cx:pt idx="34756">280000</cx:pt>
          <cx:pt idx="34757">60000</cx:pt>
          <cx:pt idx="34758">100000</cx:pt>
          <cx:pt idx="34759">130000</cx:pt>
          <cx:pt idx="34760">150000</cx:pt>
          <cx:pt idx="34761">140000</cx:pt>
          <cx:pt idx="34762">150000</cx:pt>
          <cx:pt idx="34763">180000</cx:pt>
          <cx:pt idx="34764">350000</cx:pt>
          <cx:pt idx="34765">120000</cx:pt>
          <cx:pt idx="34766">200000</cx:pt>
          <cx:pt idx="34767">310000</cx:pt>
          <cx:pt idx="34768">230000</cx:pt>
          <cx:pt idx="34769">250000</cx:pt>
          <cx:pt idx="34770">230000</cx:pt>
          <cx:pt idx="34771">80000</cx:pt>
          <cx:pt idx="34772">280000</cx:pt>
          <cx:pt idx="34773">90000</cx:pt>
          <cx:pt idx="34774">100000</cx:pt>
          <cx:pt idx="34775">80000</cx:pt>
          <cx:pt idx="34776">120000</cx:pt>
          <cx:pt idx="34777">90000</cx:pt>
          <cx:pt idx="34778">280000</cx:pt>
          <cx:pt idx="34779">70000</cx:pt>
          <cx:pt idx="34780">130000</cx:pt>
          <cx:pt idx="34781">60000</cx:pt>
          <cx:pt idx="34782">190000</cx:pt>
          <cx:pt idx="34783">100000</cx:pt>
          <cx:pt idx="34784">250000</cx:pt>
          <cx:pt idx="34785">260000</cx:pt>
          <cx:pt idx="34786">1200000</cx:pt>
          <cx:pt idx="34787">160000</cx:pt>
          <cx:pt idx="34788">100000</cx:pt>
          <cx:pt idx="34789">140000</cx:pt>
          <cx:pt idx="34790">70000</cx:pt>
          <cx:pt idx="34791">90000</cx:pt>
          <cx:pt idx="34792">600000</cx:pt>
          <cx:pt idx="34793">750000</cx:pt>
          <cx:pt idx="34794">80000</cx:pt>
          <cx:pt idx="34795">80000</cx:pt>
          <cx:pt idx="34796">200000</cx:pt>
          <cx:pt idx="34797">10000</cx:pt>
          <cx:pt idx="34798">140000</cx:pt>
          <cx:pt idx="34799">290000</cx:pt>
          <cx:pt idx="34800">330000</cx:pt>
          <cx:pt idx="34801">60000</cx:pt>
          <cx:pt idx="34802">330000</cx:pt>
          <cx:pt idx="34803">160000</cx:pt>
          <cx:pt idx="34804">80000</cx:pt>
          <cx:pt idx="34805">240000</cx:pt>
          <cx:pt idx="34806">120000</cx:pt>
          <cx:pt idx="34807">120000</cx:pt>
          <cx:pt idx="34808">160000</cx:pt>
          <cx:pt idx="34809">250000</cx:pt>
          <cx:pt idx="34810">90000</cx:pt>
          <cx:pt idx="34811">50000</cx:pt>
          <cx:pt idx="34812">30000</cx:pt>
          <cx:pt idx="34813">60000</cx:pt>
          <cx:pt idx="34814">200000</cx:pt>
          <cx:pt idx="34815">100000</cx:pt>
          <cx:pt idx="34816">70000</cx:pt>
          <cx:pt idx="34817">330000</cx:pt>
          <cx:pt idx="34818">80000</cx:pt>
          <cx:pt idx="34819">50000</cx:pt>
          <cx:pt idx="34820">150000</cx:pt>
          <cx:pt idx="34821">150000</cx:pt>
          <cx:pt idx="34822">180000</cx:pt>
          <cx:pt idx="34823">430000</cx:pt>
          <cx:pt idx="34824">600000</cx:pt>
          <cx:pt idx="34825">90000</cx:pt>
          <cx:pt idx="34826">30000</cx:pt>
          <cx:pt idx="34827">200000</cx:pt>
          <cx:pt idx="34828">150000</cx:pt>
          <cx:pt idx="34829">280000</cx:pt>
          <cx:pt idx="34830">160000</cx:pt>
          <cx:pt idx="34831">800000</cx:pt>
          <cx:pt idx="34832">50000</cx:pt>
          <cx:pt idx="34833">240000</cx:pt>
          <cx:pt idx="34834">210000</cx:pt>
          <cx:pt idx="34835">280000</cx:pt>
          <cx:pt idx="34836">290000</cx:pt>
          <cx:pt idx="34837">400000</cx:pt>
          <cx:pt idx="34838">30000</cx:pt>
          <cx:pt idx="34839">150000</cx:pt>
          <cx:pt idx="34840">430000</cx:pt>
          <cx:pt idx="34841">60000</cx:pt>
          <cx:pt idx="34842">200000</cx:pt>
          <cx:pt idx="34843">10000</cx:pt>
          <cx:pt idx="34844">20000</cx:pt>
          <cx:pt idx="34845">80000</cx:pt>
          <cx:pt idx="34846">20000</cx:pt>
          <cx:pt idx="34847">140000</cx:pt>
          <cx:pt idx="34848">70000</cx:pt>
          <cx:pt idx="34849">270000</cx:pt>
          <cx:pt idx="34850">300000</cx:pt>
          <cx:pt idx="34851">90000</cx:pt>
          <cx:pt idx="34852">100000</cx:pt>
          <cx:pt idx="34853">160000</cx:pt>
          <cx:pt idx="34854">180000</cx:pt>
          <cx:pt idx="34855">110000</cx:pt>
          <cx:pt idx="34856">110000</cx:pt>
          <cx:pt idx="34857">280000</cx:pt>
          <cx:pt idx="34858">30000</cx:pt>
          <cx:pt idx="34859">830000</cx:pt>
          <cx:pt idx="34860">550000</cx:pt>
          <cx:pt idx="34861">250000</cx:pt>
          <cx:pt idx="34862">710000</cx:pt>
          <cx:pt idx="34863">200000</cx:pt>
          <cx:pt idx="34864">60000</cx:pt>
          <cx:pt idx="34865">200000</cx:pt>
          <cx:pt idx="34866">250000</cx:pt>
          <cx:pt idx="34867">220000</cx:pt>
          <cx:pt idx="34868">280000</cx:pt>
          <cx:pt idx="34869">170000</cx:pt>
          <cx:pt idx="34870">380000</cx:pt>
          <cx:pt idx="34871">80000</cx:pt>
          <cx:pt idx="34872">160000</cx:pt>
          <cx:pt idx="34873">90000</cx:pt>
          <cx:pt idx="34874">300000</cx:pt>
          <cx:pt idx="34875">90000</cx:pt>
          <cx:pt idx="34876">750000</cx:pt>
          <cx:pt idx="34877">300000</cx:pt>
          <cx:pt idx="34878">150000</cx:pt>
          <cx:pt idx="34879">2520000</cx:pt>
          <cx:pt idx="34880">230000</cx:pt>
          <cx:pt idx="34881">2520000</cx:pt>
          <cx:pt idx="34882">70000</cx:pt>
          <cx:pt idx="34883">300000</cx:pt>
          <cx:pt idx="34884">180000</cx:pt>
          <cx:pt idx="34885">90000</cx:pt>
          <cx:pt idx="34886">180000</cx:pt>
          <cx:pt idx="34887">170000</cx:pt>
          <cx:pt idx="34888">100000</cx:pt>
          <cx:pt idx="34889">200000</cx:pt>
          <cx:pt idx="34890">220000</cx:pt>
          <cx:pt idx="34891">270000</cx:pt>
          <cx:pt idx="34892">150000</cx:pt>
          <cx:pt idx="34893">230000</cx:pt>
          <cx:pt idx="34894">80000</cx:pt>
          <cx:pt idx="34895">60000</cx:pt>
          <cx:pt idx="34896">190000</cx:pt>
          <cx:pt idx="34897">150000</cx:pt>
          <cx:pt idx="34898">150000</cx:pt>
          <cx:pt idx="34899">160000</cx:pt>
          <cx:pt idx="34900">90000</cx:pt>
          <cx:pt idx="34901">90000</cx:pt>
          <cx:pt idx="34902">80000</cx:pt>
          <cx:pt idx="34903">200000</cx:pt>
          <cx:pt idx="34904">150000</cx:pt>
          <cx:pt idx="34905">330000</cx:pt>
          <cx:pt idx="34906">80000</cx:pt>
          <cx:pt idx="34907">20000</cx:pt>
          <cx:pt idx="34908">250000</cx:pt>
          <cx:pt idx="34909">140000</cx:pt>
          <cx:pt idx="34910">100000</cx:pt>
          <cx:pt idx="34911">70000</cx:pt>
          <cx:pt idx="34912">150000</cx:pt>
          <cx:pt idx="34913">120000</cx:pt>
          <cx:pt idx="34914">250000</cx:pt>
          <cx:pt idx="34915">40000</cx:pt>
          <cx:pt idx="34916">330000</cx:pt>
          <cx:pt idx="34917">90000</cx:pt>
          <cx:pt idx="34918">220000</cx:pt>
          <cx:pt idx="34919">120000</cx:pt>
          <cx:pt idx="34920">500000</cx:pt>
          <cx:pt idx="34921">150000</cx:pt>
          <cx:pt idx="34922">70000</cx:pt>
          <cx:pt idx="34923">90000</cx:pt>
          <cx:pt idx="34924">130000</cx:pt>
          <cx:pt idx="34925">10000</cx:pt>
          <cx:pt idx="34926">120000</cx:pt>
          <cx:pt idx="34927">100000</cx:pt>
          <cx:pt idx="34928">50000</cx:pt>
          <cx:pt idx="34929">180000</cx:pt>
          <cx:pt idx="34930">140000</cx:pt>
          <cx:pt idx="34931">150000</cx:pt>
          <cx:pt idx="34932">600000</cx:pt>
          <cx:pt idx="34933">200000</cx:pt>
          <cx:pt idx="34934">140000</cx:pt>
          <cx:pt idx="34935">340000</cx:pt>
          <cx:pt idx="34936">150000</cx:pt>
          <cx:pt idx="34937">950000</cx:pt>
          <cx:pt idx="34938">160000</cx:pt>
          <cx:pt idx="34939">170000</cx:pt>
          <cx:pt idx="34940">250000</cx:pt>
          <cx:pt idx="34941">70000</cx:pt>
          <cx:pt idx="34942">80000</cx:pt>
          <cx:pt idx="34943">170000</cx:pt>
          <cx:pt idx="34944">160000</cx:pt>
          <cx:pt idx="34945">100000</cx:pt>
          <cx:pt idx="34946">380000</cx:pt>
          <cx:pt idx="34947">200000</cx:pt>
          <cx:pt idx="34948">120000</cx:pt>
          <cx:pt idx="34949">180000</cx:pt>
          <cx:pt idx="34950">170000</cx:pt>
          <cx:pt idx="34951">140000</cx:pt>
          <cx:pt idx="34952">380000</cx:pt>
          <cx:pt idx="34953">140000</cx:pt>
          <cx:pt idx="34954">200000</cx:pt>
          <cx:pt idx="34955">20000</cx:pt>
          <cx:pt idx="34956">150000</cx:pt>
          <cx:pt idx="34957">90000</cx:pt>
          <cx:pt idx="34958">150000</cx:pt>
          <cx:pt idx="34959">180000</cx:pt>
          <cx:pt idx="34960">80000</cx:pt>
          <cx:pt idx="34961">180000</cx:pt>
          <cx:pt idx="34962">110000</cx:pt>
          <cx:pt idx="34963">120000</cx:pt>
          <cx:pt idx="34964">180000</cx:pt>
          <cx:pt idx="34965">150000</cx:pt>
          <cx:pt idx="34966">20000</cx:pt>
          <cx:pt idx="34967">290000</cx:pt>
          <cx:pt idx="34968">130000</cx:pt>
          <cx:pt idx="34969">250000</cx:pt>
          <cx:pt idx="34970">10000</cx:pt>
          <cx:pt idx="34971">120000</cx:pt>
          <cx:pt idx="34972">110000</cx:pt>
          <cx:pt idx="34973">2520000</cx:pt>
          <cx:pt idx="34974">140000</cx:pt>
          <cx:pt idx="34975">620000</cx:pt>
          <cx:pt idx="34976">230000</cx:pt>
          <cx:pt idx="34977">340000</cx:pt>
          <cx:pt idx="34978">10000</cx:pt>
          <cx:pt idx="34979">500000</cx:pt>
          <cx:pt idx="34980">280000</cx:pt>
          <cx:pt idx="34981">260000</cx:pt>
          <cx:pt idx="34982">130000</cx:pt>
          <cx:pt idx="34983">70000</cx:pt>
          <cx:pt idx="34984">350000</cx:pt>
          <cx:pt idx="34985">80000</cx:pt>
          <cx:pt idx="34986">140000</cx:pt>
          <cx:pt idx="34987">370000</cx:pt>
          <cx:pt idx="34988">90000</cx:pt>
          <cx:pt idx="34989">400000</cx:pt>
          <cx:pt idx="34990">600000</cx:pt>
          <cx:pt idx="34991">300000</cx:pt>
          <cx:pt idx="34992">350000</cx:pt>
          <cx:pt idx="34993">350000</cx:pt>
          <cx:pt idx="34994">400000</cx:pt>
          <cx:pt idx="34995">260000</cx:pt>
          <cx:pt idx="34996">280000</cx:pt>
          <cx:pt idx="34997">140000</cx:pt>
          <cx:pt idx="34998">100000</cx:pt>
          <cx:pt idx="34999">100000</cx:pt>
          <cx:pt idx="35000">30000</cx:pt>
          <cx:pt idx="35001">140000</cx:pt>
          <cx:pt idx="35002">150000</cx:pt>
          <cx:pt idx="35003">440000</cx:pt>
          <cx:pt idx="35004">280000</cx:pt>
          <cx:pt idx="35005">350000</cx:pt>
          <cx:pt idx="35006">130000</cx:pt>
          <cx:pt idx="35007">200000</cx:pt>
          <cx:pt idx="35008">160000</cx:pt>
          <cx:pt idx="35009">150000</cx:pt>
          <cx:pt idx="35010">20000</cx:pt>
          <cx:pt idx="35011">50000</cx:pt>
          <cx:pt idx="35012">170000</cx:pt>
          <cx:pt idx="35013">120000</cx:pt>
          <cx:pt idx="35014">230000</cx:pt>
          <cx:pt idx="35015">400000</cx:pt>
          <cx:pt idx="35016">90000</cx:pt>
          <cx:pt idx="35017">300000</cx:pt>
          <cx:pt idx="35018">80000</cx:pt>
          <cx:pt idx="35019">90000</cx:pt>
          <cx:pt idx="35020">500000</cx:pt>
          <cx:pt idx="35021">230000</cx:pt>
          <cx:pt idx="35022">120000</cx:pt>
          <cx:pt idx="35023">80000</cx:pt>
          <cx:pt idx="35024">200000</cx:pt>
          <cx:pt idx="35025">500000</cx:pt>
          <cx:pt idx="35026">110000</cx:pt>
          <cx:pt idx="35027">90000</cx:pt>
          <cx:pt idx="35028">130000</cx:pt>
          <cx:pt idx="35029">190000</cx:pt>
          <cx:pt idx="35030">100000</cx:pt>
          <cx:pt idx="35031">50000</cx:pt>
          <cx:pt idx="35032">700000</cx:pt>
          <cx:pt idx="35033">50000</cx:pt>
          <cx:pt idx="35034">250000</cx:pt>
          <cx:pt idx="35035">200000</cx:pt>
          <cx:pt idx="35036">380000</cx:pt>
          <cx:pt idx="35037">220000</cx:pt>
          <cx:pt idx="35038">20000</cx:pt>
          <cx:pt idx="35039">350000</cx:pt>
          <cx:pt idx="35040">150000</cx:pt>
          <cx:pt idx="35041">40000</cx:pt>
          <cx:pt idx="35042">430000</cx:pt>
          <cx:pt idx="35043">1240000</cx:pt>
          <cx:pt idx="35044">40000</cx:pt>
          <cx:pt idx="35045">40000</cx:pt>
          <cx:pt idx="35046">40000</cx:pt>
          <cx:pt idx="35047">80000</cx:pt>
          <cx:pt idx="35048">350000</cx:pt>
          <cx:pt idx="35049">60000</cx:pt>
          <cx:pt idx="35050">160000</cx:pt>
          <cx:pt idx="35051">80000</cx:pt>
          <cx:pt idx="35052">80000</cx:pt>
          <cx:pt idx="35053">140000</cx:pt>
          <cx:pt idx="35054">100000</cx:pt>
          <cx:pt idx="35055">130000</cx:pt>
          <cx:pt idx="35056">350000</cx:pt>
          <cx:pt idx="35057">10000</cx:pt>
          <cx:pt idx="35058">30000</cx:pt>
          <cx:pt idx="35059">80000</cx:pt>
          <cx:pt idx="35060">70000</cx:pt>
          <cx:pt idx="35061">150000</cx:pt>
          <cx:pt idx="35062">20000</cx:pt>
          <cx:pt idx="35063">200000</cx:pt>
          <cx:pt idx="35064">350000</cx:pt>
          <cx:pt idx="35065">340000</cx:pt>
          <cx:pt idx="35066">140000</cx:pt>
          <cx:pt idx="35067">100000</cx:pt>
          <cx:pt idx="35068">40000</cx:pt>
          <cx:pt idx="35069">20000</cx:pt>
          <cx:pt idx="35070">150000</cx:pt>
          <cx:pt idx="35071">110000</cx:pt>
          <cx:pt idx="35072">130000</cx:pt>
          <cx:pt idx="35073">60000</cx:pt>
          <cx:pt idx="35074">130000</cx:pt>
          <cx:pt idx="35075">110000</cx:pt>
          <cx:pt idx="35076">170000</cx:pt>
          <cx:pt idx="35077">80000</cx:pt>
          <cx:pt idx="35078">120000</cx:pt>
          <cx:pt idx="35079">270000</cx:pt>
          <cx:pt idx="35080">90000</cx:pt>
          <cx:pt idx="35081">180000</cx:pt>
          <cx:pt idx="35082">600000</cx:pt>
          <cx:pt idx="35083">140000</cx:pt>
          <cx:pt idx="35084">100000</cx:pt>
          <cx:pt idx="35085">300000</cx:pt>
          <cx:pt idx="35086">70000</cx:pt>
          <cx:pt idx="35087">80000</cx:pt>
          <cx:pt idx="35088">80000</cx:pt>
          <cx:pt idx="35089">60000</cx:pt>
          <cx:pt idx="35090">180000</cx:pt>
          <cx:pt idx="35091">190000</cx:pt>
          <cx:pt idx="35092">180000</cx:pt>
          <cx:pt idx="35093">130000</cx:pt>
          <cx:pt idx="35094">70000</cx:pt>
          <cx:pt idx="35095">140000</cx:pt>
          <cx:pt idx="35096">500000</cx:pt>
          <cx:pt idx="35097">650000</cx:pt>
          <cx:pt idx="35098">190000</cx:pt>
          <cx:pt idx="35099">80000</cx:pt>
          <cx:pt idx="35100">140000</cx:pt>
          <cx:pt idx="35101">180000</cx:pt>
          <cx:pt idx="35102">160000</cx:pt>
          <cx:pt idx="35103">200000</cx:pt>
          <cx:pt idx="35104">30000</cx:pt>
          <cx:pt idx="35105">40000</cx:pt>
          <cx:pt idx="35106">100000</cx:pt>
          <cx:pt idx="35107">100000</cx:pt>
          <cx:pt idx="35108">90000</cx:pt>
          <cx:pt idx="35109">140000</cx:pt>
          <cx:pt idx="35110">50000</cx:pt>
          <cx:pt idx="35111">250000</cx:pt>
          <cx:pt idx="35112">260000</cx:pt>
          <cx:pt idx="35113">110000</cx:pt>
          <cx:pt idx="35114">70000</cx:pt>
          <cx:pt idx="35115">450000</cx:pt>
          <cx:pt idx="35116">70000</cx:pt>
          <cx:pt idx="35117">250000</cx:pt>
          <cx:pt idx="35118">190000</cx:pt>
          <cx:pt idx="35119">170000</cx:pt>
          <cx:pt idx="35120">100000</cx:pt>
          <cx:pt idx="35121">120000</cx:pt>
          <cx:pt idx="35122">170000</cx:pt>
          <cx:pt idx="35123">90000</cx:pt>
          <cx:pt idx="35124">90000</cx:pt>
          <cx:pt idx="35125">70000</cx:pt>
          <cx:pt idx="35126">140000</cx:pt>
          <cx:pt idx="35127">140000</cx:pt>
          <cx:pt idx="35128">190000</cx:pt>
          <cx:pt idx="35129">90000</cx:pt>
          <cx:pt idx="35130">290000</cx:pt>
          <cx:pt idx="35131">230000</cx:pt>
          <cx:pt idx="35132">200000</cx:pt>
          <cx:pt idx="35133">220000</cx:pt>
          <cx:pt idx="35134">2520000</cx:pt>
          <cx:pt idx="35135">70000</cx:pt>
          <cx:pt idx="35136">350000</cx:pt>
          <cx:pt idx="35137">310000</cx:pt>
          <cx:pt idx="35138">250000</cx:pt>
          <cx:pt idx="35139">150000</cx:pt>
          <cx:pt idx="35140">220000</cx:pt>
          <cx:pt idx="35141">300000</cx:pt>
          <cx:pt idx="35142">350000</cx:pt>
          <cx:pt idx="35143">310000</cx:pt>
          <cx:pt idx="35144">520000</cx:pt>
          <cx:pt idx="35145">410000</cx:pt>
          <cx:pt idx="35146">100000</cx:pt>
          <cx:pt idx="35147">90000</cx:pt>
          <cx:pt idx="35148">850000</cx:pt>
          <cx:pt idx="35149">350000</cx:pt>
          <cx:pt idx="35150">280000</cx:pt>
          <cx:pt idx="35151">80000</cx:pt>
          <cx:pt idx="35152">160000</cx:pt>
          <cx:pt idx="35153">160000</cx:pt>
          <cx:pt idx="35154">190000</cx:pt>
          <cx:pt idx="35155">290000</cx:pt>
          <cx:pt idx="35156">200000</cx:pt>
          <cx:pt idx="35157">600000</cx:pt>
          <cx:pt idx="35158">110000</cx:pt>
          <cx:pt idx="35159">280000</cx:pt>
          <cx:pt idx="35160">100000</cx:pt>
          <cx:pt idx="35161">140000</cx:pt>
          <cx:pt idx="35162">40000</cx:pt>
          <cx:pt idx="35163">240000</cx:pt>
          <cx:pt idx="35164">340000</cx:pt>
          <cx:pt idx="35165">40000</cx:pt>
          <cx:pt idx="35166">450000</cx:pt>
          <cx:pt idx="35167">350000</cx:pt>
          <cx:pt idx="35168">450000</cx:pt>
          <cx:pt idx="35169">170000</cx:pt>
          <cx:pt idx="35170">80000</cx:pt>
          <cx:pt idx="35171">100000</cx:pt>
          <cx:pt idx="35172">70000</cx:pt>
          <cx:pt idx="35173">70000</cx:pt>
          <cx:pt idx="35174">210000</cx:pt>
          <cx:pt idx="35175">120000</cx:pt>
          <cx:pt idx="35176">150000</cx:pt>
          <cx:pt idx="35177">290000</cx:pt>
          <cx:pt idx="35178">180000</cx:pt>
          <cx:pt idx="35179">160000</cx:pt>
          <cx:pt idx="35180">50000</cx:pt>
          <cx:pt idx="35181">80000</cx:pt>
          <cx:pt idx="35182">230000</cx:pt>
          <cx:pt idx="35183">650000</cx:pt>
          <cx:pt idx="35184">600000</cx:pt>
          <cx:pt idx="35185">80000</cx:pt>
          <cx:pt idx="35186">130000</cx:pt>
          <cx:pt idx="35187">350000</cx:pt>
          <cx:pt idx="35188">140000</cx:pt>
          <cx:pt idx="35189">180000</cx:pt>
          <cx:pt idx="35190">180000</cx:pt>
          <cx:pt idx="35191">170000</cx:pt>
          <cx:pt idx="35192">350000</cx:pt>
          <cx:pt idx="35193">360000</cx:pt>
          <cx:pt idx="35194">2520000</cx:pt>
          <cx:pt idx="35195">900000</cx:pt>
          <cx:pt idx="35196">2520000</cx:pt>
          <cx:pt idx="35197">200000</cx:pt>
          <cx:pt idx="35198">630000</cx:pt>
          <cx:pt idx="35199">650000</cx:pt>
          <cx:pt idx="35200">350000</cx:pt>
          <cx:pt idx="35201">140000</cx:pt>
          <cx:pt idx="35202">330000</cx:pt>
          <cx:pt idx="35203">200000</cx:pt>
          <cx:pt idx="35204">360000</cx:pt>
          <cx:pt idx="35205">300000</cx:pt>
          <cx:pt idx="35206">400000</cx:pt>
          <cx:pt idx="35207">180000</cx:pt>
          <cx:pt idx="35208">300000</cx:pt>
          <cx:pt idx="35209">540000</cx:pt>
          <cx:pt idx="35210">550000</cx:pt>
          <cx:pt idx="35211">550000</cx:pt>
          <cx:pt idx="35212">90000</cx:pt>
          <cx:pt idx="35213">180000</cx:pt>
          <cx:pt idx="35214">100000</cx:pt>
          <cx:pt idx="35215">170000</cx:pt>
          <cx:pt idx="35216">390000</cx:pt>
          <cx:pt idx="35217">300000</cx:pt>
          <cx:pt idx="35218">260000</cx:pt>
          <cx:pt idx="35219">350000</cx:pt>
          <cx:pt idx="35220">80000</cx:pt>
          <cx:pt idx="35221">90000</cx:pt>
          <cx:pt idx="35222">70000</cx:pt>
          <cx:pt idx="35223">160000</cx:pt>
          <cx:pt idx="35224">1000000</cx:pt>
          <cx:pt idx="35225">130000</cx:pt>
          <cx:pt idx="35226">370000</cx:pt>
          <cx:pt idx="35227">320000</cx:pt>
          <cx:pt idx="35228">110000</cx:pt>
          <cx:pt idx="35229">140000</cx:pt>
          <cx:pt idx="35230">200000</cx:pt>
          <cx:pt idx="35231">800000</cx:pt>
          <cx:pt idx="35232">650000</cx:pt>
          <cx:pt idx="35233">900000</cx:pt>
          <cx:pt idx="35234">120000</cx:pt>
          <cx:pt idx="35235">200000</cx:pt>
          <cx:pt idx="35236">120000</cx:pt>
          <cx:pt idx="35237">300000</cx:pt>
          <cx:pt idx="35238">260000</cx:pt>
          <cx:pt idx="35239">80000</cx:pt>
          <cx:pt idx="35240">60000</cx:pt>
          <cx:pt idx="35241">150000</cx:pt>
          <cx:pt idx="35242">40000</cx:pt>
          <cx:pt idx="35243">160000</cx:pt>
          <cx:pt idx="35244">140000</cx:pt>
          <cx:pt idx="35245">270000</cx:pt>
          <cx:pt idx="35246">40000</cx:pt>
          <cx:pt idx="35247">600000</cx:pt>
          <cx:pt idx="35248">600000</cx:pt>
          <cx:pt idx="35249">400000</cx:pt>
          <cx:pt idx="35250">1000000</cx:pt>
          <cx:pt idx="35251">500000</cx:pt>
          <cx:pt idx="35252">80000</cx:pt>
          <cx:pt idx="35253">70000</cx:pt>
          <cx:pt idx="35254">170000</cx:pt>
          <cx:pt idx="35255">100000</cx:pt>
          <cx:pt idx="35256">200000</cx:pt>
          <cx:pt idx="35257">160000</cx:pt>
          <cx:pt idx="35258">250000</cx:pt>
          <cx:pt idx="35259">450000</cx:pt>
          <cx:pt idx="35260">30000</cx:pt>
          <cx:pt idx="35261">270000</cx:pt>
          <cx:pt idx="35262">80000</cx:pt>
          <cx:pt idx="35263">230000</cx:pt>
          <cx:pt idx="35264">110000</cx:pt>
          <cx:pt idx="35265">100000</cx:pt>
          <cx:pt idx="35266">150000</cx:pt>
          <cx:pt idx="35267">190000</cx:pt>
          <cx:pt idx="35268">180000</cx:pt>
          <cx:pt idx="35269">140000</cx:pt>
          <cx:pt idx="35270">250000</cx:pt>
          <cx:pt idx="35271">200000</cx:pt>
          <cx:pt idx="35272">30000</cx:pt>
          <cx:pt idx="35273">130000</cx:pt>
          <cx:pt idx="35274">160000</cx:pt>
          <cx:pt idx="35275">10000</cx:pt>
          <cx:pt idx="35276">80000</cx:pt>
          <cx:pt idx="35277">80000</cx:pt>
          <cx:pt idx="35278">500000</cx:pt>
          <cx:pt idx="35279">120000</cx:pt>
          <cx:pt idx="35280">40000</cx:pt>
          <cx:pt idx="35281">380000</cx:pt>
          <cx:pt idx="35282">530000</cx:pt>
          <cx:pt idx="35283">280000</cx:pt>
          <cx:pt idx="35284">200000</cx:pt>
          <cx:pt idx="35285">800000</cx:pt>
          <cx:pt idx="35286">700000</cx:pt>
          <cx:pt idx="35287">300000</cx:pt>
          <cx:pt idx="35288">700000</cx:pt>
          <cx:pt idx="35289">70000</cx:pt>
          <cx:pt idx="35290">300000</cx:pt>
          <cx:pt idx="35291">450000</cx:pt>
          <cx:pt idx="35292">400000</cx:pt>
          <cx:pt idx="35293">80000</cx:pt>
          <cx:pt idx="35294">130000</cx:pt>
          <cx:pt idx="35295">350000</cx:pt>
          <cx:pt idx="35296">50000</cx:pt>
          <cx:pt idx="35297">210000</cx:pt>
          <cx:pt idx="35298">600000</cx:pt>
          <cx:pt idx="35299">370000</cx:pt>
          <cx:pt idx="35300">650000</cx:pt>
          <cx:pt idx="35301">1100000</cx:pt>
          <cx:pt idx="35302">500000</cx:pt>
          <cx:pt idx="35303">550000</cx:pt>
          <cx:pt idx="35304">530000</cx:pt>
          <cx:pt idx="35305">250000</cx:pt>
          <cx:pt idx="35306">380000</cx:pt>
          <cx:pt idx="35307">400000</cx:pt>
          <cx:pt idx="35308">800000</cx:pt>
          <cx:pt idx="35309">600000</cx:pt>
          <cx:pt idx="35310">150000</cx:pt>
          <cx:pt idx="35311">280000</cx:pt>
          <cx:pt idx="35312">280000</cx:pt>
          <cx:pt idx="35313">40000</cx:pt>
          <cx:pt idx="35314">20000</cx:pt>
          <cx:pt idx="35315">10000</cx:pt>
          <cx:pt idx="35316">80000</cx:pt>
          <cx:pt idx="35317">190000</cx:pt>
          <cx:pt idx="35318">150000</cx:pt>
          <cx:pt idx="35319">480000</cx:pt>
          <cx:pt idx="35320">80000</cx:pt>
          <cx:pt idx="35321">300000</cx:pt>
          <cx:pt idx="35322">10000</cx:pt>
          <cx:pt idx="35323">300000</cx:pt>
          <cx:pt idx="35324">160000</cx:pt>
          <cx:pt idx="35325">400000</cx:pt>
          <cx:pt idx="35326">250000</cx:pt>
          <cx:pt idx="35327">200000</cx:pt>
          <cx:pt idx="35328">150000</cx:pt>
          <cx:pt idx="35329">150000</cx:pt>
          <cx:pt idx="35330">350000</cx:pt>
          <cx:pt idx="35331">130000</cx:pt>
          <cx:pt idx="35332">200000</cx:pt>
          <cx:pt idx="35333">200000</cx:pt>
          <cx:pt idx="35334">380000</cx:pt>
          <cx:pt idx="35335">100000</cx:pt>
          <cx:pt idx="35336">70000</cx:pt>
          <cx:pt idx="35337">80000</cx:pt>
          <cx:pt idx="35338">130000</cx:pt>
          <cx:pt idx="35339">670000</cx:pt>
          <cx:pt idx="35340">370000</cx:pt>
          <cx:pt idx="35341">160000</cx:pt>
          <cx:pt idx="35342">140000</cx:pt>
          <cx:pt idx="35343">160000</cx:pt>
          <cx:pt idx="35344">300000</cx:pt>
          <cx:pt idx="35345">350000</cx:pt>
          <cx:pt idx="35346">140000</cx:pt>
          <cx:pt idx="35347">90000</cx:pt>
          <cx:pt idx="35348">150000</cx:pt>
          <cx:pt idx="35349">400000</cx:pt>
          <cx:pt idx="35350">20000</cx:pt>
          <cx:pt idx="35351">110000</cx:pt>
          <cx:pt idx="35352">120000</cx:pt>
          <cx:pt idx="35353">190000</cx:pt>
          <cx:pt idx="35354">90000</cx:pt>
          <cx:pt idx="35355">10000</cx:pt>
          <cx:pt idx="35356">130000</cx:pt>
          <cx:pt idx="35357">600000</cx:pt>
          <cx:pt idx="35358">290000</cx:pt>
          <cx:pt idx="35359">320000</cx:pt>
          <cx:pt idx="35360">200000</cx:pt>
          <cx:pt idx="35361">150000</cx:pt>
          <cx:pt idx="35362">350000</cx:pt>
          <cx:pt idx="35363">150000</cx:pt>
          <cx:pt idx="35364">200000</cx:pt>
          <cx:pt idx="35365">20000</cx:pt>
          <cx:pt idx="35366">50000</cx:pt>
          <cx:pt idx="35367">140000</cx:pt>
          <cx:pt idx="35368">100000</cx:pt>
          <cx:pt idx="35369">130000</cx:pt>
          <cx:pt idx="35370">80000</cx:pt>
          <cx:pt idx="35371">230000</cx:pt>
          <cx:pt idx="35372">250000</cx:pt>
          <cx:pt idx="35373">220000</cx:pt>
          <cx:pt idx="35374">80000</cx:pt>
          <cx:pt idx="35375">350000</cx:pt>
          <cx:pt idx="35376">160000</cx:pt>
          <cx:pt idx="35377">170000</cx:pt>
          <cx:pt idx="35378">210000</cx:pt>
          <cx:pt idx="35379">230000</cx:pt>
          <cx:pt idx="35380">1000000</cx:pt>
          <cx:pt idx="35381">280000</cx:pt>
          <cx:pt idx="35382">600000</cx:pt>
          <cx:pt idx="35383">50000</cx:pt>
          <cx:pt idx="35384">220000</cx:pt>
          <cx:pt idx="35385">20000</cx:pt>
          <cx:pt idx="35386">380000</cx:pt>
          <cx:pt idx="35387">250000</cx:pt>
          <cx:pt idx="35388">110000</cx:pt>
          <cx:pt idx="35389">180000</cx:pt>
          <cx:pt idx="35390">350000</cx:pt>
          <cx:pt idx="35391">80000</cx:pt>
          <cx:pt idx="35392">50000</cx:pt>
          <cx:pt idx="35393">170000</cx:pt>
          <cx:pt idx="35394">230000</cx:pt>
          <cx:pt idx="35395">60000</cx:pt>
          <cx:pt idx="35396">130000</cx:pt>
          <cx:pt idx="35397">130000</cx:pt>
          <cx:pt idx="35398">150000</cx:pt>
          <cx:pt idx="35399">50000</cx:pt>
          <cx:pt idx="35400">50000</cx:pt>
          <cx:pt idx="35401">220000</cx:pt>
          <cx:pt idx="35402">380000</cx:pt>
          <cx:pt idx="35403">180000</cx:pt>
          <cx:pt idx="35404">100000</cx:pt>
          <cx:pt idx="35405">200000</cx:pt>
          <cx:pt idx="35406">250000</cx:pt>
          <cx:pt idx="35407">150000</cx:pt>
          <cx:pt idx="35408">150000</cx:pt>
          <cx:pt idx="35409">140000</cx:pt>
          <cx:pt idx="35410">190000</cx:pt>
          <cx:pt idx="35411">70000</cx:pt>
          <cx:pt idx="35412">90000</cx:pt>
          <cx:pt idx="35413">80000</cx:pt>
          <cx:pt idx="35414">300000</cx:pt>
          <cx:pt idx="35415">90000</cx:pt>
          <cx:pt idx="35416">250000</cx:pt>
          <cx:pt idx="35417">360000</cx:pt>
          <cx:pt idx="35418">90000</cx:pt>
          <cx:pt idx="35419">110000</cx:pt>
          <cx:pt idx="35420">50000</cx:pt>
          <cx:pt idx="35421">360000</cx:pt>
          <cx:pt idx="35422">200000</cx:pt>
          <cx:pt idx="35423">140000</cx:pt>
          <cx:pt idx="35424">400000</cx:pt>
          <cx:pt idx="35425">630000</cx:pt>
          <cx:pt idx="35426">330000</cx:pt>
          <cx:pt idx="35427">40000</cx:pt>
          <cx:pt idx="35428">200000</cx:pt>
          <cx:pt idx="35429">500000</cx:pt>
          <cx:pt idx="35430">260000</cx:pt>
          <cx:pt idx="35431">300000</cx:pt>
          <cx:pt idx="35432">90000</cx:pt>
          <cx:pt idx="35433">150000</cx:pt>
          <cx:pt idx="35434">170000</cx:pt>
          <cx:pt idx="35435">80000</cx:pt>
          <cx:pt idx="35436">150000</cx:pt>
          <cx:pt idx="35437">350000</cx:pt>
          <cx:pt idx="35438">180000</cx:pt>
          <cx:pt idx="35439">400000</cx:pt>
          <cx:pt idx="35440">220000</cx:pt>
          <cx:pt idx="35441">300000</cx:pt>
          <cx:pt idx="35442">680000</cx:pt>
          <cx:pt idx="35443">900000</cx:pt>
          <cx:pt idx="35444">600000</cx:pt>
          <cx:pt idx="35445">700000</cx:pt>
          <cx:pt idx="35446">40000</cx:pt>
          <cx:pt idx="35447">700000</cx:pt>
          <cx:pt idx="35448">550000</cx:pt>
          <cx:pt idx="35449">480000</cx:pt>
          <cx:pt idx="35450">980000</cx:pt>
          <cx:pt idx="35451">600000</cx:pt>
          <cx:pt idx="35452">90000</cx:pt>
          <cx:pt idx="35453">300000</cx:pt>
          <cx:pt idx="35454">560000</cx:pt>
          <cx:pt idx="35455">830000</cx:pt>
          <cx:pt idx="35456">700000</cx:pt>
          <cx:pt idx="35457">170000</cx:pt>
          <cx:pt idx="35458">580000</cx:pt>
          <cx:pt idx="35459">180000</cx:pt>
          <cx:pt idx="35460">170000</cx:pt>
          <cx:pt idx="35461">160000</cx:pt>
          <cx:pt idx="35462">300000</cx:pt>
          <cx:pt idx="35463">390000</cx:pt>
          <cx:pt idx="35464">390000</cx:pt>
          <cx:pt idx="35465">2520000</cx:pt>
          <cx:pt idx="35466">350000</cx:pt>
          <cx:pt idx="35467">700000</cx:pt>
          <cx:pt idx="35468">130000</cx:pt>
          <cx:pt idx="35469">280000</cx:pt>
          <cx:pt idx="35470">690000</cx:pt>
          <cx:pt idx="35471">500000</cx:pt>
          <cx:pt idx="35472">500000</cx:pt>
          <cx:pt idx="35473">2520000</cx:pt>
          <cx:pt idx="35474">370000</cx:pt>
          <cx:pt idx="35475">100000</cx:pt>
          <cx:pt idx="35476">40000</cx:pt>
          <cx:pt idx="35477">70000</cx:pt>
          <cx:pt idx="35478">350000</cx:pt>
          <cx:pt idx="35479">100000</cx:pt>
          <cx:pt idx="35480">160000</cx:pt>
          <cx:pt idx="35481">100000</cx:pt>
          <cx:pt idx="35482">160000</cx:pt>
          <cx:pt idx="35483">100000</cx:pt>
          <cx:pt idx="35484">150000</cx:pt>
          <cx:pt idx="35485">250000</cx:pt>
          <cx:pt idx="35486">230000</cx:pt>
          <cx:pt idx="35487">80000</cx:pt>
          <cx:pt idx="35488">90000</cx:pt>
          <cx:pt idx="35489">120000</cx:pt>
          <cx:pt idx="35490">100000</cx:pt>
          <cx:pt idx="35491">400000</cx:pt>
          <cx:pt idx="35492">160000</cx:pt>
          <cx:pt idx="35493">440000</cx:pt>
          <cx:pt idx="35494">80000</cx:pt>
          <cx:pt idx="35495">280000</cx:pt>
          <cx:pt idx="35496">280000</cx:pt>
          <cx:pt idx="35497">110000</cx:pt>
          <cx:pt idx="35498">230000</cx:pt>
          <cx:pt idx="35499">200000</cx:pt>
          <cx:pt idx="35500">80000</cx:pt>
          <cx:pt idx="35501">120000</cx:pt>
          <cx:pt idx="35502">180000</cx:pt>
          <cx:pt idx="35503">150000</cx:pt>
          <cx:pt idx="35504">270000</cx:pt>
          <cx:pt idx="35505">300000</cx:pt>
          <cx:pt idx="35506">70000</cx:pt>
          <cx:pt idx="35507">430000</cx:pt>
          <cx:pt idx="35508">420000</cx:pt>
          <cx:pt idx="35509">690000</cx:pt>
          <cx:pt idx="35510">180000</cx:pt>
          <cx:pt idx="35511">130000</cx:pt>
          <cx:pt idx="35512">400000</cx:pt>
          <cx:pt idx="35513">150000</cx:pt>
          <cx:pt idx="35514">300000</cx:pt>
          <cx:pt idx="35515">300000</cx:pt>
          <cx:pt idx="35516">100000</cx:pt>
          <cx:pt idx="35517">60000</cx:pt>
          <cx:pt idx="35518">750000</cx:pt>
          <cx:pt idx="35519">160000</cx:pt>
          <cx:pt idx="35520">240000</cx:pt>
          <cx:pt idx="35521">140000</cx:pt>
          <cx:pt idx="35522">150000</cx:pt>
          <cx:pt idx="35523">50000</cx:pt>
          <cx:pt idx="35524">880000</cx:pt>
          <cx:pt idx="35525">230000</cx:pt>
          <cx:pt idx="35526">120000</cx:pt>
          <cx:pt idx="35527">240000</cx:pt>
          <cx:pt idx="35528">20000</cx:pt>
          <cx:pt idx="35529">140000</cx:pt>
          <cx:pt idx="35530">200000</cx:pt>
          <cx:pt idx="35531">40000</cx:pt>
          <cx:pt idx="35532">180000</cx:pt>
          <cx:pt idx="35533">240000</cx:pt>
          <cx:pt idx="35534">100000</cx:pt>
          <cx:pt idx="35535">30000</cx:pt>
          <cx:pt idx="35536">200000</cx:pt>
          <cx:pt idx="35537">190000</cx:pt>
          <cx:pt idx="35538">120000</cx:pt>
          <cx:pt idx="35539">60000</cx:pt>
          <cx:pt idx="35540">30000</cx:pt>
          <cx:pt idx="35541">170000</cx:pt>
          <cx:pt idx="35542">70000</cx:pt>
          <cx:pt idx="35543">240000</cx:pt>
          <cx:pt idx="35544">170000</cx:pt>
          <cx:pt idx="35545">70000</cx:pt>
          <cx:pt idx="35546">50000</cx:pt>
          <cx:pt idx="35547">110000</cx:pt>
          <cx:pt idx="35548">230000</cx:pt>
          <cx:pt idx="35549">220000</cx:pt>
          <cx:pt idx="35550">180000</cx:pt>
          <cx:pt idx="35551">140000</cx:pt>
          <cx:pt idx="35552">40000</cx:pt>
          <cx:pt idx="35553">80000</cx:pt>
          <cx:pt idx="35554">50000</cx:pt>
          <cx:pt idx="35555">80000</cx:pt>
          <cx:pt idx="35556">300000</cx:pt>
          <cx:pt idx="35557">90000</cx:pt>
          <cx:pt idx="35558">60000</cx:pt>
          <cx:pt idx="35559">160000</cx:pt>
          <cx:pt idx="35560">290000</cx:pt>
          <cx:pt idx="35561">400000</cx:pt>
          <cx:pt idx="35562">450000</cx:pt>
          <cx:pt idx="35563">530000</cx:pt>
          <cx:pt idx="35564">400000</cx:pt>
          <cx:pt idx="35565">500000</cx:pt>
          <cx:pt idx="35566">180000</cx:pt>
          <cx:pt idx="35567">300000</cx:pt>
          <cx:pt idx="35568">170000</cx:pt>
          <cx:pt idx="35569">400000</cx:pt>
          <cx:pt idx="35570">150000</cx:pt>
          <cx:pt idx="35571">150000</cx:pt>
          <cx:pt idx="35572">80000</cx:pt>
          <cx:pt idx="35573">390000</cx:pt>
          <cx:pt idx="35574">230000</cx:pt>
          <cx:pt idx="35575">330000</cx:pt>
          <cx:pt idx="35576">280000</cx:pt>
          <cx:pt idx="35577">820000</cx:pt>
          <cx:pt idx="35578">280000</cx:pt>
          <cx:pt idx="35579">390000</cx:pt>
          <cx:pt idx="35580">250000</cx:pt>
          <cx:pt idx="35581">100000</cx:pt>
          <cx:pt idx="35582">160000</cx:pt>
          <cx:pt idx="35583">100000</cx:pt>
          <cx:pt idx="35584">30000</cx:pt>
          <cx:pt idx="35585">100000</cx:pt>
          <cx:pt idx="35586">330000</cx:pt>
          <cx:pt idx="35587">100000</cx:pt>
          <cx:pt idx="35588">280000</cx:pt>
          <cx:pt idx="35589">90000</cx:pt>
          <cx:pt idx="35590">450000</cx:pt>
          <cx:pt idx="35591">300000</cx:pt>
          <cx:pt idx="35592">240000</cx:pt>
          <cx:pt idx="35593">350000</cx:pt>
          <cx:pt idx="35594">550000</cx:pt>
          <cx:pt idx="35595">300000</cx:pt>
          <cx:pt idx="35596">750000</cx:pt>
          <cx:pt idx="35597">530000</cx:pt>
          <cx:pt idx="35598">180000</cx:pt>
          <cx:pt idx="35599">240000</cx:pt>
          <cx:pt idx="35600">190000</cx:pt>
          <cx:pt idx="35601">80000</cx:pt>
          <cx:pt idx="35602">200000</cx:pt>
          <cx:pt idx="35603">600000</cx:pt>
          <cx:pt idx="35604">220000</cx:pt>
          <cx:pt idx="35605">100000</cx:pt>
          <cx:pt idx="35606">260000</cx:pt>
          <cx:pt idx="35607">50000</cx:pt>
          <cx:pt idx="35608">90000</cx:pt>
          <cx:pt idx="35609">340000</cx:pt>
          <cx:pt idx="35610">320000</cx:pt>
          <cx:pt idx="35611">150000</cx:pt>
          <cx:pt idx="35612">200000</cx:pt>
          <cx:pt idx="35613">140000</cx:pt>
          <cx:pt idx="35614">230000</cx:pt>
          <cx:pt idx="35615">550000</cx:pt>
          <cx:pt idx="35616">180000</cx:pt>
          <cx:pt idx="35617">220000</cx:pt>
          <cx:pt idx="35618">180000</cx:pt>
          <cx:pt idx="35619">160000</cx:pt>
          <cx:pt idx="35620">220000</cx:pt>
          <cx:pt idx="35621">130000</cx:pt>
          <cx:pt idx="35622">40000</cx:pt>
          <cx:pt idx="35623">280000</cx:pt>
          <cx:pt idx="35624">250000</cx:pt>
          <cx:pt idx="35625">850000</cx:pt>
          <cx:pt idx="35626">850000</cx:pt>
          <cx:pt idx="35627">500000</cx:pt>
          <cx:pt idx="35628">70000</cx:pt>
          <cx:pt idx="35629">300000</cx:pt>
          <cx:pt idx="35630">380000</cx:pt>
          <cx:pt idx="35631">170000</cx:pt>
          <cx:pt idx="35632">1000000</cx:pt>
          <cx:pt idx="35633">700000</cx:pt>
          <cx:pt idx="35634">300000</cx:pt>
          <cx:pt idx="35635">530000</cx:pt>
          <cx:pt idx="35636">750000</cx:pt>
          <cx:pt idx="35637">700000</cx:pt>
          <cx:pt idx="35638">70000</cx:pt>
          <cx:pt idx="35639">850000</cx:pt>
          <cx:pt idx="35640">40000</cx:pt>
          <cx:pt idx="35641">70000</cx:pt>
          <cx:pt idx="35642">70000</cx:pt>
          <cx:pt idx="35643">50000</cx:pt>
          <cx:pt idx="35644">280000</cx:pt>
          <cx:pt idx="35645">700000</cx:pt>
          <cx:pt idx="35646">70000</cx:pt>
          <cx:pt idx="35647">900000</cx:pt>
          <cx:pt idx="35648">70000</cx:pt>
          <cx:pt idx="35649">300000</cx:pt>
          <cx:pt idx="35650">800000</cx:pt>
          <cx:pt idx="35651">400000</cx:pt>
          <cx:pt idx="35652">40000</cx:pt>
          <cx:pt idx="35653">230000</cx:pt>
          <cx:pt idx="35654">500000</cx:pt>
          <cx:pt idx="35655">70000</cx:pt>
          <cx:pt idx="35656">450000</cx:pt>
          <cx:pt idx="35657">80000</cx:pt>
          <cx:pt idx="35658">70000</cx:pt>
          <cx:pt idx="35659">200000</cx:pt>
          <cx:pt idx="35660">70000</cx:pt>
          <cx:pt idx="35661">50000</cx:pt>
          <cx:pt idx="35662">480000</cx:pt>
          <cx:pt idx="35663">40000</cx:pt>
          <cx:pt idx="35664">350000</cx:pt>
          <cx:pt idx="35665">380000</cx:pt>
          <cx:pt idx="35666">70000</cx:pt>
          <cx:pt idx="35667">300000</cx:pt>
          <cx:pt idx="35668">70000</cx:pt>
          <cx:pt idx="35669">70000</cx:pt>
          <cx:pt idx="35670">800000</cx:pt>
          <cx:pt idx="35671">600000</cx:pt>
          <cx:pt idx="35672">2520000</cx:pt>
          <cx:pt idx="35673">1000000</cx:pt>
          <cx:pt idx="35674">10000</cx:pt>
          <cx:pt idx="35675">1300000</cx:pt>
          <cx:pt idx="35676">650000</cx:pt>
          <cx:pt idx="35677">150000</cx:pt>
          <cx:pt idx="35678">150000</cx:pt>
          <cx:pt idx="35679">250000</cx:pt>
          <cx:pt idx="35680">900000</cx:pt>
          <cx:pt idx="35681">330000</cx:pt>
          <cx:pt idx="35682">300000</cx:pt>
          <cx:pt idx="35683">50000</cx:pt>
          <cx:pt idx="35684">100000</cx:pt>
          <cx:pt idx="35685">150000</cx:pt>
          <cx:pt idx="35686">240000</cx:pt>
          <cx:pt idx="35687">310000</cx:pt>
          <cx:pt idx="35688">150000</cx:pt>
          <cx:pt idx="35689">290000</cx:pt>
          <cx:pt idx="35690">300000</cx:pt>
          <cx:pt idx="35691">330000</cx:pt>
          <cx:pt idx="35692">500000</cx:pt>
          <cx:pt idx="35693">230000</cx:pt>
          <cx:pt idx="35694">300000</cx:pt>
          <cx:pt idx="35695">220000</cx:pt>
          <cx:pt idx="35696">260000</cx:pt>
          <cx:pt idx="35697">2520000</cx:pt>
          <cx:pt idx="35698">70000</cx:pt>
          <cx:pt idx="35699">10000</cx:pt>
          <cx:pt idx="35700">160000</cx:pt>
          <cx:pt idx="35701">150000</cx:pt>
          <cx:pt idx="35702">150000</cx:pt>
          <cx:pt idx="35703">340000</cx:pt>
          <cx:pt idx="35704">130000</cx:pt>
          <cx:pt idx="35705">90000</cx:pt>
          <cx:pt idx="35706">50000</cx:pt>
          <cx:pt idx="35707">140000</cx:pt>
          <cx:pt idx="35708">190000</cx:pt>
          <cx:pt idx="35709">400000</cx:pt>
          <cx:pt idx="35710">250000</cx:pt>
          <cx:pt idx="35711">140000</cx:pt>
          <cx:pt idx="35712">280000</cx:pt>
          <cx:pt idx="35713">210000</cx:pt>
          <cx:pt idx="35714">220000</cx:pt>
          <cx:pt idx="35715">90000</cx:pt>
          <cx:pt idx="35716">210000</cx:pt>
          <cx:pt idx="35717">180000</cx:pt>
          <cx:pt idx="35718">230000</cx:pt>
          <cx:pt idx="35719">140000</cx:pt>
          <cx:pt idx="35720">100000</cx:pt>
          <cx:pt idx="35721">140000</cx:pt>
          <cx:pt idx="35722">180000</cx:pt>
          <cx:pt idx="35723">30000</cx:pt>
          <cx:pt idx="35724">230000</cx:pt>
          <cx:pt idx="35725">180000</cx:pt>
          <cx:pt idx="35726">180000</cx:pt>
          <cx:pt idx="35727">10000</cx:pt>
          <cx:pt idx="35728">70000</cx:pt>
          <cx:pt idx="35729">200000</cx:pt>
          <cx:pt idx="35730">200000</cx:pt>
          <cx:pt idx="35731">500000</cx:pt>
          <cx:pt idx="35732">350000</cx:pt>
          <cx:pt idx="35733">130000</cx:pt>
          <cx:pt idx="35734">120000</cx:pt>
          <cx:pt idx="35735">170000</cx:pt>
          <cx:pt idx="35736">170000</cx:pt>
          <cx:pt idx="35737">320000</cx:pt>
          <cx:pt idx="35738">230000</cx:pt>
          <cx:pt idx="35739">300000</cx:pt>
          <cx:pt idx="35740">400000</cx:pt>
          <cx:pt idx="35741">1200000</cx:pt>
          <cx:pt idx="35742">220000</cx:pt>
          <cx:pt idx="35743">140000</cx:pt>
          <cx:pt idx="35744">560000</cx:pt>
          <cx:pt idx="35745">220000</cx:pt>
          <cx:pt idx="35746">100000</cx:pt>
          <cx:pt idx="35747">220000</cx:pt>
          <cx:pt idx="35748">200000</cx:pt>
          <cx:pt idx="35749">140000</cx:pt>
          <cx:pt idx="35750">600000</cx:pt>
          <cx:pt idx="35751">220000</cx:pt>
          <cx:pt idx="35752">80000</cx:pt>
          <cx:pt idx="35753">160000</cx:pt>
          <cx:pt idx="35754">360000</cx:pt>
          <cx:pt idx="35755">130000</cx:pt>
          <cx:pt idx="35756">130000</cx:pt>
          <cx:pt idx="35757">30000</cx:pt>
          <cx:pt idx="35758">130000</cx:pt>
          <cx:pt idx="35759">500000</cx:pt>
          <cx:pt idx="35760">170000</cx:pt>
          <cx:pt idx="35761">70000</cx:pt>
          <cx:pt idx="35762">250000</cx:pt>
          <cx:pt idx="35763">50000</cx:pt>
          <cx:pt idx="35764">150000</cx:pt>
          <cx:pt idx="35765">150000</cx:pt>
          <cx:pt idx="35766">20000</cx:pt>
          <cx:pt idx="35767">30000</cx:pt>
          <cx:pt idx="35768">2520000</cx:pt>
          <cx:pt idx="35769">40000</cx:pt>
          <cx:pt idx="35770">170000</cx:pt>
          <cx:pt idx="35771">380000</cx:pt>
          <cx:pt idx="35772">600000</cx:pt>
          <cx:pt idx="35773">180000</cx:pt>
          <cx:pt idx="35774">450000</cx:pt>
          <cx:pt idx="35775">250000</cx:pt>
          <cx:pt idx="35776">380000</cx:pt>
          <cx:pt idx="35777">170000</cx:pt>
          <cx:pt idx="35778">300000</cx:pt>
          <cx:pt idx="35779">300000</cx:pt>
          <cx:pt idx="35780">400000</cx:pt>
          <cx:pt idx="35781">130000</cx:pt>
          <cx:pt idx="35782">190000</cx:pt>
          <cx:pt idx="35783">160000</cx:pt>
          <cx:pt idx="35784">100000</cx:pt>
          <cx:pt idx="35785">720000</cx:pt>
          <cx:pt idx="35786">300000</cx:pt>
          <cx:pt idx="35787">720000</cx:pt>
          <cx:pt idx="35788">550000</cx:pt>
          <cx:pt idx="35789">200000</cx:pt>
          <cx:pt idx="35790">70000</cx:pt>
          <cx:pt idx="35791">200000</cx:pt>
          <cx:pt idx="35792">120000</cx:pt>
          <cx:pt idx="35793">280000</cx:pt>
          <cx:pt idx="35794">250000</cx:pt>
          <cx:pt idx="35795">250000</cx:pt>
          <cx:pt idx="35796">500000</cx:pt>
          <cx:pt idx="35797">50000</cx:pt>
          <cx:pt idx="35798">120000</cx:pt>
          <cx:pt idx="35799">270000</cx:pt>
          <cx:pt idx="35800">250000</cx:pt>
          <cx:pt idx="35801">250000</cx:pt>
          <cx:pt idx="35802">430000</cx:pt>
          <cx:pt idx="35803">30000</cx:pt>
          <cx:pt idx="35804">190000</cx:pt>
          <cx:pt idx="35805">120000</cx:pt>
          <cx:pt idx="35806">350000</cx:pt>
          <cx:pt idx="35807">250000</cx:pt>
          <cx:pt idx="35808">180000</cx:pt>
          <cx:pt idx="35809">340000</cx:pt>
          <cx:pt idx="35810">2520000</cx:pt>
          <cx:pt idx="35811">310000</cx:pt>
          <cx:pt idx="35812">620000</cx:pt>
          <cx:pt idx="35813">340000</cx:pt>
          <cx:pt idx="35814">300000</cx:pt>
          <cx:pt idx="35815">300000</cx:pt>
          <cx:pt idx="35816">400000</cx:pt>
          <cx:pt idx="35817">280000</cx:pt>
          <cx:pt idx="35818">170000</cx:pt>
          <cx:pt idx="35819">220000</cx:pt>
          <cx:pt idx="35820">130000</cx:pt>
          <cx:pt idx="35821">10000</cx:pt>
          <cx:pt idx="35822">240000</cx:pt>
          <cx:pt idx="35823">120000</cx:pt>
          <cx:pt idx="35824">170000</cx:pt>
          <cx:pt idx="35825">60000</cx:pt>
          <cx:pt idx="35826">80000</cx:pt>
          <cx:pt idx="35827">130000</cx:pt>
          <cx:pt idx="35828">90000</cx:pt>
          <cx:pt idx="35829">100000</cx:pt>
          <cx:pt idx="35830">160000</cx:pt>
          <cx:pt idx="35831">200000</cx:pt>
          <cx:pt idx="35832">220000</cx:pt>
          <cx:pt idx="35833">450000</cx:pt>
          <cx:pt idx="35834">100000</cx:pt>
          <cx:pt idx="35835">150000</cx:pt>
          <cx:pt idx="35836">150000</cx:pt>
          <cx:pt idx="35837">130000</cx:pt>
          <cx:pt idx="35838">130000</cx:pt>
          <cx:pt idx="35839">130000</cx:pt>
          <cx:pt idx="35840">100000</cx:pt>
          <cx:pt idx="35841">220000</cx:pt>
          <cx:pt idx="35842">20000</cx:pt>
          <cx:pt idx="35843">190000</cx:pt>
          <cx:pt idx="35844">160000</cx:pt>
          <cx:pt idx="35845">330000</cx:pt>
          <cx:pt idx="35846">230000</cx:pt>
          <cx:pt idx="35847">260000</cx:pt>
          <cx:pt idx="35848">360000</cx:pt>
          <cx:pt idx="35849">160000</cx:pt>
          <cx:pt idx="35850">60000</cx:pt>
          <cx:pt idx="35851">350000</cx:pt>
          <cx:pt idx="35852">230000</cx:pt>
          <cx:pt idx="35853">300000</cx:pt>
          <cx:pt idx="35854">160000</cx:pt>
          <cx:pt idx="35855">150000</cx:pt>
          <cx:pt idx="35856">60000</cx:pt>
          <cx:pt idx="35857">250000</cx:pt>
          <cx:pt idx="35858">300000</cx:pt>
          <cx:pt idx="35859">260000</cx:pt>
          <cx:pt idx="35860">60000</cx:pt>
          <cx:pt idx="35861">10000</cx:pt>
          <cx:pt idx="35862">120000</cx:pt>
          <cx:pt idx="35863">50000</cx:pt>
          <cx:pt idx="35864">50000</cx:pt>
          <cx:pt idx="35865">340000</cx:pt>
          <cx:pt idx="35866">430000</cx:pt>
          <cx:pt idx="35867">220000</cx:pt>
          <cx:pt idx="35868">140000</cx:pt>
          <cx:pt idx="35869">190000</cx:pt>
          <cx:pt idx="35870">40000</cx:pt>
          <cx:pt idx="35871">280000</cx:pt>
          <cx:pt idx="35872">130000</cx:pt>
          <cx:pt idx="35873">160000</cx:pt>
          <cx:pt idx="35874">390000</cx:pt>
          <cx:pt idx="35875">310000</cx:pt>
          <cx:pt idx="35876">240000</cx:pt>
          <cx:pt idx="35877">250000</cx:pt>
          <cx:pt idx="35878">330000</cx:pt>
          <cx:pt idx="35879">100000</cx:pt>
          <cx:pt idx="35880">130000</cx:pt>
          <cx:pt idx="35881">180000</cx:pt>
          <cx:pt idx="35882">550000</cx:pt>
          <cx:pt idx="35883">120000</cx:pt>
          <cx:pt idx="35884">350000</cx:pt>
          <cx:pt idx="35885">230000</cx:pt>
          <cx:pt idx="35886">120000</cx:pt>
          <cx:pt idx="35887">140000</cx:pt>
          <cx:pt idx="35888">110000</cx:pt>
          <cx:pt idx="35889">120000</cx:pt>
          <cx:pt idx="35890">350000</cx:pt>
          <cx:pt idx="35891">100000</cx:pt>
          <cx:pt idx="35892">100000</cx:pt>
          <cx:pt idx="35893">70000</cx:pt>
          <cx:pt idx="35894">50000</cx:pt>
          <cx:pt idx="35895">250000</cx:pt>
          <cx:pt idx="35896">120000</cx:pt>
          <cx:pt idx="35897">200000</cx:pt>
          <cx:pt idx="35898">200000</cx:pt>
          <cx:pt idx="35899">150000</cx:pt>
          <cx:pt idx="35900">300000</cx:pt>
          <cx:pt idx="35901">520000</cx:pt>
          <cx:pt idx="35902">270000</cx:pt>
          <cx:pt idx="35903">200000</cx:pt>
          <cx:pt idx="35904">250000</cx:pt>
          <cx:pt idx="35905">440000</cx:pt>
          <cx:pt idx="35906">750000</cx:pt>
          <cx:pt idx="35907">180000</cx:pt>
          <cx:pt idx="35908">600000</cx:pt>
          <cx:pt idx="35909">320000</cx:pt>
          <cx:pt idx="35910">180000</cx:pt>
          <cx:pt idx="35911">110000</cx:pt>
          <cx:pt idx="35912">240000</cx:pt>
          <cx:pt idx="35913">330000</cx:pt>
          <cx:pt idx="35914">470000</cx:pt>
          <cx:pt idx="35915">270000</cx:pt>
          <cx:pt idx="35916">2520000</cx:pt>
          <cx:pt idx="35917">450000</cx:pt>
          <cx:pt idx="35918">500000</cx:pt>
          <cx:pt idx="35919">150000</cx:pt>
          <cx:pt idx="35920">150000</cx:pt>
          <cx:pt idx="35921">90000</cx:pt>
          <cx:pt idx="35922">250000</cx:pt>
          <cx:pt idx="35923">300000</cx:pt>
          <cx:pt idx="35924">540000</cx:pt>
          <cx:pt idx="35925">260000</cx:pt>
          <cx:pt idx="35926">200000</cx:pt>
          <cx:pt idx="35927">440000</cx:pt>
          <cx:pt idx="35928">230000</cx:pt>
          <cx:pt idx="35929">240000</cx:pt>
          <cx:pt idx="35930">240000</cx:pt>
          <cx:pt idx="35931">240000</cx:pt>
          <cx:pt idx="35932">200000</cx:pt>
          <cx:pt idx="35933">300000</cx:pt>
          <cx:pt idx="35934">180000</cx:pt>
          <cx:pt idx="35935">250000</cx:pt>
          <cx:pt idx="35936">260000</cx:pt>
          <cx:pt idx="35937">480000</cx:pt>
          <cx:pt idx="35938">250000</cx:pt>
          <cx:pt idx="35939">270000</cx:pt>
          <cx:pt idx="35940">540000</cx:pt>
          <cx:pt idx="35941">680000</cx:pt>
          <cx:pt idx="35942">800000</cx:pt>
          <cx:pt idx="35943">210000</cx:pt>
          <cx:pt idx="35944">450000</cx:pt>
          <cx:pt idx="35945">180000</cx:pt>
          <cx:pt idx="35946">360000</cx:pt>
          <cx:pt idx="35947">360000</cx:pt>
          <cx:pt idx="35948">400000</cx:pt>
          <cx:pt idx="35949">150000</cx:pt>
          <cx:pt idx="35950">490000</cx:pt>
          <cx:pt idx="35951">420000</cx:pt>
          <cx:pt idx="35952">210000</cx:pt>
          <cx:pt idx="35953">110000</cx:pt>
          <cx:pt idx="35954">120000</cx:pt>
          <cx:pt idx="35955">350000</cx:pt>
          <cx:pt idx="35956">280000</cx:pt>
          <cx:pt idx="35957">310000</cx:pt>
          <cx:pt idx="35958">250000</cx:pt>
          <cx:pt idx="35959">130000</cx:pt>
          <cx:pt idx="35960">40000</cx:pt>
          <cx:pt idx="35961">330000</cx:pt>
          <cx:pt idx="35962">90000</cx:pt>
          <cx:pt idx="35963">130000</cx:pt>
          <cx:pt idx="35964">100000</cx:pt>
          <cx:pt idx="35965">1000000</cx:pt>
          <cx:pt idx="35966">300000</cx:pt>
          <cx:pt idx="35967">310000</cx:pt>
          <cx:pt idx="35968">200000</cx:pt>
          <cx:pt idx="35969">160000</cx:pt>
          <cx:pt idx="35970">190000</cx:pt>
          <cx:pt idx="35971">370000</cx:pt>
          <cx:pt idx="35972">100000</cx:pt>
          <cx:pt idx="35973">100000</cx:pt>
          <cx:pt idx="35974">90000</cx:pt>
          <cx:pt idx="35975">250000</cx:pt>
          <cx:pt idx="35976">60000</cx:pt>
          <cx:pt idx="35977">200000</cx:pt>
          <cx:pt idx="35978">180000</cx:pt>
          <cx:pt idx="35979">400000</cx:pt>
          <cx:pt idx="35980">80000</cx:pt>
          <cx:pt idx="35981">220000</cx:pt>
          <cx:pt idx="35982">500000</cx:pt>
          <cx:pt idx="35983">200000</cx:pt>
          <cx:pt idx="35984">160000</cx:pt>
          <cx:pt idx="35985">90000</cx:pt>
          <cx:pt idx="35986">160000</cx:pt>
          <cx:pt idx="35987">380000</cx:pt>
          <cx:pt idx="35988">230000</cx:pt>
          <cx:pt idx="35989">500000</cx:pt>
          <cx:pt idx="35990">510000</cx:pt>
          <cx:pt idx="35991">180000</cx:pt>
          <cx:pt idx="35992">260000</cx:pt>
          <cx:pt idx="35993">150000</cx:pt>
          <cx:pt idx="35994">30000</cx:pt>
          <cx:pt idx="35995">360000</cx:pt>
          <cx:pt idx="35996">1000000</cx:pt>
          <cx:pt idx="35997">400000</cx:pt>
          <cx:pt idx="35998">430000</cx:pt>
          <cx:pt idx="35999">550000</cx:pt>
          <cx:pt idx="36000">250000</cx:pt>
          <cx:pt idx="36001">450000</cx:pt>
          <cx:pt idx="36002">600000</cx:pt>
          <cx:pt idx="36003">750000</cx:pt>
          <cx:pt idx="36004">400000</cx:pt>
          <cx:pt idx="36005">170000</cx:pt>
          <cx:pt idx="36006">500000</cx:pt>
          <cx:pt idx="36007">130000</cx:pt>
          <cx:pt idx="36008">180000</cx:pt>
          <cx:pt idx="36009">90000</cx:pt>
          <cx:pt idx="36010">100000</cx:pt>
          <cx:pt idx="36011">230000</cx:pt>
          <cx:pt idx="36012">230000</cx:pt>
          <cx:pt idx="36013">320000</cx:pt>
          <cx:pt idx="36014">40000</cx:pt>
          <cx:pt idx="36015">230000</cx:pt>
          <cx:pt idx="36016">250000</cx:pt>
          <cx:pt idx="36017">350000</cx:pt>
          <cx:pt idx="36018">320000</cx:pt>
          <cx:pt idx="36019">300000</cx:pt>
          <cx:pt idx="36020">250000</cx:pt>
          <cx:pt idx="36021">340000</cx:pt>
          <cx:pt idx="36022">390000</cx:pt>
          <cx:pt idx="36023">300000</cx:pt>
          <cx:pt idx="36024">400000</cx:pt>
          <cx:pt idx="36025">550000</cx:pt>
          <cx:pt idx="36026">90000</cx:pt>
          <cx:pt idx="36027">120000</cx:pt>
          <cx:pt idx="36028">120000</cx:pt>
          <cx:pt idx="36029">300000</cx:pt>
          <cx:pt idx="36030">150000</cx:pt>
          <cx:pt idx="36031">300000</cx:pt>
          <cx:pt idx="36032">130000</cx:pt>
          <cx:pt idx="36033">240000</cx:pt>
          <cx:pt idx="36034">80000</cx:pt>
          <cx:pt idx="36035">200000</cx:pt>
          <cx:pt idx="36036">250000</cx:pt>
          <cx:pt idx="36037">210000</cx:pt>
          <cx:pt idx="36038">120000</cx:pt>
          <cx:pt idx="36039">70000</cx:pt>
          <cx:pt idx="36040">40000</cx:pt>
          <cx:pt idx="36041">120000</cx:pt>
          <cx:pt idx="36042">450000</cx:pt>
          <cx:pt idx="36043">120000</cx:pt>
          <cx:pt idx="36044">130000</cx:pt>
          <cx:pt idx="36045">150000</cx:pt>
          <cx:pt idx="36046">150000</cx:pt>
          <cx:pt idx="36047">10000</cx:pt>
          <cx:pt idx="36048">140000</cx:pt>
          <cx:pt idx="36049">150000</cx:pt>
          <cx:pt idx="36050">150000</cx:pt>
          <cx:pt idx="36051">150000</cx:pt>
          <cx:pt idx="36052">350000</cx:pt>
          <cx:pt idx="36053">400000</cx:pt>
          <cx:pt idx="36054">120000</cx:pt>
          <cx:pt idx="36055">150000</cx:pt>
          <cx:pt idx="36056">260000</cx:pt>
          <cx:pt idx="36057">80000</cx:pt>
          <cx:pt idx="36058">500000</cx:pt>
          <cx:pt idx="36059">300000</cx:pt>
          <cx:pt idx="36060">170000</cx:pt>
          <cx:pt idx="36061">2520000</cx:pt>
          <cx:pt idx="36062">170000</cx:pt>
          <cx:pt idx="36063">50000</cx:pt>
          <cx:pt idx="36064">240000</cx:pt>
          <cx:pt idx="36065">230000</cx:pt>
          <cx:pt idx="36066">190000</cx:pt>
          <cx:pt idx="36067">280000</cx:pt>
          <cx:pt idx="36068">250000</cx:pt>
          <cx:pt idx="36069">100000</cx:pt>
          <cx:pt idx="36070">750000</cx:pt>
          <cx:pt idx="36071">90000</cx:pt>
          <cx:pt idx="36072">190000</cx:pt>
          <cx:pt idx="36073">2520000</cx:pt>
          <cx:pt idx="36074">780000</cx:pt>
          <cx:pt idx="36075">50000</cx:pt>
          <cx:pt idx="36076">350000</cx:pt>
          <cx:pt idx="36077">150000</cx:pt>
          <cx:pt idx="36078">60000</cx:pt>
          <cx:pt idx="36079">400000</cx:pt>
          <cx:pt idx="36080">300000</cx:pt>
          <cx:pt idx="36081">160000</cx:pt>
          <cx:pt idx="36082">280000</cx:pt>
          <cx:pt idx="36083">200000</cx:pt>
          <cx:pt idx="36084">100000</cx:pt>
          <cx:pt idx="36085">70000</cx:pt>
          <cx:pt idx="36086">120000</cx:pt>
          <cx:pt idx="36087">140000</cx:pt>
          <cx:pt idx="36088">190000</cx:pt>
          <cx:pt idx="36089">150000</cx:pt>
          <cx:pt idx="36090">50000</cx:pt>
          <cx:pt idx="36091">200000</cx:pt>
          <cx:pt idx="36092">250000</cx:pt>
          <cx:pt idx="36093">120000</cx:pt>
          <cx:pt idx="36094">440000</cx:pt>
          <cx:pt idx="36095">200000</cx:pt>
          <cx:pt idx="36096">40000</cx:pt>
          <cx:pt idx="36097">70000</cx:pt>
          <cx:pt idx="36098">100000</cx:pt>
          <cx:pt idx="36099">150000</cx:pt>
          <cx:pt idx="36100">190000</cx:pt>
          <cx:pt idx="36101">180000</cx:pt>
          <cx:pt idx="36102">320000</cx:pt>
          <cx:pt idx="36103">280000</cx:pt>
          <cx:pt idx="36104">260000</cx:pt>
          <cx:pt idx="36105">90000</cx:pt>
          <cx:pt idx="36106">150000</cx:pt>
          <cx:pt idx="36107">100000</cx:pt>
          <cx:pt idx="36108">300000</cx:pt>
          <cx:pt idx="36109">300000</cx:pt>
          <cx:pt idx="36110">530000</cx:pt>
          <cx:pt idx="36111">400000</cx:pt>
          <cx:pt idx="36112">530000</cx:pt>
          <cx:pt idx="36113">320000</cx:pt>
          <cx:pt idx="36114">260000</cx:pt>
          <cx:pt idx="36115">130000</cx:pt>
          <cx:pt idx="36116">180000</cx:pt>
          <cx:pt idx="36117">70000</cx:pt>
          <cx:pt idx="36118">90000</cx:pt>
          <cx:pt idx="36119">300000</cx:pt>
          <cx:pt idx="36120">120000</cx:pt>
          <cx:pt idx="36121">170000</cx:pt>
          <cx:pt idx="36122">190000</cx:pt>
          <cx:pt idx="36123">160000</cx:pt>
          <cx:pt idx="36124">750000</cx:pt>
          <cx:pt idx="36125">20000</cx:pt>
          <cx:pt idx="36126">110000</cx:pt>
          <cx:pt idx="36127">180000</cx:pt>
          <cx:pt idx="36128">200000</cx:pt>
          <cx:pt idx="36129">150000</cx:pt>
          <cx:pt idx="36130">180000</cx:pt>
          <cx:pt idx="36131">80000</cx:pt>
          <cx:pt idx="36132">230000</cx:pt>
          <cx:pt idx="36133">60000</cx:pt>
          <cx:pt idx="36134">240000</cx:pt>
          <cx:pt idx="36135">40000</cx:pt>
          <cx:pt idx="36136">300000</cx:pt>
          <cx:pt idx="36137">200000</cx:pt>
          <cx:pt idx="36138">90000</cx:pt>
          <cx:pt idx="36139">110000</cx:pt>
          <cx:pt idx="36140">190000</cx:pt>
          <cx:pt idx="36141">170000</cx:pt>
          <cx:pt idx="36142">170000</cx:pt>
          <cx:pt idx="36143">140000</cx:pt>
          <cx:pt idx="36144">10000</cx:pt>
          <cx:pt idx="36145">330000</cx:pt>
          <cx:pt idx="36146">170000</cx:pt>
          <cx:pt idx="36147">160000</cx:pt>
          <cx:pt idx="36148">170000</cx:pt>
          <cx:pt idx="36149">130000</cx:pt>
          <cx:pt idx="36150">190000</cx:pt>
          <cx:pt idx="36151">290000</cx:pt>
          <cx:pt idx="36152">170000</cx:pt>
          <cx:pt idx="36153">300000</cx:pt>
          <cx:pt idx="36154">850000</cx:pt>
          <cx:pt idx="36155">130000</cx:pt>
          <cx:pt idx="36156">230000</cx:pt>
          <cx:pt idx="36157">320000</cx:pt>
          <cx:pt idx="36158">100000</cx:pt>
          <cx:pt idx="36159">70000</cx:pt>
          <cx:pt idx="36160">30000</cx:pt>
          <cx:pt idx="36161">290000</cx:pt>
          <cx:pt idx="36162">130000</cx:pt>
          <cx:pt idx="36163">350000</cx:pt>
          <cx:pt idx="36164">100000</cx:pt>
          <cx:pt idx="36165">200000</cx:pt>
          <cx:pt idx="36166">100000</cx:pt>
          <cx:pt idx="36167">320000</cx:pt>
          <cx:pt idx="36168">420000</cx:pt>
          <cx:pt idx="36169">200000</cx:pt>
          <cx:pt idx="36170">250000</cx:pt>
          <cx:pt idx="36171">100000</cx:pt>
          <cx:pt idx="36172">360000</cx:pt>
          <cx:pt idx="36173">260000</cx:pt>
          <cx:pt idx="36174">210000</cx:pt>
          <cx:pt idx="36175">440000</cx:pt>
          <cx:pt idx="36176">180000</cx:pt>
          <cx:pt idx="36177">150000</cx:pt>
          <cx:pt idx="36178">370000</cx:pt>
          <cx:pt idx="36179">400000</cx:pt>
          <cx:pt idx="36180">180000</cx:pt>
          <cx:pt idx="36181">120000</cx:pt>
          <cx:pt idx="36182">180000</cx:pt>
          <cx:pt idx="36183">190000</cx:pt>
          <cx:pt idx="36184">650000</cx:pt>
          <cx:pt idx="36185">50000</cx:pt>
          <cx:pt idx="36186">120000</cx:pt>
          <cx:pt idx="36187">140000</cx:pt>
          <cx:pt idx="36188">420000</cx:pt>
          <cx:pt idx="36189">70000</cx:pt>
          <cx:pt idx="36190">280000</cx:pt>
          <cx:pt idx="36191">180000</cx:pt>
          <cx:pt idx="36192">410000</cx:pt>
          <cx:pt idx="36193">380000</cx:pt>
          <cx:pt idx="36194">490000</cx:pt>
          <cx:pt idx="36195">80000</cx:pt>
          <cx:pt idx="36196">130000</cx:pt>
          <cx:pt idx="36197">220000</cx:pt>
          <cx:pt idx="36198">200000</cx:pt>
          <cx:pt idx="36199">10000</cx:pt>
          <cx:pt idx="36200">330000</cx:pt>
          <cx:pt idx="36201">360000</cx:pt>
          <cx:pt idx="36202">300000</cx:pt>
          <cx:pt idx="36203">60000</cx:pt>
          <cx:pt idx="36204">240000</cx:pt>
          <cx:pt idx="36205">700000</cx:pt>
          <cx:pt idx="36206">650000</cx:pt>
          <cx:pt idx="36207">670000</cx:pt>
          <cx:pt idx="36208">300000</cx:pt>
          <cx:pt idx="36209">140000</cx:pt>
          <cx:pt idx="36210">210000</cx:pt>
          <cx:pt idx="36211">100000</cx:pt>
          <cx:pt idx="36212">280000</cx:pt>
          <cx:pt idx="36213">170000</cx:pt>
          <cx:pt idx="36214">180000</cx:pt>
          <cx:pt idx="36215">270000</cx:pt>
          <cx:pt idx="36216">350000</cx:pt>
          <cx:pt idx="36217">150000</cx:pt>
          <cx:pt idx="36218">50000</cx:pt>
          <cx:pt idx="36219">170000</cx:pt>
          <cx:pt idx="36220">50000</cx:pt>
          <cx:pt idx="36221">240000</cx:pt>
          <cx:pt idx="36222">150000</cx:pt>
          <cx:pt idx="36223">80000</cx:pt>
          <cx:pt idx="36224">30000</cx:pt>
          <cx:pt idx="36225">130000</cx:pt>
          <cx:pt idx="36226">450000</cx:pt>
          <cx:pt idx="36227">650000</cx:pt>
          <cx:pt idx="36228">2520000</cx:pt>
          <cx:pt idx="36229">180000</cx:pt>
          <cx:pt idx="36230">500000</cx:pt>
          <cx:pt idx="36231">1000000</cx:pt>
          <cx:pt idx="36232">300000</cx:pt>
          <cx:pt idx="36233">40000</cx:pt>
          <cx:pt idx="36234">20000</cx:pt>
          <cx:pt idx="36235">130000</cx:pt>
          <cx:pt idx="36236">100000</cx:pt>
          <cx:pt idx="36237">120000</cx:pt>
          <cx:pt idx="36238">60000</cx:pt>
          <cx:pt idx="36239">90000</cx:pt>
          <cx:pt idx="36240">160000</cx:pt>
          <cx:pt idx="36241">150000</cx:pt>
          <cx:pt idx="36242">300000</cx:pt>
          <cx:pt idx="36243">150000</cx:pt>
          <cx:pt idx="36244">200000</cx:pt>
          <cx:pt idx="36245">250000</cx:pt>
          <cx:pt idx="36246">240000</cx:pt>
          <cx:pt idx="36247">20000</cx:pt>
          <cx:pt idx="36248">600000</cx:pt>
          <cx:pt idx="36249">600000</cx:pt>
          <cx:pt idx="36250">200000</cx:pt>
          <cx:pt idx="36251">400000</cx:pt>
          <cx:pt idx="36252">370000</cx:pt>
          <cx:pt idx="36253">550000</cx:pt>
          <cx:pt idx="36254">200000</cx:pt>
          <cx:pt idx="36255">160000</cx:pt>
          <cx:pt idx="36256">170000</cx:pt>
          <cx:pt idx="36257">250000</cx:pt>
          <cx:pt idx="36258">600000</cx:pt>
          <cx:pt idx="36259">180000</cx:pt>
          <cx:pt idx="36260">400000</cx:pt>
          <cx:pt idx="36261">2520000</cx:pt>
          <cx:pt idx="36262">400000</cx:pt>
          <cx:pt idx="36263">530000</cx:pt>
          <cx:pt idx="36264">500000</cx:pt>
          <cx:pt idx="36265">180000</cx:pt>
          <cx:pt idx="36266">200000</cx:pt>
          <cx:pt idx="36267">250000</cx:pt>
          <cx:pt idx="36268">150000</cx:pt>
          <cx:pt idx="36269">220000</cx:pt>
          <cx:pt idx="36270">240000</cx:pt>
          <cx:pt idx="36271">370000</cx:pt>
          <cx:pt idx="36272">10000</cx:pt>
          <cx:pt idx="36273">80000</cx:pt>
          <cx:pt idx="36274">500000</cx:pt>
          <cx:pt idx="36275">530000</cx:pt>
          <cx:pt idx="36276">680000</cx:pt>
          <cx:pt idx="36277">20000</cx:pt>
          <cx:pt idx="36278">40000</cx:pt>
          <cx:pt idx="36279">150000</cx:pt>
          <cx:pt idx="36280">350000</cx:pt>
          <cx:pt idx="36281">140000</cx:pt>
          <cx:pt idx="36282">340000</cx:pt>
          <cx:pt idx="36283">150000</cx:pt>
          <cx:pt idx="36284">250000</cx:pt>
          <cx:pt idx="36285">400000</cx:pt>
          <cx:pt idx="36286">50000</cx:pt>
          <cx:pt idx="36287">120000</cx:pt>
          <cx:pt idx="36288">350000</cx:pt>
          <cx:pt idx="36289">40000</cx:pt>
          <cx:pt idx="36290">40000</cx:pt>
          <cx:pt idx="36291">160000</cx:pt>
          <cx:pt idx="36292">80000</cx:pt>
          <cx:pt idx="36293">300000</cx:pt>
          <cx:pt idx="36294">50000</cx:pt>
          <cx:pt idx="36295">200000</cx:pt>
          <cx:pt idx="36296">50000</cx:pt>
          <cx:pt idx="36297">150000</cx:pt>
          <cx:pt idx="36298">30000</cx:pt>
          <cx:pt idx="36299">90000</cx:pt>
          <cx:pt idx="36300">300000</cx:pt>
          <cx:pt idx="36301">30000</cx:pt>
          <cx:pt idx="36302">190000</cx:pt>
          <cx:pt idx="36303">80000</cx:pt>
          <cx:pt idx="36304">30000</cx:pt>
          <cx:pt idx="36305">50000</cx:pt>
          <cx:pt idx="36306">180000</cx:pt>
          <cx:pt idx="36307">250000</cx:pt>
          <cx:pt idx="36308">500000</cx:pt>
          <cx:pt idx="36309">130000</cx:pt>
          <cx:pt idx="36310">90000</cx:pt>
          <cx:pt idx="36311">200000</cx:pt>
          <cx:pt idx="36312">120000</cx:pt>
          <cx:pt idx="36313">200000</cx:pt>
          <cx:pt idx="36314">20000</cx:pt>
          <cx:pt idx="36315">550000</cx:pt>
          <cx:pt idx="36316">90000</cx:pt>
          <cx:pt idx="36317">40000</cx:pt>
          <cx:pt idx="36318">80000</cx:pt>
          <cx:pt idx="36319">130000</cx:pt>
          <cx:pt idx="36320">130000</cx:pt>
          <cx:pt idx="36321">90000</cx:pt>
          <cx:pt idx="36322">50000</cx:pt>
          <cx:pt idx="36323">250000</cx:pt>
          <cx:pt idx="36324">140000</cx:pt>
          <cx:pt idx="36325">50000</cx:pt>
          <cx:pt idx="36326">130000</cx:pt>
          <cx:pt idx="36327">260000</cx:pt>
          <cx:pt idx="36328">200000</cx:pt>
          <cx:pt idx="36329">90000</cx:pt>
          <cx:pt idx="36330">500000</cx:pt>
          <cx:pt idx="36331">200000</cx:pt>
          <cx:pt idx="36332">20000</cx:pt>
          <cx:pt idx="36333">250000</cx:pt>
          <cx:pt idx="36334">60000</cx:pt>
          <cx:pt idx="36335">100000</cx:pt>
          <cx:pt idx="36336">280000</cx:pt>
          <cx:pt idx="36337">430000</cx:pt>
          <cx:pt idx="36338">80000</cx:pt>
          <cx:pt idx="36339">240000</cx:pt>
          <cx:pt idx="36340">200000</cx:pt>
          <cx:pt idx="36341">300000</cx:pt>
          <cx:pt idx="36342">200000</cx:pt>
          <cx:pt idx="36343">50000</cx:pt>
          <cx:pt idx="36344">350000</cx:pt>
          <cx:pt idx="36345">360000</cx:pt>
          <cx:pt idx="36346">200000</cx:pt>
          <cx:pt idx="36347">820000</cx:pt>
          <cx:pt idx="36348">130000</cx:pt>
          <cx:pt idx="36349">170000</cx:pt>
          <cx:pt idx="36350">600000</cx:pt>
          <cx:pt idx="36351">170000</cx:pt>
          <cx:pt idx="36352">80000</cx:pt>
          <cx:pt idx="36353">300000</cx:pt>
          <cx:pt idx="36354">180000</cx:pt>
          <cx:pt idx="36355">580000</cx:pt>
          <cx:pt idx="36356">450000</cx:pt>
          <cx:pt idx="36357">300000</cx:pt>
          <cx:pt idx="36358">230000</cx:pt>
          <cx:pt idx="36359">360000</cx:pt>
          <cx:pt idx="36360">240000</cx:pt>
          <cx:pt idx="36361">500000</cx:pt>
          <cx:pt idx="36362">180000</cx:pt>
          <cx:pt idx="36363">450000</cx:pt>
          <cx:pt idx="36364">170000</cx:pt>
          <cx:pt idx="36365">360000</cx:pt>
          <cx:pt idx="36366">290000</cx:pt>
          <cx:pt idx="36367">140000</cx:pt>
          <cx:pt idx="36368">60000</cx:pt>
          <cx:pt idx="36369">150000</cx:pt>
          <cx:pt idx="36370">2520000</cx:pt>
          <cx:pt idx="36371">80000</cx:pt>
          <cx:pt idx="36372">100000</cx:pt>
          <cx:pt idx="36373">180000</cx:pt>
          <cx:pt idx="36374">160000</cx:pt>
          <cx:pt idx="36375">40000</cx:pt>
          <cx:pt idx="36376">120000</cx:pt>
          <cx:pt idx="36377">150000</cx:pt>
          <cx:pt idx="36378">290000</cx:pt>
          <cx:pt idx="36379">150000</cx:pt>
          <cx:pt idx="36380">380000</cx:pt>
          <cx:pt idx="36381">360000</cx:pt>
          <cx:pt idx="36382">200000</cx:pt>
          <cx:pt idx="36383">260000</cx:pt>
          <cx:pt idx="36384">460000</cx:pt>
          <cx:pt idx="36385">190000</cx:pt>
          <cx:pt idx="36386">330000</cx:pt>
          <cx:pt idx="36387">180000</cx:pt>
          <cx:pt idx="36388">140000</cx:pt>
          <cx:pt idx="36389">150000</cx:pt>
          <cx:pt idx="36390">400000</cx:pt>
          <cx:pt idx="36391">180000</cx:pt>
          <cx:pt idx="36392">180000</cx:pt>
          <cx:pt idx="36393">250000</cx:pt>
          <cx:pt idx="36394">240000</cx:pt>
          <cx:pt idx="36395">200000</cx:pt>
          <cx:pt idx="36396">200000</cx:pt>
          <cx:pt idx="36397">120000</cx:pt>
          <cx:pt idx="36398">190000</cx:pt>
          <cx:pt idx="36399">390000</cx:pt>
          <cx:pt idx="36400">350000</cx:pt>
          <cx:pt idx="36401">60000</cx:pt>
          <cx:pt idx="36402">180000</cx:pt>
          <cx:pt idx="36403">200000</cx:pt>
          <cx:pt idx="36404">180000</cx:pt>
          <cx:pt idx="36405">140000</cx:pt>
          <cx:pt idx="36406">250000</cx:pt>
          <cx:pt idx="36407">220000</cx:pt>
          <cx:pt idx="36408">280000</cx:pt>
          <cx:pt idx="36409">90000</cx:pt>
          <cx:pt idx="36410">190000</cx:pt>
          <cx:pt idx="36411">350000</cx:pt>
          <cx:pt idx="36412">180000</cx:pt>
          <cx:pt idx="36413">450000</cx:pt>
          <cx:pt idx="36414">520000</cx:pt>
          <cx:pt idx="36415">180000</cx:pt>
          <cx:pt idx="36416">250000</cx:pt>
          <cx:pt idx="36417">130000</cx:pt>
          <cx:pt idx="36418">330000</cx:pt>
          <cx:pt idx="36419">400000</cx:pt>
          <cx:pt idx="36420">1000000</cx:pt>
          <cx:pt idx="36421">300000</cx:pt>
          <cx:pt idx="36422">280000</cx:pt>
          <cx:pt idx="36423">300000</cx:pt>
          <cx:pt idx="36424">250000</cx:pt>
          <cx:pt idx="36425">290000</cx:pt>
          <cx:pt idx="36426">340000</cx:pt>
          <cx:pt idx="36427">330000</cx:pt>
          <cx:pt idx="36428">350000</cx:pt>
          <cx:pt idx="36429">300000</cx:pt>
          <cx:pt idx="36430">200000</cx:pt>
          <cx:pt idx="36431">200000</cx:pt>
          <cx:pt idx="36432">580000</cx:pt>
          <cx:pt idx="36433">100000</cx:pt>
          <cx:pt idx="36434">390000</cx:pt>
          <cx:pt idx="36435">260000</cx:pt>
          <cx:pt idx="36436">380000</cx:pt>
          <cx:pt idx="36437">290000</cx:pt>
          <cx:pt idx="36438">260000</cx:pt>
          <cx:pt idx="36439">400000</cx:pt>
          <cx:pt idx="36440">160000</cx:pt>
          <cx:pt idx="36441">150000</cx:pt>
          <cx:pt idx="36442">110000</cx:pt>
          <cx:pt idx="36443">240000</cx:pt>
          <cx:pt idx="36444">700000</cx:pt>
          <cx:pt idx="36445">150000</cx:pt>
          <cx:pt idx="36446">320000</cx:pt>
          <cx:pt idx="36447">300000</cx:pt>
          <cx:pt idx="36448">300000</cx:pt>
          <cx:pt idx="36449">330000</cx:pt>
          <cx:pt idx="36450">560000</cx:pt>
          <cx:pt idx="36451">180000</cx:pt>
          <cx:pt idx="36452">250000</cx:pt>
          <cx:pt idx="36453">300000</cx:pt>
          <cx:pt idx="36454">140000</cx:pt>
          <cx:pt idx="36455">250000</cx:pt>
          <cx:pt idx="36456">300000</cx:pt>
          <cx:pt idx="36457">270000</cx:pt>
          <cx:pt idx="36458">190000</cx:pt>
          <cx:pt idx="36459">380000</cx:pt>
          <cx:pt idx="36460">480000</cx:pt>
          <cx:pt idx="36461">800000</cx:pt>
          <cx:pt idx="36462">100000</cx:pt>
          <cx:pt idx="36463">500000</cx:pt>
          <cx:pt idx="36464">40000</cx:pt>
          <cx:pt idx="36465">160000</cx:pt>
          <cx:pt idx="36466">200000</cx:pt>
          <cx:pt idx="36467">410000</cx:pt>
          <cx:pt idx="36468">190000</cx:pt>
          <cx:pt idx="36469">760000</cx:pt>
          <cx:pt idx="36470">230000</cx:pt>
          <cx:pt idx="36471">30000</cx:pt>
          <cx:pt idx="36472">300000</cx:pt>
          <cx:pt idx="36473">300000</cx:pt>
          <cx:pt idx="36474">400000</cx:pt>
          <cx:pt idx="36475">200000</cx:pt>
          <cx:pt idx="36476">390000</cx:pt>
          <cx:pt idx="36477">700000</cx:pt>
          <cx:pt idx="36478">350000</cx:pt>
          <cx:pt idx="36479">380000</cx:pt>
          <cx:pt idx="36480">300000</cx:pt>
          <cx:pt idx="36481">630000</cx:pt>
          <cx:pt idx="36482">300000</cx:pt>
          <cx:pt idx="36483">130000</cx:pt>
          <cx:pt idx="36484">270000</cx:pt>
          <cx:pt idx="36485">310000</cx:pt>
          <cx:pt idx="36486">230000</cx:pt>
          <cx:pt idx="36487">200000</cx:pt>
          <cx:pt idx="36488">190000</cx:pt>
          <cx:pt idx="36489">2520000</cx:pt>
          <cx:pt idx="36490">130000</cx:pt>
          <cx:pt idx="36491">400000</cx:pt>
          <cx:pt idx="36492">190000</cx:pt>
          <cx:pt idx="36493">600000</cx:pt>
          <cx:pt idx="36494">1000000</cx:pt>
          <cx:pt idx="36495">140000</cx:pt>
          <cx:pt idx="36496">120000</cx:pt>
          <cx:pt idx="36497">270000</cx:pt>
          <cx:pt idx="36498">130000</cx:pt>
          <cx:pt idx="36499">450000</cx:pt>
          <cx:pt idx="36500">160000</cx:pt>
          <cx:pt idx="36501">490000</cx:pt>
          <cx:pt idx="36502">250000</cx:pt>
          <cx:pt idx="36503">250000</cx:pt>
          <cx:pt idx="36504">320000</cx:pt>
          <cx:pt idx="36505">480000</cx:pt>
          <cx:pt idx="36506">140000</cx:pt>
          <cx:pt idx="36507">500000</cx:pt>
          <cx:pt idx="36508">470000</cx:pt>
          <cx:pt idx="36509">260000</cx:pt>
          <cx:pt idx="36510">850000</cx:pt>
          <cx:pt idx="36511">200000</cx:pt>
          <cx:pt idx="36512">210000</cx:pt>
          <cx:pt idx="36513">250000</cx:pt>
          <cx:pt idx="36514">380000</cx:pt>
          <cx:pt idx="36515">350000</cx:pt>
          <cx:pt idx="36516">460000</cx:pt>
          <cx:pt idx="36517">240000</cx:pt>
          <cx:pt idx="36518">180000</cx:pt>
          <cx:pt idx="36519">250000</cx:pt>
          <cx:pt idx="36520">150000</cx:pt>
          <cx:pt idx="36521">120000</cx:pt>
          <cx:pt idx="36522">450000</cx:pt>
          <cx:pt idx="36523">250000</cx:pt>
          <cx:pt idx="36524">720000</cx:pt>
          <cx:pt idx="36525">600000</cx:pt>
          <cx:pt idx="36526">330000</cx:pt>
          <cx:pt idx="36527">190000</cx:pt>
          <cx:pt idx="36528">570000</cx:pt>
          <cx:pt idx="36529">280000</cx:pt>
          <cx:pt idx="36530">210000</cx:pt>
          <cx:pt idx="36531">360000</cx:pt>
          <cx:pt idx="36532">230000</cx:pt>
          <cx:pt idx="36533">650000</cx:pt>
          <cx:pt idx="36534">230000</cx:pt>
          <cx:pt idx="36535">700000</cx:pt>
          <cx:pt idx="36536">120000</cx:pt>
          <cx:pt idx="36537">210000</cx:pt>
          <cx:pt idx="36538">350000</cx:pt>
          <cx:pt idx="36539">160000</cx:pt>
          <cx:pt idx="36540">230000</cx:pt>
          <cx:pt idx="36541">150000</cx:pt>
          <cx:pt idx="36542">380000</cx:pt>
          <cx:pt idx="36543">330000</cx:pt>
          <cx:pt idx="36544">180000</cx:pt>
          <cx:pt idx="36545">260000</cx:pt>
          <cx:pt idx="36546">2520000</cx:pt>
          <cx:pt idx="36547">30000</cx:pt>
          <cx:pt idx="36548">130000</cx:pt>
          <cx:pt idx="36549">200000</cx:pt>
          <cx:pt idx="36550">210000</cx:pt>
          <cx:pt idx="36551">740000</cx:pt>
          <cx:pt idx="36552">250000</cx:pt>
          <cx:pt idx="36553">300000</cx:pt>
          <cx:pt idx="36554">270000</cx:pt>
          <cx:pt idx="36555">130000</cx:pt>
          <cx:pt idx="36556">600000</cx:pt>
          <cx:pt idx="36557">250000</cx:pt>
          <cx:pt idx="36558">300000</cx:pt>
          <cx:pt idx="36559">350000</cx:pt>
          <cx:pt idx="36560">440000</cx:pt>
          <cx:pt idx="36561">230000</cx:pt>
          <cx:pt idx="36562">420000</cx:pt>
          <cx:pt idx="36563">130000</cx:pt>
          <cx:pt idx="36564">500000</cx:pt>
          <cx:pt idx="36565">500000</cx:pt>
          <cx:pt idx="36566">450000</cx:pt>
          <cx:pt idx="36567">320000</cx:pt>
          <cx:pt idx="36568">800000</cx:pt>
          <cx:pt idx="36569">700000</cx:pt>
          <cx:pt idx="36570">750000</cx:pt>
          <cx:pt idx="36571">410000</cx:pt>
          <cx:pt idx="36572">220000</cx:pt>
          <cx:pt idx="36573">470000</cx:pt>
          <cx:pt idx="36574">300000</cx:pt>
          <cx:pt idx="36575">110000</cx:pt>
          <cx:pt idx="36576">230000</cx:pt>
          <cx:pt idx="36577">250000</cx:pt>
          <cx:pt idx="36578">2520000</cx:pt>
          <cx:pt idx="36579">900000</cx:pt>
          <cx:pt idx="36580">270000</cx:pt>
          <cx:pt idx="36581">160000</cx:pt>
          <cx:pt idx="36582">110000</cx:pt>
          <cx:pt idx="36583">320000</cx:pt>
          <cx:pt idx="36584">140000</cx:pt>
          <cx:pt idx="36585">400000</cx:pt>
          <cx:pt idx="36586">550000</cx:pt>
          <cx:pt idx="36587">450000</cx:pt>
          <cx:pt idx="36588">240000</cx:pt>
          <cx:pt idx="36589">220000</cx:pt>
          <cx:pt idx="36590">250000</cx:pt>
          <cx:pt idx="36591">470000</cx:pt>
          <cx:pt idx="36592">250000</cx:pt>
          <cx:pt idx="36593">300000</cx:pt>
          <cx:pt idx="36594">260000</cx:pt>
          <cx:pt idx="36595">560000</cx:pt>
          <cx:pt idx="36596">360000</cx:pt>
          <cx:pt idx="36597">330000</cx:pt>
          <cx:pt idx="36598">300000</cx:pt>
          <cx:pt idx="36599">90000</cx:pt>
          <cx:pt idx="36600">380000</cx:pt>
          <cx:pt idx="36601">470000</cx:pt>
          <cx:pt idx="36602">160000</cx:pt>
          <cx:pt idx="36603">650000</cx:pt>
          <cx:pt idx="36604">500000</cx:pt>
          <cx:pt idx="36605">220000</cx:pt>
          <cx:pt idx="36606">240000</cx:pt>
          <cx:pt idx="36607">270000</cx:pt>
          <cx:pt idx="36608">480000</cx:pt>
          <cx:pt idx="36609">480000</cx:pt>
          <cx:pt idx="36610">230000</cx:pt>
          <cx:pt idx="36611">380000</cx:pt>
          <cx:pt idx="36612">320000</cx:pt>
          <cx:pt idx="36613">230000</cx:pt>
          <cx:pt idx="36614">200000</cx:pt>
          <cx:pt idx="36615">270000</cx:pt>
          <cx:pt idx="36616">300000</cx:pt>
          <cx:pt idx="36617">400000</cx:pt>
          <cx:pt idx="36618">260000</cx:pt>
          <cx:pt idx="36619">220000</cx:pt>
          <cx:pt idx="36620">350000</cx:pt>
          <cx:pt idx="36621">250000</cx:pt>
          <cx:pt idx="36622">310000</cx:pt>
          <cx:pt idx="36623">170000</cx:pt>
          <cx:pt idx="36624">150000</cx:pt>
          <cx:pt idx="36625">170000</cx:pt>
          <cx:pt idx="36626">850000</cx:pt>
          <cx:pt idx="36627">420000</cx:pt>
          <cx:pt idx="36628">260000</cx:pt>
          <cx:pt idx="36629">390000</cx:pt>
          <cx:pt idx="36630">290000</cx:pt>
          <cx:pt idx="36631">2520000</cx:pt>
          <cx:pt idx="36632">2520000</cx:pt>
          <cx:pt idx="36633">130000</cx:pt>
          <cx:pt idx="36634">280000</cx:pt>
          <cx:pt idx="36635">210000</cx:pt>
          <cx:pt idx="36636">310000</cx:pt>
          <cx:pt idx="36637">600000</cx:pt>
          <cx:pt idx="36638">350000</cx:pt>
          <cx:pt idx="36639">50000</cx:pt>
          <cx:pt idx="36640">400000</cx:pt>
          <cx:pt idx="36641">240000</cx:pt>
          <cx:pt idx="36642">330000</cx:pt>
          <cx:pt idx="36643">370000</cx:pt>
          <cx:pt idx="36644">150000</cx:pt>
          <cx:pt idx="36645">290000</cx:pt>
          <cx:pt idx="36646">420000</cx:pt>
          <cx:pt idx="36647">270000</cx:pt>
          <cx:pt idx="36648">250000</cx:pt>
          <cx:pt idx="36649">170000</cx:pt>
          <cx:pt idx="36650">260000</cx:pt>
          <cx:pt idx="36651">20000</cx:pt>
          <cx:pt idx="36652">170000</cx:pt>
          <cx:pt idx="36653">690000</cx:pt>
          <cx:pt idx="36654">130000</cx:pt>
          <cx:pt idx="36655">580000</cx:pt>
          <cx:pt idx="36656">2520000</cx:pt>
          <cx:pt idx="36657">160000</cx:pt>
          <cx:pt idx="36658">250000</cx:pt>
          <cx:pt idx="36659">2520000</cx:pt>
          <cx:pt idx="36660">1000000</cx:pt>
          <cx:pt idx="36661">270000</cx:pt>
          <cx:pt idx="36662">460000</cx:pt>
          <cx:pt idx="36663">40000</cx:pt>
          <cx:pt idx="36664">30000</cx:pt>
          <cx:pt idx="36665">20000</cx:pt>
          <cx:pt idx="36666">500000</cx:pt>
          <cx:pt idx="36667">250000</cx:pt>
          <cx:pt idx="36668">100000</cx:pt>
          <cx:pt idx="36669">100000</cx:pt>
          <cx:pt idx="36670">400000</cx:pt>
          <cx:pt idx="36671">380000</cx:pt>
          <cx:pt idx="36672">410000</cx:pt>
          <cx:pt idx="36673">350000</cx:pt>
          <cx:pt idx="36674">200000</cx:pt>
        </cx:lvl>
      </cx:numDim>
    </cx:data>
  </cx:chartData>
  <cx:chart>
    <cx:title pos="t" align="ctr" overlay="0">
      <cx:tx>
        <cx:txData>
          <cx:v>Housing Values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Aptos Narrow" panose="02110004020202020204"/>
            </a:rPr>
            <a:t>Housing Values</a:t>
          </a:r>
        </a:p>
      </cx:txPr>
    </cx:title>
    <cx:plotArea>
      <cx:plotAreaRegion>
        <cx:series layoutId="boxWhisker" uniqueId="{7D4109E9-0AC9-44D7-A92F-90C3CAFE2F5F}">
          <cx:tx>
            <cx:txData>
              <cx:f>'[HADS 2013.xlsx]thads2013n'!$C$1</cx:f>
              <cx:v>VALUE</cx:v>
            </cx:txData>
          </cx:tx>
          <cx:spPr>
            <a:solidFill>
              <a:srgbClr val="ED8428"/>
            </a:solidFill>
          </cx:spPr>
          <cx:dataId val="0"/>
          <cx:layoutPr>
            <cx:visibility meanLine="0" meanMarker="0" nonoutliers="0" outliers="1"/>
            <cx:statistics quartileMethod="exclusive"/>
          </cx:layoutPr>
        </cx:series>
      </cx:plotAreaRegion>
      <cx:axis id="0">
        <cx:catScaling gapWidth="1.10000002"/>
        <cx:tickLabels/>
      </cx:axis>
      <cx:axis id="1">
        <cx:valScaling/>
        <cx:majorGridlines/>
        <cx:tickLabels/>
        <cx:numFmt formatCode="$#,##0" sourceLinked="0"/>
      </cx:axis>
    </cx:plotArea>
  </cx:chart>
  <cx:spPr>
    <a:ln w="28575">
      <a:solidFill>
        <a:srgbClr val="537685"/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25000"/>
            <a:lumOff val="7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25000"/>
            <a:lumOff val="7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25000"/>
            <a:lumOff val="7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cap="all" spc="15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25000"/>
            <a:lumOff val="7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25000"/>
            <a:lumOff val="7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25000"/>
            <a:lumOff val="7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cap="all" spc="15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25000"/>
            <a:lumOff val="7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25000"/>
            <a:lumOff val="7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25000"/>
            <a:lumOff val="7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cap="all" spc="15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25000"/>
            <a:lumOff val="7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25000"/>
            <a:lumOff val="7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25000"/>
            <a:lumOff val="7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cap="all" spc="15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25000"/>
            <a:lumOff val="7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25000"/>
            <a:lumOff val="7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25000"/>
            <a:lumOff val="7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cap="all" spc="15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38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11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43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38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16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0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78091"/>
            <a:ext cx="3729789" cy="3440485"/>
          </a:xfrm>
        </p:spPr>
        <p:txBody>
          <a:bodyPr tIns="182880" bIns="182880" anchor="ctr" anchorCtr="0">
            <a:noAutofit/>
          </a:bodyPr>
          <a:lstStyle/>
          <a:p>
            <a:r>
              <a:rPr lang="en-US" dirty="0"/>
              <a:t>Click to add title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F1D2B-CBE7-6279-2158-7A9F3B5D5C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7200" y="670560"/>
            <a:ext cx="11267440" cy="2139696"/>
          </a:xfrm>
          <a:custGeom>
            <a:avLst/>
            <a:gdLst>
              <a:gd name="connsiteX0" fmla="*/ 3783068 w 11267440"/>
              <a:gd name="connsiteY0" fmla="*/ 0 h 2139696"/>
              <a:gd name="connsiteX1" fmla="*/ 11267440 w 11267440"/>
              <a:gd name="connsiteY1" fmla="*/ 0 h 2139696"/>
              <a:gd name="connsiteX2" fmla="*/ 11267440 w 11267440"/>
              <a:gd name="connsiteY2" fmla="*/ 2139696 h 2139696"/>
              <a:gd name="connsiteX3" fmla="*/ 3783068 w 11267440"/>
              <a:gd name="connsiteY3" fmla="*/ 2139696 h 2139696"/>
              <a:gd name="connsiteX4" fmla="*/ 0 w 11267440"/>
              <a:gd name="connsiteY4" fmla="*/ 0 h 2139696"/>
              <a:gd name="connsiteX5" fmla="*/ 3677799 w 11267440"/>
              <a:gd name="connsiteY5" fmla="*/ 0 h 2139696"/>
              <a:gd name="connsiteX6" fmla="*/ 3677799 w 11267440"/>
              <a:gd name="connsiteY6" fmla="*/ 2139696 h 2139696"/>
              <a:gd name="connsiteX7" fmla="*/ 0 w 11267440"/>
              <a:gd name="connsiteY7" fmla="*/ 2139696 h 21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67440" h="2139696">
                <a:moveTo>
                  <a:pt x="3783068" y="0"/>
                </a:moveTo>
                <a:lnTo>
                  <a:pt x="11267440" y="0"/>
                </a:lnTo>
                <a:lnTo>
                  <a:pt x="11267440" y="2139696"/>
                </a:lnTo>
                <a:lnTo>
                  <a:pt x="3783068" y="2139696"/>
                </a:lnTo>
                <a:close/>
                <a:moveTo>
                  <a:pt x="0" y="0"/>
                </a:moveTo>
                <a:lnTo>
                  <a:pt x="3677799" y="0"/>
                </a:lnTo>
                <a:lnTo>
                  <a:pt x="3677799" y="2139696"/>
                </a:lnTo>
                <a:lnTo>
                  <a:pt x="0" y="21396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35EE74D-5A60-B83C-5C2D-7B6FEA778FC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05827" y="2878091"/>
            <a:ext cx="7418813" cy="3440485"/>
          </a:xfrm>
        </p:spPr>
        <p:txBody>
          <a:bodyPr anchor="ctr" anchorCtr="0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BCF1FAD-0BAD-2574-3352-B152DF76C1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328E41-645E-D257-FFF3-93344A8E4FA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EF9E45A-6561-C074-14CE-B3B63476D2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7213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83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05124"/>
            <a:ext cx="11272649" cy="1062716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57201" y="2234979"/>
            <a:ext cx="11272648" cy="3969606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71548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6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5" r:id="rId13"/>
    <p:sldLayoutId id="214748382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4/relationships/chartEx" Target="../charts/chartEx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4/relationships/chartEx" Target="../charts/chartEx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4/relationships/chartEx" Target="../charts/chartEx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 descr="Blue 3d house and several white 3d houses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9091" t="233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524001"/>
            <a:ext cx="3208866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Assignment 1: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Housing values</a:t>
            </a:r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2DD0-49CD-A9C8-E0C8-507F1C74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E4216-BD1A-6934-7375-A7B5C300A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D5D35C1-21AE-04D1-E880-A837D1F21D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Are there differences in the Market Values of Occupied versus Vacant housing units?</a:t>
            </a:r>
          </a:p>
          <a:p>
            <a:r>
              <a:rPr lang="en-US" dirty="0"/>
              <a:t>Is there a pattern in these differences over the period 2005 through 2013?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0B789-5D4D-8D6F-73A0-F2472D19E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4E5FE-82B7-A1EA-0110-428F8355446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Summarize the data for the VALUE and STATUS variables</a:t>
            </a:r>
          </a:p>
          <a:p>
            <a:r>
              <a:rPr lang="en-US" dirty="0"/>
              <a:t>Test for differences in the VALUE between ‘occupied’ and ‘vacant’ housing units</a:t>
            </a:r>
          </a:p>
          <a:p>
            <a:r>
              <a:rPr lang="en-US" dirty="0"/>
              <a:t>Do the above analysis separately for all five years, 2005 through 2013</a:t>
            </a:r>
          </a:p>
          <a:p>
            <a:r>
              <a:rPr lang="en-US" dirty="0"/>
              <a:t>Prepare a brief summary report, which includes the above information</a:t>
            </a:r>
          </a:p>
        </p:txBody>
      </p:sp>
    </p:spTree>
    <p:extLst>
      <p:ext uri="{BB962C8B-B14F-4D97-AF65-F5344CB8AC3E}">
        <p14:creationId xmlns:p14="http://schemas.microsoft.com/office/powerpoint/2010/main" val="133974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D7F0B11-5AF3-1D12-4201-C1E09DF7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- 2005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06965414-1A92-84D6-66C0-8FE0E02A5A41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787090184"/>
              </p:ext>
            </p:extLst>
          </p:nvPr>
        </p:nvGraphicFramePr>
        <p:xfrm>
          <a:off x="457199" y="2235200"/>
          <a:ext cx="5486400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5622">
                  <a:extLst>
                    <a:ext uri="{9D8B030D-6E8A-4147-A177-3AD203B41FA5}">
                      <a16:colId xmlns:a16="http://schemas.microsoft.com/office/drawing/2014/main" val="2228692810"/>
                    </a:ext>
                  </a:extLst>
                </a:gridCol>
                <a:gridCol w="1435353">
                  <a:extLst>
                    <a:ext uri="{9D8B030D-6E8A-4147-A177-3AD203B41FA5}">
                      <a16:colId xmlns:a16="http://schemas.microsoft.com/office/drawing/2014/main" val="3927704361"/>
                    </a:ext>
                  </a:extLst>
                </a:gridCol>
                <a:gridCol w="1581074">
                  <a:extLst>
                    <a:ext uri="{9D8B030D-6E8A-4147-A177-3AD203B41FA5}">
                      <a16:colId xmlns:a16="http://schemas.microsoft.com/office/drawing/2014/main" val="774029433"/>
                    </a:ext>
                  </a:extLst>
                </a:gridCol>
                <a:gridCol w="1384351">
                  <a:extLst>
                    <a:ext uri="{9D8B030D-6E8A-4147-A177-3AD203B41FA5}">
                      <a16:colId xmlns:a16="http://schemas.microsoft.com/office/drawing/2014/main" val="93180761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Occupied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Unoccupied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All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414605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29,440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1,074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30,514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69396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Mean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$247,131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$229,324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$246,504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3482035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Median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$160,000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$150,000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$160,000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2165667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$200,000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$1,540,794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$200,000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07169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Std Dev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$281,860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$264,371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$281,278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059085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24D05B-C77C-2792-B400-7D878784E373}"/>
              </a:ext>
            </a:extLst>
          </p:cNvPr>
          <p:cNvSpPr txBox="1"/>
          <p:nvPr/>
        </p:nvSpPr>
        <p:spPr>
          <a:xfrm>
            <a:off x="457198" y="4331970"/>
            <a:ext cx="5486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W</a:t>
            </a:r>
            <a:r>
              <a:rPr lang="en-US" dirty="0">
                <a:latin typeface="Aptos" panose="020B0004020202020204" pitchFamily="34" charset="0"/>
              </a:rPr>
              <a:t>e can use a difference in means test to determine if there is a difference in the market value for occupied houses versus unoccupied houses:</a:t>
            </a:r>
          </a:p>
          <a:p>
            <a:endParaRPr lang="en-US" sz="1000" dirty="0">
              <a:latin typeface="Aptos" panose="020B0004020202020204" pitchFamily="34" charset="0"/>
            </a:endParaRPr>
          </a:p>
          <a:p>
            <a:pPr>
              <a:tabLst>
                <a:tab pos="1717675" algn="l"/>
                <a:tab pos="3373438" algn="l"/>
              </a:tabLst>
            </a:pPr>
            <a:r>
              <a:rPr lang="en-US" sz="1600" dirty="0">
                <a:latin typeface="Aptos Narrow" panose="020B0004020202020204" pitchFamily="34" charset="0"/>
              </a:rPr>
              <a:t>H</a:t>
            </a:r>
            <a:r>
              <a:rPr lang="en-US" sz="1600" baseline="-25000" dirty="0">
                <a:latin typeface="Aptos Narrow" panose="020B0004020202020204" pitchFamily="34" charset="0"/>
              </a:rPr>
              <a:t>0</a:t>
            </a:r>
            <a:r>
              <a:rPr lang="en-US" sz="1600" dirty="0">
                <a:latin typeface="Aptos Narrow" panose="020B0004020202020204" pitchFamily="34" charset="0"/>
              </a:rPr>
              <a:t>: </a:t>
            </a:r>
            <a:r>
              <a:rPr lang="el-GR" sz="1600" dirty="0">
                <a:latin typeface="Aptos Narrow" panose="020B0004020202020204" pitchFamily="34" charset="0"/>
                <a:cs typeface="Arial" panose="020B0604020202020204" pitchFamily="34" charset="0"/>
              </a:rPr>
              <a:t>μ</a:t>
            </a:r>
            <a:r>
              <a:rPr lang="en-US" sz="1600" baseline="-25000" dirty="0">
                <a:latin typeface="Aptos Narrow" panose="020B0004020202020204" pitchFamily="34" charset="0"/>
                <a:cs typeface="Arial" panose="020B0604020202020204" pitchFamily="34" charset="0"/>
              </a:rPr>
              <a:t>occ </a:t>
            </a: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- </a:t>
            </a:r>
            <a:r>
              <a:rPr lang="el-GR" sz="1600" dirty="0">
                <a:latin typeface="Aptos Narrow" panose="020B0004020202020204" pitchFamily="34" charset="0"/>
                <a:cs typeface="Arial" panose="020B0604020202020204" pitchFamily="34" charset="0"/>
              </a:rPr>
              <a:t>μ</a:t>
            </a:r>
            <a:r>
              <a:rPr lang="en-US" sz="1600" baseline="-25000" dirty="0" err="1">
                <a:latin typeface="Aptos Narrow" panose="020B0004020202020204" pitchFamily="34" charset="0"/>
                <a:cs typeface="Arial" panose="020B0604020202020204" pitchFamily="34" charset="0"/>
              </a:rPr>
              <a:t>unocc</a:t>
            </a: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 = 0	t-stat = </a:t>
            </a:r>
            <a:r>
              <a:rPr lang="en-US" sz="1600" dirty="0">
                <a:solidFill>
                  <a:srgbClr val="000000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2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.0379	</a:t>
            </a:r>
            <a:r>
              <a:rPr lang="en-US" sz="1600" dirty="0">
                <a:solidFill>
                  <a:srgbClr val="000000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t-Cutoff = + / - 1.9600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46B5C3-5BBD-459D-F69E-734B62B87360}"/>
              </a:ext>
            </a:extLst>
          </p:cNvPr>
          <p:cNvSpPr txBox="1"/>
          <p:nvPr/>
        </p:nvSpPr>
        <p:spPr>
          <a:xfrm>
            <a:off x="457198" y="5897382"/>
            <a:ext cx="11348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We </a:t>
            </a:r>
            <a:r>
              <a:rPr lang="en-US" b="1" i="1" dirty="0">
                <a:latin typeface="Aptos" panose="020B0004020202020204" pitchFamily="34" charset="0"/>
              </a:rPr>
              <a:t>can reject </a:t>
            </a:r>
            <a:r>
              <a:rPr lang="en-US" dirty="0">
                <a:latin typeface="Aptos" panose="020B0004020202020204" pitchFamily="34" charset="0"/>
              </a:rPr>
              <a:t>the null hypothesis, meaning that our data shows there is a statistical difference in market value for occupied houses and unoccupied houses.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52088540-4CA1-0636-D6F3-D3CC4728A44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29963500"/>
                  </p:ext>
                </p:extLst>
              </p:nvPr>
            </p:nvGraphicFramePr>
            <p:xfrm>
              <a:off x="6248402" y="1236481"/>
              <a:ext cx="5481445" cy="441892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52088540-4CA1-0636-D6F3-D3CC4728A4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48402" y="1236481"/>
                <a:ext cx="5481445" cy="44189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564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D7F0B11-5AF3-1D12-4201-C1E09DF7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- 2007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06965414-1A92-84D6-66C0-8FE0E02A5A41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836586197"/>
              </p:ext>
            </p:extLst>
          </p:nvPr>
        </p:nvGraphicFramePr>
        <p:xfrm>
          <a:off x="457199" y="2235200"/>
          <a:ext cx="5486400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5622">
                  <a:extLst>
                    <a:ext uri="{9D8B030D-6E8A-4147-A177-3AD203B41FA5}">
                      <a16:colId xmlns:a16="http://schemas.microsoft.com/office/drawing/2014/main" val="2228692810"/>
                    </a:ext>
                  </a:extLst>
                </a:gridCol>
                <a:gridCol w="1435353">
                  <a:extLst>
                    <a:ext uri="{9D8B030D-6E8A-4147-A177-3AD203B41FA5}">
                      <a16:colId xmlns:a16="http://schemas.microsoft.com/office/drawing/2014/main" val="3927704361"/>
                    </a:ext>
                  </a:extLst>
                </a:gridCol>
                <a:gridCol w="1581074">
                  <a:extLst>
                    <a:ext uri="{9D8B030D-6E8A-4147-A177-3AD203B41FA5}">
                      <a16:colId xmlns:a16="http://schemas.microsoft.com/office/drawing/2014/main" val="774029433"/>
                    </a:ext>
                  </a:extLst>
                </a:gridCol>
                <a:gridCol w="1384351">
                  <a:extLst>
                    <a:ext uri="{9D8B030D-6E8A-4147-A177-3AD203B41FA5}">
                      <a16:colId xmlns:a16="http://schemas.microsoft.com/office/drawing/2014/main" val="93180761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Occupied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Unoccupied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All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414605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26,466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1,319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27,785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69396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Mean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$278,9617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$289,004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$279,438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3482035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Median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$190,000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$200,000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$190,000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2165667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$200,000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$1,829,479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$200,000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07169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Std Dev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$317,163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$306,204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$316,653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059085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24D05B-C77C-2792-B400-7D878784E373}"/>
              </a:ext>
            </a:extLst>
          </p:cNvPr>
          <p:cNvSpPr txBox="1"/>
          <p:nvPr/>
        </p:nvSpPr>
        <p:spPr>
          <a:xfrm>
            <a:off x="457198" y="4331970"/>
            <a:ext cx="5486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W</a:t>
            </a:r>
            <a:r>
              <a:rPr lang="en-US" dirty="0">
                <a:latin typeface="Aptos" panose="020B0004020202020204" pitchFamily="34" charset="0"/>
              </a:rPr>
              <a:t>e can use a difference in means test to determine if there is a difference in the market value for occupied houses versus unoccupied houses:</a:t>
            </a:r>
          </a:p>
          <a:p>
            <a:endParaRPr lang="en-US" sz="1000" dirty="0">
              <a:latin typeface="Aptos" panose="020B0004020202020204" pitchFamily="34" charset="0"/>
            </a:endParaRPr>
          </a:p>
          <a:p>
            <a:pPr>
              <a:tabLst>
                <a:tab pos="1717675" algn="l"/>
                <a:tab pos="3373438" algn="l"/>
              </a:tabLst>
            </a:pPr>
            <a:r>
              <a:rPr lang="en-US" sz="1600" dirty="0">
                <a:latin typeface="Aptos Narrow" panose="020B0004020202020204" pitchFamily="34" charset="0"/>
              </a:rPr>
              <a:t>H</a:t>
            </a:r>
            <a:r>
              <a:rPr lang="en-US" sz="1600" baseline="-25000" dirty="0">
                <a:latin typeface="Aptos Narrow" panose="020B0004020202020204" pitchFamily="34" charset="0"/>
              </a:rPr>
              <a:t>0</a:t>
            </a:r>
            <a:r>
              <a:rPr lang="en-US" sz="1600" dirty="0">
                <a:latin typeface="Aptos Narrow" panose="020B0004020202020204" pitchFamily="34" charset="0"/>
              </a:rPr>
              <a:t>: </a:t>
            </a:r>
            <a:r>
              <a:rPr lang="el-GR" sz="1600" dirty="0">
                <a:latin typeface="Aptos Narrow" panose="020B0004020202020204" pitchFamily="34" charset="0"/>
                <a:cs typeface="Arial" panose="020B0604020202020204" pitchFamily="34" charset="0"/>
              </a:rPr>
              <a:t>μ</a:t>
            </a:r>
            <a:r>
              <a:rPr lang="en-US" sz="1600" baseline="-25000" dirty="0">
                <a:latin typeface="Aptos Narrow" panose="020B0004020202020204" pitchFamily="34" charset="0"/>
                <a:cs typeface="Arial" panose="020B0604020202020204" pitchFamily="34" charset="0"/>
              </a:rPr>
              <a:t>occ </a:t>
            </a: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- </a:t>
            </a:r>
            <a:r>
              <a:rPr lang="el-GR" sz="1600" dirty="0">
                <a:latin typeface="Aptos Narrow" panose="020B0004020202020204" pitchFamily="34" charset="0"/>
                <a:cs typeface="Arial" panose="020B0604020202020204" pitchFamily="34" charset="0"/>
              </a:rPr>
              <a:t>μ</a:t>
            </a:r>
            <a:r>
              <a:rPr lang="en-US" sz="1600" baseline="-25000" dirty="0" err="1">
                <a:latin typeface="Aptos Narrow" panose="020B0004020202020204" pitchFamily="34" charset="0"/>
                <a:cs typeface="Arial" panose="020B0604020202020204" pitchFamily="34" charset="0"/>
              </a:rPr>
              <a:t>unocc</a:t>
            </a: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 = 0	t-stat =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-1.1243	</a:t>
            </a:r>
            <a:r>
              <a:rPr lang="en-US" sz="1600" dirty="0">
                <a:solidFill>
                  <a:srgbClr val="000000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t-Cutoff = + / - 1.9600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12D5DE73-D028-1FDB-1A04-A1C9D6A68EE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40418737"/>
                  </p:ext>
                </p:extLst>
              </p:nvPr>
            </p:nvGraphicFramePr>
            <p:xfrm>
              <a:off x="6248404" y="1236481"/>
              <a:ext cx="5557520" cy="441892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12D5DE73-D028-1FDB-1A04-A1C9D6A68E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48404" y="1236481"/>
                <a:ext cx="5557520" cy="4418927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E46B5C3-5BBD-459D-F69E-734B62B87360}"/>
              </a:ext>
            </a:extLst>
          </p:cNvPr>
          <p:cNvSpPr txBox="1"/>
          <p:nvPr/>
        </p:nvSpPr>
        <p:spPr>
          <a:xfrm>
            <a:off x="457198" y="5897382"/>
            <a:ext cx="11348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We </a:t>
            </a:r>
            <a:r>
              <a:rPr lang="en-US" b="1" i="1" dirty="0">
                <a:latin typeface="Aptos" panose="020B0004020202020204" pitchFamily="34" charset="0"/>
              </a:rPr>
              <a:t>cannot reject</a:t>
            </a:r>
            <a:r>
              <a:rPr lang="en-US" dirty="0">
                <a:latin typeface="Aptos" panose="020B0004020202020204" pitchFamily="34" charset="0"/>
              </a:rPr>
              <a:t> the null hypothesis, meaning that our data does not show a statistical difference in market value for occupied houses and unoccupied houses.</a:t>
            </a:r>
          </a:p>
        </p:txBody>
      </p:sp>
    </p:spTree>
    <p:extLst>
      <p:ext uri="{BB962C8B-B14F-4D97-AF65-F5344CB8AC3E}">
        <p14:creationId xmlns:p14="http://schemas.microsoft.com/office/powerpoint/2010/main" val="68131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D7F0B11-5AF3-1D12-4201-C1E09DF7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2009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06965414-1A92-84D6-66C0-8FE0E02A5A41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780203611"/>
              </p:ext>
            </p:extLst>
          </p:nvPr>
        </p:nvGraphicFramePr>
        <p:xfrm>
          <a:off x="457199" y="2235200"/>
          <a:ext cx="5486400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5622">
                  <a:extLst>
                    <a:ext uri="{9D8B030D-6E8A-4147-A177-3AD203B41FA5}">
                      <a16:colId xmlns:a16="http://schemas.microsoft.com/office/drawing/2014/main" val="2228692810"/>
                    </a:ext>
                  </a:extLst>
                </a:gridCol>
                <a:gridCol w="1435353">
                  <a:extLst>
                    <a:ext uri="{9D8B030D-6E8A-4147-A177-3AD203B41FA5}">
                      <a16:colId xmlns:a16="http://schemas.microsoft.com/office/drawing/2014/main" val="3927704361"/>
                    </a:ext>
                  </a:extLst>
                </a:gridCol>
                <a:gridCol w="1581074">
                  <a:extLst>
                    <a:ext uri="{9D8B030D-6E8A-4147-A177-3AD203B41FA5}">
                      <a16:colId xmlns:a16="http://schemas.microsoft.com/office/drawing/2014/main" val="774029433"/>
                    </a:ext>
                  </a:extLst>
                </a:gridCol>
                <a:gridCol w="1384351">
                  <a:extLst>
                    <a:ext uri="{9D8B030D-6E8A-4147-A177-3AD203B41FA5}">
                      <a16:colId xmlns:a16="http://schemas.microsoft.com/office/drawing/2014/main" val="93180761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Occupied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Unoccupied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All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414605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30,081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1,236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31,317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69396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Mean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$247,682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$249,230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$247,743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3482035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Median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$179,000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$165,000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$176,900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2165667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$200,000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$200,000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$200,000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07169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Std Dev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$273,626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$318,105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$275,512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059085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24D05B-C77C-2792-B400-7D878784E373}"/>
              </a:ext>
            </a:extLst>
          </p:cNvPr>
          <p:cNvSpPr txBox="1"/>
          <p:nvPr/>
        </p:nvSpPr>
        <p:spPr>
          <a:xfrm>
            <a:off x="457198" y="4331970"/>
            <a:ext cx="5486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W</a:t>
            </a:r>
            <a:r>
              <a:rPr lang="en-US" dirty="0">
                <a:latin typeface="Aptos" panose="020B0004020202020204" pitchFamily="34" charset="0"/>
              </a:rPr>
              <a:t>e can use a difference in means test to determine if there is a difference in the market value for occupied houses versus unoccupied houses:</a:t>
            </a:r>
          </a:p>
          <a:p>
            <a:endParaRPr lang="en-US" sz="1000" dirty="0">
              <a:latin typeface="Aptos" panose="020B0004020202020204" pitchFamily="34" charset="0"/>
            </a:endParaRPr>
          </a:p>
          <a:p>
            <a:pPr>
              <a:tabLst>
                <a:tab pos="1717675" algn="l"/>
                <a:tab pos="3373438" algn="l"/>
              </a:tabLst>
            </a:pPr>
            <a:r>
              <a:rPr lang="en-US" sz="1600" dirty="0">
                <a:latin typeface="Aptos Narrow" panose="020B0004020202020204" pitchFamily="34" charset="0"/>
              </a:rPr>
              <a:t>H</a:t>
            </a:r>
            <a:r>
              <a:rPr lang="en-US" sz="1600" baseline="-25000" dirty="0">
                <a:latin typeface="Aptos Narrow" panose="020B0004020202020204" pitchFamily="34" charset="0"/>
              </a:rPr>
              <a:t>0</a:t>
            </a:r>
            <a:r>
              <a:rPr lang="en-US" sz="1600" dirty="0">
                <a:latin typeface="Aptos Narrow" panose="020B0004020202020204" pitchFamily="34" charset="0"/>
              </a:rPr>
              <a:t>: </a:t>
            </a:r>
            <a:r>
              <a:rPr lang="el-GR" sz="1600" dirty="0">
                <a:latin typeface="Aptos Narrow" panose="020B0004020202020204" pitchFamily="34" charset="0"/>
                <a:cs typeface="Arial" panose="020B0604020202020204" pitchFamily="34" charset="0"/>
              </a:rPr>
              <a:t>μ</a:t>
            </a:r>
            <a:r>
              <a:rPr lang="en-US" sz="1600" baseline="-25000" dirty="0">
                <a:latin typeface="Aptos Narrow" panose="020B0004020202020204" pitchFamily="34" charset="0"/>
                <a:cs typeface="Arial" panose="020B0604020202020204" pitchFamily="34" charset="0"/>
              </a:rPr>
              <a:t>occ </a:t>
            </a: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- </a:t>
            </a:r>
            <a:r>
              <a:rPr lang="el-GR" sz="1600" dirty="0">
                <a:latin typeface="Aptos Narrow" panose="020B0004020202020204" pitchFamily="34" charset="0"/>
                <a:cs typeface="Arial" panose="020B0604020202020204" pitchFamily="34" charset="0"/>
              </a:rPr>
              <a:t>μ</a:t>
            </a:r>
            <a:r>
              <a:rPr lang="en-US" sz="1600" baseline="-25000" dirty="0" err="1">
                <a:latin typeface="Aptos Narrow" panose="020B0004020202020204" pitchFamily="34" charset="0"/>
                <a:cs typeface="Arial" panose="020B0604020202020204" pitchFamily="34" charset="0"/>
              </a:rPr>
              <a:t>unocc</a:t>
            </a: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 = 0	t-stat =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Aptos Narrow" panose="020B0004020202020204" pitchFamily="34" charset="0"/>
              </a:rPr>
              <a:t>0.1936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t-Cutoff = + / - 1.9600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46B5C3-5BBD-459D-F69E-734B62B87360}"/>
              </a:ext>
            </a:extLst>
          </p:cNvPr>
          <p:cNvSpPr txBox="1"/>
          <p:nvPr/>
        </p:nvSpPr>
        <p:spPr>
          <a:xfrm>
            <a:off x="457198" y="5897382"/>
            <a:ext cx="11348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We </a:t>
            </a:r>
            <a:r>
              <a:rPr lang="en-US" b="1" i="1" dirty="0">
                <a:latin typeface="Aptos" panose="020B0004020202020204" pitchFamily="34" charset="0"/>
              </a:rPr>
              <a:t>cannot reject</a:t>
            </a:r>
            <a:r>
              <a:rPr lang="en-US" dirty="0">
                <a:latin typeface="Aptos" panose="020B0004020202020204" pitchFamily="34" charset="0"/>
              </a:rPr>
              <a:t> the null hypothesis, meaning that our data does not show a statistical difference in market value for occupied houses and unoccupied houses.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C7C4FF99-6C61-DE48-FF92-DD3D90A2390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08118270"/>
                  </p:ext>
                </p:extLst>
              </p:nvPr>
            </p:nvGraphicFramePr>
            <p:xfrm>
              <a:off x="6248402" y="1236481"/>
              <a:ext cx="5481445" cy="441892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C7C4FF99-6C61-DE48-FF92-DD3D90A239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48402" y="1236481"/>
                <a:ext cx="5481445" cy="44189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677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D7F0B11-5AF3-1D12-4201-C1E09DF7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2011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06965414-1A92-84D6-66C0-8FE0E02A5A41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96052152"/>
              </p:ext>
            </p:extLst>
          </p:nvPr>
        </p:nvGraphicFramePr>
        <p:xfrm>
          <a:off x="457199" y="2235200"/>
          <a:ext cx="5486400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5622">
                  <a:extLst>
                    <a:ext uri="{9D8B030D-6E8A-4147-A177-3AD203B41FA5}">
                      <a16:colId xmlns:a16="http://schemas.microsoft.com/office/drawing/2014/main" val="2228692810"/>
                    </a:ext>
                  </a:extLst>
                </a:gridCol>
                <a:gridCol w="1435353">
                  <a:extLst>
                    <a:ext uri="{9D8B030D-6E8A-4147-A177-3AD203B41FA5}">
                      <a16:colId xmlns:a16="http://schemas.microsoft.com/office/drawing/2014/main" val="3927704361"/>
                    </a:ext>
                  </a:extLst>
                </a:gridCol>
                <a:gridCol w="1581074">
                  <a:extLst>
                    <a:ext uri="{9D8B030D-6E8A-4147-A177-3AD203B41FA5}">
                      <a16:colId xmlns:a16="http://schemas.microsoft.com/office/drawing/2014/main" val="774029433"/>
                    </a:ext>
                  </a:extLst>
                </a:gridCol>
                <a:gridCol w="1384351">
                  <a:extLst>
                    <a:ext uri="{9D8B030D-6E8A-4147-A177-3AD203B41FA5}">
                      <a16:colId xmlns:a16="http://schemas.microsoft.com/office/drawing/2014/main" val="93180761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Occupied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Unoccupied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All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414605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82,078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2,972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85,050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69396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Mean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$258,136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$222,117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$256,878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3482035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Median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$177,000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$144,450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$175,000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2165667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$200,000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$200,000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$200,000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07169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Std Dev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$301,002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$316,337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$301,621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059085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24D05B-C77C-2792-B400-7D878784E373}"/>
              </a:ext>
            </a:extLst>
          </p:cNvPr>
          <p:cNvSpPr txBox="1"/>
          <p:nvPr/>
        </p:nvSpPr>
        <p:spPr>
          <a:xfrm>
            <a:off x="457198" y="4331970"/>
            <a:ext cx="5486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W</a:t>
            </a:r>
            <a:r>
              <a:rPr lang="en-US" dirty="0">
                <a:latin typeface="Aptos" panose="020B0004020202020204" pitchFamily="34" charset="0"/>
              </a:rPr>
              <a:t>e can use a difference in means test to determine if there is a difference in the market value for occupied houses versus unoccupied houses:</a:t>
            </a:r>
          </a:p>
          <a:p>
            <a:endParaRPr lang="en-US" sz="1000" dirty="0">
              <a:latin typeface="Aptos" panose="020B0004020202020204" pitchFamily="34" charset="0"/>
            </a:endParaRPr>
          </a:p>
          <a:p>
            <a:pPr>
              <a:tabLst>
                <a:tab pos="1717675" algn="l"/>
                <a:tab pos="3373438" algn="l"/>
              </a:tabLst>
            </a:pPr>
            <a:r>
              <a:rPr lang="en-US" sz="1600" dirty="0">
                <a:latin typeface="Aptos Narrow" panose="020B0004020202020204" pitchFamily="34" charset="0"/>
              </a:rPr>
              <a:t>H</a:t>
            </a:r>
            <a:r>
              <a:rPr lang="en-US" sz="1600" baseline="-25000" dirty="0">
                <a:latin typeface="Aptos Narrow" panose="020B0004020202020204" pitchFamily="34" charset="0"/>
              </a:rPr>
              <a:t>0</a:t>
            </a:r>
            <a:r>
              <a:rPr lang="en-US" sz="1600" dirty="0">
                <a:latin typeface="Aptos Narrow" panose="020B0004020202020204" pitchFamily="34" charset="0"/>
              </a:rPr>
              <a:t>: </a:t>
            </a:r>
            <a:r>
              <a:rPr lang="el-GR" sz="1600" dirty="0">
                <a:latin typeface="Aptos Narrow" panose="020B0004020202020204" pitchFamily="34" charset="0"/>
                <a:cs typeface="Arial" panose="020B0604020202020204" pitchFamily="34" charset="0"/>
              </a:rPr>
              <a:t>μ</a:t>
            </a:r>
            <a:r>
              <a:rPr lang="en-US" sz="1600" baseline="-25000" dirty="0">
                <a:latin typeface="Aptos Narrow" panose="020B0004020202020204" pitchFamily="34" charset="0"/>
                <a:cs typeface="Arial" panose="020B0604020202020204" pitchFamily="34" charset="0"/>
              </a:rPr>
              <a:t>occ </a:t>
            </a: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- </a:t>
            </a:r>
            <a:r>
              <a:rPr lang="el-GR" sz="1600" dirty="0">
                <a:latin typeface="Aptos Narrow" panose="020B0004020202020204" pitchFamily="34" charset="0"/>
                <a:cs typeface="Arial" panose="020B0604020202020204" pitchFamily="34" charset="0"/>
              </a:rPr>
              <a:t>μ</a:t>
            </a:r>
            <a:r>
              <a:rPr lang="en-US" sz="1600" baseline="-25000" dirty="0" err="1">
                <a:latin typeface="Aptos Narrow" panose="020B0004020202020204" pitchFamily="34" charset="0"/>
                <a:cs typeface="Arial" panose="020B0604020202020204" pitchFamily="34" charset="0"/>
              </a:rPr>
              <a:t>unocc</a:t>
            </a: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 = 0	t-stat = </a:t>
            </a:r>
            <a:r>
              <a:rPr lang="en-US" sz="1600" dirty="0">
                <a:solidFill>
                  <a:srgbClr val="000000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6.3970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t-Cutoff = + / - 1.9600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46B5C3-5BBD-459D-F69E-734B62B87360}"/>
              </a:ext>
            </a:extLst>
          </p:cNvPr>
          <p:cNvSpPr txBox="1"/>
          <p:nvPr/>
        </p:nvSpPr>
        <p:spPr>
          <a:xfrm>
            <a:off x="457198" y="5897382"/>
            <a:ext cx="11348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We </a:t>
            </a:r>
            <a:r>
              <a:rPr lang="en-US" b="1" i="1" dirty="0">
                <a:latin typeface="Aptos" panose="020B0004020202020204" pitchFamily="34" charset="0"/>
              </a:rPr>
              <a:t>can reject </a:t>
            </a:r>
            <a:r>
              <a:rPr lang="en-US" dirty="0">
                <a:latin typeface="Aptos" panose="020B0004020202020204" pitchFamily="34" charset="0"/>
              </a:rPr>
              <a:t>the null hypothesis, meaning that our data shows there is a statistical difference in market value for occupied houses and unoccupied houses.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64DA49AA-D357-4EBD-A7BC-49B8CCC3888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48721536"/>
                  </p:ext>
                </p:extLst>
              </p:nvPr>
            </p:nvGraphicFramePr>
            <p:xfrm>
              <a:off x="6248402" y="1236481"/>
              <a:ext cx="5481445" cy="441892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64DA49AA-D357-4EBD-A7BC-49B8CCC388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48402" y="1236481"/>
                <a:ext cx="5481445" cy="44189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279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D7F0B11-5AF3-1D12-4201-C1E09DF7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2013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06965414-1A92-84D6-66C0-8FE0E02A5A41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316767464"/>
              </p:ext>
            </p:extLst>
          </p:nvPr>
        </p:nvGraphicFramePr>
        <p:xfrm>
          <a:off x="457199" y="2235200"/>
          <a:ext cx="5486400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5622">
                  <a:extLst>
                    <a:ext uri="{9D8B030D-6E8A-4147-A177-3AD203B41FA5}">
                      <a16:colId xmlns:a16="http://schemas.microsoft.com/office/drawing/2014/main" val="2228692810"/>
                    </a:ext>
                  </a:extLst>
                </a:gridCol>
                <a:gridCol w="1435353">
                  <a:extLst>
                    <a:ext uri="{9D8B030D-6E8A-4147-A177-3AD203B41FA5}">
                      <a16:colId xmlns:a16="http://schemas.microsoft.com/office/drawing/2014/main" val="3927704361"/>
                    </a:ext>
                  </a:extLst>
                </a:gridCol>
                <a:gridCol w="1581074">
                  <a:extLst>
                    <a:ext uri="{9D8B030D-6E8A-4147-A177-3AD203B41FA5}">
                      <a16:colId xmlns:a16="http://schemas.microsoft.com/office/drawing/2014/main" val="774029433"/>
                    </a:ext>
                  </a:extLst>
                </a:gridCol>
                <a:gridCol w="1384351">
                  <a:extLst>
                    <a:ext uri="{9D8B030D-6E8A-4147-A177-3AD203B41FA5}">
                      <a16:colId xmlns:a16="http://schemas.microsoft.com/office/drawing/2014/main" val="93180761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Occupied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Unoccupied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All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414605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35,418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1,257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36,675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69396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Mean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$249,859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$251,997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$249,932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3482035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Median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$180,000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$150,000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$180,000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2165667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$150,000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$150,000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$150,000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07169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Std Dev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$282,291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$389,653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$286,630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059085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24D05B-C77C-2792-B400-7D878784E373}"/>
              </a:ext>
            </a:extLst>
          </p:cNvPr>
          <p:cNvSpPr txBox="1"/>
          <p:nvPr/>
        </p:nvSpPr>
        <p:spPr>
          <a:xfrm>
            <a:off x="457198" y="4331970"/>
            <a:ext cx="5486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W</a:t>
            </a:r>
            <a:r>
              <a:rPr lang="en-US" dirty="0">
                <a:latin typeface="Aptos" panose="020B0004020202020204" pitchFamily="34" charset="0"/>
              </a:rPr>
              <a:t>e can use a difference in means test to determine if there is a difference in the market value for occupied houses versus unoccupied houses:</a:t>
            </a:r>
          </a:p>
          <a:p>
            <a:endParaRPr lang="en-US" sz="1000" dirty="0">
              <a:latin typeface="Aptos" panose="020B0004020202020204" pitchFamily="34" charset="0"/>
            </a:endParaRPr>
          </a:p>
          <a:p>
            <a:pPr>
              <a:tabLst>
                <a:tab pos="1717675" algn="l"/>
                <a:tab pos="3373438" algn="l"/>
              </a:tabLst>
            </a:pPr>
            <a:r>
              <a:rPr lang="en-US" sz="1600" dirty="0">
                <a:latin typeface="Aptos Narrow" panose="020B0004020202020204" pitchFamily="34" charset="0"/>
              </a:rPr>
              <a:t>H</a:t>
            </a:r>
            <a:r>
              <a:rPr lang="en-US" sz="1600" baseline="-25000" dirty="0">
                <a:latin typeface="Aptos Narrow" panose="020B0004020202020204" pitchFamily="34" charset="0"/>
              </a:rPr>
              <a:t>0</a:t>
            </a:r>
            <a:r>
              <a:rPr lang="en-US" sz="1600" dirty="0">
                <a:latin typeface="Aptos Narrow" panose="020B0004020202020204" pitchFamily="34" charset="0"/>
              </a:rPr>
              <a:t>: </a:t>
            </a:r>
            <a:r>
              <a:rPr lang="el-GR" sz="1600" dirty="0">
                <a:latin typeface="Aptos Narrow" panose="020B0004020202020204" pitchFamily="34" charset="0"/>
                <a:cs typeface="Arial" panose="020B0604020202020204" pitchFamily="34" charset="0"/>
              </a:rPr>
              <a:t>μ</a:t>
            </a:r>
            <a:r>
              <a:rPr lang="en-US" sz="1600" baseline="-25000" dirty="0">
                <a:latin typeface="Aptos Narrow" panose="020B0004020202020204" pitchFamily="34" charset="0"/>
                <a:cs typeface="Arial" panose="020B0604020202020204" pitchFamily="34" charset="0"/>
              </a:rPr>
              <a:t>occ </a:t>
            </a: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- </a:t>
            </a:r>
            <a:r>
              <a:rPr lang="el-GR" sz="1600" dirty="0">
                <a:latin typeface="Aptos Narrow" panose="020B0004020202020204" pitchFamily="34" charset="0"/>
                <a:cs typeface="Arial" panose="020B0604020202020204" pitchFamily="34" charset="0"/>
              </a:rPr>
              <a:t>μ</a:t>
            </a:r>
            <a:r>
              <a:rPr lang="en-US" sz="1600" baseline="-25000" dirty="0" err="1">
                <a:latin typeface="Aptos Narrow" panose="020B0004020202020204" pitchFamily="34" charset="0"/>
                <a:cs typeface="Arial" panose="020B0604020202020204" pitchFamily="34" charset="0"/>
              </a:rPr>
              <a:t>unocc</a:t>
            </a: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 = 0	t-stat = </a:t>
            </a:r>
            <a:r>
              <a:rPr lang="en-US" sz="1600" dirty="0">
                <a:solidFill>
                  <a:srgbClr val="000000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-0.2600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t-Cutoff = + / - 1.9600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46B5C3-5BBD-459D-F69E-734B62B87360}"/>
              </a:ext>
            </a:extLst>
          </p:cNvPr>
          <p:cNvSpPr txBox="1"/>
          <p:nvPr/>
        </p:nvSpPr>
        <p:spPr>
          <a:xfrm>
            <a:off x="457198" y="5897382"/>
            <a:ext cx="11348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We </a:t>
            </a:r>
            <a:r>
              <a:rPr lang="en-US" b="1" i="1" dirty="0">
                <a:latin typeface="Aptos" panose="020B0004020202020204" pitchFamily="34" charset="0"/>
              </a:rPr>
              <a:t>cannot reject</a:t>
            </a:r>
            <a:r>
              <a:rPr lang="en-US" dirty="0">
                <a:latin typeface="Aptos" panose="020B0004020202020204" pitchFamily="34" charset="0"/>
              </a:rPr>
              <a:t> the null hypothesis, meaning that our data does not show a statistical difference in market value for occupied houses and unoccupied houses.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85C41ED1-8B4D-46DF-A533-1261FC70A48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60341958"/>
                  </p:ext>
                </p:extLst>
              </p:nvPr>
            </p:nvGraphicFramePr>
            <p:xfrm>
              <a:off x="6248402" y="1236481"/>
              <a:ext cx="5481445" cy="441892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85C41ED1-8B4D-46DF-A533-1261FC70A4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48402" y="1236481"/>
                <a:ext cx="5481445" cy="44189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02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18A4-5020-A570-BAAC-71C22849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Blue 3d house and several white 3d houses">
            <a:extLst>
              <a:ext uri="{FF2B5EF4-FFF2-40B4-BE49-F238E27FC236}">
                <a16:creationId xmlns:a16="http://schemas.microsoft.com/office/drawing/2014/main" id="{6EFD6230-A50E-3A63-7B72-59A8449CAEE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l="-90" t="57256" r="90" b="14288"/>
          <a:stretch/>
        </p:blipFill>
        <p:spPr>
          <a:xfrm>
            <a:off x="457200" y="670560"/>
            <a:ext cx="11267440" cy="213969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475E86-FFB0-87BC-084C-C728916152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there a difference in the market value between occupied and unoccupied houses?</a:t>
            </a:r>
          </a:p>
          <a:p>
            <a:r>
              <a:rPr lang="en-US" dirty="0"/>
              <a:t>The sample data for 2005 and 2011 shows a difference in market value in occupied and unoccupied houses.</a:t>
            </a:r>
          </a:p>
          <a:p>
            <a:r>
              <a:rPr lang="en-US" dirty="0"/>
              <a:t>The sample data for 2007, 2009, and 2013 do not allow us to reject the hypothesis that there is a difference in market values for occupied and unoccupied houses.</a:t>
            </a:r>
          </a:p>
        </p:txBody>
      </p:sp>
    </p:spTree>
    <p:extLst>
      <p:ext uri="{BB962C8B-B14F-4D97-AF65-F5344CB8AC3E}">
        <p14:creationId xmlns:p14="http://schemas.microsoft.com/office/powerpoint/2010/main" val="36958200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00B2AC-C335-4100-B8B3-2D9F49A729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{433AB02B-A3DD-458E-98BB-29786B13268B}tf45205285_win32</Template>
  <TotalTime>0</TotalTime>
  <Words>732</Words>
  <Application>Microsoft Office PowerPoint</Application>
  <PresentationFormat>Widescreen</PresentationFormat>
  <Paragraphs>166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Narrow</vt:lpstr>
      <vt:lpstr>Arial</vt:lpstr>
      <vt:lpstr>Calibri</vt:lpstr>
      <vt:lpstr>Gill Sans MT</vt:lpstr>
      <vt:lpstr>Wingdings 2</vt:lpstr>
      <vt:lpstr>DividendVTI</vt:lpstr>
      <vt:lpstr>Assignment 1: Housing values</vt:lpstr>
      <vt:lpstr>Assignment</vt:lpstr>
      <vt:lpstr>Analysis - 2005</vt:lpstr>
      <vt:lpstr>Analysis - 2007</vt:lpstr>
      <vt:lpstr>Analysis – 2009</vt:lpstr>
      <vt:lpstr>Analysis – 2011</vt:lpstr>
      <vt:lpstr>Analysis – 2013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Tami McManus</dc:creator>
  <cp:lastModifiedBy>Tami McManus</cp:lastModifiedBy>
  <cp:revision>1</cp:revision>
  <dcterms:created xsi:type="dcterms:W3CDTF">2024-09-19T11:12:30Z</dcterms:created>
  <dcterms:modified xsi:type="dcterms:W3CDTF">2024-10-25T21:28:55Z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